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98" r:id="rId2"/>
    <p:sldMasterId id="2147483812" r:id="rId3"/>
    <p:sldMasterId id="2147483882" r:id="rId4"/>
  </p:sldMasterIdLst>
  <p:notesMasterIdLst>
    <p:notesMasterId r:id="rId132"/>
  </p:notesMasterIdLst>
  <p:handoutMasterIdLst>
    <p:handoutMasterId r:id="rId133"/>
  </p:handoutMasterIdLst>
  <p:sldIdLst>
    <p:sldId id="326" r:id="rId5"/>
    <p:sldId id="668" r:id="rId6"/>
    <p:sldId id="415" r:id="rId7"/>
    <p:sldId id="615" r:id="rId8"/>
    <p:sldId id="664" r:id="rId9"/>
    <p:sldId id="522" r:id="rId10"/>
    <p:sldId id="524" r:id="rId11"/>
    <p:sldId id="526" r:id="rId12"/>
    <p:sldId id="527" r:id="rId13"/>
    <p:sldId id="653" r:id="rId14"/>
    <p:sldId id="531" r:id="rId15"/>
    <p:sldId id="532" r:id="rId16"/>
    <p:sldId id="534" r:id="rId17"/>
    <p:sldId id="535" r:id="rId18"/>
    <p:sldId id="536" r:id="rId19"/>
    <p:sldId id="662" r:id="rId20"/>
    <p:sldId id="659" r:id="rId21"/>
    <p:sldId id="665" r:id="rId22"/>
    <p:sldId id="661" r:id="rId23"/>
    <p:sldId id="656" r:id="rId24"/>
    <p:sldId id="538" r:id="rId25"/>
    <p:sldId id="620" r:id="rId26"/>
    <p:sldId id="624" r:id="rId27"/>
    <p:sldId id="626" r:id="rId28"/>
    <p:sldId id="627" r:id="rId29"/>
    <p:sldId id="628" r:id="rId30"/>
    <p:sldId id="629" r:id="rId31"/>
    <p:sldId id="631" r:id="rId32"/>
    <p:sldId id="633" r:id="rId33"/>
    <p:sldId id="632" r:id="rId34"/>
    <p:sldId id="634" r:id="rId35"/>
    <p:sldId id="635" r:id="rId36"/>
    <p:sldId id="636" r:id="rId37"/>
    <p:sldId id="637" r:id="rId38"/>
    <p:sldId id="638" r:id="rId39"/>
    <p:sldId id="540" r:id="rId40"/>
    <p:sldId id="541" r:id="rId41"/>
    <p:sldId id="663" r:id="rId42"/>
    <p:sldId id="658" r:id="rId43"/>
    <p:sldId id="543" r:id="rId44"/>
    <p:sldId id="544" r:id="rId45"/>
    <p:sldId id="546" r:id="rId46"/>
    <p:sldId id="547" r:id="rId47"/>
    <p:sldId id="666" r:id="rId48"/>
    <p:sldId id="667" r:id="rId49"/>
    <p:sldId id="767" r:id="rId50"/>
    <p:sldId id="766" r:id="rId51"/>
    <p:sldId id="765" r:id="rId52"/>
    <p:sldId id="763" r:id="rId53"/>
    <p:sldId id="764" r:id="rId54"/>
    <p:sldId id="654" r:id="rId55"/>
    <p:sldId id="731" r:id="rId56"/>
    <p:sldId id="754" r:id="rId57"/>
    <p:sldId id="713" r:id="rId58"/>
    <p:sldId id="714" r:id="rId59"/>
    <p:sldId id="715" r:id="rId60"/>
    <p:sldId id="716" r:id="rId61"/>
    <p:sldId id="717" r:id="rId62"/>
    <p:sldId id="718" r:id="rId63"/>
    <p:sldId id="719" r:id="rId64"/>
    <p:sldId id="720" r:id="rId65"/>
    <p:sldId id="721" r:id="rId66"/>
    <p:sldId id="722" r:id="rId67"/>
    <p:sldId id="723" r:id="rId68"/>
    <p:sldId id="724" r:id="rId69"/>
    <p:sldId id="725" r:id="rId70"/>
    <p:sldId id="726" r:id="rId71"/>
    <p:sldId id="727" r:id="rId72"/>
    <p:sldId id="728" r:id="rId73"/>
    <p:sldId id="729" r:id="rId74"/>
    <p:sldId id="730" r:id="rId75"/>
    <p:sldId id="555" r:id="rId76"/>
    <p:sldId id="556" r:id="rId77"/>
    <p:sldId id="557" r:id="rId78"/>
    <p:sldId id="559" r:id="rId79"/>
    <p:sldId id="561" r:id="rId80"/>
    <p:sldId id="761" r:id="rId81"/>
    <p:sldId id="762" r:id="rId82"/>
    <p:sldId id="641" r:id="rId83"/>
    <p:sldId id="746" r:id="rId84"/>
    <p:sldId id="753" r:id="rId85"/>
    <p:sldId id="733" r:id="rId86"/>
    <p:sldId id="734" r:id="rId87"/>
    <p:sldId id="735" r:id="rId88"/>
    <p:sldId id="736" r:id="rId89"/>
    <p:sldId id="737" r:id="rId90"/>
    <p:sldId id="738" r:id="rId91"/>
    <p:sldId id="739" r:id="rId92"/>
    <p:sldId id="740" r:id="rId93"/>
    <p:sldId id="741" r:id="rId94"/>
    <p:sldId id="742" r:id="rId95"/>
    <p:sldId id="743" r:id="rId96"/>
    <p:sldId id="744" r:id="rId97"/>
    <p:sldId id="745" r:id="rId98"/>
    <p:sldId id="567" r:id="rId99"/>
    <p:sldId id="569" r:id="rId100"/>
    <p:sldId id="571" r:id="rId101"/>
    <p:sldId id="572" r:id="rId102"/>
    <p:sldId id="760" r:id="rId103"/>
    <p:sldId id="644" r:id="rId104"/>
    <p:sldId id="747" r:id="rId105"/>
    <p:sldId id="577" r:id="rId106"/>
    <p:sldId id="579" r:id="rId107"/>
    <p:sldId id="580" r:id="rId108"/>
    <p:sldId id="581" r:id="rId109"/>
    <p:sldId id="583" r:id="rId110"/>
    <p:sldId id="584" r:id="rId111"/>
    <p:sldId id="756" r:id="rId112"/>
    <p:sldId id="755" r:id="rId113"/>
    <p:sldId id="585" r:id="rId114"/>
    <p:sldId id="768" r:id="rId115"/>
    <p:sldId id="586" r:id="rId116"/>
    <p:sldId id="587" r:id="rId117"/>
    <p:sldId id="588" r:id="rId118"/>
    <p:sldId id="589" r:id="rId119"/>
    <p:sldId id="758" r:id="rId120"/>
    <p:sldId id="759" r:id="rId121"/>
    <p:sldId id="752" r:id="rId122"/>
    <p:sldId id="769" r:id="rId123"/>
    <p:sldId id="596" r:id="rId124"/>
    <p:sldId id="597" r:id="rId125"/>
    <p:sldId id="598" r:id="rId126"/>
    <p:sldId id="748" r:id="rId127"/>
    <p:sldId id="600" r:id="rId128"/>
    <p:sldId id="601" r:id="rId129"/>
    <p:sldId id="757" r:id="rId130"/>
    <p:sldId id="751" r:id="rId131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8000"/>
    <a:srgbClr val="FF66FF"/>
    <a:srgbClr val="FF99CC"/>
    <a:srgbClr val="33CCFF"/>
    <a:srgbClr val="FF9933"/>
    <a:srgbClr val="663300"/>
    <a:srgbClr val="993300"/>
    <a:srgbClr val="CC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8940" autoAdjust="0"/>
    <p:restoredTop sz="87421" autoAdjust="0"/>
  </p:normalViewPr>
  <p:slideViewPr>
    <p:cSldViewPr snapToGrid="0">
      <p:cViewPr varScale="1">
        <p:scale>
          <a:sx n="73" d="100"/>
          <a:sy n="73" d="100"/>
        </p:scale>
        <p:origin x="1157" y="6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48" y="64926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handoutMaster" Target="handoutMasters/handoutMaster1.xml"/><Relationship Id="rId16" Type="http://schemas.openxmlformats.org/officeDocument/2006/relationships/slide" Target="slides/slide12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28" Type="http://schemas.openxmlformats.org/officeDocument/2006/relationships/slide" Target="slides/slide124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26" Type="http://schemas.openxmlformats.org/officeDocument/2006/relationships/slide" Target="slides/slide122.xml"/><Relationship Id="rId134" Type="http://schemas.openxmlformats.org/officeDocument/2006/relationships/presProps" Target="presProps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16" Type="http://schemas.openxmlformats.org/officeDocument/2006/relationships/slide" Target="slides/slide112.xml"/><Relationship Id="rId124" Type="http://schemas.openxmlformats.org/officeDocument/2006/relationships/slide" Target="slides/slide120.xml"/><Relationship Id="rId129" Type="http://schemas.openxmlformats.org/officeDocument/2006/relationships/slide" Target="slides/slide125.xml"/><Relationship Id="rId137" Type="http://schemas.openxmlformats.org/officeDocument/2006/relationships/tableStyles" Target="tableStyles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11" Type="http://schemas.openxmlformats.org/officeDocument/2006/relationships/slide" Target="slides/slide107.xml"/><Relationship Id="rId13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30" Type="http://schemas.openxmlformats.org/officeDocument/2006/relationships/slide" Target="slides/slide126.xml"/><Relationship Id="rId135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theme" Target="theme/theme1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r>
              <a:rPr lang="en-US"/>
              <a:t>4.01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r>
              <a:rPr lang="en-US"/>
              <a:t>Vital signs, height, and weight measurement skills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D993702A-7F30-4AE2-97A0-57C249A7D735}" type="slidenum">
              <a:rPr lang="en-US" altLang="ru-RU"/>
              <a:pPr/>
              <a:t>‹#›</a:t>
            </a:fld>
            <a:endParaRPr lang="en-US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r>
              <a:rPr lang="en-US"/>
              <a:t>4.01</a:t>
            </a:r>
          </a:p>
        </p:txBody>
      </p:sp>
      <p:sp>
        <p:nvSpPr>
          <p:cNvPr id="14848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r>
              <a:rPr lang="en-US"/>
              <a:t>Vital signs, height, and weight measurement skills</a:t>
            </a:r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E052DB07-EFBA-462E-86AB-D3A2DBE5A368}" type="slidenum">
              <a:rPr lang="en-US" altLang="ru-RU"/>
              <a:pPr/>
              <a:t>‹#›</a:t>
            </a:fld>
            <a:endParaRPr lang="en-US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9507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49508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ru-RU" smtClean="0">
                <a:latin typeface="Times New Roman" panose="02020603050405020304" pitchFamily="18" charset="0"/>
              </a:rPr>
              <a:t>4.01</a:t>
            </a:r>
          </a:p>
        </p:txBody>
      </p:sp>
      <p:sp>
        <p:nvSpPr>
          <p:cNvPr id="149509" name="Slide Number Placeholder 4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3CBF830-96D9-4664-A3A7-DBF5986DAF43}" type="slidenum">
              <a:rPr lang="en-US" altLang="ru-RU">
                <a:latin typeface="Times New Roman" panose="02020603050405020304" pitchFamily="18" charset="0"/>
              </a:rPr>
              <a:pPr/>
              <a:t>1</a:t>
            </a:fld>
            <a:endParaRPr lang="en-US" altLang="ru-RU">
              <a:latin typeface="Times New Roman" panose="02020603050405020304" pitchFamily="18" charset="0"/>
            </a:endParaRPr>
          </a:p>
        </p:txBody>
      </p:sp>
      <p:sp>
        <p:nvSpPr>
          <p:cNvPr id="149510" name="Footer Placeholder 1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Vital signs, height, and weight measurement skills</a:t>
            </a: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8723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587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D82B4CA-A76E-447F-A986-B8D206B832C7}" type="slidenum">
              <a:rPr lang="en-US" altLang="ru-RU">
                <a:latin typeface="Times New Roman" panose="02020603050405020304" pitchFamily="18" charset="0"/>
              </a:rPr>
              <a:pPr eaLnBrk="1" hangingPunct="1"/>
              <a:t>45</a:t>
            </a:fld>
            <a:endParaRPr lang="en-US" altLang="ru-RU">
              <a:latin typeface="Times New Roman" panose="02020603050405020304" pitchFamily="18" charset="0"/>
            </a:endParaRPr>
          </a:p>
        </p:txBody>
      </p:sp>
      <p:sp>
        <p:nvSpPr>
          <p:cNvPr id="158725" name="Date Placeholder 1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</a:t>
            </a:r>
          </a:p>
        </p:txBody>
      </p:sp>
      <p:sp>
        <p:nvSpPr>
          <p:cNvPr id="158726" name="Footer Placeholder 2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Vital signs, height, and weight measurement skills</a:t>
            </a: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9747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59748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5.02</a:t>
            </a:r>
          </a:p>
        </p:txBody>
      </p:sp>
      <p:sp>
        <p:nvSpPr>
          <p:cNvPr id="159749" name="Footer Placeholder 4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Promote skin integrity</a:t>
            </a:r>
          </a:p>
        </p:txBody>
      </p:sp>
      <p:sp>
        <p:nvSpPr>
          <p:cNvPr id="159750" name="Slide Number Placeholder 5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27397308-9D8A-4DD4-942B-024562287E1D}" type="slidenum">
              <a:rPr lang="en-US" altLang="ru-RU">
                <a:solidFill>
                  <a:srgbClr val="000000"/>
                </a:solidFill>
              </a:rPr>
              <a:pPr eaLnBrk="1" hangingPunct="1"/>
              <a:t>46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0771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60772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5.02</a:t>
            </a:r>
          </a:p>
        </p:txBody>
      </p:sp>
      <p:sp>
        <p:nvSpPr>
          <p:cNvPr id="160773" name="Footer Placeholder 4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Promote skin integrity</a:t>
            </a:r>
          </a:p>
        </p:txBody>
      </p:sp>
      <p:sp>
        <p:nvSpPr>
          <p:cNvPr id="160774" name="Slide Number Placeholder 5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260548B-86CC-4B30-8429-3377AD5853B7}" type="slidenum">
              <a:rPr lang="en-US" altLang="ru-RU">
                <a:solidFill>
                  <a:srgbClr val="000000"/>
                </a:solidFill>
              </a:rPr>
              <a:pPr eaLnBrk="1" hangingPunct="1"/>
              <a:t>47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1795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61796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5.02</a:t>
            </a:r>
          </a:p>
        </p:txBody>
      </p:sp>
      <p:sp>
        <p:nvSpPr>
          <p:cNvPr id="161797" name="Footer Placeholder 4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Promote skin integrity</a:t>
            </a:r>
          </a:p>
        </p:txBody>
      </p:sp>
      <p:sp>
        <p:nvSpPr>
          <p:cNvPr id="161798" name="Slide Number Placeholder 5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8F04A48-465F-4149-84DB-1AEE02E3406A}" type="slidenum">
              <a:rPr lang="en-US" altLang="ru-RU">
                <a:solidFill>
                  <a:srgbClr val="000000"/>
                </a:solidFill>
              </a:rPr>
              <a:pPr eaLnBrk="1" hangingPunct="1"/>
              <a:t>48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2819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62820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5.01</a:t>
            </a:r>
          </a:p>
        </p:txBody>
      </p:sp>
      <p:sp>
        <p:nvSpPr>
          <p:cNvPr id="162821" name="Footer Placeholder 4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Hygiene and Grooming</a:t>
            </a:r>
          </a:p>
        </p:txBody>
      </p:sp>
      <p:sp>
        <p:nvSpPr>
          <p:cNvPr id="162822" name="Slide Number Placeholder 5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E78EE40-E00C-4B99-899A-36D84B5040CE}" type="slidenum">
              <a:rPr lang="en-US" altLang="ru-RU">
                <a:solidFill>
                  <a:srgbClr val="000000"/>
                </a:solidFill>
              </a:rPr>
              <a:pPr eaLnBrk="1" hangingPunct="1"/>
              <a:t>53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3843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63844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5.02</a:t>
            </a:r>
          </a:p>
        </p:txBody>
      </p:sp>
      <p:sp>
        <p:nvSpPr>
          <p:cNvPr id="163845" name="Footer Placeholder 4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Promote skin integrity</a:t>
            </a:r>
          </a:p>
        </p:txBody>
      </p:sp>
      <p:sp>
        <p:nvSpPr>
          <p:cNvPr id="163846" name="Slide Number Placeholder 5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5090956-1727-4384-992F-B815D8DB4108}" type="slidenum">
              <a:rPr lang="en-US" altLang="ru-RU">
                <a:solidFill>
                  <a:srgbClr val="000000"/>
                </a:solidFill>
              </a:rPr>
              <a:pPr eaLnBrk="1" hangingPunct="1"/>
              <a:t>77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4867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64868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5.01</a:t>
            </a:r>
          </a:p>
        </p:txBody>
      </p:sp>
      <p:sp>
        <p:nvSpPr>
          <p:cNvPr id="164869" name="Footer Placeholder 4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Hygiene and Grooming</a:t>
            </a:r>
          </a:p>
        </p:txBody>
      </p:sp>
      <p:sp>
        <p:nvSpPr>
          <p:cNvPr id="164870" name="Slide Number Placeholder 5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E32B664-756D-47C7-9C58-EE576742A461}" type="slidenum">
              <a:rPr lang="en-US" altLang="ru-RU">
                <a:solidFill>
                  <a:srgbClr val="000000"/>
                </a:solidFill>
              </a:rPr>
              <a:pPr eaLnBrk="1" hangingPunct="1"/>
              <a:t>81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5891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6589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34338FB-66A5-4E86-8FFD-BA28E74A1B44}" type="slidenum">
              <a:rPr lang="en-US" altLang="ru-RU"/>
              <a:pPr eaLnBrk="1" hangingPunct="1"/>
              <a:t>96</a:t>
            </a:fld>
            <a:endParaRPr lang="en-US" altLang="ru-RU"/>
          </a:p>
        </p:txBody>
      </p:sp>
      <p:sp>
        <p:nvSpPr>
          <p:cNvPr id="165893" name="Date Placeholder 4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</a:t>
            </a:r>
          </a:p>
        </p:txBody>
      </p:sp>
      <p:sp>
        <p:nvSpPr>
          <p:cNvPr id="165894" name="Footer Placeholder 5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Vital signs, height, and weight measurement skills</a:t>
            </a: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6915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66916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5.02</a:t>
            </a:r>
          </a:p>
        </p:txBody>
      </p:sp>
      <p:sp>
        <p:nvSpPr>
          <p:cNvPr id="166917" name="Footer Placeholder 4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Promote skin integrity</a:t>
            </a:r>
          </a:p>
        </p:txBody>
      </p:sp>
      <p:sp>
        <p:nvSpPr>
          <p:cNvPr id="166918" name="Slide Number Placeholder 5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68D1089-6375-48AA-BA4D-3FDAEA326A56}" type="slidenum">
              <a:rPr lang="en-US" altLang="ru-RU">
                <a:solidFill>
                  <a:srgbClr val="000000"/>
                </a:solidFill>
              </a:rPr>
              <a:pPr eaLnBrk="1" hangingPunct="1"/>
              <a:t>99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7939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67940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5.02</a:t>
            </a:r>
          </a:p>
        </p:txBody>
      </p:sp>
      <p:sp>
        <p:nvSpPr>
          <p:cNvPr id="167941" name="Footer Placeholder 4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Promote skin integrity</a:t>
            </a:r>
          </a:p>
        </p:txBody>
      </p:sp>
      <p:sp>
        <p:nvSpPr>
          <p:cNvPr id="167942" name="Slide Number Placeholder 5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9C4E36C-FD8B-48B2-BFAC-79C97C00DD16}" type="slidenum">
              <a:rPr lang="en-US" altLang="ru-RU">
                <a:solidFill>
                  <a:srgbClr val="000000"/>
                </a:solidFill>
              </a:rPr>
              <a:pPr eaLnBrk="1" hangingPunct="1"/>
              <a:t>116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0531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505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1CA1C6F-2B42-4DDE-9732-454B9FFD0F45}" type="slidenum">
              <a:rPr lang="en-US" altLang="ru-RU">
                <a:latin typeface="Times New Roman" panose="02020603050405020304" pitchFamily="18" charset="0"/>
              </a:rPr>
              <a:pPr eaLnBrk="1" hangingPunct="1"/>
              <a:t>5</a:t>
            </a:fld>
            <a:endParaRPr lang="en-US" altLang="ru-RU">
              <a:latin typeface="Times New Roman" panose="02020603050405020304" pitchFamily="18" charset="0"/>
            </a:endParaRPr>
          </a:p>
        </p:txBody>
      </p:sp>
      <p:sp>
        <p:nvSpPr>
          <p:cNvPr id="150533" name="Date Placeholder 1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</a:t>
            </a:r>
          </a:p>
        </p:txBody>
      </p:sp>
      <p:sp>
        <p:nvSpPr>
          <p:cNvPr id="150534" name="Footer Placeholder 2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Vital signs, height, and weight measurement skills</a:t>
            </a: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8963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68964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5.02</a:t>
            </a:r>
          </a:p>
        </p:txBody>
      </p:sp>
      <p:sp>
        <p:nvSpPr>
          <p:cNvPr id="168965" name="Footer Placeholder 4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Promote skin integrity</a:t>
            </a:r>
          </a:p>
        </p:txBody>
      </p:sp>
      <p:sp>
        <p:nvSpPr>
          <p:cNvPr id="168966" name="Slide Number Placeholder 5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91330DF-AE7B-431E-8FD1-1244756DE2A4}" type="slidenum">
              <a:rPr lang="en-US" altLang="ru-RU">
                <a:solidFill>
                  <a:srgbClr val="000000"/>
                </a:solidFill>
              </a:rPr>
              <a:pPr eaLnBrk="1" hangingPunct="1"/>
              <a:t>117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9987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69988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5.01</a:t>
            </a:r>
          </a:p>
        </p:txBody>
      </p:sp>
      <p:sp>
        <p:nvSpPr>
          <p:cNvPr id="169989" name="Footer Placeholder 4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Hygiene and Grooming</a:t>
            </a:r>
          </a:p>
        </p:txBody>
      </p:sp>
      <p:sp>
        <p:nvSpPr>
          <p:cNvPr id="169990" name="Slide Number Placeholder 5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0AD7563-A774-4902-99AB-D237448C15E0}" type="slidenum">
              <a:rPr lang="en-US" altLang="ru-RU">
                <a:solidFill>
                  <a:srgbClr val="000000"/>
                </a:solidFill>
              </a:rPr>
              <a:pPr eaLnBrk="1" hangingPunct="1"/>
              <a:t>118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1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71012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5.02</a:t>
            </a:r>
          </a:p>
        </p:txBody>
      </p:sp>
      <p:sp>
        <p:nvSpPr>
          <p:cNvPr id="171013" name="Footer Placeholder 4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Promote skin integrity</a:t>
            </a:r>
          </a:p>
        </p:txBody>
      </p:sp>
      <p:sp>
        <p:nvSpPr>
          <p:cNvPr id="171014" name="Slide Number Placeholder 5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2CA18E1-432D-448D-8255-B0768C09D90E}" type="slidenum">
              <a:rPr lang="en-US" altLang="ru-RU">
                <a:solidFill>
                  <a:srgbClr val="000000"/>
                </a:solidFill>
              </a:rPr>
              <a:pPr eaLnBrk="1" hangingPunct="1"/>
              <a:t>126</a:t>
            </a:fld>
            <a:endParaRPr lang="en-US" altLang="ru-RU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2035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72036" name="Date Placeholder 3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ru-RU" smtClean="0">
                <a:solidFill>
                  <a:srgbClr val="000000"/>
                </a:solidFill>
                <a:latin typeface="Times New Roman" panose="02020603050405020304" pitchFamily="18" charset="0"/>
              </a:rPr>
              <a:t>5.01</a:t>
            </a:r>
          </a:p>
        </p:txBody>
      </p:sp>
      <p:sp>
        <p:nvSpPr>
          <p:cNvPr id="172037" name="Slide Number Placeholder 4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0CDF193-CD69-4910-AFAB-73BA333597D2}" type="slidenum">
              <a:rPr lang="en-US" altLang="ru-RU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127</a:t>
            </a:fld>
            <a:endParaRPr lang="en-US" altLang="ru-RU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72038" name="Footer Placeholder 1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0000"/>
                </a:solidFill>
              </a:rPr>
              <a:t>Hygiene and Grooming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1555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5155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2E5B460-F6FF-4AC3-BC1C-77B2857A8F07}" type="slidenum">
              <a:rPr lang="en-US" altLang="ru-RU">
                <a:latin typeface="Times New Roman" panose="02020603050405020304" pitchFamily="18" charset="0"/>
              </a:rPr>
              <a:pPr eaLnBrk="1" hangingPunct="1"/>
              <a:t>16</a:t>
            </a:fld>
            <a:endParaRPr lang="en-US" altLang="ru-RU">
              <a:latin typeface="Times New Roman" panose="02020603050405020304" pitchFamily="18" charset="0"/>
            </a:endParaRPr>
          </a:p>
        </p:txBody>
      </p:sp>
      <p:sp>
        <p:nvSpPr>
          <p:cNvPr id="151557" name="Date Placeholder 1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</a:t>
            </a:r>
          </a:p>
        </p:txBody>
      </p:sp>
      <p:sp>
        <p:nvSpPr>
          <p:cNvPr id="151558" name="Footer Placeholder 2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Vital signs, height, and weight measurement skills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2579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525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09FCC76-759C-4C53-8399-4F1E585FEF8B}" type="slidenum">
              <a:rPr lang="en-US" altLang="ru-RU">
                <a:latin typeface="Times New Roman" panose="02020603050405020304" pitchFamily="18" charset="0"/>
              </a:rPr>
              <a:pPr eaLnBrk="1" hangingPunct="1"/>
              <a:t>17</a:t>
            </a:fld>
            <a:endParaRPr lang="en-US" altLang="ru-RU">
              <a:latin typeface="Times New Roman" panose="02020603050405020304" pitchFamily="18" charset="0"/>
            </a:endParaRPr>
          </a:p>
        </p:txBody>
      </p:sp>
      <p:sp>
        <p:nvSpPr>
          <p:cNvPr id="152581" name="Date Placeholder 1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</a:t>
            </a:r>
          </a:p>
        </p:txBody>
      </p:sp>
      <p:sp>
        <p:nvSpPr>
          <p:cNvPr id="152582" name="Footer Placeholder 2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Vital signs, height, and weight measurement skills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3603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536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E517038-2530-4032-9707-D5A11F479C58}" type="slidenum">
              <a:rPr lang="en-US" altLang="ru-RU">
                <a:latin typeface="Times New Roman" panose="02020603050405020304" pitchFamily="18" charset="0"/>
              </a:rPr>
              <a:pPr eaLnBrk="1" hangingPunct="1"/>
              <a:t>18</a:t>
            </a:fld>
            <a:endParaRPr lang="en-US" altLang="ru-RU">
              <a:latin typeface="Times New Roman" panose="02020603050405020304" pitchFamily="18" charset="0"/>
            </a:endParaRPr>
          </a:p>
        </p:txBody>
      </p:sp>
      <p:sp>
        <p:nvSpPr>
          <p:cNvPr id="153605" name="Date Placeholder 1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</a:t>
            </a:r>
          </a:p>
        </p:txBody>
      </p:sp>
      <p:sp>
        <p:nvSpPr>
          <p:cNvPr id="153606" name="Footer Placeholder 2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Vital signs, height, and weight measurement skills</a:t>
            </a: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7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546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21976BE2-2E82-4129-A96D-3DABD890FDF3}" type="slidenum">
              <a:rPr lang="en-US" altLang="ru-RU">
                <a:latin typeface="Times New Roman" panose="02020603050405020304" pitchFamily="18" charset="0"/>
              </a:rPr>
              <a:pPr eaLnBrk="1" hangingPunct="1"/>
              <a:t>19</a:t>
            </a:fld>
            <a:endParaRPr lang="en-US" altLang="ru-RU">
              <a:latin typeface="Times New Roman" panose="02020603050405020304" pitchFamily="18" charset="0"/>
            </a:endParaRPr>
          </a:p>
        </p:txBody>
      </p:sp>
      <p:sp>
        <p:nvSpPr>
          <p:cNvPr id="154629" name="Date Placeholder 1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</a:t>
            </a:r>
          </a:p>
        </p:txBody>
      </p:sp>
      <p:sp>
        <p:nvSpPr>
          <p:cNvPr id="154630" name="Footer Placeholder 2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Vital signs, height, and weight measurement skills</a:t>
            </a: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5651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556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24BE21A6-0FCD-4D74-9AE4-AAD2A8E4D8BB}" type="slidenum">
              <a:rPr lang="en-US" altLang="ru-RU">
                <a:latin typeface="Times New Roman" panose="02020603050405020304" pitchFamily="18" charset="0"/>
              </a:rPr>
              <a:pPr eaLnBrk="1" hangingPunct="1"/>
              <a:t>38</a:t>
            </a:fld>
            <a:endParaRPr lang="en-US" altLang="ru-RU">
              <a:latin typeface="Times New Roman" panose="02020603050405020304" pitchFamily="18" charset="0"/>
            </a:endParaRPr>
          </a:p>
        </p:txBody>
      </p:sp>
      <p:sp>
        <p:nvSpPr>
          <p:cNvPr id="155653" name="Date Placeholder 1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</a:t>
            </a:r>
          </a:p>
        </p:txBody>
      </p:sp>
      <p:sp>
        <p:nvSpPr>
          <p:cNvPr id="155654" name="Footer Placeholder 2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Vital signs, height, and weight measurement skills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6675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566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C36FC96-C8F0-47D9-8945-BBD30760C94B}" type="slidenum">
              <a:rPr lang="en-US" altLang="ru-RU">
                <a:latin typeface="Times New Roman" panose="02020603050405020304" pitchFamily="18" charset="0"/>
              </a:rPr>
              <a:pPr eaLnBrk="1" hangingPunct="1"/>
              <a:t>39</a:t>
            </a:fld>
            <a:endParaRPr lang="en-US" altLang="ru-RU">
              <a:latin typeface="Times New Roman" panose="02020603050405020304" pitchFamily="18" charset="0"/>
            </a:endParaRPr>
          </a:p>
        </p:txBody>
      </p:sp>
      <p:sp>
        <p:nvSpPr>
          <p:cNvPr id="156677" name="Date Placeholder 1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</a:t>
            </a:r>
          </a:p>
        </p:txBody>
      </p:sp>
      <p:sp>
        <p:nvSpPr>
          <p:cNvPr id="156678" name="Footer Placeholder 2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Vital signs, height, and weight measurement skills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7699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panose="020B0604020202020204" pitchFamily="34" charset="0"/>
            </a:endParaRPr>
          </a:p>
        </p:txBody>
      </p:sp>
      <p:sp>
        <p:nvSpPr>
          <p:cNvPr id="15770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CB72294-9042-41FA-81DB-E1F702E9ABF9}" type="slidenum">
              <a:rPr lang="en-US" altLang="ru-RU">
                <a:latin typeface="Times New Roman" panose="02020603050405020304" pitchFamily="18" charset="0"/>
              </a:rPr>
              <a:pPr eaLnBrk="1" hangingPunct="1"/>
              <a:t>44</a:t>
            </a:fld>
            <a:endParaRPr lang="en-US" altLang="ru-RU">
              <a:latin typeface="Times New Roman" panose="02020603050405020304" pitchFamily="18" charset="0"/>
            </a:endParaRPr>
          </a:p>
        </p:txBody>
      </p:sp>
      <p:sp>
        <p:nvSpPr>
          <p:cNvPr id="157701" name="Date Placeholder 1"/>
          <p:cNvSpPr>
            <a:spLocks noGrp="1"/>
          </p:cNvSpPr>
          <p:nvPr>
            <p:ph type="dt" sz="quarter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</a:t>
            </a:r>
          </a:p>
        </p:txBody>
      </p:sp>
      <p:sp>
        <p:nvSpPr>
          <p:cNvPr id="157702" name="Footer Placeholder 2"/>
          <p:cNvSpPr>
            <a:spLocks noGrp="1"/>
          </p:cNvSpPr>
          <p:nvPr>
            <p:ph type="ftr" sz="quarter" idx="4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Vital signs, height, and weight measurement skills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C2FB23-53B7-40EE-A293-B9C9C64E2B97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5743911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F8899E8-3527-47D1-BB82-68F0D4A692A8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60756558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F5855F-CC14-401A-84A9-AD2EB247962A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7167859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BA23AE3-7F9C-4A0D-8110-C57CB2349167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626834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D4C5F1D-EB66-4E91-84C8-7FA7C341EAE4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94045117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>
  <p:cSld name="Title, Text and Clip 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lipArt Placeholder 3"/>
          <p:cNvSpPr>
            <a:spLocks noGrp="1"/>
          </p:cNvSpPr>
          <p:nvPr>
            <p:ph type="clipArt"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B2C021D-D33E-443C-924D-AC0DC46433E0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8020218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1FDD4BF-1D22-431D-820D-4220ED0A0B1E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404856888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C88B52EC-6B0B-4143-918F-1B0C5DCA5896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6137420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97ED13FA-0533-4F50-873A-32C82C13CD88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7781772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8608DB70-4C2F-44D1-BB2E-8423626D3D80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94043234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19D67CB5-9058-4195-A47E-FA1E249D85AB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42469626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4D3B751-1E48-4907-AE1C-647D48842675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7764624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2C18CA6D-E7D8-4A80-A748-1A17B6D648D9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02268723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BFC34D30-B04E-4C9B-879A-CD8480C52597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90993084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D3BECFA3-1CB9-431B-8E78-D0EF589D0BD1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199223992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3F737FD0-211E-4E96-B810-D04842F34757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426617294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78A663F3-A5DC-4ECB-B284-CCC38D0654AC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23797002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563A57F7-D251-47B2-ACFE-A9A3878AF39F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119873096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Arial" panose="020B0604020202020204" pitchFamily="34" charset="0"/>
              </a:defRPr>
            </a:lvl1pPr>
          </a:lstStyle>
          <a:p>
            <a:fld id="{298E3483-F044-4D24-8263-DE279F156E58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126258036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rgbClr val="FFFFFF"/>
                </a:solidFill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rgbClr val="FFFFFF"/>
                </a:solidFill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  <a:latin typeface="Arial" panose="020B0604020202020204" pitchFamily="34" charset="0"/>
              </a:defRPr>
            </a:lvl1pPr>
          </a:lstStyle>
          <a:p>
            <a:fld id="{F8B27DE4-D7D6-48E3-B141-D66705E86C6E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559557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rgbClr val="FFFFFF"/>
                </a:solidFill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5.02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rgbClr val="FFFFFF"/>
                </a:solidFill>
                <a:latin typeface="Arial" charset="0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  <a:latin typeface="Arial" panose="020B0604020202020204" pitchFamily="34" charset="0"/>
              </a:defRPr>
            </a:lvl1pPr>
          </a:lstStyle>
          <a:p>
            <a:fld id="{74BFE61E-F933-4C27-9AB8-1A8BD707EC1D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67763399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C296009-CCE0-494E-AB58-E8C77C7B6104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1457227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7095F0A-0A91-401C-803F-F9DE72507A80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6445932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4B66AD1-4E69-4EA1-8B3A-68CBC6EE439A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1179224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D06D377-5C12-41BB-AD68-3668C951D4F9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407447240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2C14C37-11EF-493B-B986-04047E453DC2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20381597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7299D94-3A2B-4C7A-B0EF-F53C5AC7DAD5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62964181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3A1FA8-A2C3-4C0D-8604-4E3A3B94AA5C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13588296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E558BBE-D9E3-43EF-B619-90DB94EA6180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01701582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FC5F284-B056-49CE-9E0F-0FD22A3220B1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78964875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338A9E-711E-4BD3-918B-3D668714ADEC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8531624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545D71C-757D-419D-93F7-74ADCE84D6E0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09419878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F240914-F178-45ED-A377-967728217BC3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04478725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EFAB902-4030-446C-BD39-DB3DD4CF6AA5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134229018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BBC0A9-CE93-495F-BA36-1E1F58674106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10962968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94513E7-4A32-4D8C-9E1D-57483C72589E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51330134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1C67C35-D217-49AF-AC87-D3F93D029C36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7884213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E8FBFCC-A368-4BDA-9A23-4FEB7BA01342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9760230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3D41A5F-6354-409A-92E3-2BAEB02886BB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89852396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339969C-C67E-40AF-9ECC-78970068DFA2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11580827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C65C3E6-3874-4FF1-9A85-F886F83EFF03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15398947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466EB44-D7EE-4E7A-9C09-E3943881D1E3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16357132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A32CF4-84C3-43DA-8721-1CA00276B72D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22551716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ED05BB0-5E02-46A4-ABA4-7A0176832E0E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5224669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580ACE-7732-4E46-8D17-0A07E22DC8D8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67017640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A8A40E-03C2-49E5-A750-9660300F7ED3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89204114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F98EEF-E30A-44F3-B02F-CD0C8C529661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39917238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69ABCEE-BFC2-45CB-8CA8-35AC34E974B3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45488076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E997E89-D0E2-4C5F-B37E-0B1BCF2D5349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177103951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52BD0D2-B2A5-4672-9989-0A3DB7D00F6F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150748966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52CF5A-35B9-4AC1-B176-B3C17960F36A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70131137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>
  <p:cSld name="Title, Text and Clip 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lipArt Placeholder 3"/>
          <p:cNvSpPr>
            <a:spLocks noGrp="1"/>
          </p:cNvSpPr>
          <p:nvPr>
            <p:ph type="clipArt"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59F1A75-E16B-44FB-8752-81C4EA8C0C72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32509248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FEF84E-779D-45E8-A9B6-2BF13400B92D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38085164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3D6F615-E482-408F-B13F-B70E15BAEBDE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1416969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E917720-1BA0-41EA-B406-BABE105703E8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73518006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C5F0B97-B4D5-4958-8E99-A6811CDDDA3A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208222214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7E9B31D-C846-42AB-872B-0823DF366705}" type="slidenum">
              <a:rPr lang="en-US" altLang="ru-RU"/>
              <a:pPr/>
              <a:t>‹#›</a:t>
            </a:fld>
            <a:endParaRPr lang="en-US" altLang="ru-RU"/>
          </a:p>
        </p:txBody>
      </p:sp>
    </p:spTree>
    <p:extLst>
      <p:ext uri="{BB962C8B-B14F-4D97-AF65-F5344CB8AC3E}">
        <p14:creationId xmlns:p14="http://schemas.microsoft.com/office/powerpoint/2010/main" val="604424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2" Type="http://schemas.openxmlformats.org/officeDocument/2006/relationships/slideLayout" Target="../slideLayouts/slideLayout44.xml"/><Relationship Id="rId16" Type="http://schemas.openxmlformats.org/officeDocument/2006/relationships/theme" Target="../theme/theme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ru-RU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ru-RU" smtClean="0"/>
              <a:t>Click to edit Master text styles</a:t>
            </a:r>
          </a:p>
          <a:p>
            <a:pPr lvl="1"/>
            <a:r>
              <a:rPr lang="en-US" altLang="ru-RU" smtClean="0"/>
              <a:t>Second level</a:t>
            </a:r>
          </a:p>
          <a:p>
            <a:pPr lvl="2"/>
            <a:r>
              <a:rPr lang="en-US" altLang="ru-RU" smtClean="0"/>
              <a:t>Third level</a:t>
            </a:r>
          </a:p>
          <a:p>
            <a:pPr lvl="3"/>
            <a:r>
              <a:rPr lang="en-US" altLang="ru-RU" smtClean="0"/>
              <a:t>Fourth level</a:t>
            </a:r>
          </a:p>
          <a:p>
            <a:pPr lvl="4"/>
            <a:r>
              <a:rPr lang="en-US" altLang="ru-RU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  <a:cs typeface="+mn-cs"/>
              </a:defRPr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  <a:cs typeface="+mn-cs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D9DE9BFC-3FDD-418B-8FD7-9950D5BC5CE9}" type="slidenum">
              <a:rPr lang="en-US" altLang="ru-RU"/>
              <a:pPr/>
              <a:t>‹#›</a:t>
            </a:fld>
            <a:endParaRPr lang="en-US" alt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11" r:id="rId1"/>
    <p:sldLayoutId id="2147484612" r:id="rId2"/>
    <p:sldLayoutId id="2147484613" r:id="rId3"/>
    <p:sldLayoutId id="2147484614" r:id="rId4"/>
    <p:sldLayoutId id="2147484615" r:id="rId5"/>
    <p:sldLayoutId id="2147484616" r:id="rId6"/>
    <p:sldLayoutId id="2147484617" r:id="rId7"/>
    <p:sldLayoutId id="2147484618" r:id="rId8"/>
    <p:sldLayoutId id="2147484619" r:id="rId9"/>
    <p:sldLayoutId id="2147484620" r:id="rId10"/>
    <p:sldLayoutId id="2147484621" r:id="rId11"/>
    <p:sldLayoutId id="2147484622" r:id="rId12"/>
    <p:sldLayoutId id="2147484623" r:id="rId13"/>
    <p:sldLayoutId id="2147484624" r:id="rId14"/>
    <p:sldLayoutId id="2147484625" r:id="rId15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7F7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ru-RU" smtClean="0"/>
              <a:t>Click to edit Master title style</a:t>
            </a:r>
          </a:p>
        </p:txBody>
      </p:sp>
      <p:sp>
        <p:nvSpPr>
          <p:cNvPr id="307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ru-RU" smtClean="0"/>
              <a:t>Click to edit Master text styles</a:t>
            </a:r>
          </a:p>
          <a:p>
            <a:pPr lvl="1"/>
            <a:r>
              <a:rPr lang="en-US" altLang="ru-RU" smtClean="0"/>
              <a:t>Second level</a:t>
            </a:r>
          </a:p>
          <a:p>
            <a:pPr lvl="2"/>
            <a:r>
              <a:rPr lang="en-US" altLang="ru-RU" smtClean="0"/>
              <a:t>Third level</a:t>
            </a:r>
          </a:p>
          <a:p>
            <a:pPr lvl="3"/>
            <a:r>
              <a:rPr lang="en-US" altLang="ru-RU" smtClean="0"/>
              <a:t>Fourth level</a:t>
            </a:r>
          </a:p>
          <a:p>
            <a:pPr lvl="4"/>
            <a:r>
              <a:rPr lang="en-US" altLang="ru-RU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defRPr>
            </a:lvl1pPr>
          </a:lstStyle>
          <a:p>
            <a:pPr>
              <a:defRPr/>
            </a:pPr>
            <a:r>
              <a:rPr lang="en-US"/>
              <a:t>6.02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  <a:cs typeface="+mn-cs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7136F006-A050-415F-9943-3DCB0DBC2E89}" type="slidenum">
              <a:rPr lang="en-US" altLang="ru-RU"/>
              <a:pPr/>
              <a:t>‹#›</a:t>
            </a:fld>
            <a:endParaRPr lang="en-US" alt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55" r:id="rId1"/>
    <p:sldLayoutId id="2147484656" r:id="rId2"/>
    <p:sldLayoutId id="2147484657" r:id="rId3"/>
    <p:sldLayoutId id="2147484658" r:id="rId4"/>
    <p:sldLayoutId id="2147484659" r:id="rId5"/>
    <p:sldLayoutId id="2147484660" r:id="rId6"/>
    <p:sldLayoutId id="2147484661" r:id="rId7"/>
    <p:sldLayoutId id="2147484662" r:id="rId8"/>
    <p:sldLayoutId id="2147484663" r:id="rId9"/>
    <p:sldLayoutId id="2147484664" r:id="rId10"/>
    <p:sldLayoutId id="2147484665" r:id="rId11"/>
    <p:sldLayoutId id="2147484666" r:id="rId12"/>
    <p:sldLayoutId id="2147484667" r:id="rId13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ru-RU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ru-RU" smtClean="0"/>
              <a:t>Click to edit Master text styles</a:t>
            </a:r>
          </a:p>
          <a:p>
            <a:pPr lvl="1"/>
            <a:r>
              <a:rPr lang="en-US" altLang="ru-RU" smtClean="0"/>
              <a:t>Second level</a:t>
            </a:r>
          </a:p>
          <a:p>
            <a:pPr lvl="2"/>
            <a:r>
              <a:rPr lang="en-US" altLang="ru-RU" smtClean="0"/>
              <a:t>Third level</a:t>
            </a:r>
          </a:p>
          <a:p>
            <a:pPr lvl="3"/>
            <a:r>
              <a:rPr lang="en-US" altLang="ru-RU" smtClean="0"/>
              <a:t>Fourth level</a:t>
            </a:r>
          </a:p>
          <a:p>
            <a:pPr lvl="4"/>
            <a:r>
              <a:rPr lang="en-US" altLang="ru-RU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r>
              <a:rPr lang="en-US"/>
              <a:t>5.01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FFFFFF"/>
                </a:solidFill>
              </a:defRPr>
            </a:lvl1pPr>
          </a:lstStyle>
          <a:p>
            <a:fld id="{DD678242-8907-4C39-8029-6353C83E9A87}" type="slidenum">
              <a:rPr lang="en-US" altLang="ru-RU"/>
              <a:pPr/>
              <a:t>‹#›</a:t>
            </a:fld>
            <a:endParaRPr lang="en-US" alt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26" r:id="rId1"/>
    <p:sldLayoutId id="2147484627" r:id="rId2"/>
    <p:sldLayoutId id="2147484628" r:id="rId3"/>
    <p:sldLayoutId id="2147484629" r:id="rId4"/>
    <p:sldLayoutId id="2147484630" r:id="rId5"/>
    <p:sldLayoutId id="2147484631" r:id="rId6"/>
    <p:sldLayoutId id="2147484632" r:id="rId7"/>
    <p:sldLayoutId id="2147484633" r:id="rId8"/>
    <p:sldLayoutId id="2147484634" r:id="rId9"/>
    <p:sldLayoutId id="2147484635" r:id="rId10"/>
    <p:sldLayoutId id="2147484636" r:id="rId11"/>
    <p:sldLayoutId id="2147484637" r:id="rId12"/>
    <p:sldLayoutId id="2147484638" r:id="rId13"/>
    <p:sldLayoutId id="2147484639" r:id="rId14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ru-RU" smtClean="0"/>
              <a:t>Click to edit Master title style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ru-RU" smtClean="0"/>
              <a:t>Click to edit Master text styles</a:t>
            </a:r>
          </a:p>
          <a:p>
            <a:pPr lvl="1"/>
            <a:r>
              <a:rPr lang="en-US" altLang="ru-RU" smtClean="0"/>
              <a:t>Second level</a:t>
            </a:r>
          </a:p>
          <a:p>
            <a:pPr lvl="2"/>
            <a:r>
              <a:rPr lang="en-US" altLang="ru-RU" smtClean="0"/>
              <a:t>Third level</a:t>
            </a:r>
          </a:p>
          <a:p>
            <a:pPr lvl="3"/>
            <a:r>
              <a:rPr lang="en-US" altLang="ru-RU" smtClean="0"/>
              <a:t>Fourth level</a:t>
            </a:r>
          </a:p>
          <a:p>
            <a:pPr lvl="4"/>
            <a:r>
              <a:rPr lang="en-US" altLang="ru-RU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r>
              <a:rPr lang="en-US"/>
              <a:t>4.01 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FFFFFF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r>
              <a:rPr lang="en-US"/>
              <a:t>Nursing Fundamentals 7243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FFFFFF"/>
                </a:solidFill>
              </a:defRPr>
            </a:lvl1pPr>
          </a:lstStyle>
          <a:p>
            <a:fld id="{8DCB63AD-3FEC-4AE4-8F46-CE5A922DA6CD}" type="slidenum">
              <a:rPr lang="en-US" altLang="ru-RU"/>
              <a:pPr/>
              <a:t>‹#›</a:t>
            </a:fld>
            <a:endParaRPr lang="en-US" alt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40" r:id="rId1"/>
    <p:sldLayoutId id="2147484641" r:id="rId2"/>
    <p:sldLayoutId id="2147484642" r:id="rId3"/>
    <p:sldLayoutId id="2147484643" r:id="rId4"/>
    <p:sldLayoutId id="2147484644" r:id="rId5"/>
    <p:sldLayoutId id="2147484645" r:id="rId6"/>
    <p:sldLayoutId id="2147484646" r:id="rId7"/>
    <p:sldLayoutId id="2147484647" r:id="rId8"/>
    <p:sldLayoutId id="2147484648" r:id="rId9"/>
    <p:sldLayoutId id="2147484649" r:id="rId10"/>
    <p:sldLayoutId id="2147484650" r:id="rId11"/>
    <p:sldLayoutId id="2147484651" r:id="rId12"/>
    <p:sldLayoutId id="2147484652" r:id="rId13"/>
    <p:sldLayoutId id="2147484653" r:id="rId14"/>
    <p:sldLayoutId id="2147484654" r:id="rId15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wmf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jpeg"/><Relationship Id="rId7" Type="http://schemas.openxmlformats.org/officeDocument/2006/relationships/image" Target="../media/image28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4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wmf"/><Relationship Id="rId1" Type="http://schemas.openxmlformats.org/officeDocument/2006/relationships/slideLayout" Target="../slideLayouts/slideLayout13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3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4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8.wmf"/><Relationship Id="rId4" Type="http://schemas.openxmlformats.org/officeDocument/2006/relationships/oleObject" Target="../embeddings/oleObject1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3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wmf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wmf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hyperlink" Target="http://classroomclipart.com/cgi-bin/kids/imageFolio.cgi?direct=Clipart/Anatomy&amp;img=18" TargetMode="External"/><Relationship Id="rId1" Type="http://schemas.openxmlformats.org/officeDocument/2006/relationships/slideLayout" Target="../slideLayouts/slideLayout13.xml"/><Relationship Id="rId4" Type="http://schemas.openxmlformats.org/officeDocument/2006/relationships/image" Target="http://classroomclipart.com/images/gallery/Clipart/Anatomy/OOS2_339A.jpg" TargetMode="Externa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hyperlink" Target="http://classroomclipart.com/cgi-bin/kids/imageFolio.cgi?direct=Clipart/Anatomy&amp;img=18" TargetMode="External"/><Relationship Id="rId1" Type="http://schemas.openxmlformats.org/officeDocument/2006/relationships/slideLayout" Target="../slideLayouts/slideLayout13.xml"/><Relationship Id="rId4" Type="http://schemas.openxmlformats.org/officeDocument/2006/relationships/image" Target="http://classroomclipart.com/images/gallery/Clipart/Anatomy/OOS2_339A.jpg" TargetMode="Externa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wmf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wmf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371600"/>
          </a:xfrm>
        </p:spPr>
        <p:txBody>
          <a:bodyPr/>
          <a:lstStyle/>
          <a:p>
            <a:pPr algn="l" eaLnBrk="1" hangingPunct="1"/>
            <a:r>
              <a:rPr lang="en-US" altLang="ru-RU" sz="1600" smtClean="0">
                <a:solidFill>
                  <a:srgbClr val="0000CC"/>
                </a:solidFill>
              </a:rPr>
              <a:t/>
            </a:r>
            <a:br>
              <a:rPr lang="en-US" altLang="ru-RU" sz="1600" smtClean="0">
                <a:solidFill>
                  <a:srgbClr val="0000CC"/>
                </a:solidFill>
              </a:rPr>
            </a:br>
            <a:r>
              <a:rPr lang="en-US" altLang="ru-RU" sz="500" smtClean="0">
                <a:solidFill>
                  <a:srgbClr val="0000CC"/>
                </a:solidFill>
              </a:rPr>
              <a:t/>
            </a:r>
            <a:br>
              <a:rPr lang="en-US" altLang="ru-RU" sz="500" smtClean="0">
                <a:solidFill>
                  <a:srgbClr val="0000CC"/>
                </a:solidFill>
              </a:rPr>
            </a:br>
            <a:endParaRPr lang="en-US" altLang="ru-RU" sz="2000" b="1" i="1" smtClean="0">
              <a:solidFill>
                <a:schemeClr val="tx1"/>
              </a:solidFill>
            </a:endParaRPr>
          </a:p>
        </p:txBody>
      </p:sp>
      <p:sp>
        <p:nvSpPr>
          <p:cNvPr id="233475" name="Rectangle 3"/>
          <p:cNvSpPr>
            <a:spLocks noGrp="1" noChangeArrowheads="1"/>
          </p:cNvSpPr>
          <p:nvPr>
            <p:ph idx="1"/>
          </p:nvPr>
        </p:nvSpPr>
        <p:spPr>
          <a:xfrm>
            <a:off x="801688" y="1368425"/>
            <a:ext cx="7540625" cy="4198938"/>
          </a:xfrm>
        </p:spPr>
        <p:txBody>
          <a:bodyPr/>
          <a:lstStyle/>
          <a:p>
            <a:pPr marL="609600" indent="-609600" eaLnBrk="1" hangingPunct="1">
              <a:buFontTx/>
              <a:buNone/>
              <a:defRPr/>
            </a:pPr>
            <a:endParaRPr lang="en-US" sz="1200" b="1" dirty="0" smtClean="0">
              <a:solidFill>
                <a:schemeClr val="accent6"/>
              </a:solidFill>
              <a:sym typeface="Wingdings" pitchFamily="2" charset="2"/>
            </a:endParaRPr>
          </a:p>
          <a:p>
            <a:pPr marL="0" indent="0" eaLnBrk="1" hangingPunct="1">
              <a:buFontTx/>
              <a:buNone/>
              <a:defRPr/>
            </a:pP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Understanding </a:t>
            </a:r>
            <a:r>
              <a:rPr lang="en-US" sz="6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vital signs, height,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and </a:t>
            </a:r>
            <a:r>
              <a:rPr lang="en-US" sz="6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weight</a:t>
            </a: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measurement skills. </a:t>
            </a:r>
            <a:endParaRPr lang="en-US" sz="14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Wingdings" pitchFamily="2" charset="2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0"/>
            <a:ext cx="9144000" cy="1338263"/>
          </a:xfrm>
          <a:prstGeom prst="rect">
            <a:avLst/>
          </a:prstGeom>
          <a:solidFill>
            <a:srgbClr val="002060"/>
          </a:solidFill>
        </p:spPr>
        <p:txBody>
          <a:bodyPr>
            <a:spAutoFit/>
          </a:bodyPr>
          <a:lstStyle/>
          <a:p>
            <a:pPr marL="609600" indent="-609600">
              <a:defRPr/>
            </a:pPr>
            <a:endParaRPr lang="en-US" sz="1050" b="1" dirty="0">
              <a:solidFill>
                <a:schemeClr val="accent6"/>
              </a:solidFill>
              <a:latin typeface="Arial" charset="0"/>
              <a:cs typeface="+mn-cs"/>
              <a:sym typeface="Wingdings" pitchFamily="2" charset="2"/>
            </a:endParaRPr>
          </a:p>
          <a:p>
            <a:pPr marL="609600" indent="-609600">
              <a:defRPr/>
            </a:pPr>
            <a:r>
              <a:rPr lang="en-US" sz="1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  <a:sym typeface="Wingdings" pitchFamily="2" charset="2"/>
              </a:rPr>
              <a:t>Unit B</a:t>
            </a:r>
          </a:p>
          <a:p>
            <a:pPr marL="609600" indent="-609600">
              <a:defRPr/>
            </a:pPr>
            <a:r>
              <a:rPr lang="en-US" sz="1000" b="1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  <a:sym typeface="Wingdings" pitchFamily="2" charset="2"/>
              </a:rPr>
              <a:t>   </a:t>
            </a:r>
            <a:r>
              <a:rPr lang="en-US" sz="1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  <a:sym typeface="Wingdings" pitchFamily="2" charset="2"/>
              </a:rPr>
              <a:t>Resident Care Skills</a:t>
            </a:r>
          </a:p>
          <a:p>
            <a:pPr marL="609600" indent="-609600">
              <a:defRPr/>
            </a:pPr>
            <a:r>
              <a:rPr lang="en-US" sz="1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  <a:sym typeface="Wingdings" pitchFamily="2" charset="2"/>
              </a:rPr>
              <a:t>Essential Standard NA4.00 </a:t>
            </a:r>
          </a:p>
          <a:p>
            <a:pPr marL="609600" indent="-609600">
              <a:defRPr/>
            </a:pPr>
            <a:r>
              <a:rPr lang="en-US" sz="1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  <a:sym typeface="Wingdings" pitchFamily="2" charset="2"/>
              </a:rPr>
              <a:t>   Understand nurse aide skills related to the residents’ vital function and movement</a:t>
            </a:r>
          </a:p>
          <a:p>
            <a:pPr marL="609600" indent="-609600">
              <a:defRPr/>
            </a:pPr>
            <a:r>
              <a:rPr lang="en-US" sz="1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  <a:sym typeface="Wingdings" pitchFamily="2" charset="2"/>
              </a:rPr>
              <a:t>Indicator 4.01</a:t>
            </a:r>
          </a:p>
          <a:p>
            <a:pPr marL="609600" indent="-609600">
              <a:defRPr/>
            </a:pPr>
            <a:r>
              <a:rPr lang="en-US" sz="1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  <a:sym typeface="Wingdings" pitchFamily="2" charset="2"/>
              </a:rPr>
              <a:t>   Understand vital signs, height, and weight skills.   </a:t>
            </a:r>
            <a:endParaRPr lang="en-US" sz="1000" b="1" dirty="0"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  <a:sym typeface="Wingdings" pitchFamily="2" charset="2"/>
            </a:endParaRPr>
          </a:p>
          <a:p>
            <a:pPr marL="609600" indent="-609600">
              <a:defRPr/>
            </a:pPr>
            <a:endParaRPr lang="en-US" sz="1050" b="1" dirty="0"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  <a:sym typeface="Wingdings" pitchFamily="2" charset="2"/>
            </a:endParaRPr>
          </a:p>
        </p:txBody>
      </p:sp>
      <p:sp>
        <p:nvSpPr>
          <p:cNvPr id="1946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9462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946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67F4D9A-64F2-4403-91B9-15AD45993AA7}" type="slidenum">
              <a:rPr lang="en-US" altLang="ru-RU"/>
              <a:pPr eaLnBrk="1" hangingPunct="1"/>
              <a:t>1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2600" y="541338"/>
            <a:ext cx="8229600" cy="277971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sz="96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PR+BP = Vital Signs</a:t>
            </a:r>
            <a:b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7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Temperature</a:t>
            </a:r>
            <a:endParaRPr lang="en-US" sz="11500" dirty="0"/>
          </a:p>
        </p:txBody>
      </p:sp>
      <p:pic>
        <p:nvPicPr>
          <p:cNvPr id="28675" name="Picture 2" descr="C:\Documents and Settings\amoore\Local Settings\Temporary Internet Files\Content.IE5\24YHVD4S\MC900016679[1]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25" y="3587750"/>
            <a:ext cx="3295650" cy="2500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6" name="Date Placeholder 2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28677" name="Footer Placeholder 3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28678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FD6ACA9-EEE7-4936-99F0-47461CB08B24}" type="slidenum">
              <a:rPr lang="en-US" altLang="ru-RU"/>
              <a:pPr eaLnBrk="1" hangingPunct="1"/>
              <a:t>10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4663" y="144463"/>
            <a:ext cx="8229600" cy="2779712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TPR+</a:t>
            </a:r>
            <a:r>
              <a:rPr lang="en-US" sz="96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BP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= Vital Signs</a:t>
            </a:r>
            <a:b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7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BLOOD PRESSURE</a:t>
            </a:r>
            <a:endParaRPr lang="en-US" sz="11500" dirty="0"/>
          </a:p>
        </p:txBody>
      </p:sp>
      <p:grpSp>
        <p:nvGrpSpPr>
          <p:cNvPr id="119811" name="Group 3"/>
          <p:cNvGrpSpPr>
            <a:grpSpLocks/>
          </p:cNvGrpSpPr>
          <p:nvPr/>
        </p:nvGrpSpPr>
        <p:grpSpPr bwMode="auto">
          <a:xfrm>
            <a:off x="3392488" y="3094038"/>
            <a:ext cx="2098675" cy="2116137"/>
            <a:chOff x="3371850" y="3286125"/>
            <a:chExt cx="2828925" cy="2847975"/>
          </a:xfrm>
        </p:grpSpPr>
        <p:sp>
          <p:nvSpPr>
            <p:cNvPr id="3" name="Rectangle 2"/>
            <p:cNvSpPr/>
            <p:nvPr/>
          </p:nvSpPr>
          <p:spPr>
            <a:xfrm>
              <a:off x="3371850" y="3286125"/>
              <a:ext cx="2828925" cy="2847975"/>
            </a:xfrm>
            <a:prstGeom prst="rect">
              <a:avLst/>
            </a:prstGeom>
            <a:solidFill>
              <a:srgbClr val="C0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" name="Group 6"/>
            <p:cNvGrpSpPr>
              <a:grpSpLocks noChangeAspect="1"/>
            </p:cNvGrpSpPr>
            <p:nvPr/>
          </p:nvGrpSpPr>
          <p:grpSpPr bwMode="auto">
            <a:xfrm>
              <a:off x="3522791" y="3424397"/>
              <a:ext cx="2547817" cy="2563877"/>
              <a:chOff x="1978" y="1962"/>
              <a:chExt cx="1745" cy="1756"/>
            </a:xfrm>
            <a:noFill/>
          </p:grpSpPr>
          <p:sp>
            <p:nvSpPr>
              <p:cNvPr id="10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1978" y="1962"/>
                <a:ext cx="1745" cy="1756"/>
              </a:xfrm>
              <a:prstGeom prst="rect">
                <a:avLst/>
              </a:prstGeom>
              <a:grpFill/>
              <a:ln w="19050">
                <a:solidFill>
                  <a:srgbClr val="002060"/>
                </a:solidFill>
                <a:miter lim="800000"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auto">
              <a:xfrm>
                <a:off x="2022" y="2017"/>
                <a:ext cx="1626" cy="1624"/>
              </a:xfrm>
              <a:custGeom>
                <a:avLst/>
                <a:gdLst>
                  <a:gd name="T0" fmla="*/ 0 w 1626"/>
                  <a:gd name="T1" fmla="*/ 1624 h 1624"/>
                  <a:gd name="T2" fmla="*/ 1626 w 1626"/>
                  <a:gd name="T3" fmla="*/ 1624 h 1624"/>
                  <a:gd name="T4" fmla="*/ 1626 w 1626"/>
                  <a:gd name="T5" fmla="*/ 0 h 1624"/>
                  <a:gd name="T6" fmla="*/ 0 w 1626"/>
                  <a:gd name="T7" fmla="*/ 0 h 1624"/>
                  <a:gd name="T8" fmla="*/ 0 w 1626"/>
                  <a:gd name="T9" fmla="*/ 1624 h 1624"/>
                  <a:gd name="T10" fmla="*/ 0 w 1626"/>
                  <a:gd name="T11" fmla="*/ 1624 h 16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26" h="1624">
                    <a:moveTo>
                      <a:pt x="0" y="1624"/>
                    </a:moveTo>
                    <a:lnTo>
                      <a:pt x="1626" y="1624"/>
                    </a:lnTo>
                    <a:lnTo>
                      <a:pt x="1626" y="0"/>
                    </a:lnTo>
                    <a:lnTo>
                      <a:pt x="0" y="0"/>
                    </a:lnTo>
                    <a:lnTo>
                      <a:pt x="0" y="1624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/>
            </p:nvSpPr>
            <p:spPr bwMode="auto">
              <a:xfrm>
                <a:off x="1978" y="1969"/>
                <a:ext cx="1719" cy="1723"/>
              </a:xfrm>
              <a:custGeom>
                <a:avLst/>
                <a:gdLst>
                  <a:gd name="T0" fmla="*/ 0 w 1719"/>
                  <a:gd name="T1" fmla="*/ 1723 h 1723"/>
                  <a:gd name="T2" fmla="*/ 1719 w 1719"/>
                  <a:gd name="T3" fmla="*/ 1723 h 1723"/>
                  <a:gd name="T4" fmla="*/ 1719 w 1719"/>
                  <a:gd name="T5" fmla="*/ 0 h 1723"/>
                  <a:gd name="T6" fmla="*/ 0 w 1719"/>
                  <a:gd name="T7" fmla="*/ 0 h 1723"/>
                  <a:gd name="T8" fmla="*/ 0 w 1719"/>
                  <a:gd name="T9" fmla="*/ 1723 h 1723"/>
                  <a:gd name="T10" fmla="*/ 0 w 1719"/>
                  <a:gd name="T11" fmla="*/ 1723 h 1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19" h="1723">
                    <a:moveTo>
                      <a:pt x="0" y="1723"/>
                    </a:moveTo>
                    <a:lnTo>
                      <a:pt x="1719" y="1723"/>
                    </a:lnTo>
                    <a:lnTo>
                      <a:pt x="1719" y="0"/>
                    </a:lnTo>
                    <a:lnTo>
                      <a:pt x="0" y="0"/>
                    </a:lnTo>
                    <a:lnTo>
                      <a:pt x="0" y="1723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/>
            </p:nvSpPr>
            <p:spPr bwMode="auto">
              <a:xfrm>
                <a:off x="3092" y="2945"/>
                <a:ext cx="228" cy="229"/>
              </a:xfrm>
              <a:custGeom>
                <a:avLst/>
                <a:gdLst>
                  <a:gd name="T0" fmla="*/ 74 w 228"/>
                  <a:gd name="T1" fmla="*/ 2 h 229"/>
                  <a:gd name="T2" fmla="*/ 228 w 228"/>
                  <a:gd name="T3" fmla="*/ 120 h 229"/>
                  <a:gd name="T4" fmla="*/ 224 w 228"/>
                  <a:gd name="T5" fmla="*/ 140 h 229"/>
                  <a:gd name="T6" fmla="*/ 217 w 228"/>
                  <a:gd name="T7" fmla="*/ 159 h 229"/>
                  <a:gd name="T8" fmla="*/ 208 w 228"/>
                  <a:gd name="T9" fmla="*/ 176 h 229"/>
                  <a:gd name="T10" fmla="*/ 198 w 228"/>
                  <a:gd name="T11" fmla="*/ 190 h 229"/>
                  <a:gd name="T12" fmla="*/ 185 w 228"/>
                  <a:gd name="T13" fmla="*/ 203 h 229"/>
                  <a:gd name="T14" fmla="*/ 172 w 228"/>
                  <a:gd name="T15" fmla="*/ 214 h 229"/>
                  <a:gd name="T16" fmla="*/ 156 w 228"/>
                  <a:gd name="T17" fmla="*/ 223 h 229"/>
                  <a:gd name="T18" fmla="*/ 143 w 228"/>
                  <a:gd name="T19" fmla="*/ 229 h 229"/>
                  <a:gd name="T20" fmla="*/ 5 w 228"/>
                  <a:gd name="T21" fmla="*/ 99 h 229"/>
                  <a:gd name="T22" fmla="*/ 0 w 228"/>
                  <a:gd name="T23" fmla="*/ 84 h 229"/>
                  <a:gd name="T24" fmla="*/ 4 w 228"/>
                  <a:gd name="T25" fmla="*/ 67 h 229"/>
                  <a:gd name="T26" fmla="*/ 12 w 228"/>
                  <a:gd name="T27" fmla="*/ 48 h 229"/>
                  <a:gd name="T28" fmla="*/ 25 w 228"/>
                  <a:gd name="T29" fmla="*/ 32 h 229"/>
                  <a:gd name="T30" fmla="*/ 39 w 228"/>
                  <a:gd name="T31" fmla="*/ 17 h 229"/>
                  <a:gd name="T32" fmla="*/ 53 w 228"/>
                  <a:gd name="T33" fmla="*/ 7 h 229"/>
                  <a:gd name="T34" fmla="*/ 65 w 228"/>
                  <a:gd name="T35" fmla="*/ 0 h 229"/>
                  <a:gd name="T36" fmla="*/ 74 w 228"/>
                  <a:gd name="T37" fmla="*/ 2 h 229"/>
                  <a:gd name="T38" fmla="*/ 74 w 228"/>
                  <a:gd name="T39" fmla="*/ 2 h 2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8" h="229">
                    <a:moveTo>
                      <a:pt x="74" y="2"/>
                    </a:moveTo>
                    <a:lnTo>
                      <a:pt x="228" y="120"/>
                    </a:lnTo>
                    <a:lnTo>
                      <a:pt x="224" y="140"/>
                    </a:lnTo>
                    <a:lnTo>
                      <a:pt x="217" y="159"/>
                    </a:lnTo>
                    <a:lnTo>
                      <a:pt x="208" y="176"/>
                    </a:lnTo>
                    <a:lnTo>
                      <a:pt x="198" y="190"/>
                    </a:lnTo>
                    <a:lnTo>
                      <a:pt x="185" y="203"/>
                    </a:lnTo>
                    <a:lnTo>
                      <a:pt x="172" y="214"/>
                    </a:lnTo>
                    <a:lnTo>
                      <a:pt x="156" y="223"/>
                    </a:lnTo>
                    <a:lnTo>
                      <a:pt x="143" y="229"/>
                    </a:lnTo>
                    <a:lnTo>
                      <a:pt x="5" y="99"/>
                    </a:lnTo>
                    <a:lnTo>
                      <a:pt x="0" y="84"/>
                    </a:lnTo>
                    <a:lnTo>
                      <a:pt x="4" y="67"/>
                    </a:lnTo>
                    <a:lnTo>
                      <a:pt x="12" y="48"/>
                    </a:lnTo>
                    <a:lnTo>
                      <a:pt x="25" y="32"/>
                    </a:lnTo>
                    <a:lnTo>
                      <a:pt x="39" y="17"/>
                    </a:lnTo>
                    <a:lnTo>
                      <a:pt x="53" y="7"/>
                    </a:lnTo>
                    <a:lnTo>
                      <a:pt x="65" y="0"/>
                    </a:lnTo>
                    <a:lnTo>
                      <a:pt x="74" y="2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2318" y="2134"/>
                <a:ext cx="450" cy="400"/>
              </a:xfrm>
              <a:custGeom>
                <a:avLst/>
                <a:gdLst>
                  <a:gd name="T0" fmla="*/ 420 w 450"/>
                  <a:gd name="T1" fmla="*/ 182 h 400"/>
                  <a:gd name="T2" fmla="*/ 450 w 450"/>
                  <a:gd name="T3" fmla="*/ 156 h 400"/>
                  <a:gd name="T4" fmla="*/ 447 w 450"/>
                  <a:gd name="T5" fmla="*/ 149 h 400"/>
                  <a:gd name="T6" fmla="*/ 441 w 450"/>
                  <a:gd name="T7" fmla="*/ 132 h 400"/>
                  <a:gd name="T8" fmla="*/ 428 w 450"/>
                  <a:gd name="T9" fmla="*/ 108 h 400"/>
                  <a:gd name="T10" fmla="*/ 411 w 450"/>
                  <a:gd name="T11" fmla="*/ 80 h 400"/>
                  <a:gd name="T12" fmla="*/ 386 w 450"/>
                  <a:gd name="T13" fmla="*/ 52 h 400"/>
                  <a:gd name="T14" fmla="*/ 355 w 450"/>
                  <a:gd name="T15" fmla="*/ 27 h 400"/>
                  <a:gd name="T16" fmla="*/ 317 w 450"/>
                  <a:gd name="T17" fmla="*/ 8 h 400"/>
                  <a:gd name="T18" fmla="*/ 270 w 450"/>
                  <a:gd name="T19" fmla="*/ 0 h 400"/>
                  <a:gd name="T20" fmla="*/ 218 w 450"/>
                  <a:gd name="T21" fmla="*/ 5 h 400"/>
                  <a:gd name="T22" fmla="*/ 169 w 450"/>
                  <a:gd name="T23" fmla="*/ 22 h 400"/>
                  <a:gd name="T24" fmla="*/ 123 w 450"/>
                  <a:gd name="T25" fmla="*/ 48 h 400"/>
                  <a:gd name="T26" fmla="*/ 83 w 450"/>
                  <a:gd name="T27" fmla="*/ 83 h 400"/>
                  <a:gd name="T28" fmla="*/ 48 w 450"/>
                  <a:gd name="T29" fmla="*/ 122 h 400"/>
                  <a:gd name="T30" fmla="*/ 22 w 450"/>
                  <a:gd name="T31" fmla="*/ 165 h 400"/>
                  <a:gd name="T32" fmla="*/ 5 w 450"/>
                  <a:gd name="T33" fmla="*/ 207 h 400"/>
                  <a:gd name="T34" fmla="*/ 0 w 450"/>
                  <a:gd name="T35" fmla="*/ 247 h 400"/>
                  <a:gd name="T36" fmla="*/ 2 w 450"/>
                  <a:gd name="T37" fmla="*/ 282 h 400"/>
                  <a:gd name="T38" fmla="*/ 10 w 450"/>
                  <a:gd name="T39" fmla="*/ 313 h 400"/>
                  <a:gd name="T40" fmla="*/ 23 w 450"/>
                  <a:gd name="T41" fmla="*/ 339 h 400"/>
                  <a:gd name="T42" fmla="*/ 41 w 450"/>
                  <a:gd name="T43" fmla="*/ 363 h 400"/>
                  <a:gd name="T44" fmla="*/ 59 w 450"/>
                  <a:gd name="T45" fmla="*/ 380 h 400"/>
                  <a:gd name="T46" fmla="*/ 82 w 450"/>
                  <a:gd name="T47" fmla="*/ 391 h 400"/>
                  <a:gd name="T48" fmla="*/ 102 w 450"/>
                  <a:gd name="T49" fmla="*/ 399 h 400"/>
                  <a:gd name="T50" fmla="*/ 123 w 450"/>
                  <a:gd name="T51" fmla="*/ 400 h 400"/>
                  <a:gd name="T52" fmla="*/ 140 w 450"/>
                  <a:gd name="T53" fmla="*/ 396 h 400"/>
                  <a:gd name="T54" fmla="*/ 153 w 450"/>
                  <a:gd name="T55" fmla="*/ 391 h 400"/>
                  <a:gd name="T56" fmla="*/ 164 w 450"/>
                  <a:gd name="T57" fmla="*/ 382 h 400"/>
                  <a:gd name="T58" fmla="*/ 171 w 450"/>
                  <a:gd name="T59" fmla="*/ 373 h 400"/>
                  <a:gd name="T60" fmla="*/ 175 w 450"/>
                  <a:gd name="T61" fmla="*/ 364 h 400"/>
                  <a:gd name="T62" fmla="*/ 179 w 450"/>
                  <a:gd name="T63" fmla="*/ 356 h 400"/>
                  <a:gd name="T64" fmla="*/ 181 w 450"/>
                  <a:gd name="T65" fmla="*/ 350 h 400"/>
                  <a:gd name="T66" fmla="*/ 181 w 450"/>
                  <a:gd name="T67" fmla="*/ 348 h 400"/>
                  <a:gd name="T68" fmla="*/ 178 w 450"/>
                  <a:gd name="T69" fmla="*/ 347 h 400"/>
                  <a:gd name="T70" fmla="*/ 171 w 450"/>
                  <a:gd name="T71" fmla="*/ 343 h 400"/>
                  <a:gd name="T72" fmla="*/ 161 w 450"/>
                  <a:gd name="T73" fmla="*/ 337 h 400"/>
                  <a:gd name="T74" fmla="*/ 152 w 450"/>
                  <a:gd name="T75" fmla="*/ 327 h 400"/>
                  <a:gd name="T76" fmla="*/ 143 w 450"/>
                  <a:gd name="T77" fmla="*/ 314 h 400"/>
                  <a:gd name="T78" fmla="*/ 138 w 450"/>
                  <a:gd name="T79" fmla="*/ 299 h 400"/>
                  <a:gd name="T80" fmla="*/ 138 w 450"/>
                  <a:gd name="T81" fmla="*/ 278 h 400"/>
                  <a:gd name="T82" fmla="*/ 145 w 450"/>
                  <a:gd name="T83" fmla="*/ 253 h 400"/>
                  <a:gd name="T84" fmla="*/ 160 w 450"/>
                  <a:gd name="T85" fmla="*/ 229 h 400"/>
                  <a:gd name="T86" fmla="*/ 179 w 450"/>
                  <a:gd name="T87" fmla="*/ 209 h 400"/>
                  <a:gd name="T88" fmla="*/ 203 w 450"/>
                  <a:gd name="T89" fmla="*/ 196 h 400"/>
                  <a:gd name="T90" fmla="*/ 229 w 450"/>
                  <a:gd name="T91" fmla="*/ 186 h 400"/>
                  <a:gd name="T92" fmla="*/ 255 w 450"/>
                  <a:gd name="T93" fmla="*/ 179 h 400"/>
                  <a:gd name="T94" fmla="*/ 279 w 450"/>
                  <a:gd name="T95" fmla="*/ 177 h 400"/>
                  <a:gd name="T96" fmla="*/ 302 w 450"/>
                  <a:gd name="T97" fmla="*/ 174 h 400"/>
                  <a:gd name="T98" fmla="*/ 320 w 450"/>
                  <a:gd name="T99" fmla="*/ 174 h 400"/>
                  <a:gd name="T100" fmla="*/ 334 w 450"/>
                  <a:gd name="T101" fmla="*/ 174 h 400"/>
                  <a:gd name="T102" fmla="*/ 351 w 450"/>
                  <a:gd name="T103" fmla="*/ 175 h 400"/>
                  <a:gd name="T104" fmla="*/ 367 w 450"/>
                  <a:gd name="T105" fmla="*/ 177 h 400"/>
                  <a:gd name="T106" fmla="*/ 384 w 450"/>
                  <a:gd name="T107" fmla="*/ 178 h 400"/>
                  <a:gd name="T108" fmla="*/ 398 w 450"/>
                  <a:gd name="T109" fmla="*/ 179 h 400"/>
                  <a:gd name="T110" fmla="*/ 410 w 450"/>
                  <a:gd name="T111" fmla="*/ 181 h 400"/>
                  <a:gd name="T112" fmla="*/ 417 w 450"/>
                  <a:gd name="T113" fmla="*/ 181 h 400"/>
                  <a:gd name="T114" fmla="*/ 420 w 450"/>
                  <a:gd name="T115" fmla="*/ 182 h 400"/>
                  <a:gd name="T116" fmla="*/ 420 w 450"/>
                  <a:gd name="T117" fmla="*/ 182 h 40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50" h="400">
                    <a:moveTo>
                      <a:pt x="420" y="182"/>
                    </a:moveTo>
                    <a:lnTo>
                      <a:pt x="450" y="156"/>
                    </a:lnTo>
                    <a:lnTo>
                      <a:pt x="447" y="149"/>
                    </a:lnTo>
                    <a:lnTo>
                      <a:pt x="441" y="132"/>
                    </a:lnTo>
                    <a:lnTo>
                      <a:pt x="428" y="108"/>
                    </a:lnTo>
                    <a:lnTo>
                      <a:pt x="411" y="80"/>
                    </a:lnTo>
                    <a:lnTo>
                      <a:pt x="386" y="52"/>
                    </a:lnTo>
                    <a:lnTo>
                      <a:pt x="355" y="27"/>
                    </a:lnTo>
                    <a:lnTo>
                      <a:pt x="317" y="8"/>
                    </a:lnTo>
                    <a:lnTo>
                      <a:pt x="270" y="0"/>
                    </a:lnTo>
                    <a:lnTo>
                      <a:pt x="218" y="5"/>
                    </a:lnTo>
                    <a:lnTo>
                      <a:pt x="169" y="22"/>
                    </a:lnTo>
                    <a:lnTo>
                      <a:pt x="123" y="48"/>
                    </a:lnTo>
                    <a:lnTo>
                      <a:pt x="83" y="83"/>
                    </a:lnTo>
                    <a:lnTo>
                      <a:pt x="48" y="122"/>
                    </a:lnTo>
                    <a:lnTo>
                      <a:pt x="22" y="165"/>
                    </a:lnTo>
                    <a:lnTo>
                      <a:pt x="5" y="207"/>
                    </a:lnTo>
                    <a:lnTo>
                      <a:pt x="0" y="247"/>
                    </a:lnTo>
                    <a:lnTo>
                      <a:pt x="2" y="282"/>
                    </a:lnTo>
                    <a:lnTo>
                      <a:pt x="10" y="313"/>
                    </a:lnTo>
                    <a:lnTo>
                      <a:pt x="23" y="339"/>
                    </a:lnTo>
                    <a:lnTo>
                      <a:pt x="41" y="363"/>
                    </a:lnTo>
                    <a:lnTo>
                      <a:pt x="59" y="380"/>
                    </a:lnTo>
                    <a:lnTo>
                      <a:pt x="82" y="391"/>
                    </a:lnTo>
                    <a:lnTo>
                      <a:pt x="102" y="399"/>
                    </a:lnTo>
                    <a:lnTo>
                      <a:pt x="123" y="400"/>
                    </a:lnTo>
                    <a:lnTo>
                      <a:pt x="140" y="396"/>
                    </a:lnTo>
                    <a:lnTo>
                      <a:pt x="153" y="391"/>
                    </a:lnTo>
                    <a:lnTo>
                      <a:pt x="164" y="382"/>
                    </a:lnTo>
                    <a:lnTo>
                      <a:pt x="171" y="373"/>
                    </a:lnTo>
                    <a:lnTo>
                      <a:pt x="175" y="364"/>
                    </a:lnTo>
                    <a:lnTo>
                      <a:pt x="179" y="356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78" y="347"/>
                    </a:lnTo>
                    <a:lnTo>
                      <a:pt x="171" y="343"/>
                    </a:lnTo>
                    <a:lnTo>
                      <a:pt x="161" y="337"/>
                    </a:lnTo>
                    <a:lnTo>
                      <a:pt x="152" y="327"/>
                    </a:lnTo>
                    <a:lnTo>
                      <a:pt x="143" y="314"/>
                    </a:lnTo>
                    <a:lnTo>
                      <a:pt x="138" y="299"/>
                    </a:lnTo>
                    <a:lnTo>
                      <a:pt x="138" y="278"/>
                    </a:lnTo>
                    <a:lnTo>
                      <a:pt x="145" y="253"/>
                    </a:lnTo>
                    <a:lnTo>
                      <a:pt x="160" y="229"/>
                    </a:lnTo>
                    <a:lnTo>
                      <a:pt x="179" y="209"/>
                    </a:lnTo>
                    <a:lnTo>
                      <a:pt x="203" y="196"/>
                    </a:lnTo>
                    <a:lnTo>
                      <a:pt x="229" y="186"/>
                    </a:lnTo>
                    <a:lnTo>
                      <a:pt x="255" y="179"/>
                    </a:lnTo>
                    <a:lnTo>
                      <a:pt x="279" y="177"/>
                    </a:lnTo>
                    <a:lnTo>
                      <a:pt x="302" y="174"/>
                    </a:lnTo>
                    <a:lnTo>
                      <a:pt x="320" y="174"/>
                    </a:lnTo>
                    <a:lnTo>
                      <a:pt x="334" y="174"/>
                    </a:lnTo>
                    <a:lnTo>
                      <a:pt x="351" y="175"/>
                    </a:lnTo>
                    <a:lnTo>
                      <a:pt x="367" y="177"/>
                    </a:lnTo>
                    <a:lnTo>
                      <a:pt x="384" y="178"/>
                    </a:lnTo>
                    <a:lnTo>
                      <a:pt x="398" y="179"/>
                    </a:lnTo>
                    <a:lnTo>
                      <a:pt x="410" y="181"/>
                    </a:lnTo>
                    <a:lnTo>
                      <a:pt x="417" y="181"/>
                    </a:lnTo>
                    <a:lnTo>
                      <a:pt x="420" y="182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/>
            </p:nvSpPr>
            <p:spPr bwMode="auto">
              <a:xfrm>
                <a:off x="2253" y="3046"/>
                <a:ext cx="580" cy="482"/>
              </a:xfrm>
              <a:custGeom>
                <a:avLst/>
                <a:gdLst>
                  <a:gd name="T0" fmla="*/ 167 w 580"/>
                  <a:gd name="T1" fmla="*/ 0 h 482"/>
                  <a:gd name="T2" fmla="*/ 203 w 580"/>
                  <a:gd name="T3" fmla="*/ 162 h 482"/>
                  <a:gd name="T4" fmla="*/ 437 w 580"/>
                  <a:gd name="T5" fmla="*/ 387 h 482"/>
                  <a:gd name="T6" fmla="*/ 447 w 580"/>
                  <a:gd name="T7" fmla="*/ 375 h 482"/>
                  <a:gd name="T8" fmla="*/ 460 w 580"/>
                  <a:gd name="T9" fmla="*/ 366 h 482"/>
                  <a:gd name="T10" fmla="*/ 473 w 580"/>
                  <a:gd name="T11" fmla="*/ 360 h 482"/>
                  <a:gd name="T12" fmla="*/ 488 w 580"/>
                  <a:gd name="T13" fmla="*/ 357 h 482"/>
                  <a:gd name="T14" fmla="*/ 501 w 580"/>
                  <a:gd name="T15" fmla="*/ 356 h 482"/>
                  <a:gd name="T16" fmla="*/ 512 w 580"/>
                  <a:gd name="T17" fmla="*/ 357 h 482"/>
                  <a:gd name="T18" fmla="*/ 521 w 580"/>
                  <a:gd name="T19" fmla="*/ 360 h 482"/>
                  <a:gd name="T20" fmla="*/ 529 w 580"/>
                  <a:gd name="T21" fmla="*/ 365 h 482"/>
                  <a:gd name="T22" fmla="*/ 534 w 580"/>
                  <a:gd name="T23" fmla="*/ 386 h 482"/>
                  <a:gd name="T24" fmla="*/ 580 w 580"/>
                  <a:gd name="T25" fmla="*/ 416 h 482"/>
                  <a:gd name="T26" fmla="*/ 573 w 580"/>
                  <a:gd name="T27" fmla="*/ 427 h 482"/>
                  <a:gd name="T28" fmla="*/ 558 w 580"/>
                  <a:gd name="T29" fmla="*/ 427 h 482"/>
                  <a:gd name="T30" fmla="*/ 568 w 580"/>
                  <a:gd name="T31" fmla="*/ 434 h 482"/>
                  <a:gd name="T32" fmla="*/ 564 w 580"/>
                  <a:gd name="T33" fmla="*/ 443 h 482"/>
                  <a:gd name="T34" fmla="*/ 550 w 580"/>
                  <a:gd name="T35" fmla="*/ 446 h 482"/>
                  <a:gd name="T36" fmla="*/ 559 w 580"/>
                  <a:gd name="T37" fmla="*/ 451 h 482"/>
                  <a:gd name="T38" fmla="*/ 555 w 580"/>
                  <a:gd name="T39" fmla="*/ 461 h 482"/>
                  <a:gd name="T40" fmla="*/ 545 w 580"/>
                  <a:gd name="T41" fmla="*/ 464 h 482"/>
                  <a:gd name="T42" fmla="*/ 547 w 580"/>
                  <a:gd name="T43" fmla="*/ 473 h 482"/>
                  <a:gd name="T44" fmla="*/ 542 w 580"/>
                  <a:gd name="T45" fmla="*/ 482 h 482"/>
                  <a:gd name="T46" fmla="*/ 485 w 580"/>
                  <a:gd name="T47" fmla="*/ 479 h 482"/>
                  <a:gd name="T48" fmla="*/ 411 w 580"/>
                  <a:gd name="T49" fmla="*/ 452 h 482"/>
                  <a:gd name="T50" fmla="*/ 400 w 580"/>
                  <a:gd name="T51" fmla="*/ 448 h 482"/>
                  <a:gd name="T52" fmla="*/ 372 w 580"/>
                  <a:gd name="T53" fmla="*/ 435 h 482"/>
                  <a:gd name="T54" fmla="*/ 330 w 580"/>
                  <a:gd name="T55" fmla="*/ 416 h 482"/>
                  <a:gd name="T56" fmla="*/ 281 w 580"/>
                  <a:gd name="T57" fmla="*/ 390 h 482"/>
                  <a:gd name="T58" fmla="*/ 227 w 580"/>
                  <a:gd name="T59" fmla="*/ 359 h 482"/>
                  <a:gd name="T60" fmla="*/ 177 w 580"/>
                  <a:gd name="T61" fmla="*/ 325 h 482"/>
                  <a:gd name="T62" fmla="*/ 134 w 580"/>
                  <a:gd name="T63" fmla="*/ 288 h 482"/>
                  <a:gd name="T64" fmla="*/ 101 w 580"/>
                  <a:gd name="T65" fmla="*/ 249 h 482"/>
                  <a:gd name="T66" fmla="*/ 76 w 580"/>
                  <a:gd name="T67" fmla="*/ 209 h 482"/>
                  <a:gd name="T68" fmla="*/ 56 w 580"/>
                  <a:gd name="T69" fmla="*/ 173 h 482"/>
                  <a:gd name="T70" fmla="*/ 39 w 580"/>
                  <a:gd name="T71" fmla="*/ 139 h 482"/>
                  <a:gd name="T72" fmla="*/ 24 w 580"/>
                  <a:gd name="T73" fmla="*/ 110 h 482"/>
                  <a:gd name="T74" fmla="*/ 13 w 580"/>
                  <a:gd name="T75" fmla="*/ 84 h 482"/>
                  <a:gd name="T76" fmla="*/ 5 w 580"/>
                  <a:gd name="T77" fmla="*/ 66 h 482"/>
                  <a:gd name="T78" fmla="*/ 1 w 580"/>
                  <a:gd name="T79" fmla="*/ 54 h 482"/>
                  <a:gd name="T80" fmla="*/ 0 w 580"/>
                  <a:gd name="T81" fmla="*/ 50 h 482"/>
                  <a:gd name="T82" fmla="*/ 167 w 580"/>
                  <a:gd name="T83" fmla="*/ 0 h 482"/>
                  <a:gd name="T84" fmla="*/ 167 w 580"/>
                  <a:gd name="T85" fmla="*/ 0 h 4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80" h="482">
                    <a:moveTo>
                      <a:pt x="167" y="0"/>
                    </a:moveTo>
                    <a:lnTo>
                      <a:pt x="203" y="162"/>
                    </a:lnTo>
                    <a:lnTo>
                      <a:pt x="437" y="387"/>
                    </a:lnTo>
                    <a:lnTo>
                      <a:pt x="447" y="375"/>
                    </a:lnTo>
                    <a:lnTo>
                      <a:pt x="460" y="366"/>
                    </a:lnTo>
                    <a:lnTo>
                      <a:pt x="473" y="360"/>
                    </a:lnTo>
                    <a:lnTo>
                      <a:pt x="488" y="357"/>
                    </a:lnTo>
                    <a:lnTo>
                      <a:pt x="501" y="356"/>
                    </a:lnTo>
                    <a:lnTo>
                      <a:pt x="512" y="357"/>
                    </a:lnTo>
                    <a:lnTo>
                      <a:pt x="521" y="360"/>
                    </a:lnTo>
                    <a:lnTo>
                      <a:pt x="529" y="365"/>
                    </a:lnTo>
                    <a:lnTo>
                      <a:pt x="534" y="386"/>
                    </a:lnTo>
                    <a:lnTo>
                      <a:pt x="580" y="416"/>
                    </a:lnTo>
                    <a:lnTo>
                      <a:pt x="573" y="427"/>
                    </a:lnTo>
                    <a:lnTo>
                      <a:pt x="558" y="427"/>
                    </a:lnTo>
                    <a:lnTo>
                      <a:pt x="568" y="434"/>
                    </a:lnTo>
                    <a:lnTo>
                      <a:pt x="564" y="443"/>
                    </a:lnTo>
                    <a:lnTo>
                      <a:pt x="550" y="446"/>
                    </a:lnTo>
                    <a:lnTo>
                      <a:pt x="559" y="451"/>
                    </a:lnTo>
                    <a:lnTo>
                      <a:pt x="555" y="461"/>
                    </a:lnTo>
                    <a:lnTo>
                      <a:pt x="545" y="464"/>
                    </a:lnTo>
                    <a:lnTo>
                      <a:pt x="547" y="473"/>
                    </a:lnTo>
                    <a:lnTo>
                      <a:pt x="542" y="482"/>
                    </a:lnTo>
                    <a:lnTo>
                      <a:pt x="485" y="479"/>
                    </a:lnTo>
                    <a:lnTo>
                      <a:pt x="411" y="452"/>
                    </a:lnTo>
                    <a:lnTo>
                      <a:pt x="400" y="448"/>
                    </a:lnTo>
                    <a:lnTo>
                      <a:pt x="372" y="435"/>
                    </a:lnTo>
                    <a:lnTo>
                      <a:pt x="330" y="416"/>
                    </a:lnTo>
                    <a:lnTo>
                      <a:pt x="281" y="390"/>
                    </a:lnTo>
                    <a:lnTo>
                      <a:pt x="227" y="359"/>
                    </a:lnTo>
                    <a:lnTo>
                      <a:pt x="177" y="325"/>
                    </a:lnTo>
                    <a:lnTo>
                      <a:pt x="134" y="288"/>
                    </a:lnTo>
                    <a:lnTo>
                      <a:pt x="101" y="249"/>
                    </a:lnTo>
                    <a:lnTo>
                      <a:pt x="76" y="209"/>
                    </a:lnTo>
                    <a:lnTo>
                      <a:pt x="56" y="173"/>
                    </a:lnTo>
                    <a:lnTo>
                      <a:pt x="39" y="139"/>
                    </a:lnTo>
                    <a:lnTo>
                      <a:pt x="24" y="110"/>
                    </a:lnTo>
                    <a:lnTo>
                      <a:pt x="13" y="84"/>
                    </a:lnTo>
                    <a:lnTo>
                      <a:pt x="5" y="66"/>
                    </a:lnTo>
                    <a:lnTo>
                      <a:pt x="1" y="54"/>
                    </a:lnTo>
                    <a:lnTo>
                      <a:pt x="0" y="5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2659" y="2940"/>
                <a:ext cx="264" cy="151"/>
              </a:xfrm>
              <a:custGeom>
                <a:avLst/>
                <a:gdLst>
                  <a:gd name="T0" fmla="*/ 0 w 264"/>
                  <a:gd name="T1" fmla="*/ 39 h 151"/>
                  <a:gd name="T2" fmla="*/ 92 w 264"/>
                  <a:gd name="T3" fmla="*/ 0 h 151"/>
                  <a:gd name="T4" fmla="*/ 101 w 264"/>
                  <a:gd name="T5" fmla="*/ 26 h 151"/>
                  <a:gd name="T6" fmla="*/ 264 w 264"/>
                  <a:gd name="T7" fmla="*/ 130 h 151"/>
                  <a:gd name="T8" fmla="*/ 186 w 264"/>
                  <a:gd name="T9" fmla="*/ 151 h 151"/>
                  <a:gd name="T10" fmla="*/ 180 w 264"/>
                  <a:gd name="T11" fmla="*/ 150 h 151"/>
                  <a:gd name="T12" fmla="*/ 167 w 264"/>
                  <a:gd name="T13" fmla="*/ 147 h 151"/>
                  <a:gd name="T14" fmla="*/ 148 w 264"/>
                  <a:gd name="T15" fmla="*/ 143 h 151"/>
                  <a:gd name="T16" fmla="*/ 126 w 264"/>
                  <a:gd name="T17" fmla="*/ 138 h 151"/>
                  <a:gd name="T18" fmla="*/ 100 w 264"/>
                  <a:gd name="T19" fmla="*/ 129 h 151"/>
                  <a:gd name="T20" fmla="*/ 75 w 264"/>
                  <a:gd name="T21" fmla="*/ 119 h 151"/>
                  <a:gd name="T22" fmla="*/ 52 w 264"/>
                  <a:gd name="T23" fmla="*/ 106 h 151"/>
                  <a:gd name="T24" fmla="*/ 32 w 264"/>
                  <a:gd name="T25" fmla="*/ 90 h 151"/>
                  <a:gd name="T26" fmla="*/ 0 w 264"/>
                  <a:gd name="T27" fmla="*/ 39 h 151"/>
                  <a:gd name="T28" fmla="*/ 0 w 264"/>
                  <a:gd name="T29" fmla="*/ 39 h 1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4" h="151">
                    <a:moveTo>
                      <a:pt x="0" y="39"/>
                    </a:moveTo>
                    <a:lnTo>
                      <a:pt x="92" y="0"/>
                    </a:lnTo>
                    <a:lnTo>
                      <a:pt x="101" y="26"/>
                    </a:lnTo>
                    <a:lnTo>
                      <a:pt x="264" y="130"/>
                    </a:lnTo>
                    <a:lnTo>
                      <a:pt x="186" y="151"/>
                    </a:lnTo>
                    <a:lnTo>
                      <a:pt x="180" y="150"/>
                    </a:lnTo>
                    <a:lnTo>
                      <a:pt x="167" y="147"/>
                    </a:lnTo>
                    <a:lnTo>
                      <a:pt x="148" y="143"/>
                    </a:lnTo>
                    <a:lnTo>
                      <a:pt x="126" y="138"/>
                    </a:lnTo>
                    <a:lnTo>
                      <a:pt x="100" y="129"/>
                    </a:lnTo>
                    <a:lnTo>
                      <a:pt x="75" y="119"/>
                    </a:lnTo>
                    <a:lnTo>
                      <a:pt x="52" y="106"/>
                    </a:lnTo>
                    <a:lnTo>
                      <a:pt x="32" y="90"/>
                    </a:lnTo>
                    <a:lnTo>
                      <a:pt x="0" y="39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2534" y="3031"/>
                <a:ext cx="532" cy="393"/>
              </a:xfrm>
              <a:custGeom>
                <a:avLst/>
                <a:gdLst>
                  <a:gd name="T0" fmla="*/ 289 w 532"/>
                  <a:gd name="T1" fmla="*/ 392 h 393"/>
                  <a:gd name="T2" fmla="*/ 264 w 532"/>
                  <a:gd name="T3" fmla="*/ 353 h 393"/>
                  <a:gd name="T4" fmla="*/ 153 w 532"/>
                  <a:gd name="T5" fmla="*/ 362 h 393"/>
                  <a:gd name="T6" fmla="*/ 0 w 532"/>
                  <a:gd name="T7" fmla="*/ 173 h 393"/>
                  <a:gd name="T8" fmla="*/ 91 w 532"/>
                  <a:gd name="T9" fmla="*/ 0 h 393"/>
                  <a:gd name="T10" fmla="*/ 217 w 532"/>
                  <a:gd name="T11" fmla="*/ 67 h 393"/>
                  <a:gd name="T12" fmla="*/ 109 w 532"/>
                  <a:gd name="T13" fmla="*/ 61 h 393"/>
                  <a:gd name="T14" fmla="*/ 43 w 532"/>
                  <a:gd name="T15" fmla="*/ 201 h 393"/>
                  <a:gd name="T16" fmla="*/ 156 w 532"/>
                  <a:gd name="T17" fmla="*/ 262 h 393"/>
                  <a:gd name="T18" fmla="*/ 226 w 532"/>
                  <a:gd name="T19" fmla="*/ 184 h 393"/>
                  <a:gd name="T20" fmla="*/ 480 w 532"/>
                  <a:gd name="T21" fmla="*/ 230 h 393"/>
                  <a:gd name="T22" fmla="*/ 524 w 532"/>
                  <a:gd name="T23" fmla="*/ 232 h 393"/>
                  <a:gd name="T24" fmla="*/ 532 w 532"/>
                  <a:gd name="T25" fmla="*/ 379 h 393"/>
                  <a:gd name="T26" fmla="*/ 506 w 532"/>
                  <a:gd name="T27" fmla="*/ 383 h 393"/>
                  <a:gd name="T28" fmla="*/ 479 w 532"/>
                  <a:gd name="T29" fmla="*/ 385 h 393"/>
                  <a:gd name="T30" fmla="*/ 449 w 532"/>
                  <a:gd name="T31" fmla="*/ 388 h 393"/>
                  <a:gd name="T32" fmla="*/ 419 w 532"/>
                  <a:gd name="T33" fmla="*/ 392 h 393"/>
                  <a:gd name="T34" fmla="*/ 386 w 532"/>
                  <a:gd name="T35" fmla="*/ 392 h 393"/>
                  <a:gd name="T36" fmla="*/ 354 w 532"/>
                  <a:gd name="T37" fmla="*/ 393 h 393"/>
                  <a:gd name="T38" fmla="*/ 321 w 532"/>
                  <a:gd name="T39" fmla="*/ 393 h 393"/>
                  <a:gd name="T40" fmla="*/ 289 w 532"/>
                  <a:gd name="T41" fmla="*/ 392 h 393"/>
                  <a:gd name="T42" fmla="*/ 289 w 532"/>
                  <a:gd name="T43" fmla="*/ 392 h 3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32" h="393">
                    <a:moveTo>
                      <a:pt x="289" y="392"/>
                    </a:moveTo>
                    <a:lnTo>
                      <a:pt x="264" y="353"/>
                    </a:lnTo>
                    <a:lnTo>
                      <a:pt x="153" y="362"/>
                    </a:lnTo>
                    <a:lnTo>
                      <a:pt x="0" y="173"/>
                    </a:lnTo>
                    <a:lnTo>
                      <a:pt x="91" y="0"/>
                    </a:lnTo>
                    <a:lnTo>
                      <a:pt x="217" y="67"/>
                    </a:lnTo>
                    <a:lnTo>
                      <a:pt x="109" y="61"/>
                    </a:lnTo>
                    <a:lnTo>
                      <a:pt x="43" y="201"/>
                    </a:lnTo>
                    <a:lnTo>
                      <a:pt x="156" y="262"/>
                    </a:lnTo>
                    <a:lnTo>
                      <a:pt x="226" y="184"/>
                    </a:lnTo>
                    <a:lnTo>
                      <a:pt x="480" y="230"/>
                    </a:lnTo>
                    <a:lnTo>
                      <a:pt x="524" y="232"/>
                    </a:lnTo>
                    <a:lnTo>
                      <a:pt x="532" y="379"/>
                    </a:lnTo>
                    <a:lnTo>
                      <a:pt x="506" y="383"/>
                    </a:lnTo>
                    <a:lnTo>
                      <a:pt x="479" y="385"/>
                    </a:lnTo>
                    <a:lnTo>
                      <a:pt x="449" y="388"/>
                    </a:lnTo>
                    <a:lnTo>
                      <a:pt x="419" y="392"/>
                    </a:lnTo>
                    <a:lnTo>
                      <a:pt x="386" y="392"/>
                    </a:lnTo>
                    <a:lnTo>
                      <a:pt x="354" y="393"/>
                    </a:lnTo>
                    <a:lnTo>
                      <a:pt x="321" y="393"/>
                    </a:lnTo>
                    <a:lnTo>
                      <a:pt x="289" y="392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18" name="Freeform 14"/>
              <p:cNvSpPr>
                <a:spLocks/>
              </p:cNvSpPr>
              <p:nvPr/>
            </p:nvSpPr>
            <p:spPr bwMode="auto">
              <a:xfrm>
                <a:off x="2512" y="3476"/>
                <a:ext cx="489" cy="161"/>
              </a:xfrm>
              <a:custGeom>
                <a:avLst/>
                <a:gdLst>
                  <a:gd name="T0" fmla="*/ 489 w 489"/>
                  <a:gd name="T1" fmla="*/ 0 h 161"/>
                  <a:gd name="T2" fmla="*/ 346 w 489"/>
                  <a:gd name="T3" fmla="*/ 105 h 161"/>
                  <a:gd name="T4" fmla="*/ 340 w 489"/>
                  <a:gd name="T5" fmla="*/ 161 h 161"/>
                  <a:gd name="T6" fmla="*/ 5 w 489"/>
                  <a:gd name="T7" fmla="*/ 157 h 161"/>
                  <a:gd name="T8" fmla="*/ 0 w 489"/>
                  <a:gd name="T9" fmla="*/ 8 h 161"/>
                  <a:gd name="T10" fmla="*/ 161 w 489"/>
                  <a:gd name="T11" fmla="*/ 49 h 161"/>
                  <a:gd name="T12" fmla="*/ 234 w 489"/>
                  <a:gd name="T13" fmla="*/ 83 h 161"/>
                  <a:gd name="T14" fmla="*/ 301 w 489"/>
                  <a:gd name="T15" fmla="*/ 65 h 161"/>
                  <a:gd name="T16" fmla="*/ 333 w 489"/>
                  <a:gd name="T17" fmla="*/ 9 h 161"/>
                  <a:gd name="T18" fmla="*/ 339 w 489"/>
                  <a:gd name="T19" fmla="*/ 9 h 161"/>
                  <a:gd name="T20" fmla="*/ 357 w 489"/>
                  <a:gd name="T21" fmla="*/ 8 h 161"/>
                  <a:gd name="T22" fmla="*/ 382 w 489"/>
                  <a:gd name="T23" fmla="*/ 7 h 161"/>
                  <a:gd name="T24" fmla="*/ 411 w 489"/>
                  <a:gd name="T25" fmla="*/ 5 h 161"/>
                  <a:gd name="T26" fmla="*/ 439 w 489"/>
                  <a:gd name="T27" fmla="*/ 3 h 161"/>
                  <a:gd name="T28" fmla="*/ 464 w 489"/>
                  <a:gd name="T29" fmla="*/ 1 h 161"/>
                  <a:gd name="T30" fmla="*/ 481 w 489"/>
                  <a:gd name="T31" fmla="*/ 0 h 161"/>
                  <a:gd name="T32" fmla="*/ 489 w 489"/>
                  <a:gd name="T33" fmla="*/ 0 h 161"/>
                  <a:gd name="T34" fmla="*/ 489 w 489"/>
                  <a:gd name="T35" fmla="*/ 0 h 1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89" h="161">
                    <a:moveTo>
                      <a:pt x="489" y="0"/>
                    </a:moveTo>
                    <a:lnTo>
                      <a:pt x="346" y="105"/>
                    </a:lnTo>
                    <a:lnTo>
                      <a:pt x="340" y="161"/>
                    </a:lnTo>
                    <a:lnTo>
                      <a:pt x="5" y="157"/>
                    </a:lnTo>
                    <a:lnTo>
                      <a:pt x="0" y="8"/>
                    </a:lnTo>
                    <a:lnTo>
                      <a:pt x="161" y="49"/>
                    </a:lnTo>
                    <a:lnTo>
                      <a:pt x="234" y="83"/>
                    </a:lnTo>
                    <a:lnTo>
                      <a:pt x="301" y="65"/>
                    </a:lnTo>
                    <a:lnTo>
                      <a:pt x="333" y="9"/>
                    </a:lnTo>
                    <a:lnTo>
                      <a:pt x="339" y="9"/>
                    </a:lnTo>
                    <a:lnTo>
                      <a:pt x="357" y="8"/>
                    </a:lnTo>
                    <a:lnTo>
                      <a:pt x="382" y="7"/>
                    </a:lnTo>
                    <a:lnTo>
                      <a:pt x="411" y="5"/>
                    </a:lnTo>
                    <a:lnTo>
                      <a:pt x="439" y="3"/>
                    </a:lnTo>
                    <a:lnTo>
                      <a:pt x="464" y="1"/>
                    </a:lnTo>
                    <a:lnTo>
                      <a:pt x="481" y="0"/>
                    </a:lnTo>
                    <a:lnTo>
                      <a:pt x="489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2643" y="2017"/>
                <a:ext cx="999" cy="763"/>
              </a:xfrm>
              <a:custGeom>
                <a:avLst/>
                <a:gdLst>
                  <a:gd name="T0" fmla="*/ 0 w 999"/>
                  <a:gd name="T1" fmla="*/ 0 h 763"/>
                  <a:gd name="T2" fmla="*/ 215 w 999"/>
                  <a:gd name="T3" fmla="*/ 291 h 763"/>
                  <a:gd name="T4" fmla="*/ 221 w 999"/>
                  <a:gd name="T5" fmla="*/ 287 h 763"/>
                  <a:gd name="T6" fmla="*/ 238 w 999"/>
                  <a:gd name="T7" fmla="*/ 278 h 763"/>
                  <a:gd name="T8" fmla="*/ 264 w 999"/>
                  <a:gd name="T9" fmla="*/ 265 h 763"/>
                  <a:gd name="T10" fmla="*/ 299 w 999"/>
                  <a:gd name="T11" fmla="*/ 252 h 763"/>
                  <a:gd name="T12" fmla="*/ 340 w 999"/>
                  <a:gd name="T13" fmla="*/ 239 h 763"/>
                  <a:gd name="T14" fmla="*/ 383 w 999"/>
                  <a:gd name="T15" fmla="*/ 231 h 763"/>
                  <a:gd name="T16" fmla="*/ 429 w 999"/>
                  <a:gd name="T17" fmla="*/ 230 h 763"/>
                  <a:gd name="T18" fmla="*/ 476 w 999"/>
                  <a:gd name="T19" fmla="*/ 238 h 763"/>
                  <a:gd name="T20" fmla="*/ 517 w 999"/>
                  <a:gd name="T21" fmla="*/ 252 h 763"/>
                  <a:gd name="T22" fmla="*/ 549 w 999"/>
                  <a:gd name="T23" fmla="*/ 273 h 763"/>
                  <a:gd name="T24" fmla="*/ 574 w 999"/>
                  <a:gd name="T25" fmla="*/ 295 h 763"/>
                  <a:gd name="T26" fmla="*/ 592 w 999"/>
                  <a:gd name="T27" fmla="*/ 318 h 763"/>
                  <a:gd name="T28" fmla="*/ 602 w 999"/>
                  <a:gd name="T29" fmla="*/ 339 h 763"/>
                  <a:gd name="T30" fmla="*/ 610 w 999"/>
                  <a:gd name="T31" fmla="*/ 356 h 763"/>
                  <a:gd name="T32" fmla="*/ 614 w 999"/>
                  <a:gd name="T33" fmla="*/ 368 h 763"/>
                  <a:gd name="T34" fmla="*/ 615 w 999"/>
                  <a:gd name="T35" fmla="*/ 373 h 763"/>
                  <a:gd name="T36" fmla="*/ 688 w 999"/>
                  <a:gd name="T37" fmla="*/ 408 h 763"/>
                  <a:gd name="T38" fmla="*/ 656 w 999"/>
                  <a:gd name="T39" fmla="*/ 503 h 763"/>
                  <a:gd name="T40" fmla="*/ 713 w 999"/>
                  <a:gd name="T41" fmla="*/ 562 h 763"/>
                  <a:gd name="T42" fmla="*/ 772 w 999"/>
                  <a:gd name="T43" fmla="*/ 569 h 763"/>
                  <a:gd name="T44" fmla="*/ 824 w 999"/>
                  <a:gd name="T45" fmla="*/ 584 h 763"/>
                  <a:gd name="T46" fmla="*/ 869 w 999"/>
                  <a:gd name="T47" fmla="*/ 607 h 763"/>
                  <a:gd name="T48" fmla="*/ 910 w 999"/>
                  <a:gd name="T49" fmla="*/ 634 h 763"/>
                  <a:gd name="T50" fmla="*/ 942 w 999"/>
                  <a:gd name="T51" fmla="*/ 667 h 763"/>
                  <a:gd name="T52" fmla="*/ 968 w 999"/>
                  <a:gd name="T53" fmla="*/ 699 h 763"/>
                  <a:gd name="T54" fmla="*/ 986 w 999"/>
                  <a:gd name="T55" fmla="*/ 732 h 763"/>
                  <a:gd name="T56" fmla="*/ 999 w 999"/>
                  <a:gd name="T57" fmla="*/ 763 h 763"/>
                  <a:gd name="T58" fmla="*/ 999 w 999"/>
                  <a:gd name="T59" fmla="*/ 0 h 763"/>
                  <a:gd name="T60" fmla="*/ 0 w 999"/>
                  <a:gd name="T61" fmla="*/ 0 h 763"/>
                  <a:gd name="T62" fmla="*/ 0 w 999"/>
                  <a:gd name="T63" fmla="*/ 0 h 7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99" h="763">
                    <a:moveTo>
                      <a:pt x="0" y="0"/>
                    </a:moveTo>
                    <a:lnTo>
                      <a:pt x="215" y="291"/>
                    </a:lnTo>
                    <a:lnTo>
                      <a:pt x="221" y="287"/>
                    </a:lnTo>
                    <a:lnTo>
                      <a:pt x="238" y="278"/>
                    </a:lnTo>
                    <a:lnTo>
                      <a:pt x="264" y="265"/>
                    </a:lnTo>
                    <a:lnTo>
                      <a:pt x="299" y="252"/>
                    </a:lnTo>
                    <a:lnTo>
                      <a:pt x="340" y="239"/>
                    </a:lnTo>
                    <a:lnTo>
                      <a:pt x="383" y="231"/>
                    </a:lnTo>
                    <a:lnTo>
                      <a:pt x="429" y="230"/>
                    </a:lnTo>
                    <a:lnTo>
                      <a:pt x="476" y="238"/>
                    </a:lnTo>
                    <a:lnTo>
                      <a:pt x="517" y="252"/>
                    </a:lnTo>
                    <a:lnTo>
                      <a:pt x="549" y="273"/>
                    </a:lnTo>
                    <a:lnTo>
                      <a:pt x="574" y="295"/>
                    </a:lnTo>
                    <a:lnTo>
                      <a:pt x="592" y="318"/>
                    </a:lnTo>
                    <a:lnTo>
                      <a:pt x="602" y="339"/>
                    </a:lnTo>
                    <a:lnTo>
                      <a:pt x="610" y="356"/>
                    </a:lnTo>
                    <a:lnTo>
                      <a:pt x="614" y="368"/>
                    </a:lnTo>
                    <a:lnTo>
                      <a:pt x="615" y="373"/>
                    </a:lnTo>
                    <a:lnTo>
                      <a:pt x="688" y="408"/>
                    </a:lnTo>
                    <a:lnTo>
                      <a:pt x="656" y="503"/>
                    </a:lnTo>
                    <a:lnTo>
                      <a:pt x="713" y="562"/>
                    </a:lnTo>
                    <a:lnTo>
                      <a:pt x="772" y="569"/>
                    </a:lnTo>
                    <a:lnTo>
                      <a:pt x="824" y="584"/>
                    </a:lnTo>
                    <a:lnTo>
                      <a:pt x="869" y="607"/>
                    </a:lnTo>
                    <a:lnTo>
                      <a:pt x="910" y="634"/>
                    </a:lnTo>
                    <a:lnTo>
                      <a:pt x="942" y="667"/>
                    </a:lnTo>
                    <a:lnTo>
                      <a:pt x="968" y="699"/>
                    </a:lnTo>
                    <a:lnTo>
                      <a:pt x="986" y="732"/>
                    </a:lnTo>
                    <a:lnTo>
                      <a:pt x="999" y="763"/>
                    </a:lnTo>
                    <a:lnTo>
                      <a:pt x="999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20" name="Freeform 16"/>
              <p:cNvSpPr>
                <a:spLocks/>
              </p:cNvSpPr>
              <p:nvPr/>
            </p:nvSpPr>
            <p:spPr bwMode="auto">
              <a:xfrm>
                <a:off x="2026" y="2558"/>
                <a:ext cx="734" cy="1075"/>
              </a:xfrm>
              <a:custGeom>
                <a:avLst/>
                <a:gdLst>
                  <a:gd name="T0" fmla="*/ 387 w 734"/>
                  <a:gd name="T1" fmla="*/ 40 h 1075"/>
                  <a:gd name="T2" fmla="*/ 397 w 734"/>
                  <a:gd name="T3" fmla="*/ 62 h 1075"/>
                  <a:gd name="T4" fmla="*/ 422 w 734"/>
                  <a:gd name="T5" fmla="*/ 91 h 1075"/>
                  <a:gd name="T6" fmla="*/ 458 w 734"/>
                  <a:gd name="T7" fmla="*/ 113 h 1075"/>
                  <a:gd name="T8" fmla="*/ 505 w 734"/>
                  <a:gd name="T9" fmla="*/ 116 h 1075"/>
                  <a:gd name="T10" fmla="*/ 538 w 734"/>
                  <a:gd name="T11" fmla="*/ 101 h 1075"/>
                  <a:gd name="T12" fmla="*/ 554 w 734"/>
                  <a:gd name="T13" fmla="*/ 82 h 1075"/>
                  <a:gd name="T14" fmla="*/ 562 w 734"/>
                  <a:gd name="T15" fmla="*/ 67 h 1075"/>
                  <a:gd name="T16" fmla="*/ 605 w 734"/>
                  <a:gd name="T17" fmla="*/ 80 h 1075"/>
                  <a:gd name="T18" fmla="*/ 670 w 734"/>
                  <a:gd name="T19" fmla="*/ 145 h 1075"/>
                  <a:gd name="T20" fmla="*/ 711 w 734"/>
                  <a:gd name="T21" fmla="*/ 231 h 1075"/>
                  <a:gd name="T22" fmla="*/ 730 w 734"/>
                  <a:gd name="T23" fmla="*/ 313 h 1075"/>
                  <a:gd name="T24" fmla="*/ 599 w 734"/>
                  <a:gd name="T25" fmla="*/ 408 h 1075"/>
                  <a:gd name="T26" fmla="*/ 551 w 734"/>
                  <a:gd name="T27" fmla="*/ 321 h 1075"/>
                  <a:gd name="T28" fmla="*/ 467 w 734"/>
                  <a:gd name="T29" fmla="*/ 623 h 1075"/>
                  <a:gd name="T30" fmla="*/ 437 w 734"/>
                  <a:gd name="T31" fmla="*/ 274 h 1075"/>
                  <a:gd name="T32" fmla="*/ 406 w 734"/>
                  <a:gd name="T33" fmla="*/ 450 h 1075"/>
                  <a:gd name="T34" fmla="*/ 156 w 734"/>
                  <a:gd name="T35" fmla="*/ 498 h 1075"/>
                  <a:gd name="T36" fmla="*/ 132 w 734"/>
                  <a:gd name="T37" fmla="*/ 484 h 1075"/>
                  <a:gd name="T38" fmla="*/ 103 w 734"/>
                  <a:gd name="T39" fmla="*/ 459 h 1075"/>
                  <a:gd name="T40" fmla="*/ 69 w 734"/>
                  <a:gd name="T41" fmla="*/ 409 h 1075"/>
                  <a:gd name="T42" fmla="*/ 39 w 734"/>
                  <a:gd name="T43" fmla="*/ 399 h 1075"/>
                  <a:gd name="T44" fmla="*/ 63 w 734"/>
                  <a:gd name="T45" fmla="*/ 452 h 1075"/>
                  <a:gd name="T46" fmla="*/ 91 w 734"/>
                  <a:gd name="T47" fmla="*/ 497 h 1075"/>
                  <a:gd name="T48" fmla="*/ 122 w 734"/>
                  <a:gd name="T49" fmla="*/ 532 h 1075"/>
                  <a:gd name="T50" fmla="*/ 154 w 734"/>
                  <a:gd name="T51" fmla="*/ 560 h 1075"/>
                  <a:gd name="T52" fmla="*/ 194 w 734"/>
                  <a:gd name="T53" fmla="*/ 568 h 1075"/>
                  <a:gd name="T54" fmla="*/ 214 w 734"/>
                  <a:gd name="T55" fmla="*/ 610 h 1075"/>
                  <a:gd name="T56" fmla="*/ 245 w 734"/>
                  <a:gd name="T57" fmla="*/ 672 h 1075"/>
                  <a:gd name="T58" fmla="*/ 277 w 734"/>
                  <a:gd name="T59" fmla="*/ 729 h 1075"/>
                  <a:gd name="T60" fmla="*/ 306 w 734"/>
                  <a:gd name="T61" fmla="*/ 767 h 1075"/>
                  <a:gd name="T62" fmla="*/ 353 w 734"/>
                  <a:gd name="T63" fmla="*/ 810 h 1075"/>
                  <a:gd name="T64" fmla="*/ 404 w 734"/>
                  <a:gd name="T65" fmla="*/ 853 h 1075"/>
                  <a:gd name="T66" fmla="*/ 440 w 734"/>
                  <a:gd name="T67" fmla="*/ 880 h 1075"/>
                  <a:gd name="T68" fmla="*/ 456 w 734"/>
                  <a:gd name="T69" fmla="*/ 1075 h 1075"/>
                  <a:gd name="T70" fmla="*/ 0 w 734"/>
                  <a:gd name="T71" fmla="*/ 329 h 1075"/>
                  <a:gd name="T72" fmla="*/ 81 w 734"/>
                  <a:gd name="T73" fmla="*/ 181 h 1075"/>
                  <a:gd name="T74" fmla="*/ 175 w 734"/>
                  <a:gd name="T75" fmla="*/ 91 h 1075"/>
                  <a:gd name="T76" fmla="*/ 263 w 734"/>
                  <a:gd name="T77" fmla="*/ 36 h 1075"/>
                  <a:gd name="T78" fmla="*/ 328 w 734"/>
                  <a:gd name="T79" fmla="*/ 0 h 1075"/>
                  <a:gd name="T80" fmla="*/ 385 w 734"/>
                  <a:gd name="T81" fmla="*/ 37 h 10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34" h="1075">
                    <a:moveTo>
                      <a:pt x="385" y="37"/>
                    </a:moveTo>
                    <a:lnTo>
                      <a:pt x="387" y="40"/>
                    </a:lnTo>
                    <a:lnTo>
                      <a:pt x="391" y="49"/>
                    </a:lnTo>
                    <a:lnTo>
                      <a:pt x="397" y="62"/>
                    </a:lnTo>
                    <a:lnTo>
                      <a:pt x="409" y="76"/>
                    </a:lnTo>
                    <a:lnTo>
                      <a:pt x="422" y="91"/>
                    </a:lnTo>
                    <a:lnTo>
                      <a:pt x="439" y="104"/>
                    </a:lnTo>
                    <a:lnTo>
                      <a:pt x="458" y="113"/>
                    </a:lnTo>
                    <a:lnTo>
                      <a:pt x="482" y="117"/>
                    </a:lnTo>
                    <a:lnTo>
                      <a:pt x="505" y="116"/>
                    </a:lnTo>
                    <a:lnTo>
                      <a:pt x="523" y="109"/>
                    </a:lnTo>
                    <a:lnTo>
                      <a:pt x="538" y="101"/>
                    </a:lnTo>
                    <a:lnTo>
                      <a:pt x="548" y="92"/>
                    </a:lnTo>
                    <a:lnTo>
                      <a:pt x="554" y="82"/>
                    </a:lnTo>
                    <a:lnTo>
                      <a:pt x="560" y="74"/>
                    </a:lnTo>
                    <a:lnTo>
                      <a:pt x="562" y="67"/>
                    </a:lnTo>
                    <a:lnTo>
                      <a:pt x="564" y="65"/>
                    </a:lnTo>
                    <a:lnTo>
                      <a:pt x="605" y="80"/>
                    </a:lnTo>
                    <a:lnTo>
                      <a:pt x="642" y="109"/>
                    </a:lnTo>
                    <a:lnTo>
                      <a:pt x="670" y="145"/>
                    </a:lnTo>
                    <a:lnTo>
                      <a:pt x="694" y="187"/>
                    </a:lnTo>
                    <a:lnTo>
                      <a:pt x="711" y="231"/>
                    </a:lnTo>
                    <a:lnTo>
                      <a:pt x="724" y="274"/>
                    </a:lnTo>
                    <a:lnTo>
                      <a:pt x="730" y="313"/>
                    </a:lnTo>
                    <a:lnTo>
                      <a:pt x="734" y="346"/>
                    </a:lnTo>
                    <a:lnTo>
                      <a:pt x="599" y="408"/>
                    </a:lnTo>
                    <a:lnTo>
                      <a:pt x="567" y="302"/>
                    </a:lnTo>
                    <a:lnTo>
                      <a:pt x="551" y="321"/>
                    </a:lnTo>
                    <a:lnTo>
                      <a:pt x="567" y="452"/>
                    </a:lnTo>
                    <a:lnTo>
                      <a:pt x="467" y="623"/>
                    </a:lnTo>
                    <a:lnTo>
                      <a:pt x="433" y="441"/>
                    </a:lnTo>
                    <a:lnTo>
                      <a:pt x="437" y="274"/>
                    </a:lnTo>
                    <a:lnTo>
                      <a:pt x="410" y="265"/>
                    </a:lnTo>
                    <a:lnTo>
                      <a:pt x="406" y="450"/>
                    </a:lnTo>
                    <a:lnTo>
                      <a:pt x="171" y="507"/>
                    </a:lnTo>
                    <a:lnTo>
                      <a:pt x="156" y="498"/>
                    </a:lnTo>
                    <a:lnTo>
                      <a:pt x="145" y="491"/>
                    </a:lnTo>
                    <a:lnTo>
                      <a:pt x="132" y="484"/>
                    </a:lnTo>
                    <a:lnTo>
                      <a:pt x="117" y="473"/>
                    </a:lnTo>
                    <a:lnTo>
                      <a:pt x="103" y="459"/>
                    </a:lnTo>
                    <a:lnTo>
                      <a:pt x="87" y="438"/>
                    </a:lnTo>
                    <a:lnTo>
                      <a:pt x="69" y="409"/>
                    </a:lnTo>
                    <a:lnTo>
                      <a:pt x="48" y="372"/>
                    </a:lnTo>
                    <a:lnTo>
                      <a:pt x="39" y="399"/>
                    </a:lnTo>
                    <a:lnTo>
                      <a:pt x="50" y="426"/>
                    </a:lnTo>
                    <a:lnTo>
                      <a:pt x="63" y="452"/>
                    </a:lnTo>
                    <a:lnTo>
                      <a:pt x="76" y="475"/>
                    </a:lnTo>
                    <a:lnTo>
                      <a:pt x="91" y="497"/>
                    </a:lnTo>
                    <a:lnTo>
                      <a:pt x="107" y="515"/>
                    </a:lnTo>
                    <a:lnTo>
                      <a:pt x="122" y="532"/>
                    </a:lnTo>
                    <a:lnTo>
                      <a:pt x="138" y="547"/>
                    </a:lnTo>
                    <a:lnTo>
                      <a:pt x="154" y="560"/>
                    </a:lnTo>
                    <a:lnTo>
                      <a:pt x="191" y="563"/>
                    </a:lnTo>
                    <a:lnTo>
                      <a:pt x="194" y="568"/>
                    </a:lnTo>
                    <a:lnTo>
                      <a:pt x="202" y="586"/>
                    </a:lnTo>
                    <a:lnTo>
                      <a:pt x="214" y="610"/>
                    </a:lnTo>
                    <a:lnTo>
                      <a:pt x="229" y="641"/>
                    </a:lnTo>
                    <a:lnTo>
                      <a:pt x="245" y="672"/>
                    </a:lnTo>
                    <a:lnTo>
                      <a:pt x="262" y="702"/>
                    </a:lnTo>
                    <a:lnTo>
                      <a:pt x="277" y="729"/>
                    </a:lnTo>
                    <a:lnTo>
                      <a:pt x="292" y="749"/>
                    </a:lnTo>
                    <a:lnTo>
                      <a:pt x="306" y="767"/>
                    </a:lnTo>
                    <a:lnTo>
                      <a:pt x="328" y="788"/>
                    </a:lnTo>
                    <a:lnTo>
                      <a:pt x="353" y="810"/>
                    </a:lnTo>
                    <a:lnTo>
                      <a:pt x="379" y="832"/>
                    </a:lnTo>
                    <a:lnTo>
                      <a:pt x="404" y="853"/>
                    </a:lnTo>
                    <a:lnTo>
                      <a:pt x="426" y="870"/>
                    </a:lnTo>
                    <a:lnTo>
                      <a:pt x="440" y="880"/>
                    </a:lnTo>
                    <a:lnTo>
                      <a:pt x="445" y="886"/>
                    </a:lnTo>
                    <a:lnTo>
                      <a:pt x="456" y="1075"/>
                    </a:lnTo>
                    <a:lnTo>
                      <a:pt x="4" y="1075"/>
                    </a:lnTo>
                    <a:lnTo>
                      <a:pt x="0" y="329"/>
                    </a:lnTo>
                    <a:lnTo>
                      <a:pt x="38" y="246"/>
                    </a:lnTo>
                    <a:lnTo>
                      <a:pt x="81" y="181"/>
                    </a:lnTo>
                    <a:lnTo>
                      <a:pt x="126" y="130"/>
                    </a:lnTo>
                    <a:lnTo>
                      <a:pt x="175" y="91"/>
                    </a:lnTo>
                    <a:lnTo>
                      <a:pt x="220" y="60"/>
                    </a:lnTo>
                    <a:lnTo>
                      <a:pt x="263" y="36"/>
                    </a:lnTo>
                    <a:lnTo>
                      <a:pt x="299" y="18"/>
                    </a:lnTo>
                    <a:lnTo>
                      <a:pt x="328" y="0"/>
                    </a:lnTo>
                    <a:lnTo>
                      <a:pt x="385" y="37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/>
            </p:nvSpPr>
            <p:spPr bwMode="auto">
              <a:xfrm>
                <a:off x="2842" y="3177"/>
                <a:ext cx="470" cy="280"/>
              </a:xfrm>
              <a:custGeom>
                <a:avLst/>
                <a:gdLst>
                  <a:gd name="T0" fmla="*/ 0 w 470"/>
                  <a:gd name="T1" fmla="*/ 264 h 280"/>
                  <a:gd name="T2" fmla="*/ 14 w 470"/>
                  <a:gd name="T3" fmla="*/ 264 h 280"/>
                  <a:gd name="T4" fmla="*/ 52 w 470"/>
                  <a:gd name="T5" fmla="*/ 264 h 280"/>
                  <a:gd name="T6" fmla="*/ 108 w 470"/>
                  <a:gd name="T7" fmla="*/ 263 h 280"/>
                  <a:gd name="T8" fmla="*/ 176 w 470"/>
                  <a:gd name="T9" fmla="*/ 259 h 280"/>
                  <a:gd name="T10" fmla="*/ 246 w 470"/>
                  <a:gd name="T11" fmla="*/ 250 h 280"/>
                  <a:gd name="T12" fmla="*/ 314 w 470"/>
                  <a:gd name="T13" fmla="*/ 235 h 280"/>
                  <a:gd name="T14" fmla="*/ 371 w 470"/>
                  <a:gd name="T15" fmla="*/ 213 h 280"/>
                  <a:gd name="T16" fmla="*/ 413 w 470"/>
                  <a:gd name="T17" fmla="*/ 182 h 280"/>
                  <a:gd name="T18" fmla="*/ 435 w 470"/>
                  <a:gd name="T19" fmla="*/ 148 h 280"/>
                  <a:gd name="T20" fmla="*/ 446 w 470"/>
                  <a:gd name="T21" fmla="*/ 116 h 280"/>
                  <a:gd name="T22" fmla="*/ 448 w 470"/>
                  <a:gd name="T23" fmla="*/ 87 h 280"/>
                  <a:gd name="T24" fmla="*/ 444 w 470"/>
                  <a:gd name="T25" fmla="*/ 61 h 280"/>
                  <a:gd name="T26" fmla="*/ 435 w 470"/>
                  <a:gd name="T27" fmla="*/ 40 h 280"/>
                  <a:gd name="T28" fmla="*/ 426 w 470"/>
                  <a:gd name="T29" fmla="*/ 25 h 280"/>
                  <a:gd name="T30" fmla="*/ 418 w 470"/>
                  <a:gd name="T31" fmla="*/ 14 h 280"/>
                  <a:gd name="T32" fmla="*/ 415 w 470"/>
                  <a:gd name="T33" fmla="*/ 12 h 280"/>
                  <a:gd name="T34" fmla="*/ 437 w 470"/>
                  <a:gd name="T35" fmla="*/ 0 h 280"/>
                  <a:gd name="T36" fmla="*/ 440 w 470"/>
                  <a:gd name="T37" fmla="*/ 4 h 280"/>
                  <a:gd name="T38" fmla="*/ 448 w 470"/>
                  <a:gd name="T39" fmla="*/ 16 h 280"/>
                  <a:gd name="T40" fmla="*/ 457 w 470"/>
                  <a:gd name="T41" fmla="*/ 35 h 280"/>
                  <a:gd name="T42" fmla="*/ 466 w 470"/>
                  <a:gd name="T43" fmla="*/ 60 h 280"/>
                  <a:gd name="T44" fmla="*/ 470 w 470"/>
                  <a:gd name="T45" fmla="*/ 88 h 280"/>
                  <a:gd name="T46" fmla="*/ 468 w 470"/>
                  <a:gd name="T47" fmla="*/ 121 h 280"/>
                  <a:gd name="T48" fmla="*/ 457 w 470"/>
                  <a:gd name="T49" fmla="*/ 157 h 280"/>
                  <a:gd name="T50" fmla="*/ 435 w 470"/>
                  <a:gd name="T51" fmla="*/ 194 h 280"/>
                  <a:gd name="T52" fmla="*/ 393 w 470"/>
                  <a:gd name="T53" fmla="*/ 225 h 280"/>
                  <a:gd name="T54" fmla="*/ 334 w 470"/>
                  <a:gd name="T55" fmla="*/ 247 h 280"/>
                  <a:gd name="T56" fmla="*/ 264 w 470"/>
                  <a:gd name="T57" fmla="*/ 263 h 280"/>
                  <a:gd name="T58" fmla="*/ 191 w 470"/>
                  <a:gd name="T59" fmla="*/ 272 h 280"/>
                  <a:gd name="T60" fmla="*/ 121 w 470"/>
                  <a:gd name="T61" fmla="*/ 277 h 280"/>
                  <a:gd name="T62" fmla="*/ 63 w 470"/>
                  <a:gd name="T63" fmla="*/ 280 h 280"/>
                  <a:gd name="T64" fmla="*/ 22 w 470"/>
                  <a:gd name="T65" fmla="*/ 280 h 280"/>
                  <a:gd name="T66" fmla="*/ 7 w 470"/>
                  <a:gd name="T67" fmla="*/ 280 h 280"/>
                  <a:gd name="T68" fmla="*/ 0 w 470"/>
                  <a:gd name="T69" fmla="*/ 264 h 280"/>
                  <a:gd name="T70" fmla="*/ 0 w 470"/>
                  <a:gd name="T71" fmla="*/ 264 h 2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70" h="280">
                    <a:moveTo>
                      <a:pt x="0" y="264"/>
                    </a:moveTo>
                    <a:lnTo>
                      <a:pt x="14" y="264"/>
                    </a:lnTo>
                    <a:lnTo>
                      <a:pt x="52" y="264"/>
                    </a:lnTo>
                    <a:lnTo>
                      <a:pt x="108" y="263"/>
                    </a:lnTo>
                    <a:lnTo>
                      <a:pt x="176" y="259"/>
                    </a:lnTo>
                    <a:lnTo>
                      <a:pt x="246" y="250"/>
                    </a:lnTo>
                    <a:lnTo>
                      <a:pt x="314" y="235"/>
                    </a:lnTo>
                    <a:lnTo>
                      <a:pt x="371" y="213"/>
                    </a:lnTo>
                    <a:lnTo>
                      <a:pt x="413" y="182"/>
                    </a:lnTo>
                    <a:lnTo>
                      <a:pt x="435" y="148"/>
                    </a:lnTo>
                    <a:lnTo>
                      <a:pt x="446" y="116"/>
                    </a:lnTo>
                    <a:lnTo>
                      <a:pt x="448" y="87"/>
                    </a:lnTo>
                    <a:lnTo>
                      <a:pt x="444" y="61"/>
                    </a:lnTo>
                    <a:lnTo>
                      <a:pt x="435" y="40"/>
                    </a:lnTo>
                    <a:lnTo>
                      <a:pt x="426" y="25"/>
                    </a:lnTo>
                    <a:lnTo>
                      <a:pt x="418" y="14"/>
                    </a:lnTo>
                    <a:lnTo>
                      <a:pt x="415" y="12"/>
                    </a:lnTo>
                    <a:lnTo>
                      <a:pt x="437" y="0"/>
                    </a:lnTo>
                    <a:lnTo>
                      <a:pt x="440" y="4"/>
                    </a:lnTo>
                    <a:lnTo>
                      <a:pt x="448" y="16"/>
                    </a:lnTo>
                    <a:lnTo>
                      <a:pt x="457" y="35"/>
                    </a:lnTo>
                    <a:lnTo>
                      <a:pt x="466" y="60"/>
                    </a:lnTo>
                    <a:lnTo>
                      <a:pt x="470" y="88"/>
                    </a:lnTo>
                    <a:lnTo>
                      <a:pt x="468" y="121"/>
                    </a:lnTo>
                    <a:lnTo>
                      <a:pt x="457" y="157"/>
                    </a:lnTo>
                    <a:lnTo>
                      <a:pt x="435" y="194"/>
                    </a:lnTo>
                    <a:lnTo>
                      <a:pt x="393" y="225"/>
                    </a:lnTo>
                    <a:lnTo>
                      <a:pt x="334" y="247"/>
                    </a:lnTo>
                    <a:lnTo>
                      <a:pt x="264" y="263"/>
                    </a:lnTo>
                    <a:lnTo>
                      <a:pt x="191" y="272"/>
                    </a:lnTo>
                    <a:lnTo>
                      <a:pt x="121" y="277"/>
                    </a:lnTo>
                    <a:lnTo>
                      <a:pt x="63" y="280"/>
                    </a:lnTo>
                    <a:lnTo>
                      <a:pt x="22" y="280"/>
                    </a:lnTo>
                    <a:lnTo>
                      <a:pt x="7" y="280"/>
                    </a:lnTo>
                    <a:lnTo>
                      <a:pt x="0" y="264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22" name="Freeform 18"/>
              <p:cNvSpPr>
                <a:spLocks/>
              </p:cNvSpPr>
              <p:nvPr/>
            </p:nvSpPr>
            <p:spPr bwMode="auto">
              <a:xfrm>
                <a:off x="2877" y="2555"/>
                <a:ext cx="761" cy="1090"/>
              </a:xfrm>
              <a:custGeom>
                <a:avLst/>
                <a:gdLst>
                  <a:gd name="T0" fmla="*/ 259 w 761"/>
                  <a:gd name="T1" fmla="*/ 167 h 1090"/>
                  <a:gd name="T2" fmla="*/ 456 w 761"/>
                  <a:gd name="T3" fmla="*/ 66 h 1090"/>
                  <a:gd name="T4" fmla="*/ 473 w 761"/>
                  <a:gd name="T5" fmla="*/ 65 h 1090"/>
                  <a:gd name="T6" fmla="*/ 515 w 761"/>
                  <a:gd name="T7" fmla="*/ 66 h 1090"/>
                  <a:gd name="T8" fmla="*/ 573 w 761"/>
                  <a:gd name="T9" fmla="*/ 78 h 1090"/>
                  <a:gd name="T10" fmla="*/ 631 w 761"/>
                  <a:gd name="T11" fmla="*/ 109 h 1090"/>
                  <a:gd name="T12" fmla="*/ 683 w 761"/>
                  <a:gd name="T13" fmla="*/ 161 h 1090"/>
                  <a:gd name="T14" fmla="*/ 724 w 761"/>
                  <a:gd name="T15" fmla="*/ 224 h 1090"/>
                  <a:gd name="T16" fmla="*/ 751 w 761"/>
                  <a:gd name="T17" fmla="*/ 275 h 1090"/>
                  <a:gd name="T18" fmla="*/ 761 w 761"/>
                  <a:gd name="T19" fmla="*/ 297 h 1090"/>
                  <a:gd name="T20" fmla="*/ 0 w 761"/>
                  <a:gd name="T21" fmla="*/ 1090 h 1090"/>
                  <a:gd name="T22" fmla="*/ 26 w 761"/>
                  <a:gd name="T23" fmla="*/ 1045 h 1090"/>
                  <a:gd name="T24" fmla="*/ 73 w 761"/>
                  <a:gd name="T25" fmla="*/ 1000 h 1090"/>
                  <a:gd name="T26" fmla="*/ 142 w 761"/>
                  <a:gd name="T27" fmla="*/ 959 h 1090"/>
                  <a:gd name="T28" fmla="*/ 237 w 761"/>
                  <a:gd name="T29" fmla="*/ 918 h 1090"/>
                  <a:gd name="T30" fmla="*/ 260 w 761"/>
                  <a:gd name="T31" fmla="*/ 915 h 1090"/>
                  <a:gd name="T32" fmla="*/ 316 w 761"/>
                  <a:gd name="T33" fmla="*/ 900 h 1090"/>
                  <a:gd name="T34" fmla="*/ 381 w 761"/>
                  <a:gd name="T35" fmla="*/ 868 h 1090"/>
                  <a:gd name="T36" fmla="*/ 435 w 761"/>
                  <a:gd name="T37" fmla="*/ 812 h 1090"/>
                  <a:gd name="T38" fmla="*/ 454 w 761"/>
                  <a:gd name="T39" fmla="*/ 739 h 1090"/>
                  <a:gd name="T40" fmla="*/ 448 w 761"/>
                  <a:gd name="T41" fmla="*/ 669 h 1090"/>
                  <a:gd name="T42" fmla="*/ 432 w 761"/>
                  <a:gd name="T43" fmla="*/ 617 h 1090"/>
                  <a:gd name="T44" fmla="*/ 424 w 761"/>
                  <a:gd name="T45" fmla="*/ 597 h 1090"/>
                  <a:gd name="T46" fmla="*/ 561 w 761"/>
                  <a:gd name="T47" fmla="*/ 530 h 1090"/>
                  <a:gd name="T48" fmla="*/ 587 w 761"/>
                  <a:gd name="T49" fmla="*/ 489 h 1090"/>
                  <a:gd name="T50" fmla="*/ 616 w 761"/>
                  <a:gd name="T51" fmla="*/ 437 h 1090"/>
                  <a:gd name="T52" fmla="*/ 638 w 761"/>
                  <a:gd name="T53" fmla="*/ 370 h 1090"/>
                  <a:gd name="T54" fmla="*/ 650 w 761"/>
                  <a:gd name="T55" fmla="*/ 281 h 1090"/>
                  <a:gd name="T56" fmla="*/ 625 w 761"/>
                  <a:gd name="T57" fmla="*/ 295 h 1090"/>
                  <a:gd name="T58" fmla="*/ 618 w 761"/>
                  <a:gd name="T59" fmla="*/ 345 h 1090"/>
                  <a:gd name="T60" fmla="*/ 601 w 761"/>
                  <a:gd name="T61" fmla="*/ 398 h 1090"/>
                  <a:gd name="T62" fmla="*/ 568 w 761"/>
                  <a:gd name="T63" fmla="*/ 453 h 1090"/>
                  <a:gd name="T64" fmla="*/ 522 w 761"/>
                  <a:gd name="T65" fmla="*/ 455 h 1090"/>
                  <a:gd name="T66" fmla="*/ 473 w 761"/>
                  <a:gd name="T67" fmla="*/ 410 h 1090"/>
                  <a:gd name="T68" fmla="*/ 413 w 761"/>
                  <a:gd name="T69" fmla="*/ 367 h 1090"/>
                  <a:gd name="T70" fmla="*/ 336 w 761"/>
                  <a:gd name="T71" fmla="*/ 327 h 1090"/>
                  <a:gd name="T72" fmla="*/ 159 w 761"/>
                  <a:gd name="T73" fmla="*/ 466 h 1090"/>
                  <a:gd name="T74" fmla="*/ 180 w 761"/>
                  <a:gd name="T75" fmla="*/ 139 h 10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61" h="1090">
                    <a:moveTo>
                      <a:pt x="180" y="139"/>
                    </a:moveTo>
                    <a:lnTo>
                      <a:pt x="259" y="167"/>
                    </a:lnTo>
                    <a:lnTo>
                      <a:pt x="407" y="0"/>
                    </a:lnTo>
                    <a:lnTo>
                      <a:pt x="456" y="66"/>
                    </a:lnTo>
                    <a:lnTo>
                      <a:pt x="460" y="65"/>
                    </a:lnTo>
                    <a:lnTo>
                      <a:pt x="473" y="65"/>
                    </a:lnTo>
                    <a:lnTo>
                      <a:pt x="491" y="64"/>
                    </a:lnTo>
                    <a:lnTo>
                      <a:pt x="515" y="66"/>
                    </a:lnTo>
                    <a:lnTo>
                      <a:pt x="543" y="70"/>
                    </a:lnTo>
                    <a:lnTo>
                      <a:pt x="573" y="78"/>
                    </a:lnTo>
                    <a:lnTo>
                      <a:pt x="603" y="91"/>
                    </a:lnTo>
                    <a:lnTo>
                      <a:pt x="631" y="109"/>
                    </a:lnTo>
                    <a:lnTo>
                      <a:pt x="657" y="133"/>
                    </a:lnTo>
                    <a:lnTo>
                      <a:pt x="683" y="161"/>
                    </a:lnTo>
                    <a:lnTo>
                      <a:pt x="704" y="193"/>
                    </a:lnTo>
                    <a:lnTo>
                      <a:pt x="724" y="224"/>
                    </a:lnTo>
                    <a:lnTo>
                      <a:pt x="739" y="251"/>
                    </a:lnTo>
                    <a:lnTo>
                      <a:pt x="751" y="275"/>
                    </a:lnTo>
                    <a:lnTo>
                      <a:pt x="759" y="290"/>
                    </a:lnTo>
                    <a:lnTo>
                      <a:pt x="761" y="297"/>
                    </a:lnTo>
                    <a:lnTo>
                      <a:pt x="754" y="1090"/>
                    </a:lnTo>
                    <a:lnTo>
                      <a:pt x="0" y="1090"/>
                    </a:lnTo>
                    <a:lnTo>
                      <a:pt x="11" y="1067"/>
                    </a:lnTo>
                    <a:lnTo>
                      <a:pt x="26" y="1045"/>
                    </a:lnTo>
                    <a:lnTo>
                      <a:pt x="46" y="1021"/>
                    </a:lnTo>
                    <a:lnTo>
                      <a:pt x="73" y="1000"/>
                    </a:lnTo>
                    <a:lnTo>
                      <a:pt x="104" y="980"/>
                    </a:lnTo>
                    <a:lnTo>
                      <a:pt x="142" y="959"/>
                    </a:lnTo>
                    <a:lnTo>
                      <a:pt x="186" y="938"/>
                    </a:lnTo>
                    <a:lnTo>
                      <a:pt x="237" y="918"/>
                    </a:lnTo>
                    <a:lnTo>
                      <a:pt x="244" y="917"/>
                    </a:lnTo>
                    <a:lnTo>
                      <a:pt x="260" y="915"/>
                    </a:lnTo>
                    <a:lnTo>
                      <a:pt x="285" y="908"/>
                    </a:lnTo>
                    <a:lnTo>
                      <a:pt x="316" y="900"/>
                    </a:lnTo>
                    <a:lnTo>
                      <a:pt x="349" y="886"/>
                    </a:lnTo>
                    <a:lnTo>
                      <a:pt x="381" y="868"/>
                    </a:lnTo>
                    <a:lnTo>
                      <a:pt x="411" y="843"/>
                    </a:lnTo>
                    <a:lnTo>
                      <a:pt x="435" y="812"/>
                    </a:lnTo>
                    <a:lnTo>
                      <a:pt x="449" y="775"/>
                    </a:lnTo>
                    <a:lnTo>
                      <a:pt x="454" y="739"/>
                    </a:lnTo>
                    <a:lnTo>
                      <a:pt x="453" y="703"/>
                    </a:lnTo>
                    <a:lnTo>
                      <a:pt x="448" y="669"/>
                    </a:lnTo>
                    <a:lnTo>
                      <a:pt x="440" y="640"/>
                    </a:lnTo>
                    <a:lnTo>
                      <a:pt x="432" y="617"/>
                    </a:lnTo>
                    <a:lnTo>
                      <a:pt x="427" y="602"/>
                    </a:lnTo>
                    <a:lnTo>
                      <a:pt x="424" y="597"/>
                    </a:lnTo>
                    <a:lnTo>
                      <a:pt x="513" y="506"/>
                    </a:lnTo>
                    <a:lnTo>
                      <a:pt x="561" y="530"/>
                    </a:lnTo>
                    <a:lnTo>
                      <a:pt x="574" y="510"/>
                    </a:lnTo>
                    <a:lnTo>
                      <a:pt x="587" y="489"/>
                    </a:lnTo>
                    <a:lnTo>
                      <a:pt x="601" y="465"/>
                    </a:lnTo>
                    <a:lnTo>
                      <a:pt x="616" y="437"/>
                    </a:lnTo>
                    <a:lnTo>
                      <a:pt x="627" y="406"/>
                    </a:lnTo>
                    <a:lnTo>
                      <a:pt x="638" y="370"/>
                    </a:lnTo>
                    <a:lnTo>
                      <a:pt x="646" y="328"/>
                    </a:lnTo>
                    <a:lnTo>
                      <a:pt x="650" y="281"/>
                    </a:lnTo>
                    <a:lnTo>
                      <a:pt x="626" y="275"/>
                    </a:lnTo>
                    <a:lnTo>
                      <a:pt x="625" y="295"/>
                    </a:lnTo>
                    <a:lnTo>
                      <a:pt x="622" y="320"/>
                    </a:lnTo>
                    <a:lnTo>
                      <a:pt x="618" y="345"/>
                    </a:lnTo>
                    <a:lnTo>
                      <a:pt x="612" y="371"/>
                    </a:lnTo>
                    <a:lnTo>
                      <a:pt x="601" y="398"/>
                    </a:lnTo>
                    <a:lnTo>
                      <a:pt x="588" y="425"/>
                    </a:lnTo>
                    <a:lnTo>
                      <a:pt x="568" y="453"/>
                    </a:lnTo>
                    <a:lnTo>
                      <a:pt x="543" y="480"/>
                    </a:lnTo>
                    <a:lnTo>
                      <a:pt x="522" y="455"/>
                    </a:lnTo>
                    <a:lnTo>
                      <a:pt x="499" y="432"/>
                    </a:lnTo>
                    <a:lnTo>
                      <a:pt x="473" y="410"/>
                    </a:lnTo>
                    <a:lnTo>
                      <a:pt x="445" y="389"/>
                    </a:lnTo>
                    <a:lnTo>
                      <a:pt x="413" y="367"/>
                    </a:lnTo>
                    <a:lnTo>
                      <a:pt x="376" y="346"/>
                    </a:lnTo>
                    <a:lnTo>
                      <a:pt x="336" y="327"/>
                    </a:lnTo>
                    <a:lnTo>
                      <a:pt x="290" y="306"/>
                    </a:lnTo>
                    <a:lnTo>
                      <a:pt x="159" y="466"/>
                    </a:lnTo>
                    <a:lnTo>
                      <a:pt x="96" y="271"/>
                    </a:lnTo>
                    <a:lnTo>
                      <a:pt x="180" y="139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/>
            </p:nvSpPr>
            <p:spPr bwMode="auto">
              <a:xfrm>
                <a:off x="2903" y="2434"/>
                <a:ext cx="326" cy="253"/>
              </a:xfrm>
              <a:custGeom>
                <a:avLst/>
                <a:gdLst>
                  <a:gd name="T0" fmla="*/ 0 w 326"/>
                  <a:gd name="T1" fmla="*/ 0 h 253"/>
                  <a:gd name="T2" fmla="*/ 2 w 326"/>
                  <a:gd name="T3" fmla="*/ 0 h 253"/>
                  <a:gd name="T4" fmla="*/ 8 w 326"/>
                  <a:gd name="T5" fmla="*/ 3 h 253"/>
                  <a:gd name="T6" fmla="*/ 18 w 326"/>
                  <a:gd name="T7" fmla="*/ 5 h 253"/>
                  <a:gd name="T8" fmla="*/ 31 w 326"/>
                  <a:gd name="T9" fmla="*/ 8 h 253"/>
                  <a:gd name="T10" fmla="*/ 48 w 326"/>
                  <a:gd name="T11" fmla="*/ 12 h 253"/>
                  <a:gd name="T12" fmla="*/ 69 w 326"/>
                  <a:gd name="T13" fmla="*/ 16 h 253"/>
                  <a:gd name="T14" fmla="*/ 93 w 326"/>
                  <a:gd name="T15" fmla="*/ 18 h 253"/>
                  <a:gd name="T16" fmla="*/ 119 w 326"/>
                  <a:gd name="T17" fmla="*/ 22 h 253"/>
                  <a:gd name="T18" fmla="*/ 143 w 326"/>
                  <a:gd name="T19" fmla="*/ 24 h 253"/>
                  <a:gd name="T20" fmla="*/ 165 w 326"/>
                  <a:gd name="T21" fmla="*/ 24 h 253"/>
                  <a:gd name="T22" fmla="*/ 185 w 326"/>
                  <a:gd name="T23" fmla="*/ 21 h 253"/>
                  <a:gd name="T24" fmla="*/ 199 w 326"/>
                  <a:gd name="T25" fmla="*/ 17 h 253"/>
                  <a:gd name="T26" fmla="*/ 212 w 326"/>
                  <a:gd name="T27" fmla="*/ 13 h 253"/>
                  <a:gd name="T28" fmla="*/ 220 w 326"/>
                  <a:gd name="T29" fmla="*/ 11 h 253"/>
                  <a:gd name="T30" fmla="*/ 225 w 326"/>
                  <a:gd name="T31" fmla="*/ 8 h 253"/>
                  <a:gd name="T32" fmla="*/ 228 w 326"/>
                  <a:gd name="T33" fmla="*/ 8 h 253"/>
                  <a:gd name="T34" fmla="*/ 228 w 326"/>
                  <a:gd name="T35" fmla="*/ 9 h 253"/>
                  <a:gd name="T36" fmla="*/ 228 w 326"/>
                  <a:gd name="T37" fmla="*/ 13 h 253"/>
                  <a:gd name="T38" fmla="*/ 229 w 326"/>
                  <a:gd name="T39" fmla="*/ 20 h 253"/>
                  <a:gd name="T40" fmla="*/ 232 w 326"/>
                  <a:gd name="T41" fmla="*/ 29 h 253"/>
                  <a:gd name="T42" fmla="*/ 233 w 326"/>
                  <a:gd name="T43" fmla="*/ 37 h 253"/>
                  <a:gd name="T44" fmla="*/ 236 w 326"/>
                  <a:gd name="T45" fmla="*/ 44 h 253"/>
                  <a:gd name="T46" fmla="*/ 237 w 326"/>
                  <a:gd name="T47" fmla="*/ 52 h 253"/>
                  <a:gd name="T48" fmla="*/ 241 w 326"/>
                  <a:gd name="T49" fmla="*/ 57 h 253"/>
                  <a:gd name="T50" fmla="*/ 245 w 326"/>
                  <a:gd name="T51" fmla="*/ 61 h 253"/>
                  <a:gd name="T52" fmla="*/ 250 w 326"/>
                  <a:gd name="T53" fmla="*/ 67 h 253"/>
                  <a:gd name="T54" fmla="*/ 257 w 326"/>
                  <a:gd name="T55" fmla="*/ 70 h 253"/>
                  <a:gd name="T56" fmla="*/ 263 w 326"/>
                  <a:gd name="T57" fmla="*/ 74 h 253"/>
                  <a:gd name="T58" fmla="*/ 270 w 326"/>
                  <a:gd name="T59" fmla="*/ 77 h 253"/>
                  <a:gd name="T60" fmla="*/ 276 w 326"/>
                  <a:gd name="T61" fmla="*/ 81 h 253"/>
                  <a:gd name="T62" fmla="*/ 280 w 326"/>
                  <a:gd name="T63" fmla="*/ 82 h 253"/>
                  <a:gd name="T64" fmla="*/ 281 w 326"/>
                  <a:gd name="T65" fmla="*/ 83 h 253"/>
                  <a:gd name="T66" fmla="*/ 285 w 326"/>
                  <a:gd name="T67" fmla="*/ 145 h 253"/>
                  <a:gd name="T68" fmla="*/ 326 w 326"/>
                  <a:gd name="T69" fmla="*/ 147 h 253"/>
                  <a:gd name="T70" fmla="*/ 224 w 326"/>
                  <a:gd name="T71" fmla="*/ 253 h 253"/>
                  <a:gd name="T72" fmla="*/ 155 w 326"/>
                  <a:gd name="T73" fmla="*/ 219 h 253"/>
                  <a:gd name="T74" fmla="*/ 152 w 326"/>
                  <a:gd name="T75" fmla="*/ 219 h 253"/>
                  <a:gd name="T76" fmla="*/ 147 w 326"/>
                  <a:gd name="T77" fmla="*/ 220 h 253"/>
                  <a:gd name="T78" fmla="*/ 137 w 326"/>
                  <a:gd name="T79" fmla="*/ 221 h 253"/>
                  <a:gd name="T80" fmla="*/ 125 w 326"/>
                  <a:gd name="T81" fmla="*/ 221 h 253"/>
                  <a:gd name="T82" fmla="*/ 111 w 326"/>
                  <a:gd name="T83" fmla="*/ 220 h 253"/>
                  <a:gd name="T84" fmla="*/ 96 w 326"/>
                  <a:gd name="T85" fmla="*/ 217 h 253"/>
                  <a:gd name="T86" fmla="*/ 82 w 326"/>
                  <a:gd name="T87" fmla="*/ 212 h 253"/>
                  <a:gd name="T88" fmla="*/ 68 w 326"/>
                  <a:gd name="T89" fmla="*/ 203 h 253"/>
                  <a:gd name="T90" fmla="*/ 64 w 326"/>
                  <a:gd name="T91" fmla="*/ 198 h 253"/>
                  <a:gd name="T92" fmla="*/ 61 w 326"/>
                  <a:gd name="T93" fmla="*/ 194 h 253"/>
                  <a:gd name="T94" fmla="*/ 57 w 326"/>
                  <a:gd name="T95" fmla="*/ 189 h 253"/>
                  <a:gd name="T96" fmla="*/ 55 w 326"/>
                  <a:gd name="T97" fmla="*/ 184 h 253"/>
                  <a:gd name="T98" fmla="*/ 51 w 326"/>
                  <a:gd name="T99" fmla="*/ 177 h 253"/>
                  <a:gd name="T100" fmla="*/ 48 w 326"/>
                  <a:gd name="T101" fmla="*/ 171 h 253"/>
                  <a:gd name="T102" fmla="*/ 46 w 326"/>
                  <a:gd name="T103" fmla="*/ 164 h 253"/>
                  <a:gd name="T104" fmla="*/ 42 w 326"/>
                  <a:gd name="T105" fmla="*/ 160 h 253"/>
                  <a:gd name="T106" fmla="*/ 16 w 326"/>
                  <a:gd name="T107" fmla="*/ 152 h 253"/>
                  <a:gd name="T108" fmla="*/ 0 w 326"/>
                  <a:gd name="T109" fmla="*/ 0 h 253"/>
                  <a:gd name="T110" fmla="*/ 0 w 326"/>
                  <a:gd name="T111" fmla="*/ 0 h 2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6" h="253">
                    <a:moveTo>
                      <a:pt x="0" y="0"/>
                    </a:moveTo>
                    <a:lnTo>
                      <a:pt x="2" y="0"/>
                    </a:lnTo>
                    <a:lnTo>
                      <a:pt x="8" y="3"/>
                    </a:lnTo>
                    <a:lnTo>
                      <a:pt x="18" y="5"/>
                    </a:lnTo>
                    <a:lnTo>
                      <a:pt x="31" y="8"/>
                    </a:lnTo>
                    <a:lnTo>
                      <a:pt x="48" y="12"/>
                    </a:lnTo>
                    <a:lnTo>
                      <a:pt x="69" y="16"/>
                    </a:lnTo>
                    <a:lnTo>
                      <a:pt x="93" y="18"/>
                    </a:lnTo>
                    <a:lnTo>
                      <a:pt x="119" y="22"/>
                    </a:lnTo>
                    <a:lnTo>
                      <a:pt x="143" y="24"/>
                    </a:lnTo>
                    <a:lnTo>
                      <a:pt x="165" y="24"/>
                    </a:lnTo>
                    <a:lnTo>
                      <a:pt x="185" y="21"/>
                    </a:lnTo>
                    <a:lnTo>
                      <a:pt x="199" y="17"/>
                    </a:lnTo>
                    <a:lnTo>
                      <a:pt x="212" y="13"/>
                    </a:lnTo>
                    <a:lnTo>
                      <a:pt x="220" y="11"/>
                    </a:lnTo>
                    <a:lnTo>
                      <a:pt x="225" y="8"/>
                    </a:lnTo>
                    <a:lnTo>
                      <a:pt x="228" y="8"/>
                    </a:lnTo>
                    <a:lnTo>
                      <a:pt x="228" y="9"/>
                    </a:lnTo>
                    <a:lnTo>
                      <a:pt x="228" y="13"/>
                    </a:lnTo>
                    <a:lnTo>
                      <a:pt x="229" y="20"/>
                    </a:lnTo>
                    <a:lnTo>
                      <a:pt x="232" y="29"/>
                    </a:lnTo>
                    <a:lnTo>
                      <a:pt x="233" y="37"/>
                    </a:lnTo>
                    <a:lnTo>
                      <a:pt x="236" y="44"/>
                    </a:lnTo>
                    <a:lnTo>
                      <a:pt x="237" y="52"/>
                    </a:lnTo>
                    <a:lnTo>
                      <a:pt x="241" y="57"/>
                    </a:lnTo>
                    <a:lnTo>
                      <a:pt x="245" y="61"/>
                    </a:lnTo>
                    <a:lnTo>
                      <a:pt x="250" y="67"/>
                    </a:lnTo>
                    <a:lnTo>
                      <a:pt x="257" y="70"/>
                    </a:lnTo>
                    <a:lnTo>
                      <a:pt x="263" y="74"/>
                    </a:lnTo>
                    <a:lnTo>
                      <a:pt x="270" y="77"/>
                    </a:lnTo>
                    <a:lnTo>
                      <a:pt x="276" y="81"/>
                    </a:lnTo>
                    <a:lnTo>
                      <a:pt x="280" y="82"/>
                    </a:lnTo>
                    <a:lnTo>
                      <a:pt x="281" y="83"/>
                    </a:lnTo>
                    <a:lnTo>
                      <a:pt x="285" y="145"/>
                    </a:lnTo>
                    <a:lnTo>
                      <a:pt x="326" y="147"/>
                    </a:lnTo>
                    <a:lnTo>
                      <a:pt x="224" y="253"/>
                    </a:lnTo>
                    <a:lnTo>
                      <a:pt x="155" y="219"/>
                    </a:lnTo>
                    <a:lnTo>
                      <a:pt x="152" y="219"/>
                    </a:lnTo>
                    <a:lnTo>
                      <a:pt x="147" y="220"/>
                    </a:lnTo>
                    <a:lnTo>
                      <a:pt x="137" y="221"/>
                    </a:lnTo>
                    <a:lnTo>
                      <a:pt x="125" y="221"/>
                    </a:lnTo>
                    <a:lnTo>
                      <a:pt x="111" y="220"/>
                    </a:lnTo>
                    <a:lnTo>
                      <a:pt x="96" y="217"/>
                    </a:lnTo>
                    <a:lnTo>
                      <a:pt x="82" y="212"/>
                    </a:lnTo>
                    <a:lnTo>
                      <a:pt x="68" y="203"/>
                    </a:lnTo>
                    <a:lnTo>
                      <a:pt x="64" y="198"/>
                    </a:lnTo>
                    <a:lnTo>
                      <a:pt x="61" y="194"/>
                    </a:lnTo>
                    <a:lnTo>
                      <a:pt x="57" y="189"/>
                    </a:lnTo>
                    <a:lnTo>
                      <a:pt x="55" y="184"/>
                    </a:lnTo>
                    <a:lnTo>
                      <a:pt x="51" y="177"/>
                    </a:lnTo>
                    <a:lnTo>
                      <a:pt x="48" y="171"/>
                    </a:lnTo>
                    <a:lnTo>
                      <a:pt x="46" y="164"/>
                    </a:lnTo>
                    <a:lnTo>
                      <a:pt x="42" y="160"/>
                    </a:lnTo>
                    <a:lnTo>
                      <a:pt x="16" y="15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/>
            </p:nvSpPr>
            <p:spPr bwMode="auto">
              <a:xfrm>
                <a:off x="3005" y="2621"/>
                <a:ext cx="420" cy="322"/>
              </a:xfrm>
              <a:custGeom>
                <a:avLst/>
                <a:gdLst>
                  <a:gd name="T0" fmla="*/ 359 w 420"/>
                  <a:gd name="T1" fmla="*/ 13 h 322"/>
                  <a:gd name="T2" fmla="*/ 355 w 420"/>
                  <a:gd name="T3" fmla="*/ 15 h 322"/>
                  <a:gd name="T4" fmla="*/ 348 w 420"/>
                  <a:gd name="T5" fmla="*/ 17 h 322"/>
                  <a:gd name="T6" fmla="*/ 337 w 420"/>
                  <a:gd name="T7" fmla="*/ 23 h 322"/>
                  <a:gd name="T8" fmla="*/ 324 w 420"/>
                  <a:gd name="T9" fmla="*/ 29 h 322"/>
                  <a:gd name="T10" fmla="*/ 309 w 420"/>
                  <a:gd name="T11" fmla="*/ 36 h 322"/>
                  <a:gd name="T12" fmla="*/ 295 w 420"/>
                  <a:gd name="T13" fmla="*/ 43 h 322"/>
                  <a:gd name="T14" fmla="*/ 283 w 420"/>
                  <a:gd name="T15" fmla="*/ 53 h 322"/>
                  <a:gd name="T16" fmla="*/ 274 w 420"/>
                  <a:gd name="T17" fmla="*/ 63 h 322"/>
                  <a:gd name="T18" fmla="*/ 265 w 420"/>
                  <a:gd name="T19" fmla="*/ 73 h 322"/>
                  <a:gd name="T20" fmla="*/ 256 w 420"/>
                  <a:gd name="T21" fmla="*/ 85 h 322"/>
                  <a:gd name="T22" fmla="*/ 246 w 420"/>
                  <a:gd name="T23" fmla="*/ 95 h 322"/>
                  <a:gd name="T24" fmla="*/ 237 w 420"/>
                  <a:gd name="T25" fmla="*/ 106 h 322"/>
                  <a:gd name="T26" fmla="*/ 227 w 420"/>
                  <a:gd name="T27" fmla="*/ 115 h 322"/>
                  <a:gd name="T28" fmla="*/ 221 w 420"/>
                  <a:gd name="T29" fmla="*/ 123 h 322"/>
                  <a:gd name="T30" fmla="*/ 216 w 420"/>
                  <a:gd name="T31" fmla="*/ 128 h 322"/>
                  <a:gd name="T32" fmla="*/ 214 w 420"/>
                  <a:gd name="T33" fmla="*/ 131 h 322"/>
                  <a:gd name="T34" fmla="*/ 205 w 420"/>
                  <a:gd name="T35" fmla="*/ 93 h 322"/>
                  <a:gd name="T36" fmla="*/ 253 w 420"/>
                  <a:gd name="T37" fmla="*/ 0 h 322"/>
                  <a:gd name="T38" fmla="*/ 231 w 420"/>
                  <a:gd name="T39" fmla="*/ 8 h 322"/>
                  <a:gd name="T40" fmla="*/ 127 w 420"/>
                  <a:gd name="T41" fmla="*/ 121 h 322"/>
                  <a:gd name="T42" fmla="*/ 69 w 420"/>
                  <a:gd name="T43" fmla="*/ 101 h 322"/>
                  <a:gd name="T44" fmla="*/ 0 w 420"/>
                  <a:gd name="T45" fmla="*/ 201 h 322"/>
                  <a:gd name="T46" fmla="*/ 44 w 420"/>
                  <a:gd name="T47" fmla="*/ 322 h 322"/>
                  <a:gd name="T48" fmla="*/ 169 w 420"/>
                  <a:gd name="T49" fmla="*/ 223 h 322"/>
                  <a:gd name="T50" fmla="*/ 311 w 420"/>
                  <a:gd name="T51" fmla="*/ 262 h 322"/>
                  <a:gd name="T52" fmla="*/ 270 w 420"/>
                  <a:gd name="T53" fmla="*/ 218 h 322"/>
                  <a:gd name="T54" fmla="*/ 339 w 420"/>
                  <a:gd name="T55" fmla="*/ 231 h 322"/>
                  <a:gd name="T56" fmla="*/ 281 w 420"/>
                  <a:gd name="T57" fmla="*/ 170 h 322"/>
                  <a:gd name="T58" fmla="*/ 371 w 420"/>
                  <a:gd name="T59" fmla="*/ 188 h 322"/>
                  <a:gd name="T60" fmla="*/ 309 w 420"/>
                  <a:gd name="T61" fmla="*/ 131 h 322"/>
                  <a:gd name="T62" fmla="*/ 402 w 420"/>
                  <a:gd name="T63" fmla="*/ 147 h 322"/>
                  <a:gd name="T64" fmla="*/ 351 w 420"/>
                  <a:gd name="T65" fmla="*/ 103 h 322"/>
                  <a:gd name="T66" fmla="*/ 420 w 420"/>
                  <a:gd name="T67" fmla="*/ 106 h 322"/>
                  <a:gd name="T68" fmla="*/ 403 w 420"/>
                  <a:gd name="T69" fmla="*/ 60 h 322"/>
                  <a:gd name="T70" fmla="*/ 359 w 420"/>
                  <a:gd name="T71" fmla="*/ 13 h 322"/>
                  <a:gd name="T72" fmla="*/ 359 w 420"/>
                  <a:gd name="T73" fmla="*/ 13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20" h="322">
                    <a:moveTo>
                      <a:pt x="359" y="13"/>
                    </a:moveTo>
                    <a:lnTo>
                      <a:pt x="355" y="15"/>
                    </a:lnTo>
                    <a:lnTo>
                      <a:pt x="348" y="17"/>
                    </a:lnTo>
                    <a:lnTo>
                      <a:pt x="337" y="23"/>
                    </a:lnTo>
                    <a:lnTo>
                      <a:pt x="324" y="29"/>
                    </a:lnTo>
                    <a:lnTo>
                      <a:pt x="309" y="36"/>
                    </a:lnTo>
                    <a:lnTo>
                      <a:pt x="295" y="43"/>
                    </a:lnTo>
                    <a:lnTo>
                      <a:pt x="283" y="53"/>
                    </a:lnTo>
                    <a:lnTo>
                      <a:pt x="274" y="63"/>
                    </a:lnTo>
                    <a:lnTo>
                      <a:pt x="265" y="73"/>
                    </a:lnTo>
                    <a:lnTo>
                      <a:pt x="256" y="85"/>
                    </a:lnTo>
                    <a:lnTo>
                      <a:pt x="246" y="95"/>
                    </a:lnTo>
                    <a:lnTo>
                      <a:pt x="237" y="106"/>
                    </a:lnTo>
                    <a:lnTo>
                      <a:pt x="227" y="115"/>
                    </a:lnTo>
                    <a:lnTo>
                      <a:pt x="221" y="123"/>
                    </a:lnTo>
                    <a:lnTo>
                      <a:pt x="216" y="128"/>
                    </a:lnTo>
                    <a:lnTo>
                      <a:pt x="214" y="131"/>
                    </a:lnTo>
                    <a:lnTo>
                      <a:pt x="205" y="93"/>
                    </a:lnTo>
                    <a:lnTo>
                      <a:pt x="253" y="0"/>
                    </a:lnTo>
                    <a:lnTo>
                      <a:pt x="231" y="8"/>
                    </a:lnTo>
                    <a:lnTo>
                      <a:pt x="127" y="121"/>
                    </a:lnTo>
                    <a:lnTo>
                      <a:pt x="69" y="101"/>
                    </a:lnTo>
                    <a:lnTo>
                      <a:pt x="0" y="201"/>
                    </a:lnTo>
                    <a:lnTo>
                      <a:pt x="44" y="322"/>
                    </a:lnTo>
                    <a:lnTo>
                      <a:pt x="169" y="223"/>
                    </a:lnTo>
                    <a:lnTo>
                      <a:pt x="311" y="262"/>
                    </a:lnTo>
                    <a:lnTo>
                      <a:pt x="270" y="218"/>
                    </a:lnTo>
                    <a:lnTo>
                      <a:pt x="339" y="231"/>
                    </a:lnTo>
                    <a:lnTo>
                      <a:pt x="281" y="170"/>
                    </a:lnTo>
                    <a:lnTo>
                      <a:pt x="371" y="188"/>
                    </a:lnTo>
                    <a:lnTo>
                      <a:pt x="309" y="131"/>
                    </a:lnTo>
                    <a:lnTo>
                      <a:pt x="402" y="147"/>
                    </a:lnTo>
                    <a:lnTo>
                      <a:pt x="351" y="103"/>
                    </a:lnTo>
                    <a:lnTo>
                      <a:pt x="420" y="106"/>
                    </a:lnTo>
                    <a:lnTo>
                      <a:pt x="403" y="60"/>
                    </a:lnTo>
                    <a:lnTo>
                      <a:pt x="359" y="13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/>
            </p:nvSpPr>
            <p:spPr bwMode="auto">
              <a:xfrm>
                <a:off x="3188" y="3248"/>
                <a:ext cx="434" cy="384"/>
              </a:xfrm>
              <a:custGeom>
                <a:avLst/>
                <a:gdLst>
                  <a:gd name="T0" fmla="*/ 211 w 434"/>
                  <a:gd name="T1" fmla="*/ 0 h 384"/>
                  <a:gd name="T2" fmla="*/ 324 w 434"/>
                  <a:gd name="T3" fmla="*/ 65 h 384"/>
                  <a:gd name="T4" fmla="*/ 417 w 434"/>
                  <a:gd name="T5" fmla="*/ 36 h 384"/>
                  <a:gd name="T6" fmla="*/ 432 w 434"/>
                  <a:gd name="T7" fmla="*/ 84 h 384"/>
                  <a:gd name="T8" fmla="*/ 367 w 434"/>
                  <a:gd name="T9" fmla="*/ 146 h 384"/>
                  <a:gd name="T10" fmla="*/ 415 w 434"/>
                  <a:gd name="T11" fmla="*/ 197 h 384"/>
                  <a:gd name="T12" fmla="*/ 434 w 434"/>
                  <a:gd name="T13" fmla="*/ 384 h 384"/>
                  <a:gd name="T14" fmla="*/ 0 w 434"/>
                  <a:gd name="T15" fmla="*/ 379 h 384"/>
                  <a:gd name="T16" fmla="*/ 329 w 434"/>
                  <a:gd name="T17" fmla="*/ 341 h 384"/>
                  <a:gd name="T18" fmla="*/ 98 w 434"/>
                  <a:gd name="T19" fmla="*/ 315 h 384"/>
                  <a:gd name="T20" fmla="*/ 346 w 434"/>
                  <a:gd name="T21" fmla="*/ 287 h 384"/>
                  <a:gd name="T22" fmla="*/ 145 w 434"/>
                  <a:gd name="T23" fmla="*/ 250 h 384"/>
                  <a:gd name="T24" fmla="*/ 359 w 434"/>
                  <a:gd name="T25" fmla="*/ 225 h 384"/>
                  <a:gd name="T26" fmla="*/ 228 w 434"/>
                  <a:gd name="T27" fmla="*/ 179 h 384"/>
                  <a:gd name="T28" fmla="*/ 311 w 434"/>
                  <a:gd name="T29" fmla="*/ 128 h 384"/>
                  <a:gd name="T30" fmla="*/ 204 w 434"/>
                  <a:gd name="T31" fmla="*/ 121 h 384"/>
                  <a:gd name="T32" fmla="*/ 141 w 434"/>
                  <a:gd name="T33" fmla="*/ 84 h 384"/>
                  <a:gd name="T34" fmla="*/ 211 w 434"/>
                  <a:gd name="T35" fmla="*/ 0 h 384"/>
                  <a:gd name="T36" fmla="*/ 211 w 434"/>
                  <a:gd name="T37" fmla="*/ 0 h 38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34" h="384">
                    <a:moveTo>
                      <a:pt x="211" y="0"/>
                    </a:moveTo>
                    <a:lnTo>
                      <a:pt x="324" y="65"/>
                    </a:lnTo>
                    <a:lnTo>
                      <a:pt x="417" y="36"/>
                    </a:lnTo>
                    <a:lnTo>
                      <a:pt x="432" y="84"/>
                    </a:lnTo>
                    <a:lnTo>
                      <a:pt x="367" y="146"/>
                    </a:lnTo>
                    <a:lnTo>
                      <a:pt x="415" y="197"/>
                    </a:lnTo>
                    <a:lnTo>
                      <a:pt x="434" y="384"/>
                    </a:lnTo>
                    <a:lnTo>
                      <a:pt x="0" y="379"/>
                    </a:lnTo>
                    <a:lnTo>
                      <a:pt x="329" y="341"/>
                    </a:lnTo>
                    <a:lnTo>
                      <a:pt x="98" y="315"/>
                    </a:lnTo>
                    <a:lnTo>
                      <a:pt x="346" y="287"/>
                    </a:lnTo>
                    <a:lnTo>
                      <a:pt x="145" y="250"/>
                    </a:lnTo>
                    <a:lnTo>
                      <a:pt x="359" y="225"/>
                    </a:lnTo>
                    <a:lnTo>
                      <a:pt x="228" y="179"/>
                    </a:lnTo>
                    <a:lnTo>
                      <a:pt x="311" y="128"/>
                    </a:lnTo>
                    <a:lnTo>
                      <a:pt x="204" y="121"/>
                    </a:lnTo>
                    <a:lnTo>
                      <a:pt x="141" y="84"/>
                    </a:lnTo>
                    <a:lnTo>
                      <a:pt x="211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26" name="Freeform 22"/>
              <p:cNvSpPr>
                <a:spLocks/>
              </p:cNvSpPr>
              <p:nvPr/>
            </p:nvSpPr>
            <p:spPr bwMode="auto">
              <a:xfrm>
                <a:off x="2880" y="2273"/>
                <a:ext cx="410" cy="290"/>
              </a:xfrm>
              <a:custGeom>
                <a:avLst/>
                <a:gdLst>
                  <a:gd name="T0" fmla="*/ 1 w 410"/>
                  <a:gd name="T1" fmla="*/ 104 h 290"/>
                  <a:gd name="T2" fmla="*/ 0 w 410"/>
                  <a:gd name="T3" fmla="*/ 88 h 290"/>
                  <a:gd name="T4" fmla="*/ 5 w 410"/>
                  <a:gd name="T5" fmla="*/ 64 h 290"/>
                  <a:gd name="T6" fmla="*/ 23 w 410"/>
                  <a:gd name="T7" fmla="*/ 40 h 290"/>
                  <a:gd name="T8" fmla="*/ 62 w 410"/>
                  <a:gd name="T9" fmla="*/ 23 h 290"/>
                  <a:gd name="T10" fmla="*/ 116 w 410"/>
                  <a:gd name="T11" fmla="*/ 9 h 290"/>
                  <a:gd name="T12" fmla="*/ 175 w 410"/>
                  <a:gd name="T13" fmla="*/ 0 h 290"/>
                  <a:gd name="T14" fmla="*/ 233 w 410"/>
                  <a:gd name="T15" fmla="*/ 4 h 290"/>
                  <a:gd name="T16" fmla="*/ 280 w 410"/>
                  <a:gd name="T17" fmla="*/ 26 h 290"/>
                  <a:gd name="T18" fmla="*/ 316 w 410"/>
                  <a:gd name="T19" fmla="*/ 55 h 290"/>
                  <a:gd name="T20" fmla="*/ 341 w 410"/>
                  <a:gd name="T21" fmla="*/ 83 h 290"/>
                  <a:gd name="T22" fmla="*/ 355 w 410"/>
                  <a:gd name="T23" fmla="*/ 101 h 290"/>
                  <a:gd name="T24" fmla="*/ 352 w 410"/>
                  <a:gd name="T25" fmla="*/ 144 h 290"/>
                  <a:gd name="T26" fmla="*/ 360 w 410"/>
                  <a:gd name="T27" fmla="*/ 144 h 290"/>
                  <a:gd name="T28" fmla="*/ 378 w 410"/>
                  <a:gd name="T29" fmla="*/ 147 h 290"/>
                  <a:gd name="T30" fmla="*/ 397 w 410"/>
                  <a:gd name="T31" fmla="*/ 156 h 290"/>
                  <a:gd name="T32" fmla="*/ 410 w 410"/>
                  <a:gd name="T33" fmla="*/ 177 h 290"/>
                  <a:gd name="T34" fmla="*/ 404 w 410"/>
                  <a:gd name="T35" fmla="*/ 208 h 290"/>
                  <a:gd name="T36" fmla="*/ 385 w 410"/>
                  <a:gd name="T37" fmla="*/ 246 h 290"/>
                  <a:gd name="T38" fmla="*/ 364 w 410"/>
                  <a:gd name="T39" fmla="*/ 276 h 290"/>
                  <a:gd name="T40" fmla="*/ 355 w 410"/>
                  <a:gd name="T41" fmla="*/ 290 h 290"/>
                  <a:gd name="T42" fmla="*/ 325 w 410"/>
                  <a:gd name="T43" fmla="*/ 217 h 290"/>
                  <a:gd name="T44" fmla="*/ 317 w 410"/>
                  <a:gd name="T45" fmla="*/ 218 h 290"/>
                  <a:gd name="T46" fmla="*/ 303 w 410"/>
                  <a:gd name="T47" fmla="*/ 217 h 290"/>
                  <a:gd name="T48" fmla="*/ 285 w 410"/>
                  <a:gd name="T49" fmla="*/ 209 h 290"/>
                  <a:gd name="T50" fmla="*/ 273 w 410"/>
                  <a:gd name="T51" fmla="*/ 191 h 290"/>
                  <a:gd name="T52" fmla="*/ 268 w 410"/>
                  <a:gd name="T53" fmla="*/ 166 h 290"/>
                  <a:gd name="T54" fmla="*/ 265 w 410"/>
                  <a:gd name="T55" fmla="*/ 149 h 290"/>
                  <a:gd name="T56" fmla="*/ 264 w 410"/>
                  <a:gd name="T57" fmla="*/ 140 h 290"/>
                  <a:gd name="T58" fmla="*/ 264 w 410"/>
                  <a:gd name="T59" fmla="*/ 136 h 290"/>
                  <a:gd name="T60" fmla="*/ 252 w 410"/>
                  <a:gd name="T61" fmla="*/ 143 h 290"/>
                  <a:gd name="T62" fmla="*/ 221 w 410"/>
                  <a:gd name="T63" fmla="*/ 155 h 290"/>
                  <a:gd name="T64" fmla="*/ 172 w 410"/>
                  <a:gd name="T65" fmla="*/ 161 h 290"/>
                  <a:gd name="T66" fmla="*/ 108 w 410"/>
                  <a:gd name="T67" fmla="*/ 156 h 290"/>
                  <a:gd name="T68" fmla="*/ 52 w 410"/>
                  <a:gd name="T69" fmla="*/ 139 h 290"/>
                  <a:gd name="T70" fmla="*/ 19 w 410"/>
                  <a:gd name="T71" fmla="*/ 123 h 290"/>
                  <a:gd name="T72" fmla="*/ 5 w 410"/>
                  <a:gd name="T73" fmla="*/ 112 h 290"/>
                  <a:gd name="T74" fmla="*/ 2 w 410"/>
                  <a:gd name="T75" fmla="*/ 108 h 2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10" h="290">
                    <a:moveTo>
                      <a:pt x="2" y="108"/>
                    </a:moveTo>
                    <a:lnTo>
                      <a:pt x="1" y="104"/>
                    </a:lnTo>
                    <a:lnTo>
                      <a:pt x="1" y="99"/>
                    </a:lnTo>
                    <a:lnTo>
                      <a:pt x="0" y="88"/>
                    </a:lnTo>
                    <a:lnTo>
                      <a:pt x="1" y="77"/>
                    </a:lnTo>
                    <a:lnTo>
                      <a:pt x="5" y="64"/>
                    </a:lnTo>
                    <a:lnTo>
                      <a:pt x="11" y="52"/>
                    </a:lnTo>
                    <a:lnTo>
                      <a:pt x="23" y="40"/>
                    </a:lnTo>
                    <a:lnTo>
                      <a:pt x="41" y="31"/>
                    </a:lnTo>
                    <a:lnTo>
                      <a:pt x="62" y="23"/>
                    </a:lnTo>
                    <a:lnTo>
                      <a:pt x="87" y="15"/>
                    </a:lnTo>
                    <a:lnTo>
                      <a:pt x="116" y="9"/>
                    </a:lnTo>
                    <a:lnTo>
                      <a:pt x="146" y="4"/>
                    </a:lnTo>
                    <a:lnTo>
                      <a:pt x="175" y="0"/>
                    </a:lnTo>
                    <a:lnTo>
                      <a:pt x="204" y="1"/>
                    </a:lnTo>
                    <a:lnTo>
                      <a:pt x="233" y="4"/>
                    </a:lnTo>
                    <a:lnTo>
                      <a:pt x="259" y="13"/>
                    </a:lnTo>
                    <a:lnTo>
                      <a:pt x="280" y="26"/>
                    </a:lnTo>
                    <a:lnTo>
                      <a:pt x="300" y="40"/>
                    </a:lnTo>
                    <a:lnTo>
                      <a:pt x="316" y="55"/>
                    </a:lnTo>
                    <a:lnTo>
                      <a:pt x="330" y="70"/>
                    </a:lnTo>
                    <a:lnTo>
                      <a:pt x="341" y="83"/>
                    </a:lnTo>
                    <a:lnTo>
                      <a:pt x="350" y="94"/>
                    </a:lnTo>
                    <a:lnTo>
                      <a:pt x="355" y="101"/>
                    </a:lnTo>
                    <a:lnTo>
                      <a:pt x="356" y="104"/>
                    </a:lnTo>
                    <a:lnTo>
                      <a:pt x="352" y="144"/>
                    </a:lnTo>
                    <a:lnTo>
                      <a:pt x="355" y="144"/>
                    </a:lnTo>
                    <a:lnTo>
                      <a:pt x="360" y="144"/>
                    </a:lnTo>
                    <a:lnTo>
                      <a:pt x="368" y="144"/>
                    </a:lnTo>
                    <a:lnTo>
                      <a:pt x="378" y="147"/>
                    </a:lnTo>
                    <a:lnTo>
                      <a:pt x="388" y="149"/>
                    </a:lnTo>
                    <a:lnTo>
                      <a:pt x="397" y="156"/>
                    </a:lnTo>
                    <a:lnTo>
                      <a:pt x="404" y="164"/>
                    </a:lnTo>
                    <a:lnTo>
                      <a:pt x="410" y="177"/>
                    </a:lnTo>
                    <a:lnTo>
                      <a:pt x="410" y="191"/>
                    </a:lnTo>
                    <a:lnTo>
                      <a:pt x="404" y="208"/>
                    </a:lnTo>
                    <a:lnTo>
                      <a:pt x="395" y="226"/>
                    </a:lnTo>
                    <a:lnTo>
                      <a:pt x="385" y="246"/>
                    </a:lnTo>
                    <a:lnTo>
                      <a:pt x="373" y="261"/>
                    </a:lnTo>
                    <a:lnTo>
                      <a:pt x="364" y="276"/>
                    </a:lnTo>
                    <a:lnTo>
                      <a:pt x="356" y="285"/>
                    </a:lnTo>
                    <a:lnTo>
                      <a:pt x="355" y="290"/>
                    </a:lnTo>
                    <a:lnTo>
                      <a:pt x="330" y="283"/>
                    </a:lnTo>
                    <a:lnTo>
                      <a:pt x="325" y="217"/>
                    </a:lnTo>
                    <a:lnTo>
                      <a:pt x="322" y="217"/>
                    </a:lnTo>
                    <a:lnTo>
                      <a:pt x="317" y="218"/>
                    </a:lnTo>
                    <a:lnTo>
                      <a:pt x="311" y="218"/>
                    </a:lnTo>
                    <a:lnTo>
                      <a:pt x="303" y="217"/>
                    </a:lnTo>
                    <a:lnTo>
                      <a:pt x="294" y="214"/>
                    </a:lnTo>
                    <a:lnTo>
                      <a:pt x="285" y="209"/>
                    </a:lnTo>
                    <a:lnTo>
                      <a:pt x="277" y="201"/>
                    </a:lnTo>
                    <a:lnTo>
                      <a:pt x="273" y="191"/>
                    </a:lnTo>
                    <a:lnTo>
                      <a:pt x="269" y="178"/>
                    </a:lnTo>
                    <a:lnTo>
                      <a:pt x="268" y="166"/>
                    </a:lnTo>
                    <a:lnTo>
                      <a:pt x="265" y="157"/>
                    </a:lnTo>
                    <a:lnTo>
                      <a:pt x="265" y="149"/>
                    </a:lnTo>
                    <a:lnTo>
                      <a:pt x="264" y="144"/>
                    </a:lnTo>
                    <a:lnTo>
                      <a:pt x="264" y="140"/>
                    </a:lnTo>
                    <a:lnTo>
                      <a:pt x="264" y="138"/>
                    </a:lnTo>
                    <a:lnTo>
                      <a:pt x="264" y="136"/>
                    </a:lnTo>
                    <a:lnTo>
                      <a:pt x="260" y="138"/>
                    </a:lnTo>
                    <a:lnTo>
                      <a:pt x="252" y="143"/>
                    </a:lnTo>
                    <a:lnTo>
                      <a:pt x="239" y="148"/>
                    </a:lnTo>
                    <a:lnTo>
                      <a:pt x="221" y="155"/>
                    </a:lnTo>
                    <a:lnTo>
                      <a:pt x="199" y="159"/>
                    </a:lnTo>
                    <a:lnTo>
                      <a:pt x="172" y="161"/>
                    </a:lnTo>
                    <a:lnTo>
                      <a:pt x="142" y="160"/>
                    </a:lnTo>
                    <a:lnTo>
                      <a:pt x="108" y="156"/>
                    </a:lnTo>
                    <a:lnTo>
                      <a:pt x="77" y="147"/>
                    </a:lnTo>
                    <a:lnTo>
                      <a:pt x="52" y="139"/>
                    </a:lnTo>
                    <a:lnTo>
                      <a:pt x="32" y="131"/>
                    </a:lnTo>
                    <a:lnTo>
                      <a:pt x="19" y="123"/>
                    </a:lnTo>
                    <a:lnTo>
                      <a:pt x="10" y="117"/>
                    </a:lnTo>
                    <a:lnTo>
                      <a:pt x="5" y="112"/>
                    </a:lnTo>
                    <a:lnTo>
                      <a:pt x="2" y="108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/>
            </p:nvSpPr>
            <p:spPr bwMode="auto">
              <a:xfrm>
                <a:off x="2889" y="2335"/>
                <a:ext cx="272" cy="78"/>
              </a:xfrm>
              <a:custGeom>
                <a:avLst/>
                <a:gdLst>
                  <a:gd name="T0" fmla="*/ 18 w 272"/>
                  <a:gd name="T1" fmla="*/ 0 h 78"/>
                  <a:gd name="T2" fmla="*/ 16 w 272"/>
                  <a:gd name="T3" fmla="*/ 2 h 78"/>
                  <a:gd name="T4" fmla="*/ 12 w 272"/>
                  <a:gd name="T5" fmla="*/ 6 h 78"/>
                  <a:gd name="T6" fmla="*/ 6 w 272"/>
                  <a:gd name="T7" fmla="*/ 11 h 78"/>
                  <a:gd name="T8" fmla="*/ 2 w 272"/>
                  <a:gd name="T9" fmla="*/ 19 h 78"/>
                  <a:gd name="T10" fmla="*/ 0 w 272"/>
                  <a:gd name="T11" fmla="*/ 26 h 78"/>
                  <a:gd name="T12" fmla="*/ 0 w 272"/>
                  <a:gd name="T13" fmla="*/ 34 h 78"/>
                  <a:gd name="T14" fmla="*/ 5 w 272"/>
                  <a:gd name="T15" fmla="*/ 42 h 78"/>
                  <a:gd name="T16" fmla="*/ 18 w 272"/>
                  <a:gd name="T17" fmla="*/ 51 h 78"/>
                  <a:gd name="T18" fmla="*/ 34 w 272"/>
                  <a:gd name="T19" fmla="*/ 58 h 78"/>
                  <a:gd name="T20" fmla="*/ 51 w 272"/>
                  <a:gd name="T21" fmla="*/ 64 h 78"/>
                  <a:gd name="T22" fmla="*/ 69 w 272"/>
                  <a:gd name="T23" fmla="*/ 69 h 78"/>
                  <a:gd name="T24" fmla="*/ 88 w 272"/>
                  <a:gd name="T25" fmla="*/ 73 h 78"/>
                  <a:gd name="T26" fmla="*/ 107 w 272"/>
                  <a:gd name="T27" fmla="*/ 77 h 78"/>
                  <a:gd name="T28" fmla="*/ 127 w 272"/>
                  <a:gd name="T29" fmla="*/ 78 h 78"/>
                  <a:gd name="T30" fmla="*/ 147 w 272"/>
                  <a:gd name="T31" fmla="*/ 78 h 78"/>
                  <a:gd name="T32" fmla="*/ 168 w 272"/>
                  <a:gd name="T33" fmla="*/ 77 h 78"/>
                  <a:gd name="T34" fmla="*/ 186 w 272"/>
                  <a:gd name="T35" fmla="*/ 74 h 78"/>
                  <a:gd name="T36" fmla="*/ 204 w 272"/>
                  <a:gd name="T37" fmla="*/ 72 h 78"/>
                  <a:gd name="T38" fmla="*/ 219 w 272"/>
                  <a:gd name="T39" fmla="*/ 69 h 78"/>
                  <a:gd name="T40" fmla="*/ 233 w 272"/>
                  <a:gd name="T41" fmla="*/ 68 h 78"/>
                  <a:gd name="T42" fmla="*/ 243 w 272"/>
                  <a:gd name="T43" fmla="*/ 65 h 78"/>
                  <a:gd name="T44" fmla="*/ 251 w 272"/>
                  <a:gd name="T45" fmla="*/ 64 h 78"/>
                  <a:gd name="T46" fmla="*/ 256 w 272"/>
                  <a:gd name="T47" fmla="*/ 63 h 78"/>
                  <a:gd name="T48" fmla="*/ 259 w 272"/>
                  <a:gd name="T49" fmla="*/ 63 h 78"/>
                  <a:gd name="T50" fmla="*/ 272 w 272"/>
                  <a:gd name="T51" fmla="*/ 42 h 78"/>
                  <a:gd name="T52" fmla="*/ 269 w 272"/>
                  <a:gd name="T53" fmla="*/ 42 h 78"/>
                  <a:gd name="T54" fmla="*/ 267 w 272"/>
                  <a:gd name="T55" fmla="*/ 43 h 78"/>
                  <a:gd name="T56" fmla="*/ 259 w 272"/>
                  <a:gd name="T57" fmla="*/ 46 h 78"/>
                  <a:gd name="T58" fmla="*/ 250 w 272"/>
                  <a:gd name="T59" fmla="*/ 50 h 78"/>
                  <a:gd name="T60" fmla="*/ 235 w 272"/>
                  <a:gd name="T61" fmla="*/ 52 h 78"/>
                  <a:gd name="T62" fmla="*/ 216 w 272"/>
                  <a:gd name="T63" fmla="*/ 55 h 78"/>
                  <a:gd name="T64" fmla="*/ 190 w 272"/>
                  <a:gd name="T65" fmla="*/ 58 h 78"/>
                  <a:gd name="T66" fmla="*/ 159 w 272"/>
                  <a:gd name="T67" fmla="*/ 60 h 78"/>
                  <a:gd name="T68" fmla="*/ 125 w 272"/>
                  <a:gd name="T69" fmla="*/ 60 h 78"/>
                  <a:gd name="T70" fmla="*/ 96 w 272"/>
                  <a:gd name="T71" fmla="*/ 59 h 78"/>
                  <a:gd name="T72" fmla="*/ 73 w 272"/>
                  <a:gd name="T73" fmla="*/ 54 h 78"/>
                  <a:gd name="T74" fmla="*/ 55 w 272"/>
                  <a:gd name="T75" fmla="*/ 48 h 78"/>
                  <a:gd name="T76" fmla="*/ 39 w 272"/>
                  <a:gd name="T77" fmla="*/ 41 h 78"/>
                  <a:gd name="T78" fmla="*/ 30 w 272"/>
                  <a:gd name="T79" fmla="*/ 34 h 78"/>
                  <a:gd name="T80" fmla="*/ 25 w 272"/>
                  <a:gd name="T81" fmla="*/ 26 h 78"/>
                  <a:gd name="T82" fmla="*/ 25 w 272"/>
                  <a:gd name="T83" fmla="*/ 21 h 78"/>
                  <a:gd name="T84" fmla="*/ 25 w 272"/>
                  <a:gd name="T85" fmla="*/ 16 h 78"/>
                  <a:gd name="T86" fmla="*/ 27 w 272"/>
                  <a:gd name="T87" fmla="*/ 12 h 78"/>
                  <a:gd name="T88" fmla="*/ 29 w 272"/>
                  <a:gd name="T89" fmla="*/ 8 h 78"/>
                  <a:gd name="T90" fmla="*/ 30 w 272"/>
                  <a:gd name="T91" fmla="*/ 7 h 78"/>
                  <a:gd name="T92" fmla="*/ 32 w 272"/>
                  <a:gd name="T93" fmla="*/ 3 h 78"/>
                  <a:gd name="T94" fmla="*/ 34 w 272"/>
                  <a:gd name="T95" fmla="*/ 3 h 78"/>
                  <a:gd name="T96" fmla="*/ 18 w 272"/>
                  <a:gd name="T97" fmla="*/ 0 h 78"/>
                  <a:gd name="T98" fmla="*/ 18 w 272"/>
                  <a:gd name="T99" fmla="*/ 0 h 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72" h="78">
                    <a:moveTo>
                      <a:pt x="18" y="0"/>
                    </a:moveTo>
                    <a:lnTo>
                      <a:pt x="16" y="2"/>
                    </a:lnTo>
                    <a:lnTo>
                      <a:pt x="12" y="6"/>
                    </a:lnTo>
                    <a:lnTo>
                      <a:pt x="6" y="11"/>
                    </a:lnTo>
                    <a:lnTo>
                      <a:pt x="2" y="19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5" y="42"/>
                    </a:lnTo>
                    <a:lnTo>
                      <a:pt x="18" y="51"/>
                    </a:lnTo>
                    <a:lnTo>
                      <a:pt x="34" y="58"/>
                    </a:lnTo>
                    <a:lnTo>
                      <a:pt x="51" y="64"/>
                    </a:lnTo>
                    <a:lnTo>
                      <a:pt x="69" y="69"/>
                    </a:lnTo>
                    <a:lnTo>
                      <a:pt x="88" y="73"/>
                    </a:lnTo>
                    <a:lnTo>
                      <a:pt x="107" y="77"/>
                    </a:lnTo>
                    <a:lnTo>
                      <a:pt x="127" y="78"/>
                    </a:lnTo>
                    <a:lnTo>
                      <a:pt x="147" y="78"/>
                    </a:lnTo>
                    <a:lnTo>
                      <a:pt x="168" y="77"/>
                    </a:lnTo>
                    <a:lnTo>
                      <a:pt x="186" y="74"/>
                    </a:lnTo>
                    <a:lnTo>
                      <a:pt x="204" y="72"/>
                    </a:lnTo>
                    <a:lnTo>
                      <a:pt x="219" y="69"/>
                    </a:lnTo>
                    <a:lnTo>
                      <a:pt x="233" y="68"/>
                    </a:lnTo>
                    <a:lnTo>
                      <a:pt x="243" y="65"/>
                    </a:lnTo>
                    <a:lnTo>
                      <a:pt x="251" y="64"/>
                    </a:lnTo>
                    <a:lnTo>
                      <a:pt x="256" y="63"/>
                    </a:lnTo>
                    <a:lnTo>
                      <a:pt x="259" y="63"/>
                    </a:lnTo>
                    <a:lnTo>
                      <a:pt x="272" y="42"/>
                    </a:lnTo>
                    <a:lnTo>
                      <a:pt x="269" y="42"/>
                    </a:lnTo>
                    <a:lnTo>
                      <a:pt x="267" y="43"/>
                    </a:lnTo>
                    <a:lnTo>
                      <a:pt x="259" y="46"/>
                    </a:lnTo>
                    <a:lnTo>
                      <a:pt x="250" y="50"/>
                    </a:lnTo>
                    <a:lnTo>
                      <a:pt x="235" y="52"/>
                    </a:lnTo>
                    <a:lnTo>
                      <a:pt x="216" y="55"/>
                    </a:lnTo>
                    <a:lnTo>
                      <a:pt x="190" y="58"/>
                    </a:lnTo>
                    <a:lnTo>
                      <a:pt x="159" y="60"/>
                    </a:lnTo>
                    <a:lnTo>
                      <a:pt x="125" y="60"/>
                    </a:lnTo>
                    <a:lnTo>
                      <a:pt x="96" y="59"/>
                    </a:lnTo>
                    <a:lnTo>
                      <a:pt x="73" y="54"/>
                    </a:lnTo>
                    <a:lnTo>
                      <a:pt x="55" y="48"/>
                    </a:lnTo>
                    <a:lnTo>
                      <a:pt x="39" y="41"/>
                    </a:lnTo>
                    <a:lnTo>
                      <a:pt x="30" y="34"/>
                    </a:lnTo>
                    <a:lnTo>
                      <a:pt x="25" y="26"/>
                    </a:lnTo>
                    <a:lnTo>
                      <a:pt x="25" y="21"/>
                    </a:lnTo>
                    <a:lnTo>
                      <a:pt x="25" y="16"/>
                    </a:lnTo>
                    <a:lnTo>
                      <a:pt x="27" y="12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2936" y="2301"/>
                <a:ext cx="253" cy="71"/>
              </a:xfrm>
              <a:custGeom>
                <a:avLst/>
                <a:gdLst>
                  <a:gd name="T0" fmla="*/ 24 w 253"/>
                  <a:gd name="T1" fmla="*/ 3 h 71"/>
                  <a:gd name="T2" fmla="*/ 22 w 253"/>
                  <a:gd name="T3" fmla="*/ 3 h 71"/>
                  <a:gd name="T4" fmla="*/ 18 w 253"/>
                  <a:gd name="T5" fmla="*/ 6 h 71"/>
                  <a:gd name="T6" fmla="*/ 13 w 253"/>
                  <a:gd name="T7" fmla="*/ 8 h 71"/>
                  <a:gd name="T8" fmla="*/ 8 w 253"/>
                  <a:gd name="T9" fmla="*/ 14 h 71"/>
                  <a:gd name="T10" fmla="*/ 2 w 253"/>
                  <a:gd name="T11" fmla="*/ 19 h 71"/>
                  <a:gd name="T12" fmla="*/ 0 w 253"/>
                  <a:gd name="T13" fmla="*/ 25 h 71"/>
                  <a:gd name="T14" fmla="*/ 1 w 253"/>
                  <a:gd name="T15" fmla="*/ 33 h 71"/>
                  <a:gd name="T16" fmla="*/ 8 w 253"/>
                  <a:gd name="T17" fmla="*/ 42 h 71"/>
                  <a:gd name="T18" fmla="*/ 18 w 253"/>
                  <a:gd name="T19" fmla="*/ 51 h 71"/>
                  <a:gd name="T20" fmla="*/ 32 w 253"/>
                  <a:gd name="T21" fmla="*/ 58 h 71"/>
                  <a:gd name="T22" fmla="*/ 50 w 253"/>
                  <a:gd name="T23" fmla="*/ 63 h 71"/>
                  <a:gd name="T24" fmla="*/ 70 w 253"/>
                  <a:gd name="T25" fmla="*/ 68 h 71"/>
                  <a:gd name="T26" fmla="*/ 91 w 253"/>
                  <a:gd name="T27" fmla="*/ 69 h 71"/>
                  <a:gd name="T28" fmla="*/ 112 w 253"/>
                  <a:gd name="T29" fmla="*/ 71 h 71"/>
                  <a:gd name="T30" fmla="*/ 132 w 253"/>
                  <a:gd name="T31" fmla="*/ 71 h 71"/>
                  <a:gd name="T32" fmla="*/ 151 w 253"/>
                  <a:gd name="T33" fmla="*/ 68 h 71"/>
                  <a:gd name="T34" fmla="*/ 166 w 253"/>
                  <a:gd name="T35" fmla="*/ 66 h 71"/>
                  <a:gd name="T36" fmla="*/ 182 w 253"/>
                  <a:gd name="T37" fmla="*/ 63 h 71"/>
                  <a:gd name="T38" fmla="*/ 196 w 253"/>
                  <a:gd name="T39" fmla="*/ 62 h 71"/>
                  <a:gd name="T40" fmla="*/ 211 w 253"/>
                  <a:gd name="T41" fmla="*/ 60 h 71"/>
                  <a:gd name="T42" fmla="*/ 222 w 253"/>
                  <a:gd name="T43" fmla="*/ 56 h 71"/>
                  <a:gd name="T44" fmla="*/ 234 w 253"/>
                  <a:gd name="T45" fmla="*/ 55 h 71"/>
                  <a:gd name="T46" fmla="*/ 244 w 253"/>
                  <a:gd name="T47" fmla="*/ 51 h 71"/>
                  <a:gd name="T48" fmla="*/ 253 w 253"/>
                  <a:gd name="T49" fmla="*/ 46 h 71"/>
                  <a:gd name="T50" fmla="*/ 240 w 253"/>
                  <a:gd name="T51" fmla="*/ 34 h 71"/>
                  <a:gd name="T52" fmla="*/ 238 w 253"/>
                  <a:gd name="T53" fmla="*/ 34 h 71"/>
                  <a:gd name="T54" fmla="*/ 229 w 253"/>
                  <a:gd name="T55" fmla="*/ 37 h 71"/>
                  <a:gd name="T56" fmla="*/ 214 w 253"/>
                  <a:gd name="T57" fmla="*/ 40 h 71"/>
                  <a:gd name="T58" fmla="*/ 198 w 253"/>
                  <a:gd name="T59" fmla="*/ 42 h 71"/>
                  <a:gd name="T60" fmla="*/ 175 w 253"/>
                  <a:gd name="T61" fmla="*/ 45 h 71"/>
                  <a:gd name="T62" fmla="*/ 151 w 253"/>
                  <a:gd name="T63" fmla="*/ 47 h 71"/>
                  <a:gd name="T64" fmla="*/ 125 w 253"/>
                  <a:gd name="T65" fmla="*/ 47 h 71"/>
                  <a:gd name="T66" fmla="*/ 97 w 253"/>
                  <a:gd name="T67" fmla="*/ 47 h 71"/>
                  <a:gd name="T68" fmla="*/ 73 w 253"/>
                  <a:gd name="T69" fmla="*/ 46 h 71"/>
                  <a:gd name="T70" fmla="*/ 56 w 253"/>
                  <a:gd name="T71" fmla="*/ 42 h 71"/>
                  <a:gd name="T72" fmla="*/ 45 w 253"/>
                  <a:gd name="T73" fmla="*/ 36 h 71"/>
                  <a:gd name="T74" fmla="*/ 39 w 253"/>
                  <a:gd name="T75" fmla="*/ 30 h 71"/>
                  <a:gd name="T76" fmla="*/ 36 w 253"/>
                  <a:gd name="T77" fmla="*/ 24 h 71"/>
                  <a:gd name="T78" fmla="*/ 36 w 253"/>
                  <a:gd name="T79" fmla="*/ 19 h 71"/>
                  <a:gd name="T80" fmla="*/ 36 w 253"/>
                  <a:gd name="T81" fmla="*/ 16 h 71"/>
                  <a:gd name="T82" fmla="*/ 37 w 253"/>
                  <a:gd name="T83" fmla="*/ 15 h 71"/>
                  <a:gd name="T84" fmla="*/ 60 w 253"/>
                  <a:gd name="T85" fmla="*/ 15 h 71"/>
                  <a:gd name="T86" fmla="*/ 60 w 253"/>
                  <a:gd name="T87" fmla="*/ 0 h 71"/>
                  <a:gd name="T88" fmla="*/ 24 w 253"/>
                  <a:gd name="T89" fmla="*/ 3 h 71"/>
                  <a:gd name="T90" fmla="*/ 24 w 253"/>
                  <a:gd name="T91" fmla="*/ 3 h 7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3" h="71">
                    <a:moveTo>
                      <a:pt x="24" y="3"/>
                    </a:moveTo>
                    <a:lnTo>
                      <a:pt x="22" y="3"/>
                    </a:lnTo>
                    <a:lnTo>
                      <a:pt x="18" y="6"/>
                    </a:lnTo>
                    <a:lnTo>
                      <a:pt x="13" y="8"/>
                    </a:lnTo>
                    <a:lnTo>
                      <a:pt x="8" y="14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1" y="33"/>
                    </a:lnTo>
                    <a:lnTo>
                      <a:pt x="8" y="42"/>
                    </a:lnTo>
                    <a:lnTo>
                      <a:pt x="18" y="51"/>
                    </a:lnTo>
                    <a:lnTo>
                      <a:pt x="32" y="58"/>
                    </a:lnTo>
                    <a:lnTo>
                      <a:pt x="50" y="63"/>
                    </a:lnTo>
                    <a:lnTo>
                      <a:pt x="70" y="68"/>
                    </a:lnTo>
                    <a:lnTo>
                      <a:pt x="91" y="69"/>
                    </a:lnTo>
                    <a:lnTo>
                      <a:pt x="112" y="71"/>
                    </a:lnTo>
                    <a:lnTo>
                      <a:pt x="132" y="71"/>
                    </a:lnTo>
                    <a:lnTo>
                      <a:pt x="151" y="68"/>
                    </a:lnTo>
                    <a:lnTo>
                      <a:pt x="166" y="66"/>
                    </a:lnTo>
                    <a:lnTo>
                      <a:pt x="182" y="63"/>
                    </a:lnTo>
                    <a:lnTo>
                      <a:pt x="196" y="62"/>
                    </a:lnTo>
                    <a:lnTo>
                      <a:pt x="211" y="60"/>
                    </a:lnTo>
                    <a:lnTo>
                      <a:pt x="222" y="56"/>
                    </a:lnTo>
                    <a:lnTo>
                      <a:pt x="234" y="55"/>
                    </a:lnTo>
                    <a:lnTo>
                      <a:pt x="244" y="51"/>
                    </a:lnTo>
                    <a:lnTo>
                      <a:pt x="253" y="46"/>
                    </a:lnTo>
                    <a:lnTo>
                      <a:pt x="240" y="34"/>
                    </a:lnTo>
                    <a:lnTo>
                      <a:pt x="238" y="34"/>
                    </a:lnTo>
                    <a:lnTo>
                      <a:pt x="229" y="37"/>
                    </a:lnTo>
                    <a:lnTo>
                      <a:pt x="214" y="40"/>
                    </a:lnTo>
                    <a:lnTo>
                      <a:pt x="198" y="42"/>
                    </a:lnTo>
                    <a:lnTo>
                      <a:pt x="175" y="45"/>
                    </a:lnTo>
                    <a:lnTo>
                      <a:pt x="151" y="47"/>
                    </a:lnTo>
                    <a:lnTo>
                      <a:pt x="125" y="47"/>
                    </a:lnTo>
                    <a:lnTo>
                      <a:pt x="97" y="47"/>
                    </a:lnTo>
                    <a:lnTo>
                      <a:pt x="73" y="46"/>
                    </a:lnTo>
                    <a:lnTo>
                      <a:pt x="56" y="42"/>
                    </a:lnTo>
                    <a:lnTo>
                      <a:pt x="45" y="36"/>
                    </a:lnTo>
                    <a:lnTo>
                      <a:pt x="39" y="30"/>
                    </a:lnTo>
                    <a:lnTo>
                      <a:pt x="36" y="24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37" y="15"/>
                    </a:lnTo>
                    <a:lnTo>
                      <a:pt x="60" y="15"/>
                    </a:lnTo>
                    <a:lnTo>
                      <a:pt x="60" y="0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/>
            </p:nvSpPr>
            <p:spPr bwMode="auto">
              <a:xfrm>
                <a:off x="3158" y="2376"/>
                <a:ext cx="68" cy="98"/>
              </a:xfrm>
              <a:custGeom>
                <a:avLst/>
                <a:gdLst>
                  <a:gd name="T0" fmla="*/ 63 w 68"/>
                  <a:gd name="T1" fmla="*/ 0 h 98"/>
                  <a:gd name="T2" fmla="*/ 60 w 68"/>
                  <a:gd name="T3" fmla="*/ 0 h 98"/>
                  <a:gd name="T4" fmla="*/ 54 w 68"/>
                  <a:gd name="T5" fmla="*/ 2 h 98"/>
                  <a:gd name="T6" fmla="*/ 44 w 68"/>
                  <a:gd name="T7" fmla="*/ 5 h 98"/>
                  <a:gd name="T8" fmla="*/ 34 w 68"/>
                  <a:gd name="T9" fmla="*/ 10 h 98"/>
                  <a:gd name="T10" fmla="*/ 22 w 68"/>
                  <a:gd name="T11" fmla="*/ 17 h 98"/>
                  <a:gd name="T12" fmla="*/ 12 w 68"/>
                  <a:gd name="T13" fmla="*/ 24 h 98"/>
                  <a:gd name="T14" fmla="*/ 5 w 68"/>
                  <a:gd name="T15" fmla="*/ 32 h 98"/>
                  <a:gd name="T16" fmla="*/ 3 w 68"/>
                  <a:gd name="T17" fmla="*/ 44 h 98"/>
                  <a:gd name="T18" fmla="*/ 0 w 68"/>
                  <a:gd name="T19" fmla="*/ 53 h 98"/>
                  <a:gd name="T20" fmla="*/ 0 w 68"/>
                  <a:gd name="T21" fmla="*/ 62 h 98"/>
                  <a:gd name="T22" fmla="*/ 2 w 68"/>
                  <a:gd name="T23" fmla="*/ 70 h 98"/>
                  <a:gd name="T24" fmla="*/ 4 w 68"/>
                  <a:gd name="T25" fmla="*/ 78 h 98"/>
                  <a:gd name="T26" fmla="*/ 8 w 68"/>
                  <a:gd name="T27" fmla="*/ 83 h 98"/>
                  <a:gd name="T28" fmla="*/ 13 w 68"/>
                  <a:gd name="T29" fmla="*/ 88 h 98"/>
                  <a:gd name="T30" fmla="*/ 21 w 68"/>
                  <a:gd name="T31" fmla="*/ 93 h 98"/>
                  <a:gd name="T32" fmla="*/ 30 w 68"/>
                  <a:gd name="T33" fmla="*/ 97 h 98"/>
                  <a:gd name="T34" fmla="*/ 39 w 68"/>
                  <a:gd name="T35" fmla="*/ 98 h 98"/>
                  <a:gd name="T36" fmla="*/ 47 w 68"/>
                  <a:gd name="T37" fmla="*/ 97 h 98"/>
                  <a:gd name="T38" fmla="*/ 54 w 68"/>
                  <a:gd name="T39" fmla="*/ 95 h 98"/>
                  <a:gd name="T40" fmla="*/ 59 w 68"/>
                  <a:gd name="T41" fmla="*/ 92 h 98"/>
                  <a:gd name="T42" fmla="*/ 61 w 68"/>
                  <a:gd name="T43" fmla="*/ 87 h 98"/>
                  <a:gd name="T44" fmla="*/ 64 w 68"/>
                  <a:gd name="T45" fmla="*/ 82 h 98"/>
                  <a:gd name="T46" fmla="*/ 65 w 68"/>
                  <a:gd name="T47" fmla="*/ 75 h 98"/>
                  <a:gd name="T48" fmla="*/ 68 w 68"/>
                  <a:gd name="T49" fmla="*/ 71 h 98"/>
                  <a:gd name="T50" fmla="*/ 67 w 68"/>
                  <a:gd name="T51" fmla="*/ 66 h 98"/>
                  <a:gd name="T52" fmla="*/ 67 w 68"/>
                  <a:gd name="T53" fmla="*/ 62 h 98"/>
                  <a:gd name="T54" fmla="*/ 65 w 68"/>
                  <a:gd name="T55" fmla="*/ 57 h 98"/>
                  <a:gd name="T56" fmla="*/ 64 w 68"/>
                  <a:gd name="T57" fmla="*/ 53 h 98"/>
                  <a:gd name="T58" fmla="*/ 63 w 68"/>
                  <a:gd name="T59" fmla="*/ 49 h 98"/>
                  <a:gd name="T60" fmla="*/ 61 w 68"/>
                  <a:gd name="T61" fmla="*/ 46 h 98"/>
                  <a:gd name="T62" fmla="*/ 60 w 68"/>
                  <a:gd name="T63" fmla="*/ 44 h 98"/>
                  <a:gd name="T64" fmla="*/ 41 w 68"/>
                  <a:gd name="T65" fmla="*/ 49 h 98"/>
                  <a:gd name="T66" fmla="*/ 43 w 68"/>
                  <a:gd name="T67" fmla="*/ 52 h 98"/>
                  <a:gd name="T68" fmla="*/ 44 w 68"/>
                  <a:gd name="T69" fmla="*/ 53 h 98"/>
                  <a:gd name="T70" fmla="*/ 47 w 68"/>
                  <a:gd name="T71" fmla="*/ 57 h 98"/>
                  <a:gd name="T72" fmla="*/ 48 w 68"/>
                  <a:gd name="T73" fmla="*/ 61 h 98"/>
                  <a:gd name="T74" fmla="*/ 48 w 68"/>
                  <a:gd name="T75" fmla="*/ 66 h 98"/>
                  <a:gd name="T76" fmla="*/ 47 w 68"/>
                  <a:gd name="T77" fmla="*/ 70 h 98"/>
                  <a:gd name="T78" fmla="*/ 44 w 68"/>
                  <a:gd name="T79" fmla="*/ 75 h 98"/>
                  <a:gd name="T80" fmla="*/ 39 w 68"/>
                  <a:gd name="T81" fmla="*/ 78 h 98"/>
                  <a:gd name="T82" fmla="*/ 35 w 68"/>
                  <a:gd name="T83" fmla="*/ 79 h 98"/>
                  <a:gd name="T84" fmla="*/ 30 w 68"/>
                  <a:gd name="T85" fmla="*/ 78 h 98"/>
                  <a:gd name="T86" fmla="*/ 26 w 68"/>
                  <a:gd name="T87" fmla="*/ 75 h 98"/>
                  <a:gd name="T88" fmla="*/ 24 w 68"/>
                  <a:gd name="T89" fmla="*/ 71 h 98"/>
                  <a:gd name="T90" fmla="*/ 21 w 68"/>
                  <a:gd name="T91" fmla="*/ 66 h 98"/>
                  <a:gd name="T92" fmla="*/ 20 w 68"/>
                  <a:gd name="T93" fmla="*/ 59 h 98"/>
                  <a:gd name="T94" fmla="*/ 21 w 68"/>
                  <a:gd name="T95" fmla="*/ 53 h 98"/>
                  <a:gd name="T96" fmla="*/ 22 w 68"/>
                  <a:gd name="T97" fmla="*/ 44 h 98"/>
                  <a:gd name="T98" fmla="*/ 28 w 68"/>
                  <a:gd name="T99" fmla="*/ 37 h 98"/>
                  <a:gd name="T100" fmla="*/ 34 w 68"/>
                  <a:gd name="T101" fmla="*/ 32 h 98"/>
                  <a:gd name="T102" fmla="*/ 43 w 68"/>
                  <a:gd name="T103" fmla="*/ 28 h 98"/>
                  <a:gd name="T104" fmla="*/ 50 w 68"/>
                  <a:gd name="T105" fmla="*/ 24 h 98"/>
                  <a:gd name="T106" fmla="*/ 56 w 68"/>
                  <a:gd name="T107" fmla="*/ 23 h 98"/>
                  <a:gd name="T108" fmla="*/ 61 w 68"/>
                  <a:gd name="T109" fmla="*/ 22 h 98"/>
                  <a:gd name="T110" fmla="*/ 63 w 68"/>
                  <a:gd name="T111" fmla="*/ 22 h 98"/>
                  <a:gd name="T112" fmla="*/ 63 w 68"/>
                  <a:gd name="T113" fmla="*/ 0 h 98"/>
                  <a:gd name="T114" fmla="*/ 63 w 68"/>
                  <a:gd name="T115" fmla="*/ 0 h 9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8" h="98">
                    <a:moveTo>
                      <a:pt x="63" y="0"/>
                    </a:moveTo>
                    <a:lnTo>
                      <a:pt x="60" y="0"/>
                    </a:lnTo>
                    <a:lnTo>
                      <a:pt x="54" y="2"/>
                    </a:lnTo>
                    <a:lnTo>
                      <a:pt x="44" y="5"/>
                    </a:lnTo>
                    <a:lnTo>
                      <a:pt x="34" y="10"/>
                    </a:lnTo>
                    <a:lnTo>
                      <a:pt x="22" y="17"/>
                    </a:lnTo>
                    <a:lnTo>
                      <a:pt x="12" y="24"/>
                    </a:lnTo>
                    <a:lnTo>
                      <a:pt x="5" y="32"/>
                    </a:lnTo>
                    <a:lnTo>
                      <a:pt x="3" y="44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2" y="70"/>
                    </a:lnTo>
                    <a:lnTo>
                      <a:pt x="4" y="78"/>
                    </a:lnTo>
                    <a:lnTo>
                      <a:pt x="8" y="83"/>
                    </a:lnTo>
                    <a:lnTo>
                      <a:pt x="13" y="88"/>
                    </a:lnTo>
                    <a:lnTo>
                      <a:pt x="21" y="93"/>
                    </a:lnTo>
                    <a:lnTo>
                      <a:pt x="30" y="97"/>
                    </a:lnTo>
                    <a:lnTo>
                      <a:pt x="39" y="98"/>
                    </a:lnTo>
                    <a:lnTo>
                      <a:pt x="47" y="97"/>
                    </a:lnTo>
                    <a:lnTo>
                      <a:pt x="54" y="95"/>
                    </a:lnTo>
                    <a:lnTo>
                      <a:pt x="59" y="92"/>
                    </a:lnTo>
                    <a:lnTo>
                      <a:pt x="61" y="87"/>
                    </a:lnTo>
                    <a:lnTo>
                      <a:pt x="64" y="82"/>
                    </a:lnTo>
                    <a:lnTo>
                      <a:pt x="65" y="75"/>
                    </a:lnTo>
                    <a:lnTo>
                      <a:pt x="68" y="71"/>
                    </a:lnTo>
                    <a:lnTo>
                      <a:pt x="67" y="66"/>
                    </a:lnTo>
                    <a:lnTo>
                      <a:pt x="67" y="62"/>
                    </a:lnTo>
                    <a:lnTo>
                      <a:pt x="65" y="57"/>
                    </a:lnTo>
                    <a:lnTo>
                      <a:pt x="64" y="53"/>
                    </a:lnTo>
                    <a:lnTo>
                      <a:pt x="63" y="49"/>
                    </a:lnTo>
                    <a:lnTo>
                      <a:pt x="61" y="46"/>
                    </a:lnTo>
                    <a:lnTo>
                      <a:pt x="60" y="44"/>
                    </a:lnTo>
                    <a:lnTo>
                      <a:pt x="41" y="49"/>
                    </a:lnTo>
                    <a:lnTo>
                      <a:pt x="43" y="52"/>
                    </a:lnTo>
                    <a:lnTo>
                      <a:pt x="44" y="53"/>
                    </a:lnTo>
                    <a:lnTo>
                      <a:pt x="47" y="57"/>
                    </a:lnTo>
                    <a:lnTo>
                      <a:pt x="48" y="61"/>
                    </a:lnTo>
                    <a:lnTo>
                      <a:pt x="48" y="66"/>
                    </a:lnTo>
                    <a:lnTo>
                      <a:pt x="47" y="70"/>
                    </a:lnTo>
                    <a:lnTo>
                      <a:pt x="44" y="75"/>
                    </a:lnTo>
                    <a:lnTo>
                      <a:pt x="39" y="78"/>
                    </a:lnTo>
                    <a:lnTo>
                      <a:pt x="35" y="79"/>
                    </a:lnTo>
                    <a:lnTo>
                      <a:pt x="30" y="78"/>
                    </a:lnTo>
                    <a:lnTo>
                      <a:pt x="26" y="75"/>
                    </a:lnTo>
                    <a:lnTo>
                      <a:pt x="24" y="71"/>
                    </a:lnTo>
                    <a:lnTo>
                      <a:pt x="21" y="66"/>
                    </a:lnTo>
                    <a:lnTo>
                      <a:pt x="20" y="59"/>
                    </a:lnTo>
                    <a:lnTo>
                      <a:pt x="21" y="53"/>
                    </a:lnTo>
                    <a:lnTo>
                      <a:pt x="22" y="44"/>
                    </a:lnTo>
                    <a:lnTo>
                      <a:pt x="28" y="37"/>
                    </a:lnTo>
                    <a:lnTo>
                      <a:pt x="34" y="32"/>
                    </a:lnTo>
                    <a:lnTo>
                      <a:pt x="43" y="28"/>
                    </a:lnTo>
                    <a:lnTo>
                      <a:pt x="50" y="24"/>
                    </a:lnTo>
                    <a:lnTo>
                      <a:pt x="56" y="23"/>
                    </a:lnTo>
                    <a:lnTo>
                      <a:pt x="61" y="22"/>
                    </a:lnTo>
                    <a:lnTo>
                      <a:pt x="63" y="22"/>
                    </a:lnTo>
                    <a:lnTo>
                      <a:pt x="63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/>
            </p:nvSpPr>
            <p:spPr bwMode="auto">
              <a:xfrm>
                <a:off x="3216" y="2430"/>
                <a:ext cx="65" cy="117"/>
              </a:xfrm>
              <a:custGeom>
                <a:avLst/>
                <a:gdLst>
                  <a:gd name="T0" fmla="*/ 26 w 65"/>
                  <a:gd name="T1" fmla="*/ 0 h 117"/>
                  <a:gd name="T2" fmla="*/ 27 w 65"/>
                  <a:gd name="T3" fmla="*/ 0 h 117"/>
                  <a:gd name="T4" fmla="*/ 32 w 65"/>
                  <a:gd name="T5" fmla="*/ 0 h 117"/>
                  <a:gd name="T6" fmla="*/ 39 w 65"/>
                  <a:gd name="T7" fmla="*/ 2 h 117"/>
                  <a:gd name="T8" fmla="*/ 46 w 65"/>
                  <a:gd name="T9" fmla="*/ 3 h 117"/>
                  <a:gd name="T10" fmla="*/ 53 w 65"/>
                  <a:gd name="T11" fmla="*/ 7 h 117"/>
                  <a:gd name="T12" fmla="*/ 59 w 65"/>
                  <a:gd name="T13" fmla="*/ 12 h 117"/>
                  <a:gd name="T14" fmla="*/ 63 w 65"/>
                  <a:gd name="T15" fmla="*/ 21 h 117"/>
                  <a:gd name="T16" fmla="*/ 65 w 65"/>
                  <a:gd name="T17" fmla="*/ 31 h 117"/>
                  <a:gd name="T18" fmla="*/ 61 w 65"/>
                  <a:gd name="T19" fmla="*/ 44 h 117"/>
                  <a:gd name="T20" fmla="*/ 55 w 65"/>
                  <a:gd name="T21" fmla="*/ 59 h 117"/>
                  <a:gd name="T22" fmla="*/ 48 w 65"/>
                  <a:gd name="T23" fmla="*/ 73 h 117"/>
                  <a:gd name="T24" fmla="*/ 40 w 65"/>
                  <a:gd name="T25" fmla="*/ 87 h 117"/>
                  <a:gd name="T26" fmla="*/ 32 w 65"/>
                  <a:gd name="T27" fmla="*/ 99 h 117"/>
                  <a:gd name="T28" fmla="*/ 24 w 65"/>
                  <a:gd name="T29" fmla="*/ 108 h 117"/>
                  <a:gd name="T30" fmla="*/ 19 w 65"/>
                  <a:gd name="T31" fmla="*/ 115 h 117"/>
                  <a:gd name="T32" fmla="*/ 19 w 65"/>
                  <a:gd name="T33" fmla="*/ 117 h 117"/>
                  <a:gd name="T34" fmla="*/ 0 w 65"/>
                  <a:gd name="T35" fmla="*/ 112 h 117"/>
                  <a:gd name="T36" fmla="*/ 28 w 65"/>
                  <a:gd name="T37" fmla="*/ 73 h 117"/>
                  <a:gd name="T38" fmla="*/ 5 w 65"/>
                  <a:gd name="T39" fmla="*/ 56 h 117"/>
                  <a:gd name="T40" fmla="*/ 11 w 65"/>
                  <a:gd name="T41" fmla="*/ 47 h 117"/>
                  <a:gd name="T42" fmla="*/ 37 w 65"/>
                  <a:gd name="T43" fmla="*/ 54 h 117"/>
                  <a:gd name="T44" fmla="*/ 37 w 65"/>
                  <a:gd name="T45" fmla="*/ 52 h 117"/>
                  <a:gd name="T46" fmla="*/ 39 w 65"/>
                  <a:gd name="T47" fmla="*/ 47 h 117"/>
                  <a:gd name="T48" fmla="*/ 39 w 65"/>
                  <a:gd name="T49" fmla="*/ 43 h 117"/>
                  <a:gd name="T50" fmla="*/ 40 w 65"/>
                  <a:gd name="T51" fmla="*/ 41 h 117"/>
                  <a:gd name="T52" fmla="*/ 40 w 65"/>
                  <a:gd name="T53" fmla="*/ 37 h 117"/>
                  <a:gd name="T54" fmla="*/ 41 w 65"/>
                  <a:gd name="T55" fmla="*/ 34 h 117"/>
                  <a:gd name="T56" fmla="*/ 40 w 65"/>
                  <a:gd name="T57" fmla="*/ 30 h 117"/>
                  <a:gd name="T58" fmla="*/ 37 w 65"/>
                  <a:gd name="T59" fmla="*/ 29 h 117"/>
                  <a:gd name="T60" fmla="*/ 35 w 65"/>
                  <a:gd name="T61" fmla="*/ 26 h 117"/>
                  <a:gd name="T62" fmla="*/ 32 w 65"/>
                  <a:gd name="T63" fmla="*/ 25 h 117"/>
                  <a:gd name="T64" fmla="*/ 27 w 65"/>
                  <a:gd name="T65" fmla="*/ 21 h 117"/>
                  <a:gd name="T66" fmla="*/ 24 w 65"/>
                  <a:gd name="T67" fmla="*/ 21 h 117"/>
                  <a:gd name="T68" fmla="*/ 26 w 65"/>
                  <a:gd name="T69" fmla="*/ 0 h 117"/>
                  <a:gd name="T70" fmla="*/ 26 w 65"/>
                  <a:gd name="T71" fmla="*/ 0 h 11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5" h="117">
                    <a:moveTo>
                      <a:pt x="26" y="0"/>
                    </a:moveTo>
                    <a:lnTo>
                      <a:pt x="27" y="0"/>
                    </a:lnTo>
                    <a:lnTo>
                      <a:pt x="32" y="0"/>
                    </a:lnTo>
                    <a:lnTo>
                      <a:pt x="39" y="2"/>
                    </a:lnTo>
                    <a:lnTo>
                      <a:pt x="46" y="3"/>
                    </a:lnTo>
                    <a:lnTo>
                      <a:pt x="53" y="7"/>
                    </a:lnTo>
                    <a:lnTo>
                      <a:pt x="59" y="12"/>
                    </a:lnTo>
                    <a:lnTo>
                      <a:pt x="63" y="21"/>
                    </a:lnTo>
                    <a:lnTo>
                      <a:pt x="65" y="31"/>
                    </a:lnTo>
                    <a:lnTo>
                      <a:pt x="61" y="44"/>
                    </a:lnTo>
                    <a:lnTo>
                      <a:pt x="55" y="59"/>
                    </a:lnTo>
                    <a:lnTo>
                      <a:pt x="48" y="73"/>
                    </a:lnTo>
                    <a:lnTo>
                      <a:pt x="40" y="87"/>
                    </a:lnTo>
                    <a:lnTo>
                      <a:pt x="32" y="99"/>
                    </a:lnTo>
                    <a:lnTo>
                      <a:pt x="24" y="108"/>
                    </a:lnTo>
                    <a:lnTo>
                      <a:pt x="19" y="115"/>
                    </a:lnTo>
                    <a:lnTo>
                      <a:pt x="19" y="117"/>
                    </a:lnTo>
                    <a:lnTo>
                      <a:pt x="0" y="112"/>
                    </a:lnTo>
                    <a:lnTo>
                      <a:pt x="28" y="73"/>
                    </a:lnTo>
                    <a:lnTo>
                      <a:pt x="5" y="56"/>
                    </a:lnTo>
                    <a:lnTo>
                      <a:pt x="11" y="47"/>
                    </a:lnTo>
                    <a:lnTo>
                      <a:pt x="37" y="54"/>
                    </a:lnTo>
                    <a:lnTo>
                      <a:pt x="37" y="52"/>
                    </a:lnTo>
                    <a:lnTo>
                      <a:pt x="39" y="47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0" y="37"/>
                    </a:lnTo>
                    <a:lnTo>
                      <a:pt x="41" y="34"/>
                    </a:lnTo>
                    <a:lnTo>
                      <a:pt x="40" y="30"/>
                    </a:lnTo>
                    <a:lnTo>
                      <a:pt x="37" y="29"/>
                    </a:lnTo>
                    <a:lnTo>
                      <a:pt x="35" y="26"/>
                    </a:lnTo>
                    <a:lnTo>
                      <a:pt x="32" y="25"/>
                    </a:lnTo>
                    <a:lnTo>
                      <a:pt x="27" y="21"/>
                    </a:lnTo>
                    <a:lnTo>
                      <a:pt x="24" y="21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/>
            </p:nvSpPr>
            <p:spPr bwMode="auto">
              <a:xfrm>
                <a:off x="3175" y="2913"/>
                <a:ext cx="188" cy="140"/>
              </a:xfrm>
              <a:custGeom>
                <a:avLst/>
                <a:gdLst>
                  <a:gd name="T0" fmla="*/ 14 w 188"/>
                  <a:gd name="T1" fmla="*/ 0 h 140"/>
                  <a:gd name="T2" fmla="*/ 0 w 188"/>
                  <a:gd name="T3" fmla="*/ 22 h 140"/>
                  <a:gd name="T4" fmla="*/ 159 w 188"/>
                  <a:gd name="T5" fmla="*/ 140 h 140"/>
                  <a:gd name="T6" fmla="*/ 188 w 188"/>
                  <a:gd name="T7" fmla="*/ 108 h 140"/>
                  <a:gd name="T8" fmla="*/ 184 w 188"/>
                  <a:gd name="T9" fmla="*/ 105 h 140"/>
                  <a:gd name="T10" fmla="*/ 176 w 188"/>
                  <a:gd name="T11" fmla="*/ 97 h 140"/>
                  <a:gd name="T12" fmla="*/ 163 w 188"/>
                  <a:gd name="T13" fmla="*/ 86 h 140"/>
                  <a:gd name="T14" fmla="*/ 147 w 188"/>
                  <a:gd name="T15" fmla="*/ 73 h 140"/>
                  <a:gd name="T16" fmla="*/ 130 w 188"/>
                  <a:gd name="T17" fmla="*/ 58 h 140"/>
                  <a:gd name="T18" fmla="*/ 113 w 188"/>
                  <a:gd name="T19" fmla="*/ 45 h 140"/>
                  <a:gd name="T20" fmla="*/ 95 w 188"/>
                  <a:gd name="T21" fmla="*/ 32 h 140"/>
                  <a:gd name="T22" fmla="*/ 80 w 188"/>
                  <a:gd name="T23" fmla="*/ 23 h 140"/>
                  <a:gd name="T24" fmla="*/ 65 w 188"/>
                  <a:gd name="T25" fmla="*/ 17 h 140"/>
                  <a:gd name="T26" fmla="*/ 54 w 188"/>
                  <a:gd name="T27" fmla="*/ 12 h 140"/>
                  <a:gd name="T28" fmla="*/ 42 w 188"/>
                  <a:gd name="T29" fmla="*/ 8 h 140"/>
                  <a:gd name="T30" fmla="*/ 33 w 188"/>
                  <a:gd name="T31" fmla="*/ 5 h 140"/>
                  <a:gd name="T32" fmla="*/ 25 w 188"/>
                  <a:gd name="T33" fmla="*/ 2 h 140"/>
                  <a:gd name="T34" fmla="*/ 20 w 188"/>
                  <a:gd name="T35" fmla="*/ 0 h 140"/>
                  <a:gd name="T36" fmla="*/ 16 w 188"/>
                  <a:gd name="T37" fmla="*/ 0 h 140"/>
                  <a:gd name="T38" fmla="*/ 14 w 188"/>
                  <a:gd name="T39" fmla="*/ 0 h 140"/>
                  <a:gd name="T40" fmla="*/ 14 w 188"/>
                  <a:gd name="T41" fmla="*/ 0 h 1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8" h="140">
                    <a:moveTo>
                      <a:pt x="14" y="0"/>
                    </a:moveTo>
                    <a:lnTo>
                      <a:pt x="0" y="22"/>
                    </a:lnTo>
                    <a:lnTo>
                      <a:pt x="159" y="140"/>
                    </a:lnTo>
                    <a:lnTo>
                      <a:pt x="188" y="108"/>
                    </a:lnTo>
                    <a:lnTo>
                      <a:pt x="184" y="105"/>
                    </a:lnTo>
                    <a:lnTo>
                      <a:pt x="176" y="97"/>
                    </a:lnTo>
                    <a:lnTo>
                      <a:pt x="163" y="86"/>
                    </a:lnTo>
                    <a:lnTo>
                      <a:pt x="147" y="73"/>
                    </a:lnTo>
                    <a:lnTo>
                      <a:pt x="130" y="58"/>
                    </a:lnTo>
                    <a:lnTo>
                      <a:pt x="113" y="45"/>
                    </a:lnTo>
                    <a:lnTo>
                      <a:pt x="95" y="32"/>
                    </a:lnTo>
                    <a:lnTo>
                      <a:pt x="80" y="23"/>
                    </a:lnTo>
                    <a:lnTo>
                      <a:pt x="65" y="17"/>
                    </a:lnTo>
                    <a:lnTo>
                      <a:pt x="54" y="12"/>
                    </a:lnTo>
                    <a:lnTo>
                      <a:pt x="42" y="8"/>
                    </a:lnTo>
                    <a:lnTo>
                      <a:pt x="33" y="5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/>
            </p:nvSpPr>
            <p:spPr bwMode="auto">
              <a:xfrm>
                <a:off x="2604" y="3061"/>
                <a:ext cx="601" cy="199"/>
              </a:xfrm>
              <a:custGeom>
                <a:avLst/>
                <a:gdLst>
                  <a:gd name="T0" fmla="*/ 429 w 601"/>
                  <a:gd name="T1" fmla="*/ 37 h 199"/>
                  <a:gd name="T2" fmla="*/ 139 w 601"/>
                  <a:gd name="T3" fmla="*/ 65 h 199"/>
                  <a:gd name="T4" fmla="*/ 130 w 601"/>
                  <a:gd name="T5" fmla="*/ 63 h 199"/>
                  <a:gd name="T6" fmla="*/ 116 w 601"/>
                  <a:gd name="T7" fmla="*/ 60 h 199"/>
                  <a:gd name="T8" fmla="*/ 99 w 601"/>
                  <a:gd name="T9" fmla="*/ 59 h 199"/>
                  <a:gd name="T10" fmla="*/ 82 w 601"/>
                  <a:gd name="T11" fmla="*/ 60 h 199"/>
                  <a:gd name="T12" fmla="*/ 64 w 601"/>
                  <a:gd name="T13" fmla="*/ 65 h 199"/>
                  <a:gd name="T14" fmla="*/ 48 w 601"/>
                  <a:gd name="T15" fmla="*/ 72 h 199"/>
                  <a:gd name="T16" fmla="*/ 39 w 601"/>
                  <a:gd name="T17" fmla="*/ 77 h 199"/>
                  <a:gd name="T18" fmla="*/ 38 w 601"/>
                  <a:gd name="T19" fmla="*/ 89 h 199"/>
                  <a:gd name="T20" fmla="*/ 0 w 601"/>
                  <a:gd name="T21" fmla="*/ 147 h 199"/>
                  <a:gd name="T22" fmla="*/ 43 w 601"/>
                  <a:gd name="T23" fmla="*/ 138 h 199"/>
                  <a:gd name="T24" fmla="*/ 23 w 601"/>
                  <a:gd name="T25" fmla="*/ 163 h 199"/>
                  <a:gd name="T26" fmla="*/ 56 w 601"/>
                  <a:gd name="T27" fmla="*/ 161 h 199"/>
                  <a:gd name="T28" fmla="*/ 45 w 601"/>
                  <a:gd name="T29" fmla="*/ 187 h 199"/>
                  <a:gd name="T30" fmla="*/ 55 w 601"/>
                  <a:gd name="T31" fmla="*/ 193 h 199"/>
                  <a:gd name="T32" fmla="*/ 62 w 601"/>
                  <a:gd name="T33" fmla="*/ 198 h 199"/>
                  <a:gd name="T34" fmla="*/ 69 w 601"/>
                  <a:gd name="T35" fmla="*/ 193 h 199"/>
                  <a:gd name="T36" fmla="*/ 82 w 601"/>
                  <a:gd name="T37" fmla="*/ 186 h 199"/>
                  <a:gd name="T38" fmla="*/ 99 w 601"/>
                  <a:gd name="T39" fmla="*/ 177 h 199"/>
                  <a:gd name="T40" fmla="*/ 116 w 601"/>
                  <a:gd name="T41" fmla="*/ 165 h 199"/>
                  <a:gd name="T42" fmla="*/ 129 w 601"/>
                  <a:gd name="T43" fmla="*/ 150 h 199"/>
                  <a:gd name="T44" fmla="*/ 138 w 601"/>
                  <a:gd name="T45" fmla="*/ 135 h 199"/>
                  <a:gd name="T46" fmla="*/ 143 w 601"/>
                  <a:gd name="T47" fmla="*/ 125 h 199"/>
                  <a:gd name="T48" fmla="*/ 157 w 601"/>
                  <a:gd name="T49" fmla="*/ 124 h 199"/>
                  <a:gd name="T50" fmla="*/ 178 w 601"/>
                  <a:gd name="T51" fmla="*/ 130 h 199"/>
                  <a:gd name="T52" fmla="*/ 230 w 601"/>
                  <a:gd name="T53" fmla="*/ 146 h 199"/>
                  <a:gd name="T54" fmla="*/ 298 w 601"/>
                  <a:gd name="T55" fmla="*/ 160 h 199"/>
                  <a:gd name="T56" fmla="*/ 366 w 601"/>
                  <a:gd name="T57" fmla="*/ 167 h 199"/>
                  <a:gd name="T58" fmla="*/ 395 w 601"/>
                  <a:gd name="T59" fmla="*/ 167 h 199"/>
                  <a:gd name="T60" fmla="*/ 423 w 601"/>
                  <a:gd name="T61" fmla="*/ 168 h 199"/>
                  <a:gd name="T62" fmla="*/ 448 w 601"/>
                  <a:gd name="T63" fmla="*/ 167 h 199"/>
                  <a:gd name="T64" fmla="*/ 470 w 601"/>
                  <a:gd name="T65" fmla="*/ 163 h 199"/>
                  <a:gd name="T66" fmla="*/ 487 w 601"/>
                  <a:gd name="T67" fmla="*/ 125 h 199"/>
                  <a:gd name="T68" fmla="*/ 520 w 601"/>
                  <a:gd name="T69" fmla="*/ 107 h 199"/>
                  <a:gd name="T70" fmla="*/ 554 w 601"/>
                  <a:gd name="T71" fmla="*/ 107 h 199"/>
                  <a:gd name="T72" fmla="*/ 575 w 601"/>
                  <a:gd name="T73" fmla="*/ 124 h 199"/>
                  <a:gd name="T74" fmla="*/ 480 w 601"/>
                  <a:gd name="T75" fmla="*/ 0 h 19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01" h="199">
                    <a:moveTo>
                      <a:pt x="480" y="0"/>
                    </a:moveTo>
                    <a:lnTo>
                      <a:pt x="429" y="37"/>
                    </a:lnTo>
                    <a:lnTo>
                      <a:pt x="142" y="65"/>
                    </a:lnTo>
                    <a:lnTo>
                      <a:pt x="139" y="65"/>
                    </a:lnTo>
                    <a:lnTo>
                      <a:pt x="137" y="64"/>
                    </a:lnTo>
                    <a:lnTo>
                      <a:pt x="130" y="63"/>
                    </a:lnTo>
                    <a:lnTo>
                      <a:pt x="125" y="61"/>
                    </a:lnTo>
                    <a:lnTo>
                      <a:pt x="116" y="60"/>
                    </a:lnTo>
                    <a:lnTo>
                      <a:pt x="108" y="60"/>
                    </a:lnTo>
                    <a:lnTo>
                      <a:pt x="99" y="59"/>
                    </a:lnTo>
                    <a:lnTo>
                      <a:pt x="91" y="60"/>
                    </a:lnTo>
                    <a:lnTo>
                      <a:pt x="82" y="60"/>
                    </a:lnTo>
                    <a:lnTo>
                      <a:pt x="73" y="63"/>
                    </a:lnTo>
                    <a:lnTo>
                      <a:pt x="64" y="65"/>
                    </a:lnTo>
                    <a:lnTo>
                      <a:pt x="56" y="69"/>
                    </a:lnTo>
                    <a:lnTo>
                      <a:pt x="48" y="72"/>
                    </a:lnTo>
                    <a:lnTo>
                      <a:pt x="42" y="74"/>
                    </a:lnTo>
                    <a:lnTo>
                      <a:pt x="39" y="77"/>
                    </a:lnTo>
                    <a:lnTo>
                      <a:pt x="38" y="78"/>
                    </a:lnTo>
                    <a:lnTo>
                      <a:pt x="38" y="89"/>
                    </a:lnTo>
                    <a:lnTo>
                      <a:pt x="58" y="86"/>
                    </a:lnTo>
                    <a:lnTo>
                      <a:pt x="0" y="147"/>
                    </a:lnTo>
                    <a:lnTo>
                      <a:pt x="8" y="158"/>
                    </a:lnTo>
                    <a:lnTo>
                      <a:pt x="43" y="138"/>
                    </a:lnTo>
                    <a:lnTo>
                      <a:pt x="48" y="145"/>
                    </a:lnTo>
                    <a:lnTo>
                      <a:pt x="23" y="163"/>
                    </a:lnTo>
                    <a:lnTo>
                      <a:pt x="30" y="171"/>
                    </a:lnTo>
                    <a:lnTo>
                      <a:pt x="56" y="161"/>
                    </a:lnTo>
                    <a:lnTo>
                      <a:pt x="38" y="180"/>
                    </a:lnTo>
                    <a:lnTo>
                      <a:pt x="45" y="187"/>
                    </a:lnTo>
                    <a:lnTo>
                      <a:pt x="68" y="178"/>
                    </a:lnTo>
                    <a:lnTo>
                      <a:pt x="55" y="193"/>
                    </a:lnTo>
                    <a:lnTo>
                      <a:pt x="61" y="199"/>
                    </a:lnTo>
                    <a:lnTo>
                      <a:pt x="62" y="198"/>
                    </a:lnTo>
                    <a:lnTo>
                      <a:pt x="65" y="195"/>
                    </a:lnTo>
                    <a:lnTo>
                      <a:pt x="69" y="193"/>
                    </a:lnTo>
                    <a:lnTo>
                      <a:pt x="75" y="190"/>
                    </a:lnTo>
                    <a:lnTo>
                      <a:pt x="82" y="186"/>
                    </a:lnTo>
                    <a:lnTo>
                      <a:pt x="91" y="181"/>
                    </a:lnTo>
                    <a:lnTo>
                      <a:pt x="99" y="177"/>
                    </a:lnTo>
                    <a:lnTo>
                      <a:pt x="108" y="172"/>
                    </a:lnTo>
                    <a:lnTo>
                      <a:pt x="116" y="165"/>
                    </a:lnTo>
                    <a:lnTo>
                      <a:pt x="122" y="158"/>
                    </a:lnTo>
                    <a:lnTo>
                      <a:pt x="129" y="150"/>
                    </a:lnTo>
                    <a:lnTo>
                      <a:pt x="134" y="143"/>
                    </a:lnTo>
                    <a:lnTo>
                      <a:pt x="138" y="135"/>
                    </a:lnTo>
                    <a:lnTo>
                      <a:pt x="142" y="129"/>
                    </a:lnTo>
                    <a:lnTo>
                      <a:pt x="143" y="125"/>
                    </a:lnTo>
                    <a:lnTo>
                      <a:pt x="144" y="124"/>
                    </a:lnTo>
                    <a:lnTo>
                      <a:pt x="157" y="124"/>
                    </a:lnTo>
                    <a:lnTo>
                      <a:pt x="163" y="125"/>
                    </a:lnTo>
                    <a:lnTo>
                      <a:pt x="178" y="130"/>
                    </a:lnTo>
                    <a:lnTo>
                      <a:pt x="202" y="137"/>
                    </a:lnTo>
                    <a:lnTo>
                      <a:pt x="230" y="146"/>
                    </a:lnTo>
                    <a:lnTo>
                      <a:pt x="263" y="152"/>
                    </a:lnTo>
                    <a:lnTo>
                      <a:pt x="298" y="160"/>
                    </a:lnTo>
                    <a:lnTo>
                      <a:pt x="332" y="165"/>
                    </a:lnTo>
                    <a:lnTo>
                      <a:pt x="366" y="167"/>
                    </a:lnTo>
                    <a:lnTo>
                      <a:pt x="380" y="167"/>
                    </a:lnTo>
                    <a:lnTo>
                      <a:pt x="395" y="167"/>
                    </a:lnTo>
                    <a:lnTo>
                      <a:pt x="409" y="167"/>
                    </a:lnTo>
                    <a:lnTo>
                      <a:pt x="423" y="168"/>
                    </a:lnTo>
                    <a:lnTo>
                      <a:pt x="436" y="167"/>
                    </a:lnTo>
                    <a:lnTo>
                      <a:pt x="448" y="167"/>
                    </a:lnTo>
                    <a:lnTo>
                      <a:pt x="458" y="165"/>
                    </a:lnTo>
                    <a:lnTo>
                      <a:pt x="470" y="163"/>
                    </a:lnTo>
                    <a:lnTo>
                      <a:pt x="475" y="142"/>
                    </a:lnTo>
                    <a:lnTo>
                      <a:pt x="487" y="125"/>
                    </a:lnTo>
                    <a:lnTo>
                      <a:pt x="502" y="113"/>
                    </a:lnTo>
                    <a:lnTo>
                      <a:pt x="520" y="107"/>
                    </a:lnTo>
                    <a:lnTo>
                      <a:pt x="539" y="105"/>
                    </a:lnTo>
                    <a:lnTo>
                      <a:pt x="554" y="107"/>
                    </a:lnTo>
                    <a:lnTo>
                      <a:pt x="566" y="113"/>
                    </a:lnTo>
                    <a:lnTo>
                      <a:pt x="575" y="124"/>
                    </a:lnTo>
                    <a:lnTo>
                      <a:pt x="601" y="109"/>
                    </a:lnTo>
                    <a:lnTo>
                      <a:pt x="480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33" name="Freeform 29"/>
              <p:cNvSpPr>
                <a:spLocks/>
              </p:cNvSpPr>
              <p:nvPr/>
            </p:nvSpPr>
            <p:spPr bwMode="auto">
              <a:xfrm>
                <a:off x="3096" y="2957"/>
                <a:ext cx="185" cy="112"/>
              </a:xfrm>
              <a:custGeom>
                <a:avLst/>
                <a:gdLst>
                  <a:gd name="T0" fmla="*/ 0 w 185"/>
                  <a:gd name="T1" fmla="*/ 73 h 112"/>
                  <a:gd name="T2" fmla="*/ 0 w 185"/>
                  <a:gd name="T3" fmla="*/ 72 h 112"/>
                  <a:gd name="T4" fmla="*/ 0 w 185"/>
                  <a:gd name="T5" fmla="*/ 69 h 112"/>
                  <a:gd name="T6" fmla="*/ 1 w 185"/>
                  <a:gd name="T7" fmla="*/ 65 h 112"/>
                  <a:gd name="T8" fmla="*/ 5 w 185"/>
                  <a:gd name="T9" fmla="*/ 60 h 112"/>
                  <a:gd name="T10" fmla="*/ 8 w 185"/>
                  <a:gd name="T11" fmla="*/ 52 h 112"/>
                  <a:gd name="T12" fmla="*/ 13 w 185"/>
                  <a:gd name="T13" fmla="*/ 46 h 112"/>
                  <a:gd name="T14" fmla="*/ 19 w 185"/>
                  <a:gd name="T15" fmla="*/ 38 h 112"/>
                  <a:gd name="T16" fmla="*/ 27 w 185"/>
                  <a:gd name="T17" fmla="*/ 30 h 112"/>
                  <a:gd name="T18" fmla="*/ 35 w 185"/>
                  <a:gd name="T19" fmla="*/ 21 h 112"/>
                  <a:gd name="T20" fmla="*/ 43 w 185"/>
                  <a:gd name="T21" fmla="*/ 14 h 112"/>
                  <a:gd name="T22" fmla="*/ 48 w 185"/>
                  <a:gd name="T23" fmla="*/ 9 h 112"/>
                  <a:gd name="T24" fmla="*/ 54 w 185"/>
                  <a:gd name="T25" fmla="*/ 5 h 112"/>
                  <a:gd name="T26" fmla="*/ 58 w 185"/>
                  <a:gd name="T27" fmla="*/ 3 h 112"/>
                  <a:gd name="T28" fmla="*/ 61 w 185"/>
                  <a:gd name="T29" fmla="*/ 1 h 112"/>
                  <a:gd name="T30" fmla="*/ 64 w 185"/>
                  <a:gd name="T31" fmla="*/ 0 h 112"/>
                  <a:gd name="T32" fmla="*/ 65 w 185"/>
                  <a:gd name="T33" fmla="*/ 0 h 112"/>
                  <a:gd name="T34" fmla="*/ 185 w 185"/>
                  <a:gd name="T35" fmla="*/ 94 h 112"/>
                  <a:gd name="T36" fmla="*/ 172 w 185"/>
                  <a:gd name="T37" fmla="*/ 112 h 112"/>
                  <a:gd name="T38" fmla="*/ 88 w 185"/>
                  <a:gd name="T39" fmla="*/ 48 h 112"/>
                  <a:gd name="T40" fmla="*/ 96 w 185"/>
                  <a:gd name="T41" fmla="*/ 108 h 112"/>
                  <a:gd name="T42" fmla="*/ 58 w 185"/>
                  <a:gd name="T43" fmla="*/ 65 h 112"/>
                  <a:gd name="T44" fmla="*/ 56 w 185"/>
                  <a:gd name="T45" fmla="*/ 104 h 112"/>
                  <a:gd name="T46" fmla="*/ 0 w 185"/>
                  <a:gd name="T47" fmla="*/ 73 h 112"/>
                  <a:gd name="T48" fmla="*/ 0 w 185"/>
                  <a:gd name="T49" fmla="*/ 73 h 11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85" h="112">
                    <a:moveTo>
                      <a:pt x="0" y="73"/>
                    </a:moveTo>
                    <a:lnTo>
                      <a:pt x="0" y="72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5" y="60"/>
                    </a:lnTo>
                    <a:lnTo>
                      <a:pt x="8" y="52"/>
                    </a:lnTo>
                    <a:lnTo>
                      <a:pt x="13" y="46"/>
                    </a:lnTo>
                    <a:lnTo>
                      <a:pt x="19" y="38"/>
                    </a:lnTo>
                    <a:lnTo>
                      <a:pt x="27" y="30"/>
                    </a:lnTo>
                    <a:lnTo>
                      <a:pt x="35" y="21"/>
                    </a:lnTo>
                    <a:lnTo>
                      <a:pt x="43" y="14"/>
                    </a:lnTo>
                    <a:lnTo>
                      <a:pt x="48" y="9"/>
                    </a:lnTo>
                    <a:lnTo>
                      <a:pt x="54" y="5"/>
                    </a:lnTo>
                    <a:lnTo>
                      <a:pt x="58" y="3"/>
                    </a:lnTo>
                    <a:lnTo>
                      <a:pt x="61" y="1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185" y="94"/>
                    </a:lnTo>
                    <a:lnTo>
                      <a:pt x="172" y="112"/>
                    </a:lnTo>
                    <a:lnTo>
                      <a:pt x="88" y="48"/>
                    </a:lnTo>
                    <a:lnTo>
                      <a:pt x="96" y="108"/>
                    </a:lnTo>
                    <a:lnTo>
                      <a:pt x="58" y="65"/>
                    </a:lnTo>
                    <a:lnTo>
                      <a:pt x="56" y="104"/>
                    </a:lnTo>
                    <a:lnTo>
                      <a:pt x="0" y="73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/>
            </p:nvSpPr>
            <p:spPr bwMode="auto">
              <a:xfrm>
                <a:off x="3208" y="3079"/>
                <a:ext cx="84" cy="74"/>
              </a:xfrm>
              <a:custGeom>
                <a:avLst/>
                <a:gdLst>
                  <a:gd name="T0" fmla="*/ 0 w 84"/>
                  <a:gd name="T1" fmla="*/ 48 h 74"/>
                  <a:gd name="T2" fmla="*/ 19 w 84"/>
                  <a:gd name="T3" fmla="*/ 74 h 74"/>
                  <a:gd name="T4" fmla="*/ 21 w 84"/>
                  <a:gd name="T5" fmla="*/ 74 h 74"/>
                  <a:gd name="T6" fmla="*/ 23 w 84"/>
                  <a:gd name="T7" fmla="*/ 73 h 74"/>
                  <a:gd name="T8" fmla="*/ 28 w 84"/>
                  <a:gd name="T9" fmla="*/ 71 h 74"/>
                  <a:gd name="T10" fmla="*/ 36 w 84"/>
                  <a:gd name="T11" fmla="*/ 68 h 74"/>
                  <a:gd name="T12" fmla="*/ 44 w 84"/>
                  <a:gd name="T13" fmla="*/ 64 h 74"/>
                  <a:gd name="T14" fmla="*/ 52 w 84"/>
                  <a:gd name="T15" fmla="*/ 60 h 74"/>
                  <a:gd name="T16" fmla="*/ 58 w 84"/>
                  <a:gd name="T17" fmla="*/ 54 h 74"/>
                  <a:gd name="T18" fmla="*/ 65 w 84"/>
                  <a:gd name="T19" fmla="*/ 48 h 74"/>
                  <a:gd name="T20" fmla="*/ 70 w 84"/>
                  <a:gd name="T21" fmla="*/ 42 h 74"/>
                  <a:gd name="T22" fmla="*/ 74 w 84"/>
                  <a:gd name="T23" fmla="*/ 35 h 74"/>
                  <a:gd name="T24" fmla="*/ 78 w 84"/>
                  <a:gd name="T25" fmla="*/ 29 h 74"/>
                  <a:gd name="T26" fmla="*/ 80 w 84"/>
                  <a:gd name="T27" fmla="*/ 22 h 74"/>
                  <a:gd name="T28" fmla="*/ 82 w 84"/>
                  <a:gd name="T29" fmla="*/ 16 h 74"/>
                  <a:gd name="T30" fmla="*/ 83 w 84"/>
                  <a:gd name="T31" fmla="*/ 12 h 74"/>
                  <a:gd name="T32" fmla="*/ 83 w 84"/>
                  <a:gd name="T33" fmla="*/ 8 h 74"/>
                  <a:gd name="T34" fmla="*/ 84 w 84"/>
                  <a:gd name="T35" fmla="*/ 8 h 74"/>
                  <a:gd name="T36" fmla="*/ 65 w 84"/>
                  <a:gd name="T37" fmla="*/ 0 h 74"/>
                  <a:gd name="T38" fmla="*/ 63 w 84"/>
                  <a:gd name="T39" fmla="*/ 2 h 74"/>
                  <a:gd name="T40" fmla="*/ 62 w 84"/>
                  <a:gd name="T41" fmla="*/ 4 h 74"/>
                  <a:gd name="T42" fmla="*/ 60 w 84"/>
                  <a:gd name="T43" fmla="*/ 7 h 74"/>
                  <a:gd name="T44" fmla="*/ 57 w 84"/>
                  <a:gd name="T45" fmla="*/ 12 h 74"/>
                  <a:gd name="T46" fmla="*/ 53 w 84"/>
                  <a:gd name="T47" fmla="*/ 16 h 74"/>
                  <a:gd name="T48" fmla="*/ 49 w 84"/>
                  <a:gd name="T49" fmla="*/ 21 h 74"/>
                  <a:gd name="T50" fmla="*/ 45 w 84"/>
                  <a:gd name="T51" fmla="*/ 26 h 74"/>
                  <a:gd name="T52" fmla="*/ 43 w 84"/>
                  <a:gd name="T53" fmla="*/ 30 h 74"/>
                  <a:gd name="T54" fmla="*/ 39 w 84"/>
                  <a:gd name="T55" fmla="*/ 34 h 74"/>
                  <a:gd name="T56" fmla="*/ 32 w 84"/>
                  <a:gd name="T57" fmla="*/ 37 h 74"/>
                  <a:gd name="T58" fmla="*/ 26 w 84"/>
                  <a:gd name="T59" fmla="*/ 41 h 74"/>
                  <a:gd name="T60" fmla="*/ 18 w 84"/>
                  <a:gd name="T61" fmla="*/ 43 h 74"/>
                  <a:gd name="T62" fmla="*/ 11 w 84"/>
                  <a:gd name="T63" fmla="*/ 46 h 74"/>
                  <a:gd name="T64" fmla="*/ 5 w 84"/>
                  <a:gd name="T65" fmla="*/ 47 h 74"/>
                  <a:gd name="T66" fmla="*/ 1 w 84"/>
                  <a:gd name="T67" fmla="*/ 48 h 74"/>
                  <a:gd name="T68" fmla="*/ 0 w 84"/>
                  <a:gd name="T69" fmla="*/ 48 h 74"/>
                  <a:gd name="T70" fmla="*/ 0 w 84"/>
                  <a:gd name="T71" fmla="*/ 48 h 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4" h="74">
                    <a:moveTo>
                      <a:pt x="0" y="48"/>
                    </a:moveTo>
                    <a:lnTo>
                      <a:pt x="19" y="74"/>
                    </a:lnTo>
                    <a:lnTo>
                      <a:pt x="21" y="74"/>
                    </a:lnTo>
                    <a:lnTo>
                      <a:pt x="23" y="73"/>
                    </a:lnTo>
                    <a:lnTo>
                      <a:pt x="28" y="71"/>
                    </a:lnTo>
                    <a:lnTo>
                      <a:pt x="36" y="68"/>
                    </a:lnTo>
                    <a:lnTo>
                      <a:pt x="44" y="64"/>
                    </a:lnTo>
                    <a:lnTo>
                      <a:pt x="52" y="60"/>
                    </a:lnTo>
                    <a:lnTo>
                      <a:pt x="58" y="54"/>
                    </a:lnTo>
                    <a:lnTo>
                      <a:pt x="65" y="48"/>
                    </a:lnTo>
                    <a:lnTo>
                      <a:pt x="70" y="42"/>
                    </a:lnTo>
                    <a:lnTo>
                      <a:pt x="74" y="35"/>
                    </a:lnTo>
                    <a:lnTo>
                      <a:pt x="78" y="29"/>
                    </a:lnTo>
                    <a:lnTo>
                      <a:pt x="80" y="22"/>
                    </a:lnTo>
                    <a:lnTo>
                      <a:pt x="82" y="16"/>
                    </a:lnTo>
                    <a:lnTo>
                      <a:pt x="83" y="12"/>
                    </a:lnTo>
                    <a:lnTo>
                      <a:pt x="83" y="8"/>
                    </a:lnTo>
                    <a:lnTo>
                      <a:pt x="84" y="8"/>
                    </a:lnTo>
                    <a:lnTo>
                      <a:pt x="65" y="0"/>
                    </a:lnTo>
                    <a:lnTo>
                      <a:pt x="63" y="2"/>
                    </a:lnTo>
                    <a:lnTo>
                      <a:pt x="62" y="4"/>
                    </a:lnTo>
                    <a:lnTo>
                      <a:pt x="60" y="7"/>
                    </a:lnTo>
                    <a:lnTo>
                      <a:pt x="57" y="12"/>
                    </a:lnTo>
                    <a:lnTo>
                      <a:pt x="53" y="16"/>
                    </a:lnTo>
                    <a:lnTo>
                      <a:pt x="49" y="21"/>
                    </a:lnTo>
                    <a:lnTo>
                      <a:pt x="45" y="26"/>
                    </a:lnTo>
                    <a:lnTo>
                      <a:pt x="43" y="30"/>
                    </a:lnTo>
                    <a:lnTo>
                      <a:pt x="39" y="34"/>
                    </a:lnTo>
                    <a:lnTo>
                      <a:pt x="32" y="37"/>
                    </a:lnTo>
                    <a:lnTo>
                      <a:pt x="26" y="41"/>
                    </a:lnTo>
                    <a:lnTo>
                      <a:pt x="18" y="43"/>
                    </a:lnTo>
                    <a:lnTo>
                      <a:pt x="11" y="46"/>
                    </a:lnTo>
                    <a:lnTo>
                      <a:pt x="5" y="47"/>
                    </a:lnTo>
                    <a:lnTo>
                      <a:pt x="1" y="48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35" name="Freeform 31"/>
              <p:cNvSpPr>
                <a:spLocks/>
              </p:cNvSpPr>
              <p:nvPr/>
            </p:nvSpPr>
            <p:spPr bwMode="auto">
              <a:xfrm>
                <a:off x="2025" y="2017"/>
                <a:ext cx="998" cy="1044"/>
              </a:xfrm>
              <a:custGeom>
                <a:avLst/>
                <a:gdLst>
                  <a:gd name="T0" fmla="*/ 662 w 998"/>
                  <a:gd name="T1" fmla="*/ 0 h 1044"/>
                  <a:gd name="T2" fmla="*/ 748 w 998"/>
                  <a:gd name="T3" fmla="*/ 135 h 1044"/>
                  <a:gd name="T4" fmla="*/ 826 w 998"/>
                  <a:gd name="T5" fmla="*/ 232 h 1044"/>
                  <a:gd name="T6" fmla="*/ 837 w 998"/>
                  <a:gd name="T7" fmla="*/ 296 h 1044"/>
                  <a:gd name="T8" fmla="*/ 822 w 998"/>
                  <a:gd name="T9" fmla="*/ 324 h 1044"/>
                  <a:gd name="T10" fmla="*/ 817 w 998"/>
                  <a:gd name="T11" fmla="*/ 355 h 1044"/>
                  <a:gd name="T12" fmla="*/ 831 w 998"/>
                  <a:gd name="T13" fmla="*/ 387 h 1044"/>
                  <a:gd name="T14" fmla="*/ 851 w 998"/>
                  <a:gd name="T15" fmla="*/ 420 h 1044"/>
                  <a:gd name="T16" fmla="*/ 855 w 998"/>
                  <a:gd name="T17" fmla="*/ 459 h 1044"/>
                  <a:gd name="T18" fmla="*/ 860 w 998"/>
                  <a:gd name="T19" fmla="*/ 497 h 1044"/>
                  <a:gd name="T20" fmla="*/ 865 w 998"/>
                  <a:gd name="T21" fmla="*/ 530 h 1044"/>
                  <a:gd name="T22" fmla="*/ 877 w 998"/>
                  <a:gd name="T23" fmla="*/ 568 h 1044"/>
                  <a:gd name="T24" fmla="*/ 904 w 998"/>
                  <a:gd name="T25" fmla="*/ 610 h 1044"/>
                  <a:gd name="T26" fmla="*/ 934 w 998"/>
                  <a:gd name="T27" fmla="*/ 641 h 1044"/>
                  <a:gd name="T28" fmla="*/ 956 w 998"/>
                  <a:gd name="T29" fmla="*/ 657 h 1044"/>
                  <a:gd name="T30" fmla="*/ 998 w 998"/>
                  <a:gd name="T31" fmla="*/ 667 h 1044"/>
                  <a:gd name="T32" fmla="*/ 971 w 998"/>
                  <a:gd name="T33" fmla="*/ 1016 h 1044"/>
                  <a:gd name="T34" fmla="*/ 749 w 998"/>
                  <a:gd name="T35" fmla="*/ 932 h 1044"/>
                  <a:gd name="T36" fmla="*/ 749 w 998"/>
                  <a:gd name="T37" fmla="*/ 922 h 1044"/>
                  <a:gd name="T38" fmla="*/ 745 w 998"/>
                  <a:gd name="T39" fmla="*/ 910 h 1044"/>
                  <a:gd name="T40" fmla="*/ 757 w 998"/>
                  <a:gd name="T41" fmla="*/ 849 h 1044"/>
                  <a:gd name="T42" fmla="*/ 740 w 998"/>
                  <a:gd name="T43" fmla="*/ 755 h 1044"/>
                  <a:gd name="T44" fmla="*/ 703 w 998"/>
                  <a:gd name="T45" fmla="*/ 670 h 1044"/>
                  <a:gd name="T46" fmla="*/ 630 w 998"/>
                  <a:gd name="T47" fmla="*/ 597 h 1044"/>
                  <a:gd name="T48" fmla="*/ 572 w 998"/>
                  <a:gd name="T49" fmla="*/ 541 h 1044"/>
                  <a:gd name="T50" fmla="*/ 579 w 998"/>
                  <a:gd name="T51" fmla="*/ 541 h 1044"/>
                  <a:gd name="T52" fmla="*/ 597 w 998"/>
                  <a:gd name="T53" fmla="*/ 541 h 1044"/>
                  <a:gd name="T54" fmla="*/ 623 w 998"/>
                  <a:gd name="T55" fmla="*/ 533 h 1044"/>
                  <a:gd name="T56" fmla="*/ 652 w 998"/>
                  <a:gd name="T57" fmla="*/ 517 h 1044"/>
                  <a:gd name="T58" fmla="*/ 679 w 998"/>
                  <a:gd name="T59" fmla="*/ 476 h 1044"/>
                  <a:gd name="T60" fmla="*/ 701 w 998"/>
                  <a:gd name="T61" fmla="*/ 415 h 1044"/>
                  <a:gd name="T62" fmla="*/ 717 w 998"/>
                  <a:gd name="T63" fmla="*/ 360 h 1044"/>
                  <a:gd name="T64" fmla="*/ 722 w 998"/>
                  <a:gd name="T65" fmla="*/ 337 h 1044"/>
                  <a:gd name="T66" fmla="*/ 758 w 998"/>
                  <a:gd name="T67" fmla="*/ 230 h 1044"/>
                  <a:gd name="T68" fmla="*/ 749 w 998"/>
                  <a:gd name="T69" fmla="*/ 208 h 1044"/>
                  <a:gd name="T70" fmla="*/ 717 w 998"/>
                  <a:gd name="T71" fmla="*/ 158 h 1044"/>
                  <a:gd name="T72" fmla="*/ 660 w 998"/>
                  <a:gd name="T73" fmla="*/ 108 h 1044"/>
                  <a:gd name="T74" fmla="*/ 574 w 998"/>
                  <a:gd name="T75" fmla="*/ 82 h 1044"/>
                  <a:gd name="T76" fmla="*/ 485 w 998"/>
                  <a:gd name="T77" fmla="*/ 88 h 1044"/>
                  <a:gd name="T78" fmla="*/ 419 w 998"/>
                  <a:gd name="T79" fmla="*/ 115 h 1044"/>
                  <a:gd name="T80" fmla="*/ 369 w 998"/>
                  <a:gd name="T81" fmla="*/ 153 h 1044"/>
                  <a:gd name="T82" fmla="*/ 330 w 998"/>
                  <a:gd name="T83" fmla="*/ 191 h 1044"/>
                  <a:gd name="T84" fmla="*/ 298 w 998"/>
                  <a:gd name="T85" fmla="*/ 232 h 1044"/>
                  <a:gd name="T86" fmla="*/ 273 w 998"/>
                  <a:gd name="T87" fmla="*/ 278 h 1044"/>
                  <a:gd name="T88" fmla="*/ 256 w 998"/>
                  <a:gd name="T89" fmla="*/ 316 h 1044"/>
                  <a:gd name="T90" fmla="*/ 251 w 998"/>
                  <a:gd name="T91" fmla="*/ 331 h 1044"/>
                  <a:gd name="T92" fmla="*/ 246 w 998"/>
                  <a:gd name="T93" fmla="*/ 403 h 1044"/>
                  <a:gd name="T94" fmla="*/ 257 w 998"/>
                  <a:gd name="T95" fmla="*/ 452 h 1044"/>
                  <a:gd name="T96" fmla="*/ 281 w 998"/>
                  <a:gd name="T97" fmla="*/ 487 h 1044"/>
                  <a:gd name="T98" fmla="*/ 306 w 998"/>
                  <a:gd name="T99" fmla="*/ 512 h 1044"/>
                  <a:gd name="T100" fmla="*/ 178 w 998"/>
                  <a:gd name="T101" fmla="*/ 582 h 1044"/>
                  <a:gd name="T102" fmla="*/ 100 w 998"/>
                  <a:gd name="T103" fmla="*/ 642 h 1044"/>
                  <a:gd name="T104" fmla="*/ 48 w 998"/>
                  <a:gd name="T105" fmla="*/ 701 h 1044"/>
                  <a:gd name="T106" fmla="*/ 0 w 998"/>
                  <a:gd name="T107" fmla="*/ 774 h 1044"/>
                  <a:gd name="T108" fmla="*/ 1 w 998"/>
                  <a:gd name="T109" fmla="*/ 0 h 104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98" h="1044">
                    <a:moveTo>
                      <a:pt x="1" y="0"/>
                    </a:moveTo>
                    <a:lnTo>
                      <a:pt x="662" y="0"/>
                    </a:lnTo>
                    <a:lnTo>
                      <a:pt x="988" y="84"/>
                    </a:lnTo>
                    <a:lnTo>
                      <a:pt x="748" y="135"/>
                    </a:lnTo>
                    <a:lnTo>
                      <a:pt x="990" y="183"/>
                    </a:lnTo>
                    <a:lnTo>
                      <a:pt x="826" y="232"/>
                    </a:lnTo>
                    <a:lnTo>
                      <a:pt x="844" y="287"/>
                    </a:lnTo>
                    <a:lnTo>
                      <a:pt x="837" y="296"/>
                    </a:lnTo>
                    <a:lnTo>
                      <a:pt x="830" y="309"/>
                    </a:lnTo>
                    <a:lnTo>
                      <a:pt x="822" y="324"/>
                    </a:lnTo>
                    <a:lnTo>
                      <a:pt x="818" y="339"/>
                    </a:lnTo>
                    <a:lnTo>
                      <a:pt x="817" y="355"/>
                    </a:lnTo>
                    <a:lnTo>
                      <a:pt x="821" y="372"/>
                    </a:lnTo>
                    <a:lnTo>
                      <a:pt x="831" y="387"/>
                    </a:lnTo>
                    <a:lnTo>
                      <a:pt x="850" y="403"/>
                    </a:lnTo>
                    <a:lnTo>
                      <a:pt x="851" y="420"/>
                    </a:lnTo>
                    <a:lnTo>
                      <a:pt x="852" y="439"/>
                    </a:lnTo>
                    <a:lnTo>
                      <a:pt x="855" y="459"/>
                    </a:lnTo>
                    <a:lnTo>
                      <a:pt x="857" y="478"/>
                    </a:lnTo>
                    <a:lnTo>
                      <a:pt x="860" y="497"/>
                    </a:lnTo>
                    <a:lnTo>
                      <a:pt x="863" y="513"/>
                    </a:lnTo>
                    <a:lnTo>
                      <a:pt x="865" y="530"/>
                    </a:lnTo>
                    <a:lnTo>
                      <a:pt x="869" y="543"/>
                    </a:lnTo>
                    <a:lnTo>
                      <a:pt x="877" y="568"/>
                    </a:lnTo>
                    <a:lnTo>
                      <a:pt x="889" y="590"/>
                    </a:lnTo>
                    <a:lnTo>
                      <a:pt x="904" y="610"/>
                    </a:lnTo>
                    <a:lnTo>
                      <a:pt x="920" y="628"/>
                    </a:lnTo>
                    <a:lnTo>
                      <a:pt x="934" y="641"/>
                    </a:lnTo>
                    <a:lnTo>
                      <a:pt x="947" y="651"/>
                    </a:lnTo>
                    <a:lnTo>
                      <a:pt x="956" y="657"/>
                    </a:lnTo>
                    <a:lnTo>
                      <a:pt x="959" y="660"/>
                    </a:lnTo>
                    <a:lnTo>
                      <a:pt x="998" y="667"/>
                    </a:lnTo>
                    <a:lnTo>
                      <a:pt x="909" y="805"/>
                    </a:lnTo>
                    <a:lnTo>
                      <a:pt x="971" y="1016"/>
                    </a:lnTo>
                    <a:lnTo>
                      <a:pt x="935" y="1044"/>
                    </a:lnTo>
                    <a:lnTo>
                      <a:pt x="749" y="932"/>
                    </a:lnTo>
                    <a:lnTo>
                      <a:pt x="749" y="927"/>
                    </a:lnTo>
                    <a:lnTo>
                      <a:pt x="749" y="922"/>
                    </a:lnTo>
                    <a:lnTo>
                      <a:pt x="747" y="915"/>
                    </a:lnTo>
                    <a:lnTo>
                      <a:pt x="745" y="910"/>
                    </a:lnTo>
                    <a:lnTo>
                      <a:pt x="761" y="900"/>
                    </a:lnTo>
                    <a:lnTo>
                      <a:pt x="757" y="849"/>
                    </a:lnTo>
                    <a:lnTo>
                      <a:pt x="751" y="801"/>
                    </a:lnTo>
                    <a:lnTo>
                      <a:pt x="740" y="755"/>
                    </a:lnTo>
                    <a:lnTo>
                      <a:pt x="726" y="711"/>
                    </a:lnTo>
                    <a:lnTo>
                      <a:pt x="703" y="670"/>
                    </a:lnTo>
                    <a:lnTo>
                      <a:pt x="671" y="632"/>
                    </a:lnTo>
                    <a:lnTo>
                      <a:pt x="630" y="597"/>
                    </a:lnTo>
                    <a:lnTo>
                      <a:pt x="578" y="568"/>
                    </a:lnTo>
                    <a:lnTo>
                      <a:pt x="572" y="541"/>
                    </a:lnTo>
                    <a:lnTo>
                      <a:pt x="574" y="541"/>
                    </a:lnTo>
                    <a:lnTo>
                      <a:pt x="579" y="541"/>
                    </a:lnTo>
                    <a:lnTo>
                      <a:pt x="587" y="541"/>
                    </a:lnTo>
                    <a:lnTo>
                      <a:pt x="597" y="541"/>
                    </a:lnTo>
                    <a:lnTo>
                      <a:pt x="610" y="537"/>
                    </a:lnTo>
                    <a:lnTo>
                      <a:pt x="623" y="533"/>
                    </a:lnTo>
                    <a:lnTo>
                      <a:pt x="637" y="526"/>
                    </a:lnTo>
                    <a:lnTo>
                      <a:pt x="652" y="517"/>
                    </a:lnTo>
                    <a:lnTo>
                      <a:pt x="666" y="500"/>
                    </a:lnTo>
                    <a:lnTo>
                      <a:pt x="679" y="476"/>
                    </a:lnTo>
                    <a:lnTo>
                      <a:pt x="691" y="446"/>
                    </a:lnTo>
                    <a:lnTo>
                      <a:pt x="701" y="415"/>
                    </a:lnTo>
                    <a:lnTo>
                      <a:pt x="709" y="385"/>
                    </a:lnTo>
                    <a:lnTo>
                      <a:pt x="717" y="360"/>
                    </a:lnTo>
                    <a:lnTo>
                      <a:pt x="721" y="342"/>
                    </a:lnTo>
                    <a:lnTo>
                      <a:pt x="722" y="337"/>
                    </a:lnTo>
                    <a:lnTo>
                      <a:pt x="782" y="294"/>
                    </a:lnTo>
                    <a:lnTo>
                      <a:pt x="758" y="230"/>
                    </a:lnTo>
                    <a:lnTo>
                      <a:pt x="756" y="223"/>
                    </a:lnTo>
                    <a:lnTo>
                      <a:pt x="749" y="208"/>
                    </a:lnTo>
                    <a:lnTo>
                      <a:pt x="735" y="184"/>
                    </a:lnTo>
                    <a:lnTo>
                      <a:pt x="717" y="158"/>
                    </a:lnTo>
                    <a:lnTo>
                      <a:pt x="691" y="131"/>
                    </a:lnTo>
                    <a:lnTo>
                      <a:pt x="660" y="108"/>
                    </a:lnTo>
                    <a:lnTo>
                      <a:pt x="621" y="89"/>
                    </a:lnTo>
                    <a:lnTo>
                      <a:pt x="574" y="82"/>
                    </a:lnTo>
                    <a:lnTo>
                      <a:pt x="526" y="80"/>
                    </a:lnTo>
                    <a:lnTo>
                      <a:pt x="485" y="88"/>
                    </a:lnTo>
                    <a:lnTo>
                      <a:pt x="449" y="98"/>
                    </a:lnTo>
                    <a:lnTo>
                      <a:pt x="419" y="115"/>
                    </a:lnTo>
                    <a:lnTo>
                      <a:pt x="392" y="132"/>
                    </a:lnTo>
                    <a:lnTo>
                      <a:pt x="369" y="153"/>
                    </a:lnTo>
                    <a:lnTo>
                      <a:pt x="349" y="173"/>
                    </a:lnTo>
                    <a:lnTo>
                      <a:pt x="330" y="191"/>
                    </a:lnTo>
                    <a:lnTo>
                      <a:pt x="313" y="210"/>
                    </a:lnTo>
                    <a:lnTo>
                      <a:pt x="298" y="232"/>
                    </a:lnTo>
                    <a:lnTo>
                      <a:pt x="284" y="255"/>
                    </a:lnTo>
                    <a:lnTo>
                      <a:pt x="273" y="278"/>
                    </a:lnTo>
                    <a:lnTo>
                      <a:pt x="264" y="299"/>
                    </a:lnTo>
                    <a:lnTo>
                      <a:pt x="256" y="316"/>
                    </a:lnTo>
                    <a:lnTo>
                      <a:pt x="252" y="327"/>
                    </a:lnTo>
                    <a:lnTo>
                      <a:pt x="251" y="331"/>
                    </a:lnTo>
                    <a:lnTo>
                      <a:pt x="246" y="369"/>
                    </a:lnTo>
                    <a:lnTo>
                      <a:pt x="246" y="403"/>
                    </a:lnTo>
                    <a:lnTo>
                      <a:pt x="250" y="430"/>
                    </a:lnTo>
                    <a:lnTo>
                      <a:pt x="257" y="452"/>
                    </a:lnTo>
                    <a:lnTo>
                      <a:pt x="268" y="472"/>
                    </a:lnTo>
                    <a:lnTo>
                      <a:pt x="281" y="487"/>
                    </a:lnTo>
                    <a:lnTo>
                      <a:pt x="293" y="500"/>
                    </a:lnTo>
                    <a:lnTo>
                      <a:pt x="306" y="512"/>
                    </a:lnTo>
                    <a:lnTo>
                      <a:pt x="233" y="550"/>
                    </a:lnTo>
                    <a:lnTo>
                      <a:pt x="178" y="582"/>
                    </a:lnTo>
                    <a:lnTo>
                      <a:pt x="133" y="614"/>
                    </a:lnTo>
                    <a:lnTo>
                      <a:pt x="100" y="642"/>
                    </a:lnTo>
                    <a:lnTo>
                      <a:pt x="71" y="671"/>
                    </a:lnTo>
                    <a:lnTo>
                      <a:pt x="48" y="701"/>
                    </a:lnTo>
                    <a:lnTo>
                      <a:pt x="25" y="735"/>
                    </a:lnTo>
                    <a:lnTo>
                      <a:pt x="0" y="77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/>
            </p:nvSpPr>
            <p:spPr bwMode="auto">
              <a:xfrm>
                <a:off x="3096" y="3199"/>
                <a:ext cx="170" cy="202"/>
              </a:xfrm>
              <a:custGeom>
                <a:avLst/>
                <a:gdLst>
                  <a:gd name="T0" fmla="*/ 0 w 170"/>
                  <a:gd name="T1" fmla="*/ 55 h 202"/>
                  <a:gd name="T2" fmla="*/ 1 w 170"/>
                  <a:gd name="T3" fmla="*/ 202 h 202"/>
                  <a:gd name="T4" fmla="*/ 5 w 170"/>
                  <a:gd name="T5" fmla="*/ 200 h 202"/>
                  <a:gd name="T6" fmla="*/ 18 w 170"/>
                  <a:gd name="T7" fmla="*/ 199 h 202"/>
                  <a:gd name="T8" fmla="*/ 35 w 170"/>
                  <a:gd name="T9" fmla="*/ 195 h 202"/>
                  <a:gd name="T10" fmla="*/ 57 w 170"/>
                  <a:gd name="T11" fmla="*/ 190 h 202"/>
                  <a:gd name="T12" fmla="*/ 79 w 170"/>
                  <a:gd name="T13" fmla="*/ 182 h 202"/>
                  <a:gd name="T14" fmla="*/ 101 w 170"/>
                  <a:gd name="T15" fmla="*/ 173 h 202"/>
                  <a:gd name="T16" fmla="*/ 121 w 170"/>
                  <a:gd name="T17" fmla="*/ 161 h 202"/>
                  <a:gd name="T18" fmla="*/ 136 w 170"/>
                  <a:gd name="T19" fmla="*/ 148 h 202"/>
                  <a:gd name="T20" fmla="*/ 147 w 170"/>
                  <a:gd name="T21" fmla="*/ 133 h 202"/>
                  <a:gd name="T22" fmla="*/ 156 w 170"/>
                  <a:gd name="T23" fmla="*/ 120 h 202"/>
                  <a:gd name="T24" fmla="*/ 162 w 170"/>
                  <a:gd name="T25" fmla="*/ 107 h 202"/>
                  <a:gd name="T26" fmla="*/ 168 w 170"/>
                  <a:gd name="T27" fmla="*/ 96 h 202"/>
                  <a:gd name="T28" fmla="*/ 169 w 170"/>
                  <a:gd name="T29" fmla="*/ 85 h 202"/>
                  <a:gd name="T30" fmla="*/ 170 w 170"/>
                  <a:gd name="T31" fmla="*/ 75 h 202"/>
                  <a:gd name="T32" fmla="*/ 170 w 170"/>
                  <a:gd name="T33" fmla="*/ 65 h 202"/>
                  <a:gd name="T34" fmla="*/ 168 w 170"/>
                  <a:gd name="T35" fmla="*/ 55 h 202"/>
                  <a:gd name="T36" fmla="*/ 165 w 170"/>
                  <a:gd name="T37" fmla="*/ 44 h 202"/>
                  <a:gd name="T38" fmla="*/ 161 w 170"/>
                  <a:gd name="T39" fmla="*/ 34 h 202"/>
                  <a:gd name="T40" fmla="*/ 157 w 170"/>
                  <a:gd name="T41" fmla="*/ 25 h 202"/>
                  <a:gd name="T42" fmla="*/ 152 w 170"/>
                  <a:gd name="T43" fmla="*/ 17 h 202"/>
                  <a:gd name="T44" fmla="*/ 148 w 170"/>
                  <a:gd name="T45" fmla="*/ 9 h 202"/>
                  <a:gd name="T46" fmla="*/ 144 w 170"/>
                  <a:gd name="T47" fmla="*/ 4 h 202"/>
                  <a:gd name="T48" fmla="*/ 143 w 170"/>
                  <a:gd name="T49" fmla="*/ 1 h 202"/>
                  <a:gd name="T50" fmla="*/ 142 w 170"/>
                  <a:gd name="T51" fmla="*/ 0 h 202"/>
                  <a:gd name="T52" fmla="*/ 101 w 170"/>
                  <a:gd name="T53" fmla="*/ 22 h 202"/>
                  <a:gd name="T54" fmla="*/ 87 w 170"/>
                  <a:gd name="T55" fmla="*/ 38 h 202"/>
                  <a:gd name="T56" fmla="*/ 62 w 170"/>
                  <a:gd name="T57" fmla="*/ 36 h 202"/>
                  <a:gd name="T58" fmla="*/ 44 w 170"/>
                  <a:gd name="T59" fmla="*/ 56 h 202"/>
                  <a:gd name="T60" fmla="*/ 0 w 170"/>
                  <a:gd name="T61" fmla="*/ 55 h 202"/>
                  <a:gd name="T62" fmla="*/ 0 w 170"/>
                  <a:gd name="T63" fmla="*/ 55 h 2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70" h="202">
                    <a:moveTo>
                      <a:pt x="0" y="55"/>
                    </a:moveTo>
                    <a:lnTo>
                      <a:pt x="1" y="202"/>
                    </a:lnTo>
                    <a:lnTo>
                      <a:pt x="5" y="200"/>
                    </a:lnTo>
                    <a:lnTo>
                      <a:pt x="18" y="199"/>
                    </a:lnTo>
                    <a:lnTo>
                      <a:pt x="35" y="195"/>
                    </a:lnTo>
                    <a:lnTo>
                      <a:pt x="57" y="190"/>
                    </a:lnTo>
                    <a:lnTo>
                      <a:pt x="79" y="182"/>
                    </a:lnTo>
                    <a:lnTo>
                      <a:pt x="101" y="173"/>
                    </a:lnTo>
                    <a:lnTo>
                      <a:pt x="121" y="161"/>
                    </a:lnTo>
                    <a:lnTo>
                      <a:pt x="136" y="148"/>
                    </a:lnTo>
                    <a:lnTo>
                      <a:pt x="147" y="133"/>
                    </a:lnTo>
                    <a:lnTo>
                      <a:pt x="156" y="120"/>
                    </a:lnTo>
                    <a:lnTo>
                      <a:pt x="162" y="107"/>
                    </a:lnTo>
                    <a:lnTo>
                      <a:pt x="168" y="96"/>
                    </a:lnTo>
                    <a:lnTo>
                      <a:pt x="169" y="85"/>
                    </a:lnTo>
                    <a:lnTo>
                      <a:pt x="170" y="75"/>
                    </a:lnTo>
                    <a:lnTo>
                      <a:pt x="170" y="65"/>
                    </a:lnTo>
                    <a:lnTo>
                      <a:pt x="168" y="55"/>
                    </a:lnTo>
                    <a:lnTo>
                      <a:pt x="165" y="44"/>
                    </a:lnTo>
                    <a:lnTo>
                      <a:pt x="161" y="34"/>
                    </a:lnTo>
                    <a:lnTo>
                      <a:pt x="157" y="25"/>
                    </a:lnTo>
                    <a:lnTo>
                      <a:pt x="152" y="17"/>
                    </a:lnTo>
                    <a:lnTo>
                      <a:pt x="148" y="9"/>
                    </a:lnTo>
                    <a:lnTo>
                      <a:pt x="144" y="4"/>
                    </a:lnTo>
                    <a:lnTo>
                      <a:pt x="143" y="1"/>
                    </a:lnTo>
                    <a:lnTo>
                      <a:pt x="142" y="0"/>
                    </a:lnTo>
                    <a:lnTo>
                      <a:pt x="101" y="22"/>
                    </a:lnTo>
                    <a:lnTo>
                      <a:pt x="87" y="38"/>
                    </a:lnTo>
                    <a:lnTo>
                      <a:pt x="62" y="36"/>
                    </a:lnTo>
                    <a:lnTo>
                      <a:pt x="44" y="56"/>
                    </a:lnTo>
                    <a:lnTo>
                      <a:pt x="0" y="55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37" name="Freeform 33"/>
              <p:cNvSpPr>
                <a:spLocks/>
              </p:cNvSpPr>
              <p:nvPr/>
            </p:nvSpPr>
            <p:spPr bwMode="auto">
              <a:xfrm>
                <a:off x="2916" y="2451"/>
                <a:ext cx="128" cy="125"/>
              </a:xfrm>
              <a:custGeom>
                <a:avLst/>
                <a:gdLst>
                  <a:gd name="T0" fmla="*/ 107 w 128"/>
                  <a:gd name="T1" fmla="*/ 30 h 125"/>
                  <a:gd name="T2" fmla="*/ 104 w 128"/>
                  <a:gd name="T3" fmla="*/ 30 h 125"/>
                  <a:gd name="T4" fmla="*/ 100 w 128"/>
                  <a:gd name="T5" fmla="*/ 30 h 125"/>
                  <a:gd name="T6" fmla="*/ 94 w 128"/>
                  <a:gd name="T7" fmla="*/ 30 h 125"/>
                  <a:gd name="T8" fmla="*/ 85 w 128"/>
                  <a:gd name="T9" fmla="*/ 31 h 125"/>
                  <a:gd name="T10" fmla="*/ 76 w 128"/>
                  <a:gd name="T11" fmla="*/ 33 h 125"/>
                  <a:gd name="T12" fmla="*/ 67 w 128"/>
                  <a:gd name="T13" fmla="*/ 35 h 125"/>
                  <a:gd name="T14" fmla="*/ 57 w 128"/>
                  <a:gd name="T15" fmla="*/ 36 h 125"/>
                  <a:gd name="T16" fmla="*/ 50 w 128"/>
                  <a:gd name="T17" fmla="*/ 40 h 125"/>
                  <a:gd name="T18" fmla="*/ 43 w 128"/>
                  <a:gd name="T19" fmla="*/ 44 h 125"/>
                  <a:gd name="T20" fmla="*/ 39 w 128"/>
                  <a:gd name="T21" fmla="*/ 47 h 125"/>
                  <a:gd name="T22" fmla="*/ 35 w 128"/>
                  <a:gd name="T23" fmla="*/ 50 h 125"/>
                  <a:gd name="T24" fmla="*/ 34 w 128"/>
                  <a:gd name="T25" fmla="*/ 52 h 125"/>
                  <a:gd name="T26" fmla="*/ 31 w 128"/>
                  <a:gd name="T27" fmla="*/ 55 h 125"/>
                  <a:gd name="T28" fmla="*/ 31 w 128"/>
                  <a:gd name="T29" fmla="*/ 55 h 125"/>
                  <a:gd name="T30" fmla="*/ 24 w 128"/>
                  <a:gd name="T31" fmla="*/ 125 h 125"/>
                  <a:gd name="T32" fmla="*/ 11 w 128"/>
                  <a:gd name="T33" fmla="*/ 120 h 125"/>
                  <a:gd name="T34" fmla="*/ 0 w 128"/>
                  <a:gd name="T35" fmla="*/ 0 h 125"/>
                  <a:gd name="T36" fmla="*/ 98 w 128"/>
                  <a:gd name="T37" fmla="*/ 10 h 125"/>
                  <a:gd name="T38" fmla="*/ 128 w 128"/>
                  <a:gd name="T39" fmla="*/ 13 h 125"/>
                  <a:gd name="T40" fmla="*/ 117 w 128"/>
                  <a:gd name="T41" fmla="*/ 27 h 125"/>
                  <a:gd name="T42" fmla="*/ 107 w 128"/>
                  <a:gd name="T43" fmla="*/ 30 h 125"/>
                  <a:gd name="T44" fmla="*/ 107 w 128"/>
                  <a:gd name="T45" fmla="*/ 30 h 1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28" h="125">
                    <a:moveTo>
                      <a:pt x="107" y="30"/>
                    </a:moveTo>
                    <a:lnTo>
                      <a:pt x="104" y="30"/>
                    </a:lnTo>
                    <a:lnTo>
                      <a:pt x="100" y="30"/>
                    </a:lnTo>
                    <a:lnTo>
                      <a:pt x="94" y="30"/>
                    </a:lnTo>
                    <a:lnTo>
                      <a:pt x="85" y="31"/>
                    </a:lnTo>
                    <a:lnTo>
                      <a:pt x="76" y="33"/>
                    </a:lnTo>
                    <a:lnTo>
                      <a:pt x="67" y="35"/>
                    </a:lnTo>
                    <a:lnTo>
                      <a:pt x="57" y="36"/>
                    </a:lnTo>
                    <a:lnTo>
                      <a:pt x="50" y="40"/>
                    </a:lnTo>
                    <a:lnTo>
                      <a:pt x="43" y="44"/>
                    </a:lnTo>
                    <a:lnTo>
                      <a:pt x="39" y="47"/>
                    </a:lnTo>
                    <a:lnTo>
                      <a:pt x="35" y="50"/>
                    </a:lnTo>
                    <a:lnTo>
                      <a:pt x="34" y="52"/>
                    </a:lnTo>
                    <a:lnTo>
                      <a:pt x="31" y="55"/>
                    </a:lnTo>
                    <a:lnTo>
                      <a:pt x="24" y="125"/>
                    </a:lnTo>
                    <a:lnTo>
                      <a:pt x="11" y="120"/>
                    </a:lnTo>
                    <a:lnTo>
                      <a:pt x="0" y="0"/>
                    </a:lnTo>
                    <a:lnTo>
                      <a:pt x="98" y="10"/>
                    </a:lnTo>
                    <a:lnTo>
                      <a:pt x="128" y="13"/>
                    </a:lnTo>
                    <a:lnTo>
                      <a:pt x="117" y="27"/>
                    </a:lnTo>
                    <a:lnTo>
                      <a:pt x="107" y="3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/>
            </p:nvSpPr>
            <p:spPr bwMode="auto">
              <a:xfrm>
                <a:off x="2970" y="2502"/>
                <a:ext cx="61" cy="25"/>
              </a:xfrm>
              <a:custGeom>
                <a:avLst/>
                <a:gdLst>
                  <a:gd name="T0" fmla="*/ 0 w 61"/>
                  <a:gd name="T1" fmla="*/ 1 h 25"/>
                  <a:gd name="T2" fmla="*/ 0 w 61"/>
                  <a:gd name="T3" fmla="*/ 1 h 25"/>
                  <a:gd name="T4" fmla="*/ 3 w 61"/>
                  <a:gd name="T5" fmla="*/ 1 h 25"/>
                  <a:gd name="T6" fmla="*/ 7 w 61"/>
                  <a:gd name="T7" fmla="*/ 1 h 25"/>
                  <a:gd name="T8" fmla="*/ 14 w 61"/>
                  <a:gd name="T9" fmla="*/ 2 h 25"/>
                  <a:gd name="T10" fmla="*/ 20 w 61"/>
                  <a:gd name="T11" fmla="*/ 2 h 25"/>
                  <a:gd name="T12" fmla="*/ 27 w 61"/>
                  <a:gd name="T13" fmla="*/ 2 h 25"/>
                  <a:gd name="T14" fmla="*/ 33 w 61"/>
                  <a:gd name="T15" fmla="*/ 2 h 25"/>
                  <a:gd name="T16" fmla="*/ 40 w 61"/>
                  <a:gd name="T17" fmla="*/ 2 h 25"/>
                  <a:gd name="T18" fmla="*/ 45 w 61"/>
                  <a:gd name="T19" fmla="*/ 1 h 25"/>
                  <a:gd name="T20" fmla="*/ 50 w 61"/>
                  <a:gd name="T21" fmla="*/ 1 h 25"/>
                  <a:gd name="T22" fmla="*/ 53 w 61"/>
                  <a:gd name="T23" fmla="*/ 0 h 25"/>
                  <a:gd name="T24" fmla="*/ 57 w 61"/>
                  <a:gd name="T25" fmla="*/ 0 h 25"/>
                  <a:gd name="T26" fmla="*/ 59 w 61"/>
                  <a:gd name="T27" fmla="*/ 0 h 25"/>
                  <a:gd name="T28" fmla="*/ 61 w 61"/>
                  <a:gd name="T29" fmla="*/ 0 h 25"/>
                  <a:gd name="T30" fmla="*/ 61 w 61"/>
                  <a:gd name="T31" fmla="*/ 15 h 25"/>
                  <a:gd name="T32" fmla="*/ 59 w 61"/>
                  <a:gd name="T33" fmla="*/ 15 h 25"/>
                  <a:gd name="T34" fmla="*/ 58 w 61"/>
                  <a:gd name="T35" fmla="*/ 17 h 25"/>
                  <a:gd name="T36" fmla="*/ 54 w 61"/>
                  <a:gd name="T37" fmla="*/ 18 h 25"/>
                  <a:gd name="T38" fmla="*/ 52 w 61"/>
                  <a:gd name="T39" fmla="*/ 21 h 25"/>
                  <a:gd name="T40" fmla="*/ 46 w 61"/>
                  <a:gd name="T41" fmla="*/ 22 h 25"/>
                  <a:gd name="T42" fmla="*/ 41 w 61"/>
                  <a:gd name="T43" fmla="*/ 23 h 25"/>
                  <a:gd name="T44" fmla="*/ 35 w 61"/>
                  <a:gd name="T45" fmla="*/ 25 h 25"/>
                  <a:gd name="T46" fmla="*/ 29 w 61"/>
                  <a:gd name="T47" fmla="*/ 25 h 25"/>
                  <a:gd name="T48" fmla="*/ 22 w 61"/>
                  <a:gd name="T49" fmla="*/ 25 h 25"/>
                  <a:gd name="T50" fmla="*/ 16 w 61"/>
                  <a:gd name="T51" fmla="*/ 23 h 25"/>
                  <a:gd name="T52" fmla="*/ 11 w 61"/>
                  <a:gd name="T53" fmla="*/ 22 h 25"/>
                  <a:gd name="T54" fmla="*/ 7 w 61"/>
                  <a:gd name="T55" fmla="*/ 21 h 25"/>
                  <a:gd name="T56" fmla="*/ 3 w 61"/>
                  <a:gd name="T57" fmla="*/ 19 h 25"/>
                  <a:gd name="T58" fmla="*/ 1 w 61"/>
                  <a:gd name="T59" fmla="*/ 18 h 25"/>
                  <a:gd name="T60" fmla="*/ 0 w 61"/>
                  <a:gd name="T61" fmla="*/ 18 h 25"/>
                  <a:gd name="T62" fmla="*/ 0 w 61"/>
                  <a:gd name="T63" fmla="*/ 1 h 25"/>
                  <a:gd name="T64" fmla="*/ 0 w 61"/>
                  <a:gd name="T65" fmla="*/ 1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1" h="25">
                    <a:moveTo>
                      <a:pt x="0" y="1"/>
                    </a:moveTo>
                    <a:lnTo>
                      <a:pt x="0" y="1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7" y="2"/>
                    </a:lnTo>
                    <a:lnTo>
                      <a:pt x="33" y="2"/>
                    </a:lnTo>
                    <a:lnTo>
                      <a:pt x="40" y="2"/>
                    </a:lnTo>
                    <a:lnTo>
                      <a:pt x="45" y="1"/>
                    </a:lnTo>
                    <a:lnTo>
                      <a:pt x="50" y="1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8" y="17"/>
                    </a:lnTo>
                    <a:lnTo>
                      <a:pt x="54" y="18"/>
                    </a:lnTo>
                    <a:lnTo>
                      <a:pt x="52" y="21"/>
                    </a:lnTo>
                    <a:lnTo>
                      <a:pt x="46" y="22"/>
                    </a:lnTo>
                    <a:lnTo>
                      <a:pt x="41" y="23"/>
                    </a:lnTo>
                    <a:lnTo>
                      <a:pt x="35" y="25"/>
                    </a:lnTo>
                    <a:lnTo>
                      <a:pt x="29" y="25"/>
                    </a:lnTo>
                    <a:lnTo>
                      <a:pt x="22" y="25"/>
                    </a:lnTo>
                    <a:lnTo>
                      <a:pt x="16" y="23"/>
                    </a:lnTo>
                    <a:lnTo>
                      <a:pt x="11" y="22"/>
                    </a:lnTo>
                    <a:lnTo>
                      <a:pt x="7" y="21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/>
            </p:nvSpPr>
            <p:spPr bwMode="auto">
              <a:xfrm>
                <a:off x="3100" y="3170"/>
                <a:ext cx="86" cy="75"/>
              </a:xfrm>
              <a:custGeom>
                <a:avLst/>
                <a:gdLst>
                  <a:gd name="T0" fmla="*/ 22 w 86"/>
                  <a:gd name="T1" fmla="*/ 75 h 75"/>
                  <a:gd name="T2" fmla="*/ 48 w 86"/>
                  <a:gd name="T3" fmla="*/ 54 h 75"/>
                  <a:gd name="T4" fmla="*/ 80 w 86"/>
                  <a:gd name="T5" fmla="*/ 56 h 75"/>
                  <a:gd name="T6" fmla="*/ 86 w 86"/>
                  <a:gd name="T7" fmla="*/ 36 h 75"/>
                  <a:gd name="T8" fmla="*/ 53 w 86"/>
                  <a:gd name="T9" fmla="*/ 0 h 75"/>
                  <a:gd name="T10" fmla="*/ 44 w 86"/>
                  <a:gd name="T11" fmla="*/ 4 h 75"/>
                  <a:gd name="T12" fmla="*/ 48 w 86"/>
                  <a:gd name="T13" fmla="*/ 26 h 75"/>
                  <a:gd name="T14" fmla="*/ 24 w 86"/>
                  <a:gd name="T15" fmla="*/ 15 h 75"/>
                  <a:gd name="T16" fmla="*/ 18 w 86"/>
                  <a:gd name="T17" fmla="*/ 23 h 75"/>
                  <a:gd name="T18" fmla="*/ 27 w 86"/>
                  <a:gd name="T19" fmla="*/ 38 h 75"/>
                  <a:gd name="T20" fmla="*/ 9 w 86"/>
                  <a:gd name="T21" fmla="*/ 32 h 75"/>
                  <a:gd name="T22" fmla="*/ 0 w 86"/>
                  <a:gd name="T23" fmla="*/ 45 h 75"/>
                  <a:gd name="T24" fmla="*/ 22 w 86"/>
                  <a:gd name="T25" fmla="*/ 75 h 75"/>
                  <a:gd name="T26" fmla="*/ 22 w 86"/>
                  <a:gd name="T27" fmla="*/ 75 h 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75">
                    <a:moveTo>
                      <a:pt x="22" y="75"/>
                    </a:moveTo>
                    <a:lnTo>
                      <a:pt x="48" y="54"/>
                    </a:lnTo>
                    <a:lnTo>
                      <a:pt x="80" y="56"/>
                    </a:lnTo>
                    <a:lnTo>
                      <a:pt x="86" y="36"/>
                    </a:lnTo>
                    <a:lnTo>
                      <a:pt x="53" y="0"/>
                    </a:lnTo>
                    <a:lnTo>
                      <a:pt x="44" y="4"/>
                    </a:lnTo>
                    <a:lnTo>
                      <a:pt x="48" y="26"/>
                    </a:lnTo>
                    <a:lnTo>
                      <a:pt x="24" y="15"/>
                    </a:lnTo>
                    <a:lnTo>
                      <a:pt x="18" y="23"/>
                    </a:lnTo>
                    <a:lnTo>
                      <a:pt x="27" y="38"/>
                    </a:lnTo>
                    <a:lnTo>
                      <a:pt x="9" y="32"/>
                    </a:lnTo>
                    <a:lnTo>
                      <a:pt x="0" y="45"/>
                    </a:lnTo>
                    <a:lnTo>
                      <a:pt x="22" y="75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/>
            </p:nvSpPr>
            <p:spPr bwMode="auto">
              <a:xfrm>
                <a:off x="2743" y="3074"/>
                <a:ext cx="354" cy="83"/>
              </a:xfrm>
              <a:custGeom>
                <a:avLst/>
                <a:gdLst>
                  <a:gd name="T0" fmla="*/ 345 w 354"/>
                  <a:gd name="T1" fmla="*/ 0 h 83"/>
                  <a:gd name="T2" fmla="*/ 292 w 354"/>
                  <a:gd name="T3" fmla="*/ 35 h 83"/>
                  <a:gd name="T4" fmla="*/ 0 w 354"/>
                  <a:gd name="T5" fmla="*/ 60 h 83"/>
                  <a:gd name="T6" fmla="*/ 0 w 354"/>
                  <a:gd name="T7" fmla="*/ 69 h 83"/>
                  <a:gd name="T8" fmla="*/ 8 w 354"/>
                  <a:gd name="T9" fmla="*/ 69 h 83"/>
                  <a:gd name="T10" fmla="*/ 30 w 354"/>
                  <a:gd name="T11" fmla="*/ 72 h 83"/>
                  <a:gd name="T12" fmla="*/ 61 w 354"/>
                  <a:gd name="T13" fmla="*/ 74 h 83"/>
                  <a:gd name="T14" fmla="*/ 99 w 354"/>
                  <a:gd name="T15" fmla="*/ 78 h 83"/>
                  <a:gd name="T16" fmla="*/ 138 w 354"/>
                  <a:gd name="T17" fmla="*/ 81 h 83"/>
                  <a:gd name="T18" fmla="*/ 178 w 354"/>
                  <a:gd name="T19" fmla="*/ 83 h 83"/>
                  <a:gd name="T20" fmla="*/ 212 w 354"/>
                  <a:gd name="T21" fmla="*/ 83 h 83"/>
                  <a:gd name="T22" fmla="*/ 240 w 354"/>
                  <a:gd name="T23" fmla="*/ 82 h 83"/>
                  <a:gd name="T24" fmla="*/ 258 w 354"/>
                  <a:gd name="T25" fmla="*/ 77 h 83"/>
                  <a:gd name="T26" fmla="*/ 272 w 354"/>
                  <a:gd name="T27" fmla="*/ 73 h 83"/>
                  <a:gd name="T28" fmla="*/ 284 w 354"/>
                  <a:gd name="T29" fmla="*/ 68 h 83"/>
                  <a:gd name="T30" fmla="*/ 293 w 354"/>
                  <a:gd name="T31" fmla="*/ 64 h 83"/>
                  <a:gd name="T32" fmla="*/ 298 w 354"/>
                  <a:gd name="T33" fmla="*/ 60 h 83"/>
                  <a:gd name="T34" fmla="*/ 302 w 354"/>
                  <a:gd name="T35" fmla="*/ 57 h 83"/>
                  <a:gd name="T36" fmla="*/ 303 w 354"/>
                  <a:gd name="T37" fmla="*/ 56 h 83"/>
                  <a:gd name="T38" fmla="*/ 305 w 354"/>
                  <a:gd name="T39" fmla="*/ 56 h 83"/>
                  <a:gd name="T40" fmla="*/ 354 w 354"/>
                  <a:gd name="T41" fmla="*/ 9 h 83"/>
                  <a:gd name="T42" fmla="*/ 345 w 354"/>
                  <a:gd name="T43" fmla="*/ 0 h 83"/>
                  <a:gd name="T44" fmla="*/ 345 w 354"/>
                  <a:gd name="T45" fmla="*/ 0 h 8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4" h="83">
                    <a:moveTo>
                      <a:pt x="345" y="0"/>
                    </a:moveTo>
                    <a:lnTo>
                      <a:pt x="292" y="35"/>
                    </a:lnTo>
                    <a:lnTo>
                      <a:pt x="0" y="60"/>
                    </a:lnTo>
                    <a:lnTo>
                      <a:pt x="0" y="69"/>
                    </a:lnTo>
                    <a:lnTo>
                      <a:pt x="8" y="69"/>
                    </a:lnTo>
                    <a:lnTo>
                      <a:pt x="30" y="72"/>
                    </a:lnTo>
                    <a:lnTo>
                      <a:pt x="61" y="74"/>
                    </a:lnTo>
                    <a:lnTo>
                      <a:pt x="99" y="78"/>
                    </a:lnTo>
                    <a:lnTo>
                      <a:pt x="138" y="81"/>
                    </a:lnTo>
                    <a:lnTo>
                      <a:pt x="178" y="83"/>
                    </a:lnTo>
                    <a:lnTo>
                      <a:pt x="212" y="83"/>
                    </a:lnTo>
                    <a:lnTo>
                      <a:pt x="240" y="82"/>
                    </a:lnTo>
                    <a:lnTo>
                      <a:pt x="258" y="77"/>
                    </a:lnTo>
                    <a:lnTo>
                      <a:pt x="272" y="73"/>
                    </a:lnTo>
                    <a:lnTo>
                      <a:pt x="284" y="68"/>
                    </a:lnTo>
                    <a:lnTo>
                      <a:pt x="293" y="64"/>
                    </a:lnTo>
                    <a:lnTo>
                      <a:pt x="298" y="60"/>
                    </a:lnTo>
                    <a:lnTo>
                      <a:pt x="302" y="57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54" y="9"/>
                    </a:lnTo>
                    <a:lnTo>
                      <a:pt x="345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/>
            </p:nvSpPr>
            <p:spPr bwMode="auto">
              <a:xfrm>
                <a:off x="3193" y="2926"/>
                <a:ext cx="30" cy="26"/>
              </a:xfrm>
              <a:custGeom>
                <a:avLst/>
                <a:gdLst>
                  <a:gd name="T0" fmla="*/ 9 w 30"/>
                  <a:gd name="T1" fmla="*/ 0 h 26"/>
                  <a:gd name="T2" fmla="*/ 0 w 30"/>
                  <a:gd name="T3" fmla="*/ 17 h 26"/>
                  <a:gd name="T4" fmla="*/ 25 w 30"/>
                  <a:gd name="T5" fmla="*/ 26 h 26"/>
                  <a:gd name="T6" fmla="*/ 30 w 30"/>
                  <a:gd name="T7" fmla="*/ 8 h 26"/>
                  <a:gd name="T8" fmla="*/ 9 w 30"/>
                  <a:gd name="T9" fmla="*/ 0 h 26"/>
                  <a:gd name="T10" fmla="*/ 9 w 30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6">
                    <a:moveTo>
                      <a:pt x="9" y="0"/>
                    </a:moveTo>
                    <a:lnTo>
                      <a:pt x="0" y="17"/>
                    </a:lnTo>
                    <a:lnTo>
                      <a:pt x="25" y="26"/>
                    </a:lnTo>
                    <a:lnTo>
                      <a:pt x="30" y="8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/>
            </p:nvSpPr>
            <p:spPr bwMode="auto">
              <a:xfrm>
                <a:off x="2694" y="3135"/>
                <a:ext cx="48" cy="100"/>
              </a:xfrm>
              <a:custGeom>
                <a:avLst/>
                <a:gdLst>
                  <a:gd name="T0" fmla="*/ 44 w 48"/>
                  <a:gd name="T1" fmla="*/ 8 h 100"/>
                  <a:gd name="T2" fmla="*/ 44 w 48"/>
                  <a:gd name="T3" fmla="*/ 9 h 100"/>
                  <a:gd name="T4" fmla="*/ 45 w 48"/>
                  <a:gd name="T5" fmla="*/ 12 h 100"/>
                  <a:gd name="T6" fmla="*/ 47 w 48"/>
                  <a:gd name="T7" fmla="*/ 18 h 100"/>
                  <a:gd name="T8" fmla="*/ 48 w 48"/>
                  <a:gd name="T9" fmla="*/ 26 h 100"/>
                  <a:gd name="T10" fmla="*/ 48 w 48"/>
                  <a:gd name="T11" fmla="*/ 34 h 100"/>
                  <a:gd name="T12" fmla="*/ 48 w 48"/>
                  <a:gd name="T13" fmla="*/ 44 h 100"/>
                  <a:gd name="T14" fmla="*/ 45 w 48"/>
                  <a:gd name="T15" fmla="*/ 55 h 100"/>
                  <a:gd name="T16" fmla="*/ 40 w 48"/>
                  <a:gd name="T17" fmla="*/ 65 h 100"/>
                  <a:gd name="T18" fmla="*/ 32 w 48"/>
                  <a:gd name="T19" fmla="*/ 74 h 100"/>
                  <a:gd name="T20" fmla="*/ 26 w 48"/>
                  <a:gd name="T21" fmla="*/ 82 h 100"/>
                  <a:gd name="T22" fmla="*/ 19 w 48"/>
                  <a:gd name="T23" fmla="*/ 89 h 100"/>
                  <a:gd name="T24" fmla="*/ 13 w 48"/>
                  <a:gd name="T25" fmla="*/ 93 h 100"/>
                  <a:gd name="T26" fmla="*/ 6 w 48"/>
                  <a:gd name="T27" fmla="*/ 97 h 100"/>
                  <a:gd name="T28" fmla="*/ 2 w 48"/>
                  <a:gd name="T29" fmla="*/ 98 h 100"/>
                  <a:gd name="T30" fmla="*/ 0 w 48"/>
                  <a:gd name="T31" fmla="*/ 100 h 100"/>
                  <a:gd name="T32" fmla="*/ 0 w 48"/>
                  <a:gd name="T33" fmla="*/ 100 h 100"/>
                  <a:gd name="T34" fmla="*/ 0 w 48"/>
                  <a:gd name="T35" fmla="*/ 91 h 100"/>
                  <a:gd name="T36" fmla="*/ 1 w 48"/>
                  <a:gd name="T37" fmla="*/ 89 h 100"/>
                  <a:gd name="T38" fmla="*/ 4 w 48"/>
                  <a:gd name="T39" fmla="*/ 86 h 100"/>
                  <a:gd name="T40" fmla="*/ 8 w 48"/>
                  <a:gd name="T41" fmla="*/ 82 h 100"/>
                  <a:gd name="T42" fmla="*/ 13 w 48"/>
                  <a:gd name="T43" fmla="*/ 76 h 100"/>
                  <a:gd name="T44" fmla="*/ 18 w 48"/>
                  <a:gd name="T45" fmla="*/ 69 h 100"/>
                  <a:gd name="T46" fmla="*/ 23 w 48"/>
                  <a:gd name="T47" fmla="*/ 60 h 100"/>
                  <a:gd name="T48" fmla="*/ 26 w 48"/>
                  <a:gd name="T49" fmla="*/ 52 h 100"/>
                  <a:gd name="T50" fmla="*/ 27 w 48"/>
                  <a:gd name="T51" fmla="*/ 44 h 100"/>
                  <a:gd name="T52" fmla="*/ 27 w 48"/>
                  <a:gd name="T53" fmla="*/ 35 h 100"/>
                  <a:gd name="T54" fmla="*/ 26 w 48"/>
                  <a:gd name="T55" fmla="*/ 28 h 100"/>
                  <a:gd name="T56" fmla="*/ 26 w 48"/>
                  <a:gd name="T57" fmla="*/ 20 h 100"/>
                  <a:gd name="T58" fmla="*/ 26 w 48"/>
                  <a:gd name="T59" fmla="*/ 13 h 100"/>
                  <a:gd name="T60" fmla="*/ 24 w 48"/>
                  <a:gd name="T61" fmla="*/ 8 h 100"/>
                  <a:gd name="T62" fmla="*/ 23 w 48"/>
                  <a:gd name="T63" fmla="*/ 4 h 100"/>
                  <a:gd name="T64" fmla="*/ 23 w 48"/>
                  <a:gd name="T65" fmla="*/ 0 h 100"/>
                  <a:gd name="T66" fmla="*/ 23 w 48"/>
                  <a:gd name="T67" fmla="*/ 0 h 100"/>
                  <a:gd name="T68" fmla="*/ 44 w 48"/>
                  <a:gd name="T69" fmla="*/ 8 h 100"/>
                  <a:gd name="T70" fmla="*/ 44 w 48"/>
                  <a:gd name="T71" fmla="*/ 8 h 10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8" h="100">
                    <a:moveTo>
                      <a:pt x="44" y="8"/>
                    </a:moveTo>
                    <a:lnTo>
                      <a:pt x="44" y="9"/>
                    </a:lnTo>
                    <a:lnTo>
                      <a:pt x="45" y="12"/>
                    </a:lnTo>
                    <a:lnTo>
                      <a:pt x="47" y="18"/>
                    </a:lnTo>
                    <a:lnTo>
                      <a:pt x="48" y="26"/>
                    </a:lnTo>
                    <a:lnTo>
                      <a:pt x="48" y="34"/>
                    </a:lnTo>
                    <a:lnTo>
                      <a:pt x="48" y="44"/>
                    </a:lnTo>
                    <a:lnTo>
                      <a:pt x="45" y="55"/>
                    </a:lnTo>
                    <a:lnTo>
                      <a:pt x="40" y="65"/>
                    </a:lnTo>
                    <a:lnTo>
                      <a:pt x="32" y="74"/>
                    </a:lnTo>
                    <a:lnTo>
                      <a:pt x="26" y="82"/>
                    </a:lnTo>
                    <a:lnTo>
                      <a:pt x="19" y="89"/>
                    </a:lnTo>
                    <a:lnTo>
                      <a:pt x="13" y="93"/>
                    </a:lnTo>
                    <a:lnTo>
                      <a:pt x="6" y="97"/>
                    </a:lnTo>
                    <a:lnTo>
                      <a:pt x="2" y="98"/>
                    </a:lnTo>
                    <a:lnTo>
                      <a:pt x="0" y="100"/>
                    </a:lnTo>
                    <a:lnTo>
                      <a:pt x="0" y="91"/>
                    </a:lnTo>
                    <a:lnTo>
                      <a:pt x="1" y="89"/>
                    </a:lnTo>
                    <a:lnTo>
                      <a:pt x="4" y="86"/>
                    </a:lnTo>
                    <a:lnTo>
                      <a:pt x="8" y="82"/>
                    </a:lnTo>
                    <a:lnTo>
                      <a:pt x="13" y="76"/>
                    </a:lnTo>
                    <a:lnTo>
                      <a:pt x="18" y="69"/>
                    </a:lnTo>
                    <a:lnTo>
                      <a:pt x="23" y="60"/>
                    </a:lnTo>
                    <a:lnTo>
                      <a:pt x="26" y="52"/>
                    </a:lnTo>
                    <a:lnTo>
                      <a:pt x="27" y="44"/>
                    </a:lnTo>
                    <a:lnTo>
                      <a:pt x="27" y="35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6" y="13"/>
                    </a:lnTo>
                    <a:lnTo>
                      <a:pt x="24" y="8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44" y="8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/>
            </p:nvSpPr>
            <p:spPr bwMode="auto">
              <a:xfrm>
                <a:off x="3407" y="2647"/>
                <a:ext cx="222" cy="371"/>
              </a:xfrm>
              <a:custGeom>
                <a:avLst/>
                <a:gdLst>
                  <a:gd name="T0" fmla="*/ 21 w 222"/>
                  <a:gd name="T1" fmla="*/ 0 h 371"/>
                  <a:gd name="T2" fmla="*/ 100 w 222"/>
                  <a:gd name="T3" fmla="*/ 36 h 371"/>
                  <a:gd name="T4" fmla="*/ 101 w 222"/>
                  <a:gd name="T5" fmla="*/ 37 h 371"/>
                  <a:gd name="T6" fmla="*/ 108 w 222"/>
                  <a:gd name="T7" fmla="*/ 43 h 371"/>
                  <a:gd name="T8" fmla="*/ 116 w 222"/>
                  <a:gd name="T9" fmla="*/ 54 h 371"/>
                  <a:gd name="T10" fmla="*/ 127 w 222"/>
                  <a:gd name="T11" fmla="*/ 67 h 371"/>
                  <a:gd name="T12" fmla="*/ 140 w 222"/>
                  <a:gd name="T13" fmla="*/ 82 h 371"/>
                  <a:gd name="T14" fmla="*/ 153 w 222"/>
                  <a:gd name="T15" fmla="*/ 102 h 371"/>
                  <a:gd name="T16" fmla="*/ 168 w 222"/>
                  <a:gd name="T17" fmla="*/ 123 h 371"/>
                  <a:gd name="T18" fmla="*/ 182 w 222"/>
                  <a:gd name="T19" fmla="*/ 145 h 371"/>
                  <a:gd name="T20" fmla="*/ 192 w 222"/>
                  <a:gd name="T21" fmla="*/ 166 h 371"/>
                  <a:gd name="T22" fmla="*/ 201 w 222"/>
                  <a:gd name="T23" fmla="*/ 184 h 371"/>
                  <a:gd name="T24" fmla="*/ 209 w 222"/>
                  <a:gd name="T25" fmla="*/ 198 h 371"/>
                  <a:gd name="T26" fmla="*/ 215 w 222"/>
                  <a:gd name="T27" fmla="*/ 210 h 371"/>
                  <a:gd name="T28" fmla="*/ 218 w 222"/>
                  <a:gd name="T29" fmla="*/ 219 h 371"/>
                  <a:gd name="T30" fmla="*/ 220 w 222"/>
                  <a:gd name="T31" fmla="*/ 226 h 371"/>
                  <a:gd name="T32" fmla="*/ 221 w 222"/>
                  <a:gd name="T33" fmla="*/ 228 h 371"/>
                  <a:gd name="T34" fmla="*/ 222 w 222"/>
                  <a:gd name="T35" fmla="*/ 231 h 371"/>
                  <a:gd name="T36" fmla="*/ 215 w 222"/>
                  <a:gd name="T37" fmla="*/ 371 h 371"/>
                  <a:gd name="T38" fmla="*/ 160 w 222"/>
                  <a:gd name="T39" fmla="*/ 332 h 371"/>
                  <a:gd name="T40" fmla="*/ 160 w 222"/>
                  <a:gd name="T41" fmla="*/ 226 h 371"/>
                  <a:gd name="T42" fmla="*/ 101 w 222"/>
                  <a:gd name="T43" fmla="*/ 157 h 371"/>
                  <a:gd name="T44" fmla="*/ 82 w 222"/>
                  <a:gd name="T45" fmla="*/ 160 h 371"/>
                  <a:gd name="T46" fmla="*/ 80 w 222"/>
                  <a:gd name="T47" fmla="*/ 163 h 371"/>
                  <a:gd name="T48" fmla="*/ 80 w 222"/>
                  <a:gd name="T49" fmla="*/ 171 h 371"/>
                  <a:gd name="T50" fmla="*/ 80 w 222"/>
                  <a:gd name="T51" fmla="*/ 185 h 371"/>
                  <a:gd name="T52" fmla="*/ 79 w 222"/>
                  <a:gd name="T53" fmla="*/ 201 h 371"/>
                  <a:gd name="T54" fmla="*/ 77 w 222"/>
                  <a:gd name="T55" fmla="*/ 219 h 371"/>
                  <a:gd name="T56" fmla="*/ 74 w 222"/>
                  <a:gd name="T57" fmla="*/ 239 h 371"/>
                  <a:gd name="T58" fmla="*/ 70 w 222"/>
                  <a:gd name="T59" fmla="*/ 257 h 371"/>
                  <a:gd name="T60" fmla="*/ 65 w 222"/>
                  <a:gd name="T61" fmla="*/ 275 h 371"/>
                  <a:gd name="T62" fmla="*/ 58 w 222"/>
                  <a:gd name="T63" fmla="*/ 289 h 371"/>
                  <a:gd name="T64" fmla="*/ 51 w 222"/>
                  <a:gd name="T65" fmla="*/ 304 h 371"/>
                  <a:gd name="T66" fmla="*/ 44 w 222"/>
                  <a:gd name="T67" fmla="*/ 314 h 371"/>
                  <a:gd name="T68" fmla="*/ 38 w 222"/>
                  <a:gd name="T69" fmla="*/ 324 h 371"/>
                  <a:gd name="T70" fmla="*/ 31 w 222"/>
                  <a:gd name="T71" fmla="*/ 331 h 371"/>
                  <a:gd name="T72" fmla="*/ 27 w 222"/>
                  <a:gd name="T73" fmla="*/ 336 h 371"/>
                  <a:gd name="T74" fmla="*/ 25 w 222"/>
                  <a:gd name="T75" fmla="*/ 339 h 371"/>
                  <a:gd name="T76" fmla="*/ 23 w 222"/>
                  <a:gd name="T77" fmla="*/ 340 h 371"/>
                  <a:gd name="T78" fmla="*/ 0 w 222"/>
                  <a:gd name="T79" fmla="*/ 314 h 371"/>
                  <a:gd name="T80" fmla="*/ 2 w 222"/>
                  <a:gd name="T81" fmla="*/ 310 h 371"/>
                  <a:gd name="T82" fmla="*/ 9 w 222"/>
                  <a:gd name="T83" fmla="*/ 298 h 371"/>
                  <a:gd name="T84" fmla="*/ 17 w 222"/>
                  <a:gd name="T85" fmla="*/ 281 h 371"/>
                  <a:gd name="T86" fmla="*/ 27 w 222"/>
                  <a:gd name="T87" fmla="*/ 259 h 371"/>
                  <a:gd name="T88" fmla="*/ 38 w 222"/>
                  <a:gd name="T89" fmla="*/ 232 h 371"/>
                  <a:gd name="T90" fmla="*/ 47 w 222"/>
                  <a:gd name="T91" fmla="*/ 203 h 371"/>
                  <a:gd name="T92" fmla="*/ 54 w 222"/>
                  <a:gd name="T93" fmla="*/ 170 h 371"/>
                  <a:gd name="T94" fmla="*/ 57 w 222"/>
                  <a:gd name="T95" fmla="*/ 136 h 371"/>
                  <a:gd name="T96" fmla="*/ 56 w 222"/>
                  <a:gd name="T97" fmla="*/ 103 h 371"/>
                  <a:gd name="T98" fmla="*/ 52 w 222"/>
                  <a:gd name="T99" fmla="*/ 75 h 371"/>
                  <a:gd name="T100" fmla="*/ 45 w 222"/>
                  <a:gd name="T101" fmla="*/ 51 h 371"/>
                  <a:gd name="T102" fmla="*/ 39 w 222"/>
                  <a:gd name="T103" fmla="*/ 33 h 371"/>
                  <a:gd name="T104" fmla="*/ 31 w 222"/>
                  <a:gd name="T105" fmla="*/ 17 h 371"/>
                  <a:gd name="T106" fmla="*/ 26 w 222"/>
                  <a:gd name="T107" fmla="*/ 8 h 371"/>
                  <a:gd name="T108" fmla="*/ 22 w 222"/>
                  <a:gd name="T109" fmla="*/ 2 h 371"/>
                  <a:gd name="T110" fmla="*/ 21 w 222"/>
                  <a:gd name="T111" fmla="*/ 0 h 371"/>
                  <a:gd name="T112" fmla="*/ 21 w 222"/>
                  <a:gd name="T113" fmla="*/ 0 h 37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2" h="371">
                    <a:moveTo>
                      <a:pt x="21" y="0"/>
                    </a:moveTo>
                    <a:lnTo>
                      <a:pt x="100" y="36"/>
                    </a:lnTo>
                    <a:lnTo>
                      <a:pt x="101" y="37"/>
                    </a:lnTo>
                    <a:lnTo>
                      <a:pt x="108" y="43"/>
                    </a:lnTo>
                    <a:lnTo>
                      <a:pt x="116" y="54"/>
                    </a:lnTo>
                    <a:lnTo>
                      <a:pt x="127" y="67"/>
                    </a:lnTo>
                    <a:lnTo>
                      <a:pt x="140" y="82"/>
                    </a:lnTo>
                    <a:lnTo>
                      <a:pt x="153" y="102"/>
                    </a:lnTo>
                    <a:lnTo>
                      <a:pt x="168" y="123"/>
                    </a:lnTo>
                    <a:lnTo>
                      <a:pt x="182" y="145"/>
                    </a:lnTo>
                    <a:lnTo>
                      <a:pt x="192" y="166"/>
                    </a:lnTo>
                    <a:lnTo>
                      <a:pt x="201" y="184"/>
                    </a:lnTo>
                    <a:lnTo>
                      <a:pt x="209" y="198"/>
                    </a:lnTo>
                    <a:lnTo>
                      <a:pt x="215" y="210"/>
                    </a:lnTo>
                    <a:lnTo>
                      <a:pt x="218" y="219"/>
                    </a:lnTo>
                    <a:lnTo>
                      <a:pt x="220" y="226"/>
                    </a:lnTo>
                    <a:lnTo>
                      <a:pt x="221" y="228"/>
                    </a:lnTo>
                    <a:lnTo>
                      <a:pt x="222" y="231"/>
                    </a:lnTo>
                    <a:lnTo>
                      <a:pt x="215" y="371"/>
                    </a:lnTo>
                    <a:lnTo>
                      <a:pt x="160" y="332"/>
                    </a:lnTo>
                    <a:lnTo>
                      <a:pt x="160" y="226"/>
                    </a:lnTo>
                    <a:lnTo>
                      <a:pt x="101" y="157"/>
                    </a:lnTo>
                    <a:lnTo>
                      <a:pt x="82" y="160"/>
                    </a:lnTo>
                    <a:lnTo>
                      <a:pt x="80" y="163"/>
                    </a:lnTo>
                    <a:lnTo>
                      <a:pt x="80" y="171"/>
                    </a:lnTo>
                    <a:lnTo>
                      <a:pt x="80" y="185"/>
                    </a:lnTo>
                    <a:lnTo>
                      <a:pt x="79" y="201"/>
                    </a:lnTo>
                    <a:lnTo>
                      <a:pt x="77" y="219"/>
                    </a:lnTo>
                    <a:lnTo>
                      <a:pt x="74" y="239"/>
                    </a:lnTo>
                    <a:lnTo>
                      <a:pt x="70" y="257"/>
                    </a:lnTo>
                    <a:lnTo>
                      <a:pt x="65" y="275"/>
                    </a:lnTo>
                    <a:lnTo>
                      <a:pt x="58" y="289"/>
                    </a:lnTo>
                    <a:lnTo>
                      <a:pt x="51" y="304"/>
                    </a:lnTo>
                    <a:lnTo>
                      <a:pt x="44" y="314"/>
                    </a:lnTo>
                    <a:lnTo>
                      <a:pt x="38" y="324"/>
                    </a:lnTo>
                    <a:lnTo>
                      <a:pt x="31" y="331"/>
                    </a:lnTo>
                    <a:lnTo>
                      <a:pt x="27" y="336"/>
                    </a:lnTo>
                    <a:lnTo>
                      <a:pt x="25" y="339"/>
                    </a:lnTo>
                    <a:lnTo>
                      <a:pt x="23" y="340"/>
                    </a:lnTo>
                    <a:lnTo>
                      <a:pt x="0" y="314"/>
                    </a:lnTo>
                    <a:lnTo>
                      <a:pt x="2" y="310"/>
                    </a:lnTo>
                    <a:lnTo>
                      <a:pt x="9" y="298"/>
                    </a:lnTo>
                    <a:lnTo>
                      <a:pt x="17" y="281"/>
                    </a:lnTo>
                    <a:lnTo>
                      <a:pt x="27" y="259"/>
                    </a:lnTo>
                    <a:lnTo>
                      <a:pt x="38" y="232"/>
                    </a:lnTo>
                    <a:lnTo>
                      <a:pt x="47" y="203"/>
                    </a:lnTo>
                    <a:lnTo>
                      <a:pt x="54" y="170"/>
                    </a:lnTo>
                    <a:lnTo>
                      <a:pt x="57" y="136"/>
                    </a:lnTo>
                    <a:lnTo>
                      <a:pt x="56" y="103"/>
                    </a:lnTo>
                    <a:lnTo>
                      <a:pt x="52" y="75"/>
                    </a:lnTo>
                    <a:lnTo>
                      <a:pt x="45" y="51"/>
                    </a:lnTo>
                    <a:lnTo>
                      <a:pt x="39" y="33"/>
                    </a:lnTo>
                    <a:lnTo>
                      <a:pt x="31" y="17"/>
                    </a:lnTo>
                    <a:lnTo>
                      <a:pt x="26" y="8"/>
                    </a:lnTo>
                    <a:lnTo>
                      <a:pt x="22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/>
            </p:nvSpPr>
            <p:spPr bwMode="auto">
              <a:xfrm>
                <a:off x="3412" y="3131"/>
                <a:ext cx="211" cy="154"/>
              </a:xfrm>
              <a:custGeom>
                <a:avLst/>
                <a:gdLst>
                  <a:gd name="T0" fmla="*/ 8 w 211"/>
                  <a:gd name="T1" fmla="*/ 46 h 154"/>
                  <a:gd name="T2" fmla="*/ 109 w 211"/>
                  <a:gd name="T3" fmla="*/ 90 h 154"/>
                  <a:gd name="T4" fmla="*/ 91 w 211"/>
                  <a:gd name="T5" fmla="*/ 0 h 154"/>
                  <a:gd name="T6" fmla="*/ 195 w 211"/>
                  <a:gd name="T7" fmla="*/ 0 h 154"/>
                  <a:gd name="T8" fmla="*/ 211 w 211"/>
                  <a:gd name="T9" fmla="*/ 104 h 154"/>
                  <a:gd name="T10" fmla="*/ 109 w 211"/>
                  <a:gd name="T11" fmla="*/ 154 h 154"/>
                  <a:gd name="T12" fmla="*/ 0 w 211"/>
                  <a:gd name="T13" fmla="*/ 86 h 154"/>
                  <a:gd name="T14" fmla="*/ 8 w 211"/>
                  <a:gd name="T15" fmla="*/ 46 h 154"/>
                  <a:gd name="T16" fmla="*/ 8 w 211"/>
                  <a:gd name="T17" fmla="*/ 46 h 1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1" h="154">
                    <a:moveTo>
                      <a:pt x="8" y="46"/>
                    </a:moveTo>
                    <a:lnTo>
                      <a:pt x="109" y="90"/>
                    </a:lnTo>
                    <a:lnTo>
                      <a:pt x="91" y="0"/>
                    </a:lnTo>
                    <a:lnTo>
                      <a:pt x="195" y="0"/>
                    </a:lnTo>
                    <a:lnTo>
                      <a:pt x="211" y="104"/>
                    </a:lnTo>
                    <a:lnTo>
                      <a:pt x="109" y="154"/>
                    </a:lnTo>
                    <a:lnTo>
                      <a:pt x="0" y="86"/>
                    </a:lnTo>
                    <a:lnTo>
                      <a:pt x="8" y="46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/>
            </p:nvSpPr>
            <p:spPr bwMode="auto">
              <a:xfrm>
                <a:off x="2916" y="3485"/>
                <a:ext cx="344" cy="148"/>
              </a:xfrm>
              <a:custGeom>
                <a:avLst/>
                <a:gdLst>
                  <a:gd name="T0" fmla="*/ 0 w 344"/>
                  <a:gd name="T1" fmla="*/ 148 h 148"/>
                  <a:gd name="T2" fmla="*/ 0 w 344"/>
                  <a:gd name="T3" fmla="*/ 145 h 148"/>
                  <a:gd name="T4" fmla="*/ 4 w 344"/>
                  <a:gd name="T5" fmla="*/ 137 h 148"/>
                  <a:gd name="T6" fmla="*/ 12 w 344"/>
                  <a:gd name="T7" fmla="*/ 124 h 148"/>
                  <a:gd name="T8" fmla="*/ 22 w 344"/>
                  <a:gd name="T9" fmla="*/ 107 h 148"/>
                  <a:gd name="T10" fmla="*/ 38 w 344"/>
                  <a:gd name="T11" fmla="*/ 89 h 148"/>
                  <a:gd name="T12" fmla="*/ 57 w 344"/>
                  <a:gd name="T13" fmla="*/ 72 h 148"/>
                  <a:gd name="T14" fmla="*/ 83 w 344"/>
                  <a:gd name="T15" fmla="*/ 53 h 148"/>
                  <a:gd name="T16" fmla="*/ 115 w 344"/>
                  <a:gd name="T17" fmla="*/ 40 h 148"/>
                  <a:gd name="T18" fmla="*/ 145 w 344"/>
                  <a:gd name="T19" fmla="*/ 27 h 148"/>
                  <a:gd name="T20" fmla="*/ 169 w 344"/>
                  <a:gd name="T21" fmla="*/ 18 h 148"/>
                  <a:gd name="T22" fmla="*/ 189 w 344"/>
                  <a:gd name="T23" fmla="*/ 12 h 148"/>
                  <a:gd name="T24" fmla="*/ 205 w 344"/>
                  <a:gd name="T25" fmla="*/ 7 h 148"/>
                  <a:gd name="T26" fmla="*/ 215 w 344"/>
                  <a:gd name="T27" fmla="*/ 3 h 148"/>
                  <a:gd name="T28" fmla="*/ 223 w 344"/>
                  <a:gd name="T29" fmla="*/ 1 h 148"/>
                  <a:gd name="T30" fmla="*/ 227 w 344"/>
                  <a:gd name="T31" fmla="*/ 0 h 148"/>
                  <a:gd name="T32" fmla="*/ 228 w 344"/>
                  <a:gd name="T33" fmla="*/ 0 h 148"/>
                  <a:gd name="T34" fmla="*/ 344 w 344"/>
                  <a:gd name="T35" fmla="*/ 16 h 148"/>
                  <a:gd name="T36" fmla="*/ 220 w 344"/>
                  <a:gd name="T37" fmla="*/ 42 h 148"/>
                  <a:gd name="T38" fmla="*/ 298 w 344"/>
                  <a:gd name="T39" fmla="*/ 78 h 148"/>
                  <a:gd name="T40" fmla="*/ 155 w 344"/>
                  <a:gd name="T41" fmla="*/ 96 h 148"/>
                  <a:gd name="T42" fmla="*/ 251 w 344"/>
                  <a:gd name="T43" fmla="*/ 139 h 148"/>
                  <a:gd name="T44" fmla="*/ 0 w 344"/>
                  <a:gd name="T45" fmla="*/ 148 h 148"/>
                  <a:gd name="T46" fmla="*/ 0 w 344"/>
                  <a:gd name="T47" fmla="*/ 148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44" h="148">
                    <a:moveTo>
                      <a:pt x="0" y="148"/>
                    </a:moveTo>
                    <a:lnTo>
                      <a:pt x="0" y="145"/>
                    </a:lnTo>
                    <a:lnTo>
                      <a:pt x="4" y="137"/>
                    </a:lnTo>
                    <a:lnTo>
                      <a:pt x="12" y="124"/>
                    </a:lnTo>
                    <a:lnTo>
                      <a:pt x="22" y="107"/>
                    </a:lnTo>
                    <a:lnTo>
                      <a:pt x="38" y="89"/>
                    </a:lnTo>
                    <a:lnTo>
                      <a:pt x="57" y="72"/>
                    </a:lnTo>
                    <a:lnTo>
                      <a:pt x="83" y="53"/>
                    </a:lnTo>
                    <a:lnTo>
                      <a:pt x="115" y="40"/>
                    </a:lnTo>
                    <a:lnTo>
                      <a:pt x="145" y="27"/>
                    </a:lnTo>
                    <a:lnTo>
                      <a:pt x="169" y="18"/>
                    </a:lnTo>
                    <a:lnTo>
                      <a:pt x="189" y="12"/>
                    </a:lnTo>
                    <a:lnTo>
                      <a:pt x="205" y="7"/>
                    </a:lnTo>
                    <a:lnTo>
                      <a:pt x="215" y="3"/>
                    </a:lnTo>
                    <a:lnTo>
                      <a:pt x="223" y="1"/>
                    </a:lnTo>
                    <a:lnTo>
                      <a:pt x="227" y="0"/>
                    </a:lnTo>
                    <a:lnTo>
                      <a:pt x="228" y="0"/>
                    </a:lnTo>
                    <a:lnTo>
                      <a:pt x="344" y="16"/>
                    </a:lnTo>
                    <a:lnTo>
                      <a:pt x="220" y="42"/>
                    </a:lnTo>
                    <a:lnTo>
                      <a:pt x="298" y="78"/>
                    </a:lnTo>
                    <a:lnTo>
                      <a:pt x="155" y="96"/>
                    </a:lnTo>
                    <a:lnTo>
                      <a:pt x="251" y="139"/>
                    </a:lnTo>
                    <a:lnTo>
                      <a:pt x="0" y="148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/>
            </p:nvSpPr>
            <p:spPr bwMode="auto">
              <a:xfrm>
                <a:off x="2979" y="2525"/>
                <a:ext cx="86" cy="119"/>
              </a:xfrm>
              <a:custGeom>
                <a:avLst/>
                <a:gdLst>
                  <a:gd name="T0" fmla="*/ 9 w 86"/>
                  <a:gd name="T1" fmla="*/ 18 h 119"/>
                  <a:gd name="T2" fmla="*/ 0 w 86"/>
                  <a:gd name="T3" fmla="*/ 51 h 119"/>
                  <a:gd name="T4" fmla="*/ 17 w 86"/>
                  <a:gd name="T5" fmla="*/ 112 h 119"/>
                  <a:gd name="T6" fmla="*/ 36 w 86"/>
                  <a:gd name="T7" fmla="*/ 119 h 119"/>
                  <a:gd name="T8" fmla="*/ 48 w 86"/>
                  <a:gd name="T9" fmla="*/ 60 h 119"/>
                  <a:gd name="T10" fmla="*/ 66 w 86"/>
                  <a:gd name="T11" fmla="*/ 31 h 119"/>
                  <a:gd name="T12" fmla="*/ 86 w 86"/>
                  <a:gd name="T13" fmla="*/ 8 h 119"/>
                  <a:gd name="T14" fmla="*/ 69 w 86"/>
                  <a:gd name="T15" fmla="*/ 0 h 119"/>
                  <a:gd name="T16" fmla="*/ 9 w 86"/>
                  <a:gd name="T17" fmla="*/ 18 h 119"/>
                  <a:gd name="T18" fmla="*/ 9 w 86"/>
                  <a:gd name="T19" fmla="*/ 18 h 1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119">
                    <a:moveTo>
                      <a:pt x="9" y="18"/>
                    </a:moveTo>
                    <a:lnTo>
                      <a:pt x="0" y="51"/>
                    </a:lnTo>
                    <a:lnTo>
                      <a:pt x="17" y="112"/>
                    </a:lnTo>
                    <a:lnTo>
                      <a:pt x="36" y="119"/>
                    </a:lnTo>
                    <a:lnTo>
                      <a:pt x="48" y="60"/>
                    </a:lnTo>
                    <a:lnTo>
                      <a:pt x="66" y="31"/>
                    </a:lnTo>
                    <a:lnTo>
                      <a:pt x="86" y="8"/>
                    </a:lnTo>
                    <a:lnTo>
                      <a:pt x="69" y="0"/>
                    </a:lnTo>
                    <a:lnTo>
                      <a:pt x="9" y="18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/>
            </p:nvSpPr>
            <p:spPr bwMode="auto">
              <a:xfrm>
                <a:off x="3114" y="2508"/>
                <a:ext cx="49" cy="55"/>
              </a:xfrm>
              <a:custGeom>
                <a:avLst/>
                <a:gdLst>
                  <a:gd name="T0" fmla="*/ 27 w 49"/>
                  <a:gd name="T1" fmla="*/ 0 h 55"/>
                  <a:gd name="T2" fmla="*/ 18 w 49"/>
                  <a:gd name="T3" fmla="*/ 28 h 55"/>
                  <a:gd name="T4" fmla="*/ 0 w 49"/>
                  <a:gd name="T5" fmla="*/ 34 h 55"/>
                  <a:gd name="T6" fmla="*/ 1 w 49"/>
                  <a:gd name="T7" fmla="*/ 55 h 55"/>
                  <a:gd name="T8" fmla="*/ 4 w 49"/>
                  <a:gd name="T9" fmla="*/ 55 h 55"/>
                  <a:gd name="T10" fmla="*/ 7 w 49"/>
                  <a:gd name="T11" fmla="*/ 55 h 55"/>
                  <a:gd name="T12" fmla="*/ 10 w 49"/>
                  <a:gd name="T13" fmla="*/ 55 h 55"/>
                  <a:gd name="T14" fmla="*/ 16 w 49"/>
                  <a:gd name="T15" fmla="*/ 54 h 55"/>
                  <a:gd name="T16" fmla="*/ 21 w 49"/>
                  <a:gd name="T17" fmla="*/ 51 h 55"/>
                  <a:gd name="T18" fmla="*/ 26 w 49"/>
                  <a:gd name="T19" fmla="*/ 48 h 55"/>
                  <a:gd name="T20" fmla="*/ 34 w 49"/>
                  <a:gd name="T21" fmla="*/ 45 h 55"/>
                  <a:gd name="T22" fmla="*/ 38 w 49"/>
                  <a:gd name="T23" fmla="*/ 39 h 55"/>
                  <a:gd name="T24" fmla="*/ 43 w 49"/>
                  <a:gd name="T25" fmla="*/ 34 h 55"/>
                  <a:gd name="T26" fmla="*/ 46 w 49"/>
                  <a:gd name="T27" fmla="*/ 28 h 55"/>
                  <a:gd name="T28" fmla="*/ 48 w 49"/>
                  <a:gd name="T29" fmla="*/ 22 h 55"/>
                  <a:gd name="T30" fmla="*/ 48 w 49"/>
                  <a:gd name="T31" fmla="*/ 17 h 55"/>
                  <a:gd name="T32" fmla="*/ 49 w 49"/>
                  <a:gd name="T33" fmla="*/ 13 h 55"/>
                  <a:gd name="T34" fmla="*/ 49 w 49"/>
                  <a:gd name="T35" fmla="*/ 11 h 55"/>
                  <a:gd name="T36" fmla="*/ 49 w 49"/>
                  <a:gd name="T37" fmla="*/ 9 h 55"/>
                  <a:gd name="T38" fmla="*/ 27 w 49"/>
                  <a:gd name="T39" fmla="*/ 0 h 55"/>
                  <a:gd name="T40" fmla="*/ 27 w 49"/>
                  <a:gd name="T41" fmla="*/ 0 h 5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55">
                    <a:moveTo>
                      <a:pt x="27" y="0"/>
                    </a:moveTo>
                    <a:lnTo>
                      <a:pt x="18" y="28"/>
                    </a:lnTo>
                    <a:lnTo>
                      <a:pt x="0" y="34"/>
                    </a:lnTo>
                    <a:lnTo>
                      <a:pt x="1" y="55"/>
                    </a:lnTo>
                    <a:lnTo>
                      <a:pt x="4" y="55"/>
                    </a:lnTo>
                    <a:lnTo>
                      <a:pt x="7" y="55"/>
                    </a:lnTo>
                    <a:lnTo>
                      <a:pt x="10" y="55"/>
                    </a:lnTo>
                    <a:lnTo>
                      <a:pt x="16" y="54"/>
                    </a:lnTo>
                    <a:lnTo>
                      <a:pt x="21" y="51"/>
                    </a:lnTo>
                    <a:lnTo>
                      <a:pt x="26" y="48"/>
                    </a:lnTo>
                    <a:lnTo>
                      <a:pt x="34" y="45"/>
                    </a:lnTo>
                    <a:lnTo>
                      <a:pt x="38" y="39"/>
                    </a:lnTo>
                    <a:lnTo>
                      <a:pt x="43" y="34"/>
                    </a:lnTo>
                    <a:lnTo>
                      <a:pt x="46" y="28"/>
                    </a:lnTo>
                    <a:lnTo>
                      <a:pt x="48" y="22"/>
                    </a:lnTo>
                    <a:lnTo>
                      <a:pt x="48" y="17"/>
                    </a:lnTo>
                    <a:lnTo>
                      <a:pt x="49" y="13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48" name="Freeform 44"/>
              <p:cNvSpPr>
                <a:spLocks/>
              </p:cNvSpPr>
              <p:nvPr/>
            </p:nvSpPr>
            <p:spPr bwMode="auto">
              <a:xfrm>
                <a:off x="2368" y="3053"/>
                <a:ext cx="314" cy="393"/>
              </a:xfrm>
              <a:custGeom>
                <a:avLst/>
                <a:gdLst>
                  <a:gd name="T0" fmla="*/ 38 w 314"/>
                  <a:gd name="T1" fmla="*/ 0 h 393"/>
                  <a:gd name="T2" fmla="*/ 65 w 314"/>
                  <a:gd name="T3" fmla="*/ 155 h 393"/>
                  <a:gd name="T4" fmla="*/ 95 w 314"/>
                  <a:gd name="T5" fmla="*/ 199 h 393"/>
                  <a:gd name="T6" fmla="*/ 99 w 314"/>
                  <a:gd name="T7" fmla="*/ 202 h 393"/>
                  <a:gd name="T8" fmla="*/ 112 w 314"/>
                  <a:gd name="T9" fmla="*/ 212 h 393"/>
                  <a:gd name="T10" fmla="*/ 129 w 314"/>
                  <a:gd name="T11" fmla="*/ 225 h 393"/>
                  <a:gd name="T12" fmla="*/ 153 w 314"/>
                  <a:gd name="T13" fmla="*/ 244 h 393"/>
                  <a:gd name="T14" fmla="*/ 175 w 314"/>
                  <a:gd name="T15" fmla="*/ 263 h 393"/>
                  <a:gd name="T16" fmla="*/ 198 w 314"/>
                  <a:gd name="T17" fmla="*/ 283 h 393"/>
                  <a:gd name="T18" fmla="*/ 219 w 314"/>
                  <a:gd name="T19" fmla="*/ 301 h 393"/>
                  <a:gd name="T20" fmla="*/ 236 w 314"/>
                  <a:gd name="T21" fmla="*/ 318 h 393"/>
                  <a:gd name="T22" fmla="*/ 250 w 314"/>
                  <a:gd name="T23" fmla="*/ 332 h 393"/>
                  <a:gd name="T24" fmla="*/ 265 w 314"/>
                  <a:gd name="T25" fmla="*/ 345 h 393"/>
                  <a:gd name="T26" fmla="*/ 278 w 314"/>
                  <a:gd name="T27" fmla="*/ 357 h 393"/>
                  <a:gd name="T28" fmla="*/ 289 w 314"/>
                  <a:gd name="T29" fmla="*/ 367 h 393"/>
                  <a:gd name="T30" fmla="*/ 300 w 314"/>
                  <a:gd name="T31" fmla="*/ 375 h 393"/>
                  <a:gd name="T32" fmla="*/ 307 w 314"/>
                  <a:gd name="T33" fmla="*/ 380 h 393"/>
                  <a:gd name="T34" fmla="*/ 311 w 314"/>
                  <a:gd name="T35" fmla="*/ 384 h 393"/>
                  <a:gd name="T36" fmla="*/ 314 w 314"/>
                  <a:gd name="T37" fmla="*/ 387 h 393"/>
                  <a:gd name="T38" fmla="*/ 297 w 314"/>
                  <a:gd name="T39" fmla="*/ 393 h 393"/>
                  <a:gd name="T40" fmla="*/ 288 w 314"/>
                  <a:gd name="T41" fmla="*/ 388 h 393"/>
                  <a:gd name="T42" fmla="*/ 266 w 314"/>
                  <a:gd name="T43" fmla="*/ 375 h 393"/>
                  <a:gd name="T44" fmla="*/ 233 w 314"/>
                  <a:gd name="T45" fmla="*/ 357 h 393"/>
                  <a:gd name="T46" fmla="*/ 197 w 314"/>
                  <a:gd name="T47" fmla="*/ 333 h 393"/>
                  <a:gd name="T48" fmla="*/ 157 w 314"/>
                  <a:gd name="T49" fmla="*/ 307 h 393"/>
                  <a:gd name="T50" fmla="*/ 121 w 314"/>
                  <a:gd name="T51" fmla="*/ 281 h 393"/>
                  <a:gd name="T52" fmla="*/ 93 w 314"/>
                  <a:gd name="T53" fmla="*/ 258 h 393"/>
                  <a:gd name="T54" fmla="*/ 77 w 314"/>
                  <a:gd name="T55" fmla="*/ 238 h 393"/>
                  <a:gd name="T56" fmla="*/ 68 w 314"/>
                  <a:gd name="T57" fmla="*/ 221 h 393"/>
                  <a:gd name="T58" fmla="*/ 62 w 314"/>
                  <a:gd name="T59" fmla="*/ 207 h 393"/>
                  <a:gd name="T60" fmla="*/ 55 w 314"/>
                  <a:gd name="T61" fmla="*/ 195 h 393"/>
                  <a:gd name="T62" fmla="*/ 51 w 314"/>
                  <a:gd name="T63" fmla="*/ 186 h 393"/>
                  <a:gd name="T64" fmla="*/ 49 w 314"/>
                  <a:gd name="T65" fmla="*/ 177 h 393"/>
                  <a:gd name="T66" fmla="*/ 47 w 314"/>
                  <a:gd name="T67" fmla="*/ 172 h 393"/>
                  <a:gd name="T68" fmla="*/ 46 w 314"/>
                  <a:gd name="T69" fmla="*/ 168 h 393"/>
                  <a:gd name="T70" fmla="*/ 46 w 314"/>
                  <a:gd name="T71" fmla="*/ 168 h 393"/>
                  <a:gd name="T72" fmla="*/ 43 w 314"/>
                  <a:gd name="T73" fmla="*/ 164 h 393"/>
                  <a:gd name="T74" fmla="*/ 38 w 314"/>
                  <a:gd name="T75" fmla="*/ 155 h 393"/>
                  <a:gd name="T76" fmla="*/ 32 w 314"/>
                  <a:gd name="T77" fmla="*/ 143 h 393"/>
                  <a:gd name="T78" fmla="*/ 24 w 314"/>
                  <a:gd name="T79" fmla="*/ 128 h 393"/>
                  <a:gd name="T80" fmla="*/ 15 w 314"/>
                  <a:gd name="T81" fmla="*/ 112 h 393"/>
                  <a:gd name="T82" fmla="*/ 8 w 314"/>
                  <a:gd name="T83" fmla="*/ 95 h 393"/>
                  <a:gd name="T84" fmla="*/ 3 w 314"/>
                  <a:gd name="T85" fmla="*/ 80 h 393"/>
                  <a:gd name="T86" fmla="*/ 0 w 314"/>
                  <a:gd name="T87" fmla="*/ 68 h 393"/>
                  <a:gd name="T88" fmla="*/ 0 w 314"/>
                  <a:gd name="T89" fmla="*/ 55 h 393"/>
                  <a:gd name="T90" fmla="*/ 4 w 314"/>
                  <a:gd name="T91" fmla="*/ 43 h 393"/>
                  <a:gd name="T92" fmla="*/ 11 w 314"/>
                  <a:gd name="T93" fmla="*/ 32 h 393"/>
                  <a:gd name="T94" fmla="*/ 19 w 314"/>
                  <a:gd name="T95" fmla="*/ 21 h 393"/>
                  <a:gd name="T96" fmla="*/ 25 w 314"/>
                  <a:gd name="T97" fmla="*/ 12 h 393"/>
                  <a:gd name="T98" fmla="*/ 32 w 314"/>
                  <a:gd name="T99" fmla="*/ 7 h 393"/>
                  <a:gd name="T100" fmla="*/ 36 w 314"/>
                  <a:gd name="T101" fmla="*/ 2 h 393"/>
                  <a:gd name="T102" fmla="*/ 38 w 314"/>
                  <a:gd name="T103" fmla="*/ 0 h 393"/>
                  <a:gd name="T104" fmla="*/ 38 w 314"/>
                  <a:gd name="T105" fmla="*/ 0 h 39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14" h="393">
                    <a:moveTo>
                      <a:pt x="38" y="0"/>
                    </a:moveTo>
                    <a:lnTo>
                      <a:pt x="65" y="155"/>
                    </a:lnTo>
                    <a:lnTo>
                      <a:pt x="95" y="199"/>
                    </a:lnTo>
                    <a:lnTo>
                      <a:pt x="99" y="202"/>
                    </a:lnTo>
                    <a:lnTo>
                      <a:pt x="112" y="212"/>
                    </a:lnTo>
                    <a:lnTo>
                      <a:pt x="129" y="225"/>
                    </a:lnTo>
                    <a:lnTo>
                      <a:pt x="153" y="244"/>
                    </a:lnTo>
                    <a:lnTo>
                      <a:pt x="175" y="263"/>
                    </a:lnTo>
                    <a:lnTo>
                      <a:pt x="198" y="283"/>
                    </a:lnTo>
                    <a:lnTo>
                      <a:pt x="219" y="301"/>
                    </a:lnTo>
                    <a:lnTo>
                      <a:pt x="236" y="318"/>
                    </a:lnTo>
                    <a:lnTo>
                      <a:pt x="250" y="332"/>
                    </a:lnTo>
                    <a:lnTo>
                      <a:pt x="265" y="345"/>
                    </a:lnTo>
                    <a:lnTo>
                      <a:pt x="278" y="357"/>
                    </a:lnTo>
                    <a:lnTo>
                      <a:pt x="289" y="367"/>
                    </a:lnTo>
                    <a:lnTo>
                      <a:pt x="300" y="375"/>
                    </a:lnTo>
                    <a:lnTo>
                      <a:pt x="307" y="380"/>
                    </a:lnTo>
                    <a:lnTo>
                      <a:pt x="311" y="384"/>
                    </a:lnTo>
                    <a:lnTo>
                      <a:pt x="314" y="387"/>
                    </a:lnTo>
                    <a:lnTo>
                      <a:pt x="297" y="393"/>
                    </a:lnTo>
                    <a:lnTo>
                      <a:pt x="288" y="388"/>
                    </a:lnTo>
                    <a:lnTo>
                      <a:pt x="266" y="375"/>
                    </a:lnTo>
                    <a:lnTo>
                      <a:pt x="233" y="357"/>
                    </a:lnTo>
                    <a:lnTo>
                      <a:pt x="197" y="333"/>
                    </a:lnTo>
                    <a:lnTo>
                      <a:pt x="157" y="307"/>
                    </a:lnTo>
                    <a:lnTo>
                      <a:pt x="121" y="281"/>
                    </a:lnTo>
                    <a:lnTo>
                      <a:pt x="93" y="258"/>
                    </a:lnTo>
                    <a:lnTo>
                      <a:pt x="77" y="238"/>
                    </a:lnTo>
                    <a:lnTo>
                      <a:pt x="68" y="221"/>
                    </a:lnTo>
                    <a:lnTo>
                      <a:pt x="62" y="207"/>
                    </a:lnTo>
                    <a:lnTo>
                      <a:pt x="55" y="195"/>
                    </a:lnTo>
                    <a:lnTo>
                      <a:pt x="51" y="186"/>
                    </a:lnTo>
                    <a:lnTo>
                      <a:pt x="49" y="177"/>
                    </a:lnTo>
                    <a:lnTo>
                      <a:pt x="47" y="172"/>
                    </a:lnTo>
                    <a:lnTo>
                      <a:pt x="46" y="168"/>
                    </a:lnTo>
                    <a:lnTo>
                      <a:pt x="43" y="164"/>
                    </a:lnTo>
                    <a:lnTo>
                      <a:pt x="38" y="155"/>
                    </a:lnTo>
                    <a:lnTo>
                      <a:pt x="32" y="143"/>
                    </a:lnTo>
                    <a:lnTo>
                      <a:pt x="24" y="128"/>
                    </a:lnTo>
                    <a:lnTo>
                      <a:pt x="15" y="112"/>
                    </a:lnTo>
                    <a:lnTo>
                      <a:pt x="8" y="95"/>
                    </a:lnTo>
                    <a:lnTo>
                      <a:pt x="3" y="80"/>
                    </a:lnTo>
                    <a:lnTo>
                      <a:pt x="0" y="68"/>
                    </a:lnTo>
                    <a:lnTo>
                      <a:pt x="0" y="55"/>
                    </a:lnTo>
                    <a:lnTo>
                      <a:pt x="4" y="43"/>
                    </a:lnTo>
                    <a:lnTo>
                      <a:pt x="11" y="32"/>
                    </a:lnTo>
                    <a:lnTo>
                      <a:pt x="19" y="21"/>
                    </a:lnTo>
                    <a:lnTo>
                      <a:pt x="25" y="12"/>
                    </a:lnTo>
                    <a:lnTo>
                      <a:pt x="32" y="7"/>
                    </a:lnTo>
                    <a:lnTo>
                      <a:pt x="36" y="2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49" name="Freeform 45"/>
              <p:cNvSpPr>
                <a:spLocks/>
              </p:cNvSpPr>
              <p:nvPr/>
            </p:nvSpPr>
            <p:spPr bwMode="auto">
              <a:xfrm>
                <a:off x="2398" y="2157"/>
                <a:ext cx="349" cy="134"/>
              </a:xfrm>
              <a:custGeom>
                <a:avLst/>
                <a:gdLst>
                  <a:gd name="T0" fmla="*/ 348 w 349"/>
                  <a:gd name="T1" fmla="*/ 118 h 134"/>
                  <a:gd name="T2" fmla="*/ 336 w 349"/>
                  <a:gd name="T3" fmla="*/ 90 h 134"/>
                  <a:gd name="T4" fmla="*/ 309 w 349"/>
                  <a:gd name="T5" fmla="*/ 48 h 134"/>
                  <a:gd name="T6" fmla="*/ 259 w 349"/>
                  <a:gd name="T7" fmla="*/ 14 h 134"/>
                  <a:gd name="T8" fmla="*/ 188 w 349"/>
                  <a:gd name="T9" fmla="*/ 0 h 134"/>
                  <a:gd name="T10" fmla="*/ 127 w 349"/>
                  <a:gd name="T11" fmla="*/ 5 h 134"/>
                  <a:gd name="T12" fmla="*/ 84 w 349"/>
                  <a:gd name="T13" fmla="*/ 18 h 134"/>
                  <a:gd name="T14" fmla="*/ 61 w 349"/>
                  <a:gd name="T15" fmla="*/ 30 h 134"/>
                  <a:gd name="T16" fmla="*/ 68 w 349"/>
                  <a:gd name="T17" fmla="*/ 50 h 134"/>
                  <a:gd name="T18" fmla="*/ 81 w 349"/>
                  <a:gd name="T19" fmla="*/ 44 h 134"/>
                  <a:gd name="T20" fmla="*/ 115 w 349"/>
                  <a:gd name="T21" fmla="*/ 35 h 134"/>
                  <a:gd name="T22" fmla="*/ 159 w 349"/>
                  <a:gd name="T23" fmla="*/ 27 h 134"/>
                  <a:gd name="T24" fmla="*/ 202 w 349"/>
                  <a:gd name="T25" fmla="*/ 30 h 134"/>
                  <a:gd name="T26" fmla="*/ 233 w 349"/>
                  <a:gd name="T27" fmla="*/ 43 h 134"/>
                  <a:gd name="T28" fmla="*/ 250 w 349"/>
                  <a:gd name="T29" fmla="*/ 59 h 134"/>
                  <a:gd name="T30" fmla="*/ 258 w 349"/>
                  <a:gd name="T31" fmla="*/ 72 h 134"/>
                  <a:gd name="T32" fmla="*/ 261 w 349"/>
                  <a:gd name="T33" fmla="*/ 77 h 134"/>
                  <a:gd name="T34" fmla="*/ 249 w 349"/>
                  <a:gd name="T35" fmla="*/ 73 h 134"/>
                  <a:gd name="T36" fmla="*/ 220 w 349"/>
                  <a:gd name="T37" fmla="*/ 65 h 134"/>
                  <a:gd name="T38" fmla="*/ 185 w 349"/>
                  <a:gd name="T39" fmla="*/ 56 h 134"/>
                  <a:gd name="T40" fmla="*/ 149 w 349"/>
                  <a:gd name="T41" fmla="*/ 52 h 134"/>
                  <a:gd name="T42" fmla="*/ 106 w 349"/>
                  <a:gd name="T43" fmla="*/ 61 h 134"/>
                  <a:gd name="T44" fmla="*/ 58 w 349"/>
                  <a:gd name="T45" fmla="*/ 82 h 134"/>
                  <a:gd name="T46" fmla="*/ 17 w 349"/>
                  <a:gd name="T47" fmla="*/ 103 h 134"/>
                  <a:gd name="T48" fmla="*/ 0 w 349"/>
                  <a:gd name="T49" fmla="*/ 112 h 134"/>
                  <a:gd name="T50" fmla="*/ 17 w 349"/>
                  <a:gd name="T51" fmla="*/ 133 h 134"/>
                  <a:gd name="T52" fmla="*/ 33 w 349"/>
                  <a:gd name="T53" fmla="*/ 124 h 134"/>
                  <a:gd name="T54" fmla="*/ 63 w 349"/>
                  <a:gd name="T55" fmla="*/ 112 h 134"/>
                  <a:gd name="T56" fmla="*/ 106 w 349"/>
                  <a:gd name="T57" fmla="*/ 102 h 134"/>
                  <a:gd name="T58" fmla="*/ 156 w 349"/>
                  <a:gd name="T59" fmla="*/ 98 h 134"/>
                  <a:gd name="T60" fmla="*/ 197 w 349"/>
                  <a:gd name="T61" fmla="*/ 104 h 134"/>
                  <a:gd name="T62" fmla="*/ 222 w 349"/>
                  <a:gd name="T63" fmla="*/ 115 h 134"/>
                  <a:gd name="T64" fmla="*/ 235 w 349"/>
                  <a:gd name="T65" fmla="*/ 124 h 134"/>
                  <a:gd name="T66" fmla="*/ 323 w 349"/>
                  <a:gd name="T67" fmla="*/ 130 h 134"/>
                  <a:gd name="T68" fmla="*/ 349 w 349"/>
                  <a:gd name="T69" fmla="*/ 124 h 1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9" h="134">
                    <a:moveTo>
                      <a:pt x="349" y="124"/>
                    </a:moveTo>
                    <a:lnTo>
                      <a:pt x="348" y="118"/>
                    </a:lnTo>
                    <a:lnTo>
                      <a:pt x="344" y="107"/>
                    </a:lnTo>
                    <a:lnTo>
                      <a:pt x="336" y="90"/>
                    </a:lnTo>
                    <a:lnTo>
                      <a:pt x="326" y="70"/>
                    </a:lnTo>
                    <a:lnTo>
                      <a:pt x="309" y="48"/>
                    </a:lnTo>
                    <a:lnTo>
                      <a:pt x="287" y="30"/>
                    </a:lnTo>
                    <a:lnTo>
                      <a:pt x="259" y="14"/>
                    </a:lnTo>
                    <a:lnTo>
                      <a:pt x="224" y="5"/>
                    </a:lnTo>
                    <a:lnTo>
                      <a:pt x="188" y="0"/>
                    </a:lnTo>
                    <a:lnTo>
                      <a:pt x="155" y="0"/>
                    </a:lnTo>
                    <a:lnTo>
                      <a:pt x="127" y="5"/>
                    </a:lnTo>
                    <a:lnTo>
                      <a:pt x="103" y="12"/>
                    </a:lnTo>
                    <a:lnTo>
                      <a:pt x="84" y="18"/>
                    </a:lnTo>
                    <a:lnTo>
                      <a:pt x="69" y="25"/>
                    </a:lnTo>
                    <a:lnTo>
                      <a:pt x="61" y="30"/>
                    </a:lnTo>
                    <a:lnTo>
                      <a:pt x="58" y="33"/>
                    </a:lnTo>
                    <a:lnTo>
                      <a:pt x="68" y="50"/>
                    </a:lnTo>
                    <a:lnTo>
                      <a:pt x="71" y="47"/>
                    </a:lnTo>
                    <a:lnTo>
                      <a:pt x="81" y="44"/>
                    </a:lnTo>
                    <a:lnTo>
                      <a:pt x="95" y="39"/>
                    </a:lnTo>
                    <a:lnTo>
                      <a:pt x="115" y="35"/>
                    </a:lnTo>
                    <a:lnTo>
                      <a:pt x="137" y="30"/>
                    </a:lnTo>
                    <a:lnTo>
                      <a:pt x="159" y="27"/>
                    </a:lnTo>
                    <a:lnTo>
                      <a:pt x="181" y="27"/>
                    </a:lnTo>
                    <a:lnTo>
                      <a:pt x="202" y="30"/>
                    </a:lnTo>
                    <a:lnTo>
                      <a:pt x="219" y="35"/>
                    </a:lnTo>
                    <a:lnTo>
                      <a:pt x="233" y="43"/>
                    </a:lnTo>
                    <a:lnTo>
                      <a:pt x="242" y="51"/>
                    </a:lnTo>
                    <a:lnTo>
                      <a:pt x="250" y="59"/>
                    </a:lnTo>
                    <a:lnTo>
                      <a:pt x="255" y="65"/>
                    </a:lnTo>
                    <a:lnTo>
                      <a:pt x="258" y="72"/>
                    </a:lnTo>
                    <a:lnTo>
                      <a:pt x="259" y="76"/>
                    </a:lnTo>
                    <a:lnTo>
                      <a:pt x="261" y="77"/>
                    </a:lnTo>
                    <a:lnTo>
                      <a:pt x="257" y="76"/>
                    </a:lnTo>
                    <a:lnTo>
                      <a:pt x="249" y="73"/>
                    </a:lnTo>
                    <a:lnTo>
                      <a:pt x="236" y="69"/>
                    </a:lnTo>
                    <a:lnTo>
                      <a:pt x="220" y="65"/>
                    </a:lnTo>
                    <a:lnTo>
                      <a:pt x="202" y="60"/>
                    </a:lnTo>
                    <a:lnTo>
                      <a:pt x="185" y="56"/>
                    </a:lnTo>
                    <a:lnTo>
                      <a:pt x="166" y="53"/>
                    </a:lnTo>
                    <a:lnTo>
                      <a:pt x="149" y="52"/>
                    </a:lnTo>
                    <a:lnTo>
                      <a:pt x="129" y="55"/>
                    </a:lnTo>
                    <a:lnTo>
                      <a:pt x="106" y="61"/>
                    </a:lnTo>
                    <a:lnTo>
                      <a:pt x="81" y="70"/>
                    </a:lnTo>
                    <a:lnTo>
                      <a:pt x="58" y="82"/>
                    </a:lnTo>
                    <a:lnTo>
                      <a:pt x="34" y="94"/>
                    </a:lnTo>
                    <a:lnTo>
                      <a:pt x="17" y="103"/>
                    </a:lnTo>
                    <a:lnTo>
                      <a:pt x="4" y="109"/>
                    </a:lnTo>
                    <a:lnTo>
                      <a:pt x="0" y="112"/>
                    </a:lnTo>
                    <a:lnTo>
                      <a:pt x="16" y="134"/>
                    </a:lnTo>
                    <a:lnTo>
                      <a:pt x="17" y="133"/>
                    </a:lnTo>
                    <a:lnTo>
                      <a:pt x="22" y="129"/>
                    </a:lnTo>
                    <a:lnTo>
                      <a:pt x="33" y="124"/>
                    </a:lnTo>
                    <a:lnTo>
                      <a:pt x="46" y="117"/>
                    </a:lnTo>
                    <a:lnTo>
                      <a:pt x="63" y="112"/>
                    </a:lnTo>
                    <a:lnTo>
                      <a:pt x="84" y="105"/>
                    </a:lnTo>
                    <a:lnTo>
                      <a:pt x="106" y="102"/>
                    </a:lnTo>
                    <a:lnTo>
                      <a:pt x="132" y="99"/>
                    </a:lnTo>
                    <a:lnTo>
                      <a:pt x="156" y="98"/>
                    </a:lnTo>
                    <a:lnTo>
                      <a:pt x="179" y="100"/>
                    </a:lnTo>
                    <a:lnTo>
                      <a:pt x="197" y="104"/>
                    </a:lnTo>
                    <a:lnTo>
                      <a:pt x="211" y="109"/>
                    </a:lnTo>
                    <a:lnTo>
                      <a:pt x="222" y="115"/>
                    </a:lnTo>
                    <a:lnTo>
                      <a:pt x="229" y="120"/>
                    </a:lnTo>
                    <a:lnTo>
                      <a:pt x="235" y="124"/>
                    </a:lnTo>
                    <a:lnTo>
                      <a:pt x="236" y="125"/>
                    </a:lnTo>
                    <a:lnTo>
                      <a:pt x="323" y="130"/>
                    </a:lnTo>
                    <a:lnTo>
                      <a:pt x="349" y="124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50" name="Freeform 46"/>
              <p:cNvSpPr>
                <a:spLocks/>
              </p:cNvSpPr>
              <p:nvPr/>
            </p:nvSpPr>
            <p:spPr bwMode="auto">
              <a:xfrm>
                <a:off x="2371" y="2295"/>
                <a:ext cx="157" cy="187"/>
              </a:xfrm>
              <a:custGeom>
                <a:avLst/>
                <a:gdLst>
                  <a:gd name="T0" fmla="*/ 157 w 157"/>
                  <a:gd name="T1" fmla="*/ 4 h 187"/>
                  <a:gd name="T2" fmla="*/ 155 w 157"/>
                  <a:gd name="T3" fmla="*/ 3 h 187"/>
                  <a:gd name="T4" fmla="*/ 151 w 157"/>
                  <a:gd name="T5" fmla="*/ 1 h 187"/>
                  <a:gd name="T6" fmla="*/ 143 w 157"/>
                  <a:gd name="T7" fmla="*/ 1 h 187"/>
                  <a:gd name="T8" fmla="*/ 134 w 157"/>
                  <a:gd name="T9" fmla="*/ 0 h 187"/>
                  <a:gd name="T10" fmla="*/ 121 w 157"/>
                  <a:gd name="T11" fmla="*/ 0 h 187"/>
                  <a:gd name="T12" fmla="*/ 108 w 157"/>
                  <a:gd name="T13" fmla="*/ 1 h 187"/>
                  <a:gd name="T14" fmla="*/ 92 w 157"/>
                  <a:gd name="T15" fmla="*/ 4 h 187"/>
                  <a:gd name="T16" fmla="*/ 78 w 157"/>
                  <a:gd name="T17" fmla="*/ 9 h 187"/>
                  <a:gd name="T18" fmla="*/ 61 w 157"/>
                  <a:gd name="T19" fmla="*/ 17 h 187"/>
                  <a:gd name="T20" fmla="*/ 44 w 157"/>
                  <a:gd name="T21" fmla="*/ 29 h 187"/>
                  <a:gd name="T22" fmla="*/ 29 w 157"/>
                  <a:gd name="T23" fmla="*/ 42 h 187"/>
                  <a:gd name="T24" fmla="*/ 16 w 157"/>
                  <a:gd name="T25" fmla="*/ 57 h 187"/>
                  <a:gd name="T26" fmla="*/ 6 w 157"/>
                  <a:gd name="T27" fmla="*/ 73 h 187"/>
                  <a:gd name="T28" fmla="*/ 1 w 157"/>
                  <a:gd name="T29" fmla="*/ 91 h 187"/>
                  <a:gd name="T30" fmla="*/ 0 w 157"/>
                  <a:gd name="T31" fmla="*/ 109 h 187"/>
                  <a:gd name="T32" fmla="*/ 6 w 157"/>
                  <a:gd name="T33" fmla="*/ 130 h 187"/>
                  <a:gd name="T34" fmla="*/ 17 w 157"/>
                  <a:gd name="T35" fmla="*/ 146 h 187"/>
                  <a:gd name="T36" fmla="*/ 29 w 157"/>
                  <a:gd name="T37" fmla="*/ 160 h 187"/>
                  <a:gd name="T38" fmla="*/ 40 w 157"/>
                  <a:gd name="T39" fmla="*/ 169 h 187"/>
                  <a:gd name="T40" fmla="*/ 52 w 157"/>
                  <a:gd name="T41" fmla="*/ 177 h 187"/>
                  <a:gd name="T42" fmla="*/ 62 w 157"/>
                  <a:gd name="T43" fmla="*/ 182 h 187"/>
                  <a:gd name="T44" fmla="*/ 72 w 157"/>
                  <a:gd name="T45" fmla="*/ 185 h 187"/>
                  <a:gd name="T46" fmla="*/ 77 w 157"/>
                  <a:gd name="T47" fmla="*/ 187 h 187"/>
                  <a:gd name="T48" fmla="*/ 79 w 157"/>
                  <a:gd name="T49" fmla="*/ 187 h 187"/>
                  <a:gd name="T50" fmla="*/ 75 w 157"/>
                  <a:gd name="T51" fmla="*/ 183 h 187"/>
                  <a:gd name="T52" fmla="*/ 70 w 157"/>
                  <a:gd name="T53" fmla="*/ 174 h 187"/>
                  <a:gd name="T54" fmla="*/ 61 w 157"/>
                  <a:gd name="T55" fmla="*/ 160 h 187"/>
                  <a:gd name="T56" fmla="*/ 52 w 157"/>
                  <a:gd name="T57" fmla="*/ 143 h 187"/>
                  <a:gd name="T58" fmla="*/ 44 w 157"/>
                  <a:gd name="T59" fmla="*/ 124 h 187"/>
                  <a:gd name="T60" fmla="*/ 40 w 157"/>
                  <a:gd name="T61" fmla="*/ 104 h 187"/>
                  <a:gd name="T62" fmla="*/ 43 w 157"/>
                  <a:gd name="T63" fmla="*/ 86 h 187"/>
                  <a:gd name="T64" fmla="*/ 53 w 157"/>
                  <a:gd name="T65" fmla="*/ 69 h 187"/>
                  <a:gd name="T66" fmla="*/ 68 w 157"/>
                  <a:gd name="T67" fmla="*/ 56 h 187"/>
                  <a:gd name="T68" fmla="*/ 81 w 157"/>
                  <a:gd name="T69" fmla="*/ 46 h 187"/>
                  <a:gd name="T70" fmla="*/ 94 w 157"/>
                  <a:gd name="T71" fmla="*/ 39 h 187"/>
                  <a:gd name="T72" fmla="*/ 105 w 157"/>
                  <a:gd name="T73" fmla="*/ 35 h 187"/>
                  <a:gd name="T74" fmla="*/ 114 w 157"/>
                  <a:gd name="T75" fmla="*/ 33 h 187"/>
                  <a:gd name="T76" fmla="*/ 122 w 157"/>
                  <a:gd name="T77" fmla="*/ 31 h 187"/>
                  <a:gd name="T78" fmla="*/ 126 w 157"/>
                  <a:gd name="T79" fmla="*/ 31 h 187"/>
                  <a:gd name="T80" fmla="*/ 128 w 157"/>
                  <a:gd name="T81" fmla="*/ 31 h 187"/>
                  <a:gd name="T82" fmla="*/ 157 w 157"/>
                  <a:gd name="T83" fmla="*/ 4 h 187"/>
                  <a:gd name="T84" fmla="*/ 157 w 157"/>
                  <a:gd name="T85" fmla="*/ 4 h 1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7" h="187">
                    <a:moveTo>
                      <a:pt x="157" y="4"/>
                    </a:moveTo>
                    <a:lnTo>
                      <a:pt x="155" y="3"/>
                    </a:lnTo>
                    <a:lnTo>
                      <a:pt x="151" y="1"/>
                    </a:lnTo>
                    <a:lnTo>
                      <a:pt x="143" y="1"/>
                    </a:lnTo>
                    <a:lnTo>
                      <a:pt x="134" y="0"/>
                    </a:lnTo>
                    <a:lnTo>
                      <a:pt x="121" y="0"/>
                    </a:lnTo>
                    <a:lnTo>
                      <a:pt x="108" y="1"/>
                    </a:lnTo>
                    <a:lnTo>
                      <a:pt x="92" y="4"/>
                    </a:lnTo>
                    <a:lnTo>
                      <a:pt x="78" y="9"/>
                    </a:lnTo>
                    <a:lnTo>
                      <a:pt x="61" y="17"/>
                    </a:lnTo>
                    <a:lnTo>
                      <a:pt x="44" y="29"/>
                    </a:lnTo>
                    <a:lnTo>
                      <a:pt x="29" y="42"/>
                    </a:lnTo>
                    <a:lnTo>
                      <a:pt x="16" y="57"/>
                    </a:lnTo>
                    <a:lnTo>
                      <a:pt x="6" y="73"/>
                    </a:lnTo>
                    <a:lnTo>
                      <a:pt x="1" y="91"/>
                    </a:lnTo>
                    <a:lnTo>
                      <a:pt x="0" y="109"/>
                    </a:lnTo>
                    <a:lnTo>
                      <a:pt x="6" y="130"/>
                    </a:lnTo>
                    <a:lnTo>
                      <a:pt x="17" y="146"/>
                    </a:lnTo>
                    <a:lnTo>
                      <a:pt x="29" y="160"/>
                    </a:lnTo>
                    <a:lnTo>
                      <a:pt x="40" y="169"/>
                    </a:lnTo>
                    <a:lnTo>
                      <a:pt x="52" y="177"/>
                    </a:lnTo>
                    <a:lnTo>
                      <a:pt x="62" y="182"/>
                    </a:lnTo>
                    <a:lnTo>
                      <a:pt x="72" y="185"/>
                    </a:lnTo>
                    <a:lnTo>
                      <a:pt x="77" y="187"/>
                    </a:lnTo>
                    <a:lnTo>
                      <a:pt x="79" y="187"/>
                    </a:lnTo>
                    <a:lnTo>
                      <a:pt x="75" y="183"/>
                    </a:lnTo>
                    <a:lnTo>
                      <a:pt x="70" y="174"/>
                    </a:lnTo>
                    <a:lnTo>
                      <a:pt x="61" y="160"/>
                    </a:lnTo>
                    <a:lnTo>
                      <a:pt x="52" y="143"/>
                    </a:lnTo>
                    <a:lnTo>
                      <a:pt x="44" y="124"/>
                    </a:lnTo>
                    <a:lnTo>
                      <a:pt x="40" y="104"/>
                    </a:lnTo>
                    <a:lnTo>
                      <a:pt x="43" y="86"/>
                    </a:lnTo>
                    <a:lnTo>
                      <a:pt x="53" y="69"/>
                    </a:lnTo>
                    <a:lnTo>
                      <a:pt x="68" y="56"/>
                    </a:lnTo>
                    <a:lnTo>
                      <a:pt x="81" y="46"/>
                    </a:lnTo>
                    <a:lnTo>
                      <a:pt x="94" y="39"/>
                    </a:lnTo>
                    <a:lnTo>
                      <a:pt x="105" y="35"/>
                    </a:lnTo>
                    <a:lnTo>
                      <a:pt x="114" y="33"/>
                    </a:lnTo>
                    <a:lnTo>
                      <a:pt x="122" y="31"/>
                    </a:lnTo>
                    <a:lnTo>
                      <a:pt x="126" y="31"/>
                    </a:lnTo>
                    <a:lnTo>
                      <a:pt x="128" y="31"/>
                    </a:lnTo>
                    <a:lnTo>
                      <a:pt x="157" y="4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51" name="Freeform 47"/>
              <p:cNvSpPr>
                <a:spLocks/>
              </p:cNvSpPr>
              <p:nvPr/>
            </p:nvSpPr>
            <p:spPr bwMode="auto">
              <a:xfrm>
                <a:off x="2241" y="2603"/>
                <a:ext cx="501" cy="532"/>
              </a:xfrm>
              <a:custGeom>
                <a:avLst/>
                <a:gdLst>
                  <a:gd name="T0" fmla="*/ 0 w 501"/>
                  <a:gd name="T1" fmla="*/ 71 h 532"/>
                  <a:gd name="T2" fmla="*/ 156 w 501"/>
                  <a:gd name="T3" fmla="*/ 0 h 532"/>
                  <a:gd name="T4" fmla="*/ 156 w 501"/>
                  <a:gd name="T5" fmla="*/ 3 h 532"/>
                  <a:gd name="T6" fmla="*/ 160 w 501"/>
                  <a:gd name="T7" fmla="*/ 12 h 532"/>
                  <a:gd name="T8" fmla="*/ 164 w 501"/>
                  <a:gd name="T9" fmla="*/ 24 h 532"/>
                  <a:gd name="T10" fmla="*/ 172 w 501"/>
                  <a:gd name="T11" fmla="*/ 39 h 532"/>
                  <a:gd name="T12" fmla="*/ 182 w 501"/>
                  <a:gd name="T13" fmla="*/ 55 h 532"/>
                  <a:gd name="T14" fmla="*/ 198 w 501"/>
                  <a:gd name="T15" fmla="*/ 69 h 532"/>
                  <a:gd name="T16" fmla="*/ 215 w 501"/>
                  <a:gd name="T17" fmla="*/ 81 h 532"/>
                  <a:gd name="T18" fmla="*/ 238 w 501"/>
                  <a:gd name="T19" fmla="*/ 89 h 532"/>
                  <a:gd name="T20" fmla="*/ 261 w 501"/>
                  <a:gd name="T21" fmla="*/ 90 h 532"/>
                  <a:gd name="T22" fmla="*/ 284 w 501"/>
                  <a:gd name="T23" fmla="*/ 86 h 532"/>
                  <a:gd name="T24" fmla="*/ 303 w 501"/>
                  <a:gd name="T25" fmla="*/ 80 h 532"/>
                  <a:gd name="T26" fmla="*/ 320 w 501"/>
                  <a:gd name="T27" fmla="*/ 71 h 532"/>
                  <a:gd name="T28" fmla="*/ 334 w 501"/>
                  <a:gd name="T29" fmla="*/ 60 h 532"/>
                  <a:gd name="T30" fmla="*/ 345 w 501"/>
                  <a:gd name="T31" fmla="*/ 51 h 532"/>
                  <a:gd name="T32" fmla="*/ 351 w 501"/>
                  <a:gd name="T33" fmla="*/ 44 h 532"/>
                  <a:gd name="T34" fmla="*/ 354 w 501"/>
                  <a:gd name="T35" fmla="*/ 43 h 532"/>
                  <a:gd name="T36" fmla="*/ 356 w 501"/>
                  <a:gd name="T37" fmla="*/ 43 h 532"/>
                  <a:gd name="T38" fmla="*/ 362 w 501"/>
                  <a:gd name="T39" fmla="*/ 46 h 532"/>
                  <a:gd name="T40" fmla="*/ 371 w 501"/>
                  <a:gd name="T41" fmla="*/ 50 h 532"/>
                  <a:gd name="T42" fmla="*/ 381 w 501"/>
                  <a:gd name="T43" fmla="*/ 56 h 532"/>
                  <a:gd name="T44" fmla="*/ 394 w 501"/>
                  <a:gd name="T45" fmla="*/ 65 h 532"/>
                  <a:gd name="T46" fmla="*/ 408 w 501"/>
                  <a:gd name="T47" fmla="*/ 77 h 532"/>
                  <a:gd name="T48" fmla="*/ 423 w 501"/>
                  <a:gd name="T49" fmla="*/ 91 h 532"/>
                  <a:gd name="T50" fmla="*/ 437 w 501"/>
                  <a:gd name="T51" fmla="*/ 110 h 532"/>
                  <a:gd name="T52" fmla="*/ 450 w 501"/>
                  <a:gd name="T53" fmla="*/ 132 h 532"/>
                  <a:gd name="T54" fmla="*/ 463 w 501"/>
                  <a:gd name="T55" fmla="*/ 160 h 532"/>
                  <a:gd name="T56" fmla="*/ 474 w 501"/>
                  <a:gd name="T57" fmla="*/ 191 h 532"/>
                  <a:gd name="T58" fmla="*/ 483 w 501"/>
                  <a:gd name="T59" fmla="*/ 223 h 532"/>
                  <a:gd name="T60" fmla="*/ 489 w 501"/>
                  <a:gd name="T61" fmla="*/ 251 h 532"/>
                  <a:gd name="T62" fmla="*/ 496 w 501"/>
                  <a:gd name="T63" fmla="*/ 275 h 532"/>
                  <a:gd name="T64" fmla="*/ 498 w 501"/>
                  <a:gd name="T65" fmla="*/ 290 h 532"/>
                  <a:gd name="T66" fmla="*/ 501 w 501"/>
                  <a:gd name="T67" fmla="*/ 297 h 532"/>
                  <a:gd name="T68" fmla="*/ 402 w 501"/>
                  <a:gd name="T69" fmla="*/ 341 h 532"/>
                  <a:gd name="T70" fmla="*/ 349 w 501"/>
                  <a:gd name="T71" fmla="*/ 207 h 532"/>
                  <a:gd name="T72" fmla="*/ 310 w 501"/>
                  <a:gd name="T73" fmla="*/ 292 h 532"/>
                  <a:gd name="T74" fmla="*/ 328 w 501"/>
                  <a:gd name="T75" fmla="*/ 415 h 532"/>
                  <a:gd name="T76" fmla="*/ 261 w 501"/>
                  <a:gd name="T77" fmla="*/ 532 h 532"/>
                  <a:gd name="T78" fmla="*/ 229 w 501"/>
                  <a:gd name="T79" fmla="*/ 376 h 532"/>
                  <a:gd name="T80" fmla="*/ 235 w 501"/>
                  <a:gd name="T81" fmla="*/ 214 h 532"/>
                  <a:gd name="T82" fmla="*/ 178 w 501"/>
                  <a:gd name="T83" fmla="*/ 198 h 532"/>
                  <a:gd name="T84" fmla="*/ 177 w 501"/>
                  <a:gd name="T85" fmla="*/ 376 h 532"/>
                  <a:gd name="T86" fmla="*/ 155 w 501"/>
                  <a:gd name="T87" fmla="*/ 377 h 532"/>
                  <a:gd name="T88" fmla="*/ 153 w 501"/>
                  <a:gd name="T89" fmla="*/ 374 h 532"/>
                  <a:gd name="T90" fmla="*/ 151 w 501"/>
                  <a:gd name="T91" fmla="*/ 362 h 532"/>
                  <a:gd name="T92" fmla="*/ 148 w 501"/>
                  <a:gd name="T93" fmla="*/ 344 h 532"/>
                  <a:gd name="T94" fmla="*/ 143 w 501"/>
                  <a:gd name="T95" fmla="*/ 322 h 532"/>
                  <a:gd name="T96" fmla="*/ 136 w 501"/>
                  <a:gd name="T97" fmla="*/ 293 h 532"/>
                  <a:gd name="T98" fmla="*/ 129 w 501"/>
                  <a:gd name="T99" fmla="*/ 263 h 532"/>
                  <a:gd name="T100" fmla="*/ 118 w 501"/>
                  <a:gd name="T101" fmla="*/ 229 h 532"/>
                  <a:gd name="T102" fmla="*/ 108 w 501"/>
                  <a:gd name="T103" fmla="*/ 197 h 532"/>
                  <a:gd name="T104" fmla="*/ 92 w 501"/>
                  <a:gd name="T105" fmla="*/ 164 h 532"/>
                  <a:gd name="T106" fmla="*/ 75 w 501"/>
                  <a:gd name="T107" fmla="*/ 138 h 532"/>
                  <a:gd name="T108" fmla="*/ 58 w 501"/>
                  <a:gd name="T109" fmla="*/ 116 h 532"/>
                  <a:gd name="T110" fmla="*/ 40 w 501"/>
                  <a:gd name="T111" fmla="*/ 99 h 532"/>
                  <a:gd name="T112" fmla="*/ 25 w 501"/>
                  <a:gd name="T113" fmla="*/ 86 h 532"/>
                  <a:gd name="T114" fmla="*/ 12 w 501"/>
                  <a:gd name="T115" fmla="*/ 77 h 532"/>
                  <a:gd name="T116" fmla="*/ 2 w 501"/>
                  <a:gd name="T117" fmla="*/ 72 h 532"/>
                  <a:gd name="T118" fmla="*/ 0 w 501"/>
                  <a:gd name="T119" fmla="*/ 71 h 532"/>
                  <a:gd name="T120" fmla="*/ 0 w 501"/>
                  <a:gd name="T121" fmla="*/ 71 h 5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01" h="532">
                    <a:moveTo>
                      <a:pt x="0" y="71"/>
                    </a:moveTo>
                    <a:lnTo>
                      <a:pt x="156" y="0"/>
                    </a:lnTo>
                    <a:lnTo>
                      <a:pt x="156" y="3"/>
                    </a:lnTo>
                    <a:lnTo>
                      <a:pt x="160" y="12"/>
                    </a:lnTo>
                    <a:lnTo>
                      <a:pt x="164" y="24"/>
                    </a:lnTo>
                    <a:lnTo>
                      <a:pt x="172" y="39"/>
                    </a:lnTo>
                    <a:lnTo>
                      <a:pt x="182" y="55"/>
                    </a:lnTo>
                    <a:lnTo>
                      <a:pt x="198" y="69"/>
                    </a:lnTo>
                    <a:lnTo>
                      <a:pt x="215" y="81"/>
                    </a:lnTo>
                    <a:lnTo>
                      <a:pt x="238" y="89"/>
                    </a:lnTo>
                    <a:lnTo>
                      <a:pt x="261" y="90"/>
                    </a:lnTo>
                    <a:lnTo>
                      <a:pt x="284" y="86"/>
                    </a:lnTo>
                    <a:lnTo>
                      <a:pt x="303" y="80"/>
                    </a:lnTo>
                    <a:lnTo>
                      <a:pt x="320" y="71"/>
                    </a:lnTo>
                    <a:lnTo>
                      <a:pt x="334" y="60"/>
                    </a:lnTo>
                    <a:lnTo>
                      <a:pt x="345" y="51"/>
                    </a:lnTo>
                    <a:lnTo>
                      <a:pt x="351" y="44"/>
                    </a:lnTo>
                    <a:lnTo>
                      <a:pt x="354" y="43"/>
                    </a:lnTo>
                    <a:lnTo>
                      <a:pt x="356" y="43"/>
                    </a:lnTo>
                    <a:lnTo>
                      <a:pt x="362" y="46"/>
                    </a:lnTo>
                    <a:lnTo>
                      <a:pt x="371" y="50"/>
                    </a:lnTo>
                    <a:lnTo>
                      <a:pt x="381" y="56"/>
                    </a:lnTo>
                    <a:lnTo>
                      <a:pt x="394" y="65"/>
                    </a:lnTo>
                    <a:lnTo>
                      <a:pt x="408" y="77"/>
                    </a:lnTo>
                    <a:lnTo>
                      <a:pt x="423" y="91"/>
                    </a:lnTo>
                    <a:lnTo>
                      <a:pt x="437" y="110"/>
                    </a:lnTo>
                    <a:lnTo>
                      <a:pt x="450" y="132"/>
                    </a:lnTo>
                    <a:lnTo>
                      <a:pt x="463" y="160"/>
                    </a:lnTo>
                    <a:lnTo>
                      <a:pt x="474" y="191"/>
                    </a:lnTo>
                    <a:lnTo>
                      <a:pt x="483" y="223"/>
                    </a:lnTo>
                    <a:lnTo>
                      <a:pt x="489" y="251"/>
                    </a:lnTo>
                    <a:lnTo>
                      <a:pt x="496" y="275"/>
                    </a:lnTo>
                    <a:lnTo>
                      <a:pt x="498" y="290"/>
                    </a:lnTo>
                    <a:lnTo>
                      <a:pt x="501" y="297"/>
                    </a:lnTo>
                    <a:lnTo>
                      <a:pt x="402" y="341"/>
                    </a:lnTo>
                    <a:lnTo>
                      <a:pt x="349" y="207"/>
                    </a:lnTo>
                    <a:lnTo>
                      <a:pt x="310" y="292"/>
                    </a:lnTo>
                    <a:lnTo>
                      <a:pt x="328" y="415"/>
                    </a:lnTo>
                    <a:lnTo>
                      <a:pt x="261" y="532"/>
                    </a:lnTo>
                    <a:lnTo>
                      <a:pt x="229" y="376"/>
                    </a:lnTo>
                    <a:lnTo>
                      <a:pt x="235" y="214"/>
                    </a:lnTo>
                    <a:lnTo>
                      <a:pt x="178" y="198"/>
                    </a:lnTo>
                    <a:lnTo>
                      <a:pt x="177" y="376"/>
                    </a:lnTo>
                    <a:lnTo>
                      <a:pt x="155" y="377"/>
                    </a:lnTo>
                    <a:lnTo>
                      <a:pt x="153" y="374"/>
                    </a:lnTo>
                    <a:lnTo>
                      <a:pt x="151" y="362"/>
                    </a:lnTo>
                    <a:lnTo>
                      <a:pt x="148" y="344"/>
                    </a:lnTo>
                    <a:lnTo>
                      <a:pt x="143" y="322"/>
                    </a:lnTo>
                    <a:lnTo>
                      <a:pt x="136" y="293"/>
                    </a:lnTo>
                    <a:lnTo>
                      <a:pt x="129" y="263"/>
                    </a:lnTo>
                    <a:lnTo>
                      <a:pt x="118" y="229"/>
                    </a:lnTo>
                    <a:lnTo>
                      <a:pt x="108" y="197"/>
                    </a:lnTo>
                    <a:lnTo>
                      <a:pt x="92" y="164"/>
                    </a:lnTo>
                    <a:lnTo>
                      <a:pt x="75" y="138"/>
                    </a:lnTo>
                    <a:lnTo>
                      <a:pt x="58" y="116"/>
                    </a:lnTo>
                    <a:lnTo>
                      <a:pt x="40" y="99"/>
                    </a:lnTo>
                    <a:lnTo>
                      <a:pt x="25" y="86"/>
                    </a:lnTo>
                    <a:lnTo>
                      <a:pt x="12" y="77"/>
                    </a:lnTo>
                    <a:lnTo>
                      <a:pt x="2" y="72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52" name="Freeform 48"/>
              <p:cNvSpPr>
                <a:spLocks/>
              </p:cNvSpPr>
              <p:nvPr/>
            </p:nvSpPr>
            <p:spPr bwMode="auto">
              <a:xfrm>
                <a:off x="2087" y="2892"/>
                <a:ext cx="206" cy="148"/>
              </a:xfrm>
              <a:custGeom>
                <a:avLst/>
                <a:gdLst>
                  <a:gd name="T0" fmla="*/ 0 w 206"/>
                  <a:gd name="T1" fmla="*/ 9 h 148"/>
                  <a:gd name="T2" fmla="*/ 2 w 206"/>
                  <a:gd name="T3" fmla="*/ 13 h 148"/>
                  <a:gd name="T4" fmla="*/ 6 w 206"/>
                  <a:gd name="T5" fmla="*/ 22 h 148"/>
                  <a:gd name="T6" fmla="*/ 12 w 206"/>
                  <a:gd name="T7" fmla="*/ 35 h 148"/>
                  <a:gd name="T8" fmla="*/ 21 w 206"/>
                  <a:gd name="T9" fmla="*/ 52 h 148"/>
                  <a:gd name="T10" fmla="*/ 32 w 206"/>
                  <a:gd name="T11" fmla="*/ 69 h 148"/>
                  <a:gd name="T12" fmla="*/ 42 w 206"/>
                  <a:gd name="T13" fmla="*/ 86 h 148"/>
                  <a:gd name="T14" fmla="*/ 54 w 206"/>
                  <a:gd name="T15" fmla="*/ 101 h 148"/>
                  <a:gd name="T16" fmla="*/ 65 w 206"/>
                  <a:gd name="T17" fmla="*/ 113 h 148"/>
                  <a:gd name="T18" fmla="*/ 76 w 206"/>
                  <a:gd name="T19" fmla="*/ 122 h 148"/>
                  <a:gd name="T20" fmla="*/ 85 w 206"/>
                  <a:gd name="T21" fmla="*/ 130 h 148"/>
                  <a:gd name="T22" fmla="*/ 94 w 206"/>
                  <a:gd name="T23" fmla="*/ 135 h 148"/>
                  <a:gd name="T24" fmla="*/ 101 w 206"/>
                  <a:gd name="T25" fmla="*/ 141 h 148"/>
                  <a:gd name="T26" fmla="*/ 106 w 206"/>
                  <a:gd name="T27" fmla="*/ 144 h 148"/>
                  <a:gd name="T28" fmla="*/ 110 w 206"/>
                  <a:gd name="T29" fmla="*/ 146 h 148"/>
                  <a:gd name="T30" fmla="*/ 112 w 206"/>
                  <a:gd name="T31" fmla="*/ 148 h 148"/>
                  <a:gd name="T32" fmla="*/ 114 w 206"/>
                  <a:gd name="T33" fmla="*/ 148 h 148"/>
                  <a:gd name="T34" fmla="*/ 206 w 206"/>
                  <a:gd name="T35" fmla="*/ 117 h 148"/>
                  <a:gd name="T36" fmla="*/ 138 w 206"/>
                  <a:gd name="T37" fmla="*/ 109 h 148"/>
                  <a:gd name="T38" fmla="*/ 194 w 206"/>
                  <a:gd name="T39" fmla="*/ 74 h 148"/>
                  <a:gd name="T40" fmla="*/ 110 w 206"/>
                  <a:gd name="T41" fmla="*/ 79 h 148"/>
                  <a:gd name="T42" fmla="*/ 147 w 206"/>
                  <a:gd name="T43" fmla="*/ 34 h 148"/>
                  <a:gd name="T44" fmla="*/ 56 w 206"/>
                  <a:gd name="T45" fmla="*/ 47 h 148"/>
                  <a:gd name="T46" fmla="*/ 56 w 206"/>
                  <a:gd name="T47" fmla="*/ 0 h 148"/>
                  <a:gd name="T48" fmla="*/ 0 w 206"/>
                  <a:gd name="T49" fmla="*/ 9 h 148"/>
                  <a:gd name="T50" fmla="*/ 0 w 206"/>
                  <a:gd name="T51" fmla="*/ 9 h 1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06" h="148">
                    <a:moveTo>
                      <a:pt x="0" y="9"/>
                    </a:moveTo>
                    <a:lnTo>
                      <a:pt x="2" y="13"/>
                    </a:lnTo>
                    <a:lnTo>
                      <a:pt x="6" y="22"/>
                    </a:lnTo>
                    <a:lnTo>
                      <a:pt x="12" y="35"/>
                    </a:lnTo>
                    <a:lnTo>
                      <a:pt x="21" y="52"/>
                    </a:lnTo>
                    <a:lnTo>
                      <a:pt x="32" y="69"/>
                    </a:lnTo>
                    <a:lnTo>
                      <a:pt x="42" y="86"/>
                    </a:lnTo>
                    <a:lnTo>
                      <a:pt x="54" y="101"/>
                    </a:lnTo>
                    <a:lnTo>
                      <a:pt x="65" y="113"/>
                    </a:lnTo>
                    <a:lnTo>
                      <a:pt x="76" y="122"/>
                    </a:lnTo>
                    <a:lnTo>
                      <a:pt x="85" y="130"/>
                    </a:lnTo>
                    <a:lnTo>
                      <a:pt x="94" y="135"/>
                    </a:lnTo>
                    <a:lnTo>
                      <a:pt x="101" y="141"/>
                    </a:lnTo>
                    <a:lnTo>
                      <a:pt x="106" y="144"/>
                    </a:lnTo>
                    <a:lnTo>
                      <a:pt x="110" y="146"/>
                    </a:lnTo>
                    <a:lnTo>
                      <a:pt x="112" y="148"/>
                    </a:lnTo>
                    <a:lnTo>
                      <a:pt x="114" y="148"/>
                    </a:lnTo>
                    <a:lnTo>
                      <a:pt x="206" y="117"/>
                    </a:lnTo>
                    <a:lnTo>
                      <a:pt x="138" y="109"/>
                    </a:lnTo>
                    <a:lnTo>
                      <a:pt x="194" y="74"/>
                    </a:lnTo>
                    <a:lnTo>
                      <a:pt x="110" y="79"/>
                    </a:lnTo>
                    <a:lnTo>
                      <a:pt x="147" y="34"/>
                    </a:lnTo>
                    <a:lnTo>
                      <a:pt x="56" y="47"/>
                    </a:lnTo>
                    <a:lnTo>
                      <a:pt x="56" y="0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53" name="Freeform 49"/>
              <p:cNvSpPr>
                <a:spLocks/>
              </p:cNvSpPr>
              <p:nvPr/>
            </p:nvSpPr>
            <p:spPr bwMode="auto">
              <a:xfrm>
                <a:off x="2039" y="3092"/>
                <a:ext cx="423" cy="530"/>
              </a:xfrm>
              <a:custGeom>
                <a:avLst/>
                <a:gdLst>
                  <a:gd name="T0" fmla="*/ 173 w 423"/>
                  <a:gd name="T1" fmla="*/ 43 h 530"/>
                  <a:gd name="T2" fmla="*/ 173 w 423"/>
                  <a:gd name="T3" fmla="*/ 47 h 530"/>
                  <a:gd name="T4" fmla="*/ 178 w 423"/>
                  <a:gd name="T5" fmla="*/ 60 h 530"/>
                  <a:gd name="T6" fmla="*/ 185 w 423"/>
                  <a:gd name="T7" fmla="*/ 80 h 530"/>
                  <a:gd name="T8" fmla="*/ 197 w 423"/>
                  <a:gd name="T9" fmla="*/ 104 h 530"/>
                  <a:gd name="T10" fmla="*/ 210 w 423"/>
                  <a:gd name="T11" fmla="*/ 133 h 530"/>
                  <a:gd name="T12" fmla="*/ 225 w 423"/>
                  <a:gd name="T13" fmla="*/ 164 h 530"/>
                  <a:gd name="T14" fmla="*/ 245 w 423"/>
                  <a:gd name="T15" fmla="*/ 195 h 530"/>
                  <a:gd name="T16" fmla="*/ 267 w 423"/>
                  <a:gd name="T17" fmla="*/ 227 h 530"/>
                  <a:gd name="T18" fmla="*/ 290 w 423"/>
                  <a:gd name="T19" fmla="*/ 255 h 530"/>
                  <a:gd name="T20" fmla="*/ 316 w 423"/>
                  <a:gd name="T21" fmla="*/ 280 h 530"/>
                  <a:gd name="T22" fmla="*/ 338 w 423"/>
                  <a:gd name="T23" fmla="*/ 302 h 530"/>
                  <a:gd name="T24" fmla="*/ 362 w 423"/>
                  <a:gd name="T25" fmla="*/ 322 h 530"/>
                  <a:gd name="T26" fmla="*/ 380 w 423"/>
                  <a:gd name="T27" fmla="*/ 335 h 530"/>
                  <a:gd name="T28" fmla="*/ 396 w 423"/>
                  <a:gd name="T29" fmla="*/ 345 h 530"/>
                  <a:gd name="T30" fmla="*/ 406 w 423"/>
                  <a:gd name="T31" fmla="*/ 352 h 530"/>
                  <a:gd name="T32" fmla="*/ 410 w 423"/>
                  <a:gd name="T33" fmla="*/ 354 h 530"/>
                  <a:gd name="T34" fmla="*/ 423 w 423"/>
                  <a:gd name="T35" fmla="*/ 530 h 530"/>
                  <a:gd name="T36" fmla="*/ 152 w 423"/>
                  <a:gd name="T37" fmla="*/ 518 h 530"/>
                  <a:gd name="T38" fmla="*/ 152 w 423"/>
                  <a:gd name="T39" fmla="*/ 471 h 530"/>
                  <a:gd name="T40" fmla="*/ 219 w 423"/>
                  <a:gd name="T41" fmla="*/ 401 h 530"/>
                  <a:gd name="T42" fmla="*/ 143 w 423"/>
                  <a:gd name="T43" fmla="*/ 388 h 530"/>
                  <a:gd name="T44" fmla="*/ 214 w 423"/>
                  <a:gd name="T45" fmla="*/ 318 h 530"/>
                  <a:gd name="T46" fmla="*/ 143 w 423"/>
                  <a:gd name="T47" fmla="*/ 296 h 530"/>
                  <a:gd name="T48" fmla="*/ 180 w 423"/>
                  <a:gd name="T49" fmla="*/ 242 h 530"/>
                  <a:gd name="T50" fmla="*/ 177 w 423"/>
                  <a:gd name="T51" fmla="*/ 237 h 530"/>
                  <a:gd name="T52" fmla="*/ 173 w 423"/>
                  <a:gd name="T53" fmla="*/ 225 h 530"/>
                  <a:gd name="T54" fmla="*/ 164 w 423"/>
                  <a:gd name="T55" fmla="*/ 208 h 530"/>
                  <a:gd name="T56" fmla="*/ 155 w 423"/>
                  <a:gd name="T57" fmla="*/ 188 h 530"/>
                  <a:gd name="T58" fmla="*/ 143 w 423"/>
                  <a:gd name="T59" fmla="*/ 166 h 530"/>
                  <a:gd name="T60" fmla="*/ 130 w 423"/>
                  <a:gd name="T61" fmla="*/ 146 h 530"/>
                  <a:gd name="T62" fmla="*/ 117 w 423"/>
                  <a:gd name="T63" fmla="*/ 128 h 530"/>
                  <a:gd name="T64" fmla="*/ 104 w 423"/>
                  <a:gd name="T65" fmla="*/ 116 h 530"/>
                  <a:gd name="T66" fmla="*/ 90 w 423"/>
                  <a:gd name="T67" fmla="*/ 106 h 530"/>
                  <a:gd name="T68" fmla="*/ 73 w 423"/>
                  <a:gd name="T69" fmla="*/ 98 h 530"/>
                  <a:gd name="T70" fmla="*/ 55 w 423"/>
                  <a:gd name="T71" fmla="*/ 89 h 530"/>
                  <a:gd name="T72" fmla="*/ 39 w 423"/>
                  <a:gd name="T73" fmla="*/ 81 h 530"/>
                  <a:gd name="T74" fmla="*/ 24 w 423"/>
                  <a:gd name="T75" fmla="*/ 74 h 530"/>
                  <a:gd name="T76" fmla="*/ 12 w 423"/>
                  <a:gd name="T77" fmla="*/ 69 h 530"/>
                  <a:gd name="T78" fmla="*/ 3 w 423"/>
                  <a:gd name="T79" fmla="*/ 65 h 530"/>
                  <a:gd name="T80" fmla="*/ 0 w 423"/>
                  <a:gd name="T81" fmla="*/ 65 h 530"/>
                  <a:gd name="T82" fmla="*/ 1 w 423"/>
                  <a:gd name="T83" fmla="*/ 17 h 530"/>
                  <a:gd name="T84" fmla="*/ 91 w 423"/>
                  <a:gd name="T85" fmla="*/ 0 h 530"/>
                  <a:gd name="T86" fmla="*/ 139 w 423"/>
                  <a:gd name="T87" fmla="*/ 51 h 530"/>
                  <a:gd name="T88" fmla="*/ 173 w 423"/>
                  <a:gd name="T89" fmla="*/ 43 h 530"/>
                  <a:gd name="T90" fmla="*/ 173 w 423"/>
                  <a:gd name="T91" fmla="*/ 43 h 53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3" h="530">
                    <a:moveTo>
                      <a:pt x="173" y="43"/>
                    </a:moveTo>
                    <a:lnTo>
                      <a:pt x="173" y="47"/>
                    </a:lnTo>
                    <a:lnTo>
                      <a:pt x="178" y="60"/>
                    </a:lnTo>
                    <a:lnTo>
                      <a:pt x="185" y="80"/>
                    </a:lnTo>
                    <a:lnTo>
                      <a:pt x="197" y="104"/>
                    </a:lnTo>
                    <a:lnTo>
                      <a:pt x="210" y="133"/>
                    </a:lnTo>
                    <a:lnTo>
                      <a:pt x="225" y="164"/>
                    </a:lnTo>
                    <a:lnTo>
                      <a:pt x="245" y="195"/>
                    </a:lnTo>
                    <a:lnTo>
                      <a:pt x="267" y="227"/>
                    </a:lnTo>
                    <a:lnTo>
                      <a:pt x="290" y="255"/>
                    </a:lnTo>
                    <a:lnTo>
                      <a:pt x="316" y="280"/>
                    </a:lnTo>
                    <a:lnTo>
                      <a:pt x="338" y="302"/>
                    </a:lnTo>
                    <a:lnTo>
                      <a:pt x="362" y="322"/>
                    </a:lnTo>
                    <a:lnTo>
                      <a:pt x="380" y="335"/>
                    </a:lnTo>
                    <a:lnTo>
                      <a:pt x="396" y="345"/>
                    </a:lnTo>
                    <a:lnTo>
                      <a:pt x="406" y="352"/>
                    </a:lnTo>
                    <a:lnTo>
                      <a:pt x="410" y="354"/>
                    </a:lnTo>
                    <a:lnTo>
                      <a:pt x="423" y="530"/>
                    </a:lnTo>
                    <a:lnTo>
                      <a:pt x="152" y="518"/>
                    </a:lnTo>
                    <a:lnTo>
                      <a:pt x="152" y="471"/>
                    </a:lnTo>
                    <a:lnTo>
                      <a:pt x="219" y="401"/>
                    </a:lnTo>
                    <a:lnTo>
                      <a:pt x="143" y="388"/>
                    </a:lnTo>
                    <a:lnTo>
                      <a:pt x="214" y="318"/>
                    </a:lnTo>
                    <a:lnTo>
                      <a:pt x="143" y="296"/>
                    </a:lnTo>
                    <a:lnTo>
                      <a:pt x="180" y="242"/>
                    </a:lnTo>
                    <a:lnTo>
                      <a:pt x="177" y="237"/>
                    </a:lnTo>
                    <a:lnTo>
                      <a:pt x="173" y="225"/>
                    </a:lnTo>
                    <a:lnTo>
                      <a:pt x="164" y="208"/>
                    </a:lnTo>
                    <a:lnTo>
                      <a:pt x="155" y="188"/>
                    </a:lnTo>
                    <a:lnTo>
                      <a:pt x="143" y="166"/>
                    </a:lnTo>
                    <a:lnTo>
                      <a:pt x="130" y="146"/>
                    </a:lnTo>
                    <a:lnTo>
                      <a:pt x="117" y="128"/>
                    </a:lnTo>
                    <a:lnTo>
                      <a:pt x="104" y="116"/>
                    </a:lnTo>
                    <a:lnTo>
                      <a:pt x="90" y="106"/>
                    </a:lnTo>
                    <a:lnTo>
                      <a:pt x="73" y="98"/>
                    </a:lnTo>
                    <a:lnTo>
                      <a:pt x="55" y="89"/>
                    </a:lnTo>
                    <a:lnTo>
                      <a:pt x="39" y="81"/>
                    </a:lnTo>
                    <a:lnTo>
                      <a:pt x="24" y="74"/>
                    </a:lnTo>
                    <a:lnTo>
                      <a:pt x="12" y="69"/>
                    </a:lnTo>
                    <a:lnTo>
                      <a:pt x="3" y="65"/>
                    </a:lnTo>
                    <a:lnTo>
                      <a:pt x="0" y="65"/>
                    </a:lnTo>
                    <a:lnTo>
                      <a:pt x="1" y="17"/>
                    </a:lnTo>
                    <a:lnTo>
                      <a:pt x="91" y="0"/>
                    </a:lnTo>
                    <a:lnTo>
                      <a:pt x="139" y="51"/>
                    </a:lnTo>
                    <a:lnTo>
                      <a:pt x="173" y="43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54" name="Freeform 50"/>
              <p:cNvSpPr>
                <a:spLocks/>
              </p:cNvSpPr>
              <p:nvPr/>
            </p:nvSpPr>
            <p:spPr bwMode="auto">
              <a:xfrm>
                <a:off x="2446" y="2338"/>
                <a:ext cx="271" cy="309"/>
              </a:xfrm>
              <a:custGeom>
                <a:avLst/>
                <a:gdLst>
                  <a:gd name="T0" fmla="*/ 267 w 271"/>
                  <a:gd name="T1" fmla="*/ 4 h 309"/>
                  <a:gd name="T2" fmla="*/ 242 w 271"/>
                  <a:gd name="T3" fmla="*/ 1 h 309"/>
                  <a:gd name="T4" fmla="*/ 202 w 271"/>
                  <a:gd name="T5" fmla="*/ 0 h 309"/>
                  <a:gd name="T6" fmla="*/ 155 w 271"/>
                  <a:gd name="T7" fmla="*/ 3 h 309"/>
                  <a:gd name="T8" fmla="*/ 111 w 271"/>
                  <a:gd name="T9" fmla="*/ 14 h 309"/>
                  <a:gd name="T10" fmla="*/ 79 w 271"/>
                  <a:gd name="T11" fmla="*/ 31 h 309"/>
                  <a:gd name="T12" fmla="*/ 58 w 271"/>
                  <a:gd name="T13" fmla="*/ 52 h 309"/>
                  <a:gd name="T14" fmla="*/ 47 w 271"/>
                  <a:gd name="T15" fmla="*/ 71 h 309"/>
                  <a:gd name="T16" fmla="*/ 49 w 271"/>
                  <a:gd name="T17" fmla="*/ 90 h 309"/>
                  <a:gd name="T18" fmla="*/ 62 w 271"/>
                  <a:gd name="T19" fmla="*/ 105 h 309"/>
                  <a:gd name="T20" fmla="*/ 79 w 271"/>
                  <a:gd name="T21" fmla="*/ 117 h 309"/>
                  <a:gd name="T22" fmla="*/ 92 w 271"/>
                  <a:gd name="T23" fmla="*/ 125 h 309"/>
                  <a:gd name="T24" fmla="*/ 93 w 271"/>
                  <a:gd name="T25" fmla="*/ 127 h 309"/>
                  <a:gd name="T26" fmla="*/ 86 w 271"/>
                  <a:gd name="T27" fmla="*/ 143 h 309"/>
                  <a:gd name="T28" fmla="*/ 76 w 271"/>
                  <a:gd name="T29" fmla="*/ 166 h 309"/>
                  <a:gd name="T30" fmla="*/ 66 w 271"/>
                  <a:gd name="T31" fmla="*/ 191 h 309"/>
                  <a:gd name="T32" fmla="*/ 54 w 271"/>
                  <a:gd name="T33" fmla="*/ 209 h 309"/>
                  <a:gd name="T34" fmla="*/ 36 w 271"/>
                  <a:gd name="T35" fmla="*/ 224 h 309"/>
                  <a:gd name="T36" fmla="*/ 16 w 271"/>
                  <a:gd name="T37" fmla="*/ 233 h 309"/>
                  <a:gd name="T38" fmla="*/ 3 w 271"/>
                  <a:gd name="T39" fmla="*/ 238 h 309"/>
                  <a:gd name="T40" fmla="*/ 2 w 271"/>
                  <a:gd name="T41" fmla="*/ 243 h 309"/>
                  <a:gd name="T42" fmla="*/ 10 w 271"/>
                  <a:gd name="T43" fmla="*/ 264 h 309"/>
                  <a:gd name="T44" fmla="*/ 28 w 271"/>
                  <a:gd name="T45" fmla="*/ 293 h 309"/>
                  <a:gd name="T46" fmla="*/ 54 w 271"/>
                  <a:gd name="T47" fmla="*/ 309 h 309"/>
                  <a:gd name="T48" fmla="*/ 86 w 271"/>
                  <a:gd name="T49" fmla="*/ 304 h 309"/>
                  <a:gd name="T50" fmla="*/ 106 w 271"/>
                  <a:gd name="T51" fmla="*/ 291 h 309"/>
                  <a:gd name="T52" fmla="*/ 116 w 271"/>
                  <a:gd name="T53" fmla="*/ 280 h 309"/>
                  <a:gd name="T54" fmla="*/ 119 w 271"/>
                  <a:gd name="T55" fmla="*/ 272 h 309"/>
                  <a:gd name="T56" fmla="*/ 125 w 271"/>
                  <a:gd name="T57" fmla="*/ 186 h 309"/>
                  <a:gd name="T58" fmla="*/ 132 w 271"/>
                  <a:gd name="T59" fmla="*/ 189 h 309"/>
                  <a:gd name="T60" fmla="*/ 150 w 271"/>
                  <a:gd name="T61" fmla="*/ 192 h 309"/>
                  <a:gd name="T62" fmla="*/ 177 w 271"/>
                  <a:gd name="T63" fmla="*/ 191 h 309"/>
                  <a:gd name="T64" fmla="*/ 210 w 271"/>
                  <a:gd name="T65" fmla="*/ 174 h 309"/>
                  <a:gd name="T66" fmla="*/ 239 w 271"/>
                  <a:gd name="T67" fmla="*/ 134 h 309"/>
                  <a:gd name="T68" fmla="*/ 258 w 271"/>
                  <a:gd name="T69" fmla="*/ 77 h 309"/>
                  <a:gd name="T70" fmla="*/ 269 w 271"/>
                  <a:gd name="T71" fmla="*/ 26 h 309"/>
                  <a:gd name="T72" fmla="*/ 271 w 271"/>
                  <a:gd name="T73" fmla="*/ 5 h 3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1" h="309">
                    <a:moveTo>
                      <a:pt x="271" y="5"/>
                    </a:moveTo>
                    <a:lnTo>
                      <a:pt x="267" y="4"/>
                    </a:lnTo>
                    <a:lnTo>
                      <a:pt x="258" y="3"/>
                    </a:lnTo>
                    <a:lnTo>
                      <a:pt x="242" y="1"/>
                    </a:lnTo>
                    <a:lnTo>
                      <a:pt x="224" y="0"/>
                    </a:lnTo>
                    <a:lnTo>
                      <a:pt x="202" y="0"/>
                    </a:lnTo>
                    <a:lnTo>
                      <a:pt x="179" y="0"/>
                    </a:lnTo>
                    <a:lnTo>
                      <a:pt x="155" y="3"/>
                    </a:lnTo>
                    <a:lnTo>
                      <a:pt x="132" y="8"/>
                    </a:lnTo>
                    <a:lnTo>
                      <a:pt x="111" y="14"/>
                    </a:lnTo>
                    <a:lnTo>
                      <a:pt x="93" y="22"/>
                    </a:lnTo>
                    <a:lnTo>
                      <a:pt x="79" y="31"/>
                    </a:lnTo>
                    <a:lnTo>
                      <a:pt x="67" y="42"/>
                    </a:lnTo>
                    <a:lnTo>
                      <a:pt x="58" y="52"/>
                    </a:lnTo>
                    <a:lnTo>
                      <a:pt x="51" y="62"/>
                    </a:lnTo>
                    <a:lnTo>
                      <a:pt x="47" y="71"/>
                    </a:lnTo>
                    <a:lnTo>
                      <a:pt x="47" y="82"/>
                    </a:lnTo>
                    <a:lnTo>
                      <a:pt x="49" y="90"/>
                    </a:lnTo>
                    <a:lnTo>
                      <a:pt x="54" y="99"/>
                    </a:lnTo>
                    <a:lnTo>
                      <a:pt x="62" y="105"/>
                    </a:lnTo>
                    <a:lnTo>
                      <a:pt x="71" y="113"/>
                    </a:lnTo>
                    <a:lnTo>
                      <a:pt x="79" y="117"/>
                    </a:lnTo>
                    <a:lnTo>
                      <a:pt x="86" y="122"/>
                    </a:lnTo>
                    <a:lnTo>
                      <a:pt x="92" y="125"/>
                    </a:lnTo>
                    <a:lnTo>
                      <a:pt x="93" y="126"/>
                    </a:lnTo>
                    <a:lnTo>
                      <a:pt x="93" y="127"/>
                    </a:lnTo>
                    <a:lnTo>
                      <a:pt x="90" y="134"/>
                    </a:lnTo>
                    <a:lnTo>
                      <a:pt x="86" y="143"/>
                    </a:lnTo>
                    <a:lnTo>
                      <a:pt x="82" y="155"/>
                    </a:lnTo>
                    <a:lnTo>
                      <a:pt x="76" y="166"/>
                    </a:lnTo>
                    <a:lnTo>
                      <a:pt x="71" y="179"/>
                    </a:lnTo>
                    <a:lnTo>
                      <a:pt x="66" y="191"/>
                    </a:lnTo>
                    <a:lnTo>
                      <a:pt x="60" y="202"/>
                    </a:lnTo>
                    <a:lnTo>
                      <a:pt x="54" y="209"/>
                    </a:lnTo>
                    <a:lnTo>
                      <a:pt x="45" y="217"/>
                    </a:lnTo>
                    <a:lnTo>
                      <a:pt x="36" y="224"/>
                    </a:lnTo>
                    <a:lnTo>
                      <a:pt x="25" y="229"/>
                    </a:lnTo>
                    <a:lnTo>
                      <a:pt x="16" y="233"/>
                    </a:lnTo>
                    <a:lnTo>
                      <a:pt x="8" y="237"/>
                    </a:lnTo>
                    <a:lnTo>
                      <a:pt x="3" y="238"/>
                    </a:lnTo>
                    <a:lnTo>
                      <a:pt x="0" y="239"/>
                    </a:lnTo>
                    <a:lnTo>
                      <a:pt x="2" y="243"/>
                    </a:lnTo>
                    <a:lnTo>
                      <a:pt x="6" y="252"/>
                    </a:lnTo>
                    <a:lnTo>
                      <a:pt x="10" y="264"/>
                    </a:lnTo>
                    <a:lnTo>
                      <a:pt x="19" y="280"/>
                    </a:lnTo>
                    <a:lnTo>
                      <a:pt x="28" y="293"/>
                    </a:lnTo>
                    <a:lnTo>
                      <a:pt x="41" y="303"/>
                    </a:lnTo>
                    <a:lnTo>
                      <a:pt x="54" y="309"/>
                    </a:lnTo>
                    <a:lnTo>
                      <a:pt x="71" y="309"/>
                    </a:lnTo>
                    <a:lnTo>
                      <a:pt x="86" y="304"/>
                    </a:lnTo>
                    <a:lnTo>
                      <a:pt x="98" y="298"/>
                    </a:lnTo>
                    <a:lnTo>
                      <a:pt x="106" y="291"/>
                    </a:lnTo>
                    <a:lnTo>
                      <a:pt x="112" y="285"/>
                    </a:lnTo>
                    <a:lnTo>
                      <a:pt x="116" y="280"/>
                    </a:lnTo>
                    <a:lnTo>
                      <a:pt x="119" y="274"/>
                    </a:lnTo>
                    <a:lnTo>
                      <a:pt x="119" y="272"/>
                    </a:lnTo>
                    <a:lnTo>
                      <a:pt x="120" y="270"/>
                    </a:lnTo>
                    <a:lnTo>
                      <a:pt x="125" y="186"/>
                    </a:lnTo>
                    <a:lnTo>
                      <a:pt x="127" y="186"/>
                    </a:lnTo>
                    <a:lnTo>
                      <a:pt x="132" y="189"/>
                    </a:lnTo>
                    <a:lnTo>
                      <a:pt x="140" y="191"/>
                    </a:lnTo>
                    <a:lnTo>
                      <a:pt x="150" y="192"/>
                    </a:lnTo>
                    <a:lnTo>
                      <a:pt x="163" y="192"/>
                    </a:lnTo>
                    <a:lnTo>
                      <a:pt x="177" y="191"/>
                    </a:lnTo>
                    <a:lnTo>
                      <a:pt x="193" y="185"/>
                    </a:lnTo>
                    <a:lnTo>
                      <a:pt x="210" y="174"/>
                    </a:lnTo>
                    <a:lnTo>
                      <a:pt x="226" y="157"/>
                    </a:lnTo>
                    <a:lnTo>
                      <a:pt x="239" y="134"/>
                    </a:lnTo>
                    <a:lnTo>
                      <a:pt x="249" y="105"/>
                    </a:lnTo>
                    <a:lnTo>
                      <a:pt x="258" y="77"/>
                    </a:lnTo>
                    <a:lnTo>
                      <a:pt x="263" y="49"/>
                    </a:lnTo>
                    <a:lnTo>
                      <a:pt x="269" y="26"/>
                    </a:lnTo>
                    <a:lnTo>
                      <a:pt x="270" y="10"/>
                    </a:lnTo>
                    <a:lnTo>
                      <a:pt x="271" y="5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55" name="Freeform 51"/>
              <p:cNvSpPr>
                <a:spLocks/>
              </p:cNvSpPr>
              <p:nvPr/>
            </p:nvSpPr>
            <p:spPr bwMode="auto">
              <a:xfrm>
                <a:off x="2627" y="2348"/>
                <a:ext cx="82" cy="124"/>
              </a:xfrm>
              <a:custGeom>
                <a:avLst/>
                <a:gdLst>
                  <a:gd name="T0" fmla="*/ 0 w 82"/>
                  <a:gd name="T1" fmla="*/ 13 h 124"/>
                  <a:gd name="T2" fmla="*/ 0 w 82"/>
                  <a:gd name="T3" fmla="*/ 13 h 124"/>
                  <a:gd name="T4" fmla="*/ 6 w 82"/>
                  <a:gd name="T5" fmla="*/ 16 h 124"/>
                  <a:gd name="T6" fmla="*/ 12 w 82"/>
                  <a:gd name="T7" fmla="*/ 17 h 124"/>
                  <a:gd name="T8" fmla="*/ 20 w 82"/>
                  <a:gd name="T9" fmla="*/ 21 h 124"/>
                  <a:gd name="T10" fmla="*/ 28 w 82"/>
                  <a:gd name="T11" fmla="*/ 25 h 124"/>
                  <a:gd name="T12" fmla="*/ 35 w 82"/>
                  <a:gd name="T13" fmla="*/ 30 h 124"/>
                  <a:gd name="T14" fmla="*/ 42 w 82"/>
                  <a:gd name="T15" fmla="*/ 37 h 124"/>
                  <a:gd name="T16" fmla="*/ 46 w 82"/>
                  <a:gd name="T17" fmla="*/ 43 h 124"/>
                  <a:gd name="T18" fmla="*/ 47 w 82"/>
                  <a:gd name="T19" fmla="*/ 52 h 124"/>
                  <a:gd name="T20" fmla="*/ 48 w 82"/>
                  <a:gd name="T21" fmla="*/ 65 h 124"/>
                  <a:gd name="T22" fmla="*/ 47 w 82"/>
                  <a:gd name="T23" fmla="*/ 77 h 124"/>
                  <a:gd name="T24" fmla="*/ 47 w 82"/>
                  <a:gd name="T25" fmla="*/ 91 h 124"/>
                  <a:gd name="T26" fmla="*/ 46 w 82"/>
                  <a:gd name="T27" fmla="*/ 103 h 124"/>
                  <a:gd name="T28" fmla="*/ 46 w 82"/>
                  <a:gd name="T29" fmla="*/ 113 h 124"/>
                  <a:gd name="T30" fmla="*/ 46 w 82"/>
                  <a:gd name="T31" fmla="*/ 121 h 124"/>
                  <a:gd name="T32" fmla="*/ 46 w 82"/>
                  <a:gd name="T33" fmla="*/ 124 h 124"/>
                  <a:gd name="T34" fmla="*/ 59 w 82"/>
                  <a:gd name="T35" fmla="*/ 121 h 124"/>
                  <a:gd name="T36" fmla="*/ 82 w 82"/>
                  <a:gd name="T37" fmla="*/ 13 h 124"/>
                  <a:gd name="T38" fmla="*/ 11 w 82"/>
                  <a:gd name="T39" fmla="*/ 0 h 124"/>
                  <a:gd name="T40" fmla="*/ 0 w 82"/>
                  <a:gd name="T41" fmla="*/ 13 h 124"/>
                  <a:gd name="T42" fmla="*/ 0 w 82"/>
                  <a:gd name="T43" fmla="*/ 13 h 1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2" h="124">
                    <a:moveTo>
                      <a:pt x="0" y="13"/>
                    </a:moveTo>
                    <a:lnTo>
                      <a:pt x="0" y="13"/>
                    </a:lnTo>
                    <a:lnTo>
                      <a:pt x="6" y="16"/>
                    </a:lnTo>
                    <a:lnTo>
                      <a:pt x="12" y="17"/>
                    </a:lnTo>
                    <a:lnTo>
                      <a:pt x="20" y="21"/>
                    </a:lnTo>
                    <a:lnTo>
                      <a:pt x="28" y="25"/>
                    </a:lnTo>
                    <a:lnTo>
                      <a:pt x="35" y="30"/>
                    </a:lnTo>
                    <a:lnTo>
                      <a:pt x="42" y="37"/>
                    </a:lnTo>
                    <a:lnTo>
                      <a:pt x="46" y="43"/>
                    </a:lnTo>
                    <a:lnTo>
                      <a:pt x="47" y="52"/>
                    </a:lnTo>
                    <a:lnTo>
                      <a:pt x="48" y="65"/>
                    </a:lnTo>
                    <a:lnTo>
                      <a:pt x="47" y="77"/>
                    </a:lnTo>
                    <a:lnTo>
                      <a:pt x="47" y="91"/>
                    </a:lnTo>
                    <a:lnTo>
                      <a:pt x="46" y="103"/>
                    </a:lnTo>
                    <a:lnTo>
                      <a:pt x="46" y="113"/>
                    </a:lnTo>
                    <a:lnTo>
                      <a:pt x="46" y="121"/>
                    </a:lnTo>
                    <a:lnTo>
                      <a:pt x="46" y="124"/>
                    </a:lnTo>
                    <a:lnTo>
                      <a:pt x="59" y="121"/>
                    </a:lnTo>
                    <a:lnTo>
                      <a:pt x="82" y="13"/>
                    </a:lnTo>
                    <a:lnTo>
                      <a:pt x="11" y="0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56" name="Freeform 52"/>
              <p:cNvSpPr>
                <a:spLocks/>
              </p:cNvSpPr>
              <p:nvPr/>
            </p:nvSpPr>
            <p:spPr bwMode="auto">
              <a:xfrm>
                <a:off x="2597" y="2390"/>
                <a:ext cx="59" cy="23"/>
              </a:xfrm>
              <a:custGeom>
                <a:avLst/>
                <a:gdLst>
                  <a:gd name="T0" fmla="*/ 2 w 59"/>
                  <a:gd name="T1" fmla="*/ 0 h 23"/>
                  <a:gd name="T2" fmla="*/ 2 w 59"/>
                  <a:gd name="T3" fmla="*/ 0 h 23"/>
                  <a:gd name="T4" fmla="*/ 6 w 59"/>
                  <a:gd name="T5" fmla="*/ 0 h 23"/>
                  <a:gd name="T6" fmla="*/ 10 w 59"/>
                  <a:gd name="T7" fmla="*/ 1 h 23"/>
                  <a:gd name="T8" fmla="*/ 15 w 59"/>
                  <a:gd name="T9" fmla="*/ 4 h 23"/>
                  <a:gd name="T10" fmla="*/ 21 w 59"/>
                  <a:gd name="T11" fmla="*/ 5 h 23"/>
                  <a:gd name="T12" fmla="*/ 26 w 59"/>
                  <a:gd name="T13" fmla="*/ 5 h 23"/>
                  <a:gd name="T14" fmla="*/ 33 w 59"/>
                  <a:gd name="T15" fmla="*/ 6 h 23"/>
                  <a:gd name="T16" fmla="*/ 39 w 59"/>
                  <a:gd name="T17" fmla="*/ 8 h 23"/>
                  <a:gd name="T18" fmla="*/ 43 w 59"/>
                  <a:gd name="T19" fmla="*/ 6 h 23"/>
                  <a:gd name="T20" fmla="*/ 47 w 59"/>
                  <a:gd name="T21" fmla="*/ 6 h 23"/>
                  <a:gd name="T22" fmla="*/ 50 w 59"/>
                  <a:gd name="T23" fmla="*/ 5 h 23"/>
                  <a:gd name="T24" fmla="*/ 52 w 59"/>
                  <a:gd name="T25" fmla="*/ 5 h 23"/>
                  <a:gd name="T26" fmla="*/ 58 w 59"/>
                  <a:gd name="T27" fmla="*/ 4 h 23"/>
                  <a:gd name="T28" fmla="*/ 59 w 59"/>
                  <a:gd name="T29" fmla="*/ 4 h 23"/>
                  <a:gd name="T30" fmla="*/ 59 w 59"/>
                  <a:gd name="T31" fmla="*/ 14 h 23"/>
                  <a:gd name="T32" fmla="*/ 58 w 59"/>
                  <a:gd name="T33" fmla="*/ 16 h 23"/>
                  <a:gd name="T34" fmla="*/ 54 w 59"/>
                  <a:gd name="T35" fmla="*/ 19 h 23"/>
                  <a:gd name="T36" fmla="*/ 50 w 59"/>
                  <a:gd name="T37" fmla="*/ 21 h 23"/>
                  <a:gd name="T38" fmla="*/ 46 w 59"/>
                  <a:gd name="T39" fmla="*/ 22 h 23"/>
                  <a:gd name="T40" fmla="*/ 39 w 59"/>
                  <a:gd name="T41" fmla="*/ 23 h 23"/>
                  <a:gd name="T42" fmla="*/ 33 w 59"/>
                  <a:gd name="T43" fmla="*/ 23 h 23"/>
                  <a:gd name="T44" fmla="*/ 25 w 59"/>
                  <a:gd name="T45" fmla="*/ 23 h 23"/>
                  <a:gd name="T46" fmla="*/ 19 w 59"/>
                  <a:gd name="T47" fmla="*/ 22 h 23"/>
                  <a:gd name="T48" fmla="*/ 13 w 59"/>
                  <a:gd name="T49" fmla="*/ 21 h 23"/>
                  <a:gd name="T50" fmla="*/ 8 w 59"/>
                  <a:gd name="T51" fmla="*/ 19 h 23"/>
                  <a:gd name="T52" fmla="*/ 4 w 59"/>
                  <a:gd name="T53" fmla="*/ 18 h 23"/>
                  <a:gd name="T54" fmla="*/ 2 w 59"/>
                  <a:gd name="T55" fmla="*/ 16 h 23"/>
                  <a:gd name="T56" fmla="*/ 0 w 59"/>
                  <a:gd name="T57" fmla="*/ 14 h 23"/>
                  <a:gd name="T58" fmla="*/ 2 w 59"/>
                  <a:gd name="T59" fmla="*/ 0 h 23"/>
                  <a:gd name="T60" fmla="*/ 2 w 59"/>
                  <a:gd name="T61" fmla="*/ 0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59" h="23">
                    <a:moveTo>
                      <a:pt x="2" y="0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5" y="4"/>
                    </a:lnTo>
                    <a:lnTo>
                      <a:pt x="21" y="5"/>
                    </a:lnTo>
                    <a:lnTo>
                      <a:pt x="26" y="5"/>
                    </a:lnTo>
                    <a:lnTo>
                      <a:pt x="33" y="6"/>
                    </a:lnTo>
                    <a:lnTo>
                      <a:pt x="39" y="8"/>
                    </a:lnTo>
                    <a:lnTo>
                      <a:pt x="43" y="6"/>
                    </a:lnTo>
                    <a:lnTo>
                      <a:pt x="47" y="6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59" y="14"/>
                    </a:lnTo>
                    <a:lnTo>
                      <a:pt x="58" y="16"/>
                    </a:lnTo>
                    <a:lnTo>
                      <a:pt x="54" y="19"/>
                    </a:lnTo>
                    <a:lnTo>
                      <a:pt x="50" y="21"/>
                    </a:lnTo>
                    <a:lnTo>
                      <a:pt x="46" y="22"/>
                    </a:lnTo>
                    <a:lnTo>
                      <a:pt x="39" y="23"/>
                    </a:lnTo>
                    <a:lnTo>
                      <a:pt x="33" y="23"/>
                    </a:lnTo>
                    <a:lnTo>
                      <a:pt x="25" y="23"/>
                    </a:lnTo>
                    <a:lnTo>
                      <a:pt x="19" y="22"/>
                    </a:lnTo>
                    <a:lnTo>
                      <a:pt x="13" y="21"/>
                    </a:lnTo>
                    <a:lnTo>
                      <a:pt x="8" y="19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57" name="Freeform 53"/>
              <p:cNvSpPr>
                <a:spLocks/>
              </p:cNvSpPr>
              <p:nvPr/>
            </p:nvSpPr>
            <p:spPr bwMode="auto">
              <a:xfrm>
                <a:off x="2742" y="2971"/>
                <a:ext cx="165" cy="102"/>
              </a:xfrm>
              <a:custGeom>
                <a:avLst/>
                <a:gdLst>
                  <a:gd name="T0" fmla="*/ 13 w 165"/>
                  <a:gd name="T1" fmla="*/ 0 h 102"/>
                  <a:gd name="T2" fmla="*/ 1 w 165"/>
                  <a:gd name="T3" fmla="*/ 15 h 102"/>
                  <a:gd name="T4" fmla="*/ 1 w 165"/>
                  <a:gd name="T5" fmla="*/ 15 h 102"/>
                  <a:gd name="T6" fmla="*/ 0 w 165"/>
                  <a:gd name="T7" fmla="*/ 19 h 102"/>
                  <a:gd name="T8" fmla="*/ 0 w 165"/>
                  <a:gd name="T9" fmla="*/ 22 h 102"/>
                  <a:gd name="T10" fmla="*/ 0 w 165"/>
                  <a:gd name="T11" fmla="*/ 28 h 102"/>
                  <a:gd name="T12" fmla="*/ 0 w 165"/>
                  <a:gd name="T13" fmla="*/ 34 h 102"/>
                  <a:gd name="T14" fmla="*/ 4 w 165"/>
                  <a:gd name="T15" fmla="*/ 41 h 102"/>
                  <a:gd name="T16" fmla="*/ 8 w 165"/>
                  <a:gd name="T17" fmla="*/ 46 h 102"/>
                  <a:gd name="T18" fmla="*/ 14 w 165"/>
                  <a:gd name="T19" fmla="*/ 51 h 102"/>
                  <a:gd name="T20" fmla="*/ 26 w 165"/>
                  <a:gd name="T21" fmla="*/ 56 h 102"/>
                  <a:gd name="T22" fmla="*/ 45 w 165"/>
                  <a:gd name="T23" fmla="*/ 64 h 102"/>
                  <a:gd name="T24" fmla="*/ 68 w 165"/>
                  <a:gd name="T25" fmla="*/ 72 h 102"/>
                  <a:gd name="T26" fmla="*/ 92 w 165"/>
                  <a:gd name="T27" fmla="*/ 81 h 102"/>
                  <a:gd name="T28" fmla="*/ 116 w 165"/>
                  <a:gd name="T29" fmla="*/ 89 h 102"/>
                  <a:gd name="T30" fmla="*/ 135 w 165"/>
                  <a:gd name="T31" fmla="*/ 95 h 102"/>
                  <a:gd name="T32" fmla="*/ 149 w 165"/>
                  <a:gd name="T33" fmla="*/ 99 h 102"/>
                  <a:gd name="T34" fmla="*/ 155 w 165"/>
                  <a:gd name="T35" fmla="*/ 102 h 102"/>
                  <a:gd name="T36" fmla="*/ 165 w 165"/>
                  <a:gd name="T37" fmla="*/ 98 h 102"/>
                  <a:gd name="T38" fmla="*/ 13 w 165"/>
                  <a:gd name="T39" fmla="*/ 0 h 102"/>
                  <a:gd name="T40" fmla="*/ 13 w 165"/>
                  <a:gd name="T41" fmla="*/ 0 h 10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5" h="102">
                    <a:moveTo>
                      <a:pt x="13" y="0"/>
                    </a:moveTo>
                    <a:lnTo>
                      <a:pt x="1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41"/>
                    </a:lnTo>
                    <a:lnTo>
                      <a:pt x="8" y="46"/>
                    </a:lnTo>
                    <a:lnTo>
                      <a:pt x="14" y="51"/>
                    </a:lnTo>
                    <a:lnTo>
                      <a:pt x="26" y="56"/>
                    </a:lnTo>
                    <a:lnTo>
                      <a:pt x="45" y="64"/>
                    </a:lnTo>
                    <a:lnTo>
                      <a:pt x="68" y="72"/>
                    </a:lnTo>
                    <a:lnTo>
                      <a:pt x="92" y="81"/>
                    </a:lnTo>
                    <a:lnTo>
                      <a:pt x="116" y="89"/>
                    </a:lnTo>
                    <a:lnTo>
                      <a:pt x="135" y="95"/>
                    </a:lnTo>
                    <a:lnTo>
                      <a:pt x="149" y="99"/>
                    </a:lnTo>
                    <a:lnTo>
                      <a:pt x="155" y="102"/>
                    </a:lnTo>
                    <a:lnTo>
                      <a:pt x="165" y="98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58" name="Freeform 54"/>
              <p:cNvSpPr>
                <a:spLocks/>
              </p:cNvSpPr>
              <p:nvPr/>
            </p:nvSpPr>
            <p:spPr bwMode="auto">
              <a:xfrm>
                <a:off x="2044" y="2036"/>
                <a:ext cx="370" cy="623"/>
              </a:xfrm>
              <a:custGeom>
                <a:avLst/>
                <a:gdLst>
                  <a:gd name="T0" fmla="*/ 370 w 370"/>
                  <a:gd name="T1" fmla="*/ 13 h 623"/>
                  <a:gd name="T2" fmla="*/ 0 w 370"/>
                  <a:gd name="T3" fmla="*/ 0 h 623"/>
                  <a:gd name="T4" fmla="*/ 3 w 370"/>
                  <a:gd name="T5" fmla="*/ 126 h 623"/>
                  <a:gd name="T6" fmla="*/ 58 w 370"/>
                  <a:gd name="T7" fmla="*/ 206 h 623"/>
                  <a:gd name="T8" fmla="*/ 0 w 370"/>
                  <a:gd name="T9" fmla="*/ 340 h 623"/>
                  <a:gd name="T10" fmla="*/ 56 w 370"/>
                  <a:gd name="T11" fmla="*/ 472 h 623"/>
                  <a:gd name="T12" fmla="*/ 7 w 370"/>
                  <a:gd name="T13" fmla="*/ 623 h 623"/>
                  <a:gd name="T14" fmla="*/ 228 w 370"/>
                  <a:gd name="T15" fmla="*/ 504 h 623"/>
                  <a:gd name="T16" fmla="*/ 227 w 370"/>
                  <a:gd name="T17" fmla="*/ 501 h 623"/>
                  <a:gd name="T18" fmla="*/ 222 w 370"/>
                  <a:gd name="T19" fmla="*/ 491 h 623"/>
                  <a:gd name="T20" fmla="*/ 214 w 370"/>
                  <a:gd name="T21" fmla="*/ 476 h 623"/>
                  <a:gd name="T22" fmla="*/ 205 w 370"/>
                  <a:gd name="T23" fmla="*/ 457 h 623"/>
                  <a:gd name="T24" fmla="*/ 197 w 370"/>
                  <a:gd name="T25" fmla="*/ 433 h 623"/>
                  <a:gd name="T26" fmla="*/ 189 w 370"/>
                  <a:gd name="T27" fmla="*/ 406 h 623"/>
                  <a:gd name="T28" fmla="*/ 184 w 370"/>
                  <a:gd name="T29" fmla="*/ 377 h 623"/>
                  <a:gd name="T30" fmla="*/ 183 w 370"/>
                  <a:gd name="T31" fmla="*/ 346 h 623"/>
                  <a:gd name="T32" fmla="*/ 186 w 370"/>
                  <a:gd name="T33" fmla="*/ 311 h 623"/>
                  <a:gd name="T34" fmla="*/ 198 w 370"/>
                  <a:gd name="T35" fmla="*/ 271 h 623"/>
                  <a:gd name="T36" fmla="*/ 215 w 370"/>
                  <a:gd name="T37" fmla="*/ 229 h 623"/>
                  <a:gd name="T38" fmla="*/ 235 w 370"/>
                  <a:gd name="T39" fmla="*/ 189 h 623"/>
                  <a:gd name="T40" fmla="*/ 254 w 370"/>
                  <a:gd name="T41" fmla="*/ 152 h 623"/>
                  <a:gd name="T42" fmla="*/ 271 w 370"/>
                  <a:gd name="T43" fmla="*/ 122 h 623"/>
                  <a:gd name="T44" fmla="*/ 283 w 370"/>
                  <a:gd name="T45" fmla="*/ 103 h 623"/>
                  <a:gd name="T46" fmla="*/ 288 w 370"/>
                  <a:gd name="T47" fmla="*/ 96 h 623"/>
                  <a:gd name="T48" fmla="*/ 363 w 370"/>
                  <a:gd name="T49" fmla="*/ 63 h 623"/>
                  <a:gd name="T50" fmla="*/ 370 w 370"/>
                  <a:gd name="T51" fmla="*/ 13 h 623"/>
                  <a:gd name="T52" fmla="*/ 370 w 370"/>
                  <a:gd name="T53" fmla="*/ 13 h 6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70" h="623">
                    <a:moveTo>
                      <a:pt x="370" y="13"/>
                    </a:moveTo>
                    <a:lnTo>
                      <a:pt x="0" y="0"/>
                    </a:lnTo>
                    <a:lnTo>
                      <a:pt x="3" y="126"/>
                    </a:lnTo>
                    <a:lnTo>
                      <a:pt x="58" y="206"/>
                    </a:lnTo>
                    <a:lnTo>
                      <a:pt x="0" y="340"/>
                    </a:lnTo>
                    <a:lnTo>
                      <a:pt x="56" y="472"/>
                    </a:lnTo>
                    <a:lnTo>
                      <a:pt x="7" y="623"/>
                    </a:lnTo>
                    <a:lnTo>
                      <a:pt x="228" y="504"/>
                    </a:lnTo>
                    <a:lnTo>
                      <a:pt x="227" y="501"/>
                    </a:lnTo>
                    <a:lnTo>
                      <a:pt x="222" y="491"/>
                    </a:lnTo>
                    <a:lnTo>
                      <a:pt x="214" y="476"/>
                    </a:lnTo>
                    <a:lnTo>
                      <a:pt x="205" y="457"/>
                    </a:lnTo>
                    <a:lnTo>
                      <a:pt x="197" y="433"/>
                    </a:lnTo>
                    <a:lnTo>
                      <a:pt x="189" y="406"/>
                    </a:lnTo>
                    <a:lnTo>
                      <a:pt x="184" y="377"/>
                    </a:lnTo>
                    <a:lnTo>
                      <a:pt x="183" y="346"/>
                    </a:lnTo>
                    <a:lnTo>
                      <a:pt x="186" y="311"/>
                    </a:lnTo>
                    <a:lnTo>
                      <a:pt x="198" y="271"/>
                    </a:lnTo>
                    <a:lnTo>
                      <a:pt x="215" y="229"/>
                    </a:lnTo>
                    <a:lnTo>
                      <a:pt x="235" y="189"/>
                    </a:lnTo>
                    <a:lnTo>
                      <a:pt x="254" y="152"/>
                    </a:lnTo>
                    <a:lnTo>
                      <a:pt x="271" y="122"/>
                    </a:lnTo>
                    <a:lnTo>
                      <a:pt x="283" y="103"/>
                    </a:lnTo>
                    <a:lnTo>
                      <a:pt x="288" y="96"/>
                    </a:lnTo>
                    <a:lnTo>
                      <a:pt x="363" y="63"/>
                    </a:lnTo>
                    <a:lnTo>
                      <a:pt x="370" y="13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  <p:sp>
            <p:nvSpPr>
              <p:cNvPr id="59" name="Freeform 55"/>
              <p:cNvSpPr>
                <a:spLocks/>
              </p:cNvSpPr>
              <p:nvPr/>
            </p:nvSpPr>
            <p:spPr bwMode="auto">
              <a:xfrm>
                <a:off x="3105" y="2043"/>
                <a:ext cx="493" cy="601"/>
              </a:xfrm>
              <a:custGeom>
                <a:avLst/>
                <a:gdLst>
                  <a:gd name="T0" fmla="*/ 0 w 493"/>
                  <a:gd name="T1" fmla="*/ 6 h 601"/>
                  <a:gd name="T2" fmla="*/ 493 w 493"/>
                  <a:gd name="T3" fmla="*/ 0 h 601"/>
                  <a:gd name="T4" fmla="*/ 487 w 493"/>
                  <a:gd name="T5" fmla="*/ 601 h 601"/>
                  <a:gd name="T6" fmla="*/ 483 w 493"/>
                  <a:gd name="T7" fmla="*/ 598 h 601"/>
                  <a:gd name="T8" fmla="*/ 474 w 493"/>
                  <a:gd name="T9" fmla="*/ 589 h 601"/>
                  <a:gd name="T10" fmla="*/ 458 w 493"/>
                  <a:gd name="T11" fmla="*/ 576 h 601"/>
                  <a:gd name="T12" fmla="*/ 440 w 493"/>
                  <a:gd name="T13" fmla="*/ 562 h 601"/>
                  <a:gd name="T14" fmla="*/ 418 w 493"/>
                  <a:gd name="T15" fmla="*/ 546 h 601"/>
                  <a:gd name="T16" fmla="*/ 393 w 493"/>
                  <a:gd name="T17" fmla="*/ 530 h 601"/>
                  <a:gd name="T18" fmla="*/ 367 w 493"/>
                  <a:gd name="T19" fmla="*/ 516 h 601"/>
                  <a:gd name="T20" fmla="*/ 341 w 493"/>
                  <a:gd name="T21" fmla="*/ 506 h 601"/>
                  <a:gd name="T22" fmla="*/ 316 w 493"/>
                  <a:gd name="T23" fmla="*/ 498 h 601"/>
                  <a:gd name="T24" fmla="*/ 295 w 493"/>
                  <a:gd name="T25" fmla="*/ 491 h 601"/>
                  <a:gd name="T26" fmla="*/ 281 w 493"/>
                  <a:gd name="T27" fmla="*/ 486 h 601"/>
                  <a:gd name="T28" fmla="*/ 268 w 493"/>
                  <a:gd name="T29" fmla="*/ 484 h 601"/>
                  <a:gd name="T30" fmla="*/ 260 w 493"/>
                  <a:gd name="T31" fmla="*/ 481 h 601"/>
                  <a:gd name="T32" fmla="*/ 254 w 493"/>
                  <a:gd name="T33" fmla="*/ 481 h 601"/>
                  <a:gd name="T34" fmla="*/ 250 w 493"/>
                  <a:gd name="T35" fmla="*/ 481 h 601"/>
                  <a:gd name="T36" fmla="*/ 250 w 493"/>
                  <a:gd name="T37" fmla="*/ 481 h 601"/>
                  <a:gd name="T38" fmla="*/ 300 w 493"/>
                  <a:gd name="T39" fmla="*/ 370 h 601"/>
                  <a:gd name="T40" fmla="*/ 293 w 493"/>
                  <a:gd name="T41" fmla="*/ 366 h 601"/>
                  <a:gd name="T42" fmla="*/ 276 w 493"/>
                  <a:gd name="T43" fmla="*/ 357 h 601"/>
                  <a:gd name="T44" fmla="*/ 248 w 493"/>
                  <a:gd name="T45" fmla="*/ 342 h 601"/>
                  <a:gd name="T46" fmla="*/ 217 w 493"/>
                  <a:gd name="T47" fmla="*/ 321 h 601"/>
                  <a:gd name="T48" fmla="*/ 182 w 493"/>
                  <a:gd name="T49" fmla="*/ 295 h 601"/>
                  <a:gd name="T50" fmla="*/ 147 w 493"/>
                  <a:gd name="T51" fmla="*/ 268 h 601"/>
                  <a:gd name="T52" fmla="*/ 114 w 493"/>
                  <a:gd name="T53" fmla="*/ 235 h 601"/>
                  <a:gd name="T54" fmla="*/ 88 w 493"/>
                  <a:gd name="T55" fmla="*/ 200 h 601"/>
                  <a:gd name="T56" fmla="*/ 66 w 493"/>
                  <a:gd name="T57" fmla="*/ 164 h 601"/>
                  <a:gd name="T58" fmla="*/ 48 w 493"/>
                  <a:gd name="T59" fmla="*/ 128 h 601"/>
                  <a:gd name="T60" fmla="*/ 32 w 493"/>
                  <a:gd name="T61" fmla="*/ 96 h 601"/>
                  <a:gd name="T62" fmla="*/ 19 w 493"/>
                  <a:gd name="T63" fmla="*/ 67 h 601"/>
                  <a:gd name="T64" fmla="*/ 10 w 493"/>
                  <a:gd name="T65" fmla="*/ 41 h 601"/>
                  <a:gd name="T66" fmla="*/ 4 w 493"/>
                  <a:gd name="T67" fmla="*/ 22 h 601"/>
                  <a:gd name="T68" fmla="*/ 0 w 493"/>
                  <a:gd name="T69" fmla="*/ 10 h 601"/>
                  <a:gd name="T70" fmla="*/ 0 w 493"/>
                  <a:gd name="T71" fmla="*/ 6 h 601"/>
                  <a:gd name="T72" fmla="*/ 0 w 493"/>
                  <a:gd name="T73" fmla="*/ 6 h 60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93" h="601">
                    <a:moveTo>
                      <a:pt x="0" y="6"/>
                    </a:moveTo>
                    <a:lnTo>
                      <a:pt x="493" y="0"/>
                    </a:lnTo>
                    <a:lnTo>
                      <a:pt x="487" y="601"/>
                    </a:lnTo>
                    <a:lnTo>
                      <a:pt x="483" y="598"/>
                    </a:lnTo>
                    <a:lnTo>
                      <a:pt x="474" y="589"/>
                    </a:lnTo>
                    <a:lnTo>
                      <a:pt x="458" y="576"/>
                    </a:lnTo>
                    <a:lnTo>
                      <a:pt x="440" y="562"/>
                    </a:lnTo>
                    <a:lnTo>
                      <a:pt x="418" y="546"/>
                    </a:lnTo>
                    <a:lnTo>
                      <a:pt x="393" y="530"/>
                    </a:lnTo>
                    <a:lnTo>
                      <a:pt x="367" y="516"/>
                    </a:lnTo>
                    <a:lnTo>
                      <a:pt x="341" y="506"/>
                    </a:lnTo>
                    <a:lnTo>
                      <a:pt x="316" y="498"/>
                    </a:lnTo>
                    <a:lnTo>
                      <a:pt x="295" y="491"/>
                    </a:lnTo>
                    <a:lnTo>
                      <a:pt x="281" y="486"/>
                    </a:lnTo>
                    <a:lnTo>
                      <a:pt x="268" y="484"/>
                    </a:lnTo>
                    <a:lnTo>
                      <a:pt x="260" y="481"/>
                    </a:lnTo>
                    <a:lnTo>
                      <a:pt x="254" y="481"/>
                    </a:lnTo>
                    <a:lnTo>
                      <a:pt x="250" y="481"/>
                    </a:lnTo>
                    <a:lnTo>
                      <a:pt x="300" y="370"/>
                    </a:lnTo>
                    <a:lnTo>
                      <a:pt x="293" y="366"/>
                    </a:lnTo>
                    <a:lnTo>
                      <a:pt x="276" y="357"/>
                    </a:lnTo>
                    <a:lnTo>
                      <a:pt x="248" y="342"/>
                    </a:lnTo>
                    <a:lnTo>
                      <a:pt x="217" y="321"/>
                    </a:lnTo>
                    <a:lnTo>
                      <a:pt x="182" y="295"/>
                    </a:lnTo>
                    <a:lnTo>
                      <a:pt x="147" y="268"/>
                    </a:lnTo>
                    <a:lnTo>
                      <a:pt x="114" y="235"/>
                    </a:lnTo>
                    <a:lnTo>
                      <a:pt x="88" y="200"/>
                    </a:lnTo>
                    <a:lnTo>
                      <a:pt x="66" y="164"/>
                    </a:lnTo>
                    <a:lnTo>
                      <a:pt x="48" y="128"/>
                    </a:lnTo>
                    <a:lnTo>
                      <a:pt x="32" y="96"/>
                    </a:lnTo>
                    <a:lnTo>
                      <a:pt x="19" y="67"/>
                    </a:lnTo>
                    <a:lnTo>
                      <a:pt x="10" y="41"/>
                    </a:lnTo>
                    <a:lnTo>
                      <a:pt x="4" y="22"/>
                    </a:lnTo>
                    <a:lnTo>
                      <a:pt x="0" y="1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19050">
                <a:solidFill>
                  <a:srgbClr val="00206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srgbClr val="C00000"/>
                  </a:solidFill>
                  <a:cs typeface="+mn-cs"/>
                </a:endParaRPr>
              </a:p>
            </p:txBody>
          </p:sp>
        </p:grpSp>
      </p:grpSp>
      <p:sp>
        <p:nvSpPr>
          <p:cNvPr id="119812" name="Date Placeholder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19813" name="Footer Placeholder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1981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CE1D62A-C0CD-4D3B-9D33-377BF983718D}" type="slidenum">
              <a:rPr lang="en-US" altLang="ru-RU"/>
              <a:pPr eaLnBrk="1" hangingPunct="1"/>
              <a:t>100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2600" y="466725"/>
            <a:ext cx="8229600" cy="1638300"/>
          </a:xfrm>
        </p:spPr>
        <p:txBody>
          <a:bodyPr>
            <a:normAutofit fontScale="90000"/>
          </a:bodyPr>
          <a:lstStyle/>
          <a:p>
            <a:pPr>
              <a:defRPr/>
            </a:pPr>
            <a:r>
              <a:rPr lang="en-US" sz="8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Blood Pressure</a:t>
            </a:r>
            <a:endParaRPr lang="en-US" sz="28700" dirty="0">
              <a:solidFill>
                <a:srgbClr val="C00000"/>
              </a:solidFill>
            </a:endParaRPr>
          </a:p>
        </p:txBody>
      </p:sp>
      <p:pic>
        <p:nvPicPr>
          <p:cNvPr id="120835" name="Picture 2" descr="C:\Documents and Settings\amoore\Local Settings\Temporary Internet Files\Content.IE5\U15QBYD4\MC900366618[1]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0788" y="4194175"/>
            <a:ext cx="1736725" cy="180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6" name="Date Placeholder 2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20837" name="Footer Placeholder 3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20838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027B705-CA40-4AF8-9011-5718BBDEE7CD}" type="slidenum">
              <a:rPr lang="en-US" altLang="ru-RU"/>
              <a:pPr eaLnBrk="1" hangingPunct="1"/>
              <a:t>101</a:t>
            </a:fld>
            <a:endParaRPr lang="en-US" altLang="ru-RU"/>
          </a:p>
        </p:txBody>
      </p:sp>
      <p:sp>
        <p:nvSpPr>
          <p:cNvPr id="120839" name="TextBox 2"/>
          <p:cNvSpPr txBox="1">
            <a:spLocks noChangeArrowheads="1"/>
          </p:cNvSpPr>
          <p:nvPr/>
        </p:nvSpPr>
        <p:spPr bwMode="auto">
          <a:xfrm>
            <a:off x="784225" y="2293938"/>
            <a:ext cx="761841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ru-RU" sz="3200"/>
              <a:t>Measuring the pulse is one way of checking on the </a:t>
            </a:r>
            <a:r>
              <a:rPr lang="en-US" altLang="ru-RU" sz="3200" b="1">
                <a:solidFill>
                  <a:srgbClr val="FF0000"/>
                </a:solidFill>
              </a:rPr>
              <a:t>circulatory system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022350"/>
          </a:xfrm>
        </p:spPr>
        <p:txBody>
          <a:bodyPr/>
          <a:lstStyle/>
          <a:p>
            <a:r>
              <a:rPr lang="en-US" altLang="ru-RU" sz="3600" b="1" u="sng" smtClean="0"/>
              <a:t>Measuring Blood Pressure</a:t>
            </a:r>
          </a:p>
        </p:txBody>
      </p:sp>
      <p:sp>
        <p:nvSpPr>
          <p:cNvPr id="12185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84288"/>
            <a:ext cx="8137525" cy="4525962"/>
          </a:xfrm>
        </p:spPr>
        <p:txBody>
          <a:bodyPr/>
          <a:lstStyle/>
          <a:p>
            <a:r>
              <a:rPr lang="en-US" altLang="ru-RU" sz="3600" smtClean="0"/>
              <a:t>Blood pressure is the force of blood pushing against walls of arteries</a:t>
            </a:r>
          </a:p>
          <a:p>
            <a:pPr lvl="1"/>
            <a:r>
              <a:rPr lang="en-US" altLang="ru-RU" sz="3600" smtClean="0"/>
              <a:t>Systolic pressure: greatest force exerted when heart contracting</a:t>
            </a:r>
          </a:p>
          <a:p>
            <a:pPr lvl="1"/>
            <a:r>
              <a:rPr lang="en-US" altLang="ru-RU" sz="3600" smtClean="0"/>
              <a:t>Diastolic pressure: least force exerted as heart relaxes</a:t>
            </a:r>
          </a:p>
        </p:txBody>
      </p:sp>
      <p:sp>
        <p:nvSpPr>
          <p:cNvPr id="121860" name="Freeform 45"/>
          <p:cNvSpPr>
            <a:spLocks/>
          </p:cNvSpPr>
          <p:nvPr/>
        </p:nvSpPr>
        <p:spPr bwMode="auto">
          <a:xfrm>
            <a:off x="7296150" y="3754438"/>
            <a:ext cx="1588" cy="1587"/>
          </a:xfrm>
          <a:custGeom>
            <a:avLst/>
            <a:gdLst>
              <a:gd name="T0" fmla="*/ 0 w 1588"/>
              <a:gd name="T1" fmla="*/ 0 h 1587"/>
              <a:gd name="T2" fmla="*/ 0 w 1588"/>
              <a:gd name="T3" fmla="*/ 0 h 1587"/>
              <a:gd name="T4" fmla="*/ 0 w 1588"/>
              <a:gd name="T5" fmla="*/ 0 h 1587"/>
              <a:gd name="T6" fmla="*/ 0 w 1588"/>
              <a:gd name="T7" fmla="*/ 0 h 1587"/>
              <a:gd name="T8" fmla="*/ 0 w 1588"/>
              <a:gd name="T9" fmla="*/ 0 h 1587"/>
              <a:gd name="T10" fmla="*/ 0 w 1588"/>
              <a:gd name="T11" fmla="*/ 0 h 1587"/>
              <a:gd name="T12" fmla="*/ 0 w 1588"/>
              <a:gd name="T13" fmla="*/ 0 h 1587"/>
              <a:gd name="T14" fmla="*/ 0 w 1588"/>
              <a:gd name="T15" fmla="*/ 0 h 1587"/>
              <a:gd name="T16" fmla="*/ 0 w 1588"/>
              <a:gd name="T17" fmla="*/ 0 h 158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8"/>
              <a:gd name="T28" fmla="*/ 0 h 1587"/>
              <a:gd name="T29" fmla="*/ 1588 w 1588"/>
              <a:gd name="T30" fmla="*/ 1587 h 158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8" h="1587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2186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21862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2186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49BCEBA-7D5A-45FD-B1AD-20A575FA4E77}" type="slidenum">
              <a:rPr lang="en-US" altLang="ru-RU"/>
              <a:pPr eaLnBrk="1" hangingPunct="1"/>
              <a:t>102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49325"/>
          </a:xfrm>
        </p:spPr>
        <p:txBody>
          <a:bodyPr/>
          <a:lstStyle/>
          <a:p>
            <a:r>
              <a:rPr lang="en-US" altLang="ru-RU" sz="3600" b="1" u="sng" smtClean="0"/>
              <a:t>Factors Influencing Blood Pressure</a:t>
            </a:r>
          </a:p>
        </p:txBody>
      </p:sp>
      <p:sp>
        <p:nvSpPr>
          <p:cNvPr id="12288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50875" y="1420813"/>
            <a:ext cx="4546600" cy="4525962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0000"/>
              </a:spcBef>
            </a:pPr>
            <a:r>
              <a:rPr lang="en-US" altLang="ru-RU" sz="3600" smtClean="0"/>
              <a:t>Weight</a:t>
            </a:r>
          </a:p>
          <a:p>
            <a:pPr>
              <a:lnSpc>
                <a:spcPct val="95000"/>
              </a:lnSpc>
              <a:spcBef>
                <a:spcPct val="10000"/>
              </a:spcBef>
            </a:pPr>
            <a:r>
              <a:rPr lang="en-US" altLang="ru-RU" sz="3600" smtClean="0"/>
              <a:t>Sleep</a:t>
            </a:r>
          </a:p>
          <a:p>
            <a:pPr>
              <a:lnSpc>
                <a:spcPct val="95000"/>
              </a:lnSpc>
              <a:spcBef>
                <a:spcPct val="10000"/>
              </a:spcBef>
            </a:pPr>
            <a:r>
              <a:rPr lang="en-US" altLang="ru-RU" sz="3600" smtClean="0"/>
              <a:t>Age</a:t>
            </a:r>
          </a:p>
          <a:p>
            <a:pPr>
              <a:lnSpc>
                <a:spcPct val="95000"/>
              </a:lnSpc>
              <a:spcBef>
                <a:spcPct val="10000"/>
              </a:spcBef>
            </a:pPr>
            <a:r>
              <a:rPr lang="en-US" altLang="ru-RU" sz="3600" smtClean="0"/>
              <a:t>Emotions</a:t>
            </a:r>
          </a:p>
          <a:p>
            <a:pPr>
              <a:lnSpc>
                <a:spcPct val="95000"/>
              </a:lnSpc>
              <a:spcBef>
                <a:spcPct val="10000"/>
              </a:spcBef>
            </a:pPr>
            <a:r>
              <a:rPr lang="en-US" altLang="ru-RU" sz="3600" smtClean="0"/>
              <a:t>Sex</a:t>
            </a:r>
          </a:p>
          <a:p>
            <a:pPr>
              <a:lnSpc>
                <a:spcPct val="95000"/>
              </a:lnSpc>
              <a:spcBef>
                <a:spcPct val="10000"/>
              </a:spcBef>
            </a:pPr>
            <a:r>
              <a:rPr lang="en-US" altLang="ru-RU" sz="3600" smtClean="0"/>
              <a:t>Heredity</a:t>
            </a:r>
          </a:p>
          <a:p>
            <a:pPr>
              <a:lnSpc>
                <a:spcPct val="95000"/>
              </a:lnSpc>
              <a:spcBef>
                <a:spcPct val="10000"/>
              </a:spcBef>
            </a:pPr>
            <a:r>
              <a:rPr lang="en-US" altLang="ru-RU" sz="3600" smtClean="0"/>
              <a:t>Viscosity of blood</a:t>
            </a:r>
          </a:p>
          <a:p>
            <a:pPr>
              <a:lnSpc>
                <a:spcPct val="95000"/>
              </a:lnSpc>
              <a:spcBef>
                <a:spcPct val="10000"/>
              </a:spcBef>
            </a:pPr>
            <a:r>
              <a:rPr lang="en-US" altLang="ru-RU" sz="3600" smtClean="0"/>
              <a:t>Illness/Disease</a:t>
            </a:r>
          </a:p>
        </p:txBody>
      </p:sp>
      <p:sp>
        <p:nvSpPr>
          <p:cNvPr id="122884" name="Freeform 4"/>
          <p:cNvSpPr>
            <a:spLocks/>
          </p:cNvSpPr>
          <p:nvPr/>
        </p:nvSpPr>
        <p:spPr bwMode="auto">
          <a:xfrm>
            <a:off x="7296150" y="3754438"/>
            <a:ext cx="1588" cy="1587"/>
          </a:xfrm>
          <a:custGeom>
            <a:avLst/>
            <a:gdLst>
              <a:gd name="T0" fmla="*/ 0 w 1588"/>
              <a:gd name="T1" fmla="*/ 0 h 1587"/>
              <a:gd name="T2" fmla="*/ 0 w 1588"/>
              <a:gd name="T3" fmla="*/ 0 h 1587"/>
              <a:gd name="T4" fmla="*/ 0 w 1588"/>
              <a:gd name="T5" fmla="*/ 0 h 1587"/>
              <a:gd name="T6" fmla="*/ 0 w 1588"/>
              <a:gd name="T7" fmla="*/ 0 h 1587"/>
              <a:gd name="T8" fmla="*/ 0 w 1588"/>
              <a:gd name="T9" fmla="*/ 0 h 1587"/>
              <a:gd name="T10" fmla="*/ 0 w 1588"/>
              <a:gd name="T11" fmla="*/ 0 h 1587"/>
              <a:gd name="T12" fmla="*/ 0 w 1588"/>
              <a:gd name="T13" fmla="*/ 0 h 1587"/>
              <a:gd name="T14" fmla="*/ 0 w 1588"/>
              <a:gd name="T15" fmla="*/ 0 h 1587"/>
              <a:gd name="T16" fmla="*/ 0 w 1588"/>
              <a:gd name="T17" fmla="*/ 0 h 158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8"/>
              <a:gd name="T28" fmla="*/ 0 h 1587"/>
              <a:gd name="T29" fmla="*/ 1588 w 1588"/>
              <a:gd name="T30" fmla="*/ 1587 h 158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8" h="1587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grpSp>
        <p:nvGrpSpPr>
          <p:cNvPr id="122885" name="Group 247"/>
          <p:cNvGrpSpPr>
            <a:grpSpLocks/>
          </p:cNvGrpSpPr>
          <p:nvPr/>
        </p:nvGrpSpPr>
        <p:grpSpPr bwMode="auto">
          <a:xfrm>
            <a:off x="4645025" y="1979613"/>
            <a:ext cx="4017963" cy="2759075"/>
            <a:chOff x="2926" y="1247"/>
            <a:chExt cx="2531" cy="1738"/>
          </a:xfrm>
        </p:grpSpPr>
        <p:grpSp>
          <p:nvGrpSpPr>
            <p:cNvPr id="122889" name="Group 245"/>
            <p:cNvGrpSpPr>
              <a:grpSpLocks/>
            </p:cNvGrpSpPr>
            <p:nvPr/>
          </p:nvGrpSpPr>
          <p:grpSpPr bwMode="auto">
            <a:xfrm>
              <a:off x="2926" y="1247"/>
              <a:ext cx="2531" cy="1738"/>
              <a:chOff x="2926" y="1247"/>
              <a:chExt cx="2531" cy="1738"/>
            </a:xfrm>
          </p:grpSpPr>
          <p:sp>
            <p:nvSpPr>
              <p:cNvPr id="123070" name="Oval 241"/>
              <p:cNvSpPr>
                <a:spLocks noChangeArrowheads="1"/>
              </p:cNvSpPr>
              <p:nvPr/>
            </p:nvSpPr>
            <p:spPr bwMode="auto">
              <a:xfrm rot="621618">
                <a:off x="4729" y="1837"/>
                <a:ext cx="720" cy="1013"/>
              </a:xfrm>
              <a:prstGeom prst="ellipse">
                <a:avLst/>
              </a:pr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23071" name="Oval 240"/>
              <p:cNvSpPr>
                <a:spLocks noChangeArrowheads="1"/>
              </p:cNvSpPr>
              <p:nvPr/>
            </p:nvSpPr>
            <p:spPr bwMode="auto">
              <a:xfrm>
                <a:off x="3787" y="1549"/>
                <a:ext cx="1441" cy="1341"/>
              </a:xfrm>
              <a:prstGeom prst="ellipse">
                <a:avLst/>
              </a:pr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23072" name="Oval 239"/>
              <p:cNvSpPr>
                <a:spLocks noChangeArrowheads="1"/>
              </p:cNvSpPr>
              <p:nvPr/>
            </p:nvSpPr>
            <p:spPr bwMode="auto">
              <a:xfrm>
                <a:off x="2926" y="1247"/>
                <a:ext cx="1391" cy="1682"/>
              </a:xfrm>
              <a:prstGeom prst="ellipse">
                <a:avLst/>
              </a:pr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123073" name="Rectangle 242"/>
              <p:cNvSpPr>
                <a:spLocks noChangeArrowheads="1"/>
              </p:cNvSpPr>
              <p:nvPr/>
            </p:nvSpPr>
            <p:spPr bwMode="auto">
              <a:xfrm>
                <a:off x="2954" y="2267"/>
                <a:ext cx="2503" cy="718"/>
              </a:xfrm>
              <a:prstGeom prst="rect">
                <a:avLst/>
              </a:prstGeom>
              <a:solidFill>
                <a:srgbClr val="FF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  <p:grpSp>
          <p:nvGrpSpPr>
            <p:cNvPr id="122890" name="Group 246"/>
            <p:cNvGrpSpPr>
              <a:grpSpLocks/>
            </p:cNvGrpSpPr>
            <p:nvPr/>
          </p:nvGrpSpPr>
          <p:grpSpPr bwMode="auto">
            <a:xfrm>
              <a:off x="2950" y="1353"/>
              <a:ext cx="2430" cy="1620"/>
              <a:chOff x="2950" y="1353"/>
              <a:chExt cx="2430" cy="1620"/>
            </a:xfrm>
          </p:grpSpPr>
          <p:sp>
            <p:nvSpPr>
              <p:cNvPr id="122891" name="Freeform 57"/>
              <p:cNvSpPr>
                <a:spLocks/>
              </p:cNvSpPr>
              <p:nvPr/>
            </p:nvSpPr>
            <p:spPr bwMode="auto">
              <a:xfrm>
                <a:off x="2960" y="2573"/>
                <a:ext cx="1729" cy="400"/>
              </a:xfrm>
              <a:custGeom>
                <a:avLst/>
                <a:gdLst>
                  <a:gd name="T0" fmla="*/ 0 w 4090"/>
                  <a:gd name="T1" fmla="*/ 0 h 945"/>
                  <a:gd name="T2" fmla="*/ 0 w 4090"/>
                  <a:gd name="T3" fmla="*/ 0 h 945"/>
                  <a:gd name="T4" fmla="*/ 0 w 4090"/>
                  <a:gd name="T5" fmla="*/ 0 h 945"/>
                  <a:gd name="T6" fmla="*/ 0 w 4090"/>
                  <a:gd name="T7" fmla="*/ 0 h 945"/>
                  <a:gd name="T8" fmla="*/ 0 w 4090"/>
                  <a:gd name="T9" fmla="*/ 0 h 945"/>
                  <a:gd name="T10" fmla="*/ 0 w 4090"/>
                  <a:gd name="T11" fmla="*/ 0 h 945"/>
                  <a:gd name="T12" fmla="*/ 0 w 4090"/>
                  <a:gd name="T13" fmla="*/ 0 h 945"/>
                  <a:gd name="T14" fmla="*/ 0 w 4090"/>
                  <a:gd name="T15" fmla="*/ 0 h 945"/>
                  <a:gd name="T16" fmla="*/ 0 w 4090"/>
                  <a:gd name="T17" fmla="*/ 0 h 9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90"/>
                  <a:gd name="T28" fmla="*/ 0 h 945"/>
                  <a:gd name="T29" fmla="*/ 4090 w 4090"/>
                  <a:gd name="T30" fmla="*/ 945 h 9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90" h="945">
                    <a:moveTo>
                      <a:pt x="0" y="945"/>
                    </a:moveTo>
                    <a:lnTo>
                      <a:pt x="4090" y="945"/>
                    </a:lnTo>
                    <a:lnTo>
                      <a:pt x="3531" y="346"/>
                    </a:lnTo>
                    <a:lnTo>
                      <a:pt x="3059" y="84"/>
                    </a:lnTo>
                    <a:lnTo>
                      <a:pt x="2626" y="0"/>
                    </a:lnTo>
                    <a:lnTo>
                      <a:pt x="1288" y="331"/>
                    </a:lnTo>
                    <a:lnTo>
                      <a:pt x="312" y="734"/>
                    </a:lnTo>
                    <a:lnTo>
                      <a:pt x="0" y="945"/>
                    </a:lnTo>
                    <a:close/>
                  </a:path>
                </a:pathLst>
              </a:custGeom>
              <a:solidFill>
                <a:srgbClr val="FFE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892" name="Freeform 58"/>
              <p:cNvSpPr>
                <a:spLocks/>
              </p:cNvSpPr>
              <p:nvPr/>
            </p:nvSpPr>
            <p:spPr bwMode="auto">
              <a:xfrm>
                <a:off x="3387" y="2600"/>
                <a:ext cx="684" cy="191"/>
              </a:xfrm>
              <a:custGeom>
                <a:avLst/>
                <a:gdLst>
                  <a:gd name="T0" fmla="*/ 0 w 1616"/>
                  <a:gd name="T1" fmla="*/ 0 h 451"/>
                  <a:gd name="T2" fmla="*/ 0 w 1616"/>
                  <a:gd name="T3" fmla="*/ 0 h 451"/>
                  <a:gd name="T4" fmla="*/ 0 w 1616"/>
                  <a:gd name="T5" fmla="*/ 0 h 451"/>
                  <a:gd name="T6" fmla="*/ 0 w 1616"/>
                  <a:gd name="T7" fmla="*/ 0 h 451"/>
                  <a:gd name="T8" fmla="*/ 0 w 1616"/>
                  <a:gd name="T9" fmla="*/ 0 h 451"/>
                  <a:gd name="T10" fmla="*/ 0 w 1616"/>
                  <a:gd name="T11" fmla="*/ 0 h 451"/>
                  <a:gd name="T12" fmla="*/ 0 w 1616"/>
                  <a:gd name="T13" fmla="*/ 0 h 451"/>
                  <a:gd name="T14" fmla="*/ 0 w 1616"/>
                  <a:gd name="T15" fmla="*/ 0 h 451"/>
                  <a:gd name="T16" fmla="*/ 0 w 1616"/>
                  <a:gd name="T17" fmla="*/ 0 h 451"/>
                  <a:gd name="T18" fmla="*/ 0 w 1616"/>
                  <a:gd name="T19" fmla="*/ 0 h 451"/>
                  <a:gd name="T20" fmla="*/ 0 w 1616"/>
                  <a:gd name="T21" fmla="*/ 0 h 451"/>
                  <a:gd name="T22" fmla="*/ 0 w 1616"/>
                  <a:gd name="T23" fmla="*/ 0 h 451"/>
                  <a:gd name="T24" fmla="*/ 0 w 1616"/>
                  <a:gd name="T25" fmla="*/ 0 h 451"/>
                  <a:gd name="T26" fmla="*/ 0 w 1616"/>
                  <a:gd name="T27" fmla="*/ 0 h 45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16"/>
                  <a:gd name="T43" fmla="*/ 0 h 451"/>
                  <a:gd name="T44" fmla="*/ 1616 w 1616"/>
                  <a:gd name="T45" fmla="*/ 451 h 45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16" h="451">
                    <a:moveTo>
                      <a:pt x="1616" y="0"/>
                    </a:moveTo>
                    <a:lnTo>
                      <a:pt x="1385" y="164"/>
                    </a:lnTo>
                    <a:lnTo>
                      <a:pt x="1044" y="268"/>
                    </a:lnTo>
                    <a:lnTo>
                      <a:pt x="711" y="332"/>
                    </a:lnTo>
                    <a:lnTo>
                      <a:pt x="514" y="409"/>
                    </a:lnTo>
                    <a:lnTo>
                      <a:pt x="412" y="451"/>
                    </a:lnTo>
                    <a:lnTo>
                      <a:pt x="257" y="424"/>
                    </a:lnTo>
                    <a:lnTo>
                      <a:pt x="194" y="403"/>
                    </a:lnTo>
                    <a:lnTo>
                      <a:pt x="168" y="360"/>
                    </a:lnTo>
                    <a:lnTo>
                      <a:pt x="0" y="374"/>
                    </a:lnTo>
                    <a:lnTo>
                      <a:pt x="244" y="283"/>
                    </a:lnTo>
                    <a:lnTo>
                      <a:pt x="955" y="29"/>
                    </a:lnTo>
                    <a:lnTo>
                      <a:pt x="1616" y="0"/>
                    </a:lnTo>
                    <a:close/>
                  </a:path>
                </a:pathLst>
              </a:custGeom>
              <a:solidFill>
                <a:srgbClr val="CC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893" name="Freeform 59"/>
              <p:cNvSpPr>
                <a:spLocks/>
              </p:cNvSpPr>
              <p:nvPr/>
            </p:nvSpPr>
            <p:spPr bwMode="auto">
              <a:xfrm>
                <a:off x="4008" y="2660"/>
                <a:ext cx="545" cy="313"/>
              </a:xfrm>
              <a:custGeom>
                <a:avLst/>
                <a:gdLst>
                  <a:gd name="T0" fmla="*/ 0 w 1291"/>
                  <a:gd name="T1" fmla="*/ 0 h 741"/>
                  <a:gd name="T2" fmla="*/ 0 w 1291"/>
                  <a:gd name="T3" fmla="*/ 0 h 741"/>
                  <a:gd name="T4" fmla="*/ 0 w 1291"/>
                  <a:gd name="T5" fmla="*/ 0 h 741"/>
                  <a:gd name="T6" fmla="*/ 0 w 1291"/>
                  <a:gd name="T7" fmla="*/ 0 h 741"/>
                  <a:gd name="T8" fmla="*/ 0 w 1291"/>
                  <a:gd name="T9" fmla="*/ 0 h 741"/>
                  <a:gd name="T10" fmla="*/ 0 w 1291"/>
                  <a:gd name="T11" fmla="*/ 0 h 741"/>
                  <a:gd name="T12" fmla="*/ 0 w 1291"/>
                  <a:gd name="T13" fmla="*/ 0 h 741"/>
                  <a:gd name="T14" fmla="*/ 0 w 1291"/>
                  <a:gd name="T15" fmla="*/ 0 h 741"/>
                  <a:gd name="T16" fmla="*/ 0 w 1291"/>
                  <a:gd name="T17" fmla="*/ 0 h 741"/>
                  <a:gd name="T18" fmla="*/ 0 w 1291"/>
                  <a:gd name="T19" fmla="*/ 0 h 741"/>
                  <a:gd name="T20" fmla="*/ 0 w 1291"/>
                  <a:gd name="T21" fmla="*/ 0 h 741"/>
                  <a:gd name="T22" fmla="*/ 0 w 1291"/>
                  <a:gd name="T23" fmla="*/ 0 h 741"/>
                  <a:gd name="T24" fmla="*/ 0 w 1291"/>
                  <a:gd name="T25" fmla="*/ 0 h 741"/>
                  <a:gd name="T26" fmla="*/ 0 w 1291"/>
                  <a:gd name="T27" fmla="*/ 0 h 741"/>
                  <a:gd name="T28" fmla="*/ 0 w 1291"/>
                  <a:gd name="T29" fmla="*/ 0 h 741"/>
                  <a:gd name="T30" fmla="*/ 0 w 1291"/>
                  <a:gd name="T31" fmla="*/ 0 h 741"/>
                  <a:gd name="T32" fmla="*/ 0 w 1291"/>
                  <a:gd name="T33" fmla="*/ 0 h 741"/>
                  <a:gd name="T34" fmla="*/ 0 w 1291"/>
                  <a:gd name="T35" fmla="*/ 0 h 741"/>
                  <a:gd name="T36" fmla="*/ 0 w 1291"/>
                  <a:gd name="T37" fmla="*/ 0 h 741"/>
                  <a:gd name="T38" fmla="*/ 0 w 1291"/>
                  <a:gd name="T39" fmla="*/ 0 h 741"/>
                  <a:gd name="T40" fmla="*/ 0 w 1291"/>
                  <a:gd name="T41" fmla="*/ 0 h 7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91"/>
                  <a:gd name="T64" fmla="*/ 0 h 741"/>
                  <a:gd name="T65" fmla="*/ 1291 w 1291"/>
                  <a:gd name="T66" fmla="*/ 741 h 74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91" h="741">
                    <a:moveTo>
                      <a:pt x="745" y="0"/>
                    </a:moveTo>
                    <a:lnTo>
                      <a:pt x="1010" y="219"/>
                    </a:lnTo>
                    <a:lnTo>
                      <a:pt x="1060" y="283"/>
                    </a:lnTo>
                    <a:lnTo>
                      <a:pt x="774" y="381"/>
                    </a:lnTo>
                    <a:lnTo>
                      <a:pt x="139" y="297"/>
                    </a:lnTo>
                    <a:lnTo>
                      <a:pt x="50" y="352"/>
                    </a:lnTo>
                    <a:lnTo>
                      <a:pt x="36" y="445"/>
                    </a:lnTo>
                    <a:lnTo>
                      <a:pt x="0" y="516"/>
                    </a:lnTo>
                    <a:lnTo>
                      <a:pt x="84" y="572"/>
                    </a:lnTo>
                    <a:lnTo>
                      <a:pt x="202" y="614"/>
                    </a:lnTo>
                    <a:lnTo>
                      <a:pt x="357" y="664"/>
                    </a:lnTo>
                    <a:lnTo>
                      <a:pt x="517" y="636"/>
                    </a:lnTo>
                    <a:lnTo>
                      <a:pt x="690" y="670"/>
                    </a:lnTo>
                    <a:lnTo>
                      <a:pt x="913" y="636"/>
                    </a:lnTo>
                    <a:lnTo>
                      <a:pt x="1149" y="649"/>
                    </a:lnTo>
                    <a:lnTo>
                      <a:pt x="1178" y="741"/>
                    </a:lnTo>
                    <a:lnTo>
                      <a:pt x="1291" y="741"/>
                    </a:lnTo>
                    <a:lnTo>
                      <a:pt x="1186" y="212"/>
                    </a:lnTo>
                    <a:lnTo>
                      <a:pt x="885" y="42"/>
                    </a:lnTo>
                    <a:lnTo>
                      <a:pt x="745" y="0"/>
                    </a:lnTo>
                    <a:close/>
                  </a:path>
                </a:pathLst>
              </a:custGeom>
              <a:solidFill>
                <a:srgbClr val="CC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894" name="Freeform 60"/>
              <p:cNvSpPr>
                <a:spLocks/>
              </p:cNvSpPr>
              <p:nvPr/>
            </p:nvSpPr>
            <p:spPr bwMode="auto">
              <a:xfrm>
                <a:off x="4083" y="2449"/>
                <a:ext cx="1088" cy="524"/>
              </a:xfrm>
              <a:custGeom>
                <a:avLst/>
                <a:gdLst>
                  <a:gd name="T0" fmla="*/ 0 w 2576"/>
                  <a:gd name="T1" fmla="*/ 0 h 1240"/>
                  <a:gd name="T2" fmla="*/ 0 w 2576"/>
                  <a:gd name="T3" fmla="*/ 0 h 1240"/>
                  <a:gd name="T4" fmla="*/ 0 w 2576"/>
                  <a:gd name="T5" fmla="*/ 0 h 1240"/>
                  <a:gd name="T6" fmla="*/ 0 w 2576"/>
                  <a:gd name="T7" fmla="*/ 0 h 1240"/>
                  <a:gd name="T8" fmla="*/ 0 w 2576"/>
                  <a:gd name="T9" fmla="*/ 0 h 1240"/>
                  <a:gd name="T10" fmla="*/ 0 w 2576"/>
                  <a:gd name="T11" fmla="*/ 0 h 1240"/>
                  <a:gd name="T12" fmla="*/ 0 w 2576"/>
                  <a:gd name="T13" fmla="*/ 0 h 1240"/>
                  <a:gd name="T14" fmla="*/ 0 w 2576"/>
                  <a:gd name="T15" fmla="*/ 0 h 1240"/>
                  <a:gd name="T16" fmla="*/ 0 w 2576"/>
                  <a:gd name="T17" fmla="*/ 0 h 1240"/>
                  <a:gd name="T18" fmla="*/ 0 w 2576"/>
                  <a:gd name="T19" fmla="*/ 0 h 1240"/>
                  <a:gd name="T20" fmla="*/ 0 w 2576"/>
                  <a:gd name="T21" fmla="*/ 0 h 1240"/>
                  <a:gd name="T22" fmla="*/ 0 w 2576"/>
                  <a:gd name="T23" fmla="*/ 0 h 1240"/>
                  <a:gd name="T24" fmla="*/ 0 w 2576"/>
                  <a:gd name="T25" fmla="*/ 0 h 1240"/>
                  <a:gd name="T26" fmla="*/ 0 w 2576"/>
                  <a:gd name="T27" fmla="*/ 0 h 1240"/>
                  <a:gd name="T28" fmla="*/ 0 w 2576"/>
                  <a:gd name="T29" fmla="*/ 0 h 12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76"/>
                  <a:gd name="T46" fmla="*/ 0 h 1240"/>
                  <a:gd name="T47" fmla="*/ 2576 w 2576"/>
                  <a:gd name="T48" fmla="*/ 1240 h 12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76" h="1240">
                    <a:moveTo>
                      <a:pt x="0" y="331"/>
                    </a:moveTo>
                    <a:lnTo>
                      <a:pt x="228" y="358"/>
                    </a:lnTo>
                    <a:lnTo>
                      <a:pt x="375" y="408"/>
                    </a:lnTo>
                    <a:lnTo>
                      <a:pt x="703" y="549"/>
                    </a:lnTo>
                    <a:lnTo>
                      <a:pt x="842" y="641"/>
                    </a:lnTo>
                    <a:lnTo>
                      <a:pt x="1196" y="901"/>
                    </a:lnTo>
                    <a:lnTo>
                      <a:pt x="1519" y="1240"/>
                    </a:lnTo>
                    <a:lnTo>
                      <a:pt x="2576" y="1240"/>
                    </a:lnTo>
                    <a:lnTo>
                      <a:pt x="2319" y="1063"/>
                    </a:lnTo>
                    <a:lnTo>
                      <a:pt x="1923" y="697"/>
                    </a:lnTo>
                    <a:lnTo>
                      <a:pt x="1246" y="274"/>
                    </a:lnTo>
                    <a:lnTo>
                      <a:pt x="585" y="14"/>
                    </a:lnTo>
                    <a:lnTo>
                      <a:pt x="194" y="0"/>
                    </a:lnTo>
                    <a:lnTo>
                      <a:pt x="0" y="3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895" name="Freeform 61"/>
              <p:cNvSpPr>
                <a:spLocks/>
              </p:cNvSpPr>
              <p:nvPr/>
            </p:nvSpPr>
            <p:spPr bwMode="auto">
              <a:xfrm>
                <a:off x="4830" y="2124"/>
                <a:ext cx="526" cy="664"/>
              </a:xfrm>
              <a:custGeom>
                <a:avLst/>
                <a:gdLst>
                  <a:gd name="T0" fmla="*/ 0 w 1247"/>
                  <a:gd name="T1" fmla="*/ 0 h 1571"/>
                  <a:gd name="T2" fmla="*/ 0 w 1247"/>
                  <a:gd name="T3" fmla="*/ 0 h 1571"/>
                  <a:gd name="T4" fmla="*/ 0 w 1247"/>
                  <a:gd name="T5" fmla="*/ 0 h 1571"/>
                  <a:gd name="T6" fmla="*/ 0 w 1247"/>
                  <a:gd name="T7" fmla="*/ 0 h 1571"/>
                  <a:gd name="T8" fmla="*/ 0 w 1247"/>
                  <a:gd name="T9" fmla="*/ 0 h 1571"/>
                  <a:gd name="T10" fmla="*/ 0 w 1247"/>
                  <a:gd name="T11" fmla="*/ 0 h 1571"/>
                  <a:gd name="T12" fmla="*/ 0 w 1247"/>
                  <a:gd name="T13" fmla="*/ 0 h 1571"/>
                  <a:gd name="T14" fmla="*/ 0 w 1247"/>
                  <a:gd name="T15" fmla="*/ 0 h 1571"/>
                  <a:gd name="T16" fmla="*/ 0 w 1247"/>
                  <a:gd name="T17" fmla="*/ 0 h 1571"/>
                  <a:gd name="T18" fmla="*/ 0 w 1247"/>
                  <a:gd name="T19" fmla="*/ 0 h 1571"/>
                  <a:gd name="T20" fmla="*/ 0 w 1247"/>
                  <a:gd name="T21" fmla="*/ 0 h 1571"/>
                  <a:gd name="T22" fmla="*/ 0 w 1247"/>
                  <a:gd name="T23" fmla="*/ 0 h 1571"/>
                  <a:gd name="T24" fmla="*/ 0 w 1247"/>
                  <a:gd name="T25" fmla="*/ 0 h 1571"/>
                  <a:gd name="T26" fmla="*/ 0 w 1247"/>
                  <a:gd name="T27" fmla="*/ 0 h 1571"/>
                  <a:gd name="T28" fmla="*/ 0 w 1247"/>
                  <a:gd name="T29" fmla="*/ 0 h 15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47"/>
                  <a:gd name="T46" fmla="*/ 0 h 1571"/>
                  <a:gd name="T47" fmla="*/ 1247 w 1247"/>
                  <a:gd name="T48" fmla="*/ 1571 h 157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47" h="1571">
                    <a:moveTo>
                      <a:pt x="21" y="0"/>
                    </a:moveTo>
                    <a:lnTo>
                      <a:pt x="433" y="0"/>
                    </a:lnTo>
                    <a:lnTo>
                      <a:pt x="816" y="77"/>
                    </a:lnTo>
                    <a:lnTo>
                      <a:pt x="1136" y="84"/>
                    </a:lnTo>
                    <a:lnTo>
                      <a:pt x="1087" y="662"/>
                    </a:lnTo>
                    <a:lnTo>
                      <a:pt x="1247" y="647"/>
                    </a:lnTo>
                    <a:lnTo>
                      <a:pt x="1207" y="901"/>
                    </a:lnTo>
                    <a:lnTo>
                      <a:pt x="1060" y="1225"/>
                    </a:lnTo>
                    <a:lnTo>
                      <a:pt x="648" y="1515"/>
                    </a:lnTo>
                    <a:lnTo>
                      <a:pt x="336" y="1571"/>
                    </a:lnTo>
                    <a:lnTo>
                      <a:pt x="530" y="887"/>
                    </a:lnTo>
                    <a:lnTo>
                      <a:pt x="517" y="514"/>
                    </a:lnTo>
                    <a:lnTo>
                      <a:pt x="0" y="12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896" name="Freeform 62"/>
              <p:cNvSpPr>
                <a:spLocks/>
              </p:cNvSpPr>
              <p:nvPr/>
            </p:nvSpPr>
            <p:spPr bwMode="auto">
              <a:xfrm>
                <a:off x="3058" y="1671"/>
                <a:ext cx="965" cy="1236"/>
              </a:xfrm>
              <a:custGeom>
                <a:avLst/>
                <a:gdLst>
                  <a:gd name="T0" fmla="*/ 0 w 2285"/>
                  <a:gd name="T1" fmla="*/ 0 h 2925"/>
                  <a:gd name="T2" fmla="*/ 0 w 2285"/>
                  <a:gd name="T3" fmla="*/ 0 h 2925"/>
                  <a:gd name="T4" fmla="*/ 0 w 2285"/>
                  <a:gd name="T5" fmla="*/ 0 h 2925"/>
                  <a:gd name="T6" fmla="*/ 0 w 2285"/>
                  <a:gd name="T7" fmla="*/ 0 h 2925"/>
                  <a:gd name="T8" fmla="*/ 0 w 2285"/>
                  <a:gd name="T9" fmla="*/ 0 h 2925"/>
                  <a:gd name="T10" fmla="*/ 0 w 2285"/>
                  <a:gd name="T11" fmla="*/ 0 h 2925"/>
                  <a:gd name="T12" fmla="*/ 0 w 2285"/>
                  <a:gd name="T13" fmla="*/ 0 h 2925"/>
                  <a:gd name="T14" fmla="*/ 0 w 2285"/>
                  <a:gd name="T15" fmla="*/ 0 h 2925"/>
                  <a:gd name="T16" fmla="*/ 0 w 2285"/>
                  <a:gd name="T17" fmla="*/ 0 h 2925"/>
                  <a:gd name="T18" fmla="*/ 0 w 2285"/>
                  <a:gd name="T19" fmla="*/ 0 h 2925"/>
                  <a:gd name="T20" fmla="*/ 0 w 2285"/>
                  <a:gd name="T21" fmla="*/ 0 h 2925"/>
                  <a:gd name="T22" fmla="*/ 0 w 2285"/>
                  <a:gd name="T23" fmla="*/ 0 h 2925"/>
                  <a:gd name="T24" fmla="*/ 0 w 2285"/>
                  <a:gd name="T25" fmla="*/ 0 h 2925"/>
                  <a:gd name="T26" fmla="*/ 0 w 2285"/>
                  <a:gd name="T27" fmla="*/ 0 h 2925"/>
                  <a:gd name="T28" fmla="*/ 0 w 2285"/>
                  <a:gd name="T29" fmla="*/ 0 h 2925"/>
                  <a:gd name="T30" fmla="*/ 0 w 2285"/>
                  <a:gd name="T31" fmla="*/ 0 h 2925"/>
                  <a:gd name="T32" fmla="*/ 0 w 2285"/>
                  <a:gd name="T33" fmla="*/ 0 h 2925"/>
                  <a:gd name="T34" fmla="*/ 0 w 2285"/>
                  <a:gd name="T35" fmla="*/ 0 h 2925"/>
                  <a:gd name="T36" fmla="*/ 0 w 2285"/>
                  <a:gd name="T37" fmla="*/ 0 h 2925"/>
                  <a:gd name="T38" fmla="*/ 0 w 2285"/>
                  <a:gd name="T39" fmla="*/ 0 h 2925"/>
                  <a:gd name="T40" fmla="*/ 0 w 2285"/>
                  <a:gd name="T41" fmla="*/ 0 h 2925"/>
                  <a:gd name="T42" fmla="*/ 0 w 2285"/>
                  <a:gd name="T43" fmla="*/ 0 h 2925"/>
                  <a:gd name="T44" fmla="*/ 0 w 2285"/>
                  <a:gd name="T45" fmla="*/ 0 h 2925"/>
                  <a:gd name="T46" fmla="*/ 0 w 2285"/>
                  <a:gd name="T47" fmla="*/ 0 h 2925"/>
                  <a:gd name="T48" fmla="*/ 0 w 2285"/>
                  <a:gd name="T49" fmla="*/ 0 h 2925"/>
                  <a:gd name="T50" fmla="*/ 0 w 2285"/>
                  <a:gd name="T51" fmla="*/ 0 h 2925"/>
                  <a:gd name="T52" fmla="*/ 0 w 2285"/>
                  <a:gd name="T53" fmla="*/ 0 h 2925"/>
                  <a:gd name="T54" fmla="*/ 0 w 2285"/>
                  <a:gd name="T55" fmla="*/ 0 h 2925"/>
                  <a:gd name="T56" fmla="*/ 0 w 2285"/>
                  <a:gd name="T57" fmla="*/ 0 h 292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285"/>
                  <a:gd name="T88" fmla="*/ 0 h 2925"/>
                  <a:gd name="T89" fmla="*/ 2285 w 2285"/>
                  <a:gd name="T90" fmla="*/ 2925 h 292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285" h="2925">
                    <a:moveTo>
                      <a:pt x="1129" y="0"/>
                    </a:moveTo>
                    <a:lnTo>
                      <a:pt x="898" y="169"/>
                    </a:lnTo>
                    <a:lnTo>
                      <a:pt x="599" y="304"/>
                    </a:lnTo>
                    <a:lnTo>
                      <a:pt x="446" y="579"/>
                    </a:lnTo>
                    <a:lnTo>
                      <a:pt x="292" y="1248"/>
                    </a:lnTo>
                    <a:lnTo>
                      <a:pt x="326" y="1438"/>
                    </a:lnTo>
                    <a:lnTo>
                      <a:pt x="326" y="1571"/>
                    </a:lnTo>
                    <a:lnTo>
                      <a:pt x="347" y="1735"/>
                    </a:lnTo>
                    <a:lnTo>
                      <a:pt x="223" y="1974"/>
                    </a:lnTo>
                    <a:lnTo>
                      <a:pt x="0" y="2925"/>
                    </a:lnTo>
                    <a:lnTo>
                      <a:pt x="202" y="2827"/>
                    </a:lnTo>
                    <a:lnTo>
                      <a:pt x="585" y="2650"/>
                    </a:lnTo>
                    <a:lnTo>
                      <a:pt x="1693" y="2228"/>
                    </a:lnTo>
                    <a:lnTo>
                      <a:pt x="1693" y="1974"/>
                    </a:lnTo>
                    <a:lnTo>
                      <a:pt x="1698" y="1438"/>
                    </a:lnTo>
                    <a:lnTo>
                      <a:pt x="1742" y="1269"/>
                    </a:lnTo>
                    <a:lnTo>
                      <a:pt x="1881" y="1410"/>
                    </a:lnTo>
                    <a:lnTo>
                      <a:pt x="1958" y="1664"/>
                    </a:lnTo>
                    <a:lnTo>
                      <a:pt x="2034" y="1656"/>
                    </a:lnTo>
                    <a:lnTo>
                      <a:pt x="2285" y="1523"/>
                    </a:lnTo>
                    <a:lnTo>
                      <a:pt x="2236" y="1333"/>
                    </a:lnTo>
                    <a:lnTo>
                      <a:pt x="2249" y="1213"/>
                    </a:lnTo>
                    <a:lnTo>
                      <a:pt x="2123" y="1065"/>
                    </a:lnTo>
                    <a:lnTo>
                      <a:pt x="2005" y="762"/>
                    </a:lnTo>
                    <a:lnTo>
                      <a:pt x="2047" y="691"/>
                    </a:lnTo>
                    <a:lnTo>
                      <a:pt x="1958" y="368"/>
                    </a:lnTo>
                    <a:lnTo>
                      <a:pt x="1651" y="169"/>
                    </a:lnTo>
                    <a:lnTo>
                      <a:pt x="1129" y="0"/>
                    </a:lnTo>
                    <a:close/>
                  </a:path>
                </a:pathLst>
              </a:custGeom>
              <a:solidFill>
                <a:srgbClr val="A8F5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897" name="Freeform 63"/>
              <p:cNvSpPr>
                <a:spLocks/>
              </p:cNvSpPr>
              <p:nvPr/>
            </p:nvSpPr>
            <p:spPr bwMode="auto">
              <a:xfrm>
                <a:off x="3422" y="1624"/>
                <a:ext cx="301" cy="1119"/>
              </a:xfrm>
              <a:custGeom>
                <a:avLst/>
                <a:gdLst>
                  <a:gd name="T0" fmla="*/ 0 w 711"/>
                  <a:gd name="T1" fmla="*/ 0 h 2650"/>
                  <a:gd name="T2" fmla="*/ 0 w 711"/>
                  <a:gd name="T3" fmla="*/ 0 h 2650"/>
                  <a:gd name="T4" fmla="*/ 0 w 711"/>
                  <a:gd name="T5" fmla="*/ 0 h 2650"/>
                  <a:gd name="T6" fmla="*/ 0 w 711"/>
                  <a:gd name="T7" fmla="*/ 0 h 2650"/>
                  <a:gd name="T8" fmla="*/ 0 w 711"/>
                  <a:gd name="T9" fmla="*/ 0 h 2650"/>
                  <a:gd name="T10" fmla="*/ 0 w 711"/>
                  <a:gd name="T11" fmla="*/ 0 h 2650"/>
                  <a:gd name="T12" fmla="*/ 0 w 711"/>
                  <a:gd name="T13" fmla="*/ 0 h 2650"/>
                  <a:gd name="T14" fmla="*/ 0 w 711"/>
                  <a:gd name="T15" fmla="*/ 0 h 2650"/>
                  <a:gd name="T16" fmla="*/ 0 w 711"/>
                  <a:gd name="T17" fmla="*/ 0 h 2650"/>
                  <a:gd name="T18" fmla="*/ 0 w 711"/>
                  <a:gd name="T19" fmla="*/ 0 h 2650"/>
                  <a:gd name="T20" fmla="*/ 0 w 711"/>
                  <a:gd name="T21" fmla="*/ 0 h 2650"/>
                  <a:gd name="T22" fmla="*/ 0 w 711"/>
                  <a:gd name="T23" fmla="*/ 0 h 2650"/>
                  <a:gd name="T24" fmla="*/ 0 w 711"/>
                  <a:gd name="T25" fmla="*/ 0 h 2650"/>
                  <a:gd name="T26" fmla="*/ 0 w 711"/>
                  <a:gd name="T27" fmla="*/ 0 h 2650"/>
                  <a:gd name="T28" fmla="*/ 0 w 711"/>
                  <a:gd name="T29" fmla="*/ 0 h 2650"/>
                  <a:gd name="T30" fmla="*/ 0 w 711"/>
                  <a:gd name="T31" fmla="*/ 0 h 2650"/>
                  <a:gd name="T32" fmla="*/ 0 w 711"/>
                  <a:gd name="T33" fmla="*/ 0 h 2650"/>
                  <a:gd name="T34" fmla="*/ 0 w 711"/>
                  <a:gd name="T35" fmla="*/ 0 h 2650"/>
                  <a:gd name="T36" fmla="*/ 0 w 711"/>
                  <a:gd name="T37" fmla="*/ 0 h 2650"/>
                  <a:gd name="T38" fmla="*/ 0 w 711"/>
                  <a:gd name="T39" fmla="*/ 0 h 26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11"/>
                  <a:gd name="T61" fmla="*/ 0 h 2650"/>
                  <a:gd name="T62" fmla="*/ 711 w 711"/>
                  <a:gd name="T63" fmla="*/ 2650 h 265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11" h="2650">
                    <a:moveTo>
                      <a:pt x="270" y="98"/>
                    </a:moveTo>
                    <a:lnTo>
                      <a:pt x="270" y="254"/>
                    </a:lnTo>
                    <a:lnTo>
                      <a:pt x="354" y="493"/>
                    </a:lnTo>
                    <a:lnTo>
                      <a:pt x="472" y="1148"/>
                    </a:lnTo>
                    <a:lnTo>
                      <a:pt x="430" y="1473"/>
                    </a:lnTo>
                    <a:lnTo>
                      <a:pt x="375" y="1755"/>
                    </a:lnTo>
                    <a:lnTo>
                      <a:pt x="291" y="2022"/>
                    </a:lnTo>
                    <a:lnTo>
                      <a:pt x="84" y="2452"/>
                    </a:lnTo>
                    <a:lnTo>
                      <a:pt x="0" y="2650"/>
                    </a:lnTo>
                    <a:lnTo>
                      <a:pt x="653" y="2431"/>
                    </a:lnTo>
                    <a:lnTo>
                      <a:pt x="661" y="2284"/>
                    </a:lnTo>
                    <a:lnTo>
                      <a:pt x="669" y="2001"/>
                    </a:lnTo>
                    <a:lnTo>
                      <a:pt x="634" y="1635"/>
                    </a:lnTo>
                    <a:lnTo>
                      <a:pt x="648" y="1543"/>
                    </a:lnTo>
                    <a:lnTo>
                      <a:pt x="653" y="1127"/>
                    </a:lnTo>
                    <a:lnTo>
                      <a:pt x="711" y="591"/>
                    </a:lnTo>
                    <a:lnTo>
                      <a:pt x="695" y="366"/>
                    </a:lnTo>
                    <a:lnTo>
                      <a:pt x="375" y="0"/>
                    </a:lnTo>
                    <a:lnTo>
                      <a:pt x="270" y="98"/>
                    </a:lnTo>
                    <a:close/>
                  </a:path>
                </a:pathLst>
              </a:custGeom>
              <a:solidFill>
                <a:srgbClr val="FFF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898" name="Freeform 64"/>
              <p:cNvSpPr>
                <a:spLocks/>
              </p:cNvSpPr>
              <p:nvPr/>
            </p:nvSpPr>
            <p:spPr bwMode="auto">
              <a:xfrm>
                <a:off x="4491" y="1720"/>
                <a:ext cx="351" cy="299"/>
              </a:xfrm>
              <a:custGeom>
                <a:avLst/>
                <a:gdLst>
                  <a:gd name="T0" fmla="*/ 0 w 833"/>
                  <a:gd name="T1" fmla="*/ 0 h 709"/>
                  <a:gd name="T2" fmla="*/ 0 w 833"/>
                  <a:gd name="T3" fmla="*/ 0 h 709"/>
                  <a:gd name="T4" fmla="*/ 0 w 833"/>
                  <a:gd name="T5" fmla="*/ 0 h 709"/>
                  <a:gd name="T6" fmla="*/ 0 w 833"/>
                  <a:gd name="T7" fmla="*/ 0 h 709"/>
                  <a:gd name="T8" fmla="*/ 0 w 833"/>
                  <a:gd name="T9" fmla="*/ 0 h 709"/>
                  <a:gd name="T10" fmla="*/ 0 w 833"/>
                  <a:gd name="T11" fmla="*/ 0 h 709"/>
                  <a:gd name="T12" fmla="*/ 0 w 833"/>
                  <a:gd name="T13" fmla="*/ 0 h 709"/>
                  <a:gd name="T14" fmla="*/ 0 w 833"/>
                  <a:gd name="T15" fmla="*/ 0 h 709"/>
                  <a:gd name="T16" fmla="*/ 0 w 833"/>
                  <a:gd name="T17" fmla="*/ 0 h 709"/>
                  <a:gd name="T18" fmla="*/ 0 w 833"/>
                  <a:gd name="T19" fmla="*/ 0 h 709"/>
                  <a:gd name="T20" fmla="*/ 0 w 833"/>
                  <a:gd name="T21" fmla="*/ 0 h 7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3"/>
                  <a:gd name="T34" fmla="*/ 0 h 709"/>
                  <a:gd name="T35" fmla="*/ 833 w 833"/>
                  <a:gd name="T36" fmla="*/ 709 h 7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3" h="709">
                    <a:moveTo>
                      <a:pt x="0" y="222"/>
                    </a:moveTo>
                    <a:lnTo>
                      <a:pt x="760" y="709"/>
                    </a:lnTo>
                    <a:lnTo>
                      <a:pt x="808" y="491"/>
                    </a:lnTo>
                    <a:lnTo>
                      <a:pt x="833" y="335"/>
                    </a:lnTo>
                    <a:lnTo>
                      <a:pt x="734" y="112"/>
                    </a:lnTo>
                    <a:lnTo>
                      <a:pt x="572" y="29"/>
                    </a:lnTo>
                    <a:lnTo>
                      <a:pt x="349" y="0"/>
                    </a:lnTo>
                    <a:lnTo>
                      <a:pt x="154" y="54"/>
                    </a:lnTo>
                    <a:lnTo>
                      <a:pt x="25" y="16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899" name="Freeform 65"/>
              <p:cNvSpPr>
                <a:spLocks/>
              </p:cNvSpPr>
              <p:nvPr/>
            </p:nvSpPr>
            <p:spPr bwMode="auto">
              <a:xfrm>
                <a:off x="4147" y="2105"/>
                <a:ext cx="902" cy="865"/>
              </a:xfrm>
              <a:custGeom>
                <a:avLst/>
                <a:gdLst>
                  <a:gd name="T0" fmla="*/ 0 w 2135"/>
                  <a:gd name="T1" fmla="*/ 0 h 2048"/>
                  <a:gd name="T2" fmla="*/ 0 w 2135"/>
                  <a:gd name="T3" fmla="*/ 0 h 2048"/>
                  <a:gd name="T4" fmla="*/ 0 w 2135"/>
                  <a:gd name="T5" fmla="*/ 0 h 2048"/>
                  <a:gd name="T6" fmla="*/ 0 w 2135"/>
                  <a:gd name="T7" fmla="*/ 0 h 2048"/>
                  <a:gd name="T8" fmla="*/ 0 w 2135"/>
                  <a:gd name="T9" fmla="*/ 0 h 2048"/>
                  <a:gd name="T10" fmla="*/ 0 w 2135"/>
                  <a:gd name="T11" fmla="*/ 0 h 2048"/>
                  <a:gd name="T12" fmla="*/ 0 w 2135"/>
                  <a:gd name="T13" fmla="*/ 0 h 2048"/>
                  <a:gd name="T14" fmla="*/ 0 w 2135"/>
                  <a:gd name="T15" fmla="*/ 0 h 2048"/>
                  <a:gd name="T16" fmla="*/ 0 w 2135"/>
                  <a:gd name="T17" fmla="*/ 0 h 2048"/>
                  <a:gd name="T18" fmla="*/ 0 w 2135"/>
                  <a:gd name="T19" fmla="*/ 0 h 2048"/>
                  <a:gd name="T20" fmla="*/ 0 w 2135"/>
                  <a:gd name="T21" fmla="*/ 0 h 2048"/>
                  <a:gd name="T22" fmla="*/ 0 w 2135"/>
                  <a:gd name="T23" fmla="*/ 0 h 2048"/>
                  <a:gd name="T24" fmla="*/ 0 w 2135"/>
                  <a:gd name="T25" fmla="*/ 0 h 2048"/>
                  <a:gd name="T26" fmla="*/ 0 w 2135"/>
                  <a:gd name="T27" fmla="*/ 0 h 2048"/>
                  <a:gd name="T28" fmla="*/ 0 w 2135"/>
                  <a:gd name="T29" fmla="*/ 0 h 2048"/>
                  <a:gd name="T30" fmla="*/ 0 w 2135"/>
                  <a:gd name="T31" fmla="*/ 0 h 2048"/>
                  <a:gd name="T32" fmla="*/ 0 w 2135"/>
                  <a:gd name="T33" fmla="*/ 0 h 2048"/>
                  <a:gd name="T34" fmla="*/ 0 w 2135"/>
                  <a:gd name="T35" fmla="*/ 0 h 2048"/>
                  <a:gd name="T36" fmla="*/ 0 w 2135"/>
                  <a:gd name="T37" fmla="*/ 0 h 2048"/>
                  <a:gd name="T38" fmla="*/ 0 w 2135"/>
                  <a:gd name="T39" fmla="*/ 0 h 2048"/>
                  <a:gd name="T40" fmla="*/ 0 w 2135"/>
                  <a:gd name="T41" fmla="*/ 0 h 2048"/>
                  <a:gd name="T42" fmla="*/ 0 w 2135"/>
                  <a:gd name="T43" fmla="*/ 0 h 2048"/>
                  <a:gd name="T44" fmla="*/ 0 w 2135"/>
                  <a:gd name="T45" fmla="*/ 0 h 2048"/>
                  <a:gd name="T46" fmla="*/ 0 w 2135"/>
                  <a:gd name="T47" fmla="*/ 0 h 2048"/>
                  <a:gd name="T48" fmla="*/ 0 w 2135"/>
                  <a:gd name="T49" fmla="*/ 0 h 2048"/>
                  <a:gd name="T50" fmla="*/ 0 w 2135"/>
                  <a:gd name="T51" fmla="*/ 0 h 2048"/>
                  <a:gd name="T52" fmla="*/ 0 w 2135"/>
                  <a:gd name="T53" fmla="*/ 0 h 2048"/>
                  <a:gd name="T54" fmla="*/ 0 w 2135"/>
                  <a:gd name="T55" fmla="*/ 0 h 2048"/>
                  <a:gd name="T56" fmla="*/ 0 w 2135"/>
                  <a:gd name="T57" fmla="*/ 0 h 2048"/>
                  <a:gd name="T58" fmla="*/ 0 w 2135"/>
                  <a:gd name="T59" fmla="*/ 0 h 2048"/>
                  <a:gd name="T60" fmla="*/ 0 w 2135"/>
                  <a:gd name="T61" fmla="*/ 0 h 2048"/>
                  <a:gd name="T62" fmla="*/ 0 w 2135"/>
                  <a:gd name="T63" fmla="*/ 0 h 2048"/>
                  <a:gd name="T64" fmla="*/ 0 w 2135"/>
                  <a:gd name="T65" fmla="*/ 0 h 20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35"/>
                  <a:gd name="T100" fmla="*/ 0 h 2048"/>
                  <a:gd name="T101" fmla="*/ 2135 w 2135"/>
                  <a:gd name="T102" fmla="*/ 2048 h 20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35" h="2048">
                    <a:moveTo>
                      <a:pt x="0" y="659"/>
                    </a:moveTo>
                    <a:lnTo>
                      <a:pt x="0" y="540"/>
                    </a:lnTo>
                    <a:lnTo>
                      <a:pt x="92" y="505"/>
                    </a:lnTo>
                    <a:lnTo>
                      <a:pt x="92" y="414"/>
                    </a:lnTo>
                    <a:lnTo>
                      <a:pt x="153" y="414"/>
                    </a:lnTo>
                    <a:lnTo>
                      <a:pt x="334" y="204"/>
                    </a:lnTo>
                    <a:lnTo>
                      <a:pt x="639" y="112"/>
                    </a:lnTo>
                    <a:lnTo>
                      <a:pt x="902" y="56"/>
                    </a:lnTo>
                    <a:lnTo>
                      <a:pt x="1616" y="0"/>
                    </a:lnTo>
                    <a:lnTo>
                      <a:pt x="1664" y="120"/>
                    </a:lnTo>
                    <a:lnTo>
                      <a:pt x="1753" y="204"/>
                    </a:lnTo>
                    <a:lnTo>
                      <a:pt x="1906" y="351"/>
                    </a:lnTo>
                    <a:lnTo>
                      <a:pt x="2135" y="576"/>
                    </a:lnTo>
                    <a:lnTo>
                      <a:pt x="2135" y="988"/>
                    </a:lnTo>
                    <a:lnTo>
                      <a:pt x="1982" y="1508"/>
                    </a:lnTo>
                    <a:lnTo>
                      <a:pt x="1934" y="1761"/>
                    </a:lnTo>
                    <a:lnTo>
                      <a:pt x="1803" y="1936"/>
                    </a:lnTo>
                    <a:lnTo>
                      <a:pt x="957" y="2048"/>
                    </a:lnTo>
                    <a:lnTo>
                      <a:pt x="852" y="1865"/>
                    </a:lnTo>
                    <a:lnTo>
                      <a:pt x="1027" y="1859"/>
                    </a:lnTo>
                    <a:lnTo>
                      <a:pt x="1041" y="1747"/>
                    </a:lnTo>
                    <a:lnTo>
                      <a:pt x="957" y="1578"/>
                    </a:lnTo>
                    <a:lnTo>
                      <a:pt x="1172" y="1535"/>
                    </a:lnTo>
                    <a:lnTo>
                      <a:pt x="1330" y="1508"/>
                    </a:lnTo>
                    <a:lnTo>
                      <a:pt x="1443" y="1431"/>
                    </a:lnTo>
                    <a:lnTo>
                      <a:pt x="1448" y="1320"/>
                    </a:lnTo>
                    <a:lnTo>
                      <a:pt x="1041" y="1102"/>
                    </a:lnTo>
                    <a:lnTo>
                      <a:pt x="707" y="954"/>
                    </a:lnTo>
                    <a:lnTo>
                      <a:pt x="376" y="869"/>
                    </a:lnTo>
                    <a:lnTo>
                      <a:pt x="263" y="850"/>
                    </a:lnTo>
                    <a:lnTo>
                      <a:pt x="168" y="842"/>
                    </a:lnTo>
                    <a:lnTo>
                      <a:pt x="0" y="659"/>
                    </a:lnTo>
                    <a:close/>
                  </a:path>
                </a:pathLst>
              </a:custGeom>
              <a:solidFill>
                <a:srgbClr val="99E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00" name="Freeform 66"/>
              <p:cNvSpPr>
                <a:spLocks/>
              </p:cNvSpPr>
              <p:nvPr/>
            </p:nvSpPr>
            <p:spPr bwMode="auto">
              <a:xfrm>
                <a:off x="4049" y="2367"/>
                <a:ext cx="187" cy="217"/>
              </a:xfrm>
              <a:custGeom>
                <a:avLst/>
                <a:gdLst>
                  <a:gd name="T0" fmla="*/ 0 w 444"/>
                  <a:gd name="T1" fmla="*/ 0 h 517"/>
                  <a:gd name="T2" fmla="*/ 0 w 444"/>
                  <a:gd name="T3" fmla="*/ 0 h 517"/>
                  <a:gd name="T4" fmla="*/ 0 w 444"/>
                  <a:gd name="T5" fmla="*/ 0 h 517"/>
                  <a:gd name="T6" fmla="*/ 0 w 444"/>
                  <a:gd name="T7" fmla="*/ 0 h 517"/>
                  <a:gd name="T8" fmla="*/ 0 w 444"/>
                  <a:gd name="T9" fmla="*/ 0 h 517"/>
                  <a:gd name="T10" fmla="*/ 0 w 444"/>
                  <a:gd name="T11" fmla="*/ 0 h 517"/>
                  <a:gd name="T12" fmla="*/ 0 w 444"/>
                  <a:gd name="T13" fmla="*/ 0 h 517"/>
                  <a:gd name="T14" fmla="*/ 0 w 444"/>
                  <a:gd name="T15" fmla="*/ 0 h 517"/>
                  <a:gd name="T16" fmla="*/ 0 w 444"/>
                  <a:gd name="T17" fmla="*/ 0 h 517"/>
                  <a:gd name="T18" fmla="*/ 0 w 444"/>
                  <a:gd name="T19" fmla="*/ 0 h 5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44"/>
                  <a:gd name="T31" fmla="*/ 0 h 517"/>
                  <a:gd name="T32" fmla="*/ 444 w 444"/>
                  <a:gd name="T33" fmla="*/ 517 h 51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44" h="517">
                    <a:moveTo>
                      <a:pt x="57" y="517"/>
                    </a:moveTo>
                    <a:lnTo>
                      <a:pt x="179" y="455"/>
                    </a:lnTo>
                    <a:lnTo>
                      <a:pt x="263" y="299"/>
                    </a:lnTo>
                    <a:lnTo>
                      <a:pt x="394" y="210"/>
                    </a:lnTo>
                    <a:lnTo>
                      <a:pt x="444" y="51"/>
                    </a:lnTo>
                    <a:lnTo>
                      <a:pt x="320" y="0"/>
                    </a:lnTo>
                    <a:lnTo>
                      <a:pt x="211" y="24"/>
                    </a:lnTo>
                    <a:lnTo>
                      <a:pt x="0" y="357"/>
                    </a:lnTo>
                    <a:lnTo>
                      <a:pt x="57" y="517"/>
                    </a:lnTo>
                    <a:close/>
                  </a:path>
                </a:pathLst>
              </a:custGeom>
              <a:solidFill>
                <a:srgbClr val="7A7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01" name="Freeform 67"/>
              <p:cNvSpPr>
                <a:spLocks/>
              </p:cNvSpPr>
              <p:nvPr/>
            </p:nvSpPr>
            <p:spPr bwMode="auto">
              <a:xfrm>
                <a:off x="3437" y="1358"/>
                <a:ext cx="479" cy="342"/>
              </a:xfrm>
              <a:custGeom>
                <a:avLst/>
                <a:gdLst>
                  <a:gd name="T0" fmla="*/ 0 w 1136"/>
                  <a:gd name="T1" fmla="*/ 0 h 811"/>
                  <a:gd name="T2" fmla="*/ 0 w 1136"/>
                  <a:gd name="T3" fmla="*/ 0 h 811"/>
                  <a:gd name="T4" fmla="*/ 0 w 1136"/>
                  <a:gd name="T5" fmla="*/ 0 h 811"/>
                  <a:gd name="T6" fmla="*/ 0 w 1136"/>
                  <a:gd name="T7" fmla="*/ 0 h 811"/>
                  <a:gd name="T8" fmla="*/ 0 w 1136"/>
                  <a:gd name="T9" fmla="*/ 0 h 811"/>
                  <a:gd name="T10" fmla="*/ 0 w 1136"/>
                  <a:gd name="T11" fmla="*/ 0 h 811"/>
                  <a:gd name="T12" fmla="*/ 0 w 1136"/>
                  <a:gd name="T13" fmla="*/ 0 h 811"/>
                  <a:gd name="T14" fmla="*/ 0 w 1136"/>
                  <a:gd name="T15" fmla="*/ 0 h 811"/>
                  <a:gd name="T16" fmla="*/ 0 w 1136"/>
                  <a:gd name="T17" fmla="*/ 0 h 811"/>
                  <a:gd name="T18" fmla="*/ 0 w 1136"/>
                  <a:gd name="T19" fmla="*/ 0 h 811"/>
                  <a:gd name="T20" fmla="*/ 0 w 1136"/>
                  <a:gd name="T21" fmla="*/ 0 h 811"/>
                  <a:gd name="T22" fmla="*/ 0 w 1136"/>
                  <a:gd name="T23" fmla="*/ 0 h 811"/>
                  <a:gd name="T24" fmla="*/ 0 w 1136"/>
                  <a:gd name="T25" fmla="*/ 0 h 811"/>
                  <a:gd name="T26" fmla="*/ 0 w 1136"/>
                  <a:gd name="T27" fmla="*/ 0 h 811"/>
                  <a:gd name="T28" fmla="*/ 0 w 1136"/>
                  <a:gd name="T29" fmla="*/ 0 h 811"/>
                  <a:gd name="T30" fmla="*/ 0 w 1136"/>
                  <a:gd name="T31" fmla="*/ 0 h 811"/>
                  <a:gd name="T32" fmla="*/ 0 w 1136"/>
                  <a:gd name="T33" fmla="*/ 0 h 811"/>
                  <a:gd name="T34" fmla="*/ 0 w 1136"/>
                  <a:gd name="T35" fmla="*/ 0 h 811"/>
                  <a:gd name="T36" fmla="*/ 0 w 1136"/>
                  <a:gd name="T37" fmla="*/ 0 h 811"/>
                  <a:gd name="T38" fmla="*/ 0 w 1136"/>
                  <a:gd name="T39" fmla="*/ 0 h 811"/>
                  <a:gd name="T40" fmla="*/ 0 w 1136"/>
                  <a:gd name="T41" fmla="*/ 0 h 811"/>
                  <a:gd name="T42" fmla="*/ 0 w 1136"/>
                  <a:gd name="T43" fmla="*/ 0 h 811"/>
                  <a:gd name="T44" fmla="*/ 0 w 1136"/>
                  <a:gd name="T45" fmla="*/ 0 h 811"/>
                  <a:gd name="T46" fmla="*/ 0 w 1136"/>
                  <a:gd name="T47" fmla="*/ 0 h 811"/>
                  <a:gd name="T48" fmla="*/ 0 w 1136"/>
                  <a:gd name="T49" fmla="*/ 0 h 811"/>
                  <a:gd name="T50" fmla="*/ 0 w 1136"/>
                  <a:gd name="T51" fmla="*/ 0 h 811"/>
                  <a:gd name="T52" fmla="*/ 0 w 1136"/>
                  <a:gd name="T53" fmla="*/ 0 h 811"/>
                  <a:gd name="T54" fmla="*/ 0 w 1136"/>
                  <a:gd name="T55" fmla="*/ 0 h 8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36"/>
                  <a:gd name="T85" fmla="*/ 0 h 811"/>
                  <a:gd name="T86" fmla="*/ 1136 w 1136"/>
                  <a:gd name="T87" fmla="*/ 811 h 81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36" h="811">
                    <a:moveTo>
                      <a:pt x="0" y="796"/>
                    </a:moveTo>
                    <a:lnTo>
                      <a:pt x="13" y="763"/>
                    </a:lnTo>
                    <a:lnTo>
                      <a:pt x="0" y="667"/>
                    </a:lnTo>
                    <a:lnTo>
                      <a:pt x="67" y="555"/>
                    </a:lnTo>
                    <a:lnTo>
                      <a:pt x="141" y="482"/>
                    </a:lnTo>
                    <a:lnTo>
                      <a:pt x="154" y="337"/>
                    </a:lnTo>
                    <a:lnTo>
                      <a:pt x="153" y="216"/>
                    </a:lnTo>
                    <a:lnTo>
                      <a:pt x="282" y="62"/>
                    </a:lnTo>
                    <a:lnTo>
                      <a:pt x="444" y="87"/>
                    </a:lnTo>
                    <a:lnTo>
                      <a:pt x="520" y="52"/>
                    </a:lnTo>
                    <a:lnTo>
                      <a:pt x="602" y="15"/>
                    </a:lnTo>
                    <a:lnTo>
                      <a:pt x="701" y="0"/>
                    </a:lnTo>
                    <a:lnTo>
                      <a:pt x="913" y="44"/>
                    </a:lnTo>
                    <a:lnTo>
                      <a:pt x="1025" y="135"/>
                    </a:lnTo>
                    <a:lnTo>
                      <a:pt x="1109" y="239"/>
                    </a:lnTo>
                    <a:lnTo>
                      <a:pt x="1136" y="356"/>
                    </a:lnTo>
                    <a:lnTo>
                      <a:pt x="1094" y="389"/>
                    </a:lnTo>
                    <a:lnTo>
                      <a:pt x="1056" y="345"/>
                    </a:lnTo>
                    <a:lnTo>
                      <a:pt x="1045" y="376"/>
                    </a:lnTo>
                    <a:lnTo>
                      <a:pt x="991" y="335"/>
                    </a:lnTo>
                    <a:lnTo>
                      <a:pt x="985" y="362"/>
                    </a:lnTo>
                    <a:lnTo>
                      <a:pt x="915" y="337"/>
                    </a:lnTo>
                    <a:lnTo>
                      <a:pt x="801" y="337"/>
                    </a:lnTo>
                    <a:lnTo>
                      <a:pt x="280" y="745"/>
                    </a:lnTo>
                    <a:lnTo>
                      <a:pt x="236" y="782"/>
                    </a:lnTo>
                    <a:lnTo>
                      <a:pt x="73" y="811"/>
                    </a:lnTo>
                    <a:lnTo>
                      <a:pt x="0" y="796"/>
                    </a:lnTo>
                    <a:close/>
                  </a:path>
                </a:pathLst>
              </a:custGeom>
              <a:solidFill>
                <a:srgbClr val="996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02" name="Freeform 68"/>
              <p:cNvSpPr>
                <a:spLocks/>
              </p:cNvSpPr>
              <p:nvPr/>
            </p:nvSpPr>
            <p:spPr bwMode="auto">
              <a:xfrm>
                <a:off x="3614" y="1372"/>
                <a:ext cx="32" cy="51"/>
              </a:xfrm>
              <a:custGeom>
                <a:avLst/>
                <a:gdLst>
                  <a:gd name="T0" fmla="*/ 0 w 77"/>
                  <a:gd name="T1" fmla="*/ 0 h 121"/>
                  <a:gd name="T2" fmla="*/ 0 w 77"/>
                  <a:gd name="T3" fmla="*/ 0 h 121"/>
                  <a:gd name="T4" fmla="*/ 0 w 77"/>
                  <a:gd name="T5" fmla="*/ 0 h 121"/>
                  <a:gd name="T6" fmla="*/ 0 w 77"/>
                  <a:gd name="T7" fmla="*/ 0 h 121"/>
                  <a:gd name="T8" fmla="*/ 0 w 77"/>
                  <a:gd name="T9" fmla="*/ 0 h 121"/>
                  <a:gd name="T10" fmla="*/ 0 w 77"/>
                  <a:gd name="T11" fmla="*/ 0 h 121"/>
                  <a:gd name="T12" fmla="*/ 0 w 77"/>
                  <a:gd name="T13" fmla="*/ 0 h 121"/>
                  <a:gd name="T14" fmla="*/ 0 w 77"/>
                  <a:gd name="T15" fmla="*/ 0 h 121"/>
                  <a:gd name="T16" fmla="*/ 0 w 77"/>
                  <a:gd name="T17" fmla="*/ 0 h 1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7"/>
                  <a:gd name="T28" fmla="*/ 0 h 121"/>
                  <a:gd name="T29" fmla="*/ 77 w 77"/>
                  <a:gd name="T30" fmla="*/ 121 h 1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7" h="121">
                    <a:moveTo>
                      <a:pt x="16" y="121"/>
                    </a:moveTo>
                    <a:lnTo>
                      <a:pt x="0" y="83"/>
                    </a:lnTo>
                    <a:lnTo>
                      <a:pt x="31" y="56"/>
                    </a:lnTo>
                    <a:lnTo>
                      <a:pt x="19" y="29"/>
                    </a:lnTo>
                    <a:lnTo>
                      <a:pt x="33" y="0"/>
                    </a:lnTo>
                    <a:lnTo>
                      <a:pt x="69" y="11"/>
                    </a:lnTo>
                    <a:lnTo>
                      <a:pt x="77" y="34"/>
                    </a:lnTo>
                    <a:lnTo>
                      <a:pt x="16" y="12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03" name="Freeform 69"/>
              <p:cNvSpPr>
                <a:spLocks/>
              </p:cNvSpPr>
              <p:nvPr/>
            </p:nvSpPr>
            <p:spPr bwMode="auto">
              <a:xfrm>
                <a:off x="3562" y="1497"/>
                <a:ext cx="350" cy="360"/>
              </a:xfrm>
              <a:custGeom>
                <a:avLst/>
                <a:gdLst>
                  <a:gd name="T0" fmla="*/ 0 w 828"/>
                  <a:gd name="T1" fmla="*/ 0 h 854"/>
                  <a:gd name="T2" fmla="*/ 0 w 828"/>
                  <a:gd name="T3" fmla="*/ 0 h 854"/>
                  <a:gd name="T4" fmla="*/ 0 w 828"/>
                  <a:gd name="T5" fmla="*/ 0 h 854"/>
                  <a:gd name="T6" fmla="*/ 0 w 828"/>
                  <a:gd name="T7" fmla="*/ 0 h 854"/>
                  <a:gd name="T8" fmla="*/ 0 w 828"/>
                  <a:gd name="T9" fmla="*/ 0 h 854"/>
                  <a:gd name="T10" fmla="*/ 0 w 828"/>
                  <a:gd name="T11" fmla="*/ 0 h 854"/>
                  <a:gd name="T12" fmla="*/ 0 w 828"/>
                  <a:gd name="T13" fmla="*/ 0 h 854"/>
                  <a:gd name="T14" fmla="*/ 0 w 828"/>
                  <a:gd name="T15" fmla="*/ 0 h 854"/>
                  <a:gd name="T16" fmla="*/ 0 w 828"/>
                  <a:gd name="T17" fmla="*/ 0 h 854"/>
                  <a:gd name="T18" fmla="*/ 0 w 828"/>
                  <a:gd name="T19" fmla="*/ 0 h 854"/>
                  <a:gd name="T20" fmla="*/ 0 w 828"/>
                  <a:gd name="T21" fmla="*/ 0 h 854"/>
                  <a:gd name="T22" fmla="*/ 0 w 828"/>
                  <a:gd name="T23" fmla="*/ 0 h 854"/>
                  <a:gd name="T24" fmla="*/ 0 w 828"/>
                  <a:gd name="T25" fmla="*/ 0 h 854"/>
                  <a:gd name="T26" fmla="*/ 0 w 828"/>
                  <a:gd name="T27" fmla="*/ 0 h 854"/>
                  <a:gd name="T28" fmla="*/ 0 w 828"/>
                  <a:gd name="T29" fmla="*/ 0 h 854"/>
                  <a:gd name="T30" fmla="*/ 0 w 828"/>
                  <a:gd name="T31" fmla="*/ 0 h 854"/>
                  <a:gd name="T32" fmla="*/ 0 w 828"/>
                  <a:gd name="T33" fmla="*/ 0 h 854"/>
                  <a:gd name="T34" fmla="*/ 0 w 828"/>
                  <a:gd name="T35" fmla="*/ 0 h 854"/>
                  <a:gd name="T36" fmla="*/ 0 w 828"/>
                  <a:gd name="T37" fmla="*/ 0 h 854"/>
                  <a:gd name="T38" fmla="*/ 0 w 828"/>
                  <a:gd name="T39" fmla="*/ 0 h 854"/>
                  <a:gd name="T40" fmla="*/ 0 w 828"/>
                  <a:gd name="T41" fmla="*/ 0 h 854"/>
                  <a:gd name="T42" fmla="*/ 0 w 828"/>
                  <a:gd name="T43" fmla="*/ 0 h 854"/>
                  <a:gd name="T44" fmla="*/ 0 w 828"/>
                  <a:gd name="T45" fmla="*/ 0 h 854"/>
                  <a:gd name="T46" fmla="*/ 0 w 828"/>
                  <a:gd name="T47" fmla="*/ 0 h 854"/>
                  <a:gd name="T48" fmla="*/ 0 w 828"/>
                  <a:gd name="T49" fmla="*/ 0 h 854"/>
                  <a:gd name="T50" fmla="*/ 0 w 828"/>
                  <a:gd name="T51" fmla="*/ 0 h 854"/>
                  <a:gd name="T52" fmla="*/ 0 w 828"/>
                  <a:gd name="T53" fmla="*/ 0 h 854"/>
                  <a:gd name="T54" fmla="*/ 0 w 828"/>
                  <a:gd name="T55" fmla="*/ 0 h 854"/>
                  <a:gd name="T56" fmla="*/ 0 w 828"/>
                  <a:gd name="T57" fmla="*/ 0 h 8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828"/>
                  <a:gd name="T88" fmla="*/ 0 h 854"/>
                  <a:gd name="T89" fmla="*/ 828 w 828"/>
                  <a:gd name="T90" fmla="*/ 854 h 8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828" h="854">
                    <a:moveTo>
                      <a:pt x="0" y="390"/>
                    </a:moveTo>
                    <a:lnTo>
                      <a:pt x="119" y="719"/>
                    </a:lnTo>
                    <a:lnTo>
                      <a:pt x="252" y="854"/>
                    </a:lnTo>
                    <a:lnTo>
                      <a:pt x="368" y="702"/>
                    </a:lnTo>
                    <a:lnTo>
                      <a:pt x="408" y="725"/>
                    </a:lnTo>
                    <a:lnTo>
                      <a:pt x="488" y="717"/>
                    </a:lnTo>
                    <a:lnTo>
                      <a:pt x="532" y="638"/>
                    </a:lnTo>
                    <a:lnTo>
                      <a:pt x="561" y="576"/>
                    </a:lnTo>
                    <a:lnTo>
                      <a:pt x="587" y="574"/>
                    </a:lnTo>
                    <a:lnTo>
                      <a:pt x="624" y="528"/>
                    </a:lnTo>
                    <a:lnTo>
                      <a:pt x="662" y="530"/>
                    </a:lnTo>
                    <a:lnTo>
                      <a:pt x="673" y="515"/>
                    </a:lnTo>
                    <a:lnTo>
                      <a:pt x="675" y="368"/>
                    </a:lnTo>
                    <a:lnTo>
                      <a:pt x="707" y="341"/>
                    </a:lnTo>
                    <a:lnTo>
                      <a:pt x="734" y="336"/>
                    </a:lnTo>
                    <a:lnTo>
                      <a:pt x="765" y="318"/>
                    </a:lnTo>
                    <a:lnTo>
                      <a:pt x="788" y="255"/>
                    </a:lnTo>
                    <a:lnTo>
                      <a:pt x="818" y="139"/>
                    </a:lnTo>
                    <a:lnTo>
                      <a:pt x="828" y="45"/>
                    </a:lnTo>
                    <a:lnTo>
                      <a:pt x="748" y="12"/>
                    </a:lnTo>
                    <a:lnTo>
                      <a:pt x="744" y="45"/>
                    </a:lnTo>
                    <a:lnTo>
                      <a:pt x="692" y="16"/>
                    </a:lnTo>
                    <a:lnTo>
                      <a:pt x="467" y="0"/>
                    </a:lnTo>
                    <a:lnTo>
                      <a:pt x="267" y="51"/>
                    </a:lnTo>
                    <a:lnTo>
                      <a:pt x="107" y="22"/>
                    </a:lnTo>
                    <a:lnTo>
                      <a:pt x="58" y="139"/>
                    </a:lnTo>
                    <a:lnTo>
                      <a:pt x="69" y="293"/>
                    </a:lnTo>
                    <a:lnTo>
                      <a:pt x="0" y="390"/>
                    </a:lnTo>
                    <a:close/>
                  </a:path>
                </a:pathLst>
              </a:custGeom>
              <a:solidFill>
                <a:srgbClr val="F8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04" name="Freeform 70"/>
              <p:cNvSpPr>
                <a:spLocks/>
              </p:cNvSpPr>
              <p:nvPr/>
            </p:nvSpPr>
            <p:spPr bwMode="auto">
              <a:xfrm>
                <a:off x="3754" y="1722"/>
                <a:ext cx="48" cy="34"/>
              </a:xfrm>
              <a:custGeom>
                <a:avLst/>
                <a:gdLst>
                  <a:gd name="T0" fmla="*/ 0 w 114"/>
                  <a:gd name="T1" fmla="*/ 0 h 81"/>
                  <a:gd name="T2" fmla="*/ 0 w 114"/>
                  <a:gd name="T3" fmla="*/ 0 h 81"/>
                  <a:gd name="T4" fmla="*/ 0 w 114"/>
                  <a:gd name="T5" fmla="*/ 0 h 81"/>
                  <a:gd name="T6" fmla="*/ 0 w 114"/>
                  <a:gd name="T7" fmla="*/ 0 h 81"/>
                  <a:gd name="T8" fmla="*/ 0 w 114"/>
                  <a:gd name="T9" fmla="*/ 0 h 81"/>
                  <a:gd name="T10" fmla="*/ 0 w 114"/>
                  <a:gd name="T11" fmla="*/ 0 h 81"/>
                  <a:gd name="T12" fmla="*/ 0 w 114"/>
                  <a:gd name="T13" fmla="*/ 0 h 81"/>
                  <a:gd name="T14" fmla="*/ 0 w 114"/>
                  <a:gd name="T15" fmla="*/ 0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4"/>
                  <a:gd name="T25" fmla="*/ 0 h 81"/>
                  <a:gd name="T26" fmla="*/ 114 w 114"/>
                  <a:gd name="T27" fmla="*/ 81 h 8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4" h="81">
                    <a:moveTo>
                      <a:pt x="0" y="15"/>
                    </a:moveTo>
                    <a:lnTo>
                      <a:pt x="84" y="81"/>
                    </a:lnTo>
                    <a:lnTo>
                      <a:pt x="114" y="52"/>
                    </a:lnTo>
                    <a:lnTo>
                      <a:pt x="99" y="35"/>
                    </a:lnTo>
                    <a:lnTo>
                      <a:pt x="13" y="0"/>
                    </a:lnTo>
                    <a:lnTo>
                      <a:pt x="0" y="4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05" name="Freeform 71"/>
              <p:cNvSpPr>
                <a:spLocks/>
              </p:cNvSpPr>
              <p:nvPr/>
            </p:nvSpPr>
            <p:spPr bwMode="auto">
              <a:xfrm>
                <a:off x="3773" y="1615"/>
                <a:ext cx="41" cy="19"/>
              </a:xfrm>
              <a:custGeom>
                <a:avLst/>
                <a:gdLst>
                  <a:gd name="T0" fmla="*/ 0 w 97"/>
                  <a:gd name="T1" fmla="*/ 0 h 46"/>
                  <a:gd name="T2" fmla="*/ 0 w 97"/>
                  <a:gd name="T3" fmla="*/ 0 h 46"/>
                  <a:gd name="T4" fmla="*/ 0 w 97"/>
                  <a:gd name="T5" fmla="*/ 0 h 46"/>
                  <a:gd name="T6" fmla="*/ 0 w 97"/>
                  <a:gd name="T7" fmla="*/ 0 h 46"/>
                  <a:gd name="T8" fmla="*/ 0 w 97"/>
                  <a:gd name="T9" fmla="*/ 0 h 46"/>
                  <a:gd name="T10" fmla="*/ 0 w 97"/>
                  <a:gd name="T11" fmla="*/ 0 h 46"/>
                  <a:gd name="T12" fmla="*/ 0 w 97"/>
                  <a:gd name="T13" fmla="*/ 0 h 46"/>
                  <a:gd name="T14" fmla="*/ 0 w 97"/>
                  <a:gd name="T15" fmla="*/ 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7"/>
                  <a:gd name="T25" fmla="*/ 0 h 46"/>
                  <a:gd name="T26" fmla="*/ 97 w 97"/>
                  <a:gd name="T27" fmla="*/ 46 h 4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7" h="46">
                    <a:moveTo>
                      <a:pt x="0" y="13"/>
                    </a:moveTo>
                    <a:lnTo>
                      <a:pt x="25" y="31"/>
                    </a:lnTo>
                    <a:lnTo>
                      <a:pt x="68" y="46"/>
                    </a:lnTo>
                    <a:lnTo>
                      <a:pt x="97" y="11"/>
                    </a:lnTo>
                    <a:lnTo>
                      <a:pt x="80" y="0"/>
                    </a:lnTo>
                    <a:lnTo>
                      <a:pt x="1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06" name="Freeform 72"/>
              <p:cNvSpPr>
                <a:spLocks/>
              </p:cNvSpPr>
              <p:nvPr/>
            </p:nvSpPr>
            <p:spPr bwMode="auto">
              <a:xfrm>
                <a:off x="3339" y="2381"/>
                <a:ext cx="425" cy="222"/>
              </a:xfrm>
              <a:custGeom>
                <a:avLst/>
                <a:gdLst>
                  <a:gd name="T0" fmla="*/ 0 w 1006"/>
                  <a:gd name="T1" fmla="*/ 0 h 526"/>
                  <a:gd name="T2" fmla="*/ 0 w 1006"/>
                  <a:gd name="T3" fmla="*/ 0 h 526"/>
                  <a:gd name="T4" fmla="*/ 0 w 1006"/>
                  <a:gd name="T5" fmla="*/ 0 h 526"/>
                  <a:gd name="T6" fmla="*/ 0 w 1006"/>
                  <a:gd name="T7" fmla="*/ 0 h 526"/>
                  <a:gd name="T8" fmla="*/ 0 w 1006"/>
                  <a:gd name="T9" fmla="*/ 0 h 526"/>
                  <a:gd name="T10" fmla="*/ 0 w 1006"/>
                  <a:gd name="T11" fmla="*/ 0 h 526"/>
                  <a:gd name="T12" fmla="*/ 0 w 1006"/>
                  <a:gd name="T13" fmla="*/ 0 h 526"/>
                  <a:gd name="T14" fmla="*/ 0 w 1006"/>
                  <a:gd name="T15" fmla="*/ 0 h 526"/>
                  <a:gd name="T16" fmla="*/ 0 w 1006"/>
                  <a:gd name="T17" fmla="*/ 0 h 526"/>
                  <a:gd name="T18" fmla="*/ 0 w 1006"/>
                  <a:gd name="T19" fmla="*/ 0 h 526"/>
                  <a:gd name="T20" fmla="*/ 0 w 1006"/>
                  <a:gd name="T21" fmla="*/ 0 h 526"/>
                  <a:gd name="T22" fmla="*/ 0 w 1006"/>
                  <a:gd name="T23" fmla="*/ 0 h 526"/>
                  <a:gd name="T24" fmla="*/ 0 w 1006"/>
                  <a:gd name="T25" fmla="*/ 0 h 526"/>
                  <a:gd name="T26" fmla="*/ 0 w 1006"/>
                  <a:gd name="T27" fmla="*/ 0 h 526"/>
                  <a:gd name="T28" fmla="*/ 0 w 1006"/>
                  <a:gd name="T29" fmla="*/ 0 h 526"/>
                  <a:gd name="T30" fmla="*/ 0 w 1006"/>
                  <a:gd name="T31" fmla="*/ 0 h 526"/>
                  <a:gd name="T32" fmla="*/ 0 w 1006"/>
                  <a:gd name="T33" fmla="*/ 0 h 526"/>
                  <a:gd name="T34" fmla="*/ 0 w 1006"/>
                  <a:gd name="T35" fmla="*/ 0 h 526"/>
                  <a:gd name="T36" fmla="*/ 0 w 1006"/>
                  <a:gd name="T37" fmla="*/ 0 h 526"/>
                  <a:gd name="T38" fmla="*/ 0 w 1006"/>
                  <a:gd name="T39" fmla="*/ 0 h 526"/>
                  <a:gd name="T40" fmla="*/ 0 w 1006"/>
                  <a:gd name="T41" fmla="*/ 0 h 52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06"/>
                  <a:gd name="T64" fmla="*/ 0 h 526"/>
                  <a:gd name="T65" fmla="*/ 1006 w 1006"/>
                  <a:gd name="T66" fmla="*/ 526 h 52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06" h="526">
                    <a:moveTo>
                      <a:pt x="0" y="120"/>
                    </a:moveTo>
                    <a:lnTo>
                      <a:pt x="64" y="10"/>
                    </a:lnTo>
                    <a:lnTo>
                      <a:pt x="213" y="0"/>
                    </a:lnTo>
                    <a:lnTo>
                      <a:pt x="567" y="168"/>
                    </a:lnTo>
                    <a:lnTo>
                      <a:pt x="821" y="206"/>
                    </a:lnTo>
                    <a:lnTo>
                      <a:pt x="916" y="256"/>
                    </a:lnTo>
                    <a:lnTo>
                      <a:pt x="1006" y="287"/>
                    </a:lnTo>
                    <a:lnTo>
                      <a:pt x="994" y="314"/>
                    </a:lnTo>
                    <a:lnTo>
                      <a:pt x="939" y="330"/>
                    </a:lnTo>
                    <a:lnTo>
                      <a:pt x="973" y="384"/>
                    </a:lnTo>
                    <a:lnTo>
                      <a:pt x="916" y="449"/>
                    </a:lnTo>
                    <a:lnTo>
                      <a:pt x="901" y="484"/>
                    </a:lnTo>
                    <a:lnTo>
                      <a:pt x="840" y="491"/>
                    </a:lnTo>
                    <a:lnTo>
                      <a:pt x="792" y="526"/>
                    </a:lnTo>
                    <a:lnTo>
                      <a:pt x="743" y="515"/>
                    </a:lnTo>
                    <a:lnTo>
                      <a:pt x="693" y="522"/>
                    </a:lnTo>
                    <a:lnTo>
                      <a:pt x="611" y="449"/>
                    </a:lnTo>
                    <a:lnTo>
                      <a:pt x="508" y="403"/>
                    </a:lnTo>
                    <a:lnTo>
                      <a:pt x="425" y="303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8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07" name="Freeform 73"/>
              <p:cNvSpPr>
                <a:spLocks/>
              </p:cNvSpPr>
              <p:nvPr/>
            </p:nvSpPr>
            <p:spPr bwMode="auto">
              <a:xfrm>
                <a:off x="3482" y="2297"/>
                <a:ext cx="634" cy="472"/>
              </a:xfrm>
              <a:custGeom>
                <a:avLst/>
                <a:gdLst>
                  <a:gd name="T0" fmla="*/ 0 w 1498"/>
                  <a:gd name="T1" fmla="*/ 0 h 1117"/>
                  <a:gd name="T2" fmla="*/ 0 w 1498"/>
                  <a:gd name="T3" fmla="*/ 0 h 1117"/>
                  <a:gd name="T4" fmla="*/ 0 w 1498"/>
                  <a:gd name="T5" fmla="*/ 0 h 1117"/>
                  <a:gd name="T6" fmla="*/ 0 w 1498"/>
                  <a:gd name="T7" fmla="*/ 0 h 1117"/>
                  <a:gd name="T8" fmla="*/ 0 w 1498"/>
                  <a:gd name="T9" fmla="*/ 0 h 1117"/>
                  <a:gd name="T10" fmla="*/ 0 w 1498"/>
                  <a:gd name="T11" fmla="*/ 0 h 1117"/>
                  <a:gd name="T12" fmla="*/ 0 w 1498"/>
                  <a:gd name="T13" fmla="*/ 0 h 1117"/>
                  <a:gd name="T14" fmla="*/ 0 w 1498"/>
                  <a:gd name="T15" fmla="*/ 0 h 1117"/>
                  <a:gd name="T16" fmla="*/ 0 w 1498"/>
                  <a:gd name="T17" fmla="*/ 0 h 1117"/>
                  <a:gd name="T18" fmla="*/ 0 w 1498"/>
                  <a:gd name="T19" fmla="*/ 0 h 1117"/>
                  <a:gd name="T20" fmla="*/ 0 w 1498"/>
                  <a:gd name="T21" fmla="*/ 0 h 1117"/>
                  <a:gd name="T22" fmla="*/ 0 w 1498"/>
                  <a:gd name="T23" fmla="*/ 0 h 1117"/>
                  <a:gd name="T24" fmla="*/ 0 w 1498"/>
                  <a:gd name="T25" fmla="*/ 0 h 1117"/>
                  <a:gd name="T26" fmla="*/ 0 w 1498"/>
                  <a:gd name="T27" fmla="*/ 0 h 1117"/>
                  <a:gd name="T28" fmla="*/ 0 w 1498"/>
                  <a:gd name="T29" fmla="*/ 0 h 1117"/>
                  <a:gd name="T30" fmla="*/ 0 w 1498"/>
                  <a:gd name="T31" fmla="*/ 0 h 1117"/>
                  <a:gd name="T32" fmla="*/ 0 w 1498"/>
                  <a:gd name="T33" fmla="*/ 0 h 1117"/>
                  <a:gd name="T34" fmla="*/ 0 w 1498"/>
                  <a:gd name="T35" fmla="*/ 0 h 1117"/>
                  <a:gd name="T36" fmla="*/ 0 w 1498"/>
                  <a:gd name="T37" fmla="*/ 0 h 1117"/>
                  <a:gd name="T38" fmla="*/ 0 w 1498"/>
                  <a:gd name="T39" fmla="*/ 0 h 1117"/>
                  <a:gd name="T40" fmla="*/ 0 w 1498"/>
                  <a:gd name="T41" fmla="*/ 0 h 1117"/>
                  <a:gd name="T42" fmla="*/ 0 w 1498"/>
                  <a:gd name="T43" fmla="*/ 0 h 1117"/>
                  <a:gd name="T44" fmla="*/ 0 w 1498"/>
                  <a:gd name="T45" fmla="*/ 0 h 1117"/>
                  <a:gd name="T46" fmla="*/ 0 w 1498"/>
                  <a:gd name="T47" fmla="*/ 0 h 1117"/>
                  <a:gd name="T48" fmla="*/ 0 w 1498"/>
                  <a:gd name="T49" fmla="*/ 0 h 1117"/>
                  <a:gd name="T50" fmla="*/ 0 w 1498"/>
                  <a:gd name="T51" fmla="*/ 0 h 1117"/>
                  <a:gd name="T52" fmla="*/ 0 w 1498"/>
                  <a:gd name="T53" fmla="*/ 0 h 1117"/>
                  <a:gd name="T54" fmla="*/ 0 w 1498"/>
                  <a:gd name="T55" fmla="*/ 0 h 1117"/>
                  <a:gd name="T56" fmla="*/ 0 w 1498"/>
                  <a:gd name="T57" fmla="*/ 0 h 1117"/>
                  <a:gd name="T58" fmla="*/ 0 w 1498"/>
                  <a:gd name="T59" fmla="*/ 0 h 1117"/>
                  <a:gd name="T60" fmla="*/ 0 w 1498"/>
                  <a:gd name="T61" fmla="*/ 0 h 1117"/>
                  <a:gd name="T62" fmla="*/ 0 w 1498"/>
                  <a:gd name="T63" fmla="*/ 0 h 1117"/>
                  <a:gd name="T64" fmla="*/ 0 w 1498"/>
                  <a:gd name="T65" fmla="*/ 0 h 1117"/>
                  <a:gd name="T66" fmla="*/ 0 w 1498"/>
                  <a:gd name="T67" fmla="*/ 0 h 1117"/>
                  <a:gd name="T68" fmla="*/ 0 w 1498"/>
                  <a:gd name="T69" fmla="*/ 0 h 1117"/>
                  <a:gd name="T70" fmla="*/ 0 w 1498"/>
                  <a:gd name="T71" fmla="*/ 0 h 1117"/>
                  <a:gd name="T72" fmla="*/ 0 w 1498"/>
                  <a:gd name="T73" fmla="*/ 0 h 1117"/>
                  <a:gd name="T74" fmla="*/ 0 w 1498"/>
                  <a:gd name="T75" fmla="*/ 0 h 1117"/>
                  <a:gd name="T76" fmla="*/ 0 w 1498"/>
                  <a:gd name="T77" fmla="*/ 0 h 1117"/>
                  <a:gd name="T78" fmla="*/ 0 w 1498"/>
                  <a:gd name="T79" fmla="*/ 0 h 1117"/>
                  <a:gd name="T80" fmla="*/ 0 w 1498"/>
                  <a:gd name="T81" fmla="*/ 0 h 1117"/>
                  <a:gd name="T82" fmla="*/ 0 w 1498"/>
                  <a:gd name="T83" fmla="*/ 0 h 1117"/>
                  <a:gd name="T84" fmla="*/ 0 w 1498"/>
                  <a:gd name="T85" fmla="*/ 0 h 1117"/>
                  <a:gd name="T86" fmla="*/ 0 w 1498"/>
                  <a:gd name="T87" fmla="*/ 0 h 1117"/>
                  <a:gd name="T88" fmla="*/ 0 w 1498"/>
                  <a:gd name="T89" fmla="*/ 0 h 1117"/>
                  <a:gd name="T90" fmla="*/ 0 w 1498"/>
                  <a:gd name="T91" fmla="*/ 0 h 1117"/>
                  <a:gd name="T92" fmla="*/ 0 w 1498"/>
                  <a:gd name="T93" fmla="*/ 0 h 1117"/>
                  <a:gd name="T94" fmla="*/ 0 w 1498"/>
                  <a:gd name="T95" fmla="*/ 0 h 1117"/>
                  <a:gd name="T96" fmla="*/ 0 w 1498"/>
                  <a:gd name="T97" fmla="*/ 0 h 1117"/>
                  <a:gd name="T98" fmla="*/ 0 w 1498"/>
                  <a:gd name="T99" fmla="*/ 0 h 1117"/>
                  <a:gd name="T100" fmla="*/ 0 w 1498"/>
                  <a:gd name="T101" fmla="*/ 0 h 11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498"/>
                  <a:gd name="T154" fmla="*/ 0 h 1117"/>
                  <a:gd name="T155" fmla="*/ 1498 w 1498"/>
                  <a:gd name="T156" fmla="*/ 1117 h 11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498" h="1117">
                    <a:moveTo>
                      <a:pt x="118" y="674"/>
                    </a:moveTo>
                    <a:lnTo>
                      <a:pt x="236" y="739"/>
                    </a:lnTo>
                    <a:lnTo>
                      <a:pt x="308" y="743"/>
                    </a:lnTo>
                    <a:lnTo>
                      <a:pt x="387" y="782"/>
                    </a:lnTo>
                    <a:lnTo>
                      <a:pt x="453" y="793"/>
                    </a:lnTo>
                    <a:lnTo>
                      <a:pt x="507" y="789"/>
                    </a:lnTo>
                    <a:lnTo>
                      <a:pt x="770" y="680"/>
                    </a:lnTo>
                    <a:lnTo>
                      <a:pt x="924" y="610"/>
                    </a:lnTo>
                    <a:lnTo>
                      <a:pt x="997" y="564"/>
                    </a:lnTo>
                    <a:lnTo>
                      <a:pt x="1000" y="543"/>
                    </a:lnTo>
                    <a:lnTo>
                      <a:pt x="1071" y="493"/>
                    </a:lnTo>
                    <a:lnTo>
                      <a:pt x="1099" y="379"/>
                    </a:lnTo>
                    <a:lnTo>
                      <a:pt x="1117" y="329"/>
                    </a:lnTo>
                    <a:lnTo>
                      <a:pt x="1092" y="248"/>
                    </a:lnTo>
                    <a:lnTo>
                      <a:pt x="1031" y="73"/>
                    </a:lnTo>
                    <a:lnTo>
                      <a:pt x="1082" y="23"/>
                    </a:lnTo>
                    <a:lnTo>
                      <a:pt x="1153" y="0"/>
                    </a:lnTo>
                    <a:lnTo>
                      <a:pt x="1210" y="0"/>
                    </a:lnTo>
                    <a:lnTo>
                      <a:pt x="1240" y="23"/>
                    </a:lnTo>
                    <a:lnTo>
                      <a:pt x="1260" y="110"/>
                    </a:lnTo>
                    <a:lnTo>
                      <a:pt x="1284" y="206"/>
                    </a:lnTo>
                    <a:lnTo>
                      <a:pt x="1309" y="262"/>
                    </a:lnTo>
                    <a:lnTo>
                      <a:pt x="1425" y="325"/>
                    </a:lnTo>
                    <a:lnTo>
                      <a:pt x="1498" y="402"/>
                    </a:lnTo>
                    <a:lnTo>
                      <a:pt x="1498" y="512"/>
                    </a:lnTo>
                    <a:lnTo>
                      <a:pt x="1486" y="510"/>
                    </a:lnTo>
                    <a:lnTo>
                      <a:pt x="1456" y="477"/>
                    </a:lnTo>
                    <a:lnTo>
                      <a:pt x="1448" y="427"/>
                    </a:lnTo>
                    <a:lnTo>
                      <a:pt x="1416" y="408"/>
                    </a:lnTo>
                    <a:lnTo>
                      <a:pt x="1454" y="508"/>
                    </a:lnTo>
                    <a:lnTo>
                      <a:pt x="1420" y="610"/>
                    </a:lnTo>
                    <a:lnTo>
                      <a:pt x="1376" y="653"/>
                    </a:lnTo>
                    <a:lnTo>
                      <a:pt x="1343" y="732"/>
                    </a:lnTo>
                    <a:lnTo>
                      <a:pt x="1181" y="818"/>
                    </a:lnTo>
                    <a:lnTo>
                      <a:pt x="1000" y="884"/>
                    </a:lnTo>
                    <a:lnTo>
                      <a:pt x="682" y="965"/>
                    </a:lnTo>
                    <a:lnTo>
                      <a:pt x="509" y="1009"/>
                    </a:lnTo>
                    <a:lnTo>
                      <a:pt x="404" y="1046"/>
                    </a:lnTo>
                    <a:lnTo>
                      <a:pt x="326" y="1067"/>
                    </a:lnTo>
                    <a:lnTo>
                      <a:pt x="246" y="1109"/>
                    </a:lnTo>
                    <a:lnTo>
                      <a:pt x="175" y="1117"/>
                    </a:lnTo>
                    <a:lnTo>
                      <a:pt x="145" y="1090"/>
                    </a:lnTo>
                    <a:lnTo>
                      <a:pt x="87" y="1094"/>
                    </a:lnTo>
                    <a:lnTo>
                      <a:pt x="17" y="998"/>
                    </a:lnTo>
                    <a:lnTo>
                      <a:pt x="11" y="938"/>
                    </a:lnTo>
                    <a:lnTo>
                      <a:pt x="0" y="863"/>
                    </a:lnTo>
                    <a:lnTo>
                      <a:pt x="26" y="818"/>
                    </a:lnTo>
                    <a:lnTo>
                      <a:pt x="143" y="772"/>
                    </a:lnTo>
                    <a:lnTo>
                      <a:pt x="103" y="709"/>
                    </a:lnTo>
                    <a:lnTo>
                      <a:pt x="118" y="674"/>
                    </a:lnTo>
                    <a:close/>
                  </a:path>
                </a:pathLst>
              </a:custGeom>
              <a:solidFill>
                <a:srgbClr val="F8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08" name="Freeform 74"/>
              <p:cNvSpPr>
                <a:spLocks/>
              </p:cNvSpPr>
              <p:nvPr/>
            </p:nvSpPr>
            <p:spPr bwMode="auto">
              <a:xfrm>
                <a:off x="4045" y="2741"/>
                <a:ext cx="537" cy="164"/>
              </a:xfrm>
              <a:custGeom>
                <a:avLst/>
                <a:gdLst>
                  <a:gd name="T0" fmla="*/ 0 w 1269"/>
                  <a:gd name="T1" fmla="*/ 0 h 387"/>
                  <a:gd name="T2" fmla="*/ 0 w 1269"/>
                  <a:gd name="T3" fmla="*/ 0 h 387"/>
                  <a:gd name="T4" fmla="*/ 0 w 1269"/>
                  <a:gd name="T5" fmla="*/ 0 h 387"/>
                  <a:gd name="T6" fmla="*/ 0 w 1269"/>
                  <a:gd name="T7" fmla="*/ 0 h 387"/>
                  <a:gd name="T8" fmla="*/ 0 w 1269"/>
                  <a:gd name="T9" fmla="*/ 0 h 387"/>
                  <a:gd name="T10" fmla="*/ 0 w 1269"/>
                  <a:gd name="T11" fmla="*/ 0 h 387"/>
                  <a:gd name="T12" fmla="*/ 0 w 1269"/>
                  <a:gd name="T13" fmla="*/ 0 h 387"/>
                  <a:gd name="T14" fmla="*/ 0 w 1269"/>
                  <a:gd name="T15" fmla="*/ 0 h 387"/>
                  <a:gd name="T16" fmla="*/ 0 w 1269"/>
                  <a:gd name="T17" fmla="*/ 0 h 387"/>
                  <a:gd name="T18" fmla="*/ 0 w 1269"/>
                  <a:gd name="T19" fmla="*/ 0 h 387"/>
                  <a:gd name="T20" fmla="*/ 0 w 1269"/>
                  <a:gd name="T21" fmla="*/ 0 h 387"/>
                  <a:gd name="T22" fmla="*/ 0 w 1269"/>
                  <a:gd name="T23" fmla="*/ 0 h 387"/>
                  <a:gd name="T24" fmla="*/ 0 w 1269"/>
                  <a:gd name="T25" fmla="*/ 0 h 387"/>
                  <a:gd name="T26" fmla="*/ 0 w 1269"/>
                  <a:gd name="T27" fmla="*/ 0 h 387"/>
                  <a:gd name="T28" fmla="*/ 0 w 1269"/>
                  <a:gd name="T29" fmla="*/ 0 h 387"/>
                  <a:gd name="T30" fmla="*/ 0 w 1269"/>
                  <a:gd name="T31" fmla="*/ 0 h 387"/>
                  <a:gd name="T32" fmla="*/ 0 w 1269"/>
                  <a:gd name="T33" fmla="*/ 0 h 387"/>
                  <a:gd name="T34" fmla="*/ 0 w 1269"/>
                  <a:gd name="T35" fmla="*/ 0 h 387"/>
                  <a:gd name="T36" fmla="*/ 0 w 1269"/>
                  <a:gd name="T37" fmla="*/ 0 h 387"/>
                  <a:gd name="T38" fmla="*/ 0 w 1269"/>
                  <a:gd name="T39" fmla="*/ 0 h 387"/>
                  <a:gd name="T40" fmla="*/ 0 w 1269"/>
                  <a:gd name="T41" fmla="*/ 0 h 387"/>
                  <a:gd name="T42" fmla="*/ 0 w 1269"/>
                  <a:gd name="T43" fmla="*/ 0 h 3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269"/>
                  <a:gd name="T67" fmla="*/ 0 h 387"/>
                  <a:gd name="T68" fmla="*/ 1269 w 1269"/>
                  <a:gd name="T69" fmla="*/ 387 h 38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269" h="387">
                    <a:moveTo>
                      <a:pt x="6" y="156"/>
                    </a:moveTo>
                    <a:lnTo>
                      <a:pt x="53" y="63"/>
                    </a:lnTo>
                    <a:lnTo>
                      <a:pt x="303" y="0"/>
                    </a:lnTo>
                    <a:lnTo>
                      <a:pt x="362" y="0"/>
                    </a:lnTo>
                    <a:lnTo>
                      <a:pt x="696" y="86"/>
                    </a:lnTo>
                    <a:lnTo>
                      <a:pt x="913" y="84"/>
                    </a:lnTo>
                    <a:lnTo>
                      <a:pt x="1195" y="73"/>
                    </a:lnTo>
                    <a:lnTo>
                      <a:pt x="1267" y="215"/>
                    </a:lnTo>
                    <a:lnTo>
                      <a:pt x="1269" y="354"/>
                    </a:lnTo>
                    <a:lnTo>
                      <a:pt x="783" y="346"/>
                    </a:lnTo>
                    <a:lnTo>
                      <a:pt x="696" y="354"/>
                    </a:lnTo>
                    <a:lnTo>
                      <a:pt x="555" y="385"/>
                    </a:lnTo>
                    <a:lnTo>
                      <a:pt x="408" y="365"/>
                    </a:lnTo>
                    <a:lnTo>
                      <a:pt x="288" y="387"/>
                    </a:lnTo>
                    <a:lnTo>
                      <a:pt x="208" y="348"/>
                    </a:lnTo>
                    <a:lnTo>
                      <a:pt x="135" y="352"/>
                    </a:lnTo>
                    <a:lnTo>
                      <a:pt x="86" y="306"/>
                    </a:lnTo>
                    <a:lnTo>
                      <a:pt x="53" y="292"/>
                    </a:lnTo>
                    <a:lnTo>
                      <a:pt x="29" y="240"/>
                    </a:lnTo>
                    <a:lnTo>
                      <a:pt x="0" y="200"/>
                    </a:lnTo>
                    <a:lnTo>
                      <a:pt x="6" y="156"/>
                    </a:lnTo>
                    <a:close/>
                  </a:path>
                </a:pathLst>
              </a:custGeom>
              <a:solidFill>
                <a:srgbClr val="F8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09" name="Freeform 75"/>
              <p:cNvSpPr>
                <a:spLocks/>
              </p:cNvSpPr>
              <p:nvPr/>
            </p:nvSpPr>
            <p:spPr bwMode="auto">
              <a:xfrm>
                <a:off x="4348" y="2777"/>
                <a:ext cx="54" cy="120"/>
              </a:xfrm>
              <a:custGeom>
                <a:avLst/>
                <a:gdLst>
                  <a:gd name="T0" fmla="*/ 0 w 127"/>
                  <a:gd name="T1" fmla="*/ 0 h 285"/>
                  <a:gd name="T2" fmla="*/ 0 w 127"/>
                  <a:gd name="T3" fmla="*/ 0 h 285"/>
                  <a:gd name="T4" fmla="*/ 0 w 127"/>
                  <a:gd name="T5" fmla="*/ 0 h 285"/>
                  <a:gd name="T6" fmla="*/ 0 w 127"/>
                  <a:gd name="T7" fmla="*/ 0 h 285"/>
                  <a:gd name="T8" fmla="*/ 0 w 127"/>
                  <a:gd name="T9" fmla="*/ 0 h 285"/>
                  <a:gd name="T10" fmla="*/ 0 w 127"/>
                  <a:gd name="T11" fmla="*/ 0 h 285"/>
                  <a:gd name="T12" fmla="*/ 0 w 127"/>
                  <a:gd name="T13" fmla="*/ 0 h 285"/>
                  <a:gd name="T14" fmla="*/ 0 w 127"/>
                  <a:gd name="T15" fmla="*/ 0 h 2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7"/>
                  <a:gd name="T25" fmla="*/ 0 h 285"/>
                  <a:gd name="T26" fmla="*/ 127 w 127"/>
                  <a:gd name="T27" fmla="*/ 285 h 2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7" h="285">
                    <a:moveTo>
                      <a:pt x="0" y="6"/>
                    </a:moveTo>
                    <a:lnTo>
                      <a:pt x="38" y="102"/>
                    </a:lnTo>
                    <a:lnTo>
                      <a:pt x="64" y="285"/>
                    </a:lnTo>
                    <a:lnTo>
                      <a:pt x="127" y="251"/>
                    </a:lnTo>
                    <a:lnTo>
                      <a:pt x="121" y="129"/>
                    </a:lnTo>
                    <a:lnTo>
                      <a:pt x="8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7D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10" name="Freeform 76"/>
              <p:cNvSpPr>
                <a:spLocks/>
              </p:cNvSpPr>
              <p:nvPr/>
            </p:nvSpPr>
            <p:spPr bwMode="auto">
              <a:xfrm>
                <a:off x="4470" y="1793"/>
                <a:ext cx="350" cy="487"/>
              </a:xfrm>
              <a:custGeom>
                <a:avLst/>
                <a:gdLst>
                  <a:gd name="T0" fmla="*/ 0 w 829"/>
                  <a:gd name="T1" fmla="*/ 0 h 1153"/>
                  <a:gd name="T2" fmla="*/ 0 w 829"/>
                  <a:gd name="T3" fmla="*/ 0 h 1153"/>
                  <a:gd name="T4" fmla="*/ 0 w 829"/>
                  <a:gd name="T5" fmla="*/ 0 h 1153"/>
                  <a:gd name="T6" fmla="*/ 0 w 829"/>
                  <a:gd name="T7" fmla="*/ 0 h 1153"/>
                  <a:gd name="T8" fmla="*/ 0 w 829"/>
                  <a:gd name="T9" fmla="*/ 0 h 1153"/>
                  <a:gd name="T10" fmla="*/ 0 w 829"/>
                  <a:gd name="T11" fmla="*/ 0 h 1153"/>
                  <a:gd name="T12" fmla="*/ 0 w 829"/>
                  <a:gd name="T13" fmla="*/ 0 h 1153"/>
                  <a:gd name="T14" fmla="*/ 0 w 829"/>
                  <a:gd name="T15" fmla="*/ 0 h 1153"/>
                  <a:gd name="T16" fmla="*/ 0 w 829"/>
                  <a:gd name="T17" fmla="*/ 0 h 1153"/>
                  <a:gd name="T18" fmla="*/ 0 w 829"/>
                  <a:gd name="T19" fmla="*/ 0 h 1153"/>
                  <a:gd name="T20" fmla="*/ 0 w 829"/>
                  <a:gd name="T21" fmla="*/ 0 h 1153"/>
                  <a:gd name="T22" fmla="*/ 0 w 829"/>
                  <a:gd name="T23" fmla="*/ 0 h 1153"/>
                  <a:gd name="T24" fmla="*/ 0 w 829"/>
                  <a:gd name="T25" fmla="*/ 0 h 1153"/>
                  <a:gd name="T26" fmla="*/ 0 w 829"/>
                  <a:gd name="T27" fmla="*/ 0 h 1153"/>
                  <a:gd name="T28" fmla="*/ 0 w 829"/>
                  <a:gd name="T29" fmla="*/ 0 h 1153"/>
                  <a:gd name="T30" fmla="*/ 0 w 829"/>
                  <a:gd name="T31" fmla="*/ 0 h 1153"/>
                  <a:gd name="T32" fmla="*/ 0 w 829"/>
                  <a:gd name="T33" fmla="*/ 0 h 1153"/>
                  <a:gd name="T34" fmla="*/ 0 w 829"/>
                  <a:gd name="T35" fmla="*/ 0 h 1153"/>
                  <a:gd name="T36" fmla="*/ 0 w 829"/>
                  <a:gd name="T37" fmla="*/ 0 h 1153"/>
                  <a:gd name="T38" fmla="*/ 0 w 829"/>
                  <a:gd name="T39" fmla="*/ 0 h 1153"/>
                  <a:gd name="T40" fmla="*/ 0 w 829"/>
                  <a:gd name="T41" fmla="*/ 0 h 1153"/>
                  <a:gd name="T42" fmla="*/ 0 w 829"/>
                  <a:gd name="T43" fmla="*/ 0 h 1153"/>
                  <a:gd name="T44" fmla="*/ 0 w 829"/>
                  <a:gd name="T45" fmla="*/ 0 h 1153"/>
                  <a:gd name="T46" fmla="*/ 0 w 829"/>
                  <a:gd name="T47" fmla="*/ 0 h 1153"/>
                  <a:gd name="T48" fmla="*/ 0 w 829"/>
                  <a:gd name="T49" fmla="*/ 0 h 1153"/>
                  <a:gd name="T50" fmla="*/ 0 w 829"/>
                  <a:gd name="T51" fmla="*/ 0 h 1153"/>
                  <a:gd name="T52" fmla="*/ 0 w 829"/>
                  <a:gd name="T53" fmla="*/ 0 h 1153"/>
                  <a:gd name="T54" fmla="*/ 0 w 829"/>
                  <a:gd name="T55" fmla="*/ 0 h 11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29"/>
                  <a:gd name="T85" fmla="*/ 0 h 1153"/>
                  <a:gd name="T86" fmla="*/ 829 w 829"/>
                  <a:gd name="T87" fmla="*/ 1153 h 11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29" h="1153">
                    <a:moveTo>
                      <a:pt x="107" y="52"/>
                    </a:moveTo>
                    <a:lnTo>
                      <a:pt x="27" y="265"/>
                    </a:lnTo>
                    <a:lnTo>
                      <a:pt x="40" y="306"/>
                    </a:lnTo>
                    <a:lnTo>
                      <a:pt x="63" y="327"/>
                    </a:lnTo>
                    <a:lnTo>
                      <a:pt x="71" y="350"/>
                    </a:lnTo>
                    <a:lnTo>
                      <a:pt x="0" y="489"/>
                    </a:lnTo>
                    <a:lnTo>
                      <a:pt x="19" y="522"/>
                    </a:lnTo>
                    <a:lnTo>
                      <a:pt x="80" y="547"/>
                    </a:lnTo>
                    <a:lnTo>
                      <a:pt x="59" y="599"/>
                    </a:lnTo>
                    <a:lnTo>
                      <a:pt x="86" y="622"/>
                    </a:lnTo>
                    <a:lnTo>
                      <a:pt x="71" y="653"/>
                    </a:lnTo>
                    <a:lnTo>
                      <a:pt x="92" y="699"/>
                    </a:lnTo>
                    <a:lnTo>
                      <a:pt x="92" y="791"/>
                    </a:lnTo>
                    <a:lnTo>
                      <a:pt x="147" y="843"/>
                    </a:lnTo>
                    <a:lnTo>
                      <a:pt x="235" y="853"/>
                    </a:lnTo>
                    <a:lnTo>
                      <a:pt x="267" y="1042"/>
                    </a:lnTo>
                    <a:lnTo>
                      <a:pt x="239" y="1153"/>
                    </a:lnTo>
                    <a:lnTo>
                      <a:pt x="717" y="901"/>
                    </a:lnTo>
                    <a:lnTo>
                      <a:pt x="829" y="724"/>
                    </a:lnTo>
                    <a:lnTo>
                      <a:pt x="795" y="560"/>
                    </a:lnTo>
                    <a:lnTo>
                      <a:pt x="793" y="344"/>
                    </a:lnTo>
                    <a:lnTo>
                      <a:pt x="734" y="310"/>
                    </a:lnTo>
                    <a:lnTo>
                      <a:pt x="582" y="314"/>
                    </a:lnTo>
                    <a:lnTo>
                      <a:pt x="490" y="221"/>
                    </a:lnTo>
                    <a:lnTo>
                      <a:pt x="343" y="0"/>
                    </a:lnTo>
                    <a:lnTo>
                      <a:pt x="183" y="5"/>
                    </a:lnTo>
                    <a:lnTo>
                      <a:pt x="107" y="52"/>
                    </a:lnTo>
                    <a:close/>
                  </a:path>
                </a:pathLst>
              </a:custGeom>
              <a:solidFill>
                <a:srgbClr val="F8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11" name="Freeform 77"/>
              <p:cNvSpPr>
                <a:spLocks/>
              </p:cNvSpPr>
              <p:nvPr/>
            </p:nvSpPr>
            <p:spPr bwMode="auto">
              <a:xfrm>
                <a:off x="4551" y="1941"/>
                <a:ext cx="38" cy="24"/>
              </a:xfrm>
              <a:custGeom>
                <a:avLst/>
                <a:gdLst>
                  <a:gd name="T0" fmla="*/ 0 w 89"/>
                  <a:gd name="T1" fmla="*/ 0 h 58"/>
                  <a:gd name="T2" fmla="*/ 0 w 89"/>
                  <a:gd name="T3" fmla="*/ 0 h 58"/>
                  <a:gd name="T4" fmla="*/ 0 w 89"/>
                  <a:gd name="T5" fmla="*/ 0 h 58"/>
                  <a:gd name="T6" fmla="*/ 0 w 89"/>
                  <a:gd name="T7" fmla="*/ 0 h 58"/>
                  <a:gd name="T8" fmla="*/ 0 w 89"/>
                  <a:gd name="T9" fmla="*/ 0 h 58"/>
                  <a:gd name="T10" fmla="*/ 0 w 89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58"/>
                  <a:gd name="T20" fmla="*/ 89 w 89"/>
                  <a:gd name="T21" fmla="*/ 58 h 5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58">
                    <a:moveTo>
                      <a:pt x="19" y="0"/>
                    </a:moveTo>
                    <a:lnTo>
                      <a:pt x="0" y="56"/>
                    </a:lnTo>
                    <a:lnTo>
                      <a:pt x="57" y="58"/>
                    </a:lnTo>
                    <a:lnTo>
                      <a:pt x="89" y="3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12" name="Freeform 78"/>
              <p:cNvSpPr>
                <a:spLocks/>
              </p:cNvSpPr>
              <p:nvPr/>
            </p:nvSpPr>
            <p:spPr bwMode="auto">
              <a:xfrm>
                <a:off x="4551" y="1942"/>
                <a:ext cx="37" cy="23"/>
              </a:xfrm>
              <a:custGeom>
                <a:avLst/>
                <a:gdLst>
                  <a:gd name="T0" fmla="*/ 0 w 87"/>
                  <a:gd name="T1" fmla="*/ 0 h 56"/>
                  <a:gd name="T2" fmla="*/ 0 w 87"/>
                  <a:gd name="T3" fmla="*/ 0 h 56"/>
                  <a:gd name="T4" fmla="*/ 0 w 87"/>
                  <a:gd name="T5" fmla="*/ 0 h 56"/>
                  <a:gd name="T6" fmla="*/ 0 w 87"/>
                  <a:gd name="T7" fmla="*/ 0 h 56"/>
                  <a:gd name="T8" fmla="*/ 0 w 87"/>
                  <a:gd name="T9" fmla="*/ 0 h 56"/>
                  <a:gd name="T10" fmla="*/ 0 w 87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56"/>
                  <a:gd name="T20" fmla="*/ 87 w 87"/>
                  <a:gd name="T21" fmla="*/ 56 h 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56">
                    <a:moveTo>
                      <a:pt x="21" y="0"/>
                    </a:moveTo>
                    <a:lnTo>
                      <a:pt x="0" y="54"/>
                    </a:lnTo>
                    <a:lnTo>
                      <a:pt x="57" y="56"/>
                    </a:lnTo>
                    <a:lnTo>
                      <a:pt x="87" y="3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13" name="Freeform 79"/>
              <p:cNvSpPr>
                <a:spLocks/>
              </p:cNvSpPr>
              <p:nvPr/>
            </p:nvSpPr>
            <p:spPr bwMode="auto">
              <a:xfrm>
                <a:off x="4357" y="2777"/>
                <a:ext cx="31" cy="60"/>
              </a:xfrm>
              <a:custGeom>
                <a:avLst/>
                <a:gdLst>
                  <a:gd name="T0" fmla="*/ 0 w 73"/>
                  <a:gd name="T1" fmla="*/ 0 h 143"/>
                  <a:gd name="T2" fmla="*/ 0 w 73"/>
                  <a:gd name="T3" fmla="*/ 0 h 143"/>
                  <a:gd name="T4" fmla="*/ 0 w 73"/>
                  <a:gd name="T5" fmla="*/ 0 h 143"/>
                  <a:gd name="T6" fmla="*/ 0 w 73"/>
                  <a:gd name="T7" fmla="*/ 0 h 143"/>
                  <a:gd name="T8" fmla="*/ 0 w 73"/>
                  <a:gd name="T9" fmla="*/ 0 h 143"/>
                  <a:gd name="T10" fmla="*/ 0 w 73"/>
                  <a:gd name="T11" fmla="*/ 0 h 143"/>
                  <a:gd name="T12" fmla="*/ 0 w 73"/>
                  <a:gd name="T13" fmla="*/ 0 h 143"/>
                  <a:gd name="T14" fmla="*/ 0 w 73"/>
                  <a:gd name="T15" fmla="*/ 0 h 143"/>
                  <a:gd name="T16" fmla="*/ 0 w 73"/>
                  <a:gd name="T17" fmla="*/ 0 h 143"/>
                  <a:gd name="T18" fmla="*/ 0 w 73"/>
                  <a:gd name="T19" fmla="*/ 0 h 1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3"/>
                  <a:gd name="T31" fmla="*/ 0 h 143"/>
                  <a:gd name="T32" fmla="*/ 73 w 73"/>
                  <a:gd name="T33" fmla="*/ 143 h 1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3" h="143">
                    <a:moveTo>
                      <a:pt x="0" y="12"/>
                    </a:moveTo>
                    <a:lnTo>
                      <a:pt x="39" y="143"/>
                    </a:lnTo>
                    <a:lnTo>
                      <a:pt x="37" y="83"/>
                    </a:lnTo>
                    <a:lnTo>
                      <a:pt x="56" y="141"/>
                    </a:lnTo>
                    <a:lnTo>
                      <a:pt x="56" y="83"/>
                    </a:lnTo>
                    <a:lnTo>
                      <a:pt x="73" y="139"/>
                    </a:lnTo>
                    <a:lnTo>
                      <a:pt x="73" y="77"/>
                    </a:lnTo>
                    <a:lnTo>
                      <a:pt x="56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2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14" name="Freeform 80"/>
              <p:cNvSpPr>
                <a:spLocks/>
              </p:cNvSpPr>
              <p:nvPr/>
            </p:nvSpPr>
            <p:spPr bwMode="auto">
              <a:xfrm>
                <a:off x="3609" y="1607"/>
                <a:ext cx="34" cy="264"/>
              </a:xfrm>
              <a:custGeom>
                <a:avLst/>
                <a:gdLst>
                  <a:gd name="T0" fmla="*/ 0 w 80"/>
                  <a:gd name="T1" fmla="*/ 0 h 625"/>
                  <a:gd name="T2" fmla="*/ 0 w 80"/>
                  <a:gd name="T3" fmla="*/ 0 h 625"/>
                  <a:gd name="T4" fmla="*/ 0 w 80"/>
                  <a:gd name="T5" fmla="*/ 0 h 625"/>
                  <a:gd name="T6" fmla="*/ 0 w 80"/>
                  <a:gd name="T7" fmla="*/ 0 h 625"/>
                  <a:gd name="T8" fmla="*/ 0 w 80"/>
                  <a:gd name="T9" fmla="*/ 0 h 625"/>
                  <a:gd name="T10" fmla="*/ 0 w 80"/>
                  <a:gd name="T11" fmla="*/ 0 h 625"/>
                  <a:gd name="T12" fmla="*/ 0 w 80"/>
                  <a:gd name="T13" fmla="*/ 0 h 625"/>
                  <a:gd name="T14" fmla="*/ 0 w 80"/>
                  <a:gd name="T15" fmla="*/ 0 h 625"/>
                  <a:gd name="T16" fmla="*/ 0 w 80"/>
                  <a:gd name="T17" fmla="*/ 0 h 625"/>
                  <a:gd name="T18" fmla="*/ 0 w 80"/>
                  <a:gd name="T19" fmla="*/ 0 h 625"/>
                  <a:gd name="T20" fmla="*/ 0 w 80"/>
                  <a:gd name="T21" fmla="*/ 0 h 625"/>
                  <a:gd name="T22" fmla="*/ 0 w 80"/>
                  <a:gd name="T23" fmla="*/ 0 h 625"/>
                  <a:gd name="T24" fmla="*/ 0 w 80"/>
                  <a:gd name="T25" fmla="*/ 0 h 625"/>
                  <a:gd name="T26" fmla="*/ 0 w 80"/>
                  <a:gd name="T27" fmla="*/ 0 h 6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0"/>
                  <a:gd name="T43" fmla="*/ 0 h 625"/>
                  <a:gd name="T44" fmla="*/ 80 w 80"/>
                  <a:gd name="T45" fmla="*/ 625 h 6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0" h="625">
                    <a:moveTo>
                      <a:pt x="15" y="4"/>
                    </a:moveTo>
                    <a:lnTo>
                      <a:pt x="15" y="178"/>
                    </a:lnTo>
                    <a:lnTo>
                      <a:pt x="0" y="320"/>
                    </a:lnTo>
                    <a:lnTo>
                      <a:pt x="15" y="438"/>
                    </a:lnTo>
                    <a:lnTo>
                      <a:pt x="40" y="569"/>
                    </a:lnTo>
                    <a:lnTo>
                      <a:pt x="65" y="625"/>
                    </a:lnTo>
                    <a:lnTo>
                      <a:pt x="80" y="559"/>
                    </a:lnTo>
                    <a:lnTo>
                      <a:pt x="65" y="467"/>
                    </a:lnTo>
                    <a:lnTo>
                      <a:pt x="49" y="320"/>
                    </a:lnTo>
                    <a:lnTo>
                      <a:pt x="55" y="137"/>
                    </a:lnTo>
                    <a:lnTo>
                      <a:pt x="55" y="35"/>
                    </a:lnTo>
                    <a:lnTo>
                      <a:pt x="40" y="0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E4E4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15" name="Freeform 81"/>
              <p:cNvSpPr>
                <a:spLocks/>
              </p:cNvSpPr>
              <p:nvPr/>
            </p:nvSpPr>
            <p:spPr bwMode="auto">
              <a:xfrm>
                <a:off x="3706" y="1793"/>
                <a:ext cx="28" cy="93"/>
              </a:xfrm>
              <a:custGeom>
                <a:avLst/>
                <a:gdLst>
                  <a:gd name="T0" fmla="*/ 0 w 68"/>
                  <a:gd name="T1" fmla="*/ 0 h 219"/>
                  <a:gd name="T2" fmla="*/ 0 w 68"/>
                  <a:gd name="T3" fmla="*/ 0 h 219"/>
                  <a:gd name="T4" fmla="*/ 0 w 68"/>
                  <a:gd name="T5" fmla="*/ 0 h 219"/>
                  <a:gd name="T6" fmla="*/ 0 w 68"/>
                  <a:gd name="T7" fmla="*/ 0 h 219"/>
                  <a:gd name="T8" fmla="*/ 0 w 68"/>
                  <a:gd name="T9" fmla="*/ 0 h 219"/>
                  <a:gd name="T10" fmla="*/ 0 w 68"/>
                  <a:gd name="T11" fmla="*/ 0 h 219"/>
                  <a:gd name="T12" fmla="*/ 0 w 68"/>
                  <a:gd name="T13" fmla="*/ 0 h 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219"/>
                  <a:gd name="T23" fmla="*/ 68 w 68"/>
                  <a:gd name="T24" fmla="*/ 219 h 2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219">
                    <a:moveTo>
                      <a:pt x="3" y="173"/>
                    </a:moveTo>
                    <a:lnTo>
                      <a:pt x="44" y="0"/>
                    </a:lnTo>
                    <a:lnTo>
                      <a:pt x="68" y="25"/>
                    </a:lnTo>
                    <a:lnTo>
                      <a:pt x="28" y="173"/>
                    </a:lnTo>
                    <a:lnTo>
                      <a:pt x="0" y="219"/>
                    </a:lnTo>
                    <a:lnTo>
                      <a:pt x="3" y="173"/>
                    </a:lnTo>
                    <a:close/>
                  </a:path>
                </a:pathLst>
              </a:custGeom>
              <a:solidFill>
                <a:srgbClr val="E4E4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16" name="Freeform 82"/>
              <p:cNvSpPr>
                <a:spLocks/>
              </p:cNvSpPr>
              <p:nvPr/>
            </p:nvSpPr>
            <p:spPr bwMode="auto">
              <a:xfrm>
                <a:off x="3620" y="2028"/>
                <a:ext cx="64" cy="435"/>
              </a:xfrm>
              <a:custGeom>
                <a:avLst/>
                <a:gdLst>
                  <a:gd name="T0" fmla="*/ 0 w 150"/>
                  <a:gd name="T1" fmla="*/ 0 h 1031"/>
                  <a:gd name="T2" fmla="*/ 0 w 150"/>
                  <a:gd name="T3" fmla="*/ 0 h 1031"/>
                  <a:gd name="T4" fmla="*/ 0 w 150"/>
                  <a:gd name="T5" fmla="*/ 0 h 1031"/>
                  <a:gd name="T6" fmla="*/ 0 w 150"/>
                  <a:gd name="T7" fmla="*/ 0 h 1031"/>
                  <a:gd name="T8" fmla="*/ 0 w 150"/>
                  <a:gd name="T9" fmla="*/ 0 h 1031"/>
                  <a:gd name="T10" fmla="*/ 0 w 150"/>
                  <a:gd name="T11" fmla="*/ 0 h 1031"/>
                  <a:gd name="T12" fmla="*/ 0 w 150"/>
                  <a:gd name="T13" fmla="*/ 0 h 1031"/>
                  <a:gd name="T14" fmla="*/ 0 w 150"/>
                  <a:gd name="T15" fmla="*/ 0 h 1031"/>
                  <a:gd name="T16" fmla="*/ 0 w 150"/>
                  <a:gd name="T17" fmla="*/ 0 h 1031"/>
                  <a:gd name="T18" fmla="*/ 0 w 150"/>
                  <a:gd name="T19" fmla="*/ 0 h 1031"/>
                  <a:gd name="T20" fmla="*/ 0 w 150"/>
                  <a:gd name="T21" fmla="*/ 0 h 1031"/>
                  <a:gd name="T22" fmla="*/ 0 w 150"/>
                  <a:gd name="T23" fmla="*/ 0 h 1031"/>
                  <a:gd name="T24" fmla="*/ 0 w 150"/>
                  <a:gd name="T25" fmla="*/ 0 h 10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0"/>
                  <a:gd name="T40" fmla="*/ 0 h 1031"/>
                  <a:gd name="T41" fmla="*/ 150 w 150"/>
                  <a:gd name="T42" fmla="*/ 1031 h 10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0" h="1031">
                    <a:moveTo>
                      <a:pt x="116" y="20"/>
                    </a:moveTo>
                    <a:lnTo>
                      <a:pt x="49" y="341"/>
                    </a:lnTo>
                    <a:lnTo>
                      <a:pt x="9" y="559"/>
                    </a:lnTo>
                    <a:lnTo>
                      <a:pt x="0" y="732"/>
                    </a:lnTo>
                    <a:lnTo>
                      <a:pt x="9" y="854"/>
                    </a:lnTo>
                    <a:lnTo>
                      <a:pt x="61" y="1021"/>
                    </a:lnTo>
                    <a:lnTo>
                      <a:pt x="101" y="1031"/>
                    </a:lnTo>
                    <a:lnTo>
                      <a:pt x="40" y="813"/>
                    </a:lnTo>
                    <a:lnTo>
                      <a:pt x="40" y="615"/>
                    </a:lnTo>
                    <a:lnTo>
                      <a:pt x="101" y="264"/>
                    </a:lnTo>
                    <a:lnTo>
                      <a:pt x="150" y="0"/>
                    </a:lnTo>
                    <a:lnTo>
                      <a:pt x="116" y="20"/>
                    </a:lnTo>
                    <a:close/>
                  </a:path>
                </a:pathLst>
              </a:custGeom>
              <a:solidFill>
                <a:srgbClr val="E4E4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17" name="Freeform 83"/>
              <p:cNvSpPr>
                <a:spLocks/>
              </p:cNvSpPr>
              <p:nvPr/>
            </p:nvSpPr>
            <p:spPr bwMode="auto">
              <a:xfrm>
                <a:off x="3745" y="2530"/>
                <a:ext cx="329" cy="74"/>
              </a:xfrm>
              <a:custGeom>
                <a:avLst/>
                <a:gdLst>
                  <a:gd name="T0" fmla="*/ 0 w 778"/>
                  <a:gd name="T1" fmla="*/ 0 h 177"/>
                  <a:gd name="T2" fmla="*/ 0 w 778"/>
                  <a:gd name="T3" fmla="*/ 0 h 177"/>
                  <a:gd name="T4" fmla="*/ 0 w 778"/>
                  <a:gd name="T5" fmla="*/ 0 h 177"/>
                  <a:gd name="T6" fmla="*/ 0 w 778"/>
                  <a:gd name="T7" fmla="*/ 0 h 177"/>
                  <a:gd name="T8" fmla="*/ 0 w 778"/>
                  <a:gd name="T9" fmla="*/ 0 h 177"/>
                  <a:gd name="T10" fmla="*/ 0 w 778"/>
                  <a:gd name="T11" fmla="*/ 0 h 177"/>
                  <a:gd name="T12" fmla="*/ 0 w 778"/>
                  <a:gd name="T13" fmla="*/ 0 h 177"/>
                  <a:gd name="T14" fmla="*/ 0 w 778"/>
                  <a:gd name="T15" fmla="*/ 0 h 177"/>
                  <a:gd name="T16" fmla="*/ 0 w 778"/>
                  <a:gd name="T17" fmla="*/ 0 h 177"/>
                  <a:gd name="T18" fmla="*/ 0 w 778"/>
                  <a:gd name="T19" fmla="*/ 0 h 177"/>
                  <a:gd name="T20" fmla="*/ 0 w 778"/>
                  <a:gd name="T21" fmla="*/ 0 h 177"/>
                  <a:gd name="T22" fmla="*/ 0 w 778"/>
                  <a:gd name="T23" fmla="*/ 0 h 177"/>
                  <a:gd name="T24" fmla="*/ 0 w 778"/>
                  <a:gd name="T25" fmla="*/ 0 h 177"/>
                  <a:gd name="T26" fmla="*/ 0 w 778"/>
                  <a:gd name="T27" fmla="*/ 0 h 177"/>
                  <a:gd name="T28" fmla="*/ 0 w 778"/>
                  <a:gd name="T29" fmla="*/ 0 h 177"/>
                  <a:gd name="T30" fmla="*/ 0 w 778"/>
                  <a:gd name="T31" fmla="*/ 0 h 177"/>
                  <a:gd name="T32" fmla="*/ 0 w 778"/>
                  <a:gd name="T33" fmla="*/ 0 h 177"/>
                  <a:gd name="T34" fmla="*/ 0 w 778"/>
                  <a:gd name="T35" fmla="*/ 0 h 177"/>
                  <a:gd name="T36" fmla="*/ 0 w 778"/>
                  <a:gd name="T37" fmla="*/ 0 h 1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78"/>
                  <a:gd name="T58" fmla="*/ 0 h 177"/>
                  <a:gd name="T59" fmla="*/ 778 w 778"/>
                  <a:gd name="T60" fmla="*/ 177 h 1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78" h="177">
                    <a:moveTo>
                      <a:pt x="0" y="0"/>
                    </a:moveTo>
                    <a:lnTo>
                      <a:pt x="206" y="31"/>
                    </a:lnTo>
                    <a:lnTo>
                      <a:pt x="400" y="50"/>
                    </a:lnTo>
                    <a:lnTo>
                      <a:pt x="612" y="56"/>
                    </a:lnTo>
                    <a:lnTo>
                      <a:pt x="652" y="9"/>
                    </a:lnTo>
                    <a:lnTo>
                      <a:pt x="661" y="86"/>
                    </a:lnTo>
                    <a:lnTo>
                      <a:pt x="701" y="121"/>
                    </a:lnTo>
                    <a:lnTo>
                      <a:pt x="743" y="133"/>
                    </a:lnTo>
                    <a:lnTo>
                      <a:pt x="772" y="102"/>
                    </a:lnTo>
                    <a:lnTo>
                      <a:pt x="778" y="146"/>
                    </a:lnTo>
                    <a:lnTo>
                      <a:pt x="722" y="177"/>
                    </a:lnTo>
                    <a:lnTo>
                      <a:pt x="646" y="173"/>
                    </a:lnTo>
                    <a:lnTo>
                      <a:pt x="606" y="136"/>
                    </a:lnTo>
                    <a:lnTo>
                      <a:pt x="591" y="90"/>
                    </a:lnTo>
                    <a:lnTo>
                      <a:pt x="280" y="77"/>
                    </a:lnTo>
                    <a:lnTo>
                      <a:pt x="114" y="56"/>
                    </a:lnTo>
                    <a:lnTo>
                      <a:pt x="4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18" name="Freeform 84"/>
              <p:cNvSpPr>
                <a:spLocks/>
              </p:cNvSpPr>
              <p:nvPr/>
            </p:nvSpPr>
            <p:spPr bwMode="auto">
              <a:xfrm>
                <a:off x="3948" y="2379"/>
                <a:ext cx="87" cy="57"/>
              </a:xfrm>
              <a:custGeom>
                <a:avLst/>
                <a:gdLst>
                  <a:gd name="T0" fmla="*/ 0 w 206"/>
                  <a:gd name="T1" fmla="*/ 0 h 135"/>
                  <a:gd name="T2" fmla="*/ 0 w 206"/>
                  <a:gd name="T3" fmla="*/ 0 h 135"/>
                  <a:gd name="T4" fmla="*/ 0 w 206"/>
                  <a:gd name="T5" fmla="*/ 0 h 135"/>
                  <a:gd name="T6" fmla="*/ 0 w 206"/>
                  <a:gd name="T7" fmla="*/ 0 h 135"/>
                  <a:gd name="T8" fmla="*/ 0 w 206"/>
                  <a:gd name="T9" fmla="*/ 0 h 135"/>
                  <a:gd name="T10" fmla="*/ 0 w 206"/>
                  <a:gd name="T11" fmla="*/ 0 h 135"/>
                  <a:gd name="T12" fmla="*/ 0 w 206"/>
                  <a:gd name="T13" fmla="*/ 0 h 135"/>
                  <a:gd name="T14" fmla="*/ 0 w 206"/>
                  <a:gd name="T15" fmla="*/ 0 h 135"/>
                  <a:gd name="T16" fmla="*/ 0 w 206"/>
                  <a:gd name="T17" fmla="*/ 0 h 135"/>
                  <a:gd name="T18" fmla="*/ 0 w 206"/>
                  <a:gd name="T19" fmla="*/ 0 h 135"/>
                  <a:gd name="T20" fmla="*/ 0 w 206"/>
                  <a:gd name="T21" fmla="*/ 0 h 135"/>
                  <a:gd name="T22" fmla="*/ 0 w 206"/>
                  <a:gd name="T23" fmla="*/ 0 h 135"/>
                  <a:gd name="T24" fmla="*/ 0 w 206"/>
                  <a:gd name="T25" fmla="*/ 0 h 135"/>
                  <a:gd name="T26" fmla="*/ 0 w 206"/>
                  <a:gd name="T27" fmla="*/ 0 h 1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6"/>
                  <a:gd name="T43" fmla="*/ 0 h 135"/>
                  <a:gd name="T44" fmla="*/ 206 w 206"/>
                  <a:gd name="T45" fmla="*/ 135 h 13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6" h="135">
                    <a:moveTo>
                      <a:pt x="0" y="85"/>
                    </a:moveTo>
                    <a:lnTo>
                      <a:pt x="14" y="135"/>
                    </a:lnTo>
                    <a:lnTo>
                      <a:pt x="84" y="79"/>
                    </a:lnTo>
                    <a:lnTo>
                      <a:pt x="134" y="83"/>
                    </a:lnTo>
                    <a:lnTo>
                      <a:pt x="166" y="62"/>
                    </a:lnTo>
                    <a:lnTo>
                      <a:pt x="206" y="62"/>
                    </a:lnTo>
                    <a:lnTo>
                      <a:pt x="195" y="22"/>
                    </a:lnTo>
                    <a:lnTo>
                      <a:pt x="141" y="8"/>
                    </a:lnTo>
                    <a:lnTo>
                      <a:pt x="120" y="0"/>
                    </a:lnTo>
                    <a:lnTo>
                      <a:pt x="84" y="12"/>
                    </a:lnTo>
                    <a:lnTo>
                      <a:pt x="61" y="41"/>
                    </a:lnTo>
                    <a:lnTo>
                      <a:pt x="21" y="68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19" name="Freeform 85"/>
              <p:cNvSpPr>
                <a:spLocks/>
              </p:cNvSpPr>
              <p:nvPr/>
            </p:nvSpPr>
            <p:spPr bwMode="auto">
              <a:xfrm>
                <a:off x="3750" y="1724"/>
                <a:ext cx="39" cy="34"/>
              </a:xfrm>
              <a:custGeom>
                <a:avLst/>
                <a:gdLst>
                  <a:gd name="T0" fmla="*/ 0 w 94"/>
                  <a:gd name="T1" fmla="*/ 0 h 79"/>
                  <a:gd name="T2" fmla="*/ 0 w 94"/>
                  <a:gd name="T3" fmla="*/ 0 h 79"/>
                  <a:gd name="T4" fmla="*/ 0 w 94"/>
                  <a:gd name="T5" fmla="*/ 0 h 79"/>
                  <a:gd name="T6" fmla="*/ 0 w 94"/>
                  <a:gd name="T7" fmla="*/ 0 h 79"/>
                  <a:gd name="T8" fmla="*/ 0 w 94"/>
                  <a:gd name="T9" fmla="*/ 0 h 79"/>
                  <a:gd name="T10" fmla="*/ 0 w 94"/>
                  <a:gd name="T11" fmla="*/ 0 h 79"/>
                  <a:gd name="T12" fmla="*/ 0 w 94"/>
                  <a:gd name="T13" fmla="*/ 0 h 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79"/>
                  <a:gd name="T23" fmla="*/ 94 w 94"/>
                  <a:gd name="T24" fmla="*/ 79 h 7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79">
                    <a:moveTo>
                      <a:pt x="0" y="0"/>
                    </a:moveTo>
                    <a:lnTo>
                      <a:pt x="14" y="35"/>
                    </a:lnTo>
                    <a:lnTo>
                      <a:pt x="44" y="77"/>
                    </a:lnTo>
                    <a:lnTo>
                      <a:pt x="94" y="79"/>
                    </a:lnTo>
                    <a:lnTo>
                      <a:pt x="2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20" name="Freeform 86"/>
              <p:cNvSpPr>
                <a:spLocks/>
              </p:cNvSpPr>
              <p:nvPr/>
            </p:nvSpPr>
            <p:spPr bwMode="auto">
              <a:xfrm>
                <a:off x="3566" y="1388"/>
                <a:ext cx="53" cy="37"/>
              </a:xfrm>
              <a:custGeom>
                <a:avLst/>
                <a:gdLst>
                  <a:gd name="T0" fmla="*/ 0 w 124"/>
                  <a:gd name="T1" fmla="*/ 0 h 89"/>
                  <a:gd name="T2" fmla="*/ 0 w 124"/>
                  <a:gd name="T3" fmla="*/ 0 h 89"/>
                  <a:gd name="T4" fmla="*/ 0 w 124"/>
                  <a:gd name="T5" fmla="*/ 0 h 89"/>
                  <a:gd name="T6" fmla="*/ 0 w 124"/>
                  <a:gd name="T7" fmla="*/ 0 h 89"/>
                  <a:gd name="T8" fmla="*/ 0 w 124"/>
                  <a:gd name="T9" fmla="*/ 0 h 89"/>
                  <a:gd name="T10" fmla="*/ 0 w 124"/>
                  <a:gd name="T11" fmla="*/ 0 h 89"/>
                  <a:gd name="T12" fmla="*/ 0 w 124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4"/>
                  <a:gd name="T22" fmla="*/ 0 h 89"/>
                  <a:gd name="T23" fmla="*/ 124 w 124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4" h="89">
                    <a:moveTo>
                      <a:pt x="50" y="0"/>
                    </a:moveTo>
                    <a:lnTo>
                      <a:pt x="0" y="47"/>
                    </a:lnTo>
                    <a:lnTo>
                      <a:pt x="51" y="37"/>
                    </a:lnTo>
                    <a:lnTo>
                      <a:pt x="40" y="89"/>
                    </a:lnTo>
                    <a:lnTo>
                      <a:pt x="124" y="29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CC8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21" name="Freeform 87"/>
              <p:cNvSpPr>
                <a:spLocks/>
              </p:cNvSpPr>
              <p:nvPr/>
            </p:nvSpPr>
            <p:spPr bwMode="auto">
              <a:xfrm>
                <a:off x="3455" y="1552"/>
                <a:ext cx="89" cy="126"/>
              </a:xfrm>
              <a:custGeom>
                <a:avLst/>
                <a:gdLst>
                  <a:gd name="T0" fmla="*/ 0 w 210"/>
                  <a:gd name="T1" fmla="*/ 0 h 297"/>
                  <a:gd name="T2" fmla="*/ 0 w 210"/>
                  <a:gd name="T3" fmla="*/ 0 h 297"/>
                  <a:gd name="T4" fmla="*/ 0 w 210"/>
                  <a:gd name="T5" fmla="*/ 0 h 297"/>
                  <a:gd name="T6" fmla="*/ 0 w 210"/>
                  <a:gd name="T7" fmla="*/ 0 h 297"/>
                  <a:gd name="T8" fmla="*/ 0 w 210"/>
                  <a:gd name="T9" fmla="*/ 0 h 297"/>
                  <a:gd name="T10" fmla="*/ 0 w 210"/>
                  <a:gd name="T11" fmla="*/ 0 h 297"/>
                  <a:gd name="T12" fmla="*/ 0 w 210"/>
                  <a:gd name="T13" fmla="*/ 0 h 297"/>
                  <a:gd name="T14" fmla="*/ 0 w 210"/>
                  <a:gd name="T15" fmla="*/ 0 h 297"/>
                  <a:gd name="T16" fmla="*/ 0 w 210"/>
                  <a:gd name="T17" fmla="*/ 0 h 297"/>
                  <a:gd name="T18" fmla="*/ 0 w 210"/>
                  <a:gd name="T19" fmla="*/ 0 h 297"/>
                  <a:gd name="T20" fmla="*/ 0 w 210"/>
                  <a:gd name="T21" fmla="*/ 0 h 297"/>
                  <a:gd name="T22" fmla="*/ 0 w 210"/>
                  <a:gd name="T23" fmla="*/ 0 h 297"/>
                  <a:gd name="T24" fmla="*/ 0 w 210"/>
                  <a:gd name="T25" fmla="*/ 0 h 297"/>
                  <a:gd name="T26" fmla="*/ 0 w 210"/>
                  <a:gd name="T27" fmla="*/ 0 h 297"/>
                  <a:gd name="T28" fmla="*/ 0 w 210"/>
                  <a:gd name="T29" fmla="*/ 0 h 297"/>
                  <a:gd name="T30" fmla="*/ 0 w 210"/>
                  <a:gd name="T31" fmla="*/ 0 h 297"/>
                  <a:gd name="T32" fmla="*/ 0 w 210"/>
                  <a:gd name="T33" fmla="*/ 0 h 2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0"/>
                  <a:gd name="T52" fmla="*/ 0 h 297"/>
                  <a:gd name="T53" fmla="*/ 210 w 210"/>
                  <a:gd name="T54" fmla="*/ 297 h 29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0" h="297">
                    <a:moveTo>
                      <a:pt x="150" y="0"/>
                    </a:moveTo>
                    <a:lnTo>
                      <a:pt x="143" y="108"/>
                    </a:lnTo>
                    <a:lnTo>
                      <a:pt x="108" y="218"/>
                    </a:lnTo>
                    <a:lnTo>
                      <a:pt x="65" y="218"/>
                    </a:lnTo>
                    <a:lnTo>
                      <a:pt x="38" y="264"/>
                    </a:lnTo>
                    <a:lnTo>
                      <a:pt x="0" y="235"/>
                    </a:lnTo>
                    <a:lnTo>
                      <a:pt x="21" y="297"/>
                    </a:lnTo>
                    <a:lnTo>
                      <a:pt x="42" y="278"/>
                    </a:lnTo>
                    <a:lnTo>
                      <a:pt x="84" y="280"/>
                    </a:lnTo>
                    <a:lnTo>
                      <a:pt x="122" y="251"/>
                    </a:lnTo>
                    <a:lnTo>
                      <a:pt x="190" y="285"/>
                    </a:lnTo>
                    <a:lnTo>
                      <a:pt x="210" y="216"/>
                    </a:lnTo>
                    <a:lnTo>
                      <a:pt x="160" y="230"/>
                    </a:lnTo>
                    <a:lnTo>
                      <a:pt x="152" y="151"/>
                    </a:lnTo>
                    <a:lnTo>
                      <a:pt x="173" y="81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CC8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22" name="Freeform 88"/>
              <p:cNvSpPr>
                <a:spLocks/>
              </p:cNvSpPr>
              <p:nvPr/>
            </p:nvSpPr>
            <p:spPr bwMode="auto">
              <a:xfrm>
                <a:off x="3641" y="1371"/>
                <a:ext cx="228" cy="105"/>
              </a:xfrm>
              <a:custGeom>
                <a:avLst/>
                <a:gdLst>
                  <a:gd name="T0" fmla="*/ 0 w 540"/>
                  <a:gd name="T1" fmla="*/ 0 h 248"/>
                  <a:gd name="T2" fmla="*/ 0 w 540"/>
                  <a:gd name="T3" fmla="*/ 0 h 248"/>
                  <a:gd name="T4" fmla="*/ 0 w 540"/>
                  <a:gd name="T5" fmla="*/ 0 h 248"/>
                  <a:gd name="T6" fmla="*/ 0 w 540"/>
                  <a:gd name="T7" fmla="*/ 0 h 248"/>
                  <a:gd name="T8" fmla="*/ 0 w 540"/>
                  <a:gd name="T9" fmla="*/ 0 h 248"/>
                  <a:gd name="T10" fmla="*/ 0 w 540"/>
                  <a:gd name="T11" fmla="*/ 0 h 248"/>
                  <a:gd name="T12" fmla="*/ 0 w 540"/>
                  <a:gd name="T13" fmla="*/ 0 h 248"/>
                  <a:gd name="T14" fmla="*/ 0 w 540"/>
                  <a:gd name="T15" fmla="*/ 0 h 248"/>
                  <a:gd name="T16" fmla="*/ 0 w 540"/>
                  <a:gd name="T17" fmla="*/ 0 h 248"/>
                  <a:gd name="T18" fmla="*/ 0 w 540"/>
                  <a:gd name="T19" fmla="*/ 0 h 248"/>
                  <a:gd name="T20" fmla="*/ 0 w 540"/>
                  <a:gd name="T21" fmla="*/ 0 h 248"/>
                  <a:gd name="T22" fmla="*/ 0 w 540"/>
                  <a:gd name="T23" fmla="*/ 0 h 248"/>
                  <a:gd name="T24" fmla="*/ 0 w 540"/>
                  <a:gd name="T25" fmla="*/ 0 h 248"/>
                  <a:gd name="T26" fmla="*/ 0 w 540"/>
                  <a:gd name="T27" fmla="*/ 0 h 248"/>
                  <a:gd name="T28" fmla="*/ 0 w 540"/>
                  <a:gd name="T29" fmla="*/ 0 h 248"/>
                  <a:gd name="T30" fmla="*/ 0 w 540"/>
                  <a:gd name="T31" fmla="*/ 0 h 248"/>
                  <a:gd name="T32" fmla="*/ 0 w 540"/>
                  <a:gd name="T33" fmla="*/ 0 h 248"/>
                  <a:gd name="T34" fmla="*/ 0 w 540"/>
                  <a:gd name="T35" fmla="*/ 0 h 248"/>
                  <a:gd name="T36" fmla="*/ 0 w 540"/>
                  <a:gd name="T37" fmla="*/ 0 h 248"/>
                  <a:gd name="T38" fmla="*/ 0 w 540"/>
                  <a:gd name="T39" fmla="*/ 0 h 248"/>
                  <a:gd name="T40" fmla="*/ 0 w 540"/>
                  <a:gd name="T41" fmla="*/ 0 h 248"/>
                  <a:gd name="T42" fmla="*/ 0 w 540"/>
                  <a:gd name="T43" fmla="*/ 0 h 248"/>
                  <a:gd name="T44" fmla="*/ 0 w 540"/>
                  <a:gd name="T45" fmla="*/ 0 h 2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40"/>
                  <a:gd name="T70" fmla="*/ 0 h 248"/>
                  <a:gd name="T71" fmla="*/ 540 w 540"/>
                  <a:gd name="T72" fmla="*/ 248 h 2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40" h="248">
                    <a:moveTo>
                      <a:pt x="15" y="96"/>
                    </a:moveTo>
                    <a:lnTo>
                      <a:pt x="0" y="187"/>
                    </a:lnTo>
                    <a:lnTo>
                      <a:pt x="52" y="98"/>
                    </a:lnTo>
                    <a:lnTo>
                      <a:pt x="88" y="173"/>
                    </a:lnTo>
                    <a:lnTo>
                      <a:pt x="101" y="83"/>
                    </a:lnTo>
                    <a:lnTo>
                      <a:pt x="149" y="119"/>
                    </a:lnTo>
                    <a:lnTo>
                      <a:pt x="151" y="73"/>
                    </a:lnTo>
                    <a:lnTo>
                      <a:pt x="214" y="144"/>
                    </a:lnTo>
                    <a:lnTo>
                      <a:pt x="358" y="212"/>
                    </a:lnTo>
                    <a:lnTo>
                      <a:pt x="437" y="248"/>
                    </a:lnTo>
                    <a:lnTo>
                      <a:pt x="315" y="129"/>
                    </a:lnTo>
                    <a:lnTo>
                      <a:pt x="395" y="156"/>
                    </a:lnTo>
                    <a:lnTo>
                      <a:pt x="477" y="225"/>
                    </a:lnTo>
                    <a:lnTo>
                      <a:pt x="416" y="150"/>
                    </a:lnTo>
                    <a:lnTo>
                      <a:pt x="509" y="214"/>
                    </a:lnTo>
                    <a:lnTo>
                      <a:pt x="410" y="104"/>
                    </a:lnTo>
                    <a:lnTo>
                      <a:pt x="540" y="177"/>
                    </a:lnTo>
                    <a:lnTo>
                      <a:pt x="496" y="114"/>
                    </a:lnTo>
                    <a:lnTo>
                      <a:pt x="349" y="25"/>
                    </a:lnTo>
                    <a:lnTo>
                      <a:pt x="179" y="0"/>
                    </a:lnTo>
                    <a:lnTo>
                      <a:pt x="69" y="25"/>
                    </a:lnTo>
                    <a:lnTo>
                      <a:pt x="15" y="96"/>
                    </a:lnTo>
                    <a:close/>
                  </a:path>
                </a:pathLst>
              </a:custGeom>
              <a:solidFill>
                <a:srgbClr val="CC8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23" name="Freeform 89"/>
              <p:cNvSpPr>
                <a:spLocks/>
              </p:cNvSpPr>
              <p:nvPr/>
            </p:nvSpPr>
            <p:spPr bwMode="auto">
              <a:xfrm>
                <a:off x="4121" y="2386"/>
                <a:ext cx="55" cy="116"/>
              </a:xfrm>
              <a:custGeom>
                <a:avLst/>
                <a:gdLst>
                  <a:gd name="T0" fmla="*/ 0 w 134"/>
                  <a:gd name="T1" fmla="*/ 0 h 273"/>
                  <a:gd name="T2" fmla="*/ 0 w 134"/>
                  <a:gd name="T3" fmla="*/ 0 h 273"/>
                  <a:gd name="T4" fmla="*/ 0 w 134"/>
                  <a:gd name="T5" fmla="*/ 0 h 273"/>
                  <a:gd name="T6" fmla="*/ 0 w 134"/>
                  <a:gd name="T7" fmla="*/ 0 h 273"/>
                  <a:gd name="T8" fmla="*/ 0 w 134"/>
                  <a:gd name="T9" fmla="*/ 0 h 273"/>
                  <a:gd name="T10" fmla="*/ 0 w 134"/>
                  <a:gd name="T11" fmla="*/ 0 h 273"/>
                  <a:gd name="T12" fmla="*/ 0 w 134"/>
                  <a:gd name="T13" fmla="*/ 0 h 273"/>
                  <a:gd name="T14" fmla="*/ 0 w 134"/>
                  <a:gd name="T15" fmla="*/ 0 h 2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4"/>
                  <a:gd name="T25" fmla="*/ 0 h 273"/>
                  <a:gd name="T26" fmla="*/ 134 w 134"/>
                  <a:gd name="T27" fmla="*/ 273 h 2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4" h="273">
                    <a:moveTo>
                      <a:pt x="92" y="0"/>
                    </a:moveTo>
                    <a:lnTo>
                      <a:pt x="0" y="175"/>
                    </a:lnTo>
                    <a:lnTo>
                      <a:pt x="0" y="273"/>
                    </a:lnTo>
                    <a:lnTo>
                      <a:pt x="34" y="183"/>
                    </a:lnTo>
                    <a:lnTo>
                      <a:pt x="118" y="84"/>
                    </a:lnTo>
                    <a:lnTo>
                      <a:pt x="134" y="6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AFA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24" name="Freeform 90"/>
              <p:cNvSpPr>
                <a:spLocks/>
              </p:cNvSpPr>
              <p:nvPr/>
            </p:nvSpPr>
            <p:spPr bwMode="auto">
              <a:xfrm>
                <a:off x="4965" y="2231"/>
                <a:ext cx="371" cy="560"/>
              </a:xfrm>
              <a:custGeom>
                <a:avLst/>
                <a:gdLst>
                  <a:gd name="T0" fmla="*/ 0 w 879"/>
                  <a:gd name="T1" fmla="*/ 0 h 1325"/>
                  <a:gd name="T2" fmla="*/ 0 w 879"/>
                  <a:gd name="T3" fmla="*/ 0 h 1325"/>
                  <a:gd name="T4" fmla="*/ 0 w 879"/>
                  <a:gd name="T5" fmla="*/ 0 h 1325"/>
                  <a:gd name="T6" fmla="*/ 0 w 879"/>
                  <a:gd name="T7" fmla="*/ 0 h 1325"/>
                  <a:gd name="T8" fmla="*/ 0 w 879"/>
                  <a:gd name="T9" fmla="*/ 0 h 1325"/>
                  <a:gd name="T10" fmla="*/ 0 w 879"/>
                  <a:gd name="T11" fmla="*/ 0 h 1325"/>
                  <a:gd name="T12" fmla="*/ 0 w 879"/>
                  <a:gd name="T13" fmla="*/ 0 h 1325"/>
                  <a:gd name="T14" fmla="*/ 0 w 879"/>
                  <a:gd name="T15" fmla="*/ 0 h 1325"/>
                  <a:gd name="T16" fmla="*/ 0 w 879"/>
                  <a:gd name="T17" fmla="*/ 0 h 1325"/>
                  <a:gd name="T18" fmla="*/ 0 w 879"/>
                  <a:gd name="T19" fmla="*/ 0 h 1325"/>
                  <a:gd name="T20" fmla="*/ 0 w 879"/>
                  <a:gd name="T21" fmla="*/ 0 h 1325"/>
                  <a:gd name="T22" fmla="*/ 0 w 879"/>
                  <a:gd name="T23" fmla="*/ 0 h 1325"/>
                  <a:gd name="T24" fmla="*/ 0 w 879"/>
                  <a:gd name="T25" fmla="*/ 0 h 1325"/>
                  <a:gd name="T26" fmla="*/ 0 w 879"/>
                  <a:gd name="T27" fmla="*/ 0 h 1325"/>
                  <a:gd name="T28" fmla="*/ 0 w 879"/>
                  <a:gd name="T29" fmla="*/ 0 h 1325"/>
                  <a:gd name="T30" fmla="*/ 0 w 879"/>
                  <a:gd name="T31" fmla="*/ 0 h 1325"/>
                  <a:gd name="T32" fmla="*/ 0 w 879"/>
                  <a:gd name="T33" fmla="*/ 0 h 1325"/>
                  <a:gd name="T34" fmla="*/ 0 w 879"/>
                  <a:gd name="T35" fmla="*/ 0 h 1325"/>
                  <a:gd name="T36" fmla="*/ 0 w 879"/>
                  <a:gd name="T37" fmla="*/ 0 h 1325"/>
                  <a:gd name="T38" fmla="*/ 0 w 879"/>
                  <a:gd name="T39" fmla="*/ 0 h 1325"/>
                  <a:gd name="T40" fmla="*/ 0 w 879"/>
                  <a:gd name="T41" fmla="*/ 0 h 1325"/>
                  <a:gd name="T42" fmla="*/ 0 w 879"/>
                  <a:gd name="T43" fmla="*/ 0 h 1325"/>
                  <a:gd name="T44" fmla="*/ 0 w 879"/>
                  <a:gd name="T45" fmla="*/ 0 h 1325"/>
                  <a:gd name="T46" fmla="*/ 0 w 879"/>
                  <a:gd name="T47" fmla="*/ 0 h 1325"/>
                  <a:gd name="T48" fmla="*/ 0 w 879"/>
                  <a:gd name="T49" fmla="*/ 0 h 1325"/>
                  <a:gd name="T50" fmla="*/ 0 w 879"/>
                  <a:gd name="T51" fmla="*/ 0 h 13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79"/>
                  <a:gd name="T79" fmla="*/ 0 h 1325"/>
                  <a:gd name="T80" fmla="*/ 879 w 879"/>
                  <a:gd name="T81" fmla="*/ 1325 h 13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79" h="1325">
                    <a:moveTo>
                      <a:pt x="0" y="58"/>
                    </a:moveTo>
                    <a:lnTo>
                      <a:pt x="155" y="85"/>
                    </a:lnTo>
                    <a:lnTo>
                      <a:pt x="321" y="50"/>
                    </a:lnTo>
                    <a:lnTo>
                      <a:pt x="237" y="177"/>
                    </a:lnTo>
                    <a:lnTo>
                      <a:pt x="467" y="92"/>
                    </a:lnTo>
                    <a:lnTo>
                      <a:pt x="349" y="275"/>
                    </a:lnTo>
                    <a:lnTo>
                      <a:pt x="265" y="564"/>
                    </a:lnTo>
                    <a:lnTo>
                      <a:pt x="223" y="805"/>
                    </a:lnTo>
                    <a:lnTo>
                      <a:pt x="404" y="684"/>
                    </a:lnTo>
                    <a:lnTo>
                      <a:pt x="614" y="452"/>
                    </a:lnTo>
                    <a:lnTo>
                      <a:pt x="782" y="0"/>
                    </a:lnTo>
                    <a:lnTo>
                      <a:pt x="761" y="424"/>
                    </a:lnTo>
                    <a:lnTo>
                      <a:pt x="879" y="410"/>
                    </a:lnTo>
                    <a:lnTo>
                      <a:pt x="719" y="691"/>
                    </a:lnTo>
                    <a:lnTo>
                      <a:pt x="349" y="903"/>
                    </a:lnTo>
                    <a:lnTo>
                      <a:pt x="231" y="1100"/>
                    </a:lnTo>
                    <a:lnTo>
                      <a:pt x="420" y="1100"/>
                    </a:lnTo>
                    <a:lnTo>
                      <a:pt x="746" y="959"/>
                    </a:lnTo>
                    <a:lnTo>
                      <a:pt x="370" y="1242"/>
                    </a:lnTo>
                    <a:lnTo>
                      <a:pt x="37" y="1325"/>
                    </a:lnTo>
                    <a:lnTo>
                      <a:pt x="42" y="1213"/>
                    </a:lnTo>
                    <a:lnTo>
                      <a:pt x="147" y="903"/>
                    </a:lnTo>
                    <a:lnTo>
                      <a:pt x="202" y="601"/>
                    </a:lnTo>
                    <a:lnTo>
                      <a:pt x="189" y="254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D6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25" name="Freeform 91"/>
              <p:cNvSpPr>
                <a:spLocks/>
              </p:cNvSpPr>
              <p:nvPr/>
            </p:nvSpPr>
            <p:spPr bwMode="auto">
              <a:xfrm>
                <a:off x="4341" y="2505"/>
                <a:ext cx="421" cy="268"/>
              </a:xfrm>
              <a:custGeom>
                <a:avLst/>
                <a:gdLst>
                  <a:gd name="T0" fmla="*/ 0 w 997"/>
                  <a:gd name="T1" fmla="*/ 0 h 634"/>
                  <a:gd name="T2" fmla="*/ 0 w 997"/>
                  <a:gd name="T3" fmla="*/ 0 h 634"/>
                  <a:gd name="T4" fmla="*/ 0 w 997"/>
                  <a:gd name="T5" fmla="*/ 0 h 634"/>
                  <a:gd name="T6" fmla="*/ 0 w 997"/>
                  <a:gd name="T7" fmla="*/ 0 h 634"/>
                  <a:gd name="T8" fmla="*/ 0 w 997"/>
                  <a:gd name="T9" fmla="*/ 0 h 634"/>
                  <a:gd name="T10" fmla="*/ 0 w 997"/>
                  <a:gd name="T11" fmla="*/ 0 h 634"/>
                  <a:gd name="T12" fmla="*/ 0 w 997"/>
                  <a:gd name="T13" fmla="*/ 0 h 634"/>
                  <a:gd name="T14" fmla="*/ 0 w 997"/>
                  <a:gd name="T15" fmla="*/ 0 h 634"/>
                  <a:gd name="T16" fmla="*/ 0 w 997"/>
                  <a:gd name="T17" fmla="*/ 0 h 634"/>
                  <a:gd name="T18" fmla="*/ 0 w 997"/>
                  <a:gd name="T19" fmla="*/ 0 h 634"/>
                  <a:gd name="T20" fmla="*/ 0 w 997"/>
                  <a:gd name="T21" fmla="*/ 0 h 634"/>
                  <a:gd name="T22" fmla="*/ 0 w 997"/>
                  <a:gd name="T23" fmla="*/ 0 h 634"/>
                  <a:gd name="T24" fmla="*/ 0 w 997"/>
                  <a:gd name="T25" fmla="*/ 0 h 634"/>
                  <a:gd name="T26" fmla="*/ 0 w 997"/>
                  <a:gd name="T27" fmla="*/ 0 h 634"/>
                  <a:gd name="T28" fmla="*/ 0 w 997"/>
                  <a:gd name="T29" fmla="*/ 0 h 634"/>
                  <a:gd name="T30" fmla="*/ 0 w 997"/>
                  <a:gd name="T31" fmla="*/ 0 h 634"/>
                  <a:gd name="T32" fmla="*/ 0 w 997"/>
                  <a:gd name="T33" fmla="*/ 0 h 634"/>
                  <a:gd name="T34" fmla="*/ 0 w 997"/>
                  <a:gd name="T35" fmla="*/ 0 h 6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97"/>
                  <a:gd name="T55" fmla="*/ 0 h 634"/>
                  <a:gd name="T56" fmla="*/ 997 w 997"/>
                  <a:gd name="T57" fmla="*/ 634 h 6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97" h="634">
                    <a:moveTo>
                      <a:pt x="0" y="360"/>
                    </a:moveTo>
                    <a:lnTo>
                      <a:pt x="601" y="585"/>
                    </a:lnTo>
                    <a:lnTo>
                      <a:pt x="732" y="551"/>
                    </a:lnTo>
                    <a:lnTo>
                      <a:pt x="530" y="331"/>
                    </a:lnTo>
                    <a:lnTo>
                      <a:pt x="837" y="451"/>
                    </a:lnTo>
                    <a:lnTo>
                      <a:pt x="627" y="241"/>
                    </a:lnTo>
                    <a:lnTo>
                      <a:pt x="239" y="0"/>
                    </a:lnTo>
                    <a:lnTo>
                      <a:pt x="746" y="225"/>
                    </a:lnTo>
                    <a:lnTo>
                      <a:pt x="997" y="389"/>
                    </a:lnTo>
                    <a:lnTo>
                      <a:pt x="984" y="493"/>
                    </a:lnTo>
                    <a:lnTo>
                      <a:pt x="908" y="530"/>
                    </a:lnTo>
                    <a:lnTo>
                      <a:pt x="837" y="593"/>
                    </a:lnTo>
                    <a:lnTo>
                      <a:pt x="767" y="585"/>
                    </a:lnTo>
                    <a:lnTo>
                      <a:pt x="454" y="628"/>
                    </a:lnTo>
                    <a:lnTo>
                      <a:pt x="370" y="634"/>
                    </a:lnTo>
                    <a:lnTo>
                      <a:pt x="223" y="501"/>
                    </a:ln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DA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26" name="Freeform 92"/>
              <p:cNvSpPr>
                <a:spLocks/>
              </p:cNvSpPr>
              <p:nvPr/>
            </p:nvSpPr>
            <p:spPr bwMode="auto">
              <a:xfrm>
                <a:off x="4556" y="2821"/>
                <a:ext cx="436" cy="152"/>
              </a:xfrm>
              <a:custGeom>
                <a:avLst/>
                <a:gdLst>
                  <a:gd name="T0" fmla="*/ 0 w 1031"/>
                  <a:gd name="T1" fmla="*/ 0 h 360"/>
                  <a:gd name="T2" fmla="*/ 0 w 1031"/>
                  <a:gd name="T3" fmla="*/ 0 h 360"/>
                  <a:gd name="T4" fmla="*/ 0 w 1031"/>
                  <a:gd name="T5" fmla="*/ 0 h 360"/>
                  <a:gd name="T6" fmla="*/ 0 w 1031"/>
                  <a:gd name="T7" fmla="*/ 0 h 360"/>
                  <a:gd name="T8" fmla="*/ 0 w 1031"/>
                  <a:gd name="T9" fmla="*/ 0 h 360"/>
                  <a:gd name="T10" fmla="*/ 0 w 1031"/>
                  <a:gd name="T11" fmla="*/ 0 h 360"/>
                  <a:gd name="T12" fmla="*/ 0 w 1031"/>
                  <a:gd name="T13" fmla="*/ 0 h 360"/>
                  <a:gd name="T14" fmla="*/ 0 w 1031"/>
                  <a:gd name="T15" fmla="*/ 0 h 360"/>
                  <a:gd name="T16" fmla="*/ 0 w 1031"/>
                  <a:gd name="T17" fmla="*/ 0 h 3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1"/>
                  <a:gd name="T28" fmla="*/ 0 h 360"/>
                  <a:gd name="T29" fmla="*/ 1031 w 1031"/>
                  <a:gd name="T30" fmla="*/ 360 h 3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1" h="360">
                    <a:moveTo>
                      <a:pt x="1031" y="50"/>
                    </a:moveTo>
                    <a:lnTo>
                      <a:pt x="1010" y="156"/>
                    </a:lnTo>
                    <a:lnTo>
                      <a:pt x="829" y="360"/>
                    </a:lnTo>
                    <a:lnTo>
                      <a:pt x="0" y="360"/>
                    </a:lnTo>
                    <a:lnTo>
                      <a:pt x="63" y="326"/>
                    </a:lnTo>
                    <a:lnTo>
                      <a:pt x="837" y="233"/>
                    </a:lnTo>
                    <a:lnTo>
                      <a:pt x="1010" y="0"/>
                    </a:lnTo>
                    <a:lnTo>
                      <a:pt x="1031" y="50"/>
                    </a:lnTo>
                    <a:close/>
                  </a:path>
                </a:pathLst>
              </a:custGeom>
              <a:solidFill>
                <a:srgbClr val="DA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27" name="Freeform 93"/>
              <p:cNvSpPr>
                <a:spLocks/>
              </p:cNvSpPr>
              <p:nvPr/>
            </p:nvSpPr>
            <p:spPr bwMode="auto">
              <a:xfrm>
                <a:off x="3631" y="1495"/>
                <a:ext cx="204" cy="360"/>
              </a:xfrm>
              <a:custGeom>
                <a:avLst/>
                <a:gdLst>
                  <a:gd name="T0" fmla="*/ 0 w 483"/>
                  <a:gd name="T1" fmla="*/ 0 h 851"/>
                  <a:gd name="T2" fmla="*/ 0 w 483"/>
                  <a:gd name="T3" fmla="*/ 0 h 851"/>
                  <a:gd name="T4" fmla="*/ 0 w 483"/>
                  <a:gd name="T5" fmla="*/ 0 h 851"/>
                  <a:gd name="T6" fmla="*/ 0 w 483"/>
                  <a:gd name="T7" fmla="*/ 0 h 851"/>
                  <a:gd name="T8" fmla="*/ 0 w 483"/>
                  <a:gd name="T9" fmla="*/ 0 h 851"/>
                  <a:gd name="T10" fmla="*/ 0 w 483"/>
                  <a:gd name="T11" fmla="*/ 0 h 851"/>
                  <a:gd name="T12" fmla="*/ 0 w 483"/>
                  <a:gd name="T13" fmla="*/ 0 h 851"/>
                  <a:gd name="T14" fmla="*/ 0 w 483"/>
                  <a:gd name="T15" fmla="*/ 0 h 851"/>
                  <a:gd name="T16" fmla="*/ 0 w 483"/>
                  <a:gd name="T17" fmla="*/ 0 h 851"/>
                  <a:gd name="T18" fmla="*/ 0 w 483"/>
                  <a:gd name="T19" fmla="*/ 0 h 851"/>
                  <a:gd name="T20" fmla="*/ 0 w 483"/>
                  <a:gd name="T21" fmla="*/ 0 h 851"/>
                  <a:gd name="T22" fmla="*/ 0 w 483"/>
                  <a:gd name="T23" fmla="*/ 0 h 851"/>
                  <a:gd name="T24" fmla="*/ 0 w 483"/>
                  <a:gd name="T25" fmla="*/ 0 h 851"/>
                  <a:gd name="T26" fmla="*/ 0 w 483"/>
                  <a:gd name="T27" fmla="*/ 0 h 851"/>
                  <a:gd name="T28" fmla="*/ 0 w 483"/>
                  <a:gd name="T29" fmla="*/ 0 h 851"/>
                  <a:gd name="T30" fmla="*/ 0 w 483"/>
                  <a:gd name="T31" fmla="*/ 0 h 851"/>
                  <a:gd name="T32" fmla="*/ 0 w 483"/>
                  <a:gd name="T33" fmla="*/ 0 h 851"/>
                  <a:gd name="T34" fmla="*/ 0 w 483"/>
                  <a:gd name="T35" fmla="*/ 0 h 851"/>
                  <a:gd name="T36" fmla="*/ 0 w 483"/>
                  <a:gd name="T37" fmla="*/ 0 h 851"/>
                  <a:gd name="T38" fmla="*/ 0 w 483"/>
                  <a:gd name="T39" fmla="*/ 0 h 851"/>
                  <a:gd name="T40" fmla="*/ 0 w 483"/>
                  <a:gd name="T41" fmla="*/ 0 h 851"/>
                  <a:gd name="T42" fmla="*/ 0 w 483"/>
                  <a:gd name="T43" fmla="*/ 0 h 851"/>
                  <a:gd name="T44" fmla="*/ 0 w 483"/>
                  <a:gd name="T45" fmla="*/ 0 h 851"/>
                  <a:gd name="T46" fmla="*/ 0 w 483"/>
                  <a:gd name="T47" fmla="*/ 0 h 851"/>
                  <a:gd name="T48" fmla="*/ 0 w 483"/>
                  <a:gd name="T49" fmla="*/ 0 h 851"/>
                  <a:gd name="T50" fmla="*/ 0 w 483"/>
                  <a:gd name="T51" fmla="*/ 0 h 851"/>
                  <a:gd name="T52" fmla="*/ 0 w 483"/>
                  <a:gd name="T53" fmla="*/ 0 h 851"/>
                  <a:gd name="T54" fmla="*/ 0 w 483"/>
                  <a:gd name="T55" fmla="*/ 0 h 851"/>
                  <a:gd name="T56" fmla="*/ 0 w 483"/>
                  <a:gd name="T57" fmla="*/ 0 h 851"/>
                  <a:gd name="T58" fmla="*/ 0 w 483"/>
                  <a:gd name="T59" fmla="*/ 0 h 851"/>
                  <a:gd name="T60" fmla="*/ 0 w 483"/>
                  <a:gd name="T61" fmla="*/ 0 h 851"/>
                  <a:gd name="T62" fmla="*/ 0 w 483"/>
                  <a:gd name="T63" fmla="*/ 0 h 851"/>
                  <a:gd name="T64" fmla="*/ 0 w 483"/>
                  <a:gd name="T65" fmla="*/ 0 h 851"/>
                  <a:gd name="T66" fmla="*/ 0 w 483"/>
                  <a:gd name="T67" fmla="*/ 0 h 851"/>
                  <a:gd name="T68" fmla="*/ 0 w 483"/>
                  <a:gd name="T69" fmla="*/ 0 h 851"/>
                  <a:gd name="T70" fmla="*/ 0 w 483"/>
                  <a:gd name="T71" fmla="*/ 0 h 851"/>
                  <a:gd name="T72" fmla="*/ 0 w 483"/>
                  <a:gd name="T73" fmla="*/ 0 h 851"/>
                  <a:gd name="T74" fmla="*/ 0 w 483"/>
                  <a:gd name="T75" fmla="*/ 0 h 851"/>
                  <a:gd name="T76" fmla="*/ 0 w 483"/>
                  <a:gd name="T77" fmla="*/ 0 h 851"/>
                  <a:gd name="T78" fmla="*/ 0 w 483"/>
                  <a:gd name="T79" fmla="*/ 0 h 851"/>
                  <a:gd name="T80" fmla="*/ 0 w 483"/>
                  <a:gd name="T81" fmla="*/ 0 h 851"/>
                  <a:gd name="T82" fmla="*/ 0 w 483"/>
                  <a:gd name="T83" fmla="*/ 0 h 851"/>
                  <a:gd name="T84" fmla="*/ 0 w 483"/>
                  <a:gd name="T85" fmla="*/ 0 h 851"/>
                  <a:gd name="T86" fmla="*/ 0 w 483"/>
                  <a:gd name="T87" fmla="*/ 0 h 851"/>
                  <a:gd name="T88" fmla="*/ 0 w 483"/>
                  <a:gd name="T89" fmla="*/ 0 h 851"/>
                  <a:gd name="T90" fmla="*/ 0 w 483"/>
                  <a:gd name="T91" fmla="*/ 0 h 851"/>
                  <a:gd name="T92" fmla="*/ 0 w 483"/>
                  <a:gd name="T93" fmla="*/ 0 h 851"/>
                  <a:gd name="T94" fmla="*/ 0 w 483"/>
                  <a:gd name="T95" fmla="*/ 0 h 851"/>
                  <a:gd name="T96" fmla="*/ 0 w 483"/>
                  <a:gd name="T97" fmla="*/ 0 h 851"/>
                  <a:gd name="T98" fmla="*/ 0 w 483"/>
                  <a:gd name="T99" fmla="*/ 0 h 851"/>
                  <a:gd name="T100" fmla="*/ 0 w 483"/>
                  <a:gd name="T101" fmla="*/ 0 h 851"/>
                  <a:gd name="T102" fmla="*/ 0 w 483"/>
                  <a:gd name="T103" fmla="*/ 0 h 851"/>
                  <a:gd name="T104" fmla="*/ 0 w 483"/>
                  <a:gd name="T105" fmla="*/ 0 h 851"/>
                  <a:gd name="T106" fmla="*/ 0 w 483"/>
                  <a:gd name="T107" fmla="*/ 0 h 851"/>
                  <a:gd name="T108" fmla="*/ 0 w 483"/>
                  <a:gd name="T109" fmla="*/ 0 h 851"/>
                  <a:gd name="T110" fmla="*/ 0 w 483"/>
                  <a:gd name="T111" fmla="*/ 0 h 851"/>
                  <a:gd name="T112" fmla="*/ 0 w 483"/>
                  <a:gd name="T113" fmla="*/ 0 h 8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83"/>
                  <a:gd name="T172" fmla="*/ 0 h 851"/>
                  <a:gd name="T173" fmla="*/ 483 w 483"/>
                  <a:gd name="T174" fmla="*/ 851 h 8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83" h="851">
                    <a:moveTo>
                      <a:pt x="404" y="17"/>
                    </a:moveTo>
                    <a:lnTo>
                      <a:pt x="351" y="46"/>
                    </a:lnTo>
                    <a:lnTo>
                      <a:pt x="315" y="200"/>
                    </a:lnTo>
                    <a:lnTo>
                      <a:pt x="309" y="239"/>
                    </a:lnTo>
                    <a:lnTo>
                      <a:pt x="353" y="237"/>
                    </a:lnTo>
                    <a:lnTo>
                      <a:pt x="353" y="265"/>
                    </a:lnTo>
                    <a:lnTo>
                      <a:pt x="433" y="281"/>
                    </a:lnTo>
                    <a:lnTo>
                      <a:pt x="450" y="304"/>
                    </a:lnTo>
                    <a:lnTo>
                      <a:pt x="483" y="304"/>
                    </a:lnTo>
                    <a:lnTo>
                      <a:pt x="479" y="371"/>
                    </a:lnTo>
                    <a:lnTo>
                      <a:pt x="454" y="462"/>
                    </a:lnTo>
                    <a:lnTo>
                      <a:pt x="399" y="481"/>
                    </a:lnTo>
                    <a:lnTo>
                      <a:pt x="410" y="460"/>
                    </a:lnTo>
                    <a:lnTo>
                      <a:pt x="437" y="454"/>
                    </a:lnTo>
                    <a:lnTo>
                      <a:pt x="395" y="383"/>
                    </a:lnTo>
                    <a:lnTo>
                      <a:pt x="402" y="360"/>
                    </a:lnTo>
                    <a:lnTo>
                      <a:pt x="383" y="341"/>
                    </a:lnTo>
                    <a:lnTo>
                      <a:pt x="410" y="333"/>
                    </a:lnTo>
                    <a:lnTo>
                      <a:pt x="433" y="302"/>
                    </a:lnTo>
                    <a:lnTo>
                      <a:pt x="412" y="287"/>
                    </a:lnTo>
                    <a:lnTo>
                      <a:pt x="380" y="283"/>
                    </a:lnTo>
                    <a:lnTo>
                      <a:pt x="341" y="285"/>
                    </a:lnTo>
                    <a:lnTo>
                      <a:pt x="338" y="331"/>
                    </a:lnTo>
                    <a:lnTo>
                      <a:pt x="307" y="317"/>
                    </a:lnTo>
                    <a:lnTo>
                      <a:pt x="221" y="331"/>
                    </a:lnTo>
                    <a:lnTo>
                      <a:pt x="199" y="387"/>
                    </a:lnTo>
                    <a:lnTo>
                      <a:pt x="265" y="456"/>
                    </a:lnTo>
                    <a:lnTo>
                      <a:pt x="374" y="472"/>
                    </a:lnTo>
                    <a:lnTo>
                      <a:pt x="324" y="506"/>
                    </a:lnTo>
                    <a:lnTo>
                      <a:pt x="280" y="520"/>
                    </a:lnTo>
                    <a:lnTo>
                      <a:pt x="233" y="572"/>
                    </a:lnTo>
                    <a:lnTo>
                      <a:pt x="229" y="539"/>
                    </a:lnTo>
                    <a:lnTo>
                      <a:pt x="197" y="539"/>
                    </a:lnTo>
                    <a:lnTo>
                      <a:pt x="204" y="655"/>
                    </a:lnTo>
                    <a:lnTo>
                      <a:pt x="227" y="601"/>
                    </a:lnTo>
                    <a:lnTo>
                      <a:pt x="227" y="676"/>
                    </a:lnTo>
                    <a:lnTo>
                      <a:pt x="248" y="703"/>
                    </a:lnTo>
                    <a:lnTo>
                      <a:pt x="324" y="716"/>
                    </a:lnTo>
                    <a:lnTo>
                      <a:pt x="309" y="730"/>
                    </a:lnTo>
                    <a:lnTo>
                      <a:pt x="244" y="724"/>
                    </a:lnTo>
                    <a:lnTo>
                      <a:pt x="204" y="714"/>
                    </a:lnTo>
                    <a:lnTo>
                      <a:pt x="88" y="851"/>
                    </a:lnTo>
                    <a:lnTo>
                      <a:pt x="107" y="735"/>
                    </a:lnTo>
                    <a:lnTo>
                      <a:pt x="0" y="616"/>
                    </a:lnTo>
                    <a:lnTo>
                      <a:pt x="0" y="485"/>
                    </a:lnTo>
                    <a:lnTo>
                      <a:pt x="0" y="298"/>
                    </a:lnTo>
                    <a:lnTo>
                      <a:pt x="42" y="456"/>
                    </a:lnTo>
                    <a:lnTo>
                      <a:pt x="98" y="547"/>
                    </a:lnTo>
                    <a:lnTo>
                      <a:pt x="113" y="447"/>
                    </a:lnTo>
                    <a:lnTo>
                      <a:pt x="21" y="240"/>
                    </a:lnTo>
                    <a:lnTo>
                      <a:pt x="31" y="185"/>
                    </a:lnTo>
                    <a:lnTo>
                      <a:pt x="48" y="185"/>
                    </a:lnTo>
                    <a:lnTo>
                      <a:pt x="69" y="163"/>
                    </a:lnTo>
                    <a:lnTo>
                      <a:pt x="115" y="77"/>
                    </a:lnTo>
                    <a:lnTo>
                      <a:pt x="294" y="0"/>
                    </a:lnTo>
                    <a:lnTo>
                      <a:pt x="404" y="17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28" name="Freeform 94"/>
              <p:cNvSpPr>
                <a:spLocks/>
              </p:cNvSpPr>
              <p:nvPr/>
            </p:nvSpPr>
            <p:spPr bwMode="auto">
              <a:xfrm>
                <a:off x="3616" y="1535"/>
                <a:ext cx="25" cy="32"/>
              </a:xfrm>
              <a:custGeom>
                <a:avLst/>
                <a:gdLst>
                  <a:gd name="T0" fmla="*/ 0 w 57"/>
                  <a:gd name="T1" fmla="*/ 0 h 73"/>
                  <a:gd name="T2" fmla="*/ 0 w 57"/>
                  <a:gd name="T3" fmla="*/ 0 h 73"/>
                  <a:gd name="T4" fmla="*/ 0 w 57"/>
                  <a:gd name="T5" fmla="*/ 0 h 73"/>
                  <a:gd name="T6" fmla="*/ 0 w 57"/>
                  <a:gd name="T7" fmla="*/ 0 h 73"/>
                  <a:gd name="T8" fmla="*/ 0 w 57"/>
                  <a:gd name="T9" fmla="*/ 0 h 73"/>
                  <a:gd name="T10" fmla="*/ 0 w 57"/>
                  <a:gd name="T11" fmla="*/ 0 h 73"/>
                  <a:gd name="T12" fmla="*/ 0 w 57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73"/>
                  <a:gd name="T23" fmla="*/ 57 w 57"/>
                  <a:gd name="T24" fmla="*/ 73 h 7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73">
                    <a:moveTo>
                      <a:pt x="0" y="54"/>
                    </a:moveTo>
                    <a:lnTo>
                      <a:pt x="17" y="42"/>
                    </a:lnTo>
                    <a:lnTo>
                      <a:pt x="27" y="73"/>
                    </a:lnTo>
                    <a:lnTo>
                      <a:pt x="57" y="33"/>
                    </a:lnTo>
                    <a:lnTo>
                      <a:pt x="17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29" name="Freeform 95"/>
              <p:cNvSpPr>
                <a:spLocks/>
              </p:cNvSpPr>
              <p:nvPr/>
            </p:nvSpPr>
            <p:spPr bwMode="auto">
              <a:xfrm>
                <a:off x="3597" y="1622"/>
                <a:ext cx="20" cy="100"/>
              </a:xfrm>
              <a:custGeom>
                <a:avLst/>
                <a:gdLst>
                  <a:gd name="T0" fmla="*/ 0 w 46"/>
                  <a:gd name="T1" fmla="*/ 0 h 237"/>
                  <a:gd name="T2" fmla="*/ 0 w 46"/>
                  <a:gd name="T3" fmla="*/ 0 h 237"/>
                  <a:gd name="T4" fmla="*/ 0 w 46"/>
                  <a:gd name="T5" fmla="*/ 0 h 237"/>
                  <a:gd name="T6" fmla="*/ 0 w 46"/>
                  <a:gd name="T7" fmla="*/ 0 h 237"/>
                  <a:gd name="T8" fmla="*/ 0 w 46"/>
                  <a:gd name="T9" fmla="*/ 0 h 237"/>
                  <a:gd name="T10" fmla="*/ 0 w 46"/>
                  <a:gd name="T11" fmla="*/ 0 h 237"/>
                  <a:gd name="T12" fmla="*/ 0 w 46"/>
                  <a:gd name="T13" fmla="*/ 0 h 2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6"/>
                  <a:gd name="T22" fmla="*/ 0 h 237"/>
                  <a:gd name="T23" fmla="*/ 46 w 46"/>
                  <a:gd name="T24" fmla="*/ 237 h 2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6" h="237">
                    <a:moveTo>
                      <a:pt x="33" y="237"/>
                    </a:moveTo>
                    <a:lnTo>
                      <a:pt x="0" y="62"/>
                    </a:lnTo>
                    <a:lnTo>
                      <a:pt x="33" y="0"/>
                    </a:lnTo>
                    <a:lnTo>
                      <a:pt x="46" y="0"/>
                    </a:lnTo>
                    <a:lnTo>
                      <a:pt x="40" y="164"/>
                    </a:lnTo>
                    <a:lnTo>
                      <a:pt x="33" y="237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30" name="Freeform 96"/>
              <p:cNvSpPr>
                <a:spLocks/>
              </p:cNvSpPr>
              <p:nvPr/>
            </p:nvSpPr>
            <p:spPr bwMode="auto">
              <a:xfrm>
                <a:off x="3752" y="1747"/>
                <a:ext cx="32" cy="22"/>
              </a:xfrm>
              <a:custGeom>
                <a:avLst/>
                <a:gdLst>
                  <a:gd name="T0" fmla="*/ 0 w 76"/>
                  <a:gd name="T1" fmla="*/ 0 h 54"/>
                  <a:gd name="T2" fmla="*/ 0 w 76"/>
                  <a:gd name="T3" fmla="*/ 0 h 54"/>
                  <a:gd name="T4" fmla="*/ 0 w 76"/>
                  <a:gd name="T5" fmla="*/ 0 h 54"/>
                  <a:gd name="T6" fmla="*/ 0 w 76"/>
                  <a:gd name="T7" fmla="*/ 0 h 54"/>
                  <a:gd name="T8" fmla="*/ 0 w 76"/>
                  <a:gd name="T9" fmla="*/ 0 h 54"/>
                  <a:gd name="T10" fmla="*/ 0 w 76"/>
                  <a:gd name="T11" fmla="*/ 0 h 54"/>
                  <a:gd name="T12" fmla="*/ 0 w 76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54"/>
                  <a:gd name="T23" fmla="*/ 76 w 76"/>
                  <a:gd name="T24" fmla="*/ 54 h 5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54">
                    <a:moveTo>
                      <a:pt x="75" y="54"/>
                    </a:moveTo>
                    <a:lnTo>
                      <a:pt x="0" y="27"/>
                    </a:lnTo>
                    <a:lnTo>
                      <a:pt x="17" y="0"/>
                    </a:lnTo>
                    <a:lnTo>
                      <a:pt x="42" y="21"/>
                    </a:lnTo>
                    <a:lnTo>
                      <a:pt x="76" y="44"/>
                    </a:lnTo>
                    <a:lnTo>
                      <a:pt x="75" y="54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31" name="Freeform 97"/>
              <p:cNvSpPr>
                <a:spLocks/>
              </p:cNvSpPr>
              <p:nvPr/>
            </p:nvSpPr>
            <p:spPr bwMode="auto">
              <a:xfrm>
                <a:off x="3333" y="2410"/>
                <a:ext cx="429" cy="190"/>
              </a:xfrm>
              <a:custGeom>
                <a:avLst/>
                <a:gdLst>
                  <a:gd name="T0" fmla="*/ 0 w 1018"/>
                  <a:gd name="T1" fmla="*/ 0 h 450"/>
                  <a:gd name="T2" fmla="*/ 0 w 1018"/>
                  <a:gd name="T3" fmla="*/ 0 h 450"/>
                  <a:gd name="T4" fmla="*/ 0 w 1018"/>
                  <a:gd name="T5" fmla="*/ 0 h 450"/>
                  <a:gd name="T6" fmla="*/ 0 w 1018"/>
                  <a:gd name="T7" fmla="*/ 0 h 450"/>
                  <a:gd name="T8" fmla="*/ 0 w 1018"/>
                  <a:gd name="T9" fmla="*/ 0 h 450"/>
                  <a:gd name="T10" fmla="*/ 0 w 1018"/>
                  <a:gd name="T11" fmla="*/ 0 h 450"/>
                  <a:gd name="T12" fmla="*/ 0 w 1018"/>
                  <a:gd name="T13" fmla="*/ 0 h 450"/>
                  <a:gd name="T14" fmla="*/ 0 w 1018"/>
                  <a:gd name="T15" fmla="*/ 0 h 450"/>
                  <a:gd name="T16" fmla="*/ 0 w 1018"/>
                  <a:gd name="T17" fmla="*/ 0 h 450"/>
                  <a:gd name="T18" fmla="*/ 0 w 1018"/>
                  <a:gd name="T19" fmla="*/ 0 h 450"/>
                  <a:gd name="T20" fmla="*/ 0 w 1018"/>
                  <a:gd name="T21" fmla="*/ 0 h 450"/>
                  <a:gd name="T22" fmla="*/ 0 w 1018"/>
                  <a:gd name="T23" fmla="*/ 0 h 450"/>
                  <a:gd name="T24" fmla="*/ 0 w 1018"/>
                  <a:gd name="T25" fmla="*/ 0 h 450"/>
                  <a:gd name="T26" fmla="*/ 0 w 1018"/>
                  <a:gd name="T27" fmla="*/ 0 h 450"/>
                  <a:gd name="T28" fmla="*/ 0 w 1018"/>
                  <a:gd name="T29" fmla="*/ 0 h 450"/>
                  <a:gd name="T30" fmla="*/ 0 w 1018"/>
                  <a:gd name="T31" fmla="*/ 0 h 450"/>
                  <a:gd name="T32" fmla="*/ 0 w 1018"/>
                  <a:gd name="T33" fmla="*/ 0 h 450"/>
                  <a:gd name="T34" fmla="*/ 0 w 1018"/>
                  <a:gd name="T35" fmla="*/ 0 h 450"/>
                  <a:gd name="T36" fmla="*/ 0 w 1018"/>
                  <a:gd name="T37" fmla="*/ 0 h 450"/>
                  <a:gd name="T38" fmla="*/ 0 w 1018"/>
                  <a:gd name="T39" fmla="*/ 0 h 450"/>
                  <a:gd name="T40" fmla="*/ 0 w 1018"/>
                  <a:gd name="T41" fmla="*/ 0 h 450"/>
                  <a:gd name="T42" fmla="*/ 0 w 1018"/>
                  <a:gd name="T43" fmla="*/ 0 h 450"/>
                  <a:gd name="T44" fmla="*/ 0 w 1018"/>
                  <a:gd name="T45" fmla="*/ 0 h 450"/>
                  <a:gd name="T46" fmla="*/ 0 w 1018"/>
                  <a:gd name="T47" fmla="*/ 0 h 450"/>
                  <a:gd name="T48" fmla="*/ 0 w 1018"/>
                  <a:gd name="T49" fmla="*/ 0 h 450"/>
                  <a:gd name="T50" fmla="*/ 0 w 1018"/>
                  <a:gd name="T51" fmla="*/ 0 h 450"/>
                  <a:gd name="T52" fmla="*/ 0 w 1018"/>
                  <a:gd name="T53" fmla="*/ 0 h 450"/>
                  <a:gd name="T54" fmla="*/ 0 w 1018"/>
                  <a:gd name="T55" fmla="*/ 0 h 450"/>
                  <a:gd name="T56" fmla="*/ 0 w 1018"/>
                  <a:gd name="T57" fmla="*/ 0 h 450"/>
                  <a:gd name="T58" fmla="*/ 0 w 1018"/>
                  <a:gd name="T59" fmla="*/ 0 h 450"/>
                  <a:gd name="T60" fmla="*/ 0 w 1018"/>
                  <a:gd name="T61" fmla="*/ 0 h 450"/>
                  <a:gd name="T62" fmla="*/ 0 w 1018"/>
                  <a:gd name="T63" fmla="*/ 0 h 450"/>
                  <a:gd name="T64" fmla="*/ 0 w 1018"/>
                  <a:gd name="T65" fmla="*/ 0 h 45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18"/>
                  <a:gd name="T100" fmla="*/ 0 h 450"/>
                  <a:gd name="T101" fmla="*/ 1018 w 1018"/>
                  <a:gd name="T102" fmla="*/ 450 h 45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18" h="450">
                    <a:moveTo>
                      <a:pt x="84" y="0"/>
                    </a:moveTo>
                    <a:lnTo>
                      <a:pt x="479" y="188"/>
                    </a:lnTo>
                    <a:lnTo>
                      <a:pt x="562" y="289"/>
                    </a:lnTo>
                    <a:lnTo>
                      <a:pt x="646" y="354"/>
                    </a:lnTo>
                    <a:lnTo>
                      <a:pt x="684" y="367"/>
                    </a:lnTo>
                    <a:lnTo>
                      <a:pt x="721" y="373"/>
                    </a:lnTo>
                    <a:lnTo>
                      <a:pt x="768" y="393"/>
                    </a:lnTo>
                    <a:lnTo>
                      <a:pt x="791" y="383"/>
                    </a:lnTo>
                    <a:lnTo>
                      <a:pt x="759" y="298"/>
                    </a:lnTo>
                    <a:lnTo>
                      <a:pt x="864" y="369"/>
                    </a:lnTo>
                    <a:lnTo>
                      <a:pt x="892" y="358"/>
                    </a:lnTo>
                    <a:lnTo>
                      <a:pt x="839" y="240"/>
                    </a:lnTo>
                    <a:lnTo>
                      <a:pt x="928" y="306"/>
                    </a:lnTo>
                    <a:lnTo>
                      <a:pt x="951" y="296"/>
                    </a:lnTo>
                    <a:lnTo>
                      <a:pt x="947" y="279"/>
                    </a:lnTo>
                    <a:lnTo>
                      <a:pt x="858" y="163"/>
                    </a:lnTo>
                    <a:lnTo>
                      <a:pt x="932" y="188"/>
                    </a:lnTo>
                    <a:lnTo>
                      <a:pt x="1018" y="213"/>
                    </a:lnTo>
                    <a:lnTo>
                      <a:pt x="1014" y="244"/>
                    </a:lnTo>
                    <a:lnTo>
                      <a:pt x="974" y="254"/>
                    </a:lnTo>
                    <a:lnTo>
                      <a:pt x="986" y="308"/>
                    </a:lnTo>
                    <a:lnTo>
                      <a:pt x="932" y="379"/>
                    </a:lnTo>
                    <a:lnTo>
                      <a:pt x="913" y="421"/>
                    </a:lnTo>
                    <a:lnTo>
                      <a:pt x="854" y="425"/>
                    </a:lnTo>
                    <a:lnTo>
                      <a:pt x="803" y="450"/>
                    </a:lnTo>
                    <a:lnTo>
                      <a:pt x="759" y="448"/>
                    </a:lnTo>
                    <a:lnTo>
                      <a:pt x="707" y="448"/>
                    </a:lnTo>
                    <a:lnTo>
                      <a:pt x="620" y="377"/>
                    </a:lnTo>
                    <a:lnTo>
                      <a:pt x="528" y="329"/>
                    </a:lnTo>
                    <a:lnTo>
                      <a:pt x="431" y="227"/>
                    </a:lnTo>
                    <a:lnTo>
                      <a:pt x="0" y="65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32" name="Freeform 98"/>
              <p:cNvSpPr>
                <a:spLocks/>
              </p:cNvSpPr>
              <p:nvPr/>
            </p:nvSpPr>
            <p:spPr bwMode="auto">
              <a:xfrm>
                <a:off x="3919" y="2314"/>
                <a:ext cx="44" cy="99"/>
              </a:xfrm>
              <a:custGeom>
                <a:avLst/>
                <a:gdLst>
                  <a:gd name="T0" fmla="*/ 0 w 105"/>
                  <a:gd name="T1" fmla="*/ 0 h 235"/>
                  <a:gd name="T2" fmla="*/ 0 w 105"/>
                  <a:gd name="T3" fmla="*/ 0 h 235"/>
                  <a:gd name="T4" fmla="*/ 0 w 105"/>
                  <a:gd name="T5" fmla="*/ 0 h 235"/>
                  <a:gd name="T6" fmla="*/ 0 w 105"/>
                  <a:gd name="T7" fmla="*/ 0 h 235"/>
                  <a:gd name="T8" fmla="*/ 0 w 105"/>
                  <a:gd name="T9" fmla="*/ 0 h 235"/>
                  <a:gd name="T10" fmla="*/ 0 w 105"/>
                  <a:gd name="T11" fmla="*/ 0 h 2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5"/>
                  <a:gd name="T19" fmla="*/ 0 h 235"/>
                  <a:gd name="T20" fmla="*/ 105 w 105"/>
                  <a:gd name="T21" fmla="*/ 235 h 2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5" h="235">
                    <a:moveTo>
                      <a:pt x="42" y="0"/>
                    </a:moveTo>
                    <a:lnTo>
                      <a:pt x="105" y="199"/>
                    </a:lnTo>
                    <a:lnTo>
                      <a:pt x="72" y="235"/>
                    </a:lnTo>
                    <a:lnTo>
                      <a:pt x="0" y="37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33" name="Freeform 99"/>
              <p:cNvSpPr>
                <a:spLocks/>
              </p:cNvSpPr>
              <p:nvPr/>
            </p:nvSpPr>
            <p:spPr bwMode="auto">
              <a:xfrm>
                <a:off x="3936" y="2427"/>
                <a:ext cx="34" cy="82"/>
              </a:xfrm>
              <a:custGeom>
                <a:avLst/>
                <a:gdLst>
                  <a:gd name="T0" fmla="*/ 0 w 80"/>
                  <a:gd name="T1" fmla="*/ 0 h 193"/>
                  <a:gd name="T2" fmla="*/ 0 w 80"/>
                  <a:gd name="T3" fmla="*/ 0 h 193"/>
                  <a:gd name="T4" fmla="*/ 0 w 80"/>
                  <a:gd name="T5" fmla="*/ 0 h 193"/>
                  <a:gd name="T6" fmla="*/ 0 w 80"/>
                  <a:gd name="T7" fmla="*/ 0 h 193"/>
                  <a:gd name="T8" fmla="*/ 0 w 80"/>
                  <a:gd name="T9" fmla="*/ 0 h 193"/>
                  <a:gd name="T10" fmla="*/ 0 w 80"/>
                  <a:gd name="T11" fmla="*/ 0 h 193"/>
                  <a:gd name="T12" fmla="*/ 0 w 80"/>
                  <a:gd name="T13" fmla="*/ 0 h 193"/>
                  <a:gd name="T14" fmla="*/ 0 w 80"/>
                  <a:gd name="T15" fmla="*/ 0 h 1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193"/>
                  <a:gd name="T26" fmla="*/ 80 w 80"/>
                  <a:gd name="T27" fmla="*/ 193 h 19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193">
                    <a:moveTo>
                      <a:pt x="80" y="0"/>
                    </a:moveTo>
                    <a:lnTo>
                      <a:pt x="43" y="90"/>
                    </a:lnTo>
                    <a:lnTo>
                      <a:pt x="28" y="162"/>
                    </a:lnTo>
                    <a:lnTo>
                      <a:pt x="0" y="193"/>
                    </a:lnTo>
                    <a:lnTo>
                      <a:pt x="21" y="90"/>
                    </a:lnTo>
                    <a:lnTo>
                      <a:pt x="43" y="1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34" name="Freeform 100"/>
              <p:cNvSpPr>
                <a:spLocks/>
              </p:cNvSpPr>
              <p:nvPr/>
            </p:nvSpPr>
            <p:spPr bwMode="auto">
              <a:xfrm>
                <a:off x="3979" y="2492"/>
                <a:ext cx="57" cy="81"/>
              </a:xfrm>
              <a:custGeom>
                <a:avLst/>
                <a:gdLst>
                  <a:gd name="T0" fmla="*/ 0 w 135"/>
                  <a:gd name="T1" fmla="*/ 0 h 195"/>
                  <a:gd name="T2" fmla="*/ 0 w 135"/>
                  <a:gd name="T3" fmla="*/ 0 h 195"/>
                  <a:gd name="T4" fmla="*/ 0 w 135"/>
                  <a:gd name="T5" fmla="*/ 0 h 195"/>
                  <a:gd name="T6" fmla="*/ 0 w 135"/>
                  <a:gd name="T7" fmla="*/ 0 h 195"/>
                  <a:gd name="T8" fmla="*/ 0 w 135"/>
                  <a:gd name="T9" fmla="*/ 0 h 195"/>
                  <a:gd name="T10" fmla="*/ 0 w 135"/>
                  <a:gd name="T11" fmla="*/ 0 h 195"/>
                  <a:gd name="T12" fmla="*/ 0 w 135"/>
                  <a:gd name="T13" fmla="*/ 0 h 195"/>
                  <a:gd name="T14" fmla="*/ 0 w 135"/>
                  <a:gd name="T15" fmla="*/ 0 h 195"/>
                  <a:gd name="T16" fmla="*/ 0 w 135"/>
                  <a:gd name="T17" fmla="*/ 0 h 1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5"/>
                  <a:gd name="T28" fmla="*/ 0 h 195"/>
                  <a:gd name="T29" fmla="*/ 135 w 135"/>
                  <a:gd name="T30" fmla="*/ 195 h 1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5" h="195">
                    <a:moveTo>
                      <a:pt x="0" y="0"/>
                    </a:moveTo>
                    <a:lnTo>
                      <a:pt x="99" y="31"/>
                    </a:lnTo>
                    <a:lnTo>
                      <a:pt x="112" y="58"/>
                    </a:lnTo>
                    <a:lnTo>
                      <a:pt x="114" y="125"/>
                    </a:lnTo>
                    <a:lnTo>
                      <a:pt x="135" y="195"/>
                    </a:lnTo>
                    <a:lnTo>
                      <a:pt x="108" y="185"/>
                    </a:lnTo>
                    <a:lnTo>
                      <a:pt x="93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35" name="Freeform 101"/>
              <p:cNvSpPr>
                <a:spLocks/>
              </p:cNvSpPr>
              <p:nvPr/>
            </p:nvSpPr>
            <p:spPr bwMode="auto">
              <a:xfrm>
                <a:off x="4074" y="2455"/>
                <a:ext cx="26" cy="31"/>
              </a:xfrm>
              <a:custGeom>
                <a:avLst/>
                <a:gdLst>
                  <a:gd name="T0" fmla="*/ 0 w 61"/>
                  <a:gd name="T1" fmla="*/ 0 h 74"/>
                  <a:gd name="T2" fmla="*/ 0 w 61"/>
                  <a:gd name="T3" fmla="*/ 0 h 74"/>
                  <a:gd name="T4" fmla="*/ 0 w 61"/>
                  <a:gd name="T5" fmla="*/ 0 h 74"/>
                  <a:gd name="T6" fmla="*/ 0 w 61"/>
                  <a:gd name="T7" fmla="*/ 0 h 74"/>
                  <a:gd name="T8" fmla="*/ 0 w 61"/>
                  <a:gd name="T9" fmla="*/ 0 h 74"/>
                  <a:gd name="T10" fmla="*/ 0 w 61"/>
                  <a:gd name="T11" fmla="*/ 0 h 74"/>
                  <a:gd name="T12" fmla="*/ 0 w 61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74"/>
                  <a:gd name="T23" fmla="*/ 61 w 61"/>
                  <a:gd name="T24" fmla="*/ 74 h 7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74">
                    <a:moveTo>
                      <a:pt x="0" y="0"/>
                    </a:moveTo>
                    <a:lnTo>
                      <a:pt x="61" y="35"/>
                    </a:lnTo>
                    <a:lnTo>
                      <a:pt x="59" y="74"/>
                    </a:lnTo>
                    <a:lnTo>
                      <a:pt x="41" y="56"/>
                    </a:lnTo>
                    <a:lnTo>
                      <a:pt x="17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36" name="Freeform 102"/>
              <p:cNvSpPr>
                <a:spLocks/>
              </p:cNvSpPr>
              <p:nvPr/>
            </p:nvSpPr>
            <p:spPr bwMode="auto">
              <a:xfrm>
                <a:off x="4044" y="2517"/>
                <a:ext cx="50" cy="71"/>
              </a:xfrm>
              <a:custGeom>
                <a:avLst/>
                <a:gdLst>
                  <a:gd name="T0" fmla="*/ 0 w 118"/>
                  <a:gd name="T1" fmla="*/ 0 h 167"/>
                  <a:gd name="T2" fmla="*/ 0 w 118"/>
                  <a:gd name="T3" fmla="*/ 0 h 167"/>
                  <a:gd name="T4" fmla="*/ 0 w 118"/>
                  <a:gd name="T5" fmla="*/ 0 h 167"/>
                  <a:gd name="T6" fmla="*/ 0 w 118"/>
                  <a:gd name="T7" fmla="*/ 0 h 167"/>
                  <a:gd name="T8" fmla="*/ 0 w 118"/>
                  <a:gd name="T9" fmla="*/ 0 h 167"/>
                  <a:gd name="T10" fmla="*/ 0 w 118"/>
                  <a:gd name="T11" fmla="*/ 0 h 167"/>
                  <a:gd name="T12" fmla="*/ 0 w 118"/>
                  <a:gd name="T13" fmla="*/ 0 h 167"/>
                  <a:gd name="T14" fmla="*/ 0 w 118"/>
                  <a:gd name="T15" fmla="*/ 0 h 167"/>
                  <a:gd name="T16" fmla="*/ 0 w 118"/>
                  <a:gd name="T17" fmla="*/ 0 h 167"/>
                  <a:gd name="T18" fmla="*/ 0 w 118"/>
                  <a:gd name="T19" fmla="*/ 0 h 167"/>
                  <a:gd name="T20" fmla="*/ 0 w 118"/>
                  <a:gd name="T21" fmla="*/ 0 h 167"/>
                  <a:gd name="T22" fmla="*/ 0 w 118"/>
                  <a:gd name="T23" fmla="*/ 0 h 167"/>
                  <a:gd name="T24" fmla="*/ 0 w 118"/>
                  <a:gd name="T25" fmla="*/ 0 h 167"/>
                  <a:gd name="T26" fmla="*/ 0 w 118"/>
                  <a:gd name="T27" fmla="*/ 0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8"/>
                  <a:gd name="T43" fmla="*/ 0 h 167"/>
                  <a:gd name="T44" fmla="*/ 118 w 118"/>
                  <a:gd name="T45" fmla="*/ 167 h 16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8" h="167">
                    <a:moveTo>
                      <a:pt x="19" y="9"/>
                    </a:moveTo>
                    <a:lnTo>
                      <a:pt x="29" y="90"/>
                    </a:lnTo>
                    <a:lnTo>
                      <a:pt x="53" y="90"/>
                    </a:lnTo>
                    <a:lnTo>
                      <a:pt x="76" y="2"/>
                    </a:lnTo>
                    <a:lnTo>
                      <a:pt x="92" y="21"/>
                    </a:lnTo>
                    <a:lnTo>
                      <a:pt x="118" y="0"/>
                    </a:lnTo>
                    <a:lnTo>
                      <a:pt x="99" y="96"/>
                    </a:lnTo>
                    <a:lnTo>
                      <a:pt x="52" y="129"/>
                    </a:lnTo>
                    <a:lnTo>
                      <a:pt x="31" y="167"/>
                    </a:lnTo>
                    <a:lnTo>
                      <a:pt x="12" y="167"/>
                    </a:lnTo>
                    <a:lnTo>
                      <a:pt x="0" y="139"/>
                    </a:lnTo>
                    <a:lnTo>
                      <a:pt x="6" y="113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37" name="Freeform 103"/>
              <p:cNvSpPr>
                <a:spLocks/>
              </p:cNvSpPr>
              <p:nvPr/>
            </p:nvSpPr>
            <p:spPr bwMode="auto">
              <a:xfrm>
                <a:off x="3977" y="2296"/>
                <a:ext cx="47" cy="87"/>
              </a:xfrm>
              <a:custGeom>
                <a:avLst/>
                <a:gdLst>
                  <a:gd name="T0" fmla="*/ 0 w 112"/>
                  <a:gd name="T1" fmla="*/ 0 h 206"/>
                  <a:gd name="T2" fmla="*/ 0 w 112"/>
                  <a:gd name="T3" fmla="*/ 0 h 206"/>
                  <a:gd name="T4" fmla="*/ 0 w 112"/>
                  <a:gd name="T5" fmla="*/ 0 h 206"/>
                  <a:gd name="T6" fmla="*/ 0 w 112"/>
                  <a:gd name="T7" fmla="*/ 0 h 206"/>
                  <a:gd name="T8" fmla="*/ 0 w 112"/>
                  <a:gd name="T9" fmla="*/ 0 h 206"/>
                  <a:gd name="T10" fmla="*/ 0 w 112"/>
                  <a:gd name="T11" fmla="*/ 0 h 206"/>
                  <a:gd name="T12" fmla="*/ 0 w 112"/>
                  <a:gd name="T13" fmla="*/ 0 h 2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206"/>
                  <a:gd name="T23" fmla="*/ 112 w 112"/>
                  <a:gd name="T24" fmla="*/ 206 h 20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206">
                    <a:moveTo>
                      <a:pt x="112" y="206"/>
                    </a:moveTo>
                    <a:lnTo>
                      <a:pt x="55" y="46"/>
                    </a:lnTo>
                    <a:lnTo>
                      <a:pt x="0" y="0"/>
                    </a:lnTo>
                    <a:lnTo>
                      <a:pt x="61" y="17"/>
                    </a:lnTo>
                    <a:lnTo>
                      <a:pt x="74" y="42"/>
                    </a:lnTo>
                    <a:lnTo>
                      <a:pt x="112" y="206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38" name="Freeform 104"/>
              <p:cNvSpPr>
                <a:spLocks/>
              </p:cNvSpPr>
              <p:nvPr/>
            </p:nvSpPr>
            <p:spPr bwMode="auto">
              <a:xfrm>
                <a:off x="3510" y="2622"/>
                <a:ext cx="186" cy="141"/>
              </a:xfrm>
              <a:custGeom>
                <a:avLst/>
                <a:gdLst>
                  <a:gd name="T0" fmla="*/ 0 w 441"/>
                  <a:gd name="T1" fmla="*/ 0 h 335"/>
                  <a:gd name="T2" fmla="*/ 0 w 441"/>
                  <a:gd name="T3" fmla="*/ 0 h 335"/>
                  <a:gd name="T4" fmla="*/ 0 w 441"/>
                  <a:gd name="T5" fmla="*/ 0 h 335"/>
                  <a:gd name="T6" fmla="*/ 0 w 441"/>
                  <a:gd name="T7" fmla="*/ 0 h 335"/>
                  <a:gd name="T8" fmla="*/ 0 w 441"/>
                  <a:gd name="T9" fmla="*/ 0 h 335"/>
                  <a:gd name="T10" fmla="*/ 0 w 441"/>
                  <a:gd name="T11" fmla="*/ 0 h 335"/>
                  <a:gd name="T12" fmla="*/ 0 w 441"/>
                  <a:gd name="T13" fmla="*/ 0 h 335"/>
                  <a:gd name="T14" fmla="*/ 0 w 441"/>
                  <a:gd name="T15" fmla="*/ 0 h 335"/>
                  <a:gd name="T16" fmla="*/ 0 w 441"/>
                  <a:gd name="T17" fmla="*/ 0 h 335"/>
                  <a:gd name="T18" fmla="*/ 0 w 441"/>
                  <a:gd name="T19" fmla="*/ 0 h 335"/>
                  <a:gd name="T20" fmla="*/ 0 w 441"/>
                  <a:gd name="T21" fmla="*/ 0 h 335"/>
                  <a:gd name="T22" fmla="*/ 0 w 441"/>
                  <a:gd name="T23" fmla="*/ 0 h 335"/>
                  <a:gd name="T24" fmla="*/ 0 w 441"/>
                  <a:gd name="T25" fmla="*/ 0 h 335"/>
                  <a:gd name="T26" fmla="*/ 0 w 441"/>
                  <a:gd name="T27" fmla="*/ 0 h 335"/>
                  <a:gd name="T28" fmla="*/ 0 w 441"/>
                  <a:gd name="T29" fmla="*/ 0 h 335"/>
                  <a:gd name="T30" fmla="*/ 0 w 441"/>
                  <a:gd name="T31" fmla="*/ 0 h 335"/>
                  <a:gd name="T32" fmla="*/ 0 w 441"/>
                  <a:gd name="T33" fmla="*/ 0 h 335"/>
                  <a:gd name="T34" fmla="*/ 0 w 441"/>
                  <a:gd name="T35" fmla="*/ 0 h 335"/>
                  <a:gd name="T36" fmla="*/ 0 w 441"/>
                  <a:gd name="T37" fmla="*/ 0 h 335"/>
                  <a:gd name="T38" fmla="*/ 0 w 441"/>
                  <a:gd name="T39" fmla="*/ 0 h 335"/>
                  <a:gd name="T40" fmla="*/ 0 w 441"/>
                  <a:gd name="T41" fmla="*/ 0 h 335"/>
                  <a:gd name="T42" fmla="*/ 0 w 441"/>
                  <a:gd name="T43" fmla="*/ 0 h 335"/>
                  <a:gd name="T44" fmla="*/ 0 w 441"/>
                  <a:gd name="T45" fmla="*/ 0 h 335"/>
                  <a:gd name="T46" fmla="*/ 0 w 441"/>
                  <a:gd name="T47" fmla="*/ 0 h 335"/>
                  <a:gd name="T48" fmla="*/ 0 w 441"/>
                  <a:gd name="T49" fmla="*/ 0 h 335"/>
                  <a:gd name="T50" fmla="*/ 0 w 441"/>
                  <a:gd name="T51" fmla="*/ 0 h 335"/>
                  <a:gd name="T52" fmla="*/ 0 w 441"/>
                  <a:gd name="T53" fmla="*/ 0 h 335"/>
                  <a:gd name="T54" fmla="*/ 0 w 441"/>
                  <a:gd name="T55" fmla="*/ 0 h 335"/>
                  <a:gd name="T56" fmla="*/ 0 w 441"/>
                  <a:gd name="T57" fmla="*/ 0 h 33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441"/>
                  <a:gd name="T88" fmla="*/ 0 h 335"/>
                  <a:gd name="T89" fmla="*/ 441 w 441"/>
                  <a:gd name="T90" fmla="*/ 335 h 33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441" h="335">
                    <a:moveTo>
                      <a:pt x="0" y="41"/>
                    </a:moveTo>
                    <a:lnTo>
                      <a:pt x="100" y="50"/>
                    </a:lnTo>
                    <a:lnTo>
                      <a:pt x="71" y="114"/>
                    </a:lnTo>
                    <a:lnTo>
                      <a:pt x="10" y="164"/>
                    </a:lnTo>
                    <a:lnTo>
                      <a:pt x="39" y="199"/>
                    </a:lnTo>
                    <a:lnTo>
                      <a:pt x="39" y="239"/>
                    </a:lnTo>
                    <a:lnTo>
                      <a:pt x="65" y="241"/>
                    </a:lnTo>
                    <a:lnTo>
                      <a:pt x="94" y="289"/>
                    </a:lnTo>
                    <a:lnTo>
                      <a:pt x="117" y="283"/>
                    </a:lnTo>
                    <a:lnTo>
                      <a:pt x="140" y="312"/>
                    </a:lnTo>
                    <a:lnTo>
                      <a:pt x="183" y="335"/>
                    </a:lnTo>
                    <a:lnTo>
                      <a:pt x="267" y="297"/>
                    </a:lnTo>
                    <a:lnTo>
                      <a:pt x="344" y="283"/>
                    </a:lnTo>
                    <a:lnTo>
                      <a:pt x="441" y="239"/>
                    </a:lnTo>
                    <a:lnTo>
                      <a:pt x="302" y="270"/>
                    </a:lnTo>
                    <a:lnTo>
                      <a:pt x="250" y="260"/>
                    </a:lnTo>
                    <a:lnTo>
                      <a:pt x="210" y="245"/>
                    </a:lnTo>
                    <a:lnTo>
                      <a:pt x="206" y="287"/>
                    </a:lnTo>
                    <a:lnTo>
                      <a:pt x="100" y="208"/>
                    </a:lnTo>
                    <a:lnTo>
                      <a:pt x="90" y="176"/>
                    </a:lnTo>
                    <a:lnTo>
                      <a:pt x="197" y="228"/>
                    </a:lnTo>
                    <a:lnTo>
                      <a:pt x="141" y="112"/>
                    </a:lnTo>
                    <a:lnTo>
                      <a:pt x="220" y="166"/>
                    </a:lnTo>
                    <a:lnTo>
                      <a:pt x="292" y="164"/>
                    </a:lnTo>
                    <a:lnTo>
                      <a:pt x="229" y="126"/>
                    </a:lnTo>
                    <a:lnTo>
                      <a:pt x="145" y="33"/>
                    </a:lnTo>
                    <a:lnTo>
                      <a:pt x="84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39" name="Freeform 105"/>
              <p:cNvSpPr>
                <a:spLocks/>
              </p:cNvSpPr>
              <p:nvPr/>
            </p:nvSpPr>
            <p:spPr bwMode="auto">
              <a:xfrm>
                <a:off x="3535" y="2562"/>
                <a:ext cx="351" cy="86"/>
              </a:xfrm>
              <a:custGeom>
                <a:avLst/>
                <a:gdLst>
                  <a:gd name="T0" fmla="*/ 0 w 831"/>
                  <a:gd name="T1" fmla="*/ 0 h 202"/>
                  <a:gd name="T2" fmla="*/ 0 w 831"/>
                  <a:gd name="T3" fmla="*/ 0 h 202"/>
                  <a:gd name="T4" fmla="*/ 0 w 831"/>
                  <a:gd name="T5" fmla="*/ 0 h 202"/>
                  <a:gd name="T6" fmla="*/ 0 w 831"/>
                  <a:gd name="T7" fmla="*/ 0 h 202"/>
                  <a:gd name="T8" fmla="*/ 0 w 831"/>
                  <a:gd name="T9" fmla="*/ 0 h 202"/>
                  <a:gd name="T10" fmla="*/ 0 w 831"/>
                  <a:gd name="T11" fmla="*/ 0 h 202"/>
                  <a:gd name="T12" fmla="*/ 0 w 831"/>
                  <a:gd name="T13" fmla="*/ 0 h 202"/>
                  <a:gd name="T14" fmla="*/ 0 w 831"/>
                  <a:gd name="T15" fmla="*/ 0 h 202"/>
                  <a:gd name="T16" fmla="*/ 0 w 831"/>
                  <a:gd name="T17" fmla="*/ 0 h 202"/>
                  <a:gd name="T18" fmla="*/ 0 w 831"/>
                  <a:gd name="T19" fmla="*/ 0 h 202"/>
                  <a:gd name="T20" fmla="*/ 0 w 831"/>
                  <a:gd name="T21" fmla="*/ 0 h 202"/>
                  <a:gd name="T22" fmla="*/ 0 w 831"/>
                  <a:gd name="T23" fmla="*/ 0 h 202"/>
                  <a:gd name="T24" fmla="*/ 0 w 831"/>
                  <a:gd name="T25" fmla="*/ 0 h 202"/>
                  <a:gd name="T26" fmla="*/ 0 w 831"/>
                  <a:gd name="T27" fmla="*/ 0 h 202"/>
                  <a:gd name="T28" fmla="*/ 0 w 831"/>
                  <a:gd name="T29" fmla="*/ 0 h 202"/>
                  <a:gd name="T30" fmla="*/ 0 w 831"/>
                  <a:gd name="T31" fmla="*/ 0 h 2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31"/>
                  <a:gd name="T49" fmla="*/ 0 h 202"/>
                  <a:gd name="T50" fmla="*/ 831 w 831"/>
                  <a:gd name="T51" fmla="*/ 202 h 20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31" h="202">
                    <a:moveTo>
                      <a:pt x="0" y="61"/>
                    </a:moveTo>
                    <a:lnTo>
                      <a:pt x="112" y="137"/>
                    </a:lnTo>
                    <a:lnTo>
                      <a:pt x="202" y="160"/>
                    </a:lnTo>
                    <a:lnTo>
                      <a:pt x="282" y="202"/>
                    </a:lnTo>
                    <a:lnTo>
                      <a:pt x="379" y="202"/>
                    </a:lnTo>
                    <a:lnTo>
                      <a:pt x="617" y="123"/>
                    </a:lnTo>
                    <a:lnTo>
                      <a:pt x="831" y="7"/>
                    </a:lnTo>
                    <a:lnTo>
                      <a:pt x="770" y="0"/>
                    </a:lnTo>
                    <a:lnTo>
                      <a:pt x="632" y="61"/>
                    </a:lnTo>
                    <a:lnTo>
                      <a:pt x="398" y="160"/>
                    </a:lnTo>
                    <a:lnTo>
                      <a:pt x="341" y="175"/>
                    </a:lnTo>
                    <a:lnTo>
                      <a:pt x="247" y="154"/>
                    </a:lnTo>
                    <a:lnTo>
                      <a:pt x="177" y="113"/>
                    </a:lnTo>
                    <a:lnTo>
                      <a:pt x="106" y="11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40" name="Freeform 106"/>
              <p:cNvSpPr>
                <a:spLocks/>
              </p:cNvSpPr>
              <p:nvPr/>
            </p:nvSpPr>
            <p:spPr bwMode="auto">
              <a:xfrm>
                <a:off x="3681" y="2664"/>
                <a:ext cx="89" cy="23"/>
              </a:xfrm>
              <a:custGeom>
                <a:avLst/>
                <a:gdLst>
                  <a:gd name="T0" fmla="*/ 0 w 210"/>
                  <a:gd name="T1" fmla="*/ 0 h 55"/>
                  <a:gd name="T2" fmla="*/ 0 w 210"/>
                  <a:gd name="T3" fmla="*/ 0 h 55"/>
                  <a:gd name="T4" fmla="*/ 0 w 210"/>
                  <a:gd name="T5" fmla="*/ 0 h 55"/>
                  <a:gd name="T6" fmla="*/ 0 w 210"/>
                  <a:gd name="T7" fmla="*/ 0 h 55"/>
                  <a:gd name="T8" fmla="*/ 0 w 210"/>
                  <a:gd name="T9" fmla="*/ 0 h 55"/>
                  <a:gd name="T10" fmla="*/ 0 w 210"/>
                  <a:gd name="T11" fmla="*/ 0 h 55"/>
                  <a:gd name="T12" fmla="*/ 0 w 210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0"/>
                  <a:gd name="T22" fmla="*/ 0 h 55"/>
                  <a:gd name="T23" fmla="*/ 210 w 210"/>
                  <a:gd name="T24" fmla="*/ 55 h 5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0" h="55">
                    <a:moveTo>
                      <a:pt x="0" y="55"/>
                    </a:moveTo>
                    <a:lnTo>
                      <a:pt x="75" y="15"/>
                    </a:lnTo>
                    <a:lnTo>
                      <a:pt x="210" y="0"/>
                    </a:lnTo>
                    <a:lnTo>
                      <a:pt x="119" y="28"/>
                    </a:lnTo>
                    <a:lnTo>
                      <a:pt x="65" y="5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41" name="Freeform 107"/>
              <p:cNvSpPr>
                <a:spLocks/>
              </p:cNvSpPr>
              <p:nvPr/>
            </p:nvSpPr>
            <p:spPr bwMode="auto">
              <a:xfrm>
                <a:off x="3881" y="2492"/>
                <a:ext cx="138" cy="58"/>
              </a:xfrm>
              <a:custGeom>
                <a:avLst/>
                <a:gdLst>
                  <a:gd name="T0" fmla="*/ 0 w 326"/>
                  <a:gd name="T1" fmla="*/ 0 h 137"/>
                  <a:gd name="T2" fmla="*/ 0 w 326"/>
                  <a:gd name="T3" fmla="*/ 0 h 137"/>
                  <a:gd name="T4" fmla="*/ 0 w 326"/>
                  <a:gd name="T5" fmla="*/ 0 h 137"/>
                  <a:gd name="T6" fmla="*/ 0 w 326"/>
                  <a:gd name="T7" fmla="*/ 0 h 137"/>
                  <a:gd name="T8" fmla="*/ 0 w 326"/>
                  <a:gd name="T9" fmla="*/ 0 h 137"/>
                  <a:gd name="T10" fmla="*/ 0 w 326"/>
                  <a:gd name="T11" fmla="*/ 0 h 137"/>
                  <a:gd name="T12" fmla="*/ 0 w 326"/>
                  <a:gd name="T13" fmla="*/ 0 h 137"/>
                  <a:gd name="T14" fmla="*/ 0 w 326"/>
                  <a:gd name="T15" fmla="*/ 0 h 137"/>
                  <a:gd name="T16" fmla="*/ 0 w 326"/>
                  <a:gd name="T17" fmla="*/ 0 h 137"/>
                  <a:gd name="T18" fmla="*/ 0 w 326"/>
                  <a:gd name="T19" fmla="*/ 0 h 137"/>
                  <a:gd name="T20" fmla="*/ 0 w 326"/>
                  <a:gd name="T21" fmla="*/ 0 h 137"/>
                  <a:gd name="T22" fmla="*/ 0 w 326"/>
                  <a:gd name="T23" fmla="*/ 0 h 1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6"/>
                  <a:gd name="T37" fmla="*/ 0 h 137"/>
                  <a:gd name="T38" fmla="*/ 326 w 326"/>
                  <a:gd name="T39" fmla="*/ 137 h 13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6" h="137">
                    <a:moveTo>
                      <a:pt x="63" y="137"/>
                    </a:moveTo>
                    <a:lnTo>
                      <a:pt x="246" y="79"/>
                    </a:lnTo>
                    <a:lnTo>
                      <a:pt x="307" y="112"/>
                    </a:lnTo>
                    <a:lnTo>
                      <a:pt x="326" y="112"/>
                    </a:lnTo>
                    <a:lnTo>
                      <a:pt x="320" y="81"/>
                    </a:lnTo>
                    <a:lnTo>
                      <a:pt x="223" y="0"/>
                    </a:lnTo>
                    <a:lnTo>
                      <a:pt x="156" y="81"/>
                    </a:lnTo>
                    <a:lnTo>
                      <a:pt x="92" y="98"/>
                    </a:lnTo>
                    <a:lnTo>
                      <a:pt x="44" y="98"/>
                    </a:lnTo>
                    <a:lnTo>
                      <a:pt x="0" y="135"/>
                    </a:lnTo>
                    <a:lnTo>
                      <a:pt x="63" y="137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42" name="Freeform 108"/>
              <p:cNvSpPr>
                <a:spLocks/>
              </p:cNvSpPr>
              <p:nvPr/>
            </p:nvSpPr>
            <p:spPr bwMode="auto">
              <a:xfrm>
                <a:off x="3761" y="2566"/>
                <a:ext cx="284" cy="142"/>
              </a:xfrm>
              <a:custGeom>
                <a:avLst/>
                <a:gdLst>
                  <a:gd name="T0" fmla="*/ 0 w 673"/>
                  <a:gd name="T1" fmla="*/ 0 h 336"/>
                  <a:gd name="T2" fmla="*/ 0 w 673"/>
                  <a:gd name="T3" fmla="*/ 0 h 336"/>
                  <a:gd name="T4" fmla="*/ 0 w 673"/>
                  <a:gd name="T5" fmla="*/ 0 h 336"/>
                  <a:gd name="T6" fmla="*/ 0 w 673"/>
                  <a:gd name="T7" fmla="*/ 0 h 336"/>
                  <a:gd name="T8" fmla="*/ 0 w 673"/>
                  <a:gd name="T9" fmla="*/ 0 h 336"/>
                  <a:gd name="T10" fmla="*/ 0 w 673"/>
                  <a:gd name="T11" fmla="*/ 0 h 336"/>
                  <a:gd name="T12" fmla="*/ 0 w 673"/>
                  <a:gd name="T13" fmla="*/ 0 h 336"/>
                  <a:gd name="T14" fmla="*/ 0 w 673"/>
                  <a:gd name="T15" fmla="*/ 0 h 336"/>
                  <a:gd name="T16" fmla="*/ 0 w 673"/>
                  <a:gd name="T17" fmla="*/ 0 h 336"/>
                  <a:gd name="T18" fmla="*/ 0 w 673"/>
                  <a:gd name="T19" fmla="*/ 0 h 336"/>
                  <a:gd name="T20" fmla="*/ 0 w 673"/>
                  <a:gd name="T21" fmla="*/ 0 h 336"/>
                  <a:gd name="T22" fmla="*/ 0 w 673"/>
                  <a:gd name="T23" fmla="*/ 0 h 336"/>
                  <a:gd name="T24" fmla="*/ 0 w 673"/>
                  <a:gd name="T25" fmla="*/ 0 h 3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73"/>
                  <a:gd name="T40" fmla="*/ 0 h 336"/>
                  <a:gd name="T41" fmla="*/ 673 w 673"/>
                  <a:gd name="T42" fmla="*/ 336 h 3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73" h="336">
                    <a:moveTo>
                      <a:pt x="540" y="4"/>
                    </a:moveTo>
                    <a:lnTo>
                      <a:pt x="542" y="70"/>
                    </a:lnTo>
                    <a:lnTo>
                      <a:pt x="551" y="118"/>
                    </a:lnTo>
                    <a:lnTo>
                      <a:pt x="324" y="228"/>
                    </a:lnTo>
                    <a:lnTo>
                      <a:pt x="0" y="336"/>
                    </a:lnTo>
                    <a:lnTo>
                      <a:pt x="368" y="245"/>
                    </a:lnTo>
                    <a:lnTo>
                      <a:pt x="612" y="137"/>
                    </a:lnTo>
                    <a:lnTo>
                      <a:pt x="673" y="89"/>
                    </a:lnTo>
                    <a:lnTo>
                      <a:pt x="606" y="81"/>
                    </a:lnTo>
                    <a:lnTo>
                      <a:pt x="578" y="56"/>
                    </a:lnTo>
                    <a:lnTo>
                      <a:pt x="559" y="0"/>
                    </a:lnTo>
                    <a:lnTo>
                      <a:pt x="540" y="4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43" name="Freeform 109"/>
              <p:cNvSpPr>
                <a:spLocks/>
              </p:cNvSpPr>
              <p:nvPr/>
            </p:nvSpPr>
            <p:spPr bwMode="auto">
              <a:xfrm>
                <a:off x="3867" y="2563"/>
                <a:ext cx="126" cy="19"/>
              </a:xfrm>
              <a:custGeom>
                <a:avLst/>
                <a:gdLst>
                  <a:gd name="T0" fmla="*/ 0 w 297"/>
                  <a:gd name="T1" fmla="*/ 0 h 42"/>
                  <a:gd name="T2" fmla="*/ 0 w 297"/>
                  <a:gd name="T3" fmla="*/ 0 h 42"/>
                  <a:gd name="T4" fmla="*/ 0 w 297"/>
                  <a:gd name="T5" fmla="*/ 0 h 42"/>
                  <a:gd name="T6" fmla="*/ 0 w 297"/>
                  <a:gd name="T7" fmla="*/ 0 h 42"/>
                  <a:gd name="T8" fmla="*/ 0 w 297"/>
                  <a:gd name="T9" fmla="*/ 0 h 42"/>
                  <a:gd name="T10" fmla="*/ 0 w 297"/>
                  <a:gd name="T11" fmla="*/ 0 h 42"/>
                  <a:gd name="T12" fmla="*/ 0 w 29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7"/>
                  <a:gd name="T22" fmla="*/ 0 h 42"/>
                  <a:gd name="T23" fmla="*/ 297 w 297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7" h="42">
                    <a:moveTo>
                      <a:pt x="0" y="9"/>
                    </a:moveTo>
                    <a:lnTo>
                      <a:pt x="160" y="32"/>
                    </a:lnTo>
                    <a:lnTo>
                      <a:pt x="295" y="42"/>
                    </a:lnTo>
                    <a:lnTo>
                      <a:pt x="297" y="5"/>
                    </a:lnTo>
                    <a:lnTo>
                      <a:pt x="3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44" name="Freeform 110"/>
              <p:cNvSpPr>
                <a:spLocks/>
              </p:cNvSpPr>
              <p:nvPr/>
            </p:nvSpPr>
            <p:spPr bwMode="auto">
              <a:xfrm>
                <a:off x="4487" y="1792"/>
                <a:ext cx="126" cy="93"/>
              </a:xfrm>
              <a:custGeom>
                <a:avLst/>
                <a:gdLst>
                  <a:gd name="T0" fmla="*/ 0 w 296"/>
                  <a:gd name="T1" fmla="*/ 0 h 219"/>
                  <a:gd name="T2" fmla="*/ 0 w 296"/>
                  <a:gd name="T3" fmla="*/ 0 h 219"/>
                  <a:gd name="T4" fmla="*/ 0 w 296"/>
                  <a:gd name="T5" fmla="*/ 0 h 219"/>
                  <a:gd name="T6" fmla="*/ 0 w 296"/>
                  <a:gd name="T7" fmla="*/ 0 h 219"/>
                  <a:gd name="T8" fmla="*/ 0 w 296"/>
                  <a:gd name="T9" fmla="*/ 0 h 219"/>
                  <a:gd name="T10" fmla="*/ 0 w 296"/>
                  <a:gd name="T11" fmla="*/ 0 h 219"/>
                  <a:gd name="T12" fmla="*/ 0 w 296"/>
                  <a:gd name="T13" fmla="*/ 0 h 219"/>
                  <a:gd name="T14" fmla="*/ 0 w 296"/>
                  <a:gd name="T15" fmla="*/ 0 h 219"/>
                  <a:gd name="T16" fmla="*/ 0 w 296"/>
                  <a:gd name="T17" fmla="*/ 0 h 219"/>
                  <a:gd name="T18" fmla="*/ 0 w 296"/>
                  <a:gd name="T19" fmla="*/ 0 h 2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6"/>
                  <a:gd name="T31" fmla="*/ 0 h 219"/>
                  <a:gd name="T32" fmla="*/ 296 w 296"/>
                  <a:gd name="T33" fmla="*/ 219 h 21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6" h="219">
                    <a:moveTo>
                      <a:pt x="296" y="13"/>
                    </a:moveTo>
                    <a:lnTo>
                      <a:pt x="208" y="40"/>
                    </a:lnTo>
                    <a:lnTo>
                      <a:pt x="130" y="79"/>
                    </a:lnTo>
                    <a:lnTo>
                      <a:pt x="78" y="106"/>
                    </a:lnTo>
                    <a:lnTo>
                      <a:pt x="44" y="219"/>
                    </a:lnTo>
                    <a:lnTo>
                      <a:pt x="0" y="219"/>
                    </a:lnTo>
                    <a:lnTo>
                      <a:pt x="59" y="63"/>
                    </a:lnTo>
                    <a:lnTo>
                      <a:pt x="208" y="0"/>
                    </a:lnTo>
                    <a:lnTo>
                      <a:pt x="296" y="13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45" name="Freeform 111"/>
              <p:cNvSpPr>
                <a:spLocks/>
              </p:cNvSpPr>
              <p:nvPr/>
            </p:nvSpPr>
            <p:spPr bwMode="auto">
              <a:xfrm>
                <a:off x="4584" y="1877"/>
                <a:ext cx="59" cy="71"/>
              </a:xfrm>
              <a:custGeom>
                <a:avLst/>
                <a:gdLst>
                  <a:gd name="T0" fmla="*/ 0 w 141"/>
                  <a:gd name="T1" fmla="*/ 0 h 168"/>
                  <a:gd name="T2" fmla="*/ 0 w 141"/>
                  <a:gd name="T3" fmla="*/ 0 h 168"/>
                  <a:gd name="T4" fmla="*/ 0 w 141"/>
                  <a:gd name="T5" fmla="*/ 0 h 168"/>
                  <a:gd name="T6" fmla="*/ 0 w 141"/>
                  <a:gd name="T7" fmla="*/ 0 h 168"/>
                  <a:gd name="T8" fmla="*/ 0 w 141"/>
                  <a:gd name="T9" fmla="*/ 0 h 168"/>
                  <a:gd name="T10" fmla="*/ 0 w 141"/>
                  <a:gd name="T11" fmla="*/ 0 h 168"/>
                  <a:gd name="T12" fmla="*/ 0 w 141"/>
                  <a:gd name="T13" fmla="*/ 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1"/>
                  <a:gd name="T22" fmla="*/ 0 h 168"/>
                  <a:gd name="T23" fmla="*/ 141 w 141"/>
                  <a:gd name="T24" fmla="*/ 168 h 16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1" h="168">
                    <a:moveTo>
                      <a:pt x="0" y="106"/>
                    </a:moveTo>
                    <a:lnTo>
                      <a:pt x="55" y="108"/>
                    </a:lnTo>
                    <a:lnTo>
                      <a:pt x="141" y="0"/>
                    </a:lnTo>
                    <a:lnTo>
                      <a:pt x="91" y="129"/>
                    </a:lnTo>
                    <a:lnTo>
                      <a:pt x="46" y="168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46" name="Freeform 112"/>
              <p:cNvSpPr>
                <a:spLocks/>
              </p:cNvSpPr>
              <p:nvPr/>
            </p:nvSpPr>
            <p:spPr bwMode="auto">
              <a:xfrm>
                <a:off x="4522" y="1919"/>
                <a:ext cx="38" cy="46"/>
              </a:xfrm>
              <a:custGeom>
                <a:avLst/>
                <a:gdLst>
                  <a:gd name="T0" fmla="*/ 0 w 90"/>
                  <a:gd name="T1" fmla="*/ 0 h 108"/>
                  <a:gd name="T2" fmla="*/ 0 w 90"/>
                  <a:gd name="T3" fmla="*/ 0 h 108"/>
                  <a:gd name="T4" fmla="*/ 0 w 90"/>
                  <a:gd name="T5" fmla="*/ 0 h 108"/>
                  <a:gd name="T6" fmla="*/ 0 w 90"/>
                  <a:gd name="T7" fmla="*/ 0 h 108"/>
                  <a:gd name="T8" fmla="*/ 0 w 90"/>
                  <a:gd name="T9" fmla="*/ 0 h 108"/>
                  <a:gd name="T10" fmla="*/ 0 w 90"/>
                  <a:gd name="T11" fmla="*/ 0 h 108"/>
                  <a:gd name="T12" fmla="*/ 0 w 90"/>
                  <a:gd name="T13" fmla="*/ 0 h 108"/>
                  <a:gd name="T14" fmla="*/ 0 w 90"/>
                  <a:gd name="T15" fmla="*/ 0 h 108"/>
                  <a:gd name="T16" fmla="*/ 0 w 90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0"/>
                  <a:gd name="T28" fmla="*/ 0 h 108"/>
                  <a:gd name="T29" fmla="*/ 90 w 90"/>
                  <a:gd name="T30" fmla="*/ 108 h 10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0" h="108">
                    <a:moveTo>
                      <a:pt x="48" y="14"/>
                    </a:moveTo>
                    <a:lnTo>
                      <a:pt x="67" y="37"/>
                    </a:lnTo>
                    <a:lnTo>
                      <a:pt x="90" y="60"/>
                    </a:lnTo>
                    <a:lnTo>
                      <a:pt x="67" y="108"/>
                    </a:lnTo>
                    <a:lnTo>
                      <a:pt x="46" y="106"/>
                    </a:lnTo>
                    <a:lnTo>
                      <a:pt x="0" y="43"/>
                    </a:lnTo>
                    <a:lnTo>
                      <a:pt x="0" y="0"/>
                    </a:lnTo>
                    <a:lnTo>
                      <a:pt x="48" y="14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47" name="Freeform 113"/>
              <p:cNvSpPr>
                <a:spLocks/>
              </p:cNvSpPr>
              <p:nvPr/>
            </p:nvSpPr>
            <p:spPr bwMode="auto">
              <a:xfrm>
                <a:off x="4553" y="1976"/>
                <a:ext cx="26" cy="16"/>
              </a:xfrm>
              <a:custGeom>
                <a:avLst/>
                <a:gdLst>
                  <a:gd name="T0" fmla="*/ 0 w 59"/>
                  <a:gd name="T1" fmla="*/ 0 h 39"/>
                  <a:gd name="T2" fmla="*/ 0 w 59"/>
                  <a:gd name="T3" fmla="*/ 0 h 39"/>
                  <a:gd name="T4" fmla="*/ 0 w 59"/>
                  <a:gd name="T5" fmla="*/ 0 h 39"/>
                  <a:gd name="T6" fmla="*/ 0 w 59"/>
                  <a:gd name="T7" fmla="*/ 0 h 39"/>
                  <a:gd name="T8" fmla="*/ 0 w 59"/>
                  <a:gd name="T9" fmla="*/ 0 h 39"/>
                  <a:gd name="T10" fmla="*/ 0 w 59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"/>
                  <a:gd name="T19" fmla="*/ 0 h 39"/>
                  <a:gd name="T20" fmla="*/ 59 w 59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" h="39">
                    <a:moveTo>
                      <a:pt x="0" y="0"/>
                    </a:moveTo>
                    <a:lnTo>
                      <a:pt x="59" y="0"/>
                    </a:lnTo>
                    <a:lnTo>
                      <a:pt x="38" y="39"/>
                    </a:lnTo>
                    <a:lnTo>
                      <a:pt x="3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48" name="Freeform 114"/>
              <p:cNvSpPr>
                <a:spLocks/>
              </p:cNvSpPr>
              <p:nvPr/>
            </p:nvSpPr>
            <p:spPr bwMode="auto">
              <a:xfrm>
                <a:off x="4493" y="1958"/>
                <a:ext cx="27" cy="44"/>
              </a:xfrm>
              <a:custGeom>
                <a:avLst/>
                <a:gdLst>
                  <a:gd name="T0" fmla="*/ 0 w 64"/>
                  <a:gd name="T1" fmla="*/ 0 h 104"/>
                  <a:gd name="T2" fmla="*/ 0 w 64"/>
                  <a:gd name="T3" fmla="*/ 0 h 104"/>
                  <a:gd name="T4" fmla="*/ 0 w 64"/>
                  <a:gd name="T5" fmla="*/ 0 h 104"/>
                  <a:gd name="T6" fmla="*/ 0 w 64"/>
                  <a:gd name="T7" fmla="*/ 0 h 104"/>
                  <a:gd name="T8" fmla="*/ 0 w 64"/>
                  <a:gd name="T9" fmla="*/ 0 h 104"/>
                  <a:gd name="T10" fmla="*/ 0 w 64"/>
                  <a:gd name="T11" fmla="*/ 0 h 104"/>
                  <a:gd name="T12" fmla="*/ 0 w 64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04"/>
                  <a:gd name="T23" fmla="*/ 64 w 64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04">
                    <a:moveTo>
                      <a:pt x="38" y="0"/>
                    </a:moveTo>
                    <a:lnTo>
                      <a:pt x="0" y="61"/>
                    </a:lnTo>
                    <a:lnTo>
                      <a:pt x="13" y="104"/>
                    </a:lnTo>
                    <a:lnTo>
                      <a:pt x="64" y="104"/>
                    </a:lnTo>
                    <a:lnTo>
                      <a:pt x="38" y="7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49" name="Freeform 115"/>
              <p:cNvSpPr>
                <a:spLocks/>
              </p:cNvSpPr>
              <p:nvPr/>
            </p:nvSpPr>
            <p:spPr bwMode="auto">
              <a:xfrm>
                <a:off x="4542" y="1993"/>
                <a:ext cx="59" cy="115"/>
              </a:xfrm>
              <a:custGeom>
                <a:avLst/>
                <a:gdLst>
                  <a:gd name="T0" fmla="*/ 0 w 141"/>
                  <a:gd name="T1" fmla="*/ 0 h 272"/>
                  <a:gd name="T2" fmla="*/ 0 w 141"/>
                  <a:gd name="T3" fmla="*/ 0 h 272"/>
                  <a:gd name="T4" fmla="*/ 0 w 141"/>
                  <a:gd name="T5" fmla="*/ 0 h 272"/>
                  <a:gd name="T6" fmla="*/ 0 w 141"/>
                  <a:gd name="T7" fmla="*/ 0 h 272"/>
                  <a:gd name="T8" fmla="*/ 0 w 141"/>
                  <a:gd name="T9" fmla="*/ 0 h 272"/>
                  <a:gd name="T10" fmla="*/ 0 w 141"/>
                  <a:gd name="T11" fmla="*/ 0 h 272"/>
                  <a:gd name="T12" fmla="*/ 0 w 141"/>
                  <a:gd name="T13" fmla="*/ 0 h 272"/>
                  <a:gd name="T14" fmla="*/ 0 w 141"/>
                  <a:gd name="T15" fmla="*/ 0 h 272"/>
                  <a:gd name="T16" fmla="*/ 0 w 141"/>
                  <a:gd name="T17" fmla="*/ 0 h 2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1"/>
                  <a:gd name="T28" fmla="*/ 0 h 272"/>
                  <a:gd name="T29" fmla="*/ 141 w 141"/>
                  <a:gd name="T30" fmla="*/ 272 h 2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1" h="272">
                    <a:moveTo>
                      <a:pt x="0" y="0"/>
                    </a:moveTo>
                    <a:lnTo>
                      <a:pt x="0" y="60"/>
                    </a:lnTo>
                    <a:lnTo>
                      <a:pt x="48" y="135"/>
                    </a:lnTo>
                    <a:lnTo>
                      <a:pt x="74" y="195"/>
                    </a:lnTo>
                    <a:lnTo>
                      <a:pt x="74" y="272"/>
                    </a:lnTo>
                    <a:lnTo>
                      <a:pt x="141" y="129"/>
                    </a:lnTo>
                    <a:lnTo>
                      <a:pt x="29" y="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50" name="Freeform 116"/>
              <p:cNvSpPr>
                <a:spLocks/>
              </p:cNvSpPr>
              <p:nvPr/>
            </p:nvSpPr>
            <p:spPr bwMode="auto">
              <a:xfrm>
                <a:off x="4501" y="1804"/>
                <a:ext cx="302" cy="475"/>
              </a:xfrm>
              <a:custGeom>
                <a:avLst/>
                <a:gdLst>
                  <a:gd name="T0" fmla="*/ 0 w 712"/>
                  <a:gd name="T1" fmla="*/ 0 h 1124"/>
                  <a:gd name="T2" fmla="*/ 0 w 712"/>
                  <a:gd name="T3" fmla="*/ 0 h 1124"/>
                  <a:gd name="T4" fmla="*/ 0 w 712"/>
                  <a:gd name="T5" fmla="*/ 0 h 1124"/>
                  <a:gd name="T6" fmla="*/ 0 w 712"/>
                  <a:gd name="T7" fmla="*/ 0 h 1124"/>
                  <a:gd name="T8" fmla="*/ 0 w 712"/>
                  <a:gd name="T9" fmla="*/ 0 h 1124"/>
                  <a:gd name="T10" fmla="*/ 0 w 712"/>
                  <a:gd name="T11" fmla="*/ 0 h 1124"/>
                  <a:gd name="T12" fmla="*/ 0 w 712"/>
                  <a:gd name="T13" fmla="*/ 0 h 1124"/>
                  <a:gd name="T14" fmla="*/ 0 w 712"/>
                  <a:gd name="T15" fmla="*/ 0 h 1124"/>
                  <a:gd name="T16" fmla="*/ 0 w 712"/>
                  <a:gd name="T17" fmla="*/ 0 h 1124"/>
                  <a:gd name="T18" fmla="*/ 0 w 712"/>
                  <a:gd name="T19" fmla="*/ 0 h 1124"/>
                  <a:gd name="T20" fmla="*/ 0 w 712"/>
                  <a:gd name="T21" fmla="*/ 0 h 1124"/>
                  <a:gd name="T22" fmla="*/ 0 w 712"/>
                  <a:gd name="T23" fmla="*/ 0 h 1124"/>
                  <a:gd name="T24" fmla="*/ 0 w 712"/>
                  <a:gd name="T25" fmla="*/ 0 h 1124"/>
                  <a:gd name="T26" fmla="*/ 0 w 712"/>
                  <a:gd name="T27" fmla="*/ 0 h 1124"/>
                  <a:gd name="T28" fmla="*/ 0 w 712"/>
                  <a:gd name="T29" fmla="*/ 0 h 1124"/>
                  <a:gd name="T30" fmla="*/ 0 w 712"/>
                  <a:gd name="T31" fmla="*/ 0 h 1124"/>
                  <a:gd name="T32" fmla="*/ 0 w 712"/>
                  <a:gd name="T33" fmla="*/ 0 h 1124"/>
                  <a:gd name="T34" fmla="*/ 0 w 712"/>
                  <a:gd name="T35" fmla="*/ 0 h 1124"/>
                  <a:gd name="T36" fmla="*/ 0 w 712"/>
                  <a:gd name="T37" fmla="*/ 0 h 1124"/>
                  <a:gd name="T38" fmla="*/ 0 w 712"/>
                  <a:gd name="T39" fmla="*/ 0 h 1124"/>
                  <a:gd name="T40" fmla="*/ 0 w 712"/>
                  <a:gd name="T41" fmla="*/ 0 h 1124"/>
                  <a:gd name="T42" fmla="*/ 0 w 712"/>
                  <a:gd name="T43" fmla="*/ 0 h 1124"/>
                  <a:gd name="T44" fmla="*/ 0 w 712"/>
                  <a:gd name="T45" fmla="*/ 0 h 1124"/>
                  <a:gd name="T46" fmla="*/ 0 w 712"/>
                  <a:gd name="T47" fmla="*/ 0 h 1124"/>
                  <a:gd name="T48" fmla="*/ 0 w 712"/>
                  <a:gd name="T49" fmla="*/ 0 h 1124"/>
                  <a:gd name="T50" fmla="*/ 0 w 712"/>
                  <a:gd name="T51" fmla="*/ 0 h 1124"/>
                  <a:gd name="T52" fmla="*/ 0 w 712"/>
                  <a:gd name="T53" fmla="*/ 0 h 1124"/>
                  <a:gd name="T54" fmla="*/ 0 w 712"/>
                  <a:gd name="T55" fmla="*/ 0 h 1124"/>
                  <a:gd name="T56" fmla="*/ 0 w 712"/>
                  <a:gd name="T57" fmla="*/ 0 h 1124"/>
                  <a:gd name="T58" fmla="*/ 0 w 712"/>
                  <a:gd name="T59" fmla="*/ 0 h 1124"/>
                  <a:gd name="T60" fmla="*/ 0 w 712"/>
                  <a:gd name="T61" fmla="*/ 0 h 1124"/>
                  <a:gd name="T62" fmla="*/ 0 w 712"/>
                  <a:gd name="T63" fmla="*/ 0 h 1124"/>
                  <a:gd name="T64" fmla="*/ 0 w 712"/>
                  <a:gd name="T65" fmla="*/ 0 h 1124"/>
                  <a:gd name="T66" fmla="*/ 0 w 712"/>
                  <a:gd name="T67" fmla="*/ 0 h 1124"/>
                  <a:gd name="T68" fmla="*/ 0 w 712"/>
                  <a:gd name="T69" fmla="*/ 0 h 1124"/>
                  <a:gd name="T70" fmla="*/ 0 w 712"/>
                  <a:gd name="T71" fmla="*/ 0 h 1124"/>
                  <a:gd name="T72" fmla="*/ 0 w 712"/>
                  <a:gd name="T73" fmla="*/ 0 h 1124"/>
                  <a:gd name="T74" fmla="*/ 0 w 712"/>
                  <a:gd name="T75" fmla="*/ 0 h 112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12"/>
                  <a:gd name="T115" fmla="*/ 0 h 1124"/>
                  <a:gd name="T116" fmla="*/ 712 w 712"/>
                  <a:gd name="T117" fmla="*/ 1124 h 112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12" h="1124">
                    <a:moveTo>
                      <a:pt x="285" y="0"/>
                    </a:moveTo>
                    <a:lnTo>
                      <a:pt x="337" y="167"/>
                    </a:lnTo>
                    <a:lnTo>
                      <a:pt x="421" y="248"/>
                    </a:lnTo>
                    <a:lnTo>
                      <a:pt x="444" y="379"/>
                    </a:lnTo>
                    <a:lnTo>
                      <a:pt x="419" y="443"/>
                    </a:lnTo>
                    <a:lnTo>
                      <a:pt x="335" y="481"/>
                    </a:lnTo>
                    <a:lnTo>
                      <a:pt x="282" y="599"/>
                    </a:lnTo>
                    <a:lnTo>
                      <a:pt x="379" y="500"/>
                    </a:lnTo>
                    <a:lnTo>
                      <a:pt x="451" y="491"/>
                    </a:lnTo>
                    <a:lnTo>
                      <a:pt x="419" y="687"/>
                    </a:lnTo>
                    <a:lnTo>
                      <a:pt x="314" y="764"/>
                    </a:lnTo>
                    <a:lnTo>
                      <a:pt x="104" y="785"/>
                    </a:lnTo>
                    <a:lnTo>
                      <a:pt x="45" y="751"/>
                    </a:lnTo>
                    <a:lnTo>
                      <a:pt x="17" y="681"/>
                    </a:lnTo>
                    <a:lnTo>
                      <a:pt x="74" y="701"/>
                    </a:lnTo>
                    <a:lnTo>
                      <a:pt x="95" y="654"/>
                    </a:lnTo>
                    <a:lnTo>
                      <a:pt x="0" y="653"/>
                    </a:lnTo>
                    <a:lnTo>
                      <a:pt x="11" y="699"/>
                    </a:lnTo>
                    <a:lnTo>
                      <a:pt x="13" y="764"/>
                    </a:lnTo>
                    <a:lnTo>
                      <a:pt x="64" y="807"/>
                    </a:lnTo>
                    <a:lnTo>
                      <a:pt x="152" y="826"/>
                    </a:lnTo>
                    <a:lnTo>
                      <a:pt x="194" y="986"/>
                    </a:lnTo>
                    <a:lnTo>
                      <a:pt x="162" y="1124"/>
                    </a:lnTo>
                    <a:lnTo>
                      <a:pt x="289" y="1063"/>
                    </a:lnTo>
                    <a:lnTo>
                      <a:pt x="438" y="995"/>
                    </a:lnTo>
                    <a:lnTo>
                      <a:pt x="266" y="1013"/>
                    </a:lnTo>
                    <a:lnTo>
                      <a:pt x="291" y="911"/>
                    </a:lnTo>
                    <a:lnTo>
                      <a:pt x="440" y="776"/>
                    </a:lnTo>
                    <a:lnTo>
                      <a:pt x="573" y="602"/>
                    </a:lnTo>
                    <a:lnTo>
                      <a:pt x="712" y="574"/>
                    </a:lnTo>
                    <a:lnTo>
                      <a:pt x="680" y="522"/>
                    </a:lnTo>
                    <a:lnTo>
                      <a:pt x="655" y="547"/>
                    </a:lnTo>
                    <a:lnTo>
                      <a:pt x="587" y="574"/>
                    </a:lnTo>
                    <a:lnTo>
                      <a:pt x="528" y="570"/>
                    </a:lnTo>
                    <a:lnTo>
                      <a:pt x="564" y="360"/>
                    </a:lnTo>
                    <a:lnTo>
                      <a:pt x="425" y="206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51" name="Freeform 117"/>
              <p:cNvSpPr>
                <a:spLocks/>
              </p:cNvSpPr>
              <p:nvPr/>
            </p:nvSpPr>
            <p:spPr bwMode="auto">
              <a:xfrm>
                <a:off x="4495" y="2005"/>
                <a:ext cx="52" cy="49"/>
              </a:xfrm>
              <a:custGeom>
                <a:avLst/>
                <a:gdLst>
                  <a:gd name="T0" fmla="*/ 0 w 122"/>
                  <a:gd name="T1" fmla="*/ 0 h 118"/>
                  <a:gd name="T2" fmla="*/ 0 w 122"/>
                  <a:gd name="T3" fmla="*/ 0 h 118"/>
                  <a:gd name="T4" fmla="*/ 0 w 122"/>
                  <a:gd name="T5" fmla="*/ 0 h 118"/>
                  <a:gd name="T6" fmla="*/ 0 w 122"/>
                  <a:gd name="T7" fmla="*/ 0 h 118"/>
                  <a:gd name="T8" fmla="*/ 0 w 122"/>
                  <a:gd name="T9" fmla="*/ 0 h 118"/>
                  <a:gd name="T10" fmla="*/ 0 w 122"/>
                  <a:gd name="T11" fmla="*/ 0 h 118"/>
                  <a:gd name="T12" fmla="*/ 0 w 122"/>
                  <a:gd name="T13" fmla="*/ 0 h 118"/>
                  <a:gd name="T14" fmla="*/ 0 w 122"/>
                  <a:gd name="T15" fmla="*/ 0 h 118"/>
                  <a:gd name="T16" fmla="*/ 0 w 122"/>
                  <a:gd name="T17" fmla="*/ 0 h 1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2"/>
                  <a:gd name="T28" fmla="*/ 0 h 118"/>
                  <a:gd name="T29" fmla="*/ 122 w 122"/>
                  <a:gd name="T30" fmla="*/ 118 h 1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2" h="118">
                    <a:moveTo>
                      <a:pt x="19" y="47"/>
                    </a:moveTo>
                    <a:lnTo>
                      <a:pt x="0" y="102"/>
                    </a:lnTo>
                    <a:lnTo>
                      <a:pt x="23" y="118"/>
                    </a:lnTo>
                    <a:lnTo>
                      <a:pt x="122" y="58"/>
                    </a:lnTo>
                    <a:lnTo>
                      <a:pt x="84" y="0"/>
                    </a:lnTo>
                    <a:lnTo>
                      <a:pt x="88" y="33"/>
                    </a:lnTo>
                    <a:lnTo>
                      <a:pt x="61" y="49"/>
                    </a:lnTo>
                    <a:lnTo>
                      <a:pt x="19" y="47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52" name="Freeform 118"/>
              <p:cNvSpPr>
                <a:spLocks/>
              </p:cNvSpPr>
              <p:nvPr/>
            </p:nvSpPr>
            <p:spPr bwMode="auto">
              <a:xfrm>
                <a:off x="4761" y="1964"/>
                <a:ext cx="20" cy="16"/>
              </a:xfrm>
              <a:custGeom>
                <a:avLst/>
                <a:gdLst>
                  <a:gd name="T0" fmla="*/ 0 w 46"/>
                  <a:gd name="T1" fmla="*/ 0 h 39"/>
                  <a:gd name="T2" fmla="*/ 0 w 46"/>
                  <a:gd name="T3" fmla="*/ 0 h 39"/>
                  <a:gd name="T4" fmla="*/ 0 w 46"/>
                  <a:gd name="T5" fmla="*/ 0 h 39"/>
                  <a:gd name="T6" fmla="*/ 0 w 46"/>
                  <a:gd name="T7" fmla="*/ 0 h 39"/>
                  <a:gd name="T8" fmla="*/ 0 w 46"/>
                  <a:gd name="T9" fmla="*/ 0 h 39"/>
                  <a:gd name="T10" fmla="*/ 0 w 4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39"/>
                  <a:gd name="T20" fmla="*/ 46 w 46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39">
                    <a:moveTo>
                      <a:pt x="0" y="35"/>
                    </a:moveTo>
                    <a:lnTo>
                      <a:pt x="46" y="39"/>
                    </a:lnTo>
                    <a:lnTo>
                      <a:pt x="46" y="0"/>
                    </a:lnTo>
                    <a:lnTo>
                      <a:pt x="8" y="1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53" name="Freeform 119"/>
              <p:cNvSpPr>
                <a:spLocks/>
              </p:cNvSpPr>
              <p:nvPr/>
            </p:nvSpPr>
            <p:spPr bwMode="auto">
              <a:xfrm>
                <a:off x="4694" y="2060"/>
                <a:ext cx="44" cy="158"/>
              </a:xfrm>
              <a:custGeom>
                <a:avLst/>
                <a:gdLst>
                  <a:gd name="T0" fmla="*/ 0 w 101"/>
                  <a:gd name="T1" fmla="*/ 0 h 374"/>
                  <a:gd name="T2" fmla="*/ 0 w 101"/>
                  <a:gd name="T3" fmla="*/ 0 h 374"/>
                  <a:gd name="T4" fmla="*/ 0 w 101"/>
                  <a:gd name="T5" fmla="*/ 0 h 374"/>
                  <a:gd name="T6" fmla="*/ 0 w 101"/>
                  <a:gd name="T7" fmla="*/ 0 h 374"/>
                  <a:gd name="T8" fmla="*/ 0 w 101"/>
                  <a:gd name="T9" fmla="*/ 0 h 3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374"/>
                  <a:gd name="T17" fmla="*/ 101 w 101"/>
                  <a:gd name="T18" fmla="*/ 374 h 3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374">
                    <a:moveTo>
                      <a:pt x="101" y="0"/>
                    </a:moveTo>
                    <a:lnTo>
                      <a:pt x="17" y="374"/>
                    </a:lnTo>
                    <a:lnTo>
                      <a:pt x="0" y="11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54" name="Freeform 120"/>
              <p:cNvSpPr>
                <a:spLocks/>
              </p:cNvSpPr>
              <p:nvPr/>
            </p:nvSpPr>
            <p:spPr bwMode="auto">
              <a:xfrm>
                <a:off x="4044" y="2772"/>
                <a:ext cx="543" cy="133"/>
              </a:xfrm>
              <a:custGeom>
                <a:avLst/>
                <a:gdLst>
                  <a:gd name="T0" fmla="*/ 0 w 1287"/>
                  <a:gd name="T1" fmla="*/ 0 h 316"/>
                  <a:gd name="T2" fmla="*/ 0 w 1287"/>
                  <a:gd name="T3" fmla="*/ 0 h 316"/>
                  <a:gd name="T4" fmla="*/ 0 w 1287"/>
                  <a:gd name="T5" fmla="*/ 0 h 316"/>
                  <a:gd name="T6" fmla="*/ 0 w 1287"/>
                  <a:gd name="T7" fmla="*/ 0 h 316"/>
                  <a:gd name="T8" fmla="*/ 0 w 1287"/>
                  <a:gd name="T9" fmla="*/ 0 h 316"/>
                  <a:gd name="T10" fmla="*/ 0 w 1287"/>
                  <a:gd name="T11" fmla="*/ 0 h 316"/>
                  <a:gd name="T12" fmla="*/ 0 w 1287"/>
                  <a:gd name="T13" fmla="*/ 0 h 316"/>
                  <a:gd name="T14" fmla="*/ 0 w 1287"/>
                  <a:gd name="T15" fmla="*/ 0 h 316"/>
                  <a:gd name="T16" fmla="*/ 0 w 1287"/>
                  <a:gd name="T17" fmla="*/ 0 h 316"/>
                  <a:gd name="T18" fmla="*/ 0 w 1287"/>
                  <a:gd name="T19" fmla="*/ 0 h 316"/>
                  <a:gd name="T20" fmla="*/ 0 w 1287"/>
                  <a:gd name="T21" fmla="*/ 0 h 316"/>
                  <a:gd name="T22" fmla="*/ 0 w 1287"/>
                  <a:gd name="T23" fmla="*/ 0 h 316"/>
                  <a:gd name="T24" fmla="*/ 0 w 1287"/>
                  <a:gd name="T25" fmla="*/ 0 h 316"/>
                  <a:gd name="T26" fmla="*/ 0 w 1287"/>
                  <a:gd name="T27" fmla="*/ 0 h 316"/>
                  <a:gd name="T28" fmla="*/ 0 w 1287"/>
                  <a:gd name="T29" fmla="*/ 0 h 316"/>
                  <a:gd name="T30" fmla="*/ 0 w 1287"/>
                  <a:gd name="T31" fmla="*/ 0 h 316"/>
                  <a:gd name="T32" fmla="*/ 0 w 1287"/>
                  <a:gd name="T33" fmla="*/ 0 h 316"/>
                  <a:gd name="T34" fmla="*/ 0 w 1287"/>
                  <a:gd name="T35" fmla="*/ 0 h 316"/>
                  <a:gd name="T36" fmla="*/ 0 w 1287"/>
                  <a:gd name="T37" fmla="*/ 0 h 316"/>
                  <a:gd name="T38" fmla="*/ 0 w 1287"/>
                  <a:gd name="T39" fmla="*/ 0 h 316"/>
                  <a:gd name="T40" fmla="*/ 0 w 1287"/>
                  <a:gd name="T41" fmla="*/ 0 h 316"/>
                  <a:gd name="T42" fmla="*/ 0 w 1287"/>
                  <a:gd name="T43" fmla="*/ 0 h 316"/>
                  <a:gd name="T44" fmla="*/ 0 w 1287"/>
                  <a:gd name="T45" fmla="*/ 0 h 316"/>
                  <a:gd name="T46" fmla="*/ 0 w 1287"/>
                  <a:gd name="T47" fmla="*/ 0 h 316"/>
                  <a:gd name="T48" fmla="*/ 0 w 1287"/>
                  <a:gd name="T49" fmla="*/ 0 h 316"/>
                  <a:gd name="T50" fmla="*/ 0 w 1287"/>
                  <a:gd name="T51" fmla="*/ 0 h 316"/>
                  <a:gd name="T52" fmla="*/ 0 w 1287"/>
                  <a:gd name="T53" fmla="*/ 0 h 316"/>
                  <a:gd name="T54" fmla="*/ 0 w 1287"/>
                  <a:gd name="T55" fmla="*/ 0 h 316"/>
                  <a:gd name="T56" fmla="*/ 0 w 1287"/>
                  <a:gd name="T57" fmla="*/ 0 h 316"/>
                  <a:gd name="T58" fmla="*/ 0 w 1287"/>
                  <a:gd name="T59" fmla="*/ 0 h 316"/>
                  <a:gd name="T60" fmla="*/ 0 w 1287"/>
                  <a:gd name="T61" fmla="*/ 0 h 316"/>
                  <a:gd name="T62" fmla="*/ 0 w 1287"/>
                  <a:gd name="T63" fmla="*/ 0 h 316"/>
                  <a:gd name="T64" fmla="*/ 0 w 1287"/>
                  <a:gd name="T65" fmla="*/ 0 h 316"/>
                  <a:gd name="T66" fmla="*/ 0 w 1287"/>
                  <a:gd name="T67" fmla="*/ 0 h 316"/>
                  <a:gd name="T68" fmla="*/ 0 w 1287"/>
                  <a:gd name="T69" fmla="*/ 0 h 316"/>
                  <a:gd name="T70" fmla="*/ 0 w 1287"/>
                  <a:gd name="T71" fmla="*/ 0 h 316"/>
                  <a:gd name="T72" fmla="*/ 0 w 1287"/>
                  <a:gd name="T73" fmla="*/ 0 h 316"/>
                  <a:gd name="T74" fmla="*/ 0 w 1287"/>
                  <a:gd name="T75" fmla="*/ 0 h 316"/>
                  <a:gd name="T76" fmla="*/ 0 w 1287"/>
                  <a:gd name="T77" fmla="*/ 0 h 3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287"/>
                  <a:gd name="T118" fmla="*/ 0 h 316"/>
                  <a:gd name="T119" fmla="*/ 1287 w 1287"/>
                  <a:gd name="T120" fmla="*/ 316 h 3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287" h="316">
                    <a:moveTo>
                      <a:pt x="61" y="0"/>
                    </a:moveTo>
                    <a:lnTo>
                      <a:pt x="76" y="32"/>
                    </a:lnTo>
                    <a:lnTo>
                      <a:pt x="250" y="17"/>
                    </a:lnTo>
                    <a:lnTo>
                      <a:pt x="76" y="100"/>
                    </a:lnTo>
                    <a:lnTo>
                      <a:pt x="82" y="133"/>
                    </a:lnTo>
                    <a:lnTo>
                      <a:pt x="107" y="148"/>
                    </a:lnTo>
                    <a:lnTo>
                      <a:pt x="276" y="81"/>
                    </a:lnTo>
                    <a:lnTo>
                      <a:pt x="122" y="175"/>
                    </a:lnTo>
                    <a:lnTo>
                      <a:pt x="137" y="215"/>
                    </a:lnTo>
                    <a:lnTo>
                      <a:pt x="175" y="235"/>
                    </a:lnTo>
                    <a:lnTo>
                      <a:pt x="347" y="181"/>
                    </a:lnTo>
                    <a:lnTo>
                      <a:pt x="326" y="223"/>
                    </a:lnTo>
                    <a:lnTo>
                      <a:pt x="339" y="258"/>
                    </a:lnTo>
                    <a:lnTo>
                      <a:pt x="503" y="239"/>
                    </a:lnTo>
                    <a:lnTo>
                      <a:pt x="616" y="264"/>
                    </a:lnTo>
                    <a:lnTo>
                      <a:pt x="700" y="266"/>
                    </a:lnTo>
                    <a:lnTo>
                      <a:pt x="780" y="237"/>
                    </a:lnTo>
                    <a:lnTo>
                      <a:pt x="802" y="266"/>
                    </a:lnTo>
                    <a:lnTo>
                      <a:pt x="846" y="244"/>
                    </a:lnTo>
                    <a:lnTo>
                      <a:pt x="848" y="229"/>
                    </a:lnTo>
                    <a:lnTo>
                      <a:pt x="1216" y="215"/>
                    </a:lnTo>
                    <a:lnTo>
                      <a:pt x="1229" y="158"/>
                    </a:lnTo>
                    <a:lnTo>
                      <a:pt x="1193" y="5"/>
                    </a:lnTo>
                    <a:lnTo>
                      <a:pt x="1287" y="150"/>
                    </a:lnTo>
                    <a:lnTo>
                      <a:pt x="1256" y="287"/>
                    </a:lnTo>
                    <a:lnTo>
                      <a:pt x="858" y="269"/>
                    </a:lnTo>
                    <a:lnTo>
                      <a:pt x="705" y="281"/>
                    </a:lnTo>
                    <a:lnTo>
                      <a:pt x="583" y="312"/>
                    </a:lnTo>
                    <a:lnTo>
                      <a:pt x="450" y="287"/>
                    </a:lnTo>
                    <a:lnTo>
                      <a:pt x="292" y="316"/>
                    </a:lnTo>
                    <a:lnTo>
                      <a:pt x="217" y="269"/>
                    </a:lnTo>
                    <a:lnTo>
                      <a:pt x="141" y="275"/>
                    </a:lnTo>
                    <a:lnTo>
                      <a:pt x="107" y="262"/>
                    </a:lnTo>
                    <a:lnTo>
                      <a:pt x="48" y="200"/>
                    </a:lnTo>
                    <a:lnTo>
                      <a:pt x="34" y="167"/>
                    </a:lnTo>
                    <a:lnTo>
                      <a:pt x="0" y="136"/>
                    </a:lnTo>
                    <a:lnTo>
                      <a:pt x="12" y="7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55" name="Freeform 121"/>
              <p:cNvSpPr>
                <a:spLocks/>
              </p:cNvSpPr>
              <p:nvPr/>
            </p:nvSpPr>
            <p:spPr bwMode="auto">
              <a:xfrm>
                <a:off x="4347" y="2781"/>
                <a:ext cx="24" cy="102"/>
              </a:xfrm>
              <a:custGeom>
                <a:avLst/>
                <a:gdLst>
                  <a:gd name="T0" fmla="*/ 0 w 55"/>
                  <a:gd name="T1" fmla="*/ 0 h 239"/>
                  <a:gd name="T2" fmla="*/ 0 w 55"/>
                  <a:gd name="T3" fmla="*/ 0 h 239"/>
                  <a:gd name="T4" fmla="*/ 0 w 55"/>
                  <a:gd name="T5" fmla="*/ 0 h 239"/>
                  <a:gd name="T6" fmla="*/ 0 w 55"/>
                  <a:gd name="T7" fmla="*/ 0 h 239"/>
                  <a:gd name="T8" fmla="*/ 0 w 55"/>
                  <a:gd name="T9" fmla="*/ 0 h 239"/>
                  <a:gd name="T10" fmla="*/ 0 w 55"/>
                  <a:gd name="T11" fmla="*/ 0 h 239"/>
                  <a:gd name="T12" fmla="*/ 0 w 55"/>
                  <a:gd name="T13" fmla="*/ 0 h 2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239"/>
                  <a:gd name="T23" fmla="*/ 55 w 55"/>
                  <a:gd name="T24" fmla="*/ 239 h 2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239">
                    <a:moveTo>
                      <a:pt x="0" y="0"/>
                    </a:moveTo>
                    <a:lnTo>
                      <a:pt x="22" y="102"/>
                    </a:lnTo>
                    <a:lnTo>
                      <a:pt x="22" y="239"/>
                    </a:lnTo>
                    <a:lnTo>
                      <a:pt x="55" y="214"/>
                    </a:lnTo>
                    <a:lnTo>
                      <a:pt x="40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C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56" name="Freeform 122"/>
              <p:cNvSpPr>
                <a:spLocks/>
              </p:cNvSpPr>
              <p:nvPr/>
            </p:nvSpPr>
            <p:spPr bwMode="auto">
              <a:xfrm>
                <a:off x="4500" y="2823"/>
                <a:ext cx="468" cy="150"/>
              </a:xfrm>
              <a:custGeom>
                <a:avLst/>
                <a:gdLst>
                  <a:gd name="T0" fmla="*/ 0 w 1107"/>
                  <a:gd name="T1" fmla="*/ 0 h 352"/>
                  <a:gd name="T2" fmla="*/ 0 w 1107"/>
                  <a:gd name="T3" fmla="*/ 0 h 352"/>
                  <a:gd name="T4" fmla="*/ 0 w 1107"/>
                  <a:gd name="T5" fmla="*/ 0 h 352"/>
                  <a:gd name="T6" fmla="*/ 0 w 1107"/>
                  <a:gd name="T7" fmla="*/ 0 h 352"/>
                  <a:gd name="T8" fmla="*/ 0 w 1107"/>
                  <a:gd name="T9" fmla="*/ 0 h 352"/>
                  <a:gd name="T10" fmla="*/ 0 w 1107"/>
                  <a:gd name="T11" fmla="*/ 0 h 352"/>
                  <a:gd name="T12" fmla="*/ 0 w 1107"/>
                  <a:gd name="T13" fmla="*/ 0 h 352"/>
                  <a:gd name="T14" fmla="*/ 0 w 1107"/>
                  <a:gd name="T15" fmla="*/ 0 h 352"/>
                  <a:gd name="T16" fmla="*/ 0 w 1107"/>
                  <a:gd name="T17" fmla="*/ 0 h 352"/>
                  <a:gd name="T18" fmla="*/ 0 w 1107"/>
                  <a:gd name="T19" fmla="*/ 0 h 352"/>
                  <a:gd name="T20" fmla="*/ 0 w 1107"/>
                  <a:gd name="T21" fmla="*/ 0 h 352"/>
                  <a:gd name="T22" fmla="*/ 0 w 1107"/>
                  <a:gd name="T23" fmla="*/ 0 h 352"/>
                  <a:gd name="T24" fmla="*/ 0 w 1107"/>
                  <a:gd name="T25" fmla="*/ 0 h 3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07"/>
                  <a:gd name="T40" fmla="*/ 0 h 352"/>
                  <a:gd name="T41" fmla="*/ 1107 w 1107"/>
                  <a:gd name="T42" fmla="*/ 352 h 3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07" h="352">
                    <a:moveTo>
                      <a:pt x="0" y="154"/>
                    </a:moveTo>
                    <a:lnTo>
                      <a:pt x="118" y="352"/>
                    </a:lnTo>
                    <a:lnTo>
                      <a:pt x="249" y="318"/>
                    </a:lnTo>
                    <a:lnTo>
                      <a:pt x="981" y="218"/>
                    </a:lnTo>
                    <a:lnTo>
                      <a:pt x="1107" y="0"/>
                    </a:lnTo>
                    <a:lnTo>
                      <a:pt x="926" y="141"/>
                    </a:lnTo>
                    <a:lnTo>
                      <a:pt x="800" y="0"/>
                    </a:lnTo>
                    <a:lnTo>
                      <a:pt x="800" y="127"/>
                    </a:lnTo>
                    <a:lnTo>
                      <a:pt x="459" y="148"/>
                    </a:lnTo>
                    <a:lnTo>
                      <a:pt x="194" y="191"/>
                    </a:lnTo>
                    <a:lnTo>
                      <a:pt x="139" y="148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80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57" name="Freeform 123"/>
              <p:cNvSpPr>
                <a:spLocks/>
              </p:cNvSpPr>
              <p:nvPr/>
            </p:nvSpPr>
            <p:spPr bwMode="auto">
              <a:xfrm>
                <a:off x="4889" y="2193"/>
                <a:ext cx="159" cy="630"/>
              </a:xfrm>
              <a:custGeom>
                <a:avLst/>
                <a:gdLst>
                  <a:gd name="T0" fmla="*/ 0 w 378"/>
                  <a:gd name="T1" fmla="*/ 0 h 1495"/>
                  <a:gd name="T2" fmla="*/ 0 w 378"/>
                  <a:gd name="T3" fmla="*/ 0 h 1495"/>
                  <a:gd name="T4" fmla="*/ 0 w 378"/>
                  <a:gd name="T5" fmla="*/ 0 h 1495"/>
                  <a:gd name="T6" fmla="*/ 0 w 378"/>
                  <a:gd name="T7" fmla="*/ 0 h 1495"/>
                  <a:gd name="T8" fmla="*/ 0 w 378"/>
                  <a:gd name="T9" fmla="*/ 0 h 1495"/>
                  <a:gd name="T10" fmla="*/ 0 w 378"/>
                  <a:gd name="T11" fmla="*/ 0 h 1495"/>
                  <a:gd name="T12" fmla="*/ 0 w 378"/>
                  <a:gd name="T13" fmla="*/ 0 h 1495"/>
                  <a:gd name="T14" fmla="*/ 0 w 378"/>
                  <a:gd name="T15" fmla="*/ 0 h 1495"/>
                  <a:gd name="T16" fmla="*/ 0 w 378"/>
                  <a:gd name="T17" fmla="*/ 0 h 1495"/>
                  <a:gd name="T18" fmla="*/ 0 w 378"/>
                  <a:gd name="T19" fmla="*/ 0 h 1495"/>
                  <a:gd name="T20" fmla="*/ 0 w 378"/>
                  <a:gd name="T21" fmla="*/ 0 h 1495"/>
                  <a:gd name="T22" fmla="*/ 0 w 378"/>
                  <a:gd name="T23" fmla="*/ 0 h 14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78"/>
                  <a:gd name="T37" fmla="*/ 0 h 1495"/>
                  <a:gd name="T38" fmla="*/ 378 w 378"/>
                  <a:gd name="T39" fmla="*/ 1495 h 149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78" h="1495">
                    <a:moveTo>
                      <a:pt x="0" y="0"/>
                    </a:moveTo>
                    <a:lnTo>
                      <a:pt x="279" y="409"/>
                    </a:lnTo>
                    <a:lnTo>
                      <a:pt x="300" y="790"/>
                    </a:lnTo>
                    <a:lnTo>
                      <a:pt x="273" y="960"/>
                    </a:lnTo>
                    <a:lnTo>
                      <a:pt x="218" y="705"/>
                    </a:lnTo>
                    <a:lnTo>
                      <a:pt x="139" y="1283"/>
                    </a:lnTo>
                    <a:lnTo>
                      <a:pt x="181" y="1495"/>
                    </a:lnTo>
                    <a:lnTo>
                      <a:pt x="237" y="1233"/>
                    </a:lnTo>
                    <a:lnTo>
                      <a:pt x="378" y="769"/>
                    </a:lnTo>
                    <a:lnTo>
                      <a:pt x="362" y="3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58" name="Freeform 124"/>
              <p:cNvSpPr>
                <a:spLocks/>
              </p:cNvSpPr>
              <p:nvPr/>
            </p:nvSpPr>
            <p:spPr bwMode="auto">
              <a:xfrm>
                <a:off x="4535" y="2413"/>
                <a:ext cx="437" cy="375"/>
              </a:xfrm>
              <a:custGeom>
                <a:avLst/>
                <a:gdLst>
                  <a:gd name="T0" fmla="*/ 0 w 1033"/>
                  <a:gd name="T1" fmla="*/ 0 h 888"/>
                  <a:gd name="T2" fmla="*/ 0 w 1033"/>
                  <a:gd name="T3" fmla="*/ 0 h 888"/>
                  <a:gd name="T4" fmla="*/ 0 w 1033"/>
                  <a:gd name="T5" fmla="*/ 0 h 888"/>
                  <a:gd name="T6" fmla="*/ 0 w 1033"/>
                  <a:gd name="T7" fmla="*/ 0 h 888"/>
                  <a:gd name="T8" fmla="*/ 0 w 1033"/>
                  <a:gd name="T9" fmla="*/ 0 h 888"/>
                  <a:gd name="T10" fmla="*/ 0 w 1033"/>
                  <a:gd name="T11" fmla="*/ 0 h 888"/>
                  <a:gd name="T12" fmla="*/ 0 w 1033"/>
                  <a:gd name="T13" fmla="*/ 0 h 888"/>
                  <a:gd name="T14" fmla="*/ 0 w 1033"/>
                  <a:gd name="T15" fmla="*/ 0 h 888"/>
                  <a:gd name="T16" fmla="*/ 0 w 1033"/>
                  <a:gd name="T17" fmla="*/ 0 h 888"/>
                  <a:gd name="T18" fmla="*/ 0 w 1033"/>
                  <a:gd name="T19" fmla="*/ 0 h 888"/>
                  <a:gd name="T20" fmla="*/ 0 w 1033"/>
                  <a:gd name="T21" fmla="*/ 0 h 888"/>
                  <a:gd name="T22" fmla="*/ 0 w 1033"/>
                  <a:gd name="T23" fmla="*/ 0 h 888"/>
                  <a:gd name="T24" fmla="*/ 0 w 1033"/>
                  <a:gd name="T25" fmla="*/ 0 h 888"/>
                  <a:gd name="T26" fmla="*/ 0 w 1033"/>
                  <a:gd name="T27" fmla="*/ 0 h 888"/>
                  <a:gd name="T28" fmla="*/ 0 w 1033"/>
                  <a:gd name="T29" fmla="*/ 0 h 888"/>
                  <a:gd name="T30" fmla="*/ 0 w 1033"/>
                  <a:gd name="T31" fmla="*/ 0 h 888"/>
                  <a:gd name="T32" fmla="*/ 0 w 1033"/>
                  <a:gd name="T33" fmla="*/ 0 h 888"/>
                  <a:gd name="T34" fmla="*/ 0 w 1033"/>
                  <a:gd name="T35" fmla="*/ 0 h 888"/>
                  <a:gd name="T36" fmla="*/ 0 w 1033"/>
                  <a:gd name="T37" fmla="*/ 0 h 88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33"/>
                  <a:gd name="T58" fmla="*/ 0 h 888"/>
                  <a:gd name="T59" fmla="*/ 1033 w 1033"/>
                  <a:gd name="T60" fmla="*/ 888 h 88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33" h="888">
                    <a:moveTo>
                      <a:pt x="1033" y="0"/>
                    </a:moveTo>
                    <a:lnTo>
                      <a:pt x="747" y="295"/>
                    </a:lnTo>
                    <a:lnTo>
                      <a:pt x="671" y="85"/>
                    </a:lnTo>
                    <a:lnTo>
                      <a:pt x="516" y="387"/>
                    </a:lnTo>
                    <a:lnTo>
                      <a:pt x="448" y="542"/>
                    </a:lnTo>
                    <a:lnTo>
                      <a:pt x="537" y="613"/>
                    </a:lnTo>
                    <a:lnTo>
                      <a:pt x="509" y="719"/>
                    </a:lnTo>
                    <a:lnTo>
                      <a:pt x="419" y="748"/>
                    </a:lnTo>
                    <a:lnTo>
                      <a:pt x="356" y="803"/>
                    </a:lnTo>
                    <a:lnTo>
                      <a:pt x="0" y="846"/>
                    </a:lnTo>
                    <a:lnTo>
                      <a:pt x="474" y="852"/>
                    </a:lnTo>
                    <a:lnTo>
                      <a:pt x="495" y="775"/>
                    </a:lnTo>
                    <a:lnTo>
                      <a:pt x="705" y="859"/>
                    </a:lnTo>
                    <a:lnTo>
                      <a:pt x="676" y="753"/>
                    </a:lnTo>
                    <a:lnTo>
                      <a:pt x="852" y="888"/>
                    </a:lnTo>
                    <a:lnTo>
                      <a:pt x="914" y="881"/>
                    </a:lnTo>
                    <a:lnTo>
                      <a:pt x="794" y="549"/>
                    </a:lnTo>
                    <a:lnTo>
                      <a:pt x="1033" y="0"/>
                    </a:lnTo>
                    <a:close/>
                  </a:path>
                </a:pathLst>
              </a:custGeom>
              <a:solidFill>
                <a:srgbClr val="80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59" name="Freeform 125"/>
              <p:cNvSpPr>
                <a:spLocks/>
              </p:cNvSpPr>
              <p:nvPr/>
            </p:nvSpPr>
            <p:spPr bwMode="auto">
              <a:xfrm>
                <a:off x="4703" y="2237"/>
                <a:ext cx="148" cy="75"/>
              </a:xfrm>
              <a:custGeom>
                <a:avLst/>
                <a:gdLst>
                  <a:gd name="T0" fmla="*/ 0 w 349"/>
                  <a:gd name="T1" fmla="*/ 0 h 176"/>
                  <a:gd name="T2" fmla="*/ 0 w 349"/>
                  <a:gd name="T3" fmla="*/ 0 h 176"/>
                  <a:gd name="T4" fmla="*/ 0 w 349"/>
                  <a:gd name="T5" fmla="*/ 0 h 176"/>
                  <a:gd name="T6" fmla="*/ 0 w 349"/>
                  <a:gd name="T7" fmla="*/ 0 h 176"/>
                  <a:gd name="T8" fmla="*/ 0 w 349"/>
                  <a:gd name="T9" fmla="*/ 0 h 176"/>
                  <a:gd name="T10" fmla="*/ 0 w 349"/>
                  <a:gd name="T11" fmla="*/ 0 h 176"/>
                  <a:gd name="T12" fmla="*/ 0 w 349"/>
                  <a:gd name="T13" fmla="*/ 0 h 176"/>
                  <a:gd name="T14" fmla="*/ 0 w 349"/>
                  <a:gd name="T15" fmla="*/ 0 h 1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9"/>
                  <a:gd name="T25" fmla="*/ 0 h 176"/>
                  <a:gd name="T26" fmla="*/ 349 w 349"/>
                  <a:gd name="T27" fmla="*/ 176 h 17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9" h="176">
                    <a:moveTo>
                      <a:pt x="349" y="0"/>
                    </a:moveTo>
                    <a:lnTo>
                      <a:pt x="257" y="149"/>
                    </a:lnTo>
                    <a:lnTo>
                      <a:pt x="50" y="120"/>
                    </a:lnTo>
                    <a:lnTo>
                      <a:pt x="0" y="176"/>
                    </a:lnTo>
                    <a:lnTo>
                      <a:pt x="8" y="77"/>
                    </a:lnTo>
                    <a:lnTo>
                      <a:pt x="257" y="91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80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60" name="Freeform 126"/>
              <p:cNvSpPr>
                <a:spLocks/>
              </p:cNvSpPr>
              <p:nvPr/>
            </p:nvSpPr>
            <p:spPr bwMode="auto">
              <a:xfrm>
                <a:off x="4430" y="2335"/>
                <a:ext cx="250" cy="63"/>
              </a:xfrm>
              <a:custGeom>
                <a:avLst/>
                <a:gdLst>
                  <a:gd name="T0" fmla="*/ 0 w 593"/>
                  <a:gd name="T1" fmla="*/ 0 h 149"/>
                  <a:gd name="T2" fmla="*/ 0 w 593"/>
                  <a:gd name="T3" fmla="*/ 0 h 149"/>
                  <a:gd name="T4" fmla="*/ 0 w 593"/>
                  <a:gd name="T5" fmla="*/ 0 h 149"/>
                  <a:gd name="T6" fmla="*/ 0 w 593"/>
                  <a:gd name="T7" fmla="*/ 0 h 149"/>
                  <a:gd name="T8" fmla="*/ 0 w 593"/>
                  <a:gd name="T9" fmla="*/ 0 h 149"/>
                  <a:gd name="T10" fmla="*/ 0 w 593"/>
                  <a:gd name="T11" fmla="*/ 0 h 149"/>
                  <a:gd name="T12" fmla="*/ 0 w 593"/>
                  <a:gd name="T13" fmla="*/ 0 h 1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3"/>
                  <a:gd name="T22" fmla="*/ 0 h 149"/>
                  <a:gd name="T23" fmla="*/ 593 w 593"/>
                  <a:gd name="T24" fmla="*/ 149 h 1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3" h="149">
                    <a:moveTo>
                      <a:pt x="593" y="0"/>
                    </a:moveTo>
                    <a:lnTo>
                      <a:pt x="593" y="58"/>
                    </a:lnTo>
                    <a:lnTo>
                      <a:pt x="328" y="58"/>
                    </a:lnTo>
                    <a:lnTo>
                      <a:pt x="0" y="149"/>
                    </a:lnTo>
                    <a:lnTo>
                      <a:pt x="307" y="0"/>
                    </a:lnTo>
                    <a:lnTo>
                      <a:pt x="593" y="0"/>
                    </a:lnTo>
                    <a:close/>
                  </a:path>
                </a:pathLst>
              </a:custGeom>
              <a:solidFill>
                <a:srgbClr val="80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61" name="Freeform 127"/>
              <p:cNvSpPr>
                <a:spLocks/>
              </p:cNvSpPr>
              <p:nvPr/>
            </p:nvSpPr>
            <p:spPr bwMode="auto">
              <a:xfrm>
                <a:off x="4453" y="2144"/>
                <a:ext cx="130" cy="201"/>
              </a:xfrm>
              <a:custGeom>
                <a:avLst/>
                <a:gdLst>
                  <a:gd name="T0" fmla="*/ 0 w 307"/>
                  <a:gd name="T1" fmla="*/ 0 h 473"/>
                  <a:gd name="T2" fmla="*/ 0 w 307"/>
                  <a:gd name="T3" fmla="*/ 0 h 473"/>
                  <a:gd name="T4" fmla="*/ 0 w 307"/>
                  <a:gd name="T5" fmla="*/ 0 h 473"/>
                  <a:gd name="T6" fmla="*/ 0 w 307"/>
                  <a:gd name="T7" fmla="*/ 0 h 473"/>
                  <a:gd name="T8" fmla="*/ 0 w 307"/>
                  <a:gd name="T9" fmla="*/ 0 h 473"/>
                  <a:gd name="T10" fmla="*/ 0 w 307"/>
                  <a:gd name="T11" fmla="*/ 0 h 473"/>
                  <a:gd name="T12" fmla="*/ 0 w 307"/>
                  <a:gd name="T13" fmla="*/ 0 h 473"/>
                  <a:gd name="T14" fmla="*/ 0 w 307"/>
                  <a:gd name="T15" fmla="*/ 0 h 473"/>
                  <a:gd name="T16" fmla="*/ 0 w 307"/>
                  <a:gd name="T17" fmla="*/ 0 h 473"/>
                  <a:gd name="T18" fmla="*/ 0 w 307"/>
                  <a:gd name="T19" fmla="*/ 0 h 4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7"/>
                  <a:gd name="T31" fmla="*/ 0 h 473"/>
                  <a:gd name="T32" fmla="*/ 307 w 307"/>
                  <a:gd name="T33" fmla="*/ 473 h 47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7" h="473">
                    <a:moveTo>
                      <a:pt x="239" y="0"/>
                    </a:moveTo>
                    <a:lnTo>
                      <a:pt x="92" y="92"/>
                    </a:lnTo>
                    <a:lnTo>
                      <a:pt x="223" y="134"/>
                    </a:lnTo>
                    <a:lnTo>
                      <a:pt x="244" y="225"/>
                    </a:lnTo>
                    <a:lnTo>
                      <a:pt x="0" y="473"/>
                    </a:lnTo>
                    <a:lnTo>
                      <a:pt x="273" y="331"/>
                    </a:lnTo>
                    <a:lnTo>
                      <a:pt x="307" y="198"/>
                    </a:lnTo>
                    <a:lnTo>
                      <a:pt x="286" y="21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80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62" name="Freeform 128"/>
              <p:cNvSpPr>
                <a:spLocks/>
              </p:cNvSpPr>
              <p:nvPr/>
            </p:nvSpPr>
            <p:spPr bwMode="auto">
              <a:xfrm>
                <a:off x="4397" y="2300"/>
                <a:ext cx="53" cy="74"/>
              </a:xfrm>
              <a:custGeom>
                <a:avLst/>
                <a:gdLst>
                  <a:gd name="T0" fmla="*/ 0 w 126"/>
                  <a:gd name="T1" fmla="*/ 0 h 175"/>
                  <a:gd name="T2" fmla="*/ 0 w 126"/>
                  <a:gd name="T3" fmla="*/ 0 h 175"/>
                  <a:gd name="T4" fmla="*/ 0 w 126"/>
                  <a:gd name="T5" fmla="*/ 0 h 175"/>
                  <a:gd name="T6" fmla="*/ 0 w 126"/>
                  <a:gd name="T7" fmla="*/ 0 h 175"/>
                  <a:gd name="T8" fmla="*/ 0 w 126"/>
                  <a:gd name="T9" fmla="*/ 0 h 175"/>
                  <a:gd name="T10" fmla="*/ 0 w 126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6"/>
                  <a:gd name="T19" fmla="*/ 0 h 175"/>
                  <a:gd name="T20" fmla="*/ 126 w 126"/>
                  <a:gd name="T21" fmla="*/ 175 h 17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6" h="175">
                    <a:moveTo>
                      <a:pt x="68" y="0"/>
                    </a:moveTo>
                    <a:lnTo>
                      <a:pt x="0" y="48"/>
                    </a:lnTo>
                    <a:lnTo>
                      <a:pt x="89" y="175"/>
                    </a:lnTo>
                    <a:lnTo>
                      <a:pt x="126" y="11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80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63" name="Freeform 129"/>
              <p:cNvSpPr>
                <a:spLocks/>
              </p:cNvSpPr>
              <p:nvPr/>
            </p:nvSpPr>
            <p:spPr bwMode="auto">
              <a:xfrm>
                <a:off x="4830" y="2121"/>
                <a:ext cx="23" cy="72"/>
              </a:xfrm>
              <a:custGeom>
                <a:avLst/>
                <a:gdLst>
                  <a:gd name="T0" fmla="*/ 0 w 55"/>
                  <a:gd name="T1" fmla="*/ 0 h 169"/>
                  <a:gd name="T2" fmla="*/ 0 w 55"/>
                  <a:gd name="T3" fmla="*/ 0 h 169"/>
                  <a:gd name="T4" fmla="*/ 0 w 55"/>
                  <a:gd name="T5" fmla="*/ 0 h 169"/>
                  <a:gd name="T6" fmla="*/ 0 w 55"/>
                  <a:gd name="T7" fmla="*/ 0 h 169"/>
                  <a:gd name="T8" fmla="*/ 0 w 55"/>
                  <a:gd name="T9" fmla="*/ 0 h 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169"/>
                  <a:gd name="T17" fmla="*/ 55 w 55"/>
                  <a:gd name="T18" fmla="*/ 169 h 1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169">
                    <a:moveTo>
                      <a:pt x="0" y="0"/>
                    </a:moveTo>
                    <a:lnTo>
                      <a:pt x="0" y="169"/>
                    </a:lnTo>
                    <a:lnTo>
                      <a:pt x="55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64" name="Freeform 130"/>
              <p:cNvSpPr>
                <a:spLocks/>
              </p:cNvSpPr>
              <p:nvPr/>
            </p:nvSpPr>
            <p:spPr bwMode="auto">
              <a:xfrm>
                <a:off x="4224" y="2207"/>
                <a:ext cx="111" cy="257"/>
              </a:xfrm>
              <a:custGeom>
                <a:avLst/>
                <a:gdLst>
                  <a:gd name="T0" fmla="*/ 0 w 265"/>
                  <a:gd name="T1" fmla="*/ 0 h 607"/>
                  <a:gd name="T2" fmla="*/ 0 w 265"/>
                  <a:gd name="T3" fmla="*/ 0 h 607"/>
                  <a:gd name="T4" fmla="*/ 0 w 265"/>
                  <a:gd name="T5" fmla="*/ 0 h 607"/>
                  <a:gd name="T6" fmla="*/ 0 w 265"/>
                  <a:gd name="T7" fmla="*/ 0 h 607"/>
                  <a:gd name="T8" fmla="*/ 0 w 265"/>
                  <a:gd name="T9" fmla="*/ 0 h 6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5"/>
                  <a:gd name="T16" fmla="*/ 0 h 607"/>
                  <a:gd name="T17" fmla="*/ 265 w 265"/>
                  <a:gd name="T18" fmla="*/ 607 h 6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5" h="607">
                    <a:moveTo>
                      <a:pt x="0" y="607"/>
                    </a:moveTo>
                    <a:lnTo>
                      <a:pt x="265" y="0"/>
                    </a:lnTo>
                    <a:lnTo>
                      <a:pt x="21" y="430"/>
                    </a:lnTo>
                    <a:lnTo>
                      <a:pt x="0" y="607"/>
                    </a:lnTo>
                    <a:close/>
                  </a:path>
                </a:pathLst>
              </a:custGeom>
              <a:solidFill>
                <a:srgbClr val="80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65" name="Freeform 131"/>
              <p:cNvSpPr>
                <a:spLocks/>
              </p:cNvSpPr>
              <p:nvPr/>
            </p:nvSpPr>
            <p:spPr bwMode="auto">
              <a:xfrm>
                <a:off x="4700" y="2467"/>
                <a:ext cx="24" cy="172"/>
              </a:xfrm>
              <a:custGeom>
                <a:avLst/>
                <a:gdLst>
                  <a:gd name="T0" fmla="*/ 0 w 58"/>
                  <a:gd name="T1" fmla="*/ 0 h 409"/>
                  <a:gd name="T2" fmla="*/ 0 w 58"/>
                  <a:gd name="T3" fmla="*/ 0 h 409"/>
                  <a:gd name="T4" fmla="*/ 0 w 58"/>
                  <a:gd name="T5" fmla="*/ 0 h 409"/>
                  <a:gd name="T6" fmla="*/ 0 w 58"/>
                  <a:gd name="T7" fmla="*/ 0 h 409"/>
                  <a:gd name="T8" fmla="*/ 0 w 58"/>
                  <a:gd name="T9" fmla="*/ 0 h 4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409"/>
                  <a:gd name="T17" fmla="*/ 58 w 58"/>
                  <a:gd name="T18" fmla="*/ 409 h 4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409">
                    <a:moveTo>
                      <a:pt x="58" y="409"/>
                    </a:moveTo>
                    <a:lnTo>
                      <a:pt x="0" y="0"/>
                    </a:lnTo>
                    <a:lnTo>
                      <a:pt x="0" y="374"/>
                    </a:lnTo>
                    <a:lnTo>
                      <a:pt x="58" y="409"/>
                    </a:lnTo>
                    <a:close/>
                  </a:path>
                </a:pathLst>
              </a:custGeom>
              <a:solidFill>
                <a:srgbClr val="80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66" name="Freeform 132"/>
              <p:cNvSpPr>
                <a:spLocks/>
              </p:cNvSpPr>
              <p:nvPr/>
            </p:nvSpPr>
            <p:spPr bwMode="auto">
              <a:xfrm>
                <a:off x="3950" y="2402"/>
                <a:ext cx="20" cy="33"/>
              </a:xfrm>
              <a:custGeom>
                <a:avLst/>
                <a:gdLst>
                  <a:gd name="T0" fmla="*/ 0 w 50"/>
                  <a:gd name="T1" fmla="*/ 0 h 79"/>
                  <a:gd name="T2" fmla="*/ 0 w 50"/>
                  <a:gd name="T3" fmla="*/ 0 h 79"/>
                  <a:gd name="T4" fmla="*/ 0 w 50"/>
                  <a:gd name="T5" fmla="*/ 0 h 79"/>
                  <a:gd name="T6" fmla="*/ 0 w 50"/>
                  <a:gd name="T7" fmla="*/ 0 h 79"/>
                  <a:gd name="T8" fmla="*/ 0 w 50"/>
                  <a:gd name="T9" fmla="*/ 0 h 79"/>
                  <a:gd name="T10" fmla="*/ 0 w 50"/>
                  <a:gd name="T11" fmla="*/ 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79"/>
                  <a:gd name="T20" fmla="*/ 50 w 50"/>
                  <a:gd name="T21" fmla="*/ 79 h 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79">
                    <a:moveTo>
                      <a:pt x="36" y="0"/>
                    </a:moveTo>
                    <a:lnTo>
                      <a:pt x="50" y="48"/>
                    </a:lnTo>
                    <a:lnTo>
                      <a:pt x="12" y="79"/>
                    </a:lnTo>
                    <a:lnTo>
                      <a:pt x="0" y="3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D7D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67" name="Freeform 133"/>
              <p:cNvSpPr>
                <a:spLocks/>
              </p:cNvSpPr>
              <p:nvPr/>
            </p:nvSpPr>
            <p:spPr bwMode="auto">
              <a:xfrm>
                <a:off x="3985" y="2388"/>
                <a:ext cx="23" cy="22"/>
              </a:xfrm>
              <a:custGeom>
                <a:avLst/>
                <a:gdLst>
                  <a:gd name="T0" fmla="*/ 0 w 57"/>
                  <a:gd name="T1" fmla="*/ 0 h 54"/>
                  <a:gd name="T2" fmla="*/ 0 w 57"/>
                  <a:gd name="T3" fmla="*/ 0 h 54"/>
                  <a:gd name="T4" fmla="*/ 0 w 57"/>
                  <a:gd name="T5" fmla="*/ 0 h 54"/>
                  <a:gd name="T6" fmla="*/ 0 w 57"/>
                  <a:gd name="T7" fmla="*/ 0 h 54"/>
                  <a:gd name="T8" fmla="*/ 0 w 57"/>
                  <a:gd name="T9" fmla="*/ 0 h 54"/>
                  <a:gd name="T10" fmla="*/ 0 w 57"/>
                  <a:gd name="T11" fmla="*/ 0 h 54"/>
                  <a:gd name="T12" fmla="*/ 0 w 57"/>
                  <a:gd name="T13" fmla="*/ 0 h 54"/>
                  <a:gd name="T14" fmla="*/ 0 w 57"/>
                  <a:gd name="T15" fmla="*/ 0 h 54"/>
                  <a:gd name="T16" fmla="*/ 0 w 57"/>
                  <a:gd name="T17" fmla="*/ 0 h 54"/>
                  <a:gd name="T18" fmla="*/ 0 w 57"/>
                  <a:gd name="T19" fmla="*/ 0 h 54"/>
                  <a:gd name="T20" fmla="*/ 0 w 57"/>
                  <a:gd name="T21" fmla="*/ 0 h 54"/>
                  <a:gd name="T22" fmla="*/ 0 w 57"/>
                  <a:gd name="T23" fmla="*/ 0 h 54"/>
                  <a:gd name="T24" fmla="*/ 0 w 57"/>
                  <a:gd name="T25" fmla="*/ 0 h 54"/>
                  <a:gd name="T26" fmla="*/ 0 w 57"/>
                  <a:gd name="T27" fmla="*/ 0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7"/>
                  <a:gd name="T43" fmla="*/ 0 h 54"/>
                  <a:gd name="T44" fmla="*/ 57 w 57"/>
                  <a:gd name="T45" fmla="*/ 54 h 5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7" h="54">
                    <a:moveTo>
                      <a:pt x="48" y="28"/>
                    </a:moveTo>
                    <a:lnTo>
                      <a:pt x="46" y="15"/>
                    </a:lnTo>
                    <a:lnTo>
                      <a:pt x="25" y="21"/>
                    </a:lnTo>
                    <a:lnTo>
                      <a:pt x="25" y="48"/>
                    </a:lnTo>
                    <a:lnTo>
                      <a:pt x="48" y="40"/>
                    </a:lnTo>
                    <a:lnTo>
                      <a:pt x="42" y="50"/>
                    </a:lnTo>
                    <a:lnTo>
                      <a:pt x="19" y="54"/>
                    </a:lnTo>
                    <a:lnTo>
                      <a:pt x="0" y="30"/>
                    </a:lnTo>
                    <a:lnTo>
                      <a:pt x="15" y="0"/>
                    </a:lnTo>
                    <a:lnTo>
                      <a:pt x="46" y="0"/>
                    </a:lnTo>
                    <a:lnTo>
                      <a:pt x="57" y="5"/>
                    </a:lnTo>
                    <a:lnTo>
                      <a:pt x="57" y="34"/>
                    </a:lnTo>
                    <a:lnTo>
                      <a:pt x="48" y="28"/>
                    </a:lnTo>
                    <a:close/>
                  </a:path>
                </a:pathLst>
              </a:custGeom>
              <a:solidFill>
                <a:srgbClr val="D7D7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68" name="Freeform 134"/>
              <p:cNvSpPr>
                <a:spLocks/>
              </p:cNvSpPr>
              <p:nvPr/>
            </p:nvSpPr>
            <p:spPr bwMode="auto">
              <a:xfrm>
                <a:off x="4711" y="1858"/>
                <a:ext cx="125" cy="47"/>
              </a:xfrm>
              <a:custGeom>
                <a:avLst/>
                <a:gdLst>
                  <a:gd name="T0" fmla="*/ 0 w 294"/>
                  <a:gd name="T1" fmla="*/ 0 h 109"/>
                  <a:gd name="T2" fmla="*/ 0 w 294"/>
                  <a:gd name="T3" fmla="*/ 0 h 109"/>
                  <a:gd name="T4" fmla="*/ 0 w 294"/>
                  <a:gd name="T5" fmla="*/ 0 h 109"/>
                  <a:gd name="T6" fmla="*/ 0 w 294"/>
                  <a:gd name="T7" fmla="*/ 0 h 109"/>
                  <a:gd name="T8" fmla="*/ 0 w 294"/>
                  <a:gd name="T9" fmla="*/ 0 h 109"/>
                  <a:gd name="T10" fmla="*/ 0 w 294"/>
                  <a:gd name="T11" fmla="*/ 0 h 109"/>
                  <a:gd name="T12" fmla="*/ 0 w 294"/>
                  <a:gd name="T13" fmla="*/ 0 h 109"/>
                  <a:gd name="T14" fmla="*/ 0 w 294"/>
                  <a:gd name="T15" fmla="*/ 0 h 109"/>
                  <a:gd name="T16" fmla="*/ 0 w 294"/>
                  <a:gd name="T17" fmla="*/ 0 h 109"/>
                  <a:gd name="T18" fmla="*/ 0 w 294"/>
                  <a:gd name="T19" fmla="*/ 0 h 109"/>
                  <a:gd name="T20" fmla="*/ 0 w 294"/>
                  <a:gd name="T21" fmla="*/ 0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94"/>
                  <a:gd name="T34" fmla="*/ 0 h 109"/>
                  <a:gd name="T35" fmla="*/ 294 w 294"/>
                  <a:gd name="T36" fmla="*/ 109 h 1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94" h="109">
                    <a:moveTo>
                      <a:pt x="0" y="69"/>
                    </a:moveTo>
                    <a:lnTo>
                      <a:pt x="116" y="109"/>
                    </a:lnTo>
                    <a:lnTo>
                      <a:pt x="147" y="54"/>
                    </a:lnTo>
                    <a:lnTo>
                      <a:pt x="252" y="77"/>
                    </a:lnTo>
                    <a:lnTo>
                      <a:pt x="294" y="9"/>
                    </a:lnTo>
                    <a:lnTo>
                      <a:pt x="250" y="9"/>
                    </a:lnTo>
                    <a:lnTo>
                      <a:pt x="250" y="48"/>
                    </a:lnTo>
                    <a:lnTo>
                      <a:pt x="122" y="0"/>
                    </a:lnTo>
                    <a:lnTo>
                      <a:pt x="122" y="48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69" name="Freeform 135"/>
              <p:cNvSpPr>
                <a:spLocks/>
              </p:cNvSpPr>
              <p:nvPr/>
            </p:nvSpPr>
            <p:spPr bwMode="auto">
              <a:xfrm>
                <a:off x="4596" y="1739"/>
                <a:ext cx="120" cy="44"/>
              </a:xfrm>
              <a:custGeom>
                <a:avLst/>
                <a:gdLst>
                  <a:gd name="T0" fmla="*/ 0 w 284"/>
                  <a:gd name="T1" fmla="*/ 0 h 104"/>
                  <a:gd name="T2" fmla="*/ 0 w 284"/>
                  <a:gd name="T3" fmla="*/ 0 h 104"/>
                  <a:gd name="T4" fmla="*/ 0 w 284"/>
                  <a:gd name="T5" fmla="*/ 0 h 104"/>
                  <a:gd name="T6" fmla="*/ 0 w 284"/>
                  <a:gd name="T7" fmla="*/ 0 h 104"/>
                  <a:gd name="T8" fmla="*/ 0 w 284"/>
                  <a:gd name="T9" fmla="*/ 0 h 104"/>
                  <a:gd name="T10" fmla="*/ 0 w 284"/>
                  <a:gd name="T11" fmla="*/ 0 h 104"/>
                  <a:gd name="T12" fmla="*/ 0 w 284"/>
                  <a:gd name="T13" fmla="*/ 0 h 104"/>
                  <a:gd name="T14" fmla="*/ 0 w 284"/>
                  <a:gd name="T15" fmla="*/ 0 h 1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84"/>
                  <a:gd name="T25" fmla="*/ 0 h 104"/>
                  <a:gd name="T26" fmla="*/ 284 w 284"/>
                  <a:gd name="T27" fmla="*/ 104 h 10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84" h="104">
                    <a:moveTo>
                      <a:pt x="284" y="9"/>
                    </a:moveTo>
                    <a:lnTo>
                      <a:pt x="167" y="0"/>
                    </a:lnTo>
                    <a:lnTo>
                      <a:pt x="106" y="71"/>
                    </a:lnTo>
                    <a:lnTo>
                      <a:pt x="0" y="67"/>
                    </a:lnTo>
                    <a:lnTo>
                      <a:pt x="2" y="104"/>
                    </a:lnTo>
                    <a:lnTo>
                      <a:pt x="114" y="82"/>
                    </a:lnTo>
                    <a:lnTo>
                      <a:pt x="284" y="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70" name="Freeform 136"/>
              <p:cNvSpPr>
                <a:spLocks/>
              </p:cNvSpPr>
              <p:nvPr/>
            </p:nvSpPr>
            <p:spPr bwMode="auto">
              <a:xfrm>
                <a:off x="4513" y="1782"/>
                <a:ext cx="38" cy="21"/>
              </a:xfrm>
              <a:custGeom>
                <a:avLst/>
                <a:gdLst>
                  <a:gd name="T0" fmla="*/ 0 w 92"/>
                  <a:gd name="T1" fmla="*/ 0 h 50"/>
                  <a:gd name="T2" fmla="*/ 0 w 92"/>
                  <a:gd name="T3" fmla="*/ 0 h 50"/>
                  <a:gd name="T4" fmla="*/ 0 w 92"/>
                  <a:gd name="T5" fmla="*/ 0 h 50"/>
                  <a:gd name="T6" fmla="*/ 0 w 92"/>
                  <a:gd name="T7" fmla="*/ 0 h 50"/>
                  <a:gd name="T8" fmla="*/ 0 w 9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2"/>
                  <a:gd name="T16" fmla="*/ 0 h 50"/>
                  <a:gd name="T17" fmla="*/ 92 w 92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2" h="50">
                    <a:moveTo>
                      <a:pt x="27" y="0"/>
                    </a:moveTo>
                    <a:lnTo>
                      <a:pt x="0" y="50"/>
                    </a:lnTo>
                    <a:lnTo>
                      <a:pt x="92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71" name="Freeform 137"/>
              <p:cNvSpPr>
                <a:spLocks/>
              </p:cNvSpPr>
              <p:nvPr/>
            </p:nvSpPr>
            <p:spPr bwMode="auto">
              <a:xfrm>
                <a:off x="3763" y="1612"/>
                <a:ext cx="61" cy="15"/>
              </a:xfrm>
              <a:custGeom>
                <a:avLst/>
                <a:gdLst>
                  <a:gd name="T0" fmla="*/ 0 w 143"/>
                  <a:gd name="T1" fmla="*/ 0 h 33"/>
                  <a:gd name="T2" fmla="*/ 0 w 143"/>
                  <a:gd name="T3" fmla="*/ 0 h 33"/>
                  <a:gd name="T4" fmla="*/ 0 w 143"/>
                  <a:gd name="T5" fmla="*/ 0 h 33"/>
                  <a:gd name="T6" fmla="*/ 0 w 143"/>
                  <a:gd name="T7" fmla="*/ 0 h 33"/>
                  <a:gd name="T8" fmla="*/ 0 w 143"/>
                  <a:gd name="T9" fmla="*/ 0 h 33"/>
                  <a:gd name="T10" fmla="*/ 0 w 143"/>
                  <a:gd name="T11" fmla="*/ 0 h 33"/>
                  <a:gd name="T12" fmla="*/ 0 w 143"/>
                  <a:gd name="T13" fmla="*/ 0 h 33"/>
                  <a:gd name="T14" fmla="*/ 0 w 143"/>
                  <a:gd name="T15" fmla="*/ 0 h 33"/>
                  <a:gd name="T16" fmla="*/ 0 w 143"/>
                  <a:gd name="T17" fmla="*/ 0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3"/>
                  <a:gd name="T28" fmla="*/ 0 h 33"/>
                  <a:gd name="T29" fmla="*/ 143 w 143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3" h="33">
                    <a:moveTo>
                      <a:pt x="0" y="0"/>
                    </a:moveTo>
                    <a:lnTo>
                      <a:pt x="122" y="0"/>
                    </a:lnTo>
                    <a:lnTo>
                      <a:pt x="143" y="29"/>
                    </a:lnTo>
                    <a:lnTo>
                      <a:pt x="84" y="13"/>
                    </a:lnTo>
                    <a:lnTo>
                      <a:pt x="40" y="13"/>
                    </a:lnTo>
                    <a:lnTo>
                      <a:pt x="32" y="33"/>
                    </a:lnTo>
                    <a:lnTo>
                      <a:pt x="1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72" name="Freeform 138"/>
              <p:cNvSpPr>
                <a:spLocks/>
              </p:cNvSpPr>
              <p:nvPr/>
            </p:nvSpPr>
            <p:spPr bwMode="auto">
              <a:xfrm>
                <a:off x="3782" y="1627"/>
                <a:ext cx="23" cy="12"/>
              </a:xfrm>
              <a:custGeom>
                <a:avLst/>
                <a:gdLst>
                  <a:gd name="T0" fmla="*/ 0 w 55"/>
                  <a:gd name="T1" fmla="*/ 0 h 29"/>
                  <a:gd name="T2" fmla="*/ 0 w 55"/>
                  <a:gd name="T3" fmla="*/ 0 h 29"/>
                  <a:gd name="T4" fmla="*/ 0 w 55"/>
                  <a:gd name="T5" fmla="*/ 0 h 29"/>
                  <a:gd name="T6" fmla="*/ 0 w 55"/>
                  <a:gd name="T7" fmla="*/ 0 h 29"/>
                  <a:gd name="T8" fmla="*/ 0 w 55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29"/>
                  <a:gd name="T17" fmla="*/ 55 w 55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29">
                    <a:moveTo>
                      <a:pt x="0" y="0"/>
                    </a:moveTo>
                    <a:lnTo>
                      <a:pt x="26" y="29"/>
                    </a:lnTo>
                    <a:lnTo>
                      <a:pt x="55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73" name="Freeform 139"/>
              <p:cNvSpPr>
                <a:spLocks/>
              </p:cNvSpPr>
              <p:nvPr/>
            </p:nvSpPr>
            <p:spPr bwMode="auto">
              <a:xfrm>
                <a:off x="3804" y="1619"/>
                <a:ext cx="14" cy="16"/>
              </a:xfrm>
              <a:custGeom>
                <a:avLst/>
                <a:gdLst>
                  <a:gd name="T0" fmla="*/ 0 w 34"/>
                  <a:gd name="T1" fmla="*/ 0 h 39"/>
                  <a:gd name="T2" fmla="*/ 0 w 34"/>
                  <a:gd name="T3" fmla="*/ 0 h 39"/>
                  <a:gd name="T4" fmla="*/ 0 w 34"/>
                  <a:gd name="T5" fmla="*/ 0 h 39"/>
                  <a:gd name="T6" fmla="*/ 0 w 34"/>
                  <a:gd name="T7" fmla="*/ 0 h 39"/>
                  <a:gd name="T8" fmla="*/ 0 w 34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"/>
                  <a:gd name="T16" fmla="*/ 0 h 39"/>
                  <a:gd name="T17" fmla="*/ 34 w 34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" h="39">
                    <a:moveTo>
                      <a:pt x="14" y="0"/>
                    </a:moveTo>
                    <a:lnTo>
                      <a:pt x="0" y="39"/>
                    </a:lnTo>
                    <a:lnTo>
                      <a:pt x="34" y="8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74" name="Freeform 140"/>
              <p:cNvSpPr>
                <a:spLocks/>
              </p:cNvSpPr>
              <p:nvPr/>
            </p:nvSpPr>
            <p:spPr bwMode="auto">
              <a:xfrm>
                <a:off x="3798" y="1618"/>
                <a:ext cx="14" cy="15"/>
              </a:xfrm>
              <a:custGeom>
                <a:avLst/>
                <a:gdLst>
                  <a:gd name="T0" fmla="*/ 0 w 32"/>
                  <a:gd name="T1" fmla="*/ 0 h 33"/>
                  <a:gd name="T2" fmla="*/ 0 w 32"/>
                  <a:gd name="T3" fmla="*/ 0 h 33"/>
                  <a:gd name="T4" fmla="*/ 0 w 32"/>
                  <a:gd name="T5" fmla="*/ 0 h 33"/>
                  <a:gd name="T6" fmla="*/ 0 w 32"/>
                  <a:gd name="T7" fmla="*/ 0 h 33"/>
                  <a:gd name="T8" fmla="*/ 0 w 32"/>
                  <a:gd name="T9" fmla="*/ 0 h 33"/>
                  <a:gd name="T10" fmla="*/ 0 w 32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3"/>
                  <a:gd name="T20" fmla="*/ 32 w 32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3">
                    <a:moveTo>
                      <a:pt x="9" y="0"/>
                    </a:moveTo>
                    <a:lnTo>
                      <a:pt x="0" y="22"/>
                    </a:lnTo>
                    <a:lnTo>
                      <a:pt x="15" y="33"/>
                    </a:lnTo>
                    <a:lnTo>
                      <a:pt x="3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75" name="Freeform 141"/>
              <p:cNvSpPr>
                <a:spLocks/>
              </p:cNvSpPr>
              <p:nvPr/>
            </p:nvSpPr>
            <p:spPr bwMode="auto">
              <a:xfrm>
                <a:off x="3791" y="1635"/>
                <a:ext cx="88" cy="90"/>
              </a:xfrm>
              <a:custGeom>
                <a:avLst/>
                <a:gdLst>
                  <a:gd name="T0" fmla="*/ 0 w 207"/>
                  <a:gd name="T1" fmla="*/ 0 h 212"/>
                  <a:gd name="T2" fmla="*/ 0 w 207"/>
                  <a:gd name="T3" fmla="*/ 0 h 212"/>
                  <a:gd name="T4" fmla="*/ 0 w 207"/>
                  <a:gd name="T5" fmla="*/ 0 h 212"/>
                  <a:gd name="T6" fmla="*/ 0 w 207"/>
                  <a:gd name="T7" fmla="*/ 0 h 212"/>
                  <a:gd name="T8" fmla="*/ 0 w 207"/>
                  <a:gd name="T9" fmla="*/ 0 h 212"/>
                  <a:gd name="T10" fmla="*/ 0 w 207"/>
                  <a:gd name="T11" fmla="*/ 0 h 212"/>
                  <a:gd name="T12" fmla="*/ 0 w 207"/>
                  <a:gd name="T13" fmla="*/ 0 h 212"/>
                  <a:gd name="T14" fmla="*/ 0 w 207"/>
                  <a:gd name="T15" fmla="*/ 0 h 212"/>
                  <a:gd name="T16" fmla="*/ 0 w 207"/>
                  <a:gd name="T17" fmla="*/ 0 h 212"/>
                  <a:gd name="T18" fmla="*/ 0 w 207"/>
                  <a:gd name="T19" fmla="*/ 0 h 212"/>
                  <a:gd name="T20" fmla="*/ 0 w 207"/>
                  <a:gd name="T21" fmla="*/ 0 h 212"/>
                  <a:gd name="T22" fmla="*/ 0 w 207"/>
                  <a:gd name="T23" fmla="*/ 0 h 212"/>
                  <a:gd name="T24" fmla="*/ 0 w 207"/>
                  <a:gd name="T25" fmla="*/ 0 h 212"/>
                  <a:gd name="T26" fmla="*/ 0 w 207"/>
                  <a:gd name="T27" fmla="*/ 0 h 212"/>
                  <a:gd name="T28" fmla="*/ 0 w 207"/>
                  <a:gd name="T29" fmla="*/ 0 h 212"/>
                  <a:gd name="T30" fmla="*/ 0 w 207"/>
                  <a:gd name="T31" fmla="*/ 0 h 212"/>
                  <a:gd name="T32" fmla="*/ 0 w 207"/>
                  <a:gd name="T33" fmla="*/ 0 h 212"/>
                  <a:gd name="T34" fmla="*/ 0 w 207"/>
                  <a:gd name="T35" fmla="*/ 0 h 212"/>
                  <a:gd name="T36" fmla="*/ 0 w 207"/>
                  <a:gd name="T37" fmla="*/ 0 h 212"/>
                  <a:gd name="T38" fmla="*/ 0 w 207"/>
                  <a:gd name="T39" fmla="*/ 0 h 212"/>
                  <a:gd name="T40" fmla="*/ 0 w 207"/>
                  <a:gd name="T41" fmla="*/ 0 h 2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07"/>
                  <a:gd name="T64" fmla="*/ 0 h 212"/>
                  <a:gd name="T65" fmla="*/ 207 w 207"/>
                  <a:gd name="T66" fmla="*/ 212 h 2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07" h="212">
                    <a:moveTo>
                      <a:pt x="186" y="0"/>
                    </a:moveTo>
                    <a:lnTo>
                      <a:pt x="207" y="21"/>
                    </a:lnTo>
                    <a:lnTo>
                      <a:pt x="173" y="21"/>
                    </a:lnTo>
                    <a:lnTo>
                      <a:pt x="177" y="40"/>
                    </a:lnTo>
                    <a:lnTo>
                      <a:pt x="145" y="48"/>
                    </a:lnTo>
                    <a:lnTo>
                      <a:pt x="141" y="142"/>
                    </a:lnTo>
                    <a:lnTo>
                      <a:pt x="141" y="185"/>
                    </a:lnTo>
                    <a:lnTo>
                      <a:pt x="124" y="208"/>
                    </a:lnTo>
                    <a:lnTo>
                      <a:pt x="95" y="212"/>
                    </a:lnTo>
                    <a:lnTo>
                      <a:pt x="66" y="185"/>
                    </a:lnTo>
                    <a:lnTo>
                      <a:pt x="0" y="158"/>
                    </a:lnTo>
                    <a:lnTo>
                      <a:pt x="24" y="139"/>
                    </a:lnTo>
                    <a:lnTo>
                      <a:pt x="24" y="160"/>
                    </a:lnTo>
                    <a:lnTo>
                      <a:pt x="76" y="175"/>
                    </a:lnTo>
                    <a:lnTo>
                      <a:pt x="101" y="196"/>
                    </a:lnTo>
                    <a:lnTo>
                      <a:pt x="127" y="189"/>
                    </a:lnTo>
                    <a:lnTo>
                      <a:pt x="127" y="133"/>
                    </a:lnTo>
                    <a:lnTo>
                      <a:pt x="127" y="44"/>
                    </a:lnTo>
                    <a:lnTo>
                      <a:pt x="154" y="6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76" name="Freeform 142"/>
              <p:cNvSpPr>
                <a:spLocks/>
              </p:cNvSpPr>
              <p:nvPr/>
            </p:nvSpPr>
            <p:spPr bwMode="auto">
              <a:xfrm>
                <a:off x="3874" y="1622"/>
                <a:ext cx="15" cy="11"/>
              </a:xfrm>
              <a:custGeom>
                <a:avLst/>
                <a:gdLst>
                  <a:gd name="T0" fmla="*/ 0 w 36"/>
                  <a:gd name="T1" fmla="*/ 0 h 25"/>
                  <a:gd name="T2" fmla="*/ 0 w 36"/>
                  <a:gd name="T3" fmla="*/ 0 h 25"/>
                  <a:gd name="T4" fmla="*/ 0 w 36"/>
                  <a:gd name="T5" fmla="*/ 0 h 25"/>
                  <a:gd name="T6" fmla="*/ 0 w 36"/>
                  <a:gd name="T7" fmla="*/ 0 h 25"/>
                  <a:gd name="T8" fmla="*/ 0 w 36"/>
                  <a:gd name="T9" fmla="*/ 0 h 25"/>
                  <a:gd name="T10" fmla="*/ 0 w 36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25"/>
                  <a:gd name="T20" fmla="*/ 36 w 36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25">
                    <a:moveTo>
                      <a:pt x="0" y="25"/>
                    </a:moveTo>
                    <a:lnTo>
                      <a:pt x="36" y="25"/>
                    </a:lnTo>
                    <a:lnTo>
                      <a:pt x="36" y="0"/>
                    </a:lnTo>
                    <a:lnTo>
                      <a:pt x="11" y="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77" name="Freeform 143"/>
              <p:cNvSpPr>
                <a:spLocks/>
              </p:cNvSpPr>
              <p:nvPr/>
            </p:nvSpPr>
            <p:spPr bwMode="auto">
              <a:xfrm>
                <a:off x="3758" y="1589"/>
                <a:ext cx="87" cy="27"/>
              </a:xfrm>
              <a:custGeom>
                <a:avLst/>
                <a:gdLst>
                  <a:gd name="T0" fmla="*/ 0 w 205"/>
                  <a:gd name="T1" fmla="*/ 0 h 66"/>
                  <a:gd name="T2" fmla="*/ 0 w 205"/>
                  <a:gd name="T3" fmla="*/ 0 h 66"/>
                  <a:gd name="T4" fmla="*/ 0 w 205"/>
                  <a:gd name="T5" fmla="*/ 0 h 66"/>
                  <a:gd name="T6" fmla="*/ 0 w 205"/>
                  <a:gd name="T7" fmla="*/ 0 h 66"/>
                  <a:gd name="T8" fmla="*/ 0 w 205"/>
                  <a:gd name="T9" fmla="*/ 0 h 66"/>
                  <a:gd name="T10" fmla="*/ 0 w 205"/>
                  <a:gd name="T11" fmla="*/ 0 h 66"/>
                  <a:gd name="T12" fmla="*/ 0 w 205"/>
                  <a:gd name="T13" fmla="*/ 0 h 66"/>
                  <a:gd name="T14" fmla="*/ 0 w 205"/>
                  <a:gd name="T15" fmla="*/ 0 h 66"/>
                  <a:gd name="T16" fmla="*/ 0 w 20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5"/>
                  <a:gd name="T28" fmla="*/ 0 h 66"/>
                  <a:gd name="T29" fmla="*/ 205 w 20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5" h="66">
                    <a:moveTo>
                      <a:pt x="179" y="58"/>
                    </a:moveTo>
                    <a:lnTo>
                      <a:pt x="102" y="16"/>
                    </a:lnTo>
                    <a:lnTo>
                      <a:pt x="0" y="16"/>
                    </a:lnTo>
                    <a:lnTo>
                      <a:pt x="112" y="0"/>
                    </a:lnTo>
                    <a:lnTo>
                      <a:pt x="160" y="19"/>
                    </a:lnTo>
                    <a:lnTo>
                      <a:pt x="205" y="41"/>
                    </a:lnTo>
                    <a:lnTo>
                      <a:pt x="205" y="66"/>
                    </a:lnTo>
                    <a:lnTo>
                      <a:pt x="179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78" name="Freeform 144"/>
              <p:cNvSpPr>
                <a:spLocks/>
              </p:cNvSpPr>
              <p:nvPr/>
            </p:nvSpPr>
            <p:spPr bwMode="auto">
              <a:xfrm>
                <a:off x="3749" y="1720"/>
                <a:ext cx="72" cy="26"/>
              </a:xfrm>
              <a:custGeom>
                <a:avLst/>
                <a:gdLst>
                  <a:gd name="T0" fmla="*/ 0 w 169"/>
                  <a:gd name="T1" fmla="*/ 0 h 64"/>
                  <a:gd name="T2" fmla="*/ 0 w 169"/>
                  <a:gd name="T3" fmla="*/ 0 h 64"/>
                  <a:gd name="T4" fmla="*/ 0 w 169"/>
                  <a:gd name="T5" fmla="*/ 0 h 64"/>
                  <a:gd name="T6" fmla="*/ 0 w 169"/>
                  <a:gd name="T7" fmla="*/ 0 h 64"/>
                  <a:gd name="T8" fmla="*/ 0 w 169"/>
                  <a:gd name="T9" fmla="*/ 0 h 64"/>
                  <a:gd name="T10" fmla="*/ 0 w 169"/>
                  <a:gd name="T11" fmla="*/ 0 h 64"/>
                  <a:gd name="T12" fmla="*/ 0 w 169"/>
                  <a:gd name="T13" fmla="*/ 0 h 64"/>
                  <a:gd name="T14" fmla="*/ 0 w 169"/>
                  <a:gd name="T15" fmla="*/ 0 h 64"/>
                  <a:gd name="T16" fmla="*/ 0 w 169"/>
                  <a:gd name="T17" fmla="*/ 0 h 64"/>
                  <a:gd name="T18" fmla="*/ 0 w 169"/>
                  <a:gd name="T19" fmla="*/ 0 h 64"/>
                  <a:gd name="T20" fmla="*/ 0 w 169"/>
                  <a:gd name="T21" fmla="*/ 0 h 64"/>
                  <a:gd name="T22" fmla="*/ 0 w 169"/>
                  <a:gd name="T23" fmla="*/ 0 h 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69"/>
                  <a:gd name="T37" fmla="*/ 0 h 64"/>
                  <a:gd name="T38" fmla="*/ 169 w 169"/>
                  <a:gd name="T39" fmla="*/ 64 h 6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69" h="64">
                    <a:moveTo>
                      <a:pt x="169" y="18"/>
                    </a:moveTo>
                    <a:lnTo>
                      <a:pt x="152" y="52"/>
                    </a:lnTo>
                    <a:lnTo>
                      <a:pt x="131" y="64"/>
                    </a:lnTo>
                    <a:lnTo>
                      <a:pt x="80" y="39"/>
                    </a:lnTo>
                    <a:lnTo>
                      <a:pt x="21" y="10"/>
                    </a:lnTo>
                    <a:lnTo>
                      <a:pt x="9" y="23"/>
                    </a:lnTo>
                    <a:lnTo>
                      <a:pt x="0" y="10"/>
                    </a:lnTo>
                    <a:lnTo>
                      <a:pt x="26" y="0"/>
                    </a:lnTo>
                    <a:lnTo>
                      <a:pt x="91" y="23"/>
                    </a:lnTo>
                    <a:lnTo>
                      <a:pt x="144" y="43"/>
                    </a:lnTo>
                    <a:lnTo>
                      <a:pt x="16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79" name="Freeform 145"/>
              <p:cNvSpPr>
                <a:spLocks/>
              </p:cNvSpPr>
              <p:nvPr/>
            </p:nvSpPr>
            <p:spPr bwMode="auto">
              <a:xfrm>
                <a:off x="3757" y="1731"/>
                <a:ext cx="51" cy="38"/>
              </a:xfrm>
              <a:custGeom>
                <a:avLst/>
                <a:gdLst>
                  <a:gd name="T0" fmla="*/ 0 w 120"/>
                  <a:gd name="T1" fmla="*/ 0 h 89"/>
                  <a:gd name="T2" fmla="*/ 0 w 120"/>
                  <a:gd name="T3" fmla="*/ 0 h 89"/>
                  <a:gd name="T4" fmla="*/ 0 w 120"/>
                  <a:gd name="T5" fmla="*/ 0 h 89"/>
                  <a:gd name="T6" fmla="*/ 0 w 120"/>
                  <a:gd name="T7" fmla="*/ 0 h 89"/>
                  <a:gd name="T8" fmla="*/ 0 w 120"/>
                  <a:gd name="T9" fmla="*/ 0 h 89"/>
                  <a:gd name="T10" fmla="*/ 0 w 120"/>
                  <a:gd name="T11" fmla="*/ 0 h 89"/>
                  <a:gd name="T12" fmla="*/ 0 w 120"/>
                  <a:gd name="T13" fmla="*/ 0 h 89"/>
                  <a:gd name="T14" fmla="*/ 0 w 120"/>
                  <a:gd name="T15" fmla="*/ 0 h 89"/>
                  <a:gd name="T16" fmla="*/ 0 w 120"/>
                  <a:gd name="T17" fmla="*/ 0 h 89"/>
                  <a:gd name="T18" fmla="*/ 0 w 120"/>
                  <a:gd name="T19" fmla="*/ 0 h 89"/>
                  <a:gd name="T20" fmla="*/ 0 w 120"/>
                  <a:gd name="T21" fmla="*/ 0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0"/>
                  <a:gd name="T34" fmla="*/ 0 h 89"/>
                  <a:gd name="T35" fmla="*/ 120 w 120"/>
                  <a:gd name="T36" fmla="*/ 89 h 8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0" h="89">
                    <a:moveTo>
                      <a:pt x="0" y="0"/>
                    </a:moveTo>
                    <a:lnTo>
                      <a:pt x="80" y="48"/>
                    </a:lnTo>
                    <a:lnTo>
                      <a:pt x="104" y="21"/>
                    </a:lnTo>
                    <a:lnTo>
                      <a:pt x="120" y="19"/>
                    </a:lnTo>
                    <a:lnTo>
                      <a:pt x="91" y="54"/>
                    </a:lnTo>
                    <a:lnTo>
                      <a:pt x="87" y="81"/>
                    </a:lnTo>
                    <a:lnTo>
                      <a:pt x="64" y="89"/>
                    </a:lnTo>
                    <a:lnTo>
                      <a:pt x="23" y="56"/>
                    </a:lnTo>
                    <a:lnTo>
                      <a:pt x="55" y="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80" name="Freeform 146"/>
              <p:cNvSpPr>
                <a:spLocks/>
              </p:cNvSpPr>
              <p:nvPr/>
            </p:nvSpPr>
            <p:spPr bwMode="auto">
              <a:xfrm>
                <a:off x="3609" y="1615"/>
                <a:ext cx="173" cy="325"/>
              </a:xfrm>
              <a:custGeom>
                <a:avLst/>
                <a:gdLst>
                  <a:gd name="T0" fmla="*/ 0 w 408"/>
                  <a:gd name="T1" fmla="*/ 0 h 768"/>
                  <a:gd name="T2" fmla="*/ 0 w 408"/>
                  <a:gd name="T3" fmla="*/ 0 h 768"/>
                  <a:gd name="T4" fmla="*/ 0 w 408"/>
                  <a:gd name="T5" fmla="*/ 0 h 768"/>
                  <a:gd name="T6" fmla="*/ 0 w 408"/>
                  <a:gd name="T7" fmla="*/ 0 h 768"/>
                  <a:gd name="T8" fmla="*/ 0 w 408"/>
                  <a:gd name="T9" fmla="*/ 0 h 768"/>
                  <a:gd name="T10" fmla="*/ 0 w 408"/>
                  <a:gd name="T11" fmla="*/ 0 h 768"/>
                  <a:gd name="T12" fmla="*/ 0 w 408"/>
                  <a:gd name="T13" fmla="*/ 0 h 768"/>
                  <a:gd name="T14" fmla="*/ 0 w 408"/>
                  <a:gd name="T15" fmla="*/ 0 h 768"/>
                  <a:gd name="T16" fmla="*/ 0 w 408"/>
                  <a:gd name="T17" fmla="*/ 0 h 768"/>
                  <a:gd name="T18" fmla="*/ 0 w 408"/>
                  <a:gd name="T19" fmla="*/ 0 h 768"/>
                  <a:gd name="T20" fmla="*/ 0 w 408"/>
                  <a:gd name="T21" fmla="*/ 0 h 768"/>
                  <a:gd name="T22" fmla="*/ 0 w 408"/>
                  <a:gd name="T23" fmla="*/ 0 h 768"/>
                  <a:gd name="T24" fmla="*/ 0 w 408"/>
                  <a:gd name="T25" fmla="*/ 0 h 768"/>
                  <a:gd name="T26" fmla="*/ 0 w 408"/>
                  <a:gd name="T27" fmla="*/ 0 h 768"/>
                  <a:gd name="T28" fmla="*/ 0 w 408"/>
                  <a:gd name="T29" fmla="*/ 0 h 768"/>
                  <a:gd name="T30" fmla="*/ 0 w 408"/>
                  <a:gd name="T31" fmla="*/ 0 h 768"/>
                  <a:gd name="T32" fmla="*/ 0 w 408"/>
                  <a:gd name="T33" fmla="*/ 0 h 768"/>
                  <a:gd name="T34" fmla="*/ 0 w 408"/>
                  <a:gd name="T35" fmla="*/ 0 h 768"/>
                  <a:gd name="T36" fmla="*/ 0 w 408"/>
                  <a:gd name="T37" fmla="*/ 0 h 768"/>
                  <a:gd name="T38" fmla="*/ 0 w 408"/>
                  <a:gd name="T39" fmla="*/ 0 h 768"/>
                  <a:gd name="T40" fmla="*/ 0 w 408"/>
                  <a:gd name="T41" fmla="*/ 0 h 768"/>
                  <a:gd name="T42" fmla="*/ 0 w 408"/>
                  <a:gd name="T43" fmla="*/ 0 h 768"/>
                  <a:gd name="T44" fmla="*/ 0 w 408"/>
                  <a:gd name="T45" fmla="*/ 0 h 768"/>
                  <a:gd name="T46" fmla="*/ 0 w 408"/>
                  <a:gd name="T47" fmla="*/ 0 h 768"/>
                  <a:gd name="T48" fmla="*/ 0 w 408"/>
                  <a:gd name="T49" fmla="*/ 0 h 768"/>
                  <a:gd name="T50" fmla="*/ 0 w 408"/>
                  <a:gd name="T51" fmla="*/ 0 h 768"/>
                  <a:gd name="T52" fmla="*/ 0 w 408"/>
                  <a:gd name="T53" fmla="*/ 0 h 768"/>
                  <a:gd name="T54" fmla="*/ 0 w 408"/>
                  <a:gd name="T55" fmla="*/ 0 h 768"/>
                  <a:gd name="T56" fmla="*/ 0 w 408"/>
                  <a:gd name="T57" fmla="*/ 0 h 768"/>
                  <a:gd name="T58" fmla="*/ 0 w 408"/>
                  <a:gd name="T59" fmla="*/ 0 h 768"/>
                  <a:gd name="T60" fmla="*/ 0 w 408"/>
                  <a:gd name="T61" fmla="*/ 0 h 768"/>
                  <a:gd name="T62" fmla="*/ 0 w 408"/>
                  <a:gd name="T63" fmla="*/ 0 h 768"/>
                  <a:gd name="T64" fmla="*/ 0 w 408"/>
                  <a:gd name="T65" fmla="*/ 0 h 768"/>
                  <a:gd name="T66" fmla="*/ 0 w 408"/>
                  <a:gd name="T67" fmla="*/ 0 h 768"/>
                  <a:gd name="T68" fmla="*/ 0 w 408"/>
                  <a:gd name="T69" fmla="*/ 0 h 768"/>
                  <a:gd name="T70" fmla="*/ 0 w 408"/>
                  <a:gd name="T71" fmla="*/ 0 h 768"/>
                  <a:gd name="T72" fmla="*/ 0 w 408"/>
                  <a:gd name="T73" fmla="*/ 0 h 768"/>
                  <a:gd name="T74" fmla="*/ 0 w 408"/>
                  <a:gd name="T75" fmla="*/ 0 h 768"/>
                  <a:gd name="T76" fmla="*/ 0 w 408"/>
                  <a:gd name="T77" fmla="*/ 0 h 768"/>
                  <a:gd name="T78" fmla="*/ 0 w 408"/>
                  <a:gd name="T79" fmla="*/ 0 h 768"/>
                  <a:gd name="T80" fmla="*/ 0 w 408"/>
                  <a:gd name="T81" fmla="*/ 0 h 7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08"/>
                  <a:gd name="T124" fmla="*/ 0 h 768"/>
                  <a:gd name="T125" fmla="*/ 408 w 408"/>
                  <a:gd name="T126" fmla="*/ 768 h 7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08" h="768">
                    <a:moveTo>
                      <a:pt x="408" y="377"/>
                    </a:moveTo>
                    <a:lnTo>
                      <a:pt x="372" y="429"/>
                    </a:lnTo>
                    <a:lnTo>
                      <a:pt x="299" y="435"/>
                    </a:lnTo>
                    <a:lnTo>
                      <a:pt x="118" y="289"/>
                    </a:lnTo>
                    <a:lnTo>
                      <a:pt x="70" y="154"/>
                    </a:lnTo>
                    <a:lnTo>
                      <a:pt x="51" y="0"/>
                    </a:lnTo>
                    <a:lnTo>
                      <a:pt x="40" y="323"/>
                    </a:lnTo>
                    <a:lnTo>
                      <a:pt x="72" y="547"/>
                    </a:lnTo>
                    <a:lnTo>
                      <a:pt x="51" y="547"/>
                    </a:lnTo>
                    <a:lnTo>
                      <a:pt x="17" y="356"/>
                    </a:lnTo>
                    <a:lnTo>
                      <a:pt x="13" y="266"/>
                    </a:lnTo>
                    <a:lnTo>
                      <a:pt x="19" y="15"/>
                    </a:lnTo>
                    <a:lnTo>
                      <a:pt x="0" y="285"/>
                    </a:lnTo>
                    <a:lnTo>
                      <a:pt x="11" y="416"/>
                    </a:lnTo>
                    <a:lnTo>
                      <a:pt x="38" y="566"/>
                    </a:lnTo>
                    <a:lnTo>
                      <a:pt x="103" y="747"/>
                    </a:lnTo>
                    <a:lnTo>
                      <a:pt x="149" y="768"/>
                    </a:lnTo>
                    <a:lnTo>
                      <a:pt x="194" y="757"/>
                    </a:lnTo>
                    <a:lnTo>
                      <a:pt x="227" y="705"/>
                    </a:lnTo>
                    <a:lnTo>
                      <a:pt x="253" y="626"/>
                    </a:lnTo>
                    <a:lnTo>
                      <a:pt x="284" y="506"/>
                    </a:lnTo>
                    <a:lnTo>
                      <a:pt x="248" y="612"/>
                    </a:lnTo>
                    <a:lnTo>
                      <a:pt x="238" y="597"/>
                    </a:lnTo>
                    <a:lnTo>
                      <a:pt x="267" y="462"/>
                    </a:lnTo>
                    <a:lnTo>
                      <a:pt x="221" y="624"/>
                    </a:lnTo>
                    <a:lnTo>
                      <a:pt x="192" y="695"/>
                    </a:lnTo>
                    <a:lnTo>
                      <a:pt x="173" y="724"/>
                    </a:lnTo>
                    <a:lnTo>
                      <a:pt x="143" y="724"/>
                    </a:lnTo>
                    <a:lnTo>
                      <a:pt x="114" y="658"/>
                    </a:lnTo>
                    <a:lnTo>
                      <a:pt x="65" y="433"/>
                    </a:lnTo>
                    <a:lnTo>
                      <a:pt x="55" y="233"/>
                    </a:lnTo>
                    <a:lnTo>
                      <a:pt x="99" y="358"/>
                    </a:lnTo>
                    <a:lnTo>
                      <a:pt x="183" y="447"/>
                    </a:lnTo>
                    <a:lnTo>
                      <a:pt x="143" y="570"/>
                    </a:lnTo>
                    <a:lnTo>
                      <a:pt x="229" y="474"/>
                    </a:lnTo>
                    <a:lnTo>
                      <a:pt x="261" y="441"/>
                    </a:lnTo>
                    <a:lnTo>
                      <a:pt x="303" y="452"/>
                    </a:lnTo>
                    <a:lnTo>
                      <a:pt x="364" y="456"/>
                    </a:lnTo>
                    <a:lnTo>
                      <a:pt x="400" y="416"/>
                    </a:lnTo>
                    <a:lnTo>
                      <a:pt x="408" y="3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81" name="Freeform 147"/>
              <p:cNvSpPr>
                <a:spLocks/>
              </p:cNvSpPr>
              <p:nvPr/>
            </p:nvSpPr>
            <p:spPr bwMode="auto">
              <a:xfrm>
                <a:off x="3728" y="1693"/>
                <a:ext cx="58" cy="43"/>
              </a:xfrm>
              <a:custGeom>
                <a:avLst/>
                <a:gdLst>
                  <a:gd name="T0" fmla="*/ 0 w 139"/>
                  <a:gd name="T1" fmla="*/ 0 h 100"/>
                  <a:gd name="T2" fmla="*/ 0 w 139"/>
                  <a:gd name="T3" fmla="*/ 0 h 100"/>
                  <a:gd name="T4" fmla="*/ 0 w 139"/>
                  <a:gd name="T5" fmla="*/ 0 h 100"/>
                  <a:gd name="T6" fmla="*/ 0 w 139"/>
                  <a:gd name="T7" fmla="*/ 0 h 100"/>
                  <a:gd name="T8" fmla="*/ 0 w 139"/>
                  <a:gd name="T9" fmla="*/ 0 h 100"/>
                  <a:gd name="T10" fmla="*/ 0 w 139"/>
                  <a:gd name="T11" fmla="*/ 0 h 100"/>
                  <a:gd name="T12" fmla="*/ 0 w 139"/>
                  <a:gd name="T13" fmla="*/ 0 h 100"/>
                  <a:gd name="T14" fmla="*/ 0 w 139"/>
                  <a:gd name="T15" fmla="*/ 0 h 100"/>
                  <a:gd name="T16" fmla="*/ 0 w 139"/>
                  <a:gd name="T17" fmla="*/ 0 h 100"/>
                  <a:gd name="T18" fmla="*/ 0 w 139"/>
                  <a:gd name="T19" fmla="*/ 0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9"/>
                  <a:gd name="T31" fmla="*/ 0 h 100"/>
                  <a:gd name="T32" fmla="*/ 139 w 139"/>
                  <a:gd name="T33" fmla="*/ 100 h 10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9" h="100">
                    <a:moveTo>
                      <a:pt x="139" y="0"/>
                    </a:moveTo>
                    <a:lnTo>
                      <a:pt x="103" y="15"/>
                    </a:lnTo>
                    <a:lnTo>
                      <a:pt x="40" y="21"/>
                    </a:lnTo>
                    <a:lnTo>
                      <a:pt x="0" y="38"/>
                    </a:lnTo>
                    <a:lnTo>
                      <a:pt x="25" y="57"/>
                    </a:lnTo>
                    <a:lnTo>
                      <a:pt x="12" y="100"/>
                    </a:lnTo>
                    <a:lnTo>
                      <a:pt x="53" y="48"/>
                    </a:lnTo>
                    <a:lnTo>
                      <a:pt x="103" y="34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82" name="Freeform 148"/>
              <p:cNvSpPr>
                <a:spLocks/>
              </p:cNvSpPr>
              <p:nvPr/>
            </p:nvSpPr>
            <p:spPr bwMode="auto">
              <a:xfrm>
                <a:off x="3650" y="1353"/>
                <a:ext cx="273" cy="185"/>
              </a:xfrm>
              <a:custGeom>
                <a:avLst/>
                <a:gdLst>
                  <a:gd name="T0" fmla="*/ 0 w 646"/>
                  <a:gd name="T1" fmla="*/ 0 h 437"/>
                  <a:gd name="T2" fmla="*/ 0 w 646"/>
                  <a:gd name="T3" fmla="*/ 0 h 437"/>
                  <a:gd name="T4" fmla="*/ 0 w 646"/>
                  <a:gd name="T5" fmla="*/ 0 h 437"/>
                  <a:gd name="T6" fmla="*/ 0 w 646"/>
                  <a:gd name="T7" fmla="*/ 0 h 437"/>
                  <a:gd name="T8" fmla="*/ 0 w 646"/>
                  <a:gd name="T9" fmla="*/ 0 h 437"/>
                  <a:gd name="T10" fmla="*/ 0 w 646"/>
                  <a:gd name="T11" fmla="*/ 0 h 437"/>
                  <a:gd name="T12" fmla="*/ 0 w 646"/>
                  <a:gd name="T13" fmla="*/ 0 h 437"/>
                  <a:gd name="T14" fmla="*/ 0 w 646"/>
                  <a:gd name="T15" fmla="*/ 0 h 437"/>
                  <a:gd name="T16" fmla="*/ 0 w 646"/>
                  <a:gd name="T17" fmla="*/ 0 h 437"/>
                  <a:gd name="T18" fmla="*/ 0 w 646"/>
                  <a:gd name="T19" fmla="*/ 0 h 437"/>
                  <a:gd name="T20" fmla="*/ 0 w 646"/>
                  <a:gd name="T21" fmla="*/ 0 h 437"/>
                  <a:gd name="T22" fmla="*/ 0 w 646"/>
                  <a:gd name="T23" fmla="*/ 0 h 437"/>
                  <a:gd name="T24" fmla="*/ 0 w 646"/>
                  <a:gd name="T25" fmla="*/ 0 h 437"/>
                  <a:gd name="T26" fmla="*/ 0 w 646"/>
                  <a:gd name="T27" fmla="*/ 0 h 437"/>
                  <a:gd name="T28" fmla="*/ 0 w 646"/>
                  <a:gd name="T29" fmla="*/ 0 h 437"/>
                  <a:gd name="T30" fmla="*/ 0 w 646"/>
                  <a:gd name="T31" fmla="*/ 0 h 437"/>
                  <a:gd name="T32" fmla="*/ 0 w 646"/>
                  <a:gd name="T33" fmla="*/ 0 h 437"/>
                  <a:gd name="T34" fmla="*/ 0 w 646"/>
                  <a:gd name="T35" fmla="*/ 0 h 437"/>
                  <a:gd name="T36" fmla="*/ 0 w 646"/>
                  <a:gd name="T37" fmla="*/ 0 h 437"/>
                  <a:gd name="T38" fmla="*/ 0 w 646"/>
                  <a:gd name="T39" fmla="*/ 0 h 437"/>
                  <a:gd name="T40" fmla="*/ 0 w 646"/>
                  <a:gd name="T41" fmla="*/ 0 h 437"/>
                  <a:gd name="T42" fmla="*/ 0 w 646"/>
                  <a:gd name="T43" fmla="*/ 0 h 437"/>
                  <a:gd name="T44" fmla="*/ 0 w 646"/>
                  <a:gd name="T45" fmla="*/ 0 h 437"/>
                  <a:gd name="T46" fmla="*/ 0 w 646"/>
                  <a:gd name="T47" fmla="*/ 0 h 437"/>
                  <a:gd name="T48" fmla="*/ 0 w 646"/>
                  <a:gd name="T49" fmla="*/ 0 h 437"/>
                  <a:gd name="T50" fmla="*/ 0 w 646"/>
                  <a:gd name="T51" fmla="*/ 0 h 437"/>
                  <a:gd name="T52" fmla="*/ 0 w 646"/>
                  <a:gd name="T53" fmla="*/ 0 h 437"/>
                  <a:gd name="T54" fmla="*/ 0 w 646"/>
                  <a:gd name="T55" fmla="*/ 0 h 437"/>
                  <a:gd name="T56" fmla="*/ 0 w 646"/>
                  <a:gd name="T57" fmla="*/ 0 h 437"/>
                  <a:gd name="T58" fmla="*/ 0 w 646"/>
                  <a:gd name="T59" fmla="*/ 0 h 43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46"/>
                  <a:gd name="T91" fmla="*/ 0 h 437"/>
                  <a:gd name="T92" fmla="*/ 646 w 646"/>
                  <a:gd name="T93" fmla="*/ 437 h 43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46" h="437">
                    <a:moveTo>
                      <a:pt x="618" y="437"/>
                    </a:moveTo>
                    <a:lnTo>
                      <a:pt x="646" y="362"/>
                    </a:lnTo>
                    <a:lnTo>
                      <a:pt x="599" y="204"/>
                    </a:lnTo>
                    <a:lnTo>
                      <a:pt x="406" y="32"/>
                    </a:lnTo>
                    <a:lnTo>
                      <a:pt x="156" y="0"/>
                    </a:lnTo>
                    <a:lnTo>
                      <a:pt x="0" y="67"/>
                    </a:lnTo>
                    <a:lnTo>
                      <a:pt x="156" y="26"/>
                    </a:lnTo>
                    <a:lnTo>
                      <a:pt x="309" y="46"/>
                    </a:lnTo>
                    <a:lnTo>
                      <a:pt x="503" y="140"/>
                    </a:lnTo>
                    <a:lnTo>
                      <a:pt x="604" y="275"/>
                    </a:lnTo>
                    <a:lnTo>
                      <a:pt x="540" y="215"/>
                    </a:lnTo>
                    <a:lnTo>
                      <a:pt x="606" y="356"/>
                    </a:lnTo>
                    <a:lnTo>
                      <a:pt x="475" y="208"/>
                    </a:lnTo>
                    <a:lnTo>
                      <a:pt x="574" y="360"/>
                    </a:lnTo>
                    <a:lnTo>
                      <a:pt x="496" y="296"/>
                    </a:lnTo>
                    <a:lnTo>
                      <a:pt x="530" y="373"/>
                    </a:lnTo>
                    <a:lnTo>
                      <a:pt x="458" y="294"/>
                    </a:lnTo>
                    <a:lnTo>
                      <a:pt x="397" y="227"/>
                    </a:lnTo>
                    <a:lnTo>
                      <a:pt x="469" y="352"/>
                    </a:lnTo>
                    <a:lnTo>
                      <a:pt x="383" y="290"/>
                    </a:lnTo>
                    <a:lnTo>
                      <a:pt x="273" y="261"/>
                    </a:lnTo>
                    <a:lnTo>
                      <a:pt x="393" y="346"/>
                    </a:lnTo>
                    <a:lnTo>
                      <a:pt x="509" y="394"/>
                    </a:lnTo>
                    <a:lnTo>
                      <a:pt x="498" y="365"/>
                    </a:lnTo>
                    <a:lnTo>
                      <a:pt x="549" y="404"/>
                    </a:lnTo>
                    <a:lnTo>
                      <a:pt x="555" y="367"/>
                    </a:lnTo>
                    <a:lnTo>
                      <a:pt x="587" y="417"/>
                    </a:lnTo>
                    <a:lnTo>
                      <a:pt x="614" y="398"/>
                    </a:lnTo>
                    <a:lnTo>
                      <a:pt x="618" y="4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83" name="Freeform 149"/>
              <p:cNvSpPr>
                <a:spLocks/>
              </p:cNvSpPr>
              <p:nvPr/>
            </p:nvSpPr>
            <p:spPr bwMode="auto">
              <a:xfrm>
                <a:off x="3611" y="1370"/>
                <a:ext cx="37" cy="62"/>
              </a:xfrm>
              <a:custGeom>
                <a:avLst/>
                <a:gdLst>
                  <a:gd name="T0" fmla="*/ 0 w 87"/>
                  <a:gd name="T1" fmla="*/ 0 h 146"/>
                  <a:gd name="T2" fmla="*/ 0 w 87"/>
                  <a:gd name="T3" fmla="*/ 0 h 146"/>
                  <a:gd name="T4" fmla="*/ 0 w 87"/>
                  <a:gd name="T5" fmla="*/ 0 h 146"/>
                  <a:gd name="T6" fmla="*/ 0 w 87"/>
                  <a:gd name="T7" fmla="*/ 0 h 146"/>
                  <a:gd name="T8" fmla="*/ 0 w 87"/>
                  <a:gd name="T9" fmla="*/ 0 h 146"/>
                  <a:gd name="T10" fmla="*/ 0 w 87"/>
                  <a:gd name="T11" fmla="*/ 0 h 146"/>
                  <a:gd name="T12" fmla="*/ 0 w 87"/>
                  <a:gd name="T13" fmla="*/ 0 h 146"/>
                  <a:gd name="T14" fmla="*/ 0 w 87"/>
                  <a:gd name="T15" fmla="*/ 0 h 146"/>
                  <a:gd name="T16" fmla="*/ 0 w 87"/>
                  <a:gd name="T17" fmla="*/ 0 h 146"/>
                  <a:gd name="T18" fmla="*/ 0 w 87"/>
                  <a:gd name="T19" fmla="*/ 0 h 146"/>
                  <a:gd name="T20" fmla="*/ 0 w 87"/>
                  <a:gd name="T21" fmla="*/ 0 h 146"/>
                  <a:gd name="T22" fmla="*/ 0 w 87"/>
                  <a:gd name="T23" fmla="*/ 0 h 146"/>
                  <a:gd name="T24" fmla="*/ 0 w 87"/>
                  <a:gd name="T25" fmla="*/ 0 h 146"/>
                  <a:gd name="T26" fmla="*/ 0 w 87"/>
                  <a:gd name="T27" fmla="*/ 0 h 146"/>
                  <a:gd name="T28" fmla="*/ 0 w 87"/>
                  <a:gd name="T29" fmla="*/ 0 h 146"/>
                  <a:gd name="T30" fmla="*/ 0 w 87"/>
                  <a:gd name="T31" fmla="*/ 0 h 146"/>
                  <a:gd name="T32" fmla="*/ 0 w 87"/>
                  <a:gd name="T33" fmla="*/ 0 h 1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46"/>
                  <a:gd name="T53" fmla="*/ 87 w 87"/>
                  <a:gd name="T54" fmla="*/ 146 h 1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46">
                    <a:moveTo>
                      <a:pt x="87" y="40"/>
                    </a:moveTo>
                    <a:lnTo>
                      <a:pt x="80" y="8"/>
                    </a:lnTo>
                    <a:lnTo>
                      <a:pt x="36" y="0"/>
                    </a:lnTo>
                    <a:lnTo>
                      <a:pt x="13" y="35"/>
                    </a:lnTo>
                    <a:lnTo>
                      <a:pt x="32" y="60"/>
                    </a:lnTo>
                    <a:lnTo>
                      <a:pt x="0" y="85"/>
                    </a:lnTo>
                    <a:lnTo>
                      <a:pt x="7" y="118"/>
                    </a:lnTo>
                    <a:lnTo>
                      <a:pt x="40" y="146"/>
                    </a:lnTo>
                    <a:lnTo>
                      <a:pt x="42" y="119"/>
                    </a:lnTo>
                    <a:lnTo>
                      <a:pt x="26" y="106"/>
                    </a:lnTo>
                    <a:lnTo>
                      <a:pt x="26" y="85"/>
                    </a:lnTo>
                    <a:lnTo>
                      <a:pt x="61" y="89"/>
                    </a:lnTo>
                    <a:lnTo>
                      <a:pt x="78" y="62"/>
                    </a:lnTo>
                    <a:lnTo>
                      <a:pt x="40" y="39"/>
                    </a:lnTo>
                    <a:lnTo>
                      <a:pt x="55" y="15"/>
                    </a:lnTo>
                    <a:lnTo>
                      <a:pt x="87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84" name="Freeform 150"/>
              <p:cNvSpPr>
                <a:spLocks/>
              </p:cNvSpPr>
              <p:nvPr/>
            </p:nvSpPr>
            <p:spPr bwMode="auto">
              <a:xfrm>
                <a:off x="3574" y="1364"/>
                <a:ext cx="255" cy="294"/>
              </a:xfrm>
              <a:custGeom>
                <a:avLst/>
                <a:gdLst>
                  <a:gd name="T0" fmla="*/ 0 w 604"/>
                  <a:gd name="T1" fmla="*/ 0 h 697"/>
                  <a:gd name="T2" fmla="*/ 0 w 604"/>
                  <a:gd name="T3" fmla="*/ 0 h 697"/>
                  <a:gd name="T4" fmla="*/ 0 w 604"/>
                  <a:gd name="T5" fmla="*/ 0 h 697"/>
                  <a:gd name="T6" fmla="*/ 0 w 604"/>
                  <a:gd name="T7" fmla="*/ 0 h 697"/>
                  <a:gd name="T8" fmla="*/ 0 w 604"/>
                  <a:gd name="T9" fmla="*/ 0 h 697"/>
                  <a:gd name="T10" fmla="*/ 0 w 604"/>
                  <a:gd name="T11" fmla="*/ 0 h 697"/>
                  <a:gd name="T12" fmla="*/ 0 w 604"/>
                  <a:gd name="T13" fmla="*/ 0 h 697"/>
                  <a:gd name="T14" fmla="*/ 0 w 604"/>
                  <a:gd name="T15" fmla="*/ 0 h 697"/>
                  <a:gd name="T16" fmla="*/ 0 w 604"/>
                  <a:gd name="T17" fmla="*/ 0 h 697"/>
                  <a:gd name="T18" fmla="*/ 0 w 604"/>
                  <a:gd name="T19" fmla="*/ 0 h 697"/>
                  <a:gd name="T20" fmla="*/ 0 w 604"/>
                  <a:gd name="T21" fmla="*/ 0 h 697"/>
                  <a:gd name="T22" fmla="*/ 0 w 604"/>
                  <a:gd name="T23" fmla="*/ 0 h 697"/>
                  <a:gd name="T24" fmla="*/ 0 w 604"/>
                  <a:gd name="T25" fmla="*/ 0 h 697"/>
                  <a:gd name="T26" fmla="*/ 0 w 604"/>
                  <a:gd name="T27" fmla="*/ 0 h 697"/>
                  <a:gd name="T28" fmla="*/ 0 w 604"/>
                  <a:gd name="T29" fmla="*/ 0 h 697"/>
                  <a:gd name="T30" fmla="*/ 0 w 604"/>
                  <a:gd name="T31" fmla="*/ 0 h 697"/>
                  <a:gd name="T32" fmla="*/ 0 w 604"/>
                  <a:gd name="T33" fmla="*/ 0 h 697"/>
                  <a:gd name="T34" fmla="*/ 0 w 604"/>
                  <a:gd name="T35" fmla="*/ 0 h 697"/>
                  <a:gd name="T36" fmla="*/ 0 w 604"/>
                  <a:gd name="T37" fmla="*/ 0 h 697"/>
                  <a:gd name="T38" fmla="*/ 0 w 604"/>
                  <a:gd name="T39" fmla="*/ 0 h 697"/>
                  <a:gd name="T40" fmla="*/ 0 w 604"/>
                  <a:gd name="T41" fmla="*/ 0 h 697"/>
                  <a:gd name="T42" fmla="*/ 0 w 604"/>
                  <a:gd name="T43" fmla="*/ 0 h 697"/>
                  <a:gd name="T44" fmla="*/ 0 w 604"/>
                  <a:gd name="T45" fmla="*/ 0 h 697"/>
                  <a:gd name="T46" fmla="*/ 0 w 604"/>
                  <a:gd name="T47" fmla="*/ 0 h 697"/>
                  <a:gd name="T48" fmla="*/ 0 w 604"/>
                  <a:gd name="T49" fmla="*/ 0 h 697"/>
                  <a:gd name="T50" fmla="*/ 0 w 604"/>
                  <a:gd name="T51" fmla="*/ 0 h 697"/>
                  <a:gd name="T52" fmla="*/ 0 w 604"/>
                  <a:gd name="T53" fmla="*/ 0 h 697"/>
                  <a:gd name="T54" fmla="*/ 0 w 604"/>
                  <a:gd name="T55" fmla="*/ 0 h 697"/>
                  <a:gd name="T56" fmla="*/ 0 w 604"/>
                  <a:gd name="T57" fmla="*/ 0 h 697"/>
                  <a:gd name="T58" fmla="*/ 0 w 604"/>
                  <a:gd name="T59" fmla="*/ 0 h 697"/>
                  <a:gd name="T60" fmla="*/ 0 w 604"/>
                  <a:gd name="T61" fmla="*/ 0 h 697"/>
                  <a:gd name="T62" fmla="*/ 0 w 604"/>
                  <a:gd name="T63" fmla="*/ 0 h 697"/>
                  <a:gd name="T64" fmla="*/ 0 w 604"/>
                  <a:gd name="T65" fmla="*/ 0 h 697"/>
                  <a:gd name="T66" fmla="*/ 0 w 604"/>
                  <a:gd name="T67" fmla="*/ 0 h 697"/>
                  <a:gd name="T68" fmla="*/ 0 w 604"/>
                  <a:gd name="T69" fmla="*/ 0 h 697"/>
                  <a:gd name="T70" fmla="*/ 0 w 604"/>
                  <a:gd name="T71" fmla="*/ 0 h 697"/>
                  <a:gd name="T72" fmla="*/ 0 w 604"/>
                  <a:gd name="T73" fmla="*/ 0 h 6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04"/>
                  <a:gd name="T112" fmla="*/ 0 h 697"/>
                  <a:gd name="T113" fmla="*/ 604 w 604"/>
                  <a:gd name="T114" fmla="*/ 697 h 69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04" h="697">
                    <a:moveTo>
                      <a:pt x="175" y="40"/>
                    </a:moveTo>
                    <a:lnTo>
                      <a:pt x="40" y="211"/>
                    </a:lnTo>
                    <a:lnTo>
                      <a:pt x="0" y="435"/>
                    </a:lnTo>
                    <a:lnTo>
                      <a:pt x="40" y="649"/>
                    </a:lnTo>
                    <a:lnTo>
                      <a:pt x="27" y="697"/>
                    </a:lnTo>
                    <a:lnTo>
                      <a:pt x="61" y="683"/>
                    </a:lnTo>
                    <a:lnTo>
                      <a:pt x="93" y="612"/>
                    </a:lnTo>
                    <a:lnTo>
                      <a:pt x="67" y="552"/>
                    </a:lnTo>
                    <a:lnTo>
                      <a:pt x="65" y="441"/>
                    </a:lnTo>
                    <a:lnTo>
                      <a:pt x="86" y="369"/>
                    </a:lnTo>
                    <a:lnTo>
                      <a:pt x="135" y="362"/>
                    </a:lnTo>
                    <a:lnTo>
                      <a:pt x="177" y="375"/>
                    </a:lnTo>
                    <a:lnTo>
                      <a:pt x="204" y="477"/>
                    </a:lnTo>
                    <a:lnTo>
                      <a:pt x="227" y="448"/>
                    </a:lnTo>
                    <a:lnTo>
                      <a:pt x="273" y="446"/>
                    </a:lnTo>
                    <a:lnTo>
                      <a:pt x="326" y="416"/>
                    </a:lnTo>
                    <a:lnTo>
                      <a:pt x="397" y="412"/>
                    </a:lnTo>
                    <a:lnTo>
                      <a:pt x="480" y="348"/>
                    </a:lnTo>
                    <a:lnTo>
                      <a:pt x="520" y="335"/>
                    </a:lnTo>
                    <a:lnTo>
                      <a:pt x="604" y="331"/>
                    </a:lnTo>
                    <a:lnTo>
                      <a:pt x="490" y="290"/>
                    </a:lnTo>
                    <a:lnTo>
                      <a:pt x="397" y="219"/>
                    </a:lnTo>
                    <a:lnTo>
                      <a:pt x="337" y="146"/>
                    </a:lnTo>
                    <a:lnTo>
                      <a:pt x="345" y="219"/>
                    </a:lnTo>
                    <a:lnTo>
                      <a:pt x="377" y="310"/>
                    </a:lnTo>
                    <a:lnTo>
                      <a:pt x="294" y="217"/>
                    </a:lnTo>
                    <a:lnTo>
                      <a:pt x="307" y="323"/>
                    </a:lnTo>
                    <a:lnTo>
                      <a:pt x="259" y="211"/>
                    </a:lnTo>
                    <a:lnTo>
                      <a:pt x="261" y="335"/>
                    </a:lnTo>
                    <a:lnTo>
                      <a:pt x="214" y="269"/>
                    </a:lnTo>
                    <a:lnTo>
                      <a:pt x="175" y="327"/>
                    </a:lnTo>
                    <a:lnTo>
                      <a:pt x="132" y="250"/>
                    </a:lnTo>
                    <a:lnTo>
                      <a:pt x="141" y="140"/>
                    </a:lnTo>
                    <a:lnTo>
                      <a:pt x="185" y="53"/>
                    </a:lnTo>
                    <a:lnTo>
                      <a:pt x="278" y="0"/>
                    </a:lnTo>
                    <a:lnTo>
                      <a:pt x="175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85" name="Freeform 151"/>
              <p:cNvSpPr>
                <a:spLocks/>
              </p:cNvSpPr>
              <p:nvPr/>
            </p:nvSpPr>
            <p:spPr bwMode="auto">
              <a:xfrm>
                <a:off x="3892" y="1517"/>
                <a:ext cx="23" cy="100"/>
              </a:xfrm>
              <a:custGeom>
                <a:avLst/>
                <a:gdLst>
                  <a:gd name="T0" fmla="*/ 0 w 53"/>
                  <a:gd name="T1" fmla="*/ 0 h 237"/>
                  <a:gd name="T2" fmla="*/ 0 w 53"/>
                  <a:gd name="T3" fmla="*/ 0 h 237"/>
                  <a:gd name="T4" fmla="*/ 0 w 53"/>
                  <a:gd name="T5" fmla="*/ 0 h 237"/>
                  <a:gd name="T6" fmla="*/ 0 w 53"/>
                  <a:gd name="T7" fmla="*/ 0 h 237"/>
                  <a:gd name="T8" fmla="*/ 0 w 53"/>
                  <a:gd name="T9" fmla="*/ 0 h 237"/>
                  <a:gd name="T10" fmla="*/ 0 w 53"/>
                  <a:gd name="T11" fmla="*/ 0 h 237"/>
                  <a:gd name="T12" fmla="*/ 0 w 53"/>
                  <a:gd name="T13" fmla="*/ 0 h 2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237"/>
                  <a:gd name="T23" fmla="*/ 53 w 53"/>
                  <a:gd name="T24" fmla="*/ 237 h 2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237">
                    <a:moveTo>
                      <a:pt x="30" y="0"/>
                    </a:moveTo>
                    <a:lnTo>
                      <a:pt x="32" y="100"/>
                    </a:lnTo>
                    <a:lnTo>
                      <a:pt x="0" y="237"/>
                    </a:lnTo>
                    <a:lnTo>
                      <a:pt x="46" y="100"/>
                    </a:lnTo>
                    <a:lnTo>
                      <a:pt x="53" y="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86" name="Freeform 152"/>
              <p:cNvSpPr>
                <a:spLocks/>
              </p:cNvSpPr>
              <p:nvPr/>
            </p:nvSpPr>
            <p:spPr bwMode="auto">
              <a:xfrm>
                <a:off x="3672" y="1559"/>
                <a:ext cx="20" cy="79"/>
              </a:xfrm>
              <a:custGeom>
                <a:avLst/>
                <a:gdLst>
                  <a:gd name="T0" fmla="*/ 0 w 47"/>
                  <a:gd name="T1" fmla="*/ 0 h 187"/>
                  <a:gd name="T2" fmla="*/ 0 w 47"/>
                  <a:gd name="T3" fmla="*/ 0 h 187"/>
                  <a:gd name="T4" fmla="*/ 0 w 47"/>
                  <a:gd name="T5" fmla="*/ 0 h 187"/>
                  <a:gd name="T6" fmla="*/ 0 w 47"/>
                  <a:gd name="T7" fmla="*/ 0 h 187"/>
                  <a:gd name="T8" fmla="*/ 0 w 47"/>
                  <a:gd name="T9" fmla="*/ 0 h 187"/>
                  <a:gd name="T10" fmla="*/ 0 w 47"/>
                  <a:gd name="T11" fmla="*/ 0 h 187"/>
                  <a:gd name="T12" fmla="*/ 0 w 47"/>
                  <a:gd name="T13" fmla="*/ 0 h 187"/>
                  <a:gd name="T14" fmla="*/ 0 w 47"/>
                  <a:gd name="T15" fmla="*/ 0 h 1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187"/>
                  <a:gd name="T26" fmla="*/ 47 w 47"/>
                  <a:gd name="T27" fmla="*/ 187 h 18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187">
                    <a:moveTo>
                      <a:pt x="15" y="17"/>
                    </a:moveTo>
                    <a:lnTo>
                      <a:pt x="0" y="100"/>
                    </a:lnTo>
                    <a:lnTo>
                      <a:pt x="47" y="187"/>
                    </a:lnTo>
                    <a:lnTo>
                      <a:pt x="47" y="123"/>
                    </a:lnTo>
                    <a:lnTo>
                      <a:pt x="26" y="61"/>
                    </a:lnTo>
                    <a:lnTo>
                      <a:pt x="28" y="0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87" name="Freeform 153"/>
              <p:cNvSpPr>
                <a:spLocks/>
              </p:cNvSpPr>
              <p:nvPr/>
            </p:nvSpPr>
            <p:spPr bwMode="auto">
              <a:xfrm>
                <a:off x="3608" y="1527"/>
                <a:ext cx="40" cy="68"/>
              </a:xfrm>
              <a:custGeom>
                <a:avLst/>
                <a:gdLst>
                  <a:gd name="T0" fmla="*/ 0 w 97"/>
                  <a:gd name="T1" fmla="*/ 0 h 160"/>
                  <a:gd name="T2" fmla="*/ 0 w 97"/>
                  <a:gd name="T3" fmla="*/ 0 h 160"/>
                  <a:gd name="T4" fmla="*/ 0 w 97"/>
                  <a:gd name="T5" fmla="*/ 0 h 160"/>
                  <a:gd name="T6" fmla="*/ 0 w 97"/>
                  <a:gd name="T7" fmla="*/ 0 h 160"/>
                  <a:gd name="T8" fmla="*/ 0 w 97"/>
                  <a:gd name="T9" fmla="*/ 0 h 160"/>
                  <a:gd name="T10" fmla="*/ 0 w 97"/>
                  <a:gd name="T11" fmla="*/ 0 h 160"/>
                  <a:gd name="T12" fmla="*/ 0 w 97"/>
                  <a:gd name="T13" fmla="*/ 0 h 160"/>
                  <a:gd name="T14" fmla="*/ 0 w 97"/>
                  <a:gd name="T15" fmla="*/ 0 h 160"/>
                  <a:gd name="T16" fmla="*/ 0 w 97"/>
                  <a:gd name="T17" fmla="*/ 0 h 160"/>
                  <a:gd name="T18" fmla="*/ 0 w 97"/>
                  <a:gd name="T19" fmla="*/ 0 h 160"/>
                  <a:gd name="T20" fmla="*/ 0 w 97"/>
                  <a:gd name="T21" fmla="*/ 0 h 160"/>
                  <a:gd name="T22" fmla="*/ 0 w 97"/>
                  <a:gd name="T23" fmla="*/ 0 h 160"/>
                  <a:gd name="T24" fmla="*/ 0 w 97"/>
                  <a:gd name="T25" fmla="*/ 0 h 160"/>
                  <a:gd name="T26" fmla="*/ 0 w 97"/>
                  <a:gd name="T27" fmla="*/ 0 h 160"/>
                  <a:gd name="T28" fmla="*/ 0 w 97"/>
                  <a:gd name="T29" fmla="*/ 0 h 160"/>
                  <a:gd name="T30" fmla="*/ 0 w 97"/>
                  <a:gd name="T31" fmla="*/ 0 h 1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7"/>
                  <a:gd name="T49" fmla="*/ 0 h 160"/>
                  <a:gd name="T50" fmla="*/ 97 w 97"/>
                  <a:gd name="T51" fmla="*/ 160 h 16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7" h="160">
                    <a:moveTo>
                      <a:pt x="97" y="111"/>
                    </a:moveTo>
                    <a:lnTo>
                      <a:pt x="82" y="94"/>
                    </a:lnTo>
                    <a:lnTo>
                      <a:pt x="82" y="27"/>
                    </a:lnTo>
                    <a:lnTo>
                      <a:pt x="13" y="0"/>
                    </a:lnTo>
                    <a:lnTo>
                      <a:pt x="25" y="27"/>
                    </a:lnTo>
                    <a:lnTo>
                      <a:pt x="0" y="67"/>
                    </a:lnTo>
                    <a:lnTo>
                      <a:pt x="0" y="133"/>
                    </a:lnTo>
                    <a:lnTo>
                      <a:pt x="36" y="38"/>
                    </a:lnTo>
                    <a:lnTo>
                      <a:pt x="61" y="54"/>
                    </a:lnTo>
                    <a:lnTo>
                      <a:pt x="27" y="113"/>
                    </a:lnTo>
                    <a:lnTo>
                      <a:pt x="61" y="104"/>
                    </a:lnTo>
                    <a:lnTo>
                      <a:pt x="46" y="131"/>
                    </a:lnTo>
                    <a:lnTo>
                      <a:pt x="65" y="160"/>
                    </a:lnTo>
                    <a:lnTo>
                      <a:pt x="78" y="113"/>
                    </a:lnTo>
                    <a:lnTo>
                      <a:pt x="97" y="1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88" name="Freeform 154"/>
              <p:cNvSpPr>
                <a:spLocks/>
              </p:cNvSpPr>
              <p:nvPr/>
            </p:nvSpPr>
            <p:spPr bwMode="auto">
              <a:xfrm>
                <a:off x="3614" y="1586"/>
                <a:ext cx="19" cy="29"/>
              </a:xfrm>
              <a:custGeom>
                <a:avLst/>
                <a:gdLst>
                  <a:gd name="T0" fmla="*/ 0 w 44"/>
                  <a:gd name="T1" fmla="*/ 0 h 70"/>
                  <a:gd name="T2" fmla="*/ 0 w 44"/>
                  <a:gd name="T3" fmla="*/ 0 h 70"/>
                  <a:gd name="T4" fmla="*/ 0 w 44"/>
                  <a:gd name="T5" fmla="*/ 0 h 70"/>
                  <a:gd name="T6" fmla="*/ 0 w 44"/>
                  <a:gd name="T7" fmla="*/ 0 h 70"/>
                  <a:gd name="T8" fmla="*/ 0 w 44"/>
                  <a:gd name="T9" fmla="*/ 0 h 70"/>
                  <a:gd name="T10" fmla="*/ 0 w 44"/>
                  <a:gd name="T11" fmla="*/ 0 h 70"/>
                  <a:gd name="T12" fmla="*/ 0 w 44"/>
                  <a:gd name="T13" fmla="*/ 0 h 70"/>
                  <a:gd name="T14" fmla="*/ 0 w 44"/>
                  <a:gd name="T15" fmla="*/ 0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70"/>
                  <a:gd name="T26" fmla="*/ 44 w 44"/>
                  <a:gd name="T27" fmla="*/ 70 h 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70">
                    <a:moveTo>
                      <a:pt x="0" y="0"/>
                    </a:moveTo>
                    <a:lnTo>
                      <a:pt x="0" y="41"/>
                    </a:lnTo>
                    <a:lnTo>
                      <a:pt x="10" y="70"/>
                    </a:lnTo>
                    <a:lnTo>
                      <a:pt x="44" y="60"/>
                    </a:lnTo>
                    <a:lnTo>
                      <a:pt x="38" y="47"/>
                    </a:lnTo>
                    <a:lnTo>
                      <a:pt x="14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89" name="Freeform 155"/>
              <p:cNvSpPr>
                <a:spLocks/>
              </p:cNvSpPr>
              <p:nvPr/>
            </p:nvSpPr>
            <p:spPr bwMode="auto">
              <a:xfrm>
                <a:off x="3379" y="1373"/>
                <a:ext cx="238" cy="376"/>
              </a:xfrm>
              <a:custGeom>
                <a:avLst/>
                <a:gdLst>
                  <a:gd name="T0" fmla="*/ 0 w 562"/>
                  <a:gd name="T1" fmla="*/ 0 h 890"/>
                  <a:gd name="T2" fmla="*/ 0 w 562"/>
                  <a:gd name="T3" fmla="*/ 0 h 890"/>
                  <a:gd name="T4" fmla="*/ 0 w 562"/>
                  <a:gd name="T5" fmla="*/ 0 h 890"/>
                  <a:gd name="T6" fmla="*/ 0 w 562"/>
                  <a:gd name="T7" fmla="*/ 0 h 890"/>
                  <a:gd name="T8" fmla="*/ 0 w 562"/>
                  <a:gd name="T9" fmla="*/ 0 h 890"/>
                  <a:gd name="T10" fmla="*/ 0 w 562"/>
                  <a:gd name="T11" fmla="*/ 0 h 890"/>
                  <a:gd name="T12" fmla="*/ 0 w 562"/>
                  <a:gd name="T13" fmla="*/ 0 h 890"/>
                  <a:gd name="T14" fmla="*/ 0 w 562"/>
                  <a:gd name="T15" fmla="*/ 0 h 890"/>
                  <a:gd name="T16" fmla="*/ 0 w 562"/>
                  <a:gd name="T17" fmla="*/ 0 h 890"/>
                  <a:gd name="T18" fmla="*/ 0 w 562"/>
                  <a:gd name="T19" fmla="*/ 0 h 890"/>
                  <a:gd name="T20" fmla="*/ 0 w 562"/>
                  <a:gd name="T21" fmla="*/ 0 h 890"/>
                  <a:gd name="T22" fmla="*/ 0 w 562"/>
                  <a:gd name="T23" fmla="*/ 0 h 890"/>
                  <a:gd name="T24" fmla="*/ 0 w 562"/>
                  <a:gd name="T25" fmla="*/ 0 h 890"/>
                  <a:gd name="T26" fmla="*/ 0 w 562"/>
                  <a:gd name="T27" fmla="*/ 0 h 890"/>
                  <a:gd name="T28" fmla="*/ 0 w 562"/>
                  <a:gd name="T29" fmla="*/ 0 h 890"/>
                  <a:gd name="T30" fmla="*/ 0 w 562"/>
                  <a:gd name="T31" fmla="*/ 0 h 890"/>
                  <a:gd name="T32" fmla="*/ 0 w 562"/>
                  <a:gd name="T33" fmla="*/ 0 h 890"/>
                  <a:gd name="T34" fmla="*/ 0 w 562"/>
                  <a:gd name="T35" fmla="*/ 0 h 890"/>
                  <a:gd name="T36" fmla="*/ 0 w 562"/>
                  <a:gd name="T37" fmla="*/ 0 h 890"/>
                  <a:gd name="T38" fmla="*/ 0 w 562"/>
                  <a:gd name="T39" fmla="*/ 0 h 890"/>
                  <a:gd name="T40" fmla="*/ 0 w 562"/>
                  <a:gd name="T41" fmla="*/ 0 h 890"/>
                  <a:gd name="T42" fmla="*/ 0 w 562"/>
                  <a:gd name="T43" fmla="*/ 0 h 890"/>
                  <a:gd name="T44" fmla="*/ 0 w 562"/>
                  <a:gd name="T45" fmla="*/ 0 h 890"/>
                  <a:gd name="T46" fmla="*/ 0 w 562"/>
                  <a:gd name="T47" fmla="*/ 0 h 890"/>
                  <a:gd name="T48" fmla="*/ 0 w 562"/>
                  <a:gd name="T49" fmla="*/ 0 h 890"/>
                  <a:gd name="T50" fmla="*/ 0 w 562"/>
                  <a:gd name="T51" fmla="*/ 0 h 890"/>
                  <a:gd name="T52" fmla="*/ 0 w 562"/>
                  <a:gd name="T53" fmla="*/ 0 h 890"/>
                  <a:gd name="T54" fmla="*/ 0 w 562"/>
                  <a:gd name="T55" fmla="*/ 0 h 890"/>
                  <a:gd name="T56" fmla="*/ 0 w 562"/>
                  <a:gd name="T57" fmla="*/ 0 h 890"/>
                  <a:gd name="T58" fmla="*/ 0 w 562"/>
                  <a:gd name="T59" fmla="*/ 0 h 890"/>
                  <a:gd name="T60" fmla="*/ 0 w 562"/>
                  <a:gd name="T61" fmla="*/ 0 h 890"/>
                  <a:gd name="T62" fmla="*/ 0 w 562"/>
                  <a:gd name="T63" fmla="*/ 0 h 890"/>
                  <a:gd name="T64" fmla="*/ 0 w 562"/>
                  <a:gd name="T65" fmla="*/ 0 h 890"/>
                  <a:gd name="T66" fmla="*/ 0 w 562"/>
                  <a:gd name="T67" fmla="*/ 0 h 890"/>
                  <a:gd name="T68" fmla="*/ 0 w 562"/>
                  <a:gd name="T69" fmla="*/ 0 h 890"/>
                  <a:gd name="T70" fmla="*/ 0 w 562"/>
                  <a:gd name="T71" fmla="*/ 0 h 890"/>
                  <a:gd name="T72" fmla="*/ 0 w 562"/>
                  <a:gd name="T73" fmla="*/ 0 h 890"/>
                  <a:gd name="T74" fmla="*/ 0 w 562"/>
                  <a:gd name="T75" fmla="*/ 0 h 890"/>
                  <a:gd name="T76" fmla="*/ 0 w 562"/>
                  <a:gd name="T77" fmla="*/ 0 h 890"/>
                  <a:gd name="T78" fmla="*/ 0 w 562"/>
                  <a:gd name="T79" fmla="*/ 0 h 890"/>
                  <a:gd name="T80" fmla="*/ 0 w 562"/>
                  <a:gd name="T81" fmla="*/ 0 h 890"/>
                  <a:gd name="T82" fmla="*/ 0 w 562"/>
                  <a:gd name="T83" fmla="*/ 0 h 890"/>
                  <a:gd name="T84" fmla="*/ 0 w 562"/>
                  <a:gd name="T85" fmla="*/ 0 h 890"/>
                  <a:gd name="T86" fmla="*/ 0 w 562"/>
                  <a:gd name="T87" fmla="*/ 0 h 890"/>
                  <a:gd name="T88" fmla="*/ 0 w 562"/>
                  <a:gd name="T89" fmla="*/ 0 h 890"/>
                  <a:gd name="T90" fmla="*/ 0 w 562"/>
                  <a:gd name="T91" fmla="*/ 0 h 890"/>
                  <a:gd name="T92" fmla="*/ 0 w 562"/>
                  <a:gd name="T93" fmla="*/ 0 h 890"/>
                  <a:gd name="T94" fmla="*/ 0 w 562"/>
                  <a:gd name="T95" fmla="*/ 0 h 890"/>
                  <a:gd name="T96" fmla="*/ 0 w 562"/>
                  <a:gd name="T97" fmla="*/ 0 h 890"/>
                  <a:gd name="T98" fmla="*/ 0 w 562"/>
                  <a:gd name="T99" fmla="*/ 0 h 890"/>
                  <a:gd name="T100" fmla="*/ 0 w 562"/>
                  <a:gd name="T101" fmla="*/ 0 h 890"/>
                  <a:gd name="T102" fmla="*/ 0 w 562"/>
                  <a:gd name="T103" fmla="*/ 0 h 890"/>
                  <a:gd name="T104" fmla="*/ 0 w 562"/>
                  <a:gd name="T105" fmla="*/ 0 h 890"/>
                  <a:gd name="T106" fmla="*/ 0 w 562"/>
                  <a:gd name="T107" fmla="*/ 0 h 89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62"/>
                  <a:gd name="T163" fmla="*/ 0 h 890"/>
                  <a:gd name="T164" fmla="*/ 562 w 562"/>
                  <a:gd name="T165" fmla="*/ 890 h 89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62" h="890">
                    <a:moveTo>
                      <a:pt x="562" y="48"/>
                    </a:moveTo>
                    <a:lnTo>
                      <a:pt x="455" y="0"/>
                    </a:lnTo>
                    <a:lnTo>
                      <a:pt x="328" y="50"/>
                    </a:lnTo>
                    <a:lnTo>
                      <a:pt x="272" y="183"/>
                    </a:lnTo>
                    <a:lnTo>
                      <a:pt x="278" y="325"/>
                    </a:lnTo>
                    <a:lnTo>
                      <a:pt x="251" y="431"/>
                    </a:lnTo>
                    <a:lnTo>
                      <a:pt x="166" y="500"/>
                    </a:lnTo>
                    <a:lnTo>
                      <a:pt x="116" y="620"/>
                    </a:lnTo>
                    <a:lnTo>
                      <a:pt x="124" y="710"/>
                    </a:lnTo>
                    <a:lnTo>
                      <a:pt x="87" y="764"/>
                    </a:lnTo>
                    <a:lnTo>
                      <a:pt x="0" y="784"/>
                    </a:lnTo>
                    <a:lnTo>
                      <a:pt x="89" y="805"/>
                    </a:lnTo>
                    <a:lnTo>
                      <a:pt x="154" y="786"/>
                    </a:lnTo>
                    <a:lnTo>
                      <a:pt x="127" y="830"/>
                    </a:lnTo>
                    <a:lnTo>
                      <a:pt x="122" y="890"/>
                    </a:lnTo>
                    <a:lnTo>
                      <a:pt x="188" y="861"/>
                    </a:lnTo>
                    <a:lnTo>
                      <a:pt x="291" y="809"/>
                    </a:lnTo>
                    <a:lnTo>
                      <a:pt x="383" y="737"/>
                    </a:lnTo>
                    <a:lnTo>
                      <a:pt x="289" y="726"/>
                    </a:lnTo>
                    <a:lnTo>
                      <a:pt x="188" y="743"/>
                    </a:lnTo>
                    <a:lnTo>
                      <a:pt x="187" y="707"/>
                    </a:lnTo>
                    <a:lnTo>
                      <a:pt x="162" y="647"/>
                    </a:lnTo>
                    <a:lnTo>
                      <a:pt x="208" y="556"/>
                    </a:lnTo>
                    <a:lnTo>
                      <a:pt x="206" y="622"/>
                    </a:lnTo>
                    <a:lnTo>
                      <a:pt x="230" y="697"/>
                    </a:lnTo>
                    <a:lnTo>
                      <a:pt x="249" y="606"/>
                    </a:lnTo>
                    <a:lnTo>
                      <a:pt x="280" y="674"/>
                    </a:lnTo>
                    <a:lnTo>
                      <a:pt x="286" y="595"/>
                    </a:lnTo>
                    <a:lnTo>
                      <a:pt x="316" y="502"/>
                    </a:lnTo>
                    <a:lnTo>
                      <a:pt x="318" y="416"/>
                    </a:lnTo>
                    <a:lnTo>
                      <a:pt x="299" y="327"/>
                    </a:lnTo>
                    <a:lnTo>
                      <a:pt x="310" y="183"/>
                    </a:lnTo>
                    <a:lnTo>
                      <a:pt x="324" y="298"/>
                    </a:lnTo>
                    <a:lnTo>
                      <a:pt x="343" y="379"/>
                    </a:lnTo>
                    <a:lnTo>
                      <a:pt x="373" y="437"/>
                    </a:lnTo>
                    <a:lnTo>
                      <a:pt x="373" y="500"/>
                    </a:lnTo>
                    <a:lnTo>
                      <a:pt x="349" y="574"/>
                    </a:lnTo>
                    <a:lnTo>
                      <a:pt x="350" y="641"/>
                    </a:lnTo>
                    <a:lnTo>
                      <a:pt x="394" y="566"/>
                    </a:lnTo>
                    <a:lnTo>
                      <a:pt x="400" y="651"/>
                    </a:lnTo>
                    <a:lnTo>
                      <a:pt x="402" y="718"/>
                    </a:lnTo>
                    <a:lnTo>
                      <a:pt x="440" y="699"/>
                    </a:lnTo>
                    <a:lnTo>
                      <a:pt x="511" y="631"/>
                    </a:lnTo>
                    <a:lnTo>
                      <a:pt x="497" y="576"/>
                    </a:lnTo>
                    <a:lnTo>
                      <a:pt x="448" y="435"/>
                    </a:lnTo>
                    <a:lnTo>
                      <a:pt x="455" y="271"/>
                    </a:lnTo>
                    <a:lnTo>
                      <a:pt x="505" y="161"/>
                    </a:lnTo>
                    <a:lnTo>
                      <a:pt x="512" y="104"/>
                    </a:lnTo>
                    <a:lnTo>
                      <a:pt x="440" y="169"/>
                    </a:lnTo>
                    <a:lnTo>
                      <a:pt x="467" y="92"/>
                    </a:lnTo>
                    <a:lnTo>
                      <a:pt x="389" y="135"/>
                    </a:lnTo>
                    <a:lnTo>
                      <a:pt x="453" y="50"/>
                    </a:lnTo>
                    <a:lnTo>
                      <a:pt x="562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90" name="Freeform 156"/>
              <p:cNvSpPr>
                <a:spLocks/>
              </p:cNvSpPr>
              <p:nvPr/>
            </p:nvSpPr>
            <p:spPr bwMode="auto">
              <a:xfrm>
                <a:off x="4626" y="1749"/>
                <a:ext cx="232" cy="340"/>
              </a:xfrm>
              <a:custGeom>
                <a:avLst/>
                <a:gdLst>
                  <a:gd name="T0" fmla="*/ 0 w 549"/>
                  <a:gd name="T1" fmla="*/ 0 h 806"/>
                  <a:gd name="T2" fmla="*/ 0 w 549"/>
                  <a:gd name="T3" fmla="*/ 0 h 806"/>
                  <a:gd name="T4" fmla="*/ 0 w 549"/>
                  <a:gd name="T5" fmla="*/ 0 h 806"/>
                  <a:gd name="T6" fmla="*/ 0 w 549"/>
                  <a:gd name="T7" fmla="*/ 0 h 806"/>
                  <a:gd name="T8" fmla="*/ 0 w 549"/>
                  <a:gd name="T9" fmla="*/ 0 h 806"/>
                  <a:gd name="T10" fmla="*/ 0 w 549"/>
                  <a:gd name="T11" fmla="*/ 0 h 806"/>
                  <a:gd name="T12" fmla="*/ 0 w 549"/>
                  <a:gd name="T13" fmla="*/ 0 h 806"/>
                  <a:gd name="T14" fmla="*/ 0 w 549"/>
                  <a:gd name="T15" fmla="*/ 0 h 806"/>
                  <a:gd name="T16" fmla="*/ 0 w 549"/>
                  <a:gd name="T17" fmla="*/ 0 h 806"/>
                  <a:gd name="T18" fmla="*/ 0 w 549"/>
                  <a:gd name="T19" fmla="*/ 0 h 806"/>
                  <a:gd name="T20" fmla="*/ 0 w 549"/>
                  <a:gd name="T21" fmla="*/ 0 h 806"/>
                  <a:gd name="T22" fmla="*/ 0 w 549"/>
                  <a:gd name="T23" fmla="*/ 0 h 806"/>
                  <a:gd name="T24" fmla="*/ 0 w 549"/>
                  <a:gd name="T25" fmla="*/ 0 h 806"/>
                  <a:gd name="T26" fmla="*/ 0 w 549"/>
                  <a:gd name="T27" fmla="*/ 0 h 806"/>
                  <a:gd name="T28" fmla="*/ 0 w 549"/>
                  <a:gd name="T29" fmla="*/ 0 h 806"/>
                  <a:gd name="T30" fmla="*/ 0 w 549"/>
                  <a:gd name="T31" fmla="*/ 0 h 806"/>
                  <a:gd name="T32" fmla="*/ 0 w 549"/>
                  <a:gd name="T33" fmla="*/ 0 h 806"/>
                  <a:gd name="T34" fmla="*/ 0 w 549"/>
                  <a:gd name="T35" fmla="*/ 0 h 806"/>
                  <a:gd name="T36" fmla="*/ 0 w 549"/>
                  <a:gd name="T37" fmla="*/ 0 h 806"/>
                  <a:gd name="T38" fmla="*/ 0 w 549"/>
                  <a:gd name="T39" fmla="*/ 0 h 806"/>
                  <a:gd name="T40" fmla="*/ 0 w 549"/>
                  <a:gd name="T41" fmla="*/ 0 h 806"/>
                  <a:gd name="T42" fmla="*/ 0 w 549"/>
                  <a:gd name="T43" fmla="*/ 0 h 806"/>
                  <a:gd name="T44" fmla="*/ 0 w 549"/>
                  <a:gd name="T45" fmla="*/ 0 h 806"/>
                  <a:gd name="T46" fmla="*/ 0 w 549"/>
                  <a:gd name="T47" fmla="*/ 0 h 806"/>
                  <a:gd name="T48" fmla="*/ 0 w 549"/>
                  <a:gd name="T49" fmla="*/ 0 h 806"/>
                  <a:gd name="T50" fmla="*/ 0 w 549"/>
                  <a:gd name="T51" fmla="*/ 0 h 806"/>
                  <a:gd name="T52" fmla="*/ 0 w 549"/>
                  <a:gd name="T53" fmla="*/ 0 h 806"/>
                  <a:gd name="T54" fmla="*/ 0 w 549"/>
                  <a:gd name="T55" fmla="*/ 0 h 806"/>
                  <a:gd name="T56" fmla="*/ 0 w 549"/>
                  <a:gd name="T57" fmla="*/ 0 h 806"/>
                  <a:gd name="T58" fmla="*/ 0 w 549"/>
                  <a:gd name="T59" fmla="*/ 0 h 806"/>
                  <a:gd name="T60" fmla="*/ 0 w 549"/>
                  <a:gd name="T61" fmla="*/ 0 h 806"/>
                  <a:gd name="T62" fmla="*/ 0 w 549"/>
                  <a:gd name="T63" fmla="*/ 0 h 806"/>
                  <a:gd name="T64" fmla="*/ 0 w 549"/>
                  <a:gd name="T65" fmla="*/ 0 h 806"/>
                  <a:gd name="T66" fmla="*/ 0 w 549"/>
                  <a:gd name="T67" fmla="*/ 0 h 806"/>
                  <a:gd name="T68" fmla="*/ 0 w 549"/>
                  <a:gd name="T69" fmla="*/ 0 h 806"/>
                  <a:gd name="T70" fmla="*/ 0 w 549"/>
                  <a:gd name="T71" fmla="*/ 0 h 806"/>
                  <a:gd name="T72" fmla="*/ 0 w 549"/>
                  <a:gd name="T73" fmla="*/ 0 h 806"/>
                  <a:gd name="T74" fmla="*/ 0 w 549"/>
                  <a:gd name="T75" fmla="*/ 0 h 806"/>
                  <a:gd name="T76" fmla="*/ 0 w 549"/>
                  <a:gd name="T77" fmla="*/ 0 h 806"/>
                  <a:gd name="T78" fmla="*/ 0 w 549"/>
                  <a:gd name="T79" fmla="*/ 0 h 806"/>
                  <a:gd name="T80" fmla="*/ 0 w 549"/>
                  <a:gd name="T81" fmla="*/ 0 h 806"/>
                  <a:gd name="T82" fmla="*/ 0 w 549"/>
                  <a:gd name="T83" fmla="*/ 0 h 806"/>
                  <a:gd name="T84" fmla="*/ 0 w 549"/>
                  <a:gd name="T85" fmla="*/ 0 h 806"/>
                  <a:gd name="T86" fmla="*/ 0 w 549"/>
                  <a:gd name="T87" fmla="*/ 0 h 806"/>
                  <a:gd name="T88" fmla="*/ 0 w 549"/>
                  <a:gd name="T89" fmla="*/ 0 h 80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49"/>
                  <a:gd name="T136" fmla="*/ 0 h 806"/>
                  <a:gd name="T137" fmla="*/ 549 w 549"/>
                  <a:gd name="T138" fmla="*/ 806 h 80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49" h="806">
                    <a:moveTo>
                      <a:pt x="0" y="131"/>
                    </a:moveTo>
                    <a:lnTo>
                      <a:pt x="36" y="199"/>
                    </a:lnTo>
                    <a:lnTo>
                      <a:pt x="71" y="282"/>
                    </a:lnTo>
                    <a:lnTo>
                      <a:pt x="160" y="382"/>
                    </a:lnTo>
                    <a:lnTo>
                      <a:pt x="196" y="503"/>
                    </a:lnTo>
                    <a:lnTo>
                      <a:pt x="296" y="542"/>
                    </a:lnTo>
                    <a:lnTo>
                      <a:pt x="320" y="490"/>
                    </a:lnTo>
                    <a:lnTo>
                      <a:pt x="385" y="455"/>
                    </a:lnTo>
                    <a:lnTo>
                      <a:pt x="438" y="488"/>
                    </a:lnTo>
                    <a:lnTo>
                      <a:pt x="437" y="561"/>
                    </a:lnTo>
                    <a:lnTo>
                      <a:pt x="389" y="682"/>
                    </a:lnTo>
                    <a:lnTo>
                      <a:pt x="309" y="723"/>
                    </a:lnTo>
                    <a:lnTo>
                      <a:pt x="256" y="711"/>
                    </a:lnTo>
                    <a:lnTo>
                      <a:pt x="242" y="806"/>
                    </a:lnTo>
                    <a:lnTo>
                      <a:pt x="290" y="740"/>
                    </a:lnTo>
                    <a:lnTo>
                      <a:pt x="360" y="734"/>
                    </a:lnTo>
                    <a:lnTo>
                      <a:pt x="402" y="694"/>
                    </a:lnTo>
                    <a:lnTo>
                      <a:pt x="463" y="763"/>
                    </a:lnTo>
                    <a:lnTo>
                      <a:pt x="490" y="598"/>
                    </a:lnTo>
                    <a:lnTo>
                      <a:pt x="549" y="299"/>
                    </a:lnTo>
                    <a:lnTo>
                      <a:pt x="442" y="60"/>
                    </a:lnTo>
                    <a:lnTo>
                      <a:pt x="313" y="0"/>
                    </a:lnTo>
                    <a:lnTo>
                      <a:pt x="425" y="85"/>
                    </a:lnTo>
                    <a:lnTo>
                      <a:pt x="225" y="22"/>
                    </a:lnTo>
                    <a:lnTo>
                      <a:pt x="149" y="64"/>
                    </a:lnTo>
                    <a:lnTo>
                      <a:pt x="236" y="170"/>
                    </a:lnTo>
                    <a:lnTo>
                      <a:pt x="454" y="312"/>
                    </a:lnTo>
                    <a:lnTo>
                      <a:pt x="416" y="222"/>
                    </a:lnTo>
                    <a:lnTo>
                      <a:pt x="501" y="278"/>
                    </a:lnTo>
                    <a:lnTo>
                      <a:pt x="463" y="168"/>
                    </a:lnTo>
                    <a:lnTo>
                      <a:pt x="536" y="289"/>
                    </a:lnTo>
                    <a:lnTo>
                      <a:pt x="501" y="453"/>
                    </a:lnTo>
                    <a:lnTo>
                      <a:pt x="475" y="359"/>
                    </a:lnTo>
                    <a:lnTo>
                      <a:pt x="461" y="461"/>
                    </a:lnTo>
                    <a:lnTo>
                      <a:pt x="378" y="353"/>
                    </a:lnTo>
                    <a:lnTo>
                      <a:pt x="383" y="432"/>
                    </a:lnTo>
                    <a:lnTo>
                      <a:pt x="284" y="420"/>
                    </a:lnTo>
                    <a:lnTo>
                      <a:pt x="168" y="364"/>
                    </a:lnTo>
                    <a:lnTo>
                      <a:pt x="309" y="364"/>
                    </a:lnTo>
                    <a:lnTo>
                      <a:pt x="261" y="220"/>
                    </a:lnTo>
                    <a:lnTo>
                      <a:pt x="120" y="91"/>
                    </a:lnTo>
                    <a:lnTo>
                      <a:pt x="59" y="120"/>
                    </a:lnTo>
                    <a:lnTo>
                      <a:pt x="107" y="193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91" name="Freeform 157"/>
              <p:cNvSpPr>
                <a:spLocks/>
              </p:cNvSpPr>
              <p:nvPr/>
            </p:nvSpPr>
            <p:spPr bwMode="auto">
              <a:xfrm>
                <a:off x="4485" y="1716"/>
                <a:ext cx="251" cy="122"/>
              </a:xfrm>
              <a:custGeom>
                <a:avLst/>
                <a:gdLst>
                  <a:gd name="T0" fmla="*/ 0 w 592"/>
                  <a:gd name="T1" fmla="*/ 0 h 289"/>
                  <a:gd name="T2" fmla="*/ 0 w 592"/>
                  <a:gd name="T3" fmla="*/ 0 h 289"/>
                  <a:gd name="T4" fmla="*/ 0 w 592"/>
                  <a:gd name="T5" fmla="*/ 0 h 289"/>
                  <a:gd name="T6" fmla="*/ 0 w 592"/>
                  <a:gd name="T7" fmla="*/ 0 h 289"/>
                  <a:gd name="T8" fmla="*/ 0 w 592"/>
                  <a:gd name="T9" fmla="*/ 0 h 289"/>
                  <a:gd name="T10" fmla="*/ 0 w 592"/>
                  <a:gd name="T11" fmla="*/ 0 h 289"/>
                  <a:gd name="T12" fmla="*/ 0 w 592"/>
                  <a:gd name="T13" fmla="*/ 0 h 289"/>
                  <a:gd name="T14" fmla="*/ 0 w 592"/>
                  <a:gd name="T15" fmla="*/ 0 h 289"/>
                  <a:gd name="T16" fmla="*/ 0 w 592"/>
                  <a:gd name="T17" fmla="*/ 0 h 289"/>
                  <a:gd name="T18" fmla="*/ 0 w 592"/>
                  <a:gd name="T19" fmla="*/ 0 h 289"/>
                  <a:gd name="T20" fmla="*/ 0 w 592"/>
                  <a:gd name="T21" fmla="*/ 0 h 289"/>
                  <a:gd name="T22" fmla="*/ 0 w 592"/>
                  <a:gd name="T23" fmla="*/ 0 h 289"/>
                  <a:gd name="T24" fmla="*/ 0 w 592"/>
                  <a:gd name="T25" fmla="*/ 0 h 289"/>
                  <a:gd name="T26" fmla="*/ 0 w 592"/>
                  <a:gd name="T27" fmla="*/ 0 h 289"/>
                  <a:gd name="T28" fmla="*/ 0 w 592"/>
                  <a:gd name="T29" fmla="*/ 0 h 289"/>
                  <a:gd name="T30" fmla="*/ 0 w 592"/>
                  <a:gd name="T31" fmla="*/ 0 h 289"/>
                  <a:gd name="T32" fmla="*/ 0 w 592"/>
                  <a:gd name="T33" fmla="*/ 0 h 289"/>
                  <a:gd name="T34" fmla="*/ 0 w 592"/>
                  <a:gd name="T35" fmla="*/ 0 h 289"/>
                  <a:gd name="T36" fmla="*/ 0 w 592"/>
                  <a:gd name="T37" fmla="*/ 0 h 289"/>
                  <a:gd name="T38" fmla="*/ 0 w 592"/>
                  <a:gd name="T39" fmla="*/ 0 h 289"/>
                  <a:gd name="T40" fmla="*/ 0 w 592"/>
                  <a:gd name="T41" fmla="*/ 0 h 289"/>
                  <a:gd name="T42" fmla="*/ 0 w 592"/>
                  <a:gd name="T43" fmla="*/ 0 h 289"/>
                  <a:gd name="T44" fmla="*/ 0 w 592"/>
                  <a:gd name="T45" fmla="*/ 0 h 289"/>
                  <a:gd name="T46" fmla="*/ 0 w 592"/>
                  <a:gd name="T47" fmla="*/ 0 h 289"/>
                  <a:gd name="T48" fmla="*/ 0 w 592"/>
                  <a:gd name="T49" fmla="*/ 0 h 289"/>
                  <a:gd name="T50" fmla="*/ 0 w 592"/>
                  <a:gd name="T51" fmla="*/ 0 h 2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92"/>
                  <a:gd name="T79" fmla="*/ 0 h 289"/>
                  <a:gd name="T80" fmla="*/ 592 w 592"/>
                  <a:gd name="T81" fmla="*/ 289 h 28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92" h="289">
                    <a:moveTo>
                      <a:pt x="293" y="194"/>
                    </a:moveTo>
                    <a:lnTo>
                      <a:pt x="228" y="194"/>
                    </a:lnTo>
                    <a:lnTo>
                      <a:pt x="146" y="235"/>
                    </a:lnTo>
                    <a:lnTo>
                      <a:pt x="64" y="256"/>
                    </a:lnTo>
                    <a:lnTo>
                      <a:pt x="53" y="289"/>
                    </a:lnTo>
                    <a:lnTo>
                      <a:pt x="0" y="240"/>
                    </a:lnTo>
                    <a:lnTo>
                      <a:pt x="30" y="165"/>
                    </a:lnTo>
                    <a:lnTo>
                      <a:pt x="165" y="52"/>
                    </a:lnTo>
                    <a:lnTo>
                      <a:pt x="360" y="0"/>
                    </a:lnTo>
                    <a:lnTo>
                      <a:pt x="592" y="40"/>
                    </a:lnTo>
                    <a:lnTo>
                      <a:pt x="413" y="32"/>
                    </a:lnTo>
                    <a:lnTo>
                      <a:pt x="413" y="98"/>
                    </a:lnTo>
                    <a:lnTo>
                      <a:pt x="341" y="71"/>
                    </a:lnTo>
                    <a:lnTo>
                      <a:pt x="369" y="125"/>
                    </a:lnTo>
                    <a:lnTo>
                      <a:pt x="236" y="104"/>
                    </a:lnTo>
                    <a:lnTo>
                      <a:pt x="181" y="134"/>
                    </a:lnTo>
                    <a:lnTo>
                      <a:pt x="257" y="163"/>
                    </a:lnTo>
                    <a:lnTo>
                      <a:pt x="68" y="163"/>
                    </a:lnTo>
                    <a:lnTo>
                      <a:pt x="24" y="219"/>
                    </a:lnTo>
                    <a:lnTo>
                      <a:pt x="80" y="219"/>
                    </a:lnTo>
                    <a:lnTo>
                      <a:pt x="139" y="183"/>
                    </a:lnTo>
                    <a:lnTo>
                      <a:pt x="312" y="175"/>
                    </a:lnTo>
                    <a:lnTo>
                      <a:pt x="341" y="146"/>
                    </a:lnTo>
                    <a:lnTo>
                      <a:pt x="394" y="148"/>
                    </a:lnTo>
                    <a:lnTo>
                      <a:pt x="293" y="194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92" name="Freeform 158"/>
              <p:cNvSpPr>
                <a:spLocks/>
              </p:cNvSpPr>
              <p:nvPr/>
            </p:nvSpPr>
            <p:spPr bwMode="auto">
              <a:xfrm>
                <a:off x="4395" y="2069"/>
                <a:ext cx="497" cy="354"/>
              </a:xfrm>
              <a:custGeom>
                <a:avLst/>
                <a:gdLst>
                  <a:gd name="T0" fmla="*/ 0 w 1176"/>
                  <a:gd name="T1" fmla="*/ 0 h 837"/>
                  <a:gd name="T2" fmla="*/ 0 w 1176"/>
                  <a:gd name="T3" fmla="*/ 0 h 837"/>
                  <a:gd name="T4" fmla="*/ 0 w 1176"/>
                  <a:gd name="T5" fmla="*/ 0 h 837"/>
                  <a:gd name="T6" fmla="*/ 0 w 1176"/>
                  <a:gd name="T7" fmla="*/ 0 h 837"/>
                  <a:gd name="T8" fmla="*/ 0 w 1176"/>
                  <a:gd name="T9" fmla="*/ 0 h 837"/>
                  <a:gd name="T10" fmla="*/ 0 w 1176"/>
                  <a:gd name="T11" fmla="*/ 0 h 837"/>
                  <a:gd name="T12" fmla="*/ 0 w 1176"/>
                  <a:gd name="T13" fmla="*/ 0 h 837"/>
                  <a:gd name="T14" fmla="*/ 0 w 1176"/>
                  <a:gd name="T15" fmla="*/ 0 h 837"/>
                  <a:gd name="T16" fmla="*/ 0 w 1176"/>
                  <a:gd name="T17" fmla="*/ 0 h 837"/>
                  <a:gd name="T18" fmla="*/ 0 w 1176"/>
                  <a:gd name="T19" fmla="*/ 0 h 837"/>
                  <a:gd name="T20" fmla="*/ 0 w 1176"/>
                  <a:gd name="T21" fmla="*/ 0 h 837"/>
                  <a:gd name="T22" fmla="*/ 0 w 1176"/>
                  <a:gd name="T23" fmla="*/ 0 h 837"/>
                  <a:gd name="T24" fmla="*/ 0 w 1176"/>
                  <a:gd name="T25" fmla="*/ 0 h 837"/>
                  <a:gd name="T26" fmla="*/ 0 w 1176"/>
                  <a:gd name="T27" fmla="*/ 0 h 837"/>
                  <a:gd name="T28" fmla="*/ 0 w 1176"/>
                  <a:gd name="T29" fmla="*/ 0 h 837"/>
                  <a:gd name="T30" fmla="*/ 0 w 1176"/>
                  <a:gd name="T31" fmla="*/ 0 h 837"/>
                  <a:gd name="T32" fmla="*/ 0 w 1176"/>
                  <a:gd name="T33" fmla="*/ 0 h 837"/>
                  <a:gd name="T34" fmla="*/ 0 w 1176"/>
                  <a:gd name="T35" fmla="*/ 0 h 837"/>
                  <a:gd name="T36" fmla="*/ 0 w 1176"/>
                  <a:gd name="T37" fmla="*/ 0 h 837"/>
                  <a:gd name="T38" fmla="*/ 0 w 1176"/>
                  <a:gd name="T39" fmla="*/ 0 h 837"/>
                  <a:gd name="T40" fmla="*/ 0 w 1176"/>
                  <a:gd name="T41" fmla="*/ 0 h 837"/>
                  <a:gd name="T42" fmla="*/ 0 w 1176"/>
                  <a:gd name="T43" fmla="*/ 0 h 837"/>
                  <a:gd name="T44" fmla="*/ 0 w 1176"/>
                  <a:gd name="T45" fmla="*/ 0 h 83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76"/>
                  <a:gd name="T70" fmla="*/ 0 h 837"/>
                  <a:gd name="T71" fmla="*/ 1176 w 1176"/>
                  <a:gd name="T72" fmla="*/ 837 h 83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76" h="837">
                    <a:moveTo>
                      <a:pt x="991" y="0"/>
                    </a:moveTo>
                    <a:lnTo>
                      <a:pt x="1014" y="65"/>
                    </a:lnTo>
                    <a:lnTo>
                      <a:pt x="1037" y="79"/>
                    </a:lnTo>
                    <a:lnTo>
                      <a:pt x="1082" y="183"/>
                    </a:lnTo>
                    <a:lnTo>
                      <a:pt x="1176" y="292"/>
                    </a:lnTo>
                    <a:lnTo>
                      <a:pt x="1077" y="400"/>
                    </a:lnTo>
                    <a:lnTo>
                      <a:pt x="1143" y="285"/>
                    </a:lnTo>
                    <a:lnTo>
                      <a:pt x="1065" y="208"/>
                    </a:lnTo>
                    <a:lnTo>
                      <a:pt x="1025" y="113"/>
                    </a:lnTo>
                    <a:lnTo>
                      <a:pt x="907" y="258"/>
                    </a:lnTo>
                    <a:lnTo>
                      <a:pt x="189" y="637"/>
                    </a:lnTo>
                    <a:lnTo>
                      <a:pt x="0" y="837"/>
                    </a:lnTo>
                    <a:lnTo>
                      <a:pt x="133" y="647"/>
                    </a:lnTo>
                    <a:lnTo>
                      <a:pt x="356" y="531"/>
                    </a:lnTo>
                    <a:lnTo>
                      <a:pt x="427" y="387"/>
                    </a:lnTo>
                    <a:lnTo>
                      <a:pt x="393" y="213"/>
                    </a:lnTo>
                    <a:lnTo>
                      <a:pt x="438" y="211"/>
                    </a:lnTo>
                    <a:lnTo>
                      <a:pt x="459" y="389"/>
                    </a:lnTo>
                    <a:lnTo>
                      <a:pt x="442" y="477"/>
                    </a:lnTo>
                    <a:lnTo>
                      <a:pt x="873" y="248"/>
                    </a:lnTo>
                    <a:lnTo>
                      <a:pt x="991" y="79"/>
                    </a:lnTo>
                    <a:lnTo>
                      <a:pt x="99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93" name="Freeform 159"/>
              <p:cNvSpPr>
                <a:spLocks/>
              </p:cNvSpPr>
              <p:nvPr/>
            </p:nvSpPr>
            <p:spPr bwMode="auto">
              <a:xfrm>
                <a:off x="4543" y="1941"/>
                <a:ext cx="49" cy="29"/>
              </a:xfrm>
              <a:custGeom>
                <a:avLst/>
                <a:gdLst>
                  <a:gd name="T0" fmla="*/ 0 w 116"/>
                  <a:gd name="T1" fmla="*/ 0 h 70"/>
                  <a:gd name="T2" fmla="*/ 0 w 116"/>
                  <a:gd name="T3" fmla="*/ 0 h 70"/>
                  <a:gd name="T4" fmla="*/ 0 w 116"/>
                  <a:gd name="T5" fmla="*/ 0 h 70"/>
                  <a:gd name="T6" fmla="*/ 0 w 116"/>
                  <a:gd name="T7" fmla="*/ 0 h 70"/>
                  <a:gd name="T8" fmla="*/ 0 w 116"/>
                  <a:gd name="T9" fmla="*/ 0 h 70"/>
                  <a:gd name="T10" fmla="*/ 0 w 116"/>
                  <a:gd name="T11" fmla="*/ 0 h 70"/>
                  <a:gd name="T12" fmla="*/ 0 w 116"/>
                  <a:gd name="T13" fmla="*/ 0 h 70"/>
                  <a:gd name="T14" fmla="*/ 0 w 116"/>
                  <a:gd name="T15" fmla="*/ 0 h 70"/>
                  <a:gd name="T16" fmla="*/ 0 w 116"/>
                  <a:gd name="T17" fmla="*/ 0 h 70"/>
                  <a:gd name="T18" fmla="*/ 0 w 116"/>
                  <a:gd name="T19" fmla="*/ 0 h 70"/>
                  <a:gd name="T20" fmla="*/ 0 w 116"/>
                  <a:gd name="T21" fmla="*/ 0 h 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6"/>
                  <a:gd name="T34" fmla="*/ 0 h 70"/>
                  <a:gd name="T35" fmla="*/ 116 w 116"/>
                  <a:gd name="T36" fmla="*/ 70 h 7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6" h="70">
                    <a:moveTo>
                      <a:pt x="32" y="0"/>
                    </a:moveTo>
                    <a:lnTo>
                      <a:pt x="17" y="45"/>
                    </a:lnTo>
                    <a:lnTo>
                      <a:pt x="0" y="48"/>
                    </a:lnTo>
                    <a:lnTo>
                      <a:pt x="25" y="70"/>
                    </a:lnTo>
                    <a:lnTo>
                      <a:pt x="87" y="70"/>
                    </a:lnTo>
                    <a:lnTo>
                      <a:pt x="116" y="31"/>
                    </a:lnTo>
                    <a:lnTo>
                      <a:pt x="76" y="52"/>
                    </a:lnTo>
                    <a:lnTo>
                      <a:pt x="32" y="48"/>
                    </a:lnTo>
                    <a:lnTo>
                      <a:pt x="59" y="1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94" name="Freeform 160"/>
              <p:cNvSpPr>
                <a:spLocks/>
              </p:cNvSpPr>
              <p:nvPr/>
            </p:nvSpPr>
            <p:spPr bwMode="auto">
              <a:xfrm>
                <a:off x="4543" y="1932"/>
                <a:ext cx="57" cy="27"/>
              </a:xfrm>
              <a:custGeom>
                <a:avLst/>
                <a:gdLst>
                  <a:gd name="T0" fmla="*/ 0 w 133"/>
                  <a:gd name="T1" fmla="*/ 0 h 66"/>
                  <a:gd name="T2" fmla="*/ 0 w 133"/>
                  <a:gd name="T3" fmla="*/ 0 h 66"/>
                  <a:gd name="T4" fmla="*/ 0 w 133"/>
                  <a:gd name="T5" fmla="*/ 0 h 66"/>
                  <a:gd name="T6" fmla="*/ 0 w 133"/>
                  <a:gd name="T7" fmla="*/ 0 h 66"/>
                  <a:gd name="T8" fmla="*/ 0 w 133"/>
                  <a:gd name="T9" fmla="*/ 0 h 66"/>
                  <a:gd name="T10" fmla="*/ 0 w 133"/>
                  <a:gd name="T11" fmla="*/ 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3"/>
                  <a:gd name="T19" fmla="*/ 0 h 66"/>
                  <a:gd name="T20" fmla="*/ 133 w 133"/>
                  <a:gd name="T21" fmla="*/ 66 h 6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3" h="66">
                    <a:moveTo>
                      <a:pt x="13" y="0"/>
                    </a:moveTo>
                    <a:lnTo>
                      <a:pt x="133" y="52"/>
                    </a:lnTo>
                    <a:lnTo>
                      <a:pt x="114" y="66"/>
                    </a:lnTo>
                    <a:lnTo>
                      <a:pt x="0" y="1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95" name="Freeform 161"/>
              <p:cNvSpPr>
                <a:spLocks/>
              </p:cNvSpPr>
              <p:nvPr/>
            </p:nvSpPr>
            <p:spPr bwMode="auto">
              <a:xfrm>
                <a:off x="4518" y="1905"/>
                <a:ext cx="62" cy="22"/>
              </a:xfrm>
              <a:custGeom>
                <a:avLst/>
                <a:gdLst>
                  <a:gd name="T0" fmla="*/ 0 w 144"/>
                  <a:gd name="T1" fmla="*/ 0 h 50"/>
                  <a:gd name="T2" fmla="*/ 0 w 144"/>
                  <a:gd name="T3" fmla="*/ 0 h 50"/>
                  <a:gd name="T4" fmla="*/ 0 w 144"/>
                  <a:gd name="T5" fmla="*/ 0 h 50"/>
                  <a:gd name="T6" fmla="*/ 0 w 144"/>
                  <a:gd name="T7" fmla="*/ 0 h 50"/>
                  <a:gd name="T8" fmla="*/ 0 w 144"/>
                  <a:gd name="T9" fmla="*/ 0 h 50"/>
                  <a:gd name="T10" fmla="*/ 0 w 144"/>
                  <a:gd name="T11" fmla="*/ 0 h 50"/>
                  <a:gd name="T12" fmla="*/ 0 w 144"/>
                  <a:gd name="T13" fmla="*/ 0 h 50"/>
                  <a:gd name="T14" fmla="*/ 0 w 144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4"/>
                  <a:gd name="T25" fmla="*/ 0 h 50"/>
                  <a:gd name="T26" fmla="*/ 144 w 144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4" h="50">
                    <a:moveTo>
                      <a:pt x="7" y="41"/>
                    </a:moveTo>
                    <a:lnTo>
                      <a:pt x="0" y="18"/>
                    </a:lnTo>
                    <a:lnTo>
                      <a:pt x="61" y="0"/>
                    </a:lnTo>
                    <a:lnTo>
                      <a:pt x="144" y="39"/>
                    </a:lnTo>
                    <a:lnTo>
                      <a:pt x="106" y="33"/>
                    </a:lnTo>
                    <a:lnTo>
                      <a:pt x="55" y="50"/>
                    </a:lnTo>
                    <a:lnTo>
                      <a:pt x="7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96" name="Freeform 162"/>
              <p:cNvSpPr>
                <a:spLocks/>
              </p:cNvSpPr>
              <p:nvPr/>
            </p:nvSpPr>
            <p:spPr bwMode="auto">
              <a:xfrm>
                <a:off x="4480" y="1905"/>
                <a:ext cx="24" cy="22"/>
              </a:xfrm>
              <a:custGeom>
                <a:avLst/>
                <a:gdLst>
                  <a:gd name="T0" fmla="*/ 0 w 59"/>
                  <a:gd name="T1" fmla="*/ 0 h 54"/>
                  <a:gd name="T2" fmla="*/ 0 w 59"/>
                  <a:gd name="T3" fmla="*/ 0 h 54"/>
                  <a:gd name="T4" fmla="*/ 0 w 59"/>
                  <a:gd name="T5" fmla="*/ 0 h 54"/>
                  <a:gd name="T6" fmla="*/ 0 w 59"/>
                  <a:gd name="T7" fmla="*/ 0 h 54"/>
                  <a:gd name="T8" fmla="*/ 0 w 59"/>
                  <a:gd name="T9" fmla="*/ 0 h 54"/>
                  <a:gd name="T10" fmla="*/ 0 w 59"/>
                  <a:gd name="T11" fmla="*/ 0 h 54"/>
                  <a:gd name="T12" fmla="*/ 0 w 59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54"/>
                  <a:gd name="T23" fmla="*/ 59 w 59"/>
                  <a:gd name="T24" fmla="*/ 54 h 5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54">
                    <a:moveTo>
                      <a:pt x="57" y="25"/>
                    </a:moveTo>
                    <a:lnTo>
                      <a:pt x="27" y="2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59" y="54"/>
                    </a:lnTo>
                    <a:lnTo>
                      <a:pt x="57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97" name="Freeform 163"/>
              <p:cNvSpPr>
                <a:spLocks/>
              </p:cNvSpPr>
              <p:nvPr/>
            </p:nvSpPr>
            <p:spPr bwMode="auto">
              <a:xfrm>
                <a:off x="4469" y="1926"/>
                <a:ext cx="71" cy="112"/>
              </a:xfrm>
              <a:custGeom>
                <a:avLst/>
                <a:gdLst>
                  <a:gd name="T0" fmla="*/ 0 w 168"/>
                  <a:gd name="T1" fmla="*/ 0 h 265"/>
                  <a:gd name="T2" fmla="*/ 0 w 168"/>
                  <a:gd name="T3" fmla="*/ 0 h 265"/>
                  <a:gd name="T4" fmla="*/ 0 w 168"/>
                  <a:gd name="T5" fmla="*/ 0 h 265"/>
                  <a:gd name="T6" fmla="*/ 0 w 168"/>
                  <a:gd name="T7" fmla="*/ 0 h 265"/>
                  <a:gd name="T8" fmla="*/ 0 w 168"/>
                  <a:gd name="T9" fmla="*/ 0 h 265"/>
                  <a:gd name="T10" fmla="*/ 0 w 168"/>
                  <a:gd name="T11" fmla="*/ 0 h 265"/>
                  <a:gd name="T12" fmla="*/ 0 w 168"/>
                  <a:gd name="T13" fmla="*/ 0 h 265"/>
                  <a:gd name="T14" fmla="*/ 0 w 168"/>
                  <a:gd name="T15" fmla="*/ 0 h 265"/>
                  <a:gd name="T16" fmla="*/ 0 w 168"/>
                  <a:gd name="T17" fmla="*/ 0 h 265"/>
                  <a:gd name="T18" fmla="*/ 0 w 168"/>
                  <a:gd name="T19" fmla="*/ 0 h 265"/>
                  <a:gd name="T20" fmla="*/ 0 w 168"/>
                  <a:gd name="T21" fmla="*/ 0 h 265"/>
                  <a:gd name="T22" fmla="*/ 0 w 168"/>
                  <a:gd name="T23" fmla="*/ 0 h 265"/>
                  <a:gd name="T24" fmla="*/ 0 w 168"/>
                  <a:gd name="T25" fmla="*/ 0 h 265"/>
                  <a:gd name="T26" fmla="*/ 0 w 168"/>
                  <a:gd name="T27" fmla="*/ 0 h 265"/>
                  <a:gd name="T28" fmla="*/ 0 w 168"/>
                  <a:gd name="T29" fmla="*/ 0 h 265"/>
                  <a:gd name="T30" fmla="*/ 0 w 168"/>
                  <a:gd name="T31" fmla="*/ 0 h 265"/>
                  <a:gd name="T32" fmla="*/ 0 w 168"/>
                  <a:gd name="T33" fmla="*/ 0 h 265"/>
                  <a:gd name="T34" fmla="*/ 0 w 168"/>
                  <a:gd name="T35" fmla="*/ 0 h 265"/>
                  <a:gd name="T36" fmla="*/ 0 w 168"/>
                  <a:gd name="T37" fmla="*/ 0 h 265"/>
                  <a:gd name="T38" fmla="*/ 0 w 168"/>
                  <a:gd name="T39" fmla="*/ 0 h 26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8"/>
                  <a:gd name="T61" fmla="*/ 0 h 265"/>
                  <a:gd name="T62" fmla="*/ 168 w 168"/>
                  <a:gd name="T63" fmla="*/ 265 h 26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8" h="265">
                    <a:moveTo>
                      <a:pt x="84" y="23"/>
                    </a:moveTo>
                    <a:lnTo>
                      <a:pt x="77" y="50"/>
                    </a:lnTo>
                    <a:lnTo>
                      <a:pt x="6" y="171"/>
                    </a:lnTo>
                    <a:lnTo>
                      <a:pt x="21" y="202"/>
                    </a:lnTo>
                    <a:lnTo>
                      <a:pt x="92" y="211"/>
                    </a:lnTo>
                    <a:lnTo>
                      <a:pt x="128" y="227"/>
                    </a:lnTo>
                    <a:lnTo>
                      <a:pt x="143" y="209"/>
                    </a:lnTo>
                    <a:lnTo>
                      <a:pt x="141" y="183"/>
                    </a:lnTo>
                    <a:lnTo>
                      <a:pt x="168" y="227"/>
                    </a:lnTo>
                    <a:lnTo>
                      <a:pt x="136" y="258"/>
                    </a:lnTo>
                    <a:lnTo>
                      <a:pt x="69" y="265"/>
                    </a:lnTo>
                    <a:lnTo>
                      <a:pt x="77" y="235"/>
                    </a:lnTo>
                    <a:lnTo>
                      <a:pt x="25" y="215"/>
                    </a:lnTo>
                    <a:lnTo>
                      <a:pt x="4" y="194"/>
                    </a:lnTo>
                    <a:lnTo>
                      <a:pt x="0" y="171"/>
                    </a:lnTo>
                    <a:lnTo>
                      <a:pt x="73" y="30"/>
                    </a:lnTo>
                    <a:lnTo>
                      <a:pt x="56" y="1"/>
                    </a:lnTo>
                    <a:lnTo>
                      <a:pt x="80" y="0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98" name="Freeform 164"/>
              <p:cNvSpPr>
                <a:spLocks/>
              </p:cNvSpPr>
              <p:nvPr/>
            </p:nvSpPr>
            <p:spPr bwMode="auto">
              <a:xfrm>
                <a:off x="4495" y="2047"/>
                <a:ext cx="62" cy="26"/>
              </a:xfrm>
              <a:custGeom>
                <a:avLst/>
                <a:gdLst>
                  <a:gd name="T0" fmla="*/ 0 w 147"/>
                  <a:gd name="T1" fmla="*/ 0 h 61"/>
                  <a:gd name="T2" fmla="*/ 0 w 147"/>
                  <a:gd name="T3" fmla="*/ 0 h 61"/>
                  <a:gd name="T4" fmla="*/ 0 w 147"/>
                  <a:gd name="T5" fmla="*/ 0 h 61"/>
                  <a:gd name="T6" fmla="*/ 0 w 147"/>
                  <a:gd name="T7" fmla="*/ 0 h 61"/>
                  <a:gd name="T8" fmla="*/ 0 w 147"/>
                  <a:gd name="T9" fmla="*/ 0 h 61"/>
                  <a:gd name="T10" fmla="*/ 0 w 147"/>
                  <a:gd name="T11" fmla="*/ 0 h 61"/>
                  <a:gd name="T12" fmla="*/ 0 w 147"/>
                  <a:gd name="T13" fmla="*/ 0 h 61"/>
                  <a:gd name="T14" fmla="*/ 0 w 147"/>
                  <a:gd name="T15" fmla="*/ 0 h 61"/>
                  <a:gd name="T16" fmla="*/ 0 w 147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7"/>
                  <a:gd name="T28" fmla="*/ 0 h 61"/>
                  <a:gd name="T29" fmla="*/ 147 w 147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7" h="61">
                    <a:moveTo>
                      <a:pt x="14" y="32"/>
                    </a:moveTo>
                    <a:lnTo>
                      <a:pt x="31" y="34"/>
                    </a:lnTo>
                    <a:lnTo>
                      <a:pt x="84" y="46"/>
                    </a:lnTo>
                    <a:lnTo>
                      <a:pt x="147" y="61"/>
                    </a:lnTo>
                    <a:lnTo>
                      <a:pt x="88" y="32"/>
                    </a:lnTo>
                    <a:lnTo>
                      <a:pt x="27" y="11"/>
                    </a:lnTo>
                    <a:lnTo>
                      <a:pt x="0" y="0"/>
                    </a:ln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999" name="Freeform 165"/>
              <p:cNvSpPr>
                <a:spLocks/>
              </p:cNvSpPr>
              <p:nvPr/>
            </p:nvSpPr>
            <p:spPr bwMode="auto">
              <a:xfrm>
                <a:off x="4500" y="2062"/>
                <a:ext cx="43" cy="36"/>
              </a:xfrm>
              <a:custGeom>
                <a:avLst/>
                <a:gdLst>
                  <a:gd name="T0" fmla="*/ 0 w 101"/>
                  <a:gd name="T1" fmla="*/ 0 h 85"/>
                  <a:gd name="T2" fmla="*/ 0 w 101"/>
                  <a:gd name="T3" fmla="*/ 0 h 85"/>
                  <a:gd name="T4" fmla="*/ 0 w 101"/>
                  <a:gd name="T5" fmla="*/ 0 h 85"/>
                  <a:gd name="T6" fmla="*/ 0 w 101"/>
                  <a:gd name="T7" fmla="*/ 0 h 85"/>
                  <a:gd name="T8" fmla="*/ 0 w 101"/>
                  <a:gd name="T9" fmla="*/ 0 h 85"/>
                  <a:gd name="T10" fmla="*/ 0 w 101"/>
                  <a:gd name="T11" fmla="*/ 0 h 85"/>
                  <a:gd name="T12" fmla="*/ 0 w 101"/>
                  <a:gd name="T13" fmla="*/ 0 h 85"/>
                  <a:gd name="T14" fmla="*/ 0 w 101"/>
                  <a:gd name="T15" fmla="*/ 0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1"/>
                  <a:gd name="T25" fmla="*/ 0 h 85"/>
                  <a:gd name="T26" fmla="*/ 101 w 101"/>
                  <a:gd name="T27" fmla="*/ 85 h 8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1" h="85">
                    <a:moveTo>
                      <a:pt x="5" y="0"/>
                    </a:moveTo>
                    <a:lnTo>
                      <a:pt x="0" y="39"/>
                    </a:lnTo>
                    <a:lnTo>
                      <a:pt x="61" y="60"/>
                    </a:lnTo>
                    <a:lnTo>
                      <a:pt x="76" y="85"/>
                    </a:lnTo>
                    <a:lnTo>
                      <a:pt x="101" y="39"/>
                    </a:lnTo>
                    <a:lnTo>
                      <a:pt x="21" y="3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00" name="Freeform 166"/>
              <p:cNvSpPr>
                <a:spLocks/>
              </p:cNvSpPr>
              <p:nvPr/>
            </p:nvSpPr>
            <p:spPr bwMode="auto">
              <a:xfrm>
                <a:off x="4500" y="2094"/>
                <a:ext cx="152" cy="128"/>
              </a:xfrm>
              <a:custGeom>
                <a:avLst/>
                <a:gdLst>
                  <a:gd name="T0" fmla="*/ 0 w 358"/>
                  <a:gd name="T1" fmla="*/ 0 h 305"/>
                  <a:gd name="T2" fmla="*/ 0 w 358"/>
                  <a:gd name="T3" fmla="*/ 0 h 305"/>
                  <a:gd name="T4" fmla="*/ 0 w 358"/>
                  <a:gd name="T5" fmla="*/ 0 h 305"/>
                  <a:gd name="T6" fmla="*/ 0 w 358"/>
                  <a:gd name="T7" fmla="*/ 0 h 305"/>
                  <a:gd name="T8" fmla="*/ 0 w 358"/>
                  <a:gd name="T9" fmla="*/ 0 h 305"/>
                  <a:gd name="T10" fmla="*/ 0 w 358"/>
                  <a:gd name="T11" fmla="*/ 0 h 305"/>
                  <a:gd name="T12" fmla="*/ 0 w 358"/>
                  <a:gd name="T13" fmla="*/ 0 h 305"/>
                  <a:gd name="T14" fmla="*/ 0 w 358"/>
                  <a:gd name="T15" fmla="*/ 0 h 305"/>
                  <a:gd name="T16" fmla="*/ 0 w 358"/>
                  <a:gd name="T17" fmla="*/ 0 h 305"/>
                  <a:gd name="T18" fmla="*/ 0 w 358"/>
                  <a:gd name="T19" fmla="*/ 0 h 305"/>
                  <a:gd name="T20" fmla="*/ 0 w 358"/>
                  <a:gd name="T21" fmla="*/ 0 h 3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58"/>
                  <a:gd name="T34" fmla="*/ 0 h 305"/>
                  <a:gd name="T35" fmla="*/ 358 w 358"/>
                  <a:gd name="T36" fmla="*/ 305 h 30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58" h="305">
                    <a:moveTo>
                      <a:pt x="17" y="0"/>
                    </a:moveTo>
                    <a:lnTo>
                      <a:pt x="0" y="72"/>
                    </a:lnTo>
                    <a:lnTo>
                      <a:pt x="70" y="143"/>
                    </a:lnTo>
                    <a:lnTo>
                      <a:pt x="207" y="168"/>
                    </a:lnTo>
                    <a:lnTo>
                      <a:pt x="255" y="305"/>
                    </a:lnTo>
                    <a:lnTo>
                      <a:pt x="268" y="233"/>
                    </a:lnTo>
                    <a:lnTo>
                      <a:pt x="358" y="122"/>
                    </a:lnTo>
                    <a:lnTo>
                      <a:pt x="78" y="104"/>
                    </a:lnTo>
                    <a:lnTo>
                      <a:pt x="26" y="8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01" name="Freeform 167"/>
              <p:cNvSpPr>
                <a:spLocks/>
              </p:cNvSpPr>
              <p:nvPr/>
            </p:nvSpPr>
            <p:spPr bwMode="auto">
              <a:xfrm>
                <a:off x="4542" y="2014"/>
                <a:ext cx="32" cy="61"/>
              </a:xfrm>
              <a:custGeom>
                <a:avLst/>
                <a:gdLst>
                  <a:gd name="T0" fmla="*/ 0 w 78"/>
                  <a:gd name="T1" fmla="*/ 0 h 143"/>
                  <a:gd name="T2" fmla="*/ 0 w 78"/>
                  <a:gd name="T3" fmla="*/ 0 h 143"/>
                  <a:gd name="T4" fmla="*/ 0 w 78"/>
                  <a:gd name="T5" fmla="*/ 0 h 143"/>
                  <a:gd name="T6" fmla="*/ 0 w 78"/>
                  <a:gd name="T7" fmla="*/ 0 h 143"/>
                  <a:gd name="T8" fmla="*/ 0 w 78"/>
                  <a:gd name="T9" fmla="*/ 0 h 143"/>
                  <a:gd name="T10" fmla="*/ 0 w 78"/>
                  <a:gd name="T11" fmla="*/ 0 h 143"/>
                  <a:gd name="T12" fmla="*/ 0 w 78"/>
                  <a:gd name="T13" fmla="*/ 0 h 143"/>
                  <a:gd name="T14" fmla="*/ 0 w 78"/>
                  <a:gd name="T15" fmla="*/ 0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8"/>
                  <a:gd name="T25" fmla="*/ 0 h 143"/>
                  <a:gd name="T26" fmla="*/ 78 w 78"/>
                  <a:gd name="T27" fmla="*/ 143 h 1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8" h="143">
                    <a:moveTo>
                      <a:pt x="0" y="0"/>
                    </a:moveTo>
                    <a:lnTo>
                      <a:pt x="17" y="26"/>
                    </a:lnTo>
                    <a:lnTo>
                      <a:pt x="63" y="66"/>
                    </a:lnTo>
                    <a:lnTo>
                      <a:pt x="78" y="143"/>
                    </a:lnTo>
                    <a:lnTo>
                      <a:pt x="38" y="87"/>
                    </a:lnTo>
                    <a:lnTo>
                      <a:pt x="13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02" name="Freeform 168"/>
              <p:cNvSpPr>
                <a:spLocks/>
              </p:cNvSpPr>
              <p:nvPr/>
            </p:nvSpPr>
            <p:spPr bwMode="auto">
              <a:xfrm>
                <a:off x="4544" y="1961"/>
                <a:ext cx="13" cy="24"/>
              </a:xfrm>
              <a:custGeom>
                <a:avLst/>
                <a:gdLst>
                  <a:gd name="T0" fmla="*/ 0 w 30"/>
                  <a:gd name="T1" fmla="*/ 0 h 56"/>
                  <a:gd name="T2" fmla="*/ 0 w 30"/>
                  <a:gd name="T3" fmla="*/ 0 h 56"/>
                  <a:gd name="T4" fmla="*/ 0 w 30"/>
                  <a:gd name="T5" fmla="*/ 0 h 56"/>
                  <a:gd name="T6" fmla="*/ 0 w 30"/>
                  <a:gd name="T7" fmla="*/ 0 h 56"/>
                  <a:gd name="T8" fmla="*/ 0 w 30"/>
                  <a:gd name="T9" fmla="*/ 0 h 56"/>
                  <a:gd name="T10" fmla="*/ 0 w 30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56"/>
                  <a:gd name="T20" fmla="*/ 30 w 30"/>
                  <a:gd name="T21" fmla="*/ 56 h 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56">
                    <a:moveTo>
                      <a:pt x="0" y="29"/>
                    </a:moveTo>
                    <a:lnTo>
                      <a:pt x="30" y="56"/>
                    </a:lnTo>
                    <a:lnTo>
                      <a:pt x="26" y="14"/>
                    </a:lnTo>
                    <a:lnTo>
                      <a:pt x="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03" name="Freeform 169"/>
              <p:cNvSpPr>
                <a:spLocks/>
              </p:cNvSpPr>
              <p:nvPr/>
            </p:nvSpPr>
            <p:spPr bwMode="auto">
              <a:xfrm>
                <a:off x="4487" y="1818"/>
                <a:ext cx="33" cy="71"/>
              </a:xfrm>
              <a:custGeom>
                <a:avLst/>
                <a:gdLst>
                  <a:gd name="T0" fmla="*/ 0 w 78"/>
                  <a:gd name="T1" fmla="*/ 0 h 168"/>
                  <a:gd name="T2" fmla="*/ 0 w 78"/>
                  <a:gd name="T3" fmla="*/ 0 h 168"/>
                  <a:gd name="T4" fmla="*/ 0 w 78"/>
                  <a:gd name="T5" fmla="*/ 0 h 168"/>
                  <a:gd name="T6" fmla="*/ 0 w 78"/>
                  <a:gd name="T7" fmla="*/ 0 h 168"/>
                  <a:gd name="T8" fmla="*/ 0 w 78"/>
                  <a:gd name="T9" fmla="*/ 0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"/>
                  <a:gd name="T16" fmla="*/ 0 h 168"/>
                  <a:gd name="T17" fmla="*/ 78 w 78"/>
                  <a:gd name="T18" fmla="*/ 168 h 1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" h="168">
                    <a:moveTo>
                      <a:pt x="54" y="6"/>
                    </a:moveTo>
                    <a:lnTo>
                      <a:pt x="0" y="168"/>
                    </a:lnTo>
                    <a:lnTo>
                      <a:pt x="78" y="0"/>
                    </a:lnTo>
                    <a:lnTo>
                      <a:pt x="5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04" name="Freeform 170"/>
              <p:cNvSpPr>
                <a:spLocks/>
              </p:cNvSpPr>
              <p:nvPr/>
            </p:nvSpPr>
            <p:spPr bwMode="auto">
              <a:xfrm>
                <a:off x="4738" y="1953"/>
                <a:ext cx="66" cy="65"/>
              </a:xfrm>
              <a:custGeom>
                <a:avLst/>
                <a:gdLst>
                  <a:gd name="T0" fmla="*/ 0 w 154"/>
                  <a:gd name="T1" fmla="*/ 0 h 154"/>
                  <a:gd name="T2" fmla="*/ 0 w 154"/>
                  <a:gd name="T3" fmla="*/ 0 h 154"/>
                  <a:gd name="T4" fmla="*/ 0 w 154"/>
                  <a:gd name="T5" fmla="*/ 0 h 154"/>
                  <a:gd name="T6" fmla="*/ 0 w 154"/>
                  <a:gd name="T7" fmla="*/ 0 h 154"/>
                  <a:gd name="T8" fmla="*/ 0 w 154"/>
                  <a:gd name="T9" fmla="*/ 0 h 154"/>
                  <a:gd name="T10" fmla="*/ 0 w 154"/>
                  <a:gd name="T11" fmla="*/ 0 h 154"/>
                  <a:gd name="T12" fmla="*/ 0 w 154"/>
                  <a:gd name="T13" fmla="*/ 0 h 154"/>
                  <a:gd name="T14" fmla="*/ 0 w 154"/>
                  <a:gd name="T15" fmla="*/ 0 h 154"/>
                  <a:gd name="T16" fmla="*/ 0 w 154"/>
                  <a:gd name="T17" fmla="*/ 0 h 154"/>
                  <a:gd name="T18" fmla="*/ 0 w 154"/>
                  <a:gd name="T19" fmla="*/ 0 h 154"/>
                  <a:gd name="T20" fmla="*/ 0 w 154"/>
                  <a:gd name="T21" fmla="*/ 0 h 154"/>
                  <a:gd name="T22" fmla="*/ 0 w 154"/>
                  <a:gd name="T23" fmla="*/ 0 h 154"/>
                  <a:gd name="T24" fmla="*/ 0 w 154"/>
                  <a:gd name="T25" fmla="*/ 0 h 154"/>
                  <a:gd name="T26" fmla="*/ 0 w 154"/>
                  <a:gd name="T27" fmla="*/ 0 h 154"/>
                  <a:gd name="T28" fmla="*/ 0 w 154"/>
                  <a:gd name="T29" fmla="*/ 0 h 1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4"/>
                  <a:gd name="T46" fmla="*/ 0 h 154"/>
                  <a:gd name="T47" fmla="*/ 154 w 154"/>
                  <a:gd name="T48" fmla="*/ 154 h 15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4" h="154">
                    <a:moveTo>
                      <a:pt x="29" y="37"/>
                    </a:moveTo>
                    <a:lnTo>
                      <a:pt x="93" y="0"/>
                    </a:lnTo>
                    <a:lnTo>
                      <a:pt x="154" y="27"/>
                    </a:lnTo>
                    <a:lnTo>
                      <a:pt x="118" y="35"/>
                    </a:lnTo>
                    <a:lnTo>
                      <a:pt x="118" y="83"/>
                    </a:lnTo>
                    <a:lnTo>
                      <a:pt x="78" y="154"/>
                    </a:lnTo>
                    <a:lnTo>
                      <a:pt x="99" y="81"/>
                    </a:lnTo>
                    <a:lnTo>
                      <a:pt x="95" y="33"/>
                    </a:lnTo>
                    <a:lnTo>
                      <a:pt x="70" y="41"/>
                    </a:lnTo>
                    <a:lnTo>
                      <a:pt x="74" y="98"/>
                    </a:lnTo>
                    <a:lnTo>
                      <a:pt x="0" y="133"/>
                    </a:lnTo>
                    <a:lnTo>
                      <a:pt x="13" y="100"/>
                    </a:lnTo>
                    <a:lnTo>
                      <a:pt x="9" y="71"/>
                    </a:lnTo>
                    <a:lnTo>
                      <a:pt x="29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05" name="Freeform 171"/>
              <p:cNvSpPr>
                <a:spLocks/>
              </p:cNvSpPr>
              <p:nvPr/>
            </p:nvSpPr>
            <p:spPr bwMode="auto">
              <a:xfrm>
                <a:off x="3975" y="2376"/>
                <a:ext cx="44" cy="40"/>
              </a:xfrm>
              <a:custGeom>
                <a:avLst/>
                <a:gdLst>
                  <a:gd name="T0" fmla="*/ 0 w 103"/>
                  <a:gd name="T1" fmla="*/ 0 h 94"/>
                  <a:gd name="T2" fmla="*/ 0 w 103"/>
                  <a:gd name="T3" fmla="*/ 0 h 94"/>
                  <a:gd name="T4" fmla="*/ 0 w 103"/>
                  <a:gd name="T5" fmla="*/ 0 h 94"/>
                  <a:gd name="T6" fmla="*/ 0 w 103"/>
                  <a:gd name="T7" fmla="*/ 0 h 94"/>
                  <a:gd name="T8" fmla="*/ 0 w 103"/>
                  <a:gd name="T9" fmla="*/ 0 h 94"/>
                  <a:gd name="T10" fmla="*/ 0 w 103"/>
                  <a:gd name="T11" fmla="*/ 0 h 94"/>
                  <a:gd name="T12" fmla="*/ 0 w 103"/>
                  <a:gd name="T13" fmla="*/ 0 h 94"/>
                  <a:gd name="T14" fmla="*/ 0 w 103"/>
                  <a:gd name="T15" fmla="*/ 0 h 94"/>
                  <a:gd name="T16" fmla="*/ 0 w 103"/>
                  <a:gd name="T17" fmla="*/ 0 h 94"/>
                  <a:gd name="T18" fmla="*/ 0 w 103"/>
                  <a:gd name="T19" fmla="*/ 0 h 94"/>
                  <a:gd name="T20" fmla="*/ 0 w 103"/>
                  <a:gd name="T21" fmla="*/ 0 h 94"/>
                  <a:gd name="T22" fmla="*/ 0 w 103"/>
                  <a:gd name="T23" fmla="*/ 0 h 94"/>
                  <a:gd name="T24" fmla="*/ 0 w 103"/>
                  <a:gd name="T25" fmla="*/ 0 h 94"/>
                  <a:gd name="T26" fmla="*/ 0 w 103"/>
                  <a:gd name="T27" fmla="*/ 0 h 94"/>
                  <a:gd name="T28" fmla="*/ 0 w 103"/>
                  <a:gd name="T29" fmla="*/ 0 h 94"/>
                  <a:gd name="T30" fmla="*/ 0 w 103"/>
                  <a:gd name="T31" fmla="*/ 0 h 94"/>
                  <a:gd name="T32" fmla="*/ 0 w 103"/>
                  <a:gd name="T33" fmla="*/ 0 h 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3"/>
                  <a:gd name="T52" fmla="*/ 0 h 94"/>
                  <a:gd name="T53" fmla="*/ 103 w 103"/>
                  <a:gd name="T54" fmla="*/ 94 h 9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3" h="94">
                    <a:moveTo>
                      <a:pt x="19" y="92"/>
                    </a:moveTo>
                    <a:lnTo>
                      <a:pt x="53" y="94"/>
                    </a:lnTo>
                    <a:lnTo>
                      <a:pt x="82" y="90"/>
                    </a:lnTo>
                    <a:lnTo>
                      <a:pt x="103" y="71"/>
                    </a:lnTo>
                    <a:lnTo>
                      <a:pt x="94" y="23"/>
                    </a:lnTo>
                    <a:lnTo>
                      <a:pt x="59" y="0"/>
                    </a:lnTo>
                    <a:lnTo>
                      <a:pt x="13" y="15"/>
                    </a:lnTo>
                    <a:lnTo>
                      <a:pt x="0" y="46"/>
                    </a:lnTo>
                    <a:lnTo>
                      <a:pt x="27" y="21"/>
                    </a:lnTo>
                    <a:lnTo>
                      <a:pt x="59" y="11"/>
                    </a:lnTo>
                    <a:lnTo>
                      <a:pt x="86" y="27"/>
                    </a:lnTo>
                    <a:lnTo>
                      <a:pt x="95" y="65"/>
                    </a:lnTo>
                    <a:lnTo>
                      <a:pt x="74" y="83"/>
                    </a:lnTo>
                    <a:lnTo>
                      <a:pt x="46" y="90"/>
                    </a:lnTo>
                    <a:lnTo>
                      <a:pt x="13" y="77"/>
                    </a:lnTo>
                    <a:lnTo>
                      <a:pt x="19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06" name="Freeform 172"/>
              <p:cNvSpPr>
                <a:spLocks/>
              </p:cNvSpPr>
              <p:nvPr/>
            </p:nvSpPr>
            <p:spPr bwMode="auto">
              <a:xfrm>
                <a:off x="3900" y="2388"/>
                <a:ext cx="154" cy="193"/>
              </a:xfrm>
              <a:custGeom>
                <a:avLst/>
                <a:gdLst>
                  <a:gd name="T0" fmla="*/ 0 w 364"/>
                  <a:gd name="T1" fmla="*/ 0 h 456"/>
                  <a:gd name="T2" fmla="*/ 0 w 364"/>
                  <a:gd name="T3" fmla="*/ 0 h 456"/>
                  <a:gd name="T4" fmla="*/ 0 w 364"/>
                  <a:gd name="T5" fmla="*/ 0 h 456"/>
                  <a:gd name="T6" fmla="*/ 0 w 364"/>
                  <a:gd name="T7" fmla="*/ 0 h 456"/>
                  <a:gd name="T8" fmla="*/ 0 w 364"/>
                  <a:gd name="T9" fmla="*/ 0 h 456"/>
                  <a:gd name="T10" fmla="*/ 0 w 364"/>
                  <a:gd name="T11" fmla="*/ 0 h 456"/>
                  <a:gd name="T12" fmla="*/ 0 w 364"/>
                  <a:gd name="T13" fmla="*/ 0 h 456"/>
                  <a:gd name="T14" fmla="*/ 0 w 364"/>
                  <a:gd name="T15" fmla="*/ 0 h 456"/>
                  <a:gd name="T16" fmla="*/ 0 w 364"/>
                  <a:gd name="T17" fmla="*/ 0 h 456"/>
                  <a:gd name="T18" fmla="*/ 0 w 364"/>
                  <a:gd name="T19" fmla="*/ 0 h 456"/>
                  <a:gd name="T20" fmla="*/ 0 w 364"/>
                  <a:gd name="T21" fmla="*/ 0 h 456"/>
                  <a:gd name="T22" fmla="*/ 0 w 364"/>
                  <a:gd name="T23" fmla="*/ 0 h 456"/>
                  <a:gd name="T24" fmla="*/ 0 w 364"/>
                  <a:gd name="T25" fmla="*/ 0 h 456"/>
                  <a:gd name="T26" fmla="*/ 0 w 364"/>
                  <a:gd name="T27" fmla="*/ 0 h 456"/>
                  <a:gd name="T28" fmla="*/ 0 w 364"/>
                  <a:gd name="T29" fmla="*/ 0 h 456"/>
                  <a:gd name="T30" fmla="*/ 0 w 364"/>
                  <a:gd name="T31" fmla="*/ 0 h 456"/>
                  <a:gd name="T32" fmla="*/ 0 w 364"/>
                  <a:gd name="T33" fmla="*/ 0 h 456"/>
                  <a:gd name="T34" fmla="*/ 0 w 364"/>
                  <a:gd name="T35" fmla="*/ 0 h 456"/>
                  <a:gd name="T36" fmla="*/ 0 w 364"/>
                  <a:gd name="T37" fmla="*/ 0 h 456"/>
                  <a:gd name="T38" fmla="*/ 0 w 364"/>
                  <a:gd name="T39" fmla="*/ 0 h 456"/>
                  <a:gd name="T40" fmla="*/ 0 w 364"/>
                  <a:gd name="T41" fmla="*/ 0 h 456"/>
                  <a:gd name="T42" fmla="*/ 0 w 364"/>
                  <a:gd name="T43" fmla="*/ 0 h 456"/>
                  <a:gd name="T44" fmla="*/ 0 w 364"/>
                  <a:gd name="T45" fmla="*/ 0 h 456"/>
                  <a:gd name="T46" fmla="*/ 0 w 364"/>
                  <a:gd name="T47" fmla="*/ 0 h 456"/>
                  <a:gd name="T48" fmla="*/ 0 w 364"/>
                  <a:gd name="T49" fmla="*/ 0 h 456"/>
                  <a:gd name="T50" fmla="*/ 0 w 364"/>
                  <a:gd name="T51" fmla="*/ 0 h 456"/>
                  <a:gd name="T52" fmla="*/ 0 w 364"/>
                  <a:gd name="T53" fmla="*/ 0 h 456"/>
                  <a:gd name="T54" fmla="*/ 0 w 364"/>
                  <a:gd name="T55" fmla="*/ 0 h 456"/>
                  <a:gd name="T56" fmla="*/ 0 w 364"/>
                  <a:gd name="T57" fmla="*/ 0 h 456"/>
                  <a:gd name="T58" fmla="*/ 0 w 364"/>
                  <a:gd name="T59" fmla="*/ 0 h 456"/>
                  <a:gd name="T60" fmla="*/ 0 w 364"/>
                  <a:gd name="T61" fmla="*/ 0 h 456"/>
                  <a:gd name="T62" fmla="*/ 0 w 364"/>
                  <a:gd name="T63" fmla="*/ 0 h 456"/>
                  <a:gd name="T64" fmla="*/ 0 w 364"/>
                  <a:gd name="T65" fmla="*/ 0 h 456"/>
                  <a:gd name="T66" fmla="*/ 0 w 364"/>
                  <a:gd name="T67" fmla="*/ 0 h 456"/>
                  <a:gd name="T68" fmla="*/ 0 w 364"/>
                  <a:gd name="T69" fmla="*/ 0 h 456"/>
                  <a:gd name="T70" fmla="*/ 0 w 364"/>
                  <a:gd name="T71" fmla="*/ 0 h 456"/>
                  <a:gd name="T72" fmla="*/ 0 w 364"/>
                  <a:gd name="T73" fmla="*/ 0 h 456"/>
                  <a:gd name="T74" fmla="*/ 0 w 364"/>
                  <a:gd name="T75" fmla="*/ 0 h 456"/>
                  <a:gd name="T76" fmla="*/ 0 w 364"/>
                  <a:gd name="T77" fmla="*/ 0 h 456"/>
                  <a:gd name="T78" fmla="*/ 0 w 364"/>
                  <a:gd name="T79" fmla="*/ 0 h 45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64"/>
                  <a:gd name="T121" fmla="*/ 0 h 456"/>
                  <a:gd name="T122" fmla="*/ 364 w 364"/>
                  <a:gd name="T123" fmla="*/ 456 h 45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64" h="456">
                    <a:moveTo>
                      <a:pt x="168" y="15"/>
                    </a:moveTo>
                    <a:lnTo>
                      <a:pt x="137" y="34"/>
                    </a:lnTo>
                    <a:lnTo>
                      <a:pt x="107" y="67"/>
                    </a:lnTo>
                    <a:lnTo>
                      <a:pt x="122" y="119"/>
                    </a:lnTo>
                    <a:lnTo>
                      <a:pt x="91" y="221"/>
                    </a:lnTo>
                    <a:lnTo>
                      <a:pt x="72" y="277"/>
                    </a:lnTo>
                    <a:lnTo>
                      <a:pt x="0" y="339"/>
                    </a:lnTo>
                    <a:lnTo>
                      <a:pt x="2" y="354"/>
                    </a:lnTo>
                    <a:lnTo>
                      <a:pt x="63" y="354"/>
                    </a:lnTo>
                    <a:lnTo>
                      <a:pt x="112" y="331"/>
                    </a:lnTo>
                    <a:lnTo>
                      <a:pt x="168" y="273"/>
                    </a:lnTo>
                    <a:lnTo>
                      <a:pt x="204" y="277"/>
                    </a:lnTo>
                    <a:lnTo>
                      <a:pt x="274" y="335"/>
                    </a:lnTo>
                    <a:lnTo>
                      <a:pt x="295" y="429"/>
                    </a:lnTo>
                    <a:lnTo>
                      <a:pt x="328" y="456"/>
                    </a:lnTo>
                    <a:lnTo>
                      <a:pt x="351" y="452"/>
                    </a:lnTo>
                    <a:lnTo>
                      <a:pt x="364" y="302"/>
                    </a:lnTo>
                    <a:lnTo>
                      <a:pt x="326" y="250"/>
                    </a:lnTo>
                    <a:lnTo>
                      <a:pt x="349" y="300"/>
                    </a:lnTo>
                    <a:lnTo>
                      <a:pt x="341" y="441"/>
                    </a:lnTo>
                    <a:lnTo>
                      <a:pt x="324" y="445"/>
                    </a:lnTo>
                    <a:lnTo>
                      <a:pt x="301" y="414"/>
                    </a:lnTo>
                    <a:lnTo>
                      <a:pt x="284" y="312"/>
                    </a:lnTo>
                    <a:lnTo>
                      <a:pt x="179" y="236"/>
                    </a:lnTo>
                    <a:lnTo>
                      <a:pt x="110" y="321"/>
                    </a:lnTo>
                    <a:lnTo>
                      <a:pt x="38" y="346"/>
                    </a:lnTo>
                    <a:lnTo>
                      <a:pt x="23" y="331"/>
                    </a:lnTo>
                    <a:lnTo>
                      <a:pt x="91" y="277"/>
                    </a:lnTo>
                    <a:lnTo>
                      <a:pt x="114" y="173"/>
                    </a:lnTo>
                    <a:lnTo>
                      <a:pt x="156" y="98"/>
                    </a:lnTo>
                    <a:lnTo>
                      <a:pt x="198" y="67"/>
                    </a:lnTo>
                    <a:lnTo>
                      <a:pt x="196" y="55"/>
                    </a:lnTo>
                    <a:lnTo>
                      <a:pt x="156" y="82"/>
                    </a:lnTo>
                    <a:lnTo>
                      <a:pt x="133" y="104"/>
                    </a:lnTo>
                    <a:lnTo>
                      <a:pt x="122" y="69"/>
                    </a:lnTo>
                    <a:lnTo>
                      <a:pt x="147" y="36"/>
                    </a:lnTo>
                    <a:lnTo>
                      <a:pt x="177" y="15"/>
                    </a:lnTo>
                    <a:lnTo>
                      <a:pt x="185" y="0"/>
                    </a:lnTo>
                    <a:lnTo>
                      <a:pt x="168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07" name="Freeform 173"/>
              <p:cNvSpPr>
                <a:spLocks/>
              </p:cNvSpPr>
              <p:nvPr/>
            </p:nvSpPr>
            <p:spPr bwMode="auto">
              <a:xfrm>
                <a:off x="4038" y="2473"/>
                <a:ext cx="43" cy="118"/>
              </a:xfrm>
              <a:custGeom>
                <a:avLst/>
                <a:gdLst>
                  <a:gd name="T0" fmla="*/ 0 w 101"/>
                  <a:gd name="T1" fmla="*/ 0 h 279"/>
                  <a:gd name="T2" fmla="*/ 0 w 101"/>
                  <a:gd name="T3" fmla="*/ 0 h 279"/>
                  <a:gd name="T4" fmla="*/ 0 w 101"/>
                  <a:gd name="T5" fmla="*/ 0 h 279"/>
                  <a:gd name="T6" fmla="*/ 0 w 101"/>
                  <a:gd name="T7" fmla="*/ 0 h 279"/>
                  <a:gd name="T8" fmla="*/ 0 w 101"/>
                  <a:gd name="T9" fmla="*/ 0 h 279"/>
                  <a:gd name="T10" fmla="*/ 0 w 101"/>
                  <a:gd name="T11" fmla="*/ 0 h 279"/>
                  <a:gd name="T12" fmla="*/ 0 w 101"/>
                  <a:gd name="T13" fmla="*/ 0 h 279"/>
                  <a:gd name="T14" fmla="*/ 0 w 101"/>
                  <a:gd name="T15" fmla="*/ 0 h 279"/>
                  <a:gd name="T16" fmla="*/ 0 w 101"/>
                  <a:gd name="T17" fmla="*/ 0 h 279"/>
                  <a:gd name="T18" fmla="*/ 0 w 101"/>
                  <a:gd name="T19" fmla="*/ 0 h 279"/>
                  <a:gd name="T20" fmla="*/ 0 w 101"/>
                  <a:gd name="T21" fmla="*/ 0 h 2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79"/>
                  <a:gd name="T35" fmla="*/ 101 w 101"/>
                  <a:gd name="T36" fmla="*/ 279 h 27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79">
                    <a:moveTo>
                      <a:pt x="44" y="0"/>
                    </a:moveTo>
                    <a:lnTo>
                      <a:pt x="101" y="104"/>
                    </a:lnTo>
                    <a:lnTo>
                      <a:pt x="55" y="279"/>
                    </a:lnTo>
                    <a:lnTo>
                      <a:pt x="32" y="277"/>
                    </a:lnTo>
                    <a:lnTo>
                      <a:pt x="0" y="248"/>
                    </a:lnTo>
                    <a:lnTo>
                      <a:pt x="17" y="244"/>
                    </a:lnTo>
                    <a:lnTo>
                      <a:pt x="32" y="266"/>
                    </a:lnTo>
                    <a:lnTo>
                      <a:pt x="46" y="264"/>
                    </a:lnTo>
                    <a:lnTo>
                      <a:pt x="82" y="11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08" name="Freeform 174"/>
              <p:cNvSpPr>
                <a:spLocks/>
              </p:cNvSpPr>
              <p:nvPr/>
            </p:nvSpPr>
            <p:spPr bwMode="auto">
              <a:xfrm>
                <a:off x="4062" y="2452"/>
                <a:ext cx="37" cy="124"/>
              </a:xfrm>
              <a:custGeom>
                <a:avLst/>
                <a:gdLst>
                  <a:gd name="T0" fmla="*/ 0 w 86"/>
                  <a:gd name="T1" fmla="*/ 0 h 293"/>
                  <a:gd name="T2" fmla="*/ 0 w 86"/>
                  <a:gd name="T3" fmla="*/ 0 h 293"/>
                  <a:gd name="T4" fmla="*/ 0 w 86"/>
                  <a:gd name="T5" fmla="*/ 0 h 293"/>
                  <a:gd name="T6" fmla="*/ 0 w 86"/>
                  <a:gd name="T7" fmla="*/ 0 h 293"/>
                  <a:gd name="T8" fmla="*/ 0 w 86"/>
                  <a:gd name="T9" fmla="*/ 0 h 293"/>
                  <a:gd name="T10" fmla="*/ 0 w 86"/>
                  <a:gd name="T11" fmla="*/ 0 h 293"/>
                  <a:gd name="T12" fmla="*/ 0 w 86"/>
                  <a:gd name="T13" fmla="*/ 0 h 293"/>
                  <a:gd name="T14" fmla="*/ 0 w 86"/>
                  <a:gd name="T15" fmla="*/ 0 h 293"/>
                  <a:gd name="T16" fmla="*/ 0 w 86"/>
                  <a:gd name="T17" fmla="*/ 0 h 293"/>
                  <a:gd name="T18" fmla="*/ 0 w 86"/>
                  <a:gd name="T19" fmla="*/ 0 h 2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6"/>
                  <a:gd name="T31" fmla="*/ 0 h 293"/>
                  <a:gd name="T32" fmla="*/ 86 w 86"/>
                  <a:gd name="T33" fmla="*/ 293 h 29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6" h="293">
                    <a:moveTo>
                      <a:pt x="27" y="0"/>
                    </a:moveTo>
                    <a:lnTo>
                      <a:pt x="86" y="138"/>
                    </a:lnTo>
                    <a:lnTo>
                      <a:pt x="67" y="248"/>
                    </a:lnTo>
                    <a:lnTo>
                      <a:pt x="27" y="291"/>
                    </a:lnTo>
                    <a:lnTo>
                      <a:pt x="0" y="293"/>
                    </a:lnTo>
                    <a:lnTo>
                      <a:pt x="6" y="275"/>
                    </a:lnTo>
                    <a:lnTo>
                      <a:pt x="42" y="252"/>
                    </a:lnTo>
                    <a:lnTo>
                      <a:pt x="76" y="14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09" name="Freeform 175"/>
              <p:cNvSpPr>
                <a:spLocks/>
              </p:cNvSpPr>
              <p:nvPr/>
            </p:nvSpPr>
            <p:spPr bwMode="auto">
              <a:xfrm>
                <a:off x="4036" y="2406"/>
                <a:ext cx="83" cy="113"/>
              </a:xfrm>
              <a:custGeom>
                <a:avLst/>
                <a:gdLst>
                  <a:gd name="T0" fmla="*/ 0 w 194"/>
                  <a:gd name="T1" fmla="*/ 0 h 266"/>
                  <a:gd name="T2" fmla="*/ 0 w 194"/>
                  <a:gd name="T3" fmla="*/ 0 h 266"/>
                  <a:gd name="T4" fmla="*/ 0 w 194"/>
                  <a:gd name="T5" fmla="*/ 0 h 266"/>
                  <a:gd name="T6" fmla="*/ 0 w 194"/>
                  <a:gd name="T7" fmla="*/ 0 h 266"/>
                  <a:gd name="T8" fmla="*/ 0 w 194"/>
                  <a:gd name="T9" fmla="*/ 0 h 266"/>
                  <a:gd name="T10" fmla="*/ 0 w 194"/>
                  <a:gd name="T11" fmla="*/ 0 h 266"/>
                  <a:gd name="T12" fmla="*/ 0 w 194"/>
                  <a:gd name="T13" fmla="*/ 0 h 266"/>
                  <a:gd name="T14" fmla="*/ 0 w 194"/>
                  <a:gd name="T15" fmla="*/ 0 h 266"/>
                  <a:gd name="T16" fmla="*/ 0 w 194"/>
                  <a:gd name="T17" fmla="*/ 0 h 266"/>
                  <a:gd name="T18" fmla="*/ 0 w 194"/>
                  <a:gd name="T19" fmla="*/ 0 h 266"/>
                  <a:gd name="T20" fmla="*/ 0 w 194"/>
                  <a:gd name="T21" fmla="*/ 0 h 266"/>
                  <a:gd name="T22" fmla="*/ 0 w 194"/>
                  <a:gd name="T23" fmla="*/ 0 h 266"/>
                  <a:gd name="T24" fmla="*/ 0 w 194"/>
                  <a:gd name="T25" fmla="*/ 0 h 266"/>
                  <a:gd name="T26" fmla="*/ 0 w 194"/>
                  <a:gd name="T27" fmla="*/ 0 h 266"/>
                  <a:gd name="T28" fmla="*/ 0 w 194"/>
                  <a:gd name="T29" fmla="*/ 0 h 266"/>
                  <a:gd name="T30" fmla="*/ 0 w 194"/>
                  <a:gd name="T31" fmla="*/ 0 h 2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94"/>
                  <a:gd name="T49" fmla="*/ 0 h 266"/>
                  <a:gd name="T50" fmla="*/ 194 w 194"/>
                  <a:gd name="T51" fmla="*/ 266 h 26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94" h="266">
                    <a:moveTo>
                      <a:pt x="0" y="0"/>
                    </a:moveTo>
                    <a:lnTo>
                      <a:pt x="122" y="60"/>
                    </a:lnTo>
                    <a:lnTo>
                      <a:pt x="191" y="142"/>
                    </a:lnTo>
                    <a:lnTo>
                      <a:pt x="194" y="260"/>
                    </a:lnTo>
                    <a:lnTo>
                      <a:pt x="173" y="266"/>
                    </a:lnTo>
                    <a:lnTo>
                      <a:pt x="143" y="225"/>
                    </a:lnTo>
                    <a:lnTo>
                      <a:pt x="128" y="171"/>
                    </a:lnTo>
                    <a:lnTo>
                      <a:pt x="109" y="162"/>
                    </a:lnTo>
                    <a:lnTo>
                      <a:pt x="101" y="142"/>
                    </a:lnTo>
                    <a:lnTo>
                      <a:pt x="143" y="162"/>
                    </a:lnTo>
                    <a:lnTo>
                      <a:pt x="156" y="214"/>
                    </a:lnTo>
                    <a:lnTo>
                      <a:pt x="185" y="248"/>
                    </a:lnTo>
                    <a:lnTo>
                      <a:pt x="179" y="142"/>
                    </a:lnTo>
                    <a:lnTo>
                      <a:pt x="101" y="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10" name="Freeform 176"/>
              <p:cNvSpPr>
                <a:spLocks/>
              </p:cNvSpPr>
              <p:nvPr/>
            </p:nvSpPr>
            <p:spPr bwMode="auto">
              <a:xfrm>
                <a:off x="4008" y="2382"/>
                <a:ext cx="31" cy="26"/>
              </a:xfrm>
              <a:custGeom>
                <a:avLst/>
                <a:gdLst>
                  <a:gd name="T0" fmla="*/ 0 w 73"/>
                  <a:gd name="T1" fmla="*/ 0 h 64"/>
                  <a:gd name="T2" fmla="*/ 0 w 73"/>
                  <a:gd name="T3" fmla="*/ 0 h 64"/>
                  <a:gd name="T4" fmla="*/ 0 w 73"/>
                  <a:gd name="T5" fmla="*/ 0 h 64"/>
                  <a:gd name="T6" fmla="*/ 0 w 73"/>
                  <a:gd name="T7" fmla="*/ 0 h 64"/>
                  <a:gd name="T8" fmla="*/ 0 w 73"/>
                  <a:gd name="T9" fmla="*/ 0 h 64"/>
                  <a:gd name="T10" fmla="*/ 0 w 73"/>
                  <a:gd name="T11" fmla="*/ 0 h 64"/>
                  <a:gd name="T12" fmla="*/ 0 w 73"/>
                  <a:gd name="T13" fmla="*/ 0 h 64"/>
                  <a:gd name="T14" fmla="*/ 0 w 73"/>
                  <a:gd name="T15" fmla="*/ 0 h 64"/>
                  <a:gd name="T16" fmla="*/ 0 w 73"/>
                  <a:gd name="T17" fmla="*/ 0 h 64"/>
                  <a:gd name="T18" fmla="*/ 0 w 73"/>
                  <a:gd name="T19" fmla="*/ 0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3"/>
                  <a:gd name="T31" fmla="*/ 0 h 64"/>
                  <a:gd name="T32" fmla="*/ 73 w 73"/>
                  <a:gd name="T33" fmla="*/ 64 h 6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3" h="64">
                    <a:moveTo>
                      <a:pt x="0" y="0"/>
                    </a:moveTo>
                    <a:lnTo>
                      <a:pt x="52" y="10"/>
                    </a:lnTo>
                    <a:lnTo>
                      <a:pt x="73" y="64"/>
                    </a:lnTo>
                    <a:lnTo>
                      <a:pt x="19" y="58"/>
                    </a:lnTo>
                    <a:lnTo>
                      <a:pt x="31" y="50"/>
                    </a:lnTo>
                    <a:lnTo>
                      <a:pt x="59" y="52"/>
                    </a:lnTo>
                    <a:lnTo>
                      <a:pt x="46" y="16"/>
                    </a:lnTo>
                    <a:lnTo>
                      <a:pt x="1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11" name="Freeform 177"/>
              <p:cNvSpPr>
                <a:spLocks/>
              </p:cNvSpPr>
              <p:nvPr/>
            </p:nvSpPr>
            <p:spPr bwMode="auto">
              <a:xfrm>
                <a:off x="3983" y="2385"/>
                <a:ext cx="25" cy="26"/>
              </a:xfrm>
              <a:custGeom>
                <a:avLst/>
                <a:gdLst>
                  <a:gd name="T0" fmla="*/ 0 w 61"/>
                  <a:gd name="T1" fmla="*/ 0 h 61"/>
                  <a:gd name="T2" fmla="*/ 0 w 61"/>
                  <a:gd name="T3" fmla="*/ 0 h 61"/>
                  <a:gd name="T4" fmla="*/ 0 w 61"/>
                  <a:gd name="T5" fmla="*/ 0 h 61"/>
                  <a:gd name="T6" fmla="*/ 0 w 61"/>
                  <a:gd name="T7" fmla="*/ 0 h 61"/>
                  <a:gd name="T8" fmla="*/ 0 w 61"/>
                  <a:gd name="T9" fmla="*/ 0 h 61"/>
                  <a:gd name="T10" fmla="*/ 0 w 61"/>
                  <a:gd name="T11" fmla="*/ 0 h 61"/>
                  <a:gd name="T12" fmla="*/ 0 w 61"/>
                  <a:gd name="T13" fmla="*/ 0 h 61"/>
                  <a:gd name="T14" fmla="*/ 0 w 61"/>
                  <a:gd name="T15" fmla="*/ 0 h 61"/>
                  <a:gd name="T16" fmla="*/ 0 w 61"/>
                  <a:gd name="T17" fmla="*/ 0 h 61"/>
                  <a:gd name="T18" fmla="*/ 0 w 61"/>
                  <a:gd name="T19" fmla="*/ 0 h 61"/>
                  <a:gd name="T20" fmla="*/ 0 w 61"/>
                  <a:gd name="T21" fmla="*/ 0 h 6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1"/>
                  <a:gd name="T34" fmla="*/ 0 h 61"/>
                  <a:gd name="T35" fmla="*/ 61 w 61"/>
                  <a:gd name="T36" fmla="*/ 61 h 6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1" h="61">
                    <a:moveTo>
                      <a:pt x="61" y="11"/>
                    </a:moveTo>
                    <a:lnTo>
                      <a:pt x="42" y="0"/>
                    </a:lnTo>
                    <a:lnTo>
                      <a:pt x="14" y="4"/>
                    </a:lnTo>
                    <a:lnTo>
                      <a:pt x="0" y="27"/>
                    </a:lnTo>
                    <a:lnTo>
                      <a:pt x="10" y="48"/>
                    </a:lnTo>
                    <a:lnTo>
                      <a:pt x="25" y="61"/>
                    </a:lnTo>
                    <a:lnTo>
                      <a:pt x="14" y="40"/>
                    </a:lnTo>
                    <a:lnTo>
                      <a:pt x="14" y="23"/>
                    </a:lnTo>
                    <a:lnTo>
                      <a:pt x="31" y="9"/>
                    </a:lnTo>
                    <a:lnTo>
                      <a:pt x="6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12" name="Freeform 178"/>
              <p:cNvSpPr>
                <a:spLocks/>
              </p:cNvSpPr>
              <p:nvPr/>
            </p:nvSpPr>
            <p:spPr bwMode="auto">
              <a:xfrm>
                <a:off x="4001" y="2399"/>
                <a:ext cx="8" cy="10"/>
              </a:xfrm>
              <a:custGeom>
                <a:avLst/>
                <a:gdLst>
                  <a:gd name="T0" fmla="*/ 0 w 19"/>
                  <a:gd name="T1" fmla="*/ 0 h 25"/>
                  <a:gd name="T2" fmla="*/ 0 w 19"/>
                  <a:gd name="T3" fmla="*/ 0 h 25"/>
                  <a:gd name="T4" fmla="*/ 0 w 19"/>
                  <a:gd name="T5" fmla="*/ 0 h 25"/>
                  <a:gd name="T6" fmla="*/ 0 w 19"/>
                  <a:gd name="T7" fmla="*/ 0 h 25"/>
                  <a:gd name="T8" fmla="*/ 0 w 19"/>
                  <a:gd name="T9" fmla="*/ 0 h 25"/>
                  <a:gd name="T10" fmla="*/ 0 w 19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25"/>
                  <a:gd name="T20" fmla="*/ 19 w 19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25">
                    <a:moveTo>
                      <a:pt x="15" y="0"/>
                    </a:moveTo>
                    <a:lnTo>
                      <a:pt x="0" y="25"/>
                    </a:lnTo>
                    <a:lnTo>
                      <a:pt x="12" y="19"/>
                    </a:lnTo>
                    <a:lnTo>
                      <a:pt x="19" y="9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13" name="Freeform 179"/>
              <p:cNvSpPr>
                <a:spLocks/>
              </p:cNvSpPr>
              <p:nvPr/>
            </p:nvSpPr>
            <p:spPr bwMode="auto">
              <a:xfrm>
                <a:off x="3974" y="2391"/>
                <a:ext cx="5" cy="19"/>
              </a:xfrm>
              <a:custGeom>
                <a:avLst/>
                <a:gdLst>
                  <a:gd name="T0" fmla="*/ 0 w 12"/>
                  <a:gd name="T1" fmla="*/ 0 h 47"/>
                  <a:gd name="T2" fmla="*/ 0 w 12"/>
                  <a:gd name="T3" fmla="*/ 0 h 47"/>
                  <a:gd name="T4" fmla="*/ 0 w 12"/>
                  <a:gd name="T5" fmla="*/ 0 h 47"/>
                  <a:gd name="T6" fmla="*/ 0 w 12"/>
                  <a:gd name="T7" fmla="*/ 0 h 47"/>
                  <a:gd name="T8" fmla="*/ 0 w 12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47"/>
                  <a:gd name="T17" fmla="*/ 12 w 12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47">
                    <a:moveTo>
                      <a:pt x="0" y="10"/>
                    </a:moveTo>
                    <a:lnTo>
                      <a:pt x="12" y="47"/>
                    </a:lnTo>
                    <a:lnTo>
                      <a:pt x="1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14" name="Freeform 180"/>
              <p:cNvSpPr>
                <a:spLocks/>
              </p:cNvSpPr>
              <p:nvPr/>
            </p:nvSpPr>
            <p:spPr bwMode="auto">
              <a:xfrm>
                <a:off x="3895" y="2297"/>
                <a:ext cx="73" cy="120"/>
              </a:xfrm>
              <a:custGeom>
                <a:avLst/>
                <a:gdLst>
                  <a:gd name="T0" fmla="*/ 0 w 171"/>
                  <a:gd name="T1" fmla="*/ 0 h 283"/>
                  <a:gd name="T2" fmla="*/ 0 w 171"/>
                  <a:gd name="T3" fmla="*/ 0 h 283"/>
                  <a:gd name="T4" fmla="*/ 0 w 171"/>
                  <a:gd name="T5" fmla="*/ 0 h 283"/>
                  <a:gd name="T6" fmla="*/ 0 w 171"/>
                  <a:gd name="T7" fmla="*/ 0 h 283"/>
                  <a:gd name="T8" fmla="*/ 0 w 171"/>
                  <a:gd name="T9" fmla="*/ 0 h 283"/>
                  <a:gd name="T10" fmla="*/ 0 w 171"/>
                  <a:gd name="T11" fmla="*/ 0 h 283"/>
                  <a:gd name="T12" fmla="*/ 0 w 171"/>
                  <a:gd name="T13" fmla="*/ 0 h 283"/>
                  <a:gd name="T14" fmla="*/ 0 w 171"/>
                  <a:gd name="T15" fmla="*/ 0 h 283"/>
                  <a:gd name="T16" fmla="*/ 0 w 171"/>
                  <a:gd name="T17" fmla="*/ 0 h 283"/>
                  <a:gd name="T18" fmla="*/ 0 w 171"/>
                  <a:gd name="T19" fmla="*/ 0 h 2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1"/>
                  <a:gd name="T31" fmla="*/ 0 h 283"/>
                  <a:gd name="T32" fmla="*/ 171 w 171"/>
                  <a:gd name="T33" fmla="*/ 283 h 28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1" h="283">
                    <a:moveTo>
                      <a:pt x="122" y="283"/>
                    </a:moveTo>
                    <a:lnTo>
                      <a:pt x="78" y="194"/>
                    </a:lnTo>
                    <a:lnTo>
                      <a:pt x="0" y="179"/>
                    </a:lnTo>
                    <a:lnTo>
                      <a:pt x="17" y="102"/>
                    </a:lnTo>
                    <a:lnTo>
                      <a:pt x="97" y="23"/>
                    </a:lnTo>
                    <a:lnTo>
                      <a:pt x="171" y="0"/>
                    </a:lnTo>
                    <a:lnTo>
                      <a:pt x="68" y="71"/>
                    </a:lnTo>
                    <a:lnTo>
                      <a:pt x="139" y="266"/>
                    </a:lnTo>
                    <a:lnTo>
                      <a:pt x="122" y="2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15" name="Freeform 181"/>
              <p:cNvSpPr>
                <a:spLocks/>
              </p:cNvSpPr>
              <p:nvPr/>
            </p:nvSpPr>
            <p:spPr bwMode="auto">
              <a:xfrm>
                <a:off x="3976" y="2295"/>
                <a:ext cx="52" cy="91"/>
              </a:xfrm>
              <a:custGeom>
                <a:avLst/>
                <a:gdLst>
                  <a:gd name="T0" fmla="*/ 0 w 124"/>
                  <a:gd name="T1" fmla="*/ 0 h 216"/>
                  <a:gd name="T2" fmla="*/ 0 w 124"/>
                  <a:gd name="T3" fmla="*/ 0 h 216"/>
                  <a:gd name="T4" fmla="*/ 0 w 124"/>
                  <a:gd name="T5" fmla="*/ 0 h 216"/>
                  <a:gd name="T6" fmla="*/ 0 w 124"/>
                  <a:gd name="T7" fmla="*/ 0 h 216"/>
                  <a:gd name="T8" fmla="*/ 0 w 124"/>
                  <a:gd name="T9" fmla="*/ 0 h 216"/>
                  <a:gd name="T10" fmla="*/ 0 w 124"/>
                  <a:gd name="T11" fmla="*/ 0 h 216"/>
                  <a:gd name="T12" fmla="*/ 0 w 124"/>
                  <a:gd name="T13" fmla="*/ 0 h 216"/>
                  <a:gd name="T14" fmla="*/ 0 w 124"/>
                  <a:gd name="T15" fmla="*/ 0 h 216"/>
                  <a:gd name="T16" fmla="*/ 0 w 124"/>
                  <a:gd name="T17" fmla="*/ 0 h 2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4"/>
                  <a:gd name="T28" fmla="*/ 0 h 216"/>
                  <a:gd name="T29" fmla="*/ 124 w 124"/>
                  <a:gd name="T30" fmla="*/ 216 h 2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4" h="216">
                    <a:moveTo>
                      <a:pt x="124" y="216"/>
                    </a:moveTo>
                    <a:lnTo>
                      <a:pt x="95" y="98"/>
                    </a:lnTo>
                    <a:lnTo>
                      <a:pt x="120" y="58"/>
                    </a:lnTo>
                    <a:lnTo>
                      <a:pt x="59" y="0"/>
                    </a:lnTo>
                    <a:lnTo>
                      <a:pt x="0" y="4"/>
                    </a:lnTo>
                    <a:lnTo>
                      <a:pt x="67" y="27"/>
                    </a:lnTo>
                    <a:lnTo>
                      <a:pt x="114" y="214"/>
                    </a:lnTo>
                    <a:lnTo>
                      <a:pt x="124" y="2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16" name="Freeform 182"/>
              <p:cNvSpPr>
                <a:spLocks/>
              </p:cNvSpPr>
              <p:nvPr/>
            </p:nvSpPr>
            <p:spPr bwMode="auto">
              <a:xfrm>
                <a:off x="3045" y="1711"/>
                <a:ext cx="464" cy="1208"/>
              </a:xfrm>
              <a:custGeom>
                <a:avLst/>
                <a:gdLst>
                  <a:gd name="T0" fmla="*/ 0 w 1098"/>
                  <a:gd name="T1" fmla="*/ 0 h 2860"/>
                  <a:gd name="T2" fmla="*/ 0 w 1098"/>
                  <a:gd name="T3" fmla="*/ 0 h 2860"/>
                  <a:gd name="T4" fmla="*/ 0 w 1098"/>
                  <a:gd name="T5" fmla="*/ 0 h 2860"/>
                  <a:gd name="T6" fmla="*/ 0 w 1098"/>
                  <a:gd name="T7" fmla="*/ 0 h 2860"/>
                  <a:gd name="T8" fmla="*/ 0 w 1098"/>
                  <a:gd name="T9" fmla="*/ 0 h 2860"/>
                  <a:gd name="T10" fmla="*/ 0 w 1098"/>
                  <a:gd name="T11" fmla="*/ 0 h 2860"/>
                  <a:gd name="T12" fmla="*/ 0 w 1098"/>
                  <a:gd name="T13" fmla="*/ 0 h 2860"/>
                  <a:gd name="T14" fmla="*/ 0 w 1098"/>
                  <a:gd name="T15" fmla="*/ 0 h 2860"/>
                  <a:gd name="T16" fmla="*/ 0 w 1098"/>
                  <a:gd name="T17" fmla="*/ 0 h 2860"/>
                  <a:gd name="T18" fmla="*/ 0 w 1098"/>
                  <a:gd name="T19" fmla="*/ 0 h 2860"/>
                  <a:gd name="T20" fmla="*/ 0 w 1098"/>
                  <a:gd name="T21" fmla="*/ 0 h 2860"/>
                  <a:gd name="T22" fmla="*/ 0 w 1098"/>
                  <a:gd name="T23" fmla="*/ 0 h 2860"/>
                  <a:gd name="T24" fmla="*/ 0 w 1098"/>
                  <a:gd name="T25" fmla="*/ 0 h 2860"/>
                  <a:gd name="T26" fmla="*/ 0 w 1098"/>
                  <a:gd name="T27" fmla="*/ 0 h 2860"/>
                  <a:gd name="T28" fmla="*/ 0 w 1098"/>
                  <a:gd name="T29" fmla="*/ 0 h 2860"/>
                  <a:gd name="T30" fmla="*/ 0 w 1098"/>
                  <a:gd name="T31" fmla="*/ 0 h 2860"/>
                  <a:gd name="T32" fmla="*/ 0 w 1098"/>
                  <a:gd name="T33" fmla="*/ 0 h 2860"/>
                  <a:gd name="T34" fmla="*/ 0 w 1098"/>
                  <a:gd name="T35" fmla="*/ 0 h 2860"/>
                  <a:gd name="T36" fmla="*/ 0 w 1098"/>
                  <a:gd name="T37" fmla="*/ 0 h 2860"/>
                  <a:gd name="T38" fmla="*/ 0 w 1098"/>
                  <a:gd name="T39" fmla="*/ 0 h 2860"/>
                  <a:gd name="T40" fmla="*/ 0 w 1098"/>
                  <a:gd name="T41" fmla="*/ 0 h 2860"/>
                  <a:gd name="T42" fmla="*/ 0 w 1098"/>
                  <a:gd name="T43" fmla="*/ 0 h 2860"/>
                  <a:gd name="T44" fmla="*/ 0 w 1098"/>
                  <a:gd name="T45" fmla="*/ 0 h 2860"/>
                  <a:gd name="T46" fmla="*/ 0 w 1098"/>
                  <a:gd name="T47" fmla="*/ 0 h 2860"/>
                  <a:gd name="T48" fmla="*/ 0 w 1098"/>
                  <a:gd name="T49" fmla="*/ 0 h 2860"/>
                  <a:gd name="T50" fmla="*/ 0 w 1098"/>
                  <a:gd name="T51" fmla="*/ 0 h 28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098"/>
                  <a:gd name="T79" fmla="*/ 0 h 2860"/>
                  <a:gd name="T80" fmla="*/ 1098 w 1098"/>
                  <a:gd name="T81" fmla="*/ 2860 h 286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098" h="2860">
                    <a:moveTo>
                      <a:pt x="932" y="42"/>
                    </a:moveTo>
                    <a:lnTo>
                      <a:pt x="621" y="202"/>
                    </a:lnTo>
                    <a:lnTo>
                      <a:pt x="469" y="480"/>
                    </a:lnTo>
                    <a:lnTo>
                      <a:pt x="305" y="1171"/>
                    </a:lnTo>
                    <a:lnTo>
                      <a:pt x="341" y="1350"/>
                    </a:lnTo>
                    <a:lnTo>
                      <a:pt x="341" y="1491"/>
                    </a:lnTo>
                    <a:lnTo>
                      <a:pt x="354" y="1566"/>
                    </a:lnTo>
                    <a:lnTo>
                      <a:pt x="250" y="1838"/>
                    </a:lnTo>
                    <a:lnTo>
                      <a:pt x="0" y="2860"/>
                    </a:lnTo>
                    <a:lnTo>
                      <a:pt x="105" y="2793"/>
                    </a:lnTo>
                    <a:lnTo>
                      <a:pt x="105" y="2639"/>
                    </a:lnTo>
                    <a:lnTo>
                      <a:pt x="274" y="1886"/>
                    </a:lnTo>
                    <a:lnTo>
                      <a:pt x="391" y="1701"/>
                    </a:lnTo>
                    <a:lnTo>
                      <a:pt x="513" y="1801"/>
                    </a:lnTo>
                    <a:lnTo>
                      <a:pt x="554" y="1770"/>
                    </a:lnTo>
                    <a:lnTo>
                      <a:pt x="396" y="1622"/>
                    </a:lnTo>
                    <a:lnTo>
                      <a:pt x="408" y="1560"/>
                    </a:lnTo>
                    <a:lnTo>
                      <a:pt x="377" y="1491"/>
                    </a:lnTo>
                    <a:lnTo>
                      <a:pt x="385" y="1344"/>
                    </a:lnTo>
                    <a:lnTo>
                      <a:pt x="349" y="1140"/>
                    </a:lnTo>
                    <a:lnTo>
                      <a:pt x="488" y="505"/>
                    </a:lnTo>
                    <a:lnTo>
                      <a:pt x="659" y="210"/>
                    </a:lnTo>
                    <a:lnTo>
                      <a:pt x="926" y="104"/>
                    </a:lnTo>
                    <a:lnTo>
                      <a:pt x="1098" y="0"/>
                    </a:lnTo>
                    <a:lnTo>
                      <a:pt x="932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17" name="Freeform 183"/>
              <p:cNvSpPr>
                <a:spLocks/>
              </p:cNvSpPr>
              <p:nvPr/>
            </p:nvSpPr>
            <p:spPr bwMode="auto">
              <a:xfrm>
                <a:off x="3475" y="1698"/>
                <a:ext cx="41" cy="72"/>
              </a:xfrm>
              <a:custGeom>
                <a:avLst/>
                <a:gdLst>
                  <a:gd name="T0" fmla="*/ 0 w 97"/>
                  <a:gd name="T1" fmla="*/ 0 h 172"/>
                  <a:gd name="T2" fmla="*/ 0 w 97"/>
                  <a:gd name="T3" fmla="*/ 0 h 172"/>
                  <a:gd name="T4" fmla="*/ 0 w 97"/>
                  <a:gd name="T5" fmla="*/ 0 h 172"/>
                  <a:gd name="T6" fmla="*/ 0 w 97"/>
                  <a:gd name="T7" fmla="*/ 0 h 172"/>
                  <a:gd name="T8" fmla="*/ 0 w 97"/>
                  <a:gd name="T9" fmla="*/ 0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7"/>
                  <a:gd name="T16" fmla="*/ 0 h 172"/>
                  <a:gd name="T17" fmla="*/ 97 w 97"/>
                  <a:gd name="T18" fmla="*/ 172 h 1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7" h="172">
                    <a:moveTo>
                      <a:pt x="0" y="37"/>
                    </a:moveTo>
                    <a:lnTo>
                      <a:pt x="24" y="172"/>
                    </a:lnTo>
                    <a:lnTo>
                      <a:pt x="97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18" name="Freeform 184"/>
              <p:cNvSpPr>
                <a:spLocks/>
              </p:cNvSpPr>
              <p:nvPr/>
            </p:nvSpPr>
            <p:spPr bwMode="auto">
              <a:xfrm>
                <a:off x="3522" y="1685"/>
                <a:ext cx="105" cy="685"/>
              </a:xfrm>
              <a:custGeom>
                <a:avLst/>
                <a:gdLst>
                  <a:gd name="T0" fmla="*/ 0 w 250"/>
                  <a:gd name="T1" fmla="*/ 0 h 1622"/>
                  <a:gd name="T2" fmla="*/ 0 w 250"/>
                  <a:gd name="T3" fmla="*/ 0 h 1622"/>
                  <a:gd name="T4" fmla="*/ 0 w 250"/>
                  <a:gd name="T5" fmla="*/ 0 h 1622"/>
                  <a:gd name="T6" fmla="*/ 0 w 250"/>
                  <a:gd name="T7" fmla="*/ 0 h 1622"/>
                  <a:gd name="T8" fmla="*/ 0 w 250"/>
                  <a:gd name="T9" fmla="*/ 0 h 1622"/>
                  <a:gd name="T10" fmla="*/ 0 w 250"/>
                  <a:gd name="T11" fmla="*/ 0 h 1622"/>
                  <a:gd name="T12" fmla="*/ 0 w 250"/>
                  <a:gd name="T13" fmla="*/ 0 h 1622"/>
                  <a:gd name="T14" fmla="*/ 0 w 250"/>
                  <a:gd name="T15" fmla="*/ 0 h 1622"/>
                  <a:gd name="T16" fmla="*/ 0 w 250"/>
                  <a:gd name="T17" fmla="*/ 0 h 1622"/>
                  <a:gd name="T18" fmla="*/ 0 w 250"/>
                  <a:gd name="T19" fmla="*/ 0 h 1622"/>
                  <a:gd name="T20" fmla="*/ 0 w 250"/>
                  <a:gd name="T21" fmla="*/ 0 h 16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50"/>
                  <a:gd name="T34" fmla="*/ 0 h 1622"/>
                  <a:gd name="T35" fmla="*/ 250 w 250"/>
                  <a:gd name="T36" fmla="*/ 1622 h 162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50" h="1622">
                    <a:moveTo>
                      <a:pt x="42" y="0"/>
                    </a:moveTo>
                    <a:lnTo>
                      <a:pt x="42" y="99"/>
                    </a:lnTo>
                    <a:lnTo>
                      <a:pt x="200" y="493"/>
                    </a:lnTo>
                    <a:lnTo>
                      <a:pt x="250" y="992"/>
                    </a:lnTo>
                    <a:lnTo>
                      <a:pt x="219" y="1320"/>
                    </a:lnTo>
                    <a:lnTo>
                      <a:pt x="139" y="1622"/>
                    </a:lnTo>
                    <a:lnTo>
                      <a:pt x="225" y="987"/>
                    </a:lnTo>
                    <a:lnTo>
                      <a:pt x="109" y="351"/>
                    </a:lnTo>
                    <a:lnTo>
                      <a:pt x="0" y="10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19" name="Freeform 185"/>
              <p:cNvSpPr>
                <a:spLocks/>
              </p:cNvSpPr>
              <p:nvPr/>
            </p:nvSpPr>
            <p:spPr bwMode="auto">
              <a:xfrm>
                <a:off x="3488" y="1800"/>
                <a:ext cx="108" cy="421"/>
              </a:xfrm>
              <a:custGeom>
                <a:avLst/>
                <a:gdLst>
                  <a:gd name="T0" fmla="*/ 0 w 255"/>
                  <a:gd name="T1" fmla="*/ 0 h 998"/>
                  <a:gd name="T2" fmla="*/ 0 w 255"/>
                  <a:gd name="T3" fmla="*/ 0 h 998"/>
                  <a:gd name="T4" fmla="*/ 0 w 255"/>
                  <a:gd name="T5" fmla="*/ 0 h 998"/>
                  <a:gd name="T6" fmla="*/ 0 w 255"/>
                  <a:gd name="T7" fmla="*/ 0 h 998"/>
                  <a:gd name="T8" fmla="*/ 0 w 255"/>
                  <a:gd name="T9" fmla="*/ 0 h 998"/>
                  <a:gd name="T10" fmla="*/ 0 w 255"/>
                  <a:gd name="T11" fmla="*/ 0 h 998"/>
                  <a:gd name="T12" fmla="*/ 0 w 255"/>
                  <a:gd name="T13" fmla="*/ 0 h 998"/>
                  <a:gd name="T14" fmla="*/ 0 w 255"/>
                  <a:gd name="T15" fmla="*/ 0 h 998"/>
                  <a:gd name="T16" fmla="*/ 0 w 255"/>
                  <a:gd name="T17" fmla="*/ 0 h 998"/>
                  <a:gd name="T18" fmla="*/ 0 w 255"/>
                  <a:gd name="T19" fmla="*/ 0 h 998"/>
                  <a:gd name="T20" fmla="*/ 0 w 255"/>
                  <a:gd name="T21" fmla="*/ 0 h 998"/>
                  <a:gd name="T22" fmla="*/ 0 w 255"/>
                  <a:gd name="T23" fmla="*/ 0 h 998"/>
                  <a:gd name="T24" fmla="*/ 0 w 255"/>
                  <a:gd name="T25" fmla="*/ 0 h 9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5"/>
                  <a:gd name="T40" fmla="*/ 0 h 998"/>
                  <a:gd name="T41" fmla="*/ 255 w 255"/>
                  <a:gd name="T42" fmla="*/ 998 h 99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5" h="998">
                    <a:moveTo>
                      <a:pt x="0" y="0"/>
                    </a:moveTo>
                    <a:lnTo>
                      <a:pt x="0" y="191"/>
                    </a:lnTo>
                    <a:lnTo>
                      <a:pt x="92" y="191"/>
                    </a:lnTo>
                    <a:lnTo>
                      <a:pt x="25" y="320"/>
                    </a:lnTo>
                    <a:lnTo>
                      <a:pt x="183" y="634"/>
                    </a:lnTo>
                    <a:lnTo>
                      <a:pt x="233" y="998"/>
                    </a:lnTo>
                    <a:lnTo>
                      <a:pt x="255" y="740"/>
                    </a:lnTo>
                    <a:lnTo>
                      <a:pt x="194" y="535"/>
                    </a:lnTo>
                    <a:lnTo>
                      <a:pt x="55" y="325"/>
                    </a:lnTo>
                    <a:lnTo>
                      <a:pt x="147" y="166"/>
                    </a:lnTo>
                    <a:lnTo>
                      <a:pt x="50" y="1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20" name="Freeform 186"/>
              <p:cNvSpPr>
                <a:spLocks/>
              </p:cNvSpPr>
              <p:nvPr/>
            </p:nvSpPr>
            <p:spPr bwMode="auto">
              <a:xfrm>
                <a:off x="3262" y="1924"/>
                <a:ext cx="417" cy="550"/>
              </a:xfrm>
              <a:custGeom>
                <a:avLst/>
                <a:gdLst>
                  <a:gd name="T0" fmla="*/ 0 w 987"/>
                  <a:gd name="T1" fmla="*/ 0 h 1302"/>
                  <a:gd name="T2" fmla="*/ 0 w 987"/>
                  <a:gd name="T3" fmla="*/ 0 h 1302"/>
                  <a:gd name="T4" fmla="*/ 0 w 987"/>
                  <a:gd name="T5" fmla="*/ 0 h 1302"/>
                  <a:gd name="T6" fmla="*/ 0 w 987"/>
                  <a:gd name="T7" fmla="*/ 0 h 1302"/>
                  <a:gd name="T8" fmla="*/ 0 w 987"/>
                  <a:gd name="T9" fmla="*/ 0 h 1302"/>
                  <a:gd name="T10" fmla="*/ 0 w 987"/>
                  <a:gd name="T11" fmla="*/ 0 h 1302"/>
                  <a:gd name="T12" fmla="*/ 0 w 987"/>
                  <a:gd name="T13" fmla="*/ 0 h 1302"/>
                  <a:gd name="T14" fmla="*/ 0 w 987"/>
                  <a:gd name="T15" fmla="*/ 0 h 1302"/>
                  <a:gd name="T16" fmla="*/ 0 w 987"/>
                  <a:gd name="T17" fmla="*/ 0 h 1302"/>
                  <a:gd name="T18" fmla="*/ 0 w 987"/>
                  <a:gd name="T19" fmla="*/ 0 h 1302"/>
                  <a:gd name="T20" fmla="*/ 0 w 987"/>
                  <a:gd name="T21" fmla="*/ 0 h 1302"/>
                  <a:gd name="T22" fmla="*/ 0 w 987"/>
                  <a:gd name="T23" fmla="*/ 0 h 1302"/>
                  <a:gd name="T24" fmla="*/ 0 w 987"/>
                  <a:gd name="T25" fmla="*/ 0 h 1302"/>
                  <a:gd name="T26" fmla="*/ 0 w 987"/>
                  <a:gd name="T27" fmla="*/ 0 h 1302"/>
                  <a:gd name="T28" fmla="*/ 0 w 987"/>
                  <a:gd name="T29" fmla="*/ 0 h 1302"/>
                  <a:gd name="T30" fmla="*/ 0 w 987"/>
                  <a:gd name="T31" fmla="*/ 0 h 1302"/>
                  <a:gd name="T32" fmla="*/ 0 w 987"/>
                  <a:gd name="T33" fmla="*/ 0 h 1302"/>
                  <a:gd name="T34" fmla="*/ 0 w 987"/>
                  <a:gd name="T35" fmla="*/ 0 h 1302"/>
                  <a:gd name="T36" fmla="*/ 0 w 987"/>
                  <a:gd name="T37" fmla="*/ 0 h 1302"/>
                  <a:gd name="T38" fmla="*/ 0 w 987"/>
                  <a:gd name="T39" fmla="*/ 0 h 1302"/>
                  <a:gd name="T40" fmla="*/ 0 w 987"/>
                  <a:gd name="T41" fmla="*/ 0 h 1302"/>
                  <a:gd name="T42" fmla="*/ 0 w 987"/>
                  <a:gd name="T43" fmla="*/ 0 h 1302"/>
                  <a:gd name="T44" fmla="*/ 0 w 987"/>
                  <a:gd name="T45" fmla="*/ 0 h 1302"/>
                  <a:gd name="T46" fmla="*/ 0 w 987"/>
                  <a:gd name="T47" fmla="*/ 0 h 1302"/>
                  <a:gd name="T48" fmla="*/ 0 w 987"/>
                  <a:gd name="T49" fmla="*/ 0 h 1302"/>
                  <a:gd name="T50" fmla="*/ 0 w 987"/>
                  <a:gd name="T51" fmla="*/ 0 h 1302"/>
                  <a:gd name="T52" fmla="*/ 0 w 987"/>
                  <a:gd name="T53" fmla="*/ 0 h 1302"/>
                  <a:gd name="T54" fmla="*/ 0 w 987"/>
                  <a:gd name="T55" fmla="*/ 0 h 1302"/>
                  <a:gd name="T56" fmla="*/ 0 w 987"/>
                  <a:gd name="T57" fmla="*/ 0 h 1302"/>
                  <a:gd name="T58" fmla="*/ 0 w 987"/>
                  <a:gd name="T59" fmla="*/ 0 h 1302"/>
                  <a:gd name="T60" fmla="*/ 0 w 987"/>
                  <a:gd name="T61" fmla="*/ 0 h 1302"/>
                  <a:gd name="T62" fmla="*/ 0 w 987"/>
                  <a:gd name="T63" fmla="*/ 0 h 1302"/>
                  <a:gd name="T64" fmla="*/ 0 w 987"/>
                  <a:gd name="T65" fmla="*/ 0 h 1302"/>
                  <a:gd name="T66" fmla="*/ 0 w 987"/>
                  <a:gd name="T67" fmla="*/ 0 h 1302"/>
                  <a:gd name="T68" fmla="*/ 0 w 987"/>
                  <a:gd name="T69" fmla="*/ 0 h 1302"/>
                  <a:gd name="T70" fmla="*/ 0 w 987"/>
                  <a:gd name="T71" fmla="*/ 0 h 1302"/>
                  <a:gd name="T72" fmla="*/ 0 w 987"/>
                  <a:gd name="T73" fmla="*/ 0 h 1302"/>
                  <a:gd name="T74" fmla="*/ 0 w 987"/>
                  <a:gd name="T75" fmla="*/ 0 h 1302"/>
                  <a:gd name="T76" fmla="*/ 0 w 987"/>
                  <a:gd name="T77" fmla="*/ 0 h 1302"/>
                  <a:gd name="T78" fmla="*/ 0 w 987"/>
                  <a:gd name="T79" fmla="*/ 0 h 1302"/>
                  <a:gd name="T80" fmla="*/ 0 w 987"/>
                  <a:gd name="T81" fmla="*/ 0 h 130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87"/>
                  <a:gd name="T124" fmla="*/ 0 h 1302"/>
                  <a:gd name="T125" fmla="*/ 987 w 987"/>
                  <a:gd name="T126" fmla="*/ 1302 h 130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87" h="1302">
                    <a:moveTo>
                      <a:pt x="329" y="0"/>
                    </a:moveTo>
                    <a:lnTo>
                      <a:pt x="280" y="204"/>
                    </a:lnTo>
                    <a:lnTo>
                      <a:pt x="346" y="450"/>
                    </a:lnTo>
                    <a:lnTo>
                      <a:pt x="346" y="531"/>
                    </a:lnTo>
                    <a:lnTo>
                      <a:pt x="304" y="604"/>
                    </a:lnTo>
                    <a:lnTo>
                      <a:pt x="207" y="445"/>
                    </a:lnTo>
                    <a:lnTo>
                      <a:pt x="230" y="604"/>
                    </a:lnTo>
                    <a:lnTo>
                      <a:pt x="297" y="734"/>
                    </a:lnTo>
                    <a:lnTo>
                      <a:pt x="297" y="839"/>
                    </a:lnTo>
                    <a:lnTo>
                      <a:pt x="146" y="789"/>
                    </a:lnTo>
                    <a:lnTo>
                      <a:pt x="11" y="789"/>
                    </a:lnTo>
                    <a:lnTo>
                      <a:pt x="83" y="857"/>
                    </a:lnTo>
                    <a:lnTo>
                      <a:pt x="0" y="955"/>
                    </a:lnTo>
                    <a:lnTo>
                      <a:pt x="188" y="863"/>
                    </a:lnTo>
                    <a:lnTo>
                      <a:pt x="274" y="863"/>
                    </a:lnTo>
                    <a:lnTo>
                      <a:pt x="304" y="943"/>
                    </a:lnTo>
                    <a:lnTo>
                      <a:pt x="383" y="1005"/>
                    </a:lnTo>
                    <a:lnTo>
                      <a:pt x="383" y="1055"/>
                    </a:lnTo>
                    <a:lnTo>
                      <a:pt x="236" y="1073"/>
                    </a:lnTo>
                    <a:lnTo>
                      <a:pt x="91" y="1148"/>
                    </a:lnTo>
                    <a:lnTo>
                      <a:pt x="91" y="1302"/>
                    </a:lnTo>
                    <a:lnTo>
                      <a:pt x="194" y="1252"/>
                    </a:lnTo>
                    <a:lnTo>
                      <a:pt x="266" y="1123"/>
                    </a:lnTo>
                    <a:lnTo>
                      <a:pt x="377" y="1092"/>
                    </a:lnTo>
                    <a:lnTo>
                      <a:pt x="743" y="1257"/>
                    </a:lnTo>
                    <a:lnTo>
                      <a:pt x="987" y="1282"/>
                    </a:lnTo>
                    <a:lnTo>
                      <a:pt x="743" y="1234"/>
                    </a:lnTo>
                    <a:lnTo>
                      <a:pt x="426" y="1073"/>
                    </a:lnTo>
                    <a:lnTo>
                      <a:pt x="457" y="1024"/>
                    </a:lnTo>
                    <a:lnTo>
                      <a:pt x="335" y="901"/>
                    </a:lnTo>
                    <a:lnTo>
                      <a:pt x="463" y="697"/>
                    </a:lnTo>
                    <a:lnTo>
                      <a:pt x="341" y="747"/>
                    </a:lnTo>
                    <a:lnTo>
                      <a:pt x="352" y="660"/>
                    </a:lnTo>
                    <a:lnTo>
                      <a:pt x="474" y="487"/>
                    </a:lnTo>
                    <a:lnTo>
                      <a:pt x="554" y="198"/>
                    </a:lnTo>
                    <a:lnTo>
                      <a:pt x="468" y="346"/>
                    </a:lnTo>
                    <a:lnTo>
                      <a:pt x="463" y="470"/>
                    </a:lnTo>
                    <a:lnTo>
                      <a:pt x="377" y="537"/>
                    </a:lnTo>
                    <a:lnTo>
                      <a:pt x="377" y="339"/>
                    </a:lnTo>
                    <a:lnTo>
                      <a:pt x="3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21" name="Freeform 187"/>
              <p:cNvSpPr>
                <a:spLocks/>
              </p:cNvSpPr>
              <p:nvPr/>
            </p:nvSpPr>
            <p:spPr bwMode="auto">
              <a:xfrm>
                <a:off x="3557" y="1638"/>
                <a:ext cx="57" cy="164"/>
              </a:xfrm>
              <a:custGeom>
                <a:avLst/>
                <a:gdLst>
                  <a:gd name="T0" fmla="*/ 0 w 135"/>
                  <a:gd name="T1" fmla="*/ 0 h 389"/>
                  <a:gd name="T2" fmla="*/ 0 w 135"/>
                  <a:gd name="T3" fmla="*/ 0 h 389"/>
                  <a:gd name="T4" fmla="*/ 0 w 135"/>
                  <a:gd name="T5" fmla="*/ 0 h 389"/>
                  <a:gd name="T6" fmla="*/ 0 w 135"/>
                  <a:gd name="T7" fmla="*/ 0 h 389"/>
                  <a:gd name="T8" fmla="*/ 0 w 135"/>
                  <a:gd name="T9" fmla="*/ 0 h 389"/>
                  <a:gd name="T10" fmla="*/ 0 w 135"/>
                  <a:gd name="T11" fmla="*/ 0 h 3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5"/>
                  <a:gd name="T19" fmla="*/ 0 h 389"/>
                  <a:gd name="T20" fmla="*/ 135 w 135"/>
                  <a:gd name="T21" fmla="*/ 389 h 3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5" h="389">
                    <a:moveTo>
                      <a:pt x="0" y="61"/>
                    </a:moveTo>
                    <a:lnTo>
                      <a:pt x="0" y="148"/>
                    </a:lnTo>
                    <a:lnTo>
                      <a:pt x="135" y="389"/>
                    </a:lnTo>
                    <a:lnTo>
                      <a:pt x="19" y="0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22" name="Freeform 188"/>
              <p:cNvSpPr>
                <a:spLocks/>
              </p:cNvSpPr>
              <p:nvPr/>
            </p:nvSpPr>
            <p:spPr bwMode="auto">
              <a:xfrm>
                <a:off x="3641" y="1831"/>
                <a:ext cx="38" cy="68"/>
              </a:xfrm>
              <a:custGeom>
                <a:avLst/>
                <a:gdLst>
                  <a:gd name="T0" fmla="*/ 0 w 92"/>
                  <a:gd name="T1" fmla="*/ 0 h 160"/>
                  <a:gd name="T2" fmla="*/ 0 w 92"/>
                  <a:gd name="T3" fmla="*/ 0 h 160"/>
                  <a:gd name="T4" fmla="*/ 0 w 92"/>
                  <a:gd name="T5" fmla="*/ 0 h 160"/>
                  <a:gd name="T6" fmla="*/ 0 w 92"/>
                  <a:gd name="T7" fmla="*/ 0 h 160"/>
                  <a:gd name="T8" fmla="*/ 0 w 92"/>
                  <a:gd name="T9" fmla="*/ 0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2"/>
                  <a:gd name="T16" fmla="*/ 0 h 160"/>
                  <a:gd name="T17" fmla="*/ 92 w 92"/>
                  <a:gd name="T18" fmla="*/ 160 h 1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2" h="160">
                    <a:moveTo>
                      <a:pt x="0" y="0"/>
                    </a:moveTo>
                    <a:lnTo>
                      <a:pt x="92" y="68"/>
                    </a:lnTo>
                    <a:lnTo>
                      <a:pt x="61" y="1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23" name="Freeform 189"/>
              <p:cNvSpPr>
                <a:spLocks/>
              </p:cNvSpPr>
              <p:nvPr/>
            </p:nvSpPr>
            <p:spPr bwMode="auto">
              <a:xfrm>
                <a:off x="3331" y="2418"/>
                <a:ext cx="423" cy="188"/>
              </a:xfrm>
              <a:custGeom>
                <a:avLst/>
                <a:gdLst>
                  <a:gd name="T0" fmla="*/ 0 w 1001"/>
                  <a:gd name="T1" fmla="*/ 0 h 447"/>
                  <a:gd name="T2" fmla="*/ 0 w 1001"/>
                  <a:gd name="T3" fmla="*/ 0 h 447"/>
                  <a:gd name="T4" fmla="*/ 0 w 1001"/>
                  <a:gd name="T5" fmla="*/ 0 h 447"/>
                  <a:gd name="T6" fmla="*/ 0 w 1001"/>
                  <a:gd name="T7" fmla="*/ 0 h 447"/>
                  <a:gd name="T8" fmla="*/ 0 w 1001"/>
                  <a:gd name="T9" fmla="*/ 0 h 447"/>
                  <a:gd name="T10" fmla="*/ 0 w 1001"/>
                  <a:gd name="T11" fmla="*/ 0 h 447"/>
                  <a:gd name="T12" fmla="*/ 0 w 1001"/>
                  <a:gd name="T13" fmla="*/ 0 h 447"/>
                  <a:gd name="T14" fmla="*/ 0 w 1001"/>
                  <a:gd name="T15" fmla="*/ 0 h 447"/>
                  <a:gd name="T16" fmla="*/ 0 w 1001"/>
                  <a:gd name="T17" fmla="*/ 0 h 447"/>
                  <a:gd name="T18" fmla="*/ 0 w 1001"/>
                  <a:gd name="T19" fmla="*/ 0 h 447"/>
                  <a:gd name="T20" fmla="*/ 0 w 1001"/>
                  <a:gd name="T21" fmla="*/ 0 h 447"/>
                  <a:gd name="T22" fmla="*/ 0 w 1001"/>
                  <a:gd name="T23" fmla="*/ 0 h 447"/>
                  <a:gd name="T24" fmla="*/ 0 w 1001"/>
                  <a:gd name="T25" fmla="*/ 0 h 447"/>
                  <a:gd name="T26" fmla="*/ 0 w 1001"/>
                  <a:gd name="T27" fmla="*/ 0 h 447"/>
                  <a:gd name="T28" fmla="*/ 0 w 1001"/>
                  <a:gd name="T29" fmla="*/ 0 h 447"/>
                  <a:gd name="T30" fmla="*/ 0 w 1001"/>
                  <a:gd name="T31" fmla="*/ 0 h 447"/>
                  <a:gd name="T32" fmla="*/ 0 w 1001"/>
                  <a:gd name="T33" fmla="*/ 0 h 447"/>
                  <a:gd name="T34" fmla="*/ 0 w 1001"/>
                  <a:gd name="T35" fmla="*/ 0 h 447"/>
                  <a:gd name="T36" fmla="*/ 0 w 1001"/>
                  <a:gd name="T37" fmla="*/ 0 h 447"/>
                  <a:gd name="T38" fmla="*/ 0 w 1001"/>
                  <a:gd name="T39" fmla="*/ 0 h 447"/>
                  <a:gd name="T40" fmla="*/ 0 w 1001"/>
                  <a:gd name="T41" fmla="*/ 0 h 447"/>
                  <a:gd name="T42" fmla="*/ 0 w 1001"/>
                  <a:gd name="T43" fmla="*/ 0 h 447"/>
                  <a:gd name="T44" fmla="*/ 0 w 1001"/>
                  <a:gd name="T45" fmla="*/ 0 h 447"/>
                  <a:gd name="T46" fmla="*/ 0 w 1001"/>
                  <a:gd name="T47" fmla="*/ 0 h 447"/>
                  <a:gd name="T48" fmla="*/ 0 w 1001"/>
                  <a:gd name="T49" fmla="*/ 0 h 447"/>
                  <a:gd name="T50" fmla="*/ 0 w 1001"/>
                  <a:gd name="T51" fmla="*/ 0 h 447"/>
                  <a:gd name="T52" fmla="*/ 0 w 1001"/>
                  <a:gd name="T53" fmla="*/ 0 h 447"/>
                  <a:gd name="T54" fmla="*/ 0 w 1001"/>
                  <a:gd name="T55" fmla="*/ 0 h 447"/>
                  <a:gd name="T56" fmla="*/ 0 w 1001"/>
                  <a:gd name="T57" fmla="*/ 0 h 447"/>
                  <a:gd name="T58" fmla="*/ 0 w 1001"/>
                  <a:gd name="T59" fmla="*/ 0 h 447"/>
                  <a:gd name="T60" fmla="*/ 0 w 1001"/>
                  <a:gd name="T61" fmla="*/ 0 h 447"/>
                  <a:gd name="T62" fmla="*/ 0 w 1001"/>
                  <a:gd name="T63" fmla="*/ 0 h 447"/>
                  <a:gd name="T64" fmla="*/ 0 w 1001"/>
                  <a:gd name="T65" fmla="*/ 0 h 4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1"/>
                  <a:gd name="T100" fmla="*/ 0 h 447"/>
                  <a:gd name="T101" fmla="*/ 1001 w 1001"/>
                  <a:gd name="T102" fmla="*/ 447 h 4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1" h="447">
                    <a:moveTo>
                      <a:pt x="847" y="125"/>
                    </a:moveTo>
                    <a:lnTo>
                      <a:pt x="1001" y="264"/>
                    </a:lnTo>
                    <a:lnTo>
                      <a:pt x="1001" y="358"/>
                    </a:lnTo>
                    <a:lnTo>
                      <a:pt x="948" y="372"/>
                    </a:lnTo>
                    <a:lnTo>
                      <a:pt x="921" y="416"/>
                    </a:lnTo>
                    <a:lnTo>
                      <a:pt x="870" y="416"/>
                    </a:lnTo>
                    <a:lnTo>
                      <a:pt x="814" y="443"/>
                    </a:lnTo>
                    <a:lnTo>
                      <a:pt x="774" y="433"/>
                    </a:lnTo>
                    <a:lnTo>
                      <a:pt x="736" y="447"/>
                    </a:lnTo>
                    <a:lnTo>
                      <a:pt x="690" y="426"/>
                    </a:lnTo>
                    <a:lnTo>
                      <a:pt x="624" y="372"/>
                    </a:lnTo>
                    <a:lnTo>
                      <a:pt x="523" y="318"/>
                    </a:lnTo>
                    <a:lnTo>
                      <a:pt x="435" y="219"/>
                    </a:lnTo>
                    <a:lnTo>
                      <a:pt x="0" y="79"/>
                    </a:lnTo>
                    <a:lnTo>
                      <a:pt x="39" y="0"/>
                    </a:lnTo>
                    <a:lnTo>
                      <a:pt x="435" y="191"/>
                    </a:lnTo>
                    <a:lnTo>
                      <a:pt x="513" y="246"/>
                    </a:lnTo>
                    <a:lnTo>
                      <a:pt x="553" y="308"/>
                    </a:lnTo>
                    <a:lnTo>
                      <a:pt x="654" y="352"/>
                    </a:lnTo>
                    <a:lnTo>
                      <a:pt x="719" y="426"/>
                    </a:lnTo>
                    <a:lnTo>
                      <a:pt x="761" y="420"/>
                    </a:lnTo>
                    <a:lnTo>
                      <a:pt x="690" y="331"/>
                    </a:lnTo>
                    <a:lnTo>
                      <a:pt x="807" y="426"/>
                    </a:lnTo>
                    <a:lnTo>
                      <a:pt x="847" y="406"/>
                    </a:lnTo>
                    <a:lnTo>
                      <a:pt x="736" y="254"/>
                    </a:lnTo>
                    <a:lnTo>
                      <a:pt x="890" y="389"/>
                    </a:lnTo>
                    <a:lnTo>
                      <a:pt x="917" y="385"/>
                    </a:lnTo>
                    <a:lnTo>
                      <a:pt x="927" y="352"/>
                    </a:lnTo>
                    <a:lnTo>
                      <a:pt x="833" y="210"/>
                    </a:lnTo>
                    <a:lnTo>
                      <a:pt x="934" y="304"/>
                    </a:lnTo>
                    <a:lnTo>
                      <a:pt x="980" y="281"/>
                    </a:lnTo>
                    <a:lnTo>
                      <a:pt x="847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24" name="Freeform 190"/>
              <p:cNvSpPr>
                <a:spLocks/>
              </p:cNvSpPr>
              <p:nvPr/>
            </p:nvSpPr>
            <p:spPr bwMode="auto">
              <a:xfrm>
                <a:off x="3692" y="2470"/>
                <a:ext cx="81" cy="54"/>
              </a:xfrm>
              <a:custGeom>
                <a:avLst/>
                <a:gdLst>
                  <a:gd name="T0" fmla="*/ 0 w 193"/>
                  <a:gd name="T1" fmla="*/ 0 h 129"/>
                  <a:gd name="T2" fmla="*/ 0 w 193"/>
                  <a:gd name="T3" fmla="*/ 0 h 129"/>
                  <a:gd name="T4" fmla="*/ 0 w 193"/>
                  <a:gd name="T5" fmla="*/ 0 h 129"/>
                  <a:gd name="T6" fmla="*/ 0 w 193"/>
                  <a:gd name="T7" fmla="*/ 0 h 129"/>
                  <a:gd name="T8" fmla="*/ 0 w 193"/>
                  <a:gd name="T9" fmla="*/ 0 h 129"/>
                  <a:gd name="T10" fmla="*/ 0 w 193"/>
                  <a:gd name="T11" fmla="*/ 0 h 129"/>
                  <a:gd name="T12" fmla="*/ 0 w 193"/>
                  <a:gd name="T13" fmla="*/ 0 h 129"/>
                  <a:gd name="T14" fmla="*/ 0 w 193"/>
                  <a:gd name="T15" fmla="*/ 0 h 129"/>
                  <a:gd name="T16" fmla="*/ 0 w 193"/>
                  <a:gd name="T17" fmla="*/ 0 h 129"/>
                  <a:gd name="T18" fmla="*/ 0 w 193"/>
                  <a:gd name="T19" fmla="*/ 0 h 129"/>
                  <a:gd name="T20" fmla="*/ 0 w 193"/>
                  <a:gd name="T21" fmla="*/ 0 h 129"/>
                  <a:gd name="T22" fmla="*/ 0 w 193"/>
                  <a:gd name="T23" fmla="*/ 0 h 129"/>
                  <a:gd name="T24" fmla="*/ 0 w 193"/>
                  <a:gd name="T25" fmla="*/ 0 h 1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3"/>
                  <a:gd name="T40" fmla="*/ 0 h 129"/>
                  <a:gd name="T41" fmla="*/ 193 w 193"/>
                  <a:gd name="T42" fmla="*/ 129 h 1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3" h="129">
                    <a:moveTo>
                      <a:pt x="0" y="0"/>
                    </a:moveTo>
                    <a:lnTo>
                      <a:pt x="80" y="39"/>
                    </a:lnTo>
                    <a:lnTo>
                      <a:pt x="193" y="71"/>
                    </a:lnTo>
                    <a:lnTo>
                      <a:pt x="193" y="93"/>
                    </a:lnTo>
                    <a:lnTo>
                      <a:pt x="174" y="112"/>
                    </a:lnTo>
                    <a:lnTo>
                      <a:pt x="117" y="129"/>
                    </a:lnTo>
                    <a:lnTo>
                      <a:pt x="94" y="106"/>
                    </a:lnTo>
                    <a:lnTo>
                      <a:pt x="153" y="97"/>
                    </a:lnTo>
                    <a:lnTo>
                      <a:pt x="153" y="79"/>
                    </a:lnTo>
                    <a:lnTo>
                      <a:pt x="80" y="58"/>
                    </a:lnTo>
                    <a:lnTo>
                      <a:pt x="14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25" name="Freeform 191"/>
              <p:cNvSpPr>
                <a:spLocks/>
              </p:cNvSpPr>
              <p:nvPr/>
            </p:nvSpPr>
            <p:spPr bwMode="auto">
              <a:xfrm>
                <a:off x="3403" y="2538"/>
                <a:ext cx="118" cy="218"/>
              </a:xfrm>
              <a:custGeom>
                <a:avLst/>
                <a:gdLst>
                  <a:gd name="T0" fmla="*/ 0 w 276"/>
                  <a:gd name="T1" fmla="*/ 0 h 514"/>
                  <a:gd name="T2" fmla="*/ 0 w 276"/>
                  <a:gd name="T3" fmla="*/ 0 h 514"/>
                  <a:gd name="T4" fmla="*/ 0 w 276"/>
                  <a:gd name="T5" fmla="*/ 0 h 514"/>
                  <a:gd name="T6" fmla="*/ 0 w 276"/>
                  <a:gd name="T7" fmla="*/ 0 h 514"/>
                  <a:gd name="T8" fmla="*/ 0 w 276"/>
                  <a:gd name="T9" fmla="*/ 0 h 5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6"/>
                  <a:gd name="T16" fmla="*/ 0 h 514"/>
                  <a:gd name="T17" fmla="*/ 276 w 276"/>
                  <a:gd name="T18" fmla="*/ 514 h 5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6" h="514">
                    <a:moveTo>
                      <a:pt x="276" y="0"/>
                    </a:moveTo>
                    <a:lnTo>
                      <a:pt x="0" y="514"/>
                    </a:lnTo>
                    <a:lnTo>
                      <a:pt x="67" y="483"/>
                    </a:lnTo>
                    <a:lnTo>
                      <a:pt x="2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26" name="Freeform 192"/>
              <p:cNvSpPr>
                <a:spLocks/>
              </p:cNvSpPr>
              <p:nvPr/>
            </p:nvSpPr>
            <p:spPr bwMode="auto">
              <a:xfrm>
                <a:off x="3270" y="2584"/>
                <a:ext cx="196" cy="225"/>
              </a:xfrm>
              <a:custGeom>
                <a:avLst/>
                <a:gdLst>
                  <a:gd name="T0" fmla="*/ 0 w 461"/>
                  <a:gd name="T1" fmla="*/ 0 h 533"/>
                  <a:gd name="T2" fmla="*/ 0 w 461"/>
                  <a:gd name="T3" fmla="*/ 0 h 533"/>
                  <a:gd name="T4" fmla="*/ 0 w 461"/>
                  <a:gd name="T5" fmla="*/ 0 h 533"/>
                  <a:gd name="T6" fmla="*/ 0 w 461"/>
                  <a:gd name="T7" fmla="*/ 0 h 533"/>
                  <a:gd name="T8" fmla="*/ 0 w 461"/>
                  <a:gd name="T9" fmla="*/ 0 h 5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1"/>
                  <a:gd name="T16" fmla="*/ 0 h 533"/>
                  <a:gd name="T17" fmla="*/ 461 w 461"/>
                  <a:gd name="T18" fmla="*/ 533 h 5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1" h="533">
                    <a:moveTo>
                      <a:pt x="461" y="0"/>
                    </a:moveTo>
                    <a:lnTo>
                      <a:pt x="0" y="533"/>
                    </a:lnTo>
                    <a:lnTo>
                      <a:pt x="163" y="470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27" name="Freeform 193"/>
              <p:cNvSpPr>
                <a:spLocks/>
              </p:cNvSpPr>
              <p:nvPr/>
            </p:nvSpPr>
            <p:spPr bwMode="auto">
              <a:xfrm>
                <a:off x="3798" y="1769"/>
                <a:ext cx="131" cy="245"/>
              </a:xfrm>
              <a:custGeom>
                <a:avLst/>
                <a:gdLst>
                  <a:gd name="T0" fmla="*/ 0 w 309"/>
                  <a:gd name="T1" fmla="*/ 0 h 581"/>
                  <a:gd name="T2" fmla="*/ 0 w 309"/>
                  <a:gd name="T3" fmla="*/ 0 h 581"/>
                  <a:gd name="T4" fmla="*/ 0 w 309"/>
                  <a:gd name="T5" fmla="*/ 0 h 581"/>
                  <a:gd name="T6" fmla="*/ 0 w 309"/>
                  <a:gd name="T7" fmla="*/ 0 h 581"/>
                  <a:gd name="T8" fmla="*/ 0 w 309"/>
                  <a:gd name="T9" fmla="*/ 0 h 581"/>
                  <a:gd name="T10" fmla="*/ 0 w 309"/>
                  <a:gd name="T11" fmla="*/ 0 h 581"/>
                  <a:gd name="T12" fmla="*/ 0 w 309"/>
                  <a:gd name="T13" fmla="*/ 0 h 581"/>
                  <a:gd name="T14" fmla="*/ 0 w 309"/>
                  <a:gd name="T15" fmla="*/ 0 h 581"/>
                  <a:gd name="T16" fmla="*/ 0 w 309"/>
                  <a:gd name="T17" fmla="*/ 0 h 5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9"/>
                  <a:gd name="T28" fmla="*/ 0 h 581"/>
                  <a:gd name="T29" fmla="*/ 309 w 309"/>
                  <a:gd name="T30" fmla="*/ 581 h 58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9" h="581">
                    <a:moveTo>
                      <a:pt x="0" y="0"/>
                    </a:moveTo>
                    <a:lnTo>
                      <a:pt x="215" y="125"/>
                    </a:lnTo>
                    <a:lnTo>
                      <a:pt x="309" y="456"/>
                    </a:lnTo>
                    <a:lnTo>
                      <a:pt x="278" y="545"/>
                    </a:lnTo>
                    <a:lnTo>
                      <a:pt x="181" y="581"/>
                    </a:lnTo>
                    <a:lnTo>
                      <a:pt x="288" y="462"/>
                    </a:lnTo>
                    <a:lnTo>
                      <a:pt x="206" y="1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28" name="Freeform 194"/>
              <p:cNvSpPr>
                <a:spLocks/>
              </p:cNvSpPr>
              <p:nvPr/>
            </p:nvSpPr>
            <p:spPr bwMode="auto">
              <a:xfrm>
                <a:off x="3772" y="2065"/>
                <a:ext cx="150" cy="428"/>
              </a:xfrm>
              <a:custGeom>
                <a:avLst/>
                <a:gdLst>
                  <a:gd name="T0" fmla="*/ 0 w 354"/>
                  <a:gd name="T1" fmla="*/ 0 h 1015"/>
                  <a:gd name="T2" fmla="*/ 0 w 354"/>
                  <a:gd name="T3" fmla="*/ 0 h 1015"/>
                  <a:gd name="T4" fmla="*/ 0 w 354"/>
                  <a:gd name="T5" fmla="*/ 0 h 1015"/>
                  <a:gd name="T6" fmla="*/ 0 w 354"/>
                  <a:gd name="T7" fmla="*/ 0 h 1015"/>
                  <a:gd name="T8" fmla="*/ 0 w 354"/>
                  <a:gd name="T9" fmla="*/ 0 h 1015"/>
                  <a:gd name="T10" fmla="*/ 0 w 354"/>
                  <a:gd name="T11" fmla="*/ 0 h 1015"/>
                  <a:gd name="T12" fmla="*/ 0 w 354"/>
                  <a:gd name="T13" fmla="*/ 0 h 1015"/>
                  <a:gd name="T14" fmla="*/ 0 w 354"/>
                  <a:gd name="T15" fmla="*/ 0 h 1015"/>
                  <a:gd name="T16" fmla="*/ 0 w 354"/>
                  <a:gd name="T17" fmla="*/ 0 h 1015"/>
                  <a:gd name="T18" fmla="*/ 0 w 354"/>
                  <a:gd name="T19" fmla="*/ 0 h 1015"/>
                  <a:gd name="T20" fmla="*/ 0 w 354"/>
                  <a:gd name="T21" fmla="*/ 0 h 1015"/>
                  <a:gd name="T22" fmla="*/ 0 w 354"/>
                  <a:gd name="T23" fmla="*/ 0 h 1015"/>
                  <a:gd name="T24" fmla="*/ 0 w 354"/>
                  <a:gd name="T25" fmla="*/ 0 h 1015"/>
                  <a:gd name="T26" fmla="*/ 0 w 354"/>
                  <a:gd name="T27" fmla="*/ 0 h 1015"/>
                  <a:gd name="T28" fmla="*/ 0 w 354"/>
                  <a:gd name="T29" fmla="*/ 0 h 1015"/>
                  <a:gd name="T30" fmla="*/ 0 w 354"/>
                  <a:gd name="T31" fmla="*/ 0 h 1015"/>
                  <a:gd name="T32" fmla="*/ 0 w 354"/>
                  <a:gd name="T33" fmla="*/ 0 h 1015"/>
                  <a:gd name="T34" fmla="*/ 0 w 354"/>
                  <a:gd name="T35" fmla="*/ 0 h 1015"/>
                  <a:gd name="T36" fmla="*/ 0 w 354"/>
                  <a:gd name="T37" fmla="*/ 0 h 1015"/>
                  <a:gd name="T38" fmla="*/ 0 w 354"/>
                  <a:gd name="T39" fmla="*/ 0 h 1015"/>
                  <a:gd name="T40" fmla="*/ 0 w 354"/>
                  <a:gd name="T41" fmla="*/ 0 h 1015"/>
                  <a:gd name="T42" fmla="*/ 0 w 354"/>
                  <a:gd name="T43" fmla="*/ 0 h 101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4"/>
                  <a:gd name="T67" fmla="*/ 0 h 1015"/>
                  <a:gd name="T68" fmla="*/ 354 w 354"/>
                  <a:gd name="T69" fmla="*/ 1015 h 101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4" h="1015">
                    <a:moveTo>
                      <a:pt x="164" y="0"/>
                    </a:moveTo>
                    <a:lnTo>
                      <a:pt x="0" y="431"/>
                    </a:lnTo>
                    <a:lnTo>
                      <a:pt x="0" y="1015"/>
                    </a:lnTo>
                    <a:lnTo>
                      <a:pt x="57" y="381"/>
                    </a:lnTo>
                    <a:lnTo>
                      <a:pt x="91" y="510"/>
                    </a:lnTo>
                    <a:lnTo>
                      <a:pt x="175" y="541"/>
                    </a:lnTo>
                    <a:lnTo>
                      <a:pt x="257" y="703"/>
                    </a:lnTo>
                    <a:lnTo>
                      <a:pt x="272" y="593"/>
                    </a:lnTo>
                    <a:lnTo>
                      <a:pt x="221" y="449"/>
                    </a:lnTo>
                    <a:lnTo>
                      <a:pt x="333" y="385"/>
                    </a:lnTo>
                    <a:lnTo>
                      <a:pt x="175" y="428"/>
                    </a:lnTo>
                    <a:lnTo>
                      <a:pt x="72" y="333"/>
                    </a:lnTo>
                    <a:lnTo>
                      <a:pt x="91" y="287"/>
                    </a:lnTo>
                    <a:lnTo>
                      <a:pt x="354" y="323"/>
                    </a:lnTo>
                    <a:lnTo>
                      <a:pt x="190" y="250"/>
                    </a:lnTo>
                    <a:lnTo>
                      <a:pt x="328" y="250"/>
                    </a:lnTo>
                    <a:lnTo>
                      <a:pt x="139" y="177"/>
                    </a:lnTo>
                    <a:lnTo>
                      <a:pt x="149" y="137"/>
                    </a:lnTo>
                    <a:lnTo>
                      <a:pt x="293" y="177"/>
                    </a:lnTo>
                    <a:lnTo>
                      <a:pt x="158" y="94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29" name="Freeform 195"/>
              <p:cNvSpPr>
                <a:spLocks/>
              </p:cNvSpPr>
              <p:nvPr/>
            </p:nvSpPr>
            <p:spPr bwMode="auto">
              <a:xfrm>
                <a:off x="3917" y="2024"/>
                <a:ext cx="107" cy="300"/>
              </a:xfrm>
              <a:custGeom>
                <a:avLst/>
                <a:gdLst>
                  <a:gd name="T0" fmla="*/ 0 w 253"/>
                  <a:gd name="T1" fmla="*/ 0 h 712"/>
                  <a:gd name="T2" fmla="*/ 0 w 253"/>
                  <a:gd name="T3" fmla="*/ 0 h 712"/>
                  <a:gd name="T4" fmla="*/ 0 w 253"/>
                  <a:gd name="T5" fmla="*/ 0 h 712"/>
                  <a:gd name="T6" fmla="*/ 0 w 253"/>
                  <a:gd name="T7" fmla="*/ 0 h 712"/>
                  <a:gd name="T8" fmla="*/ 0 w 253"/>
                  <a:gd name="T9" fmla="*/ 0 h 712"/>
                  <a:gd name="T10" fmla="*/ 0 w 253"/>
                  <a:gd name="T11" fmla="*/ 0 h 712"/>
                  <a:gd name="T12" fmla="*/ 0 w 253"/>
                  <a:gd name="T13" fmla="*/ 0 h 712"/>
                  <a:gd name="T14" fmla="*/ 0 w 253"/>
                  <a:gd name="T15" fmla="*/ 0 h 712"/>
                  <a:gd name="T16" fmla="*/ 0 w 253"/>
                  <a:gd name="T17" fmla="*/ 0 h 712"/>
                  <a:gd name="T18" fmla="*/ 0 w 253"/>
                  <a:gd name="T19" fmla="*/ 0 h 712"/>
                  <a:gd name="T20" fmla="*/ 0 w 253"/>
                  <a:gd name="T21" fmla="*/ 0 h 712"/>
                  <a:gd name="T22" fmla="*/ 0 w 253"/>
                  <a:gd name="T23" fmla="*/ 0 h 7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3"/>
                  <a:gd name="T37" fmla="*/ 0 h 712"/>
                  <a:gd name="T38" fmla="*/ 253 w 253"/>
                  <a:gd name="T39" fmla="*/ 712 h 71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3" h="712">
                    <a:moveTo>
                      <a:pt x="0" y="0"/>
                    </a:moveTo>
                    <a:lnTo>
                      <a:pt x="109" y="235"/>
                    </a:lnTo>
                    <a:lnTo>
                      <a:pt x="238" y="364"/>
                    </a:lnTo>
                    <a:lnTo>
                      <a:pt x="217" y="499"/>
                    </a:lnTo>
                    <a:lnTo>
                      <a:pt x="253" y="581"/>
                    </a:lnTo>
                    <a:lnTo>
                      <a:pt x="253" y="712"/>
                    </a:lnTo>
                    <a:lnTo>
                      <a:pt x="150" y="441"/>
                    </a:lnTo>
                    <a:lnTo>
                      <a:pt x="187" y="462"/>
                    </a:lnTo>
                    <a:lnTo>
                      <a:pt x="206" y="391"/>
                    </a:lnTo>
                    <a:lnTo>
                      <a:pt x="84" y="2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30" name="Freeform 196"/>
              <p:cNvSpPr>
                <a:spLocks/>
              </p:cNvSpPr>
              <p:nvPr/>
            </p:nvSpPr>
            <p:spPr bwMode="auto">
              <a:xfrm>
                <a:off x="3619" y="1929"/>
                <a:ext cx="69" cy="530"/>
              </a:xfrm>
              <a:custGeom>
                <a:avLst/>
                <a:gdLst>
                  <a:gd name="T0" fmla="*/ 0 w 164"/>
                  <a:gd name="T1" fmla="*/ 0 h 1254"/>
                  <a:gd name="T2" fmla="*/ 0 w 164"/>
                  <a:gd name="T3" fmla="*/ 0 h 1254"/>
                  <a:gd name="T4" fmla="*/ 0 w 164"/>
                  <a:gd name="T5" fmla="*/ 0 h 1254"/>
                  <a:gd name="T6" fmla="*/ 0 w 164"/>
                  <a:gd name="T7" fmla="*/ 0 h 1254"/>
                  <a:gd name="T8" fmla="*/ 0 w 164"/>
                  <a:gd name="T9" fmla="*/ 0 h 1254"/>
                  <a:gd name="T10" fmla="*/ 0 w 164"/>
                  <a:gd name="T11" fmla="*/ 0 h 1254"/>
                  <a:gd name="T12" fmla="*/ 0 w 164"/>
                  <a:gd name="T13" fmla="*/ 0 h 1254"/>
                  <a:gd name="T14" fmla="*/ 0 w 164"/>
                  <a:gd name="T15" fmla="*/ 0 h 1254"/>
                  <a:gd name="T16" fmla="*/ 0 w 164"/>
                  <a:gd name="T17" fmla="*/ 0 h 1254"/>
                  <a:gd name="T18" fmla="*/ 0 w 164"/>
                  <a:gd name="T19" fmla="*/ 0 h 1254"/>
                  <a:gd name="T20" fmla="*/ 0 w 164"/>
                  <a:gd name="T21" fmla="*/ 0 h 1254"/>
                  <a:gd name="T22" fmla="*/ 0 w 164"/>
                  <a:gd name="T23" fmla="*/ 0 h 1254"/>
                  <a:gd name="T24" fmla="*/ 0 w 164"/>
                  <a:gd name="T25" fmla="*/ 0 h 1254"/>
                  <a:gd name="T26" fmla="*/ 0 w 164"/>
                  <a:gd name="T27" fmla="*/ 0 h 1254"/>
                  <a:gd name="T28" fmla="*/ 0 w 164"/>
                  <a:gd name="T29" fmla="*/ 0 h 1254"/>
                  <a:gd name="T30" fmla="*/ 0 w 164"/>
                  <a:gd name="T31" fmla="*/ 0 h 1254"/>
                  <a:gd name="T32" fmla="*/ 0 w 164"/>
                  <a:gd name="T33" fmla="*/ 0 h 1254"/>
                  <a:gd name="T34" fmla="*/ 0 w 164"/>
                  <a:gd name="T35" fmla="*/ 0 h 1254"/>
                  <a:gd name="T36" fmla="*/ 0 w 164"/>
                  <a:gd name="T37" fmla="*/ 0 h 1254"/>
                  <a:gd name="T38" fmla="*/ 0 w 164"/>
                  <a:gd name="T39" fmla="*/ 0 h 1254"/>
                  <a:gd name="T40" fmla="*/ 0 w 164"/>
                  <a:gd name="T41" fmla="*/ 0 h 1254"/>
                  <a:gd name="T42" fmla="*/ 0 w 164"/>
                  <a:gd name="T43" fmla="*/ 0 h 1254"/>
                  <a:gd name="T44" fmla="*/ 0 w 164"/>
                  <a:gd name="T45" fmla="*/ 0 h 125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4"/>
                  <a:gd name="T70" fmla="*/ 0 h 1254"/>
                  <a:gd name="T71" fmla="*/ 164 w 164"/>
                  <a:gd name="T72" fmla="*/ 1254 h 125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4" h="1254">
                    <a:moveTo>
                      <a:pt x="112" y="6"/>
                    </a:moveTo>
                    <a:lnTo>
                      <a:pt x="112" y="220"/>
                    </a:lnTo>
                    <a:lnTo>
                      <a:pt x="40" y="619"/>
                    </a:lnTo>
                    <a:lnTo>
                      <a:pt x="0" y="915"/>
                    </a:lnTo>
                    <a:lnTo>
                      <a:pt x="9" y="1087"/>
                    </a:lnTo>
                    <a:lnTo>
                      <a:pt x="70" y="1248"/>
                    </a:lnTo>
                    <a:lnTo>
                      <a:pt x="30" y="1102"/>
                    </a:lnTo>
                    <a:lnTo>
                      <a:pt x="15" y="983"/>
                    </a:lnTo>
                    <a:lnTo>
                      <a:pt x="19" y="854"/>
                    </a:lnTo>
                    <a:lnTo>
                      <a:pt x="70" y="536"/>
                    </a:lnTo>
                    <a:lnTo>
                      <a:pt x="118" y="285"/>
                    </a:lnTo>
                    <a:lnTo>
                      <a:pt x="137" y="287"/>
                    </a:lnTo>
                    <a:lnTo>
                      <a:pt x="76" y="630"/>
                    </a:lnTo>
                    <a:lnTo>
                      <a:pt x="40" y="884"/>
                    </a:lnTo>
                    <a:lnTo>
                      <a:pt x="40" y="1062"/>
                    </a:lnTo>
                    <a:lnTo>
                      <a:pt x="107" y="1254"/>
                    </a:lnTo>
                    <a:lnTo>
                      <a:pt x="55" y="1040"/>
                    </a:lnTo>
                    <a:lnTo>
                      <a:pt x="55" y="854"/>
                    </a:lnTo>
                    <a:lnTo>
                      <a:pt x="101" y="572"/>
                    </a:lnTo>
                    <a:lnTo>
                      <a:pt x="152" y="266"/>
                    </a:lnTo>
                    <a:lnTo>
                      <a:pt x="164" y="0"/>
                    </a:lnTo>
                    <a:lnTo>
                      <a:pt x="11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31" name="Freeform 197"/>
              <p:cNvSpPr>
                <a:spLocks/>
              </p:cNvSpPr>
              <p:nvPr/>
            </p:nvSpPr>
            <p:spPr bwMode="auto">
              <a:xfrm>
                <a:off x="3658" y="1974"/>
                <a:ext cx="58" cy="511"/>
              </a:xfrm>
              <a:custGeom>
                <a:avLst/>
                <a:gdLst>
                  <a:gd name="T0" fmla="*/ 0 w 137"/>
                  <a:gd name="T1" fmla="*/ 0 h 1210"/>
                  <a:gd name="T2" fmla="*/ 0 w 137"/>
                  <a:gd name="T3" fmla="*/ 0 h 1210"/>
                  <a:gd name="T4" fmla="*/ 0 w 137"/>
                  <a:gd name="T5" fmla="*/ 0 h 1210"/>
                  <a:gd name="T6" fmla="*/ 0 w 137"/>
                  <a:gd name="T7" fmla="*/ 0 h 1210"/>
                  <a:gd name="T8" fmla="*/ 0 w 137"/>
                  <a:gd name="T9" fmla="*/ 0 h 1210"/>
                  <a:gd name="T10" fmla="*/ 0 w 137"/>
                  <a:gd name="T11" fmla="*/ 0 h 1210"/>
                  <a:gd name="T12" fmla="*/ 0 w 137"/>
                  <a:gd name="T13" fmla="*/ 0 h 1210"/>
                  <a:gd name="T14" fmla="*/ 0 w 137"/>
                  <a:gd name="T15" fmla="*/ 0 h 1210"/>
                  <a:gd name="T16" fmla="*/ 0 w 137"/>
                  <a:gd name="T17" fmla="*/ 0 h 1210"/>
                  <a:gd name="T18" fmla="*/ 0 w 137"/>
                  <a:gd name="T19" fmla="*/ 0 h 12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7"/>
                  <a:gd name="T31" fmla="*/ 0 h 1210"/>
                  <a:gd name="T32" fmla="*/ 137 w 137"/>
                  <a:gd name="T33" fmla="*/ 1210 h 12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7" h="1210">
                    <a:moveTo>
                      <a:pt x="134" y="0"/>
                    </a:moveTo>
                    <a:lnTo>
                      <a:pt x="86" y="291"/>
                    </a:lnTo>
                    <a:lnTo>
                      <a:pt x="86" y="709"/>
                    </a:lnTo>
                    <a:lnTo>
                      <a:pt x="0" y="840"/>
                    </a:lnTo>
                    <a:lnTo>
                      <a:pt x="65" y="938"/>
                    </a:lnTo>
                    <a:lnTo>
                      <a:pt x="94" y="1191"/>
                    </a:lnTo>
                    <a:lnTo>
                      <a:pt x="137" y="1210"/>
                    </a:lnTo>
                    <a:lnTo>
                      <a:pt x="94" y="80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32" name="Freeform 198"/>
              <p:cNvSpPr>
                <a:spLocks/>
              </p:cNvSpPr>
              <p:nvPr/>
            </p:nvSpPr>
            <p:spPr bwMode="auto">
              <a:xfrm>
                <a:off x="3699" y="2557"/>
                <a:ext cx="166" cy="76"/>
              </a:xfrm>
              <a:custGeom>
                <a:avLst/>
                <a:gdLst>
                  <a:gd name="T0" fmla="*/ 0 w 391"/>
                  <a:gd name="T1" fmla="*/ 0 h 181"/>
                  <a:gd name="T2" fmla="*/ 0 w 391"/>
                  <a:gd name="T3" fmla="*/ 0 h 181"/>
                  <a:gd name="T4" fmla="*/ 0 w 391"/>
                  <a:gd name="T5" fmla="*/ 0 h 181"/>
                  <a:gd name="T6" fmla="*/ 0 w 391"/>
                  <a:gd name="T7" fmla="*/ 0 h 181"/>
                  <a:gd name="T8" fmla="*/ 0 w 391"/>
                  <a:gd name="T9" fmla="*/ 0 h 181"/>
                  <a:gd name="T10" fmla="*/ 0 w 391"/>
                  <a:gd name="T11" fmla="*/ 0 h 181"/>
                  <a:gd name="T12" fmla="*/ 0 w 391"/>
                  <a:gd name="T13" fmla="*/ 0 h 181"/>
                  <a:gd name="T14" fmla="*/ 0 w 391"/>
                  <a:gd name="T15" fmla="*/ 0 h 1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1"/>
                  <a:gd name="T25" fmla="*/ 0 h 181"/>
                  <a:gd name="T26" fmla="*/ 391 w 391"/>
                  <a:gd name="T27" fmla="*/ 181 h 18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1" h="181">
                    <a:moveTo>
                      <a:pt x="174" y="0"/>
                    </a:moveTo>
                    <a:lnTo>
                      <a:pt x="199" y="83"/>
                    </a:lnTo>
                    <a:lnTo>
                      <a:pt x="391" y="14"/>
                    </a:lnTo>
                    <a:lnTo>
                      <a:pt x="286" y="79"/>
                    </a:lnTo>
                    <a:lnTo>
                      <a:pt x="0" y="181"/>
                    </a:lnTo>
                    <a:lnTo>
                      <a:pt x="166" y="93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33" name="Freeform 199"/>
              <p:cNvSpPr>
                <a:spLocks/>
              </p:cNvSpPr>
              <p:nvPr/>
            </p:nvSpPr>
            <p:spPr bwMode="auto">
              <a:xfrm>
                <a:off x="3697" y="2588"/>
                <a:ext cx="17" cy="46"/>
              </a:xfrm>
              <a:custGeom>
                <a:avLst/>
                <a:gdLst>
                  <a:gd name="T0" fmla="*/ 0 w 40"/>
                  <a:gd name="T1" fmla="*/ 0 h 110"/>
                  <a:gd name="T2" fmla="*/ 0 w 40"/>
                  <a:gd name="T3" fmla="*/ 0 h 110"/>
                  <a:gd name="T4" fmla="*/ 0 w 40"/>
                  <a:gd name="T5" fmla="*/ 0 h 110"/>
                  <a:gd name="T6" fmla="*/ 0 w 40"/>
                  <a:gd name="T7" fmla="*/ 0 h 110"/>
                  <a:gd name="T8" fmla="*/ 0 w 40"/>
                  <a:gd name="T9" fmla="*/ 0 h 110"/>
                  <a:gd name="T10" fmla="*/ 0 w 40"/>
                  <a:gd name="T11" fmla="*/ 0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"/>
                  <a:gd name="T19" fmla="*/ 0 h 110"/>
                  <a:gd name="T20" fmla="*/ 40 w 40"/>
                  <a:gd name="T21" fmla="*/ 110 h 1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" h="110">
                    <a:moveTo>
                      <a:pt x="40" y="0"/>
                    </a:moveTo>
                    <a:lnTo>
                      <a:pt x="40" y="81"/>
                    </a:lnTo>
                    <a:lnTo>
                      <a:pt x="3" y="110"/>
                    </a:lnTo>
                    <a:lnTo>
                      <a:pt x="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34" name="Freeform 200"/>
              <p:cNvSpPr>
                <a:spLocks/>
              </p:cNvSpPr>
              <p:nvPr/>
            </p:nvSpPr>
            <p:spPr bwMode="auto">
              <a:xfrm>
                <a:off x="3734" y="2518"/>
                <a:ext cx="350" cy="90"/>
              </a:xfrm>
              <a:custGeom>
                <a:avLst/>
                <a:gdLst>
                  <a:gd name="T0" fmla="*/ 0 w 827"/>
                  <a:gd name="T1" fmla="*/ 0 h 214"/>
                  <a:gd name="T2" fmla="*/ 0 w 827"/>
                  <a:gd name="T3" fmla="*/ 0 h 214"/>
                  <a:gd name="T4" fmla="*/ 0 w 827"/>
                  <a:gd name="T5" fmla="*/ 0 h 214"/>
                  <a:gd name="T6" fmla="*/ 0 w 827"/>
                  <a:gd name="T7" fmla="*/ 0 h 214"/>
                  <a:gd name="T8" fmla="*/ 0 w 827"/>
                  <a:gd name="T9" fmla="*/ 0 h 214"/>
                  <a:gd name="T10" fmla="*/ 0 w 827"/>
                  <a:gd name="T11" fmla="*/ 0 h 214"/>
                  <a:gd name="T12" fmla="*/ 0 w 827"/>
                  <a:gd name="T13" fmla="*/ 0 h 214"/>
                  <a:gd name="T14" fmla="*/ 0 w 827"/>
                  <a:gd name="T15" fmla="*/ 0 h 214"/>
                  <a:gd name="T16" fmla="*/ 0 w 827"/>
                  <a:gd name="T17" fmla="*/ 0 h 214"/>
                  <a:gd name="T18" fmla="*/ 0 w 827"/>
                  <a:gd name="T19" fmla="*/ 0 h 214"/>
                  <a:gd name="T20" fmla="*/ 0 w 827"/>
                  <a:gd name="T21" fmla="*/ 0 h 214"/>
                  <a:gd name="T22" fmla="*/ 0 w 827"/>
                  <a:gd name="T23" fmla="*/ 0 h 214"/>
                  <a:gd name="T24" fmla="*/ 0 w 827"/>
                  <a:gd name="T25" fmla="*/ 0 h 214"/>
                  <a:gd name="T26" fmla="*/ 0 w 827"/>
                  <a:gd name="T27" fmla="*/ 0 h 214"/>
                  <a:gd name="T28" fmla="*/ 0 w 827"/>
                  <a:gd name="T29" fmla="*/ 0 h 214"/>
                  <a:gd name="T30" fmla="*/ 0 w 827"/>
                  <a:gd name="T31" fmla="*/ 0 h 214"/>
                  <a:gd name="T32" fmla="*/ 0 w 827"/>
                  <a:gd name="T33" fmla="*/ 0 h 214"/>
                  <a:gd name="T34" fmla="*/ 0 w 827"/>
                  <a:gd name="T35" fmla="*/ 0 h 214"/>
                  <a:gd name="T36" fmla="*/ 0 w 827"/>
                  <a:gd name="T37" fmla="*/ 0 h 214"/>
                  <a:gd name="T38" fmla="*/ 0 w 827"/>
                  <a:gd name="T39" fmla="*/ 0 h 214"/>
                  <a:gd name="T40" fmla="*/ 0 w 827"/>
                  <a:gd name="T41" fmla="*/ 0 h 214"/>
                  <a:gd name="T42" fmla="*/ 0 w 827"/>
                  <a:gd name="T43" fmla="*/ 0 h 214"/>
                  <a:gd name="T44" fmla="*/ 0 w 827"/>
                  <a:gd name="T45" fmla="*/ 0 h 214"/>
                  <a:gd name="T46" fmla="*/ 0 w 827"/>
                  <a:gd name="T47" fmla="*/ 0 h 214"/>
                  <a:gd name="T48" fmla="*/ 0 w 827"/>
                  <a:gd name="T49" fmla="*/ 0 h 214"/>
                  <a:gd name="T50" fmla="*/ 0 w 827"/>
                  <a:gd name="T51" fmla="*/ 0 h 214"/>
                  <a:gd name="T52" fmla="*/ 0 w 827"/>
                  <a:gd name="T53" fmla="*/ 0 h 214"/>
                  <a:gd name="T54" fmla="*/ 0 w 827"/>
                  <a:gd name="T55" fmla="*/ 0 h 214"/>
                  <a:gd name="T56" fmla="*/ 0 w 827"/>
                  <a:gd name="T57" fmla="*/ 0 h 214"/>
                  <a:gd name="T58" fmla="*/ 0 w 827"/>
                  <a:gd name="T59" fmla="*/ 0 h 214"/>
                  <a:gd name="T60" fmla="*/ 0 w 827"/>
                  <a:gd name="T61" fmla="*/ 0 h 214"/>
                  <a:gd name="T62" fmla="*/ 0 w 827"/>
                  <a:gd name="T63" fmla="*/ 0 h 214"/>
                  <a:gd name="T64" fmla="*/ 0 w 827"/>
                  <a:gd name="T65" fmla="*/ 0 h 2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7"/>
                  <a:gd name="T100" fmla="*/ 0 h 214"/>
                  <a:gd name="T101" fmla="*/ 827 w 827"/>
                  <a:gd name="T102" fmla="*/ 214 h 2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7" h="214">
                    <a:moveTo>
                      <a:pt x="36" y="11"/>
                    </a:moveTo>
                    <a:lnTo>
                      <a:pt x="155" y="48"/>
                    </a:lnTo>
                    <a:lnTo>
                      <a:pt x="357" y="69"/>
                    </a:lnTo>
                    <a:lnTo>
                      <a:pt x="622" y="79"/>
                    </a:lnTo>
                    <a:lnTo>
                      <a:pt x="654" y="36"/>
                    </a:lnTo>
                    <a:lnTo>
                      <a:pt x="673" y="23"/>
                    </a:lnTo>
                    <a:lnTo>
                      <a:pt x="679" y="50"/>
                    </a:lnTo>
                    <a:lnTo>
                      <a:pt x="648" y="69"/>
                    </a:lnTo>
                    <a:lnTo>
                      <a:pt x="631" y="111"/>
                    </a:lnTo>
                    <a:lnTo>
                      <a:pt x="646" y="167"/>
                    </a:lnTo>
                    <a:lnTo>
                      <a:pt x="696" y="192"/>
                    </a:lnTo>
                    <a:lnTo>
                      <a:pt x="755" y="192"/>
                    </a:lnTo>
                    <a:lnTo>
                      <a:pt x="793" y="154"/>
                    </a:lnTo>
                    <a:lnTo>
                      <a:pt x="799" y="119"/>
                    </a:lnTo>
                    <a:lnTo>
                      <a:pt x="827" y="102"/>
                    </a:lnTo>
                    <a:lnTo>
                      <a:pt x="806" y="167"/>
                    </a:lnTo>
                    <a:lnTo>
                      <a:pt x="761" y="206"/>
                    </a:lnTo>
                    <a:lnTo>
                      <a:pt x="704" y="214"/>
                    </a:lnTo>
                    <a:lnTo>
                      <a:pt x="629" y="181"/>
                    </a:lnTo>
                    <a:lnTo>
                      <a:pt x="606" y="121"/>
                    </a:lnTo>
                    <a:lnTo>
                      <a:pt x="303" y="108"/>
                    </a:lnTo>
                    <a:lnTo>
                      <a:pt x="149" y="94"/>
                    </a:lnTo>
                    <a:lnTo>
                      <a:pt x="36" y="63"/>
                    </a:lnTo>
                    <a:lnTo>
                      <a:pt x="187" y="90"/>
                    </a:lnTo>
                    <a:lnTo>
                      <a:pt x="402" y="106"/>
                    </a:lnTo>
                    <a:lnTo>
                      <a:pt x="606" y="108"/>
                    </a:lnTo>
                    <a:lnTo>
                      <a:pt x="612" y="90"/>
                    </a:lnTo>
                    <a:lnTo>
                      <a:pt x="340" y="79"/>
                    </a:lnTo>
                    <a:lnTo>
                      <a:pt x="139" y="56"/>
                    </a:lnTo>
                    <a:lnTo>
                      <a:pt x="23" y="25"/>
                    </a:lnTo>
                    <a:lnTo>
                      <a:pt x="0" y="0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35" name="Freeform 201"/>
              <p:cNvSpPr>
                <a:spLocks/>
              </p:cNvSpPr>
              <p:nvPr/>
            </p:nvSpPr>
            <p:spPr bwMode="auto">
              <a:xfrm>
                <a:off x="4011" y="2546"/>
                <a:ext cx="45" cy="47"/>
              </a:xfrm>
              <a:custGeom>
                <a:avLst/>
                <a:gdLst>
                  <a:gd name="T0" fmla="*/ 0 w 107"/>
                  <a:gd name="T1" fmla="*/ 0 h 110"/>
                  <a:gd name="T2" fmla="*/ 0 w 107"/>
                  <a:gd name="T3" fmla="*/ 0 h 110"/>
                  <a:gd name="T4" fmla="*/ 0 w 107"/>
                  <a:gd name="T5" fmla="*/ 0 h 110"/>
                  <a:gd name="T6" fmla="*/ 0 w 107"/>
                  <a:gd name="T7" fmla="*/ 0 h 110"/>
                  <a:gd name="T8" fmla="*/ 0 w 107"/>
                  <a:gd name="T9" fmla="*/ 0 h 110"/>
                  <a:gd name="T10" fmla="*/ 0 w 107"/>
                  <a:gd name="T11" fmla="*/ 0 h 110"/>
                  <a:gd name="T12" fmla="*/ 0 w 107"/>
                  <a:gd name="T13" fmla="*/ 0 h 110"/>
                  <a:gd name="T14" fmla="*/ 0 w 107"/>
                  <a:gd name="T15" fmla="*/ 0 h 110"/>
                  <a:gd name="T16" fmla="*/ 0 w 107"/>
                  <a:gd name="T17" fmla="*/ 0 h 110"/>
                  <a:gd name="T18" fmla="*/ 0 w 107"/>
                  <a:gd name="T19" fmla="*/ 0 h 110"/>
                  <a:gd name="T20" fmla="*/ 0 w 107"/>
                  <a:gd name="T21" fmla="*/ 0 h 110"/>
                  <a:gd name="T22" fmla="*/ 0 w 107"/>
                  <a:gd name="T23" fmla="*/ 0 h 1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7"/>
                  <a:gd name="T37" fmla="*/ 0 h 110"/>
                  <a:gd name="T38" fmla="*/ 107 w 107"/>
                  <a:gd name="T39" fmla="*/ 110 h 1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7" h="110">
                    <a:moveTo>
                      <a:pt x="23" y="0"/>
                    </a:moveTo>
                    <a:lnTo>
                      <a:pt x="0" y="35"/>
                    </a:lnTo>
                    <a:lnTo>
                      <a:pt x="8" y="83"/>
                    </a:lnTo>
                    <a:lnTo>
                      <a:pt x="53" y="110"/>
                    </a:lnTo>
                    <a:lnTo>
                      <a:pt x="107" y="104"/>
                    </a:lnTo>
                    <a:lnTo>
                      <a:pt x="90" y="93"/>
                    </a:lnTo>
                    <a:lnTo>
                      <a:pt x="57" y="98"/>
                    </a:lnTo>
                    <a:lnTo>
                      <a:pt x="21" y="81"/>
                    </a:lnTo>
                    <a:lnTo>
                      <a:pt x="10" y="44"/>
                    </a:lnTo>
                    <a:lnTo>
                      <a:pt x="30" y="1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36" name="Freeform 202"/>
              <p:cNvSpPr>
                <a:spLocks/>
              </p:cNvSpPr>
              <p:nvPr/>
            </p:nvSpPr>
            <p:spPr bwMode="auto">
              <a:xfrm>
                <a:off x="3520" y="2573"/>
                <a:ext cx="175" cy="119"/>
              </a:xfrm>
              <a:custGeom>
                <a:avLst/>
                <a:gdLst>
                  <a:gd name="T0" fmla="*/ 0 w 418"/>
                  <a:gd name="T1" fmla="*/ 0 h 283"/>
                  <a:gd name="T2" fmla="*/ 0 w 418"/>
                  <a:gd name="T3" fmla="*/ 0 h 283"/>
                  <a:gd name="T4" fmla="*/ 0 w 418"/>
                  <a:gd name="T5" fmla="*/ 0 h 283"/>
                  <a:gd name="T6" fmla="*/ 0 w 418"/>
                  <a:gd name="T7" fmla="*/ 0 h 283"/>
                  <a:gd name="T8" fmla="*/ 0 w 418"/>
                  <a:gd name="T9" fmla="*/ 0 h 283"/>
                  <a:gd name="T10" fmla="*/ 0 w 418"/>
                  <a:gd name="T11" fmla="*/ 0 h 283"/>
                  <a:gd name="T12" fmla="*/ 0 w 418"/>
                  <a:gd name="T13" fmla="*/ 0 h 283"/>
                  <a:gd name="T14" fmla="*/ 0 w 418"/>
                  <a:gd name="T15" fmla="*/ 0 h 283"/>
                  <a:gd name="T16" fmla="*/ 0 w 418"/>
                  <a:gd name="T17" fmla="*/ 0 h 283"/>
                  <a:gd name="T18" fmla="*/ 0 w 418"/>
                  <a:gd name="T19" fmla="*/ 0 h 283"/>
                  <a:gd name="T20" fmla="*/ 0 w 418"/>
                  <a:gd name="T21" fmla="*/ 0 h 283"/>
                  <a:gd name="T22" fmla="*/ 0 w 418"/>
                  <a:gd name="T23" fmla="*/ 0 h 283"/>
                  <a:gd name="T24" fmla="*/ 0 w 418"/>
                  <a:gd name="T25" fmla="*/ 0 h 283"/>
                  <a:gd name="T26" fmla="*/ 0 w 418"/>
                  <a:gd name="T27" fmla="*/ 0 h 283"/>
                  <a:gd name="T28" fmla="*/ 0 w 418"/>
                  <a:gd name="T29" fmla="*/ 0 h 283"/>
                  <a:gd name="T30" fmla="*/ 0 w 418"/>
                  <a:gd name="T31" fmla="*/ 0 h 283"/>
                  <a:gd name="T32" fmla="*/ 0 w 418"/>
                  <a:gd name="T33" fmla="*/ 0 h 283"/>
                  <a:gd name="T34" fmla="*/ 0 w 418"/>
                  <a:gd name="T35" fmla="*/ 0 h 283"/>
                  <a:gd name="T36" fmla="*/ 0 w 418"/>
                  <a:gd name="T37" fmla="*/ 0 h 283"/>
                  <a:gd name="T38" fmla="*/ 0 w 418"/>
                  <a:gd name="T39" fmla="*/ 0 h 283"/>
                  <a:gd name="T40" fmla="*/ 0 w 418"/>
                  <a:gd name="T41" fmla="*/ 0 h 283"/>
                  <a:gd name="T42" fmla="*/ 0 w 418"/>
                  <a:gd name="T43" fmla="*/ 0 h 283"/>
                  <a:gd name="T44" fmla="*/ 0 w 418"/>
                  <a:gd name="T45" fmla="*/ 0 h 28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18"/>
                  <a:gd name="T70" fmla="*/ 0 h 283"/>
                  <a:gd name="T71" fmla="*/ 418 w 418"/>
                  <a:gd name="T72" fmla="*/ 283 h 28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18" h="283">
                    <a:moveTo>
                      <a:pt x="418" y="142"/>
                    </a:moveTo>
                    <a:lnTo>
                      <a:pt x="290" y="121"/>
                    </a:lnTo>
                    <a:lnTo>
                      <a:pt x="216" y="79"/>
                    </a:lnTo>
                    <a:lnTo>
                      <a:pt x="157" y="79"/>
                    </a:lnTo>
                    <a:lnTo>
                      <a:pt x="27" y="0"/>
                    </a:lnTo>
                    <a:lnTo>
                      <a:pt x="0" y="42"/>
                    </a:lnTo>
                    <a:lnTo>
                      <a:pt x="56" y="137"/>
                    </a:lnTo>
                    <a:lnTo>
                      <a:pt x="134" y="169"/>
                    </a:lnTo>
                    <a:lnTo>
                      <a:pt x="187" y="264"/>
                    </a:lnTo>
                    <a:lnTo>
                      <a:pt x="262" y="283"/>
                    </a:lnTo>
                    <a:lnTo>
                      <a:pt x="332" y="264"/>
                    </a:lnTo>
                    <a:lnTo>
                      <a:pt x="239" y="248"/>
                    </a:lnTo>
                    <a:lnTo>
                      <a:pt x="161" y="173"/>
                    </a:lnTo>
                    <a:lnTo>
                      <a:pt x="176" y="154"/>
                    </a:lnTo>
                    <a:lnTo>
                      <a:pt x="82" y="121"/>
                    </a:lnTo>
                    <a:lnTo>
                      <a:pt x="31" y="67"/>
                    </a:lnTo>
                    <a:lnTo>
                      <a:pt x="31" y="34"/>
                    </a:lnTo>
                    <a:lnTo>
                      <a:pt x="153" y="98"/>
                    </a:lnTo>
                    <a:lnTo>
                      <a:pt x="223" y="106"/>
                    </a:lnTo>
                    <a:lnTo>
                      <a:pt x="302" y="150"/>
                    </a:lnTo>
                    <a:lnTo>
                      <a:pt x="364" y="160"/>
                    </a:lnTo>
                    <a:lnTo>
                      <a:pt x="418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37" name="Freeform 203"/>
              <p:cNvSpPr>
                <a:spLocks/>
              </p:cNvSpPr>
              <p:nvPr/>
            </p:nvSpPr>
            <p:spPr bwMode="auto">
              <a:xfrm>
                <a:off x="3478" y="2621"/>
                <a:ext cx="225" cy="153"/>
              </a:xfrm>
              <a:custGeom>
                <a:avLst/>
                <a:gdLst>
                  <a:gd name="T0" fmla="*/ 0 w 532"/>
                  <a:gd name="T1" fmla="*/ 0 h 364"/>
                  <a:gd name="T2" fmla="*/ 0 w 532"/>
                  <a:gd name="T3" fmla="*/ 0 h 364"/>
                  <a:gd name="T4" fmla="*/ 0 w 532"/>
                  <a:gd name="T5" fmla="*/ 0 h 364"/>
                  <a:gd name="T6" fmla="*/ 0 w 532"/>
                  <a:gd name="T7" fmla="*/ 0 h 364"/>
                  <a:gd name="T8" fmla="*/ 0 w 532"/>
                  <a:gd name="T9" fmla="*/ 0 h 364"/>
                  <a:gd name="T10" fmla="*/ 0 w 532"/>
                  <a:gd name="T11" fmla="*/ 0 h 364"/>
                  <a:gd name="T12" fmla="*/ 0 w 532"/>
                  <a:gd name="T13" fmla="*/ 0 h 364"/>
                  <a:gd name="T14" fmla="*/ 0 w 532"/>
                  <a:gd name="T15" fmla="*/ 0 h 364"/>
                  <a:gd name="T16" fmla="*/ 0 w 532"/>
                  <a:gd name="T17" fmla="*/ 0 h 364"/>
                  <a:gd name="T18" fmla="*/ 0 w 532"/>
                  <a:gd name="T19" fmla="*/ 0 h 364"/>
                  <a:gd name="T20" fmla="*/ 0 w 532"/>
                  <a:gd name="T21" fmla="*/ 0 h 364"/>
                  <a:gd name="T22" fmla="*/ 0 w 532"/>
                  <a:gd name="T23" fmla="*/ 0 h 364"/>
                  <a:gd name="T24" fmla="*/ 0 w 532"/>
                  <a:gd name="T25" fmla="*/ 0 h 364"/>
                  <a:gd name="T26" fmla="*/ 0 w 532"/>
                  <a:gd name="T27" fmla="*/ 0 h 364"/>
                  <a:gd name="T28" fmla="*/ 0 w 532"/>
                  <a:gd name="T29" fmla="*/ 0 h 364"/>
                  <a:gd name="T30" fmla="*/ 0 w 532"/>
                  <a:gd name="T31" fmla="*/ 0 h 364"/>
                  <a:gd name="T32" fmla="*/ 0 w 532"/>
                  <a:gd name="T33" fmla="*/ 0 h 364"/>
                  <a:gd name="T34" fmla="*/ 0 w 532"/>
                  <a:gd name="T35" fmla="*/ 0 h 364"/>
                  <a:gd name="T36" fmla="*/ 0 w 532"/>
                  <a:gd name="T37" fmla="*/ 0 h 364"/>
                  <a:gd name="T38" fmla="*/ 0 w 532"/>
                  <a:gd name="T39" fmla="*/ 0 h 364"/>
                  <a:gd name="T40" fmla="*/ 0 w 532"/>
                  <a:gd name="T41" fmla="*/ 0 h 364"/>
                  <a:gd name="T42" fmla="*/ 0 w 532"/>
                  <a:gd name="T43" fmla="*/ 0 h 364"/>
                  <a:gd name="T44" fmla="*/ 0 w 532"/>
                  <a:gd name="T45" fmla="*/ 0 h 364"/>
                  <a:gd name="T46" fmla="*/ 0 w 532"/>
                  <a:gd name="T47" fmla="*/ 0 h 364"/>
                  <a:gd name="T48" fmla="*/ 0 w 532"/>
                  <a:gd name="T49" fmla="*/ 0 h 364"/>
                  <a:gd name="T50" fmla="*/ 0 w 532"/>
                  <a:gd name="T51" fmla="*/ 0 h 364"/>
                  <a:gd name="T52" fmla="*/ 0 w 532"/>
                  <a:gd name="T53" fmla="*/ 0 h 364"/>
                  <a:gd name="T54" fmla="*/ 0 w 532"/>
                  <a:gd name="T55" fmla="*/ 0 h 364"/>
                  <a:gd name="T56" fmla="*/ 0 w 532"/>
                  <a:gd name="T57" fmla="*/ 0 h 364"/>
                  <a:gd name="T58" fmla="*/ 0 w 532"/>
                  <a:gd name="T59" fmla="*/ 0 h 364"/>
                  <a:gd name="T60" fmla="*/ 0 w 532"/>
                  <a:gd name="T61" fmla="*/ 0 h 36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32"/>
                  <a:gd name="T94" fmla="*/ 0 h 364"/>
                  <a:gd name="T95" fmla="*/ 532 w 532"/>
                  <a:gd name="T96" fmla="*/ 364 h 36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32" h="364">
                    <a:moveTo>
                      <a:pt x="151" y="0"/>
                    </a:moveTo>
                    <a:lnTo>
                      <a:pt x="27" y="52"/>
                    </a:lnTo>
                    <a:lnTo>
                      <a:pt x="0" y="108"/>
                    </a:lnTo>
                    <a:lnTo>
                      <a:pt x="15" y="178"/>
                    </a:lnTo>
                    <a:lnTo>
                      <a:pt x="21" y="239"/>
                    </a:lnTo>
                    <a:lnTo>
                      <a:pt x="59" y="286"/>
                    </a:lnTo>
                    <a:lnTo>
                      <a:pt x="80" y="339"/>
                    </a:lnTo>
                    <a:lnTo>
                      <a:pt x="147" y="336"/>
                    </a:lnTo>
                    <a:lnTo>
                      <a:pt x="181" y="364"/>
                    </a:lnTo>
                    <a:lnTo>
                      <a:pt x="263" y="353"/>
                    </a:lnTo>
                    <a:lnTo>
                      <a:pt x="330" y="316"/>
                    </a:lnTo>
                    <a:lnTo>
                      <a:pt x="437" y="287"/>
                    </a:lnTo>
                    <a:lnTo>
                      <a:pt x="532" y="239"/>
                    </a:lnTo>
                    <a:lnTo>
                      <a:pt x="418" y="276"/>
                    </a:lnTo>
                    <a:lnTo>
                      <a:pt x="336" y="293"/>
                    </a:lnTo>
                    <a:lnTo>
                      <a:pt x="263" y="334"/>
                    </a:lnTo>
                    <a:lnTo>
                      <a:pt x="231" y="297"/>
                    </a:lnTo>
                    <a:lnTo>
                      <a:pt x="195" y="299"/>
                    </a:lnTo>
                    <a:lnTo>
                      <a:pt x="212" y="320"/>
                    </a:lnTo>
                    <a:lnTo>
                      <a:pt x="193" y="351"/>
                    </a:lnTo>
                    <a:lnTo>
                      <a:pt x="151" y="316"/>
                    </a:lnTo>
                    <a:lnTo>
                      <a:pt x="101" y="330"/>
                    </a:lnTo>
                    <a:lnTo>
                      <a:pt x="76" y="291"/>
                    </a:lnTo>
                    <a:lnTo>
                      <a:pt x="94" y="268"/>
                    </a:lnTo>
                    <a:lnTo>
                      <a:pt x="36" y="237"/>
                    </a:lnTo>
                    <a:lnTo>
                      <a:pt x="36" y="174"/>
                    </a:lnTo>
                    <a:lnTo>
                      <a:pt x="17" y="95"/>
                    </a:lnTo>
                    <a:lnTo>
                      <a:pt x="36" y="58"/>
                    </a:lnTo>
                    <a:lnTo>
                      <a:pt x="166" y="2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38" name="Freeform 204"/>
              <p:cNvSpPr>
                <a:spLocks/>
              </p:cNvSpPr>
              <p:nvPr/>
            </p:nvSpPr>
            <p:spPr bwMode="auto">
              <a:xfrm>
                <a:off x="3492" y="2652"/>
                <a:ext cx="61" cy="87"/>
              </a:xfrm>
              <a:custGeom>
                <a:avLst/>
                <a:gdLst>
                  <a:gd name="T0" fmla="*/ 0 w 144"/>
                  <a:gd name="T1" fmla="*/ 0 h 206"/>
                  <a:gd name="T2" fmla="*/ 0 w 144"/>
                  <a:gd name="T3" fmla="*/ 0 h 206"/>
                  <a:gd name="T4" fmla="*/ 0 w 144"/>
                  <a:gd name="T5" fmla="*/ 0 h 206"/>
                  <a:gd name="T6" fmla="*/ 0 w 144"/>
                  <a:gd name="T7" fmla="*/ 0 h 206"/>
                  <a:gd name="T8" fmla="*/ 0 w 144"/>
                  <a:gd name="T9" fmla="*/ 0 h 206"/>
                  <a:gd name="T10" fmla="*/ 0 w 144"/>
                  <a:gd name="T11" fmla="*/ 0 h 206"/>
                  <a:gd name="T12" fmla="*/ 0 w 144"/>
                  <a:gd name="T13" fmla="*/ 0 h 206"/>
                  <a:gd name="T14" fmla="*/ 0 w 144"/>
                  <a:gd name="T15" fmla="*/ 0 h 206"/>
                  <a:gd name="T16" fmla="*/ 0 w 144"/>
                  <a:gd name="T17" fmla="*/ 0 h 206"/>
                  <a:gd name="T18" fmla="*/ 0 w 144"/>
                  <a:gd name="T19" fmla="*/ 0 h 206"/>
                  <a:gd name="T20" fmla="*/ 0 w 144"/>
                  <a:gd name="T21" fmla="*/ 0 h 206"/>
                  <a:gd name="T22" fmla="*/ 0 w 144"/>
                  <a:gd name="T23" fmla="*/ 0 h 206"/>
                  <a:gd name="T24" fmla="*/ 0 w 144"/>
                  <a:gd name="T25" fmla="*/ 0 h 206"/>
                  <a:gd name="T26" fmla="*/ 0 w 144"/>
                  <a:gd name="T27" fmla="*/ 0 h 206"/>
                  <a:gd name="T28" fmla="*/ 0 w 144"/>
                  <a:gd name="T29" fmla="*/ 0 h 206"/>
                  <a:gd name="T30" fmla="*/ 0 w 144"/>
                  <a:gd name="T31" fmla="*/ 0 h 206"/>
                  <a:gd name="T32" fmla="*/ 0 w 144"/>
                  <a:gd name="T33" fmla="*/ 0 h 206"/>
                  <a:gd name="T34" fmla="*/ 0 w 144"/>
                  <a:gd name="T35" fmla="*/ 0 h 206"/>
                  <a:gd name="T36" fmla="*/ 0 w 144"/>
                  <a:gd name="T37" fmla="*/ 0 h 206"/>
                  <a:gd name="T38" fmla="*/ 0 w 144"/>
                  <a:gd name="T39" fmla="*/ 0 h 20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4"/>
                  <a:gd name="T61" fmla="*/ 0 h 206"/>
                  <a:gd name="T62" fmla="*/ 144 w 144"/>
                  <a:gd name="T63" fmla="*/ 206 h 20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4" h="206">
                    <a:moveTo>
                      <a:pt x="0" y="104"/>
                    </a:moveTo>
                    <a:lnTo>
                      <a:pt x="30" y="102"/>
                    </a:lnTo>
                    <a:lnTo>
                      <a:pt x="49" y="61"/>
                    </a:lnTo>
                    <a:lnTo>
                      <a:pt x="53" y="27"/>
                    </a:lnTo>
                    <a:lnTo>
                      <a:pt x="15" y="0"/>
                    </a:lnTo>
                    <a:lnTo>
                      <a:pt x="78" y="25"/>
                    </a:lnTo>
                    <a:lnTo>
                      <a:pt x="131" y="19"/>
                    </a:lnTo>
                    <a:lnTo>
                      <a:pt x="124" y="48"/>
                    </a:lnTo>
                    <a:lnTo>
                      <a:pt x="66" y="84"/>
                    </a:lnTo>
                    <a:lnTo>
                      <a:pt x="91" y="121"/>
                    </a:lnTo>
                    <a:lnTo>
                      <a:pt x="91" y="152"/>
                    </a:lnTo>
                    <a:lnTo>
                      <a:pt x="144" y="144"/>
                    </a:lnTo>
                    <a:lnTo>
                      <a:pt x="47" y="206"/>
                    </a:lnTo>
                    <a:lnTo>
                      <a:pt x="42" y="186"/>
                    </a:lnTo>
                    <a:lnTo>
                      <a:pt x="66" y="169"/>
                    </a:lnTo>
                    <a:lnTo>
                      <a:pt x="74" y="140"/>
                    </a:lnTo>
                    <a:lnTo>
                      <a:pt x="61" y="113"/>
                    </a:lnTo>
                    <a:lnTo>
                      <a:pt x="0" y="119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39" name="Freeform 205"/>
              <p:cNvSpPr>
                <a:spLocks/>
              </p:cNvSpPr>
              <p:nvPr/>
            </p:nvSpPr>
            <p:spPr bwMode="auto">
              <a:xfrm>
                <a:off x="3532" y="2720"/>
                <a:ext cx="36" cy="38"/>
              </a:xfrm>
              <a:custGeom>
                <a:avLst/>
                <a:gdLst>
                  <a:gd name="T0" fmla="*/ 0 w 84"/>
                  <a:gd name="T1" fmla="*/ 0 h 87"/>
                  <a:gd name="T2" fmla="*/ 0 w 84"/>
                  <a:gd name="T3" fmla="*/ 0 h 87"/>
                  <a:gd name="T4" fmla="*/ 0 w 84"/>
                  <a:gd name="T5" fmla="*/ 0 h 87"/>
                  <a:gd name="T6" fmla="*/ 0 w 84"/>
                  <a:gd name="T7" fmla="*/ 0 h 87"/>
                  <a:gd name="T8" fmla="*/ 0 w 84"/>
                  <a:gd name="T9" fmla="*/ 0 h 87"/>
                  <a:gd name="T10" fmla="*/ 0 w 84"/>
                  <a:gd name="T11" fmla="*/ 0 h 87"/>
                  <a:gd name="T12" fmla="*/ 0 w 84"/>
                  <a:gd name="T13" fmla="*/ 0 h 87"/>
                  <a:gd name="T14" fmla="*/ 0 w 84"/>
                  <a:gd name="T15" fmla="*/ 0 h 87"/>
                  <a:gd name="T16" fmla="*/ 0 w 84"/>
                  <a:gd name="T17" fmla="*/ 0 h 87"/>
                  <a:gd name="T18" fmla="*/ 0 w 84"/>
                  <a:gd name="T19" fmla="*/ 0 h 87"/>
                  <a:gd name="T20" fmla="*/ 0 w 84"/>
                  <a:gd name="T21" fmla="*/ 0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4"/>
                  <a:gd name="T34" fmla="*/ 0 h 87"/>
                  <a:gd name="T35" fmla="*/ 84 w 84"/>
                  <a:gd name="T36" fmla="*/ 87 h 8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4" h="87">
                    <a:moveTo>
                      <a:pt x="0" y="14"/>
                    </a:moveTo>
                    <a:lnTo>
                      <a:pt x="32" y="50"/>
                    </a:lnTo>
                    <a:lnTo>
                      <a:pt x="2" y="85"/>
                    </a:lnTo>
                    <a:lnTo>
                      <a:pt x="23" y="87"/>
                    </a:lnTo>
                    <a:lnTo>
                      <a:pt x="55" y="60"/>
                    </a:lnTo>
                    <a:lnTo>
                      <a:pt x="84" y="62"/>
                    </a:lnTo>
                    <a:lnTo>
                      <a:pt x="53" y="37"/>
                    </a:lnTo>
                    <a:lnTo>
                      <a:pt x="30" y="6"/>
                    </a:lnTo>
                    <a:lnTo>
                      <a:pt x="8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40" name="Freeform 206"/>
              <p:cNvSpPr>
                <a:spLocks/>
              </p:cNvSpPr>
              <p:nvPr/>
            </p:nvSpPr>
            <p:spPr bwMode="auto">
              <a:xfrm>
                <a:off x="3555" y="2732"/>
                <a:ext cx="16" cy="14"/>
              </a:xfrm>
              <a:custGeom>
                <a:avLst/>
                <a:gdLst>
                  <a:gd name="T0" fmla="*/ 0 w 38"/>
                  <a:gd name="T1" fmla="*/ 0 h 33"/>
                  <a:gd name="T2" fmla="*/ 0 w 38"/>
                  <a:gd name="T3" fmla="*/ 0 h 33"/>
                  <a:gd name="T4" fmla="*/ 0 w 38"/>
                  <a:gd name="T5" fmla="*/ 0 h 33"/>
                  <a:gd name="T6" fmla="*/ 0 w 38"/>
                  <a:gd name="T7" fmla="*/ 0 h 33"/>
                  <a:gd name="T8" fmla="*/ 0 w 38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3"/>
                  <a:gd name="T17" fmla="*/ 38 w 38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3">
                    <a:moveTo>
                      <a:pt x="0" y="18"/>
                    </a:moveTo>
                    <a:lnTo>
                      <a:pt x="38" y="0"/>
                    </a:lnTo>
                    <a:lnTo>
                      <a:pt x="17" y="3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41" name="Freeform 207"/>
              <p:cNvSpPr>
                <a:spLocks/>
              </p:cNvSpPr>
              <p:nvPr/>
            </p:nvSpPr>
            <p:spPr bwMode="auto">
              <a:xfrm>
                <a:off x="3551" y="2673"/>
                <a:ext cx="45" cy="45"/>
              </a:xfrm>
              <a:custGeom>
                <a:avLst/>
                <a:gdLst>
                  <a:gd name="T0" fmla="*/ 0 w 106"/>
                  <a:gd name="T1" fmla="*/ 0 h 106"/>
                  <a:gd name="T2" fmla="*/ 0 w 106"/>
                  <a:gd name="T3" fmla="*/ 0 h 106"/>
                  <a:gd name="T4" fmla="*/ 0 w 106"/>
                  <a:gd name="T5" fmla="*/ 0 h 106"/>
                  <a:gd name="T6" fmla="*/ 0 w 106"/>
                  <a:gd name="T7" fmla="*/ 0 h 106"/>
                  <a:gd name="T8" fmla="*/ 0 w 106"/>
                  <a:gd name="T9" fmla="*/ 0 h 106"/>
                  <a:gd name="T10" fmla="*/ 0 w 106"/>
                  <a:gd name="T11" fmla="*/ 0 h 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6"/>
                  <a:gd name="T19" fmla="*/ 0 h 106"/>
                  <a:gd name="T20" fmla="*/ 106 w 106"/>
                  <a:gd name="T21" fmla="*/ 106 h 1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6" h="106">
                    <a:moveTo>
                      <a:pt x="0" y="19"/>
                    </a:moveTo>
                    <a:lnTo>
                      <a:pt x="51" y="77"/>
                    </a:lnTo>
                    <a:lnTo>
                      <a:pt x="106" y="106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42" name="Freeform 208"/>
              <p:cNvSpPr>
                <a:spLocks/>
              </p:cNvSpPr>
              <p:nvPr/>
            </p:nvSpPr>
            <p:spPr bwMode="auto">
              <a:xfrm>
                <a:off x="3685" y="2669"/>
                <a:ext cx="68" cy="23"/>
              </a:xfrm>
              <a:custGeom>
                <a:avLst/>
                <a:gdLst>
                  <a:gd name="T0" fmla="*/ 0 w 160"/>
                  <a:gd name="T1" fmla="*/ 0 h 54"/>
                  <a:gd name="T2" fmla="*/ 0 w 160"/>
                  <a:gd name="T3" fmla="*/ 0 h 54"/>
                  <a:gd name="T4" fmla="*/ 0 w 160"/>
                  <a:gd name="T5" fmla="*/ 0 h 54"/>
                  <a:gd name="T6" fmla="*/ 0 w 160"/>
                  <a:gd name="T7" fmla="*/ 0 h 54"/>
                  <a:gd name="T8" fmla="*/ 0 w 160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0"/>
                  <a:gd name="T16" fmla="*/ 0 h 54"/>
                  <a:gd name="T17" fmla="*/ 160 w 160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0" h="54">
                    <a:moveTo>
                      <a:pt x="0" y="46"/>
                    </a:moveTo>
                    <a:lnTo>
                      <a:pt x="57" y="54"/>
                    </a:lnTo>
                    <a:lnTo>
                      <a:pt x="160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43" name="Freeform 209"/>
              <p:cNvSpPr>
                <a:spLocks/>
              </p:cNvSpPr>
              <p:nvPr/>
            </p:nvSpPr>
            <p:spPr bwMode="auto">
              <a:xfrm>
                <a:off x="3723" y="2552"/>
                <a:ext cx="519" cy="166"/>
              </a:xfrm>
              <a:custGeom>
                <a:avLst/>
                <a:gdLst>
                  <a:gd name="T0" fmla="*/ 0 w 1231"/>
                  <a:gd name="T1" fmla="*/ 0 h 393"/>
                  <a:gd name="T2" fmla="*/ 0 w 1231"/>
                  <a:gd name="T3" fmla="*/ 0 h 393"/>
                  <a:gd name="T4" fmla="*/ 0 w 1231"/>
                  <a:gd name="T5" fmla="*/ 0 h 393"/>
                  <a:gd name="T6" fmla="*/ 0 w 1231"/>
                  <a:gd name="T7" fmla="*/ 0 h 393"/>
                  <a:gd name="T8" fmla="*/ 0 w 1231"/>
                  <a:gd name="T9" fmla="*/ 0 h 393"/>
                  <a:gd name="T10" fmla="*/ 0 w 1231"/>
                  <a:gd name="T11" fmla="*/ 0 h 393"/>
                  <a:gd name="T12" fmla="*/ 0 w 1231"/>
                  <a:gd name="T13" fmla="*/ 0 h 393"/>
                  <a:gd name="T14" fmla="*/ 0 w 1231"/>
                  <a:gd name="T15" fmla="*/ 0 h 393"/>
                  <a:gd name="T16" fmla="*/ 0 w 1231"/>
                  <a:gd name="T17" fmla="*/ 0 h 393"/>
                  <a:gd name="T18" fmla="*/ 0 w 1231"/>
                  <a:gd name="T19" fmla="*/ 0 h 393"/>
                  <a:gd name="T20" fmla="*/ 0 w 1231"/>
                  <a:gd name="T21" fmla="*/ 0 h 393"/>
                  <a:gd name="T22" fmla="*/ 0 w 1231"/>
                  <a:gd name="T23" fmla="*/ 0 h 393"/>
                  <a:gd name="T24" fmla="*/ 0 w 1231"/>
                  <a:gd name="T25" fmla="*/ 0 h 393"/>
                  <a:gd name="T26" fmla="*/ 0 w 1231"/>
                  <a:gd name="T27" fmla="*/ 0 h 393"/>
                  <a:gd name="T28" fmla="*/ 0 w 1231"/>
                  <a:gd name="T29" fmla="*/ 0 h 393"/>
                  <a:gd name="T30" fmla="*/ 0 w 1231"/>
                  <a:gd name="T31" fmla="*/ 0 h 393"/>
                  <a:gd name="T32" fmla="*/ 0 w 1231"/>
                  <a:gd name="T33" fmla="*/ 0 h 3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1"/>
                  <a:gd name="T52" fmla="*/ 0 h 393"/>
                  <a:gd name="T53" fmla="*/ 1231 w 1231"/>
                  <a:gd name="T54" fmla="*/ 393 h 3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1" h="393">
                    <a:moveTo>
                      <a:pt x="0" y="393"/>
                    </a:moveTo>
                    <a:lnTo>
                      <a:pt x="274" y="346"/>
                    </a:lnTo>
                    <a:lnTo>
                      <a:pt x="611" y="240"/>
                    </a:lnTo>
                    <a:lnTo>
                      <a:pt x="804" y="136"/>
                    </a:lnTo>
                    <a:lnTo>
                      <a:pt x="1044" y="106"/>
                    </a:lnTo>
                    <a:lnTo>
                      <a:pt x="918" y="73"/>
                    </a:lnTo>
                    <a:lnTo>
                      <a:pt x="1073" y="25"/>
                    </a:lnTo>
                    <a:lnTo>
                      <a:pt x="1231" y="11"/>
                    </a:lnTo>
                    <a:lnTo>
                      <a:pt x="974" y="0"/>
                    </a:lnTo>
                    <a:lnTo>
                      <a:pt x="831" y="59"/>
                    </a:lnTo>
                    <a:lnTo>
                      <a:pt x="823" y="82"/>
                    </a:lnTo>
                    <a:lnTo>
                      <a:pt x="787" y="117"/>
                    </a:lnTo>
                    <a:lnTo>
                      <a:pt x="716" y="117"/>
                    </a:lnTo>
                    <a:lnTo>
                      <a:pt x="634" y="181"/>
                    </a:lnTo>
                    <a:lnTo>
                      <a:pt x="440" y="267"/>
                    </a:lnTo>
                    <a:lnTo>
                      <a:pt x="0" y="3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44" name="Freeform 210"/>
              <p:cNvSpPr>
                <a:spLocks/>
              </p:cNvSpPr>
              <p:nvPr/>
            </p:nvSpPr>
            <p:spPr bwMode="auto">
              <a:xfrm>
                <a:off x="4090" y="2357"/>
                <a:ext cx="161" cy="103"/>
              </a:xfrm>
              <a:custGeom>
                <a:avLst/>
                <a:gdLst>
                  <a:gd name="T0" fmla="*/ 0 w 379"/>
                  <a:gd name="T1" fmla="*/ 0 h 245"/>
                  <a:gd name="T2" fmla="*/ 0 w 379"/>
                  <a:gd name="T3" fmla="*/ 0 h 245"/>
                  <a:gd name="T4" fmla="*/ 0 w 379"/>
                  <a:gd name="T5" fmla="*/ 0 h 245"/>
                  <a:gd name="T6" fmla="*/ 0 w 379"/>
                  <a:gd name="T7" fmla="*/ 0 h 245"/>
                  <a:gd name="T8" fmla="*/ 0 w 379"/>
                  <a:gd name="T9" fmla="*/ 0 h 245"/>
                  <a:gd name="T10" fmla="*/ 0 w 379"/>
                  <a:gd name="T11" fmla="*/ 0 h 245"/>
                  <a:gd name="T12" fmla="*/ 0 w 379"/>
                  <a:gd name="T13" fmla="*/ 0 h 245"/>
                  <a:gd name="T14" fmla="*/ 0 w 379"/>
                  <a:gd name="T15" fmla="*/ 0 h 245"/>
                  <a:gd name="T16" fmla="*/ 0 w 379"/>
                  <a:gd name="T17" fmla="*/ 0 h 245"/>
                  <a:gd name="T18" fmla="*/ 0 w 379"/>
                  <a:gd name="T19" fmla="*/ 0 h 245"/>
                  <a:gd name="T20" fmla="*/ 0 w 379"/>
                  <a:gd name="T21" fmla="*/ 0 h 2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9"/>
                  <a:gd name="T34" fmla="*/ 0 h 245"/>
                  <a:gd name="T35" fmla="*/ 379 w 379"/>
                  <a:gd name="T36" fmla="*/ 245 h 24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9" h="245">
                    <a:moveTo>
                      <a:pt x="0" y="201"/>
                    </a:moveTo>
                    <a:lnTo>
                      <a:pt x="106" y="27"/>
                    </a:lnTo>
                    <a:lnTo>
                      <a:pt x="234" y="0"/>
                    </a:lnTo>
                    <a:lnTo>
                      <a:pt x="379" y="27"/>
                    </a:lnTo>
                    <a:lnTo>
                      <a:pt x="310" y="245"/>
                    </a:lnTo>
                    <a:lnTo>
                      <a:pt x="310" y="93"/>
                    </a:lnTo>
                    <a:lnTo>
                      <a:pt x="228" y="49"/>
                    </a:lnTo>
                    <a:lnTo>
                      <a:pt x="116" y="54"/>
                    </a:lnTo>
                    <a:lnTo>
                      <a:pt x="32" y="228"/>
                    </a:lnTo>
                    <a:lnTo>
                      <a:pt x="0" y="2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45" name="Freeform 211"/>
              <p:cNvSpPr>
                <a:spLocks/>
              </p:cNvSpPr>
              <p:nvPr/>
            </p:nvSpPr>
            <p:spPr bwMode="auto">
              <a:xfrm>
                <a:off x="4116" y="2421"/>
                <a:ext cx="108" cy="147"/>
              </a:xfrm>
              <a:custGeom>
                <a:avLst/>
                <a:gdLst>
                  <a:gd name="T0" fmla="*/ 0 w 255"/>
                  <a:gd name="T1" fmla="*/ 0 h 346"/>
                  <a:gd name="T2" fmla="*/ 0 w 255"/>
                  <a:gd name="T3" fmla="*/ 0 h 346"/>
                  <a:gd name="T4" fmla="*/ 0 w 255"/>
                  <a:gd name="T5" fmla="*/ 0 h 346"/>
                  <a:gd name="T6" fmla="*/ 0 w 255"/>
                  <a:gd name="T7" fmla="*/ 0 h 346"/>
                  <a:gd name="T8" fmla="*/ 0 w 255"/>
                  <a:gd name="T9" fmla="*/ 0 h 346"/>
                  <a:gd name="T10" fmla="*/ 0 w 255"/>
                  <a:gd name="T11" fmla="*/ 0 h 346"/>
                  <a:gd name="T12" fmla="*/ 0 w 255"/>
                  <a:gd name="T13" fmla="*/ 0 h 346"/>
                  <a:gd name="T14" fmla="*/ 0 w 255"/>
                  <a:gd name="T15" fmla="*/ 0 h 346"/>
                  <a:gd name="T16" fmla="*/ 0 w 255"/>
                  <a:gd name="T17" fmla="*/ 0 h 346"/>
                  <a:gd name="T18" fmla="*/ 0 w 255"/>
                  <a:gd name="T19" fmla="*/ 0 h 346"/>
                  <a:gd name="T20" fmla="*/ 0 w 255"/>
                  <a:gd name="T21" fmla="*/ 0 h 346"/>
                  <a:gd name="T22" fmla="*/ 0 w 255"/>
                  <a:gd name="T23" fmla="*/ 0 h 3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55"/>
                  <a:gd name="T37" fmla="*/ 0 h 346"/>
                  <a:gd name="T38" fmla="*/ 255 w 255"/>
                  <a:gd name="T39" fmla="*/ 346 h 3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55" h="346">
                    <a:moveTo>
                      <a:pt x="234" y="119"/>
                    </a:moveTo>
                    <a:lnTo>
                      <a:pt x="112" y="200"/>
                    </a:lnTo>
                    <a:lnTo>
                      <a:pt x="32" y="346"/>
                    </a:lnTo>
                    <a:lnTo>
                      <a:pt x="0" y="335"/>
                    </a:lnTo>
                    <a:lnTo>
                      <a:pt x="85" y="173"/>
                    </a:lnTo>
                    <a:lnTo>
                      <a:pt x="154" y="69"/>
                    </a:lnTo>
                    <a:lnTo>
                      <a:pt x="213" y="86"/>
                    </a:lnTo>
                    <a:lnTo>
                      <a:pt x="192" y="0"/>
                    </a:lnTo>
                    <a:lnTo>
                      <a:pt x="255" y="27"/>
                    </a:lnTo>
                    <a:lnTo>
                      <a:pt x="255" y="92"/>
                    </a:lnTo>
                    <a:lnTo>
                      <a:pt x="234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46" name="Freeform 212"/>
              <p:cNvSpPr>
                <a:spLocks/>
              </p:cNvSpPr>
              <p:nvPr/>
            </p:nvSpPr>
            <p:spPr bwMode="auto">
              <a:xfrm>
                <a:off x="4138" y="2274"/>
                <a:ext cx="120" cy="94"/>
              </a:xfrm>
              <a:custGeom>
                <a:avLst/>
                <a:gdLst>
                  <a:gd name="T0" fmla="*/ 0 w 284"/>
                  <a:gd name="T1" fmla="*/ 0 h 221"/>
                  <a:gd name="T2" fmla="*/ 0 w 284"/>
                  <a:gd name="T3" fmla="*/ 0 h 221"/>
                  <a:gd name="T4" fmla="*/ 0 w 284"/>
                  <a:gd name="T5" fmla="*/ 0 h 221"/>
                  <a:gd name="T6" fmla="*/ 0 w 284"/>
                  <a:gd name="T7" fmla="*/ 0 h 221"/>
                  <a:gd name="T8" fmla="*/ 0 w 284"/>
                  <a:gd name="T9" fmla="*/ 0 h 221"/>
                  <a:gd name="T10" fmla="*/ 0 w 284"/>
                  <a:gd name="T11" fmla="*/ 0 h 221"/>
                  <a:gd name="T12" fmla="*/ 0 w 284"/>
                  <a:gd name="T13" fmla="*/ 0 h 221"/>
                  <a:gd name="T14" fmla="*/ 0 w 284"/>
                  <a:gd name="T15" fmla="*/ 0 h 221"/>
                  <a:gd name="T16" fmla="*/ 0 w 284"/>
                  <a:gd name="T17" fmla="*/ 0 h 221"/>
                  <a:gd name="T18" fmla="*/ 0 w 284"/>
                  <a:gd name="T19" fmla="*/ 0 h 221"/>
                  <a:gd name="T20" fmla="*/ 0 w 284"/>
                  <a:gd name="T21" fmla="*/ 0 h 221"/>
                  <a:gd name="T22" fmla="*/ 0 w 284"/>
                  <a:gd name="T23" fmla="*/ 0 h 2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4"/>
                  <a:gd name="T37" fmla="*/ 0 h 221"/>
                  <a:gd name="T38" fmla="*/ 284 w 284"/>
                  <a:gd name="T39" fmla="*/ 221 h 22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4" h="221">
                    <a:moveTo>
                      <a:pt x="0" y="221"/>
                    </a:moveTo>
                    <a:lnTo>
                      <a:pt x="0" y="140"/>
                    </a:lnTo>
                    <a:lnTo>
                      <a:pt x="95" y="92"/>
                    </a:lnTo>
                    <a:lnTo>
                      <a:pt x="92" y="0"/>
                    </a:lnTo>
                    <a:lnTo>
                      <a:pt x="284" y="6"/>
                    </a:lnTo>
                    <a:lnTo>
                      <a:pt x="143" y="27"/>
                    </a:lnTo>
                    <a:lnTo>
                      <a:pt x="143" y="87"/>
                    </a:lnTo>
                    <a:lnTo>
                      <a:pt x="278" y="98"/>
                    </a:lnTo>
                    <a:lnTo>
                      <a:pt x="59" y="135"/>
                    </a:lnTo>
                    <a:lnTo>
                      <a:pt x="48" y="221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47" name="Freeform 213"/>
              <p:cNvSpPr>
                <a:spLocks/>
              </p:cNvSpPr>
              <p:nvPr/>
            </p:nvSpPr>
            <p:spPr bwMode="auto">
              <a:xfrm>
                <a:off x="4214" y="2149"/>
                <a:ext cx="213" cy="128"/>
              </a:xfrm>
              <a:custGeom>
                <a:avLst/>
                <a:gdLst>
                  <a:gd name="T0" fmla="*/ 0 w 503"/>
                  <a:gd name="T1" fmla="*/ 0 h 305"/>
                  <a:gd name="T2" fmla="*/ 0 w 503"/>
                  <a:gd name="T3" fmla="*/ 0 h 305"/>
                  <a:gd name="T4" fmla="*/ 0 w 503"/>
                  <a:gd name="T5" fmla="*/ 0 h 305"/>
                  <a:gd name="T6" fmla="*/ 0 w 503"/>
                  <a:gd name="T7" fmla="*/ 0 h 305"/>
                  <a:gd name="T8" fmla="*/ 0 w 503"/>
                  <a:gd name="T9" fmla="*/ 0 h 305"/>
                  <a:gd name="T10" fmla="*/ 0 w 503"/>
                  <a:gd name="T11" fmla="*/ 0 h 3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3"/>
                  <a:gd name="T19" fmla="*/ 0 h 305"/>
                  <a:gd name="T20" fmla="*/ 503 w 503"/>
                  <a:gd name="T21" fmla="*/ 305 h 3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3" h="305">
                    <a:moveTo>
                      <a:pt x="0" y="305"/>
                    </a:moveTo>
                    <a:lnTo>
                      <a:pt x="151" y="87"/>
                    </a:lnTo>
                    <a:lnTo>
                      <a:pt x="503" y="0"/>
                    </a:lnTo>
                    <a:lnTo>
                      <a:pt x="151" y="152"/>
                    </a:lnTo>
                    <a:lnTo>
                      <a:pt x="0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48" name="Freeform 214"/>
              <p:cNvSpPr>
                <a:spLocks/>
              </p:cNvSpPr>
              <p:nvPr/>
            </p:nvSpPr>
            <p:spPr bwMode="auto">
              <a:xfrm>
                <a:off x="4606" y="2202"/>
                <a:ext cx="459" cy="758"/>
              </a:xfrm>
              <a:custGeom>
                <a:avLst/>
                <a:gdLst>
                  <a:gd name="T0" fmla="*/ 0 w 1087"/>
                  <a:gd name="T1" fmla="*/ 0 h 1798"/>
                  <a:gd name="T2" fmla="*/ 0 w 1087"/>
                  <a:gd name="T3" fmla="*/ 0 h 1798"/>
                  <a:gd name="T4" fmla="*/ 0 w 1087"/>
                  <a:gd name="T5" fmla="*/ 0 h 1798"/>
                  <a:gd name="T6" fmla="*/ 0 w 1087"/>
                  <a:gd name="T7" fmla="*/ 0 h 1798"/>
                  <a:gd name="T8" fmla="*/ 0 w 1087"/>
                  <a:gd name="T9" fmla="*/ 0 h 1798"/>
                  <a:gd name="T10" fmla="*/ 0 w 1087"/>
                  <a:gd name="T11" fmla="*/ 0 h 1798"/>
                  <a:gd name="T12" fmla="*/ 0 w 1087"/>
                  <a:gd name="T13" fmla="*/ 0 h 1798"/>
                  <a:gd name="T14" fmla="*/ 0 w 1087"/>
                  <a:gd name="T15" fmla="*/ 0 h 1798"/>
                  <a:gd name="T16" fmla="*/ 0 w 1087"/>
                  <a:gd name="T17" fmla="*/ 0 h 1798"/>
                  <a:gd name="T18" fmla="*/ 0 w 1087"/>
                  <a:gd name="T19" fmla="*/ 0 h 1798"/>
                  <a:gd name="T20" fmla="*/ 0 w 1087"/>
                  <a:gd name="T21" fmla="*/ 0 h 1798"/>
                  <a:gd name="T22" fmla="*/ 0 w 1087"/>
                  <a:gd name="T23" fmla="*/ 0 h 1798"/>
                  <a:gd name="T24" fmla="*/ 0 w 1087"/>
                  <a:gd name="T25" fmla="*/ 0 h 1798"/>
                  <a:gd name="T26" fmla="*/ 0 w 1087"/>
                  <a:gd name="T27" fmla="*/ 0 h 1798"/>
                  <a:gd name="T28" fmla="*/ 0 w 1087"/>
                  <a:gd name="T29" fmla="*/ 0 h 1798"/>
                  <a:gd name="T30" fmla="*/ 0 w 1087"/>
                  <a:gd name="T31" fmla="*/ 0 h 179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87"/>
                  <a:gd name="T49" fmla="*/ 0 h 1798"/>
                  <a:gd name="T50" fmla="*/ 1087 w 1087"/>
                  <a:gd name="T51" fmla="*/ 1798 h 179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87" h="1798">
                    <a:moveTo>
                      <a:pt x="702" y="0"/>
                    </a:moveTo>
                    <a:lnTo>
                      <a:pt x="1066" y="314"/>
                    </a:lnTo>
                    <a:lnTo>
                      <a:pt x="1087" y="759"/>
                    </a:lnTo>
                    <a:lnTo>
                      <a:pt x="927" y="1241"/>
                    </a:lnTo>
                    <a:lnTo>
                      <a:pt x="873" y="1555"/>
                    </a:lnTo>
                    <a:lnTo>
                      <a:pt x="717" y="1744"/>
                    </a:lnTo>
                    <a:lnTo>
                      <a:pt x="0" y="1798"/>
                    </a:lnTo>
                    <a:lnTo>
                      <a:pt x="734" y="1674"/>
                    </a:lnTo>
                    <a:lnTo>
                      <a:pt x="852" y="1480"/>
                    </a:lnTo>
                    <a:lnTo>
                      <a:pt x="856" y="1202"/>
                    </a:lnTo>
                    <a:lnTo>
                      <a:pt x="900" y="850"/>
                    </a:lnTo>
                    <a:lnTo>
                      <a:pt x="921" y="1164"/>
                    </a:lnTo>
                    <a:lnTo>
                      <a:pt x="1033" y="688"/>
                    </a:lnTo>
                    <a:lnTo>
                      <a:pt x="1028" y="347"/>
                    </a:lnTo>
                    <a:lnTo>
                      <a:pt x="7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49" name="Freeform 215"/>
              <p:cNvSpPr>
                <a:spLocks/>
              </p:cNvSpPr>
              <p:nvPr/>
            </p:nvSpPr>
            <p:spPr bwMode="auto">
              <a:xfrm>
                <a:off x="4577" y="2439"/>
                <a:ext cx="386" cy="327"/>
              </a:xfrm>
              <a:custGeom>
                <a:avLst/>
                <a:gdLst>
                  <a:gd name="T0" fmla="*/ 0 w 915"/>
                  <a:gd name="T1" fmla="*/ 0 h 774"/>
                  <a:gd name="T2" fmla="*/ 0 w 915"/>
                  <a:gd name="T3" fmla="*/ 0 h 774"/>
                  <a:gd name="T4" fmla="*/ 0 w 915"/>
                  <a:gd name="T5" fmla="*/ 0 h 774"/>
                  <a:gd name="T6" fmla="*/ 0 w 915"/>
                  <a:gd name="T7" fmla="*/ 0 h 774"/>
                  <a:gd name="T8" fmla="*/ 0 w 915"/>
                  <a:gd name="T9" fmla="*/ 0 h 774"/>
                  <a:gd name="T10" fmla="*/ 0 w 915"/>
                  <a:gd name="T11" fmla="*/ 0 h 774"/>
                  <a:gd name="T12" fmla="*/ 0 w 915"/>
                  <a:gd name="T13" fmla="*/ 0 h 774"/>
                  <a:gd name="T14" fmla="*/ 0 w 915"/>
                  <a:gd name="T15" fmla="*/ 0 h 774"/>
                  <a:gd name="T16" fmla="*/ 0 w 915"/>
                  <a:gd name="T17" fmla="*/ 0 h 774"/>
                  <a:gd name="T18" fmla="*/ 0 w 915"/>
                  <a:gd name="T19" fmla="*/ 0 h 774"/>
                  <a:gd name="T20" fmla="*/ 0 w 915"/>
                  <a:gd name="T21" fmla="*/ 0 h 774"/>
                  <a:gd name="T22" fmla="*/ 0 w 915"/>
                  <a:gd name="T23" fmla="*/ 0 h 774"/>
                  <a:gd name="T24" fmla="*/ 0 w 915"/>
                  <a:gd name="T25" fmla="*/ 0 h 774"/>
                  <a:gd name="T26" fmla="*/ 0 w 915"/>
                  <a:gd name="T27" fmla="*/ 0 h 774"/>
                  <a:gd name="T28" fmla="*/ 0 w 915"/>
                  <a:gd name="T29" fmla="*/ 0 h 774"/>
                  <a:gd name="T30" fmla="*/ 0 w 915"/>
                  <a:gd name="T31" fmla="*/ 0 h 774"/>
                  <a:gd name="T32" fmla="*/ 0 w 915"/>
                  <a:gd name="T33" fmla="*/ 0 h 7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15"/>
                  <a:gd name="T52" fmla="*/ 0 h 774"/>
                  <a:gd name="T53" fmla="*/ 915 w 915"/>
                  <a:gd name="T54" fmla="*/ 774 h 7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15" h="774">
                    <a:moveTo>
                      <a:pt x="556" y="196"/>
                    </a:moveTo>
                    <a:lnTo>
                      <a:pt x="486" y="472"/>
                    </a:lnTo>
                    <a:lnTo>
                      <a:pt x="400" y="570"/>
                    </a:lnTo>
                    <a:lnTo>
                      <a:pt x="394" y="630"/>
                    </a:lnTo>
                    <a:lnTo>
                      <a:pt x="314" y="651"/>
                    </a:lnTo>
                    <a:lnTo>
                      <a:pt x="278" y="711"/>
                    </a:lnTo>
                    <a:lnTo>
                      <a:pt x="0" y="774"/>
                    </a:lnTo>
                    <a:lnTo>
                      <a:pt x="320" y="747"/>
                    </a:lnTo>
                    <a:lnTo>
                      <a:pt x="390" y="688"/>
                    </a:lnTo>
                    <a:lnTo>
                      <a:pt x="566" y="765"/>
                    </a:lnTo>
                    <a:lnTo>
                      <a:pt x="459" y="639"/>
                    </a:lnTo>
                    <a:lnTo>
                      <a:pt x="480" y="547"/>
                    </a:lnTo>
                    <a:lnTo>
                      <a:pt x="610" y="460"/>
                    </a:lnTo>
                    <a:lnTo>
                      <a:pt x="915" y="0"/>
                    </a:lnTo>
                    <a:lnTo>
                      <a:pt x="577" y="379"/>
                    </a:lnTo>
                    <a:lnTo>
                      <a:pt x="556" y="1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50" name="Freeform 216"/>
              <p:cNvSpPr>
                <a:spLocks/>
              </p:cNvSpPr>
              <p:nvPr/>
            </p:nvSpPr>
            <p:spPr bwMode="auto">
              <a:xfrm>
                <a:off x="4809" y="2714"/>
                <a:ext cx="98" cy="62"/>
              </a:xfrm>
              <a:custGeom>
                <a:avLst/>
                <a:gdLst>
                  <a:gd name="T0" fmla="*/ 0 w 228"/>
                  <a:gd name="T1" fmla="*/ 0 h 146"/>
                  <a:gd name="T2" fmla="*/ 0 w 228"/>
                  <a:gd name="T3" fmla="*/ 0 h 146"/>
                  <a:gd name="T4" fmla="*/ 0 w 228"/>
                  <a:gd name="T5" fmla="*/ 0 h 146"/>
                  <a:gd name="T6" fmla="*/ 0 w 228"/>
                  <a:gd name="T7" fmla="*/ 0 h 146"/>
                  <a:gd name="T8" fmla="*/ 0 w 228"/>
                  <a:gd name="T9" fmla="*/ 0 h 146"/>
                  <a:gd name="T10" fmla="*/ 0 w 228"/>
                  <a:gd name="T11" fmla="*/ 0 h 146"/>
                  <a:gd name="T12" fmla="*/ 0 w 228"/>
                  <a:gd name="T13" fmla="*/ 0 h 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8"/>
                  <a:gd name="T22" fmla="*/ 0 h 146"/>
                  <a:gd name="T23" fmla="*/ 228 w 228"/>
                  <a:gd name="T24" fmla="*/ 146 h 1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8" h="146">
                    <a:moveTo>
                      <a:pt x="0" y="0"/>
                    </a:moveTo>
                    <a:lnTo>
                      <a:pt x="198" y="33"/>
                    </a:lnTo>
                    <a:lnTo>
                      <a:pt x="228" y="146"/>
                    </a:lnTo>
                    <a:lnTo>
                      <a:pt x="181" y="135"/>
                    </a:lnTo>
                    <a:lnTo>
                      <a:pt x="139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51" name="Freeform 217"/>
              <p:cNvSpPr>
                <a:spLocks/>
              </p:cNvSpPr>
              <p:nvPr/>
            </p:nvSpPr>
            <p:spPr bwMode="auto">
              <a:xfrm>
                <a:off x="4744" y="2779"/>
                <a:ext cx="70" cy="77"/>
              </a:xfrm>
              <a:custGeom>
                <a:avLst/>
                <a:gdLst>
                  <a:gd name="T0" fmla="*/ 0 w 166"/>
                  <a:gd name="T1" fmla="*/ 0 h 183"/>
                  <a:gd name="T2" fmla="*/ 0 w 166"/>
                  <a:gd name="T3" fmla="*/ 0 h 183"/>
                  <a:gd name="T4" fmla="*/ 0 w 166"/>
                  <a:gd name="T5" fmla="*/ 0 h 183"/>
                  <a:gd name="T6" fmla="*/ 0 w 166"/>
                  <a:gd name="T7" fmla="*/ 0 h 183"/>
                  <a:gd name="T8" fmla="*/ 0 w 166"/>
                  <a:gd name="T9" fmla="*/ 0 h 183"/>
                  <a:gd name="T10" fmla="*/ 0 w 166"/>
                  <a:gd name="T11" fmla="*/ 0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6"/>
                  <a:gd name="T19" fmla="*/ 0 h 183"/>
                  <a:gd name="T20" fmla="*/ 166 w 166"/>
                  <a:gd name="T21" fmla="*/ 183 h 18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6" h="183">
                    <a:moveTo>
                      <a:pt x="0" y="0"/>
                    </a:moveTo>
                    <a:lnTo>
                      <a:pt x="103" y="183"/>
                    </a:lnTo>
                    <a:lnTo>
                      <a:pt x="166" y="173"/>
                    </a:lnTo>
                    <a:lnTo>
                      <a:pt x="124" y="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52" name="Freeform 218"/>
              <p:cNvSpPr>
                <a:spLocks/>
              </p:cNvSpPr>
              <p:nvPr/>
            </p:nvSpPr>
            <p:spPr bwMode="auto">
              <a:xfrm>
                <a:off x="4425" y="2273"/>
                <a:ext cx="282" cy="132"/>
              </a:xfrm>
              <a:custGeom>
                <a:avLst/>
                <a:gdLst>
                  <a:gd name="T0" fmla="*/ 0 w 669"/>
                  <a:gd name="T1" fmla="*/ 0 h 314"/>
                  <a:gd name="T2" fmla="*/ 0 w 669"/>
                  <a:gd name="T3" fmla="*/ 0 h 314"/>
                  <a:gd name="T4" fmla="*/ 0 w 669"/>
                  <a:gd name="T5" fmla="*/ 0 h 314"/>
                  <a:gd name="T6" fmla="*/ 0 w 669"/>
                  <a:gd name="T7" fmla="*/ 0 h 314"/>
                  <a:gd name="T8" fmla="*/ 0 w 669"/>
                  <a:gd name="T9" fmla="*/ 0 h 314"/>
                  <a:gd name="T10" fmla="*/ 0 w 669"/>
                  <a:gd name="T11" fmla="*/ 0 h 314"/>
                  <a:gd name="T12" fmla="*/ 0 w 669"/>
                  <a:gd name="T13" fmla="*/ 0 h 314"/>
                  <a:gd name="T14" fmla="*/ 0 w 669"/>
                  <a:gd name="T15" fmla="*/ 0 h 3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9"/>
                  <a:gd name="T25" fmla="*/ 0 h 314"/>
                  <a:gd name="T26" fmla="*/ 669 w 669"/>
                  <a:gd name="T27" fmla="*/ 314 h 3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9" h="314">
                    <a:moveTo>
                      <a:pt x="0" y="314"/>
                    </a:moveTo>
                    <a:lnTo>
                      <a:pt x="156" y="162"/>
                    </a:lnTo>
                    <a:lnTo>
                      <a:pt x="642" y="131"/>
                    </a:lnTo>
                    <a:lnTo>
                      <a:pt x="669" y="0"/>
                    </a:lnTo>
                    <a:lnTo>
                      <a:pt x="659" y="158"/>
                    </a:lnTo>
                    <a:lnTo>
                      <a:pt x="333" y="162"/>
                    </a:lnTo>
                    <a:lnTo>
                      <a:pt x="0" y="3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53" name="Freeform 219"/>
              <p:cNvSpPr>
                <a:spLocks/>
              </p:cNvSpPr>
              <p:nvPr/>
            </p:nvSpPr>
            <p:spPr bwMode="auto">
              <a:xfrm>
                <a:off x="4728" y="2245"/>
                <a:ext cx="118" cy="39"/>
              </a:xfrm>
              <a:custGeom>
                <a:avLst/>
                <a:gdLst>
                  <a:gd name="T0" fmla="*/ 0 w 278"/>
                  <a:gd name="T1" fmla="*/ 0 h 92"/>
                  <a:gd name="T2" fmla="*/ 0 w 278"/>
                  <a:gd name="T3" fmla="*/ 0 h 92"/>
                  <a:gd name="T4" fmla="*/ 0 w 278"/>
                  <a:gd name="T5" fmla="*/ 0 h 92"/>
                  <a:gd name="T6" fmla="*/ 0 w 278"/>
                  <a:gd name="T7" fmla="*/ 0 h 92"/>
                  <a:gd name="T8" fmla="*/ 0 w 278"/>
                  <a:gd name="T9" fmla="*/ 0 h 92"/>
                  <a:gd name="T10" fmla="*/ 0 w 278"/>
                  <a:gd name="T11" fmla="*/ 0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8"/>
                  <a:gd name="T19" fmla="*/ 0 h 92"/>
                  <a:gd name="T20" fmla="*/ 278 w 278"/>
                  <a:gd name="T21" fmla="*/ 92 h 9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8" h="92">
                    <a:moveTo>
                      <a:pt x="0" y="59"/>
                    </a:moveTo>
                    <a:lnTo>
                      <a:pt x="175" y="65"/>
                    </a:lnTo>
                    <a:lnTo>
                      <a:pt x="278" y="0"/>
                    </a:lnTo>
                    <a:lnTo>
                      <a:pt x="193" y="92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54" name="Freeform 220"/>
              <p:cNvSpPr>
                <a:spLocks/>
              </p:cNvSpPr>
              <p:nvPr/>
            </p:nvSpPr>
            <p:spPr bwMode="auto">
              <a:xfrm>
                <a:off x="4410" y="2163"/>
                <a:ext cx="121" cy="197"/>
              </a:xfrm>
              <a:custGeom>
                <a:avLst/>
                <a:gdLst>
                  <a:gd name="T0" fmla="*/ 0 w 288"/>
                  <a:gd name="T1" fmla="*/ 0 h 466"/>
                  <a:gd name="T2" fmla="*/ 0 w 288"/>
                  <a:gd name="T3" fmla="*/ 0 h 466"/>
                  <a:gd name="T4" fmla="*/ 0 w 288"/>
                  <a:gd name="T5" fmla="*/ 0 h 466"/>
                  <a:gd name="T6" fmla="*/ 0 w 288"/>
                  <a:gd name="T7" fmla="*/ 0 h 466"/>
                  <a:gd name="T8" fmla="*/ 0 w 288"/>
                  <a:gd name="T9" fmla="*/ 0 h 466"/>
                  <a:gd name="T10" fmla="*/ 0 w 288"/>
                  <a:gd name="T11" fmla="*/ 0 h 466"/>
                  <a:gd name="T12" fmla="*/ 0 w 288"/>
                  <a:gd name="T13" fmla="*/ 0 h 466"/>
                  <a:gd name="T14" fmla="*/ 0 w 288"/>
                  <a:gd name="T15" fmla="*/ 0 h 466"/>
                  <a:gd name="T16" fmla="*/ 0 w 288"/>
                  <a:gd name="T17" fmla="*/ 0 h 466"/>
                  <a:gd name="T18" fmla="*/ 0 w 288"/>
                  <a:gd name="T19" fmla="*/ 0 h 466"/>
                  <a:gd name="T20" fmla="*/ 0 w 288"/>
                  <a:gd name="T21" fmla="*/ 0 h 4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8"/>
                  <a:gd name="T34" fmla="*/ 0 h 466"/>
                  <a:gd name="T35" fmla="*/ 288 w 288"/>
                  <a:gd name="T36" fmla="*/ 466 h 4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8" h="466">
                    <a:moveTo>
                      <a:pt x="107" y="433"/>
                    </a:moveTo>
                    <a:lnTo>
                      <a:pt x="48" y="254"/>
                    </a:lnTo>
                    <a:lnTo>
                      <a:pt x="208" y="162"/>
                    </a:lnTo>
                    <a:lnTo>
                      <a:pt x="117" y="108"/>
                    </a:lnTo>
                    <a:lnTo>
                      <a:pt x="288" y="0"/>
                    </a:lnTo>
                    <a:lnTo>
                      <a:pt x="69" y="102"/>
                    </a:lnTo>
                    <a:lnTo>
                      <a:pt x="139" y="162"/>
                    </a:lnTo>
                    <a:lnTo>
                      <a:pt x="0" y="260"/>
                    </a:lnTo>
                    <a:lnTo>
                      <a:pt x="80" y="466"/>
                    </a:lnTo>
                    <a:lnTo>
                      <a:pt x="107" y="4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55" name="Freeform 221"/>
              <p:cNvSpPr>
                <a:spLocks/>
              </p:cNvSpPr>
              <p:nvPr/>
            </p:nvSpPr>
            <p:spPr bwMode="auto">
              <a:xfrm>
                <a:off x="4244" y="2460"/>
                <a:ext cx="533" cy="227"/>
              </a:xfrm>
              <a:custGeom>
                <a:avLst/>
                <a:gdLst>
                  <a:gd name="T0" fmla="*/ 0 w 1261"/>
                  <a:gd name="T1" fmla="*/ 0 h 535"/>
                  <a:gd name="T2" fmla="*/ 0 w 1261"/>
                  <a:gd name="T3" fmla="*/ 0 h 535"/>
                  <a:gd name="T4" fmla="*/ 0 w 1261"/>
                  <a:gd name="T5" fmla="*/ 0 h 535"/>
                  <a:gd name="T6" fmla="*/ 0 w 1261"/>
                  <a:gd name="T7" fmla="*/ 0 h 535"/>
                  <a:gd name="T8" fmla="*/ 0 w 1261"/>
                  <a:gd name="T9" fmla="*/ 0 h 535"/>
                  <a:gd name="T10" fmla="*/ 0 w 1261"/>
                  <a:gd name="T11" fmla="*/ 0 h 535"/>
                  <a:gd name="T12" fmla="*/ 0 w 1261"/>
                  <a:gd name="T13" fmla="*/ 0 h 535"/>
                  <a:gd name="T14" fmla="*/ 0 w 1261"/>
                  <a:gd name="T15" fmla="*/ 0 h 535"/>
                  <a:gd name="T16" fmla="*/ 0 w 1261"/>
                  <a:gd name="T17" fmla="*/ 0 h 5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61"/>
                  <a:gd name="T28" fmla="*/ 0 h 535"/>
                  <a:gd name="T29" fmla="*/ 1261 w 1261"/>
                  <a:gd name="T30" fmla="*/ 535 h 5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61" h="535">
                    <a:moveTo>
                      <a:pt x="0" y="0"/>
                    </a:moveTo>
                    <a:lnTo>
                      <a:pt x="347" y="42"/>
                    </a:lnTo>
                    <a:lnTo>
                      <a:pt x="989" y="320"/>
                    </a:lnTo>
                    <a:lnTo>
                      <a:pt x="1261" y="464"/>
                    </a:lnTo>
                    <a:lnTo>
                      <a:pt x="1214" y="535"/>
                    </a:lnTo>
                    <a:lnTo>
                      <a:pt x="920" y="347"/>
                    </a:lnTo>
                    <a:lnTo>
                      <a:pt x="512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56" name="Freeform 222"/>
              <p:cNvSpPr>
                <a:spLocks/>
              </p:cNvSpPr>
              <p:nvPr/>
            </p:nvSpPr>
            <p:spPr bwMode="auto">
              <a:xfrm>
                <a:off x="4194" y="2616"/>
                <a:ext cx="407" cy="347"/>
              </a:xfrm>
              <a:custGeom>
                <a:avLst/>
                <a:gdLst>
                  <a:gd name="T0" fmla="*/ 0 w 962"/>
                  <a:gd name="T1" fmla="*/ 0 h 822"/>
                  <a:gd name="T2" fmla="*/ 0 w 962"/>
                  <a:gd name="T3" fmla="*/ 0 h 822"/>
                  <a:gd name="T4" fmla="*/ 0 w 962"/>
                  <a:gd name="T5" fmla="*/ 0 h 822"/>
                  <a:gd name="T6" fmla="*/ 0 w 962"/>
                  <a:gd name="T7" fmla="*/ 0 h 822"/>
                  <a:gd name="T8" fmla="*/ 0 w 962"/>
                  <a:gd name="T9" fmla="*/ 0 h 822"/>
                  <a:gd name="T10" fmla="*/ 0 w 962"/>
                  <a:gd name="T11" fmla="*/ 0 h 822"/>
                  <a:gd name="T12" fmla="*/ 0 w 962"/>
                  <a:gd name="T13" fmla="*/ 0 h 822"/>
                  <a:gd name="T14" fmla="*/ 0 w 962"/>
                  <a:gd name="T15" fmla="*/ 0 h 822"/>
                  <a:gd name="T16" fmla="*/ 0 w 962"/>
                  <a:gd name="T17" fmla="*/ 0 h 822"/>
                  <a:gd name="T18" fmla="*/ 0 w 962"/>
                  <a:gd name="T19" fmla="*/ 0 h 822"/>
                  <a:gd name="T20" fmla="*/ 0 w 962"/>
                  <a:gd name="T21" fmla="*/ 0 h 822"/>
                  <a:gd name="T22" fmla="*/ 0 w 962"/>
                  <a:gd name="T23" fmla="*/ 0 h 822"/>
                  <a:gd name="T24" fmla="*/ 0 w 962"/>
                  <a:gd name="T25" fmla="*/ 0 h 822"/>
                  <a:gd name="T26" fmla="*/ 0 w 962"/>
                  <a:gd name="T27" fmla="*/ 0 h 822"/>
                  <a:gd name="T28" fmla="*/ 0 w 962"/>
                  <a:gd name="T29" fmla="*/ 0 h 822"/>
                  <a:gd name="T30" fmla="*/ 0 w 962"/>
                  <a:gd name="T31" fmla="*/ 0 h 822"/>
                  <a:gd name="T32" fmla="*/ 0 w 962"/>
                  <a:gd name="T33" fmla="*/ 0 h 822"/>
                  <a:gd name="T34" fmla="*/ 0 w 962"/>
                  <a:gd name="T35" fmla="*/ 0 h 822"/>
                  <a:gd name="T36" fmla="*/ 0 w 962"/>
                  <a:gd name="T37" fmla="*/ 0 h 82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62"/>
                  <a:gd name="T58" fmla="*/ 0 h 822"/>
                  <a:gd name="T59" fmla="*/ 962 w 962"/>
                  <a:gd name="T60" fmla="*/ 822 h 82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62" h="822">
                    <a:moveTo>
                      <a:pt x="74" y="0"/>
                    </a:moveTo>
                    <a:lnTo>
                      <a:pt x="428" y="125"/>
                    </a:lnTo>
                    <a:lnTo>
                      <a:pt x="754" y="352"/>
                    </a:lnTo>
                    <a:lnTo>
                      <a:pt x="861" y="362"/>
                    </a:lnTo>
                    <a:lnTo>
                      <a:pt x="962" y="535"/>
                    </a:lnTo>
                    <a:lnTo>
                      <a:pt x="914" y="795"/>
                    </a:lnTo>
                    <a:lnTo>
                      <a:pt x="846" y="822"/>
                    </a:lnTo>
                    <a:lnTo>
                      <a:pt x="792" y="741"/>
                    </a:lnTo>
                    <a:lnTo>
                      <a:pt x="882" y="759"/>
                    </a:lnTo>
                    <a:lnTo>
                      <a:pt x="905" y="541"/>
                    </a:lnTo>
                    <a:lnTo>
                      <a:pt x="834" y="379"/>
                    </a:lnTo>
                    <a:lnTo>
                      <a:pt x="689" y="389"/>
                    </a:lnTo>
                    <a:lnTo>
                      <a:pt x="343" y="395"/>
                    </a:lnTo>
                    <a:lnTo>
                      <a:pt x="0" y="298"/>
                    </a:lnTo>
                    <a:lnTo>
                      <a:pt x="352" y="379"/>
                    </a:lnTo>
                    <a:lnTo>
                      <a:pt x="684" y="362"/>
                    </a:lnTo>
                    <a:lnTo>
                      <a:pt x="556" y="239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57" name="Freeform 223"/>
              <p:cNvSpPr>
                <a:spLocks/>
              </p:cNvSpPr>
              <p:nvPr/>
            </p:nvSpPr>
            <p:spPr bwMode="auto">
              <a:xfrm>
                <a:off x="4597" y="2669"/>
                <a:ext cx="115" cy="74"/>
              </a:xfrm>
              <a:custGeom>
                <a:avLst/>
                <a:gdLst>
                  <a:gd name="T0" fmla="*/ 0 w 273"/>
                  <a:gd name="T1" fmla="*/ 0 h 177"/>
                  <a:gd name="T2" fmla="*/ 0 w 273"/>
                  <a:gd name="T3" fmla="*/ 0 h 177"/>
                  <a:gd name="T4" fmla="*/ 0 w 273"/>
                  <a:gd name="T5" fmla="*/ 0 h 177"/>
                  <a:gd name="T6" fmla="*/ 0 w 273"/>
                  <a:gd name="T7" fmla="*/ 0 h 177"/>
                  <a:gd name="T8" fmla="*/ 0 w 273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3"/>
                  <a:gd name="T16" fmla="*/ 0 h 177"/>
                  <a:gd name="T17" fmla="*/ 273 w 273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3" h="177">
                    <a:moveTo>
                      <a:pt x="220" y="177"/>
                    </a:moveTo>
                    <a:lnTo>
                      <a:pt x="0" y="0"/>
                    </a:lnTo>
                    <a:lnTo>
                      <a:pt x="273" y="156"/>
                    </a:lnTo>
                    <a:lnTo>
                      <a:pt x="220" y="1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58" name="Freeform 224"/>
              <p:cNvSpPr>
                <a:spLocks/>
              </p:cNvSpPr>
              <p:nvPr/>
            </p:nvSpPr>
            <p:spPr bwMode="auto">
              <a:xfrm>
                <a:off x="4041" y="2741"/>
                <a:ext cx="539" cy="172"/>
              </a:xfrm>
              <a:custGeom>
                <a:avLst/>
                <a:gdLst>
                  <a:gd name="T0" fmla="*/ 0 w 1273"/>
                  <a:gd name="T1" fmla="*/ 0 h 408"/>
                  <a:gd name="T2" fmla="*/ 0 w 1273"/>
                  <a:gd name="T3" fmla="*/ 0 h 408"/>
                  <a:gd name="T4" fmla="*/ 0 w 1273"/>
                  <a:gd name="T5" fmla="*/ 0 h 408"/>
                  <a:gd name="T6" fmla="*/ 0 w 1273"/>
                  <a:gd name="T7" fmla="*/ 0 h 408"/>
                  <a:gd name="T8" fmla="*/ 0 w 1273"/>
                  <a:gd name="T9" fmla="*/ 0 h 408"/>
                  <a:gd name="T10" fmla="*/ 0 w 1273"/>
                  <a:gd name="T11" fmla="*/ 0 h 408"/>
                  <a:gd name="T12" fmla="*/ 0 w 1273"/>
                  <a:gd name="T13" fmla="*/ 0 h 408"/>
                  <a:gd name="T14" fmla="*/ 0 w 1273"/>
                  <a:gd name="T15" fmla="*/ 0 h 408"/>
                  <a:gd name="T16" fmla="*/ 0 w 1273"/>
                  <a:gd name="T17" fmla="*/ 0 h 408"/>
                  <a:gd name="T18" fmla="*/ 0 w 1273"/>
                  <a:gd name="T19" fmla="*/ 0 h 408"/>
                  <a:gd name="T20" fmla="*/ 0 w 1273"/>
                  <a:gd name="T21" fmla="*/ 0 h 408"/>
                  <a:gd name="T22" fmla="*/ 0 w 1273"/>
                  <a:gd name="T23" fmla="*/ 0 h 408"/>
                  <a:gd name="T24" fmla="*/ 0 w 1273"/>
                  <a:gd name="T25" fmla="*/ 0 h 408"/>
                  <a:gd name="T26" fmla="*/ 0 w 1273"/>
                  <a:gd name="T27" fmla="*/ 0 h 408"/>
                  <a:gd name="T28" fmla="*/ 0 w 1273"/>
                  <a:gd name="T29" fmla="*/ 0 h 408"/>
                  <a:gd name="T30" fmla="*/ 0 w 1273"/>
                  <a:gd name="T31" fmla="*/ 0 h 408"/>
                  <a:gd name="T32" fmla="*/ 0 w 1273"/>
                  <a:gd name="T33" fmla="*/ 0 h 408"/>
                  <a:gd name="T34" fmla="*/ 0 w 1273"/>
                  <a:gd name="T35" fmla="*/ 0 h 408"/>
                  <a:gd name="T36" fmla="*/ 0 w 1273"/>
                  <a:gd name="T37" fmla="*/ 0 h 408"/>
                  <a:gd name="T38" fmla="*/ 0 w 1273"/>
                  <a:gd name="T39" fmla="*/ 0 h 408"/>
                  <a:gd name="T40" fmla="*/ 0 w 1273"/>
                  <a:gd name="T41" fmla="*/ 0 h 408"/>
                  <a:gd name="T42" fmla="*/ 0 w 1273"/>
                  <a:gd name="T43" fmla="*/ 0 h 408"/>
                  <a:gd name="T44" fmla="*/ 0 w 1273"/>
                  <a:gd name="T45" fmla="*/ 0 h 408"/>
                  <a:gd name="T46" fmla="*/ 0 w 1273"/>
                  <a:gd name="T47" fmla="*/ 0 h 408"/>
                  <a:gd name="T48" fmla="*/ 0 w 1273"/>
                  <a:gd name="T49" fmla="*/ 0 h 408"/>
                  <a:gd name="T50" fmla="*/ 0 w 1273"/>
                  <a:gd name="T51" fmla="*/ 0 h 408"/>
                  <a:gd name="T52" fmla="*/ 0 w 1273"/>
                  <a:gd name="T53" fmla="*/ 0 h 408"/>
                  <a:gd name="T54" fmla="*/ 0 w 1273"/>
                  <a:gd name="T55" fmla="*/ 0 h 408"/>
                  <a:gd name="T56" fmla="*/ 0 w 1273"/>
                  <a:gd name="T57" fmla="*/ 0 h 408"/>
                  <a:gd name="T58" fmla="*/ 0 w 1273"/>
                  <a:gd name="T59" fmla="*/ 0 h 408"/>
                  <a:gd name="T60" fmla="*/ 0 w 1273"/>
                  <a:gd name="T61" fmla="*/ 0 h 408"/>
                  <a:gd name="T62" fmla="*/ 0 w 1273"/>
                  <a:gd name="T63" fmla="*/ 0 h 408"/>
                  <a:gd name="T64" fmla="*/ 0 w 1273"/>
                  <a:gd name="T65" fmla="*/ 0 h 408"/>
                  <a:gd name="T66" fmla="*/ 0 w 1273"/>
                  <a:gd name="T67" fmla="*/ 0 h 408"/>
                  <a:gd name="T68" fmla="*/ 0 w 1273"/>
                  <a:gd name="T69" fmla="*/ 0 h 408"/>
                  <a:gd name="T70" fmla="*/ 0 w 1273"/>
                  <a:gd name="T71" fmla="*/ 0 h 408"/>
                  <a:gd name="T72" fmla="*/ 0 w 1273"/>
                  <a:gd name="T73" fmla="*/ 0 h 408"/>
                  <a:gd name="T74" fmla="*/ 0 w 1273"/>
                  <a:gd name="T75" fmla="*/ 0 h 408"/>
                  <a:gd name="T76" fmla="*/ 0 w 1273"/>
                  <a:gd name="T77" fmla="*/ 0 h 408"/>
                  <a:gd name="T78" fmla="*/ 0 w 1273"/>
                  <a:gd name="T79" fmla="*/ 0 h 408"/>
                  <a:gd name="T80" fmla="*/ 0 w 1273"/>
                  <a:gd name="T81" fmla="*/ 0 h 408"/>
                  <a:gd name="T82" fmla="*/ 0 w 1273"/>
                  <a:gd name="T83" fmla="*/ 0 h 408"/>
                  <a:gd name="T84" fmla="*/ 0 w 1273"/>
                  <a:gd name="T85" fmla="*/ 0 h 40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73"/>
                  <a:gd name="T130" fmla="*/ 0 h 408"/>
                  <a:gd name="T131" fmla="*/ 1273 w 1273"/>
                  <a:gd name="T132" fmla="*/ 408 h 40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73" h="408">
                    <a:moveTo>
                      <a:pt x="322" y="0"/>
                    </a:moveTo>
                    <a:lnTo>
                      <a:pt x="52" y="57"/>
                    </a:lnTo>
                    <a:lnTo>
                      <a:pt x="0" y="177"/>
                    </a:lnTo>
                    <a:lnTo>
                      <a:pt x="6" y="244"/>
                    </a:lnTo>
                    <a:lnTo>
                      <a:pt x="39" y="258"/>
                    </a:lnTo>
                    <a:lnTo>
                      <a:pt x="50" y="308"/>
                    </a:lnTo>
                    <a:lnTo>
                      <a:pt x="92" y="325"/>
                    </a:lnTo>
                    <a:lnTo>
                      <a:pt x="143" y="364"/>
                    </a:lnTo>
                    <a:lnTo>
                      <a:pt x="221" y="362"/>
                    </a:lnTo>
                    <a:lnTo>
                      <a:pt x="282" y="408"/>
                    </a:lnTo>
                    <a:lnTo>
                      <a:pt x="414" y="383"/>
                    </a:lnTo>
                    <a:lnTo>
                      <a:pt x="563" y="400"/>
                    </a:lnTo>
                    <a:lnTo>
                      <a:pt x="725" y="354"/>
                    </a:lnTo>
                    <a:lnTo>
                      <a:pt x="995" y="362"/>
                    </a:lnTo>
                    <a:lnTo>
                      <a:pt x="1260" y="385"/>
                    </a:lnTo>
                    <a:lnTo>
                      <a:pt x="1273" y="325"/>
                    </a:lnTo>
                    <a:lnTo>
                      <a:pt x="835" y="327"/>
                    </a:lnTo>
                    <a:lnTo>
                      <a:pt x="686" y="354"/>
                    </a:lnTo>
                    <a:lnTo>
                      <a:pt x="591" y="358"/>
                    </a:lnTo>
                    <a:lnTo>
                      <a:pt x="505" y="335"/>
                    </a:lnTo>
                    <a:lnTo>
                      <a:pt x="303" y="377"/>
                    </a:lnTo>
                    <a:lnTo>
                      <a:pt x="252" y="339"/>
                    </a:lnTo>
                    <a:lnTo>
                      <a:pt x="351" y="281"/>
                    </a:lnTo>
                    <a:lnTo>
                      <a:pt x="357" y="246"/>
                    </a:lnTo>
                    <a:lnTo>
                      <a:pt x="160" y="342"/>
                    </a:lnTo>
                    <a:lnTo>
                      <a:pt x="122" y="327"/>
                    </a:lnTo>
                    <a:lnTo>
                      <a:pt x="113" y="285"/>
                    </a:lnTo>
                    <a:lnTo>
                      <a:pt x="126" y="261"/>
                    </a:lnTo>
                    <a:lnTo>
                      <a:pt x="307" y="184"/>
                    </a:lnTo>
                    <a:lnTo>
                      <a:pt x="328" y="146"/>
                    </a:lnTo>
                    <a:lnTo>
                      <a:pt x="282" y="152"/>
                    </a:lnTo>
                    <a:lnTo>
                      <a:pt x="100" y="250"/>
                    </a:lnTo>
                    <a:lnTo>
                      <a:pt x="75" y="285"/>
                    </a:lnTo>
                    <a:lnTo>
                      <a:pt x="61" y="260"/>
                    </a:lnTo>
                    <a:lnTo>
                      <a:pt x="61" y="188"/>
                    </a:lnTo>
                    <a:lnTo>
                      <a:pt x="263" y="86"/>
                    </a:lnTo>
                    <a:lnTo>
                      <a:pt x="92" y="123"/>
                    </a:lnTo>
                    <a:lnTo>
                      <a:pt x="33" y="221"/>
                    </a:lnTo>
                    <a:lnTo>
                      <a:pt x="19" y="200"/>
                    </a:lnTo>
                    <a:lnTo>
                      <a:pt x="23" y="152"/>
                    </a:lnTo>
                    <a:lnTo>
                      <a:pt x="71" y="75"/>
                    </a:ln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59" name="Freeform 225"/>
              <p:cNvSpPr>
                <a:spLocks/>
              </p:cNvSpPr>
              <p:nvPr/>
            </p:nvSpPr>
            <p:spPr bwMode="auto">
              <a:xfrm>
                <a:off x="4346" y="2780"/>
                <a:ext cx="59" cy="127"/>
              </a:xfrm>
              <a:custGeom>
                <a:avLst/>
                <a:gdLst>
                  <a:gd name="T0" fmla="*/ 0 w 137"/>
                  <a:gd name="T1" fmla="*/ 0 h 298"/>
                  <a:gd name="T2" fmla="*/ 0 w 137"/>
                  <a:gd name="T3" fmla="*/ 0 h 298"/>
                  <a:gd name="T4" fmla="*/ 0 w 137"/>
                  <a:gd name="T5" fmla="*/ 0 h 298"/>
                  <a:gd name="T6" fmla="*/ 0 w 137"/>
                  <a:gd name="T7" fmla="*/ 0 h 298"/>
                  <a:gd name="T8" fmla="*/ 0 w 137"/>
                  <a:gd name="T9" fmla="*/ 0 h 298"/>
                  <a:gd name="T10" fmla="*/ 0 w 137"/>
                  <a:gd name="T11" fmla="*/ 0 h 298"/>
                  <a:gd name="T12" fmla="*/ 0 w 137"/>
                  <a:gd name="T13" fmla="*/ 0 h 298"/>
                  <a:gd name="T14" fmla="*/ 0 w 137"/>
                  <a:gd name="T15" fmla="*/ 0 h 298"/>
                  <a:gd name="T16" fmla="*/ 0 w 137"/>
                  <a:gd name="T17" fmla="*/ 0 h 298"/>
                  <a:gd name="T18" fmla="*/ 0 w 137"/>
                  <a:gd name="T19" fmla="*/ 0 h 298"/>
                  <a:gd name="T20" fmla="*/ 0 w 137"/>
                  <a:gd name="T21" fmla="*/ 0 h 298"/>
                  <a:gd name="T22" fmla="*/ 0 w 137"/>
                  <a:gd name="T23" fmla="*/ 0 h 298"/>
                  <a:gd name="T24" fmla="*/ 0 w 137"/>
                  <a:gd name="T25" fmla="*/ 0 h 298"/>
                  <a:gd name="T26" fmla="*/ 0 w 137"/>
                  <a:gd name="T27" fmla="*/ 0 h 298"/>
                  <a:gd name="T28" fmla="*/ 0 w 137"/>
                  <a:gd name="T29" fmla="*/ 0 h 298"/>
                  <a:gd name="T30" fmla="*/ 0 w 137"/>
                  <a:gd name="T31" fmla="*/ 0 h 298"/>
                  <a:gd name="T32" fmla="*/ 0 w 137"/>
                  <a:gd name="T33" fmla="*/ 0 h 298"/>
                  <a:gd name="T34" fmla="*/ 0 w 137"/>
                  <a:gd name="T35" fmla="*/ 0 h 298"/>
                  <a:gd name="T36" fmla="*/ 0 w 137"/>
                  <a:gd name="T37" fmla="*/ 0 h 298"/>
                  <a:gd name="T38" fmla="*/ 0 w 137"/>
                  <a:gd name="T39" fmla="*/ 0 h 298"/>
                  <a:gd name="T40" fmla="*/ 0 w 137"/>
                  <a:gd name="T41" fmla="*/ 0 h 2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98"/>
                  <a:gd name="T65" fmla="*/ 137 w 137"/>
                  <a:gd name="T66" fmla="*/ 298 h 29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98">
                    <a:moveTo>
                      <a:pt x="0" y="2"/>
                    </a:moveTo>
                    <a:lnTo>
                      <a:pt x="36" y="92"/>
                    </a:lnTo>
                    <a:lnTo>
                      <a:pt x="49" y="196"/>
                    </a:lnTo>
                    <a:lnTo>
                      <a:pt x="49" y="252"/>
                    </a:lnTo>
                    <a:lnTo>
                      <a:pt x="30" y="256"/>
                    </a:lnTo>
                    <a:lnTo>
                      <a:pt x="49" y="298"/>
                    </a:lnTo>
                    <a:lnTo>
                      <a:pt x="124" y="298"/>
                    </a:lnTo>
                    <a:lnTo>
                      <a:pt x="137" y="231"/>
                    </a:lnTo>
                    <a:lnTo>
                      <a:pt x="127" y="110"/>
                    </a:lnTo>
                    <a:lnTo>
                      <a:pt x="89" y="10"/>
                    </a:lnTo>
                    <a:lnTo>
                      <a:pt x="125" y="162"/>
                    </a:lnTo>
                    <a:lnTo>
                      <a:pt x="125" y="223"/>
                    </a:lnTo>
                    <a:lnTo>
                      <a:pt x="112" y="185"/>
                    </a:lnTo>
                    <a:lnTo>
                      <a:pt x="106" y="225"/>
                    </a:lnTo>
                    <a:lnTo>
                      <a:pt x="91" y="183"/>
                    </a:lnTo>
                    <a:lnTo>
                      <a:pt x="87" y="231"/>
                    </a:lnTo>
                    <a:lnTo>
                      <a:pt x="65" y="177"/>
                    </a:lnTo>
                    <a:lnTo>
                      <a:pt x="47" y="92"/>
                    </a:lnTo>
                    <a:lnTo>
                      <a:pt x="1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60" name="Freeform 226"/>
              <p:cNvSpPr>
                <a:spLocks/>
              </p:cNvSpPr>
              <p:nvPr/>
            </p:nvSpPr>
            <p:spPr bwMode="auto">
              <a:xfrm>
                <a:off x="2950" y="2712"/>
                <a:ext cx="543" cy="261"/>
              </a:xfrm>
              <a:custGeom>
                <a:avLst/>
                <a:gdLst>
                  <a:gd name="T0" fmla="*/ 0 w 1285"/>
                  <a:gd name="T1" fmla="*/ 0 h 618"/>
                  <a:gd name="T2" fmla="*/ 0 w 1285"/>
                  <a:gd name="T3" fmla="*/ 0 h 618"/>
                  <a:gd name="T4" fmla="*/ 0 w 1285"/>
                  <a:gd name="T5" fmla="*/ 0 h 618"/>
                  <a:gd name="T6" fmla="*/ 0 w 1285"/>
                  <a:gd name="T7" fmla="*/ 0 h 618"/>
                  <a:gd name="T8" fmla="*/ 0 w 1285"/>
                  <a:gd name="T9" fmla="*/ 0 h 618"/>
                  <a:gd name="T10" fmla="*/ 0 w 1285"/>
                  <a:gd name="T11" fmla="*/ 0 h 618"/>
                  <a:gd name="T12" fmla="*/ 0 w 1285"/>
                  <a:gd name="T13" fmla="*/ 0 h 618"/>
                  <a:gd name="T14" fmla="*/ 0 w 1285"/>
                  <a:gd name="T15" fmla="*/ 0 h 618"/>
                  <a:gd name="T16" fmla="*/ 0 w 1285"/>
                  <a:gd name="T17" fmla="*/ 0 h 618"/>
                  <a:gd name="T18" fmla="*/ 0 w 1285"/>
                  <a:gd name="T19" fmla="*/ 0 h 6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85"/>
                  <a:gd name="T31" fmla="*/ 0 h 618"/>
                  <a:gd name="T32" fmla="*/ 1285 w 1285"/>
                  <a:gd name="T33" fmla="*/ 618 h 6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85" h="618">
                    <a:moveTo>
                      <a:pt x="1275" y="0"/>
                    </a:moveTo>
                    <a:lnTo>
                      <a:pt x="638" y="254"/>
                    </a:lnTo>
                    <a:lnTo>
                      <a:pt x="223" y="455"/>
                    </a:lnTo>
                    <a:lnTo>
                      <a:pt x="0" y="618"/>
                    </a:lnTo>
                    <a:lnTo>
                      <a:pt x="116" y="618"/>
                    </a:lnTo>
                    <a:lnTo>
                      <a:pt x="431" y="403"/>
                    </a:lnTo>
                    <a:lnTo>
                      <a:pt x="814" y="229"/>
                    </a:lnTo>
                    <a:lnTo>
                      <a:pt x="1285" y="31"/>
                    </a:lnTo>
                    <a:lnTo>
                      <a:pt x="12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61" name="Freeform 227"/>
              <p:cNvSpPr>
                <a:spLocks/>
              </p:cNvSpPr>
              <p:nvPr/>
            </p:nvSpPr>
            <p:spPr bwMode="auto">
              <a:xfrm>
                <a:off x="4976" y="2795"/>
                <a:ext cx="206" cy="131"/>
              </a:xfrm>
              <a:custGeom>
                <a:avLst/>
                <a:gdLst>
                  <a:gd name="T0" fmla="*/ 0 w 490"/>
                  <a:gd name="T1" fmla="*/ 0 h 310"/>
                  <a:gd name="T2" fmla="*/ 0 w 490"/>
                  <a:gd name="T3" fmla="*/ 0 h 310"/>
                  <a:gd name="T4" fmla="*/ 0 w 490"/>
                  <a:gd name="T5" fmla="*/ 0 h 310"/>
                  <a:gd name="T6" fmla="*/ 0 w 490"/>
                  <a:gd name="T7" fmla="*/ 0 h 310"/>
                  <a:gd name="T8" fmla="*/ 0 w 490"/>
                  <a:gd name="T9" fmla="*/ 0 h 310"/>
                  <a:gd name="T10" fmla="*/ 0 w 490"/>
                  <a:gd name="T11" fmla="*/ 0 h 310"/>
                  <a:gd name="T12" fmla="*/ 0 w 490"/>
                  <a:gd name="T13" fmla="*/ 0 h 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0"/>
                  <a:gd name="T22" fmla="*/ 0 h 310"/>
                  <a:gd name="T23" fmla="*/ 490 w 490"/>
                  <a:gd name="T24" fmla="*/ 310 h 3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0" h="310">
                    <a:moveTo>
                      <a:pt x="0" y="0"/>
                    </a:moveTo>
                    <a:lnTo>
                      <a:pt x="227" y="190"/>
                    </a:lnTo>
                    <a:lnTo>
                      <a:pt x="490" y="310"/>
                    </a:lnTo>
                    <a:lnTo>
                      <a:pt x="198" y="242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62" name="Freeform 228"/>
              <p:cNvSpPr>
                <a:spLocks/>
              </p:cNvSpPr>
              <p:nvPr/>
            </p:nvSpPr>
            <p:spPr bwMode="auto">
              <a:xfrm>
                <a:off x="3728" y="1822"/>
                <a:ext cx="49" cy="92"/>
              </a:xfrm>
              <a:custGeom>
                <a:avLst/>
                <a:gdLst>
                  <a:gd name="T0" fmla="*/ 0 w 116"/>
                  <a:gd name="T1" fmla="*/ 0 h 218"/>
                  <a:gd name="T2" fmla="*/ 0 w 116"/>
                  <a:gd name="T3" fmla="*/ 0 h 218"/>
                  <a:gd name="T4" fmla="*/ 0 w 116"/>
                  <a:gd name="T5" fmla="*/ 0 h 218"/>
                  <a:gd name="T6" fmla="*/ 0 w 116"/>
                  <a:gd name="T7" fmla="*/ 0 h 218"/>
                  <a:gd name="T8" fmla="*/ 0 w 116"/>
                  <a:gd name="T9" fmla="*/ 0 h 218"/>
                  <a:gd name="T10" fmla="*/ 0 w 116"/>
                  <a:gd name="T11" fmla="*/ 0 h 218"/>
                  <a:gd name="T12" fmla="*/ 0 w 116"/>
                  <a:gd name="T13" fmla="*/ 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218"/>
                  <a:gd name="T23" fmla="*/ 116 w 116"/>
                  <a:gd name="T24" fmla="*/ 218 h 2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218">
                    <a:moveTo>
                      <a:pt x="0" y="154"/>
                    </a:moveTo>
                    <a:lnTo>
                      <a:pt x="84" y="171"/>
                    </a:lnTo>
                    <a:lnTo>
                      <a:pt x="105" y="0"/>
                    </a:lnTo>
                    <a:lnTo>
                      <a:pt x="116" y="193"/>
                    </a:lnTo>
                    <a:lnTo>
                      <a:pt x="48" y="218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63" name="Freeform 229"/>
              <p:cNvSpPr>
                <a:spLocks/>
              </p:cNvSpPr>
              <p:nvPr/>
            </p:nvSpPr>
            <p:spPr bwMode="auto">
              <a:xfrm>
                <a:off x="3701" y="1959"/>
                <a:ext cx="59" cy="204"/>
              </a:xfrm>
              <a:custGeom>
                <a:avLst/>
                <a:gdLst>
                  <a:gd name="T0" fmla="*/ 0 w 137"/>
                  <a:gd name="T1" fmla="*/ 0 h 481"/>
                  <a:gd name="T2" fmla="*/ 0 w 137"/>
                  <a:gd name="T3" fmla="*/ 0 h 481"/>
                  <a:gd name="T4" fmla="*/ 0 w 137"/>
                  <a:gd name="T5" fmla="*/ 0 h 481"/>
                  <a:gd name="T6" fmla="*/ 0 w 137"/>
                  <a:gd name="T7" fmla="*/ 0 h 481"/>
                  <a:gd name="T8" fmla="*/ 0 w 137"/>
                  <a:gd name="T9" fmla="*/ 0 h 4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7"/>
                  <a:gd name="T16" fmla="*/ 0 h 481"/>
                  <a:gd name="T17" fmla="*/ 137 w 137"/>
                  <a:gd name="T18" fmla="*/ 481 h 4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7" h="481">
                    <a:moveTo>
                      <a:pt x="137" y="0"/>
                    </a:moveTo>
                    <a:lnTo>
                      <a:pt x="0" y="342"/>
                    </a:lnTo>
                    <a:lnTo>
                      <a:pt x="0" y="481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64" name="Freeform 230"/>
              <p:cNvSpPr>
                <a:spLocks/>
              </p:cNvSpPr>
              <p:nvPr/>
            </p:nvSpPr>
            <p:spPr bwMode="auto">
              <a:xfrm>
                <a:off x="4847" y="2118"/>
                <a:ext cx="533" cy="745"/>
              </a:xfrm>
              <a:custGeom>
                <a:avLst/>
                <a:gdLst>
                  <a:gd name="T0" fmla="*/ 0 w 1262"/>
                  <a:gd name="T1" fmla="*/ 0 h 1764"/>
                  <a:gd name="T2" fmla="*/ 0 w 1262"/>
                  <a:gd name="T3" fmla="*/ 0 h 1764"/>
                  <a:gd name="T4" fmla="*/ 0 w 1262"/>
                  <a:gd name="T5" fmla="*/ 0 h 1764"/>
                  <a:gd name="T6" fmla="*/ 0 w 1262"/>
                  <a:gd name="T7" fmla="*/ 0 h 1764"/>
                  <a:gd name="T8" fmla="*/ 0 w 1262"/>
                  <a:gd name="T9" fmla="*/ 0 h 1764"/>
                  <a:gd name="T10" fmla="*/ 0 w 1262"/>
                  <a:gd name="T11" fmla="*/ 0 h 1764"/>
                  <a:gd name="T12" fmla="*/ 0 w 1262"/>
                  <a:gd name="T13" fmla="*/ 0 h 1764"/>
                  <a:gd name="T14" fmla="*/ 0 w 1262"/>
                  <a:gd name="T15" fmla="*/ 0 h 1764"/>
                  <a:gd name="T16" fmla="*/ 0 w 1262"/>
                  <a:gd name="T17" fmla="*/ 0 h 1764"/>
                  <a:gd name="T18" fmla="*/ 0 w 1262"/>
                  <a:gd name="T19" fmla="*/ 0 h 1764"/>
                  <a:gd name="T20" fmla="*/ 0 w 1262"/>
                  <a:gd name="T21" fmla="*/ 0 h 1764"/>
                  <a:gd name="T22" fmla="*/ 0 w 1262"/>
                  <a:gd name="T23" fmla="*/ 0 h 1764"/>
                  <a:gd name="T24" fmla="*/ 0 w 1262"/>
                  <a:gd name="T25" fmla="*/ 0 h 1764"/>
                  <a:gd name="T26" fmla="*/ 0 w 1262"/>
                  <a:gd name="T27" fmla="*/ 0 h 1764"/>
                  <a:gd name="T28" fmla="*/ 0 w 1262"/>
                  <a:gd name="T29" fmla="*/ 0 h 1764"/>
                  <a:gd name="T30" fmla="*/ 0 w 1262"/>
                  <a:gd name="T31" fmla="*/ 0 h 1764"/>
                  <a:gd name="T32" fmla="*/ 0 w 1262"/>
                  <a:gd name="T33" fmla="*/ 0 h 1764"/>
                  <a:gd name="T34" fmla="*/ 0 w 1262"/>
                  <a:gd name="T35" fmla="*/ 0 h 1764"/>
                  <a:gd name="T36" fmla="*/ 0 w 1262"/>
                  <a:gd name="T37" fmla="*/ 0 h 1764"/>
                  <a:gd name="T38" fmla="*/ 0 w 1262"/>
                  <a:gd name="T39" fmla="*/ 0 h 1764"/>
                  <a:gd name="T40" fmla="*/ 0 w 1262"/>
                  <a:gd name="T41" fmla="*/ 0 h 1764"/>
                  <a:gd name="T42" fmla="*/ 0 w 1262"/>
                  <a:gd name="T43" fmla="*/ 0 h 1764"/>
                  <a:gd name="T44" fmla="*/ 0 w 1262"/>
                  <a:gd name="T45" fmla="*/ 0 h 1764"/>
                  <a:gd name="T46" fmla="*/ 0 w 1262"/>
                  <a:gd name="T47" fmla="*/ 0 h 1764"/>
                  <a:gd name="T48" fmla="*/ 0 w 1262"/>
                  <a:gd name="T49" fmla="*/ 0 h 1764"/>
                  <a:gd name="T50" fmla="*/ 0 w 1262"/>
                  <a:gd name="T51" fmla="*/ 0 h 1764"/>
                  <a:gd name="T52" fmla="*/ 0 w 1262"/>
                  <a:gd name="T53" fmla="*/ 0 h 1764"/>
                  <a:gd name="T54" fmla="*/ 0 w 1262"/>
                  <a:gd name="T55" fmla="*/ 0 h 176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62"/>
                  <a:gd name="T85" fmla="*/ 0 h 1764"/>
                  <a:gd name="T86" fmla="*/ 1262 w 1262"/>
                  <a:gd name="T87" fmla="*/ 1764 h 176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62" h="1764">
                    <a:moveTo>
                      <a:pt x="0" y="16"/>
                    </a:moveTo>
                    <a:lnTo>
                      <a:pt x="378" y="0"/>
                    </a:lnTo>
                    <a:lnTo>
                      <a:pt x="757" y="52"/>
                    </a:lnTo>
                    <a:lnTo>
                      <a:pt x="1123" y="44"/>
                    </a:lnTo>
                    <a:lnTo>
                      <a:pt x="1100" y="605"/>
                    </a:lnTo>
                    <a:lnTo>
                      <a:pt x="1262" y="620"/>
                    </a:lnTo>
                    <a:lnTo>
                      <a:pt x="1100" y="1189"/>
                    </a:lnTo>
                    <a:lnTo>
                      <a:pt x="764" y="1462"/>
                    </a:lnTo>
                    <a:lnTo>
                      <a:pt x="896" y="1647"/>
                    </a:lnTo>
                    <a:lnTo>
                      <a:pt x="852" y="1749"/>
                    </a:lnTo>
                    <a:lnTo>
                      <a:pt x="437" y="1764"/>
                    </a:lnTo>
                    <a:lnTo>
                      <a:pt x="298" y="1660"/>
                    </a:lnTo>
                    <a:lnTo>
                      <a:pt x="313" y="1558"/>
                    </a:lnTo>
                    <a:lnTo>
                      <a:pt x="488" y="1395"/>
                    </a:lnTo>
                    <a:lnTo>
                      <a:pt x="444" y="1514"/>
                    </a:lnTo>
                    <a:lnTo>
                      <a:pt x="757" y="1410"/>
                    </a:lnTo>
                    <a:lnTo>
                      <a:pt x="1014" y="1233"/>
                    </a:lnTo>
                    <a:lnTo>
                      <a:pt x="1151" y="907"/>
                    </a:lnTo>
                    <a:lnTo>
                      <a:pt x="1138" y="701"/>
                    </a:lnTo>
                    <a:lnTo>
                      <a:pt x="1035" y="746"/>
                    </a:lnTo>
                    <a:lnTo>
                      <a:pt x="641" y="1137"/>
                    </a:lnTo>
                    <a:lnTo>
                      <a:pt x="999" y="672"/>
                    </a:lnTo>
                    <a:lnTo>
                      <a:pt x="1056" y="378"/>
                    </a:lnTo>
                    <a:lnTo>
                      <a:pt x="1043" y="118"/>
                    </a:lnTo>
                    <a:lnTo>
                      <a:pt x="787" y="125"/>
                    </a:lnTo>
                    <a:lnTo>
                      <a:pt x="444" y="44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65" name="Freeform 231"/>
              <p:cNvSpPr>
                <a:spLocks/>
              </p:cNvSpPr>
              <p:nvPr/>
            </p:nvSpPr>
            <p:spPr bwMode="auto">
              <a:xfrm>
                <a:off x="3738" y="2097"/>
                <a:ext cx="94" cy="39"/>
              </a:xfrm>
              <a:custGeom>
                <a:avLst/>
                <a:gdLst>
                  <a:gd name="T0" fmla="*/ 0 w 223"/>
                  <a:gd name="T1" fmla="*/ 0 h 90"/>
                  <a:gd name="T2" fmla="*/ 0 w 223"/>
                  <a:gd name="T3" fmla="*/ 0 h 90"/>
                  <a:gd name="T4" fmla="*/ 0 w 223"/>
                  <a:gd name="T5" fmla="*/ 0 h 90"/>
                  <a:gd name="T6" fmla="*/ 0 w 223"/>
                  <a:gd name="T7" fmla="*/ 0 h 90"/>
                  <a:gd name="T8" fmla="*/ 0 w 223"/>
                  <a:gd name="T9" fmla="*/ 0 h 90"/>
                  <a:gd name="T10" fmla="*/ 0 w 223"/>
                  <a:gd name="T11" fmla="*/ 0 h 90"/>
                  <a:gd name="T12" fmla="*/ 0 w 223"/>
                  <a:gd name="T13" fmla="*/ 0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3"/>
                  <a:gd name="T22" fmla="*/ 0 h 90"/>
                  <a:gd name="T23" fmla="*/ 223 w 223"/>
                  <a:gd name="T24" fmla="*/ 90 h 9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3" h="90">
                    <a:moveTo>
                      <a:pt x="0" y="42"/>
                    </a:moveTo>
                    <a:lnTo>
                      <a:pt x="139" y="90"/>
                    </a:lnTo>
                    <a:lnTo>
                      <a:pt x="223" y="35"/>
                    </a:lnTo>
                    <a:lnTo>
                      <a:pt x="215" y="0"/>
                    </a:lnTo>
                    <a:lnTo>
                      <a:pt x="139" y="3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66" name="Freeform 232"/>
              <p:cNvSpPr>
                <a:spLocks/>
              </p:cNvSpPr>
              <p:nvPr/>
            </p:nvSpPr>
            <p:spPr bwMode="auto">
              <a:xfrm>
                <a:off x="3720" y="2142"/>
                <a:ext cx="39" cy="125"/>
              </a:xfrm>
              <a:custGeom>
                <a:avLst/>
                <a:gdLst>
                  <a:gd name="T0" fmla="*/ 0 w 91"/>
                  <a:gd name="T1" fmla="*/ 0 h 295"/>
                  <a:gd name="T2" fmla="*/ 0 w 91"/>
                  <a:gd name="T3" fmla="*/ 0 h 295"/>
                  <a:gd name="T4" fmla="*/ 0 w 91"/>
                  <a:gd name="T5" fmla="*/ 0 h 295"/>
                  <a:gd name="T6" fmla="*/ 0 w 91"/>
                  <a:gd name="T7" fmla="*/ 0 h 295"/>
                  <a:gd name="T8" fmla="*/ 0 w 91"/>
                  <a:gd name="T9" fmla="*/ 0 h 295"/>
                  <a:gd name="T10" fmla="*/ 0 w 91"/>
                  <a:gd name="T11" fmla="*/ 0 h 2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1"/>
                  <a:gd name="T19" fmla="*/ 0 h 295"/>
                  <a:gd name="T20" fmla="*/ 91 w 91"/>
                  <a:gd name="T21" fmla="*/ 295 h 29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1" h="295">
                    <a:moveTo>
                      <a:pt x="21" y="0"/>
                    </a:moveTo>
                    <a:lnTo>
                      <a:pt x="0" y="295"/>
                    </a:lnTo>
                    <a:lnTo>
                      <a:pt x="91" y="260"/>
                    </a:lnTo>
                    <a:lnTo>
                      <a:pt x="34" y="24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67" name="Freeform 233"/>
              <p:cNvSpPr>
                <a:spLocks/>
              </p:cNvSpPr>
              <p:nvPr/>
            </p:nvSpPr>
            <p:spPr bwMode="auto">
              <a:xfrm>
                <a:off x="3178" y="2481"/>
                <a:ext cx="171" cy="45"/>
              </a:xfrm>
              <a:custGeom>
                <a:avLst/>
                <a:gdLst>
                  <a:gd name="T0" fmla="*/ 0 w 404"/>
                  <a:gd name="T1" fmla="*/ 0 h 106"/>
                  <a:gd name="T2" fmla="*/ 0 w 404"/>
                  <a:gd name="T3" fmla="*/ 0 h 106"/>
                  <a:gd name="T4" fmla="*/ 0 w 404"/>
                  <a:gd name="T5" fmla="*/ 0 h 106"/>
                  <a:gd name="T6" fmla="*/ 0 w 404"/>
                  <a:gd name="T7" fmla="*/ 0 h 106"/>
                  <a:gd name="T8" fmla="*/ 0 w 404"/>
                  <a:gd name="T9" fmla="*/ 0 h 106"/>
                  <a:gd name="T10" fmla="*/ 0 w 404"/>
                  <a:gd name="T11" fmla="*/ 0 h 106"/>
                  <a:gd name="T12" fmla="*/ 0 w 404"/>
                  <a:gd name="T13" fmla="*/ 0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4"/>
                  <a:gd name="T22" fmla="*/ 0 h 106"/>
                  <a:gd name="T23" fmla="*/ 404 w 404"/>
                  <a:gd name="T24" fmla="*/ 106 h 10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4" h="106">
                    <a:moveTo>
                      <a:pt x="404" y="0"/>
                    </a:moveTo>
                    <a:lnTo>
                      <a:pt x="176" y="64"/>
                    </a:lnTo>
                    <a:lnTo>
                      <a:pt x="0" y="85"/>
                    </a:lnTo>
                    <a:lnTo>
                      <a:pt x="84" y="106"/>
                    </a:lnTo>
                    <a:lnTo>
                      <a:pt x="294" y="71"/>
                    </a:lnTo>
                    <a:lnTo>
                      <a:pt x="4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68" name="Freeform 234"/>
              <p:cNvSpPr>
                <a:spLocks/>
              </p:cNvSpPr>
              <p:nvPr/>
            </p:nvSpPr>
            <p:spPr bwMode="auto">
              <a:xfrm>
                <a:off x="3176" y="2591"/>
                <a:ext cx="170" cy="156"/>
              </a:xfrm>
              <a:custGeom>
                <a:avLst/>
                <a:gdLst>
                  <a:gd name="T0" fmla="*/ 0 w 404"/>
                  <a:gd name="T1" fmla="*/ 0 h 368"/>
                  <a:gd name="T2" fmla="*/ 0 w 404"/>
                  <a:gd name="T3" fmla="*/ 0 h 368"/>
                  <a:gd name="T4" fmla="*/ 0 w 404"/>
                  <a:gd name="T5" fmla="*/ 0 h 368"/>
                  <a:gd name="T6" fmla="*/ 0 w 404"/>
                  <a:gd name="T7" fmla="*/ 0 h 368"/>
                  <a:gd name="T8" fmla="*/ 0 w 404"/>
                  <a:gd name="T9" fmla="*/ 0 h 368"/>
                  <a:gd name="T10" fmla="*/ 0 w 404"/>
                  <a:gd name="T11" fmla="*/ 0 h 3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04"/>
                  <a:gd name="T19" fmla="*/ 0 h 368"/>
                  <a:gd name="T20" fmla="*/ 404 w 404"/>
                  <a:gd name="T21" fmla="*/ 368 h 3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04" h="368">
                    <a:moveTo>
                      <a:pt x="404" y="0"/>
                    </a:moveTo>
                    <a:lnTo>
                      <a:pt x="286" y="331"/>
                    </a:lnTo>
                    <a:lnTo>
                      <a:pt x="0" y="368"/>
                    </a:lnTo>
                    <a:lnTo>
                      <a:pt x="244" y="289"/>
                    </a:lnTo>
                    <a:lnTo>
                      <a:pt x="4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069" name="Freeform 235"/>
              <p:cNvSpPr>
                <a:spLocks/>
              </p:cNvSpPr>
              <p:nvPr/>
            </p:nvSpPr>
            <p:spPr bwMode="auto">
              <a:xfrm>
                <a:off x="3146" y="2550"/>
                <a:ext cx="106" cy="95"/>
              </a:xfrm>
              <a:custGeom>
                <a:avLst/>
                <a:gdLst>
                  <a:gd name="T0" fmla="*/ 0 w 252"/>
                  <a:gd name="T1" fmla="*/ 0 h 225"/>
                  <a:gd name="T2" fmla="*/ 0 w 252"/>
                  <a:gd name="T3" fmla="*/ 0 h 225"/>
                  <a:gd name="T4" fmla="*/ 0 w 252"/>
                  <a:gd name="T5" fmla="*/ 0 h 225"/>
                  <a:gd name="T6" fmla="*/ 0 w 252"/>
                  <a:gd name="T7" fmla="*/ 0 h 225"/>
                  <a:gd name="T8" fmla="*/ 0 w 252"/>
                  <a:gd name="T9" fmla="*/ 0 h 2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"/>
                  <a:gd name="T16" fmla="*/ 0 h 225"/>
                  <a:gd name="T17" fmla="*/ 252 w 252"/>
                  <a:gd name="T18" fmla="*/ 225 h 2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" h="225">
                    <a:moveTo>
                      <a:pt x="0" y="225"/>
                    </a:moveTo>
                    <a:lnTo>
                      <a:pt x="252" y="0"/>
                    </a:lnTo>
                    <a:lnTo>
                      <a:pt x="36" y="140"/>
                    </a:lnTo>
                    <a:lnTo>
                      <a:pt x="0" y="2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22886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22887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2288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CA0026B-1E99-4AC6-9662-EE7F34FA88B1}" type="slidenum">
              <a:rPr lang="en-US" altLang="ru-RU"/>
              <a:pPr eaLnBrk="1" hangingPunct="1"/>
              <a:t>103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92187"/>
          </a:xfrm>
        </p:spPr>
        <p:txBody>
          <a:bodyPr/>
          <a:lstStyle/>
          <a:p>
            <a:r>
              <a:rPr lang="en-US" altLang="ru-RU" sz="3600" b="1" u="sng" smtClean="0"/>
              <a:t>Blood Pressure: Equipment</a:t>
            </a:r>
          </a:p>
        </p:txBody>
      </p:sp>
      <p:sp>
        <p:nvSpPr>
          <p:cNvPr id="1239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90650"/>
            <a:ext cx="6953250" cy="4525963"/>
          </a:xfrm>
        </p:spPr>
        <p:txBody>
          <a:bodyPr/>
          <a:lstStyle/>
          <a:p>
            <a:r>
              <a:rPr lang="en-US" altLang="ru-RU" sz="3600" smtClean="0"/>
              <a:t>Sphygmomanometer (manual)</a:t>
            </a:r>
          </a:p>
          <a:p>
            <a:pPr lvl="1"/>
            <a:r>
              <a:rPr lang="en-US" altLang="ru-RU" sz="3600" smtClean="0"/>
              <a:t>cuff - different sizes</a:t>
            </a:r>
          </a:p>
          <a:p>
            <a:pPr lvl="1"/>
            <a:r>
              <a:rPr lang="en-US" altLang="ru-RU" sz="3600" smtClean="0"/>
              <a:t>pressure control bulb</a:t>
            </a:r>
          </a:p>
          <a:p>
            <a:pPr lvl="1"/>
            <a:r>
              <a:rPr lang="en-US" altLang="ru-RU" sz="3600" smtClean="0"/>
              <a:t>pressure gauge – marked with numbers</a:t>
            </a:r>
          </a:p>
          <a:p>
            <a:pPr lvl="2"/>
            <a:r>
              <a:rPr lang="en-US" altLang="ru-RU" sz="3600" smtClean="0"/>
              <a:t>aneroid</a:t>
            </a:r>
          </a:p>
          <a:p>
            <a:pPr lvl="2"/>
            <a:r>
              <a:rPr lang="en-US" altLang="ru-RU" sz="3600" smtClean="0"/>
              <a:t>mercury</a:t>
            </a:r>
          </a:p>
        </p:txBody>
      </p:sp>
      <p:grpSp>
        <p:nvGrpSpPr>
          <p:cNvPr id="123908" name="Group 93"/>
          <p:cNvGrpSpPr>
            <a:grpSpLocks noChangeAspect="1"/>
          </p:cNvGrpSpPr>
          <p:nvPr/>
        </p:nvGrpSpPr>
        <p:grpSpPr bwMode="auto">
          <a:xfrm flipH="1">
            <a:off x="6773863" y="2582863"/>
            <a:ext cx="1809750" cy="2397125"/>
            <a:chOff x="4345" y="748"/>
            <a:chExt cx="1262" cy="1671"/>
          </a:xfrm>
        </p:grpSpPr>
        <p:sp>
          <p:nvSpPr>
            <p:cNvPr id="123912" name="AutoShape 92"/>
            <p:cNvSpPr>
              <a:spLocks noChangeAspect="1" noChangeArrowheads="1" noTextEdit="1"/>
            </p:cNvSpPr>
            <p:nvPr/>
          </p:nvSpPr>
          <p:spPr bwMode="auto">
            <a:xfrm>
              <a:off x="4345" y="748"/>
              <a:ext cx="1262" cy="16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13" name="Freeform 94"/>
            <p:cNvSpPr>
              <a:spLocks/>
            </p:cNvSpPr>
            <p:nvPr/>
          </p:nvSpPr>
          <p:spPr bwMode="auto">
            <a:xfrm>
              <a:off x="4517" y="1955"/>
              <a:ext cx="285" cy="377"/>
            </a:xfrm>
            <a:custGeom>
              <a:avLst/>
              <a:gdLst>
                <a:gd name="T0" fmla="*/ 3 w 285"/>
                <a:gd name="T1" fmla="*/ 30 h 377"/>
                <a:gd name="T2" fmla="*/ 10 w 285"/>
                <a:gd name="T3" fmla="*/ 23 h 377"/>
                <a:gd name="T4" fmla="*/ 21 w 285"/>
                <a:gd name="T5" fmla="*/ 16 h 377"/>
                <a:gd name="T6" fmla="*/ 28 w 285"/>
                <a:gd name="T7" fmla="*/ 13 h 377"/>
                <a:gd name="T8" fmla="*/ 36 w 285"/>
                <a:gd name="T9" fmla="*/ 10 h 377"/>
                <a:gd name="T10" fmla="*/ 45 w 285"/>
                <a:gd name="T11" fmla="*/ 5 h 377"/>
                <a:gd name="T12" fmla="*/ 55 w 285"/>
                <a:gd name="T13" fmla="*/ 4 h 377"/>
                <a:gd name="T14" fmla="*/ 67 w 285"/>
                <a:gd name="T15" fmla="*/ 2 h 377"/>
                <a:gd name="T16" fmla="*/ 78 w 285"/>
                <a:gd name="T17" fmla="*/ 0 h 377"/>
                <a:gd name="T18" fmla="*/ 90 w 285"/>
                <a:gd name="T19" fmla="*/ 2 h 377"/>
                <a:gd name="T20" fmla="*/ 104 w 285"/>
                <a:gd name="T21" fmla="*/ 3 h 377"/>
                <a:gd name="T22" fmla="*/ 119 w 285"/>
                <a:gd name="T23" fmla="*/ 6 h 377"/>
                <a:gd name="T24" fmla="*/ 133 w 285"/>
                <a:gd name="T25" fmla="*/ 11 h 377"/>
                <a:gd name="T26" fmla="*/ 149 w 285"/>
                <a:gd name="T27" fmla="*/ 17 h 377"/>
                <a:gd name="T28" fmla="*/ 167 w 285"/>
                <a:gd name="T29" fmla="*/ 26 h 377"/>
                <a:gd name="T30" fmla="*/ 185 w 285"/>
                <a:gd name="T31" fmla="*/ 37 h 377"/>
                <a:gd name="T32" fmla="*/ 205 w 285"/>
                <a:gd name="T33" fmla="*/ 50 h 377"/>
                <a:gd name="T34" fmla="*/ 224 w 285"/>
                <a:gd name="T35" fmla="*/ 66 h 377"/>
                <a:gd name="T36" fmla="*/ 240 w 285"/>
                <a:gd name="T37" fmla="*/ 83 h 377"/>
                <a:gd name="T38" fmla="*/ 254 w 285"/>
                <a:gd name="T39" fmla="*/ 100 h 377"/>
                <a:gd name="T40" fmla="*/ 264 w 285"/>
                <a:gd name="T41" fmla="*/ 118 h 377"/>
                <a:gd name="T42" fmla="*/ 274 w 285"/>
                <a:gd name="T43" fmla="*/ 137 h 377"/>
                <a:gd name="T44" fmla="*/ 279 w 285"/>
                <a:gd name="T45" fmla="*/ 155 h 377"/>
                <a:gd name="T46" fmla="*/ 283 w 285"/>
                <a:gd name="T47" fmla="*/ 173 h 377"/>
                <a:gd name="T48" fmla="*/ 285 w 285"/>
                <a:gd name="T49" fmla="*/ 193 h 377"/>
                <a:gd name="T50" fmla="*/ 284 w 285"/>
                <a:gd name="T51" fmla="*/ 211 h 377"/>
                <a:gd name="T52" fmla="*/ 283 w 285"/>
                <a:gd name="T53" fmla="*/ 230 h 377"/>
                <a:gd name="T54" fmla="*/ 279 w 285"/>
                <a:gd name="T55" fmla="*/ 248 h 377"/>
                <a:gd name="T56" fmla="*/ 275 w 285"/>
                <a:gd name="T57" fmla="*/ 264 h 377"/>
                <a:gd name="T58" fmla="*/ 269 w 285"/>
                <a:gd name="T59" fmla="*/ 281 h 377"/>
                <a:gd name="T60" fmla="*/ 262 w 285"/>
                <a:gd name="T61" fmla="*/ 297 h 377"/>
                <a:gd name="T62" fmla="*/ 255 w 285"/>
                <a:gd name="T63" fmla="*/ 311 h 377"/>
                <a:gd name="T64" fmla="*/ 249 w 285"/>
                <a:gd name="T65" fmla="*/ 325 h 377"/>
                <a:gd name="T66" fmla="*/ 241 w 285"/>
                <a:gd name="T67" fmla="*/ 337 h 377"/>
                <a:gd name="T68" fmla="*/ 234 w 285"/>
                <a:gd name="T69" fmla="*/ 349 h 377"/>
                <a:gd name="T70" fmla="*/ 226 w 285"/>
                <a:gd name="T71" fmla="*/ 358 h 377"/>
                <a:gd name="T72" fmla="*/ 220 w 285"/>
                <a:gd name="T73" fmla="*/ 366 h 377"/>
                <a:gd name="T74" fmla="*/ 212 w 285"/>
                <a:gd name="T75" fmla="*/ 374 h 377"/>
                <a:gd name="T76" fmla="*/ 201 w 285"/>
                <a:gd name="T77" fmla="*/ 376 h 377"/>
                <a:gd name="T78" fmla="*/ 193 w 285"/>
                <a:gd name="T79" fmla="*/ 370 h 377"/>
                <a:gd name="T80" fmla="*/ 184 w 285"/>
                <a:gd name="T81" fmla="*/ 361 h 377"/>
                <a:gd name="T82" fmla="*/ 174 w 285"/>
                <a:gd name="T83" fmla="*/ 348 h 377"/>
                <a:gd name="T84" fmla="*/ 163 w 285"/>
                <a:gd name="T85" fmla="*/ 333 h 377"/>
                <a:gd name="T86" fmla="*/ 149 w 285"/>
                <a:gd name="T87" fmla="*/ 314 h 377"/>
                <a:gd name="T88" fmla="*/ 137 w 285"/>
                <a:gd name="T89" fmla="*/ 292 h 377"/>
                <a:gd name="T90" fmla="*/ 123 w 285"/>
                <a:gd name="T91" fmla="*/ 270 h 377"/>
                <a:gd name="T92" fmla="*/ 111 w 285"/>
                <a:gd name="T93" fmla="*/ 246 h 377"/>
                <a:gd name="T94" fmla="*/ 97 w 285"/>
                <a:gd name="T95" fmla="*/ 221 h 377"/>
                <a:gd name="T96" fmla="*/ 82 w 285"/>
                <a:gd name="T97" fmla="*/ 197 h 377"/>
                <a:gd name="T98" fmla="*/ 69 w 285"/>
                <a:gd name="T99" fmla="*/ 171 h 377"/>
                <a:gd name="T100" fmla="*/ 58 w 285"/>
                <a:gd name="T101" fmla="*/ 149 h 377"/>
                <a:gd name="T102" fmla="*/ 45 w 285"/>
                <a:gd name="T103" fmla="*/ 125 h 377"/>
                <a:gd name="T104" fmla="*/ 34 w 285"/>
                <a:gd name="T105" fmla="*/ 103 h 377"/>
                <a:gd name="T106" fmla="*/ 24 w 285"/>
                <a:gd name="T107" fmla="*/ 84 h 377"/>
                <a:gd name="T108" fmla="*/ 16 w 285"/>
                <a:gd name="T109" fmla="*/ 67 h 377"/>
                <a:gd name="T110" fmla="*/ 8 w 285"/>
                <a:gd name="T111" fmla="*/ 52 h 377"/>
                <a:gd name="T112" fmla="*/ 3 w 285"/>
                <a:gd name="T113" fmla="*/ 42 h 377"/>
                <a:gd name="T114" fmla="*/ 0 w 285"/>
                <a:gd name="T115" fmla="*/ 34 h 37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85"/>
                <a:gd name="T175" fmla="*/ 0 h 377"/>
                <a:gd name="T176" fmla="*/ 285 w 285"/>
                <a:gd name="T177" fmla="*/ 377 h 37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85" h="377">
                  <a:moveTo>
                    <a:pt x="0" y="34"/>
                  </a:moveTo>
                  <a:lnTo>
                    <a:pt x="0" y="32"/>
                  </a:lnTo>
                  <a:lnTo>
                    <a:pt x="3" y="30"/>
                  </a:lnTo>
                  <a:lnTo>
                    <a:pt x="4" y="28"/>
                  </a:lnTo>
                  <a:lnTo>
                    <a:pt x="8" y="26"/>
                  </a:lnTo>
                  <a:lnTo>
                    <a:pt x="10" y="23"/>
                  </a:lnTo>
                  <a:lnTo>
                    <a:pt x="13" y="22"/>
                  </a:lnTo>
                  <a:lnTo>
                    <a:pt x="17" y="19"/>
                  </a:lnTo>
                  <a:lnTo>
                    <a:pt x="21" y="16"/>
                  </a:lnTo>
                  <a:lnTo>
                    <a:pt x="24" y="15"/>
                  </a:lnTo>
                  <a:lnTo>
                    <a:pt x="26" y="14"/>
                  </a:lnTo>
                  <a:lnTo>
                    <a:pt x="28" y="13"/>
                  </a:lnTo>
                  <a:lnTo>
                    <a:pt x="32" y="12"/>
                  </a:lnTo>
                  <a:lnTo>
                    <a:pt x="34" y="11"/>
                  </a:lnTo>
                  <a:lnTo>
                    <a:pt x="36" y="10"/>
                  </a:lnTo>
                  <a:lnTo>
                    <a:pt x="39" y="7"/>
                  </a:lnTo>
                  <a:lnTo>
                    <a:pt x="43" y="7"/>
                  </a:lnTo>
                  <a:lnTo>
                    <a:pt x="45" y="5"/>
                  </a:lnTo>
                  <a:lnTo>
                    <a:pt x="49" y="5"/>
                  </a:lnTo>
                  <a:lnTo>
                    <a:pt x="52" y="4"/>
                  </a:lnTo>
                  <a:lnTo>
                    <a:pt x="55" y="4"/>
                  </a:lnTo>
                  <a:lnTo>
                    <a:pt x="59" y="3"/>
                  </a:lnTo>
                  <a:lnTo>
                    <a:pt x="62" y="2"/>
                  </a:lnTo>
                  <a:lnTo>
                    <a:pt x="67" y="2"/>
                  </a:lnTo>
                  <a:lnTo>
                    <a:pt x="70" y="2"/>
                  </a:lnTo>
                  <a:lnTo>
                    <a:pt x="73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7" y="2"/>
                  </a:lnTo>
                  <a:lnTo>
                    <a:pt x="90" y="2"/>
                  </a:lnTo>
                  <a:lnTo>
                    <a:pt x="95" y="2"/>
                  </a:lnTo>
                  <a:lnTo>
                    <a:pt x="99" y="2"/>
                  </a:lnTo>
                  <a:lnTo>
                    <a:pt x="104" y="3"/>
                  </a:lnTo>
                  <a:lnTo>
                    <a:pt x="108" y="4"/>
                  </a:lnTo>
                  <a:lnTo>
                    <a:pt x="114" y="5"/>
                  </a:lnTo>
                  <a:lnTo>
                    <a:pt x="119" y="6"/>
                  </a:lnTo>
                  <a:lnTo>
                    <a:pt x="124" y="8"/>
                  </a:lnTo>
                  <a:lnTo>
                    <a:pt x="129" y="10"/>
                  </a:lnTo>
                  <a:lnTo>
                    <a:pt x="133" y="11"/>
                  </a:lnTo>
                  <a:lnTo>
                    <a:pt x="139" y="13"/>
                  </a:lnTo>
                  <a:lnTo>
                    <a:pt x="145" y="15"/>
                  </a:lnTo>
                  <a:lnTo>
                    <a:pt x="149" y="17"/>
                  </a:lnTo>
                  <a:lnTo>
                    <a:pt x="156" y="20"/>
                  </a:lnTo>
                  <a:lnTo>
                    <a:pt x="162" y="23"/>
                  </a:lnTo>
                  <a:lnTo>
                    <a:pt x="167" y="26"/>
                  </a:lnTo>
                  <a:lnTo>
                    <a:pt x="173" y="30"/>
                  </a:lnTo>
                  <a:lnTo>
                    <a:pt x="179" y="33"/>
                  </a:lnTo>
                  <a:lnTo>
                    <a:pt x="185" y="37"/>
                  </a:lnTo>
                  <a:lnTo>
                    <a:pt x="192" y="41"/>
                  </a:lnTo>
                  <a:lnTo>
                    <a:pt x="198" y="46"/>
                  </a:lnTo>
                  <a:lnTo>
                    <a:pt x="205" y="50"/>
                  </a:lnTo>
                  <a:lnTo>
                    <a:pt x="210" y="56"/>
                  </a:lnTo>
                  <a:lnTo>
                    <a:pt x="217" y="62"/>
                  </a:lnTo>
                  <a:lnTo>
                    <a:pt x="224" y="66"/>
                  </a:lnTo>
                  <a:lnTo>
                    <a:pt x="229" y="72"/>
                  </a:lnTo>
                  <a:lnTo>
                    <a:pt x="235" y="77"/>
                  </a:lnTo>
                  <a:lnTo>
                    <a:pt x="240" y="83"/>
                  </a:lnTo>
                  <a:lnTo>
                    <a:pt x="245" y="89"/>
                  </a:lnTo>
                  <a:lnTo>
                    <a:pt x="250" y="94"/>
                  </a:lnTo>
                  <a:lnTo>
                    <a:pt x="254" y="100"/>
                  </a:lnTo>
                  <a:lnTo>
                    <a:pt x="258" y="107"/>
                  </a:lnTo>
                  <a:lnTo>
                    <a:pt x="261" y="112"/>
                  </a:lnTo>
                  <a:lnTo>
                    <a:pt x="264" y="118"/>
                  </a:lnTo>
                  <a:lnTo>
                    <a:pt x="268" y="125"/>
                  </a:lnTo>
                  <a:lnTo>
                    <a:pt x="271" y="130"/>
                  </a:lnTo>
                  <a:lnTo>
                    <a:pt x="274" y="137"/>
                  </a:lnTo>
                  <a:lnTo>
                    <a:pt x="276" y="143"/>
                  </a:lnTo>
                  <a:lnTo>
                    <a:pt x="277" y="150"/>
                  </a:lnTo>
                  <a:lnTo>
                    <a:pt x="279" y="155"/>
                  </a:lnTo>
                  <a:lnTo>
                    <a:pt x="280" y="162"/>
                  </a:lnTo>
                  <a:lnTo>
                    <a:pt x="281" y="168"/>
                  </a:lnTo>
                  <a:lnTo>
                    <a:pt x="283" y="173"/>
                  </a:lnTo>
                  <a:lnTo>
                    <a:pt x="284" y="180"/>
                  </a:lnTo>
                  <a:lnTo>
                    <a:pt x="284" y="186"/>
                  </a:lnTo>
                  <a:lnTo>
                    <a:pt x="285" y="193"/>
                  </a:lnTo>
                  <a:lnTo>
                    <a:pt x="285" y="198"/>
                  </a:lnTo>
                  <a:lnTo>
                    <a:pt x="285" y="205"/>
                  </a:lnTo>
                  <a:lnTo>
                    <a:pt x="284" y="211"/>
                  </a:lnTo>
                  <a:lnTo>
                    <a:pt x="284" y="218"/>
                  </a:lnTo>
                  <a:lnTo>
                    <a:pt x="283" y="223"/>
                  </a:lnTo>
                  <a:lnTo>
                    <a:pt x="283" y="230"/>
                  </a:lnTo>
                  <a:lnTo>
                    <a:pt x="281" y="236"/>
                  </a:lnTo>
                  <a:lnTo>
                    <a:pt x="280" y="241"/>
                  </a:lnTo>
                  <a:lnTo>
                    <a:pt x="279" y="248"/>
                  </a:lnTo>
                  <a:lnTo>
                    <a:pt x="278" y="254"/>
                  </a:lnTo>
                  <a:lnTo>
                    <a:pt x="276" y="259"/>
                  </a:lnTo>
                  <a:lnTo>
                    <a:pt x="275" y="264"/>
                  </a:lnTo>
                  <a:lnTo>
                    <a:pt x="272" y="270"/>
                  </a:lnTo>
                  <a:lnTo>
                    <a:pt x="270" y="275"/>
                  </a:lnTo>
                  <a:lnTo>
                    <a:pt x="269" y="281"/>
                  </a:lnTo>
                  <a:lnTo>
                    <a:pt x="267" y="286"/>
                  </a:lnTo>
                  <a:lnTo>
                    <a:pt x="264" y="291"/>
                  </a:lnTo>
                  <a:lnTo>
                    <a:pt x="262" y="297"/>
                  </a:lnTo>
                  <a:lnTo>
                    <a:pt x="260" y="301"/>
                  </a:lnTo>
                  <a:lnTo>
                    <a:pt x="258" y="307"/>
                  </a:lnTo>
                  <a:lnTo>
                    <a:pt x="255" y="311"/>
                  </a:lnTo>
                  <a:lnTo>
                    <a:pt x="253" y="316"/>
                  </a:lnTo>
                  <a:lnTo>
                    <a:pt x="251" y="320"/>
                  </a:lnTo>
                  <a:lnTo>
                    <a:pt x="249" y="325"/>
                  </a:lnTo>
                  <a:lnTo>
                    <a:pt x="245" y="329"/>
                  </a:lnTo>
                  <a:lnTo>
                    <a:pt x="244" y="334"/>
                  </a:lnTo>
                  <a:lnTo>
                    <a:pt x="241" y="337"/>
                  </a:lnTo>
                  <a:lnTo>
                    <a:pt x="238" y="341"/>
                  </a:lnTo>
                  <a:lnTo>
                    <a:pt x="236" y="344"/>
                  </a:lnTo>
                  <a:lnTo>
                    <a:pt x="234" y="349"/>
                  </a:lnTo>
                  <a:lnTo>
                    <a:pt x="232" y="351"/>
                  </a:lnTo>
                  <a:lnTo>
                    <a:pt x="228" y="355"/>
                  </a:lnTo>
                  <a:lnTo>
                    <a:pt x="226" y="358"/>
                  </a:lnTo>
                  <a:lnTo>
                    <a:pt x="225" y="361"/>
                  </a:lnTo>
                  <a:lnTo>
                    <a:pt x="222" y="363"/>
                  </a:lnTo>
                  <a:lnTo>
                    <a:pt x="220" y="366"/>
                  </a:lnTo>
                  <a:lnTo>
                    <a:pt x="218" y="368"/>
                  </a:lnTo>
                  <a:lnTo>
                    <a:pt x="216" y="370"/>
                  </a:lnTo>
                  <a:lnTo>
                    <a:pt x="212" y="374"/>
                  </a:lnTo>
                  <a:lnTo>
                    <a:pt x="209" y="377"/>
                  </a:lnTo>
                  <a:lnTo>
                    <a:pt x="206" y="377"/>
                  </a:lnTo>
                  <a:lnTo>
                    <a:pt x="201" y="376"/>
                  </a:lnTo>
                  <a:lnTo>
                    <a:pt x="199" y="375"/>
                  </a:lnTo>
                  <a:lnTo>
                    <a:pt x="196" y="372"/>
                  </a:lnTo>
                  <a:lnTo>
                    <a:pt x="193" y="370"/>
                  </a:lnTo>
                  <a:lnTo>
                    <a:pt x="191" y="368"/>
                  </a:lnTo>
                  <a:lnTo>
                    <a:pt x="188" y="365"/>
                  </a:lnTo>
                  <a:lnTo>
                    <a:pt x="184" y="361"/>
                  </a:lnTo>
                  <a:lnTo>
                    <a:pt x="181" y="357"/>
                  </a:lnTo>
                  <a:lnTo>
                    <a:pt x="177" y="353"/>
                  </a:lnTo>
                  <a:lnTo>
                    <a:pt x="174" y="348"/>
                  </a:lnTo>
                  <a:lnTo>
                    <a:pt x="170" y="343"/>
                  </a:lnTo>
                  <a:lnTo>
                    <a:pt x="166" y="337"/>
                  </a:lnTo>
                  <a:lnTo>
                    <a:pt x="163" y="333"/>
                  </a:lnTo>
                  <a:lnTo>
                    <a:pt x="158" y="326"/>
                  </a:lnTo>
                  <a:lnTo>
                    <a:pt x="154" y="319"/>
                  </a:lnTo>
                  <a:lnTo>
                    <a:pt x="149" y="314"/>
                  </a:lnTo>
                  <a:lnTo>
                    <a:pt x="146" y="307"/>
                  </a:lnTo>
                  <a:lnTo>
                    <a:pt x="141" y="300"/>
                  </a:lnTo>
                  <a:lnTo>
                    <a:pt x="137" y="292"/>
                  </a:lnTo>
                  <a:lnTo>
                    <a:pt x="132" y="285"/>
                  </a:lnTo>
                  <a:lnTo>
                    <a:pt x="129" y="277"/>
                  </a:lnTo>
                  <a:lnTo>
                    <a:pt x="123" y="270"/>
                  </a:lnTo>
                  <a:lnTo>
                    <a:pt x="120" y="262"/>
                  </a:lnTo>
                  <a:lnTo>
                    <a:pt x="114" y="254"/>
                  </a:lnTo>
                  <a:lnTo>
                    <a:pt x="111" y="246"/>
                  </a:lnTo>
                  <a:lnTo>
                    <a:pt x="105" y="238"/>
                  </a:lnTo>
                  <a:lnTo>
                    <a:pt x="102" y="230"/>
                  </a:lnTo>
                  <a:lnTo>
                    <a:pt x="97" y="221"/>
                  </a:lnTo>
                  <a:lnTo>
                    <a:pt x="93" y="214"/>
                  </a:lnTo>
                  <a:lnTo>
                    <a:pt x="87" y="205"/>
                  </a:lnTo>
                  <a:lnTo>
                    <a:pt x="82" y="197"/>
                  </a:lnTo>
                  <a:lnTo>
                    <a:pt x="78" y="188"/>
                  </a:lnTo>
                  <a:lnTo>
                    <a:pt x="73" y="180"/>
                  </a:lnTo>
                  <a:lnTo>
                    <a:pt x="69" y="171"/>
                  </a:lnTo>
                  <a:lnTo>
                    <a:pt x="64" y="163"/>
                  </a:lnTo>
                  <a:lnTo>
                    <a:pt x="61" y="155"/>
                  </a:lnTo>
                  <a:lnTo>
                    <a:pt x="58" y="149"/>
                  </a:lnTo>
                  <a:lnTo>
                    <a:pt x="53" y="140"/>
                  </a:lnTo>
                  <a:lnTo>
                    <a:pt x="49" y="132"/>
                  </a:lnTo>
                  <a:lnTo>
                    <a:pt x="45" y="125"/>
                  </a:lnTo>
                  <a:lnTo>
                    <a:pt x="42" y="118"/>
                  </a:lnTo>
                  <a:lnTo>
                    <a:pt x="37" y="110"/>
                  </a:lnTo>
                  <a:lnTo>
                    <a:pt x="34" y="103"/>
                  </a:lnTo>
                  <a:lnTo>
                    <a:pt x="30" y="97"/>
                  </a:lnTo>
                  <a:lnTo>
                    <a:pt x="27" y="91"/>
                  </a:lnTo>
                  <a:lnTo>
                    <a:pt x="24" y="84"/>
                  </a:lnTo>
                  <a:lnTo>
                    <a:pt x="21" y="78"/>
                  </a:lnTo>
                  <a:lnTo>
                    <a:pt x="18" y="72"/>
                  </a:lnTo>
                  <a:lnTo>
                    <a:pt x="16" y="67"/>
                  </a:lnTo>
                  <a:lnTo>
                    <a:pt x="13" y="62"/>
                  </a:lnTo>
                  <a:lnTo>
                    <a:pt x="10" y="57"/>
                  </a:lnTo>
                  <a:lnTo>
                    <a:pt x="8" y="52"/>
                  </a:lnTo>
                  <a:lnTo>
                    <a:pt x="7" y="49"/>
                  </a:lnTo>
                  <a:lnTo>
                    <a:pt x="4" y="46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8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4E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14" name="Freeform 95"/>
            <p:cNvSpPr>
              <a:spLocks/>
            </p:cNvSpPr>
            <p:nvPr/>
          </p:nvSpPr>
          <p:spPr bwMode="auto">
            <a:xfrm>
              <a:off x="4497" y="771"/>
              <a:ext cx="1087" cy="874"/>
            </a:xfrm>
            <a:custGeom>
              <a:avLst/>
              <a:gdLst>
                <a:gd name="T0" fmla="*/ 206 w 1087"/>
                <a:gd name="T1" fmla="*/ 871 h 874"/>
                <a:gd name="T2" fmla="*/ 225 w 1087"/>
                <a:gd name="T3" fmla="*/ 872 h 874"/>
                <a:gd name="T4" fmla="*/ 252 w 1087"/>
                <a:gd name="T5" fmla="*/ 872 h 874"/>
                <a:gd name="T6" fmla="*/ 283 w 1087"/>
                <a:gd name="T7" fmla="*/ 871 h 874"/>
                <a:gd name="T8" fmla="*/ 322 w 1087"/>
                <a:gd name="T9" fmla="*/ 866 h 874"/>
                <a:gd name="T10" fmla="*/ 366 w 1087"/>
                <a:gd name="T11" fmla="*/ 858 h 874"/>
                <a:gd name="T12" fmla="*/ 416 w 1087"/>
                <a:gd name="T13" fmla="*/ 844 h 874"/>
                <a:gd name="T14" fmla="*/ 471 w 1087"/>
                <a:gd name="T15" fmla="*/ 824 h 874"/>
                <a:gd name="T16" fmla="*/ 524 w 1087"/>
                <a:gd name="T17" fmla="*/ 801 h 874"/>
                <a:gd name="T18" fmla="*/ 569 w 1087"/>
                <a:gd name="T19" fmla="*/ 783 h 874"/>
                <a:gd name="T20" fmla="*/ 605 w 1087"/>
                <a:gd name="T21" fmla="*/ 767 h 874"/>
                <a:gd name="T22" fmla="*/ 633 w 1087"/>
                <a:gd name="T23" fmla="*/ 754 h 874"/>
                <a:gd name="T24" fmla="*/ 652 w 1087"/>
                <a:gd name="T25" fmla="*/ 744 h 874"/>
                <a:gd name="T26" fmla="*/ 674 w 1087"/>
                <a:gd name="T27" fmla="*/ 732 h 874"/>
                <a:gd name="T28" fmla="*/ 686 w 1087"/>
                <a:gd name="T29" fmla="*/ 727 h 874"/>
                <a:gd name="T30" fmla="*/ 706 w 1087"/>
                <a:gd name="T31" fmla="*/ 730 h 874"/>
                <a:gd name="T32" fmla="*/ 742 w 1087"/>
                <a:gd name="T33" fmla="*/ 734 h 874"/>
                <a:gd name="T34" fmla="*/ 790 w 1087"/>
                <a:gd name="T35" fmla="*/ 739 h 874"/>
                <a:gd name="T36" fmla="*/ 844 w 1087"/>
                <a:gd name="T37" fmla="*/ 745 h 874"/>
                <a:gd name="T38" fmla="*/ 901 w 1087"/>
                <a:gd name="T39" fmla="*/ 746 h 874"/>
                <a:gd name="T40" fmla="*/ 955 w 1087"/>
                <a:gd name="T41" fmla="*/ 746 h 874"/>
                <a:gd name="T42" fmla="*/ 1003 w 1087"/>
                <a:gd name="T43" fmla="*/ 740 h 874"/>
                <a:gd name="T44" fmla="*/ 1041 w 1087"/>
                <a:gd name="T45" fmla="*/ 730 h 874"/>
                <a:gd name="T46" fmla="*/ 1064 w 1087"/>
                <a:gd name="T47" fmla="*/ 710 h 874"/>
                <a:gd name="T48" fmla="*/ 1077 w 1087"/>
                <a:gd name="T49" fmla="*/ 666 h 874"/>
                <a:gd name="T50" fmla="*/ 1085 w 1087"/>
                <a:gd name="T51" fmla="*/ 600 h 874"/>
                <a:gd name="T52" fmla="*/ 1087 w 1087"/>
                <a:gd name="T53" fmla="*/ 521 h 874"/>
                <a:gd name="T54" fmla="*/ 1084 w 1087"/>
                <a:gd name="T55" fmla="*/ 433 h 874"/>
                <a:gd name="T56" fmla="*/ 1077 w 1087"/>
                <a:gd name="T57" fmla="*/ 343 h 874"/>
                <a:gd name="T58" fmla="*/ 1069 w 1087"/>
                <a:gd name="T59" fmla="*/ 261 h 874"/>
                <a:gd name="T60" fmla="*/ 1060 w 1087"/>
                <a:gd name="T61" fmla="*/ 192 h 874"/>
                <a:gd name="T62" fmla="*/ 1051 w 1087"/>
                <a:gd name="T63" fmla="*/ 143 h 874"/>
                <a:gd name="T64" fmla="*/ 1042 w 1087"/>
                <a:gd name="T65" fmla="*/ 119 h 874"/>
                <a:gd name="T66" fmla="*/ 1026 w 1087"/>
                <a:gd name="T67" fmla="*/ 98 h 874"/>
                <a:gd name="T68" fmla="*/ 998 w 1087"/>
                <a:gd name="T69" fmla="*/ 74 h 874"/>
                <a:gd name="T70" fmla="*/ 956 w 1087"/>
                <a:gd name="T71" fmla="*/ 48 h 874"/>
                <a:gd name="T72" fmla="*/ 902 w 1087"/>
                <a:gd name="T73" fmla="*/ 26 h 874"/>
                <a:gd name="T74" fmla="*/ 833 w 1087"/>
                <a:gd name="T75" fmla="*/ 9 h 874"/>
                <a:gd name="T76" fmla="*/ 749 w 1087"/>
                <a:gd name="T77" fmla="*/ 1 h 874"/>
                <a:gd name="T78" fmla="*/ 649 w 1087"/>
                <a:gd name="T79" fmla="*/ 4 h 874"/>
                <a:gd name="T80" fmla="*/ 532 w 1087"/>
                <a:gd name="T81" fmla="*/ 23 h 874"/>
                <a:gd name="T82" fmla="*/ 400 w 1087"/>
                <a:gd name="T83" fmla="*/ 61 h 874"/>
                <a:gd name="T84" fmla="*/ 279 w 1087"/>
                <a:gd name="T85" fmla="*/ 105 h 874"/>
                <a:gd name="T86" fmla="*/ 185 w 1087"/>
                <a:gd name="T87" fmla="*/ 148 h 874"/>
                <a:gd name="T88" fmla="*/ 115 w 1087"/>
                <a:gd name="T89" fmla="*/ 188 h 874"/>
                <a:gd name="T90" fmla="*/ 64 w 1087"/>
                <a:gd name="T91" fmla="*/ 227 h 874"/>
                <a:gd name="T92" fmla="*/ 31 w 1087"/>
                <a:gd name="T93" fmla="*/ 263 h 874"/>
                <a:gd name="T94" fmla="*/ 12 w 1087"/>
                <a:gd name="T95" fmla="*/ 295 h 874"/>
                <a:gd name="T96" fmla="*/ 3 w 1087"/>
                <a:gd name="T97" fmla="*/ 321 h 874"/>
                <a:gd name="T98" fmla="*/ 0 w 1087"/>
                <a:gd name="T99" fmla="*/ 342 h 874"/>
                <a:gd name="T100" fmla="*/ 2 w 1087"/>
                <a:gd name="T101" fmla="*/ 363 h 874"/>
                <a:gd name="T102" fmla="*/ 12 w 1087"/>
                <a:gd name="T103" fmla="*/ 395 h 874"/>
                <a:gd name="T104" fmla="*/ 33 w 1087"/>
                <a:gd name="T105" fmla="*/ 452 h 874"/>
                <a:gd name="T106" fmla="*/ 59 w 1087"/>
                <a:gd name="T107" fmla="*/ 523 h 874"/>
                <a:gd name="T108" fmla="*/ 90 w 1087"/>
                <a:gd name="T109" fmla="*/ 603 h 874"/>
                <a:gd name="T110" fmla="*/ 119 w 1087"/>
                <a:gd name="T111" fmla="*/ 684 h 874"/>
                <a:gd name="T112" fmla="*/ 149 w 1087"/>
                <a:gd name="T113" fmla="*/ 757 h 874"/>
                <a:gd name="T114" fmla="*/ 171 w 1087"/>
                <a:gd name="T115" fmla="*/ 817 h 874"/>
                <a:gd name="T116" fmla="*/ 187 w 1087"/>
                <a:gd name="T117" fmla="*/ 858 h 874"/>
                <a:gd name="T118" fmla="*/ 192 w 1087"/>
                <a:gd name="T119" fmla="*/ 870 h 8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87"/>
                <a:gd name="T181" fmla="*/ 0 h 874"/>
                <a:gd name="T182" fmla="*/ 1087 w 1087"/>
                <a:gd name="T183" fmla="*/ 874 h 8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87" h="874">
                  <a:moveTo>
                    <a:pt x="192" y="870"/>
                  </a:moveTo>
                  <a:lnTo>
                    <a:pt x="193" y="870"/>
                  </a:lnTo>
                  <a:lnTo>
                    <a:pt x="196" y="870"/>
                  </a:lnTo>
                  <a:lnTo>
                    <a:pt x="200" y="870"/>
                  </a:lnTo>
                  <a:lnTo>
                    <a:pt x="203" y="871"/>
                  </a:lnTo>
                  <a:lnTo>
                    <a:pt x="204" y="871"/>
                  </a:lnTo>
                  <a:lnTo>
                    <a:pt x="206" y="871"/>
                  </a:lnTo>
                  <a:lnTo>
                    <a:pt x="209" y="872"/>
                  </a:lnTo>
                  <a:lnTo>
                    <a:pt x="212" y="872"/>
                  </a:lnTo>
                  <a:lnTo>
                    <a:pt x="214" y="872"/>
                  </a:lnTo>
                  <a:lnTo>
                    <a:pt x="217" y="872"/>
                  </a:lnTo>
                  <a:lnTo>
                    <a:pt x="219" y="872"/>
                  </a:lnTo>
                  <a:lnTo>
                    <a:pt x="222" y="872"/>
                  </a:lnTo>
                  <a:lnTo>
                    <a:pt x="225" y="872"/>
                  </a:lnTo>
                  <a:lnTo>
                    <a:pt x="228" y="872"/>
                  </a:lnTo>
                  <a:lnTo>
                    <a:pt x="231" y="872"/>
                  </a:lnTo>
                  <a:lnTo>
                    <a:pt x="236" y="874"/>
                  </a:lnTo>
                  <a:lnTo>
                    <a:pt x="239" y="872"/>
                  </a:lnTo>
                  <a:lnTo>
                    <a:pt x="243" y="872"/>
                  </a:lnTo>
                  <a:lnTo>
                    <a:pt x="247" y="872"/>
                  </a:lnTo>
                  <a:lnTo>
                    <a:pt x="252" y="872"/>
                  </a:lnTo>
                  <a:lnTo>
                    <a:pt x="255" y="872"/>
                  </a:lnTo>
                  <a:lnTo>
                    <a:pt x="260" y="872"/>
                  </a:lnTo>
                  <a:lnTo>
                    <a:pt x="264" y="872"/>
                  </a:lnTo>
                  <a:lnTo>
                    <a:pt x="269" y="872"/>
                  </a:lnTo>
                  <a:lnTo>
                    <a:pt x="273" y="872"/>
                  </a:lnTo>
                  <a:lnTo>
                    <a:pt x="278" y="871"/>
                  </a:lnTo>
                  <a:lnTo>
                    <a:pt x="283" y="871"/>
                  </a:lnTo>
                  <a:lnTo>
                    <a:pt x="289" y="870"/>
                  </a:lnTo>
                  <a:lnTo>
                    <a:pt x="294" y="870"/>
                  </a:lnTo>
                  <a:lnTo>
                    <a:pt x="299" y="869"/>
                  </a:lnTo>
                  <a:lnTo>
                    <a:pt x="305" y="868"/>
                  </a:lnTo>
                  <a:lnTo>
                    <a:pt x="311" y="868"/>
                  </a:lnTo>
                  <a:lnTo>
                    <a:pt x="315" y="867"/>
                  </a:lnTo>
                  <a:lnTo>
                    <a:pt x="322" y="866"/>
                  </a:lnTo>
                  <a:lnTo>
                    <a:pt x="327" y="866"/>
                  </a:lnTo>
                  <a:lnTo>
                    <a:pt x="334" y="865"/>
                  </a:lnTo>
                  <a:lnTo>
                    <a:pt x="340" y="863"/>
                  </a:lnTo>
                  <a:lnTo>
                    <a:pt x="347" y="861"/>
                  </a:lnTo>
                  <a:lnTo>
                    <a:pt x="352" y="860"/>
                  </a:lnTo>
                  <a:lnTo>
                    <a:pt x="359" y="860"/>
                  </a:lnTo>
                  <a:lnTo>
                    <a:pt x="366" y="858"/>
                  </a:lnTo>
                  <a:lnTo>
                    <a:pt x="373" y="855"/>
                  </a:lnTo>
                  <a:lnTo>
                    <a:pt x="379" y="854"/>
                  </a:lnTo>
                  <a:lnTo>
                    <a:pt x="386" y="852"/>
                  </a:lnTo>
                  <a:lnTo>
                    <a:pt x="393" y="850"/>
                  </a:lnTo>
                  <a:lnTo>
                    <a:pt x="401" y="848"/>
                  </a:lnTo>
                  <a:lnTo>
                    <a:pt x="408" y="845"/>
                  </a:lnTo>
                  <a:lnTo>
                    <a:pt x="416" y="844"/>
                  </a:lnTo>
                  <a:lnTo>
                    <a:pt x="424" y="841"/>
                  </a:lnTo>
                  <a:lnTo>
                    <a:pt x="430" y="839"/>
                  </a:lnTo>
                  <a:lnTo>
                    <a:pt x="438" y="836"/>
                  </a:lnTo>
                  <a:lnTo>
                    <a:pt x="446" y="833"/>
                  </a:lnTo>
                  <a:lnTo>
                    <a:pt x="454" y="831"/>
                  </a:lnTo>
                  <a:lnTo>
                    <a:pt x="463" y="827"/>
                  </a:lnTo>
                  <a:lnTo>
                    <a:pt x="471" y="824"/>
                  </a:lnTo>
                  <a:lnTo>
                    <a:pt x="480" y="822"/>
                  </a:lnTo>
                  <a:lnTo>
                    <a:pt x="487" y="817"/>
                  </a:lnTo>
                  <a:lnTo>
                    <a:pt x="495" y="815"/>
                  </a:lnTo>
                  <a:lnTo>
                    <a:pt x="503" y="811"/>
                  </a:lnTo>
                  <a:lnTo>
                    <a:pt x="511" y="808"/>
                  </a:lnTo>
                  <a:lnTo>
                    <a:pt x="517" y="805"/>
                  </a:lnTo>
                  <a:lnTo>
                    <a:pt x="524" y="801"/>
                  </a:lnTo>
                  <a:lnTo>
                    <a:pt x="531" y="799"/>
                  </a:lnTo>
                  <a:lnTo>
                    <a:pt x="539" y="797"/>
                  </a:lnTo>
                  <a:lnTo>
                    <a:pt x="545" y="793"/>
                  </a:lnTo>
                  <a:lnTo>
                    <a:pt x="551" y="790"/>
                  </a:lnTo>
                  <a:lnTo>
                    <a:pt x="557" y="788"/>
                  </a:lnTo>
                  <a:lnTo>
                    <a:pt x="564" y="785"/>
                  </a:lnTo>
                  <a:lnTo>
                    <a:pt x="569" y="783"/>
                  </a:lnTo>
                  <a:lnTo>
                    <a:pt x="575" y="780"/>
                  </a:lnTo>
                  <a:lnTo>
                    <a:pt x="581" y="777"/>
                  </a:lnTo>
                  <a:lnTo>
                    <a:pt x="586" y="776"/>
                  </a:lnTo>
                  <a:lnTo>
                    <a:pt x="591" y="773"/>
                  </a:lnTo>
                  <a:lnTo>
                    <a:pt x="595" y="771"/>
                  </a:lnTo>
                  <a:lnTo>
                    <a:pt x="600" y="768"/>
                  </a:lnTo>
                  <a:lnTo>
                    <a:pt x="605" y="767"/>
                  </a:lnTo>
                  <a:lnTo>
                    <a:pt x="609" y="764"/>
                  </a:lnTo>
                  <a:lnTo>
                    <a:pt x="614" y="763"/>
                  </a:lnTo>
                  <a:lnTo>
                    <a:pt x="617" y="760"/>
                  </a:lnTo>
                  <a:lnTo>
                    <a:pt x="621" y="759"/>
                  </a:lnTo>
                  <a:lnTo>
                    <a:pt x="625" y="757"/>
                  </a:lnTo>
                  <a:lnTo>
                    <a:pt x="629" y="755"/>
                  </a:lnTo>
                  <a:lnTo>
                    <a:pt x="633" y="754"/>
                  </a:lnTo>
                  <a:lnTo>
                    <a:pt x="636" y="753"/>
                  </a:lnTo>
                  <a:lnTo>
                    <a:pt x="638" y="750"/>
                  </a:lnTo>
                  <a:lnTo>
                    <a:pt x="642" y="749"/>
                  </a:lnTo>
                  <a:lnTo>
                    <a:pt x="645" y="748"/>
                  </a:lnTo>
                  <a:lnTo>
                    <a:pt x="647" y="747"/>
                  </a:lnTo>
                  <a:lnTo>
                    <a:pt x="650" y="745"/>
                  </a:lnTo>
                  <a:lnTo>
                    <a:pt x="652" y="744"/>
                  </a:lnTo>
                  <a:lnTo>
                    <a:pt x="654" y="742"/>
                  </a:lnTo>
                  <a:lnTo>
                    <a:pt x="658" y="741"/>
                  </a:lnTo>
                  <a:lnTo>
                    <a:pt x="661" y="739"/>
                  </a:lnTo>
                  <a:lnTo>
                    <a:pt x="664" y="737"/>
                  </a:lnTo>
                  <a:lnTo>
                    <a:pt x="668" y="734"/>
                  </a:lnTo>
                  <a:lnTo>
                    <a:pt x="671" y="733"/>
                  </a:lnTo>
                  <a:lnTo>
                    <a:pt x="674" y="732"/>
                  </a:lnTo>
                  <a:lnTo>
                    <a:pt x="676" y="731"/>
                  </a:lnTo>
                  <a:lnTo>
                    <a:pt x="679" y="729"/>
                  </a:lnTo>
                  <a:lnTo>
                    <a:pt x="681" y="728"/>
                  </a:lnTo>
                  <a:lnTo>
                    <a:pt x="683" y="727"/>
                  </a:lnTo>
                  <a:lnTo>
                    <a:pt x="684" y="727"/>
                  </a:lnTo>
                  <a:lnTo>
                    <a:pt x="686" y="727"/>
                  </a:lnTo>
                  <a:lnTo>
                    <a:pt x="687" y="727"/>
                  </a:lnTo>
                  <a:lnTo>
                    <a:pt x="690" y="727"/>
                  </a:lnTo>
                  <a:lnTo>
                    <a:pt x="693" y="728"/>
                  </a:lnTo>
                  <a:lnTo>
                    <a:pt x="696" y="728"/>
                  </a:lnTo>
                  <a:lnTo>
                    <a:pt x="698" y="728"/>
                  </a:lnTo>
                  <a:lnTo>
                    <a:pt x="703" y="729"/>
                  </a:lnTo>
                  <a:lnTo>
                    <a:pt x="706" y="730"/>
                  </a:lnTo>
                  <a:lnTo>
                    <a:pt x="711" y="730"/>
                  </a:lnTo>
                  <a:lnTo>
                    <a:pt x="715" y="731"/>
                  </a:lnTo>
                  <a:lnTo>
                    <a:pt x="721" y="731"/>
                  </a:lnTo>
                  <a:lnTo>
                    <a:pt x="726" y="732"/>
                  </a:lnTo>
                  <a:lnTo>
                    <a:pt x="732" y="733"/>
                  </a:lnTo>
                  <a:lnTo>
                    <a:pt x="737" y="733"/>
                  </a:lnTo>
                  <a:lnTo>
                    <a:pt x="742" y="734"/>
                  </a:lnTo>
                  <a:lnTo>
                    <a:pt x="749" y="734"/>
                  </a:lnTo>
                  <a:lnTo>
                    <a:pt x="755" y="736"/>
                  </a:lnTo>
                  <a:lnTo>
                    <a:pt x="762" y="737"/>
                  </a:lnTo>
                  <a:lnTo>
                    <a:pt x="768" y="737"/>
                  </a:lnTo>
                  <a:lnTo>
                    <a:pt x="775" y="738"/>
                  </a:lnTo>
                  <a:lnTo>
                    <a:pt x="783" y="739"/>
                  </a:lnTo>
                  <a:lnTo>
                    <a:pt x="790" y="739"/>
                  </a:lnTo>
                  <a:lnTo>
                    <a:pt x="798" y="740"/>
                  </a:lnTo>
                  <a:lnTo>
                    <a:pt x="805" y="740"/>
                  </a:lnTo>
                  <a:lnTo>
                    <a:pt x="813" y="741"/>
                  </a:lnTo>
                  <a:lnTo>
                    <a:pt x="821" y="742"/>
                  </a:lnTo>
                  <a:lnTo>
                    <a:pt x="828" y="742"/>
                  </a:lnTo>
                  <a:lnTo>
                    <a:pt x="836" y="744"/>
                  </a:lnTo>
                  <a:lnTo>
                    <a:pt x="844" y="745"/>
                  </a:lnTo>
                  <a:lnTo>
                    <a:pt x="852" y="745"/>
                  </a:lnTo>
                  <a:lnTo>
                    <a:pt x="860" y="745"/>
                  </a:lnTo>
                  <a:lnTo>
                    <a:pt x="868" y="746"/>
                  </a:lnTo>
                  <a:lnTo>
                    <a:pt x="876" y="746"/>
                  </a:lnTo>
                  <a:lnTo>
                    <a:pt x="884" y="746"/>
                  </a:lnTo>
                  <a:lnTo>
                    <a:pt x="892" y="746"/>
                  </a:lnTo>
                  <a:lnTo>
                    <a:pt x="901" y="746"/>
                  </a:lnTo>
                  <a:lnTo>
                    <a:pt x="909" y="747"/>
                  </a:lnTo>
                  <a:lnTo>
                    <a:pt x="917" y="746"/>
                  </a:lnTo>
                  <a:lnTo>
                    <a:pt x="923" y="746"/>
                  </a:lnTo>
                  <a:lnTo>
                    <a:pt x="931" y="746"/>
                  </a:lnTo>
                  <a:lnTo>
                    <a:pt x="940" y="746"/>
                  </a:lnTo>
                  <a:lnTo>
                    <a:pt x="947" y="746"/>
                  </a:lnTo>
                  <a:lnTo>
                    <a:pt x="955" y="746"/>
                  </a:lnTo>
                  <a:lnTo>
                    <a:pt x="962" y="746"/>
                  </a:lnTo>
                  <a:lnTo>
                    <a:pt x="970" y="745"/>
                  </a:lnTo>
                  <a:lnTo>
                    <a:pt x="977" y="744"/>
                  </a:lnTo>
                  <a:lnTo>
                    <a:pt x="983" y="744"/>
                  </a:lnTo>
                  <a:lnTo>
                    <a:pt x="990" y="742"/>
                  </a:lnTo>
                  <a:lnTo>
                    <a:pt x="997" y="741"/>
                  </a:lnTo>
                  <a:lnTo>
                    <a:pt x="1003" y="740"/>
                  </a:lnTo>
                  <a:lnTo>
                    <a:pt x="1009" y="739"/>
                  </a:lnTo>
                  <a:lnTo>
                    <a:pt x="1014" y="738"/>
                  </a:lnTo>
                  <a:lnTo>
                    <a:pt x="1021" y="737"/>
                  </a:lnTo>
                  <a:lnTo>
                    <a:pt x="1025" y="734"/>
                  </a:lnTo>
                  <a:lnTo>
                    <a:pt x="1031" y="733"/>
                  </a:lnTo>
                  <a:lnTo>
                    <a:pt x="1035" y="731"/>
                  </a:lnTo>
                  <a:lnTo>
                    <a:pt x="1041" y="730"/>
                  </a:lnTo>
                  <a:lnTo>
                    <a:pt x="1044" y="728"/>
                  </a:lnTo>
                  <a:lnTo>
                    <a:pt x="1048" y="725"/>
                  </a:lnTo>
                  <a:lnTo>
                    <a:pt x="1051" y="723"/>
                  </a:lnTo>
                  <a:lnTo>
                    <a:pt x="1056" y="721"/>
                  </a:lnTo>
                  <a:lnTo>
                    <a:pt x="1058" y="718"/>
                  </a:lnTo>
                  <a:lnTo>
                    <a:pt x="1060" y="714"/>
                  </a:lnTo>
                  <a:lnTo>
                    <a:pt x="1064" y="710"/>
                  </a:lnTo>
                  <a:lnTo>
                    <a:pt x="1066" y="705"/>
                  </a:lnTo>
                  <a:lnTo>
                    <a:pt x="1068" y="699"/>
                  </a:lnTo>
                  <a:lnTo>
                    <a:pt x="1070" y="694"/>
                  </a:lnTo>
                  <a:lnTo>
                    <a:pt x="1073" y="688"/>
                  </a:lnTo>
                  <a:lnTo>
                    <a:pt x="1075" y="681"/>
                  </a:lnTo>
                  <a:lnTo>
                    <a:pt x="1076" y="673"/>
                  </a:lnTo>
                  <a:lnTo>
                    <a:pt x="1077" y="666"/>
                  </a:lnTo>
                  <a:lnTo>
                    <a:pt x="1078" y="658"/>
                  </a:lnTo>
                  <a:lnTo>
                    <a:pt x="1081" y="649"/>
                  </a:lnTo>
                  <a:lnTo>
                    <a:pt x="1082" y="640"/>
                  </a:lnTo>
                  <a:lnTo>
                    <a:pt x="1083" y="630"/>
                  </a:lnTo>
                  <a:lnTo>
                    <a:pt x="1084" y="620"/>
                  </a:lnTo>
                  <a:lnTo>
                    <a:pt x="1085" y="611"/>
                  </a:lnTo>
                  <a:lnTo>
                    <a:pt x="1085" y="600"/>
                  </a:lnTo>
                  <a:lnTo>
                    <a:pt x="1085" y="590"/>
                  </a:lnTo>
                  <a:lnTo>
                    <a:pt x="1086" y="578"/>
                  </a:lnTo>
                  <a:lnTo>
                    <a:pt x="1086" y="567"/>
                  </a:lnTo>
                  <a:lnTo>
                    <a:pt x="1086" y="556"/>
                  </a:lnTo>
                  <a:lnTo>
                    <a:pt x="1086" y="543"/>
                  </a:lnTo>
                  <a:lnTo>
                    <a:pt x="1086" y="532"/>
                  </a:lnTo>
                  <a:lnTo>
                    <a:pt x="1087" y="521"/>
                  </a:lnTo>
                  <a:lnTo>
                    <a:pt x="1086" y="508"/>
                  </a:lnTo>
                  <a:lnTo>
                    <a:pt x="1086" y="496"/>
                  </a:lnTo>
                  <a:lnTo>
                    <a:pt x="1085" y="484"/>
                  </a:lnTo>
                  <a:lnTo>
                    <a:pt x="1085" y="471"/>
                  </a:lnTo>
                  <a:lnTo>
                    <a:pt x="1085" y="457"/>
                  </a:lnTo>
                  <a:lnTo>
                    <a:pt x="1084" y="445"/>
                  </a:lnTo>
                  <a:lnTo>
                    <a:pt x="1084" y="433"/>
                  </a:lnTo>
                  <a:lnTo>
                    <a:pt x="1084" y="420"/>
                  </a:lnTo>
                  <a:lnTo>
                    <a:pt x="1082" y="407"/>
                  </a:lnTo>
                  <a:lnTo>
                    <a:pt x="1082" y="394"/>
                  </a:lnTo>
                  <a:lnTo>
                    <a:pt x="1081" y="382"/>
                  </a:lnTo>
                  <a:lnTo>
                    <a:pt x="1079" y="369"/>
                  </a:lnTo>
                  <a:lnTo>
                    <a:pt x="1078" y="356"/>
                  </a:lnTo>
                  <a:lnTo>
                    <a:pt x="1077" y="343"/>
                  </a:lnTo>
                  <a:lnTo>
                    <a:pt x="1076" y="331"/>
                  </a:lnTo>
                  <a:lnTo>
                    <a:pt x="1076" y="320"/>
                  </a:lnTo>
                  <a:lnTo>
                    <a:pt x="1075" y="307"/>
                  </a:lnTo>
                  <a:lnTo>
                    <a:pt x="1073" y="296"/>
                  </a:lnTo>
                  <a:lnTo>
                    <a:pt x="1072" y="283"/>
                  </a:lnTo>
                  <a:lnTo>
                    <a:pt x="1070" y="273"/>
                  </a:lnTo>
                  <a:lnTo>
                    <a:pt x="1069" y="261"/>
                  </a:lnTo>
                  <a:lnTo>
                    <a:pt x="1068" y="251"/>
                  </a:lnTo>
                  <a:lnTo>
                    <a:pt x="1067" y="239"/>
                  </a:lnTo>
                  <a:lnTo>
                    <a:pt x="1066" y="230"/>
                  </a:lnTo>
                  <a:lnTo>
                    <a:pt x="1064" y="220"/>
                  </a:lnTo>
                  <a:lnTo>
                    <a:pt x="1063" y="210"/>
                  </a:lnTo>
                  <a:lnTo>
                    <a:pt x="1061" y="201"/>
                  </a:lnTo>
                  <a:lnTo>
                    <a:pt x="1060" y="192"/>
                  </a:lnTo>
                  <a:lnTo>
                    <a:pt x="1059" y="183"/>
                  </a:lnTo>
                  <a:lnTo>
                    <a:pt x="1058" y="175"/>
                  </a:lnTo>
                  <a:lnTo>
                    <a:pt x="1057" y="168"/>
                  </a:lnTo>
                  <a:lnTo>
                    <a:pt x="1056" y="161"/>
                  </a:lnTo>
                  <a:lnTo>
                    <a:pt x="1053" y="155"/>
                  </a:lnTo>
                  <a:lnTo>
                    <a:pt x="1052" y="148"/>
                  </a:lnTo>
                  <a:lnTo>
                    <a:pt x="1051" y="143"/>
                  </a:lnTo>
                  <a:lnTo>
                    <a:pt x="1050" y="138"/>
                  </a:lnTo>
                  <a:lnTo>
                    <a:pt x="1049" y="133"/>
                  </a:lnTo>
                  <a:lnTo>
                    <a:pt x="1048" y="130"/>
                  </a:lnTo>
                  <a:lnTo>
                    <a:pt x="1047" y="126"/>
                  </a:lnTo>
                  <a:lnTo>
                    <a:pt x="1046" y="124"/>
                  </a:lnTo>
                  <a:lnTo>
                    <a:pt x="1044" y="122"/>
                  </a:lnTo>
                  <a:lnTo>
                    <a:pt x="1042" y="119"/>
                  </a:lnTo>
                  <a:lnTo>
                    <a:pt x="1041" y="116"/>
                  </a:lnTo>
                  <a:lnTo>
                    <a:pt x="1039" y="114"/>
                  </a:lnTo>
                  <a:lnTo>
                    <a:pt x="1036" y="110"/>
                  </a:lnTo>
                  <a:lnTo>
                    <a:pt x="1034" y="107"/>
                  </a:lnTo>
                  <a:lnTo>
                    <a:pt x="1032" y="105"/>
                  </a:lnTo>
                  <a:lnTo>
                    <a:pt x="1030" y="101"/>
                  </a:lnTo>
                  <a:lnTo>
                    <a:pt x="1026" y="98"/>
                  </a:lnTo>
                  <a:lnTo>
                    <a:pt x="1023" y="95"/>
                  </a:lnTo>
                  <a:lnTo>
                    <a:pt x="1020" y="91"/>
                  </a:lnTo>
                  <a:lnTo>
                    <a:pt x="1016" y="88"/>
                  </a:lnTo>
                  <a:lnTo>
                    <a:pt x="1012" y="84"/>
                  </a:lnTo>
                  <a:lnTo>
                    <a:pt x="1007" y="81"/>
                  </a:lnTo>
                  <a:lnTo>
                    <a:pt x="1003" y="78"/>
                  </a:lnTo>
                  <a:lnTo>
                    <a:pt x="998" y="74"/>
                  </a:lnTo>
                  <a:lnTo>
                    <a:pt x="992" y="70"/>
                  </a:lnTo>
                  <a:lnTo>
                    <a:pt x="988" y="66"/>
                  </a:lnTo>
                  <a:lnTo>
                    <a:pt x="981" y="63"/>
                  </a:lnTo>
                  <a:lnTo>
                    <a:pt x="975" y="60"/>
                  </a:lnTo>
                  <a:lnTo>
                    <a:pt x="970" y="55"/>
                  </a:lnTo>
                  <a:lnTo>
                    <a:pt x="963" y="52"/>
                  </a:lnTo>
                  <a:lnTo>
                    <a:pt x="956" y="48"/>
                  </a:lnTo>
                  <a:lnTo>
                    <a:pt x="951" y="45"/>
                  </a:lnTo>
                  <a:lnTo>
                    <a:pt x="943" y="41"/>
                  </a:lnTo>
                  <a:lnTo>
                    <a:pt x="935" y="38"/>
                  </a:lnTo>
                  <a:lnTo>
                    <a:pt x="927" y="35"/>
                  </a:lnTo>
                  <a:lnTo>
                    <a:pt x="919" y="32"/>
                  </a:lnTo>
                  <a:lnTo>
                    <a:pt x="910" y="29"/>
                  </a:lnTo>
                  <a:lnTo>
                    <a:pt x="902" y="26"/>
                  </a:lnTo>
                  <a:lnTo>
                    <a:pt x="893" y="23"/>
                  </a:lnTo>
                  <a:lnTo>
                    <a:pt x="884" y="21"/>
                  </a:lnTo>
                  <a:lnTo>
                    <a:pt x="874" y="18"/>
                  </a:lnTo>
                  <a:lnTo>
                    <a:pt x="865" y="15"/>
                  </a:lnTo>
                  <a:lnTo>
                    <a:pt x="854" y="12"/>
                  </a:lnTo>
                  <a:lnTo>
                    <a:pt x="844" y="11"/>
                  </a:lnTo>
                  <a:lnTo>
                    <a:pt x="833" y="9"/>
                  </a:lnTo>
                  <a:lnTo>
                    <a:pt x="822" y="6"/>
                  </a:lnTo>
                  <a:lnTo>
                    <a:pt x="810" y="5"/>
                  </a:lnTo>
                  <a:lnTo>
                    <a:pt x="799" y="4"/>
                  </a:lnTo>
                  <a:lnTo>
                    <a:pt x="787" y="3"/>
                  </a:lnTo>
                  <a:lnTo>
                    <a:pt x="774" y="2"/>
                  </a:lnTo>
                  <a:lnTo>
                    <a:pt x="762" y="1"/>
                  </a:lnTo>
                  <a:lnTo>
                    <a:pt x="749" y="1"/>
                  </a:lnTo>
                  <a:lnTo>
                    <a:pt x="736" y="0"/>
                  </a:lnTo>
                  <a:lnTo>
                    <a:pt x="722" y="1"/>
                  </a:lnTo>
                  <a:lnTo>
                    <a:pt x="707" y="1"/>
                  </a:lnTo>
                  <a:lnTo>
                    <a:pt x="694" y="1"/>
                  </a:lnTo>
                  <a:lnTo>
                    <a:pt x="679" y="2"/>
                  </a:lnTo>
                  <a:lnTo>
                    <a:pt x="664" y="3"/>
                  </a:lnTo>
                  <a:lnTo>
                    <a:pt x="649" y="4"/>
                  </a:lnTo>
                  <a:lnTo>
                    <a:pt x="633" y="5"/>
                  </a:lnTo>
                  <a:lnTo>
                    <a:pt x="617" y="8"/>
                  </a:lnTo>
                  <a:lnTo>
                    <a:pt x="601" y="10"/>
                  </a:lnTo>
                  <a:lnTo>
                    <a:pt x="584" y="12"/>
                  </a:lnTo>
                  <a:lnTo>
                    <a:pt x="567" y="17"/>
                  </a:lnTo>
                  <a:lnTo>
                    <a:pt x="550" y="19"/>
                  </a:lnTo>
                  <a:lnTo>
                    <a:pt x="532" y="23"/>
                  </a:lnTo>
                  <a:lnTo>
                    <a:pt x="514" y="27"/>
                  </a:lnTo>
                  <a:lnTo>
                    <a:pt x="496" y="32"/>
                  </a:lnTo>
                  <a:lnTo>
                    <a:pt x="478" y="37"/>
                  </a:lnTo>
                  <a:lnTo>
                    <a:pt x="459" y="41"/>
                  </a:lnTo>
                  <a:lnTo>
                    <a:pt x="439" y="48"/>
                  </a:lnTo>
                  <a:lnTo>
                    <a:pt x="420" y="54"/>
                  </a:lnTo>
                  <a:lnTo>
                    <a:pt x="400" y="61"/>
                  </a:lnTo>
                  <a:lnTo>
                    <a:pt x="381" y="66"/>
                  </a:lnTo>
                  <a:lnTo>
                    <a:pt x="361" y="73"/>
                  </a:lnTo>
                  <a:lnTo>
                    <a:pt x="344" y="79"/>
                  </a:lnTo>
                  <a:lnTo>
                    <a:pt x="326" y="86"/>
                  </a:lnTo>
                  <a:lnTo>
                    <a:pt x="309" y="91"/>
                  </a:lnTo>
                  <a:lnTo>
                    <a:pt x="294" y="98"/>
                  </a:lnTo>
                  <a:lnTo>
                    <a:pt x="279" y="105"/>
                  </a:lnTo>
                  <a:lnTo>
                    <a:pt x="263" y="110"/>
                  </a:lnTo>
                  <a:lnTo>
                    <a:pt x="248" y="116"/>
                  </a:lnTo>
                  <a:lnTo>
                    <a:pt x="235" y="123"/>
                  </a:lnTo>
                  <a:lnTo>
                    <a:pt x="221" y="128"/>
                  </a:lnTo>
                  <a:lnTo>
                    <a:pt x="209" y="135"/>
                  </a:lnTo>
                  <a:lnTo>
                    <a:pt x="196" y="141"/>
                  </a:lnTo>
                  <a:lnTo>
                    <a:pt x="185" y="148"/>
                  </a:lnTo>
                  <a:lnTo>
                    <a:pt x="174" y="153"/>
                  </a:lnTo>
                  <a:lnTo>
                    <a:pt x="162" y="159"/>
                  </a:lnTo>
                  <a:lnTo>
                    <a:pt x="152" y="166"/>
                  </a:lnTo>
                  <a:lnTo>
                    <a:pt x="141" y="171"/>
                  </a:lnTo>
                  <a:lnTo>
                    <a:pt x="132" y="177"/>
                  </a:lnTo>
                  <a:lnTo>
                    <a:pt x="123" y="183"/>
                  </a:lnTo>
                  <a:lnTo>
                    <a:pt x="115" y="188"/>
                  </a:lnTo>
                  <a:lnTo>
                    <a:pt x="106" y="194"/>
                  </a:lnTo>
                  <a:lnTo>
                    <a:pt x="99" y="200"/>
                  </a:lnTo>
                  <a:lnTo>
                    <a:pt x="91" y="205"/>
                  </a:lnTo>
                  <a:lnTo>
                    <a:pt x="83" y="211"/>
                  </a:lnTo>
                  <a:lnTo>
                    <a:pt x="76" y="217"/>
                  </a:lnTo>
                  <a:lnTo>
                    <a:pt x="71" y="222"/>
                  </a:lnTo>
                  <a:lnTo>
                    <a:pt x="64" y="227"/>
                  </a:lnTo>
                  <a:lnTo>
                    <a:pt x="59" y="233"/>
                  </a:lnTo>
                  <a:lnTo>
                    <a:pt x="54" y="238"/>
                  </a:lnTo>
                  <a:lnTo>
                    <a:pt x="49" y="244"/>
                  </a:lnTo>
                  <a:lnTo>
                    <a:pt x="44" y="248"/>
                  </a:lnTo>
                  <a:lnTo>
                    <a:pt x="39" y="253"/>
                  </a:lnTo>
                  <a:lnTo>
                    <a:pt x="35" y="257"/>
                  </a:lnTo>
                  <a:lnTo>
                    <a:pt x="31" y="263"/>
                  </a:lnTo>
                  <a:lnTo>
                    <a:pt x="28" y="268"/>
                  </a:lnTo>
                  <a:lnTo>
                    <a:pt x="24" y="272"/>
                  </a:lnTo>
                  <a:lnTo>
                    <a:pt x="21" y="277"/>
                  </a:lnTo>
                  <a:lnTo>
                    <a:pt x="19" y="281"/>
                  </a:lnTo>
                  <a:lnTo>
                    <a:pt x="16" y="286"/>
                  </a:lnTo>
                  <a:lnTo>
                    <a:pt x="13" y="290"/>
                  </a:lnTo>
                  <a:lnTo>
                    <a:pt x="12" y="295"/>
                  </a:lnTo>
                  <a:lnTo>
                    <a:pt x="10" y="298"/>
                  </a:lnTo>
                  <a:lnTo>
                    <a:pt x="9" y="303"/>
                  </a:lnTo>
                  <a:lnTo>
                    <a:pt x="6" y="306"/>
                  </a:lnTo>
                  <a:lnTo>
                    <a:pt x="5" y="311"/>
                  </a:lnTo>
                  <a:lnTo>
                    <a:pt x="4" y="314"/>
                  </a:lnTo>
                  <a:lnTo>
                    <a:pt x="3" y="317"/>
                  </a:lnTo>
                  <a:lnTo>
                    <a:pt x="3" y="321"/>
                  </a:lnTo>
                  <a:lnTo>
                    <a:pt x="2" y="324"/>
                  </a:lnTo>
                  <a:lnTo>
                    <a:pt x="1" y="327"/>
                  </a:lnTo>
                  <a:lnTo>
                    <a:pt x="1" y="331"/>
                  </a:lnTo>
                  <a:lnTo>
                    <a:pt x="1" y="334"/>
                  </a:lnTo>
                  <a:lnTo>
                    <a:pt x="1" y="337"/>
                  </a:lnTo>
                  <a:lnTo>
                    <a:pt x="1" y="340"/>
                  </a:lnTo>
                  <a:lnTo>
                    <a:pt x="0" y="342"/>
                  </a:lnTo>
                  <a:lnTo>
                    <a:pt x="0" y="344"/>
                  </a:lnTo>
                  <a:lnTo>
                    <a:pt x="0" y="347"/>
                  </a:lnTo>
                  <a:lnTo>
                    <a:pt x="0" y="350"/>
                  </a:lnTo>
                  <a:lnTo>
                    <a:pt x="1" y="353"/>
                  </a:lnTo>
                  <a:lnTo>
                    <a:pt x="1" y="358"/>
                  </a:lnTo>
                  <a:lnTo>
                    <a:pt x="1" y="359"/>
                  </a:lnTo>
                  <a:lnTo>
                    <a:pt x="2" y="363"/>
                  </a:lnTo>
                  <a:lnTo>
                    <a:pt x="3" y="365"/>
                  </a:lnTo>
                  <a:lnTo>
                    <a:pt x="4" y="369"/>
                  </a:lnTo>
                  <a:lnTo>
                    <a:pt x="5" y="373"/>
                  </a:lnTo>
                  <a:lnTo>
                    <a:pt x="6" y="378"/>
                  </a:lnTo>
                  <a:lnTo>
                    <a:pt x="9" y="383"/>
                  </a:lnTo>
                  <a:lnTo>
                    <a:pt x="11" y="390"/>
                  </a:lnTo>
                  <a:lnTo>
                    <a:pt x="12" y="395"/>
                  </a:lnTo>
                  <a:lnTo>
                    <a:pt x="15" y="402"/>
                  </a:lnTo>
                  <a:lnTo>
                    <a:pt x="18" y="410"/>
                  </a:lnTo>
                  <a:lnTo>
                    <a:pt x="21" y="418"/>
                  </a:lnTo>
                  <a:lnTo>
                    <a:pt x="23" y="425"/>
                  </a:lnTo>
                  <a:lnTo>
                    <a:pt x="26" y="434"/>
                  </a:lnTo>
                  <a:lnTo>
                    <a:pt x="29" y="443"/>
                  </a:lnTo>
                  <a:lnTo>
                    <a:pt x="33" y="452"/>
                  </a:lnTo>
                  <a:lnTo>
                    <a:pt x="36" y="461"/>
                  </a:lnTo>
                  <a:lnTo>
                    <a:pt x="39" y="471"/>
                  </a:lnTo>
                  <a:lnTo>
                    <a:pt x="44" y="481"/>
                  </a:lnTo>
                  <a:lnTo>
                    <a:pt x="47" y="491"/>
                  </a:lnTo>
                  <a:lnTo>
                    <a:pt x="50" y="502"/>
                  </a:lnTo>
                  <a:lnTo>
                    <a:pt x="55" y="512"/>
                  </a:lnTo>
                  <a:lnTo>
                    <a:pt x="59" y="523"/>
                  </a:lnTo>
                  <a:lnTo>
                    <a:pt x="63" y="534"/>
                  </a:lnTo>
                  <a:lnTo>
                    <a:pt x="67" y="546"/>
                  </a:lnTo>
                  <a:lnTo>
                    <a:pt x="72" y="557"/>
                  </a:lnTo>
                  <a:lnTo>
                    <a:pt x="75" y="568"/>
                  </a:lnTo>
                  <a:lnTo>
                    <a:pt x="81" y="580"/>
                  </a:lnTo>
                  <a:lnTo>
                    <a:pt x="84" y="591"/>
                  </a:lnTo>
                  <a:lnTo>
                    <a:pt x="90" y="603"/>
                  </a:lnTo>
                  <a:lnTo>
                    <a:pt x="93" y="615"/>
                  </a:lnTo>
                  <a:lnTo>
                    <a:pt x="99" y="626"/>
                  </a:lnTo>
                  <a:lnTo>
                    <a:pt x="102" y="637"/>
                  </a:lnTo>
                  <a:lnTo>
                    <a:pt x="107" y="649"/>
                  </a:lnTo>
                  <a:lnTo>
                    <a:pt x="111" y="660"/>
                  </a:lnTo>
                  <a:lnTo>
                    <a:pt x="116" y="672"/>
                  </a:lnTo>
                  <a:lnTo>
                    <a:pt x="119" y="684"/>
                  </a:lnTo>
                  <a:lnTo>
                    <a:pt x="124" y="694"/>
                  </a:lnTo>
                  <a:lnTo>
                    <a:pt x="128" y="705"/>
                  </a:lnTo>
                  <a:lnTo>
                    <a:pt x="133" y="716"/>
                  </a:lnTo>
                  <a:lnTo>
                    <a:pt x="136" y="727"/>
                  </a:lnTo>
                  <a:lnTo>
                    <a:pt x="141" y="737"/>
                  </a:lnTo>
                  <a:lnTo>
                    <a:pt x="144" y="747"/>
                  </a:lnTo>
                  <a:lnTo>
                    <a:pt x="149" y="757"/>
                  </a:lnTo>
                  <a:lnTo>
                    <a:pt x="152" y="767"/>
                  </a:lnTo>
                  <a:lnTo>
                    <a:pt x="156" y="776"/>
                  </a:lnTo>
                  <a:lnTo>
                    <a:pt x="159" y="785"/>
                  </a:lnTo>
                  <a:lnTo>
                    <a:pt x="162" y="794"/>
                  </a:lnTo>
                  <a:lnTo>
                    <a:pt x="166" y="802"/>
                  </a:lnTo>
                  <a:lnTo>
                    <a:pt x="169" y="810"/>
                  </a:lnTo>
                  <a:lnTo>
                    <a:pt x="171" y="817"/>
                  </a:lnTo>
                  <a:lnTo>
                    <a:pt x="175" y="825"/>
                  </a:lnTo>
                  <a:lnTo>
                    <a:pt x="177" y="831"/>
                  </a:lnTo>
                  <a:lnTo>
                    <a:pt x="179" y="837"/>
                  </a:lnTo>
                  <a:lnTo>
                    <a:pt x="182" y="843"/>
                  </a:lnTo>
                  <a:lnTo>
                    <a:pt x="184" y="849"/>
                  </a:lnTo>
                  <a:lnTo>
                    <a:pt x="185" y="853"/>
                  </a:lnTo>
                  <a:lnTo>
                    <a:pt x="187" y="858"/>
                  </a:lnTo>
                  <a:lnTo>
                    <a:pt x="188" y="861"/>
                  </a:lnTo>
                  <a:lnTo>
                    <a:pt x="190" y="865"/>
                  </a:lnTo>
                  <a:lnTo>
                    <a:pt x="191" y="867"/>
                  </a:lnTo>
                  <a:lnTo>
                    <a:pt x="191" y="868"/>
                  </a:lnTo>
                  <a:lnTo>
                    <a:pt x="192" y="869"/>
                  </a:lnTo>
                  <a:lnTo>
                    <a:pt x="192" y="870"/>
                  </a:lnTo>
                  <a:close/>
                </a:path>
              </a:pathLst>
            </a:custGeom>
            <a:solidFill>
              <a:srgbClr val="F4E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15" name="Freeform 96"/>
            <p:cNvSpPr>
              <a:spLocks/>
            </p:cNvSpPr>
            <p:nvPr/>
          </p:nvSpPr>
          <p:spPr bwMode="auto">
            <a:xfrm>
              <a:off x="4368" y="1082"/>
              <a:ext cx="1211" cy="1314"/>
            </a:xfrm>
            <a:custGeom>
              <a:avLst/>
              <a:gdLst>
                <a:gd name="T0" fmla="*/ 140 w 1211"/>
                <a:gd name="T1" fmla="*/ 249 h 1314"/>
                <a:gd name="T2" fmla="*/ 107 w 1211"/>
                <a:gd name="T3" fmla="*/ 303 h 1314"/>
                <a:gd name="T4" fmla="*/ 82 w 1211"/>
                <a:gd name="T5" fmla="*/ 367 h 1314"/>
                <a:gd name="T6" fmla="*/ 74 w 1211"/>
                <a:gd name="T7" fmla="*/ 429 h 1314"/>
                <a:gd name="T8" fmla="*/ 74 w 1211"/>
                <a:gd name="T9" fmla="*/ 485 h 1314"/>
                <a:gd name="T10" fmla="*/ 80 w 1211"/>
                <a:gd name="T11" fmla="*/ 534 h 1314"/>
                <a:gd name="T12" fmla="*/ 54 w 1211"/>
                <a:gd name="T13" fmla="*/ 577 h 1314"/>
                <a:gd name="T14" fmla="*/ 23 w 1211"/>
                <a:gd name="T15" fmla="*/ 643 h 1314"/>
                <a:gd name="T16" fmla="*/ 2 w 1211"/>
                <a:gd name="T17" fmla="*/ 732 h 1314"/>
                <a:gd name="T18" fmla="*/ 0 w 1211"/>
                <a:gd name="T19" fmla="*/ 835 h 1314"/>
                <a:gd name="T20" fmla="*/ 6 w 1211"/>
                <a:gd name="T21" fmla="*/ 919 h 1314"/>
                <a:gd name="T22" fmla="*/ 14 w 1211"/>
                <a:gd name="T23" fmla="*/ 975 h 1314"/>
                <a:gd name="T24" fmla="*/ 13 w 1211"/>
                <a:gd name="T25" fmla="*/ 1018 h 1314"/>
                <a:gd name="T26" fmla="*/ 2 w 1211"/>
                <a:gd name="T27" fmla="*/ 1086 h 1314"/>
                <a:gd name="T28" fmla="*/ 5 w 1211"/>
                <a:gd name="T29" fmla="*/ 1176 h 1314"/>
                <a:gd name="T30" fmla="*/ 51 w 1211"/>
                <a:gd name="T31" fmla="*/ 1259 h 1314"/>
                <a:gd name="T32" fmla="*/ 130 w 1211"/>
                <a:gd name="T33" fmla="*/ 1305 h 1314"/>
                <a:gd name="T34" fmla="*/ 219 w 1211"/>
                <a:gd name="T35" fmla="*/ 1313 h 1314"/>
                <a:gd name="T36" fmla="*/ 304 w 1211"/>
                <a:gd name="T37" fmla="*/ 1290 h 1314"/>
                <a:gd name="T38" fmla="*/ 369 w 1211"/>
                <a:gd name="T39" fmla="*/ 1245 h 1314"/>
                <a:gd name="T40" fmla="*/ 363 w 1211"/>
                <a:gd name="T41" fmla="*/ 1188 h 1314"/>
                <a:gd name="T42" fmla="*/ 314 w 1211"/>
                <a:gd name="T43" fmla="*/ 1114 h 1314"/>
                <a:gd name="T44" fmla="*/ 264 w 1211"/>
                <a:gd name="T45" fmla="*/ 1033 h 1314"/>
                <a:gd name="T46" fmla="*/ 244 w 1211"/>
                <a:gd name="T47" fmla="*/ 954 h 1314"/>
                <a:gd name="T48" fmla="*/ 230 w 1211"/>
                <a:gd name="T49" fmla="*/ 896 h 1314"/>
                <a:gd name="T50" fmla="*/ 219 w 1211"/>
                <a:gd name="T51" fmla="*/ 851 h 1314"/>
                <a:gd name="T52" fmla="*/ 211 w 1211"/>
                <a:gd name="T53" fmla="*/ 809 h 1314"/>
                <a:gd name="T54" fmla="*/ 242 w 1211"/>
                <a:gd name="T55" fmla="*/ 825 h 1314"/>
                <a:gd name="T56" fmla="*/ 295 w 1211"/>
                <a:gd name="T57" fmla="*/ 851 h 1314"/>
                <a:gd name="T58" fmla="*/ 371 w 1211"/>
                <a:gd name="T59" fmla="*/ 878 h 1314"/>
                <a:gd name="T60" fmla="*/ 382 w 1211"/>
                <a:gd name="T61" fmla="*/ 936 h 1314"/>
                <a:gd name="T62" fmla="*/ 423 w 1211"/>
                <a:gd name="T63" fmla="*/ 984 h 1314"/>
                <a:gd name="T64" fmla="*/ 480 w 1211"/>
                <a:gd name="T65" fmla="*/ 1013 h 1314"/>
                <a:gd name="T66" fmla="*/ 527 w 1211"/>
                <a:gd name="T67" fmla="*/ 1016 h 1314"/>
                <a:gd name="T68" fmla="*/ 573 w 1211"/>
                <a:gd name="T69" fmla="*/ 1010 h 1314"/>
                <a:gd name="T70" fmla="*/ 622 w 1211"/>
                <a:gd name="T71" fmla="*/ 987 h 1314"/>
                <a:gd name="T72" fmla="*/ 672 w 1211"/>
                <a:gd name="T73" fmla="*/ 945 h 1314"/>
                <a:gd name="T74" fmla="*/ 730 w 1211"/>
                <a:gd name="T75" fmla="*/ 937 h 1314"/>
                <a:gd name="T76" fmla="*/ 860 w 1211"/>
                <a:gd name="T77" fmla="*/ 928 h 1314"/>
                <a:gd name="T78" fmla="*/ 996 w 1211"/>
                <a:gd name="T79" fmla="*/ 911 h 1314"/>
                <a:gd name="T80" fmla="*/ 1074 w 1211"/>
                <a:gd name="T81" fmla="*/ 877 h 1314"/>
                <a:gd name="T82" fmla="*/ 1123 w 1211"/>
                <a:gd name="T83" fmla="*/ 818 h 1314"/>
                <a:gd name="T84" fmla="*/ 1153 w 1211"/>
                <a:gd name="T85" fmla="*/ 798 h 1314"/>
                <a:gd name="T86" fmla="*/ 1201 w 1211"/>
                <a:gd name="T87" fmla="*/ 766 h 1314"/>
                <a:gd name="T88" fmla="*/ 1210 w 1211"/>
                <a:gd name="T89" fmla="*/ 713 h 1314"/>
                <a:gd name="T90" fmla="*/ 1204 w 1211"/>
                <a:gd name="T91" fmla="*/ 642 h 1314"/>
                <a:gd name="T92" fmla="*/ 1189 w 1211"/>
                <a:gd name="T93" fmla="*/ 573 h 1314"/>
                <a:gd name="T94" fmla="*/ 1161 w 1211"/>
                <a:gd name="T95" fmla="*/ 531 h 1314"/>
                <a:gd name="T96" fmla="*/ 1095 w 1211"/>
                <a:gd name="T97" fmla="*/ 526 h 1314"/>
                <a:gd name="T98" fmla="*/ 1051 w 1211"/>
                <a:gd name="T99" fmla="*/ 512 h 1314"/>
                <a:gd name="T100" fmla="*/ 996 w 1211"/>
                <a:gd name="T101" fmla="*/ 491 h 1314"/>
                <a:gd name="T102" fmla="*/ 908 w 1211"/>
                <a:gd name="T103" fmla="*/ 479 h 1314"/>
                <a:gd name="T104" fmla="*/ 797 w 1211"/>
                <a:gd name="T105" fmla="*/ 483 h 1314"/>
                <a:gd name="T106" fmla="*/ 708 w 1211"/>
                <a:gd name="T107" fmla="*/ 506 h 1314"/>
                <a:gd name="T108" fmla="*/ 641 w 1211"/>
                <a:gd name="T109" fmla="*/ 534 h 1314"/>
                <a:gd name="T110" fmla="*/ 590 w 1211"/>
                <a:gd name="T111" fmla="*/ 567 h 1314"/>
                <a:gd name="T112" fmla="*/ 549 w 1211"/>
                <a:gd name="T113" fmla="*/ 618 h 1314"/>
                <a:gd name="T114" fmla="*/ 507 w 1211"/>
                <a:gd name="T115" fmla="*/ 618 h 1314"/>
                <a:gd name="T116" fmla="*/ 438 w 1211"/>
                <a:gd name="T117" fmla="*/ 615 h 1314"/>
                <a:gd name="T118" fmla="*/ 378 w 1211"/>
                <a:gd name="T119" fmla="*/ 609 h 1314"/>
                <a:gd name="T120" fmla="*/ 368 w 1211"/>
                <a:gd name="T121" fmla="*/ 569 h 1314"/>
                <a:gd name="T122" fmla="*/ 387 w 1211"/>
                <a:gd name="T123" fmla="*/ 521 h 1314"/>
                <a:gd name="T124" fmla="*/ 244 w 1211"/>
                <a:gd name="T125" fmla="*/ 0 h 13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11"/>
                <a:gd name="T190" fmla="*/ 0 h 1314"/>
                <a:gd name="T191" fmla="*/ 1211 w 1211"/>
                <a:gd name="T192" fmla="*/ 1314 h 13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11" h="1314">
                  <a:moveTo>
                    <a:pt x="123" y="27"/>
                  </a:moveTo>
                  <a:lnTo>
                    <a:pt x="170" y="210"/>
                  </a:lnTo>
                  <a:lnTo>
                    <a:pt x="169" y="211"/>
                  </a:lnTo>
                  <a:lnTo>
                    <a:pt x="167" y="213"/>
                  </a:lnTo>
                  <a:lnTo>
                    <a:pt x="165" y="215"/>
                  </a:lnTo>
                  <a:lnTo>
                    <a:pt x="164" y="219"/>
                  </a:lnTo>
                  <a:lnTo>
                    <a:pt x="160" y="221"/>
                  </a:lnTo>
                  <a:lnTo>
                    <a:pt x="159" y="225"/>
                  </a:lnTo>
                  <a:lnTo>
                    <a:pt x="155" y="228"/>
                  </a:lnTo>
                  <a:lnTo>
                    <a:pt x="152" y="232"/>
                  </a:lnTo>
                  <a:lnTo>
                    <a:pt x="150" y="235"/>
                  </a:lnTo>
                  <a:lnTo>
                    <a:pt x="149" y="237"/>
                  </a:lnTo>
                  <a:lnTo>
                    <a:pt x="147" y="239"/>
                  </a:lnTo>
                  <a:lnTo>
                    <a:pt x="145" y="241"/>
                  </a:lnTo>
                  <a:lnTo>
                    <a:pt x="143" y="244"/>
                  </a:lnTo>
                  <a:lnTo>
                    <a:pt x="142" y="247"/>
                  </a:lnTo>
                  <a:lnTo>
                    <a:pt x="140" y="249"/>
                  </a:lnTo>
                  <a:lnTo>
                    <a:pt x="139" y="252"/>
                  </a:lnTo>
                  <a:lnTo>
                    <a:pt x="136" y="254"/>
                  </a:lnTo>
                  <a:lnTo>
                    <a:pt x="134" y="257"/>
                  </a:lnTo>
                  <a:lnTo>
                    <a:pt x="133" y="261"/>
                  </a:lnTo>
                  <a:lnTo>
                    <a:pt x="131" y="264"/>
                  </a:lnTo>
                  <a:lnTo>
                    <a:pt x="129" y="266"/>
                  </a:lnTo>
                  <a:lnTo>
                    <a:pt x="126" y="270"/>
                  </a:lnTo>
                  <a:lnTo>
                    <a:pt x="125" y="272"/>
                  </a:lnTo>
                  <a:lnTo>
                    <a:pt x="123" y="277"/>
                  </a:lnTo>
                  <a:lnTo>
                    <a:pt x="121" y="279"/>
                  </a:lnTo>
                  <a:lnTo>
                    <a:pt x="119" y="282"/>
                  </a:lnTo>
                  <a:lnTo>
                    <a:pt x="117" y="286"/>
                  </a:lnTo>
                  <a:lnTo>
                    <a:pt x="115" y="289"/>
                  </a:lnTo>
                  <a:lnTo>
                    <a:pt x="113" y="292"/>
                  </a:lnTo>
                  <a:lnTo>
                    <a:pt x="112" y="296"/>
                  </a:lnTo>
                  <a:lnTo>
                    <a:pt x="109" y="299"/>
                  </a:lnTo>
                  <a:lnTo>
                    <a:pt x="107" y="303"/>
                  </a:lnTo>
                  <a:lnTo>
                    <a:pt x="105" y="306"/>
                  </a:lnTo>
                  <a:lnTo>
                    <a:pt x="104" y="309"/>
                  </a:lnTo>
                  <a:lnTo>
                    <a:pt x="101" y="314"/>
                  </a:lnTo>
                  <a:lnTo>
                    <a:pt x="100" y="317"/>
                  </a:lnTo>
                  <a:lnTo>
                    <a:pt x="98" y="321"/>
                  </a:lnTo>
                  <a:lnTo>
                    <a:pt x="97" y="325"/>
                  </a:lnTo>
                  <a:lnTo>
                    <a:pt x="95" y="329"/>
                  </a:lnTo>
                  <a:lnTo>
                    <a:pt x="93" y="332"/>
                  </a:lnTo>
                  <a:lnTo>
                    <a:pt x="92" y="336"/>
                  </a:lnTo>
                  <a:lnTo>
                    <a:pt x="91" y="340"/>
                  </a:lnTo>
                  <a:lnTo>
                    <a:pt x="90" y="344"/>
                  </a:lnTo>
                  <a:lnTo>
                    <a:pt x="89" y="348"/>
                  </a:lnTo>
                  <a:lnTo>
                    <a:pt x="88" y="351"/>
                  </a:lnTo>
                  <a:lnTo>
                    <a:pt x="86" y="355"/>
                  </a:lnTo>
                  <a:lnTo>
                    <a:pt x="84" y="359"/>
                  </a:lnTo>
                  <a:lnTo>
                    <a:pt x="83" y="362"/>
                  </a:lnTo>
                  <a:lnTo>
                    <a:pt x="82" y="367"/>
                  </a:lnTo>
                  <a:lnTo>
                    <a:pt x="82" y="370"/>
                  </a:lnTo>
                  <a:lnTo>
                    <a:pt x="81" y="374"/>
                  </a:lnTo>
                  <a:lnTo>
                    <a:pt x="80" y="378"/>
                  </a:lnTo>
                  <a:lnTo>
                    <a:pt x="79" y="382"/>
                  </a:lnTo>
                  <a:lnTo>
                    <a:pt x="79" y="385"/>
                  </a:lnTo>
                  <a:lnTo>
                    <a:pt x="78" y="388"/>
                  </a:lnTo>
                  <a:lnTo>
                    <a:pt x="78" y="393"/>
                  </a:lnTo>
                  <a:lnTo>
                    <a:pt x="77" y="396"/>
                  </a:lnTo>
                  <a:lnTo>
                    <a:pt x="77" y="400"/>
                  </a:lnTo>
                  <a:lnTo>
                    <a:pt x="75" y="404"/>
                  </a:lnTo>
                  <a:lnTo>
                    <a:pt x="75" y="408"/>
                  </a:lnTo>
                  <a:lnTo>
                    <a:pt x="75" y="411"/>
                  </a:lnTo>
                  <a:lnTo>
                    <a:pt x="75" y="414"/>
                  </a:lnTo>
                  <a:lnTo>
                    <a:pt x="74" y="419"/>
                  </a:lnTo>
                  <a:lnTo>
                    <a:pt x="74" y="422"/>
                  </a:lnTo>
                  <a:lnTo>
                    <a:pt x="74" y="426"/>
                  </a:lnTo>
                  <a:lnTo>
                    <a:pt x="74" y="429"/>
                  </a:lnTo>
                  <a:lnTo>
                    <a:pt x="74" y="433"/>
                  </a:lnTo>
                  <a:lnTo>
                    <a:pt x="74" y="437"/>
                  </a:lnTo>
                  <a:lnTo>
                    <a:pt x="73" y="440"/>
                  </a:lnTo>
                  <a:lnTo>
                    <a:pt x="73" y="444"/>
                  </a:lnTo>
                  <a:lnTo>
                    <a:pt x="73" y="447"/>
                  </a:lnTo>
                  <a:lnTo>
                    <a:pt x="73" y="451"/>
                  </a:lnTo>
                  <a:lnTo>
                    <a:pt x="73" y="454"/>
                  </a:lnTo>
                  <a:lnTo>
                    <a:pt x="73" y="457"/>
                  </a:lnTo>
                  <a:lnTo>
                    <a:pt x="73" y="461"/>
                  </a:lnTo>
                  <a:lnTo>
                    <a:pt x="73" y="464"/>
                  </a:lnTo>
                  <a:lnTo>
                    <a:pt x="73" y="466"/>
                  </a:lnTo>
                  <a:lnTo>
                    <a:pt x="73" y="470"/>
                  </a:lnTo>
                  <a:lnTo>
                    <a:pt x="73" y="473"/>
                  </a:lnTo>
                  <a:lnTo>
                    <a:pt x="74" y="477"/>
                  </a:lnTo>
                  <a:lnTo>
                    <a:pt x="74" y="479"/>
                  </a:lnTo>
                  <a:lnTo>
                    <a:pt x="74" y="482"/>
                  </a:lnTo>
                  <a:lnTo>
                    <a:pt x="74" y="485"/>
                  </a:lnTo>
                  <a:lnTo>
                    <a:pt x="75" y="488"/>
                  </a:lnTo>
                  <a:lnTo>
                    <a:pt x="75" y="491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5" y="499"/>
                  </a:lnTo>
                  <a:lnTo>
                    <a:pt x="75" y="500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8"/>
                  </a:lnTo>
                  <a:lnTo>
                    <a:pt x="77" y="513"/>
                  </a:lnTo>
                  <a:lnTo>
                    <a:pt x="77" y="517"/>
                  </a:lnTo>
                  <a:lnTo>
                    <a:pt x="78" y="521"/>
                  </a:lnTo>
                  <a:lnTo>
                    <a:pt x="79" y="524"/>
                  </a:lnTo>
                  <a:lnTo>
                    <a:pt x="79" y="528"/>
                  </a:lnTo>
                  <a:lnTo>
                    <a:pt x="79" y="530"/>
                  </a:lnTo>
                  <a:lnTo>
                    <a:pt x="79" y="532"/>
                  </a:lnTo>
                  <a:lnTo>
                    <a:pt x="80" y="534"/>
                  </a:lnTo>
                  <a:lnTo>
                    <a:pt x="80" y="538"/>
                  </a:lnTo>
                  <a:lnTo>
                    <a:pt x="80" y="539"/>
                  </a:lnTo>
                  <a:lnTo>
                    <a:pt x="79" y="540"/>
                  </a:lnTo>
                  <a:lnTo>
                    <a:pt x="77" y="542"/>
                  </a:lnTo>
                  <a:lnTo>
                    <a:pt x="75" y="544"/>
                  </a:lnTo>
                  <a:lnTo>
                    <a:pt x="73" y="548"/>
                  </a:lnTo>
                  <a:lnTo>
                    <a:pt x="71" y="550"/>
                  </a:lnTo>
                  <a:lnTo>
                    <a:pt x="69" y="555"/>
                  </a:lnTo>
                  <a:lnTo>
                    <a:pt x="66" y="557"/>
                  </a:lnTo>
                  <a:lnTo>
                    <a:pt x="65" y="559"/>
                  </a:lnTo>
                  <a:lnTo>
                    <a:pt x="63" y="561"/>
                  </a:lnTo>
                  <a:lnTo>
                    <a:pt x="62" y="564"/>
                  </a:lnTo>
                  <a:lnTo>
                    <a:pt x="61" y="566"/>
                  </a:lnTo>
                  <a:lnTo>
                    <a:pt x="60" y="568"/>
                  </a:lnTo>
                  <a:lnTo>
                    <a:pt x="57" y="572"/>
                  </a:lnTo>
                  <a:lnTo>
                    <a:pt x="56" y="574"/>
                  </a:lnTo>
                  <a:lnTo>
                    <a:pt x="54" y="577"/>
                  </a:lnTo>
                  <a:lnTo>
                    <a:pt x="53" y="580"/>
                  </a:lnTo>
                  <a:lnTo>
                    <a:pt x="51" y="583"/>
                  </a:lnTo>
                  <a:lnTo>
                    <a:pt x="49" y="586"/>
                  </a:lnTo>
                  <a:lnTo>
                    <a:pt x="47" y="590"/>
                  </a:lnTo>
                  <a:lnTo>
                    <a:pt x="46" y="593"/>
                  </a:lnTo>
                  <a:lnTo>
                    <a:pt x="44" y="596"/>
                  </a:lnTo>
                  <a:lnTo>
                    <a:pt x="43" y="601"/>
                  </a:lnTo>
                  <a:lnTo>
                    <a:pt x="40" y="604"/>
                  </a:lnTo>
                  <a:lnTo>
                    <a:pt x="38" y="608"/>
                  </a:lnTo>
                  <a:lnTo>
                    <a:pt x="36" y="612"/>
                  </a:lnTo>
                  <a:lnTo>
                    <a:pt x="35" y="617"/>
                  </a:lnTo>
                  <a:lnTo>
                    <a:pt x="32" y="620"/>
                  </a:lnTo>
                  <a:lnTo>
                    <a:pt x="31" y="625"/>
                  </a:lnTo>
                  <a:lnTo>
                    <a:pt x="29" y="629"/>
                  </a:lnTo>
                  <a:lnTo>
                    <a:pt x="28" y="634"/>
                  </a:lnTo>
                  <a:lnTo>
                    <a:pt x="26" y="638"/>
                  </a:lnTo>
                  <a:lnTo>
                    <a:pt x="23" y="643"/>
                  </a:lnTo>
                  <a:lnTo>
                    <a:pt x="22" y="647"/>
                  </a:lnTo>
                  <a:lnTo>
                    <a:pt x="21" y="652"/>
                  </a:lnTo>
                  <a:lnTo>
                    <a:pt x="19" y="656"/>
                  </a:lnTo>
                  <a:lnTo>
                    <a:pt x="18" y="662"/>
                  </a:lnTo>
                  <a:lnTo>
                    <a:pt x="17" y="667"/>
                  </a:lnTo>
                  <a:lnTo>
                    <a:pt x="14" y="672"/>
                  </a:lnTo>
                  <a:lnTo>
                    <a:pt x="13" y="677"/>
                  </a:lnTo>
                  <a:lnTo>
                    <a:pt x="12" y="682"/>
                  </a:lnTo>
                  <a:lnTo>
                    <a:pt x="11" y="688"/>
                  </a:lnTo>
                  <a:lnTo>
                    <a:pt x="10" y="693"/>
                  </a:lnTo>
                  <a:lnTo>
                    <a:pt x="8" y="698"/>
                  </a:lnTo>
                  <a:lnTo>
                    <a:pt x="6" y="704"/>
                  </a:lnTo>
                  <a:lnTo>
                    <a:pt x="5" y="710"/>
                  </a:lnTo>
                  <a:lnTo>
                    <a:pt x="5" y="715"/>
                  </a:lnTo>
                  <a:lnTo>
                    <a:pt x="4" y="721"/>
                  </a:lnTo>
                  <a:lnTo>
                    <a:pt x="3" y="726"/>
                  </a:lnTo>
                  <a:lnTo>
                    <a:pt x="2" y="732"/>
                  </a:lnTo>
                  <a:lnTo>
                    <a:pt x="2" y="739"/>
                  </a:lnTo>
                  <a:lnTo>
                    <a:pt x="1" y="745"/>
                  </a:lnTo>
                  <a:lnTo>
                    <a:pt x="1" y="751"/>
                  </a:lnTo>
                  <a:lnTo>
                    <a:pt x="1" y="757"/>
                  </a:lnTo>
                  <a:lnTo>
                    <a:pt x="1" y="764"/>
                  </a:lnTo>
                  <a:lnTo>
                    <a:pt x="0" y="769"/>
                  </a:lnTo>
                  <a:lnTo>
                    <a:pt x="0" y="776"/>
                  </a:lnTo>
                  <a:lnTo>
                    <a:pt x="0" y="782"/>
                  </a:lnTo>
                  <a:lnTo>
                    <a:pt x="0" y="788"/>
                  </a:lnTo>
                  <a:lnTo>
                    <a:pt x="0" y="794"/>
                  </a:lnTo>
                  <a:lnTo>
                    <a:pt x="0" y="800"/>
                  </a:lnTo>
                  <a:lnTo>
                    <a:pt x="0" y="806"/>
                  </a:lnTo>
                  <a:lnTo>
                    <a:pt x="0" y="812"/>
                  </a:lnTo>
                  <a:lnTo>
                    <a:pt x="0" y="818"/>
                  </a:lnTo>
                  <a:lnTo>
                    <a:pt x="0" y="823"/>
                  </a:lnTo>
                  <a:lnTo>
                    <a:pt x="0" y="829"/>
                  </a:lnTo>
                  <a:lnTo>
                    <a:pt x="0" y="835"/>
                  </a:lnTo>
                  <a:lnTo>
                    <a:pt x="0" y="840"/>
                  </a:lnTo>
                  <a:lnTo>
                    <a:pt x="1" y="845"/>
                  </a:lnTo>
                  <a:lnTo>
                    <a:pt x="1" y="851"/>
                  </a:lnTo>
                  <a:lnTo>
                    <a:pt x="1" y="857"/>
                  </a:lnTo>
                  <a:lnTo>
                    <a:pt x="1" y="862"/>
                  </a:lnTo>
                  <a:lnTo>
                    <a:pt x="2" y="867"/>
                  </a:lnTo>
                  <a:lnTo>
                    <a:pt x="2" y="872"/>
                  </a:lnTo>
                  <a:lnTo>
                    <a:pt x="2" y="877"/>
                  </a:lnTo>
                  <a:lnTo>
                    <a:pt x="2" y="883"/>
                  </a:lnTo>
                  <a:lnTo>
                    <a:pt x="3" y="887"/>
                  </a:lnTo>
                  <a:lnTo>
                    <a:pt x="3" y="892"/>
                  </a:lnTo>
                  <a:lnTo>
                    <a:pt x="4" y="896"/>
                  </a:lnTo>
                  <a:lnTo>
                    <a:pt x="4" y="901"/>
                  </a:lnTo>
                  <a:lnTo>
                    <a:pt x="5" y="905"/>
                  </a:lnTo>
                  <a:lnTo>
                    <a:pt x="5" y="910"/>
                  </a:lnTo>
                  <a:lnTo>
                    <a:pt x="5" y="914"/>
                  </a:lnTo>
                  <a:lnTo>
                    <a:pt x="6" y="919"/>
                  </a:lnTo>
                  <a:lnTo>
                    <a:pt x="6" y="923"/>
                  </a:lnTo>
                  <a:lnTo>
                    <a:pt x="8" y="927"/>
                  </a:lnTo>
                  <a:lnTo>
                    <a:pt x="8" y="931"/>
                  </a:lnTo>
                  <a:lnTo>
                    <a:pt x="8" y="935"/>
                  </a:lnTo>
                  <a:lnTo>
                    <a:pt x="9" y="939"/>
                  </a:lnTo>
                  <a:lnTo>
                    <a:pt x="9" y="942"/>
                  </a:lnTo>
                  <a:lnTo>
                    <a:pt x="10" y="946"/>
                  </a:lnTo>
                  <a:lnTo>
                    <a:pt x="10" y="949"/>
                  </a:lnTo>
                  <a:lnTo>
                    <a:pt x="11" y="953"/>
                  </a:lnTo>
                  <a:lnTo>
                    <a:pt x="11" y="956"/>
                  </a:lnTo>
                  <a:lnTo>
                    <a:pt x="12" y="959"/>
                  </a:lnTo>
                  <a:lnTo>
                    <a:pt x="12" y="963"/>
                  </a:lnTo>
                  <a:lnTo>
                    <a:pt x="13" y="965"/>
                  </a:lnTo>
                  <a:lnTo>
                    <a:pt x="13" y="967"/>
                  </a:lnTo>
                  <a:lnTo>
                    <a:pt x="13" y="971"/>
                  </a:lnTo>
                  <a:lnTo>
                    <a:pt x="14" y="973"/>
                  </a:lnTo>
                  <a:lnTo>
                    <a:pt x="14" y="975"/>
                  </a:lnTo>
                  <a:lnTo>
                    <a:pt x="14" y="979"/>
                  </a:lnTo>
                  <a:lnTo>
                    <a:pt x="15" y="981"/>
                  </a:lnTo>
                  <a:lnTo>
                    <a:pt x="17" y="984"/>
                  </a:lnTo>
                  <a:lnTo>
                    <a:pt x="17" y="989"/>
                  </a:lnTo>
                  <a:lnTo>
                    <a:pt x="18" y="991"/>
                  </a:lnTo>
                  <a:lnTo>
                    <a:pt x="19" y="994"/>
                  </a:lnTo>
                  <a:lnTo>
                    <a:pt x="20" y="998"/>
                  </a:lnTo>
                  <a:lnTo>
                    <a:pt x="20" y="999"/>
                  </a:lnTo>
                  <a:lnTo>
                    <a:pt x="19" y="1001"/>
                  </a:lnTo>
                  <a:lnTo>
                    <a:pt x="19" y="1003"/>
                  </a:lnTo>
                  <a:lnTo>
                    <a:pt x="18" y="1007"/>
                  </a:lnTo>
                  <a:lnTo>
                    <a:pt x="17" y="1008"/>
                  </a:lnTo>
                  <a:lnTo>
                    <a:pt x="15" y="1010"/>
                  </a:lnTo>
                  <a:lnTo>
                    <a:pt x="14" y="1013"/>
                  </a:lnTo>
                  <a:lnTo>
                    <a:pt x="14" y="1016"/>
                  </a:lnTo>
                  <a:lnTo>
                    <a:pt x="13" y="1018"/>
                  </a:lnTo>
                  <a:lnTo>
                    <a:pt x="13" y="1020"/>
                  </a:lnTo>
                  <a:lnTo>
                    <a:pt x="12" y="1024"/>
                  </a:lnTo>
                  <a:lnTo>
                    <a:pt x="12" y="1027"/>
                  </a:lnTo>
                  <a:lnTo>
                    <a:pt x="11" y="1031"/>
                  </a:lnTo>
                  <a:lnTo>
                    <a:pt x="10" y="1034"/>
                  </a:lnTo>
                  <a:lnTo>
                    <a:pt x="9" y="1037"/>
                  </a:lnTo>
                  <a:lnTo>
                    <a:pt x="9" y="1042"/>
                  </a:lnTo>
                  <a:lnTo>
                    <a:pt x="8" y="1045"/>
                  </a:lnTo>
                  <a:lnTo>
                    <a:pt x="6" y="1050"/>
                  </a:lnTo>
                  <a:lnTo>
                    <a:pt x="5" y="1053"/>
                  </a:lnTo>
                  <a:lnTo>
                    <a:pt x="5" y="1059"/>
                  </a:lnTo>
                  <a:lnTo>
                    <a:pt x="4" y="1062"/>
                  </a:lnTo>
                  <a:lnTo>
                    <a:pt x="4" y="1067"/>
                  </a:lnTo>
                  <a:lnTo>
                    <a:pt x="3" y="1071"/>
                  </a:lnTo>
                  <a:lnTo>
                    <a:pt x="2" y="1077"/>
                  </a:lnTo>
                  <a:lnTo>
                    <a:pt x="2" y="1081"/>
                  </a:lnTo>
                  <a:lnTo>
                    <a:pt x="2" y="1086"/>
                  </a:lnTo>
                  <a:lnTo>
                    <a:pt x="1" y="1092"/>
                  </a:lnTo>
                  <a:lnTo>
                    <a:pt x="1" y="1096"/>
                  </a:lnTo>
                  <a:lnTo>
                    <a:pt x="1" y="1102"/>
                  </a:lnTo>
                  <a:lnTo>
                    <a:pt x="0" y="1106"/>
                  </a:lnTo>
                  <a:lnTo>
                    <a:pt x="0" y="1112"/>
                  </a:lnTo>
                  <a:lnTo>
                    <a:pt x="0" y="1117"/>
                  </a:lnTo>
                  <a:lnTo>
                    <a:pt x="0" y="1122"/>
                  </a:lnTo>
                  <a:lnTo>
                    <a:pt x="0" y="1128"/>
                  </a:lnTo>
                  <a:lnTo>
                    <a:pt x="0" y="1132"/>
                  </a:lnTo>
                  <a:lnTo>
                    <a:pt x="1" y="1138"/>
                  </a:lnTo>
                  <a:lnTo>
                    <a:pt x="1" y="1144"/>
                  </a:lnTo>
                  <a:lnTo>
                    <a:pt x="1" y="1149"/>
                  </a:lnTo>
                  <a:lnTo>
                    <a:pt x="1" y="1154"/>
                  </a:lnTo>
                  <a:lnTo>
                    <a:pt x="2" y="1159"/>
                  </a:lnTo>
                  <a:lnTo>
                    <a:pt x="3" y="1165"/>
                  </a:lnTo>
                  <a:lnTo>
                    <a:pt x="4" y="1171"/>
                  </a:lnTo>
                  <a:lnTo>
                    <a:pt x="5" y="1176"/>
                  </a:lnTo>
                  <a:lnTo>
                    <a:pt x="8" y="1182"/>
                  </a:lnTo>
                  <a:lnTo>
                    <a:pt x="9" y="1187"/>
                  </a:lnTo>
                  <a:lnTo>
                    <a:pt x="10" y="1192"/>
                  </a:lnTo>
                  <a:lnTo>
                    <a:pt x="11" y="1197"/>
                  </a:lnTo>
                  <a:lnTo>
                    <a:pt x="13" y="1202"/>
                  </a:lnTo>
                  <a:lnTo>
                    <a:pt x="14" y="1207"/>
                  </a:lnTo>
                  <a:lnTo>
                    <a:pt x="17" y="1213"/>
                  </a:lnTo>
                  <a:lnTo>
                    <a:pt x="20" y="1217"/>
                  </a:lnTo>
                  <a:lnTo>
                    <a:pt x="22" y="1223"/>
                  </a:lnTo>
                  <a:lnTo>
                    <a:pt x="26" y="1227"/>
                  </a:lnTo>
                  <a:lnTo>
                    <a:pt x="28" y="1232"/>
                  </a:lnTo>
                  <a:lnTo>
                    <a:pt x="31" y="1238"/>
                  </a:lnTo>
                  <a:lnTo>
                    <a:pt x="35" y="1242"/>
                  </a:lnTo>
                  <a:lnTo>
                    <a:pt x="38" y="1245"/>
                  </a:lnTo>
                  <a:lnTo>
                    <a:pt x="41" y="1250"/>
                  </a:lnTo>
                  <a:lnTo>
                    <a:pt x="45" y="1254"/>
                  </a:lnTo>
                  <a:lnTo>
                    <a:pt x="51" y="1259"/>
                  </a:lnTo>
                  <a:lnTo>
                    <a:pt x="54" y="1262"/>
                  </a:lnTo>
                  <a:lnTo>
                    <a:pt x="58" y="1267"/>
                  </a:lnTo>
                  <a:lnTo>
                    <a:pt x="63" y="1270"/>
                  </a:lnTo>
                  <a:lnTo>
                    <a:pt x="67" y="1274"/>
                  </a:lnTo>
                  <a:lnTo>
                    <a:pt x="72" y="1277"/>
                  </a:lnTo>
                  <a:lnTo>
                    <a:pt x="77" y="1280"/>
                  </a:lnTo>
                  <a:lnTo>
                    <a:pt x="80" y="1284"/>
                  </a:lnTo>
                  <a:lnTo>
                    <a:pt x="86" y="1286"/>
                  </a:lnTo>
                  <a:lnTo>
                    <a:pt x="90" y="1288"/>
                  </a:lnTo>
                  <a:lnTo>
                    <a:pt x="95" y="1291"/>
                  </a:lnTo>
                  <a:lnTo>
                    <a:pt x="99" y="1294"/>
                  </a:lnTo>
                  <a:lnTo>
                    <a:pt x="105" y="1296"/>
                  </a:lnTo>
                  <a:lnTo>
                    <a:pt x="109" y="1297"/>
                  </a:lnTo>
                  <a:lnTo>
                    <a:pt x="114" y="1300"/>
                  </a:lnTo>
                  <a:lnTo>
                    <a:pt x="119" y="1302"/>
                  </a:lnTo>
                  <a:lnTo>
                    <a:pt x="125" y="1304"/>
                  </a:lnTo>
                  <a:lnTo>
                    <a:pt x="130" y="1305"/>
                  </a:lnTo>
                  <a:lnTo>
                    <a:pt x="134" y="1306"/>
                  </a:lnTo>
                  <a:lnTo>
                    <a:pt x="140" y="1308"/>
                  </a:lnTo>
                  <a:lnTo>
                    <a:pt x="144" y="1310"/>
                  </a:lnTo>
                  <a:lnTo>
                    <a:pt x="150" y="1310"/>
                  </a:lnTo>
                  <a:lnTo>
                    <a:pt x="155" y="1312"/>
                  </a:lnTo>
                  <a:lnTo>
                    <a:pt x="160" y="1312"/>
                  </a:lnTo>
                  <a:lnTo>
                    <a:pt x="166" y="1313"/>
                  </a:lnTo>
                  <a:lnTo>
                    <a:pt x="170" y="1313"/>
                  </a:lnTo>
                  <a:lnTo>
                    <a:pt x="176" y="1314"/>
                  </a:lnTo>
                  <a:lnTo>
                    <a:pt x="182" y="1314"/>
                  </a:lnTo>
                  <a:lnTo>
                    <a:pt x="187" y="1314"/>
                  </a:lnTo>
                  <a:lnTo>
                    <a:pt x="192" y="1314"/>
                  </a:lnTo>
                  <a:lnTo>
                    <a:pt x="198" y="1314"/>
                  </a:lnTo>
                  <a:lnTo>
                    <a:pt x="203" y="1314"/>
                  </a:lnTo>
                  <a:lnTo>
                    <a:pt x="208" y="1314"/>
                  </a:lnTo>
                  <a:lnTo>
                    <a:pt x="213" y="1313"/>
                  </a:lnTo>
                  <a:lnTo>
                    <a:pt x="219" y="1313"/>
                  </a:lnTo>
                  <a:lnTo>
                    <a:pt x="224" y="1312"/>
                  </a:lnTo>
                  <a:lnTo>
                    <a:pt x="229" y="1312"/>
                  </a:lnTo>
                  <a:lnTo>
                    <a:pt x="234" y="1311"/>
                  </a:lnTo>
                  <a:lnTo>
                    <a:pt x="239" y="1310"/>
                  </a:lnTo>
                  <a:lnTo>
                    <a:pt x="244" y="1310"/>
                  </a:lnTo>
                  <a:lnTo>
                    <a:pt x="250" y="1309"/>
                  </a:lnTo>
                  <a:lnTo>
                    <a:pt x="254" y="1306"/>
                  </a:lnTo>
                  <a:lnTo>
                    <a:pt x="260" y="1305"/>
                  </a:lnTo>
                  <a:lnTo>
                    <a:pt x="264" y="1304"/>
                  </a:lnTo>
                  <a:lnTo>
                    <a:pt x="270" y="1303"/>
                  </a:lnTo>
                  <a:lnTo>
                    <a:pt x="274" y="1301"/>
                  </a:lnTo>
                  <a:lnTo>
                    <a:pt x="279" y="1300"/>
                  </a:lnTo>
                  <a:lnTo>
                    <a:pt x="285" y="1297"/>
                  </a:lnTo>
                  <a:lnTo>
                    <a:pt x="290" y="1296"/>
                  </a:lnTo>
                  <a:lnTo>
                    <a:pt x="294" y="1294"/>
                  </a:lnTo>
                  <a:lnTo>
                    <a:pt x="299" y="1292"/>
                  </a:lnTo>
                  <a:lnTo>
                    <a:pt x="304" y="1290"/>
                  </a:lnTo>
                  <a:lnTo>
                    <a:pt x="308" y="1287"/>
                  </a:lnTo>
                  <a:lnTo>
                    <a:pt x="313" y="1285"/>
                  </a:lnTo>
                  <a:lnTo>
                    <a:pt x="317" y="1283"/>
                  </a:lnTo>
                  <a:lnTo>
                    <a:pt x="322" y="1280"/>
                  </a:lnTo>
                  <a:lnTo>
                    <a:pt x="326" y="1278"/>
                  </a:lnTo>
                  <a:lnTo>
                    <a:pt x="331" y="1275"/>
                  </a:lnTo>
                  <a:lnTo>
                    <a:pt x="335" y="1273"/>
                  </a:lnTo>
                  <a:lnTo>
                    <a:pt x="340" y="1269"/>
                  </a:lnTo>
                  <a:lnTo>
                    <a:pt x="345" y="1267"/>
                  </a:lnTo>
                  <a:lnTo>
                    <a:pt x="348" y="1264"/>
                  </a:lnTo>
                  <a:lnTo>
                    <a:pt x="352" y="1261"/>
                  </a:lnTo>
                  <a:lnTo>
                    <a:pt x="357" y="1258"/>
                  </a:lnTo>
                  <a:lnTo>
                    <a:pt x="360" y="1256"/>
                  </a:lnTo>
                  <a:lnTo>
                    <a:pt x="363" y="1253"/>
                  </a:lnTo>
                  <a:lnTo>
                    <a:pt x="366" y="1250"/>
                  </a:lnTo>
                  <a:lnTo>
                    <a:pt x="367" y="1248"/>
                  </a:lnTo>
                  <a:lnTo>
                    <a:pt x="369" y="1245"/>
                  </a:lnTo>
                  <a:lnTo>
                    <a:pt x="371" y="1242"/>
                  </a:lnTo>
                  <a:lnTo>
                    <a:pt x="372" y="1239"/>
                  </a:lnTo>
                  <a:lnTo>
                    <a:pt x="373" y="1236"/>
                  </a:lnTo>
                  <a:lnTo>
                    <a:pt x="374" y="1233"/>
                  </a:lnTo>
                  <a:lnTo>
                    <a:pt x="374" y="1230"/>
                  </a:lnTo>
                  <a:lnTo>
                    <a:pt x="374" y="1227"/>
                  </a:lnTo>
                  <a:lnTo>
                    <a:pt x="374" y="1224"/>
                  </a:lnTo>
                  <a:lnTo>
                    <a:pt x="374" y="1221"/>
                  </a:lnTo>
                  <a:lnTo>
                    <a:pt x="374" y="1217"/>
                  </a:lnTo>
                  <a:lnTo>
                    <a:pt x="373" y="1214"/>
                  </a:lnTo>
                  <a:lnTo>
                    <a:pt x="372" y="1210"/>
                  </a:lnTo>
                  <a:lnTo>
                    <a:pt x="372" y="1207"/>
                  </a:lnTo>
                  <a:lnTo>
                    <a:pt x="369" y="1202"/>
                  </a:lnTo>
                  <a:lnTo>
                    <a:pt x="368" y="1199"/>
                  </a:lnTo>
                  <a:lnTo>
                    <a:pt x="366" y="1196"/>
                  </a:lnTo>
                  <a:lnTo>
                    <a:pt x="365" y="1191"/>
                  </a:lnTo>
                  <a:lnTo>
                    <a:pt x="363" y="1188"/>
                  </a:lnTo>
                  <a:lnTo>
                    <a:pt x="360" y="1183"/>
                  </a:lnTo>
                  <a:lnTo>
                    <a:pt x="358" y="1180"/>
                  </a:lnTo>
                  <a:lnTo>
                    <a:pt x="356" y="1176"/>
                  </a:lnTo>
                  <a:lnTo>
                    <a:pt x="354" y="1172"/>
                  </a:lnTo>
                  <a:lnTo>
                    <a:pt x="351" y="1167"/>
                  </a:lnTo>
                  <a:lnTo>
                    <a:pt x="348" y="1163"/>
                  </a:lnTo>
                  <a:lnTo>
                    <a:pt x="346" y="1159"/>
                  </a:lnTo>
                  <a:lnTo>
                    <a:pt x="343" y="1155"/>
                  </a:lnTo>
                  <a:lnTo>
                    <a:pt x="340" y="1150"/>
                  </a:lnTo>
                  <a:lnTo>
                    <a:pt x="337" y="1146"/>
                  </a:lnTo>
                  <a:lnTo>
                    <a:pt x="334" y="1143"/>
                  </a:lnTo>
                  <a:lnTo>
                    <a:pt x="331" y="1137"/>
                  </a:lnTo>
                  <a:lnTo>
                    <a:pt x="328" y="1132"/>
                  </a:lnTo>
                  <a:lnTo>
                    <a:pt x="324" y="1128"/>
                  </a:lnTo>
                  <a:lnTo>
                    <a:pt x="321" y="1123"/>
                  </a:lnTo>
                  <a:lnTo>
                    <a:pt x="317" y="1119"/>
                  </a:lnTo>
                  <a:lnTo>
                    <a:pt x="314" y="1114"/>
                  </a:lnTo>
                  <a:lnTo>
                    <a:pt x="311" y="1110"/>
                  </a:lnTo>
                  <a:lnTo>
                    <a:pt x="307" y="1105"/>
                  </a:lnTo>
                  <a:lnTo>
                    <a:pt x="304" y="1100"/>
                  </a:lnTo>
                  <a:lnTo>
                    <a:pt x="302" y="1095"/>
                  </a:lnTo>
                  <a:lnTo>
                    <a:pt x="298" y="1091"/>
                  </a:lnTo>
                  <a:lnTo>
                    <a:pt x="295" y="1086"/>
                  </a:lnTo>
                  <a:lnTo>
                    <a:pt x="291" y="1080"/>
                  </a:lnTo>
                  <a:lnTo>
                    <a:pt x="288" y="1077"/>
                  </a:lnTo>
                  <a:lnTo>
                    <a:pt x="286" y="1071"/>
                  </a:lnTo>
                  <a:lnTo>
                    <a:pt x="282" y="1067"/>
                  </a:lnTo>
                  <a:lnTo>
                    <a:pt x="279" y="1062"/>
                  </a:lnTo>
                  <a:lnTo>
                    <a:pt x="277" y="1057"/>
                  </a:lnTo>
                  <a:lnTo>
                    <a:pt x="274" y="1052"/>
                  </a:lnTo>
                  <a:lnTo>
                    <a:pt x="271" y="1048"/>
                  </a:lnTo>
                  <a:lnTo>
                    <a:pt x="269" y="1042"/>
                  </a:lnTo>
                  <a:lnTo>
                    <a:pt x="266" y="1037"/>
                  </a:lnTo>
                  <a:lnTo>
                    <a:pt x="264" y="1033"/>
                  </a:lnTo>
                  <a:lnTo>
                    <a:pt x="262" y="1028"/>
                  </a:lnTo>
                  <a:lnTo>
                    <a:pt x="260" y="1023"/>
                  </a:lnTo>
                  <a:lnTo>
                    <a:pt x="257" y="1018"/>
                  </a:lnTo>
                  <a:lnTo>
                    <a:pt x="256" y="1014"/>
                  </a:lnTo>
                  <a:lnTo>
                    <a:pt x="255" y="1009"/>
                  </a:lnTo>
                  <a:lnTo>
                    <a:pt x="253" y="1003"/>
                  </a:lnTo>
                  <a:lnTo>
                    <a:pt x="252" y="999"/>
                  </a:lnTo>
                  <a:lnTo>
                    <a:pt x="251" y="994"/>
                  </a:lnTo>
                  <a:lnTo>
                    <a:pt x="251" y="989"/>
                  </a:lnTo>
                  <a:lnTo>
                    <a:pt x="250" y="984"/>
                  </a:lnTo>
                  <a:lnTo>
                    <a:pt x="248" y="980"/>
                  </a:lnTo>
                  <a:lnTo>
                    <a:pt x="247" y="974"/>
                  </a:lnTo>
                  <a:lnTo>
                    <a:pt x="247" y="971"/>
                  </a:lnTo>
                  <a:lnTo>
                    <a:pt x="246" y="966"/>
                  </a:lnTo>
                  <a:lnTo>
                    <a:pt x="246" y="962"/>
                  </a:lnTo>
                  <a:lnTo>
                    <a:pt x="245" y="957"/>
                  </a:lnTo>
                  <a:lnTo>
                    <a:pt x="244" y="954"/>
                  </a:lnTo>
                  <a:lnTo>
                    <a:pt x="244" y="949"/>
                  </a:lnTo>
                  <a:lnTo>
                    <a:pt x="243" y="946"/>
                  </a:lnTo>
                  <a:lnTo>
                    <a:pt x="242" y="941"/>
                  </a:lnTo>
                  <a:lnTo>
                    <a:pt x="242" y="938"/>
                  </a:lnTo>
                  <a:lnTo>
                    <a:pt x="240" y="935"/>
                  </a:lnTo>
                  <a:lnTo>
                    <a:pt x="239" y="930"/>
                  </a:lnTo>
                  <a:lnTo>
                    <a:pt x="238" y="927"/>
                  </a:lnTo>
                  <a:lnTo>
                    <a:pt x="238" y="924"/>
                  </a:lnTo>
                  <a:lnTo>
                    <a:pt x="237" y="920"/>
                  </a:lnTo>
                  <a:lnTo>
                    <a:pt x="237" y="918"/>
                  </a:lnTo>
                  <a:lnTo>
                    <a:pt x="235" y="914"/>
                  </a:lnTo>
                  <a:lnTo>
                    <a:pt x="235" y="911"/>
                  </a:lnTo>
                  <a:lnTo>
                    <a:pt x="234" y="907"/>
                  </a:lnTo>
                  <a:lnTo>
                    <a:pt x="233" y="904"/>
                  </a:lnTo>
                  <a:lnTo>
                    <a:pt x="233" y="902"/>
                  </a:lnTo>
                  <a:lnTo>
                    <a:pt x="231" y="898"/>
                  </a:lnTo>
                  <a:lnTo>
                    <a:pt x="230" y="896"/>
                  </a:lnTo>
                  <a:lnTo>
                    <a:pt x="230" y="893"/>
                  </a:lnTo>
                  <a:lnTo>
                    <a:pt x="229" y="889"/>
                  </a:lnTo>
                  <a:lnTo>
                    <a:pt x="228" y="887"/>
                  </a:lnTo>
                  <a:lnTo>
                    <a:pt x="228" y="885"/>
                  </a:lnTo>
                  <a:lnTo>
                    <a:pt x="227" y="883"/>
                  </a:lnTo>
                  <a:lnTo>
                    <a:pt x="226" y="879"/>
                  </a:lnTo>
                  <a:lnTo>
                    <a:pt x="226" y="877"/>
                  </a:lnTo>
                  <a:lnTo>
                    <a:pt x="225" y="873"/>
                  </a:lnTo>
                  <a:lnTo>
                    <a:pt x="225" y="871"/>
                  </a:lnTo>
                  <a:lnTo>
                    <a:pt x="224" y="869"/>
                  </a:lnTo>
                  <a:lnTo>
                    <a:pt x="222" y="867"/>
                  </a:lnTo>
                  <a:lnTo>
                    <a:pt x="221" y="863"/>
                  </a:lnTo>
                  <a:lnTo>
                    <a:pt x="221" y="861"/>
                  </a:lnTo>
                  <a:lnTo>
                    <a:pt x="220" y="859"/>
                  </a:lnTo>
                  <a:lnTo>
                    <a:pt x="220" y="857"/>
                  </a:lnTo>
                  <a:lnTo>
                    <a:pt x="219" y="853"/>
                  </a:lnTo>
                  <a:lnTo>
                    <a:pt x="219" y="851"/>
                  </a:lnTo>
                  <a:lnTo>
                    <a:pt x="218" y="849"/>
                  </a:lnTo>
                  <a:lnTo>
                    <a:pt x="217" y="846"/>
                  </a:lnTo>
                  <a:lnTo>
                    <a:pt x="217" y="844"/>
                  </a:lnTo>
                  <a:lnTo>
                    <a:pt x="217" y="842"/>
                  </a:lnTo>
                  <a:lnTo>
                    <a:pt x="216" y="840"/>
                  </a:lnTo>
                  <a:lnTo>
                    <a:pt x="216" y="837"/>
                  </a:lnTo>
                  <a:lnTo>
                    <a:pt x="214" y="835"/>
                  </a:lnTo>
                  <a:lnTo>
                    <a:pt x="214" y="832"/>
                  </a:lnTo>
                  <a:lnTo>
                    <a:pt x="213" y="829"/>
                  </a:lnTo>
                  <a:lnTo>
                    <a:pt x="213" y="827"/>
                  </a:lnTo>
                  <a:lnTo>
                    <a:pt x="213" y="825"/>
                  </a:lnTo>
                  <a:lnTo>
                    <a:pt x="212" y="823"/>
                  </a:lnTo>
                  <a:lnTo>
                    <a:pt x="212" y="820"/>
                  </a:lnTo>
                  <a:lnTo>
                    <a:pt x="212" y="818"/>
                  </a:lnTo>
                  <a:lnTo>
                    <a:pt x="212" y="815"/>
                  </a:lnTo>
                  <a:lnTo>
                    <a:pt x="211" y="812"/>
                  </a:lnTo>
                  <a:lnTo>
                    <a:pt x="211" y="809"/>
                  </a:lnTo>
                  <a:lnTo>
                    <a:pt x="211" y="807"/>
                  </a:lnTo>
                  <a:lnTo>
                    <a:pt x="210" y="804"/>
                  </a:lnTo>
                  <a:lnTo>
                    <a:pt x="210" y="802"/>
                  </a:lnTo>
                  <a:lnTo>
                    <a:pt x="210" y="799"/>
                  </a:lnTo>
                  <a:lnTo>
                    <a:pt x="210" y="797"/>
                  </a:lnTo>
                  <a:lnTo>
                    <a:pt x="212" y="798"/>
                  </a:lnTo>
                  <a:lnTo>
                    <a:pt x="213" y="800"/>
                  </a:lnTo>
                  <a:lnTo>
                    <a:pt x="217" y="803"/>
                  </a:lnTo>
                  <a:lnTo>
                    <a:pt x="218" y="806"/>
                  </a:lnTo>
                  <a:lnTo>
                    <a:pt x="220" y="807"/>
                  </a:lnTo>
                  <a:lnTo>
                    <a:pt x="224" y="810"/>
                  </a:lnTo>
                  <a:lnTo>
                    <a:pt x="226" y="812"/>
                  </a:lnTo>
                  <a:lnTo>
                    <a:pt x="229" y="815"/>
                  </a:lnTo>
                  <a:lnTo>
                    <a:pt x="233" y="818"/>
                  </a:lnTo>
                  <a:lnTo>
                    <a:pt x="237" y="821"/>
                  </a:lnTo>
                  <a:lnTo>
                    <a:pt x="242" y="825"/>
                  </a:lnTo>
                  <a:lnTo>
                    <a:pt x="244" y="826"/>
                  </a:lnTo>
                  <a:lnTo>
                    <a:pt x="246" y="827"/>
                  </a:lnTo>
                  <a:lnTo>
                    <a:pt x="248" y="829"/>
                  </a:lnTo>
                  <a:lnTo>
                    <a:pt x="251" y="830"/>
                  </a:lnTo>
                  <a:lnTo>
                    <a:pt x="254" y="832"/>
                  </a:lnTo>
                  <a:lnTo>
                    <a:pt x="256" y="834"/>
                  </a:lnTo>
                  <a:lnTo>
                    <a:pt x="260" y="835"/>
                  </a:lnTo>
                  <a:lnTo>
                    <a:pt x="263" y="837"/>
                  </a:lnTo>
                  <a:lnTo>
                    <a:pt x="265" y="838"/>
                  </a:lnTo>
                  <a:lnTo>
                    <a:pt x="269" y="840"/>
                  </a:lnTo>
                  <a:lnTo>
                    <a:pt x="272" y="842"/>
                  </a:lnTo>
                  <a:lnTo>
                    <a:pt x="276" y="843"/>
                  </a:lnTo>
                  <a:lnTo>
                    <a:pt x="279" y="845"/>
                  </a:lnTo>
                  <a:lnTo>
                    <a:pt x="282" y="846"/>
                  </a:lnTo>
                  <a:lnTo>
                    <a:pt x="286" y="849"/>
                  </a:lnTo>
                  <a:lnTo>
                    <a:pt x="290" y="850"/>
                  </a:lnTo>
                  <a:lnTo>
                    <a:pt x="295" y="851"/>
                  </a:lnTo>
                  <a:lnTo>
                    <a:pt x="298" y="852"/>
                  </a:lnTo>
                  <a:lnTo>
                    <a:pt x="303" y="853"/>
                  </a:lnTo>
                  <a:lnTo>
                    <a:pt x="307" y="855"/>
                  </a:lnTo>
                  <a:lnTo>
                    <a:pt x="311" y="857"/>
                  </a:lnTo>
                  <a:lnTo>
                    <a:pt x="316" y="858"/>
                  </a:lnTo>
                  <a:lnTo>
                    <a:pt x="321" y="859"/>
                  </a:lnTo>
                  <a:lnTo>
                    <a:pt x="326" y="861"/>
                  </a:lnTo>
                  <a:lnTo>
                    <a:pt x="331" y="862"/>
                  </a:lnTo>
                  <a:lnTo>
                    <a:pt x="335" y="863"/>
                  </a:lnTo>
                  <a:lnTo>
                    <a:pt x="341" y="864"/>
                  </a:lnTo>
                  <a:lnTo>
                    <a:pt x="347" y="866"/>
                  </a:lnTo>
                  <a:lnTo>
                    <a:pt x="352" y="867"/>
                  </a:lnTo>
                  <a:lnTo>
                    <a:pt x="358" y="868"/>
                  </a:lnTo>
                  <a:lnTo>
                    <a:pt x="365" y="869"/>
                  </a:lnTo>
                  <a:lnTo>
                    <a:pt x="371" y="870"/>
                  </a:lnTo>
                  <a:lnTo>
                    <a:pt x="371" y="875"/>
                  </a:lnTo>
                  <a:lnTo>
                    <a:pt x="371" y="878"/>
                  </a:lnTo>
                  <a:lnTo>
                    <a:pt x="372" y="883"/>
                  </a:lnTo>
                  <a:lnTo>
                    <a:pt x="372" y="887"/>
                  </a:lnTo>
                  <a:lnTo>
                    <a:pt x="372" y="890"/>
                  </a:lnTo>
                  <a:lnTo>
                    <a:pt x="373" y="895"/>
                  </a:lnTo>
                  <a:lnTo>
                    <a:pt x="373" y="898"/>
                  </a:lnTo>
                  <a:lnTo>
                    <a:pt x="374" y="902"/>
                  </a:lnTo>
                  <a:lnTo>
                    <a:pt x="374" y="905"/>
                  </a:lnTo>
                  <a:lnTo>
                    <a:pt x="375" y="909"/>
                  </a:lnTo>
                  <a:lnTo>
                    <a:pt x="375" y="912"/>
                  </a:lnTo>
                  <a:lnTo>
                    <a:pt x="376" y="915"/>
                  </a:lnTo>
                  <a:lnTo>
                    <a:pt x="377" y="918"/>
                  </a:lnTo>
                  <a:lnTo>
                    <a:pt x="378" y="921"/>
                  </a:lnTo>
                  <a:lnTo>
                    <a:pt x="378" y="924"/>
                  </a:lnTo>
                  <a:lnTo>
                    <a:pt x="381" y="928"/>
                  </a:lnTo>
                  <a:lnTo>
                    <a:pt x="381" y="930"/>
                  </a:lnTo>
                  <a:lnTo>
                    <a:pt x="382" y="932"/>
                  </a:lnTo>
                  <a:lnTo>
                    <a:pt x="382" y="936"/>
                  </a:lnTo>
                  <a:lnTo>
                    <a:pt x="384" y="938"/>
                  </a:lnTo>
                  <a:lnTo>
                    <a:pt x="384" y="940"/>
                  </a:lnTo>
                  <a:lnTo>
                    <a:pt x="385" y="942"/>
                  </a:lnTo>
                  <a:lnTo>
                    <a:pt x="387" y="945"/>
                  </a:lnTo>
                  <a:lnTo>
                    <a:pt x="389" y="947"/>
                  </a:lnTo>
                  <a:lnTo>
                    <a:pt x="391" y="951"/>
                  </a:lnTo>
                  <a:lnTo>
                    <a:pt x="393" y="955"/>
                  </a:lnTo>
                  <a:lnTo>
                    <a:pt x="395" y="959"/>
                  </a:lnTo>
                  <a:lnTo>
                    <a:pt x="399" y="963"/>
                  </a:lnTo>
                  <a:lnTo>
                    <a:pt x="401" y="966"/>
                  </a:lnTo>
                  <a:lnTo>
                    <a:pt x="403" y="970"/>
                  </a:lnTo>
                  <a:lnTo>
                    <a:pt x="407" y="972"/>
                  </a:lnTo>
                  <a:lnTo>
                    <a:pt x="410" y="974"/>
                  </a:lnTo>
                  <a:lnTo>
                    <a:pt x="412" y="976"/>
                  </a:lnTo>
                  <a:lnTo>
                    <a:pt x="416" y="980"/>
                  </a:lnTo>
                  <a:lnTo>
                    <a:pt x="419" y="982"/>
                  </a:lnTo>
                  <a:lnTo>
                    <a:pt x="423" y="984"/>
                  </a:lnTo>
                  <a:lnTo>
                    <a:pt x="425" y="987"/>
                  </a:lnTo>
                  <a:lnTo>
                    <a:pt x="428" y="989"/>
                  </a:lnTo>
                  <a:lnTo>
                    <a:pt x="432" y="991"/>
                  </a:lnTo>
                  <a:lnTo>
                    <a:pt x="435" y="993"/>
                  </a:lnTo>
                  <a:lnTo>
                    <a:pt x="437" y="994"/>
                  </a:lnTo>
                  <a:lnTo>
                    <a:pt x="442" y="997"/>
                  </a:lnTo>
                  <a:lnTo>
                    <a:pt x="444" y="999"/>
                  </a:lnTo>
                  <a:lnTo>
                    <a:pt x="449" y="1001"/>
                  </a:lnTo>
                  <a:lnTo>
                    <a:pt x="452" y="1003"/>
                  </a:lnTo>
                  <a:lnTo>
                    <a:pt x="455" y="1005"/>
                  </a:lnTo>
                  <a:lnTo>
                    <a:pt x="459" y="1007"/>
                  </a:lnTo>
                  <a:lnTo>
                    <a:pt x="463" y="1009"/>
                  </a:lnTo>
                  <a:lnTo>
                    <a:pt x="468" y="1010"/>
                  </a:lnTo>
                  <a:lnTo>
                    <a:pt x="472" y="1011"/>
                  </a:lnTo>
                  <a:lnTo>
                    <a:pt x="475" y="1011"/>
                  </a:lnTo>
                  <a:lnTo>
                    <a:pt x="477" y="1013"/>
                  </a:lnTo>
                  <a:lnTo>
                    <a:pt x="480" y="1013"/>
                  </a:lnTo>
                  <a:lnTo>
                    <a:pt x="482" y="1014"/>
                  </a:lnTo>
                  <a:lnTo>
                    <a:pt x="485" y="1014"/>
                  </a:lnTo>
                  <a:lnTo>
                    <a:pt x="487" y="1014"/>
                  </a:lnTo>
                  <a:lnTo>
                    <a:pt x="490" y="1014"/>
                  </a:lnTo>
                  <a:lnTo>
                    <a:pt x="493" y="1015"/>
                  </a:lnTo>
                  <a:lnTo>
                    <a:pt x="495" y="1015"/>
                  </a:lnTo>
                  <a:lnTo>
                    <a:pt x="497" y="1015"/>
                  </a:lnTo>
                  <a:lnTo>
                    <a:pt x="501" y="1016"/>
                  </a:lnTo>
                  <a:lnTo>
                    <a:pt x="504" y="1016"/>
                  </a:lnTo>
                  <a:lnTo>
                    <a:pt x="506" y="1016"/>
                  </a:lnTo>
                  <a:lnTo>
                    <a:pt x="508" y="1016"/>
                  </a:lnTo>
                  <a:lnTo>
                    <a:pt x="512" y="1016"/>
                  </a:lnTo>
                  <a:lnTo>
                    <a:pt x="515" y="1016"/>
                  </a:lnTo>
                  <a:lnTo>
                    <a:pt x="518" y="1016"/>
                  </a:lnTo>
                  <a:lnTo>
                    <a:pt x="521" y="1016"/>
                  </a:lnTo>
                  <a:lnTo>
                    <a:pt x="523" y="1016"/>
                  </a:lnTo>
                  <a:lnTo>
                    <a:pt x="527" y="1016"/>
                  </a:lnTo>
                  <a:lnTo>
                    <a:pt x="529" y="1016"/>
                  </a:lnTo>
                  <a:lnTo>
                    <a:pt x="531" y="1016"/>
                  </a:lnTo>
                  <a:lnTo>
                    <a:pt x="534" y="1016"/>
                  </a:lnTo>
                  <a:lnTo>
                    <a:pt x="538" y="1016"/>
                  </a:lnTo>
                  <a:lnTo>
                    <a:pt x="540" y="1015"/>
                  </a:lnTo>
                  <a:lnTo>
                    <a:pt x="542" y="1015"/>
                  </a:lnTo>
                  <a:lnTo>
                    <a:pt x="546" y="1014"/>
                  </a:lnTo>
                  <a:lnTo>
                    <a:pt x="549" y="1014"/>
                  </a:lnTo>
                  <a:lnTo>
                    <a:pt x="551" y="1014"/>
                  </a:lnTo>
                  <a:lnTo>
                    <a:pt x="554" y="1014"/>
                  </a:lnTo>
                  <a:lnTo>
                    <a:pt x="557" y="1013"/>
                  </a:lnTo>
                  <a:lnTo>
                    <a:pt x="559" y="1013"/>
                  </a:lnTo>
                  <a:lnTo>
                    <a:pt x="563" y="1011"/>
                  </a:lnTo>
                  <a:lnTo>
                    <a:pt x="565" y="1011"/>
                  </a:lnTo>
                  <a:lnTo>
                    <a:pt x="567" y="1010"/>
                  </a:lnTo>
                  <a:lnTo>
                    <a:pt x="571" y="1010"/>
                  </a:lnTo>
                  <a:lnTo>
                    <a:pt x="573" y="1010"/>
                  </a:lnTo>
                  <a:lnTo>
                    <a:pt x="575" y="1009"/>
                  </a:lnTo>
                  <a:lnTo>
                    <a:pt x="577" y="1008"/>
                  </a:lnTo>
                  <a:lnTo>
                    <a:pt x="581" y="1008"/>
                  </a:lnTo>
                  <a:lnTo>
                    <a:pt x="582" y="1007"/>
                  </a:lnTo>
                  <a:lnTo>
                    <a:pt x="585" y="1006"/>
                  </a:lnTo>
                  <a:lnTo>
                    <a:pt x="588" y="1005"/>
                  </a:lnTo>
                  <a:lnTo>
                    <a:pt x="590" y="1005"/>
                  </a:lnTo>
                  <a:lnTo>
                    <a:pt x="594" y="1002"/>
                  </a:lnTo>
                  <a:lnTo>
                    <a:pt x="599" y="1001"/>
                  </a:lnTo>
                  <a:lnTo>
                    <a:pt x="602" y="999"/>
                  </a:lnTo>
                  <a:lnTo>
                    <a:pt x="607" y="998"/>
                  </a:lnTo>
                  <a:lnTo>
                    <a:pt x="609" y="996"/>
                  </a:lnTo>
                  <a:lnTo>
                    <a:pt x="613" y="993"/>
                  </a:lnTo>
                  <a:lnTo>
                    <a:pt x="615" y="991"/>
                  </a:lnTo>
                  <a:lnTo>
                    <a:pt x="617" y="990"/>
                  </a:lnTo>
                  <a:lnTo>
                    <a:pt x="619" y="988"/>
                  </a:lnTo>
                  <a:lnTo>
                    <a:pt x="622" y="987"/>
                  </a:lnTo>
                  <a:lnTo>
                    <a:pt x="624" y="984"/>
                  </a:lnTo>
                  <a:lnTo>
                    <a:pt x="627" y="983"/>
                  </a:lnTo>
                  <a:lnTo>
                    <a:pt x="631" y="980"/>
                  </a:lnTo>
                  <a:lnTo>
                    <a:pt x="635" y="976"/>
                  </a:lnTo>
                  <a:lnTo>
                    <a:pt x="640" y="974"/>
                  </a:lnTo>
                  <a:lnTo>
                    <a:pt x="643" y="972"/>
                  </a:lnTo>
                  <a:lnTo>
                    <a:pt x="646" y="968"/>
                  </a:lnTo>
                  <a:lnTo>
                    <a:pt x="650" y="966"/>
                  </a:lnTo>
                  <a:lnTo>
                    <a:pt x="652" y="964"/>
                  </a:lnTo>
                  <a:lnTo>
                    <a:pt x="655" y="962"/>
                  </a:lnTo>
                  <a:lnTo>
                    <a:pt x="658" y="958"/>
                  </a:lnTo>
                  <a:lnTo>
                    <a:pt x="660" y="957"/>
                  </a:lnTo>
                  <a:lnTo>
                    <a:pt x="662" y="955"/>
                  </a:lnTo>
                  <a:lnTo>
                    <a:pt x="665" y="954"/>
                  </a:lnTo>
                  <a:lnTo>
                    <a:pt x="668" y="950"/>
                  </a:lnTo>
                  <a:lnTo>
                    <a:pt x="670" y="947"/>
                  </a:lnTo>
                  <a:lnTo>
                    <a:pt x="672" y="945"/>
                  </a:lnTo>
                  <a:lnTo>
                    <a:pt x="675" y="942"/>
                  </a:lnTo>
                  <a:lnTo>
                    <a:pt x="676" y="939"/>
                  </a:lnTo>
                  <a:lnTo>
                    <a:pt x="677" y="939"/>
                  </a:lnTo>
                  <a:lnTo>
                    <a:pt x="678" y="939"/>
                  </a:lnTo>
                  <a:lnTo>
                    <a:pt x="680" y="939"/>
                  </a:lnTo>
                  <a:lnTo>
                    <a:pt x="682" y="938"/>
                  </a:lnTo>
                  <a:lnTo>
                    <a:pt x="685" y="938"/>
                  </a:lnTo>
                  <a:lnTo>
                    <a:pt x="687" y="938"/>
                  </a:lnTo>
                  <a:lnTo>
                    <a:pt x="691" y="938"/>
                  </a:lnTo>
                  <a:lnTo>
                    <a:pt x="694" y="938"/>
                  </a:lnTo>
                  <a:lnTo>
                    <a:pt x="698" y="938"/>
                  </a:lnTo>
                  <a:lnTo>
                    <a:pt x="703" y="937"/>
                  </a:lnTo>
                  <a:lnTo>
                    <a:pt x="708" y="937"/>
                  </a:lnTo>
                  <a:lnTo>
                    <a:pt x="712" y="937"/>
                  </a:lnTo>
                  <a:lnTo>
                    <a:pt x="718" y="937"/>
                  </a:lnTo>
                  <a:lnTo>
                    <a:pt x="723" y="937"/>
                  </a:lnTo>
                  <a:lnTo>
                    <a:pt x="730" y="937"/>
                  </a:lnTo>
                  <a:lnTo>
                    <a:pt x="736" y="936"/>
                  </a:lnTo>
                  <a:lnTo>
                    <a:pt x="743" y="936"/>
                  </a:lnTo>
                  <a:lnTo>
                    <a:pt x="749" y="936"/>
                  </a:lnTo>
                  <a:lnTo>
                    <a:pt x="756" y="935"/>
                  </a:lnTo>
                  <a:lnTo>
                    <a:pt x="763" y="935"/>
                  </a:lnTo>
                  <a:lnTo>
                    <a:pt x="771" y="935"/>
                  </a:lnTo>
                  <a:lnTo>
                    <a:pt x="778" y="933"/>
                  </a:lnTo>
                  <a:lnTo>
                    <a:pt x="786" y="933"/>
                  </a:lnTo>
                  <a:lnTo>
                    <a:pt x="793" y="932"/>
                  </a:lnTo>
                  <a:lnTo>
                    <a:pt x="801" y="932"/>
                  </a:lnTo>
                  <a:lnTo>
                    <a:pt x="809" y="931"/>
                  </a:lnTo>
                  <a:lnTo>
                    <a:pt x="818" y="931"/>
                  </a:lnTo>
                  <a:lnTo>
                    <a:pt x="826" y="930"/>
                  </a:lnTo>
                  <a:lnTo>
                    <a:pt x="834" y="930"/>
                  </a:lnTo>
                  <a:lnTo>
                    <a:pt x="843" y="929"/>
                  </a:lnTo>
                  <a:lnTo>
                    <a:pt x="852" y="929"/>
                  </a:lnTo>
                  <a:lnTo>
                    <a:pt x="860" y="928"/>
                  </a:lnTo>
                  <a:lnTo>
                    <a:pt x="868" y="927"/>
                  </a:lnTo>
                  <a:lnTo>
                    <a:pt x="877" y="925"/>
                  </a:lnTo>
                  <a:lnTo>
                    <a:pt x="885" y="925"/>
                  </a:lnTo>
                  <a:lnTo>
                    <a:pt x="893" y="924"/>
                  </a:lnTo>
                  <a:lnTo>
                    <a:pt x="902" y="923"/>
                  </a:lnTo>
                  <a:lnTo>
                    <a:pt x="911" y="922"/>
                  </a:lnTo>
                  <a:lnTo>
                    <a:pt x="919" y="922"/>
                  </a:lnTo>
                  <a:lnTo>
                    <a:pt x="927" y="921"/>
                  </a:lnTo>
                  <a:lnTo>
                    <a:pt x="936" y="920"/>
                  </a:lnTo>
                  <a:lnTo>
                    <a:pt x="944" y="919"/>
                  </a:lnTo>
                  <a:lnTo>
                    <a:pt x="952" y="918"/>
                  </a:lnTo>
                  <a:lnTo>
                    <a:pt x="959" y="916"/>
                  </a:lnTo>
                  <a:lnTo>
                    <a:pt x="966" y="915"/>
                  </a:lnTo>
                  <a:lnTo>
                    <a:pt x="974" y="914"/>
                  </a:lnTo>
                  <a:lnTo>
                    <a:pt x="982" y="913"/>
                  </a:lnTo>
                  <a:lnTo>
                    <a:pt x="989" y="912"/>
                  </a:lnTo>
                  <a:lnTo>
                    <a:pt x="996" y="911"/>
                  </a:lnTo>
                  <a:lnTo>
                    <a:pt x="1003" y="909"/>
                  </a:lnTo>
                  <a:lnTo>
                    <a:pt x="1008" y="907"/>
                  </a:lnTo>
                  <a:lnTo>
                    <a:pt x="1015" y="906"/>
                  </a:lnTo>
                  <a:lnTo>
                    <a:pt x="1021" y="905"/>
                  </a:lnTo>
                  <a:lnTo>
                    <a:pt x="1026" y="904"/>
                  </a:lnTo>
                  <a:lnTo>
                    <a:pt x="1032" y="902"/>
                  </a:lnTo>
                  <a:lnTo>
                    <a:pt x="1037" y="901"/>
                  </a:lnTo>
                  <a:lnTo>
                    <a:pt x="1041" y="898"/>
                  </a:lnTo>
                  <a:lnTo>
                    <a:pt x="1046" y="897"/>
                  </a:lnTo>
                  <a:lnTo>
                    <a:pt x="1050" y="895"/>
                  </a:lnTo>
                  <a:lnTo>
                    <a:pt x="1054" y="894"/>
                  </a:lnTo>
                  <a:lnTo>
                    <a:pt x="1057" y="892"/>
                  </a:lnTo>
                  <a:lnTo>
                    <a:pt x="1059" y="890"/>
                  </a:lnTo>
                  <a:lnTo>
                    <a:pt x="1063" y="889"/>
                  </a:lnTo>
                  <a:lnTo>
                    <a:pt x="1066" y="885"/>
                  </a:lnTo>
                  <a:lnTo>
                    <a:pt x="1071" y="881"/>
                  </a:lnTo>
                  <a:lnTo>
                    <a:pt x="1074" y="877"/>
                  </a:lnTo>
                  <a:lnTo>
                    <a:pt x="1078" y="873"/>
                  </a:lnTo>
                  <a:lnTo>
                    <a:pt x="1082" y="870"/>
                  </a:lnTo>
                  <a:lnTo>
                    <a:pt x="1086" y="866"/>
                  </a:lnTo>
                  <a:lnTo>
                    <a:pt x="1090" y="862"/>
                  </a:lnTo>
                  <a:lnTo>
                    <a:pt x="1093" y="858"/>
                  </a:lnTo>
                  <a:lnTo>
                    <a:pt x="1097" y="854"/>
                  </a:lnTo>
                  <a:lnTo>
                    <a:pt x="1099" y="850"/>
                  </a:lnTo>
                  <a:lnTo>
                    <a:pt x="1102" y="846"/>
                  </a:lnTo>
                  <a:lnTo>
                    <a:pt x="1104" y="843"/>
                  </a:lnTo>
                  <a:lnTo>
                    <a:pt x="1108" y="840"/>
                  </a:lnTo>
                  <a:lnTo>
                    <a:pt x="1110" y="836"/>
                  </a:lnTo>
                  <a:lnTo>
                    <a:pt x="1112" y="833"/>
                  </a:lnTo>
                  <a:lnTo>
                    <a:pt x="1115" y="829"/>
                  </a:lnTo>
                  <a:lnTo>
                    <a:pt x="1117" y="826"/>
                  </a:lnTo>
                  <a:lnTo>
                    <a:pt x="1118" y="823"/>
                  </a:lnTo>
                  <a:lnTo>
                    <a:pt x="1120" y="820"/>
                  </a:lnTo>
                  <a:lnTo>
                    <a:pt x="1123" y="818"/>
                  </a:lnTo>
                  <a:lnTo>
                    <a:pt x="1124" y="816"/>
                  </a:lnTo>
                  <a:lnTo>
                    <a:pt x="1125" y="812"/>
                  </a:lnTo>
                  <a:lnTo>
                    <a:pt x="1126" y="811"/>
                  </a:lnTo>
                  <a:lnTo>
                    <a:pt x="1128" y="809"/>
                  </a:lnTo>
                  <a:lnTo>
                    <a:pt x="1129" y="806"/>
                  </a:lnTo>
                  <a:lnTo>
                    <a:pt x="1132" y="803"/>
                  </a:lnTo>
                  <a:lnTo>
                    <a:pt x="1133" y="801"/>
                  </a:lnTo>
                  <a:lnTo>
                    <a:pt x="1135" y="801"/>
                  </a:lnTo>
                  <a:lnTo>
                    <a:pt x="1137" y="800"/>
                  </a:lnTo>
                  <a:lnTo>
                    <a:pt x="1142" y="800"/>
                  </a:lnTo>
                  <a:lnTo>
                    <a:pt x="1143" y="800"/>
                  </a:lnTo>
                  <a:lnTo>
                    <a:pt x="1145" y="800"/>
                  </a:lnTo>
                  <a:lnTo>
                    <a:pt x="1147" y="799"/>
                  </a:lnTo>
                  <a:lnTo>
                    <a:pt x="1151" y="799"/>
                  </a:lnTo>
                  <a:lnTo>
                    <a:pt x="1153" y="798"/>
                  </a:lnTo>
                  <a:lnTo>
                    <a:pt x="1155" y="797"/>
                  </a:lnTo>
                  <a:lnTo>
                    <a:pt x="1159" y="797"/>
                  </a:lnTo>
                  <a:lnTo>
                    <a:pt x="1162" y="795"/>
                  </a:lnTo>
                  <a:lnTo>
                    <a:pt x="1164" y="794"/>
                  </a:lnTo>
                  <a:lnTo>
                    <a:pt x="1168" y="793"/>
                  </a:lnTo>
                  <a:lnTo>
                    <a:pt x="1170" y="792"/>
                  </a:lnTo>
                  <a:lnTo>
                    <a:pt x="1173" y="791"/>
                  </a:lnTo>
                  <a:lnTo>
                    <a:pt x="1177" y="789"/>
                  </a:lnTo>
                  <a:lnTo>
                    <a:pt x="1180" y="788"/>
                  </a:lnTo>
                  <a:lnTo>
                    <a:pt x="1182" y="785"/>
                  </a:lnTo>
                  <a:lnTo>
                    <a:pt x="1186" y="783"/>
                  </a:lnTo>
                  <a:lnTo>
                    <a:pt x="1188" y="781"/>
                  </a:lnTo>
                  <a:lnTo>
                    <a:pt x="1192" y="778"/>
                  </a:lnTo>
                  <a:lnTo>
                    <a:pt x="1194" y="775"/>
                  </a:lnTo>
                  <a:lnTo>
                    <a:pt x="1196" y="773"/>
                  </a:lnTo>
                  <a:lnTo>
                    <a:pt x="1198" y="769"/>
                  </a:lnTo>
                  <a:lnTo>
                    <a:pt x="1201" y="766"/>
                  </a:lnTo>
                  <a:lnTo>
                    <a:pt x="1203" y="763"/>
                  </a:lnTo>
                  <a:lnTo>
                    <a:pt x="1205" y="759"/>
                  </a:lnTo>
                  <a:lnTo>
                    <a:pt x="1205" y="757"/>
                  </a:lnTo>
                  <a:lnTo>
                    <a:pt x="1206" y="755"/>
                  </a:lnTo>
                  <a:lnTo>
                    <a:pt x="1206" y="752"/>
                  </a:lnTo>
                  <a:lnTo>
                    <a:pt x="1207" y="749"/>
                  </a:lnTo>
                  <a:lnTo>
                    <a:pt x="1207" y="747"/>
                  </a:lnTo>
                  <a:lnTo>
                    <a:pt x="1208" y="743"/>
                  </a:lnTo>
                  <a:lnTo>
                    <a:pt x="1208" y="741"/>
                  </a:lnTo>
                  <a:lnTo>
                    <a:pt x="1208" y="738"/>
                  </a:lnTo>
                  <a:lnTo>
                    <a:pt x="1208" y="734"/>
                  </a:lnTo>
                  <a:lnTo>
                    <a:pt x="1210" y="731"/>
                  </a:lnTo>
                  <a:lnTo>
                    <a:pt x="1210" y="728"/>
                  </a:lnTo>
                  <a:lnTo>
                    <a:pt x="1210" y="724"/>
                  </a:lnTo>
                  <a:lnTo>
                    <a:pt x="1210" y="721"/>
                  </a:lnTo>
                  <a:lnTo>
                    <a:pt x="1210" y="716"/>
                  </a:lnTo>
                  <a:lnTo>
                    <a:pt x="1210" y="713"/>
                  </a:lnTo>
                  <a:lnTo>
                    <a:pt x="1211" y="710"/>
                  </a:lnTo>
                  <a:lnTo>
                    <a:pt x="1210" y="705"/>
                  </a:lnTo>
                  <a:lnTo>
                    <a:pt x="1210" y="700"/>
                  </a:lnTo>
                  <a:lnTo>
                    <a:pt x="1208" y="697"/>
                  </a:lnTo>
                  <a:lnTo>
                    <a:pt x="1208" y="693"/>
                  </a:lnTo>
                  <a:lnTo>
                    <a:pt x="1208" y="688"/>
                  </a:lnTo>
                  <a:lnTo>
                    <a:pt x="1208" y="685"/>
                  </a:lnTo>
                  <a:lnTo>
                    <a:pt x="1208" y="680"/>
                  </a:lnTo>
                  <a:lnTo>
                    <a:pt x="1208" y="676"/>
                  </a:lnTo>
                  <a:lnTo>
                    <a:pt x="1207" y="671"/>
                  </a:lnTo>
                  <a:lnTo>
                    <a:pt x="1207" y="667"/>
                  </a:lnTo>
                  <a:lnTo>
                    <a:pt x="1206" y="663"/>
                  </a:lnTo>
                  <a:lnTo>
                    <a:pt x="1206" y="659"/>
                  </a:lnTo>
                  <a:lnTo>
                    <a:pt x="1205" y="654"/>
                  </a:lnTo>
                  <a:lnTo>
                    <a:pt x="1205" y="650"/>
                  </a:lnTo>
                  <a:lnTo>
                    <a:pt x="1204" y="645"/>
                  </a:lnTo>
                  <a:lnTo>
                    <a:pt x="1204" y="642"/>
                  </a:lnTo>
                  <a:lnTo>
                    <a:pt x="1203" y="636"/>
                  </a:lnTo>
                  <a:lnTo>
                    <a:pt x="1202" y="633"/>
                  </a:lnTo>
                  <a:lnTo>
                    <a:pt x="1202" y="627"/>
                  </a:lnTo>
                  <a:lnTo>
                    <a:pt x="1201" y="624"/>
                  </a:lnTo>
                  <a:lnTo>
                    <a:pt x="1199" y="619"/>
                  </a:lnTo>
                  <a:lnTo>
                    <a:pt x="1199" y="615"/>
                  </a:lnTo>
                  <a:lnTo>
                    <a:pt x="1198" y="611"/>
                  </a:lnTo>
                  <a:lnTo>
                    <a:pt x="1198" y="607"/>
                  </a:lnTo>
                  <a:lnTo>
                    <a:pt x="1197" y="602"/>
                  </a:lnTo>
                  <a:lnTo>
                    <a:pt x="1196" y="599"/>
                  </a:lnTo>
                  <a:lnTo>
                    <a:pt x="1195" y="594"/>
                  </a:lnTo>
                  <a:lnTo>
                    <a:pt x="1195" y="591"/>
                  </a:lnTo>
                  <a:lnTo>
                    <a:pt x="1193" y="587"/>
                  </a:lnTo>
                  <a:lnTo>
                    <a:pt x="1193" y="583"/>
                  </a:lnTo>
                  <a:lnTo>
                    <a:pt x="1192" y="580"/>
                  </a:lnTo>
                  <a:lnTo>
                    <a:pt x="1192" y="577"/>
                  </a:lnTo>
                  <a:lnTo>
                    <a:pt x="1189" y="573"/>
                  </a:lnTo>
                  <a:lnTo>
                    <a:pt x="1189" y="570"/>
                  </a:lnTo>
                  <a:lnTo>
                    <a:pt x="1188" y="566"/>
                  </a:lnTo>
                  <a:lnTo>
                    <a:pt x="1187" y="564"/>
                  </a:lnTo>
                  <a:lnTo>
                    <a:pt x="1186" y="561"/>
                  </a:lnTo>
                  <a:lnTo>
                    <a:pt x="1186" y="558"/>
                  </a:lnTo>
                  <a:lnTo>
                    <a:pt x="1185" y="556"/>
                  </a:lnTo>
                  <a:lnTo>
                    <a:pt x="1184" y="554"/>
                  </a:lnTo>
                  <a:lnTo>
                    <a:pt x="1182" y="549"/>
                  </a:lnTo>
                  <a:lnTo>
                    <a:pt x="1180" y="546"/>
                  </a:lnTo>
                  <a:lnTo>
                    <a:pt x="1179" y="542"/>
                  </a:lnTo>
                  <a:lnTo>
                    <a:pt x="1177" y="540"/>
                  </a:lnTo>
                  <a:lnTo>
                    <a:pt x="1176" y="538"/>
                  </a:lnTo>
                  <a:lnTo>
                    <a:pt x="1173" y="537"/>
                  </a:lnTo>
                  <a:lnTo>
                    <a:pt x="1170" y="534"/>
                  </a:lnTo>
                  <a:lnTo>
                    <a:pt x="1168" y="533"/>
                  </a:lnTo>
                  <a:lnTo>
                    <a:pt x="1164" y="532"/>
                  </a:lnTo>
                  <a:lnTo>
                    <a:pt x="1161" y="531"/>
                  </a:lnTo>
                  <a:lnTo>
                    <a:pt x="1158" y="530"/>
                  </a:lnTo>
                  <a:lnTo>
                    <a:pt x="1154" y="530"/>
                  </a:lnTo>
                  <a:lnTo>
                    <a:pt x="1151" y="529"/>
                  </a:lnTo>
                  <a:lnTo>
                    <a:pt x="1146" y="528"/>
                  </a:lnTo>
                  <a:lnTo>
                    <a:pt x="1143" y="528"/>
                  </a:lnTo>
                  <a:lnTo>
                    <a:pt x="1138" y="528"/>
                  </a:lnTo>
                  <a:lnTo>
                    <a:pt x="1135" y="526"/>
                  </a:lnTo>
                  <a:lnTo>
                    <a:pt x="1130" y="526"/>
                  </a:lnTo>
                  <a:lnTo>
                    <a:pt x="1126" y="526"/>
                  </a:lnTo>
                  <a:lnTo>
                    <a:pt x="1121" y="526"/>
                  </a:lnTo>
                  <a:lnTo>
                    <a:pt x="1118" y="526"/>
                  </a:lnTo>
                  <a:lnTo>
                    <a:pt x="1113" y="526"/>
                  </a:lnTo>
                  <a:lnTo>
                    <a:pt x="1109" y="526"/>
                  </a:lnTo>
                  <a:lnTo>
                    <a:pt x="1106" y="526"/>
                  </a:lnTo>
                  <a:lnTo>
                    <a:pt x="1102" y="526"/>
                  </a:lnTo>
                  <a:lnTo>
                    <a:pt x="1099" y="526"/>
                  </a:lnTo>
                  <a:lnTo>
                    <a:pt x="1095" y="526"/>
                  </a:lnTo>
                  <a:lnTo>
                    <a:pt x="1092" y="528"/>
                  </a:lnTo>
                  <a:lnTo>
                    <a:pt x="1090" y="528"/>
                  </a:lnTo>
                  <a:lnTo>
                    <a:pt x="1086" y="528"/>
                  </a:lnTo>
                  <a:lnTo>
                    <a:pt x="1084" y="528"/>
                  </a:lnTo>
                  <a:lnTo>
                    <a:pt x="1083" y="528"/>
                  </a:lnTo>
                  <a:lnTo>
                    <a:pt x="1081" y="528"/>
                  </a:lnTo>
                  <a:lnTo>
                    <a:pt x="1080" y="529"/>
                  </a:lnTo>
                  <a:lnTo>
                    <a:pt x="1078" y="528"/>
                  </a:lnTo>
                  <a:lnTo>
                    <a:pt x="1076" y="525"/>
                  </a:lnTo>
                  <a:lnTo>
                    <a:pt x="1074" y="524"/>
                  </a:lnTo>
                  <a:lnTo>
                    <a:pt x="1073" y="523"/>
                  </a:lnTo>
                  <a:lnTo>
                    <a:pt x="1071" y="522"/>
                  </a:lnTo>
                  <a:lnTo>
                    <a:pt x="1067" y="520"/>
                  </a:lnTo>
                  <a:lnTo>
                    <a:pt x="1064" y="517"/>
                  </a:lnTo>
                  <a:lnTo>
                    <a:pt x="1060" y="515"/>
                  </a:lnTo>
                  <a:lnTo>
                    <a:pt x="1056" y="513"/>
                  </a:lnTo>
                  <a:lnTo>
                    <a:pt x="1051" y="512"/>
                  </a:lnTo>
                  <a:lnTo>
                    <a:pt x="1049" y="511"/>
                  </a:lnTo>
                  <a:lnTo>
                    <a:pt x="1047" y="509"/>
                  </a:lnTo>
                  <a:lnTo>
                    <a:pt x="1043" y="507"/>
                  </a:lnTo>
                  <a:lnTo>
                    <a:pt x="1041" y="507"/>
                  </a:lnTo>
                  <a:lnTo>
                    <a:pt x="1039" y="506"/>
                  </a:lnTo>
                  <a:lnTo>
                    <a:pt x="1035" y="504"/>
                  </a:lnTo>
                  <a:lnTo>
                    <a:pt x="1033" y="503"/>
                  </a:lnTo>
                  <a:lnTo>
                    <a:pt x="1030" y="503"/>
                  </a:lnTo>
                  <a:lnTo>
                    <a:pt x="1026" y="500"/>
                  </a:lnTo>
                  <a:lnTo>
                    <a:pt x="1023" y="499"/>
                  </a:lnTo>
                  <a:lnTo>
                    <a:pt x="1020" y="498"/>
                  </a:lnTo>
                  <a:lnTo>
                    <a:pt x="1015" y="497"/>
                  </a:lnTo>
                  <a:lnTo>
                    <a:pt x="1012" y="496"/>
                  </a:lnTo>
                  <a:lnTo>
                    <a:pt x="1008" y="495"/>
                  </a:lnTo>
                  <a:lnTo>
                    <a:pt x="1004" y="494"/>
                  </a:lnTo>
                  <a:lnTo>
                    <a:pt x="1000" y="492"/>
                  </a:lnTo>
                  <a:lnTo>
                    <a:pt x="996" y="491"/>
                  </a:lnTo>
                  <a:lnTo>
                    <a:pt x="991" y="490"/>
                  </a:lnTo>
                  <a:lnTo>
                    <a:pt x="987" y="489"/>
                  </a:lnTo>
                  <a:lnTo>
                    <a:pt x="983" y="488"/>
                  </a:lnTo>
                  <a:lnTo>
                    <a:pt x="979" y="487"/>
                  </a:lnTo>
                  <a:lnTo>
                    <a:pt x="973" y="486"/>
                  </a:lnTo>
                  <a:lnTo>
                    <a:pt x="969" y="485"/>
                  </a:lnTo>
                  <a:lnTo>
                    <a:pt x="964" y="485"/>
                  </a:lnTo>
                  <a:lnTo>
                    <a:pt x="959" y="483"/>
                  </a:lnTo>
                  <a:lnTo>
                    <a:pt x="953" y="482"/>
                  </a:lnTo>
                  <a:lnTo>
                    <a:pt x="948" y="482"/>
                  </a:lnTo>
                  <a:lnTo>
                    <a:pt x="943" y="481"/>
                  </a:lnTo>
                  <a:lnTo>
                    <a:pt x="937" y="481"/>
                  </a:lnTo>
                  <a:lnTo>
                    <a:pt x="931" y="480"/>
                  </a:lnTo>
                  <a:lnTo>
                    <a:pt x="926" y="479"/>
                  </a:lnTo>
                  <a:lnTo>
                    <a:pt x="920" y="479"/>
                  </a:lnTo>
                  <a:lnTo>
                    <a:pt x="914" y="479"/>
                  </a:lnTo>
                  <a:lnTo>
                    <a:pt x="908" y="479"/>
                  </a:lnTo>
                  <a:lnTo>
                    <a:pt x="902" y="478"/>
                  </a:lnTo>
                  <a:lnTo>
                    <a:pt x="895" y="478"/>
                  </a:lnTo>
                  <a:lnTo>
                    <a:pt x="890" y="478"/>
                  </a:lnTo>
                  <a:lnTo>
                    <a:pt x="883" y="478"/>
                  </a:lnTo>
                  <a:lnTo>
                    <a:pt x="876" y="478"/>
                  </a:lnTo>
                  <a:lnTo>
                    <a:pt x="869" y="479"/>
                  </a:lnTo>
                  <a:lnTo>
                    <a:pt x="862" y="479"/>
                  </a:lnTo>
                  <a:lnTo>
                    <a:pt x="856" y="479"/>
                  </a:lnTo>
                  <a:lnTo>
                    <a:pt x="849" y="479"/>
                  </a:lnTo>
                  <a:lnTo>
                    <a:pt x="842" y="479"/>
                  </a:lnTo>
                  <a:lnTo>
                    <a:pt x="835" y="479"/>
                  </a:lnTo>
                  <a:lnTo>
                    <a:pt x="829" y="480"/>
                  </a:lnTo>
                  <a:lnTo>
                    <a:pt x="822" y="481"/>
                  </a:lnTo>
                  <a:lnTo>
                    <a:pt x="816" y="481"/>
                  </a:lnTo>
                  <a:lnTo>
                    <a:pt x="809" y="482"/>
                  </a:lnTo>
                  <a:lnTo>
                    <a:pt x="804" y="482"/>
                  </a:lnTo>
                  <a:lnTo>
                    <a:pt x="797" y="483"/>
                  </a:lnTo>
                  <a:lnTo>
                    <a:pt x="792" y="485"/>
                  </a:lnTo>
                  <a:lnTo>
                    <a:pt x="786" y="486"/>
                  </a:lnTo>
                  <a:lnTo>
                    <a:pt x="780" y="487"/>
                  </a:lnTo>
                  <a:lnTo>
                    <a:pt x="774" y="488"/>
                  </a:lnTo>
                  <a:lnTo>
                    <a:pt x="769" y="489"/>
                  </a:lnTo>
                  <a:lnTo>
                    <a:pt x="763" y="490"/>
                  </a:lnTo>
                  <a:lnTo>
                    <a:pt x="757" y="491"/>
                  </a:lnTo>
                  <a:lnTo>
                    <a:pt x="752" y="492"/>
                  </a:lnTo>
                  <a:lnTo>
                    <a:pt x="747" y="494"/>
                  </a:lnTo>
                  <a:lnTo>
                    <a:pt x="741" y="496"/>
                  </a:lnTo>
                  <a:lnTo>
                    <a:pt x="736" y="497"/>
                  </a:lnTo>
                  <a:lnTo>
                    <a:pt x="731" y="498"/>
                  </a:lnTo>
                  <a:lnTo>
                    <a:pt x="727" y="499"/>
                  </a:lnTo>
                  <a:lnTo>
                    <a:pt x="721" y="500"/>
                  </a:lnTo>
                  <a:lnTo>
                    <a:pt x="717" y="503"/>
                  </a:lnTo>
                  <a:lnTo>
                    <a:pt x="712" y="504"/>
                  </a:lnTo>
                  <a:lnTo>
                    <a:pt x="708" y="506"/>
                  </a:lnTo>
                  <a:lnTo>
                    <a:pt x="702" y="507"/>
                  </a:lnTo>
                  <a:lnTo>
                    <a:pt x="697" y="509"/>
                  </a:lnTo>
                  <a:lnTo>
                    <a:pt x="694" y="511"/>
                  </a:lnTo>
                  <a:lnTo>
                    <a:pt x="689" y="513"/>
                  </a:lnTo>
                  <a:lnTo>
                    <a:pt x="685" y="514"/>
                  </a:lnTo>
                  <a:lnTo>
                    <a:pt x="680" y="516"/>
                  </a:lnTo>
                  <a:lnTo>
                    <a:pt x="677" y="517"/>
                  </a:lnTo>
                  <a:lnTo>
                    <a:pt x="674" y="520"/>
                  </a:lnTo>
                  <a:lnTo>
                    <a:pt x="669" y="521"/>
                  </a:lnTo>
                  <a:lnTo>
                    <a:pt x="665" y="523"/>
                  </a:lnTo>
                  <a:lnTo>
                    <a:pt x="661" y="524"/>
                  </a:lnTo>
                  <a:lnTo>
                    <a:pt x="658" y="526"/>
                  </a:lnTo>
                  <a:lnTo>
                    <a:pt x="653" y="528"/>
                  </a:lnTo>
                  <a:lnTo>
                    <a:pt x="650" y="530"/>
                  </a:lnTo>
                  <a:lnTo>
                    <a:pt x="646" y="531"/>
                  </a:lnTo>
                  <a:lnTo>
                    <a:pt x="644" y="533"/>
                  </a:lnTo>
                  <a:lnTo>
                    <a:pt x="641" y="534"/>
                  </a:lnTo>
                  <a:lnTo>
                    <a:pt x="637" y="537"/>
                  </a:lnTo>
                  <a:lnTo>
                    <a:pt x="634" y="538"/>
                  </a:lnTo>
                  <a:lnTo>
                    <a:pt x="632" y="540"/>
                  </a:lnTo>
                  <a:lnTo>
                    <a:pt x="628" y="541"/>
                  </a:lnTo>
                  <a:lnTo>
                    <a:pt x="626" y="543"/>
                  </a:lnTo>
                  <a:lnTo>
                    <a:pt x="624" y="544"/>
                  </a:lnTo>
                  <a:lnTo>
                    <a:pt x="620" y="547"/>
                  </a:lnTo>
                  <a:lnTo>
                    <a:pt x="618" y="548"/>
                  </a:lnTo>
                  <a:lnTo>
                    <a:pt x="616" y="549"/>
                  </a:lnTo>
                  <a:lnTo>
                    <a:pt x="614" y="550"/>
                  </a:lnTo>
                  <a:lnTo>
                    <a:pt x="611" y="552"/>
                  </a:lnTo>
                  <a:lnTo>
                    <a:pt x="607" y="555"/>
                  </a:lnTo>
                  <a:lnTo>
                    <a:pt x="603" y="558"/>
                  </a:lnTo>
                  <a:lnTo>
                    <a:pt x="599" y="560"/>
                  </a:lnTo>
                  <a:lnTo>
                    <a:pt x="597" y="564"/>
                  </a:lnTo>
                  <a:lnTo>
                    <a:pt x="593" y="565"/>
                  </a:lnTo>
                  <a:lnTo>
                    <a:pt x="590" y="567"/>
                  </a:lnTo>
                  <a:lnTo>
                    <a:pt x="588" y="569"/>
                  </a:lnTo>
                  <a:lnTo>
                    <a:pt x="585" y="572"/>
                  </a:lnTo>
                  <a:lnTo>
                    <a:pt x="582" y="574"/>
                  </a:lnTo>
                  <a:lnTo>
                    <a:pt x="580" y="576"/>
                  </a:lnTo>
                  <a:lnTo>
                    <a:pt x="577" y="578"/>
                  </a:lnTo>
                  <a:lnTo>
                    <a:pt x="575" y="581"/>
                  </a:lnTo>
                  <a:lnTo>
                    <a:pt x="571" y="585"/>
                  </a:lnTo>
                  <a:lnTo>
                    <a:pt x="566" y="590"/>
                  </a:lnTo>
                  <a:lnTo>
                    <a:pt x="563" y="594"/>
                  </a:lnTo>
                  <a:lnTo>
                    <a:pt x="561" y="599"/>
                  </a:lnTo>
                  <a:lnTo>
                    <a:pt x="557" y="602"/>
                  </a:lnTo>
                  <a:lnTo>
                    <a:pt x="555" y="607"/>
                  </a:lnTo>
                  <a:lnTo>
                    <a:pt x="553" y="610"/>
                  </a:lnTo>
                  <a:lnTo>
                    <a:pt x="551" y="612"/>
                  </a:lnTo>
                  <a:lnTo>
                    <a:pt x="550" y="615"/>
                  </a:lnTo>
                  <a:lnTo>
                    <a:pt x="549" y="617"/>
                  </a:lnTo>
                  <a:lnTo>
                    <a:pt x="549" y="618"/>
                  </a:lnTo>
                  <a:lnTo>
                    <a:pt x="549" y="619"/>
                  </a:lnTo>
                  <a:lnTo>
                    <a:pt x="548" y="618"/>
                  </a:lnTo>
                  <a:lnTo>
                    <a:pt x="547" y="618"/>
                  </a:lnTo>
                  <a:lnTo>
                    <a:pt x="544" y="618"/>
                  </a:lnTo>
                  <a:lnTo>
                    <a:pt x="541" y="618"/>
                  </a:lnTo>
                  <a:lnTo>
                    <a:pt x="539" y="618"/>
                  </a:lnTo>
                  <a:lnTo>
                    <a:pt x="537" y="618"/>
                  </a:lnTo>
                  <a:lnTo>
                    <a:pt x="534" y="618"/>
                  </a:lnTo>
                  <a:lnTo>
                    <a:pt x="532" y="618"/>
                  </a:lnTo>
                  <a:lnTo>
                    <a:pt x="529" y="618"/>
                  </a:lnTo>
                  <a:lnTo>
                    <a:pt x="527" y="618"/>
                  </a:lnTo>
                  <a:lnTo>
                    <a:pt x="523" y="618"/>
                  </a:lnTo>
                  <a:lnTo>
                    <a:pt x="521" y="618"/>
                  </a:lnTo>
                  <a:lnTo>
                    <a:pt x="518" y="618"/>
                  </a:lnTo>
                  <a:lnTo>
                    <a:pt x="514" y="618"/>
                  </a:lnTo>
                  <a:lnTo>
                    <a:pt x="511" y="618"/>
                  </a:lnTo>
                  <a:lnTo>
                    <a:pt x="507" y="618"/>
                  </a:lnTo>
                  <a:lnTo>
                    <a:pt x="503" y="618"/>
                  </a:lnTo>
                  <a:lnTo>
                    <a:pt x="499" y="618"/>
                  </a:lnTo>
                  <a:lnTo>
                    <a:pt x="496" y="618"/>
                  </a:lnTo>
                  <a:lnTo>
                    <a:pt x="493" y="618"/>
                  </a:lnTo>
                  <a:lnTo>
                    <a:pt x="488" y="617"/>
                  </a:lnTo>
                  <a:lnTo>
                    <a:pt x="485" y="617"/>
                  </a:lnTo>
                  <a:lnTo>
                    <a:pt x="480" y="617"/>
                  </a:lnTo>
                  <a:lnTo>
                    <a:pt x="476" y="617"/>
                  </a:lnTo>
                  <a:lnTo>
                    <a:pt x="472" y="617"/>
                  </a:lnTo>
                  <a:lnTo>
                    <a:pt x="468" y="617"/>
                  </a:lnTo>
                  <a:lnTo>
                    <a:pt x="463" y="617"/>
                  </a:lnTo>
                  <a:lnTo>
                    <a:pt x="460" y="617"/>
                  </a:lnTo>
                  <a:lnTo>
                    <a:pt x="455" y="617"/>
                  </a:lnTo>
                  <a:lnTo>
                    <a:pt x="451" y="616"/>
                  </a:lnTo>
                  <a:lnTo>
                    <a:pt x="446" y="616"/>
                  </a:lnTo>
                  <a:lnTo>
                    <a:pt x="443" y="616"/>
                  </a:lnTo>
                  <a:lnTo>
                    <a:pt x="438" y="615"/>
                  </a:lnTo>
                  <a:lnTo>
                    <a:pt x="434" y="615"/>
                  </a:lnTo>
                  <a:lnTo>
                    <a:pt x="430" y="615"/>
                  </a:lnTo>
                  <a:lnTo>
                    <a:pt x="426" y="615"/>
                  </a:lnTo>
                  <a:lnTo>
                    <a:pt x="421" y="615"/>
                  </a:lnTo>
                  <a:lnTo>
                    <a:pt x="418" y="613"/>
                  </a:lnTo>
                  <a:lnTo>
                    <a:pt x="413" y="613"/>
                  </a:lnTo>
                  <a:lnTo>
                    <a:pt x="410" y="613"/>
                  </a:lnTo>
                  <a:lnTo>
                    <a:pt x="407" y="612"/>
                  </a:lnTo>
                  <a:lnTo>
                    <a:pt x="403" y="612"/>
                  </a:lnTo>
                  <a:lnTo>
                    <a:pt x="400" y="612"/>
                  </a:lnTo>
                  <a:lnTo>
                    <a:pt x="397" y="612"/>
                  </a:lnTo>
                  <a:lnTo>
                    <a:pt x="393" y="611"/>
                  </a:lnTo>
                  <a:lnTo>
                    <a:pt x="390" y="611"/>
                  </a:lnTo>
                  <a:lnTo>
                    <a:pt x="386" y="610"/>
                  </a:lnTo>
                  <a:lnTo>
                    <a:pt x="384" y="610"/>
                  </a:lnTo>
                  <a:lnTo>
                    <a:pt x="381" y="609"/>
                  </a:lnTo>
                  <a:lnTo>
                    <a:pt x="378" y="609"/>
                  </a:lnTo>
                  <a:lnTo>
                    <a:pt x="376" y="608"/>
                  </a:lnTo>
                  <a:lnTo>
                    <a:pt x="374" y="608"/>
                  </a:lnTo>
                  <a:lnTo>
                    <a:pt x="369" y="607"/>
                  </a:lnTo>
                  <a:lnTo>
                    <a:pt x="367" y="606"/>
                  </a:lnTo>
                  <a:lnTo>
                    <a:pt x="365" y="604"/>
                  </a:lnTo>
                  <a:lnTo>
                    <a:pt x="364" y="603"/>
                  </a:lnTo>
                  <a:lnTo>
                    <a:pt x="363" y="601"/>
                  </a:lnTo>
                  <a:lnTo>
                    <a:pt x="363" y="599"/>
                  </a:lnTo>
                  <a:lnTo>
                    <a:pt x="361" y="596"/>
                  </a:lnTo>
                  <a:lnTo>
                    <a:pt x="363" y="593"/>
                  </a:lnTo>
                  <a:lnTo>
                    <a:pt x="363" y="590"/>
                  </a:lnTo>
                  <a:lnTo>
                    <a:pt x="364" y="585"/>
                  </a:lnTo>
                  <a:lnTo>
                    <a:pt x="365" y="581"/>
                  </a:lnTo>
                  <a:lnTo>
                    <a:pt x="366" y="577"/>
                  </a:lnTo>
                  <a:lnTo>
                    <a:pt x="367" y="574"/>
                  </a:lnTo>
                  <a:lnTo>
                    <a:pt x="368" y="572"/>
                  </a:lnTo>
                  <a:lnTo>
                    <a:pt x="368" y="569"/>
                  </a:lnTo>
                  <a:lnTo>
                    <a:pt x="369" y="566"/>
                  </a:lnTo>
                  <a:lnTo>
                    <a:pt x="371" y="564"/>
                  </a:lnTo>
                  <a:lnTo>
                    <a:pt x="372" y="561"/>
                  </a:lnTo>
                  <a:lnTo>
                    <a:pt x="373" y="558"/>
                  </a:lnTo>
                  <a:lnTo>
                    <a:pt x="374" y="556"/>
                  </a:lnTo>
                  <a:lnTo>
                    <a:pt x="375" y="552"/>
                  </a:lnTo>
                  <a:lnTo>
                    <a:pt x="376" y="549"/>
                  </a:lnTo>
                  <a:lnTo>
                    <a:pt x="376" y="547"/>
                  </a:lnTo>
                  <a:lnTo>
                    <a:pt x="378" y="543"/>
                  </a:lnTo>
                  <a:lnTo>
                    <a:pt x="380" y="541"/>
                  </a:lnTo>
                  <a:lnTo>
                    <a:pt x="381" y="538"/>
                  </a:lnTo>
                  <a:lnTo>
                    <a:pt x="382" y="535"/>
                  </a:lnTo>
                  <a:lnTo>
                    <a:pt x="383" y="533"/>
                  </a:lnTo>
                  <a:lnTo>
                    <a:pt x="384" y="530"/>
                  </a:lnTo>
                  <a:lnTo>
                    <a:pt x="385" y="526"/>
                  </a:lnTo>
                  <a:lnTo>
                    <a:pt x="386" y="524"/>
                  </a:lnTo>
                  <a:lnTo>
                    <a:pt x="387" y="521"/>
                  </a:lnTo>
                  <a:lnTo>
                    <a:pt x="389" y="518"/>
                  </a:lnTo>
                  <a:lnTo>
                    <a:pt x="390" y="515"/>
                  </a:lnTo>
                  <a:lnTo>
                    <a:pt x="391" y="513"/>
                  </a:lnTo>
                  <a:lnTo>
                    <a:pt x="393" y="509"/>
                  </a:lnTo>
                  <a:lnTo>
                    <a:pt x="393" y="507"/>
                  </a:lnTo>
                  <a:lnTo>
                    <a:pt x="394" y="505"/>
                  </a:lnTo>
                  <a:lnTo>
                    <a:pt x="397" y="503"/>
                  </a:lnTo>
                  <a:lnTo>
                    <a:pt x="398" y="499"/>
                  </a:lnTo>
                  <a:lnTo>
                    <a:pt x="400" y="495"/>
                  </a:lnTo>
                  <a:lnTo>
                    <a:pt x="402" y="491"/>
                  </a:lnTo>
                  <a:lnTo>
                    <a:pt x="403" y="487"/>
                  </a:lnTo>
                  <a:lnTo>
                    <a:pt x="406" y="483"/>
                  </a:lnTo>
                  <a:lnTo>
                    <a:pt x="407" y="480"/>
                  </a:lnTo>
                  <a:lnTo>
                    <a:pt x="409" y="478"/>
                  </a:lnTo>
                  <a:lnTo>
                    <a:pt x="410" y="473"/>
                  </a:lnTo>
                  <a:lnTo>
                    <a:pt x="411" y="473"/>
                  </a:lnTo>
                  <a:lnTo>
                    <a:pt x="244" y="0"/>
                  </a:lnTo>
                  <a:lnTo>
                    <a:pt x="123" y="27"/>
                  </a:lnTo>
                  <a:close/>
                </a:path>
              </a:pathLst>
            </a:custGeom>
            <a:solidFill>
              <a:srgbClr val="F4E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16" name="Freeform 97"/>
            <p:cNvSpPr>
              <a:spLocks/>
            </p:cNvSpPr>
            <p:nvPr/>
          </p:nvSpPr>
          <p:spPr bwMode="auto">
            <a:xfrm>
              <a:off x="4415" y="820"/>
              <a:ext cx="1112" cy="1506"/>
            </a:xfrm>
            <a:custGeom>
              <a:avLst/>
              <a:gdLst>
                <a:gd name="T0" fmla="*/ 195 w 1112"/>
                <a:gd name="T1" fmla="*/ 210 h 1506"/>
                <a:gd name="T2" fmla="*/ 409 w 1112"/>
                <a:gd name="T3" fmla="*/ 85 h 1506"/>
                <a:gd name="T4" fmla="*/ 710 w 1112"/>
                <a:gd name="T5" fmla="*/ 7 h 1506"/>
                <a:gd name="T6" fmla="*/ 923 w 1112"/>
                <a:gd name="T7" fmla="*/ 14 h 1506"/>
                <a:gd name="T8" fmla="*/ 1053 w 1112"/>
                <a:gd name="T9" fmla="*/ 73 h 1506"/>
                <a:gd name="T10" fmla="*/ 1092 w 1112"/>
                <a:gd name="T11" fmla="*/ 156 h 1506"/>
                <a:gd name="T12" fmla="*/ 1103 w 1112"/>
                <a:gd name="T13" fmla="*/ 266 h 1506"/>
                <a:gd name="T14" fmla="*/ 1109 w 1112"/>
                <a:gd name="T15" fmla="*/ 406 h 1506"/>
                <a:gd name="T16" fmla="*/ 1112 w 1112"/>
                <a:gd name="T17" fmla="*/ 509 h 1506"/>
                <a:gd name="T18" fmla="*/ 1106 w 1112"/>
                <a:gd name="T19" fmla="*/ 595 h 1506"/>
                <a:gd name="T20" fmla="*/ 1061 w 1112"/>
                <a:gd name="T21" fmla="*/ 649 h 1506"/>
                <a:gd name="T22" fmla="*/ 976 w 1112"/>
                <a:gd name="T23" fmla="*/ 655 h 1506"/>
                <a:gd name="T24" fmla="*/ 895 w 1112"/>
                <a:gd name="T25" fmla="*/ 658 h 1506"/>
                <a:gd name="T26" fmla="*/ 813 w 1112"/>
                <a:gd name="T27" fmla="*/ 632 h 1506"/>
                <a:gd name="T28" fmla="*/ 809 w 1112"/>
                <a:gd name="T29" fmla="*/ 542 h 1506"/>
                <a:gd name="T30" fmla="*/ 775 w 1112"/>
                <a:gd name="T31" fmla="*/ 481 h 1506"/>
                <a:gd name="T32" fmla="*/ 734 w 1112"/>
                <a:gd name="T33" fmla="*/ 583 h 1506"/>
                <a:gd name="T34" fmla="*/ 603 w 1112"/>
                <a:gd name="T35" fmla="*/ 705 h 1506"/>
                <a:gd name="T36" fmla="*/ 396 w 1112"/>
                <a:gd name="T37" fmla="*/ 767 h 1506"/>
                <a:gd name="T38" fmla="*/ 264 w 1112"/>
                <a:gd name="T39" fmla="*/ 780 h 1506"/>
                <a:gd name="T40" fmla="*/ 243 w 1112"/>
                <a:gd name="T41" fmla="*/ 898 h 1506"/>
                <a:gd name="T42" fmla="*/ 345 w 1112"/>
                <a:gd name="T43" fmla="*/ 952 h 1506"/>
                <a:gd name="T44" fmla="*/ 440 w 1112"/>
                <a:gd name="T45" fmla="*/ 967 h 1506"/>
                <a:gd name="T46" fmla="*/ 586 w 1112"/>
                <a:gd name="T47" fmla="*/ 892 h 1506"/>
                <a:gd name="T48" fmla="*/ 679 w 1112"/>
                <a:gd name="T49" fmla="*/ 828 h 1506"/>
                <a:gd name="T50" fmla="*/ 803 w 1112"/>
                <a:gd name="T51" fmla="*/ 806 h 1506"/>
                <a:gd name="T52" fmla="*/ 918 w 1112"/>
                <a:gd name="T53" fmla="*/ 811 h 1506"/>
                <a:gd name="T54" fmla="*/ 1004 w 1112"/>
                <a:gd name="T55" fmla="*/ 853 h 1506"/>
                <a:gd name="T56" fmla="*/ 1077 w 1112"/>
                <a:gd name="T57" fmla="*/ 849 h 1506"/>
                <a:gd name="T58" fmla="*/ 1095 w 1112"/>
                <a:gd name="T59" fmla="*/ 925 h 1506"/>
                <a:gd name="T60" fmla="*/ 1078 w 1112"/>
                <a:gd name="T61" fmla="*/ 999 h 1506"/>
                <a:gd name="T62" fmla="*/ 1022 w 1112"/>
                <a:gd name="T63" fmla="*/ 1030 h 1506"/>
                <a:gd name="T64" fmla="*/ 938 w 1112"/>
                <a:gd name="T65" fmla="*/ 1103 h 1506"/>
                <a:gd name="T66" fmla="*/ 763 w 1112"/>
                <a:gd name="T67" fmla="*/ 1135 h 1506"/>
                <a:gd name="T68" fmla="*/ 639 w 1112"/>
                <a:gd name="T69" fmla="*/ 1139 h 1506"/>
                <a:gd name="T70" fmla="*/ 564 w 1112"/>
                <a:gd name="T71" fmla="*/ 1111 h 1506"/>
                <a:gd name="T72" fmla="*/ 537 w 1112"/>
                <a:gd name="T73" fmla="*/ 1192 h 1506"/>
                <a:gd name="T74" fmla="*/ 447 w 1112"/>
                <a:gd name="T75" fmla="*/ 1209 h 1506"/>
                <a:gd name="T76" fmla="*/ 385 w 1112"/>
                <a:gd name="T77" fmla="*/ 1160 h 1506"/>
                <a:gd name="T78" fmla="*/ 429 w 1112"/>
                <a:gd name="T79" fmla="*/ 1089 h 1506"/>
                <a:gd name="T80" fmla="*/ 360 w 1112"/>
                <a:gd name="T81" fmla="*/ 1066 h 1506"/>
                <a:gd name="T82" fmla="*/ 257 w 1112"/>
                <a:gd name="T83" fmla="*/ 1039 h 1506"/>
                <a:gd name="T84" fmla="*/ 166 w 1112"/>
                <a:gd name="T85" fmla="*/ 970 h 1506"/>
                <a:gd name="T86" fmla="*/ 117 w 1112"/>
                <a:gd name="T87" fmla="*/ 968 h 1506"/>
                <a:gd name="T88" fmla="*/ 100 w 1112"/>
                <a:gd name="T89" fmla="*/ 1052 h 1506"/>
                <a:gd name="T90" fmla="*/ 119 w 1112"/>
                <a:gd name="T91" fmla="*/ 1126 h 1506"/>
                <a:gd name="T92" fmla="*/ 173 w 1112"/>
                <a:gd name="T93" fmla="*/ 1192 h 1506"/>
                <a:gd name="T94" fmla="*/ 250 w 1112"/>
                <a:gd name="T95" fmla="*/ 1212 h 1506"/>
                <a:gd name="T96" fmla="*/ 312 w 1112"/>
                <a:gd name="T97" fmla="*/ 1298 h 1506"/>
                <a:gd name="T98" fmla="*/ 301 w 1112"/>
                <a:gd name="T99" fmla="*/ 1421 h 1506"/>
                <a:gd name="T100" fmla="*/ 191 w 1112"/>
                <a:gd name="T101" fmla="*/ 1502 h 1506"/>
                <a:gd name="T102" fmla="*/ 60 w 1112"/>
                <a:gd name="T103" fmla="*/ 1481 h 1506"/>
                <a:gd name="T104" fmla="*/ 7 w 1112"/>
                <a:gd name="T105" fmla="*/ 1406 h 1506"/>
                <a:gd name="T106" fmla="*/ 13 w 1112"/>
                <a:gd name="T107" fmla="*/ 1301 h 1506"/>
                <a:gd name="T108" fmla="*/ 5 w 1112"/>
                <a:gd name="T109" fmla="*/ 1219 h 1506"/>
                <a:gd name="T110" fmla="*/ 11 w 1112"/>
                <a:gd name="T111" fmla="*/ 1139 h 1506"/>
                <a:gd name="T112" fmla="*/ 6 w 1112"/>
                <a:gd name="T113" fmla="*/ 1020 h 1506"/>
                <a:gd name="T114" fmla="*/ 40 w 1112"/>
                <a:gd name="T115" fmla="*/ 896 h 1506"/>
                <a:gd name="T116" fmla="*/ 80 w 1112"/>
                <a:gd name="T117" fmla="*/ 814 h 1506"/>
                <a:gd name="T118" fmla="*/ 82 w 1112"/>
                <a:gd name="T119" fmla="*/ 744 h 1506"/>
                <a:gd name="T120" fmla="*/ 94 w 1112"/>
                <a:gd name="T121" fmla="*/ 637 h 1506"/>
                <a:gd name="T122" fmla="*/ 138 w 1112"/>
                <a:gd name="T123" fmla="*/ 546 h 150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2"/>
                <a:gd name="T187" fmla="*/ 0 h 1506"/>
                <a:gd name="T188" fmla="*/ 1112 w 1112"/>
                <a:gd name="T189" fmla="*/ 1506 h 150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2" h="1506">
                  <a:moveTo>
                    <a:pt x="182" y="494"/>
                  </a:moveTo>
                  <a:lnTo>
                    <a:pt x="137" y="292"/>
                  </a:lnTo>
                  <a:lnTo>
                    <a:pt x="137" y="291"/>
                  </a:lnTo>
                  <a:lnTo>
                    <a:pt x="137" y="290"/>
                  </a:lnTo>
                  <a:lnTo>
                    <a:pt x="138" y="288"/>
                  </a:lnTo>
                  <a:lnTo>
                    <a:pt x="139" y="285"/>
                  </a:lnTo>
                  <a:lnTo>
                    <a:pt x="140" y="283"/>
                  </a:lnTo>
                  <a:lnTo>
                    <a:pt x="141" y="280"/>
                  </a:lnTo>
                  <a:lnTo>
                    <a:pt x="144" y="275"/>
                  </a:lnTo>
                  <a:lnTo>
                    <a:pt x="146" y="271"/>
                  </a:lnTo>
                  <a:lnTo>
                    <a:pt x="147" y="267"/>
                  </a:lnTo>
                  <a:lnTo>
                    <a:pt x="149" y="265"/>
                  </a:lnTo>
                  <a:lnTo>
                    <a:pt x="151" y="262"/>
                  </a:lnTo>
                  <a:lnTo>
                    <a:pt x="152" y="259"/>
                  </a:lnTo>
                  <a:lnTo>
                    <a:pt x="154" y="256"/>
                  </a:lnTo>
                  <a:lnTo>
                    <a:pt x="156" y="252"/>
                  </a:lnTo>
                  <a:lnTo>
                    <a:pt x="158" y="250"/>
                  </a:lnTo>
                  <a:lnTo>
                    <a:pt x="161" y="247"/>
                  </a:lnTo>
                  <a:lnTo>
                    <a:pt x="163" y="243"/>
                  </a:lnTo>
                  <a:lnTo>
                    <a:pt x="166" y="240"/>
                  </a:lnTo>
                  <a:lnTo>
                    <a:pt x="169" y="237"/>
                  </a:lnTo>
                  <a:lnTo>
                    <a:pt x="172" y="233"/>
                  </a:lnTo>
                  <a:lnTo>
                    <a:pt x="175" y="229"/>
                  </a:lnTo>
                  <a:lnTo>
                    <a:pt x="179" y="225"/>
                  </a:lnTo>
                  <a:lnTo>
                    <a:pt x="182" y="222"/>
                  </a:lnTo>
                  <a:lnTo>
                    <a:pt x="187" y="219"/>
                  </a:lnTo>
                  <a:lnTo>
                    <a:pt x="190" y="214"/>
                  </a:lnTo>
                  <a:lnTo>
                    <a:pt x="195" y="210"/>
                  </a:lnTo>
                  <a:lnTo>
                    <a:pt x="199" y="205"/>
                  </a:lnTo>
                  <a:lnTo>
                    <a:pt x="204" y="202"/>
                  </a:lnTo>
                  <a:lnTo>
                    <a:pt x="207" y="197"/>
                  </a:lnTo>
                  <a:lnTo>
                    <a:pt x="213" y="193"/>
                  </a:lnTo>
                  <a:lnTo>
                    <a:pt x="218" y="188"/>
                  </a:lnTo>
                  <a:lnTo>
                    <a:pt x="224" y="185"/>
                  </a:lnTo>
                  <a:lnTo>
                    <a:pt x="229" y="180"/>
                  </a:lnTo>
                  <a:lnTo>
                    <a:pt x="235" y="176"/>
                  </a:lnTo>
                  <a:lnTo>
                    <a:pt x="241" y="171"/>
                  </a:lnTo>
                  <a:lnTo>
                    <a:pt x="248" y="167"/>
                  </a:lnTo>
                  <a:lnTo>
                    <a:pt x="255" y="162"/>
                  </a:lnTo>
                  <a:lnTo>
                    <a:pt x="261" y="158"/>
                  </a:lnTo>
                  <a:lnTo>
                    <a:pt x="268" y="153"/>
                  </a:lnTo>
                  <a:lnTo>
                    <a:pt x="276" y="148"/>
                  </a:lnTo>
                  <a:lnTo>
                    <a:pt x="284" y="144"/>
                  </a:lnTo>
                  <a:lnTo>
                    <a:pt x="292" y="139"/>
                  </a:lnTo>
                  <a:lnTo>
                    <a:pt x="300" y="135"/>
                  </a:lnTo>
                  <a:lnTo>
                    <a:pt x="309" y="130"/>
                  </a:lnTo>
                  <a:lnTo>
                    <a:pt x="317" y="126"/>
                  </a:lnTo>
                  <a:lnTo>
                    <a:pt x="326" y="121"/>
                  </a:lnTo>
                  <a:lnTo>
                    <a:pt x="335" y="117"/>
                  </a:lnTo>
                  <a:lnTo>
                    <a:pt x="345" y="112"/>
                  </a:lnTo>
                  <a:lnTo>
                    <a:pt x="355" y="108"/>
                  </a:lnTo>
                  <a:lnTo>
                    <a:pt x="365" y="103"/>
                  </a:lnTo>
                  <a:lnTo>
                    <a:pt x="376" y="99"/>
                  </a:lnTo>
                  <a:lnTo>
                    <a:pt x="387" y="94"/>
                  </a:lnTo>
                  <a:lnTo>
                    <a:pt x="398" y="90"/>
                  </a:lnTo>
                  <a:lnTo>
                    <a:pt x="409" y="85"/>
                  </a:lnTo>
                  <a:lnTo>
                    <a:pt x="422" y="82"/>
                  </a:lnTo>
                  <a:lnTo>
                    <a:pt x="434" y="77"/>
                  </a:lnTo>
                  <a:lnTo>
                    <a:pt x="447" y="73"/>
                  </a:lnTo>
                  <a:lnTo>
                    <a:pt x="458" y="69"/>
                  </a:lnTo>
                  <a:lnTo>
                    <a:pt x="471" y="65"/>
                  </a:lnTo>
                  <a:lnTo>
                    <a:pt x="483" y="61"/>
                  </a:lnTo>
                  <a:lnTo>
                    <a:pt x="494" y="57"/>
                  </a:lnTo>
                  <a:lnTo>
                    <a:pt x="506" y="53"/>
                  </a:lnTo>
                  <a:lnTo>
                    <a:pt x="517" y="50"/>
                  </a:lnTo>
                  <a:lnTo>
                    <a:pt x="528" y="47"/>
                  </a:lnTo>
                  <a:lnTo>
                    <a:pt x="540" y="43"/>
                  </a:lnTo>
                  <a:lnTo>
                    <a:pt x="551" y="40"/>
                  </a:lnTo>
                  <a:lnTo>
                    <a:pt x="561" y="38"/>
                  </a:lnTo>
                  <a:lnTo>
                    <a:pt x="572" y="35"/>
                  </a:lnTo>
                  <a:lnTo>
                    <a:pt x="584" y="32"/>
                  </a:lnTo>
                  <a:lnTo>
                    <a:pt x="594" y="30"/>
                  </a:lnTo>
                  <a:lnTo>
                    <a:pt x="604" y="27"/>
                  </a:lnTo>
                  <a:lnTo>
                    <a:pt x="615" y="25"/>
                  </a:lnTo>
                  <a:lnTo>
                    <a:pt x="624" y="23"/>
                  </a:lnTo>
                  <a:lnTo>
                    <a:pt x="635" y="21"/>
                  </a:lnTo>
                  <a:lnTo>
                    <a:pt x="645" y="18"/>
                  </a:lnTo>
                  <a:lnTo>
                    <a:pt x="655" y="16"/>
                  </a:lnTo>
                  <a:lnTo>
                    <a:pt x="664" y="14"/>
                  </a:lnTo>
                  <a:lnTo>
                    <a:pt x="674" y="13"/>
                  </a:lnTo>
                  <a:lnTo>
                    <a:pt x="683" y="12"/>
                  </a:lnTo>
                  <a:lnTo>
                    <a:pt x="692" y="11"/>
                  </a:lnTo>
                  <a:lnTo>
                    <a:pt x="701" y="8"/>
                  </a:lnTo>
                  <a:lnTo>
                    <a:pt x="710" y="7"/>
                  </a:lnTo>
                  <a:lnTo>
                    <a:pt x="719" y="6"/>
                  </a:lnTo>
                  <a:lnTo>
                    <a:pt x="728" y="5"/>
                  </a:lnTo>
                  <a:lnTo>
                    <a:pt x="737" y="4"/>
                  </a:lnTo>
                  <a:lnTo>
                    <a:pt x="746" y="4"/>
                  </a:lnTo>
                  <a:lnTo>
                    <a:pt x="754" y="3"/>
                  </a:lnTo>
                  <a:lnTo>
                    <a:pt x="763" y="3"/>
                  </a:lnTo>
                  <a:lnTo>
                    <a:pt x="771" y="1"/>
                  </a:lnTo>
                  <a:lnTo>
                    <a:pt x="780" y="1"/>
                  </a:lnTo>
                  <a:lnTo>
                    <a:pt x="787" y="1"/>
                  </a:lnTo>
                  <a:lnTo>
                    <a:pt x="796" y="1"/>
                  </a:lnTo>
                  <a:lnTo>
                    <a:pt x="804" y="0"/>
                  </a:lnTo>
                  <a:lnTo>
                    <a:pt x="811" y="0"/>
                  </a:lnTo>
                  <a:lnTo>
                    <a:pt x="819" y="0"/>
                  </a:lnTo>
                  <a:lnTo>
                    <a:pt x="827" y="1"/>
                  </a:lnTo>
                  <a:lnTo>
                    <a:pt x="835" y="1"/>
                  </a:lnTo>
                  <a:lnTo>
                    <a:pt x="841" y="1"/>
                  </a:lnTo>
                  <a:lnTo>
                    <a:pt x="849" y="1"/>
                  </a:lnTo>
                  <a:lnTo>
                    <a:pt x="856" y="3"/>
                  </a:lnTo>
                  <a:lnTo>
                    <a:pt x="863" y="3"/>
                  </a:lnTo>
                  <a:lnTo>
                    <a:pt x="871" y="4"/>
                  </a:lnTo>
                  <a:lnTo>
                    <a:pt x="878" y="5"/>
                  </a:lnTo>
                  <a:lnTo>
                    <a:pt x="884" y="6"/>
                  </a:lnTo>
                  <a:lnTo>
                    <a:pt x="891" y="7"/>
                  </a:lnTo>
                  <a:lnTo>
                    <a:pt x="897" y="8"/>
                  </a:lnTo>
                  <a:lnTo>
                    <a:pt x="904" y="9"/>
                  </a:lnTo>
                  <a:lnTo>
                    <a:pt x="910" y="11"/>
                  </a:lnTo>
                  <a:lnTo>
                    <a:pt x="917" y="12"/>
                  </a:lnTo>
                  <a:lnTo>
                    <a:pt x="923" y="14"/>
                  </a:lnTo>
                  <a:lnTo>
                    <a:pt x="930" y="15"/>
                  </a:lnTo>
                  <a:lnTo>
                    <a:pt x="936" y="17"/>
                  </a:lnTo>
                  <a:lnTo>
                    <a:pt x="942" y="18"/>
                  </a:lnTo>
                  <a:lnTo>
                    <a:pt x="948" y="21"/>
                  </a:lnTo>
                  <a:lnTo>
                    <a:pt x="955" y="22"/>
                  </a:lnTo>
                  <a:lnTo>
                    <a:pt x="960" y="24"/>
                  </a:lnTo>
                  <a:lnTo>
                    <a:pt x="966" y="26"/>
                  </a:lnTo>
                  <a:lnTo>
                    <a:pt x="971" y="29"/>
                  </a:lnTo>
                  <a:lnTo>
                    <a:pt x="977" y="31"/>
                  </a:lnTo>
                  <a:lnTo>
                    <a:pt x="983" y="33"/>
                  </a:lnTo>
                  <a:lnTo>
                    <a:pt x="988" y="35"/>
                  </a:lnTo>
                  <a:lnTo>
                    <a:pt x="993" y="38"/>
                  </a:lnTo>
                  <a:lnTo>
                    <a:pt x="997" y="40"/>
                  </a:lnTo>
                  <a:lnTo>
                    <a:pt x="1003" y="42"/>
                  </a:lnTo>
                  <a:lnTo>
                    <a:pt x="1008" y="44"/>
                  </a:lnTo>
                  <a:lnTo>
                    <a:pt x="1012" y="47"/>
                  </a:lnTo>
                  <a:lnTo>
                    <a:pt x="1017" y="49"/>
                  </a:lnTo>
                  <a:lnTo>
                    <a:pt x="1020" y="51"/>
                  </a:lnTo>
                  <a:lnTo>
                    <a:pt x="1024" y="53"/>
                  </a:lnTo>
                  <a:lnTo>
                    <a:pt x="1028" y="56"/>
                  </a:lnTo>
                  <a:lnTo>
                    <a:pt x="1031" y="57"/>
                  </a:lnTo>
                  <a:lnTo>
                    <a:pt x="1035" y="60"/>
                  </a:lnTo>
                  <a:lnTo>
                    <a:pt x="1038" y="61"/>
                  </a:lnTo>
                  <a:lnTo>
                    <a:pt x="1042" y="64"/>
                  </a:lnTo>
                  <a:lnTo>
                    <a:pt x="1045" y="66"/>
                  </a:lnTo>
                  <a:lnTo>
                    <a:pt x="1048" y="68"/>
                  </a:lnTo>
                  <a:lnTo>
                    <a:pt x="1051" y="70"/>
                  </a:lnTo>
                  <a:lnTo>
                    <a:pt x="1053" y="73"/>
                  </a:lnTo>
                  <a:lnTo>
                    <a:pt x="1055" y="74"/>
                  </a:lnTo>
                  <a:lnTo>
                    <a:pt x="1059" y="76"/>
                  </a:lnTo>
                  <a:lnTo>
                    <a:pt x="1062" y="81"/>
                  </a:lnTo>
                  <a:lnTo>
                    <a:pt x="1066" y="85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7" y="98"/>
                  </a:lnTo>
                  <a:lnTo>
                    <a:pt x="1079" y="102"/>
                  </a:lnTo>
                  <a:lnTo>
                    <a:pt x="1081" y="107"/>
                  </a:lnTo>
                  <a:lnTo>
                    <a:pt x="1083" y="111"/>
                  </a:lnTo>
                  <a:lnTo>
                    <a:pt x="1083" y="113"/>
                  </a:lnTo>
                  <a:lnTo>
                    <a:pt x="1085" y="116"/>
                  </a:lnTo>
                  <a:lnTo>
                    <a:pt x="1086" y="118"/>
                  </a:lnTo>
                  <a:lnTo>
                    <a:pt x="1087" y="120"/>
                  </a:lnTo>
                  <a:lnTo>
                    <a:pt x="1087" y="122"/>
                  </a:lnTo>
                  <a:lnTo>
                    <a:pt x="1088" y="125"/>
                  </a:lnTo>
                  <a:lnTo>
                    <a:pt x="1088" y="127"/>
                  </a:lnTo>
                  <a:lnTo>
                    <a:pt x="1089" y="129"/>
                  </a:lnTo>
                  <a:lnTo>
                    <a:pt x="1089" y="133"/>
                  </a:lnTo>
                  <a:lnTo>
                    <a:pt x="1089" y="135"/>
                  </a:lnTo>
                  <a:lnTo>
                    <a:pt x="1089" y="137"/>
                  </a:lnTo>
                  <a:lnTo>
                    <a:pt x="1090" y="141"/>
                  </a:lnTo>
                  <a:lnTo>
                    <a:pt x="1090" y="143"/>
                  </a:lnTo>
                  <a:lnTo>
                    <a:pt x="1091" y="145"/>
                  </a:lnTo>
                  <a:lnTo>
                    <a:pt x="1091" y="148"/>
                  </a:lnTo>
                  <a:lnTo>
                    <a:pt x="1091" y="151"/>
                  </a:lnTo>
                  <a:lnTo>
                    <a:pt x="1091" y="154"/>
                  </a:lnTo>
                  <a:lnTo>
                    <a:pt x="1092" y="156"/>
                  </a:lnTo>
                  <a:lnTo>
                    <a:pt x="1092" y="160"/>
                  </a:lnTo>
                  <a:lnTo>
                    <a:pt x="1092" y="163"/>
                  </a:lnTo>
                  <a:lnTo>
                    <a:pt x="1092" y="165"/>
                  </a:lnTo>
                  <a:lnTo>
                    <a:pt x="1094" y="169"/>
                  </a:lnTo>
                  <a:lnTo>
                    <a:pt x="1094" y="172"/>
                  </a:lnTo>
                  <a:lnTo>
                    <a:pt x="1095" y="176"/>
                  </a:lnTo>
                  <a:lnTo>
                    <a:pt x="1095" y="179"/>
                  </a:lnTo>
                  <a:lnTo>
                    <a:pt x="1095" y="182"/>
                  </a:lnTo>
                  <a:lnTo>
                    <a:pt x="1096" y="186"/>
                  </a:lnTo>
                  <a:lnTo>
                    <a:pt x="1096" y="189"/>
                  </a:lnTo>
                  <a:lnTo>
                    <a:pt x="1096" y="193"/>
                  </a:lnTo>
                  <a:lnTo>
                    <a:pt x="1097" y="196"/>
                  </a:lnTo>
                  <a:lnTo>
                    <a:pt x="1097" y="200"/>
                  </a:lnTo>
                  <a:lnTo>
                    <a:pt x="1098" y="204"/>
                  </a:lnTo>
                  <a:lnTo>
                    <a:pt x="1098" y="208"/>
                  </a:lnTo>
                  <a:lnTo>
                    <a:pt x="1098" y="212"/>
                  </a:lnTo>
                  <a:lnTo>
                    <a:pt x="1099" y="216"/>
                  </a:lnTo>
                  <a:lnTo>
                    <a:pt x="1099" y="221"/>
                  </a:lnTo>
                  <a:lnTo>
                    <a:pt x="1099" y="224"/>
                  </a:lnTo>
                  <a:lnTo>
                    <a:pt x="1100" y="229"/>
                  </a:lnTo>
                  <a:lnTo>
                    <a:pt x="1100" y="233"/>
                  </a:lnTo>
                  <a:lnTo>
                    <a:pt x="1100" y="238"/>
                  </a:lnTo>
                  <a:lnTo>
                    <a:pt x="1102" y="242"/>
                  </a:lnTo>
                  <a:lnTo>
                    <a:pt x="1102" y="247"/>
                  </a:lnTo>
                  <a:lnTo>
                    <a:pt x="1102" y="252"/>
                  </a:lnTo>
                  <a:lnTo>
                    <a:pt x="1103" y="257"/>
                  </a:lnTo>
                  <a:lnTo>
                    <a:pt x="1103" y="262"/>
                  </a:lnTo>
                  <a:lnTo>
                    <a:pt x="1103" y="266"/>
                  </a:lnTo>
                  <a:lnTo>
                    <a:pt x="1103" y="271"/>
                  </a:lnTo>
                  <a:lnTo>
                    <a:pt x="1104" y="276"/>
                  </a:lnTo>
                  <a:lnTo>
                    <a:pt x="1104" y="281"/>
                  </a:lnTo>
                  <a:lnTo>
                    <a:pt x="1104" y="286"/>
                  </a:lnTo>
                  <a:lnTo>
                    <a:pt x="1104" y="292"/>
                  </a:lnTo>
                  <a:lnTo>
                    <a:pt x="1105" y="297"/>
                  </a:lnTo>
                  <a:lnTo>
                    <a:pt x="1105" y="301"/>
                  </a:lnTo>
                  <a:lnTo>
                    <a:pt x="1105" y="307"/>
                  </a:lnTo>
                  <a:lnTo>
                    <a:pt x="1105" y="311"/>
                  </a:lnTo>
                  <a:lnTo>
                    <a:pt x="1105" y="317"/>
                  </a:lnTo>
                  <a:lnTo>
                    <a:pt x="1105" y="323"/>
                  </a:lnTo>
                  <a:lnTo>
                    <a:pt x="1106" y="327"/>
                  </a:lnTo>
                  <a:lnTo>
                    <a:pt x="1106" y="333"/>
                  </a:lnTo>
                  <a:lnTo>
                    <a:pt x="1107" y="338"/>
                  </a:lnTo>
                  <a:lnTo>
                    <a:pt x="1107" y="343"/>
                  </a:lnTo>
                  <a:lnTo>
                    <a:pt x="1107" y="347"/>
                  </a:lnTo>
                  <a:lnTo>
                    <a:pt x="1107" y="352"/>
                  </a:lnTo>
                  <a:lnTo>
                    <a:pt x="1107" y="358"/>
                  </a:lnTo>
                  <a:lnTo>
                    <a:pt x="1107" y="362"/>
                  </a:lnTo>
                  <a:lnTo>
                    <a:pt x="1107" y="368"/>
                  </a:lnTo>
                  <a:lnTo>
                    <a:pt x="1107" y="372"/>
                  </a:lnTo>
                  <a:lnTo>
                    <a:pt x="1108" y="378"/>
                  </a:lnTo>
                  <a:lnTo>
                    <a:pt x="1108" y="382"/>
                  </a:lnTo>
                  <a:lnTo>
                    <a:pt x="1108" y="387"/>
                  </a:lnTo>
                  <a:lnTo>
                    <a:pt x="1108" y="392"/>
                  </a:lnTo>
                  <a:lnTo>
                    <a:pt x="1109" y="397"/>
                  </a:lnTo>
                  <a:lnTo>
                    <a:pt x="1109" y="402"/>
                  </a:lnTo>
                  <a:lnTo>
                    <a:pt x="1109" y="406"/>
                  </a:lnTo>
                  <a:lnTo>
                    <a:pt x="1109" y="411"/>
                  </a:lnTo>
                  <a:lnTo>
                    <a:pt x="1109" y="416"/>
                  </a:lnTo>
                  <a:lnTo>
                    <a:pt x="1109" y="420"/>
                  </a:lnTo>
                  <a:lnTo>
                    <a:pt x="1109" y="424"/>
                  </a:lnTo>
                  <a:lnTo>
                    <a:pt x="1109" y="429"/>
                  </a:lnTo>
                  <a:lnTo>
                    <a:pt x="1111" y="433"/>
                  </a:lnTo>
                  <a:lnTo>
                    <a:pt x="1111" y="437"/>
                  </a:lnTo>
                  <a:lnTo>
                    <a:pt x="1111" y="441"/>
                  </a:lnTo>
                  <a:lnTo>
                    <a:pt x="1111" y="446"/>
                  </a:lnTo>
                  <a:lnTo>
                    <a:pt x="1111" y="449"/>
                  </a:lnTo>
                  <a:lnTo>
                    <a:pt x="1111" y="453"/>
                  </a:lnTo>
                  <a:lnTo>
                    <a:pt x="1111" y="457"/>
                  </a:lnTo>
                  <a:lnTo>
                    <a:pt x="1111" y="461"/>
                  </a:lnTo>
                  <a:lnTo>
                    <a:pt x="1112" y="465"/>
                  </a:lnTo>
                  <a:lnTo>
                    <a:pt x="1112" y="467"/>
                  </a:lnTo>
                  <a:lnTo>
                    <a:pt x="1112" y="471"/>
                  </a:lnTo>
                  <a:lnTo>
                    <a:pt x="1112" y="474"/>
                  </a:lnTo>
                  <a:lnTo>
                    <a:pt x="1112" y="477"/>
                  </a:lnTo>
                  <a:lnTo>
                    <a:pt x="1112" y="481"/>
                  </a:lnTo>
                  <a:lnTo>
                    <a:pt x="1112" y="483"/>
                  </a:lnTo>
                  <a:lnTo>
                    <a:pt x="1112" y="487"/>
                  </a:lnTo>
                  <a:lnTo>
                    <a:pt x="1112" y="490"/>
                  </a:lnTo>
                  <a:lnTo>
                    <a:pt x="1112" y="492"/>
                  </a:lnTo>
                  <a:lnTo>
                    <a:pt x="1112" y="496"/>
                  </a:lnTo>
                  <a:lnTo>
                    <a:pt x="1112" y="499"/>
                  </a:lnTo>
                  <a:lnTo>
                    <a:pt x="1112" y="502"/>
                  </a:lnTo>
                  <a:lnTo>
                    <a:pt x="1112" y="506"/>
                  </a:lnTo>
                  <a:lnTo>
                    <a:pt x="1112" y="509"/>
                  </a:lnTo>
                  <a:lnTo>
                    <a:pt x="1112" y="511"/>
                  </a:lnTo>
                  <a:lnTo>
                    <a:pt x="1112" y="515"/>
                  </a:lnTo>
                  <a:lnTo>
                    <a:pt x="1112" y="518"/>
                  </a:lnTo>
                  <a:lnTo>
                    <a:pt x="1112" y="522"/>
                  </a:lnTo>
                  <a:lnTo>
                    <a:pt x="1112" y="525"/>
                  </a:lnTo>
                  <a:lnTo>
                    <a:pt x="1112" y="528"/>
                  </a:lnTo>
                  <a:lnTo>
                    <a:pt x="1111" y="532"/>
                  </a:lnTo>
                  <a:lnTo>
                    <a:pt x="1111" y="534"/>
                  </a:lnTo>
                  <a:lnTo>
                    <a:pt x="1111" y="537"/>
                  </a:lnTo>
                  <a:lnTo>
                    <a:pt x="1111" y="541"/>
                  </a:lnTo>
                  <a:lnTo>
                    <a:pt x="1111" y="544"/>
                  </a:lnTo>
                  <a:lnTo>
                    <a:pt x="1111" y="548"/>
                  </a:lnTo>
                  <a:lnTo>
                    <a:pt x="1111" y="551"/>
                  </a:lnTo>
                  <a:lnTo>
                    <a:pt x="1111" y="554"/>
                  </a:lnTo>
                  <a:lnTo>
                    <a:pt x="1109" y="557"/>
                  </a:lnTo>
                  <a:lnTo>
                    <a:pt x="1109" y="560"/>
                  </a:lnTo>
                  <a:lnTo>
                    <a:pt x="1109" y="562"/>
                  </a:lnTo>
                  <a:lnTo>
                    <a:pt x="1109" y="567"/>
                  </a:lnTo>
                  <a:lnTo>
                    <a:pt x="1109" y="569"/>
                  </a:lnTo>
                  <a:lnTo>
                    <a:pt x="1108" y="572"/>
                  </a:lnTo>
                  <a:lnTo>
                    <a:pt x="1108" y="576"/>
                  </a:lnTo>
                  <a:lnTo>
                    <a:pt x="1108" y="579"/>
                  </a:lnTo>
                  <a:lnTo>
                    <a:pt x="1108" y="581"/>
                  </a:lnTo>
                  <a:lnTo>
                    <a:pt x="1107" y="584"/>
                  </a:lnTo>
                  <a:lnTo>
                    <a:pt x="1107" y="587"/>
                  </a:lnTo>
                  <a:lnTo>
                    <a:pt x="1107" y="589"/>
                  </a:lnTo>
                  <a:lnTo>
                    <a:pt x="1106" y="593"/>
                  </a:lnTo>
                  <a:lnTo>
                    <a:pt x="1106" y="595"/>
                  </a:lnTo>
                  <a:lnTo>
                    <a:pt x="1105" y="597"/>
                  </a:lnTo>
                  <a:lnTo>
                    <a:pt x="1105" y="600"/>
                  </a:lnTo>
                  <a:lnTo>
                    <a:pt x="1105" y="602"/>
                  </a:lnTo>
                  <a:lnTo>
                    <a:pt x="1105" y="605"/>
                  </a:lnTo>
                  <a:lnTo>
                    <a:pt x="1104" y="607"/>
                  </a:lnTo>
                  <a:lnTo>
                    <a:pt x="1104" y="610"/>
                  </a:lnTo>
                  <a:lnTo>
                    <a:pt x="1104" y="614"/>
                  </a:lnTo>
                  <a:lnTo>
                    <a:pt x="1103" y="619"/>
                  </a:lnTo>
                  <a:lnTo>
                    <a:pt x="1102" y="622"/>
                  </a:lnTo>
                  <a:lnTo>
                    <a:pt x="1100" y="626"/>
                  </a:lnTo>
                  <a:lnTo>
                    <a:pt x="1100" y="629"/>
                  </a:lnTo>
                  <a:lnTo>
                    <a:pt x="1099" y="632"/>
                  </a:lnTo>
                  <a:lnTo>
                    <a:pt x="1098" y="635"/>
                  </a:lnTo>
                  <a:lnTo>
                    <a:pt x="1097" y="637"/>
                  </a:lnTo>
                  <a:lnTo>
                    <a:pt x="1096" y="639"/>
                  </a:lnTo>
                  <a:lnTo>
                    <a:pt x="1096" y="641"/>
                  </a:lnTo>
                  <a:lnTo>
                    <a:pt x="1094" y="641"/>
                  </a:lnTo>
                  <a:lnTo>
                    <a:pt x="1091" y="643"/>
                  </a:lnTo>
                  <a:lnTo>
                    <a:pt x="1089" y="644"/>
                  </a:lnTo>
                  <a:lnTo>
                    <a:pt x="1087" y="645"/>
                  </a:lnTo>
                  <a:lnTo>
                    <a:pt x="1083" y="646"/>
                  </a:lnTo>
                  <a:lnTo>
                    <a:pt x="1080" y="647"/>
                  </a:lnTo>
                  <a:lnTo>
                    <a:pt x="1076" y="647"/>
                  </a:lnTo>
                  <a:lnTo>
                    <a:pt x="1071" y="648"/>
                  </a:lnTo>
                  <a:lnTo>
                    <a:pt x="1069" y="648"/>
                  </a:lnTo>
                  <a:lnTo>
                    <a:pt x="1066" y="648"/>
                  </a:lnTo>
                  <a:lnTo>
                    <a:pt x="1064" y="648"/>
                  </a:lnTo>
                  <a:lnTo>
                    <a:pt x="1061" y="649"/>
                  </a:lnTo>
                  <a:lnTo>
                    <a:pt x="1059" y="649"/>
                  </a:lnTo>
                  <a:lnTo>
                    <a:pt x="1055" y="649"/>
                  </a:lnTo>
                  <a:lnTo>
                    <a:pt x="1053" y="650"/>
                  </a:lnTo>
                  <a:lnTo>
                    <a:pt x="1051" y="650"/>
                  </a:lnTo>
                  <a:lnTo>
                    <a:pt x="1047" y="650"/>
                  </a:lnTo>
                  <a:lnTo>
                    <a:pt x="1045" y="650"/>
                  </a:lnTo>
                  <a:lnTo>
                    <a:pt x="1042" y="650"/>
                  </a:lnTo>
                  <a:lnTo>
                    <a:pt x="1039" y="652"/>
                  </a:lnTo>
                  <a:lnTo>
                    <a:pt x="1036" y="652"/>
                  </a:lnTo>
                  <a:lnTo>
                    <a:pt x="1033" y="652"/>
                  </a:lnTo>
                  <a:lnTo>
                    <a:pt x="1029" y="652"/>
                  </a:lnTo>
                  <a:lnTo>
                    <a:pt x="1027" y="653"/>
                  </a:lnTo>
                  <a:lnTo>
                    <a:pt x="1024" y="653"/>
                  </a:lnTo>
                  <a:lnTo>
                    <a:pt x="1020" y="653"/>
                  </a:lnTo>
                  <a:lnTo>
                    <a:pt x="1017" y="653"/>
                  </a:lnTo>
                  <a:lnTo>
                    <a:pt x="1014" y="653"/>
                  </a:lnTo>
                  <a:lnTo>
                    <a:pt x="1011" y="653"/>
                  </a:lnTo>
                  <a:lnTo>
                    <a:pt x="1008" y="653"/>
                  </a:lnTo>
                  <a:lnTo>
                    <a:pt x="1004" y="653"/>
                  </a:lnTo>
                  <a:lnTo>
                    <a:pt x="1001" y="654"/>
                  </a:lnTo>
                  <a:lnTo>
                    <a:pt x="997" y="654"/>
                  </a:lnTo>
                  <a:lnTo>
                    <a:pt x="995" y="654"/>
                  </a:lnTo>
                  <a:lnTo>
                    <a:pt x="992" y="654"/>
                  </a:lnTo>
                  <a:lnTo>
                    <a:pt x="988" y="654"/>
                  </a:lnTo>
                  <a:lnTo>
                    <a:pt x="985" y="654"/>
                  </a:lnTo>
                  <a:lnTo>
                    <a:pt x="983" y="654"/>
                  </a:lnTo>
                  <a:lnTo>
                    <a:pt x="979" y="654"/>
                  </a:lnTo>
                  <a:lnTo>
                    <a:pt x="976" y="655"/>
                  </a:lnTo>
                  <a:lnTo>
                    <a:pt x="973" y="655"/>
                  </a:lnTo>
                  <a:lnTo>
                    <a:pt x="970" y="655"/>
                  </a:lnTo>
                  <a:lnTo>
                    <a:pt x="967" y="655"/>
                  </a:lnTo>
                  <a:lnTo>
                    <a:pt x="965" y="655"/>
                  </a:lnTo>
                  <a:lnTo>
                    <a:pt x="961" y="655"/>
                  </a:lnTo>
                  <a:lnTo>
                    <a:pt x="959" y="656"/>
                  </a:lnTo>
                  <a:lnTo>
                    <a:pt x="956" y="656"/>
                  </a:lnTo>
                  <a:lnTo>
                    <a:pt x="953" y="656"/>
                  </a:lnTo>
                  <a:lnTo>
                    <a:pt x="951" y="656"/>
                  </a:lnTo>
                  <a:lnTo>
                    <a:pt x="949" y="656"/>
                  </a:lnTo>
                  <a:lnTo>
                    <a:pt x="945" y="656"/>
                  </a:lnTo>
                  <a:lnTo>
                    <a:pt x="944" y="656"/>
                  </a:lnTo>
                  <a:lnTo>
                    <a:pt x="941" y="656"/>
                  </a:lnTo>
                  <a:lnTo>
                    <a:pt x="939" y="657"/>
                  </a:lnTo>
                  <a:lnTo>
                    <a:pt x="936" y="657"/>
                  </a:lnTo>
                  <a:lnTo>
                    <a:pt x="935" y="657"/>
                  </a:lnTo>
                  <a:lnTo>
                    <a:pt x="931" y="657"/>
                  </a:lnTo>
                  <a:lnTo>
                    <a:pt x="926" y="657"/>
                  </a:lnTo>
                  <a:lnTo>
                    <a:pt x="922" y="657"/>
                  </a:lnTo>
                  <a:lnTo>
                    <a:pt x="917" y="658"/>
                  </a:lnTo>
                  <a:lnTo>
                    <a:pt x="915" y="658"/>
                  </a:lnTo>
                  <a:lnTo>
                    <a:pt x="913" y="658"/>
                  </a:lnTo>
                  <a:lnTo>
                    <a:pt x="910" y="658"/>
                  </a:lnTo>
                  <a:lnTo>
                    <a:pt x="908" y="658"/>
                  </a:lnTo>
                  <a:lnTo>
                    <a:pt x="904" y="658"/>
                  </a:lnTo>
                  <a:lnTo>
                    <a:pt x="899" y="658"/>
                  </a:lnTo>
                  <a:lnTo>
                    <a:pt x="897" y="658"/>
                  </a:lnTo>
                  <a:lnTo>
                    <a:pt x="895" y="658"/>
                  </a:lnTo>
                  <a:lnTo>
                    <a:pt x="891" y="658"/>
                  </a:lnTo>
                  <a:lnTo>
                    <a:pt x="889" y="658"/>
                  </a:lnTo>
                  <a:lnTo>
                    <a:pt x="884" y="658"/>
                  </a:lnTo>
                  <a:lnTo>
                    <a:pt x="880" y="658"/>
                  </a:lnTo>
                  <a:lnTo>
                    <a:pt x="878" y="657"/>
                  </a:lnTo>
                  <a:lnTo>
                    <a:pt x="875" y="657"/>
                  </a:lnTo>
                  <a:lnTo>
                    <a:pt x="873" y="657"/>
                  </a:lnTo>
                  <a:lnTo>
                    <a:pt x="871" y="657"/>
                  </a:lnTo>
                  <a:lnTo>
                    <a:pt x="866" y="657"/>
                  </a:lnTo>
                  <a:lnTo>
                    <a:pt x="862" y="657"/>
                  </a:lnTo>
                  <a:lnTo>
                    <a:pt x="857" y="656"/>
                  </a:lnTo>
                  <a:lnTo>
                    <a:pt x="854" y="656"/>
                  </a:lnTo>
                  <a:lnTo>
                    <a:pt x="849" y="655"/>
                  </a:lnTo>
                  <a:lnTo>
                    <a:pt x="846" y="655"/>
                  </a:lnTo>
                  <a:lnTo>
                    <a:pt x="841" y="654"/>
                  </a:lnTo>
                  <a:lnTo>
                    <a:pt x="838" y="654"/>
                  </a:lnTo>
                  <a:lnTo>
                    <a:pt x="835" y="653"/>
                  </a:lnTo>
                  <a:lnTo>
                    <a:pt x="832" y="652"/>
                  </a:lnTo>
                  <a:lnTo>
                    <a:pt x="828" y="650"/>
                  </a:lnTo>
                  <a:lnTo>
                    <a:pt x="826" y="650"/>
                  </a:lnTo>
                  <a:lnTo>
                    <a:pt x="823" y="649"/>
                  </a:lnTo>
                  <a:lnTo>
                    <a:pt x="821" y="648"/>
                  </a:lnTo>
                  <a:lnTo>
                    <a:pt x="818" y="646"/>
                  </a:lnTo>
                  <a:lnTo>
                    <a:pt x="817" y="644"/>
                  </a:lnTo>
                  <a:lnTo>
                    <a:pt x="814" y="641"/>
                  </a:lnTo>
                  <a:lnTo>
                    <a:pt x="814" y="639"/>
                  </a:lnTo>
                  <a:lnTo>
                    <a:pt x="813" y="636"/>
                  </a:lnTo>
                  <a:lnTo>
                    <a:pt x="813" y="632"/>
                  </a:lnTo>
                  <a:lnTo>
                    <a:pt x="812" y="629"/>
                  </a:lnTo>
                  <a:lnTo>
                    <a:pt x="812" y="627"/>
                  </a:lnTo>
                  <a:lnTo>
                    <a:pt x="812" y="624"/>
                  </a:lnTo>
                  <a:lnTo>
                    <a:pt x="812" y="622"/>
                  </a:lnTo>
                  <a:lnTo>
                    <a:pt x="812" y="619"/>
                  </a:lnTo>
                  <a:lnTo>
                    <a:pt x="811" y="617"/>
                  </a:lnTo>
                  <a:lnTo>
                    <a:pt x="811" y="614"/>
                  </a:lnTo>
                  <a:lnTo>
                    <a:pt x="811" y="611"/>
                  </a:lnTo>
                  <a:lnTo>
                    <a:pt x="811" y="607"/>
                  </a:lnTo>
                  <a:lnTo>
                    <a:pt x="811" y="605"/>
                  </a:lnTo>
                  <a:lnTo>
                    <a:pt x="811" y="602"/>
                  </a:lnTo>
                  <a:lnTo>
                    <a:pt x="811" y="598"/>
                  </a:lnTo>
                  <a:lnTo>
                    <a:pt x="810" y="595"/>
                  </a:lnTo>
                  <a:lnTo>
                    <a:pt x="810" y="592"/>
                  </a:lnTo>
                  <a:lnTo>
                    <a:pt x="810" y="588"/>
                  </a:lnTo>
                  <a:lnTo>
                    <a:pt x="810" y="585"/>
                  </a:lnTo>
                  <a:lnTo>
                    <a:pt x="810" y="580"/>
                  </a:lnTo>
                  <a:lnTo>
                    <a:pt x="810" y="577"/>
                  </a:lnTo>
                  <a:lnTo>
                    <a:pt x="810" y="574"/>
                  </a:lnTo>
                  <a:lnTo>
                    <a:pt x="810" y="570"/>
                  </a:lnTo>
                  <a:lnTo>
                    <a:pt x="810" y="567"/>
                  </a:lnTo>
                  <a:lnTo>
                    <a:pt x="810" y="562"/>
                  </a:lnTo>
                  <a:lnTo>
                    <a:pt x="810" y="560"/>
                  </a:lnTo>
                  <a:lnTo>
                    <a:pt x="810" y="555"/>
                  </a:lnTo>
                  <a:lnTo>
                    <a:pt x="809" y="552"/>
                  </a:lnTo>
                  <a:lnTo>
                    <a:pt x="809" y="549"/>
                  </a:lnTo>
                  <a:lnTo>
                    <a:pt x="809" y="545"/>
                  </a:lnTo>
                  <a:lnTo>
                    <a:pt x="809" y="542"/>
                  </a:lnTo>
                  <a:lnTo>
                    <a:pt x="809" y="537"/>
                  </a:lnTo>
                  <a:lnTo>
                    <a:pt x="809" y="534"/>
                  </a:lnTo>
                  <a:lnTo>
                    <a:pt x="809" y="531"/>
                  </a:lnTo>
                  <a:lnTo>
                    <a:pt x="809" y="527"/>
                  </a:lnTo>
                  <a:lnTo>
                    <a:pt x="809" y="524"/>
                  </a:lnTo>
                  <a:lnTo>
                    <a:pt x="809" y="520"/>
                  </a:lnTo>
                  <a:lnTo>
                    <a:pt x="809" y="517"/>
                  </a:lnTo>
                  <a:lnTo>
                    <a:pt x="809" y="515"/>
                  </a:lnTo>
                  <a:lnTo>
                    <a:pt x="809" y="511"/>
                  </a:lnTo>
                  <a:lnTo>
                    <a:pt x="809" y="509"/>
                  </a:lnTo>
                  <a:lnTo>
                    <a:pt x="809" y="506"/>
                  </a:lnTo>
                  <a:lnTo>
                    <a:pt x="809" y="503"/>
                  </a:lnTo>
                  <a:lnTo>
                    <a:pt x="809" y="500"/>
                  </a:lnTo>
                  <a:lnTo>
                    <a:pt x="809" y="498"/>
                  </a:lnTo>
                  <a:lnTo>
                    <a:pt x="809" y="496"/>
                  </a:lnTo>
                  <a:lnTo>
                    <a:pt x="809" y="493"/>
                  </a:lnTo>
                  <a:lnTo>
                    <a:pt x="809" y="490"/>
                  </a:lnTo>
                  <a:lnTo>
                    <a:pt x="809" y="487"/>
                  </a:lnTo>
                  <a:lnTo>
                    <a:pt x="809" y="483"/>
                  </a:lnTo>
                  <a:lnTo>
                    <a:pt x="809" y="482"/>
                  </a:lnTo>
                  <a:lnTo>
                    <a:pt x="809" y="481"/>
                  </a:lnTo>
                  <a:lnTo>
                    <a:pt x="778" y="467"/>
                  </a:lnTo>
                  <a:lnTo>
                    <a:pt x="777" y="467"/>
                  </a:lnTo>
                  <a:lnTo>
                    <a:pt x="777" y="468"/>
                  </a:lnTo>
                  <a:lnTo>
                    <a:pt x="777" y="471"/>
                  </a:lnTo>
                  <a:lnTo>
                    <a:pt x="777" y="474"/>
                  </a:lnTo>
                  <a:lnTo>
                    <a:pt x="776" y="476"/>
                  </a:lnTo>
                  <a:lnTo>
                    <a:pt x="775" y="481"/>
                  </a:lnTo>
                  <a:lnTo>
                    <a:pt x="775" y="483"/>
                  </a:lnTo>
                  <a:lnTo>
                    <a:pt x="774" y="484"/>
                  </a:lnTo>
                  <a:lnTo>
                    <a:pt x="774" y="488"/>
                  </a:lnTo>
                  <a:lnTo>
                    <a:pt x="774" y="490"/>
                  </a:lnTo>
                  <a:lnTo>
                    <a:pt x="772" y="493"/>
                  </a:lnTo>
                  <a:lnTo>
                    <a:pt x="771" y="496"/>
                  </a:lnTo>
                  <a:lnTo>
                    <a:pt x="770" y="499"/>
                  </a:lnTo>
                  <a:lnTo>
                    <a:pt x="769" y="501"/>
                  </a:lnTo>
                  <a:lnTo>
                    <a:pt x="768" y="505"/>
                  </a:lnTo>
                  <a:lnTo>
                    <a:pt x="768" y="508"/>
                  </a:lnTo>
                  <a:lnTo>
                    <a:pt x="767" y="511"/>
                  </a:lnTo>
                  <a:lnTo>
                    <a:pt x="766" y="516"/>
                  </a:lnTo>
                  <a:lnTo>
                    <a:pt x="765" y="519"/>
                  </a:lnTo>
                  <a:lnTo>
                    <a:pt x="762" y="523"/>
                  </a:lnTo>
                  <a:lnTo>
                    <a:pt x="761" y="526"/>
                  </a:lnTo>
                  <a:lnTo>
                    <a:pt x="760" y="531"/>
                  </a:lnTo>
                  <a:lnTo>
                    <a:pt x="759" y="534"/>
                  </a:lnTo>
                  <a:lnTo>
                    <a:pt x="757" y="539"/>
                  </a:lnTo>
                  <a:lnTo>
                    <a:pt x="756" y="543"/>
                  </a:lnTo>
                  <a:lnTo>
                    <a:pt x="753" y="548"/>
                  </a:lnTo>
                  <a:lnTo>
                    <a:pt x="751" y="551"/>
                  </a:lnTo>
                  <a:lnTo>
                    <a:pt x="749" y="555"/>
                  </a:lnTo>
                  <a:lnTo>
                    <a:pt x="746" y="560"/>
                  </a:lnTo>
                  <a:lnTo>
                    <a:pt x="744" y="565"/>
                  </a:lnTo>
                  <a:lnTo>
                    <a:pt x="742" y="568"/>
                  </a:lnTo>
                  <a:lnTo>
                    <a:pt x="740" y="574"/>
                  </a:lnTo>
                  <a:lnTo>
                    <a:pt x="736" y="577"/>
                  </a:lnTo>
                  <a:lnTo>
                    <a:pt x="734" y="583"/>
                  </a:lnTo>
                  <a:lnTo>
                    <a:pt x="731" y="587"/>
                  </a:lnTo>
                  <a:lnTo>
                    <a:pt x="728" y="592"/>
                  </a:lnTo>
                  <a:lnTo>
                    <a:pt x="725" y="596"/>
                  </a:lnTo>
                  <a:lnTo>
                    <a:pt x="722" y="601"/>
                  </a:lnTo>
                  <a:lnTo>
                    <a:pt x="718" y="605"/>
                  </a:lnTo>
                  <a:lnTo>
                    <a:pt x="715" y="610"/>
                  </a:lnTo>
                  <a:lnTo>
                    <a:pt x="711" y="614"/>
                  </a:lnTo>
                  <a:lnTo>
                    <a:pt x="708" y="620"/>
                  </a:lnTo>
                  <a:lnTo>
                    <a:pt x="705" y="624"/>
                  </a:lnTo>
                  <a:lnTo>
                    <a:pt x="700" y="629"/>
                  </a:lnTo>
                  <a:lnTo>
                    <a:pt x="696" y="633"/>
                  </a:lnTo>
                  <a:lnTo>
                    <a:pt x="691" y="638"/>
                  </a:lnTo>
                  <a:lnTo>
                    <a:pt x="687" y="643"/>
                  </a:lnTo>
                  <a:lnTo>
                    <a:pt x="683" y="647"/>
                  </a:lnTo>
                  <a:lnTo>
                    <a:pt x="677" y="652"/>
                  </a:lnTo>
                  <a:lnTo>
                    <a:pt x="673" y="656"/>
                  </a:lnTo>
                  <a:lnTo>
                    <a:pt x="668" y="661"/>
                  </a:lnTo>
                  <a:lnTo>
                    <a:pt x="663" y="665"/>
                  </a:lnTo>
                  <a:lnTo>
                    <a:pt x="657" y="670"/>
                  </a:lnTo>
                  <a:lnTo>
                    <a:pt x="653" y="673"/>
                  </a:lnTo>
                  <a:lnTo>
                    <a:pt x="646" y="678"/>
                  </a:lnTo>
                  <a:lnTo>
                    <a:pt x="640" y="682"/>
                  </a:lnTo>
                  <a:lnTo>
                    <a:pt x="635" y="685"/>
                  </a:lnTo>
                  <a:lnTo>
                    <a:pt x="629" y="690"/>
                  </a:lnTo>
                  <a:lnTo>
                    <a:pt x="622" y="693"/>
                  </a:lnTo>
                  <a:lnTo>
                    <a:pt x="615" y="698"/>
                  </a:lnTo>
                  <a:lnTo>
                    <a:pt x="610" y="701"/>
                  </a:lnTo>
                  <a:lnTo>
                    <a:pt x="603" y="705"/>
                  </a:lnTo>
                  <a:lnTo>
                    <a:pt x="596" y="707"/>
                  </a:lnTo>
                  <a:lnTo>
                    <a:pt x="589" y="711"/>
                  </a:lnTo>
                  <a:lnTo>
                    <a:pt x="581" y="714"/>
                  </a:lnTo>
                  <a:lnTo>
                    <a:pt x="575" y="718"/>
                  </a:lnTo>
                  <a:lnTo>
                    <a:pt x="568" y="721"/>
                  </a:lnTo>
                  <a:lnTo>
                    <a:pt x="560" y="723"/>
                  </a:lnTo>
                  <a:lnTo>
                    <a:pt x="553" y="726"/>
                  </a:lnTo>
                  <a:lnTo>
                    <a:pt x="545" y="728"/>
                  </a:lnTo>
                  <a:lnTo>
                    <a:pt x="537" y="732"/>
                  </a:lnTo>
                  <a:lnTo>
                    <a:pt x="530" y="734"/>
                  </a:lnTo>
                  <a:lnTo>
                    <a:pt x="523" y="736"/>
                  </a:lnTo>
                  <a:lnTo>
                    <a:pt x="516" y="740"/>
                  </a:lnTo>
                  <a:lnTo>
                    <a:pt x="508" y="741"/>
                  </a:lnTo>
                  <a:lnTo>
                    <a:pt x="500" y="743"/>
                  </a:lnTo>
                  <a:lnTo>
                    <a:pt x="492" y="745"/>
                  </a:lnTo>
                  <a:lnTo>
                    <a:pt x="484" y="748"/>
                  </a:lnTo>
                  <a:lnTo>
                    <a:pt x="477" y="750"/>
                  </a:lnTo>
                  <a:lnTo>
                    <a:pt x="469" y="751"/>
                  </a:lnTo>
                  <a:lnTo>
                    <a:pt x="461" y="753"/>
                  </a:lnTo>
                  <a:lnTo>
                    <a:pt x="454" y="756"/>
                  </a:lnTo>
                  <a:lnTo>
                    <a:pt x="447" y="757"/>
                  </a:lnTo>
                  <a:lnTo>
                    <a:pt x="439" y="758"/>
                  </a:lnTo>
                  <a:lnTo>
                    <a:pt x="431" y="760"/>
                  </a:lnTo>
                  <a:lnTo>
                    <a:pt x="424" y="761"/>
                  </a:lnTo>
                  <a:lnTo>
                    <a:pt x="416" y="762"/>
                  </a:lnTo>
                  <a:lnTo>
                    <a:pt x="409" y="765"/>
                  </a:lnTo>
                  <a:lnTo>
                    <a:pt x="403" y="766"/>
                  </a:lnTo>
                  <a:lnTo>
                    <a:pt x="396" y="767"/>
                  </a:lnTo>
                  <a:lnTo>
                    <a:pt x="388" y="768"/>
                  </a:lnTo>
                  <a:lnTo>
                    <a:pt x="381" y="768"/>
                  </a:lnTo>
                  <a:lnTo>
                    <a:pt x="374" y="769"/>
                  </a:lnTo>
                  <a:lnTo>
                    <a:pt x="368" y="770"/>
                  </a:lnTo>
                  <a:lnTo>
                    <a:pt x="361" y="771"/>
                  </a:lnTo>
                  <a:lnTo>
                    <a:pt x="355" y="771"/>
                  </a:lnTo>
                  <a:lnTo>
                    <a:pt x="348" y="773"/>
                  </a:lnTo>
                  <a:lnTo>
                    <a:pt x="342" y="774"/>
                  </a:lnTo>
                  <a:lnTo>
                    <a:pt x="336" y="774"/>
                  </a:lnTo>
                  <a:lnTo>
                    <a:pt x="330" y="775"/>
                  </a:lnTo>
                  <a:lnTo>
                    <a:pt x="325" y="775"/>
                  </a:lnTo>
                  <a:lnTo>
                    <a:pt x="319" y="776"/>
                  </a:lnTo>
                  <a:lnTo>
                    <a:pt x="313" y="776"/>
                  </a:lnTo>
                  <a:lnTo>
                    <a:pt x="309" y="777"/>
                  </a:lnTo>
                  <a:lnTo>
                    <a:pt x="304" y="777"/>
                  </a:lnTo>
                  <a:lnTo>
                    <a:pt x="300" y="778"/>
                  </a:lnTo>
                  <a:lnTo>
                    <a:pt x="295" y="778"/>
                  </a:lnTo>
                  <a:lnTo>
                    <a:pt x="291" y="778"/>
                  </a:lnTo>
                  <a:lnTo>
                    <a:pt x="287" y="778"/>
                  </a:lnTo>
                  <a:lnTo>
                    <a:pt x="284" y="778"/>
                  </a:lnTo>
                  <a:lnTo>
                    <a:pt x="279" y="778"/>
                  </a:lnTo>
                  <a:lnTo>
                    <a:pt x="277" y="779"/>
                  </a:lnTo>
                  <a:lnTo>
                    <a:pt x="274" y="779"/>
                  </a:lnTo>
                  <a:lnTo>
                    <a:pt x="272" y="779"/>
                  </a:lnTo>
                  <a:lnTo>
                    <a:pt x="269" y="779"/>
                  </a:lnTo>
                  <a:lnTo>
                    <a:pt x="267" y="779"/>
                  </a:lnTo>
                  <a:lnTo>
                    <a:pt x="265" y="779"/>
                  </a:lnTo>
                  <a:lnTo>
                    <a:pt x="264" y="780"/>
                  </a:lnTo>
                  <a:lnTo>
                    <a:pt x="261" y="780"/>
                  </a:lnTo>
                  <a:lnTo>
                    <a:pt x="249" y="751"/>
                  </a:lnTo>
                  <a:lnTo>
                    <a:pt x="190" y="829"/>
                  </a:lnTo>
                  <a:lnTo>
                    <a:pt x="190" y="830"/>
                  </a:lnTo>
                  <a:lnTo>
                    <a:pt x="192" y="832"/>
                  </a:lnTo>
                  <a:lnTo>
                    <a:pt x="193" y="835"/>
                  </a:lnTo>
                  <a:lnTo>
                    <a:pt x="195" y="838"/>
                  </a:lnTo>
                  <a:lnTo>
                    <a:pt x="197" y="842"/>
                  </a:lnTo>
                  <a:lnTo>
                    <a:pt x="199" y="845"/>
                  </a:lnTo>
                  <a:lnTo>
                    <a:pt x="201" y="848"/>
                  </a:lnTo>
                  <a:lnTo>
                    <a:pt x="205" y="853"/>
                  </a:lnTo>
                  <a:lnTo>
                    <a:pt x="207" y="857"/>
                  </a:lnTo>
                  <a:lnTo>
                    <a:pt x="212" y="862"/>
                  </a:lnTo>
                  <a:lnTo>
                    <a:pt x="213" y="864"/>
                  </a:lnTo>
                  <a:lnTo>
                    <a:pt x="215" y="866"/>
                  </a:lnTo>
                  <a:lnTo>
                    <a:pt x="216" y="869"/>
                  </a:lnTo>
                  <a:lnTo>
                    <a:pt x="219" y="871"/>
                  </a:lnTo>
                  <a:lnTo>
                    <a:pt x="221" y="874"/>
                  </a:lnTo>
                  <a:lnTo>
                    <a:pt x="223" y="877"/>
                  </a:lnTo>
                  <a:lnTo>
                    <a:pt x="225" y="879"/>
                  </a:lnTo>
                  <a:lnTo>
                    <a:pt x="229" y="882"/>
                  </a:lnTo>
                  <a:lnTo>
                    <a:pt x="231" y="884"/>
                  </a:lnTo>
                  <a:lnTo>
                    <a:pt x="232" y="887"/>
                  </a:lnTo>
                  <a:lnTo>
                    <a:pt x="235" y="890"/>
                  </a:lnTo>
                  <a:lnTo>
                    <a:pt x="238" y="892"/>
                  </a:lnTo>
                  <a:lnTo>
                    <a:pt x="240" y="895"/>
                  </a:lnTo>
                  <a:lnTo>
                    <a:pt x="243" y="898"/>
                  </a:lnTo>
                  <a:lnTo>
                    <a:pt x="246" y="900"/>
                  </a:lnTo>
                  <a:lnTo>
                    <a:pt x="249" y="904"/>
                  </a:lnTo>
                  <a:lnTo>
                    <a:pt x="251" y="905"/>
                  </a:lnTo>
                  <a:lnTo>
                    <a:pt x="255" y="908"/>
                  </a:lnTo>
                  <a:lnTo>
                    <a:pt x="257" y="910"/>
                  </a:lnTo>
                  <a:lnTo>
                    <a:pt x="260" y="913"/>
                  </a:lnTo>
                  <a:lnTo>
                    <a:pt x="264" y="916"/>
                  </a:lnTo>
                  <a:lnTo>
                    <a:pt x="267" y="918"/>
                  </a:lnTo>
                  <a:lnTo>
                    <a:pt x="270" y="921"/>
                  </a:lnTo>
                  <a:lnTo>
                    <a:pt x="274" y="923"/>
                  </a:lnTo>
                  <a:lnTo>
                    <a:pt x="277" y="925"/>
                  </a:lnTo>
                  <a:lnTo>
                    <a:pt x="281" y="927"/>
                  </a:lnTo>
                  <a:lnTo>
                    <a:pt x="284" y="930"/>
                  </a:lnTo>
                  <a:lnTo>
                    <a:pt x="287" y="932"/>
                  </a:lnTo>
                  <a:lnTo>
                    <a:pt x="292" y="933"/>
                  </a:lnTo>
                  <a:lnTo>
                    <a:pt x="295" y="935"/>
                  </a:lnTo>
                  <a:lnTo>
                    <a:pt x="300" y="938"/>
                  </a:lnTo>
                  <a:lnTo>
                    <a:pt x="303" y="940"/>
                  </a:lnTo>
                  <a:lnTo>
                    <a:pt x="307" y="941"/>
                  </a:lnTo>
                  <a:lnTo>
                    <a:pt x="311" y="942"/>
                  </a:lnTo>
                  <a:lnTo>
                    <a:pt x="314" y="944"/>
                  </a:lnTo>
                  <a:lnTo>
                    <a:pt x="319" y="946"/>
                  </a:lnTo>
                  <a:lnTo>
                    <a:pt x="322" y="947"/>
                  </a:lnTo>
                  <a:lnTo>
                    <a:pt x="328" y="948"/>
                  </a:lnTo>
                  <a:lnTo>
                    <a:pt x="331" y="950"/>
                  </a:lnTo>
                  <a:lnTo>
                    <a:pt x="337" y="951"/>
                  </a:lnTo>
                  <a:lnTo>
                    <a:pt x="340" y="951"/>
                  </a:lnTo>
                  <a:lnTo>
                    <a:pt x="345" y="952"/>
                  </a:lnTo>
                  <a:lnTo>
                    <a:pt x="350" y="953"/>
                  </a:lnTo>
                  <a:lnTo>
                    <a:pt x="353" y="953"/>
                  </a:lnTo>
                  <a:lnTo>
                    <a:pt x="357" y="955"/>
                  </a:lnTo>
                  <a:lnTo>
                    <a:pt x="361" y="955"/>
                  </a:lnTo>
                  <a:lnTo>
                    <a:pt x="365" y="956"/>
                  </a:lnTo>
                  <a:lnTo>
                    <a:pt x="369" y="957"/>
                  </a:lnTo>
                  <a:lnTo>
                    <a:pt x="372" y="957"/>
                  </a:lnTo>
                  <a:lnTo>
                    <a:pt x="376" y="958"/>
                  </a:lnTo>
                  <a:lnTo>
                    <a:pt x="379" y="958"/>
                  </a:lnTo>
                  <a:lnTo>
                    <a:pt x="383" y="959"/>
                  </a:lnTo>
                  <a:lnTo>
                    <a:pt x="387" y="959"/>
                  </a:lnTo>
                  <a:lnTo>
                    <a:pt x="390" y="960"/>
                  </a:lnTo>
                  <a:lnTo>
                    <a:pt x="394" y="960"/>
                  </a:lnTo>
                  <a:lnTo>
                    <a:pt x="397" y="961"/>
                  </a:lnTo>
                  <a:lnTo>
                    <a:pt x="400" y="961"/>
                  </a:lnTo>
                  <a:lnTo>
                    <a:pt x="403" y="962"/>
                  </a:lnTo>
                  <a:lnTo>
                    <a:pt x="406" y="962"/>
                  </a:lnTo>
                  <a:lnTo>
                    <a:pt x="409" y="962"/>
                  </a:lnTo>
                  <a:lnTo>
                    <a:pt x="412" y="964"/>
                  </a:lnTo>
                  <a:lnTo>
                    <a:pt x="415" y="964"/>
                  </a:lnTo>
                  <a:lnTo>
                    <a:pt x="417" y="964"/>
                  </a:lnTo>
                  <a:lnTo>
                    <a:pt x="421" y="965"/>
                  </a:lnTo>
                  <a:lnTo>
                    <a:pt x="423" y="965"/>
                  </a:lnTo>
                  <a:lnTo>
                    <a:pt x="425" y="965"/>
                  </a:lnTo>
                  <a:lnTo>
                    <a:pt x="428" y="966"/>
                  </a:lnTo>
                  <a:lnTo>
                    <a:pt x="431" y="966"/>
                  </a:lnTo>
                  <a:lnTo>
                    <a:pt x="434" y="966"/>
                  </a:lnTo>
                  <a:lnTo>
                    <a:pt x="440" y="967"/>
                  </a:lnTo>
                  <a:lnTo>
                    <a:pt x="443" y="967"/>
                  </a:lnTo>
                  <a:lnTo>
                    <a:pt x="447" y="967"/>
                  </a:lnTo>
                  <a:lnTo>
                    <a:pt x="450" y="967"/>
                  </a:lnTo>
                  <a:lnTo>
                    <a:pt x="454" y="968"/>
                  </a:lnTo>
                  <a:lnTo>
                    <a:pt x="457" y="968"/>
                  </a:lnTo>
                  <a:lnTo>
                    <a:pt x="459" y="968"/>
                  </a:lnTo>
                  <a:lnTo>
                    <a:pt x="463" y="968"/>
                  </a:lnTo>
                  <a:lnTo>
                    <a:pt x="465" y="968"/>
                  </a:lnTo>
                  <a:lnTo>
                    <a:pt x="468" y="968"/>
                  </a:lnTo>
                  <a:lnTo>
                    <a:pt x="471" y="968"/>
                  </a:lnTo>
                  <a:lnTo>
                    <a:pt x="473" y="968"/>
                  </a:lnTo>
                  <a:lnTo>
                    <a:pt x="474" y="968"/>
                  </a:lnTo>
                  <a:lnTo>
                    <a:pt x="478" y="929"/>
                  </a:lnTo>
                  <a:lnTo>
                    <a:pt x="563" y="929"/>
                  </a:lnTo>
                  <a:lnTo>
                    <a:pt x="564" y="926"/>
                  </a:lnTo>
                  <a:lnTo>
                    <a:pt x="566" y="924"/>
                  </a:lnTo>
                  <a:lnTo>
                    <a:pt x="566" y="922"/>
                  </a:lnTo>
                  <a:lnTo>
                    <a:pt x="568" y="920"/>
                  </a:lnTo>
                  <a:lnTo>
                    <a:pt x="569" y="917"/>
                  </a:lnTo>
                  <a:lnTo>
                    <a:pt x="570" y="915"/>
                  </a:lnTo>
                  <a:lnTo>
                    <a:pt x="571" y="913"/>
                  </a:lnTo>
                  <a:lnTo>
                    <a:pt x="573" y="909"/>
                  </a:lnTo>
                  <a:lnTo>
                    <a:pt x="576" y="906"/>
                  </a:lnTo>
                  <a:lnTo>
                    <a:pt x="578" y="903"/>
                  </a:lnTo>
                  <a:lnTo>
                    <a:pt x="580" y="899"/>
                  </a:lnTo>
                  <a:lnTo>
                    <a:pt x="582" y="896"/>
                  </a:lnTo>
                  <a:lnTo>
                    <a:pt x="586" y="892"/>
                  </a:lnTo>
                  <a:lnTo>
                    <a:pt x="588" y="888"/>
                  </a:lnTo>
                  <a:lnTo>
                    <a:pt x="592" y="884"/>
                  </a:lnTo>
                  <a:lnTo>
                    <a:pt x="595" y="880"/>
                  </a:lnTo>
                  <a:lnTo>
                    <a:pt x="598" y="877"/>
                  </a:lnTo>
                  <a:lnTo>
                    <a:pt x="602" y="872"/>
                  </a:lnTo>
                  <a:lnTo>
                    <a:pt x="606" y="869"/>
                  </a:lnTo>
                  <a:lnTo>
                    <a:pt x="611" y="864"/>
                  </a:lnTo>
                  <a:lnTo>
                    <a:pt x="615" y="861"/>
                  </a:lnTo>
                  <a:lnTo>
                    <a:pt x="619" y="857"/>
                  </a:lnTo>
                  <a:lnTo>
                    <a:pt x="624" y="854"/>
                  </a:lnTo>
                  <a:lnTo>
                    <a:pt x="627" y="852"/>
                  </a:lnTo>
                  <a:lnTo>
                    <a:pt x="629" y="849"/>
                  </a:lnTo>
                  <a:lnTo>
                    <a:pt x="631" y="848"/>
                  </a:lnTo>
                  <a:lnTo>
                    <a:pt x="635" y="847"/>
                  </a:lnTo>
                  <a:lnTo>
                    <a:pt x="637" y="845"/>
                  </a:lnTo>
                  <a:lnTo>
                    <a:pt x="640" y="843"/>
                  </a:lnTo>
                  <a:lnTo>
                    <a:pt x="642" y="842"/>
                  </a:lnTo>
                  <a:lnTo>
                    <a:pt x="646" y="840"/>
                  </a:lnTo>
                  <a:lnTo>
                    <a:pt x="648" y="839"/>
                  </a:lnTo>
                  <a:lnTo>
                    <a:pt x="651" y="837"/>
                  </a:lnTo>
                  <a:lnTo>
                    <a:pt x="655" y="836"/>
                  </a:lnTo>
                  <a:lnTo>
                    <a:pt x="658" y="836"/>
                  </a:lnTo>
                  <a:lnTo>
                    <a:pt x="661" y="834"/>
                  </a:lnTo>
                  <a:lnTo>
                    <a:pt x="664" y="832"/>
                  </a:lnTo>
                  <a:lnTo>
                    <a:pt x="667" y="831"/>
                  </a:lnTo>
                  <a:lnTo>
                    <a:pt x="671" y="830"/>
                  </a:lnTo>
                  <a:lnTo>
                    <a:pt x="674" y="829"/>
                  </a:lnTo>
                  <a:lnTo>
                    <a:pt x="679" y="828"/>
                  </a:lnTo>
                  <a:lnTo>
                    <a:pt x="682" y="827"/>
                  </a:lnTo>
                  <a:lnTo>
                    <a:pt x="687" y="826"/>
                  </a:lnTo>
                  <a:lnTo>
                    <a:pt x="690" y="825"/>
                  </a:lnTo>
                  <a:lnTo>
                    <a:pt x="693" y="823"/>
                  </a:lnTo>
                  <a:lnTo>
                    <a:pt x="698" y="822"/>
                  </a:lnTo>
                  <a:lnTo>
                    <a:pt x="702" y="821"/>
                  </a:lnTo>
                  <a:lnTo>
                    <a:pt x="706" y="820"/>
                  </a:lnTo>
                  <a:lnTo>
                    <a:pt x="710" y="819"/>
                  </a:lnTo>
                  <a:lnTo>
                    <a:pt x="715" y="818"/>
                  </a:lnTo>
                  <a:lnTo>
                    <a:pt x="719" y="818"/>
                  </a:lnTo>
                  <a:lnTo>
                    <a:pt x="723" y="817"/>
                  </a:lnTo>
                  <a:lnTo>
                    <a:pt x="727" y="817"/>
                  </a:lnTo>
                  <a:lnTo>
                    <a:pt x="732" y="814"/>
                  </a:lnTo>
                  <a:lnTo>
                    <a:pt x="736" y="814"/>
                  </a:lnTo>
                  <a:lnTo>
                    <a:pt x="741" y="813"/>
                  </a:lnTo>
                  <a:lnTo>
                    <a:pt x="746" y="813"/>
                  </a:lnTo>
                  <a:lnTo>
                    <a:pt x="750" y="812"/>
                  </a:lnTo>
                  <a:lnTo>
                    <a:pt x="756" y="812"/>
                  </a:lnTo>
                  <a:lnTo>
                    <a:pt x="760" y="811"/>
                  </a:lnTo>
                  <a:lnTo>
                    <a:pt x="765" y="811"/>
                  </a:lnTo>
                  <a:lnTo>
                    <a:pt x="769" y="810"/>
                  </a:lnTo>
                  <a:lnTo>
                    <a:pt x="775" y="809"/>
                  </a:lnTo>
                  <a:lnTo>
                    <a:pt x="779" y="809"/>
                  </a:lnTo>
                  <a:lnTo>
                    <a:pt x="784" y="809"/>
                  </a:lnTo>
                  <a:lnTo>
                    <a:pt x="789" y="808"/>
                  </a:lnTo>
                  <a:lnTo>
                    <a:pt x="794" y="808"/>
                  </a:lnTo>
                  <a:lnTo>
                    <a:pt x="798" y="808"/>
                  </a:lnTo>
                  <a:lnTo>
                    <a:pt x="803" y="806"/>
                  </a:lnTo>
                  <a:lnTo>
                    <a:pt x="808" y="806"/>
                  </a:lnTo>
                  <a:lnTo>
                    <a:pt x="812" y="806"/>
                  </a:lnTo>
                  <a:lnTo>
                    <a:pt x="818" y="805"/>
                  </a:lnTo>
                  <a:lnTo>
                    <a:pt x="822" y="805"/>
                  </a:lnTo>
                  <a:lnTo>
                    <a:pt x="827" y="805"/>
                  </a:lnTo>
                  <a:lnTo>
                    <a:pt x="831" y="805"/>
                  </a:lnTo>
                  <a:lnTo>
                    <a:pt x="836" y="805"/>
                  </a:lnTo>
                  <a:lnTo>
                    <a:pt x="840" y="805"/>
                  </a:lnTo>
                  <a:lnTo>
                    <a:pt x="845" y="805"/>
                  </a:lnTo>
                  <a:lnTo>
                    <a:pt x="849" y="805"/>
                  </a:lnTo>
                  <a:lnTo>
                    <a:pt x="854" y="805"/>
                  </a:lnTo>
                  <a:lnTo>
                    <a:pt x="858" y="805"/>
                  </a:lnTo>
                  <a:lnTo>
                    <a:pt x="863" y="805"/>
                  </a:lnTo>
                  <a:lnTo>
                    <a:pt x="867" y="805"/>
                  </a:lnTo>
                  <a:lnTo>
                    <a:pt x="871" y="805"/>
                  </a:lnTo>
                  <a:lnTo>
                    <a:pt x="875" y="805"/>
                  </a:lnTo>
                  <a:lnTo>
                    <a:pt x="880" y="805"/>
                  </a:lnTo>
                  <a:lnTo>
                    <a:pt x="883" y="805"/>
                  </a:lnTo>
                  <a:lnTo>
                    <a:pt x="888" y="805"/>
                  </a:lnTo>
                  <a:lnTo>
                    <a:pt x="891" y="806"/>
                  </a:lnTo>
                  <a:lnTo>
                    <a:pt x="896" y="806"/>
                  </a:lnTo>
                  <a:lnTo>
                    <a:pt x="899" y="808"/>
                  </a:lnTo>
                  <a:lnTo>
                    <a:pt x="903" y="808"/>
                  </a:lnTo>
                  <a:lnTo>
                    <a:pt x="906" y="809"/>
                  </a:lnTo>
                  <a:lnTo>
                    <a:pt x="909" y="809"/>
                  </a:lnTo>
                  <a:lnTo>
                    <a:pt x="913" y="809"/>
                  </a:lnTo>
                  <a:lnTo>
                    <a:pt x="916" y="810"/>
                  </a:lnTo>
                  <a:lnTo>
                    <a:pt x="918" y="811"/>
                  </a:lnTo>
                  <a:lnTo>
                    <a:pt x="922" y="811"/>
                  </a:lnTo>
                  <a:lnTo>
                    <a:pt x="925" y="812"/>
                  </a:lnTo>
                  <a:lnTo>
                    <a:pt x="927" y="812"/>
                  </a:lnTo>
                  <a:lnTo>
                    <a:pt x="931" y="813"/>
                  </a:lnTo>
                  <a:lnTo>
                    <a:pt x="933" y="814"/>
                  </a:lnTo>
                  <a:lnTo>
                    <a:pt x="935" y="814"/>
                  </a:lnTo>
                  <a:lnTo>
                    <a:pt x="938" y="816"/>
                  </a:lnTo>
                  <a:lnTo>
                    <a:pt x="940" y="817"/>
                  </a:lnTo>
                  <a:lnTo>
                    <a:pt x="943" y="817"/>
                  </a:lnTo>
                  <a:lnTo>
                    <a:pt x="945" y="818"/>
                  </a:lnTo>
                  <a:lnTo>
                    <a:pt x="950" y="819"/>
                  </a:lnTo>
                  <a:lnTo>
                    <a:pt x="955" y="821"/>
                  </a:lnTo>
                  <a:lnTo>
                    <a:pt x="958" y="823"/>
                  </a:lnTo>
                  <a:lnTo>
                    <a:pt x="962" y="826"/>
                  </a:lnTo>
                  <a:lnTo>
                    <a:pt x="966" y="827"/>
                  </a:lnTo>
                  <a:lnTo>
                    <a:pt x="969" y="828"/>
                  </a:lnTo>
                  <a:lnTo>
                    <a:pt x="973" y="830"/>
                  </a:lnTo>
                  <a:lnTo>
                    <a:pt x="976" y="831"/>
                  </a:lnTo>
                  <a:lnTo>
                    <a:pt x="978" y="832"/>
                  </a:lnTo>
                  <a:lnTo>
                    <a:pt x="982" y="835"/>
                  </a:lnTo>
                  <a:lnTo>
                    <a:pt x="984" y="836"/>
                  </a:lnTo>
                  <a:lnTo>
                    <a:pt x="987" y="838"/>
                  </a:lnTo>
                  <a:lnTo>
                    <a:pt x="991" y="840"/>
                  </a:lnTo>
                  <a:lnTo>
                    <a:pt x="994" y="844"/>
                  </a:lnTo>
                  <a:lnTo>
                    <a:pt x="996" y="846"/>
                  </a:lnTo>
                  <a:lnTo>
                    <a:pt x="1000" y="848"/>
                  </a:lnTo>
                  <a:lnTo>
                    <a:pt x="1002" y="852"/>
                  </a:lnTo>
                  <a:lnTo>
                    <a:pt x="1004" y="853"/>
                  </a:lnTo>
                  <a:lnTo>
                    <a:pt x="1004" y="852"/>
                  </a:lnTo>
                  <a:lnTo>
                    <a:pt x="1005" y="852"/>
                  </a:lnTo>
                  <a:lnTo>
                    <a:pt x="1009" y="851"/>
                  </a:lnTo>
                  <a:lnTo>
                    <a:pt x="1012" y="849"/>
                  </a:lnTo>
                  <a:lnTo>
                    <a:pt x="1014" y="849"/>
                  </a:lnTo>
                  <a:lnTo>
                    <a:pt x="1017" y="848"/>
                  </a:lnTo>
                  <a:lnTo>
                    <a:pt x="1019" y="848"/>
                  </a:lnTo>
                  <a:lnTo>
                    <a:pt x="1022" y="848"/>
                  </a:lnTo>
                  <a:lnTo>
                    <a:pt x="1025" y="847"/>
                  </a:lnTo>
                  <a:lnTo>
                    <a:pt x="1027" y="847"/>
                  </a:lnTo>
                  <a:lnTo>
                    <a:pt x="1030" y="846"/>
                  </a:lnTo>
                  <a:lnTo>
                    <a:pt x="1034" y="846"/>
                  </a:lnTo>
                  <a:lnTo>
                    <a:pt x="1036" y="845"/>
                  </a:lnTo>
                  <a:lnTo>
                    <a:pt x="1039" y="845"/>
                  </a:lnTo>
                  <a:lnTo>
                    <a:pt x="1042" y="845"/>
                  </a:lnTo>
                  <a:lnTo>
                    <a:pt x="1045" y="844"/>
                  </a:lnTo>
                  <a:lnTo>
                    <a:pt x="1048" y="844"/>
                  </a:lnTo>
                  <a:lnTo>
                    <a:pt x="1051" y="844"/>
                  </a:lnTo>
                  <a:lnTo>
                    <a:pt x="1054" y="844"/>
                  </a:lnTo>
                  <a:lnTo>
                    <a:pt x="1056" y="844"/>
                  </a:lnTo>
                  <a:lnTo>
                    <a:pt x="1059" y="844"/>
                  </a:lnTo>
                  <a:lnTo>
                    <a:pt x="1061" y="844"/>
                  </a:lnTo>
                  <a:lnTo>
                    <a:pt x="1064" y="844"/>
                  </a:lnTo>
                  <a:lnTo>
                    <a:pt x="1066" y="844"/>
                  </a:lnTo>
                  <a:lnTo>
                    <a:pt x="1070" y="845"/>
                  </a:lnTo>
                  <a:lnTo>
                    <a:pt x="1073" y="847"/>
                  </a:lnTo>
                  <a:lnTo>
                    <a:pt x="1074" y="848"/>
                  </a:lnTo>
                  <a:lnTo>
                    <a:pt x="1077" y="849"/>
                  </a:lnTo>
                  <a:lnTo>
                    <a:pt x="1078" y="852"/>
                  </a:lnTo>
                  <a:lnTo>
                    <a:pt x="1079" y="854"/>
                  </a:lnTo>
                  <a:lnTo>
                    <a:pt x="1080" y="857"/>
                  </a:lnTo>
                  <a:lnTo>
                    <a:pt x="1081" y="861"/>
                  </a:lnTo>
                  <a:lnTo>
                    <a:pt x="1082" y="863"/>
                  </a:lnTo>
                  <a:lnTo>
                    <a:pt x="1082" y="864"/>
                  </a:lnTo>
                  <a:lnTo>
                    <a:pt x="1083" y="868"/>
                  </a:lnTo>
                  <a:lnTo>
                    <a:pt x="1083" y="870"/>
                  </a:lnTo>
                  <a:lnTo>
                    <a:pt x="1083" y="872"/>
                  </a:lnTo>
                  <a:lnTo>
                    <a:pt x="1085" y="874"/>
                  </a:lnTo>
                  <a:lnTo>
                    <a:pt x="1086" y="877"/>
                  </a:lnTo>
                  <a:lnTo>
                    <a:pt x="1086" y="879"/>
                  </a:lnTo>
                  <a:lnTo>
                    <a:pt x="1086" y="882"/>
                  </a:lnTo>
                  <a:lnTo>
                    <a:pt x="1087" y="884"/>
                  </a:lnTo>
                  <a:lnTo>
                    <a:pt x="1088" y="887"/>
                  </a:lnTo>
                  <a:lnTo>
                    <a:pt x="1088" y="890"/>
                  </a:lnTo>
                  <a:lnTo>
                    <a:pt x="1089" y="892"/>
                  </a:lnTo>
                  <a:lnTo>
                    <a:pt x="1089" y="896"/>
                  </a:lnTo>
                  <a:lnTo>
                    <a:pt x="1089" y="898"/>
                  </a:lnTo>
                  <a:lnTo>
                    <a:pt x="1090" y="901"/>
                  </a:lnTo>
                  <a:lnTo>
                    <a:pt x="1091" y="904"/>
                  </a:lnTo>
                  <a:lnTo>
                    <a:pt x="1091" y="907"/>
                  </a:lnTo>
                  <a:lnTo>
                    <a:pt x="1092" y="910"/>
                  </a:lnTo>
                  <a:lnTo>
                    <a:pt x="1092" y="914"/>
                  </a:lnTo>
                  <a:lnTo>
                    <a:pt x="1092" y="916"/>
                  </a:lnTo>
                  <a:lnTo>
                    <a:pt x="1094" y="920"/>
                  </a:lnTo>
                  <a:lnTo>
                    <a:pt x="1094" y="922"/>
                  </a:lnTo>
                  <a:lnTo>
                    <a:pt x="1095" y="925"/>
                  </a:lnTo>
                  <a:lnTo>
                    <a:pt x="1095" y="927"/>
                  </a:lnTo>
                  <a:lnTo>
                    <a:pt x="1095" y="931"/>
                  </a:lnTo>
                  <a:lnTo>
                    <a:pt x="1096" y="933"/>
                  </a:lnTo>
                  <a:lnTo>
                    <a:pt x="1096" y="938"/>
                  </a:lnTo>
                  <a:lnTo>
                    <a:pt x="1096" y="940"/>
                  </a:lnTo>
                  <a:lnTo>
                    <a:pt x="1096" y="942"/>
                  </a:lnTo>
                  <a:lnTo>
                    <a:pt x="1096" y="946"/>
                  </a:lnTo>
                  <a:lnTo>
                    <a:pt x="1097" y="948"/>
                  </a:lnTo>
                  <a:lnTo>
                    <a:pt x="1097" y="951"/>
                  </a:lnTo>
                  <a:lnTo>
                    <a:pt x="1097" y="953"/>
                  </a:lnTo>
                  <a:lnTo>
                    <a:pt x="1098" y="956"/>
                  </a:lnTo>
                  <a:lnTo>
                    <a:pt x="1098" y="959"/>
                  </a:lnTo>
                  <a:lnTo>
                    <a:pt x="1098" y="962"/>
                  </a:lnTo>
                  <a:lnTo>
                    <a:pt x="1098" y="968"/>
                  </a:lnTo>
                  <a:lnTo>
                    <a:pt x="1098" y="972"/>
                  </a:lnTo>
                  <a:lnTo>
                    <a:pt x="1098" y="975"/>
                  </a:lnTo>
                  <a:lnTo>
                    <a:pt x="1098" y="978"/>
                  </a:lnTo>
                  <a:lnTo>
                    <a:pt x="1098" y="982"/>
                  </a:lnTo>
                  <a:lnTo>
                    <a:pt x="1098" y="984"/>
                  </a:lnTo>
                  <a:lnTo>
                    <a:pt x="1098" y="985"/>
                  </a:lnTo>
                  <a:lnTo>
                    <a:pt x="1096" y="988"/>
                  </a:lnTo>
                  <a:lnTo>
                    <a:pt x="1092" y="991"/>
                  </a:lnTo>
                  <a:lnTo>
                    <a:pt x="1090" y="992"/>
                  </a:lnTo>
                  <a:lnTo>
                    <a:pt x="1088" y="993"/>
                  </a:lnTo>
                  <a:lnTo>
                    <a:pt x="1086" y="994"/>
                  </a:lnTo>
                  <a:lnTo>
                    <a:pt x="1083" y="996"/>
                  </a:lnTo>
                  <a:lnTo>
                    <a:pt x="1080" y="998"/>
                  </a:lnTo>
                  <a:lnTo>
                    <a:pt x="1078" y="999"/>
                  </a:lnTo>
                  <a:lnTo>
                    <a:pt x="1074" y="1000"/>
                  </a:lnTo>
                  <a:lnTo>
                    <a:pt x="1072" y="1001"/>
                  </a:lnTo>
                  <a:lnTo>
                    <a:pt x="1069" y="1002"/>
                  </a:lnTo>
                  <a:lnTo>
                    <a:pt x="1065" y="1003"/>
                  </a:lnTo>
                  <a:lnTo>
                    <a:pt x="1062" y="1004"/>
                  </a:lnTo>
                  <a:lnTo>
                    <a:pt x="1060" y="1005"/>
                  </a:lnTo>
                  <a:lnTo>
                    <a:pt x="1055" y="1007"/>
                  </a:lnTo>
                  <a:lnTo>
                    <a:pt x="1053" y="1008"/>
                  </a:lnTo>
                  <a:lnTo>
                    <a:pt x="1050" y="1008"/>
                  </a:lnTo>
                  <a:lnTo>
                    <a:pt x="1046" y="1009"/>
                  </a:lnTo>
                  <a:lnTo>
                    <a:pt x="1043" y="1010"/>
                  </a:lnTo>
                  <a:lnTo>
                    <a:pt x="1040" y="1010"/>
                  </a:lnTo>
                  <a:lnTo>
                    <a:pt x="1038" y="1011"/>
                  </a:lnTo>
                  <a:lnTo>
                    <a:pt x="1036" y="1012"/>
                  </a:lnTo>
                  <a:lnTo>
                    <a:pt x="1034" y="1012"/>
                  </a:lnTo>
                  <a:lnTo>
                    <a:pt x="1031" y="1013"/>
                  </a:lnTo>
                  <a:lnTo>
                    <a:pt x="1029" y="1013"/>
                  </a:lnTo>
                  <a:lnTo>
                    <a:pt x="1028" y="1014"/>
                  </a:lnTo>
                  <a:lnTo>
                    <a:pt x="1026" y="1014"/>
                  </a:lnTo>
                  <a:lnTo>
                    <a:pt x="1025" y="1014"/>
                  </a:lnTo>
                  <a:lnTo>
                    <a:pt x="1025" y="1016"/>
                  </a:lnTo>
                  <a:lnTo>
                    <a:pt x="1025" y="1018"/>
                  </a:lnTo>
                  <a:lnTo>
                    <a:pt x="1025" y="1020"/>
                  </a:lnTo>
                  <a:lnTo>
                    <a:pt x="1025" y="1022"/>
                  </a:lnTo>
                  <a:lnTo>
                    <a:pt x="1024" y="1027"/>
                  </a:lnTo>
                  <a:lnTo>
                    <a:pt x="1022" y="1028"/>
                  </a:lnTo>
                  <a:lnTo>
                    <a:pt x="1022" y="1030"/>
                  </a:lnTo>
                  <a:lnTo>
                    <a:pt x="1021" y="1033"/>
                  </a:lnTo>
                  <a:lnTo>
                    <a:pt x="1020" y="1036"/>
                  </a:lnTo>
                  <a:lnTo>
                    <a:pt x="1019" y="1037"/>
                  </a:lnTo>
                  <a:lnTo>
                    <a:pt x="1018" y="1040"/>
                  </a:lnTo>
                  <a:lnTo>
                    <a:pt x="1016" y="1043"/>
                  </a:lnTo>
                  <a:lnTo>
                    <a:pt x="1014" y="1046"/>
                  </a:lnTo>
                  <a:lnTo>
                    <a:pt x="1012" y="1048"/>
                  </a:lnTo>
                  <a:lnTo>
                    <a:pt x="1010" y="1052"/>
                  </a:lnTo>
                  <a:lnTo>
                    <a:pt x="1008" y="1055"/>
                  </a:lnTo>
                  <a:lnTo>
                    <a:pt x="1005" y="1059"/>
                  </a:lnTo>
                  <a:lnTo>
                    <a:pt x="1002" y="1061"/>
                  </a:lnTo>
                  <a:lnTo>
                    <a:pt x="999" y="1064"/>
                  </a:lnTo>
                  <a:lnTo>
                    <a:pt x="995" y="1068"/>
                  </a:lnTo>
                  <a:lnTo>
                    <a:pt x="993" y="1071"/>
                  </a:lnTo>
                  <a:lnTo>
                    <a:pt x="988" y="1074"/>
                  </a:lnTo>
                  <a:lnTo>
                    <a:pt x="984" y="1078"/>
                  </a:lnTo>
                  <a:lnTo>
                    <a:pt x="979" y="1082"/>
                  </a:lnTo>
                  <a:lnTo>
                    <a:pt x="975" y="1086"/>
                  </a:lnTo>
                  <a:lnTo>
                    <a:pt x="973" y="1087"/>
                  </a:lnTo>
                  <a:lnTo>
                    <a:pt x="969" y="1089"/>
                  </a:lnTo>
                  <a:lnTo>
                    <a:pt x="966" y="1091"/>
                  </a:lnTo>
                  <a:lnTo>
                    <a:pt x="964" y="1092"/>
                  </a:lnTo>
                  <a:lnTo>
                    <a:pt x="959" y="1094"/>
                  </a:lnTo>
                  <a:lnTo>
                    <a:pt x="955" y="1096"/>
                  </a:lnTo>
                  <a:lnTo>
                    <a:pt x="951" y="1098"/>
                  </a:lnTo>
                  <a:lnTo>
                    <a:pt x="947" y="1099"/>
                  </a:lnTo>
                  <a:lnTo>
                    <a:pt x="942" y="1100"/>
                  </a:lnTo>
                  <a:lnTo>
                    <a:pt x="938" y="1103"/>
                  </a:lnTo>
                  <a:lnTo>
                    <a:pt x="932" y="1104"/>
                  </a:lnTo>
                  <a:lnTo>
                    <a:pt x="927" y="1106"/>
                  </a:lnTo>
                  <a:lnTo>
                    <a:pt x="922" y="1107"/>
                  </a:lnTo>
                  <a:lnTo>
                    <a:pt x="917" y="1108"/>
                  </a:lnTo>
                  <a:lnTo>
                    <a:pt x="912" y="1111"/>
                  </a:lnTo>
                  <a:lnTo>
                    <a:pt x="906" y="1112"/>
                  </a:lnTo>
                  <a:lnTo>
                    <a:pt x="899" y="1113"/>
                  </a:lnTo>
                  <a:lnTo>
                    <a:pt x="893" y="1114"/>
                  </a:lnTo>
                  <a:lnTo>
                    <a:pt x="888" y="1115"/>
                  </a:lnTo>
                  <a:lnTo>
                    <a:pt x="882" y="1117"/>
                  </a:lnTo>
                  <a:lnTo>
                    <a:pt x="875" y="1119"/>
                  </a:lnTo>
                  <a:lnTo>
                    <a:pt x="869" y="1120"/>
                  </a:lnTo>
                  <a:lnTo>
                    <a:pt x="862" y="1121"/>
                  </a:lnTo>
                  <a:lnTo>
                    <a:pt x="856" y="1122"/>
                  </a:lnTo>
                  <a:lnTo>
                    <a:pt x="849" y="1123"/>
                  </a:lnTo>
                  <a:lnTo>
                    <a:pt x="843" y="1124"/>
                  </a:lnTo>
                  <a:lnTo>
                    <a:pt x="836" y="1125"/>
                  </a:lnTo>
                  <a:lnTo>
                    <a:pt x="830" y="1126"/>
                  </a:lnTo>
                  <a:lnTo>
                    <a:pt x="823" y="1128"/>
                  </a:lnTo>
                  <a:lnTo>
                    <a:pt x="817" y="1129"/>
                  </a:lnTo>
                  <a:lnTo>
                    <a:pt x="810" y="1130"/>
                  </a:lnTo>
                  <a:lnTo>
                    <a:pt x="804" y="1131"/>
                  </a:lnTo>
                  <a:lnTo>
                    <a:pt x="796" y="1132"/>
                  </a:lnTo>
                  <a:lnTo>
                    <a:pt x="789" y="1133"/>
                  </a:lnTo>
                  <a:lnTo>
                    <a:pt x="783" y="1133"/>
                  </a:lnTo>
                  <a:lnTo>
                    <a:pt x="777" y="1134"/>
                  </a:lnTo>
                  <a:lnTo>
                    <a:pt x="770" y="1135"/>
                  </a:lnTo>
                  <a:lnTo>
                    <a:pt x="763" y="1135"/>
                  </a:lnTo>
                  <a:lnTo>
                    <a:pt x="758" y="1137"/>
                  </a:lnTo>
                  <a:lnTo>
                    <a:pt x="751" y="1138"/>
                  </a:lnTo>
                  <a:lnTo>
                    <a:pt x="745" y="1138"/>
                  </a:lnTo>
                  <a:lnTo>
                    <a:pt x="739" y="1139"/>
                  </a:lnTo>
                  <a:lnTo>
                    <a:pt x="733" y="1139"/>
                  </a:lnTo>
                  <a:lnTo>
                    <a:pt x="727" y="1140"/>
                  </a:lnTo>
                  <a:lnTo>
                    <a:pt x="722" y="1140"/>
                  </a:lnTo>
                  <a:lnTo>
                    <a:pt x="716" y="1140"/>
                  </a:lnTo>
                  <a:lnTo>
                    <a:pt x="711" y="1141"/>
                  </a:lnTo>
                  <a:lnTo>
                    <a:pt x="706" y="1142"/>
                  </a:lnTo>
                  <a:lnTo>
                    <a:pt x="700" y="1142"/>
                  </a:lnTo>
                  <a:lnTo>
                    <a:pt x="696" y="1142"/>
                  </a:lnTo>
                  <a:lnTo>
                    <a:pt x="691" y="1142"/>
                  </a:lnTo>
                  <a:lnTo>
                    <a:pt x="687" y="1142"/>
                  </a:lnTo>
                  <a:lnTo>
                    <a:pt x="682" y="1142"/>
                  </a:lnTo>
                  <a:lnTo>
                    <a:pt x="677" y="1142"/>
                  </a:lnTo>
                  <a:lnTo>
                    <a:pt x="674" y="1142"/>
                  </a:lnTo>
                  <a:lnTo>
                    <a:pt x="671" y="1143"/>
                  </a:lnTo>
                  <a:lnTo>
                    <a:pt x="667" y="1143"/>
                  </a:lnTo>
                  <a:lnTo>
                    <a:pt x="664" y="1143"/>
                  </a:lnTo>
                  <a:lnTo>
                    <a:pt x="661" y="1143"/>
                  </a:lnTo>
                  <a:lnTo>
                    <a:pt x="658" y="1143"/>
                  </a:lnTo>
                  <a:lnTo>
                    <a:pt x="654" y="1142"/>
                  </a:lnTo>
                  <a:lnTo>
                    <a:pt x="650" y="1142"/>
                  </a:lnTo>
                  <a:lnTo>
                    <a:pt x="647" y="1141"/>
                  </a:lnTo>
                  <a:lnTo>
                    <a:pt x="645" y="1140"/>
                  </a:lnTo>
                  <a:lnTo>
                    <a:pt x="641" y="1139"/>
                  </a:lnTo>
                  <a:lnTo>
                    <a:pt x="639" y="1139"/>
                  </a:lnTo>
                  <a:lnTo>
                    <a:pt x="635" y="1137"/>
                  </a:lnTo>
                  <a:lnTo>
                    <a:pt x="631" y="1135"/>
                  </a:lnTo>
                  <a:lnTo>
                    <a:pt x="628" y="1134"/>
                  </a:lnTo>
                  <a:lnTo>
                    <a:pt x="624" y="1133"/>
                  </a:lnTo>
                  <a:lnTo>
                    <a:pt x="621" y="1131"/>
                  </a:lnTo>
                  <a:lnTo>
                    <a:pt x="618" y="1129"/>
                  </a:lnTo>
                  <a:lnTo>
                    <a:pt x="613" y="1128"/>
                  </a:lnTo>
                  <a:lnTo>
                    <a:pt x="610" y="1125"/>
                  </a:lnTo>
                  <a:lnTo>
                    <a:pt x="606" y="1123"/>
                  </a:lnTo>
                  <a:lnTo>
                    <a:pt x="602" y="1122"/>
                  </a:lnTo>
                  <a:lnTo>
                    <a:pt x="598" y="1120"/>
                  </a:lnTo>
                  <a:lnTo>
                    <a:pt x="595" y="1119"/>
                  </a:lnTo>
                  <a:lnTo>
                    <a:pt x="592" y="1116"/>
                  </a:lnTo>
                  <a:lnTo>
                    <a:pt x="588" y="1115"/>
                  </a:lnTo>
                  <a:lnTo>
                    <a:pt x="585" y="1113"/>
                  </a:lnTo>
                  <a:lnTo>
                    <a:pt x="581" y="1112"/>
                  </a:lnTo>
                  <a:lnTo>
                    <a:pt x="579" y="1109"/>
                  </a:lnTo>
                  <a:lnTo>
                    <a:pt x="576" y="1108"/>
                  </a:lnTo>
                  <a:lnTo>
                    <a:pt x="573" y="1107"/>
                  </a:lnTo>
                  <a:lnTo>
                    <a:pt x="571" y="1105"/>
                  </a:lnTo>
                  <a:lnTo>
                    <a:pt x="567" y="1103"/>
                  </a:lnTo>
                  <a:lnTo>
                    <a:pt x="563" y="1102"/>
                  </a:lnTo>
                  <a:lnTo>
                    <a:pt x="562" y="1099"/>
                  </a:lnTo>
                  <a:lnTo>
                    <a:pt x="562" y="1102"/>
                  </a:lnTo>
                  <a:lnTo>
                    <a:pt x="562" y="1104"/>
                  </a:lnTo>
                  <a:lnTo>
                    <a:pt x="563" y="1107"/>
                  </a:lnTo>
                  <a:lnTo>
                    <a:pt x="564" y="1111"/>
                  </a:lnTo>
                  <a:lnTo>
                    <a:pt x="566" y="1115"/>
                  </a:lnTo>
                  <a:lnTo>
                    <a:pt x="566" y="1117"/>
                  </a:lnTo>
                  <a:lnTo>
                    <a:pt x="566" y="1120"/>
                  </a:lnTo>
                  <a:lnTo>
                    <a:pt x="566" y="1123"/>
                  </a:lnTo>
                  <a:lnTo>
                    <a:pt x="567" y="1125"/>
                  </a:lnTo>
                  <a:lnTo>
                    <a:pt x="567" y="1129"/>
                  </a:lnTo>
                  <a:lnTo>
                    <a:pt x="567" y="1131"/>
                  </a:lnTo>
                  <a:lnTo>
                    <a:pt x="567" y="1134"/>
                  </a:lnTo>
                  <a:lnTo>
                    <a:pt x="567" y="1138"/>
                  </a:lnTo>
                  <a:lnTo>
                    <a:pt x="567" y="1140"/>
                  </a:lnTo>
                  <a:lnTo>
                    <a:pt x="567" y="1145"/>
                  </a:lnTo>
                  <a:lnTo>
                    <a:pt x="566" y="1147"/>
                  </a:lnTo>
                  <a:lnTo>
                    <a:pt x="566" y="1150"/>
                  </a:lnTo>
                  <a:lnTo>
                    <a:pt x="566" y="1154"/>
                  </a:lnTo>
                  <a:lnTo>
                    <a:pt x="564" y="1157"/>
                  </a:lnTo>
                  <a:lnTo>
                    <a:pt x="563" y="1160"/>
                  </a:lnTo>
                  <a:lnTo>
                    <a:pt x="562" y="1164"/>
                  </a:lnTo>
                  <a:lnTo>
                    <a:pt x="561" y="1167"/>
                  </a:lnTo>
                  <a:lnTo>
                    <a:pt x="560" y="1171"/>
                  </a:lnTo>
                  <a:lnTo>
                    <a:pt x="559" y="1174"/>
                  </a:lnTo>
                  <a:lnTo>
                    <a:pt x="556" y="1177"/>
                  </a:lnTo>
                  <a:lnTo>
                    <a:pt x="554" y="1180"/>
                  </a:lnTo>
                  <a:lnTo>
                    <a:pt x="552" y="1183"/>
                  </a:lnTo>
                  <a:lnTo>
                    <a:pt x="549" y="1185"/>
                  </a:lnTo>
                  <a:lnTo>
                    <a:pt x="544" y="1189"/>
                  </a:lnTo>
                  <a:lnTo>
                    <a:pt x="542" y="1190"/>
                  </a:lnTo>
                  <a:lnTo>
                    <a:pt x="540" y="1191"/>
                  </a:lnTo>
                  <a:lnTo>
                    <a:pt x="537" y="1192"/>
                  </a:lnTo>
                  <a:lnTo>
                    <a:pt x="535" y="1194"/>
                  </a:lnTo>
                  <a:lnTo>
                    <a:pt x="533" y="1195"/>
                  </a:lnTo>
                  <a:lnTo>
                    <a:pt x="529" y="1197"/>
                  </a:lnTo>
                  <a:lnTo>
                    <a:pt x="527" y="1198"/>
                  </a:lnTo>
                  <a:lnTo>
                    <a:pt x="525" y="1199"/>
                  </a:lnTo>
                  <a:lnTo>
                    <a:pt x="521" y="1200"/>
                  </a:lnTo>
                  <a:lnTo>
                    <a:pt x="518" y="1201"/>
                  </a:lnTo>
                  <a:lnTo>
                    <a:pt x="515" y="1201"/>
                  </a:lnTo>
                  <a:lnTo>
                    <a:pt x="512" y="1203"/>
                  </a:lnTo>
                  <a:lnTo>
                    <a:pt x="509" y="1203"/>
                  </a:lnTo>
                  <a:lnTo>
                    <a:pt x="506" y="1204"/>
                  </a:lnTo>
                  <a:lnTo>
                    <a:pt x="502" y="1206"/>
                  </a:lnTo>
                  <a:lnTo>
                    <a:pt x="499" y="1207"/>
                  </a:lnTo>
                  <a:lnTo>
                    <a:pt x="495" y="1207"/>
                  </a:lnTo>
                  <a:lnTo>
                    <a:pt x="492" y="1208"/>
                  </a:lnTo>
                  <a:lnTo>
                    <a:pt x="489" y="1208"/>
                  </a:lnTo>
                  <a:lnTo>
                    <a:pt x="485" y="1209"/>
                  </a:lnTo>
                  <a:lnTo>
                    <a:pt x="482" y="1209"/>
                  </a:lnTo>
                  <a:lnTo>
                    <a:pt x="478" y="1210"/>
                  </a:lnTo>
                  <a:lnTo>
                    <a:pt x="475" y="1210"/>
                  </a:lnTo>
                  <a:lnTo>
                    <a:pt x="472" y="1210"/>
                  </a:lnTo>
                  <a:lnTo>
                    <a:pt x="468" y="1210"/>
                  </a:lnTo>
                  <a:lnTo>
                    <a:pt x="465" y="1210"/>
                  </a:lnTo>
                  <a:lnTo>
                    <a:pt x="461" y="1210"/>
                  </a:lnTo>
                  <a:lnTo>
                    <a:pt x="457" y="1210"/>
                  </a:lnTo>
                  <a:lnTo>
                    <a:pt x="454" y="1210"/>
                  </a:lnTo>
                  <a:lnTo>
                    <a:pt x="450" y="1210"/>
                  </a:lnTo>
                  <a:lnTo>
                    <a:pt x="447" y="1209"/>
                  </a:lnTo>
                  <a:lnTo>
                    <a:pt x="443" y="1209"/>
                  </a:lnTo>
                  <a:lnTo>
                    <a:pt x="440" y="1208"/>
                  </a:lnTo>
                  <a:lnTo>
                    <a:pt x="437" y="1208"/>
                  </a:lnTo>
                  <a:lnTo>
                    <a:pt x="433" y="1207"/>
                  </a:lnTo>
                  <a:lnTo>
                    <a:pt x="431" y="1207"/>
                  </a:lnTo>
                  <a:lnTo>
                    <a:pt x="428" y="1206"/>
                  </a:lnTo>
                  <a:lnTo>
                    <a:pt x="424" y="1204"/>
                  </a:lnTo>
                  <a:lnTo>
                    <a:pt x="421" y="1203"/>
                  </a:lnTo>
                  <a:lnTo>
                    <a:pt x="419" y="1203"/>
                  </a:lnTo>
                  <a:lnTo>
                    <a:pt x="415" y="1201"/>
                  </a:lnTo>
                  <a:lnTo>
                    <a:pt x="413" y="1200"/>
                  </a:lnTo>
                  <a:lnTo>
                    <a:pt x="409" y="1199"/>
                  </a:lnTo>
                  <a:lnTo>
                    <a:pt x="407" y="1198"/>
                  </a:lnTo>
                  <a:lnTo>
                    <a:pt x="405" y="1195"/>
                  </a:lnTo>
                  <a:lnTo>
                    <a:pt x="403" y="1193"/>
                  </a:lnTo>
                  <a:lnTo>
                    <a:pt x="400" y="1192"/>
                  </a:lnTo>
                  <a:lnTo>
                    <a:pt x="399" y="1190"/>
                  </a:lnTo>
                  <a:lnTo>
                    <a:pt x="397" y="1187"/>
                  </a:lnTo>
                  <a:lnTo>
                    <a:pt x="395" y="1185"/>
                  </a:lnTo>
                  <a:lnTo>
                    <a:pt x="394" y="1183"/>
                  </a:lnTo>
                  <a:lnTo>
                    <a:pt x="391" y="1181"/>
                  </a:lnTo>
                  <a:lnTo>
                    <a:pt x="390" y="1178"/>
                  </a:lnTo>
                  <a:lnTo>
                    <a:pt x="389" y="1175"/>
                  </a:lnTo>
                  <a:lnTo>
                    <a:pt x="388" y="1173"/>
                  </a:lnTo>
                  <a:lnTo>
                    <a:pt x="388" y="1169"/>
                  </a:lnTo>
                  <a:lnTo>
                    <a:pt x="387" y="1166"/>
                  </a:lnTo>
                  <a:lnTo>
                    <a:pt x="386" y="1164"/>
                  </a:lnTo>
                  <a:lnTo>
                    <a:pt x="385" y="1160"/>
                  </a:lnTo>
                  <a:lnTo>
                    <a:pt x="385" y="1158"/>
                  </a:lnTo>
                  <a:lnTo>
                    <a:pt x="385" y="1155"/>
                  </a:lnTo>
                  <a:lnTo>
                    <a:pt x="385" y="1152"/>
                  </a:lnTo>
                  <a:lnTo>
                    <a:pt x="385" y="1149"/>
                  </a:lnTo>
                  <a:lnTo>
                    <a:pt x="385" y="1148"/>
                  </a:lnTo>
                  <a:lnTo>
                    <a:pt x="385" y="1145"/>
                  </a:lnTo>
                  <a:lnTo>
                    <a:pt x="385" y="1142"/>
                  </a:lnTo>
                  <a:lnTo>
                    <a:pt x="385" y="1140"/>
                  </a:lnTo>
                  <a:lnTo>
                    <a:pt x="385" y="1138"/>
                  </a:lnTo>
                  <a:lnTo>
                    <a:pt x="386" y="1133"/>
                  </a:lnTo>
                  <a:lnTo>
                    <a:pt x="388" y="1130"/>
                  </a:lnTo>
                  <a:lnTo>
                    <a:pt x="389" y="1125"/>
                  </a:lnTo>
                  <a:lnTo>
                    <a:pt x="390" y="1121"/>
                  </a:lnTo>
                  <a:lnTo>
                    <a:pt x="391" y="1117"/>
                  </a:lnTo>
                  <a:lnTo>
                    <a:pt x="395" y="1115"/>
                  </a:lnTo>
                  <a:lnTo>
                    <a:pt x="397" y="1112"/>
                  </a:lnTo>
                  <a:lnTo>
                    <a:pt x="399" y="1108"/>
                  </a:lnTo>
                  <a:lnTo>
                    <a:pt x="402" y="1106"/>
                  </a:lnTo>
                  <a:lnTo>
                    <a:pt x="405" y="1104"/>
                  </a:lnTo>
                  <a:lnTo>
                    <a:pt x="407" y="1102"/>
                  </a:lnTo>
                  <a:lnTo>
                    <a:pt x="409" y="1099"/>
                  </a:lnTo>
                  <a:lnTo>
                    <a:pt x="413" y="1097"/>
                  </a:lnTo>
                  <a:lnTo>
                    <a:pt x="415" y="1096"/>
                  </a:lnTo>
                  <a:lnTo>
                    <a:pt x="417" y="1094"/>
                  </a:lnTo>
                  <a:lnTo>
                    <a:pt x="420" y="1092"/>
                  </a:lnTo>
                  <a:lnTo>
                    <a:pt x="422" y="1091"/>
                  </a:lnTo>
                  <a:lnTo>
                    <a:pt x="425" y="1090"/>
                  </a:lnTo>
                  <a:lnTo>
                    <a:pt x="429" y="1089"/>
                  </a:lnTo>
                  <a:lnTo>
                    <a:pt x="432" y="1087"/>
                  </a:lnTo>
                  <a:lnTo>
                    <a:pt x="434" y="1087"/>
                  </a:lnTo>
                  <a:lnTo>
                    <a:pt x="435" y="1087"/>
                  </a:lnTo>
                  <a:lnTo>
                    <a:pt x="431" y="1071"/>
                  </a:lnTo>
                  <a:lnTo>
                    <a:pt x="430" y="1071"/>
                  </a:lnTo>
                  <a:lnTo>
                    <a:pt x="426" y="1071"/>
                  </a:lnTo>
                  <a:lnTo>
                    <a:pt x="423" y="1071"/>
                  </a:lnTo>
                  <a:lnTo>
                    <a:pt x="420" y="1071"/>
                  </a:lnTo>
                  <a:lnTo>
                    <a:pt x="416" y="1071"/>
                  </a:lnTo>
                  <a:lnTo>
                    <a:pt x="413" y="1071"/>
                  </a:lnTo>
                  <a:lnTo>
                    <a:pt x="409" y="1071"/>
                  </a:lnTo>
                  <a:lnTo>
                    <a:pt x="407" y="1071"/>
                  </a:lnTo>
                  <a:lnTo>
                    <a:pt x="405" y="1071"/>
                  </a:lnTo>
                  <a:lnTo>
                    <a:pt x="403" y="1071"/>
                  </a:lnTo>
                  <a:lnTo>
                    <a:pt x="400" y="1070"/>
                  </a:lnTo>
                  <a:lnTo>
                    <a:pt x="397" y="1070"/>
                  </a:lnTo>
                  <a:lnTo>
                    <a:pt x="395" y="1070"/>
                  </a:lnTo>
                  <a:lnTo>
                    <a:pt x="393" y="1070"/>
                  </a:lnTo>
                  <a:lnTo>
                    <a:pt x="389" y="1070"/>
                  </a:lnTo>
                  <a:lnTo>
                    <a:pt x="386" y="1069"/>
                  </a:lnTo>
                  <a:lnTo>
                    <a:pt x="383" y="1069"/>
                  </a:lnTo>
                  <a:lnTo>
                    <a:pt x="380" y="1069"/>
                  </a:lnTo>
                  <a:lnTo>
                    <a:pt x="377" y="1069"/>
                  </a:lnTo>
                  <a:lnTo>
                    <a:pt x="373" y="1069"/>
                  </a:lnTo>
                  <a:lnTo>
                    <a:pt x="370" y="1068"/>
                  </a:lnTo>
                  <a:lnTo>
                    <a:pt x="366" y="1068"/>
                  </a:lnTo>
                  <a:lnTo>
                    <a:pt x="363" y="1068"/>
                  </a:lnTo>
                  <a:lnTo>
                    <a:pt x="360" y="1066"/>
                  </a:lnTo>
                  <a:lnTo>
                    <a:pt x="356" y="1066"/>
                  </a:lnTo>
                  <a:lnTo>
                    <a:pt x="353" y="1065"/>
                  </a:lnTo>
                  <a:lnTo>
                    <a:pt x="348" y="1065"/>
                  </a:lnTo>
                  <a:lnTo>
                    <a:pt x="345" y="1064"/>
                  </a:lnTo>
                  <a:lnTo>
                    <a:pt x="342" y="1064"/>
                  </a:lnTo>
                  <a:lnTo>
                    <a:pt x="338" y="1064"/>
                  </a:lnTo>
                  <a:lnTo>
                    <a:pt x="334" y="1063"/>
                  </a:lnTo>
                  <a:lnTo>
                    <a:pt x="330" y="1062"/>
                  </a:lnTo>
                  <a:lnTo>
                    <a:pt x="327" y="1061"/>
                  </a:lnTo>
                  <a:lnTo>
                    <a:pt x="322" y="1061"/>
                  </a:lnTo>
                  <a:lnTo>
                    <a:pt x="319" y="1060"/>
                  </a:lnTo>
                  <a:lnTo>
                    <a:pt x="316" y="1059"/>
                  </a:lnTo>
                  <a:lnTo>
                    <a:pt x="311" y="1059"/>
                  </a:lnTo>
                  <a:lnTo>
                    <a:pt x="308" y="1057"/>
                  </a:lnTo>
                  <a:lnTo>
                    <a:pt x="304" y="1056"/>
                  </a:lnTo>
                  <a:lnTo>
                    <a:pt x="300" y="1055"/>
                  </a:lnTo>
                  <a:lnTo>
                    <a:pt x="296" y="1054"/>
                  </a:lnTo>
                  <a:lnTo>
                    <a:pt x="293" y="1053"/>
                  </a:lnTo>
                  <a:lnTo>
                    <a:pt x="288" y="1052"/>
                  </a:lnTo>
                  <a:lnTo>
                    <a:pt x="285" y="1051"/>
                  </a:lnTo>
                  <a:lnTo>
                    <a:pt x="282" y="1050"/>
                  </a:lnTo>
                  <a:lnTo>
                    <a:pt x="278" y="1048"/>
                  </a:lnTo>
                  <a:lnTo>
                    <a:pt x="274" y="1047"/>
                  </a:lnTo>
                  <a:lnTo>
                    <a:pt x="270" y="1046"/>
                  </a:lnTo>
                  <a:lnTo>
                    <a:pt x="267" y="1044"/>
                  </a:lnTo>
                  <a:lnTo>
                    <a:pt x="264" y="1043"/>
                  </a:lnTo>
                  <a:lnTo>
                    <a:pt x="259" y="1042"/>
                  </a:lnTo>
                  <a:lnTo>
                    <a:pt x="257" y="1039"/>
                  </a:lnTo>
                  <a:lnTo>
                    <a:pt x="253" y="1038"/>
                  </a:lnTo>
                  <a:lnTo>
                    <a:pt x="250" y="1037"/>
                  </a:lnTo>
                  <a:lnTo>
                    <a:pt x="247" y="1035"/>
                  </a:lnTo>
                  <a:lnTo>
                    <a:pt x="243" y="1033"/>
                  </a:lnTo>
                  <a:lnTo>
                    <a:pt x="240" y="1030"/>
                  </a:lnTo>
                  <a:lnTo>
                    <a:pt x="236" y="1029"/>
                  </a:lnTo>
                  <a:lnTo>
                    <a:pt x="233" y="1027"/>
                  </a:lnTo>
                  <a:lnTo>
                    <a:pt x="231" y="1025"/>
                  </a:lnTo>
                  <a:lnTo>
                    <a:pt x="227" y="1022"/>
                  </a:lnTo>
                  <a:lnTo>
                    <a:pt x="224" y="1021"/>
                  </a:lnTo>
                  <a:lnTo>
                    <a:pt x="222" y="1019"/>
                  </a:lnTo>
                  <a:lnTo>
                    <a:pt x="218" y="1017"/>
                  </a:lnTo>
                  <a:lnTo>
                    <a:pt x="215" y="1014"/>
                  </a:lnTo>
                  <a:lnTo>
                    <a:pt x="213" y="1012"/>
                  </a:lnTo>
                  <a:lnTo>
                    <a:pt x="209" y="1010"/>
                  </a:lnTo>
                  <a:lnTo>
                    <a:pt x="207" y="1008"/>
                  </a:lnTo>
                  <a:lnTo>
                    <a:pt x="205" y="1005"/>
                  </a:lnTo>
                  <a:lnTo>
                    <a:pt x="201" y="1004"/>
                  </a:lnTo>
                  <a:lnTo>
                    <a:pt x="199" y="1001"/>
                  </a:lnTo>
                  <a:lnTo>
                    <a:pt x="197" y="1000"/>
                  </a:lnTo>
                  <a:lnTo>
                    <a:pt x="193" y="998"/>
                  </a:lnTo>
                  <a:lnTo>
                    <a:pt x="191" y="995"/>
                  </a:lnTo>
                  <a:lnTo>
                    <a:pt x="187" y="991"/>
                  </a:lnTo>
                  <a:lnTo>
                    <a:pt x="182" y="986"/>
                  </a:lnTo>
                  <a:lnTo>
                    <a:pt x="178" y="982"/>
                  </a:lnTo>
                  <a:lnTo>
                    <a:pt x="173" y="978"/>
                  </a:lnTo>
                  <a:lnTo>
                    <a:pt x="170" y="974"/>
                  </a:lnTo>
                  <a:lnTo>
                    <a:pt x="166" y="970"/>
                  </a:lnTo>
                  <a:lnTo>
                    <a:pt x="162" y="966"/>
                  </a:lnTo>
                  <a:lnTo>
                    <a:pt x="158" y="962"/>
                  </a:lnTo>
                  <a:lnTo>
                    <a:pt x="155" y="958"/>
                  </a:lnTo>
                  <a:lnTo>
                    <a:pt x="153" y="955"/>
                  </a:lnTo>
                  <a:lnTo>
                    <a:pt x="149" y="951"/>
                  </a:lnTo>
                  <a:lnTo>
                    <a:pt x="147" y="948"/>
                  </a:lnTo>
                  <a:lnTo>
                    <a:pt x="145" y="946"/>
                  </a:lnTo>
                  <a:lnTo>
                    <a:pt x="144" y="942"/>
                  </a:lnTo>
                  <a:lnTo>
                    <a:pt x="141" y="940"/>
                  </a:lnTo>
                  <a:lnTo>
                    <a:pt x="139" y="938"/>
                  </a:lnTo>
                  <a:lnTo>
                    <a:pt x="138" y="935"/>
                  </a:lnTo>
                  <a:lnTo>
                    <a:pt x="137" y="934"/>
                  </a:lnTo>
                  <a:lnTo>
                    <a:pt x="136" y="932"/>
                  </a:lnTo>
                  <a:lnTo>
                    <a:pt x="135" y="932"/>
                  </a:lnTo>
                  <a:lnTo>
                    <a:pt x="134" y="934"/>
                  </a:lnTo>
                  <a:lnTo>
                    <a:pt x="132" y="935"/>
                  </a:lnTo>
                  <a:lnTo>
                    <a:pt x="131" y="938"/>
                  </a:lnTo>
                  <a:lnTo>
                    <a:pt x="130" y="939"/>
                  </a:lnTo>
                  <a:lnTo>
                    <a:pt x="129" y="942"/>
                  </a:lnTo>
                  <a:lnTo>
                    <a:pt x="128" y="944"/>
                  </a:lnTo>
                  <a:lnTo>
                    <a:pt x="126" y="947"/>
                  </a:lnTo>
                  <a:lnTo>
                    <a:pt x="125" y="950"/>
                  </a:lnTo>
                  <a:lnTo>
                    <a:pt x="123" y="953"/>
                  </a:lnTo>
                  <a:lnTo>
                    <a:pt x="121" y="957"/>
                  </a:lnTo>
                  <a:lnTo>
                    <a:pt x="120" y="960"/>
                  </a:lnTo>
                  <a:lnTo>
                    <a:pt x="118" y="964"/>
                  </a:lnTo>
                  <a:lnTo>
                    <a:pt x="117" y="968"/>
                  </a:lnTo>
                  <a:lnTo>
                    <a:pt x="114" y="972"/>
                  </a:lnTo>
                  <a:lnTo>
                    <a:pt x="112" y="976"/>
                  </a:lnTo>
                  <a:lnTo>
                    <a:pt x="111" y="979"/>
                  </a:lnTo>
                  <a:lnTo>
                    <a:pt x="110" y="985"/>
                  </a:lnTo>
                  <a:lnTo>
                    <a:pt x="108" y="988"/>
                  </a:lnTo>
                  <a:lnTo>
                    <a:pt x="106" y="994"/>
                  </a:lnTo>
                  <a:lnTo>
                    <a:pt x="105" y="996"/>
                  </a:lnTo>
                  <a:lnTo>
                    <a:pt x="105" y="999"/>
                  </a:lnTo>
                  <a:lnTo>
                    <a:pt x="104" y="1001"/>
                  </a:lnTo>
                  <a:lnTo>
                    <a:pt x="104" y="1003"/>
                  </a:lnTo>
                  <a:lnTo>
                    <a:pt x="103" y="1005"/>
                  </a:lnTo>
                  <a:lnTo>
                    <a:pt x="103" y="1009"/>
                  </a:lnTo>
                  <a:lnTo>
                    <a:pt x="102" y="1010"/>
                  </a:lnTo>
                  <a:lnTo>
                    <a:pt x="101" y="1013"/>
                  </a:lnTo>
                  <a:lnTo>
                    <a:pt x="101" y="1016"/>
                  </a:lnTo>
                  <a:lnTo>
                    <a:pt x="101" y="1018"/>
                  </a:lnTo>
                  <a:lnTo>
                    <a:pt x="101" y="1021"/>
                  </a:lnTo>
                  <a:lnTo>
                    <a:pt x="101" y="1024"/>
                  </a:lnTo>
                  <a:lnTo>
                    <a:pt x="100" y="1026"/>
                  </a:lnTo>
                  <a:lnTo>
                    <a:pt x="100" y="1028"/>
                  </a:lnTo>
                  <a:lnTo>
                    <a:pt x="100" y="1030"/>
                  </a:lnTo>
                  <a:lnTo>
                    <a:pt x="100" y="1034"/>
                  </a:lnTo>
                  <a:lnTo>
                    <a:pt x="100" y="1036"/>
                  </a:lnTo>
                  <a:lnTo>
                    <a:pt x="100" y="1038"/>
                  </a:lnTo>
                  <a:lnTo>
                    <a:pt x="100" y="1040"/>
                  </a:lnTo>
                  <a:lnTo>
                    <a:pt x="100" y="1043"/>
                  </a:lnTo>
                  <a:lnTo>
                    <a:pt x="100" y="1047"/>
                  </a:lnTo>
                  <a:lnTo>
                    <a:pt x="100" y="1052"/>
                  </a:lnTo>
                  <a:lnTo>
                    <a:pt x="101" y="1056"/>
                  </a:lnTo>
                  <a:lnTo>
                    <a:pt x="101" y="1061"/>
                  </a:lnTo>
                  <a:lnTo>
                    <a:pt x="101" y="1065"/>
                  </a:lnTo>
                  <a:lnTo>
                    <a:pt x="101" y="1069"/>
                  </a:lnTo>
                  <a:lnTo>
                    <a:pt x="102" y="1073"/>
                  </a:lnTo>
                  <a:lnTo>
                    <a:pt x="103" y="1078"/>
                  </a:lnTo>
                  <a:lnTo>
                    <a:pt x="103" y="1081"/>
                  </a:lnTo>
                  <a:lnTo>
                    <a:pt x="103" y="1085"/>
                  </a:lnTo>
                  <a:lnTo>
                    <a:pt x="103" y="1088"/>
                  </a:lnTo>
                  <a:lnTo>
                    <a:pt x="104" y="1091"/>
                  </a:lnTo>
                  <a:lnTo>
                    <a:pt x="104" y="1095"/>
                  </a:lnTo>
                  <a:lnTo>
                    <a:pt x="105" y="1098"/>
                  </a:lnTo>
                  <a:lnTo>
                    <a:pt x="105" y="1100"/>
                  </a:lnTo>
                  <a:lnTo>
                    <a:pt x="106" y="1104"/>
                  </a:lnTo>
                  <a:lnTo>
                    <a:pt x="106" y="1106"/>
                  </a:lnTo>
                  <a:lnTo>
                    <a:pt x="108" y="1108"/>
                  </a:lnTo>
                  <a:lnTo>
                    <a:pt x="108" y="1111"/>
                  </a:lnTo>
                  <a:lnTo>
                    <a:pt x="108" y="1113"/>
                  </a:lnTo>
                  <a:lnTo>
                    <a:pt x="109" y="1116"/>
                  </a:lnTo>
                  <a:lnTo>
                    <a:pt x="110" y="1120"/>
                  </a:lnTo>
                  <a:lnTo>
                    <a:pt x="110" y="1122"/>
                  </a:lnTo>
                  <a:lnTo>
                    <a:pt x="111" y="1124"/>
                  </a:lnTo>
                  <a:lnTo>
                    <a:pt x="111" y="1125"/>
                  </a:lnTo>
                  <a:lnTo>
                    <a:pt x="112" y="1126"/>
                  </a:lnTo>
                  <a:lnTo>
                    <a:pt x="115" y="1126"/>
                  </a:lnTo>
                  <a:lnTo>
                    <a:pt x="117" y="1126"/>
                  </a:lnTo>
                  <a:lnTo>
                    <a:pt x="119" y="1126"/>
                  </a:lnTo>
                  <a:lnTo>
                    <a:pt x="122" y="1128"/>
                  </a:lnTo>
                  <a:lnTo>
                    <a:pt x="125" y="1129"/>
                  </a:lnTo>
                  <a:lnTo>
                    <a:pt x="127" y="1129"/>
                  </a:lnTo>
                  <a:lnTo>
                    <a:pt x="129" y="1130"/>
                  </a:lnTo>
                  <a:lnTo>
                    <a:pt x="132" y="1130"/>
                  </a:lnTo>
                  <a:lnTo>
                    <a:pt x="135" y="1132"/>
                  </a:lnTo>
                  <a:lnTo>
                    <a:pt x="139" y="1134"/>
                  </a:lnTo>
                  <a:lnTo>
                    <a:pt x="143" y="1137"/>
                  </a:lnTo>
                  <a:lnTo>
                    <a:pt x="144" y="1139"/>
                  </a:lnTo>
                  <a:lnTo>
                    <a:pt x="146" y="1142"/>
                  </a:lnTo>
                  <a:lnTo>
                    <a:pt x="147" y="1145"/>
                  </a:lnTo>
                  <a:lnTo>
                    <a:pt x="149" y="1149"/>
                  </a:lnTo>
                  <a:lnTo>
                    <a:pt x="152" y="1154"/>
                  </a:lnTo>
                  <a:lnTo>
                    <a:pt x="154" y="1158"/>
                  </a:lnTo>
                  <a:lnTo>
                    <a:pt x="155" y="1160"/>
                  </a:lnTo>
                  <a:lnTo>
                    <a:pt x="156" y="1163"/>
                  </a:lnTo>
                  <a:lnTo>
                    <a:pt x="157" y="1166"/>
                  </a:lnTo>
                  <a:lnTo>
                    <a:pt x="158" y="1168"/>
                  </a:lnTo>
                  <a:lnTo>
                    <a:pt x="161" y="1173"/>
                  </a:lnTo>
                  <a:lnTo>
                    <a:pt x="163" y="1177"/>
                  </a:lnTo>
                  <a:lnTo>
                    <a:pt x="164" y="1181"/>
                  </a:lnTo>
                  <a:lnTo>
                    <a:pt x="166" y="1185"/>
                  </a:lnTo>
                  <a:lnTo>
                    <a:pt x="167" y="1189"/>
                  </a:lnTo>
                  <a:lnTo>
                    <a:pt x="169" y="1191"/>
                  </a:lnTo>
                  <a:lnTo>
                    <a:pt x="170" y="1192"/>
                  </a:lnTo>
                  <a:lnTo>
                    <a:pt x="170" y="1193"/>
                  </a:lnTo>
                  <a:lnTo>
                    <a:pt x="171" y="1192"/>
                  </a:lnTo>
                  <a:lnTo>
                    <a:pt x="173" y="1192"/>
                  </a:lnTo>
                  <a:lnTo>
                    <a:pt x="175" y="1192"/>
                  </a:lnTo>
                  <a:lnTo>
                    <a:pt x="179" y="1192"/>
                  </a:lnTo>
                  <a:lnTo>
                    <a:pt x="181" y="1192"/>
                  </a:lnTo>
                  <a:lnTo>
                    <a:pt x="184" y="1193"/>
                  </a:lnTo>
                  <a:lnTo>
                    <a:pt x="188" y="1193"/>
                  </a:lnTo>
                  <a:lnTo>
                    <a:pt x="192" y="1193"/>
                  </a:lnTo>
                  <a:lnTo>
                    <a:pt x="195" y="1193"/>
                  </a:lnTo>
                  <a:lnTo>
                    <a:pt x="197" y="1194"/>
                  </a:lnTo>
                  <a:lnTo>
                    <a:pt x="199" y="1194"/>
                  </a:lnTo>
                  <a:lnTo>
                    <a:pt x="201" y="1195"/>
                  </a:lnTo>
                  <a:lnTo>
                    <a:pt x="204" y="1195"/>
                  </a:lnTo>
                  <a:lnTo>
                    <a:pt x="206" y="1197"/>
                  </a:lnTo>
                  <a:lnTo>
                    <a:pt x="209" y="1197"/>
                  </a:lnTo>
                  <a:lnTo>
                    <a:pt x="212" y="1198"/>
                  </a:lnTo>
                  <a:lnTo>
                    <a:pt x="214" y="1198"/>
                  </a:lnTo>
                  <a:lnTo>
                    <a:pt x="216" y="1199"/>
                  </a:lnTo>
                  <a:lnTo>
                    <a:pt x="219" y="1199"/>
                  </a:lnTo>
                  <a:lnTo>
                    <a:pt x="222" y="1201"/>
                  </a:lnTo>
                  <a:lnTo>
                    <a:pt x="225" y="1201"/>
                  </a:lnTo>
                  <a:lnTo>
                    <a:pt x="227" y="1202"/>
                  </a:lnTo>
                  <a:lnTo>
                    <a:pt x="230" y="1203"/>
                  </a:lnTo>
                  <a:lnTo>
                    <a:pt x="233" y="1204"/>
                  </a:lnTo>
                  <a:lnTo>
                    <a:pt x="235" y="1206"/>
                  </a:lnTo>
                  <a:lnTo>
                    <a:pt x="238" y="1207"/>
                  </a:lnTo>
                  <a:lnTo>
                    <a:pt x="241" y="1208"/>
                  </a:lnTo>
                  <a:lnTo>
                    <a:pt x="244" y="1210"/>
                  </a:lnTo>
                  <a:lnTo>
                    <a:pt x="247" y="1211"/>
                  </a:lnTo>
                  <a:lnTo>
                    <a:pt x="250" y="1212"/>
                  </a:lnTo>
                  <a:lnTo>
                    <a:pt x="252" y="1213"/>
                  </a:lnTo>
                  <a:lnTo>
                    <a:pt x="256" y="1216"/>
                  </a:lnTo>
                  <a:lnTo>
                    <a:pt x="258" y="1217"/>
                  </a:lnTo>
                  <a:lnTo>
                    <a:pt x="260" y="1219"/>
                  </a:lnTo>
                  <a:lnTo>
                    <a:pt x="264" y="1221"/>
                  </a:lnTo>
                  <a:lnTo>
                    <a:pt x="266" y="1225"/>
                  </a:lnTo>
                  <a:lnTo>
                    <a:pt x="269" y="1226"/>
                  </a:lnTo>
                  <a:lnTo>
                    <a:pt x="272" y="1228"/>
                  </a:lnTo>
                  <a:lnTo>
                    <a:pt x="274" y="1232"/>
                  </a:lnTo>
                  <a:lnTo>
                    <a:pt x="277" y="1234"/>
                  </a:lnTo>
                  <a:lnTo>
                    <a:pt x="279" y="1236"/>
                  </a:lnTo>
                  <a:lnTo>
                    <a:pt x="282" y="1238"/>
                  </a:lnTo>
                  <a:lnTo>
                    <a:pt x="284" y="1242"/>
                  </a:lnTo>
                  <a:lnTo>
                    <a:pt x="287" y="1245"/>
                  </a:lnTo>
                  <a:lnTo>
                    <a:pt x="288" y="1247"/>
                  </a:lnTo>
                  <a:lnTo>
                    <a:pt x="291" y="1251"/>
                  </a:lnTo>
                  <a:lnTo>
                    <a:pt x="293" y="1254"/>
                  </a:lnTo>
                  <a:lnTo>
                    <a:pt x="296" y="1259"/>
                  </a:lnTo>
                  <a:lnTo>
                    <a:pt x="298" y="1262"/>
                  </a:lnTo>
                  <a:lnTo>
                    <a:pt x="300" y="1265"/>
                  </a:lnTo>
                  <a:lnTo>
                    <a:pt x="302" y="1270"/>
                  </a:lnTo>
                  <a:lnTo>
                    <a:pt x="304" y="1275"/>
                  </a:lnTo>
                  <a:lnTo>
                    <a:pt x="305" y="1278"/>
                  </a:lnTo>
                  <a:lnTo>
                    <a:pt x="307" y="1281"/>
                  </a:lnTo>
                  <a:lnTo>
                    <a:pt x="309" y="1286"/>
                  </a:lnTo>
                  <a:lnTo>
                    <a:pt x="310" y="1290"/>
                  </a:lnTo>
                  <a:lnTo>
                    <a:pt x="311" y="1294"/>
                  </a:lnTo>
                  <a:lnTo>
                    <a:pt x="312" y="1298"/>
                  </a:lnTo>
                  <a:lnTo>
                    <a:pt x="313" y="1303"/>
                  </a:lnTo>
                  <a:lnTo>
                    <a:pt x="314" y="1307"/>
                  </a:lnTo>
                  <a:lnTo>
                    <a:pt x="316" y="1312"/>
                  </a:lnTo>
                  <a:lnTo>
                    <a:pt x="316" y="1316"/>
                  </a:lnTo>
                  <a:lnTo>
                    <a:pt x="317" y="1321"/>
                  </a:lnTo>
                  <a:lnTo>
                    <a:pt x="318" y="1325"/>
                  </a:lnTo>
                  <a:lnTo>
                    <a:pt x="318" y="1330"/>
                  </a:lnTo>
                  <a:lnTo>
                    <a:pt x="318" y="1334"/>
                  </a:lnTo>
                  <a:lnTo>
                    <a:pt x="319" y="1339"/>
                  </a:lnTo>
                  <a:lnTo>
                    <a:pt x="319" y="1343"/>
                  </a:lnTo>
                  <a:lnTo>
                    <a:pt x="319" y="1348"/>
                  </a:lnTo>
                  <a:lnTo>
                    <a:pt x="319" y="1353"/>
                  </a:lnTo>
                  <a:lnTo>
                    <a:pt x="318" y="1356"/>
                  </a:lnTo>
                  <a:lnTo>
                    <a:pt x="318" y="1362"/>
                  </a:lnTo>
                  <a:lnTo>
                    <a:pt x="318" y="1365"/>
                  </a:lnTo>
                  <a:lnTo>
                    <a:pt x="317" y="1371"/>
                  </a:lnTo>
                  <a:lnTo>
                    <a:pt x="317" y="1374"/>
                  </a:lnTo>
                  <a:lnTo>
                    <a:pt x="316" y="1380"/>
                  </a:lnTo>
                  <a:lnTo>
                    <a:pt x="314" y="1383"/>
                  </a:lnTo>
                  <a:lnTo>
                    <a:pt x="313" y="1388"/>
                  </a:lnTo>
                  <a:lnTo>
                    <a:pt x="312" y="1392"/>
                  </a:lnTo>
                  <a:lnTo>
                    <a:pt x="311" y="1397"/>
                  </a:lnTo>
                  <a:lnTo>
                    <a:pt x="310" y="1400"/>
                  </a:lnTo>
                  <a:lnTo>
                    <a:pt x="309" y="1405"/>
                  </a:lnTo>
                  <a:lnTo>
                    <a:pt x="307" y="1409"/>
                  </a:lnTo>
                  <a:lnTo>
                    <a:pt x="305" y="1414"/>
                  </a:lnTo>
                  <a:lnTo>
                    <a:pt x="303" y="1417"/>
                  </a:lnTo>
                  <a:lnTo>
                    <a:pt x="301" y="1421"/>
                  </a:lnTo>
                  <a:lnTo>
                    <a:pt x="299" y="1425"/>
                  </a:lnTo>
                  <a:lnTo>
                    <a:pt x="296" y="1429"/>
                  </a:lnTo>
                  <a:lnTo>
                    <a:pt x="294" y="1433"/>
                  </a:lnTo>
                  <a:lnTo>
                    <a:pt x="291" y="1436"/>
                  </a:lnTo>
                  <a:lnTo>
                    <a:pt x="288" y="1441"/>
                  </a:lnTo>
                  <a:lnTo>
                    <a:pt x="286" y="1444"/>
                  </a:lnTo>
                  <a:lnTo>
                    <a:pt x="283" y="1448"/>
                  </a:lnTo>
                  <a:lnTo>
                    <a:pt x="279" y="1451"/>
                  </a:lnTo>
                  <a:lnTo>
                    <a:pt x="277" y="1454"/>
                  </a:lnTo>
                  <a:lnTo>
                    <a:pt x="274" y="1459"/>
                  </a:lnTo>
                  <a:lnTo>
                    <a:pt x="270" y="1462"/>
                  </a:lnTo>
                  <a:lnTo>
                    <a:pt x="267" y="1464"/>
                  </a:lnTo>
                  <a:lnTo>
                    <a:pt x="262" y="1468"/>
                  </a:lnTo>
                  <a:lnTo>
                    <a:pt x="259" y="1471"/>
                  </a:lnTo>
                  <a:lnTo>
                    <a:pt x="256" y="1474"/>
                  </a:lnTo>
                  <a:lnTo>
                    <a:pt x="251" y="1477"/>
                  </a:lnTo>
                  <a:lnTo>
                    <a:pt x="247" y="1479"/>
                  </a:lnTo>
                  <a:lnTo>
                    <a:pt x="242" y="1483"/>
                  </a:lnTo>
                  <a:lnTo>
                    <a:pt x="238" y="1485"/>
                  </a:lnTo>
                  <a:lnTo>
                    <a:pt x="233" y="1487"/>
                  </a:lnTo>
                  <a:lnTo>
                    <a:pt x="229" y="1489"/>
                  </a:lnTo>
                  <a:lnTo>
                    <a:pt x="223" y="1492"/>
                  </a:lnTo>
                  <a:lnTo>
                    <a:pt x="218" y="1494"/>
                  </a:lnTo>
                  <a:lnTo>
                    <a:pt x="213" y="1495"/>
                  </a:lnTo>
                  <a:lnTo>
                    <a:pt x="207" y="1497"/>
                  </a:lnTo>
                  <a:lnTo>
                    <a:pt x="203" y="1500"/>
                  </a:lnTo>
                  <a:lnTo>
                    <a:pt x="197" y="1501"/>
                  </a:lnTo>
                  <a:lnTo>
                    <a:pt x="191" y="1502"/>
                  </a:lnTo>
                  <a:lnTo>
                    <a:pt x="184" y="1503"/>
                  </a:lnTo>
                  <a:lnTo>
                    <a:pt x="179" y="1504"/>
                  </a:lnTo>
                  <a:lnTo>
                    <a:pt x="173" y="1505"/>
                  </a:lnTo>
                  <a:lnTo>
                    <a:pt x="166" y="1506"/>
                  </a:lnTo>
                  <a:lnTo>
                    <a:pt x="161" y="1506"/>
                  </a:lnTo>
                  <a:lnTo>
                    <a:pt x="155" y="1506"/>
                  </a:lnTo>
                  <a:lnTo>
                    <a:pt x="149" y="1506"/>
                  </a:lnTo>
                  <a:lnTo>
                    <a:pt x="144" y="1506"/>
                  </a:lnTo>
                  <a:lnTo>
                    <a:pt x="138" y="1506"/>
                  </a:lnTo>
                  <a:lnTo>
                    <a:pt x="134" y="1506"/>
                  </a:lnTo>
                  <a:lnTo>
                    <a:pt x="128" y="1506"/>
                  </a:lnTo>
                  <a:lnTo>
                    <a:pt x="123" y="1505"/>
                  </a:lnTo>
                  <a:lnTo>
                    <a:pt x="119" y="1504"/>
                  </a:lnTo>
                  <a:lnTo>
                    <a:pt x="113" y="1504"/>
                  </a:lnTo>
                  <a:lnTo>
                    <a:pt x="109" y="1503"/>
                  </a:lnTo>
                  <a:lnTo>
                    <a:pt x="104" y="1503"/>
                  </a:lnTo>
                  <a:lnTo>
                    <a:pt x="101" y="1501"/>
                  </a:lnTo>
                  <a:lnTo>
                    <a:pt x="96" y="1501"/>
                  </a:lnTo>
                  <a:lnTo>
                    <a:pt x="92" y="1498"/>
                  </a:lnTo>
                  <a:lnTo>
                    <a:pt x="88" y="1497"/>
                  </a:lnTo>
                  <a:lnTo>
                    <a:pt x="84" y="1495"/>
                  </a:lnTo>
                  <a:lnTo>
                    <a:pt x="80" y="1494"/>
                  </a:lnTo>
                  <a:lnTo>
                    <a:pt x="77" y="1492"/>
                  </a:lnTo>
                  <a:lnTo>
                    <a:pt x="72" y="1490"/>
                  </a:lnTo>
                  <a:lnTo>
                    <a:pt x="69" y="1488"/>
                  </a:lnTo>
                  <a:lnTo>
                    <a:pt x="67" y="1486"/>
                  </a:lnTo>
                  <a:lnTo>
                    <a:pt x="63" y="1484"/>
                  </a:lnTo>
                  <a:lnTo>
                    <a:pt x="60" y="1481"/>
                  </a:lnTo>
                  <a:lnTo>
                    <a:pt x="57" y="1479"/>
                  </a:lnTo>
                  <a:lnTo>
                    <a:pt x="54" y="1478"/>
                  </a:lnTo>
                  <a:lnTo>
                    <a:pt x="51" y="1475"/>
                  </a:lnTo>
                  <a:lnTo>
                    <a:pt x="49" y="1472"/>
                  </a:lnTo>
                  <a:lnTo>
                    <a:pt x="45" y="1470"/>
                  </a:lnTo>
                  <a:lnTo>
                    <a:pt x="44" y="1468"/>
                  </a:lnTo>
                  <a:lnTo>
                    <a:pt x="41" y="1464"/>
                  </a:lnTo>
                  <a:lnTo>
                    <a:pt x="39" y="1462"/>
                  </a:lnTo>
                  <a:lnTo>
                    <a:pt x="36" y="1460"/>
                  </a:lnTo>
                  <a:lnTo>
                    <a:pt x="34" y="1457"/>
                  </a:lnTo>
                  <a:lnTo>
                    <a:pt x="32" y="1454"/>
                  </a:lnTo>
                  <a:lnTo>
                    <a:pt x="30" y="1451"/>
                  </a:lnTo>
                  <a:lnTo>
                    <a:pt x="27" y="1449"/>
                  </a:lnTo>
                  <a:lnTo>
                    <a:pt x="26" y="1445"/>
                  </a:lnTo>
                  <a:lnTo>
                    <a:pt x="24" y="1443"/>
                  </a:lnTo>
                  <a:lnTo>
                    <a:pt x="23" y="1440"/>
                  </a:lnTo>
                  <a:lnTo>
                    <a:pt x="20" y="1436"/>
                  </a:lnTo>
                  <a:lnTo>
                    <a:pt x="19" y="1434"/>
                  </a:lnTo>
                  <a:lnTo>
                    <a:pt x="17" y="1432"/>
                  </a:lnTo>
                  <a:lnTo>
                    <a:pt x="16" y="1428"/>
                  </a:lnTo>
                  <a:lnTo>
                    <a:pt x="15" y="1425"/>
                  </a:lnTo>
                  <a:lnTo>
                    <a:pt x="14" y="1423"/>
                  </a:lnTo>
                  <a:lnTo>
                    <a:pt x="13" y="1419"/>
                  </a:lnTo>
                  <a:lnTo>
                    <a:pt x="11" y="1417"/>
                  </a:lnTo>
                  <a:lnTo>
                    <a:pt x="10" y="1414"/>
                  </a:lnTo>
                  <a:lnTo>
                    <a:pt x="9" y="1411"/>
                  </a:lnTo>
                  <a:lnTo>
                    <a:pt x="8" y="1408"/>
                  </a:lnTo>
                  <a:lnTo>
                    <a:pt x="7" y="1406"/>
                  </a:lnTo>
                  <a:lnTo>
                    <a:pt x="7" y="1402"/>
                  </a:lnTo>
                  <a:lnTo>
                    <a:pt x="6" y="1400"/>
                  </a:lnTo>
                  <a:lnTo>
                    <a:pt x="5" y="1398"/>
                  </a:lnTo>
                  <a:lnTo>
                    <a:pt x="5" y="1395"/>
                  </a:lnTo>
                  <a:lnTo>
                    <a:pt x="4" y="1392"/>
                  </a:lnTo>
                  <a:lnTo>
                    <a:pt x="4" y="1390"/>
                  </a:lnTo>
                  <a:lnTo>
                    <a:pt x="2" y="1385"/>
                  </a:lnTo>
                  <a:lnTo>
                    <a:pt x="2" y="1381"/>
                  </a:lnTo>
                  <a:lnTo>
                    <a:pt x="1" y="1376"/>
                  </a:lnTo>
                  <a:lnTo>
                    <a:pt x="0" y="1372"/>
                  </a:lnTo>
                  <a:lnTo>
                    <a:pt x="0" y="1368"/>
                  </a:lnTo>
                  <a:lnTo>
                    <a:pt x="0" y="1364"/>
                  </a:lnTo>
                  <a:lnTo>
                    <a:pt x="0" y="1359"/>
                  </a:lnTo>
                  <a:lnTo>
                    <a:pt x="0" y="1355"/>
                  </a:lnTo>
                  <a:lnTo>
                    <a:pt x="1" y="1350"/>
                  </a:lnTo>
                  <a:lnTo>
                    <a:pt x="1" y="1347"/>
                  </a:lnTo>
                  <a:lnTo>
                    <a:pt x="1" y="1342"/>
                  </a:lnTo>
                  <a:lnTo>
                    <a:pt x="2" y="1338"/>
                  </a:lnTo>
                  <a:lnTo>
                    <a:pt x="4" y="1333"/>
                  </a:lnTo>
                  <a:lnTo>
                    <a:pt x="5" y="1330"/>
                  </a:lnTo>
                  <a:lnTo>
                    <a:pt x="6" y="1325"/>
                  </a:lnTo>
                  <a:lnTo>
                    <a:pt x="7" y="1322"/>
                  </a:lnTo>
                  <a:lnTo>
                    <a:pt x="8" y="1317"/>
                  </a:lnTo>
                  <a:lnTo>
                    <a:pt x="9" y="1314"/>
                  </a:lnTo>
                  <a:lnTo>
                    <a:pt x="10" y="1311"/>
                  </a:lnTo>
                  <a:lnTo>
                    <a:pt x="10" y="1307"/>
                  </a:lnTo>
                  <a:lnTo>
                    <a:pt x="11" y="1304"/>
                  </a:lnTo>
                  <a:lnTo>
                    <a:pt x="13" y="1301"/>
                  </a:lnTo>
                  <a:lnTo>
                    <a:pt x="14" y="1297"/>
                  </a:lnTo>
                  <a:lnTo>
                    <a:pt x="15" y="1295"/>
                  </a:lnTo>
                  <a:lnTo>
                    <a:pt x="16" y="1293"/>
                  </a:lnTo>
                  <a:lnTo>
                    <a:pt x="17" y="1290"/>
                  </a:lnTo>
                  <a:lnTo>
                    <a:pt x="18" y="1286"/>
                  </a:lnTo>
                  <a:lnTo>
                    <a:pt x="20" y="1284"/>
                  </a:lnTo>
                  <a:lnTo>
                    <a:pt x="22" y="1281"/>
                  </a:lnTo>
                  <a:lnTo>
                    <a:pt x="22" y="1280"/>
                  </a:lnTo>
                  <a:lnTo>
                    <a:pt x="20" y="1279"/>
                  </a:lnTo>
                  <a:lnTo>
                    <a:pt x="19" y="1277"/>
                  </a:lnTo>
                  <a:lnTo>
                    <a:pt x="18" y="1275"/>
                  </a:lnTo>
                  <a:lnTo>
                    <a:pt x="17" y="1271"/>
                  </a:lnTo>
                  <a:lnTo>
                    <a:pt x="15" y="1268"/>
                  </a:lnTo>
                  <a:lnTo>
                    <a:pt x="14" y="1263"/>
                  </a:lnTo>
                  <a:lnTo>
                    <a:pt x="13" y="1260"/>
                  </a:lnTo>
                  <a:lnTo>
                    <a:pt x="10" y="1254"/>
                  </a:lnTo>
                  <a:lnTo>
                    <a:pt x="8" y="1251"/>
                  </a:lnTo>
                  <a:lnTo>
                    <a:pt x="7" y="1246"/>
                  </a:lnTo>
                  <a:lnTo>
                    <a:pt x="5" y="1243"/>
                  </a:lnTo>
                  <a:lnTo>
                    <a:pt x="4" y="1238"/>
                  </a:lnTo>
                  <a:lnTo>
                    <a:pt x="4" y="1235"/>
                  </a:lnTo>
                  <a:lnTo>
                    <a:pt x="2" y="1232"/>
                  </a:lnTo>
                  <a:lnTo>
                    <a:pt x="2" y="1230"/>
                  </a:lnTo>
                  <a:lnTo>
                    <a:pt x="1" y="1228"/>
                  </a:lnTo>
                  <a:lnTo>
                    <a:pt x="2" y="1225"/>
                  </a:lnTo>
                  <a:lnTo>
                    <a:pt x="4" y="1223"/>
                  </a:lnTo>
                  <a:lnTo>
                    <a:pt x="5" y="1219"/>
                  </a:lnTo>
                  <a:lnTo>
                    <a:pt x="6" y="1216"/>
                  </a:lnTo>
                  <a:lnTo>
                    <a:pt x="8" y="1212"/>
                  </a:lnTo>
                  <a:lnTo>
                    <a:pt x="9" y="1208"/>
                  </a:lnTo>
                  <a:lnTo>
                    <a:pt x="11" y="1204"/>
                  </a:lnTo>
                  <a:lnTo>
                    <a:pt x="14" y="1201"/>
                  </a:lnTo>
                  <a:lnTo>
                    <a:pt x="15" y="1198"/>
                  </a:lnTo>
                  <a:lnTo>
                    <a:pt x="17" y="1194"/>
                  </a:lnTo>
                  <a:lnTo>
                    <a:pt x="19" y="1192"/>
                  </a:lnTo>
                  <a:lnTo>
                    <a:pt x="19" y="1190"/>
                  </a:lnTo>
                  <a:lnTo>
                    <a:pt x="22" y="1189"/>
                  </a:lnTo>
                  <a:lnTo>
                    <a:pt x="22" y="1187"/>
                  </a:lnTo>
                  <a:lnTo>
                    <a:pt x="23" y="1187"/>
                  </a:lnTo>
                  <a:lnTo>
                    <a:pt x="22" y="1185"/>
                  </a:lnTo>
                  <a:lnTo>
                    <a:pt x="20" y="1182"/>
                  </a:lnTo>
                  <a:lnTo>
                    <a:pt x="19" y="1180"/>
                  </a:lnTo>
                  <a:lnTo>
                    <a:pt x="19" y="1176"/>
                  </a:lnTo>
                  <a:lnTo>
                    <a:pt x="18" y="1172"/>
                  </a:lnTo>
                  <a:lnTo>
                    <a:pt x="17" y="1168"/>
                  </a:lnTo>
                  <a:lnTo>
                    <a:pt x="16" y="1165"/>
                  </a:lnTo>
                  <a:lnTo>
                    <a:pt x="16" y="1163"/>
                  </a:lnTo>
                  <a:lnTo>
                    <a:pt x="15" y="1160"/>
                  </a:lnTo>
                  <a:lnTo>
                    <a:pt x="15" y="1157"/>
                  </a:lnTo>
                  <a:lnTo>
                    <a:pt x="14" y="1155"/>
                  </a:lnTo>
                  <a:lnTo>
                    <a:pt x="14" y="1151"/>
                  </a:lnTo>
                  <a:lnTo>
                    <a:pt x="13" y="1149"/>
                  </a:lnTo>
                  <a:lnTo>
                    <a:pt x="13" y="1146"/>
                  </a:lnTo>
                  <a:lnTo>
                    <a:pt x="13" y="1142"/>
                  </a:lnTo>
                  <a:lnTo>
                    <a:pt x="11" y="1139"/>
                  </a:lnTo>
                  <a:lnTo>
                    <a:pt x="10" y="1135"/>
                  </a:lnTo>
                  <a:lnTo>
                    <a:pt x="10" y="1132"/>
                  </a:lnTo>
                  <a:lnTo>
                    <a:pt x="9" y="1129"/>
                  </a:lnTo>
                  <a:lnTo>
                    <a:pt x="9" y="1125"/>
                  </a:lnTo>
                  <a:lnTo>
                    <a:pt x="8" y="1122"/>
                  </a:lnTo>
                  <a:lnTo>
                    <a:pt x="8" y="1119"/>
                  </a:lnTo>
                  <a:lnTo>
                    <a:pt x="8" y="1114"/>
                  </a:lnTo>
                  <a:lnTo>
                    <a:pt x="7" y="1111"/>
                  </a:lnTo>
                  <a:lnTo>
                    <a:pt x="7" y="1106"/>
                  </a:lnTo>
                  <a:lnTo>
                    <a:pt x="7" y="1102"/>
                  </a:lnTo>
                  <a:lnTo>
                    <a:pt x="6" y="1098"/>
                  </a:lnTo>
                  <a:lnTo>
                    <a:pt x="6" y="1094"/>
                  </a:lnTo>
                  <a:lnTo>
                    <a:pt x="5" y="1089"/>
                  </a:lnTo>
                  <a:lnTo>
                    <a:pt x="5" y="1085"/>
                  </a:lnTo>
                  <a:lnTo>
                    <a:pt x="5" y="1080"/>
                  </a:lnTo>
                  <a:lnTo>
                    <a:pt x="5" y="1077"/>
                  </a:lnTo>
                  <a:lnTo>
                    <a:pt x="5" y="1071"/>
                  </a:lnTo>
                  <a:lnTo>
                    <a:pt x="5" y="1068"/>
                  </a:lnTo>
                  <a:lnTo>
                    <a:pt x="5" y="1062"/>
                  </a:lnTo>
                  <a:lnTo>
                    <a:pt x="5" y="1059"/>
                  </a:lnTo>
                  <a:lnTo>
                    <a:pt x="5" y="1053"/>
                  </a:lnTo>
                  <a:lnTo>
                    <a:pt x="5" y="1050"/>
                  </a:lnTo>
                  <a:lnTo>
                    <a:pt x="5" y="1044"/>
                  </a:lnTo>
                  <a:lnTo>
                    <a:pt x="5" y="1039"/>
                  </a:lnTo>
                  <a:lnTo>
                    <a:pt x="5" y="1035"/>
                  </a:lnTo>
                  <a:lnTo>
                    <a:pt x="5" y="1030"/>
                  </a:lnTo>
                  <a:lnTo>
                    <a:pt x="5" y="1025"/>
                  </a:lnTo>
                  <a:lnTo>
                    <a:pt x="6" y="1020"/>
                  </a:lnTo>
                  <a:lnTo>
                    <a:pt x="7" y="1016"/>
                  </a:lnTo>
                  <a:lnTo>
                    <a:pt x="7" y="1011"/>
                  </a:lnTo>
                  <a:lnTo>
                    <a:pt x="8" y="1005"/>
                  </a:lnTo>
                  <a:lnTo>
                    <a:pt x="8" y="1001"/>
                  </a:lnTo>
                  <a:lnTo>
                    <a:pt x="9" y="996"/>
                  </a:lnTo>
                  <a:lnTo>
                    <a:pt x="10" y="992"/>
                  </a:lnTo>
                  <a:lnTo>
                    <a:pt x="11" y="986"/>
                  </a:lnTo>
                  <a:lnTo>
                    <a:pt x="13" y="982"/>
                  </a:lnTo>
                  <a:lnTo>
                    <a:pt x="14" y="977"/>
                  </a:lnTo>
                  <a:lnTo>
                    <a:pt x="15" y="973"/>
                  </a:lnTo>
                  <a:lnTo>
                    <a:pt x="16" y="968"/>
                  </a:lnTo>
                  <a:lnTo>
                    <a:pt x="17" y="962"/>
                  </a:lnTo>
                  <a:lnTo>
                    <a:pt x="18" y="958"/>
                  </a:lnTo>
                  <a:lnTo>
                    <a:pt x="19" y="953"/>
                  </a:lnTo>
                  <a:lnTo>
                    <a:pt x="22" y="949"/>
                  </a:lnTo>
                  <a:lnTo>
                    <a:pt x="23" y="944"/>
                  </a:lnTo>
                  <a:lnTo>
                    <a:pt x="24" y="940"/>
                  </a:lnTo>
                  <a:lnTo>
                    <a:pt x="25" y="936"/>
                  </a:lnTo>
                  <a:lnTo>
                    <a:pt x="26" y="932"/>
                  </a:lnTo>
                  <a:lnTo>
                    <a:pt x="28" y="927"/>
                  </a:lnTo>
                  <a:lnTo>
                    <a:pt x="30" y="923"/>
                  </a:lnTo>
                  <a:lnTo>
                    <a:pt x="31" y="920"/>
                  </a:lnTo>
                  <a:lnTo>
                    <a:pt x="32" y="915"/>
                  </a:lnTo>
                  <a:lnTo>
                    <a:pt x="34" y="912"/>
                  </a:lnTo>
                  <a:lnTo>
                    <a:pt x="35" y="907"/>
                  </a:lnTo>
                  <a:lnTo>
                    <a:pt x="36" y="904"/>
                  </a:lnTo>
                  <a:lnTo>
                    <a:pt x="39" y="900"/>
                  </a:lnTo>
                  <a:lnTo>
                    <a:pt x="40" y="896"/>
                  </a:lnTo>
                  <a:lnTo>
                    <a:pt x="41" y="892"/>
                  </a:lnTo>
                  <a:lnTo>
                    <a:pt x="42" y="889"/>
                  </a:lnTo>
                  <a:lnTo>
                    <a:pt x="44" y="886"/>
                  </a:lnTo>
                  <a:lnTo>
                    <a:pt x="45" y="882"/>
                  </a:lnTo>
                  <a:lnTo>
                    <a:pt x="46" y="879"/>
                  </a:lnTo>
                  <a:lnTo>
                    <a:pt x="49" y="875"/>
                  </a:lnTo>
                  <a:lnTo>
                    <a:pt x="50" y="872"/>
                  </a:lnTo>
                  <a:lnTo>
                    <a:pt x="51" y="870"/>
                  </a:lnTo>
                  <a:lnTo>
                    <a:pt x="52" y="865"/>
                  </a:lnTo>
                  <a:lnTo>
                    <a:pt x="54" y="863"/>
                  </a:lnTo>
                  <a:lnTo>
                    <a:pt x="56" y="860"/>
                  </a:lnTo>
                  <a:lnTo>
                    <a:pt x="57" y="857"/>
                  </a:lnTo>
                  <a:lnTo>
                    <a:pt x="58" y="855"/>
                  </a:lnTo>
                  <a:lnTo>
                    <a:pt x="60" y="852"/>
                  </a:lnTo>
                  <a:lnTo>
                    <a:pt x="61" y="849"/>
                  </a:lnTo>
                  <a:lnTo>
                    <a:pt x="62" y="846"/>
                  </a:lnTo>
                  <a:lnTo>
                    <a:pt x="63" y="844"/>
                  </a:lnTo>
                  <a:lnTo>
                    <a:pt x="65" y="842"/>
                  </a:lnTo>
                  <a:lnTo>
                    <a:pt x="66" y="839"/>
                  </a:lnTo>
                  <a:lnTo>
                    <a:pt x="67" y="837"/>
                  </a:lnTo>
                  <a:lnTo>
                    <a:pt x="68" y="835"/>
                  </a:lnTo>
                  <a:lnTo>
                    <a:pt x="69" y="832"/>
                  </a:lnTo>
                  <a:lnTo>
                    <a:pt x="71" y="829"/>
                  </a:lnTo>
                  <a:lnTo>
                    <a:pt x="74" y="826"/>
                  </a:lnTo>
                  <a:lnTo>
                    <a:pt x="76" y="821"/>
                  </a:lnTo>
                  <a:lnTo>
                    <a:pt x="78" y="819"/>
                  </a:lnTo>
                  <a:lnTo>
                    <a:pt x="79" y="817"/>
                  </a:lnTo>
                  <a:lnTo>
                    <a:pt x="80" y="814"/>
                  </a:lnTo>
                  <a:lnTo>
                    <a:pt x="82" y="812"/>
                  </a:lnTo>
                  <a:lnTo>
                    <a:pt x="83" y="811"/>
                  </a:lnTo>
                  <a:lnTo>
                    <a:pt x="85" y="809"/>
                  </a:lnTo>
                  <a:lnTo>
                    <a:pt x="85" y="808"/>
                  </a:lnTo>
                  <a:lnTo>
                    <a:pt x="85" y="806"/>
                  </a:lnTo>
                  <a:lnTo>
                    <a:pt x="85" y="805"/>
                  </a:lnTo>
                  <a:lnTo>
                    <a:pt x="85" y="803"/>
                  </a:lnTo>
                  <a:lnTo>
                    <a:pt x="84" y="800"/>
                  </a:lnTo>
                  <a:lnTo>
                    <a:pt x="84" y="796"/>
                  </a:lnTo>
                  <a:lnTo>
                    <a:pt x="83" y="793"/>
                  </a:lnTo>
                  <a:lnTo>
                    <a:pt x="83" y="790"/>
                  </a:lnTo>
                  <a:lnTo>
                    <a:pt x="83" y="787"/>
                  </a:lnTo>
                  <a:lnTo>
                    <a:pt x="83" y="785"/>
                  </a:lnTo>
                  <a:lnTo>
                    <a:pt x="83" y="782"/>
                  </a:lnTo>
                  <a:lnTo>
                    <a:pt x="83" y="780"/>
                  </a:lnTo>
                  <a:lnTo>
                    <a:pt x="82" y="777"/>
                  </a:lnTo>
                  <a:lnTo>
                    <a:pt x="82" y="775"/>
                  </a:lnTo>
                  <a:lnTo>
                    <a:pt x="82" y="771"/>
                  </a:lnTo>
                  <a:lnTo>
                    <a:pt x="82" y="769"/>
                  </a:lnTo>
                  <a:lnTo>
                    <a:pt x="82" y="766"/>
                  </a:lnTo>
                  <a:lnTo>
                    <a:pt x="82" y="764"/>
                  </a:lnTo>
                  <a:lnTo>
                    <a:pt x="82" y="760"/>
                  </a:lnTo>
                  <a:lnTo>
                    <a:pt x="82" y="758"/>
                  </a:lnTo>
                  <a:lnTo>
                    <a:pt x="82" y="753"/>
                  </a:lnTo>
                  <a:lnTo>
                    <a:pt x="82" y="751"/>
                  </a:lnTo>
                  <a:lnTo>
                    <a:pt x="82" y="748"/>
                  </a:lnTo>
                  <a:lnTo>
                    <a:pt x="82" y="744"/>
                  </a:lnTo>
                  <a:lnTo>
                    <a:pt x="82" y="741"/>
                  </a:lnTo>
                  <a:lnTo>
                    <a:pt x="82" y="737"/>
                  </a:lnTo>
                  <a:lnTo>
                    <a:pt x="82" y="733"/>
                  </a:lnTo>
                  <a:lnTo>
                    <a:pt x="82" y="730"/>
                  </a:lnTo>
                  <a:lnTo>
                    <a:pt x="82" y="726"/>
                  </a:lnTo>
                  <a:lnTo>
                    <a:pt x="82" y="723"/>
                  </a:lnTo>
                  <a:lnTo>
                    <a:pt x="82" y="718"/>
                  </a:lnTo>
                  <a:lnTo>
                    <a:pt x="82" y="715"/>
                  </a:lnTo>
                  <a:lnTo>
                    <a:pt x="82" y="711"/>
                  </a:lnTo>
                  <a:lnTo>
                    <a:pt x="82" y="707"/>
                  </a:lnTo>
                  <a:lnTo>
                    <a:pt x="83" y="704"/>
                  </a:lnTo>
                  <a:lnTo>
                    <a:pt x="83" y="700"/>
                  </a:lnTo>
                  <a:lnTo>
                    <a:pt x="83" y="696"/>
                  </a:lnTo>
                  <a:lnTo>
                    <a:pt x="83" y="692"/>
                  </a:lnTo>
                  <a:lnTo>
                    <a:pt x="84" y="688"/>
                  </a:lnTo>
                  <a:lnTo>
                    <a:pt x="85" y="684"/>
                  </a:lnTo>
                  <a:lnTo>
                    <a:pt x="85" y="680"/>
                  </a:lnTo>
                  <a:lnTo>
                    <a:pt x="85" y="676"/>
                  </a:lnTo>
                  <a:lnTo>
                    <a:pt x="86" y="672"/>
                  </a:lnTo>
                  <a:lnTo>
                    <a:pt x="86" y="667"/>
                  </a:lnTo>
                  <a:lnTo>
                    <a:pt x="87" y="664"/>
                  </a:lnTo>
                  <a:lnTo>
                    <a:pt x="88" y="661"/>
                  </a:lnTo>
                  <a:lnTo>
                    <a:pt x="88" y="656"/>
                  </a:lnTo>
                  <a:lnTo>
                    <a:pt x="91" y="653"/>
                  </a:lnTo>
                  <a:lnTo>
                    <a:pt x="91" y="648"/>
                  </a:lnTo>
                  <a:lnTo>
                    <a:pt x="92" y="645"/>
                  </a:lnTo>
                  <a:lnTo>
                    <a:pt x="93" y="641"/>
                  </a:lnTo>
                  <a:lnTo>
                    <a:pt x="94" y="637"/>
                  </a:lnTo>
                  <a:lnTo>
                    <a:pt x="95" y="633"/>
                  </a:lnTo>
                  <a:lnTo>
                    <a:pt x="97" y="629"/>
                  </a:lnTo>
                  <a:lnTo>
                    <a:pt x="98" y="626"/>
                  </a:lnTo>
                  <a:lnTo>
                    <a:pt x="100" y="622"/>
                  </a:lnTo>
                  <a:lnTo>
                    <a:pt x="101" y="619"/>
                  </a:lnTo>
                  <a:lnTo>
                    <a:pt x="103" y="614"/>
                  </a:lnTo>
                  <a:lnTo>
                    <a:pt x="104" y="611"/>
                  </a:lnTo>
                  <a:lnTo>
                    <a:pt x="105" y="607"/>
                  </a:lnTo>
                  <a:lnTo>
                    <a:pt x="106" y="604"/>
                  </a:lnTo>
                  <a:lnTo>
                    <a:pt x="109" y="601"/>
                  </a:lnTo>
                  <a:lnTo>
                    <a:pt x="110" y="597"/>
                  </a:lnTo>
                  <a:lnTo>
                    <a:pt x="112" y="594"/>
                  </a:lnTo>
                  <a:lnTo>
                    <a:pt x="113" y="591"/>
                  </a:lnTo>
                  <a:lnTo>
                    <a:pt x="115" y="587"/>
                  </a:lnTo>
                  <a:lnTo>
                    <a:pt x="117" y="584"/>
                  </a:lnTo>
                  <a:lnTo>
                    <a:pt x="119" y="580"/>
                  </a:lnTo>
                  <a:lnTo>
                    <a:pt x="120" y="577"/>
                  </a:lnTo>
                  <a:lnTo>
                    <a:pt x="121" y="575"/>
                  </a:lnTo>
                  <a:lnTo>
                    <a:pt x="123" y="571"/>
                  </a:lnTo>
                  <a:lnTo>
                    <a:pt x="126" y="569"/>
                  </a:lnTo>
                  <a:lnTo>
                    <a:pt x="127" y="566"/>
                  </a:lnTo>
                  <a:lnTo>
                    <a:pt x="128" y="562"/>
                  </a:lnTo>
                  <a:lnTo>
                    <a:pt x="130" y="560"/>
                  </a:lnTo>
                  <a:lnTo>
                    <a:pt x="131" y="557"/>
                  </a:lnTo>
                  <a:lnTo>
                    <a:pt x="132" y="554"/>
                  </a:lnTo>
                  <a:lnTo>
                    <a:pt x="135" y="552"/>
                  </a:lnTo>
                  <a:lnTo>
                    <a:pt x="136" y="549"/>
                  </a:lnTo>
                  <a:lnTo>
                    <a:pt x="138" y="546"/>
                  </a:lnTo>
                  <a:lnTo>
                    <a:pt x="140" y="544"/>
                  </a:lnTo>
                  <a:lnTo>
                    <a:pt x="141" y="542"/>
                  </a:lnTo>
                  <a:lnTo>
                    <a:pt x="144" y="540"/>
                  </a:lnTo>
                  <a:lnTo>
                    <a:pt x="145" y="537"/>
                  </a:lnTo>
                  <a:lnTo>
                    <a:pt x="149" y="533"/>
                  </a:lnTo>
                  <a:lnTo>
                    <a:pt x="152" y="528"/>
                  </a:lnTo>
                  <a:lnTo>
                    <a:pt x="155" y="524"/>
                  </a:lnTo>
                  <a:lnTo>
                    <a:pt x="158" y="520"/>
                  </a:lnTo>
                  <a:lnTo>
                    <a:pt x="161" y="516"/>
                  </a:lnTo>
                  <a:lnTo>
                    <a:pt x="164" y="514"/>
                  </a:lnTo>
                  <a:lnTo>
                    <a:pt x="166" y="510"/>
                  </a:lnTo>
                  <a:lnTo>
                    <a:pt x="169" y="508"/>
                  </a:lnTo>
                  <a:lnTo>
                    <a:pt x="171" y="505"/>
                  </a:lnTo>
                  <a:lnTo>
                    <a:pt x="173" y="502"/>
                  </a:lnTo>
                  <a:lnTo>
                    <a:pt x="178" y="499"/>
                  </a:lnTo>
                  <a:lnTo>
                    <a:pt x="180" y="497"/>
                  </a:lnTo>
                  <a:lnTo>
                    <a:pt x="182" y="494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17" name="Freeform 98"/>
            <p:cNvSpPr>
              <a:spLocks/>
            </p:cNvSpPr>
            <p:nvPr/>
          </p:nvSpPr>
          <p:spPr bwMode="auto">
            <a:xfrm>
              <a:off x="4758" y="1740"/>
              <a:ext cx="47" cy="18"/>
            </a:xfrm>
            <a:custGeom>
              <a:avLst/>
              <a:gdLst>
                <a:gd name="T0" fmla="*/ 11 w 47"/>
                <a:gd name="T1" fmla="*/ 1 h 18"/>
                <a:gd name="T2" fmla="*/ 12 w 47"/>
                <a:gd name="T3" fmla="*/ 1 h 18"/>
                <a:gd name="T4" fmla="*/ 16 w 47"/>
                <a:gd name="T5" fmla="*/ 1 h 18"/>
                <a:gd name="T6" fmla="*/ 18 w 47"/>
                <a:gd name="T7" fmla="*/ 1 h 18"/>
                <a:gd name="T8" fmla="*/ 21 w 47"/>
                <a:gd name="T9" fmla="*/ 1 h 18"/>
                <a:gd name="T10" fmla="*/ 23 w 47"/>
                <a:gd name="T11" fmla="*/ 2 h 18"/>
                <a:gd name="T12" fmla="*/ 28 w 47"/>
                <a:gd name="T13" fmla="*/ 2 h 18"/>
                <a:gd name="T14" fmla="*/ 30 w 47"/>
                <a:gd name="T15" fmla="*/ 2 h 18"/>
                <a:gd name="T16" fmla="*/ 34 w 47"/>
                <a:gd name="T17" fmla="*/ 3 h 18"/>
                <a:gd name="T18" fmla="*/ 36 w 47"/>
                <a:gd name="T19" fmla="*/ 4 h 18"/>
                <a:gd name="T20" fmla="*/ 39 w 47"/>
                <a:gd name="T21" fmla="*/ 5 h 18"/>
                <a:gd name="T22" fmla="*/ 42 w 47"/>
                <a:gd name="T23" fmla="*/ 6 h 18"/>
                <a:gd name="T24" fmla="*/ 44 w 47"/>
                <a:gd name="T25" fmla="*/ 7 h 18"/>
                <a:gd name="T26" fmla="*/ 46 w 47"/>
                <a:gd name="T27" fmla="*/ 10 h 18"/>
                <a:gd name="T28" fmla="*/ 47 w 47"/>
                <a:gd name="T29" fmla="*/ 12 h 18"/>
                <a:gd name="T30" fmla="*/ 47 w 47"/>
                <a:gd name="T31" fmla="*/ 13 h 18"/>
                <a:gd name="T32" fmla="*/ 47 w 47"/>
                <a:gd name="T33" fmla="*/ 15 h 18"/>
                <a:gd name="T34" fmla="*/ 45 w 47"/>
                <a:gd name="T35" fmla="*/ 15 h 18"/>
                <a:gd name="T36" fmla="*/ 43 w 47"/>
                <a:gd name="T37" fmla="*/ 18 h 18"/>
                <a:gd name="T38" fmla="*/ 39 w 47"/>
                <a:gd name="T39" fmla="*/ 18 h 18"/>
                <a:gd name="T40" fmla="*/ 36 w 47"/>
                <a:gd name="T41" fmla="*/ 18 h 18"/>
                <a:gd name="T42" fmla="*/ 31 w 47"/>
                <a:gd name="T43" fmla="*/ 18 h 18"/>
                <a:gd name="T44" fmla="*/ 28 w 47"/>
                <a:gd name="T45" fmla="*/ 18 h 18"/>
                <a:gd name="T46" fmla="*/ 25 w 47"/>
                <a:gd name="T47" fmla="*/ 18 h 18"/>
                <a:gd name="T48" fmla="*/ 22 w 47"/>
                <a:gd name="T49" fmla="*/ 18 h 18"/>
                <a:gd name="T50" fmla="*/ 20 w 47"/>
                <a:gd name="T51" fmla="*/ 16 h 18"/>
                <a:gd name="T52" fmla="*/ 18 w 47"/>
                <a:gd name="T53" fmla="*/ 16 h 18"/>
                <a:gd name="T54" fmla="*/ 13 w 47"/>
                <a:gd name="T55" fmla="*/ 15 h 18"/>
                <a:gd name="T56" fmla="*/ 10 w 47"/>
                <a:gd name="T57" fmla="*/ 14 h 18"/>
                <a:gd name="T58" fmla="*/ 7 w 47"/>
                <a:gd name="T59" fmla="*/ 13 h 18"/>
                <a:gd name="T60" fmla="*/ 4 w 47"/>
                <a:gd name="T61" fmla="*/ 12 h 18"/>
                <a:gd name="T62" fmla="*/ 2 w 47"/>
                <a:gd name="T63" fmla="*/ 10 h 18"/>
                <a:gd name="T64" fmla="*/ 1 w 47"/>
                <a:gd name="T65" fmla="*/ 9 h 18"/>
                <a:gd name="T66" fmla="*/ 0 w 47"/>
                <a:gd name="T67" fmla="*/ 4 h 18"/>
                <a:gd name="T68" fmla="*/ 1 w 47"/>
                <a:gd name="T69" fmla="*/ 2 h 18"/>
                <a:gd name="T70" fmla="*/ 2 w 47"/>
                <a:gd name="T71" fmla="*/ 0 h 18"/>
                <a:gd name="T72" fmla="*/ 4 w 47"/>
                <a:gd name="T73" fmla="*/ 0 h 18"/>
                <a:gd name="T74" fmla="*/ 7 w 47"/>
                <a:gd name="T75" fmla="*/ 0 h 18"/>
                <a:gd name="T76" fmla="*/ 9 w 47"/>
                <a:gd name="T77" fmla="*/ 0 h 18"/>
                <a:gd name="T78" fmla="*/ 10 w 47"/>
                <a:gd name="T79" fmla="*/ 1 h 18"/>
                <a:gd name="T80" fmla="*/ 11 w 47"/>
                <a:gd name="T81" fmla="*/ 1 h 18"/>
                <a:gd name="T82" fmla="*/ 11 w 47"/>
                <a:gd name="T83" fmla="*/ 1 h 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7"/>
                <a:gd name="T127" fmla="*/ 0 h 18"/>
                <a:gd name="T128" fmla="*/ 47 w 47"/>
                <a:gd name="T129" fmla="*/ 18 h 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7" h="18">
                  <a:moveTo>
                    <a:pt x="11" y="1"/>
                  </a:moveTo>
                  <a:lnTo>
                    <a:pt x="12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9" y="5"/>
                  </a:lnTo>
                  <a:lnTo>
                    <a:pt x="42" y="6"/>
                  </a:lnTo>
                  <a:lnTo>
                    <a:pt x="44" y="7"/>
                  </a:lnTo>
                  <a:lnTo>
                    <a:pt x="46" y="10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7" y="15"/>
                  </a:lnTo>
                  <a:lnTo>
                    <a:pt x="45" y="15"/>
                  </a:lnTo>
                  <a:lnTo>
                    <a:pt x="43" y="18"/>
                  </a:lnTo>
                  <a:lnTo>
                    <a:pt x="39" y="18"/>
                  </a:lnTo>
                  <a:lnTo>
                    <a:pt x="36" y="18"/>
                  </a:lnTo>
                  <a:lnTo>
                    <a:pt x="31" y="18"/>
                  </a:lnTo>
                  <a:lnTo>
                    <a:pt x="28" y="18"/>
                  </a:lnTo>
                  <a:lnTo>
                    <a:pt x="25" y="18"/>
                  </a:lnTo>
                  <a:lnTo>
                    <a:pt x="22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3" y="15"/>
                  </a:lnTo>
                  <a:lnTo>
                    <a:pt x="10" y="14"/>
                  </a:lnTo>
                  <a:lnTo>
                    <a:pt x="7" y="13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1" y="9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18" name="Freeform 99"/>
            <p:cNvSpPr>
              <a:spLocks/>
            </p:cNvSpPr>
            <p:nvPr/>
          </p:nvSpPr>
          <p:spPr bwMode="auto">
            <a:xfrm>
              <a:off x="4582" y="1842"/>
              <a:ext cx="41" cy="40"/>
            </a:xfrm>
            <a:custGeom>
              <a:avLst/>
              <a:gdLst>
                <a:gd name="T0" fmla="*/ 6 w 41"/>
                <a:gd name="T1" fmla="*/ 0 h 40"/>
                <a:gd name="T2" fmla="*/ 6 w 41"/>
                <a:gd name="T3" fmla="*/ 0 h 40"/>
                <a:gd name="T4" fmla="*/ 8 w 41"/>
                <a:gd name="T5" fmla="*/ 3 h 40"/>
                <a:gd name="T6" fmla="*/ 11 w 41"/>
                <a:gd name="T7" fmla="*/ 5 h 40"/>
                <a:gd name="T8" fmla="*/ 14 w 41"/>
                <a:gd name="T9" fmla="*/ 9 h 40"/>
                <a:gd name="T10" fmla="*/ 17 w 41"/>
                <a:gd name="T11" fmla="*/ 13 h 40"/>
                <a:gd name="T12" fmla="*/ 21 w 41"/>
                <a:gd name="T13" fmla="*/ 16 h 40"/>
                <a:gd name="T14" fmla="*/ 24 w 41"/>
                <a:gd name="T15" fmla="*/ 20 h 40"/>
                <a:gd name="T16" fmla="*/ 29 w 41"/>
                <a:gd name="T17" fmla="*/ 24 h 40"/>
                <a:gd name="T18" fmla="*/ 31 w 41"/>
                <a:gd name="T19" fmla="*/ 25 h 40"/>
                <a:gd name="T20" fmla="*/ 34 w 41"/>
                <a:gd name="T21" fmla="*/ 29 h 40"/>
                <a:gd name="T22" fmla="*/ 38 w 41"/>
                <a:gd name="T23" fmla="*/ 31 h 40"/>
                <a:gd name="T24" fmla="*/ 40 w 41"/>
                <a:gd name="T25" fmla="*/ 33 h 40"/>
                <a:gd name="T26" fmla="*/ 41 w 41"/>
                <a:gd name="T27" fmla="*/ 34 h 40"/>
                <a:gd name="T28" fmla="*/ 41 w 41"/>
                <a:gd name="T29" fmla="*/ 37 h 40"/>
                <a:gd name="T30" fmla="*/ 40 w 41"/>
                <a:gd name="T31" fmla="*/ 38 h 40"/>
                <a:gd name="T32" fmla="*/ 39 w 41"/>
                <a:gd name="T33" fmla="*/ 39 h 40"/>
                <a:gd name="T34" fmla="*/ 37 w 41"/>
                <a:gd name="T35" fmla="*/ 39 h 40"/>
                <a:gd name="T36" fmla="*/ 34 w 41"/>
                <a:gd name="T37" fmla="*/ 40 h 40"/>
                <a:gd name="T38" fmla="*/ 32 w 41"/>
                <a:gd name="T39" fmla="*/ 40 h 40"/>
                <a:gd name="T40" fmla="*/ 29 w 41"/>
                <a:gd name="T41" fmla="*/ 40 h 40"/>
                <a:gd name="T42" fmla="*/ 25 w 41"/>
                <a:gd name="T43" fmla="*/ 39 h 40"/>
                <a:gd name="T44" fmla="*/ 23 w 41"/>
                <a:gd name="T45" fmla="*/ 39 h 40"/>
                <a:gd name="T46" fmla="*/ 20 w 41"/>
                <a:gd name="T47" fmla="*/ 37 h 40"/>
                <a:gd name="T48" fmla="*/ 16 w 41"/>
                <a:gd name="T49" fmla="*/ 34 h 40"/>
                <a:gd name="T50" fmla="*/ 14 w 41"/>
                <a:gd name="T51" fmla="*/ 32 h 40"/>
                <a:gd name="T52" fmla="*/ 12 w 41"/>
                <a:gd name="T53" fmla="*/ 30 h 40"/>
                <a:gd name="T54" fmla="*/ 10 w 41"/>
                <a:gd name="T55" fmla="*/ 28 h 40"/>
                <a:gd name="T56" fmla="*/ 6 w 41"/>
                <a:gd name="T57" fmla="*/ 24 h 40"/>
                <a:gd name="T58" fmla="*/ 5 w 41"/>
                <a:gd name="T59" fmla="*/ 22 h 40"/>
                <a:gd name="T60" fmla="*/ 3 w 41"/>
                <a:gd name="T61" fmla="*/ 20 h 40"/>
                <a:gd name="T62" fmla="*/ 2 w 41"/>
                <a:gd name="T63" fmla="*/ 17 h 40"/>
                <a:gd name="T64" fmla="*/ 0 w 41"/>
                <a:gd name="T65" fmla="*/ 14 h 40"/>
                <a:gd name="T66" fmla="*/ 0 w 41"/>
                <a:gd name="T67" fmla="*/ 12 h 40"/>
                <a:gd name="T68" fmla="*/ 0 w 41"/>
                <a:gd name="T69" fmla="*/ 11 h 40"/>
                <a:gd name="T70" fmla="*/ 0 w 41"/>
                <a:gd name="T71" fmla="*/ 6 h 40"/>
                <a:gd name="T72" fmla="*/ 0 w 41"/>
                <a:gd name="T73" fmla="*/ 5 h 40"/>
                <a:gd name="T74" fmla="*/ 2 w 41"/>
                <a:gd name="T75" fmla="*/ 3 h 40"/>
                <a:gd name="T76" fmla="*/ 3 w 41"/>
                <a:gd name="T77" fmla="*/ 2 h 40"/>
                <a:gd name="T78" fmla="*/ 5 w 41"/>
                <a:gd name="T79" fmla="*/ 0 h 40"/>
                <a:gd name="T80" fmla="*/ 6 w 41"/>
                <a:gd name="T81" fmla="*/ 0 h 40"/>
                <a:gd name="T82" fmla="*/ 6 w 41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1"/>
                <a:gd name="T127" fmla="*/ 0 h 40"/>
                <a:gd name="T128" fmla="*/ 41 w 41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1" h="40">
                  <a:moveTo>
                    <a:pt x="6" y="0"/>
                  </a:moveTo>
                  <a:lnTo>
                    <a:pt x="6" y="0"/>
                  </a:lnTo>
                  <a:lnTo>
                    <a:pt x="8" y="3"/>
                  </a:lnTo>
                  <a:lnTo>
                    <a:pt x="11" y="5"/>
                  </a:lnTo>
                  <a:lnTo>
                    <a:pt x="14" y="9"/>
                  </a:lnTo>
                  <a:lnTo>
                    <a:pt x="17" y="13"/>
                  </a:lnTo>
                  <a:lnTo>
                    <a:pt x="21" y="16"/>
                  </a:lnTo>
                  <a:lnTo>
                    <a:pt x="24" y="20"/>
                  </a:lnTo>
                  <a:lnTo>
                    <a:pt x="29" y="24"/>
                  </a:lnTo>
                  <a:lnTo>
                    <a:pt x="31" y="25"/>
                  </a:lnTo>
                  <a:lnTo>
                    <a:pt x="34" y="29"/>
                  </a:lnTo>
                  <a:lnTo>
                    <a:pt x="38" y="31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1" y="37"/>
                  </a:lnTo>
                  <a:lnTo>
                    <a:pt x="40" y="38"/>
                  </a:lnTo>
                  <a:lnTo>
                    <a:pt x="39" y="39"/>
                  </a:lnTo>
                  <a:lnTo>
                    <a:pt x="37" y="39"/>
                  </a:lnTo>
                  <a:lnTo>
                    <a:pt x="34" y="40"/>
                  </a:lnTo>
                  <a:lnTo>
                    <a:pt x="32" y="40"/>
                  </a:lnTo>
                  <a:lnTo>
                    <a:pt x="29" y="40"/>
                  </a:lnTo>
                  <a:lnTo>
                    <a:pt x="25" y="39"/>
                  </a:lnTo>
                  <a:lnTo>
                    <a:pt x="23" y="39"/>
                  </a:lnTo>
                  <a:lnTo>
                    <a:pt x="20" y="37"/>
                  </a:lnTo>
                  <a:lnTo>
                    <a:pt x="16" y="34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19" name="Freeform 100"/>
            <p:cNvSpPr>
              <a:spLocks/>
            </p:cNvSpPr>
            <p:nvPr/>
          </p:nvSpPr>
          <p:spPr bwMode="auto">
            <a:xfrm>
              <a:off x="4947" y="2036"/>
              <a:ext cx="40" cy="20"/>
            </a:xfrm>
            <a:custGeom>
              <a:avLst/>
              <a:gdLst>
                <a:gd name="T0" fmla="*/ 32 w 40"/>
                <a:gd name="T1" fmla="*/ 0 h 20"/>
                <a:gd name="T2" fmla="*/ 31 w 40"/>
                <a:gd name="T3" fmla="*/ 0 h 20"/>
                <a:gd name="T4" fmla="*/ 30 w 40"/>
                <a:gd name="T5" fmla="*/ 0 h 20"/>
                <a:gd name="T6" fmla="*/ 29 w 40"/>
                <a:gd name="T7" fmla="*/ 0 h 20"/>
                <a:gd name="T8" fmla="*/ 27 w 40"/>
                <a:gd name="T9" fmla="*/ 1 h 20"/>
                <a:gd name="T10" fmla="*/ 23 w 40"/>
                <a:gd name="T11" fmla="*/ 2 h 20"/>
                <a:gd name="T12" fmla="*/ 21 w 40"/>
                <a:gd name="T13" fmla="*/ 3 h 20"/>
                <a:gd name="T14" fmla="*/ 18 w 40"/>
                <a:gd name="T15" fmla="*/ 4 h 20"/>
                <a:gd name="T16" fmla="*/ 15 w 40"/>
                <a:gd name="T17" fmla="*/ 5 h 20"/>
                <a:gd name="T18" fmla="*/ 12 w 40"/>
                <a:gd name="T19" fmla="*/ 7 h 20"/>
                <a:gd name="T20" fmla="*/ 9 w 40"/>
                <a:gd name="T21" fmla="*/ 9 h 20"/>
                <a:gd name="T22" fmla="*/ 6 w 40"/>
                <a:gd name="T23" fmla="*/ 10 h 20"/>
                <a:gd name="T24" fmla="*/ 4 w 40"/>
                <a:gd name="T25" fmla="*/ 12 h 20"/>
                <a:gd name="T26" fmla="*/ 1 w 40"/>
                <a:gd name="T27" fmla="*/ 14 h 20"/>
                <a:gd name="T28" fmla="*/ 0 w 40"/>
                <a:gd name="T29" fmla="*/ 18 h 20"/>
                <a:gd name="T30" fmla="*/ 1 w 40"/>
                <a:gd name="T31" fmla="*/ 19 h 20"/>
                <a:gd name="T32" fmla="*/ 2 w 40"/>
                <a:gd name="T33" fmla="*/ 19 h 20"/>
                <a:gd name="T34" fmla="*/ 3 w 40"/>
                <a:gd name="T35" fmla="*/ 20 h 20"/>
                <a:gd name="T36" fmla="*/ 5 w 40"/>
                <a:gd name="T37" fmla="*/ 20 h 20"/>
                <a:gd name="T38" fmla="*/ 9 w 40"/>
                <a:gd name="T39" fmla="*/ 20 h 20"/>
                <a:gd name="T40" fmla="*/ 11 w 40"/>
                <a:gd name="T41" fmla="*/ 20 h 20"/>
                <a:gd name="T42" fmla="*/ 14 w 40"/>
                <a:gd name="T43" fmla="*/ 19 h 20"/>
                <a:gd name="T44" fmla="*/ 19 w 40"/>
                <a:gd name="T45" fmla="*/ 19 h 20"/>
                <a:gd name="T46" fmla="*/ 21 w 40"/>
                <a:gd name="T47" fmla="*/ 18 h 20"/>
                <a:gd name="T48" fmla="*/ 24 w 40"/>
                <a:gd name="T49" fmla="*/ 16 h 20"/>
                <a:gd name="T50" fmla="*/ 28 w 40"/>
                <a:gd name="T51" fmla="*/ 14 h 20"/>
                <a:gd name="T52" fmla="*/ 31 w 40"/>
                <a:gd name="T53" fmla="*/ 13 h 20"/>
                <a:gd name="T54" fmla="*/ 34 w 40"/>
                <a:gd name="T55" fmla="*/ 12 h 20"/>
                <a:gd name="T56" fmla="*/ 36 w 40"/>
                <a:gd name="T57" fmla="*/ 11 h 20"/>
                <a:gd name="T58" fmla="*/ 38 w 40"/>
                <a:gd name="T59" fmla="*/ 9 h 20"/>
                <a:gd name="T60" fmla="*/ 39 w 40"/>
                <a:gd name="T61" fmla="*/ 8 h 20"/>
                <a:gd name="T62" fmla="*/ 40 w 40"/>
                <a:gd name="T63" fmla="*/ 4 h 20"/>
                <a:gd name="T64" fmla="*/ 40 w 40"/>
                <a:gd name="T65" fmla="*/ 3 h 20"/>
                <a:gd name="T66" fmla="*/ 39 w 40"/>
                <a:gd name="T67" fmla="*/ 1 h 20"/>
                <a:gd name="T68" fmla="*/ 38 w 40"/>
                <a:gd name="T69" fmla="*/ 1 h 20"/>
                <a:gd name="T70" fmla="*/ 34 w 40"/>
                <a:gd name="T71" fmla="*/ 0 h 20"/>
                <a:gd name="T72" fmla="*/ 32 w 40"/>
                <a:gd name="T73" fmla="*/ 0 h 20"/>
                <a:gd name="T74" fmla="*/ 32 w 40"/>
                <a:gd name="T75" fmla="*/ 0 h 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"/>
                <a:gd name="T115" fmla="*/ 0 h 20"/>
                <a:gd name="T116" fmla="*/ 40 w 40"/>
                <a:gd name="T117" fmla="*/ 20 h 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" h="20">
                  <a:moveTo>
                    <a:pt x="32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3" y="2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9" y="9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4" y="19"/>
                  </a:lnTo>
                  <a:lnTo>
                    <a:pt x="19" y="19"/>
                  </a:lnTo>
                  <a:lnTo>
                    <a:pt x="21" y="18"/>
                  </a:lnTo>
                  <a:lnTo>
                    <a:pt x="24" y="16"/>
                  </a:lnTo>
                  <a:lnTo>
                    <a:pt x="28" y="14"/>
                  </a:lnTo>
                  <a:lnTo>
                    <a:pt x="31" y="13"/>
                  </a:lnTo>
                  <a:lnTo>
                    <a:pt x="34" y="12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20" name="Freeform 101"/>
            <p:cNvSpPr>
              <a:spLocks/>
            </p:cNvSpPr>
            <p:nvPr/>
          </p:nvSpPr>
          <p:spPr bwMode="auto">
            <a:xfrm>
              <a:off x="5239" y="1968"/>
              <a:ext cx="51" cy="21"/>
            </a:xfrm>
            <a:custGeom>
              <a:avLst/>
              <a:gdLst>
                <a:gd name="T0" fmla="*/ 4 w 51"/>
                <a:gd name="T1" fmla="*/ 9 h 21"/>
                <a:gd name="T2" fmla="*/ 4 w 51"/>
                <a:gd name="T3" fmla="*/ 9 h 21"/>
                <a:gd name="T4" fmla="*/ 6 w 51"/>
                <a:gd name="T5" fmla="*/ 9 h 21"/>
                <a:gd name="T6" fmla="*/ 7 w 51"/>
                <a:gd name="T7" fmla="*/ 8 h 21"/>
                <a:gd name="T8" fmla="*/ 11 w 51"/>
                <a:gd name="T9" fmla="*/ 7 h 21"/>
                <a:gd name="T10" fmla="*/ 13 w 51"/>
                <a:gd name="T11" fmla="*/ 6 h 21"/>
                <a:gd name="T12" fmla="*/ 17 w 51"/>
                <a:gd name="T13" fmla="*/ 4 h 21"/>
                <a:gd name="T14" fmla="*/ 22 w 51"/>
                <a:gd name="T15" fmla="*/ 4 h 21"/>
                <a:gd name="T16" fmla="*/ 26 w 51"/>
                <a:gd name="T17" fmla="*/ 3 h 21"/>
                <a:gd name="T18" fmla="*/ 30 w 51"/>
                <a:gd name="T19" fmla="*/ 2 h 21"/>
                <a:gd name="T20" fmla="*/ 34 w 51"/>
                <a:gd name="T21" fmla="*/ 1 h 21"/>
                <a:gd name="T22" fmla="*/ 38 w 51"/>
                <a:gd name="T23" fmla="*/ 0 h 21"/>
                <a:gd name="T24" fmla="*/ 42 w 51"/>
                <a:gd name="T25" fmla="*/ 0 h 21"/>
                <a:gd name="T26" fmla="*/ 45 w 51"/>
                <a:gd name="T27" fmla="*/ 0 h 21"/>
                <a:gd name="T28" fmla="*/ 48 w 51"/>
                <a:gd name="T29" fmla="*/ 1 h 21"/>
                <a:gd name="T30" fmla="*/ 50 w 51"/>
                <a:gd name="T31" fmla="*/ 1 h 21"/>
                <a:gd name="T32" fmla="*/ 51 w 51"/>
                <a:gd name="T33" fmla="*/ 3 h 21"/>
                <a:gd name="T34" fmla="*/ 51 w 51"/>
                <a:gd name="T35" fmla="*/ 4 h 21"/>
                <a:gd name="T36" fmla="*/ 51 w 51"/>
                <a:gd name="T37" fmla="*/ 8 h 21"/>
                <a:gd name="T38" fmla="*/ 50 w 51"/>
                <a:gd name="T39" fmla="*/ 9 h 21"/>
                <a:gd name="T40" fmla="*/ 49 w 51"/>
                <a:gd name="T41" fmla="*/ 11 h 21"/>
                <a:gd name="T42" fmla="*/ 46 w 51"/>
                <a:gd name="T43" fmla="*/ 12 h 21"/>
                <a:gd name="T44" fmla="*/ 43 w 51"/>
                <a:gd name="T45" fmla="*/ 12 h 21"/>
                <a:gd name="T46" fmla="*/ 41 w 51"/>
                <a:gd name="T47" fmla="*/ 13 h 21"/>
                <a:gd name="T48" fmla="*/ 39 w 51"/>
                <a:gd name="T49" fmla="*/ 15 h 21"/>
                <a:gd name="T50" fmla="*/ 38 w 51"/>
                <a:gd name="T51" fmla="*/ 15 h 21"/>
                <a:gd name="T52" fmla="*/ 37 w 51"/>
                <a:gd name="T53" fmla="*/ 15 h 21"/>
                <a:gd name="T54" fmla="*/ 34 w 51"/>
                <a:gd name="T55" fmla="*/ 16 h 21"/>
                <a:gd name="T56" fmla="*/ 32 w 51"/>
                <a:gd name="T57" fmla="*/ 16 h 21"/>
                <a:gd name="T58" fmla="*/ 30 w 51"/>
                <a:gd name="T59" fmla="*/ 17 h 21"/>
                <a:gd name="T60" fmla="*/ 28 w 51"/>
                <a:gd name="T61" fmla="*/ 18 h 21"/>
                <a:gd name="T62" fmla="*/ 24 w 51"/>
                <a:gd name="T63" fmla="*/ 18 h 21"/>
                <a:gd name="T64" fmla="*/ 22 w 51"/>
                <a:gd name="T65" fmla="*/ 19 h 21"/>
                <a:gd name="T66" fmla="*/ 19 w 51"/>
                <a:gd name="T67" fmla="*/ 20 h 21"/>
                <a:gd name="T68" fmla="*/ 16 w 51"/>
                <a:gd name="T69" fmla="*/ 20 h 21"/>
                <a:gd name="T70" fmla="*/ 13 w 51"/>
                <a:gd name="T71" fmla="*/ 21 h 21"/>
                <a:gd name="T72" fmla="*/ 12 w 51"/>
                <a:gd name="T73" fmla="*/ 21 h 21"/>
                <a:gd name="T74" fmla="*/ 8 w 51"/>
                <a:gd name="T75" fmla="*/ 21 h 21"/>
                <a:gd name="T76" fmla="*/ 6 w 51"/>
                <a:gd name="T77" fmla="*/ 21 h 21"/>
                <a:gd name="T78" fmla="*/ 5 w 51"/>
                <a:gd name="T79" fmla="*/ 21 h 21"/>
                <a:gd name="T80" fmla="*/ 4 w 51"/>
                <a:gd name="T81" fmla="*/ 21 h 21"/>
                <a:gd name="T82" fmla="*/ 2 w 51"/>
                <a:gd name="T83" fmla="*/ 19 h 21"/>
                <a:gd name="T84" fmla="*/ 0 w 51"/>
                <a:gd name="T85" fmla="*/ 18 h 21"/>
                <a:gd name="T86" fmla="*/ 0 w 51"/>
                <a:gd name="T87" fmla="*/ 16 h 21"/>
                <a:gd name="T88" fmla="*/ 2 w 51"/>
                <a:gd name="T89" fmla="*/ 13 h 21"/>
                <a:gd name="T90" fmla="*/ 3 w 51"/>
                <a:gd name="T91" fmla="*/ 10 h 21"/>
                <a:gd name="T92" fmla="*/ 4 w 51"/>
                <a:gd name="T93" fmla="*/ 9 h 21"/>
                <a:gd name="T94" fmla="*/ 4 w 51"/>
                <a:gd name="T95" fmla="*/ 9 h 2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1"/>
                <a:gd name="T145" fmla="*/ 0 h 21"/>
                <a:gd name="T146" fmla="*/ 51 w 51"/>
                <a:gd name="T147" fmla="*/ 21 h 2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1" h="21">
                  <a:moveTo>
                    <a:pt x="4" y="9"/>
                  </a:move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3" y="6"/>
                  </a:lnTo>
                  <a:lnTo>
                    <a:pt x="17" y="4"/>
                  </a:lnTo>
                  <a:lnTo>
                    <a:pt x="22" y="4"/>
                  </a:lnTo>
                  <a:lnTo>
                    <a:pt x="26" y="3"/>
                  </a:lnTo>
                  <a:lnTo>
                    <a:pt x="30" y="2"/>
                  </a:lnTo>
                  <a:lnTo>
                    <a:pt x="34" y="1"/>
                  </a:lnTo>
                  <a:lnTo>
                    <a:pt x="38" y="0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50" y="9"/>
                  </a:lnTo>
                  <a:lnTo>
                    <a:pt x="49" y="11"/>
                  </a:lnTo>
                  <a:lnTo>
                    <a:pt x="46" y="12"/>
                  </a:lnTo>
                  <a:lnTo>
                    <a:pt x="43" y="12"/>
                  </a:lnTo>
                  <a:lnTo>
                    <a:pt x="41" y="13"/>
                  </a:lnTo>
                  <a:lnTo>
                    <a:pt x="39" y="15"/>
                  </a:lnTo>
                  <a:lnTo>
                    <a:pt x="38" y="15"/>
                  </a:lnTo>
                  <a:lnTo>
                    <a:pt x="37" y="15"/>
                  </a:lnTo>
                  <a:lnTo>
                    <a:pt x="34" y="16"/>
                  </a:lnTo>
                  <a:lnTo>
                    <a:pt x="32" y="16"/>
                  </a:lnTo>
                  <a:lnTo>
                    <a:pt x="30" y="17"/>
                  </a:lnTo>
                  <a:lnTo>
                    <a:pt x="28" y="18"/>
                  </a:lnTo>
                  <a:lnTo>
                    <a:pt x="24" y="18"/>
                  </a:lnTo>
                  <a:lnTo>
                    <a:pt x="22" y="19"/>
                  </a:lnTo>
                  <a:lnTo>
                    <a:pt x="19" y="20"/>
                  </a:lnTo>
                  <a:lnTo>
                    <a:pt x="16" y="20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3"/>
                  </a:lnTo>
                  <a:lnTo>
                    <a:pt x="3" y="10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21" name="Freeform 102"/>
            <p:cNvSpPr>
              <a:spLocks/>
            </p:cNvSpPr>
            <p:nvPr/>
          </p:nvSpPr>
          <p:spPr bwMode="auto">
            <a:xfrm>
              <a:off x="5503" y="1825"/>
              <a:ext cx="43" cy="23"/>
            </a:xfrm>
            <a:custGeom>
              <a:avLst/>
              <a:gdLst>
                <a:gd name="T0" fmla="*/ 35 w 43"/>
                <a:gd name="T1" fmla="*/ 0 h 23"/>
                <a:gd name="T2" fmla="*/ 34 w 43"/>
                <a:gd name="T3" fmla="*/ 0 h 23"/>
                <a:gd name="T4" fmla="*/ 33 w 43"/>
                <a:gd name="T5" fmla="*/ 0 h 23"/>
                <a:gd name="T6" fmla="*/ 30 w 43"/>
                <a:gd name="T7" fmla="*/ 2 h 23"/>
                <a:gd name="T8" fmla="*/ 28 w 43"/>
                <a:gd name="T9" fmla="*/ 3 h 23"/>
                <a:gd name="T10" fmla="*/ 25 w 43"/>
                <a:gd name="T11" fmla="*/ 4 h 23"/>
                <a:gd name="T12" fmla="*/ 23 w 43"/>
                <a:gd name="T13" fmla="*/ 5 h 23"/>
                <a:gd name="T14" fmla="*/ 19 w 43"/>
                <a:gd name="T15" fmla="*/ 6 h 23"/>
                <a:gd name="T16" fmla="*/ 16 w 43"/>
                <a:gd name="T17" fmla="*/ 8 h 23"/>
                <a:gd name="T18" fmla="*/ 11 w 43"/>
                <a:gd name="T19" fmla="*/ 9 h 23"/>
                <a:gd name="T20" fmla="*/ 8 w 43"/>
                <a:gd name="T21" fmla="*/ 11 h 23"/>
                <a:gd name="T22" fmla="*/ 4 w 43"/>
                <a:gd name="T23" fmla="*/ 13 h 23"/>
                <a:gd name="T24" fmla="*/ 3 w 43"/>
                <a:gd name="T25" fmla="*/ 14 h 23"/>
                <a:gd name="T26" fmla="*/ 0 w 43"/>
                <a:gd name="T27" fmla="*/ 17 h 23"/>
                <a:gd name="T28" fmla="*/ 0 w 43"/>
                <a:gd name="T29" fmla="*/ 21 h 23"/>
                <a:gd name="T30" fmla="*/ 0 w 43"/>
                <a:gd name="T31" fmla="*/ 22 h 23"/>
                <a:gd name="T32" fmla="*/ 2 w 43"/>
                <a:gd name="T33" fmla="*/ 22 h 23"/>
                <a:gd name="T34" fmla="*/ 4 w 43"/>
                <a:gd name="T35" fmla="*/ 22 h 23"/>
                <a:gd name="T36" fmla="*/ 8 w 43"/>
                <a:gd name="T37" fmla="*/ 23 h 23"/>
                <a:gd name="T38" fmla="*/ 10 w 43"/>
                <a:gd name="T39" fmla="*/ 22 h 23"/>
                <a:gd name="T40" fmla="*/ 14 w 43"/>
                <a:gd name="T41" fmla="*/ 22 h 23"/>
                <a:gd name="T42" fmla="*/ 17 w 43"/>
                <a:gd name="T43" fmla="*/ 21 h 23"/>
                <a:gd name="T44" fmla="*/ 21 w 43"/>
                <a:gd name="T45" fmla="*/ 20 h 23"/>
                <a:gd name="T46" fmla="*/ 25 w 43"/>
                <a:gd name="T47" fmla="*/ 19 h 23"/>
                <a:gd name="T48" fmla="*/ 28 w 43"/>
                <a:gd name="T49" fmla="*/ 17 h 23"/>
                <a:gd name="T50" fmla="*/ 32 w 43"/>
                <a:gd name="T51" fmla="*/ 15 h 23"/>
                <a:gd name="T52" fmla="*/ 35 w 43"/>
                <a:gd name="T53" fmla="*/ 14 h 23"/>
                <a:gd name="T54" fmla="*/ 36 w 43"/>
                <a:gd name="T55" fmla="*/ 13 h 23"/>
                <a:gd name="T56" fmla="*/ 40 w 43"/>
                <a:gd name="T57" fmla="*/ 11 h 23"/>
                <a:gd name="T58" fmla="*/ 41 w 43"/>
                <a:gd name="T59" fmla="*/ 9 h 23"/>
                <a:gd name="T60" fmla="*/ 42 w 43"/>
                <a:gd name="T61" fmla="*/ 8 h 23"/>
                <a:gd name="T62" fmla="*/ 43 w 43"/>
                <a:gd name="T63" fmla="*/ 5 h 23"/>
                <a:gd name="T64" fmla="*/ 42 w 43"/>
                <a:gd name="T65" fmla="*/ 4 h 23"/>
                <a:gd name="T66" fmla="*/ 41 w 43"/>
                <a:gd name="T67" fmla="*/ 2 h 23"/>
                <a:gd name="T68" fmla="*/ 40 w 43"/>
                <a:gd name="T69" fmla="*/ 2 h 23"/>
                <a:gd name="T70" fmla="*/ 36 w 43"/>
                <a:gd name="T71" fmla="*/ 0 h 23"/>
                <a:gd name="T72" fmla="*/ 35 w 43"/>
                <a:gd name="T73" fmla="*/ 0 h 23"/>
                <a:gd name="T74" fmla="*/ 35 w 43"/>
                <a:gd name="T75" fmla="*/ 0 h 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3"/>
                <a:gd name="T115" fmla="*/ 0 h 23"/>
                <a:gd name="T116" fmla="*/ 43 w 43"/>
                <a:gd name="T117" fmla="*/ 23 h 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3" h="23">
                  <a:moveTo>
                    <a:pt x="35" y="0"/>
                  </a:moveTo>
                  <a:lnTo>
                    <a:pt x="34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28" y="3"/>
                  </a:lnTo>
                  <a:lnTo>
                    <a:pt x="25" y="4"/>
                  </a:lnTo>
                  <a:lnTo>
                    <a:pt x="23" y="5"/>
                  </a:lnTo>
                  <a:lnTo>
                    <a:pt x="19" y="6"/>
                  </a:lnTo>
                  <a:lnTo>
                    <a:pt x="16" y="8"/>
                  </a:lnTo>
                  <a:lnTo>
                    <a:pt x="11" y="9"/>
                  </a:lnTo>
                  <a:lnTo>
                    <a:pt x="8" y="11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7" y="21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2" y="15"/>
                  </a:lnTo>
                  <a:lnTo>
                    <a:pt x="35" y="14"/>
                  </a:lnTo>
                  <a:lnTo>
                    <a:pt x="36" y="13"/>
                  </a:lnTo>
                  <a:lnTo>
                    <a:pt x="40" y="11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3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22" name="Freeform 103"/>
            <p:cNvSpPr>
              <a:spLocks/>
            </p:cNvSpPr>
            <p:nvPr/>
          </p:nvSpPr>
          <p:spPr bwMode="auto">
            <a:xfrm>
              <a:off x="5329" y="1587"/>
              <a:ext cx="44" cy="17"/>
            </a:xfrm>
            <a:custGeom>
              <a:avLst/>
              <a:gdLst>
                <a:gd name="T0" fmla="*/ 4 w 44"/>
                <a:gd name="T1" fmla="*/ 0 h 17"/>
                <a:gd name="T2" fmla="*/ 4 w 44"/>
                <a:gd name="T3" fmla="*/ 0 h 17"/>
                <a:gd name="T4" fmla="*/ 7 w 44"/>
                <a:gd name="T5" fmla="*/ 0 h 17"/>
                <a:gd name="T6" fmla="*/ 9 w 44"/>
                <a:gd name="T7" fmla="*/ 0 h 17"/>
                <a:gd name="T8" fmla="*/ 10 w 44"/>
                <a:gd name="T9" fmla="*/ 0 h 17"/>
                <a:gd name="T10" fmla="*/ 13 w 44"/>
                <a:gd name="T11" fmla="*/ 0 h 17"/>
                <a:gd name="T12" fmla="*/ 16 w 44"/>
                <a:gd name="T13" fmla="*/ 1 h 17"/>
                <a:gd name="T14" fmla="*/ 18 w 44"/>
                <a:gd name="T15" fmla="*/ 1 h 17"/>
                <a:gd name="T16" fmla="*/ 21 w 44"/>
                <a:gd name="T17" fmla="*/ 1 h 17"/>
                <a:gd name="T18" fmla="*/ 24 w 44"/>
                <a:gd name="T19" fmla="*/ 2 h 17"/>
                <a:gd name="T20" fmla="*/ 26 w 44"/>
                <a:gd name="T21" fmla="*/ 3 h 17"/>
                <a:gd name="T22" fmla="*/ 28 w 44"/>
                <a:gd name="T23" fmla="*/ 4 h 17"/>
                <a:gd name="T24" fmla="*/ 30 w 44"/>
                <a:gd name="T25" fmla="*/ 4 h 17"/>
                <a:gd name="T26" fmla="*/ 33 w 44"/>
                <a:gd name="T27" fmla="*/ 7 h 17"/>
                <a:gd name="T28" fmla="*/ 36 w 44"/>
                <a:gd name="T29" fmla="*/ 8 h 17"/>
                <a:gd name="T30" fmla="*/ 39 w 44"/>
                <a:gd name="T31" fmla="*/ 10 h 17"/>
                <a:gd name="T32" fmla="*/ 42 w 44"/>
                <a:gd name="T33" fmla="*/ 11 h 17"/>
                <a:gd name="T34" fmla="*/ 43 w 44"/>
                <a:gd name="T35" fmla="*/ 13 h 17"/>
                <a:gd name="T36" fmla="*/ 44 w 44"/>
                <a:gd name="T37" fmla="*/ 15 h 17"/>
                <a:gd name="T38" fmla="*/ 42 w 44"/>
                <a:gd name="T39" fmla="*/ 16 h 17"/>
                <a:gd name="T40" fmla="*/ 38 w 44"/>
                <a:gd name="T41" fmla="*/ 17 h 17"/>
                <a:gd name="T42" fmla="*/ 36 w 44"/>
                <a:gd name="T43" fmla="*/ 17 h 17"/>
                <a:gd name="T44" fmla="*/ 34 w 44"/>
                <a:gd name="T45" fmla="*/ 17 h 17"/>
                <a:gd name="T46" fmla="*/ 31 w 44"/>
                <a:gd name="T47" fmla="*/ 17 h 17"/>
                <a:gd name="T48" fmla="*/ 30 w 44"/>
                <a:gd name="T49" fmla="*/ 17 h 17"/>
                <a:gd name="T50" fmla="*/ 26 w 44"/>
                <a:gd name="T51" fmla="*/ 15 h 17"/>
                <a:gd name="T52" fmla="*/ 22 w 44"/>
                <a:gd name="T53" fmla="*/ 15 h 17"/>
                <a:gd name="T54" fmla="*/ 19 w 44"/>
                <a:gd name="T55" fmla="*/ 13 h 17"/>
                <a:gd name="T56" fmla="*/ 17 w 44"/>
                <a:gd name="T57" fmla="*/ 13 h 17"/>
                <a:gd name="T58" fmla="*/ 12 w 44"/>
                <a:gd name="T59" fmla="*/ 12 h 17"/>
                <a:gd name="T60" fmla="*/ 9 w 44"/>
                <a:gd name="T61" fmla="*/ 12 h 17"/>
                <a:gd name="T62" fmla="*/ 4 w 44"/>
                <a:gd name="T63" fmla="*/ 11 h 17"/>
                <a:gd name="T64" fmla="*/ 2 w 44"/>
                <a:gd name="T65" fmla="*/ 11 h 17"/>
                <a:gd name="T66" fmla="*/ 0 w 44"/>
                <a:gd name="T67" fmla="*/ 11 h 17"/>
                <a:gd name="T68" fmla="*/ 0 w 44"/>
                <a:gd name="T69" fmla="*/ 11 h 17"/>
                <a:gd name="T70" fmla="*/ 4 w 44"/>
                <a:gd name="T71" fmla="*/ 0 h 17"/>
                <a:gd name="T72" fmla="*/ 4 w 44"/>
                <a:gd name="T73" fmla="*/ 0 h 1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17"/>
                <a:gd name="T113" fmla="*/ 44 w 44"/>
                <a:gd name="T114" fmla="*/ 17 h 1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17">
                  <a:moveTo>
                    <a:pt x="4" y="0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3" y="7"/>
                  </a:lnTo>
                  <a:lnTo>
                    <a:pt x="36" y="8"/>
                  </a:lnTo>
                  <a:lnTo>
                    <a:pt x="39" y="10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2" y="16"/>
                  </a:lnTo>
                  <a:lnTo>
                    <a:pt x="38" y="17"/>
                  </a:lnTo>
                  <a:lnTo>
                    <a:pt x="36" y="17"/>
                  </a:lnTo>
                  <a:lnTo>
                    <a:pt x="34" y="17"/>
                  </a:lnTo>
                  <a:lnTo>
                    <a:pt x="31" y="17"/>
                  </a:lnTo>
                  <a:lnTo>
                    <a:pt x="30" y="17"/>
                  </a:lnTo>
                  <a:lnTo>
                    <a:pt x="26" y="15"/>
                  </a:lnTo>
                  <a:lnTo>
                    <a:pt x="22" y="15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23" name="Freeform 104"/>
            <p:cNvSpPr>
              <a:spLocks/>
            </p:cNvSpPr>
            <p:nvPr/>
          </p:nvSpPr>
          <p:spPr bwMode="auto">
            <a:xfrm>
              <a:off x="5055" y="1611"/>
              <a:ext cx="32" cy="18"/>
            </a:xfrm>
            <a:custGeom>
              <a:avLst/>
              <a:gdLst>
                <a:gd name="T0" fmla="*/ 24 w 32"/>
                <a:gd name="T1" fmla="*/ 0 h 18"/>
                <a:gd name="T2" fmla="*/ 22 w 32"/>
                <a:gd name="T3" fmla="*/ 0 h 18"/>
                <a:gd name="T4" fmla="*/ 19 w 32"/>
                <a:gd name="T5" fmla="*/ 0 h 18"/>
                <a:gd name="T6" fmla="*/ 16 w 32"/>
                <a:gd name="T7" fmla="*/ 1 h 18"/>
                <a:gd name="T8" fmla="*/ 15 w 32"/>
                <a:gd name="T9" fmla="*/ 2 h 18"/>
                <a:gd name="T10" fmla="*/ 13 w 32"/>
                <a:gd name="T11" fmla="*/ 3 h 18"/>
                <a:gd name="T12" fmla="*/ 10 w 32"/>
                <a:gd name="T13" fmla="*/ 4 h 18"/>
                <a:gd name="T14" fmla="*/ 7 w 32"/>
                <a:gd name="T15" fmla="*/ 5 h 18"/>
                <a:gd name="T16" fmla="*/ 6 w 32"/>
                <a:gd name="T17" fmla="*/ 6 h 18"/>
                <a:gd name="T18" fmla="*/ 4 w 32"/>
                <a:gd name="T19" fmla="*/ 8 h 18"/>
                <a:gd name="T20" fmla="*/ 2 w 32"/>
                <a:gd name="T21" fmla="*/ 9 h 18"/>
                <a:gd name="T22" fmla="*/ 0 w 32"/>
                <a:gd name="T23" fmla="*/ 12 h 18"/>
                <a:gd name="T24" fmla="*/ 2 w 32"/>
                <a:gd name="T25" fmla="*/ 17 h 18"/>
                <a:gd name="T26" fmla="*/ 5 w 32"/>
                <a:gd name="T27" fmla="*/ 18 h 18"/>
                <a:gd name="T28" fmla="*/ 9 w 32"/>
                <a:gd name="T29" fmla="*/ 18 h 18"/>
                <a:gd name="T30" fmla="*/ 11 w 32"/>
                <a:gd name="T31" fmla="*/ 17 h 18"/>
                <a:gd name="T32" fmla="*/ 15 w 32"/>
                <a:gd name="T33" fmla="*/ 17 h 18"/>
                <a:gd name="T34" fmla="*/ 17 w 32"/>
                <a:gd name="T35" fmla="*/ 15 h 18"/>
                <a:gd name="T36" fmla="*/ 19 w 32"/>
                <a:gd name="T37" fmla="*/ 14 h 18"/>
                <a:gd name="T38" fmla="*/ 24 w 32"/>
                <a:gd name="T39" fmla="*/ 11 h 18"/>
                <a:gd name="T40" fmla="*/ 28 w 32"/>
                <a:gd name="T41" fmla="*/ 9 h 18"/>
                <a:gd name="T42" fmla="*/ 31 w 32"/>
                <a:gd name="T43" fmla="*/ 8 h 18"/>
                <a:gd name="T44" fmla="*/ 32 w 32"/>
                <a:gd name="T45" fmla="*/ 6 h 18"/>
                <a:gd name="T46" fmla="*/ 24 w 32"/>
                <a:gd name="T47" fmla="*/ 0 h 18"/>
                <a:gd name="T48" fmla="*/ 24 w 32"/>
                <a:gd name="T49" fmla="*/ 0 h 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2"/>
                <a:gd name="T76" fmla="*/ 0 h 18"/>
                <a:gd name="T77" fmla="*/ 32 w 32"/>
                <a:gd name="T78" fmla="*/ 18 h 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2" h="18">
                  <a:moveTo>
                    <a:pt x="24" y="0"/>
                  </a:moveTo>
                  <a:lnTo>
                    <a:pt x="22" y="0"/>
                  </a:lnTo>
                  <a:lnTo>
                    <a:pt x="19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9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11" y="17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9" y="14"/>
                  </a:lnTo>
                  <a:lnTo>
                    <a:pt x="24" y="11"/>
                  </a:lnTo>
                  <a:lnTo>
                    <a:pt x="28" y="9"/>
                  </a:lnTo>
                  <a:lnTo>
                    <a:pt x="31" y="8"/>
                  </a:lnTo>
                  <a:lnTo>
                    <a:pt x="32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24" name="Freeform 105"/>
            <p:cNvSpPr>
              <a:spLocks/>
            </p:cNvSpPr>
            <p:nvPr/>
          </p:nvSpPr>
          <p:spPr bwMode="auto">
            <a:xfrm>
              <a:off x="4416" y="2287"/>
              <a:ext cx="52" cy="52"/>
            </a:xfrm>
            <a:custGeom>
              <a:avLst/>
              <a:gdLst>
                <a:gd name="T0" fmla="*/ 6 w 52"/>
                <a:gd name="T1" fmla="*/ 0 h 52"/>
                <a:gd name="T2" fmla="*/ 6 w 52"/>
                <a:gd name="T3" fmla="*/ 1 h 52"/>
                <a:gd name="T4" fmla="*/ 7 w 52"/>
                <a:gd name="T5" fmla="*/ 3 h 52"/>
                <a:gd name="T6" fmla="*/ 9 w 52"/>
                <a:gd name="T7" fmla="*/ 5 h 52"/>
                <a:gd name="T8" fmla="*/ 12 w 52"/>
                <a:gd name="T9" fmla="*/ 10 h 52"/>
                <a:gd name="T10" fmla="*/ 13 w 52"/>
                <a:gd name="T11" fmla="*/ 11 h 52"/>
                <a:gd name="T12" fmla="*/ 15 w 52"/>
                <a:gd name="T13" fmla="*/ 13 h 52"/>
                <a:gd name="T14" fmla="*/ 16 w 52"/>
                <a:gd name="T15" fmla="*/ 16 h 52"/>
                <a:gd name="T16" fmla="*/ 18 w 52"/>
                <a:gd name="T17" fmla="*/ 19 h 52"/>
                <a:gd name="T18" fmla="*/ 21 w 52"/>
                <a:gd name="T19" fmla="*/ 21 h 52"/>
                <a:gd name="T20" fmla="*/ 24 w 52"/>
                <a:gd name="T21" fmla="*/ 23 h 52"/>
                <a:gd name="T22" fmla="*/ 26 w 52"/>
                <a:gd name="T23" fmla="*/ 25 h 52"/>
                <a:gd name="T24" fmla="*/ 29 w 52"/>
                <a:gd name="T25" fmla="*/ 28 h 52"/>
                <a:gd name="T26" fmla="*/ 31 w 52"/>
                <a:gd name="T27" fmla="*/ 29 h 52"/>
                <a:gd name="T28" fmla="*/ 33 w 52"/>
                <a:gd name="T29" fmla="*/ 31 h 52"/>
                <a:gd name="T30" fmla="*/ 35 w 52"/>
                <a:gd name="T31" fmla="*/ 33 h 52"/>
                <a:gd name="T32" fmla="*/ 38 w 52"/>
                <a:gd name="T33" fmla="*/ 34 h 52"/>
                <a:gd name="T34" fmla="*/ 41 w 52"/>
                <a:gd name="T35" fmla="*/ 36 h 52"/>
                <a:gd name="T36" fmla="*/ 45 w 52"/>
                <a:gd name="T37" fmla="*/ 38 h 52"/>
                <a:gd name="T38" fmla="*/ 48 w 52"/>
                <a:gd name="T39" fmla="*/ 39 h 52"/>
                <a:gd name="T40" fmla="*/ 50 w 52"/>
                <a:gd name="T41" fmla="*/ 40 h 52"/>
                <a:gd name="T42" fmla="*/ 51 w 52"/>
                <a:gd name="T43" fmla="*/ 40 h 52"/>
                <a:gd name="T44" fmla="*/ 52 w 52"/>
                <a:gd name="T45" fmla="*/ 42 h 52"/>
                <a:gd name="T46" fmla="*/ 52 w 52"/>
                <a:gd name="T47" fmla="*/ 43 h 52"/>
                <a:gd name="T48" fmla="*/ 50 w 52"/>
                <a:gd name="T49" fmla="*/ 46 h 52"/>
                <a:gd name="T50" fmla="*/ 49 w 52"/>
                <a:gd name="T51" fmla="*/ 48 h 52"/>
                <a:gd name="T52" fmla="*/ 48 w 52"/>
                <a:gd name="T53" fmla="*/ 49 h 52"/>
                <a:gd name="T54" fmla="*/ 44 w 52"/>
                <a:gd name="T55" fmla="*/ 51 h 52"/>
                <a:gd name="T56" fmla="*/ 42 w 52"/>
                <a:gd name="T57" fmla="*/ 52 h 52"/>
                <a:gd name="T58" fmla="*/ 40 w 52"/>
                <a:gd name="T59" fmla="*/ 51 h 52"/>
                <a:gd name="T60" fmla="*/ 38 w 52"/>
                <a:gd name="T61" fmla="*/ 49 h 52"/>
                <a:gd name="T62" fmla="*/ 35 w 52"/>
                <a:gd name="T63" fmla="*/ 48 h 52"/>
                <a:gd name="T64" fmla="*/ 32 w 52"/>
                <a:gd name="T65" fmla="*/ 46 h 52"/>
                <a:gd name="T66" fmla="*/ 29 w 52"/>
                <a:gd name="T67" fmla="*/ 44 h 52"/>
                <a:gd name="T68" fmla="*/ 25 w 52"/>
                <a:gd name="T69" fmla="*/ 42 h 52"/>
                <a:gd name="T70" fmla="*/ 22 w 52"/>
                <a:gd name="T71" fmla="*/ 39 h 52"/>
                <a:gd name="T72" fmla="*/ 18 w 52"/>
                <a:gd name="T73" fmla="*/ 37 h 52"/>
                <a:gd name="T74" fmla="*/ 15 w 52"/>
                <a:gd name="T75" fmla="*/ 34 h 52"/>
                <a:gd name="T76" fmla="*/ 12 w 52"/>
                <a:gd name="T77" fmla="*/ 30 h 52"/>
                <a:gd name="T78" fmla="*/ 9 w 52"/>
                <a:gd name="T79" fmla="*/ 28 h 52"/>
                <a:gd name="T80" fmla="*/ 7 w 52"/>
                <a:gd name="T81" fmla="*/ 25 h 52"/>
                <a:gd name="T82" fmla="*/ 4 w 52"/>
                <a:gd name="T83" fmla="*/ 21 h 52"/>
                <a:gd name="T84" fmla="*/ 3 w 52"/>
                <a:gd name="T85" fmla="*/ 19 h 52"/>
                <a:gd name="T86" fmla="*/ 1 w 52"/>
                <a:gd name="T87" fmla="*/ 16 h 52"/>
                <a:gd name="T88" fmla="*/ 1 w 52"/>
                <a:gd name="T89" fmla="*/ 14 h 52"/>
                <a:gd name="T90" fmla="*/ 0 w 52"/>
                <a:gd name="T91" fmla="*/ 11 h 52"/>
                <a:gd name="T92" fmla="*/ 0 w 52"/>
                <a:gd name="T93" fmla="*/ 9 h 52"/>
                <a:gd name="T94" fmla="*/ 0 w 52"/>
                <a:gd name="T95" fmla="*/ 8 h 52"/>
                <a:gd name="T96" fmla="*/ 1 w 52"/>
                <a:gd name="T97" fmla="*/ 7 h 52"/>
                <a:gd name="T98" fmla="*/ 1 w 52"/>
                <a:gd name="T99" fmla="*/ 3 h 52"/>
                <a:gd name="T100" fmla="*/ 3 w 52"/>
                <a:gd name="T101" fmla="*/ 2 h 52"/>
                <a:gd name="T102" fmla="*/ 5 w 52"/>
                <a:gd name="T103" fmla="*/ 0 h 52"/>
                <a:gd name="T104" fmla="*/ 6 w 52"/>
                <a:gd name="T105" fmla="*/ 0 h 52"/>
                <a:gd name="T106" fmla="*/ 6 w 52"/>
                <a:gd name="T107" fmla="*/ 0 h 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52"/>
                <a:gd name="T164" fmla="*/ 52 w 52"/>
                <a:gd name="T165" fmla="*/ 52 h 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52">
                  <a:moveTo>
                    <a:pt x="6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9" y="5"/>
                  </a:lnTo>
                  <a:lnTo>
                    <a:pt x="12" y="10"/>
                  </a:lnTo>
                  <a:lnTo>
                    <a:pt x="13" y="11"/>
                  </a:lnTo>
                  <a:lnTo>
                    <a:pt x="15" y="13"/>
                  </a:lnTo>
                  <a:lnTo>
                    <a:pt x="16" y="16"/>
                  </a:lnTo>
                  <a:lnTo>
                    <a:pt x="18" y="19"/>
                  </a:lnTo>
                  <a:lnTo>
                    <a:pt x="21" y="21"/>
                  </a:lnTo>
                  <a:lnTo>
                    <a:pt x="24" y="23"/>
                  </a:lnTo>
                  <a:lnTo>
                    <a:pt x="26" y="25"/>
                  </a:lnTo>
                  <a:lnTo>
                    <a:pt x="29" y="28"/>
                  </a:lnTo>
                  <a:lnTo>
                    <a:pt x="31" y="29"/>
                  </a:lnTo>
                  <a:lnTo>
                    <a:pt x="33" y="31"/>
                  </a:lnTo>
                  <a:lnTo>
                    <a:pt x="35" y="33"/>
                  </a:lnTo>
                  <a:lnTo>
                    <a:pt x="38" y="34"/>
                  </a:lnTo>
                  <a:lnTo>
                    <a:pt x="41" y="36"/>
                  </a:lnTo>
                  <a:lnTo>
                    <a:pt x="45" y="38"/>
                  </a:lnTo>
                  <a:lnTo>
                    <a:pt x="48" y="39"/>
                  </a:lnTo>
                  <a:lnTo>
                    <a:pt x="50" y="40"/>
                  </a:lnTo>
                  <a:lnTo>
                    <a:pt x="51" y="40"/>
                  </a:lnTo>
                  <a:lnTo>
                    <a:pt x="52" y="42"/>
                  </a:lnTo>
                  <a:lnTo>
                    <a:pt x="52" y="43"/>
                  </a:lnTo>
                  <a:lnTo>
                    <a:pt x="50" y="46"/>
                  </a:lnTo>
                  <a:lnTo>
                    <a:pt x="49" y="48"/>
                  </a:lnTo>
                  <a:lnTo>
                    <a:pt x="48" y="49"/>
                  </a:lnTo>
                  <a:lnTo>
                    <a:pt x="44" y="51"/>
                  </a:lnTo>
                  <a:lnTo>
                    <a:pt x="42" y="52"/>
                  </a:lnTo>
                  <a:lnTo>
                    <a:pt x="40" y="51"/>
                  </a:lnTo>
                  <a:lnTo>
                    <a:pt x="38" y="49"/>
                  </a:lnTo>
                  <a:lnTo>
                    <a:pt x="35" y="48"/>
                  </a:lnTo>
                  <a:lnTo>
                    <a:pt x="32" y="46"/>
                  </a:lnTo>
                  <a:lnTo>
                    <a:pt x="29" y="44"/>
                  </a:lnTo>
                  <a:lnTo>
                    <a:pt x="25" y="42"/>
                  </a:lnTo>
                  <a:lnTo>
                    <a:pt x="22" y="39"/>
                  </a:lnTo>
                  <a:lnTo>
                    <a:pt x="18" y="37"/>
                  </a:lnTo>
                  <a:lnTo>
                    <a:pt x="15" y="34"/>
                  </a:lnTo>
                  <a:lnTo>
                    <a:pt x="12" y="30"/>
                  </a:lnTo>
                  <a:lnTo>
                    <a:pt x="9" y="28"/>
                  </a:lnTo>
                  <a:lnTo>
                    <a:pt x="7" y="25"/>
                  </a:lnTo>
                  <a:lnTo>
                    <a:pt x="4" y="21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25" name="Freeform 106"/>
            <p:cNvSpPr>
              <a:spLocks/>
            </p:cNvSpPr>
            <p:nvPr/>
          </p:nvSpPr>
          <p:spPr bwMode="auto">
            <a:xfrm>
              <a:off x="4694" y="2294"/>
              <a:ext cx="32" cy="27"/>
            </a:xfrm>
            <a:custGeom>
              <a:avLst/>
              <a:gdLst>
                <a:gd name="T0" fmla="*/ 26 w 32"/>
                <a:gd name="T1" fmla="*/ 1 h 27"/>
                <a:gd name="T2" fmla="*/ 25 w 32"/>
                <a:gd name="T3" fmla="*/ 1 h 27"/>
                <a:gd name="T4" fmla="*/ 22 w 32"/>
                <a:gd name="T5" fmla="*/ 3 h 27"/>
                <a:gd name="T6" fmla="*/ 20 w 32"/>
                <a:gd name="T7" fmla="*/ 4 h 27"/>
                <a:gd name="T8" fmla="*/ 17 w 32"/>
                <a:gd name="T9" fmla="*/ 5 h 27"/>
                <a:gd name="T10" fmla="*/ 15 w 32"/>
                <a:gd name="T11" fmla="*/ 6 h 27"/>
                <a:gd name="T12" fmla="*/ 13 w 32"/>
                <a:gd name="T13" fmla="*/ 9 h 27"/>
                <a:gd name="T14" fmla="*/ 9 w 32"/>
                <a:gd name="T15" fmla="*/ 10 h 27"/>
                <a:gd name="T16" fmla="*/ 7 w 32"/>
                <a:gd name="T17" fmla="*/ 12 h 27"/>
                <a:gd name="T18" fmla="*/ 5 w 32"/>
                <a:gd name="T19" fmla="*/ 13 h 27"/>
                <a:gd name="T20" fmla="*/ 4 w 32"/>
                <a:gd name="T21" fmla="*/ 16 h 27"/>
                <a:gd name="T22" fmla="*/ 0 w 32"/>
                <a:gd name="T23" fmla="*/ 20 h 27"/>
                <a:gd name="T24" fmla="*/ 0 w 32"/>
                <a:gd name="T25" fmla="*/ 24 h 27"/>
                <a:gd name="T26" fmla="*/ 3 w 32"/>
                <a:gd name="T27" fmla="*/ 27 h 27"/>
                <a:gd name="T28" fmla="*/ 7 w 32"/>
                <a:gd name="T29" fmla="*/ 27 h 27"/>
                <a:gd name="T30" fmla="*/ 9 w 32"/>
                <a:gd name="T31" fmla="*/ 27 h 27"/>
                <a:gd name="T32" fmla="*/ 12 w 32"/>
                <a:gd name="T33" fmla="*/ 27 h 27"/>
                <a:gd name="T34" fmla="*/ 14 w 32"/>
                <a:gd name="T35" fmla="*/ 26 h 27"/>
                <a:gd name="T36" fmla="*/ 17 w 32"/>
                <a:gd name="T37" fmla="*/ 24 h 27"/>
                <a:gd name="T38" fmla="*/ 20 w 32"/>
                <a:gd name="T39" fmla="*/ 22 h 27"/>
                <a:gd name="T40" fmla="*/ 22 w 32"/>
                <a:gd name="T41" fmla="*/ 20 h 27"/>
                <a:gd name="T42" fmla="*/ 24 w 32"/>
                <a:gd name="T43" fmla="*/ 18 h 27"/>
                <a:gd name="T44" fmla="*/ 26 w 32"/>
                <a:gd name="T45" fmla="*/ 16 h 27"/>
                <a:gd name="T46" fmla="*/ 30 w 32"/>
                <a:gd name="T47" fmla="*/ 12 h 27"/>
                <a:gd name="T48" fmla="*/ 32 w 32"/>
                <a:gd name="T49" fmla="*/ 7 h 27"/>
                <a:gd name="T50" fmla="*/ 32 w 32"/>
                <a:gd name="T51" fmla="*/ 4 h 27"/>
                <a:gd name="T52" fmla="*/ 32 w 32"/>
                <a:gd name="T53" fmla="*/ 2 h 27"/>
                <a:gd name="T54" fmla="*/ 31 w 32"/>
                <a:gd name="T55" fmla="*/ 0 h 27"/>
                <a:gd name="T56" fmla="*/ 30 w 32"/>
                <a:gd name="T57" fmla="*/ 0 h 27"/>
                <a:gd name="T58" fmla="*/ 28 w 32"/>
                <a:gd name="T59" fmla="*/ 0 h 27"/>
                <a:gd name="T60" fmla="*/ 26 w 32"/>
                <a:gd name="T61" fmla="*/ 1 h 27"/>
                <a:gd name="T62" fmla="*/ 26 w 32"/>
                <a:gd name="T63" fmla="*/ 1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7"/>
                <a:gd name="T98" fmla="*/ 32 w 32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7">
                  <a:moveTo>
                    <a:pt x="26" y="1"/>
                  </a:moveTo>
                  <a:lnTo>
                    <a:pt x="25" y="1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17" y="5"/>
                  </a:lnTo>
                  <a:lnTo>
                    <a:pt x="15" y="6"/>
                  </a:lnTo>
                  <a:lnTo>
                    <a:pt x="13" y="9"/>
                  </a:lnTo>
                  <a:lnTo>
                    <a:pt x="9" y="10"/>
                  </a:lnTo>
                  <a:lnTo>
                    <a:pt x="7" y="12"/>
                  </a:lnTo>
                  <a:lnTo>
                    <a:pt x="5" y="13"/>
                  </a:lnTo>
                  <a:lnTo>
                    <a:pt x="4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3" y="27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12" y="27"/>
                  </a:lnTo>
                  <a:lnTo>
                    <a:pt x="14" y="26"/>
                  </a:lnTo>
                  <a:lnTo>
                    <a:pt x="17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4" y="18"/>
                  </a:lnTo>
                  <a:lnTo>
                    <a:pt x="26" y="16"/>
                  </a:lnTo>
                  <a:lnTo>
                    <a:pt x="30" y="12"/>
                  </a:lnTo>
                  <a:lnTo>
                    <a:pt x="32" y="7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26" name="Freeform 107"/>
            <p:cNvSpPr>
              <a:spLocks/>
            </p:cNvSpPr>
            <p:nvPr/>
          </p:nvSpPr>
          <p:spPr bwMode="auto">
            <a:xfrm>
              <a:off x="4733" y="2063"/>
              <a:ext cx="33" cy="63"/>
            </a:xfrm>
            <a:custGeom>
              <a:avLst/>
              <a:gdLst>
                <a:gd name="T0" fmla="*/ 0 w 33"/>
                <a:gd name="T1" fmla="*/ 3 h 63"/>
                <a:gd name="T2" fmla="*/ 1 w 33"/>
                <a:gd name="T3" fmla="*/ 6 h 63"/>
                <a:gd name="T4" fmla="*/ 3 w 33"/>
                <a:gd name="T5" fmla="*/ 8 h 63"/>
                <a:gd name="T6" fmla="*/ 7 w 33"/>
                <a:gd name="T7" fmla="*/ 11 h 63"/>
                <a:gd name="T8" fmla="*/ 9 w 33"/>
                <a:gd name="T9" fmla="*/ 15 h 63"/>
                <a:gd name="T10" fmla="*/ 11 w 33"/>
                <a:gd name="T11" fmla="*/ 19 h 63"/>
                <a:gd name="T12" fmla="*/ 12 w 33"/>
                <a:gd name="T13" fmla="*/ 21 h 63"/>
                <a:gd name="T14" fmla="*/ 13 w 33"/>
                <a:gd name="T15" fmla="*/ 24 h 63"/>
                <a:gd name="T16" fmla="*/ 15 w 33"/>
                <a:gd name="T17" fmla="*/ 27 h 63"/>
                <a:gd name="T18" fmla="*/ 16 w 33"/>
                <a:gd name="T19" fmla="*/ 30 h 63"/>
                <a:gd name="T20" fmla="*/ 17 w 33"/>
                <a:gd name="T21" fmla="*/ 33 h 63"/>
                <a:gd name="T22" fmla="*/ 17 w 33"/>
                <a:gd name="T23" fmla="*/ 35 h 63"/>
                <a:gd name="T24" fmla="*/ 17 w 33"/>
                <a:gd name="T25" fmla="*/ 38 h 63"/>
                <a:gd name="T26" fmla="*/ 18 w 33"/>
                <a:gd name="T27" fmla="*/ 41 h 63"/>
                <a:gd name="T28" fmla="*/ 19 w 33"/>
                <a:gd name="T29" fmla="*/ 43 h 63"/>
                <a:gd name="T30" fmla="*/ 19 w 33"/>
                <a:gd name="T31" fmla="*/ 45 h 63"/>
                <a:gd name="T32" fmla="*/ 19 w 33"/>
                <a:gd name="T33" fmla="*/ 47 h 63"/>
                <a:gd name="T34" fmla="*/ 20 w 33"/>
                <a:gd name="T35" fmla="*/ 51 h 63"/>
                <a:gd name="T36" fmla="*/ 20 w 33"/>
                <a:gd name="T37" fmla="*/ 54 h 63"/>
                <a:gd name="T38" fmla="*/ 21 w 33"/>
                <a:gd name="T39" fmla="*/ 58 h 63"/>
                <a:gd name="T40" fmla="*/ 22 w 33"/>
                <a:gd name="T41" fmla="*/ 60 h 63"/>
                <a:gd name="T42" fmla="*/ 22 w 33"/>
                <a:gd name="T43" fmla="*/ 60 h 63"/>
                <a:gd name="T44" fmla="*/ 22 w 33"/>
                <a:gd name="T45" fmla="*/ 61 h 63"/>
                <a:gd name="T46" fmla="*/ 25 w 33"/>
                <a:gd name="T47" fmla="*/ 63 h 63"/>
                <a:gd name="T48" fmla="*/ 26 w 33"/>
                <a:gd name="T49" fmla="*/ 63 h 63"/>
                <a:gd name="T50" fmla="*/ 27 w 33"/>
                <a:gd name="T51" fmla="*/ 62 h 63"/>
                <a:gd name="T52" fmla="*/ 28 w 33"/>
                <a:gd name="T53" fmla="*/ 61 h 63"/>
                <a:gd name="T54" fmla="*/ 29 w 33"/>
                <a:gd name="T55" fmla="*/ 60 h 63"/>
                <a:gd name="T56" fmla="*/ 30 w 33"/>
                <a:gd name="T57" fmla="*/ 56 h 63"/>
                <a:gd name="T58" fmla="*/ 32 w 33"/>
                <a:gd name="T59" fmla="*/ 54 h 63"/>
                <a:gd name="T60" fmla="*/ 32 w 33"/>
                <a:gd name="T61" fmla="*/ 51 h 63"/>
                <a:gd name="T62" fmla="*/ 33 w 33"/>
                <a:gd name="T63" fmla="*/ 47 h 63"/>
                <a:gd name="T64" fmla="*/ 33 w 33"/>
                <a:gd name="T65" fmla="*/ 44 h 63"/>
                <a:gd name="T66" fmla="*/ 33 w 33"/>
                <a:gd name="T67" fmla="*/ 41 h 63"/>
                <a:gd name="T68" fmla="*/ 33 w 33"/>
                <a:gd name="T69" fmla="*/ 37 h 63"/>
                <a:gd name="T70" fmla="*/ 33 w 33"/>
                <a:gd name="T71" fmla="*/ 34 h 63"/>
                <a:gd name="T72" fmla="*/ 32 w 33"/>
                <a:gd name="T73" fmla="*/ 30 h 63"/>
                <a:gd name="T74" fmla="*/ 32 w 33"/>
                <a:gd name="T75" fmla="*/ 27 h 63"/>
                <a:gd name="T76" fmla="*/ 30 w 33"/>
                <a:gd name="T77" fmla="*/ 22 h 63"/>
                <a:gd name="T78" fmla="*/ 29 w 33"/>
                <a:gd name="T79" fmla="*/ 20 h 63"/>
                <a:gd name="T80" fmla="*/ 27 w 33"/>
                <a:gd name="T81" fmla="*/ 17 h 63"/>
                <a:gd name="T82" fmla="*/ 26 w 33"/>
                <a:gd name="T83" fmla="*/ 13 h 63"/>
                <a:gd name="T84" fmla="*/ 24 w 33"/>
                <a:gd name="T85" fmla="*/ 11 h 63"/>
                <a:gd name="T86" fmla="*/ 22 w 33"/>
                <a:gd name="T87" fmla="*/ 8 h 63"/>
                <a:gd name="T88" fmla="*/ 20 w 33"/>
                <a:gd name="T89" fmla="*/ 6 h 63"/>
                <a:gd name="T90" fmla="*/ 18 w 33"/>
                <a:gd name="T91" fmla="*/ 4 h 63"/>
                <a:gd name="T92" fmla="*/ 15 w 33"/>
                <a:gd name="T93" fmla="*/ 2 h 63"/>
                <a:gd name="T94" fmla="*/ 12 w 33"/>
                <a:gd name="T95" fmla="*/ 1 h 63"/>
                <a:gd name="T96" fmla="*/ 10 w 33"/>
                <a:gd name="T97" fmla="*/ 0 h 63"/>
                <a:gd name="T98" fmla="*/ 9 w 33"/>
                <a:gd name="T99" fmla="*/ 0 h 63"/>
                <a:gd name="T100" fmla="*/ 6 w 33"/>
                <a:gd name="T101" fmla="*/ 0 h 63"/>
                <a:gd name="T102" fmla="*/ 3 w 33"/>
                <a:gd name="T103" fmla="*/ 0 h 63"/>
                <a:gd name="T104" fmla="*/ 0 w 33"/>
                <a:gd name="T105" fmla="*/ 2 h 63"/>
                <a:gd name="T106" fmla="*/ 0 w 33"/>
                <a:gd name="T107" fmla="*/ 3 h 63"/>
                <a:gd name="T108" fmla="*/ 0 w 33"/>
                <a:gd name="T109" fmla="*/ 3 h 6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3"/>
                <a:gd name="T166" fmla="*/ 0 h 63"/>
                <a:gd name="T167" fmla="*/ 33 w 33"/>
                <a:gd name="T168" fmla="*/ 63 h 6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3" h="63">
                  <a:moveTo>
                    <a:pt x="0" y="3"/>
                  </a:moveTo>
                  <a:lnTo>
                    <a:pt x="1" y="6"/>
                  </a:lnTo>
                  <a:lnTo>
                    <a:pt x="3" y="8"/>
                  </a:lnTo>
                  <a:lnTo>
                    <a:pt x="7" y="11"/>
                  </a:lnTo>
                  <a:lnTo>
                    <a:pt x="9" y="15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17" y="38"/>
                  </a:lnTo>
                  <a:lnTo>
                    <a:pt x="18" y="41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7"/>
                  </a:lnTo>
                  <a:lnTo>
                    <a:pt x="20" y="51"/>
                  </a:lnTo>
                  <a:lnTo>
                    <a:pt x="20" y="54"/>
                  </a:lnTo>
                  <a:lnTo>
                    <a:pt x="21" y="58"/>
                  </a:lnTo>
                  <a:lnTo>
                    <a:pt x="22" y="60"/>
                  </a:lnTo>
                  <a:lnTo>
                    <a:pt x="22" y="61"/>
                  </a:lnTo>
                  <a:lnTo>
                    <a:pt x="25" y="63"/>
                  </a:lnTo>
                  <a:lnTo>
                    <a:pt x="26" y="63"/>
                  </a:lnTo>
                  <a:lnTo>
                    <a:pt x="27" y="62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30" y="56"/>
                  </a:lnTo>
                  <a:lnTo>
                    <a:pt x="32" y="54"/>
                  </a:lnTo>
                  <a:lnTo>
                    <a:pt x="32" y="51"/>
                  </a:lnTo>
                  <a:lnTo>
                    <a:pt x="33" y="47"/>
                  </a:lnTo>
                  <a:lnTo>
                    <a:pt x="33" y="44"/>
                  </a:lnTo>
                  <a:lnTo>
                    <a:pt x="33" y="41"/>
                  </a:lnTo>
                  <a:lnTo>
                    <a:pt x="33" y="37"/>
                  </a:lnTo>
                  <a:lnTo>
                    <a:pt x="33" y="34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0" y="22"/>
                  </a:lnTo>
                  <a:lnTo>
                    <a:pt x="29" y="20"/>
                  </a:lnTo>
                  <a:lnTo>
                    <a:pt x="27" y="17"/>
                  </a:lnTo>
                  <a:lnTo>
                    <a:pt x="26" y="13"/>
                  </a:lnTo>
                  <a:lnTo>
                    <a:pt x="24" y="11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27" name="Freeform 108"/>
            <p:cNvSpPr>
              <a:spLocks/>
            </p:cNvSpPr>
            <p:nvPr/>
          </p:nvSpPr>
          <p:spPr bwMode="auto">
            <a:xfrm>
              <a:off x="4386" y="1899"/>
              <a:ext cx="14" cy="32"/>
            </a:xfrm>
            <a:custGeom>
              <a:avLst/>
              <a:gdLst>
                <a:gd name="T0" fmla="*/ 2 w 14"/>
                <a:gd name="T1" fmla="*/ 3 h 32"/>
                <a:gd name="T2" fmla="*/ 1 w 14"/>
                <a:gd name="T3" fmla="*/ 4 h 32"/>
                <a:gd name="T4" fmla="*/ 1 w 14"/>
                <a:gd name="T5" fmla="*/ 7 h 32"/>
                <a:gd name="T6" fmla="*/ 1 w 14"/>
                <a:gd name="T7" fmla="*/ 8 h 32"/>
                <a:gd name="T8" fmla="*/ 0 w 14"/>
                <a:gd name="T9" fmla="*/ 11 h 32"/>
                <a:gd name="T10" fmla="*/ 0 w 14"/>
                <a:gd name="T11" fmla="*/ 13 h 32"/>
                <a:gd name="T12" fmla="*/ 0 w 14"/>
                <a:gd name="T13" fmla="*/ 16 h 32"/>
                <a:gd name="T14" fmla="*/ 0 w 14"/>
                <a:gd name="T15" fmla="*/ 18 h 32"/>
                <a:gd name="T16" fmla="*/ 0 w 14"/>
                <a:gd name="T17" fmla="*/ 20 h 32"/>
                <a:gd name="T18" fmla="*/ 0 w 14"/>
                <a:gd name="T19" fmla="*/ 23 h 32"/>
                <a:gd name="T20" fmla="*/ 1 w 14"/>
                <a:gd name="T21" fmla="*/ 26 h 32"/>
                <a:gd name="T22" fmla="*/ 2 w 14"/>
                <a:gd name="T23" fmla="*/ 27 h 32"/>
                <a:gd name="T24" fmla="*/ 3 w 14"/>
                <a:gd name="T25" fmla="*/ 29 h 32"/>
                <a:gd name="T26" fmla="*/ 5 w 14"/>
                <a:gd name="T27" fmla="*/ 30 h 32"/>
                <a:gd name="T28" fmla="*/ 8 w 14"/>
                <a:gd name="T29" fmla="*/ 32 h 32"/>
                <a:gd name="T30" fmla="*/ 11 w 14"/>
                <a:gd name="T31" fmla="*/ 32 h 32"/>
                <a:gd name="T32" fmla="*/ 13 w 14"/>
                <a:gd name="T33" fmla="*/ 28 h 32"/>
                <a:gd name="T34" fmla="*/ 13 w 14"/>
                <a:gd name="T35" fmla="*/ 26 h 32"/>
                <a:gd name="T36" fmla="*/ 14 w 14"/>
                <a:gd name="T37" fmla="*/ 24 h 32"/>
                <a:gd name="T38" fmla="*/ 14 w 14"/>
                <a:gd name="T39" fmla="*/ 20 h 32"/>
                <a:gd name="T40" fmla="*/ 14 w 14"/>
                <a:gd name="T41" fmla="*/ 17 h 32"/>
                <a:gd name="T42" fmla="*/ 13 w 14"/>
                <a:gd name="T43" fmla="*/ 13 h 32"/>
                <a:gd name="T44" fmla="*/ 13 w 14"/>
                <a:gd name="T45" fmla="*/ 10 h 32"/>
                <a:gd name="T46" fmla="*/ 13 w 14"/>
                <a:gd name="T47" fmla="*/ 8 h 32"/>
                <a:gd name="T48" fmla="*/ 12 w 14"/>
                <a:gd name="T49" fmla="*/ 6 h 32"/>
                <a:gd name="T50" fmla="*/ 12 w 14"/>
                <a:gd name="T51" fmla="*/ 3 h 32"/>
                <a:gd name="T52" fmla="*/ 11 w 14"/>
                <a:gd name="T53" fmla="*/ 1 h 32"/>
                <a:gd name="T54" fmla="*/ 11 w 14"/>
                <a:gd name="T55" fmla="*/ 0 h 32"/>
                <a:gd name="T56" fmla="*/ 2 w 14"/>
                <a:gd name="T57" fmla="*/ 3 h 32"/>
                <a:gd name="T58" fmla="*/ 2 w 14"/>
                <a:gd name="T59" fmla="*/ 3 h 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"/>
                <a:gd name="T91" fmla="*/ 0 h 32"/>
                <a:gd name="T92" fmla="*/ 14 w 14"/>
                <a:gd name="T93" fmla="*/ 32 h 3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" h="32">
                  <a:moveTo>
                    <a:pt x="2" y="3"/>
                  </a:moveTo>
                  <a:lnTo>
                    <a:pt x="1" y="4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5" y="30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3" y="28"/>
                  </a:lnTo>
                  <a:lnTo>
                    <a:pt x="13" y="26"/>
                  </a:lnTo>
                  <a:lnTo>
                    <a:pt x="14" y="24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28" name="Freeform 109"/>
            <p:cNvSpPr>
              <a:spLocks/>
            </p:cNvSpPr>
            <p:nvPr/>
          </p:nvSpPr>
          <p:spPr bwMode="auto">
            <a:xfrm>
              <a:off x="4457" y="1530"/>
              <a:ext cx="16" cy="58"/>
            </a:xfrm>
            <a:custGeom>
              <a:avLst/>
              <a:gdLst>
                <a:gd name="T0" fmla="*/ 0 w 16"/>
                <a:gd name="T1" fmla="*/ 3 h 58"/>
                <a:gd name="T2" fmla="*/ 0 w 16"/>
                <a:gd name="T3" fmla="*/ 3 h 58"/>
                <a:gd name="T4" fmla="*/ 0 w 16"/>
                <a:gd name="T5" fmla="*/ 4 h 58"/>
                <a:gd name="T6" fmla="*/ 0 w 16"/>
                <a:gd name="T7" fmla="*/ 7 h 58"/>
                <a:gd name="T8" fmla="*/ 0 w 16"/>
                <a:gd name="T9" fmla="*/ 12 h 58"/>
                <a:gd name="T10" fmla="*/ 0 w 16"/>
                <a:gd name="T11" fmla="*/ 13 h 58"/>
                <a:gd name="T12" fmla="*/ 0 w 16"/>
                <a:gd name="T13" fmla="*/ 15 h 58"/>
                <a:gd name="T14" fmla="*/ 0 w 16"/>
                <a:gd name="T15" fmla="*/ 18 h 58"/>
                <a:gd name="T16" fmla="*/ 0 w 16"/>
                <a:gd name="T17" fmla="*/ 21 h 58"/>
                <a:gd name="T18" fmla="*/ 0 w 16"/>
                <a:gd name="T19" fmla="*/ 23 h 58"/>
                <a:gd name="T20" fmla="*/ 0 w 16"/>
                <a:gd name="T21" fmla="*/ 25 h 58"/>
                <a:gd name="T22" fmla="*/ 1 w 16"/>
                <a:gd name="T23" fmla="*/ 29 h 58"/>
                <a:gd name="T24" fmla="*/ 1 w 16"/>
                <a:gd name="T25" fmla="*/ 31 h 58"/>
                <a:gd name="T26" fmla="*/ 1 w 16"/>
                <a:gd name="T27" fmla="*/ 34 h 58"/>
                <a:gd name="T28" fmla="*/ 1 w 16"/>
                <a:gd name="T29" fmla="*/ 37 h 58"/>
                <a:gd name="T30" fmla="*/ 2 w 16"/>
                <a:gd name="T31" fmla="*/ 39 h 58"/>
                <a:gd name="T32" fmla="*/ 2 w 16"/>
                <a:gd name="T33" fmla="*/ 42 h 58"/>
                <a:gd name="T34" fmla="*/ 2 w 16"/>
                <a:gd name="T35" fmla="*/ 43 h 58"/>
                <a:gd name="T36" fmla="*/ 3 w 16"/>
                <a:gd name="T37" fmla="*/ 47 h 58"/>
                <a:gd name="T38" fmla="*/ 3 w 16"/>
                <a:gd name="T39" fmla="*/ 49 h 58"/>
                <a:gd name="T40" fmla="*/ 4 w 16"/>
                <a:gd name="T41" fmla="*/ 51 h 58"/>
                <a:gd name="T42" fmla="*/ 6 w 16"/>
                <a:gd name="T43" fmla="*/ 55 h 58"/>
                <a:gd name="T44" fmla="*/ 7 w 16"/>
                <a:gd name="T45" fmla="*/ 57 h 58"/>
                <a:gd name="T46" fmla="*/ 9 w 16"/>
                <a:gd name="T47" fmla="*/ 58 h 58"/>
                <a:gd name="T48" fmla="*/ 11 w 16"/>
                <a:gd name="T49" fmla="*/ 58 h 58"/>
                <a:gd name="T50" fmla="*/ 12 w 16"/>
                <a:gd name="T51" fmla="*/ 57 h 58"/>
                <a:gd name="T52" fmla="*/ 15 w 16"/>
                <a:gd name="T53" fmla="*/ 55 h 58"/>
                <a:gd name="T54" fmla="*/ 16 w 16"/>
                <a:gd name="T55" fmla="*/ 51 h 58"/>
                <a:gd name="T56" fmla="*/ 16 w 16"/>
                <a:gd name="T57" fmla="*/ 48 h 58"/>
                <a:gd name="T58" fmla="*/ 16 w 16"/>
                <a:gd name="T59" fmla="*/ 46 h 58"/>
                <a:gd name="T60" fmla="*/ 16 w 16"/>
                <a:gd name="T61" fmla="*/ 43 h 58"/>
                <a:gd name="T62" fmla="*/ 16 w 16"/>
                <a:gd name="T63" fmla="*/ 40 h 58"/>
                <a:gd name="T64" fmla="*/ 16 w 16"/>
                <a:gd name="T65" fmla="*/ 39 h 58"/>
                <a:gd name="T66" fmla="*/ 16 w 16"/>
                <a:gd name="T67" fmla="*/ 35 h 58"/>
                <a:gd name="T68" fmla="*/ 16 w 16"/>
                <a:gd name="T69" fmla="*/ 33 h 58"/>
                <a:gd name="T70" fmla="*/ 16 w 16"/>
                <a:gd name="T71" fmla="*/ 31 h 58"/>
                <a:gd name="T72" fmla="*/ 16 w 16"/>
                <a:gd name="T73" fmla="*/ 27 h 58"/>
                <a:gd name="T74" fmla="*/ 15 w 16"/>
                <a:gd name="T75" fmla="*/ 25 h 58"/>
                <a:gd name="T76" fmla="*/ 15 w 16"/>
                <a:gd name="T77" fmla="*/ 22 h 58"/>
                <a:gd name="T78" fmla="*/ 14 w 16"/>
                <a:gd name="T79" fmla="*/ 20 h 58"/>
                <a:gd name="T80" fmla="*/ 14 w 16"/>
                <a:gd name="T81" fmla="*/ 17 h 58"/>
                <a:gd name="T82" fmla="*/ 12 w 16"/>
                <a:gd name="T83" fmla="*/ 13 h 58"/>
                <a:gd name="T84" fmla="*/ 12 w 16"/>
                <a:gd name="T85" fmla="*/ 8 h 58"/>
                <a:gd name="T86" fmla="*/ 11 w 16"/>
                <a:gd name="T87" fmla="*/ 5 h 58"/>
                <a:gd name="T88" fmla="*/ 11 w 16"/>
                <a:gd name="T89" fmla="*/ 3 h 58"/>
                <a:gd name="T90" fmla="*/ 10 w 16"/>
                <a:gd name="T91" fmla="*/ 0 h 58"/>
                <a:gd name="T92" fmla="*/ 10 w 16"/>
                <a:gd name="T93" fmla="*/ 0 h 58"/>
                <a:gd name="T94" fmla="*/ 0 w 16"/>
                <a:gd name="T95" fmla="*/ 3 h 58"/>
                <a:gd name="T96" fmla="*/ 0 w 16"/>
                <a:gd name="T97" fmla="*/ 3 h 5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58"/>
                <a:gd name="T149" fmla="*/ 16 w 16"/>
                <a:gd name="T150" fmla="*/ 58 h 5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58">
                  <a:moveTo>
                    <a:pt x="0" y="3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4"/>
                  </a:lnTo>
                  <a:lnTo>
                    <a:pt x="1" y="37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4" y="51"/>
                  </a:lnTo>
                  <a:lnTo>
                    <a:pt x="6" y="55"/>
                  </a:lnTo>
                  <a:lnTo>
                    <a:pt x="7" y="57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2" y="57"/>
                  </a:lnTo>
                  <a:lnTo>
                    <a:pt x="15" y="55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6" y="46"/>
                  </a:lnTo>
                  <a:lnTo>
                    <a:pt x="16" y="43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5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15" y="25"/>
                  </a:lnTo>
                  <a:lnTo>
                    <a:pt x="15" y="22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2" y="13"/>
                  </a:lnTo>
                  <a:lnTo>
                    <a:pt x="12" y="8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29" name="Freeform 110"/>
            <p:cNvSpPr>
              <a:spLocks/>
            </p:cNvSpPr>
            <p:nvPr/>
          </p:nvSpPr>
          <p:spPr bwMode="auto">
            <a:xfrm>
              <a:off x="4549" y="1235"/>
              <a:ext cx="18" cy="34"/>
            </a:xfrm>
            <a:custGeom>
              <a:avLst/>
              <a:gdLst>
                <a:gd name="T0" fmla="*/ 0 w 18"/>
                <a:gd name="T1" fmla="*/ 7 h 34"/>
                <a:gd name="T2" fmla="*/ 0 w 18"/>
                <a:gd name="T3" fmla="*/ 8 h 34"/>
                <a:gd name="T4" fmla="*/ 1 w 18"/>
                <a:gd name="T5" fmla="*/ 13 h 34"/>
                <a:gd name="T6" fmla="*/ 1 w 18"/>
                <a:gd name="T7" fmla="*/ 15 h 34"/>
                <a:gd name="T8" fmla="*/ 1 w 18"/>
                <a:gd name="T9" fmla="*/ 17 h 34"/>
                <a:gd name="T10" fmla="*/ 2 w 18"/>
                <a:gd name="T11" fmla="*/ 21 h 34"/>
                <a:gd name="T12" fmla="*/ 3 w 18"/>
                <a:gd name="T13" fmla="*/ 24 h 34"/>
                <a:gd name="T14" fmla="*/ 4 w 18"/>
                <a:gd name="T15" fmla="*/ 26 h 34"/>
                <a:gd name="T16" fmla="*/ 5 w 18"/>
                <a:gd name="T17" fmla="*/ 30 h 34"/>
                <a:gd name="T18" fmla="*/ 6 w 18"/>
                <a:gd name="T19" fmla="*/ 32 h 34"/>
                <a:gd name="T20" fmla="*/ 7 w 18"/>
                <a:gd name="T21" fmla="*/ 33 h 34"/>
                <a:gd name="T22" fmla="*/ 10 w 18"/>
                <a:gd name="T23" fmla="*/ 34 h 34"/>
                <a:gd name="T24" fmla="*/ 13 w 18"/>
                <a:gd name="T25" fmla="*/ 32 h 34"/>
                <a:gd name="T26" fmla="*/ 14 w 18"/>
                <a:gd name="T27" fmla="*/ 30 h 34"/>
                <a:gd name="T28" fmla="*/ 15 w 18"/>
                <a:gd name="T29" fmla="*/ 27 h 34"/>
                <a:gd name="T30" fmla="*/ 17 w 18"/>
                <a:gd name="T31" fmla="*/ 25 h 34"/>
                <a:gd name="T32" fmla="*/ 17 w 18"/>
                <a:gd name="T33" fmla="*/ 23 h 34"/>
                <a:gd name="T34" fmla="*/ 17 w 18"/>
                <a:gd name="T35" fmla="*/ 20 h 34"/>
                <a:gd name="T36" fmla="*/ 18 w 18"/>
                <a:gd name="T37" fmla="*/ 17 h 34"/>
                <a:gd name="T38" fmla="*/ 18 w 18"/>
                <a:gd name="T39" fmla="*/ 15 h 34"/>
                <a:gd name="T40" fmla="*/ 18 w 18"/>
                <a:gd name="T41" fmla="*/ 13 h 34"/>
                <a:gd name="T42" fmla="*/ 17 w 18"/>
                <a:gd name="T43" fmla="*/ 10 h 34"/>
                <a:gd name="T44" fmla="*/ 15 w 18"/>
                <a:gd name="T45" fmla="*/ 7 h 34"/>
                <a:gd name="T46" fmla="*/ 15 w 18"/>
                <a:gd name="T47" fmla="*/ 5 h 34"/>
                <a:gd name="T48" fmla="*/ 14 w 18"/>
                <a:gd name="T49" fmla="*/ 4 h 34"/>
                <a:gd name="T50" fmla="*/ 11 w 18"/>
                <a:gd name="T51" fmla="*/ 1 h 34"/>
                <a:gd name="T52" fmla="*/ 9 w 18"/>
                <a:gd name="T53" fmla="*/ 0 h 34"/>
                <a:gd name="T54" fmla="*/ 5 w 18"/>
                <a:gd name="T55" fmla="*/ 0 h 34"/>
                <a:gd name="T56" fmla="*/ 3 w 18"/>
                <a:gd name="T57" fmla="*/ 0 h 34"/>
                <a:gd name="T58" fmla="*/ 1 w 18"/>
                <a:gd name="T59" fmla="*/ 1 h 34"/>
                <a:gd name="T60" fmla="*/ 1 w 18"/>
                <a:gd name="T61" fmla="*/ 4 h 34"/>
                <a:gd name="T62" fmla="*/ 0 w 18"/>
                <a:gd name="T63" fmla="*/ 6 h 34"/>
                <a:gd name="T64" fmla="*/ 0 w 18"/>
                <a:gd name="T65" fmla="*/ 7 h 34"/>
                <a:gd name="T66" fmla="*/ 0 w 18"/>
                <a:gd name="T67" fmla="*/ 7 h 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"/>
                <a:gd name="T103" fmla="*/ 0 h 34"/>
                <a:gd name="T104" fmla="*/ 18 w 18"/>
                <a:gd name="T105" fmla="*/ 34 h 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" h="34">
                  <a:moveTo>
                    <a:pt x="0" y="7"/>
                  </a:moveTo>
                  <a:lnTo>
                    <a:pt x="0" y="8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5" y="30"/>
                  </a:lnTo>
                  <a:lnTo>
                    <a:pt x="6" y="32"/>
                  </a:lnTo>
                  <a:lnTo>
                    <a:pt x="7" y="33"/>
                  </a:lnTo>
                  <a:lnTo>
                    <a:pt x="10" y="34"/>
                  </a:lnTo>
                  <a:lnTo>
                    <a:pt x="13" y="32"/>
                  </a:lnTo>
                  <a:lnTo>
                    <a:pt x="14" y="30"/>
                  </a:lnTo>
                  <a:lnTo>
                    <a:pt x="15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7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30" name="Freeform 111"/>
            <p:cNvSpPr>
              <a:spLocks/>
            </p:cNvSpPr>
            <p:nvPr/>
          </p:nvSpPr>
          <p:spPr bwMode="auto">
            <a:xfrm>
              <a:off x="4668" y="921"/>
              <a:ext cx="54" cy="37"/>
            </a:xfrm>
            <a:custGeom>
              <a:avLst/>
              <a:gdLst>
                <a:gd name="T0" fmla="*/ 47 w 54"/>
                <a:gd name="T1" fmla="*/ 0 h 37"/>
                <a:gd name="T2" fmla="*/ 46 w 54"/>
                <a:gd name="T3" fmla="*/ 0 h 37"/>
                <a:gd name="T4" fmla="*/ 45 w 54"/>
                <a:gd name="T5" fmla="*/ 0 h 37"/>
                <a:gd name="T6" fmla="*/ 41 w 54"/>
                <a:gd name="T7" fmla="*/ 1 h 37"/>
                <a:gd name="T8" fmla="*/ 39 w 54"/>
                <a:gd name="T9" fmla="*/ 2 h 37"/>
                <a:gd name="T10" fmla="*/ 35 w 54"/>
                <a:gd name="T11" fmla="*/ 3 h 37"/>
                <a:gd name="T12" fmla="*/ 32 w 54"/>
                <a:gd name="T13" fmla="*/ 6 h 37"/>
                <a:gd name="T14" fmla="*/ 28 w 54"/>
                <a:gd name="T15" fmla="*/ 8 h 37"/>
                <a:gd name="T16" fmla="*/ 24 w 54"/>
                <a:gd name="T17" fmla="*/ 10 h 37"/>
                <a:gd name="T18" fmla="*/ 20 w 54"/>
                <a:gd name="T19" fmla="*/ 12 h 37"/>
                <a:gd name="T20" fmla="*/ 15 w 54"/>
                <a:gd name="T21" fmla="*/ 15 h 37"/>
                <a:gd name="T22" fmla="*/ 12 w 54"/>
                <a:gd name="T23" fmla="*/ 18 h 37"/>
                <a:gd name="T24" fmla="*/ 8 w 54"/>
                <a:gd name="T25" fmla="*/ 20 h 37"/>
                <a:gd name="T26" fmla="*/ 5 w 54"/>
                <a:gd name="T27" fmla="*/ 23 h 37"/>
                <a:gd name="T28" fmla="*/ 3 w 54"/>
                <a:gd name="T29" fmla="*/ 25 h 37"/>
                <a:gd name="T30" fmla="*/ 2 w 54"/>
                <a:gd name="T31" fmla="*/ 27 h 37"/>
                <a:gd name="T32" fmla="*/ 0 w 54"/>
                <a:gd name="T33" fmla="*/ 31 h 37"/>
                <a:gd name="T34" fmla="*/ 0 w 54"/>
                <a:gd name="T35" fmla="*/ 33 h 37"/>
                <a:gd name="T36" fmla="*/ 2 w 54"/>
                <a:gd name="T37" fmla="*/ 36 h 37"/>
                <a:gd name="T38" fmla="*/ 3 w 54"/>
                <a:gd name="T39" fmla="*/ 37 h 37"/>
                <a:gd name="T40" fmla="*/ 5 w 54"/>
                <a:gd name="T41" fmla="*/ 37 h 37"/>
                <a:gd name="T42" fmla="*/ 6 w 54"/>
                <a:gd name="T43" fmla="*/ 37 h 37"/>
                <a:gd name="T44" fmla="*/ 9 w 54"/>
                <a:gd name="T45" fmla="*/ 36 h 37"/>
                <a:gd name="T46" fmla="*/ 11 w 54"/>
                <a:gd name="T47" fmla="*/ 35 h 37"/>
                <a:gd name="T48" fmla="*/ 14 w 54"/>
                <a:gd name="T49" fmla="*/ 34 h 37"/>
                <a:gd name="T50" fmla="*/ 15 w 54"/>
                <a:gd name="T51" fmla="*/ 32 h 37"/>
                <a:gd name="T52" fmla="*/ 16 w 54"/>
                <a:gd name="T53" fmla="*/ 31 h 37"/>
                <a:gd name="T54" fmla="*/ 19 w 54"/>
                <a:gd name="T55" fmla="*/ 29 h 37"/>
                <a:gd name="T56" fmla="*/ 22 w 54"/>
                <a:gd name="T57" fmla="*/ 27 h 37"/>
                <a:gd name="T58" fmla="*/ 24 w 54"/>
                <a:gd name="T59" fmla="*/ 25 h 37"/>
                <a:gd name="T60" fmla="*/ 28 w 54"/>
                <a:gd name="T61" fmla="*/ 24 h 37"/>
                <a:gd name="T62" fmla="*/ 31 w 54"/>
                <a:gd name="T63" fmla="*/ 21 h 37"/>
                <a:gd name="T64" fmla="*/ 35 w 54"/>
                <a:gd name="T65" fmla="*/ 20 h 37"/>
                <a:gd name="T66" fmla="*/ 38 w 54"/>
                <a:gd name="T67" fmla="*/ 18 h 37"/>
                <a:gd name="T68" fmla="*/ 41 w 54"/>
                <a:gd name="T69" fmla="*/ 16 h 37"/>
                <a:gd name="T70" fmla="*/ 45 w 54"/>
                <a:gd name="T71" fmla="*/ 15 h 37"/>
                <a:gd name="T72" fmla="*/ 48 w 54"/>
                <a:gd name="T73" fmla="*/ 14 h 37"/>
                <a:gd name="T74" fmla="*/ 50 w 54"/>
                <a:gd name="T75" fmla="*/ 12 h 37"/>
                <a:gd name="T76" fmla="*/ 52 w 54"/>
                <a:gd name="T77" fmla="*/ 11 h 37"/>
                <a:gd name="T78" fmla="*/ 52 w 54"/>
                <a:gd name="T79" fmla="*/ 11 h 37"/>
                <a:gd name="T80" fmla="*/ 54 w 54"/>
                <a:gd name="T81" fmla="*/ 11 h 37"/>
                <a:gd name="T82" fmla="*/ 47 w 54"/>
                <a:gd name="T83" fmla="*/ 0 h 37"/>
                <a:gd name="T84" fmla="*/ 47 w 54"/>
                <a:gd name="T85" fmla="*/ 0 h 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4"/>
                <a:gd name="T130" fmla="*/ 0 h 37"/>
                <a:gd name="T131" fmla="*/ 54 w 54"/>
                <a:gd name="T132" fmla="*/ 37 h 3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4" h="37">
                  <a:moveTo>
                    <a:pt x="47" y="0"/>
                  </a:moveTo>
                  <a:lnTo>
                    <a:pt x="46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5" y="3"/>
                  </a:lnTo>
                  <a:lnTo>
                    <a:pt x="32" y="6"/>
                  </a:lnTo>
                  <a:lnTo>
                    <a:pt x="28" y="8"/>
                  </a:lnTo>
                  <a:lnTo>
                    <a:pt x="24" y="10"/>
                  </a:lnTo>
                  <a:lnTo>
                    <a:pt x="20" y="12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8" y="20"/>
                  </a:lnTo>
                  <a:lnTo>
                    <a:pt x="5" y="23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9" y="36"/>
                  </a:lnTo>
                  <a:lnTo>
                    <a:pt x="11" y="35"/>
                  </a:lnTo>
                  <a:lnTo>
                    <a:pt x="14" y="34"/>
                  </a:lnTo>
                  <a:lnTo>
                    <a:pt x="15" y="32"/>
                  </a:lnTo>
                  <a:lnTo>
                    <a:pt x="16" y="31"/>
                  </a:lnTo>
                  <a:lnTo>
                    <a:pt x="19" y="29"/>
                  </a:lnTo>
                  <a:lnTo>
                    <a:pt x="22" y="27"/>
                  </a:lnTo>
                  <a:lnTo>
                    <a:pt x="24" y="25"/>
                  </a:lnTo>
                  <a:lnTo>
                    <a:pt x="28" y="24"/>
                  </a:lnTo>
                  <a:lnTo>
                    <a:pt x="31" y="21"/>
                  </a:lnTo>
                  <a:lnTo>
                    <a:pt x="35" y="20"/>
                  </a:lnTo>
                  <a:lnTo>
                    <a:pt x="38" y="18"/>
                  </a:lnTo>
                  <a:lnTo>
                    <a:pt x="41" y="16"/>
                  </a:lnTo>
                  <a:lnTo>
                    <a:pt x="45" y="15"/>
                  </a:lnTo>
                  <a:lnTo>
                    <a:pt x="48" y="14"/>
                  </a:lnTo>
                  <a:lnTo>
                    <a:pt x="50" y="12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31" name="Freeform 112"/>
            <p:cNvSpPr>
              <a:spLocks/>
            </p:cNvSpPr>
            <p:nvPr/>
          </p:nvSpPr>
          <p:spPr bwMode="auto">
            <a:xfrm>
              <a:off x="5085" y="800"/>
              <a:ext cx="37" cy="16"/>
            </a:xfrm>
            <a:custGeom>
              <a:avLst/>
              <a:gdLst>
                <a:gd name="T0" fmla="*/ 35 w 37"/>
                <a:gd name="T1" fmla="*/ 0 h 16"/>
                <a:gd name="T2" fmla="*/ 35 w 37"/>
                <a:gd name="T3" fmla="*/ 0 h 16"/>
                <a:gd name="T4" fmla="*/ 32 w 37"/>
                <a:gd name="T5" fmla="*/ 0 h 16"/>
                <a:gd name="T6" fmla="*/ 30 w 37"/>
                <a:gd name="T7" fmla="*/ 0 h 16"/>
                <a:gd name="T8" fmla="*/ 28 w 37"/>
                <a:gd name="T9" fmla="*/ 0 h 16"/>
                <a:gd name="T10" fmla="*/ 24 w 37"/>
                <a:gd name="T11" fmla="*/ 0 h 16"/>
                <a:gd name="T12" fmla="*/ 21 w 37"/>
                <a:gd name="T13" fmla="*/ 0 h 16"/>
                <a:gd name="T14" fmla="*/ 17 w 37"/>
                <a:gd name="T15" fmla="*/ 1 h 16"/>
                <a:gd name="T16" fmla="*/ 13 w 37"/>
                <a:gd name="T17" fmla="*/ 1 h 16"/>
                <a:gd name="T18" fmla="*/ 10 w 37"/>
                <a:gd name="T19" fmla="*/ 2 h 16"/>
                <a:gd name="T20" fmla="*/ 6 w 37"/>
                <a:gd name="T21" fmla="*/ 3 h 16"/>
                <a:gd name="T22" fmla="*/ 4 w 37"/>
                <a:gd name="T23" fmla="*/ 3 h 16"/>
                <a:gd name="T24" fmla="*/ 2 w 37"/>
                <a:gd name="T25" fmla="*/ 5 h 16"/>
                <a:gd name="T26" fmla="*/ 0 w 37"/>
                <a:gd name="T27" fmla="*/ 6 h 16"/>
                <a:gd name="T28" fmla="*/ 0 w 37"/>
                <a:gd name="T29" fmla="*/ 7 h 16"/>
                <a:gd name="T30" fmla="*/ 0 w 37"/>
                <a:gd name="T31" fmla="*/ 9 h 16"/>
                <a:gd name="T32" fmla="*/ 2 w 37"/>
                <a:gd name="T33" fmla="*/ 10 h 16"/>
                <a:gd name="T34" fmla="*/ 4 w 37"/>
                <a:gd name="T35" fmla="*/ 12 h 16"/>
                <a:gd name="T36" fmla="*/ 6 w 37"/>
                <a:gd name="T37" fmla="*/ 14 h 16"/>
                <a:gd name="T38" fmla="*/ 9 w 37"/>
                <a:gd name="T39" fmla="*/ 14 h 16"/>
                <a:gd name="T40" fmla="*/ 11 w 37"/>
                <a:gd name="T41" fmla="*/ 15 h 16"/>
                <a:gd name="T42" fmla="*/ 13 w 37"/>
                <a:gd name="T43" fmla="*/ 16 h 16"/>
                <a:gd name="T44" fmla="*/ 17 w 37"/>
                <a:gd name="T45" fmla="*/ 16 h 16"/>
                <a:gd name="T46" fmla="*/ 19 w 37"/>
                <a:gd name="T47" fmla="*/ 16 h 16"/>
                <a:gd name="T48" fmla="*/ 21 w 37"/>
                <a:gd name="T49" fmla="*/ 16 h 16"/>
                <a:gd name="T50" fmla="*/ 24 w 37"/>
                <a:gd name="T51" fmla="*/ 15 h 16"/>
                <a:gd name="T52" fmla="*/ 29 w 37"/>
                <a:gd name="T53" fmla="*/ 14 h 16"/>
                <a:gd name="T54" fmla="*/ 32 w 37"/>
                <a:gd name="T55" fmla="*/ 12 h 16"/>
                <a:gd name="T56" fmla="*/ 35 w 37"/>
                <a:gd name="T57" fmla="*/ 10 h 16"/>
                <a:gd name="T58" fmla="*/ 36 w 37"/>
                <a:gd name="T59" fmla="*/ 7 h 16"/>
                <a:gd name="T60" fmla="*/ 37 w 37"/>
                <a:gd name="T61" fmla="*/ 5 h 16"/>
                <a:gd name="T62" fmla="*/ 36 w 37"/>
                <a:gd name="T63" fmla="*/ 2 h 16"/>
                <a:gd name="T64" fmla="*/ 36 w 37"/>
                <a:gd name="T65" fmla="*/ 1 h 16"/>
                <a:gd name="T66" fmla="*/ 36 w 37"/>
                <a:gd name="T67" fmla="*/ 0 h 16"/>
                <a:gd name="T68" fmla="*/ 35 w 37"/>
                <a:gd name="T69" fmla="*/ 0 h 16"/>
                <a:gd name="T70" fmla="*/ 35 w 37"/>
                <a:gd name="T71" fmla="*/ 0 h 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7"/>
                <a:gd name="T109" fmla="*/ 0 h 16"/>
                <a:gd name="T110" fmla="*/ 37 w 37"/>
                <a:gd name="T111" fmla="*/ 16 h 1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7" h="16">
                  <a:moveTo>
                    <a:pt x="35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11" y="15"/>
                  </a:lnTo>
                  <a:lnTo>
                    <a:pt x="13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5"/>
                  </a:lnTo>
                  <a:lnTo>
                    <a:pt x="29" y="14"/>
                  </a:lnTo>
                  <a:lnTo>
                    <a:pt x="32" y="12"/>
                  </a:lnTo>
                  <a:lnTo>
                    <a:pt x="35" y="10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32" name="Freeform 113"/>
            <p:cNvSpPr>
              <a:spLocks/>
            </p:cNvSpPr>
            <p:nvPr/>
          </p:nvSpPr>
          <p:spPr bwMode="auto">
            <a:xfrm>
              <a:off x="5483" y="864"/>
              <a:ext cx="50" cy="68"/>
            </a:xfrm>
            <a:custGeom>
              <a:avLst/>
              <a:gdLst>
                <a:gd name="T0" fmla="*/ 0 w 50"/>
                <a:gd name="T1" fmla="*/ 7 h 68"/>
                <a:gd name="T2" fmla="*/ 0 w 50"/>
                <a:gd name="T3" fmla="*/ 8 h 68"/>
                <a:gd name="T4" fmla="*/ 2 w 50"/>
                <a:gd name="T5" fmla="*/ 11 h 68"/>
                <a:gd name="T6" fmla="*/ 5 w 50"/>
                <a:gd name="T7" fmla="*/ 14 h 68"/>
                <a:gd name="T8" fmla="*/ 10 w 50"/>
                <a:gd name="T9" fmla="*/ 17 h 68"/>
                <a:gd name="T10" fmla="*/ 12 w 50"/>
                <a:gd name="T11" fmla="*/ 20 h 68"/>
                <a:gd name="T12" fmla="*/ 14 w 50"/>
                <a:gd name="T13" fmla="*/ 22 h 68"/>
                <a:gd name="T14" fmla="*/ 17 w 50"/>
                <a:gd name="T15" fmla="*/ 25 h 68"/>
                <a:gd name="T16" fmla="*/ 20 w 50"/>
                <a:gd name="T17" fmla="*/ 28 h 68"/>
                <a:gd name="T18" fmla="*/ 21 w 50"/>
                <a:gd name="T19" fmla="*/ 30 h 68"/>
                <a:gd name="T20" fmla="*/ 23 w 50"/>
                <a:gd name="T21" fmla="*/ 32 h 68"/>
                <a:gd name="T22" fmla="*/ 26 w 50"/>
                <a:gd name="T23" fmla="*/ 35 h 68"/>
                <a:gd name="T24" fmla="*/ 28 w 50"/>
                <a:gd name="T25" fmla="*/ 38 h 68"/>
                <a:gd name="T26" fmla="*/ 28 w 50"/>
                <a:gd name="T27" fmla="*/ 40 h 68"/>
                <a:gd name="T28" fmla="*/ 30 w 50"/>
                <a:gd name="T29" fmla="*/ 42 h 68"/>
                <a:gd name="T30" fmla="*/ 30 w 50"/>
                <a:gd name="T31" fmla="*/ 45 h 68"/>
                <a:gd name="T32" fmla="*/ 32 w 50"/>
                <a:gd name="T33" fmla="*/ 48 h 68"/>
                <a:gd name="T34" fmla="*/ 32 w 50"/>
                <a:gd name="T35" fmla="*/ 50 h 68"/>
                <a:gd name="T36" fmla="*/ 34 w 50"/>
                <a:gd name="T37" fmla="*/ 54 h 68"/>
                <a:gd name="T38" fmla="*/ 35 w 50"/>
                <a:gd name="T39" fmla="*/ 56 h 68"/>
                <a:gd name="T40" fmla="*/ 36 w 50"/>
                <a:gd name="T41" fmla="*/ 58 h 68"/>
                <a:gd name="T42" fmla="*/ 38 w 50"/>
                <a:gd name="T43" fmla="*/ 63 h 68"/>
                <a:gd name="T44" fmla="*/ 40 w 50"/>
                <a:gd name="T45" fmla="*/ 66 h 68"/>
                <a:gd name="T46" fmla="*/ 43 w 50"/>
                <a:gd name="T47" fmla="*/ 67 h 68"/>
                <a:gd name="T48" fmla="*/ 45 w 50"/>
                <a:gd name="T49" fmla="*/ 68 h 68"/>
                <a:gd name="T50" fmla="*/ 47 w 50"/>
                <a:gd name="T51" fmla="*/ 66 h 68"/>
                <a:gd name="T52" fmla="*/ 49 w 50"/>
                <a:gd name="T53" fmla="*/ 63 h 68"/>
                <a:gd name="T54" fmla="*/ 49 w 50"/>
                <a:gd name="T55" fmla="*/ 60 h 68"/>
                <a:gd name="T56" fmla="*/ 49 w 50"/>
                <a:gd name="T57" fmla="*/ 59 h 68"/>
                <a:gd name="T58" fmla="*/ 49 w 50"/>
                <a:gd name="T59" fmla="*/ 56 h 68"/>
                <a:gd name="T60" fmla="*/ 50 w 50"/>
                <a:gd name="T61" fmla="*/ 54 h 68"/>
                <a:gd name="T62" fmla="*/ 49 w 50"/>
                <a:gd name="T63" fmla="*/ 50 h 68"/>
                <a:gd name="T64" fmla="*/ 49 w 50"/>
                <a:gd name="T65" fmla="*/ 47 h 68"/>
                <a:gd name="T66" fmla="*/ 48 w 50"/>
                <a:gd name="T67" fmla="*/ 43 h 68"/>
                <a:gd name="T68" fmla="*/ 47 w 50"/>
                <a:gd name="T69" fmla="*/ 40 h 68"/>
                <a:gd name="T70" fmla="*/ 46 w 50"/>
                <a:gd name="T71" fmla="*/ 37 h 68"/>
                <a:gd name="T72" fmla="*/ 44 w 50"/>
                <a:gd name="T73" fmla="*/ 32 h 68"/>
                <a:gd name="T74" fmla="*/ 41 w 50"/>
                <a:gd name="T75" fmla="*/ 29 h 68"/>
                <a:gd name="T76" fmla="*/ 39 w 50"/>
                <a:gd name="T77" fmla="*/ 25 h 68"/>
                <a:gd name="T78" fmla="*/ 37 w 50"/>
                <a:gd name="T79" fmla="*/ 21 h 68"/>
                <a:gd name="T80" fmla="*/ 35 w 50"/>
                <a:gd name="T81" fmla="*/ 17 h 68"/>
                <a:gd name="T82" fmla="*/ 32 w 50"/>
                <a:gd name="T83" fmla="*/ 14 h 68"/>
                <a:gd name="T84" fmla="*/ 29 w 50"/>
                <a:gd name="T85" fmla="*/ 13 h 68"/>
                <a:gd name="T86" fmla="*/ 27 w 50"/>
                <a:gd name="T87" fmla="*/ 9 h 68"/>
                <a:gd name="T88" fmla="*/ 24 w 50"/>
                <a:gd name="T89" fmla="*/ 7 h 68"/>
                <a:gd name="T90" fmla="*/ 22 w 50"/>
                <a:gd name="T91" fmla="*/ 6 h 68"/>
                <a:gd name="T92" fmla="*/ 21 w 50"/>
                <a:gd name="T93" fmla="*/ 5 h 68"/>
                <a:gd name="T94" fmla="*/ 17 w 50"/>
                <a:gd name="T95" fmla="*/ 2 h 68"/>
                <a:gd name="T96" fmla="*/ 14 w 50"/>
                <a:gd name="T97" fmla="*/ 2 h 68"/>
                <a:gd name="T98" fmla="*/ 12 w 50"/>
                <a:gd name="T99" fmla="*/ 0 h 68"/>
                <a:gd name="T100" fmla="*/ 12 w 50"/>
                <a:gd name="T101" fmla="*/ 0 h 68"/>
                <a:gd name="T102" fmla="*/ 0 w 50"/>
                <a:gd name="T103" fmla="*/ 7 h 68"/>
                <a:gd name="T104" fmla="*/ 0 w 50"/>
                <a:gd name="T105" fmla="*/ 7 h 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0"/>
                <a:gd name="T160" fmla="*/ 0 h 68"/>
                <a:gd name="T161" fmla="*/ 50 w 50"/>
                <a:gd name="T162" fmla="*/ 68 h 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0" h="68">
                  <a:moveTo>
                    <a:pt x="0" y="7"/>
                  </a:moveTo>
                  <a:lnTo>
                    <a:pt x="0" y="8"/>
                  </a:lnTo>
                  <a:lnTo>
                    <a:pt x="2" y="11"/>
                  </a:lnTo>
                  <a:lnTo>
                    <a:pt x="5" y="14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7" y="25"/>
                  </a:lnTo>
                  <a:lnTo>
                    <a:pt x="20" y="28"/>
                  </a:lnTo>
                  <a:lnTo>
                    <a:pt x="21" y="30"/>
                  </a:lnTo>
                  <a:lnTo>
                    <a:pt x="23" y="32"/>
                  </a:lnTo>
                  <a:lnTo>
                    <a:pt x="26" y="35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30" y="42"/>
                  </a:lnTo>
                  <a:lnTo>
                    <a:pt x="30" y="45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4" y="54"/>
                  </a:lnTo>
                  <a:lnTo>
                    <a:pt x="35" y="56"/>
                  </a:lnTo>
                  <a:lnTo>
                    <a:pt x="36" y="58"/>
                  </a:lnTo>
                  <a:lnTo>
                    <a:pt x="38" y="63"/>
                  </a:lnTo>
                  <a:lnTo>
                    <a:pt x="40" y="66"/>
                  </a:lnTo>
                  <a:lnTo>
                    <a:pt x="43" y="67"/>
                  </a:lnTo>
                  <a:lnTo>
                    <a:pt x="45" y="68"/>
                  </a:lnTo>
                  <a:lnTo>
                    <a:pt x="47" y="66"/>
                  </a:lnTo>
                  <a:lnTo>
                    <a:pt x="49" y="63"/>
                  </a:lnTo>
                  <a:lnTo>
                    <a:pt x="49" y="60"/>
                  </a:lnTo>
                  <a:lnTo>
                    <a:pt x="49" y="59"/>
                  </a:lnTo>
                  <a:lnTo>
                    <a:pt x="49" y="56"/>
                  </a:lnTo>
                  <a:lnTo>
                    <a:pt x="50" y="54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8" y="43"/>
                  </a:lnTo>
                  <a:lnTo>
                    <a:pt x="47" y="40"/>
                  </a:lnTo>
                  <a:lnTo>
                    <a:pt x="46" y="37"/>
                  </a:lnTo>
                  <a:lnTo>
                    <a:pt x="44" y="32"/>
                  </a:lnTo>
                  <a:lnTo>
                    <a:pt x="41" y="29"/>
                  </a:lnTo>
                  <a:lnTo>
                    <a:pt x="39" y="25"/>
                  </a:lnTo>
                  <a:lnTo>
                    <a:pt x="37" y="21"/>
                  </a:lnTo>
                  <a:lnTo>
                    <a:pt x="35" y="17"/>
                  </a:lnTo>
                  <a:lnTo>
                    <a:pt x="32" y="14"/>
                  </a:lnTo>
                  <a:lnTo>
                    <a:pt x="29" y="13"/>
                  </a:lnTo>
                  <a:lnTo>
                    <a:pt x="27" y="9"/>
                  </a:lnTo>
                  <a:lnTo>
                    <a:pt x="24" y="7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33" name="Freeform 114"/>
            <p:cNvSpPr>
              <a:spLocks/>
            </p:cNvSpPr>
            <p:nvPr/>
          </p:nvSpPr>
          <p:spPr bwMode="auto">
            <a:xfrm>
              <a:off x="5546" y="1208"/>
              <a:ext cx="15" cy="50"/>
            </a:xfrm>
            <a:custGeom>
              <a:avLst/>
              <a:gdLst>
                <a:gd name="T0" fmla="*/ 2 w 15"/>
                <a:gd name="T1" fmla="*/ 10 h 50"/>
                <a:gd name="T2" fmla="*/ 1 w 15"/>
                <a:gd name="T3" fmla="*/ 10 h 50"/>
                <a:gd name="T4" fmla="*/ 1 w 15"/>
                <a:gd name="T5" fmla="*/ 13 h 50"/>
                <a:gd name="T6" fmla="*/ 1 w 15"/>
                <a:gd name="T7" fmla="*/ 14 h 50"/>
                <a:gd name="T8" fmla="*/ 1 w 15"/>
                <a:gd name="T9" fmla="*/ 17 h 50"/>
                <a:gd name="T10" fmla="*/ 1 w 15"/>
                <a:gd name="T11" fmla="*/ 19 h 50"/>
                <a:gd name="T12" fmla="*/ 0 w 15"/>
                <a:gd name="T13" fmla="*/ 23 h 50"/>
                <a:gd name="T14" fmla="*/ 0 w 15"/>
                <a:gd name="T15" fmla="*/ 27 h 50"/>
                <a:gd name="T16" fmla="*/ 0 w 15"/>
                <a:gd name="T17" fmla="*/ 32 h 50"/>
                <a:gd name="T18" fmla="*/ 0 w 15"/>
                <a:gd name="T19" fmla="*/ 35 h 50"/>
                <a:gd name="T20" fmla="*/ 0 w 15"/>
                <a:gd name="T21" fmla="*/ 39 h 50"/>
                <a:gd name="T22" fmla="*/ 0 w 15"/>
                <a:gd name="T23" fmla="*/ 42 h 50"/>
                <a:gd name="T24" fmla="*/ 1 w 15"/>
                <a:gd name="T25" fmla="*/ 44 h 50"/>
                <a:gd name="T26" fmla="*/ 1 w 15"/>
                <a:gd name="T27" fmla="*/ 47 h 50"/>
                <a:gd name="T28" fmla="*/ 2 w 15"/>
                <a:gd name="T29" fmla="*/ 49 h 50"/>
                <a:gd name="T30" fmla="*/ 3 w 15"/>
                <a:gd name="T31" fmla="*/ 50 h 50"/>
                <a:gd name="T32" fmla="*/ 6 w 15"/>
                <a:gd name="T33" fmla="*/ 50 h 50"/>
                <a:gd name="T34" fmla="*/ 7 w 15"/>
                <a:gd name="T35" fmla="*/ 49 h 50"/>
                <a:gd name="T36" fmla="*/ 8 w 15"/>
                <a:gd name="T37" fmla="*/ 47 h 50"/>
                <a:gd name="T38" fmla="*/ 10 w 15"/>
                <a:gd name="T39" fmla="*/ 44 h 50"/>
                <a:gd name="T40" fmla="*/ 11 w 15"/>
                <a:gd name="T41" fmla="*/ 42 h 50"/>
                <a:gd name="T42" fmla="*/ 12 w 15"/>
                <a:gd name="T43" fmla="*/ 39 h 50"/>
                <a:gd name="T44" fmla="*/ 14 w 15"/>
                <a:gd name="T45" fmla="*/ 35 h 50"/>
                <a:gd name="T46" fmla="*/ 14 w 15"/>
                <a:gd name="T47" fmla="*/ 31 h 50"/>
                <a:gd name="T48" fmla="*/ 15 w 15"/>
                <a:gd name="T49" fmla="*/ 27 h 50"/>
                <a:gd name="T50" fmla="*/ 15 w 15"/>
                <a:gd name="T51" fmla="*/ 23 h 50"/>
                <a:gd name="T52" fmla="*/ 15 w 15"/>
                <a:gd name="T53" fmla="*/ 19 h 50"/>
                <a:gd name="T54" fmla="*/ 15 w 15"/>
                <a:gd name="T55" fmla="*/ 16 h 50"/>
                <a:gd name="T56" fmla="*/ 15 w 15"/>
                <a:gd name="T57" fmla="*/ 13 h 50"/>
                <a:gd name="T58" fmla="*/ 14 w 15"/>
                <a:gd name="T59" fmla="*/ 9 h 50"/>
                <a:gd name="T60" fmla="*/ 14 w 15"/>
                <a:gd name="T61" fmla="*/ 6 h 50"/>
                <a:gd name="T62" fmla="*/ 12 w 15"/>
                <a:gd name="T63" fmla="*/ 4 h 50"/>
                <a:gd name="T64" fmla="*/ 12 w 15"/>
                <a:gd name="T65" fmla="*/ 2 h 50"/>
                <a:gd name="T66" fmla="*/ 10 w 15"/>
                <a:gd name="T67" fmla="*/ 0 h 50"/>
                <a:gd name="T68" fmla="*/ 8 w 15"/>
                <a:gd name="T69" fmla="*/ 0 h 50"/>
                <a:gd name="T70" fmla="*/ 6 w 15"/>
                <a:gd name="T71" fmla="*/ 1 h 50"/>
                <a:gd name="T72" fmla="*/ 4 w 15"/>
                <a:gd name="T73" fmla="*/ 4 h 50"/>
                <a:gd name="T74" fmla="*/ 3 w 15"/>
                <a:gd name="T75" fmla="*/ 6 h 50"/>
                <a:gd name="T76" fmla="*/ 2 w 15"/>
                <a:gd name="T77" fmla="*/ 8 h 50"/>
                <a:gd name="T78" fmla="*/ 2 w 15"/>
                <a:gd name="T79" fmla="*/ 9 h 50"/>
                <a:gd name="T80" fmla="*/ 2 w 15"/>
                <a:gd name="T81" fmla="*/ 10 h 50"/>
                <a:gd name="T82" fmla="*/ 2 w 15"/>
                <a:gd name="T83" fmla="*/ 10 h 5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"/>
                <a:gd name="T127" fmla="*/ 0 h 50"/>
                <a:gd name="T128" fmla="*/ 15 w 15"/>
                <a:gd name="T129" fmla="*/ 50 h 5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" h="50">
                  <a:moveTo>
                    <a:pt x="2" y="10"/>
                  </a:moveTo>
                  <a:lnTo>
                    <a:pt x="1" y="10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7"/>
                  </a:lnTo>
                  <a:lnTo>
                    <a:pt x="2" y="49"/>
                  </a:lnTo>
                  <a:lnTo>
                    <a:pt x="3" y="50"/>
                  </a:lnTo>
                  <a:lnTo>
                    <a:pt x="6" y="50"/>
                  </a:lnTo>
                  <a:lnTo>
                    <a:pt x="7" y="49"/>
                  </a:lnTo>
                  <a:lnTo>
                    <a:pt x="8" y="47"/>
                  </a:lnTo>
                  <a:lnTo>
                    <a:pt x="10" y="44"/>
                  </a:lnTo>
                  <a:lnTo>
                    <a:pt x="11" y="42"/>
                  </a:lnTo>
                  <a:lnTo>
                    <a:pt x="12" y="39"/>
                  </a:lnTo>
                  <a:lnTo>
                    <a:pt x="14" y="35"/>
                  </a:lnTo>
                  <a:lnTo>
                    <a:pt x="14" y="31"/>
                  </a:lnTo>
                  <a:lnTo>
                    <a:pt x="15" y="27"/>
                  </a:lnTo>
                  <a:lnTo>
                    <a:pt x="15" y="23"/>
                  </a:lnTo>
                  <a:lnTo>
                    <a:pt x="15" y="19"/>
                  </a:lnTo>
                  <a:lnTo>
                    <a:pt x="15" y="16"/>
                  </a:lnTo>
                  <a:lnTo>
                    <a:pt x="15" y="13"/>
                  </a:lnTo>
                  <a:lnTo>
                    <a:pt x="14" y="9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34" name="Freeform 115"/>
            <p:cNvSpPr>
              <a:spLocks/>
            </p:cNvSpPr>
            <p:nvPr/>
          </p:nvSpPr>
          <p:spPr bwMode="auto">
            <a:xfrm>
              <a:off x="5435" y="1489"/>
              <a:ext cx="67" cy="19"/>
            </a:xfrm>
            <a:custGeom>
              <a:avLst/>
              <a:gdLst>
                <a:gd name="T0" fmla="*/ 0 w 67"/>
                <a:gd name="T1" fmla="*/ 4 h 19"/>
                <a:gd name="T2" fmla="*/ 1 w 67"/>
                <a:gd name="T3" fmla="*/ 4 h 19"/>
                <a:gd name="T4" fmla="*/ 5 w 67"/>
                <a:gd name="T5" fmla="*/ 4 h 19"/>
                <a:gd name="T6" fmla="*/ 7 w 67"/>
                <a:gd name="T7" fmla="*/ 4 h 19"/>
                <a:gd name="T8" fmla="*/ 10 w 67"/>
                <a:gd name="T9" fmla="*/ 4 h 19"/>
                <a:gd name="T10" fmla="*/ 14 w 67"/>
                <a:gd name="T11" fmla="*/ 4 h 19"/>
                <a:gd name="T12" fmla="*/ 18 w 67"/>
                <a:gd name="T13" fmla="*/ 4 h 19"/>
                <a:gd name="T14" fmla="*/ 22 w 67"/>
                <a:gd name="T15" fmla="*/ 4 h 19"/>
                <a:gd name="T16" fmla="*/ 25 w 67"/>
                <a:gd name="T17" fmla="*/ 4 h 19"/>
                <a:gd name="T18" fmla="*/ 28 w 67"/>
                <a:gd name="T19" fmla="*/ 3 h 19"/>
                <a:gd name="T20" fmla="*/ 32 w 67"/>
                <a:gd name="T21" fmla="*/ 3 h 19"/>
                <a:gd name="T22" fmla="*/ 35 w 67"/>
                <a:gd name="T23" fmla="*/ 3 h 19"/>
                <a:gd name="T24" fmla="*/ 40 w 67"/>
                <a:gd name="T25" fmla="*/ 3 h 19"/>
                <a:gd name="T26" fmla="*/ 42 w 67"/>
                <a:gd name="T27" fmla="*/ 2 h 19"/>
                <a:gd name="T28" fmla="*/ 45 w 67"/>
                <a:gd name="T29" fmla="*/ 2 h 19"/>
                <a:gd name="T30" fmla="*/ 48 w 67"/>
                <a:gd name="T31" fmla="*/ 1 h 19"/>
                <a:gd name="T32" fmla="*/ 50 w 67"/>
                <a:gd name="T33" fmla="*/ 1 h 19"/>
                <a:gd name="T34" fmla="*/ 52 w 67"/>
                <a:gd name="T35" fmla="*/ 1 h 19"/>
                <a:gd name="T36" fmla="*/ 54 w 67"/>
                <a:gd name="T37" fmla="*/ 0 h 19"/>
                <a:gd name="T38" fmla="*/ 58 w 67"/>
                <a:gd name="T39" fmla="*/ 0 h 19"/>
                <a:gd name="T40" fmla="*/ 61 w 67"/>
                <a:gd name="T41" fmla="*/ 0 h 19"/>
                <a:gd name="T42" fmla="*/ 63 w 67"/>
                <a:gd name="T43" fmla="*/ 0 h 19"/>
                <a:gd name="T44" fmla="*/ 66 w 67"/>
                <a:gd name="T45" fmla="*/ 1 h 19"/>
                <a:gd name="T46" fmla="*/ 66 w 67"/>
                <a:gd name="T47" fmla="*/ 3 h 19"/>
                <a:gd name="T48" fmla="*/ 67 w 67"/>
                <a:gd name="T49" fmla="*/ 6 h 19"/>
                <a:gd name="T50" fmla="*/ 66 w 67"/>
                <a:gd name="T51" fmla="*/ 7 h 19"/>
                <a:gd name="T52" fmla="*/ 63 w 67"/>
                <a:gd name="T53" fmla="*/ 9 h 19"/>
                <a:gd name="T54" fmla="*/ 60 w 67"/>
                <a:gd name="T55" fmla="*/ 10 h 19"/>
                <a:gd name="T56" fmla="*/ 57 w 67"/>
                <a:gd name="T57" fmla="*/ 12 h 19"/>
                <a:gd name="T58" fmla="*/ 53 w 67"/>
                <a:gd name="T59" fmla="*/ 12 h 19"/>
                <a:gd name="T60" fmla="*/ 51 w 67"/>
                <a:gd name="T61" fmla="*/ 13 h 19"/>
                <a:gd name="T62" fmla="*/ 49 w 67"/>
                <a:gd name="T63" fmla="*/ 13 h 19"/>
                <a:gd name="T64" fmla="*/ 46 w 67"/>
                <a:gd name="T65" fmla="*/ 14 h 19"/>
                <a:gd name="T66" fmla="*/ 43 w 67"/>
                <a:gd name="T67" fmla="*/ 15 h 19"/>
                <a:gd name="T68" fmla="*/ 41 w 67"/>
                <a:gd name="T69" fmla="*/ 15 h 19"/>
                <a:gd name="T70" fmla="*/ 37 w 67"/>
                <a:gd name="T71" fmla="*/ 16 h 19"/>
                <a:gd name="T72" fmla="*/ 35 w 67"/>
                <a:gd name="T73" fmla="*/ 16 h 19"/>
                <a:gd name="T74" fmla="*/ 32 w 67"/>
                <a:gd name="T75" fmla="*/ 16 h 19"/>
                <a:gd name="T76" fmla="*/ 28 w 67"/>
                <a:gd name="T77" fmla="*/ 18 h 19"/>
                <a:gd name="T78" fmla="*/ 26 w 67"/>
                <a:gd name="T79" fmla="*/ 18 h 19"/>
                <a:gd name="T80" fmla="*/ 23 w 67"/>
                <a:gd name="T81" fmla="*/ 19 h 19"/>
                <a:gd name="T82" fmla="*/ 20 w 67"/>
                <a:gd name="T83" fmla="*/ 19 h 19"/>
                <a:gd name="T84" fmla="*/ 18 w 67"/>
                <a:gd name="T85" fmla="*/ 19 h 19"/>
                <a:gd name="T86" fmla="*/ 15 w 67"/>
                <a:gd name="T87" fmla="*/ 19 h 19"/>
                <a:gd name="T88" fmla="*/ 13 w 67"/>
                <a:gd name="T89" fmla="*/ 19 h 19"/>
                <a:gd name="T90" fmla="*/ 9 w 67"/>
                <a:gd name="T91" fmla="*/ 19 h 19"/>
                <a:gd name="T92" fmla="*/ 5 w 67"/>
                <a:gd name="T93" fmla="*/ 19 h 19"/>
                <a:gd name="T94" fmla="*/ 2 w 67"/>
                <a:gd name="T95" fmla="*/ 18 h 19"/>
                <a:gd name="T96" fmla="*/ 2 w 67"/>
                <a:gd name="T97" fmla="*/ 18 h 19"/>
                <a:gd name="T98" fmla="*/ 0 w 67"/>
                <a:gd name="T99" fmla="*/ 15 h 19"/>
                <a:gd name="T100" fmla="*/ 0 w 67"/>
                <a:gd name="T101" fmla="*/ 12 h 19"/>
                <a:gd name="T102" fmla="*/ 0 w 67"/>
                <a:gd name="T103" fmla="*/ 10 h 19"/>
                <a:gd name="T104" fmla="*/ 0 w 67"/>
                <a:gd name="T105" fmla="*/ 9 h 19"/>
                <a:gd name="T106" fmla="*/ 0 w 67"/>
                <a:gd name="T107" fmla="*/ 5 h 19"/>
                <a:gd name="T108" fmla="*/ 0 w 67"/>
                <a:gd name="T109" fmla="*/ 4 h 19"/>
                <a:gd name="T110" fmla="*/ 0 w 67"/>
                <a:gd name="T111" fmla="*/ 4 h 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7"/>
                <a:gd name="T169" fmla="*/ 0 h 19"/>
                <a:gd name="T170" fmla="*/ 67 w 67"/>
                <a:gd name="T171" fmla="*/ 19 h 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7" h="19">
                  <a:moveTo>
                    <a:pt x="0" y="4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5" y="4"/>
                  </a:lnTo>
                  <a:lnTo>
                    <a:pt x="28" y="3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40" y="3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6" y="1"/>
                  </a:lnTo>
                  <a:lnTo>
                    <a:pt x="66" y="3"/>
                  </a:lnTo>
                  <a:lnTo>
                    <a:pt x="67" y="6"/>
                  </a:lnTo>
                  <a:lnTo>
                    <a:pt x="66" y="7"/>
                  </a:lnTo>
                  <a:lnTo>
                    <a:pt x="63" y="9"/>
                  </a:lnTo>
                  <a:lnTo>
                    <a:pt x="60" y="10"/>
                  </a:lnTo>
                  <a:lnTo>
                    <a:pt x="57" y="12"/>
                  </a:lnTo>
                  <a:lnTo>
                    <a:pt x="53" y="12"/>
                  </a:lnTo>
                  <a:lnTo>
                    <a:pt x="51" y="13"/>
                  </a:lnTo>
                  <a:lnTo>
                    <a:pt x="49" y="13"/>
                  </a:lnTo>
                  <a:lnTo>
                    <a:pt x="46" y="14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37" y="16"/>
                  </a:lnTo>
                  <a:lnTo>
                    <a:pt x="35" y="16"/>
                  </a:lnTo>
                  <a:lnTo>
                    <a:pt x="32" y="16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3" y="19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9" y="19"/>
                  </a:lnTo>
                  <a:lnTo>
                    <a:pt x="5" y="19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35" name="Freeform 116"/>
            <p:cNvSpPr>
              <a:spLocks/>
            </p:cNvSpPr>
            <p:nvPr/>
          </p:nvSpPr>
          <p:spPr bwMode="auto">
            <a:xfrm>
              <a:off x="5183" y="1418"/>
              <a:ext cx="14" cy="40"/>
            </a:xfrm>
            <a:custGeom>
              <a:avLst/>
              <a:gdLst>
                <a:gd name="T0" fmla="*/ 0 w 14"/>
                <a:gd name="T1" fmla="*/ 8 h 40"/>
                <a:gd name="T2" fmla="*/ 0 w 14"/>
                <a:gd name="T3" fmla="*/ 8 h 40"/>
                <a:gd name="T4" fmla="*/ 0 w 14"/>
                <a:gd name="T5" fmla="*/ 9 h 40"/>
                <a:gd name="T6" fmla="*/ 0 w 14"/>
                <a:gd name="T7" fmla="*/ 11 h 40"/>
                <a:gd name="T8" fmla="*/ 0 w 14"/>
                <a:gd name="T9" fmla="*/ 14 h 40"/>
                <a:gd name="T10" fmla="*/ 0 w 14"/>
                <a:gd name="T11" fmla="*/ 16 h 40"/>
                <a:gd name="T12" fmla="*/ 0 w 14"/>
                <a:gd name="T13" fmla="*/ 20 h 40"/>
                <a:gd name="T14" fmla="*/ 0 w 14"/>
                <a:gd name="T15" fmla="*/ 23 h 40"/>
                <a:gd name="T16" fmla="*/ 0 w 14"/>
                <a:gd name="T17" fmla="*/ 26 h 40"/>
                <a:gd name="T18" fmla="*/ 0 w 14"/>
                <a:gd name="T19" fmla="*/ 29 h 40"/>
                <a:gd name="T20" fmla="*/ 1 w 14"/>
                <a:gd name="T21" fmla="*/ 32 h 40"/>
                <a:gd name="T22" fmla="*/ 1 w 14"/>
                <a:gd name="T23" fmla="*/ 34 h 40"/>
                <a:gd name="T24" fmla="*/ 2 w 14"/>
                <a:gd name="T25" fmla="*/ 37 h 40"/>
                <a:gd name="T26" fmla="*/ 3 w 14"/>
                <a:gd name="T27" fmla="*/ 38 h 40"/>
                <a:gd name="T28" fmla="*/ 6 w 14"/>
                <a:gd name="T29" fmla="*/ 40 h 40"/>
                <a:gd name="T30" fmla="*/ 7 w 14"/>
                <a:gd name="T31" fmla="*/ 40 h 40"/>
                <a:gd name="T32" fmla="*/ 10 w 14"/>
                <a:gd name="T33" fmla="*/ 39 h 40"/>
                <a:gd name="T34" fmla="*/ 11 w 14"/>
                <a:gd name="T35" fmla="*/ 37 h 40"/>
                <a:gd name="T36" fmla="*/ 12 w 14"/>
                <a:gd name="T37" fmla="*/ 34 h 40"/>
                <a:gd name="T38" fmla="*/ 14 w 14"/>
                <a:gd name="T39" fmla="*/ 32 h 40"/>
                <a:gd name="T40" fmla="*/ 14 w 14"/>
                <a:gd name="T41" fmla="*/ 30 h 40"/>
                <a:gd name="T42" fmla="*/ 14 w 14"/>
                <a:gd name="T43" fmla="*/ 26 h 40"/>
                <a:gd name="T44" fmla="*/ 14 w 14"/>
                <a:gd name="T45" fmla="*/ 23 h 40"/>
                <a:gd name="T46" fmla="*/ 12 w 14"/>
                <a:gd name="T47" fmla="*/ 20 h 40"/>
                <a:gd name="T48" fmla="*/ 12 w 14"/>
                <a:gd name="T49" fmla="*/ 16 h 40"/>
                <a:gd name="T50" fmla="*/ 11 w 14"/>
                <a:gd name="T51" fmla="*/ 13 h 40"/>
                <a:gd name="T52" fmla="*/ 10 w 14"/>
                <a:gd name="T53" fmla="*/ 9 h 40"/>
                <a:gd name="T54" fmla="*/ 9 w 14"/>
                <a:gd name="T55" fmla="*/ 7 h 40"/>
                <a:gd name="T56" fmla="*/ 9 w 14"/>
                <a:gd name="T57" fmla="*/ 5 h 40"/>
                <a:gd name="T58" fmla="*/ 7 w 14"/>
                <a:gd name="T59" fmla="*/ 0 h 40"/>
                <a:gd name="T60" fmla="*/ 7 w 14"/>
                <a:gd name="T61" fmla="*/ 0 h 40"/>
                <a:gd name="T62" fmla="*/ 0 w 14"/>
                <a:gd name="T63" fmla="*/ 8 h 40"/>
                <a:gd name="T64" fmla="*/ 0 w 14"/>
                <a:gd name="T65" fmla="*/ 8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40"/>
                <a:gd name="T101" fmla="*/ 14 w 14"/>
                <a:gd name="T102" fmla="*/ 40 h 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40">
                  <a:moveTo>
                    <a:pt x="0" y="8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6" y="40"/>
                  </a:lnTo>
                  <a:lnTo>
                    <a:pt x="7" y="40"/>
                  </a:lnTo>
                  <a:lnTo>
                    <a:pt x="10" y="39"/>
                  </a:lnTo>
                  <a:lnTo>
                    <a:pt x="11" y="37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36" name="Freeform 117"/>
            <p:cNvSpPr>
              <a:spLocks/>
            </p:cNvSpPr>
            <p:nvPr/>
          </p:nvSpPr>
          <p:spPr bwMode="auto">
            <a:xfrm>
              <a:off x="5008" y="1519"/>
              <a:ext cx="57" cy="37"/>
            </a:xfrm>
            <a:custGeom>
              <a:avLst/>
              <a:gdLst>
                <a:gd name="T0" fmla="*/ 53 w 57"/>
                <a:gd name="T1" fmla="*/ 1 h 37"/>
                <a:gd name="T2" fmla="*/ 52 w 57"/>
                <a:gd name="T3" fmla="*/ 1 h 37"/>
                <a:gd name="T4" fmla="*/ 49 w 57"/>
                <a:gd name="T5" fmla="*/ 3 h 37"/>
                <a:gd name="T6" fmla="*/ 47 w 57"/>
                <a:gd name="T7" fmla="*/ 5 h 37"/>
                <a:gd name="T8" fmla="*/ 45 w 57"/>
                <a:gd name="T9" fmla="*/ 6 h 37"/>
                <a:gd name="T10" fmla="*/ 42 w 57"/>
                <a:gd name="T11" fmla="*/ 7 h 37"/>
                <a:gd name="T12" fmla="*/ 40 w 57"/>
                <a:gd name="T13" fmla="*/ 9 h 37"/>
                <a:gd name="T14" fmla="*/ 37 w 57"/>
                <a:gd name="T15" fmla="*/ 10 h 37"/>
                <a:gd name="T16" fmla="*/ 34 w 57"/>
                <a:gd name="T17" fmla="*/ 12 h 37"/>
                <a:gd name="T18" fmla="*/ 31 w 57"/>
                <a:gd name="T19" fmla="*/ 14 h 37"/>
                <a:gd name="T20" fmla="*/ 28 w 57"/>
                <a:gd name="T21" fmla="*/ 16 h 37"/>
                <a:gd name="T22" fmla="*/ 26 w 57"/>
                <a:gd name="T23" fmla="*/ 17 h 37"/>
                <a:gd name="T24" fmla="*/ 22 w 57"/>
                <a:gd name="T25" fmla="*/ 19 h 37"/>
                <a:gd name="T26" fmla="*/ 20 w 57"/>
                <a:gd name="T27" fmla="*/ 20 h 37"/>
                <a:gd name="T28" fmla="*/ 18 w 57"/>
                <a:gd name="T29" fmla="*/ 23 h 37"/>
                <a:gd name="T30" fmla="*/ 14 w 57"/>
                <a:gd name="T31" fmla="*/ 24 h 37"/>
                <a:gd name="T32" fmla="*/ 12 w 57"/>
                <a:gd name="T33" fmla="*/ 26 h 37"/>
                <a:gd name="T34" fmla="*/ 9 w 57"/>
                <a:gd name="T35" fmla="*/ 26 h 37"/>
                <a:gd name="T36" fmla="*/ 6 w 57"/>
                <a:gd name="T37" fmla="*/ 28 h 37"/>
                <a:gd name="T38" fmla="*/ 3 w 57"/>
                <a:gd name="T39" fmla="*/ 29 h 37"/>
                <a:gd name="T40" fmla="*/ 1 w 57"/>
                <a:gd name="T41" fmla="*/ 31 h 37"/>
                <a:gd name="T42" fmla="*/ 0 w 57"/>
                <a:gd name="T43" fmla="*/ 32 h 37"/>
                <a:gd name="T44" fmla="*/ 0 w 57"/>
                <a:gd name="T45" fmla="*/ 33 h 37"/>
                <a:gd name="T46" fmla="*/ 0 w 57"/>
                <a:gd name="T47" fmla="*/ 33 h 37"/>
                <a:gd name="T48" fmla="*/ 1 w 57"/>
                <a:gd name="T49" fmla="*/ 34 h 37"/>
                <a:gd name="T50" fmla="*/ 3 w 57"/>
                <a:gd name="T51" fmla="*/ 35 h 37"/>
                <a:gd name="T52" fmla="*/ 5 w 57"/>
                <a:gd name="T53" fmla="*/ 36 h 37"/>
                <a:gd name="T54" fmla="*/ 8 w 57"/>
                <a:gd name="T55" fmla="*/ 37 h 37"/>
                <a:gd name="T56" fmla="*/ 11 w 57"/>
                <a:gd name="T57" fmla="*/ 37 h 37"/>
                <a:gd name="T58" fmla="*/ 13 w 57"/>
                <a:gd name="T59" fmla="*/ 37 h 37"/>
                <a:gd name="T60" fmla="*/ 18 w 57"/>
                <a:gd name="T61" fmla="*/ 37 h 37"/>
                <a:gd name="T62" fmla="*/ 21 w 57"/>
                <a:gd name="T63" fmla="*/ 36 h 37"/>
                <a:gd name="T64" fmla="*/ 26 w 57"/>
                <a:gd name="T65" fmla="*/ 35 h 37"/>
                <a:gd name="T66" fmla="*/ 29 w 57"/>
                <a:gd name="T67" fmla="*/ 34 h 37"/>
                <a:gd name="T68" fmla="*/ 34 w 57"/>
                <a:gd name="T69" fmla="*/ 33 h 37"/>
                <a:gd name="T70" fmla="*/ 37 w 57"/>
                <a:gd name="T71" fmla="*/ 29 h 37"/>
                <a:gd name="T72" fmla="*/ 40 w 57"/>
                <a:gd name="T73" fmla="*/ 28 h 37"/>
                <a:gd name="T74" fmla="*/ 44 w 57"/>
                <a:gd name="T75" fmla="*/ 25 h 37"/>
                <a:gd name="T76" fmla="*/ 47 w 57"/>
                <a:gd name="T77" fmla="*/ 23 h 37"/>
                <a:gd name="T78" fmla="*/ 51 w 57"/>
                <a:gd name="T79" fmla="*/ 19 h 37"/>
                <a:gd name="T80" fmla="*/ 53 w 57"/>
                <a:gd name="T81" fmla="*/ 17 h 37"/>
                <a:gd name="T82" fmla="*/ 54 w 57"/>
                <a:gd name="T83" fmla="*/ 14 h 37"/>
                <a:gd name="T84" fmla="*/ 56 w 57"/>
                <a:gd name="T85" fmla="*/ 11 h 37"/>
                <a:gd name="T86" fmla="*/ 56 w 57"/>
                <a:gd name="T87" fmla="*/ 8 h 37"/>
                <a:gd name="T88" fmla="*/ 57 w 57"/>
                <a:gd name="T89" fmla="*/ 6 h 37"/>
                <a:gd name="T90" fmla="*/ 57 w 57"/>
                <a:gd name="T91" fmla="*/ 3 h 37"/>
                <a:gd name="T92" fmla="*/ 57 w 57"/>
                <a:gd name="T93" fmla="*/ 2 h 37"/>
                <a:gd name="T94" fmla="*/ 57 w 57"/>
                <a:gd name="T95" fmla="*/ 0 h 37"/>
                <a:gd name="T96" fmla="*/ 56 w 57"/>
                <a:gd name="T97" fmla="*/ 0 h 37"/>
                <a:gd name="T98" fmla="*/ 54 w 57"/>
                <a:gd name="T99" fmla="*/ 0 h 37"/>
                <a:gd name="T100" fmla="*/ 53 w 57"/>
                <a:gd name="T101" fmla="*/ 1 h 37"/>
                <a:gd name="T102" fmla="*/ 53 w 57"/>
                <a:gd name="T103" fmla="*/ 1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"/>
                <a:gd name="T157" fmla="*/ 0 h 37"/>
                <a:gd name="T158" fmla="*/ 57 w 57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" h="37">
                  <a:moveTo>
                    <a:pt x="53" y="1"/>
                  </a:moveTo>
                  <a:lnTo>
                    <a:pt x="52" y="1"/>
                  </a:lnTo>
                  <a:lnTo>
                    <a:pt x="49" y="3"/>
                  </a:lnTo>
                  <a:lnTo>
                    <a:pt x="47" y="5"/>
                  </a:lnTo>
                  <a:lnTo>
                    <a:pt x="45" y="6"/>
                  </a:lnTo>
                  <a:lnTo>
                    <a:pt x="42" y="7"/>
                  </a:lnTo>
                  <a:lnTo>
                    <a:pt x="40" y="9"/>
                  </a:lnTo>
                  <a:lnTo>
                    <a:pt x="37" y="10"/>
                  </a:lnTo>
                  <a:lnTo>
                    <a:pt x="34" y="12"/>
                  </a:lnTo>
                  <a:lnTo>
                    <a:pt x="31" y="14"/>
                  </a:lnTo>
                  <a:lnTo>
                    <a:pt x="28" y="16"/>
                  </a:lnTo>
                  <a:lnTo>
                    <a:pt x="26" y="17"/>
                  </a:lnTo>
                  <a:lnTo>
                    <a:pt x="22" y="19"/>
                  </a:lnTo>
                  <a:lnTo>
                    <a:pt x="20" y="20"/>
                  </a:lnTo>
                  <a:lnTo>
                    <a:pt x="18" y="23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6" y="28"/>
                  </a:lnTo>
                  <a:lnTo>
                    <a:pt x="3" y="29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5" y="36"/>
                  </a:lnTo>
                  <a:lnTo>
                    <a:pt x="8" y="37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8" y="37"/>
                  </a:lnTo>
                  <a:lnTo>
                    <a:pt x="21" y="36"/>
                  </a:lnTo>
                  <a:lnTo>
                    <a:pt x="26" y="35"/>
                  </a:lnTo>
                  <a:lnTo>
                    <a:pt x="29" y="34"/>
                  </a:lnTo>
                  <a:lnTo>
                    <a:pt x="34" y="33"/>
                  </a:lnTo>
                  <a:lnTo>
                    <a:pt x="37" y="29"/>
                  </a:lnTo>
                  <a:lnTo>
                    <a:pt x="40" y="28"/>
                  </a:lnTo>
                  <a:lnTo>
                    <a:pt x="44" y="25"/>
                  </a:lnTo>
                  <a:lnTo>
                    <a:pt x="47" y="23"/>
                  </a:lnTo>
                  <a:lnTo>
                    <a:pt x="51" y="19"/>
                  </a:lnTo>
                  <a:lnTo>
                    <a:pt x="53" y="17"/>
                  </a:lnTo>
                  <a:lnTo>
                    <a:pt x="54" y="14"/>
                  </a:lnTo>
                  <a:lnTo>
                    <a:pt x="56" y="11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37" name="Freeform 118"/>
            <p:cNvSpPr>
              <a:spLocks/>
            </p:cNvSpPr>
            <p:nvPr/>
          </p:nvSpPr>
          <p:spPr bwMode="auto">
            <a:xfrm>
              <a:off x="4677" y="1634"/>
              <a:ext cx="21" cy="32"/>
            </a:xfrm>
            <a:custGeom>
              <a:avLst/>
              <a:gdLst>
                <a:gd name="T0" fmla="*/ 10 w 21"/>
                <a:gd name="T1" fmla="*/ 2 h 32"/>
                <a:gd name="T2" fmla="*/ 8 w 21"/>
                <a:gd name="T3" fmla="*/ 3 h 32"/>
                <a:gd name="T4" fmla="*/ 6 w 21"/>
                <a:gd name="T5" fmla="*/ 6 h 32"/>
                <a:gd name="T6" fmla="*/ 5 w 21"/>
                <a:gd name="T7" fmla="*/ 9 h 32"/>
                <a:gd name="T8" fmla="*/ 4 w 21"/>
                <a:gd name="T9" fmla="*/ 12 h 32"/>
                <a:gd name="T10" fmla="*/ 3 w 21"/>
                <a:gd name="T11" fmla="*/ 15 h 32"/>
                <a:gd name="T12" fmla="*/ 2 w 21"/>
                <a:gd name="T13" fmla="*/ 18 h 32"/>
                <a:gd name="T14" fmla="*/ 0 w 21"/>
                <a:gd name="T15" fmla="*/ 22 h 32"/>
                <a:gd name="T16" fmla="*/ 0 w 21"/>
                <a:gd name="T17" fmla="*/ 24 h 32"/>
                <a:gd name="T18" fmla="*/ 0 w 21"/>
                <a:gd name="T19" fmla="*/ 26 h 32"/>
                <a:gd name="T20" fmla="*/ 0 w 21"/>
                <a:gd name="T21" fmla="*/ 29 h 32"/>
                <a:gd name="T22" fmla="*/ 0 w 21"/>
                <a:gd name="T23" fmla="*/ 31 h 32"/>
                <a:gd name="T24" fmla="*/ 2 w 21"/>
                <a:gd name="T25" fmla="*/ 32 h 32"/>
                <a:gd name="T26" fmla="*/ 3 w 21"/>
                <a:gd name="T27" fmla="*/ 32 h 32"/>
                <a:gd name="T28" fmla="*/ 6 w 21"/>
                <a:gd name="T29" fmla="*/ 32 h 32"/>
                <a:gd name="T30" fmla="*/ 7 w 21"/>
                <a:gd name="T31" fmla="*/ 31 h 32"/>
                <a:gd name="T32" fmla="*/ 10 w 21"/>
                <a:gd name="T33" fmla="*/ 29 h 32"/>
                <a:gd name="T34" fmla="*/ 12 w 21"/>
                <a:gd name="T35" fmla="*/ 28 h 32"/>
                <a:gd name="T36" fmla="*/ 14 w 21"/>
                <a:gd name="T37" fmla="*/ 25 h 32"/>
                <a:gd name="T38" fmla="*/ 15 w 21"/>
                <a:gd name="T39" fmla="*/ 22 h 32"/>
                <a:gd name="T40" fmla="*/ 16 w 21"/>
                <a:gd name="T41" fmla="*/ 20 h 32"/>
                <a:gd name="T42" fmla="*/ 17 w 21"/>
                <a:gd name="T43" fmla="*/ 16 h 32"/>
                <a:gd name="T44" fmla="*/ 19 w 21"/>
                <a:gd name="T45" fmla="*/ 14 h 32"/>
                <a:gd name="T46" fmla="*/ 19 w 21"/>
                <a:gd name="T47" fmla="*/ 12 h 32"/>
                <a:gd name="T48" fmla="*/ 20 w 21"/>
                <a:gd name="T49" fmla="*/ 8 h 32"/>
                <a:gd name="T50" fmla="*/ 20 w 21"/>
                <a:gd name="T51" fmla="*/ 6 h 32"/>
                <a:gd name="T52" fmla="*/ 20 w 21"/>
                <a:gd name="T53" fmla="*/ 4 h 32"/>
                <a:gd name="T54" fmla="*/ 21 w 21"/>
                <a:gd name="T55" fmla="*/ 2 h 32"/>
                <a:gd name="T56" fmla="*/ 21 w 21"/>
                <a:gd name="T57" fmla="*/ 0 h 32"/>
                <a:gd name="T58" fmla="*/ 10 w 21"/>
                <a:gd name="T59" fmla="*/ 2 h 32"/>
                <a:gd name="T60" fmla="*/ 10 w 21"/>
                <a:gd name="T61" fmla="*/ 2 h 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1"/>
                <a:gd name="T94" fmla="*/ 0 h 32"/>
                <a:gd name="T95" fmla="*/ 21 w 21"/>
                <a:gd name="T96" fmla="*/ 32 h 3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1" h="32">
                  <a:moveTo>
                    <a:pt x="10" y="2"/>
                  </a:moveTo>
                  <a:lnTo>
                    <a:pt x="8" y="3"/>
                  </a:lnTo>
                  <a:lnTo>
                    <a:pt x="6" y="6"/>
                  </a:lnTo>
                  <a:lnTo>
                    <a:pt x="5" y="9"/>
                  </a:lnTo>
                  <a:lnTo>
                    <a:pt x="4" y="12"/>
                  </a:lnTo>
                  <a:lnTo>
                    <a:pt x="3" y="15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10" y="29"/>
                  </a:lnTo>
                  <a:lnTo>
                    <a:pt x="12" y="28"/>
                  </a:lnTo>
                  <a:lnTo>
                    <a:pt x="14" y="25"/>
                  </a:lnTo>
                  <a:lnTo>
                    <a:pt x="15" y="22"/>
                  </a:lnTo>
                  <a:lnTo>
                    <a:pt x="16" y="20"/>
                  </a:lnTo>
                  <a:lnTo>
                    <a:pt x="17" y="16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DAC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38" name="Freeform 119"/>
            <p:cNvSpPr>
              <a:spLocks/>
            </p:cNvSpPr>
            <p:nvPr/>
          </p:nvSpPr>
          <p:spPr bwMode="auto">
            <a:xfrm>
              <a:off x="4590" y="859"/>
              <a:ext cx="885" cy="405"/>
            </a:xfrm>
            <a:custGeom>
              <a:avLst/>
              <a:gdLst>
                <a:gd name="T0" fmla="*/ 694 w 885"/>
                <a:gd name="T1" fmla="*/ 390 h 405"/>
                <a:gd name="T2" fmla="*/ 885 w 885"/>
                <a:gd name="T3" fmla="*/ 133 h 405"/>
                <a:gd name="T4" fmla="*/ 884 w 885"/>
                <a:gd name="T5" fmla="*/ 124 h 405"/>
                <a:gd name="T6" fmla="*/ 880 w 885"/>
                <a:gd name="T7" fmla="*/ 111 h 405"/>
                <a:gd name="T8" fmla="*/ 876 w 885"/>
                <a:gd name="T9" fmla="*/ 95 h 405"/>
                <a:gd name="T10" fmla="*/ 865 w 885"/>
                <a:gd name="T11" fmla="*/ 78 h 405"/>
                <a:gd name="T12" fmla="*/ 852 w 885"/>
                <a:gd name="T13" fmla="*/ 62 h 405"/>
                <a:gd name="T14" fmla="*/ 843 w 885"/>
                <a:gd name="T15" fmla="*/ 53 h 405"/>
                <a:gd name="T16" fmla="*/ 832 w 885"/>
                <a:gd name="T17" fmla="*/ 44 h 405"/>
                <a:gd name="T18" fmla="*/ 819 w 885"/>
                <a:gd name="T19" fmla="*/ 36 h 405"/>
                <a:gd name="T20" fmla="*/ 804 w 885"/>
                <a:gd name="T21" fmla="*/ 28 h 405"/>
                <a:gd name="T22" fmla="*/ 787 w 885"/>
                <a:gd name="T23" fmla="*/ 21 h 405"/>
                <a:gd name="T24" fmla="*/ 767 w 885"/>
                <a:gd name="T25" fmla="*/ 14 h 405"/>
                <a:gd name="T26" fmla="*/ 746 w 885"/>
                <a:gd name="T27" fmla="*/ 10 h 405"/>
                <a:gd name="T28" fmla="*/ 723 w 885"/>
                <a:gd name="T29" fmla="*/ 5 h 405"/>
                <a:gd name="T30" fmla="*/ 698 w 885"/>
                <a:gd name="T31" fmla="*/ 2 h 405"/>
                <a:gd name="T32" fmla="*/ 671 w 885"/>
                <a:gd name="T33" fmla="*/ 0 h 405"/>
                <a:gd name="T34" fmla="*/ 644 w 885"/>
                <a:gd name="T35" fmla="*/ 0 h 405"/>
                <a:gd name="T36" fmla="*/ 616 w 885"/>
                <a:gd name="T37" fmla="*/ 0 h 405"/>
                <a:gd name="T38" fmla="*/ 586 w 885"/>
                <a:gd name="T39" fmla="*/ 0 h 405"/>
                <a:gd name="T40" fmla="*/ 556 w 885"/>
                <a:gd name="T41" fmla="*/ 1 h 405"/>
                <a:gd name="T42" fmla="*/ 526 w 885"/>
                <a:gd name="T43" fmla="*/ 4 h 405"/>
                <a:gd name="T44" fmla="*/ 496 w 885"/>
                <a:gd name="T45" fmla="*/ 8 h 405"/>
                <a:gd name="T46" fmla="*/ 465 w 885"/>
                <a:gd name="T47" fmla="*/ 12 h 405"/>
                <a:gd name="T48" fmla="*/ 436 w 885"/>
                <a:gd name="T49" fmla="*/ 18 h 405"/>
                <a:gd name="T50" fmla="*/ 406 w 885"/>
                <a:gd name="T51" fmla="*/ 25 h 405"/>
                <a:gd name="T52" fmla="*/ 378 w 885"/>
                <a:gd name="T53" fmla="*/ 31 h 405"/>
                <a:gd name="T54" fmla="*/ 350 w 885"/>
                <a:gd name="T55" fmla="*/ 40 h 405"/>
                <a:gd name="T56" fmla="*/ 324 w 885"/>
                <a:gd name="T57" fmla="*/ 50 h 405"/>
                <a:gd name="T58" fmla="*/ 297 w 885"/>
                <a:gd name="T59" fmla="*/ 60 h 405"/>
                <a:gd name="T60" fmla="*/ 271 w 885"/>
                <a:gd name="T61" fmla="*/ 70 h 405"/>
                <a:gd name="T62" fmla="*/ 246 w 885"/>
                <a:gd name="T63" fmla="*/ 80 h 405"/>
                <a:gd name="T64" fmla="*/ 222 w 885"/>
                <a:gd name="T65" fmla="*/ 90 h 405"/>
                <a:gd name="T66" fmla="*/ 199 w 885"/>
                <a:gd name="T67" fmla="*/ 102 h 405"/>
                <a:gd name="T68" fmla="*/ 178 w 885"/>
                <a:gd name="T69" fmla="*/ 113 h 405"/>
                <a:gd name="T70" fmla="*/ 159 w 885"/>
                <a:gd name="T71" fmla="*/ 123 h 405"/>
                <a:gd name="T72" fmla="*/ 139 w 885"/>
                <a:gd name="T73" fmla="*/ 133 h 405"/>
                <a:gd name="T74" fmla="*/ 123 w 885"/>
                <a:gd name="T75" fmla="*/ 143 h 405"/>
                <a:gd name="T76" fmla="*/ 108 w 885"/>
                <a:gd name="T77" fmla="*/ 152 h 405"/>
                <a:gd name="T78" fmla="*/ 94 w 885"/>
                <a:gd name="T79" fmla="*/ 161 h 405"/>
                <a:gd name="T80" fmla="*/ 82 w 885"/>
                <a:gd name="T81" fmla="*/ 169 h 405"/>
                <a:gd name="T82" fmla="*/ 72 w 885"/>
                <a:gd name="T83" fmla="*/ 177 h 405"/>
                <a:gd name="T84" fmla="*/ 57 w 885"/>
                <a:gd name="T85" fmla="*/ 189 h 405"/>
                <a:gd name="T86" fmla="*/ 44 w 885"/>
                <a:gd name="T87" fmla="*/ 201 h 405"/>
                <a:gd name="T88" fmla="*/ 32 w 885"/>
                <a:gd name="T89" fmla="*/ 213 h 405"/>
                <a:gd name="T90" fmla="*/ 22 w 885"/>
                <a:gd name="T91" fmla="*/ 226 h 405"/>
                <a:gd name="T92" fmla="*/ 13 w 885"/>
                <a:gd name="T93" fmla="*/ 237 h 405"/>
                <a:gd name="T94" fmla="*/ 3 w 885"/>
                <a:gd name="T95" fmla="*/ 251 h 405"/>
                <a:gd name="T96" fmla="*/ 0 w 885"/>
                <a:gd name="T97" fmla="*/ 256 h 40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85"/>
                <a:gd name="T148" fmla="*/ 0 h 405"/>
                <a:gd name="T149" fmla="*/ 885 w 885"/>
                <a:gd name="T150" fmla="*/ 405 h 40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85" h="405">
                  <a:moveTo>
                    <a:pt x="0" y="256"/>
                  </a:moveTo>
                  <a:lnTo>
                    <a:pt x="35" y="369"/>
                  </a:lnTo>
                  <a:lnTo>
                    <a:pt x="542" y="405"/>
                  </a:lnTo>
                  <a:lnTo>
                    <a:pt x="694" y="390"/>
                  </a:lnTo>
                  <a:lnTo>
                    <a:pt x="885" y="139"/>
                  </a:lnTo>
                  <a:lnTo>
                    <a:pt x="885" y="138"/>
                  </a:lnTo>
                  <a:lnTo>
                    <a:pt x="885" y="135"/>
                  </a:lnTo>
                  <a:lnTo>
                    <a:pt x="885" y="133"/>
                  </a:lnTo>
                  <a:lnTo>
                    <a:pt x="885" y="132"/>
                  </a:lnTo>
                  <a:lnTo>
                    <a:pt x="885" y="130"/>
                  </a:lnTo>
                  <a:lnTo>
                    <a:pt x="885" y="128"/>
                  </a:lnTo>
                  <a:lnTo>
                    <a:pt x="884" y="124"/>
                  </a:lnTo>
                  <a:lnTo>
                    <a:pt x="884" y="121"/>
                  </a:lnTo>
                  <a:lnTo>
                    <a:pt x="882" y="117"/>
                  </a:lnTo>
                  <a:lnTo>
                    <a:pt x="882" y="115"/>
                  </a:lnTo>
                  <a:lnTo>
                    <a:pt x="880" y="111"/>
                  </a:lnTo>
                  <a:lnTo>
                    <a:pt x="880" y="107"/>
                  </a:lnTo>
                  <a:lnTo>
                    <a:pt x="879" y="103"/>
                  </a:lnTo>
                  <a:lnTo>
                    <a:pt x="877" y="99"/>
                  </a:lnTo>
                  <a:lnTo>
                    <a:pt x="876" y="95"/>
                  </a:lnTo>
                  <a:lnTo>
                    <a:pt x="873" y="90"/>
                  </a:lnTo>
                  <a:lnTo>
                    <a:pt x="871" y="87"/>
                  </a:lnTo>
                  <a:lnTo>
                    <a:pt x="868" y="82"/>
                  </a:lnTo>
                  <a:lnTo>
                    <a:pt x="865" y="78"/>
                  </a:lnTo>
                  <a:lnTo>
                    <a:pt x="862" y="73"/>
                  </a:lnTo>
                  <a:lnTo>
                    <a:pt x="859" y="69"/>
                  </a:lnTo>
                  <a:lnTo>
                    <a:pt x="855" y="64"/>
                  </a:lnTo>
                  <a:lnTo>
                    <a:pt x="852" y="62"/>
                  </a:lnTo>
                  <a:lnTo>
                    <a:pt x="850" y="60"/>
                  </a:lnTo>
                  <a:lnTo>
                    <a:pt x="847" y="57"/>
                  </a:lnTo>
                  <a:lnTo>
                    <a:pt x="845" y="55"/>
                  </a:lnTo>
                  <a:lnTo>
                    <a:pt x="843" y="53"/>
                  </a:lnTo>
                  <a:lnTo>
                    <a:pt x="839" y="51"/>
                  </a:lnTo>
                  <a:lnTo>
                    <a:pt x="837" y="48"/>
                  </a:lnTo>
                  <a:lnTo>
                    <a:pt x="835" y="46"/>
                  </a:lnTo>
                  <a:lnTo>
                    <a:pt x="832" y="44"/>
                  </a:lnTo>
                  <a:lnTo>
                    <a:pt x="829" y="42"/>
                  </a:lnTo>
                  <a:lnTo>
                    <a:pt x="826" y="39"/>
                  </a:lnTo>
                  <a:lnTo>
                    <a:pt x="822" y="38"/>
                  </a:lnTo>
                  <a:lnTo>
                    <a:pt x="819" y="36"/>
                  </a:lnTo>
                  <a:lnTo>
                    <a:pt x="816" y="34"/>
                  </a:lnTo>
                  <a:lnTo>
                    <a:pt x="812" y="31"/>
                  </a:lnTo>
                  <a:lnTo>
                    <a:pt x="809" y="30"/>
                  </a:lnTo>
                  <a:lnTo>
                    <a:pt x="804" y="28"/>
                  </a:lnTo>
                  <a:lnTo>
                    <a:pt x="800" y="27"/>
                  </a:lnTo>
                  <a:lnTo>
                    <a:pt x="796" y="25"/>
                  </a:lnTo>
                  <a:lnTo>
                    <a:pt x="792" y="22"/>
                  </a:lnTo>
                  <a:lnTo>
                    <a:pt x="787" y="21"/>
                  </a:lnTo>
                  <a:lnTo>
                    <a:pt x="783" y="19"/>
                  </a:lnTo>
                  <a:lnTo>
                    <a:pt x="777" y="18"/>
                  </a:lnTo>
                  <a:lnTo>
                    <a:pt x="773" y="17"/>
                  </a:lnTo>
                  <a:lnTo>
                    <a:pt x="767" y="14"/>
                  </a:lnTo>
                  <a:lnTo>
                    <a:pt x="763" y="13"/>
                  </a:lnTo>
                  <a:lnTo>
                    <a:pt x="757" y="12"/>
                  </a:lnTo>
                  <a:lnTo>
                    <a:pt x="752" y="11"/>
                  </a:lnTo>
                  <a:lnTo>
                    <a:pt x="746" y="10"/>
                  </a:lnTo>
                  <a:lnTo>
                    <a:pt x="740" y="9"/>
                  </a:lnTo>
                  <a:lnTo>
                    <a:pt x="735" y="8"/>
                  </a:lnTo>
                  <a:lnTo>
                    <a:pt x="730" y="7"/>
                  </a:lnTo>
                  <a:lnTo>
                    <a:pt x="723" y="5"/>
                  </a:lnTo>
                  <a:lnTo>
                    <a:pt x="717" y="5"/>
                  </a:lnTo>
                  <a:lnTo>
                    <a:pt x="711" y="4"/>
                  </a:lnTo>
                  <a:lnTo>
                    <a:pt x="705" y="3"/>
                  </a:lnTo>
                  <a:lnTo>
                    <a:pt x="698" y="2"/>
                  </a:lnTo>
                  <a:lnTo>
                    <a:pt x="691" y="2"/>
                  </a:lnTo>
                  <a:lnTo>
                    <a:pt x="685" y="1"/>
                  </a:lnTo>
                  <a:lnTo>
                    <a:pt x="679" y="1"/>
                  </a:lnTo>
                  <a:lnTo>
                    <a:pt x="671" y="0"/>
                  </a:lnTo>
                  <a:lnTo>
                    <a:pt x="664" y="0"/>
                  </a:lnTo>
                  <a:lnTo>
                    <a:pt x="657" y="0"/>
                  </a:lnTo>
                  <a:lnTo>
                    <a:pt x="651" y="0"/>
                  </a:lnTo>
                  <a:lnTo>
                    <a:pt x="644" y="0"/>
                  </a:lnTo>
                  <a:lnTo>
                    <a:pt x="637" y="0"/>
                  </a:lnTo>
                  <a:lnTo>
                    <a:pt x="630" y="0"/>
                  </a:lnTo>
                  <a:lnTo>
                    <a:pt x="623" y="0"/>
                  </a:lnTo>
                  <a:lnTo>
                    <a:pt x="616" y="0"/>
                  </a:lnTo>
                  <a:lnTo>
                    <a:pt x="608" y="0"/>
                  </a:lnTo>
                  <a:lnTo>
                    <a:pt x="601" y="0"/>
                  </a:lnTo>
                  <a:lnTo>
                    <a:pt x="593" y="0"/>
                  </a:lnTo>
                  <a:lnTo>
                    <a:pt x="586" y="0"/>
                  </a:lnTo>
                  <a:lnTo>
                    <a:pt x="578" y="0"/>
                  </a:lnTo>
                  <a:lnTo>
                    <a:pt x="571" y="0"/>
                  </a:lnTo>
                  <a:lnTo>
                    <a:pt x="564" y="1"/>
                  </a:lnTo>
                  <a:lnTo>
                    <a:pt x="556" y="1"/>
                  </a:lnTo>
                  <a:lnTo>
                    <a:pt x="549" y="2"/>
                  </a:lnTo>
                  <a:lnTo>
                    <a:pt x="541" y="2"/>
                  </a:lnTo>
                  <a:lnTo>
                    <a:pt x="534" y="3"/>
                  </a:lnTo>
                  <a:lnTo>
                    <a:pt x="526" y="4"/>
                  </a:lnTo>
                  <a:lnTo>
                    <a:pt x="518" y="5"/>
                  </a:lnTo>
                  <a:lnTo>
                    <a:pt x="512" y="5"/>
                  </a:lnTo>
                  <a:lnTo>
                    <a:pt x="504" y="7"/>
                  </a:lnTo>
                  <a:lnTo>
                    <a:pt x="496" y="8"/>
                  </a:lnTo>
                  <a:lnTo>
                    <a:pt x="488" y="9"/>
                  </a:lnTo>
                  <a:lnTo>
                    <a:pt x="481" y="10"/>
                  </a:lnTo>
                  <a:lnTo>
                    <a:pt x="473" y="11"/>
                  </a:lnTo>
                  <a:lnTo>
                    <a:pt x="465" y="12"/>
                  </a:lnTo>
                  <a:lnTo>
                    <a:pt x="458" y="13"/>
                  </a:lnTo>
                  <a:lnTo>
                    <a:pt x="450" y="14"/>
                  </a:lnTo>
                  <a:lnTo>
                    <a:pt x="444" y="17"/>
                  </a:lnTo>
                  <a:lnTo>
                    <a:pt x="436" y="18"/>
                  </a:lnTo>
                  <a:lnTo>
                    <a:pt x="428" y="19"/>
                  </a:lnTo>
                  <a:lnTo>
                    <a:pt x="421" y="21"/>
                  </a:lnTo>
                  <a:lnTo>
                    <a:pt x="414" y="22"/>
                  </a:lnTo>
                  <a:lnTo>
                    <a:pt x="406" y="25"/>
                  </a:lnTo>
                  <a:lnTo>
                    <a:pt x="400" y="27"/>
                  </a:lnTo>
                  <a:lnTo>
                    <a:pt x="393" y="28"/>
                  </a:lnTo>
                  <a:lnTo>
                    <a:pt x="386" y="30"/>
                  </a:lnTo>
                  <a:lnTo>
                    <a:pt x="378" y="31"/>
                  </a:lnTo>
                  <a:lnTo>
                    <a:pt x="371" y="34"/>
                  </a:lnTo>
                  <a:lnTo>
                    <a:pt x="365" y="36"/>
                  </a:lnTo>
                  <a:lnTo>
                    <a:pt x="358" y="38"/>
                  </a:lnTo>
                  <a:lnTo>
                    <a:pt x="350" y="40"/>
                  </a:lnTo>
                  <a:lnTo>
                    <a:pt x="343" y="43"/>
                  </a:lnTo>
                  <a:lnTo>
                    <a:pt x="336" y="45"/>
                  </a:lnTo>
                  <a:lnTo>
                    <a:pt x="331" y="47"/>
                  </a:lnTo>
                  <a:lnTo>
                    <a:pt x="324" y="50"/>
                  </a:lnTo>
                  <a:lnTo>
                    <a:pt x="316" y="52"/>
                  </a:lnTo>
                  <a:lnTo>
                    <a:pt x="309" y="54"/>
                  </a:lnTo>
                  <a:lnTo>
                    <a:pt x="303" y="56"/>
                  </a:lnTo>
                  <a:lnTo>
                    <a:pt x="297" y="60"/>
                  </a:lnTo>
                  <a:lnTo>
                    <a:pt x="290" y="62"/>
                  </a:lnTo>
                  <a:lnTo>
                    <a:pt x="284" y="64"/>
                  </a:lnTo>
                  <a:lnTo>
                    <a:pt x="277" y="68"/>
                  </a:lnTo>
                  <a:lnTo>
                    <a:pt x="271" y="70"/>
                  </a:lnTo>
                  <a:lnTo>
                    <a:pt x="265" y="72"/>
                  </a:lnTo>
                  <a:lnTo>
                    <a:pt x="258" y="74"/>
                  </a:lnTo>
                  <a:lnTo>
                    <a:pt x="253" y="78"/>
                  </a:lnTo>
                  <a:lnTo>
                    <a:pt x="246" y="80"/>
                  </a:lnTo>
                  <a:lnTo>
                    <a:pt x="240" y="82"/>
                  </a:lnTo>
                  <a:lnTo>
                    <a:pt x="233" y="85"/>
                  </a:lnTo>
                  <a:lnTo>
                    <a:pt x="228" y="88"/>
                  </a:lnTo>
                  <a:lnTo>
                    <a:pt x="222" y="90"/>
                  </a:lnTo>
                  <a:lnTo>
                    <a:pt x="216" y="94"/>
                  </a:lnTo>
                  <a:lnTo>
                    <a:pt x="211" y="96"/>
                  </a:lnTo>
                  <a:lnTo>
                    <a:pt x="205" y="99"/>
                  </a:lnTo>
                  <a:lnTo>
                    <a:pt x="199" y="102"/>
                  </a:lnTo>
                  <a:lnTo>
                    <a:pt x="194" y="105"/>
                  </a:lnTo>
                  <a:lnTo>
                    <a:pt x="189" y="107"/>
                  </a:lnTo>
                  <a:lnTo>
                    <a:pt x="184" y="111"/>
                  </a:lnTo>
                  <a:lnTo>
                    <a:pt x="178" y="113"/>
                  </a:lnTo>
                  <a:lnTo>
                    <a:pt x="173" y="115"/>
                  </a:lnTo>
                  <a:lnTo>
                    <a:pt x="168" y="119"/>
                  </a:lnTo>
                  <a:lnTo>
                    <a:pt x="163" y="121"/>
                  </a:lnTo>
                  <a:lnTo>
                    <a:pt x="159" y="123"/>
                  </a:lnTo>
                  <a:lnTo>
                    <a:pt x="153" y="126"/>
                  </a:lnTo>
                  <a:lnTo>
                    <a:pt x="149" y="129"/>
                  </a:lnTo>
                  <a:lnTo>
                    <a:pt x="144" y="131"/>
                  </a:lnTo>
                  <a:lnTo>
                    <a:pt x="139" y="133"/>
                  </a:lnTo>
                  <a:lnTo>
                    <a:pt x="135" y="135"/>
                  </a:lnTo>
                  <a:lnTo>
                    <a:pt x="130" y="139"/>
                  </a:lnTo>
                  <a:lnTo>
                    <a:pt x="127" y="141"/>
                  </a:lnTo>
                  <a:lnTo>
                    <a:pt x="123" y="143"/>
                  </a:lnTo>
                  <a:lnTo>
                    <a:pt x="119" y="146"/>
                  </a:lnTo>
                  <a:lnTo>
                    <a:pt x="115" y="148"/>
                  </a:lnTo>
                  <a:lnTo>
                    <a:pt x="111" y="151"/>
                  </a:lnTo>
                  <a:lnTo>
                    <a:pt x="108" y="152"/>
                  </a:lnTo>
                  <a:lnTo>
                    <a:pt x="103" y="155"/>
                  </a:lnTo>
                  <a:lnTo>
                    <a:pt x="100" y="157"/>
                  </a:lnTo>
                  <a:lnTo>
                    <a:pt x="98" y="159"/>
                  </a:lnTo>
                  <a:lnTo>
                    <a:pt x="94" y="161"/>
                  </a:lnTo>
                  <a:lnTo>
                    <a:pt x="91" y="164"/>
                  </a:lnTo>
                  <a:lnTo>
                    <a:pt x="87" y="166"/>
                  </a:lnTo>
                  <a:lnTo>
                    <a:pt x="85" y="167"/>
                  </a:lnTo>
                  <a:lnTo>
                    <a:pt x="82" y="169"/>
                  </a:lnTo>
                  <a:lnTo>
                    <a:pt x="80" y="171"/>
                  </a:lnTo>
                  <a:lnTo>
                    <a:pt x="77" y="173"/>
                  </a:lnTo>
                  <a:lnTo>
                    <a:pt x="75" y="174"/>
                  </a:lnTo>
                  <a:lnTo>
                    <a:pt x="72" y="177"/>
                  </a:lnTo>
                  <a:lnTo>
                    <a:pt x="68" y="181"/>
                  </a:lnTo>
                  <a:lnTo>
                    <a:pt x="64" y="183"/>
                  </a:lnTo>
                  <a:lnTo>
                    <a:pt x="60" y="185"/>
                  </a:lnTo>
                  <a:lnTo>
                    <a:pt x="57" y="189"/>
                  </a:lnTo>
                  <a:lnTo>
                    <a:pt x="54" y="192"/>
                  </a:lnTo>
                  <a:lnTo>
                    <a:pt x="50" y="194"/>
                  </a:lnTo>
                  <a:lnTo>
                    <a:pt x="48" y="198"/>
                  </a:lnTo>
                  <a:lnTo>
                    <a:pt x="44" y="201"/>
                  </a:lnTo>
                  <a:lnTo>
                    <a:pt x="41" y="204"/>
                  </a:lnTo>
                  <a:lnTo>
                    <a:pt x="38" y="207"/>
                  </a:lnTo>
                  <a:lnTo>
                    <a:pt x="35" y="210"/>
                  </a:lnTo>
                  <a:lnTo>
                    <a:pt x="32" y="213"/>
                  </a:lnTo>
                  <a:lnTo>
                    <a:pt x="30" y="217"/>
                  </a:lnTo>
                  <a:lnTo>
                    <a:pt x="26" y="219"/>
                  </a:lnTo>
                  <a:lnTo>
                    <a:pt x="24" y="223"/>
                  </a:lnTo>
                  <a:lnTo>
                    <a:pt x="22" y="226"/>
                  </a:lnTo>
                  <a:lnTo>
                    <a:pt x="20" y="229"/>
                  </a:lnTo>
                  <a:lnTo>
                    <a:pt x="17" y="232"/>
                  </a:lnTo>
                  <a:lnTo>
                    <a:pt x="15" y="234"/>
                  </a:lnTo>
                  <a:lnTo>
                    <a:pt x="13" y="237"/>
                  </a:lnTo>
                  <a:lnTo>
                    <a:pt x="12" y="239"/>
                  </a:lnTo>
                  <a:lnTo>
                    <a:pt x="8" y="244"/>
                  </a:lnTo>
                  <a:lnTo>
                    <a:pt x="6" y="249"/>
                  </a:lnTo>
                  <a:lnTo>
                    <a:pt x="3" y="251"/>
                  </a:lnTo>
                  <a:lnTo>
                    <a:pt x="2" y="254"/>
                  </a:lnTo>
                  <a:lnTo>
                    <a:pt x="0" y="255"/>
                  </a:lnTo>
                  <a:lnTo>
                    <a:pt x="0" y="256"/>
                  </a:lnTo>
                  <a:close/>
                </a:path>
              </a:pathLst>
            </a:custGeom>
            <a:solidFill>
              <a:srgbClr val="417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39" name="Freeform 120"/>
            <p:cNvSpPr>
              <a:spLocks/>
            </p:cNvSpPr>
            <p:nvPr/>
          </p:nvSpPr>
          <p:spPr bwMode="auto">
            <a:xfrm>
              <a:off x="4865" y="1032"/>
              <a:ext cx="117" cy="94"/>
            </a:xfrm>
            <a:custGeom>
              <a:avLst/>
              <a:gdLst>
                <a:gd name="T0" fmla="*/ 18 w 117"/>
                <a:gd name="T1" fmla="*/ 94 h 94"/>
                <a:gd name="T2" fmla="*/ 23 w 117"/>
                <a:gd name="T3" fmla="*/ 90 h 94"/>
                <a:gd name="T4" fmla="*/ 28 w 117"/>
                <a:gd name="T5" fmla="*/ 88 h 94"/>
                <a:gd name="T6" fmla="*/ 35 w 117"/>
                <a:gd name="T7" fmla="*/ 85 h 94"/>
                <a:gd name="T8" fmla="*/ 44 w 117"/>
                <a:gd name="T9" fmla="*/ 79 h 94"/>
                <a:gd name="T10" fmla="*/ 49 w 117"/>
                <a:gd name="T11" fmla="*/ 77 h 94"/>
                <a:gd name="T12" fmla="*/ 54 w 117"/>
                <a:gd name="T13" fmla="*/ 74 h 94"/>
                <a:gd name="T14" fmla="*/ 59 w 117"/>
                <a:gd name="T15" fmla="*/ 71 h 94"/>
                <a:gd name="T16" fmla="*/ 65 w 117"/>
                <a:gd name="T17" fmla="*/ 69 h 94"/>
                <a:gd name="T18" fmla="*/ 69 w 117"/>
                <a:gd name="T19" fmla="*/ 65 h 94"/>
                <a:gd name="T20" fmla="*/ 75 w 117"/>
                <a:gd name="T21" fmla="*/ 63 h 94"/>
                <a:gd name="T22" fmla="*/ 79 w 117"/>
                <a:gd name="T23" fmla="*/ 60 h 94"/>
                <a:gd name="T24" fmla="*/ 84 w 117"/>
                <a:gd name="T25" fmla="*/ 56 h 94"/>
                <a:gd name="T26" fmla="*/ 90 w 117"/>
                <a:gd name="T27" fmla="*/ 53 h 94"/>
                <a:gd name="T28" fmla="*/ 94 w 117"/>
                <a:gd name="T29" fmla="*/ 50 h 94"/>
                <a:gd name="T30" fmla="*/ 102 w 117"/>
                <a:gd name="T31" fmla="*/ 43 h 94"/>
                <a:gd name="T32" fmla="*/ 109 w 117"/>
                <a:gd name="T33" fmla="*/ 36 h 94"/>
                <a:gd name="T34" fmla="*/ 113 w 117"/>
                <a:gd name="T35" fmla="*/ 29 h 94"/>
                <a:gd name="T36" fmla="*/ 117 w 117"/>
                <a:gd name="T37" fmla="*/ 24 h 94"/>
                <a:gd name="T38" fmla="*/ 117 w 117"/>
                <a:gd name="T39" fmla="*/ 17 h 94"/>
                <a:gd name="T40" fmla="*/ 114 w 117"/>
                <a:gd name="T41" fmla="*/ 12 h 94"/>
                <a:gd name="T42" fmla="*/ 109 w 117"/>
                <a:gd name="T43" fmla="*/ 7 h 94"/>
                <a:gd name="T44" fmla="*/ 102 w 117"/>
                <a:gd name="T45" fmla="*/ 3 h 94"/>
                <a:gd name="T46" fmla="*/ 94 w 117"/>
                <a:gd name="T47" fmla="*/ 1 h 94"/>
                <a:gd name="T48" fmla="*/ 86 w 117"/>
                <a:gd name="T49" fmla="*/ 0 h 94"/>
                <a:gd name="T50" fmla="*/ 82 w 117"/>
                <a:gd name="T51" fmla="*/ 0 h 94"/>
                <a:gd name="T52" fmla="*/ 77 w 117"/>
                <a:gd name="T53" fmla="*/ 0 h 94"/>
                <a:gd name="T54" fmla="*/ 71 w 117"/>
                <a:gd name="T55" fmla="*/ 0 h 94"/>
                <a:gd name="T56" fmla="*/ 67 w 117"/>
                <a:gd name="T57" fmla="*/ 0 h 94"/>
                <a:gd name="T58" fmla="*/ 62 w 117"/>
                <a:gd name="T59" fmla="*/ 0 h 94"/>
                <a:gd name="T60" fmla="*/ 57 w 117"/>
                <a:gd name="T61" fmla="*/ 0 h 94"/>
                <a:gd name="T62" fmla="*/ 52 w 117"/>
                <a:gd name="T63" fmla="*/ 1 h 94"/>
                <a:gd name="T64" fmla="*/ 48 w 117"/>
                <a:gd name="T65" fmla="*/ 2 h 94"/>
                <a:gd name="T66" fmla="*/ 43 w 117"/>
                <a:gd name="T67" fmla="*/ 2 h 94"/>
                <a:gd name="T68" fmla="*/ 37 w 117"/>
                <a:gd name="T69" fmla="*/ 3 h 94"/>
                <a:gd name="T70" fmla="*/ 30 w 117"/>
                <a:gd name="T71" fmla="*/ 5 h 94"/>
                <a:gd name="T72" fmla="*/ 21 w 117"/>
                <a:gd name="T73" fmla="*/ 7 h 94"/>
                <a:gd name="T74" fmla="*/ 14 w 117"/>
                <a:gd name="T75" fmla="*/ 9 h 94"/>
                <a:gd name="T76" fmla="*/ 8 w 117"/>
                <a:gd name="T77" fmla="*/ 10 h 94"/>
                <a:gd name="T78" fmla="*/ 4 w 117"/>
                <a:gd name="T79" fmla="*/ 11 h 94"/>
                <a:gd name="T80" fmla="*/ 0 w 117"/>
                <a:gd name="T81" fmla="*/ 13 h 9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7"/>
                <a:gd name="T124" fmla="*/ 0 h 94"/>
                <a:gd name="T125" fmla="*/ 117 w 117"/>
                <a:gd name="T126" fmla="*/ 94 h 9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7" h="94">
                  <a:moveTo>
                    <a:pt x="0" y="13"/>
                  </a:moveTo>
                  <a:lnTo>
                    <a:pt x="18" y="94"/>
                  </a:lnTo>
                  <a:lnTo>
                    <a:pt x="18" y="92"/>
                  </a:lnTo>
                  <a:lnTo>
                    <a:pt x="23" y="90"/>
                  </a:lnTo>
                  <a:lnTo>
                    <a:pt x="25" y="89"/>
                  </a:lnTo>
                  <a:lnTo>
                    <a:pt x="28" y="88"/>
                  </a:lnTo>
                  <a:lnTo>
                    <a:pt x="32" y="86"/>
                  </a:lnTo>
                  <a:lnTo>
                    <a:pt x="35" y="85"/>
                  </a:lnTo>
                  <a:lnTo>
                    <a:pt x="40" y="82"/>
                  </a:lnTo>
                  <a:lnTo>
                    <a:pt x="44" y="79"/>
                  </a:lnTo>
                  <a:lnTo>
                    <a:pt x="47" y="78"/>
                  </a:lnTo>
                  <a:lnTo>
                    <a:pt x="49" y="77"/>
                  </a:lnTo>
                  <a:lnTo>
                    <a:pt x="52" y="76"/>
                  </a:lnTo>
                  <a:lnTo>
                    <a:pt x="54" y="74"/>
                  </a:lnTo>
                  <a:lnTo>
                    <a:pt x="57" y="73"/>
                  </a:lnTo>
                  <a:lnTo>
                    <a:pt x="59" y="71"/>
                  </a:lnTo>
                  <a:lnTo>
                    <a:pt x="61" y="70"/>
                  </a:lnTo>
                  <a:lnTo>
                    <a:pt x="65" y="69"/>
                  </a:lnTo>
                  <a:lnTo>
                    <a:pt x="67" y="66"/>
                  </a:lnTo>
                  <a:lnTo>
                    <a:pt x="69" y="65"/>
                  </a:lnTo>
                  <a:lnTo>
                    <a:pt x="71" y="64"/>
                  </a:lnTo>
                  <a:lnTo>
                    <a:pt x="75" y="63"/>
                  </a:lnTo>
                  <a:lnTo>
                    <a:pt x="77" y="61"/>
                  </a:lnTo>
                  <a:lnTo>
                    <a:pt x="79" y="60"/>
                  </a:lnTo>
                  <a:lnTo>
                    <a:pt x="82" y="57"/>
                  </a:lnTo>
                  <a:lnTo>
                    <a:pt x="84" y="56"/>
                  </a:lnTo>
                  <a:lnTo>
                    <a:pt x="86" y="54"/>
                  </a:lnTo>
                  <a:lnTo>
                    <a:pt x="90" y="53"/>
                  </a:lnTo>
                  <a:lnTo>
                    <a:pt x="91" y="51"/>
                  </a:lnTo>
                  <a:lnTo>
                    <a:pt x="94" y="50"/>
                  </a:lnTo>
                  <a:lnTo>
                    <a:pt x="97" y="46"/>
                  </a:lnTo>
                  <a:lnTo>
                    <a:pt x="102" y="43"/>
                  </a:lnTo>
                  <a:lnTo>
                    <a:pt x="105" y="39"/>
                  </a:lnTo>
                  <a:lnTo>
                    <a:pt x="109" y="36"/>
                  </a:lnTo>
                  <a:lnTo>
                    <a:pt x="111" y="33"/>
                  </a:lnTo>
                  <a:lnTo>
                    <a:pt x="113" y="29"/>
                  </a:lnTo>
                  <a:lnTo>
                    <a:pt x="116" y="26"/>
                  </a:lnTo>
                  <a:lnTo>
                    <a:pt x="117" y="24"/>
                  </a:lnTo>
                  <a:lnTo>
                    <a:pt x="117" y="20"/>
                  </a:lnTo>
                  <a:lnTo>
                    <a:pt x="117" y="17"/>
                  </a:lnTo>
                  <a:lnTo>
                    <a:pt x="116" y="14"/>
                  </a:lnTo>
                  <a:lnTo>
                    <a:pt x="114" y="12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5" y="5"/>
                  </a:lnTo>
                  <a:lnTo>
                    <a:pt x="102" y="3"/>
                  </a:lnTo>
                  <a:lnTo>
                    <a:pt x="99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3" y="3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17" y="8"/>
                  </a:lnTo>
                  <a:lnTo>
                    <a:pt x="14" y="9"/>
                  </a:lnTo>
                  <a:lnTo>
                    <a:pt x="10" y="9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1"/>
                  </a:lnTo>
                  <a:lnTo>
                    <a:pt x="0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214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40" name="Freeform 121"/>
            <p:cNvSpPr>
              <a:spLocks/>
            </p:cNvSpPr>
            <p:nvPr/>
          </p:nvSpPr>
          <p:spPr bwMode="auto">
            <a:xfrm>
              <a:off x="4594" y="1048"/>
              <a:ext cx="558" cy="509"/>
            </a:xfrm>
            <a:custGeom>
              <a:avLst/>
              <a:gdLst>
                <a:gd name="T0" fmla="*/ 557 w 558"/>
                <a:gd name="T1" fmla="*/ 257 h 509"/>
                <a:gd name="T2" fmla="*/ 554 w 558"/>
                <a:gd name="T3" fmla="*/ 270 h 509"/>
                <a:gd name="T4" fmla="*/ 550 w 558"/>
                <a:gd name="T5" fmla="*/ 281 h 509"/>
                <a:gd name="T6" fmla="*/ 545 w 558"/>
                <a:gd name="T7" fmla="*/ 294 h 509"/>
                <a:gd name="T8" fmla="*/ 539 w 558"/>
                <a:gd name="T9" fmla="*/ 308 h 509"/>
                <a:gd name="T10" fmla="*/ 531 w 558"/>
                <a:gd name="T11" fmla="*/ 323 h 509"/>
                <a:gd name="T12" fmla="*/ 522 w 558"/>
                <a:gd name="T13" fmla="*/ 340 h 509"/>
                <a:gd name="T14" fmla="*/ 510 w 558"/>
                <a:gd name="T15" fmla="*/ 358 h 509"/>
                <a:gd name="T16" fmla="*/ 497 w 558"/>
                <a:gd name="T17" fmla="*/ 375 h 509"/>
                <a:gd name="T18" fmla="*/ 482 w 558"/>
                <a:gd name="T19" fmla="*/ 392 h 509"/>
                <a:gd name="T20" fmla="*/ 465 w 558"/>
                <a:gd name="T21" fmla="*/ 410 h 509"/>
                <a:gd name="T22" fmla="*/ 444 w 558"/>
                <a:gd name="T23" fmla="*/ 426 h 509"/>
                <a:gd name="T24" fmla="*/ 422 w 558"/>
                <a:gd name="T25" fmla="*/ 441 h 509"/>
                <a:gd name="T26" fmla="*/ 397 w 558"/>
                <a:gd name="T27" fmla="*/ 454 h 509"/>
                <a:gd name="T28" fmla="*/ 370 w 558"/>
                <a:gd name="T29" fmla="*/ 465 h 509"/>
                <a:gd name="T30" fmla="*/ 340 w 558"/>
                <a:gd name="T31" fmla="*/ 474 h 509"/>
                <a:gd name="T32" fmla="*/ 312 w 558"/>
                <a:gd name="T33" fmla="*/ 483 h 509"/>
                <a:gd name="T34" fmla="*/ 286 w 558"/>
                <a:gd name="T35" fmla="*/ 489 h 509"/>
                <a:gd name="T36" fmla="*/ 261 w 558"/>
                <a:gd name="T37" fmla="*/ 495 h 509"/>
                <a:gd name="T38" fmla="*/ 236 w 558"/>
                <a:gd name="T39" fmla="*/ 499 h 509"/>
                <a:gd name="T40" fmla="*/ 215 w 558"/>
                <a:gd name="T41" fmla="*/ 503 h 509"/>
                <a:gd name="T42" fmla="*/ 193 w 558"/>
                <a:gd name="T43" fmla="*/ 506 h 509"/>
                <a:gd name="T44" fmla="*/ 175 w 558"/>
                <a:gd name="T45" fmla="*/ 507 h 509"/>
                <a:gd name="T46" fmla="*/ 157 w 558"/>
                <a:gd name="T47" fmla="*/ 508 h 509"/>
                <a:gd name="T48" fmla="*/ 142 w 558"/>
                <a:gd name="T49" fmla="*/ 509 h 509"/>
                <a:gd name="T50" fmla="*/ 128 w 558"/>
                <a:gd name="T51" fmla="*/ 509 h 509"/>
                <a:gd name="T52" fmla="*/ 117 w 558"/>
                <a:gd name="T53" fmla="*/ 509 h 509"/>
                <a:gd name="T54" fmla="*/ 108 w 558"/>
                <a:gd name="T55" fmla="*/ 509 h 509"/>
                <a:gd name="T56" fmla="*/ 98 w 558"/>
                <a:gd name="T57" fmla="*/ 509 h 509"/>
                <a:gd name="T58" fmla="*/ 3 w 558"/>
                <a:gd name="T59" fmla="*/ 89 h 509"/>
                <a:gd name="T60" fmla="*/ 13 w 558"/>
                <a:gd name="T61" fmla="*/ 95 h 509"/>
                <a:gd name="T62" fmla="*/ 25 w 558"/>
                <a:gd name="T63" fmla="*/ 100 h 509"/>
                <a:gd name="T64" fmla="*/ 35 w 558"/>
                <a:gd name="T65" fmla="*/ 104 h 509"/>
                <a:gd name="T66" fmla="*/ 46 w 558"/>
                <a:gd name="T67" fmla="*/ 107 h 509"/>
                <a:gd name="T68" fmla="*/ 60 w 558"/>
                <a:gd name="T69" fmla="*/ 110 h 509"/>
                <a:gd name="T70" fmla="*/ 74 w 558"/>
                <a:gd name="T71" fmla="*/ 114 h 509"/>
                <a:gd name="T72" fmla="*/ 90 w 558"/>
                <a:gd name="T73" fmla="*/ 115 h 509"/>
                <a:gd name="T74" fmla="*/ 108 w 558"/>
                <a:gd name="T75" fmla="*/ 116 h 509"/>
                <a:gd name="T76" fmla="*/ 128 w 558"/>
                <a:gd name="T77" fmla="*/ 116 h 509"/>
                <a:gd name="T78" fmla="*/ 148 w 558"/>
                <a:gd name="T79" fmla="*/ 115 h 509"/>
                <a:gd name="T80" fmla="*/ 171 w 558"/>
                <a:gd name="T81" fmla="*/ 112 h 509"/>
                <a:gd name="T82" fmla="*/ 195 w 558"/>
                <a:gd name="T83" fmla="*/ 107 h 509"/>
                <a:gd name="T84" fmla="*/ 220 w 558"/>
                <a:gd name="T85" fmla="*/ 100 h 509"/>
                <a:gd name="T86" fmla="*/ 243 w 558"/>
                <a:gd name="T87" fmla="*/ 92 h 509"/>
                <a:gd name="T88" fmla="*/ 263 w 558"/>
                <a:gd name="T89" fmla="*/ 86 h 509"/>
                <a:gd name="T90" fmla="*/ 282 w 558"/>
                <a:gd name="T91" fmla="*/ 78 h 509"/>
                <a:gd name="T92" fmla="*/ 299 w 558"/>
                <a:gd name="T93" fmla="*/ 70 h 509"/>
                <a:gd name="T94" fmla="*/ 314 w 558"/>
                <a:gd name="T95" fmla="*/ 63 h 509"/>
                <a:gd name="T96" fmla="*/ 328 w 558"/>
                <a:gd name="T97" fmla="*/ 56 h 509"/>
                <a:gd name="T98" fmla="*/ 339 w 558"/>
                <a:gd name="T99" fmla="*/ 49 h 509"/>
                <a:gd name="T100" fmla="*/ 354 w 558"/>
                <a:gd name="T101" fmla="*/ 41 h 509"/>
                <a:gd name="T102" fmla="*/ 367 w 558"/>
                <a:gd name="T103" fmla="*/ 31 h 509"/>
                <a:gd name="T104" fmla="*/ 379 w 558"/>
                <a:gd name="T105" fmla="*/ 22 h 509"/>
                <a:gd name="T106" fmla="*/ 389 w 558"/>
                <a:gd name="T107" fmla="*/ 0 h 5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8"/>
                <a:gd name="T163" fmla="*/ 0 h 509"/>
                <a:gd name="T164" fmla="*/ 558 w 558"/>
                <a:gd name="T165" fmla="*/ 509 h 50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8" h="509">
                  <a:moveTo>
                    <a:pt x="389" y="0"/>
                  </a:moveTo>
                  <a:lnTo>
                    <a:pt x="558" y="256"/>
                  </a:lnTo>
                  <a:lnTo>
                    <a:pt x="557" y="257"/>
                  </a:lnTo>
                  <a:lnTo>
                    <a:pt x="557" y="260"/>
                  </a:lnTo>
                  <a:lnTo>
                    <a:pt x="556" y="262"/>
                  </a:lnTo>
                  <a:lnTo>
                    <a:pt x="555" y="265"/>
                  </a:lnTo>
                  <a:lnTo>
                    <a:pt x="554" y="270"/>
                  </a:lnTo>
                  <a:lnTo>
                    <a:pt x="553" y="272"/>
                  </a:lnTo>
                  <a:lnTo>
                    <a:pt x="552" y="274"/>
                  </a:lnTo>
                  <a:lnTo>
                    <a:pt x="552" y="278"/>
                  </a:lnTo>
                  <a:lnTo>
                    <a:pt x="550" y="281"/>
                  </a:lnTo>
                  <a:lnTo>
                    <a:pt x="549" y="283"/>
                  </a:lnTo>
                  <a:lnTo>
                    <a:pt x="548" y="287"/>
                  </a:lnTo>
                  <a:lnTo>
                    <a:pt x="546" y="289"/>
                  </a:lnTo>
                  <a:lnTo>
                    <a:pt x="545" y="294"/>
                  </a:lnTo>
                  <a:lnTo>
                    <a:pt x="544" y="296"/>
                  </a:lnTo>
                  <a:lnTo>
                    <a:pt x="543" y="300"/>
                  </a:lnTo>
                  <a:lnTo>
                    <a:pt x="540" y="304"/>
                  </a:lnTo>
                  <a:lnTo>
                    <a:pt x="539" y="308"/>
                  </a:lnTo>
                  <a:lnTo>
                    <a:pt x="537" y="312"/>
                  </a:lnTo>
                  <a:lnTo>
                    <a:pt x="535" y="315"/>
                  </a:lnTo>
                  <a:lnTo>
                    <a:pt x="532" y="318"/>
                  </a:lnTo>
                  <a:lnTo>
                    <a:pt x="531" y="323"/>
                  </a:lnTo>
                  <a:lnTo>
                    <a:pt x="529" y="327"/>
                  </a:lnTo>
                  <a:lnTo>
                    <a:pt x="527" y="332"/>
                  </a:lnTo>
                  <a:lnTo>
                    <a:pt x="524" y="335"/>
                  </a:lnTo>
                  <a:lnTo>
                    <a:pt x="522" y="340"/>
                  </a:lnTo>
                  <a:lnTo>
                    <a:pt x="519" y="344"/>
                  </a:lnTo>
                  <a:lnTo>
                    <a:pt x="517" y="349"/>
                  </a:lnTo>
                  <a:lnTo>
                    <a:pt x="513" y="352"/>
                  </a:lnTo>
                  <a:lnTo>
                    <a:pt x="510" y="358"/>
                  </a:lnTo>
                  <a:lnTo>
                    <a:pt x="506" y="361"/>
                  </a:lnTo>
                  <a:lnTo>
                    <a:pt x="504" y="366"/>
                  </a:lnTo>
                  <a:lnTo>
                    <a:pt x="501" y="370"/>
                  </a:lnTo>
                  <a:lnTo>
                    <a:pt x="497" y="375"/>
                  </a:lnTo>
                  <a:lnTo>
                    <a:pt x="493" y="379"/>
                  </a:lnTo>
                  <a:lnTo>
                    <a:pt x="489" y="384"/>
                  </a:lnTo>
                  <a:lnTo>
                    <a:pt x="485" y="387"/>
                  </a:lnTo>
                  <a:lnTo>
                    <a:pt x="482" y="392"/>
                  </a:lnTo>
                  <a:lnTo>
                    <a:pt x="477" y="396"/>
                  </a:lnTo>
                  <a:lnTo>
                    <a:pt x="472" y="401"/>
                  </a:lnTo>
                  <a:lnTo>
                    <a:pt x="468" y="405"/>
                  </a:lnTo>
                  <a:lnTo>
                    <a:pt x="465" y="410"/>
                  </a:lnTo>
                  <a:lnTo>
                    <a:pt x="459" y="413"/>
                  </a:lnTo>
                  <a:lnTo>
                    <a:pt x="454" y="418"/>
                  </a:lnTo>
                  <a:lnTo>
                    <a:pt x="449" y="421"/>
                  </a:lnTo>
                  <a:lnTo>
                    <a:pt x="444" y="426"/>
                  </a:lnTo>
                  <a:lnTo>
                    <a:pt x="439" y="429"/>
                  </a:lnTo>
                  <a:lnTo>
                    <a:pt x="433" y="433"/>
                  </a:lnTo>
                  <a:lnTo>
                    <a:pt x="427" y="437"/>
                  </a:lnTo>
                  <a:lnTo>
                    <a:pt x="422" y="441"/>
                  </a:lnTo>
                  <a:lnTo>
                    <a:pt x="415" y="444"/>
                  </a:lnTo>
                  <a:lnTo>
                    <a:pt x="409" y="447"/>
                  </a:lnTo>
                  <a:lnTo>
                    <a:pt x="402" y="451"/>
                  </a:lnTo>
                  <a:lnTo>
                    <a:pt x="397" y="454"/>
                  </a:lnTo>
                  <a:lnTo>
                    <a:pt x="390" y="457"/>
                  </a:lnTo>
                  <a:lnTo>
                    <a:pt x="383" y="460"/>
                  </a:lnTo>
                  <a:lnTo>
                    <a:pt x="376" y="463"/>
                  </a:lnTo>
                  <a:lnTo>
                    <a:pt x="370" y="465"/>
                  </a:lnTo>
                  <a:lnTo>
                    <a:pt x="362" y="468"/>
                  </a:lnTo>
                  <a:lnTo>
                    <a:pt x="354" y="470"/>
                  </a:lnTo>
                  <a:lnTo>
                    <a:pt x="347" y="472"/>
                  </a:lnTo>
                  <a:lnTo>
                    <a:pt x="340" y="474"/>
                  </a:lnTo>
                  <a:lnTo>
                    <a:pt x="332" y="477"/>
                  </a:lnTo>
                  <a:lnTo>
                    <a:pt x="325" y="479"/>
                  </a:lnTo>
                  <a:lnTo>
                    <a:pt x="319" y="481"/>
                  </a:lnTo>
                  <a:lnTo>
                    <a:pt x="312" y="483"/>
                  </a:lnTo>
                  <a:lnTo>
                    <a:pt x="305" y="485"/>
                  </a:lnTo>
                  <a:lnTo>
                    <a:pt x="298" y="486"/>
                  </a:lnTo>
                  <a:lnTo>
                    <a:pt x="293" y="488"/>
                  </a:lnTo>
                  <a:lnTo>
                    <a:pt x="286" y="489"/>
                  </a:lnTo>
                  <a:lnTo>
                    <a:pt x="279" y="490"/>
                  </a:lnTo>
                  <a:lnTo>
                    <a:pt x="273" y="491"/>
                  </a:lnTo>
                  <a:lnTo>
                    <a:pt x="267" y="494"/>
                  </a:lnTo>
                  <a:lnTo>
                    <a:pt x="261" y="495"/>
                  </a:lnTo>
                  <a:lnTo>
                    <a:pt x="254" y="496"/>
                  </a:lnTo>
                  <a:lnTo>
                    <a:pt x="249" y="497"/>
                  </a:lnTo>
                  <a:lnTo>
                    <a:pt x="242" y="498"/>
                  </a:lnTo>
                  <a:lnTo>
                    <a:pt x="236" y="499"/>
                  </a:lnTo>
                  <a:lnTo>
                    <a:pt x="230" y="500"/>
                  </a:lnTo>
                  <a:lnTo>
                    <a:pt x="225" y="500"/>
                  </a:lnTo>
                  <a:lnTo>
                    <a:pt x="219" y="502"/>
                  </a:lnTo>
                  <a:lnTo>
                    <a:pt x="215" y="503"/>
                  </a:lnTo>
                  <a:lnTo>
                    <a:pt x="209" y="504"/>
                  </a:lnTo>
                  <a:lnTo>
                    <a:pt x="203" y="504"/>
                  </a:lnTo>
                  <a:lnTo>
                    <a:pt x="199" y="505"/>
                  </a:lnTo>
                  <a:lnTo>
                    <a:pt x="193" y="506"/>
                  </a:lnTo>
                  <a:lnTo>
                    <a:pt x="189" y="506"/>
                  </a:lnTo>
                  <a:lnTo>
                    <a:pt x="184" y="506"/>
                  </a:lnTo>
                  <a:lnTo>
                    <a:pt x="178" y="507"/>
                  </a:lnTo>
                  <a:lnTo>
                    <a:pt x="175" y="507"/>
                  </a:lnTo>
                  <a:lnTo>
                    <a:pt x="169" y="507"/>
                  </a:lnTo>
                  <a:lnTo>
                    <a:pt x="165" y="508"/>
                  </a:lnTo>
                  <a:lnTo>
                    <a:pt x="160" y="508"/>
                  </a:lnTo>
                  <a:lnTo>
                    <a:pt x="157" y="508"/>
                  </a:lnTo>
                  <a:lnTo>
                    <a:pt x="152" y="508"/>
                  </a:lnTo>
                  <a:lnTo>
                    <a:pt x="149" y="509"/>
                  </a:lnTo>
                  <a:lnTo>
                    <a:pt x="146" y="509"/>
                  </a:lnTo>
                  <a:lnTo>
                    <a:pt x="142" y="509"/>
                  </a:lnTo>
                  <a:lnTo>
                    <a:pt x="138" y="509"/>
                  </a:lnTo>
                  <a:lnTo>
                    <a:pt x="134" y="509"/>
                  </a:lnTo>
                  <a:lnTo>
                    <a:pt x="131" y="509"/>
                  </a:lnTo>
                  <a:lnTo>
                    <a:pt x="128" y="509"/>
                  </a:lnTo>
                  <a:lnTo>
                    <a:pt x="125" y="509"/>
                  </a:lnTo>
                  <a:lnTo>
                    <a:pt x="122" y="509"/>
                  </a:lnTo>
                  <a:lnTo>
                    <a:pt x="120" y="509"/>
                  </a:lnTo>
                  <a:lnTo>
                    <a:pt x="117" y="509"/>
                  </a:lnTo>
                  <a:lnTo>
                    <a:pt x="115" y="509"/>
                  </a:lnTo>
                  <a:lnTo>
                    <a:pt x="112" y="509"/>
                  </a:lnTo>
                  <a:lnTo>
                    <a:pt x="109" y="509"/>
                  </a:lnTo>
                  <a:lnTo>
                    <a:pt x="108" y="509"/>
                  </a:lnTo>
                  <a:lnTo>
                    <a:pt x="105" y="509"/>
                  </a:lnTo>
                  <a:lnTo>
                    <a:pt x="102" y="509"/>
                  </a:lnTo>
                  <a:lnTo>
                    <a:pt x="99" y="509"/>
                  </a:lnTo>
                  <a:lnTo>
                    <a:pt x="98" y="509"/>
                  </a:lnTo>
                  <a:lnTo>
                    <a:pt x="97" y="509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90"/>
                  </a:lnTo>
                  <a:lnTo>
                    <a:pt x="7" y="91"/>
                  </a:lnTo>
                  <a:lnTo>
                    <a:pt x="10" y="93"/>
                  </a:lnTo>
                  <a:lnTo>
                    <a:pt x="13" y="95"/>
                  </a:lnTo>
                  <a:lnTo>
                    <a:pt x="16" y="96"/>
                  </a:lnTo>
                  <a:lnTo>
                    <a:pt x="20" y="98"/>
                  </a:lnTo>
                  <a:lnTo>
                    <a:pt x="22" y="99"/>
                  </a:lnTo>
                  <a:lnTo>
                    <a:pt x="25" y="100"/>
                  </a:lnTo>
                  <a:lnTo>
                    <a:pt x="27" y="101"/>
                  </a:lnTo>
                  <a:lnTo>
                    <a:pt x="30" y="102"/>
                  </a:lnTo>
                  <a:lnTo>
                    <a:pt x="31" y="104"/>
                  </a:lnTo>
                  <a:lnTo>
                    <a:pt x="35" y="104"/>
                  </a:lnTo>
                  <a:lnTo>
                    <a:pt x="37" y="105"/>
                  </a:lnTo>
                  <a:lnTo>
                    <a:pt x="40" y="106"/>
                  </a:lnTo>
                  <a:lnTo>
                    <a:pt x="43" y="106"/>
                  </a:lnTo>
                  <a:lnTo>
                    <a:pt x="46" y="107"/>
                  </a:lnTo>
                  <a:lnTo>
                    <a:pt x="50" y="108"/>
                  </a:lnTo>
                  <a:lnTo>
                    <a:pt x="53" y="109"/>
                  </a:lnTo>
                  <a:lnTo>
                    <a:pt x="56" y="110"/>
                  </a:lnTo>
                  <a:lnTo>
                    <a:pt x="60" y="110"/>
                  </a:lnTo>
                  <a:lnTo>
                    <a:pt x="62" y="112"/>
                  </a:lnTo>
                  <a:lnTo>
                    <a:pt x="67" y="113"/>
                  </a:lnTo>
                  <a:lnTo>
                    <a:pt x="70" y="113"/>
                  </a:lnTo>
                  <a:lnTo>
                    <a:pt x="74" y="114"/>
                  </a:lnTo>
                  <a:lnTo>
                    <a:pt x="78" y="114"/>
                  </a:lnTo>
                  <a:lnTo>
                    <a:pt x="82" y="115"/>
                  </a:lnTo>
                  <a:lnTo>
                    <a:pt x="86" y="115"/>
                  </a:lnTo>
                  <a:lnTo>
                    <a:pt x="90" y="115"/>
                  </a:lnTo>
                  <a:lnTo>
                    <a:pt x="94" y="115"/>
                  </a:lnTo>
                  <a:lnTo>
                    <a:pt x="99" y="116"/>
                  </a:lnTo>
                  <a:lnTo>
                    <a:pt x="103" y="116"/>
                  </a:lnTo>
                  <a:lnTo>
                    <a:pt x="108" y="116"/>
                  </a:lnTo>
                  <a:lnTo>
                    <a:pt x="113" y="116"/>
                  </a:lnTo>
                  <a:lnTo>
                    <a:pt x="117" y="117"/>
                  </a:lnTo>
                  <a:lnTo>
                    <a:pt x="122" y="116"/>
                  </a:lnTo>
                  <a:lnTo>
                    <a:pt x="128" y="116"/>
                  </a:lnTo>
                  <a:lnTo>
                    <a:pt x="132" y="116"/>
                  </a:lnTo>
                  <a:lnTo>
                    <a:pt x="138" y="116"/>
                  </a:lnTo>
                  <a:lnTo>
                    <a:pt x="142" y="115"/>
                  </a:lnTo>
                  <a:lnTo>
                    <a:pt x="148" y="115"/>
                  </a:lnTo>
                  <a:lnTo>
                    <a:pt x="154" y="114"/>
                  </a:lnTo>
                  <a:lnTo>
                    <a:pt x="159" y="114"/>
                  </a:lnTo>
                  <a:lnTo>
                    <a:pt x="165" y="113"/>
                  </a:lnTo>
                  <a:lnTo>
                    <a:pt x="171" y="112"/>
                  </a:lnTo>
                  <a:lnTo>
                    <a:pt x="176" y="110"/>
                  </a:lnTo>
                  <a:lnTo>
                    <a:pt x="183" y="109"/>
                  </a:lnTo>
                  <a:lnTo>
                    <a:pt x="189" y="108"/>
                  </a:lnTo>
                  <a:lnTo>
                    <a:pt x="195" y="107"/>
                  </a:lnTo>
                  <a:lnTo>
                    <a:pt x="201" y="105"/>
                  </a:lnTo>
                  <a:lnTo>
                    <a:pt x="208" y="104"/>
                  </a:lnTo>
                  <a:lnTo>
                    <a:pt x="214" y="101"/>
                  </a:lnTo>
                  <a:lnTo>
                    <a:pt x="220" y="100"/>
                  </a:lnTo>
                  <a:lnTo>
                    <a:pt x="226" y="98"/>
                  </a:lnTo>
                  <a:lnTo>
                    <a:pt x="232" y="96"/>
                  </a:lnTo>
                  <a:lnTo>
                    <a:pt x="237" y="95"/>
                  </a:lnTo>
                  <a:lnTo>
                    <a:pt x="243" y="92"/>
                  </a:lnTo>
                  <a:lnTo>
                    <a:pt x="249" y="90"/>
                  </a:lnTo>
                  <a:lnTo>
                    <a:pt x="254" y="89"/>
                  </a:lnTo>
                  <a:lnTo>
                    <a:pt x="259" y="87"/>
                  </a:lnTo>
                  <a:lnTo>
                    <a:pt x="263" y="86"/>
                  </a:lnTo>
                  <a:lnTo>
                    <a:pt x="268" y="83"/>
                  </a:lnTo>
                  <a:lnTo>
                    <a:pt x="273" y="81"/>
                  </a:lnTo>
                  <a:lnTo>
                    <a:pt x="278" y="79"/>
                  </a:lnTo>
                  <a:lnTo>
                    <a:pt x="282" y="78"/>
                  </a:lnTo>
                  <a:lnTo>
                    <a:pt x="287" y="75"/>
                  </a:lnTo>
                  <a:lnTo>
                    <a:pt x="292" y="74"/>
                  </a:lnTo>
                  <a:lnTo>
                    <a:pt x="295" y="72"/>
                  </a:lnTo>
                  <a:lnTo>
                    <a:pt x="299" y="70"/>
                  </a:lnTo>
                  <a:lnTo>
                    <a:pt x="303" y="69"/>
                  </a:lnTo>
                  <a:lnTo>
                    <a:pt x="307" y="66"/>
                  </a:lnTo>
                  <a:lnTo>
                    <a:pt x="311" y="64"/>
                  </a:lnTo>
                  <a:lnTo>
                    <a:pt x="314" y="63"/>
                  </a:lnTo>
                  <a:lnTo>
                    <a:pt x="318" y="61"/>
                  </a:lnTo>
                  <a:lnTo>
                    <a:pt x="321" y="60"/>
                  </a:lnTo>
                  <a:lnTo>
                    <a:pt x="324" y="58"/>
                  </a:lnTo>
                  <a:lnTo>
                    <a:pt x="328" y="56"/>
                  </a:lnTo>
                  <a:lnTo>
                    <a:pt x="330" y="55"/>
                  </a:lnTo>
                  <a:lnTo>
                    <a:pt x="333" y="53"/>
                  </a:lnTo>
                  <a:lnTo>
                    <a:pt x="337" y="52"/>
                  </a:lnTo>
                  <a:lnTo>
                    <a:pt x="339" y="49"/>
                  </a:lnTo>
                  <a:lnTo>
                    <a:pt x="342" y="48"/>
                  </a:lnTo>
                  <a:lnTo>
                    <a:pt x="345" y="47"/>
                  </a:lnTo>
                  <a:lnTo>
                    <a:pt x="349" y="44"/>
                  </a:lnTo>
                  <a:lnTo>
                    <a:pt x="354" y="41"/>
                  </a:lnTo>
                  <a:lnTo>
                    <a:pt x="357" y="39"/>
                  </a:lnTo>
                  <a:lnTo>
                    <a:pt x="362" y="36"/>
                  </a:lnTo>
                  <a:lnTo>
                    <a:pt x="364" y="34"/>
                  </a:lnTo>
                  <a:lnTo>
                    <a:pt x="367" y="31"/>
                  </a:lnTo>
                  <a:lnTo>
                    <a:pt x="370" y="29"/>
                  </a:lnTo>
                  <a:lnTo>
                    <a:pt x="373" y="28"/>
                  </a:lnTo>
                  <a:lnTo>
                    <a:pt x="376" y="24"/>
                  </a:lnTo>
                  <a:lnTo>
                    <a:pt x="379" y="22"/>
                  </a:lnTo>
                  <a:lnTo>
                    <a:pt x="380" y="21"/>
                  </a:lnTo>
                  <a:lnTo>
                    <a:pt x="381" y="21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A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41" name="Freeform 122"/>
            <p:cNvSpPr>
              <a:spLocks/>
            </p:cNvSpPr>
            <p:nvPr/>
          </p:nvSpPr>
          <p:spPr bwMode="auto">
            <a:xfrm>
              <a:off x="5254" y="970"/>
              <a:ext cx="241" cy="473"/>
            </a:xfrm>
            <a:custGeom>
              <a:avLst/>
              <a:gdLst>
                <a:gd name="T0" fmla="*/ 11 w 241"/>
                <a:gd name="T1" fmla="*/ 472 h 473"/>
                <a:gd name="T2" fmla="*/ 26 w 241"/>
                <a:gd name="T3" fmla="*/ 472 h 473"/>
                <a:gd name="T4" fmla="*/ 44 w 241"/>
                <a:gd name="T5" fmla="*/ 472 h 473"/>
                <a:gd name="T6" fmla="*/ 66 w 241"/>
                <a:gd name="T7" fmla="*/ 472 h 473"/>
                <a:gd name="T8" fmla="*/ 91 w 241"/>
                <a:gd name="T9" fmla="*/ 472 h 473"/>
                <a:gd name="T10" fmla="*/ 117 w 241"/>
                <a:gd name="T11" fmla="*/ 472 h 473"/>
                <a:gd name="T12" fmla="*/ 143 w 241"/>
                <a:gd name="T13" fmla="*/ 471 h 473"/>
                <a:gd name="T14" fmla="*/ 168 w 241"/>
                <a:gd name="T15" fmla="*/ 470 h 473"/>
                <a:gd name="T16" fmla="*/ 190 w 241"/>
                <a:gd name="T17" fmla="*/ 468 h 473"/>
                <a:gd name="T18" fmla="*/ 209 w 241"/>
                <a:gd name="T19" fmla="*/ 465 h 473"/>
                <a:gd name="T20" fmla="*/ 223 w 241"/>
                <a:gd name="T21" fmla="*/ 462 h 473"/>
                <a:gd name="T22" fmla="*/ 233 w 241"/>
                <a:gd name="T23" fmla="*/ 456 h 473"/>
                <a:gd name="T24" fmla="*/ 234 w 241"/>
                <a:gd name="T25" fmla="*/ 443 h 473"/>
                <a:gd name="T26" fmla="*/ 235 w 241"/>
                <a:gd name="T27" fmla="*/ 427 h 473"/>
                <a:gd name="T28" fmla="*/ 235 w 241"/>
                <a:gd name="T29" fmla="*/ 409 h 473"/>
                <a:gd name="T30" fmla="*/ 237 w 241"/>
                <a:gd name="T31" fmla="*/ 386 h 473"/>
                <a:gd name="T32" fmla="*/ 238 w 241"/>
                <a:gd name="T33" fmla="*/ 363 h 473"/>
                <a:gd name="T34" fmla="*/ 239 w 241"/>
                <a:gd name="T35" fmla="*/ 339 h 473"/>
                <a:gd name="T36" fmla="*/ 239 w 241"/>
                <a:gd name="T37" fmla="*/ 314 h 473"/>
                <a:gd name="T38" fmla="*/ 239 w 241"/>
                <a:gd name="T39" fmla="*/ 291 h 473"/>
                <a:gd name="T40" fmla="*/ 240 w 241"/>
                <a:gd name="T41" fmla="*/ 270 h 473"/>
                <a:gd name="T42" fmla="*/ 240 w 241"/>
                <a:gd name="T43" fmla="*/ 252 h 473"/>
                <a:gd name="T44" fmla="*/ 240 w 241"/>
                <a:gd name="T45" fmla="*/ 238 h 473"/>
                <a:gd name="T46" fmla="*/ 241 w 241"/>
                <a:gd name="T47" fmla="*/ 228 h 473"/>
                <a:gd name="T48" fmla="*/ 240 w 241"/>
                <a:gd name="T49" fmla="*/ 216 h 473"/>
                <a:gd name="T50" fmla="*/ 239 w 241"/>
                <a:gd name="T51" fmla="*/ 201 h 473"/>
                <a:gd name="T52" fmla="*/ 238 w 241"/>
                <a:gd name="T53" fmla="*/ 182 h 473"/>
                <a:gd name="T54" fmla="*/ 235 w 241"/>
                <a:gd name="T55" fmla="*/ 158 h 473"/>
                <a:gd name="T56" fmla="*/ 233 w 241"/>
                <a:gd name="T57" fmla="*/ 133 h 473"/>
                <a:gd name="T58" fmla="*/ 231 w 241"/>
                <a:gd name="T59" fmla="*/ 108 h 473"/>
                <a:gd name="T60" fmla="*/ 227 w 241"/>
                <a:gd name="T61" fmla="*/ 82 h 473"/>
                <a:gd name="T62" fmla="*/ 225 w 241"/>
                <a:gd name="T63" fmla="*/ 58 h 473"/>
                <a:gd name="T64" fmla="*/ 223 w 241"/>
                <a:gd name="T65" fmla="*/ 37 h 473"/>
                <a:gd name="T66" fmla="*/ 222 w 241"/>
                <a:gd name="T67" fmla="*/ 19 h 473"/>
                <a:gd name="T68" fmla="*/ 221 w 241"/>
                <a:gd name="T69" fmla="*/ 4 h 473"/>
                <a:gd name="T70" fmla="*/ 218 w 241"/>
                <a:gd name="T71" fmla="*/ 3 h 473"/>
                <a:gd name="T72" fmla="*/ 213 w 241"/>
                <a:gd name="T73" fmla="*/ 17 h 473"/>
                <a:gd name="T74" fmla="*/ 204 w 241"/>
                <a:gd name="T75" fmla="*/ 38 h 473"/>
                <a:gd name="T76" fmla="*/ 197 w 241"/>
                <a:gd name="T77" fmla="*/ 50 h 473"/>
                <a:gd name="T78" fmla="*/ 188 w 241"/>
                <a:gd name="T79" fmla="*/ 63 h 473"/>
                <a:gd name="T80" fmla="*/ 179 w 241"/>
                <a:gd name="T81" fmla="*/ 76 h 473"/>
                <a:gd name="T82" fmla="*/ 169 w 241"/>
                <a:gd name="T83" fmla="*/ 90 h 473"/>
                <a:gd name="T84" fmla="*/ 156 w 241"/>
                <a:gd name="T85" fmla="*/ 101 h 473"/>
                <a:gd name="T86" fmla="*/ 143 w 241"/>
                <a:gd name="T87" fmla="*/ 112 h 473"/>
                <a:gd name="T88" fmla="*/ 127 w 241"/>
                <a:gd name="T89" fmla="*/ 122 h 473"/>
                <a:gd name="T90" fmla="*/ 110 w 241"/>
                <a:gd name="T91" fmla="*/ 130 h 473"/>
                <a:gd name="T92" fmla="*/ 94 w 241"/>
                <a:gd name="T93" fmla="*/ 136 h 473"/>
                <a:gd name="T94" fmla="*/ 79 w 241"/>
                <a:gd name="T95" fmla="*/ 142 h 473"/>
                <a:gd name="T96" fmla="*/ 66 w 241"/>
                <a:gd name="T97" fmla="*/ 147 h 473"/>
                <a:gd name="T98" fmla="*/ 53 w 241"/>
                <a:gd name="T99" fmla="*/ 151 h 473"/>
                <a:gd name="T100" fmla="*/ 39 w 241"/>
                <a:gd name="T101" fmla="*/ 156 h 473"/>
                <a:gd name="T102" fmla="*/ 21 w 241"/>
                <a:gd name="T103" fmla="*/ 160 h 473"/>
                <a:gd name="T104" fmla="*/ 6 w 241"/>
                <a:gd name="T105" fmla="*/ 164 h 47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41"/>
                <a:gd name="T160" fmla="*/ 0 h 473"/>
                <a:gd name="T161" fmla="*/ 241 w 241"/>
                <a:gd name="T162" fmla="*/ 473 h 47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41" h="473">
                  <a:moveTo>
                    <a:pt x="0" y="165"/>
                  </a:moveTo>
                  <a:lnTo>
                    <a:pt x="6" y="472"/>
                  </a:lnTo>
                  <a:lnTo>
                    <a:pt x="7" y="472"/>
                  </a:lnTo>
                  <a:lnTo>
                    <a:pt x="8" y="472"/>
                  </a:lnTo>
                  <a:lnTo>
                    <a:pt x="11" y="472"/>
                  </a:lnTo>
                  <a:lnTo>
                    <a:pt x="16" y="472"/>
                  </a:lnTo>
                  <a:lnTo>
                    <a:pt x="17" y="472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6" y="472"/>
                  </a:lnTo>
                  <a:lnTo>
                    <a:pt x="30" y="472"/>
                  </a:lnTo>
                  <a:lnTo>
                    <a:pt x="33" y="472"/>
                  </a:lnTo>
                  <a:lnTo>
                    <a:pt x="36" y="472"/>
                  </a:lnTo>
                  <a:lnTo>
                    <a:pt x="41" y="473"/>
                  </a:lnTo>
                  <a:lnTo>
                    <a:pt x="44" y="472"/>
                  </a:lnTo>
                  <a:lnTo>
                    <a:pt x="48" y="472"/>
                  </a:lnTo>
                  <a:lnTo>
                    <a:pt x="52" y="472"/>
                  </a:lnTo>
                  <a:lnTo>
                    <a:pt x="57" y="472"/>
                  </a:lnTo>
                  <a:lnTo>
                    <a:pt x="61" y="472"/>
                  </a:lnTo>
                  <a:lnTo>
                    <a:pt x="66" y="472"/>
                  </a:lnTo>
                  <a:lnTo>
                    <a:pt x="70" y="472"/>
                  </a:lnTo>
                  <a:lnTo>
                    <a:pt x="76" y="472"/>
                  </a:lnTo>
                  <a:lnTo>
                    <a:pt x="80" y="472"/>
                  </a:lnTo>
                  <a:lnTo>
                    <a:pt x="85" y="472"/>
                  </a:lnTo>
                  <a:lnTo>
                    <a:pt x="91" y="472"/>
                  </a:lnTo>
                  <a:lnTo>
                    <a:pt x="96" y="472"/>
                  </a:lnTo>
                  <a:lnTo>
                    <a:pt x="101" y="472"/>
                  </a:lnTo>
                  <a:lnTo>
                    <a:pt x="106" y="472"/>
                  </a:lnTo>
                  <a:lnTo>
                    <a:pt x="111" y="472"/>
                  </a:lnTo>
                  <a:lnTo>
                    <a:pt x="117" y="472"/>
                  </a:lnTo>
                  <a:lnTo>
                    <a:pt x="122" y="472"/>
                  </a:lnTo>
                  <a:lnTo>
                    <a:pt x="127" y="472"/>
                  </a:lnTo>
                  <a:lnTo>
                    <a:pt x="132" y="472"/>
                  </a:lnTo>
                  <a:lnTo>
                    <a:pt x="137" y="472"/>
                  </a:lnTo>
                  <a:lnTo>
                    <a:pt x="143" y="471"/>
                  </a:lnTo>
                  <a:lnTo>
                    <a:pt x="147" y="471"/>
                  </a:lnTo>
                  <a:lnTo>
                    <a:pt x="153" y="471"/>
                  </a:lnTo>
                  <a:lnTo>
                    <a:pt x="157" y="471"/>
                  </a:lnTo>
                  <a:lnTo>
                    <a:pt x="163" y="470"/>
                  </a:lnTo>
                  <a:lnTo>
                    <a:pt x="168" y="470"/>
                  </a:lnTo>
                  <a:lnTo>
                    <a:pt x="172" y="470"/>
                  </a:lnTo>
                  <a:lnTo>
                    <a:pt x="177" y="469"/>
                  </a:lnTo>
                  <a:lnTo>
                    <a:pt x="181" y="469"/>
                  </a:lnTo>
                  <a:lnTo>
                    <a:pt x="186" y="468"/>
                  </a:lnTo>
                  <a:lnTo>
                    <a:pt x="190" y="468"/>
                  </a:lnTo>
                  <a:lnTo>
                    <a:pt x="195" y="468"/>
                  </a:lnTo>
                  <a:lnTo>
                    <a:pt x="198" y="467"/>
                  </a:lnTo>
                  <a:lnTo>
                    <a:pt x="201" y="467"/>
                  </a:lnTo>
                  <a:lnTo>
                    <a:pt x="205" y="465"/>
                  </a:lnTo>
                  <a:lnTo>
                    <a:pt x="209" y="465"/>
                  </a:lnTo>
                  <a:lnTo>
                    <a:pt x="212" y="464"/>
                  </a:lnTo>
                  <a:lnTo>
                    <a:pt x="215" y="464"/>
                  </a:lnTo>
                  <a:lnTo>
                    <a:pt x="218" y="463"/>
                  </a:lnTo>
                  <a:lnTo>
                    <a:pt x="221" y="463"/>
                  </a:lnTo>
                  <a:lnTo>
                    <a:pt x="223" y="462"/>
                  </a:lnTo>
                  <a:lnTo>
                    <a:pt x="225" y="461"/>
                  </a:lnTo>
                  <a:lnTo>
                    <a:pt x="227" y="460"/>
                  </a:lnTo>
                  <a:lnTo>
                    <a:pt x="229" y="460"/>
                  </a:lnTo>
                  <a:lnTo>
                    <a:pt x="232" y="457"/>
                  </a:lnTo>
                  <a:lnTo>
                    <a:pt x="233" y="456"/>
                  </a:lnTo>
                  <a:lnTo>
                    <a:pt x="233" y="453"/>
                  </a:lnTo>
                  <a:lnTo>
                    <a:pt x="233" y="450"/>
                  </a:lnTo>
                  <a:lnTo>
                    <a:pt x="233" y="447"/>
                  </a:lnTo>
                  <a:lnTo>
                    <a:pt x="234" y="445"/>
                  </a:lnTo>
                  <a:lnTo>
                    <a:pt x="234" y="443"/>
                  </a:lnTo>
                  <a:lnTo>
                    <a:pt x="234" y="439"/>
                  </a:lnTo>
                  <a:lnTo>
                    <a:pt x="234" y="436"/>
                  </a:lnTo>
                  <a:lnTo>
                    <a:pt x="234" y="434"/>
                  </a:lnTo>
                  <a:lnTo>
                    <a:pt x="234" y="430"/>
                  </a:lnTo>
                  <a:lnTo>
                    <a:pt x="235" y="427"/>
                  </a:lnTo>
                  <a:lnTo>
                    <a:pt x="235" y="424"/>
                  </a:lnTo>
                  <a:lnTo>
                    <a:pt x="235" y="420"/>
                  </a:lnTo>
                  <a:lnTo>
                    <a:pt x="235" y="417"/>
                  </a:lnTo>
                  <a:lnTo>
                    <a:pt x="235" y="412"/>
                  </a:lnTo>
                  <a:lnTo>
                    <a:pt x="235" y="409"/>
                  </a:lnTo>
                  <a:lnTo>
                    <a:pt x="235" y="404"/>
                  </a:lnTo>
                  <a:lnTo>
                    <a:pt x="235" y="400"/>
                  </a:lnTo>
                  <a:lnTo>
                    <a:pt x="237" y="395"/>
                  </a:lnTo>
                  <a:lnTo>
                    <a:pt x="237" y="391"/>
                  </a:lnTo>
                  <a:lnTo>
                    <a:pt x="237" y="386"/>
                  </a:lnTo>
                  <a:lnTo>
                    <a:pt x="237" y="382"/>
                  </a:lnTo>
                  <a:lnTo>
                    <a:pt x="238" y="377"/>
                  </a:lnTo>
                  <a:lnTo>
                    <a:pt x="238" y="373"/>
                  </a:lnTo>
                  <a:lnTo>
                    <a:pt x="238" y="368"/>
                  </a:lnTo>
                  <a:lnTo>
                    <a:pt x="238" y="363"/>
                  </a:lnTo>
                  <a:lnTo>
                    <a:pt x="238" y="358"/>
                  </a:lnTo>
                  <a:lnTo>
                    <a:pt x="238" y="353"/>
                  </a:lnTo>
                  <a:lnTo>
                    <a:pt x="238" y="349"/>
                  </a:lnTo>
                  <a:lnTo>
                    <a:pt x="238" y="343"/>
                  </a:lnTo>
                  <a:lnTo>
                    <a:pt x="239" y="339"/>
                  </a:lnTo>
                  <a:lnTo>
                    <a:pt x="239" y="334"/>
                  </a:lnTo>
                  <a:lnTo>
                    <a:pt x="239" y="329"/>
                  </a:lnTo>
                  <a:lnTo>
                    <a:pt x="239" y="324"/>
                  </a:lnTo>
                  <a:lnTo>
                    <a:pt x="239" y="320"/>
                  </a:lnTo>
                  <a:lnTo>
                    <a:pt x="239" y="314"/>
                  </a:lnTo>
                  <a:lnTo>
                    <a:pt x="239" y="309"/>
                  </a:lnTo>
                  <a:lnTo>
                    <a:pt x="239" y="305"/>
                  </a:lnTo>
                  <a:lnTo>
                    <a:pt x="239" y="300"/>
                  </a:lnTo>
                  <a:lnTo>
                    <a:pt x="239" y="296"/>
                  </a:lnTo>
                  <a:lnTo>
                    <a:pt x="239" y="291"/>
                  </a:lnTo>
                  <a:lnTo>
                    <a:pt x="239" y="287"/>
                  </a:lnTo>
                  <a:lnTo>
                    <a:pt x="240" y="282"/>
                  </a:lnTo>
                  <a:lnTo>
                    <a:pt x="240" y="278"/>
                  </a:lnTo>
                  <a:lnTo>
                    <a:pt x="240" y="274"/>
                  </a:lnTo>
                  <a:lnTo>
                    <a:pt x="240" y="270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40" y="258"/>
                  </a:lnTo>
                  <a:lnTo>
                    <a:pt x="240" y="255"/>
                  </a:lnTo>
                  <a:lnTo>
                    <a:pt x="240" y="252"/>
                  </a:lnTo>
                  <a:lnTo>
                    <a:pt x="240" y="248"/>
                  </a:lnTo>
                  <a:lnTo>
                    <a:pt x="240" y="246"/>
                  </a:lnTo>
                  <a:lnTo>
                    <a:pt x="240" y="244"/>
                  </a:lnTo>
                  <a:lnTo>
                    <a:pt x="240" y="240"/>
                  </a:lnTo>
                  <a:lnTo>
                    <a:pt x="240" y="238"/>
                  </a:lnTo>
                  <a:lnTo>
                    <a:pt x="240" y="236"/>
                  </a:lnTo>
                  <a:lnTo>
                    <a:pt x="240" y="234"/>
                  </a:lnTo>
                  <a:lnTo>
                    <a:pt x="241" y="232"/>
                  </a:lnTo>
                  <a:lnTo>
                    <a:pt x="241" y="229"/>
                  </a:lnTo>
                  <a:lnTo>
                    <a:pt x="241" y="228"/>
                  </a:lnTo>
                  <a:lnTo>
                    <a:pt x="241" y="226"/>
                  </a:lnTo>
                  <a:lnTo>
                    <a:pt x="241" y="222"/>
                  </a:lnTo>
                  <a:lnTo>
                    <a:pt x="240" y="220"/>
                  </a:lnTo>
                  <a:lnTo>
                    <a:pt x="240" y="219"/>
                  </a:lnTo>
                  <a:lnTo>
                    <a:pt x="240" y="216"/>
                  </a:lnTo>
                  <a:lnTo>
                    <a:pt x="240" y="213"/>
                  </a:lnTo>
                  <a:lnTo>
                    <a:pt x="240" y="210"/>
                  </a:lnTo>
                  <a:lnTo>
                    <a:pt x="240" y="208"/>
                  </a:lnTo>
                  <a:lnTo>
                    <a:pt x="239" y="204"/>
                  </a:lnTo>
                  <a:lnTo>
                    <a:pt x="239" y="201"/>
                  </a:lnTo>
                  <a:lnTo>
                    <a:pt x="239" y="197"/>
                  </a:lnTo>
                  <a:lnTo>
                    <a:pt x="239" y="193"/>
                  </a:lnTo>
                  <a:lnTo>
                    <a:pt x="238" y="190"/>
                  </a:lnTo>
                  <a:lnTo>
                    <a:pt x="238" y="186"/>
                  </a:lnTo>
                  <a:lnTo>
                    <a:pt x="238" y="182"/>
                  </a:lnTo>
                  <a:lnTo>
                    <a:pt x="238" y="177"/>
                  </a:lnTo>
                  <a:lnTo>
                    <a:pt x="237" y="173"/>
                  </a:lnTo>
                  <a:lnTo>
                    <a:pt x="237" y="168"/>
                  </a:lnTo>
                  <a:lnTo>
                    <a:pt x="235" y="164"/>
                  </a:lnTo>
                  <a:lnTo>
                    <a:pt x="235" y="158"/>
                  </a:lnTo>
                  <a:lnTo>
                    <a:pt x="234" y="153"/>
                  </a:lnTo>
                  <a:lnTo>
                    <a:pt x="234" y="149"/>
                  </a:lnTo>
                  <a:lnTo>
                    <a:pt x="234" y="144"/>
                  </a:lnTo>
                  <a:lnTo>
                    <a:pt x="234" y="139"/>
                  </a:lnTo>
                  <a:lnTo>
                    <a:pt x="233" y="133"/>
                  </a:lnTo>
                  <a:lnTo>
                    <a:pt x="233" y="128"/>
                  </a:lnTo>
                  <a:lnTo>
                    <a:pt x="232" y="123"/>
                  </a:lnTo>
                  <a:lnTo>
                    <a:pt x="232" y="118"/>
                  </a:lnTo>
                  <a:lnTo>
                    <a:pt x="231" y="113"/>
                  </a:lnTo>
                  <a:lnTo>
                    <a:pt x="231" y="108"/>
                  </a:lnTo>
                  <a:lnTo>
                    <a:pt x="231" y="102"/>
                  </a:lnTo>
                  <a:lnTo>
                    <a:pt x="230" y="97"/>
                  </a:lnTo>
                  <a:lnTo>
                    <a:pt x="229" y="92"/>
                  </a:lnTo>
                  <a:lnTo>
                    <a:pt x="229" y="87"/>
                  </a:lnTo>
                  <a:lnTo>
                    <a:pt x="227" y="82"/>
                  </a:lnTo>
                  <a:lnTo>
                    <a:pt x="227" y="76"/>
                  </a:lnTo>
                  <a:lnTo>
                    <a:pt x="227" y="72"/>
                  </a:lnTo>
                  <a:lnTo>
                    <a:pt x="227" y="67"/>
                  </a:lnTo>
                  <a:lnTo>
                    <a:pt x="226" y="62"/>
                  </a:lnTo>
                  <a:lnTo>
                    <a:pt x="225" y="58"/>
                  </a:lnTo>
                  <a:lnTo>
                    <a:pt x="225" y="53"/>
                  </a:lnTo>
                  <a:lnTo>
                    <a:pt x="225" y="49"/>
                  </a:lnTo>
                  <a:lnTo>
                    <a:pt x="224" y="45"/>
                  </a:lnTo>
                  <a:lnTo>
                    <a:pt x="224" y="40"/>
                  </a:lnTo>
                  <a:lnTo>
                    <a:pt x="223" y="37"/>
                  </a:lnTo>
                  <a:lnTo>
                    <a:pt x="223" y="32"/>
                  </a:lnTo>
                  <a:lnTo>
                    <a:pt x="223" y="29"/>
                  </a:lnTo>
                  <a:lnTo>
                    <a:pt x="222" y="26"/>
                  </a:lnTo>
                  <a:lnTo>
                    <a:pt x="222" y="22"/>
                  </a:lnTo>
                  <a:lnTo>
                    <a:pt x="222" y="19"/>
                  </a:lnTo>
                  <a:lnTo>
                    <a:pt x="222" y="15"/>
                  </a:lnTo>
                  <a:lnTo>
                    <a:pt x="221" y="13"/>
                  </a:lnTo>
                  <a:lnTo>
                    <a:pt x="221" y="11"/>
                  </a:lnTo>
                  <a:lnTo>
                    <a:pt x="221" y="9"/>
                  </a:lnTo>
                  <a:lnTo>
                    <a:pt x="221" y="4"/>
                  </a:lnTo>
                  <a:lnTo>
                    <a:pt x="221" y="2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3"/>
                  </a:lnTo>
                  <a:lnTo>
                    <a:pt x="218" y="5"/>
                  </a:lnTo>
                  <a:lnTo>
                    <a:pt x="217" y="8"/>
                  </a:lnTo>
                  <a:lnTo>
                    <a:pt x="216" y="10"/>
                  </a:lnTo>
                  <a:lnTo>
                    <a:pt x="215" y="13"/>
                  </a:lnTo>
                  <a:lnTo>
                    <a:pt x="213" y="17"/>
                  </a:lnTo>
                  <a:lnTo>
                    <a:pt x="212" y="21"/>
                  </a:lnTo>
                  <a:lnTo>
                    <a:pt x="209" y="24"/>
                  </a:lnTo>
                  <a:lnTo>
                    <a:pt x="207" y="29"/>
                  </a:lnTo>
                  <a:lnTo>
                    <a:pt x="206" y="34"/>
                  </a:lnTo>
                  <a:lnTo>
                    <a:pt x="204" y="38"/>
                  </a:lnTo>
                  <a:lnTo>
                    <a:pt x="203" y="40"/>
                  </a:lnTo>
                  <a:lnTo>
                    <a:pt x="200" y="44"/>
                  </a:lnTo>
                  <a:lnTo>
                    <a:pt x="199" y="46"/>
                  </a:lnTo>
                  <a:lnTo>
                    <a:pt x="198" y="48"/>
                  </a:lnTo>
                  <a:lnTo>
                    <a:pt x="197" y="50"/>
                  </a:lnTo>
                  <a:lnTo>
                    <a:pt x="195" y="53"/>
                  </a:lnTo>
                  <a:lnTo>
                    <a:pt x="194" y="56"/>
                  </a:lnTo>
                  <a:lnTo>
                    <a:pt x="191" y="58"/>
                  </a:lnTo>
                  <a:lnTo>
                    <a:pt x="190" y="61"/>
                  </a:lnTo>
                  <a:lnTo>
                    <a:pt x="188" y="63"/>
                  </a:lnTo>
                  <a:lnTo>
                    <a:pt x="186" y="66"/>
                  </a:lnTo>
                  <a:lnTo>
                    <a:pt x="185" y="69"/>
                  </a:lnTo>
                  <a:lnTo>
                    <a:pt x="183" y="72"/>
                  </a:lnTo>
                  <a:lnTo>
                    <a:pt x="181" y="74"/>
                  </a:lnTo>
                  <a:lnTo>
                    <a:pt x="179" y="76"/>
                  </a:lnTo>
                  <a:lnTo>
                    <a:pt x="177" y="79"/>
                  </a:lnTo>
                  <a:lnTo>
                    <a:pt x="174" y="82"/>
                  </a:lnTo>
                  <a:lnTo>
                    <a:pt x="172" y="84"/>
                  </a:lnTo>
                  <a:lnTo>
                    <a:pt x="171" y="87"/>
                  </a:lnTo>
                  <a:lnTo>
                    <a:pt x="169" y="90"/>
                  </a:lnTo>
                  <a:lnTo>
                    <a:pt x="166" y="92"/>
                  </a:lnTo>
                  <a:lnTo>
                    <a:pt x="163" y="95"/>
                  </a:lnTo>
                  <a:lnTo>
                    <a:pt x="161" y="97"/>
                  </a:lnTo>
                  <a:lnTo>
                    <a:pt x="158" y="99"/>
                  </a:lnTo>
                  <a:lnTo>
                    <a:pt x="156" y="101"/>
                  </a:lnTo>
                  <a:lnTo>
                    <a:pt x="153" y="104"/>
                  </a:lnTo>
                  <a:lnTo>
                    <a:pt x="151" y="106"/>
                  </a:lnTo>
                  <a:lnTo>
                    <a:pt x="148" y="108"/>
                  </a:lnTo>
                  <a:lnTo>
                    <a:pt x="145" y="109"/>
                  </a:lnTo>
                  <a:lnTo>
                    <a:pt x="143" y="112"/>
                  </a:lnTo>
                  <a:lnTo>
                    <a:pt x="138" y="114"/>
                  </a:lnTo>
                  <a:lnTo>
                    <a:pt x="136" y="116"/>
                  </a:lnTo>
                  <a:lnTo>
                    <a:pt x="132" y="118"/>
                  </a:lnTo>
                  <a:lnTo>
                    <a:pt x="129" y="119"/>
                  </a:lnTo>
                  <a:lnTo>
                    <a:pt x="127" y="122"/>
                  </a:lnTo>
                  <a:lnTo>
                    <a:pt x="123" y="124"/>
                  </a:lnTo>
                  <a:lnTo>
                    <a:pt x="120" y="125"/>
                  </a:lnTo>
                  <a:lnTo>
                    <a:pt x="117" y="126"/>
                  </a:lnTo>
                  <a:lnTo>
                    <a:pt x="113" y="127"/>
                  </a:lnTo>
                  <a:lnTo>
                    <a:pt x="110" y="130"/>
                  </a:lnTo>
                  <a:lnTo>
                    <a:pt x="106" y="131"/>
                  </a:lnTo>
                  <a:lnTo>
                    <a:pt x="103" y="132"/>
                  </a:lnTo>
                  <a:lnTo>
                    <a:pt x="100" y="133"/>
                  </a:lnTo>
                  <a:lnTo>
                    <a:pt x="97" y="135"/>
                  </a:lnTo>
                  <a:lnTo>
                    <a:pt x="94" y="136"/>
                  </a:lnTo>
                  <a:lnTo>
                    <a:pt x="91" y="138"/>
                  </a:lnTo>
                  <a:lnTo>
                    <a:pt x="88" y="139"/>
                  </a:lnTo>
                  <a:lnTo>
                    <a:pt x="85" y="140"/>
                  </a:lnTo>
                  <a:lnTo>
                    <a:pt x="83" y="141"/>
                  </a:lnTo>
                  <a:lnTo>
                    <a:pt x="79" y="142"/>
                  </a:lnTo>
                  <a:lnTo>
                    <a:pt x="77" y="143"/>
                  </a:lnTo>
                  <a:lnTo>
                    <a:pt x="75" y="144"/>
                  </a:lnTo>
                  <a:lnTo>
                    <a:pt x="71" y="145"/>
                  </a:lnTo>
                  <a:lnTo>
                    <a:pt x="68" y="145"/>
                  </a:lnTo>
                  <a:lnTo>
                    <a:pt x="66" y="147"/>
                  </a:lnTo>
                  <a:lnTo>
                    <a:pt x="64" y="148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6" y="150"/>
                  </a:lnTo>
                  <a:lnTo>
                    <a:pt x="53" y="151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5" y="153"/>
                  </a:lnTo>
                  <a:lnTo>
                    <a:pt x="43" y="154"/>
                  </a:lnTo>
                  <a:lnTo>
                    <a:pt x="39" y="156"/>
                  </a:lnTo>
                  <a:lnTo>
                    <a:pt x="35" y="157"/>
                  </a:lnTo>
                  <a:lnTo>
                    <a:pt x="31" y="158"/>
                  </a:lnTo>
                  <a:lnTo>
                    <a:pt x="27" y="159"/>
                  </a:lnTo>
                  <a:lnTo>
                    <a:pt x="23" y="160"/>
                  </a:lnTo>
                  <a:lnTo>
                    <a:pt x="21" y="160"/>
                  </a:lnTo>
                  <a:lnTo>
                    <a:pt x="17" y="161"/>
                  </a:lnTo>
                  <a:lnTo>
                    <a:pt x="15" y="161"/>
                  </a:lnTo>
                  <a:lnTo>
                    <a:pt x="11" y="162"/>
                  </a:lnTo>
                  <a:lnTo>
                    <a:pt x="9" y="164"/>
                  </a:lnTo>
                  <a:lnTo>
                    <a:pt x="6" y="164"/>
                  </a:lnTo>
                  <a:lnTo>
                    <a:pt x="2" y="165"/>
                  </a:lnTo>
                  <a:lnTo>
                    <a:pt x="1" y="165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A3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42" name="Freeform 123"/>
            <p:cNvSpPr>
              <a:spLocks/>
            </p:cNvSpPr>
            <p:nvPr/>
          </p:nvSpPr>
          <p:spPr bwMode="auto">
            <a:xfrm>
              <a:off x="5394" y="1695"/>
              <a:ext cx="87" cy="113"/>
            </a:xfrm>
            <a:custGeom>
              <a:avLst/>
              <a:gdLst>
                <a:gd name="T0" fmla="*/ 0 w 87"/>
                <a:gd name="T1" fmla="*/ 14 h 113"/>
                <a:gd name="T2" fmla="*/ 75 w 87"/>
                <a:gd name="T3" fmla="*/ 0 h 113"/>
                <a:gd name="T4" fmla="*/ 87 w 87"/>
                <a:gd name="T5" fmla="*/ 92 h 113"/>
                <a:gd name="T6" fmla="*/ 20 w 87"/>
                <a:gd name="T7" fmla="*/ 113 h 113"/>
                <a:gd name="T8" fmla="*/ 0 w 87"/>
                <a:gd name="T9" fmla="*/ 14 h 113"/>
                <a:gd name="T10" fmla="*/ 0 w 87"/>
                <a:gd name="T11" fmla="*/ 14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7"/>
                <a:gd name="T19" fmla="*/ 0 h 113"/>
                <a:gd name="T20" fmla="*/ 87 w 87"/>
                <a:gd name="T21" fmla="*/ 113 h 1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7" h="113">
                  <a:moveTo>
                    <a:pt x="0" y="14"/>
                  </a:moveTo>
                  <a:lnTo>
                    <a:pt x="75" y="0"/>
                  </a:lnTo>
                  <a:lnTo>
                    <a:pt x="87" y="92"/>
                  </a:lnTo>
                  <a:lnTo>
                    <a:pt x="20" y="1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43" name="Freeform 124"/>
            <p:cNvSpPr>
              <a:spLocks/>
            </p:cNvSpPr>
            <p:nvPr/>
          </p:nvSpPr>
          <p:spPr bwMode="auto">
            <a:xfrm>
              <a:off x="4986" y="1665"/>
              <a:ext cx="426" cy="263"/>
            </a:xfrm>
            <a:custGeom>
              <a:avLst/>
              <a:gdLst>
                <a:gd name="T0" fmla="*/ 18 w 426"/>
                <a:gd name="T1" fmla="*/ 232 h 263"/>
                <a:gd name="T2" fmla="*/ 30 w 426"/>
                <a:gd name="T3" fmla="*/ 240 h 263"/>
                <a:gd name="T4" fmla="*/ 44 w 426"/>
                <a:gd name="T5" fmla="*/ 249 h 263"/>
                <a:gd name="T6" fmla="*/ 64 w 426"/>
                <a:gd name="T7" fmla="*/ 257 h 263"/>
                <a:gd name="T8" fmla="*/ 80 w 426"/>
                <a:gd name="T9" fmla="*/ 261 h 263"/>
                <a:gd name="T10" fmla="*/ 97 w 426"/>
                <a:gd name="T11" fmla="*/ 263 h 263"/>
                <a:gd name="T12" fmla="*/ 110 w 426"/>
                <a:gd name="T13" fmla="*/ 263 h 263"/>
                <a:gd name="T14" fmla="*/ 125 w 426"/>
                <a:gd name="T15" fmla="*/ 262 h 263"/>
                <a:gd name="T16" fmla="*/ 142 w 426"/>
                <a:gd name="T17" fmla="*/ 261 h 263"/>
                <a:gd name="T18" fmla="*/ 160 w 426"/>
                <a:gd name="T19" fmla="*/ 259 h 263"/>
                <a:gd name="T20" fmla="*/ 180 w 426"/>
                <a:gd name="T21" fmla="*/ 255 h 263"/>
                <a:gd name="T22" fmla="*/ 200 w 426"/>
                <a:gd name="T23" fmla="*/ 253 h 263"/>
                <a:gd name="T24" fmla="*/ 221 w 426"/>
                <a:gd name="T25" fmla="*/ 250 h 263"/>
                <a:gd name="T26" fmla="*/ 240 w 426"/>
                <a:gd name="T27" fmla="*/ 246 h 263"/>
                <a:gd name="T28" fmla="*/ 259 w 426"/>
                <a:gd name="T29" fmla="*/ 244 h 263"/>
                <a:gd name="T30" fmla="*/ 275 w 426"/>
                <a:gd name="T31" fmla="*/ 240 h 263"/>
                <a:gd name="T32" fmla="*/ 290 w 426"/>
                <a:gd name="T33" fmla="*/ 238 h 263"/>
                <a:gd name="T34" fmla="*/ 302 w 426"/>
                <a:gd name="T35" fmla="*/ 236 h 263"/>
                <a:gd name="T36" fmla="*/ 313 w 426"/>
                <a:gd name="T37" fmla="*/ 235 h 263"/>
                <a:gd name="T38" fmla="*/ 327 w 426"/>
                <a:gd name="T39" fmla="*/ 231 h 263"/>
                <a:gd name="T40" fmla="*/ 345 w 426"/>
                <a:gd name="T41" fmla="*/ 224 h 263"/>
                <a:gd name="T42" fmla="*/ 367 w 426"/>
                <a:gd name="T43" fmla="*/ 214 h 263"/>
                <a:gd name="T44" fmla="*/ 387 w 426"/>
                <a:gd name="T45" fmla="*/ 202 h 263"/>
                <a:gd name="T46" fmla="*/ 404 w 426"/>
                <a:gd name="T47" fmla="*/ 191 h 263"/>
                <a:gd name="T48" fmla="*/ 417 w 426"/>
                <a:gd name="T49" fmla="*/ 180 h 263"/>
                <a:gd name="T50" fmla="*/ 423 w 426"/>
                <a:gd name="T51" fmla="*/ 164 h 263"/>
                <a:gd name="T52" fmla="*/ 425 w 426"/>
                <a:gd name="T53" fmla="*/ 148 h 263"/>
                <a:gd name="T54" fmla="*/ 426 w 426"/>
                <a:gd name="T55" fmla="*/ 132 h 263"/>
                <a:gd name="T56" fmla="*/ 426 w 426"/>
                <a:gd name="T57" fmla="*/ 119 h 263"/>
                <a:gd name="T58" fmla="*/ 425 w 426"/>
                <a:gd name="T59" fmla="*/ 106 h 263"/>
                <a:gd name="T60" fmla="*/ 424 w 426"/>
                <a:gd name="T61" fmla="*/ 94 h 263"/>
                <a:gd name="T62" fmla="*/ 422 w 426"/>
                <a:gd name="T63" fmla="*/ 80 h 263"/>
                <a:gd name="T64" fmla="*/ 419 w 426"/>
                <a:gd name="T65" fmla="*/ 60 h 263"/>
                <a:gd name="T66" fmla="*/ 414 w 426"/>
                <a:gd name="T67" fmla="*/ 45 h 263"/>
                <a:gd name="T68" fmla="*/ 405 w 426"/>
                <a:gd name="T69" fmla="*/ 32 h 263"/>
                <a:gd name="T70" fmla="*/ 386 w 426"/>
                <a:gd name="T71" fmla="*/ 17 h 263"/>
                <a:gd name="T72" fmla="*/ 368 w 426"/>
                <a:gd name="T73" fmla="*/ 9 h 263"/>
                <a:gd name="T74" fmla="*/ 355 w 426"/>
                <a:gd name="T75" fmla="*/ 4 h 263"/>
                <a:gd name="T76" fmla="*/ 342 w 426"/>
                <a:gd name="T77" fmla="*/ 1 h 263"/>
                <a:gd name="T78" fmla="*/ 328 w 426"/>
                <a:gd name="T79" fmla="*/ 1 h 263"/>
                <a:gd name="T80" fmla="*/ 313 w 426"/>
                <a:gd name="T81" fmla="*/ 1 h 263"/>
                <a:gd name="T82" fmla="*/ 295 w 426"/>
                <a:gd name="T83" fmla="*/ 0 h 263"/>
                <a:gd name="T84" fmla="*/ 277 w 426"/>
                <a:gd name="T85" fmla="*/ 1 h 263"/>
                <a:gd name="T86" fmla="*/ 258 w 426"/>
                <a:gd name="T87" fmla="*/ 1 h 263"/>
                <a:gd name="T88" fmla="*/ 240 w 426"/>
                <a:gd name="T89" fmla="*/ 2 h 263"/>
                <a:gd name="T90" fmla="*/ 221 w 426"/>
                <a:gd name="T91" fmla="*/ 3 h 263"/>
                <a:gd name="T92" fmla="*/ 204 w 426"/>
                <a:gd name="T93" fmla="*/ 4 h 263"/>
                <a:gd name="T94" fmla="*/ 188 w 426"/>
                <a:gd name="T95" fmla="*/ 4 h 263"/>
                <a:gd name="T96" fmla="*/ 175 w 426"/>
                <a:gd name="T97" fmla="*/ 6 h 263"/>
                <a:gd name="T98" fmla="*/ 161 w 426"/>
                <a:gd name="T99" fmla="*/ 7 h 263"/>
                <a:gd name="T100" fmla="*/ 148 w 426"/>
                <a:gd name="T101" fmla="*/ 8 h 263"/>
                <a:gd name="T102" fmla="*/ 134 w 426"/>
                <a:gd name="T103" fmla="*/ 10 h 263"/>
                <a:gd name="T104" fmla="*/ 119 w 426"/>
                <a:gd name="T105" fmla="*/ 15 h 263"/>
                <a:gd name="T106" fmla="*/ 103 w 426"/>
                <a:gd name="T107" fmla="*/ 19 h 263"/>
                <a:gd name="T108" fmla="*/ 88 w 426"/>
                <a:gd name="T109" fmla="*/ 27 h 263"/>
                <a:gd name="T110" fmla="*/ 73 w 426"/>
                <a:gd name="T111" fmla="*/ 42 h 263"/>
                <a:gd name="T112" fmla="*/ 59 w 426"/>
                <a:gd name="T113" fmla="*/ 55 h 263"/>
                <a:gd name="T114" fmla="*/ 44 w 426"/>
                <a:gd name="T115" fmla="*/ 72 h 263"/>
                <a:gd name="T116" fmla="*/ 30 w 426"/>
                <a:gd name="T117" fmla="*/ 90 h 263"/>
                <a:gd name="T118" fmla="*/ 16 w 426"/>
                <a:gd name="T119" fmla="*/ 106 h 263"/>
                <a:gd name="T120" fmla="*/ 2 w 426"/>
                <a:gd name="T121" fmla="*/ 121 h 26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6"/>
                <a:gd name="T184" fmla="*/ 0 h 263"/>
                <a:gd name="T185" fmla="*/ 426 w 426"/>
                <a:gd name="T186" fmla="*/ 263 h 26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6" h="263">
                  <a:moveTo>
                    <a:pt x="0" y="124"/>
                  </a:moveTo>
                  <a:lnTo>
                    <a:pt x="10" y="226"/>
                  </a:lnTo>
                  <a:lnTo>
                    <a:pt x="13" y="228"/>
                  </a:lnTo>
                  <a:lnTo>
                    <a:pt x="15" y="229"/>
                  </a:lnTo>
                  <a:lnTo>
                    <a:pt x="18" y="232"/>
                  </a:lnTo>
                  <a:lnTo>
                    <a:pt x="19" y="233"/>
                  </a:lnTo>
                  <a:lnTo>
                    <a:pt x="22" y="235"/>
                  </a:lnTo>
                  <a:lnTo>
                    <a:pt x="24" y="236"/>
                  </a:lnTo>
                  <a:lnTo>
                    <a:pt x="26" y="237"/>
                  </a:lnTo>
                  <a:lnTo>
                    <a:pt x="30" y="240"/>
                  </a:lnTo>
                  <a:lnTo>
                    <a:pt x="32" y="241"/>
                  </a:lnTo>
                  <a:lnTo>
                    <a:pt x="35" y="243"/>
                  </a:lnTo>
                  <a:lnTo>
                    <a:pt x="39" y="245"/>
                  </a:lnTo>
                  <a:lnTo>
                    <a:pt x="41" y="246"/>
                  </a:lnTo>
                  <a:lnTo>
                    <a:pt x="44" y="249"/>
                  </a:lnTo>
                  <a:lnTo>
                    <a:pt x="48" y="250"/>
                  </a:lnTo>
                  <a:lnTo>
                    <a:pt x="52" y="252"/>
                  </a:lnTo>
                  <a:lnTo>
                    <a:pt x="56" y="253"/>
                  </a:lnTo>
                  <a:lnTo>
                    <a:pt x="60" y="254"/>
                  </a:lnTo>
                  <a:lnTo>
                    <a:pt x="64" y="257"/>
                  </a:lnTo>
                  <a:lnTo>
                    <a:pt x="68" y="258"/>
                  </a:lnTo>
                  <a:lnTo>
                    <a:pt x="73" y="259"/>
                  </a:lnTo>
                  <a:lnTo>
                    <a:pt x="76" y="260"/>
                  </a:lnTo>
                  <a:lnTo>
                    <a:pt x="78" y="260"/>
                  </a:lnTo>
                  <a:lnTo>
                    <a:pt x="80" y="261"/>
                  </a:lnTo>
                  <a:lnTo>
                    <a:pt x="84" y="261"/>
                  </a:lnTo>
                  <a:lnTo>
                    <a:pt x="86" y="262"/>
                  </a:lnTo>
                  <a:lnTo>
                    <a:pt x="91" y="262"/>
                  </a:lnTo>
                  <a:lnTo>
                    <a:pt x="95" y="263"/>
                  </a:lnTo>
                  <a:lnTo>
                    <a:pt x="97" y="263"/>
                  </a:lnTo>
                  <a:lnTo>
                    <a:pt x="100" y="263"/>
                  </a:lnTo>
                  <a:lnTo>
                    <a:pt x="102" y="263"/>
                  </a:lnTo>
                  <a:lnTo>
                    <a:pt x="105" y="263"/>
                  </a:lnTo>
                  <a:lnTo>
                    <a:pt x="106" y="263"/>
                  </a:lnTo>
                  <a:lnTo>
                    <a:pt x="110" y="263"/>
                  </a:lnTo>
                  <a:lnTo>
                    <a:pt x="112" y="263"/>
                  </a:lnTo>
                  <a:lnTo>
                    <a:pt x="116" y="263"/>
                  </a:lnTo>
                  <a:lnTo>
                    <a:pt x="118" y="263"/>
                  </a:lnTo>
                  <a:lnTo>
                    <a:pt x="121" y="263"/>
                  </a:lnTo>
                  <a:lnTo>
                    <a:pt x="125" y="262"/>
                  </a:lnTo>
                  <a:lnTo>
                    <a:pt x="128" y="262"/>
                  </a:lnTo>
                  <a:lnTo>
                    <a:pt x="130" y="262"/>
                  </a:lnTo>
                  <a:lnTo>
                    <a:pt x="134" y="262"/>
                  </a:lnTo>
                  <a:lnTo>
                    <a:pt x="137" y="261"/>
                  </a:lnTo>
                  <a:lnTo>
                    <a:pt x="142" y="261"/>
                  </a:lnTo>
                  <a:lnTo>
                    <a:pt x="145" y="260"/>
                  </a:lnTo>
                  <a:lnTo>
                    <a:pt x="148" y="260"/>
                  </a:lnTo>
                  <a:lnTo>
                    <a:pt x="153" y="260"/>
                  </a:lnTo>
                  <a:lnTo>
                    <a:pt x="156" y="260"/>
                  </a:lnTo>
                  <a:lnTo>
                    <a:pt x="160" y="259"/>
                  </a:lnTo>
                  <a:lnTo>
                    <a:pt x="164" y="258"/>
                  </a:lnTo>
                  <a:lnTo>
                    <a:pt x="168" y="258"/>
                  </a:lnTo>
                  <a:lnTo>
                    <a:pt x="172" y="257"/>
                  </a:lnTo>
                  <a:lnTo>
                    <a:pt x="175" y="257"/>
                  </a:lnTo>
                  <a:lnTo>
                    <a:pt x="180" y="255"/>
                  </a:lnTo>
                  <a:lnTo>
                    <a:pt x="183" y="255"/>
                  </a:lnTo>
                  <a:lnTo>
                    <a:pt x="188" y="254"/>
                  </a:lnTo>
                  <a:lnTo>
                    <a:pt x="191" y="254"/>
                  </a:lnTo>
                  <a:lnTo>
                    <a:pt x="196" y="253"/>
                  </a:lnTo>
                  <a:lnTo>
                    <a:pt x="200" y="253"/>
                  </a:lnTo>
                  <a:lnTo>
                    <a:pt x="204" y="252"/>
                  </a:lnTo>
                  <a:lnTo>
                    <a:pt x="208" y="251"/>
                  </a:lnTo>
                  <a:lnTo>
                    <a:pt x="213" y="251"/>
                  </a:lnTo>
                  <a:lnTo>
                    <a:pt x="216" y="251"/>
                  </a:lnTo>
                  <a:lnTo>
                    <a:pt x="221" y="250"/>
                  </a:lnTo>
                  <a:lnTo>
                    <a:pt x="225" y="249"/>
                  </a:lnTo>
                  <a:lnTo>
                    <a:pt x="229" y="249"/>
                  </a:lnTo>
                  <a:lnTo>
                    <a:pt x="233" y="247"/>
                  </a:lnTo>
                  <a:lnTo>
                    <a:pt x="237" y="247"/>
                  </a:lnTo>
                  <a:lnTo>
                    <a:pt x="240" y="246"/>
                  </a:lnTo>
                  <a:lnTo>
                    <a:pt x="244" y="246"/>
                  </a:lnTo>
                  <a:lnTo>
                    <a:pt x="248" y="245"/>
                  </a:lnTo>
                  <a:lnTo>
                    <a:pt x="252" y="245"/>
                  </a:lnTo>
                  <a:lnTo>
                    <a:pt x="256" y="244"/>
                  </a:lnTo>
                  <a:lnTo>
                    <a:pt x="259" y="244"/>
                  </a:lnTo>
                  <a:lnTo>
                    <a:pt x="263" y="243"/>
                  </a:lnTo>
                  <a:lnTo>
                    <a:pt x="266" y="242"/>
                  </a:lnTo>
                  <a:lnTo>
                    <a:pt x="269" y="242"/>
                  </a:lnTo>
                  <a:lnTo>
                    <a:pt x="273" y="241"/>
                  </a:lnTo>
                  <a:lnTo>
                    <a:pt x="275" y="240"/>
                  </a:lnTo>
                  <a:lnTo>
                    <a:pt x="278" y="240"/>
                  </a:lnTo>
                  <a:lnTo>
                    <a:pt x="282" y="240"/>
                  </a:lnTo>
                  <a:lnTo>
                    <a:pt x="284" y="238"/>
                  </a:lnTo>
                  <a:lnTo>
                    <a:pt x="287" y="238"/>
                  </a:lnTo>
                  <a:lnTo>
                    <a:pt x="290" y="238"/>
                  </a:lnTo>
                  <a:lnTo>
                    <a:pt x="292" y="237"/>
                  </a:lnTo>
                  <a:lnTo>
                    <a:pt x="294" y="237"/>
                  </a:lnTo>
                  <a:lnTo>
                    <a:pt x="296" y="237"/>
                  </a:lnTo>
                  <a:lnTo>
                    <a:pt x="299" y="237"/>
                  </a:lnTo>
                  <a:lnTo>
                    <a:pt x="302" y="236"/>
                  </a:lnTo>
                  <a:lnTo>
                    <a:pt x="306" y="235"/>
                  </a:lnTo>
                  <a:lnTo>
                    <a:pt x="309" y="235"/>
                  </a:lnTo>
                  <a:lnTo>
                    <a:pt x="311" y="235"/>
                  </a:lnTo>
                  <a:lnTo>
                    <a:pt x="312" y="235"/>
                  </a:lnTo>
                  <a:lnTo>
                    <a:pt x="313" y="235"/>
                  </a:lnTo>
                  <a:lnTo>
                    <a:pt x="316" y="234"/>
                  </a:lnTo>
                  <a:lnTo>
                    <a:pt x="318" y="233"/>
                  </a:lnTo>
                  <a:lnTo>
                    <a:pt x="321" y="233"/>
                  </a:lnTo>
                  <a:lnTo>
                    <a:pt x="324" y="232"/>
                  </a:lnTo>
                  <a:lnTo>
                    <a:pt x="327" y="231"/>
                  </a:lnTo>
                  <a:lnTo>
                    <a:pt x="330" y="229"/>
                  </a:lnTo>
                  <a:lnTo>
                    <a:pt x="334" y="228"/>
                  </a:lnTo>
                  <a:lnTo>
                    <a:pt x="337" y="226"/>
                  </a:lnTo>
                  <a:lnTo>
                    <a:pt x="342" y="225"/>
                  </a:lnTo>
                  <a:lnTo>
                    <a:pt x="345" y="224"/>
                  </a:lnTo>
                  <a:lnTo>
                    <a:pt x="350" y="221"/>
                  </a:lnTo>
                  <a:lnTo>
                    <a:pt x="353" y="219"/>
                  </a:lnTo>
                  <a:lnTo>
                    <a:pt x="358" y="218"/>
                  </a:lnTo>
                  <a:lnTo>
                    <a:pt x="362" y="216"/>
                  </a:lnTo>
                  <a:lnTo>
                    <a:pt x="367" y="214"/>
                  </a:lnTo>
                  <a:lnTo>
                    <a:pt x="371" y="211"/>
                  </a:lnTo>
                  <a:lnTo>
                    <a:pt x="374" y="209"/>
                  </a:lnTo>
                  <a:lnTo>
                    <a:pt x="379" y="207"/>
                  </a:lnTo>
                  <a:lnTo>
                    <a:pt x="382" y="205"/>
                  </a:lnTo>
                  <a:lnTo>
                    <a:pt x="387" y="202"/>
                  </a:lnTo>
                  <a:lnTo>
                    <a:pt x="390" y="200"/>
                  </a:lnTo>
                  <a:lnTo>
                    <a:pt x="395" y="198"/>
                  </a:lnTo>
                  <a:lnTo>
                    <a:pt x="398" y="195"/>
                  </a:lnTo>
                  <a:lnTo>
                    <a:pt x="402" y="193"/>
                  </a:lnTo>
                  <a:lnTo>
                    <a:pt x="404" y="191"/>
                  </a:lnTo>
                  <a:lnTo>
                    <a:pt x="408" y="189"/>
                  </a:lnTo>
                  <a:lnTo>
                    <a:pt x="411" y="186"/>
                  </a:lnTo>
                  <a:lnTo>
                    <a:pt x="413" y="184"/>
                  </a:lnTo>
                  <a:lnTo>
                    <a:pt x="415" y="182"/>
                  </a:lnTo>
                  <a:lnTo>
                    <a:pt x="417" y="180"/>
                  </a:lnTo>
                  <a:lnTo>
                    <a:pt x="419" y="177"/>
                  </a:lnTo>
                  <a:lnTo>
                    <a:pt x="420" y="174"/>
                  </a:lnTo>
                  <a:lnTo>
                    <a:pt x="421" y="171"/>
                  </a:lnTo>
                  <a:lnTo>
                    <a:pt x="422" y="168"/>
                  </a:lnTo>
                  <a:lnTo>
                    <a:pt x="423" y="164"/>
                  </a:lnTo>
                  <a:lnTo>
                    <a:pt x="424" y="160"/>
                  </a:lnTo>
                  <a:lnTo>
                    <a:pt x="424" y="156"/>
                  </a:lnTo>
                  <a:lnTo>
                    <a:pt x="425" y="153"/>
                  </a:lnTo>
                  <a:lnTo>
                    <a:pt x="425" y="150"/>
                  </a:lnTo>
                  <a:lnTo>
                    <a:pt x="425" y="148"/>
                  </a:lnTo>
                  <a:lnTo>
                    <a:pt x="425" y="146"/>
                  </a:lnTo>
                  <a:lnTo>
                    <a:pt x="425" y="143"/>
                  </a:lnTo>
                  <a:lnTo>
                    <a:pt x="425" y="139"/>
                  </a:lnTo>
                  <a:lnTo>
                    <a:pt x="426" y="134"/>
                  </a:lnTo>
                  <a:lnTo>
                    <a:pt x="426" y="132"/>
                  </a:lnTo>
                  <a:lnTo>
                    <a:pt x="426" y="129"/>
                  </a:lnTo>
                  <a:lnTo>
                    <a:pt x="426" y="127"/>
                  </a:lnTo>
                  <a:lnTo>
                    <a:pt x="426" y="124"/>
                  </a:lnTo>
                  <a:lnTo>
                    <a:pt x="426" y="122"/>
                  </a:lnTo>
                  <a:lnTo>
                    <a:pt x="426" y="119"/>
                  </a:lnTo>
                  <a:lnTo>
                    <a:pt x="426" y="116"/>
                  </a:lnTo>
                  <a:lnTo>
                    <a:pt x="426" y="114"/>
                  </a:lnTo>
                  <a:lnTo>
                    <a:pt x="425" y="112"/>
                  </a:lnTo>
                  <a:lnTo>
                    <a:pt x="425" y="110"/>
                  </a:lnTo>
                  <a:lnTo>
                    <a:pt x="425" y="106"/>
                  </a:lnTo>
                  <a:lnTo>
                    <a:pt x="425" y="104"/>
                  </a:lnTo>
                  <a:lnTo>
                    <a:pt x="425" y="102"/>
                  </a:lnTo>
                  <a:lnTo>
                    <a:pt x="424" y="99"/>
                  </a:lnTo>
                  <a:lnTo>
                    <a:pt x="424" y="96"/>
                  </a:lnTo>
                  <a:lnTo>
                    <a:pt x="424" y="94"/>
                  </a:lnTo>
                  <a:lnTo>
                    <a:pt x="424" y="91"/>
                  </a:lnTo>
                  <a:lnTo>
                    <a:pt x="424" y="89"/>
                  </a:lnTo>
                  <a:lnTo>
                    <a:pt x="423" y="87"/>
                  </a:lnTo>
                  <a:lnTo>
                    <a:pt x="423" y="85"/>
                  </a:lnTo>
                  <a:lnTo>
                    <a:pt x="422" y="80"/>
                  </a:lnTo>
                  <a:lnTo>
                    <a:pt x="422" y="76"/>
                  </a:lnTo>
                  <a:lnTo>
                    <a:pt x="421" y="71"/>
                  </a:lnTo>
                  <a:lnTo>
                    <a:pt x="421" y="67"/>
                  </a:lnTo>
                  <a:lnTo>
                    <a:pt x="419" y="63"/>
                  </a:lnTo>
                  <a:lnTo>
                    <a:pt x="419" y="60"/>
                  </a:lnTo>
                  <a:lnTo>
                    <a:pt x="417" y="55"/>
                  </a:lnTo>
                  <a:lnTo>
                    <a:pt x="417" y="53"/>
                  </a:lnTo>
                  <a:lnTo>
                    <a:pt x="415" y="50"/>
                  </a:lnTo>
                  <a:lnTo>
                    <a:pt x="415" y="47"/>
                  </a:lnTo>
                  <a:lnTo>
                    <a:pt x="414" y="45"/>
                  </a:lnTo>
                  <a:lnTo>
                    <a:pt x="413" y="42"/>
                  </a:lnTo>
                  <a:lnTo>
                    <a:pt x="412" y="41"/>
                  </a:lnTo>
                  <a:lnTo>
                    <a:pt x="411" y="38"/>
                  </a:lnTo>
                  <a:lnTo>
                    <a:pt x="407" y="35"/>
                  </a:lnTo>
                  <a:lnTo>
                    <a:pt x="405" y="32"/>
                  </a:lnTo>
                  <a:lnTo>
                    <a:pt x="402" y="28"/>
                  </a:lnTo>
                  <a:lnTo>
                    <a:pt x="398" y="25"/>
                  </a:lnTo>
                  <a:lnTo>
                    <a:pt x="395" y="23"/>
                  </a:lnTo>
                  <a:lnTo>
                    <a:pt x="390" y="19"/>
                  </a:lnTo>
                  <a:lnTo>
                    <a:pt x="386" y="17"/>
                  </a:lnTo>
                  <a:lnTo>
                    <a:pt x="381" y="15"/>
                  </a:lnTo>
                  <a:lnTo>
                    <a:pt x="377" y="12"/>
                  </a:lnTo>
                  <a:lnTo>
                    <a:pt x="373" y="10"/>
                  </a:lnTo>
                  <a:lnTo>
                    <a:pt x="370" y="9"/>
                  </a:lnTo>
                  <a:lnTo>
                    <a:pt x="368" y="9"/>
                  </a:lnTo>
                  <a:lnTo>
                    <a:pt x="365" y="8"/>
                  </a:lnTo>
                  <a:lnTo>
                    <a:pt x="363" y="7"/>
                  </a:lnTo>
                  <a:lnTo>
                    <a:pt x="361" y="6"/>
                  </a:lnTo>
                  <a:lnTo>
                    <a:pt x="358" y="4"/>
                  </a:lnTo>
                  <a:lnTo>
                    <a:pt x="355" y="4"/>
                  </a:lnTo>
                  <a:lnTo>
                    <a:pt x="353" y="3"/>
                  </a:lnTo>
                  <a:lnTo>
                    <a:pt x="350" y="2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2" y="1"/>
                  </a:lnTo>
                  <a:lnTo>
                    <a:pt x="339" y="1"/>
                  </a:lnTo>
                  <a:lnTo>
                    <a:pt x="337" y="1"/>
                  </a:lnTo>
                  <a:lnTo>
                    <a:pt x="334" y="1"/>
                  </a:lnTo>
                  <a:lnTo>
                    <a:pt x="332" y="1"/>
                  </a:lnTo>
                  <a:lnTo>
                    <a:pt x="328" y="1"/>
                  </a:lnTo>
                  <a:lnTo>
                    <a:pt x="326" y="1"/>
                  </a:lnTo>
                  <a:lnTo>
                    <a:pt x="322" y="1"/>
                  </a:lnTo>
                  <a:lnTo>
                    <a:pt x="319" y="1"/>
                  </a:lnTo>
                  <a:lnTo>
                    <a:pt x="317" y="1"/>
                  </a:lnTo>
                  <a:lnTo>
                    <a:pt x="313" y="1"/>
                  </a:lnTo>
                  <a:lnTo>
                    <a:pt x="310" y="0"/>
                  </a:lnTo>
                  <a:lnTo>
                    <a:pt x="307" y="0"/>
                  </a:lnTo>
                  <a:lnTo>
                    <a:pt x="303" y="0"/>
                  </a:lnTo>
                  <a:lnTo>
                    <a:pt x="300" y="0"/>
                  </a:lnTo>
                  <a:lnTo>
                    <a:pt x="295" y="0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5" y="1"/>
                  </a:lnTo>
                  <a:lnTo>
                    <a:pt x="282" y="1"/>
                  </a:lnTo>
                  <a:lnTo>
                    <a:pt x="277" y="1"/>
                  </a:lnTo>
                  <a:lnTo>
                    <a:pt x="274" y="1"/>
                  </a:lnTo>
                  <a:lnTo>
                    <a:pt x="269" y="1"/>
                  </a:lnTo>
                  <a:lnTo>
                    <a:pt x="266" y="1"/>
                  </a:lnTo>
                  <a:lnTo>
                    <a:pt x="263" y="1"/>
                  </a:lnTo>
                  <a:lnTo>
                    <a:pt x="258" y="1"/>
                  </a:lnTo>
                  <a:lnTo>
                    <a:pt x="255" y="2"/>
                  </a:lnTo>
                  <a:lnTo>
                    <a:pt x="251" y="2"/>
                  </a:lnTo>
                  <a:lnTo>
                    <a:pt x="247" y="2"/>
                  </a:lnTo>
                  <a:lnTo>
                    <a:pt x="243" y="2"/>
                  </a:lnTo>
                  <a:lnTo>
                    <a:pt x="240" y="2"/>
                  </a:lnTo>
                  <a:lnTo>
                    <a:pt x="235" y="2"/>
                  </a:lnTo>
                  <a:lnTo>
                    <a:pt x="232" y="3"/>
                  </a:lnTo>
                  <a:lnTo>
                    <a:pt x="227" y="3"/>
                  </a:lnTo>
                  <a:lnTo>
                    <a:pt x="224" y="3"/>
                  </a:lnTo>
                  <a:lnTo>
                    <a:pt x="221" y="3"/>
                  </a:lnTo>
                  <a:lnTo>
                    <a:pt x="216" y="3"/>
                  </a:lnTo>
                  <a:lnTo>
                    <a:pt x="213" y="3"/>
                  </a:lnTo>
                  <a:lnTo>
                    <a:pt x="211" y="3"/>
                  </a:lnTo>
                  <a:lnTo>
                    <a:pt x="206" y="3"/>
                  </a:lnTo>
                  <a:lnTo>
                    <a:pt x="204" y="4"/>
                  </a:lnTo>
                  <a:lnTo>
                    <a:pt x="200" y="4"/>
                  </a:lnTo>
                  <a:lnTo>
                    <a:pt x="197" y="4"/>
                  </a:lnTo>
                  <a:lnTo>
                    <a:pt x="194" y="4"/>
                  </a:lnTo>
                  <a:lnTo>
                    <a:pt x="191" y="4"/>
                  </a:lnTo>
                  <a:lnTo>
                    <a:pt x="188" y="4"/>
                  </a:lnTo>
                  <a:lnTo>
                    <a:pt x="186" y="4"/>
                  </a:lnTo>
                  <a:lnTo>
                    <a:pt x="182" y="4"/>
                  </a:lnTo>
                  <a:lnTo>
                    <a:pt x="180" y="4"/>
                  </a:lnTo>
                  <a:lnTo>
                    <a:pt x="178" y="4"/>
                  </a:lnTo>
                  <a:lnTo>
                    <a:pt x="175" y="6"/>
                  </a:lnTo>
                  <a:lnTo>
                    <a:pt x="171" y="6"/>
                  </a:lnTo>
                  <a:lnTo>
                    <a:pt x="168" y="6"/>
                  </a:lnTo>
                  <a:lnTo>
                    <a:pt x="165" y="7"/>
                  </a:lnTo>
                  <a:lnTo>
                    <a:pt x="163" y="7"/>
                  </a:lnTo>
                  <a:lnTo>
                    <a:pt x="161" y="7"/>
                  </a:lnTo>
                  <a:lnTo>
                    <a:pt x="158" y="7"/>
                  </a:lnTo>
                  <a:lnTo>
                    <a:pt x="156" y="7"/>
                  </a:lnTo>
                  <a:lnTo>
                    <a:pt x="154" y="7"/>
                  </a:lnTo>
                  <a:lnTo>
                    <a:pt x="151" y="7"/>
                  </a:lnTo>
                  <a:lnTo>
                    <a:pt x="148" y="8"/>
                  </a:lnTo>
                  <a:lnTo>
                    <a:pt x="146" y="8"/>
                  </a:lnTo>
                  <a:lnTo>
                    <a:pt x="143" y="9"/>
                  </a:lnTo>
                  <a:lnTo>
                    <a:pt x="139" y="9"/>
                  </a:lnTo>
                  <a:lnTo>
                    <a:pt x="137" y="9"/>
                  </a:lnTo>
                  <a:lnTo>
                    <a:pt x="134" y="10"/>
                  </a:lnTo>
                  <a:lnTo>
                    <a:pt x="131" y="10"/>
                  </a:lnTo>
                  <a:lnTo>
                    <a:pt x="128" y="11"/>
                  </a:lnTo>
                  <a:lnTo>
                    <a:pt x="125" y="12"/>
                  </a:lnTo>
                  <a:lnTo>
                    <a:pt x="121" y="13"/>
                  </a:lnTo>
                  <a:lnTo>
                    <a:pt x="119" y="15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09" y="18"/>
                  </a:lnTo>
                  <a:lnTo>
                    <a:pt x="106" y="19"/>
                  </a:lnTo>
                  <a:lnTo>
                    <a:pt x="103" y="19"/>
                  </a:lnTo>
                  <a:lnTo>
                    <a:pt x="100" y="20"/>
                  </a:lnTo>
                  <a:lnTo>
                    <a:pt x="97" y="23"/>
                  </a:lnTo>
                  <a:lnTo>
                    <a:pt x="94" y="25"/>
                  </a:lnTo>
                  <a:lnTo>
                    <a:pt x="92" y="26"/>
                  </a:lnTo>
                  <a:lnTo>
                    <a:pt x="88" y="27"/>
                  </a:lnTo>
                  <a:lnTo>
                    <a:pt x="86" y="28"/>
                  </a:lnTo>
                  <a:lnTo>
                    <a:pt x="84" y="30"/>
                  </a:lnTo>
                  <a:lnTo>
                    <a:pt x="78" y="35"/>
                  </a:lnTo>
                  <a:lnTo>
                    <a:pt x="75" y="39"/>
                  </a:lnTo>
                  <a:lnTo>
                    <a:pt x="73" y="42"/>
                  </a:lnTo>
                  <a:lnTo>
                    <a:pt x="70" y="44"/>
                  </a:lnTo>
                  <a:lnTo>
                    <a:pt x="68" y="46"/>
                  </a:lnTo>
                  <a:lnTo>
                    <a:pt x="65" y="50"/>
                  </a:lnTo>
                  <a:lnTo>
                    <a:pt x="62" y="52"/>
                  </a:lnTo>
                  <a:lnTo>
                    <a:pt x="59" y="55"/>
                  </a:lnTo>
                  <a:lnTo>
                    <a:pt x="57" y="59"/>
                  </a:lnTo>
                  <a:lnTo>
                    <a:pt x="54" y="62"/>
                  </a:lnTo>
                  <a:lnTo>
                    <a:pt x="51" y="65"/>
                  </a:lnTo>
                  <a:lnTo>
                    <a:pt x="48" y="69"/>
                  </a:lnTo>
                  <a:lnTo>
                    <a:pt x="44" y="72"/>
                  </a:lnTo>
                  <a:lnTo>
                    <a:pt x="42" y="77"/>
                  </a:lnTo>
                  <a:lnTo>
                    <a:pt x="39" y="80"/>
                  </a:lnTo>
                  <a:lnTo>
                    <a:pt x="35" y="84"/>
                  </a:lnTo>
                  <a:lnTo>
                    <a:pt x="32" y="87"/>
                  </a:lnTo>
                  <a:lnTo>
                    <a:pt x="30" y="90"/>
                  </a:lnTo>
                  <a:lnTo>
                    <a:pt x="26" y="94"/>
                  </a:lnTo>
                  <a:lnTo>
                    <a:pt x="23" y="97"/>
                  </a:lnTo>
                  <a:lnTo>
                    <a:pt x="21" y="99"/>
                  </a:lnTo>
                  <a:lnTo>
                    <a:pt x="18" y="103"/>
                  </a:lnTo>
                  <a:lnTo>
                    <a:pt x="16" y="106"/>
                  </a:lnTo>
                  <a:lnTo>
                    <a:pt x="13" y="108"/>
                  </a:lnTo>
                  <a:lnTo>
                    <a:pt x="10" y="112"/>
                  </a:lnTo>
                  <a:lnTo>
                    <a:pt x="9" y="114"/>
                  </a:lnTo>
                  <a:lnTo>
                    <a:pt x="6" y="117"/>
                  </a:lnTo>
                  <a:lnTo>
                    <a:pt x="2" y="121"/>
                  </a:lnTo>
                  <a:lnTo>
                    <a:pt x="1" y="123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F8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44" name="Freeform 125"/>
            <p:cNvSpPr>
              <a:spLocks/>
            </p:cNvSpPr>
            <p:nvPr/>
          </p:nvSpPr>
          <p:spPr bwMode="auto">
            <a:xfrm>
              <a:off x="4451" y="2043"/>
              <a:ext cx="254" cy="252"/>
            </a:xfrm>
            <a:custGeom>
              <a:avLst/>
              <a:gdLst>
                <a:gd name="T0" fmla="*/ 57 w 254"/>
                <a:gd name="T1" fmla="*/ 28 h 252"/>
                <a:gd name="T2" fmla="*/ 47 w 254"/>
                <a:gd name="T3" fmla="*/ 36 h 252"/>
                <a:gd name="T4" fmla="*/ 36 w 254"/>
                <a:gd name="T5" fmla="*/ 46 h 252"/>
                <a:gd name="T6" fmla="*/ 26 w 254"/>
                <a:gd name="T7" fmla="*/ 59 h 252"/>
                <a:gd name="T8" fmla="*/ 17 w 254"/>
                <a:gd name="T9" fmla="*/ 74 h 252"/>
                <a:gd name="T10" fmla="*/ 8 w 254"/>
                <a:gd name="T11" fmla="*/ 91 h 252"/>
                <a:gd name="T12" fmla="*/ 4 w 254"/>
                <a:gd name="T13" fmla="*/ 107 h 252"/>
                <a:gd name="T14" fmla="*/ 1 w 254"/>
                <a:gd name="T15" fmla="*/ 117 h 252"/>
                <a:gd name="T16" fmla="*/ 0 w 254"/>
                <a:gd name="T17" fmla="*/ 127 h 252"/>
                <a:gd name="T18" fmla="*/ 0 w 254"/>
                <a:gd name="T19" fmla="*/ 136 h 252"/>
                <a:gd name="T20" fmla="*/ 1 w 254"/>
                <a:gd name="T21" fmla="*/ 148 h 252"/>
                <a:gd name="T22" fmla="*/ 3 w 254"/>
                <a:gd name="T23" fmla="*/ 157 h 252"/>
                <a:gd name="T24" fmla="*/ 6 w 254"/>
                <a:gd name="T25" fmla="*/ 167 h 252"/>
                <a:gd name="T26" fmla="*/ 9 w 254"/>
                <a:gd name="T27" fmla="*/ 178 h 252"/>
                <a:gd name="T28" fmla="*/ 20 w 254"/>
                <a:gd name="T29" fmla="*/ 195 h 252"/>
                <a:gd name="T30" fmla="*/ 31 w 254"/>
                <a:gd name="T31" fmla="*/ 212 h 252"/>
                <a:gd name="T32" fmla="*/ 43 w 254"/>
                <a:gd name="T33" fmla="*/ 225 h 252"/>
                <a:gd name="T34" fmla="*/ 58 w 254"/>
                <a:gd name="T35" fmla="*/ 235 h 252"/>
                <a:gd name="T36" fmla="*/ 74 w 254"/>
                <a:gd name="T37" fmla="*/ 244 h 252"/>
                <a:gd name="T38" fmla="*/ 90 w 254"/>
                <a:gd name="T39" fmla="*/ 248 h 252"/>
                <a:gd name="T40" fmla="*/ 107 w 254"/>
                <a:gd name="T41" fmla="*/ 251 h 252"/>
                <a:gd name="T42" fmla="*/ 118 w 254"/>
                <a:gd name="T43" fmla="*/ 251 h 252"/>
                <a:gd name="T44" fmla="*/ 127 w 254"/>
                <a:gd name="T45" fmla="*/ 251 h 252"/>
                <a:gd name="T46" fmla="*/ 137 w 254"/>
                <a:gd name="T47" fmla="*/ 249 h 252"/>
                <a:gd name="T48" fmla="*/ 147 w 254"/>
                <a:gd name="T49" fmla="*/ 248 h 252"/>
                <a:gd name="T50" fmla="*/ 157 w 254"/>
                <a:gd name="T51" fmla="*/ 246 h 252"/>
                <a:gd name="T52" fmla="*/ 167 w 254"/>
                <a:gd name="T53" fmla="*/ 244 h 252"/>
                <a:gd name="T54" fmla="*/ 177 w 254"/>
                <a:gd name="T55" fmla="*/ 240 h 252"/>
                <a:gd name="T56" fmla="*/ 190 w 254"/>
                <a:gd name="T57" fmla="*/ 234 h 252"/>
                <a:gd name="T58" fmla="*/ 202 w 254"/>
                <a:gd name="T59" fmla="*/ 226 h 252"/>
                <a:gd name="T60" fmla="*/ 217 w 254"/>
                <a:gd name="T61" fmla="*/ 213 h 252"/>
                <a:gd name="T62" fmla="*/ 229 w 254"/>
                <a:gd name="T63" fmla="*/ 198 h 252"/>
                <a:gd name="T64" fmla="*/ 236 w 254"/>
                <a:gd name="T65" fmla="*/ 187 h 252"/>
                <a:gd name="T66" fmla="*/ 241 w 254"/>
                <a:gd name="T67" fmla="*/ 176 h 252"/>
                <a:gd name="T68" fmla="*/ 246 w 254"/>
                <a:gd name="T69" fmla="*/ 166 h 252"/>
                <a:gd name="T70" fmla="*/ 248 w 254"/>
                <a:gd name="T71" fmla="*/ 157 h 252"/>
                <a:gd name="T72" fmla="*/ 250 w 254"/>
                <a:gd name="T73" fmla="*/ 146 h 252"/>
                <a:gd name="T74" fmla="*/ 252 w 254"/>
                <a:gd name="T75" fmla="*/ 136 h 252"/>
                <a:gd name="T76" fmla="*/ 254 w 254"/>
                <a:gd name="T77" fmla="*/ 126 h 252"/>
                <a:gd name="T78" fmla="*/ 252 w 254"/>
                <a:gd name="T79" fmla="*/ 117 h 252"/>
                <a:gd name="T80" fmla="*/ 252 w 254"/>
                <a:gd name="T81" fmla="*/ 107 h 252"/>
                <a:gd name="T82" fmla="*/ 250 w 254"/>
                <a:gd name="T83" fmla="*/ 96 h 252"/>
                <a:gd name="T84" fmla="*/ 248 w 254"/>
                <a:gd name="T85" fmla="*/ 87 h 252"/>
                <a:gd name="T86" fmla="*/ 245 w 254"/>
                <a:gd name="T87" fmla="*/ 76 h 252"/>
                <a:gd name="T88" fmla="*/ 237 w 254"/>
                <a:gd name="T89" fmla="*/ 63 h 252"/>
                <a:gd name="T90" fmla="*/ 230 w 254"/>
                <a:gd name="T91" fmla="*/ 52 h 252"/>
                <a:gd name="T92" fmla="*/ 215 w 254"/>
                <a:gd name="T93" fmla="*/ 36 h 252"/>
                <a:gd name="T94" fmla="*/ 199 w 254"/>
                <a:gd name="T95" fmla="*/ 23 h 252"/>
                <a:gd name="T96" fmla="*/ 182 w 254"/>
                <a:gd name="T97" fmla="*/ 13 h 252"/>
                <a:gd name="T98" fmla="*/ 168 w 254"/>
                <a:gd name="T99" fmla="*/ 7 h 252"/>
                <a:gd name="T100" fmla="*/ 152 w 254"/>
                <a:gd name="T101" fmla="*/ 3 h 252"/>
                <a:gd name="T102" fmla="*/ 139 w 254"/>
                <a:gd name="T103" fmla="*/ 1 h 252"/>
                <a:gd name="T104" fmla="*/ 128 w 254"/>
                <a:gd name="T105" fmla="*/ 0 h 252"/>
                <a:gd name="T106" fmla="*/ 116 w 254"/>
                <a:gd name="T107" fmla="*/ 1 h 252"/>
                <a:gd name="T108" fmla="*/ 101 w 254"/>
                <a:gd name="T109" fmla="*/ 5 h 252"/>
                <a:gd name="T110" fmla="*/ 90 w 254"/>
                <a:gd name="T111" fmla="*/ 11 h 252"/>
                <a:gd name="T112" fmla="*/ 74 w 254"/>
                <a:gd name="T113" fmla="*/ 18 h 252"/>
                <a:gd name="T114" fmla="*/ 64 w 254"/>
                <a:gd name="T115" fmla="*/ 23 h 25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4"/>
                <a:gd name="T175" fmla="*/ 0 h 252"/>
                <a:gd name="T176" fmla="*/ 254 w 254"/>
                <a:gd name="T177" fmla="*/ 252 h 25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4" h="252">
                  <a:moveTo>
                    <a:pt x="64" y="23"/>
                  </a:moveTo>
                  <a:lnTo>
                    <a:pt x="61" y="24"/>
                  </a:lnTo>
                  <a:lnTo>
                    <a:pt x="59" y="26"/>
                  </a:lnTo>
                  <a:lnTo>
                    <a:pt x="57" y="28"/>
                  </a:lnTo>
                  <a:lnTo>
                    <a:pt x="55" y="30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47" y="36"/>
                  </a:lnTo>
                  <a:lnTo>
                    <a:pt x="46" y="39"/>
                  </a:lnTo>
                  <a:lnTo>
                    <a:pt x="42" y="41"/>
                  </a:lnTo>
                  <a:lnTo>
                    <a:pt x="40" y="44"/>
                  </a:lnTo>
                  <a:lnTo>
                    <a:pt x="36" y="46"/>
                  </a:lnTo>
                  <a:lnTo>
                    <a:pt x="34" y="49"/>
                  </a:lnTo>
                  <a:lnTo>
                    <a:pt x="32" y="53"/>
                  </a:lnTo>
                  <a:lnTo>
                    <a:pt x="30" y="56"/>
                  </a:lnTo>
                  <a:lnTo>
                    <a:pt x="26" y="59"/>
                  </a:lnTo>
                  <a:lnTo>
                    <a:pt x="24" y="64"/>
                  </a:lnTo>
                  <a:lnTo>
                    <a:pt x="22" y="67"/>
                  </a:lnTo>
                  <a:lnTo>
                    <a:pt x="20" y="71"/>
                  </a:lnTo>
                  <a:lnTo>
                    <a:pt x="17" y="74"/>
                  </a:lnTo>
                  <a:lnTo>
                    <a:pt x="15" y="79"/>
                  </a:lnTo>
                  <a:lnTo>
                    <a:pt x="13" y="82"/>
                  </a:lnTo>
                  <a:lnTo>
                    <a:pt x="10" y="87"/>
                  </a:lnTo>
                  <a:lnTo>
                    <a:pt x="8" y="91"/>
                  </a:lnTo>
                  <a:lnTo>
                    <a:pt x="7" y="96"/>
                  </a:lnTo>
                  <a:lnTo>
                    <a:pt x="6" y="100"/>
                  </a:lnTo>
                  <a:lnTo>
                    <a:pt x="5" y="105"/>
                  </a:lnTo>
                  <a:lnTo>
                    <a:pt x="4" y="107"/>
                  </a:lnTo>
                  <a:lnTo>
                    <a:pt x="3" y="109"/>
                  </a:lnTo>
                  <a:lnTo>
                    <a:pt x="3" y="111"/>
                  </a:lnTo>
                  <a:lnTo>
                    <a:pt x="3" y="115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3" y="154"/>
                  </a:lnTo>
                  <a:lnTo>
                    <a:pt x="3" y="157"/>
                  </a:lnTo>
                  <a:lnTo>
                    <a:pt x="4" y="160"/>
                  </a:lnTo>
                  <a:lnTo>
                    <a:pt x="5" y="162"/>
                  </a:lnTo>
                  <a:lnTo>
                    <a:pt x="5" y="165"/>
                  </a:lnTo>
                  <a:lnTo>
                    <a:pt x="6" y="167"/>
                  </a:lnTo>
                  <a:lnTo>
                    <a:pt x="6" y="169"/>
                  </a:lnTo>
                  <a:lnTo>
                    <a:pt x="7" y="171"/>
                  </a:lnTo>
                  <a:lnTo>
                    <a:pt x="8" y="175"/>
                  </a:lnTo>
                  <a:lnTo>
                    <a:pt x="9" y="178"/>
                  </a:lnTo>
                  <a:lnTo>
                    <a:pt x="12" y="183"/>
                  </a:lnTo>
                  <a:lnTo>
                    <a:pt x="14" y="187"/>
                  </a:lnTo>
                  <a:lnTo>
                    <a:pt x="17" y="192"/>
                  </a:lnTo>
                  <a:lnTo>
                    <a:pt x="20" y="195"/>
                  </a:lnTo>
                  <a:lnTo>
                    <a:pt x="22" y="200"/>
                  </a:lnTo>
                  <a:lnTo>
                    <a:pt x="24" y="204"/>
                  </a:lnTo>
                  <a:lnTo>
                    <a:pt x="27" y="209"/>
                  </a:lnTo>
                  <a:lnTo>
                    <a:pt x="31" y="212"/>
                  </a:lnTo>
                  <a:lnTo>
                    <a:pt x="33" y="215"/>
                  </a:lnTo>
                  <a:lnTo>
                    <a:pt x="36" y="219"/>
                  </a:lnTo>
                  <a:lnTo>
                    <a:pt x="40" y="222"/>
                  </a:lnTo>
                  <a:lnTo>
                    <a:pt x="43" y="225"/>
                  </a:lnTo>
                  <a:lnTo>
                    <a:pt x="47" y="228"/>
                  </a:lnTo>
                  <a:lnTo>
                    <a:pt x="50" y="230"/>
                  </a:lnTo>
                  <a:lnTo>
                    <a:pt x="55" y="234"/>
                  </a:lnTo>
                  <a:lnTo>
                    <a:pt x="58" y="235"/>
                  </a:lnTo>
                  <a:lnTo>
                    <a:pt x="61" y="238"/>
                  </a:lnTo>
                  <a:lnTo>
                    <a:pt x="66" y="239"/>
                  </a:lnTo>
                  <a:lnTo>
                    <a:pt x="69" y="241"/>
                  </a:lnTo>
                  <a:lnTo>
                    <a:pt x="74" y="244"/>
                  </a:lnTo>
                  <a:lnTo>
                    <a:pt x="77" y="245"/>
                  </a:lnTo>
                  <a:lnTo>
                    <a:pt x="82" y="246"/>
                  </a:lnTo>
                  <a:lnTo>
                    <a:pt x="86" y="248"/>
                  </a:lnTo>
                  <a:lnTo>
                    <a:pt x="90" y="248"/>
                  </a:lnTo>
                  <a:lnTo>
                    <a:pt x="93" y="249"/>
                  </a:lnTo>
                  <a:lnTo>
                    <a:pt x="98" y="249"/>
                  </a:lnTo>
                  <a:lnTo>
                    <a:pt x="102" y="251"/>
                  </a:lnTo>
                  <a:lnTo>
                    <a:pt x="107" y="251"/>
                  </a:lnTo>
                  <a:lnTo>
                    <a:pt x="111" y="251"/>
                  </a:lnTo>
                  <a:lnTo>
                    <a:pt x="113" y="251"/>
                  </a:lnTo>
                  <a:lnTo>
                    <a:pt x="116" y="251"/>
                  </a:lnTo>
                  <a:lnTo>
                    <a:pt x="118" y="251"/>
                  </a:lnTo>
                  <a:lnTo>
                    <a:pt x="120" y="252"/>
                  </a:lnTo>
                  <a:lnTo>
                    <a:pt x="122" y="251"/>
                  </a:lnTo>
                  <a:lnTo>
                    <a:pt x="125" y="251"/>
                  </a:lnTo>
                  <a:lnTo>
                    <a:pt x="127" y="251"/>
                  </a:lnTo>
                  <a:lnTo>
                    <a:pt x="130" y="251"/>
                  </a:lnTo>
                  <a:lnTo>
                    <a:pt x="133" y="251"/>
                  </a:lnTo>
                  <a:lnTo>
                    <a:pt x="135" y="251"/>
                  </a:lnTo>
                  <a:lnTo>
                    <a:pt x="137" y="249"/>
                  </a:lnTo>
                  <a:lnTo>
                    <a:pt x="139" y="249"/>
                  </a:lnTo>
                  <a:lnTo>
                    <a:pt x="142" y="249"/>
                  </a:lnTo>
                  <a:lnTo>
                    <a:pt x="145" y="249"/>
                  </a:lnTo>
                  <a:lnTo>
                    <a:pt x="147" y="248"/>
                  </a:lnTo>
                  <a:lnTo>
                    <a:pt x="150" y="248"/>
                  </a:lnTo>
                  <a:lnTo>
                    <a:pt x="152" y="247"/>
                  </a:lnTo>
                  <a:lnTo>
                    <a:pt x="155" y="247"/>
                  </a:lnTo>
                  <a:lnTo>
                    <a:pt x="157" y="246"/>
                  </a:lnTo>
                  <a:lnTo>
                    <a:pt x="160" y="246"/>
                  </a:lnTo>
                  <a:lnTo>
                    <a:pt x="162" y="245"/>
                  </a:lnTo>
                  <a:lnTo>
                    <a:pt x="164" y="244"/>
                  </a:lnTo>
                  <a:lnTo>
                    <a:pt x="167" y="244"/>
                  </a:lnTo>
                  <a:lnTo>
                    <a:pt x="170" y="243"/>
                  </a:lnTo>
                  <a:lnTo>
                    <a:pt x="171" y="241"/>
                  </a:lnTo>
                  <a:lnTo>
                    <a:pt x="174" y="240"/>
                  </a:lnTo>
                  <a:lnTo>
                    <a:pt x="177" y="240"/>
                  </a:lnTo>
                  <a:lnTo>
                    <a:pt x="179" y="239"/>
                  </a:lnTo>
                  <a:lnTo>
                    <a:pt x="183" y="237"/>
                  </a:lnTo>
                  <a:lnTo>
                    <a:pt x="188" y="235"/>
                  </a:lnTo>
                  <a:lnTo>
                    <a:pt x="190" y="234"/>
                  </a:lnTo>
                  <a:lnTo>
                    <a:pt x="193" y="231"/>
                  </a:lnTo>
                  <a:lnTo>
                    <a:pt x="195" y="230"/>
                  </a:lnTo>
                  <a:lnTo>
                    <a:pt x="197" y="230"/>
                  </a:lnTo>
                  <a:lnTo>
                    <a:pt x="202" y="226"/>
                  </a:lnTo>
                  <a:lnTo>
                    <a:pt x="205" y="223"/>
                  </a:lnTo>
                  <a:lnTo>
                    <a:pt x="210" y="220"/>
                  </a:lnTo>
                  <a:lnTo>
                    <a:pt x="214" y="217"/>
                  </a:lnTo>
                  <a:lnTo>
                    <a:pt x="217" y="213"/>
                  </a:lnTo>
                  <a:lnTo>
                    <a:pt x="221" y="209"/>
                  </a:lnTo>
                  <a:lnTo>
                    <a:pt x="224" y="205"/>
                  </a:lnTo>
                  <a:lnTo>
                    <a:pt x="228" y="201"/>
                  </a:lnTo>
                  <a:lnTo>
                    <a:pt x="229" y="198"/>
                  </a:lnTo>
                  <a:lnTo>
                    <a:pt x="230" y="196"/>
                  </a:lnTo>
                  <a:lnTo>
                    <a:pt x="232" y="194"/>
                  </a:lnTo>
                  <a:lnTo>
                    <a:pt x="233" y="192"/>
                  </a:lnTo>
                  <a:lnTo>
                    <a:pt x="236" y="187"/>
                  </a:lnTo>
                  <a:lnTo>
                    <a:pt x="239" y="183"/>
                  </a:lnTo>
                  <a:lnTo>
                    <a:pt x="239" y="180"/>
                  </a:lnTo>
                  <a:lnTo>
                    <a:pt x="241" y="178"/>
                  </a:lnTo>
                  <a:lnTo>
                    <a:pt x="241" y="176"/>
                  </a:lnTo>
                  <a:lnTo>
                    <a:pt x="242" y="174"/>
                  </a:lnTo>
                  <a:lnTo>
                    <a:pt x="243" y="171"/>
                  </a:lnTo>
                  <a:lnTo>
                    <a:pt x="245" y="169"/>
                  </a:lnTo>
                  <a:lnTo>
                    <a:pt x="246" y="166"/>
                  </a:lnTo>
                  <a:lnTo>
                    <a:pt x="247" y="163"/>
                  </a:lnTo>
                  <a:lnTo>
                    <a:pt x="247" y="161"/>
                  </a:lnTo>
                  <a:lnTo>
                    <a:pt x="248" y="159"/>
                  </a:lnTo>
                  <a:lnTo>
                    <a:pt x="248" y="157"/>
                  </a:lnTo>
                  <a:lnTo>
                    <a:pt x="249" y="154"/>
                  </a:lnTo>
                  <a:lnTo>
                    <a:pt x="249" y="151"/>
                  </a:lnTo>
                  <a:lnTo>
                    <a:pt x="250" y="149"/>
                  </a:lnTo>
                  <a:lnTo>
                    <a:pt x="250" y="146"/>
                  </a:lnTo>
                  <a:lnTo>
                    <a:pt x="251" y="144"/>
                  </a:lnTo>
                  <a:lnTo>
                    <a:pt x="251" y="142"/>
                  </a:lnTo>
                  <a:lnTo>
                    <a:pt x="251" y="139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2"/>
                  </a:lnTo>
                  <a:lnTo>
                    <a:pt x="252" y="130"/>
                  </a:lnTo>
                  <a:lnTo>
                    <a:pt x="254" y="126"/>
                  </a:lnTo>
                  <a:lnTo>
                    <a:pt x="254" y="125"/>
                  </a:lnTo>
                  <a:lnTo>
                    <a:pt x="254" y="122"/>
                  </a:lnTo>
                  <a:lnTo>
                    <a:pt x="254" y="119"/>
                  </a:lnTo>
                  <a:lnTo>
                    <a:pt x="252" y="117"/>
                  </a:lnTo>
                  <a:lnTo>
                    <a:pt x="252" y="114"/>
                  </a:lnTo>
                  <a:lnTo>
                    <a:pt x="252" y="111"/>
                  </a:lnTo>
                  <a:lnTo>
                    <a:pt x="252" y="109"/>
                  </a:lnTo>
                  <a:lnTo>
                    <a:pt x="252" y="107"/>
                  </a:lnTo>
                  <a:lnTo>
                    <a:pt x="252" y="104"/>
                  </a:lnTo>
                  <a:lnTo>
                    <a:pt x="251" y="101"/>
                  </a:lnTo>
                  <a:lnTo>
                    <a:pt x="251" y="99"/>
                  </a:lnTo>
                  <a:lnTo>
                    <a:pt x="250" y="96"/>
                  </a:lnTo>
                  <a:lnTo>
                    <a:pt x="250" y="94"/>
                  </a:lnTo>
                  <a:lnTo>
                    <a:pt x="249" y="91"/>
                  </a:lnTo>
                  <a:lnTo>
                    <a:pt x="249" y="89"/>
                  </a:lnTo>
                  <a:lnTo>
                    <a:pt x="248" y="87"/>
                  </a:lnTo>
                  <a:lnTo>
                    <a:pt x="248" y="84"/>
                  </a:lnTo>
                  <a:lnTo>
                    <a:pt x="246" y="82"/>
                  </a:lnTo>
                  <a:lnTo>
                    <a:pt x="246" y="80"/>
                  </a:lnTo>
                  <a:lnTo>
                    <a:pt x="245" y="76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39" y="65"/>
                  </a:lnTo>
                  <a:lnTo>
                    <a:pt x="237" y="63"/>
                  </a:lnTo>
                  <a:lnTo>
                    <a:pt x="236" y="61"/>
                  </a:lnTo>
                  <a:lnTo>
                    <a:pt x="234" y="58"/>
                  </a:lnTo>
                  <a:lnTo>
                    <a:pt x="233" y="56"/>
                  </a:lnTo>
                  <a:lnTo>
                    <a:pt x="230" y="52"/>
                  </a:lnTo>
                  <a:lnTo>
                    <a:pt x="226" y="48"/>
                  </a:lnTo>
                  <a:lnTo>
                    <a:pt x="223" y="44"/>
                  </a:lnTo>
                  <a:lnTo>
                    <a:pt x="220" y="40"/>
                  </a:lnTo>
                  <a:lnTo>
                    <a:pt x="215" y="36"/>
                  </a:lnTo>
                  <a:lnTo>
                    <a:pt x="212" y="32"/>
                  </a:lnTo>
                  <a:lnTo>
                    <a:pt x="207" y="29"/>
                  </a:lnTo>
                  <a:lnTo>
                    <a:pt x="203" y="27"/>
                  </a:lnTo>
                  <a:lnTo>
                    <a:pt x="199" y="23"/>
                  </a:lnTo>
                  <a:lnTo>
                    <a:pt x="195" y="21"/>
                  </a:lnTo>
                  <a:lnTo>
                    <a:pt x="191" y="19"/>
                  </a:lnTo>
                  <a:lnTo>
                    <a:pt x="187" y="15"/>
                  </a:lnTo>
                  <a:lnTo>
                    <a:pt x="182" y="13"/>
                  </a:lnTo>
                  <a:lnTo>
                    <a:pt x="179" y="12"/>
                  </a:lnTo>
                  <a:lnTo>
                    <a:pt x="174" y="11"/>
                  </a:lnTo>
                  <a:lnTo>
                    <a:pt x="171" y="9"/>
                  </a:lnTo>
                  <a:lnTo>
                    <a:pt x="168" y="7"/>
                  </a:lnTo>
                  <a:lnTo>
                    <a:pt x="164" y="6"/>
                  </a:lnTo>
                  <a:lnTo>
                    <a:pt x="160" y="5"/>
                  </a:lnTo>
                  <a:lnTo>
                    <a:pt x="156" y="4"/>
                  </a:lnTo>
                  <a:lnTo>
                    <a:pt x="152" y="3"/>
                  </a:lnTo>
                  <a:lnTo>
                    <a:pt x="148" y="2"/>
                  </a:lnTo>
                  <a:lnTo>
                    <a:pt x="145" y="2"/>
                  </a:lnTo>
                  <a:lnTo>
                    <a:pt x="143" y="1"/>
                  </a:lnTo>
                  <a:lnTo>
                    <a:pt x="139" y="1"/>
                  </a:lnTo>
                  <a:lnTo>
                    <a:pt x="136" y="1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6" y="1"/>
                  </a:lnTo>
                  <a:lnTo>
                    <a:pt x="112" y="2"/>
                  </a:lnTo>
                  <a:lnTo>
                    <a:pt x="108" y="3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99" y="6"/>
                  </a:lnTo>
                  <a:lnTo>
                    <a:pt x="96" y="7"/>
                  </a:lnTo>
                  <a:lnTo>
                    <a:pt x="94" y="9"/>
                  </a:lnTo>
                  <a:lnTo>
                    <a:pt x="90" y="11"/>
                  </a:lnTo>
                  <a:lnTo>
                    <a:pt x="86" y="13"/>
                  </a:lnTo>
                  <a:lnTo>
                    <a:pt x="81" y="14"/>
                  </a:lnTo>
                  <a:lnTo>
                    <a:pt x="77" y="16"/>
                  </a:lnTo>
                  <a:lnTo>
                    <a:pt x="74" y="18"/>
                  </a:lnTo>
                  <a:lnTo>
                    <a:pt x="70" y="20"/>
                  </a:lnTo>
                  <a:lnTo>
                    <a:pt x="67" y="21"/>
                  </a:lnTo>
                  <a:lnTo>
                    <a:pt x="65" y="22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DED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45" name="Freeform 126"/>
            <p:cNvSpPr>
              <a:spLocks/>
            </p:cNvSpPr>
            <p:nvPr/>
          </p:nvSpPr>
          <p:spPr bwMode="auto">
            <a:xfrm>
              <a:off x="4499" y="2093"/>
              <a:ext cx="157" cy="155"/>
            </a:xfrm>
            <a:custGeom>
              <a:avLst/>
              <a:gdLst>
                <a:gd name="T0" fmla="*/ 29 w 157"/>
                <a:gd name="T1" fmla="*/ 11 h 155"/>
                <a:gd name="T2" fmla="*/ 22 w 157"/>
                <a:gd name="T3" fmla="*/ 16 h 155"/>
                <a:gd name="T4" fmla="*/ 17 w 157"/>
                <a:gd name="T5" fmla="*/ 24 h 155"/>
                <a:gd name="T6" fmla="*/ 11 w 157"/>
                <a:gd name="T7" fmla="*/ 31 h 155"/>
                <a:gd name="T8" fmla="*/ 7 w 157"/>
                <a:gd name="T9" fmla="*/ 40 h 155"/>
                <a:gd name="T10" fmla="*/ 4 w 157"/>
                <a:gd name="T11" fmla="*/ 49 h 155"/>
                <a:gd name="T12" fmla="*/ 2 w 157"/>
                <a:gd name="T13" fmla="*/ 58 h 155"/>
                <a:gd name="T14" fmla="*/ 1 w 157"/>
                <a:gd name="T15" fmla="*/ 68 h 155"/>
                <a:gd name="T16" fmla="*/ 0 w 157"/>
                <a:gd name="T17" fmla="*/ 78 h 155"/>
                <a:gd name="T18" fmla="*/ 1 w 157"/>
                <a:gd name="T19" fmla="*/ 89 h 155"/>
                <a:gd name="T20" fmla="*/ 3 w 157"/>
                <a:gd name="T21" fmla="*/ 99 h 155"/>
                <a:gd name="T22" fmla="*/ 4 w 157"/>
                <a:gd name="T23" fmla="*/ 107 h 155"/>
                <a:gd name="T24" fmla="*/ 8 w 157"/>
                <a:gd name="T25" fmla="*/ 116 h 155"/>
                <a:gd name="T26" fmla="*/ 12 w 157"/>
                <a:gd name="T27" fmla="*/ 124 h 155"/>
                <a:gd name="T28" fmla="*/ 17 w 157"/>
                <a:gd name="T29" fmla="*/ 132 h 155"/>
                <a:gd name="T30" fmla="*/ 28 w 157"/>
                <a:gd name="T31" fmla="*/ 143 h 155"/>
                <a:gd name="T32" fmla="*/ 37 w 157"/>
                <a:gd name="T33" fmla="*/ 148 h 155"/>
                <a:gd name="T34" fmla="*/ 45 w 157"/>
                <a:gd name="T35" fmla="*/ 152 h 155"/>
                <a:gd name="T36" fmla="*/ 54 w 157"/>
                <a:gd name="T37" fmla="*/ 154 h 155"/>
                <a:gd name="T38" fmla="*/ 64 w 157"/>
                <a:gd name="T39" fmla="*/ 154 h 155"/>
                <a:gd name="T40" fmla="*/ 74 w 157"/>
                <a:gd name="T41" fmla="*/ 154 h 155"/>
                <a:gd name="T42" fmla="*/ 85 w 157"/>
                <a:gd name="T43" fmla="*/ 153 h 155"/>
                <a:gd name="T44" fmla="*/ 95 w 157"/>
                <a:gd name="T45" fmla="*/ 151 h 155"/>
                <a:gd name="T46" fmla="*/ 104 w 157"/>
                <a:gd name="T47" fmla="*/ 146 h 155"/>
                <a:gd name="T48" fmla="*/ 114 w 157"/>
                <a:gd name="T49" fmla="*/ 143 h 155"/>
                <a:gd name="T50" fmla="*/ 122 w 157"/>
                <a:gd name="T51" fmla="*/ 137 h 155"/>
                <a:gd name="T52" fmla="*/ 130 w 157"/>
                <a:gd name="T53" fmla="*/ 132 h 155"/>
                <a:gd name="T54" fmla="*/ 137 w 157"/>
                <a:gd name="T55" fmla="*/ 124 h 155"/>
                <a:gd name="T56" fmla="*/ 142 w 157"/>
                <a:gd name="T57" fmla="*/ 116 h 155"/>
                <a:gd name="T58" fmla="*/ 148 w 157"/>
                <a:gd name="T59" fmla="*/ 107 h 155"/>
                <a:gd name="T60" fmla="*/ 152 w 157"/>
                <a:gd name="T61" fmla="*/ 98 h 155"/>
                <a:gd name="T62" fmla="*/ 155 w 157"/>
                <a:gd name="T63" fmla="*/ 86 h 155"/>
                <a:gd name="T64" fmla="*/ 156 w 157"/>
                <a:gd name="T65" fmla="*/ 76 h 155"/>
                <a:gd name="T66" fmla="*/ 156 w 157"/>
                <a:gd name="T67" fmla="*/ 66 h 155"/>
                <a:gd name="T68" fmla="*/ 155 w 157"/>
                <a:gd name="T69" fmla="*/ 57 h 155"/>
                <a:gd name="T70" fmla="*/ 151 w 157"/>
                <a:gd name="T71" fmla="*/ 47 h 155"/>
                <a:gd name="T72" fmla="*/ 147 w 157"/>
                <a:gd name="T73" fmla="*/ 38 h 155"/>
                <a:gd name="T74" fmla="*/ 141 w 157"/>
                <a:gd name="T75" fmla="*/ 30 h 155"/>
                <a:gd name="T76" fmla="*/ 134 w 157"/>
                <a:gd name="T77" fmla="*/ 23 h 155"/>
                <a:gd name="T78" fmla="*/ 125 w 157"/>
                <a:gd name="T79" fmla="*/ 15 h 155"/>
                <a:gd name="T80" fmla="*/ 116 w 157"/>
                <a:gd name="T81" fmla="*/ 11 h 155"/>
                <a:gd name="T82" fmla="*/ 105 w 157"/>
                <a:gd name="T83" fmla="*/ 6 h 155"/>
                <a:gd name="T84" fmla="*/ 94 w 157"/>
                <a:gd name="T85" fmla="*/ 3 h 155"/>
                <a:gd name="T86" fmla="*/ 82 w 157"/>
                <a:gd name="T87" fmla="*/ 2 h 155"/>
                <a:gd name="T88" fmla="*/ 73 w 157"/>
                <a:gd name="T89" fmla="*/ 0 h 155"/>
                <a:gd name="T90" fmla="*/ 64 w 157"/>
                <a:gd name="T91" fmla="*/ 2 h 155"/>
                <a:gd name="T92" fmla="*/ 56 w 157"/>
                <a:gd name="T93" fmla="*/ 3 h 155"/>
                <a:gd name="T94" fmla="*/ 48 w 157"/>
                <a:gd name="T95" fmla="*/ 3 h 155"/>
                <a:gd name="T96" fmla="*/ 41 w 157"/>
                <a:gd name="T97" fmla="*/ 6 h 155"/>
                <a:gd name="T98" fmla="*/ 35 w 157"/>
                <a:gd name="T99" fmla="*/ 8 h 1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7"/>
                <a:gd name="T151" fmla="*/ 0 h 155"/>
                <a:gd name="T152" fmla="*/ 157 w 157"/>
                <a:gd name="T153" fmla="*/ 155 h 15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7" h="155">
                  <a:moveTo>
                    <a:pt x="35" y="8"/>
                  </a:moveTo>
                  <a:lnTo>
                    <a:pt x="31" y="9"/>
                  </a:lnTo>
                  <a:lnTo>
                    <a:pt x="29" y="11"/>
                  </a:lnTo>
                  <a:lnTo>
                    <a:pt x="27" y="13"/>
                  </a:lnTo>
                  <a:lnTo>
                    <a:pt x="25" y="15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8" y="21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2" y="29"/>
                  </a:lnTo>
                  <a:lnTo>
                    <a:pt x="11" y="31"/>
                  </a:lnTo>
                  <a:lnTo>
                    <a:pt x="10" y="34"/>
                  </a:lnTo>
                  <a:lnTo>
                    <a:pt x="8" y="37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5" y="46"/>
                  </a:lnTo>
                  <a:lnTo>
                    <a:pt x="4" y="49"/>
                  </a:lnTo>
                  <a:lnTo>
                    <a:pt x="3" y="52"/>
                  </a:lnTo>
                  <a:lnTo>
                    <a:pt x="2" y="55"/>
                  </a:lnTo>
                  <a:lnTo>
                    <a:pt x="2" y="58"/>
                  </a:lnTo>
                  <a:lnTo>
                    <a:pt x="1" y="61"/>
                  </a:lnTo>
                  <a:lnTo>
                    <a:pt x="1" y="65"/>
                  </a:lnTo>
                  <a:lnTo>
                    <a:pt x="1" y="68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1" y="89"/>
                  </a:lnTo>
                  <a:lnTo>
                    <a:pt x="1" y="92"/>
                  </a:lnTo>
                  <a:lnTo>
                    <a:pt x="2" y="95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8" y="116"/>
                  </a:lnTo>
                  <a:lnTo>
                    <a:pt x="10" y="119"/>
                  </a:lnTo>
                  <a:lnTo>
                    <a:pt x="11" y="121"/>
                  </a:lnTo>
                  <a:lnTo>
                    <a:pt x="12" y="124"/>
                  </a:lnTo>
                  <a:lnTo>
                    <a:pt x="13" y="126"/>
                  </a:lnTo>
                  <a:lnTo>
                    <a:pt x="14" y="129"/>
                  </a:lnTo>
                  <a:lnTo>
                    <a:pt x="17" y="132"/>
                  </a:lnTo>
                  <a:lnTo>
                    <a:pt x="20" y="136"/>
                  </a:lnTo>
                  <a:lnTo>
                    <a:pt x="24" y="141"/>
                  </a:lnTo>
                  <a:lnTo>
                    <a:pt x="28" y="143"/>
                  </a:lnTo>
                  <a:lnTo>
                    <a:pt x="31" y="146"/>
                  </a:lnTo>
                  <a:lnTo>
                    <a:pt x="34" y="147"/>
                  </a:lnTo>
                  <a:lnTo>
                    <a:pt x="37" y="148"/>
                  </a:lnTo>
                  <a:lnTo>
                    <a:pt x="39" y="150"/>
                  </a:lnTo>
                  <a:lnTo>
                    <a:pt x="42" y="151"/>
                  </a:lnTo>
                  <a:lnTo>
                    <a:pt x="45" y="152"/>
                  </a:lnTo>
                  <a:lnTo>
                    <a:pt x="47" y="153"/>
                  </a:lnTo>
                  <a:lnTo>
                    <a:pt x="51" y="153"/>
                  </a:lnTo>
                  <a:lnTo>
                    <a:pt x="54" y="154"/>
                  </a:lnTo>
                  <a:lnTo>
                    <a:pt x="56" y="154"/>
                  </a:lnTo>
                  <a:lnTo>
                    <a:pt x="60" y="154"/>
                  </a:lnTo>
                  <a:lnTo>
                    <a:pt x="64" y="154"/>
                  </a:lnTo>
                  <a:lnTo>
                    <a:pt x="68" y="155"/>
                  </a:lnTo>
                  <a:lnTo>
                    <a:pt x="71" y="154"/>
                  </a:lnTo>
                  <a:lnTo>
                    <a:pt x="74" y="154"/>
                  </a:lnTo>
                  <a:lnTo>
                    <a:pt x="78" y="154"/>
                  </a:lnTo>
                  <a:lnTo>
                    <a:pt x="81" y="153"/>
                  </a:lnTo>
                  <a:lnTo>
                    <a:pt x="85" y="153"/>
                  </a:lnTo>
                  <a:lnTo>
                    <a:pt x="88" y="152"/>
                  </a:lnTo>
                  <a:lnTo>
                    <a:pt x="91" y="151"/>
                  </a:lnTo>
                  <a:lnTo>
                    <a:pt x="95" y="151"/>
                  </a:lnTo>
                  <a:lnTo>
                    <a:pt x="98" y="150"/>
                  </a:lnTo>
                  <a:lnTo>
                    <a:pt x="102" y="147"/>
                  </a:lnTo>
                  <a:lnTo>
                    <a:pt x="104" y="146"/>
                  </a:lnTo>
                  <a:lnTo>
                    <a:pt x="107" y="145"/>
                  </a:lnTo>
                  <a:lnTo>
                    <a:pt x="111" y="144"/>
                  </a:lnTo>
                  <a:lnTo>
                    <a:pt x="114" y="143"/>
                  </a:lnTo>
                  <a:lnTo>
                    <a:pt x="116" y="141"/>
                  </a:lnTo>
                  <a:lnTo>
                    <a:pt x="120" y="139"/>
                  </a:lnTo>
                  <a:lnTo>
                    <a:pt x="122" y="137"/>
                  </a:lnTo>
                  <a:lnTo>
                    <a:pt x="125" y="135"/>
                  </a:lnTo>
                  <a:lnTo>
                    <a:pt x="128" y="134"/>
                  </a:lnTo>
                  <a:lnTo>
                    <a:pt x="130" y="132"/>
                  </a:lnTo>
                  <a:lnTo>
                    <a:pt x="132" y="128"/>
                  </a:lnTo>
                  <a:lnTo>
                    <a:pt x="134" y="126"/>
                  </a:lnTo>
                  <a:lnTo>
                    <a:pt x="137" y="124"/>
                  </a:lnTo>
                  <a:lnTo>
                    <a:pt x="139" y="121"/>
                  </a:lnTo>
                  <a:lnTo>
                    <a:pt x="141" y="119"/>
                  </a:lnTo>
                  <a:lnTo>
                    <a:pt x="142" y="116"/>
                  </a:lnTo>
                  <a:lnTo>
                    <a:pt x="145" y="112"/>
                  </a:lnTo>
                  <a:lnTo>
                    <a:pt x="147" y="110"/>
                  </a:lnTo>
                  <a:lnTo>
                    <a:pt x="148" y="107"/>
                  </a:lnTo>
                  <a:lnTo>
                    <a:pt x="149" y="103"/>
                  </a:lnTo>
                  <a:lnTo>
                    <a:pt x="150" y="101"/>
                  </a:lnTo>
                  <a:lnTo>
                    <a:pt x="152" y="98"/>
                  </a:lnTo>
                  <a:lnTo>
                    <a:pt x="154" y="94"/>
                  </a:lnTo>
                  <a:lnTo>
                    <a:pt x="154" y="91"/>
                  </a:lnTo>
                  <a:lnTo>
                    <a:pt x="155" y="86"/>
                  </a:lnTo>
                  <a:lnTo>
                    <a:pt x="155" y="83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6" y="73"/>
                  </a:lnTo>
                  <a:lnTo>
                    <a:pt x="157" y="69"/>
                  </a:lnTo>
                  <a:lnTo>
                    <a:pt x="156" y="66"/>
                  </a:lnTo>
                  <a:lnTo>
                    <a:pt x="156" y="63"/>
                  </a:lnTo>
                  <a:lnTo>
                    <a:pt x="155" y="59"/>
                  </a:lnTo>
                  <a:lnTo>
                    <a:pt x="155" y="57"/>
                  </a:lnTo>
                  <a:lnTo>
                    <a:pt x="154" y="54"/>
                  </a:lnTo>
                  <a:lnTo>
                    <a:pt x="152" y="50"/>
                  </a:lnTo>
                  <a:lnTo>
                    <a:pt x="151" y="47"/>
                  </a:lnTo>
                  <a:lnTo>
                    <a:pt x="150" y="44"/>
                  </a:lnTo>
                  <a:lnTo>
                    <a:pt x="149" y="40"/>
                  </a:lnTo>
                  <a:lnTo>
                    <a:pt x="147" y="38"/>
                  </a:lnTo>
                  <a:lnTo>
                    <a:pt x="146" y="35"/>
                  </a:lnTo>
                  <a:lnTo>
                    <a:pt x="143" y="32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37" y="24"/>
                  </a:lnTo>
                  <a:lnTo>
                    <a:pt x="134" y="23"/>
                  </a:lnTo>
                  <a:lnTo>
                    <a:pt x="131" y="20"/>
                  </a:lnTo>
                  <a:lnTo>
                    <a:pt x="129" y="17"/>
                  </a:lnTo>
                  <a:lnTo>
                    <a:pt x="125" y="15"/>
                  </a:lnTo>
                  <a:lnTo>
                    <a:pt x="123" y="14"/>
                  </a:lnTo>
                  <a:lnTo>
                    <a:pt x="120" y="12"/>
                  </a:lnTo>
                  <a:lnTo>
                    <a:pt x="116" y="11"/>
                  </a:lnTo>
                  <a:lnTo>
                    <a:pt x="112" y="8"/>
                  </a:lnTo>
                  <a:lnTo>
                    <a:pt x="108" y="7"/>
                  </a:lnTo>
                  <a:lnTo>
                    <a:pt x="105" y="6"/>
                  </a:lnTo>
                  <a:lnTo>
                    <a:pt x="100" y="5"/>
                  </a:lnTo>
                  <a:lnTo>
                    <a:pt x="97" y="4"/>
                  </a:lnTo>
                  <a:lnTo>
                    <a:pt x="94" y="3"/>
                  </a:lnTo>
                  <a:lnTo>
                    <a:pt x="89" y="2"/>
                  </a:lnTo>
                  <a:lnTo>
                    <a:pt x="86" y="2"/>
                  </a:lnTo>
                  <a:lnTo>
                    <a:pt x="82" y="2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7" y="2"/>
                  </a:lnTo>
                  <a:lnTo>
                    <a:pt x="64" y="2"/>
                  </a:lnTo>
                  <a:lnTo>
                    <a:pt x="61" y="2"/>
                  </a:lnTo>
                  <a:lnTo>
                    <a:pt x="59" y="2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1" y="3"/>
                  </a:lnTo>
                  <a:lnTo>
                    <a:pt x="48" y="3"/>
                  </a:lnTo>
                  <a:lnTo>
                    <a:pt x="47" y="4"/>
                  </a:lnTo>
                  <a:lnTo>
                    <a:pt x="43" y="5"/>
                  </a:lnTo>
                  <a:lnTo>
                    <a:pt x="41" y="6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46" name="Freeform 127"/>
            <p:cNvSpPr>
              <a:spLocks/>
            </p:cNvSpPr>
            <p:nvPr/>
          </p:nvSpPr>
          <p:spPr bwMode="auto">
            <a:xfrm>
              <a:off x="4450" y="1986"/>
              <a:ext cx="109" cy="114"/>
            </a:xfrm>
            <a:custGeom>
              <a:avLst/>
              <a:gdLst>
                <a:gd name="T0" fmla="*/ 21 w 109"/>
                <a:gd name="T1" fmla="*/ 114 h 114"/>
                <a:gd name="T2" fmla="*/ 23 w 109"/>
                <a:gd name="T3" fmla="*/ 111 h 114"/>
                <a:gd name="T4" fmla="*/ 27 w 109"/>
                <a:gd name="T5" fmla="*/ 107 h 114"/>
                <a:gd name="T6" fmla="*/ 32 w 109"/>
                <a:gd name="T7" fmla="*/ 103 h 114"/>
                <a:gd name="T8" fmla="*/ 37 w 109"/>
                <a:gd name="T9" fmla="*/ 97 h 114"/>
                <a:gd name="T10" fmla="*/ 43 w 109"/>
                <a:gd name="T11" fmla="*/ 93 h 114"/>
                <a:gd name="T12" fmla="*/ 50 w 109"/>
                <a:gd name="T13" fmla="*/ 88 h 114"/>
                <a:gd name="T14" fmla="*/ 57 w 109"/>
                <a:gd name="T15" fmla="*/ 84 h 114"/>
                <a:gd name="T16" fmla="*/ 63 w 109"/>
                <a:gd name="T17" fmla="*/ 79 h 114"/>
                <a:gd name="T18" fmla="*/ 71 w 109"/>
                <a:gd name="T19" fmla="*/ 76 h 114"/>
                <a:gd name="T20" fmla="*/ 80 w 109"/>
                <a:gd name="T21" fmla="*/ 70 h 114"/>
                <a:gd name="T22" fmla="*/ 88 w 109"/>
                <a:gd name="T23" fmla="*/ 67 h 114"/>
                <a:gd name="T24" fmla="*/ 96 w 109"/>
                <a:gd name="T25" fmla="*/ 63 h 114"/>
                <a:gd name="T26" fmla="*/ 102 w 109"/>
                <a:gd name="T27" fmla="*/ 60 h 114"/>
                <a:gd name="T28" fmla="*/ 106 w 109"/>
                <a:gd name="T29" fmla="*/ 59 h 114"/>
                <a:gd name="T30" fmla="*/ 109 w 109"/>
                <a:gd name="T31" fmla="*/ 58 h 114"/>
                <a:gd name="T32" fmla="*/ 80 w 109"/>
                <a:gd name="T33" fmla="*/ 0 h 114"/>
                <a:gd name="T34" fmla="*/ 77 w 109"/>
                <a:gd name="T35" fmla="*/ 0 h 114"/>
                <a:gd name="T36" fmla="*/ 71 w 109"/>
                <a:gd name="T37" fmla="*/ 3 h 114"/>
                <a:gd name="T38" fmla="*/ 65 w 109"/>
                <a:gd name="T39" fmla="*/ 6 h 114"/>
                <a:gd name="T40" fmla="*/ 57 w 109"/>
                <a:gd name="T41" fmla="*/ 9 h 114"/>
                <a:gd name="T42" fmla="*/ 48 w 109"/>
                <a:gd name="T43" fmla="*/ 12 h 114"/>
                <a:gd name="T44" fmla="*/ 41 w 109"/>
                <a:gd name="T45" fmla="*/ 16 h 114"/>
                <a:gd name="T46" fmla="*/ 34 w 109"/>
                <a:gd name="T47" fmla="*/ 19 h 114"/>
                <a:gd name="T48" fmla="*/ 30 w 109"/>
                <a:gd name="T49" fmla="*/ 23 h 114"/>
                <a:gd name="T50" fmla="*/ 24 w 109"/>
                <a:gd name="T51" fmla="*/ 27 h 114"/>
                <a:gd name="T52" fmla="*/ 19 w 109"/>
                <a:gd name="T53" fmla="*/ 33 h 114"/>
                <a:gd name="T54" fmla="*/ 15 w 109"/>
                <a:gd name="T55" fmla="*/ 41 h 114"/>
                <a:gd name="T56" fmla="*/ 9 w 109"/>
                <a:gd name="T57" fmla="*/ 47 h 114"/>
                <a:gd name="T58" fmla="*/ 5 w 109"/>
                <a:gd name="T59" fmla="*/ 54 h 114"/>
                <a:gd name="T60" fmla="*/ 1 w 109"/>
                <a:gd name="T61" fmla="*/ 60 h 114"/>
                <a:gd name="T62" fmla="*/ 0 w 109"/>
                <a:gd name="T63" fmla="*/ 62 h 114"/>
                <a:gd name="T64" fmla="*/ 0 w 109"/>
                <a:gd name="T65" fmla="*/ 63 h 1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4"/>
                <a:gd name="T101" fmla="*/ 109 w 109"/>
                <a:gd name="T102" fmla="*/ 114 h 1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4">
                  <a:moveTo>
                    <a:pt x="0" y="63"/>
                  </a:moveTo>
                  <a:lnTo>
                    <a:pt x="21" y="114"/>
                  </a:lnTo>
                  <a:lnTo>
                    <a:pt x="21" y="113"/>
                  </a:lnTo>
                  <a:lnTo>
                    <a:pt x="23" y="111"/>
                  </a:lnTo>
                  <a:lnTo>
                    <a:pt x="25" y="109"/>
                  </a:lnTo>
                  <a:lnTo>
                    <a:pt x="27" y="107"/>
                  </a:lnTo>
                  <a:lnTo>
                    <a:pt x="30" y="105"/>
                  </a:lnTo>
                  <a:lnTo>
                    <a:pt x="32" y="103"/>
                  </a:lnTo>
                  <a:lnTo>
                    <a:pt x="34" y="101"/>
                  </a:lnTo>
                  <a:lnTo>
                    <a:pt x="37" y="97"/>
                  </a:lnTo>
                  <a:lnTo>
                    <a:pt x="40" y="95"/>
                  </a:lnTo>
                  <a:lnTo>
                    <a:pt x="43" y="93"/>
                  </a:lnTo>
                  <a:lnTo>
                    <a:pt x="47" y="90"/>
                  </a:lnTo>
                  <a:lnTo>
                    <a:pt x="50" y="88"/>
                  </a:lnTo>
                  <a:lnTo>
                    <a:pt x="53" y="86"/>
                  </a:lnTo>
                  <a:lnTo>
                    <a:pt x="57" y="84"/>
                  </a:lnTo>
                  <a:lnTo>
                    <a:pt x="59" y="81"/>
                  </a:lnTo>
                  <a:lnTo>
                    <a:pt x="63" y="79"/>
                  </a:lnTo>
                  <a:lnTo>
                    <a:pt x="67" y="78"/>
                  </a:lnTo>
                  <a:lnTo>
                    <a:pt x="71" y="76"/>
                  </a:lnTo>
                  <a:lnTo>
                    <a:pt x="75" y="72"/>
                  </a:lnTo>
                  <a:lnTo>
                    <a:pt x="80" y="70"/>
                  </a:lnTo>
                  <a:lnTo>
                    <a:pt x="84" y="69"/>
                  </a:lnTo>
                  <a:lnTo>
                    <a:pt x="88" y="67"/>
                  </a:lnTo>
                  <a:lnTo>
                    <a:pt x="92" y="64"/>
                  </a:lnTo>
                  <a:lnTo>
                    <a:pt x="96" y="63"/>
                  </a:lnTo>
                  <a:lnTo>
                    <a:pt x="100" y="61"/>
                  </a:lnTo>
                  <a:lnTo>
                    <a:pt x="102" y="60"/>
                  </a:lnTo>
                  <a:lnTo>
                    <a:pt x="104" y="59"/>
                  </a:lnTo>
                  <a:lnTo>
                    <a:pt x="106" y="59"/>
                  </a:lnTo>
                  <a:lnTo>
                    <a:pt x="108" y="58"/>
                  </a:lnTo>
                  <a:lnTo>
                    <a:pt x="109" y="58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1" y="3"/>
                  </a:lnTo>
                  <a:lnTo>
                    <a:pt x="68" y="5"/>
                  </a:lnTo>
                  <a:lnTo>
                    <a:pt x="65" y="6"/>
                  </a:lnTo>
                  <a:lnTo>
                    <a:pt x="61" y="8"/>
                  </a:lnTo>
                  <a:lnTo>
                    <a:pt x="57" y="9"/>
                  </a:lnTo>
                  <a:lnTo>
                    <a:pt x="52" y="11"/>
                  </a:lnTo>
                  <a:lnTo>
                    <a:pt x="48" y="12"/>
                  </a:lnTo>
                  <a:lnTo>
                    <a:pt x="44" y="15"/>
                  </a:lnTo>
                  <a:lnTo>
                    <a:pt x="41" y="16"/>
                  </a:lnTo>
                  <a:lnTo>
                    <a:pt x="37" y="18"/>
                  </a:lnTo>
                  <a:lnTo>
                    <a:pt x="34" y="19"/>
                  </a:lnTo>
                  <a:lnTo>
                    <a:pt x="32" y="21"/>
                  </a:lnTo>
                  <a:lnTo>
                    <a:pt x="30" y="23"/>
                  </a:lnTo>
                  <a:lnTo>
                    <a:pt x="27" y="25"/>
                  </a:lnTo>
                  <a:lnTo>
                    <a:pt x="24" y="27"/>
                  </a:lnTo>
                  <a:lnTo>
                    <a:pt x="22" y="31"/>
                  </a:lnTo>
                  <a:lnTo>
                    <a:pt x="19" y="33"/>
                  </a:lnTo>
                  <a:lnTo>
                    <a:pt x="17" y="37"/>
                  </a:lnTo>
                  <a:lnTo>
                    <a:pt x="15" y="41"/>
                  </a:lnTo>
                  <a:lnTo>
                    <a:pt x="11" y="44"/>
                  </a:lnTo>
                  <a:lnTo>
                    <a:pt x="9" y="47"/>
                  </a:lnTo>
                  <a:lnTo>
                    <a:pt x="7" y="51"/>
                  </a:lnTo>
                  <a:lnTo>
                    <a:pt x="5" y="54"/>
                  </a:lnTo>
                  <a:lnTo>
                    <a:pt x="4" y="58"/>
                  </a:lnTo>
                  <a:lnTo>
                    <a:pt x="1" y="60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47" name="Freeform 128"/>
            <p:cNvSpPr>
              <a:spLocks/>
            </p:cNvSpPr>
            <p:nvPr/>
          </p:nvSpPr>
          <p:spPr bwMode="auto">
            <a:xfrm>
              <a:off x="4447" y="1457"/>
              <a:ext cx="228" cy="554"/>
            </a:xfrm>
            <a:custGeom>
              <a:avLst/>
              <a:gdLst>
                <a:gd name="T0" fmla="*/ 214 w 228"/>
                <a:gd name="T1" fmla="*/ 7 h 554"/>
                <a:gd name="T2" fmla="*/ 201 w 228"/>
                <a:gd name="T3" fmla="*/ 20 h 554"/>
                <a:gd name="T4" fmla="*/ 190 w 228"/>
                <a:gd name="T5" fmla="*/ 34 h 554"/>
                <a:gd name="T6" fmla="*/ 175 w 228"/>
                <a:gd name="T7" fmla="*/ 52 h 554"/>
                <a:gd name="T8" fmla="*/ 159 w 228"/>
                <a:gd name="T9" fmla="*/ 71 h 554"/>
                <a:gd name="T10" fmla="*/ 142 w 228"/>
                <a:gd name="T11" fmla="*/ 93 h 554"/>
                <a:gd name="T12" fmla="*/ 125 w 228"/>
                <a:gd name="T13" fmla="*/ 115 h 554"/>
                <a:gd name="T14" fmla="*/ 107 w 228"/>
                <a:gd name="T15" fmla="*/ 140 h 554"/>
                <a:gd name="T16" fmla="*/ 90 w 228"/>
                <a:gd name="T17" fmla="*/ 164 h 554"/>
                <a:gd name="T18" fmla="*/ 74 w 228"/>
                <a:gd name="T19" fmla="*/ 188 h 554"/>
                <a:gd name="T20" fmla="*/ 61 w 228"/>
                <a:gd name="T21" fmla="*/ 210 h 554"/>
                <a:gd name="T22" fmla="*/ 48 w 228"/>
                <a:gd name="T23" fmla="*/ 233 h 554"/>
                <a:gd name="T24" fmla="*/ 38 w 228"/>
                <a:gd name="T25" fmla="*/ 253 h 554"/>
                <a:gd name="T26" fmla="*/ 29 w 228"/>
                <a:gd name="T27" fmla="*/ 273 h 554"/>
                <a:gd name="T28" fmla="*/ 22 w 228"/>
                <a:gd name="T29" fmla="*/ 295 h 554"/>
                <a:gd name="T30" fmla="*/ 16 w 228"/>
                <a:gd name="T31" fmla="*/ 314 h 554"/>
                <a:gd name="T32" fmla="*/ 11 w 228"/>
                <a:gd name="T33" fmla="*/ 333 h 554"/>
                <a:gd name="T34" fmla="*/ 7 w 228"/>
                <a:gd name="T35" fmla="*/ 351 h 554"/>
                <a:gd name="T36" fmla="*/ 4 w 228"/>
                <a:gd name="T37" fmla="*/ 368 h 554"/>
                <a:gd name="T38" fmla="*/ 1 w 228"/>
                <a:gd name="T39" fmla="*/ 384 h 554"/>
                <a:gd name="T40" fmla="*/ 0 w 228"/>
                <a:gd name="T41" fmla="*/ 399 h 554"/>
                <a:gd name="T42" fmla="*/ 0 w 228"/>
                <a:gd name="T43" fmla="*/ 411 h 554"/>
                <a:gd name="T44" fmla="*/ 0 w 228"/>
                <a:gd name="T45" fmla="*/ 429 h 554"/>
                <a:gd name="T46" fmla="*/ 3 w 228"/>
                <a:gd name="T47" fmla="*/ 445 h 554"/>
                <a:gd name="T48" fmla="*/ 5 w 228"/>
                <a:gd name="T49" fmla="*/ 461 h 554"/>
                <a:gd name="T50" fmla="*/ 9 w 228"/>
                <a:gd name="T51" fmla="*/ 478 h 554"/>
                <a:gd name="T52" fmla="*/ 11 w 228"/>
                <a:gd name="T53" fmla="*/ 491 h 554"/>
                <a:gd name="T54" fmla="*/ 13 w 228"/>
                <a:gd name="T55" fmla="*/ 503 h 554"/>
                <a:gd name="T56" fmla="*/ 18 w 228"/>
                <a:gd name="T57" fmla="*/ 523 h 554"/>
                <a:gd name="T58" fmla="*/ 21 w 228"/>
                <a:gd name="T59" fmla="*/ 541 h 554"/>
                <a:gd name="T60" fmla="*/ 24 w 228"/>
                <a:gd name="T61" fmla="*/ 554 h 554"/>
                <a:gd name="T62" fmla="*/ 56 w 228"/>
                <a:gd name="T63" fmla="*/ 521 h 554"/>
                <a:gd name="T64" fmla="*/ 53 w 228"/>
                <a:gd name="T65" fmla="*/ 506 h 554"/>
                <a:gd name="T66" fmla="*/ 50 w 228"/>
                <a:gd name="T67" fmla="*/ 493 h 554"/>
                <a:gd name="T68" fmla="*/ 46 w 228"/>
                <a:gd name="T69" fmla="*/ 476 h 554"/>
                <a:gd name="T70" fmla="*/ 44 w 228"/>
                <a:gd name="T71" fmla="*/ 459 h 554"/>
                <a:gd name="T72" fmla="*/ 42 w 228"/>
                <a:gd name="T73" fmla="*/ 440 h 554"/>
                <a:gd name="T74" fmla="*/ 42 w 228"/>
                <a:gd name="T75" fmla="*/ 418 h 554"/>
                <a:gd name="T76" fmla="*/ 42 w 228"/>
                <a:gd name="T77" fmla="*/ 397 h 554"/>
                <a:gd name="T78" fmla="*/ 44 w 228"/>
                <a:gd name="T79" fmla="*/ 376 h 554"/>
                <a:gd name="T80" fmla="*/ 47 w 228"/>
                <a:gd name="T81" fmla="*/ 354 h 554"/>
                <a:gd name="T82" fmla="*/ 53 w 228"/>
                <a:gd name="T83" fmla="*/ 335 h 554"/>
                <a:gd name="T84" fmla="*/ 60 w 228"/>
                <a:gd name="T85" fmla="*/ 313 h 554"/>
                <a:gd name="T86" fmla="*/ 68 w 228"/>
                <a:gd name="T87" fmla="*/ 294 h 554"/>
                <a:gd name="T88" fmla="*/ 74 w 228"/>
                <a:gd name="T89" fmla="*/ 273 h 554"/>
                <a:gd name="T90" fmla="*/ 82 w 228"/>
                <a:gd name="T91" fmla="*/ 255 h 554"/>
                <a:gd name="T92" fmla="*/ 90 w 228"/>
                <a:gd name="T93" fmla="*/ 240 h 554"/>
                <a:gd name="T94" fmla="*/ 97 w 228"/>
                <a:gd name="T95" fmla="*/ 224 h 554"/>
                <a:gd name="T96" fmla="*/ 105 w 228"/>
                <a:gd name="T97" fmla="*/ 210 h 554"/>
                <a:gd name="T98" fmla="*/ 112 w 228"/>
                <a:gd name="T99" fmla="*/ 199 h 554"/>
                <a:gd name="T100" fmla="*/ 122 w 228"/>
                <a:gd name="T101" fmla="*/ 181 h 554"/>
                <a:gd name="T102" fmla="*/ 128 w 228"/>
                <a:gd name="T103" fmla="*/ 171 h 55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"/>
                <a:gd name="T157" fmla="*/ 0 h 554"/>
                <a:gd name="T158" fmla="*/ 228 w 228"/>
                <a:gd name="T159" fmla="*/ 554 h 55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" h="554">
                  <a:moveTo>
                    <a:pt x="219" y="0"/>
                  </a:moveTo>
                  <a:lnTo>
                    <a:pt x="218" y="0"/>
                  </a:lnTo>
                  <a:lnTo>
                    <a:pt x="217" y="1"/>
                  </a:lnTo>
                  <a:lnTo>
                    <a:pt x="216" y="3"/>
                  </a:lnTo>
                  <a:lnTo>
                    <a:pt x="214" y="7"/>
                  </a:lnTo>
                  <a:lnTo>
                    <a:pt x="210" y="9"/>
                  </a:lnTo>
                  <a:lnTo>
                    <a:pt x="207" y="13"/>
                  </a:lnTo>
                  <a:lnTo>
                    <a:pt x="204" y="15"/>
                  </a:lnTo>
                  <a:lnTo>
                    <a:pt x="203" y="17"/>
                  </a:lnTo>
                  <a:lnTo>
                    <a:pt x="201" y="20"/>
                  </a:lnTo>
                  <a:lnTo>
                    <a:pt x="199" y="22"/>
                  </a:lnTo>
                  <a:lnTo>
                    <a:pt x="197" y="26"/>
                  </a:lnTo>
                  <a:lnTo>
                    <a:pt x="194" y="28"/>
                  </a:lnTo>
                  <a:lnTo>
                    <a:pt x="191" y="30"/>
                  </a:lnTo>
                  <a:lnTo>
                    <a:pt x="190" y="34"/>
                  </a:lnTo>
                  <a:lnTo>
                    <a:pt x="186" y="37"/>
                  </a:lnTo>
                  <a:lnTo>
                    <a:pt x="184" y="41"/>
                  </a:lnTo>
                  <a:lnTo>
                    <a:pt x="181" y="44"/>
                  </a:lnTo>
                  <a:lnTo>
                    <a:pt x="178" y="48"/>
                  </a:lnTo>
                  <a:lnTo>
                    <a:pt x="175" y="52"/>
                  </a:lnTo>
                  <a:lnTo>
                    <a:pt x="172" y="55"/>
                  </a:lnTo>
                  <a:lnTo>
                    <a:pt x="168" y="59"/>
                  </a:lnTo>
                  <a:lnTo>
                    <a:pt x="166" y="63"/>
                  </a:lnTo>
                  <a:lnTo>
                    <a:pt x="163" y="67"/>
                  </a:lnTo>
                  <a:lnTo>
                    <a:pt x="159" y="71"/>
                  </a:lnTo>
                  <a:lnTo>
                    <a:pt x="156" y="76"/>
                  </a:lnTo>
                  <a:lnTo>
                    <a:pt x="152" y="80"/>
                  </a:lnTo>
                  <a:lnTo>
                    <a:pt x="149" y="84"/>
                  </a:lnTo>
                  <a:lnTo>
                    <a:pt x="146" y="88"/>
                  </a:lnTo>
                  <a:lnTo>
                    <a:pt x="142" y="93"/>
                  </a:lnTo>
                  <a:lnTo>
                    <a:pt x="139" y="97"/>
                  </a:lnTo>
                  <a:lnTo>
                    <a:pt x="135" y="102"/>
                  </a:lnTo>
                  <a:lnTo>
                    <a:pt x="132" y="106"/>
                  </a:lnTo>
                  <a:lnTo>
                    <a:pt x="129" y="111"/>
                  </a:lnTo>
                  <a:lnTo>
                    <a:pt x="125" y="115"/>
                  </a:lnTo>
                  <a:lnTo>
                    <a:pt x="121" y="121"/>
                  </a:lnTo>
                  <a:lnTo>
                    <a:pt x="117" y="125"/>
                  </a:lnTo>
                  <a:lnTo>
                    <a:pt x="114" y="130"/>
                  </a:lnTo>
                  <a:lnTo>
                    <a:pt x="111" y="134"/>
                  </a:lnTo>
                  <a:lnTo>
                    <a:pt x="107" y="140"/>
                  </a:lnTo>
                  <a:lnTo>
                    <a:pt x="104" y="145"/>
                  </a:lnTo>
                  <a:lnTo>
                    <a:pt x="100" y="149"/>
                  </a:lnTo>
                  <a:lnTo>
                    <a:pt x="97" y="154"/>
                  </a:lnTo>
                  <a:lnTo>
                    <a:pt x="94" y="159"/>
                  </a:lnTo>
                  <a:lnTo>
                    <a:pt x="90" y="164"/>
                  </a:lnTo>
                  <a:lnTo>
                    <a:pt x="87" y="168"/>
                  </a:lnTo>
                  <a:lnTo>
                    <a:pt x="85" y="173"/>
                  </a:lnTo>
                  <a:lnTo>
                    <a:pt x="81" y="177"/>
                  </a:lnTo>
                  <a:lnTo>
                    <a:pt x="78" y="182"/>
                  </a:lnTo>
                  <a:lnTo>
                    <a:pt x="74" y="188"/>
                  </a:lnTo>
                  <a:lnTo>
                    <a:pt x="72" y="192"/>
                  </a:lnTo>
                  <a:lnTo>
                    <a:pt x="69" y="197"/>
                  </a:lnTo>
                  <a:lnTo>
                    <a:pt x="65" y="201"/>
                  </a:lnTo>
                  <a:lnTo>
                    <a:pt x="63" y="206"/>
                  </a:lnTo>
                  <a:lnTo>
                    <a:pt x="61" y="210"/>
                  </a:lnTo>
                  <a:lnTo>
                    <a:pt x="59" y="215"/>
                  </a:lnTo>
                  <a:lnTo>
                    <a:pt x="55" y="219"/>
                  </a:lnTo>
                  <a:lnTo>
                    <a:pt x="53" y="224"/>
                  </a:lnTo>
                  <a:lnTo>
                    <a:pt x="51" y="228"/>
                  </a:lnTo>
                  <a:lnTo>
                    <a:pt x="48" y="233"/>
                  </a:lnTo>
                  <a:lnTo>
                    <a:pt x="46" y="236"/>
                  </a:lnTo>
                  <a:lnTo>
                    <a:pt x="44" y="241"/>
                  </a:lnTo>
                  <a:lnTo>
                    <a:pt x="42" y="245"/>
                  </a:lnTo>
                  <a:lnTo>
                    <a:pt x="40" y="249"/>
                  </a:lnTo>
                  <a:lnTo>
                    <a:pt x="38" y="253"/>
                  </a:lnTo>
                  <a:lnTo>
                    <a:pt x="36" y="258"/>
                  </a:lnTo>
                  <a:lnTo>
                    <a:pt x="35" y="261"/>
                  </a:lnTo>
                  <a:lnTo>
                    <a:pt x="33" y="266"/>
                  </a:lnTo>
                  <a:lnTo>
                    <a:pt x="31" y="270"/>
                  </a:lnTo>
                  <a:lnTo>
                    <a:pt x="29" y="273"/>
                  </a:lnTo>
                  <a:lnTo>
                    <a:pt x="28" y="278"/>
                  </a:lnTo>
                  <a:lnTo>
                    <a:pt x="26" y="281"/>
                  </a:lnTo>
                  <a:lnTo>
                    <a:pt x="25" y="286"/>
                  </a:lnTo>
                  <a:lnTo>
                    <a:pt x="24" y="290"/>
                  </a:lnTo>
                  <a:lnTo>
                    <a:pt x="22" y="295"/>
                  </a:lnTo>
                  <a:lnTo>
                    <a:pt x="21" y="298"/>
                  </a:lnTo>
                  <a:lnTo>
                    <a:pt x="19" y="302"/>
                  </a:lnTo>
                  <a:lnTo>
                    <a:pt x="18" y="306"/>
                  </a:lnTo>
                  <a:lnTo>
                    <a:pt x="17" y="310"/>
                  </a:lnTo>
                  <a:lnTo>
                    <a:pt x="16" y="314"/>
                  </a:lnTo>
                  <a:lnTo>
                    <a:pt x="14" y="318"/>
                  </a:lnTo>
                  <a:lnTo>
                    <a:pt x="13" y="322"/>
                  </a:lnTo>
                  <a:lnTo>
                    <a:pt x="13" y="325"/>
                  </a:lnTo>
                  <a:lnTo>
                    <a:pt x="12" y="329"/>
                  </a:lnTo>
                  <a:lnTo>
                    <a:pt x="11" y="333"/>
                  </a:lnTo>
                  <a:lnTo>
                    <a:pt x="10" y="337"/>
                  </a:lnTo>
                  <a:lnTo>
                    <a:pt x="9" y="341"/>
                  </a:lnTo>
                  <a:lnTo>
                    <a:pt x="9" y="345"/>
                  </a:lnTo>
                  <a:lnTo>
                    <a:pt x="8" y="348"/>
                  </a:lnTo>
                  <a:lnTo>
                    <a:pt x="7" y="351"/>
                  </a:lnTo>
                  <a:lnTo>
                    <a:pt x="7" y="356"/>
                  </a:lnTo>
                  <a:lnTo>
                    <a:pt x="5" y="358"/>
                  </a:lnTo>
                  <a:lnTo>
                    <a:pt x="5" y="362"/>
                  </a:lnTo>
                  <a:lnTo>
                    <a:pt x="4" y="365"/>
                  </a:lnTo>
                  <a:lnTo>
                    <a:pt x="4" y="368"/>
                  </a:lnTo>
                  <a:lnTo>
                    <a:pt x="3" y="372"/>
                  </a:lnTo>
                  <a:lnTo>
                    <a:pt x="3" y="375"/>
                  </a:lnTo>
                  <a:lnTo>
                    <a:pt x="2" y="377"/>
                  </a:lnTo>
                  <a:lnTo>
                    <a:pt x="2" y="381"/>
                  </a:lnTo>
                  <a:lnTo>
                    <a:pt x="1" y="384"/>
                  </a:lnTo>
                  <a:lnTo>
                    <a:pt x="1" y="387"/>
                  </a:lnTo>
                  <a:lnTo>
                    <a:pt x="1" y="390"/>
                  </a:lnTo>
                  <a:lnTo>
                    <a:pt x="1" y="393"/>
                  </a:lnTo>
                  <a:lnTo>
                    <a:pt x="0" y="396"/>
                  </a:lnTo>
                  <a:lnTo>
                    <a:pt x="0" y="399"/>
                  </a:lnTo>
                  <a:lnTo>
                    <a:pt x="0" y="401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0" y="409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0" y="423"/>
                  </a:lnTo>
                  <a:lnTo>
                    <a:pt x="0" y="426"/>
                  </a:lnTo>
                  <a:lnTo>
                    <a:pt x="0" y="429"/>
                  </a:lnTo>
                  <a:lnTo>
                    <a:pt x="1" y="433"/>
                  </a:lnTo>
                  <a:lnTo>
                    <a:pt x="1" y="436"/>
                  </a:lnTo>
                  <a:lnTo>
                    <a:pt x="1" y="439"/>
                  </a:lnTo>
                  <a:lnTo>
                    <a:pt x="2" y="442"/>
                  </a:lnTo>
                  <a:lnTo>
                    <a:pt x="3" y="445"/>
                  </a:lnTo>
                  <a:lnTo>
                    <a:pt x="3" y="450"/>
                  </a:lnTo>
                  <a:lnTo>
                    <a:pt x="4" y="453"/>
                  </a:lnTo>
                  <a:lnTo>
                    <a:pt x="4" y="457"/>
                  </a:lnTo>
                  <a:lnTo>
                    <a:pt x="4" y="459"/>
                  </a:lnTo>
                  <a:lnTo>
                    <a:pt x="5" y="461"/>
                  </a:lnTo>
                  <a:lnTo>
                    <a:pt x="5" y="465"/>
                  </a:lnTo>
                  <a:lnTo>
                    <a:pt x="7" y="467"/>
                  </a:lnTo>
                  <a:lnTo>
                    <a:pt x="8" y="471"/>
                  </a:lnTo>
                  <a:lnTo>
                    <a:pt x="9" y="476"/>
                  </a:lnTo>
                  <a:lnTo>
                    <a:pt x="9" y="478"/>
                  </a:lnTo>
                  <a:lnTo>
                    <a:pt x="9" y="480"/>
                  </a:lnTo>
                  <a:lnTo>
                    <a:pt x="10" y="484"/>
                  </a:lnTo>
                  <a:lnTo>
                    <a:pt x="10" y="486"/>
                  </a:lnTo>
                  <a:lnTo>
                    <a:pt x="10" y="488"/>
                  </a:lnTo>
                  <a:lnTo>
                    <a:pt x="11" y="491"/>
                  </a:lnTo>
                  <a:lnTo>
                    <a:pt x="11" y="493"/>
                  </a:lnTo>
                  <a:lnTo>
                    <a:pt x="12" y="496"/>
                  </a:lnTo>
                  <a:lnTo>
                    <a:pt x="12" y="498"/>
                  </a:lnTo>
                  <a:lnTo>
                    <a:pt x="13" y="501"/>
                  </a:lnTo>
                  <a:lnTo>
                    <a:pt x="13" y="503"/>
                  </a:lnTo>
                  <a:lnTo>
                    <a:pt x="14" y="505"/>
                  </a:lnTo>
                  <a:lnTo>
                    <a:pt x="14" y="510"/>
                  </a:lnTo>
                  <a:lnTo>
                    <a:pt x="16" y="514"/>
                  </a:lnTo>
                  <a:lnTo>
                    <a:pt x="17" y="519"/>
                  </a:lnTo>
                  <a:lnTo>
                    <a:pt x="18" y="523"/>
                  </a:lnTo>
                  <a:lnTo>
                    <a:pt x="18" y="528"/>
                  </a:lnTo>
                  <a:lnTo>
                    <a:pt x="19" y="532"/>
                  </a:lnTo>
                  <a:lnTo>
                    <a:pt x="19" y="536"/>
                  </a:lnTo>
                  <a:lnTo>
                    <a:pt x="20" y="539"/>
                  </a:lnTo>
                  <a:lnTo>
                    <a:pt x="21" y="541"/>
                  </a:lnTo>
                  <a:lnTo>
                    <a:pt x="21" y="545"/>
                  </a:lnTo>
                  <a:lnTo>
                    <a:pt x="21" y="547"/>
                  </a:lnTo>
                  <a:lnTo>
                    <a:pt x="22" y="549"/>
                  </a:lnTo>
                  <a:lnTo>
                    <a:pt x="22" y="553"/>
                  </a:lnTo>
                  <a:lnTo>
                    <a:pt x="24" y="554"/>
                  </a:lnTo>
                  <a:lnTo>
                    <a:pt x="60" y="532"/>
                  </a:lnTo>
                  <a:lnTo>
                    <a:pt x="59" y="531"/>
                  </a:lnTo>
                  <a:lnTo>
                    <a:pt x="59" y="528"/>
                  </a:lnTo>
                  <a:lnTo>
                    <a:pt x="57" y="524"/>
                  </a:lnTo>
                  <a:lnTo>
                    <a:pt x="56" y="521"/>
                  </a:lnTo>
                  <a:lnTo>
                    <a:pt x="55" y="518"/>
                  </a:lnTo>
                  <a:lnTo>
                    <a:pt x="54" y="514"/>
                  </a:lnTo>
                  <a:lnTo>
                    <a:pt x="54" y="511"/>
                  </a:lnTo>
                  <a:lnTo>
                    <a:pt x="53" y="509"/>
                  </a:lnTo>
                  <a:lnTo>
                    <a:pt x="53" y="506"/>
                  </a:lnTo>
                  <a:lnTo>
                    <a:pt x="52" y="503"/>
                  </a:lnTo>
                  <a:lnTo>
                    <a:pt x="51" y="501"/>
                  </a:lnTo>
                  <a:lnTo>
                    <a:pt x="51" y="498"/>
                  </a:lnTo>
                  <a:lnTo>
                    <a:pt x="50" y="495"/>
                  </a:lnTo>
                  <a:lnTo>
                    <a:pt x="50" y="493"/>
                  </a:lnTo>
                  <a:lnTo>
                    <a:pt x="50" y="489"/>
                  </a:lnTo>
                  <a:lnTo>
                    <a:pt x="48" y="486"/>
                  </a:lnTo>
                  <a:lnTo>
                    <a:pt x="47" y="483"/>
                  </a:lnTo>
                  <a:lnTo>
                    <a:pt x="47" y="480"/>
                  </a:lnTo>
                  <a:lnTo>
                    <a:pt x="46" y="476"/>
                  </a:lnTo>
                  <a:lnTo>
                    <a:pt x="46" y="474"/>
                  </a:lnTo>
                  <a:lnTo>
                    <a:pt x="46" y="469"/>
                  </a:lnTo>
                  <a:lnTo>
                    <a:pt x="46" y="466"/>
                  </a:lnTo>
                  <a:lnTo>
                    <a:pt x="45" y="462"/>
                  </a:lnTo>
                  <a:lnTo>
                    <a:pt x="44" y="459"/>
                  </a:lnTo>
                  <a:lnTo>
                    <a:pt x="44" y="454"/>
                  </a:lnTo>
                  <a:lnTo>
                    <a:pt x="43" y="451"/>
                  </a:lnTo>
                  <a:lnTo>
                    <a:pt x="43" y="446"/>
                  </a:lnTo>
                  <a:lnTo>
                    <a:pt x="42" y="443"/>
                  </a:lnTo>
                  <a:lnTo>
                    <a:pt x="42" y="440"/>
                  </a:lnTo>
                  <a:lnTo>
                    <a:pt x="42" y="435"/>
                  </a:lnTo>
                  <a:lnTo>
                    <a:pt x="42" y="431"/>
                  </a:lnTo>
                  <a:lnTo>
                    <a:pt x="42" y="427"/>
                  </a:lnTo>
                  <a:lnTo>
                    <a:pt x="42" y="423"/>
                  </a:lnTo>
                  <a:lnTo>
                    <a:pt x="42" y="418"/>
                  </a:lnTo>
                  <a:lnTo>
                    <a:pt x="42" y="415"/>
                  </a:lnTo>
                  <a:lnTo>
                    <a:pt x="42" y="410"/>
                  </a:lnTo>
                  <a:lnTo>
                    <a:pt x="42" y="406"/>
                  </a:lnTo>
                  <a:lnTo>
                    <a:pt x="42" y="402"/>
                  </a:lnTo>
                  <a:lnTo>
                    <a:pt x="42" y="397"/>
                  </a:lnTo>
                  <a:lnTo>
                    <a:pt x="42" y="393"/>
                  </a:lnTo>
                  <a:lnTo>
                    <a:pt x="42" y="389"/>
                  </a:lnTo>
                  <a:lnTo>
                    <a:pt x="43" y="384"/>
                  </a:lnTo>
                  <a:lnTo>
                    <a:pt x="43" y="380"/>
                  </a:lnTo>
                  <a:lnTo>
                    <a:pt x="44" y="376"/>
                  </a:lnTo>
                  <a:lnTo>
                    <a:pt x="44" y="372"/>
                  </a:lnTo>
                  <a:lnTo>
                    <a:pt x="45" y="367"/>
                  </a:lnTo>
                  <a:lnTo>
                    <a:pt x="45" y="363"/>
                  </a:lnTo>
                  <a:lnTo>
                    <a:pt x="46" y="359"/>
                  </a:lnTo>
                  <a:lnTo>
                    <a:pt x="47" y="354"/>
                  </a:lnTo>
                  <a:lnTo>
                    <a:pt x="48" y="350"/>
                  </a:lnTo>
                  <a:lnTo>
                    <a:pt x="50" y="346"/>
                  </a:lnTo>
                  <a:lnTo>
                    <a:pt x="51" y="341"/>
                  </a:lnTo>
                  <a:lnTo>
                    <a:pt x="52" y="338"/>
                  </a:lnTo>
                  <a:lnTo>
                    <a:pt x="53" y="335"/>
                  </a:lnTo>
                  <a:lnTo>
                    <a:pt x="54" y="330"/>
                  </a:lnTo>
                  <a:lnTo>
                    <a:pt x="56" y="325"/>
                  </a:lnTo>
                  <a:lnTo>
                    <a:pt x="57" y="321"/>
                  </a:lnTo>
                  <a:lnTo>
                    <a:pt x="59" y="318"/>
                  </a:lnTo>
                  <a:lnTo>
                    <a:pt x="60" y="313"/>
                  </a:lnTo>
                  <a:lnTo>
                    <a:pt x="61" y="309"/>
                  </a:lnTo>
                  <a:lnTo>
                    <a:pt x="62" y="305"/>
                  </a:lnTo>
                  <a:lnTo>
                    <a:pt x="64" y="301"/>
                  </a:lnTo>
                  <a:lnTo>
                    <a:pt x="65" y="297"/>
                  </a:lnTo>
                  <a:lnTo>
                    <a:pt x="68" y="294"/>
                  </a:lnTo>
                  <a:lnTo>
                    <a:pt x="69" y="289"/>
                  </a:lnTo>
                  <a:lnTo>
                    <a:pt x="70" y="286"/>
                  </a:lnTo>
                  <a:lnTo>
                    <a:pt x="71" y="281"/>
                  </a:lnTo>
                  <a:lnTo>
                    <a:pt x="73" y="278"/>
                  </a:lnTo>
                  <a:lnTo>
                    <a:pt x="74" y="273"/>
                  </a:lnTo>
                  <a:lnTo>
                    <a:pt x="77" y="270"/>
                  </a:lnTo>
                  <a:lnTo>
                    <a:pt x="78" y="267"/>
                  </a:lnTo>
                  <a:lnTo>
                    <a:pt x="80" y="263"/>
                  </a:lnTo>
                  <a:lnTo>
                    <a:pt x="81" y="259"/>
                  </a:lnTo>
                  <a:lnTo>
                    <a:pt x="82" y="255"/>
                  </a:lnTo>
                  <a:lnTo>
                    <a:pt x="83" y="252"/>
                  </a:lnTo>
                  <a:lnTo>
                    <a:pt x="86" y="249"/>
                  </a:lnTo>
                  <a:lnTo>
                    <a:pt x="87" y="245"/>
                  </a:lnTo>
                  <a:lnTo>
                    <a:pt x="89" y="243"/>
                  </a:lnTo>
                  <a:lnTo>
                    <a:pt x="90" y="240"/>
                  </a:lnTo>
                  <a:lnTo>
                    <a:pt x="91" y="236"/>
                  </a:lnTo>
                  <a:lnTo>
                    <a:pt x="94" y="233"/>
                  </a:lnTo>
                  <a:lnTo>
                    <a:pt x="95" y="231"/>
                  </a:lnTo>
                  <a:lnTo>
                    <a:pt x="96" y="227"/>
                  </a:lnTo>
                  <a:lnTo>
                    <a:pt x="97" y="224"/>
                  </a:lnTo>
                  <a:lnTo>
                    <a:pt x="99" y="221"/>
                  </a:lnTo>
                  <a:lnTo>
                    <a:pt x="100" y="219"/>
                  </a:lnTo>
                  <a:lnTo>
                    <a:pt x="103" y="216"/>
                  </a:lnTo>
                  <a:lnTo>
                    <a:pt x="104" y="212"/>
                  </a:lnTo>
                  <a:lnTo>
                    <a:pt x="105" y="210"/>
                  </a:lnTo>
                  <a:lnTo>
                    <a:pt x="106" y="208"/>
                  </a:lnTo>
                  <a:lnTo>
                    <a:pt x="107" y="206"/>
                  </a:lnTo>
                  <a:lnTo>
                    <a:pt x="108" y="202"/>
                  </a:lnTo>
                  <a:lnTo>
                    <a:pt x="109" y="200"/>
                  </a:lnTo>
                  <a:lnTo>
                    <a:pt x="112" y="199"/>
                  </a:lnTo>
                  <a:lnTo>
                    <a:pt x="113" y="194"/>
                  </a:lnTo>
                  <a:lnTo>
                    <a:pt x="116" y="190"/>
                  </a:lnTo>
                  <a:lnTo>
                    <a:pt x="119" y="186"/>
                  </a:lnTo>
                  <a:lnTo>
                    <a:pt x="120" y="184"/>
                  </a:lnTo>
                  <a:lnTo>
                    <a:pt x="122" y="181"/>
                  </a:lnTo>
                  <a:lnTo>
                    <a:pt x="123" y="177"/>
                  </a:lnTo>
                  <a:lnTo>
                    <a:pt x="124" y="175"/>
                  </a:lnTo>
                  <a:lnTo>
                    <a:pt x="125" y="174"/>
                  </a:lnTo>
                  <a:lnTo>
                    <a:pt x="128" y="172"/>
                  </a:lnTo>
                  <a:lnTo>
                    <a:pt x="128" y="171"/>
                  </a:lnTo>
                  <a:lnTo>
                    <a:pt x="228" y="5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264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48" name="Freeform 129"/>
            <p:cNvSpPr>
              <a:spLocks/>
            </p:cNvSpPr>
            <p:nvPr/>
          </p:nvSpPr>
          <p:spPr bwMode="auto">
            <a:xfrm>
              <a:off x="4524" y="1333"/>
              <a:ext cx="401" cy="530"/>
            </a:xfrm>
            <a:custGeom>
              <a:avLst/>
              <a:gdLst>
                <a:gd name="T0" fmla="*/ 392 w 401"/>
                <a:gd name="T1" fmla="*/ 529 h 530"/>
                <a:gd name="T2" fmla="*/ 374 w 401"/>
                <a:gd name="T3" fmla="*/ 529 h 530"/>
                <a:gd name="T4" fmla="*/ 350 w 401"/>
                <a:gd name="T5" fmla="*/ 529 h 530"/>
                <a:gd name="T6" fmla="*/ 320 w 401"/>
                <a:gd name="T7" fmla="*/ 527 h 530"/>
                <a:gd name="T8" fmla="*/ 287 w 401"/>
                <a:gd name="T9" fmla="*/ 525 h 530"/>
                <a:gd name="T10" fmla="*/ 251 w 401"/>
                <a:gd name="T11" fmla="*/ 520 h 530"/>
                <a:gd name="T12" fmla="*/ 213 w 401"/>
                <a:gd name="T13" fmla="*/ 512 h 530"/>
                <a:gd name="T14" fmla="*/ 177 w 401"/>
                <a:gd name="T15" fmla="*/ 500 h 530"/>
                <a:gd name="T16" fmla="*/ 143 w 401"/>
                <a:gd name="T17" fmla="*/ 486 h 530"/>
                <a:gd name="T18" fmla="*/ 113 w 401"/>
                <a:gd name="T19" fmla="*/ 466 h 530"/>
                <a:gd name="T20" fmla="*/ 88 w 401"/>
                <a:gd name="T21" fmla="*/ 443 h 530"/>
                <a:gd name="T22" fmla="*/ 66 w 401"/>
                <a:gd name="T23" fmla="*/ 420 h 530"/>
                <a:gd name="T24" fmla="*/ 48 w 401"/>
                <a:gd name="T25" fmla="*/ 396 h 530"/>
                <a:gd name="T26" fmla="*/ 32 w 401"/>
                <a:gd name="T27" fmla="*/ 374 h 530"/>
                <a:gd name="T28" fmla="*/ 21 w 401"/>
                <a:gd name="T29" fmla="*/ 350 h 530"/>
                <a:gd name="T30" fmla="*/ 12 w 401"/>
                <a:gd name="T31" fmla="*/ 326 h 530"/>
                <a:gd name="T32" fmla="*/ 5 w 401"/>
                <a:gd name="T33" fmla="*/ 301 h 530"/>
                <a:gd name="T34" fmla="*/ 1 w 401"/>
                <a:gd name="T35" fmla="*/ 274 h 530"/>
                <a:gd name="T36" fmla="*/ 1 w 401"/>
                <a:gd name="T37" fmla="*/ 247 h 530"/>
                <a:gd name="T38" fmla="*/ 1 w 401"/>
                <a:gd name="T39" fmla="*/ 218 h 530"/>
                <a:gd name="T40" fmla="*/ 4 w 401"/>
                <a:gd name="T41" fmla="*/ 187 h 530"/>
                <a:gd name="T42" fmla="*/ 10 w 401"/>
                <a:gd name="T43" fmla="*/ 156 h 530"/>
                <a:gd name="T44" fmla="*/ 19 w 401"/>
                <a:gd name="T45" fmla="*/ 127 h 530"/>
                <a:gd name="T46" fmla="*/ 30 w 401"/>
                <a:gd name="T47" fmla="*/ 100 h 530"/>
                <a:gd name="T48" fmla="*/ 43 w 401"/>
                <a:gd name="T49" fmla="*/ 78 h 530"/>
                <a:gd name="T50" fmla="*/ 55 w 401"/>
                <a:gd name="T51" fmla="*/ 57 h 530"/>
                <a:gd name="T52" fmla="*/ 69 w 401"/>
                <a:gd name="T53" fmla="*/ 39 h 530"/>
                <a:gd name="T54" fmla="*/ 80 w 401"/>
                <a:gd name="T55" fmla="*/ 23 h 530"/>
                <a:gd name="T56" fmla="*/ 95 w 401"/>
                <a:gd name="T57" fmla="*/ 7 h 530"/>
                <a:gd name="T58" fmla="*/ 120 w 401"/>
                <a:gd name="T59" fmla="*/ 41 h 530"/>
                <a:gd name="T60" fmla="*/ 105 w 401"/>
                <a:gd name="T61" fmla="*/ 55 h 530"/>
                <a:gd name="T62" fmla="*/ 90 w 401"/>
                <a:gd name="T63" fmla="*/ 74 h 530"/>
                <a:gd name="T64" fmla="*/ 80 w 401"/>
                <a:gd name="T65" fmla="*/ 91 h 530"/>
                <a:gd name="T66" fmla="*/ 69 w 401"/>
                <a:gd name="T67" fmla="*/ 110 h 530"/>
                <a:gd name="T68" fmla="*/ 58 w 401"/>
                <a:gd name="T69" fmla="*/ 132 h 530"/>
                <a:gd name="T70" fmla="*/ 51 w 401"/>
                <a:gd name="T71" fmla="*/ 157 h 530"/>
                <a:gd name="T72" fmla="*/ 44 w 401"/>
                <a:gd name="T73" fmla="*/ 185 h 530"/>
                <a:gd name="T74" fmla="*/ 42 w 401"/>
                <a:gd name="T75" fmla="*/ 215 h 530"/>
                <a:gd name="T76" fmla="*/ 40 w 401"/>
                <a:gd name="T77" fmla="*/ 246 h 530"/>
                <a:gd name="T78" fmla="*/ 43 w 401"/>
                <a:gd name="T79" fmla="*/ 274 h 530"/>
                <a:gd name="T80" fmla="*/ 47 w 401"/>
                <a:gd name="T81" fmla="*/ 301 h 530"/>
                <a:gd name="T82" fmla="*/ 54 w 401"/>
                <a:gd name="T83" fmla="*/ 326 h 530"/>
                <a:gd name="T84" fmla="*/ 63 w 401"/>
                <a:gd name="T85" fmla="*/ 349 h 530"/>
                <a:gd name="T86" fmla="*/ 75 w 401"/>
                <a:gd name="T87" fmla="*/ 370 h 530"/>
                <a:gd name="T88" fmla="*/ 90 w 401"/>
                <a:gd name="T89" fmla="*/ 390 h 530"/>
                <a:gd name="T90" fmla="*/ 107 w 401"/>
                <a:gd name="T91" fmla="*/ 408 h 530"/>
                <a:gd name="T92" fmla="*/ 126 w 401"/>
                <a:gd name="T93" fmla="*/ 423 h 530"/>
                <a:gd name="T94" fmla="*/ 149 w 401"/>
                <a:gd name="T95" fmla="*/ 439 h 530"/>
                <a:gd name="T96" fmla="*/ 175 w 401"/>
                <a:gd name="T97" fmla="*/ 453 h 530"/>
                <a:gd name="T98" fmla="*/ 203 w 401"/>
                <a:gd name="T99" fmla="*/ 464 h 530"/>
                <a:gd name="T100" fmla="*/ 231 w 401"/>
                <a:gd name="T101" fmla="*/ 472 h 530"/>
                <a:gd name="T102" fmla="*/ 260 w 401"/>
                <a:gd name="T103" fmla="*/ 479 h 530"/>
                <a:gd name="T104" fmla="*/ 288 w 401"/>
                <a:gd name="T105" fmla="*/ 482 h 530"/>
                <a:gd name="T106" fmla="*/ 315 w 401"/>
                <a:gd name="T107" fmla="*/ 485 h 530"/>
                <a:gd name="T108" fmla="*/ 338 w 401"/>
                <a:gd name="T109" fmla="*/ 485 h 530"/>
                <a:gd name="T110" fmla="*/ 359 w 401"/>
                <a:gd name="T111" fmla="*/ 483 h 530"/>
                <a:gd name="T112" fmla="*/ 376 w 401"/>
                <a:gd name="T113" fmla="*/ 483 h 530"/>
                <a:gd name="T114" fmla="*/ 392 w 401"/>
                <a:gd name="T115" fmla="*/ 481 h 5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01"/>
                <a:gd name="T175" fmla="*/ 0 h 530"/>
                <a:gd name="T176" fmla="*/ 401 w 401"/>
                <a:gd name="T177" fmla="*/ 530 h 5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01" h="530">
                  <a:moveTo>
                    <a:pt x="397" y="481"/>
                  </a:moveTo>
                  <a:lnTo>
                    <a:pt x="401" y="529"/>
                  </a:lnTo>
                  <a:lnTo>
                    <a:pt x="400" y="529"/>
                  </a:lnTo>
                  <a:lnTo>
                    <a:pt x="398" y="529"/>
                  </a:lnTo>
                  <a:lnTo>
                    <a:pt x="395" y="529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6" y="529"/>
                  </a:lnTo>
                  <a:lnTo>
                    <a:pt x="384" y="529"/>
                  </a:lnTo>
                  <a:lnTo>
                    <a:pt x="381" y="529"/>
                  </a:lnTo>
                  <a:lnTo>
                    <a:pt x="377" y="529"/>
                  </a:lnTo>
                  <a:lnTo>
                    <a:pt x="374" y="529"/>
                  </a:lnTo>
                  <a:lnTo>
                    <a:pt x="371" y="529"/>
                  </a:lnTo>
                  <a:lnTo>
                    <a:pt x="367" y="530"/>
                  </a:lnTo>
                  <a:lnTo>
                    <a:pt x="363" y="529"/>
                  </a:lnTo>
                  <a:lnTo>
                    <a:pt x="359" y="529"/>
                  </a:lnTo>
                  <a:lnTo>
                    <a:pt x="355" y="529"/>
                  </a:lnTo>
                  <a:lnTo>
                    <a:pt x="350" y="529"/>
                  </a:lnTo>
                  <a:lnTo>
                    <a:pt x="346" y="529"/>
                  </a:lnTo>
                  <a:lnTo>
                    <a:pt x="341" y="529"/>
                  </a:lnTo>
                  <a:lnTo>
                    <a:pt x="336" y="529"/>
                  </a:lnTo>
                  <a:lnTo>
                    <a:pt x="331" y="529"/>
                  </a:lnTo>
                  <a:lnTo>
                    <a:pt x="325" y="527"/>
                  </a:lnTo>
                  <a:lnTo>
                    <a:pt x="320" y="527"/>
                  </a:lnTo>
                  <a:lnTo>
                    <a:pt x="315" y="527"/>
                  </a:lnTo>
                  <a:lnTo>
                    <a:pt x="310" y="526"/>
                  </a:lnTo>
                  <a:lnTo>
                    <a:pt x="304" y="526"/>
                  </a:lnTo>
                  <a:lnTo>
                    <a:pt x="298" y="526"/>
                  </a:lnTo>
                  <a:lnTo>
                    <a:pt x="293" y="525"/>
                  </a:lnTo>
                  <a:lnTo>
                    <a:pt x="287" y="525"/>
                  </a:lnTo>
                  <a:lnTo>
                    <a:pt x="281" y="524"/>
                  </a:lnTo>
                  <a:lnTo>
                    <a:pt x="274" y="523"/>
                  </a:lnTo>
                  <a:lnTo>
                    <a:pt x="269" y="523"/>
                  </a:lnTo>
                  <a:lnTo>
                    <a:pt x="263" y="522"/>
                  </a:lnTo>
                  <a:lnTo>
                    <a:pt x="256" y="521"/>
                  </a:lnTo>
                  <a:lnTo>
                    <a:pt x="251" y="520"/>
                  </a:lnTo>
                  <a:lnTo>
                    <a:pt x="244" y="518"/>
                  </a:lnTo>
                  <a:lnTo>
                    <a:pt x="238" y="517"/>
                  </a:lnTo>
                  <a:lnTo>
                    <a:pt x="231" y="515"/>
                  </a:lnTo>
                  <a:lnTo>
                    <a:pt x="226" y="514"/>
                  </a:lnTo>
                  <a:lnTo>
                    <a:pt x="219" y="513"/>
                  </a:lnTo>
                  <a:lnTo>
                    <a:pt x="213" y="512"/>
                  </a:lnTo>
                  <a:lnTo>
                    <a:pt x="207" y="509"/>
                  </a:lnTo>
                  <a:lnTo>
                    <a:pt x="201" y="508"/>
                  </a:lnTo>
                  <a:lnTo>
                    <a:pt x="195" y="506"/>
                  </a:lnTo>
                  <a:lnTo>
                    <a:pt x="190" y="505"/>
                  </a:lnTo>
                  <a:lnTo>
                    <a:pt x="183" y="503"/>
                  </a:lnTo>
                  <a:lnTo>
                    <a:pt x="177" y="500"/>
                  </a:lnTo>
                  <a:lnTo>
                    <a:pt x="170" y="498"/>
                  </a:lnTo>
                  <a:lnTo>
                    <a:pt x="166" y="496"/>
                  </a:lnTo>
                  <a:lnTo>
                    <a:pt x="159" y="494"/>
                  </a:lnTo>
                  <a:lnTo>
                    <a:pt x="153" y="490"/>
                  </a:lnTo>
                  <a:lnTo>
                    <a:pt x="148" y="488"/>
                  </a:lnTo>
                  <a:lnTo>
                    <a:pt x="143" y="486"/>
                  </a:lnTo>
                  <a:lnTo>
                    <a:pt x="138" y="482"/>
                  </a:lnTo>
                  <a:lnTo>
                    <a:pt x="132" y="480"/>
                  </a:lnTo>
                  <a:lnTo>
                    <a:pt x="127" y="475"/>
                  </a:lnTo>
                  <a:lnTo>
                    <a:pt x="123" y="473"/>
                  </a:lnTo>
                  <a:lnTo>
                    <a:pt x="117" y="470"/>
                  </a:lnTo>
                  <a:lnTo>
                    <a:pt x="113" y="466"/>
                  </a:lnTo>
                  <a:lnTo>
                    <a:pt x="108" y="462"/>
                  </a:lnTo>
                  <a:lnTo>
                    <a:pt x="105" y="459"/>
                  </a:lnTo>
                  <a:lnTo>
                    <a:pt x="100" y="455"/>
                  </a:lnTo>
                  <a:lnTo>
                    <a:pt x="96" y="451"/>
                  </a:lnTo>
                  <a:lnTo>
                    <a:pt x="91" y="447"/>
                  </a:lnTo>
                  <a:lnTo>
                    <a:pt x="88" y="443"/>
                  </a:lnTo>
                  <a:lnTo>
                    <a:pt x="84" y="439"/>
                  </a:lnTo>
                  <a:lnTo>
                    <a:pt x="80" y="435"/>
                  </a:lnTo>
                  <a:lnTo>
                    <a:pt x="77" y="431"/>
                  </a:lnTo>
                  <a:lnTo>
                    <a:pt x="73" y="428"/>
                  </a:lnTo>
                  <a:lnTo>
                    <a:pt x="70" y="423"/>
                  </a:lnTo>
                  <a:lnTo>
                    <a:pt x="66" y="420"/>
                  </a:lnTo>
                  <a:lnTo>
                    <a:pt x="63" y="416"/>
                  </a:lnTo>
                  <a:lnTo>
                    <a:pt x="60" y="412"/>
                  </a:lnTo>
                  <a:lnTo>
                    <a:pt x="56" y="409"/>
                  </a:lnTo>
                  <a:lnTo>
                    <a:pt x="54" y="404"/>
                  </a:lnTo>
                  <a:lnTo>
                    <a:pt x="51" y="401"/>
                  </a:lnTo>
                  <a:lnTo>
                    <a:pt x="48" y="396"/>
                  </a:lnTo>
                  <a:lnTo>
                    <a:pt x="45" y="393"/>
                  </a:lnTo>
                  <a:lnTo>
                    <a:pt x="43" y="388"/>
                  </a:lnTo>
                  <a:lnTo>
                    <a:pt x="40" y="385"/>
                  </a:lnTo>
                  <a:lnTo>
                    <a:pt x="38" y="382"/>
                  </a:lnTo>
                  <a:lnTo>
                    <a:pt x="35" y="377"/>
                  </a:lnTo>
                  <a:lnTo>
                    <a:pt x="32" y="374"/>
                  </a:lnTo>
                  <a:lnTo>
                    <a:pt x="30" y="369"/>
                  </a:lnTo>
                  <a:lnTo>
                    <a:pt x="29" y="366"/>
                  </a:lnTo>
                  <a:lnTo>
                    <a:pt x="26" y="361"/>
                  </a:lnTo>
                  <a:lnTo>
                    <a:pt x="25" y="358"/>
                  </a:lnTo>
                  <a:lnTo>
                    <a:pt x="22" y="353"/>
                  </a:lnTo>
                  <a:lnTo>
                    <a:pt x="21" y="350"/>
                  </a:lnTo>
                  <a:lnTo>
                    <a:pt x="19" y="345"/>
                  </a:lnTo>
                  <a:lnTo>
                    <a:pt x="18" y="342"/>
                  </a:lnTo>
                  <a:lnTo>
                    <a:pt x="17" y="339"/>
                  </a:lnTo>
                  <a:lnTo>
                    <a:pt x="14" y="334"/>
                  </a:lnTo>
                  <a:lnTo>
                    <a:pt x="13" y="330"/>
                  </a:lnTo>
                  <a:lnTo>
                    <a:pt x="12" y="326"/>
                  </a:lnTo>
                  <a:lnTo>
                    <a:pt x="11" y="322"/>
                  </a:lnTo>
                  <a:lnTo>
                    <a:pt x="10" y="317"/>
                  </a:lnTo>
                  <a:lnTo>
                    <a:pt x="8" y="314"/>
                  </a:lnTo>
                  <a:lnTo>
                    <a:pt x="6" y="309"/>
                  </a:lnTo>
                  <a:lnTo>
                    <a:pt x="6" y="305"/>
                  </a:lnTo>
                  <a:lnTo>
                    <a:pt x="5" y="301"/>
                  </a:lnTo>
                  <a:lnTo>
                    <a:pt x="4" y="296"/>
                  </a:lnTo>
                  <a:lnTo>
                    <a:pt x="4" y="292"/>
                  </a:lnTo>
                  <a:lnTo>
                    <a:pt x="3" y="288"/>
                  </a:lnTo>
                  <a:lnTo>
                    <a:pt x="3" y="283"/>
                  </a:lnTo>
                  <a:lnTo>
                    <a:pt x="2" y="279"/>
                  </a:lnTo>
                  <a:lnTo>
                    <a:pt x="1" y="274"/>
                  </a:lnTo>
                  <a:lnTo>
                    <a:pt x="1" y="270"/>
                  </a:lnTo>
                  <a:lnTo>
                    <a:pt x="1" y="265"/>
                  </a:lnTo>
                  <a:lnTo>
                    <a:pt x="1" y="261"/>
                  </a:lnTo>
                  <a:lnTo>
                    <a:pt x="1" y="256"/>
                  </a:lnTo>
                  <a:lnTo>
                    <a:pt x="1" y="252"/>
                  </a:lnTo>
                  <a:lnTo>
                    <a:pt x="1" y="247"/>
                  </a:lnTo>
                  <a:lnTo>
                    <a:pt x="0" y="243"/>
                  </a:lnTo>
                  <a:lnTo>
                    <a:pt x="0" y="237"/>
                  </a:lnTo>
                  <a:lnTo>
                    <a:pt x="1" y="232"/>
                  </a:lnTo>
                  <a:lnTo>
                    <a:pt x="1" y="228"/>
                  </a:lnTo>
                  <a:lnTo>
                    <a:pt x="1" y="222"/>
                  </a:lnTo>
                  <a:lnTo>
                    <a:pt x="1" y="218"/>
                  </a:lnTo>
                  <a:lnTo>
                    <a:pt x="1" y="212"/>
                  </a:lnTo>
                  <a:lnTo>
                    <a:pt x="2" y="208"/>
                  </a:lnTo>
                  <a:lnTo>
                    <a:pt x="2" y="203"/>
                  </a:lnTo>
                  <a:lnTo>
                    <a:pt x="3" y="197"/>
                  </a:lnTo>
                  <a:lnTo>
                    <a:pt x="3" y="193"/>
                  </a:lnTo>
                  <a:lnTo>
                    <a:pt x="4" y="187"/>
                  </a:lnTo>
                  <a:lnTo>
                    <a:pt x="5" y="182"/>
                  </a:lnTo>
                  <a:lnTo>
                    <a:pt x="6" y="176"/>
                  </a:lnTo>
                  <a:lnTo>
                    <a:pt x="6" y="171"/>
                  </a:lnTo>
                  <a:lnTo>
                    <a:pt x="8" y="166"/>
                  </a:lnTo>
                  <a:lnTo>
                    <a:pt x="9" y="160"/>
                  </a:lnTo>
                  <a:lnTo>
                    <a:pt x="10" y="156"/>
                  </a:lnTo>
                  <a:lnTo>
                    <a:pt x="12" y="151"/>
                  </a:lnTo>
                  <a:lnTo>
                    <a:pt x="13" y="146"/>
                  </a:lnTo>
                  <a:lnTo>
                    <a:pt x="14" y="141"/>
                  </a:lnTo>
                  <a:lnTo>
                    <a:pt x="16" y="136"/>
                  </a:lnTo>
                  <a:lnTo>
                    <a:pt x="17" y="132"/>
                  </a:lnTo>
                  <a:lnTo>
                    <a:pt x="19" y="127"/>
                  </a:lnTo>
                  <a:lnTo>
                    <a:pt x="20" y="123"/>
                  </a:lnTo>
                  <a:lnTo>
                    <a:pt x="22" y="118"/>
                  </a:lnTo>
                  <a:lnTo>
                    <a:pt x="25" y="114"/>
                  </a:lnTo>
                  <a:lnTo>
                    <a:pt x="27" y="109"/>
                  </a:lnTo>
                  <a:lnTo>
                    <a:pt x="28" y="105"/>
                  </a:lnTo>
                  <a:lnTo>
                    <a:pt x="30" y="100"/>
                  </a:lnTo>
                  <a:lnTo>
                    <a:pt x="31" y="97"/>
                  </a:lnTo>
                  <a:lnTo>
                    <a:pt x="34" y="93"/>
                  </a:lnTo>
                  <a:lnTo>
                    <a:pt x="36" y="89"/>
                  </a:lnTo>
                  <a:lnTo>
                    <a:pt x="38" y="84"/>
                  </a:lnTo>
                  <a:lnTo>
                    <a:pt x="40" y="81"/>
                  </a:lnTo>
                  <a:lnTo>
                    <a:pt x="43" y="78"/>
                  </a:lnTo>
                  <a:lnTo>
                    <a:pt x="44" y="73"/>
                  </a:lnTo>
                  <a:lnTo>
                    <a:pt x="46" y="70"/>
                  </a:lnTo>
                  <a:lnTo>
                    <a:pt x="48" y="66"/>
                  </a:lnTo>
                  <a:lnTo>
                    <a:pt x="51" y="63"/>
                  </a:lnTo>
                  <a:lnTo>
                    <a:pt x="53" y="59"/>
                  </a:lnTo>
                  <a:lnTo>
                    <a:pt x="55" y="57"/>
                  </a:lnTo>
                  <a:lnTo>
                    <a:pt x="57" y="54"/>
                  </a:lnTo>
                  <a:lnTo>
                    <a:pt x="60" y="50"/>
                  </a:lnTo>
                  <a:lnTo>
                    <a:pt x="62" y="47"/>
                  </a:lnTo>
                  <a:lnTo>
                    <a:pt x="64" y="45"/>
                  </a:lnTo>
                  <a:lnTo>
                    <a:pt x="66" y="41"/>
                  </a:lnTo>
                  <a:lnTo>
                    <a:pt x="69" y="39"/>
                  </a:lnTo>
                  <a:lnTo>
                    <a:pt x="70" y="36"/>
                  </a:lnTo>
                  <a:lnTo>
                    <a:pt x="72" y="33"/>
                  </a:lnTo>
                  <a:lnTo>
                    <a:pt x="74" y="31"/>
                  </a:lnTo>
                  <a:lnTo>
                    <a:pt x="77" y="29"/>
                  </a:lnTo>
                  <a:lnTo>
                    <a:pt x="78" y="27"/>
                  </a:lnTo>
                  <a:lnTo>
                    <a:pt x="80" y="23"/>
                  </a:lnTo>
                  <a:lnTo>
                    <a:pt x="81" y="21"/>
                  </a:lnTo>
                  <a:lnTo>
                    <a:pt x="83" y="20"/>
                  </a:lnTo>
                  <a:lnTo>
                    <a:pt x="87" y="16"/>
                  </a:lnTo>
                  <a:lnTo>
                    <a:pt x="90" y="13"/>
                  </a:lnTo>
                  <a:lnTo>
                    <a:pt x="92" y="10"/>
                  </a:lnTo>
                  <a:lnTo>
                    <a:pt x="95" y="7"/>
                  </a:lnTo>
                  <a:lnTo>
                    <a:pt x="97" y="4"/>
                  </a:lnTo>
                  <a:lnTo>
                    <a:pt x="100" y="3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22" y="40"/>
                  </a:lnTo>
                  <a:lnTo>
                    <a:pt x="120" y="41"/>
                  </a:lnTo>
                  <a:lnTo>
                    <a:pt x="117" y="42"/>
                  </a:lnTo>
                  <a:lnTo>
                    <a:pt x="115" y="45"/>
                  </a:lnTo>
                  <a:lnTo>
                    <a:pt x="114" y="47"/>
                  </a:lnTo>
                  <a:lnTo>
                    <a:pt x="110" y="49"/>
                  </a:lnTo>
                  <a:lnTo>
                    <a:pt x="109" y="53"/>
                  </a:lnTo>
                  <a:lnTo>
                    <a:pt x="105" y="55"/>
                  </a:lnTo>
                  <a:lnTo>
                    <a:pt x="103" y="58"/>
                  </a:lnTo>
                  <a:lnTo>
                    <a:pt x="99" y="63"/>
                  </a:lnTo>
                  <a:lnTo>
                    <a:pt x="96" y="67"/>
                  </a:lnTo>
                  <a:lnTo>
                    <a:pt x="94" y="70"/>
                  </a:lnTo>
                  <a:lnTo>
                    <a:pt x="92" y="72"/>
                  </a:lnTo>
                  <a:lnTo>
                    <a:pt x="90" y="74"/>
                  </a:lnTo>
                  <a:lnTo>
                    <a:pt x="89" y="76"/>
                  </a:lnTo>
                  <a:lnTo>
                    <a:pt x="87" y="80"/>
                  </a:lnTo>
                  <a:lnTo>
                    <a:pt x="86" y="82"/>
                  </a:lnTo>
                  <a:lnTo>
                    <a:pt x="83" y="85"/>
                  </a:lnTo>
                  <a:lnTo>
                    <a:pt x="82" y="88"/>
                  </a:lnTo>
                  <a:lnTo>
                    <a:pt x="80" y="91"/>
                  </a:lnTo>
                  <a:lnTo>
                    <a:pt x="78" y="93"/>
                  </a:lnTo>
                  <a:lnTo>
                    <a:pt x="75" y="97"/>
                  </a:lnTo>
                  <a:lnTo>
                    <a:pt x="74" y="100"/>
                  </a:lnTo>
                  <a:lnTo>
                    <a:pt x="72" y="104"/>
                  </a:lnTo>
                  <a:lnTo>
                    <a:pt x="71" y="107"/>
                  </a:lnTo>
                  <a:lnTo>
                    <a:pt x="69" y="110"/>
                  </a:lnTo>
                  <a:lnTo>
                    <a:pt x="68" y="114"/>
                  </a:lnTo>
                  <a:lnTo>
                    <a:pt x="65" y="117"/>
                  </a:lnTo>
                  <a:lnTo>
                    <a:pt x="63" y="120"/>
                  </a:lnTo>
                  <a:lnTo>
                    <a:pt x="62" y="125"/>
                  </a:lnTo>
                  <a:lnTo>
                    <a:pt x="61" y="128"/>
                  </a:lnTo>
                  <a:lnTo>
                    <a:pt x="58" y="132"/>
                  </a:lnTo>
                  <a:lnTo>
                    <a:pt x="57" y="136"/>
                  </a:lnTo>
                  <a:lnTo>
                    <a:pt x="56" y="141"/>
                  </a:lnTo>
                  <a:lnTo>
                    <a:pt x="54" y="144"/>
                  </a:lnTo>
                  <a:lnTo>
                    <a:pt x="53" y="149"/>
                  </a:lnTo>
                  <a:lnTo>
                    <a:pt x="52" y="153"/>
                  </a:lnTo>
                  <a:lnTo>
                    <a:pt x="51" y="157"/>
                  </a:lnTo>
                  <a:lnTo>
                    <a:pt x="48" y="162"/>
                  </a:lnTo>
                  <a:lnTo>
                    <a:pt x="47" y="166"/>
                  </a:lnTo>
                  <a:lnTo>
                    <a:pt x="46" y="171"/>
                  </a:lnTo>
                  <a:lnTo>
                    <a:pt x="45" y="175"/>
                  </a:lnTo>
                  <a:lnTo>
                    <a:pt x="45" y="180"/>
                  </a:lnTo>
                  <a:lnTo>
                    <a:pt x="44" y="185"/>
                  </a:lnTo>
                  <a:lnTo>
                    <a:pt x="43" y="189"/>
                  </a:lnTo>
                  <a:lnTo>
                    <a:pt x="42" y="195"/>
                  </a:lnTo>
                  <a:lnTo>
                    <a:pt x="42" y="200"/>
                  </a:lnTo>
                  <a:lnTo>
                    <a:pt x="42" y="205"/>
                  </a:lnTo>
                  <a:lnTo>
                    <a:pt x="42" y="210"/>
                  </a:lnTo>
                  <a:lnTo>
                    <a:pt x="42" y="215"/>
                  </a:lnTo>
                  <a:lnTo>
                    <a:pt x="42" y="221"/>
                  </a:lnTo>
                  <a:lnTo>
                    <a:pt x="40" y="226"/>
                  </a:lnTo>
                  <a:lnTo>
                    <a:pt x="40" y="231"/>
                  </a:lnTo>
                  <a:lnTo>
                    <a:pt x="40" y="236"/>
                  </a:lnTo>
                  <a:lnTo>
                    <a:pt x="40" y="241"/>
                  </a:lnTo>
                  <a:lnTo>
                    <a:pt x="40" y="246"/>
                  </a:lnTo>
                  <a:lnTo>
                    <a:pt x="40" y="252"/>
                  </a:lnTo>
                  <a:lnTo>
                    <a:pt x="42" y="256"/>
                  </a:lnTo>
                  <a:lnTo>
                    <a:pt x="42" y="261"/>
                  </a:lnTo>
                  <a:lnTo>
                    <a:pt x="42" y="265"/>
                  </a:lnTo>
                  <a:lnTo>
                    <a:pt x="42" y="270"/>
                  </a:lnTo>
                  <a:lnTo>
                    <a:pt x="43" y="274"/>
                  </a:lnTo>
                  <a:lnTo>
                    <a:pt x="43" y="280"/>
                  </a:lnTo>
                  <a:lnTo>
                    <a:pt x="44" y="283"/>
                  </a:lnTo>
                  <a:lnTo>
                    <a:pt x="45" y="289"/>
                  </a:lnTo>
                  <a:lnTo>
                    <a:pt x="45" y="292"/>
                  </a:lnTo>
                  <a:lnTo>
                    <a:pt x="47" y="298"/>
                  </a:lnTo>
                  <a:lnTo>
                    <a:pt x="47" y="301"/>
                  </a:lnTo>
                  <a:lnTo>
                    <a:pt x="48" y="306"/>
                  </a:lnTo>
                  <a:lnTo>
                    <a:pt x="49" y="310"/>
                  </a:lnTo>
                  <a:lnTo>
                    <a:pt x="51" y="314"/>
                  </a:lnTo>
                  <a:lnTo>
                    <a:pt x="52" y="318"/>
                  </a:lnTo>
                  <a:lnTo>
                    <a:pt x="53" y="322"/>
                  </a:lnTo>
                  <a:lnTo>
                    <a:pt x="54" y="326"/>
                  </a:lnTo>
                  <a:lnTo>
                    <a:pt x="56" y="330"/>
                  </a:lnTo>
                  <a:lnTo>
                    <a:pt x="57" y="334"/>
                  </a:lnTo>
                  <a:lnTo>
                    <a:pt x="58" y="338"/>
                  </a:lnTo>
                  <a:lnTo>
                    <a:pt x="60" y="342"/>
                  </a:lnTo>
                  <a:lnTo>
                    <a:pt x="62" y="345"/>
                  </a:lnTo>
                  <a:lnTo>
                    <a:pt x="63" y="349"/>
                  </a:lnTo>
                  <a:lnTo>
                    <a:pt x="65" y="352"/>
                  </a:lnTo>
                  <a:lnTo>
                    <a:pt x="66" y="357"/>
                  </a:lnTo>
                  <a:lnTo>
                    <a:pt x="70" y="360"/>
                  </a:lnTo>
                  <a:lnTo>
                    <a:pt x="71" y="364"/>
                  </a:lnTo>
                  <a:lnTo>
                    <a:pt x="73" y="367"/>
                  </a:lnTo>
                  <a:lnTo>
                    <a:pt x="75" y="370"/>
                  </a:lnTo>
                  <a:lnTo>
                    <a:pt x="78" y="374"/>
                  </a:lnTo>
                  <a:lnTo>
                    <a:pt x="80" y="376"/>
                  </a:lnTo>
                  <a:lnTo>
                    <a:pt x="82" y="379"/>
                  </a:lnTo>
                  <a:lnTo>
                    <a:pt x="84" y="383"/>
                  </a:lnTo>
                  <a:lnTo>
                    <a:pt x="87" y="386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5" y="395"/>
                  </a:lnTo>
                  <a:lnTo>
                    <a:pt x="98" y="399"/>
                  </a:lnTo>
                  <a:lnTo>
                    <a:pt x="100" y="401"/>
                  </a:lnTo>
                  <a:lnTo>
                    <a:pt x="104" y="404"/>
                  </a:lnTo>
                  <a:lnTo>
                    <a:pt x="107" y="408"/>
                  </a:lnTo>
                  <a:lnTo>
                    <a:pt x="110" y="410"/>
                  </a:lnTo>
                  <a:lnTo>
                    <a:pt x="113" y="413"/>
                  </a:lnTo>
                  <a:lnTo>
                    <a:pt x="116" y="416"/>
                  </a:lnTo>
                  <a:lnTo>
                    <a:pt x="120" y="418"/>
                  </a:lnTo>
                  <a:lnTo>
                    <a:pt x="123" y="421"/>
                  </a:lnTo>
                  <a:lnTo>
                    <a:pt x="126" y="423"/>
                  </a:lnTo>
                  <a:lnTo>
                    <a:pt x="130" y="426"/>
                  </a:lnTo>
                  <a:lnTo>
                    <a:pt x="134" y="429"/>
                  </a:lnTo>
                  <a:lnTo>
                    <a:pt x="138" y="431"/>
                  </a:lnTo>
                  <a:lnTo>
                    <a:pt x="141" y="434"/>
                  </a:lnTo>
                  <a:lnTo>
                    <a:pt x="146" y="437"/>
                  </a:lnTo>
                  <a:lnTo>
                    <a:pt x="149" y="439"/>
                  </a:lnTo>
                  <a:lnTo>
                    <a:pt x="153" y="442"/>
                  </a:lnTo>
                  <a:lnTo>
                    <a:pt x="157" y="444"/>
                  </a:lnTo>
                  <a:lnTo>
                    <a:pt x="163" y="446"/>
                  </a:lnTo>
                  <a:lnTo>
                    <a:pt x="166" y="449"/>
                  </a:lnTo>
                  <a:lnTo>
                    <a:pt x="170" y="452"/>
                  </a:lnTo>
                  <a:lnTo>
                    <a:pt x="175" y="453"/>
                  </a:lnTo>
                  <a:lnTo>
                    <a:pt x="179" y="455"/>
                  </a:lnTo>
                  <a:lnTo>
                    <a:pt x="184" y="457"/>
                  </a:lnTo>
                  <a:lnTo>
                    <a:pt x="189" y="460"/>
                  </a:lnTo>
                  <a:lnTo>
                    <a:pt x="193" y="461"/>
                  </a:lnTo>
                  <a:lnTo>
                    <a:pt x="199" y="463"/>
                  </a:lnTo>
                  <a:lnTo>
                    <a:pt x="203" y="464"/>
                  </a:lnTo>
                  <a:lnTo>
                    <a:pt x="208" y="466"/>
                  </a:lnTo>
                  <a:lnTo>
                    <a:pt x="212" y="468"/>
                  </a:lnTo>
                  <a:lnTo>
                    <a:pt x="218" y="469"/>
                  </a:lnTo>
                  <a:lnTo>
                    <a:pt x="222" y="471"/>
                  </a:lnTo>
                  <a:lnTo>
                    <a:pt x="227" y="472"/>
                  </a:lnTo>
                  <a:lnTo>
                    <a:pt x="231" y="472"/>
                  </a:lnTo>
                  <a:lnTo>
                    <a:pt x="237" y="474"/>
                  </a:lnTo>
                  <a:lnTo>
                    <a:pt x="242" y="475"/>
                  </a:lnTo>
                  <a:lnTo>
                    <a:pt x="246" y="477"/>
                  </a:lnTo>
                  <a:lnTo>
                    <a:pt x="251" y="477"/>
                  </a:lnTo>
                  <a:lnTo>
                    <a:pt x="256" y="478"/>
                  </a:lnTo>
                  <a:lnTo>
                    <a:pt x="260" y="479"/>
                  </a:lnTo>
                  <a:lnTo>
                    <a:pt x="265" y="480"/>
                  </a:lnTo>
                  <a:lnTo>
                    <a:pt x="270" y="480"/>
                  </a:lnTo>
                  <a:lnTo>
                    <a:pt x="274" y="481"/>
                  </a:lnTo>
                  <a:lnTo>
                    <a:pt x="279" y="481"/>
                  </a:lnTo>
                  <a:lnTo>
                    <a:pt x="285" y="482"/>
                  </a:lnTo>
                  <a:lnTo>
                    <a:pt x="288" y="482"/>
                  </a:lnTo>
                  <a:lnTo>
                    <a:pt x="293" y="482"/>
                  </a:lnTo>
                  <a:lnTo>
                    <a:pt x="297" y="483"/>
                  </a:lnTo>
                  <a:lnTo>
                    <a:pt x="302" y="483"/>
                  </a:lnTo>
                  <a:lnTo>
                    <a:pt x="306" y="483"/>
                  </a:lnTo>
                  <a:lnTo>
                    <a:pt x="311" y="483"/>
                  </a:lnTo>
                  <a:lnTo>
                    <a:pt x="315" y="485"/>
                  </a:lnTo>
                  <a:lnTo>
                    <a:pt x="320" y="485"/>
                  </a:lnTo>
                  <a:lnTo>
                    <a:pt x="323" y="485"/>
                  </a:lnTo>
                  <a:lnTo>
                    <a:pt x="328" y="485"/>
                  </a:lnTo>
                  <a:lnTo>
                    <a:pt x="331" y="485"/>
                  </a:lnTo>
                  <a:lnTo>
                    <a:pt x="334" y="485"/>
                  </a:lnTo>
                  <a:lnTo>
                    <a:pt x="338" y="485"/>
                  </a:lnTo>
                  <a:lnTo>
                    <a:pt x="342" y="485"/>
                  </a:lnTo>
                  <a:lnTo>
                    <a:pt x="346" y="485"/>
                  </a:lnTo>
                  <a:lnTo>
                    <a:pt x="350" y="485"/>
                  </a:lnTo>
                  <a:lnTo>
                    <a:pt x="352" y="483"/>
                  </a:lnTo>
                  <a:lnTo>
                    <a:pt x="356" y="483"/>
                  </a:lnTo>
                  <a:lnTo>
                    <a:pt x="359" y="483"/>
                  </a:lnTo>
                  <a:lnTo>
                    <a:pt x="363" y="483"/>
                  </a:lnTo>
                  <a:lnTo>
                    <a:pt x="366" y="483"/>
                  </a:lnTo>
                  <a:lnTo>
                    <a:pt x="368" y="483"/>
                  </a:lnTo>
                  <a:lnTo>
                    <a:pt x="372" y="483"/>
                  </a:lnTo>
                  <a:lnTo>
                    <a:pt x="374" y="483"/>
                  </a:lnTo>
                  <a:lnTo>
                    <a:pt x="376" y="483"/>
                  </a:lnTo>
                  <a:lnTo>
                    <a:pt x="378" y="483"/>
                  </a:lnTo>
                  <a:lnTo>
                    <a:pt x="381" y="482"/>
                  </a:lnTo>
                  <a:lnTo>
                    <a:pt x="383" y="482"/>
                  </a:lnTo>
                  <a:lnTo>
                    <a:pt x="386" y="482"/>
                  </a:lnTo>
                  <a:lnTo>
                    <a:pt x="390" y="482"/>
                  </a:lnTo>
                  <a:lnTo>
                    <a:pt x="392" y="481"/>
                  </a:lnTo>
                  <a:lnTo>
                    <a:pt x="394" y="481"/>
                  </a:lnTo>
                  <a:lnTo>
                    <a:pt x="395" y="481"/>
                  </a:lnTo>
                  <a:lnTo>
                    <a:pt x="397" y="481"/>
                  </a:lnTo>
                  <a:close/>
                </a:path>
              </a:pathLst>
            </a:custGeom>
            <a:solidFill>
              <a:srgbClr val="264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49" name="Freeform 130"/>
            <p:cNvSpPr>
              <a:spLocks/>
            </p:cNvSpPr>
            <p:nvPr/>
          </p:nvSpPr>
          <p:spPr bwMode="auto">
            <a:xfrm>
              <a:off x="4921" y="1782"/>
              <a:ext cx="75" cy="115"/>
            </a:xfrm>
            <a:custGeom>
              <a:avLst/>
              <a:gdLst>
                <a:gd name="T0" fmla="*/ 0 w 75"/>
                <a:gd name="T1" fmla="*/ 0 h 115"/>
                <a:gd name="T2" fmla="*/ 10 w 75"/>
                <a:gd name="T3" fmla="*/ 115 h 115"/>
                <a:gd name="T4" fmla="*/ 75 w 75"/>
                <a:gd name="T5" fmla="*/ 109 h 115"/>
                <a:gd name="T6" fmla="*/ 65 w 75"/>
                <a:gd name="T7" fmla="*/ 0 h 115"/>
                <a:gd name="T8" fmla="*/ 0 w 75"/>
                <a:gd name="T9" fmla="*/ 0 h 115"/>
                <a:gd name="T10" fmla="*/ 0 w 75"/>
                <a:gd name="T11" fmla="*/ 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15"/>
                <a:gd name="T20" fmla="*/ 75 w 75"/>
                <a:gd name="T21" fmla="*/ 115 h 1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15">
                  <a:moveTo>
                    <a:pt x="0" y="0"/>
                  </a:moveTo>
                  <a:lnTo>
                    <a:pt x="10" y="115"/>
                  </a:lnTo>
                  <a:lnTo>
                    <a:pt x="75" y="109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50" name="Freeform 131"/>
            <p:cNvSpPr>
              <a:spLocks/>
            </p:cNvSpPr>
            <p:nvPr/>
          </p:nvSpPr>
          <p:spPr bwMode="auto">
            <a:xfrm>
              <a:off x="4822" y="1863"/>
              <a:ext cx="123" cy="139"/>
            </a:xfrm>
            <a:custGeom>
              <a:avLst/>
              <a:gdLst>
                <a:gd name="T0" fmla="*/ 54 w 123"/>
                <a:gd name="T1" fmla="*/ 60 h 139"/>
                <a:gd name="T2" fmla="*/ 52 w 123"/>
                <a:gd name="T3" fmla="*/ 61 h 139"/>
                <a:gd name="T4" fmla="*/ 45 w 123"/>
                <a:gd name="T5" fmla="*/ 63 h 139"/>
                <a:gd name="T6" fmla="*/ 38 w 123"/>
                <a:gd name="T7" fmla="*/ 68 h 139"/>
                <a:gd name="T8" fmla="*/ 33 w 123"/>
                <a:gd name="T9" fmla="*/ 69 h 139"/>
                <a:gd name="T10" fmla="*/ 27 w 123"/>
                <a:gd name="T11" fmla="*/ 72 h 139"/>
                <a:gd name="T12" fmla="*/ 23 w 123"/>
                <a:gd name="T13" fmla="*/ 74 h 139"/>
                <a:gd name="T14" fmla="*/ 18 w 123"/>
                <a:gd name="T15" fmla="*/ 79 h 139"/>
                <a:gd name="T16" fmla="*/ 14 w 123"/>
                <a:gd name="T17" fmla="*/ 82 h 139"/>
                <a:gd name="T18" fmla="*/ 9 w 123"/>
                <a:gd name="T19" fmla="*/ 87 h 139"/>
                <a:gd name="T20" fmla="*/ 6 w 123"/>
                <a:gd name="T21" fmla="*/ 90 h 139"/>
                <a:gd name="T22" fmla="*/ 2 w 123"/>
                <a:gd name="T23" fmla="*/ 96 h 139"/>
                <a:gd name="T24" fmla="*/ 1 w 123"/>
                <a:gd name="T25" fmla="*/ 100 h 139"/>
                <a:gd name="T26" fmla="*/ 0 w 123"/>
                <a:gd name="T27" fmla="*/ 106 h 139"/>
                <a:gd name="T28" fmla="*/ 0 w 123"/>
                <a:gd name="T29" fmla="*/ 111 h 139"/>
                <a:gd name="T30" fmla="*/ 2 w 123"/>
                <a:gd name="T31" fmla="*/ 115 h 139"/>
                <a:gd name="T32" fmla="*/ 8 w 123"/>
                <a:gd name="T33" fmla="*/ 123 h 139"/>
                <a:gd name="T34" fmla="*/ 15 w 123"/>
                <a:gd name="T35" fmla="*/ 129 h 139"/>
                <a:gd name="T36" fmla="*/ 21 w 123"/>
                <a:gd name="T37" fmla="*/ 131 h 139"/>
                <a:gd name="T38" fmla="*/ 25 w 123"/>
                <a:gd name="T39" fmla="*/ 133 h 139"/>
                <a:gd name="T40" fmla="*/ 31 w 123"/>
                <a:gd name="T41" fmla="*/ 134 h 139"/>
                <a:gd name="T42" fmla="*/ 36 w 123"/>
                <a:gd name="T43" fmla="*/ 137 h 139"/>
                <a:gd name="T44" fmla="*/ 42 w 123"/>
                <a:gd name="T45" fmla="*/ 137 h 139"/>
                <a:gd name="T46" fmla="*/ 48 w 123"/>
                <a:gd name="T47" fmla="*/ 138 h 139"/>
                <a:gd name="T48" fmla="*/ 53 w 123"/>
                <a:gd name="T49" fmla="*/ 139 h 139"/>
                <a:gd name="T50" fmla="*/ 59 w 123"/>
                <a:gd name="T51" fmla="*/ 139 h 139"/>
                <a:gd name="T52" fmla="*/ 65 w 123"/>
                <a:gd name="T53" fmla="*/ 139 h 139"/>
                <a:gd name="T54" fmla="*/ 70 w 123"/>
                <a:gd name="T55" fmla="*/ 139 h 139"/>
                <a:gd name="T56" fmla="*/ 75 w 123"/>
                <a:gd name="T57" fmla="*/ 138 h 139"/>
                <a:gd name="T58" fmla="*/ 79 w 123"/>
                <a:gd name="T59" fmla="*/ 137 h 139"/>
                <a:gd name="T60" fmla="*/ 85 w 123"/>
                <a:gd name="T61" fmla="*/ 135 h 139"/>
                <a:gd name="T62" fmla="*/ 91 w 123"/>
                <a:gd name="T63" fmla="*/ 134 h 139"/>
                <a:gd name="T64" fmla="*/ 95 w 123"/>
                <a:gd name="T65" fmla="*/ 132 h 139"/>
                <a:gd name="T66" fmla="*/ 100 w 123"/>
                <a:gd name="T67" fmla="*/ 130 h 139"/>
                <a:gd name="T68" fmla="*/ 105 w 123"/>
                <a:gd name="T69" fmla="*/ 126 h 139"/>
                <a:gd name="T70" fmla="*/ 110 w 123"/>
                <a:gd name="T71" fmla="*/ 124 h 139"/>
                <a:gd name="T72" fmla="*/ 117 w 123"/>
                <a:gd name="T73" fmla="*/ 117 h 139"/>
                <a:gd name="T74" fmla="*/ 122 w 123"/>
                <a:gd name="T75" fmla="*/ 109 h 139"/>
                <a:gd name="T76" fmla="*/ 123 w 123"/>
                <a:gd name="T77" fmla="*/ 102 h 139"/>
                <a:gd name="T78" fmla="*/ 123 w 123"/>
                <a:gd name="T79" fmla="*/ 92 h 139"/>
                <a:gd name="T80" fmla="*/ 120 w 123"/>
                <a:gd name="T81" fmla="*/ 87 h 139"/>
                <a:gd name="T82" fmla="*/ 118 w 123"/>
                <a:gd name="T83" fmla="*/ 83 h 139"/>
                <a:gd name="T84" fmla="*/ 112 w 123"/>
                <a:gd name="T85" fmla="*/ 77 h 139"/>
                <a:gd name="T86" fmla="*/ 105 w 123"/>
                <a:gd name="T87" fmla="*/ 71 h 139"/>
                <a:gd name="T88" fmla="*/ 100 w 123"/>
                <a:gd name="T89" fmla="*/ 68 h 139"/>
                <a:gd name="T90" fmla="*/ 93 w 123"/>
                <a:gd name="T91" fmla="*/ 64 h 139"/>
                <a:gd name="T92" fmla="*/ 88 w 123"/>
                <a:gd name="T93" fmla="*/ 63 h 139"/>
                <a:gd name="T94" fmla="*/ 84 w 123"/>
                <a:gd name="T95" fmla="*/ 62 h 139"/>
                <a:gd name="T96" fmla="*/ 57 w 123"/>
                <a:gd name="T97" fmla="*/ 2 h 13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3"/>
                <a:gd name="T148" fmla="*/ 0 h 139"/>
                <a:gd name="T149" fmla="*/ 123 w 123"/>
                <a:gd name="T150" fmla="*/ 139 h 13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3" h="139">
                  <a:moveTo>
                    <a:pt x="57" y="2"/>
                  </a:moveTo>
                  <a:lnTo>
                    <a:pt x="54" y="60"/>
                  </a:lnTo>
                  <a:lnTo>
                    <a:pt x="53" y="60"/>
                  </a:lnTo>
                  <a:lnTo>
                    <a:pt x="52" y="61"/>
                  </a:lnTo>
                  <a:lnTo>
                    <a:pt x="49" y="62"/>
                  </a:lnTo>
                  <a:lnTo>
                    <a:pt x="45" y="63"/>
                  </a:lnTo>
                  <a:lnTo>
                    <a:pt x="42" y="64"/>
                  </a:lnTo>
                  <a:lnTo>
                    <a:pt x="38" y="68"/>
                  </a:lnTo>
                  <a:lnTo>
                    <a:pt x="34" y="68"/>
                  </a:lnTo>
                  <a:lnTo>
                    <a:pt x="33" y="69"/>
                  </a:lnTo>
                  <a:lnTo>
                    <a:pt x="30" y="71"/>
                  </a:lnTo>
                  <a:lnTo>
                    <a:pt x="27" y="72"/>
                  </a:lnTo>
                  <a:lnTo>
                    <a:pt x="25" y="73"/>
                  </a:lnTo>
                  <a:lnTo>
                    <a:pt x="23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5" y="80"/>
                  </a:lnTo>
                  <a:lnTo>
                    <a:pt x="14" y="82"/>
                  </a:lnTo>
                  <a:lnTo>
                    <a:pt x="12" y="85"/>
                  </a:lnTo>
                  <a:lnTo>
                    <a:pt x="9" y="87"/>
                  </a:lnTo>
                  <a:lnTo>
                    <a:pt x="7" y="89"/>
                  </a:lnTo>
                  <a:lnTo>
                    <a:pt x="6" y="90"/>
                  </a:lnTo>
                  <a:lnTo>
                    <a:pt x="5" y="94"/>
                  </a:lnTo>
                  <a:lnTo>
                    <a:pt x="2" y="96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8" y="123"/>
                  </a:lnTo>
                  <a:lnTo>
                    <a:pt x="12" y="125"/>
                  </a:lnTo>
                  <a:lnTo>
                    <a:pt x="15" y="129"/>
                  </a:lnTo>
                  <a:lnTo>
                    <a:pt x="17" y="130"/>
                  </a:lnTo>
                  <a:lnTo>
                    <a:pt x="21" y="131"/>
                  </a:lnTo>
                  <a:lnTo>
                    <a:pt x="23" y="132"/>
                  </a:lnTo>
                  <a:lnTo>
                    <a:pt x="25" y="133"/>
                  </a:lnTo>
                  <a:lnTo>
                    <a:pt x="27" y="133"/>
                  </a:lnTo>
                  <a:lnTo>
                    <a:pt x="31" y="134"/>
                  </a:lnTo>
                  <a:lnTo>
                    <a:pt x="33" y="135"/>
                  </a:lnTo>
                  <a:lnTo>
                    <a:pt x="36" y="137"/>
                  </a:lnTo>
                  <a:lnTo>
                    <a:pt x="39" y="137"/>
                  </a:lnTo>
                  <a:lnTo>
                    <a:pt x="42" y="137"/>
                  </a:lnTo>
                  <a:lnTo>
                    <a:pt x="44" y="137"/>
                  </a:lnTo>
                  <a:lnTo>
                    <a:pt x="48" y="138"/>
                  </a:lnTo>
                  <a:lnTo>
                    <a:pt x="50" y="138"/>
                  </a:lnTo>
                  <a:lnTo>
                    <a:pt x="53" y="139"/>
                  </a:lnTo>
                  <a:lnTo>
                    <a:pt x="56" y="139"/>
                  </a:lnTo>
                  <a:lnTo>
                    <a:pt x="59" y="139"/>
                  </a:lnTo>
                  <a:lnTo>
                    <a:pt x="61" y="139"/>
                  </a:lnTo>
                  <a:lnTo>
                    <a:pt x="65" y="139"/>
                  </a:lnTo>
                  <a:lnTo>
                    <a:pt x="67" y="139"/>
                  </a:lnTo>
                  <a:lnTo>
                    <a:pt x="70" y="139"/>
                  </a:lnTo>
                  <a:lnTo>
                    <a:pt x="71" y="139"/>
                  </a:lnTo>
                  <a:lnTo>
                    <a:pt x="75" y="138"/>
                  </a:lnTo>
                  <a:lnTo>
                    <a:pt x="77" y="138"/>
                  </a:lnTo>
                  <a:lnTo>
                    <a:pt x="79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7" y="134"/>
                  </a:lnTo>
                  <a:lnTo>
                    <a:pt x="91" y="134"/>
                  </a:lnTo>
                  <a:lnTo>
                    <a:pt x="93" y="133"/>
                  </a:lnTo>
                  <a:lnTo>
                    <a:pt x="95" y="132"/>
                  </a:lnTo>
                  <a:lnTo>
                    <a:pt x="97" y="130"/>
                  </a:lnTo>
                  <a:lnTo>
                    <a:pt x="100" y="130"/>
                  </a:lnTo>
                  <a:lnTo>
                    <a:pt x="102" y="128"/>
                  </a:lnTo>
                  <a:lnTo>
                    <a:pt x="105" y="126"/>
                  </a:lnTo>
                  <a:lnTo>
                    <a:pt x="108" y="125"/>
                  </a:lnTo>
                  <a:lnTo>
                    <a:pt x="110" y="124"/>
                  </a:lnTo>
                  <a:lnTo>
                    <a:pt x="113" y="121"/>
                  </a:lnTo>
                  <a:lnTo>
                    <a:pt x="117" y="117"/>
                  </a:lnTo>
                  <a:lnTo>
                    <a:pt x="120" y="114"/>
                  </a:lnTo>
                  <a:lnTo>
                    <a:pt x="122" y="109"/>
                  </a:lnTo>
                  <a:lnTo>
                    <a:pt x="123" y="105"/>
                  </a:lnTo>
                  <a:lnTo>
                    <a:pt x="123" y="102"/>
                  </a:lnTo>
                  <a:lnTo>
                    <a:pt x="123" y="97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20" y="87"/>
                  </a:lnTo>
                  <a:lnTo>
                    <a:pt x="119" y="86"/>
                  </a:lnTo>
                  <a:lnTo>
                    <a:pt x="118" y="83"/>
                  </a:lnTo>
                  <a:lnTo>
                    <a:pt x="116" y="79"/>
                  </a:lnTo>
                  <a:lnTo>
                    <a:pt x="112" y="77"/>
                  </a:lnTo>
                  <a:lnTo>
                    <a:pt x="109" y="73"/>
                  </a:lnTo>
                  <a:lnTo>
                    <a:pt x="105" y="71"/>
                  </a:lnTo>
                  <a:lnTo>
                    <a:pt x="102" y="69"/>
                  </a:lnTo>
                  <a:lnTo>
                    <a:pt x="100" y="68"/>
                  </a:lnTo>
                  <a:lnTo>
                    <a:pt x="96" y="65"/>
                  </a:lnTo>
                  <a:lnTo>
                    <a:pt x="93" y="64"/>
                  </a:lnTo>
                  <a:lnTo>
                    <a:pt x="91" y="63"/>
                  </a:lnTo>
                  <a:lnTo>
                    <a:pt x="88" y="63"/>
                  </a:lnTo>
                  <a:lnTo>
                    <a:pt x="85" y="62"/>
                  </a:lnTo>
                  <a:lnTo>
                    <a:pt x="84" y="62"/>
                  </a:lnTo>
                  <a:lnTo>
                    <a:pt x="82" y="0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51" name="Freeform 132"/>
            <p:cNvSpPr>
              <a:spLocks/>
            </p:cNvSpPr>
            <p:nvPr/>
          </p:nvSpPr>
          <p:spPr bwMode="auto">
            <a:xfrm>
              <a:off x="5245" y="1130"/>
              <a:ext cx="24" cy="313"/>
            </a:xfrm>
            <a:custGeom>
              <a:avLst/>
              <a:gdLst>
                <a:gd name="T0" fmla="*/ 8 w 24"/>
                <a:gd name="T1" fmla="*/ 310 h 313"/>
                <a:gd name="T2" fmla="*/ 13 w 24"/>
                <a:gd name="T3" fmla="*/ 313 h 313"/>
                <a:gd name="T4" fmla="*/ 17 w 24"/>
                <a:gd name="T5" fmla="*/ 313 h 313"/>
                <a:gd name="T6" fmla="*/ 24 w 24"/>
                <a:gd name="T7" fmla="*/ 310 h 313"/>
                <a:gd name="T8" fmla="*/ 23 w 24"/>
                <a:gd name="T9" fmla="*/ 300 h 313"/>
                <a:gd name="T10" fmla="*/ 22 w 24"/>
                <a:gd name="T11" fmla="*/ 290 h 313"/>
                <a:gd name="T12" fmla="*/ 22 w 24"/>
                <a:gd name="T13" fmla="*/ 279 h 313"/>
                <a:gd name="T14" fmla="*/ 22 w 24"/>
                <a:gd name="T15" fmla="*/ 269 h 313"/>
                <a:gd name="T16" fmla="*/ 20 w 24"/>
                <a:gd name="T17" fmla="*/ 257 h 313"/>
                <a:gd name="T18" fmla="*/ 20 w 24"/>
                <a:gd name="T19" fmla="*/ 245 h 313"/>
                <a:gd name="T20" fmla="*/ 19 w 24"/>
                <a:gd name="T21" fmla="*/ 233 h 313"/>
                <a:gd name="T22" fmla="*/ 19 w 24"/>
                <a:gd name="T23" fmla="*/ 221 h 313"/>
                <a:gd name="T24" fmla="*/ 19 w 24"/>
                <a:gd name="T25" fmla="*/ 208 h 313"/>
                <a:gd name="T26" fmla="*/ 19 w 24"/>
                <a:gd name="T27" fmla="*/ 196 h 313"/>
                <a:gd name="T28" fmla="*/ 18 w 24"/>
                <a:gd name="T29" fmla="*/ 182 h 313"/>
                <a:gd name="T30" fmla="*/ 18 w 24"/>
                <a:gd name="T31" fmla="*/ 170 h 313"/>
                <a:gd name="T32" fmla="*/ 18 w 24"/>
                <a:gd name="T33" fmla="*/ 156 h 313"/>
                <a:gd name="T34" fmla="*/ 18 w 24"/>
                <a:gd name="T35" fmla="*/ 144 h 313"/>
                <a:gd name="T36" fmla="*/ 18 w 24"/>
                <a:gd name="T37" fmla="*/ 131 h 313"/>
                <a:gd name="T38" fmla="*/ 18 w 24"/>
                <a:gd name="T39" fmla="*/ 119 h 313"/>
                <a:gd name="T40" fmla="*/ 18 w 24"/>
                <a:gd name="T41" fmla="*/ 106 h 313"/>
                <a:gd name="T42" fmla="*/ 18 w 24"/>
                <a:gd name="T43" fmla="*/ 95 h 313"/>
                <a:gd name="T44" fmla="*/ 18 w 24"/>
                <a:gd name="T45" fmla="*/ 84 h 313"/>
                <a:gd name="T46" fmla="*/ 18 w 24"/>
                <a:gd name="T47" fmla="*/ 72 h 313"/>
                <a:gd name="T48" fmla="*/ 18 w 24"/>
                <a:gd name="T49" fmla="*/ 62 h 313"/>
                <a:gd name="T50" fmla="*/ 18 w 24"/>
                <a:gd name="T51" fmla="*/ 52 h 313"/>
                <a:gd name="T52" fmla="*/ 18 w 24"/>
                <a:gd name="T53" fmla="*/ 43 h 313"/>
                <a:gd name="T54" fmla="*/ 18 w 24"/>
                <a:gd name="T55" fmla="*/ 35 h 313"/>
                <a:gd name="T56" fmla="*/ 18 w 24"/>
                <a:gd name="T57" fmla="*/ 26 h 313"/>
                <a:gd name="T58" fmla="*/ 18 w 24"/>
                <a:gd name="T59" fmla="*/ 19 h 313"/>
                <a:gd name="T60" fmla="*/ 18 w 24"/>
                <a:gd name="T61" fmla="*/ 14 h 313"/>
                <a:gd name="T62" fmla="*/ 18 w 24"/>
                <a:gd name="T63" fmla="*/ 9 h 313"/>
                <a:gd name="T64" fmla="*/ 18 w 24"/>
                <a:gd name="T65" fmla="*/ 2 h 313"/>
                <a:gd name="T66" fmla="*/ 18 w 24"/>
                <a:gd name="T67" fmla="*/ 0 h 313"/>
                <a:gd name="T68" fmla="*/ 0 w 24"/>
                <a:gd name="T69" fmla="*/ 0 h 3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"/>
                <a:gd name="T106" fmla="*/ 0 h 313"/>
                <a:gd name="T107" fmla="*/ 24 w 24"/>
                <a:gd name="T108" fmla="*/ 313 h 3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" h="313">
                  <a:moveTo>
                    <a:pt x="0" y="0"/>
                  </a:moveTo>
                  <a:lnTo>
                    <a:pt x="8" y="310"/>
                  </a:lnTo>
                  <a:lnTo>
                    <a:pt x="9" y="311"/>
                  </a:lnTo>
                  <a:lnTo>
                    <a:pt x="13" y="313"/>
                  </a:lnTo>
                  <a:lnTo>
                    <a:pt x="15" y="313"/>
                  </a:lnTo>
                  <a:lnTo>
                    <a:pt x="17" y="313"/>
                  </a:lnTo>
                  <a:lnTo>
                    <a:pt x="20" y="312"/>
                  </a:lnTo>
                  <a:lnTo>
                    <a:pt x="24" y="310"/>
                  </a:lnTo>
                  <a:lnTo>
                    <a:pt x="23" y="304"/>
                  </a:lnTo>
                  <a:lnTo>
                    <a:pt x="23" y="300"/>
                  </a:lnTo>
                  <a:lnTo>
                    <a:pt x="22" y="295"/>
                  </a:lnTo>
                  <a:lnTo>
                    <a:pt x="22" y="290"/>
                  </a:lnTo>
                  <a:lnTo>
                    <a:pt x="22" y="285"/>
                  </a:lnTo>
                  <a:lnTo>
                    <a:pt x="22" y="279"/>
                  </a:lnTo>
                  <a:lnTo>
                    <a:pt x="22" y="274"/>
                  </a:lnTo>
                  <a:lnTo>
                    <a:pt x="22" y="269"/>
                  </a:lnTo>
                  <a:lnTo>
                    <a:pt x="20" y="262"/>
                  </a:lnTo>
                  <a:lnTo>
                    <a:pt x="20" y="257"/>
                  </a:lnTo>
                  <a:lnTo>
                    <a:pt x="20" y="251"/>
                  </a:lnTo>
                  <a:lnTo>
                    <a:pt x="20" y="245"/>
                  </a:lnTo>
                  <a:lnTo>
                    <a:pt x="19" y="239"/>
                  </a:lnTo>
                  <a:lnTo>
                    <a:pt x="19" y="233"/>
                  </a:lnTo>
                  <a:lnTo>
                    <a:pt x="19" y="227"/>
                  </a:lnTo>
                  <a:lnTo>
                    <a:pt x="19" y="221"/>
                  </a:lnTo>
                  <a:lnTo>
                    <a:pt x="19" y="215"/>
                  </a:lnTo>
                  <a:lnTo>
                    <a:pt x="19" y="208"/>
                  </a:lnTo>
                  <a:lnTo>
                    <a:pt x="19" y="201"/>
                  </a:lnTo>
                  <a:lnTo>
                    <a:pt x="19" y="196"/>
                  </a:lnTo>
                  <a:lnTo>
                    <a:pt x="18" y="189"/>
                  </a:lnTo>
                  <a:lnTo>
                    <a:pt x="18" y="182"/>
                  </a:lnTo>
                  <a:lnTo>
                    <a:pt x="18" y="177"/>
                  </a:lnTo>
                  <a:lnTo>
                    <a:pt x="18" y="170"/>
                  </a:lnTo>
                  <a:lnTo>
                    <a:pt x="18" y="163"/>
                  </a:lnTo>
                  <a:lnTo>
                    <a:pt x="18" y="156"/>
                  </a:lnTo>
                  <a:lnTo>
                    <a:pt x="18" y="151"/>
                  </a:lnTo>
                  <a:lnTo>
                    <a:pt x="18" y="144"/>
                  </a:lnTo>
                  <a:lnTo>
                    <a:pt x="18" y="137"/>
                  </a:lnTo>
                  <a:lnTo>
                    <a:pt x="18" y="131"/>
                  </a:lnTo>
                  <a:lnTo>
                    <a:pt x="18" y="126"/>
                  </a:lnTo>
                  <a:lnTo>
                    <a:pt x="18" y="119"/>
                  </a:lnTo>
                  <a:lnTo>
                    <a:pt x="18" y="113"/>
                  </a:lnTo>
                  <a:lnTo>
                    <a:pt x="18" y="106"/>
                  </a:lnTo>
                  <a:lnTo>
                    <a:pt x="18" y="101"/>
                  </a:lnTo>
                  <a:lnTo>
                    <a:pt x="18" y="95"/>
                  </a:lnTo>
                  <a:lnTo>
                    <a:pt x="18" y="88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18" y="72"/>
                  </a:lnTo>
                  <a:lnTo>
                    <a:pt x="18" y="67"/>
                  </a:lnTo>
                  <a:lnTo>
                    <a:pt x="18" y="62"/>
                  </a:lnTo>
                  <a:lnTo>
                    <a:pt x="18" y="57"/>
                  </a:lnTo>
                  <a:lnTo>
                    <a:pt x="18" y="52"/>
                  </a:lnTo>
                  <a:lnTo>
                    <a:pt x="18" y="48"/>
                  </a:lnTo>
                  <a:lnTo>
                    <a:pt x="18" y="43"/>
                  </a:lnTo>
                  <a:lnTo>
                    <a:pt x="18" y="39"/>
                  </a:lnTo>
                  <a:lnTo>
                    <a:pt x="18" y="35"/>
                  </a:lnTo>
                  <a:lnTo>
                    <a:pt x="18" y="31"/>
                  </a:lnTo>
                  <a:lnTo>
                    <a:pt x="18" y="26"/>
                  </a:lnTo>
                  <a:lnTo>
                    <a:pt x="18" y="23"/>
                  </a:lnTo>
                  <a:lnTo>
                    <a:pt x="18" y="19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52" name="Freeform 133"/>
            <p:cNvSpPr>
              <a:spLocks/>
            </p:cNvSpPr>
            <p:nvPr/>
          </p:nvSpPr>
          <p:spPr bwMode="auto">
            <a:xfrm>
              <a:off x="4586" y="850"/>
              <a:ext cx="890" cy="321"/>
            </a:xfrm>
            <a:custGeom>
              <a:avLst/>
              <a:gdLst>
                <a:gd name="T0" fmla="*/ 690 w 890"/>
                <a:gd name="T1" fmla="*/ 288 h 321"/>
                <a:gd name="T2" fmla="*/ 743 w 890"/>
                <a:gd name="T3" fmla="*/ 276 h 321"/>
                <a:gd name="T4" fmla="*/ 805 w 890"/>
                <a:gd name="T5" fmla="*/ 247 h 321"/>
                <a:gd name="T6" fmla="*/ 859 w 890"/>
                <a:gd name="T7" fmla="*/ 196 h 321"/>
                <a:gd name="T8" fmla="*/ 890 w 890"/>
                <a:gd name="T9" fmla="*/ 121 h 321"/>
                <a:gd name="T10" fmla="*/ 862 w 890"/>
                <a:gd name="T11" fmla="*/ 59 h 321"/>
                <a:gd name="T12" fmla="*/ 786 w 890"/>
                <a:gd name="T13" fmla="*/ 21 h 321"/>
                <a:gd name="T14" fmla="*/ 682 w 890"/>
                <a:gd name="T15" fmla="*/ 3 h 321"/>
                <a:gd name="T16" fmla="*/ 571 w 890"/>
                <a:gd name="T17" fmla="*/ 1 h 321"/>
                <a:gd name="T18" fmla="*/ 466 w 890"/>
                <a:gd name="T19" fmla="*/ 12 h 321"/>
                <a:gd name="T20" fmla="*/ 341 w 890"/>
                <a:gd name="T21" fmla="*/ 47 h 321"/>
                <a:gd name="T22" fmla="*/ 208 w 890"/>
                <a:gd name="T23" fmla="*/ 102 h 321"/>
                <a:gd name="T24" fmla="*/ 90 w 890"/>
                <a:gd name="T25" fmla="*/ 165 h 321"/>
                <a:gd name="T26" fmla="*/ 15 w 890"/>
                <a:gd name="T27" fmla="*/ 229 h 321"/>
                <a:gd name="T28" fmla="*/ 2 w 890"/>
                <a:gd name="T29" fmla="*/ 282 h 321"/>
                <a:gd name="T30" fmla="*/ 35 w 890"/>
                <a:gd name="T31" fmla="*/ 312 h 321"/>
                <a:gd name="T32" fmla="*/ 95 w 890"/>
                <a:gd name="T33" fmla="*/ 321 h 321"/>
                <a:gd name="T34" fmla="*/ 166 w 890"/>
                <a:gd name="T35" fmla="*/ 315 h 321"/>
                <a:gd name="T36" fmla="*/ 236 w 890"/>
                <a:gd name="T37" fmla="*/ 303 h 321"/>
                <a:gd name="T38" fmla="*/ 293 w 890"/>
                <a:gd name="T39" fmla="*/ 288 h 321"/>
                <a:gd name="T40" fmla="*/ 341 w 890"/>
                <a:gd name="T41" fmla="*/ 267 h 321"/>
                <a:gd name="T42" fmla="*/ 381 w 890"/>
                <a:gd name="T43" fmla="*/ 241 h 321"/>
                <a:gd name="T44" fmla="*/ 402 w 890"/>
                <a:gd name="T45" fmla="*/ 192 h 321"/>
                <a:gd name="T46" fmla="*/ 363 w 890"/>
                <a:gd name="T47" fmla="*/ 174 h 321"/>
                <a:gd name="T48" fmla="*/ 329 w 890"/>
                <a:gd name="T49" fmla="*/ 176 h 321"/>
                <a:gd name="T50" fmla="*/ 289 w 890"/>
                <a:gd name="T51" fmla="*/ 184 h 321"/>
                <a:gd name="T52" fmla="*/ 285 w 890"/>
                <a:gd name="T53" fmla="*/ 203 h 321"/>
                <a:gd name="T54" fmla="*/ 326 w 890"/>
                <a:gd name="T55" fmla="*/ 191 h 321"/>
                <a:gd name="T56" fmla="*/ 369 w 890"/>
                <a:gd name="T57" fmla="*/ 187 h 321"/>
                <a:gd name="T58" fmla="*/ 382 w 890"/>
                <a:gd name="T59" fmla="*/ 218 h 321"/>
                <a:gd name="T60" fmla="*/ 346 w 890"/>
                <a:gd name="T61" fmla="*/ 244 h 321"/>
                <a:gd name="T62" fmla="*/ 304 w 890"/>
                <a:gd name="T63" fmla="*/ 262 h 321"/>
                <a:gd name="T64" fmla="*/ 250 w 890"/>
                <a:gd name="T65" fmla="*/ 281 h 321"/>
                <a:gd name="T66" fmla="*/ 190 w 890"/>
                <a:gd name="T67" fmla="*/ 297 h 321"/>
                <a:gd name="T68" fmla="*/ 130 w 890"/>
                <a:gd name="T69" fmla="*/ 305 h 321"/>
                <a:gd name="T70" fmla="*/ 75 w 890"/>
                <a:gd name="T71" fmla="*/ 303 h 321"/>
                <a:gd name="T72" fmla="*/ 37 w 890"/>
                <a:gd name="T73" fmla="*/ 295 h 321"/>
                <a:gd name="T74" fmla="*/ 13 w 890"/>
                <a:gd name="T75" fmla="*/ 265 h 321"/>
                <a:gd name="T76" fmla="*/ 45 w 890"/>
                <a:gd name="T77" fmla="*/ 222 h 321"/>
                <a:gd name="T78" fmla="*/ 84 w 890"/>
                <a:gd name="T79" fmla="*/ 192 h 321"/>
                <a:gd name="T80" fmla="*/ 133 w 890"/>
                <a:gd name="T81" fmla="*/ 159 h 321"/>
                <a:gd name="T82" fmla="*/ 198 w 890"/>
                <a:gd name="T83" fmla="*/ 124 h 321"/>
                <a:gd name="T84" fmla="*/ 277 w 890"/>
                <a:gd name="T85" fmla="*/ 89 h 321"/>
                <a:gd name="T86" fmla="*/ 370 w 890"/>
                <a:gd name="T87" fmla="*/ 56 h 321"/>
                <a:gd name="T88" fmla="*/ 451 w 890"/>
                <a:gd name="T89" fmla="*/ 34 h 321"/>
                <a:gd name="T90" fmla="*/ 520 w 890"/>
                <a:gd name="T91" fmla="*/ 20 h 321"/>
                <a:gd name="T92" fmla="*/ 579 w 890"/>
                <a:gd name="T93" fmla="*/ 14 h 321"/>
                <a:gd name="T94" fmla="*/ 631 w 890"/>
                <a:gd name="T95" fmla="*/ 14 h 321"/>
                <a:gd name="T96" fmla="*/ 682 w 890"/>
                <a:gd name="T97" fmla="*/ 17 h 321"/>
                <a:gd name="T98" fmla="*/ 739 w 890"/>
                <a:gd name="T99" fmla="*/ 27 h 321"/>
                <a:gd name="T100" fmla="*/ 796 w 890"/>
                <a:gd name="T101" fmla="*/ 45 h 321"/>
                <a:gd name="T102" fmla="*/ 842 w 890"/>
                <a:gd name="T103" fmla="*/ 69 h 321"/>
                <a:gd name="T104" fmla="*/ 871 w 890"/>
                <a:gd name="T105" fmla="*/ 105 h 321"/>
                <a:gd name="T106" fmla="*/ 868 w 890"/>
                <a:gd name="T107" fmla="*/ 141 h 321"/>
                <a:gd name="T108" fmla="*/ 854 w 890"/>
                <a:gd name="T109" fmla="*/ 174 h 321"/>
                <a:gd name="T110" fmla="*/ 812 w 890"/>
                <a:gd name="T111" fmla="*/ 221 h 321"/>
                <a:gd name="T112" fmla="*/ 777 w 890"/>
                <a:gd name="T113" fmla="*/ 244 h 321"/>
                <a:gd name="T114" fmla="*/ 745 w 890"/>
                <a:gd name="T115" fmla="*/ 258 h 321"/>
                <a:gd name="T116" fmla="*/ 704 w 890"/>
                <a:gd name="T117" fmla="*/ 268 h 321"/>
                <a:gd name="T118" fmla="*/ 663 w 890"/>
                <a:gd name="T119" fmla="*/ 273 h 3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90"/>
                <a:gd name="T181" fmla="*/ 0 h 321"/>
                <a:gd name="T182" fmla="*/ 890 w 890"/>
                <a:gd name="T183" fmla="*/ 321 h 3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90" h="321">
                  <a:moveTo>
                    <a:pt x="661" y="291"/>
                  </a:moveTo>
                  <a:lnTo>
                    <a:pt x="661" y="291"/>
                  </a:lnTo>
                  <a:lnTo>
                    <a:pt x="663" y="291"/>
                  </a:lnTo>
                  <a:lnTo>
                    <a:pt x="665" y="290"/>
                  </a:lnTo>
                  <a:lnTo>
                    <a:pt x="669" y="290"/>
                  </a:lnTo>
                  <a:lnTo>
                    <a:pt x="670" y="290"/>
                  </a:lnTo>
                  <a:lnTo>
                    <a:pt x="673" y="290"/>
                  </a:lnTo>
                  <a:lnTo>
                    <a:pt x="675" y="289"/>
                  </a:lnTo>
                  <a:lnTo>
                    <a:pt x="677" y="289"/>
                  </a:lnTo>
                  <a:lnTo>
                    <a:pt x="681" y="289"/>
                  </a:lnTo>
                  <a:lnTo>
                    <a:pt x="683" y="288"/>
                  </a:lnTo>
                  <a:lnTo>
                    <a:pt x="686" y="288"/>
                  </a:lnTo>
                  <a:lnTo>
                    <a:pt x="690" y="288"/>
                  </a:lnTo>
                  <a:lnTo>
                    <a:pt x="693" y="287"/>
                  </a:lnTo>
                  <a:lnTo>
                    <a:pt x="696" y="287"/>
                  </a:lnTo>
                  <a:lnTo>
                    <a:pt x="700" y="286"/>
                  </a:lnTo>
                  <a:lnTo>
                    <a:pt x="704" y="286"/>
                  </a:lnTo>
                  <a:lnTo>
                    <a:pt x="708" y="285"/>
                  </a:lnTo>
                  <a:lnTo>
                    <a:pt x="712" y="284"/>
                  </a:lnTo>
                  <a:lnTo>
                    <a:pt x="716" y="282"/>
                  </a:lnTo>
                  <a:lnTo>
                    <a:pt x="721" y="282"/>
                  </a:lnTo>
                  <a:lnTo>
                    <a:pt x="725" y="281"/>
                  </a:lnTo>
                  <a:lnTo>
                    <a:pt x="729" y="280"/>
                  </a:lnTo>
                  <a:lnTo>
                    <a:pt x="734" y="278"/>
                  </a:lnTo>
                  <a:lnTo>
                    <a:pt x="738" y="277"/>
                  </a:lnTo>
                  <a:lnTo>
                    <a:pt x="743" y="276"/>
                  </a:lnTo>
                  <a:lnTo>
                    <a:pt x="747" y="274"/>
                  </a:lnTo>
                  <a:lnTo>
                    <a:pt x="753" y="272"/>
                  </a:lnTo>
                  <a:lnTo>
                    <a:pt x="758" y="271"/>
                  </a:lnTo>
                  <a:lnTo>
                    <a:pt x="762" y="269"/>
                  </a:lnTo>
                  <a:lnTo>
                    <a:pt x="767" y="267"/>
                  </a:lnTo>
                  <a:lnTo>
                    <a:pt x="771" y="264"/>
                  </a:lnTo>
                  <a:lnTo>
                    <a:pt x="777" y="263"/>
                  </a:lnTo>
                  <a:lnTo>
                    <a:pt x="781" y="260"/>
                  </a:lnTo>
                  <a:lnTo>
                    <a:pt x="786" y="258"/>
                  </a:lnTo>
                  <a:lnTo>
                    <a:pt x="790" y="255"/>
                  </a:lnTo>
                  <a:lnTo>
                    <a:pt x="796" y="253"/>
                  </a:lnTo>
                  <a:lnTo>
                    <a:pt x="800" y="250"/>
                  </a:lnTo>
                  <a:lnTo>
                    <a:pt x="805" y="247"/>
                  </a:lnTo>
                  <a:lnTo>
                    <a:pt x="810" y="244"/>
                  </a:lnTo>
                  <a:lnTo>
                    <a:pt x="815" y="241"/>
                  </a:lnTo>
                  <a:lnTo>
                    <a:pt x="819" y="237"/>
                  </a:lnTo>
                  <a:lnTo>
                    <a:pt x="824" y="234"/>
                  </a:lnTo>
                  <a:lnTo>
                    <a:pt x="828" y="230"/>
                  </a:lnTo>
                  <a:lnTo>
                    <a:pt x="833" y="227"/>
                  </a:lnTo>
                  <a:lnTo>
                    <a:pt x="837" y="222"/>
                  </a:lnTo>
                  <a:lnTo>
                    <a:pt x="841" y="219"/>
                  </a:lnTo>
                  <a:lnTo>
                    <a:pt x="845" y="215"/>
                  </a:lnTo>
                  <a:lnTo>
                    <a:pt x="849" y="211"/>
                  </a:lnTo>
                  <a:lnTo>
                    <a:pt x="853" y="207"/>
                  </a:lnTo>
                  <a:lnTo>
                    <a:pt x="856" y="201"/>
                  </a:lnTo>
                  <a:lnTo>
                    <a:pt x="859" y="196"/>
                  </a:lnTo>
                  <a:lnTo>
                    <a:pt x="864" y="192"/>
                  </a:lnTo>
                  <a:lnTo>
                    <a:pt x="867" y="186"/>
                  </a:lnTo>
                  <a:lnTo>
                    <a:pt x="869" y="182"/>
                  </a:lnTo>
                  <a:lnTo>
                    <a:pt x="873" y="176"/>
                  </a:lnTo>
                  <a:lnTo>
                    <a:pt x="875" y="170"/>
                  </a:lnTo>
                  <a:lnTo>
                    <a:pt x="879" y="165"/>
                  </a:lnTo>
                  <a:lnTo>
                    <a:pt x="881" y="159"/>
                  </a:lnTo>
                  <a:lnTo>
                    <a:pt x="883" y="152"/>
                  </a:lnTo>
                  <a:lnTo>
                    <a:pt x="885" y="147"/>
                  </a:lnTo>
                  <a:lnTo>
                    <a:pt x="886" y="140"/>
                  </a:lnTo>
                  <a:lnTo>
                    <a:pt x="889" y="133"/>
                  </a:lnTo>
                  <a:lnTo>
                    <a:pt x="889" y="128"/>
                  </a:lnTo>
                  <a:lnTo>
                    <a:pt x="890" y="121"/>
                  </a:lnTo>
                  <a:lnTo>
                    <a:pt x="889" y="115"/>
                  </a:lnTo>
                  <a:lnTo>
                    <a:pt x="889" y="109"/>
                  </a:lnTo>
                  <a:lnTo>
                    <a:pt x="889" y="105"/>
                  </a:lnTo>
                  <a:lnTo>
                    <a:pt x="888" y="99"/>
                  </a:lnTo>
                  <a:lnTo>
                    <a:pt x="885" y="94"/>
                  </a:lnTo>
                  <a:lnTo>
                    <a:pt x="884" y="89"/>
                  </a:lnTo>
                  <a:lnTo>
                    <a:pt x="881" y="83"/>
                  </a:lnTo>
                  <a:lnTo>
                    <a:pt x="880" y="80"/>
                  </a:lnTo>
                  <a:lnTo>
                    <a:pt x="876" y="74"/>
                  </a:lnTo>
                  <a:lnTo>
                    <a:pt x="873" y="71"/>
                  </a:lnTo>
                  <a:lnTo>
                    <a:pt x="869" y="66"/>
                  </a:lnTo>
                  <a:lnTo>
                    <a:pt x="866" y="63"/>
                  </a:lnTo>
                  <a:lnTo>
                    <a:pt x="862" y="59"/>
                  </a:lnTo>
                  <a:lnTo>
                    <a:pt x="857" y="55"/>
                  </a:lnTo>
                  <a:lnTo>
                    <a:pt x="853" y="52"/>
                  </a:lnTo>
                  <a:lnTo>
                    <a:pt x="847" y="47"/>
                  </a:lnTo>
                  <a:lnTo>
                    <a:pt x="842" y="45"/>
                  </a:lnTo>
                  <a:lnTo>
                    <a:pt x="837" y="42"/>
                  </a:lnTo>
                  <a:lnTo>
                    <a:pt x="831" y="38"/>
                  </a:lnTo>
                  <a:lnTo>
                    <a:pt x="825" y="36"/>
                  </a:lnTo>
                  <a:lnTo>
                    <a:pt x="819" y="33"/>
                  </a:lnTo>
                  <a:lnTo>
                    <a:pt x="813" y="30"/>
                  </a:lnTo>
                  <a:lnTo>
                    <a:pt x="806" y="28"/>
                  </a:lnTo>
                  <a:lnTo>
                    <a:pt x="799" y="25"/>
                  </a:lnTo>
                  <a:lnTo>
                    <a:pt x="793" y="22"/>
                  </a:lnTo>
                  <a:lnTo>
                    <a:pt x="786" y="21"/>
                  </a:lnTo>
                  <a:lnTo>
                    <a:pt x="778" y="19"/>
                  </a:lnTo>
                  <a:lnTo>
                    <a:pt x="771" y="18"/>
                  </a:lnTo>
                  <a:lnTo>
                    <a:pt x="763" y="16"/>
                  </a:lnTo>
                  <a:lnTo>
                    <a:pt x="755" y="13"/>
                  </a:lnTo>
                  <a:lnTo>
                    <a:pt x="747" y="12"/>
                  </a:lnTo>
                  <a:lnTo>
                    <a:pt x="741" y="10"/>
                  </a:lnTo>
                  <a:lnTo>
                    <a:pt x="732" y="9"/>
                  </a:lnTo>
                  <a:lnTo>
                    <a:pt x="724" y="8"/>
                  </a:lnTo>
                  <a:lnTo>
                    <a:pt x="716" y="7"/>
                  </a:lnTo>
                  <a:lnTo>
                    <a:pt x="708" y="5"/>
                  </a:lnTo>
                  <a:lnTo>
                    <a:pt x="699" y="4"/>
                  </a:lnTo>
                  <a:lnTo>
                    <a:pt x="691" y="3"/>
                  </a:lnTo>
                  <a:lnTo>
                    <a:pt x="682" y="3"/>
                  </a:lnTo>
                  <a:lnTo>
                    <a:pt x="674" y="2"/>
                  </a:lnTo>
                  <a:lnTo>
                    <a:pt x="665" y="1"/>
                  </a:lnTo>
                  <a:lnTo>
                    <a:pt x="656" y="1"/>
                  </a:lnTo>
                  <a:lnTo>
                    <a:pt x="648" y="1"/>
                  </a:lnTo>
                  <a:lnTo>
                    <a:pt x="640" y="1"/>
                  </a:lnTo>
                  <a:lnTo>
                    <a:pt x="631" y="1"/>
                  </a:lnTo>
                  <a:lnTo>
                    <a:pt x="622" y="0"/>
                  </a:lnTo>
                  <a:lnTo>
                    <a:pt x="613" y="0"/>
                  </a:lnTo>
                  <a:lnTo>
                    <a:pt x="605" y="1"/>
                  </a:lnTo>
                  <a:lnTo>
                    <a:pt x="596" y="1"/>
                  </a:lnTo>
                  <a:lnTo>
                    <a:pt x="588" y="1"/>
                  </a:lnTo>
                  <a:lnTo>
                    <a:pt x="579" y="1"/>
                  </a:lnTo>
                  <a:lnTo>
                    <a:pt x="571" y="1"/>
                  </a:lnTo>
                  <a:lnTo>
                    <a:pt x="562" y="1"/>
                  </a:lnTo>
                  <a:lnTo>
                    <a:pt x="554" y="2"/>
                  </a:lnTo>
                  <a:lnTo>
                    <a:pt x="546" y="2"/>
                  </a:lnTo>
                  <a:lnTo>
                    <a:pt x="538" y="3"/>
                  </a:lnTo>
                  <a:lnTo>
                    <a:pt x="530" y="3"/>
                  </a:lnTo>
                  <a:lnTo>
                    <a:pt x="522" y="4"/>
                  </a:lnTo>
                  <a:lnTo>
                    <a:pt x="514" y="5"/>
                  </a:lnTo>
                  <a:lnTo>
                    <a:pt x="508" y="7"/>
                  </a:lnTo>
                  <a:lnTo>
                    <a:pt x="500" y="7"/>
                  </a:lnTo>
                  <a:lnTo>
                    <a:pt x="492" y="8"/>
                  </a:lnTo>
                  <a:lnTo>
                    <a:pt x="484" y="9"/>
                  </a:lnTo>
                  <a:lnTo>
                    <a:pt x="475" y="10"/>
                  </a:lnTo>
                  <a:lnTo>
                    <a:pt x="466" y="12"/>
                  </a:lnTo>
                  <a:lnTo>
                    <a:pt x="458" y="14"/>
                  </a:lnTo>
                  <a:lnTo>
                    <a:pt x="449" y="16"/>
                  </a:lnTo>
                  <a:lnTo>
                    <a:pt x="440" y="18"/>
                  </a:lnTo>
                  <a:lnTo>
                    <a:pt x="431" y="20"/>
                  </a:lnTo>
                  <a:lnTo>
                    <a:pt x="422" y="22"/>
                  </a:lnTo>
                  <a:lnTo>
                    <a:pt x="411" y="25"/>
                  </a:lnTo>
                  <a:lnTo>
                    <a:pt x="401" y="28"/>
                  </a:lnTo>
                  <a:lnTo>
                    <a:pt x="392" y="30"/>
                  </a:lnTo>
                  <a:lnTo>
                    <a:pt x="382" y="34"/>
                  </a:lnTo>
                  <a:lnTo>
                    <a:pt x="372" y="37"/>
                  </a:lnTo>
                  <a:lnTo>
                    <a:pt x="363" y="40"/>
                  </a:lnTo>
                  <a:lnTo>
                    <a:pt x="353" y="44"/>
                  </a:lnTo>
                  <a:lnTo>
                    <a:pt x="341" y="47"/>
                  </a:lnTo>
                  <a:lnTo>
                    <a:pt x="331" y="51"/>
                  </a:lnTo>
                  <a:lnTo>
                    <a:pt x="321" y="54"/>
                  </a:lnTo>
                  <a:lnTo>
                    <a:pt x="311" y="59"/>
                  </a:lnTo>
                  <a:lnTo>
                    <a:pt x="301" y="62"/>
                  </a:lnTo>
                  <a:lnTo>
                    <a:pt x="290" y="65"/>
                  </a:lnTo>
                  <a:lnTo>
                    <a:pt x="279" y="70"/>
                  </a:lnTo>
                  <a:lnTo>
                    <a:pt x="269" y="74"/>
                  </a:lnTo>
                  <a:lnTo>
                    <a:pt x="259" y="78"/>
                  </a:lnTo>
                  <a:lnTo>
                    <a:pt x="249" y="82"/>
                  </a:lnTo>
                  <a:lnTo>
                    <a:pt x="238" y="87"/>
                  </a:lnTo>
                  <a:lnTo>
                    <a:pt x="228" y="91"/>
                  </a:lnTo>
                  <a:lnTo>
                    <a:pt x="218" y="96"/>
                  </a:lnTo>
                  <a:lnTo>
                    <a:pt x="208" y="102"/>
                  </a:lnTo>
                  <a:lnTo>
                    <a:pt x="199" y="106"/>
                  </a:lnTo>
                  <a:lnTo>
                    <a:pt x="189" y="111"/>
                  </a:lnTo>
                  <a:lnTo>
                    <a:pt x="179" y="115"/>
                  </a:lnTo>
                  <a:lnTo>
                    <a:pt x="168" y="120"/>
                  </a:lnTo>
                  <a:lnTo>
                    <a:pt x="159" y="125"/>
                  </a:lnTo>
                  <a:lnTo>
                    <a:pt x="150" y="130"/>
                  </a:lnTo>
                  <a:lnTo>
                    <a:pt x="141" y="134"/>
                  </a:lnTo>
                  <a:lnTo>
                    <a:pt x="132" y="140"/>
                  </a:lnTo>
                  <a:lnTo>
                    <a:pt x="123" y="144"/>
                  </a:lnTo>
                  <a:lnTo>
                    <a:pt x="114" y="150"/>
                  </a:lnTo>
                  <a:lnTo>
                    <a:pt x="106" y="155"/>
                  </a:lnTo>
                  <a:lnTo>
                    <a:pt x="98" y="160"/>
                  </a:lnTo>
                  <a:lnTo>
                    <a:pt x="90" y="165"/>
                  </a:lnTo>
                  <a:lnTo>
                    <a:pt x="82" y="169"/>
                  </a:lnTo>
                  <a:lnTo>
                    <a:pt x="76" y="175"/>
                  </a:lnTo>
                  <a:lnTo>
                    <a:pt x="68" y="180"/>
                  </a:lnTo>
                  <a:lnTo>
                    <a:pt x="62" y="185"/>
                  </a:lnTo>
                  <a:lnTo>
                    <a:pt x="55" y="190"/>
                  </a:lnTo>
                  <a:lnTo>
                    <a:pt x="48" y="195"/>
                  </a:lnTo>
                  <a:lnTo>
                    <a:pt x="43" y="200"/>
                  </a:lnTo>
                  <a:lnTo>
                    <a:pt x="37" y="204"/>
                  </a:lnTo>
                  <a:lnTo>
                    <a:pt x="32" y="210"/>
                  </a:lnTo>
                  <a:lnTo>
                    <a:pt x="27" y="215"/>
                  </a:lnTo>
                  <a:lnTo>
                    <a:pt x="22" y="219"/>
                  </a:lnTo>
                  <a:lnTo>
                    <a:pt x="19" y="225"/>
                  </a:lnTo>
                  <a:lnTo>
                    <a:pt x="15" y="229"/>
                  </a:lnTo>
                  <a:lnTo>
                    <a:pt x="11" y="234"/>
                  </a:lnTo>
                  <a:lnTo>
                    <a:pt x="8" y="238"/>
                  </a:lnTo>
                  <a:lnTo>
                    <a:pt x="7" y="243"/>
                  </a:lnTo>
                  <a:lnTo>
                    <a:pt x="3" y="247"/>
                  </a:lnTo>
                  <a:lnTo>
                    <a:pt x="2" y="252"/>
                  </a:lnTo>
                  <a:lnTo>
                    <a:pt x="1" y="256"/>
                  </a:lnTo>
                  <a:lnTo>
                    <a:pt x="1" y="261"/>
                  </a:lnTo>
                  <a:lnTo>
                    <a:pt x="0" y="264"/>
                  </a:lnTo>
                  <a:lnTo>
                    <a:pt x="0" y="269"/>
                  </a:lnTo>
                  <a:lnTo>
                    <a:pt x="0" y="272"/>
                  </a:lnTo>
                  <a:lnTo>
                    <a:pt x="1" y="276"/>
                  </a:lnTo>
                  <a:lnTo>
                    <a:pt x="1" y="279"/>
                  </a:lnTo>
                  <a:lnTo>
                    <a:pt x="2" y="282"/>
                  </a:lnTo>
                  <a:lnTo>
                    <a:pt x="3" y="285"/>
                  </a:lnTo>
                  <a:lnTo>
                    <a:pt x="4" y="288"/>
                  </a:lnTo>
                  <a:lnTo>
                    <a:pt x="7" y="291"/>
                  </a:lnTo>
                  <a:lnTo>
                    <a:pt x="8" y="294"/>
                  </a:lnTo>
                  <a:lnTo>
                    <a:pt x="10" y="296"/>
                  </a:lnTo>
                  <a:lnTo>
                    <a:pt x="12" y="299"/>
                  </a:lnTo>
                  <a:lnTo>
                    <a:pt x="15" y="300"/>
                  </a:lnTo>
                  <a:lnTo>
                    <a:pt x="18" y="303"/>
                  </a:lnTo>
                  <a:lnTo>
                    <a:pt x="20" y="305"/>
                  </a:lnTo>
                  <a:lnTo>
                    <a:pt x="24" y="307"/>
                  </a:lnTo>
                  <a:lnTo>
                    <a:pt x="27" y="308"/>
                  </a:lnTo>
                  <a:lnTo>
                    <a:pt x="30" y="311"/>
                  </a:lnTo>
                  <a:lnTo>
                    <a:pt x="35" y="312"/>
                  </a:lnTo>
                  <a:lnTo>
                    <a:pt x="38" y="313"/>
                  </a:lnTo>
                  <a:lnTo>
                    <a:pt x="42" y="314"/>
                  </a:lnTo>
                  <a:lnTo>
                    <a:pt x="46" y="315"/>
                  </a:lnTo>
                  <a:lnTo>
                    <a:pt x="51" y="316"/>
                  </a:lnTo>
                  <a:lnTo>
                    <a:pt x="55" y="317"/>
                  </a:lnTo>
                  <a:lnTo>
                    <a:pt x="60" y="317"/>
                  </a:lnTo>
                  <a:lnTo>
                    <a:pt x="64" y="319"/>
                  </a:lnTo>
                  <a:lnTo>
                    <a:pt x="69" y="319"/>
                  </a:lnTo>
                  <a:lnTo>
                    <a:pt x="73" y="320"/>
                  </a:lnTo>
                  <a:lnTo>
                    <a:pt x="79" y="320"/>
                  </a:lnTo>
                  <a:lnTo>
                    <a:pt x="84" y="321"/>
                  </a:lnTo>
                  <a:lnTo>
                    <a:pt x="89" y="321"/>
                  </a:lnTo>
                  <a:lnTo>
                    <a:pt x="95" y="321"/>
                  </a:lnTo>
                  <a:lnTo>
                    <a:pt x="99" y="321"/>
                  </a:lnTo>
                  <a:lnTo>
                    <a:pt x="105" y="321"/>
                  </a:lnTo>
                  <a:lnTo>
                    <a:pt x="110" y="321"/>
                  </a:lnTo>
                  <a:lnTo>
                    <a:pt x="115" y="321"/>
                  </a:lnTo>
                  <a:lnTo>
                    <a:pt x="121" y="320"/>
                  </a:lnTo>
                  <a:lnTo>
                    <a:pt x="127" y="320"/>
                  </a:lnTo>
                  <a:lnTo>
                    <a:pt x="132" y="319"/>
                  </a:lnTo>
                  <a:lnTo>
                    <a:pt x="138" y="319"/>
                  </a:lnTo>
                  <a:lnTo>
                    <a:pt x="143" y="319"/>
                  </a:lnTo>
                  <a:lnTo>
                    <a:pt x="149" y="317"/>
                  </a:lnTo>
                  <a:lnTo>
                    <a:pt x="155" y="317"/>
                  </a:lnTo>
                  <a:lnTo>
                    <a:pt x="160" y="316"/>
                  </a:lnTo>
                  <a:lnTo>
                    <a:pt x="166" y="315"/>
                  </a:lnTo>
                  <a:lnTo>
                    <a:pt x="172" y="315"/>
                  </a:lnTo>
                  <a:lnTo>
                    <a:pt x="177" y="314"/>
                  </a:lnTo>
                  <a:lnTo>
                    <a:pt x="183" y="313"/>
                  </a:lnTo>
                  <a:lnTo>
                    <a:pt x="189" y="312"/>
                  </a:lnTo>
                  <a:lnTo>
                    <a:pt x="194" y="312"/>
                  </a:lnTo>
                  <a:lnTo>
                    <a:pt x="200" y="311"/>
                  </a:lnTo>
                  <a:lnTo>
                    <a:pt x="205" y="310"/>
                  </a:lnTo>
                  <a:lnTo>
                    <a:pt x="210" y="308"/>
                  </a:lnTo>
                  <a:lnTo>
                    <a:pt x="216" y="307"/>
                  </a:lnTo>
                  <a:lnTo>
                    <a:pt x="220" y="306"/>
                  </a:lnTo>
                  <a:lnTo>
                    <a:pt x="226" y="306"/>
                  </a:lnTo>
                  <a:lnTo>
                    <a:pt x="231" y="304"/>
                  </a:lnTo>
                  <a:lnTo>
                    <a:pt x="236" y="303"/>
                  </a:lnTo>
                  <a:lnTo>
                    <a:pt x="241" y="302"/>
                  </a:lnTo>
                  <a:lnTo>
                    <a:pt x="245" y="302"/>
                  </a:lnTo>
                  <a:lnTo>
                    <a:pt x="250" y="299"/>
                  </a:lnTo>
                  <a:lnTo>
                    <a:pt x="254" y="299"/>
                  </a:lnTo>
                  <a:lnTo>
                    <a:pt x="260" y="298"/>
                  </a:lnTo>
                  <a:lnTo>
                    <a:pt x="264" y="297"/>
                  </a:lnTo>
                  <a:lnTo>
                    <a:pt x="268" y="296"/>
                  </a:lnTo>
                  <a:lnTo>
                    <a:pt x="272" y="295"/>
                  </a:lnTo>
                  <a:lnTo>
                    <a:pt x="276" y="294"/>
                  </a:lnTo>
                  <a:lnTo>
                    <a:pt x="280" y="293"/>
                  </a:lnTo>
                  <a:lnTo>
                    <a:pt x="285" y="290"/>
                  </a:lnTo>
                  <a:lnTo>
                    <a:pt x="288" y="289"/>
                  </a:lnTo>
                  <a:lnTo>
                    <a:pt x="293" y="288"/>
                  </a:lnTo>
                  <a:lnTo>
                    <a:pt x="297" y="287"/>
                  </a:lnTo>
                  <a:lnTo>
                    <a:pt x="301" y="285"/>
                  </a:lnTo>
                  <a:lnTo>
                    <a:pt x="304" y="284"/>
                  </a:lnTo>
                  <a:lnTo>
                    <a:pt x="307" y="281"/>
                  </a:lnTo>
                  <a:lnTo>
                    <a:pt x="312" y="280"/>
                  </a:lnTo>
                  <a:lnTo>
                    <a:pt x="315" y="278"/>
                  </a:lnTo>
                  <a:lnTo>
                    <a:pt x="320" y="277"/>
                  </a:lnTo>
                  <a:lnTo>
                    <a:pt x="323" y="276"/>
                  </a:lnTo>
                  <a:lnTo>
                    <a:pt x="328" y="274"/>
                  </a:lnTo>
                  <a:lnTo>
                    <a:pt x="330" y="272"/>
                  </a:lnTo>
                  <a:lnTo>
                    <a:pt x="335" y="270"/>
                  </a:lnTo>
                  <a:lnTo>
                    <a:pt x="337" y="268"/>
                  </a:lnTo>
                  <a:lnTo>
                    <a:pt x="341" y="267"/>
                  </a:lnTo>
                  <a:lnTo>
                    <a:pt x="344" y="264"/>
                  </a:lnTo>
                  <a:lnTo>
                    <a:pt x="347" y="263"/>
                  </a:lnTo>
                  <a:lnTo>
                    <a:pt x="350" y="261"/>
                  </a:lnTo>
                  <a:lnTo>
                    <a:pt x="354" y="260"/>
                  </a:lnTo>
                  <a:lnTo>
                    <a:pt x="357" y="258"/>
                  </a:lnTo>
                  <a:lnTo>
                    <a:pt x="359" y="255"/>
                  </a:lnTo>
                  <a:lnTo>
                    <a:pt x="363" y="253"/>
                  </a:lnTo>
                  <a:lnTo>
                    <a:pt x="366" y="252"/>
                  </a:lnTo>
                  <a:lnTo>
                    <a:pt x="369" y="250"/>
                  </a:lnTo>
                  <a:lnTo>
                    <a:pt x="371" y="247"/>
                  </a:lnTo>
                  <a:lnTo>
                    <a:pt x="373" y="246"/>
                  </a:lnTo>
                  <a:lnTo>
                    <a:pt x="376" y="244"/>
                  </a:lnTo>
                  <a:lnTo>
                    <a:pt x="381" y="241"/>
                  </a:lnTo>
                  <a:lnTo>
                    <a:pt x="385" y="236"/>
                  </a:lnTo>
                  <a:lnTo>
                    <a:pt x="389" y="232"/>
                  </a:lnTo>
                  <a:lnTo>
                    <a:pt x="392" y="228"/>
                  </a:lnTo>
                  <a:lnTo>
                    <a:pt x="396" y="225"/>
                  </a:lnTo>
                  <a:lnTo>
                    <a:pt x="399" y="220"/>
                  </a:lnTo>
                  <a:lnTo>
                    <a:pt x="401" y="217"/>
                  </a:lnTo>
                  <a:lnTo>
                    <a:pt x="404" y="213"/>
                  </a:lnTo>
                  <a:lnTo>
                    <a:pt x="404" y="209"/>
                  </a:lnTo>
                  <a:lnTo>
                    <a:pt x="405" y="206"/>
                  </a:lnTo>
                  <a:lnTo>
                    <a:pt x="405" y="202"/>
                  </a:lnTo>
                  <a:lnTo>
                    <a:pt x="405" y="199"/>
                  </a:lnTo>
                  <a:lnTo>
                    <a:pt x="404" y="195"/>
                  </a:lnTo>
                  <a:lnTo>
                    <a:pt x="402" y="192"/>
                  </a:lnTo>
                  <a:lnTo>
                    <a:pt x="401" y="190"/>
                  </a:lnTo>
                  <a:lnTo>
                    <a:pt x="399" y="187"/>
                  </a:lnTo>
                  <a:lnTo>
                    <a:pt x="396" y="184"/>
                  </a:lnTo>
                  <a:lnTo>
                    <a:pt x="392" y="182"/>
                  </a:lnTo>
                  <a:lnTo>
                    <a:pt x="388" y="180"/>
                  </a:lnTo>
                  <a:lnTo>
                    <a:pt x="384" y="178"/>
                  </a:lnTo>
                  <a:lnTo>
                    <a:pt x="380" y="176"/>
                  </a:lnTo>
                  <a:lnTo>
                    <a:pt x="375" y="175"/>
                  </a:lnTo>
                  <a:lnTo>
                    <a:pt x="373" y="175"/>
                  </a:lnTo>
                  <a:lnTo>
                    <a:pt x="371" y="175"/>
                  </a:lnTo>
                  <a:lnTo>
                    <a:pt x="369" y="175"/>
                  </a:lnTo>
                  <a:lnTo>
                    <a:pt x="366" y="175"/>
                  </a:lnTo>
                  <a:lnTo>
                    <a:pt x="363" y="174"/>
                  </a:lnTo>
                  <a:lnTo>
                    <a:pt x="361" y="174"/>
                  </a:lnTo>
                  <a:lnTo>
                    <a:pt x="357" y="174"/>
                  </a:lnTo>
                  <a:lnTo>
                    <a:pt x="355" y="174"/>
                  </a:lnTo>
                  <a:lnTo>
                    <a:pt x="353" y="174"/>
                  </a:lnTo>
                  <a:lnTo>
                    <a:pt x="350" y="174"/>
                  </a:lnTo>
                  <a:lnTo>
                    <a:pt x="347" y="174"/>
                  </a:lnTo>
                  <a:lnTo>
                    <a:pt x="345" y="175"/>
                  </a:lnTo>
                  <a:lnTo>
                    <a:pt x="341" y="175"/>
                  </a:lnTo>
                  <a:lnTo>
                    <a:pt x="339" y="175"/>
                  </a:lnTo>
                  <a:lnTo>
                    <a:pt x="336" y="175"/>
                  </a:lnTo>
                  <a:lnTo>
                    <a:pt x="333" y="175"/>
                  </a:lnTo>
                  <a:lnTo>
                    <a:pt x="331" y="175"/>
                  </a:lnTo>
                  <a:lnTo>
                    <a:pt x="329" y="176"/>
                  </a:lnTo>
                  <a:lnTo>
                    <a:pt x="326" y="176"/>
                  </a:lnTo>
                  <a:lnTo>
                    <a:pt x="323" y="177"/>
                  </a:lnTo>
                  <a:lnTo>
                    <a:pt x="320" y="177"/>
                  </a:lnTo>
                  <a:lnTo>
                    <a:pt x="318" y="177"/>
                  </a:lnTo>
                  <a:lnTo>
                    <a:pt x="315" y="178"/>
                  </a:lnTo>
                  <a:lnTo>
                    <a:pt x="313" y="178"/>
                  </a:lnTo>
                  <a:lnTo>
                    <a:pt x="310" y="178"/>
                  </a:lnTo>
                  <a:lnTo>
                    <a:pt x="307" y="180"/>
                  </a:lnTo>
                  <a:lnTo>
                    <a:pt x="305" y="180"/>
                  </a:lnTo>
                  <a:lnTo>
                    <a:pt x="303" y="181"/>
                  </a:lnTo>
                  <a:lnTo>
                    <a:pt x="298" y="182"/>
                  </a:lnTo>
                  <a:lnTo>
                    <a:pt x="294" y="183"/>
                  </a:lnTo>
                  <a:lnTo>
                    <a:pt x="289" y="184"/>
                  </a:lnTo>
                  <a:lnTo>
                    <a:pt x="286" y="185"/>
                  </a:lnTo>
                  <a:lnTo>
                    <a:pt x="283" y="186"/>
                  </a:lnTo>
                  <a:lnTo>
                    <a:pt x="279" y="187"/>
                  </a:lnTo>
                  <a:lnTo>
                    <a:pt x="277" y="187"/>
                  </a:lnTo>
                  <a:lnTo>
                    <a:pt x="275" y="189"/>
                  </a:lnTo>
                  <a:lnTo>
                    <a:pt x="271" y="190"/>
                  </a:lnTo>
                  <a:lnTo>
                    <a:pt x="270" y="191"/>
                  </a:lnTo>
                  <a:lnTo>
                    <a:pt x="274" y="208"/>
                  </a:lnTo>
                  <a:lnTo>
                    <a:pt x="276" y="207"/>
                  </a:lnTo>
                  <a:lnTo>
                    <a:pt x="278" y="206"/>
                  </a:lnTo>
                  <a:lnTo>
                    <a:pt x="281" y="204"/>
                  </a:lnTo>
                  <a:lnTo>
                    <a:pt x="285" y="203"/>
                  </a:lnTo>
                  <a:lnTo>
                    <a:pt x="289" y="201"/>
                  </a:lnTo>
                  <a:lnTo>
                    <a:pt x="292" y="200"/>
                  </a:lnTo>
                  <a:lnTo>
                    <a:pt x="294" y="200"/>
                  </a:lnTo>
                  <a:lnTo>
                    <a:pt x="297" y="199"/>
                  </a:lnTo>
                  <a:lnTo>
                    <a:pt x="300" y="198"/>
                  </a:lnTo>
                  <a:lnTo>
                    <a:pt x="303" y="196"/>
                  </a:lnTo>
                  <a:lnTo>
                    <a:pt x="305" y="196"/>
                  </a:lnTo>
                  <a:lnTo>
                    <a:pt x="309" y="195"/>
                  </a:lnTo>
                  <a:lnTo>
                    <a:pt x="312" y="194"/>
                  </a:lnTo>
                  <a:lnTo>
                    <a:pt x="314" y="193"/>
                  </a:lnTo>
                  <a:lnTo>
                    <a:pt x="319" y="192"/>
                  </a:lnTo>
                  <a:lnTo>
                    <a:pt x="321" y="192"/>
                  </a:lnTo>
                  <a:lnTo>
                    <a:pt x="326" y="191"/>
                  </a:lnTo>
                  <a:lnTo>
                    <a:pt x="329" y="190"/>
                  </a:lnTo>
                  <a:lnTo>
                    <a:pt x="332" y="190"/>
                  </a:lnTo>
                  <a:lnTo>
                    <a:pt x="336" y="189"/>
                  </a:lnTo>
                  <a:lnTo>
                    <a:pt x="339" y="189"/>
                  </a:lnTo>
                  <a:lnTo>
                    <a:pt x="343" y="187"/>
                  </a:lnTo>
                  <a:lnTo>
                    <a:pt x="346" y="187"/>
                  </a:lnTo>
                  <a:lnTo>
                    <a:pt x="349" y="187"/>
                  </a:lnTo>
                  <a:lnTo>
                    <a:pt x="354" y="187"/>
                  </a:lnTo>
                  <a:lnTo>
                    <a:pt x="356" y="186"/>
                  </a:lnTo>
                  <a:lnTo>
                    <a:pt x="359" y="186"/>
                  </a:lnTo>
                  <a:lnTo>
                    <a:pt x="363" y="186"/>
                  </a:lnTo>
                  <a:lnTo>
                    <a:pt x="366" y="187"/>
                  </a:lnTo>
                  <a:lnTo>
                    <a:pt x="369" y="187"/>
                  </a:lnTo>
                  <a:lnTo>
                    <a:pt x="371" y="187"/>
                  </a:lnTo>
                  <a:lnTo>
                    <a:pt x="373" y="189"/>
                  </a:lnTo>
                  <a:lnTo>
                    <a:pt x="375" y="190"/>
                  </a:lnTo>
                  <a:lnTo>
                    <a:pt x="380" y="191"/>
                  </a:lnTo>
                  <a:lnTo>
                    <a:pt x="383" y="194"/>
                  </a:lnTo>
                  <a:lnTo>
                    <a:pt x="385" y="198"/>
                  </a:lnTo>
                  <a:lnTo>
                    <a:pt x="387" y="201"/>
                  </a:lnTo>
                  <a:lnTo>
                    <a:pt x="387" y="204"/>
                  </a:lnTo>
                  <a:lnTo>
                    <a:pt x="387" y="209"/>
                  </a:lnTo>
                  <a:lnTo>
                    <a:pt x="385" y="211"/>
                  </a:lnTo>
                  <a:lnTo>
                    <a:pt x="384" y="213"/>
                  </a:lnTo>
                  <a:lnTo>
                    <a:pt x="383" y="216"/>
                  </a:lnTo>
                  <a:lnTo>
                    <a:pt x="382" y="218"/>
                  </a:lnTo>
                  <a:lnTo>
                    <a:pt x="380" y="220"/>
                  </a:lnTo>
                  <a:lnTo>
                    <a:pt x="379" y="222"/>
                  </a:lnTo>
                  <a:lnTo>
                    <a:pt x="375" y="225"/>
                  </a:lnTo>
                  <a:lnTo>
                    <a:pt x="373" y="228"/>
                  </a:lnTo>
                  <a:lnTo>
                    <a:pt x="370" y="230"/>
                  </a:lnTo>
                  <a:lnTo>
                    <a:pt x="366" y="233"/>
                  </a:lnTo>
                  <a:lnTo>
                    <a:pt x="363" y="235"/>
                  </a:lnTo>
                  <a:lnTo>
                    <a:pt x="359" y="238"/>
                  </a:lnTo>
                  <a:lnTo>
                    <a:pt x="356" y="238"/>
                  </a:lnTo>
                  <a:lnTo>
                    <a:pt x="354" y="241"/>
                  </a:lnTo>
                  <a:lnTo>
                    <a:pt x="352" y="242"/>
                  </a:lnTo>
                  <a:lnTo>
                    <a:pt x="348" y="243"/>
                  </a:lnTo>
                  <a:lnTo>
                    <a:pt x="346" y="244"/>
                  </a:lnTo>
                  <a:lnTo>
                    <a:pt x="344" y="245"/>
                  </a:lnTo>
                  <a:lnTo>
                    <a:pt x="340" y="246"/>
                  </a:lnTo>
                  <a:lnTo>
                    <a:pt x="338" y="248"/>
                  </a:lnTo>
                  <a:lnTo>
                    <a:pt x="335" y="250"/>
                  </a:lnTo>
                  <a:lnTo>
                    <a:pt x="331" y="251"/>
                  </a:lnTo>
                  <a:lnTo>
                    <a:pt x="328" y="252"/>
                  </a:lnTo>
                  <a:lnTo>
                    <a:pt x="326" y="254"/>
                  </a:lnTo>
                  <a:lnTo>
                    <a:pt x="321" y="255"/>
                  </a:lnTo>
                  <a:lnTo>
                    <a:pt x="319" y="256"/>
                  </a:lnTo>
                  <a:lnTo>
                    <a:pt x="314" y="259"/>
                  </a:lnTo>
                  <a:lnTo>
                    <a:pt x="312" y="260"/>
                  </a:lnTo>
                  <a:lnTo>
                    <a:pt x="307" y="261"/>
                  </a:lnTo>
                  <a:lnTo>
                    <a:pt x="304" y="262"/>
                  </a:lnTo>
                  <a:lnTo>
                    <a:pt x="300" y="264"/>
                  </a:lnTo>
                  <a:lnTo>
                    <a:pt x="296" y="265"/>
                  </a:lnTo>
                  <a:lnTo>
                    <a:pt x="292" y="267"/>
                  </a:lnTo>
                  <a:lnTo>
                    <a:pt x="288" y="269"/>
                  </a:lnTo>
                  <a:lnTo>
                    <a:pt x="284" y="270"/>
                  </a:lnTo>
                  <a:lnTo>
                    <a:pt x="279" y="272"/>
                  </a:lnTo>
                  <a:lnTo>
                    <a:pt x="276" y="273"/>
                  </a:lnTo>
                  <a:lnTo>
                    <a:pt x="271" y="274"/>
                  </a:lnTo>
                  <a:lnTo>
                    <a:pt x="267" y="276"/>
                  </a:lnTo>
                  <a:lnTo>
                    <a:pt x="263" y="278"/>
                  </a:lnTo>
                  <a:lnTo>
                    <a:pt x="258" y="279"/>
                  </a:lnTo>
                  <a:lnTo>
                    <a:pt x="254" y="280"/>
                  </a:lnTo>
                  <a:lnTo>
                    <a:pt x="250" y="281"/>
                  </a:lnTo>
                  <a:lnTo>
                    <a:pt x="245" y="284"/>
                  </a:lnTo>
                  <a:lnTo>
                    <a:pt x="241" y="285"/>
                  </a:lnTo>
                  <a:lnTo>
                    <a:pt x="236" y="286"/>
                  </a:lnTo>
                  <a:lnTo>
                    <a:pt x="232" y="287"/>
                  </a:lnTo>
                  <a:lnTo>
                    <a:pt x="227" y="288"/>
                  </a:lnTo>
                  <a:lnTo>
                    <a:pt x="223" y="289"/>
                  </a:lnTo>
                  <a:lnTo>
                    <a:pt x="218" y="290"/>
                  </a:lnTo>
                  <a:lnTo>
                    <a:pt x="214" y="291"/>
                  </a:lnTo>
                  <a:lnTo>
                    <a:pt x="209" y="293"/>
                  </a:lnTo>
                  <a:lnTo>
                    <a:pt x="203" y="294"/>
                  </a:lnTo>
                  <a:lnTo>
                    <a:pt x="199" y="295"/>
                  </a:lnTo>
                  <a:lnTo>
                    <a:pt x="194" y="296"/>
                  </a:lnTo>
                  <a:lnTo>
                    <a:pt x="190" y="297"/>
                  </a:lnTo>
                  <a:lnTo>
                    <a:pt x="185" y="297"/>
                  </a:lnTo>
                  <a:lnTo>
                    <a:pt x="180" y="298"/>
                  </a:lnTo>
                  <a:lnTo>
                    <a:pt x="175" y="299"/>
                  </a:lnTo>
                  <a:lnTo>
                    <a:pt x="171" y="300"/>
                  </a:lnTo>
                  <a:lnTo>
                    <a:pt x="166" y="302"/>
                  </a:lnTo>
                  <a:lnTo>
                    <a:pt x="162" y="302"/>
                  </a:lnTo>
                  <a:lnTo>
                    <a:pt x="157" y="302"/>
                  </a:lnTo>
                  <a:lnTo>
                    <a:pt x="153" y="303"/>
                  </a:lnTo>
                  <a:lnTo>
                    <a:pt x="148" y="303"/>
                  </a:lnTo>
                  <a:lnTo>
                    <a:pt x="143" y="304"/>
                  </a:lnTo>
                  <a:lnTo>
                    <a:pt x="139" y="304"/>
                  </a:lnTo>
                  <a:lnTo>
                    <a:pt x="134" y="305"/>
                  </a:lnTo>
                  <a:lnTo>
                    <a:pt x="130" y="305"/>
                  </a:lnTo>
                  <a:lnTo>
                    <a:pt x="125" y="305"/>
                  </a:lnTo>
                  <a:lnTo>
                    <a:pt x="121" y="305"/>
                  </a:lnTo>
                  <a:lnTo>
                    <a:pt x="116" y="305"/>
                  </a:lnTo>
                  <a:lnTo>
                    <a:pt x="112" y="305"/>
                  </a:lnTo>
                  <a:lnTo>
                    <a:pt x="107" y="305"/>
                  </a:lnTo>
                  <a:lnTo>
                    <a:pt x="103" y="305"/>
                  </a:lnTo>
                  <a:lnTo>
                    <a:pt x="99" y="305"/>
                  </a:lnTo>
                  <a:lnTo>
                    <a:pt x="95" y="305"/>
                  </a:lnTo>
                  <a:lnTo>
                    <a:pt x="90" y="304"/>
                  </a:lnTo>
                  <a:lnTo>
                    <a:pt x="86" y="304"/>
                  </a:lnTo>
                  <a:lnTo>
                    <a:pt x="82" y="304"/>
                  </a:lnTo>
                  <a:lnTo>
                    <a:pt x="79" y="303"/>
                  </a:lnTo>
                  <a:lnTo>
                    <a:pt x="75" y="303"/>
                  </a:lnTo>
                  <a:lnTo>
                    <a:pt x="71" y="303"/>
                  </a:lnTo>
                  <a:lnTo>
                    <a:pt x="68" y="303"/>
                  </a:lnTo>
                  <a:lnTo>
                    <a:pt x="64" y="302"/>
                  </a:lnTo>
                  <a:lnTo>
                    <a:pt x="61" y="302"/>
                  </a:lnTo>
                  <a:lnTo>
                    <a:pt x="58" y="300"/>
                  </a:lnTo>
                  <a:lnTo>
                    <a:pt x="55" y="299"/>
                  </a:lnTo>
                  <a:lnTo>
                    <a:pt x="52" y="299"/>
                  </a:lnTo>
                  <a:lnTo>
                    <a:pt x="50" y="298"/>
                  </a:lnTo>
                  <a:lnTo>
                    <a:pt x="47" y="298"/>
                  </a:lnTo>
                  <a:lnTo>
                    <a:pt x="45" y="297"/>
                  </a:lnTo>
                  <a:lnTo>
                    <a:pt x="42" y="296"/>
                  </a:lnTo>
                  <a:lnTo>
                    <a:pt x="39" y="296"/>
                  </a:lnTo>
                  <a:lnTo>
                    <a:pt x="37" y="295"/>
                  </a:lnTo>
                  <a:lnTo>
                    <a:pt x="35" y="294"/>
                  </a:lnTo>
                  <a:lnTo>
                    <a:pt x="30" y="293"/>
                  </a:lnTo>
                  <a:lnTo>
                    <a:pt x="28" y="290"/>
                  </a:lnTo>
                  <a:lnTo>
                    <a:pt x="24" y="288"/>
                  </a:lnTo>
                  <a:lnTo>
                    <a:pt x="21" y="287"/>
                  </a:lnTo>
                  <a:lnTo>
                    <a:pt x="19" y="285"/>
                  </a:lnTo>
                  <a:lnTo>
                    <a:pt x="17" y="282"/>
                  </a:lnTo>
                  <a:lnTo>
                    <a:pt x="15" y="279"/>
                  </a:lnTo>
                  <a:lnTo>
                    <a:pt x="15" y="277"/>
                  </a:lnTo>
                  <a:lnTo>
                    <a:pt x="13" y="274"/>
                  </a:lnTo>
                  <a:lnTo>
                    <a:pt x="13" y="271"/>
                  </a:lnTo>
                  <a:lnTo>
                    <a:pt x="13" y="269"/>
                  </a:lnTo>
                  <a:lnTo>
                    <a:pt x="13" y="265"/>
                  </a:lnTo>
                  <a:lnTo>
                    <a:pt x="15" y="262"/>
                  </a:lnTo>
                  <a:lnTo>
                    <a:pt x="16" y="260"/>
                  </a:lnTo>
                  <a:lnTo>
                    <a:pt x="17" y="256"/>
                  </a:lnTo>
                  <a:lnTo>
                    <a:pt x="19" y="253"/>
                  </a:lnTo>
                  <a:lnTo>
                    <a:pt x="21" y="248"/>
                  </a:lnTo>
                  <a:lnTo>
                    <a:pt x="24" y="245"/>
                  </a:lnTo>
                  <a:lnTo>
                    <a:pt x="27" y="242"/>
                  </a:lnTo>
                  <a:lnTo>
                    <a:pt x="30" y="237"/>
                  </a:lnTo>
                  <a:lnTo>
                    <a:pt x="35" y="234"/>
                  </a:lnTo>
                  <a:lnTo>
                    <a:pt x="39" y="229"/>
                  </a:lnTo>
                  <a:lnTo>
                    <a:pt x="41" y="227"/>
                  </a:lnTo>
                  <a:lnTo>
                    <a:pt x="43" y="225"/>
                  </a:lnTo>
                  <a:lnTo>
                    <a:pt x="45" y="222"/>
                  </a:lnTo>
                  <a:lnTo>
                    <a:pt x="48" y="220"/>
                  </a:lnTo>
                  <a:lnTo>
                    <a:pt x="51" y="218"/>
                  </a:lnTo>
                  <a:lnTo>
                    <a:pt x="53" y="216"/>
                  </a:lnTo>
                  <a:lnTo>
                    <a:pt x="55" y="213"/>
                  </a:lnTo>
                  <a:lnTo>
                    <a:pt x="59" y="211"/>
                  </a:lnTo>
                  <a:lnTo>
                    <a:pt x="61" y="209"/>
                  </a:lnTo>
                  <a:lnTo>
                    <a:pt x="64" y="207"/>
                  </a:lnTo>
                  <a:lnTo>
                    <a:pt x="67" y="203"/>
                  </a:lnTo>
                  <a:lnTo>
                    <a:pt x="70" y="201"/>
                  </a:lnTo>
                  <a:lnTo>
                    <a:pt x="73" y="199"/>
                  </a:lnTo>
                  <a:lnTo>
                    <a:pt x="77" y="196"/>
                  </a:lnTo>
                  <a:lnTo>
                    <a:pt x="79" y="194"/>
                  </a:lnTo>
                  <a:lnTo>
                    <a:pt x="84" y="192"/>
                  </a:lnTo>
                  <a:lnTo>
                    <a:pt x="86" y="190"/>
                  </a:lnTo>
                  <a:lnTo>
                    <a:pt x="89" y="187"/>
                  </a:lnTo>
                  <a:lnTo>
                    <a:pt x="94" y="184"/>
                  </a:lnTo>
                  <a:lnTo>
                    <a:pt x="97" y="182"/>
                  </a:lnTo>
                  <a:lnTo>
                    <a:pt x="101" y="180"/>
                  </a:lnTo>
                  <a:lnTo>
                    <a:pt x="105" y="176"/>
                  </a:lnTo>
                  <a:lnTo>
                    <a:pt x="108" y="174"/>
                  </a:lnTo>
                  <a:lnTo>
                    <a:pt x="113" y="172"/>
                  </a:lnTo>
                  <a:lnTo>
                    <a:pt x="116" y="169"/>
                  </a:lnTo>
                  <a:lnTo>
                    <a:pt x="121" y="166"/>
                  </a:lnTo>
                  <a:lnTo>
                    <a:pt x="125" y="164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8" y="156"/>
                  </a:lnTo>
                  <a:lnTo>
                    <a:pt x="142" y="154"/>
                  </a:lnTo>
                  <a:lnTo>
                    <a:pt x="148" y="151"/>
                  </a:lnTo>
                  <a:lnTo>
                    <a:pt x="151" y="148"/>
                  </a:lnTo>
                  <a:lnTo>
                    <a:pt x="157" y="146"/>
                  </a:lnTo>
                  <a:lnTo>
                    <a:pt x="162" y="142"/>
                  </a:lnTo>
                  <a:lnTo>
                    <a:pt x="167" y="140"/>
                  </a:lnTo>
                  <a:lnTo>
                    <a:pt x="172" y="137"/>
                  </a:lnTo>
                  <a:lnTo>
                    <a:pt x="176" y="134"/>
                  </a:lnTo>
                  <a:lnTo>
                    <a:pt x="182" y="132"/>
                  </a:lnTo>
                  <a:lnTo>
                    <a:pt x="188" y="130"/>
                  </a:lnTo>
                  <a:lnTo>
                    <a:pt x="192" y="126"/>
                  </a:lnTo>
                  <a:lnTo>
                    <a:pt x="198" y="124"/>
                  </a:lnTo>
                  <a:lnTo>
                    <a:pt x="203" y="121"/>
                  </a:lnTo>
                  <a:lnTo>
                    <a:pt x="209" y="118"/>
                  </a:lnTo>
                  <a:lnTo>
                    <a:pt x="215" y="115"/>
                  </a:lnTo>
                  <a:lnTo>
                    <a:pt x="220" y="113"/>
                  </a:lnTo>
                  <a:lnTo>
                    <a:pt x="226" y="111"/>
                  </a:lnTo>
                  <a:lnTo>
                    <a:pt x="233" y="108"/>
                  </a:lnTo>
                  <a:lnTo>
                    <a:pt x="238" y="105"/>
                  </a:lnTo>
                  <a:lnTo>
                    <a:pt x="244" y="103"/>
                  </a:lnTo>
                  <a:lnTo>
                    <a:pt x="251" y="99"/>
                  </a:lnTo>
                  <a:lnTo>
                    <a:pt x="258" y="97"/>
                  </a:lnTo>
                  <a:lnTo>
                    <a:pt x="263" y="94"/>
                  </a:lnTo>
                  <a:lnTo>
                    <a:pt x="270" y="91"/>
                  </a:lnTo>
                  <a:lnTo>
                    <a:pt x="277" y="89"/>
                  </a:lnTo>
                  <a:lnTo>
                    <a:pt x="284" y="87"/>
                  </a:lnTo>
                  <a:lnTo>
                    <a:pt x="290" y="83"/>
                  </a:lnTo>
                  <a:lnTo>
                    <a:pt x="297" y="81"/>
                  </a:lnTo>
                  <a:lnTo>
                    <a:pt x="304" y="79"/>
                  </a:lnTo>
                  <a:lnTo>
                    <a:pt x="311" y="77"/>
                  </a:lnTo>
                  <a:lnTo>
                    <a:pt x="318" y="73"/>
                  </a:lnTo>
                  <a:lnTo>
                    <a:pt x="326" y="71"/>
                  </a:lnTo>
                  <a:lnTo>
                    <a:pt x="332" y="69"/>
                  </a:lnTo>
                  <a:lnTo>
                    <a:pt x="340" y="66"/>
                  </a:lnTo>
                  <a:lnTo>
                    <a:pt x="347" y="64"/>
                  </a:lnTo>
                  <a:lnTo>
                    <a:pt x="355" y="61"/>
                  </a:lnTo>
                  <a:lnTo>
                    <a:pt x="362" y="59"/>
                  </a:lnTo>
                  <a:lnTo>
                    <a:pt x="370" y="56"/>
                  </a:lnTo>
                  <a:lnTo>
                    <a:pt x="376" y="54"/>
                  </a:lnTo>
                  <a:lnTo>
                    <a:pt x="383" y="52"/>
                  </a:lnTo>
                  <a:lnTo>
                    <a:pt x="390" y="49"/>
                  </a:lnTo>
                  <a:lnTo>
                    <a:pt x="397" y="48"/>
                  </a:lnTo>
                  <a:lnTo>
                    <a:pt x="402" y="46"/>
                  </a:lnTo>
                  <a:lnTo>
                    <a:pt x="409" y="45"/>
                  </a:lnTo>
                  <a:lnTo>
                    <a:pt x="415" y="43"/>
                  </a:lnTo>
                  <a:lnTo>
                    <a:pt x="422" y="40"/>
                  </a:lnTo>
                  <a:lnTo>
                    <a:pt x="427" y="39"/>
                  </a:lnTo>
                  <a:lnTo>
                    <a:pt x="434" y="37"/>
                  </a:lnTo>
                  <a:lnTo>
                    <a:pt x="440" y="36"/>
                  </a:lnTo>
                  <a:lnTo>
                    <a:pt x="447" y="35"/>
                  </a:lnTo>
                  <a:lnTo>
                    <a:pt x="451" y="34"/>
                  </a:lnTo>
                  <a:lnTo>
                    <a:pt x="457" y="31"/>
                  </a:lnTo>
                  <a:lnTo>
                    <a:pt x="462" y="30"/>
                  </a:lnTo>
                  <a:lnTo>
                    <a:pt x="468" y="29"/>
                  </a:lnTo>
                  <a:lnTo>
                    <a:pt x="474" y="28"/>
                  </a:lnTo>
                  <a:lnTo>
                    <a:pt x="479" y="27"/>
                  </a:lnTo>
                  <a:lnTo>
                    <a:pt x="485" y="27"/>
                  </a:lnTo>
                  <a:lnTo>
                    <a:pt x="491" y="26"/>
                  </a:lnTo>
                  <a:lnTo>
                    <a:pt x="495" y="25"/>
                  </a:lnTo>
                  <a:lnTo>
                    <a:pt x="500" y="23"/>
                  </a:lnTo>
                  <a:lnTo>
                    <a:pt x="505" y="22"/>
                  </a:lnTo>
                  <a:lnTo>
                    <a:pt x="510" y="21"/>
                  </a:lnTo>
                  <a:lnTo>
                    <a:pt x="516" y="21"/>
                  </a:lnTo>
                  <a:lnTo>
                    <a:pt x="520" y="20"/>
                  </a:lnTo>
                  <a:lnTo>
                    <a:pt x="525" y="19"/>
                  </a:lnTo>
                  <a:lnTo>
                    <a:pt x="530" y="19"/>
                  </a:lnTo>
                  <a:lnTo>
                    <a:pt x="535" y="19"/>
                  </a:lnTo>
                  <a:lnTo>
                    <a:pt x="539" y="18"/>
                  </a:lnTo>
                  <a:lnTo>
                    <a:pt x="544" y="18"/>
                  </a:lnTo>
                  <a:lnTo>
                    <a:pt x="548" y="18"/>
                  </a:lnTo>
                  <a:lnTo>
                    <a:pt x="553" y="17"/>
                  </a:lnTo>
                  <a:lnTo>
                    <a:pt x="557" y="17"/>
                  </a:lnTo>
                  <a:lnTo>
                    <a:pt x="562" y="16"/>
                  </a:lnTo>
                  <a:lnTo>
                    <a:pt x="566" y="16"/>
                  </a:lnTo>
                  <a:lnTo>
                    <a:pt x="570" y="16"/>
                  </a:lnTo>
                  <a:lnTo>
                    <a:pt x="574" y="16"/>
                  </a:lnTo>
                  <a:lnTo>
                    <a:pt x="579" y="14"/>
                  </a:lnTo>
                  <a:lnTo>
                    <a:pt x="583" y="14"/>
                  </a:lnTo>
                  <a:lnTo>
                    <a:pt x="587" y="14"/>
                  </a:lnTo>
                  <a:lnTo>
                    <a:pt x="591" y="14"/>
                  </a:lnTo>
                  <a:lnTo>
                    <a:pt x="596" y="14"/>
                  </a:lnTo>
                  <a:lnTo>
                    <a:pt x="599" y="14"/>
                  </a:lnTo>
                  <a:lnTo>
                    <a:pt x="604" y="14"/>
                  </a:lnTo>
                  <a:lnTo>
                    <a:pt x="607" y="14"/>
                  </a:lnTo>
                  <a:lnTo>
                    <a:pt x="612" y="14"/>
                  </a:lnTo>
                  <a:lnTo>
                    <a:pt x="615" y="14"/>
                  </a:lnTo>
                  <a:lnTo>
                    <a:pt x="618" y="14"/>
                  </a:lnTo>
                  <a:lnTo>
                    <a:pt x="623" y="14"/>
                  </a:lnTo>
                  <a:lnTo>
                    <a:pt x="626" y="14"/>
                  </a:lnTo>
                  <a:lnTo>
                    <a:pt x="631" y="14"/>
                  </a:lnTo>
                  <a:lnTo>
                    <a:pt x="634" y="14"/>
                  </a:lnTo>
                  <a:lnTo>
                    <a:pt x="639" y="14"/>
                  </a:lnTo>
                  <a:lnTo>
                    <a:pt x="642" y="14"/>
                  </a:lnTo>
                  <a:lnTo>
                    <a:pt x="647" y="16"/>
                  </a:lnTo>
                  <a:lnTo>
                    <a:pt x="650" y="16"/>
                  </a:lnTo>
                  <a:lnTo>
                    <a:pt x="653" y="16"/>
                  </a:lnTo>
                  <a:lnTo>
                    <a:pt x="658" y="16"/>
                  </a:lnTo>
                  <a:lnTo>
                    <a:pt x="663" y="16"/>
                  </a:lnTo>
                  <a:lnTo>
                    <a:pt x="666" y="16"/>
                  </a:lnTo>
                  <a:lnTo>
                    <a:pt x="669" y="16"/>
                  </a:lnTo>
                  <a:lnTo>
                    <a:pt x="674" y="17"/>
                  </a:lnTo>
                  <a:lnTo>
                    <a:pt x="678" y="17"/>
                  </a:lnTo>
                  <a:lnTo>
                    <a:pt x="682" y="17"/>
                  </a:lnTo>
                  <a:lnTo>
                    <a:pt x="686" y="18"/>
                  </a:lnTo>
                  <a:lnTo>
                    <a:pt x="691" y="18"/>
                  </a:lnTo>
                  <a:lnTo>
                    <a:pt x="695" y="19"/>
                  </a:lnTo>
                  <a:lnTo>
                    <a:pt x="699" y="19"/>
                  </a:lnTo>
                  <a:lnTo>
                    <a:pt x="703" y="20"/>
                  </a:lnTo>
                  <a:lnTo>
                    <a:pt x="708" y="20"/>
                  </a:lnTo>
                  <a:lnTo>
                    <a:pt x="712" y="21"/>
                  </a:lnTo>
                  <a:lnTo>
                    <a:pt x="717" y="22"/>
                  </a:lnTo>
                  <a:lnTo>
                    <a:pt x="721" y="23"/>
                  </a:lnTo>
                  <a:lnTo>
                    <a:pt x="726" y="23"/>
                  </a:lnTo>
                  <a:lnTo>
                    <a:pt x="730" y="25"/>
                  </a:lnTo>
                  <a:lnTo>
                    <a:pt x="735" y="26"/>
                  </a:lnTo>
                  <a:lnTo>
                    <a:pt x="739" y="27"/>
                  </a:lnTo>
                  <a:lnTo>
                    <a:pt x="744" y="28"/>
                  </a:lnTo>
                  <a:lnTo>
                    <a:pt x="748" y="29"/>
                  </a:lnTo>
                  <a:lnTo>
                    <a:pt x="753" y="30"/>
                  </a:lnTo>
                  <a:lnTo>
                    <a:pt x="758" y="31"/>
                  </a:lnTo>
                  <a:lnTo>
                    <a:pt x="762" y="33"/>
                  </a:lnTo>
                  <a:lnTo>
                    <a:pt x="767" y="34"/>
                  </a:lnTo>
                  <a:lnTo>
                    <a:pt x="771" y="36"/>
                  </a:lnTo>
                  <a:lnTo>
                    <a:pt x="774" y="37"/>
                  </a:lnTo>
                  <a:lnTo>
                    <a:pt x="779" y="38"/>
                  </a:lnTo>
                  <a:lnTo>
                    <a:pt x="784" y="39"/>
                  </a:lnTo>
                  <a:lnTo>
                    <a:pt x="788" y="40"/>
                  </a:lnTo>
                  <a:lnTo>
                    <a:pt x="793" y="43"/>
                  </a:lnTo>
                  <a:lnTo>
                    <a:pt x="796" y="45"/>
                  </a:lnTo>
                  <a:lnTo>
                    <a:pt x="800" y="46"/>
                  </a:lnTo>
                  <a:lnTo>
                    <a:pt x="804" y="47"/>
                  </a:lnTo>
                  <a:lnTo>
                    <a:pt x="808" y="49"/>
                  </a:lnTo>
                  <a:lnTo>
                    <a:pt x="812" y="52"/>
                  </a:lnTo>
                  <a:lnTo>
                    <a:pt x="816" y="53"/>
                  </a:lnTo>
                  <a:lnTo>
                    <a:pt x="820" y="55"/>
                  </a:lnTo>
                  <a:lnTo>
                    <a:pt x="823" y="56"/>
                  </a:lnTo>
                  <a:lnTo>
                    <a:pt x="826" y="59"/>
                  </a:lnTo>
                  <a:lnTo>
                    <a:pt x="830" y="61"/>
                  </a:lnTo>
                  <a:lnTo>
                    <a:pt x="833" y="62"/>
                  </a:lnTo>
                  <a:lnTo>
                    <a:pt x="837" y="64"/>
                  </a:lnTo>
                  <a:lnTo>
                    <a:pt x="839" y="66"/>
                  </a:lnTo>
                  <a:lnTo>
                    <a:pt x="842" y="69"/>
                  </a:lnTo>
                  <a:lnTo>
                    <a:pt x="845" y="71"/>
                  </a:lnTo>
                  <a:lnTo>
                    <a:pt x="848" y="73"/>
                  </a:lnTo>
                  <a:lnTo>
                    <a:pt x="850" y="76"/>
                  </a:lnTo>
                  <a:lnTo>
                    <a:pt x="854" y="78"/>
                  </a:lnTo>
                  <a:lnTo>
                    <a:pt x="858" y="82"/>
                  </a:lnTo>
                  <a:lnTo>
                    <a:pt x="862" y="87"/>
                  </a:lnTo>
                  <a:lnTo>
                    <a:pt x="864" y="89"/>
                  </a:lnTo>
                  <a:lnTo>
                    <a:pt x="865" y="92"/>
                  </a:lnTo>
                  <a:lnTo>
                    <a:pt x="867" y="95"/>
                  </a:lnTo>
                  <a:lnTo>
                    <a:pt x="868" y="97"/>
                  </a:lnTo>
                  <a:lnTo>
                    <a:pt x="869" y="99"/>
                  </a:lnTo>
                  <a:lnTo>
                    <a:pt x="871" y="103"/>
                  </a:lnTo>
                  <a:lnTo>
                    <a:pt x="871" y="105"/>
                  </a:lnTo>
                  <a:lnTo>
                    <a:pt x="872" y="108"/>
                  </a:lnTo>
                  <a:lnTo>
                    <a:pt x="872" y="111"/>
                  </a:lnTo>
                  <a:lnTo>
                    <a:pt x="872" y="114"/>
                  </a:lnTo>
                  <a:lnTo>
                    <a:pt x="872" y="116"/>
                  </a:lnTo>
                  <a:lnTo>
                    <a:pt x="873" y="120"/>
                  </a:lnTo>
                  <a:lnTo>
                    <a:pt x="872" y="122"/>
                  </a:lnTo>
                  <a:lnTo>
                    <a:pt x="872" y="124"/>
                  </a:lnTo>
                  <a:lnTo>
                    <a:pt x="871" y="128"/>
                  </a:lnTo>
                  <a:lnTo>
                    <a:pt x="871" y="130"/>
                  </a:lnTo>
                  <a:lnTo>
                    <a:pt x="871" y="133"/>
                  </a:lnTo>
                  <a:lnTo>
                    <a:pt x="869" y="135"/>
                  </a:lnTo>
                  <a:lnTo>
                    <a:pt x="869" y="139"/>
                  </a:lnTo>
                  <a:lnTo>
                    <a:pt x="868" y="141"/>
                  </a:lnTo>
                  <a:lnTo>
                    <a:pt x="867" y="144"/>
                  </a:lnTo>
                  <a:lnTo>
                    <a:pt x="867" y="147"/>
                  </a:lnTo>
                  <a:lnTo>
                    <a:pt x="866" y="149"/>
                  </a:lnTo>
                  <a:lnTo>
                    <a:pt x="865" y="151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862" y="159"/>
                  </a:lnTo>
                  <a:lnTo>
                    <a:pt x="862" y="161"/>
                  </a:lnTo>
                  <a:lnTo>
                    <a:pt x="859" y="164"/>
                  </a:lnTo>
                  <a:lnTo>
                    <a:pt x="858" y="167"/>
                  </a:lnTo>
                  <a:lnTo>
                    <a:pt x="857" y="169"/>
                  </a:lnTo>
                  <a:lnTo>
                    <a:pt x="856" y="172"/>
                  </a:lnTo>
                  <a:lnTo>
                    <a:pt x="854" y="174"/>
                  </a:lnTo>
                  <a:lnTo>
                    <a:pt x="853" y="176"/>
                  </a:lnTo>
                  <a:lnTo>
                    <a:pt x="851" y="178"/>
                  </a:lnTo>
                  <a:lnTo>
                    <a:pt x="850" y="181"/>
                  </a:lnTo>
                  <a:lnTo>
                    <a:pt x="847" y="185"/>
                  </a:lnTo>
                  <a:lnTo>
                    <a:pt x="843" y="190"/>
                  </a:lnTo>
                  <a:lnTo>
                    <a:pt x="840" y="194"/>
                  </a:lnTo>
                  <a:lnTo>
                    <a:pt x="837" y="199"/>
                  </a:lnTo>
                  <a:lnTo>
                    <a:pt x="832" y="203"/>
                  </a:lnTo>
                  <a:lnTo>
                    <a:pt x="829" y="207"/>
                  </a:lnTo>
                  <a:lnTo>
                    <a:pt x="824" y="210"/>
                  </a:lnTo>
                  <a:lnTo>
                    <a:pt x="821" y="215"/>
                  </a:lnTo>
                  <a:lnTo>
                    <a:pt x="816" y="218"/>
                  </a:lnTo>
                  <a:lnTo>
                    <a:pt x="812" y="221"/>
                  </a:lnTo>
                  <a:lnTo>
                    <a:pt x="807" y="225"/>
                  </a:lnTo>
                  <a:lnTo>
                    <a:pt x="803" y="228"/>
                  </a:lnTo>
                  <a:lnTo>
                    <a:pt x="800" y="229"/>
                  </a:lnTo>
                  <a:lnTo>
                    <a:pt x="798" y="232"/>
                  </a:lnTo>
                  <a:lnTo>
                    <a:pt x="796" y="233"/>
                  </a:lnTo>
                  <a:lnTo>
                    <a:pt x="794" y="235"/>
                  </a:lnTo>
                  <a:lnTo>
                    <a:pt x="790" y="236"/>
                  </a:lnTo>
                  <a:lnTo>
                    <a:pt x="789" y="237"/>
                  </a:lnTo>
                  <a:lnTo>
                    <a:pt x="786" y="238"/>
                  </a:lnTo>
                  <a:lnTo>
                    <a:pt x="784" y="241"/>
                  </a:lnTo>
                  <a:lnTo>
                    <a:pt x="781" y="242"/>
                  </a:lnTo>
                  <a:lnTo>
                    <a:pt x="779" y="243"/>
                  </a:lnTo>
                  <a:lnTo>
                    <a:pt x="777" y="244"/>
                  </a:lnTo>
                  <a:lnTo>
                    <a:pt x="774" y="246"/>
                  </a:lnTo>
                  <a:lnTo>
                    <a:pt x="772" y="247"/>
                  </a:lnTo>
                  <a:lnTo>
                    <a:pt x="770" y="248"/>
                  </a:lnTo>
                  <a:lnTo>
                    <a:pt x="768" y="250"/>
                  </a:lnTo>
                  <a:lnTo>
                    <a:pt x="765" y="251"/>
                  </a:lnTo>
                  <a:lnTo>
                    <a:pt x="762" y="252"/>
                  </a:lnTo>
                  <a:lnTo>
                    <a:pt x="760" y="253"/>
                  </a:lnTo>
                  <a:lnTo>
                    <a:pt x="758" y="253"/>
                  </a:lnTo>
                  <a:lnTo>
                    <a:pt x="755" y="254"/>
                  </a:lnTo>
                  <a:lnTo>
                    <a:pt x="753" y="255"/>
                  </a:lnTo>
                  <a:lnTo>
                    <a:pt x="750" y="256"/>
                  </a:lnTo>
                  <a:lnTo>
                    <a:pt x="747" y="256"/>
                  </a:lnTo>
                  <a:lnTo>
                    <a:pt x="745" y="258"/>
                  </a:lnTo>
                  <a:lnTo>
                    <a:pt x="743" y="259"/>
                  </a:lnTo>
                  <a:lnTo>
                    <a:pt x="741" y="259"/>
                  </a:lnTo>
                  <a:lnTo>
                    <a:pt x="738" y="260"/>
                  </a:lnTo>
                  <a:lnTo>
                    <a:pt x="736" y="261"/>
                  </a:lnTo>
                  <a:lnTo>
                    <a:pt x="732" y="262"/>
                  </a:lnTo>
                  <a:lnTo>
                    <a:pt x="727" y="264"/>
                  </a:lnTo>
                  <a:lnTo>
                    <a:pt x="725" y="264"/>
                  </a:lnTo>
                  <a:lnTo>
                    <a:pt x="721" y="264"/>
                  </a:lnTo>
                  <a:lnTo>
                    <a:pt x="719" y="264"/>
                  </a:lnTo>
                  <a:lnTo>
                    <a:pt x="718" y="265"/>
                  </a:lnTo>
                  <a:lnTo>
                    <a:pt x="712" y="267"/>
                  </a:lnTo>
                  <a:lnTo>
                    <a:pt x="709" y="268"/>
                  </a:lnTo>
                  <a:lnTo>
                    <a:pt x="704" y="268"/>
                  </a:lnTo>
                  <a:lnTo>
                    <a:pt x="701" y="269"/>
                  </a:lnTo>
                  <a:lnTo>
                    <a:pt x="696" y="270"/>
                  </a:lnTo>
                  <a:lnTo>
                    <a:pt x="693" y="271"/>
                  </a:lnTo>
                  <a:lnTo>
                    <a:pt x="690" y="271"/>
                  </a:lnTo>
                  <a:lnTo>
                    <a:pt x="685" y="271"/>
                  </a:lnTo>
                  <a:lnTo>
                    <a:pt x="683" y="271"/>
                  </a:lnTo>
                  <a:lnTo>
                    <a:pt x="679" y="272"/>
                  </a:lnTo>
                  <a:lnTo>
                    <a:pt x="676" y="272"/>
                  </a:lnTo>
                  <a:lnTo>
                    <a:pt x="674" y="272"/>
                  </a:lnTo>
                  <a:lnTo>
                    <a:pt x="672" y="272"/>
                  </a:lnTo>
                  <a:lnTo>
                    <a:pt x="669" y="273"/>
                  </a:lnTo>
                  <a:lnTo>
                    <a:pt x="665" y="273"/>
                  </a:lnTo>
                  <a:lnTo>
                    <a:pt x="663" y="273"/>
                  </a:lnTo>
                  <a:lnTo>
                    <a:pt x="661" y="273"/>
                  </a:lnTo>
                  <a:lnTo>
                    <a:pt x="660" y="273"/>
                  </a:lnTo>
                  <a:lnTo>
                    <a:pt x="661" y="2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53" name="Freeform 134"/>
            <p:cNvSpPr>
              <a:spLocks/>
            </p:cNvSpPr>
            <p:nvPr/>
          </p:nvSpPr>
          <p:spPr bwMode="auto">
            <a:xfrm>
              <a:off x="5252" y="950"/>
              <a:ext cx="248" cy="501"/>
            </a:xfrm>
            <a:custGeom>
              <a:avLst/>
              <a:gdLst>
                <a:gd name="T0" fmla="*/ 18 w 248"/>
                <a:gd name="T1" fmla="*/ 487 h 501"/>
                <a:gd name="T2" fmla="*/ 44 w 248"/>
                <a:gd name="T3" fmla="*/ 487 h 501"/>
                <a:gd name="T4" fmla="*/ 61 w 248"/>
                <a:gd name="T5" fmla="*/ 487 h 501"/>
                <a:gd name="T6" fmla="*/ 79 w 248"/>
                <a:gd name="T7" fmla="*/ 487 h 501"/>
                <a:gd name="T8" fmla="*/ 98 w 248"/>
                <a:gd name="T9" fmla="*/ 487 h 501"/>
                <a:gd name="T10" fmla="*/ 115 w 248"/>
                <a:gd name="T11" fmla="*/ 487 h 501"/>
                <a:gd name="T12" fmla="*/ 133 w 248"/>
                <a:gd name="T13" fmla="*/ 487 h 501"/>
                <a:gd name="T14" fmla="*/ 163 w 248"/>
                <a:gd name="T15" fmla="*/ 484 h 501"/>
                <a:gd name="T16" fmla="*/ 190 w 248"/>
                <a:gd name="T17" fmla="*/ 482 h 501"/>
                <a:gd name="T18" fmla="*/ 210 w 248"/>
                <a:gd name="T19" fmla="*/ 477 h 501"/>
                <a:gd name="T20" fmla="*/ 228 w 248"/>
                <a:gd name="T21" fmla="*/ 470 h 501"/>
                <a:gd name="T22" fmla="*/ 229 w 248"/>
                <a:gd name="T23" fmla="*/ 454 h 501"/>
                <a:gd name="T24" fmla="*/ 231 w 248"/>
                <a:gd name="T25" fmla="*/ 436 h 501"/>
                <a:gd name="T26" fmla="*/ 232 w 248"/>
                <a:gd name="T27" fmla="*/ 412 h 501"/>
                <a:gd name="T28" fmla="*/ 233 w 248"/>
                <a:gd name="T29" fmla="*/ 384 h 501"/>
                <a:gd name="T30" fmla="*/ 233 w 248"/>
                <a:gd name="T31" fmla="*/ 353 h 501"/>
                <a:gd name="T32" fmla="*/ 234 w 248"/>
                <a:gd name="T33" fmla="*/ 321 h 501"/>
                <a:gd name="T34" fmla="*/ 234 w 248"/>
                <a:gd name="T35" fmla="*/ 291 h 501"/>
                <a:gd name="T36" fmla="*/ 233 w 248"/>
                <a:gd name="T37" fmla="*/ 264 h 501"/>
                <a:gd name="T38" fmla="*/ 232 w 248"/>
                <a:gd name="T39" fmla="*/ 240 h 501"/>
                <a:gd name="T40" fmla="*/ 231 w 248"/>
                <a:gd name="T41" fmla="*/ 212 h 501"/>
                <a:gd name="T42" fmla="*/ 227 w 248"/>
                <a:gd name="T43" fmla="*/ 181 h 501"/>
                <a:gd name="T44" fmla="*/ 225 w 248"/>
                <a:gd name="T45" fmla="*/ 150 h 501"/>
                <a:gd name="T46" fmla="*/ 223 w 248"/>
                <a:gd name="T47" fmla="*/ 117 h 501"/>
                <a:gd name="T48" fmla="*/ 220 w 248"/>
                <a:gd name="T49" fmla="*/ 87 h 501"/>
                <a:gd name="T50" fmla="*/ 218 w 248"/>
                <a:gd name="T51" fmla="*/ 60 h 501"/>
                <a:gd name="T52" fmla="*/ 216 w 248"/>
                <a:gd name="T53" fmla="*/ 41 h 501"/>
                <a:gd name="T54" fmla="*/ 220 w 248"/>
                <a:gd name="T55" fmla="*/ 0 h 501"/>
                <a:gd name="T56" fmla="*/ 224 w 248"/>
                <a:gd name="T57" fmla="*/ 20 h 501"/>
                <a:gd name="T58" fmla="*/ 226 w 248"/>
                <a:gd name="T59" fmla="*/ 35 h 501"/>
                <a:gd name="T60" fmla="*/ 231 w 248"/>
                <a:gd name="T61" fmla="*/ 57 h 501"/>
                <a:gd name="T62" fmla="*/ 233 w 248"/>
                <a:gd name="T63" fmla="*/ 83 h 501"/>
                <a:gd name="T64" fmla="*/ 237 w 248"/>
                <a:gd name="T65" fmla="*/ 115 h 501"/>
                <a:gd name="T66" fmla="*/ 240 w 248"/>
                <a:gd name="T67" fmla="*/ 151 h 501"/>
                <a:gd name="T68" fmla="*/ 243 w 248"/>
                <a:gd name="T69" fmla="*/ 193 h 501"/>
                <a:gd name="T70" fmla="*/ 245 w 248"/>
                <a:gd name="T71" fmla="*/ 237 h 501"/>
                <a:gd name="T72" fmla="*/ 246 w 248"/>
                <a:gd name="T73" fmla="*/ 280 h 501"/>
                <a:gd name="T74" fmla="*/ 248 w 248"/>
                <a:gd name="T75" fmla="*/ 321 h 501"/>
                <a:gd name="T76" fmla="*/ 248 w 248"/>
                <a:gd name="T77" fmla="*/ 360 h 501"/>
                <a:gd name="T78" fmla="*/ 246 w 248"/>
                <a:gd name="T79" fmla="*/ 394 h 501"/>
                <a:gd name="T80" fmla="*/ 246 w 248"/>
                <a:gd name="T81" fmla="*/ 423 h 501"/>
                <a:gd name="T82" fmla="*/ 245 w 248"/>
                <a:gd name="T83" fmla="*/ 447 h 501"/>
                <a:gd name="T84" fmla="*/ 243 w 248"/>
                <a:gd name="T85" fmla="*/ 465 h 501"/>
                <a:gd name="T86" fmla="*/ 241 w 248"/>
                <a:gd name="T87" fmla="*/ 482 h 501"/>
                <a:gd name="T88" fmla="*/ 220 w 248"/>
                <a:gd name="T89" fmla="*/ 490 h 501"/>
                <a:gd name="T90" fmla="*/ 192 w 248"/>
                <a:gd name="T91" fmla="*/ 496 h 501"/>
                <a:gd name="T92" fmla="*/ 163 w 248"/>
                <a:gd name="T93" fmla="*/ 498 h 501"/>
                <a:gd name="T94" fmla="*/ 138 w 248"/>
                <a:gd name="T95" fmla="*/ 499 h 501"/>
                <a:gd name="T96" fmla="*/ 113 w 248"/>
                <a:gd name="T97" fmla="*/ 499 h 501"/>
                <a:gd name="T98" fmla="*/ 96 w 248"/>
                <a:gd name="T99" fmla="*/ 499 h 501"/>
                <a:gd name="T100" fmla="*/ 77 w 248"/>
                <a:gd name="T101" fmla="*/ 500 h 501"/>
                <a:gd name="T102" fmla="*/ 58 w 248"/>
                <a:gd name="T103" fmla="*/ 501 h 501"/>
                <a:gd name="T104" fmla="*/ 38 w 248"/>
                <a:gd name="T105" fmla="*/ 501 h 501"/>
                <a:gd name="T106" fmla="*/ 17 w 248"/>
                <a:gd name="T107" fmla="*/ 500 h 501"/>
                <a:gd name="T108" fmla="*/ 2 w 248"/>
                <a:gd name="T109" fmla="*/ 498 h 501"/>
                <a:gd name="T110" fmla="*/ 6 w 248"/>
                <a:gd name="T111" fmla="*/ 487 h 50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8"/>
                <a:gd name="T169" fmla="*/ 0 h 501"/>
                <a:gd name="T170" fmla="*/ 248 w 248"/>
                <a:gd name="T171" fmla="*/ 501 h 50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8" h="501">
                  <a:moveTo>
                    <a:pt x="6" y="487"/>
                  </a:moveTo>
                  <a:lnTo>
                    <a:pt x="6" y="487"/>
                  </a:lnTo>
                  <a:lnTo>
                    <a:pt x="9" y="487"/>
                  </a:lnTo>
                  <a:lnTo>
                    <a:pt x="10" y="487"/>
                  </a:lnTo>
                  <a:lnTo>
                    <a:pt x="12" y="487"/>
                  </a:lnTo>
                  <a:lnTo>
                    <a:pt x="15" y="487"/>
                  </a:lnTo>
                  <a:lnTo>
                    <a:pt x="18" y="487"/>
                  </a:lnTo>
                  <a:lnTo>
                    <a:pt x="21" y="487"/>
                  </a:lnTo>
                  <a:lnTo>
                    <a:pt x="25" y="487"/>
                  </a:lnTo>
                  <a:lnTo>
                    <a:pt x="28" y="487"/>
                  </a:lnTo>
                  <a:lnTo>
                    <a:pt x="33" y="487"/>
                  </a:lnTo>
                  <a:lnTo>
                    <a:pt x="37" y="487"/>
                  </a:lnTo>
                  <a:lnTo>
                    <a:pt x="42" y="487"/>
                  </a:lnTo>
                  <a:lnTo>
                    <a:pt x="44" y="487"/>
                  </a:lnTo>
                  <a:lnTo>
                    <a:pt x="46" y="487"/>
                  </a:lnTo>
                  <a:lnTo>
                    <a:pt x="49" y="487"/>
                  </a:lnTo>
                  <a:lnTo>
                    <a:pt x="52" y="487"/>
                  </a:lnTo>
                  <a:lnTo>
                    <a:pt x="53" y="487"/>
                  </a:lnTo>
                  <a:lnTo>
                    <a:pt x="56" y="487"/>
                  </a:lnTo>
                  <a:lnTo>
                    <a:pt x="59" y="487"/>
                  </a:lnTo>
                  <a:lnTo>
                    <a:pt x="61" y="487"/>
                  </a:lnTo>
                  <a:lnTo>
                    <a:pt x="63" y="487"/>
                  </a:lnTo>
                  <a:lnTo>
                    <a:pt x="66" y="487"/>
                  </a:lnTo>
                  <a:lnTo>
                    <a:pt x="69" y="487"/>
                  </a:lnTo>
                  <a:lnTo>
                    <a:pt x="71" y="487"/>
                  </a:lnTo>
                  <a:lnTo>
                    <a:pt x="73" y="487"/>
                  </a:lnTo>
                  <a:lnTo>
                    <a:pt x="77" y="487"/>
                  </a:lnTo>
                  <a:lnTo>
                    <a:pt x="79" y="487"/>
                  </a:lnTo>
                  <a:lnTo>
                    <a:pt x="81" y="487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9" y="487"/>
                  </a:lnTo>
                  <a:lnTo>
                    <a:pt x="93" y="487"/>
                  </a:lnTo>
                  <a:lnTo>
                    <a:pt x="95" y="487"/>
                  </a:lnTo>
                  <a:lnTo>
                    <a:pt x="98" y="487"/>
                  </a:lnTo>
                  <a:lnTo>
                    <a:pt x="101" y="487"/>
                  </a:lnTo>
                  <a:lnTo>
                    <a:pt x="103" y="487"/>
                  </a:lnTo>
                  <a:lnTo>
                    <a:pt x="105" y="487"/>
                  </a:lnTo>
                  <a:lnTo>
                    <a:pt x="108" y="487"/>
                  </a:lnTo>
                  <a:lnTo>
                    <a:pt x="111" y="487"/>
                  </a:lnTo>
                  <a:lnTo>
                    <a:pt x="114" y="487"/>
                  </a:lnTo>
                  <a:lnTo>
                    <a:pt x="115" y="487"/>
                  </a:lnTo>
                  <a:lnTo>
                    <a:pt x="119" y="487"/>
                  </a:lnTo>
                  <a:lnTo>
                    <a:pt x="121" y="487"/>
                  </a:lnTo>
                  <a:lnTo>
                    <a:pt x="123" y="487"/>
                  </a:lnTo>
                  <a:lnTo>
                    <a:pt x="125" y="487"/>
                  </a:lnTo>
                  <a:lnTo>
                    <a:pt x="128" y="487"/>
                  </a:lnTo>
                  <a:lnTo>
                    <a:pt x="130" y="487"/>
                  </a:lnTo>
                  <a:lnTo>
                    <a:pt x="133" y="487"/>
                  </a:lnTo>
                  <a:lnTo>
                    <a:pt x="137" y="487"/>
                  </a:lnTo>
                  <a:lnTo>
                    <a:pt x="141" y="487"/>
                  </a:lnTo>
                  <a:lnTo>
                    <a:pt x="146" y="485"/>
                  </a:lnTo>
                  <a:lnTo>
                    <a:pt x="150" y="485"/>
                  </a:lnTo>
                  <a:lnTo>
                    <a:pt x="155" y="485"/>
                  </a:lnTo>
                  <a:lnTo>
                    <a:pt x="158" y="485"/>
                  </a:lnTo>
                  <a:lnTo>
                    <a:pt x="163" y="484"/>
                  </a:lnTo>
                  <a:lnTo>
                    <a:pt x="167" y="484"/>
                  </a:lnTo>
                  <a:lnTo>
                    <a:pt x="171" y="484"/>
                  </a:lnTo>
                  <a:lnTo>
                    <a:pt x="175" y="484"/>
                  </a:lnTo>
                  <a:lnTo>
                    <a:pt x="179" y="483"/>
                  </a:lnTo>
                  <a:lnTo>
                    <a:pt x="183" y="483"/>
                  </a:lnTo>
                  <a:lnTo>
                    <a:pt x="187" y="482"/>
                  </a:lnTo>
                  <a:lnTo>
                    <a:pt x="190" y="482"/>
                  </a:lnTo>
                  <a:lnTo>
                    <a:pt x="193" y="481"/>
                  </a:lnTo>
                  <a:lnTo>
                    <a:pt x="197" y="481"/>
                  </a:lnTo>
                  <a:lnTo>
                    <a:pt x="200" y="480"/>
                  </a:lnTo>
                  <a:lnTo>
                    <a:pt x="202" y="479"/>
                  </a:lnTo>
                  <a:lnTo>
                    <a:pt x="206" y="479"/>
                  </a:lnTo>
                  <a:lnTo>
                    <a:pt x="208" y="477"/>
                  </a:lnTo>
                  <a:lnTo>
                    <a:pt x="210" y="477"/>
                  </a:lnTo>
                  <a:lnTo>
                    <a:pt x="214" y="476"/>
                  </a:lnTo>
                  <a:lnTo>
                    <a:pt x="215" y="476"/>
                  </a:lnTo>
                  <a:lnTo>
                    <a:pt x="218" y="475"/>
                  </a:lnTo>
                  <a:lnTo>
                    <a:pt x="222" y="474"/>
                  </a:lnTo>
                  <a:lnTo>
                    <a:pt x="224" y="472"/>
                  </a:lnTo>
                  <a:lnTo>
                    <a:pt x="227" y="471"/>
                  </a:lnTo>
                  <a:lnTo>
                    <a:pt x="228" y="470"/>
                  </a:lnTo>
                  <a:lnTo>
                    <a:pt x="228" y="468"/>
                  </a:lnTo>
                  <a:lnTo>
                    <a:pt x="229" y="466"/>
                  </a:lnTo>
                  <a:lnTo>
                    <a:pt x="229" y="464"/>
                  </a:lnTo>
                  <a:lnTo>
                    <a:pt x="229" y="461"/>
                  </a:lnTo>
                  <a:lnTo>
                    <a:pt x="229" y="458"/>
                  </a:lnTo>
                  <a:lnTo>
                    <a:pt x="229" y="456"/>
                  </a:lnTo>
                  <a:lnTo>
                    <a:pt x="229" y="454"/>
                  </a:lnTo>
                  <a:lnTo>
                    <a:pt x="231" y="453"/>
                  </a:lnTo>
                  <a:lnTo>
                    <a:pt x="231" y="449"/>
                  </a:lnTo>
                  <a:lnTo>
                    <a:pt x="231" y="447"/>
                  </a:lnTo>
                  <a:lnTo>
                    <a:pt x="231" y="445"/>
                  </a:lnTo>
                  <a:lnTo>
                    <a:pt x="231" y="441"/>
                  </a:lnTo>
                  <a:lnTo>
                    <a:pt x="231" y="438"/>
                  </a:lnTo>
                  <a:lnTo>
                    <a:pt x="231" y="436"/>
                  </a:lnTo>
                  <a:lnTo>
                    <a:pt x="231" y="432"/>
                  </a:lnTo>
                  <a:lnTo>
                    <a:pt x="232" y="429"/>
                  </a:lnTo>
                  <a:lnTo>
                    <a:pt x="232" y="425"/>
                  </a:lnTo>
                  <a:lnTo>
                    <a:pt x="232" y="422"/>
                  </a:lnTo>
                  <a:lnTo>
                    <a:pt x="232" y="419"/>
                  </a:lnTo>
                  <a:lnTo>
                    <a:pt x="232" y="415"/>
                  </a:lnTo>
                  <a:lnTo>
                    <a:pt x="232" y="412"/>
                  </a:lnTo>
                  <a:lnTo>
                    <a:pt x="232" y="407"/>
                  </a:lnTo>
                  <a:lnTo>
                    <a:pt x="232" y="404"/>
                  </a:lnTo>
                  <a:lnTo>
                    <a:pt x="233" y="399"/>
                  </a:lnTo>
                  <a:lnTo>
                    <a:pt x="233" y="395"/>
                  </a:lnTo>
                  <a:lnTo>
                    <a:pt x="233" y="392"/>
                  </a:lnTo>
                  <a:lnTo>
                    <a:pt x="233" y="387"/>
                  </a:lnTo>
                  <a:lnTo>
                    <a:pt x="233" y="384"/>
                  </a:lnTo>
                  <a:lnTo>
                    <a:pt x="233" y="379"/>
                  </a:lnTo>
                  <a:lnTo>
                    <a:pt x="233" y="375"/>
                  </a:lnTo>
                  <a:lnTo>
                    <a:pt x="233" y="370"/>
                  </a:lnTo>
                  <a:lnTo>
                    <a:pt x="233" y="366"/>
                  </a:lnTo>
                  <a:lnTo>
                    <a:pt x="233" y="361"/>
                  </a:lnTo>
                  <a:lnTo>
                    <a:pt x="233" y="357"/>
                  </a:lnTo>
                  <a:lnTo>
                    <a:pt x="233" y="353"/>
                  </a:lnTo>
                  <a:lnTo>
                    <a:pt x="234" y="349"/>
                  </a:lnTo>
                  <a:lnTo>
                    <a:pt x="234" y="344"/>
                  </a:lnTo>
                  <a:lnTo>
                    <a:pt x="234" y="340"/>
                  </a:lnTo>
                  <a:lnTo>
                    <a:pt x="234" y="335"/>
                  </a:lnTo>
                  <a:lnTo>
                    <a:pt x="234" y="331"/>
                  </a:lnTo>
                  <a:lnTo>
                    <a:pt x="234" y="326"/>
                  </a:lnTo>
                  <a:lnTo>
                    <a:pt x="234" y="321"/>
                  </a:lnTo>
                  <a:lnTo>
                    <a:pt x="234" y="317"/>
                  </a:lnTo>
                  <a:lnTo>
                    <a:pt x="234" y="314"/>
                  </a:lnTo>
                  <a:lnTo>
                    <a:pt x="234" y="308"/>
                  </a:lnTo>
                  <a:lnTo>
                    <a:pt x="234" y="305"/>
                  </a:lnTo>
                  <a:lnTo>
                    <a:pt x="234" y="300"/>
                  </a:lnTo>
                  <a:lnTo>
                    <a:pt x="234" y="295"/>
                  </a:lnTo>
                  <a:lnTo>
                    <a:pt x="234" y="291"/>
                  </a:lnTo>
                  <a:lnTo>
                    <a:pt x="234" y="288"/>
                  </a:lnTo>
                  <a:lnTo>
                    <a:pt x="234" y="283"/>
                  </a:lnTo>
                  <a:lnTo>
                    <a:pt x="234" y="280"/>
                  </a:lnTo>
                  <a:lnTo>
                    <a:pt x="233" y="275"/>
                  </a:lnTo>
                  <a:lnTo>
                    <a:pt x="233" y="272"/>
                  </a:lnTo>
                  <a:lnTo>
                    <a:pt x="233" y="267"/>
                  </a:lnTo>
                  <a:lnTo>
                    <a:pt x="233" y="264"/>
                  </a:lnTo>
                  <a:lnTo>
                    <a:pt x="233" y="260"/>
                  </a:lnTo>
                  <a:lnTo>
                    <a:pt x="233" y="257"/>
                  </a:lnTo>
                  <a:lnTo>
                    <a:pt x="233" y="254"/>
                  </a:lnTo>
                  <a:lnTo>
                    <a:pt x="233" y="251"/>
                  </a:lnTo>
                  <a:lnTo>
                    <a:pt x="233" y="247"/>
                  </a:lnTo>
                  <a:lnTo>
                    <a:pt x="233" y="243"/>
                  </a:lnTo>
                  <a:lnTo>
                    <a:pt x="232" y="240"/>
                  </a:lnTo>
                  <a:lnTo>
                    <a:pt x="232" y="237"/>
                  </a:lnTo>
                  <a:lnTo>
                    <a:pt x="232" y="232"/>
                  </a:lnTo>
                  <a:lnTo>
                    <a:pt x="232" y="229"/>
                  </a:lnTo>
                  <a:lnTo>
                    <a:pt x="231" y="224"/>
                  </a:lnTo>
                  <a:lnTo>
                    <a:pt x="231" y="221"/>
                  </a:lnTo>
                  <a:lnTo>
                    <a:pt x="231" y="216"/>
                  </a:lnTo>
                  <a:lnTo>
                    <a:pt x="231" y="212"/>
                  </a:lnTo>
                  <a:lnTo>
                    <a:pt x="229" y="208"/>
                  </a:lnTo>
                  <a:lnTo>
                    <a:pt x="229" y="204"/>
                  </a:lnTo>
                  <a:lnTo>
                    <a:pt x="229" y="199"/>
                  </a:lnTo>
                  <a:lnTo>
                    <a:pt x="229" y="195"/>
                  </a:lnTo>
                  <a:lnTo>
                    <a:pt x="228" y="190"/>
                  </a:lnTo>
                  <a:lnTo>
                    <a:pt x="228" y="187"/>
                  </a:lnTo>
                  <a:lnTo>
                    <a:pt x="227" y="181"/>
                  </a:lnTo>
                  <a:lnTo>
                    <a:pt x="227" y="177"/>
                  </a:lnTo>
                  <a:lnTo>
                    <a:pt x="227" y="172"/>
                  </a:lnTo>
                  <a:lnTo>
                    <a:pt x="227" y="168"/>
                  </a:lnTo>
                  <a:lnTo>
                    <a:pt x="226" y="163"/>
                  </a:lnTo>
                  <a:lnTo>
                    <a:pt x="226" y="159"/>
                  </a:lnTo>
                  <a:lnTo>
                    <a:pt x="225" y="153"/>
                  </a:lnTo>
                  <a:lnTo>
                    <a:pt x="225" y="150"/>
                  </a:lnTo>
                  <a:lnTo>
                    <a:pt x="225" y="144"/>
                  </a:lnTo>
                  <a:lnTo>
                    <a:pt x="225" y="139"/>
                  </a:lnTo>
                  <a:lnTo>
                    <a:pt x="224" y="135"/>
                  </a:lnTo>
                  <a:lnTo>
                    <a:pt x="224" y="130"/>
                  </a:lnTo>
                  <a:lnTo>
                    <a:pt x="224" y="126"/>
                  </a:lnTo>
                  <a:lnTo>
                    <a:pt x="223" y="121"/>
                  </a:lnTo>
                  <a:lnTo>
                    <a:pt x="223" y="117"/>
                  </a:lnTo>
                  <a:lnTo>
                    <a:pt x="223" y="112"/>
                  </a:lnTo>
                  <a:lnTo>
                    <a:pt x="222" y="108"/>
                  </a:lnTo>
                  <a:lnTo>
                    <a:pt x="222" y="103"/>
                  </a:lnTo>
                  <a:lnTo>
                    <a:pt x="220" y="99"/>
                  </a:lnTo>
                  <a:lnTo>
                    <a:pt x="220" y="95"/>
                  </a:lnTo>
                  <a:lnTo>
                    <a:pt x="220" y="91"/>
                  </a:lnTo>
                  <a:lnTo>
                    <a:pt x="220" y="87"/>
                  </a:lnTo>
                  <a:lnTo>
                    <a:pt x="219" y="83"/>
                  </a:lnTo>
                  <a:lnTo>
                    <a:pt x="219" y="80"/>
                  </a:lnTo>
                  <a:lnTo>
                    <a:pt x="219" y="75"/>
                  </a:lnTo>
                  <a:lnTo>
                    <a:pt x="218" y="72"/>
                  </a:lnTo>
                  <a:lnTo>
                    <a:pt x="218" y="67"/>
                  </a:lnTo>
                  <a:lnTo>
                    <a:pt x="218" y="64"/>
                  </a:lnTo>
                  <a:lnTo>
                    <a:pt x="218" y="60"/>
                  </a:lnTo>
                  <a:lnTo>
                    <a:pt x="217" y="58"/>
                  </a:lnTo>
                  <a:lnTo>
                    <a:pt x="217" y="55"/>
                  </a:lnTo>
                  <a:lnTo>
                    <a:pt x="217" y="51"/>
                  </a:lnTo>
                  <a:lnTo>
                    <a:pt x="217" y="49"/>
                  </a:lnTo>
                  <a:lnTo>
                    <a:pt x="216" y="46"/>
                  </a:lnTo>
                  <a:lnTo>
                    <a:pt x="216" y="43"/>
                  </a:lnTo>
                  <a:lnTo>
                    <a:pt x="216" y="41"/>
                  </a:lnTo>
                  <a:lnTo>
                    <a:pt x="215" y="37"/>
                  </a:lnTo>
                  <a:lnTo>
                    <a:pt x="215" y="33"/>
                  </a:lnTo>
                  <a:lnTo>
                    <a:pt x="215" y="30"/>
                  </a:lnTo>
                  <a:lnTo>
                    <a:pt x="215" y="29"/>
                  </a:lnTo>
                  <a:lnTo>
                    <a:pt x="215" y="26"/>
                  </a:lnTo>
                  <a:lnTo>
                    <a:pt x="220" y="0"/>
                  </a:lnTo>
                  <a:lnTo>
                    <a:pt x="220" y="3"/>
                  </a:lnTo>
                  <a:lnTo>
                    <a:pt x="220" y="5"/>
                  </a:lnTo>
                  <a:lnTo>
                    <a:pt x="222" y="7"/>
                  </a:lnTo>
                  <a:lnTo>
                    <a:pt x="223" y="9"/>
                  </a:lnTo>
                  <a:lnTo>
                    <a:pt x="223" y="13"/>
                  </a:lnTo>
                  <a:lnTo>
                    <a:pt x="223" y="15"/>
                  </a:lnTo>
                  <a:lnTo>
                    <a:pt x="224" y="20"/>
                  </a:lnTo>
                  <a:lnTo>
                    <a:pt x="224" y="21"/>
                  </a:lnTo>
                  <a:lnTo>
                    <a:pt x="224" y="23"/>
                  </a:lnTo>
                  <a:lnTo>
                    <a:pt x="225" y="26"/>
                  </a:lnTo>
                  <a:lnTo>
                    <a:pt x="225" y="29"/>
                  </a:lnTo>
                  <a:lnTo>
                    <a:pt x="225" y="31"/>
                  </a:lnTo>
                  <a:lnTo>
                    <a:pt x="226" y="33"/>
                  </a:lnTo>
                  <a:lnTo>
                    <a:pt x="226" y="35"/>
                  </a:lnTo>
                  <a:lnTo>
                    <a:pt x="227" y="39"/>
                  </a:lnTo>
                  <a:lnTo>
                    <a:pt x="227" y="41"/>
                  </a:lnTo>
                  <a:lnTo>
                    <a:pt x="228" y="44"/>
                  </a:lnTo>
                  <a:lnTo>
                    <a:pt x="228" y="48"/>
                  </a:lnTo>
                  <a:lnTo>
                    <a:pt x="229" y="51"/>
                  </a:lnTo>
                  <a:lnTo>
                    <a:pt x="229" y="54"/>
                  </a:lnTo>
                  <a:lnTo>
                    <a:pt x="231" y="57"/>
                  </a:lnTo>
                  <a:lnTo>
                    <a:pt x="231" y="60"/>
                  </a:lnTo>
                  <a:lnTo>
                    <a:pt x="231" y="64"/>
                  </a:lnTo>
                  <a:lnTo>
                    <a:pt x="232" y="67"/>
                  </a:lnTo>
                  <a:lnTo>
                    <a:pt x="232" y="72"/>
                  </a:lnTo>
                  <a:lnTo>
                    <a:pt x="233" y="75"/>
                  </a:lnTo>
                  <a:lnTo>
                    <a:pt x="233" y="80"/>
                  </a:lnTo>
                  <a:lnTo>
                    <a:pt x="233" y="83"/>
                  </a:lnTo>
                  <a:lnTo>
                    <a:pt x="234" y="87"/>
                  </a:lnTo>
                  <a:lnTo>
                    <a:pt x="234" y="92"/>
                  </a:lnTo>
                  <a:lnTo>
                    <a:pt x="235" y="96"/>
                  </a:lnTo>
                  <a:lnTo>
                    <a:pt x="235" y="100"/>
                  </a:lnTo>
                  <a:lnTo>
                    <a:pt x="236" y="104"/>
                  </a:lnTo>
                  <a:lnTo>
                    <a:pt x="236" y="110"/>
                  </a:lnTo>
                  <a:lnTo>
                    <a:pt x="237" y="115"/>
                  </a:lnTo>
                  <a:lnTo>
                    <a:pt x="237" y="119"/>
                  </a:lnTo>
                  <a:lnTo>
                    <a:pt x="237" y="125"/>
                  </a:lnTo>
                  <a:lnTo>
                    <a:pt x="237" y="129"/>
                  </a:lnTo>
                  <a:lnTo>
                    <a:pt x="239" y="135"/>
                  </a:lnTo>
                  <a:lnTo>
                    <a:pt x="240" y="139"/>
                  </a:lnTo>
                  <a:lnTo>
                    <a:pt x="240" y="145"/>
                  </a:lnTo>
                  <a:lnTo>
                    <a:pt x="240" y="151"/>
                  </a:lnTo>
                  <a:lnTo>
                    <a:pt x="241" y="156"/>
                  </a:lnTo>
                  <a:lnTo>
                    <a:pt x="241" y="162"/>
                  </a:lnTo>
                  <a:lnTo>
                    <a:pt x="242" y="168"/>
                  </a:lnTo>
                  <a:lnTo>
                    <a:pt x="242" y="173"/>
                  </a:lnTo>
                  <a:lnTo>
                    <a:pt x="243" y="180"/>
                  </a:lnTo>
                  <a:lnTo>
                    <a:pt x="243" y="186"/>
                  </a:lnTo>
                  <a:lnTo>
                    <a:pt x="243" y="193"/>
                  </a:lnTo>
                  <a:lnTo>
                    <a:pt x="244" y="198"/>
                  </a:lnTo>
                  <a:lnTo>
                    <a:pt x="245" y="205"/>
                  </a:lnTo>
                  <a:lnTo>
                    <a:pt x="245" y="212"/>
                  </a:lnTo>
                  <a:lnTo>
                    <a:pt x="245" y="217"/>
                  </a:lnTo>
                  <a:lnTo>
                    <a:pt x="245" y="224"/>
                  </a:lnTo>
                  <a:lnTo>
                    <a:pt x="245" y="231"/>
                  </a:lnTo>
                  <a:lnTo>
                    <a:pt x="245" y="237"/>
                  </a:lnTo>
                  <a:lnTo>
                    <a:pt x="246" y="243"/>
                  </a:lnTo>
                  <a:lnTo>
                    <a:pt x="246" y="249"/>
                  </a:lnTo>
                  <a:lnTo>
                    <a:pt x="246" y="256"/>
                  </a:lnTo>
                  <a:lnTo>
                    <a:pt x="246" y="262"/>
                  </a:lnTo>
                  <a:lnTo>
                    <a:pt x="246" y="268"/>
                  </a:lnTo>
                  <a:lnTo>
                    <a:pt x="246" y="274"/>
                  </a:lnTo>
                  <a:lnTo>
                    <a:pt x="246" y="280"/>
                  </a:lnTo>
                  <a:lnTo>
                    <a:pt x="246" y="286"/>
                  </a:lnTo>
                  <a:lnTo>
                    <a:pt x="248" y="292"/>
                  </a:lnTo>
                  <a:lnTo>
                    <a:pt x="248" y="298"/>
                  </a:lnTo>
                  <a:lnTo>
                    <a:pt x="248" y="305"/>
                  </a:lnTo>
                  <a:lnTo>
                    <a:pt x="248" y="310"/>
                  </a:lnTo>
                  <a:lnTo>
                    <a:pt x="248" y="316"/>
                  </a:lnTo>
                  <a:lnTo>
                    <a:pt x="248" y="321"/>
                  </a:lnTo>
                  <a:lnTo>
                    <a:pt x="248" y="327"/>
                  </a:lnTo>
                  <a:lnTo>
                    <a:pt x="248" y="333"/>
                  </a:lnTo>
                  <a:lnTo>
                    <a:pt x="248" y="338"/>
                  </a:lnTo>
                  <a:lnTo>
                    <a:pt x="248" y="344"/>
                  </a:lnTo>
                  <a:lnTo>
                    <a:pt x="248" y="349"/>
                  </a:lnTo>
                  <a:lnTo>
                    <a:pt x="248" y="354"/>
                  </a:lnTo>
                  <a:lnTo>
                    <a:pt x="248" y="360"/>
                  </a:lnTo>
                  <a:lnTo>
                    <a:pt x="248" y="364"/>
                  </a:lnTo>
                  <a:lnTo>
                    <a:pt x="248" y="370"/>
                  </a:lnTo>
                  <a:lnTo>
                    <a:pt x="248" y="375"/>
                  </a:lnTo>
                  <a:lnTo>
                    <a:pt x="248" y="379"/>
                  </a:lnTo>
                  <a:lnTo>
                    <a:pt x="248" y="385"/>
                  </a:lnTo>
                  <a:lnTo>
                    <a:pt x="248" y="389"/>
                  </a:lnTo>
                  <a:lnTo>
                    <a:pt x="246" y="394"/>
                  </a:lnTo>
                  <a:lnTo>
                    <a:pt x="246" y="398"/>
                  </a:lnTo>
                  <a:lnTo>
                    <a:pt x="246" y="403"/>
                  </a:lnTo>
                  <a:lnTo>
                    <a:pt x="246" y="406"/>
                  </a:lnTo>
                  <a:lnTo>
                    <a:pt x="246" y="411"/>
                  </a:lnTo>
                  <a:lnTo>
                    <a:pt x="246" y="415"/>
                  </a:lnTo>
                  <a:lnTo>
                    <a:pt x="246" y="419"/>
                  </a:lnTo>
                  <a:lnTo>
                    <a:pt x="246" y="423"/>
                  </a:lnTo>
                  <a:lnTo>
                    <a:pt x="245" y="427"/>
                  </a:lnTo>
                  <a:lnTo>
                    <a:pt x="245" y="430"/>
                  </a:lnTo>
                  <a:lnTo>
                    <a:pt x="245" y="433"/>
                  </a:lnTo>
                  <a:lnTo>
                    <a:pt x="245" y="438"/>
                  </a:lnTo>
                  <a:lnTo>
                    <a:pt x="245" y="440"/>
                  </a:lnTo>
                  <a:lnTo>
                    <a:pt x="245" y="444"/>
                  </a:lnTo>
                  <a:lnTo>
                    <a:pt x="245" y="447"/>
                  </a:lnTo>
                  <a:lnTo>
                    <a:pt x="245" y="450"/>
                  </a:lnTo>
                  <a:lnTo>
                    <a:pt x="244" y="453"/>
                  </a:lnTo>
                  <a:lnTo>
                    <a:pt x="244" y="456"/>
                  </a:lnTo>
                  <a:lnTo>
                    <a:pt x="244" y="458"/>
                  </a:lnTo>
                  <a:lnTo>
                    <a:pt x="244" y="461"/>
                  </a:lnTo>
                  <a:lnTo>
                    <a:pt x="243" y="463"/>
                  </a:lnTo>
                  <a:lnTo>
                    <a:pt x="243" y="465"/>
                  </a:lnTo>
                  <a:lnTo>
                    <a:pt x="243" y="467"/>
                  </a:lnTo>
                  <a:lnTo>
                    <a:pt x="243" y="470"/>
                  </a:lnTo>
                  <a:lnTo>
                    <a:pt x="243" y="473"/>
                  </a:lnTo>
                  <a:lnTo>
                    <a:pt x="243" y="476"/>
                  </a:lnTo>
                  <a:lnTo>
                    <a:pt x="242" y="479"/>
                  </a:lnTo>
                  <a:lnTo>
                    <a:pt x="242" y="480"/>
                  </a:lnTo>
                  <a:lnTo>
                    <a:pt x="241" y="482"/>
                  </a:lnTo>
                  <a:lnTo>
                    <a:pt x="237" y="484"/>
                  </a:lnTo>
                  <a:lnTo>
                    <a:pt x="235" y="485"/>
                  </a:lnTo>
                  <a:lnTo>
                    <a:pt x="233" y="487"/>
                  </a:lnTo>
                  <a:lnTo>
                    <a:pt x="231" y="488"/>
                  </a:lnTo>
                  <a:lnTo>
                    <a:pt x="227" y="489"/>
                  </a:lnTo>
                  <a:lnTo>
                    <a:pt x="224" y="490"/>
                  </a:lnTo>
                  <a:lnTo>
                    <a:pt x="220" y="490"/>
                  </a:lnTo>
                  <a:lnTo>
                    <a:pt x="217" y="491"/>
                  </a:lnTo>
                  <a:lnTo>
                    <a:pt x="214" y="492"/>
                  </a:lnTo>
                  <a:lnTo>
                    <a:pt x="209" y="492"/>
                  </a:lnTo>
                  <a:lnTo>
                    <a:pt x="206" y="493"/>
                  </a:lnTo>
                  <a:lnTo>
                    <a:pt x="201" y="494"/>
                  </a:lnTo>
                  <a:lnTo>
                    <a:pt x="197" y="496"/>
                  </a:lnTo>
                  <a:lnTo>
                    <a:pt x="192" y="496"/>
                  </a:lnTo>
                  <a:lnTo>
                    <a:pt x="188" y="496"/>
                  </a:lnTo>
                  <a:lnTo>
                    <a:pt x="183" y="496"/>
                  </a:lnTo>
                  <a:lnTo>
                    <a:pt x="180" y="497"/>
                  </a:lnTo>
                  <a:lnTo>
                    <a:pt x="175" y="497"/>
                  </a:lnTo>
                  <a:lnTo>
                    <a:pt x="171" y="497"/>
                  </a:lnTo>
                  <a:lnTo>
                    <a:pt x="166" y="498"/>
                  </a:lnTo>
                  <a:lnTo>
                    <a:pt x="163" y="498"/>
                  </a:lnTo>
                  <a:lnTo>
                    <a:pt x="158" y="498"/>
                  </a:lnTo>
                  <a:lnTo>
                    <a:pt x="155" y="498"/>
                  </a:lnTo>
                  <a:lnTo>
                    <a:pt x="150" y="498"/>
                  </a:lnTo>
                  <a:lnTo>
                    <a:pt x="147" y="499"/>
                  </a:lnTo>
                  <a:lnTo>
                    <a:pt x="144" y="499"/>
                  </a:lnTo>
                  <a:lnTo>
                    <a:pt x="140" y="499"/>
                  </a:lnTo>
                  <a:lnTo>
                    <a:pt x="138" y="499"/>
                  </a:lnTo>
                  <a:lnTo>
                    <a:pt x="136" y="499"/>
                  </a:lnTo>
                  <a:lnTo>
                    <a:pt x="132" y="499"/>
                  </a:lnTo>
                  <a:lnTo>
                    <a:pt x="130" y="499"/>
                  </a:lnTo>
                  <a:lnTo>
                    <a:pt x="125" y="499"/>
                  </a:lnTo>
                  <a:lnTo>
                    <a:pt x="122" y="499"/>
                  </a:lnTo>
                  <a:lnTo>
                    <a:pt x="118" y="499"/>
                  </a:lnTo>
                  <a:lnTo>
                    <a:pt x="113" y="499"/>
                  </a:lnTo>
                  <a:lnTo>
                    <a:pt x="111" y="499"/>
                  </a:lnTo>
                  <a:lnTo>
                    <a:pt x="108" y="499"/>
                  </a:lnTo>
                  <a:lnTo>
                    <a:pt x="106" y="499"/>
                  </a:lnTo>
                  <a:lnTo>
                    <a:pt x="104" y="499"/>
                  </a:lnTo>
                  <a:lnTo>
                    <a:pt x="101" y="499"/>
                  </a:lnTo>
                  <a:lnTo>
                    <a:pt x="98" y="499"/>
                  </a:lnTo>
                  <a:lnTo>
                    <a:pt x="96" y="499"/>
                  </a:lnTo>
                  <a:lnTo>
                    <a:pt x="93" y="499"/>
                  </a:lnTo>
                  <a:lnTo>
                    <a:pt x="90" y="499"/>
                  </a:lnTo>
                  <a:lnTo>
                    <a:pt x="87" y="500"/>
                  </a:lnTo>
                  <a:lnTo>
                    <a:pt x="85" y="500"/>
                  </a:lnTo>
                  <a:lnTo>
                    <a:pt x="82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3" y="500"/>
                  </a:lnTo>
                  <a:lnTo>
                    <a:pt x="71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3" y="500"/>
                  </a:lnTo>
                  <a:lnTo>
                    <a:pt x="60" y="501"/>
                  </a:lnTo>
                  <a:lnTo>
                    <a:pt x="58" y="501"/>
                  </a:lnTo>
                  <a:lnTo>
                    <a:pt x="54" y="501"/>
                  </a:lnTo>
                  <a:lnTo>
                    <a:pt x="52" y="501"/>
                  </a:lnTo>
                  <a:lnTo>
                    <a:pt x="49" y="501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1" y="501"/>
                  </a:lnTo>
                  <a:lnTo>
                    <a:pt x="38" y="501"/>
                  </a:lnTo>
                  <a:lnTo>
                    <a:pt x="36" y="501"/>
                  </a:lnTo>
                  <a:lnTo>
                    <a:pt x="34" y="501"/>
                  </a:lnTo>
                  <a:lnTo>
                    <a:pt x="30" y="501"/>
                  </a:lnTo>
                  <a:lnTo>
                    <a:pt x="28" y="501"/>
                  </a:lnTo>
                  <a:lnTo>
                    <a:pt x="25" y="501"/>
                  </a:lnTo>
                  <a:lnTo>
                    <a:pt x="20" y="501"/>
                  </a:lnTo>
                  <a:lnTo>
                    <a:pt x="17" y="500"/>
                  </a:lnTo>
                  <a:lnTo>
                    <a:pt x="12" y="500"/>
                  </a:lnTo>
                  <a:lnTo>
                    <a:pt x="10" y="500"/>
                  </a:lnTo>
                  <a:lnTo>
                    <a:pt x="8" y="500"/>
                  </a:lnTo>
                  <a:lnTo>
                    <a:pt x="4" y="499"/>
                  </a:lnTo>
                  <a:lnTo>
                    <a:pt x="3" y="499"/>
                  </a:lnTo>
                  <a:lnTo>
                    <a:pt x="2" y="499"/>
                  </a:lnTo>
                  <a:lnTo>
                    <a:pt x="2" y="498"/>
                  </a:lnTo>
                  <a:lnTo>
                    <a:pt x="0" y="494"/>
                  </a:lnTo>
                  <a:lnTo>
                    <a:pt x="0" y="492"/>
                  </a:lnTo>
                  <a:lnTo>
                    <a:pt x="0" y="490"/>
                  </a:lnTo>
                  <a:lnTo>
                    <a:pt x="1" y="489"/>
                  </a:lnTo>
                  <a:lnTo>
                    <a:pt x="3" y="487"/>
                  </a:lnTo>
                  <a:lnTo>
                    <a:pt x="6" y="4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54" name="Freeform 135"/>
            <p:cNvSpPr>
              <a:spLocks/>
            </p:cNvSpPr>
            <p:nvPr/>
          </p:nvSpPr>
          <p:spPr bwMode="auto">
            <a:xfrm>
              <a:off x="4584" y="1037"/>
              <a:ext cx="575" cy="530"/>
            </a:xfrm>
            <a:custGeom>
              <a:avLst/>
              <a:gdLst>
                <a:gd name="T0" fmla="*/ 4 w 575"/>
                <a:gd name="T1" fmla="*/ 106 h 530"/>
                <a:gd name="T2" fmla="*/ 12 w 575"/>
                <a:gd name="T3" fmla="*/ 143 h 530"/>
                <a:gd name="T4" fmla="*/ 21 w 575"/>
                <a:gd name="T5" fmla="*/ 190 h 530"/>
                <a:gd name="T6" fmla="*/ 31 w 575"/>
                <a:gd name="T7" fmla="*/ 240 h 530"/>
                <a:gd name="T8" fmla="*/ 41 w 575"/>
                <a:gd name="T9" fmla="*/ 283 h 530"/>
                <a:gd name="T10" fmla="*/ 48 w 575"/>
                <a:gd name="T11" fmla="*/ 315 h 530"/>
                <a:gd name="T12" fmla="*/ 54 w 575"/>
                <a:gd name="T13" fmla="*/ 343 h 530"/>
                <a:gd name="T14" fmla="*/ 63 w 575"/>
                <a:gd name="T15" fmla="*/ 381 h 530"/>
                <a:gd name="T16" fmla="*/ 73 w 575"/>
                <a:gd name="T17" fmla="*/ 424 h 530"/>
                <a:gd name="T18" fmla="*/ 82 w 575"/>
                <a:gd name="T19" fmla="*/ 466 h 530"/>
                <a:gd name="T20" fmla="*/ 91 w 575"/>
                <a:gd name="T21" fmla="*/ 501 h 530"/>
                <a:gd name="T22" fmla="*/ 101 w 575"/>
                <a:gd name="T23" fmla="*/ 526 h 530"/>
                <a:gd name="T24" fmla="*/ 124 w 575"/>
                <a:gd name="T25" fmla="*/ 530 h 530"/>
                <a:gd name="T26" fmla="*/ 167 w 575"/>
                <a:gd name="T27" fmla="*/ 527 h 530"/>
                <a:gd name="T28" fmla="*/ 225 w 575"/>
                <a:gd name="T29" fmla="*/ 523 h 530"/>
                <a:gd name="T30" fmla="*/ 289 w 575"/>
                <a:gd name="T31" fmla="*/ 510 h 530"/>
                <a:gd name="T32" fmla="*/ 356 w 575"/>
                <a:gd name="T33" fmla="*/ 492 h 530"/>
                <a:gd name="T34" fmla="*/ 417 w 575"/>
                <a:gd name="T35" fmla="*/ 465 h 530"/>
                <a:gd name="T36" fmla="*/ 469 w 575"/>
                <a:gd name="T37" fmla="*/ 431 h 530"/>
                <a:gd name="T38" fmla="*/ 508 w 575"/>
                <a:gd name="T39" fmla="*/ 394 h 530"/>
                <a:gd name="T40" fmla="*/ 539 w 575"/>
                <a:gd name="T41" fmla="*/ 357 h 530"/>
                <a:gd name="T42" fmla="*/ 558 w 575"/>
                <a:gd name="T43" fmla="*/ 322 h 530"/>
                <a:gd name="T44" fmla="*/ 571 w 575"/>
                <a:gd name="T45" fmla="*/ 291 h 530"/>
                <a:gd name="T46" fmla="*/ 575 w 575"/>
                <a:gd name="T47" fmla="*/ 260 h 530"/>
                <a:gd name="T48" fmla="*/ 559 w 575"/>
                <a:gd name="T49" fmla="*/ 231 h 530"/>
                <a:gd name="T50" fmla="*/ 539 w 575"/>
                <a:gd name="T51" fmla="*/ 199 h 530"/>
                <a:gd name="T52" fmla="*/ 514 w 575"/>
                <a:gd name="T53" fmla="*/ 162 h 530"/>
                <a:gd name="T54" fmla="*/ 489 w 575"/>
                <a:gd name="T55" fmla="*/ 127 h 530"/>
                <a:gd name="T56" fmla="*/ 470 w 575"/>
                <a:gd name="T57" fmla="*/ 98 h 530"/>
                <a:gd name="T58" fmla="*/ 453 w 575"/>
                <a:gd name="T59" fmla="*/ 69 h 530"/>
                <a:gd name="T60" fmla="*/ 428 w 575"/>
                <a:gd name="T61" fmla="*/ 38 h 530"/>
                <a:gd name="T62" fmla="*/ 407 w 575"/>
                <a:gd name="T63" fmla="*/ 9 h 530"/>
                <a:gd name="T64" fmla="*/ 402 w 575"/>
                <a:gd name="T65" fmla="*/ 26 h 530"/>
                <a:gd name="T66" fmla="*/ 427 w 575"/>
                <a:gd name="T67" fmla="*/ 59 h 530"/>
                <a:gd name="T68" fmla="*/ 444 w 575"/>
                <a:gd name="T69" fmla="*/ 84 h 530"/>
                <a:gd name="T70" fmla="*/ 464 w 575"/>
                <a:gd name="T71" fmla="*/ 118 h 530"/>
                <a:gd name="T72" fmla="*/ 486 w 575"/>
                <a:gd name="T73" fmla="*/ 153 h 530"/>
                <a:gd name="T74" fmla="*/ 506 w 575"/>
                <a:gd name="T75" fmla="*/ 185 h 530"/>
                <a:gd name="T76" fmla="*/ 525 w 575"/>
                <a:gd name="T77" fmla="*/ 212 h 530"/>
                <a:gd name="T78" fmla="*/ 551 w 575"/>
                <a:gd name="T79" fmla="*/ 251 h 530"/>
                <a:gd name="T80" fmla="*/ 557 w 575"/>
                <a:gd name="T81" fmla="*/ 280 h 530"/>
                <a:gd name="T82" fmla="*/ 547 w 575"/>
                <a:gd name="T83" fmla="*/ 307 h 530"/>
                <a:gd name="T84" fmla="*/ 530 w 575"/>
                <a:gd name="T85" fmla="*/ 336 h 530"/>
                <a:gd name="T86" fmla="*/ 504 w 575"/>
                <a:gd name="T87" fmla="*/ 370 h 530"/>
                <a:gd name="T88" fmla="*/ 467 w 575"/>
                <a:gd name="T89" fmla="*/ 406 h 530"/>
                <a:gd name="T90" fmla="*/ 418 w 575"/>
                <a:gd name="T91" fmla="*/ 442 h 530"/>
                <a:gd name="T92" fmla="*/ 358 w 575"/>
                <a:gd name="T93" fmla="*/ 473 h 530"/>
                <a:gd name="T94" fmla="*/ 296 w 575"/>
                <a:gd name="T95" fmla="*/ 494 h 530"/>
                <a:gd name="T96" fmla="*/ 236 w 575"/>
                <a:gd name="T97" fmla="*/ 506 h 530"/>
                <a:gd name="T98" fmla="*/ 184 w 575"/>
                <a:gd name="T99" fmla="*/ 511 h 530"/>
                <a:gd name="T100" fmla="*/ 142 w 575"/>
                <a:gd name="T101" fmla="*/ 511 h 530"/>
                <a:gd name="T102" fmla="*/ 112 w 575"/>
                <a:gd name="T103" fmla="*/ 511 h 530"/>
                <a:gd name="T104" fmla="*/ 105 w 575"/>
                <a:gd name="T105" fmla="*/ 489 h 530"/>
                <a:gd name="T106" fmla="*/ 97 w 575"/>
                <a:gd name="T107" fmla="*/ 450 h 530"/>
                <a:gd name="T108" fmla="*/ 87 w 575"/>
                <a:gd name="T109" fmla="*/ 403 h 530"/>
                <a:gd name="T110" fmla="*/ 74 w 575"/>
                <a:gd name="T111" fmla="*/ 353 h 530"/>
                <a:gd name="T112" fmla="*/ 64 w 575"/>
                <a:gd name="T113" fmla="*/ 310 h 530"/>
                <a:gd name="T114" fmla="*/ 57 w 575"/>
                <a:gd name="T115" fmla="*/ 283 h 530"/>
                <a:gd name="T116" fmla="*/ 50 w 575"/>
                <a:gd name="T117" fmla="*/ 255 h 530"/>
                <a:gd name="T118" fmla="*/ 43 w 575"/>
                <a:gd name="T119" fmla="*/ 221 h 530"/>
                <a:gd name="T120" fmla="*/ 35 w 575"/>
                <a:gd name="T121" fmla="*/ 184 h 530"/>
                <a:gd name="T122" fmla="*/ 28 w 575"/>
                <a:gd name="T123" fmla="*/ 147 h 530"/>
                <a:gd name="T124" fmla="*/ 22 w 575"/>
                <a:gd name="T125" fmla="*/ 119 h 5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75"/>
                <a:gd name="T190" fmla="*/ 0 h 530"/>
                <a:gd name="T191" fmla="*/ 575 w 575"/>
                <a:gd name="T192" fmla="*/ 530 h 53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75" h="530">
                  <a:moveTo>
                    <a:pt x="0" y="83"/>
                  </a:moveTo>
                  <a:lnTo>
                    <a:pt x="0" y="84"/>
                  </a:lnTo>
                  <a:lnTo>
                    <a:pt x="1" y="86"/>
                  </a:lnTo>
                  <a:lnTo>
                    <a:pt x="1" y="91"/>
                  </a:lnTo>
                  <a:lnTo>
                    <a:pt x="1" y="92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3" y="102"/>
                  </a:lnTo>
                  <a:lnTo>
                    <a:pt x="4" y="106"/>
                  </a:lnTo>
                  <a:lnTo>
                    <a:pt x="4" y="109"/>
                  </a:lnTo>
                  <a:lnTo>
                    <a:pt x="5" y="112"/>
                  </a:lnTo>
                  <a:lnTo>
                    <a:pt x="6" y="116"/>
                  </a:lnTo>
                  <a:lnTo>
                    <a:pt x="6" y="119"/>
                  </a:lnTo>
                  <a:lnTo>
                    <a:pt x="8" y="123"/>
                  </a:lnTo>
                  <a:lnTo>
                    <a:pt x="9" y="126"/>
                  </a:lnTo>
                  <a:lnTo>
                    <a:pt x="9" y="130"/>
                  </a:lnTo>
                  <a:lnTo>
                    <a:pt x="10" y="134"/>
                  </a:lnTo>
                  <a:lnTo>
                    <a:pt x="11" y="138"/>
                  </a:lnTo>
                  <a:lnTo>
                    <a:pt x="12" y="143"/>
                  </a:lnTo>
                  <a:lnTo>
                    <a:pt x="12" y="147"/>
                  </a:lnTo>
                  <a:lnTo>
                    <a:pt x="13" y="152"/>
                  </a:lnTo>
                  <a:lnTo>
                    <a:pt x="14" y="156"/>
                  </a:lnTo>
                  <a:lnTo>
                    <a:pt x="15" y="161"/>
                  </a:lnTo>
                  <a:lnTo>
                    <a:pt x="17" y="165"/>
                  </a:lnTo>
                  <a:lnTo>
                    <a:pt x="17" y="171"/>
                  </a:lnTo>
                  <a:lnTo>
                    <a:pt x="19" y="176"/>
                  </a:lnTo>
                  <a:lnTo>
                    <a:pt x="20" y="181"/>
                  </a:lnTo>
                  <a:lnTo>
                    <a:pt x="21" y="186"/>
                  </a:lnTo>
                  <a:lnTo>
                    <a:pt x="21" y="190"/>
                  </a:lnTo>
                  <a:lnTo>
                    <a:pt x="22" y="195"/>
                  </a:lnTo>
                  <a:lnTo>
                    <a:pt x="23" y="201"/>
                  </a:lnTo>
                  <a:lnTo>
                    <a:pt x="24" y="205"/>
                  </a:lnTo>
                  <a:lnTo>
                    <a:pt x="26" y="211"/>
                  </a:lnTo>
                  <a:lnTo>
                    <a:pt x="27" y="215"/>
                  </a:lnTo>
                  <a:lnTo>
                    <a:pt x="28" y="221"/>
                  </a:lnTo>
                  <a:lnTo>
                    <a:pt x="29" y="225"/>
                  </a:lnTo>
                  <a:lnTo>
                    <a:pt x="30" y="230"/>
                  </a:lnTo>
                  <a:lnTo>
                    <a:pt x="30" y="234"/>
                  </a:lnTo>
                  <a:lnTo>
                    <a:pt x="31" y="240"/>
                  </a:lnTo>
                  <a:lnTo>
                    <a:pt x="32" y="245"/>
                  </a:lnTo>
                  <a:lnTo>
                    <a:pt x="34" y="249"/>
                  </a:lnTo>
                  <a:lnTo>
                    <a:pt x="35" y="254"/>
                  </a:lnTo>
                  <a:lnTo>
                    <a:pt x="36" y="258"/>
                  </a:lnTo>
                  <a:lnTo>
                    <a:pt x="37" y="263"/>
                  </a:lnTo>
                  <a:lnTo>
                    <a:pt x="38" y="267"/>
                  </a:lnTo>
                  <a:lnTo>
                    <a:pt x="38" y="271"/>
                  </a:lnTo>
                  <a:lnTo>
                    <a:pt x="39" y="275"/>
                  </a:lnTo>
                  <a:lnTo>
                    <a:pt x="40" y="280"/>
                  </a:lnTo>
                  <a:lnTo>
                    <a:pt x="41" y="283"/>
                  </a:lnTo>
                  <a:lnTo>
                    <a:pt x="41" y="286"/>
                  </a:lnTo>
                  <a:lnTo>
                    <a:pt x="43" y="291"/>
                  </a:lnTo>
                  <a:lnTo>
                    <a:pt x="44" y="294"/>
                  </a:lnTo>
                  <a:lnTo>
                    <a:pt x="44" y="298"/>
                  </a:lnTo>
                  <a:lnTo>
                    <a:pt x="45" y="300"/>
                  </a:lnTo>
                  <a:lnTo>
                    <a:pt x="45" y="303"/>
                  </a:lnTo>
                  <a:lnTo>
                    <a:pt x="46" y="307"/>
                  </a:lnTo>
                  <a:lnTo>
                    <a:pt x="47" y="309"/>
                  </a:lnTo>
                  <a:lnTo>
                    <a:pt x="47" y="312"/>
                  </a:lnTo>
                  <a:lnTo>
                    <a:pt x="48" y="315"/>
                  </a:lnTo>
                  <a:lnTo>
                    <a:pt x="48" y="316"/>
                  </a:lnTo>
                  <a:lnTo>
                    <a:pt x="49" y="319"/>
                  </a:lnTo>
                  <a:lnTo>
                    <a:pt x="49" y="322"/>
                  </a:lnTo>
                  <a:lnTo>
                    <a:pt x="50" y="324"/>
                  </a:lnTo>
                  <a:lnTo>
                    <a:pt x="50" y="326"/>
                  </a:lnTo>
                  <a:lnTo>
                    <a:pt x="52" y="329"/>
                  </a:lnTo>
                  <a:lnTo>
                    <a:pt x="53" y="333"/>
                  </a:lnTo>
                  <a:lnTo>
                    <a:pt x="53" y="336"/>
                  </a:lnTo>
                  <a:lnTo>
                    <a:pt x="54" y="338"/>
                  </a:lnTo>
                  <a:lnTo>
                    <a:pt x="54" y="343"/>
                  </a:lnTo>
                  <a:lnTo>
                    <a:pt x="55" y="346"/>
                  </a:lnTo>
                  <a:lnTo>
                    <a:pt x="56" y="350"/>
                  </a:lnTo>
                  <a:lnTo>
                    <a:pt x="57" y="353"/>
                  </a:lnTo>
                  <a:lnTo>
                    <a:pt x="58" y="358"/>
                  </a:lnTo>
                  <a:lnTo>
                    <a:pt x="58" y="361"/>
                  </a:lnTo>
                  <a:lnTo>
                    <a:pt x="60" y="366"/>
                  </a:lnTo>
                  <a:lnTo>
                    <a:pt x="61" y="369"/>
                  </a:lnTo>
                  <a:lnTo>
                    <a:pt x="62" y="374"/>
                  </a:lnTo>
                  <a:lnTo>
                    <a:pt x="62" y="377"/>
                  </a:lnTo>
                  <a:lnTo>
                    <a:pt x="63" y="381"/>
                  </a:lnTo>
                  <a:lnTo>
                    <a:pt x="64" y="385"/>
                  </a:lnTo>
                  <a:lnTo>
                    <a:pt x="65" y="389"/>
                  </a:lnTo>
                  <a:lnTo>
                    <a:pt x="66" y="394"/>
                  </a:lnTo>
                  <a:lnTo>
                    <a:pt x="67" y="398"/>
                  </a:lnTo>
                  <a:lnTo>
                    <a:pt x="69" y="403"/>
                  </a:lnTo>
                  <a:lnTo>
                    <a:pt x="69" y="407"/>
                  </a:lnTo>
                  <a:lnTo>
                    <a:pt x="70" y="412"/>
                  </a:lnTo>
                  <a:lnTo>
                    <a:pt x="71" y="416"/>
                  </a:lnTo>
                  <a:lnTo>
                    <a:pt x="72" y="420"/>
                  </a:lnTo>
                  <a:lnTo>
                    <a:pt x="73" y="424"/>
                  </a:lnTo>
                  <a:lnTo>
                    <a:pt x="74" y="429"/>
                  </a:lnTo>
                  <a:lnTo>
                    <a:pt x="75" y="433"/>
                  </a:lnTo>
                  <a:lnTo>
                    <a:pt x="77" y="438"/>
                  </a:lnTo>
                  <a:lnTo>
                    <a:pt x="78" y="442"/>
                  </a:lnTo>
                  <a:lnTo>
                    <a:pt x="78" y="446"/>
                  </a:lnTo>
                  <a:lnTo>
                    <a:pt x="79" y="450"/>
                  </a:lnTo>
                  <a:lnTo>
                    <a:pt x="80" y="454"/>
                  </a:lnTo>
                  <a:lnTo>
                    <a:pt x="81" y="458"/>
                  </a:lnTo>
                  <a:lnTo>
                    <a:pt x="81" y="462"/>
                  </a:lnTo>
                  <a:lnTo>
                    <a:pt x="82" y="466"/>
                  </a:lnTo>
                  <a:lnTo>
                    <a:pt x="83" y="470"/>
                  </a:lnTo>
                  <a:lnTo>
                    <a:pt x="84" y="474"/>
                  </a:lnTo>
                  <a:lnTo>
                    <a:pt x="86" y="478"/>
                  </a:lnTo>
                  <a:lnTo>
                    <a:pt x="87" y="481"/>
                  </a:lnTo>
                  <a:lnTo>
                    <a:pt x="87" y="485"/>
                  </a:lnTo>
                  <a:lnTo>
                    <a:pt x="88" y="489"/>
                  </a:lnTo>
                  <a:lnTo>
                    <a:pt x="89" y="492"/>
                  </a:lnTo>
                  <a:lnTo>
                    <a:pt x="90" y="496"/>
                  </a:lnTo>
                  <a:lnTo>
                    <a:pt x="90" y="498"/>
                  </a:lnTo>
                  <a:lnTo>
                    <a:pt x="91" y="501"/>
                  </a:lnTo>
                  <a:lnTo>
                    <a:pt x="92" y="504"/>
                  </a:lnTo>
                  <a:lnTo>
                    <a:pt x="93" y="506"/>
                  </a:lnTo>
                  <a:lnTo>
                    <a:pt x="93" y="508"/>
                  </a:lnTo>
                  <a:lnTo>
                    <a:pt x="95" y="511"/>
                  </a:lnTo>
                  <a:lnTo>
                    <a:pt x="95" y="514"/>
                  </a:lnTo>
                  <a:lnTo>
                    <a:pt x="96" y="516"/>
                  </a:lnTo>
                  <a:lnTo>
                    <a:pt x="97" y="519"/>
                  </a:lnTo>
                  <a:lnTo>
                    <a:pt x="99" y="523"/>
                  </a:lnTo>
                  <a:lnTo>
                    <a:pt x="100" y="524"/>
                  </a:lnTo>
                  <a:lnTo>
                    <a:pt x="101" y="526"/>
                  </a:lnTo>
                  <a:lnTo>
                    <a:pt x="103" y="526"/>
                  </a:lnTo>
                  <a:lnTo>
                    <a:pt x="105" y="527"/>
                  </a:lnTo>
                  <a:lnTo>
                    <a:pt x="106" y="527"/>
                  </a:lnTo>
                  <a:lnTo>
                    <a:pt x="108" y="527"/>
                  </a:lnTo>
                  <a:lnTo>
                    <a:pt x="110" y="527"/>
                  </a:lnTo>
                  <a:lnTo>
                    <a:pt x="113" y="528"/>
                  </a:lnTo>
                  <a:lnTo>
                    <a:pt x="115" y="528"/>
                  </a:lnTo>
                  <a:lnTo>
                    <a:pt x="118" y="528"/>
                  </a:lnTo>
                  <a:lnTo>
                    <a:pt x="121" y="528"/>
                  </a:lnTo>
                  <a:lnTo>
                    <a:pt x="124" y="530"/>
                  </a:lnTo>
                  <a:lnTo>
                    <a:pt x="127" y="530"/>
                  </a:lnTo>
                  <a:lnTo>
                    <a:pt x="132" y="530"/>
                  </a:lnTo>
                  <a:lnTo>
                    <a:pt x="135" y="530"/>
                  </a:lnTo>
                  <a:lnTo>
                    <a:pt x="140" y="530"/>
                  </a:lnTo>
                  <a:lnTo>
                    <a:pt x="143" y="530"/>
                  </a:lnTo>
                  <a:lnTo>
                    <a:pt x="148" y="530"/>
                  </a:lnTo>
                  <a:lnTo>
                    <a:pt x="152" y="528"/>
                  </a:lnTo>
                  <a:lnTo>
                    <a:pt x="158" y="528"/>
                  </a:lnTo>
                  <a:lnTo>
                    <a:pt x="162" y="528"/>
                  </a:lnTo>
                  <a:lnTo>
                    <a:pt x="167" y="527"/>
                  </a:lnTo>
                  <a:lnTo>
                    <a:pt x="173" y="527"/>
                  </a:lnTo>
                  <a:lnTo>
                    <a:pt x="178" y="527"/>
                  </a:lnTo>
                  <a:lnTo>
                    <a:pt x="183" y="526"/>
                  </a:lnTo>
                  <a:lnTo>
                    <a:pt x="188" y="526"/>
                  </a:lnTo>
                  <a:lnTo>
                    <a:pt x="194" y="526"/>
                  </a:lnTo>
                  <a:lnTo>
                    <a:pt x="200" y="525"/>
                  </a:lnTo>
                  <a:lnTo>
                    <a:pt x="205" y="524"/>
                  </a:lnTo>
                  <a:lnTo>
                    <a:pt x="212" y="524"/>
                  </a:lnTo>
                  <a:lnTo>
                    <a:pt x="218" y="523"/>
                  </a:lnTo>
                  <a:lnTo>
                    <a:pt x="225" y="523"/>
                  </a:lnTo>
                  <a:lnTo>
                    <a:pt x="230" y="522"/>
                  </a:lnTo>
                  <a:lnTo>
                    <a:pt x="237" y="520"/>
                  </a:lnTo>
                  <a:lnTo>
                    <a:pt x="243" y="519"/>
                  </a:lnTo>
                  <a:lnTo>
                    <a:pt x="250" y="518"/>
                  </a:lnTo>
                  <a:lnTo>
                    <a:pt x="256" y="517"/>
                  </a:lnTo>
                  <a:lnTo>
                    <a:pt x="263" y="516"/>
                  </a:lnTo>
                  <a:lnTo>
                    <a:pt x="269" y="515"/>
                  </a:lnTo>
                  <a:lnTo>
                    <a:pt x="276" y="514"/>
                  </a:lnTo>
                  <a:lnTo>
                    <a:pt x="282" y="511"/>
                  </a:lnTo>
                  <a:lnTo>
                    <a:pt x="289" y="510"/>
                  </a:lnTo>
                  <a:lnTo>
                    <a:pt x="296" y="509"/>
                  </a:lnTo>
                  <a:lnTo>
                    <a:pt x="303" y="508"/>
                  </a:lnTo>
                  <a:lnTo>
                    <a:pt x="309" y="506"/>
                  </a:lnTo>
                  <a:lnTo>
                    <a:pt x="315" y="505"/>
                  </a:lnTo>
                  <a:lnTo>
                    <a:pt x="322" y="502"/>
                  </a:lnTo>
                  <a:lnTo>
                    <a:pt x="330" y="501"/>
                  </a:lnTo>
                  <a:lnTo>
                    <a:pt x="335" y="499"/>
                  </a:lnTo>
                  <a:lnTo>
                    <a:pt x="342" y="497"/>
                  </a:lnTo>
                  <a:lnTo>
                    <a:pt x="349" y="494"/>
                  </a:lnTo>
                  <a:lnTo>
                    <a:pt x="356" y="492"/>
                  </a:lnTo>
                  <a:lnTo>
                    <a:pt x="361" y="490"/>
                  </a:lnTo>
                  <a:lnTo>
                    <a:pt x="368" y="488"/>
                  </a:lnTo>
                  <a:lnTo>
                    <a:pt x="375" y="485"/>
                  </a:lnTo>
                  <a:lnTo>
                    <a:pt x="381" y="483"/>
                  </a:lnTo>
                  <a:lnTo>
                    <a:pt x="387" y="480"/>
                  </a:lnTo>
                  <a:lnTo>
                    <a:pt x="393" y="478"/>
                  </a:lnTo>
                  <a:lnTo>
                    <a:pt x="400" y="474"/>
                  </a:lnTo>
                  <a:lnTo>
                    <a:pt x="406" y="472"/>
                  </a:lnTo>
                  <a:lnTo>
                    <a:pt x="411" y="468"/>
                  </a:lnTo>
                  <a:lnTo>
                    <a:pt x="417" y="465"/>
                  </a:lnTo>
                  <a:lnTo>
                    <a:pt x="424" y="463"/>
                  </a:lnTo>
                  <a:lnTo>
                    <a:pt x="429" y="459"/>
                  </a:lnTo>
                  <a:lnTo>
                    <a:pt x="434" y="456"/>
                  </a:lnTo>
                  <a:lnTo>
                    <a:pt x="439" y="453"/>
                  </a:lnTo>
                  <a:lnTo>
                    <a:pt x="444" y="449"/>
                  </a:lnTo>
                  <a:lnTo>
                    <a:pt x="450" y="446"/>
                  </a:lnTo>
                  <a:lnTo>
                    <a:pt x="454" y="441"/>
                  </a:lnTo>
                  <a:lnTo>
                    <a:pt x="460" y="438"/>
                  </a:lnTo>
                  <a:lnTo>
                    <a:pt x="464" y="435"/>
                  </a:lnTo>
                  <a:lnTo>
                    <a:pt x="469" y="431"/>
                  </a:lnTo>
                  <a:lnTo>
                    <a:pt x="473" y="428"/>
                  </a:lnTo>
                  <a:lnTo>
                    <a:pt x="478" y="423"/>
                  </a:lnTo>
                  <a:lnTo>
                    <a:pt x="481" y="420"/>
                  </a:lnTo>
                  <a:lnTo>
                    <a:pt x="486" y="416"/>
                  </a:lnTo>
                  <a:lnTo>
                    <a:pt x="490" y="412"/>
                  </a:lnTo>
                  <a:lnTo>
                    <a:pt x="494" y="409"/>
                  </a:lnTo>
                  <a:lnTo>
                    <a:pt x="498" y="405"/>
                  </a:lnTo>
                  <a:lnTo>
                    <a:pt x="502" y="402"/>
                  </a:lnTo>
                  <a:lnTo>
                    <a:pt x="505" y="397"/>
                  </a:lnTo>
                  <a:lnTo>
                    <a:pt x="508" y="394"/>
                  </a:lnTo>
                  <a:lnTo>
                    <a:pt x="512" y="390"/>
                  </a:lnTo>
                  <a:lnTo>
                    <a:pt x="515" y="386"/>
                  </a:lnTo>
                  <a:lnTo>
                    <a:pt x="519" y="383"/>
                  </a:lnTo>
                  <a:lnTo>
                    <a:pt x="522" y="378"/>
                  </a:lnTo>
                  <a:lnTo>
                    <a:pt x="524" y="375"/>
                  </a:lnTo>
                  <a:lnTo>
                    <a:pt x="528" y="371"/>
                  </a:lnTo>
                  <a:lnTo>
                    <a:pt x="531" y="367"/>
                  </a:lnTo>
                  <a:lnTo>
                    <a:pt x="533" y="363"/>
                  </a:lnTo>
                  <a:lnTo>
                    <a:pt x="536" y="360"/>
                  </a:lnTo>
                  <a:lnTo>
                    <a:pt x="539" y="357"/>
                  </a:lnTo>
                  <a:lnTo>
                    <a:pt x="540" y="352"/>
                  </a:lnTo>
                  <a:lnTo>
                    <a:pt x="544" y="349"/>
                  </a:lnTo>
                  <a:lnTo>
                    <a:pt x="546" y="345"/>
                  </a:lnTo>
                  <a:lnTo>
                    <a:pt x="548" y="342"/>
                  </a:lnTo>
                  <a:lnTo>
                    <a:pt x="549" y="338"/>
                  </a:lnTo>
                  <a:lnTo>
                    <a:pt x="551" y="335"/>
                  </a:lnTo>
                  <a:lnTo>
                    <a:pt x="553" y="332"/>
                  </a:lnTo>
                  <a:lnTo>
                    <a:pt x="555" y="328"/>
                  </a:lnTo>
                  <a:lnTo>
                    <a:pt x="556" y="324"/>
                  </a:lnTo>
                  <a:lnTo>
                    <a:pt x="558" y="322"/>
                  </a:lnTo>
                  <a:lnTo>
                    <a:pt x="560" y="317"/>
                  </a:lnTo>
                  <a:lnTo>
                    <a:pt x="562" y="315"/>
                  </a:lnTo>
                  <a:lnTo>
                    <a:pt x="563" y="311"/>
                  </a:lnTo>
                  <a:lnTo>
                    <a:pt x="564" y="308"/>
                  </a:lnTo>
                  <a:lnTo>
                    <a:pt x="565" y="305"/>
                  </a:lnTo>
                  <a:lnTo>
                    <a:pt x="567" y="302"/>
                  </a:lnTo>
                  <a:lnTo>
                    <a:pt x="567" y="299"/>
                  </a:lnTo>
                  <a:lnTo>
                    <a:pt x="568" y="297"/>
                  </a:lnTo>
                  <a:lnTo>
                    <a:pt x="570" y="294"/>
                  </a:lnTo>
                  <a:lnTo>
                    <a:pt x="571" y="291"/>
                  </a:lnTo>
                  <a:lnTo>
                    <a:pt x="571" y="289"/>
                  </a:lnTo>
                  <a:lnTo>
                    <a:pt x="572" y="285"/>
                  </a:lnTo>
                  <a:lnTo>
                    <a:pt x="572" y="283"/>
                  </a:lnTo>
                  <a:lnTo>
                    <a:pt x="573" y="281"/>
                  </a:lnTo>
                  <a:lnTo>
                    <a:pt x="574" y="276"/>
                  </a:lnTo>
                  <a:lnTo>
                    <a:pt x="574" y="273"/>
                  </a:lnTo>
                  <a:lnTo>
                    <a:pt x="574" y="270"/>
                  </a:lnTo>
                  <a:lnTo>
                    <a:pt x="575" y="266"/>
                  </a:lnTo>
                  <a:lnTo>
                    <a:pt x="575" y="263"/>
                  </a:lnTo>
                  <a:lnTo>
                    <a:pt x="575" y="260"/>
                  </a:lnTo>
                  <a:lnTo>
                    <a:pt x="574" y="258"/>
                  </a:lnTo>
                  <a:lnTo>
                    <a:pt x="572" y="255"/>
                  </a:lnTo>
                  <a:lnTo>
                    <a:pt x="571" y="251"/>
                  </a:lnTo>
                  <a:lnTo>
                    <a:pt x="568" y="247"/>
                  </a:lnTo>
                  <a:lnTo>
                    <a:pt x="567" y="245"/>
                  </a:lnTo>
                  <a:lnTo>
                    <a:pt x="565" y="242"/>
                  </a:lnTo>
                  <a:lnTo>
                    <a:pt x="564" y="239"/>
                  </a:lnTo>
                  <a:lnTo>
                    <a:pt x="563" y="237"/>
                  </a:lnTo>
                  <a:lnTo>
                    <a:pt x="560" y="233"/>
                  </a:lnTo>
                  <a:lnTo>
                    <a:pt x="559" y="231"/>
                  </a:lnTo>
                  <a:lnTo>
                    <a:pt x="557" y="229"/>
                  </a:lnTo>
                  <a:lnTo>
                    <a:pt x="556" y="225"/>
                  </a:lnTo>
                  <a:lnTo>
                    <a:pt x="554" y="222"/>
                  </a:lnTo>
                  <a:lnTo>
                    <a:pt x="551" y="220"/>
                  </a:lnTo>
                  <a:lnTo>
                    <a:pt x="549" y="215"/>
                  </a:lnTo>
                  <a:lnTo>
                    <a:pt x="547" y="213"/>
                  </a:lnTo>
                  <a:lnTo>
                    <a:pt x="545" y="208"/>
                  </a:lnTo>
                  <a:lnTo>
                    <a:pt x="542" y="206"/>
                  </a:lnTo>
                  <a:lnTo>
                    <a:pt x="540" y="202"/>
                  </a:lnTo>
                  <a:lnTo>
                    <a:pt x="539" y="199"/>
                  </a:lnTo>
                  <a:lnTo>
                    <a:pt x="536" y="195"/>
                  </a:lnTo>
                  <a:lnTo>
                    <a:pt x="533" y="191"/>
                  </a:lnTo>
                  <a:lnTo>
                    <a:pt x="531" y="188"/>
                  </a:lnTo>
                  <a:lnTo>
                    <a:pt x="529" y="185"/>
                  </a:lnTo>
                  <a:lnTo>
                    <a:pt x="527" y="181"/>
                  </a:lnTo>
                  <a:lnTo>
                    <a:pt x="524" y="178"/>
                  </a:lnTo>
                  <a:lnTo>
                    <a:pt x="521" y="173"/>
                  </a:lnTo>
                  <a:lnTo>
                    <a:pt x="520" y="170"/>
                  </a:lnTo>
                  <a:lnTo>
                    <a:pt x="516" y="167"/>
                  </a:lnTo>
                  <a:lnTo>
                    <a:pt x="514" y="162"/>
                  </a:lnTo>
                  <a:lnTo>
                    <a:pt x="512" y="159"/>
                  </a:lnTo>
                  <a:lnTo>
                    <a:pt x="508" y="155"/>
                  </a:lnTo>
                  <a:lnTo>
                    <a:pt x="506" y="152"/>
                  </a:lnTo>
                  <a:lnTo>
                    <a:pt x="504" y="147"/>
                  </a:lnTo>
                  <a:lnTo>
                    <a:pt x="502" y="144"/>
                  </a:lnTo>
                  <a:lnTo>
                    <a:pt x="499" y="141"/>
                  </a:lnTo>
                  <a:lnTo>
                    <a:pt x="496" y="137"/>
                  </a:lnTo>
                  <a:lnTo>
                    <a:pt x="494" y="134"/>
                  </a:lnTo>
                  <a:lnTo>
                    <a:pt x="492" y="130"/>
                  </a:lnTo>
                  <a:lnTo>
                    <a:pt x="489" y="127"/>
                  </a:lnTo>
                  <a:lnTo>
                    <a:pt x="487" y="124"/>
                  </a:lnTo>
                  <a:lnTo>
                    <a:pt x="486" y="120"/>
                  </a:lnTo>
                  <a:lnTo>
                    <a:pt x="484" y="117"/>
                  </a:lnTo>
                  <a:lnTo>
                    <a:pt x="481" y="115"/>
                  </a:lnTo>
                  <a:lnTo>
                    <a:pt x="479" y="111"/>
                  </a:lnTo>
                  <a:lnTo>
                    <a:pt x="477" y="108"/>
                  </a:lnTo>
                  <a:lnTo>
                    <a:pt x="475" y="106"/>
                  </a:lnTo>
                  <a:lnTo>
                    <a:pt x="473" y="103"/>
                  </a:lnTo>
                  <a:lnTo>
                    <a:pt x="471" y="100"/>
                  </a:lnTo>
                  <a:lnTo>
                    <a:pt x="470" y="98"/>
                  </a:lnTo>
                  <a:lnTo>
                    <a:pt x="469" y="95"/>
                  </a:lnTo>
                  <a:lnTo>
                    <a:pt x="468" y="93"/>
                  </a:lnTo>
                  <a:lnTo>
                    <a:pt x="464" y="89"/>
                  </a:lnTo>
                  <a:lnTo>
                    <a:pt x="462" y="85"/>
                  </a:lnTo>
                  <a:lnTo>
                    <a:pt x="460" y="82"/>
                  </a:lnTo>
                  <a:lnTo>
                    <a:pt x="459" y="80"/>
                  </a:lnTo>
                  <a:lnTo>
                    <a:pt x="458" y="77"/>
                  </a:lnTo>
                  <a:lnTo>
                    <a:pt x="456" y="75"/>
                  </a:lnTo>
                  <a:lnTo>
                    <a:pt x="454" y="73"/>
                  </a:lnTo>
                  <a:lnTo>
                    <a:pt x="453" y="69"/>
                  </a:lnTo>
                  <a:lnTo>
                    <a:pt x="451" y="66"/>
                  </a:lnTo>
                  <a:lnTo>
                    <a:pt x="449" y="64"/>
                  </a:lnTo>
                  <a:lnTo>
                    <a:pt x="446" y="60"/>
                  </a:lnTo>
                  <a:lnTo>
                    <a:pt x="444" y="57"/>
                  </a:lnTo>
                  <a:lnTo>
                    <a:pt x="442" y="54"/>
                  </a:lnTo>
                  <a:lnTo>
                    <a:pt x="439" y="50"/>
                  </a:lnTo>
                  <a:lnTo>
                    <a:pt x="436" y="47"/>
                  </a:lnTo>
                  <a:lnTo>
                    <a:pt x="434" y="45"/>
                  </a:lnTo>
                  <a:lnTo>
                    <a:pt x="432" y="41"/>
                  </a:lnTo>
                  <a:lnTo>
                    <a:pt x="428" y="38"/>
                  </a:lnTo>
                  <a:lnTo>
                    <a:pt x="426" y="34"/>
                  </a:lnTo>
                  <a:lnTo>
                    <a:pt x="424" y="31"/>
                  </a:lnTo>
                  <a:lnTo>
                    <a:pt x="421" y="28"/>
                  </a:lnTo>
                  <a:lnTo>
                    <a:pt x="419" y="25"/>
                  </a:lnTo>
                  <a:lnTo>
                    <a:pt x="416" y="21"/>
                  </a:lnTo>
                  <a:lnTo>
                    <a:pt x="415" y="19"/>
                  </a:lnTo>
                  <a:lnTo>
                    <a:pt x="411" y="16"/>
                  </a:lnTo>
                  <a:lnTo>
                    <a:pt x="410" y="13"/>
                  </a:lnTo>
                  <a:lnTo>
                    <a:pt x="408" y="11"/>
                  </a:lnTo>
                  <a:lnTo>
                    <a:pt x="407" y="9"/>
                  </a:lnTo>
                  <a:lnTo>
                    <a:pt x="403" y="5"/>
                  </a:lnTo>
                  <a:lnTo>
                    <a:pt x="401" y="2"/>
                  </a:lnTo>
                  <a:lnTo>
                    <a:pt x="399" y="0"/>
                  </a:lnTo>
                  <a:lnTo>
                    <a:pt x="391" y="14"/>
                  </a:lnTo>
                  <a:lnTo>
                    <a:pt x="392" y="15"/>
                  </a:lnTo>
                  <a:lnTo>
                    <a:pt x="393" y="16"/>
                  </a:lnTo>
                  <a:lnTo>
                    <a:pt x="395" y="20"/>
                  </a:lnTo>
                  <a:lnTo>
                    <a:pt x="399" y="22"/>
                  </a:lnTo>
                  <a:lnTo>
                    <a:pt x="402" y="26"/>
                  </a:lnTo>
                  <a:lnTo>
                    <a:pt x="403" y="29"/>
                  </a:lnTo>
                  <a:lnTo>
                    <a:pt x="406" y="31"/>
                  </a:lnTo>
                  <a:lnTo>
                    <a:pt x="408" y="33"/>
                  </a:lnTo>
                  <a:lnTo>
                    <a:pt x="411" y="38"/>
                  </a:lnTo>
                  <a:lnTo>
                    <a:pt x="412" y="40"/>
                  </a:lnTo>
                  <a:lnTo>
                    <a:pt x="416" y="43"/>
                  </a:lnTo>
                  <a:lnTo>
                    <a:pt x="418" y="47"/>
                  </a:lnTo>
                  <a:lnTo>
                    <a:pt x="421" y="51"/>
                  </a:lnTo>
                  <a:lnTo>
                    <a:pt x="424" y="55"/>
                  </a:lnTo>
                  <a:lnTo>
                    <a:pt x="427" y="59"/>
                  </a:lnTo>
                  <a:lnTo>
                    <a:pt x="428" y="61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4" y="69"/>
                  </a:lnTo>
                  <a:lnTo>
                    <a:pt x="435" y="72"/>
                  </a:lnTo>
                  <a:lnTo>
                    <a:pt x="437" y="74"/>
                  </a:lnTo>
                  <a:lnTo>
                    <a:pt x="438" y="76"/>
                  </a:lnTo>
                  <a:lnTo>
                    <a:pt x="441" y="80"/>
                  </a:lnTo>
                  <a:lnTo>
                    <a:pt x="442" y="82"/>
                  </a:lnTo>
                  <a:lnTo>
                    <a:pt x="444" y="84"/>
                  </a:lnTo>
                  <a:lnTo>
                    <a:pt x="446" y="87"/>
                  </a:lnTo>
                  <a:lnTo>
                    <a:pt x="449" y="91"/>
                  </a:lnTo>
                  <a:lnTo>
                    <a:pt x="450" y="94"/>
                  </a:lnTo>
                  <a:lnTo>
                    <a:pt x="452" y="98"/>
                  </a:lnTo>
                  <a:lnTo>
                    <a:pt x="453" y="100"/>
                  </a:lnTo>
                  <a:lnTo>
                    <a:pt x="455" y="103"/>
                  </a:lnTo>
                  <a:lnTo>
                    <a:pt x="458" y="107"/>
                  </a:lnTo>
                  <a:lnTo>
                    <a:pt x="460" y="110"/>
                  </a:lnTo>
                  <a:lnTo>
                    <a:pt x="462" y="115"/>
                  </a:lnTo>
                  <a:lnTo>
                    <a:pt x="464" y="118"/>
                  </a:lnTo>
                  <a:lnTo>
                    <a:pt x="467" y="121"/>
                  </a:lnTo>
                  <a:lnTo>
                    <a:pt x="469" y="125"/>
                  </a:lnTo>
                  <a:lnTo>
                    <a:pt x="471" y="128"/>
                  </a:lnTo>
                  <a:lnTo>
                    <a:pt x="473" y="132"/>
                  </a:lnTo>
                  <a:lnTo>
                    <a:pt x="475" y="135"/>
                  </a:lnTo>
                  <a:lnTo>
                    <a:pt x="477" y="139"/>
                  </a:lnTo>
                  <a:lnTo>
                    <a:pt x="479" y="143"/>
                  </a:lnTo>
                  <a:lnTo>
                    <a:pt x="481" y="146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7" y="156"/>
                  </a:lnTo>
                  <a:lnTo>
                    <a:pt x="489" y="160"/>
                  </a:lnTo>
                  <a:lnTo>
                    <a:pt x="492" y="162"/>
                  </a:lnTo>
                  <a:lnTo>
                    <a:pt x="494" y="165"/>
                  </a:lnTo>
                  <a:lnTo>
                    <a:pt x="496" y="169"/>
                  </a:lnTo>
                  <a:lnTo>
                    <a:pt x="498" y="172"/>
                  </a:lnTo>
                  <a:lnTo>
                    <a:pt x="499" y="175"/>
                  </a:lnTo>
                  <a:lnTo>
                    <a:pt x="502" y="178"/>
                  </a:lnTo>
                  <a:lnTo>
                    <a:pt x="504" y="181"/>
                  </a:lnTo>
                  <a:lnTo>
                    <a:pt x="506" y="185"/>
                  </a:lnTo>
                  <a:lnTo>
                    <a:pt x="507" y="187"/>
                  </a:lnTo>
                  <a:lnTo>
                    <a:pt x="510" y="190"/>
                  </a:lnTo>
                  <a:lnTo>
                    <a:pt x="512" y="193"/>
                  </a:lnTo>
                  <a:lnTo>
                    <a:pt x="514" y="196"/>
                  </a:lnTo>
                  <a:lnTo>
                    <a:pt x="515" y="198"/>
                  </a:lnTo>
                  <a:lnTo>
                    <a:pt x="518" y="202"/>
                  </a:lnTo>
                  <a:lnTo>
                    <a:pt x="520" y="204"/>
                  </a:lnTo>
                  <a:lnTo>
                    <a:pt x="521" y="207"/>
                  </a:lnTo>
                  <a:lnTo>
                    <a:pt x="523" y="210"/>
                  </a:lnTo>
                  <a:lnTo>
                    <a:pt x="525" y="212"/>
                  </a:lnTo>
                  <a:lnTo>
                    <a:pt x="527" y="214"/>
                  </a:lnTo>
                  <a:lnTo>
                    <a:pt x="529" y="218"/>
                  </a:lnTo>
                  <a:lnTo>
                    <a:pt x="532" y="222"/>
                  </a:lnTo>
                  <a:lnTo>
                    <a:pt x="536" y="227"/>
                  </a:lnTo>
                  <a:lnTo>
                    <a:pt x="538" y="231"/>
                  </a:lnTo>
                  <a:lnTo>
                    <a:pt x="541" y="236"/>
                  </a:lnTo>
                  <a:lnTo>
                    <a:pt x="544" y="239"/>
                  </a:lnTo>
                  <a:lnTo>
                    <a:pt x="546" y="244"/>
                  </a:lnTo>
                  <a:lnTo>
                    <a:pt x="548" y="247"/>
                  </a:lnTo>
                  <a:lnTo>
                    <a:pt x="551" y="251"/>
                  </a:lnTo>
                  <a:lnTo>
                    <a:pt x="553" y="254"/>
                  </a:lnTo>
                  <a:lnTo>
                    <a:pt x="555" y="257"/>
                  </a:lnTo>
                  <a:lnTo>
                    <a:pt x="556" y="259"/>
                  </a:lnTo>
                  <a:lnTo>
                    <a:pt x="557" y="263"/>
                  </a:lnTo>
                  <a:lnTo>
                    <a:pt x="558" y="267"/>
                  </a:lnTo>
                  <a:lnTo>
                    <a:pt x="559" y="271"/>
                  </a:lnTo>
                  <a:lnTo>
                    <a:pt x="559" y="272"/>
                  </a:lnTo>
                  <a:lnTo>
                    <a:pt x="558" y="274"/>
                  </a:lnTo>
                  <a:lnTo>
                    <a:pt x="558" y="276"/>
                  </a:lnTo>
                  <a:lnTo>
                    <a:pt x="557" y="280"/>
                  </a:lnTo>
                  <a:lnTo>
                    <a:pt x="556" y="283"/>
                  </a:lnTo>
                  <a:lnTo>
                    <a:pt x="555" y="288"/>
                  </a:lnTo>
                  <a:lnTo>
                    <a:pt x="554" y="289"/>
                  </a:lnTo>
                  <a:lnTo>
                    <a:pt x="553" y="291"/>
                  </a:lnTo>
                  <a:lnTo>
                    <a:pt x="551" y="294"/>
                  </a:lnTo>
                  <a:lnTo>
                    <a:pt x="551" y="297"/>
                  </a:lnTo>
                  <a:lnTo>
                    <a:pt x="550" y="299"/>
                  </a:lnTo>
                  <a:lnTo>
                    <a:pt x="549" y="301"/>
                  </a:lnTo>
                  <a:lnTo>
                    <a:pt x="548" y="303"/>
                  </a:lnTo>
                  <a:lnTo>
                    <a:pt x="547" y="307"/>
                  </a:lnTo>
                  <a:lnTo>
                    <a:pt x="545" y="309"/>
                  </a:lnTo>
                  <a:lnTo>
                    <a:pt x="544" y="311"/>
                  </a:lnTo>
                  <a:lnTo>
                    <a:pt x="542" y="315"/>
                  </a:lnTo>
                  <a:lnTo>
                    <a:pt x="541" y="317"/>
                  </a:lnTo>
                  <a:lnTo>
                    <a:pt x="539" y="320"/>
                  </a:lnTo>
                  <a:lnTo>
                    <a:pt x="537" y="323"/>
                  </a:lnTo>
                  <a:lnTo>
                    <a:pt x="536" y="326"/>
                  </a:lnTo>
                  <a:lnTo>
                    <a:pt x="533" y="329"/>
                  </a:lnTo>
                  <a:lnTo>
                    <a:pt x="531" y="333"/>
                  </a:lnTo>
                  <a:lnTo>
                    <a:pt x="530" y="336"/>
                  </a:lnTo>
                  <a:lnTo>
                    <a:pt x="528" y="338"/>
                  </a:lnTo>
                  <a:lnTo>
                    <a:pt x="525" y="343"/>
                  </a:lnTo>
                  <a:lnTo>
                    <a:pt x="523" y="345"/>
                  </a:lnTo>
                  <a:lnTo>
                    <a:pt x="521" y="350"/>
                  </a:lnTo>
                  <a:lnTo>
                    <a:pt x="518" y="352"/>
                  </a:lnTo>
                  <a:lnTo>
                    <a:pt x="515" y="357"/>
                  </a:lnTo>
                  <a:lnTo>
                    <a:pt x="512" y="360"/>
                  </a:lnTo>
                  <a:lnTo>
                    <a:pt x="510" y="363"/>
                  </a:lnTo>
                  <a:lnTo>
                    <a:pt x="506" y="367"/>
                  </a:lnTo>
                  <a:lnTo>
                    <a:pt x="504" y="370"/>
                  </a:lnTo>
                  <a:lnTo>
                    <a:pt x="501" y="374"/>
                  </a:lnTo>
                  <a:lnTo>
                    <a:pt x="497" y="377"/>
                  </a:lnTo>
                  <a:lnTo>
                    <a:pt x="494" y="380"/>
                  </a:lnTo>
                  <a:lnTo>
                    <a:pt x="490" y="385"/>
                  </a:lnTo>
                  <a:lnTo>
                    <a:pt x="487" y="388"/>
                  </a:lnTo>
                  <a:lnTo>
                    <a:pt x="482" y="392"/>
                  </a:lnTo>
                  <a:lnTo>
                    <a:pt x="479" y="395"/>
                  </a:lnTo>
                  <a:lnTo>
                    <a:pt x="476" y="400"/>
                  </a:lnTo>
                  <a:lnTo>
                    <a:pt x="471" y="403"/>
                  </a:lnTo>
                  <a:lnTo>
                    <a:pt x="467" y="406"/>
                  </a:lnTo>
                  <a:lnTo>
                    <a:pt x="462" y="410"/>
                  </a:lnTo>
                  <a:lnTo>
                    <a:pt x="459" y="413"/>
                  </a:lnTo>
                  <a:lnTo>
                    <a:pt x="453" y="416"/>
                  </a:lnTo>
                  <a:lnTo>
                    <a:pt x="449" y="421"/>
                  </a:lnTo>
                  <a:lnTo>
                    <a:pt x="444" y="424"/>
                  </a:lnTo>
                  <a:lnTo>
                    <a:pt x="439" y="428"/>
                  </a:lnTo>
                  <a:lnTo>
                    <a:pt x="434" y="431"/>
                  </a:lnTo>
                  <a:lnTo>
                    <a:pt x="428" y="435"/>
                  </a:lnTo>
                  <a:lnTo>
                    <a:pt x="424" y="438"/>
                  </a:lnTo>
                  <a:lnTo>
                    <a:pt x="418" y="442"/>
                  </a:lnTo>
                  <a:lnTo>
                    <a:pt x="412" y="445"/>
                  </a:lnTo>
                  <a:lnTo>
                    <a:pt x="407" y="449"/>
                  </a:lnTo>
                  <a:lnTo>
                    <a:pt x="401" y="452"/>
                  </a:lnTo>
                  <a:lnTo>
                    <a:pt x="395" y="456"/>
                  </a:lnTo>
                  <a:lnTo>
                    <a:pt x="389" y="458"/>
                  </a:lnTo>
                  <a:lnTo>
                    <a:pt x="383" y="462"/>
                  </a:lnTo>
                  <a:lnTo>
                    <a:pt x="376" y="464"/>
                  </a:lnTo>
                  <a:lnTo>
                    <a:pt x="371" y="467"/>
                  </a:lnTo>
                  <a:lnTo>
                    <a:pt x="364" y="470"/>
                  </a:lnTo>
                  <a:lnTo>
                    <a:pt x="358" y="473"/>
                  </a:lnTo>
                  <a:lnTo>
                    <a:pt x="351" y="475"/>
                  </a:lnTo>
                  <a:lnTo>
                    <a:pt x="346" y="478"/>
                  </a:lnTo>
                  <a:lnTo>
                    <a:pt x="339" y="480"/>
                  </a:lnTo>
                  <a:lnTo>
                    <a:pt x="332" y="482"/>
                  </a:lnTo>
                  <a:lnTo>
                    <a:pt x="325" y="484"/>
                  </a:lnTo>
                  <a:lnTo>
                    <a:pt x="320" y="487"/>
                  </a:lnTo>
                  <a:lnTo>
                    <a:pt x="314" y="489"/>
                  </a:lnTo>
                  <a:lnTo>
                    <a:pt x="307" y="490"/>
                  </a:lnTo>
                  <a:lnTo>
                    <a:pt x="302" y="492"/>
                  </a:lnTo>
                  <a:lnTo>
                    <a:pt x="296" y="494"/>
                  </a:lnTo>
                  <a:lnTo>
                    <a:pt x="289" y="496"/>
                  </a:lnTo>
                  <a:lnTo>
                    <a:pt x="283" y="497"/>
                  </a:lnTo>
                  <a:lnTo>
                    <a:pt x="277" y="498"/>
                  </a:lnTo>
                  <a:lnTo>
                    <a:pt x="271" y="499"/>
                  </a:lnTo>
                  <a:lnTo>
                    <a:pt x="264" y="500"/>
                  </a:lnTo>
                  <a:lnTo>
                    <a:pt x="259" y="501"/>
                  </a:lnTo>
                  <a:lnTo>
                    <a:pt x="253" y="502"/>
                  </a:lnTo>
                  <a:lnTo>
                    <a:pt x="247" y="504"/>
                  </a:lnTo>
                  <a:lnTo>
                    <a:pt x="242" y="505"/>
                  </a:lnTo>
                  <a:lnTo>
                    <a:pt x="236" y="506"/>
                  </a:lnTo>
                  <a:lnTo>
                    <a:pt x="230" y="506"/>
                  </a:lnTo>
                  <a:lnTo>
                    <a:pt x="225" y="507"/>
                  </a:lnTo>
                  <a:lnTo>
                    <a:pt x="219" y="508"/>
                  </a:lnTo>
                  <a:lnTo>
                    <a:pt x="214" y="508"/>
                  </a:lnTo>
                  <a:lnTo>
                    <a:pt x="209" y="509"/>
                  </a:lnTo>
                  <a:lnTo>
                    <a:pt x="203" y="510"/>
                  </a:lnTo>
                  <a:lnTo>
                    <a:pt x="199" y="510"/>
                  </a:lnTo>
                  <a:lnTo>
                    <a:pt x="193" y="510"/>
                  </a:lnTo>
                  <a:lnTo>
                    <a:pt x="188" y="510"/>
                  </a:lnTo>
                  <a:lnTo>
                    <a:pt x="184" y="511"/>
                  </a:lnTo>
                  <a:lnTo>
                    <a:pt x="178" y="511"/>
                  </a:lnTo>
                  <a:lnTo>
                    <a:pt x="174" y="511"/>
                  </a:lnTo>
                  <a:lnTo>
                    <a:pt x="169" y="511"/>
                  </a:lnTo>
                  <a:lnTo>
                    <a:pt x="166" y="511"/>
                  </a:lnTo>
                  <a:lnTo>
                    <a:pt x="161" y="511"/>
                  </a:lnTo>
                  <a:lnTo>
                    <a:pt x="157" y="511"/>
                  </a:lnTo>
                  <a:lnTo>
                    <a:pt x="153" y="511"/>
                  </a:lnTo>
                  <a:lnTo>
                    <a:pt x="150" y="511"/>
                  </a:lnTo>
                  <a:lnTo>
                    <a:pt x="145" y="511"/>
                  </a:lnTo>
                  <a:lnTo>
                    <a:pt x="142" y="511"/>
                  </a:lnTo>
                  <a:lnTo>
                    <a:pt x="139" y="511"/>
                  </a:lnTo>
                  <a:lnTo>
                    <a:pt x="136" y="513"/>
                  </a:lnTo>
                  <a:lnTo>
                    <a:pt x="133" y="511"/>
                  </a:lnTo>
                  <a:lnTo>
                    <a:pt x="130" y="511"/>
                  </a:lnTo>
                  <a:lnTo>
                    <a:pt x="127" y="511"/>
                  </a:lnTo>
                  <a:lnTo>
                    <a:pt x="125" y="511"/>
                  </a:lnTo>
                  <a:lnTo>
                    <a:pt x="119" y="511"/>
                  </a:lnTo>
                  <a:lnTo>
                    <a:pt x="116" y="511"/>
                  </a:lnTo>
                  <a:lnTo>
                    <a:pt x="114" y="511"/>
                  </a:lnTo>
                  <a:lnTo>
                    <a:pt x="112" y="511"/>
                  </a:lnTo>
                  <a:lnTo>
                    <a:pt x="110" y="511"/>
                  </a:lnTo>
                  <a:lnTo>
                    <a:pt x="109" y="510"/>
                  </a:lnTo>
                  <a:lnTo>
                    <a:pt x="109" y="509"/>
                  </a:lnTo>
                  <a:lnTo>
                    <a:pt x="108" y="506"/>
                  </a:lnTo>
                  <a:lnTo>
                    <a:pt x="108" y="502"/>
                  </a:lnTo>
                  <a:lnTo>
                    <a:pt x="107" y="500"/>
                  </a:lnTo>
                  <a:lnTo>
                    <a:pt x="107" y="498"/>
                  </a:lnTo>
                  <a:lnTo>
                    <a:pt x="106" y="496"/>
                  </a:lnTo>
                  <a:lnTo>
                    <a:pt x="106" y="492"/>
                  </a:lnTo>
                  <a:lnTo>
                    <a:pt x="105" y="489"/>
                  </a:lnTo>
                  <a:lnTo>
                    <a:pt x="104" y="487"/>
                  </a:lnTo>
                  <a:lnTo>
                    <a:pt x="104" y="483"/>
                  </a:lnTo>
                  <a:lnTo>
                    <a:pt x="104" y="480"/>
                  </a:lnTo>
                  <a:lnTo>
                    <a:pt x="103" y="476"/>
                  </a:lnTo>
                  <a:lnTo>
                    <a:pt x="101" y="472"/>
                  </a:lnTo>
                  <a:lnTo>
                    <a:pt x="100" y="468"/>
                  </a:lnTo>
                  <a:lnTo>
                    <a:pt x="99" y="464"/>
                  </a:lnTo>
                  <a:lnTo>
                    <a:pt x="99" y="459"/>
                  </a:lnTo>
                  <a:lnTo>
                    <a:pt x="98" y="455"/>
                  </a:lnTo>
                  <a:lnTo>
                    <a:pt x="97" y="450"/>
                  </a:lnTo>
                  <a:lnTo>
                    <a:pt x="96" y="447"/>
                  </a:lnTo>
                  <a:lnTo>
                    <a:pt x="95" y="442"/>
                  </a:lnTo>
                  <a:lnTo>
                    <a:pt x="93" y="437"/>
                  </a:lnTo>
                  <a:lnTo>
                    <a:pt x="92" y="432"/>
                  </a:lnTo>
                  <a:lnTo>
                    <a:pt x="91" y="428"/>
                  </a:lnTo>
                  <a:lnTo>
                    <a:pt x="90" y="422"/>
                  </a:lnTo>
                  <a:lnTo>
                    <a:pt x="89" y="418"/>
                  </a:lnTo>
                  <a:lnTo>
                    <a:pt x="88" y="413"/>
                  </a:lnTo>
                  <a:lnTo>
                    <a:pt x="88" y="409"/>
                  </a:lnTo>
                  <a:lnTo>
                    <a:pt x="87" y="403"/>
                  </a:lnTo>
                  <a:lnTo>
                    <a:pt x="84" y="398"/>
                  </a:lnTo>
                  <a:lnTo>
                    <a:pt x="83" y="393"/>
                  </a:lnTo>
                  <a:lnTo>
                    <a:pt x="82" y="388"/>
                  </a:lnTo>
                  <a:lnTo>
                    <a:pt x="81" y="383"/>
                  </a:lnTo>
                  <a:lnTo>
                    <a:pt x="80" y="378"/>
                  </a:lnTo>
                  <a:lnTo>
                    <a:pt x="79" y="372"/>
                  </a:lnTo>
                  <a:lnTo>
                    <a:pt x="78" y="368"/>
                  </a:lnTo>
                  <a:lnTo>
                    <a:pt x="77" y="363"/>
                  </a:lnTo>
                  <a:lnTo>
                    <a:pt x="75" y="358"/>
                  </a:lnTo>
                  <a:lnTo>
                    <a:pt x="74" y="353"/>
                  </a:lnTo>
                  <a:lnTo>
                    <a:pt x="73" y="349"/>
                  </a:lnTo>
                  <a:lnTo>
                    <a:pt x="72" y="344"/>
                  </a:lnTo>
                  <a:lnTo>
                    <a:pt x="71" y="340"/>
                  </a:lnTo>
                  <a:lnTo>
                    <a:pt x="70" y="335"/>
                  </a:lnTo>
                  <a:lnTo>
                    <a:pt x="70" y="331"/>
                  </a:lnTo>
                  <a:lnTo>
                    <a:pt x="69" y="326"/>
                  </a:lnTo>
                  <a:lnTo>
                    <a:pt x="67" y="322"/>
                  </a:lnTo>
                  <a:lnTo>
                    <a:pt x="66" y="318"/>
                  </a:lnTo>
                  <a:lnTo>
                    <a:pt x="65" y="314"/>
                  </a:lnTo>
                  <a:lnTo>
                    <a:pt x="64" y="310"/>
                  </a:lnTo>
                  <a:lnTo>
                    <a:pt x="63" y="307"/>
                  </a:lnTo>
                  <a:lnTo>
                    <a:pt x="63" y="303"/>
                  </a:lnTo>
                  <a:lnTo>
                    <a:pt x="62" y="300"/>
                  </a:lnTo>
                  <a:lnTo>
                    <a:pt x="61" y="297"/>
                  </a:lnTo>
                  <a:lnTo>
                    <a:pt x="61" y="294"/>
                  </a:lnTo>
                  <a:lnTo>
                    <a:pt x="60" y="291"/>
                  </a:lnTo>
                  <a:lnTo>
                    <a:pt x="60" y="289"/>
                  </a:lnTo>
                  <a:lnTo>
                    <a:pt x="58" y="286"/>
                  </a:lnTo>
                  <a:lnTo>
                    <a:pt x="58" y="284"/>
                  </a:lnTo>
                  <a:lnTo>
                    <a:pt x="57" y="283"/>
                  </a:lnTo>
                  <a:lnTo>
                    <a:pt x="57" y="282"/>
                  </a:lnTo>
                  <a:lnTo>
                    <a:pt x="56" y="277"/>
                  </a:lnTo>
                  <a:lnTo>
                    <a:pt x="55" y="274"/>
                  </a:lnTo>
                  <a:lnTo>
                    <a:pt x="54" y="271"/>
                  </a:lnTo>
                  <a:lnTo>
                    <a:pt x="54" y="270"/>
                  </a:lnTo>
                  <a:lnTo>
                    <a:pt x="53" y="266"/>
                  </a:lnTo>
                  <a:lnTo>
                    <a:pt x="53" y="264"/>
                  </a:lnTo>
                  <a:lnTo>
                    <a:pt x="52" y="262"/>
                  </a:lnTo>
                  <a:lnTo>
                    <a:pt x="50" y="258"/>
                  </a:lnTo>
                  <a:lnTo>
                    <a:pt x="50" y="255"/>
                  </a:lnTo>
                  <a:lnTo>
                    <a:pt x="49" y="253"/>
                  </a:lnTo>
                  <a:lnTo>
                    <a:pt x="49" y="249"/>
                  </a:lnTo>
                  <a:lnTo>
                    <a:pt x="48" y="246"/>
                  </a:lnTo>
                  <a:lnTo>
                    <a:pt x="47" y="242"/>
                  </a:lnTo>
                  <a:lnTo>
                    <a:pt x="47" y="240"/>
                  </a:lnTo>
                  <a:lnTo>
                    <a:pt x="46" y="236"/>
                  </a:lnTo>
                  <a:lnTo>
                    <a:pt x="45" y="232"/>
                  </a:lnTo>
                  <a:lnTo>
                    <a:pt x="44" y="229"/>
                  </a:lnTo>
                  <a:lnTo>
                    <a:pt x="44" y="225"/>
                  </a:lnTo>
                  <a:lnTo>
                    <a:pt x="43" y="221"/>
                  </a:lnTo>
                  <a:lnTo>
                    <a:pt x="41" y="218"/>
                  </a:lnTo>
                  <a:lnTo>
                    <a:pt x="41" y="214"/>
                  </a:lnTo>
                  <a:lnTo>
                    <a:pt x="40" y="211"/>
                  </a:lnTo>
                  <a:lnTo>
                    <a:pt x="39" y="207"/>
                  </a:lnTo>
                  <a:lnTo>
                    <a:pt x="39" y="203"/>
                  </a:lnTo>
                  <a:lnTo>
                    <a:pt x="38" y="199"/>
                  </a:lnTo>
                  <a:lnTo>
                    <a:pt x="37" y="195"/>
                  </a:lnTo>
                  <a:lnTo>
                    <a:pt x="37" y="191"/>
                  </a:lnTo>
                  <a:lnTo>
                    <a:pt x="36" y="187"/>
                  </a:lnTo>
                  <a:lnTo>
                    <a:pt x="35" y="184"/>
                  </a:lnTo>
                  <a:lnTo>
                    <a:pt x="35" y="180"/>
                  </a:lnTo>
                  <a:lnTo>
                    <a:pt x="34" y="177"/>
                  </a:lnTo>
                  <a:lnTo>
                    <a:pt x="32" y="172"/>
                  </a:lnTo>
                  <a:lnTo>
                    <a:pt x="32" y="169"/>
                  </a:lnTo>
                  <a:lnTo>
                    <a:pt x="31" y="164"/>
                  </a:lnTo>
                  <a:lnTo>
                    <a:pt x="30" y="161"/>
                  </a:lnTo>
                  <a:lnTo>
                    <a:pt x="30" y="158"/>
                  </a:lnTo>
                  <a:lnTo>
                    <a:pt x="29" y="154"/>
                  </a:lnTo>
                  <a:lnTo>
                    <a:pt x="29" y="151"/>
                  </a:lnTo>
                  <a:lnTo>
                    <a:pt x="28" y="147"/>
                  </a:lnTo>
                  <a:lnTo>
                    <a:pt x="28" y="144"/>
                  </a:lnTo>
                  <a:lnTo>
                    <a:pt x="27" y="141"/>
                  </a:lnTo>
                  <a:lnTo>
                    <a:pt x="26" y="137"/>
                  </a:lnTo>
                  <a:lnTo>
                    <a:pt x="26" y="135"/>
                  </a:lnTo>
                  <a:lnTo>
                    <a:pt x="26" y="132"/>
                  </a:lnTo>
                  <a:lnTo>
                    <a:pt x="24" y="129"/>
                  </a:lnTo>
                  <a:lnTo>
                    <a:pt x="24" y="126"/>
                  </a:lnTo>
                  <a:lnTo>
                    <a:pt x="23" y="124"/>
                  </a:lnTo>
                  <a:lnTo>
                    <a:pt x="23" y="121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20" y="10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55" name="Freeform 136"/>
            <p:cNvSpPr>
              <a:spLocks/>
            </p:cNvSpPr>
            <p:nvPr/>
          </p:nvSpPr>
          <p:spPr bwMode="auto">
            <a:xfrm>
              <a:off x="4857" y="1041"/>
              <a:ext cx="34" cy="90"/>
            </a:xfrm>
            <a:custGeom>
              <a:avLst/>
              <a:gdLst>
                <a:gd name="T0" fmla="*/ 0 w 34"/>
                <a:gd name="T1" fmla="*/ 0 h 90"/>
                <a:gd name="T2" fmla="*/ 23 w 34"/>
                <a:gd name="T3" fmla="*/ 90 h 90"/>
                <a:gd name="T4" fmla="*/ 24 w 34"/>
                <a:gd name="T5" fmla="*/ 90 h 90"/>
                <a:gd name="T6" fmla="*/ 27 w 34"/>
                <a:gd name="T7" fmla="*/ 89 h 90"/>
                <a:gd name="T8" fmla="*/ 29 w 34"/>
                <a:gd name="T9" fmla="*/ 87 h 90"/>
                <a:gd name="T10" fmla="*/ 31 w 34"/>
                <a:gd name="T11" fmla="*/ 86 h 90"/>
                <a:gd name="T12" fmla="*/ 32 w 34"/>
                <a:gd name="T13" fmla="*/ 83 h 90"/>
                <a:gd name="T14" fmla="*/ 34 w 34"/>
                <a:gd name="T15" fmla="*/ 80 h 90"/>
                <a:gd name="T16" fmla="*/ 33 w 34"/>
                <a:gd name="T17" fmla="*/ 78 h 90"/>
                <a:gd name="T18" fmla="*/ 33 w 34"/>
                <a:gd name="T19" fmla="*/ 74 h 90"/>
                <a:gd name="T20" fmla="*/ 33 w 34"/>
                <a:gd name="T21" fmla="*/ 72 h 90"/>
                <a:gd name="T22" fmla="*/ 33 w 34"/>
                <a:gd name="T23" fmla="*/ 70 h 90"/>
                <a:gd name="T24" fmla="*/ 32 w 34"/>
                <a:gd name="T25" fmla="*/ 68 h 90"/>
                <a:gd name="T26" fmla="*/ 32 w 34"/>
                <a:gd name="T27" fmla="*/ 65 h 90"/>
                <a:gd name="T28" fmla="*/ 31 w 34"/>
                <a:gd name="T29" fmla="*/ 62 h 90"/>
                <a:gd name="T30" fmla="*/ 30 w 34"/>
                <a:gd name="T31" fmla="*/ 59 h 90"/>
                <a:gd name="T32" fmla="*/ 30 w 34"/>
                <a:gd name="T33" fmla="*/ 55 h 90"/>
                <a:gd name="T34" fmla="*/ 29 w 34"/>
                <a:gd name="T35" fmla="*/ 52 h 90"/>
                <a:gd name="T36" fmla="*/ 27 w 34"/>
                <a:gd name="T37" fmla="*/ 48 h 90"/>
                <a:gd name="T38" fmla="*/ 26 w 34"/>
                <a:gd name="T39" fmla="*/ 45 h 90"/>
                <a:gd name="T40" fmla="*/ 26 w 34"/>
                <a:gd name="T41" fmla="*/ 42 h 90"/>
                <a:gd name="T42" fmla="*/ 25 w 34"/>
                <a:gd name="T43" fmla="*/ 38 h 90"/>
                <a:gd name="T44" fmla="*/ 24 w 34"/>
                <a:gd name="T45" fmla="*/ 35 h 90"/>
                <a:gd name="T46" fmla="*/ 23 w 34"/>
                <a:gd name="T47" fmla="*/ 31 h 90"/>
                <a:gd name="T48" fmla="*/ 22 w 34"/>
                <a:gd name="T49" fmla="*/ 28 h 90"/>
                <a:gd name="T50" fmla="*/ 21 w 34"/>
                <a:gd name="T51" fmla="*/ 25 h 90"/>
                <a:gd name="T52" fmla="*/ 19 w 34"/>
                <a:gd name="T53" fmla="*/ 21 h 90"/>
                <a:gd name="T54" fmla="*/ 19 w 34"/>
                <a:gd name="T55" fmla="*/ 19 h 90"/>
                <a:gd name="T56" fmla="*/ 18 w 34"/>
                <a:gd name="T57" fmla="*/ 16 h 90"/>
                <a:gd name="T58" fmla="*/ 17 w 34"/>
                <a:gd name="T59" fmla="*/ 13 h 90"/>
                <a:gd name="T60" fmla="*/ 16 w 34"/>
                <a:gd name="T61" fmla="*/ 11 h 90"/>
                <a:gd name="T62" fmla="*/ 16 w 34"/>
                <a:gd name="T63" fmla="*/ 9 h 90"/>
                <a:gd name="T64" fmla="*/ 15 w 34"/>
                <a:gd name="T65" fmla="*/ 7 h 90"/>
                <a:gd name="T66" fmla="*/ 15 w 34"/>
                <a:gd name="T67" fmla="*/ 5 h 90"/>
                <a:gd name="T68" fmla="*/ 14 w 34"/>
                <a:gd name="T69" fmla="*/ 3 h 90"/>
                <a:gd name="T70" fmla="*/ 14 w 34"/>
                <a:gd name="T71" fmla="*/ 3 h 90"/>
                <a:gd name="T72" fmla="*/ 0 w 34"/>
                <a:gd name="T73" fmla="*/ 0 h 90"/>
                <a:gd name="T74" fmla="*/ 0 w 34"/>
                <a:gd name="T75" fmla="*/ 0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4"/>
                <a:gd name="T115" fmla="*/ 0 h 90"/>
                <a:gd name="T116" fmla="*/ 34 w 34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4" h="90">
                  <a:moveTo>
                    <a:pt x="0" y="0"/>
                  </a:moveTo>
                  <a:lnTo>
                    <a:pt x="23" y="90"/>
                  </a:lnTo>
                  <a:lnTo>
                    <a:pt x="24" y="90"/>
                  </a:lnTo>
                  <a:lnTo>
                    <a:pt x="27" y="89"/>
                  </a:lnTo>
                  <a:lnTo>
                    <a:pt x="29" y="87"/>
                  </a:lnTo>
                  <a:lnTo>
                    <a:pt x="31" y="86"/>
                  </a:lnTo>
                  <a:lnTo>
                    <a:pt x="32" y="83"/>
                  </a:lnTo>
                  <a:lnTo>
                    <a:pt x="34" y="80"/>
                  </a:lnTo>
                  <a:lnTo>
                    <a:pt x="33" y="78"/>
                  </a:lnTo>
                  <a:lnTo>
                    <a:pt x="33" y="74"/>
                  </a:lnTo>
                  <a:lnTo>
                    <a:pt x="33" y="72"/>
                  </a:lnTo>
                  <a:lnTo>
                    <a:pt x="33" y="70"/>
                  </a:lnTo>
                  <a:lnTo>
                    <a:pt x="32" y="68"/>
                  </a:lnTo>
                  <a:lnTo>
                    <a:pt x="32" y="65"/>
                  </a:lnTo>
                  <a:lnTo>
                    <a:pt x="31" y="62"/>
                  </a:lnTo>
                  <a:lnTo>
                    <a:pt x="30" y="59"/>
                  </a:lnTo>
                  <a:lnTo>
                    <a:pt x="30" y="55"/>
                  </a:lnTo>
                  <a:lnTo>
                    <a:pt x="29" y="52"/>
                  </a:lnTo>
                  <a:lnTo>
                    <a:pt x="27" y="48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38"/>
                  </a:lnTo>
                  <a:lnTo>
                    <a:pt x="24" y="35"/>
                  </a:lnTo>
                  <a:lnTo>
                    <a:pt x="23" y="31"/>
                  </a:lnTo>
                  <a:lnTo>
                    <a:pt x="22" y="28"/>
                  </a:lnTo>
                  <a:lnTo>
                    <a:pt x="21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8" y="16"/>
                  </a:lnTo>
                  <a:lnTo>
                    <a:pt x="17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56" name="Freeform 137"/>
            <p:cNvSpPr>
              <a:spLocks/>
            </p:cNvSpPr>
            <p:nvPr/>
          </p:nvSpPr>
          <p:spPr bwMode="auto">
            <a:xfrm>
              <a:off x="5123" y="1249"/>
              <a:ext cx="135" cy="24"/>
            </a:xfrm>
            <a:custGeom>
              <a:avLst/>
              <a:gdLst>
                <a:gd name="T0" fmla="*/ 1 w 135"/>
                <a:gd name="T1" fmla="*/ 8 h 24"/>
                <a:gd name="T2" fmla="*/ 5 w 135"/>
                <a:gd name="T3" fmla="*/ 7 h 24"/>
                <a:gd name="T4" fmla="*/ 10 w 135"/>
                <a:gd name="T5" fmla="*/ 6 h 24"/>
                <a:gd name="T6" fmla="*/ 17 w 135"/>
                <a:gd name="T7" fmla="*/ 4 h 24"/>
                <a:gd name="T8" fmla="*/ 25 w 135"/>
                <a:gd name="T9" fmla="*/ 3 h 24"/>
                <a:gd name="T10" fmla="*/ 32 w 135"/>
                <a:gd name="T11" fmla="*/ 2 h 24"/>
                <a:gd name="T12" fmla="*/ 36 w 135"/>
                <a:gd name="T13" fmla="*/ 2 h 24"/>
                <a:gd name="T14" fmla="*/ 42 w 135"/>
                <a:gd name="T15" fmla="*/ 1 h 24"/>
                <a:gd name="T16" fmla="*/ 46 w 135"/>
                <a:gd name="T17" fmla="*/ 1 h 24"/>
                <a:gd name="T18" fmla="*/ 52 w 135"/>
                <a:gd name="T19" fmla="*/ 1 h 24"/>
                <a:gd name="T20" fmla="*/ 58 w 135"/>
                <a:gd name="T21" fmla="*/ 0 h 24"/>
                <a:gd name="T22" fmla="*/ 64 w 135"/>
                <a:gd name="T23" fmla="*/ 0 h 24"/>
                <a:gd name="T24" fmla="*/ 70 w 135"/>
                <a:gd name="T25" fmla="*/ 0 h 24"/>
                <a:gd name="T26" fmla="*/ 78 w 135"/>
                <a:gd name="T27" fmla="*/ 0 h 24"/>
                <a:gd name="T28" fmla="*/ 85 w 135"/>
                <a:gd name="T29" fmla="*/ 0 h 24"/>
                <a:gd name="T30" fmla="*/ 92 w 135"/>
                <a:gd name="T31" fmla="*/ 0 h 24"/>
                <a:gd name="T32" fmla="*/ 98 w 135"/>
                <a:gd name="T33" fmla="*/ 0 h 24"/>
                <a:gd name="T34" fmla="*/ 105 w 135"/>
                <a:gd name="T35" fmla="*/ 0 h 24"/>
                <a:gd name="T36" fmla="*/ 111 w 135"/>
                <a:gd name="T37" fmla="*/ 0 h 24"/>
                <a:gd name="T38" fmla="*/ 118 w 135"/>
                <a:gd name="T39" fmla="*/ 0 h 24"/>
                <a:gd name="T40" fmla="*/ 122 w 135"/>
                <a:gd name="T41" fmla="*/ 0 h 24"/>
                <a:gd name="T42" fmla="*/ 129 w 135"/>
                <a:gd name="T43" fmla="*/ 0 h 24"/>
                <a:gd name="T44" fmla="*/ 133 w 135"/>
                <a:gd name="T45" fmla="*/ 1 h 24"/>
                <a:gd name="T46" fmla="*/ 135 w 135"/>
                <a:gd name="T47" fmla="*/ 19 h 24"/>
                <a:gd name="T48" fmla="*/ 132 w 135"/>
                <a:gd name="T49" fmla="*/ 19 h 24"/>
                <a:gd name="T50" fmla="*/ 127 w 135"/>
                <a:gd name="T51" fmla="*/ 19 h 24"/>
                <a:gd name="T52" fmla="*/ 118 w 135"/>
                <a:gd name="T53" fmla="*/ 18 h 24"/>
                <a:gd name="T54" fmla="*/ 113 w 135"/>
                <a:gd name="T55" fmla="*/ 18 h 24"/>
                <a:gd name="T56" fmla="*/ 109 w 135"/>
                <a:gd name="T57" fmla="*/ 18 h 24"/>
                <a:gd name="T58" fmla="*/ 103 w 135"/>
                <a:gd name="T59" fmla="*/ 17 h 24"/>
                <a:gd name="T60" fmla="*/ 97 w 135"/>
                <a:gd name="T61" fmla="*/ 17 h 24"/>
                <a:gd name="T62" fmla="*/ 92 w 135"/>
                <a:gd name="T63" fmla="*/ 17 h 24"/>
                <a:gd name="T64" fmla="*/ 87 w 135"/>
                <a:gd name="T65" fmla="*/ 17 h 24"/>
                <a:gd name="T66" fmla="*/ 81 w 135"/>
                <a:gd name="T67" fmla="*/ 16 h 24"/>
                <a:gd name="T68" fmla="*/ 77 w 135"/>
                <a:gd name="T69" fmla="*/ 16 h 24"/>
                <a:gd name="T70" fmla="*/ 70 w 135"/>
                <a:gd name="T71" fmla="*/ 16 h 24"/>
                <a:gd name="T72" fmla="*/ 62 w 135"/>
                <a:gd name="T73" fmla="*/ 16 h 24"/>
                <a:gd name="T74" fmla="*/ 53 w 135"/>
                <a:gd name="T75" fmla="*/ 17 h 24"/>
                <a:gd name="T76" fmla="*/ 49 w 135"/>
                <a:gd name="T77" fmla="*/ 17 h 24"/>
                <a:gd name="T78" fmla="*/ 44 w 135"/>
                <a:gd name="T79" fmla="*/ 18 h 24"/>
                <a:gd name="T80" fmla="*/ 38 w 135"/>
                <a:gd name="T81" fmla="*/ 18 h 24"/>
                <a:gd name="T82" fmla="*/ 34 w 135"/>
                <a:gd name="T83" fmla="*/ 19 h 24"/>
                <a:gd name="T84" fmla="*/ 29 w 135"/>
                <a:gd name="T85" fmla="*/ 19 h 24"/>
                <a:gd name="T86" fmla="*/ 25 w 135"/>
                <a:gd name="T87" fmla="*/ 20 h 24"/>
                <a:gd name="T88" fmla="*/ 18 w 135"/>
                <a:gd name="T89" fmla="*/ 21 h 24"/>
                <a:gd name="T90" fmla="*/ 14 w 135"/>
                <a:gd name="T91" fmla="*/ 22 h 24"/>
                <a:gd name="T92" fmla="*/ 11 w 135"/>
                <a:gd name="T93" fmla="*/ 24 h 24"/>
                <a:gd name="T94" fmla="*/ 0 w 135"/>
                <a:gd name="T95" fmla="*/ 9 h 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5"/>
                <a:gd name="T145" fmla="*/ 0 h 24"/>
                <a:gd name="T146" fmla="*/ 135 w 135"/>
                <a:gd name="T147" fmla="*/ 24 h 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5" h="24">
                  <a:moveTo>
                    <a:pt x="0" y="9"/>
                  </a:moveTo>
                  <a:lnTo>
                    <a:pt x="1" y="8"/>
                  </a:lnTo>
                  <a:lnTo>
                    <a:pt x="3" y="8"/>
                  </a:lnTo>
                  <a:lnTo>
                    <a:pt x="5" y="7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4" y="6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5" y="3"/>
                  </a:lnTo>
                  <a:lnTo>
                    <a:pt x="29" y="3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1" y="1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35" y="19"/>
                  </a:lnTo>
                  <a:lnTo>
                    <a:pt x="133" y="19"/>
                  </a:lnTo>
                  <a:lnTo>
                    <a:pt x="132" y="19"/>
                  </a:lnTo>
                  <a:lnTo>
                    <a:pt x="129" y="19"/>
                  </a:lnTo>
                  <a:lnTo>
                    <a:pt x="127" y="19"/>
                  </a:lnTo>
                  <a:lnTo>
                    <a:pt x="122" y="18"/>
                  </a:lnTo>
                  <a:lnTo>
                    <a:pt x="118" y="18"/>
                  </a:lnTo>
                  <a:lnTo>
                    <a:pt x="115" y="18"/>
                  </a:lnTo>
                  <a:lnTo>
                    <a:pt x="113" y="18"/>
                  </a:lnTo>
                  <a:lnTo>
                    <a:pt x="110" y="18"/>
                  </a:lnTo>
                  <a:lnTo>
                    <a:pt x="109" y="18"/>
                  </a:lnTo>
                  <a:lnTo>
                    <a:pt x="105" y="17"/>
                  </a:lnTo>
                  <a:lnTo>
                    <a:pt x="103" y="17"/>
                  </a:lnTo>
                  <a:lnTo>
                    <a:pt x="100" y="17"/>
                  </a:lnTo>
                  <a:lnTo>
                    <a:pt x="97" y="17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89" y="17"/>
                  </a:lnTo>
                  <a:lnTo>
                    <a:pt x="87" y="17"/>
                  </a:lnTo>
                  <a:lnTo>
                    <a:pt x="84" y="16"/>
                  </a:lnTo>
                  <a:lnTo>
                    <a:pt x="81" y="16"/>
                  </a:lnTo>
                  <a:lnTo>
                    <a:pt x="79" y="16"/>
                  </a:lnTo>
                  <a:lnTo>
                    <a:pt x="77" y="16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6" y="16"/>
                  </a:lnTo>
                  <a:lnTo>
                    <a:pt x="62" y="16"/>
                  </a:lnTo>
                  <a:lnTo>
                    <a:pt x="58" y="17"/>
                  </a:lnTo>
                  <a:lnTo>
                    <a:pt x="53" y="17"/>
                  </a:lnTo>
                  <a:lnTo>
                    <a:pt x="51" y="17"/>
                  </a:lnTo>
                  <a:lnTo>
                    <a:pt x="49" y="17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1" y="18"/>
                  </a:lnTo>
                  <a:lnTo>
                    <a:pt x="38" y="18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2" y="19"/>
                  </a:lnTo>
                  <a:lnTo>
                    <a:pt x="29" y="19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5" y="21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57" name="Freeform 138"/>
            <p:cNvSpPr>
              <a:spLocks/>
            </p:cNvSpPr>
            <p:nvPr/>
          </p:nvSpPr>
          <p:spPr bwMode="auto">
            <a:xfrm>
              <a:off x="5406" y="1076"/>
              <a:ext cx="47" cy="46"/>
            </a:xfrm>
            <a:custGeom>
              <a:avLst/>
              <a:gdLst>
                <a:gd name="T0" fmla="*/ 45 w 47"/>
                <a:gd name="T1" fmla="*/ 0 h 46"/>
                <a:gd name="T2" fmla="*/ 43 w 47"/>
                <a:gd name="T3" fmla="*/ 1 h 46"/>
                <a:gd name="T4" fmla="*/ 40 w 47"/>
                <a:gd name="T5" fmla="*/ 3 h 46"/>
                <a:gd name="T6" fmla="*/ 38 w 47"/>
                <a:gd name="T7" fmla="*/ 4 h 46"/>
                <a:gd name="T8" fmla="*/ 37 w 47"/>
                <a:gd name="T9" fmla="*/ 7 h 46"/>
                <a:gd name="T10" fmla="*/ 34 w 47"/>
                <a:gd name="T11" fmla="*/ 9 h 46"/>
                <a:gd name="T12" fmla="*/ 33 w 47"/>
                <a:gd name="T13" fmla="*/ 11 h 46"/>
                <a:gd name="T14" fmla="*/ 29 w 47"/>
                <a:gd name="T15" fmla="*/ 13 h 46"/>
                <a:gd name="T16" fmla="*/ 27 w 47"/>
                <a:gd name="T17" fmla="*/ 17 h 46"/>
                <a:gd name="T18" fmla="*/ 25 w 47"/>
                <a:gd name="T19" fmla="*/ 18 h 46"/>
                <a:gd name="T20" fmla="*/ 22 w 47"/>
                <a:gd name="T21" fmla="*/ 21 h 46"/>
                <a:gd name="T22" fmla="*/ 19 w 47"/>
                <a:gd name="T23" fmla="*/ 22 h 46"/>
                <a:gd name="T24" fmla="*/ 17 w 47"/>
                <a:gd name="T25" fmla="*/ 25 h 46"/>
                <a:gd name="T26" fmla="*/ 14 w 47"/>
                <a:gd name="T27" fmla="*/ 27 h 46"/>
                <a:gd name="T28" fmla="*/ 13 w 47"/>
                <a:gd name="T29" fmla="*/ 28 h 46"/>
                <a:gd name="T30" fmla="*/ 9 w 47"/>
                <a:gd name="T31" fmla="*/ 30 h 46"/>
                <a:gd name="T32" fmla="*/ 5 w 47"/>
                <a:gd name="T33" fmla="*/ 33 h 46"/>
                <a:gd name="T34" fmla="*/ 2 w 47"/>
                <a:gd name="T35" fmla="*/ 35 h 46"/>
                <a:gd name="T36" fmla="*/ 1 w 47"/>
                <a:gd name="T37" fmla="*/ 37 h 46"/>
                <a:gd name="T38" fmla="*/ 0 w 47"/>
                <a:gd name="T39" fmla="*/ 39 h 46"/>
                <a:gd name="T40" fmla="*/ 1 w 47"/>
                <a:gd name="T41" fmla="*/ 42 h 46"/>
                <a:gd name="T42" fmla="*/ 2 w 47"/>
                <a:gd name="T43" fmla="*/ 43 h 46"/>
                <a:gd name="T44" fmla="*/ 4 w 47"/>
                <a:gd name="T45" fmla="*/ 45 h 46"/>
                <a:gd name="T46" fmla="*/ 5 w 47"/>
                <a:gd name="T47" fmla="*/ 46 h 46"/>
                <a:gd name="T48" fmla="*/ 8 w 47"/>
                <a:gd name="T49" fmla="*/ 46 h 46"/>
                <a:gd name="T50" fmla="*/ 11 w 47"/>
                <a:gd name="T51" fmla="*/ 45 h 46"/>
                <a:gd name="T52" fmla="*/ 14 w 47"/>
                <a:gd name="T53" fmla="*/ 45 h 46"/>
                <a:gd name="T54" fmla="*/ 17 w 47"/>
                <a:gd name="T55" fmla="*/ 43 h 46"/>
                <a:gd name="T56" fmla="*/ 20 w 47"/>
                <a:gd name="T57" fmla="*/ 41 h 46"/>
                <a:gd name="T58" fmla="*/ 23 w 47"/>
                <a:gd name="T59" fmla="*/ 39 h 46"/>
                <a:gd name="T60" fmla="*/ 28 w 47"/>
                <a:gd name="T61" fmla="*/ 37 h 46"/>
                <a:gd name="T62" fmla="*/ 31 w 47"/>
                <a:gd name="T63" fmla="*/ 34 h 46"/>
                <a:gd name="T64" fmla="*/ 34 w 47"/>
                <a:gd name="T65" fmla="*/ 32 h 46"/>
                <a:gd name="T66" fmla="*/ 37 w 47"/>
                <a:gd name="T67" fmla="*/ 28 h 46"/>
                <a:gd name="T68" fmla="*/ 40 w 47"/>
                <a:gd name="T69" fmla="*/ 26 h 46"/>
                <a:gd name="T70" fmla="*/ 43 w 47"/>
                <a:gd name="T71" fmla="*/ 22 h 46"/>
                <a:gd name="T72" fmla="*/ 45 w 47"/>
                <a:gd name="T73" fmla="*/ 20 h 46"/>
                <a:gd name="T74" fmla="*/ 46 w 47"/>
                <a:gd name="T75" fmla="*/ 17 h 46"/>
                <a:gd name="T76" fmla="*/ 47 w 47"/>
                <a:gd name="T77" fmla="*/ 15 h 46"/>
                <a:gd name="T78" fmla="*/ 47 w 47"/>
                <a:gd name="T79" fmla="*/ 12 h 46"/>
                <a:gd name="T80" fmla="*/ 47 w 47"/>
                <a:gd name="T81" fmla="*/ 10 h 46"/>
                <a:gd name="T82" fmla="*/ 47 w 47"/>
                <a:gd name="T83" fmla="*/ 8 h 46"/>
                <a:gd name="T84" fmla="*/ 47 w 47"/>
                <a:gd name="T85" fmla="*/ 7 h 46"/>
                <a:gd name="T86" fmla="*/ 47 w 47"/>
                <a:gd name="T87" fmla="*/ 3 h 46"/>
                <a:gd name="T88" fmla="*/ 46 w 47"/>
                <a:gd name="T89" fmla="*/ 2 h 46"/>
                <a:gd name="T90" fmla="*/ 45 w 47"/>
                <a:gd name="T91" fmla="*/ 0 h 46"/>
                <a:gd name="T92" fmla="*/ 45 w 47"/>
                <a:gd name="T93" fmla="*/ 0 h 46"/>
                <a:gd name="T94" fmla="*/ 45 w 47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7"/>
                <a:gd name="T145" fmla="*/ 0 h 46"/>
                <a:gd name="T146" fmla="*/ 47 w 47"/>
                <a:gd name="T147" fmla="*/ 46 h 4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7" h="46">
                  <a:moveTo>
                    <a:pt x="45" y="0"/>
                  </a:moveTo>
                  <a:lnTo>
                    <a:pt x="43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3" y="11"/>
                  </a:lnTo>
                  <a:lnTo>
                    <a:pt x="29" y="13"/>
                  </a:lnTo>
                  <a:lnTo>
                    <a:pt x="27" y="17"/>
                  </a:lnTo>
                  <a:lnTo>
                    <a:pt x="25" y="18"/>
                  </a:lnTo>
                  <a:lnTo>
                    <a:pt x="22" y="21"/>
                  </a:lnTo>
                  <a:lnTo>
                    <a:pt x="19" y="22"/>
                  </a:lnTo>
                  <a:lnTo>
                    <a:pt x="17" y="25"/>
                  </a:lnTo>
                  <a:lnTo>
                    <a:pt x="14" y="27"/>
                  </a:lnTo>
                  <a:lnTo>
                    <a:pt x="13" y="28"/>
                  </a:lnTo>
                  <a:lnTo>
                    <a:pt x="9" y="30"/>
                  </a:lnTo>
                  <a:lnTo>
                    <a:pt x="5" y="33"/>
                  </a:lnTo>
                  <a:lnTo>
                    <a:pt x="2" y="35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1" y="45"/>
                  </a:lnTo>
                  <a:lnTo>
                    <a:pt x="14" y="45"/>
                  </a:lnTo>
                  <a:lnTo>
                    <a:pt x="17" y="43"/>
                  </a:lnTo>
                  <a:lnTo>
                    <a:pt x="20" y="41"/>
                  </a:lnTo>
                  <a:lnTo>
                    <a:pt x="23" y="39"/>
                  </a:lnTo>
                  <a:lnTo>
                    <a:pt x="28" y="37"/>
                  </a:lnTo>
                  <a:lnTo>
                    <a:pt x="31" y="34"/>
                  </a:lnTo>
                  <a:lnTo>
                    <a:pt x="34" y="32"/>
                  </a:lnTo>
                  <a:lnTo>
                    <a:pt x="37" y="28"/>
                  </a:lnTo>
                  <a:lnTo>
                    <a:pt x="40" y="26"/>
                  </a:lnTo>
                  <a:lnTo>
                    <a:pt x="43" y="22"/>
                  </a:lnTo>
                  <a:lnTo>
                    <a:pt x="45" y="20"/>
                  </a:lnTo>
                  <a:lnTo>
                    <a:pt x="46" y="17"/>
                  </a:lnTo>
                  <a:lnTo>
                    <a:pt x="47" y="15"/>
                  </a:lnTo>
                  <a:lnTo>
                    <a:pt x="47" y="12"/>
                  </a:lnTo>
                  <a:lnTo>
                    <a:pt x="47" y="10"/>
                  </a:lnTo>
                  <a:lnTo>
                    <a:pt x="47" y="8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58" name="Freeform 139"/>
            <p:cNvSpPr>
              <a:spLocks/>
            </p:cNvSpPr>
            <p:nvPr/>
          </p:nvSpPr>
          <p:spPr bwMode="auto">
            <a:xfrm>
              <a:off x="5284" y="1140"/>
              <a:ext cx="75" cy="30"/>
            </a:xfrm>
            <a:custGeom>
              <a:avLst/>
              <a:gdLst>
                <a:gd name="T0" fmla="*/ 72 w 75"/>
                <a:gd name="T1" fmla="*/ 0 h 30"/>
                <a:gd name="T2" fmla="*/ 70 w 75"/>
                <a:gd name="T3" fmla="*/ 0 h 30"/>
                <a:gd name="T4" fmla="*/ 64 w 75"/>
                <a:gd name="T5" fmla="*/ 3 h 30"/>
                <a:gd name="T6" fmla="*/ 58 w 75"/>
                <a:gd name="T7" fmla="*/ 4 h 30"/>
                <a:gd name="T8" fmla="*/ 52 w 75"/>
                <a:gd name="T9" fmla="*/ 6 h 30"/>
                <a:gd name="T10" fmla="*/ 44 w 75"/>
                <a:gd name="T11" fmla="*/ 7 h 30"/>
                <a:gd name="T12" fmla="*/ 37 w 75"/>
                <a:gd name="T13" fmla="*/ 9 h 30"/>
                <a:gd name="T14" fmla="*/ 32 w 75"/>
                <a:gd name="T15" fmla="*/ 12 h 30"/>
                <a:gd name="T16" fmla="*/ 27 w 75"/>
                <a:gd name="T17" fmla="*/ 13 h 30"/>
                <a:gd name="T18" fmla="*/ 18 w 75"/>
                <a:gd name="T19" fmla="*/ 13 h 30"/>
                <a:gd name="T20" fmla="*/ 9 w 75"/>
                <a:gd name="T21" fmla="*/ 14 h 30"/>
                <a:gd name="T22" fmla="*/ 3 w 75"/>
                <a:gd name="T23" fmla="*/ 15 h 30"/>
                <a:gd name="T24" fmla="*/ 2 w 75"/>
                <a:gd name="T25" fmla="*/ 17 h 30"/>
                <a:gd name="T26" fmla="*/ 0 w 75"/>
                <a:gd name="T27" fmla="*/ 23 h 30"/>
                <a:gd name="T28" fmla="*/ 2 w 75"/>
                <a:gd name="T29" fmla="*/ 29 h 30"/>
                <a:gd name="T30" fmla="*/ 5 w 75"/>
                <a:gd name="T31" fmla="*/ 30 h 30"/>
                <a:gd name="T32" fmla="*/ 9 w 75"/>
                <a:gd name="T33" fmla="*/ 30 h 30"/>
                <a:gd name="T34" fmla="*/ 13 w 75"/>
                <a:gd name="T35" fmla="*/ 30 h 30"/>
                <a:gd name="T36" fmla="*/ 18 w 75"/>
                <a:gd name="T37" fmla="*/ 30 h 30"/>
                <a:gd name="T38" fmla="*/ 23 w 75"/>
                <a:gd name="T39" fmla="*/ 29 h 30"/>
                <a:gd name="T40" fmla="*/ 29 w 75"/>
                <a:gd name="T41" fmla="*/ 29 h 30"/>
                <a:gd name="T42" fmla="*/ 35 w 75"/>
                <a:gd name="T43" fmla="*/ 27 h 30"/>
                <a:gd name="T44" fmla="*/ 40 w 75"/>
                <a:gd name="T45" fmla="*/ 27 h 30"/>
                <a:gd name="T46" fmla="*/ 46 w 75"/>
                <a:gd name="T47" fmla="*/ 25 h 30"/>
                <a:gd name="T48" fmla="*/ 52 w 75"/>
                <a:gd name="T49" fmla="*/ 24 h 30"/>
                <a:gd name="T50" fmla="*/ 57 w 75"/>
                <a:gd name="T51" fmla="*/ 23 h 30"/>
                <a:gd name="T52" fmla="*/ 64 w 75"/>
                <a:gd name="T53" fmla="*/ 21 h 30"/>
                <a:gd name="T54" fmla="*/ 71 w 75"/>
                <a:gd name="T55" fmla="*/ 16 h 30"/>
                <a:gd name="T56" fmla="*/ 73 w 75"/>
                <a:gd name="T57" fmla="*/ 12 h 30"/>
                <a:gd name="T58" fmla="*/ 74 w 75"/>
                <a:gd name="T59" fmla="*/ 7 h 30"/>
                <a:gd name="T60" fmla="*/ 75 w 75"/>
                <a:gd name="T61" fmla="*/ 4 h 30"/>
                <a:gd name="T62" fmla="*/ 73 w 75"/>
                <a:gd name="T63" fmla="*/ 0 h 30"/>
                <a:gd name="T64" fmla="*/ 73 w 75"/>
                <a:gd name="T65" fmla="*/ 0 h 3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5"/>
                <a:gd name="T100" fmla="*/ 0 h 30"/>
                <a:gd name="T101" fmla="*/ 75 w 75"/>
                <a:gd name="T102" fmla="*/ 30 h 3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5" h="30">
                  <a:moveTo>
                    <a:pt x="73" y="0"/>
                  </a:moveTo>
                  <a:lnTo>
                    <a:pt x="72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1"/>
                  </a:lnTo>
                  <a:lnTo>
                    <a:pt x="64" y="3"/>
                  </a:lnTo>
                  <a:lnTo>
                    <a:pt x="62" y="3"/>
                  </a:lnTo>
                  <a:lnTo>
                    <a:pt x="58" y="4"/>
                  </a:lnTo>
                  <a:lnTo>
                    <a:pt x="55" y="5"/>
                  </a:lnTo>
                  <a:lnTo>
                    <a:pt x="52" y="6"/>
                  </a:lnTo>
                  <a:lnTo>
                    <a:pt x="48" y="7"/>
                  </a:lnTo>
                  <a:lnTo>
                    <a:pt x="44" y="7"/>
                  </a:lnTo>
                  <a:lnTo>
                    <a:pt x="41" y="9"/>
                  </a:lnTo>
                  <a:lnTo>
                    <a:pt x="37" y="9"/>
                  </a:lnTo>
                  <a:lnTo>
                    <a:pt x="35" y="10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7" y="13"/>
                  </a:lnTo>
                  <a:lnTo>
                    <a:pt x="22" y="13"/>
                  </a:lnTo>
                  <a:lnTo>
                    <a:pt x="18" y="13"/>
                  </a:lnTo>
                  <a:lnTo>
                    <a:pt x="13" y="14"/>
                  </a:lnTo>
                  <a:lnTo>
                    <a:pt x="9" y="14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7"/>
                  </a:lnTo>
                  <a:lnTo>
                    <a:pt x="1" y="22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2" y="29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8" y="30"/>
                  </a:lnTo>
                  <a:lnTo>
                    <a:pt x="9" y="30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4" y="26"/>
                  </a:lnTo>
                  <a:lnTo>
                    <a:pt x="46" y="25"/>
                  </a:lnTo>
                  <a:lnTo>
                    <a:pt x="49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7" y="23"/>
                  </a:lnTo>
                  <a:lnTo>
                    <a:pt x="60" y="23"/>
                  </a:lnTo>
                  <a:lnTo>
                    <a:pt x="64" y="21"/>
                  </a:lnTo>
                  <a:lnTo>
                    <a:pt x="67" y="18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4" y="9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59" name="Freeform 140"/>
            <p:cNvSpPr>
              <a:spLocks/>
            </p:cNvSpPr>
            <p:nvPr/>
          </p:nvSpPr>
          <p:spPr bwMode="auto">
            <a:xfrm>
              <a:off x="5294" y="1395"/>
              <a:ext cx="54" cy="17"/>
            </a:xfrm>
            <a:custGeom>
              <a:avLst/>
              <a:gdLst>
                <a:gd name="T0" fmla="*/ 0 w 54"/>
                <a:gd name="T1" fmla="*/ 4 h 17"/>
                <a:gd name="T2" fmla="*/ 1 w 54"/>
                <a:gd name="T3" fmla="*/ 3 h 17"/>
                <a:gd name="T4" fmla="*/ 2 w 54"/>
                <a:gd name="T5" fmla="*/ 3 h 17"/>
                <a:gd name="T6" fmla="*/ 4 w 54"/>
                <a:gd name="T7" fmla="*/ 2 h 17"/>
                <a:gd name="T8" fmla="*/ 8 w 54"/>
                <a:gd name="T9" fmla="*/ 2 h 17"/>
                <a:gd name="T10" fmla="*/ 10 w 54"/>
                <a:gd name="T11" fmla="*/ 2 h 17"/>
                <a:gd name="T12" fmla="*/ 12 w 54"/>
                <a:gd name="T13" fmla="*/ 2 h 17"/>
                <a:gd name="T14" fmla="*/ 14 w 54"/>
                <a:gd name="T15" fmla="*/ 1 h 17"/>
                <a:gd name="T16" fmla="*/ 17 w 54"/>
                <a:gd name="T17" fmla="*/ 1 h 17"/>
                <a:gd name="T18" fmla="*/ 19 w 54"/>
                <a:gd name="T19" fmla="*/ 1 h 17"/>
                <a:gd name="T20" fmla="*/ 21 w 54"/>
                <a:gd name="T21" fmla="*/ 1 h 17"/>
                <a:gd name="T22" fmla="*/ 24 w 54"/>
                <a:gd name="T23" fmla="*/ 1 h 17"/>
                <a:gd name="T24" fmla="*/ 27 w 54"/>
                <a:gd name="T25" fmla="*/ 1 h 17"/>
                <a:gd name="T26" fmla="*/ 29 w 54"/>
                <a:gd name="T27" fmla="*/ 1 h 17"/>
                <a:gd name="T28" fmla="*/ 31 w 54"/>
                <a:gd name="T29" fmla="*/ 1 h 17"/>
                <a:gd name="T30" fmla="*/ 34 w 54"/>
                <a:gd name="T31" fmla="*/ 0 h 17"/>
                <a:gd name="T32" fmla="*/ 36 w 54"/>
                <a:gd name="T33" fmla="*/ 0 h 17"/>
                <a:gd name="T34" fmla="*/ 38 w 54"/>
                <a:gd name="T35" fmla="*/ 0 h 17"/>
                <a:gd name="T36" fmla="*/ 40 w 54"/>
                <a:gd name="T37" fmla="*/ 0 h 17"/>
                <a:gd name="T38" fmla="*/ 43 w 54"/>
                <a:gd name="T39" fmla="*/ 0 h 17"/>
                <a:gd name="T40" fmla="*/ 45 w 54"/>
                <a:gd name="T41" fmla="*/ 1 h 17"/>
                <a:gd name="T42" fmla="*/ 48 w 54"/>
                <a:gd name="T43" fmla="*/ 1 h 17"/>
                <a:gd name="T44" fmla="*/ 51 w 54"/>
                <a:gd name="T45" fmla="*/ 1 h 17"/>
                <a:gd name="T46" fmla="*/ 53 w 54"/>
                <a:gd name="T47" fmla="*/ 2 h 17"/>
                <a:gd name="T48" fmla="*/ 54 w 54"/>
                <a:gd name="T49" fmla="*/ 4 h 17"/>
                <a:gd name="T50" fmla="*/ 53 w 54"/>
                <a:gd name="T51" fmla="*/ 5 h 17"/>
                <a:gd name="T52" fmla="*/ 51 w 54"/>
                <a:gd name="T53" fmla="*/ 9 h 17"/>
                <a:gd name="T54" fmla="*/ 48 w 54"/>
                <a:gd name="T55" fmla="*/ 10 h 17"/>
                <a:gd name="T56" fmla="*/ 46 w 54"/>
                <a:gd name="T57" fmla="*/ 12 h 17"/>
                <a:gd name="T58" fmla="*/ 44 w 54"/>
                <a:gd name="T59" fmla="*/ 13 h 17"/>
                <a:gd name="T60" fmla="*/ 42 w 54"/>
                <a:gd name="T61" fmla="*/ 14 h 17"/>
                <a:gd name="T62" fmla="*/ 39 w 54"/>
                <a:gd name="T63" fmla="*/ 14 h 17"/>
                <a:gd name="T64" fmla="*/ 39 w 54"/>
                <a:gd name="T65" fmla="*/ 14 h 17"/>
                <a:gd name="T66" fmla="*/ 38 w 54"/>
                <a:gd name="T67" fmla="*/ 14 h 17"/>
                <a:gd name="T68" fmla="*/ 36 w 54"/>
                <a:gd name="T69" fmla="*/ 14 h 17"/>
                <a:gd name="T70" fmla="*/ 31 w 54"/>
                <a:gd name="T71" fmla="*/ 16 h 17"/>
                <a:gd name="T72" fmla="*/ 28 w 54"/>
                <a:gd name="T73" fmla="*/ 16 h 17"/>
                <a:gd name="T74" fmla="*/ 26 w 54"/>
                <a:gd name="T75" fmla="*/ 16 h 17"/>
                <a:gd name="T76" fmla="*/ 22 w 54"/>
                <a:gd name="T77" fmla="*/ 16 h 17"/>
                <a:gd name="T78" fmla="*/ 20 w 54"/>
                <a:gd name="T79" fmla="*/ 16 h 17"/>
                <a:gd name="T80" fmla="*/ 18 w 54"/>
                <a:gd name="T81" fmla="*/ 17 h 17"/>
                <a:gd name="T82" fmla="*/ 13 w 54"/>
                <a:gd name="T83" fmla="*/ 17 h 17"/>
                <a:gd name="T84" fmla="*/ 10 w 54"/>
                <a:gd name="T85" fmla="*/ 17 h 17"/>
                <a:gd name="T86" fmla="*/ 7 w 54"/>
                <a:gd name="T87" fmla="*/ 16 h 17"/>
                <a:gd name="T88" fmla="*/ 4 w 54"/>
                <a:gd name="T89" fmla="*/ 14 h 17"/>
                <a:gd name="T90" fmla="*/ 2 w 54"/>
                <a:gd name="T91" fmla="*/ 12 h 17"/>
                <a:gd name="T92" fmla="*/ 1 w 54"/>
                <a:gd name="T93" fmla="*/ 10 h 17"/>
                <a:gd name="T94" fmla="*/ 0 w 54"/>
                <a:gd name="T95" fmla="*/ 8 h 17"/>
                <a:gd name="T96" fmla="*/ 0 w 54"/>
                <a:gd name="T97" fmla="*/ 5 h 17"/>
                <a:gd name="T98" fmla="*/ 0 w 54"/>
                <a:gd name="T99" fmla="*/ 4 h 17"/>
                <a:gd name="T100" fmla="*/ 0 w 54"/>
                <a:gd name="T101" fmla="*/ 4 h 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4"/>
                <a:gd name="T154" fmla="*/ 0 h 17"/>
                <a:gd name="T155" fmla="*/ 54 w 54"/>
                <a:gd name="T156" fmla="*/ 17 h 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4" h="17">
                  <a:moveTo>
                    <a:pt x="0" y="4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3" y="2"/>
                  </a:lnTo>
                  <a:lnTo>
                    <a:pt x="54" y="4"/>
                  </a:lnTo>
                  <a:lnTo>
                    <a:pt x="53" y="5"/>
                  </a:lnTo>
                  <a:lnTo>
                    <a:pt x="51" y="9"/>
                  </a:lnTo>
                  <a:lnTo>
                    <a:pt x="48" y="10"/>
                  </a:lnTo>
                  <a:lnTo>
                    <a:pt x="46" y="12"/>
                  </a:lnTo>
                  <a:lnTo>
                    <a:pt x="44" y="13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1" y="16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8" y="17"/>
                  </a:lnTo>
                  <a:lnTo>
                    <a:pt x="13" y="17"/>
                  </a:lnTo>
                  <a:lnTo>
                    <a:pt x="10" y="17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60" name="Freeform 141"/>
            <p:cNvSpPr>
              <a:spLocks/>
            </p:cNvSpPr>
            <p:nvPr/>
          </p:nvSpPr>
          <p:spPr bwMode="auto">
            <a:xfrm>
              <a:off x="5411" y="1385"/>
              <a:ext cx="58" cy="15"/>
            </a:xfrm>
            <a:custGeom>
              <a:avLst/>
              <a:gdLst>
                <a:gd name="T0" fmla="*/ 0 w 58"/>
                <a:gd name="T1" fmla="*/ 3 h 15"/>
                <a:gd name="T2" fmla="*/ 0 w 58"/>
                <a:gd name="T3" fmla="*/ 3 h 15"/>
                <a:gd name="T4" fmla="*/ 3 w 58"/>
                <a:gd name="T5" fmla="*/ 2 h 15"/>
                <a:gd name="T6" fmla="*/ 5 w 58"/>
                <a:gd name="T7" fmla="*/ 2 h 15"/>
                <a:gd name="T8" fmla="*/ 8 w 58"/>
                <a:gd name="T9" fmla="*/ 2 h 15"/>
                <a:gd name="T10" fmla="*/ 11 w 58"/>
                <a:gd name="T11" fmla="*/ 2 h 15"/>
                <a:gd name="T12" fmla="*/ 13 w 58"/>
                <a:gd name="T13" fmla="*/ 1 h 15"/>
                <a:gd name="T14" fmla="*/ 15 w 58"/>
                <a:gd name="T15" fmla="*/ 1 h 15"/>
                <a:gd name="T16" fmla="*/ 17 w 58"/>
                <a:gd name="T17" fmla="*/ 1 h 15"/>
                <a:gd name="T18" fmla="*/ 20 w 58"/>
                <a:gd name="T19" fmla="*/ 0 h 15"/>
                <a:gd name="T20" fmla="*/ 22 w 58"/>
                <a:gd name="T21" fmla="*/ 0 h 15"/>
                <a:gd name="T22" fmla="*/ 24 w 58"/>
                <a:gd name="T23" fmla="*/ 0 h 15"/>
                <a:gd name="T24" fmla="*/ 28 w 58"/>
                <a:gd name="T25" fmla="*/ 0 h 15"/>
                <a:gd name="T26" fmla="*/ 29 w 58"/>
                <a:gd name="T27" fmla="*/ 0 h 15"/>
                <a:gd name="T28" fmla="*/ 32 w 58"/>
                <a:gd name="T29" fmla="*/ 0 h 15"/>
                <a:gd name="T30" fmla="*/ 34 w 58"/>
                <a:gd name="T31" fmla="*/ 0 h 15"/>
                <a:gd name="T32" fmla="*/ 37 w 58"/>
                <a:gd name="T33" fmla="*/ 0 h 15"/>
                <a:gd name="T34" fmla="*/ 39 w 58"/>
                <a:gd name="T35" fmla="*/ 0 h 15"/>
                <a:gd name="T36" fmla="*/ 41 w 58"/>
                <a:gd name="T37" fmla="*/ 0 h 15"/>
                <a:gd name="T38" fmla="*/ 43 w 58"/>
                <a:gd name="T39" fmla="*/ 0 h 15"/>
                <a:gd name="T40" fmla="*/ 46 w 58"/>
                <a:gd name="T41" fmla="*/ 0 h 15"/>
                <a:gd name="T42" fmla="*/ 49 w 58"/>
                <a:gd name="T43" fmla="*/ 0 h 15"/>
                <a:gd name="T44" fmla="*/ 51 w 58"/>
                <a:gd name="T45" fmla="*/ 1 h 15"/>
                <a:gd name="T46" fmla="*/ 54 w 58"/>
                <a:gd name="T47" fmla="*/ 2 h 15"/>
                <a:gd name="T48" fmla="*/ 55 w 58"/>
                <a:gd name="T49" fmla="*/ 3 h 15"/>
                <a:gd name="T50" fmla="*/ 55 w 58"/>
                <a:gd name="T51" fmla="*/ 5 h 15"/>
                <a:gd name="T52" fmla="*/ 55 w 58"/>
                <a:gd name="T53" fmla="*/ 7 h 15"/>
                <a:gd name="T54" fmla="*/ 55 w 58"/>
                <a:gd name="T55" fmla="*/ 9 h 15"/>
                <a:gd name="T56" fmla="*/ 56 w 58"/>
                <a:gd name="T57" fmla="*/ 11 h 15"/>
                <a:gd name="T58" fmla="*/ 57 w 58"/>
                <a:gd name="T59" fmla="*/ 13 h 15"/>
                <a:gd name="T60" fmla="*/ 58 w 58"/>
                <a:gd name="T61" fmla="*/ 14 h 15"/>
                <a:gd name="T62" fmla="*/ 57 w 58"/>
                <a:gd name="T63" fmla="*/ 14 h 15"/>
                <a:gd name="T64" fmla="*/ 56 w 58"/>
                <a:gd name="T65" fmla="*/ 14 h 15"/>
                <a:gd name="T66" fmla="*/ 54 w 58"/>
                <a:gd name="T67" fmla="*/ 14 h 15"/>
                <a:gd name="T68" fmla="*/ 51 w 58"/>
                <a:gd name="T69" fmla="*/ 14 h 15"/>
                <a:gd name="T70" fmla="*/ 49 w 58"/>
                <a:gd name="T71" fmla="*/ 14 h 15"/>
                <a:gd name="T72" fmla="*/ 46 w 58"/>
                <a:gd name="T73" fmla="*/ 14 h 15"/>
                <a:gd name="T74" fmla="*/ 41 w 58"/>
                <a:gd name="T75" fmla="*/ 14 h 15"/>
                <a:gd name="T76" fmla="*/ 38 w 58"/>
                <a:gd name="T77" fmla="*/ 14 h 15"/>
                <a:gd name="T78" fmla="*/ 33 w 58"/>
                <a:gd name="T79" fmla="*/ 14 h 15"/>
                <a:gd name="T80" fmla="*/ 29 w 58"/>
                <a:gd name="T81" fmla="*/ 14 h 15"/>
                <a:gd name="T82" fmla="*/ 25 w 58"/>
                <a:gd name="T83" fmla="*/ 14 h 15"/>
                <a:gd name="T84" fmla="*/ 22 w 58"/>
                <a:gd name="T85" fmla="*/ 15 h 15"/>
                <a:gd name="T86" fmla="*/ 17 w 58"/>
                <a:gd name="T87" fmla="*/ 15 h 15"/>
                <a:gd name="T88" fmla="*/ 15 w 58"/>
                <a:gd name="T89" fmla="*/ 15 h 15"/>
                <a:gd name="T90" fmla="*/ 12 w 58"/>
                <a:gd name="T91" fmla="*/ 15 h 15"/>
                <a:gd name="T92" fmla="*/ 11 w 58"/>
                <a:gd name="T93" fmla="*/ 15 h 15"/>
                <a:gd name="T94" fmla="*/ 6 w 58"/>
                <a:gd name="T95" fmla="*/ 15 h 15"/>
                <a:gd name="T96" fmla="*/ 5 w 58"/>
                <a:gd name="T97" fmla="*/ 14 h 15"/>
                <a:gd name="T98" fmla="*/ 3 w 58"/>
                <a:gd name="T99" fmla="*/ 12 h 15"/>
                <a:gd name="T100" fmla="*/ 1 w 58"/>
                <a:gd name="T101" fmla="*/ 10 h 15"/>
                <a:gd name="T102" fmla="*/ 0 w 58"/>
                <a:gd name="T103" fmla="*/ 6 h 15"/>
                <a:gd name="T104" fmla="*/ 0 w 58"/>
                <a:gd name="T105" fmla="*/ 5 h 15"/>
                <a:gd name="T106" fmla="*/ 0 w 58"/>
                <a:gd name="T107" fmla="*/ 3 h 15"/>
                <a:gd name="T108" fmla="*/ 0 w 58"/>
                <a:gd name="T109" fmla="*/ 3 h 1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"/>
                <a:gd name="T166" fmla="*/ 0 h 15"/>
                <a:gd name="T167" fmla="*/ 58 w 58"/>
                <a:gd name="T168" fmla="*/ 15 h 1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" h="15">
                  <a:moveTo>
                    <a:pt x="0" y="3"/>
                  </a:moveTo>
                  <a:lnTo>
                    <a:pt x="0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1" y="1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lnTo>
                    <a:pt x="55" y="9"/>
                  </a:lnTo>
                  <a:lnTo>
                    <a:pt x="56" y="11"/>
                  </a:lnTo>
                  <a:lnTo>
                    <a:pt x="57" y="13"/>
                  </a:lnTo>
                  <a:lnTo>
                    <a:pt x="58" y="14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1" y="14"/>
                  </a:lnTo>
                  <a:lnTo>
                    <a:pt x="49" y="14"/>
                  </a:lnTo>
                  <a:lnTo>
                    <a:pt x="46" y="14"/>
                  </a:lnTo>
                  <a:lnTo>
                    <a:pt x="41" y="14"/>
                  </a:lnTo>
                  <a:lnTo>
                    <a:pt x="38" y="14"/>
                  </a:lnTo>
                  <a:lnTo>
                    <a:pt x="33" y="14"/>
                  </a:lnTo>
                  <a:lnTo>
                    <a:pt x="29" y="14"/>
                  </a:lnTo>
                  <a:lnTo>
                    <a:pt x="25" y="14"/>
                  </a:lnTo>
                  <a:lnTo>
                    <a:pt x="22" y="15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61" name="Freeform 142"/>
            <p:cNvSpPr>
              <a:spLocks/>
            </p:cNvSpPr>
            <p:nvPr/>
          </p:nvSpPr>
          <p:spPr bwMode="auto">
            <a:xfrm>
              <a:off x="5066" y="1299"/>
              <a:ext cx="47" cy="76"/>
            </a:xfrm>
            <a:custGeom>
              <a:avLst/>
              <a:gdLst>
                <a:gd name="T0" fmla="*/ 34 w 47"/>
                <a:gd name="T1" fmla="*/ 0 h 76"/>
                <a:gd name="T2" fmla="*/ 34 w 47"/>
                <a:gd name="T3" fmla="*/ 1 h 76"/>
                <a:gd name="T4" fmla="*/ 33 w 47"/>
                <a:gd name="T5" fmla="*/ 3 h 76"/>
                <a:gd name="T6" fmla="*/ 32 w 47"/>
                <a:gd name="T7" fmla="*/ 5 h 76"/>
                <a:gd name="T8" fmla="*/ 32 w 47"/>
                <a:gd name="T9" fmla="*/ 8 h 76"/>
                <a:gd name="T10" fmla="*/ 31 w 47"/>
                <a:gd name="T11" fmla="*/ 10 h 76"/>
                <a:gd name="T12" fmla="*/ 31 w 47"/>
                <a:gd name="T13" fmla="*/ 13 h 76"/>
                <a:gd name="T14" fmla="*/ 30 w 47"/>
                <a:gd name="T15" fmla="*/ 15 h 76"/>
                <a:gd name="T16" fmla="*/ 29 w 47"/>
                <a:gd name="T17" fmla="*/ 19 h 76"/>
                <a:gd name="T18" fmla="*/ 28 w 47"/>
                <a:gd name="T19" fmla="*/ 22 h 76"/>
                <a:gd name="T20" fmla="*/ 26 w 47"/>
                <a:gd name="T21" fmla="*/ 26 h 76"/>
                <a:gd name="T22" fmla="*/ 25 w 47"/>
                <a:gd name="T23" fmla="*/ 29 h 76"/>
                <a:gd name="T24" fmla="*/ 23 w 47"/>
                <a:gd name="T25" fmla="*/ 32 h 76"/>
                <a:gd name="T26" fmla="*/ 22 w 47"/>
                <a:gd name="T27" fmla="*/ 36 h 76"/>
                <a:gd name="T28" fmla="*/ 21 w 47"/>
                <a:gd name="T29" fmla="*/ 39 h 76"/>
                <a:gd name="T30" fmla="*/ 19 w 47"/>
                <a:gd name="T31" fmla="*/ 41 h 76"/>
                <a:gd name="T32" fmla="*/ 17 w 47"/>
                <a:gd name="T33" fmla="*/ 45 h 76"/>
                <a:gd name="T34" fmla="*/ 15 w 47"/>
                <a:gd name="T35" fmla="*/ 47 h 76"/>
                <a:gd name="T36" fmla="*/ 14 w 47"/>
                <a:gd name="T37" fmla="*/ 50 h 76"/>
                <a:gd name="T38" fmla="*/ 12 w 47"/>
                <a:gd name="T39" fmla="*/ 53 h 76"/>
                <a:gd name="T40" fmla="*/ 11 w 47"/>
                <a:gd name="T41" fmla="*/ 55 h 76"/>
                <a:gd name="T42" fmla="*/ 8 w 47"/>
                <a:gd name="T43" fmla="*/ 57 h 76"/>
                <a:gd name="T44" fmla="*/ 7 w 47"/>
                <a:gd name="T45" fmla="*/ 60 h 76"/>
                <a:gd name="T46" fmla="*/ 5 w 47"/>
                <a:gd name="T47" fmla="*/ 63 h 76"/>
                <a:gd name="T48" fmla="*/ 3 w 47"/>
                <a:gd name="T49" fmla="*/ 66 h 76"/>
                <a:gd name="T50" fmla="*/ 0 w 47"/>
                <a:gd name="T51" fmla="*/ 67 h 76"/>
                <a:gd name="T52" fmla="*/ 0 w 47"/>
                <a:gd name="T53" fmla="*/ 69 h 76"/>
                <a:gd name="T54" fmla="*/ 2 w 47"/>
                <a:gd name="T55" fmla="*/ 71 h 76"/>
                <a:gd name="T56" fmla="*/ 4 w 47"/>
                <a:gd name="T57" fmla="*/ 74 h 76"/>
                <a:gd name="T58" fmla="*/ 5 w 47"/>
                <a:gd name="T59" fmla="*/ 75 h 76"/>
                <a:gd name="T60" fmla="*/ 7 w 47"/>
                <a:gd name="T61" fmla="*/ 76 h 76"/>
                <a:gd name="T62" fmla="*/ 11 w 47"/>
                <a:gd name="T63" fmla="*/ 76 h 76"/>
                <a:gd name="T64" fmla="*/ 14 w 47"/>
                <a:gd name="T65" fmla="*/ 76 h 76"/>
                <a:gd name="T66" fmla="*/ 15 w 47"/>
                <a:gd name="T67" fmla="*/ 74 h 76"/>
                <a:gd name="T68" fmla="*/ 17 w 47"/>
                <a:gd name="T69" fmla="*/ 72 h 76"/>
                <a:gd name="T70" fmla="*/ 20 w 47"/>
                <a:gd name="T71" fmla="*/ 70 h 76"/>
                <a:gd name="T72" fmla="*/ 22 w 47"/>
                <a:gd name="T73" fmla="*/ 67 h 76"/>
                <a:gd name="T74" fmla="*/ 24 w 47"/>
                <a:gd name="T75" fmla="*/ 63 h 76"/>
                <a:gd name="T76" fmla="*/ 26 w 47"/>
                <a:gd name="T77" fmla="*/ 60 h 76"/>
                <a:gd name="T78" fmla="*/ 30 w 47"/>
                <a:gd name="T79" fmla="*/ 56 h 76"/>
                <a:gd name="T80" fmla="*/ 32 w 47"/>
                <a:gd name="T81" fmla="*/ 52 h 76"/>
                <a:gd name="T82" fmla="*/ 34 w 47"/>
                <a:gd name="T83" fmla="*/ 47 h 76"/>
                <a:gd name="T84" fmla="*/ 37 w 47"/>
                <a:gd name="T85" fmla="*/ 43 h 76"/>
                <a:gd name="T86" fmla="*/ 39 w 47"/>
                <a:gd name="T87" fmla="*/ 39 h 76"/>
                <a:gd name="T88" fmla="*/ 41 w 47"/>
                <a:gd name="T89" fmla="*/ 35 h 76"/>
                <a:gd name="T90" fmla="*/ 42 w 47"/>
                <a:gd name="T91" fmla="*/ 30 h 76"/>
                <a:gd name="T92" fmla="*/ 45 w 47"/>
                <a:gd name="T93" fmla="*/ 27 h 76"/>
                <a:gd name="T94" fmla="*/ 46 w 47"/>
                <a:gd name="T95" fmla="*/ 22 h 76"/>
                <a:gd name="T96" fmla="*/ 47 w 47"/>
                <a:gd name="T97" fmla="*/ 20 h 76"/>
                <a:gd name="T98" fmla="*/ 46 w 47"/>
                <a:gd name="T99" fmla="*/ 15 h 76"/>
                <a:gd name="T100" fmla="*/ 46 w 47"/>
                <a:gd name="T101" fmla="*/ 13 h 76"/>
                <a:gd name="T102" fmla="*/ 46 w 47"/>
                <a:gd name="T103" fmla="*/ 11 h 76"/>
                <a:gd name="T104" fmla="*/ 46 w 47"/>
                <a:gd name="T105" fmla="*/ 9 h 76"/>
                <a:gd name="T106" fmla="*/ 43 w 47"/>
                <a:gd name="T107" fmla="*/ 5 h 76"/>
                <a:gd name="T108" fmla="*/ 41 w 47"/>
                <a:gd name="T109" fmla="*/ 3 h 76"/>
                <a:gd name="T110" fmla="*/ 39 w 47"/>
                <a:gd name="T111" fmla="*/ 1 h 76"/>
                <a:gd name="T112" fmla="*/ 37 w 47"/>
                <a:gd name="T113" fmla="*/ 0 h 76"/>
                <a:gd name="T114" fmla="*/ 36 w 47"/>
                <a:gd name="T115" fmla="*/ 0 h 76"/>
                <a:gd name="T116" fmla="*/ 34 w 47"/>
                <a:gd name="T117" fmla="*/ 0 h 76"/>
                <a:gd name="T118" fmla="*/ 34 w 47"/>
                <a:gd name="T119" fmla="*/ 0 h 7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7"/>
                <a:gd name="T181" fmla="*/ 0 h 76"/>
                <a:gd name="T182" fmla="*/ 47 w 47"/>
                <a:gd name="T183" fmla="*/ 76 h 7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7" h="76">
                  <a:moveTo>
                    <a:pt x="34" y="0"/>
                  </a:moveTo>
                  <a:lnTo>
                    <a:pt x="34" y="1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8"/>
                  </a:lnTo>
                  <a:lnTo>
                    <a:pt x="31" y="10"/>
                  </a:lnTo>
                  <a:lnTo>
                    <a:pt x="31" y="13"/>
                  </a:lnTo>
                  <a:lnTo>
                    <a:pt x="30" y="15"/>
                  </a:lnTo>
                  <a:lnTo>
                    <a:pt x="29" y="19"/>
                  </a:lnTo>
                  <a:lnTo>
                    <a:pt x="28" y="22"/>
                  </a:lnTo>
                  <a:lnTo>
                    <a:pt x="26" y="26"/>
                  </a:lnTo>
                  <a:lnTo>
                    <a:pt x="25" y="29"/>
                  </a:lnTo>
                  <a:lnTo>
                    <a:pt x="23" y="32"/>
                  </a:lnTo>
                  <a:lnTo>
                    <a:pt x="22" y="36"/>
                  </a:lnTo>
                  <a:lnTo>
                    <a:pt x="21" y="39"/>
                  </a:lnTo>
                  <a:lnTo>
                    <a:pt x="19" y="41"/>
                  </a:lnTo>
                  <a:lnTo>
                    <a:pt x="17" y="45"/>
                  </a:lnTo>
                  <a:lnTo>
                    <a:pt x="15" y="47"/>
                  </a:lnTo>
                  <a:lnTo>
                    <a:pt x="14" y="50"/>
                  </a:lnTo>
                  <a:lnTo>
                    <a:pt x="12" y="53"/>
                  </a:lnTo>
                  <a:lnTo>
                    <a:pt x="11" y="55"/>
                  </a:lnTo>
                  <a:lnTo>
                    <a:pt x="8" y="57"/>
                  </a:lnTo>
                  <a:lnTo>
                    <a:pt x="7" y="60"/>
                  </a:lnTo>
                  <a:lnTo>
                    <a:pt x="5" y="63"/>
                  </a:lnTo>
                  <a:lnTo>
                    <a:pt x="3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4"/>
                  </a:lnTo>
                  <a:lnTo>
                    <a:pt x="5" y="75"/>
                  </a:lnTo>
                  <a:lnTo>
                    <a:pt x="7" y="76"/>
                  </a:lnTo>
                  <a:lnTo>
                    <a:pt x="11" y="76"/>
                  </a:lnTo>
                  <a:lnTo>
                    <a:pt x="14" y="76"/>
                  </a:lnTo>
                  <a:lnTo>
                    <a:pt x="15" y="74"/>
                  </a:lnTo>
                  <a:lnTo>
                    <a:pt x="17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4" y="63"/>
                  </a:lnTo>
                  <a:lnTo>
                    <a:pt x="26" y="60"/>
                  </a:lnTo>
                  <a:lnTo>
                    <a:pt x="30" y="56"/>
                  </a:lnTo>
                  <a:lnTo>
                    <a:pt x="32" y="52"/>
                  </a:lnTo>
                  <a:lnTo>
                    <a:pt x="34" y="47"/>
                  </a:lnTo>
                  <a:lnTo>
                    <a:pt x="37" y="43"/>
                  </a:lnTo>
                  <a:lnTo>
                    <a:pt x="39" y="39"/>
                  </a:lnTo>
                  <a:lnTo>
                    <a:pt x="41" y="35"/>
                  </a:lnTo>
                  <a:lnTo>
                    <a:pt x="42" y="30"/>
                  </a:lnTo>
                  <a:lnTo>
                    <a:pt x="45" y="27"/>
                  </a:lnTo>
                  <a:lnTo>
                    <a:pt x="46" y="22"/>
                  </a:lnTo>
                  <a:lnTo>
                    <a:pt x="47" y="20"/>
                  </a:lnTo>
                  <a:lnTo>
                    <a:pt x="46" y="15"/>
                  </a:lnTo>
                  <a:lnTo>
                    <a:pt x="46" y="13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3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62" name="Freeform 143"/>
            <p:cNvSpPr>
              <a:spLocks/>
            </p:cNvSpPr>
            <p:nvPr/>
          </p:nvSpPr>
          <p:spPr bwMode="auto">
            <a:xfrm>
              <a:off x="4976" y="1415"/>
              <a:ext cx="47" cy="40"/>
            </a:xfrm>
            <a:custGeom>
              <a:avLst/>
              <a:gdLst>
                <a:gd name="T0" fmla="*/ 38 w 47"/>
                <a:gd name="T1" fmla="*/ 0 h 40"/>
                <a:gd name="T2" fmla="*/ 38 w 47"/>
                <a:gd name="T3" fmla="*/ 0 h 40"/>
                <a:gd name="T4" fmla="*/ 36 w 47"/>
                <a:gd name="T5" fmla="*/ 1 h 40"/>
                <a:gd name="T6" fmla="*/ 35 w 47"/>
                <a:gd name="T7" fmla="*/ 2 h 40"/>
                <a:gd name="T8" fmla="*/ 33 w 47"/>
                <a:gd name="T9" fmla="*/ 3 h 40"/>
                <a:gd name="T10" fmla="*/ 29 w 47"/>
                <a:gd name="T11" fmla="*/ 5 h 40"/>
                <a:gd name="T12" fmla="*/ 26 w 47"/>
                <a:gd name="T13" fmla="*/ 8 h 40"/>
                <a:gd name="T14" fmla="*/ 23 w 47"/>
                <a:gd name="T15" fmla="*/ 10 h 40"/>
                <a:gd name="T16" fmla="*/ 19 w 47"/>
                <a:gd name="T17" fmla="*/ 12 h 40"/>
                <a:gd name="T18" fmla="*/ 16 w 47"/>
                <a:gd name="T19" fmla="*/ 15 h 40"/>
                <a:gd name="T20" fmla="*/ 11 w 47"/>
                <a:gd name="T21" fmla="*/ 18 h 40"/>
                <a:gd name="T22" fmla="*/ 8 w 47"/>
                <a:gd name="T23" fmla="*/ 19 h 40"/>
                <a:gd name="T24" fmla="*/ 6 w 47"/>
                <a:gd name="T25" fmla="*/ 23 h 40"/>
                <a:gd name="T26" fmla="*/ 2 w 47"/>
                <a:gd name="T27" fmla="*/ 24 h 40"/>
                <a:gd name="T28" fmla="*/ 1 w 47"/>
                <a:gd name="T29" fmla="*/ 26 h 40"/>
                <a:gd name="T30" fmla="*/ 0 w 47"/>
                <a:gd name="T31" fmla="*/ 28 h 40"/>
                <a:gd name="T32" fmla="*/ 0 w 47"/>
                <a:gd name="T33" fmla="*/ 29 h 40"/>
                <a:gd name="T34" fmla="*/ 0 w 47"/>
                <a:gd name="T35" fmla="*/ 31 h 40"/>
                <a:gd name="T36" fmla="*/ 0 w 47"/>
                <a:gd name="T37" fmla="*/ 34 h 40"/>
                <a:gd name="T38" fmla="*/ 1 w 47"/>
                <a:gd name="T39" fmla="*/ 35 h 40"/>
                <a:gd name="T40" fmla="*/ 2 w 47"/>
                <a:gd name="T41" fmla="*/ 37 h 40"/>
                <a:gd name="T42" fmla="*/ 3 w 47"/>
                <a:gd name="T43" fmla="*/ 38 h 40"/>
                <a:gd name="T44" fmla="*/ 7 w 47"/>
                <a:gd name="T45" fmla="*/ 40 h 40"/>
                <a:gd name="T46" fmla="*/ 9 w 47"/>
                <a:gd name="T47" fmla="*/ 40 h 40"/>
                <a:gd name="T48" fmla="*/ 12 w 47"/>
                <a:gd name="T49" fmla="*/ 40 h 40"/>
                <a:gd name="T50" fmla="*/ 14 w 47"/>
                <a:gd name="T51" fmla="*/ 38 h 40"/>
                <a:gd name="T52" fmla="*/ 16 w 47"/>
                <a:gd name="T53" fmla="*/ 37 h 40"/>
                <a:gd name="T54" fmla="*/ 19 w 47"/>
                <a:gd name="T55" fmla="*/ 35 h 40"/>
                <a:gd name="T56" fmla="*/ 21 w 47"/>
                <a:gd name="T57" fmla="*/ 34 h 40"/>
                <a:gd name="T58" fmla="*/ 24 w 47"/>
                <a:gd name="T59" fmla="*/ 32 h 40"/>
                <a:gd name="T60" fmla="*/ 28 w 47"/>
                <a:gd name="T61" fmla="*/ 29 h 40"/>
                <a:gd name="T62" fmla="*/ 31 w 47"/>
                <a:gd name="T63" fmla="*/ 27 h 40"/>
                <a:gd name="T64" fmla="*/ 34 w 47"/>
                <a:gd name="T65" fmla="*/ 25 h 40"/>
                <a:gd name="T66" fmla="*/ 36 w 47"/>
                <a:gd name="T67" fmla="*/ 23 h 40"/>
                <a:gd name="T68" fmla="*/ 40 w 47"/>
                <a:gd name="T69" fmla="*/ 20 h 40"/>
                <a:gd name="T70" fmla="*/ 42 w 47"/>
                <a:gd name="T71" fmla="*/ 18 h 40"/>
                <a:gd name="T72" fmla="*/ 44 w 47"/>
                <a:gd name="T73" fmla="*/ 16 h 40"/>
                <a:gd name="T74" fmla="*/ 46 w 47"/>
                <a:gd name="T75" fmla="*/ 11 h 40"/>
                <a:gd name="T76" fmla="*/ 47 w 47"/>
                <a:gd name="T77" fmla="*/ 8 h 40"/>
                <a:gd name="T78" fmla="*/ 45 w 47"/>
                <a:gd name="T79" fmla="*/ 5 h 40"/>
                <a:gd name="T80" fmla="*/ 44 w 47"/>
                <a:gd name="T81" fmla="*/ 3 h 40"/>
                <a:gd name="T82" fmla="*/ 43 w 47"/>
                <a:gd name="T83" fmla="*/ 1 h 40"/>
                <a:gd name="T84" fmla="*/ 42 w 47"/>
                <a:gd name="T85" fmla="*/ 1 h 40"/>
                <a:gd name="T86" fmla="*/ 40 w 47"/>
                <a:gd name="T87" fmla="*/ 0 h 40"/>
                <a:gd name="T88" fmla="*/ 38 w 47"/>
                <a:gd name="T89" fmla="*/ 0 h 40"/>
                <a:gd name="T90" fmla="*/ 38 w 47"/>
                <a:gd name="T91" fmla="*/ 0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"/>
                <a:gd name="T139" fmla="*/ 0 h 40"/>
                <a:gd name="T140" fmla="*/ 47 w 47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" h="40">
                  <a:moveTo>
                    <a:pt x="38" y="0"/>
                  </a:move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3" y="3"/>
                  </a:lnTo>
                  <a:lnTo>
                    <a:pt x="29" y="5"/>
                  </a:lnTo>
                  <a:lnTo>
                    <a:pt x="26" y="8"/>
                  </a:lnTo>
                  <a:lnTo>
                    <a:pt x="23" y="10"/>
                  </a:lnTo>
                  <a:lnTo>
                    <a:pt x="19" y="12"/>
                  </a:lnTo>
                  <a:lnTo>
                    <a:pt x="16" y="15"/>
                  </a:lnTo>
                  <a:lnTo>
                    <a:pt x="11" y="18"/>
                  </a:lnTo>
                  <a:lnTo>
                    <a:pt x="8" y="19"/>
                  </a:lnTo>
                  <a:lnTo>
                    <a:pt x="6" y="23"/>
                  </a:lnTo>
                  <a:lnTo>
                    <a:pt x="2" y="24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6" y="37"/>
                  </a:lnTo>
                  <a:lnTo>
                    <a:pt x="19" y="35"/>
                  </a:lnTo>
                  <a:lnTo>
                    <a:pt x="21" y="34"/>
                  </a:lnTo>
                  <a:lnTo>
                    <a:pt x="24" y="32"/>
                  </a:lnTo>
                  <a:lnTo>
                    <a:pt x="28" y="29"/>
                  </a:lnTo>
                  <a:lnTo>
                    <a:pt x="31" y="27"/>
                  </a:lnTo>
                  <a:lnTo>
                    <a:pt x="34" y="25"/>
                  </a:lnTo>
                  <a:lnTo>
                    <a:pt x="36" y="23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4" y="16"/>
                  </a:lnTo>
                  <a:lnTo>
                    <a:pt x="46" y="11"/>
                  </a:lnTo>
                  <a:lnTo>
                    <a:pt x="47" y="8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63" name="Freeform 144"/>
            <p:cNvSpPr>
              <a:spLocks/>
            </p:cNvSpPr>
            <p:nvPr/>
          </p:nvSpPr>
          <p:spPr bwMode="auto">
            <a:xfrm>
              <a:off x="4796" y="1486"/>
              <a:ext cx="91" cy="40"/>
            </a:xfrm>
            <a:custGeom>
              <a:avLst/>
              <a:gdLst>
                <a:gd name="T0" fmla="*/ 85 w 91"/>
                <a:gd name="T1" fmla="*/ 0 h 40"/>
                <a:gd name="T2" fmla="*/ 79 w 91"/>
                <a:gd name="T3" fmla="*/ 3 h 40"/>
                <a:gd name="T4" fmla="*/ 75 w 91"/>
                <a:gd name="T5" fmla="*/ 5 h 40"/>
                <a:gd name="T6" fmla="*/ 69 w 91"/>
                <a:gd name="T7" fmla="*/ 7 h 40"/>
                <a:gd name="T8" fmla="*/ 64 w 91"/>
                <a:gd name="T9" fmla="*/ 9 h 40"/>
                <a:gd name="T10" fmla="*/ 59 w 91"/>
                <a:gd name="T11" fmla="*/ 12 h 40"/>
                <a:gd name="T12" fmla="*/ 54 w 91"/>
                <a:gd name="T13" fmla="*/ 13 h 40"/>
                <a:gd name="T14" fmla="*/ 51 w 91"/>
                <a:gd name="T15" fmla="*/ 14 h 40"/>
                <a:gd name="T16" fmla="*/ 45 w 91"/>
                <a:gd name="T17" fmla="*/ 15 h 40"/>
                <a:gd name="T18" fmla="*/ 38 w 91"/>
                <a:gd name="T19" fmla="*/ 17 h 40"/>
                <a:gd name="T20" fmla="*/ 28 w 91"/>
                <a:gd name="T21" fmla="*/ 18 h 40"/>
                <a:gd name="T22" fmla="*/ 22 w 91"/>
                <a:gd name="T23" fmla="*/ 19 h 40"/>
                <a:gd name="T24" fmla="*/ 16 w 91"/>
                <a:gd name="T25" fmla="*/ 21 h 40"/>
                <a:gd name="T26" fmla="*/ 10 w 91"/>
                <a:gd name="T27" fmla="*/ 22 h 40"/>
                <a:gd name="T28" fmla="*/ 4 w 91"/>
                <a:gd name="T29" fmla="*/ 23 h 40"/>
                <a:gd name="T30" fmla="*/ 0 w 91"/>
                <a:gd name="T31" fmla="*/ 24 h 40"/>
                <a:gd name="T32" fmla="*/ 0 w 91"/>
                <a:gd name="T33" fmla="*/ 25 h 40"/>
                <a:gd name="T34" fmla="*/ 0 w 91"/>
                <a:gd name="T35" fmla="*/ 29 h 40"/>
                <a:gd name="T36" fmla="*/ 0 w 91"/>
                <a:gd name="T37" fmla="*/ 34 h 40"/>
                <a:gd name="T38" fmla="*/ 4 w 91"/>
                <a:gd name="T39" fmla="*/ 39 h 40"/>
                <a:gd name="T40" fmla="*/ 8 w 91"/>
                <a:gd name="T41" fmla="*/ 40 h 40"/>
                <a:gd name="T42" fmla="*/ 14 w 91"/>
                <a:gd name="T43" fmla="*/ 39 h 40"/>
                <a:gd name="T44" fmla="*/ 18 w 91"/>
                <a:gd name="T45" fmla="*/ 38 h 40"/>
                <a:gd name="T46" fmla="*/ 24 w 91"/>
                <a:gd name="T47" fmla="*/ 38 h 40"/>
                <a:gd name="T48" fmla="*/ 30 w 91"/>
                <a:gd name="T49" fmla="*/ 36 h 40"/>
                <a:gd name="T50" fmla="*/ 36 w 91"/>
                <a:gd name="T51" fmla="*/ 35 h 40"/>
                <a:gd name="T52" fmla="*/ 43 w 91"/>
                <a:gd name="T53" fmla="*/ 34 h 40"/>
                <a:gd name="T54" fmla="*/ 50 w 91"/>
                <a:gd name="T55" fmla="*/ 32 h 40"/>
                <a:gd name="T56" fmla="*/ 57 w 91"/>
                <a:gd name="T57" fmla="*/ 31 h 40"/>
                <a:gd name="T58" fmla="*/ 62 w 91"/>
                <a:gd name="T59" fmla="*/ 29 h 40"/>
                <a:gd name="T60" fmla="*/ 69 w 91"/>
                <a:gd name="T61" fmla="*/ 26 h 40"/>
                <a:gd name="T62" fmla="*/ 74 w 91"/>
                <a:gd name="T63" fmla="*/ 24 h 40"/>
                <a:gd name="T64" fmla="*/ 78 w 91"/>
                <a:gd name="T65" fmla="*/ 22 h 40"/>
                <a:gd name="T66" fmla="*/ 84 w 91"/>
                <a:gd name="T67" fmla="*/ 19 h 40"/>
                <a:gd name="T68" fmla="*/ 87 w 91"/>
                <a:gd name="T69" fmla="*/ 15 h 40"/>
                <a:gd name="T70" fmla="*/ 90 w 91"/>
                <a:gd name="T71" fmla="*/ 10 h 40"/>
                <a:gd name="T72" fmla="*/ 91 w 91"/>
                <a:gd name="T73" fmla="*/ 6 h 40"/>
                <a:gd name="T74" fmla="*/ 87 w 91"/>
                <a:gd name="T75" fmla="*/ 0 h 40"/>
                <a:gd name="T76" fmla="*/ 87 w 91"/>
                <a:gd name="T77" fmla="*/ 0 h 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1"/>
                <a:gd name="T118" fmla="*/ 0 h 40"/>
                <a:gd name="T119" fmla="*/ 91 w 91"/>
                <a:gd name="T120" fmla="*/ 40 h 4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1" h="40">
                  <a:moveTo>
                    <a:pt x="87" y="0"/>
                  </a:moveTo>
                  <a:lnTo>
                    <a:pt x="85" y="0"/>
                  </a:lnTo>
                  <a:lnTo>
                    <a:pt x="82" y="1"/>
                  </a:lnTo>
                  <a:lnTo>
                    <a:pt x="79" y="3"/>
                  </a:lnTo>
                  <a:lnTo>
                    <a:pt x="77" y="4"/>
                  </a:lnTo>
                  <a:lnTo>
                    <a:pt x="75" y="5"/>
                  </a:lnTo>
                  <a:lnTo>
                    <a:pt x="73" y="6"/>
                  </a:lnTo>
                  <a:lnTo>
                    <a:pt x="69" y="7"/>
                  </a:lnTo>
                  <a:lnTo>
                    <a:pt x="67" y="8"/>
                  </a:lnTo>
                  <a:lnTo>
                    <a:pt x="64" y="9"/>
                  </a:lnTo>
                  <a:lnTo>
                    <a:pt x="61" y="10"/>
                  </a:lnTo>
                  <a:lnTo>
                    <a:pt x="59" y="12"/>
                  </a:lnTo>
                  <a:lnTo>
                    <a:pt x="57" y="13"/>
                  </a:lnTo>
                  <a:lnTo>
                    <a:pt x="54" y="13"/>
                  </a:lnTo>
                  <a:lnTo>
                    <a:pt x="53" y="14"/>
                  </a:lnTo>
                  <a:lnTo>
                    <a:pt x="51" y="14"/>
                  </a:lnTo>
                  <a:lnTo>
                    <a:pt x="49" y="15"/>
                  </a:lnTo>
                  <a:lnTo>
                    <a:pt x="45" y="15"/>
                  </a:lnTo>
                  <a:lnTo>
                    <a:pt x="42" y="16"/>
                  </a:lnTo>
                  <a:lnTo>
                    <a:pt x="38" y="17"/>
                  </a:lnTo>
                  <a:lnTo>
                    <a:pt x="33" y="18"/>
                  </a:lnTo>
                  <a:lnTo>
                    <a:pt x="28" y="18"/>
                  </a:lnTo>
                  <a:lnTo>
                    <a:pt x="24" y="19"/>
                  </a:lnTo>
                  <a:lnTo>
                    <a:pt x="22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7" y="23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4" y="39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4" y="39"/>
                  </a:lnTo>
                  <a:lnTo>
                    <a:pt x="16" y="39"/>
                  </a:lnTo>
                  <a:lnTo>
                    <a:pt x="18" y="38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30" y="36"/>
                  </a:lnTo>
                  <a:lnTo>
                    <a:pt x="33" y="36"/>
                  </a:lnTo>
                  <a:lnTo>
                    <a:pt x="36" y="35"/>
                  </a:lnTo>
                  <a:lnTo>
                    <a:pt x="40" y="34"/>
                  </a:lnTo>
                  <a:lnTo>
                    <a:pt x="43" y="34"/>
                  </a:lnTo>
                  <a:lnTo>
                    <a:pt x="47" y="33"/>
                  </a:lnTo>
                  <a:lnTo>
                    <a:pt x="50" y="32"/>
                  </a:lnTo>
                  <a:lnTo>
                    <a:pt x="53" y="31"/>
                  </a:lnTo>
                  <a:lnTo>
                    <a:pt x="57" y="31"/>
                  </a:lnTo>
                  <a:lnTo>
                    <a:pt x="60" y="30"/>
                  </a:lnTo>
                  <a:lnTo>
                    <a:pt x="62" y="29"/>
                  </a:lnTo>
                  <a:lnTo>
                    <a:pt x="66" y="27"/>
                  </a:lnTo>
                  <a:lnTo>
                    <a:pt x="69" y="26"/>
                  </a:lnTo>
                  <a:lnTo>
                    <a:pt x="71" y="25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2"/>
                  </a:lnTo>
                  <a:lnTo>
                    <a:pt x="82" y="22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8" y="13"/>
                  </a:lnTo>
                  <a:lnTo>
                    <a:pt x="90" y="10"/>
                  </a:lnTo>
                  <a:lnTo>
                    <a:pt x="91" y="9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64" name="Freeform 145"/>
            <p:cNvSpPr>
              <a:spLocks/>
            </p:cNvSpPr>
            <p:nvPr/>
          </p:nvSpPr>
          <p:spPr bwMode="auto">
            <a:xfrm>
              <a:off x="4641" y="1192"/>
              <a:ext cx="85" cy="27"/>
            </a:xfrm>
            <a:custGeom>
              <a:avLst/>
              <a:gdLst>
                <a:gd name="T0" fmla="*/ 0 w 85"/>
                <a:gd name="T1" fmla="*/ 0 h 27"/>
                <a:gd name="T2" fmla="*/ 1 w 85"/>
                <a:gd name="T3" fmla="*/ 0 h 27"/>
                <a:gd name="T4" fmla="*/ 4 w 85"/>
                <a:gd name="T5" fmla="*/ 0 h 27"/>
                <a:gd name="T6" fmla="*/ 5 w 85"/>
                <a:gd name="T7" fmla="*/ 0 h 27"/>
                <a:gd name="T8" fmla="*/ 7 w 85"/>
                <a:gd name="T9" fmla="*/ 1 h 27"/>
                <a:gd name="T10" fmla="*/ 9 w 85"/>
                <a:gd name="T11" fmla="*/ 1 h 27"/>
                <a:gd name="T12" fmla="*/ 12 w 85"/>
                <a:gd name="T13" fmla="*/ 4 h 27"/>
                <a:gd name="T14" fmla="*/ 14 w 85"/>
                <a:gd name="T15" fmla="*/ 4 h 27"/>
                <a:gd name="T16" fmla="*/ 16 w 85"/>
                <a:gd name="T17" fmla="*/ 5 h 27"/>
                <a:gd name="T18" fmla="*/ 20 w 85"/>
                <a:gd name="T19" fmla="*/ 5 h 27"/>
                <a:gd name="T20" fmla="*/ 22 w 85"/>
                <a:gd name="T21" fmla="*/ 6 h 27"/>
                <a:gd name="T22" fmla="*/ 25 w 85"/>
                <a:gd name="T23" fmla="*/ 6 h 27"/>
                <a:gd name="T24" fmla="*/ 27 w 85"/>
                <a:gd name="T25" fmla="*/ 7 h 27"/>
                <a:gd name="T26" fmla="*/ 31 w 85"/>
                <a:gd name="T27" fmla="*/ 8 h 27"/>
                <a:gd name="T28" fmla="*/ 33 w 85"/>
                <a:gd name="T29" fmla="*/ 9 h 27"/>
                <a:gd name="T30" fmla="*/ 35 w 85"/>
                <a:gd name="T31" fmla="*/ 9 h 27"/>
                <a:gd name="T32" fmla="*/ 39 w 85"/>
                <a:gd name="T33" fmla="*/ 9 h 27"/>
                <a:gd name="T34" fmla="*/ 42 w 85"/>
                <a:gd name="T35" fmla="*/ 9 h 27"/>
                <a:gd name="T36" fmla="*/ 47 w 85"/>
                <a:gd name="T37" fmla="*/ 9 h 27"/>
                <a:gd name="T38" fmla="*/ 50 w 85"/>
                <a:gd name="T39" fmla="*/ 9 h 27"/>
                <a:gd name="T40" fmla="*/ 55 w 85"/>
                <a:gd name="T41" fmla="*/ 9 h 27"/>
                <a:gd name="T42" fmla="*/ 59 w 85"/>
                <a:gd name="T43" fmla="*/ 9 h 27"/>
                <a:gd name="T44" fmla="*/ 62 w 85"/>
                <a:gd name="T45" fmla="*/ 9 h 27"/>
                <a:gd name="T46" fmla="*/ 67 w 85"/>
                <a:gd name="T47" fmla="*/ 9 h 27"/>
                <a:gd name="T48" fmla="*/ 70 w 85"/>
                <a:gd name="T49" fmla="*/ 8 h 27"/>
                <a:gd name="T50" fmla="*/ 74 w 85"/>
                <a:gd name="T51" fmla="*/ 8 h 27"/>
                <a:gd name="T52" fmla="*/ 77 w 85"/>
                <a:gd name="T53" fmla="*/ 8 h 27"/>
                <a:gd name="T54" fmla="*/ 79 w 85"/>
                <a:gd name="T55" fmla="*/ 8 h 27"/>
                <a:gd name="T56" fmla="*/ 81 w 85"/>
                <a:gd name="T57" fmla="*/ 8 h 27"/>
                <a:gd name="T58" fmla="*/ 83 w 85"/>
                <a:gd name="T59" fmla="*/ 8 h 27"/>
                <a:gd name="T60" fmla="*/ 83 w 85"/>
                <a:gd name="T61" fmla="*/ 8 h 27"/>
                <a:gd name="T62" fmla="*/ 84 w 85"/>
                <a:gd name="T63" fmla="*/ 8 h 27"/>
                <a:gd name="T64" fmla="*/ 85 w 85"/>
                <a:gd name="T65" fmla="*/ 12 h 27"/>
                <a:gd name="T66" fmla="*/ 85 w 85"/>
                <a:gd name="T67" fmla="*/ 13 h 27"/>
                <a:gd name="T68" fmla="*/ 85 w 85"/>
                <a:gd name="T69" fmla="*/ 15 h 27"/>
                <a:gd name="T70" fmla="*/ 83 w 85"/>
                <a:gd name="T71" fmla="*/ 18 h 27"/>
                <a:gd name="T72" fmla="*/ 81 w 85"/>
                <a:gd name="T73" fmla="*/ 22 h 27"/>
                <a:gd name="T74" fmla="*/ 78 w 85"/>
                <a:gd name="T75" fmla="*/ 23 h 27"/>
                <a:gd name="T76" fmla="*/ 75 w 85"/>
                <a:gd name="T77" fmla="*/ 24 h 27"/>
                <a:gd name="T78" fmla="*/ 72 w 85"/>
                <a:gd name="T79" fmla="*/ 25 h 27"/>
                <a:gd name="T80" fmla="*/ 69 w 85"/>
                <a:gd name="T81" fmla="*/ 25 h 27"/>
                <a:gd name="T82" fmla="*/ 65 w 85"/>
                <a:gd name="T83" fmla="*/ 26 h 27"/>
                <a:gd name="T84" fmla="*/ 61 w 85"/>
                <a:gd name="T85" fmla="*/ 26 h 27"/>
                <a:gd name="T86" fmla="*/ 58 w 85"/>
                <a:gd name="T87" fmla="*/ 26 h 27"/>
                <a:gd name="T88" fmla="*/ 53 w 85"/>
                <a:gd name="T89" fmla="*/ 27 h 27"/>
                <a:gd name="T90" fmla="*/ 49 w 85"/>
                <a:gd name="T91" fmla="*/ 26 h 27"/>
                <a:gd name="T92" fmla="*/ 46 w 85"/>
                <a:gd name="T93" fmla="*/ 26 h 27"/>
                <a:gd name="T94" fmla="*/ 42 w 85"/>
                <a:gd name="T95" fmla="*/ 26 h 27"/>
                <a:gd name="T96" fmla="*/ 38 w 85"/>
                <a:gd name="T97" fmla="*/ 26 h 27"/>
                <a:gd name="T98" fmla="*/ 34 w 85"/>
                <a:gd name="T99" fmla="*/ 26 h 27"/>
                <a:gd name="T100" fmla="*/ 32 w 85"/>
                <a:gd name="T101" fmla="*/ 26 h 27"/>
                <a:gd name="T102" fmla="*/ 30 w 85"/>
                <a:gd name="T103" fmla="*/ 25 h 27"/>
                <a:gd name="T104" fmla="*/ 27 w 85"/>
                <a:gd name="T105" fmla="*/ 25 h 27"/>
                <a:gd name="T106" fmla="*/ 24 w 85"/>
                <a:gd name="T107" fmla="*/ 24 h 27"/>
                <a:gd name="T108" fmla="*/ 21 w 85"/>
                <a:gd name="T109" fmla="*/ 23 h 27"/>
                <a:gd name="T110" fmla="*/ 16 w 85"/>
                <a:gd name="T111" fmla="*/ 22 h 27"/>
                <a:gd name="T112" fmla="*/ 12 w 85"/>
                <a:gd name="T113" fmla="*/ 21 h 27"/>
                <a:gd name="T114" fmla="*/ 8 w 85"/>
                <a:gd name="T115" fmla="*/ 20 h 27"/>
                <a:gd name="T116" fmla="*/ 6 w 85"/>
                <a:gd name="T117" fmla="*/ 20 h 27"/>
                <a:gd name="T118" fmla="*/ 4 w 85"/>
                <a:gd name="T119" fmla="*/ 20 h 27"/>
                <a:gd name="T120" fmla="*/ 3 w 85"/>
                <a:gd name="T121" fmla="*/ 20 h 27"/>
                <a:gd name="T122" fmla="*/ 0 w 85"/>
                <a:gd name="T123" fmla="*/ 0 h 27"/>
                <a:gd name="T124" fmla="*/ 0 w 85"/>
                <a:gd name="T125" fmla="*/ 0 h 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5"/>
                <a:gd name="T190" fmla="*/ 0 h 27"/>
                <a:gd name="T191" fmla="*/ 85 w 85"/>
                <a:gd name="T192" fmla="*/ 27 h 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5" h="27">
                  <a:moveTo>
                    <a:pt x="0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27" y="7"/>
                  </a:lnTo>
                  <a:lnTo>
                    <a:pt x="31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9" y="9"/>
                  </a:lnTo>
                  <a:lnTo>
                    <a:pt x="42" y="9"/>
                  </a:lnTo>
                  <a:lnTo>
                    <a:pt x="47" y="9"/>
                  </a:lnTo>
                  <a:lnTo>
                    <a:pt x="50" y="9"/>
                  </a:lnTo>
                  <a:lnTo>
                    <a:pt x="55" y="9"/>
                  </a:lnTo>
                  <a:lnTo>
                    <a:pt x="59" y="9"/>
                  </a:lnTo>
                  <a:lnTo>
                    <a:pt x="62" y="9"/>
                  </a:lnTo>
                  <a:lnTo>
                    <a:pt x="67" y="9"/>
                  </a:lnTo>
                  <a:lnTo>
                    <a:pt x="70" y="8"/>
                  </a:lnTo>
                  <a:lnTo>
                    <a:pt x="74" y="8"/>
                  </a:lnTo>
                  <a:lnTo>
                    <a:pt x="77" y="8"/>
                  </a:lnTo>
                  <a:lnTo>
                    <a:pt x="79" y="8"/>
                  </a:lnTo>
                  <a:lnTo>
                    <a:pt x="81" y="8"/>
                  </a:lnTo>
                  <a:lnTo>
                    <a:pt x="83" y="8"/>
                  </a:lnTo>
                  <a:lnTo>
                    <a:pt x="84" y="8"/>
                  </a:lnTo>
                  <a:lnTo>
                    <a:pt x="85" y="12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8"/>
                  </a:lnTo>
                  <a:lnTo>
                    <a:pt x="81" y="22"/>
                  </a:lnTo>
                  <a:lnTo>
                    <a:pt x="78" y="23"/>
                  </a:lnTo>
                  <a:lnTo>
                    <a:pt x="75" y="24"/>
                  </a:lnTo>
                  <a:lnTo>
                    <a:pt x="72" y="25"/>
                  </a:lnTo>
                  <a:lnTo>
                    <a:pt x="69" y="25"/>
                  </a:lnTo>
                  <a:lnTo>
                    <a:pt x="65" y="26"/>
                  </a:lnTo>
                  <a:lnTo>
                    <a:pt x="61" y="26"/>
                  </a:lnTo>
                  <a:lnTo>
                    <a:pt x="58" y="26"/>
                  </a:lnTo>
                  <a:lnTo>
                    <a:pt x="53" y="27"/>
                  </a:lnTo>
                  <a:lnTo>
                    <a:pt x="49" y="26"/>
                  </a:lnTo>
                  <a:lnTo>
                    <a:pt x="46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4" y="26"/>
                  </a:lnTo>
                  <a:lnTo>
                    <a:pt x="32" y="26"/>
                  </a:lnTo>
                  <a:lnTo>
                    <a:pt x="30" y="25"/>
                  </a:lnTo>
                  <a:lnTo>
                    <a:pt x="27" y="25"/>
                  </a:lnTo>
                  <a:lnTo>
                    <a:pt x="24" y="24"/>
                  </a:lnTo>
                  <a:lnTo>
                    <a:pt x="21" y="23"/>
                  </a:lnTo>
                  <a:lnTo>
                    <a:pt x="16" y="22"/>
                  </a:lnTo>
                  <a:lnTo>
                    <a:pt x="12" y="21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65" name="Freeform 146"/>
            <p:cNvSpPr>
              <a:spLocks/>
            </p:cNvSpPr>
            <p:nvPr/>
          </p:nvSpPr>
          <p:spPr bwMode="auto">
            <a:xfrm>
              <a:off x="4794" y="1175"/>
              <a:ext cx="46" cy="25"/>
            </a:xfrm>
            <a:custGeom>
              <a:avLst/>
              <a:gdLst>
                <a:gd name="T0" fmla="*/ 0 w 46"/>
                <a:gd name="T1" fmla="*/ 14 h 25"/>
                <a:gd name="T2" fmla="*/ 1 w 46"/>
                <a:gd name="T3" fmla="*/ 13 h 25"/>
                <a:gd name="T4" fmla="*/ 4 w 46"/>
                <a:gd name="T5" fmla="*/ 11 h 25"/>
                <a:gd name="T6" fmla="*/ 6 w 46"/>
                <a:gd name="T7" fmla="*/ 9 h 25"/>
                <a:gd name="T8" fmla="*/ 9 w 46"/>
                <a:gd name="T9" fmla="*/ 8 h 25"/>
                <a:gd name="T10" fmla="*/ 11 w 46"/>
                <a:gd name="T11" fmla="*/ 7 h 25"/>
                <a:gd name="T12" fmla="*/ 15 w 46"/>
                <a:gd name="T13" fmla="*/ 6 h 25"/>
                <a:gd name="T14" fmla="*/ 17 w 46"/>
                <a:gd name="T15" fmla="*/ 5 h 25"/>
                <a:gd name="T16" fmla="*/ 20 w 46"/>
                <a:gd name="T17" fmla="*/ 4 h 25"/>
                <a:gd name="T18" fmla="*/ 23 w 46"/>
                <a:gd name="T19" fmla="*/ 3 h 25"/>
                <a:gd name="T20" fmla="*/ 26 w 46"/>
                <a:gd name="T21" fmla="*/ 1 h 25"/>
                <a:gd name="T22" fmla="*/ 29 w 46"/>
                <a:gd name="T23" fmla="*/ 0 h 25"/>
                <a:gd name="T24" fmla="*/ 33 w 46"/>
                <a:gd name="T25" fmla="*/ 0 h 25"/>
                <a:gd name="T26" fmla="*/ 35 w 46"/>
                <a:gd name="T27" fmla="*/ 0 h 25"/>
                <a:gd name="T28" fmla="*/ 37 w 46"/>
                <a:gd name="T29" fmla="*/ 0 h 25"/>
                <a:gd name="T30" fmla="*/ 42 w 46"/>
                <a:gd name="T31" fmla="*/ 1 h 25"/>
                <a:gd name="T32" fmla="*/ 45 w 46"/>
                <a:gd name="T33" fmla="*/ 3 h 25"/>
                <a:gd name="T34" fmla="*/ 46 w 46"/>
                <a:gd name="T35" fmla="*/ 5 h 25"/>
                <a:gd name="T36" fmla="*/ 46 w 46"/>
                <a:gd name="T37" fmla="*/ 7 h 25"/>
                <a:gd name="T38" fmla="*/ 46 w 46"/>
                <a:gd name="T39" fmla="*/ 8 h 25"/>
                <a:gd name="T40" fmla="*/ 45 w 46"/>
                <a:gd name="T41" fmla="*/ 11 h 25"/>
                <a:gd name="T42" fmla="*/ 43 w 46"/>
                <a:gd name="T43" fmla="*/ 13 h 25"/>
                <a:gd name="T44" fmla="*/ 41 w 46"/>
                <a:gd name="T45" fmla="*/ 15 h 25"/>
                <a:gd name="T46" fmla="*/ 38 w 46"/>
                <a:gd name="T47" fmla="*/ 15 h 25"/>
                <a:gd name="T48" fmla="*/ 36 w 46"/>
                <a:gd name="T49" fmla="*/ 16 h 25"/>
                <a:gd name="T50" fmla="*/ 34 w 46"/>
                <a:gd name="T51" fmla="*/ 17 h 25"/>
                <a:gd name="T52" fmla="*/ 30 w 46"/>
                <a:gd name="T53" fmla="*/ 17 h 25"/>
                <a:gd name="T54" fmla="*/ 28 w 46"/>
                <a:gd name="T55" fmla="*/ 18 h 25"/>
                <a:gd name="T56" fmla="*/ 25 w 46"/>
                <a:gd name="T57" fmla="*/ 20 h 25"/>
                <a:gd name="T58" fmla="*/ 21 w 46"/>
                <a:gd name="T59" fmla="*/ 20 h 25"/>
                <a:gd name="T60" fmla="*/ 19 w 46"/>
                <a:gd name="T61" fmla="*/ 21 h 25"/>
                <a:gd name="T62" fmla="*/ 17 w 46"/>
                <a:gd name="T63" fmla="*/ 22 h 25"/>
                <a:gd name="T64" fmla="*/ 14 w 46"/>
                <a:gd name="T65" fmla="*/ 23 h 25"/>
                <a:gd name="T66" fmla="*/ 11 w 46"/>
                <a:gd name="T67" fmla="*/ 23 h 25"/>
                <a:gd name="T68" fmla="*/ 9 w 46"/>
                <a:gd name="T69" fmla="*/ 24 h 25"/>
                <a:gd name="T70" fmla="*/ 6 w 46"/>
                <a:gd name="T71" fmla="*/ 24 h 25"/>
                <a:gd name="T72" fmla="*/ 6 w 46"/>
                <a:gd name="T73" fmla="*/ 25 h 25"/>
                <a:gd name="T74" fmla="*/ 0 w 46"/>
                <a:gd name="T75" fmla="*/ 14 h 25"/>
                <a:gd name="T76" fmla="*/ 0 w 46"/>
                <a:gd name="T77" fmla="*/ 14 h 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6"/>
                <a:gd name="T118" fmla="*/ 0 h 25"/>
                <a:gd name="T119" fmla="*/ 46 w 46"/>
                <a:gd name="T120" fmla="*/ 25 h 2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6" h="25">
                  <a:moveTo>
                    <a:pt x="0" y="14"/>
                  </a:moveTo>
                  <a:lnTo>
                    <a:pt x="1" y="13"/>
                  </a:lnTo>
                  <a:lnTo>
                    <a:pt x="4" y="11"/>
                  </a:lnTo>
                  <a:lnTo>
                    <a:pt x="6" y="9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5" y="6"/>
                  </a:lnTo>
                  <a:lnTo>
                    <a:pt x="17" y="5"/>
                  </a:lnTo>
                  <a:lnTo>
                    <a:pt x="20" y="4"/>
                  </a:lnTo>
                  <a:lnTo>
                    <a:pt x="23" y="3"/>
                  </a:lnTo>
                  <a:lnTo>
                    <a:pt x="26" y="1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2" y="1"/>
                  </a:lnTo>
                  <a:lnTo>
                    <a:pt x="45" y="3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8"/>
                  </a:lnTo>
                  <a:lnTo>
                    <a:pt x="45" y="11"/>
                  </a:lnTo>
                  <a:lnTo>
                    <a:pt x="43" y="13"/>
                  </a:lnTo>
                  <a:lnTo>
                    <a:pt x="41" y="15"/>
                  </a:lnTo>
                  <a:lnTo>
                    <a:pt x="38" y="15"/>
                  </a:lnTo>
                  <a:lnTo>
                    <a:pt x="36" y="16"/>
                  </a:lnTo>
                  <a:lnTo>
                    <a:pt x="34" y="17"/>
                  </a:lnTo>
                  <a:lnTo>
                    <a:pt x="30" y="17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1" y="20"/>
                  </a:lnTo>
                  <a:lnTo>
                    <a:pt x="19" y="21"/>
                  </a:lnTo>
                  <a:lnTo>
                    <a:pt x="17" y="22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9" y="24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66" name="Freeform 147"/>
            <p:cNvSpPr>
              <a:spLocks/>
            </p:cNvSpPr>
            <p:nvPr/>
          </p:nvSpPr>
          <p:spPr bwMode="auto">
            <a:xfrm>
              <a:off x="4515" y="1318"/>
              <a:ext cx="416" cy="549"/>
            </a:xfrm>
            <a:custGeom>
              <a:avLst/>
              <a:gdLst>
                <a:gd name="T0" fmla="*/ 95 w 416"/>
                <a:gd name="T1" fmla="*/ 21 h 549"/>
                <a:gd name="T2" fmla="*/ 65 w 416"/>
                <a:gd name="T3" fmla="*/ 56 h 549"/>
                <a:gd name="T4" fmla="*/ 35 w 416"/>
                <a:gd name="T5" fmla="*/ 107 h 549"/>
                <a:gd name="T6" fmla="*/ 10 w 416"/>
                <a:gd name="T7" fmla="*/ 173 h 549"/>
                <a:gd name="T8" fmla="*/ 0 w 416"/>
                <a:gd name="T9" fmla="*/ 253 h 549"/>
                <a:gd name="T10" fmla="*/ 10 w 416"/>
                <a:gd name="T11" fmla="*/ 337 h 549"/>
                <a:gd name="T12" fmla="*/ 41 w 416"/>
                <a:gd name="T13" fmla="*/ 406 h 549"/>
                <a:gd name="T14" fmla="*/ 87 w 416"/>
                <a:gd name="T15" fmla="*/ 460 h 549"/>
                <a:gd name="T16" fmla="*/ 139 w 416"/>
                <a:gd name="T17" fmla="*/ 500 h 549"/>
                <a:gd name="T18" fmla="*/ 191 w 416"/>
                <a:gd name="T19" fmla="*/ 526 h 549"/>
                <a:gd name="T20" fmla="*/ 237 w 416"/>
                <a:gd name="T21" fmla="*/ 540 h 549"/>
                <a:gd name="T22" fmla="*/ 278 w 416"/>
                <a:gd name="T23" fmla="*/ 545 h 549"/>
                <a:gd name="T24" fmla="*/ 320 w 416"/>
                <a:gd name="T25" fmla="*/ 548 h 549"/>
                <a:gd name="T26" fmla="*/ 358 w 416"/>
                <a:gd name="T27" fmla="*/ 549 h 549"/>
                <a:gd name="T28" fmla="*/ 390 w 416"/>
                <a:gd name="T29" fmla="*/ 548 h 549"/>
                <a:gd name="T30" fmla="*/ 416 w 416"/>
                <a:gd name="T31" fmla="*/ 542 h 549"/>
                <a:gd name="T32" fmla="*/ 416 w 416"/>
                <a:gd name="T33" fmla="*/ 514 h 549"/>
                <a:gd name="T34" fmla="*/ 402 w 416"/>
                <a:gd name="T35" fmla="*/ 493 h 549"/>
                <a:gd name="T36" fmla="*/ 369 w 416"/>
                <a:gd name="T37" fmla="*/ 495 h 549"/>
                <a:gd name="T38" fmla="*/ 321 w 416"/>
                <a:gd name="T39" fmla="*/ 493 h 549"/>
                <a:gd name="T40" fmla="*/ 263 w 416"/>
                <a:gd name="T41" fmla="*/ 485 h 549"/>
                <a:gd name="T42" fmla="*/ 203 w 416"/>
                <a:gd name="T43" fmla="*/ 467 h 549"/>
                <a:gd name="T44" fmla="*/ 146 w 416"/>
                <a:gd name="T45" fmla="*/ 437 h 549"/>
                <a:gd name="T46" fmla="*/ 100 w 416"/>
                <a:gd name="T47" fmla="*/ 393 h 549"/>
                <a:gd name="T48" fmla="*/ 73 w 416"/>
                <a:gd name="T49" fmla="*/ 344 h 549"/>
                <a:gd name="T50" fmla="*/ 60 w 416"/>
                <a:gd name="T51" fmla="*/ 294 h 549"/>
                <a:gd name="T52" fmla="*/ 56 w 416"/>
                <a:gd name="T53" fmla="*/ 246 h 549"/>
                <a:gd name="T54" fmla="*/ 60 w 416"/>
                <a:gd name="T55" fmla="*/ 206 h 549"/>
                <a:gd name="T56" fmla="*/ 67 w 416"/>
                <a:gd name="T57" fmla="*/ 168 h 549"/>
                <a:gd name="T58" fmla="*/ 84 w 416"/>
                <a:gd name="T59" fmla="*/ 133 h 549"/>
                <a:gd name="T60" fmla="*/ 114 w 416"/>
                <a:gd name="T61" fmla="*/ 88 h 549"/>
                <a:gd name="T62" fmla="*/ 127 w 416"/>
                <a:gd name="T63" fmla="*/ 48 h 549"/>
                <a:gd name="T64" fmla="*/ 98 w 416"/>
                <a:gd name="T65" fmla="*/ 79 h 549"/>
                <a:gd name="T66" fmla="*/ 77 w 416"/>
                <a:gd name="T67" fmla="*/ 109 h 549"/>
                <a:gd name="T68" fmla="*/ 56 w 416"/>
                <a:gd name="T69" fmla="*/ 150 h 549"/>
                <a:gd name="T70" fmla="*/ 41 w 416"/>
                <a:gd name="T71" fmla="*/ 199 h 549"/>
                <a:gd name="T72" fmla="*/ 39 w 416"/>
                <a:gd name="T73" fmla="*/ 252 h 549"/>
                <a:gd name="T74" fmla="*/ 44 w 416"/>
                <a:gd name="T75" fmla="*/ 302 h 549"/>
                <a:gd name="T76" fmla="*/ 54 w 416"/>
                <a:gd name="T77" fmla="*/ 342 h 549"/>
                <a:gd name="T78" fmla="*/ 72 w 416"/>
                <a:gd name="T79" fmla="*/ 381 h 549"/>
                <a:gd name="T80" fmla="*/ 97 w 416"/>
                <a:gd name="T81" fmla="*/ 414 h 549"/>
                <a:gd name="T82" fmla="*/ 127 w 416"/>
                <a:gd name="T83" fmla="*/ 445 h 549"/>
                <a:gd name="T84" fmla="*/ 168 w 416"/>
                <a:gd name="T85" fmla="*/ 474 h 549"/>
                <a:gd name="T86" fmla="*/ 222 w 416"/>
                <a:gd name="T87" fmla="*/ 492 h 549"/>
                <a:gd name="T88" fmla="*/ 282 w 416"/>
                <a:gd name="T89" fmla="*/ 502 h 549"/>
                <a:gd name="T90" fmla="*/ 339 w 416"/>
                <a:gd name="T91" fmla="*/ 507 h 549"/>
                <a:gd name="T92" fmla="*/ 382 w 416"/>
                <a:gd name="T93" fmla="*/ 510 h 549"/>
                <a:gd name="T94" fmla="*/ 403 w 416"/>
                <a:gd name="T95" fmla="*/ 533 h 549"/>
                <a:gd name="T96" fmla="*/ 369 w 416"/>
                <a:gd name="T97" fmla="*/ 536 h 549"/>
                <a:gd name="T98" fmla="*/ 315 w 416"/>
                <a:gd name="T99" fmla="*/ 533 h 549"/>
                <a:gd name="T100" fmla="*/ 247 w 416"/>
                <a:gd name="T101" fmla="*/ 524 h 549"/>
                <a:gd name="T102" fmla="*/ 175 w 416"/>
                <a:gd name="T103" fmla="*/ 502 h 549"/>
                <a:gd name="T104" fmla="*/ 108 w 416"/>
                <a:gd name="T105" fmla="*/ 461 h 549"/>
                <a:gd name="T106" fmla="*/ 56 w 416"/>
                <a:gd name="T107" fmla="*/ 400 h 549"/>
                <a:gd name="T108" fmla="*/ 27 w 416"/>
                <a:gd name="T109" fmla="*/ 334 h 549"/>
                <a:gd name="T110" fmla="*/ 15 w 416"/>
                <a:gd name="T111" fmla="*/ 270 h 549"/>
                <a:gd name="T112" fmla="*/ 19 w 416"/>
                <a:gd name="T113" fmla="*/ 209 h 549"/>
                <a:gd name="T114" fmla="*/ 30 w 416"/>
                <a:gd name="T115" fmla="*/ 156 h 549"/>
                <a:gd name="T116" fmla="*/ 48 w 416"/>
                <a:gd name="T117" fmla="*/ 115 h 549"/>
                <a:gd name="T118" fmla="*/ 65 w 416"/>
                <a:gd name="T119" fmla="*/ 86 h 549"/>
                <a:gd name="T120" fmla="*/ 93 w 416"/>
                <a:gd name="T121" fmla="*/ 47 h 549"/>
                <a:gd name="T122" fmla="*/ 119 w 416"/>
                <a:gd name="T123" fmla="*/ 19 h 5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6"/>
                <a:gd name="T187" fmla="*/ 0 h 549"/>
                <a:gd name="T188" fmla="*/ 416 w 416"/>
                <a:gd name="T189" fmla="*/ 549 h 5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6" h="549">
                  <a:moveTo>
                    <a:pt x="119" y="0"/>
                  </a:moveTo>
                  <a:lnTo>
                    <a:pt x="118" y="0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3"/>
                  </a:lnTo>
                  <a:lnTo>
                    <a:pt x="110" y="5"/>
                  </a:lnTo>
                  <a:lnTo>
                    <a:pt x="107" y="9"/>
                  </a:lnTo>
                  <a:lnTo>
                    <a:pt x="104" y="12"/>
                  </a:lnTo>
                  <a:lnTo>
                    <a:pt x="99" y="17"/>
                  </a:lnTo>
                  <a:lnTo>
                    <a:pt x="97" y="19"/>
                  </a:lnTo>
                  <a:lnTo>
                    <a:pt x="95" y="21"/>
                  </a:lnTo>
                  <a:lnTo>
                    <a:pt x="91" y="24"/>
                  </a:lnTo>
                  <a:lnTo>
                    <a:pt x="90" y="27"/>
                  </a:lnTo>
                  <a:lnTo>
                    <a:pt x="87" y="29"/>
                  </a:lnTo>
                  <a:lnTo>
                    <a:pt x="84" y="33"/>
                  </a:lnTo>
                  <a:lnTo>
                    <a:pt x="82" y="35"/>
                  </a:lnTo>
                  <a:lnTo>
                    <a:pt x="80" y="38"/>
                  </a:lnTo>
                  <a:lnTo>
                    <a:pt x="77" y="42"/>
                  </a:lnTo>
                  <a:lnTo>
                    <a:pt x="73" y="45"/>
                  </a:lnTo>
                  <a:lnTo>
                    <a:pt x="71" y="48"/>
                  </a:lnTo>
                  <a:lnTo>
                    <a:pt x="69" y="53"/>
                  </a:lnTo>
                  <a:lnTo>
                    <a:pt x="65" y="56"/>
                  </a:lnTo>
                  <a:lnTo>
                    <a:pt x="63" y="60"/>
                  </a:lnTo>
                  <a:lnTo>
                    <a:pt x="60" y="64"/>
                  </a:lnTo>
                  <a:lnTo>
                    <a:pt x="57" y="69"/>
                  </a:lnTo>
                  <a:lnTo>
                    <a:pt x="54" y="73"/>
                  </a:lnTo>
                  <a:lnTo>
                    <a:pt x="52" y="78"/>
                  </a:lnTo>
                  <a:lnTo>
                    <a:pt x="48" y="82"/>
                  </a:lnTo>
                  <a:lnTo>
                    <a:pt x="46" y="87"/>
                  </a:lnTo>
                  <a:lnTo>
                    <a:pt x="43" y="91"/>
                  </a:lnTo>
                  <a:lnTo>
                    <a:pt x="40" y="97"/>
                  </a:lnTo>
                  <a:lnTo>
                    <a:pt x="38" y="102"/>
                  </a:lnTo>
                  <a:lnTo>
                    <a:pt x="35" y="107"/>
                  </a:lnTo>
                  <a:lnTo>
                    <a:pt x="32" y="113"/>
                  </a:lnTo>
                  <a:lnTo>
                    <a:pt x="30" y="117"/>
                  </a:lnTo>
                  <a:lnTo>
                    <a:pt x="28" y="123"/>
                  </a:lnTo>
                  <a:lnTo>
                    <a:pt x="25" y="129"/>
                  </a:lnTo>
                  <a:lnTo>
                    <a:pt x="22" y="134"/>
                  </a:lnTo>
                  <a:lnTo>
                    <a:pt x="20" y="141"/>
                  </a:lnTo>
                  <a:lnTo>
                    <a:pt x="18" y="147"/>
                  </a:lnTo>
                  <a:lnTo>
                    <a:pt x="17" y="154"/>
                  </a:lnTo>
                  <a:lnTo>
                    <a:pt x="13" y="159"/>
                  </a:lnTo>
                  <a:lnTo>
                    <a:pt x="12" y="166"/>
                  </a:lnTo>
                  <a:lnTo>
                    <a:pt x="10" y="173"/>
                  </a:lnTo>
                  <a:lnTo>
                    <a:pt x="9" y="180"/>
                  </a:lnTo>
                  <a:lnTo>
                    <a:pt x="6" y="186"/>
                  </a:lnTo>
                  <a:lnTo>
                    <a:pt x="5" y="193"/>
                  </a:lnTo>
                  <a:lnTo>
                    <a:pt x="4" y="200"/>
                  </a:lnTo>
                  <a:lnTo>
                    <a:pt x="3" y="208"/>
                  </a:lnTo>
                  <a:lnTo>
                    <a:pt x="2" y="215"/>
                  </a:lnTo>
                  <a:lnTo>
                    <a:pt x="1" y="221"/>
                  </a:lnTo>
                  <a:lnTo>
                    <a:pt x="1" y="229"/>
                  </a:lnTo>
                  <a:lnTo>
                    <a:pt x="0" y="237"/>
                  </a:lnTo>
                  <a:lnTo>
                    <a:pt x="0" y="245"/>
                  </a:lnTo>
                  <a:lnTo>
                    <a:pt x="0" y="253"/>
                  </a:lnTo>
                  <a:lnTo>
                    <a:pt x="0" y="261"/>
                  </a:lnTo>
                  <a:lnTo>
                    <a:pt x="0" y="270"/>
                  </a:lnTo>
                  <a:lnTo>
                    <a:pt x="0" y="277"/>
                  </a:lnTo>
                  <a:lnTo>
                    <a:pt x="1" y="285"/>
                  </a:lnTo>
                  <a:lnTo>
                    <a:pt x="1" y="293"/>
                  </a:lnTo>
                  <a:lnTo>
                    <a:pt x="2" y="301"/>
                  </a:lnTo>
                  <a:lnTo>
                    <a:pt x="3" y="307"/>
                  </a:lnTo>
                  <a:lnTo>
                    <a:pt x="4" y="315"/>
                  </a:lnTo>
                  <a:lnTo>
                    <a:pt x="6" y="323"/>
                  </a:lnTo>
                  <a:lnTo>
                    <a:pt x="8" y="330"/>
                  </a:lnTo>
                  <a:lnTo>
                    <a:pt x="10" y="337"/>
                  </a:lnTo>
                  <a:lnTo>
                    <a:pt x="12" y="344"/>
                  </a:lnTo>
                  <a:lnTo>
                    <a:pt x="14" y="350"/>
                  </a:lnTo>
                  <a:lnTo>
                    <a:pt x="17" y="357"/>
                  </a:lnTo>
                  <a:lnTo>
                    <a:pt x="19" y="364"/>
                  </a:lnTo>
                  <a:lnTo>
                    <a:pt x="22" y="370"/>
                  </a:lnTo>
                  <a:lnTo>
                    <a:pt x="25" y="376"/>
                  </a:lnTo>
                  <a:lnTo>
                    <a:pt x="28" y="383"/>
                  </a:lnTo>
                  <a:lnTo>
                    <a:pt x="31" y="389"/>
                  </a:lnTo>
                  <a:lnTo>
                    <a:pt x="35" y="394"/>
                  </a:lnTo>
                  <a:lnTo>
                    <a:pt x="37" y="400"/>
                  </a:lnTo>
                  <a:lnTo>
                    <a:pt x="41" y="406"/>
                  </a:lnTo>
                  <a:lnTo>
                    <a:pt x="45" y="411"/>
                  </a:lnTo>
                  <a:lnTo>
                    <a:pt x="48" y="416"/>
                  </a:lnTo>
                  <a:lnTo>
                    <a:pt x="52" y="422"/>
                  </a:lnTo>
                  <a:lnTo>
                    <a:pt x="56" y="427"/>
                  </a:lnTo>
                  <a:lnTo>
                    <a:pt x="61" y="432"/>
                  </a:lnTo>
                  <a:lnTo>
                    <a:pt x="64" y="437"/>
                  </a:lnTo>
                  <a:lnTo>
                    <a:pt x="69" y="442"/>
                  </a:lnTo>
                  <a:lnTo>
                    <a:pt x="73" y="446"/>
                  </a:lnTo>
                  <a:lnTo>
                    <a:pt x="78" y="451"/>
                  </a:lnTo>
                  <a:lnTo>
                    <a:pt x="82" y="455"/>
                  </a:lnTo>
                  <a:lnTo>
                    <a:pt x="87" y="460"/>
                  </a:lnTo>
                  <a:lnTo>
                    <a:pt x="91" y="464"/>
                  </a:lnTo>
                  <a:lnTo>
                    <a:pt x="96" y="468"/>
                  </a:lnTo>
                  <a:lnTo>
                    <a:pt x="100" y="471"/>
                  </a:lnTo>
                  <a:lnTo>
                    <a:pt x="105" y="476"/>
                  </a:lnTo>
                  <a:lnTo>
                    <a:pt x="110" y="479"/>
                  </a:lnTo>
                  <a:lnTo>
                    <a:pt x="115" y="483"/>
                  </a:lnTo>
                  <a:lnTo>
                    <a:pt x="119" y="486"/>
                  </a:lnTo>
                  <a:lnTo>
                    <a:pt x="124" y="489"/>
                  </a:lnTo>
                  <a:lnTo>
                    <a:pt x="130" y="493"/>
                  </a:lnTo>
                  <a:lnTo>
                    <a:pt x="134" y="496"/>
                  </a:lnTo>
                  <a:lnTo>
                    <a:pt x="139" y="500"/>
                  </a:lnTo>
                  <a:lnTo>
                    <a:pt x="143" y="502"/>
                  </a:lnTo>
                  <a:lnTo>
                    <a:pt x="149" y="505"/>
                  </a:lnTo>
                  <a:lnTo>
                    <a:pt x="153" y="507"/>
                  </a:lnTo>
                  <a:lnTo>
                    <a:pt x="159" y="511"/>
                  </a:lnTo>
                  <a:lnTo>
                    <a:pt x="164" y="513"/>
                  </a:lnTo>
                  <a:lnTo>
                    <a:pt x="168" y="516"/>
                  </a:lnTo>
                  <a:lnTo>
                    <a:pt x="173" y="518"/>
                  </a:lnTo>
                  <a:lnTo>
                    <a:pt x="177" y="520"/>
                  </a:lnTo>
                  <a:lnTo>
                    <a:pt x="182" y="522"/>
                  </a:lnTo>
                  <a:lnTo>
                    <a:pt x="187" y="524"/>
                  </a:lnTo>
                  <a:lnTo>
                    <a:pt x="191" y="526"/>
                  </a:lnTo>
                  <a:lnTo>
                    <a:pt x="196" y="528"/>
                  </a:lnTo>
                  <a:lnTo>
                    <a:pt x="200" y="529"/>
                  </a:lnTo>
                  <a:lnTo>
                    <a:pt x="205" y="531"/>
                  </a:lnTo>
                  <a:lnTo>
                    <a:pt x="209" y="532"/>
                  </a:lnTo>
                  <a:lnTo>
                    <a:pt x="213" y="533"/>
                  </a:lnTo>
                  <a:lnTo>
                    <a:pt x="218" y="536"/>
                  </a:lnTo>
                  <a:lnTo>
                    <a:pt x="221" y="537"/>
                  </a:lnTo>
                  <a:lnTo>
                    <a:pt x="226" y="538"/>
                  </a:lnTo>
                  <a:lnTo>
                    <a:pt x="229" y="538"/>
                  </a:lnTo>
                  <a:lnTo>
                    <a:pt x="234" y="539"/>
                  </a:lnTo>
                  <a:lnTo>
                    <a:pt x="237" y="540"/>
                  </a:lnTo>
                  <a:lnTo>
                    <a:pt x="240" y="541"/>
                  </a:lnTo>
                  <a:lnTo>
                    <a:pt x="244" y="541"/>
                  </a:lnTo>
                  <a:lnTo>
                    <a:pt x="247" y="541"/>
                  </a:lnTo>
                  <a:lnTo>
                    <a:pt x="252" y="542"/>
                  </a:lnTo>
                  <a:lnTo>
                    <a:pt x="255" y="542"/>
                  </a:lnTo>
                  <a:lnTo>
                    <a:pt x="260" y="544"/>
                  </a:lnTo>
                  <a:lnTo>
                    <a:pt x="263" y="544"/>
                  </a:lnTo>
                  <a:lnTo>
                    <a:pt x="266" y="545"/>
                  </a:lnTo>
                  <a:lnTo>
                    <a:pt x="271" y="545"/>
                  </a:lnTo>
                  <a:lnTo>
                    <a:pt x="274" y="545"/>
                  </a:lnTo>
                  <a:lnTo>
                    <a:pt x="278" y="545"/>
                  </a:lnTo>
                  <a:lnTo>
                    <a:pt x="282" y="546"/>
                  </a:lnTo>
                  <a:lnTo>
                    <a:pt x="286" y="546"/>
                  </a:lnTo>
                  <a:lnTo>
                    <a:pt x="290" y="546"/>
                  </a:lnTo>
                  <a:lnTo>
                    <a:pt x="294" y="547"/>
                  </a:lnTo>
                  <a:lnTo>
                    <a:pt x="297" y="547"/>
                  </a:lnTo>
                  <a:lnTo>
                    <a:pt x="300" y="547"/>
                  </a:lnTo>
                  <a:lnTo>
                    <a:pt x="305" y="548"/>
                  </a:lnTo>
                  <a:lnTo>
                    <a:pt x="308" y="548"/>
                  </a:lnTo>
                  <a:lnTo>
                    <a:pt x="313" y="548"/>
                  </a:lnTo>
                  <a:lnTo>
                    <a:pt x="316" y="548"/>
                  </a:lnTo>
                  <a:lnTo>
                    <a:pt x="320" y="548"/>
                  </a:lnTo>
                  <a:lnTo>
                    <a:pt x="324" y="548"/>
                  </a:lnTo>
                  <a:lnTo>
                    <a:pt x="328" y="549"/>
                  </a:lnTo>
                  <a:lnTo>
                    <a:pt x="331" y="549"/>
                  </a:lnTo>
                  <a:lnTo>
                    <a:pt x="334" y="549"/>
                  </a:lnTo>
                  <a:lnTo>
                    <a:pt x="338" y="549"/>
                  </a:lnTo>
                  <a:lnTo>
                    <a:pt x="341" y="549"/>
                  </a:lnTo>
                  <a:lnTo>
                    <a:pt x="345" y="549"/>
                  </a:lnTo>
                  <a:lnTo>
                    <a:pt x="348" y="549"/>
                  </a:lnTo>
                  <a:lnTo>
                    <a:pt x="351" y="549"/>
                  </a:lnTo>
                  <a:lnTo>
                    <a:pt x="356" y="549"/>
                  </a:lnTo>
                  <a:lnTo>
                    <a:pt x="358" y="549"/>
                  </a:lnTo>
                  <a:lnTo>
                    <a:pt x="361" y="549"/>
                  </a:lnTo>
                  <a:lnTo>
                    <a:pt x="365" y="549"/>
                  </a:lnTo>
                  <a:lnTo>
                    <a:pt x="367" y="549"/>
                  </a:lnTo>
                  <a:lnTo>
                    <a:pt x="369" y="549"/>
                  </a:lnTo>
                  <a:lnTo>
                    <a:pt x="373" y="549"/>
                  </a:lnTo>
                  <a:lnTo>
                    <a:pt x="376" y="549"/>
                  </a:lnTo>
                  <a:lnTo>
                    <a:pt x="378" y="549"/>
                  </a:lnTo>
                  <a:lnTo>
                    <a:pt x="382" y="548"/>
                  </a:lnTo>
                  <a:lnTo>
                    <a:pt x="384" y="548"/>
                  </a:lnTo>
                  <a:lnTo>
                    <a:pt x="386" y="548"/>
                  </a:lnTo>
                  <a:lnTo>
                    <a:pt x="390" y="548"/>
                  </a:lnTo>
                  <a:lnTo>
                    <a:pt x="393" y="548"/>
                  </a:lnTo>
                  <a:lnTo>
                    <a:pt x="399" y="548"/>
                  </a:lnTo>
                  <a:lnTo>
                    <a:pt x="402" y="548"/>
                  </a:lnTo>
                  <a:lnTo>
                    <a:pt x="406" y="548"/>
                  </a:lnTo>
                  <a:lnTo>
                    <a:pt x="408" y="548"/>
                  </a:lnTo>
                  <a:lnTo>
                    <a:pt x="411" y="548"/>
                  </a:lnTo>
                  <a:lnTo>
                    <a:pt x="415" y="548"/>
                  </a:lnTo>
                  <a:lnTo>
                    <a:pt x="416" y="548"/>
                  </a:lnTo>
                  <a:lnTo>
                    <a:pt x="416" y="547"/>
                  </a:lnTo>
                  <a:lnTo>
                    <a:pt x="416" y="545"/>
                  </a:lnTo>
                  <a:lnTo>
                    <a:pt x="416" y="542"/>
                  </a:lnTo>
                  <a:lnTo>
                    <a:pt x="416" y="539"/>
                  </a:lnTo>
                  <a:lnTo>
                    <a:pt x="416" y="537"/>
                  </a:lnTo>
                  <a:lnTo>
                    <a:pt x="416" y="535"/>
                  </a:lnTo>
                  <a:lnTo>
                    <a:pt x="416" y="532"/>
                  </a:lnTo>
                  <a:lnTo>
                    <a:pt x="416" y="530"/>
                  </a:lnTo>
                  <a:lnTo>
                    <a:pt x="416" y="527"/>
                  </a:lnTo>
                  <a:lnTo>
                    <a:pt x="416" y="524"/>
                  </a:lnTo>
                  <a:lnTo>
                    <a:pt x="416" y="522"/>
                  </a:lnTo>
                  <a:lnTo>
                    <a:pt x="416" y="520"/>
                  </a:lnTo>
                  <a:lnTo>
                    <a:pt x="416" y="516"/>
                  </a:lnTo>
                  <a:lnTo>
                    <a:pt x="416" y="514"/>
                  </a:lnTo>
                  <a:lnTo>
                    <a:pt x="416" y="512"/>
                  </a:lnTo>
                  <a:lnTo>
                    <a:pt x="416" y="509"/>
                  </a:lnTo>
                  <a:lnTo>
                    <a:pt x="415" y="504"/>
                  </a:lnTo>
                  <a:lnTo>
                    <a:pt x="415" y="501"/>
                  </a:lnTo>
                  <a:lnTo>
                    <a:pt x="414" y="497"/>
                  </a:lnTo>
                  <a:lnTo>
                    <a:pt x="412" y="495"/>
                  </a:lnTo>
                  <a:lnTo>
                    <a:pt x="411" y="493"/>
                  </a:lnTo>
                  <a:lnTo>
                    <a:pt x="410" y="493"/>
                  </a:lnTo>
                  <a:lnTo>
                    <a:pt x="408" y="493"/>
                  </a:lnTo>
                  <a:lnTo>
                    <a:pt x="406" y="493"/>
                  </a:lnTo>
                  <a:lnTo>
                    <a:pt x="402" y="493"/>
                  </a:lnTo>
                  <a:lnTo>
                    <a:pt x="399" y="494"/>
                  </a:lnTo>
                  <a:lnTo>
                    <a:pt x="397" y="494"/>
                  </a:lnTo>
                  <a:lnTo>
                    <a:pt x="394" y="494"/>
                  </a:lnTo>
                  <a:lnTo>
                    <a:pt x="391" y="494"/>
                  </a:lnTo>
                  <a:lnTo>
                    <a:pt x="389" y="494"/>
                  </a:lnTo>
                  <a:lnTo>
                    <a:pt x="385" y="494"/>
                  </a:lnTo>
                  <a:lnTo>
                    <a:pt x="383" y="495"/>
                  </a:lnTo>
                  <a:lnTo>
                    <a:pt x="380" y="495"/>
                  </a:lnTo>
                  <a:lnTo>
                    <a:pt x="377" y="495"/>
                  </a:lnTo>
                  <a:lnTo>
                    <a:pt x="373" y="495"/>
                  </a:lnTo>
                  <a:lnTo>
                    <a:pt x="369" y="495"/>
                  </a:lnTo>
                  <a:lnTo>
                    <a:pt x="365" y="495"/>
                  </a:lnTo>
                  <a:lnTo>
                    <a:pt x="361" y="495"/>
                  </a:lnTo>
                  <a:lnTo>
                    <a:pt x="357" y="495"/>
                  </a:lnTo>
                  <a:lnTo>
                    <a:pt x="354" y="495"/>
                  </a:lnTo>
                  <a:lnTo>
                    <a:pt x="349" y="495"/>
                  </a:lnTo>
                  <a:lnTo>
                    <a:pt x="345" y="495"/>
                  </a:lnTo>
                  <a:lnTo>
                    <a:pt x="340" y="494"/>
                  </a:lnTo>
                  <a:lnTo>
                    <a:pt x="335" y="494"/>
                  </a:lnTo>
                  <a:lnTo>
                    <a:pt x="331" y="493"/>
                  </a:lnTo>
                  <a:lnTo>
                    <a:pt x="326" y="493"/>
                  </a:lnTo>
                  <a:lnTo>
                    <a:pt x="321" y="493"/>
                  </a:lnTo>
                  <a:lnTo>
                    <a:pt x="316" y="493"/>
                  </a:lnTo>
                  <a:lnTo>
                    <a:pt x="312" y="492"/>
                  </a:lnTo>
                  <a:lnTo>
                    <a:pt x="307" y="492"/>
                  </a:lnTo>
                  <a:lnTo>
                    <a:pt x="302" y="490"/>
                  </a:lnTo>
                  <a:lnTo>
                    <a:pt x="296" y="490"/>
                  </a:lnTo>
                  <a:lnTo>
                    <a:pt x="290" y="489"/>
                  </a:lnTo>
                  <a:lnTo>
                    <a:pt x="286" y="489"/>
                  </a:lnTo>
                  <a:lnTo>
                    <a:pt x="280" y="487"/>
                  </a:lnTo>
                  <a:lnTo>
                    <a:pt x="274" y="487"/>
                  </a:lnTo>
                  <a:lnTo>
                    <a:pt x="269" y="486"/>
                  </a:lnTo>
                  <a:lnTo>
                    <a:pt x="263" y="485"/>
                  </a:lnTo>
                  <a:lnTo>
                    <a:pt x="257" y="484"/>
                  </a:lnTo>
                  <a:lnTo>
                    <a:pt x="253" y="483"/>
                  </a:lnTo>
                  <a:lnTo>
                    <a:pt x="246" y="481"/>
                  </a:lnTo>
                  <a:lnTo>
                    <a:pt x="242" y="480"/>
                  </a:lnTo>
                  <a:lnTo>
                    <a:pt x="236" y="478"/>
                  </a:lnTo>
                  <a:lnTo>
                    <a:pt x="230" y="477"/>
                  </a:lnTo>
                  <a:lnTo>
                    <a:pt x="225" y="475"/>
                  </a:lnTo>
                  <a:lnTo>
                    <a:pt x="219" y="474"/>
                  </a:lnTo>
                  <a:lnTo>
                    <a:pt x="213" y="471"/>
                  </a:lnTo>
                  <a:lnTo>
                    <a:pt x="209" y="469"/>
                  </a:lnTo>
                  <a:lnTo>
                    <a:pt x="203" y="467"/>
                  </a:lnTo>
                  <a:lnTo>
                    <a:pt x="198" y="466"/>
                  </a:lnTo>
                  <a:lnTo>
                    <a:pt x="192" y="462"/>
                  </a:lnTo>
                  <a:lnTo>
                    <a:pt x="186" y="460"/>
                  </a:lnTo>
                  <a:lnTo>
                    <a:pt x="182" y="458"/>
                  </a:lnTo>
                  <a:lnTo>
                    <a:pt x="176" y="455"/>
                  </a:lnTo>
                  <a:lnTo>
                    <a:pt x="170" y="452"/>
                  </a:lnTo>
                  <a:lnTo>
                    <a:pt x="166" y="450"/>
                  </a:lnTo>
                  <a:lnTo>
                    <a:pt x="160" y="446"/>
                  </a:lnTo>
                  <a:lnTo>
                    <a:pt x="156" y="443"/>
                  </a:lnTo>
                  <a:lnTo>
                    <a:pt x="150" y="440"/>
                  </a:lnTo>
                  <a:lnTo>
                    <a:pt x="146" y="437"/>
                  </a:lnTo>
                  <a:lnTo>
                    <a:pt x="141" y="434"/>
                  </a:lnTo>
                  <a:lnTo>
                    <a:pt x="136" y="431"/>
                  </a:lnTo>
                  <a:lnTo>
                    <a:pt x="131" y="426"/>
                  </a:lnTo>
                  <a:lnTo>
                    <a:pt x="127" y="422"/>
                  </a:lnTo>
                  <a:lnTo>
                    <a:pt x="122" y="418"/>
                  </a:lnTo>
                  <a:lnTo>
                    <a:pt x="118" y="415"/>
                  </a:lnTo>
                  <a:lnTo>
                    <a:pt x="114" y="410"/>
                  </a:lnTo>
                  <a:lnTo>
                    <a:pt x="110" y="406"/>
                  </a:lnTo>
                  <a:lnTo>
                    <a:pt x="107" y="401"/>
                  </a:lnTo>
                  <a:lnTo>
                    <a:pt x="104" y="398"/>
                  </a:lnTo>
                  <a:lnTo>
                    <a:pt x="100" y="393"/>
                  </a:lnTo>
                  <a:lnTo>
                    <a:pt x="97" y="389"/>
                  </a:lnTo>
                  <a:lnTo>
                    <a:pt x="93" y="384"/>
                  </a:lnTo>
                  <a:lnTo>
                    <a:pt x="91" y="380"/>
                  </a:lnTo>
                  <a:lnTo>
                    <a:pt x="88" y="375"/>
                  </a:lnTo>
                  <a:lnTo>
                    <a:pt x="86" y="371"/>
                  </a:lnTo>
                  <a:lnTo>
                    <a:pt x="83" y="366"/>
                  </a:lnTo>
                  <a:lnTo>
                    <a:pt x="81" y="363"/>
                  </a:lnTo>
                  <a:lnTo>
                    <a:pt x="79" y="357"/>
                  </a:lnTo>
                  <a:lnTo>
                    <a:pt x="77" y="353"/>
                  </a:lnTo>
                  <a:lnTo>
                    <a:pt x="74" y="348"/>
                  </a:lnTo>
                  <a:lnTo>
                    <a:pt x="73" y="344"/>
                  </a:lnTo>
                  <a:lnTo>
                    <a:pt x="71" y="339"/>
                  </a:lnTo>
                  <a:lnTo>
                    <a:pt x="69" y="334"/>
                  </a:lnTo>
                  <a:lnTo>
                    <a:pt x="67" y="330"/>
                  </a:lnTo>
                  <a:lnTo>
                    <a:pt x="66" y="325"/>
                  </a:lnTo>
                  <a:lnTo>
                    <a:pt x="65" y="321"/>
                  </a:lnTo>
                  <a:lnTo>
                    <a:pt x="64" y="316"/>
                  </a:lnTo>
                  <a:lnTo>
                    <a:pt x="63" y="312"/>
                  </a:lnTo>
                  <a:lnTo>
                    <a:pt x="62" y="307"/>
                  </a:lnTo>
                  <a:lnTo>
                    <a:pt x="61" y="303"/>
                  </a:lnTo>
                  <a:lnTo>
                    <a:pt x="60" y="298"/>
                  </a:lnTo>
                  <a:lnTo>
                    <a:pt x="60" y="294"/>
                  </a:lnTo>
                  <a:lnTo>
                    <a:pt x="58" y="289"/>
                  </a:lnTo>
                  <a:lnTo>
                    <a:pt x="57" y="285"/>
                  </a:lnTo>
                  <a:lnTo>
                    <a:pt x="57" y="280"/>
                  </a:lnTo>
                  <a:lnTo>
                    <a:pt x="56" y="276"/>
                  </a:lnTo>
                  <a:lnTo>
                    <a:pt x="56" y="271"/>
                  </a:lnTo>
                  <a:lnTo>
                    <a:pt x="56" y="267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6" y="254"/>
                  </a:lnTo>
                  <a:lnTo>
                    <a:pt x="56" y="251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38"/>
                  </a:lnTo>
                  <a:lnTo>
                    <a:pt x="56" y="234"/>
                  </a:lnTo>
                  <a:lnTo>
                    <a:pt x="56" y="230"/>
                  </a:lnTo>
                  <a:lnTo>
                    <a:pt x="57" y="227"/>
                  </a:lnTo>
                  <a:lnTo>
                    <a:pt x="57" y="224"/>
                  </a:lnTo>
                  <a:lnTo>
                    <a:pt x="57" y="219"/>
                  </a:lnTo>
                  <a:lnTo>
                    <a:pt x="57" y="216"/>
                  </a:lnTo>
                  <a:lnTo>
                    <a:pt x="58" y="212"/>
                  </a:lnTo>
                  <a:lnTo>
                    <a:pt x="58" y="209"/>
                  </a:lnTo>
                  <a:lnTo>
                    <a:pt x="60" y="206"/>
                  </a:lnTo>
                  <a:lnTo>
                    <a:pt x="60" y="202"/>
                  </a:lnTo>
                  <a:lnTo>
                    <a:pt x="60" y="199"/>
                  </a:lnTo>
                  <a:lnTo>
                    <a:pt x="61" y="197"/>
                  </a:lnTo>
                  <a:lnTo>
                    <a:pt x="61" y="193"/>
                  </a:lnTo>
                  <a:lnTo>
                    <a:pt x="62" y="191"/>
                  </a:lnTo>
                  <a:lnTo>
                    <a:pt x="62" y="187"/>
                  </a:lnTo>
                  <a:lnTo>
                    <a:pt x="63" y="185"/>
                  </a:lnTo>
                  <a:lnTo>
                    <a:pt x="64" y="181"/>
                  </a:lnTo>
                  <a:lnTo>
                    <a:pt x="65" y="177"/>
                  </a:lnTo>
                  <a:lnTo>
                    <a:pt x="66" y="172"/>
                  </a:lnTo>
                  <a:lnTo>
                    <a:pt x="67" y="168"/>
                  </a:lnTo>
                  <a:lnTo>
                    <a:pt x="69" y="164"/>
                  </a:lnTo>
                  <a:lnTo>
                    <a:pt x="71" y="159"/>
                  </a:lnTo>
                  <a:lnTo>
                    <a:pt x="72" y="157"/>
                  </a:lnTo>
                  <a:lnTo>
                    <a:pt x="73" y="155"/>
                  </a:lnTo>
                  <a:lnTo>
                    <a:pt x="74" y="152"/>
                  </a:lnTo>
                  <a:lnTo>
                    <a:pt x="75" y="150"/>
                  </a:lnTo>
                  <a:lnTo>
                    <a:pt x="78" y="146"/>
                  </a:lnTo>
                  <a:lnTo>
                    <a:pt x="81" y="141"/>
                  </a:lnTo>
                  <a:lnTo>
                    <a:pt x="82" y="138"/>
                  </a:lnTo>
                  <a:lnTo>
                    <a:pt x="83" y="135"/>
                  </a:lnTo>
                  <a:lnTo>
                    <a:pt x="84" y="133"/>
                  </a:lnTo>
                  <a:lnTo>
                    <a:pt x="86" y="131"/>
                  </a:lnTo>
                  <a:lnTo>
                    <a:pt x="88" y="126"/>
                  </a:lnTo>
                  <a:lnTo>
                    <a:pt x="91" y="122"/>
                  </a:lnTo>
                  <a:lnTo>
                    <a:pt x="93" y="117"/>
                  </a:lnTo>
                  <a:lnTo>
                    <a:pt x="97" y="113"/>
                  </a:lnTo>
                  <a:lnTo>
                    <a:pt x="100" y="108"/>
                  </a:lnTo>
                  <a:lnTo>
                    <a:pt x="104" y="104"/>
                  </a:lnTo>
                  <a:lnTo>
                    <a:pt x="106" y="100"/>
                  </a:lnTo>
                  <a:lnTo>
                    <a:pt x="109" y="96"/>
                  </a:lnTo>
                  <a:lnTo>
                    <a:pt x="112" y="91"/>
                  </a:lnTo>
                  <a:lnTo>
                    <a:pt x="114" y="88"/>
                  </a:lnTo>
                  <a:lnTo>
                    <a:pt x="116" y="85"/>
                  </a:lnTo>
                  <a:lnTo>
                    <a:pt x="119" y="81"/>
                  </a:lnTo>
                  <a:lnTo>
                    <a:pt x="122" y="79"/>
                  </a:lnTo>
                  <a:lnTo>
                    <a:pt x="124" y="77"/>
                  </a:lnTo>
                  <a:lnTo>
                    <a:pt x="126" y="73"/>
                  </a:lnTo>
                  <a:lnTo>
                    <a:pt x="127" y="71"/>
                  </a:lnTo>
                  <a:lnTo>
                    <a:pt x="129" y="69"/>
                  </a:lnTo>
                  <a:lnTo>
                    <a:pt x="131" y="68"/>
                  </a:lnTo>
                  <a:lnTo>
                    <a:pt x="133" y="65"/>
                  </a:lnTo>
                  <a:lnTo>
                    <a:pt x="134" y="65"/>
                  </a:lnTo>
                  <a:lnTo>
                    <a:pt x="127" y="48"/>
                  </a:lnTo>
                  <a:lnTo>
                    <a:pt x="126" y="50"/>
                  </a:lnTo>
                  <a:lnTo>
                    <a:pt x="123" y="52"/>
                  </a:lnTo>
                  <a:lnTo>
                    <a:pt x="122" y="53"/>
                  </a:lnTo>
                  <a:lnTo>
                    <a:pt x="119" y="56"/>
                  </a:lnTo>
                  <a:lnTo>
                    <a:pt x="116" y="57"/>
                  </a:lnTo>
                  <a:lnTo>
                    <a:pt x="114" y="62"/>
                  </a:lnTo>
                  <a:lnTo>
                    <a:pt x="110" y="64"/>
                  </a:lnTo>
                  <a:lnTo>
                    <a:pt x="107" y="69"/>
                  </a:lnTo>
                  <a:lnTo>
                    <a:pt x="104" y="72"/>
                  </a:lnTo>
                  <a:lnTo>
                    <a:pt x="100" y="77"/>
                  </a:lnTo>
                  <a:lnTo>
                    <a:pt x="98" y="79"/>
                  </a:lnTo>
                  <a:lnTo>
                    <a:pt x="97" y="81"/>
                  </a:lnTo>
                  <a:lnTo>
                    <a:pt x="95" y="83"/>
                  </a:lnTo>
                  <a:lnTo>
                    <a:pt x="92" y="86"/>
                  </a:lnTo>
                  <a:lnTo>
                    <a:pt x="90" y="89"/>
                  </a:lnTo>
                  <a:lnTo>
                    <a:pt x="89" y="91"/>
                  </a:lnTo>
                  <a:lnTo>
                    <a:pt x="87" y="95"/>
                  </a:lnTo>
                  <a:lnTo>
                    <a:pt x="84" y="98"/>
                  </a:lnTo>
                  <a:lnTo>
                    <a:pt x="82" y="100"/>
                  </a:lnTo>
                  <a:lnTo>
                    <a:pt x="81" y="104"/>
                  </a:lnTo>
                  <a:lnTo>
                    <a:pt x="78" y="106"/>
                  </a:lnTo>
                  <a:lnTo>
                    <a:pt x="77" y="109"/>
                  </a:lnTo>
                  <a:lnTo>
                    <a:pt x="74" y="113"/>
                  </a:lnTo>
                  <a:lnTo>
                    <a:pt x="72" y="116"/>
                  </a:lnTo>
                  <a:lnTo>
                    <a:pt x="70" y="120"/>
                  </a:lnTo>
                  <a:lnTo>
                    <a:pt x="69" y="124"/>
                  </a:lnTo>
                  <a:lnTo>
                    <a:pt x="66" y="128"/>
                  </a:lnTo>
                  <a:lnTo>
                    <a:pt x="65" y="131"/>
                  </a:lnTo>
                  <a:lnTo>
                    <a:pt x="63" y="134"/>
                  </a:lnTo>
                  <a:lnTo>
                    <a:pt x="61" y="138"/>
                  </a:lnTo>
                  <a:lnTo>
                    <a:pt x="60" y="142"/>
                  </a:lnTo>
                  <a:lnTo>
                    <a:pt x="57" y="146"/>
                  </a:lnTo>
                  <a:lnTo>
                    <a:pt x="56" y="150"/>
                  </a:lnTo>
                  <a:lnTo>
                    <a:pt x="55" y="155"/>
                  </a:lnTo>
                  <a:lnTo>
                    <a:pt x="53" y="158"/>
                  </a:lnTo>
                  <a:lnTo>
                    <a:pt x="52" y="163"/>
                  </a:lnTo>
                  <a:lnTo>
                    <a:pt x="51" y="167"/>
                  </a:lnTo>
                  <a:lnTo>
                    <a:pt x="49" y="172"/>
                  </a:lnTo>
                  <a:lnTo>
                    <a:pt x="47" y="175"/>
                  </a:lnTo>
                  <a:lnTo>
                    <a:pt x="46" y="180"/>
                  </a:lnTo>
                  <a:lnTo>
                    <a:pt x="45" y="184"/>
                  </a:lnTo>
                  <a:lnTo>
                    <a:pt x="44" y="190"/>
                  </a:lnTo>
                  <a:lnTo>
                    <a:pt x="43" y="193"/>
                  </a:lnTo>
                  <a:lnTo>
                    <a:pt x="41" y="199"/>
                  </a:lnTo>
                  <a:lnTo>
                    <a:pt x="41" y="203"/>
                  </a:lnTo>
                  <a:lnTo>
                    <a:pt x="41" y="208"/>
                  </a:lnTo>
                  <a:lnTo>
                    <a:pt x="40" y="213"/>
                  </a:lnTo>
                  <a:lnTo>
                    <a:pt x="40" y="218"/>
                  </a:lnTo>
                  <a:lnTo>
                    <a:pt x="40" y="224"/>
                  </a:lnTo>
                  <a:lnTo>
                    <a:pt x="40" y="229"/>
                  </a:lnTo>
                  <a:lnTo>
                    <a:pt x="39" y="234"/>
                  </a:lnTo>
                  <a:lnTo>
                    <a:pt x="39" y="238"/>
                  </a:lnTo>
                  <a:lnTo>
                    <a:pt x="39" y="243"/>
                  </a:lnTo>
                  <a:lnTo>
                    <a:pt x="39" y="249"/>
                  </a:lnTo>
                  <a:lnTo>
                    <a:pt x="39" y="252"/>
                  </a:lnTo>
                  <a:lnTo>
                    <a:pt x="39" y="258"/>
                  </a:lnTo>
                  <a:lnTo>
                    <a:pt x="39" y="262"/>
                  </a:lnTo>
                  <a:lnTo>
                    <a:pt x="40" y="267"/>
                  </a:lnTo>
                  <a:lnTo>
                    <a:pt x="40" y="271"/>
                  </a:lnTo>
                  <a:lnTo>
                    <a:pt x="40" y="276"/>
                  </a:lnTo>
                  <a:lnTo>
                    <a:pt x="40" y="279"/>
                  </a:lnTo>
                  <a:lnTo>
                    <a:pt x="41" y="284"/>
                  </a:lnTo>
                  <a:lnTo>
                    <a:pt x="41" y="288"/>
                  </a:lnTo>
                  <a:lnTo>
                    <a:pt x="43" y="293"/>
                  </a:lnTo>
                  <a:lnTo>
                    <a:pt x="43" y="297"/>
                  </a:lnTo>
                  <a:lnTo>
                    <a:pt x="44" y="302"/>
                  </a:lnTo>
                  <a:lnTo>
                    <a:pt x="44" y="305"/>
                  </a:lnTo>
                  <a:lnTo>
                    <a:pt x="45" y="310"/>
                  </a:lnTo>
                  <a:lnTo>
                    <a:pt x="45" y="313"/>
                  </a:lnTo>
                  <a:lnTo>
                    <a:pt x="47" y="316"/>
                  </a:lnTo>
                  <a:lnTo>
                    <a:pt x="47" y="321"/>
                  </a:lnTo>
                  <a:lnTo>
                    <a:pt x="48" y="324"/>
                  </a:lnTo>
                  <a:lnTo>
                    <a:pt x="49" y="329"/>
                  </a:lnTo>
                  <a:lnTo>
                    <a:pt x="51" y="332"/>
                  </a:lnTo>
                  <a:lnTo>
                    <a:pt x="52" y="336"/>
                  </a:lnTo>
                  <a:lnTo>
                    <a:pt x="53" y="339"/>
                  </a:lnTo>
                  <a:lnTo>
                    <a:pt x="54" y="342"/>
                  </a:lnTo>
                  <a:lnTo>
                    <a:pt x="56" y="347"/>
                  </a:lnTo>
                  <a:lnTo>
                    <a:pt x="57" y="350"/>
                  </a:lnTo>
                  <a:lnTo>
                    <a:pt x="58" y="354"/>
                  </a:lnTo>
                  <a:lnTo>
                    <a:pt x="61" y="357"/>
                  </a:lnTo>
                  <a:lnTo>
                    <a:pt x="62" y="360"/>
                  </a:lnTo>
                  <a:lnTo>
                    <a:pt x="63" y="364"/>
                  </a:lnTo>
                  <a:lnTo>
                    <a:pt x="65" y="367"/>
                  </a:lnTo>
                  <a:lnTo>
                    <a:pt x="66" y="371"/>
                  </a:lnTo>
                  <a:lnTo>
                    <a:pt x="69" y="374"/>
                  </a:lnTo>
                  <a:lnTo>
                    <a:pt x="70" y="376"/>
                  </a:lnTo>
                  <a:lnTo>
                    <a:pt x="72" y="381"/>
                  </a:lnTo>
                  <a:lnTo>
                    <a:pt x="74" y="383"/>
                  </a:lnTo>
                  <a:lnTo>
                    <a:pt x="77" y="386"/>
                  </a:lnTo>
                  <a:lnTo>
                    <a:pt x="78" y="389"/>
                  </a:lnTo>
                  <a:lnTo>
                    <a:pt x="80" y="393"/>
                  </a:lnTo>
                  <a:lnTo>
                    <a:pt x="82" y="396"/>
                  </a:lnTo>
                  <a:lnTo>
                    <a:pt x="84" y="399"/>
                  </a:lnTo>
                  <a:lnTo>
                    <a:pt x="87" y="402"/>
                  </a:lnTo>
                  <a:lnTo>
                    <a:pt x="89" y="405"/>
                  </a:lnTo>
                  <a:lnTo>
                    <a:pt x="91" y="408"/>
                  </a:lnTo>
                  <a:lnTo>
                    <a:pt x="95" y="411"/>
                  </a:lnTo>
                  <a:lnTo>
                    <a:pt x="97" y="414"/>
                  </a:lnTo>
                  <a:lnTo>
                    <a:pt x="99" y="417"/>
                  </a:lnTo>
                  <a:lnTo>
                    <a:pt x="101" y="419"/>
                  </a:lnTo>
                  <a:lnTo>
                    <a:pt x="104" y="423"/>
                  </a:lnTo>
                  <a:lnTo>
                    <a:pt x="107" y="425"/>
                  </a:lnTo>
                  <a:lnTo>
                    <a:pt x="109" y="428"/>
                  </a:lnTo>
                  <a:lnTo>
                    <a:pt x="113" y="432"/>
                  </a:lnTo>
                  <a:lnTo>
                    <a:pt x="116" y="434"/>
                  </a:lnTo>
                  <a:lnTo>
                    <a:pt x="118" y="437"/>
                  </a:lnTo>
                  <a:lnTo>
                    <a:pt x="122" y="440"/>
                  </a:lnTo>
                  <a:lnTo>
                    <a:pt x="124" y="443"/>
                  </a:lnTo>
                  <a:lnTo>
                    <a:pt x="127" y="445"/>
                  </a:lnTo>
                  <a:lnTo>
                    <a:pt x="131" y="449"/>
                  </a:lnTo>
                  <a:lnTo>
                    <a:pt x="134" y="451"/>
                  </a:lnTo>
                  <a:lnTo>
                    <a:pt x="138" y="453"/>
                  </a:lnTo>
                  <a:lnTo>
                    <a:pt x="141" y="457"/>
                  </a:lnTo>
                  <a:lnTo>
                    <a:pt x="144" y="459"/>
                  </a:lnTo>
                  <a:lnTo>
                    <a:pt x="148" y="461"/>
                  </a:lnTo>
                  <a:lnTo>
                    <a:pt x="151" y="464"/>
                  </a:lnTo>
                  <a:lnTo>
                    <a:pt x="156" y="467"/>
                  </a:lnTo>
                  <a:lnTo>
                    <a:pt x="159" y="469"/>
                  </a:lnTo>
                  <a:lnTo>
                    <a:pt x="164" y="471"/>
                  </a:lnTo>
                  <a:lnTo>
                    <a:pt x="168" y="474"/>
                  </a:lnTo>
                  <a:lnTo>
                    <a:pt x="173" y="475"/>
                  </a:lnTo>
                  <a:lnTo>
                    <a:pt x="177" y="477"/>
                  </a:lnTo>
                  <a:lnTo>
                    <a:pt x="182" y="479"/>
                  </a:lnTo>
                  <a:lnTo>
                    <a:pt x="186" y="480"/>
                  </a:lnTo>
                  <a:lnTo>
                    <a:pt x="192" y="483"/>
                  </a:lnTo>
                  <a:lnTo>
                    <a:pt x="196" y="484"/>
                  </a:lnTo>
                  <a:lnTo>
                    <a:pt x="201" y="486"/>
                  </a:lnTo>
                  <a:lnTo>
                    <a:pt x="207" y="487"/>
                  </a:lnTo>
                  <a:lnTo>
                    <a:pt x="212" y="489"/>
                  </a:lnTo>
                  <a:lnTo>
                    <a:pt x="218" y="490"/>
                  </a:lnTo>
                  <a:lnTo>
                    <a:pt x="222" y="492"/>
                  </a:lnTo>
                  <a:lnTo>
                    <a:pt x="228" y="493"/>
                  </a:lnTo>
                  <a:lnTo>
                    <a:pt x="234" y="494"/>
                  </a:lnTo>
                  <a:lnTo>
                    <a:pt x="238" y="495"/>
                  </a:lnTo>
                  <a:lnTo>
                    <a:pt x="244" y="496"/>
                  </a:lnTo>
                  <a:lnTo>
                    <a:pt x="250" y="497"/>
                  </a:lnTo>
                  <a:lnTo>
                    <a:pt x="255" y="498"/>
                  </a:lnTo>
                  <a:lnTo>
                    <a:pt x="261" y="498"/>
                  </a:lnTo>
                  <a:lnTo>
                    <a:pt x="266" y="500"/>
                  </a:lnTo>
                  <a:lnTo>
                    <a:pt x="272" y="501"/>
                  </a:lnTo>
                  <a:lnTo>
                    <a:pt x="278" y="502"/>
                  </a:lnTo>
                  <a:lnTo>
                    <a:pt x="282" y="502"/>
                  </a:lnTo>
                  <a:lnTo>
                    <a:pt x="288" y="503"/>
                  </a:lnTo>
                  <a:lnTo>
                    <a:pt x="294" y="504"/>
                  </a:lnTo>
                  <a:lnTo>
                    <a:pt x="299" y="505"/>
                  </a:lnTo>
                  <a:lnTo>
                    <a:pt x="305" y="505"/>
                  </a:lnTo>
                  <a:lnTo>
                    <a:pt x="309" y="505"/>
                  </a:lnTo>
                  <a:lnTo>
                    <a:pt x="315" y="505"/>
                  </a:lnTo>
                  <a:lnTo>
                    <a:pt x="320" y="506"/>
                  </a:lnTo>
                  <a:lnTo>
                    <a:pt x="324" y="506"/>
                  </a:lnTo>
                  <a:lnTo>
                    <a:pt x="329" y="507"/>
                  </a:lnTo>
                  <a:lnTo>
                    <a:pt x="334" y="507"/>
                  </a:lnTo>
                  <a:lnTo>
                    <a:pt x="339" y="507"/>
                  </a:lnTo>
                  <a:lnTo>
                    <a:pt x="343" y="507"/>
                  </a:lnTo>
                  <a:lnTo>
                    <a:pt x="348" y="509"/>
                  </a:lnTo>
                  <a:lnTo>
                    <a:pt x="352" y="509"/>
                  </a:lnTo>
                  <a:lnTo>
                    <a:pt x="357" y="509"/>
                  </a:lnTo>
                  <a:lnTo>
                    <a:pt x="360" y="509"/>
                  </a:lnTo>
                  <a:lnTo>
                    <a:pt x="365" y="509"/>
                  </a:lnTo>
                  <a:lnTo>
                    <a:pt x="368" y="510"/>
                  </a:lnTo>
                  <a:lnTo>
                    <a:pt x="373" y="510"/>
                  </a:lnTo>
                  <a:lnTo>
                    <a:pt x="375" y="510"/>
                  </a:lnTo>
                  <a:lnTo>
                    <a:pt x="378" y="510"/>
                  </a:lnTo>
                  <a:lnTo>
                    <a:pt x="382" y="510"/>
                  </a:lnTo>
                  <a:lnTo>
                    <a:pt x="385" y="510"/>
                  </a:lnTo>
                  <a:lnTo>
                    <a:pt x="387" y="510"/>
                  </a:lnTo>
                  <a:lnTo>
                    <a:pt x="390" y="510"/>
                  </a:lnTo>
                  <a:lnTo>
                    <a:pt x="392" y="510"/>
                  </a:lnTo>
                  <a:lnTo>
                    <a:pt x="394" y="510"/>
                  </a:lnTo>
                  <a:lnTo>
                    <a:pt x="399" y="510"/>
                  </a:lnTo>
                  <a:lnTo>
                    <a:pt x="401" y="510"/>
                  </a:lnTo>
                  <a:lnTo>
                    <a:pt x="402" y="510"/>
                  </a:lnTo>
                  <a:lnTo>
                    <a:pt x="403" y="511"/>
                  </a:lnTo>
                  <a:lnTo>
                    <a:pt x="404" y="533"/>
                  </a:lnTo>
                  <a:lnTo>
                    <a:pt x="403" y="533"/>
                  </a:lnTo>
                  <a:lnTo>
                    <a:pt x="402" y="533"/>
                  </a:lnTo>
                  <a:lnTo>
                    <a:pt x="399" y="533"/>
                  </a:lnTo>
                  <a:lnTo>
                    <a:pt x="394" y="533"/>
                  </a:lnTo>
                  <a:lnTo>
                    <a:pt x="392" y="533"/>
                  </a:lnTo>
                  <a:lnTo>
                    <a:pt x="390" y="533"/>
                  </a:lnTo>
                  <a:lnTo>
                    <a:pt x="386" y="533"/>
                  </a:lnTo>
                  <a:lnTo>
                    <a:pt x="384" y="535"/>
                  </a:lnTo>
                  <a:lnTo>
                    <a:pt x="381" y="535"/>
                  </a:lnTo>
                  <a:lnTo>
                    <a:pt x="377" y="535"/>
                  </a:lnTo>
                  <a:lnTo>
                    <a:pt x="373" y="535"/>
                  </a:lnTo>
                  <a:lnTo>
                    <a:pt x="369" y="536"/>
                  </a:lnTo>
                  <a:lnTo>
                    <a:pt x="365" y="535"/>
                  </a:lnTo>
                  <a:lnTo>
                    <a:pt x="361" y="535"/>
                  </a:lnTo>
                  <a:lnTo>
                    <a:pt x="356" y="535"/>
                  </a:lnTo>
                  <a:lnTo>
                    <a:pt x="352" y="535"/>
                  </a:lnTo>
                  <a:lnTo>
                    <a:pt x="347" y="535"/>
                  </a:lnTo>
                  <a:lnTo>
                    <a:pt x="342" y="535"/>
                  </a:lnTo>
                  <a:lnTo>
                    <a:pt x="337" y="535"/>
                  </a:lnTo>
                  <a:lnTo>
                    <a:pt x="332" y="535"/>
                  </a:lnTo>
                  <a:lnTo>
                    <a:pt x="326" y="535"/>
                  </a:lnTo>
                  <a:lnTo>
                    <a:pt x="321" y="533"/>
                  </a:lnTo>
                  <a:lnTo>
                    <a:pt x="315" y="533"/>
                  </a:lnTo>
                  <a:lnTo>
                    <a:pt x="309" y="533"/>
                  </a:lnTo>
                  <a:lnTo>
                    <a:pt x="304" y="532"/>
                  </a:lnTo>
                  <a:lnTo>
                    <a:pt x="298" y="532"/>
                  </a:lnTo>
                  <a:lnTo>
                    <a:pt x="291" y="531"/>
                  </a:lnTo>
                  <a:lnTo>
                    <a:pt x="287" y="531"/>
                  </a:lnTo>
                  <a:lnTo>
                    <a:pt x="280" y="530"/>
                  </a:lnTo>
                  <a:lnTo>
                    <a:pt x="273" y="529"/>
                  </a:lnTo>
                  <a:lnTo>
                    <a:pt x="266" y="528"/>
                  </a:lnTo>
                  <a:lnTo>
                    <a:pt x="261" y="527"/>
                  </a:lnTo>
                  <a:lnTo>
                    <a:pt x="254" y="526"/>
                  </a:lnTo>
                  <a:lnTo>
                    <a:pt x="247" y="524"/>
                  </a:lnTo>
                  <a:lnTo>
                    <a:pt x="242" y="523"/>
                  </a:lnTo>
                  <a:lnTo>
                    <a:pt x="235" y="521"/>
                  </a:lnTo>
                  <a:lnTo>
                    <a:pt x="228" y="520"/>
                  </a:lnTo>
                  <a:lnTo>
                    <a:pt x="221" y="518"/>
                  </a:lnTo>
                  <a:lnTo>
                    <a:pt x="214" y="515"/>
                  </a:lnTo>
                  <a:lnTo>
                    <a:pt x="209" y="514"/>
                  </a:lnTo>
                  <a:lnTo>
                    <a:pt x="201" y="512"/>
                  </a:lnTo>
                  <a:lnTo>
                    <a:pt x="195" y="510"/>
                  </a:lnTo>
                  <a:lnTo>
                    <a:pt x="188" y="507"/>
                  </a:lnTo>
                  <a:lnTo>
                    <a:pt x="182" y="505"/>
                  </a:lnTo>
                  <a:lnTo>
                    <a:pt x="175" y="502"/>
                  </a:lnTo>
                  <a:lnTo>
                    <a:pt x="169" y="498"/>
                  </a:lnTo>
                  <a:lnTo>
                    <a:pt x="162" y="496"/>
                  </a:lnTo>
                  <a:lnTo>
                    <a:pt x="156" y="493"/>
                  </a:lnTo>
                  <a:lnTo>
                    <a:pt x="150" y="489"/>
                  </a:lnTo>
                  <a:lnTo>
                    <a:pt x="143" y="486"/>
                  </a:lnTo>
                  <a:lnTo>
                    <a:pt x="138" y="481"/>
                  </a:lnTo>
                  <a:lnTo>
                    <a:pt x="132" y="478"/>
                  </a:lnTo>
                  <a:lnTo>
                    <a:pt x="125" y="474"/>
                  </a:lnTo>
                  <a:lnTo>
                    <a:pt x="119" y="470"/>
                  </a:lnTo>
                  <a:lnTo>
                    <a:pt x="114" y="464"/>
                  </a:lnTo>
                  <a:lnTo>
                    <a:pt x="108" y="461"/>
                  </a:lnTo>
                  <a:lnTo>
                    <a:pt x="103" y="455"/>
                  </a:lnTo>
                  <a:lnTo>
                    <a:pt x="97" y="451"/>
                  </a:lnTo>
                  <a:lnTo>
                    <a:pt x="92" y="445"/>
                  </a:lnTo>
                  <a:lnTo>
                    <a:pt x="88" y="441"/>
                  </a:lnTo>
                  <a:lnTo>
                    <a:pt x="82" y="434"/>
                  </a:lnTo>
                  <a:lnTo>
                    <a:pt x="78" y="428"/>
                  </a:lnTo>
                  <a:lnTo>
                    <a:pt x="72" y="423"/>
                  </a:lnTo>
                  <a:lnTo>
                    <a:pt x="69" y="417"/>
                  </a:lnTo>
                  <a:lnTo>
                    <a:pt x="64" y="411"/>
                  </a:lnTo>
                  <a:lnTo>
                    <a:pt x="61" y="406"/>
                  </a:lnTo>
                  <a:lnTo>
                    <a:pt x="56" y="400"/>
                  </a:lnTo>
                  <a:lnTo>
                    <a:pt x="53" y="394"/>
                  </a:lnTo>
                  <a:lnTo>
                    <a:pt x="49" y="388"/>
                  </a:lnTo>
                  <a:lnTo>
                    <a:pt x="46" y="382"/>
                  </a:lnTo>
                  <a:lnTo>
                    <a:pt x="43" y="375"/>
                  </a:lnTo>
                  <a:lnTo>
                    <a:pt x="40" y="370"/>
                  </a:lnTo>
                  <a:lnTo>
                    <a:pt x="38" y="364"/>
                  </a:lnTo>
                  <a:lnTo>
                    <a:pt x="35" y="358"/>
                  </a:lnTo>
                  <a:lnTo>
                    <a:pt x="32" y="351"/>
                  </a:lnTo>
                  <a:lnTo>
                    <a:pt x="31" y="347"/>
                  </a:lnTo>
                  <a:lnTo>
                    <a:pt x="28" y="340"/>
                  </a:lnTo>
                  <a:lnTo>
                    <a:pt x="27" y="334"/>
                  </a:lnTo>
                  <a:lnTo>
                    <a:pt x="25" y="328"/>
                  </a:lnTo>
                  <a:lnTo>
                    <a:pt x="23" y="322"/>
                  </a:lnTo>
                  <a:lnTo>
                    <a:pt x="22" y="316"/>
                  </a:lnTo>
                  <a:lnTo>
                    <a:pt x="21" y="311"/>
                  </a:lnTo>
                  <a:lnTo>
                    <a:pt x="20" y="304"/>
                  </a:lnTo>
                  <a:lnTo>
                    <a:pt x="19" y="298"/>
                  </a:lnTo>
                  <a:lnTo>
                    <a:pt x="18" y="293"/>
                  </a:lnTo>
                  <a:lnTo>
                    <a:pt x="17" y="287"/>
                  </a:lnTo>
                  <a:lnTo>
                    <a:pt x="17" y="281"/>
                  </a:lnTo>
                  <a:lnTo>
                    <a:pt x="15" y="276"/>
                  </a:lnTo>
                  <a:lnTo>
                    <a:pt x="15" y="270"/>
                  </a:lnTo>
                  <a:lnTo>
                    <a:pt x="15" y="264"/>
                  </a:lnTo>
                  <a:lnTo>
                    <a:pt x="15" y="258"/>
                  </a:lnTo>
                  <a:lnTo>
                    <a:pt x="15" y="253"/>
                  </a:lnTo>
                  <a:lnTo>
                    <a:pt x="15" y="246"/>
                  </a:lnTo>
                  <a:lnTo>
                    <a:pt x="15" y="242"/>
                  </a:lnTo>
                  <a:lnTo>
                    <a:pt x="15" y="236"/>
                  </a:lnTo>
                  <a:lnTo>
                    <a:pt x="15" y="230"/>
                  </a:lnTo>
                  <a:lnTo>
                    <a:pt x="15" y="225"/>
                  </a:lnTo>
                  <a:lnTo>
                    <a:pt x="17" y="219"/>
                  </a:lnTo>
                  <a:lnTo>
                    <a:pt x="17" y="215"/>
                  </a:lnTo>
                  <a:lnTo>
                    <a:pt x="19" y="209"/>
                  </a:lnTo>
                  <a:lnTo>
                    <a:pt x="19" y="204"/>
                  </a:lnTo>
                  <a:lnTo>
                    <a:pt x="20" y="199"/>
                  </a:lnTo>
                  <a:lnTo>
                    <a:pt x="21" y="193"/>
                  </a:lnTo>
                  <a:lnTo>
                    <a:pt x="22" y="189"/>
                  </a:lnTo>
                  <a:lnTo>
                    <a:pt x="22" y="184"/>
                  </a:lnTo>
                  <a:lnTo>
                    <a:pt x="23" y="178"/>
                  </a:lnTo>
                  <a:lnTo>
                    <a:pt x="26" y="174"/>
                  </a:lnTo>
                  <a:lnTo>
                    <a:pt x="27" y="169"/>
                  </a:lnTo>
                  <a:lnTo>
                    <a:pt x="28" y="165"/>
                  </a:lnTo>
                  <a:lnTo>
                    <a:pt x="29" y="160"/>
                  </a:lnTo>
                  <a:lnTo>
                    <a:pt x="30" y="156"/>
                  </a:lnTo>
                  <a:lnTo>
                    <a:pt x="31" y="152"/>
                  </a:lnTo>
                  <a:lnTo>
                    <a:pt x="32" y="148"/>
                  </a:lnTo>
                  <a:lnTo>
                    <a:pt x="35" y="143"/>
                  </a:lnTo>
                  <a:lnTo>
                    <a:pt x="36" y="140"/>
                  </a:lnTo>
                  <a:lnTo>
                    <a:pt x="38" y="137"/>
                  </a:lnTo>
                  <a:lnTo>
                    <a:pt x="39" y="132"/>
                  </a:lnTo>
                  <a:lnTo>
                    <a:pt x="41" y="129"/>
                  </a:lnTo>
                  <a:lnTo>
                    <a:pt x="43" y="125"/>
                  </a:lnTo>
                  <a:lnTo>
                    <a:pt x="45" y="122"/>
                  </a:lnTo>
                  <a:lnTo>
                    <a:pt x="46" y="119"/>
                  </a:lnTo>
                  <a:lnTo>
                    <a:pt x="48" y="115"/>
                  </a:lnTo>
                  <a:lnTo>
                    <a:pt x="49" y="113"/>
                  </a:lnTo>
                  <a:lnTo>
                    <a:pt x="52" y="109"/>
                  </a:lnTo>
                  <a:lnTo>
                    <a:pt x="53" y="107"/>
                  </a:lnTo>
                  <a:lnTo>
                    <a:pt x="55" y="104"/>
                  </a:lnTo>
                  <a:lnTo>
                    <a:pt x="56" y="102"/>
                  </a:lnTo>
                  <a:lnTo>
                    <a:pt x="57" y="99"/>
                  </a:lnTo>
                  <a:lnTo>
                    <a:pt x="60" y="96"/>
                  </a:lnTo>
                  <a:lnTo>
                    <a:pt x="61" y="94"/>
                  </a:lnTo>
                  <a:lnTo>
                    <a:pt x="63" y="91"/>
                  </a:lnTo>
                  <a:lnTo>
                    <a:pt x="64" y="88"/>
                  </a:lnTo>
                  <a:lnTo>
                    <a:pt x="65" y="86"/>
                  </a:lnTo>
                  <a:lnTo>
                    <a:pt x="67" y="83"/>
                  </a:lnTo>
                  <a:lnTo>
                    <a:pt x="69" y="81"/>
                  </a:lnTo>
                  <a:lnTo>
                    <a:pt x="71" y="79"/>
                  </a:lnTo>
                  <a:lnTo>
                    <a:pt x="73" y="73"/>
                  </a:lnTo>
                  <a:lnTo>
                    <a:pt x="78" y="70"/>
                  </a:lnTo>
                  <a:lnTo>
                    <a:pt x="80" y="65"/>
                  </a:lnTo>
                  <a:lnTo>
                    <a:pt x="82" y="62"/>
                  </a:lnTo>
                  <a:lnTo>
                    <a:pt x="86" y="57"/>
                  </a:lnTo>
                  <a:lnTo>
                    <a:pt x="89" y="54"/>
                  </a:lnTo>
                  <a:lnTo>
                    <a:pt x="91" y="51"/>
                  </a:lnTo>
                  <a:lnTo>
                    <a:pt x="93" y="47"/>
                  </a:lnTo>
                  <a:lnTo>
                    <a:pt x="97" y="44"/>
                  </a:lnTo>
                  <a:lnTo>
                    <a:pt x="99" y="42"/>
                  </a:lnTo>
                  <a:lnTo>
                    <a:pt x="101" y="38"/>
                  </a:lnTo>
                  <a:lnTo>
                    <a:pt x="104" y="36"/>
                  </a:lnTo>
                  <a:lnTo>
                    <a:pt x="106" y="34"/>
                  </a:lnTo>
                  <a:lnTo>
                    <a:pt x="107" y="31"/>
                  </a:lnTo>
                  <a:lnTo>
                    <a:pt x="110" y="27"/>
                  </a:lnTo>
                  <a:lnTo>
                    <a:pt x="114" y="25"/>
                  </a:lnTo>
                  <a:lnTo>
                    <a:pt x="116" y="21"/>
                  </a:lnTo>
                  <a:lnTo>
                    <a:pt x="118" y="20"/>
                  </a:lnTo>
                  <a:lnTo>
                    <a:pt x="119" y="19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67" name="Freeform 148"/>
            <p:cNvSpPr>
              <a:spLocks/>
            </p:cNvSpPr>
            <p:nvPr/>
          </p:nvSpPr>
          <p:spPr bwMode="auto">
            <a:xfrm>
              <a:off x="4564" y="1453"/>
              <a:ext cx="102" cy="141"/>
            </a:xfrm>
            <a:custGeom>
              <a:avLst/>
              <a:gdLst>
                <a:gd name="T0" fmla="*/ 97 w 102"/>
                <a:gd name="T1" fmla="*/ 2 h 141"/>
                <a:gd name="T2" fmla="*/ 93 w 102"/>
                <a:gd name="T3" fmla="*/ 5 h 141"/>
                <a:gd name="T4" fmla="*/ 90 w 102"/>
                <a:gd name="T5" fmla="*/ 10 h 141"/>
                <a:gd name="T6" fmla="*/ 85 w 102"/>
                <a:gd name="T7" fmla="*/ 15 h 141"/>
                <a:gd name="T8" fmla="*/ 80 w 102"/>
                <a:gd name="T9" fmla="*/ 21 h 141"/>
                <a:gd name="T10" fmla="*/ 75 w 102"/>
                <a:gd name="T11" fmla="*/ 28 h 141"/>
                <a:gd name="T12" fmla="*/ 69 w 102"/>
                <a:gd name="T13" fmla="*/ 34 h 141"/>
                <a:gd name="T14" fmla="*/ 64 w 102"/>
                <a:gd name="T15" fmla="*/ 41 h 141"/>
                <a:gd name="T16" fmla="*/ 57 w 102"/>
                <a:gd name="T17" fmla="*/ 48 h 141"/>
                <a:gd name="T18" fmla="*/ 51 w 102"/>
                <a:gd name="T19" fmla="*/ 55 h 141"/>
                <a:gd name="T20" fmla="*/ 46 w 102"/>
                <a:gd name="T21" fmla="*/ 62 h 141"/>
                <a:gd name="T22" fmla="*/ 41 w 102"/>
                <a:gd name="T23" fmla="*/ 67 h 141"/>
                <a:gd name="T24" fmla="*/ 37 w 102"/>
                <a:gd name="T25" fmla="*/ 72 h 141"/>
                <a:gd name="T26" fmla="*/ 32 w 102"/>
                <a:gd name="T27" fmla="*/ 77 h 141"/>
                <a:gd name="T28" fmla="*/ 30 w 102"/>
                <a:gd name="T29" fmla="*/ 80 h 141"/>
                <a:gd name="T30" fmla="*/ 25 w 102"/>
                <a:gd name="T31" fmla="*/ 84 h 141"/>
                <a:gd name="T32" fmla="*/ 21 w 102"/>
                <a:gd name="T33" fmla="*/ 91 h 141"/>
                <a:gd name="T34" fmla="*/ 15 w 102"/>
                <a:gd name="T35" fmla="*/ 99 h 141"/>
                <a:gd name="T36" fmla="*/ 11 w 102"/>
                <a:gd name="T37" fmla="*/ 106 h 141"/>
                <a:gd name="T38" fmla="*/ 5 w 102"/>
                <a:gd name="T39" fmla="*/ 112 h 141"/>
                <a:gd name="T40" fmla="*/ 2 w 102"/>
                <a:gd name="T41" fmla="*/ 118 h 141"/>
                <a:gd name="T42" fmla="*/ 0 w 102"/>
                <a:gd name="T43" fmla="*/ 121 h 141"/>
                <a:gd name="T44" fmla="*/ 3 w 102"/>
                <a:gd name="T45" fmla="*/ 141 h 141"/>
                <a:gd name="T46" fmla="*/ 5 w 102"/>
                <a:gd name="T47" fmla="*/ 137 h 141"/>
                <a:gd name="T48" fmla="*/ 12 w 102"/>
                <a:gd name="T49" fmla="*/ 129 h 141"/>
                <a:gd name="T50" fmla="*/ 16 w 102"/>
                <a:gd name="T51" fmla="*/ 124 h 141"/>
                <a:gd name="T52" fmla="*/ 21 w 102"/>
                <a:gd name="T53" fmla="*/ 118 h 141"/>
                <a:gd name="T54" fmla="*/ 26 w 102"/>
                <a:gd name="T55" fmla="*/ 111 h 141"/>
                <a:gd name="T56" fmla="*/ 32 w 102"/>
                <a:gd name="T57" fmla="*/ 104 h 141"/>
                <a:gd name="T58" fmla="*/ 37 w 102"/>
                <a:gd name="T59" fmla="*/ 98 h 141"/>
                <a:gd name="T60" fmla="*/ 42 w 102"/>
                <a:gd name="T61" fmla="*/ 91 h 141"/>
                <a:gd name="T62" fmla="*/ 48 w 102"/>
                <a:gd name="T63" fmla="*/ 85 h 141"/>
                <a:gd name="T64" fmla="*/ 52 w 102"/>
                <a:gd name="T65" fmla="*/ 78 h 141"/>
                <a:gd name="T66" fmla="*/ 57 w 102"/>
                <a:gd name="T67" fmla="*/ 73 h 141"/>
                <a:gd name="T68" fmla="*/ 60 w 102"/>
                <a:gd name="T69" fmla="*/ 69 h 141"/>
                <a:gd name="T70" fmla="*/ 64 w 102"/>
                <a:gd name="T71" fmla="*/ 65 h 141"/>
                <a:gd name="T72" fmla="*/ 66 w 102"/>
                <a:gd name="T73" fmla="*/ 60 h 141"/>
                <a:gd name="T74" fmla="*/ 70 w 102"/>
                <a:gd name="T75" fmla="*/ 54 h 141"/>
                <a:gd name="T76" fmla="*/ 76 w 102"/>
                <a:gd name="T77" fmla="*/ 46 h 141"/>
                <a:gd name="T78" fmla="*/ 84 w 102"/>
                <a:gd name="T79" fmla="*/ 37 h 141"/>
                <a:gd name="T80" fmla="*/ 90 w 102"/>
                <a:gd name="T81" fmla="*/ 29 h 141"/>
                <a:gd name="T82" fmla="*/ 97 w 102"/>
                <a:gd name="T83" fmla="*/ 22 h 141"/>
                <a:gd name="T84" fmla="*/ 100 w 102"/>
                <a:gd name="T85" fmla="*/ 17 h 141"/>
                <a:gd name="T86" fmla="*/ 102 w 102"/>
                <a:gd name="T87" fmla="*/ 15 h 141"/>
                <a:gd name="T88" fmla="*/ 98 w 102"/>
                <a:gd name="T89" fmla="*/ 0 h 14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141"/>
                <a:gd name="T137" fmla="*/ 102 w 102"/>
                <a:gd name="T138" fmla="*/ 141 h 14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141">
                  <a:moveTo>
                    <a:pt x="98" y="0"/>
                  </a:moveTo>
                  <a:lnTo>
                    <a:pt x="97" y="2"/>
                  </a:lnTo>
                  <a:lnTo>
                    <a:pt x="94" y="4"/>
                  </a:lnTo>
                  <a:lnTo>
                    <a:pt x="93" y="5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87" y="12"/>
                  </a:lnTo>
                  <a:lnTo>
                    <a:pt x="85" y="15"/>
                  </a:lnTo>
                  <a:lnTo>
                    <a:pt x="83" y="17"/>
                  </a:lnTo>
                  <a:lnTo>
                    <a:pt x="80" y="21"/>
                  </a:lnTo>
                  <a:lnTo>
                    <a:pt x="78" y="24"/>
                  </a:lnTo>
                  <a:lnTo>
                    <a:pt x="75" y="28"/>
                  </a:lnTo>
                  <a:lnTo>
                    <a:pt x="73" y="31"/>
                  </a:lnTo>
                  <a:lnTo>
                    <a:pt x="69" y="34"/>
                  </a:lnTo>
                  <a:lnTo>
                    <a:pt x="67" y="38"/>
                  </a:lnTo>
                  <a:lnTo>
                    <a:pt x="64" y="41"/>
                  </a:lnTo>
                  <a:lnTo>
                    <a:pt x="60" y="45"/>
                  </a:lnTo>
                  <a:lnTo>
                    <a:pt x="57" y="48"/>
                  </a:lnTo>
                  <a:lnTo>
                    <a:pt x="55" y="51"/>
                  </a:lnTo>
                  <a:lnTo>
                    <a:pt x="51" y="55"/>
                  </a:lnTo>
                  <a:lnTo>
                    <a:pt x="49" y="58"/>
                  </a:lnTo>
                  <a:lnTo>
                    <a:pt x="46" y="62"/>
                  </a:lnTo>
                  <a:lnTo>
                    <a:pt x="44" y="65"/>
                  </a:lnTo>
                  <a:lnTo>
                    <a:pt x="41" y="67"/>
                  </a:lnTo>
                  <a:lnTo>
                    <a:pt x="39" y="69"/>
                  </a:lnTo>
                  <a:lnTo>
                    <a:pt x="37" y="72"/>
                  </a:lnTo>
                  <a:lnTo>
                    <a:pt x="35" y="74"/>
                  </a:lnTo>
                  <a:lnTo>
                    <a:pt x="32" y="77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28" y="82"/>
                  </a:lnTo>
                  <a:lnTo>
                    <a:pt x="25" y="84"/>
                  </a:lnTo>
                  <a:lnTo>
                    <a:pt x="23" y="88"/>
                  </a:lnTo>
                  <a:lnTo>
                    <a:pt x="21" y="91"/>
                  </a:lnTo>
                  <a:lnTo>
                    <a:pt x="17" y="94"/>
                  </a:lnTo>
                  <a:lnTo>
                    <a:pt x="15" y="99"/>
                  </a:lnTo>
                  <a:lnTo>
                    <a:pt x="13" y="102"/>
                  </a:lnTo>
                  <a:lnTo>
                    <a:pt x="11" y="106"/>
                  </a:lnTo>
                  <a:lnTo>
                    <a:pt x="7" y="110"/>
                  </a:lnTo>
                  <a:lnTo>
                    <a:pt x="5" y="112"/>
                  </a:lnTo>
                  <a:lnTo>
                    <a:pt x="4" y="116"/>
                  </a:lnTo>
                  <a:lnTo>
                    <a:pt x="2" y="118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3" y="141"/>
                  </a:lnTo>
                  <a:lnTo>
                    <a:pt x="3" y="140"/>
                  </a:lnTo>
                  <a:lnTo>
                    <a:pt x="5" y="137"/>
                  </a:lnTo>
                  <a:lnTo>
                    <a:pt x="7" y="134"/>
                  </a:lnTo>
                  <a:lnTo>
                    <a:pt x="12" y="129"/>
                  </a:lnTo>
                  <a:lnTo>
                    <a:pt x="13" y="127"/>
                  </a:lnTo>
                  <a:lnTo>
                    <a:pt x="16" y="124"/>
                  </a:lnTo>
                  <a:lnTo>
                    <a:pt x="18" y="120"/>
                  </a:lnTo>
                  <a:lnTo>
                    <a:pt x="21" y="118"/>
                  </a:lnTo>
                  <a:lnTo>
                    <a:pt x="23" y="115"/>
                  </a:lnTo>
                  <a:lnTo>
                    <a:pt x="26" y="111"/>
                  </a:lnTo>
                  <a:lnTo>
                    <a:pt x="29" y="108"/>
                  </a:lnTo>
                  <a:lnTo>
                    <a:pt x="32" y="104"/>
                  </a:lnTo>
                  <a:lnTo>
                    <a:pt x="34" y="101"/>
                  </a:lnTo>
                  <a:lnTo>
                    <a:pt x="37" y="98"/>
                  </a:lnTo>
                  <a:lnTo>
                    <a:pt x="40" y="94"/>
                  </a:lnTo>
                  <a:lnTo>
                    <a:pt x="42" y="91"/>
                  </a:lnTo>
                  <a:lnTo>
                    <a:pt x="44" y="88"/>
                  </a:lnTo>
                  <a:lnTo>
                    <a:pt x="48" y="85"/>
                  </a:lnTo>
                  <a:lnTo>
                    <a:pt x="50" y="81"/>
                  </a:lnTo>
                  <a:lnTo>
                    <a:pt x="52" y="78"/>
                  </a:lnTo>
                  <a:lnTo>
                    <a:pt x="55" y="76"/>
                  </a:lnTo>
                  <a:lnTo>
                    <a:pt x="57" y="73"/>
                  </a:lnTo>
                  <a:lnTo>
                    <a:pt x="58" y="71"/>
                  </a:lnTo>
                  <a:lnTo>
                    <a:pt x="60" y="69"/>
                  </a:lnTo>
                  <a:lnTo>
                    <a:pt x="63" y="66"/>
                  </a:lnTo>
                  <a:lnTo>
                    <a:pt x="64" y="65"/>
                  </a:lnTo>
                  <a:lnTo>
                    <a:pt x="65" y="63"/>
                  </a:lnTo>
                  <a:lnTo>
                    <a:pt x="66" y="60"/>
                  </a:lnTo>
                  <a:lnTo>
                    <a:pt x="68" y="57"/>
                  </a:lnTo>
                  <a:lnTo>
                    <a:pt x="70" y="54"/>
                  </a:lnTo>
                  <a:lnTo>
                    <a:pt x="74" y="49"/>
                  </a:lnTo>
                  <a:lnTo>
                    <a:pt x="76" y="46"/>
                  </a:lnTo>
                  <a:lnTo>
                    <a:pt x="80" y="41"/>
                  </a:lnTo>
                  <a:lnTo>
                    <a:pt x="84" y="37"/>
                  </a:lnTo>
                  <a:lnTo>
                    <a:pt x="86" y="33"/>
                  </a:lnTo>
                  <a:lnTo>
                    <a:pt x="90" y="29"/>
                  </a:lnTo>
                  <a:lnTo>
                    <a:pt x="93" y="24"/>
                  </a:lnTo>
                  <a:lnTo>
                    <a:pt x="97" y="22"/>
                  </a:lnTo>
                  <a:lnTo>
                    <a:pt x="99" y="19"/>
                  </a:lnTo>
                  <a:lnTo>
                    <a:pt x="100" y="17"/>
                  </a:lnTo>
                  <a:lnTo>
                    <a:pt x="101" y="15"/>
                  </a:lnTo>
                  <a:lnTo>
                    <a:pt x="102" y="15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68" name="Freeform 149"/>
            <p:cNvSpPr>
              <a:spLocks/>
            </p:cNvSpPr>
            <p:nvPr/>
          </p:nvSpPr>
          <p:spPr bwMode="auto">
            <a:xfrm>
              <a:off x="4571" y="1500"/>
              <a:ext cx="103" cy="141"/>
            </a:xfrm>
            <a:custGeom>
              <a:avLst/>
              <a:gdLst>
                <a:gd name="T0" fmla="*/ 97 w 103"/>
                <a:gd name="T1" fmla="*/ 1 h 141"/>
                <a:gd name="T2" fmla="*/ 93 w 103"/>
                <a:gd name="T3" fmla="*/ 4 h 141"/>
                <a:gd name="T4" fmla="*/ 90 w 103"/>
                <a:gd name="T5" fmla="*/ 9 h 141"/>
                <a:gd name="T6" fmla="*/ 85 w 103"/>
                <a:gd name="T7" fmla="*/ 15 h 141"/>
                <a:gd name="T8" fmla="*/ 80 w 103"/>
                <a:gd name="T9" fmla="*/ 20 h 141"/>
                <a:gd name="T10" fmla="*/ 75 w 103"/>
                <a:gd name="T11" fmla="*/ 27 h 141"/>
                <a:gd name="T12" fmla="*/ 69 w 103"/>
                <a:gd name="T13" fmla="*/ 34 h 141"/>
                <a:gd name="T14" fmla="*/ 63 w 103"/>
                <a:gd name="T15" fmla="*/ 41 h 141"/>
                <a:gd name="T16" fmla="*/ 58 w 103"/>
                <a:gd name="T17" fmla="*/ 47 h 141"/>
                <a:gd name="T18" fmla="*/ 52 w 103"/>
                <a:gd name="T19" fmla="*/ 54 h 141"/>
                <a:gd name="T20" fmla="*/ 47 w 103"/>
                <a:gd name="T21" fmla="*/ 61 h 141"/>
                <a:gd name="T22" fmla="*/ 42 w 103"/>
                <a:gd name="T23" fmla="*/ 67 h 141"/>
                <a:gd name="T24" fmla="*/ 37 w 103"/>
                <a:gd name="T25" fmla="*/ 71 h 141"/>
                <a:gd name="T26" fmla="*/ 34 w 103"/>
                <a:gd name="T27" fmla="*/ 77 h 141"/>
                <a:gd name="T28" fmla="*/ 31 w 103"/>
                <a:gd name="T29" fmla="*/ 79 h 141"/>
                <a:gd name="T30" fmla="*/ 26 w 103"/>
                <a:gd name="T31" fmla="*/ 84 h 141"/>
                <a:gd name="T32" fmla="*/ 22 w 103"/>
                <a:gd name="T33" fmla="*/ 90 h 141"/>
                <a:gd name="T34" fmla="*/ 16 w 103"/>
                <a:gd name="T35" fmla="*/ 98 h 141"/>
                <a:gd name="T36" fmla="*/ 10 w 103"/>
                <a:gd name="T37" fmla="*/ 105 h 141"/>
                <a:gd name="T38" fmla="*/ 6 w 103"/>
                <a:gd name="T39" fmla="*/ 112 h 141"/>
                <a:gd name="T40" fmla="*/ 1 w 103"/>
                <a:gd name="T41" fmla="*/ 117 h 141"/>
                <a:gd name="T42" fmla="*/ 0 w 103"/>
                <a:gd name="T43" fmla="*/ 121 h 141"/>
                <a:gd name="T44" fmla="*/ 4 w 103"/>
                <a:gd name="T45" fmla="*/ 141 h 141"/>
                <a:gd name="T46" fmla="*/ 5 w 103"/>
                <a:gd name="T47" fmla="*/ 138 h 141"/>
                <a:gd name="T48" fmla="*/ 11 w 103"/>
                <a:gd name="T49" fmla="*/ 130 h 141"/>
                <a:gd name="T50" fmla="*/ 16 w 103"/>
                <a:gd name="T51" fmla="*/ 123 h 141"/>
                <a:gd name="T52" fmla="*/ 22 w 103"/>
                <a:gd name="T53" fmla="*/ 117 h 141"/>
                <a:gd name="T54" fmla="*/ 26 w 103"/>
                <a:gd name="T55" fmla="*/ 111 h 141"/>
                <a:gd name="T56" fmla="*/ 32 w 103"/>
                <a:gd name="T57" fmla="*/ 105 h 141"/>
                <a:gd name="T58" fmla="*/ 37 w 103"/>
                <a:gd name="T59" fmla="*/ 97 h 141"/>
                <a:gd name="T60" fmla="*/ 43 w 103"/>
                <a:gd name="T61" fmla="*/ 90 h 141"/>
                <a:gd name="T62" fmla="*/ 48 w 103"/>
                <a:gd name="T63" fmla="*/ 85 h 141"/>
                <a:gd name="T64" fmla="*/ 53 w 103"/>
                <a:gd name="T65" fmla="*/ 79 h 141"/>
                <a:gd name="T66" fmla="*/ 57 w 103"/>
                <a:gd name="T67" fmla="*/ 73 h 141"/>
                <a:gd name="T68" fmla="*/ 60 w 103"/>
                <a:gd name="T69" fmla="*/ 69 h 141"/>
                <a:gd name="T70" fmla="*/ 63 w 103"/>
                <a:gd name="T71" fmla="*/ 64 h 141"/>
                <a:gd name="T72" fmla="*/ 66 w 103"/>
                <a:gd name="T73" fmla="*/ 60 h 141"/>
                <a:gd name="T74" fmla="*/ 71 w 103"/>
                <a:gd name="T75" fmla="*/ 53 h 141"/>
                <a:gd name="T76" fmla="*/ 78 w 103"/>
                <a:gd name="T77" fmla="*/ 45 h 141"/>
                <a:gd name="T78" fmla="*/ 85 w 103"/>
                <a:gd name="T79" fmla="*/ 36 h 141"/>
                <a:gd name="T80" fmla="*/ 92 w 103"/>
                <a:gd name="T81" fmla="*/ 28 h 141"/>
                <a:gd name="T82" fmla="*/ 97 w 103"/>
                <a:gd name="T83" fmla="*/ 21 h 141"/>
                <a:gd name="T84" fmla="*/ 102 w 103"/>
                <a:gd name="T85" fmla="*/ 17 h 141"/>
                <a:gd name="T86" fmla="*/ 103 w 103"/>
                <a:gd name="T87" fmla="*/ 15 h 141"/>
                <a:gd name="T88" fmla="*/ 97 w 103"/>
                <a:gd name="T89" fmla="*/ 0 h 14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3"/>
                <a:gd name="T136" fmla="*/ 0 h 141"/>
                <a:gd name="T137" fmla="*/ 103 w 103"/>
                <a:gd name="T138" fmla="*/ 141 h 14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3" h="141">
                  <a:moveTo>
                    <a:pt x="97" y="0"/>
                  </a:moveTo>
                  <a:lnTo>
                    <a:pt x="97" y="1"/>
                  </a:lnTo>
                  <a:lnTo>
                    <a:pt x="95" y="3"/>
                  </a:lnTo>
                  <a:lnTo>
                    <a:pt x="93" y="4"/>
                  </a:lnTo>
                  <a:lnTo>
                    <a:pt x="92" y="7"/>
                  </a:lnTo>
                  <a:lnTo>
                    <a:pt x="90" y="9"/>
                  </a:lnTo>
                  <a:lnTo>
                    <a:pt x="88" y="11"/>
                  </a:lnTo>
                  <a:lnTo>
                    <a:pt x="85" y="15"/>
                  </a:lnTo>
                  <a:lnTo>
                    <a:pt x="83" y="17"/>
                  </a:lnTo>
                  <a:lnTo>
                    <a:pt x="80" y="20"/>
                  </a:lnTo>
                  <a:lnTo>
                    <a:pt x="78" y="24"/>
                  </a:lnTo>
                  <a:lnTo>
                    <a:pt x="75" y="27"/>
                  </a:lnTo>
                  <a:lnTo>
                    <a:pt x="73" y="30"/>
                  </a:lnTo>
                  <a:lnTo>
                    <a:pt x="69" y="34"/>
                  </a:lnTo>
                  <a:lnTo>
                    <a:pt x="67" y="37"/>
                  </a:lnTo>
                  <a:lnTo>
                    <a:pt x="63" y="41"/>
                  </a:lnTo>
                  <a:lnTo>
                    <a:pt x="60" y="44"/>
                  </a:lnTo>
                  <a:lnTo>
                    <a:pt x="58" y="47"/>
                  </a:lnTo>
                  <a:lnTo>
                    <a:pt x="54" y="51"/>
                  </a:lnTo>
                  <a:lnTo>
                    <a:pt x="52" y="54"/>
                  </a:lnTo>
                  <a:lnTo>
                    <a:pt x="49" y="57"/>
                  </a:lnTo>
                  <a:lnTo>
                    <a:pt x="47" y="61"/>
                  </a:lnTo>
                  <a:lnTo>
                    <a:pt x="44" y="64"/>
                  </a:lnTo>
                  <a:lnTo>
                    <a:pt x="42" y="67"/>
                  </a:lnTo>
                  <a:lnTo>
                    <a:pt x="40" y="69"/>
                  </a:lnTo>
                  <a:lnTo>
                    <a:pt x="37" y="71"/>
                  </a:lnTo>
                  <a:lnTo>
                    <a:pt x="36" y="73"/>
                  </a:lnTo>
                  <a:lnTo>
                    <a:pt x="34" y="77"/>
                  </a:lnTo>
                  <a:lnTo>
                    <a:pt x="32" y="79"/>
                  </a:lnTo>
                  <a:lnTo>
                    <a:pt x="31" y="79"/>
                  </a:lnTo>
                  <a:lnTo>
                    <a:pt x="28" y="81"/>
                  </a:lnTo>
                  <a:lnTo>
                    <a:pt x="26" y="84"/>
                  </a:lnTo>
                  <a:lnTo>
                    <a:pt x="24" y="87"/>
                  </a:lnTo>
                  <a:lnTo>
                    <a:pt x="22" y="90"/>
                  </a:lnTo>
                  <a:lnTo>
                    <a:pt x="18" y="94"/>
                  </a:lnTo>
                  <a:lnTo>
                    <a:pt x="16" y="98"/>
                  </a:lnTo>
                  <a:lnTo>
                    <a:pt x="14" y="102"/>
                  </a:lnTo>
                  <a:lnTo>
                    <a:pt x="10" y="105"/>
                  </a:lnTo>
                  <a:lnTo>
                    <a:pt x="8" y="110"/>
                  </a:lnTo>
                  <a:lnTo>
                    <a:pt x="6" y="112"/>
                  </a:lnTo>
                  <a:lnTo>
                    <a:pt x="4" y="115"/>
                  </a:lnTo>
                  <a:lnTo>
                    <a:pt x="1" y="117"/>
                  </a:lnTo>
                  <a:lnTo>
                    <a:pt x="1" y="120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5" y="138"/>
                  </a:lnTo>
                  <a:lnTo>
                    <a:pt x="8" y="134"/>
                  </a:lnTo>
                  <a:lnTo>
                    <a:pt x="11" y="130"/>
                  </a:lnTo>
                  <a:lnTo>
                    <a:pt x="14" y="126"/>
                  </a:lnTo>
                  <a:lnTo>
                    <a:pt x="16" y="123"/>
                  </a:lnTo>
                  <a:lnTo>
                    <a:pt x="18" y="121"/>
                  </a:lnTo>
                  <a:lnTo>
                    <a:pt x="22" y="117"/>
                  </a:lnTo>
                  <a:lnTo>
                    <a:pt x="24" y="114"/>
                  </a:lnTo>
                  <a:lnTo>
                    <a:pt x="26" y="111"/>
                  </a:lnTo>
                  <a:lnTo>
                    <a:pt x="30" y="107"/>
                  </a:lnTo>
                  <a:lnTo>
                    <a:pt x="32" y="105"/>
                  </a:lnTo>
                  <a:lnTo>
                    <a:pt x="35" y="100"/>
                  </a:lnTo>
                  <a:lnTo>
                    <a:pt x="37" y="97"/>
                  </a:lnTo>
                  <a:lnTo>
                    <a:pt x="40" y="94"/>
                  </a:lnTo>
                  <a:lnTo>
                    <a:pt x="43" y="90"/>
                  </a:lnTo>
                  <a:lnTo>
                    <a:pt x="45" y="87"/>
                  </a:lnTo>
                  <a:lnTo>
                    <a:pt x="48" y="85"/>
                  </a:lnTo>
                  <a:lnTo>
                    <a:pt x="50" y="81"/>
                  </a:lnTo>
                  <a:lnTo>
                    <a:pt x="53" y="79"/>
                  </a:lnTo>
                  <a:lnTo>
                    <a:pt x="54" y="76"/>
                  </a:lnTo>
                  <a:lnTo>
                    <a:pt x="57" y="73"/>
                  </a:lnTo>
                  <a:lnTo>
                    <a:pt x="58" y="70"/>
                  </a:lnTo>
                  <a:lnTo>
                    <a:pt x="60" y="69"/>
                  </a:lnTo>
                  <a:lnTo>
                    <a:pt x="62" y="65"/>
                  </a:lnTo>
                  <a:lnTo>
                    <a:pt x="63" y="64"/>
                  </a:lnTo>
                  <a:lnTo>
                    <a:pt x="65" y="62"/>
                  </a:lnTo>
                  <a:lnTo>
                    <a:pt x="66" y="60"/>
                  </a:lnTo>
                  <a:lnTo>
                    <a:pt x="68" y="56"/>
                  </a:lnTo>
                  <a:lnTo>
                    <a:pt x="71" y="53"/>
                  </a:lnTo>
                  <a:lnTo>
                    <a:pt x="74" y="48"/>
                  </a:lnTo>
                  <a:lnTo>
                    <a:pt x="78" y="45"/>
                  </a:lnTo>
                  <a:lnTo>
                    <a:pt x="82" y="41"/>
                  </a:lnTo>
                  <a:lnTo>
                    <a:pt x="85" y="36"/>
                  </a:lnTo>
                  <a:lnTo>
                    <a:pt x="88" y="33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7" y="21"/>
                  </a:lnTo>
                  <a:lnTo>
                    <a:pt x="100" y="18"/>
                  </a:lnTo>
                  <a:lnTo>
                    <a:pt x="102" y="17"/>
                  </a:lnTo>
                  <a:lnTo>
                    <a:pt x="103" y="15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69" name="Freeform 150"/>
            <p:cNvSpPr>
              <a:spLocks/>
            </p:cNvSpPr>
            <p:nvPr/>
          </p:nvSpPr>
          <p:spPr bwMode="auto">
            <a:xfrm>
              <a:off x="4441" y="1632"/>
              <a:ext cx="105" cy="391"/>
            </a:xfrm>
            <a:custGeom>
              <a:avLst/>
              <a:gdLst>
                <a:gd name="T0" fmla="*/ 74 w 105"/>
                <a:gd name="T1" fmla="*/ 16 h 391"/>
                <a:gd name="T2" fmla="*/ 60 w 105"/>
                <a:gd name="T3" fmla="*/ 36 h 391"/>
                <a:gd name="T4" fmla="*/ 50 w 105"/>
                <a:gd name="T5" fmla="*/ 57 h 391"/>
                <a:gd name="T6" fmla="*/ 37 w 105"/>
                <a:gd name="T7" fmla="*/ 80 h 391"/>
                <a:gd name="T8" fmla="*/ 25 w 105"/>
                <a:gd name="T9" fmla="*/ 108 h 391"/>
                <a:gd name="T10" fmla="*/ 16 w 105"/>
                <a:gd name="T11" fmla="*/ 138 h 391"/>
                <a:gd name="T12" fmla="*/ 8 w 105"/>
                <a:gd name="T13" fmla="*/ 169 h 391"/>
                <a:gd name="T14" fmla="*/ 2 w 105"/>
                <a:gd name="T15" fmla="*/ 200 h 391"/>
                <a:gd name="T16" fmla="*/ 0 w 105"/>
                <a:gd name="T17" fmla="*/ 232 h 391"/>
                <a:gd name="T18" fmla="*/ 0 w 105"/>
                <a:gd name="T19" fmla="*/ 264 h 391"/>
                <a:gd name="T20" fmla="*/ 2 w 105"/>
                <a:gd name="T21" fmla="*/ 293 h 391"/>
                <a:gd name="T22" fmla="*/ 6 w 105"/>
                <a:gd name="T23" fmla="*/ 320 h 391"/>
                <a:gd name="T24" fmla="*/ 9 w 105"/>
                <a:gd name="T25" fmla="*/ 343 h 391"/>
                <a:gd name="T26" fmla="*/ 14 w 105"/>
                <a:gd name="T27" fmla="*/ 363 h 391"/>
                <a:gd name="T28" fmla="*/ 20 w 105"/>
                <a:gd name="T29" fmla="*/ 385 h 391"/>
                <a:gd name="T30" fmla="*/ 32 w 105"/>
                <a:gd name="T31" fmla="*/ 389 h 391"/>
                <a:gd name="T32" fmla="*/ 58 w 105"/>
                <a:gd name="T33" fmla="*/ 375 h 391"/>
                <a:gd name="T34" fmla="*/ 69 w 105"/>
                <a:gd name="T35" fmla="*/ 362 h 391"/>
                <a:gd name="T36" fmla="*/ 66 w 105"/>
                <a:gd name="T37" fmla="*/ 337 h 391"/>
                <a:gd name="T38" fmla="*/ 62 w 105"/>
                <a:gd name="T39" fmla="*/ 314 h 391"/>
                <a:gd name="T40" fmla="*/ 60 w 105"/>
                <a:gd name="T41" fmla="*/ 295 h 391"/>
                <a:gd name="T42" fmla="*/ 57 w 105"/>
                <a:gd name="T43" fmla="*/ 273 h 391"/>
                <a:gd name="T44" fmla="*/ 56 w 105"/>
                <a:gd name="T45" fmla="*/ 250 h 391"/>
                <a:gd name="T46" fmla="*/ 54 w 105"/>
                <a:gd name="T47" fmla="*/ 227 h 391"/>
                <a:gd name="T48" fmla="*/ 56 w 105"/>
                <a:gd name="T49" fmla="*/ 207 h 391"/>
                <a:gd name="T50" fmla="*/ 58 w 105"/>
                <a:gd name="T51" fmla="*/ 184 h 391"/>
                <a:gd name="T52" fmla="*/ 62 w 105"/>
                <a:gd name="T53" fmla="*/ 163 h 391"/>
                <a:gd name="T54" fmla="*/ 69 w 105"/>
                <a:gd name="T55" fmla="*/ 141 h 391"/>
                <a:gd name="T56" fmla="*/ 77 w 105"/>
                <a:gd name="T57" fmla="*/ 121 h 391"/>
                <a:gd name="T58" fmla="*/ 85 w 105"/>
                <a:gd name="T59" fmla="*/ 103 h 391"/>
                <a:gd name="T60" fmla="*/ 97 w 105"/>
                <a:gd name="T61" fmla="*/ 77 h 391"/>
                <a:gd name="T62" fmla="*/ 97 w 105"/>
                <a:gd name="T63" fmla="*/ 51 h 391"/>
                <a:gd name="T64" fmla="*/ 87 w 105"/>
                <a:gd name="T65" fmla="*/ 66 h 391"/>
                <a:gd name="T66" fmla="*/ 77 w 105"/>
                <a:gd name="T67" fmla="*/ 87 h 391"/>
                <a:gd name="T68" fmla="*/ 68 w 105"/>
                <a:gd name="T69" fmla="*/ 105 h 391"/>
                <a:gd name="T70" fmla="*/ 59 w 105"/>
                <a:gd name="T71" fmla="*/ 127 h 391"/>
                <a:gd name="T72" fmla="*/ 52 w 105"/>
                <a:gd name="T73" fmla="*/ 150 h 391"/>
                <a:gd name="T74" fmla="*/ 45 w 105"/>
                <a:gd name="T75" fmla="*/ 176 h 391"/>
                <a:gd name="T76" fmla="*/ 43 w 105"/>
                <a:gd name="T77" fmla="*/ 202 h 391"/>
                <a:gd name="T78" fmla="*/ 41 w 105"/>
                <a:gd name="T79" fmla="*/ 228 h 391"/>
                <a:gd name="T80" fmla="*/ 41 w 105"/>
                <a:gd name="T81" fmla="*/ 253 h 391"/>
                <a:gd name="T82" fmla="*/ 43 w 105"/>
                <a:gd name="T83" fmla="*/ 276 h 391"/>
                <a:gd name="T84" fmla="*/ 45 w 105"/>
                <a:gd name="T85" fmla="*/ 297 h 391"/>
                <a:gd name="T86" fmla="*/ 49 w 105"/>
                <a:gd name="T87" fmla="*/ 320 h 391"/>
                <a:gd name="T88" fmla="*/ 54 w 105"/>
                <a:gd name="T89" fmla="*/ 345 h 391"/>
                <a:gd name="T90" fmla="*/ 32 w 105"/>
                <a:gd name="T91" fmla="*/ 373 h 391"/>
                <a:gd name="T92" fmla="*/ 28 w 105"/>
                <a:gd name="T93" fmla="*/ 352 h 391"/>
                <a:gd name="T94" fmla="*/ 24 w 105"/>
                <a:gd name="T95" fmla="*/ 331 h 391"/>
                <a:gd name="T96" fmla="*/ 20 w 105"/>
                <a:gd name="T97" fmla="*/ 307 h 391"/>
                <a:gd name="T98" fmla="*/ 17 w 105"/>
                <a:gd name="T99" fmla="*/ 278 h 391"/>
                <a:gd name="T100" fmla="*/ 15 w 105"/>
                <a:gd name="T101" fmla="*/ 249 h 391"/>
                <a:gd name="T102" fmla="*/ 15 w 105"/>
                <a:gd name="T103" fmla="*/ 217 h 391"/>
                <a:gd name="T104" fmla="*/ 18 w 105"/>
                <a:gd name="T105" fmla="*/ 187 h 391"/>
                <a:gd name="T106" fmla="*/ 24 w 105"/>
                <a:gd name="T107" fmla="*/ 158 h 391"/>
                <a:gd name="T108" fmla="*/ 32 w 105"/>
                <a:gd name="T109" fmla="*/ 132 h 391"/>
                <a:gd name="T110" fmla="*/ 40 w 105"/>
                <a:gd name="T111" fmla="*/ 109 h 391"/>
                <a:gd name="T112" fmla="*/ 50 w 105"/>
                <a:gd name="T113" fmla="*/ 86 h 391"/>
                <a:gd name="T114" fmla="*/ 59 w 105"/>
                <a:gd name="T115" fmla="*/ 68 h 391"/>
                <a:gd name="T116" fmla="*/ 69 w 105"/>
                <a:gd name="T117" fmla="*/ 52 h 391"/>
                <a:gd name="T118" fmla="*/ 84 w 105"/>
                <a:gd name="T119" fmla="*/ 30 h 391"/>
                <a:gd name="T120" fmla="*/ 84 w 105"/>
                <a:gd name="T121" fmla="*/ 0 h 3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5"/>
                <a:gd name="T184" fmla="*/ 0 h 391"/>
                <a:gd name="T185" fmla="*/ 105 w 105"/>
                <a:gd name="T186" fmla="*/ 391 h 39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5" h="391">
                  <a:moveTo>
                    <a:pt x="84" y="0"/>
                  </a:moveTo>
                  <a:lnTo>
                    <a:pt x="83" y="1"/>
                  </a:lnTo>
                  <a:lnTo>
                    <a:pt x="80" y="5"/>
                  </a:lnTo>
                  <a:lnTo>
                    <a:pt x="78" y="6"/>
                  </a:lnTo>
                  <a:lnTo>
                    <a:pt x="77" y="9"/>
                  </a:lnTo>
                  <a:lnTo>
                    <a:pt x="75" y="11"/>
                  </a:lnTo>
                  <a:lnTo>
                    <a:pt x="74" y="16"/>
                  </a:lnTo>
                  <a:lnTo>
                    <a:pt x="70" y="19"/>
                  </a:lnTo>
                  <a:lnTo>
                    <a:pt x="68" y="24"/>
                  </a:lnTo>
                  <a:lnTo>
                    <a:pt x="66" y="25"/>
                  </a:lnTo>
                  <a:lnTo>
                    <a:pt x="65" y="28"/>
                  </a:lnTo>
                  <a:lnTo>
                    <a:pt x="63" y="31"/>
                  </a:lnTo>
                  <a:lnTo>
                    <a:pt x="62" y="33"/>
                  </a:lnTo>
                  <a:lnTo>
                    <a:pt x="60" y="36"/>
                  </a:lnTo>
                  <a:lnTo>
                    <a:pt x="59" y="39"/>
                  </a:lnTo>
                  <a:lnTo>
                    <a:pt x="57" y="41"/>
                  </a:lnTo>
                  <a:lnTo>
                    <a:pt x="56" y="44"/>
                  </a:lnTo>
                  <a:lnTo>
                    <a:pt x="54" y="46"/>
                  </a:lnTo>
                  <a:lnTo>
                    <a:pt x="52" y="51"/>
                  </a:lnTo>
                  <a:lnTo>
                    <a:pt x="51" y="53"/>
                  </a:lnTo>
                  <a:lnTo>
                    <a:pt x="50" y="57"/>
                  </a:lnTo>
                  <a:lnTo>
                    <a:pt x="48" y="60"/>
                  </a:lnTo>
                  <a:lnTo>
                    <a:pt x="45" y="63"/>
                  </a:lnTo>
                  <a:lnTo>
                    <a:pt x="44" y="67"/>
                  </a:lnTo>
                  <a:lnTo>
                    <a:pt x="42" y="70"/>
                  </a:lnTo>
                  <a:lnTo>
                    <a:pt x="41" y="74"/>
                  </a:lnTo>
                  <a:lnTo>
                    <a:pt x="39" y="77"/>
                  </a:lnTo>
                  <a:lnTo>
                    <a:pt x="37" y="80"/>
                  </a:lnTo>
                  <a:lnTo>
                    <a:pt x="36" y="85"/>
                  </a:lnTo>
                  <a:lnTo>
                    <a:pt x="34" y="88"/>
                  </a:lnTo>
                  <a:lnTo>
                    <a:pt x="32" y="92"/>
                  </a:lnTo>
                  <a:lnTo>
                    <a:pt x="31" y="96"/>
                  </a:lnTo>
                  <a:lnTo>
                    <a:pt x="28" y="100"/>
                  </a:lnTo>
                  <a:lnTo>
                    <a:pt x="27" y="104"/>
                  </a:lnTo>
                  <a:lnTo>
                    <a:pt x="25" y="108"/>
                  </a:lnTo>
                  <a:lnTo>
                    <a:pt x="24" y="112"/>
                  </a:lnTo>
                  <a:lnTo>
                    <a:pt x="23" y="117"/>
                  </a:lnTo>
                  <a:lnTo>
                    <a:pt x="22" y="120"/>
                  </a:lnTo>
                  <a:lnTo>
                    <a:pt x="19" y="124"/>
                  </a:lnTo>
                  <a:lnTo>
                    <a:pt x="18" y="129"/>
                  </a:lnTo>
                  <a:lnTo>
                    <a:pt x="17" y="134"/>
                  </a:lnTo>
                  <a:lnTo>
                    <a:pt x="16" y="138"/>
                  </a:lnTo>
                  <a:lnTo>
                    <a:pt x="15" y="141"/>
                  </a:lnTo>
                  <a:lnTo>
                    <a:pt x="13" y="146"/>
                  </a:lnTo>
                  <a:lnTo>
                    <a:pt x="13" y="150"/>
                  </a:lnTo>
                  <a:lnTo>
                    <a:pt x="10" y="155"/>
                  </a:lnTo>
                  <a:lnTo>
                    <a:pt x="9" y="160"/>
                  </a:lnTo>
                  <a:lnTo>
                    <a:pt x="9" y="164"/>
                  </a:lnTo>
                  <a:lnTo>
                    <a:pt x="8" y="169"/>
                  </a:lnTo>
                  <a:lnTo>
                    <a:pt x="7" y="173"/>
                  </a:lnTo>
                  <a:lnTo>
                    <a:pt x="7" y="178"/>
                  </a:lnTo>
                  <a:lnTo>
                    <a:pt x="6" y="182"/>
                  </a:lnTo>
                  <a:lnTo>
                    <a:pt x="6" y="188"/>
                  </a:lnTo>
                  <a:lnTo>
                    <a:pt x="4" y="191"/>
                  </a:lnTo>
                  <a:lnTo>
                    <a:pt x="4" y="197"/>
                  </a:lnTo>
                  <a:lnTo>
                    <a:pt x="2" y="200"/>
                  </a:lnTo>
                  <a:lnTo>
                    <a:pt x="2" y="206"/>
                  </a:lnTo>
                  <a:lnTo>
                    <a:pt x="2" y="209"/>
                  </a:lnTo>
                  <a:lnTo>
                    <a:pt x="1" y="215"/>
                  </a:lnTo>
                  <a:lnTo>
                    <a:pt x="1" y="218"/>
                  </a:lnTo>
                  <a:lnTo>
                    <a:pt x="1" y="224"/>
                  </a:lnTo>
                  <a:lnTo>
                    <a:pt x="0" y="227"/>
                  </a:lnTo>
                  <a:lnTo>
                    <a:pt x="0" y="232"/>
                  </a:lnTo>
                  <a:lnTo>
                    <a:pt x="0" y="236"/>
                  </a:lnTo>
                  <a:lnTo>
                    <a:pt x="0" y="241"/>
                  </a:lnTo>
                  <a:lnTo>
                    <a:pt x="0" y="245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0" y="259"/>
                  </a:lnTo>
                  <a:lnTo>
                    <a:pt x="0" y="264"/>
                  </a:lnTo>
                  <a:lnTo>
                    <a:pt x="0" y="268"/>
                  </a:lnTo>
                  <a:lnTo>
                    <a:pt x="0" y="271"/>
                  </a:lnTo>
                  <a:lnTo>
                    <a:pt x="1" y="276"/>
                  </a:lnTo>
                  <a:lnTo>
                    <a:pt x="1" y="280"/>
                  </a:lnTo>
                  <a:lnTo>
                    <a:pt x="1" y="284"/>
                  </a:lnTo>
                  <a:lnTo>
                    <a:pt x="2" y="288"/>
                  </a:lnTo>
                  <a:lnTo>
                    <a:pt x="2" y="293"/>
                  </a:lnTo>
                  <a:lnTo>
                    <a:pt x="2" y="296"/>
                  </a:lnTo>
                  <a:lnTo>
                    <a:pt x="2" y="301"/>
                  </a:lnTo>
                  <a:lnTo>
                    <a:pt x="4" y="304"/>
                  </a:lnTo>
                  <a:lnTo>
                    <a:pt x="4" y="309"/>
                  </a:lnTo>
                  <a:lnTo>
                    <a:pt x="4" y="312"/>
                  </a:lnTo>
                  <a:lnTo>
                    <a:pt x="5" y="317"/>
                  </a:lnTo>
                  <a:lnTo>
                    <a:pt x="6" y="320"/>
                  </a:lnTo>
                  <a:lnTo>
                    <a:pt x="6" y="323"/>
                  </a:lnTo>
                  <a:lnTo>
                    <a:pt x="6" y="327"/>
                  </a:lnTo>
                  <a:lnTo>
                    <a:pt x="7" y="330"/>
                  </a:lnTo>
                  <a:lnTo>
                    <a:pt x="7" y="334"/>
                  </a:lnTo>
                  <a:lnTo>
                    <a:pt x="8" y="337"/>
                  </a:lnTo>
                  <a:lnTo>
                    <a:pt x="8" y="340"/>
                  </a:lnTo>
                  <a:lnTo>
                    <a:pt x="9" y="343"/>
                  </a:lnTo>
                  <a:lnTo>
                    <a:pt x="9" y="346"/>
                  </a:lnTo>
                  <a:lnTo>
                    <a:pt x="10" y="349"/>
                  </a:lnTo>
                  <a:lnTo>
                    <a:pt x="10" y="352"/>
                  </a:lnTo>
                  <a:lnTo>
                    <a:pt x="11" y="355"/>
                  </a:lnTo>
                  <a:lnTo>
                    <a:pt x="13" y="357"/>
                  </a:lnTo>
                  <a:lnTo>
                    <a:pt x="13" y="361"/>
                  </a:lnTo>
                  <a:lnTo>
                    <a:pt x="14" y="363"/>
                  </a:lnTo>
                  <a:lnTo>
                    <a:pt x="15" y="365"/>
                  </a:lnTo>
                  <a:lnTo>
                    <a:pt x="15" y="368"/>
                  </a:lnTo>
                  <a:lnTo>
                    <a:pt x="16" y="371"/>
                  </a:lnTo>
                  <a:lnTo>
                    <a:pt x="17" y="374"/>
                  </a:lnTo>
                  <a:lnTo>
                    <a:pt x="18" y="378"/>
                  </a:lnTo>
                  <a:lnTo>
                    <a:pt x="19" y="381"/>
                  </a:lnTo>
                  <a:lnTo>
                    <a:pt x="20" y="385"/>
                  </a:lnTo>
                  <a:lnTo>
                    <a:pt x="22" y="387"/>
                  </a:lnTo>
                  <a:lnTo>
                    <a:pt x="23" y="388"/>
                  </a:lnTo>
                  <a:lnTo>
                    <a:pt x="24" y="389"/>
                  </a:lnTo>
                  <a:lnTo>
                    <a:pt x="25" y="391"/>
                  </a:lnTo>
                  <a:lnTo>
                    <a:pt x="27" y="391"/>
                  </a:lnTo>
                  <a:lnTo>
                    <a:pt x="30" y="390"/>
                  </a:lnTo>
                  <a:lnTo>
                    <a:pt x="32" y="389"/>
                  </a:lnTo>
                  <a:lnTo>
                    <a:pt x="36" y="389"/>
                  </a:lnTo>
                  <a:lnTo>
                    <a:pt x="40" y="387"/>
                  </a:lnTo>
                  <a:lnTo>
                    <a:pt x="43" y="385"/>
                  </a:lnTo>
                  <a:lnTo>
                    <a:pt x="46" y="382"/>
                  </a:lnTo>
                  <a:lnTo>
                    <a:pt x="51" y="380"/>
                  </a:lnTo>
                  <a:lnTo>
                    <a:pt x="54" y="378"/>
                  </a:lnTo>
                  <a:lnTo>
                    <a:pt x="58" y="375"/>
                  </a:lnTo>
                  <a:lnTo>
                    <a:pt x="60" y="373"/>
                  </a:lnTo>
                  <a:lnTo>
                    <a:pt x="63" y="371"/>
                  </a:lnTo>
                  <a:lnTo>
                    <a:pt x="66" y="368"/>
                  </a:lnTo>
                  <a:lnTo>
                    <a:pt x="68" y="366"/>
                  </a:lnTo>
                  <a:lnTo>
                    <a:pt x="69" y="365"/>
                  </a:lnTo>
                  <a:lnTo>
                    <a:pt x="70" y="364"/>
                  </a:lnTo>
                  <a:lnTo>
                    <a:pt x="69" y="362"/>
                  </a:lnTo>
                  <a:lnTo>
                    <a:pt x="69" y="359"/>
                  </a:lnTo>
                  <a:lnTo>
                    <a:pt x="69" y="355"/>
                  </a:lnTo>
                  <a:lnTo>
                    <a:pt x="68" y="353"/>
                  </a:lnTo>
                  <a:lnTo>
                    <a:pt x="68" y="349"/>
                  </a:lnTo>
                  <a:lnTo>
                    <a:pt x="68" y="346"/>
                  </a:lnTo>
                  <a:lnTo>
                    <a:pt x="67" y="342"/>
                  </a:lnTo>
                  <a:lnTo>
                    <a:pt x="66" y="337"/>
                  </a:lnTo>
                  <a:lnTo>
                    <a:pt x="65" y="333"/>
                  </a:lnTo>
                  <a:lnTo>
                    <a:pt x="65" y="328"/>
                  </a:lnTo>
                  <a:lnTo>
                    <a:pt x="63" y="326"/>
                  </a:lnTo>
                  <a:lnTo>
                    <a:pt x="63" y="323"/>
                  </a:lnTo>
                  <a:lnTo>
                    <a:pt x="62" y="320"/>
                  </a:lnTo>
                  <a:lnTo>
                    <a:pt x="62" y="318"/>
                  </a:lnTo>
                  <a:lnTo>
                    <a:pt x="62" y="314"/>
                  </a:lnTo>
                  <a:lnTo>
                    <a:pt x="62" y="312"/>
                  </a:lnTo>
                  <a:lnTo>
                    <a:pt x="61" y="310"/>
                  </a:lnTo>
                  <a:lnTo>
                    <a:pt x="61" y="308"/>
                  </a:lnTo>
                  <a:lnTo>
                    <a:pt x="60" y="303"/>
                  </a:lnTo>
                  <a:lnTo>
                    <a:pt x="60" y="301"/>
                  </a:lnTo>
                  <a:lnTo>
                    <a:pt x="60" y="297"/>
                  </a:lnTo>
                  <a:lnTo>
                    <a:pt x="60" y="295"/>
                  </a:lnTo>
                  <a:lnTo>
                    <a:pt x="59" y="292"/>
                  </a:lnTo>
                  <a:lnTo>
                    <a:pt x="59" y="288"/>
                  </a:lnTo>
                  <a:lnTo>
                    <a:pt x="58" y="286"/>
                  </a:lnTo>
                  <a:lnTo>
                    <a:pt x="58" y="283"/>
                  </a:lnTo>
                  <a:lnTo>
                    <a:pt x="58" y="279"/>
                  </a:lnTo>
                  <a:lnTo>
                    <a:pt x="57" y="276"/>
                  </a:lnTo>
                  <a:lnTo>
                    <a:pt x="57" y="273"/>
                  </a:lnTo>
                  <a:lnTo>
                    <a:pt x="57" y="270"/>
                  </a:lnTo>
                  <a:lnTo>
                    <a:pt x="57" y="266"/>
                  </a:lnTo>
                  <a:lnTo>
                    <a:pt x="56" y="264"/>
                  </a:lnTo>
                  <a:lnTo>
                    <a:pt x="56" y="260"/>
                  </a:lnTo>
                  <a:lnTo>
                    <a:pt x="56" y="257"/>
                  </a:lnTo>
                  <a:lnTo>
                    <a:pt x="56" y="253"/>
                  </a:lnTo>
                  <a:lnTo>
                    <a:pt x="56" y="250"/>
                  </a:lnTo>
                  <a:lnTo>
                    <a:pt x="54" y="247"/>
                  </a:lnTo>
                  <a:lnTo>
                    <a:pt x="54" y="244"/>
                  </a:lnTo>
                  <a:lnTo>
                    <a:pt x="54" y="241"/>
                  </a:lnTo>
                  <a:lnTo>
                    <a:pt x="54" y="238"/>
                  </a:lnTo>
                  <a:lnTo>
                    <a:pt x="54" y="234"/>
                  </a:lnTo>
                  <a:lnTo>
                    <a:pt x="54" y="231"/>
                  </a:lnTo>
                  <a:lnTo>
                    <a:pt x="54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4" y="218"/>
                  </a:lnTo>
                  <a:lnTo>
                    <a:pt x="54" y="215"/>
                  </a:lnTo>
                  <a:lnTo>
                    <a:pt x="54" y="213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6" y="204"/>
                  </a:lnTo>
                  <a:lnTo>
                    <a:pt x="56" y="200"/>
                  </a:lnTo>
                  <a:lnTo>
                    <a:pt x="56" y="197"/>
                  </a:lnTo>
                  <a:lnTo>
                    <a:pt x="57" y="195"/>
                  </a:lnTo>
                  <a:lnTo>
                    <a:pt x="57" y="191"/>
                  </a:lnTo>
                  <a:lnTo>
                    <a:pt x="57" y="188"/>
                  </a:lnTo>
                  <a:lnTo>
                    <a:pt x="58" y="184"/>
                  </a:lnTo>
                  <a:lnTo>
                    <a:pt x="59" y="182"/>
                  </a:lnTo>
                  <a:lnTo>
                    <a:pt x="59" y="179"/>
                  </a:lnTo>
                  <a:lnTo>
                    <a:pt x="59" y="175"/>
                  </a:lnTo>
                  <a:lnTo>
                    <a:pt x="60" y="172"/>
                  </a:lnTo>
                  <a:lnTo>
                    <a:pt x="60" y="170"/>
                  </a:lnTo>
                  <a:lnTo>
                    <a:pt x="61" y="166"/>
                  </a:lnTo>
                  <a:lnTo>
                    <a:pt x="62" y="163"/>
                  </a:lnTo>
                  <a:lnTo>
                    <a:pt x="63" y="160"/>
                  </a:lnTo>
                  <a:lnTo>
                    <a:pt x="65" y="157"/>
                  </a:lnTo>
                  <a:lnTo>
                    <a:pt x="65" y="154"/>
                  </a:lnTo>
                  <a:lnTo>
                    <a:pt x="66" y="150"/>
                  </a:lnTo>
                  <a:lnTo>
                    <a:pt x="67" y="147"/>
                  </a:lnTo>
                  <a:lnTo>
                    <a:pt x="68" y="145"/>
                  </a:lnTo>
                  <a:lnTo>
                    <a:pt x="69" y="141"/>
                  </a:lnTo>
                  <a:lnTo>
                    <a:pt x="70" y="138"/>
                  </a:lnTo>
                  <a:lnTo>
                    <a:pt x="71" y="136"/>
                  </a:lnTo>
                  <a:lnTo>
                    <a:pt x="72" y="132"/>
                  </a:lnTo>
                  <a:lnTo>
                    <a:pt x="74" y="130"/>
                  </a:lnTo>
                  <a:lnTo>
                    <a:pt x="75" y="127"/>
                  </a:lnTo>
                  <a:lnTo>
                    <a:pt x="76" y="123"/>
                  </a:lnTo>
                  <a:lnTo>
                    <a:pt x="77" y="121"/>
                  </a:lnTo>
                  <a:lnTo>
                    <a:pt x="78" y="119"/>
                  </a:lnTo>
                  <a:lnTo>
                    <a:pt x="79" y="117"/>
                  </a:lnTo>
                  <a:lnTo>
                    <a:pt x="80" y="113"/>
                  </a:lnTo>
                  <a:lnTo>
                    <a:pt x="82" y="111"/>
                  </a:lnTo>
                  <a:lnTo>
                    <a:pt x="83" y="108"/>
                  </a:lnTo>
                  <a:lnTo>
                    <a:pt x="84" y="105"/>
                  </a:lnTo>
                  <a:lnTo>
                    <a:pt x="85" y="103"/>
                  </a:lnTo>
                  <a:lnTo>
                    <a:pt x="86" y="101"/>
                  </a:lnTo>
                  <a:lnTo>
                    <a:pt x="88" y="95"/>
                  </a:lnTo>
                  <a:lnTo>
                    <a:pt x="91" y="92"/>
                  </a:lnTo>
                  <a:lnTo>
                    <a:pt x="92" y="87"/>
                  </a:lnTo>
                  <a:lnTo>
                    <a:pt x="94" y="83"/>
                  </a:lnTo>
                  <a:lnTo>
                    <a:pt x="96" y="79"/>
                  </a:lnTo>
                  <a:lnTo>
                    <a:pt x="97" y="77"/>
                  </a:lnTo>
                  <a:lnTo>
                    <a:pt x="100" y="74"/>
                  </a:lnTo>
                  <a:lnTo>
                    <a:pt x="101" y="70"/>
                  </a:lnTo>
                  <a:lnTo>
                    <a:pt x="102" y="68"/>
                  </a:lnTo>
                  <a:lnTo>
                    <a:pt x="103" y="67"/>
                  </a:lnTo>
                  <a:lnTo>
                    <a:pt x="105" y="63"/>
                  </a:lnTo>
                  <a:lnTo>
                    <a:pt x="97" y="51"/>
                  </a:lnTo>
                  <a:lnTo>
                    <a:pt x="96" y="51"/>
                  </a:lnTo>
                  <a:lnTo>
                    <a:pt x="95" y="53"/>
                  </a:lnTo>
                  <a:lnTo>
                    <a:pt x="94" y="54"/>
                  </a:lnTo>
                  <a:lnTo>
                    <a:pt x="93" y="58"/>
                  </a:lnTo>
                  <a:lnTo>
                    <a:pt x="91" y="59"/>
                  </a:lnTo>
                  <a:lnTo>
                    <a:pt x="89" y="62"/>
                  </a:lnTo>
                  <a:lnTo>
                    <a:pt x="87" y="66"/>
                  </a:lnTo>
                  <a:lnTo>
                    <a:pt x="85" y="70"/>
                  </a:lnTo>
                  <a:lnTo>
                    <a:pt x="83" y="74"/>
                  </a:lnTo>
                  <a:lnTo>
                    <a:pt x="82" y="78"/>
                  </a:lnTo>
                  <a:lnTo>
                    <a:pt x="80" y="79"/>
                  </a:lnTo>
                  <a:lnTo>
                    <a:pt x="78" y="82"/>
                  </a:lnTo>
                  <a:lnTo>
                    <a:pt x="77" y="84"/>
                  </a:lnTo>
                  <a:lnTo>
                    <a:pt x="77" y="87"/>
                  </a:lnTo>
                  <a:lnTo>
                    <a:pt x="75" y="89"/>
                  </a:lnTo>
                  <a:lnTo>
                    <a:pt x="74" y="92"/>
                  </a:lnTo>
                  <a:lnTo>
                    <a:pt x="72" y="95"/>
                  </a:lnTo>
                  <a:lnTo>
                    <a:pt x="71" y="97"/>
                  </a:lnTo>
                  <a:lnTo>
                    <a:pt x="70" y="101"/>
                  </a:lnTo>
                  <a:lnTo>
                    <a:pt x="69" y="103"/>
                  </a:lnTo>
                  <a:lnTo>
                    <a:pt x="68" y="105"/>
                  </a:lnTo>
                  <a:lnTo>
                    <a:pt x="67" y="109"/>
                  </a:lnTo>
                  <a:lnTo>
                    <a:pt x="66" y="111"/>
                  </a:lnTo>
                  <a:lnTo>
                    <a:pt x="65" y="114"/>
                  </a:lnTo>
                  <a:lnTo>
                    <a:pt x="62" y="118"/>
                  </a:lnTo>
                  <a:lnTo>
                    <a:pt x="61" y="121"/>
                  </a:lnTo>
                  <a:lnTo>
                    <a:pt x="60" y="123"/>
                  </a:lnTo>
                  <a:lnTo>
                    <a:pt x="59" y="127"/>
                  </a:lnTo>
                  <a:lnTo>
                    <a:pt x="58" y="130"/>
                  </a:lnTo>
                  <a:lnTo>
                    <a:pt x="57" y="134"/>
                  </a:lnTo>
                  <a:lnTo>
                    <a:pt x="56" y="137"/>
                  </a:lnTo>
                  <a:lnTo>
                    <a:pt x="54" y="140"/>
                  </a:lnTo>
                  <a:lnTo>
                    <a:pt x="53" y="144"/>
                  </a:lnTo>
                  <a:lnTo>
                    <a:pt x="53" y="147"/>
                  </a:lnTo>
                  <a:lnTo>
                    <a:pt x="52" y="150"/>
                  </a:lnTo>
                  <a:lnTo>
                    <a:pt x="50" y="154"/>
                  </a:lnTo>
                  <a:lnTo>
                    <a:pt x="50" y="157"/>
                  </a:lnTo>
                  <a:lnTo>
                    <a:pt x="49" y="161"/>
                  </a:lnTo>
                  <a:lnTo>
                    <a:pt x="48" y="165"/>
                  </a:lnTo>
                  <a:lnTo>
                    <a:pt x="46" y="169"/>
                  </a:lnTo>
                  <a:lnTo>
                    <a:pt x="46" y="172"/>
                  </a:lnTo>
                  <a:lnTo>
                    <a:pt x="45" y="176"/>
                  </a:lnTo>
                  <a:lnTo>
                    <a:pt x="45" y="180"/>
                  </a:lnTo>
                  <a:lnTo>
                    <a:pt x="44" y="183"/>
                  </a:lnTo>
                  <a:lnTo>
                    <a:pt x="43" y="188"/>
                  </a:lnTo>
                  <a:lnTo>
                    <a:pt x="43" y="191"/>
                  </a:lnTo>
                  <a:lnTo>
                    <a:pt x="43" y="195"/>
                  </a:lnTo>
                  <a:lnTo>
                    <a:pt x="43" y="199"/>
                  </a:lnTo>
                  <a:lnTo>
                    <a:pt x="43" y="202"/>
                  </a:lnTo>
                  <a:lnTo>
                    <a:pt x="43" y="207"/>
                  </a:lnTo>
                  <a:lnTo>
                    <a:pt x="42" y="210"/>
                  </a:lnTo>
                  <a:lnTo>
                    <a:pt x="42" y="214"/>
                  </a:lnTo>
                  <a:lnTo>
                    <a:pt x="41" y="217"/>
                  </a:lnTo>
                  <a:lnTo>
                    <a:pt x="41" y="222"/>
                  </a:lnTo>
                  <a:lnTo>
                    <a:pt x="41" y="225"/>
                  </a:lnTo>
                  <a:lnTo>
                    <a:pt x="41" y="228"/>
                  </a:lnTo>
                  <a:lnTo>
                    <a:pt x="41" y="232"/>
                  </a:lnTo>
                  <a:lnTo>
                    <a:pt x="41" y="235"/>
                  </a:lnTo>
                  <a:lnTo>
                    <a:pt x="41" y="240"/>
                  </a:lnTo>
                  <a:lnTo>
                    <a:pt x="41" y="243"/>
                  </a:lnTo>
                  <a:lnTo>
                    <a:pt x="41" y="247"/>
                  </a:lnTo>
                  <a:lnTo>
                    <a:pt x="41" y="250"/>
                  </a:lnTo>
                  <a:lnTo>
                    <a:pt x="41" y="253"/>
                  </a:lnTo>
                  <a:lnTo>
                    <a:pt x="42" y="257"/>
                  </a:lnTo>
                  <a:lnTo>
                    <a:pt x="42" y="260"/>
                  </a:lnTo>
                  <a:lnTo>
                    <a:pt x="43" y="264"/>
                  </a:lnTo>
                  <a:lnTo>
                    <a:pt x="43" y="267"/>
                  </a:lnTo>
                  <a:lnTo>
                    <a:pt x="43" y="270"/>
                  </a:lnTo>
                  <a:lnTo>
                    <a:pt x="43" y="273"/>
                  </a:lnTo>
                  <a:lnTo>
                    <a:pt x="43" y="276"/>
                  </a:lnTo>
                  <a:lnTo>
                    <a:pt x="43" y="279"/>
                  </a:lnTo>
                  <a:lnTo>
                    <a:pt x="43" y="282"/>
                  </a:lnTo>
                  <a:lnTo>
                    <a:pt x="44" y="285"/>
                  </a:lnTo>
                  <a:lnTo>
                    <a:pt x="44" y="288"/>
                  </a:lnTo>
                  <a:lnTo>
                    <a:pt x="44" y="291"/>
                  </a:lnTo>
                  <a:lnTo>
                    <a:pt x="45" y="294"/>
                  </a:lnTo>
                  <a:lnTo>
                    <a:pt x="45" y="297"/>
                  </a:lnTo>
                  <a:lnTo>
                    <a:pt x="46" y="300"/>
                  </a:lnTo>
                  <a:lnTo>
                    <a:pt x="46" y="303"/>
                  </a:lnTo>
                  <a:lnTo>
                    <a:pt x="46" y="305"/>
                  </a:lnTo>
                  <a:lnTo>
                    <a:pt x="46" y="308"/>
                  </a:lnTo>
                  <a:lnTo>
                    <a:pt x="48" y="311"/>
                  </a:lnTo>
                  <a:lnTo>
                    <a:pt x="48" y="316"/>
                  </a:lnTo>
                  <a:lnTo>
                    <a:pt x="49" y="320"/>
                  </a:lnTo>
                  <a:lnTo>
                    <a:pt x="50" y="325"/>
                  </a:lnTo>
                  <a:lnTo>
                    <a:pt x="51" y="329"/>
                  </a:lnTo>
                  <a:lnTo>
                    <a:pt x="51" y="333"/>
                  </a:lnTo>
                  <a:lnTo>
                    <a:pt x="52" y="337"/>
                  </a:lnTo>
                  <a:lnTo>
                    <a:pt x="53" y="339"/>
                  </a:lnTo>
                  <a:lnTo>
                    <a:pt x="53" y="343"/>
                  </a:lnTo>
                  <a:lnTo>
                    <a:pt x="54" y="345"/>
                  </a:lnTo>
                  <a:lnTo>
                    <a:pt x="54" y="348"/>
                  </a:lnTo>
                  <a:lnTo>
                    <a:pt x="56" y="349"/>
                  </a:lnTo>
                  <a:lnTo>
                    <a:pt x="56" y="352"/>
                  </a:lnTo>
                  <a:lnTo>
                    <a:pt x="57" y="354"/>
                  </a:lnTo>
                  <a:lnTo>
                    <a:pt x="57" y="355"/>
                  </a:lnTo>
                  <a:lnTo>
                    <a:pt x="33" y="373"/>
                  </a:lnTo>
                  <a:lnTo>
                    <a:pt x="32" y="373"/>
                  </a:lnTo>
                  <a:lnTo>
                    <a:pt x="32" y="372"/>
                  </a:lnTo>
                  <a:lnTo>
                    <a:pt x="32" y="370"/>
                  </a:lnTo>
                  <a:lnTo>
                    <a:pt x="31" y="368"/>
                  </a:lnTo>
                  <a:lnTo>
                    <a:pt x="31" y="364"/>
                  </a:lnTo>
                  <a:lnTo>
                    <a:pt x="30" y="361"/>
                  </a:lnTo>
                  <a:lnTo>
                    <a:pt x="28" y="356"/>
                  </a:lnTo>
                  <a:lnTo>
                    <a:pt x="28" y="352"/>
                  </a:lnTo>
                  <a:lnTo>
                    <a:pt x="27" y="349"/>
                  </a:lnTo>
                  <a:lnTo>
                    <a:pt x="27" y="346"/>
                  </a:lnTo>
                  <a:lnTo>
                    <a:pt x="26" y="344"/>
                  </a:lnTo>
                  <a:lnTo>
                    <a:pt x="25" y="340"/>
                  </a:lnTo>
                  <a:lnTo>
                    <a:pt x="25" y="337"/>
                  </a:lnTo>
                  <a:lnTo>
                    <a:pt x="24" y="335"/>
                  </a:lnTo>
                  <a:lnTo>
                    <a:pt x="24" y="331"/>
                  </a:lnTo>
                  <a:lnTo>
                    <a:pt x="24" y="328"/>
                  </a:lnTo>
                  <a:lnTo>
                    <a:pt x="23" y="325"/>
                  </a:lnTo>
                  <a:lnTo>
                    <a:pt x="22" y="321"/>
                  </a:lnTo>
                  <a:lnTo>
                    <a:pt x="22" y="318"/>
                  </a:lnTo>
                  <a:lnTo>
                    <a:pt x="22" y="314"/>
                  </a:lnTo>
                  <a:lnTo>
                    <a:pt x="20" y="311"/>
                  </a:lnTo>
                  <a:lnTo>
                    <a:pt x="20" y="307"/>
                  </a:lnTo>
                  <a:lnTo>
                    <a:pt x="19" y="303"/>
                  </a:lnTo>
                  <a:lnTo>
                    <a:pt x="19" y="300"/>
                  </a:lnTo>
                  <a:lnTo>
                    <a:pt x="18" y="295"/>
                  </a:lnTo>
                  <a:lnTo>
                    <a:pt x="18" y="291"/>
                  </a:lnTo>
                  <a:lnTo>
                    <a:pt x="18" y="286"/>
                  </a:lnTo>
                  <a:lnTo>
                    <a:pt x="17" y="283"/>
                  </a:lnTo>
                  <a:lnTo>
                    <a:pt x="17" y="278"/>
                  </a:lnTo>
                  <a:lnTo>
                    <a:pt x="16" y="274"/>
                  </a:lnTo>
                  <a:lnTo>
                    <a:pt x="16" y="270"/>
                  </a:lnTo>
                  <a:lnTo>
                    <a:pt x="16" y="266"/>
                  </a:lnTo>
                  <a:lnTo>
                    <a:pt x="16" y="261"/>
                  </a:lnTo>
                  <a:lnTo>
                    <a:pt x="15" y="257"/>
                  </a:lnTo>
                  <a:lnTo>
                    <a:pt x="15" y="252"/>
                  </a:lnTo>
                  <a:lnTo>
                    <a:pt x="15" y="249"/>
                  </a:lnTo>
                  <a:lnTo>
                    <a:pt x="15" y="243"/>
                  </a:lnTo>
                  <a:lnTo>
                    <a:pt x="15" y="240"/>
                  </a:lnTo>
                  <a:lnTo>
                    <a:pt x="15" y="234"/>
                  </a:lnTo>
                  <a:lnTo>
                    <a:pt x="15" y="231"/>
                  </a:lnTo>
                  <a:lnTo>
                    <a:pt x="15" y="226"/>
                  </a:lnTo>
                  <a:lnTo>
                    <a:pt x="15" y="222"/>
                  </a:lnTo>
                  <a:lnTo>
                    <a:pt x="15" y="217"/>
                  </a:lnTo>
                  <a:lnTo>
                    <a:pt x="15" y="213"/>
                  </a:lnTo>
                  <a:lnTo>
                    <a:pt x="15" y="208"/>
                  </a:lnTo>
                  <a:lnTo>
                    <a:pt x="16" y="204"/>
                  </a:lnTo>
                  <a:lnTo>
                    <a:pt x="16" y="199"/>
                  </a:lnTo>
                  <a:lnTo>
                    <a:pt x="17" y="196"/>
                  </a:lnTo>
                  <a:lnTo>
                    <a:pt x="17" y="191"/>
                  </a:lnTo>
                  <a:lnTo>
                    <a:pt x="18" y="187"/>
                  </a:lnTo>
                  <a:lnTo>
                    <a:pt x="18" y="182"/>
                  </a:lnTo>
                  <a:lnTo>
                    <a:pt x="19" y="179"/>
                  </a:lnTo>
                  <a:lnTo>
                    <a:pt x="19" y="174"/>
                  </a:lnTo>
                  <a:lnTo>
                    <a:pt x="20" y="171"/>
                  </a:lnTo>
                  <a:lnTo>
                    <a:pt x="22" y="166"/>
                  </a:lnTo>
                  <a:lnTo>
                    <a:pt x="23" y="163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5" y="150"/>
                  </a:lnTo>
                  <a:lnTo>
                    <a:pt x="27" y="147"/>
                  </a:lnTo>
                  <a:lnTo>
                    <a:pt x="27" y="143"/>
                  </a:lnTo>
                  <a:lnTo>
                    <a:pt x="28" y="139"/>
                  </a:lnTo>
                  <a:lnTo>
                    <a:pt x="31" y="136"/>
                  </a:lnTo>
                  <a:lnTo>
                    <a:pt x="32" y="132"/>
                  </a:lnTo>
                  <a:lnTo>
                    <a:pt x="32" y="129"/>
                  </a:lnTo>
                  <a:lnTo>
                    <a:pt x="34" y="126"/>
                  </a:lnTo>
                  <a:lnTo>
                    <a:pt x="35" y="121"/>
                  </a:lnTo>
                  <a:lnTo>
                    <a:pt x="36" y="119"/>
                  </a:lnTo>
                  <a:lnTo>
                    <a:pt x="37" y="114"/>
                  </a:lnTo>
                  <a:lnTo>
                    <a:pt x="39" y="112"/>
                  </a:lnTo>
                  <a:lnTo>
                    <a:pt x="40" y="109"/>
                  </a:lnTo>
                  <a:lnTo>
                    <a:pt x="42" y="105"/>
                  </a:lnTo>
                  <a:lnTo>
                    <a:pt x="43" y="102"/>
                  </a:lnTo>
                  <a:lnTo>
                    <a:pt x="44" y="98"/>
                  </a:lnTo>
                  <a:lnTo>
                    <a:pt x="45" y="95"/>
                  </a:lnTo>
                  <a:lnTo>
                    <a:pt x="46" y="93"/>
                  </a:lnTo>
                  <a:lnTo>
                    <a:pt x="48" y="89"/>
                  </a:lnTo>
                  <a:lnTo>
                    <a:pt x="50" y="86"/>
                  </a:lnTo>
                  <a:lnTo>
                    <a:pt x="51" y="84"/>
                  </a:lnTo>
                  <a:lnTo>
                    <a:pt x="53" y="80"/>
                  </a:lnTo>
                  <a:lnTo>
                    <a:pt x="54" y="78"/>
                  </a:lnTo>
                  <a:lnTo>
                    <a:pt x="56" y="75"/>
                  </a:lnTo>
                  <a:lnTo>
                    <a:pt x="57" y="72"/>
                  </a:lnTo>
                  <a:lnTo>
                    <a:pt x="58" y="70"/>
                  </a:lnTo>
                  <a:lnTo>
                    <a:pt x="59" y="68"/>
                  </a:lnTo>
                  <a:lnTo>
                    <a:pt x="61" y="65"/>
                  </a:lnTo>
                  <a:lnTo>
                    <a:pt x="62" y="62"/>
                  </a:lnTo>
                  <a:lnTo>
                    <a:pt x="65" y="61"/>
                  </a:lnTo>
                  <a:lnTo>
                    <a:pt x="65" y="58"/>
                  </a:lnTo>
                  <a:lnTo>
                    <a:pt x="66" y="56"/>
                  </a:lnTo>
                  <a:lnTo>
                    <a:pt x="68" y="53"/>
                  </a:lnTo>
                  <a:lnTo>
                    <a:pt x="69" y="52"/>
                  </a:lnTo>
                  <a:lnTo>
                    <a:pt x="71" y="48"/>
                  </a:lnTo>
                  <a:lnTo>
                    <a:pt x="74" y="44"/>
                  </a:lnTo>
                  <a:lnTo>
                    <a:pt x="76" y="40"/>
                  </a:lnTo>
                  <a:lnTo>
                    <a:pt x="78" y="37"/>
                  </a:lnTo>
                  <a:lnTo>
                    <a:pt x="80" y="34"/>
                  </a:lnTo>
                  <a:lnTo>
                    <a:pt x="83" y="32"/>
                  </a:lnTo>
                  <a:lnTo>
                    <a:pt x="84" y="30"/>
                  </a:lnTo>
                  <a:lnTo>
                    <a:pt x="86" y="27"/>
                  </a:lnTo>
                  <a:lnTo>
                    <a:pt x="87" y="25"/>
                  </a:lnTo>
                  <a:lnTo>
                    <a:pt x="88" y="24"/>
                  </a:lnTo>
                  <a:lnTo>
                    <a:pt x="89" y="23"/>
                  </a:lnTo>
                  <a:lnTo>
                    <a:pt x="91" y="2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70" name="Freeform 151"/>
            <p:cNvSpPr>
              <a:spLocks/>
            </p:cNvSpPr>
            <p:nvPr/>
          </p:nvSpPr>
          <p:spPr bwMode="auto">
            <a:xfrm>
              <a:off x="4445" y="1979"/>
              <a:ext cx="124" cy="135"/>
            </a:xfrm>
            <a:custGeom>
              <a:avLst/>
              <a:gdLst>
                <a:gd name="T0" fmla="*/ 19 w 124"/>
                <a:gd name="T1" fmla="*/ 35 h 135"/>
                <a:gd name="T2" fmla="*/ 13 w 124"/>
                <a:gd name="T3" fmla="*/ 42 h 135"/>
                <a:gd name="T4" fmla="*/ 6 w 124"/>
                <a:gd name="T5" fmla="*/ 51 h 135"/>
                <a:gd name="T6" fmla="*/ 1 w 124"/>
                <a:gd name="T7" fmla="*/ 60 h 135"/>
                <a:gd name="T8" fmla="*/ 0 w 124"/>
                <a:gd name="T9" fmla="*/ 68 h 135"/>
                <a:gd name="T10" fmla="*/ 2 w 124"/>
                <a:gd name="T11" fmla="*/ 76 h 135"/>
                <a:gd name="T12" fmla="*/ 4 w 124"/>
                <a:gd name="T13" fmla="*/ 83 h 135"/>
                <a:gd name="T14" fmla="*/ 6 w 124"/>
                <a:gd name="T15" fmla="*/ 91 h 135"/>
                <a:gd name="T16" fmla="*/ 11 w 124"/>
                <a:gd name="T17" fmla="*/ 100 h 135"/>
                <a:gd name="T18" fmla="*/ 14 w 124"/>
                <a:gd name="T19" fmla="*/ 108 h 135"/>
                <a:gd name="T20" fmla="*/ 18 w 124"/>
                <a:gd name="T21" fmla="*/ 116 h 135"/>
                <a:gd name="T22" fmla="*/ 20 w 124"/>
                <a:gd name="T23" fmla="*/ 123 h 135"/>
                <a:gd name="T24" fmla="*/ 24 w 124"/>
                <a:gd name="T25" fmla="*/ 132 h 135"/>
                <a:gd name="T26" fmla="*/ 27 w 124"/>
                <a:gd name="T27" fmla="*/ 134 h 135"/>
                <a:gd name="T28" fmla="*/ 33 w 124"/>
                <a:gd name="T29" fmla="*/ 126 h 135"/>
                <a:gd name="T30" fmla="*/ 41 w 124"/>
                <a:gd name="T31" fmla="*/ 119 h 135"/>
                <a:gd name="T32" fmla="*/ 50 w 124"/>
                <a:gd name="T33" fmla="*/ 110 h 135"/>
                <a:gd name="T34" fmla="*/ 59 w 124"/>
                <a:gd name="T35" fmla="*/ 103 h 135"/>
                <a:gd name="T36" fmla="*/ 67 w 124"/>
                <a:gd name="T37" fmla="*/ 97 h 135"/>
                <a:gd name="T38" fmla="*/ 78 w 124"/>
                <a:gd name="T39" fmla="*/ 91 h 135"/>
                <a:gd name="T40" fmla="*/ 85 w 124"/>
                <a:gd name="T41" fmla="*/ 87 h 135"/>
                <a:gd name="T42" fmla="*/ 93 w 124"/>
                <a:gd name="T43" fmla="*/ 85 h 135"/>
                <a:gd name="T44" fmla="*/ 101 w 124"/>
                <a:gd name="T45" fmla="*/ 82 h 135"/>
                <a:gd name="T46" fmla="*/ 110 w 124"/>
                <a:gd name="T47" fmla="*/ 77 h 135"/>
                <a:gd name="T48" fmla="*/ 121 w 124"/>
                <a:gd name="T49" fmla="*/ 75 h 135"/>
                <a:gd name="T50" fmla="*/ 123 w 124"/>
                <a:gd name="T51" fmla="*/ 73 h 135"/>
                <a:gd name="T52" fmla="*/ 119 w 124"/>
                <a:gd name="T53" fmla="*/ 64 h 135"/>
                <a:gd name="T54" fmla="*/ 116 w 124"/>
                <a:gd name="T55" fmla="*/ 54 h 135"/>
                <a:gd name="T56" fmla="*/ 113 w 124"/>
                <a:gd name="T57" fmla="*/ 45 h 135"/>
                <a:gd name="T58" fmla="*/ 108 w 124"/>
                <a:gd name="T59" fmla="*/ 35 h 135"/>
                <a:gd name="T60" fmla="*/ 105 w 124"/>
                <a:gd name="T61" fmla="*/ 26 h 135"/>
                <a:gd name="T62" fmla="*/ 101 w 124"/>
                <a:gd name="T63" fmla="*/ 17 h 135"/>
                <a:gd name="T64" fmla="*/ 98 w 124"/>
                <a:gd name="T65" fmla="*/ 9 h 135"/>
                <a:gd name="T66" fmla="*/ 93 w 124"/>
                <a:gd name="T67" fmla="*/ 2 h 135"/>
                <a:gd name="T68" fmla="*/ 89 w 124"/>
                <a:gd name="T69" fmla="*/ 0 h 135"/>
                <a:gd name="T70" fmla="*/ 81 w 124"/>
                <a:gd name="T71" fmla="*/ 0 h 135"/>
                <a:gd name="T72" fmla="*/ 73 w 124"/>
                <a:gd name="T73" fmla="*/ 1 h 135"/>
                <a:gd name="T74" fmla="*/ 65 w 124"/>
                <a:gd name="T75" fmla="*/ 2 h 135"/>
                <a:gd name="T76" fmla="*/ 58 w 124"/>
                <a:gd name="T77" fmla="*/ 5 h 135"/>
                <a:gd name="T78" fmla="*/ 106 w 124"/>
                <a:gd name="T79" fmla="*/ 64 h 135"/>
                <a:gd name="T80" fmla="*/ 102 w 124"/>
                <a:gd name="T81" fmla="*/ 65 h 135"/>
                <a:gd name="T82" fmla="*/ 95 w 124"/>
                <a:gd name="T83" fmla="*/ 67 h 135"/>
                <a:gd name="T84" fmla="*/ 84 w 124"/>
                <a:gd name="T85" fmla="*/ 71 h 135"/>
                <a:gd name="T86" fmla="*/ 73 w 124"/>
                <a:gd name="T87" fmla="*/ 76 h 135"/>
                <a:gd name="T88" fmla="*/ 62 w 124"/>
                <a:gd name="T89" fmla="*/ 82 h 135"/>
                <a:gd name="T90" fmla="*/ 54 w 124"/>
                <a:gd name="T91" fmla="*/ 87 h 135"/>
                <a:gd name="T92" fmla="*/ 46 w 124"/>
                <a:gd name="T93" fmla="*/ 94 h 135"/>
                <a:gd name="T94" fmla="*/ 39 w 124"/>
                <a:gd name="T95" fmla="*/ 101 h 135"/>
                <a:gd name="T96" fmla="*/ 30 w 124"/>
                <a:gd name="T97" fmla="*/ 110 h 135"/>
                <a:gd name="T98" fmla="*/ 32 w 124"/>
                <a:gd name="T99" fmla="*/ 40 h 1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4"/>
                <a:gd name="T151" fmla="*/ 0 h 135"/>
                <a:gd name="T152" fmla="*/ 124 w 124"/>
                <a:gd name="T153" fmla="*/ 135 h 1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4" h="135">
                  <a:moveTo>
                    <a:pt x="23" y="31"/>
                  </a:moveTo>
                  <a:lnTo>
                    <a:pt x="22" y="32"/>
                  </a:lnTo>
                  <a:lnTo>
                    <a:pt x="19" y="35"/>
                  </a:lnTo>
                  <a:lnTo>
                    <a:pt x="16" y="38"/>
                  </a:lnTo>
                  <a:lnTo>
                    <a:pt x="15" y="40"/>
                  </a:lnTo>
                  <a:lnTo>
                    <a:pt x="13" y="42"/>
                  </a:lnTo>
                  <a:lnTo>
                    <a:pt x="11" y="45"/>
                  </a:lnTo>
                  <a:lnTo>
                    <a:pt x="9" y="48"/>
                  </a:lnTo>
                  <a:lnTo>
                    <a:pt x="6" y="51"/>
                  </a:lnTo>
                  <a:lnTo>
                    <a:pt x="4" y="54"/>
                  </a:lnTo>
                  <a:lnTo>
                    <a:pt x="3" y="58"/>
                  </a:lnTo>
                  <a:lnTo>
                    <a:pt x="1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4"/>
                  </a:lnTo>
                  <a:lnTo>
                    <a:pt x="2" y="76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4" y="83"/>
                  </a:lnTo>
                  <a:lnTo>
                    <a:pt x="5" y="85"/>
                  </a:lnTo>
                  <a:lnTo>
                    <a:pt x="5" y="87"/>
                  </a:lnTo>
                  <a:lnTo>
                    <a:pt x="6" y="91"/>
                  </a:lnTo>
                  <a:lnTo>
                    <a:pt x="9" y="93"/>
                  </a:lnTo>
                  <a:lnTo>
                    <a:pt x="9" y="95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4" y="108"/>
                  </a:lnTo>
                  <a:lnTo>
                    <a:pt x="15" y="110"/>
                  </a:lnTo>
                  <a:lnTo>
                    <a:pt x="15" y="113"/>
                  </a:lnTo>
                  <a:lnTo>
                    <a:pt x="18" y="116"/>
                  </a:lnTo>
                  <a:lnTo>
                    <a:pt x="18" y="119"/>
                  </a:lnTo>
                  <a:lnTo>
                    <a:pt x="20" y="121"/>
                  </a:lnTo>
                  <a:lnTo>
                    <a:pt x="20" y="123"/>
                  </a:lnTo>
                  <a:lnTo>
                    <a:pt x="21" y="126"/>
                  </a:lnTo>
                  <a:lnTo>
                    <a:pt x="23" y="129"/>
                  </a:lnTo>
                  <a:lnTo>
                    <a:pt x="24" y="132"/>
                  </a:lnTo>
                  <a:lnTo>
                    <a:pt x="24" y="134"/>
                  </a:lnTo>
                  <a:lnTo>
                    <a:pt x="26" y="135"/>
                  </a:lnTo>
                  <a:lnTo>
                    <a:pt x="27" y="134"/>
                  </a:lnTo>
                  <a:lnTo>
                    <a:pt x="29" y="130"/>
                  </a:lnTo>
                  <a:lnTo>
                    <a:pt x="31" y="128"/>
                  </a:lnTo>
                  <a:lnTo>
                    <a:pt x="33" y="126"/>
                  </a:lnTo>
                  <a:lnTo>
                    <a:pt x="36" y="123"/>
                  </a:lnTo>
                  <a:lnTo>
                    <a:pt x="39" y="121"/>
                  </a:lnTo>
                  <a:lnTo>
                    <a:pt x="41" y="119"/>
                  </a:lnTo>
                  <a:lnTo>
                    <a:pt x="45" y="116"/>
                  </a:lnTo>
                  <a:lnTo>
                    <a:pt x="47" y="113"/>
                  </a:lnTo>
                  <a:lnTo>
                    <a:pt x="50" y="110"/>
                  </a:lnTo>
                  <a:lnTo>
                    <a:pt x="54" y="108"/>
                  </a:lnTo>
                  <a:lnTo>
                    <a:pt x="56" y="105"/>
                  </a:lnTo>
                  <a:lnTo>
                    <a:pt x="59" y="103"/>
                  </a:lnTo>
                  <a:lnTo>
                    <a:pt x="62" y="101"/>
                  </a:lnTo>
                  <a:lnTo>
                    <a:pt x="64" y="100"/>
                  </a:lnTo>
                  <a:lnTo>
                    <a:pt x="67" y="97"/>
                  </a:lnTo>
                  <a:lnTo>
                    <a:pt x="71" y="94"/>
                  </a:lnTo>
                  <a:lnTo>
                    <a:pt x="75" y="92"/>
                  </a:lnTo>
                  <a:lnTo>
                    <a:pt x="78" y="91"/>
                  </a:lnTo>
                  <a:lnTo>
                    <a:pt x="80" y="90"/>
                  </a:lnTo>
                  <a:lnTo>
                    <a:pt x="83" y="88"/>
                  </a:lnTo>
                  <a:lnTo>
                    <a:pt x="85" y="87"/>
                  </a:lnTo>
                  <a:lnTo>
                    <a:pt x="88" y="86"/>
                  </a:lnTo>
                  <a:lnTo>
                    <a:pt x="91" y="85"/>
                  </a:lnTo>
                  <a:lnTo>
                    <a:pt x="93" y="85"/>
                  </a:lnTo>
                  <a:lnTo>
                    <a:pt x="97" y="84"/>
                  </a:lnTo>
                  <a:lnTo>
                    <a:pt x="99" y="83"/>
                  </a:lnTo>
                  <a:lnTo>
                    <a:pt x="101" y="82"/>
                  </a:lnTo>
                  <a:lnTo>
                    <a:pt x="104" y="80"/>
                  </a:lnTo>
                  <a:lnTo>
                    <a:pt x="106" y="79"/>
                  </a:lnTo>
                  <a:lnTo>
                    <a:pt x="110" y="77"/>
                  </a:lnTo>
                  <a:lnTo>
                    <a:pt x="115" y="76"/>
                  </a:lnTo>
                  <a:lnTo>
                    <a:pt x="118" y="75"/>
                  </a:lnTo>
                  <a:lnTo>
                    <a:pt x="121" y="75"/>
                  </a:lnTo>
                  <a:lnTo>
                    <a:pt x="123" y="74"/>
                  </a:lnTo>
                  <a:lnTo>
                    <a:pt x="124" y="74"/>
                  </a:lnTo>
                  <a:lnTo>
                    <a:pt x="123" y="73"/>
                  </a:lnTo>
                  <a:lnTo>
                    <a:pt x="122" y="70"/>
                  </a:lnTo>
                  <a:lnTo>
                    <a:pt x="121" y="67"/>
                  </a:lnTo>
                  <a:lnTo>
                    <a:pt x="119" y="64"/>
                  </a:lnTo>
                  <a:lnTo>
                    <a:pt x="118" y="6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5" y="52"/>
                  </a:lnTo>
                  <a:lnTo>
                    <a:pt x="114" y="49"/>
                  </a:lnTo>
                  <a:lnTo>
                    <a:pt x="113" y="45"/>
                  </a:lnTo>
                  <a:lnTo>
                    <a:pt x="111" y="42"/>
                  </a:lnTo>
                  <a:lnTo>
                    <a:pt x="110" y="40"/>
                  </a:lnTo>
                  <a:lnTo>
                    <a:pt x="108" y="35"/>
                  </a:lnTo>
                  <a:lnTo>
                    <a:pt x="107" y="33"/>
                  </a:lnTo>
                  <a:lnTo>
                    <a:pt x="106" y="30"/>
                  </a:lnTo>
                  <a:lnTo>
                    <a:pt x="105" y="26"/>
                  </a:lnTo>
                  <a:lnTo>
                    <a:pt x="104" y="23"/>
                  </a:lnTo>
                  <a:lnTo>
                    <a:pt x="102" y="19"/>
                  </a:lnTo>
                  <a:lnTo>
                    <a:pt x="101" y="17"/>
                  </a:lnTo>
                  <a:lnTo>
                    <a:pt x="100" y="15"/>
                  </a:lnTo>
                  <a:lnTo>
                    <a:pt x="99" y="12"/>
                  </a:lnTo>
                  <a:lnTo>
                    <a:pt x="98" y="9"/>
                  </a:lnTo>
                  <a:lnTo>
                    <a:pt x="96" y="7"/>
                  </a:lnTo>
                  <a:lnTo>
                    <a:pt x="96" y="6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5" y="1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3" y="4"/>
                  </a:lnTo>
                  <a:lnTo>
                    <a:pt x="59" y="5"/>
                  </a:lnTo>
                  <a:lnTo>
                    <a:pt x="58" y="5"/>
                  </a:lnTo>
                  <a:lnTo>
                    <a:pt x="58" y="17"/>
                  </a:lnTo>
                  <a:lnTo>
                    <a:pt x="85" y="14"/>
                  </a:lnTo>
                  <a:lnTo>
                    <a:pt x="106" y="64"/>
                  </a:lnTo>
                  <a:lnTo>
                    <a:pt x="105" y="64"/>
                  </a:lnTo>
                  <a:lnTo>
                    <a:pt x="102" y="65"/>
                  </a:lnTo>
                  <a:lnTo>
                    <a:pt x="101" y="66"/>
                  </a:lnTo>
                  <a:lnTo>
                    <a:pt x="98" y="66"/>
                  </a:lnTo>
                  <a:lnTo>
                    <a:pt x="95" y="67"/>
                  </a:lnTo>
                  <a:lnTo>
                    <a:pt x="91" y="68"/>
                  </a:lnTo>
                  <a:lnTo>
                    <a:pt x="88" y="70"/>
                  </a:lnTo>
                  <a:lnTo>
                    <a:pt x="84" y="71"/>
                  </a:lnTo>
                  <a:lnTo>
                    <a:pt x="80" y="73"/>
                  </a:lnTo>
                  <a:lnTo>
                    <a:pt x="76" y="75"/>
                  </a:lnTo>
                  <a:lnTo>
                    <a:pt x="73" y="76"/>
                  </a:lnTo>
                  <a:lnTo>
                    <a:pt x="68" y="77"/>
                  </a:lnTo>
                  <a:lnTo>
                    <a:pt x="65" y="79"/>
                  </a:lnTo>
                  <a:lnTo>
                    <a:pt x="62" y="82"/>
                  </a:lnTo>
                  <a:lnTo>
                    <a:pt x="59" y="84"/>
                  </a:lnTo>
                  <a:lnTo>
                    <a:pt x="56" y="85"/>
                  </a:lnTo>
                  <a:lnTo>
                    <a:pt x="54" y="87"/>
                  </a:lnTo>
                  <a:lnTo>
                    <a:pt x="52" y="90"/>
                  </a:lnTo>
                  <a:lnTo>
                    <a:pt x="49" y="92"/>
                  </a:lnTo>
                  <a:lnTo>
                    <a:pt x="46" y="94"/>
                  </a:lnTo>
                  <a:lnTo>
                    <a:pt x="44" y="96"/>
                  </a:lnTo>
                  <a:lnTo>
                    <a:pt x="41" y="99"/>
                  </a:lnTo>
                  <a:lnTo>
                    <a:pt x="39" y="101"/>
                  </a:lnTo>
                  <a:lnTo>
                    <a:pt x="36" y="104"/>
                  </a:lnTo>
                  <a:lnTo>
                    <a:pt x="32" y="108"/>
                  </a:lnTo>
                  <a:lnTo>
                    <a:pt x="30" y="110"/>
                  </a:lnTo>
                  <a:lnTo>
                    <a:pt x="15" y="67"/>
                  </a:lnTo>
                  <a:lnTo>
                    <a:pt x="32" y="40"/>
                  </a:lnTo>
                  <a:lnTo>
                    <a:pt x="23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71" name="Freeform 152"/>
            <p:cNvSpPr>
              <a:spLocks/>
            </p:cNvSpPr>
            <p:nvPr/>
          </p:nvSpPr>
          <p:spPr bwMode="auto">
            <a:xfrm>
              <a:off x="4442" y="2038"/>
              <a:ext cx="268" cy="263"/>
            </a:xfrm>
            <a:custGeom>
              <a:avLst/>
              <a:gdLst>
                <a:gd name="T0" fmla="*/ 22 w 268"/>
                <a:gd name="T1" fmla="*/ 63 h 263"/>
                <a:gd name="T2" fmla="*/ 12 w 268"/>
                <a:gd name="T3" fmla="*/ 83 h 263"/>
                <a:gd name="T4" fmla="*/ 6 w 268"/>
                <a:gd name="T5" fmla="*/ 98 h 263"/>
                <a:gd name="T6" fmla="*/ 1 w 268"/>
                <a:gd name="T7" fmla="*/ 118 h 263"/>
                <a:gd name="T8" fmla="*/ 0 w 268"/>
                <a:gd name="T9" fmla="*/ 138 h 263"/>
                <a:gd name="T10" fmla="*/ 3 w 268"/>
                <a:gd name="T11" fmla="*/ 162 h 263"/>
                <a:gd name="T12" fmla="*/ 9 w 268"/>
                <a:gd name="T13" fmla="*/ 184 h 263"/>
                <a:gd name="T14" fmla="*/ 23 w 268"/>
                <a:gd name="T15" fmla="*/ 208 h 263"/>
                <a:gd name="T16" fmla="*/ 44 w 268"/>
                <a:gd name="T17" fmla="*/ 231 h 263"/>
                <a:gd name="T18" fmla="*/ 69 w 268"/>
                <a:gd name="T19" fmla="*/ 249 h 263"/>
                <a:gd name="T20" fmla="*/ 98 w 268"/>
                <a:gd name="T21" fmla="*/ 260 h 263"/>
                <a:gd name="T22" fmla="*/ 128 w 268"/>
                <a:gd name="T23" fmla="*/ 263 h 263"/>
                <a:gd name="T24" fmla="*/ 159 w 268"/>
                <a:gd name="T25" fmla="*/ 260 h 263"/>
                <a:gd name="T26" fmla="*/ 187 w 268"/>
                <a:gd name="T27" fmla="*/ 252 h 263"/>
                <a:gd name="T28" fmla="*/ 214 w 268"/>
                <a:gd name="T29" fmla="*/ 236 h 263"/>
                <a:gd name="T30" fmla="*/ 237 w 268"/>
                <a:gd name="T31" fmla="*/ 217 h 263"/>
                <a:gd name="T32" fmla="*/ 254 w 268"/>
                <a:gd name="T33" fmla="*/ 192 h 263"/>
                <a:gd name="T34" fmla="*/ 265 w 268"/>
                <a:gd name="T35" fmla="*/ 163 h 263"/>
                <a:gd name="T36" fmla="*/ 268 w 268"/>
                <a:gd name="T37" fmla="*/ 129 h 263"/>
                <a:gd name="T38" fmla="*/ 263 w 268"/>
                <a:gd name="T39" fmla="*/ 93 h 263"/>
                <a:gd name="T40" fmla="*/ 251 w 268"/>
                <a:gd name="T41" fmla="*/ 63 h 263"/>
                <a:gd name="T42" fmla="*/ 235 w 268"/>
                <a:gd name="T43" fmla="*/ 41 h 263"/>
                <a:gd name="T44" fmla="*/ 217 w 268"/>
                <a:gd name="T45" fmla="*/ 24 h 263"/>
                <a:gd name="T46" fmla="*/ 198 w 268"/>
                <a:gd name="T47" fmla="*/ 12 h 263"/>
                <a:gd name="T48" fmla="*/ 178 w 268"/>
                <a:gd name="T49" fmla="*/ 6 h 263"/>
                <a:gd name="T50" fmla="*/ 157 w 268"/>
                <a:gd name="T51" fmla="*/ 1 h 263"/>
                <a:gd name="T52" fmla="*/ 140 w 268"/>
                <a:gd name="T53" fmla="*/ 0 h 263"/>
                <a:gd name="T54" fmla="*/ 126 w 268"/>
                <a:gd name="T55" fmla="*/ 0 h 263"/>
                <a:gd name="T56" fmla="*/ 112 w 268"/>
                <a:gd name="T57" fmla="*/ 1 h 263"/>
                <a:gd name="T58" fmla="*/ 114 w 268"/>
                <a:gd name="T59" fmla="*/ 16 h 263"/>
                <a:gd name="T60" fmla="*/ 130 w 268"/>
                <a:gd name="T61" fmla="*/ 14 h 263"/>
                <a:gd name="T62" fmla="*/ 152 w 268"/>
                <a:gd name="T63" fmla="*/ 15 h 263"/>
                <a:gd name="T64" fmla="*/ 176 w 268"/>
                <a:gd name="T65" fmla="*/ 19 h 263"/>
                <a:gd name="T66" fmla="*/ 200 w 268"/>
                <a:gd name="T67" fmla="*/ 32 h 263"/>
                <a:gd name="T68" fmla="*/ 223 w 268"/>
                <a:gd name="T69" fmla="*/ 50 h 263"/>
                <a:gd name="T70" fmla="*/ 239 w 268"/>
                <a:gd name="T71" fmla="*/ 72 h 263"/>
                <a:gd name="T72" fmla="*/ 248 w 268"/>
                <a:gd name="T73" fmla="*/ 88 h 263"/>
                <a:gd name="T74" fmla="*/ 252 w 268"/>
                <a:gd name="T75" fmla="*/ 106 h 263"/>
                <a:gd name="T76" fmla="*/ 256 w 268"/>
                <a:gd name="T77" fmla="*/ 124 h 263"/>
                <a:gd name="T78" fmla="*/ 255 w 268"/>
                <a:gd name="T79" fmla="*/ 144 h 263"/>
                <a:gd name="T80" fmla="*/ 250 w 268"/>
                <a:gd name="T81" fmla="*/ 163 h 263"/>
                <a:gd name="T82" fmla="*/ 241 w 268"/>
                <a:gd name="T83" fmla="*/ 183 h 263"/>
                <a:gd name="T84" fmla="*/ 226 w 268"/>
                <a:gd name="T85" fmla="*/ 203 h 263"/>
                <a:gd name="T86" fmla="*/ 208 w 268"/>
                <a:gd name="T87" fmla="*/ 220 h 263"/>
                <a:gd name="T88" fmla="*/ 190 w 268"/>
                <a:gd name="T89" fmla="*/ 234 h 263"/>
                <a:gd name="T90" fmla="*/ 171 w 268"/>
                <a:gd name="T91" fmla="*/ 243 h 263"/>
                <a:gd name="T92" fmla="*/ 152 w 268"/>
                <a:gd name="T93" fmla="*/ 249 h 263"/>
                <a:gd name="T94" fmla="*/ 133 w 268"/>
                <a:gd name="T95" fmla="*/ 250 h 263"/>
                <a:gd name="T96" fmla="*/ 113 w 268"/>
                <a:gd name="T97" fmla="*/ 248 h 263"/>
                <a:gd name="T98" fmla="*/ 94 w 268"/>
                <a:gd name="T99" fmla="*/ 242 h 263"/>
                <a:gd name="T100" fmla="*/ 77 w 268"/>
                <a:gd name="T101" fmla="*/ 234 h 263"/>
                <a:gd name="T102" fmla="*/ 60 w 268"/>
                <a:gd name="T103" fmla="*/ 222 h 263"/>
                <a:gd name="T104" fmla="*/ 45 w 268"/>
                <a:gd name="T105" fmla="*/ 209 h 263"/>
                <a:gd name="T106" fmla="*/ 32 w 268"/>
                <a:gd name="T107" fmla="*/ 193 h 263"/>
                <a:gd name="T108" fmla="*/ 24 w 268"/>
                <a:gd name="T109" fmla="*/ 176 h 263"/>
                <a:gd name="T110" fmla="*/ 18 w 268"/>
                <a:gd name="T111" fmla="*/ 159 h 263"/>
                <a:gd name="T112" fmla="*/ 17 w 268"/>
                <a:gd name="T113" fmla="*/ 141 h 263"/>
                <a:gd name="T114" fmla="*/ 17 w 268"/>
                <a:gd name="T115" fmla="*/ 124 h 263"/>
                <a:gd name="T116" fmla="*/ 21 w 268"/>
                <a:gd name="T117" fmla="*/ 110 h 263"/>
                <a:gd name="T118" fmla="*/ 26 w 268"/>
                <a:gd name="T119" fmla="*/ 90 h 263"/>
                <a:gd name="T120" fmla="*/ 34 w 268"/>
                <a:gd name="T121" fmla="*/ 70 h 263"/>
                <a:gd name="T122" fmla="*/ 30 w 268"/>
                <a:gd name="T123" fmla="*/ 51 h 26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8"/>
                <a:gd name="T187" fmla="*/ 0 h 263"/>
                <a:gd name="T188" fmla="*/ 268 w 268"/>
                <a:gd name="T189" fmla="*/ 263 h 26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8" h="263">
                  <a:moveTo>
                    <a:pt x="30" y="51"/>
                  </a:moveTo>
                  <a:lnTo>
                    <a:pt x="29" y="52"/>
                  </a:lnTo>
                  <a:lnTo>
                    <a:pt x="26" y="55"/>
                  </a:lnTo>
                  <a:lnTo>
                    <a:pt x="25" y="57"/>
                  </a:lnTo>
                  <a:lnTo>
                    <a:pt x="23" y="60"/>
                  </a:lnTo>
                  <a:lnTo>
                    <a:pt x="22" y="63"/>
                  </a:lnTo>
                  <a:lnTo>
                    <a:pt x="19" y="67"/>
                  </a:lnTo>
                  <a:lnTo>
                    <a:pt x="17" y="70"/>
                  </a:lnTo>
                  <a:lnTo>
                    <a:pt x="15" y="75"/>
                  </a:lnTo>
                  <a:lnTo>
                    <a:pt x="14" y="77"/>
                  </a:lnTo>
                  <a:lnTo>
                    <a:pt x="13" y="79"/>
                  </a:lnTo>
                  <a:lnTo>
                    <a:pt x="12" y="83"/>
                  </a:lnTo>
                  <a:lnTo>
                    <a:pt x="12" y="85"/>
                  </a:lnTo>
                  <a:lnTo>
                    <a:pt x="9" y="87"/>
                  </a:lnTo>
                  <a:lnTo>
                    <a:pt x="8" y="90"/>
                  </a:lnTo>
                  <a:lnTo>
                    <a:pt x="8" y="93"/>
                  </a:lnTo>
                  <a:lnTo>
                    <a:pt x="7" y="96"/>
                  </a:lnTo>
                  <a:lnTo>
                    <a:pt x="6" y="98"/>
                  </a:lnTo>
                  <a:lnTo>
                    <a:pt x="5" y="102"/>
                  </a:lnTo>
                  <a:lnTo>
                    <a:pt x="5" y="105"/>
                  </a:lnTo>
                  <a:lnTo>
                    <a:pt x="4" y="109"/>
                  </a:lnTo>
                  <a:lnTo>
                    <a:pt x="3" y="111"/>
                  </a:lnTo>
                  <a:lnTo>
                    <a:pt x="3" y="114"/>
                  </a:lnTo>
                  <a:lnTo>
                    <a:pt x="1" y="118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0" y="141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4"/>
                  </a:lnTo>
                  <a:lnTo>
                    <a:pt x="1" y="157"/>
                  </a:lnTo>
                  <a:lnTo>
                    <a:pt x="3" y="162"/>
                  </a:lnTo>
                  <a:lnTo>
                    <a:pt x="4" y="165"/>
                  </a:lnTo>
                  <a:lnTo>
                    <a:pt x="4" y="168"/>
                  </a:lnTo>
                  <a:lnTo>
                    <a:pt x="5" y="172"/>
                  </a:lnTo>
                  <a:lnTo>
                    <a:pt x="6" y="176"/>
                  </a:lnTo>
                  <a:lnTo>
                    <a:pt x="8" y="180"/>
                  </a:lnTo>
                  <a:lnTo>
                    <a:pt x="9" y="184"/>
                  </a:lnTo>
                  <a:lnTo>
                    <a:pt x="12" y="188"/>
                  </a:lnTo>
                  <a:lnTo>
                    <a:pt x="13" y="192"/>
                  </a:lnTo>
                  <a:lnTo>
                    <a:pt x="15" y="196"/>
                  </a:lnTo>
                  <a:lnTo>
                    <a:pt x="17" y="200"/>
                  </a:lnTo>
                  <a:lnTo>
                    <a:pt x="21" y="203"/>
                  </a:lnTo>
                  <a:lnTo>
                    <a:pt x="23" y="208"/>
                  </a:lnTo>
                  <a:lnTo>
                    <a:pt x="26" y="211"/>
                  </a:lnTo>
                  <a:lnTo>
                    <a:pt x="29" y="215"/>
                  </a:lnTo>
                  <a:lnTo>
                    <a:pt x="32" y="219"/>
                  </a:lnTo>
                  <a:lnTo>
                    <a:pt x="36" y="223"/>
                  </a:lnTo>
                  <a:lnTo>
                    <a:pt x="40" y="227"/>
                  </a:lnTo>
                  <a:lnTo>
                    <a:pt x="44" y="231"/>
                  </a:lnTo>
                  <a:lnTo>
                    <a:pt x="48" y="234"/>
                  </a:lnTo>
                  <a:lnTo>
                    <a:pt x="51" y="237"/>
                  </a:lnTo>
                  <a:lnTo>
                    <a:pt x="56" y="241"/>
                  </a:lnTo>
                  <a:lnTo>
                    <a:pt x="60" y="243"/>
                  </a:lnTo>
                  <a:lnTo>
                    <a:pt x="65" y="246"/>
                  </a:lnTo>
                  <a:lnTo>
                    <a:pt x="69" y="249"/>
                  </a:lnTo>
                  <a:lnTo>
                    <a:pt x="74" y="251"/>
                  </a:lnTo>
                  <a:lnTo>
                    <a:pt x="78" y="253"/>
                  </a:lnTo>
                  <a:lnTo>
                    <a:pt x="83" y="256"/>
                  </a:lnTo>
                  <a:lnTo>
                    <a:pt x="88" y="257"/>
                  </a:lnTo>
                  <a:lnTo>
                    <a:pt x="93" y="258"/>
                  </a:lnTo>
                  <a:lnTo>
                    <a:pt x="98" y="260"/>
                  </a:lnTo>
                  <a:lnTo>
                    <a:pt x="103" y="261"/>
                  </a:lnTo>
                  <a:lnTo>
                    <a:pt x="108" y="261"/>
                  </a:lnTo>
                  <a:lnTo>
                    <a:pt x="113" y="262"/>
                  </a:lnTo>
                  <a:lnTo>
                    <a:pt x="118" y="262"/>
                  </a:lnTo>
                  <a:lnTo>
                    <a:pt x="124" y="263"/>
                  </a:lnTo>
                  <a:lnTo>
                    <a:pt x="128" y="263"/>
                  </a:lnTo>
                  <a:lnTo>
                    <a:pt x="134" y="263"/>
                  </a:lnTo>
                  <a:lnTo>
                    <a:pt x="138" y="263"/>
                  </a:lnTo>
                  <a:lnTo>
                    <a:pt x="143" y="262"/>
                  </a:lnTo>
                  <a:lnTo>
                    <a:pt x="148" y="262"/>
                  </a:lnTo>
                  <a:lnTo>
                    <a:pt x="154" y="261"/>
                  </a:lnTo>
                  <a:lnTo>
                    <a:pt x="159" y="260"/>
                  </a:lnTo>
                  <a:lnTo>
                    <a:pt x="163" y="260"/>
                  </a:lnTo>
                  <a:lnTo>
                    <a:pt x="168" y="258"/>
                  </a:lnTo>
                  <a:lnTo>
                    <a:pt x="173" y="257"/>
                  </a:lnTo>
                  <a:lnTo>
                    <a:pt x="178" y="256"/>
                  </a:lnTo>
                  <a:lnTo>
                    <a:pt x="182" y="253"/>
                  </a:lnTo>
                  <a:lnTo>
                    <a:pt x="187" y="252"/>
                  </a:lnTo>
                  <a:lnTo>
                    <a:pt x="192" y="250"/>
                  </a:lnTo>
                  <a:lnTo>
                    <a:pt x="197" y="248"/>
                  </a:lnTo>
                  <a:lnTo>
                    <a:pt x="202" y="245"/>
                  </a:lnTo>
                  <a:lnTo>
                    <a:pt x="205" y="242"/>
                  </a:lnTo>
                  <a:lnTo>
                    <a:pt x="209" y="240"/>
                  </a:lnTo>
                  <a:lnTo>
                    <a:pt x="214" y="236"/>
                  </a:lnTo>
                  <a:lnTo>
                    <a:pt x="217" y="234"/>
                  </a:lnTo>
                  <a:lnTo>
                    <a:pt x="222" y="231"/>
                  </a:lnTo>
                  <a:lnTo>
                    <a:pt x="226" y="227"/>
                  </a:lnTo>
                  <a:lnTo>
                    <a:pt x="230" y="224"/>
                  </a:lnTo>
                  <a:lnTo>
                    <a:pt x="233" y="220"/>
                  </a:lnTo>
                  <a:lnTo>
                    <a:pt x="237" y="217"/>
                  </a:lnTo>
                  <a:lnTo>
                    <a:pt x="240" y="214"/>
                  </a:lnTo>
                  <a:lnTo>
                    <a:pt x="242" y="209"/>
                  </a:lnTo>
                  <a:lnTo>
                    <a:pt x="246" y="205"/>
                  </a:lnTo>
                  <a:lnTo>
                    <a:pt x="249" y="200"/>
                  </a:lnTo>
                  <a:lnTo>
                    <a:pt x="251" y="197"/>
                  </a:lnTo>
                  <a:lnTo>
                    <a:pt x="254" y="192"/>
                  </a:lnTo>
                  <a:lnTo>
                    <a:pt x="256" y="188"/>
                  </a:lnTo>
                  <a:lnTo>
                    <a:pt x="258" y="183"/>
                  </a:lnTo>
                  <a:lnTo>
                    <a:pt x="260" y="177"/>
                  </a:lnTo>
                  <a:lnTo>
                    <a:pt x="261" y="173"/>
                  </a:lnTo>
                  <a:lnTo>
                    <a:pt x="264" y="167"/>
                  </a:lnTo>
                  <a:lnTo>
                    <a:pt x="265" y="163"/>
                  </a:lnTo>
                  <a:lnTo>
                    <a:pt x="266" y="157"/>
                  </a:lnTo>
                  <a:lnTo>
                    <a:pt x="267" y="151"/>
                  </a:lnTo>
                  <a:lnTo>
                    <a:pt x="267" y="146"/>
                  </a:lnTo>
                  <a:lnTo>
                    <a:pt x="268" y="140"/>
                  </a:lnTo>
                  <a:lnTo>
                    <a:pt x="268" y="135"/>
                  </a:lnTo>
                  <a:lnTo>
                    <a:pt x="268" y="129"/>
                  </a:lnTo>
                  <a:lnTo>
                    <a:pt x="268" y="123"/>
                  </a:lnTo>
                  <a:lnTo>
                    <a:pt x="267" y="116"/>
                  </a:lnTo>
                  <a:lnTo>
                    <a:pt x="267" y="112"/>
                  </a:lnTo>
                  <a:lnTo>
                    <a:pt x="265" y="105"/>
                  </a:lnTo>
                  <a:lnTo>
                    <a:pt x="264" y="99"/>
                  </a:lnTo>
                  <a:lnTo>
                    <a:pt x="263" y="93"/>
                  </a:lnTo>
                  <a:lnTo>
                    <a:pt x="261" y="88"/>
                  </a:lnTo>
                  <a:lnTo>
                    <a:pt x="259" y="83"/>
                  </a:lnTo>
                  <a:lnTo>
                    <a:pt x="257" y="77"/>
                  </a:lnTo>
                  <a:lnTo>
                    <a:pt x="255" y="72"/>
                  </a:lnTo>
                  <a:lnTo>
                    <a:pt x="254" y="68"/>
                  </a:lnTo>
                  <a:lnTo>
                    <a:pt x="251" y="63"/>
                  </a:lnTo>
                  <a:lnTo>
                    <a:pt x="249" y="59"/>
                  </a:lnTo>
                  <a:lnTo>
                    <a:pt x="246" y="55"/>
                  </a:lnTo>
                  <a:lnTo>
                    <a:pt x="245" y="51"/>
                  </a:lnTo>
                  <a:lnTo>
                    <a:pt x="241" y="47"/>
                  </a:lnTo>
                  <a:lnTo>
                    <a:pt x="239" y="44"/>
                  </a:lnTo>
                  <a:lnTo>
                    <a:pt x="235" y="41"/>
                  </a:lnTo>
                  <a:lnTo>
                    <a:pt x="233" y="38"/>
                  </a:lnTo>
                  <a:lnTo>
                    <a:pt x="230" y="35"/>
                  </a:lnTo>
                  <a:lnTo>
                    <a:pt x="226" y="32"/>
                  </a:lnTo>
                  <a:lnTo>
                    <a:pt x="224" y="29"/>
                  </a:lnTo>
                  <a:lnTo>
                    <a:pt x="221" y="26"/>
                  </a:lnTo>
                  <a:lnTo>
                    <a:pt x="217" y="24"/>
                  </a:lnTo>
                  <a:lnTo>
                    <a:pt x="214" y="21"/>
                  </a:lnTo>
                  <a:lnTo>
                    <a:pt x="211" y="19"/>
                  </a:lnTo>
                  <a:lnTo>
                    <a:pt x="208" y="18"/>
                  </a:lnTo>
                  <a:lnTo>
                    <a:pt x="205" y="16"/>
                  </a:lnTo>
                  <a:lnTo>
                    <a:pt x="202" y="14"/>
                  </a:lnTo>
                  <a:lnTo>
                    <a:pt x="198" y="12"/>
                  </a:lnTo>
                  <a:lnTo>
                    <a:pt x="195" y="11"/>
                  </a:lnTo>
                  <a:lnTo>
                    <a:pt x="191" y="10"/>
                  </a:lnTo>
                  <a:lnTo>
                    <a:pt x="188" y="8"/>
                  </a:lnTo>
                  <a:lnTo>
                    <a:pt x="185" y="8"/>
                  </a:lnTo>
                  <a:lnTo>
                    <a:pt x="181" y="7"/>
                  </a:lnTo>
                  <a:lnTo>
                    <a:pt x="178" y="6"/>
                  </a:lnTo>
                  <a:lnTo>
                    <a:pt x="174" y="5"/>
                  </a:lnTo>
                  <a:lnTo>
                    <a:pt x="171" y="3"/>
                  </a:lnTo>
                  <a:lnTo>
                    <a:pt x="168" y="2"/>
                  </a:lnTo>
                  <a:lnTo>
                    <a:pt x="164" y="2"/>
                  </a:lnTo>
                  <a:lnTo>
                    <a:pt x="161" y="1"/>
                  </a:lnTo>
                  <a:lnTo>
                    <a:pt x="157" y="1"/>
                  </a:lnTo>
                  <a:lnTo>
                    <a:pt x="155" y="1"/>
                  </a:lnTo>
                  <a:lnTo>
                    <a:pt x="152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4" y="0"/>
                  </a:lnTo>
                  <a:lnTo>
                    <a:pt x="120" y="1"/>
                  </a:lnTo>
                  <a:lnTo>
                    <a:pt x="118" y="1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19" y="15"/>
                  </a:lnTo>
                  <a:lnTo>
                    <a:pt x="122" y="15"/>
                  </a:lnTo>
                  <a:lnTo>
                    <a:pt x="125" y="15"/>
                  </a:lnTo>
                  <a:lnTo>
                    <a:pt x="127" y="14"/>
                  </a:lnTo>
                  <a:lnTo>
                    <a:pt x="130" y="14"/>
                  </a:lnTo>
                  <a:lnTo>
                    <a:pt x="134" y="14"/>
                  </a:lnTo>
                  <a:lnTo>
                    <a:pt x="138" y="15"/>
                  </a:lnTo>
                  <a:lnTo>
                    <a:pt x="140" y="15"/>
                  </a:lnTo>
                  <a:lnTo>
                    <a:pt x="145" y="15"/>
                  </a:lnTo>
                  <a:lnTo>
                    <a:pt x="148" y="15"/>
                  </a:lnTo>
                  <a:lnTo>
                    <a:pt x="152" y="15"/>
                  </a:lnTo>
                  <a:lnTo>
                    <a:pt x="156" y="15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7"/>
                  </a:lnTo>
                  <a:lnTo>
                    <a:pt x="172" y="18"/>
                  </a:lnTo>
                  <a:lnTo>
                    <a:pt x="176" y="19"/>
                  </a:lnTo>
                  <a:lnTo>
                    <a:pt x="180" y="20"/>
                  </a:lnTo>
                  <a:lnTo>
                    <a:pt x="183" y="23"/>
                  </a:lnTo>
                  <a:lnTo>
                    <a:pt x="188" y="24"/>
                  </a:lnTo>
                  <a:lnTo>
                    <a:pt x="192" y="26"/>
                  </a:lnTo>
                  <a:lnTo>
                    <a:pt x="196" y="28"/>
                  </a:lnTo>
                  <a:lnTo>
                    <a:pt x="200" y="32"/>
                  </a:lnTo>
                  <a:lnTo>
                    <a:pt x="204" y="33"/>
                  </a:lnTo>
                  <a:lnTo>
                    <a:pt x="208" y="36"/>
                  </a:lnTo>
                  <a:lnTo>
                    <a:pt x="212" y="38"/>
                  </a:lnTo>
                  <a:lnTo>
                    <a:pt x="216" y="43"/>
                  </a:lnTo>
                  <a:lnTo>
                    <a:pt x="220" y="46"/>
                  </a:lnTo>
                  <a:lnTo>
                    <a:pt x="223" y="50"/>
                  </a:lnTo>
                  <a:lnTo>
                    <a:pt x="226" y="54"/>
                  </a:lnTo>
                  <a:lnTo>
                    <a:pt x="230" y="59"/>
                  </a:lnTo>
                  <a:lnTo>
                    <a:pt x="233" y="63"/>
                  </a:lnTo>
                  <a:lnTo>
                    <a:pt x="237" y="68"/>
                  </a:lnTo>
                  <a:lnTo>
                    <a:pt x="238" y="70"/>
                  </a:lnTo>
                  <a:lnTo>
                    <a:pt x="239" y="72"/>
                  </a:lnTo>
                  <a:lnTo>
                    <a:pt x="241" y="76"/>
                  </a:lnTo>
                  <a:lnTo>
                    <a:pt x="242" y="78"/>
                  </a:lnTo>
                  <a:lnTo>
                    <a:pt x="243" y="80"/>
                  </a:lnTo>
                  <a:lnTo>
                    <a:pt x="245" y="84"/>
                  </a:lnTo>
                  <a:lnTo>
                    <a:pt x="246" y="86"/>
                  </a:lnTo>
                  <a:lnTo>
                    <a:pt x="248" y="88"/>
                  </a:lnTo>
                  <a:lnTo>
                    <a:pt x="248" y="92"/>
                  </a:lnTo>
                  <a:lnTo>
                    <a:pt x="250" y="94"/>
                  </a:lnTo>
                  <a:lnTo>
                    <a:pt x="250" y="97"/>
                  </a:lnTo>
                  <a:lnTo>
                    <a:pt x="251" y="101"/>
                  </a:lnTo>
                  <a:lnTo>
                    <a:pt x="252" y="103"/>
                  </a:lnTo>
                  <a:lnTo>
                    <a:pt x="252" y="106"/>
                  </a:lnTo>
                  <a:lnTo>
                    <a:pt x="254" y="109"/>
                  </a:lnTo>
                  <a:lnTo>
                    <a:pt x="255" y="112"/>
                  </a:lnTo>
                  <a:lnTo>
                    <a:pt x="255" y="114"/>
                  </a:lnTo>
                  <a:lnTo>
                    <a:pt x="255" y="118"/>
                  </a:lnTo>
                  <a:lnTo>
                    <a:pt x="255" y="121"/>
                  </a:lnTo>
                  <a:lnTo>
                    <a:pt x="256" y="124"/>
                  </a:lnTo>
                  <a:lnTo>
                    <a:pt x="255" y="127"/>
                  </a:lnTo>
                  <a:lnTo>
                    <a:pt x="255" y="130"/>
                  </a:lnTo>
                  <a:lnTo>
                    <a:pt x="255" y="133"/>
                  </a:lnTo>
                  <a:lnTo>
                    <a:pt x="255" y="137"/>
                  </a:lnTo>
                  <a:lnTo>
                    <a:pt x="255" y="140"/>
                  </a:lnTo>
                  <a:lnTo>
                    <a:pt x="255" y="144"/>
                  </a:lnTo>
                  <a:lnTo>
                    <a:pt x="255" y="146"/>
                  </a:lnTo>
                  <a:lnTo>
                    <a:pt x="254" y="150"/>
                  </a:lnTo>
                  <a:lnTo>
                    <a:pt x="252" y="153"/>
                  </a:lnTo>
                  <a:lnTo>
                    <a:pt x="251" y="156"/>
                  </a:lnTo>
                  <a:lnTo>
                    <a:pt x="250" y="159"/>
                  </a:lnTo>
                  <a:lnTo>
                    <a:pt x="250" y="163"/>
                  </a:lnTo>
                  <a:lnTo>
                    <a:pt x="248" y="166"/>
                  </a:lnTo>
                  <a:lnTo>
                    <a:pt x="247" y="170"/>
                  </a:lnTo>
                  <a:lnTo>
                    <a:pt x="246" y="173"/>
                  </a:lnTo>
                  <a:lnTo>
                    <a:pt x="245" y="176"/>
                  </a:lnTo>
                  <a:lnTo>
                    <a:pt x="242" y="180"/>
                  </a:lnTo>
                  <a:lnTo>
                    <a:pt x="241" y="183"/>
                  </a:lnTo>
                  <a:lnTo>
                    <a:pt x="239" y="187"/>
                  </a:lnTo>
                  <a:lnTo>
                    <a:pt x="237" y="190"/>
                  </a:lnTo>
                  <a:lnTo>
                    <a:pt x="234" y="193"/>
                  </a:lnTo>
                  <a:lnTo>
                    <a:pt x="232" y="197"/>
                  </a:lnTo>
                  <a:lnTo>
                    <a:pt x="229" y="200"/>
                  </a:lnTo>
                  <a:lnTo>
                    <a:pt x="226" y="203"/>
                  </a:lnTo>
                  <a:lnTo>
                    <a:pt x="224" y="207"/>
                  </a:lnTo>
                  <a:lnTo>
                    <a:pt x="221" y="209"/>
                  </a:lnTo>
                  <a:lnTo>
                    <a:pt x="217" y="213"/>
                  </a:lnTo>
                  <a:lnTo>
                    <a:pt x="215" y="216"/>
                  </a:lnTo>
                  <a:lnTo>
                    <a:pt x="212" y="218"/>
                  </a:lnTo>
                  <a:lnTo>
                    <a:pt x="208" y="220"/>
                  </a:lnTo>
                  <a:lnTo>
                    <a:pt x="206" y="224"/>
                  </a:lnTo>
                  <a:lnTo>
                    <a:pt x="203" y="226"/>
                  </a:lnTo>
                  <a:lnTo>
                    <a:pt x="199" y="228"/>
                  </a:lnTo>
                  <a:lnTo>
                    <a:pt x="196" y="231"/>
                  </a:lnTo>
                  <a:lnTo>
                    <a:pt x="194" y="232"/>
                  </a:lnTo>
                  <a:lnTo>
                    <a:pt x="190" y="234"/>
                  </a:lnTo>
                  <a:lnTo>
                    <a:pt x="187" y="236"/>
                  </a:lnTo>
                  <a:lnTo>
                    <a:pt x="183" y="237"/>
                  </a:lnTo>
                  <a:lnTo>
                    <a:pt x="181" y="240"/>
                  </a:lnTo>
                  <a:lnTo>
                    <a:pt x="178" y="241"/>
                  </a:lnTo>
                  <a:lnTo>
                    <a:pt x="174" y="242"/>
                  </a:lnTo>
                  <a:lnTo>
                    <a:pt x="171" y="243"/>
                  </a:lnTo>
                  <a:lnTo>
                    <a:pt x="168" y="244"/>
                  </a:lnTo>
                  <a:lnTo>
                    <a:pt x="164" y="245"/>
                  </a:lnTo>
                  <a:lnTo>
                    <a:pt x="161" y="245"/>
                  </a:lnTo>
                  <a:lnTo>
                    <a:pt x="159" y="246"/>
                  </a:lnTo>
                  <a:lnTo>
                    <a:pt x="155" y="248"/>
                  </a:lnTo>
                  <a:lnTo>
                    <a:pt x="152" y="249"/>
                  </a:lnTo>
                  <a:lnTo>
                    <a:pt x="148" y="249"/>
                  </a:lnTo>
                  <a:lnTo>
                    <a:pt x="145" y="249"/>
                  </a:lnTo>
                  <a:lnTo>
                    <a:pt x="142" y="249"/>
                  </a:lnTo>
                  <a:lnTo>
                    <a:pt x="139" y="250"/>
                  </a:lnTo>
                  <a:lnTo>
                    <a:pt x="136" y="250"/>
                  </a:lnTo>
                  <a:lnTo>
                    <a:pt x="133" y="250"/>
                  </a:lnTo>
                  <a:lnTo>
                    <a:pt x="129" y="250"/>
                  </a:lnTo>
                  <a:lnTo>
                    <a:pt x="126" y="250"/>
                  </a:lnTo>
                  <a:lnTo>
                    <a:pt x="122" y="249"/>
                  </a:lnTo>
                  <a:lnTo>
                    <a:pt x="120" y="249"/>
                  </a:lnTo>
                  <a:lnTo>
                    <a:pt x="117" y="248"/>
                  </a:lnTo>
                  <a:lnTo>
                    <a:pt x="113" y="248"/>
                  </a:lnTo>
                  <a:lnTo>
                    <a:pt x="110" y="246"/>
                  </a:lnTo>
                  <a:lnTo>
                    <a:pt x="107" y="245"/>
                  </a:lnTo>
                  <a:lnTo>
                    <a:pt x="103" y="244"/>
                  </a:lnTo>
                  <a:lnTo>
                    <a:pt x="101" y="244"/>
                  </a:lnTo>
                  <a:lnTo>
                    <a:pt x="98" y="243"/>
                  </a:lnTo>
                  <a:lnTo>
                    <a:pt x="94" y="242"/>
                  </a:lnTo>
                  <a:lnTo>
                    <a:pt x="91" y="240"/>
                  </a:lnTo>
                  <a:lnTo>
                    <a:pt x="88" y="240"/>
                  </a:lnTo>
                  <a:lnTo>
                    <a:pt x="85" y="237"/>
                  </a:lnTo>
                  <a:lnTo>
                    <a:pt x="83" y="236"/>
                  </a:lnTo>
                  <a:lnTo>
                    <a:pt x="79" y="235"/>
                  </a:lnTo>
                  <a:lnTo>
                    <a:pt x="77" y="234"/>
                  </a:lnTo>
                  <a:lnTo>
                    <a:pt x="74" y="232"/>
                  </a:lnTo>
                  <a:lnTo>
                    <a:pt x="70" y="230"/>
                  </a:lnTo>
                  <a:lnTo>
                    <a:pt x="68" y="228"/>
                  </a:lnTo>
                  <a:lnTo>
                    <a:pt x="65" y="226"/>
                  </a:lnTo>
                  <a:lnTo>
                    <a:pt x="62" y="224"/>
                  </a:lnTo>
                  <a:lnTo>
                    <a:pt x="60" y="222"/>
                  </a:lnTo>
                  <a:lnTo>
                    <a:pt x="58" y="220"/>
                  </a:lnTo>
                  <a:lnTo>
                    <a:pt x="55" y="218"/>
                  </a:lnTo>
                  <a:lnTo>
                    <a:pt x="52" y="216"/>
                  </a:lnTo>
                  <a:lnTo>
                    <a:pt x="50" y="214"/>
                  </a:lnTo>
                  <a:lnTo>
                    <a:pt x="47" y="211"/>
                  </a:lnTo>
                  <a:lnTo>
                    <a:pt x="45" y="209"/>
                  </a:lnTo>
                  <a:lnTo>
                    <a:pt x="42" y="206"/>
                  </a:lnTo>
                  <a:lnTo>
                    <a:pt x="40" y="203"/>
                  </a:lnTo>
                  <a:lnTo>
                    <a:pt x="39" y="201"/>
                  </a:lnTo>
                  <a:lnTo>
                    <a:pt x="36" y="199"/>
                  </a:lnTo>
                  <a:lnTo>
                    <a:pt x="34" y="196"/>
                  </a:lnTo>
                  <a:lnTo>
                    <a:pt x="32" y="193"/>
                  </a:lnTo>
                  <a:lnTo>
                    <a:pt x="30" y="190"/>
                  </a:lnTo>
                  <a:lnTo>
                    <a:pt x="29" y="188"/>
                  </a:lnTo>
                  <a:lnTo>
                    <a:pt x="27" y="184"/>
                  </a:lnTo>
                  <a:lnTo>
                    <a:pt x="26" y="182"/>
                  </a:lnTo>
                  <a:lnTo>
                    <a:pt x="24" y="179"/>
                  </a:lnTo>
                  <a:lnTo>
                    <a:pt x="24" y="176"/>
                  </a:lnTo>
                  <a:lnTo>
                    <a:pt x="23" y="173"/>
                  </a:lnTo>
                  <a:lnTo>
                    <a:pt x="21" y="171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8" y="162"/>
                  </a:lnTo>
                  <a:lnTo>
                    <a:pt x="18" y="159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7" y="150"/>
                  </a:lnTo>
                  <a:lnTo>
                    <a:pt x="17" y="147"/>
                  </a:lnTo>
                  <a:lnTo>
                    <a:pt x="17" y="145"/>
                  </a:lnTo>
                  <a:lnTo>
                    <a:pt x="17" y="141"/>
                  </a:lnTo>
                  <a:lnTo>
                    <a:pt x="17" y="139"/>
                  </a:lnTo>
                  <a:lnTo>
                    <a:pt x="17" y="136"/>
                  </a:lnTo>
                  <a:lnTo>
                    <a:pt x="17" y="132"/>
                  </a:lnTo>
                  <a:lnTo>
                    <a:pt x="17" y="130"/>
                  </a:lnTo>
                  <a:lnTo>
                    <a:pt x="17" y="128"/>
                  </a:lnTo>
                  <a:lnTo>
                    <a:pt x="17" y="124"/>
                  </a:lnTo>
                  <a:lnTo>
                    <a:pt x="18" y="122"/>
                  </a:lnTo>
                  <a:lnTo>
                    <a:pt x="18" y="119"/>
                  </a:lnTo>
                  <a:lnTo>
                    <a:pt x="18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1" y="106"/>
                  </a:lnTo>
                  <a:lnTo>
                    <a:pt x="22" y="104"/>
                  </a:lnTo>
                  <a:lnTo>
                    <a:pt x="23" y="102"/>
                  </a:lnTo>
                  <a:lnTo>
                    <a:pt x="23" y="99"/>
                  </a:lnTo>
                  <a:lnTo>
                    <a:pt x="24" y="95"/>
                  </a:lnTo>
                  <a:lnTo>
                    <a:pt x="26" y="90"/>
                  </a:lnTo>
                  <a:lnTo>
                    <a:pt x="27" y="86"/>
                  </a:lnTo>
                  <a:lnTo>
                    <a:pt x="29" y="83"/>
                  </a:lnTo>
                  <a:lnTo>
                    <a:pt x="31" y="79"/>
                  </a:lnTo>
                  <a:lnTo>
                    <a:pt x="32" y="76"/>
                  </a:lnTo>
                  <a:lnTo>
                    <a:pt x="33" y="72"/>
                  </a:lnTo>
                  <a:lnTo>
                    <a:pt x="34" y="70"/>
                  </a:lnTo>
                  <a:lnTo>
                    <a:pt x="35" y="68"/>
                  </a:lnTo>
                  <a:lnTo>
                    <a:pt x="36" y="67"/>
                  </a:lnTo>
                  <a:lnTo>
                    <a:pt x="39" y="63"/>
                  </a:lnTo>
                  <a:lnTo>
                    <a:pt x="30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72" name="Freeform 153"/>
            <p:cNvSpPr>
              <a:spLocks/>
            </p:cNvSpPr>
            <p:nvPr/>
          </p:nvSpPr>
          <p:spPr bwMode="auto">
            <a:xfrm>
              <a:off x="4490" y="2091"/>
              <a:ext cx="56" cy="153"/>
            </a:xfrm>
            <a:custGeom>
              <a:avLst/>
              <a:gdLst>
                <a:gd name="T0" fmla="*/ 47 w 56"/>
                <a:gd name="T1" fmla="*/ 0 h 153"/>
                <a:gd name="T2" fmla="*/ 44 w 56"/>
                <a:gd name="T3" fmla="*/ 1 h 153"/>
                <a:gd name="T4" fmla="*/ 37 w 56"/>
                <a:gd name="T5" fmla="*/ 6 h 153"/>
                <a:gd name="T6" fmla="*/ 29 w 56"/>
                <a:gd name="T7" fmla="*/ 13 h 153"/>
                <a:gd name="T8" fmla="*/ 22 w 56"/>
                <a:gd name="T9" fmla="*/ 18 h 153"/>
                <a:gd name="T10" fmla="*/ 18 w 56"/>
                <a:gd name="T11" fmla="*/ 23 h 153"/>
                <a:gd name="T12" fmla="*/ 13 w 56"/>
                <a:gd name="T13" fmla="*/ 28 h 153"/>
                <a:gd name="T14" fmla="*/ 9 w 56"/>
                <a:gd name="T15" fmla="*/ 35 h 153"/>
                <a:gd name="T16" fmla="*/ 5 w 56"/>
                <a:gd name="T17" fmla="*/ 42 h 153"/>
                <a:gd name="T18" fmla="*/ 3 w 56"/>
                <a:gd name="T19" fmla="*/ 51 h 153"/>
                <a:gd name="T20" fmla="*/ 1 w 56"/>
                <a:gd name="T21" fmla="*/ 60 h 153"/>
                <a:gd name="T22" fmla="*/ 0 w 56"/>
                <a:gd name="T23" fmla="*/ 67 h 153"/>
                <a:gd name="T24" fmla="*/ 0 w 56"/>
                <a:gd name="T25" fmla="*/ 72 h 153"/>
                <a:gd name="T26" fmla="*/ 0 w 56"/>
                <a:gd name="T27" fmla="*/ 77 h 153"/>
                <a:gd name="T28" fmla="*/ 0 w 56"/>
                <a:gd name="T29" fmla="*/ 83 h 153"/>
                <a:gd name="T30" fmla="*/ 0 w 56"/>
                <a:gd name="T31" fmla="*/ 87 h 153"/>
                <a:gd name="T32" fmla="*/ 1 w 56"/>
                <a:gd name="T33" fmla="*/ 92 h 153"/>
                <a:gd name="T34" fmla="*/ 2 w 56"/>
                <a:gd name="T35" fmla="*/ 98 h 153"/>
                <a:gd name="T36" fmla="*/ 4 w 56"/>
                <a:gd name="T37" fmla="*/ 106 h 153"/>
                <a:gd name="T38" fmla="*/ 7 w 56"/>
                <a:gd name="T39" fmla="*/ 114 h 153"/>
                <a:gd name="T40" fmla="*/ 9 w 56"/>
                <a:gd name="T41" fmla="*/ 121 h 153"/>
                <a:gd name="T42" fmla="*/ 11 w 56"/>
                <a:gd name="T43" fmla="*/ 127 h 153"/>
                <a:gd name="T44" fmla="*/ 16 w 56"/>
                <a:gd name="T45" fmla="*/ 132 h 153"/>
                <a:gd name="T46" fmla="*/ 20 w 56"/>
                <a:gd name="T47" fmla="*/ 139 h 153"/>
                <a:gd name="T48" fmla="*/ 26 w 56"/>
                <a:gd name="T49" fmla="*/ 145 h 153"/>
                <a:gd name="T50" fmla="*/ 30 w 56"/>
                <a:gd name="T51" fmla="*/ 149 h 153"/>
                <a:gd name="T52" fmla="*/ 33 w 56"/>
                <a:gd name="T53" fmla="*/ 152 h 153"/>
                <a:gd name="T54" fmla="*/ 40 w 56"/>
                <a:gd name="T55" fmla="*/ 140 h 153"/>
                <a:gd name="T56" fmla="*/ 38 w 56"/>
                <a:gd name="T57" fmla="*/ 139 h 153"/>
                <a:gd name="T58" fmla="*/ 36 w 56"/>
                <a:gd name="T59" fmla="*/ 135 h 153"/>
                <a:gd name="T60" fmla="*/ 31 w 56"/>
                <a:gd name="T61" fmla="*/ 128 h 153"/>
                <a:gd name="T62" fmla="*/ 26 w 56"/>
                <a:gd name="T63" fmla="*/ 120 h 153"/>
                <a:gd name="T64" fmla="*/ 23 w 56"/>
                <a:gd name="T65" fmla="*/ 114 h 153"/>
                <a:gd name="T66" fmla="*/ 21 w 56"/>
                <a:gd name="T67" fmla="*/ 109 h 153"/>
                <a:gd name="T68" fmla="*/ 19 w 56"/>
                <a:gd name="T69" fmla="*/ 103 h 153"/>
                <a:gd name="T70" fmla="*/ 17 w 56"/>
                <a:gd name="T71" fmla="*/ 97 h 153"/>
                <a:gd name="T72" fmla="*/ 16 w 56"/>
                <a:gd name="T73" fmla="*/ 91 h 153"/>
                <a:gd name="T74" fmla="*/ 14 w 56"/>
                <a:gd name="T75" fmla="*/ 85 h 153"/>
                <a:gd name="T76" fmla="*/ 13 w 56"/>
                <a:gd name="T77" fmla="*/ 78 h 153"/>
                <a:gd name="T78" fmla="*/ 13 w 56"/>
                <a:gd name="T79" fmla="*/ 71 h 153"/>
                <a:gd name="T80" fmla="*/ 14 w 56"/>
                <a:gd name="T81" fmla="*/ 63 h 153"/>
                <a:gd name="T82" fmla="*/ 16 w 56"/>
                <a:gd name="T83" fmla="*/ 58 h 153"/>
                <a:gd name="T84" fmla="*/ 18 w 56"/>
                <a:gd name="T85" fmla="*/ 51 h 153"/>
                <a:gd name="T86" fmla="*/ 21 w 56"/>
                <a:gd name="T87" fmla="*/ 46 h 153"/>
                <a:gd name="T88" fmla="*/ 25 w 56"/>
                <a:gd name="T89" fmla="*/ 41 h 153"/>
                <a:gd name="T90" fmla="*/ 28 w 56"/>
                <a:gd name="T91" fmla="*/ 35 h 153"/>
                <a:gd name="T92" fmla="*/ 36 w 56"/>
                <a:gd name="T93" fmla="*/ 27 h 153"/>
                <a:gd name="T94" fmla="*/ 43 w 56"/>
                <a:gd name="T95" fmla="*/ 19 h 153"/>
                <a:gd name="T96" fmla="*/ 50 w 56"/>
                <a:gd name="T97" fmla="*/ 15 h 153"/>
                <a:gd name="T98" fmla="*/ 54 w 56"/>
                <a:gd name="T99" fmla="*/ 13 h 153"/>
                <a:gd name="T100" fmla="*/ 56 w 56"/>
                <a:gd name="T101" fmla="*/ 11 h 153"/>
                <a:gd name="T102" fmla="*/ 48 w 56"/>
                <a:gd name="T103" fmla="*/ 0 h 15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6"/>
                <a:gd name="T157" fmla="*/ 0 h 153"/>
                <a:gd name="T158" fmla="*/ 56 w 56"/>
                <a:gd name="T159" fmla="*/ 153 h 15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6" h="153">
                  <a:moveTo>
                    <a:pt x="48" y="0"/>
                  </a:move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0" y="4"/>
                  </a:lnTo>
                  <a:lnTo>
                    <a:pt x="37" y="6"/>
                  </a:lnTo>
                  <a:lnTo>
                    <a:pt x="33" y="9"/>
                  </a:lnTo>
                  <a:lnTo>
                    <a:pt x="29" y="13"/>
                  </a:lnTo>
                  <a:lnTo>
                    <a:pt x="25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8" y="23"/>
                  </a:lnTo>
                  <a:lnTo>
                    <a:pt x="16" y="26"/>
                  </a:lnTo>
                  <a:lnTo>
                    <a:pt x="13" y="28"/>
                  </a:lnTo>
                  <a:lnTo>
                    <a:pt x="11" y="32"/>
                  </a:lnTo>
                  <a:lnTo>
                    <a:pt x="9" y="35"/>
                  </a:lnTo>
                  <a:lnTo>
                    <a:pt x="8" y="40"/>
                  </a:lnTo>
                  <a:lnTo>
                    <a:pt x="5" y="42"/>
                  </a:lnTo>
                  <a:lnTo>
                    <a:pt x="4" y="46"/>
                  </a:lnTo>
                  <a:lnTo>
                    <a:pt x="3" y="51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1" y="92"/>
                  </a:lnTo>
                  <a:lnTo>
                    <a:pt x="1" y="94"/>
                  </a:lnTo>
                  <a:lnTo>
                    <a:pt x="2" y="98"/>
                  </a:lnTo>
                  <a:lnTo>
                    <a:pt x="3" y="103"/>
                  </a:lnTo>
                  <a:lnTo>
                    <a:pt x="4" y="106"/>
                  </a:lnTo>
                  <a:lnTo>
                    <a:pt x="5" y="111"/>
                  </a:lnTo>
                  <a:lnTo>
                    <a:pt x="7" y="114"/>
                  </a:lnTo>
                  <a:lnTo>
                    <a:pt x="8" y="118"/>
                  </a:lnTo>
                  <a:lnTo>
                    <a:pt x="9" y="121"/>
                  </a:lnTo>
                  <a:lnTo>
                    <a:pt x="10" y="124"/>
                  </a:lnTo>
                  <a:lnTo>
                    <a:pt x="11" y="127"/>
                  </a:lnTo>
                  <a:lnTo>
                    <a:pt x="13" y="130"/>
                  </a:lnTo>
                  <a:lnTo>
                    <a:pt x="16" y="132"/>
                  </a:lnTo>
                  <a:lnTo>
                    <a:pt x="17" y="135"/>
                  </a:lnTo>
                  <a:lnTo>
                    <a:pt x="20" y="139"/>
                  </a:lnTo>
                  <a:lnTo>
                    <a:pt x="22" y="143"/>
                  </a:lnTo>
                  <a:lnTo>
                    <a:pt x="26" y="145"/>
                  </a:lnTo>
                  <a:lnTo>
                    <a:pt x="28" y="148"/>
                  </a:lnTo>
                  <a:lnTo>
                    <a:pt x="30" y="149"/>
                  </a:lnTo>
                  <a:lnTo>
                    <a:pt x="33" y="152"/>
                  </a:lnTo>
                  <a:lnTo>
                    <a:pt x="34" y="153"/>
                  </a:lnTo>
                  <a:lnTo>
                    <a:pt x="40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7" y="137"/>
                  </a:lnTo>
                  <a:lnTo>
                    <a:pt x="36" y="135"/>
                  </a:lnTo>
                  <a:lnTo>
                    <a:pt x="33" y="131"/>
                  </a:lnTo>
                  <a:lnTo>
                    <a:pt x="31" y="128"/>
                  </a:lnTo>
                  <a:lnTo>
                    <a:pt x="28" y="124"/>
                  </a:lnTo>
                  <a:lnTo>
                    <a:pt x="26" y="120"/>
                  </a:lnTo>
                  <a:lnTo>
                    <a:pt x="25" y="117"/>
                  </a:lnTo>
                  <a:lnTo>
                    <a:pt x="23" y="114"/>
                  </a:lnTo>
                  <a:lnTo>
                    <a:pt x="22" y="112"/>
                  </a:lnTo>
                  <a:lnTo>
                    <a:pt x="21" y="109"/>
                  </a:lnTo>
                  <a:lnTo>
                    <a:pt x="20" y="106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7" y="97"/>
                  </a:lnTo>
                  <a:lnTo>
                    <a:pt x="16" y="94"/>
                  </a:lnTo>
                  <a:lnTo>
                    <a:pt x="16" y="91"/>
                  </a:lnTo>
                  <a:lnTo>
                    <a:pt x="14" y="87"/>
                  </a:lnTo>
                  <a:lnTo>
                    <a:pt x="14" y="85"/>
                  </a:lnTo>
                  <a:lnTo>
                    <a:pt x="13" y="82"/>
                  </a:lnTo>
                  <a:lnTo>
                    <a:pt x="13" y="78"/>
                  </a:lnTo>
                  <a:lnTo>
                    <a:pt x="13" y="75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4" y="63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7" y="54"/>
                  </a:lnTo>
                  <a:lnTo>
                    <a:pt x="18" y="51"/>
                  </a:lnTo>
                  <a:lnTo>
                    <a:pt x="19" y="49"/>
                  </a:lnTo>
                  <a:lnTo>
                    <a:pt x="21" y="46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6" y="37"/>
                  </a:lnTo>
                  <a:lnTo>
                    <a:pt x="28" y="35"/>
                  </a:lnTo>
                  <a:lnTo>
                    <a:pt x="31" y="31"/>
                  </a:lnTo>
                  <a:lnTo>
                    <a:pt x="36" y="27"/>
                  </a:lnTo>
                  <a:lnTo>
                    <a:pt x="39" y="23"/>
                  </a:lnTo>
                  <a:lnTo>
                    <a:pt x="43" y="19"/>
                  </a:lnTo>
                  <a:lnTo>
                    <a:pt x="46" y="17"/>
                  </a:lnTo>
                  <a:lnTo>
                    <a:pt x="50" y="15"/>
                  </a:lnTo>
                  <a:lnTo>
                    <a:pt x="53" y="13"/>
                  </a:lnTo>
                  <a:lnTo>
                    <a:pt x="54" y="13"/>
                  </a:lnTo>
                  <a:lnTo>
                    <a:pt x="56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73" name="Freeform 154"/>
            <p:cNvSpPr>
              <a:spLocks/>
            </p:cNvSpPr>
            <p:nvPr/>
          </p:nvSpPr>
          <p:spPr bwMode="auto">
            <a:xfrm>
              <a:off x="4515" y="2084"/>
              <a:ext cx="146" cy="173"/>
            </a:xfrm>
            <a:custGeom>
              <a:avLst/>
              <a:gdLst>
                <a:gd name="T0" fmla="*/ 20 w 146"/>
                <a:gd name="T1" fmla="*/ 7 h 173"/>
                <a:gd name="T2" fmla="*/ 29 w 146"/>
                <a:gd name="T3" fmla="*/ 5 h 173"/>
                <a:gd name="T4" fmla="*/ 41 w 146"/>
                <a:gd name="T5" fmla="*/ 1 h 173"/>
                <a:gd name="T6" fmla="*/ 56 w 146"/>
                <a:gd name="T7" fmla="*/ 0 h 173"/>
                <a:gd name="T8" fmla="*/ 73 w 146"/>
                <a:gd name="T9" fmla="*/ 1 h 173"/>
                <a:gd name="T10" fmla="*/ 86 w 146"/>
                <a:gd name="T11" fmla="*/ 4 h 173"/>
                <a:gd name="T12" fmla="*/ 99 w 146"/>
                <a:gd name="T13" fmla="*/ 11 h 173"/>
                <a:gd name="T14" fmla="*/ 110 w 146"/>
                <a:gd name="T15" fmla="*/ 17 h 173"/>
                <a:gd name="T16" fmla="*/ 122 w 146"/>
                <a:gd name="T17" fmla="*/ 29 h 173"/>
                <a:gd name="T18" fmla="*/ 130 w 146"/>
                <a:gd name="T19" fmla="*/ 38 h 173"/>
                <a:gd name="T20" fmla="*/ 136 w 146"/>
                <a:gd name="T21" fmla="*/ 48 h 173"/>
                <a:gd name="T22" fmla="*/ 141 w 146"/>
                <a:gd name="T23" fmla="*/ 58 h 173"/>
                <a:gd name="T24" fmla="*/ 144 w 146"/>
                <a:gd name="T25" fmla="*/ 69 h 173"/>
                <a:gd name="T26" fmla="*/ 144 w 146"/>
                <a:gd name="T27" fmla="*/ 79 h 173"/>
                <a:gd name="T28" fmla="*/ 144 w 146"/>
                <a:gd name="T29" fmla="*/ 91 h 173"/>
                <a:gd name="T30" fmla="*/ 143 w 146"/>
                <a:gd name="T31" fmla="*/ 101 h 173"/>
                <a:gd name="T32" fmla="*/ 141 w 146"/>
                <a:gd name="T33" fmla="*/ 111 h 173"/>
                <a:gd name="T34" fmla="*/ 136 w 146"/>
                <a:gd name="T35" fmla="*/ 121 h 173"/>
                <a:gd name="T36" fmla="*/ 132 w 146"/>
                <a:gd name="T37" fmla="*/ 130 h 173"/>
                <a:gd name="T38" fmla="*/ 119 w 146"/>
                <a:gd name="T39" fmla="*/ 145 h 173"/>
                <a:gd name="T40" fmla="*/ 104 w 146"/>
                <a:gd name="T41" fmla="*/ 159 h 173"/>
                <a:gd name="T42" fmla="*/ 92 w 146"/>
                <a:gd name="T43" fmla="*/ 165 h 173"/>
                <a:gd name="T44" fmla="*/ 82 w 146"/>
                <a:gd name="T45" fmla="*/ 169 h 173"/>
                <a:gd name="T46" fmla="*/ 72 w 146"/>
                <a:gd name="T47" fmla="*/ 172 h 173"/>
                <a:gd name="T48" fmla="*/ 56 w 146"/>
                <a:gd name="T49" fmla="*/ 173 h 173"/>
                <a:gd name="T50" fmla="*/ 40 w 146"/>
                <a:gd name="T51" fmla="*/ 172 h 173"/>
                <a:gd name="T52" fmla="*/ 27 w 146"/>
                <a:gd name="T53" fmla="*/ 169 h 173"/>
                <a:gd name="T54" fmla="*/ 17 w 146"/>
                <a:gd name="T55" fmla="*/ 164 h 173"/>
                <a:gd name="T56" fmla="*/ 6 w 146"/>
                <a:gd name="T57" fmla="*/ 157 h 173"/>
                <a:gd name="T58" fmla="*/ 10 w 146"/>
                <a:gd name="T59" fmla="*/ 143 h 173"/>
                <a:gd name="T60" fmla="*/ 18 w 146"/>
                <a:gd name="T61" fmla="*/ 148 h 173"/>
                <a:gd name="T62" fmla="*/ 28 w 146"/>
                <a:gd name="T63" fmla="*/ 153 h 173"/>
                <a:gd name="T64" fmla="*/ 39 w 146"/>
                <a:gd name="T65" fmla="*/ 157 h 173"/>
                <a:gd name="T66" fmla="*/ 53 w 146"/>
                <a:gd name="T67" fmla="*/ 160 h 173"/>
                <a:gd name="T68" fmla="*/ 69 w 146"/>
                <a:gd name="T69" fmla="*/ 159 h 173"/>
                <a:gd name="T70" fmla="*/ 86 w 146"/>
                <a:gd name="T71" fmla="*/ 153 h 173"/>
                <a:gd name="T72" fmla="*/ 103 w 146"/>
                <a:gd name="T73" fmla="*/ 143 h 173"/>
                <a:gd name="T74" fmla="*/ 117 w 146"/>
                <a:gd name="T75" fmla="*/ 128 h 173"/>
                <a:gd name="T76" fmla="*/ 126 w 146"/>
                <a:gd name="T77" fmla="*/ 112 h 173"/>
                <a:gd name="T78" fmla="*/ 131 w 146"/>
                <a:gd name="T79" fmla="*/ 95 h 173"/>
                <a:gd name="T80" fmla="*/ 132 w 146"/>
                <a:gd name="T81" fmla="*/ 79 h 173"/>
                <a:gd name="T82" fmla="*/ 129 w 146"/>
                <a:gd name="T83" fmla="*/ 63 h 173"/>
                <a:gd name="T84" fmla="*/ 121 w 146"/>
                <a:gd name="T85" fmla="*/ 48 h 173"/>
                <a:gd name="T86" fmla="*/ 110 w 146"/>
                <a:gd name="T87" fmla="*/ 35 h 173"/>
                <a:gd name="T88" fmla="*/ 97 w 146"/>
                <a:gd name="T89" fmla="*/ 24 h 173"/>
                <a:gd name="T90" fmla="*/ 82 w 146"/>
                <a:gd name="T91" fmla="*/ 17 h 173"/>
                <a:gd name="T92" fmla="*/ 69 w 146"/>
                <a:gd name="T93" fmla="*/ 14 h 173"/>
                <a:gd name="T94" fmla="*/ 56 w 146"/>
                <a:gd name="T95" fmla="*/ 14 h 173"/>
                <a:gd name="T96" fmla="*/ 45 w 146"/>
                <a:gd name="T97" fmla="*/ 14 h 173"/>
                <a:gd name="T98" fmla="*/ 35 w 146"/>
                <a:gd name="T99" fmla="*/ 17 h 173"/>
                <a:gd name="T100" fmla="*/ 26 w 146"/>
                <a:gd name="T101" fmla="*/ 21 h 1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6"/>
                <a:gd name="T154" fmla="*/ 0 h 173"/>
                <a:gd name="T155" fmla="*/ 146 w 146"/>
                <a:gd name="T156" fmla="*/ 173 h 17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6" h="173">
                  <a:moveTo>
                    <a:pt x="17" y="11"/>
                  </a:moveTo>
                  <a:lnTo>
                    <a:pt x="17" y="9"/>
                  </a:lnTo>
                  <a:lnTo>
                    <a:pt x="19" y="8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3" y="6"/>
                  </a:lnTo>
                  <a:lnTo>
                    <a:pt x="27" y="6"/>
                  </a:lnTo>
                  <a:lnTo>
                    <a:pt x="29" y="5"/>
                  </a:lnTo>
                  <a:lnTo>
                    <a:pt x="31" y="4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41" y="1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70" y="1"/>
                  </a:lnTo>
                  <a:lnTo>
                    <a:pt x="73" y="1"/>
                  </a:lnTo>
                  <a:lnTo>
                    <a:pt x="79" y="3"/>
                  </a:lnTo>
                  <a:lnTo>
                    <a:pt x="81" y="3"/>
                  </a:lnTo>
                  <a:lnTo>
                    <a:pt x="82" y="4"/>
                  </a:lnTo>
                  <a:lnTo>
                    <a:pt x="86" y="4"/>
                  </a:lnTo>
                  <a:lnTo>
                    <a:pt x="88" y="5"/>
                  </a:lnTo>
                  <a:lnTo>
                    <a:pt x="92" y="7"/>
                  </a:lnTo>
                  <a:lnTo>
                    <a:pt x="97" y="9"/>
                  </a:lnTo>
                  <a:lnTo>
                    <a:pt x="99" y="11"/>
                  </a:lnTo>
                  <a:lnTo>
                    <a:pt x="101" y="12"/>
                  </a:lnTo>
                  <a:lnTo>
                    <a:pt x="104" y="13"/>
                  </a:lnTo>
                  <a:lnTo>
                    <a:pt x="106" y="15"/>
                  </a:lnTo>
                  <a:lnTo>
                    <a:pt x="110" y="17"/>
                  </a:lnTo>
                  <a:lnTo>
                    <a:pt x="115" y="22"/>
                  </a:lnTo>
                  <a:lnTo>
                    <a:pt x="117" y="24"/>
                  </a:lnTo>
                  <a:lnTo>
                    <a:pt x="119" y="26"/>
                  </a:lnTo>
                  <a:lnTo>
                    <a:pt x="122" y="29"/>
                  </a:lnTo>
                  <a:lnTo>
                    <a:pt x="125" y="31"/>
                  </a:lnTo>
                  <a:lnTo>
                    <a:pt x="126" y="33"/>
                  </a:lnTo>
                  <a:lnTo>
                    <a:pt x="129" y="35"/>
                  </a:lnTo>
                  <a:lnTo>
                    <a:pt x="130" y="38"/>
                  </a:lnTo>
                  <a:lnTo>
                    <a:pt x="132" y="40"/>
                  </a:lnTo>
                  <a:lnTo>
                    <a:pt x="133" y="43"/>
                  </a:lnTo>
                  <a:lnTo>
                    <a:pt x="135" y="46"/>
                  </a:lnTo>
                  <a:lnTo>
                    <a:pt x="136" y="48"/>
                  </a:lnTo>
                  <a:lnTo>
                    <a:pt x="138" y="51"/>
                  </a:lnTo>
                  <a:lnTo>
                    <a:pt x="139" y="53"/>
                  </a:lnTo>
                  <a:lnTo>
                    <a:pt x="140" y="56"/>
                  </a:lnTo>
                  <a:lnTo>
                    <a:pt x="141" y="58"/>
                  </a:lnTo>
                  <a:lnTo>
                    <a:pt x="142" y="61"/>
                  </a:lnTo>
                  <a:lnTo>
                    <a:pt x="142" y="64"/>
                  </a:lnTo>
                  <a:lnTo>
                    <a:pt x="143" y="66"/>
                  </a:lnTo>
                  <a:lnTo>
                    <a:pt x="144" y="69"/>
                  </a:lnTo>
                  <a:lnTo>
                    <a:pt x="144" y="72"/>
                  </a:lnTo>
                  <a:lnTo>
                    <a:pt x="144" y="75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3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4" y="91"/>
                  </a:lnTo>
                  <a:lnTo>
                    <a:pt x="144" y="93"/>
                  </a:lnTo>
                  <a:lnTo>
                    <a:pt x="144" y="95"/>
                  </a:lnTo>
                  <a:lnTo>
                    <a:pt x="144" y="99"/>
                  </a:lnTo>
                  <a:lnTo>
                    <a:pt x="143" y="101"/>
                  </a:lnTo>
                  <a:lnTo>
                    <a:pt x="143" y="103"/>
                  </a:lnTo>
                  <a:lnTo>
                    <a:pt x="142" y="107"/>
                  </a:lnTo>
                  <a:lnTo>
                    <a:pt x="141" y="109"/>
                  </a:lnTo>
                  <a:lnTo>
                    <a:pt x="141" y="111"/>
                  </a:lnTo>
                  <a:lnTo>
                    <a:pt x="140" y="115"/>
                  </a:lnTo>
                  <a:lnTo>
                    <a:pt x="139" y="117"/>
                  </a:lnTo>
                  <a:lnTo>
                    <a:pt x="138" y="119"/>
                  </a:lnTo>
                  <a:lnTo>
                    <a:pt x="136" y="121"/>
                  </a:lnTo>
                  <a:lnTo>
                    <a:pt x="135" y="124"/>
                  </a:lnTo>
                  <a:lnTo>
                    <a:pt x="134" y="126"/>
                  </a:lnTo>
                  <a:lnTo>
                    <a:pt x="133" y="128"/>
                  </a:lnTo>
                  <a:lnTo>
                    <a:pt x="132" y="130"/>
                  </a:lnTo>
                  <a:lnTo>
                    <a:pt x="131" y="134"/>
                  </a:lnTo>
                  <a:lnTo>
                    <a:pt x="127" y="137"/>
                  </a:lnTo>
                  <a:lnTo>
                    <a:pt x="123" y="142"/>
                  </a:lnTo>
                  <a:lnTo>
                    <a:pt x="119" y="145"/>
                  </a:lnTo>
                  <a:lnTo>
                    <a:pt x="116" y="150"/>
                  </a:lnTo>
                  <a:lnTo>
                    <a:pt x="113" y="153"/>
                  </a:lnTo>
                  <a:lnTo>
                    <a:pt x="108" y="156"/>
                  </a:lnTo>
                  <a:lnTo>
                    <a:pt x="104" y="159"/>
                  </a:lnTo>
                  <a:lnTo>
                    <a:pt x="99" y="162"/>
                  </a:lnTo>
                  <a:lnTo>
                    <a:pt x="97" y="163"/>
                  </a:lnTo>
                  <a:lnTo>
                    <a:pt x="95" y="164"/>
                  </a:lnTo>
                  <a:lnTo>
                    <a:pt x="92" y="165"/>
                  </a:lnTo>
                  <a:lnTo>
                    <a:pt x="90" y="167"/>
                  </a:lnTo>
                  <a:lnTo>
                    <a:pt x="88" y="168"/>
                  </a:lnTo>
                  <a:lnTo>
                    <a:pt x="84" y="169"/>
                  </a:lnTo>
                  <a:lnTo>
                    <a:pt x="82" y="169"/>
                  </a:lnTo>
                  <a:lnTo>
                    <a:pt x="80" y="171"/>
                  </a:lnTo>
                  <a:lnTo>
                    <a:pt x="78" y="171"/>
                  </a:lnTo>
                  <a:lnTo>
                    <a:pt x="75" y="171"/>
                  </a:lnTo>
                  <a:lnTo>
                    <a:pt x="72" y="172"/>
                  </a:lnTo>
                  <a:lnTo>
                    <a:pt x="70" y="172"/>
                  </a:lnTo>
                  <a:lnTo>
                    <a:pt x="65" y="172"/>
                  </a:lnTo>
                  <a:lnTo>
                    <a:pt x="61" y="173"/>
                  </a:lnTo>
                  <a:lnTo>
                    <a:pt x="56" y="173"/>
                  </a:lnTo>
                  <a:lnTo>
                    <a:pt x="52" y="173"/>
                  </a:lnTo>
                  <a:lnTo>
                    <a:pt x="48" y="173"/>
                  </a:lnTo>
                  <a:lnTo>
                    <a:pt x="44" y="173"/>
                  </a:lnTo>
                  <a:lnTo>
                    <a:pt x="40" y="172"/>
                  </a:lnTo>
                  <a:lnTo>
                    <a:pt x="36" y="172"/>
                  </a:lnTo>
                  <a:lnTo>
                    <a:pt x="32" y="171"/>
                  </a:lnTo>
                  <a:lnTo>
                    <a:pt x="30" y="170"/>
                  </a:lnTo>
                  <a:lnTo>
                    <a:pt x="27" y="169"/>
                  </a:lnTo>
                  <a:lnTo>
                    <a:pt x="23" y="168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7" y="164"/>
                  </a:lnTo>
                  <a:lnTo>
                    <a:pt x="14" y="163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6" y="157"/>
                  </a:lnTo>
                  <a:lnTo>
                    <a:pt x="4" y="155"/>
                  </a:lnTo>
                  <a:lnTo>
                    <a:pt x="1" y="152"/>
                  </a:lnTo>
                  <a:lnTo>
                    <a:pt x="0" y="151"/>
                  </a:lnTo>
                  <a:lnTo>
                    <a:pt x="10" y="143"/>
                  </a:lnTo>
                  <a:lnTo>
                    <a:pt x="12" y="144"/>
                  </a:lnTo>
                  <a:lnTo>
                    <a:pt x="13" y="146"/>
                  </a:lnTo>
                  <a:lnTo>
                    <a:pt x="17" y="147"/>
                  </a:lnTo>
                  <a:lnTo>
                    <a:pt x="18" y="148"/>
                  </a:lnTo>
                  <a:lnTo>
                    <a:pt x="20" y="150"/>
                  </a:lnTo>
                  <a:lnTo>
                    <a:pt x="22" y="151"/>
                  </a:lnTo>
                  <a:lnTo>
                    <a:pt x="26" y="152"/>
                  </a:lnTo>
                  <a:lnTo>
                    <a:pt x="28" y="153"/>
                  </a:lnTo>
                  <a:lnTo>
                    <a:pt x="30" y="154"/>
                  </a:lnTo>
                  <a:lnTo>
                    <a:pt x="32" y="155"/>
                  </a:lnTo>
                  <a:lnTo>
                    <a:pt x="36" y="156"/>
                  </a:lnTo>
                  <a:lnTo>
                    <a:pt x="39" y="157"/>
                  </a:lnTo>
                  <a:lnTo>
                    <a:pt x="43" y="159"/>
                  </a:lnTo>
                  <a:lnTo>
                    <a:pt x="45" y="159"/>
                  </a:lnTo>
                  <a:lnTo>
                    <a:pt x="49" y="160"/>
                  </a:lnTo>
                  <a:lnTo>
                    <a:pt x="53" y="160"/>
                  </a:lnTo>
                  <a:lnTo>
                    <a:pt x="56" y="160"/>
                  </a:lnTo>
                  <a:lnTo>
                    <a:pt x="61" y="160"/>
                  </a:lnTo>
                  <a:lnTo>
                    <a:pt x="65" y="160"/>
                  </a:lnTo>
                  <a:lnTo>
                    <a:pt x="69" y="159"/>
                  </a:lnTo>
                  <a:lnTo>
                    <a:pt x="72" y="157"/>
                  </a:lnTo>
                  <a:lnTo>
                    <a:pt x="77" y="156"/>
                  </a:lnTo>
                  <a:lnTo>
                    <a:pt x="81" y="155"/>
                  </a:lnTo>
                  <a:lnTo>
                    <a:pt x="86" y="153"/>
                  </a:lnTo>
                  <a:lnTo>
                    <a:pt x="90" y="151"/>
                  </a:lnTo>
                  <a:lnTo>
                    <a:pt x="95" y="148"/>
                  </a:lnTo>
                  <a:lnTo>
                    <a:pt x="99" y="146"/>
                  </a:lnTo>
                  <a:lnTo>
                    <a:pt x="103" y="143"/>
                  </a:lnTo>
                  <a:lnTo>
                    <a:pt x="107" y="138"/>
                  </a:lnTo>
                  <a:lnTo>
                    <a:pt x="110" y="135"/>
                  </a:lnTo>
                  <a:lnTo>
                    <a:pt x="114" y="131"/>
                  </a:lnTo>
                  <a:lnTo>
                    <a:pt x="117" y="128"/>
                  </a:lnTo>
                  <a:lnTo>
                    <a:pt x="119" y="124"/>
                  </a:lnTo>
                  <a:lnTo>
                    <a:pt x="122" y="120"/>
                  </a:lnTo>
                  <a:lnTo>
                    <a:pt x="125" y="116"/>
                  </a:lnTo>
                  <a:lnTo>
                    <a:pt x="126" y="112"/>
                  </a:lnTo>
                  <a:lnTo>
                    <a:pt x="129" y="108"/>
                  </a:lnTo>
                  <a:lnTo>
                    <a:pt x="130" y="103"/>
                  </a:lnTo>
                  <a:lnTo>
                    <a:pt x="131" y="100"/>
                  </a:lnTo>
                  <a:lnTo>
                    <a:pt x="131" y="95"/>
                  </a:lnTo>
                  <a:lnTo>
                    <a:pt x="132" y="91"/>
                  </a:lnTo>
                  <a:lnTo>
                    <a:pt x="132" y="87"/>
                  </a:lnTo>
                  <a:lnTo>
                    <a:pt x="132" y="84"/>
                  </a:lnTo>
                  <a:lnTo>
                    <a:pt x="132" y="79"/>
                  </a:lnTo>
                  <a:lnTo>
                    <a:pt x="131" y="75"/>
                  </a:lnTo>
                  <a:lnTo>
                    <a:pt x="131" y="70"/>
                  </a:lnTo>
                  <a:lnTo>
                    <a:pt x="130" y="67"/>
                  </a:lnTo>
                  <a:lnTo>
                    <a:pt x="129" y="63"/>
                  </a:lnTo>
                  <a:lnTo>
                    <a:pt x="127" y="59"/>
                  </a:lnTo>
                  <a:lnTo>
                    <a:pt x="125" y="56"/>
                  </a:lnTo>
                  <a:lnTo>
                    <a:pt x="123" y="52"/>
                  </a:lnTo>
                  <a:lnTo>
                    <a:pt x="121" y="48"/>
                  </a:lnTo>
                  <a:lnTo>
                    <a:pt x="118" y="44"/>
                  </a:lnTo>
                  <a:lnTo>
                    <a:pt x="116" y="41"/>
                  </a:lnTo>
                  <a:lnTo>
                    <a:pt x="114" y="39"/>
                  </a:lnTo>
                  <a:lnTo>
                    <a:pt x="110" y="35"/>
                  </a:lnTo>
                  <a:lnTo>
                    <a:pt x="107" y="32"/>
                  </a:lnTo>
                  <a:lnTo>
                    <a:pt x="104" y="30"/>
                  </a:lnTo>
                  <a:lnTo>
                    <a:pt x="101" y="27"/>
                  </a:lnTo>
                  <a:lnTo>
                    <a:pt x="97" y="24"/>
                  </a:lnTo>
                  <a:lnTo>
                    <a:pt x="93" y="23"/>
                  </a:lnTo>
                  <a:lnTo>
                    <a:pt x="90" y="21"/>
                  </a:lnTo>
                  <a:lnTo>
                    <a:pt x="86" y="20"/>
                  </a:lnTo>
                  <a:lnTo>
                    <a:pt x="82" y="17"/>
                  </a:lnTo>
                  <a:lnTo>
                    <a:pt x="79" y="16"/>
                  </a:lnTo>
                  <a:lnTo>
                    <a:pt x="75" y="16"/>
                  </a:lnTo>
                  <a:lnTo>
                    <a:pt x="72" y="15"/>
                  </a:lnTo>
                  <a:lnTo>
                    <a:pt x="69" y="14"/>
                  </a:lnTo>
                  <a:lnTo>
                    <a:pt x="65" y="14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1" y="14"/>
                  </a:lnTo>
                  <a:lnTo>
                    <a:pt x="48" y="14"/>
                  </a:lnTo>
                  <a:lnTo>
                    <a:pt x="45" y="14"/>
                  </a:lnTo>
                  <a:lnTo>
                    <a:pt x="43" y="15"/>
                  </a:lnTo>
                  <a:lnTo>
                    <a:pt x="40" y="15"/>
                  </a:lnTo>
                  <a:lnTo>
                    <a:pt x="38" y="16"/>
                  </a:lnTo>
                  <a:lnTo>
                    <a:pt x="35" y="17"/>
                  </a:lnTo>
                  <a:lnTo>
                    <a:pt x="31" y="18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6" y="21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74" name="Freeform 155"/>
            <p:cNvSpPr>
              <a:spLocks/>
            </p:cNvSpPr>
            <p:nvPr/>
          </p:nvSpPr>
          <p:spPr bwMode="auto">
            <a:xfrm>
              <a:off x="4566" y="2153"/>
              <a:ext cx="68" cy="74"/>
            </a:xfrm>
            <a:custGeom>
              <a:avLst/>
              <a:gdLst>
                <a:gd name="T0" fmla="*/ 0 w 68"/>
                <a:gd name="T1" fmla="*/ 10 h 74"/>
                <a:gd name="T2" fmla="*/ 0 w 68"/>
                <a:gd name="T3" fmla="*/ 10 h 74"/>
                <a:gd name="T4" fmla="*/ 1 w 68"/>
                <a:gd name="T5" fmla="*/ 13 h 74"/>
                <a:gd name="T6" fmla="*/ 4 w 68"/>
                <a:gd name="T7" fmla="*/ 16 h 74"/>
                <a:gd name="T8" fmla="*/ 7 w 68"/>
                <a:gd name="T9" fmla="*/ 20 h 74"/>
                <a:gd name="T10" fmla="*/ 10 w 68"/>
                <a:gd name="T11" fmla="*/ 22 h 74"/>
                <a:gd name="T12" fmla="*/ 12 w 68"/>
                <a:gd name="T13" fmla="*/ 25 h 74"/>
                <a:gd name="T14" fmla="*/ 14 w 68"/>
                <a:gd name="T15" fmla="*/ 27 h 74"/>
                <a:gd name="T16" fmla="*/ 16 w 68"/>
                <a:gd name="T17" fmla="*/ 31 h 74"/>
                <a:gd name="T18" fmla="*/ 19 w 68"/>
                <a:gd name="T19" fmla="*/ 33 h 74"/>
                <a:gd name="T20" fmla="*/ 22 w 68"/>
                <a:gd name="T21" fmla="*/ 35 h 74"/>
                <a:gd name="T22" fmla="*/ 24 w 68"/>
                <a:gd name="T23" fmla="*/ 39 h 74"/>
                <a:gd name="T24" fmla="*/ 28 w 68"/>
                <a:gd name="T25" fmla="*/ 42 h 74"/>
                <a:gd name="T26" fmla="*/ 30 w 68"/>
                <a:gd name="T27" fmla="*/ 44 h 74"/>
                <a:gd name="T28" fmla="*/ 32 w 68"/>
                <a:gd name="T29" fmla="*/ 48 h 74"/>
                <a:gd name="T30" fmla="*/ 35 w 68"/>
                <a:gd name="T31" fmla="*/ 51 h 74"/>
                <a:gd name="T32" fmla="*/ 38 w 68"/>
                <a:gd name="T33" fmla="*/ 53 h 74"/>
                <a:gd name="T34" fmla="*/ 40 w 68"/>
                <a:gd name="T35" fmla="*/ 57 h 74"/>
                <a:gd name="T36" fmla="*/ 42 w 68"/>
                <a:gd name="T37" fmla="*/ 59 h 74"/>
                <a:gd name="T38" fmla="*/ 46 w 68"/>
                <a:gd name="T39" fmla="*/ 61 h 74"/>
                <a:gd name="T40" fmla="*/ 48 w 68"/>
                <a:gd name="T41" fmla="*/ 65 h 74"/>
                <a:gd name="T42" fmla="*/ 52 w 68"/>
                <a:gd name="T43" fmla="*/ 68 h 74"/>
                <a:gd name="T44" fmla="*/ 55 w 68"/>
                <a:gd name="T45" fmla="*/ 72 h 74"/>
                <a:gd name="T46" fmla="*/ 58 w 68"/>
                <a:gd name="T47" fmla="*/ 74 h 74"/>
                <a:gd name="T48" fmla="*/ 59 w 68"/>
                <a:gd name="T49" fmla="*/ 74 h 74"/>
                <a:gd name="T50" fmla="*/ 64 w 68"/>
                <a:gd name="T51" fmla="*/ 74 h 74"/>
                <a:gd name="T52" fmla="*/ 67 w 68"/>
                <a:gd name="T53" fmla="*/ 72 h 74"/>
                <a:gd name="T54" fmla="*/ 68 w 68"/>
                <a:gd name="T55" fmla="*/ 69 h 74"/>
                <a:gd name="T56" fmla="*/ 68 w 68"/>
                <a:gd name="T57" fmla="*/ 67 h 74"/>
                <a:gd name="T58" fmla="*/ 67 w 68"/>
                <a:gd name="T59" fmla="*/ 65 h 74"/>
                <a:gd name="T60" fmla="*/ 65 w 68"/>
                <a:gd name="T61" fmla="*/ 62 h 74"/>
                <a:gd name="T62" fmla="*/ 62 w 68"/>
                <a:gd name="T63" fmla="*/ 59 h 74"/>
                <a:gd name="T64" fmla="*/ 58 w 68"/>
                <a:gd name="T65" fmla="*/ 55 h 74"/>
                <a:gd name="T66" fmla="*/ 56 w 68"/>
                <a:gd name="T67" fmla="*/ 51 h 74"/>
                <a:gd name="T68" fmla="*/ 55 w 68"/>
                <a:gd name="T69" fmla="*/ 49 h 74"/>
                <a:gd name="T70" fmla="*/ 52 w 68"/>
                <a:gd name="T71" fmla="*/ 47 h 74"/>
                <a:gd name="T72" fmla="*/ 49 w 68"/>
                <a:gd name="T73" fmla="*/ 43 h 74"/>
                <a:gd name="T74" fmla="*/ 47 w 68"/>
                <a:gd name="T75" fmla="*/ 41 h 74"/>
                <a:gd name="T76" fmla="*/ 45 w 68"/>
                <a:gd name="T77" fmla="*/ 38 h 74"/>
                <a:gd name="T78" fmla="*/ 42 w 68"/>
                <a:gd name="T79" fmla="*/ 34 h 74"/>
                <a:gd name="T80" fmla="*/ 40 w 68"/>
                <a:gd name="T81" fmla="*/ 32 h 74"/>
                <a:gd name="T82" fmla="*/ 37 w 68"/>
                <a:gd name="T83" fmla="*/ 29 h 74"/>
                <a:gd name="T84" fmla="*/ 35 w 68"/>
                <a:gd name="T85" fmla="*/ 26 h 74"/>
                <a:gd name="T86" fmla="*/ 32 w 68"/>
                <a:gd name="T87" fmla="*/ 23 h 74"/>
                <a:gd name="T88" fmla="*/ 30 w 68"/>
                <a:gd name="T89" fmla="*/ 21 h 74"/>
                <a:gd name="T90" fmla="*/ 27 w 68"/>
                <a:gd name="T91" fmla="*/ 17 h 74"/>
                <a:gd name="T92" fmla="*/ 24 w 68"/>
                <a:gd name="T93" fmla="*/ 15 h 74"/>
                <a:gd name="T94" fmla="*/ 22 w 68"/>
                <a:gd name="T95" fmla="*/ 13 h 74"/>
                <a:gd name="T96" fmla="*/ 21 w 68"/>
                <a:gd name="T97" fmla="*/ 10 h 74"/>
                <a:gd name="T98" fmla="*/ 16 w 68"/>
                <a:gd name="T99" fmla="*/ 6 h 74"/>
                <a:gd name="T100" fmla="*/ 14 w 68"/>
                <a:gd name="T101" fmla="*/ 4 h 74"/>
                <a:gd name="T102" fmla="*/ 12 w 68"/>
                <a:gd name="T103" fmla="*/ 1 h 74"/>
                <a:gd name="T104" fmla="*/ 11 w 68"/>
                <a:gd name="T105" fmla="*/ 0 h 74"/>
                <a:gd name="T106" fmla="*/ 6 w 68"/>
                <a:gd name="T107" fmla="*/ 0 h 74"/>
                <a:gd name="T108" fmla="*/ 3 w 68"/>
                <a:gd name="T109" fmla="*/ 5 h 74"/>
                <a:gd name="T110" fmla="*/ 0 w 68"/>
                <a:gd name="T111" fmla="*/ 8 h 74"/>
                <a:gd name="T112" fmla="*/ 0 w 68"/>
                <a:gd name="T113" fmla="*/ 10 h 74"/>
                <a:gd name="T114" fmla="*/ 0 w 68"/>
                <a:gd name="T115" fmla="*/ 10 h 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"/>
                <a:gd name="T175" fmla="*/ 0 h 74"/>
                <a:gd name="T176" fmla="*/ 68 w 68"/>
                <a:gd name="T177" fmla="*/ 74 h 7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" h="74">
                  <a:moveTo>
                    <a:pt x="0" y="10"/>
                  </a:moveTo>
                  <a:lnTo>
                    <a:pt x="0" y="10"/>
                  </a:lnTo>
                  <a:lnTo>
                    <a:pt x="1" y="13"/>
                  </a:lnTo>
                  <a:lnTo>
                    <a:pt x="4" y="16"/>
                  </a:lnTo>
                  <a:lnTo>
                    <a:pt x="7" y="20"/>
                  </a:lnTo>
                  <a:lnTo>
                    <a:pt x="10" y="22"/>
                  </a:lnTo>
                  <a:lnTo>
                    <a:pt x="12" y="25"/>
                  </a:lnTo>
                  <a:lnTo>
                    <a:pt x="14" y="27"/>
                  </a:lnTo>
                  <a:lnTo>
                    <a:pt x="16" y="31"/>
                  </a:lnTo>
                  <a:lnTo>
                    <a:pt x="19" y="33"/>
                  </a:lnTo>
                  <a:lnTo>
                    <a:pt x="22" y="35"/>
                  </a:lnTo>
                  <a:lnTo>
                    <a:pt x="24" y="39"/>
                  </a:lnTo>
                  <a:lnTo>
                    <a:pt x="28" y="42"/>
                  </a:lnTo>
                  <a:lnTo>
                    <a:pt x="30" y="44"/>
                  </a:lnTo>
                  <a:lnTo>
                    <a:pt x="32" y="48"/>
                  </a:lnTo>
                  <a:lnTo>
                    <a:pt x="35" y="51"/>
                  </a:lnTo>
                  <a:lnTo>
                    <a:pt x="38" y="53"/>
                  </a:lnTo>
                  <a:lnTo>
                    <a:pt x="40" y="57"/>
                  </a:lnTo>
                  <a:lnTo>
                    <a:pt x="42" y="59"/>
                  </a:lnTo>
                  <a:lnTo>
                    <a:pt x="46" y="61"/>
                  </a:lnTo>
                  <a:lnTo>
                    <a:pt x="48" y="65"/>
                  </a:lnTo>
                  <a:lnTo>
                    <a:pt x="52" y="68"/>
                  </a:lnTo>
                  <a:lnTo>
                    <a:pt x="55" y="72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4" y="74"/>
                  </a:lnTo>
                  <a:lnTo>
                    <a:pt x="67" y="72"/>
                  </a:lnTo>
                  <a:lnTo>
                    <a:pt x="68" y="69"/>
                  </a:lnTo>
                  <a:lnTo>
                    <a:pt x="68" y="67"/>
                  </a:lnTo>
                  <a:lnTo>
                    <a:pt x="67" y="65"/>
                  </a:lnTo>
                  <a:lnTo>
                    <a:pt x="65" y="62"/>
                  </a:lnTo>
                  <a:lnTo>
                    <a:pt x="62" y="59"/>
                  </a:lnTo>
                  <a:lnTo>
                    <a:pt x="58" y="55"/>
                  </a:lnTo>
                  <a:lnTo>
                    <a:pt x="56" y="51"/>
                  </a:lnTo>
                  <a:lnTo>
                    <a:pt x="55" y="49"/>
                  </a:lnTo>
                  <a:lnTo>
                    <a:pt x="52" y="47"/>
                  </a:lnTo>
                  <a:lnTo>
                    <a:pt x="49" y="43"/>
                  </a:lnTo>
                  <a:lnTo>
                    <a:pt x="47" y="41"/>
                  </a:lnTo>
                  <a:lnTo>
                    <a:pt x="45" y="38"/>
                  </a:lnTo>
                  <a:lnTo>
                    <a:pt x="42" y="34"/>
                  </a:lnTo>
                  <a:lnTo>
                    <a:pt x="40" y="32"/>
                  </a:lnTo>
                  <a:lnTo>
                    <a:pt x="37" y="29"/>
                  </a:lnTo>
                  <a:lnTo>
                    <a:pt x="35" y="26"/>
                  </a:lnTo>
                  <a:lnTo>
                    <a:pt x="32" y="23"/>
                  </a:lnTo>
                  <a:lnTo>
                    <a:pt x="30" y="21"/>
                  </a:lnTo>
                  <a:lnTo>
                    <a:pt x="27" y="17"/>
                  </a:lnTo>
                  <a:lnTo>
                    <a:pt x="24" y="15"/>
                  </a:lnTo>
                  <a:lnTo>
                    <a:pt x="22" y="13"/>
                  </a:lnTo>
                  <a:lnTo>
                    <a:pt x="21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75" name="Freeform 156"/>
            <p:cNvSpPr>
              <a:spLocks/>
            </p:cNvSpPr>
            <p:nvPr/>
          </p:nvSpPr>
          <p:spPr bwMode="auto">
            <a:xfrm>
              <a:off x="4872" y="1862"/>
              <a:ext cx="15" cy="70"/>
            </a:xfrm>
            <a:custGeom>
              <a:avLst/>
              <a:gdLst>
                <a:gd name="T0" fmla="*/ 1 w 15"/>
                <a:gd name="T1" fmla="*/ 1 h 70"/>
                <a:gd name="T2" fmla="*/ 0 w 15"/>
                <a:gd name="T3" fmla="*/ 1 h 70"/>
                <a:gd name="T4" fmla="*/ 0 w 15"/>
                <a:gd name="T5" fmla="*/ 3 h 70"/>
                <a:gd name="T6" fmla="*/ 0 w 15"/>
                <a:gd name="T7" fmla="*/ 4 h 70"/>
                <a:gd name="T8" fmla="*/ 0 w 15"/>
                <a:gd name="T9" fmla="*/ 5 h 70"/>
                <a:gd name="T10" fmla="*/ 0 w 15"/>
                <a:gd name="T11" fmla="*/ 8 h 70"/>
                <a:gd name="T12" fmla="*/ 0 w 15"/>
                <a:gd name="T13" fmla="*/ 11 h 70"/>
                <a:gd name="T14" fmla="*/ 0 w 15"/>
                <a:gd name="T15" fmla="*/ 13 h 70"/>
                <a:gd name="T16" fmla="*/ 0 w 15"/>
                <a:gd name="T17" fmla="*/ 15 h 70"/>
                <a:gd name="T18" fmla="*/ 0 w 15"/>
                <a:gd name="T19" fmla="*/ 18 h 70"/>
                <a:gd name="T20" fmla="*/ 0 w 15"/>
                <a:gd name="T21" fmla="*/ 21 h 70"/>
                <a:gd name="T22" fmla="*/ 0 w 15"/>
                <a:gd name="T23" fmla="*/ 23 h 70"/>
                <a:gd name="T24" fmla="*/ 0 w 15"/>
                <a:gd name="T25" fmla="*/ 27 h 70"/>
                <a:gd name="T26" fmla="*/ 0 w 15"/>
                <a:gd name="T27" fmla="*/ 30 h 70"/>
                <a:gd name="T28" fmla="*/ 0 w 15"/>
                <a:gd name="T29" fmla="*/ 34 h 70"/>
                <a:gd name="T30" fmla="*/ 0 w 15"/>
                <a:gd name="T31" fmla="*/ 36 h 70"/>
                <a:gd name="T32" fmla="*/ 0 w 15"/>
                <a:gd name="T33" fmla="*/ 40 h 70"/>
                <a:gd name="T34" fmla="*/ 0 w 15"/>
                <a:gd name="T35" fmla="*/ 43 h 70"/>
                <a:gd name="T36" fmla="*/ 0 w 15"/>
                <a:gd name="T37" fmla="*/ 46 h 70"/>
                <a:gd name="T38" fmla="*/ 0 w 15"/>
                <a:gd name="T39" fmla="*/ 48 h 70"/>
                <a:gd name="T40" fmla="*/ 0 w 15"/>
                <a:gd name="T41" fmla="*/ 52 h 70"/>
                <a:gd name="T42" fmla="*/ 0 w 15"/>
                <a:gd name="T43" fmla="*/ 54 h 70"/>
                <a:gd name="T44" fmla="*/ 1 w 15"/>
                <a:gd name="T45" fmla="*/ 57 h 70"/>
                <a:gd name="T46" fmla="*/ 1 w 15"/>
                <a:gd name="T47" fmla="*/ 61 h 70"/>
                <a:gd name="T48" fmla="*/ 1 w 15"/>
                <a:gd name="T49" fmla="*/ 65 h 70"/>
                <a:gd name="T50" fmla="*/ 2 w 15"/>
                <a:gd name="T51" fmla="*/ 67 h 70"/>
                <a:gd name="T52" fmla="*/ 2 w 15"/>
                <a:gd name="T53" fmla="*/ 69 h 70"/>
                <a:gd name="T54" fmla="*/ 4 w 15"/>
                <a:gd name="T55" fmla="*/ 70 h 70"/>
                <a:gd name="T56" fmla="*/ 8 w 15"/>
                <a:gd name="T57" fmla="*/ 70 h 70"/>
                <a:gd name="T58" fmla="*/ 11 w 15"/>
                <a:gd name="T59" fmla="*/ 69 h 70"/>
                <a:gd name="T60" fmla="*/ 14 w 15"/>
                <a:gd name="T61" fmla="*/ 65 h 70"/>
                <a:gd name="T62" fmla="*/ 14 w 15"/>
                <a:gd name="T63" fmla="*/ 63 h 70"/>
                <a:gd name="T64" fmla="*/ 14 w 15"/>
                <a:gd name="T65" fmla="*/ 61 h 70"/>
                <a:gd name="T66" fmla="*/ 14 w 15"/>
                <a:gd name="T67" fmla="*/ 57 h 70"/>
                <a:gd name="T68" fmla="*/ 14 w 15"/>
                <a:gd name="T69" fmla="*/ 53 h 70"/>
                <a:gd name="T70" fmla="*/ 14 w 15"/>
                <a:gd name="T71" fmla="*/ 49 h 70"/>
                <a:gd name="T72" fmla="*/ 14 w 15"/>
                <a:gd name="T73" fmla="*/ 47 h 70"/>
                <a:gd name="T74" fmla="*/ 14 w 15"/>
                <a:gd name="T75" fmla="*/ 45 h 70"/>
                <a:gd name="T76" fmla="*/ 14 w 15"/>
                <a:gd name="T77" fmla="*/ 41 h 70"/>
                <a:gd name="T78" fmla="*/ 14 w 15"/>
                <a:gd name="T79" fmla="*/ 39 h 70"/>
                <a:gd name="T80" fmla="*/ 14 w 15"/>
                <a:gd name="T81" fmla="*/ 36 h 70"/>
                <a:gd name="T82" fmla="*/ 14 w 15"/>
                <a:gd name="T83" fmla="*/ 32 h 70"/>
                <a:gd name="T84" fmla="*/ 15 w 15"/>
                <a:gd name="T85" fmla="*/ 30 h 70"/>
                <a:gd name="T86" fmla="*/ 15 w 15"/>
                <a:gd name="T87" fmla="*/ 27 h 70"/>
                <a:gd name="T88" fmla="*/ 15 w 15"/>
                <a:gd name="T89" fmla="*/ 23 h 70"/>
                <a:gd name="T90" fmla="*/ 15 w 15"/>
                <a:gd name="T91" fmla="*/ 21 h 70"/>
                <a:gd name="T92" fmla="*/ 15 w 15"/>
                <a:gd name="T93" fmla="*/ 19 h 70"/>
                <a:gd name="T94" fmla="*/ 15 w 15"/>
                <a:gd name="T95" fmla="*/ 15 h 70"/>
                <a:gd name="T96" fmla="*/ 15 w 15"/>
                <a:gd name="T97" fmla="*/ 13 h 70"/>
                <a:gd name="T98" fmla="*/ 15 w 15"/>
                <a:gd name="T99" fmla="*/ 11 h 70"/>
                <a:gd name="T100" fmla="*/ 15 w 15"/>
                <a:gd name="T101" fmla="*/ 9 h 70"/>
                <a:gd name="T102" fmla="*/ 15 w 15"/>
                <a:gd name="T103" fmla="*/ 4 h 70"/>
                <a:gd name="T104" fmla="*/ 15 w 15"/>
                <a:gd name="T105" fmla="*/ 2 h 70"/>
                <a:gd name="T106" fmla="*/ 15 w 15"/>
                <a:gd name="T107" fmla="*/ 0 h 70"/>
                <a:gd name="T108" fmla="*/ 15 w 15"/>
                <a:gd name="T109" fmla="*/ 0 h 70"/>
                <a:gd name="T110" fmla="*/ 1 w 15"/>
                <a:gd name="T111" fmla="*/ 1 h 70"/>
                <a:gd name="T112" fmla="*/ 1 w 15"/>
                <a:gd name="T113" fmla="*/ 1 h 7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"/>
                <a:gd name="T172" fmla="*/ 0 h 70"/>
                <a:gd name="T173" fmla="*/ 15 w 15"/>
                <a:gd name="T174" fmla="*/ 70 h 7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" h="70">
                  <a:moveTo>
                    <a:pt x="1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1" y="61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57"/>
                  </a:lnTo>
                  <a:lnTo>
                    <a:pt x="14" y="53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4" y="36"/>
                  </a:lnTo>
                  <a:lnTo>
                    <a:pt x="14" y="32"/>
                  </a:lnTo>
                  <a:lnTo>
                    <a:pt x="15" y="30"/>
                  </a:lnTo>
                  <a:lnTo>
                    <a:pt x="15" y="27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76" name="Freeform 157"/>
            <p:cNvSpPr>
              <a:spLocks/>
            </p:cNvSpPr>
            <p:nvPr/>
          </p:nvSpPr>
          <p:spPr bwMode="auto">
            <a:xfrm>
              <a:off x="4895" y="1859"/>
              <a:ext cx="17" cy="73"/>
            </a:xfrm>
            <a:custGeom>
              <a:avLst/>
              <a:gdLst>
                <a:gd name="T0" fmla="*/ 0 w 17"/>
                <a:gd name="T1" fmla="*/ 3 h 73"/>
                <a:gd name="T2" fmla="*/ 0 w 17"/>
                <a:gd name="T3" fmla="*/ 3 h 73"/>
                <a:gd name="T4" fmla="*/ 0 w 17"/>
                <a:gd name="T5" fmla="*/ 5 h 73"/>
                <a:gd name="T6" fmla="*/ 0 w 17"/>
                <a:gd name="T7" fmla="*/ 6 h 73"/>
                <a:gd name="T8" fmla="*/ 0 w 17"/>
                <a:gd name="T9" fmla="*/ 8 h 73"/>
                <a:gd name="T10" fmla="*/ 0 w 17"/>
                <a:gd name="T11" fmla="*/ 11 h 73"/>
                <a:gd name="T12" fmla="*/ 0 w 17"/>
                <a:gd name="T13" fmla="*/ 13 h 73"/>
                <a:gd name="T14" fmla="*/ 0 w 17"/>
                <a:gd name="T15" fmla="*/ 15 h 73"/>
                <a:gd name="T16" fmla="*/ 0 w 17"/>
                <a:gd name="T17" fmla="*/ 17 h 73"/>
                <a:gd name="T18" fmla="*/ 0 w 17"/>
                <a:gd name="T19" fmla="*/ 21 h 73"/>
                <a:gd name="T20" fmla="*/ 1 w 17"/>
                <a:gd name="T21" fmla="*/ 23 h 73"/>
                <a:gd name="T22" fmla="*/ 1 w 17"/>
                <a:gd name="T23" fmla="*/ 26 h 73"/>
                <a:gd name="T24" fmla="*/ 1 w 17"/>
                <a:gd name="T25" fmla="*/ 30 h 73"/>
                <a:gd name="T26" fmla="*/ 1 w 17"/>
                <a:gd name="T27" fmla="*/ 33 h 73"/>
                <a:gd name="T28" fmla="*/ 1 w 17"/>
                <a:gd name="T29" fmla="*/ 37 h 73"/>
                <a:gd name="T30" fmla="*/ 1 w 17"/>
                <a:gd name="T31" fmla="*/ 39 h 73"/>
                <a:gd name="T32" fmla="*/ 1 w 17"/>
                <a:gd name="T33" fmla="*/ 42 h 73"/>
                <a:gd name="T34" fmla="*/ 2 w 17"/>
                <a:gd name="T35" fmla="*/ 44 h 73"/>
                <a:gd name="T36" fmla="*/ 2 w 17"/>
                <a:gd name="T37" fmla="*/ 48 h 73"/>
                <a:gd name="T38" fmla="*/ 2 w 17"/>
                <a:gd name="T39" fmla="*/ 51 h 73"/>
                <a:gd name="T40" fmla="*/ 2 w 17"/>
                <a:gd name="T41" fmla="*/ 53 h 73"/>
                <a:gd name="T42" fmla="*/ 3 w 17"/>
                <a:gd name="T43" fmla="*/ 57 h 73"/>
                <a:gd name="T44" fmla="*/ 3 w 17"/>
                <a:gd name="T45" fmla="*/ 59 h 73"/>
                <a:gd name="T46" fmla="*/ 3 w 17"/>
                <a:gd name="T47" fmla="*/ 61 h 73"/>
                <a:gd name="T48" fmla="*/ 3 w 17"/>
                <a:gd name="T49" fmla="*/ 64 h 73"/>
                <a:gd name="T50" fmla="*/ 4 w 17"/>
                <a:gd name="T51" fmla="*/ 66 h 73"/>
                <a:gd name="T52" fmla="*/ 4 w 17"/>
                <a:gd name="T53" fmla="*/ 68 h 73"/>
                <a:gd name="T54" fmla="*/ 4 w 17"/>
                <a:gd name="T55" fmla="*/ 70 h 73"/>
                <a:gd name="T56" fmla="*/ 5 w 17"/>
                <a:gd name="T57" fmla="*/ 72 h 73"/>
                <a:gd name="T58" fmla="*/ 7 w 17"/>
                <a:gd name="T59" fmla="*/ 73 h 73"/>
                <a:gd name="T60" fmla="*/ 10 w 17"/>
                <a:gd name="T61" fmla="*/ 72 h 73"/>
                <a:gd name="T62" fmla="*/ 11 w 17"/>
                <a:gd name="T63" fmla="*/ 70 h 73"/>
                <a:gd name="T64" fmla="*/ 13 w 17"/>
                <a:gd name="T65" fmla="*/ 68 h 73"/>
                <a:gd name="T66" fmla="*/ 13 w 17"/>
                <a:gd name="T67" fmla="*/ 66 h 73"/>
                <a:gd name="T68" fmla="*/ 14 w 17"/>
                <a:gd name="T69" fmla="*/ 64 h 73"/>
                <a:gd name="T70" fmla="*/ 14 w 17"/>
                <a:gd name="T71" fmla="*/ 61 h 73"/>
                <a:gd name="T72" fmla="*/ 14 w 17"/>
                <a:gd name="T73" fmla="*/ 59 h 73"/>
                <a:gd name="T74" fmla="*/ 14 w 17"/>
                <a:gd name="T75" fmla="*/ 57 h 73"/>
                <a:gd name="T76" fmla="*/ 14 w 17"/>
                <a:gd name="T77" fmla="*/ 55 h 73"/>
                <a:gd name="T78" fmla="*/ 14 w 17"/>
                <a:gd name="T79" fmla="*/ 52 h 73"/>
                <a:gd name="T80" fmla="*/ 14 w 17"/>
                <a:gd name="T81" fmla="*/ 49 h 73"/>
                <a:gd name="T82" fmla="*/ 14 w 17"/>
                <a:gd name="T83" fmla="*/ 47 h 73"/>
                <a:gd name="T84" fmla="*/ 14 w 17"/>
                <a:gd name="T85" fmla="*/ 44 h 73"/>
                <a:gd name="T86" fmla="*/ 14 w 17"/>
                <a:gd name="T87" fmla="*/ 41 h 73"/>
                <a:gd name="T88" fmla="*/ 14 w 17"/>
                <a:gd name="T89" fmla="*/ 38 h 73"/>
                <a:gd name="T90" fmla="*/ 14 w 17"/>
                <a:gd name="T91" fmla="*/ 34 h 73"/>
                <a:gd name="T92" fmla="*/ 15 w 17"/>
                <a:gd name="T93" fmla="*/ 32 h 73"/>
                <a:gd name="T94" fmla="*/ 15 w 17"/>
                <a:gd name="T95" fmla="*/ 29 h 73"/>
                <a:gd name="T96" fmla="*/ 15 w 17"/>
                <a:gd name="T97" fmla="*/ 25 h 73"/>
                <a:gd name="T98" fmla="*/ 15 w 17"/>
                <a:gd name="T99" fmla="*/ 23 h 73"/>
                <a:gd name="T100" fmla="*/ 15 w 17"/>
                <a:gd name="T101" fmla="*/ 20 h 73"/>
                <a:gd name="T102" fmla="*/ 15 w 17"/>
                <a:gd name="T103" fmla="*/ 17 h 73"/>
                <a:gd name="T104" fmla="*/ 15 w 17"/>
                <a:gd name="T105" fmla="*/ 15 h 73"/>
                <a:gd name="T106" fmla="*/ 15 w 17"/>
                <a:gd name="T107" fmla="*/ 13 h 73"/>
                <a:gd name="T108" fmla="*/ 15 w 17"/>
                <a:gd name="T109" fmla="*/ 11 h 73"/>
                <a:gd name="T110" fmla="*/ 15 w 17"/>
                <a:gd name="T111" fmla="*/ 6 h 73"/>
                <a:gd name="T112" fmla="*/ 15 w 17"/>
                <a:gd name="T113" fmla="*/ 4 h 73"/>
                <a:gd name="T114" fmla="*/ 15 w 17"/>
                <a:gd name="T115" fmla="*/ 1 h 73"/>
                <a:gd name="T116" fmla="*/ 17 w 17"/>
                <a:gd name="T117" fmla="*/ 0 h 73"/>
                <a:gd name="T118" fmla="*/ 0 w 17"/>
                <a:gd name="T119" fmla="*/ 3 h 73"/>
                <a:gd name="T120" fmla="*/ 0 w 17"/>
                <a:gd name="T121" fmla="*/ 3 h 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"/>
                <a:gd name="T184" fmla="*/ 0 h 73"/>
                <a:gd name="T185" fmla="*/ 17 w 17"/>
                <a:gd name="T186" fmla="*/ 73 h 7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" h="73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3" y="64"/>
                  </a:lnTo>
                  <a:lnTo>
                    <a:pt x="4" y="66"/>
                  </a:lnTo>
                  <a:lnTo>
                    <a:pt x="4" y="68"/>
                  </a:lnTo>
                  <a:lnTo>
                    <a:pt x="4" y="70"/>
                  </a:lnTo>
                  <a:lnTo>
                    <a:pt x="5" y="72"/>
                  </a:lnTo>
                  <a:lnTo>
                    <a:pt x="7" y="73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4" y="64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5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4" y="44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4" y="34"/>
                  </a:lnTo>
                  <a:lnTo>
                    <a:pt x="15" y="32"/>
                  </a:lnTo>
                  <a:lnTo>
                    <a:pt x="15" y="29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0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77" name="Freeform 158"/>
            <p:cNvSpPr>
              <a:spLocks/>
            </p:cNvSpPr>
            <p:nvPr/>
          </p:nvSpPr>
          <p:spPr bwMode="auto">
            <a:xfrm>
              <a:off x="4815" y="1919"/>
              <a:ext cx="140" cy="90"/>
            </a:xfrm>
            <a:custGeom>
              <a:avLst/>
              <a:gdLst>
                <a:gd name="T0" fmla="*/ 55 w 140"/>
                <a:gd name="T1" fmla="*/ 1 h 90"/>
                <a:gd name="T2" fmla="*/ 45 w 140"/>
                <a:gd name="T3" fmla="*/ 4 h 90"/>
                <a:gd name="T4" fmla="*/ 34 w 140"/>
                <a:gd name="T5" fmla="*/ 9 h 90"/>
                <a:gd name="T6" fmla="*/ 24 w 140"/>
                <a:gd name="T7" fmla="*/ 14 h 90"/>
                <a:gd name="T8" fmla="*/ 14 w 140"/>
                <a:gd name="T9" fmla="*/ 22 h 90"/>
                <a:gd name="T10" fmla="*/ 6 w 140"/>
                <a:gd name="T11" fmla="*/ 31 h 90"/>
                <a:gd name="T12" fmla="*/ 2 w 140"/>
                <a:gd name="T13" fmla="*/ 42 h 90"/>
                <a:gd name="T14" fmla="*/ 0 w 140"/>
                <a:gd name="T15" fmla="*/ 55 h 90"/>
                <a:gd name="T16" fmla="*/ 4 w 140"/>
                <a:gd name="T17" fmla="*/ 66 h 90"/>
                <a:gd name="T18" fmla="*/ 15 w 140"/>
                <a:gd name="T19" fmla="*/ 78 h 90"/>
                <a:gd name="T20" fmla="*/ 26 w 140"/>
                <a:gd name="T21" fmla="*/ 84 h 90"/>
                <a:gd name="T22" fmla="*/ 40 w 140"/>
                <a:gd name="T23" fmla="*/ 88 h 90"/>
                <a:gd name="T24" fmla="*/ 57 w 140"/>
                <a:gd name="T25" fmla="*/ 90 h 90"/>
                <a:gd name="T26" fmla="*/ 68 w 140"/>
                <a:gd name="T27" fmla="*/ 90 h 90"/>
                <a:gd name="T28" fmla="*/ 82 w 140"/>
                <a:gd name="T29" fmla="*/ 88 h 90"/>
                <a:gd name="T30" fmla="*/ 94 w 140"/>
                <a:gd name="T31" fmla="*/ 87 h 90"/>
                <a:gd name="T32" fmla="*/ 110 w 140"/>
                <a:gd name="T33" fmla="*/ 81 h 90"/>
                <a:gd name="T34" fmla="*/ 124 w 140"/>
                <a:gd name="T35" fmla="*/ 73 h 90"/>
                <a:gd name="T36" fmla="*/ 132 w 140"/>
                <a:gd name="T37" fmla="*/ 64 h 90"/>
                <a:gd name="T38" fmla="*/ 137 w 140"/>
                <a:gd name="T39" fmla="*/ 53 h 90"/>
                <a:gd name="T40" fmla="*/ 138 w 140"/>
                <a:gd name="T41" fmla="*/ 43 h 90"/>
                <a:gd name="T42" fmla="*/ 137 w 140"/>
                <a:gd name="T43" fmla="*/ 32 h 90"/>
                <a:gd name="T44" fmla="*/ 133 w 140"/>
                <a:gd name="T45" fmla="*/ 22 h 90"/>
                <a:gd name="T46" fmla="*/ 125 w 140"/>
                <a:gd name="T47" fmla="*/ 14 h 90"/>
                <a:gd name="T48" fmla="*/ 115 w 140"/>
                <a:gd name="T49" fmla="*/ 8 h 90"/>
                <a:gd name="T50" fmla="*/ 106 w 140"/>
                <a:gd name="T51" fmla="*/ 4 h 90"/>
                <a:gd name="T52" fmla="*/ 93 w 140"/>
                <a:gd name="T53" fmla="*/ 0 h 90"/>
                <a:gd name="T54" fmla="*/ 77 w 140"/>
                <a:gd name="T55" fmla="*/ 0 h 90"/>
                <a:gd name="T56" fmla="*/ 69 w 140"/>
                <a:gd name="T57" fmla="*/ 3 h 90"/>
                <a:gd name="T58" fmla="*/ 72 w 140"/>
                <a:gd name="T59" fmla="*/ 12 h 90"/>
                <a:gd name="T60" fmla="*/ 82 w 140"/>
                <a:gd name="T61" fmla="*/ 13 h 90"/>
                <a:gd name="T62" fmla="*/ 95 w 140"/>
                <a:gd name="T63" fmla="*/ 15 h 90"/>
                <a:gd name="T64" fmla="*/ 110 w 140"/>
                <a:gd name="T65" fmla="*/ 20 h 90"/>
                <a:gd name="T66" fmla="*/ 121 w 140"/>
                <a:gd name="T67" fmla="*/ 31 h 90"/>
                <a:gd name="T68" fmla="*/ 124 w 140"/>
                <a:gd name="T69" fmla="*/ 48 h 90"/>
                <a:gd name="T70" fmla="*/ 112 w 140"/>
                <a:gd name="T71" fmla="*/ 64 h 90"/>
                <a:gd name="T72" fmla="*/ 101 w 140"/>
                <a:gd name="T73" fmla="*/ 70 h 90"/>
                <a:gd name="T74" fmla="*/ 85 w 140"/>
                <a:gd name="T75" fmla="*/ 75 h 90"/>
                <a:gd name="T76" fmla="*/ 76 w 140"/>
                <a:gd name="T77" fmla="*/ 76 h 90"/>
                <a:gd name="T78" fmla="*/ 59 w 140"/>
                <a:gd name="T79" fmla="*/ 76 h 90"/>
                <a:gd name="T80" fmla="*/ 46 w 140"/>
                <a:gd name="T81" fmla="*/ 75 h 90"/>
                <a:gd name="T82" fmla="*/ 34 w 140"/>
                <a:gd name="T83" fmla="*/ 73 h 90"/>
                <a:gd name="T84" fmla="*/ 22 w 140"/>
                <a:gd name="T85" fmla="*/ 66 h 90"/>
                <a:gd name="T86" fmla="*/ 14 w 140"/>
                <a:gd name="T87" fmla="*/ 53 h 90"/>
                <a:gd name="T88" fmla="*/ 15 w 140"/>
                <a:gd name="T89" fmla="*/ 40 h 90"/>
                <a:gd name="T90" fmla="*/ 29 w 140"/>
                <a:gd name="T91" fmla="*/ 26 h 90"/>
                <a:gd name="T92" fmla="*/ 39 w 140"/>
                <a:gd name="T93" fmla="*/ 22 h 90"/>
                <a:gd name="T94" fmla="*/ 56 w 140"/>
                <a:gd name="T95" fmla="*/ 14 h 90"/>
                <a:gd name="T96" fmla="*/ 64 w 140"/>
                <a:gd name="T97" fmla="*/ 12 h 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0"/>
                <a:gd name="T148" fmla="*/ 0 h 90"/>
                <a:gd name="T149" fmla="*/ 140 w 140"/>
                <a:gd name="T150" fmla="*/ 90 h 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0" h="90">
                  <a:moveTo>
                    <a:pt x="59" y="0"/>
                  </a:moveTo>
                  <a:lnTo>
                    <a:pt x="59" y="0"/>
                  </a:lnTo>
                  <a:lnTo>
                    <a:pt x="57" y="1"/>
                  </a:lnTo>
                  <a:lnTo>
                    <a:pt x="55" y="1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2" y="6"/>
                  </a:lnTo>
                  <a:lnTo>
                    <a:pt x="40" y="6"/>
                  </a:lnTo>
                  <a:lnTo>
                    <a:pt x="37" y="8"/>
                  </a:lnTo>
                  <a:lnTo>
                    <a:pt x="34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19" y="17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3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3" y="40"/>
                  </a:lnTo>
                  <a:lnTo>
                    <a:pt x="2" y="42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4" y="66"/>
                  </a:lnTo>
                  <a:lnTo>
                    <a:pt x="5" y="68"/>
                  </a:lnTo>
                  <a:lnTo>
                    <a:pt x="8" y="72"/>
                  </a:lnTo>
                  <a:lnTo>
                    <a:pt x="13" y="76"/>
                  </a:lnTo>
                  <a:lnTo>
                    <a:pt x="15" y="78"/>
                  </a:lnTo>
                  <a:lnTo>
                    <a:pt x="17" y="79"/>
                  </a:lnTo>
                  <a:lnTo>
                    <a:pt x="21" y="82"/>
                  </a:lnTo>
                  <a:lnTo>
                    <a:pt x="24" y="83"/>
                  </a:lnTo>
                  <a:lnTo>
                    <a:pt x="26" y="84"/>
                  </a:lnTo>
                  <a:lnTo>
                    <a:pt x="30" y="85"/>
                  </a:lnTo>
                  <a:lnTo>
                    <a:pt x="33" y="86"/>
                  </a:lnTo>
                  <a:lnTo>
                    <a:pt x="37" y="87"/>
                  </a:lnTo>
                  <a:lnTo>
                    <a:pt x="40" y="88"/>
                  </a:lnTo>
                  <a:lnTo>
                    <a:pt x="45" y="88"/>
                  </a:lnTo>
                  <a:lnTo>
                    <a:pt x="49" y="90"/>
                  </a:lnTo>
                  <a:lnTo>
                    <a:pt x="52" y="90"/>
                  </a:lnTo>
                  <a:lnTo>
                    <a:pt x="57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5" y="90"/>
                  </a:lnTo>
                  <a:lnTo>
                    <a:pt x="68" y="90"/>
                  </a:lnTo>
                  <a:lnTo>
                    <a:pt x="71" y="90"/>
                  </a:lnTo>
                  <a:lnTo>
                    <a:pt x="75" y="90"/>
                  </a:lnTo>
                  <a:lnTo>
                    <a:pt x="80" y="90"/>
                  </a:lnTo>
                  <a:lnTo>
                    <a:pt x="82" y="88"/>
                  </a:lnTo>
                  <a:lnTo>
                    <a:pt x="84" y="88"/>
                  </a:lnTo>
                  <a:lnTo>
                    <a:pt x="87" y="88"/>
                  </a:lnTo>
                  <a:lnTo>
                    <a:pt x="90" y="88"/>
                  </a:lnTo>
                  <a:lnTo>
                    <a:pt x="94" y="87"/>
                  </a:lnTo>
                  <a:lnTo>
                    <a:pt x="99" y="86"/>
                  </a:lnTo>
                  <a:lnTo>
                    <a:pt x="102" y="84"/>
                  </a:lnTo>
                  <a:lnTo>
                    <a:pt x="107" y="83"/>
                  </a:lnTo>
                  <a:lnTo>
                    <a:pt x="110" y="81"/>
                  </a:lnTo>
                  <a:lnTo>
                    <a:pt x="115" y="79"/>
                  </a:lnTo>
                  <a:lnTo>
                    <a:pt x="117" y="77"/>
                  </a:lnTo>
                  <a:lnTo>
                    <a:pt x="120" y="76"/>
                  </a:lnTo>
                  <a:lnTo>
                    <a:pt x="124" y="73"/>
                  </a:lnTo>
                  <a:lnTo>
                    <a:pt x="126" y="70"/>
                  </a:lnTo>
                  <a:lnTo>
                    <a:pt x="128" y="68"/>
                  </a:lnTo>
                  <a:lnTo>
                    <a:pt x="130" y="67"/>
                  </a:lnTo>
                  <a:lnTo>
                    <a:pt x="132" y="64"/>
                  </a:lnTo>
                  <a:lnTo>
                    <a:pt x="134" y="61"/>
                  </a:lnTo>
                  <a:lnTo>
                    <a:pt x="135" y="59"/>
                  </a:lnTo>
                  <a:lnTo>
                    <a:pt x="136" y="57"/>
                  </a:lnTo>
                  <a:lnTo>
                    <a:pt x="137" y="53"/>
                  </a:lnTo>
                  <a:lnTo>
                    <a:pt x="137" y="51"/>
                  </a:lnTo>
                  <a:lnTo>
                    <a:pt x="138" y="48"/>
                  </a:lnTo>
                  <a:lnTo>
                    <a:pt x="140" y="46"/>
                  </a:lnTo>
                  <a:lnTo>
                    <a:pt x="138" y="43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38" y="35"/>
                  </a:lnTo>
                  <a:lnTo>
                    <a:pt x="137" y="32"/>
                  </a:lnTo>
                  <a:lnTo>
                    <a:pt x="136" y="30"/>
                  </a:lnTo>
                  <a:lnTo>
                    <a:pt x="135" y="27"/>
                  </a:lnTo>
                  <a:lnTo>
                    <a:pt x="134" y="25"/>
                  </a:lnTo>
                  <a:lnTo>
                    <a:pt x="133" y="22"/>
                  </a:lnTo>
                  <a:lnTo>
                    <a:pt x="130" y="21"/>
                  </a:lnTo>
                  <a:lnTo>
                    <a:pt x="128" y="18"/>
                  </a:lnTo>
                  <a:lnTo>
                    <a:pt x="127" y="16"/>
                  </a:lnTo>
                  <a:lnTo>
                    <a:pt x="125" y="14"/>
                  </a:lnTo>
                  <a:lnTo>
                    <a:pt x="121" y="12"/>
                  </a:lnTo>
                  <a:lnTo>
                    <a:pt x="119" y="10"/>
                  </a:lnTo>
                  <a:lnTo>
                    <a:pt x="117" y="9"/>
                  </a:lnTo>
                  <a:lnTo>
                    <a:pt x="115" y="8"/>
                  </a:lnTo>
                  <a:lnTo>
                    <a:pt x="112" y="6"/>
                  </a:lnTo>
                  <a:lnTo>
                    <a:pt x="110" y="5"/>
                  </a:lnTo>
                  <a:lnTo>
                    <a:pt x="108" y="5"/>
                  </a:lnTo>
                  <a:lnTo>
                    <a:pt x="106" y="4"/>
                  </a:lnTo>
                  <a:lnTo>
                    <a:pt x="102" y="3"/>
                  </a:lnTo>
                  <a:lnTo>
                    <a:pt x="100" y="3"/>
                  </a:lnTo>
                  <a:lnTo>
                    <a:pt x="98" y="1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2" y="1"/>
                  </a:lnTo>
                  <a:lnTo>
                    <a:pt x="71" y="1"/>
                  </a:lnTo>
                  <a:lnTo>
                    <a:pt x="69" y="3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8" y="12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7" y="13"/>
                  </a:lnTo>
                  <a:lnTo>
                    <a:pt x="91" y="13"/>
                  </a:lnTo>
                  <a:lnTo>
                    <a:pt x="95" y="15"/>
                  </a:lnTo>
                  <a:lnTo>
                    <a:pt x="99" y="15"/>
                  </a:lnTo>
                  <a:lnTo>
                    <a:pt x="102" y="16"/>
                  </a:lnTo>
                  <a:lnTo>
                    <a:pt x="106" y="18"/>
                  </a:lnTo>
                  <a:lnTo>
                    <a:pt x="110" y="20"/>
                  </a:lnTo>
                  <a:lnTo>
                    <a:pt x="112" y="22"/>
                  </a:lnTo>
                  <a:lnTo>
                    <a:pt x="116" y="24"/>
                  </a:lnTo>
                  <a:lnTo>
                    <a:pt x="118" y="27"/>
                  </a:lnTo>
                  <a:lnTo>
                    <a:pt x="121" y="31"/>
                  </a:lnTo>
                  <a:lnTo>
                    <a:pt x="121" y="34"/>
                  </a:lnTo>
                  <a:lnTo>
                    <a:pt x="124" y="39"/>
                  </a:lnTo>
                  <a:lnTo>
                    <a:pt x="124" y="43"/>
                  </a:lnTo>
                  <a:lnTo>
                    <a:pt x="124" y="48"/>
                  </a:lnTo>
                  <a:lnTo>
                    <a:pt x="121" y="51"/>
                  </a:lnTo>
                  <a:lnTo>
                    <a:pt x="119" y="56"/>
                  </a:lnTo>
                  <a:lnTo>
                    <a:pt x="116" y="59"/>
                  </a:lnTo>
                  <a:lnTo>
                    <a:pt x="112" y="64"/>
                  </a:lnTo>
                  <a:lnTo>
                    <a:pt x="110" y="65"/>
                  </a:lnTo>
                  <a:lnTo>
                    <a:pt x="107" y="67"/>
                  </a:lnTo>
                  <a:lnTo>
                    <a:pt x="104" y="68"/>
                  </a:lnTo>
                  <a:lnTo>
                    <a:pt x="101" y="70"/>
                  </a:lnTo>
                  <a:lnTo>
                    <a:pt x="98" y="72"/>
                  </a:lnTo>
                  <a:lnTo>
                    <a:pt x="93" y="73"/>
                  </a:lnTo>
                  <a:lnTo>
                    <a:pt x="90" y="74"/>
                  </a:lnTo>
                  <a:lnTo>
                    <a:pt x="85" y="75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78" y="75"/>
                  </a:lnTo>
                  <a:lnTo>
                    <a:pt x="76" y="76"/>
                  </a:lnTo>
                  <a:lnTo>
                    <a:pt x="72" y="76"/>
                  </a:lnTo>
                  <a:lnTo>
                    <a:pt x="67" y="76"/>
                  </a:lnTo>
                  <a:lnTo>
                    <a:pt x="63" y="76"/>
                  </a:lnTo>
                  <a:lnTo>
                    <a:pt x="59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9" y="76"/>
                  </a:lnTo>
                  <a:lnTo>
                    <a:pt x="46" y="75"/>
                  </a:lnTo>
                  <a:lnTo>
                    <a:pt x="42" y="75"/>
                  </a:lnTo>
                  <a:lnTo>
                    <a:pt x="40" y="74"/>
                  </a:lnTo>
                  <a:lnTo>
                    <a:pt x="37" y="74"/>
                  </a:lnTo>
                  <a:lnTo>
                    <a:pt x="34" y="73"/>
                  </a:lnTo>
                  <a:lnTo>
                    <a:pt x="32" y="72"/>
                  </a:lnTo>
                  <a:lnTo>
                    <a:pt x="30" y="70"/>
                  </a:lnTo>
                  <a:lnTo>
                    <a:pt x="25" y="68"/>
                  </a:lnTo>
                  <a:lnTo>
                    <a:pt x="22" y="66"/>
                  </a:lnTo>
                  <a:lnTo>
                    <a:pt x="20" y="62"/>
                  </a:lnTo>
                  <a:lnTo>
                    <a:pt x="17" y="59"/>
                  </a:lnTo>
                  <a:lnTo>
                    <a:pt x="15" y="56"/>
                  </a:lnTo>
                  <a:lnTo>
                    <a:pt x="14" y="53"/>
                  </a:lnTo>
                  <a:lnTo>
                    <a:pt x="13" y="50"/>
                  </a:lnTo>
                  <a:lnTo>
                    <a:pt x="13" y="47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7" y="36"/>
                  </a:lnTo>
                  <a:lnTo>
                    <a:pt x="22" y="33"/>
                  </a:lnTo>
                  <a:lnTo>
                    <a:pt x="25" y="30"/>
                  </a:lnTo>
                  <a:lnTo>
                    <a:pt x="29" y="26"/>
                  </a:lnTo>
                  <a:lnTo>
                    <a:pt x="31" y="25"/>
                  </a:lnTo>
                  <a:lnTo>
                    <a:pt x="33" y="24"/>
                  </a:lnTo>
                  <a:lnTo>
                    <a:pt x="37" y="23"/>
                  </a:lnTo>
                  <a:lnTo>
                    <a:pt x="39" y="22"/>
                  </a:lnTo>
                  <a:lnTo>
                    <a:pt x="43" y="20"/>
                  </a:lnTo>
                  <a:lnTo>
                    <a:pt x="48" y="17"/>
                  </a:lnTo>
                  <a:lnTo>
                    <a:pt x="51" y="15"/>
                  </a:lnTo>
                  <a:lnTo>
                    <a:pt x="56" y="14"/>
                  </a:lnTo>
                  <a:lnTo>
                    <a:pt x="58" y="13"/>
                  </a:lnTo>
                  <a:lnTo>
                    <a:pt x="61" y="12"/>
                  </a:lnTo>
                  <a:lnTo>
                    <a:pt x="63" y="12"/>
                  </a:lnTo>
                  <a:lnTo>
                    <a:pt x="64" y="1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78" name="Freeform 159"/>
            <p:cNvSpPr>
              <a:spLocks/>
            </p:cNvSpPr>
            <p:nvPr/>
          </p:nvSpPr>
          <p:spPr bwMode="auto">
            <a:xfrm>
              <a:off x="4916" y="1775"/>
              <a:ext cx="85" cy="130"/>
            </a:xfrm>
            <a:custGeom>
              <a:avLst/>
              <a:gdLst>
                <a:gd name="T0" fmla="*/ 1 w 85"/>
                <a:gd name="T1" fmla="*/ 39 h 130"/>
                <a:gd name="T2" fmla="*/ 1 w 85"/>
                <a:gd name="T3" fmla="*/ 28 h 130"/>
                <a:gd name="T4" fmla="*/ 0 w 85"/>
                <a:gd name="T5" fmla="*/ 13 h 130"/>
                <a:gd name="T6" fmla="*/ 0 w 85"/>
                <a:gd name="T7" fmla="*/ 4 h 130"/>
                <a:gd name="T8" fmla="*/ 6 w 85"/>
                <a:gd name="T9" fmla="*/ 1 h 130"/>
                <a:gd name="T10" fmla="*/ 15 w 85"/>
                <a:gd name="T11" fmla="*/ 0 h 130"/>
                <a:gd name="T12" fmla="*/ 26 w 85"/>
                <a:gd name="T13" fmla="*/ 0 h 130"/>
                <a:gd name="T14" fmla="*/ 40 w 85"/>
                <a:gd name="T15" fmla="*/ 0 h 130"/>
                <a:gd name="T16" fmla="*/ 52 w 85"/>
                <a:gd name="T17" fmla="*/ 0 h 130"/>
                <a:gd name="T18" fmla="*/ 62 w 85"/>
                <a:gd name="T19" fmla="*/ 1 h 130"/>
                <a:gd name="T20" fmla="*/ 72 w 85"/>
                <a:gd name="T21" fmla="*/ 2 h 130"/>
                <a:gd name="T22" fmla="*/ 76 w 85"/>
                <a:gd name="T23" fmla="*/ 9 h 130"/>
                <a:gd name="T24" fmla="*/ 78 w 85"/>
                <a:gd name="T25" fmla="*/ 22 h 130"/>
                <a:gd name="T26" fmla="*/ 79 w 85"/>
                <a:gd name="T27" fmla="*/ 33 h 130"/>
                <a:gd name="T28" fmla="*/ 80 w 85"/>
                <a:gd name="T29" fmla="*/ 45 h 130"/>
                <a:gd name="T30" fmla="*/ 81 w 85"/>
                <a:gd name="T31" fmla="*/ 55 h 130"/>
                <a:gd name="T32" fmla="*/ 83 w 85"/>
                <a:gd name="T33" fmla="*/ 64 h 130"/>
                <a:gd name="T34" fmla="*/ 83 w 85"/>
                <a:gd name="T35" fmla="*/ 75 h 130"/>
                <a:gd name="T36" fmla="*/ 84 w 85"/>
                <a:gd name="T37" fmla="*/ 89 h 130"/>
                <a:gd name="T38" fmla="*/ 85 w 85"/>
                <a:gd name="T39" fmla="*/ 106 h 130"/>
                <a:gd name="T40" fmla="*/ 84 w 85"/>
                <a:gd name="T41" fmla="*/ 116 h 130"/>
                <a:gd name="T42" fmla="*/ 80 w 85"/>
                <a:gd name="T43" fmla="*/ 123 h 130"/>
                <a:gd name="T44" fmla="*/ 71 w 85"/>
                <a:gd name="T45" fmla="*/ 126 h 130"/>
                <a:gd name="T46" fmla="*/ 60 w 85"/>
                <a:gd name="T47" fmla="*/ 128 h 130"/>
                <a:gd name="T48" fmla="*/ 48 w 85"/>
                <a:gd name="T49" fmla="*/ 130 h 130"/>
                <a:gd name="T50" fmla="*/ 34 w 85"/>
                <a:gd name="T51" fmla="*/ 130 h 130"/>
                <a:gd name="T52" fmla="*/ 23 w 85"/>
                <a:gd name="T53" fmla="*/ 130 h 130"/>
                <a:gd name="T54" fmla="*/ 14 w 85"/>
                <a:gd name="T55" fmla="*/ 128 h 130"/>
                <a:gd name="T56" fmla="*/ 7 w 85"/>
                <a:gd name="T57" fmla="*/ 122 h 130"/>
                <a:gd name="T58" fmla="*/ 5 w 85"/>
                <a:gd name="T59" fmla="*/ 107 h 130"/>
                <a:gd name="T60" fmla="*/ 3 w 85"/>
                <a:gd name="T61" fmla="*/ 91 h 130"/>
                <a:gd name="T62" fmla="*/ 3 w 85"/>
                <a:gd name="T63" fmla="*/ 81 h 130"/>
                <a:gd name="T64" fmla="*/ 15 w 85"/>
                <a:gd name="T65" fmla="*/ 81 h 130"/>
                <a:gd name="T66" fmla="*/ 15 w 85"/>
                <a:gd name="T67" fmla="*/ 91 h 130"/>
                <a:gd name="T68" fmla="*/ 17 w 85"/>
                <a:gd name="T69" fmla="*/ 105 h 130"/>
                <a:gd name="T70" fmla="*/ 19 w 85"/>
                <a:gd name="T71" fmla="*/ 114 h 130"/>
                <a:gd name="T72" fmla="*/ 26 w 85"/>
                <a:gd name="T73" fmla="*/ 116 h 130"/>
                <a:gd name="T74" fmla="*/ 41 w 85"/>
                <a:gd name="T75" fmla="*/ 116 h 130"/>
                <a:gd name="T76" fmla="*/ 52 w 85"/>
                <a:gd name="T77" fmla="*/ 115 h 130"/>
                <a:gd name="T78" fmla="*/ 68 w 85"/>
                <a:gd name="T79" fmla="*/ 113 h 130"/>
                <a:gd name="T80" fmla="*/ 72 w 85"/>
                <a:gd name="T81" fmla="*/ 107 h 130"/>
                <a:gd name="T82" fmla="*/ 71 w 85"/>
                <a:gd name="T83" fmla="*/ 95 h 130"/>
                <a:gd name="T84" fmla="*/ 70 w 85"/>
                <a:gd name="T85" fmla="*/ 81 h 130"/>
                <a:gd name="T86" fmla="*/ 70 w 85"/>
                <a:gd name="T87" fmla="*/ 64 h 130"/>
                <a:gd name="T88" fmla="*/ 68 w 85"/>
                <a:gd name="T89" fmla="*/ 47 h 130"/>
                <a:gd name="T90" fmla="*/ 67 w 85"/>
                <a:gd name="T91" fmla="*/ 32 h 130"/>
                <a:gd name="T92" fmla="*/ 65 w 85"/>
                <a:gd name="T93" fmla="*/ 20 h 130"/>
                <a:gd name="T94" fmla="*/ 61 w 85"/>
                <a:gd name="T95" fmla="*/ 12 h 130"/>
                <a:gd name="T96" fmla="*/ 49 w 85"/>
                <a:gd name="T97" fmla="*/ 11 h 130"/>
                <a:gd name="T98" fmla="*/ 33 w 85"/>
                <a:gd name="T99" fmla="*/ 11 h 130"/>
                <a:gd name="T100" fmla="*/ 18 w 85"/>
                <a:gd name="T101" fmla="*/ 13 h 130"/>
                <a:gd name="T102" fmla="*/ 14 w 85"/>
                <a:gd name="T103" fmla="*/ 52 h 1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5"/>
                <a:gd name="T157" fmla="*/ 0 h 130"/>
                <a:gd name="T158" fmla="*/ 85 w 85"/>
                <a:gd name="T159" fmla="*/ 130 h 1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5" h="130">
                  <a:moveTo>
                    <a:pt x="2" y="43"/>
                  </a:moveTo>
                  <a:lnTo>
                    <a:pt x="2" y="41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28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6" y="1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2" y="2"/>
                  </a:lnTo>
                  <a:lnTo>
                    <a:pt x="75" y="3"/>
                  </a:lnTo>
                  <a:lnTo>
                    <a:pt x="75" y="4"/>
                  </a:lnTo>
                  <a:lnTo>
                    <a:pt x="76" y="6"/>
                  </a:lnTo>
                  <a:lnTo>
                    <a:pt x="76" y="9"/>
                  </a:lnTo>
                  <a:lnTo>
                    <a:pt x="76" y="11"/>
                  </a:lnTo>
                  <a:lnTo>
                    <a:pt x="77" y="14"/>
                  </a:lnTo>
                  <a:lnTo>
                    <a:pt x="77" y="18"/>
                  </a:lnTo>
                  <a:lnTo>
                    <a:pt x="78" y="22"/>
                  </a:lnTo>
                  <a:lnTo>
                    <a:pt x="78" y="26"/>
                  </a:lnTo>
                  <a:lnTo>
                    <a:pt x="79" y="30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7"/>
                  </a:lnTo>
                  <a:lnTo>
                    <a:pt x="80" y="39"/>
                  </a:lnTo>
                  <a:lnTo>
                    <a:pt x="80" y="41"/>
                  </a:lnTo>
                  <a:lnTo>
                    <a:pt x="80" y="45"/>
                  </a:lnTo>
                  <a:lnTo>
                    <a:pt x="80" y="47"/>
                  </a:lnTo>
                  <a:lnTo>
                    <a:pt x="81" y="49"/>
                  </a:lnTo>
                  <a:lnTo>
                    <a:pt x="81" y="52"/>
                  </a:lnTo>
                  <a:lnTo>
                    <a:pt x="81" y="55"/>
                  </a:lnTo>
                  <a:lnTo>
                    <a:pt x="83" y="57"/>
                  </a:lnTo>
                  <a:lnTo>
                    <a:pt x="83" y="59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3" y="67"/>
                  </a:lnTo>
                  <a:lnTo>
                    <a:pt x="83" y="70"/>
                  </a:lnTo>
                  <a:lnTo>
                    <a:pt x="83" y="72"/>
                  </a:lnTo>
                  <a:lnTo>
                    <a:pt x="83" y="75"/>
                  </a:lnTo>
                  <a:lnTo>
                    <a:pt x="83" y="78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9"/>
                  </a:lnTo>
                  <a:lnTo>
                    <a:pt x="84" y="93"/>
                  </a:lnTo>
                  <a:lnTo>
                    <a:pt x="85" y="98"/>
                  </a:lnTo>
                  <a:lnTo>
                    <a:pt x="85" y="101"/>
                  </a:lnTo>
                  <a:lnTo>
                    <a:pt x="85" y="106"/>
                  </a:lnTo>
                  <a:lnTo>
                    <a:pt x="85" y="109"/>
                  </a:lnTo>
                  <a:lnTo>
                    <a:pt x="85" y="113"/>
                  </a:lnTo>
                  <a:lnTo>
                    <a:pt x="84" y="114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19"/>
                  </a:lnTo>
                  <a:lnTo>
                    <a:pt x="83" y="122"/>
                  </a:lnTo>
                  <a:lnTo>
                    <a:pt x="80" y="123"/>
                  </a:lnTo>
                  <a:lnTo>
                    <a:pt x="78" y="124"/>
                  </a:lnTo>
                  <a:lnTo>
                    <a:pt x="76" y="125"/>
                  </a:lnTo>
                  <a:lnTo>
                    <a:pt x="74" y="125"/>
                  </a:lnTo>
                  <a:lnTo>
                    <a:pt x="71" y="126"/>
                  </a:lnTo>
                  <a:lnTo>
                    <a:pt x="69" y="126"/>
                  </a:lnTo>
                  <a:lnTo>
                    <a:pt x="67" y="127"/>
                  </a:lnTo>
                  <a:lnTo>
                    <a:pt x="63" y="127"/>
                  </a:lnTo>
                  <a:lnTo>
                    <a:pt x="60" y="128"/>
                  </a:lnTo>
                  <a:lnTo>
                    <a:pt x="57" y="128"/>
                  </a:lnTo>
                  <a:lnTo>
                    <a:pt x="54" y="128"/>
                  </a:lnTo>
                  <a:lnTo>
                    <a:pt x="51" y="128"/>
                  </a:lnTo>
                  <a:lnTo>
                    <a:pt x="48" y="130"/>
                  </a:lnTo>
                  <a:lnTo>
                    <a:pt x="44" y="130"/>
                  </a:lnTo>
                  <a:lnTo>
                    <a:pt x="41" y="130"/>
                  </a:lnTo>
                  <a:lnTo>
                    <a:pt x="37" y="130"/>
                  </a:lnTo>
                  <a:lnTo>
                    <a:pt x="34" y="130"/>
                  </a:lnTo>
                  <a:lnTo>
                    <a:pt x="32" y="130"/>
                  </a:lnTo>
                  <a:lnTo>
                    <a:pt x="28" y="130"/>
                  </a:lnTo>
                  <a:lnTo>
                    <a:pt x="26" y="130"/>
                  </a:lnTo>
                  <a:lnTo>
                    <a:pt x="23" y="130"/>
                  </a:lnTo>
                  <a:lnTo>
                    <a:pt x="20" y="130"/>
                  </a:lnTo>
                  <a:lnTo>
                    <a:pt x="18" y="128"/>
                  </a:lnTo>
                  <a:lnTo>
                    <a:pt x="16" y="128"/>
                  </a:lnTo>
                  <a:lnTo>
                    <a:pt x="14" y="128"/>
                  </a:lnTo>
                  <a:lnTo>
                    <a:pt x="11" y="127"/>
                  </a:lnTo>
                  <a:lnTo>
                    <a:pt x="10" y="126"/>
                  </a:lnTo>
                  <a:lnTo>
                    <a:pt x="8" y="124"/>
                  </a:lnTo>
                  <a:lnTo>
                    <a:pt x="7" y="122"/>
                  </a:lnTo>
                  <a:lnTo>
                    <a:pt x="6" y="118"/>
                  </a:lnTo>
                  <a:lnTo>
                    <a:pt x="6" y="115"/>
                  </a:lnTo>
                  <a:lnTo>
                    <a:pt x="5" y="111"/>
                  </a:lnTo>
                  <a:lnTo>
                    <a:pt x="5" y="107"/>
                  </a:lnTo>
                  <a:lnTo>
                    <a:pt x="5" y="104"/>
                  </a:lnTo>
                  <a:lnTo>
                    <a:pt x="5" y="99"/>
                  </a:lnTo>
                  <a:lnTo>
                    <a:pt x="3" y="95"/>
                  </a:lnTo>
                  <a:lnTo>
                    <a:pt x="3" y="91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3" y="82"/>
                  </a:lnTo>
                  <a:lnTo>
                    <a:pt x="3" y="81"/>
                  </a:lnTo>
                  <a:lnTo>
                    <a:pt x="3" y="79"/>
                  </a:lnTo>
                  <a:lnTo>
                    <a:pt x="15" y="79"/>
                  </a:lnTo>
                  <a:lnTo>
                    <a:pt x="15" y="80"/>
                  </a:lnTo>
                  <a:lnTo>
                    <a:pt x="15" y="81"/>
                  </a:lnTo>
                  <a:lnTo>
                    <a:pt x="15" y="83"/>
                  </a:lnTo>
                  <a:lnTo>
                    <a:pt x="15" y="85"/>
                  </a:lnTo>
                  <a:lnTo>
                    <a:pt x="15" y="89"/>
                  </a:lnTo>
                  <a:lnTo>
                    <a:pt x="15" y="91"/>
                  </a:lnTo>
                  <a:lnTo>
                    <a:pt x="16" y="96"/>
                  </a:lnTo>
                  <a:lnTo>
                    <a:pt x="16" y="98"/>
                  </a:lnTo>
                  <a:lnTo>
                    <a:pt x="17" y="101"/>
                  </a:lnTo>
                  <a:lnTo>
                    <a:pt x="17" y="105"/>
                  </a:lnTo>
                  <a:lnTo>
                    <a:pt x="18" y="108"/>
                  </a:lnTo>
                  <a:lnTo>
                    <a:pt x="18" y="110"/>
                  </a:lnTo>
                  <a:lnTo>
                    <a:pt x="19" y="113"/>
                  </a:lnTo>
                  <a:lnTo>
                    <a:pt x="19" y="114"/>
                  </a:lnTo>
                  <a:lnTo>
                    <a:pt x="20" y="116"/>
                  </a:lnTo>
                  <a:lnTo>
                    <a:pt x="22" y="116"/>
                  </a:lnTo>
                  <a:lnTo>
                    <a:pt x="24" y="116"/>
                  </a:lnTo>
                  <a:lnTo>
                    <a:pt x="26" y="116"/>
                  </a:lnTo>
                  <a:lnTo>
                    <a:pt x="31" y="116"/>
                  </a:lnTo>
                  <a:lnTo>
                    <a:pt x="34" y="116"/>
                  </a:lnTo>
                  <a:lnTo>
                    <a:pt x="39" y="116"/>
                  </a:lnTo>
                  <a:lnTo>
                    <a:pt x="41" y="116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8" y="116"/>
                  </a:lnTo>
                  <a:lnTo>
                    <a:pt x="52" y="115"/>
                  </a:lnTo>
                  <a:lnTo>
                    <a:pt x="57" y="115"/>
                  </a:lnTo>
                  <a:lnTo>
                    <a:pt x="61" y="114"/>
                  </a:lnTo>
                  <a:lnTo>
                    <a:pt x="65" y="114"/>
                  </a:lnTo>
                  <a:lnTo>
                    <a:pt x="68" y="113"/>
                  </a:lnTo>
                  <a:lnTo>
                    <a:pt x="70" y="111"/>
                  </a:lnTo>
                  <a:lnTo>
                    <a:pt x="71" y="110"/>
                  </a:lnTo>
                  <a:lnTo>
                    <a:pt x="72" y="110"/>
                  </a:lnTo>
                  <a:lnTo>
                    <a:pt x="72" y="107"/>
                  </a:lnTo>
                  <a:lnTo>
                    <a:pt x="72" y="104"/>
                  </a:lnTo>
                  <a:lnTo>
                    <a:pt x="71" y="100"/>
                  </a:lnTo>
                  <a:lnTo>
                    <a:pt x="71" y="98"/>
                  </a:lnTo>
                  <a:lnTo>
                    <a:pt x="71" y="95"/>
                  </a:lnTo>
                  <a:lnTo>
                    <a:pt x="71" y="92"/>
                  </a:lnTo>
                  <a:lnTo>
                    <a:pt x="71" y="88"/>
                  </a:lnTo>
                  <a:lnTo>
                    <a:pt x="71" y="84"/>
                  </a:lnTo>
                  <a:lnTo>
                    <a:pt x="70" y="81"/>
                  </a:lnTo>
                  <a:lnTo>
                    <a:pt x="70" y="76"/>
                  </a:lnTo>
                  <a:lnTo>
                    <a:pt x="70" y="72"/>
                  </a:lnTo>
                  <a:lnTo>
                    <a:pt x="70" y="69"/>
                  </a:lnTo>
                  <a:lnTo>
                    <a:pt x="70" y="64"/>
                  </a:lnTo>
                  <a:lnTo>
                    <a:pt x="70" y="61"/>
                  </a:lnTo>
                  <a:lnTo>
                    <a:pt x="69" y="56"/>
                  </a:lnTo>
                  <a:lnTo>
                    <a:pt x="69" y="52"/>
                  </a:lnTo>
                  <a:lnTo>
                    <a:pt x="68" y="47"/>
                  </a:lnTo>
                  <a:lnTo>
                    <a:pt x="68" y="44"/>
                  </a:lnTo>
                  <a:lnTo>
                    <a:pt x="67" y="39"/>
                  </a:lnTo>
                  <a:lnTo>
                    <a:pt x="67" y="36"/>
                  </a:lnTo>
                  <a:lnTo>
                    <a:pt x="67" y="32"/>
                  </a:lnTo>
                  <a:lnTo>
                    <a:pt x="67" y="29"/>
                  </a:lnTo>
                  <a:lnTo>
                    <a:pt x="66" y="26"/>
                  </a:lnTo>
                  <a:lnTo>
                    <a:pt x="66" y="23"/>
                  </a:lnTo>
                  <a:lnTo>
                    <a:pt x="65" y="20"/>
                  </a:lnTo>
                  <a:lnTo>
                    <a:pt x="65" y="18"/>
                  </a:lnTo>
                  <a:lnTo>
                    <a:pt x="63" y="14"/>
                  </a:lnTo>
                  <a:lnTo>
                    <a:pt x="63" y="13"/>
                  </a:lnTo>
                  <a:lnTo>
                    <a:pt x="61" y="12"/>
                  </a:lnTo>
                  <a:lnTo>
                    <a:pt x="60" y="11"/>
                  </a:lnTo>
                  <a:lnTo>
                    <a:pt x="57" y="11"/>
                  </a:lnTo>
                  <a:lnTo>
                    <a:pt x="53" y="11"/>
                  </a:lnTo>
                  <a:lnTo>
                    <a:pt x="49" y="11"/>
                  </a:lnTo>
                  <a:lnTo>
                    <a:pt x="45" y="11"/>
                  </a:lnTo>
                  <a:lnTo>
                    <a:pt x="41" y="11"/>
                  </a:lnTo>
                  <a:lnTo>
                    <a:pt x="37" y="11"/>
                  </a:lnTo>
                  <a:lnTo>
                    <a:pt x="33" y="11"/>
                  </a:lnTo>
                  <a:lnTo>
                    <a:pt x="28" y="11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4" y="52"/>
                  </a:lnTo>
                  <a:lnTo>
                    <a:pt x="2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79" name="Freeform 160"/>
            <p:cNvSpPr>
              <a:spLocks/>
            </p:cNvSpPr>
            <p:nvPr/>
          </p:nvSpPr>
          <p:spPr bwMode="auto">
            <a:xfrm>
              <a:off x="4942" y="1805"/>
              <a:ext cx="36" cy="13"/>
            </a:xfrm>
            <a:custGeom>
              <a:avLst/>
              <a:gdLst>
                <a:gd name="T0" fmla="*/ 0 w 36"/>
                <a:gd name="T1" fmla="*/ 1 h 13"/>
                <a:gd name="T2" fmla="*/ 0 w 36"/>
                <a:gd name="T3" fmla="*/ 1 h 13"/>
                <a:gd name="T4" fmla="*/ 1 w 36"/>
                <a:gd name="T5" fmla="*/ 1 h 13"/>
                <a:gd name="T6" fmla="*/ 2 w 36"/>
                <a:gd name="T7" fmla="*/ 0 h 13"/>
                <a:gd name="T8" fmla="*/ 6 w 36"/>
                <a:gd name="T9" fmla="*/ 0 h 13"/>
                <a:gd name="T10" fmla="*/ 7 w 36"/>
                <a:gd name="T11" fmla="*/ 0 h 13"/>
                <a:gd name="T12" fmla="*/ 10 w 36"/>
                <a:gd name="T13" fmla="*/ 0 h 13"/>
                <a:gd name="T14" fmla="*/ 14 w 36"/>
                <a:gd name="T15" fmla="*/ 0 h 13"/>
                <a:gd name="T16" fmla="*/ 17 w 36"/>
                <a:gd name="T17" fmla="*/ 0 h 13"/>
                <a:gd name="T18" fmla="*/ 19 w 36"/>
                <a:gd name="T19" fmla="*/ 0 h 13"/>
                <a:gd name="T20" fmla="*/ 23 w 36"/>
                <a:gd name="T21" fmla="*/ 0 h 13"/>
                <a:gd name="T22" fmla="*/ 25 w 36"/>
                <a:gd name="T23" fmla="*/ 0 h 13"/>
                <a:gd name="T24" fmla="*/ 28 w 36"/>
                <a:gd name="T25" fmla="*/ 0 h 13"/>
                <a:gd name="T26" fmla="*/ 31 w 36"/>
                <a:gd name="T27" fmla="*/ 0 h 13"/>
                <a:gd name="T28" fmla="*/ 33 w 36"/>
                <a:gd name="T29" fmla="*/ 0 h 13"/>
                <a:gd name="T30" fmla="*/ 34 w 36"/>
                <a:gd name="T31" fmla="*/ 0 h 13"/>
                <a:gd name="T32" fmla="*/ 35 w 36"/>
                <a:gd name="T33" fmla="*/ 1 h 13"/>
                <a:gd name="T34" fmla="*/ 35 w 36"/>
                <a:gd name="T35" fmla="*/ 3 h 13"/>
                <a:gd name="T36" fmla="*/ 36 w 36"/>
                <a:gd name="T37" fmla="*/ 7 h 13"/>
                <a:gd name="T38" fmla="*/ 36 w 36"/>
                <a:gd name="T39" fmla="*/ 9 h 13"/>
                <a:gd name="T40" fmla="*/ 35 w 36"/>
                <a:gd name="T41" fmla="*/ 11 h 13"/>
                <a:gd name="T42" fmla="*/ 34 w 36"/>
                <a:gd name="T43" fmla="*/ 11 h 13"/>
                <a:gd name="T44" fmla="*/ 32 w 36"/>
                <a:gd name="T45" fmla="*/ 11 h 13"/>
                <a:gd name="T46" fmla="*/ 29 w 36"/>
                <a:gd name="T47" fmla="*/ 11 h 13"/>
                <a:gd name="T48" fmla="*/ 28 w 36"/>
                <a:gd name="T49" fmla="*/ 11 h 13"/>
                <a:gd name="T50" fmla="*/ 25 w 36"/>
                <a:gd name="T51" fmla="*/ 11 h 13"/>
                <a:gd name="T52" fmla="*/ 23 w 36"/>
                <a:gd name="T53" fmla="*/ 13 h 13"/>
                <a:gd name="T54" fmla="*/ 19 w 36"/>
                <a:gd name="T55" fmla="*/ 13 h 13"/>
                <a:gd name="T56" fmla="*/ 17 w 36"/>
                <a:gd name="T57" fmla="*/ 13 h 13"/>
                <a:gd name="T58" fmla="*/ 14 w 36"/>
                <a:gd name="T59" fmla="*/ 13 h 13"/>
                <a:gd name="T60" fmla="*/ 10 w 36"/>
                <a:gd name="T61" fmla="*/ 13 h 13"/>
                <a:gd name="T62" fmla="*/ 8 w 36"/>
                <a:gd name="T63" fmla="*/ 13 h 13"/>
                <a:gd name="T64" fmla="*/ 6 w 36"/>
                <a:gd name="T65" fmla="*/ 13 h 13"/>
                <a:gd name="T66" fmla="*/ 1 w 36"/>
                <a:gd name="T67" fmla="*/ 11 h 13"/>
                <a:gd name="T68" fmla="*/ 0 w 36"/>
                <a:gd name="T69" fmla="*/ 11 h 13"/>
                <a:gd name="T70" fmla="*/ 0 w 36"/>
                <a:gd name="T71" fmla="*/ 8 h 13"/>
                <a:gd name="T72" fmla="*/ 0 w 36"/>
                <a:gd name="T73" fmla="*/ 5 h 13"/>
                <a:gd name="T74" fmla="*/ 0 w 36"/>
                <a:gd name="T75" fmla="*/ 2 h 13"/>
                <a:gd name="T76" fmla="*/ 0 w 36"/>
                <a:gd name="T77" fmla="*/ 1 h 13"/>
                <a:gd name="T78" fmla="*/ 0 w 36"/>
                <a:gd name="T79" fmla="*/ 1 h 1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6"/>
                <a:gd name="T121" fmla="*/ 0 h 13"/>
                <a:gd name="T122" fmla="*/ 36 w 36"/>
                <a:gd name="T123" fmla="*/ 13 h 1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6" h="13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5" y="3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5" y="11"/>
                  </a:lnTo>
                  <a:lnTo>
                    <a:pt x="23" y="13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4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80" name="Freeform 161"/>
            <p:cNvSpPr>
              <a:spLocks/>
            </p:cNvSpPr>
            <p:nvPr/>
          </p:nvSpPr>
          <p:spPr bwMode="auto">
            <a:xfrm>
              <a:off x="4943" y="1828"/>
              <a:ext cx="34" cy="12"/>
            </a:xfrm>
            <a:custGeom>
              <a:avLst/>
              <a:gdLst>
                <a:gd name="T0" fmla="*/ 1 w 34"/>
                <a:gd name="T1" fmla="*/ 2 h 12"/>
                <a:gd name="T2" fmla="*/ 2 w 34"/>
                <a:gd name="T3" fmla="*/ 2 h 12"/>
                <a:gd name="T4" fmla="*/ 6 w 34"/>
                <a:gd name="T5" fmla="*/ 2 h 12"/>
                <a:gd name="T6" fmla="*/ 7 w 34"/>
                <a:gd name="T7" fmla="*/ 1 h 12"/>
                <a:gd name="T8" fmla="*/ 10 w 34"/>
                <a:gd name="T9" fmla="*/ 1 h 12"/>
                <a:gd name="T10" fmla="*/ 13 w 34"/>
                <a:gd name="T11" fmla="*/ 1 h 12"/>
                <a:gd name="T12" fmla="*/ 16 w 34"/>
                <a:gd name="T13" fmla="*/ 1 h 12"/>
                <a:gd name="T14" fmla="*/ 18 w 34"/>
                <a:gd name="T15" fmla="*/ 0 h 12"/>
                <a:gd name="T16" fmla="*/ 22 w 34"/>
                <a:gd name="T17" fmla="*/ 0 h 12"/>
                <a:gd name="T18" fmla="*/ 24 w 34"/>
                <a:gd name="T19" fmla="*/ 0 h 12"/>
                <a:gd name="T20" fmla="*/ 27 w 34"/>
                <a:gd name="T21" fmla="*/ 0 h 12"/>
                <a:gd name="T22" fmla="*/ 31 w 34"/>
                <a:gd name="T23" fmla="*/ 0 h 12"/>
                <a:gd name="T24" fmla="*/ 33 w 34"/>
                <a:gd name="T25" fmla="*/ 1 h 12"/>
                <a:gd name="T26" fmla="*/ 33 w 34"/>
                <a:gd name="T27" fmla="*/ 4 h 12"/>
                <a:gd name="T28" fmla="*/ 34 w 34"/>
                <a:gd name="T29" fmla="*/ 8 h 12"/>
                <a:gd name="T30" fmla="*/ 34 w 34"/>
                <a:gd name="T31" fmla="*/ 11 h 12"/>
                <a:gd name="T32" fmla="*/ 34 w 34"/>
                <a:gd name="T33" fmla="*/ 12 h 12"/>
                <a:gd name="T34" fmla="*/ 0 w 34"/>
                <a:gd name="T35" fmla="*/ 11 h 12"/>
                <a:gd name="T36" fmla="*/ 1 w 34"/>
                <a:gd name="T37" fmla="*/ 2 h 12"/>
                <a:gd name="T38" fmla="*/ 1 w 34"/>
                <a:gd name="T39" fmla="*/ 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4"/>
                <a:gd name="T61" fmla="*/ 0 h 12"/>
                <a:gd name="T62" fmla="*/ 34 w 34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4" h="12">
                  <a:moveTo>
                    <a:pt x="1" y="2"/>
                  </a:moveTo>
                  <a:lnTo>
                    <a:pt x="2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3" y="1"/>
                  </a:lnTo>
                  <a:lnTo>
                    <a:pt x="33" y="4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4" y="12"/>
                  </a:lnTo>
                  <a:lnTo>
                    <a:pt x="0" y="1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81" name="Freeform 162"/>
            <p:cNvSpPr>
              <a:spLocks/>
            </p:cNvSpPr>
            <p:nvPr/>
          </p:nvSpPr>
          <p:spPr bwMode="auto">
            <a:xfrm>
              <a:off x="4947" y="1858"/>
              <a:ext cx="31" cy="17"/>
            </a:xfrm>
            <a:custGeom>
              <a:avLst/>
              <a:gdLst>
                <a:gd name="T0" fmla="*/ 0 w 31"/>
                <a:gd name="T1" fmla="*/ 5 h 17"/>
                <a:gd name="T2" fmla="*/ 1 w 31"/>
                <a:gd name="T3" fmla="*/ 5 h 17"/>
                <a:gd name="T4" fmla="*/ 4 w 31"/>
                <a:gd name="T5" fmla="*/ 4 h 17"/>
                <a:gd name="T6" fmla="*/ 5 w 31"/>
                <a:gd name="T7" fmla="*/ 2 h 17"/>
                <a:gd name="T8" fmla="*/ 9 w 31"/>
                <a:gd name="T9" fmla="*/ 2 h 17"/>
                <a:gd name="T10" fmla="*/ 11 w 31"/>
                <a:gd name="T11" fmla="*/ 2 h 17"/>
                <a:gd name="T12" fmla="*/ 14 w 31"/>
                <a:gd name="T13" fmla="*/ 2 h 17"/>
                <a:gd name="T14" fmla="*/ 17 w 31"/>
                <a:gd name="T15" fmla="*/ 1 h 17"/>
                <a:gd name="T16" fmla="*/ 19 w 31"/>
                <a:gd name="T17" fmla="*/ 1 h 17"/>
                <a:gd name="T18" fmla="*/ 21 w 31"/>
                <a:gd name="T19" fmla="*/ 0 h 17"/>
                <a:gd name="T20" fmla="*/ 24 w 31"/>
                <a:gd name="T21" fmla="*/ 0 h 17"/>
                <a:gd name="T22" fmla="*/ 28 w 31"/>
                <a:gd name="T23" fmla="*/ 0 h 17"/>
                <a:gd name="T24" fmla="*/ 30 w 31"/>
                <a:gd name="T25" fmla="*/ 1 h 17"/>
                <a:gd name="T26" fmla="*/ 30 w 31"/>
                <a:gd name="T27" fmla="*/ 5 h 17"/>
                <a:gd name="T28" fmla="*/ 31 w 31"/>
                <a:gd name="T29" fmla="*/ 8 h 17"/>
                <a:gd name="T30" fmla="*/ 31 w 31"/>
                <a:gd name="T31" fmla="*/ 12 h 17"/>
                <a:gd name="T32" fmla="*/ 31 w 31"/>
                <a:gd name="T33" fmla="*/ 15 h 17"/>
                <a:gd name="T34" fmla="*/ 29 w 31"/>
                <a:gd name="T35" fmla="*/ 16 h 17"/>
                <a:gd name="T36" fmla="*/ 26 w 31"/>
                <a:gd name="T37" fmla="*/ 16 h 17"/>
                <a:gd name="T38" fmla="*/ 23 w 31"/>
                <a:gd name="T39" fmla="*/ 16 h 17"/>
                <a:gd name="T40" fmla="*/ 20 w 31"/>
                <a:gd name="T41" fmla="*/ 16 h 17"/>
                <a:gd name="T42" fmla="*/ 18 w 31"/>
                <a:gd name="T43" fmla="*/ 16 h 17"/>
                <a:gd name="T44" fmla="*/ 14 w 31"/>
                <a:gd name="T45" fmla="*/ 17 h 17"/>
                <a:gd name="T46" fmla="*/ 12 w 31"/>
                <a:gd name="T47" fmla="*/ 16 h 17"/>
                <a:gd name="T48" fmla="*/ 9 w 31"/>
                <a:gd name="T49" fmla="*/ 16 h 17"/>
                <a:gd name="T50" fmla="*/ 6 w 31"/>
                <a:gd name="T51" fmla="*/ 16 h 17"/>
                <a:gd name="T52" fmla="*/ 4 w 31"/>
                <a:gd name="T53" fmla="*/ 16 h 17"/>
                <a:gd name="T54" fmla="*/ 1 w 31"/>
                <a:gd name="T55" fmla="*/ 16 h 17"/>
                <a:gd name="T56" fmla="*/ 0 w 31"/>
                <a:gd name="T57" fmla="*/ 16 h 17"/>
                <a:gd name="T58" fmla="*/ 0 w 31"/>
                <a:gd name="T59" fmla="*/ 5 h 17"/>
                <a:gd name="T60" fmla="*/ 0 w 31"/>
                <a:gd name="T61" fmla="*/ 5 h 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17"/>
                <a:gd name="T95" fmla="*/ 31 w 31"/>
                <a:gd name="T96" fmla="*/ 17 h 1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17">
                  <a:moveTo>
                    <a:pt x="0" y="5"/>
                  </a:moveTo>
                  <a:lnTo>
                    <a:pt x="1" y="5"/>
                  </a:lnTo>
                  <a:lnTo>
                    <a:pt x="4" y="4"/>
                  </a:lnTo>
                  <a:lnTo>
                    <a:pt x="5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5"/>
                  </a:lnTo>
                  <a:lnTo>
                    <a:pt x="29" y="16"/>
                  </a:lnTo>
                  <a:lnTo>
                    <a:pt x="26" y="16"/>
                  </a:lnTo>
                  <a:lnTo>
                    <a:pt x="23" y="16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4" y="17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82" name="Freeform 163"/>
            <p:cNvSpPr>
              <a:spLocks/>
            </p:cNvSpPr>
            <p:nvPr/>
          </p:nvSpPr>
          <p:spPr bwMode="auto">
            <a:xfrm>
              <a:off x="4985" y="1654"/>
              <a:ext cx="434" cy="283"/>
            </a:xfrm>
            <a:custGeom>
              <a:avLst/>
              <a:gdLst>
                <a:gd name="T0" fmla="*/ 10 w 434"/>
                <a:gd name="T1" fmla="*/ 110 h 283"/>
                <a:gd name="T2" fmla="*/ 37 w 434"/>
                <a:gd name="T3" fmla="*/ 76 h 283"/>
                <a:gd name="T4" fmla="*/ 65 w 434"/>
                <a:gd name="T5" fmla="*/ 52 h 283"/>
                <a:gd name="T6" fmla="*/ 89 w 434"/>
                <a:gd name="T7" fmla="*/ 34 h 283"/>
                <a:gd name="T8" fmla="*/ 119 w 434"/>
                <a:gd name="T9" fmla="*/ 20 h 283"/>
                <a:gd name="T10" fmla="*/ 156 w 434"/>
                <a:gd name="T11" fmla="*/ 9 h 283"/>
                <a:gd name="T12" fmla="*/ 201 w 434"/>
                <a:gd name="T13" fmla="*/ 3 h 283"/>
                <a:gd name="T14" fmla="*/ 249 w 434"/>
                <a:gd name="T15" fmla="*/ 0 h 283"/>
                <a:gd name="T16" fmla="*/ 295 w 434"/>
                <a:gd name="T17" fmla="*/ 0 h 283"/>
                <a:gd name="T18" fmla="*/ 337 w 434"/>
                <a:gd name="T19" fmla="*/ 3 h 283"/>
                <a:gd name="T20" fmla="*/ 370 w 434"/>
                <a:gd name="T21" fmla="*/ 10 h 283"/>
                <a:gd name="T22" fmla="*/ 397 w 434"/>
                <a:gd name="T23" fmla="*/ 23 h 283"/>
                <a:gd name="T24" fmla="*/ 420 w 434"/>
                <a:gd name="T25" fmla="*/ 56 h 283"/>
                <a:gd name="T26" fmla="*/ 429 w 434"/>
                <a:gd name="T27" fmla="*/ 80 h 283"/>
                <a:gd name="T28" fmla="*/ 433 w 434"/>
                <a:gd name="T29" fmla="*/ 107 h 283"/>
                <a:gd name="T30" fmla="*/ 434 w 434"/>
                <a:gd name="T31" fmla="*/ 135 h 283"/>
                <a:gd name="T32" fmla="*/ 431 w 434"/>
                <a:gd name="T33" fmla="*/ 165 h 283"/>
                <a:gd name="T34" fmla="*/ 424 w 434"/>
                <a:gd name="T35" fmla="*/ 193 h 283"/>
                <a:gd name="T36" fmla="*/ 406 w 434"/>
                <a:gd name="T37" fmla="*/ 217 h 283"/>
                <a:gd name="T38" fmla="*/ 375 w 434"/>
                <a:gd name="T39" fmla="*/ 235 h 283"/>
                <a:gd name="T40" fmla="*/ 336 w 434"/>
                <a:gd name="T41" fmla="*/ 249 h 283"/>
                <a:gd name="T42" fmla="*/ 292 w 434"/>
                <a:gd name="T43" fmla="*/ 260 h 283"/>
                <a:gd name="T44" fmla="*/ 244 w 434"/>
                <a:gd name="T45" fmla="*/ 269 h 283"/>
                <a:gd name="T46" fmla="*/ 197 w 434"/>
                <a:gd name="T47" fmla="*/ 275 h 283"/>
                <a:gd name="T48" fmla="*/ 150 w 434"/>
                <a:gd name="T49" fmla="*/ 282 h 283"/>
                <a:gd name="T50" fmla="*/ 112 w 434"/>
                <a:gd name="T51" fmla="*/ 282 h 283"/>
                <a:gd name="T52" fmla="*/ 79 w 434"/>
                <a:gd name="T53" fmla="*/ 278 h 283"/>
                <a:gd name="T54" fmla="*/ 53 w 434"/>
                <a:gd name="T55" fmla="*/ 269 h 283"/>
                <a:gd name="T56" fmla="*/ 29 w 434"/>
                <a:gd name="T57" fmla="*/ 257 h 283"/>
                <a:gd name="T58" fmla="*/ 10 w 434"/>
                <a:gd name="T59" fmla="*/ 223 h 283"/>
                <a:gd name="T60" fmla="*/ 35 w 434"/>
                <a:gd name="T61" fmla="*/ 243 h 283"/>
                <a:gd name="T62" fmla="*/ 58 w 434"/>
                <a:gd name="T63" fmla="*/ 254 h 283"/>
                <a:gd name="T64" fmla="*/ 85 w 434"/>
                <a:gd name="T65" fmla="*/ 263 h 283"/>
                <a:gd name="T66" fmla="*/ 119 w 434"/>
                <a:gd name="T67" fmla="*/ 268 h 283"/>
                <a:gd name="T68" fmla="*/ 161 w 434"/>
                <a:gd name="T69" fmla="*/ 266 h 283"/>
                <a:gd name="T70" fmla="*/ 205 w 434"/>
                <a:gd name="T71" fmla="*/ 261 h 283"/>
                <a:gd name="T72" fmla="*/ 249 w 434"/>
                <a:gd name="T73" fmla="*/ 253 h 283"/>
                <a:gd name="T74" fmla="*/ 290 w 434"/>
                <a:gd name="T75" fmla="*/ 244 h 283"/>
                <a:gd name="T76" fmla="*/ 327 w 434"/>
                <a:gd name="T77" fmla="*/ 234 h 283"/>
                <a:gd name="T78" fmla="*/ 359 w 434"/>
                <a:gd name="T79" fmla="*/ 222 h 283"/>
                <a:gd name="T80" fmla="*/ 383 w 434"/>
                <a:gd name="T81" fmla="*/ 210 h 283"/>
                <a:gd name="T82" fmla="*/ 407 w 434"/>
                <a:gd name="T83" fmla="*/ 188 h 283"/>
                <a:gd name="T84" fmla="*/ 418 w 434"/>
                <a:gd name="T85" fmla="*/ 154 h 283"/>
                <a:gd name="T86" fmla="*/ 421 w 434"/>
                <a:gd name="T87" fmla="*/ 131 h 283"/>
                <a:gd name="T88" fmla="*/ 420 w 434"/>
                <a:gd name="T89" fmla="*/ 105 h 283"/>
                <a:gd name="T90" fmla="*/ 414 w 434"/>
                <a:gd name="T91" fmla="*/ 80 h 283"/>
                <a:gd name="T92" fmla="*/ 405 w 434"/>
                <a:gd name="T93" fmla="*/ 57 h 283"/>
                <a:gd name="T94" fmla="*/ 382 w 434"/>
                <a:gd name="T95" fmla="*/ 32 h 283"/>
                <a:gd name="T96" fmla="*/ 352 w 434"/>
                <a:gd name="T97" fmla="*/ 21 h 283"/>
                <a:gd name="T98" fmla="*/ 312 w 434"/>
                <a:gd name="T99" fmla="*/ 17 h 283"/>
                <a:gd name="T100" fmla="*/ 266 w 434"/>
                <a:gd name="T101" fmla="*/ 15 h 283"/>
                <a:gd name="T102" fmla="*/ 216 w 434"/>
                <a:gd name="T103" fmla="*/ 18 h 283"/>
                <a:gd name="T104" fmla="*/ 171 w 434"/>
                <a:gd name="T105" fmla="*/ 23 h 283"/>
                <a:gd name="T106" fmla="*/ 131 w 434"/>
                <a:gd name="T107" fmla="*/ 31 h 283"/>
                <a:gd name="T108" fmla="*/ 103 w 434"/>
                <a:gd name="T109" fmla="*/ 41 h 283"/>
                <a:gd name="T110" fmla="*/ 79 w 434"/>
                <a:gd name="T111" fmla="*/ 57 h 283"/>
                <a:gd name="T112" fmla="*/ 58 w 434"/>
                <a:gd name="T113" fmla="*/ 76 h 283"/>
                <a:gd name="T114" fmla="*/ 40 w 434"/>
                <a:gd name="T115" fmla="*/ 98 h 283"/>
                <a:gd name="T116" fmla="*/ 15 w 434"/>
                <a:gd name="T117" fmla="*/ 131 h 283"/>
                <a:gd name="T118" fmla="*/ 0 w 434"/>
                <a:gd name="T119" fmla="*/ 128 h 2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34"/>
                <a:gd name="T181" fmla="*/ 0 h 283"/>
                <a:gd name="T182" fmla="*/ 434 w 434"/>
                <a:gd name="T183" fmla="*/ 283 h 2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34" h="283">
                  <a:moveTo>
                    <a:pt x="0" y="128"/>
                  </a:moveTo>
                  <a:lnTo>
                    <a:pt x="0" y="126"/>
                  </a:lnTo>
                  <a:lnTo>
                    <a:pt x="1" y="125"/>
                  </a:lnTo>
                  <a:lnTo>
                    <a:pt x="2" y="123"/>
                  </a:lnTo>
                  <a:lnTo>
                    <a:pt x="3" y="121"/>
                  </a:lnTo>
                  <a:lnTo>
                    <a:pt x="5" y="118"/>
                  </a:lnTo>
                  <a:lnTo>
                    <a:pt x="7" y="116"/>
                  </a:lnTo>
                  <a:lnTo>
                    <a:pt x="8" y="113"/>
                  </a:lnTo>
                  <a:lnTo>
                    <a:pt x="10" y="110"/>
                  </a:lnTo>
                  <a:lnTo>
                    <a:pt x="12" y="107"/>
                  </a:lnTo>
                  <a:lnTo>
                    <a:pt x="15" y="104"/>
                  </a:lnTo>
                  <a:lnTo>
                    <a:pt x="17" y="100"/>
                  </a:lnTo>
                  <a:lnTo>
                    <a:pt x="20" y="97"/>
                  </a:lnTo>
                  <a:lnTo>
                    <a:pt x="23" y="92"/>
                  </a:lnTo>
                  <a:lnTo>
                    <a:pt x="27" y="89"/>
                  </a:lnTo>
                  <a:lnTo>
                    <a:pt x="29" y="84"/>
                  </a:lnTo>
                  <a:lnTo>
                    <a:pt x="33" y="80"/>
                  </a:lnTo>
                  <a:lnTo>
                    <a:pt x="37" y="76"/>
                  </a:lnTo>
                  <a:lnTo>
                    <a:pt x="42" y="72"/>
                  </a:lnTo>
                  <a:lnTo>
                    <a:pt x="45" y="67"/>
                  </a:lnTo>
                  <a:lnTo>
                    <a:pt x="50" y="63"/>
                  </a:lnTo>
                  <a:lnTo>
                    <a:pt x="52" y="61"/>
                  </a:lnTo>
                  <a:lnTo>
                    <a:pt x="54" y="60"/>
                  </a:lnTo>
                  <a:lnTo>
                    <a:pt x="57" y="57"/>
                  </a:lnTo>
                  <a:lnTo>
                    <a:pt x="60" y="55"/>
                  </a:lnTo>
                  <a:lnTo>
                    <a:pt x="61" y="53"/>
                  </a:lnTo>
                  <a:lnTo>
                    <a:pt x="65" y="52"/>
                  </a:lnTo>
                  <a:lnTo>
                    <a:pt x="67" y="48"/>
                  </a:lnTo>
                  <a:lnTo>
                    <a:pt x="69" y="47"/>
                  </a:lnTo>
                  <a:lnTo>
                    <a:pt x="72" y="45"/>
                  </a:lnTo>
                  <a:lnTo>
                    <a:pt x="75" y="43"/>
                  </a:lnTo>
                  <a:lnTo>
                    <a:pt x="77" y="40"/>
                  </a:lnTo>
                  <a:lnTo>
                    <a:pt x="80" y="39"/>
                  </a:lnTo>
                  <a:lnTo>
                    <a:pt x="83" y="37"/>
                  </a:lnTo>
                  <a:lnTo>
                    <a:pt x="86" y="36"/>
                  </a:lnTo>
                  <a:lnTo>
                    <a:pt x="89" y="34"/>
                  </a:lnTo>
                  <a:lnTo>
                    <a:pt x="92" y="31"/>
                  </a:lnTo>
                  <a:lnTo>
                    <a:pt x="95" y="30"/>
                  </a:lnTo>
                  <a:lnTo>
                    <a:pt x="98" y="29"/>
                  </a:lnTo>
                  <a:lnTo>
                    <a:pt x="102" y="27"/>
                  </a:lnTo>
                  <a:lnTo>
                    <a:pt x="105" y="26"/>
                  </a:lnTo>
                  <a:lnTo>
                    <a:pt x="107" y="24"/>
                  </a:lnTo>
                  <a:lnTo>
                    <a:pt x="111" y="22"/>
                  </a:lnTo>
                  <a:lnTo>
                    <a:pt x="114" y="21"/>
                  </a:lnTo>
                  <a:lnTo>
                    <a:pt x="119" y="20"/>
                  </a:lnTo>
                  <a:lnTo>
                    <a:pt x="121" y="18"/>
                  </a:lnTo>
                  <a:lnTo>
                    <a:pt x="126" y="17"/>
                  </a:lnTo>
                  <a:lnTo>
                    <a:pt x="130" y="15"/>
                  </a:lnTo>
                  <a:lnTo>
                    <a:pt x="135" y="14"/>
                  </a:lnTo>
                  <a:lnTo>
                    <a:pt x="138" y="13"/>
                  </a:lnTo>
                  <a:lnTo>
                    <a:pt x="143" y="12"/>
                  </a:lnTo>
                  <a:lnTo>
                    <a:pt x="147" y="11"/>
                  </a:lnTo>
                  <a:lnTo>
                    <a:pt x="152" y="11"/>
                  </a:lnTo>
                  <a:lnTo>
                    <a:pt x="156" y="9"/>
                  </a:lnTo>
                  <a:lnTo>
                    <a:pt x="161" y="9"/>
                  </a:lnTo>
                  <a:lnTo>
                    <a:pt x="166" y="8"/>
                  </a:lnTo>
                  <a:lnTo>
                    <a:pt x="171" y="8"/>
                  </a:lnTo>
                  <a:lnTo>
                    <a:pt x="175" y="5"/>
                  </a:lnTo>
                  <a:lnTo>
                    <a:pt x="180" y="5"/>
                  </a:lnTo>
                  <a:lnTo>
                    <a:pt x="186" y="4"/>
                  </a:lnTo>
                  <a:lnTo>
                    <a:pt x="191" y="4"/>
                  </a:lnTo>
                  <a:lnTo>
                    <a:pt x="196" y="3"/>
                  </a:lnTo>
                  <a:lnTo>
                    <a:pt x="201" y="3"/>
                  </a:lnTo>
                  <a:lnTo>
                    <a:pt x="206" y="2"/>
                  </a:lnTo>
                  <a:lnTo>
                    <a:pt x="212" y="2"/>
                  </a:lnTo>
                  <a:lnTo>
                    <a:pt x="217" y="1"/>
                  </a:lnTo>
                  <a:lnTo>
                    <a:pt x="222" y="1"/>
                  </a:lnTo>
                  <a:lnTo>
                    <a:pt x="227" y="0"/>
                  </a:lnTo>
                  <a:lnTo>
                    <a:pt x="233" y="0"/>
                  </a:lnTo>
                  <a:lnTo>
                    <a:pt x="238" y="0"/>
                  </a:lnTo>
                  <a:lnTo>
                    <a:pt x="243" y="0"/>
                  </a:lnTo>
                  <a:lnTo>
                    <a:pt x="249" y="0"/>
                  </a:lnTo>
                  <a:lnTo>
                    <a:pt x="254" y="0"/>
                  </a:lnTo>
                  <a:lnTo>
                    <a:pt x="259" y="0"/>
                  </a:lnTo>
                  <a:lnTo>
                    <a:pt x="265" y="0"/>
                  </a:lnTo>
                  <a:lnTo>
                    <a:pt x="269" y="0"/>
                  </a:lnTo>
                  <a:lnTo>
                    <a:pt x="275" y="0"/>
                  </a:lnTo>
                  <a:lnTo>
                    <a:pt x="279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4" y="0"/>
                  </a:lnTo>
                  <a:lnTo>
                    <a:pt x="310" y="0"/>
                  </a:lnTo>
                  <a:lnTo>
                    <a:pt x="314" y="1"/>
                  </a:lnTo>
                  <a:lnTo>
                    <a:pt x="319" y="1"/>
                  </a:lnTo>
                  <a:lnTo>
                    <a:pt x="323" y="2"/>
                  </a:lnTo>
                  <a:lnTo>
                    <a:pt x="328" y="2"/>
                  </a:lnTo>
                  <a:lnTo>
                    <a:pt x="333" y="3"/>
                  </a:lnTo>
                  <a:lnTo>
                    <a:pt x="337" y="3"/>
                  </a:lnTo>
                  <a:lnTo>
                    <a:pt x="342" y="3"/>
                  </a:lnTo>
                  <a:lnTo>
                    <a:pt x="345" y="4"/>
                  </a:lnTo>
                  <a:lnTo>
                    <a:pt x="349" y="5"/>
                  </a:lnTo>
                  <a:lnTo>
                    <a:pt x="353" y="5"/>
                  </a:lnTo>
                  <a:lnTo>
                    <a:pt x="356" y="6"/>
                  </a:lnTo>
                  <a:lnTo>
                    <a:pt x="360" y="6"/>
                  </a:lnTo>
                  <a:lnTo>
                    <a:pt x="364" y="8"/>
                  </a:lnTo>
                  <a:lnTo>
                    <a:pt x="366" y="9"/>
                  </a:lnTo>
                  <a:lnTo>
                    <a:pt x="370" y="10"/>
                  </a:lnTo>
                  <a:lnTo>
                    <a:pt x="373" y="11"/>
                  </a:lnTo>
                  <a:lnTo>
                    <a:pt x="377" y="12"/>
                  </a:lnTo>
                  <a:lnTo>
                    <a:pt x="379" y="12"/>
                  </a:lnTo>
                  <a:lnTo>
                    <a:pt x="381" y="13"/>
                  </a:lnTo>
                  <a:lnTo>
                    <a:pt x="383" y="14"/>
                  </a:lnTo>
                  <a:lnTo>
                    <a:pt x="386" y="15"/>
                  </a:lnTo>
                  <a:lnTo>
                    <a:pt x="390" y="18"/>
                  </a:lnTo>
                  <a:lnTo>
                    <a:pt x="394" y="21"/>
                  </a:lnTo>
                  <a:lnTo>
                    <a:pt x="397" y="23"/>
                  </a:lnTo>
                  <a:lnTo>
                    <a:pt x="400" y="27"/>
                  </a:lnTo>
                  <a:lnTo>
                    <a:pt x="404" y="30"/>
                  </a:lnTo>
                  <a:lnTo>
                    <a:pt x="407" y="34"/>
                  </a:lnTo>
                  <a:lnTo>
                    <a:pt x="411" y="37"/>
                  </a:lnTo>
                  <a:lnTo>
                    <a:pt x="413" y="43"/>
                  </a:lnTo>
                  <a:lnTo>
                    <a:pt x="415" y="46"/>
                  </a:lnTo>
                  <a:lnTo>
                    <a:pt x="418" y="50"/>
                  </a:lnTo>
                  <a:lnTo>
                    <a:pt x="418" y="53"/>
                  </a:lnTo>
                  <a:lnTo>
                    <a:pt x="420" y="56"/>
                  </a:lnTo>
                  <a:lnTo>
                    <a:pt x="422" y="58"/>
                  </a:lnTo>
                  <a:lnTo>
                    <a:pt x="423" y="61"/>
                  </a:lnTo>
                  <a:lnTo>
                    <a:pt x="423" y="64"/>
                  </a:lnTo>
                  <a:lnTo>
                    <a:pt x="424" y="66"/>
                  </a:lnTo>
                  <a:lnTo>
                    <a:pt x="425" y="69"/>
                  </a:lnTo>
                  <a:lnTo>
                    <a:pt x="426" y="72"/>
                  </a:lnTo>
                  <a:lnTo>
                    <a:pt x="426" y="74"/>
                  </a:lnTo>
                  <a:lnTo>
                    <a:pt x="427" y="78"/>
                  </a:lnTo>
                  <a:lnTo>
                    <a:pt x="429" y="80"/>
                  </a:lnTo>
                  <a:lnTo>
                    <a:pt x="430" y="83"/>
                  </a:lnTo>
                  <a:lnTo>
                    <a:pt x="430" y="86"/>
                  </a:lnTo>
                  <a:lnTo>
                    <a:pt x="431" y="89"/>
                  </a:lnTo>
                  <a:lnTo>
                    <a:pt x="431" y="92"/>
                  </a:lnTo>
                  <a:lnTo>
                    <a:pt x="432" y="95"/>
                  </a:lnTo>
                  <a:lnTo>
                    <a:pt x="432" y="98"/>
                  </a:lnTo>
                  <a:lnTo>
                    <a:pt x="432" y="101"/>
                  </a:lnTo>
                  <a:lnTo>
                    <a:pt x="432" y="104"/>
                  </a:lnTo>
                  <a:lnTo>
                    <a:pt x="433" y="107"/>
                  </a:lnTo>
                  <a:lnTo>
                    <a:pt x="433" y="110"/>
                  </a:lnTo>
                  <a:lnTo>
                    <a:pt x="434" y="114"/>
                  </a:lnTo>
                  <a:lnTo>
                    <a:pt x="434" y="116"/>
                  </a:lnTo>
                  <a:lnTo>
                    <a:pt x="434" y="119"/>
                  </a:lnTo>
                  <a:lnTo>
                    <a:pt x="434" y="123"/>
                  </a:lnTo>
                  <a:lnTo>
                    <a:pt x="434" y="126"/>
                  </a:lnTo>
                  <a:lnTo>
                    <a:pt x="434" y="130"/>
                  </a:lnTo>
                  <a:lnTo>
                    <a:pt x="434" y="133"/>
                  </a:lnTo>
                  <a:lnTo>
                    <a:pt x="434" y="135"/>
                  </a:lnTo>
                  <a:lnTo>
                    <a:pt x="434" y="139"/>
                  </a:lnTo>
                  <a:lnTo>
                    <a:pt x="434" y="142"/>
                  </a:lnTo>
                  <a:lnTo>
                    <a:pt x="434" y="145"/>
                  </a:lnTo>
                  <a:lnTo>
                    <a:pt x="433" y="149"/>
                  </a:lnTo>
                  <a:lnTo>
                    <a:pt x="433" y="152"/>
                  </a:lnTo>
                  <a:lnTo>
                    <a:pt x="432" y="154"/>
                  </a:lnTo>
                  <a:lnTo>
                    <a:pt x="432" y="159"/>
                  </a:lnTo>
                  <a:lnTo>
                    <a:pt x="432" y="161"/>
                  </a:lnTo>
                  <a:lnTo>
                    <a:pt x="431" y="165"/>
                  </a:lnTo>
                  <a:lnTo>
                    <a:pt x="431" y="168"/>
                  </a:lnTo>
                  <a:lnTo>
                    <a:pt x="431" y="171"/>
                  </a:lnTo>
                  <a:lnTo>
                    <a:pt x="430" y="175"/>
                  </a:lnTo>
                  <a:lnTo>
                    <a:pt x="429" y="178"/>
                  </a:lnTo>
                  <a:lnTo>
                    <a:pt x="429" y="182"/>
                  </a:lnTo>
                  <a:lnTo>
                    <a:pt x="429" y="185"/>
                  </a:lnTo>
                  <a:lnTo>
                    <a:pt x="426" y="187"/>
                  </a:lnTo>
                  <a:lnTo>
                    <a:pt x="425" y="191"/>
                  </a:lnTo>
                  <a:lnTo>
                    <a:pt x="424" y="193"/>
                  </a:lnTo>
                  <a:lnTo>
                    <a:pt x="423" y="196"/>
                  </a:lnTo>
                  <a:lnTo>
                    <a:pt x="422" y="199"/>
                  </a:lnTo>
                  <a:lnTo>
                    <a:pt x="420" y="202"/>
                  </a:lnTo>
                  <a:lnTo>
                    <a:pt x="417" y="204"/>
                  </a:lnTo>
                  <a:lnTo>
                    <a:pt x="416" y="208"/>
                  </a:lnTo>
                  <a:lnTo>
                    <a:pt x="413" y="210"/>
                  </a:lnTo>
                  <a:lnTo>
                    <a:pt x="411" y="212"/>
                  </a:lnTo>
                  <a:lnTo>
                    <a:pt x="408" y="214"/>
                  </a:lnTo>
                  <a:lnTo>
                    <a:pt x="406" y="217"/>
                  </a:lnTo>
                  <a:lnTo>
                    <a:pt x="403" y="219"/>
                  </a:lnTo>
                  <a:lnTo>
                    <a:pt x="400" y="221"/>
                  </a:lnTo>
                  <a:lnTo>
                    <a:pt x="397" y="223"/>
                  </a:lnTo>
                  <a:lnTo>
                    <a:pt x="394" y="226"/>
                  </a:lnTo>
                  <a:lnTo>
                    <a:pt x="390" y="228"/>
                  </a:lnTo>
                  <a:lnTo>
                    <a:pt x="387" y="230"/>
                  </a:lnTo>
                  <a:lnTo>
                    <a:pt x="382" y="231"/>
                  </a:lnTo>
                  <a:lnTo>
                    <a:pt x="379" y="234"/>
                  </a:lnTo>
                  <a:lnTo>
                    <a:pt x="375" y="235"/>
                  </a:lnTo>
                  <a:lnTo>
                    <a:pt x="371" y="237"/>
                  </a:lnTo>
                  <a:lnTo>
                    <a:pt x="368" y="238"/>
                  </a:lnTo>
                  <a:lnTo>
                    <a:pt x="363" y="240"/>
                  </a:lnTo>
                  <a:lnTo>
                    <a:pt x="359" y="242"/>
                  </a:lnTo>
                  <a:lnTo>
                    <a:pt x="354" y="244"/>
                  </a:lnTo>
                  <a:lnTo>
                    <a:pt x="351" y="245"/>
                  </a:lnTo>
                  <a:lnTo>
                    <a:pt x="346" y="246"/>
                  </a:lnTo>
                  <a:lnTo>
                    <a:pt x="342" y="248"/>
                  </a:lnTo>
                  <a:lnTo>
                    <a:pt x="336" y="249"/>
                  </a:lnTo>
                  <a:lnTo>
                    <a:pt x="331" y="251"/>
                  </a:lnTo>
                  <a:lnTo>
                    <a:pt x="327" y="252"/>
                  </a:lnTo>
                  <a:lnTo>
                    <a:pt x="322" y="253"/>
                  </a:lnTo>
                  <a:lnTo>
                    <a:pt x="317" y="254"/>
                  </a:lnTo>
                  <a:lnTo>
                    <a:pt x="312" y="255"/>
                  </a:lnTo>
                  <a:lnTo>
                    <a:pt x="308" y="257"/>
                  </a:lnTo>
                  <a:lnTo>
                    <a:pt x="302" y="257"/>
                  </a:lnTo>
                  <a:lnTo>
                    <a:pt x="297" y="258"/>
                  </a:lnTo>
                  <a:lnTo>
                    <a:pt x="292" y="260"/>
                  </a:lnTo>
                  <a:lnTo>
                    <a:pt x="286" y="261"/>
                  </a:lnTo>
                  <a:lnTo>
                    <a:pt x="282" y="262"/>
                  </a:lnTo>
                  <a:lnTo>
                    <a:pt x="276" y="263"/>
                  </a:lnTo>
                  <a:lnTo>
                    <a:pt x="270" y="264"/>
                  </a:lnTo>
                  <a:lnTo>
                    <a:pt x="266" y="264"/>
                  </a:lnTo>
                  <a:lnTo>
                    <a:pt x="260" y="265"/>
                  </a:lnTo>
                  <a:lnTo>
                    <a:pt x="254" y="266"/>
                  </a:lnTo>
                  <a:lnTo>
                    <a:pt x="249" y="268"/>
                  </a:lnTo>
                  <a:lnTo>
                    <a:pt x="244" y="269"/>
                  </a:lnTo>
                  <a:lnTo>
                    <a:pt x="239" y="269"/>
                  </a:lnTo>
                  <a:lnTo>
                    <a:pt x="233" y="270"/>
                  </a:lnTo>
                  <a:lnTo>
                    <a:pt x="228" y="271"/>
                  </a:lnTo>
                  <a:lnTo>
                    <a:pt x="223" y="271"/>
                  </a:lnTo>
                  <a:lnTo>
                    <a:pt x="217" y="272"/>
                  </a:lnTo>
                  <a:lnTo>
                    <a:pt x="213" y="273"/>
                  </a:lnTo>
                  <a:lnTo>
                    <a:pt x="207" y="273"/>
                  </a:lnTo>
                  <a:lnTo>
                    <a:pt x="201" y="274"/>
                  </a:lnTo>
                  <a:lnTo>
                    <a:pt x="197" y="275"/>
                  </a:lnTo>
                  <a:lnTo>
                    <a:pt x="191" y="277"/>
                  </a:lnTo>
                  <a:lnTo>
                    <a:pt x="186" y="277"/>
                  </a:lnTo>
                  <a:lnTo>
                    <a:pt x="181" y="278"/>
                  </a:lnTo>
                  <a:lnTo>
                    <a:pt x="175" y="278"/>
                  </a:lnTo>
                  <a:lnTo>
                    <a:pt x="171" y="280"/>
                  </a:lnTo>
                  <a:lnTo>
                    <a:pt x="166" y="280"/>
                  </a:lnTo>
                  <a:lnTo>
                    <a:pt x="161" y="281"/>
                  </a:lnTo>
                  <a:lnTo>
                    <a:pt x="156" y="281"/>
                  </a:lnTo>
                  <a:lnTo>
                    <a:pt x="150" y="282"/>
                  </a:lnTo>
                  <a:lnTo>
                    <a:pt x="146" y="282"/>
                  </a:lnTo>
                  <a:lnTo>
                    <a:pt x="141" y="283"/>
                  </a:lnTo>
                  <a:lnTo>
                    <a:pt x="137" y="283"/>
                  </a:lnTo>
                  <a:lnTo>
                    <a:pt x="132" y="283"/>
                  </a:lnTo>
                  <a:lnTo>
                    <a:pt x="129" y="283"/>
                  </a:lnTo>
                  <a:lnTo>
                    <a:pt x="124" y="283"/>
                  </a:lnTo>
                  <a:lnTo>
                    <a:pt x="120" y="283"/>
                  </a:lnTo>
                  <a:lnTo>
                    <a:pt x="115" y="283"/>
                  </a:lnTo>
                  <a:lnTo>
                    <a:pt x="112" y="282"/>
                  </a:lnTo>
                  <a:lnTo>
                    <a:pt x="107" y="282"/>
                  </a:lnTo>
                  <a:lnTo>
                    <a:pt x="104" y="282"/>
                  </a:lnTo>
                  <a:lnTo>
                    <a:pt x="101" y="281"/>
                  </a:lnTo>
                  <a:lnTo>
                    <a:pt x="97" y="281"/>
                  </a:lnTo>
                  <a:lnTo>
                    <a:pt x="93" y="281"/>
                  </a:lnTo>
                  <a:lnTo>
                    <a:pt x="89" y="280"/>
                  </a:lnTo>
                  <a:lnTo>
                    <a:pt x="86" y="280"/>
                  </a:lnTo>
                  <a:lnTo>
                    <a:pt x="83" y="279"/>
                  </a:lnTo>
                  <a:lnTo>
                    <a:pt x="79" y="278"/>
                  </a:lnTo>
                  <a:lnTo>
                    <a:pt x="76" y="277"/>
                  </a:lnTo>
                  <a:lnTo>
                    <a:pt x="74" y="277"/>
                  </a:lnTo>
                  <a:lnTo>
                    <a:pt x="70" y="275"/>
                  </a:lnTo>
                  <a:lnTo>
                    <a:pt x="67" y="274"/>
                  </a:lnTo>
                  <a:lnTo>
                    <a:pt x="65" y="273"/>
                  </a:lnTo>
                  <a:lnTo>
                    <a:pt x="61" y="272"/>
                  </a:lnTo>
                  <a:lnTo>
                    <a:pt x="59" y="271"/>
                  </a:lnTo>
                  <a:lnTo>
                    <a:pt x="57" y="270"/>
                  </a:lnTo>
                  <a:lnTo>
                    <a:pt x="53" y="269"/>
                  </a:lnTo>
                  <a:lnTo>
                    <a:pt x="51" y="268"/>
                  </a:lnTo>
                  <a:lnTo>
                    <a:pt x="49" y="268"/>
                  </a:lnTo>
                  <a:lnTo>
                    <a:pt x="46" y="266"/>
                  </a:lnTo>
                  <a:lnTo>
                    <a:pt x="44" y="265"/>
                  </a:lnTo>
                  <a:lnTo>
                    <a:pt x="42" y="264"/>
                  </a:lnTo>
                  <a:lnTo>
                    <a:pt x="40" y="262"/>
                  </a:lnTo>
                  <a:lnTo>
                    <a:pt x="37" y="262"/>
                  </a:lnTo>
                  <a:lnTo>
                    <a:pt x="33" y="258"/>
                  </a:lnTo>
                  <a:lnTo>
                    <a:pt x="29" y="257"/>
                  </a:lnTo>
                  <a:lnTo>
                    <a:pt x="26" y="254"/>
                  </a:lnTo>
                  <a:lnTo>
                    <a:pt x="24" y="252"/>
                  </a:lnTo>
                  <a:lnTo>
                    <a:pt x="20" y="249"/>
                  </a:lnTo>
                  <a:lnTo>
                    <a:pt x="19" y="248"/>
                  </a:lnTo>
                  <a:lnTo>
                    <a:pt x="15" y="245"/>
                  </a:lnTo>
                  <a:lnTo>
                    <a:pt x="11" y="243"/>
                  </a:lnTo>
                  <a:lnTo>
                    <a:pt x="10" y="240"/>
                  </a:lnTo>
                  <a:lnTo>
                    <a:pt x="10" y="223"/>
                  </a:lnTo>
                  <a:lnTo>
                    <a:pt x="10" y="225"/>
                  </a:lnTo>
                  <a:lnTo>
                    <a:pt x="12" y="226"/>
                  </a:lnTo>
                  <a:lnTo>
                    <a:pt x="15" y="228"/>
                  </a:lnTo>
                  <a:lnTo>
                    <a:pt x="19" y="231"/>
                  </a:lnTo>
                  <a:lnTo>
                    <a:pt x="22" y="234"/>
                  </a:lnTo>
                  <a:lnTo>
                    <a:pt x="24" y="236"/>
                  </a:lnTo>
                  <a:lnTo>
                    <a:pt x="27" y="237"/>
                  </a:lnTo>
                  <a:lnTo>
                    <a:pt x="31" y="240"/>
                  </a:lnTo>
                  <a:lnTo>
                    <a:pt x="35" y="243"/>
                  </a:lnTo>
                  <a:lnTo>
                    <a:pt x="38" y="245"/>
                  </a:lnTo>
                  <a:lnTo>
                    <a:pt x="41" y="246"/>
                  </a:lnTo>
                  <a:lnTo>
                    <a:pt x="43" y="247"/>
                  </a:lnTo>
                  <a:lnTo>
                    <a:pt x="45" y="248"/>
                  </a:lnTo>
                  <a:lnTo>
                    <a:pt x="48" y="249"/>
                  </a:lnTo>
                  <a:lnTo>
                    <a:pt x="50" y="251"/>
                  </a:lnTo>
                  <a:lnTo>
                    <a:pt x="52" y="252"/>
                  </a:lnTo>
                  <a:lnTo>
                    <a:pt x="54" y="253"/>
                  </a:lnTo>
                  <a:lnTo>
                    <a:pt x="58" y="254"/>
                  </a:lnTo>
                  <a:lnTo>
                    <a:pt x="60" y="255"/>
                  </a:lnTo>
                  <a:lnTo>
                    <a:pt x="63" y="256"/>
                  </a:lnTo>
                  <a:lnTo>
                    <a:pt x="66" y="257"/>
                  </a:lnTo>
                  <a:lnTo>
                    <a:pt x="69" y="258"/>
                  </a:lnTo>
                  <a:lnTo>
                    <a:pt x="72" y="260"/>
                  </a:lnTo>
                  <a:lnTo>
                    <a:pt x="75" y="260"/>
                  </a:lnTo>
                  <a:lnTo>
                    <a:pt x="78" y="261"/>
                  </a:lnTo>
                  <a:lnTo>
                    <a:pt x="81" y="262"/>
                  </a:lnTo>
                  <a:lnTo>
                    <a:pt x="85" y="263"/>
                  </a:lnTo>
                  <a:lnTo>
                    <a:pt x="88" y="264"/>
                  </a:lnTo>
                  <a:lnTo>
                    <a:pt x="92" y="264"/>
                  </a:lnTo>
                  <a:lnTo>
                    <a:pt x="96" y="265"/>
                  </a:lnTo>
                  <a:lnTo>
                    <a:pt x="100" y="265"/>
                  </a:lnTo>
                  <a:lnTo>
                    <a:pt x="103" y="266"/>
                  </a:lnTo>
                  <a:lnTo>
                    <a:pt x="107" y="266"/>
                  </a:lnTo>
                  <a:lnTo>
                    <a:pt x="111" y="268"/>
                  </a:lnTo>
                  <a:lnTo>
                    <a:pt x="115" y="268"/>
                  </a:lnTo>
                  <a:lnTo>
                    <a:pt x="119" y="268"/>
                  </a:lnTo>
                  <a:lnTo>
                    <a:pt x="123" y="268"/>
                  </a:lnTo>
                  <a:lnTo>
                    <a:pt x="128" y="269"/>
                  </a:lnTo>
                  <a:lnTo>
                    <a:pt x="132" y="268"/>
                  </a:lnTo>
                  <a:lnTo>
                    <a:pt x="137" y="268"/>
                  </a:lnTo>
                  <a:lnTo>
                    <a:pt x="141" y="268"/>
                  </a:lnTo>
                  <a:lnTo>
                    <a:pt x="146" y="268"/>
                  </a:lnTo>
                  <a:lnTo>
                    <a:pt x="150" y="268"/>
                  </a:lnTo>
                  <a:lnTo>
                    <a:pt x="155" y="268"/>
                  </a:lnTo>
                  <a:lnTo>
                    <a:pt x="161" y="266"/>
                  </a:lnTo>
                  <a:lnTo>
                    <a:pt x="166" y="266"/>
                  </a:lnTo>
                  <a:lnTo>
                    <a:pt x="171" y="265"/>
                  </a:lnTo>
                  <a:lnTo>
                    <a:pt x="175" y="265"/>
                  </a:lnTo>
                  <a:lnTo>
                    <a:pt x="180" y="264"/>
                  </a:lnTo>
                  <a:lnTo>
                    <a:pt x="186" y="264"/>
                  </a:lnTo>
                  <a:lnTo>
                    <a:pt x="190" y="263"/>
                  </a:lnTo>
                  <a:lnTo>
                    <a:pt x="196" y="262"/>
                  </a:lnTo>
                  <a:lnTo>
                    <a:pt x="200" y="262"/>
                  </a:lnTo>
                  <a:lnTo>
                    <a:pt x="205" y="261"/>
                  </a:lnTo>
                  <a:lnTo>
                    <a:pt x="210" y="260"/>
                  </a:lnTo>
                  <a:lnTo>
                    <a:pt x="215" y="260"/>
                  </a:lnTo>
                  <a:lnTo>
                    <a:pt x="219" y="258"/>
                  </a:lnTo>
                  <a:lnTo>
                    <a:pt x="225" y="257"/>
                  </a:lnTo>
                  <a:lnTo>
                    <a:pt x="230" y="256"/>
                  </a:lnTo>
                  <a:lnTo>
                    <a:pt x="234" y="256"/>
                  </a:lnTo>
                  <a:lnTo>
                    <a:pt x="239" y="255"/>
                  </a:lnTo>
                  <a:lnTo>
                    <a:pt x="244" y="254"/>
                  </a:lnTo>
                  <a:lnTo>
                    <a:pt x="249" y="253"/>
                  </a:lnTo>
                  <a:lnTo>
                    <a:pt x="253" y="252"/>
                  </a:lnTo>
                  <a:lnTo>
                    <a:pt x="258" y="251"/>
                  </a:lnTo>
                  <a:lnTo>
                    <a:pt x="262" y="251"/>
                  </a:lnTo>
                  <a:lnTo>
                    <a:pt x="267" y="249"/>
                  </a:lnTo>
                  <a:lnTo>
                    <a:pt x="271" y="248"/>
                  </a:lnTo>
                  <a:lnTo>
                    <a:pt x="276" y="247"/>
                  </a:lnTo>
                  <a:lnTo>
                    <a:pt x="282" y="246"/>
                  </a:lnTo>
                  <a:lnTo>
                    <a:pt x="285" y="245"/>
                  </a:lnTo>
                  <a:lnTo>
                    <a:pt x="290" y="244"/>
                  </a:lnTo>
                  <a:lnTo>
                    <a:pt x="294" y="243"/>
                  </a:lnTo>
                  <a:lnTo>
                    <a:pt x="299" y="243"/>
                  </a:lnTo>
                  <a:lnTo>
                    <a:pt x="303" y="240"/>
                  </a:lnTo>
                  <a:lnTo>
                    <a:pt x="307" y="239"/>
                  </a:lnTo>
                  <a:lnTo>
                    <a:pt x="311" y="239"/>
                  </a:lnTo>
                  <a:lnTo>
                    <a:pt x="316" y="238"/>
                  </a:lnTo>
                  <a:lnTo>
                    <a:pt x="319" y="237"/>
                  </a:lnTo>
                  <a:lnTo>
                    <a:pt x="323" y="235"/>
                  </a:lnTo>
                  <a:lnTo>
                    <a:pt x="327" y="234"/>
                  </a:lnTo>
                  <a:lnTo>
                    <a:pt x="331" y="232"/>
                  </a:lnTo>
                  <a:lnTo>
                    <a:pt x="335" y="231"/>
                  </a:lnTo>
                  <a:lnTo>
                    <a:pt x="338" y="230"/>
                  </a:lnTo>
                  <a:lnTo>
                    <a:pt x="342" y="229"/>
                  </a:lnTo>
                  <a:lnTo>
                    <a:pt x="345" y="228"/>
                  </a:lnTo>
                  <a:lnTo>
                    <a:pt x="348" y="227"/>
                  </a:lnTo>
                  <a:lnTo>
                    <a:pt x="352" y="226"/>
                  </a:lnTo>
                  <a:lnTo>
                    <a:pt x="355" y="225"/>
                  </a:lnTo>
                  <a:lnTo>
                    <a:pt x="359" y="222"/>
                  </a:lnTo>
                  <a:lnTo>
                    <a:pt x="362" y="221"/>
                  </a:lnTo>
                  <a:lnTo>
                    <a:pt x="365" y="220"/>
                  </a:lnTo>
                  <a:lnTo>
                    <a:pt x="368" y="219"/>
                  </a:lnTo>
                  <a:lnTo>
                    <a:pt x="371" y="218"/>
                  </a:lnTo>
                  <a:lnTo>
                    <a:pt x="374" y="216"/>
                  </a:lnTo>
                  <a:lnTo>
                    <a:pt x="377" y="214"/>
                  </a:lnTo>
                  <a:lnTo>
                    <a:pt x="379" y="213"/>
                  </a:lnTo>
                  <a:lnTo>
                    <a:pt x="381" y="212"/>
                  </a:lnTo>
                  <a:lnTo>
                    <a:pt x="383" y="210"/>
                  </a:lnTo>
                  <a:lnTo>
                    <a:pt x="386" y="209"/>
                  </a:lnTo>
                  <a:lnTo>
                    <a:pt x="388" y="208"/>
                  </a:lnTo>
                  <a:lnTo>
                    <a:pt x="390" y="206"/>
                  </a:lnTo>
                  <a:lnTo>
                    <a:pt x="394" y="203"/>
                  </a:lnTo>
                  <a:lnTo>
                    <a:pt x="398" y="201"/>
                  </a:lnTo>
                  <a:lnTo>
                    <a:pt x="400" y="197"/>
                  </a:lnTo>
                  <a:lnTo>
                    <a:pt x="404" y="195"/>
                  </a:lnTo>
                  <a:lnTo>
                    <a:pt x="405" y="192"/>
                  </a:lnTo>
                  <a:lnTo>
                    <a:pt x="407" y="188"/>
                  </a:lnTo>
                  <a:lnTo>
                    <a:pt x="409" y="185"/>
                  </a:lnTo>
                  <a:lnTo>
                    <a:pt x="412" y="180"/>
                  </a:lnTo>
                  <a:lnTo>
                    <a:pt x="413" y="176"/>
                  </a:lnTo>
                  <a:lnTo>
                    <a:pt x="414" y="171"/>
                  </a:lnTo>
                  <a:lnTo>
                    <a:pt x="415" y="167"/>
                  </a:lnTo>
                  <a:lnTo>
                    <a:pt x="417" y="162"/>
                  </a:lnTo>
                  <a:lnTo>
                    <a:pt x="417" y="160"/>
                  </a:lnTo>
                  <a:lnTo>
                    <a:pt x="418" y="157"/>
                  </a:lnTo>
                  <a:lnTo>
                    <a:pt x="418" y="154"/>
                  </a:lnTo>
                  <a:lnTo>
                    <a:pt x="418" y="152"/>
                  </a:lnTo>
                  <a:lnTo>
                    <a:pt x="418" y="150"/>
                  </a:lnTo>
                  <a:lnTo>
                    <a:pt x="420" y="147"/>
                  </a:lnTo>
                  <a:lnTo>
                    <a:pt x="420" y="144"/>
                  </a:lnTo>
                  <a:lnTo>
                    <a:pt x="420" y="142"/>
                  </a:lnTo>
                  <a:lnTo>
                    <a:pt x="420" y="139"/>
                  </a:lnTo>
                  <a:lnTo>
                    <a:pt x="420" y="135"/>
                  </a:lnTo>
                  <a:lnTo>
                    <a:pt x="420" y="133"/>
                  </a:lnTo>
                  <a:lnTo>
                    <a:pt x="421" y="131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2"/>
                  </a:lnTo>
                  <a:lnTo>
                    <a:pt x="421" y="119"/>
                  </a:lnTo>
                  <a:lnTo>
                    <a:pt x="421" y="116"/>
                  </a:lnTo>
                  <a:lnTo>
                    <a:pt x="420" y="114"/>
                  </a:lnTo>
                  <a:lnTo>
                    <a:pt x="420" y="110"/>
                  </a:lnTo>
                  <a:lnTo>
                    <a:pt x="420" y="108"/>
                  </a:lnTo>
                  <a:lnTo>
                    <a:pt x="420" y="105"/>
                  </a:lnTo>
                  <a:lnTo>
                    <a:pt x="418" y="101"/>
                  </a:lnTo>
                  <a:lnTo>
                    <a:pt x="418" y="99"/>
                  </a:lnTo>
                  <a:lnTo>
                    <a:pt x="418" y="97"/>
                  </a:lnTo>
                  <a:lnTo>
                    <a:pt x="417" y="93"/>
                  </a:lnTo>
                  <a:lnTo>
                    <a:pt x="416" y="91"/>
                  </a:lnTo>
                  <a:lnTo>
                    <a:pt x="416" y="88"/>
                  </a:lnTo>
                  <a:lnTo>
                    <a:pt x="415" y="86"/>
                  </a:lnTo>
                  <a:lnTo>
                    <a:pt x="414" y="82"/>
                  </a:lnTo>
                  <a:lnTo>
                    <a:pt x="414" y="80"/>
                  </a:lnTo>
                  <a:lnTo>
                    <a:pt x="413" y="78"/>
                  </a:lnTo>
                  <a:lnTo>
                    <a:pt x="413" y="75"/>
                  </a:lnTo>
                  <a:lnTo>
                    <a:pt x="412" y="72"/>
                  </a:lnTo>
                  <a:lnTo>
                    <a:pt x="411" y="70"/>
                  </a:lnTo>
                  <a:lnTo>
                    <a:pt x="409" y="67"/>
                  </a:lnTo>
                  <a:lnTo>
                    <a:pt x="408" y="64"/>
                  </a:lnTo>
                  <a:lnTo>
                    <a:pt x="407" y="62"/>
                  </a:lnTo>
                  <a:lnTo>
                    <a:pt x="406" y="60"/>
                  </a:lnTo>
                  <a:lnTo>
                    <a:pt x="405" y="57"/>
                  </a:lnTo>
                  <a:lnTo>
                    <a:pt x="404" y="55"/>
                  </a:lnTo>
                  <a:lnTo>
                    <a:pt x="400" y="50"/>
                  </a:lnTo>
                  <a:lnTo>
                    <a:pt x="398" y="46"/>
                  </a:lnTo>
                  <a:lnTo>
                    <a:pt x="395" y="43"/>
                  </a:lnTo>
                  <a:lnTo>
                    <a:pt x="391" y="39"/>
                  </a:lnTo>
                  <a:lnTo>
                    <a:pt x="390" y="37"/>
                  </a:lnTo>
                  <a:lnTo>
                    <a:pt x="388" y="36"/>
                  </a:lnTo>
                  <a:lnTo>
                    <a:pt x="385" y="34"/>
                  </a:lnTo>
                  <a:lnTo>
                    <a:pt x="382" y="32"/>
                  </a:lnTo>
                  <a:lnTo>
                    <a:pt x="379" y="31"/>
                  </a:lnTo>
                  <a:lnTo>
                    <a:pt x="377" y="30"/>
                  </a:lnTo>
                  <a:lnTo>
                    <a:pt x="374" y="29"/>
                  </a:lnTo>
                  <a:lnTo>
                    <a:pt x="371" y="28"/>
                  </a:lnTo>
                  <a:lnTo>
                    <a:pt x="366" y="27"/>
                  </a:lnTo>
                  <a:lnTo>
                    <a:pt x="363" y="24"/>
                  </a:lnTo>
                  <a:lnTo>
                    <a:pt x="360" y="23"/>
                  </a:lnTo>
                  <a:lnTo>
                    <a:pt x="356" y="23"/>
                  </a:lnTo>
                  <a:lnTo>
                    <a:pt x="352" y="21"/>
                  </a:lnTo>
                  <a:lnTo>
                    <a:pt x="348" y="21"/>
                  </a:lnTo>
                  <a:lnTo>
                    <a:pt x="344" y="20"/>
                  </a:lnTo>
                  <a:lnTo>
                    <a:pt x="340" y="20"/>
                  </a:lnTo>
                  <a:lnTo>
                    <a:pt x="335" y="19"/>
                  </a:lnTo>
                  <a:lnTo>
                    <a:pt x="330" y="19"/>
                  </a:lnTo>
                  <a:lnTo>
                    <a:pt x="326" y="18"/>
                  </a:lnTo>
                  <a:lnTo>
                    <a:pt x="321" y="18"/>
                  </a:lnTo>
                  <a:lnTo>
                    <a:pt x="317" y="17"/>
                  </a:lnTo>
                  <a:lnTo>
                    <a:pt x="312" y="17"/>
                  </a:lnTo>
                  <a:lnTo>
                    <a:pt x="307" y="15"/>
                  </a:lnTo>
                  <a:lnTo>
                    <a:pt x="302" y="15"/>
                  </a:lnTo>
                  <a:lnTo>
                    <a:pt x="296" y="15"/>
                  </a:lnTo>
                  <a:lnTo>
                    <a:pt x="292" y="15"/>
                  </a:lnTo>
                  <a:lnTo>
                    <a:pt x="286" y="15"/>
                  </a:lnTo>
                  <a:lnTo>
                    <a:pt x="282" y="15"/>
                  </a:lnTo>
                  <a:lnTo>
                    <a:pt x="276" y="15"/>
                  </a:lnTo>
                  <a:lnTo>
                    <a:pt x="270" y="15"/>
                  </a:lnTo>
                  <a:lnTo>
                    <a:pt x="266" y="15"/>
                  </a:lnTo>
                  <a:lnTo>
                    <a:pt x="260" y="15"/>
                  </a:lnTo>
                  <a:lnTo>
                    <a:pt x="254" y="15"/>
                  </a:lnTo>
                  <a:lnTo>
                    <a:pt x="249" y="15"/>
                  </a:lnTo>
                  <a:lnTo>
                    <a:pt x="243" y="15"/>
                  </a:lnTo>
                  <a:lnTo>
                    <a:pt x="238" y="17"/>
                  </a:lnTo>
                  <a:lnTo>
                    <a:pt x="232" y="17"/>
                  </a:lnTo>
                  <a:lnTo>
                    <a:pt x="226" y="17"/>
                  </a:lnTo>
                  <a:lnTo>
                    <a:pt x="222" y="18"/>
                  </a:lnTo>
                  <a:lnTo>
                    <a:pt x="216" y="18"/>
                  </a:lnTo>
                  <a:lnTo>
                    <a:pt x="210" y="18"/>
                  </a:lnTo>
                  <a:lnTo>
                    <a:pt x="206" y="19"/>
                  </a:lnTo>
                  <a:lnTo>
                    <a:pt x="200" y="20"/>
                  </a:lnTo>
                  <a:lnTo>
                    <a:pt x="196" y="20"/>
                  </a:lnTo>
                  <a:lnTo>
                    <a:pt x="190" y="21"/>
                  </a:lnTo>
                  <a:lnTo>
                    <a:pt x="186" y="21"/>
                  </a:lnTo>
                  <a:lnTo>
                    <a:pt x="180" y="22"/>
                  </a:lnTo>
                  <a:lnTo>
                    <a:pt x="175" y="23"/>
                  </a:lnTo>
                  <a:lnTo>
                    <a:pt x="171" y="23"/>
                  </a:lnTo>
                  <a:lnTo>
                    <a:pt x="165" y="24"/>
                  </a:lnTo>
                  <a:lnTo>
                    <a:pt x="161" y="24"/>
                  </a:lnTo>
                  <a:lnTo>
                    <a:pt x="156" y="27"/>
                  </a:lnTo>
                  <a:lnTo>
                    <a:pt x="152" y="27"/>
                  </a:lnTo>
                  <a:lnTo>
                    <a:pt x="147" y="28"/>
                  </a:lnTo>
                  <a:lnTo>
                    <a:pt x="144" y="29"/>
                  </a:lnTo>
                  <a:lnTo>
                    <a:pt x="139" y="30"/>
                  </a:lnTo>
                  <a:lnTo>
                    <a:pt x="136" y="31"/>
                  </a:lnTo>
                  <a:lnTo>
                    <a:pt x="131" y="31"/>
                  </a:lnTo>
                  <a:lnTo>
                    <a:pt x="128" y="32"/>
                  </a:lnTo>
                  <a:lnTo>
                    <a:pt x="124" y="34"/>
                  </a:lnTo>
                  <a:lnTo>
                    <a:pt x="121" y="35"/>
                  </a:lnTo>
                  <a:lnTo>
                    <a:pt x="118" y="36"/>
                  </a:lnTo>
                  <a:lnTo>
                    <a:pt x="114" y="37"/>
                  </a:lnTo>
                  <a:lnTo>
                    <a:pt x="112" y="39"/>
                  </a:lnTo>
                  <a:lnTo>
                    <a:pt x="110" y="39"/>
                  </a:lnTo>
                  <a:lnTo>
                    <a:pt x="106" y="40"/>
                  </a:lnTo>
                  <a:lnTo>
                    <a:pt x="103" y="41"/>
                  </a:lnTo>
                  <a:lnTo>
                    <a:pt x="101" y="44"/>
                  </a:lnTo>
                  <a:lnTo>
                    <a:pt x="97" y="45"/>
                  </a:lnTo>
                  <a:lnTo>
                    <a:pt x="95" y="46"/>
                  </a:lnTo>
                  <a:lnTo>
                    <a:pt x="93" y="48"/>
                  </a:lnTo>
                  <a:lnTo>
                    <a:pt x="89" y="49"/>
                  </a:lnTo>
                  <a:lnTo>
                    <a:pt x="87" y="52"/>
                  </a:lnTo>
                  <a:lnTo>
                    <a:pt x="85" y="53"/>
                  </a:lnTo>
                  <a:lnTo>
                    <a:pt x="81" y="55"/>
                  </a:lnTo>
                  <a:lnTo>
                    <a:pt x="79" y="57"/>
                  </a:lnTo>
                  <a:lnTo>
                    <a:pt x="77" y="58"/>
                  </a:lnTo>
                  <a:lnTo>
                    <a:pt x="75" y="61"/>
                  </a:lnTo>
                  <a:lnTo>
                    <a:pt x="72" y="63"/>
                  </a:lnTo>
                  <a:lnTo>
                    <a:pt x="70" y="65"/>
                  </a:lnTo>
                  <a:lnTo>
                    <a:pt x="67" y="67"/>
                  </a:lnTo>
                  <a:lnTo>
                    <a:pt x="65" y="70"/>
                  </a:lnTo>
                  <a:lnTo>
                    <a:pt x="62" y="71"/>
                  </a:lnTo>
                  <a:lnTo>
                    <a:pt x="60" y="74"/>
                  </a:lnTo>
                  <a:lnTo>
                    <a:pt x="58" y="76"/>
                  </a:lnTo>
                  <a:lnTo>
                    <a:pt x="55" y="79"/>
                  </a:lnTo>
                  <a:lnTo>
                    <a:pt x="53" y="81"/>
                  </a:lnTo>
                  <a:lnTo>
                    <a:pt x="51" y="83"/>
                  </a:lnTo>
                  <a:lnTo>
                    <a:pt x="49" y="86"/>
                  </a:lnTo>
                  <a:lnTo>
                    <a:pt x="48" y="88"/>
                  </a:lnTo>
                  <a:lnTo>
                    <a:pt x="45" y="90"/>
                  </a:lnTo>
                  <a:lnTo>
                    <a:pt x="43" y="92"/>
                  </a:lnTo>
                  <a:lnTo>
                    <a:pt x="41" y="95"/>
                  </a:lnTo>
                  <a:lnTo>
                    <a:pt x="40" y="98"/>
                  </a:lnTo>
                  <a:lnTo>
                    <a:pt x="37" y="100"/>
                  </a:lnTo>
                  <a:lnTo>
                    <a:pt x="36" y="102"/>
                  </a:lnTo>
                  <a:lnTo>
                    <a:pt x="32" y="107"/>
                  </a:lnTo>
                  <a:lnTo>
                    <a:pt x="29" y="112"/>
                  </a:lnTo>
                  <a:lnTo>
                    <a:pt x="26" y="116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7" y="127"/>
                  </a:lnTo>
                  <a:lnTo>
                    <a:pt x="15" y="131"/>
                  </a:lnTo>
                  <a:lnTo>
                    <a:pt x="14" y="135"/>
                  </a:lnTo>
                  <a:lnTo>
                    <a:pt x="11" y="138"/>
                  </a:lnTo>
                  <a:lnTo>
                    <a:pt x="10" y="141"/>
                  </a:lnTo>
                  <a:lnTo>
                    <a:pt x="8" y="143"/>
                  </a:lnTo>
                  <a:lnTo>
                    <a:pt x="7" y="145"/>
                  </a:lnTo>
                  <a:lnTo>
                    <a:pt x="6" y="148"/>
                  </a:lnTo>
                  <a:lnTo>
                    <a:pt x="6" y="149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83" name="Freeform 164"/>
            <p:cNvSpPr>
              <a:spLocks/>
            </p:cNvSpPr>
            <p:nvPr/>
          </p:nvSpPr>
          <p:spPr bwMode="auto">
            <a:xfrm>
              <a:off x="5394" y="1693"/>
              <a:ext cx="93" cy="118"/>
            </a:xfrm>
            <a:custGeom>
              <a:avLst/>
              <a:gdLst>
                <a:gd name="T0" fmla="*/ 4 w 93"/>
                <a:gd name="T1" fmla="*/ 9 h 118"/>
                <a:gd name="T2" fmla="*/ 9 w 93"/>
                <a:gd name="T3" fmla="*/ 7 h 118"/>
                <a:gd name="T4" fmla="*/ 16 w 93"/>
                <a:gd name="T5" fmla="*/ 6 h 118"/>
                <a:gd name="T6" fmla="*/ 26 w 93"/>
                <a:gd name="T7" fmla="*/ 5 h 118"/>
                <a:gd name="T8" fmla="*/ 37 w 93"/>
                <a:gd name="T9" fmla="*/ 4 h 118"/>
                <a:gd name="T10" fmla="*/ 47 w 93"/>
                <a:gd name="T11" fmla="*/ 1 h 118"/>
                <a:gd name="T12" fmla="*/ 57 w 93"/>
                <a:gd name="T13" fmla="*/ 0 h 118"/>
                <a:gd name="T14" fmla="*/ 66 w 93"/>
                <a:gd name="T15" fmla="*/ 0 h 118"/>
                <a:gd name="T16" fmla="*/ 73 w 93"/>
                <a:gd name="T17" fmla="*/ 0 h 118"/>
                <a:gd name="T18" fmla="*/ 80 w 93"/>
                <a:gd name="T19" fmla="*/ 1 h 118"/>
                <a:gd name="T20" fmla="*/ 82 w 93"/>
                <a:gd name="T21" fmla="*/ 9 h 118"/>
                <a:gd name="T22" fmla="*/ 84 w 93"/>
                <a:gd name="T23" fmla="*/ 18 h 118"/>
                <a:gd name="T24" fmla="*/ 85 w 93"/>
                <a:gd name="T25" fmla="*/ 30 h 118"/>
                <a:gd name="T26" fmla="*/ 87 w 93"/>
                <a:gd name="T27" fmla="*/ 41 h 118"/>
                <a:gd name="T28" fmla="*/ 89 w 93"/>
                <a:gd name="T29" fmla="*/ 54 h 118"/>
                <a:gd name="T30" fmla="*/ 90 w 93"/>
                <a:gd name="T31" fmla="*/ 67 h 118"/>
                <a:gd name="T32" fmla="*/ 91 w 93"/>
                <a:gd name="T33" fmla="*/ 78 h 118"/>
                <a:gd name="T34" fmla="*/ 92 w 93"/>
                <a:gd name="T35" fmla="*/ 87 h 118"/>
                <a:gd name="T36" fmla="*/ 92 w 93"/>
                <a:gd name="T37" fmla="*/ 95 h 118"/>
                <a:gd name="T38" fmla="*/ 92 w 93"/>
                <a:gd name="T39" fmla="*/ 100 h 118"/>
                <a:gd name="T40" fmla="*/ 85 w 93"/>
                <a:gd name="T41" fmla="*/ 103 h 118"/>
                <a:gd name="T42" fmla="*/ 77 w 93"/>
                <a:gd name="T43" fmla="*/ 105 h 118"/>
                <a:gd name="T44" fmla="*/ 68 w 93"/>
                <a:gd name="T45" fmla="*/ 109 h 118"/>
                <a:gd name="T46" fmla="*/ 58 w 93"/>
                <a:gd name="T47" fmla="*/ 111 h 118"/>
                <a:gd name="T48" fmla="*/ 48 w 93"/>
                <a:gd name="T49" fmla="*/ 112 h 118"/>
                <a:gd name="T50" fmla="*/ 38 w 93"/>
                <a:gd name="T51" fmla="*/ 114 h 118"/>
                <a:gd name="T52" fmla="*/ 30 w 93"/>
                <a:gd name="T53" fmla="*/ 115 h 118"/>
                <a:gd name="T54" fmla="*/ 23 w 93"/>
                <a:gd name="T55" fmla="*/ 117 h 118"/>
                <a:gd name="T56" fmla="*/ 18 w 93"/>
                <a:gd name="T57" fmla="*/ 118 h 118"/>
                <a:gd name="T58" fmla="*/ 20 w 93"/>
                <a:gd name="T59" fmla="*/ 105 h 118"/>
                <a:gd name="T60" fmla="*/ 29 w 93"/>
                <a:gd name="T61" fmla="*/ 103 h 118"/>
                <a:gd name="T62" fmla="*/ 35 w 93"/>
                <a:gd name="T63" fmla="*/ 101 h 118"/>
                <a:gd name="T64" fmla="*/ 45 w 93"/>
                <a:gd name="T65" fmla="*/ 100 h 118"/>
                <a:gd name="T66" fmla="*/ 54 w 93"/>
                <a:gd name="T67" fmla="*/ 97 h 118"/>
                <a:gd name="T68" fmla="*/ 61 w 93"/>
                <a:gd name="T69" fmla="*/ 95 h 118"/>
                <a:gd name="T70" fmla="*/ 69 w 93"/>
                <a:gd name="T71" fmla="*/ 93 h 118"/>
                <a:gd name="T72" fmla="*/ 78 w 93"/>
                <a:gd name="T73" fmla="*/ 89 h 118"/>
                <a:gd name="T74" fmla="*/ 80 w 93"/>
                <a:gd name="T75" fmla="*/ 84 h 118"/>
                <a:gd name="T76" fmla="*/ 78 w 93"/>
                <a:gd name="T77" fmla="*/ 77 h 118"/>
                <a:gd name="T78" fmla="*/ 77 w 93"/>
                <a:gd name="T79" fmla="*/ 68 h 118"/>
                <a:gd name="T80" fmla="*/ 76 w 93"/>
                <a:gd name="T81" fmla="*/ 59 h 118"/>
                <a:gd name="T82" fmla="*/ 75 w 93"/>
                <a:gd name="T83" fmla="*/ 50 h 118"/>
                <a:gd name="T84" fmla="*/ 73 w 93"/>
                <a:gd name="T85" fmla="*/ 40 h 118"/>
                <a:gd name="T86" fmla="*/ 72 w 93"/>
                <a:gd name="T87" fmla="*/ 31 h 118"/>
                <a:gd name="T88" fmla="*/ 71 w 93"/>
                <a:gd name="T89" fmla="*/ 23 h 118"/>
                <a:gd name="T90" fmla="*/ 69 w 93"/>
                <a:gd name="T91" fmla="*/ 17 h 118"/>
                <a:gd name="T92" fmla="*/ 67 w 93"/>
                <a:gd name="T93" fmla="*/ 14 h 118"/>
                <a:gd name="T94" fmla="*/ 58 w 93"/>
                <a:gd name="T95" fmla="*/ 15 h 118"/>
                <a:gd name="T96" fmla="*/ 51 w 93"/>
                <a:gd name="T97" fmla="*/ 16 h 118"/>
                <a:gd name="T98" fmla="*/ 43 w 93"/>
                <a:gd name="T99" fmla="*/ 16 h 118"/>
                <a:gd name="T100" fmla="*/ 35 w 93"/>
                <a:gd name="T101" fmla="*/ 18 h 118"/>
                <a:gd name="T102" fmla="*/ 28 w 93"/>
                <a:gd name="T103" fmla="*/ 19 h 118"/>
                <a:gd name="T104" fmla="*/ 20 w 93"/>
                <a:gd name="T105" fmla="*/ 19 h 118"/>
                <a:gd name="T106" fmla="*/ 12 w 93"/>
                <a:gd name="T107" fmla="*/ 22 h 118"/>
                <a:gd name="T108" fmla="*/ 0 w 93"/>
                <a:gd name="T109" fmla="*/ 9 h 1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3"/>
                <a:gd name="T166" fmla="*/ 0 h 118"/>
                <a:gd name="T167" fmla="*/ 93 w 93"/>
                <a:gd name="T168" fmla="*/ 118 h 1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3" h="118">
                  <a:moveTo>
                    <a:pt x="0" y="9"/>
                  </a:moveTo>
                  <a:lnTo>
                    <a:pt x="2" y="9"/>
                  </a:lnTo>
                  <a:lnTo>
                    <a:pt x="4" y="9"/>
                  </a:lnTo>
                  <a:lnTo>
                    <a:pt x="5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6" y="6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6" y="5"/>
                  </a:lnTo>
                  <a:lnTo>
                    <a:pt x="30" y="5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40" y="2"/>
                  </a:lnTo>
                  <a:lnTo>
                    <a:pt x="43" y="2"/>
                  </a:lnTo>
                  <a:lnTo>
                    <a:pt x="47" y="1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80" y="1"/>
                  </a:lnTo>
                  <a:lnTo>
                    <a:pt x="81" y="5"/>
                  </a:lnTo>
                  <a:lnTo>
                    <a:pt x="82" y="6"/>
                  </a:lnTo>
                  <a:lnTo>
                    <a:pt x="82" y="9"/>
                  </a:lnTo>
                  <a:lnTo>
                    <a:pt x="83" y="11"/>
                  </a:lnTo>
                  <a:lnTo>
                    <a:pt x="83" y="15"/>
                  </a:lnTo>
                  <a:lnTo>
                    <a:pt x="84" y="18"/>
                  </a:lnTo>
                  <a:lnTo>
                    <a:pt x="84" y="22"/>
                  </a:lnTo>
                  <a:lnTo>
                    <a:pt x="85" y="25"/>
                  </a:lnTo>
                  <a:lnTo>
                    <a:pt x="85" y="30"/>
                  </a:lnTo>
                  <a:lnTo>
                    <a:pt x="86" y="33"/>
                  </a:lnTo>
                  <a:lnTo>
                    <a:pt x="87" y="37"/>
                  </a:lnTo>
                  <a:lnTo>
                    <a:pt x="87" y="41"/>
                  </a:lnTo>
                  <a:lnTo>
                    <a:pt x="89" y="47"/>
                  </a:lnTo>
                  <a:lnTo>
                    <a:pt x="89" y="50"/>
                  </a:lnTo>
                  <a:lnTo>
                    <a:pt x="89" y="54"/>
                  </a:lnTo>
                  <a:lnTo>
                    <a:pt x="89" y="59"/>
                  </a:lnTo>
                  <a:lnTo>
                    <a:pt x="90" y="62"/>
                  </a:lnTo>
                  <a:lnTo>
                    <a:pt x="90" y="67"/>
                  </a:lnTo>
                  <a:lnTo>
                    <a:pt x="91" y="70"/>
                  </a:lnTo>
                  <a:lnTo>
                    <a:pt x="91" y="75"/>
                  </a:lnTo>
                  <a:lnTo>
                    <a:pt x="91" y="78"/>
                  </a:lnTo>
                  <a:lnTo>
                    <a:pt x="91" y="82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2" y="96"/>
                  </a:lnTo>
                  <a:lnTo>
                    <a:pt x="93" y="99"/>
                  </a:lnTo>
                  <a:lnTo>
                    <a:pt x="92" y="100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3"/>
                  </a:lnTo>
                  <a:lnTo>
                    <a:pt x="83" y="104"/>
                  </a:lnTo>
                  <a:lnTo>
                    <a:pt x="81" y="105"/>
                  </a:lnTo>
                  <a:lnTo>
                    <a:pt x="77" y="105"/>
                  </a:lnTo>
                  <a:lnTo>
                    <a:pt x="75" y="106"/>
                  </a:lnTo>
                  <a:lnTo>
                    <a:pt x="72" y="108"/>
                  </a:lnTo>
                  <a:lnTo>
                    <a:pt x="68" y="109"/>
                  </a:lnTo>
                  <a:lnTo>
                    <a:pt x="65" y="109"/>
                  </a:lnTo>
                  <a:lnTo>
                    <a:pt x="61" y="110"/>
                  </a:lnTo>
                  <a:lnTo>
                    <a:pt x="58" y="111"/>
                  </a:lnTo>
                  <a:lnTo>
                    <a:pt x="55" y="112"/>
                  </a:lnTo>
                  <a:lnTo>
                    <a:pt x="51" y="112"/>
                  </a:lnTo>
                  <a:lnTo>
                    <a:pt x="48" y="112"/>
                  </a:lnTo>
                  <a:lnTo>
                    <a:pt x="45" y="113"/>
                  </a:lnTo>
                  <a:lnTo>
                    <a:pt x="41" y="114"/>
                  </a:lnTo>
                  <a:lnTo>
                    <a:pt x="38" y="114"/>
                  </a:lnTo>
                  <a:lnTo>
                    <a:pt x="35" y="114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6" y="115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2" y="118"/>
                  </a:lnTo>
                  <a:lnTo>
                    <a:pt x="18" y="118"/>
                  </a:lnTo>
                  <a:lnTo>
                    <a:pt x="16" y="106"/>
                  </a:lnTo>
                  <a:lnTo>
                    <a:pt x="17" y="105"/>
                  </a:lnTo>
                  <a:lnTo>
                    <a:pt x="20" y="105"/>
                  </a:lnTo>
                  <a:lnTo>
                    <a:pt x="22" y="104"/>
                  </a:lnTo>
                  <a:lnTo>
                    <a:pt x="26" y="104"/>
                  </a:lnTo>
                  <a:lnTo>
                    <a:pt x="29" y="103"/>
                  </a:lnTo>
                  <a:lnTo>
                    <a:pt x="31" y="102"/>
                  </a:lnTo>
                  <a:lnTo>
                    <a:pt x="33" y="102"/>
                  </a:lnTo>
                  <a:lnTo>
                    <a:pt x="35" y="101"/>
                  </a:lnTo>
                  <a:lnTo>
                    <a:pt x="39" y="100"/>
                  </a:lnTo>
                  <a:lnTo>
                    <a:pt x="41" y="100"/>
                  </a:lnTo>
                  <a:lnTo>
                    <a:pt x="45" y="100"/>
                  </a:lnTo>
                  <a:lnTo>
                    <a:pt x="48" y="99"/>
                  </a:lnTo>
                  <a:lnTo>
                    <a:pt x="50" y="99"/>
                  </a:lnTo>
                  <a:lnTo>
                    <a:pt x="54" y="97"/>
                  </a:lnTo>
                  <a:lnTo>
                    <a:pt x="56" y="96"/>
                  </a:lnTo>
                  <a:lnTo>
                    <a:pt x="59" y="96"/>
                  </a:lnTo>
                  <a:lnTo>
                    <a:pt x="61" y="95"/>
                  </a:lnTo>
                  <a:lnTo>
                    <a:pt x="64" y="94"/>
                  </a:lnTo>
                  <a:lnTo>
                    <a:pt x="66" y="93"/>
                  </a:lnTo>
                  <a:lnTo>
                    <a:pt x="69" y="93"/>
                  </a:lnTo>
                  <a:lnTo>
                    <a:pt x="73" y="92"/>
                  </a:lnTo>
                  <a:lnTo>
                    <a:pt x="76" y="91"/>
                  </a:lnTo>
                  <a:lnTo>
                    <a:pt x="78" y="89"/>
                  </a:lnTo>
                  <a:lnTo>
                    <a:pt x="80" y="88"/>
                  </a:lnTo>
                  <a:lnTo>
                    <a:pt x="80" y="86"/>
                  </a:lnTo>
                  <a:lnTo>
                    <a:pt x="80" y="84"/>
                  </a:lnTo>
                  <a:lnTo>
                    <a:pt x="78" y="82"/>
                  </a:lnTo>
                  <a:lnTo>
                    <a:pt x="78" y="79"/>
                  </a:lnTo>
                  <a:lnTo>
                    <a:pt x="78" y="77"/>
                  </a:lnTo>
                  <a:lnTo>
                    <a:pt x="78" y="75"/>
                  </a:lnTo>
                  <a:lnTo>
                    <a:pt x="78" y="71"/>
                  </a:lnTo>
                  <a:lnTo>
                    <a:pt x="77" y="68"/>
                  </a:lnTo>
                  <a:lnTo>
                    <a:pt x="77" y="66"/>
                  </a:lnTo>
                  <a:lnTo>
                    <a:pt x="76" y="62"/>
                  </a:lnTo>
                  <a:lnTo>
                    <a:pt x="76" y="59"/>
                  </a:lnTo>
                  <a:lnTo>
                    <a:pt x="76" y="56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5" y="45"/>
                  </a:lnTo>
                  <a:lnTo>
                    <a:pt x="74" y="43"/>
                  </a:lnTo>
                  <a:lnTo>
                    <a:pt x="73" y="40"/>
                  </a:lnTo>
                  <a:lnTo>
                    <a:pt x="73" y="36"/>
                  </a:lnTo>
                  <a:lnTo>
                    <a:pt x="73" y="33"/>
                  </a:lnTo>
                  <a:lnTo>
                    <a:pt x="72" y="31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5"/>
                  </a:lnTo>
                  <a:lnTo>
                    <a:pt x="68" y="14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1" y="14"/>
                  </a:lnTo>
                  <a:lnTo>
                    <a:pt x="58" y="15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1" y="16"/>
                  </a:lnTo>
                  <a:lnTo>
                    <a:pt x="49" y="16"/>
                  </a:lnTo>
                  <a:lnTo>
                    <a:pt x="46" y="16"/>
                  </a:lnTo>
                  <a:lnTo>
                    <a:pt x="43" y="16"/>
                  </a:lnTo>
                  <a:lnTo>
                    <a:pt x="41" y="17"/>
                  </a:lnTo>
                  <a:lnTo>
                    <a:pt x="38" y="18"/>
                  </a:lnTo>
                  <a:lnTo>
                    <a:pt x="35" y="18"/>
                  </a:lnTo>
                  <a:lnTo>
                    <a:pt x="32" y="18"/>
                  </a:lnTo>
                  <a:lnTo>
                    <a:pt x="30" y="18"/>
                  </a:lnTo>
                  <a:lnTo>
                    <a:pt x="28" y="19"/>
                  </a:lnTo>
                  <a:lnTo>
                    <a:pt x="25" y="19"/>
                  </a:lnTo>
                  <a:lnTo>
                    <a:pt x="22" y="19"/>
                  </a:lnTo>
                  <a:lnTo>
                    <a:pt x="20" y="19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84" name="Freeform 165"/>
            <p:cNvSpPr>
              <a:spLocks/>
            </p:cNvSpPr>
            <p:nvPr/>
          </p:nvSpPr>
          <p:spPr bwMode="auto">
            <a:xfrm>
              <a:off x="5423" y="1721"/>
              <a:ext cx="37" cy="19"/>
            </a:xfrm>
            <a:custGeom>
              <a:avLst/>
              <a:gdLst>
                <a:gd name="T0" fmla="*/ 0 w 37"/>
                <a:gd name="T1" fmla="*/ 5 h 19"/>
                <a:gd name="T2" fmla="*/ 0 w 37"/>
                <a:gd name="T3" fmla="*/ 5 h 19"/>
                <a:gd name="T4" fmla="*/ 1 w 37"/>
                <a:gd name="T5" fmla="*/ 4 h 19"/>
                <a:gd name="T6" fmla="*/ 2 w 37"/>
                <a:gd name="T7" fmla="*/ 4 h 19"/>
                <a:gd name="T8" fmla="*/ 4 w 37"/>
                <a:gd name="T9" fmla="*/ 4 h 19"/>
                <a:gd name="T10" fmla="*/ 6 w 37"/>
                <a:gd name="T11" fmla="*/ 3 h 19"/>
                <a:gd name="T12" fmla="*/ 10 w 37"/>
                <a:gd name="T13" fmla="*/ 3 h 19"/>
                <a:gd name="T14" fmla="*/ 12 w 37"/>
                <a:gd name="T15" fmla="*/ 2 h 19"/>
                <a:gd name="T16" fmla="*/ 16 w 37"/>
                <a:gd name="T17" fmla="*/ 2 h 19"/>
                <a:gd name="T18" fmla="*/ 19 w 37"/>
                <a:gd name="T19" fmla="*/ 0 h 19"/>
                <a:gd name="T20" fmla="*/ 21 w 37"/>
                <a:gd name="T21" fmla="*/ 0 h 19"/>
                <a:gd name="T22" fmla="*/ 25 w 37"/>
                <a:gd name="T23" fmla="*/ 0 h 19"/>
                <a:gd name="T24" fmla="*/ 28 w 37"/>
                <a:gd name="T25" fmla="*/ 0 h 19"/>
                <a:gd name="T26" fmla="*/ 30 w 37"/>
                <a:gd name="T27" fmla="*/ 0 h 19"/>
                <a:gd name="T28" fmla="*/ 31 w 37"/>
                <a:gd name="T29" fmla="*/ 0 h 19"/>
                <a:gd name="T30" fmla="*/ 32 w 37"/>
                <a:gd name="T31" fmla="*/ 0 h 19"/>
                <a:gd name="T32" fmla="*/ 34 w 37"/>
                <a:gd name="T33" fmla="*/ 2 h 19"/>
                <a:gd name="T34" fmla="*/ 36 w 37"/>
                <a:gd name="T35" fmla="*/ 4 h 19"/>
                <a:gd name="T36" fmla="*/ 37 w 37"/>
                <a:gd name="T37" fmla="*/ 7 h 19"/>
                <a:gd name="T38" fmla="*/ 37 w 37"/>
                <a:gd name="T39" fmla="*/ 9 h 19"/>
                <a:gd name="T40" fmla="*/ 36 w 37"/>
                <a:gd name="T41" fmla="*/ 12 h 19"/>
                <a:gd name="T42" fmla="*/ 35 w 37"/>
                <a:gd name="T43" fmla="*/ 12 h 19"/>
                <a:gd name="T44" fmla="*/ 32 w 37"/>
                <a:gd name="T45" fmla="*/ 12 h 19"/>
                <a:gd name="T46" fmla="*/ 30 w 37"/>
                <a:gd name="T47" fmla="*/ 13 h 19"/>
                <a:gd name="T48" fmla="*/ 28 w 37"/>
                <a:gd name="T49" fmla="*/ 13 h 19"/>
                <a:gd name="T50" fmla="*/ 26 w 37"/>
                <a:gd name="T51" fmla="*/ 13 h 19"/>
                <a:gd name="T52" fmla="*/ 22 w 37"/>
                <a:gd name="T53" fmla="*/ 14 h 19"/>
                <a:gd name="T54" fmla="*/ 19 w 37"/>
                <a:gd name="T55" fmla="*/ 15 h 19"/>
                <a:gd name="T56" fmla="*/ 17 w 37"/>
                <a:gd name="T57" fmla="*/ 15 h 19"/>
                <a:gd name="T58" fmla="*/ 13 w 37"/>
                <a:gd name="T59" fmla="*/ 15 h 19"/>
                <a:gd name="T60" fmla="*/ 10 w 37"/>
                <a:gd name="T61" fmla="*/ 16 h 19"/>
                <a:gd name="T62" fmla="*/ 6 w 37"/>
                <a:gd name="T63" fmla="*/ 16 h 19"/>
                <a:gd name="T64" fmla="*/ 5 w 37"/>
                <a:gd name="T65" fmla="*/ 17 h 19"/>
                <a:gd name="T66" fmla="*/ 1 w 37"/>
                <a:gd name="T67" fmla="*/ 17 h 19"/>
                <a:gd name="T68" fmla="*/ 0 w 37"/>
                <a:gd name="T69" fmla="*/ 19 h 19"/>
                <a:gd name="T70" fmla="*/ 0 w 37"/>
                <a:gd name="T71" fmla="*/ 5 h 19"/>
                <a:gd name="T72" fmla="*/ 0 w 37"/>
                <a:gd name="T73" fmla="*/ 5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19"/>
                <a:gd name="T113" fmla="*/ 37 w 37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19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3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2" y="12"/>
                  </a:lnTo>
                  <a:lnTo>
                    <a:pt x="30" y="13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2" y="14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5" y="17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85" name="Freeform 166"/>
            <p:cNvSpPr>
              <a:spLocks/>
            </p:cNvSpPr>
            <p:nvPr/>
          </p:nvSpPr>
          <p:spPr bwMode="auto">
            <a:xfrm>
              <a:off x="5431" y="1751"/>
              <a:ext cx="30" cy="19"/>
            </a:xfrm>
            <a:custGeom>
              <a:avLst/>
              <a:gdLst>
                <a:gd name="T0" fmla="*/ 0 w 30"/>
                <a:gd name="T1" fmla="*/ 8 h 19"/>
                <a:gd name="T2" fmla="*/ 1 w 30"/>
                <a:gd name="T3" fmla="*/ 7 h 19"/>
                <a:gd name="T4" fmla="*/ 3 w 30"/>
                <a:gd name="T5" fmla="*/ 5 h 19"/>
                <a:gd name="T6" fmla="*/ 5 w 30"/>
                <a:gd name="T7" fmla="*/ 4 h 19"/>
                <a:gd name="T8" fmla="*/ 8 w 30"/>
                <a:gd name="T9" fmla="*/ 4 h 19"/>
                <a:gd name="T10" fmla="*/ 10 w 30"/>
                <a:gd name="T11" fmla="*/ 3 h 19"/>
                <a:gd name="T12" fmla="*/ 13 w 30"/>
                <a:gd name="T13" fmla="*/ 2 h 19"/>
                <a:gd name="T14" fmla="*/ 14 w 30"/>
                <a:gd name="T15" fmla="*/ 1 h 19"/>
                <a:gd name="T16" fmla="*/ 18 w 30"/>
                <a:gd name="T17" fmla="*/ 1 h 19"/>
                <a:gd name="T18" fmla="*/ 20 w 30"/>
                <a:gd name="T19" fmla="*/ 0 h 19"/>
                <a:gd name="T20" fmla="*/ 22 w 30"/>
                <a:gd name="T21" fmla="*/ 0 h 19"/>
                <a:gd name="T22" fmla="*/ 26 w 30"/>
                <a:gd name="T23" fmla="*/ 0 h 19"/>
                <a:gd name="T24" fmla="*/ 28 w 30"/>
                <a:gd name="T25" fmla="*/ 0 h 19"/>
                <a:gd name="T26" fmla="*/ 29 w 30"/>
                <a:gd name="T27" fmla="*/ 2 h 19"/>
                <a:gd name="T28" fmla="*/ 30 w 30"/>
                <a:gd name="T29" fmla="*/ 7 h 19"/>
                <a:gd name="T30" fmla="*/ 30 w 30"/>
                <a:gd name="T31" fmla="*/ 10 h 19"/>
                <a:gd name="T32" fmla="*/ 30 w 30"/>
                <a:gd name="T33" fmla="*/ 13 h 19"/>
                <a:gd name="T34" fmla="*/ 29 w 30"/>
                <a:gd name="T35" fmla="*/ 15 h 19"/>
                <a:gd name="T36" fmla="*/ 26 w 30"/>
                <a:gd name="T37" fmla="*/ 16 h 19"/>
                <a:gd name="T38" fmla="*/ 22 w 30"/>
                <a:gd name="T39" fmla="*/ 16 h 19"/>
                <a:gd name="T40" fmla="*/ 20 w 30"/>
                <a:gd name="T41" fmla="*/ 17 h 19"/>
                <a:gd name="T42" fmla="*/ 17 w 30"/>
                <a:gd name="T43" fmla="*/ 17 h 19"/>
                <a:gd name="T44" fmla="*/ 14 w 30"/>
                <a:gd name="T45" fmla="*/ 17 h 19"/>
                <a:gd name="T46" fmla="*/ 11 w 30"/>
                <a:gd name="T47" fmla="*/ 17 h 19"/>
                <a:gd name="T48" fmla="*/ 9 w 30"/>
                <a:gd name="T49" fmla="*/ 18 h 19"/>
                <a:gd name="T50" fmla="*/ 6 w 30"/>
                <a:gd name="T51" fmla="*/ 18 h 19"/>
                <a:gd name="T52" fmla="*/ 4 w 30"/>
                <a:gd name="T53" fmla="*/ 18 h 19"/>
                <a:gd name="T54" fmla="*/ 1 w 30"/>
                <a:gd name="T55" fmla="*/ 19 h 19"/>
                <a:gd name="T56" fmla="*/ 0 w 30"/>
                <a:gd name="T57" fmla="*/ 19 h 19"/>
                <a:gd name="T58" fmla="*/ 0 w 30"/>
                <a:gd name="T59" fmla="*/ 8 h 19"/>
                <a:gd name="T60" fmla="*/ 0 w 30"/>
                <a:gd name="T61" fmla="*/ 8 h 1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0"/>
                <a:gd name="T94" fmla="*/ 0 h 19"/>
                <a:gd name="T95" fmla="*/ 30 w 30"/>
                <a:gd name="T96" fmla="*/ 19 h 1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0" h="19">
                  <a:moveTo>
                    <a:pt x="0" y="8"/>
                  </a:moveTo>
                  <a:lnTo>
                    <a:pt x="1" y="7"/>
                  </a:lnTo>
                  <a:lnTo>
                    <a:pt x="3" y="5"/>
                  </a:lnTo>
                  <a:lnTo>
                    <a:pt x="5" y="4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2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3"/>
                  </a:lnTo>
                  <a:lnTo>
                    <a:pt x="29" y="15"/>
                  </a:lnTo>
                  <a:lnTo>
                    <a:pt x="26" y="16"/>
                  </a:lnTo>
                  <a:lnTo>
                    <a:pt x="22" y="16"/>
                  </a:lnTo>
                  <a:lnTo>
                    <a:pt x="20" y="17"/>
                  </a:lnTo>
                  <a:lnTo>
                    <a:pt x="17" y="17"/>
                  </a:lnTo>
                  <a:lnTo>
                    <a:pt x="14" y="17"/>
                  </a:lnTo>
                  <a:lnTo>
                    <a:pt x="11" y="17"/>
                  </a:lnTo>
                  <a:lnTo>
                    <a:pt x="9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86" name="Freeform 167"/>
            <p:cNvSpPr>
              <a:spLocks/>
            </p:cNvSpPr>
            <p:nvPr/>
          </p:nvSpPr>
          <p:spPr bwMode="auto">
            <a:xfrm>
              <a:off x="5324" y="1822"/>
              <a:ext cx="49" cy="35"/>
            </a:xfrm>
            <a:custGeom>
              <a:avLst/>
              <a:gdLst>
                <a:gd name="T0" fmla="*/ 44 w 49"/>
                <a:gd name="T1" fmla="*/ 0 h 35"/>
                <a:gd name="T2" fmla="*/ 43 w 49"/>
                <a:gd name="T3" fmla="*/ 0 h 35"/>
                <a:gd name="T4" fmla="*/ 42 w 49"/>
                <a:gd name="T5" fmla="*/ 1 h 35"/>
                <a:gd name="T6" fmla="*/ 40 w 49"/>
                <a:gd name="T7" fmla="*/ 2 h 35"/>
                <a:gd name="T8" fmla="*/ 36 w 49"/>
                <a:gd name="T9" fmla="*/ 5 h 35"/>
                <a:gd name="T10" fmla="*/ 33 w 49"/>
                <a:gd name="T11" fmla="*/ 7 h 35"/>
                <a:gd name="T12" fmla="*/ 30 w 49"/>
                <a:gd name="T13" fmla="*/ 9 h 35"/>
                <a:gd name="T14" fmla="*/ 26 w 49"/>
                <a:gd name="T15" fmla="*/ 11 h 35"/>
                <a:gd name="T16" fmla="*/ 23 w 49"/>
                <a:gd name="T17" fmla="*/ 14 h 35"/>
                <a:gd name="T18" fmla="*/ 18 w 49"/>
                <a:gd name="T19" fmla="*/ 15 h 35"/>
                <a:gd name="T20" fmla="*/ 15 w 49"/>
                <a:gd name="T21" fmla="*/ 17 h 35"/>
                <a:gd name="T22" fmla="*/ 12 w 49"/>
                <a:gd name="T23" fmla="*/ 18 h 35"/>
                <a:gd name="T24" fmla="*/ 8 w 49"/>
                <a:gd name="T25" fmla="*/ 19 h 35"/>
                <a:gd name="T26" fmla="*/ 5 w 49"/>
                <a:gd name="T27" fmla="*/ 20 h 35"/>
                <a:gd name="T28" fmla="*/ 3 w 49"/>
                <a:gd name="T29" fmla="*/ 22 h 35"/>
                <a:gd name="T30" fmla="*/ 0 w 49"/>
                <a:gd name="T31" fmla="*/ 23 h 35"/>
                <a:gd name="T32" fmla="*/ 0 w 49"/>
                <a:gd name="T33" fmla="*/ 25 h 35"/>
                <a:gd name="T34" fmla="*/ 0 w 49"/>
                <a:gd name="T35" fmla="*/ 28 h 35"/>
                <a:gd name="T36" fmla="*/ 3 w 49"/>
                <a:gd name="T37" fmla="*/ 32 h 35"/>
                <a:gd name="T38" fmla="*/ 4 w 49"/>
                <a:gd name="T39" fmla="*/ 33 h 35"/>
                <a:gd name="T40" fmla="*/ 6 w 49"/>
                <a:gd name="T41" fmla="*/ 34 h 35"/>
                <a:gd name="T42" fmla="*/ 8 w 49"/>
                <a:gd name="T43" fmla="*/ 35 h 35"/>
                <a:gd name="T44" fmla="*/ 10 w 49"/>
                <a:gd name="T45" fmla="*/ 35 h 35"/>
                <a:gd name="T46" fmla="*/ 12 w 49"/>
                <a:gd name="T47" fmla="*/ 35 h 35"/>
                <a:gd name="T48" fmla="*/ 14 w 49"/>
                <a:gd name="T49" fmla="*/ 34 h 35"/>
                <a:gd name="T50" fmla="*/ 16 w 49"/>
                <a:gd name="T51" fmla="*/ 34 h 35"/>
                <a:gd name="T52" fmla="*/ 18 w 49"/>
                <a:gd name="T53" fmla="*/ 34 h 35"/>
                <a:gd name="T54" fmla="*/ 21 w 49"/>
                <a:gd name="T55" fmla="*/ 32 h 35"/>
                <a:gd name="T56" fmla="*/ 24 w 49"/>
                <a:gd name="T57" fmla="*/ 31 h 35"/>
                <a:gd name="T58" fmla="*/ 27 w 49"/>
                <a:gd name="T59" fmla="*/ 29 h 35"/>
                <a:gd name="T60" fmla="*/ 31 w 49"/>
                <a:gd name="T61" fmla="*/ 28 h 35"/>
                <a:gd name="T62" fmla="*/ 33 w 49"/>
                <a:gd name="T63" fmla="*/ 27 h 35"/>
                <a:gd name="T64" fmla="*/ 36 w 49"/>
                <a:gd name="T65" fmla="*/ 25 h 35"/>
                <a:gd name="T66" fmla="*/ 39 w 49"/>
                <a:gd name="T67" fmla="*/ 24 h 35"/>
                <a:gd name="T68" fmla="*/ 42 w 49"/>
                <a:gd name="T69" fmla="*/ 23 h 35"/>
                <a:gd name="T70" fmla="*/ 44 w 49"/>
                <a:gd name="T71" fmla="*/ 20 h 35"/>
                <a:gd name="T72" fmla="*/ 47 w 49"/>
                <a:gd name="T73" fmla="*/ 18 h 35"/>
                <a:gd name="T74" fmla="*/ 48 w 49"/>
                <a:gd name="T75" fmla="*/ 16 h 35"/>
                <a:gd name="T76" fmla="*/ 49 w 49"/>
                <a:gd name="T77" fmla="*/ 15 h 35"/>
                <a:gd name="T78" fmla="*/ 49 w 49"/>
                <a:gd name="T79" fmla="*/ 10 h 35"/>
                <a:gd name="T80" fmla="*/ 49 w 49"/>
                <a:gd name="T81" fmla="*/ 7 h 35"/>
                <a:gd name="T82" fmla="*/ 49 w 49"/>
                <a:gd name="T83" fmla="*/ 5 h 35"/>
                <a:gd name="T84" fmla="*/ 48 w 49"/>
                <a:gd name="T85" fmla="*/ 2 h 35"/>
                <a:gd name="T86" fmla="*/ 46 w 49"/>
                <a:gd name="T87" fmla="*/ 0 h 35"/>
                <a:gd name="T88" fmla="*/ 44 w 49"/>
                <a:gd name="T89" fmla="*/ 0 h 35"/>
                <a:gd name="T90" fmla="*/ 44 w 49"/>
                <a:gd name="T91" fmla="*/ 0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"/>
                <a:gd name="T139" fmla="*/ 0 h 35"/>
                <a:gd name="T140" fmla="*/ 49 w 49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" h="35">
                  <a:moveTo>
                    <a:pt x="44" y="0"/>
                  </a:move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0" y="9"/>
                  </a:lnTo>
                  <a:lnTo>
                    <a:pt x="26" y="11"/>
                  </a:lnTo>
                  <a:lnTo>
                    <a:pt x="23" y="14"/>
                  </a:lnTo>
                  <a:lnTo>
                    <a:pt x="18" y="15"/>
                  </a:lnTo>
                  <a:lnTo>
                    <a:pt x="15" y="17"/>
                  </a:lnTo>
                  <a:lnTo>
                    <a:pt x="12" y="18"/>
                  </a:lnTo>
                  <a:lnTo>
                    <a:pt x="8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1" y="32"/>
                  </a:lnTo>
                  <a:lnTo>
                    <a:pt x="24" y="31"/>
                  </a:lnTo>
                  <a:lnTo>
                    <a:pt x="27" y="29"/>
                  </a:lnTo>
                  <a:lnTo>
                    <a:pt x="31" y="28"/>
                  </a:lnTo>
                  <a:lnTo>
                    <a:pt x="33" y="27"/>
                  </a:lnTo>
                  <a:lnTo>
                    <a:pt x="36" y="25"/>
                  </a:lnTo>
                  <a:lnTo>
                    <a:pt x="39" y="24"/>
                  </a:lnTo>
                  <a:lnTo>
                    <a:pt x="42" y="23"/>
                  </a:lnTo>
                  <a:lnTo>
                    <a:pt x="44" y="20"/>
                  </a:lnTo>
                  <a:lnTo>
                    <a:pt x="47" y="18"/>
                  </a:lnTo>
                  <a:lnTo>
                    <a:pt x="48" y="16"/>
                  </a:lnTo>
                  <a:lnTo>
                    <a:pt x="49" y="15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87" name="Freeform 168"/>
            <p:cNvSpPr>
              <a:spLocks/>
            </p:cNvSpPr>
            <p:nvPr/>
          </p:nvSpPr>
          <p:spPr bwMode="auto">
            <a:xfrm>
              <a:off x="5230" y="1862"/>
              <a:ext cx="56" cy="24"/>
            </a:xfrm>
            <a:custGeom>
              <a:avLst/>
              <a:gdLst>
                <a:gd name="T0" fmla="*/ 51 w 56"/>
                <a:gd name="T1" fmla="*/ 0 h 24"/>
                <a:gd name="T2" fmla="*/ 50 w 56"/>
                <a:gd name="T3" fmla="*/ 0 h 24"/>
                <a:gd name="T4" fmla="*/ 49 w 56"/>
                <a:gd name="T5" fmla="*/ 0 h 24"/>
                <a:gd name="T6" fmla="*/ 47 w 56"/>
                <a:gd name="T7" fmla="*/ 0 h 24"/>
                <a:gd name="T8" fmla="*/ 43 w 56"/>
                <a:gd name="T9" fmla="*/ 1 h 24"/>
                <a:gd name="T10" fmla="*/ 40 w 56"/>
                <a:gd name="T11" fmla="*/ 1 h 24"/>
                <a:gd name="T12" fmla="*/ 35 w 56"/>
                <a:gd name="T13" fmla="*/ 2 h 24"/>
                <a:gd name="T14" fmla="*/ 31 w 56"/>
                <a:gd name="T15" fmla="*/ 2 h 24"/>
                <a:gd name="T16" fmla="*/ 28 w 56"/>
                <a:gd name="T17" fmla="*/ 4 h 24"/>
                <a:gd name="T18" fmla="*/ 23 w 56"/>
                <a:gd name="T19" fmla="*/ 4 h 24"/>
                <a:gd name="T20" fmla="*/ 19 w 56"/>
                <a:gd name="T21" fmla="*/ 5 h 24"/>
                <a:gd name="T22" fmla="*/ 14 w 56"/>
                <a:gd name="T23" fmla="*/ 6 h 24"/>
                <a:gd name="T24" fmla="*/ 11 w 56"/>
                <a:gd name="T25" fmla="*/ 8 h 24"/>
                <a:gd name="T26" fmla="*/ 7 w 56"/>
                <a:gd name="T27" fmla="*/ 9 h 24"/>
                <a:gd name="T28" fmla="*/ 5 w 56"/>
                <a:gd name="T29" fmla="*/ 10 h 24"/>
                <a:gd name="T30" fmla="*/ 3 w 56"/>
                <a:gd name="T31" fmla="*/ 10 h 24"/>
                <a:gd name="T32" fmla="*/ 3 w 56"/>
                <a:gd name="T33" fmla="*/ 11 h 24"/>
                <a:gd name="T34" fmla="*/ 2 w 56"/>
                <a:gd name="T35" fmla="*/ 14 h 24"/>
                <a:gd name="T36" fmla="*/ 0 w 56"/>
                <a:gd name="T37" fmla="*/ 19 h 24"/>
                <a:gd name="T38" fmla="*/ 2 w 56"/>
                <a:gd name="T39" fmla="*/ 22 h 24"/>
                <a:gd name="T40" fmla="*/ 4 w 56"/>
                <a:gd name="T41" fmla="*/ 24 h 24"/>
                <a:gd name="T42" fmla="*/ 5 w 56"/>
                <a:gd name="T43" fmla="*/ 24 h 24"/>
                <a:gd name="T44" fmla="*/ 8 w 56"/>
                <a:gd name="T45" fmla="*/ 24 h 24"/>
                <a:gd name="T46" fmla="*/ 11 w 56"/>
                <a:gd name="T47" fmla="*/ 24 h 24"/>
                <a:gd name="T48" fmla="*/ 14 w 56"/>
                <a:gd name="T49" fmla="*/ 23 h 24"/>
                <a:gd name="T50" fmla="*/ 17 w 56"/>
                <a:gd name="T51" fmla="*/ 23 h 24"/>
                <a:gd name="T52" fmla="*/ 22 w 56"/>
                <a:gd name="T53" fmla="*/ 22 h 24"/>
                <a:gd name="T54" fmla="*/ 25 w 56"/>
                <a:gd name="T55" fmla="*/ 22 h 24"/>
                <a:gd name="T56" fmla="*/ 31 w 56"/>
                <a:gd name="T57" fmla="*/ 21 h 24"/>
                <a:gd name="T58" fmla="*/ 34 w 56"/>
                <a:gd name="T59" fmla="*/ 20 h 24"/>
                <a:gd name="T60" fmla="*/ 39 w 56"/>
                <a:gd name="T61" fmla="*/ 19 h 24"/>
                <a:gd name="T62" fmla="*/ 42 w 56"/>
                <a:gd name="T63" fmla="*/ 18 h 24"/>
                <a:gd name="T64" fmla="*/ 47 w 56"/>
                <a:gd name="T65" fmla="*/ 17 h 24"/>
                <a:gd name="T66" fmla="*/ 49 w 56"/>
                <a:gd name="T67" fmla="*/ 15 h 24"/>
                <a:gd name="T68" fmla="*/ 51 w 56"/>
                <a:gd name="T69" fmla="*/ 14 h 24"/>
                <a:gd name="T70" fmla="*/ 54 w 56"/>
                <a:gd name="T71" fmla="*/ 13 h 24"/>
                <a:gd name="T72" fmla="*/ 55 w 56"/>
                <a:gd name="T73" fmla="*/ 12 h 24"/>
                <a:gd name="T74" fmla="*/ 56 w 56"/>
                <a:gd name="T75" fmla="*/ 8 h 24"/>
                <a:gd name="T76" fmla="*/ 54 w 56"/>
                <a:gd name="T77" fmla="*/ 4 h 24"/>
                <a:gd name="T78" fmla="*/ 52 w 56"/>
                <a:gd name="T79" fmla="*/ 1 h 24"/>
                <a:gd name="T80" fmla="*/ 51 w 56"/>
                <a:gd name="T81" fmla="*/ 0 h 24"/>
                <a:gd name="T82" fmla="*/ 51 w 56"/>
                <a:gd name="T83" fmla="*/ 0 h 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6"/>
                <a:gd name="T127" fmla="*/ 0 h 24"/>
                <a:gd name="T128" fmla="*/ 56 w 56"/>
                <a:gd name="T129" fmla="*/ 24 h 2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6" h="24">
                  <a:moveTo>
                    <a:pt x="51" y="0"/>
                  </a:move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0" y="1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28" y="4"/>
                  </a:lnTo>
                  <a:lnTo>
                    <a:pt x="23" y="4"/>
                  </a:lnTo>
                  <a:lnTo>
                    <a:pt x="19" y="5"/>
                  </a:lnTo>
                  <a:lnTo>
                    <a:pt x="14" y="6"/>
                  </a:lnTo>
                  <a:lnTo>
                    <a:pt x="11" y="8"/>
                  </a:lnTo>
                  <a:lnTo>
                    <a:pt x="7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31" y="21"/>
                  </a:lnTo>
                  <a:lnTo>
                    <a:pt x="34" y="20"/>
                  </a:lnTo>
                  <a:lnTo>
                    <a:pt x="39" y="19"/>
                  </a:lnTo>
                  <a:lnTo>
                    <a:pt x="42" y="18"/>
                  </a:lnTo>
                  <a:lnTo>
                    <a:pt x="47" y="17"/>
                  </a:lnTo>
                  <a:lnTo>
                    <a:pt x="49" y="15"/>
                  </a:lnTo>
                  <a:lnTo>
                    <a:pt x="51" y="14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6" y="8"/>
                  </a:lnTo>
                  <a:lnTo>
                    <a:pt x="54" y="4"/>
                  </a:lnTo>
                  <a:lnTo>
                    <a:pt x="52" y="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88" name="Freeform 169"/>
            <p:cNvSpPr>
              <a:spLocks/>
            </p:cNvSpPr>
            <p:nvPr/>
          </p:nvSpPr>
          <p:spPr bwMode="auto">
            <a:xfrm>
              <a:off x="5117" y="1885"/>
              <a:ext cx="59" cy="20"/>
            </a:xfrm>
            <a:custGeom>
              <a:avLst/>
              <a:gdLst>
                <a:gd name="T0" fmla="*/ 54 w 59"/>
                <a:gd name="T1" fmla="*/ 0 h 20"/>
                <a:gd name="T2" fmla="*/ 54 w 59"/>
                <a:gd name="T3" fmla="*/ 0 h 20"/>
                <a:gd name="T4" fmla="*/ 51 w 59"/>
                <a:gd name="T5" fmla="*/ 0 h 20"/>
                <a:gd name="T6" fmla="*/ 49 w 59"/>
                <a:gd name="T7" fmla="*/ 0 h 20"/>
                <a:gd name="T8" fmla="*/ 46 w 59"/>
                <a:gd name="T9" fmla="*/ 0 h 20"/>
                <a:gd name="T10" fmla="*/ 42 w 59"/>
                <a:gd name="T11" fmla="*/ 0 h 20"/>
                <a:gd name="T12" fmla="*/ 38 w 59"/>
                <a:gd name="T13" fmla="*/ 1 h 20"/>
                <a:gd name="T14" fmla="*/ 33 w 59"/>
                <a:gd name="T15" fmla="*/ 1 h 20"/>
                <a:gd name="T16" fmla="*/ 29 w 59"/>
                <a:gd name="T17" fmla="*/ 3 h 20"/>
                <a:gd name="T18" fmla="*/ 26 w 59"/>
                <a:gd name="T19" fmla="*/ 3 h 20"/>
                <a:gd name="T20" fmla="*/ 24 w 59"/>
                <a:gd name="T21" fmla="*/ 3 h 20"/>
                <a:gd name="T22" fmla="*/ 22 w 59"/>
                <a:gd name="T23" fmla="*/ 3 h 20"/>
                <a:gd name="T24" fmla="*/ 20 w 59"/>
                <a:gd name="T25" fmla="*/ 4 h 20"/>
                <a:gd name="T26" fmla="*/ 15 w 59"/>
                <a:gd name="T27" fmla="*/ 4 h 20"/>
                <a:gd name="T28" fmla="*/ 12 w 59"/>
                <a:gd name="T29" fmla="*/ 5 h 20"/>
                <a:gd name="T30" fmla="*/ 7 w 59"/>
                <a:gd name="T31" fmla="*/ 5 h 20"/>
                <a:gd name="T32" fmla="*/ 6 w 59"/>
                <a:gd name="T33" fmla="*/ 6 h 20"/>
                <a:gd name="T34" fmla="*/ 4 w 59"/>
                <a:gd name="T35" fmla="*/ 6 h 20"/>
                <a:gd name="T36" fmla="*/ 3 w 59"/>
                <a:gd name="T37" fmla="*/ 7 h 20"/>
                <a:gd name="T38" fmla="*/ 0 w 59"/>
                <a:gd name="T39" fmla="*/ 9 h 20"/>
                <a:gd name="T40" fmla="*/ 0 w 59"/>
                <a:gd name="T41" fmla="*/ 13 h 20"/>
                <a:gd name="T42" fmla="*/ 0 w 59"/>
                <a:gd name="T43" fmla="*/ 14 h 20"/>
                <a:gd name="T44" fmla="*/ 1 w 59"/>
                <a:gd name="T45" fmla="*/ 15 h 20"/>
                <a:gd name="T46" fmla="*/ 4 w 59"/>
                <a:gd name="T47" fmla="*/ 17 h 20"/>
                <a:gd name="T48" fmla="*/ 6 w 59"/>
                <a:gd name="T49" fmla="*/ 18 h 20"/>
                <a:gd name="T50" fmla="*/ 7 w 59"/>
                <a:gd name="T51" fmla="*/ 18 h 20"/>
                <a:gd name="T52" fmla="*/ 11 w 59"/>
                <a:gd name="T53" fmla="*/ 18 h 20"/>
                <a:gd name="T54" fmla="*/ 13 w 59"/>
                <a:gd name="T55" fmla="*/ 18 h 20"/>
                <a:gd name="T56" fmla="*/ 16 w 59"/>
                <a:gd name="T57" fmla="*/ 20 h 20"/>
                <a:gd name="T58" fmla="*/ 20 w 59"/>
                <a:gd name="T59" fmla="*/ 18 h 20"/>
                <a:gd name="T60" fmla="*/ 24 w 59"/>
                <a:gd name="T61" fmla="*/ 18 h 20"/>
                <a:gd name="T62" fmla="*/ 29 w 59"/>
                <a:gd name="T63" fmla="*/ 18 h 20"/>
                <a:gd name="T64" fmla="*/ 33 w 59"/>
                <a:gd name="T65" fmla="*/ 18 h 20"/>
                <a:gd name="T66" fmla="*/ 37 w 59"/>
                <a:gd name="T67" fmla="*/ 18 h 20"/>
                <a:gd name="T68" fmla="*/ 41 w 59"/>
                <a:gd name="T69" fmla="*/ 17 h 20"/>
                <a:gd name="T70" fmla="*/ 44 w 59"/>
                <a:gd name="T71" fmla="*/ 16 h 20"/>
                <a:gd name="T72" fmla="*/ 48 w 59"/>
                <a:gd name="T73" fmla="*/ 16 h 20"/>
                <a:gd name="T74" fmla="*/ 51 w 59"/>
                <a:gd name="T75" fmla="*/ 15 h 20"/>
                <a:gd name="T76" fmla="*/ 54 w 59"/>
                <a:gd name="T77" fmla="*/ 14 h 20"/>
                <a:gd name="T78" fmla="*/ 56 w 59"/>
                <a:gd name="T79" fmla="*/ 13 h 20"/>
                <a:gd name="T80" fmla="*/ 57 w 59"/>
                <a:gd name="T81" fmla="*/ 12 h 20"/>
                <a:gd name="T82" fmla="*/ 59 w 59"/>
                <a:gd name="T83" fmla="*/ 9 h 20"/>
                <a:gd name="T84" fmla="*/ 59 w 59"/>
                <a:gd name="T85" fmla="*/ 7 h 20"/>
                <a:gd name="T86" fmla="*/ 58 w 59"/>
                <a:gd name="T87" fmla="*/ 5 h 20"/>
                <a:gd name="T88" fmla="*/ 57 w 59"/>
                <a:gd name="T89" fmla="*/ 4 h 20"/>
                <a:gd name="T90" fmla="*/ 55 w 59"/>
                <a:gd name="T91" fmla="*/ 1 h 20"/>
                <a:gd name="T92" fmla="*/ 54 w 59"/>
                <a:gd name="T93" fmla="*/ 0 h 20"/>
                <a:gd name="T94" fmla="*/ 54 w 59"/>
                <a:gd name="T95" fmla="*/ 0 h 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9"/>
                <a:gd name="T145" fmla="*/ 0 h 20"/>
                <a:gd name="T146" fmla="*/ 59 w 59"/>
                <a:gd name="T147" fmla="*/ 20 h 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9" h="20">
                  <a:moveTo>
                    <a:pt x="54" y="0"/>
                  </a:moveTo>
                  <a:lnTo>
                    <a:pt x="54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8" y="1"/>
                  </a:lnTo>
                  <a:lnTo>
                    <a:pt x="33" y="1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0" y="4"/>
                  </a:lnTo>
                  <a:lnTo>
                    <a:pt x="15" y="4"/>
                  </a:lnTo>
                  <a:lnTo>
                    <a:pt x="12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4" y="18"/>
                  </a:lnTo>
                  <a:lnTo>
                    <a:pt x="29" y="18"/>
                  </a:lnTo>
                  <a:lnTo>
                    <a:pt x="33" y="18"/>
                  </a:lnTo>
                  <a:lnTo>
                    <a:pt x="37" y="18"/>
                  </a:lnTo>
                  <a:lnTo>
                    <a:pt x="41" y="17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1" y="15"/>
                  </a:lnTo>
                  <a:lnTo>
                    <a:pt x="54" y="14"/>
                  </a:lnTo>
                  <a:lnTo>
                    <a:pt x="56" y="13"/>
                  </a:lnTo>
                  <a:lnTo>
                    <a:pt x="57" y="12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5" y="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89" name="Freeform 170"/>
            <p:cNvSpPr>
              <a:spLocks/>
            </p:cNvSpPr>
            <p:nvPr/>
          </p:nvSpPr>
          <p:spPr bwMode="auto">
            <a:xfrm>
              <a:off x="4509" y="2012"/>
              <a:ext cx="20" cy="33"/>
            </a:xfrm>
            <a:custGeom>
              <a:avLst/>
              <a:gdLst>
                <a:gd name="T0" fmla="*/ 0 w 20"/>
                <a:gd name="T1" fmla="*/ 6 h 33"/>
                <a:gd name="T2" fmla="*/ 0 w 20"/>
                <a:gd name="T3" fmla="*/ 6 h 33"/>
                <a:gd name="T4" fmla="*/ 0 w 20"/>
                <a:gd name="T5" fmla="*/ 9 h 33"/>
                <a:gd name="T6" fmla="*/ 1 w 20"/>
                <a:gd name="T7" fmla="*/ 11 h 33"/>
                <a:gd name="T8" fmla="*/ 1 w 20"/>
                <a:gd name="T9" fmla="*/ 14 h 33"/>
                <a:gd name="T10" fmla="*/ 2 w 20"/>
                <a:gd name="T11" fmla="*/ 16 h 33"/>
                <a:gd name="T12" fmla="*/ 3 w 20"/>
                <a:gd name="T13" fmla="*/ 18 h 33"/>
                <a:gd name="T14" fmla="*/ 4 w 20"/>
                <a:gd name="T15" fmla="*/ 20 h 33"/>
                <a:gd name="T16" fmla="*/ 6 w 20"/>
                <a:gd name="T17" fmla="*/ 24 h 33"/>
                <a:gd name="T18" fmla="*/ 7 w 20"/>
                <a:gd name="T19" fmla="*/ 25 h 33"/>
                <a:gd name="T20" fmla="*/ 8 w 20"/>
                <a:gd name="T21" fmla="*/ 28 h 33"/>
                <a:gd name="T22" fmla="*/ 9 w 20"/>
                <a:gd name="T23" fmla="*/ 31 h 33"/>
                <a:gd name="T24" fmla="*/ 11 w 20"/>
                <a:gd name="T25" fmla="*/ 33 h 33"/>
                <a:gd name="T26" fmla="*/ 14 w 20"/>
                <a:gd name="T27" fmla="*/ 33 h 33"/>
                <a:gd name="T28" fmla="*/ 17 w 20"/>
                <a:gd name="T29" fmla="*/ 32 h 33"/>
                <a:gd name="T30" fmla="*/ 19 w 20"/>
                <a:gd name="T31" fmla="*/ 28 h 33"/>
                <a:gd name="T32" fmla="*/ 20 w 20"/>
                <a:gd name="T33" fmla="*/ 26 h 33"/>
                <a:gd name="T34" fmla="*/ 19 w 20"/>
                <a:gd name="T35" fmla="*/ 24 h 33"/>
                <a:gd name="T36" fmla="*/ 18 w 20"/>
                <a:gd name="T37" fmla="*/ 20 h 33"/>
                <a:gd name="T38" fmla="*/ 16 w 20"/>
                <a:gd name="T39" fmla="*/ 16 h 33"/>
                <a:gd name="T40" fmla="*/ 15 w 20"/>
                <a:gd name="T41" fmla="*/ 12 h 33"/>
                <a:gd name="T42" fmla="*/ 12 w 20"/>
                <a:gd name="T43" fmla="*/ 9 h 33"/>
                <a:gd name="T44" fmla="*/ 9 w 20"/>
                <a:gd name="T45" fmla="*/ 6 h 33"/>
                <a:gd name="T46" fmla="*/ 7 w 20"/>
                <a:gd name="T47" fmla="*/ 2 h 33"/>
                <a:gd name="T48" fmla="*/ 6 w 20"/>
                <a:gd name="T49" fmla="*/ 1 h 33"/>
                <a:gd name="T50" fmla="*/ 3 w 20"/>
                <a:gd name="T51" fmla="*/ 0 h 33"/>
                <a:gd name="T52" fmla="*/ 1 w 20"/>
                <a:gd name="T53" fmla="*/ 2 h 33"/>
                <a:gd name="T54" fmla="*/ 0 w 20"/>
                <a:gd name="T55" fmla="*/ 5 h 33"/>
                <a:gd name="T56" fmla="*/ 0 w 20"/>
                <a:gd name="T57" fmla="*/ 6 h 33"/>
                <a:gd name="T58" fmla="*/ 0 w 20"/>
                <a:gd name="T59" fmla="*/ 6 h 3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0"/>
                <a:gd name="T91" fmla="*/ 0 h 33"/>
                <a:gd name="T92" fmla="*/ 20 w 20"/>
                <a:gd name="T93" fmla="*/ 33 h 3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0" h="33">
                  <a:moveTo>
                    <a:pt x="0" y="6"/>
                  </a:move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8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4" y="33"/>
                  </a:lnTo>
                  <a:lnTo>
                    <a:pt x="17" y="32"/>
                  </a:lnTo>
                  <a:lnTo>
                    <a:pt x="19" y="28"/>
                  </a:lnTo>
                  <a:lnTo>
                    <a:pt x="20" y="26"/>
                  </a:lnTo>
                  <a:lnTo>
                    <a:pt x="19" y="24"/>
                  </a:lnTo>
                  <a:lnTo>
                    <a:pt x="18" y="20"/>
                  </a:lnTo>
                  <a:lnTo>
                    <a:pt x="16" y="16"/>
                  </a:lnTo>
                  <a:lnTo>
                    <a:pt x="15" y="12"/>
                  </a:lnTo>
                  <a:lnTo>
                    <a:pt x="12" y="9"/>
                  </a:lnTo>
                  <a:lnTo>
                    <a:pt x="9" y="6"/>
                  </a:lnTo>
                  <a:lnTo>
                    <a:pt x="7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90" name="Freeform 171"/>
            <p:cNvSpPr>
              <a:spLocks/>
            </p:cNvSpPr>
            <p:nvPr/>
          </p:nvSpPr>
          <p:spPr bwMode="auto">
            <a:xfrm>
              <a:off x="4485" y="2027"/>
              <a:ext cx="23" cy="31"/>
            </a:xfrm>
            <a:custGeom>
              <a:avLst/>
              <a:gdLst>
                <a:gd name="T0" fmla="*/ 0 w 23"/>
                <a:gd name="T1" fmla="*/ 5 h 31"/>
                <a:gd name="T2" fmla="*/ 0 w 23"/>
                <a:gd name="T3" fmla="*/ 6 h 31"/>
                <a:gd name="T4" fmla="*/ 1 w 23"/>
                <a:gd name="T5" fmla="*/ 10 h 31"/>
                <a:gd name="T6" fmla="*/ 2 w 23"/>
                <a:gd name="T7" fmla="*/ 11 h 31"/>
                <a:gd name="T8" fmla="*/ 4 w 23"/>
                <a:gd name="T9" fmla="*/ 13 h 31"/>
                <a:gd name="T10" fmla="*/ 5 w 23"/>
                <a:gd name="T11" fmla="*/ 16 h 31"/>
                <a:gd name="T12" fmla="*/ 6 w 23"/>
                <a:gd name="T13" fmla="*/ 19 h 31"/>
                <a:gd name="T14" fmla="*/ 7 w 23"/>
                <a:gd name="T15" fmla="*/ 21 h 31"/>
                <a:gd name="T16" fmla="*/ 8 w 23"/>
                <a:gd name="T17" fmla="*/ 23 h 31"/>
                <a:gd name="T18" fmla="*/ 9 w 23"/>
                <a:gd name="T19" fmla="*/ 26 h 31"/>
                <a:gd name="T20" fmla="*/ 10 w 23"/>
                <a:gd name="T21" fmla="*/ 28 h 31"/>
                <a:gd name="T22" fmla="*/ 12 w 23"/>
                <a:gd name="T23" fmla="*/ 30 h 31"/>
                <a:gd name="T24" fmla="*/ 13 w 23"/>
                <a:gd name="T25" fmla="*/ 31 h 31"/>
                <a:gd name="T26" fmla="*/ 16 w 23"/>
                <a:gd name="T27" fmla="*/ 30 h 31"/>
                <a:gd name="T28" fmla="*/ 18 w 23"/>
                <a:gd name="T29" fmla="*/ 29 h 31"/>
                <a:gd name="T30" fmla="*/ 22 w 23"/>
                <a:gd name="T31" fmla="*/ 27 h 31"/>
                <a:gd name="T32" fmla="*/ 23 w 23"/>
                <a:gd name="T33" fmla="*/ 25 h 31"/>
                <a:gd name="T34" fmla="*/ 22 w 23"/>
                <a:gd name="T35" fmla="*/ 21 h 31"/>
                <a:gd name="T36" fmla="*/ 21 w 23"/>
                <a:gd name="T37" fmla="*/ 18 h 31"/>
                <a:gd name="T38" fmla="*/ 18 w 23"/>
                <a:gd name="T39" fmla="*/ 13 h 31"/>
                <a:gd name="T40" fmla="*/ 16 w 23"/>
                <a:gd name="T41" fmla="*/ 10 h 31"/>
                <a:gd name="T42" fmla="*/ 13 w 23"/>
                <a:gd name="T43" fmla="*/ 5 h 31"/>
                <a:gd name="T44" fmla="*/ 12 w 23"/>
                <a:gd name="T45" fmla="*/ 2 h 31"/>
                <a:gd name="T46" fmla="*/ 9 w 23"/>
                <a:gd name="T47" fmla="*/ 0 h 31"/>
                <a:gd name="T48" fmla="*/ 9 w 23"/>
                <a:gd name="T49" fmla="*/ 0 h 31"/>
                <a:gd name="T50" fmla="*/ 0 w 23"/>
                <a:gd name="T51" fmla="*/ 5 h 31"/>
                <a:gd name="T52" fmla="*/ 0 w 23"/>
                <a:gd name="T53" fmla="*/ 5 h 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"/>
                <a:gd name="T82" fmla="*/ 0 h 31"/>
                <a:gd name="T83" fmla="*/ 23 w 23"/>
                <a:gd name="T84" fmla="*/ 31 h 3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" h="31">
                  <a:moveTo>
                    <a:pt x="0" y="5"/>
                  </a:moveTo>
                  <a:lnTo>
                    <a:pt x="0" y="6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5" y="16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9" y="26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6" y="30"/>
                  </a:lnTo>
                  <a:lnTo>
                    <a:pt x="18" y="29"/>
                  </a:lnTo>
                  <a:lnTo>
                    <a:pt x="22" y="27"/>
                  </a:lnTo>
                  <a:lnTo>
                    <a:pt x="23" y="25"/>
                  </a:lnTo>
                  <a:lnTo>
                    <a:pt x="22" y="21"/>
                  </a:lnTo>
                  <a:lnTo>
                    <a:pt x="21" y="18"/>
                  </a:lnTo>
                  <a:lnTo>
                    <a:pt x="18" y="13"/>
                  </a:lnTo>
                  <a:lnTo>
                    <a:pt x="16" y="10"/>
                  </a:lnTo>
                  <a:lnTo>
                    <a:pt x="13" y="5"/>
                  </a:lnTo>
                  <a:lnTo>
                    <a:pt x="12" y="2"/>
                  </a:lnTo>
                  <a:lnTo>
                    <a:pt x="9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91" name="Freeform 172"/>
            <p:cNvSpPr>
              <a:spLocks/>
            </p:cNvSpPr>
            <p:nvPr/>
          </p:nvSpPr>
          <p:spPr bwMode="auto">
            <a:xfrm>
              <a:off x="4646" y="2092"/>
              <a:ext cx="34" cy="50"/>
            </a:xfrm>
            <a:custGeom>
              <a:avLst/>
              <a:gdLst>
                <a:gd name="T0" fmla="*/ 0 w 34"/>
                <a:gd name="T1" fmla="*/ 6 h 50"/>
                <a:gd name="T2" fmla="*/ 2 w 34"/>
                <a:gd name="T3" fmla="*/ 8 h 50"/>
                <a:gd name="T4" fmla="*/ 4 w 34"/>
                <a:gd name="T5" fmla="*/ 10 h 50"/>
                <a:gd name="T6" fmla="*/ 7 w 34"/>
                <a:gd name="T7" fmla="*/ 14 h 50"/>
                <a:gd name="T8" fmla="*/ 9 w 34"/>
                <a:gd name="T9" fmla="*/ 17 h 50"/>
                <a:gd name="T10" fmla="*/ 12 w 34"/>
                <a:gd name="T11" fmla="*/ 21 h 50"/>
                <a:gd name="T12" fmla="*/ 15 w 34"/>
                <a:gd name="T13" fmla="*/ 25 h 50"/>
                <a:gd name="T14" fmla="*/ 17 w 34"/>
                <a:gd name="T15" fmla="*/ 30 h 50"/>
                <a:gd name="T16" fmla="*/ 18 w 34"/>
                <a:gd name="T17" fmla="*/ 32 h 50"/>
                <a:gd name="T18" fmla="*/ 19 w 34"/>
                <a:gd name="T19" fmla="*/ 36 h 50"/>
                <a:gd name="T20" fmla="*/ 20 w 34"/>
                <a:gd name="T21" fmla="*/ 40 h 50"/>
                <a:gd name="T22" fmla="*/ 21 w 34"/>
                <a:gd name="T23" fmla="*/ 43 h 50"/>
                <a:gd name="T24" fmla="*/ 22 w 34"/>
                <a:gd name="T25" fmla="*/ 45 h 50"/>
                <a:gd name="T26" fmla="*/ 22 w 34"/>
                <a:gd name="T27" fmla="*/ 48 h 50"/>
                <a:gd name="T28" fmla="*/ 24 w 34"/>
                <a:gd name="T29" fmla="*/ 49 h 50"/>
                <a:gd name="T30" fmla="*/ 24 w 34"/>
                <a:gd name="T31" fmla="*/ 50 h 50"/>
                <a:gd name="T32" fmla="*/ 25 w 34"/>
                <a:gd name="T33" fmla="*/ 50 h 50"/>
                <a:gd name="T34" fmla="*/ 28 w 34"/>
                <a:gd name="T35" fmla="*/ 50 h 50"/>
                <a:gd name="T36" fmla="*/ 31 w 34"/>
                <a:gd name="T37" fmla="*/ 50 h 50"/>
                <a:gd name="T38" fmla="*/ 34 w 34"/>
                <a:gd name="T39" fmla="*/ 48 h 50"/>
                <a:gd name="T40" fmla="*/ 34 w 34"/>
                <a:gd name="T41" fmla="*/ 44 h 50"/>
                <a:gd name="T42" fmla="*/ 34 w 34"/>
                <a:gd name="T43" fmla="*/ 41 h 50"/>
                <a:gd name="T44" fmla="*/ 33 w 34"/>
                <a:gd name="T45" fmla="*/ 36 h 50"/>
                <a:gd name="T46" fmla="*/ 31 w 34"/>
                <a:gd name="T47" fmla="*/ 32 h 50"/>
                <a:gd name="T48" fmla="*/ 30 w 34"/>
                <a:gd name="T49" fmla="*/ 30 h 50"/>
                <a:gd name="T50" fmla="*/ 29 w 34"/>
                <a:gd name="T51" fmla="*/ 27 h 50"/>
                <a:gd name="T52" fmla="*/ 29 w 34"/>
                <a:gd name="T53" fmla="*/ 25 h 50"/>
                <a:gd name="T54" fmla="*/ 28 w 34"/>
                <a:gd name="T55" fmla="*/ 24 h 50"/>
                <a:gd name="T56" fmla="*/ 26 w 34"/>
                <a:gd name="T57" fmla="*/ 19 h 50"/>
                <a:gd name="T58" fmla="*/ 24 w 34"/>
                <a:gd name="T59" fmla="*/ 16 h 50"/>
                <a:gd name="T60" fmla="*/ 20 w 34"/>
                <a:gd name="T61" fmla="*/ 12 h 50"/>
                <a:gd name="T62" fmla="*/ 18 w 34"/>
                <a:gd name="T63" fmla="*/ 8 h 50"/>
                <a:gd name="T64" fmla="*/ 16 w 34"/>
                <a:gd name="T65" fmla="*/ 6 h 50"/>
                <a:gd name="T66" fmla="*/ 13 w 34"/>
                <a:gd name="T67" fmla="*/ 4 h 50"/>
                <a:gd name="T68" fmla="*/ 10 w 34"/>
                <a:gd name="T69" fmla="*/ 0 h 50"/>
                <a:gd name="T70" fmla="*/ 8 w 34"/>
                <a:gd name="T71" fmla="*/ 0 h 50"/>
                <a:gd name="T72" fmla="*/ 0 w 34"/>
                <a:gd name="T73" fmla="*/ 6 h 50"/>
                <a:gd name="T74" fmla="*/ 0 w 34"/>
                <a:gd name="T75" fmla="*/ 6 h 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4"/>
                <a:gd name="T115" fmla="*/ 0 h 50"/>
                <a:gd name="T116" fmla="*/ 34 w 34"/>
                <a:gd name="T117" fmla="*/ 50 h 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4" h="50">
                  <a:moveTo>
                    <a:pt x="0" y="6"/>
                  </a:moveTo>
                  <a:lnTo>
                    <a:pt x="2" y="8"/>
                  </a:lnTo>
                  <a:lnTo>
                    <a:pt x="4" y="10"/>
                  </a:lnTo>
                  <a:lnTo>
                    <a:pt x="7" y="14"/>
                  </a:lnTo>
                  <a:lnTo>
                    <a:pt x="9" y="17"/>
                  </a:lnTo>
                  <a:lnTo>
                    <a:pt x="12" y="21"/>
                  </a:lnTo>
                  <a:lnTo>
                    <a:pt x="15" y="25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9" y="36"/>
                  </a:lnTo>
                  <a:lnTo>
                    <a:pt x="20" y="40"/>
                  </a:lnTo>
                  <a:lnTo>
                    <a:pt x="21" y="43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5" y="50"/>
                  </a:lnTo>
                  <a:lnTo>
                    <a:pt x="28" y="50"/>
                  </a:lnTo>
                  <a:lnTo>
                    <a:pt x="31" y="50"/>
                  </a:lnTo>
                  <a:lnTo>
                    <a:pt x="34" y="48"/>
                  </a:lnTo>
                  <a:lnTo>
                    <a:pt x="34" y="44"/>
                  </a:lnTo>
                  <a:lnTo>
                    <a:pt x="34" y="41"/>
                  </a:lnTo>
                  <a:lnTo>
                    <a:pt x="33" y="36"/>
                  </a:lnTo>
                  <a:lnTo>
                    <a:pt x="31" y="32"/>
                  </a:lnTo>
                  <a:lnTo>
                    <a:pt x="30" y="30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28" y="24"/>
                  </a:lnTo>
                  <a:lnTo>
                    <a:pt x="26" y="19"/>
                  </a:lnTo>
                  <a:lnTo>
                    <a:pt x="24" y="16"/>
                  </a:lnTo>
                  <a:lnTo>
                    <a:pt x="20" y="12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3" y="4"/>
                  </a:lnTo>
                  <a:lnTo>
                    <a:pt x="10" y="0"/>
                  </a:lnTo>
                  <a:lnTo>
                    <a:pt x="8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992" name="Freeform 173"/>
            <p:cNvSpPr>
              <a:spLocks/>
            </p:cNvSpPr>
            <p:nvPr/>
          </p:nvSpPr>
          <p:spPr bwMode="auto">
            <a:xfrm>
              <a:off x="4668" y="2169"/>
              <a:ext cx="16" cy="39"/>
            </a:xfrm>
            <a:custGeom>
              <a:avLst/>
              <a:gdLst>
                <a:gd name="T0" fmla="*/ 6 w 16"/>
                <a:gd name="T1" fmla="*/ 1 h 39"/>
                <a:gd name="T2" fmla="*/ 6 w 16"/>
                <a:gd name="T3" fmla="*/ 2 h 39"/>
                <a:gd name="T4" fmla="*/ 6 w 16"/>
                <a:gd name="T5" fmla="*/ 5 h 39"/>
                <a:gd name="T6" fmla="*/ 5 w 16"/>
                <a:gd name="T7" fmla="*/ 8 h 39"/>
                <a:gd name="T8" fmla="*/ 5 w 16"/>
                <a:gd name="T9" fmla="*/ 13 h 39"/>
                <a:gd name="T10" fmla="*/ 4 w 16"/>
                <a:gd name="T11" fmla="*/ 17 h 39"/>
                <a:gd name="T12" fmla="*/ 4 w 16"/>
                <a:gd name="T13" fmla="*/ 20 h 39"/>
                <a:gd name="T14" fmla="*/ 4 w 16"/>
                <a:gd name="T15" fmla="*/ 24 h 39"/>
                <a:gd name="T16" fmla="*/ 4 w 16"/>
                <a:gd name="T17" fmla="*/ 26 h 39"/>
                <a:gd name="T18" fmla="*/ 2 w 16"/>
                <a:gd name="T19" fmla="*/ 28 h 39"/>
                <a:gd name="T20" fmla="*/ 0 w 16"/>
                <a:gd name="T21" fmla="*/ 33 h 39"/>
                <a:gd name="T22" fmla="*/ 0 w 16"/>
                <a:gd name="T23" fmla="*/ 36 h 39"/>
                <a:gd name="T24" fmla="*/ 3 w 16"/>
                <a:gd name="T25" fmla="*/ 37 h 39"/>
                <a:gd name="T26" fmla="*/ 6 w 16"/>
                <a:gd name="T27" fmla="*/ 39 h 39"/>
                <a:gd name="T28" fmla="*/ 11 w 16"/>
                <a:gd name="T29" fmla="*/ 36 h 39"/>
                <a:gd name="T30" fmla="*/ 12 w 16"/>
                <a:gd name="T31" fmla="*/ 35 h 39"/>
                <a:gd name="T32" fmla="*/ 13 w 16"/>
                <a:gd name="T33" fmla="*/ 33 h 39"/>
                <a:gd name="T34" fmla="*/ 15 w 16"/>
                <a:gd name="T35" fmla="*/ 31 h 39"/>
                <a:gd name="T36" fmla="*/ 15 w 16"/>
                <a:gd name="T37" fmla="*/ 28 h 39"/>
                <a:gd name="T38" fmla="*/ 15 w 16"/>
                <a:gd name="T39" fmla="*/ 24 h 39"/>
                <a:gd name="T40" fmla="*/ 15 w 16"/>
                <a:gd name="T41" fmla="*/ 20 h 39"/>
                <a:gd name="T42" fmla="*/ 15 w 16"/>
                <a:gd name="T43" fmla="*/ 16 h 39"/>
                <a:gd name="T44" fmla="*/ 16 w 16"/>
                <a:gd name="T45" fmla="*/ 11 h 39"/>
                <a:gd name="T46" fmla="*/ 16 w 16"/>
                <a:gd name="T47" fmla="*/ 7 h 39"/>
                <a:gd name="T48" fmla="*/ 16 w 16"/>
                <a:gd name="T49" fmla="*/ 4 h 39"/>
                <a:gd name="T50" fmla="*/ 16 w 16"/>
                <a:gd name="T51" fmla="*/ 1 h 39"/>
                <a:gd name="T52" fmla="*/ 16 w 16"/>
                <a:gd name="T53" fmla="*/ 0 h 39"/>
                <a:gd name="T54" fmla="*/ 6 w 16"/>
                <a:gd name="T55" fmla="*/ 1 h 39"/>
                <a:gd name="T56" fmla="*/ 6 w 16"/>
                <a:gd name="T57" fmla="*/ 1 h 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39"/>
                <a:gd name="T89" fmla="*/ 16 w 16"/>
                <a:gd name="T90" fmla="*/ 39 h 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39">
                  <a:moveTo>
                    <a:pt x="6" y="1"/>
                  </a:moveTo>
                  <a:lnTo>
                    <a:pt x="6" y="2"/>
                  </a:lnTo>
                  <a:lnTo>
                    <a:pt x="6" y="5"/>
                  </a:lnTo>
                  <a:lnTo>
                    <a:pt x="5" y="8"/>
                  </a:lnTo>
                  <a:lnTo>
                    <a:pt x="5" y="13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2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3" y="37"/>
                  </a:lnTo>
                  <a:lnTo>
                    <a:pt x="6" y="39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3" y="33"/>
                  </a:lnTo>
                  <a:lnTo>
                    <a:pt x="15" y="31"/>
                  </a:lnTo>
                  <a:lnTo>
                    <a:pt x="15" y="28"/>
                  </a:lnTo>
                  <a:lnTo>
                    <a:pt x="15" y="24"/>
                  </a:lnTo>
                  <a:lnTo>
                    <a:pt x="15" y="20"/>
                  </a:lnTo>
                  <a:lnTo>
                    <a:pt x="15" y="16"/>
                  </a:lnTo>
                  <a:lnTo>
                    <a:pt x="16" y="11"/>
                  </a:lnTo>
                  <a:lnTo>
                    <a:pt x="16" y="7"/>
                  </a:lnTo>
                  <a:lnTo>
                    <a:pt x="16" y="4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2390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23910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2391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00C28F0-023A-4034-AD2A-08D41DE760B9}" type="slidenum">
              <a:rPr lang="en-US" altLang="ru-RU"/>
              <a:pPr eaLnBrk="1" hangingPunct="1"/>
              <a:t>104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92187"/>
          </a:xfrm>
        </p:spPr>
        <p:txBody>
          <a:bodyPr/>
          <a:lstStyle/>
          <a:p>
            <a:r>
              <a:rPr lang="en-US" altLang="ru-RU" sz="3600" b="1" u="sng" smtClean="0"/>
              <a:t>Blood Pressure: Equipment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2493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90688"/>
            <a:ext cx="7837488" cy="4225925"/>
          </a:xfrm>
        </p:spPr>
        <p:txBody>
          <a:bodyPr/>
          <a:lstStyle/>
          <a:p>
            <a:r>
              <a:rPr lang="en-US" altLang="ru-RU" sz="3600" smtClean="0"/>
              <a:t>Stethoscope</a:t>
            </a:r>
          </a:p>
          <a:p>
            <a:pPr lvl="1"/>
            <a:r>
              <a:rPr lang="en-US" altLang="ru-RU" sz="3600" smtClean="0"/>
              <a:t>magnifies sound</a:t>
            </a:r>
          </a:p>
          <a:p>
            <a:pPr lvl="1"/>
            <a:r>
              <a:rPr lang="en-US" altLang="ru-RU" sz="3600" smtClean="0"/>
              <a:t>has diaphragm</a:t>
            </a:r>
          </a:p>
        </p:txBody>
      </p:sp>
      <p:grpSp>
        <p:nvGrpSpPr>
          <p:cNvPr id="124932" name="Group 4"/>
          <p:cNvGrpSpPr>
            <a:grpSpLocks noChangeAspect="1"/>
          </p:cNvGrpSpPr>
          <p:nvPr/>
        </p:nvGrpSpPr>
        <p:grpSpPr bwMode="auto">
          <a:xfrm>
            <a:off x="5661025" y="1658938"/>
            <a:ext cx="2038350" cy="2620962"/>
            <a:chOff x="3254" y="2282"/>
            <a:chExt cx="1284" cy="1651"/>
          </a:xfrm>
        </p:grpSpPr>
        <p:sp>
          <p:nvSpPr>
            <p:cNvPr id="124936" name="AutoShape 5"/>
            <p:cNvSpPr>
              <a:spLocks noChangeAspect="1" noChangeArrowheads="1" noTextEdit="1"/>
            </p:cNvSpPr>
            <p:nvPr/>
          </p:nvSpPr>
          <p:spPr bwMode="auto">
            <a:xfrm>
              <a:off x="3254" y="2282"/>
              <a:ext cx="1284" cy="1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37" name="Freeform 6"/>
            <p:cNvSpPr>
              <a:spLocks/>
            </p:cNvSpPr>
            <p:nvPr/>
          </p:nvSpPr>
          <p:spPr bwMode="auto">
            <a:xfrm>
              <a:off x="3547" y="3250"/>
              <a:ext cx="361" cy="323"/>
            </a:xfrm>
            <a:custGeom>
              <a:avLst/>
              <a:gdLst>
                <a:gd name="T0" fmla="*/ 1 w 721"/>
                <a:gd name="T1" fmla="*/ 1 h 645"/>
                <a:gd name="T2" fmla="*/ 1 w 721"/>
                <a:gd name="T3" fmla="*/ 1 h 645"/>
                <a:gd name="T4" fmla="*/ 1 w 721"/>
                <a:gd name="T5" fmla="*/ 1 h 645"/>
                <a:gd name="T6" fmla="*/ 1 w 721"/>
                <a:gd name="T7" fmla="*/ 1 h 645"/>
                <a:gd name="T8" fmla="*/ 1 w 721"/>
                <a:gd name="T9" fmla="*/ 1 h 645"/>
                <a:gd name="T10" fmla="*/ 1 w 721"/>
                <a:gd name="T11" fmla="*/ 1 h 645"/>
                <a:gd name="T12" fmla="*/ 1 w 721"/>
                <a:gd name="T13" fmla="*/ 1 h 645"/>
                <a:gd name="T14" fmla="*/ 1 w 721"/>
                <a:gd name="T15" fmla="*/ 1 h 645"/>
                <a:gd name="T16" fmla="*/ 1 w 721"/>
                <a:gd name="T17" fmla="*/ 1 h 645"/>
                <a:gd name="T18" fmla="*/ 1 w 721"/>
                <a:gd name="T19" fmla="*/ 1 h 645"/>
                <a:gd name="T20" fmla="*/ 1 w 721"/>
                <a:gd name="T21" fmla="*/ 1 h 645"/>
                <a:gd name="T22" fmla="*/ 1 w 721"/>
                <a:gd name="T23" fmla="*/ 1 h 645"/>
                <a:gd name="T24" fmla="*/ 1 w 721"/>
                <a:gd name="T25" fmla="*/ 1 h 645"/>
                <a:gd name="T26" fmla="*/ 1 w 721"/>
                <a:gd name="T27" fmla="*/ 1 h 645"/>
                <a:gd name="T28" fmla="*/ 1 w 721"/>
                <a:gd name="T29" fmla="*/ 1 h 645"/>
                <a:gd name="T30" fmla="*/ 1 w 721"/>
                <a:gd name="T31" fmla="*/ 1 h 645"/>
                <a:gd name="T32" fmla="*/ 1 w 721"/>
                <a:gd name="T33" fmla="*/ 1 h 645"/>
                <a:gd name="T34" fmla="*/ 1 w 721"/>
                <a:gd name="T35" fmla="*/ 1 h 645"/>
                <a:gd name="T36" fmla="*/ 1 w 721"/>
                <a:gd name="T37" fmla="*/ 1 h 645"/>
                <a:gd name="T38" fmla="*/ 1 w 721"/>
                <a:gd name="T39" fmla="*/ 1 h 645"/>
                <a:gd name="T40" fmla="*/ 1 w 721"/>
                <a:gd name="T41" fmla="*/ 1 h 645"/>
                <a:gd name="T42" fmla="*/ 1 w 721"/>
                <a:gd name="T43" fmla="*/ 1 h 645"/>
                <a:gd name="T44" fmla="*/ 1 w 721"/>
                <a:gd name="T45" fmla="*/ 1 h 645"/>
                <a:gd name="T46" fmla="*/ 1 w 721"/>
                <a:gd name="T47" fmla="*/ 1 h 645"/>
                <a:gd name="T48" fmla="*/ 1 w 721"/>
                <a:gd name="T49" fmla="*/ 1 h 645"/>
                <a:gd name="T50" fmla="*/ 1 w 721"/>
                <a:gd name="T51" fmla="*/ 1 h 645"/>
                <a:gd name="T52" fmla="*/ 1 w 721"/>
                <a:gd name="T53" fmla="*/ 1 h 645"/>
                <a:gd name="T54" fmla="*/ 1 w 721"/>
                <a:gd name="T55" fmla="*/ 1 h 645"/>
                <a:gd name="T56" fmla="*/ 1 w 721"/>
                <a:gd name="T57" fmla="*/ 1 h 645"/>
                <a:gd name="T58" fmla="*/ 1 w 721"/>
                <a:gd name="T59" fmla="*/ 1 h 645"/>
                <a:gd name="T60" fmla="*/ 1 w 721"/>
                <a:gd name="T61" fmla="*/ 1 h 645"/>
                <a:gd name="T62" fmla="*/ 1 w 721"/>
                <a:gd name="T63" fmla="*/ 1 h 645"/>
                <a:gd name="T64" fmla="*/ 1 w 721"/>
                <a:gd name="T65" fmla="*/ 1 h 645"/>
                <a:gd name="T66" fmla="*/ 1 w 721"/>
                <a:gd name="T67" fmla="*/ 1 h 645"/>
                <a:gd name="T68" fmla="*/ 1 w 721"/>
                <a:gd name="T69" fmla="*/ 1 h 645"/>
                <a:gd name="T70" fmla="*/ 1 w 721"/>
                <a:gd name="T71" fmla="*/ 1 h 645"/>
                <a:gd name="T72" fmla="*/ 1 w 721"/>
                <a:gd name="T73" fmla="*/ 1 h 645"/>
                <a:gd name="T74" fmla="*/ 1 w 721"/>
                <a:gd name="T75" fmla="*/ 1 h 645"/>
                <a:gd name="T76" fmla="*/ 1 w 721"/>
                <a:gd name="T77" fmla="*/ 1 h 645"/>
                <a:gd name="T78" fmla="*/ 1 w 721"/>
                <a:gd name="T79" fmla="*/ 1 h 645"/>
                <a:gd name="T80" fmla="*/ 1 w 721"/>
                <a:gd name="T81" fmla="*/ 1 h 645"/>
                <a:gd name="T82" fmla="*/ 1 w 721"/>
                <a:gd name="T83" fmla="*/ 1 h 645"/>
                <a:gd name="T84" fmla="*/ 1 w 721"/>
                <a:gd name="T85" fmla="*/ 1 h 645"/>
                <a:gd name="T86" fmla="*/ 1 w 721"/>
                <a:gd name="T87" fmla="*/ 1 h 645"/>
                <a:gd name="T88" fmla="*/ 1 w 721"/>
                <a:gd name="T89" fmla="*/ 1 h 645"/>
                <a:gd name="T90" fmla="*/ 1 w 721"/>
                <a:gd name="T91" fmla="*/ 1 h 645"/>
                <a:gd name="T92" fmla="*/ 1 w 721"/>
                <a:gd name="T93" fmla="*/ 1 h 645"/>
                <a:gd name="T94" fmla="*/ 1 w 721"/>
                <a:gd name="T95" fmla="*/ 1 h 645"/>
                <a:gd name="T96" fmla="*/ 1 w 721"/>
                <a:gd name="T97" fmla="*/ 1 h 645"/>
                <a:gd name="T98" fmla="*/ 1 w 721"/>
                <a:gd name="T99" fmla="*/ 1 h 645"/>
                <a:gd name="T100" fmla="*/ 1 w 721"/>
                <a:gd name="T101" fmla="*/ 1 h 645"/>
                <a:gd name="T102" fmla="*/ 1 w 721"/>
                <a:gd name="T103" fmla="*/ 1 h 645"/>
                <a:gd name="T104" fmla="*/ 1 w 721"/>
                <a:gd name="T105" fmla="*/ 1 h 645"/>
                <a:gd name="T106" fmla="*/ 1 w 721"/>
                <a:gd name="T107" fmla="*/ 1 h 645"/>
                <a:gd name="T108" fmla="*/ 1 w 721"/>
                <a:gd name="T109" fmla="*/ 1 h 645"/>
                <a:gd name="T110" fmla="*/ 1 w 721"/>
                <a:gd name="T111" fmla="*/ 1 h 645"/>
                <a:gd name="T112" fmla="*/ 1 w 721"/>
                <a:gd name="T113" fmla="*/ 1 h 645"/>
                <a:gd name="T114" fmla="*/ 1 w 721"/>
                <a:gd name="T115" fmla="*/ 1 h 645"/>
                <a:gd name="T116" fmla="*/ 1 w 721"/>
                <a:gd name="T117" fmla="*/ 1 h 645"/>
                <a:gd name="T118" fmla="*/ 1 w 721"/>
                <a:gd name="T119" fmla="*/ 1 h 645"/>
                <a:gd name="T120" fmla="*/ 1 w 721"/>
                <a:gd name="T121" fmla="*/ 1 h 64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1"/>
                <a:gd name="T184" fmla="*/ 0 h 645"/>
                <a:gd name="T185" fmla="*/ 721 w 721"/>
                <a:gd name="T186" fmla="*/ 645 h 64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1" h="645">
                  <a:moveTo>
                    <a:pt x="262" y="0"/>
                  </a:moveTo>
                  <a:lnTo>
                    <a:pt x="266" y="2"/>
                  </a:lnTo>
                  <a:lnTo>
                    <a:pt x="268" y="4"/>
                  </a:lnTo>
                  <a:lnTo>
                    <a:pt x="274" y="8"/>
                  </a:lnTo>
                  <a:lnTo>
                    <a:pt x="280" y="12"/>
                  </a:lnTo>
                  <a:lnTo>
                    <a:pt x="286" y="20"/>
                  </a:lnTo>
                  <a:lnTo>
                    <a:pt x="288" y="22"/>
                  </a:lnTo>
                  <a:lnTo>
                    <a:pt x="291" y="28"/>
                  </a:lnTo>
                  <a:lnTo>
                    <a:pt x="293" y="32"/>
                  </a:lnTo>
                  <a:lnTo>
                    <a:pt x="297" y="37"/>
                  </a:lnTo>
                  <a:lnTo>
                    <a:pt x="299" y="41"/>
                  </a:lnTo>
                  <a:lnTo>
                    <a:pt x="301" y="47"/>
                  </a:lnTo>
                  <a:lnTo>
                    <a:pt x="301" y="53"/>
                  </a:lnTo>
                  <a:lnTo>
                    <a:pt x="303" y="61"/>
                  </a:lnTo>
                  <a:lnTo>
                    <a:pt x="303" y="67"/>
                  </a:lnTo>
                  <a:lnTo>
                    <a:pt x="303" y="75"/>
                  </a:lnTo>
                  <a:lnTo>
                    <a:pt x="303" y="80"/>
                  </a:lnTo>
                  <a:lnTo>
                    <a:pt x="303" y="90"/>
                  </a:lnTo>
                  <a:lnTo>
                    <a:pt x="301" y="98"/>
                  </a:lnTo>
                  <a:lnTo>
                    <a:pt x="299" y="106"/>
                  </a:lnTo>
                  <a:lnTo>
                    <a:pt x="297" y="112"/>
                  </a:lnTo>
                  <a:lnTo>
                    <a:pt x="295" y="116"/>
                  </a:lnTo>
                  <a:lnTo>
                    <a:pt x="293" y="121"/>
                  </a:lnTo>
                  <a:lnTo>
                    <a:pt x="293" y="127"/>
                  </a:lnTo>
                  <a:lnTo>
                    <a:pt x="290" y="131"/>
                  </a:lnTo>
                  <a:lnTo>
                    <a:pt x="288" y="137"/>
                  </a:lnTo>
                  <a:lnTo>
                    <a:pt x="286" y="141"/>
                  </a:lnTo>
                  <a:lnTo>
                    <a:pt x="282" y="147"/>
                  </a:lnTo>
                  <a:lnTo>
                    <a:pt x="280" y="153"/>
                  </a:lnTo>
                  <a:lnTo>
                    <a:pt x="276" y="159"/>
                  </a:lnTo>
                  <a:lnTo>
                    <a:pt x="274" y="164"/>
                  </a:lnTo>
                  <a:lnTo>
                    <a:pt x="270" y="172"/>
                  </a:lnTo>
                  <a:lnTo>
                    <a:pt x="264" y="176"/>
                  </a:lnTo>
                  <a:lnTo>
                    <a:pt x="260" y="182"/>
                  </a:lnTo>
                  <a:lnTo>
                    <a:pt x="256" y="186"/>
                  </a:lnTo>
                  <a:lnTo>
                    <a:pt x="252" y="192"/>
                  </a:lnTo>
                  <a:lnTo>
                    <a:pt x="247" y="196"/>
                  </a:lnTo>
                  <a:lnTo>
                    <a:pt x="243" y="202"/>
                  </a:lnTo>
                  <a:lnTo>
                    <a:pt x="237" y="205"/>
                  </a:lnTo>
                  <a:lnTo>
                    <a:pt x="233" y="209"/>
                  </a:lnTo>
                  <a:lnTo>
                    <a:pt x="227" y="211"/>
                  </a:lnTo>
                  <a:lnTo>
                    <a:pt x="223" y="215"/>
                  </a:lnTo>
                  <a:lnTo>
                    <a:pt x="217" y="219"/>
                  </a:lnTo>
                  <a:lnTo>
                    <a:pt x="211" y="223"/>
                  </a:lnTo>
                  <a:lnTo>
                    <a:pt x="206" y="225"/>
                  </a:lnTo>
                  <a:lnTo>
                    <a:pt x="202" y="227"/>
                  </a:lnTo>
                  <a:lnTo>
                    <a:pt x="196" y="231"/>
                  </a:lnTo>
                  <a:lnTo>
                    <a:pt x="192" y="233"/>
                  </a:lnTo>
                  <a:lnTo>
                    <a:pt x="184" y="233"/>
                  </a:lnTo>
                  <a:lnTo>
                    <a:pt x="178" y="235"/>
                  </a:lnTo>
                  <a:lnTo>
                    <a:pt x="172" y="237"/>
                  </a:lnTo>
                  <a:lnTo>
                    <a:pt x="168" y="239"/>
                  </a:lnTo>
                  <a:lnTo>
                    <a:pt x="163" y="239"/>
                  </a:lnTo>
                  <a:lnTo>
                    <a:pt x="157" y="241"/>
                  </a:lnTo>
                  <a:lnTo>
                    <a:pt x="151" y="243"/>
                  </a:lnTo>
                  <a:lnTo>
                    <a:pt x="145" y="244"/>
                  </a:lnTo>
                  <a:lnTo>
                    <a:pt x="139" y="244"/>
                  </a:lnTo>
                  <a:lnTo>
                    <a:pt x="133" y="244"/>
                  </a:lnTo>
                  <a:lnTo>
                    <a:pt x="129" y="244"/>
                  </a:lnTo>
                  <a:lnTo>
                    <a:pt x="123" y="244"/>
                  </a:lnTo>
                  <a:lnTo>
                    <a:pt x="118" y="244"/>
                  </a:lnTo>
                  <a:lnTo>
                    <a:pt x="112" y="244"/>
                  </a:lnTo>
                  <a:lnTo>
                    <a:pt x="108" y="244"/>
                  </a:lnTo>
                  <a:lnTo>
                    <a:pt x="102" y="246"/>
                  </a:lnTo>
                  <a:lnTo>
                    <a:pt x="96" y="244"/>
                  </a:lnTo>
                  <a:lnTo>
                    <a:pt x="92" y="244"/>
                  </a:lnTo>
                  <a:lnTo>
                    <a:pt x="86" y="244"/>
                  </a:lnTo>
                  <a:lnTo>
                    <a:pt x="80" y="244"/>
                  </a:lnTo>
                  <a:lnTo>
                    <a:pt x="77" y="243"/>
                  </a:lnTo>
                  <a:lnTo>
                    <a:pt x="71" y="243"/>
                  </a:lnTo>
                  <a:lnTo>
                    <a:pt x="67" y="243"/>
                  </a:lnTo>
                  <a:lnTo>
                    <a:pt x="61" y="243"/>
                  </a:lnTo>
                  <a:lnTo>
                    <a:pt x="53" y="241"/>
                  </a:lnTo>
                  <a:lnTo>
                    <a:pt x="43" y="239"/>
                  </a:lnTo>
                  <a:lnTo>
                    <a:pt x="35" y="237"/>
                  </a:lnTo>
                  <a:lnTo>
                    <a:pt x="30" y="237"/>
                  </a:lnTo>
                  <a:lnTo>
                    <a:pt x="22" y="233"/>
                  </a:lnTo>
                  <a:lnTo>
                    <a:pt x="16" y="233"/>
                  </a:lnTo>
                  <a:lnTo>
                    <a:pt x="10" y="231"/>
                  </a:lnTo>
                  <a:lnTo>
                    <a:pt x="8" y="231"/>
                  </a:lnTo>
                  <a:lnTo>
                    <a:pt x="2" y="227"/>
                  </a:lnTo>
                  <a:lnTo>
                    <a:pt x="0" y="227"/>
                  </a:lnTo>
                  <a:lnTo>
                    <a:pt x="176" y="645"/>
                  </a:lnTo>
                  <a:lnTo>
                    <a:pt x="176" y="643"/>
                  </a:lnTo>
                  <a:lnTo>
                    <a:pt x="178" y="643"/>
                  </a:lnTo>
                  <a:lnTo>
                    <a:pt x="182" y="643"/>
                  </a:lnTo>
                  <a:lnTo>
                    <a:pt x="186" y="643"/>
                  </a:lnTo>
                  <a:lnTo>
                    <a:pt x="192" y="641"/>
                  </a:lnTo>
                  <a:lnTo>
                    <a:pt x="200" y="641"/>
                  </a:lnTo>
                  <a:lnTo>
                    <a:pt x="204" y="639"/>
                  </a:lnTo>
                  <a:lnTo>
                    <a:pt x="207" y="639"/>
                  </a:lnTo>
                  <a:lnTo>
                    <a:pt x="213" y="637"/>
                  </a:lnTo>
                  <a:lnTo>
                    <a:pt x="217" y="637"/>
                  </a:lnTo>
                  <a:lnTo>
                    <a:pt x="223" y="637"/>
                  </a:lnTo>
                  <a:lnTo>
                    <a:pt x="227" y="635"/>
                  </a:lnTo>
                  <a:lnTo>
                    <a:pt x="233" y="633"/>
                  </a:lnTo>
                  <a:lnTo>
                    <a:pt x="239" y="633"/>
                  </a:lnTo>
                  <a:lnTo>
                    <a:pt x="243" y="631"/>
                  </a:lnTo>
                  <a:lnTo>
                    <a:pt x="250" y="629"/>
                  </a:lnTo>
                  <a:lnTo>
                    <a:pt x="256" y="629"/>
                  </a:lnTo>
                  <a:lnTo>
                    <a:pt x="264" y="627"/>
                  </a:lnTo>
                  <a:lnTo>
                    <a:pt x="270" y="625"/>
                  </a:lnTo>
                  <a:lnTo>
                    <a:pt x="276" y="624"/>
                  </a:lnTo>
                  <a:lnTo>
                    <a:pt x="284" y="622"/>
                  </a:lnTo>
                  <a:lnTo>
                    <a:pt x="291" y="620"/>
                  </a:lnTo>
                  <a:lnTo>
                    <a:pt x="297" y="618"/>
                  </a:lnTo>
                  <a:lnTo>
                    <a:pt x="305" y="616"/>
                  </a:lnTo>
                  <a:lnTo>
                    <a:pt x="313" y="614"/>
                  </a:lnTo>
                  <a:lnTo>
                    <a:pt x="321" y="612"/>
                  </a:lnTo>
                  <a:lnTo>
                    <a:pt x="329" y="610"/>
                  </a:lnTo>
                  <a:lnTo>
                    <a:pt x="336" y="606"/>
                  </a:lnTo>
                  <a:lnTo>
                    <a:pt x="344" y="604"/>
                  </a:lnTo>
                  <a:lnTo>
                    <a:pt x="352" y="600"/>
                  </a:lnTo>
                  <a:lnTo>
                    <a:pt x="360" y="598"/>
                  </a:lnTo>
                  <a:lnTo>
                    <a:pt x="368" y="594"/>
                  </a:lnTo>
                  <a:lnTo>
                    <a:pt x="376" y="590"/>
                  </a:lnTo>
                  <a:lnTo>
                    <a:pt x="383" y="588"/>
                  </a:lnTo>
                  <a:lnTo>
                    <a:pt x="391" y="584"/>
                  </a:lnTo>
                  <a:lnTo>
                    <a:pt x="399" y="579"/>
                  </a:lnTo>
                  <a:lnTo>
                    <a:pt x="409" y="575"/>
                  </a:lnTo>
                  <a:lnTo>
                    <a:pt x="417" y="571"/>
                  </a:lnTo>
                  <a:lnTo>
                    <a:pt x="424" y="567"/>
                  </a:lnTo>
                  <a:lnTo>
                    <a:pt x="432" y="563"/>
                  </a:lnTo>
                  <a:lnTo>
                    <a:pt x="442" y="557"/>
                  </a:lnTo>
                  <a:lnTo>
                    <a:pt x="450" y="553"/>
                  </a:lnTo>
                  <a:lnTo>
                    <a:pt x="458" y="547"/>
                  </a:lnTo>
                  <a:lnTo>
                    <a:pt x="465" y="543"/>
                  </a:lnTo>
                  <a:lnTo>
                    <a:pt x="473" y="538"/>
                  </a:lnTo>
                  <a:lnTo>
                    <a:pt x="481" y="534"/>
                  </a:lnTo>
                  <a:lnTo>
                    <a:pt x="489" y="526"/>
                  </a:lnTo>
                  <a:lnTo>
                    <a:pt x="497" y="520"/>
                  </a:lnTo>
                  <a:lnTo>
                    <a:pt x="505" y="514"/>
                  </a:lnTo>
                  <a:lnTo>
                    <a:pt x="512" y="510"/>
                  </a:lnTo>
                  <a:lnTo>
                    <a:pt x="520" y="502"/>
                  </a:lnTo>
                  <a:lnTo>
                    <a:pt x="528" y="497"/>
                  </a:lnTo>
                  <a:lnTo>
                    <a:pt x="536" y="489"/>
                  </a:lnTo>
                  <a:lnTo>
                    <a:pt x="544" y="483"/>
                  </a:lnTo>
                  <a:lnTo>
                    <a:pt x="549" y="475"/>
                  </a:lnTo>
                  <a:lnTo>
                    <a:pt x="557" y="467"/>
                  </a:lnTo>
                  <a:lnTo>
                    <a:pt x="563" y="461"/>
                  </a:lnTo>
                  <a:lnTo>
                    <a:pt x="571" y="454"/>
                  </a:lnTo>
                  <a:lnTo>
                    <a:pt x="577" y="446"/>
                  </a:lnTo>
                  <a:lnTo>
                    <a:pt x="583" y="438"/>
                  </a:lnTo>
                  <a:lnTo>
                    <a:pt x="589" y="430"/>
                  </a:lnTo>
                  <a:lnTo>
                    <a:pt x="596" y="422"/>
                  </a:lnTo>
                  <a:lnTo>
                    <a:pt x="600" y="414"/>
                  </a:lnTo>
                  <a:lnTo>
                    <a:pt x="606" y="407"/>
                  </a:lnTo>
                  <a:lnTo>
                    <a:pt x="612" y="401"/>
                  </a:lnTo>
                  <a:lnTo>
                    <a:pt x="618" y="393"/>
                  </a:lnTo>
                  <a:lnTo>
                    <a:pt x="622" y="385"/>
                  </a:lnTo>
                  <a:lnTo>
                    <a:pt x="628" y="377"/>
                  </a:lnTo>
                  <a:lnTo>
                    <a:pt x="632" y="371"/>
                  </a:lnTo>
                  <a:lnTo>
                    <a:pt x="637" y="366"/>
                  </a:lnTo>
                  <a:lnTo>
                    <a:pt x="641" y="358"/>
                  </a:lnTo>
                  <a:lnTo>
                    <a:pt x="645" y="352"/>
                  </a:lnTo>
                  <a:lnTo>
                    <a:pt x="651" y="346"/>
                  </a:lnTo>
                  <a:lnTo>
                    <a:pt x="655" y="340"/>
                  </a:lnTo>
                  <a:lnTo>
                    <a:pt x="657" y="334"/>
                  </a:lnTo>
                  <a:lnTo>
                    <a:pt x="661" y="329"/>
                  </a:lnTo>
                  <a:lnTo>
                    <a:pt x="665" y="323"/>
                  </a:lnTo>
                  <a:lnTo>
                    <a:pt x="669" y="317"/>
                  </a:lnTo>
                  <a:lnTo>
                    <a:pt x="671" y="311"/>
                  </a:lnTo>
                  <a:lnTo>
                    <a:pt x="675" y="305"/>
                  </a:lnTo>
                  <a:lnTo>
                    <a:pt x="677" y="301"/>
                  </a:lnTo>
                  <a:lnTo>
                    <a:pt x="680" y="295"/>
                  </a:lnTo>
                  <a:lnTo>
                    <a:pt x="682" y="289"/>
                  </a:lnTo>
                  <a:lnTo>
                    <a:pt x="684" y="284"/>
                  </a:lnTo>
                  <a:lnTo>
                    <a:pt x="688" y="280"/>
                  </a:lnTo>
                  <a:lnTo>
                    <a:pt x="690" y="276"/>
                  </a:lnTo>
                  <a:lnTo>
                    <a:pt x="694" y="266"/>
                  </a:lnTo>
                  <a:lnTo>
                    <a:pt x="700" y="258"/>
                  </a:lnTo>
                  <a:lnTo>
                    <a:pt x="702" y="250"/>
                  </a:lnTo>
                  <a:lnTo>
                    <a:pt x="704" y="243"/>
                  </a:lnTo>
                  <a:lnTo>
                    <a:pt x="708" y="235"/>
                  </a:lnTo>
                  <a:lnTo>
                    <a:pt x="710" y="229"/>
                  </a:lnTo>
                  <a:lnTo>
                    <a:pt x="712" y="221"/>
                  </a:lnTo>
                  <a:lnTo>
                    <a:pt x="714" y="217"/>
                  </a:lnTo>
                  <a:lnTo>
                    <a:pt x="716" y="211"/>
                  </a:lnTo>
                  <a:lnTo>
                    <a:pt x="718" y="207"/>
                  </a:lnTo>
                  <a:lnTo>
                    <a:pt x="718" y="200"/>
                  </a:lnTo>
                  <a:lnTo>
                    <a:pt x="719" y="194"/>
                  </a:lnTo>
                  <a:lnTo>
                    <a:pt x="719" y="192"/>
                  </a:lnTo>
                  <a:lnTo>
                    <a:pt x="721" y="192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E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38" name="Freeform 7"/>
            <p:cNvSpPr>
              <a:spLocks/>
            </p:cNvSpPr>
            <p:nvPr/>
          </p:nvSpPr>
          <p:spPr bwMode="auto">
            <a:xfrm>
              <a:off x="3588" y="2302"/>
              <a:ext cx="257" cy="237"/>
            </a:xfrm>
            <a:custGeom>
              <a:avLst/>
              <a:gdLst>
                <a:gd name="T0" fmla="*/ 1 w 514"/>
                <a:gd name="T1" fmla="*/ 0 h 475"/>
                <a:gd name="T2" fmla="*/ 1 w 514"/>
                <a:gd name="T3" fmla="*/ 0 h 475"/>
                <a:gd name="T4" fmla="*/ 1 w 514"/>
                <a:gd name="T5" fmla="*/ 0 h 475"/>
                <a:gd name="T6" fmla="*/ 1 w 514"/>
                <a:gd name="T7" fmla="*/ 0 h 475"/>
                <a:gd name="T8" fmla="*/ 1 w 514"/>
                <a:gd name="T9" fmla="*/ 0 h 475"/>
                <a:gd name="T10" fmla="*/ 1 w 514"/>
                <a:gd name="T11" fmla="*/ 0 h 475"/>
                <a:gd name="T12" fmla="*/ 1 w 514"/>
                <a:gd name="T13" fmla="*/ 0 h 475"/>
                <a:gd name="T14" fmla="*/ 1 w 514"/>
                <a:gd name="T15" fmla="*/ 0 h 475"/>
                <a:gd name="T16" fmla="*/ 1 w 514"/>
                <a:gd name="T17" fmla="*/ 0 h 475"/>
                <a:gd name="T18" fmla="*/ 1 w 514"/>
                <a:gd name="T19" fmla="*/ 0 h 475"/>
                <a:gd name="T20" fmla="*/ 1 w 514"/>
                <a:gd name="T21" fmla="*/ 0 h 475"/>
                <a:gd name="T22" fmla="*/ 1 w 514"/>
                <a:gd name="T23" fmla="*/ 0 h 475"/>
                <a:gd name="T24" fmla="*/ 1 w 514"/>
                <a:gd name="T25" fmla="*/ 0 h 475"/>
                <a:gd name="T26" fmla="*/ 1 w 514"/>
                <a:gd name="T27" fmla="*/ 0 h 475"/>
                <a:gd name="T28" fmla="*/ 1 w 514"/>
                <a:gd name="T29" fmla="*/ 0 h 475"/>
                <a:gd name="T30" fmla="*/ 1 w 514"/>
                <a:gd name="T31" fmla="*/ 0 h 475"/>
                <a:gd name="T32" fmla="*/ 1 w 514"/>
                <a:gd name="T33" fmla="*/ 0 h 475"/>
                <a:gd name="T34" fmla="*/ 1 w 514"/>
                <a:gd name="T35" fmla="*/ 0 h 475"/>
                <a:gd name="T36" fmla="*/ 1 w 514"/>
                <a:gd name="T37" fmla="*/ 0 h 475"/>
                <a:gd name="T38" fmla="*/ 1 w 514"/>
                <a:gd name="T39" fmla="*/ 0 h 475"/>
                <a:gd name="T40" fmla="*/ 1 w 514"/>
                <a:gd name="T41" fmla="*/ 0 h 475"/>
                <a:gd name="T42" fmla="*/ 1 w 514"/>
                <a:gd name="T43" fmla="*/ 0 h 475"/>
                <a:gd name="T44" fmla="*/ 0 w 514"/>
                <a:gd name="T45" fmla="*/ 0 h 475"/>
                <a:gd name="T46" fmla="*/ 0 w 514"/>
                <a:gd name="T47" fmla="*/ 0 h 475"/>
                <a:gd name="T48" fmla="*/ 0 w 514"/>
                <a:gd name="T49" fmla="*/ 0 h 475"/>
                <a:gd name="T50" fmla="*/ 1 w 514"/>
                <a:gd name="T51" fmla="*/ 0 h 475"/>
                <a:gd name="T52" fmla="*/ 1 w 514"/>
                <a:gd name="T53" fmla="*/ 0 h 475"/>
                <a:gd name="T54" fmla="*/ 1 w 514"/>
                <a:gd name="T55" fmla="*/ 0 h 475"/>
                <a:gd name="T56" fmla="*/ 1 w 514"/>
                <a:gd name="T57" fmla="*/ 0 h 475"/>
                <a:gd name="T58" fmla="*/ 1 w 514"/>
                <a:gd name="T59" fmla="*/ 0 h 475"/>
                <a:gd name="T60" fmla="*/ 1 w 514"/>
                <a:gd name="T61" fmla="*/ 0 h 475"/>
                <a:gd name="T62" fmla="*/ 1 w 514"/>
                <a:gd name="T63" fmla="*/ 0 h 475"/>
                <a:gd name="T64" fmla="*/ 1 w 514"/>
                <a:gd name="T65" fmla="*/ 0 h 475"/>
                <a:gd name="T66" fmla="*/ 1 w 514"/>
                <a:gd name="T67" fmla="*/ 0 h 475"/>
                <a:gd name="T68" fmla="*/ 1 w 514"/>
                <a:gd name="T69" fmla="*/ 0 h 475"/>
                <a:gd name="T70" fmla="*/ 1 w 514"/>
                <a:gd name="T71" fmla="*/ 0 h 475"/>
                <a:gd name="T72" fmla="*/ 1 w 514"/>
                <a:gd name="T73" fmla="*/ 0 h 475"/>
                <a:gd name="T74" fmla="*/ 1 w 514"/>
                <a:gd name="T75" fmla="*/ 0 h 475"/>
                <a:gd name="T76" fmla="*/ 1 w 514"/>
                <a:gd name="T77" fmla="*/ 0 h 475"/>
                <a:gd name="T78" fmla="*/ 1 w 514"/>
                <a:gd name="T79" fmla="*/ 0 h 475"/>
                <a:gd name="T80" fmla="*/ 1 w 514"/>
                <a:gd name="T81" fmla="*/ 0 h 475"/>
                <a:gd name="T82" fmla="*/ 1 w 514"/>
                <a:gd name="T83" fmla="*/ 0 h 475"/>
                <a:gd name="T84" fmla="*/ 1 w 514"/>
                <a:gd name="T85" fmla="*/ 0 h 475"/>
                <a:gd name="T86" fmla="*/ 1 w 514"/>
                <a:gd name="T87" fmla="*/ 0 h 475"/>
                <a:gd name="T88" fmla="*/ 1 w 514"/>
                <a:gd name="T89" fmla="*/ 0 h 475"/>
                <a:gd name="T90" fmla="*/ 1 w 514"/>
                <a:gd name="T91" fmla="*/ 0 h 475"/>
                <a:gd name="T92" fmla="*/ 1 w 514"/>
                <a:gd name="T93" fmla="*/ 0 h 475"/>
                <a:gd name="T94" fmla="*/ 1 w 514"/>
                <a:gd name="T95" fmla="*/ 0 h 475"/>
                <a:gd name="T96" fmla="*/ 1 w 514"/>
                <a:gd name="T97" fmla="*/ 0 h 475"/>
                <a:gd name="T98" fmla="*/ 1 w 514"/>
                <a:gd name="T99" fmla="*/ 0 h 475"/>
                <a:gd name="T100" fmla="*/ 1 w 514"/>
                <a:gd name="T101" fmla="*/ 0 h 475"/>
                <a:gd name="T102" fmla="*/ 1 w 514"/>
                <a:gd name="T103" fmla="*/ 0 h 475"/>
                <a:gd name="T104" fmla="*/ 1 w 514"/>
                <a:gd name="T105" fmla="*/ 0 h 475"/>
                <a:gd name="T106" fmla="*/ 1 w 514"/>
                <a:gd name="T107" fmla="*/ 0 h 475"/>
                <a:gd name="T108" fmla="*/ 1 w 514"/>
                <a:gd name="T109" fmla="*/ 0 h 475"/>
                <a:gd name="T110" fmla="*/ 1 w 514"/>
                <a:gd name="T111" fmla="*/ 0 h 475"/>
                <a:gd name="T112" fmla="*/ 1 w 514"/>
                <a:gd name="T113" fmla="*/ 0 h 475"/>
                <a:gd name="T114" fmla="*/ 1 w 514"/>
                <a:gd name="T115" fmla="*/ 0 h 475"/>
                <a:gd name="T116" fmla="*/ 1 w 514"/>
                <a:gd name="T117" fmla="*/ 0 h 475"/>
                <a:gd name="T118" fmla="*/ 1 w 514"/>
                <a:gd name="T119" fmla="*/ 0 h 4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14"/>
                <a:gd name="T181" fmla="*/ 0 h 475"/>
                <a:gd name="T182" fmla="*/ 514 w 514"/>
                <a:gd name="T183" fmla="*/ 475 h 47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14" h="475">
                  <a:moveTo>
                    <a:pt x="215" y="475"/>
                  </a:moveTo>
                  <a:lnTo>
                    <a:pt x="213" y="473"/>
                  </a:lnTo>
                  <a:lnTo>
                    <a:pt x="211" y="473"/>
                  </a:lnTo>
                  <a:lnTo>
                    <a:pt x="206" y="471"/>
                  </a:lnTo>
                  <a:lnTo>
                    <a:pt x="200" y="469"/>
                  </a:lnTo>
                  <a:lnTo>
                    <a:pt x="192" y="465"/>
                  </a:lnTo>
                  <a:lnTo>
                    <a:pt x="186" y="463"/>
                  </a:lnTo>
                  <a:lnTo>
                    <a:pt x="176" y="459"/>
                  </a:lnTo>
                  <a:lnTo>
                    <a:pt x="168" y="455"/>
                  </a:lnTo>
                  <a:lnTo>
                    <a:pt x="163" y="451"/>
                  </a:lnTo>
                  <a:lnTo>
                    <a:pt x="159" y="449"/>
                  </a:lnTo>
                  <a:lnTo>
                    <a:pt x="153" y="448"/>
                  </a:lnTo>
                  <a:lnTo>
                    <a:pt x="149" y="446"/>
                  </a:lnTo>
                  <a:lnTo>
                    <a:pt x="143" y="442"/>
                  </a:lnTo>
                  <a:lnTo>
                    <a:pt x="137" y="440"/>
                  </a:lnTo>
                  <a:lnTo>
                    <a:pt x="133" y="436"/>
                  </a:lnTo>
                  <a:lnTo>
                    <a:pt x="129" y="432"/>
                  </a:lnTo>
                  <a:lnTo>
                    <a:pt x="124" y="430"/>
                  </a:lnTo>
                  <a:lnTo>
                    <a:pt x="118" y="426"/>
                  </a:lnTo>
                  <a:lnTo>
                    <a:pt x="114" y="422"/>
                  </a:lnTo>
                  <a:lnTo>
                    <a:pt x="110" y="420"/>
                  </a:lnTo>
                  <a:lnTo>
                    <a:pt x="102" y="412"/>
                  </a:lnTo>
                  <a:lnTo>
                    <a:pt x="94" y="406"/>
                  </a:lnTo>
                  <a:lnTo>
                    <a:pt x="90" y="401"/>
                  </a:lnTo>
                  <a:lnTo>
                    <a:pt x="86" y="395"/>
                  </a:lnTo>
                  <a:lnTo>
                    <a:pt x="82" y="387"/>
                  </a:lnTo>
                  <a:lnTo>
                    <a:pt x="79" y="381"/>
                  </a:lnTo>
                  <a:lnTo>
                    <a:pt x="77" y="375"/>
                  </a:lnTo>
                  <a:lnTo>
                    <a:pt x="75" y="371"/>
                  </a:lnTo>
                  <a:lnTo>
                    <a:pt x="71" y="365"/>
                  </a:lnTo>
                  <a:lnTo>
                    <a:pt x="69" y="362"/>
                  </a:lnTo>
                  <a:lnTo>
                    <a:pt x="67" y="356"/>
                  </a:lnTo>
                  <a:lnTo>
                    <a:pt x="65" y="350"/>
                  </a:lnTo>
                  <a:lnTo>
                    <a:pt x="63" y="346"/>
                  </a:lnTo>
                  <a:lnTo>
                    <a:pt x="61" y="340"/>
                  </a:lnTo>
                  <a:lnTo>
                    <a:pt x="59" y="334"/>
                  </a:lnTo>
                  <a:lnTo>
                    <a:pt x="57" y="328"/>
                  </a:lnTo>
                  <a:lnTo>
                    <a:pt x="53" y="322"/>
                  </a:lnTo>
                  <a:lnTo>
                    <a:pt x="51" y="315"/>
                  </a:lnTo>
                  <a:lnTo>
                    <a:pt x="49" y="309"/>
                  </a:lnTo>
                  <a:lnTo>
                    <a:pt x="45" y="303"/>
                  </a:lnTo>
                  <a:lnTo>
                    <a:pt x="43" y="295"/>
                  </a:lnTo>
                  <a:lnTo>
                    <a:pt x="41" y="289"/>
                  </a:lnTo>
                  <a:lnTo>
                    <a:pt x="39" y="281"/>
                  </a:lnTo>
                  <a:lnTo>
                    <a:pt x="38" y="276"/>
                  </a:lnTo>
                  <a:lnTo>
                    <a:pt x="36" y="268"/>
                  </a:lnTo>
                  <a:lnTo>
                    <a:pt x="34" y="262"/>
                  </a:lnTo>
                  <a:lnTo>
                    <a:pt x="30" y="254"/>
                  </a:lnTo>
                  <a:lnTo>
                    <a:pt x="30" y="248"/>
                  </a:lnTo>
                  <a:lnTo>
                    <a:pt x="28" y="240"/>
                  </a:lnTo>
                  <a:lnTo>
                    <a:pt x="26" y="235"/>
                  </a:lnTo>
                  <a:lnTo>
                    <a:pt x="24" y="227"/>
                  </a:lnTo>
                  <a:lnTo>
                    <a:pt x="20" y="219"/>
                  </a:lnTo>
                  <a:lnTo>
                    <a:pt x="18" y="211"/>
                  </a:lnTo>
                  <a:lnTo>
                    <a:pt x="18" y="203"/>
                  </a:lnTo>
                  <a:lnTo>
                    <a:pt x="14" y="197"/>
                  </a:lnTo>
                  <a:lnTo>
                    <a:pt x="14" y="190"/>
                  </a:lnTo>
                  <a:lnTo>
                    <a:pt x="12" y="184"/>
                  </a:lnTo>
                  <a:lnTo>
                    <a:pt x="10" y="176"/>
                  </a:lnTo>
                  <a:lnTo>
                    <a:pt x="8" y="168"/>
                  </a:lnTo>
                  <a:lnTo>
                    <a:pt x="8" y="160"/>
                  </a:lnTo>
                  <a:lnTo>
                    <a:pt x="6" y="154"/>
                  </a:lnTo>
                  <a:lnTo>
                    <a:pt x="4" y="147"/>
                  </a:lnTo>
                  <a:lnTo>
                    <a:pt x="4" y="141"/>
                  </a:lnTo>
                  <a:lnTo>
                    <a:pt x="4" y="135"/>
                  </a:lnTo>
                  <a:lnTo>
                    <a:pt x="2" y="127"/>
                  </a:lnTo>
                  <a:lnTo>
                    <a:pt x="2" y="121"/>
                  </a:lnTo>
                  <a:lnTo>
                    <a:pt x="2" y="113"/>
                  </a:lnTo>
                  <a:lnTo>
                    <a:pt x="0" y="108"/>
                  </a:lnTo>
                  <a:lnTo>
                    <a:pt x="0" y="102"/>
                  </a:lnTo>
                  <a:lnTo>
                    <a:pt x="0" y="96"/>
                  </a:lnTo>
                  <a:lnTo>
                    <a:pt x="0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2" y="63"/>
                  </a:lnTo>
                  <a:lnTo>
                    <a:pt x="2" y="59"/>
                  </a:lnTo>
                  <a:lnTo>
                    <a:pt x="4" y="53"/>
                  </a:lnTo>
                  <a:lnTo>
                    <a:pt x="6" y="45"/>
                  </a:lnTo>
                  <a:lnTo>
                    <a:pt x="10" y="37"/>
                  </a:lnTo>
                  <a:lnTo>
                    <a:pt x="14" y="29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8" y="18"/>
                  </a:lnTo>
                  <a:lnTo>
                    <a:pt x="34" y="16"/>
                  </a:lnTo>
                  <a:lnTo>
                    <a:pt x="39" y="14"/>
                  </a:lnTo>
                  <a:lnTo>
                    <a:pt x="43" y="12"/>
                  </a:lnTo>
                  <a:lnTo>
                    <a:pt x="51" y="8"/>
                  </a:lnTo>
                  <a:lnTo>
                    <a:pt x="57" y="8"/>
                  </a:lnTo>
                  <a:lnTo>
                    <a:pt x="65" y="6"/>
                  </a:lnTo>
                  <a:lnTo>
                    <a:pt x="73" y="4"/>
                  </a:lnTo>
                  <a:lnTo>
                    <a:pt x="81" y="4"/>
                  </a:lnTo>
                  <a:lnTo>
                    <a:pt x="88" y="2"/>
                  </a:lnTo>
                  <a:lnTo>
                    <a:pt x="96" y="2"/>
                  </a:lnTo>
                  <a:lnTo>
                    <a:pt x="104" y="0"/>
                  </a:lnTo>
                  <a:lnTo>
                    <a:pt x="114" y="0"/>
                  </a:lnTo>
                  <a:lnTo>
                    <a:pt x="122" y="0"/>
                  </a:lnTo>
                  <a:lnTo>
                    <a:pt x="131" y="0"/>
                  </a:lnTo>
                  <a:lnTo>
                    <a:pt x="141" y="0"/>
                  </a:lnTo>
                  <a:lnTo>
                    <a:pt x="151" y="0"/>
                  </a:lnTo>
                  <a:lnTo>
                    <a:pt x="161" y="0"/>
                  </a:lnTo>
                  <a:lnTo>
                    <a:pt x="172" y="0"/>
                  </a:lnTo>
                  <a:lnTo>
                    <a:pt x="182" y="0"/>
                  </a:lnTo>
                  <a:lnTo>
                    <a:pt x="192" y="2"/>
                  </a:lnTo>
                  <a:lnTo>
                    <a:pt x="204" y="2"/>
                  </a:lnTo>
                  <a:lnTo>
                    <a:pt x="213" y="4"/>
                  </a:lnTo>
                  <a:lnTo>
                    <a:pt x="225" y="4"/>
                  </a:lnTo>
                  <a:lnTo>
                    <a:pt x="235" y="6"/>
                  </a:lnTo>
                  <a:lnTo>
                    <a:pt x="247" y="8"/>
                  </a:lnTo>
                  <a:lnTo>
                    <a:pt x="258" y="10"/>
                  </a:lnTo>
                  <a:lnTo>
                    <a:pt x="268" y="10"/>
                  </a:lnTo>
                  <a:lnTo>
                    <a:pt x="278" y="12"/>
                  </a:lnTo>
                  <a:lnTo>
                    <a:pt x="288" y="14"/>
                  </a:lnTo>
                  <a:lnTo>
                    <a:pt x="299" y="16"/>
                  </a:lnTo>
                  <a:lnTo>
                    <a:pt x="309" y="18"/>
                  </a:lnTo>
                  <a:lnTo>
                    <a:pt x="321" y="20"/>
                  </a:lnTo>
                  <a:lnTo>
                    <a:pt x="331" y="22"/>
                  </a:lnTo>
                  <a:lnTo>
                    <a:pt x="342" y="24"/>
                  </a:lnTo>
                  <a:lnTo>
                    <a:pt x="350" y="27"/>
                  </a:lnTo>
                  <a:lnTo>
                    <a:pt x="362" y="29"/>
                  </a:lnTo>
                  <a:lnTo>
                    <a:pt x="370" y="31"/>
                  </a:lnTo>
                  <a:lnTo>
                    <a:pt x="381" y="33"/>
                  </a:lnTo>
                  <a:lnTo>
                    <a:pt x="389" y="37"/>
                  </a:lnTo>
                  <a:lnTo>
                    <a:pt x="399" y="39"/>
                  </a:lnTo>
                  <a:lnTo>
                    <a:pt x="407" y="43"/>
                  </a:lnTo>
                  <a:lnTo>
                    <a:pt x="417" y="47"/>
                  </a:lnTo>
                  <a:lnTo>
                    <a:pt x="424" y="49"/>
                  </a:lnTo>
                  <a:lnTo>
                    <a:pt x="432" y="51"/>
                  </a:lnTo>
                  <a:lnTo>
                    <a:pt x="440" y="55"/>
                  </a:lnTo>
                  <a:lnTo>
                    <a:pt x="448" y="59"/>
                  </a:lnTo>
                  <a:lnTo>
                    <a:pt x="454" y="61"/>
                  </a:lnTo>
                  <a:lnTo>
                    <a:pt x="462" y="65"/>
                  </a:lnTo>
                  <a:lnTo>
                    <a:pt x="467" y="67"/>
                  </a:lnTo>
                  <a:lnTo>
                    <a:pt x="473" y="72"/>
                  </a:lnTo>
                  <a:lnTo>
                    <a:pt x="479" y="74"/>
                  </a:lnTo>
                  <a:lnTo>
                    <a:pt x="485" y="78"/>
                  </a:lnTo>
                  <a:lnTo>
                    <a:pt x="489" y="82"/>
                  </a:lnTo>
                  <a:lnTo>
                    <a:pt x="493" y="86"/>
                  </a:lnTo>
                  <a:lnTo>
                    <a:pt x="499" y="94"/>
                  </a:lnTo>
                  <a:lnTo>
                    <a:pt x="505" y="102"/>
                  </a:lnTo>
                  <a:lnTo>
                    <a:pt x="507" y="108"/>
                  </a:lnTo>
                  <a:lnTo>
                    <a:pt x="510" y="115"/>
                  </a:lnTo>
                  <a:lnTo>
                    <a:pt x="510" y="123"/>
                  </a:lnTo>
                  <a:lnTo>
                    <a:pt x="512" y="133"/>
                  </a:lnTo>
                  <a:lnTo>
                    <a:pt x="512" y="141"/>
                  </a:lnTo>
                  <a:lnTo>
                    <a:pt x="514" y="151"/>
                  </a:lnTo>
                  <a:lnTo>
                    <a:pt x="514" y="154"/>
                  </a:lnTo>
                  <a:lnTo>
                    <a:pt x="514" y="158"/>
                  </a:lnTo>
                  <a:lnTo>
                    <a:pt x="514" y="164"/>
                  </a:lnTo>
                  <a:lnTo>
                    <a:pt x="514" y="168"/>
                  </a:lnTo>
                  <a:lnTo>
                    <a:pt x="512" y="178"/>
                  </a:lnTo>
                  <a:lnTo>
                    <a:pt x="510" y="186"/>
                  </a:lnTo>
                  <a:lnTo>
                    <a:pt x="510" y="190"/>
                  </a:lnTo>
                  <a:lnTo>
                    <a:pt x="510" y="195"/>
                  </a:lnTo>
                  <a:lnTo>
                    <a:pt x="509" y="199"/>
                  </a:lnTo>
                  <a:lnTo>
                    <a:pt x="509" y="205"/>
                  </a:lnTo>
                  <a:lnTo>
                    <a:pt x="507" y="209"/>
                  </a:lnTo>
                  <a:lnTo>
                    <a:pt x="507" y="215"/>
                  </a:lnTo>
                  <a:lnTo>
                    <a:pt x="505" y="219"/>
                  </a:lnTo>
                  <a:lnTo>
                    <a:pt x="505" y="223"/>
                  </a:lnTo>
                  <a:lnTo>
                    <a:pt x="503" y="229"/>
                  </a:lnTo>
                  <a:lnTo>
                    <a:pt x="503" y="233"/>
                  </a:lnTo>
                  <a:lnTo>
                    <a:pt x="501" y="236"/>
                  </a:lnTo>
                  <a:lnTo>
                    <a:pt x="501" y="242"/>
                  </a:lnTo>
                  <a:lnTo>
                    <a:pt x="497" y="250"/>
                  </a:lnTo>
                  <a:lnTo>
                    <a:pt x="495" y="260"/>
                  </a:lnTo>
                  <a:lnTo>
                    <a:pt x="491" y="268"/>
                  </a:lnTo>
                  <a:lnTo>
                    <a:pt x="489" y="276"/>
                  </a:lnTo>
                  <a:lnTo>
                    <a:pt x="487" y="281"/>
                  </a:lnTo>
                  <a:lnTo>
                    <a:pt x="485" y="289"/>
                  </a:lnTo>
                  <a:lnTo>
                    <a:pt x="481" y="295"/>
                  </a:lnTo>
                  <a:lnTo>
                    <a:pt x="479" y="303"/>
                  </a:lnTo>
                  <a:lnTo>
                    <a:pt x="477" y="309"/>
                  </a:lnTo>
                  <a:lnTo>
                    <a:pt x="475" y="313"/>
                  </a:lnTo>
                  <a:lnTo>
                    <a:pt x="473" y="317"/>
                  </a:lnTo>
                  <a:lnTo>
                    <a:pt x="471" y="321"/>
                  </a:lnTo>
                  <a:lnTo>
                    <a:pt x="469" y="324"/>
                  </a:lnTo>
                  <a:lnTo>
                    <a:pt x="469" y="328"/>
                  </a:lnTo>
                  <a:lnTo>
                    <a:pt x="215" y="475"/>
                  </a:lnTo>
                  <a:close/>
                </a:path>
              </a:pathLst>
            </a:custGeom>
            <a:solidFill>
              <a:srgbClr val="EE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39" name="Freeform 8"/>
            <p:cNvSpPr>
              <a:spLocks/>
            </p:cNvSpPr>
            <p:nvPr/>
          </p:nvSpPr>
          <p:spPr bwMode="auto">
            <a:xfrm>
              <a:off x="3261" y="2302"/>
              <a:ext cx="1257" cy="1611"/>
            </a:xfrm>
            <a:custGeom>
              <a:avLst/>
              <a:gdLst>
                <a:gd name="T0" fmla="*/ 0 w 2515"/>
                <a:gd name="T1" fmla="*/ 0 h 3224"/>
                <a:gd name="T2" fmla="*/ 0 w 2515"/>
                <a:gd name="T3" fmla="*/ 0 h 3224"/>
                <a:gd name="T4" fmla="*/ 0 w 2515"/>
                <a:gd name="T5" fmla="*/ 0 h 3224"/>
                <a:gd name="T6" fmla="*/ 0 w 2515"/>
                <a:gd name="T7" fmla="*/ 0 h 3224"/>
                <a:gd name="T8" fmla="*/ 0 w 2515"/>
                <a:gd name="T9" fmla="*/ 0 h 3224"/>
                <a:gd name="T10" fmla="*/ 0 w 2515"/>
                <a:gd name="T11" fmla="*/ 0 h 3224"/>
                <a:gd name="T12" fmla="*/ 0 w 2515"/>
                <a:gd name="T13" fmla="*/ 0 h 3224"/>
                <a:gd name="T14" fmla="*/ 0 w 2515"/>
                <a:gd name="T15" fmla="*/ 0 h 3224"/>
                <a:gd name="T16" fmla="*/ 0 w 2515"/>
                <a:gd name="T17" fmla="*/ 0 h 3224"/>
                <a:gd name="T18" fmla="*/ 0 w 2515"/>
                <a:gd name="T19" fmla="*/ 0 h 3224"/>
                <a:gd name="T20" fmla="*/ 0 w 2515"/>
                <a:gd name="T21" fmla="*/ 0 h 3224"/>
                <a:gd name="T22" fmla="*/ 0 w 2515"/>
                <a:gd name="T23" fmla="*/ 0 h 3224"/>
                <a:gd name="T24" fmla="*/ 0 w 2515"/>
                <a:gd name="T25" fmla="*/ 0 h 3224"/>
                <a:gd name="T26" fmla="*/ 0 w 2515"/>
                <a:gd name="T27" fmla="*/ 0 h 3224"/>
                <a:gd name="T28" fmla="*/ 0 w 2515"/>
                <a:gd name="T29" fmla="*/ 0 h 3224"/>
                <a:gd name="T30" fmla="*/ 0 w 2515"/>
                <a:gd name="T31" fmla="*/ 0 h 3224"/>
                <a:gd name="T32" fmla="*/ 0 w 2515"/>
                <a:gd name="T33" fmla="*/ 0 h 3224"/>
                <a:gd name="T34" fmla="*/ 0 w 2515"/>
                <a:gd name="T35" fmla="*/ 0 h 3224"/>
                <a:gd name="T36" fmla="*/ 0 w 2515"/>
                <a:gd name="T37" fmla="*/ 0 h 3224"/>
                <a:gd name="T38" fmla="*/ 0 w 2515"/>
                <a:gd name="T39" fmla="*/ 0 h 3224"/>
                <a:gd name="T40" fmla="*/ 0 w 2515"/>
                <a:gd name="T41" fmla="*/ 0 h 3224"/>
                <a:gd name="T42" fmla="*/ 0 w 2515"/>
                <a:gd name="T43" fmla="*/ 0 h 3224"/>
                <a:gd name="T44" fmla="*/ 0 w 2515"/>
                <a:gd name="T45" fmla="*/ 0 h 3224"/>
                <a:gd name="T46" fmla="*/ 0 w 2515"/>
                <a:gd name="T47" fmla="*/ 0 h 3224"/>
                <a:gd name="T48" fmla="*/ 0 w 2515"/>
                <a:gd name="T49" fmla="*/ 0 h 3224"/>
                <a:gd name="T50" fmla="*/ 0 w 2515"/>
                <a:gd name="T51" fmla="*/ 0 h 3224"/>
                <a:gd name="T52" fmla="*/ 0 w 2515"/>
                <a:gd name="T53" fmla="*/ 0 h 3224"/>
                <a:gd name="T54" fmla="*/ 0 w 2515"/>
                <a:gd name="T55" fmla="*/ 0 h 3224"/>
                <a:gd name="T56" fmla="*/ 0 w 2515"/>
                <a:gd name="T57" fmla="*/ 0 h 3224"/>
                <a:gd name="T58" fmla="*/ 0 w 2515"/>
                <a:gd name="T59" fmla="*/ 0 h 3224"/>
                <a:gd name="T60" fmla="*/ 0 w 2515"/>
                <a:gd name="T61" fmla="*/ 0 h 3224"/>
                <a:gd name="T62" fmla="*/ 0 w 2515"/>
                <a:gd name="T63" fmla="*/ 0 h 3224"/>
                <a:gd name="T64" fmla="*/ 0 w 2515"/>
                <a:gd name="T65" fmla="*/ 0 h 3224"/>
                <a:gd name="T66" fmla="*/ 0 w 2515"/>
                <a:gd name="T67" fmla="*/ 0 h 3224"/>
                <a:gd name="T68" fmla="*/ 0 w 2515"/>
                <a:gd name="T69" fmla="*/ 0 h 3224"/>
                <a:gd name="T70" fmla="*/ 0 w 2515"/>
                <a:gd name="T71" fmla="*/ 0 h 3224"/>
                <a:gd name="T72" fmla="*/ 0 w 2515"/>
                <a:gd name="T73" fmla="*/ 0 h 3224"/>
                <a:gd name="T74" fmla="*/ 0 w 2515"/>
                <a:gd name="T75" fmla="*/ 0 h 3224"/>
                <a:gd name="T76" fmla="*/ 0 w 2515"/>
                <a:gd name="T77" fmla="*/ 0 h 3224"/>
                <a:gd name="T78" fmla="*/ 0 w 2515"/>
                <a:gd name="T79" fmla="*/ 0 h 3224"/>
                <a:gd name="T80" fmla="*/ 0 w 2515"/>
                <a:gd name="T81" fmla="*/ 0 h 3224"/>
                <a:gd name="T82" fmla="*/ 0 w 2515"/>
                <a:gd name="T83" fmla="*/ 0 h 3224"/>
                <a:gd name="T84" fmla="*/ 0 w 2515"/>
                <a:gd name="T85" fmla="*/ 0 h 3224"/>
                <a:gd name="T86" fmla="*/ 0 w 2515"/>
                <a:gd name="T87" fmla="*/ 0 h 3224"/>
                <a:gd name="T88" fmla="*/ 0 w 2515"/>
                <a:gd name="T89" fmla="*/ 0 h 3224"/>
                <a:gd name="T90" fmla="*/ 0 w 2515"/>
                <a:gd name="T91" fmla="*/ 0 h 3224"/>
                <a:gd name="T92" fmla="*/ 0 w 2515"/>
                <a:gd name="T93" fmla="*/ 0 h 3224"/>
                <a:gd name="T94" fmla="*/ 0 w 2515"/>
                <a:gd name="T95" fmla="*/ 0 h 3224"/>
                <a:gd name="T96" fmla="*/ 0 w 2515"/>
                <a:gd name="T97" fmla="*/ 0 h 3224"/>
                <a:gd name="T98" fmla="*/ 0 w 2515"/>
                <a:gd name="T99" fmla="*/ 0 h 3224"/>
                <a:gd name="T100" fmla="*/ 0 w 2515"/>
                <a:gd name="T101" fmla="*/ 0 h 3224"/>
                <a:gd name="T102" fmla="*/ 0 w 2515"/>
                <a:gd name="T103" fmla="*/ 0 h 3224"/>
                <a:gd name="T104" fmla="*/ 0 w 2515"/>
                <a:gd name="T105" fmla="*/ 0 h 3224"/>
                <a:gd name="T106" fmla="*/ 0 w 2515"/>
                <a:gd name="T107" fmla="*/ 0 h 3224"/>
                <a:gd name="T108" fmla="*/ 0 w 2515"/>
                <a:gd name="T109" fmla="*/ 0 h 3224"/>
                <a:gd name="T110" fmla="*/ 0 w 2515"/>
                <a:gd name="T111" fmla="*/ 0 h 3224"/>
                <a:gd name="T112" fmla="*/ 0 w 2515"/>
                <a:gd name="T113" fmla="*/ 0 h 3224"/>
                <a:gd name="T114" fmla="*/ 0 w 2515"/>
                <a:gd name="T115" fmla="*/ 0 h 3224"/>
                <a:gd name="T116" fmla="*/ 0 w 2515"/>
                <a:gd name="T117" fmla="*/ 0 h 3224"/>
                <a:gd name="T118" fmla="*/ 0 w 2515"/>
                <a:gd name="T119" fmla="*/ 0 h 3224"/>
                <a:gd name="T120" fmla="*/ 0 w 2515"/>
                <a:gd name="T121" fmla="*/ 0 h 32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515"/>
                <a:gd name="T184" fmla="*/ 0 h 3224"/>
                <a:gd name="T185" fmla="*/ 2515 w 2515"/>
                <a:gd name="T186" fmla="*/ 3224 h 32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515" h="3224">
                  <a:moveTo>
                    <a:pt x="805" y="37"/>
                  </a:moveTo>
                  <a:lnTo>
                    <a:pt x="811" y="43"/>
                  </a:lnTo>
                  <a:lnTo>
                    <a:pt x="817" y="51"/>
                  </a:lnTo>
                  <a:lnTo>
                    <a:pt x="822" y="57"/>
                  </a:lnTo>
                  <a:lnTo>
                    <a:pt x="826" y="63"/>
                  </a:lnTo>
                  <a:lnTo>
                    <a:pt x="830" y="68"/>
                  </a:lnTo>
                  <a:lnTo>
                    <a:pt x="834" y="72"/>
                  </a:lnTo>
                  <a:lnTo>
                    <a:pt x="836" y="78"/>
                  </a:lnTo>
                  <a:lnTo>
                    <a:pt x="840" y="84"/>
                  </a:lnTo>
                  <a:lnTo>
                    <a:pt x="840" y="92"/>
                  </a:lnTo>
                  <a:lnTo>
                    <a:pt x="840" y="100"/>
                  </a:lnTo>
                  <a:lnTo>
                    <a:pt x="840" y="106"/>
                  </a:lnTo>
                  <a:lnTo>
                    <a:pt x="840" y="109"/>
                  </a:lnTo>
                  <a:lnTo>
                    <a:pt x="840" y="115"/>
                  </a:lnTo>
                  <a:lnTo>
                    <a:pt x="838" y="119"/>
                  </a:lnTo>
                  <a:lnTo>
                    <a:pt x="836" y="125"/>
                  </a:lnTo>
                  <a:lnTo>
                    <a:pt x="834" y="129"/>
                  </a:lnTo>
                  <a:lnTo>
                    <a:pt x="834" y="135"/>
                  </a:lnTo>
                  <a:lnTo>
                    <a:pt x="832" y="141"/>
                  </a:lnTo>
                  <a:lnTo>
                    <a:pt x="828" y="147"/>
                  </a:lnTo>
                  <a:lnTo>
                    <a:pt x="826" y="154"/>
                  </a:lnTo>
                  <a:lnTo>
                    <a:pt x="826" y="162"/>
                  </a:lnTo>
                  <a:lnTo>
                    <a:pt x="824" y="170"/>
                  </a:lnTo>
                  <a:lnTo>
                    <a:pt x="822" y="178"/>
                  </a:lnTo>
                  <a:lnTo>
                    <a:pt x="822" y="186"/>
                  </a:lnTo>
                  <a:lnTo>
                    <a:pt x="821" y="190"/>
                  </a:lnTo>
                  <a:lnTo>
                    <a:pt x="821" y="195"/>
                  </a:lnTo>
                  <a:lnTo>
                    <a:pt x="821" y="201"/>
                  </a:lnTo>
                  <a:lnTo>
                    <a:pt x="821" y="207"/>
                  </a:lnTo>
                  <a:lnTo>
                    <a:pt x="819" y="211"/>
                  </a:lnTo>
                  <a:lnTo>
                    <a:pt x="819" y="217"/>
                  </a:lnTo>
                  <a:lnTo>
                    <a:pt x="819" y="223"/>
                  </a:lnTo>
                  <a:lnTo>
                    <a:pt x="819" y="231"/>
                  </a:lnTo>
                  <a:lnTo>
                    <a:pt x="819" y="235"/>
                  </a:lnTo>
                  <a:lnTo>
                    <a:pt x="819" y="242"/>
                  </a:lnTo>
                  <a:lnTo>
                    <a:pt x="819" y="248"/>
                  </a:lnTo>
                  <a:lnTo>
                    <a:pt x="821" y="256"/>
                  </a:lnTo>
                  <a:lnTo>
                    <a:pt x="821" y="262"/>
                  </a:lnTo>
                  <a:lnTo>
                    <a:pt x="821" y="270"/>
                  </a:lnTo>
                  <a:lnTo>
                    <a:pt x="821" y="276"/>
                  </a:lnTo>
                  <a:lnTo>
                    <a:pt x="821" y="281"/>
                  </a:lnTo>
                  <a:lnTo>
                    <a:pt x="819" y="289"/>
                  </a:lnTo>
                  <a:lnTo>
                    <a:pt x="819" y="295"/>
                  </a:lnTo>
                  <a:lnTo>
                    <a:pt x="819" y="301"/>
                  </a:lnTo>
                  <a:lnTo>
                    <a:pt x="819" y="307"/>
                  </a:lnTo>
                  <a:lnTo>
                    <a:pt x="819" y="313"/>
                  </a:lnTo>
                  <a:lnTo>
                    <a:pt x="819" y="319"/>
                  </a:lnTo>
                  <a:lnTo>
                    <a:pt x="817" y="322"/>
                  </a:lnTo>
                  <a:lnTo>
                    <a:pt x="817" y="328"/>
                  </a:lnTo>
                  <a:lnTo>
                    <a:pt x="817" y="334"/>
                  </a:lnTo>
                  <a:lnTo>
                    <a:pt x="817" y="340"/>
                  </a:lnTo>
                  <a:lnTo>
                    <a:pt x="815" y="344"/>
                  </a:lnTo>
                  <a:lnTo>
                    <a:pt x="815" y="350"/>
                  </a:lnTo>
                  <a:lnTo>
                    <a:pt x="815" y="358"/>
                  </a:lnTo>
                  <a:lnTo>
                    <a:pt x="813" y="367"/>
                  </a:lnTo>
                  <a:lnTo>
                    <a:pt x="811" y="375"/>
                  </a:lnTo>
                  <a:lnTo>
                    <a:pt x="809" y="383"/>
                  </a:lnTo>
                  <a:lnTo>
                    <a:pt x="807" y="391"/>
                  </a:lnTo>
                  <a:lnTo>
                    <a:pt x="805" y="399"/>
                  </a:lnTo>
                  <a:lnTo>
                    <a:pt x="803" y="405"/>
                  </a:lnTo>
                  <a:lnTo>
                    <a:pt x="801" y="412"/>
                  </a:lnTo>
                  <a:lnTo>
                    <a:pt x="799" y="416"/>
                  </a:lnTo>
                  <a:lnTo>
                    <a:pt x="795" y="422"/>
                  </a:lnTo>
                  <a:lnTo>
                    <a:pt x="793" y="426"/>
                  </a:lnTo>
                  <a:lnTo>
                    <a:pt x="791" y="430"/>
                  </a:lnTo>
                  <a:lnTo>
                    <a:pt x="787" y="438"/>
                  </a:lnTo>
                  <a:lnTo>
                    <a:pt x="783" y="446"/>
                  </a:lnTo>
                  <a:lnTo>
                    <a:pt x="781" y="449"/>
                  </a:lnTo>
                  <a:lnTo>
                    <a:pt x="779" y="451"/>
                  </a:lnTo>
                  <a:lnTo>
                    <a:pt x="778" y="453"/>
                  </a:lnTo>
                  <a:lnTo>
                    <a:pt x="778" y="455"/>
                  </a:lnTo>
                  <a:lnTo>
                    <a:pt x="776" y="453"/>
                  </a:lnTo>
                  <a:lnTo>
                    <a:pt x="768" y="453"/>
                  </a:lnTo>
                  <a:lnTo>
                    <a:pt x="764" y="451"/>
                  </a:lnTo>
                  <a:lnTo>
                    <a:pt x="758" y="451"/>
                  </a:lnTo>
                  <a:lnTo>
                    <a:pt x="752" y="451"/>
                  </a:lnTo>
                  <a:lnTo>
                    <a:pt x="746" y="451"/>
                  </a:lnTo>
                  <a:lnTo>
                    <a:pt x="738" y="451"/>
                  </a:lnTo>
                  <a:lnTo>
                    <a:pt x="731" y="451"/>
                  </a:lnTo>
                  <a:lnTo>
                    <a:pt x="721" y="451"/>
                  </a:lnTo>
                  <a:lnTo>
                    <a:pt x="713" y="451"/>
                  </a:lnTo>
                  <a:lnTo>
                    <a:pt x="707" y="451"/>
                  </a:lnTo>
                  <a:lnTo>
                    <a:pt x="703" y="451"/>
                  </a:lnTo>
                  <a:lnTo>
                    <a:pt x="697" y="451"/>
                  </a:lnTo>
                  <a:lnTo>
                    <a:pt x="693" y="451"/>
                  </a:lnTo>
                  <a:lnTo>
                    <a:pt x="690" y="451"/>
                  </a:lnTo>
                  <a:lnTo>
                    <a:pt x="684" y="453"/>
                  </a:lnTo>
                  <a:lnTo>
                    <a:pt x="678" y="453"/>
                  </a:lnTo>
                  <a:lnTo>
                    <a:pt x="674" y="455"/>
                  </a:lnTo>
                  <a:lnTo>
                    <a:pt x="668" y="455"/>
                  </a:lnTo>
                  <a:lnTo>
                    <a:pt x="664" y="457"/>
                  </a:lnTo>
                  <a:lnTo>
                    <a:pt x="658" y="457"/>
                  </a:lnTo>
                  <a:lnTo>
                    <a:pt x="652" y="459"/>
                  </a:lnTo>
                  <a:lnTo>
                    <a:pt x="647" y="459"/>
                  </a:lnTo>
                  <a:lnTo>
                    <a:pt x="643" y="461"/>
                  </a:lnTo>
                  <a:lnTo>
                    <a:pt x="637" y="463"/>
                  </a:lnTo>
                  <a:lnTo>
                    <a:pt x="633" y="465"/>
                  </a:lnTo>
                  <a:lnTo>
                    <a:pt x="627" y="465"/>
                  </a:lnTo>
                  <a:lnTo>
                    <a:pt x="621" y="467"/>
                  </a:lnTo>
                  <a:lnTo>
                    <a:pt x="617" y="471"/>
                  </a:lnTo>
                  <a:lnTo>
                    <a:pt x="611" y="473"/>
                  </a:lnTo>
                  <a:lnTo>
                    <a:pt x="607" y="475"/>
                  </a:lnTo>
                  <a:lnTo>
                    <a:pt x="602" y="477"/>
                  </a:lnTo>
                  <a:lnTo>
                    <a:pt x="596" y="479"/>
                  </a:lnTo>
                  <a:lnTo>
                    <a:pt x="592" y="483"/>
                  </a:lnTo>
                  <a:lnTo>
                    <a:pt x="588" y="485"/>
                  </a:lnTo>
                  <a:lnTo>
                    <a:pt x="582" y="489"/>
                  </a:lnTo>
                  <a:lnTo>
                    <a:pt x="576" y="492"/>
                  </a:lnTo>
                  <a:lnTo>
                    <a:pt x="572" y="496"/>
                  </a:lnTo>
                  <a:lnTo>
                    <a:pt x="563" y="502"/>
                  </a:lnTo>
                  <a:lnTo>
                    <a:pt x="555" y="512"/>
                  </a:lnTo>
                  <a:lnTo>
                    <a:pt x="551" y="516"/>
                  </a:lnTo>
                  <a:lnTo>
                    <a:pt x="549" y="520"/>
                  </a:lnTo>
                  <a:lnTo>
                    <a:pt x="543" y="524"/>
                  </a:lnTo>
                  <a:lnTo>
                    <a:pt x="541" y="530"/>
                  </a:lnTo>
                  <a:lnTo>
                    <a:pt x="537" y="535"/>
                  </a:lnTo>
                  <a:lnTo>
                    <a:pt x="535" y="539"/>
                  </a:lnTo>
                  <a:lnTo>
                    <a:pt x="533" y="545"/>
                  </a:lnTo>
                  <a:lnTo>
                    <a:pt x="529" y="553"/>
                  </a:lnTo>
                  <a:lnTo>
                    <a:pt x="527" y="557"/>
                  </a:lnTo>
                  <a:lnTo>
                    <a:pt x="523" y="565"/>
                  </a:lnTo>
                  <a:lnTo>
                    <a:pt x="521" y="571"/>
                  </a:lnTo>
                  <a:lnTo>
                    <a:pt x="520" y="576"/>
                  </a:lnTo>
                  <a:lnTo>
                    <a:pt x="516" y="582"/>
                  </a:lnTo>
                  <a:lnTo>
                    <a:pt x="514" y="590"/>
                  </a:lnTo>
                  <a:lnTo>
                    <a:pt x="512" y="596"/>
                  </a:lnTo>
                  <a:lnTo>
                    <a:pt x="510" y="604"/>
                  </a:lnTo>
                  <a:lnTo>
                    <a:pt x="506" y="610"/>
                  </a:lnTo>
                  <a:lnTo>
                    <a:pt x="504" y="616"/>
                  </a:lnTo>
                  <a:lnTo>
                    <a:pt x="502" y="623"/>
                  </a:lnTo>
                  <a:lnTo>
                    <a:pt x="498" y="631"/>
                  </a:lnTo>
                  <a:lnTo>
                    <a:pt x="496" y="637"/>
                  </a:lnTo>
                  <a:lnTo>
                    <a:pt x="494" y="645"/>
                  </a:lnTo>
                  <a:lnTo>
                    <a:pt x="492" y="653"/>
                  </a:lnTo>
                  <a:lnTo>
                    <a:pt x="490" y="660"/>
                  </a:lnTo>
                  <a:lnTo>
                    <a:pt x="488" y="668"/>
                  </a:lnTo>
                  <a:lnTo>
                    <a:pt x="486" y="674"/>
                  </a:lnTo>
                  <a:lnTo>
                    <a:pt x="482" y="682"/>
                  </a:lnTo>
                  <a:lnTo>
                    <a:pt x="482" y="690"/>
                  </a:lnTo>
                  <a:lnTo>
                    <a:pt x="478" y="696"/>
                  </a:lnTo>
                  <a:lnTo>
                    <a:pt x="478" y="703"/>
                  </a:lnTo>
                  <a:lnTo>
                    <a:pt x="477" y="709"/>
                  </a:lnTo>
                  <a:lnTo>
                    <a:pt x="475" y="717"/>
                  </a:lnTo>
                  <a:lnTo>
                    <a:pt x="473" y="725"/>
                  </a:lnTo>
                  <a:lnTo>
                    <a:pt x="471" y="731"/>
                  </a:lnTo>
                  <a:lnTo>
                    <a:pt x="469" y="739"/>
                  </a:lnTo>
                  <a:lnTo>
                    <a:pt x="467" y="746"/>
                  </a:lnTo>
                  <a:lnTo>
                    <a:pt x="465" y="752"/>
                  </a:lnTo>
                  <a:lnTo>
                    <a:pt x="463" y="760"/>
                  </a:lnTo>
                  <a:lnTo>
                    <a:pt x="463" y="766"/>
                  </a:lnTo>
                  <a:lnTo>
                    <a:pt x="461" y="774"/>
                  </a:lnTo>
                  <a:lnTo>
                    <a:pt x="459" y="780"/>
                  </a:lnTo>
                  <a:lnTo>
                    <a:pt x="459" y="786"/>
                  </a:lnTo>
                  <a:lnTo>
                    <a:pt x="455" y="791"/>
                  </a:lnTo>
                  <a:lnTo>
                    <a:pt x="455" y="799"/>
                  </a:lnTo>
                  <a:lnTo>
                    <a:pt x="453" y="805"/>
                  </a:lnTo>
                  <a:lnTo>
                    <a:pt x="451" y="811"/>
                  </a:lnTo>
                  <a:lnTo>
                    <a:pt x="451" y="817"/>
                  </a:lnTo>
                  <a:lnTo>
                    <a:pt x="451" y="823"/>
                  </a:lnTo>
                  <a:lnTo>
                    <a:pt x="449" y="827"/>
                  </a:lnTo>
                  <a:lnTo>
                    <a:pt x="447" y="832"/>
                  </a:lnTo>
                  <a:lnTo>
                    <a:pt x="445" y="838"/>
                  </a:lnTo>
                  <a:lnTo>
                    <a:pt x="445" y="844"/>
                  </a:lnTo>
                  <a:lnTo>
                    <a:pt x="445" y="848"/>
                  </a:lnTo>
                  <a:lnTo>
                    <a:pt x="443" y="852"/>
                  </a:lnTo>
                  <a:lnTo>
                    <a:pt x="443" y="858"/>
                  </a:lnTo>
                  <a:lnTo>
                    <a:pt x="443" y="864"/>
                  </a:lnTo>
                  <a:lnTo>
                    <a:pt x="439" y="870"/>
                  </a:lnTo>
                  <a:lnTo>
                    <a:pt x="439" y="877"/>
                  </a:lnTo>
                  <a:lnTo>
                    <a:pt x="437" y="883"/>
                  </a:lnTo>
                  <a:lnTo>
                    <a:pt x="437" y="889"/>
                  </a:lnTo>
                  <a:lnTo>
                    <a:pt x="437" y="897"/>
                  </a:lnTo>
                  <a:lnTo>
                    <a:pt x="437" y="899"/>
                  </a:lnTo>
                  <a:lnTo>
                    <a:pt x="586" y="977"/>
                  </a:lnTo>
                  <a:lnTo>
                    <a:pt x="586" y="975"/>
                  </a:lnTo>
                  <a:lnTo>
                    <a:pt x="588" y="973"/>
                  </a:lnTo>
                  <a:lnTo>
                    <a:pt x="592" y="969"/>
                  </a:lnTo>
                  <a:lnTo>
                    <a:pt x="598" y="963"/>
                  </a:lnTo>
                  <a:lnTo>
                    <a:pt x="602" y="959"/>
                  </a:lnTo>
                  <a:lnTo>
                    <a:pt x="604" y="956"/>
                  </a:lnTo>
                  <a:lnTo>
                    <a:pt x="607" y="950"/>
                  </a:lnTo>
                  <a:lnTo>
                    <a:pt x="611" y="946"/>
                  </a:lnTo>
                  <a:lnTo>
                    <a:pt x="615" y="940"/>
                  </a:lnTo>
                  <a:lnTo>
                    <a:pt x="621" y="936"/>
                  </a:lnTo>
                  <a:lnTo>
                    <a:pt x="625" y="930"/>
                  </a:lnTo>
                  <a:lnTo>
                    <a:pt x="631" y="924"/>
                  </a:lnTo>
                  <a:lnTo>
                    <a:pt x="635" y="916"/>
                  </a:lnTo>
                  <a:lnTo>
                    <a:pt x="641" y="911"/>
                  </a:lnTo>
                  <a:lnTo>
                    <a:pt x="645" y="903"/>
                  </a:lnTo>
                  <a:lnTo>
                    <a:pt x="652" y="895"/>
                  </a:lnTo>
                  <a:lnTo>
                    <a:pt x="656" y="887"/>
                  </a:lnTo>
                  <a:lnTo>
                    <a:pt x="664" y="879"/>
                  </a:lnTo>
                  <a:lnTo>
                    <a:pt x="670" y="871"/>
                  </a:lnTo>
                  <a:lnTo>
                    <a:pt x="676" y="866"/>
                  </a:lnTo>
                  <a:lnTo>
                    <a:pt x="682" y="856"/>
                  </a:lnTo>
                  <a:lnTo>
                    <a:pt x="690" y="846"/>
                  </a:lnTo>
                  <a:lnTo>
                    <a:pt x="695" y="838"/>
                  </a:lnTo>
                  <a:lnTo>
                    <a:pt x="701" y="830"/>
                  </a:lnTo>
                  <a:lnTo>
                    <a:pt x="707" y="821"/>
                  </a:lnTo>
                  <a:lnTo>
                    <a:pt x="715" y="811"/>
                  </a:lnTo>
                  <a:lnTo>
                    <a:pt x="721" y="801"/>
                  </a:lnTo>
                  <a:lnTo>
                    <a:pt x="729" y="793"/>
                  </a:lnTo>
                  <a:lnTo>
                    <a:pt x="735" y="784"/>
                  </a:lnTo>
                  <a:lnTo>
                    <a:pt x="742" y="774"/>
                  </a:lnTo>
                  <a:lnTo>
                    <a:pt x="748" y="762"/>
                  </a:lnTo>
                  <a:lnTo>
                    <a:pt x="754" y="752"/>
                  </a:lnTo>
                  <a:lnTo>
                    <a:pt x="760" y="743"/>
                  </a:lnTo>
                  <a:lnTo>
                    <a:pt x="768" y="733"/>
                  </a:lnTo>
                  <a:lnTo>
                    <a:pt x="774" y="721"/>
                  </a:lnTo>
                  <a:lnTo>
                    <a:pt x="779" y="713"/>
                  </a:lnTo>
                  <a:lnTo>
                    <a:pt x="785" y="702"/>
                  </a:lnTo>
                  <a:lnTo>
                    <a:pt x="791" y="692"/>
                  </a:lnTo>
                  <a:lnTo>
                    <a:pt x="797" y="682"/>
                  </a:lnTo>
                  <a:lnTo>
                    <a:pt x="803" y="670"/>
                  </a:lnTo>
                  <a:lnTo>
                    <a:pt x="807" y="660"/>
                  </a:lnTo>
                  <a:lnTo>
                    <a:pt x="813" y="651"/>
                  </a:lnTo>
                  <a:lnTo>
                    <a:pt x="819" y="641"/>
                  </a:lnTo>
                  <a:lnTo>
                    <a:pt x="824" y="629"/>
                  </a:lnTo>
                  <a:lnTo>
                    <a:pt x="826" y="619"/>
                  </a:lnTo>
                  <a:lnTo>
                    <a:pt x="832" y="610"/>
                  </a:lnTo>
                  <a:lnTo>
                    <a:pt x="836" y="600"/>
                  </a:lnTo>
                  <a:lnTo>
                    <a:pt x="840" y="590"/>
                  </a:lnTo>
                  <a:lnTo>
                    <a:pt x="844" y="578"/>
                  </a:lnTo>
                  <a:lnTo>
                    <a:pt x="846" y="569"/>
                  </a:lnTo>
                  <a:lnTo>
                    <a:pt x="850" y="559"/>
                  </a:lnTo>
                  <a:lnTo>
                    <a:pt x="854" y="551"/>
                  </a:lnTo>
                  <a:lnTo>
                    <a:pt x="854" y="541"/>
                  </a:lnTo>
                  <a:lnTo>
                    <a:pt x="858" y="532"/>
                  </a:lnTo>
                  <a:lnTo>
                    <a:pt x="858" y="524"/>
                  </a:lnTo>
                  <a:lnTo>
                    <a:pt x="860" y="514"/>
                  </a:lnTo>
                  <a:lnTo>
                    <a:pt x="860" y="506"/>
                  </a:lnTo>
                  <a:lnTo>
                    <a:pt x="862" y="498"/>
                  </a:lnTo>
                  <a:lnTo>
                    <a:pt x="862" y="490"/>
                  </a:lnTo>
                  <a:lnTo>
                    <a:pt x="862" y="483"/>
                  </a:lnTo>
                  <a:lnTo>
                    <a:pt x="862" y="475"/>
                  </a:lnTo>
                  <a:lnTo>
                    <a:pt x="862" y="469"/>
                  </a:lnTo>
                  <a:lnTo>
                    <a:pt x="862" y="463"/>
                  </a:lnTo>
                  <a:lnTo>
                    <a:pt x="862" y="457"/>
                  </a:lnTo>
                  <a:lnTo>
                    <a:pt x="860" y="451"/>
                  </a:lnTo>
                  <a:lnTo>
                    <a:pt x="860" y="446"/>
                  </a:lnTo>
                  <a:lnTo>
                    <a:pt x="860" y="440"/>
                  </a:lnTo>
                  <a:lnTo>
                    <a:pt x="860" y="434"/>
                  </a:lnTo>
                  <a:lnTo>
                    <a:pt x="858" y="428"/>
                  </a:lnTo>
                  <a:lnTo>
                    <a:pt x="858" y="424"/>
                  </a:lnTo>
                  <a:lnTo>
                    <a:pt x="856" y="418"/>
                  </a:lnTo>
                  <a:lnTo>
                    <a:pt x="854" y="412"/>
                  </a:lnTo>
                  <a:lnTo>
                    <a:pt x="854" y="406"/>
                  </a:lnTo>
                  <a:lnTo>
                    <a:pt x="852" y="403"/>
                  </a:lnTo>
                  <a:lnTo>
                    <a:pt x="852" y="399"/>
                  </a:lnTo>
                  <a:lnTo>
                    <a:pt x="850" y="395"/>
                  </a:lnTo>
                  <a:lnTo>
                    <a:pt x="846" y="385"/>
                  </a:lnTo>
                  <a:lnTo>
                    <a:pt x="844" y="377"/>
                  </a:lnTo>
                  <a:lnTo>
                    <a:pt x="840" y="369"/>
                  </a:lnTo>
                  <a:lnTo>
                    <a:pt x="840" y="365"/>
                  </a:lnTo>
                  <a:lnTo>
                    <a:pt x="836" y="360"/>
                  </a:lnTo>
                  <a:lnTo>
                    <a:pt x="834" y="358"/>
                  </a:lnTo>
                  <a:lnTo>
                    <a:pt x="834" y="354"/>
                  </a:lnTo>
                  <a:lnTo>
                    <a:pt x="834" y="352"/>
                  </a:lnTo>
                  <a:lnTo>
                    <a:pt x="834" y="346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36" y="328"/>
                  </a:lnTo>
                  <a:lnTo>
                    <a:pt x="838" y="322"/>
                  </a:lnTo>
                  <a:lnTo>
                    <a:pt x="838" y="315"/>
                  </a:lnTo>
                  <a:lnTo>
                    <a:pt x="840" y="309"/>
                  </a:lnTo>
                  <a:lnTo>
                    <a:pt x="840" y="299"/>
                  </a:lnTo>
                  <a:lnTo>
                    <a:pt x="844" y="289"/>
                  </a:lnTo>
                  <a:lnTo>
                    <a:pt x="844" y="285"/>
                  </a:lnTo>
                  <a:lnTo>
                    <a:pt x="844" y="279"/>
                  </a:lnTo>
                  <a:lnTo>
                    <a:pt x="846" y="276"/>
                  </a:lnTo>
                  <a:lnTo>
                    <a:pt x="846" y="270"/>
                  </a:lnTo>
                  <a:lnTo>
                    <a:pt x="848" y="266"/>
                  </a:lnTo>
                  <a:lnTo>
                    <a:pt x="850" y="260"/>
                  </a:lnTo>
                  <a:lnTo>
                    <a:pt x="850" y="256"/>
                  </a:lnTo>
                  <a:lnTo>
                    <a:pt x="852" y="250"/>
                  </a:lnTo>
                  <a:lnTo>
                    <a:pt x="852" y="244"/>
                  </a:lnTo>
                  <a:lnTo>
                    <a:pt x="854" y="238"/>
                  </a:lnTo>
                  <a:lnTo>
                    <a:pt x="854" y="235"/>
                  </a:lnTo>
                  <a:lnTo>
                    <a:pt x="856" y="229"/>
                  </a:lnTo>
                  <a:lnTo>
                    <a:pt x="858" y="223"/>
                  </a:lnTo>
                  <a:lnTo>
                    <a:pt x="860" y="217"/>
                  </a:lnTo>
                  <a:lnTo>
                    <a:pt x="860" y="211"/>
                  </a:lnTo>
                  <a:lnTo>
                    <a:pt x="862" y="207"/>
                  </a:lnTo>
                  <a:lnTo>
                    <a:pt x="863" y="201"/>
                  </a:lnTo>
                  <a:lnTo>
                    <a:pt x="865" y="195"/>
                  </a:lnTo>
                  <a:lnTo>
                    <a:pt x="865" y="190"/>
                  </a:lnTo>
                  <a:lnTo>
                    <a:pt x="869" y="186"/>
                  </a:lnTo>
                  <a:lnTo>
                    <a:pt x="871" y="180"/>
                  </a:lnTo>
                  <a:lnTo>
                    <a:pt x="873" y="174"/>
                  </a:lnTo>
                  <a:lnTo>
                    <a:pt x="875" y="170"/>
                  </a:lnTo>
                  <a:lnTo>
                    <a:pt x="877" y="164"/>
                  </a:lnTo>
                  <a:lnTo>
                    <a:pt x="879" y="158"/>
                  </a:lnTo>
                  <a:lnTo>
                    <a:pt x="881" y="152"/>
                  </a:lnTo>
                  <a:lnTo>
                    <a:pt x="883" y="149"/>
                  </a:lnTo>
                  <a:lnTo>
                    <a:pt x="885" y="143"/>
                  </a:lnTo>
                  <a:lnTo>
                    <a:pt x="891" y="133"/>
                  </a:lnTo>
                  <a:lnTo>
                    <a:pt x="895" y="125"/>
                  </a:lnTo>
                  <a:lnTo>
                    <a:pt x="901" y="115"/>
                  </a:lnTo>
                  <a:lnTo>
                    <a:pt x="905" y="108"/>
                  </a:lnTo>
                  <a:lnTo>
                    <a:pt x="912" y="100"/>
                  </a:lnTo>
                  <a:lnTo>
                    <a:pt x="918" y="94"/>
                  </a:lnTo>
                  <a:lnTo>
                    <a:pt x="924" y="86"/>
                  </a:lnTo>
                  <a:lnTo>
                    <a:pt x="932" y="80"/>
                  </a:lnTo>
                  <a:lnTo>
                    <a:pt x="938" y="74"/>
                  </a:lnTo>
                  <a:lnTo>
                    <a:pt x="946" y="70"/>
                  </a:lnTo>
                  <a:lnTo>
                    <a:pt x="953" y="65"/>
                  </a:lnTo>
                  <a:lnTo>
                    <a:pt x="963" y="61"/>
                  </a:lnTo>
                  <a:lnTo>
                    <a:pt x="967" y="59"/>
                  </a:lnTo>
                  <a:lnTo>
                    <a:pt x="971" y="57"/>
                  </a:lnTo>
                  <a:lnTo>
                    <a:pt x="977" y="55"/>
                  </a:lnTo>
                  <a:lnTo>
                    <a:pt x="983" y="53"/>
                  </a:lnTo>
                  <a:lnTo>
                    <a:pt x="987" y="51"/>
                  </a:lnTo>
                  <a:lnTo>
                    <a:pt x="991" y="51"/>
                  </a:lnTo>
                  <a:lnTo>
                    <a:pt x="996" y="49"/>
                  </a:lnTo>
                  <a:lnTo>
                    <a:pt x="1002" y="49"/>
                  </a:lnTo>
                  <a:lnTo>
                    <a:pt x="1006" y="47"/>
                  </a:lnTo>
                  <a:lnTo>
                    <a:pt x="1012" y="47"/>
                  </a:lnTo>
                  <a:lnTo>
                    <a:pt x="1016" y="47"/>
                  </a:lnTo>
                  <a:lnTo>
                    <a:pt x="1022" y="47"/>
                  </a:lnTo>
                  <a:lnTo>
                    <a:pt x="1028" y="45"/>
                  </a:lnTo>
                  <a:lnTo>
                    <a:pt x="1034" y="45"/>
                  </a:lnTo>
                  <a:lnTo>
                    <a:pt x="1037" y="45"/>
                  </a:lnTo>
                  <a:lnTo>
                    <a:pt x="1043" y="45"/>
                  </a:lnTo>
                  <a:lnTo>
                    <a:pt x="1049" y="45"/>
                  </a:lnTo>
                  <a:lnTo>
                    <a:pt x="1055" y="45"/>
                  </a:lnTo>
                  <a:lnTo>
                    <a:pt x="1061" y="47"/>
                  </a:lnTo>
                  <a:lnTo>
                    <a:pt x="1067" y="47"/>
                  </a:lnTo>
                  <a:lnTo>
                    <a:pt x="1073" y="47"/>
                  </a:lnTo>
                  <a:lnTo>
                    <a:pt x="1077" y="47"/>
                  </a:lnTo>
                  <a:lnTo>
                    <a:pt x="1082" y="49"/>
                  </a:lnTo>
                  <a:lnTo>
                    <a:pt x="1088" y="51"/>
                  </a:lnTo>
                  <a:lnTo>
                    <a:pt x="1094" y="51"/>
                  </a:lnTo>
                  <a:lnTo>
                    <a:pt x="1100" y="53"/>
                  </a:lnTo>
                  <a:lnTo>
                    <a:pt x="1106" y="53"/>
                  </a:lnTo>
                  <a:lnTo>
                    <a:pt x="1112" y="57"/>
                  </a:lnTo>
                  <a:lnTo>
                    <a:pt x="1116" y="59"/>
                  </a:lnTo>
                  <a:lnTo>
                    <a:pt x="1121" y="61"/>
                  </a:lnTo>
                  <a:lnTo>
                    <a:pt x="1125" y="63"/>
                  </a:lnTo>
                  <a:lnTo>
                    <a:pt x="1133" y="65"/>
                  </a:lnTo>
                  <a:lnTo>
                    <a:pt x="1137" y="67"/>
                  </a:lnTo>
                  <a:lnTo>
                    <a:pt x="1143" y="70"/>
                  </a:lnTo>
                  <a:lnTo>
                    <a:pt x="1147" y="72"/>
                  </a:lnTo>
                  <a:lnTo>
                    <a:pt x="1153" y="76"/>
                  </a:lnTo>
                  <a:lnTo>
                    <a:pt x="1159" y="80"/>
                  </a:lnTo>
                  <a:lnTo>
                    <a:pt x="1163" y="82"/>
                  </a:lnTo>
                  <a:lnTo>
                    <a:pt x="1166" y="86"/>
                  </a:lnTo>
                  <a:lnTo>
                    <a:pt x="1172" y="90"/>
                  </a:lnTo>
                  <a:lnTo>
                    <a:pt x="1176" y="94"/>
                  </a:lnTo>
                  <a:lnTo>
                    <a:pt x="1182" y="98"/>
                  </a:lnTo>
                  <a:lnTo>
                    <a:pt x="1186" y="102"/>
                  </a:lnTo>
                  <a:lnTo>
                    <a:pt x="1190" y="108"/>
                  </a:lnTo>
                  <a:lnTo>
                    <a:pt x="1194" y="111"/>
                  </a:lnTo>
                  <a:lnTo>
                    <a:pt x="1198" y="117"/>
                  </a:lnTo>
                  <a:lnTo>
                    <a:pt x="1204" y="121"/>
                  </a:lnTo>
                  <a:lnTo>
                    <a:pt x="1207" y="127"/>
                  </a:lnTo>
                  <a:lnTo>
                    <a:pt x="1209" y="133"/>
                  </a:lnTo>
                  <a:lnTo>
                    <a:pt x="1215" y="139"/>
                  </a:lnTo>
                  <a:lnTo>
                    <a:pt x="1217" y="145"/>
                  </a:lnTo>
                  <a:lnTo>
                    <a:pt x="1223" y="151"/>
                  </a:lnTo>
                  <a:lnTo>
                    <a:pt x="1225" y="156"/>
                  </a:lnTo>
                  <a:lnTo>
                    <a:pt x="1227" y="162"/>
                  </a:lnTo>
                  <a:lnTo>
                    <a:pt x="1229" y="166"/>
                  </a:lnTo>
                  <a:lnTo>
                    <a:pt x="1233" y="172"/>
                  </a:lnTo>
                  <a:lnTo>
                    <a:pt x="1235" y="178"/>
                  </a:lnTo>
                  <a:lnTo>
                    <a:pt x="1237" y="184"/>
                  </a:lnTo>
                  <a:lnTo>
                    <a:pt x="1241" y="190"/>
                  </a:lnTo>
                  <a:lnTo>
                    <a:pt x="1243" y="195"/>
                  </a:lnTo>
                  <a:lnTo>
                    <a:pt x="1243" y="201"/>
                  </a:lnTo>
                  <a:lnTo>
                    <a:pt x="1247" y="205"/>
                  </a:lnTo>
                  <a:lnTo>
                    <a:pt x="1247" y="211"/>
                  </a:lnTo>
                  <a:lnTo>
                    <a:pt x="1249" y="217"/>
                  </a:lnTo>
                  <a:lnTo>
                    <a:pt x="1250" y="221"/>
                  </a:lnTo>
                  <a:lnTo>
                    <a:pt x="1252" y="227"/>
                  </a:lnTo>
                  <a:lnTo>
                    <a:pt x="1252" y="231"/>
                  </a:lnTo>
                  <a:lnTo>
                    <a:pt x="1254" y="236"/>
                  </a:lnTo>
                  <a:lnTo>
                    <a:pt x="1256" y="246"/>
                  </a:lnTo>
                  <a:lnTo>
                    <a:pt x="1256" y="256"/>
                  </a:lnTo>
                  <a:lnTo>
                    <a:pt x="1258" y="264"/>
                  </a:lnTo>
                  <a:lnTo>
                    <a:pt x="1258" y="274"/>
                  </a:lnTo>
                  <a:lnTo>
                    <a:pt x="1258" y="281"/>
                  </a:lnTo>
                  <a:lnTo>
                    <a:pt x="1258" y="289"/>
                  </a:lnTo>
                  <a:lnTo>
                    <a:pt x="1258" y="295"/>
                  </a:lnTo>
                  <a:lnTo>
                    <a:pt x="1258" y="303"/>
                  </a:lnTo>
                  <a:lnTo>
                    <a:pt x="1256" y="309"/>
                  </a:lnTo>
                  <a:lnTo>
                    <a:pt x="1256" y="315"/>
                  </a:lnTo>
                  <a:lnTo>
                    <a:pt x="1256" y="322"/>
                  </a:lnTo>
                  <a:lnTo>
                    <a:pt x="1254" y="328"/>
                  </a:lnTo>
                  <a:lnTo>
                    <a:pt x="1252" y="332"/>
                  </a:lnTo>
                  <a:lnTo>
                    <a:pt x="1252" y="336"/>
                  </a:lnTo>
                  <a:lnTo>
                    <a:pt x="1250" y="342"/>
                  </a:lnTo>
                  <a:lnTo>
                    <a:pt x="1249" y="346"/>
                  </a:lnTo>
                  <a:lnTo>
                    <a:pt x="1247" y="352"/>
                  </a:lnTo>
                  <a:lnTo>
                    <a:pt x="1245" y="358"/>
                  </a:lnTo>
                  <a:lnTo>
                    <a:pt x="1243" y="360"/>
                  </a:lnTo>
                  <a:lnTo>
                    <a:pt x="1243" y="362"/>
                  </a:lnTo>
                  <a:lnTo>
                    <a:pt x="1245" y="367"/>
                  </a:lnTo>
                  <a:lnTo>
                    <a:pt x="1247" y="369"/>
                  </a:lnTo>
                  <a:lnTo>
                    <a:pt x="1249" y="373"/>
                  </a:lnTo>
                  <a:lnTo>
                    <a:pt x="1249" y="377"/>
                  </a:lnTo>
                  <a:lnTo>
                    <a:pt x="1250" y="385"/>
                  </a:lnTo>
                  <a:lnTo>
                    <a:pt x="1250" y="389"/>
                  </a:lnTo>
                  <a:lnTo>
                    <a:pt x="1252" y="397"/>
                  </a:lnTo>
                  <a:lnTo>
                    <a:pt x="1252" y="401"/>
                  </a:lnTo>
                  <a:lnTo>
                    <a:pt x="1254" y="405"/>
                  </a:lnTo>
                  <a:lnTo>
                    <a:pt x="1254" y="410"/>
                  </a:lnTo>
                  <a:lnTo>
                    <a:pt x="1256" y="414"/>
                  </a:lnTo>
                  <a:lnTo>
                    <a:pt x="1256" y="420"/>
                  </a:lnTo>
                  <a:lnTo>
                    <a:pt x="1256" y="424"/>
                  </a:lnTo>
                  <a:lnTo>
                    <a:pt x="1256" y="430"/>
                  </a:lnTo>
                  <a:lnTo>
                    <a:pt x="1256" y="434"/>
                  </a:lnTo>
                  <a:lnTo>
                    <a:pt x="1256" y="440"/>
                  </a:lnTo>
                  <a:lnTo>
                    <a:pt x="1258" y="448"/>
                  </a:lnTo>
                  <a:lnTo>
                    <a:pt x="1258" y="451"/>
                  </a:lnTo>
                  <a:lnTo>
                    <a:pt x="1258" y="459"/>
                  </a:lnTo>
                  <a:lnTo>
                    <a:pt x="1258" y="465"/>
                  </a:lnTo>
                  <a:lnTo>
                    <a:pt x="1258" y="471"/>
                  </a:lnTo>
                  <a:lnTo>
                    <a:pt x="1258" y="479"/>
                  </a:lnTo>
                  <a:lnTo>
                    <a:pt x="1258" y="487"/>
                  </a:lnTo>
                  <a:lnTo>
                    <a:pt x="1256" y="492"/>
                  </a:lnTo>
                  <a:lnTo>
                    <a:pt x="1256" y="500"/>
                  </a:lnTo>
                  <a:lnTo>
                    <a:pt x="1256" y="508"/>
                  </a:lnTo>
                  <a:lnTo>
                    <a:pt x="1256" y="518"/>
                  </a:lnTo>
                  <a:lnTo>
                    <a:pt x="1256" y="524"/>
                  </a:lnTo>
                  <a:lnTo>
                    <a:pt x="1256" y="533"/>
                  </a:lnTo>
                  <a:lnTo>
                    <a:pt x="1254" y="541"/>
                  </a:lnTo>
                  <a:lnTo>
                    <a:pt x="1254" y="551"/>
                  </a:lnTo>
                  <a:lnTo>
                    <a:pt x="1252" y="561"/>
                  </a:lnTo>
                  <a:lnTo>
                    <a:pt x="1250" y="571"/>
                  </a:lnTo>
                  <a:lnTo>
                    <a:pt x="1249" y="580"/>
                  </a:lnTo>
                  <a:lnTo>
                    <a:pt x="1249" y="590"/>
                  </a:lnTo>
                  <a:lnTo>
                    <a:pt x="1247" y="602"/>
                  </a:lnTo>
                  <a:lnTo>
                    <a:pt x="1245" y="612"/>
                  </a:lnTo>
                  <a:lnTo>
                    <a:pt x="1243" y="621"/>
                  </a:lnTo>
                  <a:lnTo>
                    <a:pt x="1241" y="633"/>
                  </a:lnTo>
                  <a:lnTo>
                    <a:pt x="1237" y="643"/>
                  </a:lnTo>
                  <a:lnTo>
                    <a:pt x="1235" y="657"/>
                  </a:lnTo>
                  <a:lnTo>
                    <a:pt x="1233" y="668"/>
                  </a:lnTo>
                  <a:lnTo>
                    <a:pt x="1229" y="680"/>
                  </a:lnTo>
                  <a:lnTo>
                    <a:pt x="1227" y="692"/>
                  </a:lnTo>
                  <a:lnTo>
                    <a:pt x="1223" y="705"/>
                  </a:lnTo>
                  <a:lnTo>
                    <a:pt x="1219" y="717"/>
                  </a:lnTo>
                  <a:lnTo>
                    <a:pt x="1217" y="731"/>
                  </a:lnTo>
                  <a:lnTo>
                    <a:pt x="1211" y="743"/>
                  </a:lnTo>
                  <a:lnTo>
                    <a:pt x="1207" y="758"/>
                  </a:lnTo>
                  <a:lnTo>
                    <a:pt x="1204" y="772"/>
                  </a:lnTo>
                  <a:lnTo>
                    <a:pt x="1200" y="786"/>
                  </a:lnTo>
                  <a:lnTo>
                    <a:pt x="1194" y="799"/>
                  </a:lnTo>
                  <a:lnTo>
                    <a:pt x="1190" y="815"/>
                  </a:lnTo>
                  <a:lnTo>
                    <a:pt x="1184" y="829"/>
                  </a:lnTo>
                  <a:lnTo>
                    <a:pt x="1178" y="844"/>
                  </a:lnTo>
                  <a:lnTo>
                    <a:pt x="1170" y="858"/>
                  </a:lnTo>
                  <a:lnTo>
                    <a:pt x="1163" y="871"/>
                  </a:lnTo>
                  <a:lnTo>
                    <a:pt x="1155" y="885"/>
                  </a:lnTo>
                  <a:lnTo>
                    <a:pt x="1149" y="901"/>
                  </a:lnTo>
                  <a:lnTo>
                    <a:pt x="1139" y="914"/>
                  </a:lnTo>
                  <a:lnTo>
                    <a:pt x="1131" y="930"/>
                  </a:lnTo>
                  <a:lnTo>
                    <a:pt x="1121" y="944"/>
                  </a:lnTo>
                  <a:lnTo>
                    <a:pt x="1114" y="959"/>
                  </a:lnTo>
                  <a:lnTo>
                    <a:pt x="1104" y="973"/>
                  </a:lnTo>
                  <a:lnTo>
                    <a:pt x="1094" y="989"/>
                  </a:lnTo>
                  <a:lnTo>
                    <a:pt x="1084" y="1002"/>
                  </a:lnTo>
                  <a:lnTo>
                    <a:pt x="1075" y="1016"/>
                  </a:lnTo>
                  <a:lnTo>
                    <a:pt x="1065" y="1030"/>
                  </a:lnTo>
                  <a:lnTo>
                    <a:pt x="1055" y="1045"/>
                  </a:lnTo>
                  <a:lnTo>
                    <a:pt x="1043" y="1059"/>
                  </a:lnTo>
                  <a:lnTo>
                    <a:pt x="1034" y="1073"/>
                  </a:lnTo>
                  <a:lnTo>
                    <a:pt x="1022" y="1086"/>
                  </a:lnTo>
                  <a:lnTo>
                    <a:pt x="1010" y="1100"/>
                  </a:lnTo>
                  <a:lnTo>
                    <a:pt x="998" y="1114"/>
                  </a:lnTo>
                  <a:lnTo>
                    <a:pt x="989" y="1127"/>
                  </a:lnTo>
                  <a:lnTo>
                    <a:pt x="977" y="1141"/>
                  </a:lnTo>
                  <a:lnTo>
                    <a:pt x="965" y="1153"/>
                  </a:lnTo>
                  <a:lnTo>
                    <a:pt x="953" y="1165"/>
                  </a:lnTo>
                  <a:lnTo>
                    <a:pt x="944" y="1180"/>
                  </a:lnTo>
                  <a:lnTo>
                    <a:pt x="932" y="1192"/>
                  </a:lnTo>
                  <a:lnTo>
                    <a:pt x="920" y="1204"/>
                  </a:lnTo>
                  <a:lnTo>
                    <a:pt x="908" y="1217"/>
                  </a:lnTo>
                  <a:lnTo>
                    <a:pt x="899" y="1229"/>
                  </a:lnTo>
                  <a:lnTo>
                    <a:pt x="885" y="1241"/>
                  </a:lnTo>
                  <a:lnTo>
                    <a:pt x="875" y="1251"/>
                  </a:lnTo>
                  <a:lnTo>
                    <a:pt x="863" y="1262"/>
                  </a:lnTo>
                  <a:lnTo>
                    <a:pt x="854" y="1274"/>
                  </a:lnTo>
                  <a:lnTo>
                    <a:pt x="842" y="1284"/>
                  </a:lnTo>
                  <a:lnTo>
                    <a:pt x="832" y="1295"/>
                  </a:lnTo>
                  <a:lnTo>
                    <a:pt x="822" y="1305"/>
                  </a:lnTo>
                  <a:lnTo>
                    <a:pt x="811" y="1315"/>
                  </a:lnTo>
                  <a:lnTo>
                    <a:pt x="801" y="1325"/>
                  </a:lnTo>
                  <a:lnTo>
                    <a:pt x="791" y="1335"/>
                  </a:lnTo>
                  <a:lnTo>
                    <a:pt x="781" y="1342"/>
                  </a:lnTo>
                  <a:lnTo>
                    <a:pt x="772" y="1352"/>
                  </a:lnTo>
                  <a:lnTo>
                    <a:pt x="764" y="1360"/>
                  </a:lnTo>
                  <a:lnTo>
                    <a:pt x="754" y="1368"/>
                  </a:lnTo>
                  <a:lnTo>
                    <a:pt x="746" y="1376"/>
                  </a:lnTo>
                  <a:lnTo>
                    <a:pt x="738" y="1383"/>
                  </a:lnTo>
                  <a:lnTo>
                    <a:pt x="731" y="1389"/>
                  </a:lnTo>
                  <a:lnTo>
                    <a:pt x="723" y="1397"/>
                  </a:lnTo>
                  <a:lnTo>
                    <a:pt x="717" y="1403"/>
                  </a:lnTo>
                  <a:lnTo>
                    <a:pt x="709" y="1409"/>
                  </a:lnTo>
                  <a:lnTo>
                    <a:pt x="703" y="1415"/>
                  </a:lnTo>
                  <a:lnTo>
                    <a:pt x="697" y="1419"/>
                  </a:lnTo>
                  <a:lnTo>
                    <a:pt x="692" y="1422"/>
                  </a:lnTo>
                  <a:lnTo>
                    <a:pt x="688" y="1428"/>
                  </a:lnTo>
                  <a:lnTo>
                    <a:pt x="680" y="1434"/>
                  </a:lnTo>
                  <a:lnTo>
                    <a:pt x="674" y="1440"/>
                  </a:lnTo>
                  <a:lnTo>
                    <a:pt x="672" y="1442"/>
                  </a:lnTo>
                  <a:lnTo>
                    <a:pt x="670" y="1444"/>
                  </a:lnTo>
                  <a:lnTo>
                    <a:pt x="672" y="1444"/>
                  </a:lnTo>
                  <a:lnTo>
                    <a:pt x="674" y="1442"/>
                  </a:lnTo>
                  <a:lnTo>
                    <a:pt x="680" y="1440"/>
                  </a:lnTo>
                  <a:lnTo>
                    <a:pt x="690" y="1440"/>
                  </a:lnTo>
                  <a:lnTo>
                    <a:pt x="693" y="1438"/>
                  </a:lnTo>
                  <a:lnTo>
                    <a:pt x="697" y="1438"/>
                  </a:lnTo>
                  <a:lnTo>
                    <a:pt x="703" y="1436"/>
                  </a:lnTo>
                  <a:lnTo>
                    <a:pt x="711" y="1436"/>
                  </a:lnTo>
                  <a:lnTo>
                    <a:pt x="717" y="1434"/>
                  </a:lnTo>
                  <a:lnTo>
                    <a:pt x="725" y="1434"/>
                  </a:lnTo>
                  <a:lnTo>
                    <a:pt x="733" y="1434"/>
                  </a:lnTo>
                  <a:lnTo>
                    <a:pt x="742" y="1434"/>
                  </a:lnTo>
                  <a:lnTo>
                    <a:pt x="750" y="1432"/>
                  </a:lnTo>
                  <a:lnTo>
                    <a:pt x="758" y="1430"/>
                  </a:lnTo>
                  <a:lnTo>
                    <a:pt x="768" y="1430"/>
                  </a:lnTo>
                  <a:lnTo>
                    <a:pt x="778" y="1428"/>
                  </a:lnTo>
                  <a:lnTo>
                    <a:pt x="787" y="1428"/>
                  </a:lnTo>
                  <a:lnTo>
                    <a:pt x="797" y="1426"/>
                  </a:lnTo>
                  <a:lnTo>
                    <a:pt x="807" y="1426"/>
                  </a:lnTo>
                  <a:lnTo>
                    <a:pt x="819" y="1426"/>
                  </a:lnTo>
                  <a:lnTo>
                    <a:pt x="828" y="1426"/>
                  </a:lnTo>
                  <a:lnTo>
                    <a:pt x="840" y="1426"/>
                  </a:lnTo>
                  <a:lnTo>
                    <a:pt x="850" y="1426"/>
                  </a:lnTo>
                  <a:lnTo>
                    <a:pt x="863" y="1426"/>
                  </a:lnTo>
                  <a:lnTo>
                    <a:pt x="873" y="1426"/>
                  </a:lnTo>
                  <a:lnTo>
                    <a:pt x="885" y="1428"/>
                  </a:lnTo>
                  <a:lnTo>
                    <a:pt x="899" y="1428"/>
                  </a:lnTo>
                  <a:lnTo>
                    <a:pt x="910" y="1430"/>
                  </a:lnTo>
                  <a:lnTo>
                    <a:pt x="922" y="1430"/>
                  </a:lnTo>
                  <a:lnTo>
                    <a:pt x="934" y="1432"/>
                  </a:lnTo>
                  <a:lnTo>
                    <a:pt x="946" y="1434"/>
                  </a:lnTo>
                  <a:lnTo>
                    <a:pt x="959" y="1436"/>
                  </a:lnTo>
                  <a:lnTo>
                    <a:pt x="971" y="1438"/>
                  </a:lnTo>
                  <a:lnTo>
                    <a:pt x="985" y="1440"/>
                  </a:lnTo>
                  <a:lnTo>
                    <a:pt x="996" y="1444"/>
                  </a:lnTo>
                  <a:lnTo>
                    <a:pt x="1008" y="1448"/>
                  </a:lnTo>
                  <a:lnTo>
                    <a:pt x="1022" y="1450"/>
                  </a:lnTo>
                  <a:lnTo>
                    <a:pt x="1034" y="1454"/>
                  </a:lnTo>
                  <a:lnTo>
                    <a:pt x="1045" y="1456"/>
                  </a:lnTo>
                  <a:lnTo>
                    <a:pt x="1057" y="1462"/>
                  </a:lnTo>
                  <a:lnTo>
                    <a:pt x="1069" y="1465"/>
                  </a:lnTo>
                  <a:lnTo>
                    <a:pt x="1080" y="1471"/>
                  </a:lnTo>
                  <a:lnTo>
                    <a:pt x="1094" y="1475"/>
                  </a:lnTo>
                  <a:lnTo>
                    <a:pt x="1106" y="1483"/>
                  </a:lnTo>
                  <a:lnTo>
                    <a:pt x="1118" y="1487"/>
                  </a:lnTo>
                  <a:lnTo>
                    <a:pt x="1127" y="1495"/>
                  </a:lnTo>
                  <a:lnTo>
                    <a:pt x="1139" y="1501"/>
                  </a:lnTo>
                  <a:lnTo>
                    <a:pt x="1151" y="1508"/>
                  </a:lnTo>
                  <a:lnTo>
                    <a:pt x="1161" y="1516"/>
                  </a:lnTo>
                  <a:lnTo>
                    <a:pt x="1170" y="1524"/>
                  </a:lnTo>
                  <a:lnTo>
                    <a:pt x="1182" y="1532"/>
                  </a:lnTo>
                  <a:lnTo>
                    <a:pt x="1192" y="1544"/>
                  </a:lnTo>
                  <a:lnTo>
                    <a:pt x="1202" y="1551"/>
                  </a:lnTo>
                  <a:lnTo>
                    <a:pt x="1209" y="1563"/>
                  </a:lnTo>
                  <a:lnTo>
                    <a:pt x="1219" y="1573"/>
                  </a:lnTo>
                  <a:lnTo>
                    <a:pt x="1229" y="1585"/>
                  </a:lnTo>
                  <a:lnTo>
                    <a:pt x="1237" y="1596"/>
                  </a:lnTo>
                  <a:lnTo>
                    <a:pt x="1243" y="1608"/>
                  </a:lnTo>
                  <a:lnTo>
                    <a:pt x="1250" y="1622"/>
                  </a:lnTo>
                  <a:lnTo>
                    <a:pt x="1258" y="1635"/>
                  </a:lnTo>
                  <a:lnTo>
                    <a:pt x="1264" y="1649"/>
                  </a:lnTo>
                  <a:lnTo>
                    <a:pt x="1270" y="1663"/>
                  </a:lnTo>
                  <a:lnTo>
                    <a:pt x="1276" y="1675"/>
                  </a:lnTo>
                  <a:lnTo>
                    <a:pt x="1282" y="1688"/>
                  </a:lnTo>
                  <a:lnTo>
                    <a:pt x="1286" y="1702"/>
                  </a:lnTo>
                  <a:lnTo>
                    <a:pt x="1290" y="1716"/>
                  </a:lnTo>
                  <a:lnTo>
                    <a:pt x="1293" y="1729"/>
                  </a:lnTo>
                  <a:lnTo>
                    <a:pt x="1297" y="1741"/>
                  </a:lnTo>
                  <a:lnTo>
                    <a:pt x="1301" y="1755"/>
                  </a:lnTo>
                  <a:lnTo>
                    <a:pt x="1303" y="1768"/>
                  </a:lnTo>
                  <a:lnTo>
                    <a:pt x="1307" y="1780"/>
                  </a:lnTo>
                  <a:lnTo>
                    <a:pt x="1309" y="1794"/>
                  </a:lnTo>
                  <a:lnTo>
                    <a:pt x="1311" y="1807"/>
                  </a:lnTo>
                  <a:lnTo>
                    <a:pt x="1315" y="1819"/>
                  </a:lnTo>
                  <a:lnTo>
                    <a:pt x="1315" y="1833"/>
                  </a:lnTo>
                  <a:lnTo>
                    <a:pt x="1317" y="1845"/>
                  </a:lnTo>
                  <a:lnTo>
                    <a:pt x="1317" y="1856"/>
                  </a:lnTo>
                  <a:lnTo>
                    <a:pt x="1319" y="1868"/>
                  </a:lnTo>
                  <a:lnTo>
                    <a:pt x="1319" y="1880"/>
                  </a:lnTo>
                  <a:lnTo>
                    <a:pt x="1319" y="1893"/>
                  </a:lnTo>
                  <a:lnTo>
                    <a:pt x="1319" y="1903"/>
                  </a:lnTo>
                  <a:lnTo>
                    <a:pt x="1319" y="1915"/>
                  </a:lnTo>
                  <a:lnTo>
                    <a:pt x="1319" y="1927"/>
                  </a:lnTo>
                  <a:lnTo>
                    <a:pt x="1319" y="1938"/>
                  </a:lnTo>
                  <a:lnTo>
                    <a:pt x="1317" y="1950"/>
                  </a:lnTo>
                  <a:lnTo>
                    <a:pt x="1317" y="1960"/>
                  </a:lnTo>
                  <a:lnTo>
                    <a:pt x="1315" y="1972"/>
                  </a:lnTo>
                  <a:lnTo>
                    <a:pt x="1315" y="1983"/>
                  </a:lnTo>
                  <a:lnTo>
                    <a:pt x="1315" y="1993"/>
                  </a:lnTo>
                  <a:lnTo>
                    <a:pt x="1313" y="2003"/>
                  </a:lnTo>
                  <a:lnTo>
                    <a:pt x="1311" y="2013"/>
                  </a:lnTo>
                  <a:lnTo>
                    <a:pt x="1311" y="2024"/>
                  </a:lnTo>
                  <a:lnTo>
                    <a:pt x="1307" y="2032"/>
                  </a:lnTo>
                  <a:lnTo>
                    <a:pt x="1307" y="2042"/>
                  </a:lnTo>
                  <a:lnTo>
                    <a:pt x="1305" y="2050"/>
                  </a:lnTo>
                  <a:lnTo>
                    <a:pt x="1303" y="2059"/>
                  </a:lnTo>
                  <a:lnTo>
                    <a:pt x="1301" y="2069"/>
                  </a:lnTo>
                  <a:lnTo>
                    <a:pt x="1299" y="2077"/>
                  </a:lnTo>
                  <a:lnTo>
                    <a:pt x="1295" y="2085"/>
                  </a:lnTo>
                  <a:lnTo>
                    <a:pt x="1295" y="2093"/>
                  </a:lnTo>
                  <a:lnTo>
                    <a:pt x="1291" y="2100"/>
                  </a:lnTo>
                  <a:lnTo>
                    <a:pt x="1290" y="2108"/>
                  </a:lnTo>
                  <a:lnTo>
                    <a:pt x="1288" y="2114"/>
                  </a:lnTo>
                  <a:lnTo>
                    <a:pt x="1286" y="2122"/>
                  </a:lnTo>
                  <a:lnTo>
                    <a:pt x="1284" y="2128"/>
                  </a:lnTo>
                  <a:lnTo>
                    <a:pt x="1282" y="2136"/>
                  </a:lnTo>
                  <a:lnTo>
                    <a:pt x="1280" y="2141"/>
                  </a:lnTo>
                  <a:lnTo>
                    <a:pt x="1278" y="2147"/>
                  </a:lnTo>
                  <a:lnTo>
                    <a:pt x="1276" y="2151"/>
                  </a:lnTo>
                  <a:lnTo>
                    <a:pt x="1274" y="2157"/>
                  </a:lnTo>
                  <a:lnTo>
                    <a:pt x="1272" y="2161"/>
                  </a:lnTo>
                  <a:lnTo>
                    <a:pt x="1270" y="2167"/>
                  </a:lnTo>
                  <a:lnTo>
                    <a:pt x="1266" y="2173"/>
                  </a:lnTo>
                  <a:lnTo>
                    <a:pt x="1264" y="2181"/>
                  </a:lnTo>
                  <a:lnTo>
                    <a:pt x="1262" y="2186"/>
                  </a:lnTo>
                  <a:lnTo>
                    <a:pt x="1260" y="2190"/>
                  </a:lnTo>
                  <a:lnTo>
                    <a:pt x="1258" y="2192"/>
                  </a:lnTo>
                  <a:lnTo>
                    <a:pt x="1258" y="2194"/>
                  </a:lnTo>
                  <a:lnTo>
                    <a:pt x="869" y="2016"/>
                  </a:lnTo>
                  <a:lnTo>
                    <a:pt x="869" y="2011"/>
                  </a:lnTo>
                  <a:lnTo>
                    <a:pt x="871" y="2003"/>
                  </a:lnTo>
                  <a:lnTo>
                    <a:pt x="873" y="1997"/>
                  </a:lnTo>
                  <a:lnTo>
                    <a:pt x="873" y="1991"/>
                  </a:lnTo>
                  <a:lnTo>
                    <a:pt x="873" y="1985"/>
                  </a:lnTo>
                  <a:lnTo>
                    <a:pt x="873" y="1979"/>
                  </a:lnTo>
                  <a:lnTo>
                    <a:pt x="873" y="1975"/>
                  </a:lnTo>
                  <a:lnTo>
                    <a:pt x="873" y="1968"/>
                  </a:lnTo>
                  <a:lnTo>
                    <a:pt x="873" y="1964"/>
                  </a:lnTo>
                  <a:lnTo>
                    <a:pt x="871" y="1956"/>
                  </a:lnTo>
                  <a:lnTo>
                    <a:pt x="871" y="1952"/>
                  </a:lnTo>
                  <a:lnTo>
                    <a:pt x="869" y="1944"/>
                  </a:lnTo>
                  <a:lnTo>
                    <a:pt x="867" y="1938"/>
                  </a:lnTo>
                  <a:lnTo>
                    <a:pt x="865" y="1932"/>
                  </a:lnTo>
                  <a:lnTo>
                    <a:pt x="863" y="1927"/>
                  </a:lnTo>
                  <a:lnTo>
                    <a:pt x="860" y="1921"/>
                  </a:lnTo>
                  <a:lnTo>
                    <a:pt x="856" y="1917"/>
                  </a:lnTo>
                  <a:lnTo>
                    <a:pt x="852" y="1911"/>
                  </a:lnTo>
                  <a:lnTo>
                    <a:pt x="848" y="1907"/>
                  </a:lnTo>
                  <a:lnTo>
                    <a:pt x="842" y="1901"/>
                  </a:lnTo>
                  <a:lnTo>
                    <a:pt x="836" y="1899"/>
                  </a:lnTo>
                  <a:lnTo>
                    <a:pt x="828" y="1895"/>
                  </a:lnTo>
                  <a:lnTo>
                    <a:pt x="822" y="1893"/>
                  </a:lnTo>
                  <a:lnTo>
                    <a:pt x="819" y="1893"/>
                  </a:lnTo>
                  <a:lnTo>
                    <a:pt x="815" y="1891"/>
                  </a:lnTo>
                  <a:lnTo>
                    <a:pt x="809" y="1891"/>
                  </a:lnTo>
                  <a:lnTo>
                    <a:pt x="805" y="1891"/>
                  </a:lnTo>
                  <a:lnTo>
                    <a:pt x="799" y="1889"/>
                  </a:lnTo>
                  <a:lnTo>
                    <a:pt x="795" y="1889"/>
                  </a:lnTo>
                  <a:lnTo>
                    <a:pt x="789" y="1891"/>
                  </a:lnTo>
                  <a:lnTo>
                    <a:pt x="785" y="1891"/>
                  </a:lnTo>
                  <a:lnTo>
                    <a:pt x="779" y="1891"/>
                  </a:lnTo>
                  <a:lnTo>
                    <a:pt x="774" y="1891"/>
                  </a:lnTo>
                  <a:lnTo>
                    <a:pt x="768" y="1893"/>
                  </a:lnTo>
                  <a:lnTo>
                    <a:pt x="762" y="1893"/>
                  </a:lnTo>
                  <a:lnTo>
                    <a:pt x="756" y="1895"/>
                  </a:lnTo>
                  <a:lnTo>
                    <a:pt x="752" y="1897"/>
                  </a:lnTo>
                  <a:lnTo>
                    <a:pt x="746" y="1899"/>
                  </a:lnTo>
                  <a:lnTo>
                    <a:pt x="742" y="1901"/>
                  </a:lnTo>
                  <a:lnTo>
                    <a:pt x="736" y="1905"/>
                  </a:lnTo>
                  <a:lnTo>
                    <a:pt x="731" y="1907"/>
                  </a:lnTo>
                  <a:lnTo>
                    <a:pt x="727" y="1909"/>
                  </a:lnTo>
                  <a:lnTo>
                    <a:pt x="723" y="1913"/>
                  </a:lnTo>
                  <a:lnTo>
                    <a:pt x="713" y="1919"/>
                  </a:lnTo>
                  <a:lnTo>
                    <a:pt x="705" y="1929"/>
                  </a:lnTo>
                  <a:lnTo>
                    <a:pt x="697" y="1936"/>
                  </a:lnTo>
                  <a:lnTo>
                    <a:pt x="690" y="1944"/>
                  </a:lnTo>
                  <a:lnTo>
                    <a:pt x="686" y="1948"/>
                  </a:lnTo>
                  <a:lnTo>
                    <a:pt x="682" y="1954"/>
                  </a:lnTo>
                  <a:lnTo>
                    <a:pt x="678" y="1958"/>
                  </a:lnTo>
                  <a:lnTo>
                    <a:pt x="676" y="1964"/>
                  </a:lnTo>
                  <a:lnTo>
                    <a:pt x="672" y="1970"/>
                  </a:lnTo>
                  <a:lnTo>
                    <a:pt x="668" y="1973"/>
                  </a:lnTo>
                  <a:lnTo>
                    <a:pt x="664" y="1979"/>
                  </a:lnTo>
                  <a:lnTo>
                    <a:pt x="662" y="1983"/>
                  </a:lnTo>
                  <a:lnTo>
                    <a:pt x="658" y="1989"/>
                  </a:lnTo>
                  <a:lnTo>
                    <a:pt x="656" y="1995"/>
                  </a:lnTo>
                  <a:lnTo>
                    <a:pt x="652" y="1999"/>
                  </a:lnTo>
                  <a:lnTo>
                    <a:pt x="650" y="2005"/>
                  </a:lnTo>
                  <a:lnTo>
                    <a:pt x="647" y="2011"/>
                  </a:lnTo>
                  <a:lnTo>
                    <a:pt x="645" y="2016"/>
                  </a:lnTo>
                  <a:lnTo>
                    <a:pt x="643" y="2020"/>
                  </a:lnTo>
                  <a:lnTo>
                    <a:pt x="641" y="2026"/>
                  </a:lnTo>
                  <a:lnTo>
                    <a:pt x="637" y="2030"/>
                  </a:lnTo>
                  <a:lnTo>
                    <a:pt x="635" y="2036"/>
                  </a:lnTo>
                  <a:lnTo>
                    <a:pt x="633" y="2042"/>
                  </a:lnTo>
                  <a:lnTo>
                    <a:pt x="631" y="2046"/>
                  </a:lnTo>
                  <a:lnTo>
                    <a:pt x="627" y="2056"/>
                  </a:lnTo>
                  <a:lnTo>
                    <a:pt x="623" y="2063"/>
                  </a:lnTo>
                  <a:lnTo>
                    <a:pt x="621" y="2073"/>
                  </a:lnTo>
                  <a:lnTo>
                    <a:pt x="619" y="2083"/>
                  </a:lnTo>
                  <a:lnTo>
                    <a:pt x="615" y="2089"/>
                  </a:lnTo>
                  <a:lnTo>
                    <a:pt x="613" y="2097"/>
                  </a:lnTo>
                  <a:lnTo>
                    <a:pt x="611" y="2100"/>
                  </a:lnTo>
                  <a:lnTo>
                    <a:pt x="611" y="2106"/>
                  </a:lnTo>
                  <a:lnTo>
                    <a:pt x="607" y="2114"/>
                  </a:lnTo>
                  <a:lnTo>
                    <a:pt x="607" y="2116"/>
                  </a:lnTo>
                  <a:lnTo>
                    <a:pt x="869" y="2499"/>
                  </a:lnTo>
                  <a:lnTo>
                    <a:pt x="867" y="2499"/>
                  </a:lnTo>
                  <a:lnTo>
                    <a:pt x="865" y="2501"/>
                  </a:lnTo>
                  <a:lnTo>
                    <a:pt x="860" y="2501"/>
                  </a:lnTo>
                  <a:lnTo>
                    <a:pt x="854" y="2505"/>
                  </a:lnTo>
                  <a:lnTo>
                    <a:pt x="848" y="2507"/>
                  </a:lnTo>
                  <a:lnTo>
                    <a:pt x="844" y="2509"/>
                  </a:lnTo>
                  <a:lnTo>
                    <a:pt x="840" y="2511"/>
                  </a:lnTo>
                  <a:lnTo>
                    <a:pt x="834" y="2513"/>
                  </a:lnTo>
                  <a:lnTo>
                    <a:pt x="828" y="2515"/>
                  </a:lnTo>
                  <a:lnTo>
                    <a:pt x="824" y="2519"/>
                  </a:lnTo>
                  <a:lnTo>
                    <a:pt x="819" y="2521"/>
                  </a:lnTo>
                  <a:lnTo>
                    <a:pt x="813" y="2522"/>
                  </a:lnTo>
                  <a:lnTo>
                    <a:pt x="807" y="2524"/>
                  </a:lnTo>
                  <a:lnTo>
                    <a:pt x="799" y="2526"/>
                  </a:lnTo>
                  <a:lnTo>
                    <a:pt x="793" y="2528"/>
                  </a:lnTo>
                  <a:lnTo>
                    <a:pt x="787" y="2532"/>
                  </a:lnTo>
                  <a:lnTo>
                    <a:pt x="779" y="2534"/>
                  </a:lnTo>
                  <a:lnTo>
                    <a:pt x="772" y="2534"/>
                  </a:lnTo>
                  <a:lnTo>
                    <a:pt x="766" y="2536"/>
                  </a:lnTo>
                  <a:lnTo>
                    <a:pt x="758" y="2540"/>
                  </a:lnTo>
                  <a:lnTo>
                    <a:pt x="750" y="2540"/>
                  </a:lnTo>
                  <a:lnTo>
                    <a:pt x="744" y="2542"/>
                  </a:lnTo>
                  <a:lnTo>
                    <a:pt x="736" y="2544"/>
                  </a:lnTo>
                  <a:lnTo>
                    <a:pt x="729" y="2546"/>
                  </a:lnTo>
                  <a:lnTo>
                    <a:pt x="721" y="2546"/>
                  </a:lnTo>
                  <a:lnTo>
                    <a:pt x="713" y="2548"/>
                  </a:lnTo>
                  <a:lnTo>
                    <a:pt x="705" y="2548"/>
                  </a:lnTo>
                  <a:lnTo>
                    <a:pt x="699" y="2548"/>
                  </a:lnTo>
                  <a:lnTo>
                    <a:pt x="692" y="2548"/>
                  </a:lnTo>
                  <a:lnTo>
                    <a:pt x="684" y="2548"/>
                  </a:lnTo>
                  <a:lnTo>
                    <a:pt x="676" y="2548"/>
                  </a:lnTo>
                  <a:lnTo>
                    <a:pt x="670" y="2548"/>
                  </a:lnTo>
                  <a:lnTo>
                    <a:pt x="662" y="2546"/>
                  </a:lnTo>
                  <a:lnTo>
                    <a:pt x="654" y="2546"/>
                  </a:lnTo>
                  <a:lnTo>
                    <a:pt x="649" y="2546"/>
                  </a:lnTo>
                  <a:lnTo>
                    <a:pt x="643" y="2546"/>
                  </a:lnTo>
                  <a:lnTo>
                    <a:pt x="635" y="2544"/>
                  </a:lnTo>
                  <a:lnTo>
                    <a:pt x="629" y="2544"/>
                  </a:lnTo>
                  <a:lnTo>
                    <a:pt x="621" y="2542"/>
                  </a:lnTo>
                  <a:lnTo>
                    <a:pt x="617" y="2542"/>
                  </a:lnTo>
                  <a:lnTo>
                    <a:pt x="609" y="2542"/>
                  </a:lnTo>
                  <a:lnTo>
                    <a:pt x="606" y="2542"/>
                  </a:lnTo>
                  <a:lnTo>
                    <a:pt x="600" y="2540"/>
                  </a:lnTo>
                  <a:lnTo>
                    <a:pt x="594" y="2540"/>
                  </a:lnTo>
                  <a:lnTo>
                    <a:pt x="590" y="2540"/>
                  </a:lnTo>
                  <a:lnTo>
                    <a:pt x="584" y="2540"/>
                  </a:lnTo>
                  <a:lnTo>
                    <a:pt x="580" y="2538"/>
                  </a:lnTo>
                  <a:lnTo>
                    <a:pt x="574" y="2538"/>
                  </a:lnTo>
                  <a:lnTo>
                    <a:pt x="568" y="2536"/>
                  </a:lnTo>
                  <a:lnTo>
                    <a:pt x="563" y="2536"/>
                  </a:lnTo>
                  <a:lnTo>
                    <a:pt x="555" y="2534"/>
                  </a:lnTo>
                  <a:lnTo>
                    <a:pt x="553" y="2534"/>
                  </a:lnTo>
                  <a:lnTo>
                    <a:pt x="549" y="2534"/>
                  </a:lnTo>
                  <a:lnTo>
                    <a:pt x="549" y="2536"/>
                  </a:lnTo>
                  <a:lnTo>
                    <a:pt x="551" y="2540"/>
                  </a:lnTo>
                  <a:lnTo>
                    <a:pt x="551" y="2544"/>
                  </a:lnTo>
                  <a:lnTo>
                    <a:pt x="555" y="2552"/>
                  </a:lnTo>
                  <a:lnTo>
                    <a:pt x="555" y="2554"/>
                  </a:lnTo>
                  <a:lnTo>
                    <a:pt x="557" y="2560"/>
                  </a:lnTo>
                  <a:lnTo>
                    <a:pt x="559" y="2564"/>
                  </a:lnTo>
                  <a:lnTo>
                    <a:pt x="563" y="2569"/>
                  </a:lnTo>
                  <a:lnTo>
                    <a:pt x="563" y="2573"/>
                  </a:lnTo>
                  <a:lnTo>
                    <a:pt x="566" y="2579"/>
                  </a:lnTo>
                  <a:lnTo>
                    <a:pt x="568" y="2587"/>
                  </a:lnTo>
                  <a:lnTo>
                    <a:pt x="572" y="2593"/>
                  </a:lnTo>
                  <a:lnTo>
                    <a:pt x="574" y="2599"/>
                  </a:lnTo>
                  <a:lnTo>
                    <a:pt x="578" y="2607"/>
                  </a:lnTo>
                  <a:lnTo>
                    <a:pt x="582" y="2612"/>
                  </a:lnTo>
                  <a:lnTo>
                    <a:pt x="588" y="2620"/>
                  </a:lnTo>
                  <a:lnTo>
                    <a:pt x="590" y="2626"/>
                  </a:lnTo>
                  <a:lnTo>
                    <a:pt x="596" y="2634"/>
                  </a:lnTo>
                  <a:lnTo>
                    <a:pt x="602" y="2642"/>
                  </a:lnTo>
                  <a:lnTo>
                    <a:pt x="606" y="2649"/>
                  </a:lnTo>
                  <a:lnTo>
                    <a:pt x="611" y="2657"/>
                  </a:lnTo>
                  <a:lnTo>
                    <a:pt x="617" y="2665"/>
                  </a:lnTo>
                  <a:lnTo>
                    <a:pt x="623" y="2673"/>
                  </a:lnTo>
                  <a:lnTo>
                    <a:pt x="629" y="2681"/>
                  </a:lnTo>
                  <a:lnTo>
                    <a:pt x="637" y="2689"/>
                  </a:lnTo>
                  <a:lnTo>
                    <a:pt x="645" y="2696"/>
                  </a:lnTo>
                  <a:lnTo>
                    <a:pt x="652" y="2704"/>
                  </a:lnTo>
                  <a:lnTo>
                    <a:pt x="660" y="2712"/>
                  </a:lnTo>
                  <a:lnTo>
                    <a:pt x="668" y="2718"/>
                  </a:lnTo>
                  <a:lnTo>
                    <a:pt x="676" y="2726"/>
                  </a:lnTo>
                  <a:lnTo>
                    <a:pt x="684" y="2734"/>
                  </a:lnTo>
                  <a:lnTo>
                    <a:pt x="695" y="2741"/>
                  </a:lnTo>
                  <a:lnTo>
                    <a:pt x="703" y="2749"/>
                  </a:lnTo>
                  <a:lnTo>
                    <a:pt x="715" y="2755"/>
                  </a:lnTo>
                  <a:lnTo>
                    <a:pt x="725" y="2763"/>
                  </a:lnTo>
                  <a:lnTo>
                    <a:pt x="736" y="2769"/>
                  </a:lnTo>
                  <a:lnTo>
                    <a:pt x="746" y="2775"/>
                  </a:lnTo>
                  <a:lnTo>
                    <a:pt x="758" y="2780"/>
                  </a:lnTo>
                  <a:lnTo>
                    <a:pt x="772" y="2786"/>
                  </a:lnTo>
                  <a:lnTo>
                    <a:pt x="783" y="2792"/>
                  </a:lnTo>
                  <a:lnTo>
                    <a:pt x="797" y="2796"/>
                  </a:lnTo>
                  <a:lnTo>
                    <a:pt x="811" y="2802"/>
                  </a:lnTo>
                  <a:lnTo>
                    <a:pt x="824" y="2806"/>
                  </a:lnTo>
                  <a:lnTo>
                    <a:pt x="840" y="2810"/>
                  </a:lnTo>
                  <a:lnTo>
                    <a:pt x="854" y="2814"/>
                  </a:lnTo>
                  <a:lnTo>
                    <a:pt x="869" y="2818"/>
                  </a:lnTo>
                  <a:lnTo>
                    <a:pt x="885" y="2819"/>
                  </a:lnTo>
                  <a:lnTo>
                    <a:pt x="901" y="2821"/>
                  </a:lnTo>
                  <a:lnTo>
                    <a:pt x="918" y="2823"/>
                  </a:lnTo>
                  <a:lnTo>
                    <a:pt x="936" y="2825"/>
                  </a:lnTo>
                  <a:lnTo>
                    <a:pt x="953" y="2827"/>
                  </a:lnTo>
                  <a:lnTo>
                    <a:pt x="971" y="2827"/>
                  </a:lnTo>
                  <a:lnTo>
                    <a:pt x="989" y="2827"/>
                  </a:lnTo>
                  <a:lnTo>
                    <a:pt x="1010" y="2827"/>
                  </a:lnTo>
                  <a:lnTo>
                    <a:pt x="1030" y="2825"/>
                  </a:lnTo>
                  <a:lnTo>
                    <a:pt x="1051" y="2823"/>
                  </a:lnTo>
                  <a:lnTo>
                    <a:pt x="1071" y="2819"/>
                  </a:lnTo>
                  <a:lnTo>
                    <a:pt x="1094" y="2818"/>
                  </a:lnTo>
                  <a:lnTo>
                    <a:pt x="1116" y="2814"/>
                  </a:lnTo>
                  <a:lnTo>
                    <a:pt x="1139" y="2810"/>
                  </a:lnTo>
                  <a:lnTo>
                    <a:pt x="1159" y="2804"/>
                  </a:lnTo>
                  <a:lnTo>
                    <a:pt x="1182" y="2798"/>
                  </a:lnTo>
                  <a:lnTo>
                    <a:pt x="1204" y="2792"/>
                  </a:lnTo>
                  <a:lnTo>
                    <a:pt x="1225" y="2786"/>
                  </a:lnTo>
                  <a:lnTo>
                    <a:pt x="1245" y="2778"/>
                  </a:lnTo>
                  <a:lnTo>
                    <a:pt x="1266" y="2771"/>
                  </a:lnTo>
                  <a:lnTo>
                    <a:pt x="1286" y="2763"/>
                  </a:lnTo>
                  <a:lnTo>
                    <a:pt x="1305" y="2757"/>
                  </a:lnTo>
                  <a:lnTo>
                    <a:pt x="1325" y="2747"/>
                  </a:lnTo>
                  <a:lnTo>
                    <a:pt x="1342" y="2739"/>
                  </a:lnTo>
                  <a:lnTo>
                    <a:pt x="1360" y="2730"/>
                  </a:lnTo>
                  <a:lnTo>
                    <a:pt x="1379" y="2722"/>
                  </a:lnTo>
                  <a:lnTo>
                    <a:pt x="1397" y="2712"/>
                  </a:lnTo>
                  <a:lnTo>
                    <a:pt x="1413" y="2702"/>
                  </a:lnTo>
                  <a:lnTo>
                    <a:pt x="1430" y="2692"/>
                  </a:lnTo>
                  <a:lnTo>
                    <a:pt x="1446" y="2685"/>
                  </a:lnTo>
                  <a:lnTo>
                    <a:pt x="1462" y="2673"/>
                  </a:lnTo>
                  <a:lnTo>
                    <a:pt x="1477" y="2663"/>
                  </a:lnTo>
                  <a:lnTo>
                    <a:pt x="1491" y="2651"/>
                  </a:lnTo>
                  <a:lnTo>
                    <a:pt x="1506" y="2642"/>
                  </a:lnTo>
                  <a:lnTo>
                    <a:pt x="1520" y="2632"/>
                  </a:lnTo>
                  <a:lnTo>
                    <a:pt x="1534" y="2620"/>
                  </a:lnTo>
                  <a:lnTo>
                    <a:pt x="1548" y="2610"/>
                  </a:lnTo>
                  <a:lnTo>
                    <a:pt x="1561" y="2599"/>
                  </a:lnTo>
                  <a:lnTo>
                    <a:pt x="1573" y="2587"/>
                  </a:lnTo>
                  <a:lnTo>
                    <a:pt x="1587" y="2577"/>
                  </a:lnTo>
                  <a:lnTo>
                    <a:pt x="1596" y="2565"/>
                  </a:lnTo>
                  <a:lnTo>
                    <a:pt x="1608" y="2556"/>
                  </a:lnTo>
                  <a:lnTo>
                    <a:pt x="1620" y="2544"/>
                  </a:lnTo>
                  <a:lnTo>
                    <a:pt x="1632" y="2534"/>
                  </a:lnTo>
                  <a:lnTo>
                    <a:pt x="1641" y="2522"/>
                  </a:lnTo>
                  <a:lnTo>
                    <a:pt x="1651" y="2513"/>
                  </a:lnTo>
                  <a:lnTo>
                    <a:pt x="1661" y="2501"/>
                  </a:lnTo>
                  <a:lnTo>
                    <a:pt x="1671" y="2489"/>
                  </a:lnTo>
                  <a:lnTo>
                    <a:pt x="1678" y="2480"/>
                  </a:lnTo>
                  <a:lnTo>
                    <a:pt x="1688" y="2468"/>
                  </a:lnTo>
                  <a:lnTo>
                    <a:pt x="1696" y="2458"/>
                  </a:lnTo>
                  <a:lnTo>
                    <a:pt x="1704" y="2448"/>
                  </a:lnTo>
                  <a:lnTo>
                    <a:pt x="1712" y="2437"/>
                  </a:lnTo>
                  <a:lnTo>
                    <a:pt x="1719" y="2429"/>
                  </a:lnTo>
                  <a:lnTo>
                    <a:pt x="1725" y="2417"/>
                  </a:lnTo>
                  <a:lnTo>
                    <a:pt x="1731" y="2409"/>
                  </a:lnTo>
                  <a:lnTo>
                    <a:pt x="1737" y="2399"/>
                  </a:lnTo>
                  <a:lnTo>
                    <a:pt x="1745" y="2390"/>
                  </a:lnTo>
                  <a:lnTo>
                    <a:pt x="1749" y="2382"/>
                  </a:lnTo>
                  <a:lnTo>
                    <a:pt x="1755" y="2374"/>
                  </a:lnTo>
                  <a:lnTo>
                    <a:pt x="1761" y="2366"/>
                  </a:lnTo>
                  <a:lnTo>
                    <a:pt x="1766" y="2358"/>
                  </a:lnTo>
                  <a:lnTo>
                    <a:pt x="1768" y="2351"/>
                  </a:lnTo>
                  <a:lnTo>
                    <a:pt x="1774" y="2345"/>
                  </a:lnTo>
                  <a:lnTo>
                    <a:pt x="1776" y="2337"/>
                  </a:lnTo>
                  <a:lnTo>
                    <a:pt x="1782" y="2331"/>
                  </a:lnTo>
                  <a:lnTo>
                    <a:pt x="1784" y="2325"/>
                  </a:lnTo>
                  <a:lnTo>
                    <a:pt x="1788" y="2319"/>
                  </a:lnTo>
                  <a:lnTo>
                    <a:pt x="1790" y="2315"/>
                  </a:lnTo>
                  <a:lnTo>
                    <a:pt x="1792" y="2311"/>
                  </a:lnTo>
                  <a:lnTo>
                    <a:pt x="1796" y="2304"/>
                  </a:lnTo>
                  <a:lnTo>
                    <a:pt x="1800" y="2298"/>
                  </a:lnTo>
                  <a:lnTo>
                    <a:pt x="1802" y="2294"/>
                  </a:lnTo>
                  <a:lnTo>
                    <a:pt x="1800" y="2292"/>
                  </a:lnTo>
                  <a:lnTo>
                    <a:pt x="1794" y="2292"/>
                  </a:lnTo>
                  <a:lnTo>
                    <a:pt x="1788" y="2292"/>
                  </a:lnTo>
                  <a:lnTo>
                    <a:pt x="1784" y="2292"/>
                  </a:lnTo>
                  <a:lnTo>
                    <a:pt x="1780" y="2290"/>
                  </a:lnTo>
                  <a:lnTo>
                    <a:pt x="1774" y="2290"/>
                  </a:lnTo>
                  <a:lnTo>
                    <a:pt x="1766" y="2286"/>
                  </a:lnTo>
                  <a:lnTo>
                    <a:pt x="1761" y="2286"/>
                  </a:lnTo>
                  <a:lnTo>
                    <a:pt x="1753" y="2282"/>
                  </a:lnTo>
                  <a:lnTo>
                    <a:pt x="1745" y="2278"/>
                  </a:lnTo>
                  <a:lnTo>
                    <a:pt x="1737" y="2274"/>
                  </a:lnTo>
                  <a:lnTo>
                    <a:pt x="1729" y="2272"/>
                  </a:lnTo>
                  <a:lnTo>
                    <a:pt x="1719" y="2267"/>
                  </a:lnTo>
                  <a:lnTo>
                    <a:pt x="1712" y="2263"/>
                  </a:lnTo>
                  <a:lnTo>
                    <a:pt x="1706" y="2259"/>
                  </a:lnTo>
                  <a:lnTo>
                    <a:pt x="1702" y="2255"/>
                  </a:lnTo>
                  <a:lnTo>
                    <a:pt x="1696" y="2253"/>
                  </a:lnTo>
                  <a:lnTo>
                    <a:pt x="1692" y="2249"/>
                  </a:lnTo>
                  <a:lnTo>
                    <a:pt x="1682" y="2239"/>
                  </a:lnTo>
                  <a:lnTo>
                    <a:pt x="1677" y="2233"/>
                  </a:lnTo>
                  <a:lnTo>
                    <a:pt x="1671" y="2226"/>
                  </a:lnTo>
                  <a:lnTo>
                    <a:pt x="1667" y="2222"/>
                  </a:lnTo>
                  <a:lnTo>
                    <a:pt x="1663" y="2216"/>
                  </a:lnTo>
                  <a:lnTo>
                    <a:pt x="1659" y="2212"/>
                  </a:lnTo>
                  <a:lnTo>
                    <a:pt x="1653" y="2206"/>
                  </a:lnTo>
                  <a:lnTo>
                    <a:pt x="1651" y="2200"/>
                  </a:lnTo>
                  <a:lnTo>
                    <a:pt x="1645" y="2194"/>
                  </a:lnTo>
                  <a:lnTo>
                    <a:pt x="1643" y="2188"/>
                  </a:lnTo>
                  <a:lnTo>
                    <a:pt x="1639" y="2181"/>
                  </a:lnTo>
                  <a:lnTo>
                    <a:pt x="1635" y="2175"/>
                  </a:lnTo>
                  <a:lnTo>
                    <a:pt x="1632" y="2167"/>
                  </a:lnTo>
                  <a:lnTo>
                    <a:pt x="1628" y="2161"/>
                  </a:lnTo>
                  <a:lnTo>
                    <a:pt x="1624" y="2151"/>
                  </a:lnTo>
                  <a:lnTo>
                    <a:pt x="1620" y="2143"/>
                  </a:lnTo>
                  <a:lnTo>
                    <a:pt x="1618" y="2136"/>
                  </a:lnTo>
                  <a:lnTo>
                    <a:pt x="1614" y="2128"/>
                  </a:lnTo>
                  <a:lnTo>
                    <a:pt x="1612" y="2118"/>
                  </a:lnTo>
                  <a:lnTo>
                    <a:pt x="1608" y="2108"/>
                  </a:lnTo>
                  <a:lnTo>
                    <a:pt x="1606" y="2099"/>
                  </a:lnTo>
                  <a:lnTo>
                    <a:pt x="1604" y="2089"/>
                  </a:lnTo>
                  <a:lnTo>
                    <a:pt x="1602" y="2077"/>
                  </a:lnTo>
                  <a:lnTo>
                    <a:pt x="1600" y="2067"/>
                  </a:lnTo>
                  <a:lnTo>
                    <a:pt x="1598" y="2056"/>
                  </a:lnTo>
                  <a:lnTo>
                    <a:pt x="1596" y="2046"/>
                  </a:lnTo>
                  <a:lnTo>
                    <a:pt x="1594" y="2034"/>
                  </a:lnTo>
                  <a:lnTo>
                    <a:pt x="1592" y="2022"/>
                  </a:lnTo>
                  <a:lnTo>
                    <a:pt x="1591" y="2011"/>
                  </a:lnTo>
                  <a:lnTo>
                    <a:pt x="1591" y="1997"/>
                  </a:lnTo>
                  <a:lnTo>
                    <a:pt x="1589" y="1985"/>
                  </a:lnTo>
                  <a:lnTo>
                    <a:pt x="1589" y="1973"/>
                  </a:lnTo>
                  <a:lnTo>
                    <a:pt x="1589" y="1962"/>
                  </a:lnTo>
                  <a:lnTo>
                    <a:pt x="1589" y="1950"/>
                  </a:lnTo>
                  <a:lnTo>
                    <a:pt x="1589" y="1936"/>
                  </a:lnTo>
                  <a:lnTo>
                    <a:pt x="1589" y="1925"/>
                  </a:lnTo>
                  <a:lnTo>
                    <a:pt x="1591" y="1911"/>
                  </a:lnTo>
                  <a:lnTo>
                    <a:pt x="1592" y="1899"/>
                  </a:lnTo>
                  <a:lnTo>
                    <a:pt x="1592" y="1886"/>
                  </a:lnTo>
                  <a:lnTo>
                    <a:pt x="1592" y="1874"/>
                  </a:lnTo>
                  <a:lnTo>
                    <a:pt x="1594" y="1860"/>
                  </a:lnTo>
                  <a:lnTo>
                    <a:pt x="1598" y="1848"/>
                  </a:lnTo>
                  <a:lnTo>
                    <a:pt x="1600" y="1837"/>
                  </a:lnTo>
                  <a:lnTo>
                    <a:pt x="1600" y="1823"/>
                  </a:lnTo>
                  <a:lnTo>
                    <a:pt x="1604" y="1811"/>
                  </a:lnTo>
                  <a:lnTo>
                    <a:pt x="1606" y="1800"/>
                  </a:lnTo>
                  <a:lnTo>
                    <a:pt x="1610" y="1786"/>
                  </a:lnTo>
                  <a:lnTo>
                    <a:pt x="1612" y="1774"/>
                  </a:lnTo>
                  <a:lnTo>
                    <a:pt x="1616" y="1762"/>
                  </a:lnTo>
                  <a:lnTo>
                    <a:pt x="1620" y="1751"/>
                  </a:lnTo>
                  <a:lnTo>
                    <a:pt x="1624" y="1737"/>
                  </a:lnTo>
                  <a:lnTo>
                    <a:pt x="1628" y="1727"/>
                  </a:lnTo>
                  <a:lnTo>
                    <a:pt x="1632" y="1716"/>
                  </a:lnTo>
                  <a:lnTo>
                    <a:pt x="1637" y="1704"/>
                  </a:lnTo>
                  <a:lnTo>
                    <a:pt x="1643" y="1692"/>
                  </a:lnTo>
                  <a:lnTo>
                    <a:pt x="1647" y="1680"/>
                  </a:lnTo>
                  <a:lnTo>
                    <a:pt x="1653" y="1669"/>
                  </a:lnTo>
                  <a:lnTo>
                    <a:pt x="1661" y="1659"/>
                  </a:lnTo>
                  <a:lnTo>
                    <a:pt x="1665" y="1647"/>
                  </a:lnTo>
                  <a:lnTo>
                    <a:pt x="1673" y="1637"/>
                  </a:lnTo>
                  <a:lnTo>
                    <a:pt x="1678" y="1626"/>
                  </a:lnTo>
                  <a:lnTo>
                    <a:pt x="1686" y="1616"/>
                  </a:lnTo>
                  <a:lnTo>
                    <a:pt x="1692" y="1606"/>
                  </a:lnTo>
                  <a:lnTo>
                    <a:pt x="1700" y="1596"/>
                  </a:lnTo>
                  <a:lnTo>
                    <a:pt x="1708" y="1587"/>
                  </a:lnTo>
                  <a:lnTo>
                    <a:pt x="1716" y="1579"/>
                  </a:lnTo>
                  <a:lnTo>
                    <a:pt x="1723" y="1569"/>
                  </a:lnTo>
                  <a:lnTo>
                    <a:pt x="1733" y="1559"/>
                  </a:lnTo>
                  <a:lnTo>
                    <a:pt x="1741" y="1551"/>
                  </a:lnTo>
                  <a:lnTo>
                    <a:pt x="1751" y="1544"/>
                  </a:lnTo>
                  <a:lnTo>
                    <a:pt x="1761" y="1536"/>
                  </a:lnTo>
                  <a:lnTo>
                    <a:pt x="1770" y="1528"/>
                  </a:lnTo>
                  <a:lnTo>
                    <a:pt x="1780" y="1520"/>
                  </a:lnTo>
                  <a:lnTo>
                    <a:pt x="1792" y="1514"/>
                  </a:lnTo>
                  <a:lnTo>
                    <a:pt x="1802" y="1506"/>
                  </a:lnTo>
                  <a:lnTo>
                    <a:pt x="1811" y="1501"/>
                  </a:lnTo>
                  <a:lnTo>
                    <a:pt x="1823" y="1495"/>
                  </a:lnTo>
                  <a:lnTo>
                    <a:pt x="1835" y="1491"/>
                  </a:lnTo>
                  <a:lnTo>
                    <a:pt x="1847" y="1485"/>
                  </a:lnTo>
                  <a:lnTo>
                    <a:pt x="1858" y="1479"/>
                  </a:lnTo>
                  <a:lnTo>
                    <a:pt x="1872" y="1475"/>
                  </a:lnTo>
                  <a:lnTo>
                    <a:pt x="1884" y="1473"/>
                  </a:lnTo>
                  <a:lnTo>
                    <a:pt x="1897" y="1469"/>
                  </a:lnTo>
                  <a:lnTo>
                    <a:pt x="1911" y="1467"/>
                  </a:lnTo>
                  <a:lnTo>
                    <a:pt x="1925" y="1464"/>
                  </a:lnTo>
                  <a:lnTo>
                    <a:pt x="1938" y="1462"/>
                  </a:lnTo>
                  <a:lnTo>
                    <a:pt x="1954" y="1460"/>
                  </a:lnTo>
                  <a:lnTo>
                    <a:pt x="1968" y="1460"/>
                  </a:lnTo>
                  <a:lnTo>
                    <a:pt x="1983" y="1460"/>
                  </a:lnTo>
                  <a:lnTo>
                    <a:pt x="1999" y="1460"/>
                  </a:lnTo>
                  <a:lnTo>
                    <a:pt x="2015" y="1460"/>
                  </a:lnTo>
                  <a:lnTo>
                    <a:pt x="2028" y="1460"/>
                  </a:lnTo>
                  <a:lnTo>
                    <a:pt x="2042" y="1460"/>
                  </a:lnTo>
                  <a:lnTo>
                    <a:pt x="2058" y="1462"/>
                  </a:lnTo>
                  <a:lnTo>
                    <a:pt x="2069" y="1462"/>
                  </a:lnTo>
                  <a:lnTo>
                    <a:pt x="2083" y="1464"/>
                  </a:lnTo>
                  <a:lnTo>
                    <a:pt x="2095" y="1467"/>
                  </a:lnTo>
                  <a:lnTo>
                    <a:pt x="2108" y="1469"/>
                  </a:lnTo>
                  <a:lnTo>
                    <a:pt x="2118" y="1471"/>
                  </a:lnTo>
                  <a:lnTo>
                    <a:pt x="2130" y="1473"/>
                  </a:lnTo>
                  <a:lnTo>
                    <a:pt x="2140" y="1477"/>
                  </a:lnTo>
                  <a:lnTo>
                    <a:pt x="2151" y="1481"/>
                  </a:lnTo>
                  <a:lnTo>
                    <a:pt x="2161" y="1483"/>
                  </a:lnTo>
                  <a:lnTo>
                    <a:pt x="2171" y="1487"/>
                  </a:lnTo>
                  <a:lnTo>
                    <a:pt x="2181" y="1493"/>
                  </a:lnTo>
                  <a:lnTo>
                    <a:pt x="2189" y="1497"/>
                  </a:lnTo>
                  <a:lnTo>
                    <a:pt x="2196" y="1501"/>
                  </a:lnTo>
                  <a:lnTo>
                    <a:pt x="2204" y="1506"/>
                  </a:lnTo>
                  <a:lnTo>
                    <a:pt x="2212" y="1510"/>
                  </a:lnTo>
                  <a:lnTo>
                    <a:pt x="2222" y="1516"/>
                  </a:lnTo>
                  <a:lnTo>
                    <a:pt x="2228" y="1520"/>
                  </a:lnTo>
                  <a:lnTo>
                    <a:pt x="2233" y="1526"/>
                  </a:lnTo>
                  <a:lnTo>
                    <a:pt x="2241" y="1532"/>
                  </a:lnTo>
                  <a:lnTo>
                    <a:pt x="2247" y="1538"/>
                  </a:lnTo>
                  <a:lnTo>
                    <a:pt x="2253" y="1542"/>
                  </a:lnTo>
                  <a:lnTo>
                    <a:pt x="2257" y="1548"/>
                  </a:lnTo>
                  <a:lnTo>
                    <a:pt x="2263" y="1553"/>
                  </a:lnTo>
                  <a:lnTo>
                    <a:pt x="2267" y="1559"/>
                  </a:lnTo>
                  <a:lnTo>
                    <a:pt x="2273" y="1565"/>
                  </a:lnTo>
                  <a:lnTo>
                    <a:pt x="2276" y="1571"/>
                  </a:lnTo>
                  <a:lnTo>
                    <a:pt x="2280" y="1577"/>
                  </a:lnTo>
                  <a:lnTo>
                    <a:pt x="2286" y="1583"/>
                  </a:lnTo>
                  <a:lnTo>
                    <a:pt x="2288" y="1589"/>
                  </a:lnTo>
                  <a:lnTo>
                    <a:pt x="2292" y="1594"/>
                  </a:lnTo>
                  <a:lnTo>
                    <a:pt x="2294" y="1598"/>
                  </a:lnTo>
                  <a:lnTo>
                    <a:pt x="2298" y="1604"/>
                  </a:lnTo>
                  <a:lnTo>
                    <a:pt x="2300" y="1610"/>
                  </a:lnTo>
                  <a:lnTo>
                    <a:pt x="2302" y="1616"/>
                  </a:lnTo>
                  <a:lnTo>
                    <a:pt x="2306" y="1622"/>
                  </a:lnTo>
                  <a:lnTo>
                    <a:pt x="2308" y="1628"/>
                  </a:lnTo>
                  <a:lnTo>
                    <a:pt x="2308" y="1633"/>
                  </a:lnTo>
                  <a:lnTo>
                    <a:pt x="2312" y="1637"/>
                  </a:lnTo>
                  <a:lnTo>
                    <a:pt x="2312" y="1643"/>
                  </a:lnTo>
                  <a:lnTo>
                    <a:pt x="2314" y="1649"/>
                  </a:lnTo>
                  <a:lnTo>
                    <a:pt x="2316" y="1653"/>
                  </a:lnTo>
                  <a:lnTo>
                    <a:pt x="2318" y="1657"/>
                  </a:lnTo>
                  <a:lnTo>
                    <a:pt x="2318" y="1663"/>
                  </a:lnTo>
                  <a:lnTo>
                    <a:pt x="2319" y="1669"/>
                  </a:lnTo>
                  <a:lnTo>
                    <a:pt x="2319" y="1676"/>
                  </a:lnTo>
                  <a:lnTo>
                    <a:pt x="2321" y="1684"/>
                  </a:lnTo>
                  <a:lnTo>
                    <a:pt x="2321" y="1690"/>
                  </a:lnTo>
                  <a:lnTo>
                    <a:pt x="2323" y="1696"/>
                  </a:lnTo>
                  <a:lnTo>
                    <a:pt x="2323" y="1700"/>
                  </a:lnTo>
                  <a:lnTo>
                    <a:pt x="2323" y="1704"/>
                  </a:lnTo>
                  <a:lnTo>
                    <a:pt x="2323" y="1706"/>
                  </a:lnTo>
                  <a:lnTo>
                    <a:pt x="2323" y="1708"/>
                  </a:lnTo>
                  <a:lnTo>
                    <a:pt x="2325" y="1708"/>
                  </a:lnTo>
                  <a:lnTo>
                    <a:pt x="2331" y="1710"/>
                  </a:lnTo>
                  <a:lnTo>
                    <a:pt x="2335" y="1712"/>
                  </a:lnTo>
                  <a:lnTo>
                    <a:pt x="2341" y="1716"/>
                  </a:lnTo>
                  <a:lnTo>
                    <a:pt x="2347" y="1718"/>
                  </a:lnTo>
                  <a:lnTo>
                    <a:pt x="2355" y="1721"/>
                  </a:lnTo>
                  <a:lnTo>
                    <a:pt x="2361" y="1725"/>
                  </a:lnTo>
                  <a:lnTo>
                    <a:pt x="2368" y="1731"/>
                  </a:lnTo>
                  <a:lnTo>
                    <a:pt x="2376" y="1735"/>
                  </a:lnTo>
                  <a:lnTo>
                    <a:pt x="2384" y="1741"/>
                  </a:lnTo>
                  <a:lnTo>
                    <a:pt x="2394" y="1747"/>
                  </a:lnTo>
                  <a:lnTo>
                    <a:pt x="2404" y="1755"/>
                  </a:lnTo>
                  <a:lnTo>
                    <a:pt x="2407" y="1757"/>
                  </a:lnTo>
                  <a:lnTo>
                    <a:pt x="2411" y="1762"/>
                  </a:lnTo>
                  <a:lnTo>
                    <a:pt x="2417" y="1764"/>
                  </a:lnTo>
                  <a:lnTo>
                    <a:pt x="2421" y="1768"/>
                  </a:lnTo>
                  <a:lnTo>
                    <a:pt x="2429" y="1776"/>
                  </a:lnTo>
                  <a:lnTo>
                    <a:pt x="2439" y="1784"/>
                  </a:lnTo>
                  <a:lnTo>
                    <a:pt x="2448" y="1792"/>
                  </a:lnTo>
                  <a:lnTo>
                    <a:pt x="2456" y="1802"/>
                  </a:lnTo>
                  <a:lnTo>
                    <a:pt x="2464" y="1809"/>
                  </a:lnTo>
                  <a:lnTo>
                    <a:pt x="2472" y="1819"/>
                  </a:lnTo>
                  <a:lnTo>
                    <a:pt x="2476" y="1825"/>
                  </a:lnTo>
                  <a:lnTo>
                    <a:pt x="2480" y="1829"/>
                  </a:lnTo>
                  <a:lnTo>
                    <a:pt x="2484" y="1835"/>
                  </a:lnTo>
                  <a:lnTo>
                    <a:pt x="2488" y="1841"/>
                  </a:lnTo>
                  <a:lnTo>
                    <a:pt x="2490" y="1846"/>
                  </a:lnTo>
                  <a:lnTo>
                    <a:pt x="2493" y="1850"/>
                  </a:lnTo>
                  <a:lnTo>
                    <a:pt x="2495" y="1856"/>
                  </a:lnTo>
                  <a:lnTo>
                    <a:pt x="2499" y="1860"/>
                  </a:lnTo>
                  <a:lnTo>
                    <a:pt x="2501" y="1866"/>
                  </a:lnTo>
                  <a:lnTo>
                    <a:pt x="2503" y="1872"/>
                  </a:lnTo>
                  <a:lnTo>
                    <a:pt x="2505" y="1878"/>
                  </a:lnTo>
                  <a:lnTo>
                    <a:pt x="2507" y="1884"/>
                  </a:lnTo>
                  <a:lnTo>
                    <a:pt x="2509" y="1889"/>
                  </a:lnTo>
                  <a:lnTo>
                    <a:pt x="2511" y="1895"/>
                  </a:lnTo>
                  <a:lnTo>
                    <a:pt x="2511" y="1901"/>
                  </a:lnTo>
                  <a:lnTo>
                    <a:pt x="2513" y="1907"/>
                  </a:lnTo>
                  <a:lnTo>
                    <a:pt x="2513" y="1913"/>
                  </a:lnTo>
                  <a:lnTo>
                    <a:pt x="2515" y="1921"/>
                  </a:lnTo>
                  <a:lnTo>
                    <a:pt x="2515" y="1927"/>
                  </a:lnTo>
                  <a:lnTo>
                    <a:pt x="2515" y="1932"/>
                  </a:lnTo>
                  <a:lnTo>
                    <a:pt x="2515" y="1938"/>
                  </a:lnTo>
                  <a:lnTo>
                    <a:pt x="2513" y="1944"/>
                  </a:lnTo>
                  <a:lnTo>
                    <a:pt x="2513" y="1952"/>
                  </a:lnTo>
                  <a:lnTo>
                    <a:pt x="2511" y="1960"/>
                  </a:lnTo>
                  <a:lnTo>
                    <a:pt x="2509" y="1966"/>
                  </a:lnTo>
                  <a:lnTo>
                    <a:pt x="2509" y="1973"/>
                  </a:lnTo>
                  <a:lnTo>
                    <a:pt x="2507" y="1981"/>
                  </a:lnTo>
                  <a:lnTo>
                    <a:pt x="2507" y="1989"/>
                  </a:lnTo>
                  <a:lnTo>
                    <a:pt x="2503" y="1997"/>
                  </a:lnTo>
                  <a:lnTo>
                    <a:pt x="2501" y="2005"/>
                  </a:lnTo>
                  <a:lnTo>
                    <a:pt x="2499" y="2013"/>
                  </a:lnTo>
                  <a:lnTo>
                    <a:pt x="2497" y="2022"/>
                  </a:lnTo>
                  <a:lnTo>
                    <a:pt x="2495" y="2030"/>
                  </a:lnTo>
                  <a:lnTo>
                    <a:pt x="2493" y="2038"/>
                  </a:lnTo>
                  <a:lnTo>
                    <a:pt x="2490" y="2048"/>
                  </a:lnTo>
                  <a:lnTo>
                    <a:pt x="2488" y="2056"/>
                  </a:lnTo>
                  <a:lnTo>
                    <a:pt x="2484" y="2063"/>
                  </a:lnTo>
                  <a:lnTo>
                    <a:pt x="2482" y="2073"/>
                  </a:lnTo>
                  <a:lnTo>
                    <a:pt x="2478" y="2083"/>
                  </a:lnTo>
                  <a:lnTo>
                    <a:pt x="2476" y="2091"/>
                  </a:lnTo>
                  <a:lnTo>
                    <a:pt x="2472" y="2100"/>
                  </a:lnTo>
                  <a:lnTo>
                    <a:pt x="2468" y="2108"/>
                  </a:lnTo>
                  <a:lnTo>
                    <a:pt x="2464" y="2118"/>
                  </a:lnTo>
                  <a:lnTo>
                    <a:pt x="2462" y="2128"/>
                  </a:lnTo>
                  <a:lnTo>
                    <a:pt x="2458" y="2136"/>
                  </a:lnTo>
                  <a:lnTo>
                    <a:pt x="2454" y="2143"/>
                  </a:lnTo>
                  <a:lnTo>
                    <a:pt x="2450" y="2153"/>
                  </a:lnTo>
                  <a:lnTo>
                    <a:pt x="2448" y="2161"/>
                  </a:lnTo>
                  <a:lnTo>
                    <a:pt x="2443" y="2171"/>
                  </a:lnTo>
                  <a:lnTo>
                    <a:pt x="2441" y="2181"/>
                  </a:lnTo>
                  <a:lnTo>
                    <a:pt x="2437" y="2188"/>
                  </a:lnTo>
                  <a:lnTo>
                    <a:pt x="2435" y="2198"/>
                  </a:lnTo>
                  <a:lnTo>
                    <a:pt x="2429" y="2206"/>
                  </a:lnTo>
                  <a:lnTo>
                    <a:pt x="2425" y="2214"/>
                  </a:lnTo>
                  <a:lnTo>
                    <a:pt x="2421" y="2222"/>
                  </a:lnTo>
                  <a:lnTo>
                    <a:pt x="2417" y="2229"/>
                  </a:lnTo>
                  <a:lnTo>
                    <a:pt x="2413" y="2237"/>
                  </a:lnTo>
                  <a:lnTo>
                    <a:pt x="2409" y="2245"/>
                  </a:lnTo>
                  <a:lnTo>
                    <a:pt x="2405" y="2253"/>
                  </a:lnTo>
                  <a:lnTo>
                    <a:pt x="2404" y="2261"/>
                  </a:lnTo>
                  <a:lnTo>
                    <a:pt x="2398" y="2268"/>
                  </a:lnTo>
                  <a:lnTo>
                    <a:pt x="2396" y="2276"/>
                  </a:lnTo>
                  <a:lnTo>
                    <a:pt x="2390" y="2282"/>
                  </a:lnTo>
                  <a:lnTo>
                    <a:pt x="2388" y="2290"/>
                  </a:lnTo>
                  <a:lnTo>
                    <a:pt x="2384" y="2296"/>
                  </a:lnTo>
                  <a:lnTo>
                    <a:pt x="2380" y="2302"/>
                  </a:lnTo>
                  <a:lnTo>
                    <a:pt x="2376" y="2310"/>
                  </a:lnTo>
                  <a:lnTo>
                    <a:pt x="2374" y="2315"/>
                  </a:lnTo>
                  <a:lnTo>
                    <a:pt x="2370" y="2321"/>
                  </a:lnTo>
                  <a:lnTo>
                    <a:pt x="2366" y="2325"/>
                  </a:lnTo>
                  <a:lnTo>
                    <a:pt x="2362" y="2331"/>
                  </a:lnTo>
                  <a:lnTo>
                    <a:pt x="2361" y="2337"/>
                  </a:lnTo>
                  <a:lnTo>
                    <a:pt x="2357" y="2341"/>
                  </a:lnTo>
                  <a:lnTo>
                    <a:pt x="2353" y="2345"/>
                  </a:lnTo>
                  <a:lnTo>
                    <a:pt x="2351" y="2349"/>
                  </a:lnTo>
                  <a:lnTo>
                    <a:pt x="2349" y="2353"/>
                  </a:lnTo>
                  <a:lnTo>
                    <a:pt x="2343" y="2358"/>
                  </a:lnTo>
                  <a:lnTo>
                    <a:pt x="2339" y="2364"/>
                  </a:lnTo>
                  <a:lnTo>
                    <a:pt x="2333" y="2368"/>
                  </a:lnTo>
                  <a:lnTo>
                    <a:pt x="2331" y="2370"/>
                  </a:lnTo>
                  <a:lnTo>
                    <a:pt x="2323" y="2372"/>
                  </a:lnTo>
                  <a:lnTo>
                    <a:pt x="2316" y="2374"/>
                  </a:lnTo>
                  <a:lnTo>
                    <a:pt x="2308" y="2376"/>
                  </a:lnTo>
                  <a:lnTo>
                    <a:pt x="2302" y="2376"/>
                  </a:lnTo>
                  <a:lnTo>
                    <a:pt x="2294" y="2376"/>
                  </a:lnTo>
                  <a:lnTo>
                    <a:pt x="2286" y="2376"/>
                  </a:lnTo>
                  <a:lnTo>
                    <a:pt x="2278" y="2374"/>
                  </a:lnTo>
                  <a:lnTo>
                    <a:pt x="2273" y="2374"/>
                  </a:lnTo>
                  <a:lnTo>
                    <a:pt x="2265" y="2372"/>
                  </a:lnTo>
                  <a:lnTo>
                    <a:pt x="2259" y="2370"/>
                  </a:lnTo>
                  <a:lnTo>
                    <a:pt x="2253" y="2370"/>
                  </a:lnTo>
                  <a:lnTo>
                    <a:pt x="2249" y="2368"/>
                  </a:lnTo>
                  <a:lnTo>
                    <a:pt x="2241" y="2366"/>
                  </a:lnTo>
                  <a:lnTo>
                    <a:pt x="2239" y="2368"/>
                  </a:lnTo>
                  <a:lnTo>
                    <a:pt x="2237" y="2376"/>
                  </a:lnTo>
                  <a:lnTo>
                    <a:pt x="2235" y="2380"/>
                  </a:lnTo>
                  <a:lnTo>
                    <a:pt x="2233" y="2386"/>
                  </a:lnTo>
                  <a:lnTo>
                    <a:pt x="2232" y="2392"/>
                  </a:lnTo>
                  <a:lnTo>
                    <a:pt x="2230" y="2401"/>
                  </a:lnTo>
                  <a:lnTo>
                    <a:pt x="2226" y="2409"/>
                  </a:lnTo>
                  <a:lnTo>
                    <a:pt x="2222" y="2417"/>
                  </a:lnTo>
                  <a:lnTo>
                    <a:pt x="2218" y="2429"/>
                  </a:lnTo>
                  <a:lnTo>
                    <a:pt x="2214" y="2440"/>
                  </a:lnTo>
                  <a:lnTo>
                    <a:pt x="2208" y="2450"/>
                  </a:lnTo>
                  <a:lnTo>
                    <a:pt x="2204" y="2464"/>
                  </a:lnTo>
                  <a:lnTo>
                    <a:pt x="2198" y="2476"/>
                  </a:lnTo>
                  <a:lnTo>
                    <a:pt x="2192" y="2491"/>
                  </a:lnTo>
                  <a:lnTo>
                    <a:pt x="2185" y="2505"/>
                  </a:lnTo>
                  <a:lnTo>
                    <a:pt x="2179" y="2521"/>
                  </a:lnTo>
                  <a:lnTo>
                    <a:pt x="2171" y="2536"/>
                  </a:lnTo>
                  <a:lnTo>
                    <a:pt x="2163" y="2552"/>
                  </a:lnTo>
                  <a:lnTo>
                    <a:pt x="2153" y="2567"/>
                  </a:lnTo>
                  <a:lnTo>
                    <a:pt x="2146" y="2585"/>
                  </a:lnTo>
                  <a:lnTo>
                    <a:pt x="2136" y="2603"/>
                  </a:lnTo>
                  <a:lnTo>
                    <a:pt x="2126" y="2620"/>
                  </a:lnTo>
                  <a:lnTo>
                    <a:pt x="2114" y="2640"/>
                  </a:lnTo>
                  <a:lnTo>
                    <a:pt x="2105" y="2657"/>
                  </a:lnTo>
                  <a:lnTo>
                    <a:pt x="2093" y="2675"/>
                  </a:lnTo>
                  <a:lnTo>
                    <a:pt x="2079" y="2694"/>
                  </a:lnTo>
                  <a:lnTo>
                    <a:pt x="2065" y="2712"/>
                  </a:lnTo>
                  <a:lnTo>
                    <a:pt x="2054" y="2732"/>
                  </a:lnTo>
                  <a:lnTo>
                    <a:pt x="2038" y="2751"/>
                  </a:lnTo>
                  <a:lnTo>
                    <a:pt x="2024" y="2771"/>
                  </a:lnTo>
                  <a:lnTo>
                    <a:pt x="2009" y="2790"/>
                  </a:lnTo>
                  <a:lnTo>
                    <a:pt x="1993" y="2810"/>
                  </a:lnTo>
                  <a:lnTo>
                    <a:pt x="1976" y="2829"/>
                  </a:lnTo>
                  <a:lnTo>
                    <a:pt x="1958" y="2849"/>
                  </a:lnTo>
                  <a:lnTo>
                    <a:pt x="1940" y="2866"/>
                  </a:lnTo>
                  <a:lnTo>
                    <a:pt x="1921" y="2886"/>
                  </a:lnTo>
                  <a:lnTo>
                    <a:pt x="1901" y="2905"/>
                  </a:lnTo>
                  <a:lnTo>
                    <a:pt x="1882" y="2925"/>
                  </a:lnTo>
                  <a:lnTo>
                    <a:pt x="1860" y="2943"/>
                  </a:lnTo>
                  <a:lnTo>
                    <a:pt x="1839" y="2960"/>
                  </a:lnTo>
                  <a:lnTo>
                    <a:pt x="1815" y="2978"/>
                  </a:lnTo>
                  <a:lnTo>
                    <a:pt x="1794" y="2995"/>
                  </a:lnTo>
                  <a:lnTo>
                    <a:pt x="1768" y="3011"/>
                  </a:lnTo>
                  <a:lnTo>
                    <a:pt x="1745" y="3029"/>
                  </a:lnTo>
                  <a:lnTo>
                    <a:pt x="1719" y="3044"/>
                  </a:lnTo>
                  <a:lnTo>
                    <a:pt x="1694" y="3062"/>
                  </a:lnTo>
                  <a:lnTo>
                    <a:pt x="1665" y="3077"/>
                  </a:lnTo>
                  <a:lnTo>
                    <a:pt x="1637" y="3091"/>
                  </a:lnTo>
                  <a:lnTo>
                    <a:pt x="1608" y="3105"/>
                  </a:lnTo>
                  <a:lnTo>
                    <a:pt x="1581" y="3118"/>
                  </a:lnTo>
                  <a:lnTo>
                    <a:pt x="1548" y="3130"/>
                  </a:lnTo>
                  <a:lnTo>
                    <a:pt x="1518" y="3144"/>
                  </a:lnTo>
                  <a:lnTo>
                    <a:pt x="1487" y="3156"/>
                  </a:lnTo>
                  <a:lnTo>
                    <a:pt x="1454" y="3167"/>
                  </a:lnTo>
                  <a:lnTo>
                    <a:pt x="1419" y="3175"/>
                  </a:lnTo>
                  <a:lnTo>
                    <a:pt x="1385" y="3185"/>
                  </a:lnTo>
                  <a:lnTo>
                    <a:pt x="1348" y="3193"/>
                  </a:lnTo>
                  <a:lnTo>
                    <a:pt x="1313" y="3200"/>
                  </a:lnTo>
                  <a:lnTo>
                    <a:pt x="1276" y="3206"/>
                  </a:lnTo>
                  <a:lnTo>
                    <a:pt x="1237" y="3212"/>
                  </a:lnTo>
                  <a:lnTo>
                    <a:pt x="1198" y="3216"/>
                  </a:lnTo>
                  <a:lnTo>
                    <a:pt x="1159" y="3220"/>
                  </a:lnTo>
                  <a:lnTo>
                    <a:pt x="1118" y="3222"/>
                  </a:lnTo>
                  <a:lnTo>
                    <a:pt x="1078" y="3224"/>
                  </a:lnTo>
                  <a:lnTo>
                    <a:pt x="1041" y="3224"/>
                  </a:lnTo>
                  <a:lnTo>
                    <a:pt x="1004" y="3224"/>
                  </a:lnTo>
                  <a:lnTo>
                    <a:pt x="967" y="3222"/>
                  </a:lnTo>
                  <a:lnTo>
                    <a:pt x="932" y="3222"/>
                  </a:lnTo>
                  <a:lnTo>
                    <a:pt x="899" y="3220"/>
                  </a:lnTo>
                  <a:lnTo>
                    <a:pt x="867" y="3218"/>
                  </a:lnTo>
                  <a:lnTo>
                    <a:pt x="834" y="3214"/>
                  </a:lnTo>
                  <a:lnTo>
                    <a:pt x="805" y="3210"/>
                  </a:lnTo>
                  <a:lnTo>
                    <a:pt x="776" y="3206"/>
                  </a:lnTo>
                  <a:lnTo>
                    <a:pt x="748" y="3202"/>
                  </a:lnTo>
                  <a:lnTo>
                    <a:pt x="719" y="3197"/>
                  </a:lnTo>
                  <a:lnTo>
                    <a:pt x="693" y="3191"/>
                  </a:lnTo>
                  <a:lnTo>
                    <a:pt x="666" y="3185"/>
                  </a:lnTo>
                  <a:lnTo>
                    <a:pt x="643" y="3179"/>
                  </a:lnTo>
                  <a:lnTo>
                    <a:pt x="619" y="3171"/>
                  </a:lnTo>
                  <a:lnTo>
                    <a:pt x="596" y="3163"/>
                  </a:lnTo>
                  <a:lnTo>
                    <a:pt x="572" y="3156"/>
                  </a:lnTo>
                  <a:lnTo>
                    <a:pt x="553" y="3148"/>
                  </a:lnTo>
                  <a:lnTo>
                    <a:pt x="531" y="3138"/>
                  </a:lnTo>
                  <a:lnTo>
                    <a:pt x="512" y="3130"/>
                  </a:lnTo>
                  <a:lnTo>
                    <a:pt x="492" y="3120"/>
                  </a:lnTo>
                  <a:lnTo>
                    <a:pt x="475" y="3113"/>
                  </a:lnTo>
                  <a:lnTo>
                    <a:pt x="457" y="3103"/>
                  </a:lnTo>
                  <a:lnTo>
                    <a:pt x="439" y="3091"/>
                  </a:lnTo>
                  <a:lnTo>
                    <a:pt x="424" y="3081"/>
                  </a:lnTo>
                  <a:lnTo>
                    <a:pt x="408" y="3072"/>
                  </a:lnTo>
                  <a:lnTo>
                    <a:pt x="393" y="3060"/>
                  </a:lnTo>
                  <a:lnTo>
                    <a:pt x="381" y="3050"/>
                  </a:lnTo>
                  <a:lnTo>
                    <a:pt x="367" y="3038"/>
                  </a:lnTo>
                  <a:lnTo>
                    <a:pt x="355" y="3029"/>
                  </a:lnTo>
                  <a:lnTo>
                    <a:pt x="342" y="3017"/>
                  </a:lnTo>
                  <a:lnTo>
                    <a:pt x="332" y="3005"/>
                  </a:lnTo>
                  <a:lnTo>
                    <a:pt x="320" y="2991"/>
                  </a:lnTo>
                  <a:lnTo>
                    <a:pt x="310" y="2982"/>
                  </a:lnTo>
                  <a:lnTo>
                    <a:pt x="301" y="2970"/>
                  </a:lnTo>
                  <a:lnTo>
                    <a:pt x="291" y="2958"/>
                  </a:lnTo>
                  <a:lnTo>
                    <a:pt x="281" y="2946"/>
                  </a:lnTo>
                  <a:lnTo>
                    <a:pt x="275" y="2935"/>
                  </a:lnTo>
                  <a:lnTo>
                    <a:pt x="265" y="2921"/>
                  </a:lnTo>
                  <a:lnTo>
                    <a:pt x="258" y="2911"/>
                  </a:lnTo>
                  <a:lnTo>
                    <a:pt x="252" y="2898"/>
                  </a:lnTo>
                  <a:lnTo>
                    <a:pt x="246" y="2888"/>
                  </a:lnTo>
                  <a:lnTo>
                    <a:pt x="240" y="2874"/>
                  </a:lnTo>
                  <a:lnTo>
                    <a:pt x="234" y="2864"/>
                  </a:lnTo>
                  <a:lnTo>
                    <a:pt x="228" y="2853"/>
                  </a:lnTo>
                  <a:lnTo>
                    <a:pt x="224" y="2843"/>
                  </a:lnTo>
                  <a:lnTo>
                    <a:pt x="219" y="2831"/>
                  </a:lnTo>
                  <a:lnTo>
                    <a:pt x="215" y="2821"/>
                  </a:lnTo>
                  <a:lnTo>
                    <a:pt x="211" y="2810"/>
                  </a:lnTo>
                  <a:lnTo>
                    <a:pt x="209" y="2800"/>
                  </a:lnTo>
                  <a:lnTo>
                    <a:pt x="205" y="2790"/>
                  </a:lnTo>
                  <a:lnTo>
                    <a:pt x="201" y="2780"/>
                  </a:lnTo>
                  <a:lnTo>
                    <a:pt x="199" y="2771"/>
                  </a:lnTo>
                  <a:lnTo>
                    <a:pt x="197" y="2763"/>
                  </a:lnTo>
                  <a:lnTo>
                    <a:pt x="195" y="2753"/>
                  </a:lnTo>
                  <a:lnTo>
                    <a:pt x="191" y="2745"/>
                  </a:lnTo>
                  <a:lnTo>
                    <a:pt x="191" y="2737"/>
                  </a:lnTo>
                  <a:lnTo>
                    <a:pt x="189" y="2730"/>
                  </a:lnTo>
                  <a:lnTo>
                    <a:pt x="187" y="2722"/>
                  </a:lnTo>
                  <a:lnTo>
                    <a:pt x="185" y="2716"/>
                  </a:lnTo>
                  <a:lnTo>
                    <a:pt x="185" y="2710"/>
                  </a:lnTo>
                  <a:lnTo>
                    <a:pt x="183" y="2704"/>
                  </a:lnTo>
                  <a:lnTo>
                    <a:pt x="181" y="2696"/>
                  </a:lnTo>
                  <a:lnTo>
                    <a:pt x="179" y="2692"/>
                  </a:lnTo>
                  <a:lnTo>
                    <a:pt x="179" y="2685"/>
                  </a:lnTo>
                  <a:lnTo>
                    <a:pt x="178" y="2679"/>
                  </a:lnTo>
                  <a:lnTo>
                    <a:pt x="176" y="2673"/>
                  </a:lnTo>
                  <a:lnTo>
                    <a:pt x="176" y="2665"/>
                  </a:lnTo>
                  <a:lnTo>
                    <a:pt x="174" y="2659"/>
                  </a:lnTo>
                  <a:lnTo>
                    <a:pt x="172" y="2651"/>
                  </a:lnTo>
                  <a:lnTo>
                    <a:pt x="172" y="2646"/>
                  </a:lnTo>
                  <a:lnTo>
                    <a:pt x="170" y="2638"/>
                  </a:lnTo>
                  <a:lnTo>
                    <a:pt x="168" y="2630"/>
                  </a:lnTo>
                  <a:lnTo>
                    <a:pt x="168" y="2624"/>
                  </a:lnTo>
                  <a:lnTo>
                    <a:pt x="166" y="2616"/>
                  </a:lnTo>
                  <a:lnTo>
                    <a:pt x="166" y="2608"/>
                  </a:lnTo>
                  <a:lnTo>
                    <a:pt x="164" y="2601"/>
                  </a:lnTo>
                  <a:lnTo>
                    <a:pt x="164" y="2593"/>
                  </a:lnTo>
                  <a:lnTo>
                    <a:pt x="162" y="2585"/>
                  </a:lnTo>
                  <a:lnTo>
                    <a:pt x="162" y="2577"/>
                  </a:lnTo>
                  <a:lnTo>
                    <a:pt x="160" y="2569"/>
                  </a:lnTo>
                  <a:lnTo>
                    <a:pt x="160" y="2562"/>
                  </a:lnTo>
                  <a:lnTo>
                    <a:pt x="158" y="2554"/>
                  </a:lnTo>
                  <a:lnTo>
                    <a:pt x="158" y="2546"/>
                  </a:lnTo>
                  <a:lnTo>
                    <a:pt x="156" y="2538"/>
                  </a:lnTo>
                  <a:lnTo>
                    <a:pt x="156" y="2530"/>
                  </a:lnTo>
                  <a:lnTo>
                    <a:pt x="154" y="2522"/>
                  </a:lnTo>
                  <a:lnTo>
                    <a:pt x="154" y="2515"/>
                  </a:lnTo>
                  <a:lnTo>
                    <a:pt x="152" y="2507"/>
                  </a:lnTo>
                  <a:lnTo>
                    <a:pt x="152" y="2501"/>
                  </a:lnTo>
                  <a:lnTo>
                    <a:pt x="152" y="2493"/>
                  </a:lnTo>
                  <a:lnTo>
                    <a:pt x="152" y="2485"/>
                  </a:lnTo>
                  <a:lnTo>
                    <a:pt x="150" y="2478"/>
                  </a:lnTo>
                  <a:lnTo>
                    <a:pt x="150" y="2470"/>
                  </a:lnTo>
                  <a:lnTo>
                    <a:pt x="150" y="2462"/>
                  </a:lnTo>
                  <a:lnTo>
                    <a:pt x="148" y="2454"/>
                  </a:lnTo>
                  <a:lnTo>
                    <a:pt x="148" y="2448"/>
                  </a:lnTo>
                  <a:lnTo>
                    <a:pt x="148" y="2442"/>
                  </a:lnTo>
                  <a:lnTo>
                    <a:pt x="146" y="2435"/>
                  </a:lnTo>
                  <a:lnTo>
                    <a:pt x="146" y="2429"/>
                  </a:lnTo>
                  <a:lnTo>
                    <a:pt x="146" y="2421"/>
                  </a:lnTo>
                  <a:lnTo>
                    <a:pt x="146" y="2415"/>
                  </a:lnTo>
                  <a:lnTo>
                    <a:pt x="144" y="2409"/>
                  </a:lnTo>
                  <a:lnTo>
                    <a:pt x="144" y="2403"/>
                  </a:lnTo>
                  <a:lnTo>
                    <a:pt x="144" y="2395"/>
                  </a:lnTo>
                  <a:lnTo>
                    <a:pt x="144" y="2390"/>
                  </a:lnTo>
                  <a:lnTo>
                    <a:pt x="142" y="2384"/>
                  </a:lnTo>
                  <a:lnTo>
                    <a:pt x="142" y="2380"/>
                  </a:lnTo>
                  <a:lnTo>
                    <a:pt x="142" y="2374"/>
                  </a:lnTo>
                  <a:lnTo>
                    <a:pt x="142" y="2370"/>
                  </a:lnTo>
                  <a:lnTo>
                    <a:pt x="142" y="2364"/>
                  </a:lnTo>
                  <a:lnTo>
                    <a:pt x="142" y="2360"/>
                  </a:lnTo>
                  <a:lnTo>
                    <a:pt x="140" y="2356"/>
                  </a:lnTo>
                  <a:lnTo>
                    <a:pt x="140" y="2351"/>
                  </a:lnTo>
                  <a:lnTo>
                    <a:pt x="140" y="2345"/>
                  </a:lnTo>
                  <a:lnTo>
                    <a:pt x="140" y="2339"/>
                  </a:lnTo>
                  <a:lnTo>
                    <a:pt x="140" y="2333"/>
                  </a:lnTo>
                  <a:lnTo>
                    <a:pt x="140" y="2331"/>
                  </a:lnTo>
                  <a:lnTo>
                    <a:pt x="140" y="2329"/>
                  </a:lnTo>
                  <a:lnTo>
                    <a:pt x="140" y="2327"/>
                  </a:lnTo>
                  <a:lnTo>
                    <a:pt x="138" y="2325"/>
                  </a:lnTo>
                  <a:lnTo>
                    <a:pt x="136" y="2321"/>
                  </a:lnTo>
                  <a:lnTo>
                    <a:pt x="135" y="2317"/>
                  </a:lnTo>
                  <a:lnTo>
                    <a:pt x="131" y="2311"/>
                  </a:lnTo>
                  <a:lnTo>
                    <a:pt x="129" y="2306"/>
                  </a:lnTo>
                  <a:lnTo>
                    <a:pt x="125" y="2298"/>
                  </a:lnTo>
                  <a:lnTo>
                    <a:pt x="121" y="2290"/>
                  </a:lnTo>
                  <a:lnTo>
                    <a:pt x="119" y="2284"/>
                  </a:lnTo>
                  <a:lnTo>
                    <a:pt x="115" y="2278"/>
                  </a:lnTo>
                  <a:lnTo>
                    <a:pt x="113" y="2272"/>
                  </a:lnTo>
                  <a:lnTo>
                    <a:pt x="111" y="2268"/>
                  </a:lnTo>
                  <a:lnTo>
                    <a:pt x="107" y="2263"/>
                  </a:lnTo>
                  <a:lnTo>
                    <a:pt x="105" y="2257"/>
                  </a:lnTo>
                  <a:lnTo>
                    <a:pt x="103" y="2251"/>
                  </a:lnTo>
                  <a:lnTo>
                    <a:pt x="101" y="2245"/>
                  </a:lnTo>
                  <a:lnTo>
                    <a:pt x="97" y="2239"/>
                  </a:lnTo>
                  <a:lnTo>
                    <a:pt x="95" y="2231"/>
                  </a:lnTo>
                  <a:lnTo>
                    <a:pt x="92" y="2226"/>
                  </a:lnTo>
                  <a:lnTo>
                    <a:pt x="90" y="2220"/>
                  </a:lnTo>
                  <a:lnTo>
                    <a:pt x="86" y="2212"/>
                  </a:lnTo>
                  <a:lnTo>
                    <a:pt x="84" y="2204"/>
                  </a:lnTo>
                  <a:lnTo>
                    <a:pt x="82" y="2196"/>
                  </a:lnTo>
                  <a:lnTo>
                    <a:pt x="78" y="2190"/>
                  </a:lnTo>
                  <a:lnTo>
                    <a:pt x="76" y="2181"/>
                  </a:lnTo>
                  <a:lnTo>
                    <a:pt x="72" y="2173"/>
                  </a:lnTo>
                  <a:lnTo>
                    <a:pt x="68" y="2165"/>
                  </a:lnTo>
                  <a:lnTo>
                    <a:pt x="66" y="2157"/>
                  </a:lnTo>
                  <a:lnTo>
                    <a:pt x="62" y="2149"/>
                  </a:lnTo>
                  <a:lnTo>
                    <a:pt x="58" y="2141"/>
                  </a:lnTo>
                  <a:lnTo>
                    <a:pt x="56" y="2132"/>
                  </a:lnTo>
                  <a:lnTo>
                    <a:pt x="54" y="2124"/>
                  </a:lnTo>
                  <a:lnTo>
                    <a:pt x="50" y="2116"/>
                  </a:lnTo>
                  <a:lnTo>
                    <a:pt x="49" y="2106"/>
                  </a:lnTo>
                  <a:lnTo>
                    <a:pt x="45" y="2097"/>
                  </a:lnTo>
                  <a:lnTo>
                    <a:pt x="43" y="2089"/>
                  </a:lnTo>
                  <a:lnTo>
                    <a:pt x="39" y="2079"/>
                  </a:lnTo>
                  <a:lnTo>
                    <a:pt x="37" y="2071"/>
                  </a:lnTo>
                  <a:lnTo>
                    <a:pt x="35" y="2061"/>
                  </a:lnTo>
                  <a:lnTo>
                    <a:pt x="33" y="2054"/>
                  </a:lnTo>
                  <a:lnTo>
                    <a:pt x="29" y="2044"/>
                  </a:lnTo>
                  <a:lnTo>
                    <a:pt x="27" y="2034"/>
                  </a:lnTo>
                  <a:lnTo>
                    <a:pt x="25" y="2024"/>
                  </a:lnTo>
                  <a:lnTo>
                    <a:pt x="23" y="2016"/>
                  </a:lnTo>
                  <a:lnTo>
                    <a:pt x="19" y="2005"/>
                  </a:lnTo>
                  <a:lnTo>
                    <a:pt x="17" y="1997"/>
                  </a:lnTo>
                  <a:lnTo>
                    <a:pt x="17" y="1987"/>
                  </a:lnTo>
                  <a:lnTo>
                    <a:pt x="15" y="1977"/>
                  </a:lnTo>
                  <a:lnTo>
                    <a:pt x="13" y="1968"/>
                  </a:lnTo>
                  <a:lnTo>
                    <a:pt x="11" y="1960"/>
                  </a:lnTo>
                  <a:lnTo>
                    <a:pt x="9" y="1950"/>
                  </a:lnTo>
                  <a:lnTo>
                    <a:pt x="9" y="1940"/>
                  </a:lnTo>
                  <a:lnTo>
                    <a:pt x="7" y="1930"/>
                  </a:lnTo>
                  <a:lnTo>
                    <a:pt x="7" y="1923"/>
                  </a:lnTo>
                  <a:lnTo>
                    <a:pt x="7" y="1913"/>
                  </a:lnTo>
                  <a:lnTo>
                    <a:pt x="7" y="1905"/>
                  </a:lnTo>
                  <a:lnTo>
                    <a:pt x="6" y="1893"/>
                  </a:lnTo>
                  <a:lnTo>
                    <a:pt x="4" y="1886"/>
                  </a:lnTo>
                  <a:lnTo>
                    <a:pt x="4" y="1876"/>
                  </a:lnTo>
                  <a:lnTo>
                    <a:pt x="4" y="1866"/>
                  </a:lnTo>
                  <a:lnTo>
                    <a:pt x="4" y="1858"/>
                  </a:lnTo>
                  <a:lnTo>
                    <a:pt x="4" y="1848"/>
                  </a:lnTo>
                  <a:lnTo>
                    <a:pt x="4" y="1841"/>
                  </a:lnTo>
                  <a:lnTo>
                    <a:pt x="4" y="1831"/>
                  </a:lnTo>
                  <a:lnTo>
                    <a:pt x="4" y="1821"/>
                  </a:lnTo>
                  <a:lnTo>
                    <a:pt x="4" y="1813"/>
                  </a:lnTo>
                  <a:lnTo>
                    <a:pt x="4" y="1805"/>
                  </a:lnTo>
                  <a:lnTo>
                    <a:pt x="6" y="1796"/>
                  </a:lnTo>
                  <a:lnTo>
                    <a:pt x="6" y="1788"/>
                  </a:lnTo>
                  <a:lnTo>
                    <a:pt x="6" y="1780"/>
                  </a:lnTo>
                  <a:lnTo>
                    <a:pt x="7" y="1772"/>
                  </a:lnTo>
                  <a:lnTo>
                    <a:pt x="7" y="1764"/>
                  </a:lnTo>
                  <a:lnTo>
                    <a:pt x="7" y="1755"/>
                  </a:lnTo>
                  <a:lnTo>
                    <a:pt x="9" y="1747"/>
                  </a:lnTo>
                  <a:lnTo>
                    <a:pt x="9" y="1739"/>
                  </a:lnTo>
                  <a:lnTo>
                    <a:pt x="9" y="1731"/>
                  </a:lnTo>
                  <a:lnTo>
                    <a:pt x="11" y="1723"/>
                  </a:lnTo>
                  <a:lnTo>
                    <a:pt x="13" y="1716"/>
                  </a:lnTo>
                  <a:lnTo>
                    <a:pt x="13" y="1710"/>
                  </a:lnTo>
                  <a:lnTo>
                    <a:pt x="15" y="1702"/>
                  </a:lnTo>
                  <a:lnTo>
                    <a:pt x="17" y="1694"/>
                  </a:lnTo>
                  <a:lnTo>
                    <a:pt x="17" y="1688"/>
                  </a:lnTo>
                  <a:lnTo>
                    <a:pt x="19" y="1680"/>
                  </a:lnTo>
                  <a:lnTo>
                    <a:pt x="21" y="1675"/>
                  </a:lnTo>
                  <a:lnTo>
                    <a:pt x="21" y="1667"/>
                  </a:lnTo>
                  <a:lnTo>
                    <a:pt x="23" y="1661"/>
                  </a:lnTo>
                  <a:lnTo>
                    <a:pt x="23" y="1655"/>
                  </a:lnTo>
                  <a:lnTo>
                    <a:pt x="25" y="1649"/>
                  </a:lnTo>
                  <a:lnTo>
                    <a:pt x="27" y="1643"/>
                  </a:lnTo>
                  <a:lnTo>
                    <a:pt x="29" y="1637"/>
                  </a:lnTo>
                  <a:lnTo>
                    <a:pt x="29" y="1632"/>
                  </a:lnTo>
                  <a:lnTo>
                    <a:pt x="31" y="1626"/>
                  </a:lnTo>
                  <a:lnTo>
                    <a:pt x="31" y="1620"/>
                  </a:lnTo>
                  <a:lnTo>
                    <a:pt x="33" y="1614"/>
                  </a:lnTo>
                  <a:lnTo>
                    <a:pt x="35" y="1610"/>
                  </a:lnTo>
                  <a:lnTo>
                    <a:pt x="37" y="1604"/>
                  </a:lnTo>
                  <a:lnTo>
                    <a:pt x="37" y="1598"/>
                  </a:lnTo>
                  <a:lnTo>
                    <a:pt x="39" y="1594"/>
                  </a:lnTo>
                  <a:lnTo>
                    <a:pt x="39" y="1591"/>
                  </a:lnTo>
                  <a:lnTo>
                    <a:pt x="41" y="1587"/>
                  </a:lnTo>
                  <a:lnTo>
                    <a:pt x="43" y="1579"/>
                  </a:lnTo>
                  <a:lnTo>
                    <a:pt x="47" y="1571"/>
                  </a:lnTo>
                  <a:lnTo>
                    <a:pt x="49" y="1563"/>
                  </a:lnTo>
                  <a:lnTo>
                    <a:pt x="49" y="1559"/>
                  </a:lnTo>
                  <a:lnTo>
                    <a:pt x="50" y="1553"/>
                  </a:lnTo>
                  <a:lnTo>
                    <a:pt x="52" y="1549"/>
                  </a:lnTo>
                  <a:lnTo>
                    <a:pt x="54" y="1546"/>
                  </a:lnTo>
                  <a:lnTo>
                    <a:pt x="56" y="1544"/>
                  </a:lnTo>
                  <a:lnTo>
                    <a:pt x="54" y="1542"/>
                  </a:lnTo>
                  <a:lnTo>
                    <a:pt x="52" y="1538"/>
                  </a:lnTo>
                  <a:lnTo>
                    <a:pt x="49" y="1532"/>
                  </a:lnTo>
                  <a:lnTo>
                    <a:pt x="47" y="1524"/>
                  </a:lnTo>
                  <a:lnTo>
                    <a:pt x="45" y="1518"/>
                  </a:lnTo>
                  <a:lnTo>
                    <a:pt x="43" y="1512"/>
                  </a:lnTo>
                  <a:lnTo>
                    <a:pt x="39" y="1508"/>
                  </a:lnTo>
                  <a:lnTo>
                    <a:pt x="37" y="1503"/>
                  </a:lnTo>
                  <a:lnTo>
                    <a:pt x="35" y="1497"/>
                  </a:lnTo>
                  <a:lnTo>
                    <a:pt x="33" y="1491"/>
                  </a:lnTo>
                  <a:lnTo>
                    <a:pt x="29" y="1485"/>
                  </a:lnTo>
                  <a:lnTo>
                    <a:pt x="29" y="1479"/>
                  </a:lnTo>
                  <a:lnTo>
                    <a:pt x="25" y="1471"/>
                  </a:lnTo>
                  <a:lnTo>
                    <a:pt x="23" y="1465"/>
                  </a:lnTo>
                  <a:lnTo>
                    <a:pt x="19" y="1458"/>
                  </a:lnTo>
                  <a:lnTo>
                    <a:pt x="17" y="1452"/>
                  </a:lnTo>
                  <a:lnTo>
                    <a:pt x="15" y="1444"/>
                  </a:lnTo>
                  <a:lnTo>
                    <a:pt x="11" y="1436"/>
                  </a:lnTo>
                  <a:lnTo>
                    <a:pt x="9" y="1430"/>
                  </a:lnTo>
                  <a:lnTo>
                    <a:pt x="9" y="1422"/>
                  </a:lnTo>
                  <a:lnTo>
                    <a:pt x="6" y="1415"/>
                  </a:lnTo>
                  <a:lnTo>
                    <a:pt x="4" y="1409"/>
                  </a:lnTo>
                  <a:lnTo>
                    <a:pt x="4" y="1403"/>
                  </a:lnTo>
                  <a:lnTo>
                    <a:pt x="2" y="1395"/>
                  </a:lnTo>
                  <a:lnTo>
                    <a:pt x="2" y="1389"/>
                  </a:lnTo>
                  <a:lnTo>
                    <a:pt x="0" y="1383"/>
                  </a:lnTo>
                  <a:lnTo>
                    <a:pt x="0" y="1378"/>
                  </a:lnTo>
                  <a:lnTo>
                    <a:pt x="0" y="1374"/>
                  </a:lnTo>
                  <a:lnTo>
                    <a:pt x="0" y="1366"/>
                  </a:lnTo>
                  <a:lnTo>
                    <a:pt x="0" y="1360"/>
                  </a:lnTo>
                  <a:lnTo>
                    <a:pt x="0" y="1354"/>
                  </a:lnTo>
                  <a:lnTo>
                    <a:pt x="2" y="1348"/>
                  </a:lnTo>
                  <a:lnTo>
                    <a:pt x="2" y="1340"/>
                  </a:lnTo>
                  <a:lnTo>
                    <a:pt x="4" y="1333"/>
                  </a:lnTo>
                  <a:lnTo>
                    <a:pt x="4" y="1325"/>
                  </a:lnTo>
                  <a:lnTo>
                    <a:pt x="6" y="1319"/>
                  </a:lnTo>
                  <a:lnTo>
                    <a:pt x="7" y="1309"/>
                  </a:lnTo>
                  <a:lnTo>
                    <a:pt x="9" y="1303"/>
                  </a:lnTo>
                  <a:lnTo>
                    <a:pt x="9" y="1295"/>
                  </a:lnTo>
                  <a:lnTo>
                    <a:pt x="13" y="1288"/>
                  </a:lnTo>
                  <a:lnTo>
                    <a:pt x="15" y="1278"/>
                  </a:lnTo>
                  <a:lnTo>
                    <a:pt x="17" y="1270"/>
                  </a:lnTo>
                  <a:lnTo>
                    <a:pt x="17" y="1264"/>
                  </a:lnTo>
                  <a:lnTo>
                    <a:pt x="21" y="1256"/>
                  </a:lnTo>
                  <a:lnTo>
                    <a:pt x="23" y="1249"/>
                  </a:lnTo>
                  <a:lnTo>
                    <a:pt x="23" y="1241"/>
                  </a:lnTo>
                  <a:lnTo>
                    <a:pt x="25" y="1233"/>
                  </a:lnTo>
                  <a:lnTo>
                    <a:pt x="27" y="1227"/>
                  </a:lnTo>
                  <a:lnTo>
                    <a:pt x="29" y="1219"/>
                  </a:lnTo>
                  <a:lnTo>
                    <a:pt x="31" y="1213"/>
                  </a:lnTo>
                  <a:lnTo>
                    <a:pt x="33" y="1208"/>
                  </a:lnTo>
                  <a:lnTo>
                    <a:pt x="35" y="1204"/>
                  </a:lnTo>
                  <a:lnTo>
                    <a:pt x="37" y="1198"/>
                  </a:lnTo>
                  <a:lnTo>
                    <a:pt x="37" y="1194"/>
                  </a:lnTo>
                  <a:lnTo>
                    <a:pt x="37" y="1190"/>
                  </a:lnTo>
                  <a:lnTo>
                    <a:pt x="39" y="1186"/>
                  </a:lnTo>
                  <a:lnTo>
                    <a:pt x="41" y="1182"/>
                  </a:lnTo>
                  <a:lnTo>
                    <a:pt x="43" y="1182"/>
                  </a:lnTo>
                  <a:lnTo>
                    <a:pt x="41" y="1180"/>
                  </a:lnTo>
                  <a:lnTo>
                    <a:pt x="41" y="1174"/>
                  </a:lnTo>
                  <a:lnTo>
                    <a:pt x="39" y="1170"/>
                  </a:lnTo>
                  <a:lnTo>
                    <a:pt x="39" y="1167"/>
                  </a:lnTo>
                  <a:lnTo>
                    <a:pt x="39" y="1161"/>
                  </a:lnTo>
                  <a:lnTo>
                    <a:pt x="39" y="1155"/>
                  </a:lnTo>
                  <a:lnTo>
                    <a:pt x="39" y="1147"/>
                  </a:lnTo>
                  <a:lnTo>
                    <a:pt x="37" y="1141"/>
                  </a:lnTo>
                  <a:lnTo>
                    <a:pt x="37" y="1133"/>
                  </a:lnTo>
                  <a:lnTo>
                    <a:pt x="37" y="1125"/>
                  </a:lnTo>
                  <a:lnTo>
                    <a:pt x="37" y="1116"/>
                  </a:lnTo>
                  <a:lnTo>
                    <a:pt x="35" y="1108"/>
                  </a:lnTo>
                  <a:lnTo>
                    <a:pt x="35" y="1096"/>
                  </a:lnTo>
                  <a:lnTo>
                    <a:pt x="35" y="1086"/>
                  </a:lnTo>
                  <a:lnTo>
                    <a:pt x="33" y="1075"/>
                  </a:lnTo>
                  <a:lnTo>
                    <a:pt x="31" y="1063"/>
                  </a:lnTo>
                  <a:lnTo>
                    <a:pt x="31" y="1049"/>
                  </a:lnTo>
                  <a:lnTo>
                    <a:pt x="31" y="1038"/>
                  </a:lnTo>
                  <a:lnTo>
                    <a:pt x="29" y="1024"/>
                  </a:lnTo>
                  <a:lnTo>
                    <a:pt x="29" y="1010"/>
                  </a:lnTo>
                  <a:lnTo>
                    <a:pt x="29" y="997"/>
                  </a:lnTo>
                  <a:lnTo>
                    <a:pt x="29" y="983"/>
                  </a:lnTo>
                  <a:lnTo>
                    <a:pt x="29" y="969"/>
                  </a:lnTo>
                  <a:lnTo>
                    <a:pt x="29" y="954"/>
                  </a:lnTo>
                  <a:lnTo>
                    <a:pt x="29" y="938"/>
                  </a:lnTo>
                  <a:lnTo>
                    <a:pt x="29" y="922"/>
                  </a:lnTo>
                  <a:lnTo>
                    <a:pt x="29" y="907"/>
                  </a:lnTo>
                  <a:lnTo>
                    <a:pt x="29" y="891"/>
                  </a:lnTo>
                  <a:lnTo>
                    <a:pt x="29" y="875"/>
                  </a:lnTo>
                  <a:lnTo>
                    <a:pt x="29" y="858"/>
                  </a:lnTo>
                  <a:lnTo>
                    <a:pt x="29" y="842"/>
                  </a:lnTo>
                  <a:lnTo>
                    <a:pt x="29" y="825"/>
                  </a:lnTo>
                  <a:lnTo>
                    <a:pt x="29" y="807"/>
                  </a:lnTo>
                  <a:lnTo>
                    <a:pt x="31" y="791"/>
                  </a:lnTo>
                  <a:lnTo>
                    <a:pt x="31" y="774"/>
                  </a:lnTo>
                  <a:lnTo>
                    <a:pt x="33" y="756"/>
                  </a:lnTo>
                  <a:lnTo>
                    <a:pt x="33" y="739"/>
                  </a:lnTo>
                  <a:lnTo>
                    <a:pt x="37" y="721"/>
                  </a:lnTo>
                  <a:lnTo>
                    <a:pt x="37" y="703"/>
                  </a:lnTo>
                  <a:lnTo>
                    <a:pt x="39" y="686"/>
                  </a:lnTo>
                  <a:lnTo>
                    <a:pt x="41" y="668"/>
                  </a:lnTo>
                  <a:lnTo>
                    <a:pt x="43" y="651"/>
                  </a:lnTo>
                  <a:lnTo>
                    <a:pt x="45" y="633"/>
                  </a:lnTo>
                  <a:lnTo>
                    <a:pt x="47" y="616"/>
                  </a:lnTo>
                  <a:lnTo>
                    <a:pt x="50" y="598"/>
                  </a:lnTo>
                  <a:lnTo>
                    <a:pt x="54" y="582"/>
                  </a:lnTo>
                  <a:lnTo>
                    <a:pt x="56" y="565"/>
                  </a:lnTo>
                  <a:lnTo>
                    <a:pt x="58" y="547"/>
                  </a:lnTo>
                  <a:lnTo>
                    <a:pt x="62" y="532"/>
                  </a:lnTo>
                  <a:lnTo>
                    <a:pt x="66" y="514"/>
                  </a:lnTo>
                  <a:lnTo>
                    <a:pt x="70" y="498"/>
                  </a:lnTo>
                  <a:lnTo>
                    <a:pt x="76" y="483"/>
                  </a:lnTo>
                  <a:lnTo>
                    <a:pt x="80" y="467"/>
                  </a:lnTo>
                  <a:lnTo>
                    <a:pt x="86" y="451"/>
                  </a:lnTo>
                  <a:lnTo>
                    <a:pt x="90" y="436"/>
                  </a:lnTo>
                  <a:lnTo>
                    <a:pt x="95" y="420"/>
                  </a:lnTo>
                  <a:lnTo>
                    <a:pt x="101" y="406"/>
                  </a:lnTo>
                  <a:lnTo>
                    <a:pt x="107" y="395"/>
                  </a:lnTo>
                  <a:lnTo>
                    <a:pt x="113" y="379"/>
                  </a:lnTo>
                  <a:lnTo>
                    <a:pt x="121" y="367"/>
                  </a:lnTo>
                  <a:lnTo>
                    <a:pt x="127" y="354"/>
                  </a:lnTo>
                  <a:lnTo>
                    <a:pt x="135" y="342"/>
                  </a:lnTo>
                  <a:lnTo>
                    <a:pt x="140" y="328"/>
                  </a:lnTo>
                  <a:lnTo>
                    <a:pt x="148" y="317"/>
                  </a:lnTo>
                  <a:lnTo>
                    <a:pt x="156" y="305"/>
                  </a:lnTo>
                  <a:lnTo>
                    <a:pt x="164" y="295"/>
                  </a:lnTo>
                  <a:lnTo>
                    <a:pt x="172" y="283"/>
                  </a:lnTo>
                  <a:lnTo>
                    <a:pt x="179" y="274"/>
                  </a:lnTo>
                  <a:lnTo>
                    <a:pt x="187" y="262"/>
                  </a:lnTo>
                  <a:lnTo>
                    <a:pt x="197" y="254"/>
                  </a:lnTo>
                  <a:lnTo>
                    <a:pt x="205" y="242"/>
                  </a:lnTo>
                  <a:lnTo>
                    <a:pt x="213" y="235"/>
                  </a:lnTo>
                  <a:lnTo>
                    <a:pt x="222" y="225"/>
                  </a:lnTo>
                  <a:lnTo>
                    <a:pt x="230" y="217"/>
                  </a:lnTo>
                  <a:lnTo>
                    <a:pt x="240" y="209"/>
                  </a:lnTo>
                  <a:lnTo>
                    <a:pt x="250" y="201"/>
                  </a:lnTo>
                  <a:lnTo>
                    <a:pt x="258" y="194"/>
                  </a:lnTo>
                  <a:lnTo>
                    <a:pt x="267" y="188"/>
                  </a:lnTo>
                  <a:lnTo>
                    <a:pt x="277" y="180"/>
                  </a:lnTo>
                  <a:lnTo>
                    <a:pt x="285" y="172"/>
                  </a:lnTo>
                  <a:lnTo>
                    <a:pt x="295" y="166"/>
                  </a:lnTo>
                  <a:lnTo>
                    <a:pt x="303" y="160"/>
                  </a:lnTo>
                  <a:lnTo>
                    <a:pt x="312" y="152"/>
                  </a:lnTo>
                  <a:lnTo>
                    <a:pt x="322" y="149"/>
                  </a:lnTo>
                  <a:lnTo>
                    <a:pt x="330" y="143"/>
                  </a:lnTo>
                  <a:lnTo>
                    <a:pt x="342" y="139"/>
                  </a:lnTo>
                  <a:lnTo>
                    <a:pt x="350" y="133"/>
                  </a:lnTo>
                  <a:lnTo>
                    <a:pt x="357" y="127"/>
                  </a:lnTo>
                  <a:lnTo>
                    <a:pt x="367" y="123"/>
                  </a:lnTo>
                  <a:lnTo>
                    <a:pt x="375" y="119"/>
                  </a:lnTo>
                  <a:lnTo>
                    <a:pt x="385" y="113"/>
                  </a:lnTo>
                  <a:lnTo>
                    <a:pt x="393" y="111"/>
                  </a:lnTo>
                  <a:lnTo>
                    <a:pt x="402" y="108"/>
                  </a:lnTo>
                  <a:lnTo>
                    <a:pt x="412" y="106"/>
                  </a:lnTo>
                  <a:lnTo>
                    <a:pt x="420" y="100"/>
                  </a:lnTo>
                  <a:lnTo>
                    <a:pt x="428" y="98"/>
                  </a:lnTo>
                  <a:lnTo>
                    <a:pt x="435" y="94"/>
                  </a:lnTo>
                  <a:lnTo>
                    <a:pt x="443" y="92"/>
                  </a:lnTo>
                  <a:lnTo>
                    <a:pt x="451" y="88"/>
                  </a:lnTo>
                  <a:lnTo>
                    <a:pt x="459" y="86"/>
                  </a:lnTo>
                  <a:lnTo>
                    <a:pt x="467" y="84"/>
                  </a:lnTo>
                  <a:lnTo>
                    <a:pt x="475" y="82"/>
                  </a:lnTo>
                  <a:lnTo>
                    <a:pt x="480" y="80"/>
                  </a:lnTo>
                  <a:lnTo>
                    <a:pt x="486" y="78"/>
                  </a:lnTo>
                  <a:lnTo>
                    <a:pt x="494" y="76"/>
                  </a:lnTo>
                  <a:lnTo>
                    <a:pt x="500" y="74"/>
                  </a:lnTo>
                  <a:lnTo>
                    <a:pt x="506" y="72"/>
                  </a:lnTo>
                  <a:lnTo>
                    <a:pt x="514" y="72"/>
                  </a:lnTo>
                  <a:lnTo>
                    <a:pt x="520" y="70"/>
                  </a:lnTo>
                  <a:lnTo>
                    <a:pt x="525" y="70"/>
                  </a:lnTo>
                  <a:lnTo>
                    <a:pt x="529" y="68"/>
                  </a:lnTo>
                  <a:lnTo>
                    <a:pt x="535" y="68"/>
                  </a:lnTo>
                  <a:lnTo>
                    <a:pt x="539" y="67"/>
                  </a:lnTo>
                  <a:lnTo>
                    <a:pt x="543" y="67"/>
                  </a:lnTo>
                  <a:lnTo>
                    <a:pt x="551" y="67"/>
                  </a:lnTo>
                  <a:lnTo>
                    <a:pt x="559" y="67"/>
                  </a:lnTo>
                  <a:lnTo>
                    <a:pt x="563" y="65"/>
                  </a:lnTo>
                  <a:lnTo>
                    <a:pt x="568" y="65"/>
                  </a:lnTo>
                  <a:lnTo>
                    <a:pt x="570" y="65"/>
                  </a:lnTo>
                  <a:lnTo>
                    <a:pt x="572" y="65"/>
                  </a:lnTo>
                  <a:lnTo>
                    <a:pt x="572" y="63"/>
                  </a:lnTo>
                  <a:lnTo>
                    <a:pt x="578" y="61"/>
                  </a:lnTo>
                  <a:lnTo>
                    <a:pt x="580" y="57"/>
                  </a:lnTo>
                  <a:lnTo>
                    <a:pt x="584" y="53"/>
                  </a:lnTo>
                  <a:lnTo>
                    <a:pt x="588" y="51"/>
                  </a:lnTo>
                  <a:lnTo>
                    <a:pt x="594" y="47"/>
                  </a:lnTo>
                  <a:lnTo>
                    <a:pt x="600" y="43"/>
                  </a:lnTo>
                  <a:lnTo>
                    <a:pt x="606" y="39"/>
                  </a:lnTo>
                  <a:lnTo>
                    <a:pt x="613" y="33"/>
                  </a:lnTo>
                  <a:lnTo>
                    <a:pt x="621" y="31"/>
                  </a:lnTo>
                  <a:lnTo>
                    <a:pt x="627" y="25"/>
                  </a:lnTo>
                  <a:lnTo>
                    <a:pt x="637" y="22"/>
                  </a:lnTo>
                  <a:lnTo>
                    <a:pt x="645" y="18"/>
                  </a:lnTo>
                  <a:lnTo>
                    <a:pt x="654" y="16"/>
                  </a:lnTo>
                  <a:lnTo>
                    <a:pt x="662" y="12"/>
                  </a:lnTo>
                  <a:lnTo>
                    <a:pt x="672" y="8"/>
                  </a:lnTo>
                  <a:lnTo>
                    <a:pt x="676" y="8"/>
                  </a:lnTo>
                  <a:lnTo>
                    <a:pt x="680" y="6"/>
                  </a:lnTo>
                  <a:lnTo>
                    <a:pt x="686" y="4"/>
                  </a:lnTo>
                  <a:lnTo>
                    <a:pt x="692" y="4"/>
                  </a:lnTo>
                  <a:lnTo>
                    <a:pt x="695" y="2"/>
                  </a:lnTo>
                  <a:lnTo>
                    <a:pt x="699" y="2"/>
                  </a:lnTo>
                  <a:lnTo>
                    <a:pt x="703" y="2"/>
                  </a:lnTo>
                  <a:lnTo>
                    <a:pt x="709" y="2"/>
                  </a:lnTo>
                  <a:lnTo>
                    <a:pt x="715" y="0"/>
                  </a:lnTo>
                  <a:lnTo>
                    <a:pt x="719" y="0"/>
                  </a:lnTo>
                  <a:lnTo>
                    <a:pt x="725" y="0"/>
                  </a:lnTo>
                  <a:lnTo>
                    <a:pt x="731" y="2"/>
                  </a:lnTo>
                  <a:lnTo>
                    <a:pt x="735" y="2"/>
                  </a:lnTo>
                  <a:lnTo>
                    <a:pt x="738" y="2"/>
                  </a:lnTo>
                  <a:lnTo>
                    <a:pt x="744" y="2"/>
                  </a:lnTo>
                  <a:lnTo>
                    <a:pt x="750" y="4"/>
                  </a:lnTo>
                  <a:lnTo>
                    <a:pt x="754" y="6"/>
                  </a:lnTo>
                  <a:lnTo>
                    <a:pt x="758" y="8"/>
                  </a:lnTo>
                  <a:lnTo>
                    <a:pt x="764" y="8"/>
                  </a:lnTo>
                  <a:lnTo>
                    <a:pt x="770" y="12"/>
                  </a:lnTo>
                  <a:lnTo>
                    <a:pt x="778" y="16"/>
                  </a:lnTo>
                  <a:lnTo>
                    <a:pt x="787" y="22"/>
                  </a:lnTo>
                  <a:lnTo>
                    <a:pt x="791" y="25"/>
                  </a:lnTo>
                  <a:lnTo>
                    <a:pt x="795" y="29"/>
                  </a:lnTo>
                  <a:lnTo>
                    <a:pt x="801" y="33"/>
                  </a:lnTo>
                  <a:lnTo>
                    <a:pt x="805" y="37"/>
                  </a:lnTo>
                  <a:close/>
                </a:path>
              </a:pathLst>
            </a:custGeom>
            <a:solidFill>
              <a:srgbClr val="EE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40" name="Freeform 9"/>
            <p:cNvSpPr>
              <a:spLocks/>
            </p:cNvSpPr>
            <p:nvPr/>
          </p:nvSpPr>
          <p:spPr bwMode="auto">
            <a:xfrm>
              <a:off x="3327" y="2367"/>
              <a:ext cx="528" cy="1149"/>
            </a:xfrm>
            <a:custGeom>
              <a:avLst/>
              <a:gdLst>
                <a:gd name="T0" fmla="*/ 1 w 1055"/>
                <a:gd name="T1" fmla="*/ 1 h 2298"/>
                <a:gd name="T2" fmla="*/ 1 w 1055"/>
                <a:gd name="T3" fmla="*/ 1 h 2298"/>
                <a:gd name="T4" fmla="*/ 1 w 1055"/>
                <a:gd name="T5" fmla="*/ 1 h 2298"/>
                <a:gd name="T6" fmla="*/ 1 w 1055"/>
                <a:gd name="T7" fmla="*/ 1 h 2298"/>
                <a:gd name="T8" fmla="*/ 1 w 1055"/>
                <a:gd name="T9" fmla="*/ 1 h 2298"/>
                <a:gd name="T10" fmla="*/ 1 w 1055"/>
                <a:gd name="T11" fmla="*/ 1 h 2298"/>
                <a:gd name="T12" fmla="*/ 1 w 1055"/>
                <a:gd name="T13" fmla="*/ 1 h 2298"/>
                <a:gd name="T14" fmla="*/ 1 w 1055"/>
                <a:gd name="T15" fmla="*/ 1 h 2298"/>
                <a:gd name="T16" fmla="*/ 1 w 1055"/>
                <a:gd name="T17" fmla="*/ 1 h 2298"/>
                <a:gd name="T18" fmla="*/ 1 w 1055"/>
                <a:gd name="T19" fmla="*/ 1 h 2298"/>
                <a:gd name="T20" fmla="*/ 1 w 1055"/>
                <a:gd name="T21" fmla="*/ 1 h 2298"/>
                <a:gd name="T22" fmla="*/ 1 w 1055"/>
                <a:gd name="T23" fmla="*/ 1 h 2298"/>
                <a:gd name="T24" fmla="*/ 1 w 1055"/>
                <a:gd name="T25" fmla="*/ 1 h 2298"/>
                <a:gd name="T26" fmla="*/ 1 w 1055"/>
                <a:gd name="T27" fmla="*/ 1 h 2298"/>
                <a:gd name="T28" fmla="*/ 1 w 1055"/>
                <a:gd name="T29" fmla="*/ 1 h 2298"/>
                <a:gd name="T30" fmla="*/ 1 w 1055"/>
                <a:gd name="T31" fmla="*/ 1 h 2298"/>
                <a:gd name="T32" fmla="*/ 1 w 1055"/>
                <a:gd name="T33" fmla="*/ 1 h 2298"/>
                <a:gd name="T34" fmla="*/ 1 w 1055"/>
                <a:gd name="T35" fmla="*/ 1 h 2298"/>
                <a:gd name="T36" fmla="*/ 1 w 1055"/>
                <a:gd name="T37" fmla="*/ 1 h 2298"/>
                <a:gd name="T38" fmla="*/ 1 w 1055"/>
                <a:gd name="T39" fmla="*/ 1 h 2298"/>
                <a:gd name="T40" fmla="*/ 1 w 1055"/>
                <a:gd name="T41" fmla="*/ 1 h 2298"/>
                <a:gd name="T42" fmla="*/ 1 w 1055"/>
                <a:gd name="T43" fmla="*/ 1 h 2298"/>
                <a:gd name="T44" fmla="*/ 1 w 1055"/>
                <a:gd name="T45" fmla="*/ 1 h 2298"/>
                <a:gd name="T46" fmla="*/ 1 w 1055"/>
                <a:gd name="T47" fmla="*/ 1 h 2298"/>
                <a:gd name="T48" fmla="*/ 1 w 1055"/>
                <a:gd name="T49" fmla="*/ 1 h 2298"/>
                <a:gd name="T50" fmla="*/ 1 w 1055"/>
                <a:gd name="T51" fmla="*/ 1 h 2298"/>
                <a:gd name="T52" fmla="*/ 1 w 1055"/>
                <a:gd name="T53" fmla="*/ 1 h 2298"/>
                <a:gd name="T54" fmla="*/ 1 w 1055"/>
                <a:gd name="T55" fmla="*/ 1 h 2298"/>
                <a:gd name="T56" fmla="*/ 1 w 1055"/>
                <a:gd name="T57" fmla="*/ 1 h 2298"/>
                <a:gd name="T58" fmla="*/ 1 w 1055"/>
                <a:gd name="T59" fmla="*/ 1 h 2298"/>
                <a:gd name="T60" fmla="*/ 1 w 1055"/>
                <a:gd name="T61" fmla="*/ 1 h 2298"/>
                <a:gd name="T62" fmla="*/ 1 w 1055"/>
                <a:gd name="T63" fmla="*/ 1 h 2298"/>
                <a:gd name="T64" fmla="*/ 1 w 1055"/>
                <a:gd name="T65" fmla="*/ 1 h 2298"/>
                <a:gd name="T66" fmla="*/ 1 w 1055"/>
                <a:gd name="T67" fmla="*/ 1 h 2298"/>
                <a:gd name="T68" fmla="*/ 1 w 1055"/>
                <a:gd name="T69" fmla="*/ 1 h 2298"/>
                <a:gd name="T70" fmla="*/ 1 w 1055"/>
                <a:gd name="T71" fmla="*/ 1 h 2298"/>
                <a:gd name="T72" fmla="*/ 1 w 1055"/>
                <a:gd name="T73" fmla="*/ 1 h 2298"/>
                <a:gd name="T74" fmla="*/ 1 w 1055"/>
                <a:gd name="T75" fmla="*/ 1 h 2298"/>
                <a:gd name="T76" fmla="*/ 1 w 1055"/>
                <a:gd name="T77" fmla="*/ 1 h 2298"/>
                <a:gd name="T78" fmla="*/ 1 w 1055"/>
                <a:gd name="T79" fmla="*/ 1 h 2298"/>
                <a:gd name="T80" fmla="*/ 1 w 1055"/>
                <a:gd name="T81" fmla="*/ 1 h 2298"/>
                <a:gd name="T82" fmla="*/ 1 w 1055"/>
                <a:gd name="T83" fmla="*/ 1 h 2298"/>
                <a:gd name="T84" fmla="*/ 1 w 1055"/>
                <a:gd name="T85" fmla="*/ 1 h 2298"/>
                <a:gd name="T86" fmla="*/ 1 w 1055"/>
                <a:gd name="T87" fmla="*/ 1 h 2298"/>
                <a:gd name="T88" fmla="*/ 1 w 1055"/>
                <a:gd name="T89" fmla="*/ 1 h 2298"/>
                <a:gd name="T90" fmla="*/ 1 w 1055"/>
                <a:gd name="T91" fmla="*/ 1 h 2298"/>
                <a:gd name="T92" fmla="*/ 1 w 1055"/>
                <a:gd name="T93" fmla="*/ 1 h 2298"/>
                <a:gd name="T94" fmla="*/ 1 w 1055"/>
                <a:gd name="T95" fmla="*/ 1 h 2298"/>
                <a:gd name="T96" fmla="*/ 1 w 1055"/>
                <a:gd name="T97" fmla="*/ 1 h 2298"/>
                <a:gd name="T98" fmla="*/ 1 w 1055"/>
                <a:gd name="T99" fmla="*/ 1 h 2298"/>
                <a:gd name="T100" fmla="*/ 1 w 1055"/>
                <a:gd name="T101" fmla="*/ 1 h 2298"/>
                <a:gd name="T102" fmla="*/ 0 w 1055"/>
                <a:gd name="T103" fmla="*/ 1 h 2298"/>
                <a:gd name="T104" fmla="*/ 1 w 1055"/>
                <a:gd name="T105" fmla="*/ 1 h 2298"/>
                <a:gd name="T106" fmla="*/ 1 w 1055"/>
                <a:gd name="T107" fmla="*/ 1 h 2298"/>
                <a:gd name="T108" fmla="*/ 1 w 1055"/>
                <a:gd name="T109" fmla="*/ 1 h 2298"/>
                <a:gd name="T110" fmla="*/ 1 w 1055"/>
                <a:gd name="T111" fmla="*/ 1 h 2298"/>
                <a:gd name="T112" fmla="*/ 1 w 1055"/>
                <a:gd name="T113" fmla="*/ 1 h 2298"/>
                <a:gd name="T114" fmla="*/ 1 w 1055"/>
                <a:gd name="T115" fmla="*/ 1 h 2298"/>
                <a:gd name="T116" fmla="*/ 1 w 1055"/>
                <a:gd name="T117" fmla="*/ 1 h 2298"/>
                <a:gd name="T118" fmla="*/ 1 w 1055"/>
                <a:gd name="T119" fmla="*/ 1 h 2298"/>
                <a:gd name="T120" fmla="*/ 1 w 1055"/>
                <a:gd name="T121" fmla="*/ 1 h 2298"/>
                <a:gd name="T122" fmla="*/ 1 w 1055"/>
                <a:gd name="T123" fmla="*/ 1 h 2298"/>
                <a:gd name="T124" fmla="*/ 1 w 1055"/>
                <a:gd name="T125" fmla="*/ 1 h 22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55"/>
                <a:gd name="T190" fmla="*/ 0 h 2298"/>
                <a:gd name="T191" fmla="*/ 1055 w 1055"/>
                <a:gd name="T192" fmla="*/ 2298 h 229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55" h="2298">
                  <a:moveTo>
                    <a:pt x="750" y="1596"/>
                  </a:moveTo>
                  <a:lnTo>
                    <a:pt x="752" y="1596"/>
                  </a:lnTo>
                  <a:lnTo>
                    <a:pt x="756" y="1598"/>
                  </a:lnTo>
                  <a:lnTo>
                    <a:pt x="760" y="1600"/>
                  </a:lnTo>
                  <a:lnTo>
                    <a:pt x="764" y="1602"/>
                  </a:lnTo>
                  <a:lnTo>
                    <a:pt x="768" y="1604"/>
                  </a:lnTo>
                  <a:lnTo>
                    <a:pt x="772" y="1610"/>
                  </a:lnTo>
                  <a:lnTo>
                    <a:pt x="777" y="1612"/>
                  </a:lnTo>
                  <a:lnTo>
                    <a:pt x="783" y="1616"/>
                  </a:lnTo>
                  <a:lnTo>
                    <a:pt x="789" y="1620"/>
                  </a:lnTo>
                  <a:lnTo>
                    <a:pt x="795" y="1626"/>
                  </a:lnTo>
                  <a:lnTo>
                    <a:pt x="801" y="1631"/>
                  </a:lnTo>
                  <a:lnTo>
                    <a:pt x="807" y="1637"/>
                  </a:lnTo>
                  <a:lnTo>
                    <a:pt x="813" y="1643"/>
                  </a:lnTo>
                  <a:lnTo>
                    <a:pt x="820" y="1651"/>
                  </a:lnTo>
                  <a:lnTo>
                    <a:pt x="826" y="1659"/>
                  </a:lnTo>
                  <a:lnTo>
                    <a:pt x="832" y="1667"/>
                  </a:lnTo>
                  <a:lnTo>
                    <a:pt x="834" y="1671"/>
                  </a:lnTo>
                  <a:lnTo>
                    <a:pt x="838" y="1674"/>
                  </a:lnTo>
                  <a:lnTo>
                    <a:pt x="840" y="1680"/>
                  </a:lnTo>
                  <a:lnTo>
                    <a:pt x="844" y="1684"/>
                  </a:lnTo>
                  <a:lnTo>
                    <a:pt x="846" y="1690"/>
                  </a:lnTo>
                  <a:lnTo>
                    <a:pt x="848" y="1694"/>
                  </a:lnTo>
                  <a:lnTo>
                    <a:pt x="852" y="1700"/>
                  </a:lnTo>
                  <a:lnTo>
                    <a:pt x="854" y="1704"/>
                  </a:lnTo>
                  <a:lnTo>
                    <a:pt x="856" y="1710"/>
                  </a:lnTo>
                  <a:lnTo>
                    <a:pt x="858" y="1715"/>
                  </a:lnTo>
                  <a:lnTo>
                    <a:pt x="859" y="1721"/>
                  </a:lnTo>
                  <a:lnTo>
                    <a:pt x="863" y="1727"/>
                  </a:lnTo>
                  <a:lnTo>
                    <a:pt x="863" y="1733"/>
                  </a:lnTo>
                  <a:lnTo>
                    <a:pt x="865" y="1739"/>
                  </a:lnTo>
                  <a:lnTo>
                    <a:pt x="867" y="1745"/>
                  </a:lnTo>
                  <a:lnTo>
                    <a:pt x="869" y="1751"/>
                  </a:lnTo>
                  <a:lnTo>
                    <a:pt x="869" y="1756"/>
                  </a:lnTo>
                  <a:lnTo>
                    <a:pt x="869" y="1764"/>
                  </a:lnTo>
                  <a:lnTo>
                    <a:pt x="871" y="1770"/>
                  </a:lnTo>
                  <a:lnTo>
                    <a:pt x="873" y="1778"/>
                  </a:lnTo>
                  <a:lnTo>
                    <a:pt x="873" y="1786"/>
                  </a:lnTo>
                  <a:lnTo>
                    <a:pt x="873" y="1794"/>
                  </a:lnTo>
                  <a:lnTo>
                    <a:pt x="873" y="1799"/>
                  </a:lnTo>
                  <a:lnTo>
                    <a:pt x="873" y="1807"/>
                  </a:lnTo>
                  <a:lnTo>
                    <a:pt x="871" y="1815"/>
                  </a:lnTo>
                  <a:lnTo>
                    <a:pt x="871" y="1823"/>
                  </a:lnTo>
                  <a:lnTo>
                    <a:pt x="871" y="1833"/>
                  </a:lnTo>
                  <a:lnTo>
                    <a:pt x="869" y="1841"/>
                  </a:lnTo>
                  <a:lnTo>
                    <a:pt x="867" y="1848"/>
                  </a:lnTo>
                  <a:lnTo>
                    <a:pt x="865" y="1856"/>
                  </a:lnTo>
                  <a:lnTo>
                    <a:pt x="863" y="1864"/>
                  </a:lnTo>
                  <a:lnTo>
                    <a:pt x="861" y="1872"/>
                  </a:lnTo>
                  <a:lnTo>
                    <a:pt x="858" y="1880"/>
                  </a:lnTo>
                  <a:lnTo>
                    <a:pt x="856" y="1887"/>
                  </a:lnTo>
                  <a:lnTo>
                    <a:pt x="854" y="1895"/>
                  </a:lnTo>
                  <a:lnTo>
                    <a:pt x="852" y="1903"/>
                  </a:lnTo>
                  <a:lnTo>
                    <a:pt x="846" y="1909"/>
                  </a:lnTo>
                  <a:lnTo>
                    <a:pt x="844" y="1917"/>
                  </a:lnTo>
                  <a:lnTo>
                    <a:pt x="838" y="1923"/>
                  </a:lnTo>
                  <a:lnTo>
                    <a:pt x="836" y="1930"/>
                  </a:lnTo>
                  <a:lnTo>
                    <a:pt x="830" y="1936"/>
                  </a:lnTo>
                  <a:lnTo>
                    <a:pt x="826" y="1944"/>
                  </a:lnTo>
                  <a:lnTo>
                    <a:pt x="822" y="1950"/>
                  </a:lnTo>
                  <a:lnTo>
                    <a:pt x="818" y="1958"/>
                  </a:lnTo>
                  <a:lnTo>
                    <a:pt x="811" y="1964"/>
                  </a:lnTo>
                  <a:lnTo>
                    <a:pt x="807" y="1969"/>
                  </a:lnTo>
                  <a:lnTo>
                    <a:pt x="801" y="1975"/>
                  </a:lnTo>
                  <a:lnTo>
                    <a:pt x="797" y="1981"/>
                  </a:lnTo>
                  <a:lnTo>
                    <a:pt x="791" y="1985"/>
                  </a:lnTo>
                  <a:lnTo>
                    <a:pt x="785" y="1991"/>
                  </a:lnTo>
                  <a:lnTo>
                    <a:pt x="779" y="1997"/>
                  </a:lnTo>
                  <a:lnTo>
                    <a:pt x="773" y="2005"/>
                  </a:lnTo>
                  <a:lnTo>
                    <a:pt x="768" y="2009"/>
                  </a:lnTo>
                  <a:lnTo>
                    <a:pt x="762" y="2012"/>
                  </a:lnTo>
                  <a:lnTo>
                    <a:pt x="754" y="2018"/>
                  </a:lnTo>
                  <a:lnTo>
                    <a:pt x="748" y="2024"/>
                  </a:lnTo>
                  <a:lnTo>
                    <a:pt x="742" y="2028"/>
                  </a:lnTo>
                  <a:lnTo>
                    <a:pt x="736" y="2032"/>
                  </a:lnTo>
                  <a:lnTo>
                    <a:pt x="730" y="2038"/>
                  </a:lnTo>
                  <a:lnTo>
                    <a:pt x="725" y="2042"/>
                  </a:lnTo>
                  <a:lnTo>
                    <a:pt x="717" y="2046"/>
                  </a:lnTo>
                  <a:lnTo>
                    <a:pt x="709" y="2050"/>
                  </a:lnTo>
                  <a:lnTo>
                    <a:pt x="703" y="2053"/>
                  </a:lnTo>
                  <a:lnTo>
                    <a:pt x="697" y="2057"/>
                  </a:lnTo>
                  <a:lnTo>
                    <a:pt x="689" y="2061"/>
                  </a:lnTo>
                  <a:lnTo>
                    <a:pt x="682" y="2065"/>
                  </a:lnTo>
                  <a:lnTo>
                    <a:pt x="676" y="2069"/>
                  </a:lnTo>
                  <a:lnTo>
                    <a:pt x="670" y="2073"/>
                  </a:lnTo>
                  <a:lnTo>
                    <a:pt x="662" y="2075"/>
                  </a:lnTo>
                  <a:lnTo>
                    <a:pt x="656" y="2079"/>
                  </a:lnTo>
                  <a:lnTo>
                    <a:pt x="648" y="2083"/>
                  </a:lnTo>
                  <a:lnTo>
                    <a:pt x="643" y="2087"/>
                  </a:lnTo>
                  <a:lnTo>
                    <a:pt x="635" y="2089"/>
                  </a:lnTo>
                  <a:lnTo>
                    <a:pt x="629" y="2091"/>
                  </a:lnTo>
                  <a:lnTo>
                    <a:pt x="621" y="2095"/>
                  </a:lnTo>
                  <a:lnTo>
                    <a:pt x="615" y="2096"/>
                  </a:lnTo>
                  <a:lnTo>
                    <a:pt x="607" y="2098"/>
                  </a:lnTo>
                  <a:lnTo>
                    <a:pt x="602" y="2102"/>
                  </a:lnTo>
                  <a:lnTo>
                    <a:pt x="596" y="2102"/>
                  </a:lnTo>
                  <a:lnTo>
                    <a:pt x="590" y="2106"/>
                  </a:lnTo>
                  <a:lnTo>
                    <a:pt x="582" y="2108"/>
                  </a:lnTo>
                  <a:lnTo>
                    <a:pt x="576" y="2108"/>
                  </a:lnTo>
                  <a:lnTo>
                    <a:pt x="570" y="2110"/>
                  </a:lnTo>
                  <a:lnTo>
                    <a:pt x="564" y="2114"/>
                  </a:lnTo>
                  <a:lnTo>
                    <a:pt x="559" y="2114"/>
                  </a:lnTo>
                  <a:lnTo>
                    <a:pt x="553" y="2116"/>
                  </a:lnTo>
                  <a:lnTo>
                    <a:pt x="547" y="2116"/>
                  </a:lnTo>
                  <a:lnTo>
                    <a:pt x="541" y="2118"/>
                  </a:lnTo>
                  <a:lnTo>
                    <a:pt x="535" y="2120"/>
                  </a:lnTo>
                  <a:lnTo>
                    <a:pt x="531" y="2120"/>
                  </a:lnTo>
                  <a:lnTo>
                    <a:pt x="525" y="2122"/>
                  </a:lnTo>
                  <a:lnTo>
                    <a:pt x="521" y="2122"/>
                  </a:lnTo>
                  <a:lnTo>
                    <a:pt x="516" y="2122"/>
                  </a:lnTo>
                  <a:lnTo>
                    <a:pt x="510" y="2122"/>
                  </a:lnTo>
                  <a:lnTo>
                    <a:pt x="506" y="2122"/>
                  </a:lnTo>
                  <a:lnTo>
                    <a:pt x="500" y="2124"/>
                  </a:lnTo>
                  <a:lnTo>
                    <a:pt x="494" y="2122"/>
                  </a:lnTo>
                  <a:lnTo>
                    <a:pt x="488" y="2122"/>
                  </a:lnTo>
                  <a:lnTo>
                    <a:pt x="482" y="2122"/>
                  </a:lnTo>
                  <a:lnTo>
                    <a:pt x="478" y="2122"/>
                  </a:lnTo>
                  <a:lnTo>
                    <a:pt x="473" y="2122"/>
                  </a:lnTo>
                  <a:lnTo>
                    <a:pt x="467" y="2120"/>
                  </a:lnTo>
                  <a:lnTo>
                    <a:pt x="461" y="2120"/>
                  </a:lnTo>
                  <a:lnTo>
                    <a:pt x="455" y="2118"/>
                  </a:lnTo>
                  <a:lnTo>
                    <a:pt x="449" y="2116"/>
                  </a:lnTo>
                  <a:lnTo>
                    <a:pt x="441" y="2114"/>
                  </a:lnTo>
                  <a:lnTo>
                    <a:pt x="435" y="2114"/>
                  </a:lnTo>
                  <a:lnTo>
                    <a:pt x="431" y="2112"/>
                  </a:lnTo>
                  <a:lnTo>
                    <a:pt x="424" y="2110"/>
                  </a:lnTo>
                  <a:lnTo>
                    <a:pt x="418" y="2108"/>
                  </a:lnTo>
                  <a:lnTo>
                    <a:pt x="412" y="2104"/>
                  </a:lnTo>
                  <a:lnTo>
                    <a:pt x="406" y="2102"/>
                  </a:lnTo>
                  <a:lnTo>
                    <a:pt x="400" y="2100"/>
                  </a:lnTo>
                  <a:lnTo>
                    <a:pt x="394" y="2096"/>
                  </a:lnTo>
                  <a:lnTo>
                    <a:pt x="387" y="2095"/>
                  </a:lnTo>
                  <a:lnTo>
                    <a:pt x="383" y="2093"/>
                  </a:lnTo>
                  <a:lnTo>
                    <a:pt x="375" y="2089"/>
                  </a:lnTo>
                  <a:lnTo>
                    <a:pt x="369" y="2085"/>
                  </a:lnTo>
                  <a:lnTo>
                    <a:pt x="363" y="2081"/>
                  </a:lnTo>
                  <a:lnTo>
                    <a:pt x="357" y="2077"/>
                  </a:lnTo>
                  <a:lnTo>
                    <a:pt x="351" y="2073"/>
                  </a:lnTo>
                  <a:lnTo>
                    <a:pt x="345" y="2069"/>
                  </a:lnTo>
                  <a:lnTo>
                    <a:pt x="340" y="2065"/>
                  </a:lnTo>
                  <a:lnTo>
                    <a:pt x="336" y="2061"/>
                  </a:lnTo>
                  <a:lnTo>
                    <a:pt x="328" y="2057"/>
                  </a:lnTo>
                  <a:lnTo>
                    <a:pt x="322" y="2052"/>
                  </a:lnTo>
                  <a:lnTo>
                    <a:pt x="316" y="2046"/>
                  </a:lnTo>
                  <a:lnTo>
                    <a:pt x="312" y="2042"/>
                  </a:lnTo>
                  <a:lnTo>
                    <a:pt x="306" y="2036"/>
                  </a:lnTo>
                  <a:lnTo>
                    <a:pt x="299" y="2030"/>
                  </a:lnTo>
                  <a:lnTo>
                    <a:pt x="295" y="2024"/>
                  </a:lnTo>
                  <a:lnTo>
                    <a:pt x="289" y="2020"/>
                  </a:lnTo>
                  <a:lnTo>
                    <a:pt x="283" y="2012"/>
                  </a:lnTo>
                  <a:lnTo>
                    <a:pt x="279" y="2007"/>
                  </a:lnTo>
                  <a:lnTo>
                    <a:pt x="273" y="2001"/>
                  </a:lnTo>
                  <a:lnTo>
                    <a:pt x="267" y="1995"/>
                  </a:lnTo>
                  <a:lnTo>
                    <a:pt x="263" y="1987"/>
                  </a:lnTo>
                  <a:lnTo>
                    <a:pt x="258" y="1981"/>
                  </a:lnTo>
                  <a:lnTo>
                    <a:pt x="254" y="1973"/>
                  </a:lnTo>
                  <a:lnTo>
                    <a:pt x="250" y="1968"/>
                  </a:lnTo>
                  <a:lnTo>
                    <a:pt x="244" y="1960"/>
                  </a:lnTo>
                  <a:lnTo>
                    <a:pt x="240" y="1952"/>
                  </a:lnTo>
                  <a:lnTo>
                    <a:pt x="234" y="1944"/>
                  </a:lnTo>
                  <a:lnTo>
                    <a:pt x="232" y="1938"/>
                  </a:lnTo>
                  <a:lnTo>
                    <a:pt x="226" y="1928"/>
                  </a:lnTo>
                  <a:lnTo>
                    <a:pt x="222" y="1921"/>
                  </a:lnTo>
                  <a:lnTo>
                    <a:pt x="220" y="1913"/>
                  </a:lnTo>
                  <a:lnTo>
                    <a:pt x="217" y="1905"/>
                  </a:lnTo>
                  <a:lnTo>
                    <a:pt x="213" y="1895"/>
                  </a:lnTo>
                  <a:lnTo>
                    <a:pt x="209" y="1887"/>
                  </a:lnTo>
                  <a:lnTo>
                    <a:pt x="207" y="1880"/>
                  </a:lnTo>
                  <a:lnTo>
                    <a:pt x="205" y="1870"/>
                  </a:lnTo>
                  <a:lnTo>
                    <a:pt x="201" y="1860"/>
                  </a:lnTo>
                  <a:lnTo>
                    <a:pt x="199" y="1852"/>
                  </a:lnTo>
                  <a:lnTo>
                    <a:pt x="197" y="1841"/>
                  </a:lnTo>
                  <a:lnTo>
                    <a:pt x="195" y="1833"/>
                  </a:lnTo>
                  <a:lnTo>
                    <a:pt x="193" y="1823"/>
                  </a:lnTo>
                  <a:lnTo>
                    <a:pt x="189" y="1813"/>
                  </a:lnTo>
                  <a:lnTo>
                    <a:pt x="189" y="1803"/>
                  </a:lnTo>
                  <a:lnTo>
                    <a:pt x="187" y="1794"/>
                  </a:lnTo>
                  <a:lnTo>
                    <a:pt x="185" y="1784"/>
                  </a:lnTo>
                  <a:lnTo>
                    <a:pt x="183" y="1776"/>
                  </a:lnTo>
                  <a:lnTo>
                    <a:pt x="181" y="1766"/>
                  </a:lnTo>
                  <a:lnTo>
                    <a:pt x="181" y="1756"/>
                  </a:lnTo>
                  <a:lnTo>
                    <a:pt x="179" y="1749"/>
                  </a:lnTo>
                  <a:lnTo>
                    <a:pt x="179" y="1739"/>
                  </a:lnTo>
                  <a:lnTo>
                    <a:pt x="177" y="1729"/>
                  </a:lnTo>
                  <a:lnTo>
                    <a:pt x="177" y="1721"/>
                  </a:lnTo>
                  <a:lnTo>
                    <a:pt x="177" y="1714"/>
                  </a:lnTo>
                  <a:lnTo>
                    <a:pt x="177" y="1704"/>
                  </a:lnTo>
                  <a:lnTo>
                    <a:pt x="177" y="1696"/>
                  </a:lnTo>
                  <a:lnTo>
                    <a:pt x="177" y="1690"/>
                  </a:lnTo>
                  <a:lnTo>
                    <a:pt x="175" y="1680"/>
                  </a:lnTo>
                  <a:lnTo>
                    <a:pt x="175" y="1672"/>
                  </a:lnTo>
                  <a:lnTo>
                    <a:pt x="175" y="1665"/>
                  </a:lnTo>
                  <a:lnTo>
                    <a:pt x="175" y="1657"/>
                  </a:lnTo>
                  <a:lnTo>
                    <a:pt x="175" y="1649"/>
                  </a:lnTo>
                  <a:lnTo>
                    <a:pt x="177" y="1641"/>
                  </a:lnTo>
                  <a:lnTo>
                    <a:pt x="177" y="1635"/>
                  </a:lnTo>
                  <a:lnTo>
                    <a:pt x="177" y="1628"/>
                  </a:lnTo>
                  <a:lnTo>
                    <a:pt x="177" y="1620"/>
                  </a:lnTo>
                  <a:lnTo>
                    <a:pt x="179" y="1614"/>
                  </a:lnTo>
                  <a:lnTo>
                    <a:pt x="179" y="1606"/>
                  </a:lnTo>
                  <a:lnTo>
                    <a:pt x="181" y="1600"/>
                  </a:lnTo>
                  <a:lnTo>
                    <a:pt x="181" y="1592"/>
                  </a:lnTo>
                  <a:lnTo>
                    <a:pt x="181" y="1587"/>
                  </a:lnTo>
                  <a:lnTo>
                    <a:pt x="183" y="1581"/>
                  </a:lnTo>
                  <a:lnTo>
                    <a:pt x="185" y="1577"/>
                  </a:lnTo>
                  <a:lnTo>
                    <a:pt x="185" y="1569"/>
                  </a:lnTo>
                  <a:lnTo>
                    <a:pt x="185" y="1563"/>
                  </a:lnTo>
                  <a:lnTo>
                    <a:pt x="187" y="1557"/>
                  </a:lnTo>
                  <a:lnTo>
                    <a:pt x="187" y="1553"/>
                  </a:lnTo>
                  <a:lnTo>
                    <a:pt x="189" y="1547"/>
                  </a:lnTo>
                  <a:lnTo>
                    <a:pt x="189" y="1542"/>
                  </a:lnTo>
                  <a:lnTo>
                    <a:pt x="189" y="1538"/>
                  </a:lnTo>
                  <a:lnTo>
                    <a:pt x="191" y="1534"/>
                  </a:lnTo>
                  <a:lnTo>
                    <a:pt x="191" y="1528"/>
                  </a:lnTo>
                  <a:lnTo>
                    <a:pt x="193" y="1524"/>
                  </a:lnTo>
                  <a:lnTo>
                    <a:pt x="195" y="1520"/>
                  </a:lnTo>
                  <a:lnTo>
                    <a:pt x="195" y="1516"/>
                  </a:lnTo>
                  <a:lnTo>
                    <a:pt x="197" y="1508"/>
                  </a:lnTo>
                  <a:lnTo>
                    <a:pt x="201" y="1502"/>
                  </a:lnTo>
                  <a:lnTo>
                    <a:pt x="201" y="1495"/>
                  </a:lnTo>
                  <a:lnTo>
                    <a:pt x="203" y="1491"/>
                  </a:lnTo>
                  <a:lnTo>
                    <a:pt x="205" y="1485"/>
                  </a:lnTo>
                  <a:lnTo>
                    <a:pt x="207" y="1483"/>
                  </a:lnTo>
                  <a:lnTo>
                    <a:pt x="209" y="1477"/>
                  </a:lnTo>
                  <a:lnTo>
                    <a:pt x="209" y="1475"/>
                  </a:lnTo>
                  <a:lnTo>
                    <a:pt x="213" y="1477"/>
                  </a:lnTo>
                  <a:lnTo>
                    <a:pt x="218" y="1479"/>
                  </a:lnTo>
                  <a:lnTo>
                    <a:pt x="226" y="1479"/>
                  </a:lnTo>
                  <a:lnTo>
                    <a:pt x="228" y="1479"/>
                  </a:lnTo>
                  <a:lnTo>
                    <a:pt x="234" y="1479"/>
                  </a:lnTo>
                  <a:lnTo>
                    <a:pt x="240" y="1477"/>
                  </a:lnTo>
                  <a:lnTo>
                    <a:pt x="246" y="1475"/>
                  </a:lnTo>
                  <a:lnTo>
                    <a:pt x="252" y="1473"/>
                  </a:lnTo>
                  <a:lnTo>
                    <a:pt x="260" y="1471"/>
                  </a:lnTo>
                  <a:lnTo>
                    <a:pt x="267" y="1467"/>
                  </a:lnTo>
                  <a:lnTo>
                    <a:pt x="277" y="1463"/>
                  </a:lnTo>
                  <a:lnTo>
                    <a:pt x="279" y="1460"/>
                  </a:lnTo>
                  <a:lnTo>
                    <a:pt x="285" y="1456"/>
                  </a:lnTo>
                  <a:lnTo>
                    <a:pt x="289" y="1450"/>
                  </a:lnTo>
                  <a:lnTo>
                    <a:pt x="293" y="1446"/>
                  </a:lnTo>
                  <a:lnTo>
                    <a:pt x="299" y="1440"/>
                  </a:lnTo>
                  <a:lnTo>
                    <a:pt x="302" y="1434"/>
                  </a:lnTo>
                  <a:lnTo>
                    <a:pt x="306" y="1428"/>
                  </a:lnTo>
                  <a:lnTo>
                    <a:pt x="312" y="1420"/>
                  </a:lnTo>
                  <a:lnTo>
                    <a:pt x="316" y="1415"/>
                  </a:lnTo>
                  <a:lnTo>
                    <a:pt x="320" y="1407"/>
                  </a:lnTo>
                  <a:lnTo>
                    <a:pt x="326" y="1399"/>
                  </a:lnTo>
                  <a:lnTo>
                    <a:pt x="330" y="1391"/>
                  </a:lnTo>
                  <a:lnTo>
                    <a:pt x="334" y="1381"/>
                  </a:lnTo>
                  <a:lnTo>
                    <a:pt x="338" y="1375"/>
                  </a:lnTo>
                  <a:lnTo>
                    <a:pt x="342" y="1368"/>
                  </a:lnTo>
                  <a:lnTo>
                    <a:pt x="345" y="1360"/>
                  </a:lnTo>
                  <a:lnTo>
                    <a:pt x="349" y="1350"/>
                  </a:lnTo>
                  <a:lnTo>
                    <a:pt x="353" y="1342"/>
                  </a:lnTo>
                  <a:lnTo>
                    <a:pt x="357" y="1336"/>
                  </a:lnTo>
                  <a:lnTo>
                    <a:pt x="359" y="1329"/>
                  </a:lnTo>
                  <a:lnTo>
                    <a:pt x="363" y="1321"/>
                  </a:lnTo>
                  <a:lnTo>
                    <a:pt x="365" y="1315"/>
                  </a:lnTo>
                  <a:lnTo>
                    <a:pt x="369" y="1307"/>
                  </a:lnTo>
                  <a:lnTo>
                    <a:pt x="371" y="1303"/>
                  </a:lnTo>
                  <a:lnTo>
                    <a:pt x="373" y="1295"/>
                  </a:lnTo>
                  <a:lnTo>
                    <a:pt x="377" y="1291"/>
                  </a:lnTo>
                  <a:lnTo>
                    <a:pt x="377" y="1288"/>
                  </a:lnTo>
                  <a:lnTo>
                    <a:pt x="379" y="1284"/>
                  </a:lnTo>
                  <a:lnTo>
                    <a:pt x="381" y="1280"/>
                  </a:lnTo>
                  <a:lnTo>
                    <a:pt x="383" y="1278"/>
                  </a:lnTo>
                  <a:lnTo>
                    <a:pt x="385" y="1278"/>
                  </a:lnTo>
                  <a:lnTo>
                    <a:pt x="390" y="1274"/>
                  </a:lnTo>
                  <a:lnTo>
                    <a:pt x="394" y="1270"/>
                  </a:lnTo>
                  <a:lnTo>
                    <a:pt x="400" y="1266"/>
                  </a:lnTo>
                  <a:lnTo>
                    <a:pt x="406" y="1262"/>
                  </a:lnTo>
                  <a:lnTo>
                    <a:pt x="414" y="1258"/>
                  </a:lnTo>
                  <a:lnTo>
                    <a:pt x="422" y="1252"/>
                  </a:lnTo>
                  <a:lnTo>
                    <a:pt x="430" y="1247"/>
                  </a:lnTo>
                  <a:lnTo>
                    <a:pt x="435" y="1243"/>
                  </a:lnTo>
                  <a:lnTo>
                    <a:pt x="439" y="1239"/>
                  </a:lnTo>
                  <a:lnTo>
                    <a:pt x="445" y="1237"/>
                  </a:lnTo>
                  <a:lnTo>
                    <a:pt x="451" y="1233"/>
                  </a:lnTo>
                  <a:lnTo>
                    <a:pt x="455" y="1229"/>
                  </a:lnTo>
                  <a:lnTo>
                    <a:pt x="461" y="1225"/>
                  </a:lnTo>
                  <a:lnTo>
                    <a:pt x="467" y="1219"/>
                  </a:lnTo>
                  <a:lnTo>
                    <a:pt x="473" y="1215"/>
                  </a:lnTo>
                  <a:lnTo>
                    <a:pt x="478" y="1211"/>
                  </a:lnTo>
                  <a:lnTo>
                    <a:pt x="484" y="1206"/>
                  </a:lnTo>
                  <a:lnTo>
                    <a:pt x="490" y="1202"/>
                  </a:lnTo>
                  <a:lnTo>
                    <a:pt x="498" y="1198"/>
                  </a:lnTo>
                  <a:lnTo>
                    <a:pt x="504" y="1192"/>
                  </a:lnTo>
                  <a:lnTo>
                    <a:pt x="512" y="1186"/>
                  </a:lnTo>
                  <a:lnTo>
                    <a:pt x="517" y="1178"/>
                  </a:lnTo>
                  <a:lnTo>
                    <a:pt x="525" y="1174"/>
                  </a:lnTo>
                  <a:lnTo>
                    <a:pt x="531" y="1166"/>
                  </a:lnTo>
                  <a:lnTo>
                    <a:pt x="539" y="1161"/>
                  </a:lnTo>
                  <a:lnTo>
                    <a:pt x="547" y="1155"/>
                  </a:lnTo>
                  <a:lnTo>
                    <a:pt x="555" y="1149"/>
                  </a:lnTo>
                  <a:lnTo>
                    <a:pt x="560" y="1141"/>
                  </a:lnTo>
                  <a:lnTo>
                    <a:pt x="568" y="1133"/>
                  </a:lnTo>
                  <a:lnTo>
                    <a:pt x="576" y="1127"/>
                  </a:lnTo>
                  <a:lnTo>
                    <a:pt x="584" y="1120"/>
                  </a:lnTo>
                  <a:lnTo>
                    <a:pt x="592" y="1112"/>
                  </a:lnTo>
                  <a:lnTo>
                    <a:pt x="600" y="1104"/>
                  </a:lnTo>
                  <a:lnTo>
                    <a:pt x="609" y="1096"/>
                  </a:lnTo>
                  <a:lnTo>
                    <a:pt x="617" y="1088"/>
                  </a:lnTo>
                  <a:lnTo>
                    <a:pt x="625" y="1079"/>
                  </a:lnTo>
                  <a:lnTo>
                    <a:pt x="633" y="1071"/>
                  </a:lnTo>
                  <a:lnTo>
                    <a:pt x="643" y="1061"/>
                  </a:lnTo>
                  <a:lnTo>
                    <a:pt x="650" y="1053"/>
                  </a:lnTo>
                  <a:lnTo>
                    <a:pt x="658" y="1043"/>
                  </a:lnTo>
                  <a:lnTo>
                    <a:pt x="668" y="1034"/>
                  </a:lnTo>
                  <a:lnTo>
                    <a:pt x="676" y="1024"/>
                  </a:lnTo>
                  <a:lnTo>
                    <a:pt x="686" y="1016"/>
                  </a:lnTo>
                  <a:lnTo>
                    <a:pt x="693" y="1004"/>
                  </a:lnTo>
                  <a:lnTo>
                    <a:pt x="703" y="994"/>
                  </a:lnTo>
                  <a:lnTo>
                    <a:pt x="711" y="983"/>
                  </a:lnTo>
                  <a:lnTo>
                    <a:pt x="721" y="973"/>
                  </a:lnTo>
                  <a:lnTo>
                    <a:pt x="729" y="963"/>
                  </a:lnTo>
                  <a:lnTo>
                    <a:pt x="738" y="952"/>
                  </a:lnTo>
                  <a:lnTo>
                    <a:pt x="746" y="940"/>
                  </a:lnTo>
                  <a:lnTo>
                    <a:pt x="758" y="930"/>
                  </a:lnTo>
                  <a:lnTo>
                    <a:pt x="766" y="916"/>
                  </a:lnTo>
                  <a:lnTo>
                    <a:pt x="773" y="905"/>
                  </a:lnTo>
                  <a:lnTo>
                    <a:pt x="783" y="893"/>
                  </a:lnTo>
                  <a:lnTo>
                    <a:pt x="791" y="883"/>
                  </a:lnTo>
                  <a:lnTo>
                    <a:pt x="799" y="871"/>
                  </a:lnTo>
                  <a:lnTo>
                    <a:pt x="807" y="860"/>
                  </a:lnTo>
                  <a:lnTo>
                    <a:pt x="815" y="850"/>
                  </a:lnTo>
                  <a:lnTo>
                    <a:pt x="822" y="838"/>
                  </a:lnTo>
                  <a:lnTo>
                    <a:pt x="830" y="828"/>
                  </a:lnTo>
                  <a:lnTo>
                    <a:pt x="838" y="817"/>
                  </a:lnTo>
                  <a:lnTo>
                    <a:pt x="844" y="807"/>
                  </a:lnTo>
                  <a:lnTo>
                    <a:pt x="852" y="797"/>
                  </a:lnTo>
                  <a:lnTo>
                    <a:pt x="858" y="787"/>
                  </a:lnTo>
                  <a:lnTo>
                    <a:pt x="865" y="776"/>
                  </a:lnTo>
                  <a:lnTo>
                    <a:pt x="871" y="768"/>
                  </a:lnTo>
                  <a:lnTo>
                    <a:pt x="879" y="758"/>
                  </a:lnTo>
                  <a:lnTo>
                    <a:pt x="883" y="748"/>
                  </a:lnTo>
                  <a:lnTo>
                    <a:pt x="889" y="737"/>
                  </a:lnTo>
                  <a:lnTo>
                    <a:pt x="895" y="727"/>
                  </a:lnTo>
                  <a:lnTo>
                    <a:pt x="902" y="719"/>
                  </a:lnTo>
                  <a:lnTo>
                    <a:pt x="906" y="707"/>
                  </a:lnTo>
                  <a:lnTo>
                    <a:pt x="912" y="699"/>
                  </a:lnTo>
                  <a:lnTo>
                    <a:pt x="918" y="690"/>
                  </a:lnTo>
                  <a:lnTo>
                    <a:pt x="924" y="682"/>
                  </a:lnTo>
                  <a:lnTo>
                    <a:pt x="928" y="672"/>
                  </a:lnTo>
                  <a:lnTo>
                    <a:pt x="934" y="664"/>
                  </a:lnTo>
                  <a:lnTo>
                    <a:pt x="938" y="655"/>
                  </a:lnTo>
                  <a:lnTo>
                    <a:pt x="942" y="647"/>
                  </a:lnTo>
                  <a:lnTo>
                    <a:pt x="947" y="639"/>
                  </a:lnTo>
                  <a:lnTo>
                    <a:pt x="951" y="629"/>
                  </a:lnTo>
                  <a:lnTo>
                    <a:pt x="955" y="621"/>
                  </a:lnTo>
                  <a:lnTo>
                    <a:pt x="959" y="613"/>
                  </a:lnTo>
                  <a:lnTo>
                    <a:pt x="963" y="606"/>
                  </a:lnTo>
                  <a:lnTo>
                    <a:pt x="967" y="596"/>
                  </a:lnTo>
                  <a:lnTo>
                    <a:pt x="969" y="588"/>
                  </a:lnTo>
                  <a:lnTo>
                    <a:pt x="973" y="580"/>
                  </a:lnTo>
                  <a:lnTo>
                    <a:pt x="975" y="572"/>
                  </a:lnTo>
                  <a:lnTo>
                    <a:pt x="979" y="565"/>
                  </a:lnTo>
                  <a:lnTo>
                    <a:pt x="981" y="559"/>
                  </a:lnTo>
                  <a:lnTo>
                    <a:pt x="985" y="551"/>
                  </a:lnTo>
                  <a:lnTo>
                    <a:pt x="987" y="543"/>
                  </a:lnTo>
                  <a:lnTo>
                    <a:pt x="988" y="535"/>
                  </a:lnTo>
                  <a:lnTo>
                    <a:pt x="992" y="528"/>
                  </a:lnTo>
                  <a:lnTo>
                    <a:pt x="994" y="520"/>
                  </a:lnTo>
                  <a:lnTo>
                    <a:pt x="996" y="512"/>
                  </a:lnTo>
                  <a:lnTo>
                    <a:pt x="998" y="506"/>
                  </a:lnTo>
                  <a:lnTo>
                    <a:pt x="1000" y="498"/>
                  </a:lnTo>
                  <a:lnTo>
                    <a:pt x="1002" y="490"/>
                  </a:lnTo>
                  <a:lnTo>
                    <a:pt x="1002" y="483"/>
                  </a:lnTo>
                  <a:lnTo>
                    <a:pt x="1004" y="475"/>
                  </a:lnTo>
                  <a:lnTo>
                    <a:pt x="1006" y="469"/>
                  </a:lnTo>
                  <a:lnTo>
                    <a:pt x="1006" y="461"/>
                  </a:lnTo>
                  <a:lnTo>
                    <a:pt x="1006" y="453"/>
                  </a:lnTo>
                  <a:lnTo>
                    <a:pt x="1008" y="447"/>
                  </a:lnTo>
                  <a:lnTo>
                    <a:pt x="1008" y="440"/>
                  </a:lnTo>
                  <a:lnTo>
                    <a:pt x="1010" y="434"/>
                  </a:lnTo>
                  <a:lnTo>
                    <a:pt x="1010" y="426"/>
                  </a:lnTo>
                  <a:lnTo>
                    <a:pt x="1010" y="420"/>
                  </a:lnTo>
                  <a:lnTo>
                    <a:pt x="1010" y="412"/>
                  </a:lnTo>
                  <a:lnTo>
                    <a:pt x="1010" y="406"/>
                  </a:lnTo>
                  <a:lnTo>
                    <a:pt x="1010" y="401"/>
                  </a:lnTo>
                  <a:lnTo>
                    <a:pt x="1010" y="393"/>
                  </a:lnTo>
                  <a:lnTo>
                    <a:pt x="1010" y="387"/>
                  </a:lnTo>
                  <a:lnTo>
                    <a:pt x="1010" y="381"/>
                  </a:lnTo>
                  <a:lnTo>
                    <a:pt x="1010" y="373"/>
                  </a:lnTo>
                  <a:lnTo>
                    <a:pt x="1008" y="365"/>
                  </a:lnTo>
                  <a:lnTo>
                    <a:pt x="1008" y="359"/>
                  </a:lnTo>
                  <a:lnTo>
                    <a:pt x="1008" y="354"/>
                  </a:lnTo>
                  <a:lnTo>
                    <a:pt x="1006" y="346"/>
                  </a:lnTo>
                  <a:lnTo>
                    <a:pt x="1006" y="340"/>
                  </a:lnTo>
                  <a:lnTo>
                    <a:pt x="1006" y="334"/>
                  </a:lnTo>
                  <a:lnTo>
                    <a:pt x="1006" y="328"/>
                  </a:lnTo>
                  <a:lnTo>
                    <a:pt x="1004" y="320"/>
                  </a:lnTo>
                  <a:lnTo>
                    <a:pt x="1004" y="317"/>
                  </a:lnTo>
                  <a:lnTo>
                    <a:pt x="1002" y="309"/>
                  </a:lnTo>
                  <a:lnTo>
                    <a:pt x="1002" y="305"/>
                  </a:lnTo>
                  <a:lnTo>
                    <a:pt x="1002" y="299"/>
                  </a:lnTo>
                  <a:lnTo>
                    <a:pt x="1002" y="293"/>
                  </a:lnTo>
                  <a:lnTo>
                    <a:pt x="1000" y="289"/>
                  </a:lnTo>
                  <a:lnTo>
                    <a:pt x="1000" y="283"/>
                  </a:lnTo>
                  <a:lnTo>
                    <a:pt x="1000" y="277"/>
                  </a:lnTo>
                  <a:lnTo>
                    <a:pt x="1000" y="274"/>
                  </a:lnTo>
                  <a:lnTo>
                    <a:pt x="998" y="268"/>
                  </a:lnTo>
                  <a:lnTo>
                    <a:pt x="998" y="264"/>
                  </a:lnTo>
                  <a:lnTo>
                    <a:pt x="996" y="254"/>
                  </a:lnTo>
                  <a:lnTo>
                    <a:pt x="994" y="244"/>
                  </a:lnTo>
                  <a:lnTo>
                    <a:pt x="992" y="236"/>
                  </a:lnTo>
                  <a:lnTo>
                    <a:pt x="992" y="229"/>
                  </a:lnTo>
                  <a:lnTo>
                    <a:pt x="990" y="221"/>
                  </a:lnTo>
                  <a:lnTo>
                    <a:pt x="990" y="213"/>
                  </a:lnTo>
                  <a:lnTo>
                    <a:pt x="987" y="205"/>
                  </a:lnTo>
                  <a:lnTo>
                    <a:pt x="987" y="199"/>
                  </a:lnTo>
                  <a:lnTo>
                    <a:pt x="985" y="193"/>
                  </a:lnTo>
                  <a:lnTo>
                    <a:pt x="985" y="188"/>
                  </a:lnTo>
                  <a:lnTo>
                    <a:pt x="983" y="184"/>
                  </a:lnTo>
                  <a:lnTo>
                    <a:pt x="981" y="178"/>
                  </a:lnTo>
                  <a:lnTo>
                    <a:pt x="981" y="174"/>
                  </a:lnTo>
                  <a:lnTo>
                    <a:pt x="981" y="172"/>
                  </a:lnTo>
                  <a:lnTo>
                    <a:pt x="977" y="164"/>
                  </a:lnTo>
                  <a:lnTo>
                    <a:pt x="977" y="160"/>
                  </a:lnTo>
                  <a:lnTo>
                    <a:pt x="977" y="158"/>
                  </a:lnTo>
                  <a:lnTo>
                    <a:pt x="977" y="156"/>
                  </a:lnTo>
                  <a:lnTo>
                    <a:pt x="977" y="154"/>
                  </a:lnTo>
                  <a:lnTo>
                    <a:pt x="979" y="150"/>
                  </a:lnTo>
                  <a:lnTo>
                    <a:pt x="981" y="147"/>
                  </a:lnTo>
                  <a:lnTo>
                    <a:pt x="983" y="141"/>
                  </a:lnTo>
                  <a:lnTo>
                    <a:pt x="987" y="133"/>
                  </a:lnTo>
                  <a:lnTo>
                    <a:pt x="987" y="125"/>
                  </a:lnTo>
                  <a:lnTo>
                    <a:pt x="988" y="119"/>
                  </a:lnTo>
                  <a:lnTo>
                    <a:pt x="988" y="109"/>
                  </a:lnTo>
                  <a:lnTo>
                    <a:pt x="988" y="100"/>
                  </a:lnTo>
                  <a:lnTo>
                    <a:pt x="987" y="96"/>
                  </a:lnTo>
                  <a:lnTo>
                    <a:pt x="987" y="90"/>
                  </a:lnTo>
                  <a:lnTo>
                    <a:pt x="985" y="86"/>
                  </a:lnTo>
                  <a:lnTo>
                    <a:pt x="983" y="80"/>
                  </a:lnTo>
                  <a:lnTo>
                    <a:pt x="981" y="76"/>
                  </a:lnTo>
                  <a:lnTo>
                    <a:pt x="977" y="70"/>
                  </a:lnTo>
                  <a:lnTo>
                    <a:pt x="973" y="66"/>
                  </a:lnTo>
                  <a:lnTo>
                    <a:pt x="971" y="61"/>
                  </a:lnTo>
                  <a:lnTo>
                    <a:pt x="965" y="55"/>
                  </a:lnTo>
                  <a:lnTo>
                    <a:pt x="961" y="51"/>
                  </a:lnTo>
                  <a:lnTo>
                    <a:pt x="953" y="45"/>
                  </a:lnTo>
                  <a:lnTo>
                    <a:pt x="949" y="41"/>
                  </a:lnTo>
                  <a:lnTo>
                    <a:pt x="942" y="35"/>
                  </a:lnTo>
                  <a:lnTo>
                    <a:pt x="934" y="31"/>
                  </a:lnTo>
                  <a:lnTo>
                    <a:pt x="928" y="27"/>
                  </a:lnTo>
                  <a:lnTo>
                    <a:pt x="922" y="23"/>
                  </a:lnTo>
                  <a:lnTo>
                    <a:pt x="916" y="20"/>
                  </a:lnTo>
                  <a:lnTo>
                    <a:pt x="910" y="16"/>
                  </a:lnTo>
                  <a:lnTo>
                    <a:pt x="904" y="14"/>
                  </a:lnTo>
                  <a:lnTo>
                    <a:pt x="901" y="12"/>
                  </a:lnTo>
                  <a:lnTo>
                    <a:pt x="895" y="8"/>
                  </a:lnTo>
                  <a:lnTo>
                    <a:pt x="889" y="8"/>
                  </a:lnTo>
                  <a:lnTo>
                    <a:pt x="883" y="6"/>
                  </a:lnTo>
                  <a:lnTo>
                    <a:pt x="879" y="6"/>
                  </a:lnTo>
                  <a:lnTo>
                    <a:pt x="875" y="4"/>
                  </a:lnTo>
                  <a:lnTo>
                    <a:pt x="869" y="4"/>
                  </a:lnTo>
                  <a:lnTo>
                    <a:pt x="865" y="4"/>
                  </a:lnTo>
                  <a:lnTo>
                    <a:pt x="861" y="6"/>
                  </a:lnTo>
                  <a:lnTo>
                    <a:pt x="852" y="8"/>
                  </a:lnTo>
                  <a:lnTo>
                    <a:pt x="844" y="10"/>
                  </a:lnTo>
                  <a:lnTo>
                    <a:pt x="838" y="14"/>
                  </a:lnTo>
                  <a:lnTo>
                    <a:pt x="830" y="20"/>
                  </a:lnTo>
                  <a:lnTo>
                    <a:pt x="822" y="25"/>
                  </a:lnTo>
                  <a:lnTo>
                    <a:pt x="815" y="33"/>
                  </a:lnTo>
                  <a:lnTo>
                    <a:pt x="811" y="39"/>
                  </a:lnTo>
                  <a:lnTo>
                    <a:pt x="807" y="43"/>
                  </a:lnTo>
                  <a:lnTo>
                    <a:pt x="803" y="47"/>
                  </a:lnTo>
                  <a:lnTo>
                    <a:pt x="799" y="55"/>
                  </a:lnTo>
                  <a:lnTo>
                    <a:pt x="795" y="59"/>
                  </a:lnTo>
                  <a:lnTo>
                    <a:pt x="791" y="64"/>
                  </a:lnTo>
                  <a:lnTo>
                    <a:pt x="787" y="68"/>
                  </a:lnTo>
                  <a:lnTo>
                    <a:pt x="785" y="74"/>
                  </a:lnTo>
                  <a:lnTo>
                    <a:pt x="781" y="78"/>
                  </a:lnTo>
                  <a:lnTo>
                    <a:pt x="779" y="84"/>
                  </a:lnTo>
                  <a:lnTo>
                    <a:pt x="775" y="90"/>
                  </a:lnTo>
                  <a:lnTo>
                    <a:pt x="773" y="94"/>
                  </a:lnTo>
                  <a:lnTo>
                    <a:pt x="772" y="100"/>
                  </a:lnTo>
                  <a:lnTo>
                    <a:pt x="770" y="104"/>
                  </a:lnTo>
                  <a:lnTo>
                    <a:pt x="768" y="109"/>
                  </a:lnTo>
                  <a:lnTo>
                    <a:pt x="766" y="113"/>
                  </a:lnTo>
                  <a:lnTo>
                    <a:pt x="766" y="119"/>
                  </a:lnTo>
                  <a:lnTo>
                    <a:pt x="764" y="123"/>
                  </a:lnTo>
                  <a:lnTo>
                    <a:pt x="764" y="127"/>
                  </a:lnTo>
                  <a:lnTo>
                    <a:pt x="764" y="133"/>
                  </a:lnTo>
                  <a:lnTo>
                    <a:pt x="760" y="141"/>
                  </a:lnTo>
                  <a:lnTo>
                    <a:pt x="760" y="150"/>
                  </a:lnTo>
                  <a:lnTo>
                    <a:pt x="760" y="158"/>
                  </a:lnTo>
                  <a:lnTo>
                    <a:pt x="762" y="164"/>
                  </a:lnTo>
                  <a:lnTo>
                    <a:pt x="764" y="172"/>
                  </a:lnTo>
                  <a:lnTo>
                    <a:pt x="766" y="180"/>
                  </a:lnTo>
                  <a:lnTo>
                    <a:pt x="768" y="186"/>
                  </a:lnTo>
                  <a:lnTo>
                    <a:pt x="772" y="191"/>
                  </a:lnTo>
                  <a:lnTo>
                    <a:pt x="775" y="197"/>
                  </a:lnTo>
                  <a:lnTo>
                    <a:pt x="779" y="203"/>
                  </a:lnTo>
                  <a:lnTo>
                    <a:pt x="781" y="209"/>
                  </a:lnTo>
                  <a:lnTo>
                    <a:pt x="785" y="215"/>
                  </a:lnTo>
                  <a:lnTo>
                    <a:pt x="789" y="219"/>
                  </a:lnTo>
                  <a:lnTo>
                    <a:pt x="793" y="223"/>
                  </a:lnTo>
                  <a:lnTo>
                    <a:pt x="799" y="229"/>
                  </a:lnTo>
                  <a:lnTo>
                    <a:pt x="803" y="234"/>
                  </a:lnTo>
                  <a:lnTo>
                    <a:pt x="809" y="240"/>
                  </a:lnTo>
                  <a:lnTo>
                    <a:pt x="815" y="246"/>
                  </a:lnTo>
                  <a:lnTo>
                    <a:pt x="818" y="250"/>
                  </a:lnTo>
                  <a:lnTo>
                    <a:pt x="820" y="252"/>
                  </a:lnTo>
                  <a:lnTo>
                    <a:pt x="820" y="254"/>
                  </a:lnTo>
                  <a:lnTo>
                    <a:pt x="824" y="258"/>
                  </a:lnTo>
                  <a:lnTo>
                    <a:pt x="824" y="260"/>
                  </a:lnTo>
                  <a:lnTo>
                    <a:pt x="826" y="266"/>
                  </a:lnTo>
                  <a:lnTo>
                    <a:pt x="826" y="270"/>
                  </a:lnTo>
                  <a:lnTo>
                    <a:pt x="830" y="275"/>
                  </a:lnTo>
                  <a:lnTo>
                    <a:pt x="832" y="281"/>
                  </a:lnTo>
                  <a:lnTo>
                    <a:pt x="832" y="287"/>
                  </a:lnTo>
                  <a:lnTo>
                    <a:pt x="834" y="295"/>
                  </a:lnTo>
                  <a:lnTo>
                    <a:pt x="838" y="303"/>
                  </a:lnTo>
                  <a:lnTo>
                    <a:pt x="838" y="307"/>
                  </a:lnTo>
                  <a:lnTo>
                    <a:pt x="838" y="311"/>
                  </a:lnTo>
                  <a:lnTo>
                    <a:pt x="838" y="317"/>
                  </a:lnTo>
                  <a:lnTo>
                    <a:pt x="840" y="320"/>
                  </a:lnTo>
                  <a:lnTo>
                    <a:pt x="840" y="324"/>
                  </a:lnTo>
                  <a:lnTo>
                    <a:pt x="842" y="330"/>
                  </a:lnTo>
                  <a:lnTo>
                    <a:pt x="842" y="334"/>
                  </a:lnTo>
                  <a:lnTo>
                    <a:pt x="844" y="340"/>
                  </a:lnTo>
                  <a:lnTo>
                    <a:pt x="844" y="346"/>
                  </a:lnTo>
                  <a:lnTo>
                    <a:pt x="844" y="352"/>
                  </a:lnTo>
                  <a:lnTo>
                    <a:pt x="844" y="356"/>
                  </a:lnTo>
                  <a:lnTo>
                    <a:pt x="844" y="361"/>
                  </a:lnTo>
                  <a:lnTo>
                    <a:pt x="844" y="367"/>
                  </a:lnTo>
                  <a:lnTo>
                    <a:pt x="844" y="373"/>
                  </a:lnTo>
                  <a:lnTo>
                    <a:pt x="844" y="379"/>
                  </a:lnTo>
                  <a:lnTo>
                    <a:pt x="844" y="385"/>
                  </a:lnTo>
                  <a:lnTo>
                    <a:pt x="844" y="391"/>
                  </a:lnTo>
                  <a:lnTo>
                    <a:pt x="844" y="397"/>
                  </a:lnTo>
                  <a:lnTo>
                    <a:pt x="844" y="402"/>
                  </a:lnTo>
                  <a:lnTo>
                    <a:pt x="844" y="410"/>
                  </a:lnTo>
                  <a:lnTo>
                    <a:pt x="842" y="416"/>
                  </a:lnTo>
                  <a:lnTo>
                    <a:pt x="842" y="424"/>
                  </a:lnTo>
                  <a:lnTo>
                    <a:pt x="840" y="430"/>
                  </a:lnTo>
                  <a:lnTo>
                    <a:pt x="840" y="438"/>
                  </a:lnTo>
                  <a:lnTo>
                    <a:pt x="838" y="444"/>
                  </a:lnTo>
                  <a:lnTo>
                    <a:pt x="838" y="449"/>
                  </a:lnTo>
                  <a:lnTo>
                    <a:pt x="836" y="457"/>
                  </a:lnTo>
                  <a:lnTo>
                    <a:pt x="834" y="465"/>
                  </a:lnTo>
                  <a:lnTo>
                    <a:pt x="832" y="471"/>
                  </a:lnTo>
                  <a:lnTo>
                    <a:pt x="830" y="479"/>
                  </a:lnTo>
                  <a:lnTo>
                    <a:pt x="828" y="486"/>
                  </a:lnTo>
                  <a:lnTo>
                    <a:pt x="826" y="494"/>
                  </a:lnTo>
                  <a:lnTo>
                    <a:pt x="822" y="502"/>
                  </a:lnTo>
                  <a:lnTo>
                    <a:pt x="820" y="510"/>
                  </a:lnTo>
                  <a:lnTo>
                    <a:pt x="816" y="518"/>
                  </a:lnTo>
                  <a:lnTo>
                    <a:pt x="815" y="526"/>
                  </a:lnTo>
                  <a:lnTo>
                    <a:pt x="811" y="531"/>
                  </a:lnTo>
                  <a:lnTo>
                    <a:pt x="807" y="541"/>
                  </a:lnTo>
                  <a:lnTo>
                    <a:pt x="803" y="549"/>
                  </a:lnTo>
                  <a:lnTo>
                    <a:pt x="799" y="557"/>
                  </a:lnTo>
                  <a:lnTo>
                    <a:pt x="795" y="565"/>
                  </a:lnTo>
                  <a:lnTo>
                    <a:pt x="789" y="572"/>
                  </a:lnTo>
                  <a:lnTo>
                    <a:pt x="785" y="580"/>
                  </a:lnTo>
                  <a:lnTo>
                    <a:pt x="779" y="590"/>
                  </a:lnTo>
                  <a:lnTo>
                    <a:pt x="775" y="596"/>
                  </a:lnTo>
                  <a:lnTo>
                    <a:pt x="770" y="606"/>
                  </a:lnTo>
                  <a:lnTo>
                    <a:pt x="766" y="613"/>
                  </a:lnTo>
                  <a:lnTo>
                    <a:pt x="760" y="623"/>
                  </a:lnTo>
                  <a:lnTo>
                    <a:pt x="754" y="631"/>
                  </a:lnTo>
                  <a:lnTo>
                    <a:pt x="748" y="641"/>
                  </a:lnTo>
                  <a:lnTo>
                    <a:pt x="742" y="649"/>
                  </a:lnTo>
                  <a:lnTo>
                    <a:pt x="736" y="658"/>
                  </a:lnTo>
                  <a:lnTo>
                    <a:pt x="730" y="668"/>
                  </a:lnTo>
                  <a:lnTo>
                    <a:pt x="725" y="676"/>
                  </a:lnTo>
                  <a:lnTo>
                    <a:pt x="719" y="686"/>
                  </a:lnTo>
                  <a:lnTo>
                    <a:pt x="713" y="696"/>
                  </a:lnTo>
                  <a:lnTo>
                    <a:pt x="707" y="703"/>
                  </a:lnTo>
                  <a:lnTo>
                    <a:pt x="701" y="713"/>
                  </a:lnTo>
                  <a:lnTo>
                    <a:pt x="693" y="721"/>
                  </a:lnTo>
                  <a:lnTo>
                    <a:pt x="689" y="731"/>
                  </a:lnTo>
                  <a:lnTo>
                    <a:pt x="682" y="739"/>
                  </a:lnTo>
                  <a:lnTo>
                    <a:pt x="676" y="748"/>
                  </a:lnTo>
                  <a:lnTo>
                    <a:pt x="670" y="756"/>
                  </a:lnTo>
                  <a:lnTo>
                    <a:pt x="662" y="766"/>
                  </a:lnTo>
                  <a:lnTo>
                    <a:pt x="656" y="774"/>
                  </a:lnTo>
                  <a:lnTo>
                    <a:pt x="650" y="783"/>
                  </a:lnTo>
                  <a:lnTo>
                    <a:pt x="643" y="791"/>
                  </a:lnTo>
                  <a:lnTo>
                    <a:pt x="637" y="801"/>
                  </a:lnTo>
                  <a:lnTo>
                    <a:pt x="631" y="809"/>
                  </a:lnTo>
                  <a:lnTo>
                    <a:pt x="625" y="819"/>
                  </a:lnTo>
                  <a:lnTo>
                    <a:pt x="617" y="825"/>
                  </a:lnTo>
                  <a:lnTo>
                    <a:pt x="613" y="834"/>
                  </a:lnTo>
                  <a:lnTo>
                    <a:pt x="605" y="842"/>
                  </a:lnTo>
                  <a:lnTo>
                    <a:pt x="600" y="850"/>
                  </a:lnTo>
                  <a:lnTo>
                    <a:pt x="594" y="858"/>
                  </a:lnTo>
                  <a:lnTo>
                    <a:pt x="588" y="866"/>
                  </a:lnTo>
                  <a:lnTo>
                    <a:pt x="582" y="871"/>
                  </a:lnTo>
                  <a:lnTo>
                    <a:pt x="576" y="879"/>
                  </a:lnTo>
                  <a:lnTo>
                    <a:pt x="570" y="887"/>
                  </a:lnTo>
                  <a:lnTo>
                    <a:pt x="564" y="895"/>
                  </a:lnTo>
                  <a:lnTo>
                    <a:pt x="559" y="901"/>
                  </a:lnTo>
                  <a:lnTo>
                    <a:pt x="553" y="907"/>
                  </a:lnTo>
                  <a:lnTo>
                    <a:pt x="547" y="912"/>
                  </a:lnTo>
                  <a:lnTo>
                    <a:pt x="543" y="920"/>
                  </a:lnTo>
                  <a:lnTo>
                    <a:pt x="537" y="926"/>
                  </a:lnTo>
                  <a:lnTo>
                    <a:pt x="531" y="932"/>
                  </a:lnTo>
                  <a:lnTo>
                    <a:pt x="527" y="938"/>
                  </a:lnTo>
                  <a:lnTo>
                    <a:pt x="523" y="944"/>
                  </a:lnTo>
                  <a:lnTo>
                    <a:pt x="519" y="948"/>
                  </a:lnTo>
                  <a:lnTo>
                    <a:pt x="514" y="953"/>
                  </a:lnTo>
                  <a:lnTo>
                    <a:pt x="510" y="957"/>
                  </a:lnTo>
                  <a:lnTo>
                    <a:pt x="508" y="961"/>
                  </a:lnTo>
                  <a:lnTo>
                    <a:pt x="500" y="969"/>
                  </a:lnTo>
                  <a:lnTo>
                    <a:pt x="494" y="977"/>
                  </a:lnTo>
                  <a:lnTo>
                    <a:pt x="486" y="981"/>
                  </a:lnTo>
                  <a:lnTo>
                    <a:pt x="482" y="985"/>
                  </a:lnTo>
                  <a:lnTo>
                    <a:pt x="478" y="987"/>
                  </a:lnTo>
                  <a:lnTo>
                    <a:pt x="474" y="989"/>
                  </a:lnTo>
                  <a:lnTo>
                    <a:pt x="471" y="989"/>
                  </a:lnTo>
                  <a:lnTo>
                    <a:pt x="467" y="987"/>
                  </a:lnTo>
                  <a:lnTo>
                    <a:pt x="461" y="985"/>
                  </a:lnTo>
                  <a:lnTo>
                    <a:pt x="455" y="983"/>
                  </a:lnTo>
                  <a:lnTo>
                    <a:pt x="449" y="981"/>
                  </a:lnTo>
                  <a:lnTo>
                    <a:pt x="445" y="979"/>
                  </a:lnTo>
                  <a:lnTo>
                    <a:pt x="441" y="977"/>
                  </a:lnTo>
                  <a:lnTo>
                    <a:pt x="437" y="977"/>
                  </a:lnTo>
                  <a:lnTo>
                    <a:pt x="431" y="973"/>
                  </a:lnTo>
                  <a:lnTo>
                    <a:pt x="428" y="971"/>
                  </a:lnTo>
                  <a:lnTo>
                    <a:pt x="422" y="969"/>
                  </a:lnTo>
                  <a:lnTo>
                    <a:pt x="418" y="967"/>
                  </a:lnTo>
                  <a:lnTo>
                    <a:pt x="412" y="963"/>
                  </a:lnTo>
                  <a:lnTo>
                    <a:pt x="406" y="961"/>
                  </a:lnTo>
                  <a:lnTo>
                    <a:pt x="400" y="959"/>
                  </a:lnTo>
                  <a:lnTo>
                    <a:pt x="396" y="957"/>
                  </a:lnTo>
                  <a:lnTo>
                    <a:pt x="388" y="953"/>
                  </a:lnTo>
                  <a:lnTo>
                    <a:pt x="383" y="950"/>
                  </a:lnTo>
                  <a:lnTo>
                    <a:pt x="377" y="948"/>
                  </a:lnTo>
                  <a:lnTo>
                    <a:pt x="371" y="944"/>
                  </a:lnTo>
                  <a:lnTo>
                    <a:pt x="365" y="940"/>
                  </a:lnTo>
                  <a:lnTo>
                    <a:pt x="359" y="938"/>
                  </a:lnTo>
                  <a:lnTo>
                    <a:pt x="351" y="934"/>
                  </a:lnTo>
                  <a:lnTo>
                    <a:pt x="345" y="930"/>
                  </a:lnTo>
                  <a:lnTo>
                    <a:pt x="340" y="926"/>
                  </a:lnTo>
                  <a:lnTo>
                    <a:pt x="334" y="924"/>
                  </a:lnTo>
                  <a:lnTo>
                    <a:pt x="328" y="920"/>
                  </a:lnTo>
                  <a:lnTo>
                    <a:pt x="322" y="916"/>
                  </a:lnTo>
                  <a:lnTo>
                    <a:pt x="314" y="912"/>
                  </a:lnTo>
                  <a:lnTo>
                    <a:pt x="308" y="909"/>
                  </a:lnTo>
                  <a:lnTo>
                    <a:pt x="302" y="905"/>
                  </a:lnTo>
                  <a:lnTo>
                    <a:pt x="297" y="901"/>
                  </a:lnTo>
                  <a:lnTo>
                    <a:pt x="289" y="897"/>
                  </a:lnTo>
                  <a:lnTo>
                    <a:pt x="283" y="891"/>
                  </a:lnTo>
                  <a:lnTo>
                    <a:pt x="277" y="887"/>
                  </a:lnTo>
                  <a:lnTo>
                    <a:pt x="271" y="885"/>
                  </a:lnTo>
                  <a:lnTo>
                    <a:pt x="265" y="879"/>
                  </a:lnTo>
                  <a:lnTo>
                    <a:pt x="260" y="875"/>
                  </a:lnTo>
                  <a:lnTo>
                    <a:pt x="254" y="871"/>
                  </a:lnTo>
                  <a:lnTo>
                    <a:pt x="248" y="867"/>
                  </a:lnTo>
                  <a:lnTo>
                    <a:pt x="244" y="864"/>
                  </a:lnTo>
                  <a:lnTo>
                    <a:pt x="238" y="860"/>
                  </a:lnTo>
                  <a:lnTo>
                    <a:pt x="234" y="856"/>
                  </a:lnTo>
                  <a:lnTo>
                    <a:pt x="228" y="852"/>
                  </a:lnTo>
                  <a:lnTo>
                    <a:pt x="224" y="848"/>
                  </a:lnTo>
                  <a:lnTo>
                    <a:pt x="218" y="844"/>
                  </a:lnTo>
                  <a:lnTo>
                    <a:pt x="215" y="840"/>
                  </a:lnTo>
                  <a:lnTo>
                    <a:pt x="211" y="836"/>
                  </a:lnTo>
                  <a:lnTo>
                    <a:pt x="205" y="828"/>
                  </a:lnTo>
                  <a:lnTo>
                    <a:pt x="199" y="823"/>
                  </a:lnTo>
                  <a:lnTo>
                    <a:pt x="193" y="815"/>
                  </a:lnTo>
                  <a:lnTo>
                    <a:pt x="189" y="809"/>
                  </a:lnTo>
                  <a:lnTo>
                    <a:pt x="187" y="803"/>
                  </a:lnTo>
                  <a:lnTo>
                    <a:pt x="187" y="797"/>
                  </a:lnTo>
                  <a:lnTo>
                    <a:pt x="187" y="789"/>
                  </a:lnTo>
                  <a:lnTo>
                    <a:pt x="187" y="782"/>
                  </a:lnTo>
                  <a:lnTo>
                    <a:pt x="187" y="778"/>
                  </a:lnTo>
                  <a:lnTo>
                    <a:pt x="187" y="772"/>
                  </a:lnTo>
                  <a:lnTo>
                    <a:pt x="187" y="766"/>
                  </a:lnTo>
                  <a:lnTo>
                    <a:pt x="189" y="760"/>
                  </a:lnTo>
                  <a:lnTo>
                    <a:pt x="189" y="754"/>
                  </a:lnTo>
                  <a:lnTo>
                    <a:pt x="189" y="748"/>
                  </a:lnTo>
                  <a:lnTo>
                    <a:pt x="189" y="740"/>
                  </a:lnTo>
                  <a:lnTo>
                    <a:pt x="191" y="735"/>
                  </a:lnTo>
                  <a:lnTo>
                    <a:pt x="191" y="727"/>
                  </a:lnTo>
                  <a:lnTo>
                    <a:pt x="193" y="719"/>
                  </a:lnTo>
                  <a:lnTo>
                    <a:pt x="193" y="711"/>
                  </a:lnTo>
                  <a:lnTo>
                    <a:pt x="195" y="703"/>
                  </a:lnTo>
                  <a:lnTo>
                    <a:pt x="195" y="694"/>
                  </a:lnTo>
                  <a:lnTo>
                    <a:pt x="197" y="686"/>
                  </a:lnTo>
                  <a:lnTo>
                    <a:pt x="197" y="676"/>
                  </a:lnTo>
                  <a:lnTo>
                    <a:pt x="199" y="668"/>
                  </a:lnTo>
                  <a:lnTo>
                    <a:pt x="201" y="658"/>
                  </a:lnTo>
                  <a:lnTo>
                    <a:pt x="203" y="649"/>
                  </a:lnTo>
                  <a:lnTo>
                    <a:pt x="203" y="641"/>
                  </a:lnTo>
                  <a:lnTo>
                    <a:pt x="207" y="631"/>
                  </a:lnTo>
                  <a:lnTo>
                    <a:pt x="207" y="621"/>
                  </a:lnTo>
                  <a:lnTo>
                    <a:pt x="209" y="612"/>
                  </a:lnTo>
                  <a:lnTo>
                    <a:pt x="211" y="602"/>
                  </a:lnTo>
                  <a:lnTo>
                    <a:pt x="213" y="592"/>
                  </a:lnTo>
                  <a:lnTo>
                    <a:pt x="215" y="582"/>
                  </a:lnTo>
                  <a:lnTo>
                    <a:pt x="217" y="572"/>
                  </a:lnTo>
                  <a:lnTo>
                    <a:pt x="218" y="563"/>
                  </a:lnTo>
                  <a:lnTo>
                    <a:pt x="220" y="553"/>
                  </a:lnTo>
                  <a:lnTo>
                    <a:pt x="222" y="543"/>
                  </a:lnTo>
                  <a:lnTo>
                    <a:pt x="224" y="533"/>
                  </a:lnTo>
                  <a:lnTo>
                    <a:pt x="226" y="524"/>
                  </a:lnTo>
                  <a:lnTo>
                    <a:pt x="228" y="512"/>
                  </a:lnTo>
                  <a:lnTo>
                    <a:pt x="230" y="502"/>
                  </a:lnTo>
                  <a:lnTo>
                    <a:pt x="232" y="492"/>
                  </a:lnTo>
                  <a:lnTo>
                    <a:pt x="234" y="485"/>
                  </a:lnTo>
                  <a:lnTo>
                    <a:pt x="236" y="475"/>
                  </a:lnTo>
                  <a:lnTo>
                    <a:pt x="238" y="465"/>
                  </a:lnTo>
                  <a:lnTo>
                    <a:pt x="240" y="455"/>
                  </a:lnTo>
                  <a:lnTo>
                    <a:pt x="242" y="445"/>
                  </a:lnTo>
                  <a:lnTo>
                    <a:pt x="244" y="438"/>
                  </a:lnTo>
                  <a:lnTo>
                    <a:pt x="246" y="428"/>
                  </a:lnTo>
                  <a:lnTo>
                    <a:pt x="248" y="420"/>
                  </a:lnTo>
                  <a:lnTo>
                    <a:pt x="252" y="410"/>
                  </a:lnTo>
                  <a:lnTo>
                    <a:pt x="254" y="402"/>
                  </a:lnTo>
                  <a:lnTo>
                    <a:pt x="256" y="395"/>
                  </a:lnTo>
                  <a:lnTo>
                    <a:pt x="258" y="387"/>
                  </a:lnTo>
                  <a:lnTo>
                    <a:pt x="260" y="379"/>
                  </a:lnTo>
                  <a:lnTo>
                    <a:pt x="261" y="371"/>
                  </a:lnTo>
                  <a:lnTo>
                    <a:pt x="263" y="363"/>
                  </a:lnTo>
                  <a:lnTo>
                    <a:pt x="267" y="358"/>
                  </a:lnTo>
                  <a:lnTo>
                    <a:pt x="267" y="352"/>
                  </a:lnTo>
                  <a:lnTo>
                    <a:pt x="271" y="346"/>
                  </a:lnTo>
                  <a:lnTo>
                    <a:pt x="273" y="340"/>
                  </a:lnTo>
                  <a:lnTo>
                    <a:pt x="275" y="334"/>
                  </a:lnTo>
                  <a:lnTo>
                    <a:pt x="277" y="330"/>
                  </a:lnTo>
                  <a:lnTo>
                    <a:pt x="279" y="326"/>
                  </a:lnTo>
                  <a:lnTo>
                    <a:pt x="283" y="318"/>
                  </a:lnTo>
                  <a:lnTo>
                    <a:pt x="287" y="313"/>
                  </a:lnTo>
                  <a:lnTo>
                    <a:pt x="291" y="307"/>
                  </a:lnTo>
                  <a:lnTo>
                    <a:pt x="297" y="301"/>
                  </a:lnTo>
                  <a:lnTo>
                    <a:pt x="302" y="297"/>
                  </a:lnTo>
                  <a:lnTo>
                    <a:pt x="310" y="291"/>
                  </a:lnTo>
                  <a:lnTo>
                    <a:pt x="314" y="289"/>
                  </a:lnTo>
                  <a:lnTo>
                    <a:pt x="318" y="287"/>
                  </a:lnTo>
                  <a:lnTo>
                    <a:pt x="324" y="283"/>
                  </a:lnTo>
                  <a:lnTo>
                    <a:pt x="328" y="281"/>
                  </a:lnTo>
                  <a:lnTo>
                    <a:pt x="332" y="279"/>
                  </a:lnTo>
                  <a:lnTo>
                    <a:pt x="338" y="277"/>
                  </a:lnTo>
                  <a:lnTo>
                    <a:pt x="344" y="275"/>
                  </a:lnTo>
                  <a:lnTo>
                    <a:pt x="349" y="274"/>
                  </a:lnTo>
                  <a:lnTo>
                    <a:pt x="355" y="270"/>
                  </a:lnTo>
                  <a:lnTo>
                    <a:pt x="361" y="268"/>
                  </a:lnTo>
                  <a:lnTo>
                    <a:pt x="367" y="266"/>
                  </a:lnTo>
                  <a:lnTo>
                    <a:pt x="373" y="264"/>
                  </a:lnTo>
                  <a:lnTo>
                    <a:pt x="379" y="262"/>
                  </a:lnTo>
                  <a:lnTo>
                    <a:pt x="385" y="260"/>
                  </a:lnTo>
                  <a:lnTo>
                    <a:pt x="390" y="258"/>
                  </a:lnTo>
                  <a:lnTo>
                    <a:pt x="398" y="256"/>
                  </a:lnTo>
                  <a:lnTo>
                    <a:pt x="404" y="254"/>
                  </a:lnTo>
                  <a:lnTo>
                    <a:pt x="412" y="252"/>
                  </a:lnTo>
                  <a:lnTo>
                    <a:pt x="418" y="250"/>
                  </a:lnTo>
                  <a:lnTo>
                    <a:pt x="426" y="248"/>
                  </a:lnTo>
                  <a:lnTo>
                    <a:pt x="431" y="246"/>
                  </a:lnTo>
                  <a:lnTo>
                    <a:pt x="439" y="244"/>
                  </a:lnTo>
                  <a:lnTo>
                    <a:pt x="445" y="242"/>
                  </a:lnTo>
                  <a:lnTo>
                    <a:pt x="453" y="242"/>
                  </a:lnTo>
                  <a:lnTo>
                    <a:pt x="459" y="238"/>
                  </a:lnTo>
                  <a:lnTo>
                    <a:pt x="467" y="236"/>
                  </a:lnTo>
                  <a:lnTo>
                    <a:pt x="473" y="236"/>
                  </a:lnTo>
                  <a:lnTo>
                    <a:pt x="480" y="234"/>
                  </a:lnTo>
                  <a:lnTo>
                    <a:pt x="486" y="232"/>
                  </a:lnTo>
                  <a:lnTo>
                    <a:pt x="492" y="231"/>
                  </a:lnTo>
                  <a:lnTo>
                    <a:pt x="500" y="229"/>
                  </a:lnTo>
                  <a:lnTo>
                    <a:pt x="506" y="229"/>
                  </a:lnTo>
                  <a:lnTo>
                    <a:pt x="512" y="227"/>
                  </a:lnTo>
                  <a:lnTo>
                    <a:pt x="517" y="225"/>
                  </a:lnTo>
                  <a:lnTo>
                    <a:pt x="523" y="223"/>
                  </a:lnTo>
                  <a:lnTo>
                    <a:pt x="531" y="223"/>
                  </a:lnTo>
                  <a:lnTo>
                    <a:pt x="535" y="221"/>
                  </a:lnTo>
                  <a:lnTo>
                    <a:pt x="541" y="221"/>
                  </a:lnTo>
                  <a:lnTo>
                    <a:pt x="547" y="219"/>
                  </a:lnTo>
                  <a:lnTo>
                    <a:pt x="553" y="217"/>
                  </a:lnTo>
                  <a:lnTo>
                    <a:pt x="559" y="217"/>
                  </a:lnTo>
                  <a:lnTo>
                    <a:pt x="562" y="215"/>
                  </a:lnTo>
                  <a:lnTo>
                    <a:pt x="566" y="213"/>
                  </a:lnTo>
                  <a:lnTo>
                    <a:pt x="572" y="213"/>
                  </a:lnTo>
                  <a:lnTo>
                    <a:pt x="576" y="211"/>
                  </a:lnTo>
                  <a:lnTo>
                    <a:pt x="580" y="211"/>
                  </a:lnTo>
                  <a:lnTo>
                    <a:pt x="584" y="209"/>
                  </a:lnTo>
                  <a:lnTo>
                    <a:pt x="590" y="209"/>
                  </a:lnTo>
                  <a:lnTo>
                    <a:pt x="596" y="207"/>
                  </a:lnTo>
                  <a:lnTo>
                    <a:pt x="602" y="205"/>
                  </a:lnTo>
                  <a:lnTo>
                    <a:pt x="605" y="203"/>
                  </a:lnTo>
                  <a:lnTo>
                    <a:pt x="609" y="203"/>
                  </a:lnTo>
                  <a:lnTo>
                    <a:pt x="611" y="199"/>
                  </a:lnTo>
                  <a:lnTo>
                    <a:pt x="617" y="193"/>
                  </a:lnTo>
                  <a:lnTo>
                    <a:pt x="619" y="188"/>
                  </a:lnTo>
                  <a:lnTo>
                    <a:pt x="621" y="182"/>
                  </a:lnTo>
                  <a:lnTo>
                    <a:pt x="623" y="172"/>
                  </a:lnTo>
                  <a:lnTo>
                    <a:pt x="623" y="164"/>
                  </a:lnTo>
                  <a:lnTo>
                    <a:pt x="623" y="160"/>
                  </a:lnTo>
                  <a:lnTo>
                    <a:pt x="623" y="156"/>
                  </a:lnTo>
                  <a:lnTo>
                    <a:pt x="623" y="150"/>
                  </a:lnTo>
                  <a:lnTo>
                    <a:pt x="623" y="147"/>
                  </a:lnTo>
                  <a:lnTo>
                    <a:pt x="623" y="141"/>
                  </a:lnTo>
                  <a:lnTo>
                    <a:pt x="623" y="137"/>
                  </a:lnTo>
                  <a:lnTo>
                    <a:pt x="621" y="131"/>
                  </a:lnTo>
                  <a:lnTo>
                    <a:pt x="621" y="125"/>
                  </a:lnTo>
                  <a:lnTo>
                    <a:pt x="621" y="121"/>
                  </a:lnTo>
                  <a:lnTo>
                    <a:pt x="619" y="115"/>
                  </a:lnTo>
                  <a:lnTo>
                    <a:pt x="619" y="111"/>
                  </a:lnTo>
                  <a:lnTo>
                    <a:pt x="619" y="105"/>
                  </a:lnTo>
                  <a:lnTo>
                    <a:pt x="617" y="102"/>
                  </a:lnTo>
                  <a:lnTo>
                    <a:pt x="617" y="96"/>
                  </a:lnTo>
                  <a:lnTo>
                    <a:pt x="615" y="92"/>
                  </a:lnTo>
                  <a:lnTo>
                    <a:pt x="615" y="88"/>
                  </a:lnTo>
                  <a:lnTo>
                    <a:pt x="613" y="78"/>
                  </a:lnTo>
                  <a:lnTo>
                    <a:pt x="611" y="72"/>
                  </a:lnTo>
                  <a:lnTo>
                    <a:pt x="609" y="64"/>
                  </a:lnTo>
                  <a:lnTo>
                    <a:pt x="607" y="57"/>
                  </a:lnTo>
                  <a:lnTo>
                    <a:pt x="607" y="51"/>
                  </a:lnTo>
                  <a:lnTo>
                    <a:pt x="605" y="43"/>
                  </a:lnTo>
                  <a:lnTo>
                    <a:pt x="603" y="37"/>
                  </a:lnTo>
                  <a:lnTo>
                    <a:pt x="603" y="31"/>
                  </a:lnTo>
                  <a:lnTo>
                    <a:pt x="602" y="25"/>
                  </a:lnTo>
                  <a:lnTo>
                    <a:pt x="600" y="21"/>
                  </a:lnTo>
                  <a:lnTo>
                    <a:pt x="598" y="16"/>
                  </a:lnTo>
                  <a:lnTo>
                    <a:pt x="594" y="12"/>
                  </a:lnTo>
                  <a:lnTo>
                    <a:pt x="588" y="8"/>
                  </a:lnTo>
                  <a:lnTo>
                    <a:pt x="582" y="4"/>
                  </a:lnTo>
                  <a:lnTo>
                    <a:pt x="578" y="2"/>
                  </a:lnTo>
                  <a:lnTo>
                    <a:pt x="574" y="2"/>
                  </a:lnTo>
                  <a:lnTo>
                    <a:pt x="570" y="2"/>
                  </a:lnTo>
                  <a:lnTo>
                    <a:pt x="566" y="2"/>
                  </a:lnTo>
                  <a:lnTo>
                    <a:pt x="560" y="0"/>
                  </a:lnTo>
                  <a:lnTo>
                    <a:pt x="557" y="0"/>
                  </a:lnTo>
                  <a:lnTo>
                    <a:pt x="551" y="0"/>
                  </a:lnTo>
                  <a:lnTo>
                    <a:pt x="545" y="2"/>
                  </a:lnTo>
                  <a:lnTo>
                    <a:pt x="537" y="2"/>
                  </a:lnTo>
                  <a:lnTo>
                    <a:pt x="531" y="2"/>
                  </a:lnTo>
                  <a:lnTo>
                    <a:pt x="523" y="2"/>
                  </a:lnTo>
                  <a:lnTo>
                    <a:pt x="517" y="6"/>
                  </a:lnTo>
                  <a:lnTo>
                    <a:pt x="512" y="8"/>
                  </a:lnTo>
                  <a:lnTo>
                    <a:pt x="506" y="10"/>
                  </a:lnTo>
                  <a:lnTo>
                    <a:pt x="498" y="12"/>
                  </a:lnTo>
                  <a:lnTo>
                    <a:pt x="492" y="16"/>
                  </a:lnTo>
                  <a:lnTo>
                    <a:pt x="486" y="18"/>
                  </a:lnTo>
                  <a:lnTo>
                    <a:pt x="480" y="21"/>
                  </a:lnTo>
                  <a:lnTo>
                    <a:pt x="474" y="25"/>
                  </a:lnTo>
                  <a:lnTo>
                    <a:pt x="469" y="29"/>
                  </a:lnTo>
                  <a:lnTo>
                    <a:pt x="463" y="33"/>
                  </a:lnTo>
                  <a:lnTo>
                    <a:pt x="457" y="37"/>
                  </a:lnTo>
                  <a:lnTo>
                    <a:pt x="453" y="41"/>
                  </a:lnTo>
                  <a:lnTo>
                    <a:pt x="449" y="45"/>
                  </a:lnTo>
                  <a:lnTo>
                    <a:pt x="443" y="49"/>
                  </a:lnTo>
                  <a:lnTo>
                    <a:pt x="437" y="53"/>
                  </a:lnTo>
                  <a:lnTo>
                    <a:pt x="433" y="55"/>
                  </a:lnTo>
                  <a:lnTo>
                    <a:pt x="430" y="59"/>
                  </a:lnTo>
                  <a:lnTo>
                    <a:pt x="422" y="66"/>
                  </a:lnTo>
                  <a:lnTo>
                    <a:pt x="416" y="72"/>
                  </a:lnTo>
                  <a:lnTo>
                    <a:pt x="410" y="78"/>
                  </a:lnTo>
                  <a:lnTo>
                    <a:pt x="406" y="82"/>
                  </a:lnTo>
                  <a:lnTo>
                    <a:pt x="404" y="86"/>
                  </a:lnTo>
                  <a:lnTo>
                    <a:pt x="402" y="86"/>
                  </a:lnTo>
                  <a:lnTo>
                    <a:pt x="396" y="86"/>
                  </a:lnTo>
                  <a:lnTo>
                    <a:pt x="390" y="86"/>
                  </a:lnTo>
                  <a:lnTo>
                    <a:pt x="387" y="86"/>
                  </a:lnTo>
                  <a:lnTo>
                    <a:pt x="381" y="88"/>
                  </a:lnTo>
                  <a:lnTo>
                    <a:pt x="375" y="90"/>
                  </a:lnTo>
                  <a:lnTo>
                    <a:pt x="367" y="90"/>
                  </a:lnTo>
                  <a:lnTo>
                    <a:pt x="359" y="92"/>
                  </a:lnTo>
                  <a:lnTo>
                    <a:pt x="349" y="94"/>
                  </a:lnTo>
                  <a:lnTo>
                    <a:pt x="344" y="96"/>
                  </a:lnTo>
                  <a:lnTo>
                    <a:pt x="338" y="96"/>
                  </a:lnTo>
                  <a:lnTo>
                    <a:pt x="334" y="98"/>
                  </a:lnTo>
                  <a:lnTo>
                    <a:pt x="328" y="100"/>
                  </a:lnTo>
                  <a:lnTo>
                    <a:pt x="324" y="100"/>
                  </a:lnTo>
                  <a:lnTo>
                    <a:pt x="318" y="102"/>
                  </a:lnTo>
                  <a:lnTo>
                    <a:pt x="314" y="104"/>
                  </a:lnTo>
                  <a:lnTo>
                    <a:pt x="308" y="105"/>
                  </a:lnTo>
                  <a:lnTo>
                    <a:pt x="304" y="107"/>
                  </a:lnTo>
                  <a:lnTo>
                    <a:pt x="299" y="109"/>
                  </a:lnTo>
                  <a:lnTo>
                    <a:pt x="293" y="111"/>
                  </a:lnTo>
                  <a:lnTo>
                    <a:pt x="289" y="113"/>
                  </a:lnTo>
                  <a:lnTo>
                    <a:pt x="283" y="115"/>
                  </a:lnTo>
                  <a:lnTo>
                    <a:pt x="277" y="119"/>
                  </a:lnTo>
                  <a:lnTo>
                    <a:pt x="273" y="121"/>
                  </a:lnTo>
                  <a:lnTo>
                    <a:pt x="267" y="123"/>
                  </a:lnTo>
                  <a:lnTo>
                    <a:pt x="261" y="127"/>
                  </a:lnTo>
                  <a:lnTo>
                    <a:pt x="256" y="129"/>
                  </a:lnTo>
                  <a:lnTo>
                    <a:pt x="250" y="131"/>
                  </a:lnTo>
                  <a:lnTo>
                    <a:pt x="244" y="135"/>
                  </a:lnTo>
                  <a:lnTo>
                    <a:pt x="240" y="139"/>
                  </a:lnTo>
                  <a:lnTo>
                    <a:pt x="234" y="141"/>
                  </a:lnTo>
                  <a:lnTo>
                    <a:pt x="228" y="145"/>
                  </a:lnTo>
                  <a:lnTo>
                    <a:pt x="224" y="148"/>
                  </a:lnTo>
                  <a:lnTo>
                    <a:pt x="218" y="154"/>
                  </a:lnTo>
                  <a:lnTo>
                    <a:pt x="213" y="158"/>
                  </a:lnTo>
                  <a:lnTo>
                    <a:pt x="209" y="162"/>
                  </a:lnTo>
                  <a:lnTo>
                    <a:pt x="201" y="166"/>
                  </a:lnTo>
                  <a:lnTo>
                    <a:pt x="197" y="172"/>
                  </a:lnTo>
                  <a:lnTo>
                    <a:pt x="191" y="176"/>
                  </a:lnTo>
                  <a:lnTo>
                    <a:pt x="187" y="180"/>
                  </a:lnTo>
                  <a:lnTo>
                    <a:pt x="181" y="186"/>
                  </a:lnTo>
                  <a:lnTo>
                    <a:pt x="177" y="191"/>
                  </a:lnTo>
                  <a:lnTo>
                    <a:pt x="172" y="197"/>
                  </a:lnTo>
                  <a:lnTo>
                    <a:pt x="168" y="201"/>
                  </a:lnTo>
                  <a:lnTo>
                    <a:pt x="164" y="207"/>
                  </a:lnTo>
                  <a:lnTo>
                    <a:pt x="158" y="215"/>
                  </a:lnTo>
                  <a:lnTo>
                    <a:pt x="154" y="221"/>
                  </a:lnTo>
                  <a:lnTo>
                    <a:pt x="150" y="227"/>
                  </a:lnTo>
                  <a:lnTo>
                    <a:pt x="146" y="234"/>
                  </a:lnTo>
                  <a:lnTo>
                    <a:pt x="142" y="242"/>
                  </a:lnTo>
                  <a:lnTo>
                    <a:pt x="136" y="248"/>
                  </a:lnTo>
                  <a:lnTo>
                    <a:pt x="134" y="256"/>
                  </a:lnTo>
                  <a:lnTo>
                    <a:pt x="131" y="264"/>
                  </a:lnTo>
                  <a:lnTo>
                    <a:pt x="127" y="272"/>
                  </a:lnTo>
                  <a:lnTo>
                    <a:pt x="123" y="279"/>
                  </a:lnTo>
                  <a:lnTo>
                    <a:pt x="119" y="287"/>
                  </a:lnTo>
                  <a:lnTo>
                    <a:pt x="115" y="295"/>
                  </a:lnTo>
                  <a:lnTo>
                    <a:pt x="113" y="305"/>
                  </a:lnTo>
                  <a:lnTo>
                    <a:pt x="109" y="313"/>
                  </a:lnTo>
                  <a:lnTo>
                    <a:pt x="105" y="320"/>
                  </a:lnTo>
                  <a:lnTo>
                    <a:pt x="103" y="330"/>
                  </a:lnTo>
                  <a:lnTo>
                    <a:pt x="99" y="340"/>
                  </a:lnTo>
                  <a:lnTo>
                    <a:pt x="97" y="348"/>
                  </a:lnTo>
                  <a:lnTo>
                    <a:pt x="95" y="358"/>
                  </a:lnTo>
                  <a:lnTo>
                    <a:pt x="91" y="367"/>
                  </a:lnTo>
                  <a:lnTo>
                    <a:pt x="89" y="379"/>
                  </a:lnTo>
                  <a:lnTo>
                    <a:pt x="88" y="387"/>
                  </a:lnTo>
                  <a:lnTo>
                    <a:pt x="86" y="399"/>
                  </a:lnTo>
                  <a:lnTo>
                    <a:pt x="82" y="408"/>
                  </a:lnTo>
                  <a:lnTo>
                    <a:pt x="80" y="418"/>
                  </a:lnTo>
                  <a:lnTo>
                    <a:pt x="78" y="428"/>
                  </a:lnTo>
                  <a:lnTo>
                    <a:pt x="74" y="440"/>
                  </a:lnTo>
                  <a:lnTo>
                    <a:pt x="72" y="449"/>
                  </a:lnTo>
                  <a:lnTo>
                    <a:pt x="72" y="459"/>
                  </a:lnTo>
                  <a:lnTo>
                    <a:pt x="68" y="471"/>
                  </a:lnTo>
                  <a:lnTo>
                    <a:pt x="66" y="481"/>
                  </a:lnTo>
                  <a:lnTo>
                    <a:pt x="66" y="492"/>
                  </a:lnTo>
                  <a:lnTo>
                    <a:pt x="64" y="502"/>
                  </a:lnTo>
                  <a:lnTo>
                    <a:pt x="60" y="512"/>
                  </a:lnTo>
                  <a:lnTo>
                    <a:pt x="60" y="524"/>
                  </a:lnTo>
                  <a:lnTo>
                    <a:pt x="58" y="535"/>
                  </a:lnTo>
                  <a:lnTo>
                    <a:pt x="58" y="545"/>
                  </a:lnTo>
                  <a:lnTo>
                    <a:pt x="54" y="557"/>
                  </a:lnTo>
                  <a:lnTo>
                    <a:pt x="54" y="567"/>
                  </a:lnTo>
                  <a:lnTo>
                    <a:pt x="52" y="576"/>
                  </a:lnTo>
                  <a:lnTo>
                    <a:pt x="52" y="588"/>
                  </a:lnTo>
                  <a:lnTo>
                    <a:pt x="50" y="598"/>
                  </a:lnTo>
                  <a:lnTo>
                    <a:pt x="48" y="610"/>
                  </a:lnTo>
                  <a:lnTo>
                    <a:pt x="46" y="619"/>
                  </a:lnTo>
                  <a:lnTo>
                    <a:pt x="46" y="629"/>
                  </a:lnTo>
                  <a:lnTo>
                    <a:pt x="45" y="641"/>
                  </a:lnTo>
                  <a:lnTo>
                    <a:pt x="45" y="651"/>
                  </a:lnTo>
                  <a:lnTo>
                    <a:pt x="43" y="660"/>
                  </a:lnTo>
                  <a:lnTo>
                    <a:pt x="43" y="670"/>
                  </a:lnTo>
                  <a:lnTo>
                    <a:pt x="43" y="680"/>
                  </a:lnTo>
                  <a:lnTo>
                    <a:pt x="41" y="690"/>
                  </a:lnTo>
                  <a:lnTo>
                    <a:pt x="41" y="701"/>
                  </a:lnTo>
                  <a:lnTo>
                    <a:pt x="41" y="711"/>
                  </a:lnTo>
                  <a:lnTo>
                    <a:pt x="39" y="719"/>
                  </a:lnTo>
                  <a:lnTo>
                    <a:pt x="39" y="729"/>
                  </a:lnTo>
                  <a:lnTo>
                    <a:pt x="39" y="739"/>
                  </a:lnTo>
                  <a:lnTo>
                    <a:pt x="39" y="748"/>
                  </a:lnTo>
                  <a:lnTo>
                    <a:pt x="37" y="756"/>
                  </a:lnTo>
                  <a:lnTo>
                    <a:pt x="37" y="766"/>
                  </a:lnTo>
                  <a:lnTo>
                    <a:pt x="37" y="774"/>
                  </a:lnTo>
                  <a:lnTo>
                    <a:pt x="37" y="783"/>
                  </a:lnTo>
                  <a:lnTo>
                    <a:pt x="37" y="791"/>
                  </a:lnTo>
                  <a:lnTo>
                    <a:pt x="37" y="799"/>
                  </a:lnTo>
                  <a:lnTo>
                    <a:pt x="37" y="805"/>
                  </a:lnTo>
                  <a:lnTo>
                    <a:pt x="37" y="815"/>
                  </a:lnTo>
                  <a:lnTo>
                    <a:pt x="37" y="821"/>
                  </a:lnTo>
                  <a:lnTo>
                    <a:pt x="37" y="828"/>
                  </a:lnTo>
                  <a:lnTo>
                    <a:pt x="37" y="836"/>
                  </a:lnTo>
                  <a:lnTo>
                    <a:pt x="37" y="844"/>
                  </a:lnTo>
                  <a:lnTo>
                    <a:pt x="37" y="850"/>
                  </a:lnTo>
                  <a:lnTo>
                    <a:pt x="37" y="856"/>
                  </a:lnTo>
                  <a:lnTo>
                    <a:pt x="37" y="862"/>
                  </a:lnTo>
                  <a:lnTo>
                    <a:pt x="37" y="869"/>
                  </a:lnTo>
                  <a:lnTo>
                    <a:pt x="37" y="875"/>
                  </a:lnTo>
                  <a:lnTo>
                    <a:pt x="37" y="881"/>
                  </a:lnTo>
                  <a:lnTo>
                    <a:pt x="37" y="887"/>
                  </a:lnTo>
                  <a:lnTo>
                    <a:pt x="37" y="895"/>
                  </a:lnTo>
                  <a:lnTo>
                    <a:pt x="37" y="901"/>
                  </a:lnTo>
                  <a:lnTo>
                    <a:pt x="37" y="909"/>
                  </a:lnTo>
                  <a:lnTo>
                    <a:pt x="37" y="914"/>
                  </a:lnTo>
                  <a:lnTo>
                    <a:pt x="37" y="922"/>
                  </a:lnTo>
                  <a:lnTo>
                    <a:pt x="37" y="928"/>
                  </a:lnTo>
                  <a:lnTo>
                    <a:pt x="37" y="936"/>
                  </a:lnTo>
                  <a:lnTo>
                    <a:pt x="37" y="942"/>
                  </a:lnTo>
                  <a:lnTo>
                    <a:pt x="37" y="950"/>
                  </a:lnTo>
                  <a:lnTo>
                    <a:pt x="37" y="955"/>
                  </a:lnTo>
                  <a:lnTo>
                    <a:pt x="37" y="961"/>
                  </a:lnTo>
                  <a:lnTo>
                    <a:pt x="37" y="967"/>
                  </a:lnTo>
                  <a:lnTo>
                    <a:pt x="37" y="975"/>
                  </a:lnTo>
                  <a:lnTo>
                    <a:pt x="37" y="981"/>
                  </a:lnTo>
                  <a:lnTo>
                    <a:pt x="37" y="987"/>
                  </a:lnTo>
                  <a:lnTo>
                    <a:pt x="37" y="993"/>
                  </a:lnTo>
                  <a:lnTo>
                    <a:pt x="39" y="1000"/>
                  </a:lnTo>
                  <a:lnTo>
                    <a:pt x="39" y="1004"/>
                  </a:lnTo>
                  <a:lnTo>
                    <a:pt x="39" y="1012"/>
                  </a:lnTo>
                  <a:lnTo>
                    <a:pt x="39" y="1016"/>
                  </a:lnTo>
                  <a:lnTo>
                    <a:pt x="39" y="1024"/>
                  </a:lnTo>
                  <a:lnTo>
                    <a:pt x="39" y="1030"/>
                  </a:lnTo>
                  <a:lnTo>
                    <a:pt x="39" y="1036"/>
                  </a:lnTo>
                  <a:lnTo>
                    <a:pt x="39" y="1041"/>
                  </a:lnTo>
                  <a:lnTo>
                    <a:pt x="39" y="1047"/>
                  </a:lnTo>
                  <a:lnTo>
                    <a:pt x="39" y="1053"/>
                  </a:lnTo>
                  <a:lnTo>
                    <a:pt x="39" y="1057"/>
                  </a:lnTo>
                  <a:lnTo>
                    <a:pt x="39" y="1063"/>
                  </a:lnTo>
                  <a:lnTo>
                    <a:pt x="39" y="1067"/>
                  </a:lnTo>
                  <a:lnTo>
                    <a:pt x="39" y="1073"/>
                  </a:lnTo>
                  <a:lnTo>
                    <a:pt x="39" y="1077"/>
                  </a:lnTo>
                  <a:lnTo>
                    <a:pt x="39" y="1082"/>
                  </a:lnTo>
                  <a:lnTo>
                    <a:pt x="41" y="1086"/>
                  </a:lnTo>
                  <a:lnTo>
                    <a:pt x="41" y="1096"/>
                  </a:lnTo>
                  <a:lnTo>
                    <a:pt x="41" y="1104"/>
                  </a:lnTo>
                  <a:lnTo>
                    <a:pt x="41" y="1112"/>
                  </a:lnTo>
                  <a:lnTo>
                    <a:pt x="43" y="1120"/>
                  </a:lnTo>
                  <a:lnTo>
                    <a:pt x="43" y="1123"/>
                  </a:lnTo>
                  <a:lnTo>
                    <a:pt x="43" y="1129"/>
                  </a:lnTo>
                  <a:lnTo>
                    <a:pt x="43" y="1135"/>
                  </a:lnTo>
                  <a:lnTo>
                    <a:pt x="43" y="1139"/>
                  </a:lnTo>
                  <a:lnTo>
                    <a:pt x="43" y="1145"/>
                  </a:lnTo>
                  <a:lnTo>
                    <a:pt x="45" y="1147"/>
                  </a:lnTo>
                  <a:lnTo>
                    <a:pt x="43" y="1149"/>
                  </a:lnTo>
                  <a:lnTo>
                    <a:pt x="41" y="1153"/>
                  </a:lnTo>
                  <a:lnTo>
                    <a:pt x="39" y="1157"/>
                  </a:lnTo>
                  <a:lnTo>
                    <a:pt x="37" y="1164"/>
                  </a:lnTo>
                  <a:lnTo>
                    <a:pt x="33" y="1168"/>
                  </a:lnTo>
                  <a:lnTo>
                    <a:pt x="33" y="1172"/>
                  </a:lnTo>
                  <a:lnTo>
                    <a:pt x="31" y="1178"/>
                  </a:lnTo>
                  <a:lnTo>
                    <a:pt x="29" y="1182"/>
                  </a:lnTo>
                  <a:lnTo>
                    <a:pt x="27" y="1188"/>
                  </a:lnTo>
                  <a:lnTo>
                    <a:pt x="25" y="1192"/>
                  </a:lnTo>
                  <a:lnTo>
                    <a:pt x="23" y="1200"/>
                  </a:lnTo>
                  <a:lnTo>
                    <a:pt x="21" y="1206"/>
                  </a:lnTo>
                  <a:lnTo>
                    <a:pt x="19" y="1211"/>
                  </a:lnTo>
                  <a:lnTo>
                    <a:pt x="17" y="1217"/>
                  </a:lnTo>
                  <a:lnTo>
                    <a:pt x="15" y="1223"/>
                  </a:lnTo>
                  <a:lnTo>
                    <a:pt x="13" y="1229"/>
                  </a:lnTo>
                  <a:lnTo>
                    <a:pt x="11" y="1235"/>
                  </a:lnTo>
                  <a:lnTo>
                    <a:pt x="11" y="1241"/>
                  </a:lnTo>
                  <a:lnTo>
                    <a:pt x="9" y="1247"/>
                  </a:lnTo>
                  <a:lnTo>
                    <a:pt x="7" y="1254"/>
                  </a:lnTo>
                  <a:lnTo>
                    <a:pt x="7" y="1258"/>
                  </a:lnTo>
                  <a:lnTo>
                    <a:pt x="5" y="1264"/>
                  </a:lnTo>
                  <a:lnTo>
                    <a:pt x="5" y="1270"/>
                  </a:lnTo>
                  <a:lnTo>
                    <a:pt x="5" y="1276"/>
                  </a:lnTo>
                  <a:lnTo>
                    <a:pt x="5" y="1282"/>
                  </a:lnTo>
                  <a:lnTo>
                    <a:pt x="5" y="1286"/>
                  </a:lnTo>
                  <a:lnTo>
                    <a:pt x="5" y="1291"/>
                  </a:lnTo>
                  <a:lnTo>
                    <a:pt x="7" y="1295"/>
                  </a:lnTo>
                  <a:lnTo>
                    <a:pt x="9" y="1303"/>
                  </a:lnTo>
                  <a:lnTo>
                    <a:pt x="11" y="1311"/>
                  </a:lnTo>
                  <a:lnTo>
                    <a:pt x="15" y="1319"/>
                  </a:lnTo>
                  <a:lnTo>
                    <a:pt x="19" y="1327"/>
                  </a:lnTo>
                  <a:lnTo>
                    <a:pt x="21" y="1333"/>
                  </a:lnTo>
                  <a:lnTo>
                    <a:pt x="27" y="1340"/>
                  </a:lnTo>
                  <a:lnTo>
                    <a:pt x="31" y="1348"/>
                  </a:lnTo>
                  <a:lnTo>
                    <a:pt x="35" y="1354"/>
                  </a:lnTo>
                  <a:lnTo>
                    <a:pt x="39" y="1360"/>
                  </a:lnTo>
                  <a:lnTo>
                    <a:pt x="41" y="1364"/>
                  </a:lnTo>
                  <a:lnTo>
                    <a:pt x="45" y="1368"/>
                  </a:lnTo>
                  <a:lnTo>
                    <a:pt x="48" y="1374"/>
                  </a:lnTo>
                  <a:lnTo>
                    <a:pt x="52" y="1377"/>
                  </a:lnTo>
                  <a:lnTo>
                    <a:pt x="54" y="1381"/>
                  </a:lnTo>
                  <a:lnTo>
                    <a:pt x="52" y="1381"/>
                  </a:lnTo>
                  <a:lnTo>
                    <a:pt x="50" y="1385"/>
                  </a:lnTo>
                  <a:lnTo>
                    <a:pt x="48" y="1389"/>
                  </a:lnTo>
                  <a:lnTo>
                    <a:pt x="46" y="1393"/>
                  </a:lnTo>
                  <a:lnTo>
                    <a:pt x="45" y="1397"/>
                  </a:lnTo>
                  <a:lnTo>
                    <a:pt x="43" y="1403"/>
                  </a:lnTo>
                  <a:lnTo>
                    <a:pt x="39" y="1409"/>
                  </a:lnTo>
                  <a:lnTo>
                    <a:pt x="37" y="1415"/>
                  </a:lnTo>
                  <a:lnTo>
                    <a:pt x="33" y="1422"/>
                  </a:lnTo>
                  <a:lnTo>
                    <a:pt x="31" y="1432"/>
                  </a:lnTo>
                  <a:lnTo>
                    <a:pt x="29" y="1436"/>
                  </a:lnTo>
                  <a:lnTo>
                    <a:pt x="27" y="1440"/>
                  </a:lnTo>
                  <a:lnTo>
                    <a:pt x="25" y="1446"/>
                  </a:lnTo>
                  <a:lnTo>
                    <a:pt x="25" y="1450"/>
                  </a:lnTo>
                  <a:lnTo>
                    <a:pt x="23" y="1456"/>
                  </a:lnTo>
                  <a:lnTo>
                    <a:pt x="21" y="1461"/>
                  </a:lnTo>
                  <a:lnTo>
                    <a:pt x="19" y="1467"/>
                  </a:lnTo>
                  <a:lnTo>
                    <a:pt x="19" y="1473"/>
                  </a:lnTo>
                  <a:lnTo>
                    <a:pt x="17" y="1479"/>
                  </a:lnTo>
                  <a:lnTo>
                    <a:pt x="15" y="1485"/>
                  </a:lnTo>
                  <a:lnTo>
                    <a:pt x="13" y="1491"/>
                  </a:lnTo>
                  <a:lnTo>
                    <a:pt x="13" y="1499"/>
                  </a:lnTo>
                  <a:lnTo>
                    <a:pt x="11" y="1504"/>
                  </a:lnTo>
                  <a:lnTo>
                    <a:pt x="9" y="1512"/>
                  </a:lnTo>
                  <a:lnTo>
                    <a:pt x="7" y="1520"/>
                  </a:lnTo>
                  <a:lnTo>
                    <a:pt x="7" y="1526"/>
                  </a:lnTo>
                  <a:lnTo>
                    <a:pt x="5" y="1534"/>
                  </a:lnTo>
                  <a:lnTo>
                    <a:pt x="5" y="1542"/>
                  </a:lnTo>
                  <a:lnTo>
                    <a:pt x="3" y="1549"/>
                  </a:lnTo>
                  <a:lnTo>
                    <a:pt x="3" y="1557"/>
                  </a:lnTo>
                  <a:lnTo>
                    <a:pt x="2" y="1565"/>
                  </a:lnTo>
                  <a:lnTo>
                    <a:pt x="2" y="1575"/>
                  </a:lnTo>
                  <a:lnTo>
                    <a:pt x="0" y="1583"/>
                  </a:lnTo>
                  <a:lnTo>
                    <a:pt x="0" y="1592"/>
                  </a:lnTo>
                  <a:lnTo>
                    <a:pt x="0" y="1602"/>
                  </a:lnTo>
                  <a:lnTo>
                    <a:pt x="0" y="1610"/>
                  </a:lnTo>
                  <a:lnTo>
                    <a:pt x="0" y="1620"/>
                  </a:lnTo>
                  <a:lnTo>
                    <a:pt x="0" y="1631"/>
                  </a:lnTo>
                  <a:lnTo>
                    <a:pt x="0" y="1639"/>
                  </a:lnTo>
                  <a:lnTo>
                    <a:pt x="0" y="1651"/>
                  </a:lnTo>
                  <a:lnTo>
                    <a:pt x="0" y="1661"/>
                  </a:lnTo>
                  <a:lnTo>
                    <a:pt x="0" y="1672"/>
                  </a:lnTo>
                  <a:lnTo>
                    <a:pt x="0" y="1682"/>
                  </a:lnTo>
                  <a:lnTo>
                    <a:pt x="0" y="1694"/>
                  </a:lnTo>
                  <a:lnTo>
                    <a:pt x="0" y="1704"/>
                  </a:lnTo>
                  <a:lnTo>
                    <a:pt x="2" y="1717"/>
                  </a:lnTo>
                  <a:lnTo>
                    <a:pt x="2" y="1729"/>
                  </a:lnTo>
                  <a:lnTo>
                    <a:pt x="3" y="1741"/>
                  </a:lnTo>
                  <a:lnTo>
                    <a:pt x="5" y="1753"/>
                  </a:lnTo>
                  <a:lnTo>
                    <a:pt x="7" y="1766"/>
                  </a:lnTo>
                  <a:lnTo>
                    <a:pt x="7" y="1778"/>
                  </a:lnTo>
                  <a:lnTo>
                    <a:pt x="9" y="1790"/>
                  </a:lnTo>
                  <a:lnTo>
                    <a:pt x="11" y="1801"/>
                  </a:lnTo>
                  <a:lnTo>
                    <a:pt x="13" y="1813"/>
                  </a:lnTo>
                  <a:lnTo>
                    <a:pt x="15" y="1825"/>
                  </a:lnTo>
                  <a:lnTo>
                    <a:pt x="17" y="1835"/>
                  </a:lnTo>
                  <a:lnTo>
                    <a:pt x="19" y="1846"/>
                  </a:lnTo>
                  <a:lnTo>
                    <a:pt x="21" y="1858"/>
                  </a:lnTo>
                  <a:lnTo>
                    <a:pt x="23" y="1868"/>
                  </a:lnTo>
                  <a:lnTo>
                    <a:pt x="27" y="1880"/>
                  </a:lnTo>
                  <a:lnTo>
                    <a:pt x="29" y="1889"/>
                  </a:lnTo>
                  <a:lnTo>
                    <a:pt x="31" y="1899"/>
                  </a:lnTo>
                  <a:lnTo>
                    <a:pt x="33" y="1909"/>
                  </a:lnTo>
                  <a:lnTo>
                    <a:pt x="37" y="1919"/>
                  </a:lnTo>
                  <a:lnTo>
                    <a:pt x="41" y="1930"/>
                  </a:lnTo>
                  <a:lnTo>
                    <a:pt x="45" y="1940"/>
                  </a:lnTo>
                  <a:lnTo>
                    <a:pt x="46" y="1948"/>
                  </a:lnTo>
                  <a:lnTo>
                    <a:pt x="48" y="1958"/>
                  </a:lnTo>
                  <a:lnTo>
                    <a:pt x="52" y="1966"/>
                  </a:lnTo>
                  <a:lnTo>
                    <a:pt x="56" y="1975"/>
                  </a:lnTo>
                  <a:lnTo>
                    <a:pt x="58" y="1985"/>
                  </a:lnTo>
                  <a:lnTo>
                    <a:pt x="64" y="1993"/>
                  </a:lnTo>
                  <a:lnTo>
                    <a:pt x="66" y="2001"/>
                  </a:lnTo>
                  <a:lnTo>
                    <a:pt x="72" y="2010"/>
                  </a:lnTo>
                  <a:lnTo>
                    <a:pt x="76" y="2018"/>
                  </a:lnTo>
                  <a:lnTo>
                    <a:pt x="80" y="2026"/>
                  </a:lnTo>
                  <a:lnTo>
                    <a:pt x="84" y="2034"/>
                  </a:lnTo>
                  <a:lnTo>
                    <a:pt x="89" y="2042"/>
                  </a:lnTo>
                  <a:lnTo>
                    <a:pt x="93" y="2050"/>
                  </a:lnTo>
                  <a:lnTo>
                    <a:pt x="97" y="2057"/>
                  </a:lnTo>
                  <a:lnTo>
                    <a:pt x="103" y="2065"/>
                  </a:lnTo>
                  <a:lnTo>
                    <a:pt x="109" y="2073"/>
                  </a:lnTo>
                  <a:lnTo>
                    <a:pt x="113" y="2079"/>
                  </a:lnTo>
                  <a:lnTo>
                    <a:pt x="117" y="2087"/>
                  </a:lnTo>
                  <a:lnTo>
                    <a:pt x="123" y="2093"/>
                  </a:lnTo>
                  <a:lnTo>
                    <a:pt x="129" y="2100"/>
                  </a:lnTo>
                  <a:lnTo>
                    <a:pt x="134" y="2106"/>
                  </a:lnTo>
                  <a:lnTo>
                    <a:pt x="138" y="2112"/>
                  </a:lnTo>
                  <a:lnTo>
                    <a:pt x="144" y="2120"/>
                  </a:lnTo>
                  <a:lnTo>
                    <a:pt x="152" y="2126"/>
                  </a:lnTo>
                  <a:lnTo>
                    <a:pt x="156" y="2132"/>
                  </a:lnTo>
                  <a:lnTo>
                    <a:pt x="164" y="2137"/>
                  </a:lnTo>
                  <a:lnTo>
                    <a:pt x="170" y="2143"/>
                  </a:lnTo>
                  <a:lnTo>
                    <a:pt x="177" y="2149"/>
                  </a:lnTo>
                  <a:lnTo>
                    <a:pt x="183" y="2155"/>
                  </a:lnTo>
                  <a:lnTo>
                    <a:pt x="189" y="2161"/>
                  </a:lnTo>
                  <a:lnTo>
                    <a:pt x="197" y="2167"/>
                  </a:lnTo>
                  <a:lnTo>
                    <a:pt x="205" y="2175"/>
                  </a:lnTo>
                  <a:lnTo>
                    <a:pt x="213" y="2179"/>
                  </a:lnTo>
                  <a:lnTo>
                    <a:pt x="220" y="2184"/>
                  </a:lnTo>
                  <a:lnTo>
                    <a:pt x="228" y="2188"/>
                  </a:lnTo>
                  <a:lnTo>
                    <a:pt x="234" y="2194"/>
                  </a:lnTo>
                  <a:lnTo>
                    <a:pt x="242" y="2200"/>
                  </a:lnTo>
                  <a:lnTo>
                    <a:pt x="250" y="2206"/>
                  </a:lnTo>
                  <a:lnTo>
                    <a:pt x="260" y="2210"/>
                  </a:lnTo>
                  <a:lnTo>
                    <a:pt x="267" y="2216"/>
                  </a:lnTo>
                  <a:lnTo>
                    <a:pt x="275" y="2220"/>
                  </a:lnTo>
                  <a:lnTo>
                    <a:pt x="285" y="2225"/>
                  </a:lnTo>
                  <a:lnTo>
                    <a:pt x="293" y="2229"/>
                  </a:lnTo>
                  <a:lnTo>
                    <a:pt x="302" y="2235"/>
                  </a:lnTo>
                  <a:lnTo>
                    <a:pt x="310" y="2239"/>
                  </a:lnTo>
                  <a:lnTo>
                    <a:pt x="320" y="2245"/>
                  </a:lnTo>
                  <a:lnTo>
                    <a:pt x="330" y="2249"/>
                  </a:lnTo>
                  <a:lnTo>
                    <a:pt x="340" y="2255"/>
                  </a:lnTo>
                  <a:lnTo>
                    <a:pt x="349" y="2259"/>
                  </a:lnTo>
                  <a:lnTo>
                    <a:pt x="359" y="2263"/>
                  </a:lnTo>
                  <a:lnTo>
                    <a:pt x="369" y="2266"/>
                  </a:lnTo>
                  <a:lnTo>
                    <a:pt x="379" y="2270"/>
                  </a:lnTo>
                  <a:lnTo>
                    <a:pt x="388" y="2274"/>
                  </a:lnTo>
                  <a:lnTo>
                    <a:pt x="400" y="2278"/>
                  </a:lnTo>
                  <a:lnTo>
                    <a:pt x="410" y="2280"/>
                  </a:lnTo>
                  <a:lnTo>
                    <a:pt x="422" y="2284"/>
                  </a:lnTo>
                  <a:lnTo>
                    <a:pt x="431" y="2286"/>
                  </a:lnTo>
                  <a:lnTo>
                    <a:pt x="441" y="2288"/>
                  </a:lnTo>
                  <a:lnTo>
                    <a:pt x="453" y="2290"/>
                  </a:lnTo>
                  <a:lnTo>
                    <a:pt x="465" y="2292"/>
                  </a:lnTo>
                  <a:lnTo>
                    <a:pt x="476" y="2292"/>
                  </a:lnTo>
                  <a:lnTo>
                    <a:pt x="488" y="2294"/>
                  </a:lnTo>
                  <a:lnTo>
                    <a:pt x="500" y="2296"/>
                  </a:lnTo>
                  <a:lnTo>
                    <a:pt x="512" y="2298"/>
                  </a:lnTo>
                  <a:lnTo>
                    <a:pt x="521" y="2298"/>
                  </a:lnTo>
                  <a:lnTo>
                    <a:pt x="533" y="2298"/>
                  </a:lnTo>
                  <a:lnTo>
                    <a:pt x="545" y="2298"/>
                  </a:lnTo>
                  <a:lnTo>
                    <a:pt x="557" y="2298"/>
                  </a:lnTo>
                  <a:lnTo>
                    <a:pt x="568" y="2296"/>
                  </a:lnTo>
                  <a:lnTo>
                    <a:pt x="580" y="2296"/>
                  </a:lnTo>
                  <a:lnTo>
                    <a:pt x="592" y="2294"/>
                  </a:lnTo>
                  <a:lnTo>
                    <a:pt x="605" y="2294"/>
                  </a:lnTo>
                  <a:lnTo>
                    <a:pt x="617" y="2292"/>
                  </a:lnTo>
                  <a:lnTo>
                    <a:pt x="629" y="2290"/>
                  </a:lnTo>
                  <a:lnTo>
                    <a:pt x="641" y="2286"/>
                  </a:lnTo>
                  <a:lnTo>
                    <a:pt x="652" y="2286"/>
                  </a:lnTo>
                  <a:lnTo>
                    <a:pt x="664" y="2282"/>
                  </a:lnTo>
                  <a:lnTo>
                    <a:pt x="676" y="2278"/>
                  </a:lnTo>
                  <a:lnTo>
                    <a:pt x="688" y="2276"/>
                  </a:lnTo>
                  <a:lnTo>
                    <a:pt x="701" y="2272"/>
                  </a:lnTo>
                  <a:lnTo>
                    <a:pt x="711" y="2268"/>
                  </a:lnTo>
                  <a:lnTo>
                    <a:pt x="723" y="2264"/>
                  </a:lnTo>
                  <a:lnTo>
                    <a:pt x="732" y="2259"/>
                  </a:lnTo>
                  <a:lnTo>
                    <a:pt x="746" y="2255"/>
                  </a:lnTo>
                  <a:lnTo>
                    <a:pt x="756" y="2249"/>
                  </a:lnTo>
                  <a:lnTo>
                    <a:pt x="768" y="2245"/>
                  </a:lnTo>
                  <a:lnTo>
                    <a:pt x="779" y="2239"/>
                  </a:lnTo>
                  <a:lnTo>
                    <a:pt x="791" y="2233"/>
                  </a:lnTo>
                  <a:lnTo>
                    <a:pt x="801" y="2227"/>
                  </a:lnTo>
                  <a:lnTo>
                    <a:pt x="811" y="2220"/>
                  </a:lnTo>
                  <a:lnTo>
                    <a:pt x="822" y="2214"/>
                  </a:lnTo>
                  <a:lnTo>
                    <a:pt x="834" y="2206"/>
                  </a:lnTo>
                  <a:lnTo>
                    <a:pt x="844" y="2198"/>
                  </a:lnTo>
                  <a:lnTo>
                    <a:pt x="854" y="2190"/>
                  </a:lnTo>
                  <a:lnTo>
                    <a:pt x="863" y="2182"/>
                  </a:lnTo>
                  <a:lnTo>
                    <a:pt x="875" y="2175"/>
                  </a:lnTo>
                  <a:lnTo>
                    <a:pt x="885" y="2167"/>
                  </a:lnTo>
                  <a:lnTo>
                    <a:pt x="895" y="2157"/>
                  </a:lnTo>
                  <a:lnTo>
                    <a:pt x="902" y="2147"/>
                  </a:lnTo>
                  <a:lnTo>
                    <a:pt x="912" y="2139"/>
                  </a:lnTo>
                  <a:lnTo>
                    <a:pt x="922" y="2128"/>
                  </a:lnTo>
                  <a:lnTo>
                    <a:pt x="930" y="2118"/>
                  </a:lnTo>
                  <a:lnTo>
                    <a:pt x="940" y="2108"/>
                  </a:lnTo>
                  <a:lnTo>
                    <a:pt x="947" y="2096"/>
                  </a:lnTo>
                  <a:lnTo>
                    <a:pt x="955" y="2085"/>
                  </a:lnTo>
                  <a:lnTo>
                    <a:pt x="963" y="2073"/>
                  </a:lnTo>
                  <a:lnTo>
                    <a:pt x="971" y="2061"/>
                  </a:lnTo>
                  <a:lnTo>
                    <a:pt x="979" y="2050"/>
                  </a:lnTo>
                  <a:lnTo>
                    <a:pt x="987" y="2038"/>
                  </a:lnTo>
                  <a:lnTo>
                    <a:pt x="992" y="2024"/>
                  </a:lnTo>
                  <a:lnTo>
                    <a:pt x="1000" y="2010"/>
                  </a:lnTo>
                  <a:lnTo>
                    <a:pt x="1006" y="1999"/>
                  </a:lnTo>
                  <a:lnTo>
                    <a:pt x="1012" y="1985"/>
                  </a:lnTo>
                  <a:lnTo>
                    <a:pt x="1018" y="1971"/>
                  </a:lnTo>
                  <a:lnTo>
                    <a:pt x="1022" y="1958"/>
                  </a:lnTo>
                  <a:lnTo>
                    <a:pt x="1028" y="1944"/>
                  </a:lnTo>
                  <a:lnTo>
                    <a:pt x="1031" y="1930"/>
                  </a:lnTo>
                  <a:lnTo>
                    <a:pt x="1035" y="1919"/>
                  </a:lnTo>
                  <a:lnTo>
                    <a:pt x="1037" y="1905"/>
                  </a:lnTo>
                  <a:lnTo>
                    <a:pt x="1043" y="1893"/>
                  </a:lnTo>
                  <a:lnTo>
                    <a:pt x="1045" y="1880"/>
                  </a:lnTo>
                  <a:lnTo>
                    <a:pt x="1047" y="1868"/>
                  </a:lnTo>
                  <a:lnTo>
                    <a:pt x="1049" y="1854"/>
                  </a:lnTo>
                  <a:lnTo>
                    <a:pt x="1051" y="1844"/>
                  </a:lnTo>
                  <a:lnTo>
                    <a:pt x="1051" y="1831"/>
                  </a:lnTo>
                  <a:lnTo>
                    <a:pt x="1053" y="1821"/>
                  </a:lnTo>
                  <a:lnTo>
                    <a:pt x="1053" y="1807"/>
                  </a:lnTo>
                  <a:lnTo>
                    <a:pt x="1055" y="1798"/>
                  </a:lnTo>
                  <a:lnTo>
                    <a:pt x="1053" y="1786"/>
                  </a:lnTo>
                  <a:lnTo>
                    <a:pt x="1053" y="1774"/>
                  </a:lnTo>
                  <a:lnTo>
                    <a:pt x="1053" y="1762"/>
                  </a:lnTo>
                  <a:lnTo>
                    <a:pt x="1051" y="1753"/>
                  </a:lnTo>
                  <a:lnTo>
                    <a:pt x="1051" y="1741"/>
                  </a:lnTo>
                  <a:lnTo>
                    <a:pt x="1049" y="1731"/>
                  </a:lnTo>
                  <a:lnTo>
                    <a:pt x="1047" y="1721"/>
                  </a:lnTo>
                  <a:lnTo>
                    <a:pt x="1047" y="1710"/>
                  </a:lnTo>
                  <a:lnTo>
                    <a:pt x="1045" y="1700"/>
                  </a:lnTo>
                  <a:lnTo>
                    <a:pt x="1041" y="1690"/>
                  </a:lnTo>
                  <a:lnTo>
                    <a:pt x="1039" y="1680"/>
                  </a:lnTo>
                  <a:lnTo>
                    <a:pt x="1037" y="1671"/>
                  </a:lnTo>
                  <a:lnTo>
                    <a:pt x="1033" y="1661"/>
                  </a:lnTo>
                  <a:lnTo>
                    <a:pt x="1030" y="1653"/>
                  </a:lnTo>
                  <a:lnTo>
                    <a:pt x="1026" y="1643"/>
                  </a:lnTo>
                  <a:lnTo>
                    <a:pt x="1024" y="1635"/>
                  </a:lnTo>
                  <a:lnTo>
                    <a:pt x="1020" y="1626"/>
                  </a:lnTo>
                  <a:lnTo>
                    <a:pt x="1016" y="1618"/>
                  </a:lnTo>
                  <a:lnTo>
                    <a:pt x="1012" y="1610"/>
                  </a:lnTo>
                  <a:lnTo>
                    <a:pt x="1006" y="1602"/>
                  </a:lnTo>
                  <a:lnTo>
                    <a:pt x="1002" y="1592"/>
                  </a:lnTo>
                  <a:lnTo>
                    <a:pt x="998" y="1585"/>
                  </a:lnTo>
                  <a:lnTo>
                    <a:pt x="992" y="1579"/>
                  </a:lnTo>
                  <a:lnTo>
                    <a:pt x="988" y="1571"/>
                  </a:lnTo>
                  <a:lnTo>
                    <a:pt x="985" y="1565"/>
                  </a:lnTo>
                  <a:lnTo>
                    <a:pt x="979" y="1557"/>
                  </a:lnTo>
                  <a:lnTo>
                    <a:pt x="973" y="1551"/>
                  </a:lnTo>
                  <a:lnTo>
                    <a:pt x="969" y="1545"/>
                  </a:lnTo>
                  <a:lnTo>
                    <a:pt x="965" y="1538"/>
                  </a:lnTo>
                  <a:lnTo>
                    <a:pt x="959" y="1534"/>
                  </a:lnTo>
                  <a:lnTo>
                    <a:pt x="953" y="1528"/>
                  </a:lnTo>
                  <a:lnTo>
                    <a:pt x="949" y="1522"/>
                  </a:lnTo>
                  <a:lnTo>
                    <a:pt x="945" y="1516"/>
                  </a:lnTo>
                  <a:lnTo>
                    <a:pt x="940" y="1512"/>
                  </a:lnTo>
                  <a:lnTo>
                    <a:pt x="934" y="1506"/>
                  </a:lnTo>
                  <a:lnTo>
                    <a:pt x="930" y="1502"/>
                  </a:lnTo>
                  <a:lnTo>
                    <a:pt x="924" y="1497"/>
                  </a:lnTo>
                  <a:lnTo>
                    <a:pt x="920" y="1493"/>
                  </a:lnTo>
                  <a:lnTo>
                    <a:pt x="914" y="1489"/>
                  </a:lnTo>
                  <a:lnTo>
                    <a:pt x="910" y="1487"/>
                  </a:lnTo>
                  <a:lnTo>
                    <a:pt x="904" y="1483"/>
                  </a:lnTo>
                  <a:lnTo>
                    <a:pt x="901" y="1481"/>
                  </a:lnTo>
                  <a:lnTo>
                    <a:pt x="895" y="1477"/>
                  </a:lnTo>
                  <a:lnTo>
                    <a:pt x="891" y="1475"/>
                  </a:lnTo>
                  <a:lnTo>
                    <a:pt x="883" y="1471"/>
                  </a:lnTo>
                  <a:lnTo>
                    <a:pt x="875" y="1467"/>
                  </a:lnTo>
                  <a:lnTo>
                    <a:pt x="865" y="1465"/>
                  </a:lnTo>
                  <a:lnTo>
                    <a:pt x="858" y="1465"/>
                  </a:lnTo>
                  <a:lnTo>
                    <a:pt x="850" y="1463"/>
                  </a:lnTo>
                  <a:lnTo>
                    <a:pt x="844" y="1465"/>
                  </a:lnTo>
                  <a:lnTo>
                    <a:pt x="836" y="1467"/>
                  </a:lnTo>
                  <a:lnTo>
                    <a:pt x="828" y="1469"/>
                  </a:lnTo>
                  <a:lnTo>
                    <a:pt x="822" y="1471"/>
                  </a:lnTo>
                  <a:lnTo>
                    <a:pt x="816" y="1475"/>
                  </a:lnTo>
                  <a:lnTo>
                    <a:pt x="811" y="1479"/>
                  </a:lnTo>
                  <a:lnTo>
                    <a:pt x="805" y="1485"/>
                  </a:lnTo>
                  <a:lnTo>
                    <a:pt x="799" y="1489"/>
                  </a:lnTo>
                  <a:lnTo>
                    <a:pt x="795" y="1497"/>
                  </a:lnTo>
                  <a:lnTo>
                    <a:pt x="791" y="1501"/>
                  </a:lnTo>
                  <a:lnTo>
                    <a:pt x="785" y="1508"/>
                  </a:lnTo>
                  <a:lnTo>
                    <a:pt x="781" y="1514"/>
                  </a:lnTo>
                  <a:lnTo>
                    <a:pt x="779" y="1522"/>
                  </a:lnTo>
                  <a:lnTo>
                    <a:pt x="773" y="1528"/>
                  </a:lnTo>
                  <a:lnTo>
                    <a:pt x="772" y="1534"/>
                  </a:lnTo>
                  <a:lnTo>
                    <a:pt x="768" y="1542"/>
                  </a:lnTo>
                  <a:lnTo>
                    <a:pt x="766" y="1547"/>
                  </a:lnTo>
                  <a:lnTo>
                    <a:pt x="762" y="1553"/>
                  </a:lnTo>
                  <a:lnTo>
                    <a:pt x="760" y="1559"/>
                  </a:lnTo>
                  <a:lnTo>
                    <a:pt x="758" y="1565"/>
                  </a:lnTo>
                  <a:lnTo>
                    <a:pt x="756" y="1571"/>
                  </a:lnTo>
                  <a:lnTo>
                    <a:pt x="754" y="1577"/>
                  </a:lnTo>
                  <a:lnTo>
                    <a:pt x="752" y="1581"/>
                  </a:lnTo>
                  <a:lnTo>
                    <a:pt x="752" y="1585"/>
                  </a:lnTo>
                  <a:lnTo>
                    <a:pt x="752" y="1588"/>
                  </a:lnTo>
                  <a:lnTo>
                    <a:pt x="750" y="1594"/>
                  </a:lnTo>
                  <a:lnTo>
                    <a:pt x="750" y="1596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41" name="Freeform 10"/>
            <p:cNvSpPr>
              <a:spLocks/>
            </p:cNvSpPr>
            <p:nvPr/>
          </p:nvSpPr>
          <p:spPr bwMode="auto">
            <a:xfrm>
              <a:off x="3398" y="3073"/>
              <a:ext cx="1045" cy="784"/>
            </a:xfrm>
            <a:custGeom>
              <a:avLst/>
              <a:gdLst>
                <a:gd name="T0" fmla="*/ 0 w 2091"/>
                <a:gd name="T1" fmla="*/ 1 h 1567"/>
                <a:gd name="T2" fmla="*/ 0 w 2091"/>
                <a:gd name="T3" fmla="*/ 1 h 1567"/>
                <a:gd name="T4" fmla="*/ 0 w 2091"/>
                <a:gd name="T5" fmla="*/ 1 h 1567"/>
                <a:gd name="T6" fmla="*/ 0 w 2091"/>
                <a:gd name="T7" fmla="*/ 1 h 1567"/>
                <a:gd name="T8" fmla="*/ 0 w 2091"/>
                <a:gd name="T9" fmla="*/ 1 h 1567"/>
                <a:gd name="T10" fmla="*/ 0 w 2091"/>
                <a:gd name="T11" fmla="*/ 1 h 1567"/>
                <a:gd name="T12" fmla="*/ 0 w 2091"/>
                <a:gd name="T13" fmla="*/ 1 h 1567"/>
                <a:gd name="T14" fmla="*/ 0 w 2091"/>
                <a:gd name="T15" fmla="*/ 1 h 1567"/>
                <a:gd name="T16" fmla="*/ 0 w 2091"/>
                <a:gd name="T17" fmla="*/ 1 h 1567"/>
                <a:gd name="T18" fmla="*/ 0 w 2091"/>
                <a:gd name="T19" fmla="*/ 1 h 1567"/>
                <a:gd name="T20" fmla="*/ 0 w 2091"/>
                <a:gd name="T21" fmla="*/ 1 h 1567"/>
                <a:gd name="T22" fmla="*/ 0 w 2091"/>
                <a:gd name="T23" fmla="*/ 1 h 1567"/>
                <a:gd name="T24" fmla="*/ 0 w 2091"/>
                <a:gd name="T25" fmla="*/ 1 h 1567"/>
                <a:gd name="T26" fmla="*/ 0 w 2091"/>
                <a:gd name="T27" fmla="*/ 1 h 1567"/>
                <a:gd name="T28" fmla="*/ 0 w 2091"/>
                <a:gd name="T29" fmla="*/ 1 h 1567"/>
                <a:gd name="T30" fmla="*/ 0 w 2091"/>
                <a:gd name="T31" fmla="*/ 1 h 1567"/>
                <a:gd name="T32" fmla="*/ 0 w 2091"/>
                <a:gd name="T33" fmla="*/ 1 h 1567"/>
                <a:gd name="T34" fmla="*/ 0 w 2091"/>
                <a:gd name="T35" fmla="*/ 1 h 1567"/>
                <a:gd name="T36" fmla="*/ 0 w 2091"/>
                <a:gd name="T37" fmla="*/ 1 h 1567"/>
                <a:gd name="T38" fmla="*/ 0 w 2091"/>
                <a:gd name="T39" fmla="*/ 1 h 1567"/>
                <a:gd name="T40" fmla="*/ 0 w 2091"/>
                <a:gd name="T41" fmla="*/ 1 h 1567"/>
                <a:gd name="T42" fmla="*/ 0 w 2091"/>
                <a:gd name="T43" fmla="*/ 1 h 1567"/>
                <a:gd name="T44" fmla="*/ 0 w 2091"/>
                <a:gd name="T45" fmla="*/ 1 h 1567"/>
                <a:gd name="T46" fmla="*/ 0 w 2091"/>
                <a:gd name="T47" fmla="*/ 1 h 1567"/>
                <a:gd name="T48" fmla="*/ 0 w 2091"/>
                <a:gd name="T49" fmla="*/ 1 h 1567"/>
                <a:gd name="T50" fmla="*/ 0 w 2091"/>
                <a:gd name="T51" fmla="*/ 1 h 1567"/>
                <a:gd name="T52" fmla="*/ 0 w 2091"/>
                <a:gd name="T53" fmla="*/ 1 h 1567"/>
                <a:gd name="T54" fmla="*/ 0 w 2091"/>
                <a:gd name="T55" fmla="*/ 1 h 1567"/>
                <a:gd name="T56" fmla="*/ 0 w 2091"/>
                <a:gd name="T57" fmla="*/ 1 h 1567"/>
                <a:gd name="T58" fmla="*/ 0 w 2091"/>
                <a:gd name="T59" fmla="*/ 1 h 1567"/>
                <a:gd name="T60" fmla="*/ 0 w 2091"/>
                <a:gd name="T61" fmla="*/ 1 h 1567"/>
                <a:gd name="T62" fmla="*/ 0 w 2091"/>
                <a:gd name="T63" fmla="*/ 1 h 1567"/>
                <a:gd name="T64" fmla="*/ 0 w 2091"/>
                <a:gd name="T65" fmla="*/ 1 h 1567"/>
                <a:gd name="T66" fmla="*/ 0 w 2091"/>
                <a:gd name="T67" fmla="*/ 0 h 1567"/>
                <a:gd name="T68" fmla="*/ 0 w 2091"/>
                <a:gd name="T69" fmla="*/ 1 h 1567"/>
                <a:gd name="T70" fmla="*/ 0 w 2091"/>
                <a:gd name="T71" fmla="*/ 1 h 1567"/>
                <a:gd name="T72" fmla="*/ 0 w 2091"/>
                <a:gd name="T73" fmla="*/ 1 h 1567"/>
                <a:gd name="T74" fmla="*/ 0 w 2091"/>
                <a:gd name="T75" fmla="*/ 1 h 1567"/>
                <a:gd name="T76" fmla="*/ 0 w 2091"/>
                <a:gd name="T77" fmla="*/ 1 h 1567"/>
                <a:gd name="T78" fmla="*/ 0 w 2091"/>
                <a:gd name="T79" fmla="*/ 1 h 1567"/>
                <a:gd name="T80" fmla="*/ 0 w 2091"/>
                <a:gd name="T81" fmla="*/ 1 h 1567"/>
                <a:gd name="T82" fmla="*/ 0 w 2091"/>
                <a:gd name="T83" fmla="*/ 1 h 1567"/>
                <a:gd name="T84" fmla="*/ 0 w 2091"/>
                <a:gd name="T85" fmla="*/ 1 h 1567"/>
                <a:gd name="T86" fmla="*/ 0 w 2091"/>
                <a:gd name="T87" fmla="*/ 1 h 1567"/>
                <a:gd name="T88" fmla="*/ 0 w 2091"/>
                <a:gd name="T89" fmla="*/ 1 h 1567"/>
                <a:gd name="T90" fmla="*/ 0 w 2091"/>
                <a:gd name="T91" fmla="*/ 1 h 1567"/>
                <a:gd name="T92" fmla="*/ 0 w 2091"/>
                <a:gd name="T93" fmla="*/ 1 h 1567"/>
                <a:gd name="T94" fmla="*/ 0 w 2091"/>
                <a:gd name="T95" fmla="*/ 1 h 1567"/>
                <a:gd name="T96" fmla="*/ 0 w 2091"/>
                <a:gd name="T97" fmla="*/ 1 h 1567"/>
                <a:gd name="T98" fmla="*/ 0 w 2091"/>
                <a:gd name="T99" fmla="*/ 1 h 1567"/>
                <a:gd name="T100" fmla="*/ 0 w 2091"/>
                <a:gd name="T101" fmla="*/ 1 h 1567"/>
                <a:gd name="T102" fmla="*/ 0 w 2091"/>
                <a:gd name="T103" fmla="*/ 1 h 1567"/>
                <a:gd name="T104" fmla="*/ 0 w 2091"/>
                <a:gd name="T105" fmla="*/ 1 h 1567"/>
                <a:gd name="T106" fmla="*/ 0 w 2091"/>
                <a:gd name="T107" fmla="*/ 1 h 1567"/>
                <a:gd name="T108" fmla="*/ 0 w 2091"/>
                <a:gd name="T109" fmla="*/ 1 h 1567"/>
                <a:gd name="T110" fmla="*/ 0 w 2091"/>
                <a:gd name="T111" fmla="*/ 1 h 1567"/>
                <a:gd name="T112" fmla="*/ 0 w 2091"/>
                <a:gd name="T113" fmla="*/ 1 h 1567"/>
                <a:gd name="T114" fmla="*/ 0 w 2091"/>
                <a:gd name="T115" fmla="*/ 1 h 1567"/>
                <a:gd name="T116" fmla="*/ 0 w 2091"/>
                <a:gd name="T117" fmla="*/ 1 h 1567"/>
                <a:gd name="T118" fmla="*/ 0 w 2091"/>
                <a:gd name="T119" fmla="*/ 1 h 1567"/>
                <a:gd name="T120" fmla="*/ 0 w 2091"/>
                <a:gd name="T121" fmla="*/ 1 h 1567"/>
                <a:gd name="T122" fmla="*/ 0 w 2091"/>
                <a:gd name="T123" fmla="*/ 1 h 156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91"/>
                <a:gd name="T187" fmla="*/ 0 h 1567"/>
                <a:gd name="T188" fmla="*/ 2091 w 2091"/>
                <a:gd name="T189" fmla="*/ 1567 h 156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91" h="1567">
                  <a:moveTo>
                    <a:pt x="1812" y="70"/>
                  </a:moveTo>
                  <a:lnTo>
                    <a:pt x="1804" y="68"/>
                  </a:lnTo>
                  <a:lnTo>
                    <a:pt x="1796" y="66"/>
                  </a:lnTo>
                  <a:lnTo>
                    <a:pt x="1790" y="64"/>
                  </a:lnTo>
                  <a:lnTo>
                    <a:pt x="1783" y="62"/>
                  </a:lnTo>
                  <a:lnTo>
                    <a:pt x="1775" y="60"/>
                  </a:lnTo>
                  <a:lnTo>
                    <a:pt x="1769" y="58"/>
                  </a:lnTo>
                  <a:lnTo>
                    <a:pt x="1761" y="56"/>
                  </a:lnTo>
                  <a:lnTo>
                    <a:pt x="1755" y="56"/>
                  </a:lnTo>
                  <a:lnTo>
                    <a:pt x="1747" y="54"/>
                  </a:lnTo>
                  <a:lnTo>
                    <a:pt x="1742" y="52"/>
                  </a:lnTo>
                  <a:lnTo>
                    <a:pt x="1736" y="50"/>
                  </a:lnTo>
                  <a:lnTo>
                    <a:pt x="1730" y="50"/>
                  </a:lnTo>
                  <a:lnTo>
                    <a:pt x="1722" y="48"/>
                  </a:lnTo>
                  <a:lnTo>
                    <a:pt x="1716" y="48"/>
                  </a:lnTo>
                  <a:lnTo>
                    <a:pt x="1710" y="48"/>
                  </a:lnTo>
                  <a:lnTo>
                    <a:pt x="1704" y="48"/>
                  </a:lnTo>
                  <a:lnTo>
                    <a:pt x="1697" y="48"/>
                  </a:lnTo>
                  <a:lnTo>
                    <a:pt x="1691" y="47"/>
                  </a:lnTo>
                  <a:lnTo>
                    <a:pt x="1683" y="47"/>
                  </a:lnTo>
                  <a:lnTo>
                    <a:pt x="1677" y="48"/>
                  </a:lnTo>
                  <a:lnTo>
                    <a:pt x="1669" y="48"/>
                  </a:lnTo>
                  <a:lnTo>
                    <a:pt x="1663" y="48"/>
                  </a:lnTo>
                  <a:lnTo>
                    <a:pt x="1656" y="50"/>
                  </a:lnTo>
                  <a:lnTo>
                    <a:pt x="1650" y="52"/>
                  </a:lnTo>
                  <a:lnTo>
                    <a:pt x="1642" y="54"/>
                  </a:lnTo>
                  <a:lnTo>
                    <a:pt x="1634" y="56"/>
                  </a:lnTo>
                  <a:lnTo>
                    <a:pt x="1626" y="58"/>
                  </a:lnTo>
                  <a:lnTo>
                    <a:pt x="1618" y="60"/>
                  </a:lnTo>
                  <a:lnTo>
                    <a:pt x="1611" y="64"/>
                  </a:lnTo>
                  <a:lnTo>
                    <a:pt x="1603" y="68"/>
                  </a:lnTo>
                  <a:lnTo>
                    <a:pt x="1595" y="72"/>
                  </a:lnTo>
                  <a:lnTo>
                    <a:pt x="1587" y="78"/>
                  </a:lnTo>
                  <a:lnTo>
                    <a:pt x="1579" y="82"/>
                  </a:lnTo>
                  <a:lnTo>
                    <a:pt x="1572" y="88"/>
                  </a:lnTo>
                  <a:lnTo>
                    <a:pt x="1564" y="91"/>
                  </a:lnTo>
                  <a:lnTo>
                    <a:pt x="1556" y="97"/>
                  </a:lnTo>
                  <a:lnTo>
                    <a:pt x="1548" y="101"/>
                  </a:lnTo>
                  <a:lnTo>
                    <a:pt x="1542" y="109"/>
                  </a:lnTo>
                  <a:lnTo>
                    <a:pt x="1536" y="115"/>
                  </a:lnTo>
                  <a:lnTo>
                    <a:pt x="1531" y="123"/>
                  </a:lnTo>
                  <a:lnTo>
                    <a:pt x="1525" y="129"/>
                  </a:lnTo>
                  <a:lnTo>
                    <a:pt x="1519" y="134"/>
                  </a:lnTo>
                  <a:lnTo>
                    <a:pt x="1515" y="142"/>
                  </a:lnTo>
                  <a:lnTo>
                    <a:pt x="1509" y="152"/>
                  </a:lnTo>
                  <a:lnTo>
                    <a:pt x="1503" y="158"/>
                  </a:lnTo>
                  <a:lnTo>
                    <a:pt x="1499" y="166"/>
                  </a:lnTo>
                  <a:lnTo>
                    <a:pt x="1497" y="172"/>
                  </a:lnTo>
                  <a:lnTo>
                    <a:pt x="1495" y="175"/>
                  </a:lnTo>
                  <a:lnTo>
                    <a:pt x="1493" y="179"/>
                  </a:lnTo>
                  <a:lnTo>
                    <a:pt x="1491" y="185"/>
                  </a:lnTo>
                  <a:lnTo>
                    <a:pt x="1488" y="193"/>
                  </a:lnTo>
                  <a:lnTo>
                    <a:pt x="1484" y="203"/>
                  </a:lnTo>
                  <a:lnTo>
                    <a:pt x="1482" y="207"/>
                  </a:lnTo>
                  <a:lnTo>
                    <a:pt x="1480" y="213"/>
                  </a:lnTo>
                  <a:lnTo>
                    <a:pt x="1478" y="218"/>
                  </a:lnTo>
                  <a:lnTo>
                    <a:pt x="1476" y="222"/>
                  </a:lnTo>
                  <a:lnTo>
                    <a:pt x="1474" y="228"/>
                  </a:lnTo>
                  <a:lnTo>
                    <a:pt x="1474" y="232"/>
                  </a:lnTo>
                  <a:lnTo>
                    <a:pt x="1472" y="238"/>
                  </a:lnTo>
                  <a:lnTo>
                    <a:pt x="1470" y="244"/>
                  </a:lnTo>
                  <a:lnTo>
                    <a:pt x="1470" y="248"/>
                  </a:lnTo>
                  <a:lnTo>
                    <a:pt x="1468" y="254"/>
                  </a:lnTo>
                  <a:lnTo>
                    <a:pt x="1466" y="259"/>
                  </a:lnTo>
                  <a:lnTo>
                    <a:pt x="1466" y="265"/>
                  </a:lnTo>
                  <a:lnTo>
                    <a:pt x="1464" y="271"/>
                  </a:lnTo>
                  <a:lnTo>
                    <a:pt x="1462" y="277"/>
                  </a:lnTo>
                  <a:lnTo>
                    <a:pt x="1462" y="283"/>
                  </a:lnTo>
                  <a:lnTo>
                    <a:pt x="1460" y="289"/>
                  </a:lnTo>
                  <a:lnTo>
                    <a:pt x="1458" y="295"/>
                  </a:lnTo>
                  <a:lnTo>
                    <a:pt x="1458" y="301"/>
                  </a:lnTo>
                  <a:lnTo>
                    <a:pt x="1456" y="306"/>
                  </a:lnTo>
                  <a:lnTo>
                    <a:pt x="1456" y="314"/>
                  </a:lnTo>
                  <a:lnTo>
                    <a:pt x="1456" y="320"/>
                  </a:lnTo>
                  <a:lnTo>
                    <a:pt x="1454" y="326"/>
                  </a:lnTo>
                  <a:lnTo>
                    <a:pt x="1454" y="332"/>
                  </a:lnTo>
                  <a:lnTo>
                    <a:pt x="1454" y="340"/>
                  </a:lnTo>
                  <a:lnTo>
                    <a:pt x="1452" y="345"/>
                  </a:lnTo>
                  <a:lnTo>
                    <a:pt x="1452" y="353"/>
                  </a:lnTo>
                  <a:lnTo>
                    <a:pt x="1452" y="359"/>
                  </a:lnTo>
                  <a:lnTo>
                    <a:pt x="1452" y="367"/>
                  </a:lnTo>
                  <a:lnTo>
                    <a:pt x="1450" y="373"/>
                  </a:lnTo>
                  <a:lnTo>
                    <a:pt x="1450" y="381"/>
                  </a:lnTo>
                  <a:lnTo>
                    <a:pt x="1448" y="386"/>
                  </a:lnTo>
                  <a:lnTo>
                    <a:pt x="1448" y="394"/>
                  </a:lnTo>
                  <a:lnTo>
                    <a:pt x="1448" y="400"/>
                  </a:lnTo>
                  <a:lnTo>
                    <a:pt x="1446" y="406"/>
                  </a:lnTo>
                  <a:lnTo>
                    <a:pt x="1446" y="412"/>
                  </a:lnTo>
                  <a:lnTo>
                    <a:pt x="1446" y="420"/>
                  </a:lnTo>
                  <a:lnTo>
                    <a:pt x="1446" y="424"/>
                  </a:lnTo>
                  <a:lnTo>
                    <a:pt x="1446" y="429"/>
                  </a:lnTo>
                  <a:lnTo>
                    <a:pt x="1446" y="435"/>
                  </a:lnTo>
                  <a:lnTo>
                    <a:pt x="1446" y="441"/>
                  </a:lnTo>
                  <a:lnTo>
                    <a:pt x="1446" y="447"/>
                  </a:lnTo>
                  <a:lnTo>
                    <a:pt x="1446" y="453"/>
                  </a:lnTo>
                  <a:lnTo>
                    <a:pt x="1446" y="457"/>
                  </a:lnTo>
                  <a:lnTo>
                    <a:pt x="1446" y="463"/>
                  </a:lnTo>
                  <a:lnTo>
                    <a:pt x="1446" y="467"/>
                  </a:lnTo>
                  <a:lnTo>
                    <a:pt x="1446" y="472"/>
                  </a:lnTo>
                  <a:lnTo>
                    <a:pt x="1446" y="476"/>
                  </a:lnTo>
                  <a:lnTo>
                    <a:pt x="1448" y="482"/>
                  </a:lnTo>
                  <a:lnTo>
                    <a:pt x="1448" y="490"/>
                  </a:lnTo>
                  <a:lnTo>
                    <a:pt x="1450" y="500"/>
                  </a:lnTo>
                  <a:lnTo>
                    <a:pt x="1450" y="508"/>
                  </a:lnTo>
                  <a:lnTo>
                    <a:pt x="1452" y="515"/>
                  </a:lnTo>
                  <a:lnTo>
                    <a:pt x="1456" y="523"/>
                  </a:lnTo>
                  <a:lnTo>
                    <a:pt x="1458" y="531"/>
                  </a:lnTo>
                  <a:lnTo>
                    <a:pt x="1460" y="539"/>
                  </a:lnTo>
                  <a:lnTo>
                    <a:pt x="1462" y="545"/>
                  </a:lnTo>
                  <a:lnTo>
                    <a:pt x="1466" y="551"/>
                  </a:lnTo>
                  <a:lnTo>
                    <a:pt x="1470" y="556"/>
                  </a:lnTo>
                  <a:lnTo>
                    <a:pt x="1472" y="562"/>
                  </a:lnTo>
                  <a:lnTo>
                    <a:pt x="1476" y="566"/>
                  </a:lnTo>
                  <a:lnTo>
                    <a:pt x="1480" y="572"/>
                  </a:lnTo>
                  <a:lnTo>
                    <a:pt x="1484" y="578"/>
                  </a:lnTo>
                  <a:lnTo>
                    <a:pt x="1489" y="582"/>
                  </a:lnTo>
                  <a:lnTo>
                    <a:pt x="1493" y="586"/>
                  </a:lnTo>
                  <a:lnTo>
                    <a:pt x="1497" y="590"/>
                  </a:lnTo>
                  <a:lnTo>
                    <a:pt x="1503" y="594"/>
                  </a:lnTo>
                  <a:lnTo>
                    <a:pt x="1509" y="597"/>
                  </a:lnTo>
                  <a:lnTo>
                    <a:pt x="1515" y="601"/>
                  </a:lnTo>
                  <a:lnTo>
                    <a:pt x="1521" y="603"/>
                  </a:lnTo>
                  <a:lnTo>
                    <a:pt x="1529" y="607"/>
                  </a:lnTo>
                  <a:lnTo>
                    <a:pt x="1534" y="609"/>
                  </a:lnTo>
                  <a:lnTo>
                    <a:pt x="1540" y="611"/>
                  </a:lnTo>
                  <a:lnTo>
                    <a:pt x="1548" y="613"/>
                  </a:lnTo>
                  <a:lnTo>
                    <a:pt x="1556" y="615"/>
                  </a:lnTo>
                  <a:lnTo>
                    <a:pt x="1562" y="615"/>
                  </a:lnTo>
                  <a:lnTo>
                    <a:pt x="1570" y="615"/>
                  </a:lnTo>
                  <a:lnTo>
                    <a:pt x="1577" y="613"/>
                  </a:lnTo>
                  <a:lnTo>
                    <a:pt x="1585" y="613"/>
                  </a:lnTo>
                  <a:lnTo>
                    <a:pt x="1591" y="611"/>
                  </a:lnTo>
                  <a:lnTo>
                    <a:pt x="1599" y="611"/>
                  </a:lnTo>
                  <a:lnTo>
                    <a:pt x="1607" y="609"/>
                  </a:lnTo>
                  <a:lnTo>
                    <a:pt x="1615" y="607"/>
                  </a:lnTo>
                  <a:lnTo>
                    <a:pt x="1622" y="603"/>
                  </a:lnTo>
                  <a:lnTo>
                    <a:pt x="1630" y="601"/>
                  </a:lnTo>
                  <a:lnTo>
                    <a:pt x="1638" y="599"/>
                  </a:lnTo>
                  <a:lnTo>
                    <a:pt x="1644" y="597"/>
                  </a:lnTo>
                  <a:lnTo>
                    <a:pt x="1650" y="594"/>
                  </a:lnTo>
                  <a:lnTo>
                    <a:pt x="1658" y="592"/>
                  </a:lnTo>
                  <a:lnTo>
                    <a:pt x="1663" y="588"/>
                  </a:lnTo>
                  <a:lnTo>
                    <a:pt x="1669" y="584"/>
                  </a:lnTo>
                  <a:lnTo>
                    <a:pt x="1675" y="582"/>
                  </a:lnTo>
                  <a:lnTo>
                    <a:pt x="1679" y="578"/>
                  </a:lnTo>
                  <a:lnTo>
                    <a:pt x="1685" y="576"/>
                  </a:lnTo>
                  <a:lnTo>
                    <a:pt x="1691" y="574"/>
                  </a:lnTo>
                  <a:lnTo>
                    <a:pt x="1697" y="568"/>
                  </a:lnTo>
                  <a:lnTo>
                    <a:pt x="1703" y="564"/>
                  </a:lnTo>
                  <a:lnTo>
                    <a:pt x="1706" y="562"/>
                  </a:lnTo>
                  <a:lnTo>
                    <a:pt x="1708" y="562"/>
                  </a:lnTo>
                  <a:lnTo>
                    <a:pt x="1681" y="650"/>
                  </a:lnTo>
                  <a:lnTo>
                    <a:pt x="1685" y="717"/>
                  </a:lnTo>
                  <a:lnTo>
                    <a:pt x="1683" y="717"/>
                  </a:lnTo>
                  <a:lnTo>
                    <a:pt x="1683" y="721"/>
                  </a:lnTo>
                  <a:lnTo>
                    <a:pt x="1681" y="724"/>
                  </a:lnTo>
                  <a:lnTo>
                    <a:pt x="1679" y="730"/>
                  </a:lnTo>
                  <a:lnTo>
                    <a:pt x="1677" y="734"/>
                  </a:lnTo>
                  <a:lnTo>
                    <a:pt x="1675" y="738"/>
                  </a:lnTo>
                  <a:lnTo>
                    <a:pt x="1673" y="742"/>
                  </a:lnTo>
                  <a:lnTo>
                    <a:pt x="1671" y="748"/>
                  </a:lnTo>
                  <a:lnTo>
                    <a:pt x="1669" y="752"/>
                  </a:lnTo>
                  <a:lnTo>
                    <a:pt x="1665" y="756"/>
                  </a:lnTo>
                  <a:lnTo>
                    <a:pt x="1663" y="762"/>
                  </a:lnTo>
                  <a:lnTo>
                    <a:pt x="1661" y="769"/>
                  </a:lnTo>
                  <a:lnTo>
                    <a:pt x="1658" y="773"/>
                  </a:lnTo>
                  <a:lnTo>
                    <a:pt x="1654" y="781"/>
                  </a:lnTo>
                  <a:lnTo>
                    <a:pt x="1650" y="787"/>
                  </a:lnTo>
                  <a:lnTo>
                    <a:pt x="1646" y="795"/>
                  </a:lnTo>
                  <a:lnTo>
                    <a:pt x="1642" y="803"/>
                  </a:lnTo>
                  <a:lnTo>
                    <a:pt x="1638" y="810"/>
                  </a:lnTo>
                  <a:lnTo>
                    <a:pt x="1634" y="818"/>
                  </a:lnTo>
                  <a:lnTo>
                    <a:pt x="1630" y="828"/>
                  </a:lnTo>
                  <a:lnTo>
                    <a:pt x="1624" y="836"/>
                  </a:lnTo>
                  <a:lnTo>
                    <a:pt x="1618" y="844"/>
                  </a:lnTo>
                  <a:lnTo>
                    <a:pt x="1615" y="853"/>
                  </a:lnTo>
                  <a:lnTo>
                    <a:pt x="1609" y="863"/>
                  </a:lnTo>
                  <a:lnTo>
                    <a:pt x="1603" y="871"/>
                  </a:lnTo>
                  <a:lnTo>
                    <a:pt x="1599" y="881"/>
                  </a:lnTo>
                  <a:lnTo>
                    <a:pt x="1591" y="891"/>
                  </a:lnTo>
                  <a:lnTo>
                    <a:pt x="1585" y="902"/>
                  </a:lnTo>
                  <a:lnTo>
                    <a:pt x="1579" y="910"/>
                  </a:lnTo>
                  <a:lnTo>
                    <a:pt x="1572" y="922"/>
                  </a:lnTo>
                  <a:lnTo>
                    <a:pt x="1564" y="932"/>
                  </a:lnTo>
                  <a:lnTo>
                    <a:pt x="1558" y="941"/>
                  </a:lnTo>
                  <a:lnTo>
                    <a:pt x="1550" y="951"/>
                  </a:lnTo>
                  <a:lnTo>
                    <a:pt x="1542" y="963"/>
                  </a:lnTo>
                  <a:lnTo>
                    <a:pt x="1534" y="975"/>
                  </a:lnTo>
                  <a:lnTo>
                    <a:pt x="1527" y="984"/>
                  </a:lnTo>
                  <a:lnTo>
                    <a:pt x="1517" y="996"/>
                  </a:lnTo>
                  <a:lnTo>
                    <a:pt x="1509" y="1008"/>
                  </a:lnTo>
                  <a:lnTo>
                    <a:pt x="1499" y="1018"/>
                  </a:lnTo>
                  <a:lnTo>
                    <a:pt x="1489" y="1029"/>
                  </a:lnTo>
                  <a:lnTo>
                    <a:pt x="1480" y="1041"/>
                  </a:lnTo>
                  <a:lnTo>
                    <a:pt x="1470" y="1053"/>
                  </a:lnTo>
                  <a:lnTo>
                    <a:pt x="1460" y="1063"/>
                  </a:lnTo>
                  <a:lnTo>
                    <a:pt x="1450" y="1076"/>
                  </a:lnTo>
                  <a:lnTo>
                    <a:pt x="1441" y="1086"/>
                  </a:lnTo>
                  <a:lnTo>
                    <a:pt x="1429" y="1098"/>
                  </a:lnTo>
                  <a:lnTo>
                    <a:pt x="1417" y="1107"/>
                  </a:lnTo>
                  <a:lnTo>
                    <a:pt x="1407" y="1119"/>
                  </a:lnTo>
                  <a:lnTo>
                    <a:pt x="1396" y="1131"/>
                  </a:lnTo>
                  <a:lnTo>
                    <a:pt x="1384" y="1141"/>
                  </a:lnTo>
                  <a:lnTo>
                    <a:pt x="1372" y="1152"/>
                  </a:lnTo>
                  <a:lnTo>
                    <a:pt x="1359" y="1164"/>
                  </a:lnTo>
                  <a:lnTo>
                    <a:pt x="1347" y="1174"/>
                  </a:lnTo>
                  <a:lnTo>
                    <a:pt x="1333" y="1186"/>
                  </a:lnTo>
                  <a:lnTo>
                    <a:pt x="1319" y="1197"/>
                  </a:lnTo>
                  <a:lnTo>
                    <a:pt x="1306" y="1207"/>
                  </a:lnTo>
                  <a:lnTo>
                    <a:pt x="1292" y="1219"/>
                  </a:lnTo>
                  <a:lnTo>
                    <a:pt x="1278" y="1229"/>
                  </a:lnTo>
                  <a:lnTo>
                    <a:pt x="1263" y="1240"/>
                  </a:lnTo>
                  <a:lnTo>
                    <a:pt x="1249" y="1252"/>
                  </a:lnTo>
                  <a:lnTo>
                    <a:pt x="1235" y="1260"/>
                  </a:lnTo>
                  <a:lnTo>
                    <a:pt x="1220" y="1270"/>
                  </a:lnTo>
                  <a:lnTo>
                    <a:pt x="1204" y="1277"/>
                  </a:lnTo>
                  <a:lnTo>
                    <a:pt x="1189" y="1287"/>
                  </a:lnTo>
                  <a:lnTo>
                    <a:pt x="1173" y="1295"/>
                  </a:lnTo>
                  <a:lnTo>
                    <a:pt x="1157" y="1305"/>
                  </a:lnTo>
                  <a:lnTo>
                    <a:pt x="1142" y="1311"/>
                  </a:lnTo>
                  <a:lnTo>
                    <a:pt x="1126" y="1318"/>
                  </a:lnTo>
                  <a:lnTo>
                    <a:pt x="1108" y="1324"/>
                  </a:lnTo>
                  <a:lnTo>
                    <a:pt x="1093" y="1332"/>
                  </a:lnTo>
                  <a:lnTo>
                    <a:pt x="1077" y="1338"/>
                  </a:lnTo>
                  <a:lnTo>
                    <a:pt x="1061" y="1344"/>
                  </a:lnTo>
                  <a:lnTo>
                    <a:pt x="1044" y="1350"/>
                  </a:lnTo>
                  <a:lnTo>
                    <a:pt x="1028" y="1354"/>
                  </a:lnTo>
                  <a:lnTo>
                    <a:pt x="1013" y="1359"/>
                  </a:lnTo>
                  <a:lnTo>
                    <a:pt x="997" y="1363"/>
                  </a:lnTo>
                  <a:lnTo>
                    <a:pt x="979" y="1367"/>
                  </a:lnTo>
                  <a:lnTo>
                    <a:pt x="964" y="1371"/>
                  </a:lnTo>
                  <a:lnTo>
                    <a:pt x="948" y="1375"/>
                  </a:lnTo>
                  <a:lnTo>
                    <a:pt x="931" y="1377"/>
                  </a:lnTo>
                  <a:lnTo>
                    <a:pt x="915" y="1381"/>
                  </a:lnTo>
                  <a:lnTo>
                    <a:pt x="899" y="1383"/>
                  </a:lnTo>
                  <a:lnTo>
                    <a:pt x="884" y="1385"/>
                  </a:lnTo>
                  <a:lnTo>
                    <a:pt x="868" y="1387"/>
                  </a:lnTo>
                  <a:lnTo>
                    <a:pt x="852" y="1389"/>
                  </a:lnTo>
                  <a:lnTo>
                    <a:pt x="837" y="1391"/>
                  </a:lnTo>
                  <a:lnTo>
                    <a:pt x="821" y="1391"/>
                  </a:lnTo>
                  <a:lnTo>
                    <a:pt x="805" y="1393"/>
                  </a:lnTo>
                  <a:lnTo>
                    <a:pt x="790" y="1393"/>
                  </a:lnTo>
                  <a:lnTo>
                    <a:pt x="774" y="1395"/>
                  </a:lnTo>
                  <a:lnTo>
                    <a:pt x="761" y="1395"/>
                  </a:lnTo>
                  <a:lnTo>
                    <a:pt x="745" y="1395"/>
                  </a:lnTo>
                  <a:lnTo>
                    <a:pt x="729" y="1395"/>
                  </a:lnTo>
                  <a:lnTo>
                    <a:pt x="716" y="1395"/>
                  </a:lnTo>
                  <a:lnTo>
                    <a:pt x="700" y="1395"/>
                  </a:lnTo>
                  <a:lnTo>
                    <a:pt x="686" y="1395"/>
                  </a:lnTo>
                  <a:lnTo>
                    <a:pt x="671" y="1393"/>
                  </a:lnTo>
                  <a:lnTo>
                    <a:pt x="659" y="1391"/>
                  </a:lnTo>
                  <a:lnTo>
                    <a:pt x="645" y="1391"/>
                  </a:lnTo>
                  <a:lnTo>
                    <a:pt x="632" y="1391"/>
                  </a:lnTo>
                  <a:lnTo>
                    <a:pt x="618" y="1387"/>
                  </a:lnTo>
                  <a:lnTo>
                    <a:pt x="604" y="1385"/>
                  </a:lnTo>
                  <a:lnTo>
                    <a:pt x="592" y="1383"/>
                  </a:lnTo>
                  <a:lnTo>
                    <a:pt x="581" y="1383"/>
                  </a:lnTo>
                  <a:lnTo>
                    <a:pt x="567" y="1379"/>
                  </a:lnTo>
                  <a:lnTo>
                    <a:pt x="555" y="1377"/>
                  </a:lnTo>
                  <a:lnTo>
                    <a:pt x="544" y="1377"/>
                  </a:lnTo>
                  <a:lnTo>
                    <a:pt x="534" y="1375"/>
                  </a:lnTo>
                  <a:lnTo>
                    <a:pt x="522" y="1371"/>
                  </a:lnTo>
                  <a:lnTo>
                    <a:pt x="510" y="1369"/>
                  </a:lnTo>
                  <a:lnTo>
                    <a:pt x="501" y="1367"/>
                  </a:lnTo>
                  <a:lnTo>
                    <a:pt x="491" y="1363"/>
                  </a:lnTo>
                  <a:lnTo>
                    <a:pt x="481" y="1361"/>
                  </a:lnTo>
                  <a:lnTo>
                    <a:pt x="471" y="1359"/>
                  </a:lnTo>
                  <a:lnTo>
                    <a:pt x="462" y="1358"/>
                  </a:lnTo>
                  <a:lnTo>
                    <a:pt x="454" y="1354"/>
                  </a:lnTo>
                  <a:lnTo>
                    <a:pt x="446" y="1352"/>
                  </a:lnTo>
                  <a:lnTo>
                    <a:pt x="438" y="1350"/>
                  </a:lnTo>
                  <a:lnTo>
                    <a:pt x="430" y="1346"/>
                  </a:lnTo>
                  <a:lnTo>
                    <a:pt x="424" y="1344"/>
                  </a:lnTo>
                  <a:lnTo>
                    <a:pt x="417" y="1342"/>
                  </a:lnTo>
                  <a:lnTo>
                    <a:pt x="411" y="1338"/>
                  </a:lnTo>
                  <a:lnTo>
                    <a:pt x="405" y="1336"/>
                  </a:lnTo>
                  <a:lnTo>
                    <a:pt x="401" y="1334"/>
                  </a:lnTo>
                  <a:lnTo>
                    <a:pt x="395" y="1330"/>
                  </a:lnTo>
                  <a:lnTo>
                    <a:pt x="391" y="1326"/>
                  </a:lnTo>
                  <a:lnTo>
                    <a:pt x="385" y="1324"/>
                  </a:lnTo>
                  <a:lnTo>
                    <a:pt x="379" y="1320"/>
                  </a:lnTo>
                  <a:lnTo>
                    <a:pt x="376" y="1318"/>
                  </a:lnTo>
                  <a:lnTo>
                    <a:pt x="370" y="1315"/>
                  </a:lnTo>
                  <a:lnTo>
                    <a:pt x="366" y="1311"/>
                  </a:lnTo>
                  <a:lnTo>
                    <a:pt x="360" y="1307"/>
                  </a:lnTo>
                  <a:lnTo>
                    <a:pt x="356" y="1303"/>
                  </a:lnTo>
                  <a:lnTo>
                    <a:pt x="350" y="1299"/>
                  </a:lnTo>
                  <a:lnTo>
                    <a:pt x="346" y="1295"/>
                  </a:lnTo>
                  <a:lnTo>
                    <a:pt x="340" y="1291"/>
                  </a:lnTo>
                  <a:lnTo>
                    <a:pt x="333" y="1283"/>
                  </a:lnTo>
                  <a:lnTo>
                    <a:pt x="323" y="1274"/>
                  </a:lnTo>
                  <a:lnTo>
                    <a:pt x="319" y="1270"/>
                  </a:lnTo>
                  <a:lnTo>
                    <a:pt x="313" y="1264"/>
                  </a:lnTo>
                  <a:lnTo>
                    <a:pt x="309" y="1258"/>
                  </a:lnTo>
                  <a:lnTo>
                    <a:pt x="303" y="1254"/>
                  </a:lnTo>
                  <a:lnTo>
                    <a:pt x="299" y="1250"/>
                  </a:lnTo>
                  <a:lnTo>
                    <a:pt x="295" y="1244"/>
                  </a:lnTo>
                  <a:lnTo>
                    <a:pt x="290" y="1238"/>
                  </a:lnTo>
                  <a:lnTo>
                    <a:pt x="288" y="1234"/>
                  </a:lnTo>
                  <a:lnTo>
                    <a:pt x="282" y="1229"/>
                  </a:lnTo>
                  <a:lnTo>
                    <a:pt x="278" y="1225"/>
                  </a:lnTo>
                  <a:lnTo>
                    <a:pt x="274" y="1219"/>
                  </a:lnTo>
                  <a:lnTo>
                    <a:pt x="270" y="1213"/>
                  </a:lnTo>
                  <a:lnTo>
                    <a:pt x="264" y="1209"/>
                  </a:lnTo>
                  <a:lnTo>
                    <a:pt x="262" y="1203"/>
                  </a:lnTo>
                  <a:lnTo>
                    <a:pt x="256" y="1199"/>
                  </a:lnTo>
                  <a:lnTo>
                    <a:pt x="254" y="1193"/>
                  </a:lnTo>
                  <a:lnTo>
                    <a:pt x="248" y="1188"/>
                  </a:lnTo>
                  <a:lnTo>
                    <a:pt x="245" y="1182"/>
                  </a:lnTo>
                  <a:lnTo>
                    <a:pt x="241" y="1176"/>
                  </a:lnTo>
                  <a:lnTo>
                    <a:pt x="237" y="1172"/>
                  </a:lnTo>
                  <a:lnTo>
                    <a:pt x="233" y="1166"/>
                  </a:lnTo>
                  <a:lnTo>
                    <a:pt x="231" y="1160"/>
                  </a:lnTo>
                  <a:lnTo>
                    <a:pt x="227" y="1154"/>
                  </a:lnTo>
                  <a:lnTo>
                    <a:pt x="223" y="1148"/>
                  </a:lnTo>
                  <a:lnTo>
                    <a:pt x="219" y="1143"/>
                  </a:lnTo>
                  <a:lnTo>
                    <a:pt x="217" y="1137"/>
                  </a:lnTo>
                  <a:lnTo>
                    <a:pt x="213" y="1131"/>
                  </a:lnTo>
                  <a:lnTo>
                    <a:pt x="209" y="1127"/>
                  </a:lnTo>
                  <a:lnTo>
                    <a:pt x="207" y="1121"/>
                  </a:lnTo>
                  <a:lnTo>
                    <a:pt x="205" y="1115"/>
                  </a:lnTo>
                  <a:lnTo>
                    <a:pt x="202" y="1109"/>
                  </a:lnTo>
                  <a:lnTo>
                    <a:pt x="200" y="1105"/>
                  </a:lnTo>
                  <a:lnTo>
                    <a:pt x="196" y="1100"/>
                  </a:lnTo>
                  <a:lnTo>
                    <a:pt x="194" y="1094"/>
                  </a:lnTo>
                  <a:lnTo>
                    <a:pt x="190" y="1088"/>
                  </a:lnTo>
                  <a:lnTo>
                    <a:pt x="188" y="1082"/>
                  </a:lnTo>
                  <a:lnTo>
                    <a:pt x="186" y="1078"/>
                  </a:lnTo>
                  <a:lnTo>
                    <a:pt x="184" y="1072"/>
                  </a:lnTo>
                  <a:lnTo>
                    <a:pt x="182" y="1068"/>
                  </a:lnTo>
                  <a:lnTo>
                    <a:pt x="180" y="1063"/>
                  </a:lnTo>
                  <a:lnTo>
                    <a:pt x="178" y="1057"/>
                  </a:lnTo>
                  <a:lnTo>
                    <a:pt x="176" y="1053"/>
                  </a:lnTo>
                  <a:lnTo>
                    <a:pt x="174" y="1047"/>
                  </a:lnTo>
                  <a:lnTo>
                    <a:pt x="172" y="1043"/>
                  </a:lnTo>
                  <a:lnTo>
                    <a:pt x="170" y="1033"/>
                  </a:lnTo>
                  <a:lnTo>
                    <a:pt x="168" y="1025"/>
                  </a:lnTo>
                  <a:lnTo>
                    <a:pt x="166" y="1020"/>
                  </a:lnTo>
                  <a:lnTo>
                    <a:pt x="166" y="1016"/>
                  </a:lnTo>
                  <a:lnTo>
                    <a:pt x="164" y="1010"/>
                  </a:lnTo>
                  <a:lnTo>
                    <a:pt x="162" y="1004"/>
                  </a:lnTo>
                  <a:lnTo>
                    <a:pt x="162" y="998"/>
                  </a:lnTo>
                  <a:lnTo>
                    <a:pt x="161" y="994"/>
                  </a:lnTo>
                  <a:lnTo>
                    <a:pt x="161" y="988"/>
                  </a:lnTo>
                  <a:lnTo>
                    <a:pt x="161" y="982"/>
                  </a:lnTo>
                  <a:lnTo>
                    <a:pt x="159" y="975"/>
                  </a:lnTo>
                  <a:lnTo>
                    <a:pt x="159" y="969"/>
                  </a:lnTo>
                  <a:lnTo>
                    <a:pt x="157" y="961"/>
                  </a:lnTo>
                  <a:lnTo>
                    <a:pt x="157" y="955"/>
                  </a:lnTo>
                  <a:lnTo>
                    <a:pt x="157" y="947"/>
                  </a:lnTo>
                  <a:lnTo>
                    <a:pt x="157" y="941"/>
                  </a:lnTo>
                  <a:lnTo>
                    <a:pt x="157" y="934"/>
                  </a:lnTo>
                  <a:lnTo>
                    <a:pt x="157" y="926"/>
                  </a:lnTo>
                  <a:lnTo>
                    <a:pt x="155" y="918"/>
                  </a:lnTo>
                  <a:lnTo>
                    <a:pt x="155" y="910"/>
                  </a:lnTo>
                  <a:lnTo>
                    <a:pt x="155" y="902"/>
                  </a:lnTo>
                  <a:lnTo>
                    <a:pt x="155" y="894"/>
                  </a:lnTo>
                  <a:lnTo>
                    <a:pt x="155" y="887"/>
                  </a:lnTo>
                  <a:lnTo>
                    <a:pt x="155" y="877"/>
                  </a:lnTo>
                  <a:lnTo>
                    <a:pt x="155" y="869"/>
                  </a:lnTo>
                  <a:lnTo>
                    <a:pt x="157" y="859"/>
                  </a:lnTo>
                  <a:lnTo>
                    <a:pt x="157" y="851"/>
                  </a:lnTo>
                  <a:lnTo>
                    <a:pt x="157" y="842"/>
                  </a:lnTo>
                  <a:lnTo>
                    <a:pt x="157" y="832"/>
                  </a:lnTo>
                  <a:lnTo>
                    <a:pt x="159" y="824"/>
                  </a:lnTo>
                  <a:lnTo>
                    <a:pt x="159" y="814"/>
                  </a:lnTo>
                  <a:lnTo>
                    <a:pt x="159" y="805"/>
                  </a:lnTo>
                  <a:lnTo>
                    <a:pt x="161" y="795"/>
                  </a:lnTo>
                  <a:lnTo>
                    <a:pt x="162" y="785"/>
                  </a:lnTo>
                  <a:lnTo>
                    <a:pt x="162" y="775"/>
                  </a:lnTo>
                  <a:lnTo>
                    <a:pt x="164" y="766"/>
                  </a:lnTo>
                  <a:lnTo>
                    <a:pt x="164" y="754"/>
                  </a:lnTo>
                  <a:lnTo>
                    <a:pt x="166" y="744"/>
                  </a:lnTo>
                  <a:lnTo>
                    <a:pt x="166" y="734"/>
                  </a:lnTo>
                  <a:lnTo>
                    <a:pt x="170" y="723"/>
                  </a:lnTo>
                  <a:lnTo>
                    <a:pt x="170" y="713"/>
                  </a:lnTo>
                  <a:lnTo>
                    <a:pt x="172" y="701"/>
                  </a:lnTo>
                  <a:lnTo>
                    <a:pt x="174" y="691"/>
                  </a:lnTo>
                  <a:lnTo>
                    <a:pt x="176" y="680"/>
                  </a:lnTo>
                  <a:lnTo>
                    <a:pt x="178" y="670"/>
                  </a:lnTo>
                  <a:lnTo>
                    <a:pt x="182" y="658"/>
                  </a:lnTo>
                  <a:lnTo>
                    <a:pt x="184" y="646"/>
                  </a:lnTo>
                  <a:lnTo>
                    <a:pt x="186" y="637"/>
                  </a:lnTo>
                  <a:lnTo>
                    <a:pt x="190" y="625"/>
                  </a:lnTo>
                  <a:lnTo>
                    <a:pt x="192" y="615"/>
                  </a:lnTo>
                  <a:lnTo>
                    <a:pt x="196" y="603"/>
                  </a:lnTo>
                  <a:lnTo>
                    <a:pt x="198" y="592"/>
                  </a:lnTo>
                  <a:lnTo>
                    <a:pt x="202" y="580"/>
                  </a:lnTo>
                  <a:lnTo>
                    <a:pt x="205" y="568"/>
                  </a:lnTo>
                  <a:lnTo>
                    <a:pt x="207" y="556"/>
                  </a:lnTo>
                  <a:lnTo>
                    <a:pt x="211" y="545"/>
                  </a:lnTo>
                  <a:lnTo>
                    <a:pt x="215" y="535"/>
                  </a:lnTo>
                  <a:lnTo>
                    <a:pt x="219" y="523"/>
                  </a:lnTo>
                  <a:lnTo>
                    <a:pt x="223" y="512"/>
                  </a:lnTo>
                  <a:lnTo>
                    <a:pt x="227" y="500"/>
                  </a:lnTo>
                  <a:lnTo>
                    <a:pt x="231" y="488"/>
                  </a:lnTo>
                  <a:lnTo>
                    <a:pt x="237" y="476"/>
                  </a:lnTo>
                  <a:lnTo>
                    <a:pt x="241" y="465"/>
                  </a:lnTo>
                  <a:lnTo>
                    <a:pt x="247" y="453"/>
                  </a:lnTo>
                  <a:lnTo>
                    <a:pt x="250" y="441"/>
                  </a:lnTo>
                  <a:lnTo>
                    <a:pt x="256" y="431"/>
                  </a:lnTo>
                  <a:lnTo>
                    <a:pt x="262" y="418"/>
                  </a:lnTo>
                  <a:lnTo>
                    <a:pt x="266" y="408"/>
                  </a:lnTo>
                  <a:lnTo>
                    <a:pt x="272" y="396"/>
                  </a:lnTo>
                  <a:lnTo>
                    <a:pt x="276" y="386"/>
                  </a:lnTo>
                  <a:lnTo>
                    <a:pt x="282" y="377"/>
                  </a:lnTo>
                  <a:lnTo>
                    <a:pt x="286" y="367"/>
                  </a:lnTo>
                  <a:lnTo>
                    <a:pt x="291" y="357"/>
                  </a:lnTo>
                  <a:lnTo>
                    <a:pt x="295" y="349"/>
                  </a:lnTo>
                  <a:lnTo>
                    <a:pt x="301" y="340"/>
                  </a:lnTo>
                  <a:lnTo>
                    <a:pt x="305" y="330"/>
                  </a:lnTo>
                  <a:lnTo>
                    <a:pt x="309" y="322"/>
                  </a:lnTo>
                  <a:lnTo>
                    <a:pt x="315" y="316"/>
                  </a:lnTo>
                  <a:lnTo>
                    <a:pt x="319" y="308"/>
                  </a:lnTo>
                  <a:lnTo>
                    <a:pt x="325" y="301"/>
                  </a:lnTo>
                  <a:lnTo>
                    <a:pt x="329" y="293"/>
                  </a:lnTo>
                  <a:lnTo>
                    <a:pt x="334" y="287"/>
                  </a:lnTo>
                  <a:lnTo>
                    <a:pt x="338" y="279"/>
                  </a:lnTo>
                  <a:lnTo>
                    <a:pt x="342" y="273"/>
                  </a:lnTo>
                  <a:lnTo>
                    <a:pt x="348" y="267"/>
                  </a:lnTo>
                  <a:lnTo>
                    <a:pt x="352" y="263"/>
                  </a:lnTo>
                  <a:lnTo>
                    <a:pt x="356" y="258"/>
                  </a:lnTo>
                  <a:lnTo>
                    <a:pt x="362" y="252"/>
                  </a:lnTo>
                  <a:lnTo>
                    <a:pt x="366" y="248"/>
                  </a:lnTo>
                  <a:lnTo>
                    <a:pt x="372" y="244"/>
                  </a:lnTo>
                  <a:lnTo>
                    <a:pt x="379" y="234"/>
                  </a:lnTo>
                  <a:lnTo>
                    <a:pt x="387" y="226"/>
                  </a:lnTo>
                  <a:lnTo>
                    <a:pt x="395" y="218"/>
                  </a:lnTo>
                  <a:lnTo>
                    <a:pt x="405" y="213"/>
                  </a:lnTo>
                  <a:lnTo>
                    <a:pt x="413" y="207"/>
                  </a:lnTo>
                  <a:lnTo>
                    <a:pt x="420" y="203"/>
                  </a:lnTo>
                  <a:lnTo>
                    <a:pt x="428" y="197"/>
                  </a:lnTo>
                  <a:lnTo>
                    <a:pt x="436" y="193"/>
                  </a:lnTo>
                  <a:lnTo>
                    <a:pt x="442" y="189"/>
                  </a:lnTo>
                  <a:lnTo>
                    <a:pt x="450" y="185"/>
                  </a:lnTo>
                  <a:lnTo>
                    <a:pt x="458" y="183"/>
                  </a:lnTo>
                  <a:lnTo>
                    <a:pt x="463" y="181"/>
                  </a:lnTo>
                  <a:lnTo>
                    <a:pt x="471" y="179"/>
                  </a:lnTo>
                  <a:lnTo>
                    <a:pt x="477" y="177"/>
                  </a:lnTo>
                  <a:lnTo>
                    <a:pt x="483" y="175"/>
                  </a:lnTo>
                  <a:lnTo>
                    <a:pt x="491" y="174"/>
                  </a:lnTo>
                  <a:lnTo>
                    <a:pt x="497" y="172"/>
                  </a:lnTo>
                  <a:lnTo>
                    <a:pt x="503" y="172"/>
                  </a:lnTo>
                  <a:lnTo>
                    <a:pt x="508" y="170"/>
                  </a:lnTo>
                  <a:lnTo>
                    <a:pt x="514" y="168"/>
                  </a:lnTo>
                  <a:lnTo>
                    <a:pt x="518" y="166"/>
                  </a:lnTo>
                  <a:lnTo>
                    <a:pt x="524" y="166"/>
                  </a:lnTo>
                  <a:lnTo>
                    <a:pt x="530" y="166"/>
                  </a:lnTo>
                  <a:lnTo>
                    <a:pt x="536" y="166"/>
                  </a:lnTo>
                  <a:lnTo>
                    <a:pt x="542" y="166"/>
                  </a:lnTo>
                  <a:lnTo>
                    <a:pt x="549" y="166"/>
                  </a:lnTo>
                  <a:lnTo>
                    <a:pt x="555" y="166"/>
                  </a:lnTo>
                  <a:lnTo>
                    <a:pt x="563" y="168"/>
                  </a:lnTo>
                  <a:lnTo>
                    <a:pt x="569" y="170"/>
                  </a:lnTo>
                  <a:lnTo>
                    <a:pt x="577" y="172"/>
                  </a:lnTo>
                  <a:lnTo>
                    <a:pt x="583" y="174"/>
                  </a:lnTo>
                  <a:lnTo>
                    <a:pt x="590" y="175"/>
                  </a:lnTo>
                  <a:lnTo>
                    <a:pt x="596" y="177"/>
                  </a:lnTo>
                  <a:lnTo>
                    <a:pt x="604" y="181"/>
                  </a:lnTo>
                  <a:lnTo>
                    <a:pt x="610" y="183"/>
                  </a:lnTo>
                  <a:lnTo>
                    <a:pt x="618" y="187"/>
                  </a:lnTo>
                  <a:lnTo>
                    <a:pt x="624" y="189"/>
                  </a:lnTo>
                  <a:lnTo>
                    <a:pt x="630" y="191"/>
                  </a:lnTo>
                  <a:lnTo>
                    <a:pt x="633" y="195"/>
                  </a:lnTo>
                  <a:lnTo>
                    <a:pt x="639" y="197"/>
                  </a:lnTo>
                  <a:lnTo>
                    <a:pt x="645" y="201"/>
                  </a:lnTo>
                  <a:lnTo>
                    <a:pt x="651" y="203"/>
                  </a:lnTo>
                  <a:lnTo>
                    <a:pt x="655" y="205"/>
                  </a:lnTo>
                  <a:lnTo>
                    <a:pt x="659" y="209"/>
                  </a:lnTo>
                  <a:lnTo>
                    <a:pt x="667" y="213"/>
                  </a:lnTo>
                  <a:lnTo>
                    <a:pt x="673" y="216"/>
                  </a:lnTo>
                  <a:lnTo>
                    <a:pt x="676" y="218"/>
                  </a:lnTo>
                  <a:lnTo>
                    <a:pt x="678" y="218"/>
                  </a:lnTo>
                  <a:lnTo>
                    <a:pt x="751" y="70"/>
                  </a:lnTo>
                  <a:lnTo>
                    <a:pt x="749" y="68"/>
                  </a:lnTo>
                  <a:lnTo>
                    <a:pt x="743" y="66"/>
                  </a:lnTo>
                  <a:lnTo>
                    <a:pt x="739" y="62"/>
                  </a:lnTo>
                  <a:lnTo>
                    <a:pt x="735" y="60"/>
                  </a:lnTo>
                  <a:lnTo>
                    <a:pt x="731" y="56"/>
                  </a:lnTo>
                  <a:lnTo>
                    <a:pt x="725" y="54"/>
                  </a:lnTo>
                  <a:lnTo>
                    <a:pt x="719" y="50"/>
                  </a:lnTo>
                  <a:lnTo>
                    <a:pt x="712" y="47"/>
                  </a:lnTo>
                  <a:lnTo>
                    <a:pt x="704" y="41"/>
                  </a:lnTo>
                  <a:lnTo>
                    <a:pt x="698" y="39"/>
                  </a:lnTo>
                  <a:lnTo>
                    <a:pt x="688" y="35"/>
                  </a:lnTo>
                  <a:lnTo>
                    <a:pt x="678" y="31"/>
                  </a:lnTo>
                  <a:lnTo>
                    <a:pt x="675" y="27"/>
                  </a:lnTo>
                  <a:lnTo>
                    <a:pt x="671" y="27"/>
                  </a:lnTo>
                  <a:lnTo>
                    <a:pt x="665" y="25"/>
                  </a:lnTo>
                  <a:lnTo>
                    <a:pt x="661" y="23"/>
                  </a:lnTo>
                  <a:lnTo>
                    <a:pt x="655" y="21"/>
                  </a:lnTo>
                  <a:lnTo>
                    <a:pt x="649" y="19"/>
                  </a:lnTo>
                  <a:lnTo>
                    <a:pt x="643" y="17"/>
                  </a:lnTo>
                  <a:lnTo>
                    <a:pt x="637" y="15"/>
                  </a:lnTo>
                  <a:lnTo>
                    <a:pt x="632" y="13"/>
                  </a:lnTo>
                  <a:lnTo>
                    <a:pt x="626" y="11"/>
                  </a:lnTo>
                  <a:lnTo>
                    <a:pt x="620" y="9"/>
                  </a:lnTo>
                  <a:lnTo>
                    <a:pt x="614" y="9"/>
                  </a:lnTo>
                  <a:lnTo>
                    <a:pt x="606" y="7"/>
                  </a:lnTo>
                  <a:lnTo>
                    <a:pt x="600" y="5"/>
                  </a:lnTo>
                  <a:lnTo>
                    <a:pt x="594" y="4"/>
                  </a:lnTo>
                  <a:lnTo>
                    <a:pt x="589" y="4"/>
                  </a:lnTo>
                  <a:lnTo>
                    <a:pt x="581" y="2"/>
                  </a:lnTo>
                  <a:lnTo>
                    <a:pt x="575" y="2"/>
                  </a:lnTo>
                  <a:lnTo>
                    <a:pt x="567" y="2"/>
                  </a:lnTo>
                  <a:lnTo>
                    <a:pt x="561" y="2"/>
                  </a:lnTo>
                  <a:lnTo>
                    <a:pt x="553" y="0"/>
                  </a:lnTo>
                  <a:lnTo>
                    <a:pt x="548" y="0"/>
                  </a:lnTo>
                  <a:lnTo>
                    <a:pt x="540" y="0"/>
                  </a:lnTo>
                  <a:lnTo>
                    <a:pt x="534" y="0"/>
                  </a:lnTo>
                  <a:lnTo>
                    <a:pt x="526" y="0"/>
                  </a:lnTo>
                  <a:lnTo>
                    <a:pt x="518" y="0"/>
                  </a:lnTo>
                  <a:lnTo>
                    <a:pt x="510" y="0"/>
                  </a:lnTo>
                  <a:lnTo>
                    <a:pt x="503" y="2"/>
                  </a:lnTo>
                  <a:lnTo>
                    <a:pt x="495" y="2"/>
                  </a:lnTo>
                  <a:lnTo>
                    <a:pt x="487" y="2"/>
                  </a:lnTo>
                  <a:lnTo>
                    <a:pt x="479" y="4"/>
                  </a:lnTo>
                  <a:lnTo>
                    <a:pt x="471" y="5"/>
                  </a:lnTo>
                  <a:lnTo>
                    <a:pt x="463" y="7"/>
                  </a:lnTo>
                  <a:lnTo>
                    <a:pt x="456" y="7"/>
                  </a:lnTo>
                  <a:lnTo>
                    <a:pt x="448" y="11"/>
                  </a:lnTo>
                  <a:lnTo>
                    <a:pt x="440" y="13"/>
                  </a:lnTo>
                  <a:lnTo>
                    <a:pt x="432" y="15"/>
                  </a:lnTo>
                  <a:lnTo>
                    <a:pt x="424" y="17"/>
                  </a:lnTo>
                  <a:lnTo>
                    <a:pt x="417" y="19"/>
                  </a:lnTo>
                  <a:lnTo>
                    <a:pt x="409" y="21"/>
                  </a:lnTo>
                  <a:lnTo>
                    <a:pt x="401" y="25"/>
                  </a:lnTo>
                  <a:lnTo>
                    <a:pt x="393" y="27"/>
                  </a:lnTo>
                  <a:lnTo>
                    <a:pt x="385" y="29"/>
                  </a:lnTo>
                  <a:lnTo>
                    <a:pt x="379" y="33"/>
                  </a:lnTo>
                  <a:lnTo>
                    <a:pt x="372" y="35"/>
                  </a:lnTo>
                  <a:lnTo>
                    <a:pt x="366" y="37"/>
                  </a:lnTo>
                  <a:lnTo>
                    <a:pt x="358" y="41"/>
                  </a:lnTo>
                  <a:lnTo>
                    <a:pt x="352" y="43"/>
                  </a:lnTo>
                  <a:lnTo>
                    <a:pt x="346" y="47"/>
                  </a:lnTo>
                  <a:lnTo>
                    <a:pt x="340" y="48"/>
                  </a:lnTo>
                  <a:lnTo>
                    <a:pt x="333" y="52"/>
                  </a:lnTo>
                  <a:lnTo>
                    <a:pt x="329" y="56"/>
                  </a:lnTo>
                  <a:lnTo>
                    <a:pt x="321" y="60"/>
                  </a:lnTo>
                  <a:lnTo>
                    <a:pt x="315" y="62"/>
                  </a:lnTo>
                  <a:lnTo>
                    <a:pt x="309" y="66"/>
                  </a:lnTo>
                  <a:lnTo>
                    <a:pt x="303" y="70"/>
                  </a:lnTo>
                  <a:lnTo>
                    <a:pt x="297" y="74"/>
                  </a:lnTo>
                  <a:lnTo>
                    <a:pt x="291" y="78"/>
                  </a:lnTo>
                  <a:lnTo>
                    <a:pt x="288" y="82"/>
                  </a:lnTo>
                  <a:lnTo>
                    <a:pt x="282" y="88"/>
                  </a:lnTo>
                  <a:lnTo>
                    <a:pt x="276" y="89"/>
                  </a:lnTo>
                  <a:lnTo>
                    <a:pt x="270" y="93"/>
                  </a:lnTo>
                  <a:lnTo>
                    <a:pt x="266" y="99"/>
                  </a:lnTo>
                  <a:lnTo>
                    <a:pt x="260" y="105"/>
                  </a:lnTo>
                  <a:lnTo>
                    <a:pt x="256" y="109"/>
                  </a:lnTo>
                  <a:lnTo>
                    <a:pt x="250" y="113"/>
                  </a:lnTo>
                  <a:lnTo>
                    <a:pt x="247" y="119"/>
                  </a:lnTo>
                  <a:lnTo>
                    <a:pt x="243" y="125"/>
                  </a:lnTo>
                  <a:lnTo>
                    <a:pt x="237" y="131"/>
                  </a:lnTo>
                  <a:lnTo>
                    <a:pt x="231" y="134"/>
                  </a:lnTo>
                  <a:lnTo>
                    <a:pt x="227" y="140"/>
                  </a:lnTo>
                  <a:lnTo>
                    <a:pt x="223" y="146"/>
                  </a:lnTo>
                  <a:lnTo>
                    <a:pt x="217" y="152"/>
                  </a:lnTo>
                  <a:lnTo>
                    <a:pt x="213" y="158"/>
                  </a:lnTo>
                  <a:lnTo>
                    <a:pt x="209" y="166"/>
                  </a:lnTo>
                  <a:lnTo>
                    <a:pt x="205" y="172"/>
                  </a:lnTo>
                  <a:lnTo>
                    <a:pt x="200" y="177"/>
                  </a:lnTo>
                  <a:lnTo>
                    <a:pt x="196" y="185"/>
                  </a:lnTo>
                  <a:lnTo>
                    <a:pt x="190" y="191"/>
                  </a:lnTo>
                  <a:lnTo>
                    <a:pt x="186" y="199"/>
                  </a:lnTo>
                  <a:lnTo>
                    <a:pt x="182" y="207"/>
                  </a:lnTo>
                  <a:lnTo>
                    <a:pt x="178" y="215"/>
                  </a:lnTo>
                  <a:lnTo>
                    <a:pt x="172" y="224"/>
                  </a:lnTo>
                  <a:lnTo>
                    <a:pt x="168" y="232"/>
                  </a:lnTo>
                  <a:lnTo>
                    <a:pt x="164" y="240"/>
                  </a:lnTo>
                  <a:lnTo>
                    <a:pt x="159" y="248"/>
                  </a:lnTo>
                  <a:lnTo>
                    <a:pt x="155" y="258"/>
                  </a:lnTo>
                  <a:lnTo>
                    <a:pt x="151" y="267"/>
                  </a:lnTo>
                  <a:lnTo>
                    <a:pt x="145" y="275"/>
                  </a:lnTo>
                  <a:lnTo>
                    <a:pt x="141" y="285"/>
                  </a:lnTo>
                  <a:lnTo>
                    <a:pt x="137" y="297"/>
                  </a:lnTo>
                  <a:lnTo>
                    <a:pt x="133" y="306"/>
                  </a:lnTo>
                  <a:lnTo>
                    <a:pt x="127" y="316"/>
                  </a:lnTo>
                  <a:lnTo>
                    <a:pt x="123" y="326"/>
                  </a:lnTo>
                  <a:lnTo>
                    <a:pt x="118" y="336"/>
                  </a:lnTo>
                  <a:lnTo>
                    <a:pt x="114" y="349"/>
                  </a:lnTo>
                  <a:lnTo>
                    <a:pt x="108" y="359"/>
                  </a:lnTo>
                  <a:lnTo>
                    <a:pt x="104" y="371"/>
                  </a:lnTo>
                  <a:lnTo>
                    <a:pt x="100" y="383"/>
                  </a:lnTo>
                  <a:lnTo>
                    <a:pt x="94" y="396"/>
                  </a:lnTo>
                  <a:lnTo>
                    <a:pt x="90" y="408"/>
                  </a:lnTo>
                  <a:lnTo>
                    <a:pt x="84" y="420"/>
                  </a:lnTo>
                  <a:lnTo>
                    <a:pt x="80" y="431"/>
                  </a:lnTo>
                  <a:lnTo>
                    <a:pt x="75" y="443"/>
                  </a:lnTo>
                  <a:lnTo>
                    <a:pt x="71" y="453"/>
                  </a:lnTo>
                  <a:lnTo>
                    <a:pt x="67" y="467"/>
                  </a:lnTo>
                  <a:lnTo>
                    <a:pt x="61" y="478"/>
                  </a:lnTo>
                  <a:lnTo>
                    <a:pt x="59" y="490"/>
                  </a:lnTo>
                  <a:lnTo>
                    <a:pt x="55" y="500"/>
                  </a:lnTo>
                  <a:lnTo>
                    <a:pt x="51" y="512"/>
                  </a:lnTo>
                  <a:lnTo>
                    <a:pt x="47" y="523"/>
                  </a:lnTo>
                  <a:lnTo>
                    <a:pt x="43" y="533"/>
                  </a:lnTo>
                  <a:lnTo>
                    <a:pt x="39" y="545"/>
                  </a:lnTo>
                  <a:lnTo>
                    <a:pt x="37" y="556"/>
                  </a:lnTo>
                  <a:lnTo>
                    <a:pt x="35" y="566"/>
                  </a:lnTo>
                  <a:lnTo>
                    <a:pt x="32" y="578"/>
                  </a:lnTo>
                  <a:lnTo>
                    <a:pt x="28" y="588"/>
                  </a:lnTo>
                  <a:lnTo>
                    <a:pt x="26" y="597"/>
                  </a:lnTo>
                  <a:lnTo>
                    <a:pt x="24" y="609"/>
                  </a:lnTo>
                  <a:lnTo>
                    <a:pt x="22" y="619"/>
                  </a:lnTo>
                  <a:lnTo>
                    <a:pt x="18" y="629"/>
                  </a:lnTo>
                  <a:lnTo>
                    <a:pt x="16" y="640"/>
                  </a:lnTo>
                  <a:lnTo>
                    <a:pt x="14" y="650"/>
                  </a:lnTo>
                  <a:lnTo>
                    <a:pt x="14" y="662"/>
                  </a:lnTo>
                  <a:lnTo>
                    <a:pt x="10" y="672"/>
                  </a:lnTo>
                  <a:lnTo>
                    <a:pt x="8" y="682"/>
                  </a:lnTo>
                  <a:lnTo>
                    <a:pt x="8" y="691"/>
                  </a:lnTo>
                  <a:lnTo>
                    <a:pt x="6" y="701"/>
                  </a:lnTo>
                  <a:lnTo>
                    <a:pt x="4" y="713"/>
                  </a:lnTo>
                  <a:lnTo>
                    <a:pt x="4" y="723"/>
                  </a:lnTo>
                  <a:lnTo>
                    <a:pt x="4" y="732"/>
                  </a:lnTo>
                  <a:lnTo>
                    <a:pt x="4" y="742"/>
                  </a:lnTo>
                  <a:lnTo>
                    <a:pt x="2" y="752"/>
                  </a:lnTo>
                  <a:lnTo>
                    <a:pt x="0" y="762"/>
                  </a:lnTo>
                  <a:lnTo>
                    <a:pt x="0" y="771"/>
                  </a:lnTo>
                  <a:lnTo>
                    <a:pt x="0" y="781"/>
                  </a:lnTo>
                  <a:lnTo>
                    <a:pt x="0" y="791"/>
                  </a:lnTo>
                  <a:lnTo>
                    <a:pt x="0" y="801"/>
                  </a:lnTo>
                  <a:lnTo>
                    <a:pt x="0" y="812"/>
                  </a:lnTo>
                  <a:lnTo>
                    <a:pt x="0" y="822"/>
                  </a:lnTo>
                  <a:lnTo>
                    <a:pt x="0" y="832"/>
                  </a:lnTo>
                  <a:lnTo>
                    <a:pt x="0" y="842"/>
                  </a:lnTo>
                  <a:lnTo>
                    <a:pt x="0" y="851"/>
                  </a:lnTo>
                  <a:lnTo>
                    <a:pt x="0" y="861"/>
                  </a:lnTo>
                  <a:lnTo>
                    <a:pt x="0" y="871"/>
                  </a:lnTo>
                  <a:lnTo>
                    <a:pt x="0" y="881"/>
                  </a:lnTo>
                  <a:lnTo>
                    <a:pt x="2" y="891"/>
                  </a:lnTo>
                  <a:lnTo>
                    <a:pt x="4" y="900"/>
                  </a:lnTo>
                  <a:lnTo>
                    <a:pt x="4" y="910"/>
                  </a:lnTo>
                  <a:lnTo>
                    <a:pt x="4" y="920"/>
                  </a:lnTo>
                  <a:lnTo>
                    <a:pt x="4" y="932"/>
                  </a:lnTo>
                  <a:lnTo>
                    <a:pt x="6" y="941"/>
                  </a:lnTo>
                  <a:lnTo>
                    <a:pt x="8" y="951"/>
                  </a:lnTo>
                  <a:lnTo>
                    <a:pt x="8" y="961"/>
                  </a:lnTo>
                  <a:lnTo>
                    <a:pt x="10" y="971"/>
                  </a:lnTo>
                  <a:lnTo>
                    <a:pt x="12" y="982"/>
                  </a:lnTo>
                  <a:lnTo>
                    <a:pt x="14" y="992"/>
                  </a:lnTo>
                  <a:lnTo>
                    <a:pt x="16" y="1004"/>
                  </a:lnTo>
                  <a:lnTo>
                    <a:pt x="16" y="1014"/>
                  </a:lnTo>
                  <a:lnTo>
                    <a:pt x="20" y="1023"/>
                  </a:lnTo>
                  <a:lnTo>
                    <a:pt x="22" y="1035"/>
                  </a:lnTo>
                  <a:lnTo>
                    <a:pt x="24" y="1045"/>
                  </a:lnTo>
                  <a:lnTo>
                    <a:pt x="26" y="1057"/>
                  </a:lnTo>
                  <a:lnTo>
                    <a:pt x="28" y="1068"/>
                  </a:lnTo>
                  <a:lnTo>
                    <a:pt x="30" y="1078"/>
                  </a:lnTo>
                  <a:lnTo>
                    <a:pt x="32" y="1088"/>
                  </a:lnTo>
                  <a:lnTo>
                    <a:pt x="34" y="1098"/>
                  </a:lnTo>
                  <a:lnTo>
                    <a:pt x="35" y="1109"/>
                  </a:lnTo>
                  <a:lnTo>
                    <a:pt x="39" y="1119"/>
                  </a:lnTo>
                  <a:lnTo>
                    <a:pt x="41" y="1131"/>
                  </a:lnTo>
                  <a:lnTo>
                    <a:pt x="45" y="1141"/>
                  </a:lnTo>
                  <a:lnTo>
                    <a:pt x="49" y="1152"/>
                  </a:lnTo>
                  <a:lnTo>
                    <a:pt x="51" y="1160"/>
                  </a:lnTo>
                  <a:lnTo>
                    <a:pt x="55" y="1172"/>
                  </a:lnTo>
                  <a:lnTo>
                    <a:pt x="57" y="1182"/>
                  </a:lnTo>
                  <a:lnTo>
                    <a:pt x="61" y="1191"/>
                  </a:lnTo>
                  <a:lnTo>
                    <a:pt x="65" y="1201"/>
                  </a:lnTo>
                  <a:lnTo>
                    <a:pt x="69" y="1213"/>
                  </a:lnTo>
                  <a:lnTo>
                    <a:pt x="75" y="1223"/>
                  </a:lnTo>
                  <a:lnTo>
                    <a:pt x="78" y="1232"/>
                  </a:lnTo>
                  <a:lnTo>
                    <a:pt x="82" y="1242"/>
                  </a:lnTo>
                  <a:lnTo>
                    <a:pt x="88" y="1252"/>
                  </a:lnTo>
                  <a:lnTo>
                    <a:pt x="92" y="1260"/>
                  </a:lnTo>
                  <a:lnTo>
                    <a:pt x="98" y="1272"/>
                  </a:lnTo>
                  <a:lnTo>
                    <a:pt x="102" y="1279"/>
                  </a:lnTo>
                  <a:lnTo>
                    <a:pt x="108" y="1289"/>
                  </a:lnTo>
                  <a:lnTo>
                    <a:pt x="114" y="1299"/>
                  </a:lnTo>
                  <a:lnTo>
                    <a:pt x="120" y="1309"/>
                  </a:lnTo>
                  <a:lnTo>
                    <a:pt x="125" y="1317"/>
                  </a:lnTo>
                  <a:lnTo>
                    <a:pt x="133" y="1326"/>
                  </a:lnTo>
                  <a:lnTo>
                    <a:pt x="139" y="1334"/>
                  </a:lnTo>
                  <a:lnTo>
                    <a:pt x="147" y="1344"/>
                  </a:lnTo>
                  <a:lnTo>
                    <a:pt x="153" y="1352"/>
                  </a:lnTo>
                  <a:lnTo>
                    <a:pt x="161" y="1361"/>
                  </a:lnTo>
                  <a:lnTo>
                    <a:pt x="168" y="1369"/>
                  </a:lnTo>
                  <a:lnTo>
                    <a:pt x="176" y="1377"/>
                  </a:lnTo>
                  <a:lnTo>
                    <a:pt x="184" y="1385"/>
                  </a:lnTo>
                  <a:lnTo>
                    <a:pt x="192" y="1393"/>
                  </a:lnTo>
                  <a:lnTo>
                    <a:pt x="200" y="1401"/>
                  </a:lnTo>
                  <a:lnTo>
                    <a:pt x="209" y="1408"/>
                  </a:lnTo>
                  <a:lnTo>
                    <a:pt x="217" y="1414"/>
                  </a:lnTo>
                  <a:lnTo>
                    <a:pt x="227" y="1422"/>
                  </a:lnTo>
                  <a:lnTo>
                    <a:pt x="237" y="1430"/>
                  </a:lnTo>
                  <a:lnTo>
                    <a:pt x="247" y="1438"/>
                  </a:lnTo>
                  <a:lnTo>
                    <a:pt x="256" y="1444"/>
                  </a:lnTo>
                  <a:lnTo>
                    <a:pt x="266" y="1451"/>
                  </a:lnTo>
                  <a:lnTo>
                    <a:pt x="276" y="1457"/>
                  </a:lnTo>
                  <a:lnTo>
                    <a:pt x="288" y="1465"/>
                  </a:lnTo>
                  <a:lnTo>
                    <a:pt x="297" y="1471"/>
                  </a:lnTo>
                  <a:lnTo>
                    <a:pt x="309" y="1477"/>
                  </a:lnTo>
                  <a:lnTo>
                    <a:pt x="321" y="1483"/>
                  </a:lnTo>
                  <a:lnTo>
                    <a:pt x="334" y="1488"/>
                  </a:lnTo>
                  <a:lnTo>
                    <a:pt x="346" y="1494"/>
                  </a:lnTo>
                  <a:lnTo>
                    <a:pt x="358" y="1500"/>
                  </a:lnTo>
                  <a:lnTo>
                    <a:pt x="372" y="1504"/>
                  </a:lnTo>
                  <a:lnTo>
                    <a:pt x="385" y="1510"/>
                  </a:lnTo>
                  <a:lnTo>
                    <a:pt x="397" y="1514"/>
                  </a:lnTo>
                  <a:lnTo>
                    <a:pt x="411" y="1520"/>
                  </a:lnTo>
                  <a:lnTo>
                    <a:pt x="424" y="1524"/>
                  </a:lnTo>
                  <a:lnTo>
                    <a:pt x="440" y="1528"/>
                  </a:lnTo>
                  <a:lnTo>
                    <a:pt x="456" y="1531"/>
                  </a:lnTo>
                  <a:lnTo>
                    <a:pt x="471" y="1535"/>
                  </a:lnTo>
                  <a:lnTo>
                    <a:pt x="485" y="1539"/>
                  </a:lnTo>
                  <a:lnTo>
                    <a:pt x="503" y="1543"/>
                  </a:lnTo>
                  <a:lnTo>
                    <a:pt x="516" y="1547"/>
                  </a:lnTo>
                  <a:lnTo>
                    <a:pt x="534" y="1549"/>
                  </a:lnTo>
                  <a:lnTo>
                    <a:pt x="551" y="1553"/>
                  </a:lnTo>
                  <a:lnTo>
                    <a:pt x="569" y="1555"/>
                  </a:lnTo>
                  <a:lnTo>
                    <a:pt x="585" y="1557"/>
                  </a:lnTo>
                  <a:lnTo>
                    <a:pt x="602" y="1559"/>
                  </a:lnTo>
                  <a:lnTo>
                    <a:pt x="620" y="1561"/>
                  </a:lnTo>
                  <a:lnTo>
                    <a:pt x="637" y="1563"/>
                  </a:lnTo>
                  <a:lnTo>
                    <a:pt x="655" y="1563"/>
                  </a:lnTo>
                  <a:lnTo>
                    <a:pt x="673" y="1565"/>
                  </a:lnTo>
                  <a:lnTo>
                    <a:pt x="692" y="1565"/>
                  </a:lnTo>
                  <a:lnTo>
                    <a:pt x="710" y="1567"/>
                  </a:lnTo>
                  <a:lnTo>
                    <a:pt x="727" y="1565"/>
                  </a:lnTo>
                  <a:lnTo>
                    <a:pt x="745" y="1565"/>
                  </a:lnTo>
                  <a:lnTo>
                    <a:pt x="762" y="1565"/>
                  </a:lnTo>
                  <a:lnTo>
                    <a:pt x="782" y="1565"/>
                  </a:lnTo>
                  <a:lnTo>
                    <a:pt x="800" y="1563"/>
                  </a:lnTo>
                  <a:lnTo>
                    <a:pt x="817" y="1563"/>
                  </a:lnTo>
                  <a:lnTo>
                    <a:pt x="837" y="1561"/>
                  </a:lnTo>
                  <a:lnTo>
                    <a:pt x="854" y="1559"/>
                  </a:lnTo>
                  <a:lnTo>
                    <a:pt x="872" y="1557"/>
                  </a:lnTo>
                  <a:lnTo>
                    <a:pt x="891" y="1555"/>
                  </a:lnTo>
                  <a:lnTo>
                    <a:pt x="911" y="1553"/>
                  </a:lnTo>
                  <a:lnTo>
                    <a:pt x="929" y="1549"/>
                  </a:lnTo>
                  <a:lnTo>
                    <a:pt x="946" y="1547"/>
                  </a:lnTo>
                  <a:lnTo>
                    <a:pt x="966" y="1543"/>
                  </a:lnTo>
                  <a:lnTo>
                    <a:pt x="983" y="1539"/>
                  </a:lnTo>
                  <a:lnTo>
                    <a:pt x="1003" y="1535"/>
                  </a:lnTo>
                  <a:lnTo>
                    <a:pt x="1020" y="1531"/>
                  </a:lnTo>
                  <a:lnTo>
                    <a:pt x="1040" y="1528"/>
                  </a:lnTo>
                  <a:lnTo>
                    <a:pt x="1058" y="1522"/>
                  </a:lnTo>
                  <a:lnTo>
                    <a:pt x="1075" y="1516"/>
                  </a:lnTo>
                  <a:lnTo>
                    <a:pt x="1093" y="1510"/>
                  </a:lnTo>
                  <a:lnTo>
                    <a:pt x="1112" y="1506"/>
                  </a:lnTo>
                  <a:lnTo>
                    <a:pt x="1132" y="1500"/>
                  </a:lnTo>
                  <a:lnTo>
                    <a:pt x="1149" y="1494"/>
                  </a:lnTo>
                  <a:lnTo>
                    <a:pt x="1167" y="1486"/>
                  </a:lnTo>
                  <a:lnTo>
                    <a:pt x="1185" y="1479"/>
                  </a:lnTo>
                  <a:lnTo>
                    <a:pt x="1202" y="1471"/>
                  </a:lnTo>
                  <a:lnTo>
                    <a:pt x="1220" y="1463"/>
                  </a:lnTo>
                  <a:lnTo>
                    <a:pt x="1237" y="1455"/>
                  </a:lnTo>
                  <a:lnTo>
                    <a:pt x="1255" y="1447"/>
                  </a:lnTo>
                  <a:lnTo>
                    <a:pt x="1273" y="1440"/>
                  </a:lnTo>
                  <a:lnTo>
                    <a:pt x="1290" y="1430"/>
                  </a:lnTo>
                  <a:lnTo>
                    <a:pt x="1306" y="1422"/>
                  </a:lnTo>
                  <a:lnTo>
                    <a:pt x="1323" y="1412"/>
                  </a:lnTo>
                  <a:lnTo>
                    <a:pt x="1339" y="1402"/>
                  </a:lnTo>
                  <a:lnTo>
                    <a:pt x="1357" y="1393"/>
                  </a:lnTo>
                  <a:lnTo>
                    <a:pt x="1372" y="1381"/>
                  </a:lnTo>
                  <a:lnTo>
                    <a:pt x="1388" y="1371"/>
                  </a:lnTo>
                  <a:lnTo>
                    <a:pt x="1404" y="1359"/>
                  </a:lnTo>
                  <a:lnTo>
                    <a:pt x="1421" y="1350"/>
                  </a:lnTo>
                  <a:lnTo>
                    <a:pt x="1435" y="1338"/>
                  </a:lnTo>
                  <a:lnTo>
                    <a:pt x="1450" y="1324"/>
                  </a:lnTo>
                  <a:lnTo>
                    <a:pt x="1466" y="1313"/>
                  </a:lnTo>
                  <a:lnTo>
                    <a:pt x="1482" y="1299"/>
                  </a:lnTo>
                  <a:lnTo>
                    <a:pt x="1495" y="1285"/>
                  </a:lnTo>
                  <a:lnTo>
                    <a:pt x="1509" y="1274"/>
                  </a:lnTo>
                  <a:lnTo>
                    <a:pt x="1525" y="1260"/>
                  </a:lnTo>
                  <a:lnTo>
                    <a:pt x="1538" y="1246"/>
                  </a:lnTo>
                  <a:lnTo>
                    <a:pt x="1552" y="1232"/>
                  </a:lnTo>
                  <a:lnTo>
                    <a:pt x="1566" y="1217"/>
                  </a:lnTo>
                  <a:lnTo>
                    <a:pt x="1579" y="1201"/>
                  </a:lnTo>
                  <a:lnTo>
                    <a:pt x="1591" y="1188"/>
                  </a:lnTo>
                  <a:lnTo>
                    <a:pt x="1605" y="1172"/>
                  </a:lnTo>
                  <a:lnTo>
                    <a:pt x="1617" y="1156"/>
                  </a:lnTo>
                  <a:lnTo>
                    <a:pt x="1628" y="1141"/>
                  </a:lnTo>
                  <a:lnTo>
                    <a:pt x="1642" y="1123"/>
                  </a:lnTo>
                  <a:lnTo>
                    <a:pt x="1652" y="1105"/>
                  </a:lnTo>
                  <a:lnTo>
                    <a:pt x="1663" y="1090"/>
                  </a:lnTo>
                  <a:lnTo>
                    <a:pt x="1673" y="1074"/>
                  </a:lnTo>
                  <a:lnTo>
                    <a:pt x="1685" y="1059"/>
                  </a:lnTo>
                  <a:lnTo>
                    <a:pt x="1695" y="1043"/>
                  </a:lnTo>
                  <a:lnTo>
                    <a:pt x="1704" y="1029"/>
                  </a:lnTo>
                  <a:lnTo>
                    <a:pt x="1714" y="1014"/>
                  </a:lnTo>
                  <a:lnTo>
                    <a:pt x="1722" y="1002"/>
                  </a:lnTo>
                  <a:lnTo>
                    <a:pt x="1732" y="986"/>
                  </a:lnTo>
                  <a:lnTo>
                    <a:pt x="1740" y="975"/>
                  </a:lnTo>
                  <a:lnTo>
                    <a:pt x="1747" y="961"/>
                  </a:lnTo>
                  <a:lnTo>
                    <a:pt x="1755" y="949"/>
                  </a:lnTo>
                  <a:lnTo>
                    <a:pt x="1763" y="936"/>
                  </a:lnTo>
                  <a:lnTo>
                    <a:pt x="1771" y="924"/>
                  </a:lnTo>
                  <a:lnTo>
                    <a:pt x="1779" y="912"/>
                  </a:lnTo>
                  <a:lnTo>
                    <a:pt x="1787" y="902"/>
                  </a:lnTo>
                  <a:lnTo>
                    <a:pt x="1792" y="891"/>
                  </a:lnTo>
                  <a:lnTo>
                    <a:pt x="1798" y="881"/>
                  </a:lnTo>
                  <a:lnTo>
                    <a:pt x="1804" y="871"/>
                  </a:lnTo>
                  <a:lnTo>
                    <a:pt x="1810" y="861"/>
                  </a:lnTo>
                  <a:lnTo>
                    <a:pt x="1816" y="851"/>
                  </a:lnTo>
                  <a:lnTo>
                    <a:pt x="1820" y="842"/>
                  </a:lnTo>
                  <a:lnTo>
                    <a:pt x="1826" y="832"/>
                  </a:lnTo>
                  <a:lnTo>
                    <a:pt x="1832" y="824"/>
                  </a:lnTo>
                  <a:lnTo>
                    <a:pt x="1835" y="814"/>
                  </a:lnTo>
                  <a:lnTo>
                    <a:pt x="1841" y="807"/>
                  </a:lnTo>
                  <a:lnTo>
                    <a:pt x="1845" y="801"/>
                  </a:lnTo>
                  <a:lnTo>
                    <a:pt x="1849" y="793"/>
                  </a:lnTo>
                  <a:lnTo>
                    <a:pt x="1853" y="785"/>
                  </a:lnTo>
                  <a:lnTo>
                    <a:pt x="1857" y="777"/>
                  </a:lnTo>
                  <a:lnTo>
                    <a:pt x="1861" y="771"/>
                  </a:lnTo>
                  <a:lnTo>
                    <a:pt x="1865" y="766"/>
                  </a:lnTo>
                  <a:lnTo>
                    <a:pt x="1867" y="760"/>
                  </a:lnTo>
                  <a:lnTo>
                    <a:pt x="1871" y="754"/>
                  </a:lnTo>
                  <a:lnTo>
                    <a:pt x="1873" y="748"/>
                  </a:lnTo>
                  <a:lnTo>
                    <a:pt x="1876" y="742"/>
                  </a:lnTo>
                  <a:lnTo>
                    <a:pt x="1878" y="736"/>
                  </a:lnTo>
                  <a:lnTo>
                    <a:pt x="1880" y="730"/>
                  </a:lnTo>
                  <a:lnTo>
                    <a:pt x="1882" y="726"/>
                  </a:lnTo>
                  <a:lnTo>
                    <a:pt x="1884" y="723"/>
                  </a:lnTo>
                  <a:lnTo>
                    <a:pt x="1888" y="715"/>
                  </a:lnTo>
                  <a:lnTo>
                    <a:pt x="1892" y="707"/>
                  </a:lnTo>
                  <a:lnTo>
                    <a:pt x="1894" y="701"/>
                  </a:lnTo>
                  <a:lnTo>
                    <a:pt x="1896" y="695"/>
                  </a:lnTo>
                  <a:lnTo>
                    <a:pt x="1896" y="689"/>
                  </a:lnTo>
                  <a:lnTo>
                    <a:pt x="1898" y="685"/>
                  </a:lnTo>
                  <a:lnTo>
                    <a:pt x="1900" y="682"/>
                  </a:lnTo>
                  <a:lnTo>
                    <a:pt x="1902" y="680"/>
                  </a:lnTo>
                  <a:lnTo>
                    <a:pt x="1902" y="676"/>
                  </a:lnTo>
                  <a:lnTo>
                    <a:pt x="1904" y="676"/>
                  </a:lnTo>
                  <a:lnTo>
                    <a:pt x="1953" y="664"/>
                  </a:lnTo>
                  <a:lnTo>
                    <a:pt x="1953" y="662"/>
                  </a:lnTo>
                  <a:lnTo>
                    <a:pt x="1959" y="660"/>
                  </a:lnTo>
                  <a:lnTo>
                    <a:pt x="1960" y="656"/>
                  </a:lnTo>
                  <a:lnTo>
                    <a:pt x="1964" y="652"/>
                  </a:lnTo>
                  <a:lnTo>
                    <a:pt x="1968" y="648"/>
                  </a:lnTo>
                  <a:lnTo>
                    <a:pt x="1974" y="644"/>
                  </a:lnTo>
                  <a:lnTo>
                    <a:pt x="1978" y="637"/>
                  </a:lnTo>
                  <a:lnTo>
                    <a:pt x="1984" y="629"/>
                  </a:lnTo>
                  <a:lnTo>
                    <a:pt x="1988" y="621"/>
                  </a:lnTo>
                  <a:lnTo>
                    <a:pt x="1994" y="613"/>
                  </a:lnTo>
                  <a:lnTo>
                    <a:pt x="1998" y="607"/>
                  </a:lnTo>
                  <a:lnTo>
                    <a:pt x="2000" y="601"/>
                  </a:lnTo>
                  <a:lnTo>
                    <a:pt x="2002" y="597"/>
                  </a:lnTo>
                  <a:lnTo>
                    <a:pt x="2005" y="592"/>
                  </a:lnTo>
                  <a:lnTo>
                    <a:pt x="2007" y="584"/>
                  </a:lnTo>
                  <a:lnTo>
                    <a:pt x="2009" y="578"/>
                  </a:lnTo>
                  <a:lnTo>
                    <a:pt x="2013" y="572"/>
                  </a:lnTo>
                  <a:lnTo>
                    <a:pt x="2015" y="566"/>
                  </a:lnTo>
                  <a:lnTo>
                    <a:pt x="2017" y="558"/>
                  </a:lnTo>
                  <a:lnTo>
                    <a:pt x="2019" y="553"/>
                  </a:lnTo>
                  <a:lnTo>
                    <a:pt x="2021" y="545"/>
                  </a:lnTo>
                  <a:lnTo>
                    <a:pt x="2023" y="539"/>
                  </a:lnTo>
                  <a:lnTo>
                    <a:pt x="2025" y="531"/>
                  </a:lnTo>
                  <a:lnTo>
                    <a:pt x="2027" y="525"/>
                  </a:lnTo>
                  <a:lnTo>
                    <a:pt x="2029" y="519"/>
                  </a:lnTo>
                  <a:lnTo>
                    <a:pt x="2031" y="513"/>
                  </a:lnTo>
                  <a:lnTo>
                    <a:pt x="2033" y="506"/>
                  </a:lnTo>
                  <a:lnTo>
                    <a:pt x="2033" y="500"/>
                  </a:lnTo>
                  <a:lnTo>
                    <a:pt x="2035" y="496"/>
                  </a:lnTo>
                  <a:lnTo>
                    <a:pt x="2037" y="490"/>
                  </a:lnTo>
                  <a:lnTo>
                    <a:pt x="2037" y="486"/>
                  </a:lnTo>
                  <a:lnTo>
                    <a:pt x="2039" y="480"/>
                  </a:lnTo>
                  <a:lnTo>
                    <a:pt x="2041" y="476"/>
                  </a:lnTo>
                  <a:lnTo>
                    <a:pt x="2041" y="472"/>
                  </a:lnTo>
                  <a:lnTo>
                    <a:pt x="2043" y="463"/>
                  </a:lnTo>
                  <a:lnTo>
                    <a:pt x="2045" y="455"/>
                  </a:lnTo>
                  <a:lnTo>
                    <a:pt x="2045" y="449"/>
                  </a:lnTo>
                  <a:lnTo>
                    <a:pt x="2046" y="443"/>
                  </a:lnTo>
                  <a:lnTo>
                    <a:pt x="2048" y="435"/>
                  </a:lnTo>
                  <a:lnTo>
                    <a:pt x="2048" y="433"/>
                  </a:lnTo>
                  <a:lnTo>
                    <a:pt x="2050" y="431"/>
                  </a:lnTo>
                  <a:lnTo>
                    <a:pt x="2054" y="426"/>
                  </a:lnTo>
                  <a:lnTo>
                    <a:pt x="2058" y="420"/>
                  </a:lnTo>
                  <a:lnTo>
                    <a:pt x="2060" y="416"/>
                  </a:lnTo>
                  <a:lnTo>
                    <a:pt x="2064" y="410"/>
                  </a:lnTo>
                  <a:lnTo>
                    <a:pt x="2068" y="406"/>
                  </a:lnTo>
                  <a:lnTo>
                    <a:pt x="2072" y="398"/>
                  </a:lnTo>
                  <a:lnTo>
                    <a:pt x="2076" y="392"/>
                  </a:lnTo>
                  <a:lnTo>
                    <a:pt x="2078" y="385"/>
                  </a:lnTo>
                  <a:lnTo>
                    <a:pt x="2082" y="379"/>
                  </a:lnTo>
                  <a:lnTo>
                    <a:pt x="2086" y="371"/>
                  </a:lnTo>
                  <a:lnTo>
                    <a:pt x="2088" y="365"/>
                  </a:lnTo>
                  <a:lnTo>
                    <a:pt x="2089" y="357"/>
                  </a:lnTo>
                  <a:lnTo>
                    <a:pt x="2091" y="353"/>
                  </a:lnTo>
                  <a:lnTo>
                    <a:pt x="2089" y="349"/>
                  </a:lnTo>
                  <a:lnTo>
                    <a:pt x="2088" y="345"/>
                  </a:lnTo>
                  <a:lnTo>
                    <a:pt x="2086" y="342"/>
                  </a:lnTo>
                  <a:lnTo>
                    <a:pt x="2084" y="336"/>
                  </a:lnTo>
                  <a:lnTo>
                    <a:pt x="2078" y="332"/>
                  </a:lnTo>
                  <a:lnTo>
                    <a:pt x="2074" y="326"/>
                  </a:lnTo>
                  <a:lnTo>
                    <a:pt x="2070" y="320"/>
                  </a:lnTo>
                  <a:lnTo>
                    <a:pt x="2064" y="316"/>
                  </a:lnTo>
                  <a:lnTo>
                    <a:pt x="2058" y="308"/>
                  </a:lnTo>
                  <a:lnTo>
                    <a:pt x="2052" y="302"/>
                  </a:lnTo>
                  <a:lnTo>
                    <a:pt x="2045" y="297"/>
                  </a:lnTo>
                  <a:lnTo>
                    <a:pt x="2037" y="291"/>
                  </a:lnTo>
                  <a:lnTo>
                    <a:pt x="2029" y="283"/>
                  </a:lnTo>
                  <a:lnTo>
                    <a:pt x="2021" y="277"/>
                  </a:lnTo>
                  <a:lnTo>
                    <a:pt x="2013" y="271"/>
                  </a:lnTo>
                  <a:lnTo>
                    <a:pt x="2005" y="265"/>
                  </a:lnTo>
                  <a:lnTo>
                    <a:pt x="1998" y="258"/>
                  </a:lnTo>
                  <a:lnTo>
                    <a:pt x="1988" y="252"/>
                  </a:lnTo>
                  <a:lnTo>
                    <a:pt x="1980" y="246"/>
                  </a:lnTo>
                  <a:lnTo>
                    <a:pt x="1972" y="240"/>
                  </a:lnTo>
                  <a:lnTo>
                    <a:pt x="1964" y="234"/>
                  </a:lnTo>
                  <a:lnTo>
                    <a:pt x="1957" y="230"/>
                  </a:lnTo>
                  <a:lnTo>
                    <a:pt x="1951" y="224"/>
                  </a:lnTo>
                  <a:lnTo>
                    <a:pt x="1945" y="220"/>
                  </a:lnTo>
                  <a:lnTo>
                    <a:pt x="1939" y="215"/>
                  </a:lnTo>
                  <a:lnTo>
                    <a:pt x="1933" y="211"/>
                  </a:lnTo>
                  <a:lnTo>
                    <a:pt x="1929" y="209"/>
                  </a:lnTo>
                  <a:lnTo>
                    <a:pt x="1925" y="205"/>
                  </a:lnTo>
                  <a:lnTo>
                    <a:pt x="1919" y="203"/>
                  </a:lnTo>
                  <a:lnTo>
                    <a:pt x="1917" y="201"/>
                  </a:lnTo>
                  <a:lnTo>
                    <a:pt x="1917" y="199"/>
                  </a:lnTo>
                  <a:lnTo>
                    <a:pt x="1916" y="197"/>
                  </a:lnTo>
                  <a:lnTo>
                    <a:pt x="1916" y="191"/>
                  </a:lnTo>
                  <a:lnTo>
                    <a:pt x="1914" y="183"/>
                  </a:lnTo>
                  <a:lnTo>
                    <a:pt x="1912" y="177"/>
                  </a:lnTo>
                  <a:lnTo>
                    <a:pt x="1912" y="174"/>
                  </a:lnTo>
                  <a:lnTo>
                    <a:pt x="1910" y="170"/>
                  </a:lnTo>
                  <a:lnTo>
                    <a:pt x="1908" y="166"/>
                  </a:lnTo>
                  <a:lnTo>
                    <a:pt x="1904" y="158"/>
                  </a:lnTo>
                  <a:lnTo>
                    <a:pt x="1904" y="154"/>
                  </a:lnTo>
                  <a:lnTo>
                    <a:pt x="1900" y="148"/>
                  </a:lnTo>
                  <a:lnTo>
                    <a:pt x="1898" y="144"/>
                  </a:lnTo>
                  <a:lnTo>
                    <a:pt x="1896" y="138"/>
                  </a:lnTo>
                  <a:lnTo>
                    <a:pt x="1892" y="132"/>
                  </a:lnTo>
                  <a:lnTo>
                    <a:pt x="1888" y="125"/>
                  </a:lnTo>
                  <a:lnTo>
                    <a:pt x="1884" y="121"/>
                  </a:lnTo>
                  <a:lnTo>
                    <a:pt x="1880" y="115"/>
                  </a:lnTo>
                  <a:lnTo>
                    <a:pt x="1876" y="109"/>
                  </a:lnTo>
                  <a:lnTo>
                    <a:pt x="1871" y="105"/>
                  </a:lnTo>
                  <a:lnTo>
                    <a:pt x="1867" y="99"/>
                  </a:lnTo>
                  <a:lnTo>
                    <a:pt x="1861" y="93"/>
                  </a:lnTo>
                  <a:lnTo>
                    <a:pt x="1855" y="89"/>
                  </a:lnTo>
                  <a:lnTo>
                    <a:pt x="1847" y="86"/>
                  </a:lnTo>
                  <a:lnTo>
                    <a:pt x="1841" y="82"/>
                  </a:lnTo>
                  <a:lnTo>
                    <a:pt x="1833" y="78"/>
                  </a:lnTo>
                  <a:lnTo>
                    <a:pt x="1828" y="74"/>
                  </a:lnTo>
                  <a:lnTo>
                    <a:pt x="1820" y="72"/>
                  </a:lnTo>
                  <a:lnTo>
                    <a:pt x="1812" y="7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42" name="Freeform 11"/>
            <p:cNvSpPr>
              <a:spLocks/>
            </p:cNvSpPr>
            <p:nvPr/>
          </p:nvSpPr>
          <p:spPr bwMode="auto">
            <a:xfrm>
              <a:off x="3303" y="2639"/>
              <a:ext cx="15" cy="62"/>
            </a:xfrm>
            <a:custGeom>
              <a:avLst/>
              <a:gdLst>
                <a:gd name="T0" fmla="*/ 0 w 31"/>
                <a:gd name="T1" fmla="*/ 0 h 125"/>
                <a:gd name="T2" fmla="*/ 0 w 31"/>
                <a:gd name="T3" fmla="*/ 0 h 125"/>
                <a:gd name="T4" fmla="*/ 0 w 31"/>
                <a:gd name="T5" fmla="*/ 0 h 125"/>
                <a:gd name="T6" fmla="*/ 0 w 31"/>
                <a:gd name="T7" fmla="*/ 0 h 125"/>
                <a:gd name="T8" fmla="*/ 0 w 31"/>
                <a:gd name="T9" fmla="*/ 0 h 125"/>
                <a:gd name="T10" fmla="*/ 0 w 31"/>
                <a:gd name="T11" fmla="*/ 0 h 125"/>
                <a:gd name="T12" fmla="*/ 0 w 31"/>
                <a:gd name="T13" fmla="*/ 0 h 125"/>
                <a:gd name="T14" fmla="*/ 0 w 31"/>
                <a:gd name="T15" fmla="*/ 0 h 125"/>
                <a:gd name="T16" fmla="*/ 0 w 31"/>
                <a:gd name="T17" fmla="*/ 0 h 125"/>
                <a:gd name="T18" fmla="*/ 0 w 31"/>
                <a:gd name="T19" fmla="*/ 0 h 125"/>
                <a:gd name="T20" fmla="*/ 0 w 31"/>
                <a:gd name="T21" fmla="*/ 0 h 125"/>
                <a:gd name="T22" fmla="*/ 0 w 31"/>
                <a:gd name="T23" fmla="*/ 0 h 125"/>
                <a:gd name="T24" fmla="*/ 0 w 31"/>
                <a:gd name="T25" fmla="*/ 0 h 125"/>
                <a:gd name="T26" fmla="*/ 0 w 31"/>
                <a:gd name="T27" fmla="*/ 0 h 125"/>
                <a:gd name="T28" fmla="*/ 0 w 31"/>
                <a:gd name="T29" fmla="*/ 0 h 125"/>
                <a:gd name="T30" fmla="*/ 0 w 31"/>
                <a:gd name="T31" fmla="*/ 0 h 125"/>
                <a:gd name="T32" fmla="*/ 0 w 31"/>
                <a:gd name="T33" fmla="*/ 0 h 125"/>
                <a:gd name="T34" fmla="*/ 0 w 31"/>
                <a:gd name="T35" fmla="*/ 0 h 125"/>
                <a:gd name="T36" fmla="*/ 0 w 31"/>
                <a:gd name="T37" fmla="*/ 0 h 125"/>
                <a:gd name="T38" fmla="*/ 0 w 31"/>
                <a:gd name="T39" fmla="*/ 0 h 125"/>
                <a:gd name="T40" fmla="*/ 0 w 31"/>
                <a:gd name="T41" fmla="*/ 0 h 125"/>
                <a:gd name="T42" fmla="*/ 0 w 31"/>
                <a:gd name="T43" fmla="*/ 0 h 125"/>
                <a:gd name="T44" fmla="*/ 0 w 31"/>
                <a:gd name="T45" fmla="*/ 0 h 125"/>
                <a:gd name="T46" fmla="*/ 0 w 31"/>
                <a:gd name="T47" fmla="*/ 0 h 125"/>
                <a:gd name="T48" fmla="*/ 0 w 31"/>
                <a:gd name="T49" fmla="*/ 0 h 125"/>
                <a:gd name="T50" fmla="*/ 0 w 31"/>
                <a:gd name="T51" fmla="*/ 0 h 125"/>
                <a:gd name="T52" fmla="*/ 0 w 31"/>
                <a:gd name="T53" fmla="*/ 0 h 125"/>
                <a:gd name="T54" fmla="*/ 0 w 31"/>
                <a:gd name="T55" fmla="*/ 0 h 125"/>
                <a:gd name="T56" fmla="*/ 0 w 31"/>
                <a:gd name="T57" fmla="*/ 0 h 125"/>
                <a:gd name="T58" fmla="*/ 0 w 31"/>
                <a:gd name="T59" fmla="*/ 0 h 125"/>
                <a:gd name="T60" fmla="*/ 0 w 31"/>
                <a:gd name="T61" fmla="*/ 0 h 125"/>
                <a:gd name="T62" fmla="*/ 0 w 31"/>
                <a:gd name="T63" fmla="*/ 0 h 125"/>
                <a:gd name="T64" fmla="*/ 0 w 31"/>
                <a:gd name="T65" fmla="*/ 0 h 125"/>
                <a:gd name="T66" fmla="*/ 0 w 31"/>
                <a:gd name="T67" fmla="*/ 0 h 125"/>
                <a:gd name="T68" fmla="*/ 0 w 31"/>
                <a:gd name="T69" fmla="*/ 0 h 125"/>
                <a:gd name="T70" fmla="*/ 0 w 31"/>
                <a:gd name="T71" fmla="*/ 0 h 125"/>
                <a:gd name="T72" fmla="*/ 0 w 31"/>
                <a:gd name="T73" fmla="*/ 0 h 125"/>
                <a:gd name="T74" fmla="*/ 0 w 31"/>
                <a:gd name="T75" fmla="*/ 0 h 125"/>
                <a:gd name="T76" fmla="*/ 0 w 31"/>
                <a:gd name="T77" fmla="*/ 0 h 125"/>
                <a:gd name="T78" fmla="*/ 0 w 31"/>
                <a:gd name="T79" fmla="*/ 0 h 125"/>
                <a:gd name="T80" fmla="*/ 0 w 31"/>
                <a:gd name="T81" fmla="*/ 0 h 125"/>
                <a:gd name="T82" fmla="*/ 0 w 31"/>
                <a:gd name="T83" fmla="*/ 0 h 125"/>
                <a:gd name="T84" fmla="*/ 0 w 31"/>
                <a:gd name="T85" fmla="*/ 0 h 125"/>
                <a:gd name="T86" fmla="*/ 0 w 31"/>
                <a:gd name="T87" fmla="*/ 0 h 125"/>
                <a:gd name="T88" fmla="*/ 0 w 31"/>
                <a:gd name="T89" fmla="*/ 0 h 125"/>
                <a:gd name="T90" fmla="*/ 0 w 31"/>
                <a:gd name="T91" fmla="*/ 0 h 125"/>
                <a:gd name="T92" fmla="*/ 0 w 31"/>
                <a:gd name="T93" fmla="*/ 0 h 125"/>
                <a:gd name="T94" fmla="*/ 0 w 31"/>
                <a:gd name="T95" fmla="*/ 0 h 125"/>
                <a:gd name="T96" fmla="*/ 0 w 31"/>
                <a:gd name="T97" fmla="*/ 0 h 125"/>
                <a:gd name="T98" fmla="*/ 0 w 31"/>
                <a:gd name="T99" fmla="*/ 0 h 125"/>
                <a:gd name="T100" fmla="*/ 0 w 31"/>
                <a:gd name="T101" fmla="*/ 0 h 12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1"/>
                <a:gd name="T154" fmla="*/ 0 h 125"/>
                <a:gd name="T155" fmla="*/ 31 w 31"/>
                <a:gd name="T156" fmla="*/ 125 h 12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1" h="125">
                  <a:moveTo>
                    <a:pt x="4" y="2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2" y="29"/>
                  </a:lnTo>
                  <a:lnTo>
                    <a:pt x="2" y="33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2" y="70"/>
                  </a:lnTo>
                  <a:lnTo>
                    <a:pt x="2" y="76"/>
                  </a:lnTo>
                  <a:lnTo>
                    <a:pt x="2" y="82"/>
                  </a:lnTo>
                  <a:lnTo>
                    <a:pt x="2" y="88"/>
                  </a:lnTo>
                  <a:lnTo>
                    <a:pt x="2" y="94"/>
                  </a:lnTo>
                  <a:lnTo>
                    <a:pt x="2" y="100"/>
                  </a:lnTo>
                  <a:lnTo>
                    <a:pt x="2" y="104"/>
                  </a:lnTo>
                  <a:lnTo>
                    <a:pt x="4" y="108"/>
                  </a:lnTo>
                  <a:lnTo>
                    <a:pt x="4" y="113"/>
                  </a:lnTo>
                  <a:lnTo>
                    <a:pt x="6" y="119"/>
                  </a:lnTo>
                  <a:lnTo>
                    <a:pt x="9" y="123"/>
                  </a:lnTo>
                  <a:lnTo>
                    <a:pt x="13" y="125"/>
                  </a:lnTo>
                  <a:lnTo>
                    <a:pt x="17" y="123"/>
                  </a:lnTo>
                  <a:lnTo>
                    <a:pt x="21" y="117"/>
                  </a:lnTo>
                  <a:lnTo>
                    <a:pt x="25" y="112"/>
                  </a:lnTo>
                  <a:lnTo>
                    <a:pt x="27" y="104"/>
                  </a:lnTo>
                  <a:lnTo>
                    <a:pt x="29" y="94"/>
                  </a:lnTo>
                  <a:lnTo>
                    <a:pt x="29" y="88"/>
                  </a:lnTo>
                  <a:lnTo>
                    <a:pt x="31" y="84"/>
                  </a:lnTo>
                  <a:lnTo>
                    <a:pt x="31" y="78"/>
                  </a:lnTo>
                  <a:lnTo>
                    <a:pt x="31" y="72"/>
                  </a:lnTo>
                  <a:lnTo>
                    <a:pt x="31" y="69"/>
                  </a:lnTo>
                  <a:lnTo>
                    <a:pt x="31" y="63"/>
                  </a:lnTo>
                  <a:lnTo>
                    <a:pt x="31" y="59"/>
                  </a:lnTo>
                  <a:lnTo>
                    <a:pt x="31" y="53"/>
                  </a:lnTo>
                  <a:lnTo>
                    <a:pt x="31" y="47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29" y="31"/>
                  </a:lnTo>
                  <a:lnTo>
                    <a:pt x="27" y="22"/>
                  </a:lnTo>
                  <a:lnTo>
                    <a:pt x="27" y="16"/>
                  </a:lnTo>
                  <a:lnTo>
                    <a:pt x="25" y="8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43" name="Freeform 12"/>
            <p:cNvSpPr>
              <a:spLocks/>
            </p:cNvSpPr>
            <p:nvPr/>
          </p:nvSpPr>
          <p:spPr bwMode="auto">
            <a:xfrm>
              <a:off x="3398" y="2405"/>
              <a:ext cx="34" cy="33"/>
            </a:xfrm>
            <a:custGeom>
              <a:avLst/>
              <a:gdLst>
                <a:gd name="T0" fmla="*/ 0 w 69"/>
                <a:gd name="T1" fmla="*/ 0 h 67"/>
                <a:gd name="T2" fmla="*/ 0 w 69"/>
                <a:gd name="T3" fmla="*/ 0 h 67"/>
                <a:gd name="T4" fmla="*/ 0 w 69"/>
                <a:gd name="T5" fmla="*/ 0 h 67"/>
                <a:gd name="T6" fmla="*/ 0 w 69"/>
                <a:gd name="T7" fmla="*/ 0 h 67"/>
                <a:gd name="T8" fmla="*/ 0 w 69"/>
                <a:gd name="T9" fmla="*/ 0 h 67"/>
                <a:gd name="T10" fmla="*/ 0 w 69"/>
                <a:gd name="T11" fmla="*/ 0 h 67"/>
                <a:gd name="T12" fmla="*/ 0 w 69"/>
                <a:gd name="T13" fmla="*/ 0 h 67"/>
                <a:gd name="T14" fmla="*/ 0 w 69"/>
                <a:gd name="T15" fmla="*/ 0 h 67"/>
                <a:gd name="T16" fmla="*/ 0 w 69"/>
                <a:gd name="T17" fmla="*/ 0 h 67"/>
                <a:gd name="T18" fmla="*/ 0 w 69"/>
                <a:gd name="T19" fmla="*/ 0 h 67"/>
                <a:gd name="T20" fmla="*/ 0 w 69"/>
                <a:gd name="T21" fmla="*/ 0 h 67"/>
                <a:gd name="T22" fmla="*/ 0 w 69"/>
                <a:gd name="T23" fmla="*/ 0 h 67"/>
                <a:gd name="T24" fmla="*/ 0 w 69"/>
                <a:gd name="T25" fmla="*/ 0 h 67"/>
                <a:gd name="T26" fmla="*/ 0 w 69"/>
                <a:gd name="T27" fmla="*/ 0 h 67"/>
                <a:gd name="T28" fmla="*/ 0 w 69"/>
                <a:gd name="T29" fmla="*/ 0 h 67"/>
                <a:gd name="T30" fmla="*/ 0 w 69"/>
                <a:gd name="T31" fmla="*/ 0 h 67"/>
                <a:gd name="T32" fmla="*/ 0 w 69"/>
                <a:gd name="T33" fmla="*/ 0 h 67"/>
                <a:gd name="T34" fmla="*/ 0 w 69"/>
                <a:gd name="T35" fmla="*/ 0 h 67"/>
                <a:gd name="T36" fmla="*/ 0 w 69"/>
                <a:gd name="T37" fmla="*/ 0 h 67"/>
                <a:gd name="T38" fmla="*/ 0 w 69"/>
                <a:gd name="T39" fmla="*/ 0 h 67"/>
                <a:gd name="T40" fmla="*/ 0 w 69"/>
                <a:gd name="T41" fmla="*/ 0 h 67"/>
                <a:gd name="T42" fmla="*/ 0 w 69"/>
                <a:gd name="T43" fmla="*/ 0 h 67"/>
                <a:gd name="T44" fmla="*/ 0 w 69"/>
                <a:gd name="T45" fmla="*/ 0 h 67"/>
                <a:gd name="T46" fmla="*/ 0 w 69"/>
                <a:gd name="T47" fmla="*/ 0 h 67"/>
                <a:gd name="T48" fmla="*/ 0 w 69"/>
                <a:gd name="T49" fmla="*/ 0 h 67"/>
                <a:gd name="T50" fmla="*/ 0 w 69"/>
                <a:gd name="T51" fmla="*/ 0 h 67"/>
                <a:gd name="T52" fmla="*/ 0 w 69"/>
                <a:gd name="T53" fmla="*/ 0 h 67"/>
                <a:gd name="T54" fmla="*/ 0 w 69"/>
                <a:gd name="T55" fmla="*/ 0 h 67"/>
                <a:gd name="T56" fmla="*/ 0 w 69"/>
                <a:gd name="T57" fmla="*/ 0 h 67"/>
                <a:gd name="T58" fmla="*/ 0 w 69"/>
                <a:gd name="T59" fmla="*/ 0 h 67"/>
                <a:gd name="T60" fmla="*/ 0 w 69"/>
                <a:gd name="T61" fmla="*/ 0 h 6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9"/>
                <a:gd name="T94" fmla="*/ 0 h 67"/>
                <a:gd name="T95" fmla="*/ 69 w 69"/>
                <a:gd name="T96" fmla="*/ 67 h 6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9" h="67">
                  <a:moveTo>
                    <a:pt x="55" y="0"/>
                  </a:moveTo>
                  <a:lnTo>
                    <a:pt x="51" y="2"/>
                  </a:lnTo>
                  <a:lnTo>
                    <a:pt x="45" y="6"/>
                  </a:lnTo>
                  <a:lnTo>
                    <a:pt x="39" y="10"/>
                  </a:lnTo>
                  <a:lnTo>
                    <a:pt x="35" y="14"/>
                  </a:lnTo>
                  <a:lnTo>
                    <a:pt x="30" y="20"/>
                  </a:lnTo>
                  <a:lnTo>
                    <a:pt x="24" y="24"/>
                  </a:lnTo>
                  <a:lnTo>
                    <a:pt x="18" y="29"/>
                  </a:lnTo>
                  <a:lnTo>
                    <a:pt x="14" y="35"/>
                  </a:lnTo>
                  <a:lnTo>
                    <a:pt x="8" y="39"/>
                  </a:lnTo>
                  <a:lnTo>
                    <a:pt x="6" y="45"/>
                  </a:lnTo>
                  <a:lnTo>
                    <a:pt x="2" y="49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8" y="67"/>
                  </a:lnTo>
                  <a:lnTo>
                    <a:pt x="12" y="65"/>
                  </a:lnTo>
                  <a:lnTo>
                    <a:pt x="16" y="65"/>
                  </a:lnTo>
                  <a:lnTo>
                    <a:pt x="22" y="61"/>
                  </a:lnTo>
                  <a:lnTo>
                    <a:pt x="28" y="59"/>
                  </a:lnTo>
                  <a:lnTo>
                    <a:pt x="34" y="55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49" y="41"/>
                  </a:lnTo>
                  <a:lnTo>
                    <a:pt x="55" y="35"/>
                  </a:lnTo>
                  <a:lnTo>
                    <a:pt x="61" y="33"/>
                  </a:lnTo>
                  <a:lnTo>
                    <a:pt x="67" y="28"/>
                  </a:lnTo>
                  <a:lnTo>
                    <a:pt x="69" y="2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44" name="Freeform 13"/>
            <p:cNvSpPr>
              <a:spLocks/>
            </p:cNvSpPr>
            <p:nvPr/>
          </p:nvSpPr>
          <p:spPr bwMode="auto">
            <a:xfrm>
              <a:off x="3689" y="2325"/>
              <a:ext cx="15" cy="29"/>
            </a:xfrm>
            <a:custGeom>
              <a:avLst/>
              <a:gdLst>
                <a:gd name="T0" fmla="*/ 0 w 31"/>
                <a:gd name="T1" fmla="*/ 0 h 59"/>
                <a:gd name="T2" fmla="*/ 0 w 31"/>
                <a:gd name="T3" fmla="*/ 0 h 59"/>
                <a:gd name="T4" fmla="*/ 0 w 31"/>
                <a:gd name="T5" fmla="*/ 0 h 59"/>
                <a:gd name="T6" fmla="*/ 0 w 31"/>
                <a:gd name="T7" fmla="*/ 0 h 59"/>
                <a:gd name="T8" fmla="*/ 0 w 31"/>
                <a:gd name="T9" fmla="*/ 0 h 59"/>
                <a:gd name="T10" fmla="*/ 0 w 31"/>
                <a:gd name="T11" fmla="*/ 0 h 59"/>
                <a:gd name="T12" fmla="*/ 0 w 31"/>
                <a:gd name="T13" fmla="*/ 0 h 59"/>
                <a:gd name="T14" fmla="*/ 0 w 31"/>
                <a:gd name="T15" fmla="*/ 0 h 59"/>
                <a:gd name="T16" fmla="*/ 0 w 31"/>
                <a:gd name="T17" fmla="*/ 0 h 59"/>
                <a:gd name="T18" fmla="*/ 0 w 31"/>
                <a:gd name="T19" fmla="*/ 0 h 59"/>
                <a:gd name="T20" fmla="*/ 0 w 31"/>
                <a:gd name="T21" fmla="*/ 0 h 59"/>
                <a:gd name="T22" fmla="*/ 0 w 31"/>
                <a:gd name="T23" fmla="*/ 0 h 59"/>
                <a:gd name="T24" fmla="*/ 0 w 31"/>
                <a:gd name="T25" fmla="*/ 0 h 59"/>
                <a:gd name="T26" fmla="*/ 0 w 31"/>
                <a:gd name="T27" fmla="*/ 0 h 59"/>
                <a:gd name="T28" fmla="*/ 0 w 31"/>
                <a:gd name="T29" fmla="*/ 0 h 59"/>
                <a:gd name="T30" fmla="*/ 0 w 31"/>
                <a:gd name="T31" fmla="*/ 0 h 59"/>
                <a:gd name="T32" fmla="*/ 0 w 31"/>
                <a:gd name="T33" fmla="*/ 0 h 59"/>
                <a:gd name="T34" fmla="*/ 0 w 31"/>
                <a:gd name="T35" fmla="*/ 0 h 59"/>
                <a:gd name="T36" fmla="*/ 0 w 31"/>
                <a:gd name="T37" fmla="*/ 0 h 59"/>
                <a:gd name="T38" fmla="*/ 0 w 31"/>
                <a:gd name="T39" fmla="*/ 0 h 59"/>
                <a:gd name="T40" fmla="*/ 0 w 31"/>
                <a:gd name="T41" fmla="*/ 0 h 59"/>
                <a:gd name="T42" fmla="*/ 0 w 31"/>
                <a:gd name="T43" fmla="*/ 0 h 59"/>
                <a:gd name="T44" fmla="*/ 0 w 31"/>
                <a:gd name="T45" fmla="*/ 0 h 59"/>
                <a:gd name="T46" fmla="*/ 0 w 31"/>
                <a:gd name="T47" fmla="*/ 0 h 59"/>
                <a:gd name="T48" fmla="*/ 0 w 31"/>
                <a:gd name="T49" fmla="*/ 0 h 59"/>
                <a:gd name="T50" fmla="*/ 0 w 31"/>
                <a:gd name="T51" fmla="*/ 0 h 59"/>
                <a:gd name="T52" fmla="*/ 0 w 31"/>
                <a:gd name="T53" fmla="*/ 0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59"/>
                <a:gd name="T83" fmla="*/ 31 w 31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59">
                  <a:moveTo>
                    <a:pt x="13" y="0"/>
                  </a:moveTo>
                  <a:lnTo>
                    <a:pt x="11" y="0"/>
                  </a:lnTo>
                  <a:lnTo>
                    <a:pt x="9" y="6"/>
                  </a:lnTo>
                  <a:lnTo>
                    <a:pt x="7" y="10"/>
                  </a:lnTo>
                  <a:lnTo>
                    <a:pt x="6" y="16"/>
                  </a:lnTo>
                  <a:lnTo>
                    <a:pt x="4" y="20"/>
                  </a:lnTo>
                  <a:lnTo>
                    <a:pt x="4" y="25"/>
                  </a:lnTo>
                  <a:lnTo>
                    <a:pt x="2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2" y="53"/>
                  </a:lnTo>
                  <a:lnTo>
                    <a:pt x="7" y="59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19" y="45"/>
                  </a:lnTo>
                  <a:lnTo>
                    <a:pt x="23" y="41"/>
                  </a:lnTo>
                  <a:lnTo>
                    <a:pt x="23" y="37"/>
                  </a:lnTo>
                  <a:lnTo>
                    <a:pt x="25" y="33"/>
                  </a:lnTo>
                  <a:lnTo>
                    <a:pt x="27" y="25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29" y="12"/>
                  </a:lnTo>
                  <a:lnTo>
                    <a:pt x="29" y="6"/>
                  </a:lnTo>
                  <a:lnTo>
                    <a:pt x="31" y="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45" name="Freeform 14"/>
            <p:cNvSpPr>
              <a:spLocks/>
            </p:cNvSpPr>
            <p:nvPr/>
          </p:nvSpPr>
          <p:spPr bwMode="auto">
            <a:xfrm>
              <a:off x="3850" y="2405"/>
              <a:ext cx="17" cy="41"/>
            </a:xfrm>
            <a:custGeom>
              <a:avLst/>
              <a:gdLst>
                <a:gd name="T0" fmla="*/ 1 w 33"/>
                <a:gd name="T1" fmla="*/ 1 h 82"/>
                <a:gd name="T2" fmla="*/ 1 w 33"/>
                <a:gd name="T3" fmla="*/ 1 h 82"/>
                <a:gd name="T4" fmla="*/ 1 w 33"/>
                <a:gd name="T5" fmla="*/ 1 h 82"/>
                <a:gd name="T6" fmla="*/ 1 w 33"/>
                <a:gd name="T7" fmla="*/ 1 h 82"/>
                <a:gd name="T8" fmla="*/ 1 w 33"/>
                <a:gd name="T9" fmla="*/ 1 h 82"/>
                <a:gd name="T10" fmla="*/ 1 w 33"/>
                <a:gd name="T11" fmla="*/ 1 h 82"/>
                <a:gd name="T12" fmla="*/ 1 w 33"/>
                <a:gd name="T13" fmla="*/ 1 h 82"/>
                <a:gd name="T14" fmla="*/ 1 w 33"/>
                <a:gd name="T15" fmla="*/ 1 h 82"/>
                <a:gd name="T16" fmla="*/ 1 w 33"/>
                <a:gd name="T17" fmla="*/ 1 h 82"/>
                <a:gd name="T18" fmla="*/ 1 w 33"/>
                <a:gd name="T19" fmla="*/ 1 h 82"/>
                <a:gd name="T20" fmla="*/ 1 w 33"/>
                <a:gd name="T21" fmla="*/ 1 h 82"/>
                <a:gd name="T22" fmla="*/ 1 w 33"/>
                <a:gd name="T23" fmla="*/ 1 h 82"/>
                <a:gd name="T24" fmla="*/ 1 w 33"/>
                <a:gd name="T25" fmla="*/ 1 h 82"/>
                <a:gd name="T26" fmla="*/ 1 w 33"/>
                <a:gd name="T27" fmla="*/ 1 h 82"/>
                <a:gd name="T28" fmla="*/ 1 w 33"/>
                <a:gd name="T29" fmla="*/ 1 h 82"/>
                <a:gd name="T30" fmla="*/ 1 w 33"/>
                <a:gd name="T31" fmla="*/ 1 h 82"/>
                <a:gd name="T32" fmla="*/ 1 w 33"/>
                <a:gd name="T33" fmla="*/ 1 h 82"/>
                <a:gd name="T34" fmla="*/ 1 w 33"/>
                <a:gd name="T35" fmla="*/ 1 h 82"/>
                <a:gd name="T36" fmla="*/ 1 w 33"/>
                <a:gd name="T37" fmla="*/ 1 h 82"/>
                <a:gd name="T38" fmla="*/ 1 w 33"/>
                <a:gd name="T39" fmla="*/ 1 h 82"/>
                <a:gd name="T40" fmla="*/ 1 w 33"/>
                <a:gd name="T41" fmla="*/ 1 h 82"/>
                <a:gd name="T42" fmla="*/ 1 w 33"/>
                <a:gd name="T43" fmla="*/ 1 h 82"/>
                <a:gd name="T44" fmla="*/ 1 w 33"/>
                <a:gd name="T45" fmla="*/ 1 h 82"/>
                <a:gd name="T46" fmla="*/ 1 w 33"/>
                <a:gd name="T47" fmla="*/ 1 h 82"/>
                <a:gd name="T48" fmla="*/ 1 w 33"/>
                <a:gd name="T49" fmla="*/ 1 h 82"/>
                <a:gd name="T50" fmla="*/ 0 w 33"/>
                <a:gd name="T51" fmla="*/ 1 h 82"/>
                <a:gd name="T52" fmla="*/ 0 w 33"/>
                <a:gd name="T53" fmla="*/ 1 h 82"/>
                <a:gd name="T54" fmla="*/ 0 w 33"/>
                <a:gd name="T55" fmla="*/ 1 h 82"/>
                <a:gd name="T56" fmla="*/ 1 w 33"/>
                <a:gd name="T57" fmla="*/ 1 h 82"/>
                <a:gd name="T58" fmla="*/ 1 w 33"/>
                <a:gd name="T59" fmla="*/ 1 h 82"/>
                <a:gd name="T60" fmla="*/ 1 w 33"/>
                <a:gd name="T61" fmla="*/ 1 h 82"/>
                <a:gd name="T62" fmla="*/ 1 w 33"/>
                <a:gd name="T63" fmla="*/ 0 h 82"/>
                <a:gd name="T64" fmla="*/ 1 w 33"/>
                <a:gd name="T65" fmla="*/ 0 h 82"/>
                <a:gd name="T66" fmla="*/ 1 w 33"/>
                <a:gd name="T67" fmla="*/ 1 h 82"/>
                <a:gd name="T68" fmla="*/ 1 w 33"/>
                <a:gd name="T69" fmla="*/ 1 h 82"/>
                <a:gd name="T70" fmla="*/ 1 w 33"/>
                <a:gd name="T71" fmla="*/ 1 h 8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82"/>
                <a:gd name="T110" fmla="*/ 33 w 33"/>
                <a:gd name="T111" fmla="*/ 82 h 8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82">
                  <a:moveTo>
                    <a:pt x="20" y="2"/>
                  </a:moveTo>
                  <a:lnTo>
                    <a:pt x="20" y="4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6" y="24"/>
                  </a:lnTo>
                  <a:lnTo>
                    <a:pt x="28" y="29"/>
                  </a:lnTo>
                  <a:lnTo>
                    <a:pt x="29" y="35"/>
                  </a:lnTo>
                  <a:lnTo>
                    <a:pt x="31" y="43"/>
                  </a:lnTo>
                  <a:lnTo>
                    <a:pt x="31" y="49"/>
                  </a:lnTo>
                  <a:lnTo>
                    <a:pt x="31" y="55"/>
                  </a:lnTo>
                  <a:lnTo>
                    <a:pt x="33" y="63"/>
                  </a:lnTo>
                  <a:lnTo>
                    <a:pt x="33" y="69"/>
                  </a:lnTo>
                  <a:lnTo>
                    <a:pt x="33" y="72"/>
                  </a:lnTo>
                  <a:lnTo>
                    <a:pt x="31" y="76"/>
                  </a:lnTo>
                  <a:lnTo>
                    <a:pt x="31" y="82"/>
                  </a:lnTo>
                  <a:lnTo>
                    <a:pt x="26" y="82"/>
                  </a:lnTo>
                  <a:lnTo>
                    <a:pt x="22" y="76"/>
                  </a:lnTo>
                  <a:lnTo>
                    <a:pt x="18" y="72"/>
                  </a:lnTo>
                  <a:lnTo>
                    <a:pt x="16" y="67"/>
                  </a:lnTo>
                  <a:lnTo>
                    <a:pt x="12" y="61"/>
                  </a:lnTo>
                  <a:lnTo>
                    <a:pt x="12" y="55"/>
                  </a:lnTo>
                  <a:lnTo>
                    <a:pt x="8" y="47"/>
                  </a:lnTo>
                  <a:lnTo>
                    <a:pt x="6" y="41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8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46" name="Freeform 15"/>
            <p:cNvSpPr>
              <a:spLocks/>
            </p:cNvSpPr>
            <p:nvPr/>
          </p:nvSpPr>
          <p:spPr bwMode="auto">
            <a:xfrm>
              <a:off x="3782" y="2736"/>
              <a:ext cx="36" cy="29"/>
            </a:xfrm>
            <a:custGeom>
              <a:avLst/>
              <a:gdLst>
                <a:gd name="T0" fmla="*/ 0 w 73"/>
                <a:gd name="T1" fmla="*/ 1 h 56"/>
                <a:gd name="T2" fmla="*/ 0 w 73"/>
                <a:gd name="T3" fmla="*/ 1 h 56"/>
                <a:gd name="T4" fmla="*/ 0 w 73"/>
                <a:gd name="T5" fmla="*/ 1 h 56"/>
                <a:gd name="T6" fmla="*/ 0 w 73"/>
                <a:gd name="T7" fmla="*/ 1 h 56"/>
                <a:gd name="T8" fmla="*/ 0 w 73"/>
                <a:gd name="T9" fmla="*/ 1 h 56"/>
                <a:gd name="T10" fmla="*/ 0 w 73"/>
                <a:gd name="T11" fmla="*/ 1 h 56"/>
                <a:gd name="T12" fmla="*/ 0 w 73"/>
                <a:gd name="T13" fmla="*/ 1 h 56"/>
                <a:gd name="T14" fmla="*/ 0 w 73"/>
                <a:gd name="T15" fmla="*/ 1 h 56"/>
                <a:gd name="T16" fmla="*/ 0 w 73"/>
                <a:gd name="T17" fmla="*/ 1 h 56"/>
                <a:gd name="T18" fmla="*/ 0 w 73"/>
                <a:gd name="T19" fmla="*/ 1 h 56"/>
                <a:gd name="T20" fmla="*/ 0 w 73"/>
                <a:gd name="T21" fmla="*/ 1 h 56"/>
                <a:gd name="T22" fmla="*/ 0 w 73"/>
                <a:gd name="T23" fmla="*/ 1 h 56"/>
                <a:gd name="T24" fmla="*/ 0 w 73"/>
                <a:gd name="T25" fmla="*/ 1 h 56"/>
                <a:gd name="T26" fmla="*/ 0 w 73"/>
                <a:gd name="T27" fmla="*/ 1 h 56"/>
                <a:gd name="T28" fmla="*/ 0 w 73"/>
                <a:gd name="T29" fmla="*/ 1 h 56"/>
                <a:gd name="T30" fmla="*/ 0 w 73"/>
                <a:gd name="T31" fmla="*/ 1 h 56"/>
                <a:gd name="T32" fmla="*/ 0 w 73"/>
                <a:gd name="T33" fmla="*/ 1 h 56"/>
                <a:gd name="T34" fmla="*/ 0 w 73"/>
                <a:gd name="T35" fmla="*/ 1 h 56"/>
                <a:gd name="T36" fmla="*/ 0 w 73"/>
                <a:gd name="T37" fmla="*/ 1 h 56"/>
                <a:gd name="T38" fmla="*/ 0 w 73"/>
                <a:gd name="T39" fmla="*/ 1 h 56"/>
                <a:gd name="T40" fmla="*/ 0 w 73"/>
                <a:gd name="T41" fmla="*/ 1 h 56"/>
                <a:gd name="T42" fmla="*/ 0 w 73"/>
                <a:gd name="T43" fmla="*/ 1 h 56"/>
                <a:gd name="T44" fmla="*/ 0 w 73"/>
                <a:gd name="T45" fmla="*/ 1 h 56"/>
                <a:gd name="T46" fmla="*/ 0 w 73"/>
                <a:gd name="T47" fmla="*/ 1 h 56"/>
                <a:gd name="T48" fmla="*/ 0 w 73"/>
                <a:gd name="T49" fmla="*/ 1 h 56"/>
                <a:gd name="T50" fmla="*/ 0 w 73"/>
                <a:gd name="T51" fmla="*/ 1 h 56"/>
                <a:gd name="T52" fmla="*/ 0 w 73"/>
                <a:gd name="T53" fmla="*/ 1 h 56"/>
                <a:gd name="T54" fmla="*/ 0 w 73"/>
                <a:gd name="T55" fmla="*/ 1 h 56"/>
                <a:gd name="T56" fmla="*/ 0 w 73"/>
                <a:gd name="T57" fmla="*/ 1 h 56"/>
                <a:gd name="T58" fmla="*/ 0 w 73"/>
                <a:gd name="T59" fmla="*/ 0 h 56"/>
                <a:gd name="T60" fmla="*/ 0 w 73"/>
                <a:gd name="T61" fmla="*/ 0 h 56"/>
                <a:gd name="T62" fmla="*/ 0 w 73"/>
                <a:gd name="T63" fmla="*/ 1 h 56"/>
                <a:gd name="T64" fmla="*/ 0 w 73"/>
                <a:gd name="T65" fmla="*/ 1 h 56"/>
                <a:gd name="T66" fmla="*/ 0 w 73"/>
                <a:gd name="T67" fmla="*/ 1 h 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3"/>
                <a:gd name="T103" fmla="*/ 0 h 56"/>
                <a:gd name="T104" fmla="*/ 73 w 73"/>
                <a:gd name="T105" fmla="*/ 56 h 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3" h="56">
                  <a:moveTo>
                    <a:pt x="51" y="3"/>
                  </a:moveTo>
                  <a:lnTo>
                    <a:pt x="49" y="5"/>
                  </a:lnTo>
                  <a:lnTo>
                    <a:pt x="43" y="9"/>
                  </a:lnTo>
                  <a:lnTo>
                    <a:pt x="36" y="13"/>
                  </a:lnTo>
                  <a:lnTo>
                    <a:pt x="26" y="21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1"/>
                  </a:lnTo>
                  <a:lnTo>
                    <a:pt x="10" y="35"/>
                  </a:lnTo>
                  <a:lnTo>
                    <a:pt x="2" y="43"/>
                  </a:lnTo>
                  <a:lnTo>
                    <a:pt x="0" y="52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4" y="56"/>
                  </a:lnTo>
                  <a:lnTo>
                    <a:pt x="20" y="54"/>
                  </a:lnTo>
                  <a:lnTo>
                    <a:pt x="26" y="52"/>
                  </a:lnTo>
                  <a:lnTo>
                    <a:pt x="34" y="50"/>
                  </a:lnTo>
                  <a:lnTo>
                    <a:pt x="39" y="46"/>
                  </a:lnTo>
                  <a:lnTo>
                    <a:pt x="45" y="43"/>
                  </a:lnTo>
                  <a:lnTo>
                    <a:pt x="53" y="39"/>
                  </a:lnTo>
                  <a:lnTo>
                    <a:pt x="59" y="35"/>
                  </a:lnTo>
                  <a:lnTo>
                    <a:pt x="63" y="31"/>
                  </a:lnTo>
                  <a:lnTo>
                    <a:pt x="67" y="25"/>
                  </a:lnTo>
                  <a:lnTo>
                    <a:pt x="69" y="21"/>
                  </a:lnTo>
                  <a:lnTo>
                    <a:pt x="73" y="15"/>
                  </a:lnTo>
                  <a:lnTo>
                    <a:pt x="73" y="9"/>
                  </a:lnTo>
                  <a:lnTo>
                    <a:pt x="73" y="7"/>
                  </a:lnTo>
                  <a:lnTo>
                    <a:pt x="71" y="3"/>
                  </a:lnTo>
                  <a:lnTo>
                    <a:pt x="69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55" y="1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47" name="Freeform 16"/>
            <p:cNvSpPr>
              <a:spLocks/>
            </p:cNvSpPr>
            <p:nvPr/>
          </p:nvSpPr>
          <p:spPr bwMode="auto">
            <a:xfrm>
              <a:off x="3579" y="2977"/>
              <a:ext cx="38" cy="30"/>
            </a:xfrm>
            <a:custGeom>
              <a:avLst/>
              <a:gdLst>
                <a:gd name="T0" fmla="*/ 1 w 74"/>
                <a:gd name="T1" fmla="*/ 0 h 61"/>
                <a:gd name="T2" fmla="*/ 1 w 74"/>
                <a:gd name="T3" fmla="*/ 0 h 61"/>
                <a:gd name="T4" fmla="*/ 1 w 74"/>
                <a:gd name="T5" fmla="*/ 0 h 61"/>
                <a:gd name="T6" fmla="*/ 1 w 74"/>
                <a:gd name="T7" fmla="*/ 0 h 61"/>
                <a:gd name="T8" fmla="*/ 1 w 74"/>
                <a:gd name="T9" fmla="*/ 0 h 61"/>
                <a:gd name="T10" fmla="*/ 1 w 74"/>
                <a:gd name="T11" fmla="*/ 0 h 61"/>
                <a:gd name="T12" fmla="*/ 1 w 74"/>
                <a:gd name="T13" fmla="*/ 0 h 61"/>
                <a:gd name="T14" fmla="*/ 1 w 74"/>
                <a:gd name="T15" fmla="*/ 0 h 61"/>
                <a:gd name="T16" fmla="*/ 1 w 74"/>
                <a:gd name="T17" fmla="*/ 0 h 61"/>
                <a:gd name="T18" fmla="*/ 1 w 74"/>
                <a:gd name="T19" fmla="*/ 0 h 61"/>
                <a:gd name="T20" fmla="*/ 1 w 74"/>
                <a:gd name="T21" fmla="*/ 0 h 61"/>
                <a:gd name="T22" fmla="*/ 0 w 74"/>
                <a:gd name="T23" fmla="*/ 0 h 61"/>
                <a:gd name="T24" fmla="*/ 1 w 74"/>
                <a:gd name="T25" fmla="*/ 0 h 61"/>
                <a:gd name="T26" fmla="*/ 1 w 74"/>
                <a:gd name="T27" fmla="*/ 0 h 61"/>
                <a:gd name="T28" fmla="*/ 1 w 74"/>
                <a:gd name="T29" fmla="*/ 0 h 61"/>
                <a:gd name="T30" fmla="*/ 1 w 74"/>
                <a:gd name="T31" fmla="*/ 0 h 61"/>
                <a:gd name="T32" fmla="*/ 1 w 74"/>
                <a:gd name="T33" fmla="*/ 0 h 61"/>
                <a:gd name="T34" fmla="*/ 1 w 74"/>
                <a:gd name="T35" fmla="*/ 0 h 61"/>
                <a:gd name="T36" fmla="*/ 1 w 74"/>
                <a:gd name="T37" fmla="*/ 0 h 61"/>
                <a:gd name="T38" fmla="*/ 1 w 74"/>
                <a:gd name="T39" fmla="*/ 0 h 61"/>
                <a:gd name="T40" fmla="*/ 1 w 74"/>
                <a:gd name="T41" fmla="*/ 0 h 61"/>
                <a:gd name="T42" fmla="*/ 1 w 74"/>
                <a:gd name="T43" fmla="*/ 0 h 61"/>
                <a:gd name="T44" fmla="*/ 1 w 74"/>
                <a:gd name="T45" fmla="*/ 0 h 61"/>
                <a:gd name="T46" fmla="*/ 1 w 74"/>
                <a:gd name="T47" fmla="*/ 0 h 61"/>
                <a:gd name="T48" fmla="*/ 1 w 74"/>
                <a:gd name="T49" fmla="*/ 0 h 61"/>
                <a:gd name="T50" fmla="*/ 1 w 74"/>
                <a:gd name="T51" fmla="*/ 0 h 61"/>
                <a:gd name="T52" fmla="*/ 1 w 74"/>
                <a:gd name="T53" fmla="*/ 0 h 61"/>
                <a:gd name="T54" fmla="*/ 1 w 74"/>
                <a:gd name="T55" fmla="*/ 0 h 61"/>
                <a:gd name="T56" fmla="*/ 1 w 74"/>
                <a:gd name="T57" fmla="*/ 0 h 61"/>
                <a:gd name="T58" fmla="*/ 1 w 74"/>
                <a:gd name="T59" fmla="*/ 0 h 61"/>
                <a:gd name="T60" fmla="*/ 1 w 74"/>
                <a:gd name="T61" fmla="*/ 0 h 61"/>
                <a:gd name="T62" fmla="*/ 1 w 74"/>
                <a:gd name="T63" fmla="*/ 0 h 61"/>
                <a:gd name="T64" fmla="*/ 1 w 74"/>
                <a:gd name="T65" fmla="*/ 0 h 61"/>
                <a:gd name="T66" fmla="*/ 1 w 74"/>
                <a:gd name="T67" fmla="*/ 0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4"/>
                <a:gd name="T103" fmla="*/ 0 h 61"/>
                <a:gd name="T104" fmla="*/ 74 w 74"/>
                <a:gd name="T105" fmla="*/ 61 h 6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4" h="61">
                  <a:moveTo>
                    <a:pt x="58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41" y="8"/>
                  </a:lnTo>
                  <a:lnTo>
                    <a:pt x="35" y="12"/>
                  </a:lnTo>
                  <a:lnTo>
                    <a:pt x="29" y="18"/>
                  </a:lnTo>
                  <a:lnTo>
                    <a:pt x="25" y="22"/>
                  </a:lnTo>
                  <a:lnTo>
                    <a:pt x="19" y="26"/>
                  </a:lnTo>
                  <a:lnTo>
                    <a:pt x="13" y="31"/>
                  </a:lnTo>
                  <a:lnTo>
                    <a:pt x="8" y="35"/>
                  </a:lnTo>
                  <a:lnTo>
                    <a:pt x="4" y="41"/>
                  </a:lnTo>
                  <a:lnTo>
                    <a:pt x="0" y="4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8" y="61"/>
                  </a:lnTo>
                  <a:lnTo>
                    <a:pt x="12" y="59"/>
                  </a:lnTo>
                  <a:lnTo>
                    <a:pt x="17" y="59"/>
                  </a:lnTo>
                  <a:lnTo>
                    <a:pt x="23" y="55"/>
                  </a:lnTo>
                  <a:lnTo>
                    <a:pt x="29" y="53"/>
                  </a:lnTo>
                  <a:lnTo>
                    <a:pt x="35" y="47"/>
                  </a:lnTo>
                  <a:lnTo>
                    <a:pt x="43" y="43"/>
                  </a:lnTo>
                  <a:lnTo>
                    <a:pt x="49" y="37"/>
                  </a:lnTo>
                  <a:lnTo>
                    <a:pt x="55" y="31"/>
                  </a:lnTo>
                  <a:lnTo>
                    <a:pt x="60" y="28"/>
                  </a:lnTo>
                  <a:lnTo>
                    <a:pt x="64" y="24"/>
                  </a:lnTo>
                  <a:lnTo>
                    <a:pt x="68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4" y="8"/>
                  </a:lnTo>
                  <a:lnTo>
                    <a:pt x="72" y="4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48" name="Freeform 17"/>
            <p:cNvSpPr>
              <a:spLocks/>
            </p:cNvSpPr>
            <p:nvPr/>
          </p:nvSpPr>
          <p:spPr bwMode="auto">
            <a:xfrm>
              <a:off x="3480" y="2788"/>
              <a:ext cx="45" cy="28"/>
            </a:xfrm>
            <a:custGeom>
              <a:avLst/>
              <a:gdLst>
                <a:gd name="T0" fmla="*/ 1 w 90"/>
                <a:gd name="T1" fmla="*/ 0 h 57"/>
                <a:gd name="T2" fmla="*/ 1 w 90"/>
                <a:gd name="T3" fmla="*/ 0 h 57"/>
                <a:gd name="T4" fmla="*/ 1 w 90"/>
                <a:gd name="T5" fmla="*/ 0 h 57"/>
                <a:gd name="T6" fmla="*/ 1 w 90"/>
                <a:gd name="T7" fmla="*/ 0 h 57"/>
                <a:gd name="T8" fmla="*/ 1 w 90"/>
                <a:gd name="T9" fmla="*/ 0 h 57"/>
                <a:gd name="T10" fmla="*/ 1 w 90"/>
                <a:gd name="T11" fmla="*/ 0 h 57"/>
                <a:gd name="T12" fmla="*/ 1 w 90"/>
                <a:gd name="T13" fmla="*/ 0 h 57"/>
                <a:gd name="T14" fmla="*/ 1 w 90"/>
                <a:gd name="T15" fmla="*/ 0 h 57"/>
                <a:gd name="T16" fmla="*/ 1 w 90"/>
                <a:gd name="T17" fmla="*/ 0 h 57"/>
                <a:gd name="T18" fmla="*/ 1 w 90"/>
                <a:gd name="T19" fmla="*/ 0 h 57"/>
                <a:gd name="T20" fmla="*/ 1 w 90"/>
                <a:gd name="T21" fmla="*/ 0 h 57"/>
                <a:gd name="T22" fmla="*/ 1 w 90"/>
                <a:gd name="T23" fmla="*/ 0 h 57"/>
                <a:gd name="T24" fmla="*/ 1 w 90"/>
                <a:gd name="T25" fmla="*/ 0 h 57"/>
                <a:gd name="T26" fmla="*/ 1 w 90"/>
                <a:gd name="T27" fmla="*/ 0 h 57"/>
                <a:gd name="T28" fmla="*/ 1 w 90"/>
                <a:gd name="T29" fmla="*/ 0 h 57"/>
                <a:gd name="T30" fmla="*/ 1 w 90"/>
                <a:gd name="T31" fmla="*/ 0 h 57"/>
                <a:gd name="T32" fmla="*/ 1 w 90"/>
                <a:gd name="T33" fmla="*/ 0 h 57"/>
                <a:gd name="T34" fmla="*/ 1 w 90"/>
                <a:gd name="T35" fmla="*/ 0 h 57"/>
                <a:gd name="T36" fmla="*/ 1 w 90"/>
                <a:gd name="T37" fmla="*/ 0 h 57"/>
                <a:gd name="T38" fmla="*/ 1 w 90"/>
                <a:gd name="T39" fmla="*/ 0 h 57"/>
                <a:gd name="T40" fmla="*/ 1 w 90"/>
                <a:gd name="T41" fmla="*/ 0 h 57"/>
                <a:gd name="T42" fmla="*/ 1 w 90"/>
                <a:gd name="T43" fmla="*/ 0 h 57"/>
                <a:gd name="T44" fmla="*/ 1 w 90"/>
                <a:gd name="T45" fmla="*/ 0 h 57"/>
                <a:gd name="T46" fmla="*/ 1 w 90"/>
                <a:gd name="T47" fmla="*/ 0 h 57"/>
                <a:gd name="T48" fmla="*/ 1 w 90"/>
                <a:gd name="T49" fmla="*/ 0 h 57"/>
                <a:gd name="T50" fmla="*/ 1 w 90"/>
                <a:gd name="T51" fmla="*/ 0 h 57"/>
                <a:gd name="T52" fmla="*/ 1 w 90"/>
                <a:gd name="T53" fmla="*/ 0 h 57"/>
                <a:gd name="T54" fmla="*/ 1 w 90"/>
                <a:gd name="T55" fmla="*/ 0 h 57"/>
                <a:gd name="T56" fmla="*/ 1 w 90"/>
                <a:gd name="T57" fmla="*/ 0 h 57"/>
                <a:gd name="T58" fmla="*/ 1 w 90"/>
                <a:gd name="T59" fmla="*/ 0 h 57"/>
                <a:gd name="T60" fmla="*/ 1 w 90"/>
                <a:gd name="T61" fmla="*/ 0 h 57"/>
                <a:gd name="T62" fmla="*/ 1 w 90"/>
                <a:gd name="T63" fmla="*/ 0 h 57"/>
                <a:gd name="T64" fmla="*/ 1 w 90"/>
                <a:gd name="T65" fmla="*/ 0 h 57"/>
                <a:gd name="T66" fmla="*/ 1 w 90"/>
                <a:gd name="T67" fmla="*/ 0 h 57"/>
                <a:gd name="T68" fmla="*/ 1 w 90"/>
                <a:gd name="T69" fmla="*/ 0 h 57"/>
                <a:gd name="T70" fmla="*/ 1 w 90"/>
                <a:gd name="T71" fmla="*/ 0 h 57"/>
                <a:gd name="T72" fmla="*/ 1 w 90"/>
                <a:gd name="T73" fmla="*/ 0 h 57"/>
                <a:gd name="T74" fmla="*/ 0 w 90"/>
                <a:gd name="T75" fmla="*/ 0 h 57"/>
                <a:gd name="T76" fmla="*/ 1 w 90"/>
                <a:gd name="T77" fmla="*/ 0 h 57"/>
                <a:gd name="T78" fmla="*/ 1 w 90"/>
                <a:gd name="T79" fmla="*/ 0 h 57"/>
                <a:gd name="T80" fmla="*/ 1 w 90"/>
                <a:gd name="T81" fmla="*/ 0 h 57"/>
                <a:gd name="T82" fmla="*/ 1 w 90"/>
                <a:gd name="T83" fmla="*/ 0 h 57"/>
                <a:gd name="T84" fmla="*/ 1 w 90"/>
                <a:gd name="T85" fmla="*/ 0 h 57"/>
                <a:gd name="T86" fmla="*/ 1 w 90"/>
                <a:gd name="T87" fmla="*/ 0 h 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0"/>
                <a:gd name="T133" fmla="*/ 0 h 57"/>
                <a:gd name="T134" fmla="*/ 90 w 90"/>
                <a:gd name="T135" fmla="*/ 57 h 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0" h="57">
                  <a:moveTo>
                    <a:pt x="16" y="0"/>
                  </a:moveTo>
                  <a:lnTo>
                    <a:pt x="18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4" y="6"/>
                  </a:lnTo>
                  <a:lnTo>
                    <a:pt x="41" y="8"/>
                  </a:lnTo>
                  <a:lnTo>
                    <a:pt x="45" y="12"/>
                  </a:lnTo>
                  <a:lnTo>
                    <a:pt x="51" y="14"/>
                  </a:lnTo>
                  <a:lnTo>
                    <a:pt x="59" y="18"/>
                  </a:lnTo>
                  <a:lnTo>
                    <a:pt x="63" y="22"/>
                  </a:lnTo>
                  <a:lnTo>
                    <a:pt x="71" y="25"/>
                  </a:lnTo>
                  <a:lnTo>
                    <a:pt x="75" y="29"/>
                  </a:lnTo>
                  <a:lnTo>
                    <a:pt x="79" y="33"/>
                  </a:lnTo>
                  <a:lnTo>
                    <a:pt x="84" y="35"/>
                  </a:lnTo>
                  <a:lnTo>
                    <a:pt x="86" y="41"/>
                  </a:lnTo>
                  <a:lnTo>
                    <a:pt x="90" y="49"/>
                  </a:lnTo>
                  <a:lnTo>
                    <a:pt x="90" y="53"/>
                  </a:lnTo>
                  <a:lnTo>
                    <a:pt x="88" y="55"/>
                  </a:lnTo>
                  <a:lnTo>
                    <a:pt x="86" y="57"/>
                  </a:lnTo>
                  <a:lnTo>
                    <a:pt x="79" y="57"/>
                  </a:lnTo>
                  <a:lnTo>
                    <a:pt x="77" y="55"/>
                  </a:lnTo>
                  <a:lnTo>
                    <a:pt x="75" y="55"/>
                  </a:lnTo>
                  <a:lnTo>
                    <a:pt x="73" y="55"/>
                  </a:lnTo>
                  <a:lnTo>
                    <a:pt x="69" y="53"/>
                  </a:lnTo>
                  <a:lnTo>
                    <a:pt x="65" y="51"/>
                  </a:lnTo>
                  <a:lnTo>
                    <a:pt x="59" y="49"/>
                  </a:lnTo>
                  <a:lnTo>
                    <a:pt x="53" y="45"/>
                  </a:lnTo>
                  <a:lnTo>
                    <a:pt x="45" y="43"/>
                  </a:lnTo>
                  <a:lnTo>
                    <a:pt x="41" y="41"/>
                  </a:lnTo>
                  <a:lnTo>
                    <a:pt x="34" y="37"/>
                  </a:lnTo>
                  <a:lnTo>
                    <a:pt x="26" y="35"/>
                  </a:lnTo>
                  <a:lnTo>
                    <a:pt x="20" y="29"/>
                  </a:lnTo>
                  <a:lnTo>
                    <a:pt x="14" y="27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49" name="Freeform 18"/>
            <p:cNvSpPr>
              <a:spLocks/>
            </p:cNvSpPr>
            <p:nvPr/>
          </p:nvSpPr>
          <p:spPr bwMode="auto">
            <a:xfrm>
              <a:off x="3485" y="2540"/>
              <a:ext cx="25" cy="29"/>
            </a:xfrm>
            <a:custGeom>
              <a:avLst/>
              <a:gdLst>
                <a:gd name="T0" fmla="*/ 0 w 51"/>
                <a:gd name="T1" fmla="*/ 1 h 58"/>
                <a:gd name="T2" fmla="*/ 0 w 51"/>
                <a:gd name="T3" fmla="*/ 1 h 58"/>
                <a:gd name="T4" fmla="*/ 0 w 51"/>
                <a:gd name="T5" fmla="*/ 1 h 58"/>
                <a:gd name="T6" fmla="*/ 0 w 51"/>
                <a:gd name="T7" fmla="*/ 1 h 58"/>
                <a:gd name="T8" fmla="*/ 0 w 51"/>
                <a:gd name="T9" fmla="*/ 1 h 58"/>
                <a:gd name="T10" fmla="*/ 0 w 51"/>
                <a:gd name="T11" fmla="*/ 1 h 58"/>
                <a:gd name="T12" fmla="*/ 0 w 51"/>
                <a:gd name="T13" fmla="*/ 1 h 58"/>
                <a:gd name="T14" fmla="*/ 0 w 51"/>
                <a:gd name="T15" fmla="*/ 1 h 58"/>
                <a:gd name="T16" fmla="*/ 0 w 51"/>
                <a:gd name="T17" fmla="*/ 1 h 58"/>
                <a:gd name="T18" fmla="*/ 0 w 51"/>
                <a:gd name="T19" fmla="*/ 1 h 58"/>
                <a:gd name="T20" fmla="*/ 0 w 51"/>
                <a:gd name="T21" fmla="*/ 1 h 58"/>
                <a:gd name="T22" fmla="*/ 0 w 51"/>
                <a:gd name="T23" fmla="*/ 1 h 58"/>
                <a:gd name="T24" fmla="*/ 0 w 51"/>
                <a:gd name="T25" fmla="*/ 1 h 58"/>
                <a:gd name="T26" fmla="*/ 0 w 51"/>
                <a:gd name="T27" fmla="*/ 1 h 58"/>
                <a:gd name="T28" fmla="*/ 0 w 51"/>
                <a:gd name="T29" fmla="*/ 1 h 58"/>
                <a:gd name="T30" fmla="*/ 0 w 51"/>
                <a:gd name="T31" fmla="*/ 1 h 58"/>
                <a:gd name="T32" fmla="*/ 0 w 51"/>
                <a:gd name="T33" fmla="*/ 1 h 58"/>
                <a:gd name="T34" fmla="*/ 0 w 51"/>
                <a:gd name="T35" fmla="*/ 1 h 58"/>
                <a:gd name="T36" fmla="*/ 0 w 51"/>
                <a:gd name="T37" fmla="*/ 1 h 58"/>
                <a:gd name="T38" fmla="*/ 0 w 51"/>
                <a:gd name="T39" fmla="*/ 1 h 58"/>
                <a:gd name="T40" fmla="*/ 0 w 51"/>
                <a:gd name="T41" fmla="*/ 1 h 58"/>
                <a:gd name="T42" fmla="*/ 0 w 51"/>
                <a:gd name="T43" fmla="*/ 1 h 58"/>
                <a:gd name="T44" fmla="*/ 0 w 51"/>
                <a:gd name="T45" fmla="*/ 1 h 58"/>
                <a:gd name="T46" fmla="*/ 0 w 51"/>
                <a:gd name="T47" fmla="*/ 1 h 58"/>
                <a:gd name="T48" fmla="*/ 0 w 51"/>
                <a:gd name="T49" fmla="*/ 1 h 58"/>
                <a:gd name="T50" fmla="*/ 0 w 51"/>
                <a:gd name="T51" fmla="*/ 1 h 58"/>
                <a:gd name="T52" fmla="*/ 0 w 51"/>
                <a:gd name="T53" fmla="*/ 1 h 58"/>
                <a:gd name="T54" fmla="*/ 0 w 51"/>
                <a:gd name="T55" fmla="*/ 1 h 58"/>
                <a:gd name="T56" fmla="*/ 0 w 51"/>
                <a:gd name="T57" fmla="*/ 1 h 58"/>
                <a:gd name="T58" fmla="*/ 0 w 51"/>
                <a:gd name="T59" fmla="*/ 0 h 58"/>
                <a:gd name="T60" fmla="*/ 0 w 51"/>
                <a:gd name="T61" fmla="*/ 0 h 58"/>
                <a:gd name="T62" fmla="*/ 0 w 51"/>
                <a:gd name="T63" fmla="*/ 0 h 58"/>
                <a:gd name="T64" fmla="*/ 0 w 51"/>
                <a:gd name="T65" fmla="*/ 1 h 58"/>
                <a:gd name="T66" fmla="*/ 0 w 51"/>
                <a:gd name="T67" fmla="*/ 1 h 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1"/>
                <a:gd name="T103" fmla="*/ 0 h 58"/>
                <a:gd name="T104" fmla="*/ 51 w 51"/>
                <a:gd name="T105" fmla="*/ 58 h 5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1" h="58">
                  <a:moveTo>
                    <a:pt x="31" y="2"/>
                  </a:moveTo>
                  <a:lnTo>
                    <a:pt x="30" y="2"/>
                  </a:lnTo>
                  <a:lnTo>
                    <a:pt x="26" y="4"/>
                  </a:lnTo>
                  <a:lnTo>
                    <a:pt x="20" y="8"/>
                  </a:lnTo>
                  <a:lnTo>
                    <a:pt x="16" y="13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2" y="31"/>
                  </a:lnTo>
                  <a:lnTo>
                    <a:pt x="2" y="37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55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12" y="58"/>
                  </a:lnTo>
                  <a:lnTo>
                    <a:pt x="16" y="55"/>
                  </a:lnTo>
                  <a:lnTo>
                    <a:pt x="20" y="53"/>
                  </a:lnTo>
                  <a:lnTo>
                    <a:pt x="24" y="47"/>
                  </a:lnTo>
                  <a:lnTo>
                    <a:pt x="28" y="43"/>
                  </a:lnTo>
                  <a:lnTo>
                    <a:pt x="31" y="39"/>
                  </a:lnTo>
                  <a:lnTo>
                    <a:pt x="35" y="35"/>
                  </a:lnTo>
                  <a:lnTo>
                    <a:pt x="39" y="33"/>
                  </a:lnTo>
                  <a:lnTo>
                    <a:pt x="43" y="29"/>
                  </a:lnTo>
                  <a:lnTo>
                    <a:pt x="45" y="25"/>
                  </a:lnTo>
                  <a:lnTo>
                    <a:pt x="49" y="21"/>
                  </a:lnTo>
                  <a:lnTo>
                    <a:pt x="51" y="17"/>
                  </a:lnTo>
                  <a:lnTo>
                    <a:pt x="51" y="12"/>
                  </a:lnTo>
                  <a:lnTo>
                    <a:pt x="49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50" name="Freeform 19"/>
            <p:cNvSpPr>
              <a:spLocks/>
            </p:cNvSpPr>
            <p:nvPr/>
          </p:nvSpPr>
          <p:spPr bwMode="auto">
            <a:xfrm>
              <a:off x="3289" y="3103"/>
              <a:ext cx="23" cy="66"/>
            </a:xfrm>
            <a:custGeom>
              <a:avLst/>
              <a:gdLst>
                <a:gd name="T0" fmla="*/ 1 w 45"/>
                <a:gd name="T1" fmla="*/ 0 h 133"/>
                <a:gd name="T2" fmla="*/ 1 w 45"/>
                <a:gd name="T3" fmla="*/ 0 h 133"/>
                <a:gd name="T4" fmla="*/ 1 w 45"/>
                <a:gd name="T5" fmla="*/ 0 h 133"/>
                <a:gd name="T6" fmla="*/ 1 w 45"/>
                <a:gd name="T7" fmla="*/ 0 h 133"/>
                <a:gd name="T8" fmla="*/ 1 w 45"/>
                <a:gd name="T9" fmla="*/ 0 h 133"/>
                <a:gd name="T10" fmla="*/ 1 w 45"/>
                <a:gd name="T11" fmla="*/ 0 h 133"/>
                <a:gd name="T12" fmla="*/ 1 w 45"/>
                <a:gd name="T13" fmla="*/ 0 h 133"/>
                <a:gd name="T14" fmla="*/ 1 w 45"/>
                <a:gd name="T15" fmla="*/ 0 h 133"/>
                <a:gd name="T16" fmla="*/ 1 w 45"/>
                <a:gd name="T17" fmla="*/ 0 h 133"/>
                <a:gd name="T18" fmla="*/ 1 w 45"/>
                <a:gd name="T19" fmla="*/ 0 h 133"/>
                <a:gd name="T20" fmla="*/ 1 w 45"/>
                <a:gd name="T21" fmla="*/ 0 h 133"/>
                <a:gd name="T22" fmla="*/ 1 w 45"/>
                <a:gd name="T23" fmla="*/ 0 h 133"/>
                <a:gd name="T24" fmla="*/ 1 w 45"/>
                <a:gd name="T25" fmla="*/ 0 h 133"/>
                <a:gd name="T26" fmla="*/ 1 w 45"/>
                <a:gd name="T27" fmla="*/ 0 h 133"/>
                <a:gd name="T28" fmla="*/ 1 w 45"/>
                <a:gd name="T29" fmla="*/ 0 h 133"/>
                <a:gd name="T30" fmla="*/ 1 w 45"/>
                <a:gd name="T31" fmla="*/ 0 h 133"/>
                <a:gd name="T32" fmla="*/ 1 w 45"/>
                <a:gd name="T33" fmla="*/ 0 h 133"/>
                <a:gd name="T34" fmla="*/ 0 w 45"/>
                <a:gd name="T35" fmla="*/ 0 h 133"/>
                <a:gd name="T36" fmla="*/ 0 w 45"/>
                <a:gd name="T37" fmla="*/ 0 h 133"/>
                <a:gd name="T38" fmla="*/ 0 w 45"/>
                <a:gd name="T39" fmla="*/ 0 h 133"/>
                <a:gd name="T40" fmla="*/ 0 w 45"/>
                <a:gd name="T41" fmla="*/ 0 h 133"/>
                <a:gd name="T42" fmla="*/ 0 w 45"/>
                <a:gd name="T43" fmla="*/ 0 h 133"/>
                <a:gd name="T44" fmla="*/ 0 w 45"/>
                <a:gd name="T45" fmla="*/ 0 h 133"/>
                <a:gd name="T46" fmla="*/ 0 w 45"/>
                <a:gd name="T47" fmla="*/ 0 h 133"/>
                <a:gd name="T48" fmla="*/ 1 w 45"/>
                <a:gd name="T49" fmla="*/ 0 h 133"/>
                <a:gd name="T50" fmla="*/ 1 w 45"/>
                <a:gd name="T51" fmla="*/ 0 h 133"/>
                <a:gd name="T52" fmla="*/ 1 w 45"/>
                <a:gd name="T53" fmla="*/ 0 h 133"/>
                <a:gd name="T54" fmla="*/ 1 w 45"/>
                <a:gd name="T55" fmla="*/ 0 h 133"/>
                <a:gd name="T56" fmla="*/ 1 w 45"/>
                <a:gd name="T57" fmla="*/ 0 h 133"/>
                <a:gd name="T58" fmla="*/ 1 w 45"/>
                <a:gd name="T59" fmla="*/ 0 h 133"/>
                <a:gd name="T60" fmla="*/ 1 w 45"/>
                <a:gd name="T61" fmla="*/ 0 h 133"/>
                <a:gd name="T62" fmla="*/ 1 w 45"/>
                <a:gd name="T63" fmla="*/ 0 h 133"/>
                <a:gd name="T64" fmla="*/ 1 w 45"/>
                <a:gd name="T65" fmla="*/ 0 h 133"/>
                <a:gd name="T66" fmla="*/ 1 w 45"/>
                <a:gd name="T67" fmla="*/ 0 h 133"/>
                <a:gd name="T68" fmla="*/ 1 w 45"/>
                <a:gd name="T69" fmla="*/ 0 h 133"/>
                <a:gd name="T70" fmla="*/ 1 w 45"/>
                <a:gd name="T71" fmla="*/ 0 h 133"/>
                <a:gd name="T72" fmla="*/ 1 w 45"/>
                <a:gd name="T73" fmla="*/ 0 h 133"/>
                <a:gd name="T74" fmla="*/ 1 w 45"/>
                <a:gd name="T75" fmla="*/ 0 h 133"/>
                <a:gd name="T76" fmla="*/ 1 w 45"/>
                <a:gd name="T77" fmla="*/ 0 h 133"/>
                <a:gd name="T78" fmla="*/ 1 w 45"/>
                <a:gd name="T79" fmla="*/ 0 h 133"/>
                <a:gd name="T80" fmla="*/ 1 w 45"/>
                <a:gd name="T81" fmla="*/ 0 h 133"/>
                <a:gd name="T82" fmla="*/ 1 w 45"/>
                <a:gd name="T83" fmla="*/ 0 h 133"/>
                <a:gd name="T84" fmla="*/ 1 w 45"/>
                <a:gd name="T85" fmla="*/ 0 h 133"/>
                <a:gd name="T86" fmla="*/ 1 w 45"/>
                <a:gd name="T87" fmla="*/ 0 h 133"/>
                <a:gd name="T88" fmla="*/ 1 w 45"/>
                <a:gd name="T89" fmla="*/ 0 h 133"/>
                <a:gd name="T90" fmla="*/ 1 w 45"/>
                <a:gd name="T91" fmla="*/ 0 h 133"/>
                <a:gd name="T92" fmla="*/ 1 w 45"/>
                <a:gd name="T93" fmla="*/ 0 h 133"/>
                <a:gd name="T94" fmla="*/ 1 w 45"/>
                <a:gd name="T95" fmla="*/ 0 h 133"/>
                <a:gd name="T96" fmla="*/ 1 w 45"/>
                <a:gd name="T97" fmla="*/ 0 h 133"/>
                <a:gd name="T98" fmla="*/ 1 w 45"/>
                <a:gd name="T99" fmla="*/ 0 h 133"/>
                <a:gd name="T100" fmla="*/ 1 w 45"/>
                <a:gd name="T101" fmla="*/ 0 h 133"/>
                <a:gd name="T102" fmla="*/ 1 w 45"/>
                <a:gd name="T103" fmla="*/ 0 h 133"/>
                <a:gd name="T104" fmla="*/ 1 w 45"/>
                <a:gd name="T105" fmla="*/ 0 h 133"/>
                <a:gd name="T106" fmla="*/ 1 w 45"/>
                <a:gd name="T107" fmla="*/ 0 h 1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5"/>
                <a:gd name="T163" fmla="*/ 0 h 133"/>
                <a:gd name="T164" fmla="*/ 45 w 45"/>
                <a:gd name="T165" fmla="*/ 133 h 1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5" h="133">
                  <a:moveTo>
                    <a:pt x="30" y="0"/>
                  </a:moveTo>
                  <a:lnTo>
                    <a:pt x="28" y="0"/>
                  </a:lnTo>
                  <a:lnTo>
                    <a:pt x="26" y="4"/>
                  </a:lnTo>
                  <a:lnTo>
                    <a:pt x="24" y="10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6" y="28"/>
                  </a:lnTo>
                  <a:lnTo>
                    <a:pt x="14" y="33"/>
                  </a:lnTo>
                  <a:lnTo>
                    <a:pt x="12" y="41"/>
                  </a:lnTo>
                  <a:lnTo>
                    <a:pt x="10" y="47"/>
                  </a:lnTo>
                  <a:lnTo>
                    <a:pt x="8" y="55"/>
                  </a:lnTo>
                  <a:lnTo>
                    <a:pt x="6" y="63"/>
                  </a:lnTo>
                  <a:lnTo>
                    <a:pt x="6" y="71"/>
                  </a:lnTo>
                  <a:lnTo>
                    <a:pt x="4" y="76"/>
                  </a:lnTo>
                  <a:lnTo>
                    <a:pt x="2" y="84"/>
                  </a:lnTo>
                  <a:lnTo>
                    <a:pt x="2" y="90"/>
                  </a:lnTo>
                  <a:lnTo>
                    <a:pt x="2" y="98"/>
                  </a:lnTo>
                  <a:lnTo>
                    <a:pt x="0" y="102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21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2" y="131"/>
                  </a:lnTo>
                  <a:lnTo>
                    <a:pt x="22" y="133"/>
                  </a:lnTo>
                  <a:lnTo>
                    <a:pt x="22" y="129"/>
                  </a:lnTo>
                  <a:lnTo>
                    <a:pt x="22" y="123"/>
                  </a:lnTo>
                  <a:lnTo>
                    <a:pt x="22" y="117"/>
                  </a:lnTo>
                  <a:lnTo>
                    <a:pt x="24" y="114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98"/>
                  </a:lnTo>
                  <a:lnTo>
                    <a:pt x="24" y="92"/>
                  </a:lnTo>
                  <a:lnTo>
                    <a:pt x="26" y="86"/>
                  </a:lnTo>
                  <a:lnTo>
                    <a:pt x="26" y="82"/>
                  </a:lnTo>
                  <a:lnTo>
                    <a:pt x="26" y="76"/>
                  </a:lnTo>
                  <a:lnTo>
                    <a:pt x="26" y="73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28" y="57"/>
                  </a:lnTo>
                  <a:lnTo>
                    <a:pt x="32" y="49"/>
                  </a:lnTo>
                  <a:lnTo>
                    <a:pt x="32" y="43"/>
                  </a:lnTo>
                  <a:lnTo>
                    <a:pt x="34" y="39"/>
                  </a:lnTo>
                  <a:lnTo>
                    <a:pt x="36" y="33"/>
                  </a:lnTo>
                  <a:lnTo>
                    <a:pt x="37" y="30"/>
                  </a:lnTo>
                  <a:lnTo>
                    <a:pt x="39" y="24"/>
                  </a:lnTo>
                  <a:lnTo>
                    <a:pt x="39" y="20"/>
                  </a:lnTo>
                  <a:lnTo>
                    <a:pt x="41" y="14"/>
                  </a:lnTo>
                  <a:lnTo>
                    <a:pt x="43" y="12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51" name="Freeform 20"/>
            <p:cNvSpPr>
              <a:spLocks/>
            </p:cNvSpPr>
            <p:nvPr/>
          </p:nvSpPr>
          <p:spPr bwMode="auto">
            <a:xfrm>
              <a:off x="3361" y="3490"/>
              <a:ext cx="16" cy="49"/>
            </a:xfrm>
            <a:custGeom>
              <a:avLst/>
              <a:gdLst>
                <a:gd name="T0" fmla="*/ 0 w 33"/>
                <a:gd name="T1" fmla="*/ 0 h 98"/>
                <a:gd name="T2" fmla="*/ 0 w 33"/>
                <a:gd name="T3" fmla="*/ 0 h 98"/>
                <a:gd name="T4" fmla="*/ 0 w 33"/>
                <a:gd name="T5" fmla="*/ 1 h 98"/>
                <a:gd name="T6" fmla="*/ 0 w 33"/>
                <a:gd name="T7" fmla="*/ 1 h 98"/>
                <a:gd name="T8" fmla="*/ 0 w 33"/>
                <a:gd name="T9" fmla="*/ 1 h 98"/>
                <a:gd name="T10" fmla="*/ 0 w 33"/>
                <a:gd name="T11" fmla="*/ 1 h 98"/>
                <a:gd name="T12" fmla="*/ 0 w 33"/>
                <a:gd name="T13" fmla="*/ 1 h 98"/>
                <a:gd name="T14" fmla="*/ 0 w 33"/>
                <a:gd name="T15" fmla="*/ 1 h 98"/>
                <a:gd name="T16" fmla="*/ 0 w 33"/>
                <a:gd name="T17" fmla="*/ 1 h 98"/>
                <a:gd name="T18" fmla="*/ 0 w 33"/>
                <a:gd name="T19" fmla="*/ 1 h 98"/>
                <a:gd name="T20" fmla="*/ 0 w 33"/>
                <a:gd name="T21" fmla="*/ 1 h 98"/>
                <a:gd name="T22" fmla="*/ 0 w 33"/>
                <a:gd name="T23" fmla="*/ 1 h 98"/>
                <a:gd name="T24" fmla="*/ 0 w 33"/>
                <a:gd name="T25" fmla="*/ 1 h 98"/>
                <a:gd name="T26" fmla="*/ 0 w 33"/>
                <a:gd name="T27" fmla="*/ 1 h 98"/>
                <a:gd name="T28" fmla="*/ 0 w 33"/>
                <a:gd name="T29" fmla="*/ 1 h 98"/>
                <a:gd name="T30" fmla="*/ 0 w 33"/>
                <a:gd name="T31" fmla="*/ 1 h 98"/>
                <a:gd name="T32" fmla="*/ 0 w 33"/>
                <a:gd name="T33" fmla="*/ 1 h 98"/>
                <a:gd name="T34" fmla="*/ 0 w 33"/>
                <a:gd name="T35" fmla="*/ 1 h 98"/>
                <a:gd name="T36" fmla="*/ 0 w 33"/>
                <a:gd name="T37" fmla="*/ 1 h 98"/>
                <a:gd name="T38" fmla="*/ 0 w 33"/>
                <a:gd name="T39" fmla="*/ 1 h 98"/>
                <a:gd name="T40" fmla="*/ 0 w 33"/>
                <a:gd name="T41" fmla="*/ 1 h 98"/>
                <a:gd name="T42" fmla="*/ 0 w 33"/>
                <a:gd name="T43" fmla="*/ 1 h 98"/>
                <a:gd name="T44" fmla="*/ 0 w 33"/>
                <a:gd name="T45" fmla="*/ 1 h 98"/>
                <a:gd name="T46" fmla="*/ 0 w 33"/>
                <a:gd name="T47" fmla="*/ 1 h 98"/>
                <a:gd name="T48" fmla="*/ 0 w 33"/>
                <a:gd name="T49" fmla="*/ 1 h 98"/>
                <a:gd name="T50" fmla="*/ 0 w 33"/>
                <a:gd name="T51" fmla="*/ 1 h 98"/>
                <a:gd name="T52" fmla="*/ 0 w 33"/>
                <a:gd name="T53" fmla="*/ 1 h 98"/>
                <a:gd name="T54" fmla="*/ 0 w 33"/>
                <a:gd name="T55" fmla="*/ 1 h 98"/>
                <a:gd name="T56" fmla="*/ 0 w 33"/>
                <a:gd name="T57" fmla="*/ 1 h 98"/>
                <a:gd name="T58" fmla="*/ 0 w 33"/>
                <a:gd name="T59" fmla="*/ 1 h 98"/>
                <a:gd name="T60" fmla="*/ 0 w 33"/>
                <a:gd name="T61" fmla="*/ 1 h 98"/>
                <a:gd name="T62" fmla="*/ 0 w 33"/>
                <a:gd name="T63" fmla="*/ 1 h 98"/>
                <a:gd name="T64" fmla="*/ 0 w 33"/>
                <a:gd name="T65" fmla="*/ 1 h 98"/>
                <a:gd name="T66" fmla="*/ 0 w 33"/>
                <a:gd name="T67" fmla="*/ 1 h 98"/>
                <a:gd name="T68" fmla="*/ 0 w 33"/>
                <a:gd name="T69" fmla="*/ 1 h 98"/>
                <a:gd name="T70" fmla="*/ 0 w 33"/>
                <a:gd name="T71" fmla="*/ 1 h 98"/>
                <a:gd name="T72" fmla="*/ 0 w 33"/>
                <a:gd name="T73" fmla="*/ 1 h 98"/>
                <a:gd name="T74" fmla="*/ 0 w 33"/>
                <a:gd name="T75" fmla="*/ 1 h 98"/>
                <a:gd name="T76" fmla="*/ 0 w 33"/>
                <a:gd name="T77" fmla="*/ 1 h 98"/>
                <a:gd name="T78" fmla="*/ 0 w 33"/>
                <a:gd name="T79" fmla="*/ 1 h 98"/>
                <a:gd name="T80" fmla="*/ 0 w 33"/>
                <a:gd name="T81" fmla="*/ 1 h 98"/>
                <a:gd name="T82" fmla="*/ 0 w 33"/>
                <a:gd name="T83" fmla="*/ 0 h 98"/>
                <a:gd name="T84" fmla="*/ 0 w 33"/>
                <a:gd name="T85" fmla="*/ 0 h 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"/>
                <a:gd name="T130" fmla="*/ 0 h 98"/>
                <a:gd name="T131" fmla="*/ 33 w 33"/>
                <a:gd name="T132" fmla="*/ 98 h 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" h="98">
                  <a:moveTo>
                    <a:pt x="14" y="0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0" y="16"/>
                  </a:lnTo>
                  <a:lnTo>
                    <a:pt x="8" y="23"/>
                  </a:lnTo>
                  <a:lnTo>
                    <a:pt x="6" y="29"/>
                  </a:lnTo>
                  <a:lnTo>
                    <a:pt x="6" y="37"/>
                  </a:lnTo>
                  <a:lnTo>
                    <a:pt x="4" y="45"/>
                  </a:lnTo>
                  <a:lnTo>
                    <a:pt x="2" y="53"/>
                  </a:lnTo>
                  <a:lnTo>
                    <a:pt x="0" y="59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4" y="90"/>
                  </a:lnTo>
                  <a:lnTo>
                    <a:pt x="6" y="96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8" y="98"/>
                  </a:lnTo>
                  <a:lnTo>
                    <a:pt x="20" y="92"/>
                  </a:lnTo>
                  <a:lnTo>
                    <a:pt x="23" y="90"/>
                  </a:lnTo>
                  <a:lnTo>
                    <a:pt x="25" y="84"/>
                  </a:lnTo>
                  <a:lnTo>
                    <a:pt x="25" y="82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0"/>
                  </a:lnTo>
                  <a:lnTo>
                    <a:pt x="25" y="66"/>
                  </a:lnTo>
                  <a:lnTo>
                    <a:pt x="25" y="59"/>
                  </a:lnTo>
                  <a:lnTo>
                    <a:pt x="27" y="53"/>
                  </a:lnTo>
                  <a:lnTo>
                    <a:pt x="27" y="47"/>
                  </a:lnTo>
                  <a:lnTo>
                    <a:pt x="29" y="39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1" y="19"/>
                  </a:lnTo>
                  <a:lnTo>
                    <a:pt x="31" y="14"/>
                  </a:lnTo>
                  <a:lnTo>
                    <a:pt x="31" y="10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52" name="Freeform 21"/>
            <p:cNvSpPr>
              <a:spLocks/>
            </p:cNvSpPr>
            <p:nvPr/>
          </p:nvSpPr>
          <p:spPr bwMode="auto">
            <a:xfrm>
              <a:off x="3622" y="3523"/>
              <a:ext cx="62" cy="25"/>
            </a:xfrm>
            <a:custGeom>
              <a:avLst/>
              <a:gdLst>
                <a:gd name="T0" fmla="*/ 1 w 123"/>
                <a:gd name="T1" fmla="*/ 0 h 51"/>
                <a:gd name="T2" fmla="*/ 1 w 123"/>
                <a:gd name="T3" fmla="*/ 0 h 51"/>
                <a:gd name="T4" fmla="*/ 1 w 123"/>
                <a:gd name="T5" fmla="*/ 0 h 51"/>
                <a:gd name="T6" fmla="*/ 1 w 123"/>
                <a:gd name="T7" fmla="*/ 0 h 51"/>
                <a:gd name="T8" fmla="*/ 1 w 123"/>
                <a:gd name="T9" fmla="*/ 0 h 51"/>
                <a:gd name="T10" fmla="*/ 1 w 123"/>
                <a:gd name="T11" fmla="*/ 0 h 51"/>
                <a:gd name="T12" fmla="*/ 1 w 123"/>
                <a:gd name="T13" fmla="*/ 0 h 51"/>
                <a:gd name="T14" fmla="*/ 1 w 123"/>
                <a:gd name="T15" fmla="*/ 0 h 51"/>
                <a:gd name="T16" fmla="*/ 1 w 123"/>
                <a:gd name="T17" fmla="*/ 0 h 51"/>
                <a:gd name="T18" fmla="*/ 1 w 123"/>
                <a:gd name="T19" fmla="*/ 0 h 51"/>
                <a:gd name="T20" fmla="*/ 1 w 123"/>
                <a:gd name="T21" fmla="*/ 0 h 51"/>
                <a:gd name="T22" fmla="*/ 1 w 123"/>
                <a:gd name="T23" fmla="*/ 0 h 51"/>
                <a:gd name="T24" fmla="*/ 1 w 123"/>
                <a:gd name="T25" fmla="*/ 0 h 51"/>
                <a:gd name="T26" fmla="*/ 1 w 123"/>
                <a:gd name="T27" fmla="*/ 0 h 51"/>
                <a:gd name="T28" fmla="*/ 1 w 123"/>
                <a:gd name="T29" fmla="*/ 0 h 51"/>
                <a:gd name="T30" fmla="*/ 1 w 123"/>
                <a:gd name="T31" fmla="*/ 0 h 51"/>
                <a:gd name="T32" fmla="*/ 1 w 123"/>
                <a:gd name="T33" fmla="*/ 0 h 51"/>
                <a:gd name="T34" fmla="*/ 1 w 123"/>
                <a:gd name="T35" fmla="*/ 0 h 51"/>
                <a:gd name="T36" fmla="*/ 1 w 123"/>
                <a:gd name="T37" fmla="*/ 0 h 51"/>
                <a:gd name="T38" fmla="*/ 1 w 123"/>
                <a:gd name="T39" fmla="*/ 0 h 51"/>
                <a:gd name="T40" fmla="*/ 0 w 123"/>
                <a:gd name="T41" fmla="*/ 0 h 51"/>
                <a:gd name="T42" fmla="*/ 1 w 123"/>
                <a:gd name="T43" fmla="*/ 0 h 51"/>
                <a:gd name="T44" fmla="*/ 1 w 123"/>
                <a:gd name="T45" fmla="*/ 0 h 51"/>
                <a:gd name="T46" fmla="*/ 1 w 123"/>
                <a:gd name="T47" fmla="*/ 0 h 51"/>
                <a:gd name="T48" fmla="*/ 1 w 123"/>
                <a:gd name="T49" fmla="*/ 0 h 51"/>
                <a:gd name="T50" fmla="*/ 1 w 123"/>
                <a:gd name="T51" fmla="*/ 0 h 51"/>
                <a:gd name="T52" fmla="*/ 1 w 123"/>
                <a:gd name="T53" fmla="*/ 0 h 51"/>
                <a:gd name="T54" fmla="*/ 1 w 123"/>
                <a:gd name="T55" fmla="*/ 0 h 51"/>
                <a:gd name="T56" fmla="*/ 1 w 123"/>
                <a:gd name="T57" fmla="*/ 0 h 51"/>
                <a:gd name="T58" fmla="*/ 1 w 123"/>
                <a:gd name="T59" fmla="*/ 0 h 51"/>
                <a:gd name="T60" fmla="*/ 1 w 123"/>
                <a:gd name="T61" fmla="*/ 0 h 51"/>
                <a:gd name="T62" fmla="*/ 1 w 123"/>
                <a:gd name="T63" fmla="*/ 0 h 51"/>
                <a:gd name="T64" fmla="*/ 1 w 123"/>
                <a:gd name="T65" fmla="*/ 0 h 51"/>
                <a:gd name="T66" fmla="*/ 1 w 123"/>
                <a:gd name="T67" fmla="*/ 0 h 51"/>
                <a:gd name="T68" fmla="*/ 1 w 123"/>
                <a:gd name="T69" fmla="*/ 0 h 51"/>
                <a:gd name="T70" fmla="*/ 1 w 123"/>
                <a:gd name="T71" fmla="*/ 0 h 51"/>
                <a:gd name="T72" fmla="*/ 1 w 123"/>
                <a:gd name="T73" fmla="*/ 0 h 51"/>
                <a:gd name="T74" fmla="*/ 1 w 123"/>
                <a:gd name="T75" fmla="*/ 0 h 51"/>
                <a:gd name="T76" fmla="*/ 1 w 123"/>
                <a:gd name="T77" fmla="*/ 0 h 51"/>
                <a:gd name="T78" fmla="*/ 1 w 123"/>
                <a:gd name="T79" fmla="*/ 0 h 51"/>
                <a:gd name="T80" fmla="*/ 1 w 123"/>
                <a:gd name="T81" fmla="*/ 0 h 51"/>
                <a:gd name="T82" fmla="*/ 1 w 123"/>
                <a:gd name="T83" fmla="*/ 0 h 51"/>
                <a:gd name="T84" fmla="*/ 1 w 123"/>
                <a:gd name="T85" fmla="*/ 0 h 51"/>
                <a:gd name="T86" fmla="*/ 1 w 123"/>
                <a:gd name="T87" fmla="*/ 0 h 51"/>
                <a:gd name="T88" fmla="*/ 1 w 123"/>
                <a:gd name="T89" fmla="*/ 0 h 51"/>
                <a:gd name="T90" fmla="*/ 1 w 123"/>
                <a:gd name="T91" fmla="*/ 0 h 51"/>
                <a:gd name="T92" fmla="*/ 1 w 123"/>
                <a:gd name="T93" fmla="*/ 0 h 51"/>
                <a:gd name="T94" fmla="*/ 1 w 123"/>
                <a:gd name="T95" fmla="*/ 0 h 5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3"/>
                <a:gd name="T145" fmla="*/ 0 h 51"/>
                <a:gd name="T146" fmla="*/ 123 w 123"/>
                <a:gd name="T147" fmla="*/ 51 h 5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3" h="51">
                  <a:moveTo>
                    <a:pt x="111" y="0"/>
                  </a:moveTo>
                  <a:lnTo>
                    <a:pt x="109" y="0"/>
                  </a:lnTo>
                  <a:lnTo>
                    <a:pt x="105" y="0"/>
                  </a:lnTo>
                  <a:lnTo>
                    <a:pt x="99" y="4"/>
                  </a:lnTo>
                  <a:lnTo>
                    <a:pt x="92" y="6"/>
                  </a:lnTo>
                  <a:lnTo>
                    <a:pt x="84" y="10"/>
                  </a:lnTo>
                  <a:lnTo>
                    <a:pt x="76" y="14"/>
                  </a:lnTo>
                  <a:lnTo>
                    <a:pt x="68" y="18"/>
                  </a:lnTo>
                  <a:lnTo>
                    <a:pt x="62" y="22"/>
                  </a:lnTo>
                  <a:lnTo>
                    <a:pt x="55" y="24"/>
                  </a:lnTo>
                  <a:lnTo>
                    <a:pt x="47" y="26"/>
                  </a:lnTo>
                  <a:lnTo>
                    <a:pt x="41" y="26"/>
                  </a:lnTo>
                  <a:lnTo>
                    <a:pt x="35" y="28"/>
                  </a:lnTo>
                  <a:lnTo>
                    <a:pt x="31" y="28"/>
                  </a:lnTo>
                  <a:lnTo>
                    <a:pt x="25" y="30"/>
                  </a:lnTo>
                  <a:lnTo>
                    <a:pt x="21" y="30"/>
                  </a:lnTo>
                  <a:lnTo>
                    <a:pt x="15" y="30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4" y="51"/>
                  </a:lnTo>
                  <a:lnTo>
                    <a:pt x="8" y="51"/>
                  </a:lnTo>
                  <a:lnTo>
                    <a:pt x="13" y="51"/>
                  </a:lnTo>
                  <a:lnTo>
                    <a:pt x="21" y="51"/>
                  </a:lnTo>
                  <a:lnTo>
                    <a:pt x="25" y="51"/>
                  </a:lnTo>
                  <a:lnTo>
                    <a:pt x="29" y="51"/>
                  </a:lnTo>
                  <a:lnTo>
                    <a:pt x="35" y="49"/>
                  </a:lnTo>
                  <a:lnTo>
                    <a:pt x="41" y="49"/>
                  </a:lnTo>
                  <a:lnTo>
                    <a:pt x="47" y="47"/>
                  </a:lnTo>
                  <a:lnTo>
                    <a:pt x="53" y="47"/>
                  </a:lnTo>
                  <a:lnTo>
                    <a:pt x="58" y="45"/>
                  </a:lnTo>
                  <a:lnTo>
                    <a:pt x="66" y="45"/>
                  </a:lnTo>
                  <a:lnTo>
                    <a:pt x="72" y="43"/>
                  </a:lnTo>
                  <a:lnTo>
                    <a:pt x="78" y="41"/>
                  </a:lnTo>
                  <a:lnTo>
                    <a:pt x="84" y="39"/>
                  </a:lnTo>
                  <a:lnTo>
                    <a:pt x="90" y="38"/>
                  </a:lnTo>
                  <a:lnTo>
                    <a:pt x="94" y="34"/>
                  </a:lnTo>
                  <a:lnTo>
                    <a:pt x="99" y="32"/>
                  </a:lnTo>
                  <a:lnTo>
                    <a:pt x="103" y="30"/>
                  </a:lnTo>
                  <a:lnTo>
                    <a:pt x="107" y="28"/>
                  </a:lnTo>
                  <a:lnTo>
                    <a:pt x="113" y="22"/>
                  </a:lnTo>
                  <a:lnTo>
                    <a:pt x="117" y="20"/>
                  </a:lnTo>
                  <a:lnTo>
                    <a:pt x="121" y="16"/>
                  </a:lnTo>
                  <a:lnTo>
                    <a:pt x="123" y="16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53" name="Freeform 22"/>
            <p:cNvSpPr>
              <a:spLocks/>
            </p:cNvSpPr>
            <p:nvPr/>
          </p:nvSpPr>
          <p:spPr bwMode="auto">
            <a:xfrm>
              <a:off x="3662" y="3202"/>
              <a:ext cx="39" cy="21"/>
            </a:xfrm>
            <a:custGeom>
              <a:avLst/>
              <a:gdLst>
                <a:gd name="T0" fmla="*/ 1 w 76"/>
                <a:gd name="T1" fmla="*/ 0 h 41"/>
                <a:gd name="T2" fmla="*/ 1 w 76"/>
                <a:gd name="T3" fmla="*/ 0 h 41"/>
                <a:gd name="T4" fmla="*/ 1 w 76"/>
                <a:gd name="T5" fmla="*/ 0 h 41"/>
                <a:gd name="T6" fmla="*/ 1 w 76"/>
                <a:gd name="T7" fmla="*/ 0 h 41"/>
                <a:gd name="T8" fmla="*/ 1 w 76"/>
                <a:gd name="T9" fmla="*/ 1 h 41"/>
                <a:gd name="T10" fmla="*/ 1 w 76"/>
                <a:gd name="T11" fmla="*/ 1 h 41"/>
                <a:gd name="T12" fmla="*/ 1 w 76"/>
                <a:gd name="T13" fmla="*/ 1 h 41"/>
                <a:gd name="T14" fmla="*/ 1 w 76"/>
                <a:gd name="T15" fmla="*/ 1 h 41"/>
                <a:gd name="T16" fmla="*/ 1 w 76"/>
                <a:gd name="T17" fmla="*/ 1 h 41"/>
                <a:gd name="T18" fmla="*/ 1 w 76"/>
                <a:gd name="T19" fmla="*/ 1 h 41"/>
                <a:gd name="T20" fmla="*/ 1 w 76"/>
                <a:gd name="T21" fmla="*/ 1 h 41"/>
                <a:gd name="T22" fmla="*/ 1 w 76"/>
                <a:gd name="T23" fmla="*/ 1 h 41"/>
                <a:gd name="T24" fmla="*/ 1 w 76"/>
                <a:gd name="T25" fmla="*/ 1 h 41"/>
                <a:gd name="T26" fmla="*/ 1 w 76"/>
                <a:gd name="T27" fmla="*/ 1 h 41"/>
                <a:gd name="T28" fmla="*/ 1 w 76"/>
                <a:gd name="T29" fmla="*/ 1 h 41"/>
                <a:gd name="T30" fmla="*/ 1 w 76"/>
                <a:gd name="T31" fmla="*/ 1 h 41"/>
                <a:gd name="T32" fmla="*/ 1 w 76"/>
                <a:gd name="T33" fmla="*/ 1 h 41"/>
                <a:gd name="T34" fmla="*/ 1 w 76"/>
                <a:gd name="T35" fmla="*/ 1 h 41"/>
                <a:gd name="T36" fmla="*/ 1 w 76"/>
                <a:gd name="T37" fmla="*/ 1 h 41"/>
                <a:gd name="T38" fmla="*/ 1 w 76"/>
                <a:gd name="T39" fmla="*/ 1 h 41"/>
                <a:gd name="T40" fmla="*/ 1 w 76"/>
                <a:gd name="T41" fmla="*/ 1 h 41"/>
                <a:gd name="T42" fmla="*/ 1 w 76"/>
                <a:gd name="T43" fmla="*/ 1 h 41"/>
                <a:gd name="T44" fmla="*/ 1 w 76"/>
                <a:gd name="T45" fmla="*/ 1 h 41"/>
                <a:gd name="T46" fmla="*/ 1 w 76"/>
                <a:gd name="T47" fmla="*/ 1 h 41"/>
                <a:gd name="T48" fmla="*/ 1 w 76"/>
                <a:gd name="T49" fmla="*/ 1 h 41"/>
                <a:gd name="T50" fmla="*/ 1 w 76"/>
                <a:gd name="T51" fmla="*/ 1 h 41"/>
                <a:gd name="T52" fmla="*/ 1 w 76"/>
                <a:gd name="T53" fmla="*/ 1 h 41"/>
                <a:gd name="T54" fmla="*/ 1 w 76"/>
                <a:gd name="T55" fmla="*/ 1 h 41"/>
                <a:gd name="T56" fmla="*/ 1 w 76"/>
                <a:gd name="T57" fmla="*/ 1 h 41"/>
                <a:gd name="T58" fmla="*/ 0 w 76"/>
                <a:gd name="T59" fmla="*/ 1 h 41"/>
                <a:gd name="T60" fmla="*/ 1 w 76"/>
                <a:gd name="T61" fmla="*/ 0 h 41"/>
                <a:gd name="T62" fmla="*/ 1 w 76"/>
                <a:gd name="T63" fmla="*/ 0 h 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6"/>
                <a:gd name="T97" fmla="*/ 0 h 41"/>
                <a:gd name="T98" fmla="*/ 76 w 76"/>
                <a:gd name="T99" fmla="*/ 41 h 4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6" h="41">
                  <a:moveTo>
                    <a:pt x="10" y="0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31" y="1"/>
                  </a:lnTo>
                  <a:lnTo>
                    <a:pt x="39" y="3"/>
                  </a:lnTo>
                  <a:lnTo>
                    <a:pt x="49" y="5"/>
                  </a:lnTo>
                  <a:lnTo>
                    <a:pt x="53" y="5"/>
                  </a:lnTo>
                  <a:lnTo>
                    <a:pt x="57" y="7"/>
                  </a:lnTo>
                  <a:lnTo>
                    <a:pt x="60" y="9"/>
                  </a:lnTo>
                  <a:lnTo>
                    <a:pt x="64" y="11"/>
                  </a:lnTo>
                  <a:lnTo>
                    <a:pt x="68" y="15"/>
                  </a:lnTo>
                  <a:lnTo>
                    <a:pt x="72" y="19"/>
                  </a:lnTo>
                  <a:lnTo>
                    <a:pt x="74" y="23"/>
                  </a:lnTo>
                  <a:lnTo>
                    <a:pt x="76" y="27"/>
                  </a:lnTo>
                  <a:lnTo>
                    <a:pt x="76" y="35"/>
                  </a:lnTo>
                  <a:lnTo>
                    <a:pt x="72" y="41"/>
                  </a:lnTo>
                  <a:lnTo>
                    <a:pt x="64" y="41"/>
                  </a:lnTo>
                  <a:lnTo>
                    <a:pt x="57" y="39"/>
                  </a:lnTo>
                  <a:lnTo>
                    <a:pt x="53" y="37"/>
                  </a:lnTo>
                  <a:lnTo>
                    <a:pt x="47" y="35"/>
                  </a:lnTo>
                  <a:lnTo>
                    <a:pt x="41" y="33"/>
                  </a:lnTo>
                  <a:lnTo>
                    <a:pt x="37" y="31"/>
                  </a:lnTo>
                  <a:lnTo>
                    <a:pt x="29" y="29"/>
                  </a:lnTo>
                  <a:lnTo>
                    <a:pt x="21" y="29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6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54" name="Freeform 23"/>
            <p:cNvSpPr>
              <a:spLocks/>
            </p:cNvSpPr>
            <p:nvPr/>
          </p:nvSpPr>
          <p:spPr bwMode="auto">
            <a:xfrm>
              <a:off x="3885" y="3219"/>
              <a:ext cx="16" cy="41"/>
            </a:xfrm>
            <a:custGeom>
              <a:avLst/>
              <a:gdLst>
                <a:gd name="T0" fmla="*/ 0 w 31"/>
                <a:gd name="T1" fmla="*/ 1 h 82"/>
                <a:gd name="T2" fmla="*/ 0 w 31"/>
                <a:gd name="T3" fmla="*/ 1 h 82"/>
                <a:gd name="T4" fmla="*/ 0 w 31"/>
                <a:gd name="T5" fmla="*/ 1 h 82"/>
                <a:gd name="T6" fmla="*/ 0 w 31"/>
                <a:gd name="T7" fmla="*/ 1 h 82"/>
                <a:gd name="T8" fmla="*/ 0 w 31"/>
                <a:gd name="T9" fmla="*/ 1 h 82"/>
                <a:gd name="T10" fmla="*/ 0 w 31"/>
                <a:gd name="T11" fmla="*/ 1 h 82"/>
                <a:gd name="T12" fmla="*/ 0 w 31"/>
                <a:gd name="T13" fmla="*/ 1 h 82"/>
                <a:gd name="T14" fmla="*/ 0 w 31"/>
                <a:gd name="T15" fmla="*/ 1 h 82"/>
                <a:gd name="T16" fmla="*/ 0 w 31"/>
                <a:gd name="T17" fmla="*/ 1 h 82"/>
                <a:gd name="T18" fmla="*/ 0 w 31"/>
                <a:gd name="T19" fmla="*/ 1 h 82"/>
                <a:gd name="T20" fmla="*/ 0 w 31"/>
                <a:gd name="T21" fmla="*/ 1 h 82"/>
                <a:gd name="T22" fmla="*/ 1 w 31"/>
                <a:gd name="T23" fmla="*/ 1 h 82"/>
                <a:gd name="T24" fmla="*/ 1 w 31"/>
                <a:gd name="T25" fmla="*/ 1 h 82"/>
                <a:gd name="T26" fmla="*/ 1 w 31"/>
                <a:gd name="T27" fmla="*/ 1 h 82"/>
                <a:gd name="T28" fmla="*/ 1 w 31"/>
                <a:gd name="T29" fmla="*/ 1 h 82"/>
                <a:gd name="T30" fmla="*/ 1 w 31"/>
                <a:gd name="T31" fmla="*/ 1 h 82"/>
                <a:gd name="T32" fmla="*/ 1 w 31"/>
                <a:gd name="T33" fmla="*/ 1 h 82"/>
                <a:gd name="T34" fmla="*/ 1 w 31"/>
                <a:gd name="T35" fmla="*/ 1 h 82"/>
                <a:gd name="T36" fmla="*/ 1 w 31"/>
                <a:gd name="T37" fmla="*/ 1 h 82"/>
                <a:gd name="T38" fmla="*/ 1 w 31"/>
                <a:gd name="T39" fmla="*/ 1 h 82"/>
                <a:gd name="T40" fmla="*/ 1 w 31"/>
                <a:gd name="T41" fmla="*/ 1 h 82"/>
                <a:gd name="T42" fmla="*/ 1 w 31"/>
                <a:gd name="T43" fmla="*/ 1 h 82"/>
                <a:gd name="T44" fmla="*/ 1 w 31"/>
                <a:gd name="T45" fmla="*/ 1 h 82"/>
                <a:gd name="T46" fmla="*/ 1 w 31"/>
                <a:gd name="T47" fmla="*/ 1 h 82"/>
                <a:gd name="T48" fmla="*/ 1 w 31"/>
                <a:gd name="T49" fmla="*/ 1 h 82"/>
                <a:gd name="T50" fmla="*/ 1 w 31"/>
                <a:gd name="T51" fmla="*/ 1 h 82"/>
                <a:gd name="T52" fmla="*/ 1 w 31"/>
                <a:gd name="T53" fmla="*/ 1 h 82"/>
                <a:gd name="T54" fmla="*/ 1 w 31"/>
                <a:gd name="T55" fmla="*/ 1 h 82"/>
                <a:gd name="T56" fmla="*/ 1 w 31"/>
                <a:gd name="T57" fmla="*/ 1 h 82"/>
                <a:gd name="T58" fmla="*/ 1 w 31"/>
                <a:gd name="T59" fmla="*/ 1 h 82"/>
                <a:gd name="T60" fmla="*/ 1 w 31"/>
                <a:gd name="T61" fmla="*/ 1 h 82"/>
                <a:gd name="T62" fmla="*/ 1 w 31"/>
                <a:gd name="T63" fmla="*/ 1 h 82"/>
                <a:gd name="T64" fmla="*/ 1 w 31"/>
                <a:gd name="T65" fmla="*/ 1 h 82"/>
                <a:gd name="T66" fmla="*/ 1 w 31"/>
                <a:gd name="T67" fmla="*/ 0 h 82"/>
                <a:gd name="T68" fmla="*/ 1 w 31"/>
                <a:gd name="T69" fmla="*/ 0 h 82"/>
                <a:gd name="T70" fmla="*/ 1 w 31"/>
                <a:gd name="T71" fmla="*/ 0 h 82"/>
                <a:gd name="T72" fmla="*/ 1 w 31"/>
                <a:gd name="T73" fmla="*/ 1 h 82"/>
                <a:gd name="T74" fmla="*/ 0 w 31"/>
                <a:gd name="T75" fmla="*/ 1 h 82"/>
                <a:gd name="T76" fmla="*/ 0 w 31"/>
                <a:gd name="T77" fmla="*/ 1 h 82"/>
                <a:gd name="T78" fmla="*/ 0 w 31"/>
                <a:gd name="T79" fmla="*/ 1 h 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1"/>
                <a:gd name="T121" fmla="*/ 0 h 82"/>
                <a:gd name="T122" fmla="*/ 31 w 31"/>
                <a:gd name="T123" fmla="*/ 82 h 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1" h="82">
                  <a:moveTo>
                    <a:pt x="0" y="10"/>
                  </a:moveTo>
                  <a:lnTo>
                    <a:pt x="0" y="10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1" y="64"/>
                  </a:lnTo>
                  <a:lnTo>
                    <a:pt x="3" y="72"/>
                  </a:lnTo>
                  <a:lnTo>
                    <a:pt x="5" y="76"/>
                  </a:lnTo>
                  <a:lnTo>
                    <a:pt x="7" y="78"/>
                  </a:lnTo>
                  <a:lnTo>
                    <a:pt x="9" y="80"/>
                  </a:lnTo>
                  <a:lnTo>
                    <a:pt x="13" y="82"/>
                  </a:lnTo>
                  <a:lnTo>
                    <a:pt x="15" y="80"/>
                  </a:lnTo>
                  <a:lnTo>
                    <a:pt x="19" y="78"/>
                  </a:lnTo>
                  <a:lnTo>
                    <a:pt x="21" y="72"/>
                  </a:lnTo>
                  <a:lnTo>
                    <a:pt x="25" y="68"/>
                  </a:lnTo>
                  <a:lnTo>
                    <a:pt x="27" y="62"/>
                  </a:lnTo>
                  <a:lnTo>
                    <a:pt x="27" y="56"/>
                  </a:lnTo>
                  <a:lnTo>
                    <a:pt x="29" y="51"/>
                  </a:lnTo>
                  <a:lnTo>
                    <a:pt x="31" y="43"/>
                  </a:lnTo>
                  <a:lnTo>
                    <a:pt x="31" y="35"/>
                  </a:lnTo>
                  <a:lnTo>
                    <a:pt x="31" y="27"/>
                  </a:lnTo>
                  <a:lnTo>
                    <a:pt x="29" y="21"/>
                  </a:lnTo>
                  <a:lnTo>
                    <a:pt x="29" y="15"/>
                  </a:lnTo>
                  <a:lnTo>
                    <a:pt x="27" y="10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9" y="2"/>
                  </a:lnTo>
                  <a:lnTo>
                    <a:pt x="13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55" name="Freeform 24"/>
            <p:cNvSpPr>
              <a:spLocks/>
            </p:cNvSpPr>
            <p:nvPr/>
          </p:nvSpPr>
          <p:spPr bwMode="auto">
            <a:xfrm>
              <a:off x="3741" y="3735"/>
              <a:ext cx="92" cy="22"/>
            </a:xfrm>
            <a:custGeom>
              <a:avLst/>
              <a:gdLst>
                <a:gd name="T0" fmla="*/ 0 w 186"/>
                <a:gd name="T1" fmla="*/ 0 h 45"/>
                <a:gd name="T2" fmla="*/ 0 w 186"/>
                <a:gd name="T3" fmla="*/ 0 h 45"/>
                <a:gd name="T4" fmla="*/ 0 w 186"/>
                <a:gd name="T5" fmla="*/ 0 h 45"/>
                <a:gd name="T6" fmla="*/ 0 w 186"/>
                <a:gd name="T7" fmla="*/ 0 h 45"/>
                <a:gd name="T8" fmla="*/ 0 w 186"/>
                <a:gd name="T9" fmla="*/ 0 h 45"/>
                <a:gd name="T10" fmla="*/ 0 w 186"/>
                <a:gd name="T11" fmla="*/ 0 h 45"/>
                <a:gd name="T12" fmla="*/ 0 w 186"/>
                <a:gd name="T13" fmla="*/ 0 h 45"/>
                <a:gd name="T14" fmla="*/ 0 w 186"/>
                <a:gd name="T15" fmla="*/ 0 h 45"/>
                <a:gd name="T16" fmla="*/ 0 w 186"/>
                <a:gd name="T17" fmla="*/ 0 h 45"/>
                <a:gd name="T18" fmla="*/ 0 w 186"/>
                <a:gd name="T19" fmla="*/ 0 h 45"/>
                <a:gd name="T20" fmla="*/ 0 w 186"/>
                <a:gd name="T21" fmla="*/ 0 h 45"/>
                <a:gd name="T22" fmla="*/ 0 w 186"/>
                <a:gd name="T23" fmla="*/ 0 h 45"/>
                <a:gd name="T24" fmla="*/ 0 w 186"/>
                <a:gd name="T25" fmla="*/ 0 h 45"/>
                <a:gd name="T26" fmla="*/ 0 w 186"/>
                <a:gd name="T27" fmla="*/ 0 h 45"/>
                <a:gd name="T28" fmla="*/ 0 w 186"/>
                <a:gd name="T29" fmla="*/ 0 h 45"/>
                <a:gd name="T30" fmla="*/ 0 w 186"/>
                <a:gd name="T31" fmla="*/ 0 h 45"/>
                <a:gd name="T32" fmla="*/ 0 w 186"/>
                <a:gd name="T33" fmla="*/ 0 h 45"/>
                <a:gd name="T34" fmla="*/ 0 w 186"/>
                <a:gd name="T35" fmla="*/ 0 h 45"/>
                <a:gd name="T36" fmla="*/ 0 w 186"/>
                <a:gd name="T37" fmla="*/ 0 h 45"/>
                <a:gd name="T38" fmla="*/ 0 w 186"/>
                <a:gd name="T39" fmla="*/ 0 h 45"/>
                <a:gd name="T40" fmla="*/ 0 w 186"/>
                <a:gd name="T41" fmla="*/ 0 h 45"/>
                <a:gd name="T42" fmla="*/ 0 w 186"/>
                <a:gd name="T43" fmla="*/ 0 h 45"/>
                <a:gd name="T44" fmla="*/ 0 w 186"/>
                <a:gd name="T45" fmla="*/ 0 h 45"/>
                <a:gd name="T46" fmla="*/ 0 w 186"/>
                <a:gd name="T47" fmla="*/ 0 h 45"/>
                <a:gd name="T48" fmla="*/ 0 w 186"/>
                <a:gd name="T49" fmla="*/ 0 h 45"/>
                <a:gd name="T50" fmla="*/ 0 w 186"/>
                <a:gd name="T51" fmla="*/ 0 h 45"/>
                <a:gd name="T52" fmla="*/ 0 w 186"/>
                <a:gd name="T53" fmla="*/ 0 h 45"/>
                <a:gd name="T54" fmla="*/ 0 w 186"/>
                <a:gd name="T55" fmla="*/ 0 h 45"/>
                <a:gd name="T56" fmla="*/ 0 w 186"/>
                <a:gd name="T57" fmla="*/ 0 h 45"/>
                <a:gd name="T58" fmla="*/ 0 w 186"/>
                <a:gd name="T59" fmla="*/ 0 h 45"/>
                <a:gd name="T60" fmla="*/ 0 w 186"/>
                <a:gd name="T61" fmla="*/ 0 h 45"/>
                <a:gd name="T62" fmla="*/ 0 w 186"/>
                <a:gd name="T63" fmla="*/ 0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6"/>
                <a:gd name="T97" fmla="*/ 0 h 45"/>
                <a:gd name="T98" fmla="*/ 186 w 186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6" h="45">
                  <a:moveTo>
                    <a:pt x="0" y="14"/>
                  </a:moveTo>
                  <a:lnTo>
                    <a:pt x="4" y="14"/>
                  </a:lnTo>
                  <a:lnTo>
                    <a:pt x="6" y="14"/>
                  </a:lnTo>
                  <a:lnTo>
                    <a:pt x="12" y="14"/>
                  </a:lnTo>
                  <a:lnTo>
                    <a:pt x="18" y="14"/>
                  </a:lnTo>
                  <a:lnTo>
                    <a:pt x="26" y="16"/>
                  </a:lnTo>
                  <a:lnTo>
                    <a:pt x="33" y="16"/>
                  </a:lnTo>
                  <a:lnTo>
                    <a:pt x="43" y="18"/>
                  </a:lnTo>
                  <a:lnTo>
                    <a:pt x="51" y="18"/>
                  </a:lnTo>
                  <a:lnTo>
                    <a:pt x="61" y="18"/>
                  </a:lnTo>
                  <a:lnTo>
                    <a:pt x="67" y="18"/>
                  </a:lnTo>
                  <a:lnTo>
                    <a:pt x="71" y="18"/>
                  </a:lnTo>
                  <a:lnTo>
                    <a:pt x="76" y="18"/>
                  </a:lnTo>
                  <a:lnTo>
                    <a:pt x="82" y="18"/>
                  </a:lnTo>
                  <a:lnTo>
                    <a:pt x="86" y="18"/>
                  </a:lnTo>
                  <a:lnTo>
                    <a:pt x="90" y="18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9" y="16"/>
                  </a:lnTo>
                  <a:lnTo>
                    <a:pt x="127" y="12"/>
                  </a:lnTo>
                  <a:lnTo>
                    <a:pt x="135" y="10"/>
                  </a:lnTo>
                  <a:lnTo>
                    <a:pt x="141" y="8"/>
                  </a:lnTo>
                  <a:lnTo>
                    <a:pt x="147" y="8"/>
                  </a:lnTo>
                  <a:lnTo>
                    <a:pt x="153" y="6"/>
                  </a:lnTo>
                  <a:lnTo>
                    <a:pt x="159" y="6"/>
                  </a:lnTo>
                  <a:lnTo>
                    <a:pt x="162" y="4"/>
                  </a:lnTo>
                  <a:lnTo>
                    <a:pt x="166" y="4"/>
                  </a:lnTo>
                  <a:lnTo>
                    <a:pt x="174" y="2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6" y="28"/>
                  </a:lnTo>
                  <a:lnTo>
                    <a:pt x="184" y="28"/>
                  </a:lnTo>
                  <a:lnTo>
                    <a:pt x="178" y="28"/>
                  </a:lnTo>
                  <a:lnTo>
                    <a:pt x="174" y="28"/>
                  </a:lnTo>
                  <a:lnTo>
                    <a:pt x="168" y="30"/>
                  </a:lnTo>
                  <a:lnTo>
                    <a:pt x="162" y="32"/>
                  </a:lnTo>
                  <a:lnTo>
                    <a:pt x="157" y="34"/>
                  </a:lnTo>
                  <a:lnTo>
                    <a:pt x="149" y="34"/>
                  </a:lnTo>
                  <a:lnTo>
                    <a:pt x="143" y="36"/>
                  </a:lnTo>
                  <a:lnTo>
                    <a:pt x="135" y="36"/>
                  </a:lnTo>
                  <a:lnTo>
                    <a:pt x="127" y="37"/>
                  </a:lnTo>
                  <a:lnTo>
                    <a:pt x="121" y="39"/>
                  </a:lnTo>
                  <a:lnTo>
                    <a:pt x="114" y="41"/>
                  </a:lnTo>
                  <a:lnTo>
                    <a:pt x="106" y="41"/>
                  </a:lnTo>
                  <a:lnTo>
                    <a:pt x="100" y="43"/>
                  </a:lnTo>
                  <a:lnTo>
                    <a:pt x="90" y="43"/>
                  </a:lnTo>
                  <a:lnTo>
                    <a:pt x="82" y="45"/>
                  </a:lnTo>
                  <a:lnTo>
                    <a:pt x="75" y="45"/>
                  </a:lnTo>
                  <a:lnTo>
                    <a:pt x="67" y="45"/>
                  </a:lnTo>
                  <a:lnTo>
                    <a:pt x="59" y="45"/>
                  </a:lnTo>
                  <a:lnTo>
                    <a:pt x="49" y="45"/>
                  </a:lnTo>
                  <a:lnTo>
                    <a:pt x="43" y="43"/>
                  </a:lnTo>
                  <a:lnTo>
                    <a:pt x="35" y="43"/>
                  </a:lnTo>
                  <a:lnTo>
                    <a:pt x="28" y="41"/>
                  </a:lnTo>
                  <a:lnTo>
                    <a:pt x="22" y="41"/>
                  </a:lnTo>
                  <a:lnTo>
                    <a:pt x="14" y="41"/>
                  </a:lnTo>
                  <a:lnTo>
                    <a:pt x="10" y="39"/>
                  </a:lnTo>
                  <a:lnTo>
                    <a:pt x="2" y="39"/>
                  </a:lnTo>
                  <a:lnTo>
                    <a:pt x="0" y="39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56" name="Freeform 25"/>
            <p:cNvSpPr>
              <a:spLocks/>
            </p:cNvSpPr>
            <p:nvPr/>
          </p:nvSpPr>
          <p:spPr bwMode="auto">
            <a:xfrm>
              <a:off x="3422" y="3729"/>
              <a:ext cx="33" cy="45"/>
            </a:xfrm>
            <a:custGeom>
              <a:avLst/>
              <a:gdLst>
                <a:gd name="T0" fmla="*/ 0 w 67"/>
                <a:gd name="T1" fmla="*/ 0 h 90"/>
                <a:gd name="T2" fmla="*/ 0 w 67"/>
                <a:gd name="T3" fmla="*/ 1 h 90"/>
                <a:gd name="T4" fmla="*/ 0 w 67"/>
                <a:gd name="T5" fmla="*/ 1 h 90"/>
                <a:gd name="T6" fmla="*/ 0 w 67"/>
                <a:gd name="T7" fmla="*/ 1 h 90"/>
                <a:gd name="T8" fmla="*/ 0 w 67"/>
                <a:gd name="T9" fmla="*/ 1 h 90"/>
                <a:gd name="T10" fmla="*/ 0 w 67"/>
                <a:gd name="T11" fmla="*/ 1 h 90"/>
                <a:gd name="T12" fmla="*/ 0 w 67"/>
                <a:gd name="T13" fmla="*/ 1 h 90"/>
                <a:gd name="T14" fmla="*/ 0 w 67"/>
                <a:gd name="T15" fmla="*/ 1 h 90"/>
                <a:gd name="T16" fmla="*/ 0 w 67"/>
                <a:gd name="T17" fmla="*/ 1 h 90"/>
                <a:gd name="T18" fmla="*/ 0 w 67"/>
                <a:gd name="T19" fmla="*/ 1 h 90"/>
                <a:gd name="T20" fmla="*/ 0 w 67"/>
                <a:gd name="T21" fmla="*/ 1 h 90"/>
                <a:gd name="T22" fmla="*/ 0 w 67"/>
                <a:gd name="T23" fmla="*/ 1 h 90"/>
                <a:gd name="T24" fmla="*/ 0 w 67"/>
                <a:gd name="T25" fmla="*/ 1 h 90"/>
                <a:gd name="T26" fmla="*/ 0 w 67"/>
                <a:gd name="T27" fmla="*/ 1 h 90"/>
                <a:gd name="T28" fmla="*/ 0 w 67"/>
                <a:gd name="T29" fmla="*/ 1 h 90"/>
                <a:gd name="T30" fmla="*/ 0 w 67"/>
                <a:gd name="T31" fmla="*/ 1 h 90"/>
                <a:gd name="T32" fmla="*/ 0 w 67"/>
                <a:gd name="T33" fmla="*/ 1 h 90"/>
                <a:gd name="T34" fmla="*/ 0 w 67"/>
                <a:gd name="T35" fmla="*/ 1 h 90"/>
                <a:gd name="T36" fmla="*/ 0 w 67"/>
                <a:gd name="T37" fmla="*/ 1 h 90"/>
                <a:gd name="T38" fmla="*/ 0 w 67"/>
                <a:gd name="T39" fmla="*/ 1 h 90"/>
                <a:gd name="T40" fmla="*/ 0 w 67"/>
                <a:gd name="T41" fmla="*/ 1 h 90"/>
                <a:gd name="T42" fmla="*/ 0 w 67"/>
                <a:gd name="T43" fmla="*/ 1 h 90"/>
                <a:gd name="T44" fmla="*/ 0 w 67"/>
                <a:gd name="T45" fmla="*/ 1 h 90"/>
                <a:gd name="T46" fmla="*/ 0 w 67"/>
                <a:gd name="T47" fmla="*/ 1 h 90"/>
                <a:gd name="T48" fmla="*/ 0 w 67"/>
                <a:gd name="T49" fmla="*/ 1 h 90"/>
                <a:gd name="T50" fmla="*/ 0 w 67"/>
                <a:gd name="T51" fmla="*/ 1 h 90"/>
                <a:gd name="T52" fmla="*/ 0 w 67"/>
                <a:gd name="T53" fmla="*/ 1 h 90"/>
                <a:gd name="T54" fmla="*/ 0 w 67"/>
                <a:gd name="T55" fmla="*/ 1 h 90"/>
                <a:gd name="T56" fmla="*/ 0 w 67"/>
                <a:gd name="T57" fmla="*/ 1 h 90"/>
                <a:gd name="T58" fmla="*/ 0 w 67"/>
                <a:gd name="T59" fmla="*/ 1 h 90"/>
                <a:gd name="T60" fmla="*/ 0 w 67"/>
                <a:gd name="T61" fmla="*/ 1 h 90"/>
                <a:gd name="T62" fmla="*/ 0 w 67"/>
                <a:gd name="T63" fmla="*/ 1 h 90"/>
                <a:gd name="T64" fmla="*/ 0 w 67"/>
                <a:gd name="T65" fmla="*/ 1 h 90"/>
                <a:gd name="T66" fmla="*/ 0 w 67"/>
                <a:gd name="T67" fmla="*/ 1 h 90"/>
                <a:gd name="T68" fmla="*/ 0 w 67"/>
                <a:gd name="T69" fmla="*/ 1 h 90"/>
                <a:gd name="T70" fmla="*/ 0 w 67"/>
                <a:gd name="T71" fmla="*/ 1 h 90"/>
                <a:gd name="T72" fmla="*/ 0 w 67"/>
                <a:gd name="T73" fmla="*/ 1 h 90"/>
                <a:gd name="T74" fmla="*/ 0 w 67"/>
                <a:gd name="T75" fmla="*/ 1 h 90"/>
                <a:gd name="T76" fmla="*/ 0 w 67"/>
                <a:gd name="T77" fmla="*/ 1 h 90"/>
                <a:gd name="T78" fmla="*/ 0 w 67"/>
                <a:gd name="T79" fmla="*/ 0 h 90"/>
                <a:gd name="T80" fmla="*/ 0 w 67"/>
                <a:gd name="T81" fmla="*/ 0 h 90"/>
                <a:gd name="T82" fmla="*/ 0 w 67"/>
                <a:gd name="T83" fmla="*/ 0 h 90"/>
                <a:gd name="T84" fmla="*/ 0 w 67"/>
                <a:gd name="T85" fmla="*/ 0 h 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7"/>
                <a:gd name="T130" fmla="*/ 0 h 90"/>
                <a:gd name="T131" fmla="*/ 67 w 67"/>
                <a:gd name="T132" fmla="*/ 90 h 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7" h="90">
                  <a:moveTo>
                    <a:pt x="14" y="0"/>
                  </a:moveTo>
                  <a:lnTo>
                    <a:pt x="14" y="2"/>
                  </a:lnTo>
                  <a:lnTo>
                    <a:pt x="16" y="6"/>
                  </a:lnTo>
                  <a:lnTo>
                    <a:pt x="18" y="11"/>
                  </a:lnTo>
                  <a:lnTo>
                    <a:pt x="20" y="17"/>
                  </a:lnTo>
                  <a:lnTo>
                    <a:pt x="24" y="25"/>
                  </a:lnTo>
                  <a:lnTo>
                    <a:pt x="28" y="33"/>
                  </a:lnTo>
                  <a:lnTo>
                    <a:pt x="35" y="43"/>
                  </a:lnTo>
                  <a:lnTo>
                    <a:pt x="39" y="50"/>
                  </a:lnTo>
                  <a:lnTo>
                    <a:pt x="45" y="58"/>
                  </a:lnTo>
                  <a:lnTo>
                    <a:pt x="51" y="66"/>
                  </a:lnTo>
                  <a:lnTo>
                    <a:pt x="57" y="72"/>
                  </a:lnTo>
                  <a:lnTo>
                    <a:pt x="59" y="76"/>
                  </a:lnTo>
                  <a:lnTo>
                    <a:pt x="63" y="80"/>
                  </a:lnTo>
                  <a:lnTo>
                    <a:pt x="65" y="82"/>
                  </a:lnTo>
                  <a:lnTo>
                    <a:pt x="67" y="84"/>
                  </a:lnTo>
                  <a:lnTo>
                    <a:pt x="65" y="84"/>
                  </a:lnTo>
                  <a:lnTo>
                    <a:pt x="59" y="88"/>
                  </a:lnTo>
                  <a:lnTo>
                    <a:pt x="53" y="88"/>
                  </a:lnTo>
                  <a:lnTo>
                    <a:pt x="49" y="90"/>
                  </a:lnTo>
                  <a:lnTo>
                    <a:pt x="45" y="90"/>
                  </a:lnTo>
                  <a:lnTo>
                    <a:pt x="39" y="90"/>
                  </a:lnTo>
                  <a:lnTo>
                    <a:pt x="33" y="86"/>
                  </a:lnTo>
                  <a:lnTo>
                    <a:pt x="28" y="80"/>
                  </a:lnTo>
                  <a:lnTo>
                    <a:pt x="26" y="74"/>
                  </a:lnTo>
                  <a:lnTo>
                    <a:pt x="22" y="70"/>
                  </a:lnTo>
                  <a:lnTo>
                    <a:pt x="20" y="66"/>
                  </a:lnTo>
                  <a:lnTo>
                    <a:pt x="16" y="60"/>
                  </a:lnTo>
                  <a:lnTo>
                    <a:pt x="12" y="54"/>
                  </a:lnTo>
                  <a:lnTo>
                    <a:pt x="10" y="48"/>
                  </a:lnTo>
                  <a:lnTo>
                    <a:pt x="8" y="43"/>
                  </a:lnTo>
                  <a:lnTo>
                    <a:pt x="6" y="37"/>
                  </a:lnTo>
                  <a:lnTo>
                    <a:pt x="4" y="33"/>
                  </a:lnTo>
                  <a:lnTo>
                    <a:pt x="2" y="27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2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57" name="Freeform 26"/>
            <p:cNvSpPr>
              <a:spLocks/>
            </p:cNvSpPr>
            <p:nvPr/>
          </p:nvSpPr>
          <p:spPr bwMode="auto">
            <a:xfrm>
              <a:off x="4296" y="3542"/>
              <a:ext cx="27" cy="33"/>
            </a:xfrm>
            <a:custGeom>
              <a:avLst/>
              <a:gdLst>
                <a:gd name="T0" fmla="*/ 0 w 55"/>
                <a:gd name="T1" fmla="*/ 0 h 67"/>
                <a:gd name="T2" fmla="*/ 0 w 55"/>
                <a:gd name="T3" fmla="*/ 0 h 67"/>
                <a:gd name="T4" fmla="*/ 0 w 55"/>
                <a:gd name="T5" fmla="*/ 0 h 67"/>
                <a:gd name="T6" fmla="*/ 0 w 55"/>
                <a:gd name="T7" fmla="*/ 0 h 67"/>
                <a:gd name="T8" fmla="*/ 0 w 55"/>
                <a:gd name="T9" fmla="*/ 0 h 67"/>
                <a:gd name="T10" fmla="*/ 0 w 55"/>
                <a:gd name="T11" fmla="*/ 0 h 67"/>
                <a:gd name="T12" fmla="*/ 0 w 55"/>
                <a:gd name="T13" fmla="*/ 0 h 67"/>
                <a:gd name="T14" fmla="*/ 0 w 55"/>
                <a:gd name="T15" fmla="*/ 0 h 67"/>
                <a:gd name="T16" fmla="*/ 0 w 55"/>
                <a:gd name="T17" fmla="*/ 0 h 67"/>
                <a:gd name="T18" fmla="*/ 0 w 55"/>
                <a:gd name="T19" fmla="*/ 0 h 67"/>
                <a:gd name="T20" fmla="*/ 0 w 55"/>
                <a:gd name="T21" fmla="*/ 0 h 67"/>
                <a:gd name="T22" fmla="*/ 0 w 55"/>
                <a:gd name="T23" fmla="*/ 0 h 67"/>
                <a:gd name="T24" fmla="*/ 0 w 55"/>
                <a:gd name="T25" fmla="*/ 0 h 67"/>
                <a:gd name="T26" fmla="*/ 0 w 55"/>
                <a:gd name="T27" fmla="*/ 0 h 67"/>
                <a:gd name="T28" fmla="*/ 0 w 55"/>
                <a:gd name="T29" fmla="*/ 0 h 67"/>
                <a:gd name="T30" fmla="*/ 0 w 55"/>
                <a:gd name="T31" fmla="*/ 0 h 67"/>
                <a:gd name="T32" fmla="*/ 0 w 55"/>
                <a:gd name="T33" fmla="*/ 0 h 67"/>
                <a:gd name="T34" fmla="*/ 0 w 55"/>
                <a:gd name="T35" fmla="*/ 0 h 67"/>
                <a:gd name="T36" fmla="*/ 0 w 55"/>
                <a:gd name="T37" fmla="*/ 0 h 67"/>
                <a:gd name="T38" fmla="*/ 0 w 55"/>
                <a:gd name="T39" fmla="*/ 0 h 67"/>
                <a:gd name="T40" fmla="*/ 0 w 55"/>
                <a:gd name="T41" fmla="*/ 0 h 67"/>
                <a:gd name="T42" fmla="*/ 0 w 55"/>
                <a:gd name="T43" fmla="*/ 0 h 67"/>
                <a:gd name="T44" fmla="*/ 0 w 55"/>
                <a:gd name="T45" fmla="*/ 0 h 67"/>
                <a:gd name="T46" fmla="*/ 0 w 55"/>
                <a:gd name="T47" fmla="*/ 0 h 67"/>
                <a:gd name="T48" fmla="*/ 0 w 55"/>
                <a:gd name="T49" fmla="*/ 0 h 67"/>
                <a:gd name="T50" fmla="*/ 0 w 55"/>
                <a:gd name="T51" fmla="*/ 0 h 67"/>
                <a:gd name="T52" fmla="*/ 0 w 55"/>
                <a:gd name="T53" fmla="*/ 0 h 67"/>
                <a:gd name="T54" fmla="*/ 0 w 55"/>
                <a:gd name="T55" fmla="*/ 0 h 67"/>
                <a:gd name="T56" fmla="*/ 0 w 55"/>
                <a:gd name="T57" fmla="*/ 0 h 67"/>
                <a:gd name="T58" fmla="*/ 0 w 55"/>
                <a:gd name="T59" fmla="*/ 0 h 67"/>
                <a:gd name="T60" fmla="*/ 0 w 55"/>
                <a:gd name="T61" fmla="*/ 0 h 67"/>
                <a:gd name="T62" fmla="*/ 0 w 55"/>
                <a:gd name="T63" fmla="*/ 0 h 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67"/>
                <a:gd name="T98" fmla="*/ 55 w 55"/>
                <a:gd name="T99" fmla="*/ 67 h 6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67">
                  <a:moveTo>
                    <a:pt x="37" y="2"/>
                  </a:moveTo>
                  <a:lnTo>
                    <a:pt x="36" y="4"/>
                  </a:lnTo>
                  <a:lnTo>
                    <a:pt x="30" y="12"/>
                  </a:lnTo>
                  <a:lnTo>
                    <a:pt x="26" y="14"/>
                  </a:lnTo>
                  <a:lnTo>
                    <a:pt x="22" y="20"/>
                  </a:lnTo>
                  <a:lnTo>
                    <a:pt x="18" y="26"/>
                  </a:lnTo>
                  <a:lnTo>
                    <a:pt x="14" y="32"/>
                  </a:lnTo>
                  <a:lnTo>
                    <a:pt x="10" y="38"/>
                  </a:lnTo>
                  <a:lnTo>
                    <a:pt x="6" y="41"/>
                  </a:lnTo>
                  <a:lnTo>
                    <a:pt x="4" y="47"/>
                  </a:lnTo>
                  <a:lnTo>
                    <a:pt x="2" y="53"/>
                  </a:lnTo>
                  <a:lnTo>
                    <a:pt x="0" y="61"/>
                  </a:lnTo>
                  <a:lnTo>
                    <a:pt x="6" y="67"/>
                  </a:lnTo>
                  <a:lnTo>
                    <a:pt x="14" y="67"/>
                  </a:lnTo>
                  <a:lnTo>
                    <a:pt x="24" y="63"/>
                  </a:lnTo>
                  <a:lnTo>
                    <a:pt x="26" y="59"/>
                  </a:lnTo>
                  <a:lnTo>
                    <a:pt x="30" y="53"/>
                  </a:lnTo>
                  <a:lnTo>
                    <a:pt x="36" y="49"/>
                  </a:lnTo>
                  <a:lnTo>
                    <a:pt x="39" y="45"/>
                  </a:lnTo>
                  <a:lnTo>
                    <a:pt x="43" y="40"/>
                  </a:lnTo>
                  <a:lnTo>
                    <a:pt x="45" y="34"/>
                  </a:lnTo>
                  <a:lnTo>
                    <a:pt x="49" y="28"/>
                  </a:lnTo>
                  <a:lnTo>
                    <a:pt x="51" y="22"/>
                  </a:lnTo>
                  <a:lnTo>
                    <a:pt x="51" y="18"/>
                  </a:lnTo>
                  <a:lnTo>
                    <a:pt x="53" y="14"/>
                  </a:lnTo>
                  <a:lnTo>
                    <a:pt x="53" y="10"/>
                  </a:lnTo>
                  <a:lnTo>
                    <a:pt x="55" y="8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39" y="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58" name="Freeform 27"/>
            <p:cNvSpPr>
              <a:spLocks/>
            </p:cNvSpPr>
            <p:nvPr/>
          </p:nvSpPr>
          <p:spPr bwMode="auto">
            <a:xfrm>
              <a:off x="4114" y="3384"/>
              <a:ext cx="47" cy="31"/>
            </a:xfrm>
            <a:custGeom>
              <a:avLst/>
              <a:gdLst>
                <a:gd name="T0" fmla="*/ 1 w 94"/>
                <a:gd name="T1" fmla="*/ 0 h 62"/>
                <a:gd name="T2" fmla="*/ 1 w 94"/>
                <a:gd name="T3" fmla="*/ 1 h 62"/>
                <a:gd name="T4" fmla="*/ 1 w 94"/>
                <a:gd name="T5" fmla="*/ 1 h 62"/>
                <a:gd name="T6" fmla="*/ 1 w 94"/>
                <a:gd name="T7" fmla="*/ 1 h 62"/>
                <a:gd name="T8" fmla="*/ 1 w 94"/>
                <a:gd name="T9" fmla="*/ 1 h 62"/>
                <a:gd name="T10" fmla="*/ 1 w 94"/>
                <a:gd name="T11" fmla="*/ 1 h 62"/>
                <a:gd name="T12" fmla="*/ 1 w 94"/>
                <a:gd name="T13" fmla="*/ 1 h 62"/>
                <a:gd name="T14" fmla="*/ 1 w 94"/>
                <a:gd name="T15" fmla="*/ 1 h 62"/>
                <a:gd name="T16" fmla="*/ 1 w 94"/>
                <a:gd name="T17" fmla="*/ 1 h 62"/>
                <a:gd name="T18" fmla="*/ 1 w 94"/>
                <a:gd name="T19" fmla="*/ 1 h 62"/>
                <a:gd name="T20" fmla="*/ 1 w 94"/>
                <a:gd name="T21" fmla="*/ 1 h 62"/>
                <a:gd name="T22" fmla="*/ 1 w 94"/>
                <a:gd name="T23" fmla="*/ 1 h 62"/>
                <a:gd name="T24" fmla="*/ 1 w 94"/>
                <a:gd name="T25" fmla="*/ 1 h 62"/>
                <a:gd name="T26" fmla="*/ 1 w 94"/>
                <a:gd name="T27" fmla="*/ 1 h 62"/>
                <a:gd name="T28" fmla="*/ 1 w 94"/>
                <a:gd name="T29" fmla="*/ 1 h 62"/>
                <a:gd name="T30" fmla="*/ 1 w 94"/>
                <a:gd name="T31" fmla="*/ 1 h 62"/>
                <a:gd name="T32" fmla="*/ 1 w 94"/>
                <a:gd name="T33" fmla="*/ 1 h 62"/>
                <a:gd name="T34" fmla="*/ 1 w 94"/>
                <a:gd name="T35" fmla="*/ 1 h 62"/>
                <a:gd name="T36" fmla="*/ 1 w 94"/>
                <a:gd name="T37" fmla="*/ 1 h 62"/>
                <a:gd name="T38" fmla="*/ 1 w 94"/>
                <a:gd name="T39" fmla="*/ 1 h 62"/>
                <a:gd name="T40" fmla="*/ 1 w 94"/>
                <a:gd name="T41" fmla="*/ 1 h 62"/>
                <a:gd name="T42" fmla="*/ 1 w 94"/>
                <a:gd name="T43" fmla="*/ 1 h 62"/>
                <a:gd name="T44" fmla="*/ 1 w 94"/>
                <a:gd name="T45" fmla="*/ 1 h 62"/>
                <a:gd name="T46" fmla="*/ 1 w 94"/>
                <a:gd name="T47" fmla="*/ 1 h 62"/>
                <a:gd name="T48" fmla="*/ 1 w 94"/>
                <a:gd name="T49" fmla="*/ 1 h 62"/>
                <a:gd name="T50" fmla="*/ 1 w 94"/>
                <a:gd name="T51" fmla="*/ 1 h 62"/>
                <a:gd name="T52" fmla="*/ 1 w 94"/>
                <a:gd name="T53" fmla="*/ 1 h 62"/>
                <a:gd name="T54" fmla="*/ 1 w 94"/>
                <a:gd name="T55" fmla="*/ 1 h 62"/>
                <a:gd name="T56" fmla="*/ 1 w 94"/>
                <a:gd name="T57" fmla="*/ 1 h 62"/>
                <a:gd name="T58" fmla="*/ 1 w 94"/>
                <a:gd name="T59" fmla="*/ 1 h 62"/>
                <a:gd name="T60" fmla="*/ 1 w 94"/>
                <a:gd name="T61" fmla="*/ 1 h 62"/>
                <a:gd name="T62" fmla="*/ 0 w 94"/>
                <a:gd name="T63" fmla="*/ 1 h 62"/>
                <a:gd name="T64" fmla="*/ 0 w 94"/>
                <a:gd name="T65" fmla="*/ 1 h 62"/>
                <a:gd name="T66" fmla="*/ 1 w 94"/>
                <a:gd name="T67" fmla="*/ 0 h 62"/>
                <a:gd name="T68" fmla="*/ 1 w 94"/>
                <a:gd name="T69" fmla="*/ 0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4"/>
                <a:gd name="T106" fmla="*/ 0 h 62"/>
                <a:gd name="T107" fmla="*/ 94 w 94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4" h="62">
                  <a:moveTo>
                    <a:pt x="21" y="0"/>
                  </a:moveTo>
                  <a:lnTo>
                    <a:pt x="23" y="4"/>
                  </a:lnTo>
                  <a:lnTo>
                    <a:pt x="25" y="8"/>
                  </a:lnTo>
                  <a:lnTo>
                    <a:pt x="29" y="12"/>
                  </a:lnTo>
                  <a:lnTo>
                    <a:pt x="33" y="18"/>
                  </a:lnTo>
                  <a:lnTo>
                    <a:pt x="39" y="23"/>
                  </a:lnTo>
                  <a:lnTo>
                    <a:pt x="47" y="27"/>
                  </a:lnTo>
                  <a:lnTo>
                    <a:pt x="55" y="31"/>
                  </a:lnTo>
                  <a:lnTo>
                    <a:pt x="62" y="33"/>
                  </a:lnTo>
                  <a:lnTo>
                    <a:pt x="68" y="35"/>
                  </a:lnTo>
                  <a:lnTo>
                    <a:pt x="76" y="35"/>
                  </a:lnTo>
                  <a:lnTo>
                    <a:pt x="82" y="37"/>
                  </a:lnTo>
                  <a:lnTo>
                    <a:pt x="86" y="37"/>
                  </a:lnTo>
                  <a:lnTo>
                    <a:pt x="90" y="37"/>
                  </a:lnTo>
                  <a:lnTo>
                    <a:pt x="92" y="37"/>
                  </a:lnTo>
                  <a:lnTo>
                    <a:pt x="94" y="37"/>
                  </a:lnTo>
                  <a:lnTo>
                    <a:pt x="78" y="62"/>
                  </a:lnTo>
                  <a:lnTo>
                    <a:pt x="76" y="62"/>
                  </a:lnTo>
                  <a:lnTo>
                    <a:pt x="70" y="62"/>
                  </a:lnTo>
                  <a:lnTo>
                    <a:pt x="66" y="62"/>
                  </a:lnTo>
                  <a:lnTo>
                    <a:pt x="60" y="61"/>
                  </a:lnTo>
                  <a:lnTo>
                    <a:pt x="55" y="61"/>
                  </a:lnTo>
                  <a:lnTo>
                    <a:pt x="45" y="59"/>
                  </a:lnTo>
                  <a:lnTo>
                    <a:pt x="37" y="57"/>
                  </a:lnTo>
                  <a:lnTo>
                    <a:pt x="27" y="51"/>
                  </a:lnTo>
                  <a:lnTo>
                    <a:pt x="21" y="47"/>
                  </a:lnTo>
                  <a:lnTo>
                    <a:pt x="13" y="41"/>
                  </a:lnTo>
                  <a:lnTo>
                    <a:pt x="10" y="35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59" name="Freeform 28"/>
            <p:cNvSpPr>
              <a:spLocks/>
            </p:cNvSpPr>
            <p:nvPr/>
          </p:nvSpPr>
          <p:spPr bwMode="auto">
            <a:xfrm>
              <a:off x="4460" y="3211"/>
              <a:ext cx="29" cy="51"/>
            </a:xfrm>
            <a:custGeom>
              <a:avLst/>
              <a:gdLst>
                <a:gd name="T0" fmla="*/ 0 w 58"/>
                <a:gd name="T1" fmla="*/ 1 h 102"/>
                <a:gd name="T2" fmla="*/ 0 w 58"/>
                <a:gd name="T3" fmla="*/ 1 h 102"/>
                <a:gd name="T4" fmla="*/ 1 w 58"/>
                <a:gd name="T5" fmla="*/ 1 h 102"/>
                <a:gd name="T6" fmla="*/ 1 w 58"/>
                <a:gd name="T7" fmla="*/ 1 h 102"/>
                <a:gd name="T8" fmla="*/ 1 w 58"/>
                <a:gd name="T9" fmla="*/ 1 h 102"/>
                <a:gd name="T10" fmla="*/ 1 w 58"/>
                <a:gd name="T11" fmla="*/ 1 h 102"/>
                <a:gd name="T12" fmla="*/ 1 w 58"/>
                <a:gd name="T13" fmla="*/ 1 h 102"/>
                <a:gd name="T14" fmla="*/ 1 w 58"/>
                <a:gd name="T15" fmla="*/ 1 h 102"/>
                <a:gd name="T16" fmla="*/ 1 w 58"/>
                <a:gd name="T17" fmla="*/ 1 h 102"/>
                <a:gd name="T18" fmla="*/ 1 w 58"/>
                <a:gd name="T19" fmla="*/ 1 h 102"/>
                <a:gd name="T20" fmla="*/ 1 w 58"/>
                <a:gd name="T21" fmla="*/ 1 h 102"/>
                <a:gd name="T22" fmla="*/ 1 w 58"/>
                <a:gd name="T23" fmla="*/ 1 h 102"/>
                <a:gd name="T24" fmla="*/ 1 w 58"/>
                <a:gd name="T25" fmla="*/ 1 h 102"/>
                <a:gd name="T26" fmla="*/ 1 w 58"/>
                <a:gd name="T27" fmla="*/ 1 h 102"/>
                <a:gd name="T28" fmla="*/ 1 w 58"/>
                <a:gd name="T29" fmla="*/ 1 h 102"/>
                <a:gd name="T30" fmla="*/ 1 w 58"/>
                <a:gd name="T31" fmla="*/ 1 h 102"/>
                <a:gd name="T32" fmla="*/ 1 w 58"/>
                <a:gd name="T33" fmla="*/ 1 h 102"/>
                <a:gd name="T34" fmla="*/ 1 w 58"/>
                <a:gd name="T35" fmla="*/ 1 h 102"/>
                <a:gd name="T36" fmla="*/ 1 w 58"/>
                <a:gd name="T37" fmla="*/ 1 h 102"/>
                <a:gd name="T38" fmla="*/ 1 w 58"/>
                <a:gd name="T39" fmla="*/ 1 h 102"/>
                <a:gd name="T40" fmla="*/ 1 w 58"/>
                <a:gd name="T41" fmla="*/ 1 h 102"/>
                <a:gd name="T42" fmla="*/ 1 w 58"/>
                <a:gd name="T43" fmla="*/ 1 h 102"/>
                <a:gd name="T44" fmla="*/ 1 w 58"/>
                <a:gd name="T45" fmla="*/ 1 h 102"/>
                <a:gd name="T46" fmla="*/ 1 w 58"/>
                <a:gd name="T47" fmla="*/ 1 h 102"/>
                <a:gd name="T48" fmla="*/ 1 w 58"/>
                <a:gd name="T49" fmla="*/ 1 h 102"/>
                <a:gd name="T50" fmla="*/ 1 w 58"/>
                <a:gd name="T51" fmla="*/ 1 h 102"/>
                <a:gd name="T52" fmla="*/ 1 w 58"/>
                <a:gd name="T53" fmla="*/ 1 h 102"/>
                <a:gd name="T54" fmla="*/ 1 w 58"/>
                <a:gd name="T55" fmla="*/ 1 h 102"/>
                <a:gd name="T56" fmla="*/ 1 w 58"/>
                <a:gd name="T57" fmla="*/ 1 h 102"/>
                <a:gd name="T58" fmla="*/ 1 w 58"/>
                <a:gd name="T59" fmla="*/ 1 h 102"/>
                <a:gd name="T60" fmla="*/ 1 w 58"/>
                <a:gd name="T61" fmla="*/ 1 h 102"/>
                <a:gd name="T62" fmla="*/ 1 w 58"/>
                <a:gd name="T63" fmla="*/ 1 h 102"/>
                <a:gd name="T64" fmla="*/ 1 w 58"/>
                <a:gd name="T65" fmla="*/ 1 h 102"/>
                <a:gd name="T66" fmla="*/ 1 w 58"/>
                <a:gd name="T67" fmla="*/ 1 h 102"/>
                <a:gd name="T68" fmla="*/ 1 w 58"/>
                <a:gd name="T69" fmla="*/ 1 h 102"/>
                <a:gd name="T70" fmla="*/ 1 w 58"/>
                <a:gd name="T71" fmla="*/ 1 h 102"/>
                <a:gd name="T72" fmla="*/ 1 w 58"/>
                <a:gd name="T73" fmla="*/ 0 h 102"/>
                <a:gd name="T74" fmla="*/ 0 w 58"/>
                <a:gd name="T75" fmla="*/ 1 h 102"/>
                <a:gd name="T76" fmla="*/ 0 w 58"/>
                <a:gd name="T77" fmla="*/ 1 h 1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8"/>
                <a:gd name="T118" fmla="*/ 0 h 102"/>
                <a:gd name="T119" fmla="*/ 58 w 58"/>
                <a:gd name="T120" fmla="*/ 102 h 10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8" h="102">
                  <a:moveTo>
                    <a:pt x="0" y="6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6" y="16"/>
                  </a:lnTo>
                  <a:lnTo>
                    <a:pt x="11" y="24"/>
                  </a:lnTo>
                  <a:lnTo>
                    <a:pt x="15" y="31"/>
                  </a:lnTo>
                  <a:lnTo>
                    <a:pt x="21" y="39"/>
                  </a:lnTo>
                  <a:lnTo>
                    <a:pt x="25" y="47"/>
                  </a:lnTo>
                  <a:lnTo>
                    <a:pt x="27" y="55"/>
                  </a:lnTo>
                  <a:lnTo>
                    <a:pt x="27" y="61"/>
                  </a:lnTo>
                  <a:lnTo>
                    <a:pt x="29" y="67"/>
                  </a:lnTo>
                  <a:lnTo>
                    <a:pt x="29" y="74"/>
                  </a:lnTo>
                  <a:lnTo>
                    <a:pt x="29" y="84"/>
                  </a:lnTo>
                  <a:lnTo>
                    <a:pt x="27" y="90"/>
                  </a:lnTo>
                  <a:lnTo>
                    <a:pt x="27" y="96"/>
                  </a:lnTo>
                  <a:lnTo>
                    <a:pt x="27" y="100"/>
                  </a:lnTo>
                  <a:lnTo>
                    <a:pt x="27" y="102"/>
                  </a:lnTo>
                  <a:lnTo>
                    <a:pt x="50" y="98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4" y="88"/>
                  </a:lnTo>
                  <a:lnTo>
                    <a:pt x="58" y="82"/>
                  </a:lnTo>
                  <a:lnTo>
                    <a:pt x="58" y="74"/>
                  </a:lnTo>
                  <a:lnTo>
                    <a:pt x="58" y="67"/>
                  </a:lnTo>
                  <a:lnTo>
                    <a:pt x="58" y="61"/>
                  </a:lnTo>
                  <a:lnTo>
                    <a:pt x="58" y="57"/>
                  </a:lnTo>
                  <a:lnTo>
                    <a:pt x="56" y="51"/>
                  </a:lnTo>
                  <a:lnTo>
                    <a:pt x="54" y="47"/>
                  </a:lnTo>
                  <a:lnTo>
                    <a:pt x="52" y="41"/>
                  </a:lnTo>
                  <a:lnTo>
                    <a:pt x="50" y="35"/>
                  </a:lnTo>
                  <a:lnTo>
                    <a:pt x="47" y="29"/>
                  </a:lnTo>
                  <a:lnTo>
                    <a:pt x="45" y="26"/>
                  </a:lnTo>
                  <a:lnTo>
                    <a:pt x="39" y="18"/>
                  </a:lnTo>
                  <a:lnTo>
                    <a:pt x="35" y="12"/>
                  </a:lnTo>
                  <a:lnTo>
                    <a:pt x="31" y="6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60" name="Freeform 29"/>
            <p:cNvSpPr>
              <a:spLocks/>
            </p:cNvSpPr>
            <p:nvPr/>
          </p:nvSpPr>
          <p:spPr bwMode="auto">
            <a:xfrm>
              <a:off x="4260" y="3051"/>
              <a:ext cx="21" cy="20"/>
            </a:xfrm>
            <a:custGeom>
              <a:avLst/>
              <a:gdLst>
                <a:gd name="T0" fmla="*/ 0 w 43"/>
                <a:gd name="T1" fmla="*/ 0 h 41"/>
                <a:gd name="T2" fmla="*/ 0 w 43"/>
                <a:gd name="T3" fmla="*/ 0 h 41"/>
                <a:gd name="T4" fmla="*/ 0 w 43"/>
                <a:gd name="T5" fmla="*/ 0 h 41"/>
                <a:gd name="T6" fmla="*/ 0 w 43"/>
                <a:gd name="T7" fmla="*/ 0 h 41"/>
                <a:gd name="T8" fmla="*/ 0 w 43"/>
                <a:gd name="T9" fmla="*/ 0 h 41"/>
                <a:gd name="T10" fmla="*/ 0 w 43"/>
                <a:gd name="T11" fmla="*/ 0 h 41"/>
                <a:gd name="T12" fmla="*/ 0 w 43"/>
                <a:gd name="T13" fmla="*/ 0 h 41"/>
                <a:gd name="T14" fmla="*/ 0 w 43"/>
                <a:gd name="T15" fmla="*/ 0 h 41"/>
                <a:gd name="T16" fmla="*/ 0 w 43"/>
                <a:gd name="T17" fmla="*/ 0 h 41"/>
                <a:gd name="T18" fmla="*/ 0 w 43"/>
                <a:gd name="T19" fmla="*/ 0 h 41"/>
                <a:gd name="T20" fmla="*/ 0 w 43"/>
                <a:gd name="T21" fmla="*/ 0 h 41"/>
                <a:gd name="T22" fmla="*/ 0 w 43"/>
                <a:gd name="T23" fmla="*/ 0 h 41"/>
                <a:gd name="T24" fmla="*/ 0 w 43"/>
                <a:gd name="T25" fmla="*/ 0 h 41"/>
                <a:gd name="T26" fmla="*/ 0 w 43"/>
                <a:gd name="T27" fmla="*/ 0 h 41"/>
                <a:gd name="T28" fmla="*/ 0 w 43"/>
                <a:gd name="T29" fmla="*/ 0 h 41"/>
                <a:gd name="T30" fmla="*/ 0 w 43"/>
                <a:gd name="T31" fmla="*/ 0 h 41"/>
                <a:gd name="T32" fmla="*/ 0 w 43"/>
                <a:gd name="T33" fmla="*/ 0 h 41"/>
                <a:gd name="T34" fmla="*/ 0 w 43"/>
                <a:gd name="T35" fmla="*/ 0 h 41"/>
                <a:gd name="T36" fmla="*/ 0 w 43"/>
                <a:gd name="T37" fmla="*/ 0 h 41"/>
                <a:gd name="T38" fmla="*/ 0 w 43"/>
                <a:gd name="T39" fmla="*/ 0 h 41"/>
                <a:gd name="T40" fmla="*/ 0 w 43"/>
                <a:gd name="T41" fmla="*/ 0 h 41"/>
                <a:gd name="T42" fmla="*/ 0 w 43"/>
                <a:gd name="T43" fmla="*/ 0 h 41"/>
                <a:gd name="T44" fmla="*/ 0 w 43"/>
                <a:gd name="T45" fmla="*/ 0 h 41"/>
                <a:gd name="T46" fmla="*/ 0 w 43"/>
                <a:gd name="T47" fmla="*/ 0 h 4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"/>
                <a:gd name="T73" fmla="*/ 0 h 41"/>
                <a:gd name="T74" fmla="*/ 43 w 43"/>
                <a:gd name="T75" fmla="*/ 41 h 4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" h="41">
                  <a:moveTo>
                    <a:pt x="0" y="9"/>
                  </a:moveTo>
                  <a:lnTo>
                    <a:pt x="0" y="9"/>
                  </a:lnTo>
                  <a:lnTo>
                    <a:pt x="4" y="13"/>
                  </a:lnTo>
                  <a:lnTo>
                    <a:pt x="6" y="19"/>
                  </a:lnTo>
                  <a:lnTo>
                    <a:pt x="10" y="27"/>
                  </a:lnTo>
                  <a:lnTo>
                    <a:pt x="14" y="31"/>
                  </a:lnTo>
                  <a:lnTo>
                    <a:pt x="20" y="37"/>
                  </a:lnTo>
                  <a:lnTo>
                    <a:pt x="23" y="41"/>
                  </a:lnTo>
                  <a:lnTo>
                    <a:pt x="29" y="41"/>
                  </a:lnTo>
                  <a:lnTo>
                    <a:pt x="35" y="39"/>
                  </a:lnTo>
                  <a:lnTo>
                    <a:pt x="39" y="35"/>
                  </a:lnTo>
                  <a:lnTo>
                    <a:pt x="41" y="29"/>
                  </a:lnTo>
                  <a:lnTo>
                    <a:pt x="43" y="23"/>
                  </a:lnTo>
                  <a:lnTo>
                    <a:pt x="43" y="17"/>
                  </a:lnTo>
                  <a:lnTo>
                    <a:pt x="41" y="11"/>
                  </a:lnTo>
                  <a:lnTo>
                    <a:pt x="37" y="6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2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2C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61" name="Freeform 30"/>
            <p:cNvSpPr>
              <a:spLocks/>
            </p:cNvSpPr>
            <p:nvPr/>
          </p:nvSpPr>
          <p:spPr bwMode="auto">
            <a:xfrm>
              <a:off x="4145" y="3121"/>
              <a:ext cx="181" cy="230"/>
            </a:xfrm>
            <a:custGeom>
              <a:avLst/>
              <a:gdLst>
                <a:gd name="T0" fmla="*/ 1 w 362"/>
                <a:gd name="T1" fmla="*/ 1 h 460"/>
                <a:gd name="T2" fmla="*/ 1 w 362"/>
                <a:gd name="T3" fmla="*/ 1 h 460"/>
                <a:gd name="T4" fmla="*/ 1 w 362"/>
                <a:gd name="T5" fmla="*/ 1 h 460"/>
                <a:gd name="T6" fmla="*/ 1 w 362"/>
                <a:gd name="T7" fmla="*/ 1 h 460"/>
                <a:gd name="T8" fmla="*/ 1 w 362"/>
                <a:gd name="T9" fmla="*/ 1 h 460"/>
                <a:gd name="T10" fmla="*/ 1 w 362"/>
                <a:gd name="T11" fmla="*/ 1 h 460"/>
                <a:gd name="T12" fmla="*/ 1 w 362"/>
                <a:gd name="T13" fmla="*/ 1 h 460"/>
                <a:gd name="T14" fmla="*/ 1 w 362"/>
                <a:gd name="T15" fmla="*/ 1 h 460"/>
                <a:gd name="T16" fmla="*/ 1 w 362"/>
                <a:gd name="T17" fmla="*/ 1 h 460"/>
                <a:gd name="T18" fmla="*/ 1 w 362"/>
                <a:gd name="T19" fmla="*/ 1 h 460"/>
                <a:gd name="T20" fmla="*/ 1 w 362"/>
                <a:gd name="T21" fmla="*/ 1 h 460"/>
                <a:gd name="T22" fmla="*/ 1 w 362"/>
                <a:gd name="T23" fmla="*/ 1 h 460"/>
                <a:gd name="T24" fmla="*/ 0 w 362"/>
                <a:gd name="T25" fmla="*/ 1 h 460"/>
                <a:gd name="T26" fmla="*/ 0 w 362"/>
                <a:gd name="T27" fmla="*/ 1 h 460"/>
                <a:gd name="T28" fmla="*/ 0 w 362"/>
                <a:gd name="T29" fmla="*/ 1 h 460"/>
                <a:gd name="T30" fmla="*/ 0 w 362"/>
                <a:gd name="T31" fmla="*/ 1 h 460"/>
                <a:gd name="T32" fmla="*/ 1 w 362"/>
                <a:gd name="T33" fmla="*/ 1 h 460"/>
                <a:gd name="T34" fmla="*/ 1 w 362"/>
                <a:gd name="T35" fmla="*/ 1 h 460"/>
                <a:gd name="T36" fmla="*/ 1 w 362"/>
                <a:gd name="T37" fmla="*/ 1 h 460"/>
                <a:gd name="T38" fmla="*/ 1 w 362"/>
                <a:gd name="T39" fmla="*/ 1 h 460"/>
                <a:gd name="T40" fmla="*/ 1 w 362"/>
                <a:gd name="T41" fmla="*/ 1 h 460"/>
                <a:gd name="T42" fmla="*/ 1 w 362"/>
                <a:gd name="T43" fmla="*/ 1 h 460"/>
                <a:gd name="T44" fmla="*/ 1 w 362"/>
                <a:gd name="T45" fmla="*/ 1 h 460"/>
                <a:gd name="T46" fmla="*/ 1 w 362"/>
                <a:gd name="T47" fmla="*/ 1 h 460"/>
                <a:gd name="T48" fmla="*/ 1 w 362"/>
                <a:gd name="T49" fmla="*/ 1 h 460"/>
                <a:gd name="T50" fmla="*/ 1 w 362"/>
                <a:gd name="T51" fmla="*/ 1 h 460"/>
                <a:gd name="T52" fmla="*/ 1 w 362"/>
                <a:gd name="T53" fmla="*/ 1 h 460"/>
                <a:gd name="T54" fmla="*/ 1 w 362"/>
                <a:gd name="T55" fmla="*/ 1 h 460"/>
                <a:gd name="T56" fmla="*/ 1 w 362"/>
                <a:gd name="T57" fmla="*/ 1 h 460"/>
                <a:gd name="T58" fmla="*/ 1 w 362"/>
                <a:gd name="T59" fmla="*/ 1 h 460"/>
                <a:gd name="T60" fmla="*/ 1 w 362"/>
                <a:gd name="T61" fmla="*/ 1 h 460"/>
                <a:gd name="T62" fmla="*/ 1 w 362"/>
                <a:gd name="T63" fmla="*/ 1 h 460"/>
                <a:gd name="T64" fmla="*/ 1 w 362"/>
                <a:gd name="T65" fmla="*/ 1 h 460"/>
                <a:gd name="T66" fmla="*/ 1 w 362"/>
                <a:gd name="T67" fmla="*/ 1 h 460"/>
                <a:gd name="T68" fmla="*/ 1 w 362"/>
                <a:gd name="T69" fmla="*/ 1 h 460"/>
                <a:gd name="T70" fmla="*/ 1 w 362"/>
                <a:gd name="T71" fmla="*/ 1 h 460"/>
                <a:gd name="T72" fmla="*/ 1 w 362"/>
                <a:gd name="T73" fmla="*/ 1 h 460"/>
                <a:gd name="T74" fmla="*/ 1 w 362"/>
                <a:gd name="T75" fmla="*/ 1 h 460"/>
                <a:gd name="T76" fmla="*/ 1 w 362"/>
                <a:gd name="T77" fmla="*/ 1 h 460"/>
                <a:gd name="T78" fmla="*/ 1 w 362"/>
                <a:gd name="T79" fmla="*/ 1 h 460"/>
                <a:gd name="T80" fmla="*/ 1 w 362"/>
                <a:gd name="T81" fmla="*/ 1 h 460"/>
                <a:gd name="T82" fmla="*/ 1 w 362"/>
                <a:gd name="T83" fmla="*/ 1 h 460"/>
                <a:gd name="T84" fmla="*/ 1 w 362"/>
                <a:gd name="T85" fmla="*/ 1 h 460"/>
                <a:gd name="T86" fmla="*/ 1 w 362"/>
                <a:gd name="T87" fmla="*/ 1 h 460"/>
                <a:gd name="T88" fmla="*/ 1 w 362"/>
                <a:gd name="T89" fmla="*/ 1 h 460"/>
                <a:gd name="T90" fmla="*/ 1 w 362"/>
                <a:gd name="T91" fmla="*/ 1 h 460"/>
                <a:gd name="T92" fmla="*/ 1 w 362"/>
                <a:gd name="T93" fmla="*/ 1 h 460"/>
                <a:gd name="T94" fmla="*/ 1 w 362"/>
                <a:gd name="T95" fmla="*/ 1 h 4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2"/>
                <a:gd name="T145" fmla="*/ 0 h 460"/>
                <a:gd name="T146" fmla="*/ 362 w 362"/>
                <a:gd name="T147" fmla="*/ 460 h 4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2" h="460">
                  <a:moveTo>
                    <a:pt x="129" y="18"/>
                  </a:moveTo>
                  <a:lnTo>
                    <a:pt x="122" y="22"/>
                  </a:lnTo>
                  <a:lnTo>
                    <a:pt x="116" y="26"/>
                  </a:lnTo>
                  <a:lnTo>
                    <a:pt x="108" y="32"/>
                  </a:lnTo>
                  <a:lnTo>
                    <a:pt x="102" y="37"/>
                  </a:lnTo>
                  <a:lnTo>
                    <a:pt x="94" y="45"/>
                  </a:lnTo>
                  <a:lnTo>
                    <a:pt x="86" y="53"/>
                  </a:lnTo>
                  <a:lnTo>
                    <a:pt x="82" y="57"/>
                  </a:lnTo>
                  <a:lnTo>
                    <a:pt x="79" y="63"/>
                  </a:lnTo>
                  <a:lnTo>
                    <a:pt x="75" y="67"/>
                  </a:lnTo>
                  <a:lnTo>
                    <a:pt x="71" y="73"/>
                  </a:lnTo>
                  <a:lnTo>
                    <a:pt x="67" y="77"/>
                  </a:lnTo>
                  <a:lnTo>
                    <a:pt x="63" y="82"/>
                  </a:lnTo>
                  <a:lnTo>
                    <a:pt x="59" y="88"/>
                  </a:lnTo>
                  <a:lnTo>
                    <a:pt x="55" y="94"/>
                  </a:lnTo>
                  <a:lnTo>
                    <a:pt x="51" y="100"/>
                  </a:lnTo>
                  <a:lnTo>
                    <a:pt x="47" y="108"/>
                  </a:lnTo>
                  <a:lnTo>
                    <a:pt x="45" y="116"/>
                  </a:lnTo>
                  <a:lnTo>
                    <a:pt x="41" y="123"/>
                  </a:lnTo>
                  <a:lnTo>
                    <a:pt x="37" y="129"/>
                  </a:lnTo>
                  <a:lnTo>
                    <a:pt x="34" y="137"/>
                  </a:lnTo>
                  <a:lnTo>
                    <a:pt x="32" y="147"/>
                  </a:lnTo>
                  <a:lnTo>
                    <a:pt x="30" y="155"/>
                  </a:lnTo>
                  <a:lnTo>
                    <a:pt x="26" y="161"/>
                  </a:lnTo>
                  <a:lnTo>
                    <a:pt x="26" y="164"/>
                  </a:lnTo>
                  <a:lnTo>
                    <a:pt x="24" y="168"/>
                  </a:lnTo>
                  <a:lnTo>
                    <a:pt x="24" y="174"/>
                  </a:lnTo>
                  <a:lnTo>
                    <a:pt x="22" y="180"/>
                  </a:lnTo>
                  <a:lnTo>
                    <a:pt x="20" y="184"/>
                  </a:lnTo>
                  <a:lnTo>
                    <a:pt x="20" y="190"/>
                  </a:lnTo>
                  <a:lnTo>
                    <a:pt x="20" y="196"/>
                  </a:lnTo>
                  <a:lnTo>
                    <a:pt x="16" y="202"/>
                  </a:lnTo>
                  <a:lnTo>
                    <a:pt x="16" y="206"/>
                  </a:lnTo>
                  <a:lnTo>
                    <a:pt x="14" y="211"/>
                  </a:lnTo>
                  <a:lnTo>
                    <a:pt x="14" y="215"/>
                  </a:lnTo>
                  <a:lnTo>
                    <a:pt x="12" y="221"/>
                  </a:lnTo>
                  <a:lnTo>
                    <a:pt x="10" y="227"/>
                  </a:lnTo>
                  <a:lnTo>
                    <a:pt x="8" y="233"/>
                  </a:lnTo>
                  <a:lnTo>
                    <a:pt x="8" y="239"/>
                  </a:lnTo>
                  <a:lnTo>
                    <a:pt x="6" y="243"/>
                  </a:lnTo>
                  <a:lnTo>
                    <a:pt x="6" y="248"/>
                  </a:lnTo>
                  <a:lnTo>
                    <a:pt x="6" y="254"/>
                  </a:lnTo>
                  <a:lnTo>
                    <a:pt x="6" y="258"/>
                  </a:lnTo>
                  <a:lnTo>
                    <a:pt x="4" y="264"/>
                  </a:lnTo>
                  <a:lnTo>
                    <a:pt x="4" y="270"/>
                  </a:lnTo>
                  <a:lnTo>
                    <a:pt x="2" y="274"/>
                  </a:lnTo>
                  <a:lnTo>
                    <a:pt x="2" y="280"/>
                  </a:lnTo>
                  <a:lnTo>
                    <a:pt x="2" y="286"/>
                  </a:lnTo>
                  <a:lnTo>
                    <a:pt x="0" y="290"/>
                  </a:lnTo>
                  <a:lnTo>
                    <a:pt x="0" y="295"/>
                  </a:lnTo>
                  <a:lnTo>
                    <a:pt x="0" y="299"/>
                  </a:lnTo>
                  <a:lnTo>
                    <a:pt x="0" y="305"/>
                  </a:lnTo>
                  <a:lnTo>
                    <a:pt x="0" y="311"/>
                  </a:lnTo>
                  <a:lnTo>
                    <a:pt x="0" y="315"/>
                  </a:lnTo>
                  <a:lnTo>
                    <a:pt x="0" y="321"/>
                  </a:lnTo>
                  <a:lnTo>
                    <a:pt x="0" y="325"/>
                  </a:lnTo>
                  <a:lnTo>
                    <a:pt x="0" y="331"/>
                  </a:lnTo>
                  <a:lnTo>
                    <a:pt x="0" y="334"/>
                  </a:lnTo>
                  <a:lnTo>
                    <a:pt x="0" y="338"/>
                  </a:lnTo>
                  <a:lnTo>
                    <a:pt x="0" y="344"/>
                  </a:lnTo>
                  <a:lnTo>
                    <a:pt x="0" y="348"/>
                  </a:lnTo>
                  <a:lnTo>
                    <a:pt x="0" y="352"/>
                  </a:lnTo>
                  <a:lnTo>
                    <a:pt x="0" y="358"/>
                  </a:lnTo>
                  <a:lnTo>
                    <a:pt x="0" y="366"/>
                  </a:lnTo>
                  <a:lnTo>
                    <a:pt x="2" y="375"/>
                  </a:lnTo>
                  <a:lnTo>
                    <a:pt x="4" y="383"/>
                  </a:lnTo>
                  <a:lnTo>
                    <a:pt x="6" y="391"/>
                  </a:lnTo>
                  <a:lnTo>
                    <a:pt x="8" y="397"/>
                  </a:lnTo>
                  <a:lnTo>
                    <a:pt x="12" y="405"/>
                  </a:lnTo>
                  <a:lnTo>
                    <a:pt x="14" y="413"/>
                  </a:lnTo>
                  <a:lnTo>
                    <a:pt x="18" y="418"/>
                  </a:lnTo>
                  <a:lnTo>
                    <a:pt x="20" y="424"/>
                  </a:lnTo>
                  <a:lnTo>
                    <a:pt x="26" y="430"/>
                  </a:lnTo>
                  <a:lnTo>
                    <a:pt x="30" y="436"/>
                  </a:lnTo>
                  <a:lnTo>
                    <a:pt x="36" y="440"/>
                  </a:lnTo>
                  <a:lnTo>
                    <a:pt x="39" y="444"/>
                  </a:lnTo>
                  <a:lnTo>
                    <a:pt x="45" y="448"/>
                  </a:lnTo>
                  <a:lnTo>
                    <a:pt x="51" y="452"/>
                  </a:lnTo>
                  <a:lnTo>
                    <a:pt x="59" y="456"/>
                  </a:lnTo>
                  <a:lnTo>
                    <a:pt x="65" y="458"/>
                  </a:lnTo>
                  <a:lnTo>
                    <a:pt x="73" y="458"/>
                  </a:lnTo>
                  <a:lnTo>
                    <a:pt x="79" y="460"/>
                  </a:lnTo>
                  <a:lnTo>
                    <a:pt x="86" y="460"/>
                  </a:lnTo>
                  <a:lnTo>
                    <a:pt x="94" y="460"/>
                  </a:lnTo>
                  <a:lnTo>
                    <a:pt x="102" y="458"/>
                  </a:lnTo>
                  <a:lnTo>
                    <a:pt x="110" y="458"/>
                  </a:lnTo>
                  <a:lnTo>
                    <a:pt x="118" y="456"/>
                  </a:lnTo>
                  <a:lnTo>
                    <a:pt x="125" y="454"/>
                  </a:lnTo>
                  <a:lnTo>
                    <a:pt x="135" y="450"/>
                  </a:lnTo>
                  <a:lnTo>
                    <a:pt x="143" y="448"/>
                  </a:lnTo>
                  <a:lnTo>
                    <a:pt x="153" y="444"/>
                  </a:lnTo>
                  <a:lnTo>
                    <a:pt x="163" y="438"/>
                  </a:lnTo>
                  <a:lnTo>
                    <a:pt x="170" y="434"/>
                  </a:lnTo>
                  <a:lnTo>
                    <a:pt x="180" y="430"/>
                  </a:lnTo>
                  <a:lnTo>
                    <a:pt x="188" y="424"/>
                  </a:lnTo>
                  <a:lnTo>
                    <a:pt x="198" y="417"/>
                  </a:lnTo>
                  <a:lnTo>
                    <a:pt x="206" y="411"/>
                  </a:lnTo>
                  <a:lnTo>
                    <a:pt x="215" y="403"/>
                  </a:lnTo>
                  <a:lnTo>
                    <a:pt x="223" y="397"/>
                  </a:lnTo>
                  <a:lnTo>
                    <a:pt x="231" y="387"/>
                  </a:lnTo>
                  <a:lnTo>
                    <a:pt x="241" y="379"/>
                  </a:lnTo>
                  <a:lnTo>
                    <a:pt x="249" y="372"/>
                  </a:lnTo>
                  <a:lnTo>
                    <a:pt x="258" y="364"/>
                  </a:lnTo>
                  <a:lnTo>
                    <a:pt x="260" y="358"/>
                  </a:lnTo>
                  <a:lnTo>
                    <a:pt x="266" y="352"/>
                  </a:lnTo>
                  <a:lnTo>
                    <a:pt x="268" y="348"/>
                  </a:lnTo>
                  <a:lnTo>
                    <a:pt x="272" y="344"/>
                  </a:lnTo>
                  <a:lnTo>
                    <a:pt x="276" y="338"/>
                  </a:lnTo>
                  <a:lnTo>
                    <a:pt x="280" y="333"/>
                  </a:lnTo>
                  <a:lnTo>
                    <a:pt x="286" y="329"/>
                  </a:lnTo>
                  <a:lnTo>
                    <a:pt x="290" y="325"/>
                  </a:lnTo>
                  <a:lnTo>
                    <a:pt x="292" y="319"/>
                  </a:lnTo>
                  <a:lnTo>
                    <a:pt x="295" y="313"/>
                  </a:lnTo>
                  <a:lnTo>
                    <a:pt x="299" y="307"/>
                  </a:lnTo>
                  <a:lnTo>
                    <a:pt x="303" y="301"/>
                  </a:lnTo>
                  <a:lnTo>
                    <a:pt x="305" y="295"/>
                  </a:lnTo>
                  <a:lnTo>
                    <a:pt x="311" y="291"/>
                  </a:lnTo>
                  <a:lnTo>
                    <a:pt x="313" y="286"/>
                  </a:lnTo>
                  <a:lnTo>
                    <a:pt x="317" y="280"/>
                  </a:lnTo>
                  <a:lnTo>
                    <a:pt x="319" y="274"/>
                  </a:lnTo>
                  <a:lnTo>
                    <a:pt x="323" y="268"/>
                  </a:lnTo>
                  <a:lnTo>
                    <a:pt x="325" y="260"/>
                  </a:lnTo>
                  <a:lnTo>
                    <a:pt x="327" y="256"/>
                  </a:lnTo>
                  <a:lnTo>
                    <a:pt x="331" y="250"/>
                  </a:lnTo>
                  <a:lnTo>
                    <a:pt x="333" y="245"/>
                  </a:lnTo>
                  <a:lnTo>
                    <a:pt x="335" y="239"/>
                  </a:lnTo>
                  <a:lnTo>
                    <a:pt x="337" y="235"/>
                  </a:lnTo>
                  <a:lnTo>
                    <a:pt x="338" y="229"/>
                  </a:lnTo>
                  <a:lnTo>
                    <a:pt x="340" y="223"/>
                  </a:lnTo>
                  <a:lnTo>
                    <a:pt x="342" y="219"/>
                  </a:lnTo>
                  <a:lnTo>
                    <a:pt x="344" y="213"/>
                  </a:lnTo>
                  <a:lnTo>
                    <a:pt x="346" y="207"/>
                  </a:lnTo>
                  <a:lnTo>
                    <a:pt x="348" y="204"/>
                  </a:lnTo>
                  <a:lnTo>
                    <a:pt x="350" y="198"/>
                  </a:lnTo>
                  <a:lnTo>
                    <a:pt x="350" y="194"/>
                  </a:lnTo>
                  <a:lnTo>
                    <a:pt x="352" y="188"/>
                  </a:lnTo>
                  <a:lnTo>
                    <a:pt x="352" y="184"/>
                  </a:lnTo>
                  <a:lnTo>
                    <a:pt x="354" y="180"/>
                  </a:lnTo>
                  <a:lnTo>
                    <a:pt x="356" y="174"/>
                  </a:lnTo>
                  <a:lnTo>
                    <a:pt x="356" y="166"/>
                  </a:lnTo>
                  <a:lnTo>
                    <a:pt x="358" y="159"/>
                  </a:lnTo>
                  <a:lnTo>
                    <a:pt x="360" y="149"/>
                  </a:lnTo>
                  <a:lnTo>
                    <a:pt x="360" y="143"/>
                  </a:lnTo>
                  <a:lnTo>
                    <a:pt x="360" y="135"/>
                  </a:lnTo>
                  <a:lnTo>
                    <a:pt x="362" y="127"/>
                  </a:lnTo>
                  <a:lnTo>
                    <a:pt x="360" y="120"/>
                  </a:lnTo>
                  <a:lnTo>
                    <a:pt x="360" y="114"/>
                  </a:lnTo>
                  <a:lnTo>
                    <a:pt x="360" y="106"/>
                  </a:lnTo>
                  <a:lnTo>
                    <a:pt x="358" y="100"/>
                  </a:lnTo>
                  <a:lnTo>
                    <a:pt x="356" y="94"/>
                  </a:lnTo>
                  <a:lnTo>
                    <a:pt x="356" y="88"/>
                  </a:lnTo>
                  <a:lnTo>
                    <a:pt x="354" y="82"/>
                  </a:lnTo>
                  <a:lnTo>
                    <a:pt x="352" y="79"/>
                  </a:lnTo>
                  <a:lnTo>
                    <a:pt x="350" y="75"/>
                  </a:lnTo>
                  <a:lnTo>
                    <a:pt x="348" y="69"/>
                  </a:lnTo>
                  <a:lnTo>
                    <a:pt x="344" y="65"/>
                  </a:lnTo>
                  <a:lnTo>
                    <a:pt x="342" y="61"/>
                  </a:lnTo>
                  <a:lnTo>
                    <a:pt x="337" y="55"/>
                  </a:lnTo>
                  <a:lnTo>
                    <a:pt x="331" y="49"/>
                  </a:lnTo>
                  <a:lnTo>
                    <a:pt x="327" y="45"/>
                  </a:lnTo>
                  <a:lnTo>
                    <a:pt x="325" y="43"/>
                  </a:lnTo>
                  <a:lnTo>
                    <a:pt x="319" y="39"/>
                  </a:lnTo>
                  <a:lnTo>
                    <a:pt x="315" y="37"/>
                  </a:lnTo>
                  <a:lnTo>
                    <a:pt x="309" y="34"/>
                  </a:lnTo>
                  <a:lnTo>
                    <a:pt x="305" y="32"/>
                  </a:lnTo>
                  <a:lnTo>
                    <a:pt x="297" y="30"/>
                  </a:lnTo>
                  <a:lnTo>
                    <a:pt x="294" y="26"/>
                  </a:lnTo>
                  <a:lnTo>
                    <a:pt x="286" y="24"/>
                  </a:lnTo>
                  <a:lnTo>
                    <a:pt x="280" y="20"/>
                  </a:lnTo>
                  <a:lnTo>
                    <a:pt x="272" y="18"/>
                  </a:lnTo>
                  <a:lnTo>
                    <a:pt x="266" y="16"/>
                  </a:lnTo>
                  <a:lnTo>
                    <a:pt x="258" y="14"/>
                  </a:lnTo>
                  <a:lnTo>
                    <a:pt x="252" y="12"/>
                  </a:lnTo>
                  <a:lnTo>
                    <a:pt x="247" y="10"/>
                  </a:lnTo>
                  <a:lnTo>
                    <a:pt x="239" y="8"/>
                  </a:lnTo>
                  <a:lnTo>
                    <a:pt x="231" y="6"/>
                  </a:lnTo>
                  <a:lnTo>
                    <a:pt x="223" y="4"/>
                  </a:lnTo>
                  <a:lnTo>
                    <a:pt x="215" y="2"/>
                  </a:lnTo>
                  <a:lnTo>
                    <a:pt x="208" y="2"/>
                  </a:lnTo>
                  <a:lnTo>
                    <a:pt x="202" y="2"/>
                  </a:lnTo>
                  <a:lnTo>
                    <a:pt x="194" y="0"/>
                  </a:lnTo>
                  <a:lnTo>
                    <a:pt x="186" y="0"/>
                  </a:lnTo>
                  <a:lnTo>
                    <a:pt x="178" y="2"/>
                  </a:lnTo>
                  <a:lnTo>
                    <a:pt x="170" y="2"/>
                  </a:lnTo>
                  <a:lnTo>
                    <a:pt x="165" y="2"/>
                  </a:lnTo>
                  <a:lnTo>
                    <a:pt x="157" y="4"/>
                  </a:lnTo>
                  <a:lnTo>
                    <a:pt x="151" y="6"/>
                  </a:lnTo>
                  <a:lnTo>
                    <a:pt x="145" y="8"/>
                  </a:lnTo>
                  <a:lnTo>
                    <a:pt x="139" y="10"/>
                  </a:lnTo>
                  <a:lnTo>
                    <a:pt x="135" y="12"/>
                  </a:lnTo>
                  <a:lnTo>
                    <a:pt x="129" y="18"/>
                  </a:lnTo>
                  <a:close/>
                </a:path>
              </a:pathLst>
            </a:custGeom>
            <a:solidFill>
              <a:srgbClr val="006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62" name="Freeform 31"/>
            <p:cNvSpPr>
              <a:spLocks/>
            </p:cNvSpPr>
            <p:nvPr/>
          </p:nvSpPr>
          <p:spPr bwMode="auto">
            <a:xfrm>
              <a:off x="4199" y="3195"/>
              <a:ext cx="60" cy="73"/>
            </a:xfrm>
            <a:custGeom>
              <a:avLst/>
              <a:gdLst>
                <a:gd name="T0" fmla="*/ 1 w 119"/>
                <a:gd name="T1" fmla="*/ 1 h 144"/>
                <a:gd name="T2" fmla="*/ 1 w 119"/>
                <a:gd name="T3" fmla="*/ 1 h 144"/>
                <a:gd name="T4" fmla="*/ 1 w 119"/>
                <a:gd name="T5" fmla="*/ 1 h 144"/>
                <a:gd name="T6" fmla="*/ 1 w 119"/>
                <a:gd name="T7" fmla="*/ 1 h 144"/>
                <a:gd name="T8" fmla="*/ 1 w 119"/>
                <a:gd name="T9" fmla="*/ 1 h 144"/>
                <a:gd name="T10" fmla="*/ 1 w 119"/>
                <a:gd name="T11" fmla="*/ 1 h 144"/>
                <a:gd name="T12" fmla="*/ 1 w 119"/>
                <a:gd name="T13" fmla="*/ 1 h 144"/>
                <a:gd name="T14" fmla="*/ 1 w 119"/>
                <a:gd name="T15" fmla="*/ 1 h 144"/>
                <a:gd name="T16" fmla="*/ 0 w 119"/>
                <a:gd name="T17" fmla="*/ 1 h 144"/>
                <a:gd name="T18" fmla="*/ 0 w 119"/>
                <a:gd name="T19" fmla="*/ 1 h 144"/>
                <a:gd name="T20" fmla="*/ 1 w 119"/>
                <a:gd name="T21" fmla="*/ 1 h 144"/>
                <a:gd name="T22" fmla="*/ 1 w 119"/>
                <a:gd name="T23" fmla="*/ 1 h 144"/>
                <a:gd name="T24" fmla="*/ 1 w 119"/>
                <a:gd name="T25" fmla="*/ 1 h 144"/>
                <a:gd name="T26" fmla="*/ 1 w 119"/>
                <a:gd name="T27" fmla="*/ 1 h 144"/>
                <a:gd name="T28" fmla="*/ 1 w 119"/>
                <a:gd name="T29" fmla="*/ 1 h 144"/>
                <a:gd name="T30" fmla="*/ 1 w 119"/>
                <a:gd name="T31" fmla="*/ 1 h 144"/>
                <a:gd name="T32" fmla="*/ 1 w 119"/>
                <a:gd name="T33" fmla="*/ 1 h 144"/>
                <a:gd name="T34" fmla="*/ 1 w 119"/>
                <a:gd name="T35" fmla="*/ 1 h 144"/>
                <a:gd name="T36" fmla="*/ 1 w 119"/>
                <a:gd name="T37" fmla="*/ 1 h 144"/>
                <a:gd name="T38" fmla="*/ 1 w 119"/>
                <a:gd name="T39" fmla="*/ 1 h 144"/>
                <a:gd name="T40" fmla="*/ 1 w 119"/>
                <a:gd name="T41" fmla="*/ 1 h 144"/>
                <a:gd name="T42" fmla="*/ 1 w 119"/>
                <a:gd name="T43" fmla="*/ 1 h 144"/>
                <a:gd name="T44" fmla="*/ 1 w 119"/>
                <a:gd name="T45" fmla="*/ 1 h 144"/>
                <a:gd name="T46" fmla="*/ 1 w 119"/>
                <a:gd name="T47" fmla="*/ 1 h 144"/>
                <a:gd name="T48" fmla="*/ 1 w 119"/>
                <a:gd name="T49" fmla="*/ 1 h 144"/>
                <a:gd name="T50" fmla="*/ 1 w 119"/>
                <a:gd name="T51" fmla="*/ 1 h 144"/>
                <a:gd name="T52" fmla="*/ 1 w 119"/>
                <a:gd name="T53" fmla="*/ 1 h 144"/>
                <a:gd name="T54" fmla="*/ 1 w 119"/>
                <a:gd name="T55" fmla="*/ 1 h 144"/>
                <a:gd name="T56" fmla="*/ 1 w 119"/>
                <a:gd name="T57" fmla="*/ 1 h 144"/>
                <a:gd name="T58" fmla="*/ 1 w 119"/>
                <a:gd name="T59" fmla="*/ 0 h 144"/>
                <a:gd name="T60" fmla="*/ 1 w 119"/>
                <a:gd name="T61" fmla="*/ 0 h 144"/>
                <a:gd name="T62" fmla="*/ 1 w 119"/>
                <a:gd name="T63" fmla="*/ 0 h 14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144"/>
                <a:gd name="T98" fmla="*/ 119 w 119"/>
                <a:gd name="T99" fmla="*/ 144 h 14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144">
                  <a:moveTo>
                    <a:pt x="58" y="0"/>
                  </a:moveTo>
                  <a:lnTo>
                    <a:pt x="53" y="2"/>
                  </a:lnTo>
                  <a:lnTo>
                    <a:pt x="47" y="6"/>
                  </a:lnTo>
                  <a:lnTo>
                    <a:pt x="43" y="12"/>
                  </a:lnTo>
                  <a:lnTo>
                    <a:pt x="39" y="17"/>
                  </a:lnTo>
                  <a:lnTo>
                    <a:pt x="33" y="21"/>
                  </a:lnTo>
                  <a:lnTo>
                    <a:pt x="29" y="29"/>
                  </a:lnTo>
                  <a:lnTo>
                    <a:pt x="25" y="37"/>
                  </a:lnTo>
                  <a:lnTo>
                    <a:pt x="21" y="45"/>
                  </a:lnTo>
                  <a:lnTo>
                    <a:pt x="17" y="53"/>
                  </a:lnTo>
                  <a:lnTo>
                    <a:pt x="14" y="58"/>
                  </a:lnTo>
                  <a:lnTo>
                    <a:pt x="10" y="66"/>
                  </a:lnTo>
                  <a:lnTo>
                    <a:pt x="8" y="74"/>
                  </a:lnTo>
                  <a:lnTo>
                    <a:pt x="6" y="82"/>
                  </a:lnTo>
                  <a:lnTo>
                    <a:pt x="4" y="90"/>
                  </a:lnTo>
                  <a:lnTo>
                    <a:pt x="2" y="96"/>
                  </a:lnTo>
                  <a:lnTo>
                    <a:pt x="2" y="103"/>
                  </a:lnTo>
                  <a:lnTo>
                    <a:pt x="0" y="109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2" y="123"/>
                  </a:lnTo>
                  <a:lnTo>
                    <a:pt x="4" y="131"/>
                  </a:lnTo>
                  <a:lnTo>
                    <a:pt x="10" y="137"/>
                  </a:lnTo>
                  <a:lnTo>
                    <a:pt x="14" y="139"/>
                  </a:lnTo>
                  <a:lnTo>
                    <a:pt x="19" y="142"/>
                  </a:lnTo>
                  <a:lnTo>
                    <a:pt x="25" y="142"/>
                  </a:lnTo>
                  <a:lnTo>
                    <a:pt x="33" y="144"/>
                  </a:lnTo>
                  <a:lnTo>
                    <a:pt x="35" y="144"/>
                  </a:lnTo>
                  <a:lnTo>
                    <a:pt x="39" y="144"/>
                  </a:lnTo>
                  <a:lnTo>
                    <a:pt x="45" y="142"/>
                  </a:lnTo>
                  <a:lnTo>
                    <a:pt x="51" y="141"/>
                  </a:lnTo>
                  <a:lnTo>
                    <a:pt x="57" y="139"/>
                  </a:lnTo>
                  <a:lnTo>
                    <a:pt x="64" y="135"/>
                  </a:lnTo>
                  <a:lnTo>
                    <a:pt x="72" y="131"/>
                  </a:lnTo>
                  <a:lnTo>
                    <a:pt x="80" y="125"/>
                  </a:lnTo>
                  <a:lnTo>
                    <a:pt x="86" y="119"/>
                  </a:lnTo>
                  <a:lnTo>
                    <a:pt x="94" y="113"/>
                  </a:lnTo>
                  <a:lnTo>
                    <a:pt x="100" y="105"/>
                  </a:lnTo>
                  <a:lnTo>
                    <a:pt x="105" y="98"/>
                  </a:lnTo>
                  <a:lnTo>
                    <a:pt x="107" y="92"/>
                  </a:lnTo>
                  <a:lnTo>
                    <a:pt x="109" y="88"/>
                  </a:lnTo>
                  <a:lnTo>
                    <a:pt x="113" y="84"/>
                  </a:lnTo>
                  <a:lnTo>
                    <a:pt x="115" y="78"/>
                  </a:lnTo>
                  <a:lnTo>
                    <a:pt x="115" y="72"/>
                  </a:lnTo>
                  <a:lnTo>
                    <a:pt x="117" y="68"/>
                  </a:lnTo>
                  <a:lnTo>
                    <a:pt x="119" y="62"/>
                  </a:lnTo>
                  <a:lnTo>
                    <a:pt x="119" y="58"/>
                  </a:lnTo>
                  <a:lnTo>
                    <a:pt x="119" y="51"/>
                  </a:lnTo>
                  <a:lnTo>
                    <a:pt x="119" y="47"/>
                  </a:lnTo>
                  <a:lnTo>
                    <a:pt x="119" y="41"/>
                  </a:lnTo>
                  <a:lnTo>
                    <a:pt x="119" y="37"/>
                  </a:lnTo>
                  <a:lnTo>
                    <a:pt x="115" y="27"/>
                  </a:lnTo>
                  <a:lnTo>
                    <a:pt x="113" y="21"/>
                  </a:lnTo>
                  <a:lnTo>
                    <a:pt x="107" y="15"/>
                  </a:lnTo>
                  <a:lnTo>
                    <a:pt x="101" y="12"/>
                  </a:lnTo>
                  <a:lnTo>
                    <a:pt x="96" y="8"/>
                  </a:lnTo>
                  <a:lnTo>
                    <a:pt x="92" y="6"/>
                  </a:lnTo>
                  <a:lnTo>
                    <a:pt x="84" y="4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0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63" name="Freeform 32"/>
            <p:cNvSpPr>
              <a:spLocks/>
            </p:cNvSpPr>
            <p:nvPr/>
          </p:nvSpPr>
          <p:spPr bwMode="auto">
            <a:xfrm>
              <a:off x="4268" y="3216"/>
              <a:ext cx="144" cy="206"/>
            </a:xfrm>
            <a:custGeom>
              <a:avLst/>
              <a:gdLst>
                <a:gd name="T0" fmla="*/ 1 w 287"/>
                <a:gd name="T1" fmla="*/ 1 h 412"/>
                <a:gd name="T2" fmla="*/ 1 w 287"/>
                <a:gd name="T3" fmla="*/ 1 h 412"/>
                <a:gd name="T4" fmla="*/ 1 w 287"/>
                <a:gd name="T5" fmla="*/ 1 h 412"/>
                <a:gd name="T6" fmla="*/ 1 w 287"/>
                <a:gd name="T7" fmla="*/ 1 h 412"/>
                <a:gd name="T8" fmla="*/ 1 w 287"/>
                <a:gd name="T9" fmla="*/ 1 h 412"/>
                <a:gd name="T10" fmla="*/ 1 w 287"/>
                <a:gd name="T11" fmla="*/ 1 h 412"/>
                <a:gd name="T12" fmla="*/ 1 w 287"/>
                <a:gd name="T13" fmla="*/ 1 h 412"/>
                <a:gd name="T14" fmla="*/ 1 w 287"/>
                <a:gd name="T15" fmla="*/ 1 h 412"/>
                <a:gd name="T16" fmla="*/ 1 w 287"/>
                <a:gd name="T17" fmla="*/ 1 h 412"/>
                <a:gd name="T18" fmla="*/ 1 w 287"/>
                <a:gd name="T19" fmla="*/ 1 h 412"/>
                <a:gd name="T20" fmla="*/ 1 w 287"/>
                <a:gd name="T21" fmla="*/ 1 h 412"/>
                <a:gd name="T22" fmla="*/ 0 w 287"/>
                <a:gd name="T23" fmla="*/ 1 h 412"/>
                <a:gd name="T24" fmla="*/ 0 w 287"/>
                <a:gd name="T25" fmla="*/ 1 h 412"/>
                <a:gd name="T26" fmla="*/ 1 w 287"/>
                <a:gd name="T27" fmla="*/ 1 h 412"/>
                <a:gd name="T28" fmla="*/ 1 w 287"/>
                <a:gd name="T29" fmla="*/ 1 h 412"/>
                <a:gd name="T30" fmla="*/ 1 w 287"/>
                <a:gd name="T31" fmla="*/ 1 h 412"/>
                <a:gd name="T32" fmla="*/ 1 w 287"/>
                <a:gd name="T33" fmla="*/ 1 h 412"/>
                <a:gd name="T34" fmla="*/ 1 w 287"/>
                <a:gd name="T35" fmla="*/ 1 h 412"/>
                <a:gd name="T36" fmla="*/ 1 w 287"/>
                <a:gd name="T37" fmla="*/ 1 h 412"/>
                <a:gd name="T38" fmla="*/ 1 w 287"/>
                <a:gd name="T39" fmla="*/ 1 h 412"/>
                <a:gd name="T40" fmla="*/ 1 w 287"/>
                <a:gd name="T41" fmla="*/ 1 h 412"/>
                <a:gd name="T42" fmla="*/ 1 w 287"/>
                <a:gd name="T43" fmla="*/ 1 h 412"/>
                <a:gd name="T44" fmla="*/ 1 w 287"/>
                <a:gd name="T45" fmla="*/ 1 h 412"/>
                <a:gd name="T46" fmla="*/ 1 w 287"/>
                <a:gd name="T47" fmla="*/ 1 h 412"/>
                <a:gd name="T48" fmla="*/ 1 w 287"/>
                <a:gd name="T49" fmla="*/ 1 h 412"/>
                <a:gd name="T50" fmla="*/ 1 w 287"/>
                <a:gd name="T51" fmla="*/ 1 h 412"/>
                <a:gd name="T52" fmla="*/ 1 w 287"/>
                <a:gd name="T53" fmla="*/ 1 h 412"/>
                <a:gd name="T54" fmla="*/ 1 w 287"/>
                <a:gd name="T55" fmla="*/ 1 h 412"/>
                <a:gd name="T56" fmla="*/ 1 w 287"/>
                <a:gd name="T57" fmla="*/ 1 h 412"/>
                <a:gd name="T58" fmla="*/ 1 w 287"/>
                <a:gd name="T59" fmla="*/ 1 h 412"/>
                <a:gd name="T60" fmla="*/ 1 w 287"/>
                <a:gd name="T61" fmla="*/ 1 h 412"/>
                <a:gd name="T62" fmla="*/ 1 w 287"/>
                <a:gd name="T63" fmla="*/ 1 h 412"/>
                <a:gd name="T64" fmla="*/ 1 w 287"/>
                <a:gd name="T65" fmla="*/ 1 h 412"/>
                <a:gd name="T66" fmla="*/ 1 w 287"/>
                <a:gd name="T67" fmla="*/ 1 h 412"/>
                <a:gd name="T68" fmla="*/ 1 w 287"/>
                <a:gd name="T69" fmla="*/ 1 h 412"/>
                <a:gd name="T70" fmla="*/ 1 w 287"/>
                <a:gd name="T71" fmla="*/ 1 h 412"/>
                <a:gd name="T72" fmla="*/ 1 w 287"/>
                <a:gd name="T73" fmla="*/ 1 h 412"/>
                <a:gd name="T74" fmla="*/ 1 w 287"/>
                <a:gd name="T75" fmla="*/ 1 h 412"/>
                <a:gd name="T76" fmla="*/ 1 w 287"/>
                <a:gd name="T77" fmla="*/ 1 h 412"/>
                <a:gd name="T78" fmla="*/ 1 w 287"/>
                <a:gd name="T79" fmla="*/ 1 h 412"/>
                <a:gd name="T80" fmla="*/ 1 w 287"/>
                <a:gd name="T81" fmla="*/ 1 h 412"/>
                <a:gd name="T82" fmla="*/ 1 w 287"/>
                <a:gd name="T83" fmla="*/ 1 h 412"/>
                <a:gd name="T84" fmla="*/ 1 w 287"/>
                <a:gd name="T85" fmla="*/ 1 h 412"/>
                <a:gd name="T86" fmla="*/ 1 w 287"/>
                <a:gd name="T87" fmla="*/ 1 h 412"/>
                <a:gd name="T88" fmla="*/ 1 w 287"/>
                <a:gd name="T89" fmla="*/ 1 h 412"/>
                <a:gd name="T90" fmla="*/ 1 w 287"/>
                <a:gd name="T91" fmla="*/ 1 h 412"/>
                <a:gd name="T92" fmla="*/ 1 w 287"/>
                <a:gd name="T93" fmla="*/ 1 h 412"/>
                <a:gd name="T94" fmla="*/ 1 w 287"/>
                <a:gd name="T95" fmla="*/ 1 h 412"/>
                <a:gd name="T96" fmla="*/ 1 w 287"/>
                <a:gd name="T97" fmla="*/ 1 h 412"/>
                <a:gd name="T98" fmla="*/ 1 w 287"/>
                <a:gd name="T99" fmla="*/ 1 h 412"/>
                <a:gd name="T100" fmla="*/ 1 w 287"/>
                <a:gd name="T101" fmla="*/ 1 h 412"/>
                <a:gd name="T102" fmla="*/ 1 w 287"/>
                <a:gd name="T103" fmla="*/ 0 h 412"/>
                <a:gd name="T104" fmla="*/ 1 w 287"/>
                <a:gd name="T105" fmla="*/ 1 h 412"/>
                <a:gd name="T106" fmla="*/ 1 w 287"/>
                <a:gd name="T107" fmla="*/ 1 h 412"/>
                <a:gd name="T108" fmla="*/ 1 w 287"/>
                <a:gd name="T109" fmla="*/ 1 h 412"/>
                <a:gd name="T110" fmla="*/ 1 w 287"/>
                <a:gd name="T111" fmla="*/ 1 h 412"/>
                <a:gd name="T112" fmla="*/ 1 w 287"/>
                <a:gd name="T113" fmla="*/ 1 h 412"/>
                <a:gd name="T114" fmla="*/ 1 w 287"/>
                <a:gd name="T115" fmla="*/ 1 h 412"/>
                <a:gd name="T116" fmla="*/ 1 w 287"/>
                <a:gd name="T117" fmla="*/ 1 h 412"/>
                <a:gd name="T118" fmla="*/ 1 w 287"/>
                <a:gd name="T119" fmla="*/ 1 h 412"/>
                <a:gd name="T120" fmla="*/ 1 w 287"/>
                <a:gd name="T121" fmla="*/ 1 h 412"/>
                <a:gd name="T122" fmla="*/ 1 w 287"/>
                <a:gd name="T123" fmla="*/ 1 h 41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412"/>
                <a:gd name="T188" fmla="*/ 287 w 287"/>
                <a:gd name="T189" fmla="*/ 412 h 41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412">
                  <a:moveTo>
                    <a:pt x="58" y="240"/>
                  </a:moveTo>
                  <a:lnTo>
                    <a:pt x="58" y="240"/>
                  </a:lnTo>
                  <a:lnTo>
                    <a:pt x="56" y="244"/>
                  </a:lnTo>
                  <a:lnTo>
                    <a:pt x="50" y="248"/>
                  </a:lnTo>
                  <a:lnTo>
                    <a:pt x="48" y="256"/>
                  </a:lnTo>
                  <a:lnTo>
                    <a:pt x="45" y="260"/>
                  </a:lnTo>
                  <a:lnTo>
                    <a:pt x="43" y="264"/>
                  </a:lnTo>
                  <a:lnTo>
                    <a:pt x="39" y="270"/>
                  </a:lnTo>
                  <a:lnTo>
                    <a:pt x="37" y="273"/>
                  </a:lnTo>
                  <a:lnTo>
                    <a:pt x="33" y="279"/>
                  </a:lnTo>
                  <a:lnTo>
                    <a:pt x="31" y="285"/>
                  </a:lnTo>
                  <a:lnTo>
                    <a:pt x="29" y="291"/>
                  </a:lnTo>
                  <a:lnTo>
                    <a:pt x="25" y="297"/>
                  </a:lnTo>
                  <a:lnTo>
                    <a:pt x="23" y="301"/>
                  </a:lnTo>
                  <a:lnTo>
                    <a:pt x="19" y="307"/>
                  </a:lnTo>
                  <a:lnTo>
                    <a:pt x="17" y="312"/>
                  </a:lnTo>
                  <a:lnTo>
                    <a:pt x="13" y="318"/>
                  </a:lnTo>
                  <a:lnTo>
                    <a:pt x="11" y="324"/>
                  </a:lnTo>
                  <a:lnTo>
                    <a:pt x="7" y="330"/>
                  </a:lnTo>
                  <a:lnTo>
                    <a:pt x="5" y="334"/>
                  </a:lnTo>
                  <a:lnTo>
                    <a:pt x="5" y="340"/>
                  </a:lnTo>
                  <a:lnTo>
                    <a:pt x="2" y="344"/>
                  </a:lnTo>
                  <a:lnTo>
                    <a:pt x="2" y="350"/>
                  </a:lnTo>
                  <a:lnTo>
                    <a:pt x="0" y="354"/>
                  </a:lnTo>
                  <a:lnTo>
                    <a:pt x="0" y="359"/>
                  </a:lnTo>
                  <a:lnTo>
                    <a:pt x="0" y="365"/>
                  </a:lnTo>
                  <a:lnTo>
                    <a:pt x="2" y="371"/>
                  </a:lnTo>
                  <a:lnTo>
                    <a:pt x="4" y="377"/>
                  </a:lnTo>
                  <a:lnTo>
                    <a:pt x="7" y="381"/>
                  </a:lnTo>
                  <a:lnTo>
                    <a:pt x="11" y="385"/>
                  </a:lnTo>
                  <a:lnTo>
                    <a:pt x="19" y="391"/>
                  </a:lnTo>
                  <a:lnTo>
                    <a:pt x="25" y="393"/>
                  </a:lnTo>
                  <a:lnTo>
                    <a:pt x="31" y="397"/>
                  </a:lnTo>
                  <a:lnTo>
                    <a:pt x="39" y="400"/>
                  </a:lnTo>
                  <a:lnTo>
                    <a:pt x="48" y="404"/>
                  </a:lnTo>
                  <a:lnTo>
                    <a:pt x="56" y="408"/>
                  </a:lnTo>
                  <a:lnTo>
                    <a:pt x="64" y="410"/>
                  </a:lnTo>
                  <a:lnTo>
                    <a:pt x="70" y="410"/>
                  </a:lnTo>
                  <a:lnTo>
                    <a:pt x="78" y="412"/>
                  </a:lnTo>
                  <a:lnTo>
                    <a:pt x="84" y="412"/>
                  </a:lnTo>
                  <a:lnTo>
                    <a:pt x="90" y="412"/>
                  </a:lnTo>
                  <a:lnTo>
                    <a:pt x="95" y="410"/>
                  </a:lnTo>
                  <a:lnTo>
                    <a:pt x="99" y="408"/>
                  </a:lnTo>
                  <a:lnTo>
                    <a:pt x="103" y="404"/>
                  </a:lnTo>
                  <a:lnTo>
                    <a:pt x="105" y="397"/>
                  </a:lnTo>
                  <a:lnTo>
                    <a:pt x="107" y="393"/>
                  </a:lnTo>
                  <a:lnTo>
                    <a:pt x="109" y="389"/>
                  </a:lnTo>
                  <a:lnTo>
                    <a:pt x="113" y="383"/>
                  </a:lnTo>
                  <a:lnTo>
                    <a:pt x="115" y="379"/>
                  </a:lnTo>
                  <a:lnTo>
                    <a:pt x="117" y="373"/>
                  </a:lnTo>
                  <a:lnTo>
                    <a:pt x="119" y="367"/>
                  </a:lnTo>
                  <a:lnTo>
                    <a:pt x="123" y="361"/>
                  </a:lnTo>
                  <a:lnTo>
                    <a:pt x="125" y="357"/>
                  </a:lnTo>
                  <a:lnTo>
                    <a:pt x="127" y="350"/>
                  </a:lnTo>
                  <a:lnTo>
                    <a:pt x="131" y="344"/>
                  </a:lnTo>
                  <a:lnTo>
                    <a:pt x="132" y="338"/>
                  </a:lnTo>
                  <a:lnTo>
                    <a:pt x="134" y="332"/>
                  </a:lnTo>
                  <a:lnTo>
                    <a:pt x="136" y="326"/>
                  </a:lnTo>
                  <a:lnTo>
                    <a:pt x="138" y="320"/>
                  </a:lnTo>
                  <a:lnTo>
                    <a:pt x="140" y="314"/>
                  </a:lnTo>
                  <a:lnTo>
                    <a:pt x="142" y="309"/>
                  </a:lnTo>
                  <a:lnTo>
                    <a:pt x="144" y="305"/>
                  </a:lnTo>
                  <a:lnTo>
                    <a:pt x="146" y="299"/>
                  </a:lnTo>
                  <a:lnTo>
                    <a:pt x="148" y="293"/>
                  </a:lnTo>
                  <a:lnTo>
                    <a:pt x="150" y="291"/>
                  </a:lnTo>
                  <a:lnTo>
                    <a:pt x="152" y="281"/>
                  </a:lnTo>
                  <a:lnTo>
                    <a:pt x="154" y="275"/>
                  </a:lnTo>
                  <a:lnTo>
                    <a:pt x="156" y="273"/>
                  </a:lnTo>
                  <a:lnTo>
                    <a:pt x="158" y="271"/>
                  </a:lnTo>
                  <a:lnTo>
                    <a:pt x="236" y="139"/>
                  </a:lnTo>
                  <a:lnTo>
                    <a:pt x="238" y="137"/>
                  </a:lnTo>
                  <a:lnTo>
                    <a:pt x="244" y="131"/>
                  </a:lnTo>
                  <a:lnTo>
                    <a:pt x="246" y="127"/>
                  </a:lnTo>
                  <a:lnTo>
                    <a:pt x="252" y="123"/>
                  </a:lnTo>
                  <a:lnTo>
                    <a:pt x="258" y="117"/>
                  </a:lnTo>
                  <a:lnTo>
                    <a:pt x="261" y="113"/>
                  </a:lnTo>
                  <a:lnTo>
                    <a:pt x="265" y="107"/>
                  </a:lnTo>
                  <a:lnTo>
                    <a:pt x="271" y="101"/>
                  </a:lnTo>
                  <a:lnTo>
                    <a:pt x="275" y="96"/>
                  </a:lnTo>
                  <a:lnTo>
                    <a:pt x="279" y="92"/>
                  </a:lnTo>
                  <a:lnTo>
                    <a:pt x="281" y="86"/>
                  </a:lnTo>
                  <a:lnTo>
                    <a:pt x="285" y="82"/>
                  </a:lnTo>
                  <a:lnTo>
                    <a:pt x="285" y="78"/>
                  </a:lnTo>
                  <a:lnTo>
                    <a:pt x="287" y="78"/>
                  </a:lnTo>
                  <a:lnTo>
                    <a:pt x="285" y="72"/>
                  </a:lnTo>
                  <a:lnTo>
                    <a:pt x="281" y="68"/>
                  </a:lnTo>
                  <a:lnTo>
                    <a:pt x="275" y="62"/>
                  </a:lnTo>
                  <a:lnTo>
                    <a:pt x="269" y="57"/>
                  </a:lnTo>
                  <a:lnTo>
                    <a:pt x="261" y="51"/>
                  </a:lnTo>
                  <a:lnTo>
                    <a:pt x="254" y="43"/>
                  </a:lnTo>
                  <a:lnTo>
                    <a:pt x="248" y="39"/>
                  </a:lnTo>
                  <a:lnTo>
                    <a:pt x="244" y="37"/>
                  </a:lnTo>
                  <a:lnTo>
                    <a:pt x="240" y="31"/>
                  </a:lnTo>
                  <a:lnTo>
                    <a:pt x="234" y="29"/>
                  </a:lnTo>
                  <a:lnTo>
                    <a:pt x="230" y="25"/>
                  </a:lnTo>
                  <a:lnTo>
                    <a:pt x="224" y="21"/>
                  </a:lnTo>
                  <a:lnTo>
                    <a:pt x="220" y="17"/>
                  </a:lnTo>
                  <a:lnTo>
                    <a:pt x="215" y="16"/>
                  </a:lnTo>
                  <a:lnTo>
                    <a:pt x="209" y="12"/>
                  </a:lnTo>
                  <a:lnTo>
                    <a:pt x="205" y="10"/>
                  </a:lnTo>
                  <a:lnTo>
                    <a:pt x="201" y="8"/>
                  </a:lnTo>
                  <a:lnTo>
                    <a:pt x="197" y="6"/>
                  </a:lnTo>
                  <a:lnTo>
                    <a:pt x="187" y="2"/>
                  </a:lnTo>
                  <a:lnTo>
                    <a:pt x="181" y="0"/>
                  </a:lnTo>
                  <a:lnTo>
                    <a:pt x="175" y="0"/>
                  </a:lnTo>
                  <a:lnTo>
                    <a:pt x="174" y="2"/>
                  </a:lnTo>
                  <a:lnTo>
                    <a:pt x="170" y="6"/>
                  </a:lnTo>
                  <a:lnTo>
                    <a:pt x="168" y="10"/>
                  </a:lnTo>
                  <a:lnTo>
                    <a:pt x="166" y="14"/>
                  </a:lnTo>
                  <a:lnTo>
                    <a:pt x="162" y="21"/>
                  </a:lnTo>
                  <a:lnTo>
                    <a:pt x="160" y="29"/>
                  </a:lnTo>
                  <a:lnTo>
                    <a:pt x="158" y="37"/>
                  </a:lnTo>
                  <a:lnTo>
                    <a:pt x="154" y="45"/>
                  </a:lnTo>
                  <a:lnTo>
                    <a:pt x="154" y="53"/>
                  </a:lnTo>
                  <a:lnTo>
                    <a:pt x="150" y="60"/>
                  </a:lnTo>
                  <a:lnTo>
                    <a:pt x="150" y="68"/>
                  </a:lnTo>
                  <a:lnTo>
                    <a:pt x="148" y="76"/>
                  </a:lnTo>
                  <a:lnTo>
                    <a:pt x="146" y="82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58" y="240"/>
                  </a:lnTo>
                  <a:close/>
                </a:path>
              </a:pathLst>
            </a:custGeom>
            <a:solidFill>
              <a:srgbClr val="C2C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64" name="Freeform 33"/>
            <p:cNvSpPr>
              <a:spLocks/>
            </p:cNvSpPr>
            <p:nvPr/>
          </p:nvSpPr>
          <p:spPr bwMode="auto">
            <a:xfrm>
              <a:off x="4266" y="3251"/>
              <a:ext cx="125" cy="117"/>
            </a:xfrm>
            <a:custGeom>
              <a:avLst/>
              <a:gdLst>
                <a:gd name="T0" fmla="*/ 0 w 250"/>
                <a:gd name="T1" fmla="*/ 0 h 235"/>
                <a:gd name="T2" fmla="*/ 1 w 250"/>
                <a:gd name="T3" fmla="*/ 0 h 235"/>
                <a:gd name="T4" fmla="*/ 1 w 250"/>
                <a:gd name="T5" fmla="*/ 0 h 235"/>
                <a:gd name="T6" fmla="*/ 1 w 250"/>
                <a:gd name="T7" fmla="*/ 0 h 235"/>
                <a:gd name="T8" fmla="*/ 1 w 250"/>
                <a:gd name="T9" fmla="*/ 0 h 235"/>
                <a:gd name="T10" fmla="*/ 1 w 250"/>
                <a:gd name="T11" fmla="*/ 0 h 235"/>
                <a:gd name="T12" fmla="*/ 1 w 250"/>
                <a:gd name="T13" fmla="*/ 0 h 235"/>
                <a:gd name="T14" fmla="*/ 1 w 250"/>
                <a:gd name="T15" fmla="*/ 0 h 235"/>
                <a:gd name="T16" fmla="*/ 1 w 250"/>
                <a:gd name="T17" fmla="*/ 0 h 235"/>
                <a:gd name="T18" fmla="*/ 1 w 250"/>
                <a:gd name="T19" fmla="*/ 0 h 235"/>
                <a:gd name="T20" fmla="*/ 1 w 250"/>
                <a:gd name="T21" fmla="*/ 0 h 235"/>
                <a:gd name="T22" fmla="*/ 1 w 250"/>
                <a:gd name="T23" fmla="*/ 0 h 235"/>
                <a:gd name="T24" fmla="*/ 1 w 250"/>
                <a:gd name="T25" fmla="*/ 0 h 235"/>
                <a:gd name="T26" fmla="*/ 1 w 250"/>
                <a:gd name="T27" fmla="*/ 0 h 235"/>
                <a:gd name="T28" fmla="*/ 1 w 250"/>
                <a:gd name="T29" fmla="*/ 0 h 235"/>
                <a:gd name="T30" fmla="*/ 1 w 250"/>
                <a:gd name="T31" fmla="*/ 0 h 235"/>
                <a:gd name="T32" fmla="*/ 1 w 250"/>
                <a:gd name="T33" fmla="*/ 0 h 235"/>
                <a:gd name="T34" fmla="*/ 1 w 250"/>
                <a:gd name="T35" fmla="*/ 0 h 235"/>
                <a:gd name="T36" fmla="*/ 1 w 250"/>
                <a:gd name="T37" fmla="*/ 0 h 235"/>
                <a:gd name="T38" fmla="*/ 1 w 250"/>
                <a:gd name="T39" fmla="*/ 0 h 235"/>
                <a:gd name="T40" fmla="*/ 1 w 250"/>
                <a:gd name="T41" fmla="*/ 0 h 235"/>
                <a:gd name="T42" fmla="*/ 1 w 250"/>
                <a:gd name="T43" fmla="*/ 0 h 235"/>
                <a:gd name="T44" fmla="*/ 1 w 250"/>
                <a:gd name="T45" fmla="*/ 0 h 235"/>
                <a:gd name="T46" fmla="*/ 1 w 250"/>
                <a:gd name="T47" fmla="*/ 0 h 235"/>
                <a:gd name="T48" fmla="*/ 1 w 250"/>
                <a:gd name="T49" fmla="*/ 0 h 235"/>
                <a:gd name="T50" fmla="*/ 1 w 250"/>
                <a:gd name="T51" fmla="*/ 0 h 235"/>
                <a:gd name="T52" fmla="*/ 1 w 250"/>
                <a:gd name="T53" fmla="*/ 0 h 235"/>
                <a:gd name="T54" fmla="*/ 1 w 250"/>
                <a:gd name="T55" fmla="*/ 0 h 235"/>
                <a:gd name="T56" fmla="*/ 1 w 250"/>
                <a:gd name="T57" fmla="*/ 0 h 235"/>
                <a:gd name="T58" fmla="*/ 1 w 250"/>
                <a:gd name="T59" fmla="*/ 0 h 235"/>
                <a:gd name="T60" fmla="*/ 1 w 250"/>
                <a:gd name="T61" fmla="*/ 0 h 235"/>
                <a:gd name="T62" fmla="*/ 1 w 250"/>
                <a:gd name="T63" fmla="*/ 0 h 235"/>
                <a:gd name="T64" fmla="*/ 1 w 250"/>
                <a:gd name="T65" fmla="*/ 0 h 235"/>
                <a:gd name="T66" fmla="*/ 1 w 250"/>
                <a:gd name="T67" fmla="*/ 0 h 235"/>
                <a:gd name="T68" fmla="*/ 1 w 250"/>
                <a:gd name="T69" fmla="*/ 0 h 235"/>
                <a:gd name="T70" fmla="*/ 1 w 250"/>
                <a:gd name="T71" fmla="*/ 0 h 235"/>
                <a:gd name="T72" fmla="*/ 1 w 250"/>
                <a:gd name="T73" fmla="*/ 0 h 235"/>
                <a:gd name="T74" fmla="*/ 1 w 250"/>
                <a:gd name="T75" fmla="*/ 0 h 235"/>
                <a:gd name="T76" fmla="*/ 1 w 250"/>
                <a:gd name="T77" fmla="*/ 0 h 235"/>
                <a:gd name="T78" fmla="*/ 1 w 250"/>
                <a:gd name="T79" fmla="*/ 0 h 235"/>
                <a:gd name="T80" fmla="*/ 1 w 250"/>
                <a:gd name="T81" fmla="*/ 0 h 235"/>
                <a:gd name="T82" fmla="*/ 1 w 250"/>
                <a:gd name="T83" fmla="*/ 0 h 235"/>
                <a:gd name="T84" fmla="*/ 0 w 250"/>
                <a:gd name="T85" fmla="*/ 0 h 2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0"/>
                <a:gd name="T130" fmla="*/ 0 h 235"/>
                <a:gd name="T131" fmla="*/ 250 w 250"/>
                <a:gd name="T132" fmla="*/ 235 h 2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0" h="235">
                  <a:moveTo>
                    <a:pt x="0" y="114"/>
                  </a:moveTo>
                  <a:lnTo>
                    <a:pt x="0" y="115"/>
                  </a:lnTo>
                  <a:lnTo>
                    <a:pt x="6" y="119"/>
                  </a:lnTo>
                  <a:lnTo>
                    <a:pt x="8" y="121"/>
                  </a:lnTo>
                  <a:lnTo>
                    <a:pt x="13" y="125"/>
                  </a:lnTo>
                  <a:lnTo>
                    <a:pt x="17" y="129"/>
                  </a:lnTo>
                  <a:lnTo>
                    <a:pt x="23" y="133"/>
                  </a:lnTo>
                  <a:lnTo>
                    <a:pt x="29" y="137"/>
                  </a:lnTo>
                  <a:lnTo>
                    <a:pt x="35" y="143"/>
                  </a:lnTo>
                  <a:lnTo>
                    <a:pt x="41" y="147"/>
                  </a:lnTo>
                  <a:lnTo>
                    <a:pt x="49" y="153"/>
                  </a:lnTo>
                  <a:lnTo>
                    <a:pt x="54" y="158"/>
                  </a:lnTo>
                  <a:lnTo>
                    <a:pt x="62" y="164"/>
                  </a:lnTo>
                  <a:lnTo>
                    <a:pt x="70" y="170"/>
                  </a:lnTo>
                  <a:lnTo>
                    <a:pt x="78" y="176"/>
                  </a:lnTo>
                  <a:lnTo>
                    <a:pt x="86" y="182"/>
                  </a:lnTo>
                  <a:lnTo>
                    <a:pt x="94" y="188"/>
                  </a:lnTo>
                  <a:lnTo>
                    <a:pt x="101" y="192"/>
                  </a:lnTo>
                  <a:lnTo>
                    <a:pt x="109" y="198"/>
                  </a:lnTo>
                  <a:lnTo>
                    <a:pt x="115" y="203"/>
                  </a:lnTo>
                  <a:lnTo>
                    <a:pt x="123" y="207"/>
                  </a:lnTo>
                  <a:lnTo>
                    <a:pt x="131" y="213"/>
                  </a:lnTo>
                  <a:lnTo>
                    <a:pt x="138" y="217"/>
                  </a:lnTo>
                  <a:lnTo>
                    <a:pt x="144" y="221"/>
                  </a:lnTo>
                  <a:lnTo>
                    <a:pt x="150" y="225"/>
                  </a:lnTo>
                  <a:lnTo>
                    <a:pt x="156" y="227"/>
                  </a:lnTo>
                  <a:lnTo>
                    <a:pt x="162" y="231"/>
                  </a:lnTo>
                  <a:lnTo>
                    <a:pt x="166" y="231"/>
                  </a:lnTo>
                  <a:lnTo>
                    <a:pt x="172" y="233"/>
                  </a:lnTo>
                  <a:lnTo>
                    <a:pt x="174" y="235"/>
                  </a:lnTo>
                  <a:lnTo>
                    <a:pt x="178" y="235"/>
                  </a:lnTo>
                  <a:lnTo>
                    <a:pt x="181" y="231"/>
                  </a:lnTo>
                  <a:lnTo>
                    <a:pt x="187" y="227"/>
                  </a:lnTo>
                  <a:lnTo>
                    <a:pt x="193" y="219"/>
                  </a:lnTo>
                  <a:lnTo>
                    <a:pt x="201" y="211"/>
                  </a:lnTo>
                  <a:lnTo>
                    <a:pt x="203" y="205"/>
                  </a:lnTo>
                  <a:lnTo>
                    <a:pt x="207" y="200"/>
                  </a:lnTo>
                  <a:lnTo>
                    <a:pt x="211" y="194"/>
                  </a:lnTo>
                  <a:lnTo>
                    <a:pt x="215" y="190"/>
                  </a:lnTo>
                  <a:lnTo>
                    <a:pt x="217" y="184"/>
                  </a:lnTo>
                  <a:lnTo>
                    <a:pt x="221" y="176"/>
                  </a:lnTo>
                  <a:lnTo>
                    <a:pt x="224" y="170"/>
                  </a:lnTo>
                  <a:lnTo>
                    <a:pt x="228" y="164"/>
                  </a:lnTo>
                  <a:lnTo>
                    <a:pt x="230" y="157"/>
                  </a:lnTo>
                  <a:lnTo>
                    <a:pt x="232" y="151"/>
                  </a:lnTo>
                  <a:lnTo>
                    <a:pt x="236" y="145"/>
                  </a:lnTo>
                  <a:lnTo>
                    <a:pt x="238" y="139"/>
                  </a:lnTo>
                  <a:lnTo>
                    <a:pt x="240" y="131"/>
                  </a:lnTo>
                  <a:lnTo>
                    <a:pt x="242" y="125"/>
                  </a:lnTo>
                  <a:lnTo>
                    <a:pt x="244" y="119"/>
                  </a:lnTo>
                  <a:lnTo>
                    <a:pt x="246" y="115"/>
                  </a:lnTo>
                  <a:lnTo>
                    <a:pt x="248" y="110"/>
                  </a:lnTo>
                  <a:lnTo>
                    <a:pt x="250" y="104"/>
                  </a:lnTo>
                  <a:lnTo>
                    <a:pt x="250" y="98"/>
                  </a:lnTo>
                  <a:lnTo>
                    <a:pt x="250" y="96"/>
                  </a:lnTo>
                  <a:lnTo>
                    <a:pt x="250" y="88"/>
                  </a:lnTo>
                  <a:lnTo>
                    <a:pt x="250" y="84"/>
                  </a:lnTo>
                  <a:lnTo>
                    <a:pt x="246" y="78"/>
                  </a:lnTo>
                  <a:lnTo>
                    <a:pt x="240" y="73"/>
                  </a:lnTo>
                  <a:lnTo>
                    <a:pt x="234" y="71"/>
                  </a:lnTo>
                  <a:lnTo>
                    <a:pt x="230" y="67"/>
                  </a:lnTo>
                  <a:lnTo>
                    <a:pt x="224" y="63"/>
                  </a:lnTo>
                  <a:lnTo>
                    <a:pt x="219" y="61"/>
                  </a:lnTo>
                  <a:lnTo>
                    <a:pt x="213" y="57"/>
                  </a:lnTo>
                  <a:lnTo>
                    <a:pt x="205" y="53"/>
                  </a:lnTo>
                  <a:lnTo>
                    <a:pt x="199" y="49"/>
                  </a:lnTo>
                  <a:lnTo>
                    <a:pt x="191" y="45"/>
                  </a:lnTo>
                  <a:lnTo>
                    <a:pt x="185" y="41"/>
                  </a:lnTo>
                  <a:lnTo>
                    <a:pt x="178" y="39"/>
                  </a:lnTo>
                  <a:lnTo>
                    <a:pt x="170" y="35"/>
                  </a:lnTo>
                  <a:lnTo>
                    <a:pt x="164" y="31"/>
                  </a:lnTo>
                  <a:lnTo>
                    <a:pt x="156" y="28"/>
                  </a:lnTo>
                  <a:lnTo>
                    <a:pt x="148" y="26"/>
                  </a:lnTo>
                  <a:lnTo>
                    <a:pt x="140" y="22"/>
                  </a:lnTo>
                  <a:lnTo>
                    <a:pt x="135" y="20"/>
                  </a:lnTo>
                  <a:lnTo>
                    <a:pt x="127" y="16"/>
                  </a:lnTo>
                  <a:lnTo>
                    <a:pt x="121" y="14"/>
                  </a:lnTo>
                  <a:lnTo>
                    <a:pt x="115" y="10"/>
                  </a:lnTo>
                  <a:lnTo>
                    <a:pt x="109" y="8"/>
                  </a:lnTo>
                  <a:lnTo>
                    <a:pt x="105" y="6"/>
                  </a:lnTo>
                  <a:lnTo>
                    <a:pt x="99" y="4"/>
                  </a:lnTo>
                  <a:lnTo>
                    <a:pt x="95" y="2"/>
                  </a:lnTo>
                  <a:lnTo>
                    <a:pt x="94" y="0"/>
                  </a:lnTo>
                  <a:lnTo>
                    <a:pt x="88" y="0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65" name="Freeform 34"/>
            <p:cNvSpPr>
              <a:spLocks/>
            </p:cNvSpPr>
            <p:nvPr/>
          </p:nvSpPr>
          <p:spPr bwMode="auto">
            <a:xfrm>
              <a:off x="3422" y="3104"/>
              <a:ext cx="881" cy="725"/>
            </a:xfrm>
            <a:custGeom>
              <a:avLst/>
              <a:gdLst>
                <a:gd name="T0" fmla="*/ 0 w 1763"/>
                <a:gd name="T1" fmla="*/ 0 h 1452"/>
                <a:gd name="T2" fmla="*/ 0 w 1763"/>
                <a:gd name="T3" fmla="*/ 0 h 1452"/>
                <a:gd name="T4" fmla="*/ 0 w 1763"/>
                <a:gd name="T5" fmla="*/ 0 h 1452"/>
                <a:gd name="T6" fmla="*/ 0 w 1763"/>
                <a:gd name="T7" fmla="*/ 0 h 1452"/>
                <a:gd name="T8" fmla="*/ 0 w 1763"/>
                <a:gd name="T9" fmla="*/ 0 h 1452"/>
                <a:gd name="T10" fmla="*/ 0 w 1763"/>
                <a:gd name="T11" fmla="*/ 0 h 1452"/>
                <a:gd name="T12" fmla="*/ 0 w 1763"/>
                <a:gd name="T13" fmla="*/ 0 h 1452"/>
                <a:gd name="T14" fmla="*/ 0 w 1763"/>
                <a:gd name="T15" fmla="*/ 0 h 1452"/>
                <a:gd name="T16" fmla="*/ 0 w 1763"/>
                <a:gd name="T17" fmla="*/ 0 h 1452"/>
                <a:gd name="T18" fmla="*/ 0 w 1763"/>
                <a:gd name="T19" fmla="*/ 0 h 1452"/>
                <a:gd name="T20" fmla="*/ 0 w 1763"/>
                <a:gd name="T21" fmla="*/ 0 h 1452"/>
                <a:gd name="T22" fmla="*/ 0 w 1763"/>
                <a:gd name="T23" fmla="*/ 0 h 1452"/>
                <a:gd name="T24" fmla="*/ 0 w 1763"/>
                <a:gd name="T25" fmla="*/ 0 h 1452"/>
                <a:gd name="T26" fmla="*/ 0 w 1763"/>
                <a:gd name="T27" fmla="*/ 0 h 1452"/>
                <a:gd name="T28" fmla="*/ 0 w 1763"/>
                <a:gd name="T29" fmla="*/ 0 h 1452"/>
                <a:gd name="T30" fmla="*/ 0 w 1763"/>
                <a:gd name="T31" fmla="*/ 0 h 1452"/>
                <a:gd name="T32" fmla="*/ 0 w 1763"/>
                <a:gd name="T33" fmla="*/ 0 h 1452"/>
                <a:gd name="T34" fmla="*/ 0 w 1763"/>
                <a:gd name="T35" fmla="*/ 0 h 1452"/>
                <a:gd name="T36" fmla="*/ 0 w 1763"/>
                <a:gd name="T37" fmla="*/ 0 h 1452"/>
                <a:gd name="T38" fmla="*/ 0 w 1763"/>
                <a:gd name="T39" fmla="*/ 0 h 1452"/>
                <a:gd name="T40" fmla="*/ 0 w 1763"/>
                <a:gd name="T41" fmla="*/ 0 h 1452"/>
                <a:gd name="T42" fmla="*/ 0 w 1763"/>
                <a:gd name="T43" fmla="*/ 0 h 1452"/>
                <a:gd name="T44" fmla="*/ 0 w 1763"/>
                <a:gd name="T45" fmla="*/ 0 h 1452"/>
                <a:gd name="T46" fmla="*/ 0 w 1763"/>
                <a:gd name="T47" fmla="*/ 0 h 1452"/>
                <a:gd name="T48" fmla="*/ 0 w 1763"/>
                <a:gd name="T49" fmla="*/ 0 h 1452"/>
                <a:gd name="T50" fmla="*/ 0 w 1763"/>
                <a:gd name="T51" fmla="*/ 0 h 1452"/>
                <a:gd name="T52" fmla="*/ 0 w 1763"/>
                <a:gd name="T53" fmla="*/ 0 h 1452"/>
                <a:gd name="T54" fmla="*/ 0 w 1763"/>
                <a:gd name="T55" fmla="*/ 0 h 1452"/>
                <a:gd name="T56" fmla="*/ 0 w 1763"/>
                <a:gd name="T57" fmla="*/ 0 h 1452"/>
                <a:gd name="T58" fmla="*/ 0 w 1763"/>
                <a:gd name="T59" fmla="*/ 0 h 1452"/>
                <a:gd name="T60" fmla="*/ 0 w 1763"/>
                <a:gd name="T61" fmla="*/ 0 h 1452"/>
                <a:gd name="T62" fmla="*/ 0 w 1763"/>
                <a:gd name="T63" fmla="*/ 0 h 1452"/>
                <a:gd name="T64" fmla="*/ 0 w 1763"/>
                <a:gd name="T65" fmla="*/ 0 h 1452"/>
                <a:gd name="T66" fmla="*/ 0 w 1763"/>
                <a:gd name="T67" fmla="*/ 0 h 1452"/>
                <a:gd name="T68" fmla="*/ 0 w 1763"/>
                <a:gd name="T69" fmla="*/ 0 h 1452"/>
                <a:gd name="T70" fmla="*/ 0 w 1763"/>
                <a:gd name="T71" fmla="*/ 0 h 1452"/>
                <a:gd name="T72" fmla="*/ 0 w 1763"/>
                <a:gd name="T73" fmla="*/ 0 h 1452"/>
                <a:gd name="T74" fmla="*/ 0 w 1763"/>
                <a:gd name="T75" fmla="*/ 0 h 1452"/>
                <a:gd name="T76" fmla="*/ 0 w 1763"/>
                <a:gd name="T77" fmla="*/ 0 h 1452"/>
                <a:gd name="T78" fmla="*/ 0 w 1763"/>
                <a:gd name="T79" fmla="*/ 0 h 1452"/>
                <a:gd name="T80" fmla="*/ 0 w 1763"/>
                <a:gd name="T81" fmla="*/ 0 h 1452"/>
                <a:gd name="T82" fmla="*/ 0 w 1763"/>
                <a:gd name="T83" fmla="*/ 0 h 1452"/>
                <a:gd name="T84" fmla="*/ 0 w 1763"/>
                <a:gd name="T85" fmla="*/ 0 h 1452"/>
                <a:gd name="T86" fmla="*/ 0 w 1763"/>
                <a:gd name="T87" fmla="*/ 0 h 1452"/>
                <a:gd name="T88" fmla="*/ 0 w 1763"/>
                <a:gd name="T89" fmla="*/ 0 h 1452"/>
                <a:gd name="T90" fmla="*/ 0 w 1763"/>
                <a:gd name="T91" fmla="*/ 0 h 1452"/>
                <a:gd name="T92" fmla="*/ 0 w 1763"/>
                <a:gd name="T93" fmla="*/ 0 h 1452"/>
                <a:gd name="T94" fmla="*/ 0 w 1763"/>
                <a:gd name="T95" fmla="*/ 0 h 1452"/>
                <a:gd name="T96" fmla="*/ 0 w 1763"/>
                <a:gd name="T97" fmla="*/ 0 h 1452"/>
                <a:gd name="T98" fmla="*/ 0 w 1763"/>
                <a:gd name="T99" fmla="*/ 0 h 1452"/>
                <a:gd name="T100" fmla="*/ 0 w 1763"/>
                <a:gd name="T101" fmla="*/ 0 h 1452"/>
                <a:gd name="T102" fmla="*/ 0 w 1763"/>
                <a:gd name="T103" fmla="*/ 0 h 1452"/>
                <a:gd name="T104" fmla="*/ 0 w 1763"/>
                <a:gd name="T105" fmla="*/ 0 h 1452"/>
                <a:gd name="T106" fmla="*/ 0 w 1763"/>
                <a:gd name="T107" fmla="*/ 0 h 1452"/>
                <a:gd name="T108" fmla="*/ 0 w 1763"/>
                <a:gd name="T109" fmla="*/ 0 h 1452"/>
                <a:gd name="T110" fmla="*/ 0 w 1763"/>
                <a:gd name="T111" fmla="*/ 0 h 1452"/>
                <a:gd name="T112" fmla="*/ 0 w 1763"/>
                <a:gd name="T113" fmla="*/ 0 h 1452"/>
                <a:gd name="T114" fmla="*/ 0 w 1763"/>
                <a:gd name="T115" fmla="*/ 0 h 1452"/>
                <a:gd name="T116" fmla="*/ 0 w 1763"/>
                <a:gd name="T117" fmla="*/ 0 h 1452"/>
                <a:gd name="T118" fmla="*/ 0 w 1763"/>
                <a:gd name="T119" fmla="*/ 0 h 1452"/>
                <a:gd name="T120" fmla="*/ 0 w 1763"/>
                <a:gd name="T121" fmla="*/ 0 h 1452"/>
                <a:gd name="T122" fmla="*/ 0 w 1763"/>
                <a:gd name="T123" fmla="*/ 0 h 1452"/>
                <a:gd name="T124" fmla="*/ 0 w 1763"/>
                <a:gd name="T125" fmla="*/ 0 h 145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763"/>
                <a:gd name="T190" fmla="*/ 0 h 1452"/>
                <a:gd name="T191" fmla="*/ 1763 w 1763"/>
                <a:gd name="T192" fmla="*/ 1452 h 145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763" h="1452">
                  <a:moveTo>
                    <a:pt x="22" y="571"/>
                  </a:moveTo>
                  <a:lnTo>
                    <a:pt x="22" y="569"/>
                  </a:lnTo>
                  <a:lnTo>
                    <a:pt x="24" y="567"/>
                  </a:lnTo>
                  <a:lnTo>
                    <a:pt x="24" y="561"/>
                  </a:lnTo>
                  <a:lnTo>
                    <a:pt x="26" y="555"/>
                  </a:lnTo>
                  <a:lnTo>
                    <a:pt x="26" y="551"/>
                  </a:lnTo>
                  <a:lnTo>
                    <a:pt x="28" y="547"/>
                  </a:lnTo>
                  <a:lnTo>
                    <a:pt x="29" y="541"/>
                  </a:lnTo>
                  <a:lnTo>
                    <a:pt x="31" y="537"/>
                  </a:lnTo>
                  <a:lnTo>
                    <a:pt x="33" y="532"/>
                  </a:lnTo>
                  <a:lnTo>
                    <a:pt x="35" y="526"/>
                  </a:lnTo>
                  <a:lnTo>
                    <a:pt x="37" y="520"/>
                  </a:lnTo>
                  <a:lnTo>
                    <a:pt x="39" y="514"/>
                  </a:lnTo>
                  <a:lnTo>
                    <a:pt x="41" y="506"/>
                  </a:lnTo>
                  <a:lnTo>
                    <a:pt x="45" y="500"/>
                  </a:lnTo>
                  <a:lnTo>
                    <a:pt x="47" y="493"/>
                  </a:lnTo>
                  <a:lnTo>
                    <a:pt x="49" y="485"/>
                  </a:lnTo>
                  <a:lnTo>
                    <a:pt x="51" y="477"/>
                  </a:lnTo>
                  <a:lnTo>
                    <a:pt x="55" y="469"/>
                  </a:lnTo>
                  <a:lnTo>
                    <a:pt x="57" y="461"/>
                  </a:lnTo>
                  <a:lnTo>
                    <a:pt x="61" y="453"/>
                  </a:lnTo>
                  <a:lnTo>
                    <a:pt x="63" y="446"/>
                  </a:lnTo>
                  <a:lnTo>
                    <a:pt x="67" y="436"/>
                  </a:lnTo>
                  <a:lnTo>
                    <a:pt x="71" y="426"/>
                  </a:lnTo>
                  <a:lnTo>
                    <a:pt x="72" y="418"/>
                  </a:lnTo>
                  <a:lnTo>
                    <a:pt x="76" y="409"/>
                  </a:lnTo>
                  <a:lnTo>
                    <a:pt x="80" y="399"/>
                  </a:lnTo>
                  <a:lnTo>
                    <a:pt x="84" y="391"/>
                  </a:lnTo>
                  <a:lnTo>
                    <a:pt x="88" y="381"/>
                  </a:lnTo>
                  <a:lnTo>
                    <a:pt x="90" y="371"/>
                  </a:lnTo>
                  <a:lnTo>
                    <a:pt x="96" y="362"/>
                  </a:lnTo>
                  <a:lnTo>
                    <a:pt x="98" y="352"/>
                  </a:lnTo>
                  <a:lnTo>
                    <a:pt x="104" y="342"/>
                  </a:lnTo>
                  <a:lnTo>
                    <a:pt x="106" y="332"/>
                  </a:lnTo>
                  <a:lnTo>
                    <a:pt x="112" y="323"/>
                  </a:lnTo>
                  <a:lnTo>
                    <a:pt x="115" y="311"/>
                  </a:lnTo>
                  <a:lnTo>
                    <a:pt x="119" y="303"/>
                  </a:lnTo>
                  <a:lnTo>
                    <a:pt x="123" y="291"/>
                  </a:lnTo>
                  <a:lnTo>
                    <a:pt x="129" y="282"/>
                  </a:lnTo>
                  <a:lnTo>
                    <a:pt x="133" y="272"/>
                  </a:lnTo>
                  <a:lnTo>
                    <a:pt x="137" y="262"/>
                  </a:lnTo>
                  <a:lnTo>
                    <a:pt x="141" y="252"/>
                  </a:lnTo>
                  <a:lnTo>
                    <a:pt x="147" y="242"/>
                  </a:lnTo>
                  <a:lnTo>
                    <a:pt x="153" y="235"/>
                  </a:lnTo>
                  <a:lnTo>
                    <a:pt x="156" y="225"/>
                  </a:lnTo>
                  <a:lnTo>
                    <a:pt x="160" y="215"/>
                  </a:lnTo>
                  <a:lnTo>
                    <a:pt x="166" y="205"/>
                  </a:lnTo>
                  <a:lnTo>
                    <a:pt x="170" y="198"/>
                  </a:lnTo>
                  <a:lnTo>
                    <a:pt x="176" y="188"/>
                  </a:lnTo>
                  <a:lnTo>
                    <a:pt x="180" y="180"/>
                  </a:lnTo>
                  <a:lnTo>
                    <a:pt x="186" y="170"/>
                  </a:lnTo>
                  <a:lnTo>
                    <a:pt x="192" y="164"/>
                  </a:lnTo>
                  <a:lnTo>
                    <a:pt x="196" y="156"/>
                  </a:lnTo>
                  <a:lnTo>
                    <a:pt x="201" y="147"/>
                  </a:lnTo>
                  <a:lnTo>
                    <a:pt x="207" y="139"/>
                  </a:lnTo>
                  <a:lnTo>
                    <a:pt x="211" y="131"/>
                  </a:lnTo>
                  <a:lnTo>
                    <a:pt x="217" y="125"/>
                  </a:lnTo>
                  <a:lnTo>
                    <a:pt x="223" y="117"/>
                  </a:lnTo>
                  <a:lnTo>
                    <a:pt x="227" y="112"/>
                  </a:lnTo>
                  <a:lnTo>
                    <a:pt x="233" y="106"/>
                  </a:lnTo>
                  <a:lnTo>
                    <a:pt x="239" y="102"/>
                  </a:lnTo>
                  <a:lnTo>
                    <a:pt x="244" y="96"/>
                  </a:lnTo>
                  <a:lnTo>
                    <a:pt x="248" y="90"/>
                  </a:lnTo>
                  <a:lnTo>
                    <a:pt x="254" y="84"/>
                  </a:lnTo>
                  <a:lnTo>
                    <a:pt x="260" y="80"/>
                  </a:lnTo>
                  <a:lnTo>
                    <a:pt x="266" y="72"/>
                  </a:lnTo>
                  <a:lnTo>
                    <a:pt x="272" y="69"/>
                  </a:lnTo>
                  <a:lnTo>
                    <a:pt x="278" y="65"/>
                  </a:lnTo>
                  <a:lnTo>
                    <a:pt x="285" y="61"/>
                  </a:lnTo>
                  <a:lnTo>
                    <a:pt x="291" y="55"/>
                  </a:lnTo>
                  <a:lnTo>
                    <a:pt x="297" y="51"/>
                  </a:lnTo>
                  <a:lnTo>
                    <a:pt x="303" y="47"/>
                  </a:lnTo>
                  <a:lnTo>
                    <a:pt x="311" y="43"/>
                  </a:lnTo>
                  <a:lnTo>
                    <a:pt x="319" y="39"/>
                  </a:lnTo>
                  <a:lnTo>
                    <a:pt x="325" y="35"/>
                  </a:lnTo>
                  <a:lnTo>
                    <a:pt x="332" y="31"/>
                  </a:lnTo>
                  <a:lnTo>
                    <a:pt x="340" y="29"/>
                  </a:lnTo>
                  <a:lnTo>
                    <a:pt x="346" y="26"/>
                  </a:lnTo>
                  <a:lnTo>
                    <a:pt x="354" y="22"/>
                  </a:lnTo>
                  <a:lnTo>
                    <a:pt x="362" y="20"/>
                  </a:lnTo>
                  <a:lnTo>
                    <a:pt x="370" y="18"/>
                  </a:lnTo>
                  <a:lnTo>
                    <a:pt x="377" y="14"/>
                  </a:lnTo>
                  <a:lnTo>
                    <a:pt x="385" y="12"/>
                  </a:lnTo>
                  <a:lnTo>
                    <a:pt x="393" y="10"/>
                  </a:lnTo>
                  <a:lnTo>
                    <a:pt x="401" y="8"/>
                  </a:lnTo>
                  <a:lnTo>
                    <a:pt x="409" y="6"/>
                  </a:lnTo>
                  <a:lnTo>
                    <a:pt x="416" y="6"/>
                  </a:lnTo>
                  <a:lnTo>
                    <a:pt x="424" y="4"/>
                  </a:lnTo>
                  <a:lnTo>
                    <a:pt x="434" y="4"/>
                  </a:lnTo>
                  <a:lnTo>
                    <a:pt x="442" y="2"/>
                  </a:lnTo>
                  <a:lnTo>
                    <a:pt x="450" y="2"/>
                  </a:lnTo>
                  <a:lnTo>
                    <a:pt x="457" y="2"/>
                  </a:lnTo>
                  <a:lnTo>
                    <a:pt x="467" y="2"/>
                  </a:lnTo>
                  <a:lnTo>
                    <a:pt x="473" y="0"/>
                  </a:lnTo>
                  <a:lnTo>
                    <a:pt x="483" y="0"/>
                  </a:lnTo>
                  <a:lnTo>
                    <a:pt x="491" y="0"/>
                  </a:lnTo>
                  <a:lnTo>
                    <a:pt x="500" y="2"/>
                  </a:lnTo>
                  <a:lnTo>
                    <a:pt x="506" y="2"/>
                  </a:lnTo>
                  <a:lnTo>
                    <a:pt x="516" y="2"/>
                  </a:lnTo>
                  <a:lnTo>
                    <a:pt x="524" y="4"/>
                  </a:lnTo>
                  <a:lnTo>
                    <a:pt x="532" y="6"/>
                  </a:lnTo>
                  <a:lnTo>
                    <a:pt x="540" y="6"/>
                  </a:lnTo>
                  <a:lnTo>
                    <a:pt x="549" y="8"/>
                  </a:lnTo>
                  <a:lnTo>
                    <a:pt x="557" y="8"/>
                  </a:lnTo>
                  <a:lnTo>
                    <a:pt x="565" y="12"/>
                  </a:lnTo>
                  <a:lnTo>
                    <a:pt x="573" y="14"/>
                  </a:lnTo>
                  <a:lnTo>
                    <a:pt x="583" y="16"/>
                  </a:lnTo>
                  <a:lnTo>
                    <a:pt x="590" y="18"/>
                  </a:lnTo>
                  <a:lnTo>
                    <a:pt x="598" y="22"/>
                  </a:lnTo>
                  <a:lnTo>
                    <a:pt x="606" y="24"/>
                  </a:lnTo>
                  <a:lnTo>
                    <a:pt x="616" y="28"/>
                  </a:lnTo>
                  <a:lnTo>
                    <a:pt x="622" y="29"/>
                  </a:lnTo>
                  <a:lnTo>
                    <a:pt x="631" y="33"/>
                  </a:lnTo>
                  <a:lnTo>
                    <a:pt x="639" y="37"/>
                  </a:lnTo>
                  <a:lnTo>
                    <a:pt x="647" y="41"/>
                  </a:lnTo>
                  <a:lnTo>
                    <a:pt x="655" y="45"/>
                  </a:lnTo>
                  <a:lnTo>
                    <a:pt x="663" y="51"/>
                  </a:lnTo>
                  <a:lnTo>
                    <a:pt x="669" y="55"/>
                  </a:lnTo>
                  <a:lnTo>
                    <a:pt x="676" y="59"/>
                  </a:lnTo>
                  <a:lnTo>
                    <a:pt x="684" y="65"/>
                  </a:lnTo>
                  <a:lnTo>
                    <a:pt x="692" y="71"/>
                  </a:lnTo>
                  <a:lnTo>
                    <a:pt x="700" y="74"/>
                  </a:lnTo>
                  <a:lnTo>
                    <a:pt x="706" y="80"/>
                  </a:lnTo>
                  <a:lnTo>
                    <a:pt x="713" y="86"/>
                  </a:lnTo>
                  <a:lnTo>
                    <a:pt x="721" y="94"/>
                  </a:lnTo>
                  <a:lnTo>
                    <a:pt x="727" y="98"/>
                  </a:lnTo>
                  <a:lnTo>
                    <a:pt x="733" y="106"/>
                  </a:lnTo>
                  <a:lnTo>
                    <a:pt x="739" y="112"/>
                  </a:lnTo>
                  <a:lnTo>
                    <a:pt x="747" y="119"/>
                  </a:lnTo>
                  <a:lnTo>
                    <a:pt x="753" y="125"/>
                  </a:lnTo>
                  <a:lnTo>
                    <a:pt x="756" y="133"/>
                  </a:lnTo>
                  <a:lnTo>
                    <a:pt x="762" y="141"/>
                  </a:lnTo>
                  <a:lnTo>
                    <a:pt x="766" y="149"/>
                  </a:lnTo>
                  <a:lnTo>
                    <a:pt x="770" y="156"/>
                  </a:lnTo>
                  <a:lnTo>
                    <a:pt x="774" y="164"/>
                  </a:lnTo>
                  <a:lnTo>
                    <a:pt x="778" y="172"/>
                  </a:lnTo>
                  <a:lnTo>
                    <a:pt x="782" y="180"/>
                  </a:lnTo>
                  <a:lnTo>
                    <a:pt x="786" y="188"/>
                  </a:lnTo>
                  <a:lnTo>
                    <a:pt x="790" y="198"/>
                  </a:lnTo>
                  <a:lnTo>
                    <a:pt x="792" y="205"/>
                  </a:lnTo>
                  <a:lnTo>
                    <a:pt x="796" y="215"/>
                  </a:lnTo>
                  <a:lnTo>
                    <a:pt x="798" y="223"/>
                  </a:lnTo>
                  <a:lnTo>
                    <a:pt x="798" y="233"/>
                  </a:lnTo>
                  <a:lnTo>
                    <a:pt x="799" y="241"/>
                  </a:lnTo>
                  <a:lnTo>
                    <a:pt x="801" y="250"/>
                  </a:lnTo>
                  <a:lnTo>
                    <a:pt x="803" y="258"/>
                  </a:lnTo>
                  <a:lnTo>
                    <a:pt x="803" y="270"/>
                  </a:lnTo>
                  <a:lnTo>
                    <a:pt x="805" y="278"/>
                  </a:lnTo>
                  <a:lnTo>
                    <a:pt x="805" y="287"/>
                  </a:lnTo>
                  <a:lnTo>
                    <a:pt x="805" y="295"/>
                  </a:lnTo>
                  <a:lnTo>
                    <a:pt x="805" y="305"/>
                  </a:lnTo>
                  <a:lnTo>
                    <a:pt x="805" y="315"/>
                  </a:lnTo>
                  <a:lnTo>
                    <a:pt x="805" y="325"/>
                  </a:lnTo>
                  <a:lnTo>
                    <a:pt x="805" y="334"/>
                  </a:lnTo>
                  <a:lnTo>
                    <a:pt x="805" y="344"/>
                  </a:lnTo>
                  <a:lnTo>
                    <a:pt x="803" y="354"/>
                  </a:lnTo>
                  <a:lnTo>
                    <a:pt x="803" y="364"/>
                  </a:lnTo>
                  <a:lnTo>
                    <a:pt x="801" y="371"/>
                  </a:lnTo>
                  <a:lnTo>
                    <a:pt x="799" y="381"/>
                  </a:lnTo>
                  <a:lnTo>
                    <a:pt x="798" y="391"/>
                  </a:lnTo>
                  <a:lnTo>
                    <a:pt x="796" y="399"/>
                  </a:lnTo>
                  <a:lnTo>
                    <a:pt x="794" y="409"/>
                  </a:lnTo>
                  <a:lnTo>
                    <a:pt x="792" y="418"/>
                  </a:lnTo>
                  <a:lnTo>
                    <a:pt x="788" y="426"/>
                  </a:lnTo>
                  <a:lnTo>
                    <a:pt x="786" y="438"/>
                  </a:lnTo>
                  <a:lnTo>
                    <a:pt x="784" y="446"/>
                  </a:lnTo>
                  <a:lnTo>
                    <a:pt x="780" y="453"/>
                  </a:lnTo>
                  <a:lnTo>
                    <a:pt x="776" y="463"/>
                  </a:lnTo>
                  <a:lnTo>
                    <a:pt x="774" y="471"/>
                  </a:lnTo>
                  <a:lnTo>
                    <a:pt x="770" y="481"/>
                  </a:lnTo>
                  <a:lnTo>
                    <a:pt x="766" y="489"/>
                  </a:lnTo>
                  <a:lnTo>
                    <a:pt x="762" y="498"/>
                  </a:lnTo>
                  <a:lnTo>
                    <a:pt x="758" y="506"/>
                  </a:lnTo>
                  <a:lnTo>
                    <a:pt x="753" y="514"/>
                  </a:lnTo>
                  <a:lnTo>
                    <a:pt x="749" y="524"/>
                  </a:lnTo>
                  <a:lnTo>
                    <a:pt x="745" y="532"/>
                  </a:lnTo>
                  <a:lnTo>
                    <a:pt x="741" y="539"/>
                  </a:lnTo>
                  <a:lnTo>
                    <a:pt x="735" y="545"/>
                  </a:lnTo>
                  <a:lnTo>
                    <a:pt x="731" y="553"/>
                  </a:lnTo>
                  <a:lnTo>
                    <a:pt x="725" y="561"/>
                  </a:lnTo>
                  <a:lnTo>
                    <a:pt x="721" y="569"/>
                  </a:lnTo>
                  <a:lnTo>
                    <a:pt x="715" y="577"/>
                  </a:lnTo>
                  <a:lnTo>
                    <a:pt x="710" y="582"/>
                  </a:lnTo>
                  <a:lnTo>
                    <a:pt x="704" y="588"/>
                  </a:lnTo>
                  <a:lnTo>
                    <a:pt x="700" y="596"/>
                  </a:lnTo>
                  <a:lnTo>
                    <a:pt x="694" y="602"/>
                  </a:lnTo>
                  <a:lnTo>
                    <a:pt x="686" y="608"/>
                  </a:lnTo>
                  <a:lnTo>
                    <a:pt x="680" y="614"/>
                  </a:lnTo>
                  <a:lnTo>
                    <a:pt x="676" y="622"/>
                  </a:lnTo>
                  <a:lnTo>
                    <a:pt x="669" y="625"/>
                  </a:lnTo>
                  <a:lnTo>
                    <a:pt x="663" y="631"/>
                  </a:lnTo>
                  <a:lnTo>
                    <a:pt x="657" y="635"/>
                  </a:lnTo>
                  <a:lnTo>
                    <a:pt x="651" y="641"/>
                  </a:lnTo>
                  <a:lnTo>
                    <a:pt x="645" y="645"/>
                  </a:lnTo>
                  <a:lnTo>
                    <a:pt x="639" y="651"/>
                  </a:lnTo>
                  <a:lnTo>
                    <a:pt x="633" y="655"/>
                  </a:lnTo>
                  <a:lnTo>
                    <a:pt x="629" y="661"/>
                  </a:lnTo>
                  <a:lnTo>
                    <a:pt x="622" y="663"/>
                  </a:lnTo>
                  <a:lnTo>
                    <a:pt x="616" y="668"/>
                  </a:lnTo>
                  <a:lnTo>
                    <a:pt x="610" y="672"/>
                  </a:lnTo>
                  <a:lnTo>
                    <a:pt x="606" y="676"/>
                  </a:lnTo>
                  <a:lnTo>
                    <a:pt x="600" y="680"/>
                  </a:lnTo>
                  <a:lnTo>
                    <a:pt x="594" y="684"/>
                  </a:lnTo>
                  <a:lnTo>
                    <a:pt x="588" y="688"/>
                  </a:lnTo>
                  <a:lnTo>
                    <a:pt x="583" y="692"/>
                  </a:lnTo>
                  <a:lnTo>
                    <a:pt x="577" y="694"/>
                  </a:lnTo>
                  <a:lnTo>
                    <a:pt x="573" y="698"/>
                  </a:lnTo>
                  <a:lnTo>
                    <a:pt x="567" y="700"/>
                  </a:lnTo>
                  <a:lnTo>
                    <a:pt x="561" y="704"/>
                  </a:lnTo>
                  <a:lnTo>
                    <a:pt x="555" y="706"/>
                  </a:lnTo>
                  <a:lnTo>
                    <a:pt x="551" y="709"/>
                  </a:lnTo>
                  <a:lnTo>
                    <a:pt x="545" y="711"/>
                  </a:lnTo>
                  <a:lnTo>
                    <a:pt x="540" y="715"/>
                  </a:lnTo>
                  <a:lnTo>
                    <a:pt x="534" y="717"/>
                  </a:lnTo>
                  <a:lnTo>
                    <a:pt x="530" y="719"/>
                  </a:lnTo>
                  <a:lnTo>
                    <a:pt x="524" y="721"/>
                  </a:lnTo>
                  <a:lnTo>
                    <a:pt x="518" y="725"/>
                  </a:lnTo>
                  <a:lnTo>
                    <a:pt x="512" y="727"/>
                  </a:lnTo>
                  <a:lnTo>
                    <a:pt x="508" y="729"/>
                  </a:lnTo>
                  <a:lnTo>
                    <a:pt x="502" y="731"/>
                  </a:lnTo>
                  <a:lnTo>
                    <a:pt x="499" y="733"/>
                  </a:lnTo>
                  <a:lnTo>
                    <a:pt x="493" y="735"/>
                  </a:lnTo>
                  <a:lnTo>
                    <a:pt x="485" y="737"/>
                  </a:lnTo>
                  <a:lnTo>
                    <a:pt x="481" y="739"/>
                  </a:lnTo>
                  <a:lnTo>
                    <a:pt x="475" y="741"/>
                  </a:lnTo>
                  <a:lnTo>
                    <a:pt x="469" y="741"/>
                  </a:lnTo>
                  <a:lnTo>
                    <a:pt x="463" y="743"/>
                  </a:lnTo>
                  <a:lnTo>
                    <a:pt x="457" y="743"/>
                  </a:lnTo>
                  <a:lnTo>
                    <a:pt x="454" y="745"/>
                  </a:lnTo>
                  <a:lnTo>
                    <a:pt x="448" y="747"/>
                  </a:lnTo>
                  <a:lnTo>
                    <a:pt x="442" y="747"/>
                  </a:lnTo>
                  <a:lnTo>
                    <a:pt x="434" y="747"/>
                  </a:lnTo>
                  <a:lnTo>
                    <a:pt x="428" y="749"/>
                  </a:lnTo>
                  <a:lnTo>
                    <a:pt x="422" y="749"/>
                  </a:lnTo>
                  <a:lnTo>
                    <a:pt x="416" y="750"/>
                  </a:lnTo>
                  <a:lnTo>
                    <a:pt x="411" y="750"/>
                  </a:lnTo>
                  <a:lnTo>
                    <a:pt x="407" y="752"/>
                  </a:lnTo>
                  <a:lnTo>
                    <a:pt x="399" y="752"/>
                  </a:lnTo>
                  <a:lnTo>
                    <a:pt x="393" y="754"/>
                  </a:lnTo>
                  <a:lnTo>
                    <a:pt x="387" y="754"/>
                  </a:lnTo>
                  <a:lnTo>
                    <a:pt x="381" y="754"/>
                  </a:lnTo>
                  <a:lnTo>
                    <a:pt x="373" y="754"/>
                  </a:lnTo>
                  <a:lnTo>
                    <a:pt x="368" y="754"/>
                  </a:lnTo>
                  <a:lnTo>
                    <a:pt x="362" y="754"/>
                  </a:lnTo>
                  <a:lnTo>
                    <a:pt x="356" y="754"/>
                  </a:lnTo>
                  <a:lnTo>
                    <a:pt x="348" y="754"/>
                  </a:lnTo>
                  <a:lnTo>
                    <a:pt x="340" y="754"/>
                  </a:lnTo>
                  <a:lnTo>
                    <a:pt x="334" y="754"/>
                  </a:lnTo>
                  <a:lnTo>
                    <a:pt x="327" y="754"/>
                  </a:lnTo>
                  <a:lnTo>
                    <a:pt x="319" y="754"/>
                  </a:lnTo>
                  <a:lnTo>
                    <a:pt x="313" y="754"/>
                  </a:lnTo>
                  <a:lnTo>
                    <a:pt x="305" y="754"/>
                  </a:lnTo>
                  <a:lnTo>
                    <a:pt x="299" y="756"/>
                  </a:lnTo>
                  <a:lnTo>
                    <a:pt x="291" y="754"/>
                  </a:lnTo>
                  <a:lnTo>
                    <a:pt x="284" y="754"/>
                  </a:lnTo>
                  <a:lnTo>
                    <a:pt x="278" y="754"/>
                  </a:lnTo>
                  <a:lnTo>
                    <a:pt x="272" y="754"/>
                  </a:lnTo>
                  <a:lnTo>
                    <a:pt x="264" y="752"/>
                  </a:lnTo>
                  <a:lnTo>
                    <a:pt x="258" y="752"/>
                  </a:lnTo>
                  <a:lnTo>
                    <a:pt x="252" y="750"/>
                  </a:lnTo>
                  <a:lnTo>
                    <a:pt x="246" y="750"/>
                  </a:lnTo>
                  <a:lnTo>
                    <a:pt x="241" y="750"/>
                  </a:lnTo>
                  <a:lnTo>
                    <a:pt x="235" y="749"/>
                  </a:lnTo>
                  <a:lnTo>
                    <a:pt x="229" y="749"/>
                  </a:lnTo>
                  <a:lnTo>
                    <a:pt x="225" y="747"/>
                  </a:lnTo>
                  <a:lnTo>
                    <a:pt x="219" y="747"/>
                  </a:lnTo>
                  <a:lnTo>
                    <a:pt x="213" y="747"/>
                  </a:lnTo>
                  <a:lnTo>
                    <a:pt x="209" y="745"/>
                  </a:lnTo>
                  <a:lnTo>
                    <a:pt x="205" y="745"/>
                  </a:lnTo>
                  <a:lnTo>
                    <a:pt x="196" y="743"/>
                  </a:lnTo>
                  <a:lnTo>
                    <a:pt x="188" y="741"/>
                  </a:lnTo>
                  <a:lnTo>
                    <a:pt x="180" y="739"/>
                  </a:lnTo>
                  <a:lnTo>
                    <a:pt x="174" y="737"/>
                  </a:lnTo>
                  <a:lnTo>
                    <a:pt x="168" y="735"/>
                  </a:lnTo>
                  <a:lnTo>
                    <a:pt x="162" y="733"/>
                  </a:lnTo>
                  <a:lnTo>
                    <a:pt x="158" y="731"/>
                  </a:lnTo>
                  <a:lnTo>
                    <a:pt x="155" y="729"/>
                  </a:lnTo>
                  <a:lnTo>
                    <a:pt x="145" y="725"/>
                  </a:lnTo>
                  <a:lnTo>
                    <a:pt x="139" y="721"/>
                  </a:lnTo>
                  <a:lnTo>
                    <a:pt x="133" y="719"/>
                  </a:lnTo>
                  <a:lnTo>
                    <a:pt x="131" y="715"/>
                  </a:lnTo>
                  <a:lnTo>
                    <a:pt x="127" y="711"/>
                  </a:lnTo>
                  <a:lnTo>
                    <a:pt x="125" y="709"/>
                  </a:lnTo>
                  <a:lnTo>
                    <a:pt x="137" y="659"/>
                  </a:lnTo>
                  <a:lnTo>
                    <a:pt x="139" y="659"/>
                  </a:lnTo>
                  <a:lnTo>
                    <a:pt x="145" y="663"/>
                  </a:lnTo>
                  <a:lnTo>
                    <a:pt x="151" y="664"/>
                  </a:lnTo>
                  <a:lnTo>
                    <a:pt x="156" y="666"/>
                  </a:lnTo>
                  <a:lnTo>
                    <a:pt x="164" y="668"/>
                  </a:lnTo>
                  <a:lnTo>
                    <a:pt x="172" y="672"/>
                  </a:lnTo>
                  <a:lnTo>
                    <a:pt x="176" y="672"/>
                  </a:lnTo>
                  <a:lnTo>
                    <a:pt x="180" y="674"/>
                  </a:lnTo>
                  <a:lnTo>
                    <a:pt x="186" y="674"/>
                  </a:lnTo>
                  <a:lnTo>
                    <a:pt x="190" y="676"/>
                  </a:lnTo>
                  <a:lnTo>
                    <a:pt x="196" y="678"/>
                  </a:lnTo>
                  <a:lnTo>
                    <a:pt x="199" y="680"/>
                  </a:lnTo>
                  <a:lnTo>
                    <a:pt x="207" y="682"/>
                  </a:lnTo>
                  <a:lnTo>
                    <a:pt x="213" y="684"/>
                  </a:lnTo>
                  <a:lnTo>
                    <a:pt x="217" y="684"/>
                  </a:lnTo>
                  <a:lnTo>
                    <a:pt x="223" y="686"/>
                  </a:lnTo>
                  <a:lnTo>
                    <a:pt x="229" y="688"/>
                  </a:lnTo>
                  <a:lnTo>
                    <a:pt x="237" y="688"/>
                  </a:lnTo>
                  <a:lnTo>
                    <a:pt x="242" y="690"/>
                  </a:lnTo>
                  <a:lnTo>
                    <a:pt x="250" y="692"/>
                  </a:lnTo>
                  <a:lnTo>
                    <a:pt x="256" y="694"/>
                  </a:lnTo>
                  <a:lnTo>
                    <a:pt x="264" y="694"/>
                  </a:lnTo>
                  <a:lnTo>
                    <a:pt x="272" y="694"/>
                  </a:lnTo>
                  <a:lnTo>
                    <a:pt x="278" y="696"/>
                  </a:lnTo>
                  <a:lnTo>
                    <a:pt x="285" y="696"/>
                  </a:lnTo>
                  <a:lnTo>
                    <a:pt x="291" y="698"/>
                  </a:lnTo>
                  <a:lnTo>
                    <a:pt x="299" y="698"/>
                  </a:lnTo>
                  <a:lnTo>
                    <a:pt x="307" y="698"/>
                  </a:lnTo>
                  <a:lnTo>
                    <a:pt x="315" y="700"/>
                  </a:lnTo>
                  <a:lnTo>
                    <a:pt x="323" y="700"/>
                  </a:lnTo>
                  <a:lnTo>
                    <a:pt x="330" y="700"/>
                  </a:lnTo>
                  <a:lnTo>
                    <a:pt x="338" y="700"/>
                  </a:lnTo>
                  <a:lnTo>
                    <a:pt x="346" y="700"/>
                  </a:lnTo>
                  <a:lnTo>
                    <a:pt x="356" y="700"/>
                  </a:lnTo>
                  <a:lnTo>
                    <a:pt x="362" y="698"/>
                  </a:lnTo>
                  <a:lnTo>
                    <a:pt x="371" y="698"/>
                  </a:lnTo>
                  <a:lnTo>
                    <a:pt x="379" y="698"/>
                  </a:lnTo>
                  <a:lnTo>
                    <a:pt x="389" y="698"/>
                  </a:lnTo>
                  <a:lnTo>
                    <a:pt x="397" y="696"/>
                  </a:lnTo>
                  <a:lnTo>
                    <a:pt x="405" y="694"/>
                  </a:lnTo>
                  <a:lnTo>
                    <a:pt x="414" y="692"/>
                  </a:lnTo>
                  <a:lnTo>
                    <a:pt x="422" y="692"/>
                  </a:lnTo>
                  <a:lnTo>
                    <a:pt x="430" y="688"/>
                  </a:lnTo>
                  <a:lnTo>
                    <a:pt x="440" y="688"/>
                  </a:lnTo>
                  <a:lnTo>
                    <a:pt x="448" y="684"/>
                  </a:lnTo>
                  <a:lnTo>
                    <a:pt x="457" y="682"/>
                  </a:lnTo>
                  <a:lnTo>
                    <a:pt x="465" y="680"/>
                  </a:lnTo>
                  <a:lnTo>
                    <a:pt x="473" y="676"/>
                  </a:lnTo>
                  <a:lnTo>
                    <a:pt x="481" y="674"/>
                  </a:lnTo>
                  <a:lnTo>
                    <a:pt x="491" y="670"/>
                  </a:lnTo>
                  <a:lnTo>
                    <a:pt x="499" y="666"/>
                  </a:lnTo>
                  <a:lnTo>
                    <a:pt x="508" y="663"/>
                  </a:lnTo>
                  <a:lnTo>
                    <a:pt x="516" y="659"/>
                  </a:lnTo>
                  <a:lnTo>
                    <a:pt x="524" y="655"/>
                  </a:lnTo>
                  <a:lnTo>
                    <a:pt x="532" y="649"/>
                  </a:lnTo>
                  <a:lnTo>
                    <a:pt x="540" y="643"/>
                  </a:lnTo>
                  <a:lnTo>
                    <a:pt x="547" y="639"/>
                  </a:lnTo>
                  <a:lnTo>
                    <a:pt x="555" y="635"/>
                  </a:lnTo>
                  <a:lnTo>
                    <a:pt x="563" y="629"/>
                  </a:lnTo>
                  <a:lnTo>
                    <a:pt x="571" y="625"/>
                  </a:lnTo>
                  <a:lnTo>
                    <a:pt x="577" y="620"/>
                  </a:lnTo>
                  <a:lnTo>
                    <a:pt x="584" y="616"/>
                  </a:lnTo>
                  <a:lnTo>
                    <a:pt x="590" y="610"/>
                  </a:lnTo>
                  <a:lnTo>
                    <a:pt x="596" y="606"/>
                  </a:lnTo>
                  <a:lnTo>
                    <a:pt x="602" y="600"/>
                  </a:lnTo>
                  <a:lnTo>
                    <a:pt x="610" y="596"/>
                  </a:lnTo>
                  <a:lnTo>
                    <a:pt x="616" y="590"/>
                  </a:lnTo>
                  <a:lnTo>
                    <a:pt x="622" y="586"/>
                  </a:lnTo>
                  <a:lnTo>
                    <a:pt x="627" y="582"/>
                  </a:lnTo>
                  <a:lnTo>
                    <a:pt x="633" y="577"/>
                  </a:lnTo>
                  <a:lnTo>
                    <a:pt x="637" y="573"/>
                  </a:lnTo>
                  <a:lnTo>
                    <a:pt x="643" y="567"/>
                  </a:lnTo>
                  <a:lnTo>
                    <a:pt x="649" y="563"/>
                  </a:lnTo>
                  <a:lnTo>
                    <a:pt x="653" y="557"/>
                  </a:lnTo>
                  <a:lnTo>
                    <a:pt x="657" y="553"/>
                  </a:lnTo>
                  <a:lnTo>
                    <a:pt x="663" y="547"/>
                  </a:lnTo>
                  <a:lnTo>
                    <a:pt x="667" y="543"/>
                  </a:lnTo>
                  <a:lnTo>
                    <a:pt x="670" y="537"/>
                  </a:lnTo>
                  <a:lnTo>
                    <a:pt x="674" y="534"/>
                  </a:lnTo>
                  <a:lnTo>
                    <a:pt x="678" y="528"/>
                  </a:lnTo>
                  <a:lnTo>
                    <a:pt x="682" y="524"/>
                  </a:lnTo>
                  <a:lnTo>
                    <a:pt x="686" y="518"/>
                  </a:lnTo>
                  <a:lnTo>
                    <a:pt x="690" y="512"/>
                  </a:lnTo>
                  <a:lnTo>
                    <a:pt x="694" y="508"/>
                  </a:lnTo>
                  <a:lnTo>
                    <a:pt x="696" y="502"/>
                  </a:lnTo>
                  <a:lnTo>
                    <a:pt x="700" y="498"/>
                  </a:lnTo>
                  <a:lnTo>
                    <a:pt x="704" y="493"/>
                  </a:lnTo>
                  <a:lnTo>
                    <a:pt x="706" y="487"/>
                  </a:lnTo>
                  <a:lnTo>
                    <a:pt x="708" y="483"/>
                  </a:lnTo>
                  <a:lnTo>
                    <a:pt x="712" y="477"/>
                  </a:lnTo>
                  <a:lnTo>
                    <a:pt x="713" y="471"/>
                  </a:lnTo>
                  <a:lnTo>
                    <a:pt x="717" y="465"/>
                  </a:lnTo>
                  <a:lnTo>
                    <a:pt x="719" y="461"/>
                  </a:lnTo>
                  <a:lnTo>
                    <a:pt x="721" y="455"/>
                  </a:lnTo>
                  <a:lnTo>
                    <a:pt x="723" y="450"/>
                  </a:lnTo>
                  <a:lnTo>
                    <a:pt x="725" y="446"/>
                  </a:lnTo>
                  <a:lnTo>
                    <a:pt x="727" y="440"/>
                  </a:lnTo>
                  <a:lnTo>
                    <a:pt x="729" y="434"/>
                  </a:lnTo>
                  <a:lnTo>
                    <a:pt x="731" y="428"/>
                  </a:lnTo>
                  <a:lnTo>
                    <a:pt x="733" y="422"/>
                  </a:lnTo>
                  <a:lnTo>
                    <a:pt x="733" y="416"/>
                  </a:lnTo>
                  <a:lnTo>
                    <a:pt x="735" y="412"/>
                  </a:lnTo>
                  <a:lnTo>
                    <a:pt x="737" y="407"/>
                  </a:lnTo>
                  <a:lnTo>
                    <a:pt x="737" y="399"/>
                  </a:lnTo>
                  <a:lnTo>
                    <a:pt x="739" y="393"/>
                  </a:lnTo>
                  <a:lnTo>
                    <a:pt x="739" y="389"/>
                  </a:lnTo>
                  <a:lnTo>
                    <a:pt x="741" y="383"/>
                  </a:lnTo>
                  <a:lnTo>
                    <a:pt x="741" y="377"/>
                  </a:lnTo>
                  <a:lnTo>
                    <a:pt x="743" y="371"/>
                  </a:lnTo>
                  <a:lnTo>
                    <a:pt x="745" y="366"/>
                  </a:lnTo>
                  <a:lnTo>
                    <a:pt x="745" y="360"/>
                  </a:lnTo>
                  <a:lnTo>
                    <a:pt x="745" y="354"/>
                  </a:lnTo>
                  <a:lnTo>
                    <a:pt x="745" y="348"/>
                  </a:lnTo>
                  <a:lnTo>
                    <a:pt x="745" y="342"/>
                  </a:lnTo>
                  <a:lnTo>
                    <a:pt x="745" y="334"/>
                  </a:lnTo>
                  <a:lnTo>
                    <a:pt x="747" y="330"/>
                  </a:lnTo>
                  <a:lnTo>
                    <a:pt x="747" y="323"/>
                  </a:lnTo>
                  <a:lnTo>
                    <a:pt x="747" y="319"/>
                  </a:lnTo>
                  <a:lnTo>
                    <a:pt x="747" y="311"/>
                  </a:lnTo>
                  <a:lnTo>
                    <a:pt x="747" y="305"/>
                  </a:lnTo>
                  <a:lnTo>
                    <a:pt x="745" y="299"/>
                  </a:lnTo>
                  <a:lnTo>
                    <a:pt x="745" y="293"/>
                  </a:lnTo>
                  <a:lnTo>
                    <a:pt x="745" y="285"/>
                  </a:lnTo>
                  <a:lnTo>
                    <a:pt x="745" y="280"/>
                  </a:lnTo>
                  <a:lnTo>
                    <a:pt x="743" y="274"/>
                  </a:lnTo>
                  <a:lnTo>
                    <a:pt x="743" y="268"/>
                  </a:lnTo>
                  <a:lnTo>
                    <a:pt x="741" y="260"/>
                  </a:lnTo>
                  <a:lnTo>
                    <a:pt x="741" y="254"/>
                  </a:lnTo>
                  <a:lnTo>
                    <a:pt x="739" y="248"/>
                  </a:lnTo>
                  <a:lnTo>
                    <a:pt x="739" y="242"/>
                  </a:lnTo>
                  <a:lnTo>
                    <a:pt x="735" y="237"/>
                  </a:lnTo>
                  <a:lnTo>
                    <a:pt x="733" y="231"/>
                  </a:lnTo>
                  <a:lnTo>
                    <a:pt x="733" y="225"/>
                  </a:lnTo>
                  <a:lnTo>
                    <a:pt x="731" y="219"/>
                  </a:lnTo>
                  <a:lnTo>
                    <a:pt x="727" y="213"/>
                  </a:lnTo>
                  <a:lnTo>
                    <a:pt x="725" y="207"/>
                  </a:lnTo>
                  <a:lnTo>
                    <a:pt x="723" y="201"/>
                  </a:lnTo>
                  <a:lnTo>
                    <a:pt x="719" y="196"/>
                  </a:lnTo>
                  <a:lnTo>
                    <a:pt x="717" y="190"/>
                  </a:lnTo>
                  <a:lnTo>
                    <a:pt x="713" y="184"/>
                  </a:lnTo>
                  <a:lnTo>
                    <a:pt x="712" y="180"/>
                  </a:lnTo>
                  <a:lnTo>
                    <a:pt x="708" y="174"/>
                  </a:lnTo>
                  <a:lnTo>
                    <a:pt x="704" y="170"/>
                  </a:lnTo>
                  <a:lnTo>
                    <a:pt x="700" y="164"/>
                  </a:lnTo>
                  <a:lnTo>
                    <a:pt x="698" y="158"/>
                  </a:lnTo>
                  <a:lnTo>
                    <a:pt x="694" y="155"/>
                  </a:lnTo>
                  <a:lnTo>
                    <a:pt x="686" y="145"/>
                  </a:lnTo>
                  <a:lnTo>
                    <a:pt x="678" y="137"/>
                  </a:lnTo>
                  <a:lnTo>
                    <a:pt x="674" y="131"/>
                  </a:lnTo>
                  <a:lnTo>
                    <a:pt x="669" y="125"/>
                  </a:lnTo>
                  <a:lnTo>
                    <a:pt x="665" y="121"/>
                  </a:lnTo>
                  <a:lnTo>
                    <a:pt x="661" y="117"/>
                  </a:lnTo>
                  <a:lnTo>
                    <a:pt x="655" y="114"/>
                  </a:lnTo>
                  <a:lnTo>
                    <a:pt x="649" y="110"/>
                  </a:lnTo>
                  <a:lnTo>
                    <a:pt x="643" y="106"/>
                  </a:lnTo>
                  <a:lnTo>
                    <a:pt x="639" y="104"/>
                  </a:lnTo>
                  <a:lnTo>
                    <a:pt x="633" y="98"/>
                  </a:lnTo>
                  <a:lnTo>
                    <a:pt x="627" y="96"/>
                  </a:lnTo>
                  <a:lnTo>
                    <a:pt x="622" y="92"/>
                  </a:lnTo>
                  <a:lnTo>
                    <a:pt x="616" y="90"/>
                  </a:lnTo>
                  <a:lnTo>
                    <a:pt x="610" y="86"/>
                  </a:lnTo>
                  <a:lnTo>
                    <a:pt x="602" y="84"/>
                  </a:lnTo>
                  <a:lnTo>
                    <a:pt x="596" y="82"/>
                  </a:lnTo>
                  <a:lnTo>
                    <a:pt x="590" y="80"/>
                  </a:lnTo>
                  <a:lnTo>
                    <a:pt x="583" y="78"/>
                  </a:lnTo>
                  <a:lnTo>
                    <a:pt x="577" y="74"/>
                  </a:lnTo>
                  <a:lnTo>
                    <a:pt x="571" y="72"/>
                  </a:lnTo>
                  <a:lnTo>
                    <a:pt x="563" y="72"/>
                  </a:lnTo>
                  <a:lnTo>
                    <a:pt x="555" y="71"/>
                  </a:lnTo>
                  <a:lnTo>
                    <a:pt x="547" y="69"/>
                  </a:lnTo>
                  <a:lnTo>
                    <a:pt x="540" y="67"/>
                  </a:lnTo>
                  <a:lnTo>
                    <a:pt x="534" y="67"/>
                  </a:lnTo>
                  <a:lnTo>
                    <a:pt x="524" y="67"/>
                  </a:lnTo>
                  <a:lnTo>
                    <a:pt x="518" y="65"/>
                  </a:lnTo>
                  <a:lnTo>
                    <a:pt x="508" y="65"/>
                  </a:lnTo>
                  <a:lnTo>
                    <a:pt x="500" y="65"/>
                  </a:lnTo>
                  <a:lnTo>
                    <a:pt x="493" y="65"/>
                  </a:lnTo>
                  <a:lnTo>
                    <a:pt x="485" y="65"/>
                  </a:lnTo>
                  <a:lnTo>
                    <a:pt x="475" y="67"/>
                  </a:lnTo>
                  <a:lnTo>
                    <a:pt x="467" y="69"/>
                  </a:lnTo>
                  <a:lnTo>
                    <a:pt x="459" y="69"/>
                  </a:lnTo>
                  <a:lnTo>
                    <a:pt x="450" y="69"/>
                  </a:lnTo>
                  <a:lnTo>
                    <a:pt x="442" y="71"/>
                  </a:lnTo>
                  <a:lnTo>
                    <a:pt x="434" y="72"/>
                  </a:lnTo>
                  <a:lnTo>
                    <a:pt x="426" y="72"/>
                  </a:lnTo>
                  <a:lnTo>
                    <a:pt x="418" y="74"/>
                  </a:lnTo>
                  <a:lnTo>
                    <a:pt x="411" y="74"/>
                  </a:lnTo>
                  <a:lnTo>
                    <a:pt x="403" y="78"/>
                  </a:lnTo>
                  <a:lnTo>
                    <a:pt x="395" y="80"/>
                  </a:lnTo>
                  <a:lnTo>
                    <a:pt x="389" y="80"/>
                  </a:lnTo>
                  <a:lnTo>
                    <a:pt x="381" y="82"/>
                  </a:lnTo>
                  <a:lnTo>
                    <a:pt x="375" y="84"/>
                  </a:lnTo>
                  <a:lnTo>
                    <a:pt x="370" y="88"/>
                  </a:lnTo>
                  <a:lnTo>
                    <a:pt x="364" y="90"/>
                  </a:lnTo>
                  <a:lnTo>
                    <a:pt x="358" y="92"/>
                  </a:lnTo>
                  <a:lnTo>
                    <a:pt x="352" y="96"/>
                  </a:lnTo>
                  <a:lnTo>
                    <a:pt x="346" y="98"/>
                  </a:lnTo>
                  <a:lnTo>
                    <a:pt x="340" y="100"/>
                  </a:lnTo>
                  <a:lnTo>
                    <a:pt x="336" y="102"/>
                  </a:lnTo>
                  <a:lnTo>
                    <a:pt x="330" y="106"/>
                  </a:lnTo>
                  <a:lnTo>
                    <a:pt x="325" y="108"/>
                  </a:lnTo>
                  <a:lnTo>
                    <a:pt x="321" y="112"/>
                  </a:lnTo>
                  <a:lnTo>
                    <a:pt x="315" y="114"/>
                  </a:lnTo>
                  <a:lnTo>
                    <a:pt x="311" y="117"/>
                  </a:lnTo>
                  <a:lnTo>
                    <a:pt x="301" y="123"/>
                  </a:lnTo>
                  <a:lnTo>
                    <a:pt x="293" y="131"/>
                  </a:lnTo>
                  <a:lnTo>
                    <a:pt x="285" y="137"/>
                  </a:lnTo>
                  <a:lnTo>
                    <a:pt x="280" y="145"/>
                  </a:lnTo>
                  <a:lnTo>
                    <a:pt x="272" y="153"/>
                  </a:lnTo>
                  <a:lnTo>
                    <a:pt x="264" y="160"/>
                  </a:lnTo>
                  <a:lnTo>
                    <a:pt x="256" y="168"/>
                  </a:lnTo>
                  <a:lnTo>
                    <a:pt x="250" y="176"/>
                  </a:lnTo>
                  <a:lnTo>
                    <a:pt x="244" y="184"/>
                  </a:lnTo>
                  <a:lnTo>
                    <a:pt x="239" y="194"/>
                  </a:lnTo>
                  <a:lnTo>
                    <a:pt x="233" y="201"/>
                  </a:lnTo>
                  <a:lnTo>
                    <a:pt x="229" y="211"/>
                  </a:lnTo>
                  <a:lnTo>
                    <a:pt x="223" y="219"/>
                  </a:lnTo>
                  <a:lnTo>
                    <a:pt x="219" y="229"/>
                  </a:lnTo>
                  <a:lnTo>
                    <a:pt x="215" y="233"/>
                  </a:lnTo>
                  <a:lnTo>
                    <a:pt x="213" y="237"/>
                  </a:lnTo>
                  <a:lnTo>
                    <a:pt x="211" y="242"/>
                  </a:lnTo>
                  <a:lnTo>
                    <a:pt x="207" y="248"/>
                  </a:lnTo>
                  <a:lnTo>
                    <a:pt x="205" y="252"/>
                  </a:lnTo>
                  <a:lnTo>
                    <a:pt x="203" y="256"/>
                  </a:lnTo>
                  <a:lnTo>
                    <a:pt x="199" y="262"/>
                  </a:lnTo>
                  <a:lnTo>
                    <a:pt x="199" y="268"/>
                  </a:lnTo>
                  <a:lnTo>
                    <a:pt x="196" y="272"/>
                  </a:lnTo>
                  <a:lnTo>
                    <a:pt x="194" y="278"/>
                  </a:lnTo>
                  <a:lnTo>
                    <a:pt x="192" y="282"/>
                  </a:lnTo>
                  <a:lnTo>
                    <a:pt x="190" y="287"/>
                  </a:lnTo>
                  <a:lnTo>
                    <a:pt x="186" y="291"/>
                  </a:lnTo>
                  <a:lnTo>
                    <a:pt x="184" y="297"/>
                  </a:lnTo>
                  <a:lnTo>
                    <a:pt x="180" y="303"/>
                  </a:lnTo>
                  <a:lnTo>
                    <a:pt x="178" y="309"/>
                  </a:lnTo>
                  <a:lnTo>
                    <a:pt x="176" y="313"/>
                  </a:lnTo>
                  <a:lnTo>
                    <a:pt x="174" y="319"/>
                  </a:lnTo>
                  <a:lnTo>
                    <a:pt x="170" y="325"/>
                  </a:lnTo>
                  <a:lnTo>
                    <a:pt x="168" y="330"/>
                  </a:lnTo>
                  <a:lnTo>
                    <a:pt x="166" y="336"/>
                  </a:lnTo>
                  <a:lnTo>
                    <a:pt x="162" y="342"/>
                  </a:lnTo>
                  <a:lnTo>
                    <a:pt x="160" y="348"/>
                  </a:lnTo>
                  <a:lnTo>
                    <a:pt x="158" y="356"/>
                  </a:lnTo>
                  <a:lnTo>
                    <a:pt x="156" y="362"/>
                  </a:lnTo>
                  <a:lnTo>
                    <a:pt x="153" y="369"/>
                  </a:lnTo>
                  <a:lnTo>
                    <a:pt x="151" y="375"/>
                  </a:lnTo>
                  <a:lnTo>
                    <a:pt x="149" y="383"/>
                  </a:lnTo>
                  <a:lnTo>
                    <a:pt x="145" y="391"/>
                  </a:lnTo>
                  <a:lnTo>
                    <a:pt x="143" y="397"/>
                  </a:lnTo>
                  <a:lnTo>
                    <a:pt x="141" y="405"/>
                  </a:lnTo>
                  <a:lnTo>
                    <a:pt x="137" y="412"/>
                  </a:lnTo>
                  <a:lnTo>
                    <a:pt x="135" y="418"/>
                  </a:lnTo>
                  <a:lnTo>
                    <a:pt x="133" y="426"/>
                  </a:lnTo>
                  <a:lnTo>
                    <a:pt x="129" y="432"/>
                  </a:lnTo>
                  <a:lnTo>
                    <a:pt x="127" y="440"/>
                  </a:lnTo>
                  <a:lnTo>
                    <a:pt x="125" y="448"/>
                  </a:lnTo>
                  <a:lnTo>
                    <a:pt x="123" y="453"/>
                  </a:lnTo>
                  <a:lnTo>
                    <a:pt x="119" y="461"/>
                  </a:lnTo>
                  <a:lnTo>
                    <a:pt x="117" y="469"/>
                  </a:lnTo>
                  <a:lnTo>
                    <a:pt x="115" y="475"/>
                  </a:lnTo>
                  <a:lnTo>
                    <a:pt x="113" y="483"/>
                  </a:lnTo>
                  <a:lnTo>
                    <a:pt x="112" y="491"/>
                  </a:lnTo>
                  <a:lnTo>
                    <a:pt x="110" y="498"/>
                  </a:lnTo>
                  <a:lnTo>
                    <a:pt x="108" y="504"/>
                  </a:lnTo>
                  <a:lnTo>
                    <a:pt x="104" y="510"/>
                  </a:lnTo>
                  <a:lnTo>
                    <a:pt x="102" y="518"/>
                  </a:lnTo>
                  <a:lnTo>
                    <a:pt x="100" y="524"/>
                  </a:lnTo>
                  <a:lnTo>
                    <a:pt x="98" y="530"/>
                  </a:lnTo>
                  <a:lnTo>
                    <a:pt x="96" y="536"/>
                  </a:lnTo>
                  <a:lnTo>
                    <a:pt x="94" y="541"/>
                  </a:lnTo>
                  <a:lnTo>
                    <a:pt x="92" y="549"/>
                  </a:lnTo>
                  <a:lnTo>
                    <a:pt x="90" y="553"/>
                  </a:lnTo>
                  <a:lnTo>
                    <a:pt x="90" y="559"/>
                  </a:lnTo>
                  <a:lnTo>
                    <a:pt x="86" y="565"/>
                  </a:lnTo>
                  <a:lnTo>
                    <a:pt x="86" y="571"/>
                  </a:lnTo>
                  <a:lnTo>
                    <a:pt x="84" y="577"/>
                  </a:lnTo>
                  <a:lnTo>
                    <a:pt x="84" y="582"/>
                  </a:lnTo>
                  <a:lnTo>
                    <a:pt x="82" y="586"/>
                  </a:lnTo>
                  <a:lnTo>
                    <a:pt x="80" y="592"/>
                  </a:lnTo>
                  <a:lnTo>
                    <a:pt x="78" y="600"/>
                  </a:lnTo>
                  <a:lnTo>
                    <a:pt x="74" y="608"/>
                  </a:lnTo>
                  <a:lnTo>
                    <a:pt x="72" y="616"/>
                  </a:lnTo>
                  <a:lnTo>
                    <a:pt x="72" y="622"/>
                  </a:lnTo>
                  <a:lnTo>
                    <a:pt x="71" y="625"/>
                  </a:lnTo>
                  <a:lnTo>
                    <a:pt x="71" y="629"/>
                  </a:lnTo>
                  <a:lnTo>
                    <a:pt x="71" y="631"/>
                  </a:lnTo>
                  <a:lnTo>
                    <a:pt x="69" y="631"/>
                  </a:lnTo>
                  <a:lnTo>
                    <a:pt x="69" y="635"/>
                  </a:lnTo>
                  <a:lnTo>
                    <a:pt x="69" y="639"/>
                  </a:lnTo>
                  <a:lnTo>
                    <a:pt x="67" y="645"/>
                  </a:lnTo>
                  <a:lnTo>
                    <a:pt x="65" y="649"/>
                  </a:lnTo>
                  <a:lnTo>
                    <a:pt x="65" y="657"/>
                  </a:lnTo>
                  <a:lnTo>
                    <a:pt x="65" y="664"/>
                  </a:lnTo>
                  <a:lnTo>
                    <a:pt x="63" y="672"/>
                  </a:lnTo>
                  <a:lnTo>
                    <a:pt x="61" y="680"/>
                  </a:lnTo>
                  <a:lnTo>
                    <a:pt x="61" y="688"/>
                  </a:lnTo>
                  <a:lnTo>
                    <a:pt x="59" y="694"/>
                  </a:lnTo>
                  <a:lnTo>
                    <a:pt x="59" y="700"/>
                  </a:lnTo>
                  <a:lnTo>
                    <a:pt x="57" y="704"/>
                  </a:lnTo>
                  <a:lnTo>
                    <a:pt x="57" y="707"/>
                  </a:lnTo>
                  <a:lnTo>
                    <a:pt x="57" y="709"/>
                  </a:lnTo>
                  <a:lnTo>
                    <a:pt x="55" y="715"/>
                  </a:lnTo>
                  <a:lnTo>
                    <a:pt x="55" y="721"/>
                  </a:lnTo>
                  <a:lnTo>
                    <a:pt x="53" y="727"/>
                  </a:lnTo>
                  <a:lnTo>
                    <a:pt x="53" y="731"/>
                  </a:lnTo>
                  <a:lnTo>
                    <a:pt x="53" y="735"/>
                  </a:lnTo>
                  <a:lnTo>
                    <a:pt x="53" y="741"/>
                  </a:lnTo>
                  <a:lnTo>
                    <a:pt x="53" y="745"/>
                  </a:lnTo>
                  <a:lnTo>
                    <a:pt x="53" y="749"/>
                  </a:lnTo>
                  <a:lnTo>
                    <a:pt x="53" y="754"/>
                  </a:lnTo>
                  <a:lnTo>
                    <a:pt x="53" y="760"/>
                  </a:lnTo>
                  <a:lnTo>
                    <a:pt x="53" y="766"/>
                  </a:lnTo>
                  <a:lnTo>
                    <a:pt x="53" y="770"/>
                  </a:lnTo>
                  <a:lnTo>
                    <a:pt x="53" y="778"/>
                  </a:lnTo>
                  <a:lnTo>
                    <a:pt x="53" y="784"/>
                  </a:lnTo>
                  <a:lnTo>
                    <a:pt x="53" y="790"/>
                  </a:lnTo>
                  <a:lnTo>
                    <a:pt x="53" y="795"/>
                  </a:lnTo>
                  <a:lnTo>
                    <a:pt x="53" y="803"/>
                  </a:lnTo>
                  <a:lnTo>
                    <a:pt x="53" y="811"/>
                  </a:lnTo>
                  <a:lnTo>
                    <a:pt x="53" y="819"/>
                  </a:lnTo>
                  <a:lnTo>
                    <a:pt x="53" y="825"/>
                  </a:lnTo>
                  <a:lnTo>
                    <a:pt x="55" y="833"/>
                  </a:lnTo>
                  <a:lnTo>
                    <a:pt x="55" y="840"/>
                  </a:lnTo>
                  <a:lnTo>
                    <a:pt x="57" y="848"/>
                  </a:lnTo>
                  <a:lnTo>
                    <a:pt x="57" y="856"/>
                  </a:lnTo>
                  <a:lnTo>
                    <a:pt x="57" y="864"/>
                  </a:lnTo>
                  <a:lnTo>
                    <a:pt x="59" y="872"/>
                  </a:lnTo>
                  <a:lnTo>
                    <a:pt x="59" y="879"/>
                  </a:lnTo>
                  <a:lnTo>
                    <a:pt x="59" y="887"/>
                  </a:lnTo>
                  <a:lnTo>
                    <a:pt x="61" y="897"/>
                  </a:lnTo>
                  <a:lnTo>
                    <a:pt x="63" y="905"/>
                  </a:lnTo>
                  <a:lnTo>
                    <a:pt x="65" y="915"/>
                  </a:lnTo>
                  <a:lnTo>
                    <a:pt x="65" y="922"/>
                  </a:lnTo>
                  <a:lnTo>
                    <a:pt x="67" y="932"/>
                  </a:lnTo>
                  <a:lnTo>
                    <a:pt x="69" y="940"/>
                  </a:lnTo>
                  <a:lnTo>
                    <a:pt x="71" y="950"/>
                  </a:lnTo>
                  <a:lnTo>
                    <a:pt x="72" y="958"/>
                  </a:lnTo>
                  <a:lnTo>
                    <a:pt x="74" y="967"/>
                  </a:lnTo>
                  <a:lnTo>
                    <a:pt x="78" y="975"/>
                  </a:lnTo>
                  <a:lnTo>
                    <a:pt x="80" y="987"/>
                  </a:lnTo>
                  <a:lnTo>
                    <a:pt x="82" y="995"/>
                  </a:lnTo>
                  <a:lnTo>
                    <a:pt x="84" y="1004"/>
                  </a:lnTo>
                  <a:lnTo>
                    <a:pt x="88" y="1012"/>
                  </a:lnTo>
                  <a:lnTo>
                    <a:pt x="90" y="1022"/>
                  </a:lnTo>
                  <a:lnTo>
                    <a:pt x="94" y="1030"/>
                  </a:lnTo>
                  <a:lnTo>
                    <a:pt x="98" y="1040"/>
                  </a:lnTo>
                  <a:lnTo>
                    <a:pt x="102" y="1047"/>
                  </a:lnTo>
                  <a:lnTo>
                    <a:pt x="106" y="1057"/>
                  </a:lnTo>
                  <a:lnTo>
                    <a:pt x="110" y="1067"/>
                  </a:lnTo>
                  <a:lnTo>
                    <a:pt x="113" y="1075"/>
                  </a:lnTo>
                  <a:lnTo>
                    <a:pt x="117" y="1083"/>
                  </a:lnTo>
                  <a:lnTo>
                    <a:pt x="123" y="1092"/>
                  </a:lnTo>
                  <a:lnTo>
                    <a:pt x="127" y="1100"/>
                  </a:lnTo>
                  <a:lnTo>
                    <a:pt x="131" y="1110"/>
                  </a:lnTo>
                  <a:lnTo>
                    <a:pt x="137" y="1118"/>
                  </a:lnTo>
                  <a:lnTo>
                    <a:pt x="143" y="1128"/>
                  </a:lnTo>
                  <a:lnTo>
                    <a:pt x="149" y="1135"/>
                  </a:lnTo>
                  <a:lnTo>
                    <a:pt x="153" y="1143"/>
                  </a:lnTo>
                  <a:lnTo>
                    <a:pt x="158" y="1151"/>
                  </a:lnTo>
                  <a:lnTo>
                    <a:pt x="162" y="1159"/>
                  </a:lnTo>
                  <a:lnTo>
                    <a:pt x="168" y="1165"/>
                  </a:lnTo>
                  <a:lnTo>
                    <a:pt x="174" y="1172"/>
                  </a:lnTo>
                  <a:lnTo>
                    <a:pt x="180" y="1180"/>
                  </a:lnTo>
                  <a:lnTo>
                    <a:pt x="186" y="1188"/>
                  </a:lnTo>
                  <a:lnTo>
                    <a:pt x="190" y="1194"/>
                  </a:lnTo>
                  <a:lnTo>
                    <a:pt x="196" y="1200"/>
                  </a:lnTo>
                  <a:lnTo>
                    <a:pt x="201" y="1208"/>
                  </a:lnTo>
                  <a:lnTo>
                    <a:pt x="207" y="1214"/>
                  </a:lnTo>
                  <a:lnTo>
                    <a:pt x="213" y="1219"/>
                  </a:lnTo>
                  <a:lnTo>
                    <a:pt x="219" y="1227"/>
                  </a:lnTo>
                  <a:lnTo>
                    <a:pt x="225" y="1233"/>
                  </a:lnTo>
                  <a:lnTo>
                    <a:pt x="231" y="1239"/>
                  </a:lnTo>
                  <a:lnTo>
                    <a:pt x="237" y="1245"/>
                  </a:lnTo>
                  <a:lnTo>
                    <a:pt x="242" y="1251"/>
                  </a:lnTo>
                  <a:lnTo>
                    <a:pt x="248" y="1257"/>
                  </a:lnTo>
                  <a:lnTo>
                    <a:pt x="254" y="1262"/>
                  </a:lnTo>
                  <a:lnTo>
                    <a:pt x="260" y="1266"/>
                  </a:lnTo>
                  <a:lnTo>
                    <a:pt x="266" y="1272"/>
                  </a:lnTo>
                  <a:lnTo>
                    <a:pt x="272" y="1278"/>
                  </a:lnTo>
                  <a:lnTo>
                    <a:pt x="280" y="1282"/>
                  </a:lnTo>
                  <a:lnTo>
                    <a:pt x="285" y="1286"/>
                  </a:lnTo>
                  <a:lnTo>
                    <a:pt x="291" y="1290"/>
                  </a:lnTo>
                  <a:lnTo>
                    <a:pt x="297" y="1296"/>
                  </a:lnTo>
                  <a:lnTo>
                    <a:pt x="305" y="1299"/>
                  </a:lnTo>
                  <a:lnTo>
                    <a:pt x="311" y="1303"/>
                  </a:lnTo>
                  <a:lnTo>
                    <a:pt x="317" y="1309"/>
                  </a:lnTo>
                  <a:lnTo>
                    <a:pt x="323" y="1313"/>
                  </a:lnTo>
                  <a:lnTo>
                    <a:pt x="330" y="1317"/>
                  </a:lnTo>
                  <a:lnTo>
                    <a:pt x="336" y="1321"/>
                  </a:lnTo>
                  <a:lnTo>
                    <a:pt x="342" y="1323"/>
                  </a:lnTo>
                  <a:lnTo>
                    <a:pt x="350" y="1327"/>
                  </a:lnTo>
                  <a:lnTo>
                    <a:pt x="356" y="1331"/>
                  </a:lnTo>
                  <a:lnTo>
                    <a:pt x="362" y="1333"/>
                  </a:lnTo>
                  <a:lnTo>
                    <a:pt x="370" y="1337"/>
                  </a:lnTo>
                  <a:lnTo>
                    <a:pt x="375" y="1341"/>
                  </a:lnTo>
                  <a:lnTo>
                    <a:pt x="383" y="1342"/>
                  </a:lnTo>
                  <a:lnTo>
                    <a:pt x="391" y="1346"/>
                  </a:lnTo>
                  <a:lnTo>
                    <a:pt x="397" y="1348"/>
                  </a:lnTo>
                  <a:lnTo>
                    <a:pt x="405" y="1350"/>
                  </a:lnTo>
                  <a:lnTo>
                    <a:pt x="413" y="1354"/>
                  </a:lnTo>
                  <a:lnTo>
                    <a:pt x="420" y="1356"/>
                  </a:lnTo>
                  <a:lnTo>
                    <a:pt x="428" y="1358"/>
                  </a:lnTo>
                  <a:lnTo>
                    <a:pt x="434" y="1362"/>
                  </a:lnTo>
                  <a:lnTo>
                    <a:pt x="442" y="1364"/>
                  </a:lnTo>
                  <a:lnTo>
                    <a:pt x="450" y="1366"/>
                  </a:lnTo>
                  <a:lnTo>
                    <a:pt x="457" y="1368"/>
                  </a:lnTo>
                  <a:lnTo>
                    <a:pt x="465" y="1368"/>
                  </a:lnTo>
                  <a:lnTo>
                    <a:pt x="473" y="1372"/>
                  </a:lnTo>
                  <a:lnTo>
                    <a:pt x="481" y="1372"/>
                  </a:lnTo>
                  <a:lnTo>
                    <a:pt x="489" y="1374"/>
                  </a:lnTo>
                  <a:lnTo>
                    <a:pt x="499" y="1376"/>
                  </a:lnTo>
                  <a:lnTo>
                    <a:pt x="506" y="1378"/>
                  </a:lnTo>
                  <a:lnTo>
                    <a:pt x="514" y="1378"/>
                  </a:lnTo>
                  <a:lnTo>
                    <a:pt x="522" y="1380"/>
                  </a:lnTo>
                  <a:lnTo>
                    <a:pt x="532" y="1382"/>
                  </a:lnTo>
                  <a:lnTo>
                    <a:pt x="540" y="1382"/>
                  </a:lnTo>
                  <a:lnTo>
                    <a:pt x="547" y="1384"/>
                  </a:lnTo>
                  <a:lnTo>
                    <a:pt x="557" y="1384"/>
                  </a:lnTo>
                  <a:lnTo>
                    <a:pt x="565" y="1385"/>
                  </a:lnTo>
                  <a:lnTo>
                    <a:pt x="577" y="1387"/>
                  </a:lnTo>
                  <a:lnTo>
                    <a:pt x="583" y="1387"/>
                  </a:lnTo>
                  <a:lnTo>
                    <a:pt x="592" y="1387"/>
                  </a:lnTo>
                  <a:lnTo>
                    <a:pt x="602" y="1387"/>
                  </a:lnTo>
                  <a:lnTo>
                    <a:pt x="612" y="1387"/>
                  </a:lnTo>
                  <a:lnTo>
                    <a:pt x="622" y="1387"/>
                  </a:lnTo>
                  <a:lnTo>
                    <a:pt x="631" y="1387"/>
                  </a:lnTo>
                  <a:lnTo>
                    <a:pt x="643" y="1387"/>
                  </a:lnTo>
                  <a:lnTo>
                    <a:pt x="653" y="1387"/>
                  </a:lnTo>
                  <a:lnTo>
                    <a:pt x="663" y="1387"/>
                  </a:lnTo>
                  <a:lnTo>
                    <a:pt x="674" y="1387"/>
                  </a:lnTo>
                  <a:lnTo>
                    <a:pt x="686" y="1387"/>
                  </a:lnTo>
                  <a:lnTo>
                    <a:pt x="698" y="1387"/>
                  </a:lnTo>
                  <a:lnTo>
                    <a:pt x="708" y="1387"/>
                  </a:lnTo>
                  <a:lnTo>
                    <a:pt x="719" y="1385"/>
                  </a:lnTo>
                  <a:lnTo>
                    <a:pt x="733" y="1385"/>
                  </a:lnTo>
                  <a:lnTo>
                    <a:pt x="745" y="1385"/>
                  </a:lnTo>
                  <a:lnTo>
                    <a:pt x="756" y="1384"/>
                  </a:lnTo>
                  <a:lnTo>
                    <a:pt x="768" y="1382"/>
                  </a:lnTo>
                  <a:lnTo>
                    <a:pt x="780" y="1382"/>
                  </a:lnTo>
                  <a:lnTo>
                    <a:pt x="794" y="1380"/>
                  </a:lnTo>
                  <a:lnTo>
                    <a:pt x="805" y="1378"/>
                  </a:lnTo>
                  <a:lnTo>
                    <a:pt x="819" y="1376"/>
                  </a:lnTo>
                  <a:lnTo>
                    <a:pt x="831" y="1374"/>
                  </a:lnTo>
                  <a:lnTo>
                    <a:pt x="844" y="1374"/>
                  </a:lnTo>
                  <a:lnTo>
                    <a:pt x="856" y="1370"/>
                  </a:lnTo>
                  <a:lnTo>
                    <a:pt x="870" y="1368"/>
                  </a:lnTo>
                  <a:lnTo>
                    <a:pt x="884" y="1366"/>
                  </a:lnTo>
                  <a:lnTo>
                    <a:pt x="897" y="1364"/>
                  </a:lnTo>
                  <a:lnTo>
                    <a:pt x="909" y="1362"/>
                  </a:lnTo>
                  <a:lnTo>
                    <a:pt x="923" y="1358"/>
                  </a:lnTo>
                  <a:lnTo>
                    <a:pt x="936" y="1356"/>
                  </a:lnTo>
                  <a:lnTo>
                    <a:pt x="950" y="1354"/>
                  </a:lnTo>
                  <a:lnTo>
                    <a:pt x="964" y="1348"/>
                  </a:lnTo>
                  <a:lnTo>
                    <a:pt x="977" y="1346"/>
                  </a:lnTo>
                  <a:lnTo>
                    <a:pt x="991" y="1342"/>
                  </a:lnTo>
                  <a:lnTo>
                    <a:pt x="1005" y="1339"/>
                  </a:lnTo>
                  <a:lnTo>
                    <a:pt x="1016" y="1335"/>
                  </a:lnTo>
                  <a:lnTo>
                    <a:pt x="1030" y="1331"/>
                  </a:lnTo>
                  <a:lnTo>
                    <a:pt x="1044" y="1325"/>
                  </a:lnTo>
                  <a:lnTo>
                    <a:pt x="1057" y="1321"/>
                  </a:lnTo>
                  <a:lnTo>
                    <a:pt x="1069" y="1317"/>
                  </a:lnTo>
                  <a:lnTo>
                    <a:pt x="1083" y="1311"/>
                  </a:lnTo>
                  <a:lnTo>
                    <a:pt x="1097" y="1305"/>
                  </a:lnTo>
                  <a:lnTo>
                    <a:pt x="1110" y="1301"/>
                  </a:lnTo>
                  <a:lnTo>
                    <a:pt x="1122" y="1296"/>
                  </a:lnTo>
                  <a:lnTo>
                    <a:pt x="1136" y="1290"/>
                  </a:lnTo>
                  <a:lnTo>
                    <a:pt x="1149" y="1284"/>
                  </a:lnTo>
                  <a:lnTo>
                    <a:pt x="1163" y="1278"/>
                  </a:lnTo>
                  <a:lnTo>
                    <a:pt x="1177" y="1270"/>
                  </a:lnTo>
                  <a:lnTo>
                    <a:pt x="1188" y="1264"/>
                  </a:lnTo>
                  <a:lnTo>
                    <a:pt x="1202" y="1258"/>
                  </a:lnTo>
                  <a:lnTo>
                    <a:pt x="1214" y="1251"/>
                  </a:lnTo>
                  <a:lnTo>
                    <a:pt x="1226" y="1243"/>
                  </a:lnTo>
                  <a:lnTo>
                    <a:pt x="1239" y="1235"/>
                  </a:lnTo>
                  <a:lnTo>
                    <a:pt x="1251" y="1227"/>
                  </a:lnTo>
                  <a:lnTo>
                    <a:pt x="1265" y="1221"/>
                  </a:lnTo>
                  <a:lnTo>
                    <a:pt x="1276" y="1212"/>
                  </a:lnTo>
                  <a:lnTo>
                    <a:pt x="1288" y="1204"/>
                  </a:lnTo>
                  <a:lnTo>
                    <a:pt x="1300" y="1196"/>
                  </a:lnTo>
                  <a:lnTo>
                    <a:pt x="1312" y="1186"/>
                  </a:lnTo>
                  <a:lnTo>
                    <a:pt x="1323" y="1178"/>
                  </a:lnTo>
                  <a:lnTo>
                    <a:pt x="1335" y="1169"/>
                  </a:lnTo>
                  <a:lnTo>
                    <a:pt x="1345" y="1159"/>
                  </a:lnTo>
                  <a:lnTo>
                    <a:pt x="1356" y="1149"/>
                  </a:lnTo>
                  <a:lnTo>
                    <a:pt x="1368" y="1139"/>
                  </a:lnTo>
                  <a:lnTo>
                    <a:pt x="1378" y="1128"/>
                  </a:lnTo>
                  <a:lnTo>
                    <a:pt x="1388" y="1118"/>
                  </a:lnTo>
                  <a:lnTo>
                    <a:pt x="1399" y="1108"/>
                  </a:lnTo>
                  <a:lnTo>
                    <a:pt x="1407" y="1096"/>
                  </a:lnTo>
                  <a:lnTo>
                    <a:pt x="1419" y="1087"/>
                  </a:lnTo>
                  <a:lnTo>
                    <a:pt x="1427" y="1075"/>
                  </a:lnTo>
                  <a:lnTo>
                    <a:pt x="1439" y="1065"/>
                  </a:lnTo>
                  <a:lnTo>
                    <a:pt x="1446" y="1053"/>
                  </a:lnTo>
                  <a:lnTo>
                    <a:pt x="1456" y="1042"/>
                  </a:lnTo>
                  <a:lnTo>
                    <a:pt x="1466" y="1030"/>
                  </a:lnTo>
                  <a:lnTo>
                    <a:pt x="1474" y="1020"/>
                  </a:lnTo>
                  <a:lnTo>
                    <a:pt x="1483" y="1008"/>
                  </a:lnTo>
                  <a:lnTo>
                    <a:pt x="1491" y="999"/>
                  </a:lnTo>
                  <a:lnTo>
                    <a:pt x="1499" y="987"/>
                  </a:lnTo>
                  <a:lnTo>
                    <a:pt x="1509" y="975"/>
                  </a:lnTo>
                  <a:lnTo>
                    <a:pt x="1517" y="963"/>
                  </a:lnTo>
                  <a:lnTo>
                    <a:pt x="1525" y="954"/>
                  </a:lnTo>
                  <a:lnTo>
                    <a:pt x="1532" y="942"/>
                  </a:lnTo>
                  <a:lnTo>
                    <a:pt x="1540" y="930"/>
                  </a:lnTo>
                  <a:lnTo>
                    <a:pt x="1546" y="920"/>
                  </a:lnTo>
                  <a:lnTo>
                    <a:pt x="1554" y="909"/>
                  </a:lnTo>
                  <a:lnTo>
                    <a:pt x="1562" y="897"/>
                  </a:lnTo>
                  <a:lnTo>
                    <a:pt x="1569" y="887"/>
                  </a:lnTo>
                  <a:lnTo>
                    <a:pt x="1575" y="877"/>
                  </a:lnTo>
                  <a:lnTo>
                    <a:pt x="1581" y="866"/>
                  </a:lnTo>
                  <a:lnTo>
                    <a:pt x="1589" y="854"/>
                  </a:lnTo>
                  <a:lnTo>
                    <a:pt x="1595" y="844"/>
                  </a:lnTo>
                  <a:lnTo>
                    <a:pt x="1601" y="834"/>
                  </a:lnTo>
                  <a:lnTo>
                    <a:pt x="1607" y="825"/>
                  </a:lnTo>
                  <a:lnTo>
                    <a:pt x="1612" y="813"/>
                  </a:lnTo>
                  <a:lnTo>
                    <a:pt x="1620" y="805"/>
                  </a:lnTo>
                  <a:lnTo>
                    <a:pt x="1624" y="793"/>
                  </a:lnTo>
                  <a:lnTo>
                    <a:pt x="1630" y="784"/>
                  </a:lnTo>
                  <a:lnTo>
                    <a:pt x="1634" y="774"/>
                  </a:lnTo>
                  <a:lnTo>
                    <a:pt x="1640" y="766"/>
                  </a:lnTo>
                  <a:lnTo>
                    <a:pt x="1644" y="756"/>
                  </a:lnTo>
                  <a:lnTo>
                    <a:pt x="1648" y="747"/>
                  </a:lnTo>
                  <a:lnTo>
                    <a:pt x="1654" y="739"/>
                  </a:lnTo>
                  <a:lnTo>
                    <a:pt x="1657" y="731"/>
                  </a:lnTo>
                  <a:lnTo>
                    <a:pt x="1661" y="721"/>
                  </a:lnTo>
                  <a:lnTo>
                    <a:pt x="1665" y="713"/>
                  </a:lnTo>
                  <a:lnTo>
                    <a:pt x="1669" y="706"/>
                  </a:lnTo>
                  <a:lnTo>
                    <a:pt x="1673" y="700"/>
                  </a:lnTo>
                  <a:lnTo>
                    <a:pt x="1675" y="692"/>
                  </a:lnTo>
                  <a:lnTo>
                    <a:pt x="1679" y="684"/>
                  </a:lnTo>
                  <a:lnTo>
                    <a:pt x="1683" y="678"/>
                  </a:lnTo>
                  <a:lnTo>
                    <a:pt x="1685" y="672"/>
                  </a:lnTo>
                  <a:lnTo>
                    <a:pt x="1687" y="666"/>
                  </a:lnTo>
                  <a:lnTo>
                    <a:pt x="1691" y="661"/>
                  </a:lnTo>
                  <a:lnTo>
                    <a:pt x="1693" y="655"/>
                  </a:lnTo>
                  <a:lnTo>
                    <a:pt x="1695" y="651"/>
                  </a:lnTo>
                  <a:lnTo>
                    <a:pt x="1697" y="645"/>
                  </a:lnTo>
                  <a:lnTo>
                    <a:pt x="1698" y="641"/>
                  </a:lnTo>
                  <a:lnTo>
                    <a:pt x="1700" y="637"/>
                  </a:lnTo>
                  <a:lnTo>
                    <a:pt x="1702" y="635"/>
                  </a:lnTo>
                  <a:lnTo>
                    <a:pt x="1704" y="627"/>
                  </a:lnTo>
                  <a:lnTo>
                    <a:pt x="1706" y="623"/>
                  </a:lnTo>
                  <a:lnTo>
                    <a:pt x="1708" y="622"/>
                  </a:lnTo>
                  <a:lnTo>
                    <a:pt x="1763" y="647"/>
                  </a:lnTo>
                  <a:lnTo>
                    <a:pt x="1761" y="649"/>
                  </a:lnTo>
                  <a:lnTo>
                    <a:pt x="1757" y="655"/>
                  </a:lnTo>
                  <a:lnTo>
                    <a:pt x="1755" y="661"/>
                  </a:lnTo>
                  <a:lnTo>
                    <a:pt x="1751" y="663"/>
                  </a:lnTo>
                  <a:lnTo>
                    <a:pt x="1749" y="668"/>
                  </a:lnTo>
                  <a:lnTo>
                    <a:pt x="1747" y="672"/>
                  </a:lnTo>
                  <a:lnTo>
                    <a:pt x="1743" y="678"/>
                  </a:lnTo>
                  <a:lnTo>
                    <a:pt x="1741" y="682"/>
                  </a:lnTo>
                  <a:lnTo>
                    <a:pt x="1738" y="688"/>
                  </a:lnTo>
                  <a:lnTo>
                    <a:pt x="1736" y="694"/>
                  </a:lnTo>
                  <a:lnTo>
                    <a:pt x="1732" y="702"/>
                  </a:lnTo>
                  <a:lnTo>
                    <a:pt x="1728" y="707"/>
                  </a:lnTo>
                  <a:lnTo>
                    <a:pt x="1724" y="713"/>
                  </a:lnTo>
                  <a:lnTo>
                    <a:pt x="1720" y="721"/>
                  </a:lnTo>
                  <a:lnTo>
                    <a:pt x="1716" y="729"/>
                  </a:lnTo>
                  <a:lnTo>
                    <a:pt x="1712" y="737"/>
                  </a:lnTo>
                  <a:lnTo>
                    <a:pt x="1706" y="745"/>
                  </a:lnTo>
                  <a:lnTo>
                    <a:pt x="1702" y="752"/>
                  </a:lnTo>
                  <a:lnTo>
                    <a:pt x="1698" y="760"/>
                  </a:lnTo>
                  <a:lnTo>
                    <a:pt x="1693" y="768"/>
                  </a:lnTo>
                  <a:lnTo>
                    <a:pt x="1687" y="778"/>
                  </a:lnTo>
                  <a:lnTo>
                    <a:pt x="1683" y="786"/>
                  </a:lnTo>
                  <a:lnTo>
                    <a:pt x="1677" y="797"/>
                  </a:lnTo>
                  <a:lnTo>
                    <a:pt x="1671" y="805"/>
                  </a:lnTo>
                  <a:lnTo>
                    <a:pt x="1665" y="817"/>
                  </a:lnTo>
                  <a:lnTo>
                    <a:pt x="1659" y="827"/>
                  </a:lnTo>
                  <a:lnTo>
                    <a:pt x="1654" y="836"/>
                  </a:lnTo>
                  <a:lnTo>
                    <a:pt x="1648" y="846"/>
                  </a:lnTo>
                  <a:lnTo>
                    <a:pt x="1642" y="856"/>
                  </a:lnTo>
                  <a:lnTo>
                    <a:pt x="1634" y="866"/>
                  </a:lnTo>
                  <a:lnTo>
                    <a:pt x="1628" y="877"/>
                  </a:lnTo>
                  <a:lnTo>
                    <a:pt x="1622" y="887"/>
                  </a:lnTo>
                  <a:lnTo>
                    <a:pt x="1614" y="897"/>
                  </a:lnTo>
                  <a:lnTo>
                    <a:pt x="1609" y="909"/>
                  </a:lnTo>
                  <a:lnTo>
                    <a:pt x="1601" y="920"/>
                  </a:lnTo>
                  <a:lnTo>
                    <a:pt x="1595" y="930"/>
                  </a:lnTo>
                  <a:lnTo>
                    <a:pt x="1587" y="940"/>
                  </a:lnTo>
                  <a:lnTo>
                    <a:pt x="1579" y="952"/>
                  </a:lnTo>
                  <a:lnTo>
                    <a:pt x="1571" y="963"/>
                  </a:lnTo>
                  <a:lnTo>
                    <a:pt x="1564" y="973"/>
                  </a:lnTo>
                  <a:lnTo>
                    <a:pt x="1556" y="983"/>
                  </a:lnTo>
                  <a:lnTo>
                    <a:pt x="1550" y="995"/>
                  </a:lnTo>
                  <a:lnTo>
                    <a:pt x="1542" y="1006"/>
                  </a:lnTo>
                  <a:lnTo>
                    <a:pt x="1534" y="1016"/>
                  </a:lnTo>
                  <a:lnTo>
                    <a:pt x="1526" y="1026"/>
                  </a:lnTo>
                  <a:lnTo>
                    <a:pt x="1519" y="1036"/>
                  </a:lnTo>
                  <a:lnTo>
                    <a:pt x="1511" y="1047"/>
                  </a:lnTo>
                  <a:lnTo>
                    <a:pt x="1501" y="1057"/>
                  </a:lnTo>
                  <a:lnTo>
                    <a:pt x="1493" y="1069"/>
                  </a:lnTo>
                  <a:lnTo>
                    <a:pt x="1485" y="1079"/>
                  </a:lnTo>
                  <a:lnTo>
                    <a:pt x="1478" y="1088"/>
                  </a:lnTo>
                  <a:lnTo>
                    <a:pt x="1470" y="1098"/>
                  </a:lnTo>
                  <a:lnTo>
                    <a:pt x="1460" y="1106"/>
                  </a:lnTo>
                  <a:lnTo>
                    <a:pt x="1452" y="1116"/>
                  </a:lnTo>
                  <a:lnTo>
                    <a:pt x="1444" y="1126"/>
                  </a:lnTo>
                  <a:lnTo>
                    <a:pt x="1437" y="1135"/>
                  </a:lnTo>
                  <a:lnTo>
                    <a:pt x="1427" y="1145"/>
                  </a:lnTo>
                  <a:lnTo>
                    <a:pt x="1419" y="1153"/>
                  </a:lnTo>
                  <a:lnTo>
                    <a:pt x="1411" y="1163"/>
                  </a:lnTo>
                  <a:lnTo>
                    <a:pt x="1401" y="1171"/>
                  </a:lnTo>
                  <a:lnTo>
                    <a:pt x="1394" y="1178"/>
                  </a:lnTo>
                  <a:lnTo>
                    <a:pt x="1384" y="1186"/>
                  </a:lnTo>
                  <a:lnTo>
                    <a:pt x="1376" y="1194"/>
                  </a:lnTo>
                  <a:lnTo>
                    <a:pt x="1366" y="1202"/>
                  </a:lnTo>
                  <a:lnTo>
                    <a:pt x="1356" y="1210"/>
                  </a:lnTo>
                  <a:lnTo>
                    <a:pt x="1349" y="1217"/>
                  </a:lnTo>
                  <a:lnTo>
                    <a:pt x="1339" y="1225"/>
                  </a:lnTo>
                  <a:lnTo>
                    <a:pt x="1329" y="1233"/>
                  </a:lnTo>
                  <a:lnTo>
                    <a:pt x="1319" y="1241"/>
                  </a:lnTo>
                  <a:lnTo>
                    <a:pt x="1310" y="1249"/>
                  </a:lnTo>
                  <a:lnTo>
                    <a:pt x="1302" y="1257"/>
                  </a:lnTo>
                  <a:lnTo>
                    <a:pt x="1290" y="1262"/>
                  </a:lnTo>
                  <a:lnTo>
                    <a:pt x="1280" y="1270"/>
                  </a:lnTo>
                  <a:lnTo>
                    <a:pt x="1270" y="1278"/>
                  </a:lnTo>
                  <a:lnTo>
                    <a:pt x="1261" y="1284"/>
                  </a:lnTo>
                  <a:lnTo>
                    <a:pt x="1249" y="1290"/>
                  </a:lnTo>
                  <a:lnTo>
                    <a:pt x="1239" y="1298"/>
                  </a:lnTo>
                  <a:lnTo>
                    <a:pt x="1227" y="1303"/>
                  </a:lnTo>
                  <a:lnTo>
                    <a:pt x="1218" y="1309"/>
                  </a:lnTo>
                  <a:lnTo>
                    <a:pt x="1206" y="1317"/>
                  </a:lnTo>
                  <a:lnTo>
                    <a:pt x="1194" y="1323"/>
                  </a:lnTo>
                  <a:lnTo>
                    <a:pt x="1184" y="1329"/>
                  </a:lnTo>
                  <a:lnTo>
                    <a:pt x="1173" y="1335"/>
                  </a:lnTo>
                  <a:lnTo>
                    <a:pt x="1161" y="1341"/>
                  </a:lnTo>
                  <a:lnTo>
                    <a:pt x="1149" y="1346"/>
                  </a:lnTo>
                  <a:lnTo>
                    <a:pt x="1138" y="1352"/>
                  </a:lnTo>
                  <a:lnTo>
                    <a:pt x="1126" y="1358"/>
                  </a:lnTo>
                  <a:lnTo>
                    <a:pt x="1114" y="1364"/>
                  </a:lnTo>
                  <a:lnTo>
                    <a:pt x="1102" y="1368"/>
                  </a:lnTo>
                  <a:lnTo>
                    <a:pt x="1089" y="1374"/>
                  </a:lnTo>
                  <a:lnTo>
                    <a:pt x="1079" y="1380"/>
                  </a:lnTo>
                  <a:lnTo>
                    <a:pt x="1065" y="1384"/>
                  </a:lnTo>
                  <a:lnTo>
                    <a:pt x="1054" y="1387"/>
                  </a:lnTo>
                  <a:lnTo>
                    <a:pt x="1040" y="1393"/>
                  </a:lnTo>
                  <a:lnTo>
                    <a:pt x="1028" y="1397"/>
                  </a:lnTo>
                  <a:lnTo>
                    <a:pt x="1014" y="1401"/>
                  </a:lnTo>
                  <a:lnTo>
                    <a:pt x="1001" y="1405"/>
                  </a:lnTo>
                  <a:lnTo>
                    <a:pt x="989" y="1409"/>
                  </a:lnTo>
                  <a:lnTo>
                    <a:pt x="975" y="1415"/>
                  </a:lnTo>
                  <a:lnTo>
                    <a:pt x="962" y="1417"/>
                  </a:lnTo>
                  <a:lnTo>
                    <a:pt x="948" y="1421"/>
                  </a:lnTo>
                  <a:lnTo>
                    <a:pt x="934" y="1423"/>
                  </a:lnTo>
                  <a:lnTo>
                    <a:pt x="921" y="1426"/>
                  </a:lnTo>
                  <a:lnTo>
                    <a:pt x="907" y="1428"/>
                  </a:lnTo>
                  <a:lnTo>
                    <a:pt x="893" y="1432"/>
                  </a:lnTo>
                  <a:lnTo>
                    <a:pt x="880" y="1434"/>
                  </a:lnTo>
                  <a:lnTo>
                    <a:pt x="866" y="1438"/>
                  </a:lnTo>
                  <a:lnTo>
                    <a:pt x="850" y="1440"/>
                  </a:lnTo>
                  <a:lnTo>
                    <a:pt x="837" y="1440"/>
                  </a:lnTo>
                  <a:lnTo>
                    <a:pt x="821" y="1442"/>
                  </a:lnTo>
                  <a:lnTo>
                    <a:pt x="807" y="1446"/>
                  </a:lnTo>
                  <a:lnTo>
                    <a:pt x="792" y="1446"/>
                  </a:lnTo>
                  <a:lnTo>
                    <a:pt x="778" y="1448"/>
                  </a:lnTo>
                  <a:lnTo>
                    <a:pt x="762" y="1448"/>
                  </a:lnTo>
                  <a:lnTo>
                    <a:pt x="749" y="1450"/>
                  </a:lnTo>
                  <a:lnTo>
                    <a:pt x="733" y="1450"/>
                  </a:lnTo>
                  <a:lnTo>
                    <a:pt x="717" y="1450"/>
                  </a:lnTo>
                  <a:lnTo>
                    <a:pt x="702" y="1450"/>
                  </a:lnTo>
                  <a:lnTo>
                    <a:pt x="686" y="1452"/>
                  </a:lnTo>
                  <a:lnTo>
                    <a:pt x="670" y="1450"/>
                  </a:lnTo>
                  <a:lnTo>
                    <a:pt x="655" y="1450"/>
                  </a:lnTo>
                  <a:lnTo>
                    <a:pt x="641" y="1450"/>
                  </a:lnTo>
                  <a:lnTo>
                    <a:pt x="626" y="1450"/>
                  </a:lnTo>
                  <a:lnTo>
                    <a:pt x="608" y="1448"/>
                  </a:lnTo>
                  <a:lnTo>
                    <a:pt x="592" y="1448"/>
                  </a:lnTo>
                  <a:lnTo>
                    <a:pt x="577" y="1446"/>
                  </a:lnTo>
                  <a:lnTo>
                    <a:pt x="563" y="1444"/>
                  </a:lnTo>
                  <a:lnTo>
                    <a:pt x="547" y="1442"/>
                  </a:lnTo>
                  <a:lnTo>
                    <a:pt x="532" y="1440"/>
                  </a:lnTo>
                  <a:lnTo>
                    <a:pt x="518" y="1438"/>
                  </a:lnTo>
                  <a:lnTo>
                    <a:pt x="504" y="1436"/>
                  </a:lnTo>
                  <a:lnTo>
                    <a:pt x="491" y="1434"/>
                  </a:lnTo>
                  <a:lnTo>
                    <a:pt x="477" y="1432"/>
                  </a:lnTo>
                  <a:lnTo>
                    <a:pt x="465" y="1428"/>
                  </a:lnTo>
                  <a:lnTo>
                    <a:pt x="452" y="1426"/>
                  </a:lnTo>
                  <a:lnTo>
                    <a:pt x="440" y="1423"/>
                  </a:lnTo>
                  <a:lnTo>
                    <a:pt x="426" y="1421"/>
                  </a:lnTo>
                  <a:lnTo>
                    <a:pt x="414" y="1417"/>
                  </a:lnTo>
                  <a:lnTo>
                    <a:pt x="403" y="1415"/>
                  </a:lnTo>
                  <a:lnTo>
                    <a:pt x="391" y="1411"/>
                  </a:lnTo>
                  <a:lnTo>
                    <a:pt x="379" y="1407"/>
                  </a:lnTo>
                  <a:lnTo>
                    <a:pt x="368" y="1403"/>
                  </a:lnTo>
                  <a:lnTo>
                    <a:pt x="358" y="1399"/>
                  </a:lnTo>
                  <a:lnTo>
                    <a:pt x="346" y="1395"/>
                  </a:lnTo>
                  <a:lnTo>
                    <a:pt x="336" y="1391"/>
                  </a:lnTo>
                  <a:lnTo>
                    <a:pt x="327" y="1387"/>
                  </a:lnTo>
                  <a:lnTo>
                    <a:pt x="317" y="1382"/>
                  </a:lnTo>
                  <a:lnTo>
                    <a:pt x="305" y="1378"/>
                  </a:lnTo>
                  <a:lnTo>
                    <a:pt x="295" y="1372"/>
                  </a:lnTo>
                  <a:lnTo>
                    <a:pt x="285" y="1368"/>
                  </a:lnTo>
                  <a:lnTo>
                    <a:pt x="278" y="1362"/>
                  </a:lnTo>
                  <a:lnTo>
                    <a:pt x="268" y="1356"/>
                  </a:lnTo>
                  <a:lnTo>
                    <a:pt x="260" y="1350"/>
                  </a:lnTo>
                  <a:lnTo>
                    <a:pt x="250" y="1344"/>
                  </a:lnTo>
                  <a:lnTo>
                    <a:pt x="242" y="1341"/>
                  </a:lnTo>
                  <a:lnTo>
                    <a:pt x="233" y="1333"/>
                  </a:lnTo>
                  <a:lnTo>
                    <a:pt x="225" y="1327"/>
                  </a:lnTo>
                  <a:lnTo>
                    <a:pt x="217" y="1319"/>
                  </a:lnTo>
                  <a:lnTo>
                    <a:pt x="209" y="1313"/>
                  </a:lnTo>
                  <a:lnTo>
                    <a:pt x="201" y="1307"/>
                  </a:lnTo>
                  <a:lnTo>
                    <a:pt x="194" y="1299"/>
                  </a:lnTo>
                  <a:lnTo>
                    <a:pt x="188" y="1292"/>
                  </a:lnTo>
                  <a:lnTo>
                    <a:pt x="180" y="1286"/>
                  </a:lnTo>
                  <a:lnTo>
                    <a:pt x="172" y="1278"/>
                  </a:lnTo>
                  <a:lnTo>
                    <a:pt x="164" y="1270"/>
                  </a:lnTo>
                  <a:lnTo>
                    <a:pt x="158" y="1262"/>
                  </a:lnTo>
                  <a:lnTo>
                    <a:pt x="153" y="1255"/>
                  </a:lnTo>
                  <a:lnTo>
                    <a:pt x="145" y="1245"/>
                  </a:lnTo>
                  <a:lnTo>
                    <a:pt x="139" y="1237"/>
                  </a:lnTo>
                  <a:lnTo>
                    <a:pt x="133" y="1229"/>
                  </a:lnTo>
                  <a:lnTo>
                    <a:pt x="129" y="1221"/>
                  </a:lnTo>
                  <a:lnTo>
                    <a:pt x="121" y="1212"/>
                  </a:lnTo>
                  <a:lnTo>
                    <a:pt x="115" y="1202"/>
                  </a:lnTo>
                  <a:lnTo>
                    <a:pt x="110" y="1192"/>
                  </a:lnTo>
                  <a:lnTo>
                    <a:pt x="106" y="1184"/>
                  </a:lnTo>
                  <a:lnTo>
                    <a:pt x="100" y="1172"/>
                  </a:lnTo>
                  <a:lnTo>
                    <a:pt x="94" y="1163"/>
                  </a:lnTo>
                  <a:lnTo>
                    <a:pt x="90" y="1153"/>
                  </a:lnTo>
                  <a:lnTo>
                    <a:pt x="84" y="1143"/>
                  </a:lnTo>
                  <a:lnTo>
                    <a:pt x="80" y="1133"/>
                  </a:lnTo>
                  <a:lnTo>
                    <a:pt x="74" y="1122"/>
                  </a:lnTo>
                  <a:lnTo>
                    <a:pt x="71" y="1110"/>
                  </a:lnTo>
                  <a:lnTo>
                    <a:pt x="67" y="1100"/>
                  </a:lnTo>
                  <a:lnTo>
                    <a:pt x="61" y="1088"/>
                  </a:lnTo>
                  <a:lnTo>
                    <a:pt x="57" y="1077"/>
                  </a:lnTo>
                  <a:lnTo>
                    <a:pt x="53" y="1065"/>
                  </a:lnTo>
                  <a:lnTo>
                    <a:pt x="49" y="1055"/>
                  </a:lnTo>
                  <a:lnTo>
                    <a:pt x="45" y="1042"/>
                  </a:lnTo>
                  <a:lnTo>
                    <a:pt x="39" y="1030"/>
                  </a:lnTo>
                  <a:lnTo>
                    <a:pt x="35" y="1018"/>
                  </a:lnTo>
                  <a:lnTo>
                    <a:pt x="33" y="1006"/>
                  </a:lnTo>
                  <a:lnTo>
                    <a:pt x="29" y="993"/>
                  </a:lnTo>
                  <a:lnTo>
                    <a:pt x="26" y="983"/>
                  </a:lnTo>
                  <a:lnTo>
                    <a:pt x="24" y="969"/>
                  </a:lnTo>
                  <a:lnTo>
                    <a:pt x="22" y="960"/>
                  </a:lnTo>
                  <a:lnTo>
                    <a:pt x="20" y="946"/>
                  </a:lnTo>
                  <a:lnTo>
                    <a:pt x="16" y="936"/>
                  </a:lnTo>
                  <a:lnTo>
                    <a:pt x="14" y="922"/>
                  </a:lnTo>
                  <a:lnTo>
                    <a:pt x="12" y="913"/>
                  </a:lnTo>
                  <a:lnTo>
                    <a:pt x="10" y="901"/>
                  </a:lnTo>
                  <a:lnTo>
                    <a:pt x="8" y="891"/>
                  </a:lnTo>
                  <a:lnTo>
                    <a:pt x="6" y="879"/>
                  </a:lnTo>
                  <a:lnTo>
                    <a:pt x="6" y="870"/>
                  </a:lnTo>
                  <a:lnTo>
                    <a:pt x="4" y="858"/>
                  </a:lnTo>
                  <a:lnTo>
                    <a:pt x="4" y="848"/>
                  </a:lnTo>
                  <a:lnTo>
                    <a:pt x="2" y="838"/>
                  </a:lnTo>
                  <a:lnTo>
                    <a:pt x="0" y="827"/>
                  </a:lnTo>
                  <a:lnTo>
                    <a:pt x="0" y="817"/>
                  </a:lnTo>
                  <a:lnTo>
                    <a:pt x="0" y="805"/>
                  </a:lnTo>
                  <a:lnTo>
                    <a:pt x="0" y="797"/>
                  </a:lnTo>
                  <a:lnTo>
                    <a:pt x="0" y="788"/>
                  </a:lnTo>
                  <a:lnTo>
                    <a:pt x="0" y="778"/>
                  </a:lnTo>
                  <a:lnTo>
                    <a:pt x="0" y="768"/>
                  </a:lnTo>
                  <a:lnTo>
                    <a:pt x="0" y="758"/>
                  </a:lnTo>
                  <a:lnTo>
                    <a:pt x="0" y="750"/>
                  </a:lnTo>
                  <a:lnTo>
                    <a:pt x="0" y="741"/>
                  </a:lnTo>
                  <a:lnTo>
                    <a:pt x="0" y="733"/>
                  </a:lnTo>
                  <a:lnTo>
                    <a:pt x="0" y="723"/>
                  </a:lnTo>
                  <a:lnTo>
                    <a:pt x="0" y="715"/>
                  </a:lnTo>
                  <a:lnTo>
                    <a:pt x="0" y="707"/>
                  </a:lnTo>
                  <a:lnTo>
                    <a:pt x="0" y="700"/>
                  </a:lnTo>
                  <a:lnTo>
                    <a:pt x="2" y="692"/>
                  </a:lnTo>
                  <a:lnTo>
                    <a:pt x="2" y="684"/>
                  </a:lnTo>
                  <a:lnTo>
                    <a:pt x="2" y="676"/>
                  </a:lnTo>
                  <a:lnTo>
                    <a:pt x="4" y="668"/>
                  </a:lnTo>
                  <a:lnTo>
                    <a:pt x="4" y="661"/>
                  </a:lnTo>
                  <a:lnTo>
                    <a:pt x="6" y="655"/>
                  </a:lnTo>
                  <a:lnTo>
                    <a:pt x="6" y="649"/>
                  </a:lnTo>
                  <a:lnTo>
                    <a:pt x="6" y="641"/>
                  </a:lnTo>
                  <a:lnTo>
                    <a:pt x="8" y="635"/>
                  </a:lnTo>
                  <a:lnTo>
                    <a:pt x="8" y="629"/>
                  </a:lnTo>
                  <a:lnTo>
                    <a:pt x="10" y="625"/>
                  </a:lnTo>
                  <a:lnTo>
                    <a:pt x="10" y="620"/>
                  </a:lnTo>
                  <a:lnTo>
                    <a:pt x="12" y="616"/>
                  </a:lnTo>
                  <a:lnTo>
                    <a:pt x="12" y="610"/>
                  </a:lnTo>
                  <a:lnTo>
                    <a:pt x="12" y="606"/>
                  </a:lnTo>
                  <a:lnTo>
                    <a:pt x="14" y="600"/>
                  </a:lnTo>
                  <a:lnTo>
                    <a:pt x="14" y="596"/>
                  </a:lnTo>
                  <a:lnTo>
                    <a:pt x="16" y="592"/>
                  </a:lnTo>
                  <a:lnTo>
                    <a:pt x="18" y="586"/>
                  </a:lnTo>
                  <a:lnTo>
                    <a:pt x="20" y="580"/>
                  </a:lnTo>
                  <a:lnTo>
                    <a:pt x="20" y="573"/>
                  </a:lnTo>
                  <a:lnTo>
                    <a:pt x="22" y="571"/>
                  </a:lnTo>
                  <a:close/>
                </a:path>
              </a:pathLst>
            </a:custGeom>
            <a:solidFill>
              <a:srgbClr val="00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66" name="Freeform 35"/>
            <p:cNvSpPr>
              <a:spLocks/>
            </p:cNvSpPr>
            <p:nvPr/>
          </p:nvSpPr>
          <p:spPr bwMode="auto">
            <a:xfrm>
              <a:off x="3360" y="3048"/>
              <a:ext cx="142" cy="415"/>
            </a:xfrm>
            <a:custGeom>
              <a:avLst/>
              <a:gdLst>
                <a:gd name="T0" fmla="*/ 0 w 285"/>
                <a:gd name="T1" fmla="*/ 1 h 830"/>
                <a:gd name="T2" fmla="*/ 0 w 285"/>
                <a:gd name="T3" fmla="*/ 1 h 830"/>
                <a:gd name="T4" fmla="*/ 0 w 285"/>
                <a:gd name="T5" fmla="*/ 1 h 830"/>
                <a:gd name="T6" fmla="*/ 0 w 285"/>
                <a:gd name="T7" fmla="*/ 1 h 830"/>
                <a:gd name="T8" fmla="*/ 0 w 285"/>
                <a:gd name="T9" fmla="*/ 1 h 830"/>
                <a:gd name="T10" fmla="*/ 0 w 285"/>
                <a:gd name="T11" fmla="*/ 1 h 830"/>
                <a:gd name="T12" fmla="*/ 0 w 285"/>
                <a:gd name="T13" fmla="*/ 1 h 830"/>
                <a:gd name="T14" fmla="*/ 0 w 285"/>
                <a:gd name="T15" fmla="*/ 1 h 830"/>
                <a:gd name="T16" fmla="*/ 0 w 285"/>
                <a:gd name="T17" fmla="*/ 1 h 830"/>
                <a:gd name="T18" fmla="*/ 0 w 285"/>
                <a:gd name="T19" fmla="*/ 1 h 830"/>
                <a:gd name="T20" fmla="*/ 0 w 285"/>
                <a:gd name="T21" fmla="*/ 1 h 830"/>
                <a:gd name="T22" fmla="*/ 0 w 285"/>
                <a:gd name="T23" fmla="*/ 1 h 830"/>
                <a:gd name="T24" fmla="*/ 0 w 285"/>
                <a:gd name="T25" fmla="*/ 1 h 830"/>
                <a:gd name="T26" fmla="*/ 0 w 285"/>
                <a:gd name="T27" fmla="*/ 1 h 830"/>
                <a:gd name="T28" fmla="*/ 0 w 285"/>
                <a:gd name="T29" fmla="*/ 1 h 830"/>
                <a:gd name="T30" fmla="*/ 0 w 285"/>
                <a:gd name="T31" fmla="*/ 1 h 830"/>
                <a:gd name="T32" fmla="*/ 0 w 285"/>
                <a:gd name="T33" fmla="*/ 1 h 830"/>
                <a:gd name="T34" fmla="*/ 0 w 285"/>
                <a:gd name="T35" fmla="*/ 1 h 830"/>
                <a:gd name="T36" fmla="*/ 0 w 285"/>
                <a:gd name="T37" fmla="*/ 1 h 830"/>
                <a:gd name="T38" fmla="*/ 0 w 285"/>
                <a:gd name="T39" fmla="*/ 1 h 830"/>
                <a:gd name="T40" fmla="*/ 0 w 285"/>
                <a:gd name="T41" fmla="*/ 1 h 830"/>
                <a:gd name="T42" fmla="*/ 0 w 285"/>
                <a:gd name="T43" fmla="*/ 1 h 830"/>
                <a:gd name="T44" fmla="*/ 0 w 285"/>
                <a:gd name="T45" fmla="*/ 1 h 830"/>
                <a:gd name="T46" fmla="*/ 0 w 285"/>
                <a:gd name="T47" fmla="*/ 1 h 830"/>
                <a:gd name="T48" fmla="*/ 0 w 285"/>
                <a:gd name="T49" fmla="*/ 1 h 830"/>
                <a:gd name="T50" fmla="*/ 0 w 285"/>
                <a:gd name="T51" fmla="*/ 1 h 830"/>
                <a:gd name="T52" fmla="*/ 0 w 285"/>
                <a:gd name="T53" fmla="*/ 1 h 830"/>
                <a:gd name="T54" fmla="*/ 0 w 285"/>
                <a:gd name="T55" fmla="*/ 1 h 830"/>
                <a:gd name="T56" fmla="*/ 0 w 285"/>
                <a:gd name="T57" fmla="*/ 1 h 830"/>
                <a:gd name="T58" fmla="*/ 0 w 285"/>
                <a:gd name="T59" fmla="*/ 1 h 830"/>
                <a:gd name="T60" fmla="*/ 0 w 285"/>
                <a:gd name="T61" fmla="*/ 1 h 830"/>
                <a:gd name="T62" fmla="*/ 0 w 285"/>
                <a:gd name="T63" fmla="*/ 1 h 830"/>
                <a:gd name="T64" fmla="*/ 0 w 285"/>
                <a:gd name="T65" fmla="*/ 1 h 830"/>
                <a:gd name="T66" fmla="*/ 0 w 285"/>
                <a:gd name="T67" fmla="*/ 1 h 830"/>
                <a:gd name="T68" fmla="*/ 0 w 285"/>
                <a:gd name="T69" fmla="*/ 1 h 830"/>
                <a:gd name="T70" fmla="*/ 0 w 285"/>
                <a:gd name="T71" fmla="*/ 1 h 830"/>
                <a:gd name="T72" fmla="*/ 0 w 285"/>
                <a:gd name="T73" fmla="*/ 1 h 830"/>
                <a:gd name="T74" fmla="*/ 0 w 285"/>
                <a:gd name="T75" fmla="*/ 1 h 830"/>
                <a:gd name="T76" fmla="*/ 0 w 285"/>
                <a:gd name="T77" fmla="*/ 1 h 830"/>
                <a:gd name="T78" fmla="*/ 0 w 285"/>
                <a:gd name="T79" fmla="*/ 1 h 830"/>
                <a:gd name="T80" fmla="*/ 0 w 285"/>
                <a:gd name="T81" fmla="*/ 1 h 830"/>
                <a:gd name="T82" fmla="*/ 0 w 285"/>
                <a:gd name="T83" fmla="*/ 1 h 830"/>
                <a:gd name="T84" fmla="*/ 0 w 285"/>
                <a:gd name="T85" fmla="*/ 1 h 830"/>
                <a:gd name="T86" fmla="*/ 0 w 285"/>
                <a:gd name="T87" fmla="*/ 1 h 830"/>
                <a:gd name="T88" fmla="*/ 0 w 285"/>
                <a:gd name="T89" fmla="*/ 1 h 830"/>
                <a:gd name="T90" fmla="*/ 0 w 285"/>
                <a:gd name="T91" fmla="*/ 1 h 830"/>
                <a:gd name="T92" fmla="*/ 0 w 285"/>
                <a:gd name="T93" fmla="*/ 1 h 830"/>
                <a:gd name="T94" fmla="*/ 0 w 285"/>
                <a:gd name="T95" fmla="*/ 1 h 830"/>
                <a:gd name="T96" fmla="*/ 0 w 285"/>
                <a:gd name="T97" fmla="*/ 1 h 830"/>
                <a:gd name="T98" fmla="*/ 0 w 285"/>
                <a:gd name="T99" fmla="*/ 1 h 830"/>
                <a:gd name="T100" fmla="*/ 0 w 285"/>
                <a:gd name="T101" fmla="*/ 1 h 830"/>
                <a:gd name="T102" fmla="*/ 0 w 285"/>
                <a:gd name="T103" fmla="*/ 1 h 830"/>
                <a:gd name="T104" fmla="*/ 0 w 285"/>
                <a:gd name="T105" fmla="*/ 1 h 830"/>
                <a:gd name="T106" fmla="*/ 0 w 285"/>
                <a:gd name="T107" fmla="*/ 1 h 830"/>
                <a:gd name="T108" fmla="*/ 0 w 285"/>
                <a:gd name="T109" fmla="*/ 1 h 830"/>
                <a:gd name="T110" fmla="*/ 0 w 285"/>
                <a:gd name="T111" fmla="*/ 1 h 830"/>
                <a:gd name="T112" fmla="*/ 0 w 285"/>
                <a:gd name="T113" fmla="*/ 0 h 8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5"/>
                <a:gd name="T172" fmla="*/ 0 h 830"/>
                <a:gd name="T173" fmla="*/ 285 w 285"/>
                <a:gd name="T174" fmla="*/ 830 h 8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5" h="830">
                  <a:moveTo>
                    <a:pt x="61" y="0"/>
                  </a:moveTo>
                  <a:lnTo>
                    <a:pt x="61" y="2"/>
                  </a:lnTo>
                  <a:lnTo>
                    <a:pt x="59" y="6"/>
                  </a:lnTo>
                  <a:lnTo>
                    <a:pt x="57" y="8"/>
                  </a:lnTo>
                  <a:lnTo>
                    <a:pt x="55" y="13"/>
                  </a:lnTo>
                  <a:lnTo>
                    <a:pt x="53" y="17"/>
                  </a:lnTo>
                  <a:lnTo>
                    <a:pt x="51" y="21"/>
                  </a:lnTo>
                  <a:lnTo>
                    <a:pt x="49" y="27"/>
                  </a:lnTo>
                  <a:lnTo>
                    <a:pt x="47" y="33"/>
                  </a:lnTo>
                  <a:lnTo>
                    <a:pt x="43" y="39"/>
                  </a:lnTo>
                  <a:lnTo>
                    <a:pt x="41" y="47"/>
                  </a:lnTo>
                  <a:lnTo>
                    <a:pt x="39" y="55"/>
                  </a:lnTo>
                  <a:lnTo>
                    <a:pt x="35" y="64"/>
                  </a:lnTo>
                  <a:lnTo>
                    <a:pt x="33" y="68"/>
                  </a:lnTo>
                  <a:lnTo>
                    <a:pt x="33" y="72"/>
                  </a:lnTo>
                  <a:lnTo>
                    <a:pt x="31" y="78"/>
                  </a:lnTo>
                  <a:lnTo>
                    <a:pt x="31" y="84"/>
                  </a:lnTo>
                  <a:lnTo>
                    <a:pt x="27" y="88"/>
                  </a:lnTo>
                  <a:lnTo>
                    <a:pt x="27" y="92"/>
                  </a:lnTo>
                  <a:lnTo>
                    <a:pt x="25" y="98"/>
                  </a:lnTo>
                  <a:lnTo>
                    <a:pt x="25" y="103"/>
                  </a:lnTo>
                  <a:lnTo>
                    <a:pt x="22" y="107"/>
                  </a:lnTo>
                  <a:lnTo>
                    <a:pt x="22" y="113"/>
                  </a:lnTo>
                  <a:lnTo>
                    <a:pt x="20" y="119"/>
                  </a:lnTo>
                  <a:lnTo>
                    <a:pt x="20" y="125"/>
                  </a:lnTo>
                  <a:lnTo>
                    <a:pt x="18" y="131"/>
                  </a:lnTo>
                  <a:lnTo>
                    <a:pt x="16" y="137"/>
                  </a:lnTo>
                  <a:lnTo>
                    <a:pt x="14" y="142"/>
                  </a:lnTo>
                  <a:lnTo>
                    <a:pt x="14" y="148"/>
                  </a:lnTo>
                  <a:lnTo>
                    <a:pt x="12" y="154"/>
                  </a:lnTo>
                  <a:lnTo>
                    <a:pt x="12" y="162"/>
                  </a:lnTo>
                  <a:lnTo>
                    <a:pt x="10" y="168"/>
                  </a:lnTo>
                  <a:lnTo>
                    <a:pt x="10" y="176"/>
                  </a:lnTo>
                  <a:lnTo>
                    <a:pt x="8" y="182"/>
                  </a:lnTo>
                  <a:lnTo>
                    <a:pt x="8" y="187"/>
                  </a:lnTo>
                  <a:lnTo>
                    <a:pt x="6" y="195"/>
                  </a:lnTo>
                  <a:lnTo>
                    <a:pt x="6" y="203"/>
                  </a:lnTo>
                  <a:lnTo>
                    <a:pt x="4" y="209"/>
                  </a:lnTo>
                  <a:lnTo>
                    <a:pt x="4" y="217"/>
                  </a:lnTo>
                  <a:lnTo>
                    <a:pt x="2" y="223"/>
                  </a:lnTo>
                  <a:lnTo>
                    <a:pt x="2" y="230"/>
                  </a:lnTo>
                  <a:lnTo>
                    <a:pt x="2" y="238"/>
                  </a:lnTo>
                  <a:lnTo>
                    <a:pt x="2" y="246"/>
                  </a:lnTo>
                  <a:lnTo>
                    <a:pt x="2" y="254"/>
                  </a:lnTo>
                  <a:lnTo>
                    <a:pt x="2" y="262"/>
                  </a:lnTo>
                  <a:lnTo>
                    <a:pt x="2" y="269"/>
                  </a:lnTo>
                  <a:lnTo>
                    <a:pt x="2" y="275"/>
                  </a:lnTo>
                  <a:lnTo>
                    <a:pt x="2" y="283"/>
                  </a:lnTo>
                  <a:lnTo>
                    <a:pt x="2" y="293"/>
                  </a:lnTo>
                  <a:lnTo>
                    <a:pt x="0" y="301"/>
                  </a:lnTo>
                  <a:lnTo>
                    <a:pt x="0" y="309"/>
                  </a:lnTo>
                  <a:lnTo>
                    <a:pt x="0" y="314"/>
                  </a:lnTo>
                  <a:lnTo>
                    <a:pt x="0" y="322"/>
                  </a:lnTo>
                  <a:lnTo>
                    <a:pt x="0" y="330"/>
                  </a:lnTo>
                  <a:lnTo>
                    <a:pt x="0" y="340"/>
                  </a:lnTo>
                  <a:lnTo>
                    <a:pt x="0" y="348"/>
                  </a:lnTo>
                  <a:lnTo>
                    <a:pt x="2" y="355"/>
                  </a:lnTo>
                  <a:lnTo>
                    <a:pt x="2" y="363"/>
                  </a:lnTo>
                  <a:lnTo>
                    <a:pt x="2" y="371"/>
                  </a:lnTo>
                  <a:lnTo>
                    <a:pt x="2" y="379"/>
                  </a:lnTo>
                  <a:lnTo>
                    <a:pt x="2" y="387"/>
                  </a:lnTo>
                  <a:lnTo>
                    <a:pt x="2" y="393"/>
                  </a:lnTo>
                  <a:lnTo>
                    <a:pt x="4" y="402"/>
                  </a:lnTo>
                  <a:lnTo>
                    <a:pt x="4" y="410"/>
                  </a:lnTo>
                  <a:lnTo>
                    <a:pt x="6" y="418"/>
                  </a:lnTo>
                  <a:lnTo>
                    <a:pt x="6" y="426"/>
                  </a:lnTo>
                  <a:lnTo>
                    <a:pt x="8" y="434"/>
                  </a:lnTo>
                  <a:lnTo>
                    <a:pt x="8" y="441"/>
                  </a:lnTo>
                  <a:lnTo>
                    <a:pt x="8" y="449"/>
                  </a:lnTo>
                  <a:lnTo>
                    <a:pt x="10" y="457"/>
                  </a:lnTo>
                  <a:lnTo>
                    <a:pt x="12" y="465"/>
                  </a:lnTo>
                  <a:lnTo>
                    <a:pt x="12" y="471"/>
                  </a:lnTo>
                  <a:lnTo>
                    <a:pt x="14" y="480"/>
                  </a:lnTo>
                  <a:lnTo>
                    <a:pt x="14" y="486"/>
                  </a:lnTo>
                  <a:lnTo>
                    <a:pt x="16" y="494"/>
                  </a:lnTo>
                  <a:lnTo>
                    <a:pt x="18" y="502"/>
                  </a:lnTo>
                  <a:lnTo>
                    <a:pt x="20" y="510"/>
                  </a:lnTo>
                  <a:lnTo>
                    <a:pt x="22" y="518"/>
                  </a:lnTo>
                  <a:lnTo>
                    <a:pt x="24" y="525"/>
                  </a:lnTo>
                  <a:lnTo>
                    <a:pt x="25" y="533"/>
                  </a:lnTo>
                  <a:lnTo>
                    <a:pt x="27" y="541"/>
                  </a:lnTo>
                  <a:lnTo>
                    <a:pt x="29" y="547"/>
                  </a:lnTo>
                  <a:lnTo>
                    <a:pt x="31" y="555"/>
                  </a:lnTo>
                  <a:lnTo>
                    <a:pt x="33" y="561"/>
                  </a:lnTo>
                  <a:lnTo>
                    <a:pt x="35" y="568"/>
                  </a:lnTo>
                  <a:lnTo>
                    <a:pt x="37" y="574"/>
                  </a:lnTo>
                  <a:lnTo>
                    <a:pt x="41" y="582"/>
                  </a:lnTo>
                  <a:lnTo>
                    <a:pt x="43" y="588"/>
                  </a:lnTo>
                  <a:lnTo>
                    <a:pt x="45" y="596"/>
                  </a:lnTo>
                  <a:lnTo>
                    <a:pt x="47" y="602"/>
                  </a:lnTo>
                  <a:lnTo>
                    <a:pt x="51" y="609"/>
                  </a:lnTo>
                  <a:lnTo>
                    <a:pt x="53" y="615"/>
                  </a:lnTo>
                  <a:lnTo>
                    <a:pt x="57" y="623"/>
                  </a:lnTo>
                  <a:lnTo>
                    <a:pt x="59" y="629"/>
                  </a:lnTo>
                  <a:lnTo>
                    <a:pt x="63" y="635"/>
                  </a:lnTo>
                  <a:lnTo>
                    <a:pt x="67" y="643"/>
                  </a:lnTo>
                  <a:lnTo>
                    <a:pt x="70" y="648"/>
                  </a:lnTo>
                  <a:lnTo>
                    <a:pt x="72" y="654"/>
                  </a:lnTo>
                  <a:lnTo>
                    <a:pt x="76" y="660"/>
                  </a:lnTo>
                  <a:lnTo>
                    <a:pt x="80" y="666"/>
                  </a:lnTo>
                  <a:lnTo>
                    <a:pt x="84" y="672"/>
                  </a:lnTo>
                  <a:lnTo>
                    <a:pt x="86" y="676"/>
                  </a:lnTo>
                  <a:lnTo>
                    <a:pt x="92" y="682"/>
                  </a:lnTo>
                  <a:lnTo>
                    <a:pt x="94" y="688"/>
                  </a:lnTo>
                  <a:lnTo>
                    <a:pt x="100" y="695"/>
                  </a:lnTo>
                  <a:lnTo>
                    <a:pt x="104" y="699"/>
                  </a:lnTo>
                  <a:lnTo>
                    <a:pt x="108" y="705"/>
                  </a:lnTo>
                  <a:lnTo>
                    <a:pt x="111" y="709"/>
                  </a:lnTo>
                  <a:lnTo>
                    <a:pt x="117" y="715"/>
                  </a:lnTo>
                  <a:lnTo>
                    <a:pt x="123" y="721"/>
                  </a:lnTo>
                  <a:lnTo>
                    <a:pt x="127" y="725"/>
                  </a:lnTo>
                  <a:lnTo>
                    <a:pt x="133" y="731"/>
                  </a:lnTo>
                  <a:lnTo>
                    <a:pt x="137" y="734"/>
                  </a:lnTo>
                  <a:lnTo>
                    <a:pt x="143" y="738"/>
                  </a:lnTo>
                  <a:lnTo>
                    <a:pt x="147" y="742"/>
                  </a:lnTo>
                  <a:lnTo>
                    <a:pt x="151" y="746"/>
                  </a:lnTo>
                  <a:lnTo>
                    <a:pt x="156" y="752"/>
                  </a:lnTo>
                  <a:lnTo>
                    <a:pt x="164" y="758"/>
                  </a:lnTo>
                  <a:lnTo>
                    <a:pt x="174" y="766"/>
                  </a:lnTo>
                  <a:lnTo>
                    <a:pt x="182" y="772"/>
                  </a:lnTo>
                  <a:lnTo>
                    <a:pt x="190" y="779"/>
                  </a:lnTo>
                  <a:lnTo>
                    <a:pt x="196" y="783"/>
                  </a:lnTo>
                  <a:lnTo>
                    <a:pt x="203" y="789"/>
                  </a:lnTo>
                  <a:lnTo>
                    <a:pt x="209" y="793"/>
                  </a:lnTo>
                  <a:lnTo>
                    <a:pt x="215" y="799"/>
                  </a:lnTo>
                  <a:lnTo>
                    <a:pt x="221" y="803"/>
                  </a:lnTo>
                  <a:lnTo>
                    <a:pt x="227" y="807"/>
                  </a:lnTo>
                  <a:lnTo>
                    <a:pt x="231" y="809"/>
                  </a:lnTo>
                  <a:lnTo>
                    <a:pt x="235" y="813"/>
                  </a:lnTo>
                  <a:lnTo>
                    <a:pt x="238" y="815"/>
                  </a:lnTo>
                  <a:lnTo>
                    <a:pt x="242" y="818"/>
                  </a:lnTo>
                  <a:lnTo>
                    <a:pt x="248" y="822"/>
                  </a:lnTo>
                  <a:lnTo>
                    <a:pt x="254" y="824"/>
                  </a:lnTo>
                  <a:lnTo>
                    <a:pt x="258" y="826"/>
                  </a:lnTo>
                  <a:lnTo>
                    <a:pt x="262" y="828"/>
                  </a:lnTo>
                  <a:lnTo>
                    <a:pt x="266" y="830"/>
                  </a:lnTo>
                  <a:lnTo>
                    <a:pt x="268" y="830"/>
                  </a:lnTo>
                  <a:lnTo>
                    <a:pt x="268" y="826"/>
                  </a:lnTo>
                  <a:lnTo>
                    <a:pt x="272" y="820"/>
                  </a:lnTo>
                  <a:lnTo>
                    <a:pt x="272" y="817"/>
                  </a:lnTo>
                  <a:lnTo>
                    <a:pt x="274" y="813"/>
                  </a:lnTo>
                  <a:lnTo>
                    <a:pt x="276" y="807"/>
                  </a:lnTo>
                  <a:lnTo>
                    <a:pt x="280" y="803"/>
                  </a:lnTo>
                  <a:lnTo>
                    <a:pt x="281" y="797"/>
                  </a:lnTo>
                  <a:lnTo>
                    <a:pt x="281" y="793"/>
                  </a:lnTo>
                  <a:lnTo>
                    <a:pt x="283" y="787"/>
                  </a:lnTo>
                  <a:lnTo>
                    <a:pt x="285" y="783"/>
                  </a:lnTo>
                  <a:lnTo>
                    <a:pt x="285" y="777"/>
                  </a:lnTo>
                  <a:lnTo>
                    <a:pt x="281" y="777"/>
                  </a:lnTo>
                  <a:lnTo>
                    <a:pt x="274" y="774"/>
                  </a:lnTo>
                  <a:lnTo>
                    <a:pt x="270" y="772"/>
                  </a:lnTo>
                  <a:lnTo>
                    <a:pt x="266" y="770"/>
                  </a:lnTo>
                  <a:lnTo>
                    <a:pt x="260" y="766"/>
                  </a:lnTo>
                  <a:lnTo>
                    <a:pt x="254" y="764"/>
                  </a:lnTo>
                  <a:lnTo>
                    <a:pt x="246" y="758"/>
                  </a:lnTo>
                  <a:lnTo>
                    <a:pt x="240" y="752"/>
                  </a:lnTo>
                  <a:lnTo>
                    <a:pt x="233" y="748"/>
                  </a:lnTo>
                  <a:lnTo>
                    <a:pt x="225" y="742"/>
                  </a:lnTo>
                  <a:lnTo>
                    <a:pt x="217" y="736"/>
                  </a:lnTo>
                  <a:lnTo>
                    <a:pt x="209" y="731"/>
                  </a:lnTo>
                  <a:lnTo>
                    <a:pt x="199" y="723"/>
                  </a:lnTo>
                  <a:lnTo>
                    <a:pt x="192" y="715"/>
                  </a:lnTo>
                  <a:lnTo>
                    <a:pt x="188" y="711"/>
                  </a:lnTo>
                  <a:lnTo>
                    <a:pt x="184" y="707"/>
                  </a:lnTo>
                  <a:lnTo>
                    <a:pt x="178" y="701"/>
                  </a:lnTo>
                  <a:lnTo>
                    <a:pt x="174" y="697"/>
                  </a:lnTo>
                  <a:lnTo>
                    <a:pt x="168" y="693"/>
                  </a:lnTo>
                  <a:lnTo>
                    <a:pt x="164" y="688"/>
                  </a:lnTo>
                  <a:lnTo>
                    <a:pt x="160" y="684"/>
                  </a:lnTo>
                  <a:lnTo>
                    <a:pt x="156" y="680"/>
                  </a:lnTo>
                  <a:lnTo>
                    <a:pt x="151" y="674"/>
                  </a:lnTo>
                  <a:lnTo>
                    <a:pt x="147" y="668"/>
                  </a:lnTo>
                  <a:lnTo>
                    <a:pt x="143" y="662"/>
                  </a:lnTo>
                  <a:lnTo>
                    <a:pt x="139" y="658"/>
                  </a:lnTo>
                  <a:lnTo>
                    <a:pt x="133" y="652"/>
                  </a:lnTo>
                  <a:lnTo>
                    <a:pt x="131" y="647"/>
                  </a:lnTo>
                  <a:lnTo>
                    <a:pt x="125" y="641"/>
                  </a:lnTo>
                  <a:lnTo>
                    <a:pt x="123" y="635"/>
                  </a:lnTo>
                  <a:lnTo>
                    <a:pt x="117" y="629"/>
                  </a:lnTo>
                  <a:lnTo>
                    <a:pt x="113" y="623"/>
                  </a:lnTo>
                  <a:lnTo>
                    <a:pt x="110" y="615"/>
                  </a:lnTo>
                  <a:lnTo>
                    <a:pt x="106" y="609"/>
                  </a:lnTo>
                  <a:lnTo>
                    <a:pt x="104" y="604"/>
                  </a:lnTo>
                  <a:lnTo>
                    <a:pt x="100" y="598"/>
                  </a:lnTo>
                  <a:lnTo>
                    <a:pt x="96" y="590"/>
                  </a:lnTo>
                  <a:lnTo>
                    <a:pt x="94" y="584"/>
                  </a:lnTo>
                  <a:lnTo>
                    <a:pt x="90" y="576"/>
                  </a:lnTo>
                  <a:lnTo>
                    <a:pt x="86" y="570"/>
                  </a:lnTo>
                  <a:lnTo>
                    <a:pt x="84" y="563"/>
                  </a:lnTo>
                  <a:lnTo>
                    <a:pt x="82" y="557"/>
                  </a:lnTo>
                  <a:lnTo>
                    <a:pt x="78" y="549"/>
                  </a:lnTo>
                  <a:lnTo>
                    <a:pt x="76" y="541"/>
                  </a:lnTo>
                  <a:lnTo>
                    <a:pt x="74" y="533"/>
                  </a:lnTo>
                  <a:lnTo>
                    <a:pt x="72" y="525"/>
                  </a:lnTo>
                  <a:lnTo>
                    <a:pt x="70" y="518"/>
                  </a:lnTo>
                  <a:lnTo>
                    <a:pt x="67" y="510"/>
                  </a:lnTo>
                  <a:lnTo>
                    <a:pt x="67" y="502"/>
                  </a:lnTo>
                  <a:lnTo>
                    <a:pt x="65" y="494"/>
                  </a:lnTo>
                  <a:lnTo>
                    <a:pt x="63" y="484"/>
                  </a:lnTo>
                  <a:lnTo>
                    <a:pt x="61" y="477"/>
                  </a:lnTo>
                  <a:lnTo>
                    <a:pt x="61" y="469"/>
                  </a:lnTo>
                  <a:lnTo>
                    <a:pt x="61" y="461"/>
                  </a:lnTo>
                  <a:lnTo>
                    <a:pt x="59" y="453"/>
                  </a:lnTo>
                  <a:lnTo>
                    <a:pt x="57" y="445"/>
                  </a:lnTo>
                  <a:lnTo>
                    <a:pt x="55" y="437"/>
                  </a:lnTo>
                  <a:lnTo>
                    <a:pt x="55" y="430"/>
                  </a:lnTo>
                  <a:lnTo>
                    <a:pt x="55" y="420"/>
                  </a:lnTo>
                  <a:lnTo>
                    <a:pt x="53" y="414"/>
                  </a:lnTo>
                  <a:lnTo>
                    <a:pt x="53" y="406"/>
                  </a:lnTo>
                  <a:lnTo>
                    <a:pt x="53" y="398"/>
                  </a:lnTo>
                  <a:lnTo>
                    <a:pt x="53" y="389"/>
                  </a:lnTo>
                  <a:lnTo>
                    <a:pt x="53" y="381"/>
                  </a:lnTo>
                  <a:lnTo>
                    <a:pt x="53" y="373"/>
                  </a:lnTo>
                  <a:lnTo>
                    <a:pt x="53" y="365"/>
                  </a:lnTo>
                  <a:lnTo>
                    <a:pt x="53" y="357"/>
                  </a:lnTo>
                  <a:lnTo>
                    <a:pt x="53" y="350"/>
                  </a:lnTo>
                  <a:lnTo>
                    <a:pt x="53" y="342"/>
                  </a:lnTo>
                  <a:lnTo>
                    <a:pt x="53" y="336"/>
                  </a:lnTo>
                  <a:lnTo>
                    <a:pt x="53" y="328"/>
                  </a:lnTo>
                  <a:lnTo>
                    <a:pt x="53" y="320"/>
                  </a:lnTo>
                  <a:lnTo>
                    <a:pt x="53" y="314"/>
                  </a:lnTo>
                  <a:lnTo>
                    <a:pt x="53" y="307"/>
                  </a:lnTo>
                  <a:lnTo>
                    <a:pt x="53" y="299"/>
                  </a:lnTo>
                  <a:lnTo>
                    <a:pt x="53" y="293"/>
                  </a:lnTo>
                  <a:lnTo>
                    <a:pt x="53" y="285"/>
                  </a:lnTo>
                  <a:lnTo>
                    <a:pt x="55" y="279"/>
                  </a:lnTo>
                  <a:lnTo>
                    <a:pt x="55" y="271"/>
                  </a:lnTo>
                  <a:lnTo>
                    <a:pt x="55" y="266"/>
                  </a:lnTo>
                  <a:lnTo>
                    <a:pt x="55" y="260"/>
                  </a:lnTo>
                  <a:lnTo>
                    <a:pt x="55" y="254"/>
                  </a:lnTo>
                  <a:lnTo>
                    <a:pt x="55" y="246"/>
                  </a:lnTo>
                  <a:lnTo>
                    <a:pt x="57" y="240"/>
                  </a:lnTo>
                  <a:lnTo>
                    <a:pt x="57" y="234"/>
                  </a:lnTo>
                  <a:lnTo>
                    <a:pt x="59" y="228"/>
                  </a:lnTo>
                  <a:lnTo>
                    <a:pt x="59" y="223"/>
                  </a:lnTo>
                  <a:lnTo>
                    <a:pt x="59" y="217"/>
                  </a:lnTo>
                  <a:lnTo>
                    <a:pt x="61" y="213"/>
                  </a:lnTo>
                  <a:lnTo>
                    <a:pt x="61" y="209"/>
                  </a:lnTo>
                  <a:lnTo>
                    <a:pt x="61" y="203"/>
                  </a:lnTo>
                  <a:lnTo>
                    <a:pt x="61" y="197"/>
                  </a:lnTo>
                  <a:lnTo>
                    <a:pt x="63" y="193"/>
                  </a:lnTo>
                  <a:lnTo>
                    <a:pt x="63" y="191"/>
                  </a:lnTo>
                  <a:lnTo>
                    <a:pt x="65" y="182"/>
                  </a:lnTo>
                  <a:lnTo>
                    <a:pt x="65" y="174"/>
                  </a:lnTo>
                  <a:lnTo>
                    <a:pt x="67" y="168"/>
                  </a:lnTo>
                  <a:lnTo>
                    <a:pt x="67" y="162"/>
                  </a:lnTo>
                  <a:lnTo>
                    <a:pt x="67" y="158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68" y="150"/>
                  </a:lnTo>
                  <a:lnTo>
                    <a:pt x="68" y="144"/>
                  </a:lnTo>
                  <a:lnTo>
                    <a:pt x="70" y="140"/>
                  </a:lnTo>
                  <a:lnTo>
                    <a:pt x="72" y="133"/>
                  </a:lnTo>
                  <a:lnTo>
                    <a:pt x="76" y="125"/>
                  </a:lnTo>
                  <a:lnTo>
                    <a:pt x="78" y="121"/>
                  </a:lnTo>
                  <a:lnTo>
                    <a:pt x="80" y="117"/>
                  </a:lnTo>
                  <a:lnTo>
                    <a:pt x="80" y="111"/>
                  </a:lnTo>
                  <a:lnTo>
                    <a:pt x="84" y="107"/>
                  </a:lnTo>
                  <a:lnTo>
                    <a:pt x="84" y="101"/>
                  </a:lnTo>
                  <a:lnTo>
                    <a:pt x="88" y="98"/>
                  </a:lnTo>
                  <a:lnTo>
                    <a:pt x="90" y="92"/>
                  </a:lnTo>
                  <a:lnTo>
                    <a:pt x="92" y="88"/>
                  </a:lnTo>
                  <a:lnTo>
                    <a:pt x="94" y="82"/>
                  </a:lnTo>
                  <a:lnTo>
                    <a:pt x="98" y="76"/>
                  </a:lnTo>
                  <a:lnTo>
                    <a:pt x="100" y="72"/>
                  </a:lnTo>
                  <a:lnTo>
                    <a:pt x="102" y="66"/>
                  </a:lnTo>
                  <a:lnTo>
                    <a:pt x="104" y="56"/>
                  </a:lnTo>
                  <a:lnTo>
                    <a:pt x="110" y="49"/>
                  </a:lnTo>
                  <a:lnTo>
                    <a:pt x="111" y="41"/>
                  </a:lnTo>
                  <a:lnTo>
                    <a:pt x="113" y="35"/>
                  </a:lnTo>
                  <a:lnTo>
                    <a:pt x="115" y="31"/>
                  </a:lnTo>
                  <a:lnTo>
                    <a:pt x="117" y="29"/>
                  </a:lnTo>
                  <a:lnTo>
                    <a:pt x="113" y="25"/>
                  </a:lnTo>
                  <a:lnTo>
                    <a:pt x="108" y="21"/>
                  </a:lnTo>
                  <a:lnTo>
                    <a:pt x="102" y="19"/>
                  </a:lnTo>
                  <a:lnTo>
                    <a:pt x="98" y="17"/>
                  </a:lnTo>
                  <a:lnTo>
                    <a:pt x="92" y="13"/>
                  </a:lnTo>
                  <a:lnTo>
                    <a:pt x="88" y="13"/>
                  </a:lnTo>
                  <a:lnTo>
                    <a:pt x="84" y="10"/>
                  </a:lnTo>
                  <a:lnTo>
                    <a:pt x="78" y="8"/>
                  </a:lnTo>
                  <a:lnTo>
                    <a:pt x="72" y="6"/>
                  </a:lnTo>
                  <a:lnTo>
                    <a:pt x="70" y="4"/>
                  </a:lnTo>
                  <a:lnTo>
                    <a:pt x="63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7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67" name="Freeform 36"/>
            <p:cNvSpPr>
              <a:spLocks/>
            </p:cNvSpPr>
            <p:nvPr/>
          </p:nvSpPr>
          <p:spPr bwMode="auto">
            <a:xfrm>
              <a:off x="3361" y="2938"/>
              <a:ext cx="123" cy="129"/>
            </a:xfrm>
            <a:custGeom>
              <a:avLst/>
              <a:gdLst>
                <a:gd name="T0" fmla="*/ 1 w 246"/>
                <a:gd name="T1" fmla="*/ 1 h 258"/>
                <a:gd name="T2" fmla="*/ 1 w 246"/>
                <a:gd name="T3" fmla="*/ 1 h 258"/>
                <a:gd name="T4" fmla="*/ 1 w 246"/>
                <a:gd name="T5" fmla="*/ 1 h 258"/>
                <a:gd name="T6" fmla="*/ 1 w 246"/>
                <a:gd name="T7" fmla="*/ 1 h 258"/>
                <a:gd name="T8" fmla="*/ 1 w 246"/>
                <a:gd name="T9" fmla="*/ 1 h 258"/>
                <a:gd name="T10" fmla="*/ 1 w 246"/>
                <a:gd name="T11" fmla="*/ 1 h 258"/>
                <a:gd name="T12" fmla="*/ 1 w 246"/>
                <a:gd name="T13" fmla="*/ 1 h 258"/>
                <a:gd name="T14" fmla="*/ 1 w 246"/>
                <a:gd name="T15" fmla="*/ 1 h 258"/>
                <a:gd name="T16" fmla="*/ 1 w 246"/>
                <a:gd name="T17" fmla="*/ 1 h 258"/>
                <a:gd name="T18" fmla="*/ 1 w 246"/>
                <a:gd name="T19" fmla="*/ 1 h 258"/>
                <a:gd name="T20" fmla="*/ 1 w 246"/>
                <a:gd name="T21" fmla="*/ 1 h 258"/>
                <a:gd name="T22" fmla="*/ 1 w 246"/>
                <a:gd name="T23" fmla="*/ 1 h 258"/>
                <a:gd name="T24" fmla="*/ 0 w 246"/>
                <a:gd name="T25" fmla="*/ 1 h 258"/>
                <a:gd name="T26" fmla="*/ 0 w 246"/>
                <a:gd name="T27" fmla="*/ 1 h 258"/>
                <a:gd name="T28" fmla="*/ 1 w 246"/>
                <a:gd name="T29" fmla="*/ 1 h 258"/>
                <a:gd name="T30" fmla="*/ 1 w 246"/>
                <a:gd name="T31" fmla="*/ 1 h 258"/>
                <a:gd name="T32" fmla="*/ 1 w 246"/>
                <a:gd name="T33" fmla="*/ 1 h 258"/>
                <a:gd name="T34" fmla="*/ 1 w 246"/>
                <a:gd name="T35" fmla="*/ 1 h 258"/>
                <a:gd name="T36" fmla="*/ 1 w 246"/>
                <a:gd name="T37" fmla="*/ 1 h 258"/>
                <a:gd name="T38" fmla="*/ 1 w 246"/>
                <a:gd name="T39" fmla="*/ 1 h 258"/>
                <a:gd name="T40" fmla="*/ 1 w 246"/>
                <a:gd name="T41" fmla="*/ 1 h 258"/>
                <a:gd name="T42" fmla="*/ 1 w 246"/>
                <a:gd name="T43" fmla="*/ 1 h 258"/>
                <a:gd name="T44" fmla="*/ 1 w 246"/>
                <a:gd name="T45" fmla="*/ 1 h 258"/>
                <a:gd name="T46" fmla="*/ 1 w 246"/>
                <a:gd name="T47" fmla="*/ 1 h 258"/>
                <a:gd name="T48" fmla="*/ 1 w 246"/>
                <a:gd name="T49" fmla="*/ 1 h 258"/>
                <a:gd name="T50" fmla="*/ 1 w 246"/>
                <a:gd name="T51" fmla="*/ 1 h 258"/>
                <a:gd name="T52" fmla="*/ 1 w 246"/>
                <a:gd name="T53" fmla="*/ 1 h 258"/>
                <a:gd name="T54" fmla="*/ 1 w 246"/>
                <a:gd name="T55" fmla="*/ 1 h 258"/>
                <a:gd name="T56" fmla="*/ 1 w 246"/>
                <a:gd name="T57" fmla="*/ 1 h 258"/>
                <a:gd name="T58" fmla="*/ 1 w 246"/>
                <a:gd name="T59" fmla="*/ 1 h 258"/>
                <a:gd name="T60" fmla="*/ 1 w 246"/>
                <a:gd name="T61" fmla="*/ 1 h 258"/>
                <a:gd name="T62" fmla="*/ 1 w 246"/>
                <a:gd name="T63" fmla="*/ 1 h 258"/>
                <a:gd name="T64" fmla="*/ 1 w 246"/>
                <a:gd name="T65" fmla="*/ 1 h 258"/>
                <a:gd name="T66" fmla="*/ 1 w 246"/>
                <a:gd name="T67" fmla="*/ 1 h 258"/>
                <a:gd name="T68" fmla="*/ 1 w 246"/>
                <a:gd name="T69" fmla="*/ 1 h 258"/>
                <a:gd name="T70" fmla="*/ 1 w 246"/>
                <a:gd name="T71" fmla="*/ 1 h 258"/>
                <a:gd name="T72" fmla="*/ 1 w 246"/>
                <a:gd name="T73" fmla="*/ 1 h 258"/>
                <a:gd name="T74" fmla="*/ 1 w 246"/>
                <a:gd name="T75" fmla="*/ 1 h 258"/>
                <a:gd name="T76" fmla="*/ 1 w 246"/>
                <a:gd name="T77" fmla="*/ 1 h 258"/>
                <a:gd name="T78" fmla="*/ 1 w 246"/>
                <a:gd name="T79" fmla="*/ 1 h 258"/>
                <a:gd name="T80" fmla="*/ 1 w 246"/>
                <a:gd name="T81" fmla="*/ 1 h 258"/>
                <a:gd name="T82" fmla="*/ 1 w 246"/>
                <a:gd name="T83" fmla="*/ 1 h 258"/>
                <a:gd name="T84" fmla="*/ 1 w 246"/>
                <a:gd name="T85" fmla="*/ 1 h 258"/>
                <a:gd name="T86" fmla="*/ 1 w 246"/>
                <a:gd name="T87" fmla="*/ 1 h 258"/>
                <a:gd name="T88" fmla="*/ 1 w 246"/>
                <a:gd name="T89" fmla="*/ 1 h 258"/>
                <a:gd name="T90" fmla="*/ 1 w 246"/>
                <a:gd name="T91" fmla="*/ 1 h 258"/>
                <a:gd name="T92" fmla="*/ 1 w 246"/>
                <a:gd name="T93" fmla="*/ 1 h 258"/>
                <a:gd name="T94" fmla="*/ 1 w 246"/>
                <a:gd name="T95" fmla="*/ 1 h 258"/>
                <a:gd name="T96" fmla="*/ 1 w 246"/>
                <a:gd name="T97" fmla="*/ 1 h 258"/>
                <a:gd name="T98" fmla="*/ 1 w 246"/>
                <a:gd name="T99" fmla="*/ 1 h 258"/>
                <a:gd name="T100" fmla="*/ 1 w 246"/>
                <a:gd name="T101" fmla="*/ 1 h 258"/>
                <a:gd name="T102" fmla="*/ 1 w 246"/>
                <a:gd name="T103" fmla="*/ 1 h 258"/>
                <a:gd name="T104" fmla="*/ 1 w 246"/>
                <a:gd name="T105" fmla="*/ 1 h 258"/>
                <a:gd name="T106" fmla="*/ 1 w 246"/>
                <a:gd name="T107" fmla="*/ 1 h 258"/>
                <a:gd name="T108" fmla="*/ 1 w 246"/>
                <a:gd name="T109" fmla="*/ 1 h 258"/>
                <a:gd name="T110" fmla="*/ 1 w 246"/>
                <a:gd name="T111" fmla="*/ 1 h 258"/>
                <a:gd name="T112" fmla="*/ 1 w 246"/>
                <a:gd name="T113" fmla="*/ 0 h 258"/>
                <a:gd name="T114" fmla="*/ 1 w 246"/>
                <a:gd name="T115" fmla="*/ 1 h 25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6"/>
                <a:gd name="T175" fmla="*/ 0 h 258"/>
                <a:gd name="T176" fmla="*/ 246 w 246"/>
                <a:gd name="T177" fmla="*/ 258 h 25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6" h="258">
                  <a:moveTo>
                    <a:pt x="65" y="2"/>
                  </a:moveTo>
                  <a:lnTo>
                    <a:pt x="65" y="2"/>
                  </a:lnTo>
                  <a:lnTo>
                    <a:pt x="63" y="8"/>
                  </a:lnTo>
                  <a:lnTo>
                    <a:pt x="59" y="10"/>
                  </a:lnTo>
                  <a:lnTo>
                    <a:pt x="59" y="14"/>
                  </a:lnTo>
                  <a:lnTo>
                    <a:pt x="55" y="18"/>
                  </a:lnTo>
                  <a:lnTo>
                    <a:pt x="53" y="23"/>
                  </a:lnTo>
                  <a:lnTo>
                    <a:pt x="51" y="29"/>
                  </a:lnTo>
                  <a:lnTo>
                    <a:pt x="47" y="33"/>
                  </a:lnTo>
                  <a:lnTo>
                    <a:pt x="45" y="39"/>
                  </a:lnTo>
                  <a:lnTo>
                    <a:pt x="41" y="47"/>
                  </a:lnTo>
                  <a:lnTo>
                    <a:pt x="39" y="53"/>
                  </a:lnTo>
                  <a:lnTo>
                    <a:pt x="35" y="59"/>
                  </a:lnTo>
                  <a:lnTo>
                    <a:pt x="31" y="66"/>
                  </a:lnTo>
                  <a:lnTo>
                    <a:pt x="29" y="74"/>
                  </a:lnTo>
                  <a:lnTo>
                    <a:pt x="25" y="82"/>
                  </a:lnTo>
                  <a:lnTo>
                    <a:pt x="23" y="88"/>
                  </a:lnTo>
                  <a:lnTo>
                    <a:pt x="20" y="96"/>
                  </a:lnTo>
                  <a:lnTo>
                    <a:pt x="18" y="102"/>
                  </a:lnTo>
                  <a:lnTo>
                    <a:pt x="14" y="107"/>
                  </a:lnTo>
                  <a:lnTo>
                    <a:pt x="12" y="115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4" y="135"/>
                  </a:lnTo>
                  <a:lnTo>
                    <a:pt x="2" y="141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2" y="166"/>
                  </a:lnTo>
                  <a:lnTo>
                    <a:pt x="4" y="170"/>
                  </a:lnTo>
                  <a:lnTo>
                    <a:pt x="10" y="176"/>
                  </a:lnTo>
                  <a:lnTo>
                    <a:pt x="12" y="180"/>
                  </a:lnTo>
                  <a:lnTo>
                    <a:pt x="18" y="184"/>
                  </a:lnTo>
                  <a:lnTo>
                    <a:pt x="22" y="188"/>
                  </a:lnTo>
                  <a:lnTo>
                    <a:pt x="25" y="191"/>
                  </a:lnTo>
                  <a:lnTo>
                    <a:pt x="31" y="195"/>
                  </a:lnTo>
                  <a:lnTo>
                    <a:pt x="37" y="199"/>
                  </a:lnTo>
                  <a:lnTo>
                    <a:pt x="43" y="203"/>
                  </a:lnTo>
                  <a:lnTo>
                    <a:pt x="49" y="209"/>
                  </a:lnTo>
                  <a:lnTo>
                    <a:pt x="55" y="213"/>
                  </a:lnTo>
                  <a:lnTo>
                    <a:pt x="61" y="217"/>
                  </a:lnTo>
                  <a:lnTo>
                    <a:pt x="68" y="221"/>
                  </a:lnTo>
                  <a:lnTo>
                    <a:pt x="76" y="225"/>
                  </a:lnTo>
                  <a:lnTo>
                    <a:pt x="82" y="229"/>
                  </a:lnTo>
                  <a:lnTo>
                    <a:pt x="88" y="232"/>
                  </a:lnTo>
                  <a:lnTo>
                    <a:pt x="96" y="236"/>
                  </a:lnTo>
                  <a:lnTo>
                    <a:pt x="102" y="240"/>
                  </a:lnTo>
                  <a:lnTo>
                    <a:pt x="109" y="242"/>
                  </a:lnTo>
                  <a:lnTo>
                    <a:pt x="115" y="246"/>
                  </a:lnTo>
                  <a:lnTo>
                    <a:pt x="123" y="248"/>
                  </a:lnTo>
                  <a:lnTo>
                    <a:pt x="129" y="252"/>
                  </a:lnTo>
                  <a:lnTo>
                    <a:pt x="135" y="252"/>
                  </a:lnTo>
                  <a:lnTo>
                    <a:pt x="143" y="254"/>
                  </a:lnTo>
                  <a:lnTo>
                    <a:pt x="149" y="256"/>
                  </a:lnTo>
                  <a:lnTo>
                    <a:pt x="154" y="258"/>
                  </a:lnTo>
                  <a:lnTo>
                    <a:pt x="158" y="258"/>
                  </a:lnTo>
                  <a:lnTo>
                    <a:pt x="162" y="258"/>
                  </a:lnTo>
                  <a:lnTo>
                    <a:pt x="168" y="256"/>
                  </a:lnTo>
                  <a:lnTo>
                    <a:pt x="172" y="256"/>
                  </a:lnTo>
                  <a:lnTo>
                    <a:pt x="180" y="252"/>
                  </a:lnTo>
                  <a:lnTo>
                    <a:pt x="186" y="244"/>
                  </a:lnTo>
                  <a:lnTo>
                    <a:pt x="188" y="240"/>
                  </a:lnTo>
                  <a:lnTo>
                    <a:pt x="194" y="236"/>
                  </a:lnTo>
                  <a:lnTo>
                    <a:pt x="195" y="231"/>
                  </a:lnTo>
                  <a:lnTo>
                    <a:pt x="199" y="227"/>
                  </a:lnTo>
                  <a:lnTo>
                    <a:pt x="201" y="221"/>
                  </a:lnTo>
                  <a:lnTo>
                    <a:pt x="205" y="215"/>
                  </a:lnTo>
                  <a:lnTo>
                    <a:pt x="207" y="209"/>
                  </a:lnTo>
                  <a:lnTo>
                    <a:pt x="211" y="203"/>
                  </a:lnTo>
                  <a:lnTo>
                    <a:pt x="213" y="197"/>
                  </a:lnTo>
                  <a:lnTo>
                    <a:pt x="217" y="191"/>
                  </a:lnTo>
                  <a:lnTo>
                    <a:pt x="219" y="186"/>
                  </a:lnTo>
                  <a:lnTo>
                    <a:pt x="223" y="180"/>
                  </a:lnTo>
                  <a:lnTo>
                    <a:pt x="225" y="174"/>
                  </a:lnTo>
                  <a:lnTo>
                    <a:pt x="227" y="166"/>
                  </a:lnTo>
                  <a:lnTo>
                    <a:pt x="229" y="160"/>
                  </a:lnTo>
                  <a:lnTo>
                    <a:pt x="231" y="156"/>
                  </a:lnTo>
                  <a:lnTo>
                    <a:pt x="233" y="150"/>
                  </a:lnTo>
                  <a:lnTo>
                    <a:pt x="235" y="145"/>
                  </a:lnTo>
                  <a:lnTo>
                    <a:pt x="236" y="141"/>
                  </a:lnTo>
                  <a:lnTo>
                    <a:pt x="238" y="137"/>
                  </a:lnTo>
                  <a:lnTo>
                    <a:pt x="240" y="129"/>
                  </a:lnTo>
                  <a:lnTo>
                    <a:pt x="242" y="121"/>
                  </a:lnTo>
                  <a:lnTo>
                    <a:pt x="244" y="119"/>
                  </a:lnTo>
                  <a:lnTo>
                    <a:pt x="246" y="117"/>
                  </a:lnTo>
                  <a:lnTo>
                    <a:pt x="244" y="115"/>
                  </a:lnTo>
                  <a:lnTo>
                    <a:pt x="240" y="107"/>
                  </a:lnTo>
                  <a:lnTo>
                    <a:pt x="236" y="102"/>
                  </a:lnTo>
                  <a:lnTo>
                    <a:pt x="233" y="96"/>
                  </a:lnTo>
                  <a:lnTo>
                    <a:pt x="229" y="90"/>
                  </a:lnTo>
                  <a:lnTo>
                    <a:pt x="225" y="84"/>
                  </a:lnTo>
                  <a:lnTo>
                    <a:pt x="219" y="76"/>
                  </a:lnTo>
                  <a:lnTo>
                    <a:pt x="213" y="68"/>
                  </a:lnTo>
                  <a:lnTo>
                    <a:pt x="207" y="63"/>
                  </a:lnTo>
                  <a:lnTo>
                    <a:pt x="201" y="55"/>
                  </a:lnTo>
                  <a:lnTo>
                    <a:pt x="194" y="47"/>
                  </a:lnTo>
                  <a:lnTo>
                    <a:pt x="186" y="41"/>
                  </a:lnTo>
                  <a:lnTo>
                    <a:pt x="176" y="33"/>
                  </a:lnTo>
                  <a:lnTo>
                    <a:pt x="168" y="29"/>
                  </a:lnTo>
                  <a:lnTo>
                    <a:pt x="164" y="25"/>
                  </a:lnTo>
                  <a:lnTo>
                    <a:pt x="158" y="23"/>
                  </a:lnTo>
                  <a:lnTo>
                    <a:pt x="154" y="20"/>
                  </a:lnTo>
                  <a:lnTo>
                    <a:pt x="149" y="18"/>
                  </a:lnTo>
                  <a:lnTo>
                    <a:pt x="141" y="14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3" y="6"/>
                  </a:lnTo>
                  <a:lnTo>
                    <a:pt x="106" y="4"/>
                  </a:lnTo>
                  <a:lnTo>
                    <a:pt x="98" y="4"/>
                  </a:lnTo>
                  <a:lnTo>
                    <a:pt x="90" y="2"/>
                  </a:lnTo>
                  <a:lnTo>
                    <a:pt x="84" y="2"/>
                  </a:lnTo>
                  <a:lnTo>
                    <a:pt x="78" y="2"/>
                  </a:lnTo>
                  <a:lnTo>
                    <a:pt x="74" y="2"/>
                  </a:lnTo>
                  <a:lnTo>
                    <a:pt x="66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rgbClr val="C2C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68" name="Freeform 37"/>
            <p:cNvSpPr>
              <a:spLocks/>
            </p:cNvSpPr>
            <p:nvPr/>
          </p:nvSpPr>
          <p:spPr bwMode="auto">
            <a:xfrm>
              <a:off x="3382" y="2789"/>
              <a:ext cx="197" cy="138"/>
            </a:xfrm>
            <a:custGeom>
              <a:avLst/>
              <a:gdLst>
                <a:gd name="T0" fmla="*/ 0 w 395"/>
                <a:gd name="T1" fmla="*/ 1 h 276"/>
                <a:gd name="T2" fmla="*/ 0 w 395"/>
                <a:gd name="T3" fmla="*/ 1 h 276"/>
                <a:gd name="T4" fmla="*/ 0 w 395"/>
                <a:gd name="T5" fmla="*/ 1 h 276"/>
                <a:gd name="T6" fmla="*/ 0 w 395"/>
                <a:gd name="T7" fmla="*/ 1 h 276"/>
                <a:gd name="T8" fmla="*/ 0 w 395"/>
                <a:gd name="T9" fmla="*/ 1 h 276"/>
                <a:gd name="T10" fmla="*/ 0 w 395"/>
                <a:gd name="T11" fmla="*/ 1 h 276"/>
                <a:gd name="T12" fmla="*/ 0 w 395"/>
                <a:gd name="T13" fmla="*/ 1 h 276"/>
                <a:gd name="T14" fmla="*/ 0 w 395"/>
                <a:gd name="T15" fmla="*/ 1 h 276"/>
                <a:gd name="T16" fmla="*/ 0 w 395"/>
                <a:gd name="T17" fmla="*/ 1 h 276"/>
                <a:gd name="T18" fmla="*/ 0 w 395"/>
                <a:gd name="T19" fmla="*/ 1 h 276"/>
                <a:gd name="T20" fmla="*/ 0 w 395"/>
                <a:gd name="T21" fmla="*/ 1 h 276"/>
                <a:gd name="T22" fmla="*/ 0 w 395"/>
                <a:gd name="T23" fmla="*/ 1 h 276"/>
                <a:gd name="T24" fmla="*/ 0 w 395"/>
                <a:gd name="T25" fmla="*/ 1 h 276"/>
                <a:gd name="T26" fmla="*/ 0 w 395"/>
                <a:gd name="T27" fmla="*/ 1 h 276"/>
                <a:gd name="T28" fmla="*/ 0 w 395"/>
                <a:gd name="T29" fmla="*/ 1 h 276"/>
                <a:gd name="T30" fmla="*/ 0 w 395"/>
                <a:gd name="T31" fmla="*/ 1 h 276"/>
                <a:gd name="T32" fmla="*/ 0 w 395"/>
                <a:gd name="T33" fmla="*/ 1 h 276"/>
                <a:gd name="T34" fmla="*/ 0 w 395"/>
                <a:gd name="T35" fmla="*/ 1 h 276"/>
                <a:gd name="T36" fmla="*/ 0 w 395"/>
                <a:gd name="T37" fmla="*/ 1 h 276"/>
                <a:gd name="T38" fmla="*/ 0 w 395"/>
                <a:gd name="T39" fmla="*/ 1 h 276"/>
                <a:gd name="T40" fmla="*/ 0 w 395"/>
                <a:gd name="T41" fmla="*/ 1 h 276"/>
                <a:gd name="T42" fmla="*/ 0 w 395"/>
                <a:gd name="T43" fmla="*/ 1 h 276"/>
                <a:gd name="T44" fmla="*/ 0 w 395"/>
                <a:gd name="T45" fmla="*/ 1 h 276"/>
                <a:gd name="T46" fmla="*/ 0 w 395"/>
                <a:gd name="T47" fmla="*/ 1 h 276"/>
                <a:gd name="T48" fmla="*/ 0 w 395"/>
                <a:gd name="T49" fmla="*/ 1 h 276"/>
                <a:gd name="T50" fmla="*/ 0 w 395"/>
                <a:gd name="T51" fmla="*/ 1 h 276"/>
                <a:gd name="T52" fmla="*/ 0 w 395"/>
                <a:gd name="T53" fmla="*/ 1 h 276"/>
                <a:gd name="T54" fmla="*/ 0 w 395"/>
                <a:gd name="T55" fmla="*/ 1 h 276"/>
                <a:gd name="T56" fmla="*/ 0 w 395"/>
                <a:gd name="T57" fmla="*/ 1 h 276"/>
                <a:gd name="T58" fmla="*/ 0 w 395"/>
                <a:gd name="T59" fmla="*/ 1 h 276"/>
                <a:gd name="T60" fmla="*/ 0 w 395"/>
                <a:gd name="T61" fmla="*/ 1 h 276"/>
                <a:gd name="T62" fmla="*/ 0 w 395"/>
                <a:gd name="T63" fmla="*/ 1 h 276"/>
                <a:gd name="T64" fmla="*/ 0 w 395"/>
                <a:gd name="T65" fmla="*/ 1 h 276"/>
                <a:gd name="T66" fmla="*/ 0 w 395"/>
                <a:gd name="T67" fmla="*/ 1 h 276"/>
                <a:gd name="T68" fmla="*/ 0 w 395"/>
                <a:gd name="T69" fmla="*/ 1 h 276"/>
                <a:gd name="T70" fmla="*/ 0 w 395"/>
                <a:gd name="T71" fmla="*/ 0 h 27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95"/>
                <a:gd name="T109" fmla="*/ 0 h 276"/>
                <a:gd name="T110" fmla="*/ 395 w 395"/>
                <a:gd name="T111" fmla="*/ 276 h 27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95" h="276">
                  <a:moveTo>
                    <a:pt x="22" y="0"/>
                  </a:moveTo>
                  <a:lnTo>
                    <a:pt x="23" y="4"/>
                  </a:lnTo>
                  <a:lnTo>
                    <a:pt x="25" y="8"/>
                  </a:lnTo>
                  <a:lnTo>
                    <a:pt x="31" y="14"/>
                  </a:lnTo>
                  <a:lnTo>
                    <a:pt x="37" y="22"/>
                  </a:lnTo>
                  <a:lnTo>
                    <a:pt x="45" y="31"/>
                  </a:lnTo>
                  <a:lnTo>
                    <a:pt x="49" y="35"/>
                  </a:lnTo>
                  <a:lnTo>
                    <a:pt x="55" y="41"/>
                  </a:lnTo>
                  <a:lnTo>
                    <a:pt x="59" y="45"/>
                  </a:lnTo>
                  <a:lnTo>
                    <a:pt x="65" y="51"/>
                  </a:lnTo>
                  <a:lnTo>
                    <a:pt x="70" y="57"/>
                  </a:lnTo>
                  <a:lnTo>
                    <a:pt x="76" y="61"/>
                  </a:lnTo>
                  <a:lnTo>
                    <a:pt x="82" y="66"/>
                  </a:lnTo>
                  <a:lnTo>
                    <a:pt x="90" y="74"/>
                  </a:lnTo>
                  <a:lnTo>
                    <a:pt x="98" y="80"/>
                  </a:lnTo>
                  <a:lnTo>
                    <a:pt x="106" y="86"/>
                  </a:lnTo>
                  <a:lnTo>
                    <a:pt x="113" y="92"/>
                  </a:lnTo>
                  <a:lnTo>
                    <a:pt x="123" y="100"/>
                  </a:lnTo>
                  <a:lnTo>
                    <a:pt x="127" y="102"/>
                  </a:lnTo>
                  <a:lnTo>
                    <a:pt x="131" y="106"/>
                  </a:lnTo>
                  <a:lnTo>
                    <a:pt x="137" y="108"/>
                  </a:lnTo>
                  <a:lnTo>
                    <a:pt x="143" y="111"/>
                  </a:lnTo>
                  <a:lnTo>
                    <a:pt x="147" y="113"/>
                  </a:lnTo>
                  <a:lnTo>
                    <a:pt x="152" y="117"/>
                  </a:lnTo>
                  <a:lnTo>
                    <a:pt x="158" y="119"/>
                  </a:lnTo>
                  <a:lnTo>
                    <a:pt x="164" y="123"/>
                  </a:lnTo>
                  <a:lnTo>
                    <a:pt x="168" y="125"/>
                  </a:lnTo>
                  <a:lnTo>
                    <a:pt x="174" y="129"/>
                  </a:lnTo>
                  <a:lnTo>
                    <a:pt x="180" y="133"/>
                  </a:lnTo>
                  <a:lnTo>
                    <a:pt x="186" y="137"/>
                  </a:lnTo>
                  <a:lnTo>
                    <a:pt x="192" y="139"/>
                  </a:lnTo>
                  <a:lnTo>
                    <a:pt x="197" y="143"/>
                  </a:lnTo>
                  <a:lnTo>
                    <a:pt x="203" y="145"/>
                  </a:lnTo>
                  <a:lnTo>
                    <a:pt x="211" y="149"/>
                  </a:lnTo>
                  <a:lnTo>
                    <a:pt x="217" y="150"/>
                  </a:lnTo>
                  <a:lnTo>
                    <a:pt x="223" y="152"/>
                  </a:lnTo>
                  <a:lnTo>
                    <a:pt x="229" y="156"/>
                  </a:lnTo>
                  <a:lnTo>
                    <a:pt x="236" y="158"/>
                  </a:lnTo>
                  <a:lnTo>
                    <a:pt x="240" y="160"/>
                  </a:lnTo>
                  <a:lnTo>
                    <a:pt x="246" y="164"/>
                  </a:lnTo>
                  <a:lnTo>
                    <a:pt x="252" y="166"/>
                  </a:lnTo>
                  <a:lnTo>
                    <a:pt x="258" y="168"/>
                  </a:lnTo>
                  <a:lnTo>
                    <a:pt x="262" y="170"/>
                  </a:lnTo>
                  <a:lnTo>
                    <a:pt x="268" y="172"/>
                  </a:lnTo>
                  <a:lnTo>
                    <a:pt x="274" y="174"/>
                  </a:lnTo>
                  <a:lnTo>
                    <a:pt x="278" y="176"/>
                  </a:lnTo>
                  <a:lnTo>
                    <a:pt x="281" y="178"/>
                  </a:lnTo>
                  <a:lnTo>
                    <a:pt x="287" y="180"/>
                  </a:lnTo>
                  <a:lnTo>
                    <a:pt x="293" y="182"/>
                  </a:lnTo>
                  <a:lnTo>
                    <a:pt x="297" y="186"/>
                  </a:lnTo>
                  <a:lnTo>
                    <a:pt x="305" y="188"/>
                  </a:lnTo>
                  <a:lnTo>
                    <a:pt x="313" y="190"/>
                  </a:lnTo>
                  <a:lnTo>
                    <a:pt x="321" y="193"/>
                  </a:lnTo>
                  <a:lnTo>
                    <a:pt x="328" y="197"/>
                  </a:lnTo>
                  <a:lnTo>
                    <a:pt x="334" y="197"/>
                  </a:lnTo>
                  <a:lnTo>
                    <a:pt x="342" y="201"/>
                  </a:lnTo>
                  <a:lnTo>
                    <a:pt x="348" y="203"/>
                  </a:lnTo>
                  <a:lnTo>
                    <a:pt x="354" y="205"/>
                  </a:lnTo>
                  <a:lnTo>
                    <a:pt x="360" y="207"/>
                  </a:lnTo>
                  <a:lnTo>
                    <a:pt x="364" y="209"/>
                  </a:lnTo>
                  <a:lnTo>
                    <a:pt x="367" y="211"/>
                  </a:lnTo>
                  <a:lnTo>
                    <a:pt x="371" y="211"/>
                  </a:lnTo>
                  <a:lnTo>
                    <a:pt x="379" y="213"/>
                  </a:lnTo>
                  <a:lnTo>
                    <a:pt x="385" y="217"/>
                  </a:lnTo>
                  <a:lnTo>
                    <a:pt x="389" y="217"/>
                  </a:lnTo>
                  <a:lnTo>
                    <a:pt x="393" y="219"/>
                  </a:lnTo>
                  <a:lnTo>
                    <a:pt x="395" y="219"/>
                  </a:lnTo>
                  <a:lnTo>
                    <a:pt x="315" y="276"/>
                  </a:lnTo>
                  <a:lnTo>
                    <a:pt x="0" y="8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2C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69" name="Freeform 38"/>
            <p:cNvSpPr>
              <a:spLocks/>
            </p:cNvSpPr>
            <p:nvPr/>
          </p:nvSpPr>
          <p:spPr bwMode="auto">
            <a:xfrm>
              <a:off x="3373" y="2430"/>
              <a:ext cx="435" cy="579"/>
            </a:xfrm>
            <a:custGeom>
              <a:avLst/>
              <a:gdLst>
                <a:gd name="T0" fmla="*/ 1 w 870"/>
                <a:gd name="T1" fmla="*/ 0 h 1159"/>
                <a:gd name="T2" fmla="*/ 1 w 870"/>
                <a:gd name="T3" fmla="*/ 0 h 1159"/>
                <a:gd name="T4" fmla="*/ 1 w 870"/>
                <a:gd name="T5" fmla="*/ 0 h 1159"/>
                <a:gd name="T6" fmla="*/ 1 w 870"/>
                <a:gd name="T7" fmla="*/ 0 h 1159"/>
                <a:gd name="T8" fmla="*/ 1 w 870"/>
                <a:gd name="T9" fmla="*/ 0 h 1159"/>
                <a:gd name="T10" fmla="*/ 1 w 870"/>
                <a:gd name="T11" fmla="*/ 0 h 1159"/>
                <a:gd name="T12" fmla="*/ 1 w 870"/>
                <a:gd name="T13" fmla="*/ 0 h 1159"/>
                <a:gd name="T14" fmla="*/ 1 w 870"/>
                <a:gd name="T15" fmla="*/ 0 h 1159"/>
                <a:gd name="T16" fmla="*/ 1 w 870"/>
                <a:gd name="T17" fmla="*/ 0 h 1159"/>
                <a:gd name="T18" fmla="*/ 1 w 870"/>
                <a:gd name="T19" fmla="*/ 0 h 1159"/>
                <a:gd name="T20" fmla="*/ 1 w 870"/>
                <a:gd name="T21" fmla="*/ 0 h 1159"/>
                <a:gd name="T22" fmla="*/ 1 w 870"/>
                <a:gd name="T23" fmla="*/ 0 h 1159"/>
                <a:gd name="T24" fmla="*/ 1 w 870"/>
                <a:gd name="T25" fmla="*/ 0 h 1159"/>
                <a:gd name="T26" fmla="*/ 1 w 870"/>
                <a:gd name="T27" fmla="*/ 0 h 1159"/>
                <a:gd name="T28" fmla="*/ 1 w 870"/>
                <a:gd name="T29" fmla="*/ 0 h 1159"/>
                <a:gd name="T30" fmla="*/ 1 w 870"/>
                <a:gd name="T31" fmla="*/ 0 h 1159"/>
                <a:gd name="T32" fmla="*/ 1 w 870"/>
                <a:gd name="T33" fmla="*/ 0 h 1159"/>
                <a:gd name="T34" fmla="*/ 1 w 870"/>
                <a:gd name="T35" fmla="*/ 0 h 1159"/>
                <a:gd name="T36" fmla="*/ 1 w 870"/>
                <a:gd name="T37" fmla="*/ 0 h 1159"/>
                <a:gd name="T38" fmla="*/ 1 w 870"/>
                <a:gd name="T39" fmla="*/ 0 h 1159"/>
                <a:gd name="T40" fmla="*/ 1 w 870"/>
                <a:gd name="T41" fmla="*/ 0 h 1159"/>
                <a:gd name="T42" fmla="*/ 1 w 870"/>
                <a:gd name="T43" fmla="*/ 0 h 1159"/>
                <a:gd name="T44" fmla="*/ 1 w 870"/>
                <a:gd name="T45" fmla="*/ 0 h 1159"/>
                <a:gd name="T46" fmla="*/ 1 w 870"/>
                <a:gd name="T47" fmla="*/ 0 h 1159"/>
                <a:gd name="T48" fmla="*/ 1 w 870"/>
                <a:gd name="T49" fmla="*/ 0 h 1159"/>
                <a:gd name="T50" fmla="*/ 1 w 870"/>
                <a:gd name="T51" fmla="*/ 0 h 1159"/>
                <a:gd name="T52" fmla="*/ 1 w 870"/>
                <a:gd name="T53" fmla="*/ 0 h 1159"/>
                <a:gd name="T54" fmla="*/ 1 w 870"/>
                <a:gd name="T55" fmla="*/ 0 h 1159"/>
                <a:gd name="T56" fmla="*/ 1 w 870"/>
                <a:gd name="T57" fmla="*/ 0 h 1159"/>
                <a:gd name="T58" fmla="*/ 1 w 870"/>
                <a:gd name="T59" fmla="*/ 0 h 1159"/>
                <a:gd name="T60" fmla="*/ 1 w 870"/>
                <a:gd name="T61" fmla="*/ 0 h 1159"/>
                <a:gd name="T62" fmla="*/ 1 w 870"/>
                <a:gd name="T63" fmla="*/ 0 h 1159"/>
                <a:gd name="T64" fmla="*/ 1 w 870"/>
                <a:gd name="T65" fmla="*/ 0 h 1159"/>
                <a:gd name="T66" fmla="*/ 1 w 870"/>
                <a:gd name="T67" fmla="*/ 0 h 1159"/>
                <a:gd name="T68" fmla="*/ 1 w 870"/>
                <a:gd name="T69" fmla="*/ 0 h 1159"/>
                <a:gd name="T70" fmla="*/ 1 w 870"/>
                <a:gd name="T71" fmla="*/ 0 h 1159"/>
                <a:gd name="T72" fmla="*/ 1 w 870"/>
                <a:gd name="T73" fmla="*/ 0 h 1159"/>
                <a:gd name="T74" fmla="*/ 1 w 870"/>
                <a:gd name="T75" fmla="*/ 0 h 1159"/>
                <a:gd name="T76" fmla="*/ 1 w 870"/>
                <a:gd name="T77" fmla="*/ 0 h 1159"/>
                <a:gd name="T78" fmla="*/ 1 w 870"/>
                <a:gd name="T79" fmla="*/ 0 h 1159"/>
                <a:gd name="T80" fmla="*/ 1 w 870"/>
                <a:gd name="T81" fmla="*/ 0 h 1159"/>
                <a:gd name="T82" fmla="*/ 1 w 870"/>
                <a:gd name="T83" fmla="*/ 0 h 1159"/>
                <a:gd name="T84" fmla="*/ 1 w 870"/>
                <a:gd name="T85" fmla="*/ 0 h 1159"/>
                <a:gd name="T86" fmla="*/ 1 w 870"/>
                <a:gd name="T87" fmla="*/ 0 h 1159"/>
                <a:gd name="T88" fmla="*/ 1 w 870"/>
                <a:gd name="T89" fmla="*/ 0 h 1159"/>
                <a:gd name="T90" fmla="*/ 1 w 870"/>
                <a:gd name="T91" fmla="*/ 0 h 1159"/>
                <a:gd name="T92" fmla="*/ 1 w 870"/>
                <a:gd name="T93" fmla="*/ 0 h 1159"/>
                <a:gd name="T94" fmla="*/ 1 w 870"/>
                <a:gd name="T95" fmla="*/ 0 h 1159"/>
                <a:gd name="T96" fmla="*/ 1 w 870"/>
                <a:gd name="T97" fmla="*/ 0 h 1159"/>
                <a:gd name="T98" fmla="*/ 1 w 870"/>
                <a:gd name="T99" fmla="*/ 0 h 1159"/>
                <a:gd name="T100" fmla="*/ 1 w 870"/>
                <a:gd name="T101" fmla="*/ 0 h 1159"/>
                <a:gd name="T102" fmla="*/ 0 w 870"/>
                <a:gd name="T103" fmla="*/ 0 h 1159"/>
                <a:gd name="T104" fmla="*/ 0 w 870"/>
                <a:gd name="T105" fmla="*/ 0 h 1159"/>
                <a:gd name="T106" fmla="*/ 1 w 870"/>
                <a:gd name="T107" fmla="*/ 0 h 1159"/>
                <a:gd name="T108" fmla="*/ 1 w 870"/>
                <a:gd name="T109" fmla="*/ 0 h 1159"/>
                <a:gd name="T110" fmla="*/ 1 w 870"/>
                <a:gd name="T111" fmla="*/ 0 h 1159"/>
                <a:gd name="T112" fmla="*/ 1 w 870"/>
                <a:gd name="T113" fmla="*/ 0 h 1159"/>
                <a:gd name="T114" fmla="*/ 1 w 870"/>
                <a:gd name="T115" fmla="*/ 0 h 1159"/>
                <a:gd name="T116" fmla="*/ 1 w 870"/>
                <a:gd name="T117" fmla="*/ 0 h 1159"/>
                <a:gd name="T118" fmla="*/ 1 w 870"/>
                <a:gd name="T119" fmla="*/ 0 h 1159"/>
                <a:gd name="T120" fmla="*/ 1 w 870"/>
                <a:gd name="T121" fmla="*/ 0 h 1159"/>
                <a:gd name="T122" fmla="*/ 1 w 870"/>
                <a:gd name="T123" fmla="*/ 0 h 1159"/>
                <a:gd name="T124" fmla="*/ 1 w 870"/>
                <a:gd name="T125" fmla="*/ 0 h 11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70"/>
                <a:gd name="T190" fmla="*/ 0 h 1159"/>
                <a:gd name="T191" fmla="*/ 870 w 870"/>
                <a:gd name="T192" fmla="*/ 1159 h 115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70" h="1159">
                  <a:moveTo>
                    <a:pt x="356" y="0"/>
                  </a:moveTo>
                  <a:lnTo>
                    <a:pt x="356" y="51"/>
                  </a:lnTo>
                  <a:lnTo>
                    <a:pt x="352" y="51"/>
                  </a:lnTo>
                  <a:lnTo>
                    <a:pt x="348" y="53"/>
                  </a:lnTo>
                  <a:lnTo>
                    <a:pt x="344" y="53"/>
                  </a:lnTo>
                  <a:lnTo>
                    <a:pt x="339" y="53"/>
                  </a:lnTo>
                  <a:lnTo>
                    <a:pt x="335" y="55"/>
                  </a:lnTo>
                  <a:lnTo>
                    <a:pt x="329" y="57"/>
                  </a:lnTo>
                  <a:lnTo>
                    <a:pt x="323" y="59"/>
                  </a:lnTo>
                  <a:lnTo>
                    <a:pt x="315" y="59"/>
                  </a:lnTo>
                  <a:lnTo>
                    <a:pt x="307" y="63"/>
                  </a:lnTo>
                  <a:lnTo>
                    <a:pt x="301" y="65"/>
                  </a:lnTo>
                  <a:lnTo>
                    <a:pt x="292" y="66"/>
                  </a:lnTo>
                  <a:lnTo>
                    <a:pt x="286" y="70"/>
                  </a:lnTo>
                  <a:lnTo>
                    <a:pt x="278" y="72"/>
                  </a:lnTo>
                  <a:lnTo>
                    <a:pt x="270" y="76"/>
                  </a:lnTo>
                  <a:lnTo>
                    <a:pt x="260" y="78"/>
                  </a:lnTo>
                  <a:lnTo>
                    <a:pt x="253" y="84"/>
                  </a:lnTo>
                  <a:lnTo>
                    <a:pt x="243" y="86"/>
                  </a:lnTo>
                  <a:lnTo>
                    <a:pt x="235" y="92"/>
                  </a:lnTo>
                  <a:lnTo>
                    <a:pt x="225" y="98"/>
                  </a:lnTo>
                  <a:lnTo>
                    <a:pt x="217" y="102"/>
                  </a:lnTo>
                  <a:lnTo>
                    <a:pt x="208" y="107"/>
                  </a:lnTo>
                  <a:lnTo>
                    <a:pt x="202" y="113"/>
                  </a:lnTo>
                  <a:lnTo>
                    <a:pt x="192" y="119"/>
                  </a:lnTo>
                  <a:lnTo>
                    <a:pt x="184" y="125"/>
                  </a:lnTo>
                  <a:lnTo>
                    <a:pt x="178" y="131"/>
                  </a:lnTo>
                  <a:lnTo>
                    <a:pt x="172" y="139"/>
                  </a:lnTo>
                  <a:lnTo>
                    <a:pt x="165" y="145"/>
                  </a:lnTo>
                  <a:lnTo>
                    <a:pt x="161" y="152"/>
                  </a:lnTo>
                  <a:lnTo>
                    <a:pt x="155" y="160"/>
                  </a:lnTo>
                  <a:lnTo>
                    <a:pt x="151" y="170"/>
                  </a:lnTo>
                  <a:lnTo>
                    <a:pt x="149" y="172"/>
                  </a:lnTo>
                  <a:lnTo>
                    <a:pt x="147" y="176"/>
                  </a:lnTo>
                  <a:lnTo>
                    <a:pt x="145" y="182"/>
                  </a:lnTo>
                  <a:lnTo>
                    <a:pt x="143" y="188"/>
                  </a:lnTo>
                  <a:lnTo>
                    <a:pt x="141" y="192"/>
                  </a:lnTo>
                  <a:lnTo>
                    <a:pt x="137" y="197"/>
                  </a:lnTo>
                  <a:lnTo>
                    <a:pt x="137" y="203"/>
                  </a:lnTo>
                  <a:lnTo>
                    <a:pt x="135" y="211"/>
                  </a:lnTo>
                  <a:lnTo>
                    <a:pt x="131" y="217"/>
                  </a:lnTo>
                  <a:lnTo>
                    <a:pt x="129" y="223"/>
                  </a:lnTo>
                  <a:lnTo>
                    <a:pt x="127" y="229"/>
                  </a:lnTo>
                  <a:lnTo>
                    <a:pt x="126" y="236"/>
                  </a:lnTo>
                  <a:lnTo>
                    <a:pt x="124" y="244"/>
                  </a:lnTo>
                  <a:lnTo>
                    <a:pt x="122" y="252"/>
                  </a:lnTo>
                  <a:lnTo>
                    <a:pt x="120" y="260"/>
                  </a:lnTo>
                  <a:lnTo>
                    <a:pt x="118" y="268"/>
                  </a:lnTo>
                  <a:lnTo>
                    <a:pt x="116" y="276"/>
                  </a:lnTo>
                  <a:lnTo>
                    <a:pt x="114" y="283"/>
                  </a:lnTo>
                  <a:lnTo>
                    <a:pt x="112" y="291"/>
                  </a:lnTo>
                  <a:lnTo>
                    <a:pt x="110" y="299"/>
                  </a:lnTo>
                  <a:lnTo>
                    <a:pt x="108" y="307"/>
                  </a:lnTo>
                  <a:lnTo>
                    <a:pt x="106" y="315"/>
                  </a:lnTo>
                  <a:lnTo>
                    <a:pt x="104" y="324"/>
                  </a:lnTo>
                  <a:lnTo>
                    <a:pt x="102" y="334"/>
                  </a:lnTo>
                  <a:lnTo>
                    <a:pt x="100" y="340"/>
                  </a:lnTo>
                  <a:lnTo>
                    <a:pt x="98" y="350"/>
                  </a:lnTo>
                  <a:lnTo>
                    <a:pt x="96" y="360"/>
                  </a:lnTo>
                  <a:lnTo>
                    <a:pt x="94" y="367"/>
                  </a:lnTo>
                  <a:lnTo>
                    <a:pt x="92" y="375"/>
                  </a:lnTo>
                  <a:lnTo>
                    <a:pt x="90" y="385"/>
                  </a:lnTo>
                  <a:lnTo>
                    <a:pt x="88" y="393"/>
                  </a:lnTo>
                  <a:lnTo>
                    <a:pt x="88" y="403"/>
                  </a:lnTo>
                  <a:lnTo>
                    <a:pt x="84" y="410"/>
                  </a:lnTo>
                  <a:lnTo>
                    <a:pt x="84" y="420"/>
                  </a:lnTo>
                  <a:lnTo>
                    <a:pt x="83" y="426"/>
                  </a:lnTo>
                  <a:lnTo>
                    <a:pt x="81" y="436"/>
                  </a:lnTo>
                  <a:lnTo>
                    <a:pt x="79" y="444"/>
                  </a:lnTo>
                  <a:lnTo>
                    <a:pt x="77" y="451"/>
                  </a:lnTo>
                  <a:lnTo>
                    <a:pt x="75" y="459"/>
                  </a:lnTo>
                  <a:lnTo>
                    <a:pt x="75" y="469"/>
                  </a:lnTo>
                  <a:lnTo>
                    <a:pt x="73" y="477"/>
                  </a:lnTo>
                  <a:lnTo>
                    <a:pt x="71" y="485"/>
                  </a:lnTo>
                  <a:lnTo>
                    <a:pt x="69" y="490"/>
                  </a:lnTo>
                  <a:lnTo>
                    <a:pt x="69" y="498"/>
                  </a:lnTo>
                  <a:lnTo>
                    <a:pt x="67" y="506"/>
                  </a:lnTo>
                  <a:lnTo>
                    <a:pt x="65" y="512"/>
                  </a:lnTo>
                  <a:lnTo>
                    <a:pt x="65" y="520"/>
                  </a:lnTo>
                  <a:lnTo>
                    <a:pt x="65" y="528"/>
                  </a:lnTo>
                  <a:lnTo>
                    <a:pt x="63" y="533"/>
                  </a:lnTo>
                  <a:lnTo>
                    <a:pt x="61" y="539"/>
                  </a:lnTo>
                  <a:lnTo>
                    <a:pt x="59" y="545"/>
                  </a:lnTo>
                  <a:lnTo>
                    <a:pt x="59" y="551"/>
                  </a:lnTo>
                  <a:lnTo>
                    <a:pt x="57" y="557"/>
                  </a:lnTo>
                  <a:lnTo>
                    <a:pt x="57" y="561"/>
                  </a:lnTo>
                  <a:lnTo>
                    <a:pt x="57" y="567"/>
                  </a:lnTo>
                  <a:lnTo>
                    <a:pt x="57" y="571"/>
                  </a:lnTo>
                  <a:lnTo>
                    <a:pt x="55" y="578"/>
                  </a:lnTo>
                  <a:lnTo>
                    <a:pt x="53" y="586"/>
                  </a:lnTo>
                  <a:lnTo>
                    <a:pt x="53" y="592"/>
                  </a:lnTo>
                  <a:lnTo>
                    <a:pt x="53" y="598"/>
                  </a:lnTo>
                  <a:lnTo>
                    <a:pt x="53" y="602"/>
                  </a:lnTo>
                  <a:lnTo>
                    <a:pt x="51" y="606"/>
                  </a:lnTo>
                  <a:lnTo>
                    <a:pt x="51" y="612"/>
                  </a:lnTo>
                  <a:lnTo>
                    <a:pt x="51" y="619"/>
                  </a:lnTo>
                  <a:lnTo>
                    <a:pt x="49" y="623"/>
                  </a:lnTo>
                  <a:lnTo>
                    <a:pt x="49" y="627"/>
                  </a:lnTo>
                  <a:lnTo>
                    <a:pt x="49" y="633"/>
                  </a:lnTo>
                  <a:lnTo>
                    <a:pt x="49" y="637"/>
                  </a:lnTo>
                  <a:lnTo>
                    <a:pt x="49" y="643"/>
                  </a:lnTo>
                  <a:lnTo>
                    <a:pt x="49" y="647"/>
                  </a:lnTo>
                  <a:lnTo>
                    <a:pt x="49" y="653"/>
                  </a:lnTo>
                  <a:lnTo>
                    <a:pt x="49" y="658"/>
                  </a:lnTo>
                  <a:lnTo>
                    <a:pt x="47" y="664"/>
                  </a:lnTo>
                  <a:lnTo>
                    <a:pt x="47" y="670"/>
                  </a:lnTo>
                  <a:lnTo>
                    <a:pt x="47" y="676"/>
                  </a:lnTo>
                  <a:lnTo>
                    <a:pt x="47" y="682"/>
                  </a:lnTo>
                  <a:lnTo>
                    <a:pt x="47" y="688"/>
                  </a:lnTo>
                  <a:lnTo>
                    <a:pt x="47" y="696"/>
                  </a:lnTo>
                  <a:lnTo>
                    <a:pt x="47" y="701"/>
                  </a:lnTo>
                  <a:lnTo>
                    <a:pt x="47" y="709"/>
                  </a:lnTo>
                  <a:lnTo>
                    <a:pt x="47" y="715"/>
                  </a:lnTo>
                  <a:lnTo>
                    <a:pt x="47" y="721"/>
                  </a:lnTo>
                  <a:lnTo>
                    <a:pt x="47" y="729"/>
                  </a:lnTo>
                  <a:lnTo>
                    <a:pt x="47" y="737"/>
                  </a:lnTo>
                  <a:lnTo>
                    <a:pt x="47" y="742"/>
                  </a:lnTo>
                  <a:lnTo>
                    <a:pt x="47" y="750"/>
                  </a:lnTo>
                  <a:lnTo>
                    <a:pt x="47" y="756"/>
                  </a:lnTo>
                  <a:lnTo>
                    <a:pt x="47" y="764"/>
                  </a:lnTo>
                  <a:lnTo>
                    <a:pt x="45" y="772"/>
                  </a:lnTo>
                  <a:lnTo>
                    <a:pt x="45" y="778"/>
                  </a:lnTo>
                  <a:lnTo>
                    <a:pt x="45" y="785"/>
                  </a:lnTo>
                  <a:lnTo>
                    <a:pt x="45" y="791"/>
                  </a:lnTo>
                  <a:lnTo>
                    <a:pt x="45" y="799"/>
                  </a:lnTo>
                  <a:lnTo>
                    <a:pt x="45" y="805"/>
                  </a:lnTo>
                  <a:lnTo>
                    <a:pt x="45" y="813"/>
                  </a:lnTo>
                  <a:lnTo>
                    <a:pt x="45" y="819"/>
                  </a:lnTo>
                  <a:lnTo>
                    <a:pt x="45" y="825"/>
                  </a:lnTo>
                  <a:lnTo>
                    <a:pt x="45" y="832"/>
                  </a:lnTo>
                  <a:lnTo>
                    <a:pt x="45" y="838"/>
                  </a:lnTo>
                  <a:lnTo>
                    <a:pt x="45" y="846"/>
                  </a:lnTo>
                  <a:lnTo>
                    <a:pt x="45" y="852"/>
                  </a:lnTo>
                  <a:lnTo>
                    <a:pt x="45" y="860"/>
                  </a:lnTo>
                  <a:lnTo>
                    <a:pt x="45" y="866"/>
                  </a:lnTo>
                  <a:lnTo>
                    <a:pt x="45" y="871"/>
                  </a:lnTo>
                  <a:lnTo>
                    <a:pt x="45" y="877"/>
                  </a:lnTo>
                  <a:lnTo>
                    <a:pt x="45" y="883"/>
                  </a:lnTo>
                  <a:lnTo>
                    <a:pt x="45" y="889"/>
                  </a:lnTo>
                  <a:lnTo>
                    <a:pt x="45" y="895"/>
                  </a:lnTo>
                  <a:lnTo>
                    <a:pt x="45" y="899"/>
                  </a:lnTo>
                  <a:lnTo>
                    <a:pt x="45" y="905"/>
                  </a:lnTo>
                  <a:lnTo>
                    <a:pt x="45" y="909"/>
                  </a:lnTo>
                  <a:lnTo>
                    <a:pt x="45" y="914"/>
                  </a:lnTo>
                  <a:lnTo>
                    <a:pt x="45" y="924"/>
                  </a:lnTo>
                  <a:lnTo>
                    <a:pt x="45" y="932"/>
                  </a:lnTo>
                  <a:lnTo>
                    <a:pt x="45" y="938"/>
                  </a:lnTo>
                  <a:lnTo>
                    <a:pt x="47" y="944"/>
                  </a:lnTo>
                  <a:lnTo>
                    <a:pt x="47" y="950"/>
                  </a:lnTo>
                  <a:lnTo>
                    <a:pt x="47" y="954"/>
                  </a:lnTo>
                  <a:lnTo>
                    <a:pt x="47" y="959"/>
                  </a:lnTo>
                  <a:lnTo>
                    <a:pt x="47" y="965"/>
                  </a:lnTo>
                  <a:lnTo>
                    <a:pt x="47" y="969"/>
                  </a:lnTo>
                  <a:lnTo>
                    <a:pt x="49" y="975"/>
                  </a:lnTo>
                  <a:lnTo>
                    <a:pt x="49" y="981"/>
                  </a:lnTo>
                  <a:lnTo>
                    <a:pt x="51" y="989"/>
                  </a:lnTo>
                  <a:lnTo>
                    <a:pt x="51" y="993"/>
                  </a:lnTo>
                  <a:lnTo>
                    <a:pt x="53" y="998"/>
                  </a:lnTo>
                  <a:lnTo>
                    <a:pt x="53" y="1004"/>
                  </a:lnTo>
                  <a:lnTo>
                    <a:pt x="55" y="1010"/>
                  </a:lnTo>
                  <a:lnTo>
                    <a:pt x="55" y="1016"/>
                  </a:lnTo>
                  <a:lnTo>
                    <a:pt x="57" y="1022"/>
                  </a:lnTo>
                  <a:lnTo>
                    <a:pt x="57" y="1028"/>
                  </a:lnTo>
                  <a:lnTo>
                    <a:pt x="59" y="1034"/>
                  </a:lnTo>
                  <a:lnTo>
                    <a:pt x="61" y="1039"/>
                  </a:lnTo>
                  <a:lnTo>
                    <a:pt x="63" y="1045"/>
                  </a:lnTo>
                  <a:lnTo>
                    <a:pt x="63" y="1049"/>
                  </a:lnTo>
                  <a:lnTo>
                    <a:pt x="65" y="1055"/>
                  </a:lnTo>
                  <a:lnTo>
                    <a:pt x="65" y="1059"/>
                  </a:lnTo>
                  <a:lnTo>
                    <a:pt x="67" y="1065"/>
                  </a:lnTo>
                  <a:lnTo>
                    <a:pt x="69" y="1069"/>
                  </a:lnTo>
                  <a:lnTo>
                    <a:pt x="71" y="1075"/>
                  </a:lnTo>
                  <a:lnTo>
                    <a:pt x="75" y="1081"/>
                  </a:lnTo>
                  <a:lnTo>
                    <a:pt x="77" y="1088"/>
                  </a:lnTo>
                  <a:lnTo>
                    <a:pt x="81" y="1092"/>
                  </a:lnTo>
                  <a:lnTo>
                    <a:pt x="84" y="1098"/>
                  </a:lnTo>
                  <a:lnTo>
                    <a:pt x="88" y="1100"/>
                  </a:lnTo>
                  <a:lnTo>
                    <a:pt x="92" y="1102"/>
                  </a:lnTo>
                  <a:lnTo>
                    <a:pt x="98" y="1104"/>
                  </a:lnTo>
                  <a:lnTo>
                    <a:pt x="104" y="1106"/>
                  </a:lnTo>
                  <a:lnTo>
                    <a:pt x="112" y="1108"/>
                  </a:lnTo>
                  <a:lnTo>
                    <a:pt x="120" y="1110"/>
                  </a:lnTo>
                  <a:lnTo>
                    <a:pt x="124" y="1110"/>
                  </a:lnTo>
                  <a:lnTo>
                    <a:pt x="129" y="1110"/>
                  </a:lnTo>
                  <a:lnTo>
                    <a:pt x="135" y="1110"/>
                  </a:lnTo>
                  <a:lnTo>
                    <a:pt x="141" y="1110"/>
                  </a:lnTo>
                  <a:lnTo>
                    <a:pt x="145" y="1108"/>
                  </a:lnTo>
                  <a:lnTo>
                    <a:pt x="151" y="1106"/>
                  </a:lnTo>
                  <a:lnTo>
                    <a:pt x="157" y="1106"/>
                  </a:lnTo>
                  <a:lnTo>
                    <a:pt x="163" y="1104"/>
                  </a:lnTo>
                  <a:lnTo>
                    <a:pt x="169" y="1102"/>
                  </a:lnTo>
                  <a:lnTo>
                    <a:pt x="174" y="1100"/>
                  </a:lnTo>
                  <a:lnTo>
                    <a:pt x="180" y="1098"/>
                  </a:lnTo>
                  <a:lnTo>
                    <a:pt x="188" y="1096"/>
                  </a:lnTo>
                  <a:lnTo>
                    <a:pt x="196" y="1092"/>
                  </a:lnTo>
                  <a:lnTo>
                    <a:pt x="202" y="1088"/>
                  </a:lnTo>
                  <a:lnTo>
                    <a:pt x="210" y="1084"/>
                  </a:lnTo>
                  <a:lnTo>
                    <a:pt x="217" y="1081"/>
                  </a:lnTo>
                  <a:lnTo>
                    <a:pt x="225" y="1075"/>
                  </a:lnTo>
                  <a:lnTo>
                    <a:pt x="233" y="1071"/>
                  </a:lnTo>
                  <a:lnTo>
                    <a:pt x="241" y="1065"/>
                  </a:lnTo>
                  <a:lnTo>
                    <a:pt x="249" y="1059"/>
                  </a:lnTo>
                  <a:lnTo>
                    <a:pt x="253" y="1055"/>
                  </a:lnTo>
                  <a:lnTo>
                    <a:pt x="256" y="1051"/>
                  </a:lnTo>
                  <a:lnTo>
                    <a:pt x="260" y="1047"/>
                  </a:lnTo>
                  <a:lnTo>
                    <a:pt x="266" y="1043"/>
                  </a:lnTo>
                  <a:lnTo>
                    <a:pt x="270" y="1039"/>
                  </a:lnTo>
                  <a:lnTo>
                    <a:pt x="276" y="1034"/>
                  </a:lnTo>
                  <a:lnTo>
                    <a:pt x="282" y="1030"/>
                  </a:lnTo>
                  <a:lnTo>
                    <a:pt x="288" y="1026"/>
                  </a:lnTo>
                  <a:lnTo>
                    <a:pt x="292" y="1020"/>
                  </a:lnTo>
                  <a:lnTo>
                    <a:pt x="297" y="1014"/>
                  </a:lnTo>
                  <a:lnTo>
                    <a:pt x="305" y="1010"/>
                  </a:lnTo>
                  <a:lnTo>
                    <a:pt x="311" y="1004"/>
                  </a:lnTo>
                  <a:lnTo>
                    <a:pt x="317" y="998"/>
                  </a:lnTo>
                  <a:lnTo>
                    <a:pt x="325" y="993"/>
                  </a:lnTo>
                  <a:lnTo>
                    <a:pt x="331" y="987"/>
                  </a:lnTo>
                  <a:lnTo>
                    <a:pt x="339" y="981"/>
                  </a:lnTo>
                  <a:lnTo>
                    <a:pt x="344" y="975"/>
                  </a:lnTo>
                  <a:lnTo>
                    <a:pt x="352" y="969"/>
                  </a:lnTo>
                  <a:lnTo>
                    <a:pt x="358" y="961"/>
                  </a:lnTo>
                  <a:lnTo>
                    <a:pt x="366" y="955"/>
                  </a:lnTo>
                  <a:lnTo>
                    <a:pt x="374" y="948"/>
                  </a:lnTo>
                  <a:lnTo>
                    <a:pt x="382" y="940"/>
                  </a:lnTo>
                  <a:lnTo>
                    <a:pt x="389" y="934"/>
                  </a:lnTo>
                  <a:lnTo>
                    <a:pt x="397" y="926"/>
                  </a:lnTo>
                  <a:lnTo>
                    <a:pt x="405" y="918"/>
                  </a:lnTo>
                  <a:lnTo>
                    <a:pt x="413" y="911"/>
                  </a:lnTo>
                  <a:lnTo>
                    <a:pt x="421" y="903"/>
                  </a:lnTo>
                  <a:lnTo>
                    <a:pt x="430" y="895"/>
                  </a:lnTo>
                  <a:lnTo>
                    <a:pt x="438" y="885"/>
                  </a:lnTo>
                  <a:lnTo>
                    <a:pt x="446" y="877"/>
                  </a:lnTo>
                  <a:lnTo>
                    <a:pt x="454" y="869"/>
                  </a:lnTo>
                  <a:lnTo>
                    <a:pt x="464" y="862"/>
                  </a:lnTo>
                  <a:lnTo>
                    <a:pt x="471" y="852"/>
                  </a:lnTo>
                  <a:lnTo>
                    <a:pt x="479" y="842"/>
                  </a:lnTo>
                  <a:lnTo>
                    <a:pt x="489" y="832"/>
                  </a:lnTo>
                  <a:lnTo>
                    <a:pt x="497" y="825"/>
                  </a:lnTo>
                  <a:lnTo>
                    <a:pt x="507" y="815"/>
                  </a:lnTo>
                  <a:lnTo>
                    <a:pt x="514" y="805"/>
                  </a:lnTo>
                  <a:lnTo>
                    <a:pt x="524" y="795"/>
                  </a:lnTo>
                  <a:lnTo>
                    <a:pt x="532" y="785"/>
                  </a:lnTo>
                  <a:lnTo>
                    <a:pt x="540" y="776"/>
                  </a:lnTo>
                  <a:lnTo>
                    <a:pt x="550" y="766"/>
                  </a:lnTo>
                  <a:lnTo>
                    <a:pt x="557" y="756"/>
                  </a:lnTo>
                  <a:lnTo>
                    <a:pt x="567" y="746"/>
                  </a:lnTo>
                  <a:lnTo>
                    <a:pt x="575" y="735"/>
                  </a:lnTo>
                  <a:lnTo>
                    <a:pt x="583" y="725"/>
                  </a:lnTo>
                  <a:lnTo>
                    <a:pt x="593" y="713"/>
                  </a:lnTo>
                  <a:lnTo>
                    <a:pt x="602" y="703"/>
                  </a:lnTo>
                  <a:lnTo>
                    <a:pt x="610" y="692"/>
                  </a:lnTo>
                  <a:lnTo>
                    <a:pt x="618" y="682"/>
                  </a:lnTo>
                  <a:lnTo>
                    <a:pt x="626" y="670"/>
                  </a:lnTo>
                  <a:lnTo>
                    <a:pt x="636" y="660"/>
                  </a:lnTo>
                  <a:lnTo>
                    <a:pt x="641" y="649"/>
                  </a:lnTo>
                  <a:lnTo>
                    <a:pt x="651" y="637"/>
                  </a:lnTo>
                  <a:lnTo>
                    <a:pt x="659" y="625"/>
                  </a:lnTo>
                  <a:lnTo>
                    <a:pt x="669" y="615"/>
                  </a:lnTo>
                  <a:lnTo>
                    <a:pt x="675" y="602"/>
                  </a:lnTo>
                  <a:lnTo>
                    <a:pt x="682" y="592"/>
                  </a:lnTo>
                  <a:lnTo>
                    <a:pt x="690" y="580"/>
                  </a:lnTo>
                  <a:lnTo>
                    <a:pt x="698" y="569"/>
                  </a:lnTo>
                  <a:lnTo>
                    <a:pt x="706" y="557"/>
                  </a:lnTo>
                  <a:lnTo>
                    <a:pt x="714" y="545"/>
                  </a:lnTo>
                  <a:lnTo>
                    <a:pt x="720" y="531"/>
                  </a:lnTo>
                  <a:lnTo>
                    <a:pt x="727" y="522"/>
                  </a:lnTo>
                  <a:lnTo>
                    <a:pt x="733" y="508"/>
                  </a:lnTo>
                  <a:lnTo>
                    <a:pt x="741" y="496"/>
                  </a:lnTo>
                  <a:lnTo>
                    <a:pt x="747" y="485"/>
                  </a:lnTo>
                  <a:lnTo>
                    <a:pt x="753" y="473"/>
                  </a:lnTo>
                  <a:lnTo>
                    <a:pt x="757" y="461"/>
                  </a:lnTo>
                  <a:lnTo>
                    <a:pt x="763" y="449"/>
                  </a:lnTo>
                  <a:lnTo>
                    <a:pt x="767" y="438"/>
                  </a:lnTo>
                  <a:lnTo>
                    <a:pt x="772" y="428"/>
                  </a:lnTo>
                  <a:lnTo>
                    <a:pt x="776" y="416"/>
                  </a:lnTo>
                  <a:lnTo>
                    <a:pt x="780" y="404"/>
                  </a:lnTo>
                  <a:lnTo>
                    <a:pt x="784" y="393"/>
                  </a:lnTo>
                  <a:lnTo>
                    <a:pt x="788" y="383"/>
                  </a:lnTo>
                  <a:lnTo>
                    <a:pt x="790" y="373"/>
                  </a:lnTo>
                  <a:lnTo>
                    <a:pt x="794" y="363"/>
                  </a:lnTo>
                  <a:lnTo>
                    <a:pt x="796" y="354"/>
                  </a:lnTo>
                  <a:lnTo>
                    <a:pt x="800" y="342"/>
                  </a:lnTo>
                  <a:lnTo>
                    <a:pt x="802" y="332"/>
                  </a:lnTo>
                  <a:lnTo>
                    <a:pt x="804" y="322"/>
                  </a:lnTo>
                  <a:lnTo>
                    <a:pt x="804" y="313"/>
                  </a:lnTo>
                  <a:lnTo>
                    <a:pt x="806" y="303"/>
                  </a:lnTo>
                  <a:lnTo>
                    <a:pt x="808" y="293"/>
                  </a:lnTo>
                  <a:lnTo>
                    <a:pt x="808" y="285"/>
                  </a:lnTo>
                  <a:lnTo>
                    <a:pt x="810" y="276"/>
                  </a:lnTo>
                  <a:lnTo>
                    <a:pt x="811" y="268"/>
                  </a:lnTo>
                  <a:lnTo>
                    <a:pt x="811" y="258"/>
                  </a:lnTo>
                  <a:lnTo>
                    <a:pt x="811" y="248"/>
                  </a:lnTo>
                  <a:lnTo>
                    <a:pt x="811" y="242"/>
                  </a:lnTo>
                  <a:lnTo>
                    <a:pt x="811" y="234"/>
                  </a:lnTo>
                  <a:lnTo>
                    <a:pt x="811" y="225"/>
                  </a:lnTo>
                  <a:lnTo>
                    <a:pt x="811" y="217"/>
                  </a:lnTo>
                  <a:lnTo>
                    <a:pt x="811" y="209"/>
                  </a:lnTo>
                  <a:lnTo>
                    <a:pt x="811" y="203"/>
                  </a:lnTo>
                  <a:lnTo>
                    <a:pt x="811" y="195"/>
                  </a:lnTo>
                  <a:lnTo>
                    <a:pt x="811" y="188"/>
                  </a:lnTo>
                  <a:lnTo>
                    <a:pt x="810" y="180"/>
                  </a:lnTo>
                  <a:lnTo>
                    <a:pt x="810" y="174"/>
                  </a:lnTo>
                  <a:lnTo>
                    <a:pt x="808" y="166"/>
                  </a:lnTo>
                  <a:lnTo>
                    <a:pt x="808" y="160"/>
                  </a:lnTo>
                  <a:lnTo>
                    <a:pt x="806" y="154"/>
                  </a:lnTo>
                  <a:lnTo>
                    <a:pt x="806" y="150"/>
                  </a:lnTo>
                  <a:lnTo>
                    <a:pt x="804" y="145"/>
                  </a:lnTo>
                  <a:lnTo>
                    <a:pt x="804" y="139"/>
                  </a:lnTo>
                  <a:lnTo>
                    <a:pt x="802" y="133"/>
                  </a:lnTo>
                  <a:lnTo>
                    <a:pt x="802" y="127"/>
                  </a:lnTo>
                  <a:lnTo>
                    <a:pt x="800" y="119"/>
                  </a:lnTo>
                  <a:lnTo>
                    <a:pt x="798" y="111"/>
                  </a:lnTo>
                  <a:lnTo>
                    <a:pt x="796" y="102"/>
                  </a:lnTo>
                  <a:lnTo>
                    <a:pt x="792" y="96"/>
                  </a:lnTo>
                  <a:lnTo>
                    <a:pt x="792" y="90"/>
                  </a:lnTo>
                  <a:lnTo>
                    <a:pt x="790" y="86"/>
                  </a:lnTo>
                  <a:lnTo>
                    <a:pt x="786" y="80"/>
                  </a:lnTo>
                  <a:lnTo>
                    <a:pt x="786" y="78"/>
                  </a:lnTo>
                  <a:lnTo>
                    <a:pt x="819" y="43"/>
                  </a:lnTo>
                  <a:lnTo>
                    <a:pt x="819" y="45"/>
                  </a:lnTo>
                  <a:lnTo>
                    <a:pt x="821" y="49"/>
                  </a:lnTo>
                  <a:lnTo>
                    <a:pt x="823" y="53"/>
                  </a:lnTo>
                  <a:lnTo>
                    <a:pt x="823" y="57"/>
                  </a:lnTo>
                  <a:lnTo>
                    <a:pt x="827" y="61"/>
                  </a:lnTo>
                  <a:lnTo>
                    <a:pt x="829" y="66"/>
                  </a:lnTo>
                  <a:lnTo>
                    <a:pt x="831" y="72"/>
                  </a:lnTo>
                  <a:lnTo>
                    <a:pt x="833" y="78"/>
                  </a:lnTo>
                  <a:lnTo>
                    <a:pt x="835" y="86"/>
                  </a:lnTo>
                  <a:lnTo>
                    <a:pt x="837" y="92"/>
                  </a:lnTo>
                  <a:lnTo>
                    <a:pt x="841" y="100"/>
                  </a:lnTo>
                  <a:lnTo>
                    <a:pt x="843" y="107"/>
                  </a:lnTo>
                  <a:lnTo>
                    <a:pt x="845" y="111"/>
                  </a:lnTo>
                  <a:lnTo>
                    <a:pt x="847" y="117"/>
                  </a:lnTo>
                  <a:lnTo>
                    <a:pt x="847" y="121"/>
                  </a:lnTo>
                  <a:lnTo>
                    <a:pt x="851" y="127"/>
                  </a:lnTo>
                  <a:lnTo>
                    <a:pt x="851" y="131"/>
                  </a:lnTo>
                  <a:lnTo>
                    <a:pt x="851" y="135"/>
                  </a:lnTo>
                  <a:lnTo>
                    <a:pt x="853" y="141"/>
                  </a:lnTo>
                  <a:lnTo>
                    <a:pt x="854" y="145"/>
                  </a:lnTo>
                  <a:lnTo>
                    <a:pt x="854" y="150"/>
                  </a:lnTo>
                  <a:lnTo>
                    <a:pt x="856" y="156"/>
                  </a:lnTo>
                  <a:lnTo>
                    <a:pt x="856" y="160"/>
                  </a:lnTo>
                  <a:lnTo>
                    <a:pt x="858" y="166"/>
                  </a:lnTo>
                  <a:lnTo>
                    <a:pt x="858" y="170"/>
                  </a:lnTo>
                  <a:lnTo>
                    <a:pt x="860" y="176"/>
                  </a:lnTo>
                  <a:lnTo>
                    <a:pt x="860" y="182"/>
                  </a:lnTo>
                  <a:lnTo>
                    <a:pt x="862" y="186"/>
                  </a:lnTo>
                  <a:lnTo>
                    <a:pt x="862" y="192"/>
                  </a:lnTo>
                  <a:lnTo>
                    <a:pt x="864" y="197"/>
                  </a:lnTo>
                  <a:lnTo>
                    <a:pt x="864" y="203"/>
                  </a:lnTo>
                  <a:lnTo>
                    <a:pt x="866" y="209"/>
                  </a:lnTo>
                  <a:lnTo>
                    <a:pt x="866" y="213"/>
                  </a:lnTo>
                  <a:lnTo>
                    <a:pt x="866" y="219"/>
                  </a:lnTo>
                  <a:lnTo>
                    <a:pt x="866" y="223"/>
                  </a:lnTo>
                  <a:lnTo>
                    <a:pt x="868" y="229"/>
                  </a:lnTo>
                  <a:lnTo>
                    <a:pt x="868" y="234"/>
                  </a:lnTo>
                  <a:lnTo>
                    <a:pt x="868" y="240"/>
                  </a:lnTo>
                  <a:lnTo>
                    <a:pt x="868" y="246"/>
                  </a:lnTo>
                  <a:lnTo>
                    <a:pt x="870" y="252"/>
                  </a:lnTo>
                  <a:lnTo>
                    <a:pt x="868" y="256"/>
                  </a:lnTo>
                  <a:lnTo>
                    <a:pt x="868" y="262"/>
                  </a:lnTo>
                  <a:lnTo>
                    <a:pt x="868" y="268"/>
                  </a:lnTo>
                  <a:lnTo>
                    <a:pt x="868" y="274"/>
                  </a:lnTo>
                  <a:lnTo>
                    <a:pt x="868" y="277"/>
                  </a:lnTo>
                  <a:lnTo>
                    <a:pt x="868" y="283"/>
                  </a:lnTo>
                  <a:lnTo>
                    <a:pt x="866" y="289"/>
                  </a:lnTo>
                  <a:lnTo>
                    <a:pt x="866" y="295"/>
                  </a:lnTo>
                  <a:lnTo>
                    <a:pt x="864" y="301"/>
                  </a:lnTo>
                  <a:lnTo>
                    <a:pt x="864" y="305"/>
                  </a:lnTo>
                  <a:lnTo>
                    <a:pt x="862" y="311"/>
                  </a:lnTo>
                  <a:lnTo>
                    <a:pt x="862" y="317"/>
                  </a:lnTo>
                  <a:lnTo>
                    <a:pt x="860" y="320"/>
                  </a:lnTo>
                  <a:lnTo>
                    <a:pt x="858" y="328"/>
                  </a:lnTo>
                  <a:lnTo>
                    <a:pt x="856" y="334"/>
                  </a:lnTo>
                  <a:lnTo>
                    <a:pt x="856" y="340"/>
                  </a:lnTo>
                  <a:lnTo>
                    <a:pt x="853" y="346"/>
                  </a:lnTo>
                  <a:lnTo>
                    <a:pt x="851" y="354"/>
                  </a:lnTo>
                  <a:lnTo>
                    <a:pt x="849" y="360"/>
                  </a:lnTo>
                  <a:lnTo>
                    <a:pt x="847" y="365"/>
                  </a:lnTo>
                  <a:lnTo>
                    <a:pt x="845" y="373"/>
                  </a:lnTo>
                  <a:lnTo>
                    <a:pt x="843" y="379"/>
                  </a:lnTo>
                  <a:lnTo>
                    <a:pt x="839" y="387"/>
                  </a:lnTo>
                  <a:lnTo>
                    <a:pt x="837" y="393"/>
                  </a:lnTo>
                  <a:lnTo>
                    <a:pt x="835" y="401"/>
                  </a:lnTo>
                  <a:lnTo>
                    <a:pt x="831" y="406"/>
                  </a:lnTo>
                  <a:lnTo>
                    <a:pt x="829" y="412"/>
                  </a:lnTo>
                  <a:lnTo>
                    <a:pt x="825" y="420"/>
                  </a:lnTo>
                  <a:lnTo>
                    <a:pt x="823" y="428"/>
                  </a:lnTo>
                  <a:lnTo>
                    <a:pt x="819" y="434"/>
                  </a:lnTo>
                  <a:lnTo>
                    <a:pt x="817" y="442"/>
                  </a:lnTo>
                  <a:lnTo>
                    <a:pt x="813" y="449"/>
                  </a:lnTo>
                  <a:lnTo>
                    <a:pt x="811" y="455"/>
                  </a:lnTo>
                  <a:lnTo>
                    <a:pt x="808" y="463"/>
                  </a:lnTo>
                  <a:lnTo>
                    <a:pt x="804" y="469"/>
                  </a:lnTo>
                  <a:lnTo>
                    <a:pt x="802" y="477"/>
                  </a:lnTo>
                  <a:lnTo>
                    <a:pt x="798" y="483"/>
                  </a:lnTo>
                  <a:lnTo>
                    <a:pt x="796" y="490"/>
                  </a:lnTo>
                  <a:lnTo>
                    <a:pt x="792" y="496"/>
                  </a:lnTo>
                  <a:lnTo>
                    <a:pt x="790" y="504"/>
                  </a:lnTo>
                  <a:lnTo>
                    <a:pt x="786" y="510"/>
                  </a:lnTo>
                  <a:lnTo>
                    <a:pt x="782" y="516"/>
                  </a:lnTo>
                  <a:lnTo>
                    <a:pt x="778" y="522"/>
                  </a:lnTo>
                  <a:lnTo>
                    <a:pt x="776" y="530"/>
                  </a:lnTo>
                  <a:lnTo>
                    <a:pt x="772" y="535"/>
                  </a:lnTo>
                  <a:lnTo>
                    <a:pt x="770" y="541"/>
                  </a:lnTo>
                  <a:lnTo>
                    <a:pt x="767" y="547"/>
                  </a:lnTo>
                  <a:lnTo>
                    <a:pt x="765" y="553"/>
                  </a:lnTo>
                  <a:lnTo>
                    <a:pt x="761" y="557"/>
                  </a:lnTo>
                  <a:lnTo>
                    <a:pt x="759" y="563"/>
                  </a:lnTo>
                  <a:lnTo>
                    <a:pt x="755" y="569"/>
                  </a:lnTo>
                  <a:lnTo>
                    <a:pt x="753" y="574"/>
                  </a:lnTo>
                  <a:lnTo>
                    <a:pt x="751" y="578"/>
                  </a:lnTo>
                  <a:lnTo>
                    <a:pt x="747" y="582"/>
                  </a:lnTo>
                  <a:lnTo>
                    <a:pt x="745" y="588"/>
                  </a:lnTo>
                  <a:lnTo>
                    <a:pt x="743" y="594"/>
                  </a:lnTo>
                  <a:lnTo>
                    <a:pt x="739" y="600"/>
                  </a:lnTo>
                  <a:lnTo>
                    <a:pt x="733" y="608"/>
                  </a:lnTo>
                  <a:lnTo>
                    <a:pt x="731" y="615"/>
                  </a:lnTo>
                  <a:lnTo>
                    <a:pt x="727" y="621"/>
                  </a:lnTo>
                  <a:lnTo>
                    <a:pt x="724" y="627"/>
                  </a:lnTo>
                  <a:lnTo>
                    <a:pt x="724" y="631"/>
                  </a:lnTo>
                  <a:lnTo>
                    <a:pt x="722" y="631"/>
                  </a:lnTo>
                  <a:lnTo>
                    <a:pt x="720" y="633"/>
                  </a:lnTo>
                  <a:lnTo>
                    <a:pt x="718" y="637"/>
                  </a:lnTo>
                  <a:lnTo>
                    <a:pt x="714" y="643"/>
                  </a:lnTo>
                  <a:lnTo>
                    <a:pt x="708" y="649"/>
                  </a:lnTo>
                  <a:lnTo>
                    <a:pt x="702" y="657"/>
                  </a:lnTo>
                  <a:lnTo>
                    <a:pt x="700" y="660"/>
                  </a:lnTo>
                  <a:lnTo>
                    <a:pt x="696" y="664"/>
                  </a:lnTo>
                  <a:lnTo>
                    <a:pt x="694" y="670"/>
                  </a:lnTo>
                  <a:lnTo>
                    <a:pt x="690" y="674"/>
                  </a:lnTo>
                  <a:lnTo>
                    <a:pt x="686" y="680"/>
                  </a:lnTo>
                  <a:lnTo>
                    <a:pt x="681" y="686"/>
                  </a:lnTo>
                  <a:lnTo>
                    <a:pt x="677" y="690"/>
                  </a:lnTo>
                  <a:lnTo>
                    <a:pt x="673" y="698"/>
                  </a:lnTo>
                  <a:lnTo>
                    <a:pt x="669" y="701"/>
                  </a:lnTo>
                  <a:lnTo>
                    <a:pt x="663" y="709"/>
                  </a:lnTo>
                  <a:lnTo>
                    <a:pt x="659" y="715"/>
                  </a:lnTo>
                  <a:lnTo>
                    <a:pt x="655" y="723"/>
                  </a:lnTo>
                  <a:lnTo>
                    <a:pt x="649" y="729"/>
                  </a:lnTo>
                  <a:lnTo>
                    <a:pt x="643" y="737"/>
                  </a:lnTo>
                  <a:lnTo>
                    <a:pt x="638" y="744"/>
                  </a:lnTo>
                  <a:lnTo>
                    <a:pt x="632" y="752"/>
                  </a:lnTo>
                  <a:lnTo>
                    <a:pt x="626" y="758"/>
                  </a:lnTo>
                  <a:lnTo>
                    <a:pt x="620" y="766"/>
                  </a:lnTo>
                  <a:lnTo>
                    <a:pt x="614" y="774"/>
                  </a:lnTo>
                  <a:lnTo>
                    <a:pt x="610" y="782"/>
                  </a:lnTo>
                  <a:lnTo>
                    <a:pt x="602" y="789"/>
                  </a:lnTo>
                  <a:lnTo>
                    <a:pt x="597" y="797"/>
                  </a:lnTo>
                  <a:lnTo>
                    <a:pt x="591" y="805"/>
                  </a:lnTo>
                  <a:lnTo>
                    <a:pt x="583" y="813"/>
                  </a:lnTo>
                  <a:lnTo>
                    <a:pt x="577" y="821"/>
                  </a:lnTo>
                  <a:lnTo>
                    <a:pt x="571" y="828"/>
                  </a:lnTo>
                  <a:lnTo>
                    <a:pt x="563" y="836"/>
                  </a:lnTo>
                  <a:lnTo>
                    <a:pt x="557" y="844"/>
                  </a:lnTo>
                  <a:lnTo>
                    <a:pt x="550" y="852"/>
                  </a:lnTo>
                  <a:lnTo>
                    <a:pt x="544" y="860"/>
                  </a:lnTo>
                  <a:lnTo>
                    <a:pt x="536" y="868"/>
                  </a:lnTo>
                  <a:lnTo>
                    <a:pt x="530" y="875"/>
                  </a:lnTo>
                  <a:lnTo>
                    <a:pt x="522" y="883"/>
                  </a:lnTo>
                  <a:lnTo>
                    <a:pt x="516" y="891"/>
                  </a:lnTo>
                  <a:lnTo>
                    <a:pt x="509" y="899"/>
                  </a:lnTo>
                  <a:lnTo>
                    <a:pt x="503" y="907"/>
                  </a:lnTo>
                  <a:lnTo>
                    <a:pt x="495" y="914"/>
                  </a:lnTo>
                  <a:lnTo>
                    <a:pt x="489" y="922"/>
                  </a:lnTo>
                  <a:lnTo>
                    <a:pt x="481" y="928"/>
                  </a:lnTo>
                  <a:lnTo>
                    <a:pt x="475" y="936"/>
                  </a:lnTo>
                  <a:lnTo>
                    <a:pt x="468" y="942"/>
                  </a:lnTo>
                  <a:lnTo>
                    <a:pt x="462" y="950"/>
                  </a:lnTo>
                  <a:lnTo>
                    <a:pt x="454" y="955"/>
                  </a:lnTo>
                  <a:lnTo>
                    <a:pt x="448" y="963"/>
                  </a:lnTo>
                  <a:lnTo>
                    <a:pt x="440" y="969"/>
                  </a:lnTo>
                  <a:lnTo>
                    <a:pt x="434" y="975"/>
                  </a:lnTo>
                  <a:lnTo>
                    <a:pt x="428" y="981"/>
                  </a:lnTo>
                  <a:lnTo>
                    <a:pt x="421" y="989"/>
                  </a:lnTo>
                  <a:lnTo>
                    <a:pt x="415" y="993"/>
                  </a:lnTo>
                  <a:lnTo>
                    <a:pt x="409" y="998"/>
                  </a:lnTo>
                  <a:lnTo>
                    <a:pt x="403" y="1004"/>
                  </a:lnTo>
                  <a:lnTo>
                    <a:pt x="397" y="1010"/>
                  </a:lnTo>
                  <a:lnTo>
                    <a:pt x="389" y="1014"/>
                  </a:lnTo>
                  <a:lnTo>
                    <a:pt x="383" y="1018"/>
                  </a:lnTo>
                  <a:lnTo>
                    <a:pt x="378" y="1022"/>
                  </a:lnTo>
                  <a:lnTo>
                    <a:pt x="372" y="1028"/>
                  </a:lnTo>
                  <a:lnTo>
                    <a:pt x="364" y="1032"/>
                  </a:lnTo>
                  <a:lnTo>
                    <a:pt x="360" y="1036"/>
                  </a:lnTo>
                  <a:lnTo>
                    <a:pt x="352" y="1041"/>
                  </a:lnTo>
                  <a:lnTo>
                    <a:pt x="348" y="1045"/>
                  </a:lnTo>
                  <a:lnTo>
                    <a:pt x="340" y="1049"/>
                  </a:lnTo>
                  <a:lnTo>
                    <a:pt x="335" y="1053"/>
                  </a:lnTo>
                  <a:lnTo>
                    <a:pt x="329" y="1057"/>
                  </a:lnTo>
                  <a:lnTo>
                    <a:pt x="325" y="1063"/>
                  </a:lnTo>
                  <a:lnTo>
                    <a:pt x="319" y="1067"/>
                  </a:lnTo>
                  <a:lnTo>
                    <a:pt x="311" y="1071"/>
                  </a:lnTo>
                  <a:lnTo>
                    <a:pt x="305" y="1075"/>
                  </a:lnTo>
                  <a:lnTo>
                    <a:pt x="301" y="1081"/>
                  </a:lnTo>
                  <a:lnTo>
                    <a:pt x="294" y="1082"/>
                  </a:lnTo>
                  <a:lnTo>
                    <a:pt x="288" y="1086"/>
                  </a:lnTo>
                  <a:lnTo>
                    <a:pt x="282" y="1090"/>
                  </a:lnTo>
                  <a:lnTo>
                    <a:pt x="278" y="1094"/>
                  </a:lnTo>
                  <a:lnTo>
                    <a:pt x="272" y="1096"/>
                  </a:lnTo>
                  <a:lnTo>
                    <a:pt x="266" y="1100"/>
                  </a:lnTo>
                  <a:lnTo>
                    <a:pt x="260" y="1104"/>
                  </a:lnTo>
                  <a:lnTo>
                    <a:pt x="254" y="1108"/>
                  </a:lnTo>
                  <a:lnTo>
                    <a:pt x="249" y="1110"/>
                  </a:lnTo>
                  <a:lnTo>
                    <a:pt x="243" y="1114"/>
                  </a:lnTo>
                  <a:lnTo>
                    <a:pt x="239" y="1116"/>
                  </a:lnTo>
                  <a:lnTo>
                    <a:pt x="233" y="1120"/>
                  </a:lnTo>
                  <a:lnTo>
                    <a:pt x="227" y="1122"/>
                  </a:lnTo>
                  <a:lnTo>
                    <a:pt x="223" y="1125"/>
                  </a:lnTo>
                  <a:lnTo>
                    <a:pt x="217" y="1127"/>
                  </a:lnTo>
                  <a:lnTo>
                    <a:pt x="213" y="1131"/>
                  </a:lnTo>
                  <a:lnTo>
                    <a:pt x="208" y="1133"/>
                  </a:lnTo>
                  <a:lnTo>
                    <a:pt x="202" y="1135"/>
                  </a:lnTo>
                  <a:lnTo>
                    <a:pt x="196" y="1137"/>
                  </a:lnTo>
                  <a:lnTo>
                    <a:pt x="192" y="1139"/>
                  </a:lnTo>
                  <a:lnTo>
                    <a:pt x="186" y="1141"/>
                  </a:lnTo>
                  <a:lnTo>
                    <a:pt x="182" y="1145"/>
                  </a:lnTo>
                  <a:lnTo>
                    <a:pt x="176" y="1147"/>
                  </a:lnTo>
                  <a:lnTo>
                    <a:pt x="172" y="1149"/>
                  </a:lnTo>
                  <a:lnTo>
                    <a:pt x="167" y="1149"/>
                  </a:lnTo>
                  <a:lnTo>
                    <a:pt x="163" y="1151"/>
                  </a:lnTo>
                  <a:lnTo>
                    <a:pt x="157" y="1153"/>
                  </a:lnTo>
                  <a:lnTo>
                    <a:pt x="153" y="1153"/>
                  </a:lnTo>
                  <a:lnTo>
                    <a:pt x="143" y="1155"/>
                  </a:lnTo>
                  <a:lnTo>
                    <a:pt x="135" y="1159"/>
                  </a:lnTo>
                  <a:lnTo>
                    <a:pt x="126" y="1159"/>
                  </a:lnTo>
                  <a:lnTo>
                    <a:pt x="118" y="1159"/>
                  </a:lnTo>
                  <a:lnTo>
                    <a:pt x="110" y="1159"/>
                  </a:lnTo>
                  <a:lnTo>
                    <a:pt x="102" y="1159"/>
                  </a:lnTo>
                  <a:lnTo>
                    <a:pt x="94" y="1159"/>
                  </a:lnTo>
                  <a:lnTo>
                    <a:pt x="86" y="1159"/>
                  </a:lnTo>
                  <a:lnTo>
                    <a:pt x="81" y="1155"/>
                  </a:lnTo>
                  <a:lnTo>
                    <a:pt x="75" y="1153"/>
                  </a:lnTo>
                  <a:lnTo>
                    <a:pt x="67" y="1149"/>
                  </a:lnTo>
                  <a:lnTo>
                    <a:pt x="61" y="1145"/>
                  </a:lnTo>
                  <a:lnTo>
                    <a:pt x="55" y="1139"/>
                  </a:lnTo>
                  <a:lnTo>
                    <a:pt x="51" y="1133"/>
                  </a:lnTo>
                  <a:lnTo>
                    <a:pt x="45" y="1127"/>
                  </a:lnTo>
                  <a:lnTo>
                    <a:pt x="40" y="1120"/>
                  </a:lnTo>
                  <a:lnTo>
                    <a:pt x="36" y="1112"/>
                  </a:lnTo>
                  <a:lnTo>
                    <a:pt x="34" y="1104"/>
                  </a:lnTo>
                  <a:lnTo>
                    <a:pt x="30" y="1100"/>
                  </a:lnTo>
                  <a:lnTo>
                    <a:pt x="28" y="1094"/>
                  </a:lnTo>
                  <a:lnTo>
                    <a:pt x="26" y="1088"/>
                  </a:lnTo>
                  <a:lnTo>
                    <a:pt x="24" y="1084"/>
                  </a:lnTo>
                  <a:lnTo>
                    <a:pt x="22" y="1079"/>
                  </a:lnTo>
                  <a:lnTo>
                    <a:pt x="20" y="1075"/>
                  </a:lnTo>
                  <a:lnTo>
                    <a:pt x="20" y="1069"/>
                  </a:lnTo>
                  <a:lnTo>
                    <a:pt x="18" y="1063"/>
                  </a:lnTo>
                  <a:lnTo>
                    <a:pt x="16" y="1057"/>
                  </a:lnTo>
                  <a:lnTo>
                    <a:pt x="16" y="1051"/>
                  </a:lnTo>
                  <a:lnTo>
                    <a:pt x="14" y="1045"/>
                  </a:lnTo>
                  <a:lnTo>
                    <a:pt x="14" y="1039"/>
                  </a:lnTo>
                  <a:lnTo>
                    <a:pt x="12" y="1034"/>
                  </a:lnTo>
                  <a:lnTo>
                    <a:pt x="12" y="1028"/>
                  </a:lnTo>
                  <a:lnTo>
                    <a:pt x="10" y="1022"/>
                  </a:lnTo>
                  <a:lnTo>
                    <a:pt x="10" y="1014"/>
                  </a:lnTo>
                  <a:lnTo>
                    <a:pt x="8" y="1008"/>
                  </a:lnTo>
                  <a:lnTo>
                    <a:pt x="6" y="1000"/>
                  </a:lnTo>
                  <a:lnTo>
                    <a:pt x="6" y="995"/>
                  </a:lnTo>
                  <a:lnTo>
                    <a:pt x="6" y="987"/>
                  </a:lnTo>
                  <a:lnTo>
                    <a:pt x="4" y="979"/>
                  </a:lnTo>
                  <a:lnTo>
                    <a:pt x="4" y="973"/>
                  </a:lnTo>
                  <a:lnTo>
                    <a:pt x="2" y="965"/>
                  </a:lnTo>
                  <a:lnTo>
                    <a:pt x="2" y="959"/>
                  </a:lnTo>
                  <a:lnTo>
                    <a:pt x="2" y="952"/>
                  </a:lnTo>
                  <a:lnTo>
                    <a:pt x="0" y="944"/>
                  </a:lnTo>
                  <a:lnTo>
                    <a:pt x="0" y="936"/>
                  </a:lnTo>
                  <a:lnTo>
                    <a:pt x="0" y="930"/>
                  </a:lnTo>
                  <a:lnTo>
                    <a:pt x="0" y="922"/>
                  </a:lnTo>
                  <a:lnTo>
                    <a:pt x="0" y="914"/>
                  </a:lnTo>
                  <a:lnTo>
                    <a:pt x="0" y="907"/>
                  </a:lnTo>
                  <a:lnTo>
                    <a:pt x="0" y="899"/>
                  </a:lnTo>
                  <a:lnTo>
                    <a:pt x="0" y="891"/>
                  </a:lnTo>
                  <a:lnTo>
                    <a:pt x="0" y="883"/>
                  </a:lnTo>
                  <a:lnTo>
                    <a:pt x="0" y="875"/>
                  </a:lnTo>
                  <a:lnTo>
                    <a:pt x="0" y="868"/>
                  </a:lnTo>
                  <a:lnTo>
                    <a:pt x="0" y="858"/>
                  </a:lnTo>
                  <a:lnTo>
                    <a:pt x="0" y="852"/>
                  </a:lnTo>
                  <a:lnTo>
                    <a:pt x="0" y="844"/>
                  </a:lnTo>
                  <a:lnTo>
                    <a:pt x="0" y="836"/>
                  </a:lnTo>
                  <a:lnTo>
                    <a:pt x="0" y="827"/>
                  </a:lnTo>
                  <a:lnTo>
                    <a:pt x="0" y="819"/>
                  </a:lnTo>
                  <a:lnTo>
                    <a:pt x="0" y="811"/>
                  </a:lnTo>
                  <a:lnTo>
                    <a:pt x="0" y="803"/>
                  </a:lnTo>
                  <a:lnTo>
                    <a:pt x="0" y="795"/>
                  </a:lnTo>
                  <a:lnTo>
                    <a:pt x="0" y="785"/>
                  </a:lnTo>
                  <a:lnTo>
                    <a:pt x="0" y="780"/>
                  </a:lnTo>
                  <a:lnTo>
                    <a:pt x="2" y="772"/>
                  </a:lnTo>
                  <a:lnTo>
                    <a:pt x="2" y="762"/>
                  </a:lnTo>
                  <a:lnTo>
                    <a:pt x="2" y="752"/>
                  </a:lnTo>
                  <a:lnTo>
                    <a:pt x="2" y="744"/>
                  </a:lnTo>
                  <a:lnTo>
                    <a:pt x="2" y="735"/>
                  </a:lnTo>
                  <a:lnTo>
                    <a:pt x="2" y="727"/>
                  </a:lnTo>
                  <a:lnTo>
                    <a:pt x="2" y="717"/>
                  </a:lnTo>
                  <a:lnTo>
                    <a:pt x="4" y="707"/>
                  </a:lnTo>
                  <a:lnTo>
                    <a:pt x="4" y="698"/>
                  </a:lnTo>
                  <a:lnTo>
                    <a:pt x="4" y="686"/>
                  </a:lnTo>
                  <a:lnTo>
                    <a:pt x="6" y="676"/>
                  </a:lnTo>
                  <a:lnTo>
                    <a:pt x="6" y="664"/>
                  </a:lnTo>
                  <a:lnTo>
                    <a:pt x="6" y="655"/>
                  </a:lnTo>
                  <a:lnTo>
                    <a:pt x="6" y="643"/>
                  </a:lnTo>
                  <a:lnTo>
                    <a:pt x="8" y="633"/>
                  </a:lnTo>
                  <a:lnTo>
                    <a:pt x="8" y="621"/>
                  </a:lnTo>
                  <a:lnTo>
                    <a:pt x="10" y="610"/>
                  </a:lnTo>
                  <a:lnTo>
                    <a:pt x="10" y="598"/>
                  </a:lnTo>
                  <a:lnTo>
                    <a:pt x="12" y="586"/>
                  </a:lnTo>
                  <a:lnTo>
                    <a:pt x="12" y="574"/>
                  </a:lnTo>
                  <a:lnTo>
                    <a:pt x="14" y="563"/>
                  </a:lnTo>
                  <a:lnTo>
                    <a:pt x="14" y="551"/>
                  </a:lnTo>
                  <a:lnTo>
                    <a:pt x="16" y="539"/>
                  </a:lnTo>
                  <a:lnTo>
                    <a:pt x="18" y="528"/>
                  </a:lnTo>
                  <a:lnTo>
                    <a:pt x="20" y="518"/>
                  </a:lnTo>
                  <a:lnTo>
                    <a:pt x="20" y="504"/>
                  </a:lnTo>
                  <a:lnTo>
                    <a:pt x="20" y="492"/>
                  </a:lnTo>
                  <a:lnTo>
                    <a:pt x="22" y="481"/>
                  </a:lnTo>
                  <a:lnTo>
                    <a:pt x="24" y="469"/>
                  </a:lnTo>
                  <a:lnTo>
                    <a:pt x="24" y="457"/>
                  </a:lnTo>
                  <a:lnTo>
                    <a:pt x="26" y="446"/>
                  </a:lnTo>
                  <a:lnTo>
                    <a:pt x="28" y="434"/>
                  </a:lnTo>
                  <a:lnTo>
                    <a:pt x="30" y="422"/>
                  </a:lnTo>
                  <a:lnTo>
                    <a:pt x="32" y="410"/>
                  </a:lnTo>
                  <a:lnTo>
                    <a:pt x="34" y="399"/>
                  </a:lnTo>
                  <a:lnTo>
                    <a:pt x="34" y="387"/>
                  </a:lnTo>
                  <a:lnTo>
                    <a:pt x="36" y="375"/>
                  </a:lnTo>
                  <a:lnTo>
                    <a:pt x="38" y="363"/>
                  </a:lnTo>
                  <a:lnTo>
                    <a:pt x="40" y="354"/>
                  </a:lnTo>
                  <a:lnTo>
                    <a:pt x="40" y="340"/>
                  </a:lnTo>
                  <a:lnTo>
                    <a:pt x="43" y="330"/>
                  </a:lnTo>
                  <a:lnTo>
                    <a:pt x="43" y="320"/>
                  </a:lnTo>
                  <a:lnTo>
                    <a:pt x="45" y="309"/>
                  </a:lnTo>
                  <a:lnTo>
                    <a:pt x="47" y="299"/>
                  </a:lnTo>
                  <a:lnTo>
                    <a:pt x="49" y="287"/>
                  </a:lnTo>
                  <a:lnTo>
                    <a:pt x="51" y="277"/>
                  </a:lnTo>
                  <a:lnTo>
                    <a:pt x="53" y="268"/>
                  </a:lnTo>
                  <a:lnTo>
                    <a:pt x="55" y="258"/>
                  </a:lnTo>
                  <a:lnTo>
                    <a:pt x="57" y="250"/>
                  </a:lnTo>
                  <a:lnTo>
                    <a:pt x="59" y="240"/>
                  </a:lnTo>
                  <a:lnTo>
                    <a:pt x="61" y="231"/>
                  </a:lnTo>
                  <a:lnTo>
                    <a:pt x="63" y="223"/>
                  </a:lnTo>
                  <a:lnTo>
                    <a:pt x="65" y="215"/>
                  </a:lnTo>
                  <a:lnTo>
                    <a:pt x="69" y="207"/>
                  </a:lnTo>
                  <a:lnTo>
                    <a:pt x="71" y="199"/>
                  </a:lnTo>
                  <a:lnTo>
                    <a:pt x="73" y="192"/>
                  </a:lnTo>
                  <a:lnTo>
                    <a:pt x="77" y="184"/>
                  </a:lnTo>
                  <a:lnTo>
                    <a:pt x="77" y="176"/>
                  </a:lnTo>
                  <a:lnTo>
                    <a:pt x="81" y="170"/>
                  </a:lnTo>
                  <a:lnTo>
                    <a:pt x="83" y="164"/>
                  </a:lnTo>
                  <a:lnTo>
                    <a:pt x="84" y="158"/>
                  </a:lnTo>
                  <a:lnTo>
                    <a:pt x="88" y="152"/>
                  </a:lnTo>
                  <a:lnTo>
                    <a:pt x="90" y="149"/>
                  </a:lnTo>
                  <a:lnTo>
                    <a:pt x="92" y="145"/>
                  </a:lnTo>
                  <a:lnTo>
                    <a:pt x="96" y="141"/>
                  </a:lnTo>
                  <a:lnTo>
                    <a:pt x="102" y="131"/>
                  </a:lnTo>
                  <a:lnTo>
                    <a:pt x="108" y="123"/>
                  </a:lnTo>
                  <a:lnTo>
                    <a:pt x="114" y="115"/>
                  </a:lnTo>
                  <a:lnTo>
                    <a:pt x="124" y="107"/>
                  </a:lnTo>
                  <a:lnTo>
                    <a:pt x="129" y="100"/>
                  </a:lnTo>
                  <a:lnTo>
                    <a:pt x="139" y="94"/>
                  </a:lnTo>
                  <a:lnTo>
                    <a:pt x="145" y="90"/>
                  </a:lnTo>
                  <a:lnTo>
                    <a:pt x="149" y="86"/>
                  </a:lnTo>
                  <a:lnTo>
                    <a:pt x="155" y="84"/>
                  </a:lnTo>
                  <a:lnTo>
                    <a:pt x="161" y="80"/>
                  </a:lnTo>
                  <a:lnTo>
                    <a:pt x="165" y="78"/>
                  </a:lnTo>
                  <a:lnTo>
                    <a:pt x="170" y="74"/>
                  </a:lnTo>
                  <a:lnTo>
                    <a:pt x="176" y="70"/>
                  </a:lnTo>
                  <a:lnTo>
                    <a:pt x="180" y="68"/>
                  </a:lnTo>
                  <a:lnTo>
                    <a:pt x="186" y="65"/>
                  </a:lnTo>
                  <a:lnTo>
                    <a:pt x="192" y="61"/>
                  </a:lnTo>
                  <a:lnTo>
                    <a:pt x="196" y="59"/>
                  </a:lnTo>
                  <a:lnTo>
                    <a:pt x="202" y="57"/>
                  </a:lnTo>
                  <a:lnTo>
                    <a:pt x="208" y="53"/>
                  </a:lnTo>
                  <a:lnTo>
                    <a:pt x="213" y="51"/>
                  </a:lnTo>
                  <a:lnTo>
                    <a:pt x="219" y="49"/>
                  </a:lnTo>
                  <a:lnTo>
                    <a:pt x="225" y="47"/>
                  </a:lnTo>
                  <a:lnTo>
                    <a:pt x="229" y="43"/>
                  </a:lnTo>
                  <a:lnTo>
                    <a:pt x="235" y="41"/>
                  </a:lnTo>
                  <a:lnTo>
                    <a:pt x="241" y="39"/>
                  </a:lnTo>
                  <a:lnTo>
                    <a:pt x="247" y="37"/>
                  </a:lnTo>
                  <a:lnTo>
                    <a:pt x="253" y="33"/>
                  </a:lnTo>
                  <a:lnTo>
                    <a:pt x="256" y="31"/>
                  </a:lnTo>
                  <a:lnTo>
                    <a:pt x="262" y="29"/>
                  </a:lnTo>
                  <a:lnTo>
                    <a:pt x="266" y="27"/>
                  </a:lnTo>
                  <a:lnTo>
                    <a:pt x="272" y="25"/>
                  </a:lnTo>
                  <a:lnTo>
                    <a:pt x="278" y="23"/>
                  </a:lnTo>
                  <a:lnTo>
                    <a:pt x="282" y="22"/>
                  </a:lnTo>
                  <a:lnTo>
                    <a:pt x="288" y="20"/>
                  </a:lnTo>
                  <a:lnTo>
                    <a:pt x="296" y="18"/>
                  </a:lnTo>
                  <a:lnTo>
                    <a:pt x="305" y="14"/>
                  </a:lnTo>
                  <a:lnTo>
                    <a:pt x="313" y="12"/>
                  </a:lnTo>
                  <a:lnTo>
                    <a:pt x="323" y="10"/>
                  </a:lnTo>
                  <a:lnTo>
                    <a:pt x="329" y="6"/>
                  </a:lnTo>
                  <a:lnTo>
                    <a:pt x="335" y="4"/>
                  </a:lnTo>
                  <a:lnTo>
                    <a:pt x="340" y="2"/>
                  </a:lnTo>
                  <a:lnTo>
                    <a:pt x="346" y="2"/>
                  </a:lnTo>
                  <a:lnTo>
                    <a:pt x="352" y="0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70" name="Freeform 39"/>
            <p:cNvSpPr>
              <a:spLocks/>
            </p:cNvSpPr>
            <p:nvPr/>
          </p:nvSpPr>
          <p:spPr bwMode="auto">
            <a:xfrm>
              <a:off x="3734" y="2399"/>
              <a:ext cx="57" cy="72"/>
            </a:xfrm>
            <a:custGeom>
              <a:avLst/>
              <a:gdLst>
                <a:gd name="T0" fmla="*/ 0 w 115"/>
                <a:gd name="T1" fmla="*/ 0 h 143"/>
                <a:gd name="T2" fmla="*/ 0 w 115"/>
                <a:gd name="T3" fmla="*/ 1 h 143"/>
                <a:gd name="T4" fmla="*/ 0 w 115"/>
                <a:gd name="T5" fmla="*/ 1 h 143"/>
                <a:gd name="T6" fmla="*/ 0 w 115"/>
                <a:gd name="T7" fmla="*/ 1 h 143"/>
                <a:gd name="T8" fmla="*/ 0 w 115"/>
                <a:gd name="T9" fmla="*/ 1 h 143"/>
                <a:gd name="T10" fmla="*/ 0 w 115"/>
                <a:gd name="T11" fmla="*/ 1 h 143"/>
                <a:gd name="T12" fmla="*/ 0 w 115"/>
                <a:gd name="T13" fmla="*/ 1 h 143"/>
                <a:gd name="T14" fmla="*/ 0 w 115"/>
                <a:gd name="T15" fmla="*/ 1 h 143"/>
                <a:gd name="T16" fmla="*/ 0 w 115"/>
                <a:gd name="T17" fmla="*/ 1 h 143"/>
                <a:gd name="T18" fmla="*/ 0 w 115"/>
                <a:gd name="T19" fmla="*/ 1 h 143"/>
                <a:gd name="T20" fmla="*/ 0 w 115"/>
                <a:gd name="T21" fmla="*/ 1 h 143"/>
                <a:gd name="T22" fmla="*/ 0 w 115"/>
                <a:gd name="T23" fmla="*/ 1 h 143"/>
                <a:gd name="T24" fmla="*/ 0 w 115"/>
                <a:gd name="T25" fmla="*/ 1 h 143"/>
                <a:gd name="T26" fmla="*/ 0 w 115"/>
                <a:gd name="T27" fmla="*/ 1 h 143"/>
                <a:gd name="T28" fmla="*/ 0 w 115"/>
                <a:gd name="T29" fmla="*/ 1 h 143"/>
                <a:gd name="T30" fmla="*/ 0 w 115"/>
                <a:gd name="T31" fmla="*/ 1 h 143"/>
                <a:gd name="T32" fmla="*/ 0 w 115"/>
                <a:gd name="T33" fmla="*/ 1 h 143"/>
                <a:gd name="T34" fmla="*/ 0 w 115"/>
                <a:gd name="T35" fmla="*/ 1 h 143"/>
                <a:gd name="T36" fmla="*/ 0 w 115"/>
                <a:gd name="T37" fmla="*/ 1 h 143"/>
                <a:gd name="T38" fmla="*/ 0 w 115"/>
                <a:gd name="T39" fmla="*/ 1 h 143"/>
                <a:gd name="T40" fmla="*/ 0 w 115"/>
                <a:gd name="T41" fmla="*/ 1 h 143"/>
                <a:gd name="T42" fmla="*/ 0 w 115"/>
                <a:gd name="T43" fmla="*/ 1 h 143"/>
                <a:gd name="T44" fmla="*/ 0 w 115"/>
                <a:gd name="T45" fmla="*/ 1 h 143"/>
                <a:gd name="T46" fmla="*/ 0 w 115"/>
                <a:gd name="T47" fmla="*/ 1 h 143"/>
                <a:gd name="T48" fmla="*/ 0 w 115"/>
                <a:gd name="T49" fmla="*/ 1 h 143"/>
                <a:gd name="T50" fmla="*/ 0 w 115"/>
                <a:gd name="T51" fmla="*/ 1 h 143"/>
                <a:gd name="T52" fmla="*/ 0 w 115"/>
                <a:gd name="T53" fmla="*/ 1 h 143"/>
                <a:gd name="T54" fmla="*/ 0 w 115"/>
                <a:gd name="T55" fmla="*/ 1 h 143"/>
                <a:gd name="T56" fmla="*/ 0 w 115"/>
                <a:gd name="T57" fmla="*/ 1 h 143"/>
                <a:gd name="T58" fmla="*/ 0 w 115"/>
                <a:gd name="T59" fmla="*/ 1 h 143"/>
                <a:gd name="T60" fmla="*/ 0 w 115"/>
                <a:gd name="T61" fmla="*/ 1 h 143"/>
                <a:gd name="T62" fmla="*/ 0 w 115"/>
                <a:gd name="T63" fmla="*/ 1 h 143"/>
                <a:gd name="T64" fmla="*/ 0 w 115"/>
                <a:gd name="T65" fmla="*/ 1 h 143"/>
                <a:gd name="T66" fmla="*/ 0 w 115"/>
                <a:gd name="T67" fmla="*/ 1 h 143"/>
                <a:gd name="T68" fmla="*/ 0 w 115"/>
                <a:gd name="T69" fmla="*/ 1 h 143"/>
                <a:gd name="T70" fmla="*/ 0 w 115"/>
                <a:gd name="T71" fmla="*/ 1 h 143"/>
                <a:gd name="T72" fmla="*/ 0 w 115"/>
                <a:gd name="T73" fmla="*/ 1 h 143"/>
                <a:gd name="T74" fmla="*/ 0 w 115"/>
                <a:gd name="T75" fmla="*/ 1 h 143"/>
                <a:gd name="T76" fmla="*/ 0 w 115"/>
                <a:gd name="T77" fmla="*/ 1 h 143"/>
                <a:gd name="T78" fmla="*/ 0 w 115"/>
                <a:gd name="T79" fmla="*/ 1 h 143"/>
                <a:gd name="T80" fmla="*/ 0 w 115"/>
                <a:gd name="T81" fmla="*/ 1 h 143"/>
                <a:gd name="T82" fmla="*/ 0 w 115"/>
                <a:gd name="T83" fmla="*/ 1 h 143"/>
                <a:gd name="T84" fmla="*/ 0 w 115"/>
                <a:gd name="T85" fmla="*/ 1 h 143"/>
                <a:gd name="T86" fmla="*/ 0 w 115"/>
                <a:gd name="T87" fmla="*/ 1 h 143"/>
                <a:gd name="T88" fmla="*/ 0 w 115"/>
                <a:gd name="T89" fmla="*/ 1 h 143"/>
                <a:gd name="T90" fmla="*/ 0 w 115"/>
                <a:gd name="T91" fmla="*/ 1 h 143"/>
                <a:gd name="T92" fmla="*/ 0 w 115"/>
                <a:gd name="T93" fmla="*/ 1 h 143"/>
                <a:gd name="T94" fmla="*/ 0 w 115"/>
                <a:gd name="T95" fmla="*/ 1 h 143"/>
                <a:gd name="T96" fmla="*/ 0 w 115"/>
                <a:gd name="T97" fmla="*/ 1 h 143"/>
                <a:gd name="T98" fmla="*/ 0 w 115"/>
                <a:gd name="T99" fmla="*/ 1 h 143"/>
                <a:gd name="T100" fmla="*/ 0 w 115"/>
                <a:gd name="T101" fmla="*/ 1 h 143"/>
                <a:gd name="T102" fmla="*/ 0 w 115"/>
                <a:gd name="T103" fmla="*/ 1 h 143"/>
                <a:gd name="T104" fmla="*/ 0 w 115"/>
                <a:gd name="T105" fmla="*/ 1 h 143"/>
                <a:gd name="T106" fmla="*/ 0 w 115"/>
                <a:gd name="T107" fmla="*/ 1 h 143"/>
                <a:gd name="T108" fmla="*/ 0 w 115"/>
                <a:gd name="T109" fmla="*/ 1 h 143"/>
                <a:gd name="T110" fmla="*/ 0 w 115"/>
                <a:gd name="T111" fmla="*/ 0 h 143"/>
                <a:gd name="T112" fmla="*/ 0 w 115"/>
                <a:gd name="T113" fmla="*/ 0 h 143"/>
                <a:gd name="T114" fmla="*/ 0 w 115"/>
                <a:gd name="T115" fmla="*/ 0 h 14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5"/>
                <a:gd name="T175" fmla="*/ 0 h 143"/>
                <a:gd name="T176" fmla="*/ 115 w 115"/>
                <a:gd name="T177" fmla="*/ 143 h 14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5" h="143">
                  <a:moveTo>
                    <a:pt x="64" y="0"/>
                  </a:moveTo>
                  <a:lnTo>
                    <a:pt x="56" y="2"/>
                  </a:lnTo>
                  <a:lnTo>
                    <a:pt x="50" y="4"/>
                  </a:lnTo>
                  <a:lnTo>
                    <a:pt x="43" y="6"/>
                  </a:lnTo>
                  <a:lnTo>
                    <a:pt x="39" y="10"/>
                  </a:lnTo>
                  <a:lnTo>
                    <a:pt x="31" y="14"/>
                  </a:lnTo>
                  <a:lnTo>
                    <a:pt x="27" y="20"/>
                  </a:lnTo>
                  <a:lnTo>
                    <a:pt x="21" y="24"/>
                  </a:lnTo>
                  <a:lnTo>
                    <a:pt x="17" y="30"/>
                  </a:lnTo>
                  <a:lnTo>
                    <a:pt x="11" y="36"/>
                  </a:lnTo>
                  <a:lnTo>
                    <a:pt x="9" y="41"/>
                  </a:lnTo>
                  <a:lnTo>
                    <a:pt x="5" y="47"/>
                  </a:lnTo>
                  <a:lnTo>
                    <a:pt x="3" y="53"/>
                  </a:lnTo>
                  <a:lnTo>
                    <a:pt x="2" y="59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0" y="77"/>
                  </a:lnTo>
                  <a:lnTo>
                    <a:pt x="0" y="83"/>
                  </a:lnTo>
                  <a:lnTo>
                    <a:pt x="2" y="86"/>
                  </a:lnTo>
                  <a:lnTo>
                    <a:pt x="3" y="92"/>
                  </a:lnTo>
                  <a:lnTo>
                    <a:pt x="9" y="98"/>
                  </a:lnTo>
                  <a:lnTo>
                    <a:pt x="13" y="104"/>
                  </a:lnTo>
                  <a:lnTo>
                    <a:pt x="19" y="108"/>
                  </a:lnTo>
                  <a:lnTo>
                    <a:pt x="25" y="114"/>
                  </a:lnTo>
                  <a:lnTo>
                    <a:pt x="31" y="120"/>
                  </a:lnTo>
                  <a:lnTo>
                    <a:pt x="37" y="124"/>
                  </a:lnTo>
                  <a:lnTo>
                    <a:pt x="43" y="127"/>
                  </a:lnTo>
                  <a:lnTo>
                    <a:pt x="46" y="131"/>
                  </a:lnTo>
                  <a:lnTo>
                    <a:pt x="52" y="135"/>
                  </a:lnTo>
                  <a:lnTo>
                    <a:pt x="60" y="139"/>
                  </a:lnTo>
                  <a:lnTo>
                    <a:pt x="62" y="143"/>
                  </a:lnTo>
                  <a:lnTo>
                    <a:pt x="64" y="139"/>
                  </a:lnTo>
                  <a:lnTo>
                    <a:pt x="70" y="133"/>
                  </a:lnTo>
                  <a:lnTo>
                    <a:pt x="74" y="127"/>
                  </a:lnTo>
                  <a:lnTo>
                    <a:pt x="80" y="124"/>
                  </a:lnTo>
                  <a:lnTo>
                    <a:pt x="84" y="118"/>
                  </a:lnTo>
                  <a:lnTo>
                    <a:pt x="89" y="112"/>
                  </a:lnTo>
                  <a:lnTo>
                    <a:pt x="93" y="104"/>
                  </a:lnTo>
                  <a:lnTo>
                    <a:pt x="99" y="98"/>
                  </a:lnTo>
                  <a:lnTo>
                    <a:pt x="103" y="90"/>
                  </a:lnTo>
                  <a:lnTo>
                    <a:pt x="107" y="84"/>
                  </a:lnTo>
                  <a:lnTo>
                    <a:pt x="109" y="77"/>
                  </a:lnTo>
                  <a:lnTo>
                    <a:pt x="113" y="69"/>
                  </a:lnTo>
                  <a:lnTo>
                    <a:pt x="115" y="63"/>
                  </a:lnTo>
                  <a:lnTo>
                    <a:pt x="115" y="57"/>
                  </a:lnTo>
                  <a:lnTo>
                    <a:pt x="115" y="51"/>
                  </a:lnTo>
                  <a:lnTo>
                    <a:pt x="113" y="45"/>
                  </a:lnTo>
                  <a:lnTo>
                    <a:pt x="111" y="40"/>
                  </a:lnTo>
                  <a:lnTo>
                    <a:pt x="109" y="34"/>
                  </a:lnTo>
                  <a:lnTo>
                    <a:pt x="107" y="28"/>
                  </a:lnTo>
                  <a:lnTo>
                    <a:pt x="103" y="24"/>
                  </a:lnTo>
                  <a:lnTo>
                    <a:pt x="101" y="20"/>
                  </a:lnTo>
                  <a:lnTo>
                    <a:pt x="97" y="16"/>
                  </a:lnTo>
                  <a:lnTo>
                    <a:pt x="89" y="8"/>
                  </a:lnTo>
                  <a:lnTo>
                    <a:pt x="82" y="2"/>
                  </a:lnTo>
                  <a:lnTo>
                    <a:pt x="72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6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71" name="Freeform 40"/>
            <p:cNvSpPr>
              <a:spLocks/>
            </p:cNvSpPr>
            <p:nvPr/>
          </p:nvSpPr>
          <p:spPr bwMode="auto">
            <a:xfrm>
              <a:off x="3551" y="2399"/>
              <a:ext cx="64" cy="54"/>
            </a:xfrm>
            <a:custGeom>
              <a:avLst/>
              <a:gdLst>
                <a:gd name="T0" fmla="*/ 0 w 127"/>
                <a:gd name="T1" fmla="*/ 1 h 108"/>
                <a:gd name="T2" fmla="*/ 1 w 127"/>
                <a:gd name="T3" fmla="*/ 1 h 108"/>
                <a:gd name="T4" fmla="*/ 1 w 127"/>
                <a:gd name="T5" fmla="*/ 1 h 108"/>
                <a:gd name="T6" fmla="*/ 1 w 127"/>
                <a:gd name="T7" fmla="*/ 1 h 108"/>
                <a:gd name="T8" fmla="*/ 1 w 127"/>
                <a:gd name="T9" fmla="*/ 1 h 108"/>
                <a:gd name="T10" fmla="*/ 1 w 127"/>
                <a:gd name="T11" fmla="*/ 1 h 108"/>
                <a:gd name="T12" fmla="*/ 1 w 127"/>
                <a:gd name="T13" fmla="*/ 1 h 108"/>
                <a:gd name="T14" fmla="*/ 1 w 127"/>
                <a:gd name="T15" fmla="*/ 1 h 108"/>
                <a:gd name="T16" fmla="*/ 1 w 127"/>
                <a:gd name="T17" fmla="*/ 1 h 108"/>
                <a:gd name="T18" fmla="*/ 1 w 127"/>
                <a:gd name="T19" fmla="*/ 1 h 108"/>
                <a:gd name="T20" fmla="*/ 1 w 127"/>
                <a:gd name="T21" fmla="*/ 1 h 108"/>
                <a:gd name="T22" fmla="*/ 1 w 127"/>
                <a:gd name="T23" fmla="*/ 1 h 108"/>
                <a:gd name="T24" fmla="*/ 1 w 127"/>
                <a:gd name="T25" fmla="*/ 1 h 108"/>
                <a:gd name="T26" fmla="*/ 1 w 127"/>
                <a:gd name="T27" fmla="*/ 1 h 108"/>
                <a:gd name="T28" fmla="*/ 1 w 127"/>
                <a:gd name="T29" fmla="*/ 1 h 108"/>
                <a:gd name="T30" fmla="*/ 1 w 127"/>
                <a:gd name="T31" fmla="*/ 1 h 108"/>
                <a:gd name="T32" fmla="*/ 1 w 127"/>
                <a:gd name="T33" fmla="*/ 1 h 108"/>
                <a:gd name="T34" fmla="*/ 1 w 127"/>
                <a:gd name="T35" fmla="*/ 1 h 108"/>
                <a:gd name="T36" fmla="*/ 1 w 127"/>
                <a:gd name="T37" fmla="*/ 1 h 108"/>
                <a:gd name="T38" fmla="*/ 1 w 127"/>
                <a:gd name="T39" fmla="*/ 1 h 108"/>
                <a:gd name="T40" fmla="*/ 1 w 127"/>
                <a:gd name="T41" fmla="*/ 1 h 108"/>
                <a:gd name="T42" fmla="*/ 1 w 127"/>
                <a:gd name="T43" fmla="*/ 1 h 108"/>
                <a:gd name="T44" fmla="*/ 1 w 127"/>
                <a:gd name="T45" fmla="*/ 1 h 108"/>
                <a:gd name="T46" fmla="*/ 1 w 127"/>
                <a:gd name="T47" fmla="*/ 1 h 108"/>
                <a:gd name="T48" fmla="*/ 1 w 127"/>
                <a:gd name="T49" fmla="*/ 1 h 108"/>
                <a:gd name="T50" fmla="*/ 1 w 127"/>
                <a:gd name="T51" fmla="*/ 1 h 108"/>
                <a:gd name="T52" fmla="*/ 1 w 127"/>
                <a:gd name="T53" fmla="*/ 1 h 108"/>
                <a:gd name="T54" fmla="*/ 1 w 127"/>
                <a:gd name="T55" fmla="*/ 1 h 108"/>
                <a:gd name="T56" fmla="*/ 1 w 127"/>
                <a:gd name="T57" fmla="*/ 1 h 108"/>
                <a:gd name="T58" fmla="*/ 1 w 127"/>
                <a:gd name="T59" fmla="*/ 1 h 108"/>
                <a:gd name="T60" fmla="*/ 1 w 127"/>
                <a:gd name="T61" fmla="*/ 1 h 108"/>
                <a:gd name="T62" fmla="*/ 1 w 127"/>
                <a:gd name="T63" fmla="*/ 1 h 108"/>
                <a:gd name="T64" fmla="*/ 1 w 127"/>
                <a:gd name="T65" fmla="*/ 1 h 108"/>
                <a:gd name="T66" fmla="*/ 1 w 127"/>
                <a:gd name="T67" fmla="*/ 1 h 108"/>
                <a:gd name="T68" fmla="*/ 1 w 127"/>
                <a:gd name="T69" fmla="*/ 1 h 108"/>
                <a:gd name="T70" fmla="*/ 1 w 127"/>
                <a:gd name="T71" fmla="*/ 1 h 108"/>
                <a:gd name="T72" fmla="*/ 1 w 127"/>
                <a:gd name="T73" fmla="*/ 1 h 108"/>
                <a:gd name="T74" fmla="*/ 1 w 127"/>
                <a:gd name="T75" fmla="*/ 1 h 108"/>
                <a:gd name="T76" fmla="*/ 1 w 127"/>
                <a:gd name="T77" fmla="*/ 1 h 108"/>
                <a:gd name="T78" fmla="*/ 1 w 127"/>
                <a:gd name="T79" fmla="*/ 0 h 108"/>
                <a:gd name="T80" fmla="*/ 1 w 127"/>
                <a:gd name="T81" fmla="*/ 0 h 108"/>
                <a:gd name="T82" fmla="*/ 1 w 127"/>
                <a:gd name="T83" fmla="*/ 1 h 108"/>
                <a:gd name="T84" fmla="*/ 1 w 127"/>
                <a:gd name="T85" fmla="*/ 1 h 108"/>
                <a:gd name="T86" fmla="*/ 1 w 127"/>
                <a:gd name="T87" fmla="*/ 1 h 108"/>
                <a:gd name="T88" fmla="*/ 1 w 127"/>
                <a:gd name="T89" fmla="*/ 1 h 108"/>
                <a:gd name="T90" fmla="*/ 1 w 127"/>
                <a:gd name="T91" fmla="*/ 1 h 108"/>
                <a:gd name="T92" fmla="*/ 1 w 127"/>
                <a:gd name="T93" fmla="*/ 1 h 108"/>
                <a:gd name="T94" fmla="*/ 1 w 127"/>
                <a:gd name="T95" fmla="*/ 1 h 108"/>
                <a:gd name="T96" fmla="*/ 1 w 127"/>
                <a:gd name="T97" fmla="*/ 1 h 108"/>
                <a:gd name="T98" fmla="*/ 1 w 127"/>
                <a:gd name="T99" fmla="*/ 1 h 108"/>
                <a:gd name="T100" fmla="*/ 1 w 127"/>
                <a:gd name="T101" fmla="*/ 1 h 108"/>
                <a:gd name="T102" fmla="*/ 1 w 127"/>
                <a:gd name="T103" fmla="*/ 1 h 108"/>
                <a:gd name="T104" fmla="*/ 1 w 127"/>
                <a:gd name="T105" fmla="*/ 1 h 108"/>
                <a:gd name="T106" fmla="*/ 1 w 127"/>
                <a:gd name="T107" fmla="*/ 1 h 108"/>
                <a:gd name="T108" fmla="*/ 0 w 127"/>
                <a:gd name="T109" fmla="*/ 1 h 108"/>
                <a:gd name="T110" fmla="*/ 0 w 127"/>
                <a:gd name="T111" fmla="*/ 1 h 108"/>
                <a:gd name="T112" fmla="*/ 0 w 127"/>
                <a:gd name="T113" fmla="*/ 1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7"/>
                <a:gd name="T172" fmla="*/ 0 h 108"/>
                <a:gd name="T173" fmla="*/ 127 w 127"/>
                <a:gd name="T174" fmla="*/ 108 h 10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7" h="108">
                  <a:moveTo>
                    <a:pt x="0" y="41"/>
                  </a:moveTo>
                  <a:lnTo>
                    <a:pt x="2" y="108"/>
                  </a:lnTo>
                  <a:lnTo>
                    <a:pt x="4" y="106"/>
                  </a:lnTo>
                  <a:lnTo>
                    <a:pt x="8" y="106"/>
                  </a:lnTo>
                  <a:lnTo>
                    <a:pt x="12" y="106"/>
                  </a:lnTo>
                  <a:lnTo>
                    <a:pt x="22" y="104"/>
                  </a:lnTo>
                  <a:lnTo>
                    <a:pt x="24" y="104"/>
                  </a:lnTo>
                  <a:lnTo>
                    <a:pt x="29" y="102"/>
                  </a:lnTo>
                  <a:lnTo>
                    <a:pt x="33" y="102"/>
                  </a:lnTo>
                  <a:lnTo>
                    <a:pt x="39" y="102"/>
                  </a:lnTo>
                  <a:lnTo>
                    <a:pt x="45" y="100"/>
                  </a:lnTo>
                  <a:lnTo>
                    <a:pt x="49" y="100"/>
                  </a:lnTo>
                  <a:lnTo>
                    <a:pt x="55" y="100"/>
                  </a:lnTo>
                  <a:lnTo>
                    <a:pt x="61" y="100"/>
                  </a:lnTo>
                  <a:lnTo>
                    <a:pt x="67" y="98"/>
                  </a:lnTo>
                  <a:lnTo>
                    <a:pt x="72" y="98"/>
                  </a:lnTo>
                  <a:lnTo>
                    <a:pt x="78" y="96"/>
                  </a:lnTo>
                  <a:lnTo>
                    <a:pt x="84" y="96"/>
                  </a:lnTo>
                  <a:lnTo>
                    <a:pt x="88" y="94"/>
                  </a:lnTo>
                  <a:lnTo>
                    <a:pt x="94" y="94"/>
                  </a:lnTo>
                  <a:lnTo>
                    <a:pt x="98" y="92"/>
                  </a:lnTo>
                  <a:lnTo>
                    <a:pt x="104" y="92"/>
                  </a:lnTo>
                  <a:lnTo>
                    <a:pt x="112" y="88"/>
                  </a:lnTo>
                  <a:lnTo>
                    <a:pt x="117" y="86"/>
                  </a:lnTo>
                  <a:lnTo>
                    <a:pt x="123" y="83"/>
                  </a:lnTo>
                  <a:lnTo>
                    <a:pt x="127" y="81"/>
                  </a:lnTo>
                  <a:lnTo>
                    <a:pt x="127" y="75"/>
                  </a:lnTo>
                  <a:lnTo>
                    <a:pt x="127" y="71"/>
                  </a:lnTo>
                  <a:lnTo>
                    <a:pt x="125" y="65"/>
                  </a:lnTo>
                  <a:lnTo>
                    <a:pt x="125" y="61"/>
                  </a:lnTo>
                  <a:lnTo>
                    <a:pt x="123" y="53"/>
                  </a:lnTo>
                  <a:lnTo>
                    <a:pt x="121" y="47"/>
                  </a:lnTo>
                  <a:lnTo>
                    <a:pt x="117" y="40"/>
                  </a:lnTo>
                  <a:lnTo>
                    <a:pt x="117" y="34"/>
                  </a:lnTo>
                  <a:lnTo>
                    <a:pt x="112" y="28"/>
                  </a:lnTo>
                  <a:lnTo>
                    <a:pt x="110" y="22"/>
                  </a:lnTo>
                  <a:lnTo>
                    <a:pt x="106" y="14"/>
                  </a:lnTo>
                  <a:lnTo>
                    <a:pt x="104" y="10"/>
                  </a:lnTo>
                  <a:lnTo>
                    <a:pt x="96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4" y="2"/>
                  </a:lnTo>
                  <a:lnTo>
                    <a:pt x="78" y="2"/>
                  </a:lnTo>
                  <a:lnTo>
                    <a:pt x="72" y="6"/>
                  </a:lnTo>
                  <a:lnTo>
                    <a:pt x="65" y="8"/>
                  </a:lnTo>
                  <a:lnTo>
                    <a:pt x="57" y="12"/>
                  </a:lnTo>
                  <a:lnTo>
                    <a:pt x="49" y="16"/>
                  </a:lnTo>
                  <a:lnTo>
                    <a:pt x="41" y="20"/>
                  </a:lnTo>
                  <a:lnTo>
                    <a:pt x="33" y="24"/>
                  </a:lnTo>
                  <a:lnTo>
                    <a:pt x="26" y="28"/>
                  </a:lnTo>
                  <a:lnTo>
                    <a:pt x="18" y="32"/>
                  </a:lnTo>
                  <a:lnTo>
                    <a:pt x="12" y="36"/>
                  </a:lnTo>
                  <a:lnTo>
                    <a:pt x="6" y="38"/>
                  </a:lnTo>
                  <a:lnTo>
                    <a:pt x="2" y="4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6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72" name="Freeform 41"/>
            <p:cNvSpPr>
              <a:spLocks/>
            </p:cNvSpPr>
            <p:nvPr/>
          </p:nvSpPr>
          <p:spPr bwMode="auto">
            <a:xfrm>
              <a:off x="3365" y="2423"/>
              <a:ext cx="447" cy="593"/>
            </a:xfrm>
            <a:custGeom>
              <a:avLst/>
              <a:gdLst>
                <a:gd name="T0" fmla="*/ 1 w 893"/>
                <a:gd name="T1" fmla="*/ 1 h 1186"/>
                <a:gd name="T2" fmla="*/ 1 w 893"/>
                <a:gd name="T3" fmla="*/ 1 h 1186"/>
                <a:gd name="T4" fmla="*/ 1 w 893"/>
                <a:gd name="T5" fmla="*/ 1 h 1186"/>
                <a:gd name="T6" fmla="*/ 1 w 893"/>
                <a:gd name="T7" fmla="*/ 1 h 1186"/>
                <a:gd name="T8" fmla="*/ 1 w 893"/>
                <a:gd name="T9" fmla="*/ 1 h 1186"/>
                <a:gd name="T10" fmla="*/ 1 w 893"/>
                <a:gd name="T11" fmla="*/ 1 h 1186"/>
                <a:gd name="T12" fmla="*/ 1 w 893"/>
                <a:gd name="T13" fmla="*/ 1 h 1186"/>
                <a:gd name="T14" fmla="*/ 1 w 893"/>
                <a:gd name="T15" fmla="*/ 1 h 1186"/>
                <a:gd name="T16" fmla="*/ 0 w 893"/>
                <a:gd name="T17" fmla="*/ 1 h 1186"/>
                <a:gd name="T18" fmla="*/ 1 w 893"/>
                <a:gd name="T19" fmla="*/ 1 h 1186"/>
                <a:gd name="T20" fmla="*/ 1 w 893"/>
                <a:gd name="T21" fmla="*/ 1 h 1186"/>
                <a:gd name="T22" fmla="*/ 1 w 893"/>
                <a:gd name="T23" fmla="*/ 1 h 1186"/>
                <a:gd name="T24" fmla="*/ 1 w 893"/>
                <a:gd name="T25" fmla="*/ 1 h 1186"/>
                <a:gd name="T26" fmla="*/ 1 w 893"/>
                <a:gd name="T27" fmla="*/ 1 h 1186"/>
                <a:gd name="T28" fmla="*/ 1 w 893"/>
                <a:gd name="T29" fmla="*/ 1 h 1186"/>
                <a:gd name="T30" fmla="*/ 1 w 893"/>
                <a:gd name="T31" fmla="*/ 1 h 1186"/>
                <a:gd name="T32" fmla="*/ 1 w 893"/>
                <a:gd name="T33" fmla="*/ 1 h 1186"/>
                <a:gd name="T34" fmla="*/ 1 w 893"/>
                <a:gd name="T35" fmla="*/ 1 h 1186"/>
                <a:gd name="T36" fmla="*/ 1 w 893"/>
                <a:gd name="T37" fmla="*/ 1 h 1186"/>
                <a:gd name="T38" fmla="*/ 1 w 893"/>
                <a:gd name="T39" fmla="*/ 1 h 1186"/>
                <a:gd name="T40" fmla="*/ 1 w 893"/>
                <a:gd name="T41" fmla="*/ 1 h 1186"/>
                <a:gd name="T42" fmla="*/ 1 w 893"/>
                <a:gd name="T43" fmla="*/ 1 h 1186"/>
                <a:gd name="T44" fmla="*/ 1 w 893"/>
                <a:gd name="T45" fmla="*/ 1 h 1186"/>
                <a:gd name="T46" fmla="*/ 1 w 893"/>
                <a:gd name="T47" fmla="*/ 1 h 1186"/>
                <a:gd name="T48" fmla="*/ 1 w 893"/>
                <a:gd name="T49" fmla="*/ 1 h 1186"/>
                <a:gd name="T50" fmla="*/ 1 w 893"/>
                <a:gd name="T51" fmla="*/ 1 h 1186"/>
                <a:gd name="T52" fmla="*/ 1 w 893"/>
                <a:gd name="T53" fmla="*/ 1 h 1186"/>
                <a:gd name="T54" fmla="*/ 1 w 893"/>
                <a:gd name="T55" fmla="*/ 1 h 1186"/>
                <a:gd name="T56" fmla="*/ 1 w 893"/>
                <a:gd name="T57" fmla="*/ 1 h 1186"/>
                <a:gd name="T58" fmla="*/ 1 w 893"/>
                <a:gd name="T59" fmla="*/ 1 h 1186"/>
                <a:gd name="T60" fmla="*/ 1 w 893"/>
                <a:gd name="T61" fmla="*/ 1 h 1186"/>
                <a:gd name="T62" fmla="*/ 1 w 893"/>
                <a:gd name="T63" fmla="*/ 1 h 1186"/>
                <a:gd name="T64" fmla="*/ 1 w 893"/>
                <a:gd name="T65" fmla="*/ 1 h 1186"/>
                <a:gd name="T66" fmla="*/ 1 w 893"/>
                <a:gd name="T67" fmla="*/ 1 h 1186"/>
                <a:gd name="T68" fmla="*/ 1 w 893"/>
                <a:gd name="T69" fmla="*/ 1 h 1186"/>
                <a:gd name="T70" fmla="*/ 1 w 893"/>
                <a:gd name="T71" fmla="*/ 1 h 1186"/>
                <a:gd name="T72" fmla="*/ 1 w 893"/>
                <a:gd name="T73" fmla="*/ 1 h 1186"/>
                <a:gd name="T74" fmla="*/ 1 w 893"/>
                <a:gd name="T75" fmla="*/ 1 h 1186"/>
                <a:gd name="T76" fmla="*/ 1 w 893"/>
                <a:gd name="T77" fmla="*/ 1 h 1186"/>
                <a:gd name="T78" fmla="*/ 1 w 893"/>
                <a:gd name="T79" fmla="*/ 1 h 1186"/>
                <a:gd name="T80" fmla="*/ 1 w 893"/>
                <a:gd name="T81" fmla="*/ 1 h 1186"/>
                <a:gd name="T82" fmla="*/ 1 w 893"/>
                <a:gd name="T83" fmla="*/ 1 h 1186"/>
                <a:gd name="T84" fmla="*/ 1 w 893"/>
                <a:gd name="T85" fmla="*/ 1 h 1186"/>
                <a:gd name="T86" fmla="*/ 1 w 893"/>
                <a:gd name="T87" fmla="*/ 1 h 1186"/>
                <a:gd name="T88" fmla="*/ 1 w 893"/>
                <a:gd name="T89" fmla="*/ 1 h 1186"/>
                <a:gd name="T90" fmla="*/ 1 w 893"/>
                <a:gd name="T91" fmla="*/ 1 h 1186"/>
                <a:gd name="T92" fmla="*/ 1 w 893"/>
                <a:gd name="T93" fmla="*/ 1 h 1186"/>
                <a:gd name="T94" fmla="*/ 1 w 893"/>
                <a:gd name="T95" fmla="*/ 1 h 1186"/>
                <a:gd name="T96" fmla="*/ 1 w 893"/>
                <a:gd name="T97" fmla="*/ 1 h 1186"/>
                <a:gd name="T98" fmla="*/ 1 w 893"/>
                <a:gd name="T99" fmla="*/ 1 h 1186"/>
                <a:gd name="T100" fmla="*/ 1 w 893"/>
                <a:gd name="T101" fmla="*/ 1 h 1186"/>
                <a:gd name="T102" fmla="*/ 1 w 893"/>
                <a:gd name="T103" fmla="*/ 1 h 1186"/>
                <a:gd name="T104" fmla="*/ 1 w 893"/>
                <a:gd name="T105" fmla="*/ 1 h 1186"/>
                <a:gd name="T106" fmla="*/ 1 w 893"/>
                <a:gd name="T107" fmla="*/ 1 h 1186"/>
                <a:gd name="T108" fmla="*/ 1 w 893"/>
                <a:gd name="T109" fmla="*/ 1 h 1186"/>
                <a:gd name="T110" fmla="*/ 1 w 893"/>
                <a:gd name="T111" fmla="*/ 1 h 1186"/>
                <a:gd name="T112" fmla="*/ 1 w 893"/>
                <a:gd name="T113" fmla="*/ 1 h 1186"/>
                <a:gd name="T114" fmla="*/ 1 w 893"/>
                <a:gd name="T115" fmla="*/ 1 h 118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3"/>
                <a:gd name="T175" fmla="*/ 0 h 1186"/>
                <a:gd name="T176" fmla="*/ 893 w 893"/>
                <a:gd name="T177" fmla="*/ 1186 h 118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3" h="1186">
                  <a:moveTo>
                    <a:pt x="375" y="0"/>
                  </a:moveTo>
                  <a:lnTo>
                    <a:pt x="373" y="0"/>
                  </a:lnTo>
                  <a:lnTo>
                    <a:pt x="367" y="0"/>
                  </a:lnTo>
                  <a:lnTo>
                    <a:pt x="363" y="2"/>
                  </a:lnTo>
                  <a:lnTo>
                    <a:pt x="357" y="4"/>
                  </a:lnTo>
                  <a:lnTo>
                    <a:pt x="352" y="6"/>
                  </a:lnTo>
                  <a:lnTo>
                    <a:pt x="346" y="8"/>
                  </a:lnTo>
                  <a:lnTo>
                    <a:pt x="340" y="10"/>
                  </a:lnTo>
                  <a:lnTo>
                    <a:pt x="332" y="12"/>
                  </a:lnTo>
                  <a:lnTo>
                    <a:pt x="322" y="16"/>
                  </a:lnTo>
                  <a:lnTo>
                    <a:pt x="314" y="20"/>
                  </a:lnTo>
                  <a:lnTo>
                    <a:pt x="307" y="22"/>
                  </a:lnTo>
                  <a:lnTo>
                    <a:pt x="297" y="26"/>
                  </a:lnTo>
                  <a:lnTo>
                    <a:pt x="293" y="28"/>
                  </a:lnTo>
                  <a:lnTo>
                    <a:pt x="287" y="30"/>
                  </a:lnTo>
                  <a:lnTo>
                    <a:pt x="281" y="32"/>
                  </a:lnTo>
                  <a:lnTo>
                    <a:pt x="277" y="34"/>
                  </a:lnTo>
                  <a:lnTo>
                    <a:pt x="271" y="36"/>
                  </a:lnTo>
                  <a:lnTo>
                    <a:pt x="268" y="37"/>
                  </a:lnTo>
                  <a:lnTo>
                    <a:pt x="262" y="39"/>
                  </a:lnTo>
                  <a:lnTo>
                    <a:pt x="256" y="43"/>
                  </a:lnTo>
                  <a:lnTo>
                    <a:pt x="250" y="45"/>
                  </a:lnTo>
                  <a:lnTo>
                    <a:pt x="246" y="47"/>
                  </a:lnTo>
                  <a:lnTo>
                    <a:pt x="240" y="51"/>
                  </a:lnTo>
                  <a:lnTo>
                    <a:pt x="234" y="53"/>
                  </a:lnTo>
                  <a:lnTo>
                    <a:pt x="228" y="55"/>
                  </a:lnTo>
                  <a:lnTo>
                    <a:pt x="223" y="59"/>
                  </a:lnTo>
                  <a:lnTo>
                    <a:pt x="217" y="61"/>
                  </a:lnTo>
                  <a:lnTo>
                    <a:pt x="213" y="63"/>
                  </a:lnTo>
                  <a:lnTo>
                    <a:pt x="207" y="67"/>
                  </a:lnTo>
                  <a:lnTo>
                    <a:pt x="203" y="69"/>
                  </a:lnTo>
                  <a:lnTo>
                    <a:pt x="197" y="73"/>
                  </a:lnTo>
                  <a:lnTo>
                    <a:pt x="191" y="77"/>
                  </a:lnTo>
                  <a:lnTo>
                    <a:pt x="185" y="79"/>
                  </a:lnTo>
                  <a:lnTo>
                    <a:pt x="182" y="80"/>
                  </a:lnTo>
                  <a:lnTo>
                    <a:pt x="176" y="84"/>
                  </a:lnTo>
                  <a:lnTo>
                    <a:pt x="170" y="88"/>
                  </a:lnTo>
                  <a:lnTo>
                    <a:pt x="164" y="90"/>
                  </a:lnTo>
                  <a:lnTo>
                    <a:pt x="160" y="94"/>
                  </a:lnTo>
                  <a:lnTo>
                    <a:pt x="154" y="98"/>
                  </a:lnTo>
                  <a:lnTo>
                    <a:pt x="150" y="102"/>
                  </a:lnTo>
                  <a:lnTo>
                    <a:pt x="144" y="104"/>
                  </a:lnTo>
                  <a:lnTo>
                    <a:pt x="141" y="108"/>
                  </a:lnTo>
                  <a:lnTo>
                    <a:pt x="135" y="112"/>
                  </a:lnTo>
                  <a:lnTo>
                    <a:pt x="131" y="116"/>
                  </a:lnTo>
                  <a:lnTo>
                    <a:pt x="123" y="123"/>
                  </a:lnTo>
                  <a:lnTo>
                    <a:pt x="115" y="131"/>
                  </a:lnTo>
                  <a:lnTo>
                    <a:pt x="109" y="133"/>
                  </a:lnTo>
                  <a:lnTo>
                    <a:pt x="105" y="139"/>
                  </a:lnTo>
                  <a:lnTo>
                    <a:pt x="101" y="145"/>
                  </a:lnTo>
                  <a:lnTo>
                    <a:pt x="98" y="153"/>
                  </a:lnTo>
                  <a:lnTo>
                    <a:pt x="92" y="161"/>
                  </a:lnTo>
                  <a:lnTo>
                    <a:pt x="90" y="170"/>
                  </a:lnTo>
                  <a:lnTo>
                    <a:pt x="86" y="178"/>
                  </a:lnTo>
                  <a:lnTo>
                    <a:pt x="82" y="190"/>
                  </a:lnTo>
                  <a:lnTo>
                    <a:pt x="76" y="202"/>
                  </a:lnTo>
                  <a:lnTo>
                    <a:pt x="72" y="213"/>
                  </a:lnTo>
                  <a:lnTo>
                    <a:pt x="68" y="227"/>
                  </a:lnTo>
                  <a:lnTo>
                    <a:pt x="66" y="241"/>
                  </a:lnTo>
                  <a:lnTo>
                    <a:pt x="60" y="254"/>
                  </a:lnTo>
                  <a:lnTo>
                    <a:pt x="58" y="270"/>
                  </a:lnTo>
                  <a:lnTo>
                    <a:pt x="55" y="286"/>
                  </a:lnTo>
                  <a:lnTo>
                    <a:pt x="53" y="301"/>
                  </a:lnTo>
                  <a:lnTo>
                    <a:pt x="49" y="317"/>
                  </a:lnTo>
                  <a:lnTo>
                    <a:pt x="45" y="334"/>
                  </a:lnTo>
                  <a:lnTo>
                    <a:pt x="41" y="354"/>
                  </a:lnTo>
                  <a:lnTo>
                    <a:pt x="39" y="372"/>
                  </a:lnTo>
                  <a:lnTo>
                    <a:pt x="35" y="389"/>
                  </a:lnTo>
                  <a:lnTo>
                    <a:pt x="33" y="409"/>
                  </a:lnTo>
                  <a:lnTo>
                    <a:pt x="29" y="428"/>
                  </a:lnTo>
                  <a:lnTo>
                    <a:pt x="27" y="448"/>
                  </a:lnTo>
                  <a:lnTo>
                    <a:pt x="25" y="467"/>
                  </a:lnTo>
                  <a:lnTo>
                    <a:pt x="21" y="489"/>
                  </a:lnTo>
                  <a:lnTo>
                    <a:pt x="19" y="508"/>
                  </a:lnTo>
                  <a:lnTo>
                    <a:pt x="17" y="530"/>
                  </a:lnTo>
                  <a:lnTo>
                    <a:pt x="15" y="549"/>
                  </a:lnTo>
                  <a:lnTo>
                    <a:pt x="13" y="571"/>
                  </a:lnTo>
                  <a:lnTo>
                    <a:pt x="12" y="592"/>
                  </a:lnTo>
                  <a:lnTo>
                    <a:pt x="10" y="614"/>
                  </a:lnTo>
                  <a:lnTo>
                    <a:pt x="8" y="635"/>
                  </a:lnTo>
                  <a:lnTo>
                    <a:pt x="6" y="657"/>
                  </a:lnTo>
                  <a:lnTo>
                    <a:pt x="4" y="676"/>
                  </a:lnTo>
                  <a:lnTo>
                    <a:pt x="4" y="698"/>
                  </a:lnTo>
                  <a:lnTo>
                    <a:pt x="2" y="717"/>
                  </a:lnTo>
                  <a:lnTo>
                    <a:pt x="2" y="739"/>
                  </a:lnTo>
                  <a:lnTo>
                    <a:pt x="2" y="760"/>
                  </a:lnTo>
                  <a:lnTo>
                    <a:pt x="2" y="782"/>
                  </a:lnTo>
                  <a:lnTo>
                    <a:pt x="0" y="801"/>
                  </a:lnTo>
                  <a:lnTo>
                    <a:pt x="0" y="821"/>
                  </a:lnTo>
                  <a:lnTo>
                    <a:pt x="0" y="841"/>
                  </a:lnTo>
                  <a:lnTo>
                    <a:pt x="2" y="862"/>
                  </a:lnTo>
                  <a:lnTo>
                    <a:pt x="2" y="880"/>
                  </a:lnTo>
                  <a:lnTo>
                    <a:pt x="2" y="899"/>
                  </a:lnTo>
                  <a:lnTo>
                    <a:pt x="2" y="919"/>
                  </a:lnTo>
                  <a:lnTo>
                    <a:pt x="4" y="938"/>
                  </a:lnTo>
                  <a:lnTo>
                    <a:pt x="4" y="956"/>
                  </a:lnTo>
                  <a:lnTo>
                    <a:pt x="6" y="971"/>
                  </a:lnTo>
                  <a:lnTo>
                    <a:pt x="6" y="989"/>
                  </a:lnTo>
                  <a:lnTo>
                    <a:pt x="10" y="1005"/>
                  </a:lnTo>
                  <a:lnTo>
                    <a:pt x="10" y="1020"/>
                  </a:lnTo>
                  <a:lnTo>
                    <a:pt x="12" y="1036"/>
                  </a:lnTo>
                  <a:lnTo>
                    <a:pt x="15" y="1052"/>
                  </a:lnTo>
                  <a:lnTo>
                    <a:pt x="17" y="1065"/>
                  </a:lnTo>
                  <a:lnTo>
                    <a:pt x="21" y="1077"/>
                  </a:lnTo>
                  <a:lnTo>
                    <a:pt x="23" y="1091"/>
                  </a:lnTo>
                  <a:lnTo>
                    <a:pt x="27" y="1102"/>
                  </a:lnTo>
                  <a:lnTo>
                    <a:pt x="31" y="1114"/>
                  </a:lnTo>
                  <a:lnTo>
                    <a:pt x="35" y="1122"/>
                  </a:lnTo>
                  <a:lnTo>
                    <a:pt x="39" y="1134"/>
                  </a:lnTo>
                  <a:lnTo>
                    <a:pt x="43" y="1141"/>
                  </a:lnTo>
                  <a:lnTo>
                    <a:pt x="49" y="1149"/>
                  </a:lnTo>
                  <a:lnTo>
                    <a:pt x="53" y="1155"/>
                  </a:lnTo>
                  <a:lnTo>
                    <a:pt x="56" y="1161"/>
                  </a:lnTo>
                  <a:lnTo>
                    <a:pt x="62" y="1167"/>
                  </a:lnTo>
                  <a:lnTo>
                    <a:pt x="68" y="1173"/>
                  </a:lnTo>
                  <a:lnTo>
                    <a:pt x="74" y="1175"/>
                  </a:lnTo>
                  <a:lnTo>
                    <a:pt x="82" y="1179"/>
                  </a:lnTo>
                  <a:lnTo>
                    <a:pt x="90" y="1180"/>
                  </a:lnTo>
                  <a:lnTo>
                    <a:pt x="98" y="1184"/>
                  </a:lnTo>
                  <a:lnTo>
                    <a:pt x="105" y="1184"/>
                  </a:lnTo>
                  <a:lnTo>
                    <a:pt x="113" y="1186"/>
                  </a:lnTo>
                  <a:lnTo>
                    <a:pt x="121" y="1186"/>
                  </a:lnTo>
                  <a:lnTo>
                    <a:pt x="131" y="1186"/>
                  </a:lnTo>
                  <a:lnTo>
                    <a:pt x="139" y="1184"/>
                  </a:lnTo>
                  <a:lnTo>
                    <a:pt x="148" y="1184"/>
                  </a:lnTo>
                  <a:lnTo>
                    <a:pt x="158" y="1182"/>
                  </a:lnTo>
                  <a:lnTo>
                    <a:pt x="168" y="1180"/>
                  </a:lnTo>
                  <a:lnTo>
                    <a:pt x="178" y="1177"/>
                  </a:lnTo>
                  <a:lnTo>
                    <a:pt x="187" y="1173"/>
                  </a:lnTo>
                  <a:lnTo>
                    <a:pt x="199" y="1169"/>
                  </a:lnTo>
                  <a:lnTo>
                    <a:pt x="211" y="1165"/>
                  </a:lnTo>
                  <a:lnTo>
                    <a:pt x="221" y="1159"/>
                  </a:lnTo>
                  <a:lnTo>
                    <a:pt x="232" y="1153"/>
                  </a:lnTo>
                  <a:lnTo>
                    <a:pt x="242" y="1147"/>
                  </a:lnTo>
                  <a:lnTo>
                    <a:pt x="256" y="1143"/>
                  </a:lnTo>
                  <a:lnTo>
                    <a:pt x="268" y="1136"/>
                  </a:lnTo>
                  <a:lnTo>
                    <a:pt x="279" y="1128"/>
                  </a:lnTo>
                  <a:lnTo>
                    <a:pt x="291" y="1120"/>
                  </a:lnTo>
                  <a:lnTo>
                    <a:pt x="303" y="1114"/>
                  </a:lnTo>
                  <a:lnTo>
                    <a:pt x="314" y="1106"/>
                  </a:lnTo>
                  <a:lnTo>
                    <a:pt x="328" y="1096"/>
                  </a:lnTo>
                  <a:lnTo>
                    <a:pt x="340" y="1089"/>
                  </a:lnTo>
                  <a:lnTo>
                    <a:pt x="354" y="1081"/>
                  </a:lnTo>
                  <a:lnTo>
                    <a:pt x="365" y="1069"/>
                  </a:lnTo>
                  <a:lnTo>
                    <a:pt x="379" y="1059"/>
                  </a:lnTo>
                  <a:lnTo>
                    <a:pt x="391" y="1050"/>
                  </a:lnTo>
                  <a:lnTo>
                    <a:pt x="404" y="1040"/>
                  </a:lnTo>
                  <a:lnTo>
                    <a:pt x="416" y="1028"/>
                  </a:lnTo>
                  <a:lnTo>
                    <a:pt x="428" y="1016"/>
                  </a:lnTo>
                  <a:lnTo>
                    <a:pt x="441" y="1007"/>
                  </a:lnTo>
                  <a:lnTo>
                    <a:pt x="453" y="995"/>
                  </a:lnTo>
                  <a:lnTo>
                    <a:pt x="465" y="983"/>
                  </a:lnTo>
                  <a:lnTo>
                    <a:pt x="479" y="971"/>
                  </a:lnTo>
                  <a:lnTo>
                    <a:pt x="490" y="960"/>
                  </a:lnTo>
                  <a:lnTo>
                    <a:pt x="504" y="948"/>
                  </a:lnTo>
                  <a:lnTo>
                    <a:pt x="516" y="934"/>
                  </a:lnTo>
                  <a:lnTo>
                    <a:pt x="527" y="923"/>
                  </a:lnTo>
                  <a:lnTo>
                    <a:pt x="541" y="909"/>
                  </a:lnTo>
                  <a:lnTo>
                    <a:pt x="555" y="897"/>
                  </a:lnTo>
                  <a:lnTo>
                    <a:pt x="565" y="883"/>
                  </a:lnTo>
                  <a:lnTo>
                    <a:pt x="576" y="870"/>
                  </a:lnTo>
                  <a:lnTo>
                    <a:pt x="588" y="856"/>
                  </a:lnTo>
                  <a:lnTo>
                    <a:pt x="600" y="844"/>
                  </a:lnTo>
                  <a:lnTo>
                    <a:pt x="612" y="831"/>
                  </a:lnTo>
                  <a:lnTo>
                    <a:pt x="621" y="817"/>
                  </a:lnTo>
                  <a:lnTo>
                    <a:pt x="633" y="803"/>
                  </a:lnTo>
                  <a:lnTo>
                    <a:pt x="645" y="792"/>
                  </a:lnTo>
                  <a:lnTo>
                    <a:pt x="654" y="776"/>
                  </a:lnTo>
                  <a:lnTo>
                    <a:pt x="664" y="762"/>
                  </a:lnTo>
                  <a:lnTo>
                    <a:pt x="676" y="749"/>
                  </a:lnTo>
                  <a:lnTo>
                    <a:pt x="686" y="737"/>
                  </a:lnTo>
                  <a:lnTo>
                    <a:pt x="696" y="723"/>
                  </a:lnTo>
                  <a:lnTo>
                    <a:pt x="705" y="710"/>
                  </a:lnTo>
                  <a:lnTo>
                    <a:pt x="715" y="696"/>
                  </a:lnTo>
                  <a:lnTo>
                    <a:pt x="723" y="682"/>
                  </a:lnTo>
                  <a:lnTo>
                    <a:pt x="731" y="669"/>
                  </a:lnTo>
                  <a:lnTo>
                    <a:pt x="739" y="657"/>
                  </a:lnTo>
                  <a:lnTo>
                    <a:pt x="746" y="643"/>
                  </a:lnTo>
                  <a:lnTo>
                    <a:pt x="754" y="629"/>
                  </a:lnTo>
                  <a:lnTo>
                    <a:pt x="762" y="618"/>
                  </a:lnTo>
                  <a:lnTo>
                    <a:pt x="768" y="606"/>
                  </a:lnTo>
                  <a:lnTo>
                    <a:pt x="776" y="594"/>
                  </a:lnTo>
                  <a:lnTo>
                    <a:pt x="783" y="583"/>
                  </a:lnTo>
                  <a:lnTo>
                    <a:pt x="789" y="571"/>
                  </a:lnTo>
                  <a:lnTo>
                    <a:pt x="795" y="559"/>
                  </a:lnTo>
                  <a:lnTo>
                    <a:pt x="799" y="549"/>
                  </a:lnTo>
                  <a:lnTo>
                    <a:pt x="807" y="538"/>
                  </a:lnTo>
                  <a:lnTo>
                    <a:pt x="811" y="528"/>
                  </a:lnTo>
                  <a:lnTo>
                    <a:pt x="817" y="518"/>
                  </a:lnTo>
                  <a:lnTo>
                    <a:pt x="821" y="508"/>
                  </a:lnTo>
                  <a:lnTo>
                    <a:pt x="826" y="499"/>
                  </a:lnTo>
                  <a:lnTo>
                    <a:pt x="830" y="489"/>
                  </a:lnTo>
                  <a:lnTo>
                    <a:pt x="834" y="479"/>
                  </a:lnTo>
                  <a:lnTo>
                    <a:pt x="838" y="469"/>
                  </a:lnTo>
                  <a:lnTo>
                    <a:pt x="844" y="461"/>
                  </a:lnTo>
                  <a:lnTo>
                    <a:pt x="846" y="452"/>
                  </a:lnTo>
                  <a:lnTo>
                    <a:pt x="850" y="444"/>
                  </a:lnTo>
                  <a:lnTo>
                    <a:pt x="854" y="436"/>
                  </a:lnTo>
                  <a:lnTo>
                    <a:pt x="858" y="428"/>
                  </a:lnTo>
                  <a:lnTo>
                    <a:pt x="860" y="418"/>
                  </a:lnTo>
                  <a:lnTo>
                    <a:pt x="864" y="413"/>
                  </a:lnTo>
                  <a:lnTo>
                    <a:pt x="866" y="405"/>
                  </a:lnTo>
                  <a:lnTo>
                    <a:pt x="869" y="397"/>
                  </a:lnTo>
                  <a:lnTo>
                    <a:pt x="871" y="389"/>
                  </a:lnTo>
                  <a:lnTo>
                    <a:pt x="873" y="381"/>
                  </a:lnTo>
                  <a:lnTo>
                    <a:pt x="875" y="375"/>
                  </a:lnTo>
                  <a:lnTo>
                    <a:pt x="877" y="370"/>
                  </a:lnTo>
                  <a:lnTo>
                    <a:pt x="879" y="362"/>
                  </a:lnTo>
                  <a:lnTo>
                    <a:pt x="881" y="354"/>
                  </a:lnTo>
                  <a:lnTo>
                    <a:pt x="883" y="348"/>
                  </a:lnTo>
                  <a:lnTo>
                    <a:pt x="885" y="342"/>
                  </a:lnTo>
                  <a:lnTo>
                    <a:pt x="885" y="336"/>
                  </a:lnTo>
                  <a:lnTo>
                    <a:pt x="885" y="331"/>
                  </a:lnTo>
                  <a:lnTo>
                    <a:pt x="887" y="325"/>
                  </a:lnTo>
                  <a:lnTo>
                    <a:pt x="889" y="319"/>
                  </a:lnTo>
                  <a:lnTo>
                    <a:pt x="889" y="313"/>
                  </a:lnTo>
                  <a:lnTo>
                    <a:pt x="889" y="307"/>
                  </a:lnTo>
                  <a:lnTo>
                    <a:pt x="891" y="301"/>
                  </a:lnTo>
                  <a:lnTo>
                    <a:pt x="891" y="297"/>
                  </a:lnTo>
                  <a:lnTo>
                    <a:pt x="891" y="291"/>
                  </a:lnTo>
                  <a:lnTo>
                    <a:pt x="891" y="288"/>
                  </a:lnTo>
                  <a:lnTo>
                    <a:pt x="891" y="282"/>
                  </a:lnTo>
                  <a:lnTo>
                    <a:pt x="893" y="278"/>
                  </a:lnTo>
                  <a:lnTo>
                    <a:pt x="891" y="272"/>
                  </a:lnTo>
                  <a:lnTo>
                    <a:pt x="891" y="268"/>
                  </a:lnTo>
                  <a:lnTo>
                    <a:pt x="891" y="262"/>
                  </a:lnTo>
                  <a:lnTo>
                    <a:pt x="891" y="258"/>
                  </a:lnTo>
                  <a:lnTo>
                    <a:pt x="891" y="248"/>
                  </a:lnTo>
                  <a:lnTo>
                    <a:pt x="891" y="241"/>
                  </a:lnTo>
                  <a:lnTo>
                    <a:pt x="891" y="231"/>
                  </a:lnTo>
                  <a:lnTo>
                    <a:pt x="891" y="223"/>
                  </a:lnTo>
                  <a:lnTo>
                    <a:pt x="889" y="217"/>
                  </a:lnTo>
                  <a:lnTo>
                    <a:pt x="889" y="209"/>
                  </a:lnTo>
                  <a:lnTo>
                    <a:pt x="887" y="200"/>
                  </a:lnTo>
                  <a:lnTo>
                    <a:pt x="885" y="192"/>
                  </a:lnTo>
                  <a:lnTo>
                    <a:pt x="885" y="184"/>
                  </a:lnTo>
                  <a:lnTo>
                    <a:pt x="883" y="176"/>
                  </a:lnTo>
                  <a:lnTo>
                    <a:pt x="881" y="168"/>
                  </a:lnTo>
                  <a:lnTo>
                    <a:pt x="879" y="161"/>
                  </a:lnTo>
                  <a:lnTo>
                    <a:pt x="877" y="153"/>
                  </a:lnTo>
                  <a:lnTo>
                    <a:pt x="877" y="145"/>
                  </a:lnTo>
                  <a:lnTo>
                    <a:pt x="873" y="139"/>
                  </a:lnTo>
                  <a:lnTo>
                    <a:pt x="871" y="131"/>
                  </a:lnTo>
                  <a:lnTo>
                    <a:pt x="869" y="123"/>
                  </a:lnTo>
                  <a:lnTo>
                    <a:pt x="868" y="116"/>
                  </a:lnTo>
                  <a:lnTo>
                    <a:pt x="866" y="108"/>
                  </a:lnTo>
                  <a:lnTo>
                    <a:pt x="864" y="102"/>
                  </a:lnTo>
                  <a:lnTo>
                    <a:pt x="862" y="96"/>
                  </a:lnTo>
                  <a:lnTo>
                    <a:pt x="860" y="90"/>
                  </a:lnTo>
                  <a:lnTo>
                    <a:pt x="858" y="84"/>
                  </a:lnTo>
                  <a:lnTo>
                    <a:pt x="856" y="79"/>
                  </a:lnTo>
                  <a:lnTo>
                    <a:pt x="854" y="73"/>
                  </a:lnTo>
                  <a:lnTo>
                    <a:pt x="852" y="67"/>
                  </a:lnTo>
                  <a:lnTo>
                    <a:pt x="850" y="63"/>
                  </a:lnTo>
                  <a:lnTo>
                    <a:pt x="848" y="57"/>
                  </a:lnTo>
                  <a:lnTo>
                    <a:pt x="846" y="53"/>
                  </a:lnTo>
                  <a:lnTo>
                    <a:pt x="846" y="51"/>
                  </a:lnTo>
                  <a:lnTo>
                    <a:pt x="842" y="43"/>
                  </a:lnTo>
                  <a:lnTo>
                    <a:pt x="840" y="39"/>
                  </a:lnTo>
                  <a:lnTo>
                    <a:pt x="840" y="36"/>
                  </a:lnTo>
                  <a:lnTo>
                    <a:pt x="819" y="43"/>
                  </a:lnTo>
                  <a:lnTo>
                    <a:pt x="821" y="49"/>
                  </a:lnTo>
                  <a:lnTo>
                    <a:pt x="823" y="53"/>
                  </a:lnTo>
                  <a:lnTo>
                    <a:pt x="825" y="57"/>
                  </a:lnTo>
                  <a:lnTo>
                    <a:pt x="826" y="63"/>
                  </a:lnTo>
                  <a:lnTo>
                    <a:pt x="830" y="71"/>
                  </a:lnTo>
                  <a:lnTo>
                    <a:pt x="832" y="77"/>
                  </a:lnTo>
                  <a:lnTo>
                    <a:pt x="834" y="84"/>
                  </a:lnTo>
                  <a:lnTo>
                    <a:pt x="838" y="92"/>
                  </a:lnTo>
                  <a:lnTo>
                    <a:pt x="842" y="102"/>
                  </a:lnTo>
                  <a:lnTo>
                    <a:pt x="842" y="106"/>
                  </a:lnTo>
                  <a:lnTo>
                    <a:pt x="844" y="112"/>
                  </a:lnTo>
                  <a:lnTo>
                    <a:pt x="846" y="116"/>
                  </a:lnTo>
                  <a:lnTo>
                    <a:pt x="848" y="121"/>
                  </a:lnTo>
                  <a:lnTo>
                    <a:pt x="848" y="125"/>
                  </a:lnTo>
                  <a:lnTo>
                    <a:pt x="852" y="133"/>
                  </a:lnTo>
                  <a:lnTo>
                    <a:pt x="852" y="139"/>
                  </a:lnTo>
                  <a:lnTo>
                    <a:pt x="854" y="145"/>
                  </a:lnTo>
                  <a:lnTo>
                    <a:pt x="856" y="149"/>
                  </a:lnTo>
                  <a:lnTo>
                    <a:pt x="856" y="155"/>
                  </a:lnTo>
                  <a:lnTo>
                    <a:pt x="858" y="161"/>
                  </a:lnTo>
                  <a:lnTo>
                    <a:pt x="858" y="166"/>
                  </a:lnTo>
                  <a:lnTo>
                    <a:pt x="860" y="172"/>
                  </a:lnTo>
                  <a:lnTo>
                    <a:pt x="860" y="180"/>
                  </a:lnTo>
                  <a:lnTo>
                    <a:pt x="862" y="186"/>
                  </a:lnTo>
                  <a:lnTo>
                    <a:pt x="864" y="192"/>
                  </a:lnTo>
                  <a:lnTo>
                    <a:pt x="864" y="198"/>
                  </a:lnTo>
                  <a:lnTo>
                    <a:pt x="864" y="206"/>
                  </a:lnTo>
                  <a:lnTo>
                    <a:pt x="866" y="211"/>
                  </a:lnTo>
                  <a:lnTo>
                    <a:pt x="866" y="219"/>
                  </a:lnTo>
                  <a:lnTo>
                    <a:pt x="866" y="225"/>
                  </a:lnTo>
                  <a:lnTo>
                    <a:pt x="866" y="233"/>
                  </a:lnTo>
                  <a:lnTo>
                    <a:pt x="868" y="241"/>
                  </a:lnTo>
                  <a:lnTo>
                    <a:pt x="868" y="248"/>
                  </a:lnTo>
                  <a:lnTo>
                    <a:pt x="868" y="254"/>
                  </a:lnTo>
                  <a:lnTo>
                    <a:pt x="868" y="262"/>
                  </a:lnTo>
                  <a:lnTo>
                    <a:pt x="868" y="268"/>
                  </a:lnTo>
                  <a:lnTo>
                    <a:pt x="868" y="276"/>
                  </a:lnTo>
                  <a:lnTo>
                    <a:pt x="866" y="284"/>
                  </a:lnTo>
                  <a:lnTo>
                    <a:pt x="866" y="291"/>
                  </a:lnTo>
                  <a:lnTo>
                    <a:pt x="866" y="299"/>
                  </a:lnTo>
                  <a:lnTo>
                    <a:pt x="866" y="307"/>
                  </a:lnTo>
                  <a:lnTo>
                    <a:pt x="864" y="315"/>
                  </a:lnTo>
                  <a:lnTo>
                    <a:pt x="864" y="323"/>
                  </a:lnTo>
                  <a:lnTo>
                    <a:pt x="862" y="329"/>
                  </a:lnTo>
                  <a:lnTo>
                    <a:pt x="860" y="336"/>
                  </a:lnTo>
                  <a:lnTo>
                    <a:pt x="858" y="344"/>
                  </a:lnTo>
                  <a:lnTo>
                    <a:pt x="856" y="352"/>
                  </a:lnTo>
                  <a:lnTo>
                    <a:pt x="854" y="360"/>
                  </a:lnTo>
                  <a:lnTo>
                    <a:pt x="852" y="368"/>
                  </a:lnTo>
                  <a:lnTo>
                    <a:pt x="850" y="374"/>
                  </a:lnTo>
                  <a:lnTo>
                    <a:pt x="846" y="381"/>
                  </a:lnTo>
                  <a:lnTo>
                    <a:pt x="844" y="389"/>
                  </a:lnTo>
                  <a:lnTo>
                    <a:pt x="842" y="399"/>
                  </a:lnTo>
                  <a:lnTo>
                    <a:pt x="838" y="407"/>
                  </a:lnTo>
                  <a:lnTo>
                    <a:pt x="834" y="415"/>
                  </a:lnTo>
                  <a:lnTo>
                    <a:pt x="832" y="422"/>
                  </a:lnTo>
                  <a:lnTo>
                    <a:pt x="828" y="432"/>
                  </a:lnTo>
                  <a:lnTo>
                    <a:pt x="825" y="440"/>
                  </a:lnTo>
                  <a:lnTo>
                    <a:pt x="821" y="448"/>
                  </a:lnTo>
                  <a:lnTo>
                    <a:pt x="817" y="456"/>
                  </a:lnTo>
                  <a:lnTo>
                    <a:pt x="813" y="465"/>
                  </a:lnTo>
                  <a:lnTo>
                    <a:pt x="809" y="473"/>
                  </a:lnTo>
                  <a:lnTo>
                    <a:pt x="805" y="483"/>
                  </a:lnTo>
                  <a:lnTo>
                    <a:pt x="801" y="491"/>
                  </a:lnTo>
                  <a:lnTo>
                    <a:pt x="797" y="501"/>
                  </a:lnTo>
                  <a:lnTo>
                    <a:pt x="793" y="510"/>
                  </a:lnTo>
                  <a:lnTo>
                    <a:pt x="787" y="518"/>
                  </a:lnTo>
                  <a:lnTo>
                    <a:pt x="782" y="528"/>
                  </a:lnTo>
                  <a:lnTo>
                    <a:pt x="778" y="538"/>
                  </a:lnTo>
                  <a:lnTo>
                    <a:pt x="772" y="547"/>
                  </a:lnTo>
                  <a:lnTo>
                    <a:pt x="768" y="557"/>
                  </a:lnTo>
                  <a:lnTo>
                    <a:pt x="762" y="565"/>
                  </a:lnTo>
                  <a:lnTo>
                    <a:pt x="756" y="577"/>
                  </a:lnTo>
                  <a:lnTo>
                    <a:pt x="750" y="585"/>
                  </a:lnTo>
                  <a:lnTo>
                    <a:pt x="744" y="594"/>
                  </a:lnTo>
                  <a:lnTo>
                    <a:pt x="739" y="604"/>
                  </a:lnTo>
                  <a:lnTo>
                    <a:pt x="733" y="614"/>
                  </a:lnTo>
                  <a:lnTo>
                    <a:pt x="727" y="624"/>
                  </a:lnTo>
                  <a:lnTo>
                    <a:pt x="721" y="633"/>
                  </a:lnTo>
                  <a:lnTo>
                    <a:pt x="715" y="643"/>
                  </a:lnTo>
                  <a:lnTo>
                    <a:pt x="709" y="653"/>
                  </a:lnTo>
                  <a:lnTo>
                    <a:pt x="703" y="663"/>
                  </a:lnTo>
                  <a:lnTo>
                    <a:pt x="696" y="672"/>
                  </a:lnTo>
                  <a:lnTo>
                    <a:pt x="690" y="682"/>
                  </a:lnTo>
                  <a:lnTo>
                    <a:pt x="682" y="692"/>
                  </a:lnTo>
                  <a:lnTo>
                    <a:pt x="674" y="702"/>
                  </a:lnTo>
                  <a:lnTo>
                    <a:pt x="668" y="712"/>
                  </a:lnTo>
                  <a:lnTo>
                    <a:pt x="660" y="721"/>
                  </a:lnTo>
                  <a:lnTo>
                    <a:pt x="654" y="731"/>
                  </a:lnTo>
                  <a:lnTo>
                    <a:pt x="647" y="741"/>
                  </a:lnTo>
                  <a:lnTo>
                    <a:pt x="639" y="751"/>
                  </a:lnTo>
                  <a:lnTo>
                    <a:pt x="631" y="760"/>
                  </a:lnTo>
                  <a:lnTo>
                    <a:pt x="625" y="770"/>
                  </a:lnTo>
                  <a:lnTo>
                    <a:pt x="617" y="780"/>
                  </a:lnTo>
                  <a:lnTo>
                    <a:pt x="610" y="790"/>
                  </a:lnTo>
                  <a:lnTo>
                    <a:pt x="602" y="799"/>
                  </a:lnTo>
                  <a:lnTo>
                    <a:pt x="594" y="811"/>
                  </a:lnTo>
                  <a:lnTo>
                    <a:pt x="586" y="819"/>
                  </a:lnTo>
                  <a:lnTo>
                    <a:pt x="576" y="829"/>
                  </a:lnTo>
                  <a:lnTo>
                    <a:pt x="569" y="839"/>
                  </a:lnTo>
                  <a:lnTo>
                    <a:pt x="561" y="848"/>
                  </a:lnTo>
                  <a:lnTo>
                    <a:pt x="553" y="858"/>
                  </a:lnTo>
                  <a:lnTo>
                    <a:pt x="545" y="868"/>
                  </a:lnTo>
                  <a:lnTo>
                    <a:pt x="535" y="878"/>
                  </a:lnTo>
                  <a:lnTo>
                    <a:pt x="527" y="887"/>
                  </a:lnTo>
                  <a:lnTo>
                    <a:pt x="520" y="895"/>
                  </a:lnTo>
                  <a:lnTo>
                    <a:pt x="510" y="905"/>
                  </a:lnTo>
                  <a:lnTo>
                    <a:pt x="502" y="915"/>
                  </a:lnTo>
                  <a:lnTo>
                    <a:pt x="492" y="925"/>
                  </a:lnTo>
                  <a:lnTo>
                    <a:pt x="483" y="932"/>
                  </a:lnTo>
                  <a:lnTo>
                    <a:pt x="475" y="944"/>
                  </a:lnTo>
                  <a:lnTo>
                    <a:pt x="467" y="952"/>
                  </a:lnTo>
                  <a:lnTo>
                    <a:pt x="457" y="962"/>
                  </a:lnTo>
                  <a:lnTo>
                    <a:pt x="447" y="969"/>
                  </a:lnTo>
                  <a:lnTo>
                    <a:pt x="440" y="979"/>
                  </a:lnTo>
                  <a:lnTo>
                    <a:pt x="430" y="987"/>
                  </a:lnTo>
                  <a:lnTo>
                    <a:pt x="422" y="995"/>
                  </a:lnTo>
                  <a:lnTo>
                    <a:pt x="412" y="1003"/>
                  </a:lnTo>
                  <a:lnTo>
                    <a:pt x="404" y="1010"/>
                  </a:lnTo>
                  <a:lnTo>
                    <a:pt x="395" y="1018"/>
                  </a:lnTo>
                  <a:lnTo>
                    <a:pt x="387" y="1026"/>
                  </a:lnTo>
                  <a:lnTo>
                    <a:pt x="379" y="1032"/>
                  </a:lnTo>
                  <a:lnTo>
                    <a:pt x="369" y="1038"/>
                  </a:lnTo>
                  <a:lnTo>
                    <a:pt x="361" y="1046"/>
                  </a:lnTo>
                  <a:lnTo>
                    <a:pt x="354" y="1052"/>
                  </a:lnTo>
                  <a:lnTo>
                    <a:pt x="346" y="1057"/>
                  </a:lnTo>
                  <a:lnTo>
                    <a:pt x="338" y="1063"/>
                  </a:lnTo>
                  <a:lnTo>
                    <a:pt x="330" y="1069"/>
                  </a:lnTo>
                  <a:lnTo>
                    <a:pt x="322" y="1077"/>
                  </a:lnTo>
                  <a:lnTo>
                    <a:pt x="314" y="1081"/>
                  </a:lnTo>
                  <a:lnTo>
                    <a:pt x="307" y="1087"/>
                  </a:lnTo>
                  <a:lnTo>
                    <a:pt x="299" y="1093"/>
                  </a:lnTo>
                  <a:lnTo>
                    <a:pt x="291" y="1096"/>
                  </a:lnTo>
                  <a:lnTo>
                    <a:pt x="283" y="1100"/>
                  </a:lnTo>
                  <a:lnTo>
                    <a:pt x="277" y="1106"/>
                  </a:lnTo>
                  <a:lnTo>
                    <a:pt x="269" y="1110"/>
                  </a:lnTo>
                  <a:lnTo>
                    <a:pt x="264" y="1114"/>
                  </a:lnTo>
                  <a:lnTo>
                    <a:pt x="256" y="1118"/>
                  </a:lnTo>
                  <a:lnTo>
                    <a:pt x="250" y="1122"/>
                  </a:lnTo>
                  <a:lnTo>
                    <a:pt x="242" y="1126"/>
                  </a:lnTo>
                  <a:lnTo>
                    <a:pt x="236" y="1130"/>
                  </a:lnTo>
                  <a:lnTo>
                    <a:pt x="230" y="1132"/>
                  </a:lnTo>
                  <a:lnTo>
                    <a:pt x="225" y="1136"/>
                  </a:lnTo>
                  <a:lnTo>
                    <a:pt x="217" y="1137"/>
                  </a:lnTo>
                  <a:lnTo>
                    <a:pt x="213" y="1141"/>
                  </a:lnTo>
                  <a:lnTo>
                    <a:pt x="205" y="1143"/>
                  </a:lnTo>
                  <a:lnTo>
                    <a:pt x="199" y="1145"/>
                  </a:lnTo>
                  <a:lnTo>
                    <a:pt x="193" y="1147"/>
                  </a:lnTo>
                  <a:lnTo>
                    <a:pt x="189" y="1149"/>
                  </a:lnTo>
                  <a:lnTo>
                    <a:pt x="184" y="1151"/>
                  </a:lnTo>
                  <a:lnTo>
                    <a:pt x="178" y="1153"/>
                  </a:lnTo>
                  <a:lnTo>
                    <a:pt x="172" y="1155"/>
                  </a:lnTo>
                  <a:lnTo>
                    <a:pt x="168" y="1157"/>
                  </a:lnTo>
                  <a:lnTo>
                    <a:pt x="162" y="1157"/>
                  </a:lnTo>
                  <a:lnTo>
                    <a:pt x="158" y="1159"/>
                  </a:lnTo>
                  <a:lnTo>
                    <a:pt x="152" y="1159"/>
                  </a:lnTo>
                  <a:lnTo>
                    <a:pt x="148" y="1161"/>
                  </a:lnTo>
                  <a:lnTo>
                    <a:pt x="139" y="1161"/>
                  </a:lnTo>
                  <a:lnTo>
                    <a:pt x="131" y="1163"/>
                  </a:lnTo>
                  <a:lnTo>
                    <a:pt x="123" y="1161"/>
                  </a:lnTo>
                  <a:lnTo>
                    <a:pt x="115" y="1161"/>
                  </a:lnTo>
                  <a:lnTo>
                    <a:pt x="107" y="1161"/>
                  </a:lnTo>
                  <a:lnTo>
                    <a:pt x="101" y="1161"/>
                  </a:lnTo>
                  <a:lnTo>
                    <a:pt x="96" y="1157"/>
                  </a:lnTo>
                  <a:lnTo>
                    <a:pt x="92" y="1155"/>
                  </a:lnTo>
                  <a:lnTo>
                    <a:pt x="86" y="1153"/>
                  </a:lnTo>
                  <a:lnTo>
                    <a:pt x="82" y="1149"/>
                  </a:lnTo>
                  <a:lnTo>
                    <a:pt x="78" y="1145"/>
                  </a:lnTo>
                  <a:lnTo>
                    <a:pt x="74" y="1139"/>
                  </a:lnTo>
                  <a:lnTo>
                    <a:pt x="70" y="1134"/>
                  </a:lnTo>
                  <a:lnTo>
                    <a:pt x="66" y="1128"/>
                  </a:lnTo>
                  <a:lnTo>
                    <a:pt x="64" y="1122"/>
                  </a:lnTo>
                  <a:lnTo>
                    <a:pt x="62" y="1118"/>
                  </a:lnTo>
                  <a:lnTo>
                    <a:pt x="60" y="1114"/>
                  </a:lnTo>
                  <a:lnTo>
                    <a:pt x="58" y="1110"/>
                  </a:lnTo>
                  <a:lnTo>
                    <a:pt x="56" y="1104"/>
                  </a:lnTo>
                  <a:lnTo>
                    <a:pt x="55" y="1100"/>
                  </a:lnTo>
                  <a:lnTo>
                    <a:pt x="53" y="1095"/>
                  </a:lnTo>
                  <a:lnTo>
                    <a:pt x="53" y="1091"/>
                  </a:lnTo>
                  <a:lnTo>
                    <a:pt x="49" y="1083"/>
                  </a:lnTo>
                  <a:lnTo>
                    <a:pt x="49" y="1077"/>
                  </a:lnTo>
                  <a:lnTo>
                    <a:pt x="47" y="1071"/>
                  </a:lnTo>
                  <a:lnTo>
                    <a:pt x="45" y="1065"/>
                  </a:lnTo>
                  <a:lnTo>
                    <a:pt x="43" y="1059"/>
                  </a:lnTo>
                  <a:lnTo>
                    <a:pt x="41" y="1052"/>
                  </a:lnTo>
                  <a:lnTo>
                    <a:pt x="41" y="1046"/>
                  </a:lnTo>
                  <a:lnTo>
                    <a:pt x="39" y="1038"/>
                  </a:lnTo>
                  <a:lnTo>
                    <a:pt x="37" y="1030"/>
                  </a:lnTo>
                  <a:lnTo>
                    <a:pt x="35" y="1022"/>
                  </a:lnTo>
                  <a:lnTo>
                    <a:pt x="35" y="1014"/>
                  </a:lnTo>
                  <a:lnTo>
                    <a:pt x="33" y="1007"/>
                  </a:lnTo>
                  <a:lnTo>
                    <a:pt x="31" y="997"/>
                  </a:lnTo>
                  <a:lnTo>
                    <a:pt x="31" y="989"/>
                  </a:lnTo>
                  <a:lnTo>
                    <a:pt x="29" y="981"/>
                  </a:lnTo>
                  <a:lnTo>
                    <a:pt x="29" y="971"/>
                  </a:lnTo>
                  <a:lnTo>
                    <a:pt x="29" y="962"/>
                  </a:lnTo>
                  <a:lnTo>
                    <a:pt x="27" y="952"/>
                  </a:lnTo>
                  <a:lnTo>
                    <a:pt x="27" y="942"/>
                  </a:lnTo>
                  <a:lnTo>
                    <a:pt x="25" y="932"/>
                  </a:lnTo>
                  <a:lnTo>
                    <a:pt x="25" y="923"/>
                  </a:lnTo>
                  <a:lnTo>
                    <a:pt x="23" y="911"/>
                  </a:lnTo>
                  <a:lnTo>
                    <a:pt x="23" y="901"/>
                  </a:lnTo>
                  <a:lnTo>
                    <a:pt x="23" y="891"/>
                  </a:lnTo>
                  <a:lnTo>
                    <a:pt x="23" y="878"/>
                  </a:lnTo>
                  <a:lnTo>
                    <a:pt x="23" y="866"/>
                  </a:lnTo>
                  <a:lnTo>
                    <a:pt x="21" y="854"/>
                  </a:lnTo>
                  <a:lnTo>
                    <a:pt x="21" y="844"/>
                  </a:lnTo>
                  <a:lnTo>
                    <a:pt x="21" y="831"/>
                  </a:lnTo>
                  <a:lnTo>
                    <a:pt x="21" y="819"/>
                  </a:lnTo>
                  <a:lnTo>
                    <a:pt x="21" y="805"/>
                  </a:lnTo>
                  <a:lnTo>
                    <a:pt x="23" y="794"/>
                  </a:lnTo>
                  <a:lnTo>
                    <a:pt x="23" y="780"/>
                  </a:lnTo>
                  <a:lnTo>
                    <a:pt x="23" y="766"/>
                  </a:lnTo>
                  <a:lnTo>
                    <a:pt x="23" y="755"/>
                  </a:lnTo>
                  <a:lnTo>
                    <a:pt x="25" y="741"/>
                  </a:lnTo>
                  <a:lnTo>
                    <a:pt x="25" y="725"/>
                  </a:lnTo>
                  <a:lnTo>
                    <a:pt x="25" y="712"/>
                  </a:lnTo>
                  <a:lnTo>
                    <a:pt x="27" y="698"/>
                  </a:lnTo>
                  <a:lnTo>
                    <a:pt x="29" y="684"/>
                  </a:lnTo>
                  <a:lnTo>
                    <a:pt x="29" y="669"/>
                  </a:lnTo>
                  <a:lnTo>
                    <a:pt x="29" y="653"/>
                  </a:lnTo>
                  <a:lnTo>
                    <a:pt x="31" y="637"/>
                  </a:lnTo>
                  <a:lnTo>
                    <a:pt x="33" y="624"/>
                  </a:lnTo>
                  <a:lnTo>
                    <a:pt x="35" y="606"/>
                  </a:lnTo>
                  <a:lnTo>
                    <a:pt x="35" y="590"/>
                  </a:lnTo>
                  <a:lnTo>
                    <a:pt x="39" y="575"/>
                  </a:lnTo>
                  <a:lnTo>
                    <a:pt x="41" y="559"/>
                  </a:lnTo>
                  <a:lnTo>
                    <a:pt x="41" y="542"/>
                  </a:lnTo>
                  <a:lnTo>
                    <a:pt x="45" y="526"/>
                  </a:lnTo>
                  <a:lnTo>
                    <a:pt x="45" y="510"/>
                  </a:lnTo>
                  <a:lnTo>
                    <a:pt x="49" y="495"/>
                  </a:lnTo>
                  <a:lnTo>
                    <a:pt x="49" y="479"/>
                  </a:lnTo>
                  <a:lnTo>
                    <a:pt x="51" y="465"/>
                  </a:lnTo>
                  <a:lnTo>
                    <a:pt x="53" y="452"/>
                  </a:lnTo>
                  <a:lnTo>
                    <a:pt x="55" y="440"/>
                  </a:lnTo>
                  <a:lnTo>
                    <a:pt x="56" y="426"/>
                  </a:lnTo>
                  <a:lnTo>
                    <a:pt x="58" y="415"/>
                  </a:lnTo>
                  <a:lnTo>
                    <a:pt x="60" y="401"/>
                  </a:lnTo>
                  <a:lnTo>
                    <a:pt x="62" y="391"/>
                  </a:lnTo>
                  <a:lnTo>
                    <a:pt x="62" y="379"/>
                  </a:lnTo>
                  <a:lnTo>
                    <a:pt x="64" y="368"/>
                  </a:lnTo>
                  <a:lnTo>
                    <a:pt x="66" y="358"/>
                  </a:lnTo>
                  <a:lnTo>
                    <a:pt x="68" y="348"/>
                  </a:lnTo>
                  <a:lnTo>
                    <a:pt x="70" y="338"/>
                  </a:lnTo>
                  <a:lnTo>
                    <a:pt x="72" y="329"/>
                  </a:lnTo>
                  <a:lnTo>
                    <a:pt x="72" y="319"/>
                  </a:lnTo>
                  <a:lnTo>
                    <a:pt x="74" y="309"/>
                  </a:lnTo>
                  <a:lnTo>
                    <a:pt x="76" y="301"/>
                  </a:lnTo>
                  <a:lnTo>
                    <a:pt x="78" y="293"/>
                  </a:lnTo>
                  <a:lnTo>
                    <a:pt x="80" y="286"/>
                  </a:lnTo>
                  <a:lnTo>
                    <a:pt x="82" y="278"/>
                  </a:lnTo>
                  <a:lnTo>
                    <a:pt x="82" y="270"/>
                  </a:lnTo>
                  <a:lnTo>
                    <a:pt x="84" y="262"/>
                  </a:lnTo>
                  <a:lnTo>
                    <a:pt x="86" y="256"/>
                  </a:lnTo>
                  <a:lnTo>
                    <a:pt x="88" y="250"/>
                  </a:lnTo>
                  <a:lnTo>
                    <a:pt x="88" y="243"/>
                  </a:lnTo>
                  <a:lnTo>
                    <a:pt x="92" y="237"/>
                  </a:lnTo>
                  <a:lnTo>
                    <a:pt x="92" y="233"/>
                  </a:lnTo>
                  <a:lnTo>
                    <a:pt x="94" y="227"/>
                  </a:lnTo>
                  <a:lnTo>
                    <a:pt x="96" y="221"/>
                  </a:lnTo>
                  <a:lnTo>
                    <a:pt x="98" y="217"/>
                  </a:lnTo>
                  <a:lnTo>
                    <a:pt x="98" y="211"/>
                  </a:lnTo>
                  <a:lnTo>
                    <a:pt x="99" y="207"/>
                  </a:lnTo>
                  <a:lnTo>
                    <a:pt x="99" y="202"/>
                  </a:lnTo>
                  <a:lnTo>
                    <a:pt x="103" y="198"/>
                  </a:lnTo>
                  <a:lnTo>
                    <a:pt x="103" y="194"/>
                  </a:lnTo>
                  <a:lnTo>
                    <a:pt x="105" y="190"/>
                  </a:lnTo>
                  <a:lnTo>
                    <a:pt x="109" y="182"/>
                  </a:lnTo>
                  <a:lnTo>
                    <a:pt x="113" y="176"/>
                  </a:lnTo>
                  <a:lnTo>
                    <a:pt x="115" y="170"/>
                  </a:lnTo>
                  <a:lnTo>
                    <a:pt x="119" y="164"/>
                  </a:lnTo>
                  <a:lnTo>
                    <a:pt x="121" y="159"/>
                  </a:lnTo>
                  <a:lnTo>
                    <a:pt x="125" y="153"/>
                  </a:lnTo>
                  <a:lnTo>
                    <a:pt x="129" y="149"/>
                  </a:lnTo>
                  <a:lnTo>
                    <a:pt x="133" y="145"/>
                  </a:lnTo>
                  <a:lnTo>
                    <a:pt x="139" y="137"/>
                  </a:lnTo>
                  <a:lnTo>
                    <a:pt x="146" y="131"/>
                  </a:lnTo>
                  <a:lnTo>
                    <a:pt x="150" y="125"/>
                  </a:lnTo>
                  <a:lnTo>
                    <a:pt x="154" y="121"/>
                  </a:lnTo>
                  <a:lnTo>
                    <a:pt x="160" y="118"/>
                  </a:lnTo>
                  <a:lnTo>
                    <a:pt x="166" y="112"/>
                  </a:lnTo>
                  <a:lnTo>
                    <a:pt x="174" y="108"/>
                  </a:lnTo>
                  <a:lnTo>
                    <a:pt x="182" y="104"/>
                  </a:lnTo>
                  <a:lnTo>
                    <a:pt x="185" y="100"/>
                  </a:lnTo>
                  <a:lnTo>
                    <a:pt x="189" y="100"/>
                  </a:lnTo>
                  <a:lnTo>
                    <a:pt x="195" y="96"/>
                  </a:lnTo>
                  <a:lnTo>
                    <a:pt x="199" y="94"/>
                  </a:lnTo>
                  <a:lnTo>
                    <a:pt x="209" y="90"/>
                  </a:lnTo>
                  <a:lnTo>
                    <a:pt x="217" y="86"/>
                  </a:lnTo>
                  <a:lnTo>
                    <a:pt x="223" y="82"/>
                  </a:lnTo>
                  <a:lnTo>
                    <a:pt x="228" y="80"/>
                  </a:lnTo>
                  <a:lnTo>
                    <a:pt x="232" y="79"/>
                  </a:lnTo>
                  <a:lnTo>
                    <a:pt x="238" y="77"/>
                  </a:lnTo>
                  <a:lnTo>
                    <a:pt x="242" y="75"/>
                  </a:lnTo>
                  <a:lnTo>
                    <a:pt x="248" y="73"/>
                  </a:lnTo>
                  <a:lnTo>
                    <a:pt x="254" y="69"/>
                  </a:lnTo>
                  <a:lnTo>
                    <a:pt x="258" y="67"/>
                  </a:lnTo>
                  <a:lnTo>
                    <a:pt x="264" y="65"/>
                  </a:lnTo>
                  <a:lnTo>
                    <a:pt x="269" y="63"/>
                  </a:lnTo>
                  <a:lnTo>
                    <a:pt x="273" y="61"/>
                  </a:lnTo>
                  <a:lnTo>
                    <a:pt x="279" y="61"/>
                  </a:lnTo>
                  <a:lnTo>
                    <a:pt x="283" y="57"/>
                  </a:lnTo>
                  <a:lnTo>
                    <a:pt x="289" y="55"/>
                  </a:lnTo>
                  <a:lnTo>
                    <a:pt x="293" y="53"/>
                  </a:lnTo>
                  <a:lnTo>
                    <a:pt x="299" y="51"/>
                  </a:lnTo>
                  <a:lnTo>
                    <a:pt x="303" y="49"/>
                  </a:lnTo>
                  <a:lnTo>
                    <a:pt x="309" y="47"/>
                  </a:lnTo>
                  <a:lnTo>
                    <a:pt x="312" y="45"/>
                  </a:lnTo>
                  <a:lnTo>
                    <a:pt x="318" y="43"/>
                  </a:lnTo>
                  <a:lnTo>
                    <a:pt x="326" y="39"/>
                  </a:lnTo>
                  <a:lnTo>
                    <a:pt x="336" y="37"/>
                  </a:lnTo>
                  <a:lnTo>
                    <a:pt x="344" y="34"/>
                  </a:lnTo>
                  <a:lnTo>
                    <a:pt x="352" y="32"/>
                  </a:lnTo>
                  <a:lnTo>
                    <a:pt x="357" y="30"/>
                  </a:lnTo>
                  <a:lnTo>
                    <a:pt x="363" y="28"/>
                  </a:lnTo>
                  <a:lnTo>
                    <a:pt x="369" y="24"/>
                  </a:lnTo>
                  <a:lnTo>
                    <a:pt x="373" y="24"/>
                  </a:lnTo>
                  <a:lnTo>
                    <a:pt x="381" y="20"/>
                  </a:lnTo>
                  <a:lnTo>
                    <a:pt x="383" y="2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73" name="Freeform 42"/>
            <p:cNvSpPr>
              <a:spLocks/>
            </p:cNvSpPr>
            <p:nvPr/>
          </p:nvSpPr>
          <p:spPr bwMode="auto">
            <a:xfrm>
              <a:off x="3386" y="2444"/>
              <a:ext cx="400" cy="549"/>
            </a:xfrm>
            <a:custGeom>
              <a:avLst/>
              <a:gdLst>
                <a:gd name="T0" fmla="*/ 1 w 799"/>
                <a:gd name="T1" fmla="*/ 1 h 1098"/>
                <a:gd name="T2" fmla="*/ 1 w 799"/>
                <a:gd name="T3" fmla="*/ 1 h 1098"/>
                <a:gd name="T4" fmla="*/ 1 w 799"/>
                <a:gd name="T5" fmla="*/ 1 h 1098"/>
                <a:gd name="T6" fmla="*/ 1 w 799"/>
                <a:gd name="T7" fmla="*/ 1 h 1098"/>
                <a:gd name="T8" fmla="*/ 1 w 799"/>
                <a:gd name="T9" fmla="*/ 1 h 1098"/>
                <a:gd name="T10" fmla="*/ 1 w 799"/>
                <a:gd name="T11" fmla="*/ 1 h 1098"/>
                <a:gd name="T12" fmla="*/ 1 w 799"/>
                <a:gd name="T13" fmla="*/ 1 h 1098"/>
                <a:gd name="T14" fmla="*/ 1 w 799"/>
                <a:gd name="T15" fmla="*/ 1 h 1098"/>
                <a:gd name="T16" fmla="*/ 1 w 799"/>
                <a:gd name="T17" fmla="*/ 1 h 1098"/>
                <a:gd name="T18" fmla="*/ 1 w 799"/>
                <a:gd name="T19" fmla="*/ 1 h 1098"/>
                <a:gd name="T20" fmla="*/ 0 w 799"/>
                <a:gd name="T21" fmla="*/ 1 h 1098"/>
                <a:gd name="T22" fmla="*/ 1 w 799"/>
                <a:gd name="T23" fmla="*/ 1 h 1098"/>
                <a:gd name="T24" fmla="*/ 1 w 799"/>
                <a:gd name="T25" fmla="*/ 1 h 1098"/>
                <a:gd name="T26" fmla="*/ 1 w 799"/>
                <a:gd name="T27" fmla="*/ 1 h 1098"/>
                <a:gd name="T28" fmla="*/ 1 w 799"/>
                <a:gd name="T29" fmla="*/ 1 h 1098"/>
                <a:gd name="T30" fmla="*/ 1 w 799"/>
                <a:gd name="T31" fmla="*/ 1 h 1098"/>
                <a:gd name="T32" fmla="*/ 1 w 799"/>
                <a:gd name="T33" fmla="*/ 1 h 1098"/>
                <a:gd name="T34" fmla="*/ 1 w 799"/>
                <a:gd name="T35" fmla="*/ 1 h 1098"/>
                <a:gd name="T36" fmla="*/ 1 w 799"/>
                <a:gd name="T37" fmla="*/ 1 h 1098"/>
                <a:gd name="T38" fmla="*/ 1 w 799"/>
                <a:gd name="T39" fmla="*/ 1 h 1098"/>
                <a:gd name="T40" fmla="*/ 1 w 799"/>
                <a:gd name="T41" fmla="*/ 1 h 1098"/>
                <a:gd name="T42" fmla="*/ 1 w 799"/>
                <a:gd name="T43" fmla="*/ 1 h 1098"/>
                <a:gd name="T44" fmla="*/ 1 w 799"/>
                <a:gd name="T45" fmla="*/ 1 h 1098"/>
                <a:gd name="T46" fmla="*/ 1 w 799"/>
                <a:gd name="T47" fmla="*/ 1 h 1098"/>
                <a:gd name="T48" fmla="*/ 1 w 799"/>
                <a:gd name="T49" fmla="*/ 1 h 1098"/>
                <a:gd name="T50" fmla="*/ 1 w 799"/>
                <a:gd name="T51" fmla="*/ 1 h 1098"/>
                <a:gd name="T52" fmla="*/ 1 w 799"/>
                <a:gd name="T53" fmla="*/ 1 h 1098"/>
                <a:gd name="T54" fmla="*/ 1 w 799"/>
                <a:gd name="T55" fmla="*/ 1 h 1098"/>
                <a:gd name="T56" fmla="*/ 1 w 799"/>
                <a:gd name="T57" fmla="*/ 1 h 1098"/>
                <a:gd name="T58" fmla="*/ 1 w 799"/>
                <a:gd name="T59" fmla="*/ 1 h 1098"/>
                <a:gd name="T60" fmla="*/ 1 w 799"/>
                <a:gd name="T61" fmla="*/ 1 h 1098"/>
                <a:gd name="T62" fmla="*/ 1 w 799"/>
                <a:gd name="T63" fmla="*/ 1 h 1098"/>
                <a:gd name="T64" fmla="*/ 1 w 799"/>
                <a:gd name="T65" fmla="*/ 1 h 1098"/>
                <a:gd name="T66" fmla="*/ 1 w 799"/>
                <a:gd name="T67" fmla="*/ 1 h 1098"/>
                <a:gd name="T68" fmla="*/ 1 w 799"/>
                <a:gd name="T69" fmla="*/ 1 h 1098"/>
                <a:gd name="T70" fmla="*/ 1 w 799"/>
                <a:gd name="T71" fmla="*/ 1 h 1098"/>
                <a:gd name="T72" fmla="*/ 1 w 799"/>
                <a:gd name="T73" fmla="*/ 1 h 1098"/>
                <a:gd name="T74" fmla="*/ 1 w 799"/>
                <a:gd name="T75" fmla="*/ 1 h 1098"/>
                <a:gd name="T76" fmla="*/ 1 w 799"/>
                <a:gd name="T77" fmla="*/ 1 h 1098"/>
                <a:gd name="T78" fmla="*/ 1 w 799"/>
                <a:gd name="T79" fmla="*/ 1 h 1098"/>
                <a:gd name="T80" fmla="*/ 1 w 799"/>
                <a:gd name="T81" fmla="*/ 1 h 1098"/>
                <a:gd name="T82" fmla="*/ 1 w 799"/>
                <a:gd name="T83" fmla="*/ 1 h 1098"/>
                <a:gd name="T84" fmla="*/ 1 w 799"/>
                <a:gd name="T85" fmla="*/ 1 h 1098"/>
                <a:gd name="T86" fmla="*/ 1 w 799"/>
                <a:gd name="T87" fmla="*/ 1 h 1098"/>
                <a:gd name="T88" fmla="*/ 1 w 799"/>
                <a:gd name="T89" fmla="*/ 1 h 1098"/>
                <a:gd name="T90" fmla="*/ 1 w 799"/>
                <a:gd name="T91" fmla="*/ 1 h 1098"/>
                <a:gd name="T92" fmla="*/ 1 w 799"/>
                <a:gd name="T93" fmla="*/ 1 h 1098"/>
                <a:gd name="T94" fmla="*/ 1 w 799"/>
                <a:gd name="T95" fmla="*/ 1 h 1098"/>
                <a:gd name="T96" fmla="*/ 1 w 799"/>
                <a:gd name="T97" fmla="*/ 1 h 1098"/>
                <a:gd name="T98" fmla="*/ 1 w 799"/>
                <a:gd name="T99" fmla="*/ 1 h 1098"/>
                <a:gd name="T100" fmla="*/ 1 w 799"/>
                <a:gd name="T101" fmla="*/ 1 h 1098"/>
                <a:gd name="T102" fmla="*/ 1 w 799"/>
                <a:gd name="T103" fmla="*/ 1 h 1098"/>
                <a:gd name="T104" fmla="*/ 1 w 799"/>
                <a:gd name="T105" fmla="*/ 1 h 1098"/>
                <a:gd name="T106" fmla="*/ 1 w 799"/>
                <a:gd name="T107" fmla="*/ 1 h 1098"/>
                <a:gd name="T108" fmla="*/ 1 w 799"/>
                <a:gd name="T109" fmla="*/ 1 h 1098"/>
                <a:gd name="T110" fmla="*/ 1 w 799"/>
                <a:gd name="T111" fmla="*/ 1 h 1098"/>
                <a:gd name="T112" fmla="*/ 1 w 799"/>
                <a:gd name="T113" fmla="*/ 1 h 1098"/>
                <a:gd name="T114" fmla="*/ 1 w 799"/>
                <a:gd name="T115" fmla="*/ 1 h 1098"/>
                <a:gd name="T116" fmla="*/ 1 w 799"/>
                <a:gd name="T117" fmla="*/ 1 h 1098"/>
                <a:gd name="T118" fmla="*/ 1 w 799"/>
                <a:gd name="T119" fmla="*/ 1 h 1098"/>
                <a:gd name="T120" fmla="*/ 1 w 799"/>
                <a:gd name="T121" fmla="*/ 1 h 1098"/>
                <a:gd name="T122" fmla="*/ 1 w 799"/>
                <a:gd name="T123" fmla="*/ 1 h 10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99"/>
                <a:gd name="T187" fmla="*/ 0 h 1098"/>
                <a:gd name="T188" fmla="*/ 799 w 799"/>
                <a:gd name="T189" fmla="*/ 1098 h 10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99" h="1098">
                  <a:moveTo>
                    <a:pt x="342" y="0"/>
                  </a:moveTo>
                  <a:lnTo>
                    <a:pt x="340" y="0"/>
                  </a:lnTo>
                  <a:lnTo>
                    <a:pt x="334" y="2"/>
                  </a:lnTo>
                  <a:lnTo>
                    <a:pt x="328" y="4"/>
                  </a:lnTo>
                  <a:lnTo>
                    <a:pt x="324" y="4"/>
                  </a:lnTo>
                  <a:lnTo>
                    <a:pt x="318" y="8"/>
                  </a:lnTo>
                  <a:lnTo>
                    <a:pt x="313" y="10"/>
                  </a:lnTo>
                  <a:lnTo>
                    <a:pt x="305" y="12"/>
                  </a:lnTo>
                  <a:lnTo>
                    <a:pt x="297" y="14"/>
                  </a:lnTo>
                  <a:lnTo>
                    <a:pt x="287" y="18"/>
                  </a:lnTo>
                  <a:lnTo>
                    <a:pt x="279" y="22"/>
                  </a:lnTo>
                  <a:lnTo>
                    <a:pt x="275" y="24"/>
                  </a:lnTo>
                  <a:lnTo>
                    <a:pt x="271" y="24"/>
                  </a:lnTo>
                  <a:lnTo>
                    <a:pt x="266" y="26"/>
                  </a:lnTo>
                  <a:lnTo>
                    <a:pt x="262" y="30"/>
                  </a:lnTo>
                  <a:lnTo>
                    <a:pt x="252" y="34"/>
                  </a:lnTo>
                  <a:lnTo>
                    <a:pt x="244" y="37"/>
                  </a:lnTo>
                  <a:lnTo>
                    <a:pt x="238" y="39"/>
                  </a:lnTo>
                  <a:lnTo>
                    <a:pt x="232" y="43"/>
                  </a:lnTo>
                  <a:lnTo>
                    <a:pt x="228" y="43"/>
                  </a:lnTo>
                  <a:lnTo>
                    <a:pt x="223" y="47"/>
                  </a:lnTo>
                  <a:lnTo>
                    <a:pt x="219" y="49"/>
                  </a:lnTo>
                  <a:lnTo>
                    <a:pt x="213" y="51"/>
                  </a:lnTo>
                  <a:lnTo>
                    <a:pt x="209" y="55"/>
                  </a:lnTo>
                  <a:lnTo>
                    <a:pt x="203" y="57"/>
                  </a:lnTo>
                  <a:lnTo>
                    <a:pt x="199" y="59"/>
                  </a:lnTo>
                  <a:lnTo>
                    <a:pt x="193" y="63"/>
                  </a:lnTo>
                  <a:lnTo>
                    <a:pt x="189" y="65"/>
                  </a:lnTo>
                  <a:lnTo>
                    <a:pt x="184" y="67"/>
                  </a:lnTo>
                  <a:lnTo>
                    <a:pt x="176" y="73"/>
                  </a:lnTo>
                  <a:lnTo>
                    <a:pt x="166" y="78"/>
                  </a:lnTo>
                  <a:lnTo>
                    <a:pt x="156" y="84"/>
                  </a:lnTo>
                  <a:lnTo>
                    <a:pt x="148" y="90"/>
                  </a:lnTo>
                  <a:lnTo>
                    <a:pt x="141" y="96"/>
                  </a:lnTo>
                  <a:lnTo>
                    <a:pt x="135" y="102"/>
                  </a:lnTo>
                  <a:lnTo>
                    <a:pt x="127" y="108"/>
                  </a:lnTo>
                  <a:lnTo>
                    <a:pt x="121" y="116"/>
                  </a:lnTo>
                  <a:lnTo>
                    <a:pt x="115" y="121"/>
                  </a:lnTo>
                  <a:lnTo>
                    <a:pt x="111" y="127"/>
                  </a:lnTo>
                  <a:lnTo>
                    <a:pt x="107" y="133"/>
                  </a:lnTo>
                  <a:lnTo>
                    <a:pt x="103" y="141"/>
                  </a:lnTo>
                  <a:lnTo>
                    <a:pt x="100" y="145"/>
                  </a:lnTo>
                  <a:lnTo>
                    <a:pt x="98" y="149"/>
                  </a:lnTo>
                  <a:lnTo>
                    <a:pt x="96" y="155"/>
                  </a:lnTo>
                  <a:lnTo>
                    <a:pt x="94" y="159"/>
                  </a:lnTo>
                  <a:lnTo>
                    <a:pt x="92" y="163"/>
                  </a:lnTo>
                  <a:lnTo>
                    <a:pt x="90" y="168"/>
                  </a:lnTo>
                  <a:lnTo>
                    <a:pt x="88" y="174"/>
                  </a:lnTo>
                  <a:lnTo>
                    <a:pt x="86" y="180"/>
                  </a:lnTo>
                  <a:lnTo>
                    <a:pt x="84" y="184"/>
                  </a:lnTo>
                  <a:lnTo>
                    <a:pt x="82" y="192"/>
                  </a:lnTo>
                  <a:lnTo>
                    <a:pt x="80" y="198"/>
                  </a:lnTo>
                  <a:lnTo>
                    <a:pt x="78" y="205"/>
                  </a:lnTo>
                  <a:lnTo>
                    <a:pt x="76" y="211"/>
                  </a:lnTo>
                  <a:lnTo>
                    <a:pt x="74" y="217"/>
                  </a:lnTo>
                  <a:lnTo>
                    <a:pt x="72" y="223"/>
                  </a:lnTo>
                  <a:lnTo>
                    <a:pt x="70" y="231"/>
                  </a:lnTo>
                  <a:lnTo>
                    <a:pt x="68" y="239"/>
                  </a:lnTo>
                  <a:lnTo>
                    <a:pt x="66" y="247"/>
                  </a:lnTo>
                  <a:lnTo>
                    <a:pt x="64" y="252"/>
                  </a:lnTo>
                  <a:lnTo>
                    <a:pt x="62" y="262"/>
                  </a:lnTo>
                  <a:lnTo>
                    <a:pt x="60" y="270"/>
                  </a:lnTo>
                  <a:lnTo>
                    <a:pt x="58" y="278"/>
                  </a:lnTo>
                  <a:lnTo>
                    <a:pt x="57" y="286"/>
                  </a:lnTo>
                  <a:lnTo>
                    <a:pt x="57" y="295"/>
                  </a:lnTo>
                  <a:lnTo>
                    <a:pt x="53" y="303"/>
                  </a:lnTo>
                  <a:lnTo>
                    <a:pt x="51" y="313"/>
                  </a:lnTo>
                  <a:lnTo>
                    <a:pt x="51" y="321"/>
                  </a:lnTo>
                  <a:lnTo>
                    <a:pt x="49" y="331"/>
                  </a:lnTo>
                  <a:lnTo>
                    <a:pt x="47" y="340"/>
                  </a:lnTo>
                  <a:lnTo>
                    <a:pt x="45" y="350"/>
                  </a:lnTo>
                  <a:lnTo>
                    <a:pt x="43" y="358"/>
                  </a:lnTo>
                  <a:lnTo>
                    <a:pt x="41" y="370"/>
                  </a:lnTo>
                  <a:lnTo>
                    <a:pt x="39" y="379"/>
                  </a:lnTo>
                  <a:lnTo>
                    <a:pt x="39" y="389"/>
                  </a:lnTo>
                  <a:lnTo>
                    <a:pt x="37" y="399"/>
                  </a:lnTo>
                  <a:lnTo>
                    <a:pt x="35" y="409"/>
                  </a:lnTo>
                  <a:lnTo>
                    <a:pt x="33" y="420"/>
                  </a:lnTo>
                  <a:lnTo>
                    <a:pt x="31" y="430"/>
                  </a:lnTo>
                  <a:lnTo>
                    <a:pt x="29" y="442"/>
                  </a:lnTo>
                  <a:lnTo>
                    <a:pt x="29" y="452"/>
                  </a:lnTo>
                  <a:lnTo>
                    <a:pt x="27" y="463"/>
                  </a:lnTo>
                  <a:lnTo>
                    <a:pt x="27" y="475"/>
                  </a:lnTo>
                  <a:lnTo>
                    <a:pt x="25" y="487"/>
                  </a:lnTo>
                  <a:lnTo>
                    <a:pt x="23" y="499"/>
                  </a:lnTo>
                  <a:lnTo>
                    <a:pt x="21" y="508"/>
                  </a:lnTo>
                  <a:lnTo>
                    <a:pt x="21" y="522"/>
                  </a:lnTo>
                  <a:lnTo>
                    <a:pt x="19" y="532"/>
                  </a:lnTo>
                  <a:lnTo>
                    <a:pt x="19" y="545"/>
                  </a:lnTo>
                  <a:lnTo>
                    <a:pt x="17" y="557"/>
                  </a:lnTo>
                  <a:lnTo>
                    <a:pt x="15" y="569"/>
                  </a:lnTo>
                  <a:lnTo>
                    <a:pt x="14" y="581"/>
                  </a:lnTo>
                  <a:lnTo>
                    <a:pt x="14" y="594"/>
                  </a:lnTo>
                  <a:lnTo>
                    <a:pt x="12" y="606"/>
                  </a:lnTo>
                  <a:lnTo>
                    <a:pt x="12" y="620"/>
                  </a:lnTo>
                  <a:lnTo>
                    <a:pt x="10" y="631"/>
                  </a:lnTo>
                  <a:lnTo>
                    <a:pt x="10" y="645"/>
                  </a:lnTo>
                  <a:lnTo>
                    <a:pt x="8" y="657"/>
                  </a:lnTo>
                  <a:lnTo>
                    <a:pt x="8" y="671"/>
                  </a:lnTo>
                  <a:lnTo>
                    <a:pt x="8" y="682"/>
                  </a:lnTo>
                  <a:lnTo>
                    <a:pt x="8" y="696"/>
                  </a:lnTo>
                  <a:lnTo>
                    <a:pt x="6" y="708"/>
                  </a:lnTo>
                  <a:lnTo>
                    <a:pt x="4" y="721"/>
                  </a:lnTo>
                  <a:lnTo>
                    <a:pt x="4" y="733"/>
                  </a:lnTo>
                  <a:lnTo>
                    <a:pt x="4" y="745"/>
                  </a:lnTo>
                  <a:lnTo>
                    <a:pt x="2" y="756"/>
                  </a:lnTo>
                  <a:lnTo>
                    <a:pt x="2" y="768"/>
                  </a:lnTo>
                  <a:lnTo>
                    <a:pt x="2" y="780"/>
                  </a:lnTo>
                  <a:lnTo>
                    <a:pt x="2" y="792"/>
                  </a:lnTo>
                  <a:lnTo>
                    <a:pt x="0" y="801"/>
                  </a:lnTo>
                  <a:lnTo>
                    <a:pt x="0" y="811"/>
                  </a:lnTo>
                  <a:lnTo>
                    <a:pt x="0" y="823"/>
                  </a:lnTo>
                  <a:lnTo>
                    <a:pt x="0" y="833"/>
                  </a:lnTo>
                  <a:lnTo>
                    <a:pt x="0" y="842"/>
                  </a:lnTo>
                  <a:lnTo>
                    <a:pt x="2" y="852"/>
                  </a:lnTo>
                  <a:lnTo>
                    <a:pt x="2" y="862"/>
                  </a:lnTo>
                  <a:lnTo>
                    <a:pt x="2" y="870"/>
                  </a:lnTo>
                  <a:lnTo>
                    <a:pt x="2" y="880"/>
                  </a:lnTo>
                  <a:lnTo>
                    <a:pt x="2" y="887"/>
                  </a:lnTo>
                  <a:lnTo>
                    <a:pt x="4" y="895"/>
                  </a:lnTo>
                  <a:lnTo>
                    <a:pt x="4" y="903"/>
                  </a:lnTo>
                  <a:lnTo>
                    <a:pt x="4" y="911"/>
                  </a:lnTo>
                  <a:lnTo>
                    <a:pt x="6" y="919"/>
                  </a:lnTo>
                  <a:lnTo>
                    <a:pt x="6" y="926"/>
                  </a:lnTo>
                  <a:lnTo>
                    <a:pt x="8" y="934"/>
                  </a:lnTo>
                  <a:lnTo>
                    <a:pt x="8" y="942"/>
                  </a:lnTo>
                  <a:lnTo>
                    <a:pt x="8" y="948"/>
                  </a:lnTo>
                  <a:lnTo>
                    <a:pt x="8" y="956"/>
                  </a:lnTo>
                  <a:lnTo>
                    <a:pt x="10" y="962"/>
                  </a:lnTo>
                  <a:lnTo>
                    <a:pt x="12" y="967"/>
                  </a:lnTo>
                  <a:lnTo>
                    <a:pt x="14" y="973"/>
                  </a:lnTo>
                  <a:lnTo>
                    <a:pt x="14" y="979"/>
                  </a:lnTo>
                  <a:lnTo>
                    <a:pt x="15" y="987"/>
                  </a:lnTo>
                  <a:lnTo>
                    <a:pt x="15" y="993"/>
                  </a:lnTo>
                  <a:lnTo>
                    <a:pt x="17" y="997"/>
                  </a:lnTo>
                  <a:lnTo>
                    <a:pt x="17" y="1003"/>
                  </a:lnTo>
                  <a:lnTo>
                    <a:pt x="19" y="1007"/>
                  </a:lnTo>
                  <a:lnTo>
                    <a:pt x="19" y="1012"/>
                  </a:lnTo>
                  <a:lnTo>
                    <a:pt x="21" y="1016"/>
                  </a:lnTo>
                  <a:lnTo>
                    <a:pt x="23" y="1020"/>
                  </a:lnTo>
                  <a:lnTo>
                    <a:pt x="25" y="1026"/>
                  </a:lnTo>
                  <a:lnTo>
                    <a:pt x="27" y="1034"/>
                  </a:lnTo>
                  <a:lnTo>
                    <a:pt x="31" y="1042"/>
                  </a:lnTo>
                  <a:lnTo>
                    <a:pt x="33" y="1048"/>
                  </a:lnTo>
                  <a:lnTo>
                    <a:pt x="37" y="1055"/>
                  </a:lnTo>
                  <a:lnTo>
                    <a:pt x="39" y="1061"/>
                  </a:lnTo>
                  <a:lnTo>
                    <a:pt x="43" y="1067"/>
                  </a:lnTo>
                  <a:lnTo>
                    <a:pt x="47" y="1071"/>
                  </a:lnTo>
                  <a:lnTo>
                    <a:pt x="49" y="1077"/>
                  </a:lnTo>
                  <a:lnTo>
                    <a:pt x="57" y="1085"/>
                  </a:lnTo>
                  <a:lnTo>
                    <a:pt x="64" y="1093"/>
                  </a:lnTo>
                  <a:lnTo>
                    <a:pt x="66" y="1094"/>
                  </a:lnTo>
                  <a:lnTo>
                    <a:pt x="72" y="1096"/>
                  </a:lnTo>
                  <a:lnTo>
                    <a:pt x="76" y="1096"/>
                  </a:lnTo>
                  <a:lnTo>
                    <a:pt x="82" y="1098"/>
                  </a:lnTo>
                  <a:lnTo>
                    <a:pt x="88" y="1098"/>
                  </a:lnTo>
                  <a:lnTo>
                    <a:pt x="96" y="1098"/>
                  </a:lnTo>
                  <a:lnTo>
                    <a:pt x="103" y="1096"/>
                  </a:lnTo>
                  <a:lnTo>
                    <a:pt x="111" y="1096"/>
                  </a:lnTo>
                  <a:lnTo>
                    <a:pt x="117" y="1094"/>
                  </a:lnTo>
                  <a:lnTo>
                    <a:pt x="121" y="1093"/>
                  </a:lnTo>
                  <a:lnTo>
                    <a:pt x="125" y="1091"/>
                  </a:lnTo>
                  <a:lnTo>
                    <a:pt x="131" y="1091"/>
                  </a:lnTo>
                  <a:lnTo>
                    <a:pt x="137" y="1089"/>
                  </a:lnTo>
                  <a:lnTo>
                    <a:pt x="141" y="1087"/>
                  </a:lnTo>
                  <a:lnTo>
                    <a:pt x="146" y="1085"/>
                  </a:lnTo>
                  <a:lnTo>
                    <a:pt x="152" y="1083"/>
                  </a:lnTo>
                  <a:lnTo>
                    <a:pt x="156" y="1079"/>
                  </a:lnTo>
                  <a:lnTo>
                    <a:pt x="162" y="1077"/>
                  </a:lnTo>
                  <a:lnTo>
                    <a:pt x="170" y="1075"/>
                  </a:lnTo>
                  <a:lnTo>
                    <a:pt x="176" y="1071"/>
                  </a:lnTo>
                  <a:lnTo>
                    <a:pt x="182" y="1069"/>
                  </a:lnTo>
                  <a:lnTo>
                    <a:pt x="187" y="1065"/>
                  </a:lnTo>
                  <a:lnTo>
                    <a:pt x="193" y="1061"/>
                  </a:lnTo>
                  <a:lnTo>
                    <a:pt x="201" y="1059"/>
                  </a:lnTo>
                  <a:lnTo>
                    <a:pt x="207" y="1055"/>
                  </a:lnTo>
                  <a:lnTo>
                    <a:pt x="213" y="1052"/>
                  </a:lnTo>
                  <a:lnTo>
                    <a:pt x="221" y="1046"/>
                  </a:lnTo>
                  <a:lnTo>
                    <a:pt x="228" y="1042"/>
                  </a:lnTo>
                  <a:lnTo>
                    <a:pt x="234" y="1038"/>
                  </a:lnTo>
                  <a:lnTo>
                    <a:pt x="240" y="1032"/>
                  </a:lnTo>
                  <a:lnTo>
                    <a:pt x="248" y="1028"/>
                  </a:lnTo>
                  <a:lnTo>
                    <a:pt x="256" y="1024"/>
                  </a:lnTo>
                  <a:lnTo>
                    <a:pt x="264" y="1018"/>
                  </a:lnTo>
                  <a:lnTo>
                    <a:pt x="271" y="1012"/>
                  </a:lnTo>
                  <a:lnTo>
                    <a:pt x="279" y="1007"/>
                  </a:lnTo>
                  <a:lnTo>
                    <a:pt x="285" y="1001"/>
                  </a:lnTo>
                  <a:lnTo>
                    <a:pt x="293" y="995"/>
                  </a:lnTo>
                  <a:lnTo>
                    <a:pt x="303" y="989"/>
                  </a:lnTo>
                  <a:lnTo>
                    <a:pt x="311" y="983"/>
                  </a:lnTo>
                  <a:lnTo>
                    <a:pt x="318" y="977"/>
                  </a:lnTo>
                  <a:lnTo>
                    <a:pt x="326" y="969"/>
                  </a:lnTo>
                  <a:lnTo>
                    <a:pt x="334" y="962"/>
                  </a:lnTo>
                  <a:lnTo>
                    <a:pt x="342" y="956"/>
                  </a:lnTo>
                  <a:lnTo>
                    <a:pt x="350" y="948"/>
                  </a:lnTo>
                  <a:lnTo>
                    <a:pt x="357" y="940"/>
                  </a:lnTo>
                  <a:lnTo>
                    <a:pt x="365" y="932"/>
                  </a:lnTo>
                  <a:lnTo>
                    <a:pt x="375" y="926"/>
                  </a:lnTo>
                  <a:lnTo>
                    <a:pt x="383" y="919"/>
                  </a:lnTo>
                  <a:lnTo>
                    <a:pt x="391" y="909"/>
                  </a:lnTo>
                  <a:lnTo>
                    <a:pt x="399" y="901"/>
                  </a:lnTo>
                  <a:lnTo>
                    <a:pt x="408" y="891"/>
                  </a:lnTo>
                  <a:lnTo>
                    <a:pt x="416" y="883"/>
                  </a:lnTo>
                  <a:lnTo>
                    <a:pt x="424" y="876"/>
                  </a:lnTo>
                  <a:lnTo>
                    <a:pt x="434" y="866"/>
                  </a:lnTo>
                  <a:lnTo>
                    <a:pt x="442" y="856"/>
                  </a:lnTo>
                  <a:lnTo>
                    <a:pt x="451" y="848"/>
                  </a:lnTo>
                  <a:lnTo>
                    <a:pt x="459" y="837"/>
                  </a:lnTo>
                  <a:lnTo>
                    <a:pt x="467" y="827"/>
                  </a:lnTo>
                  <a:lnTo>
                    <a:pt x="475" y="817"/>
                  </a:lnTo>
                  <a:lnTo>
                    <a:pt x="485" y="807"/>
                  </a:lnTo>
                  <a:lnTo>
                    <a:pt x="492" y="798"/>
                  </a:lnTo>
                  <a:lnTo>
                    <a:pt x="500" y="788"/>
                  </a:lnTo>
                  <a:lnTo>
                    <a:pt x="510" y="776"/>
                  </a:lnTo>
                  <a:lnTo>
                    <a:pt x="518" y="768"/>
                  </a:lnTo>
                  <a:lnTo>
                    <a:pt x="526" y="756"/>
                  </a:lnTo>
                  <a:lnTo>
                    <a:pt x="533" y="747"/>
                  </a:lnTo>
                  <a:lnTo>
                    <a:pt x="541" y="737"/>
                  </a:lnTo>
                  <a:lnTo>
                    <a:pt x="551" y="725"/>
                  </a:lnTo>
                  <a:lnTo>
                    <a:pt x="557" y="715"/>
                  </a:lnTo>
                  <a:lnTo>
                    <a:pt x="567" y="706"/>
                  </a:lnTo>
                  <a:lnTo>
                    <a:pt x="574" y="696"/>
                  </a:lnTo>
                  <a:lnTo>
                    <a:pt x="582" y="684"/>
                  </a:lnTo>
                  <a:lnTo>
                    <a:pt x="590" y="674"/>
                  </a:lnTo>
                  <a:lnTo>
                    <a:pt x="596" y="665"/>
                  </a:lnTo>
                  <a:lnTo>
                    <a:pt x="604" y="653"/>
                  </a:lnTo>
                  <a:lnTo>
                    <a:pt x="612" y="643"/>
                  </a:lnTo>
                  <a:lnTo>
                    <a:pt x="619" y="631"/>
                  </a:lnTo>
                  <a:lnTo>
                    <a:pt x="627" y="622"/>
                  </a:lnTo>
                  <a:lnTo>
                    <a:pt x="633" y="612"/>
                  </a:lnTo>
                  <a:lnTo>
                    <a:pt x="641" y="600"/>
                  </a:lnTo>
                  <a:lnTo>
                    <a:pt x="647" y="590"/>
                  </a:lnTo>
                  <a:lnTo>
                    <a:pt x="655" y="581"/>
                  </a:lnTo>
                  <a:lnTo>
                    <a:pt x="660" y="569"/>
                  </a:lnTo>
                  <a:lnTo>
                    <a:pt x="668" y="559"/>
                  </a:lnTo>
                  <a:lnTo>
                    <a:pt x="674" y="549"/>
                  </a:lnTo>
                  <a:lnTo>
                    <a:pt x="682" y="540"/>
                  </a:lnTo>
                  <a:lnTo>
                    <a:pt x="688" y="528"/>
                  </a:lnTo>
                  <a:lnTo>
                    <a:pt x="694" y="520"/>
                  </a:lnTo>
                  <a:lnTo>
                    <a:pt x="699" y="508"/>
                  </a:lnTo>
                  <a:lnTo>
                    <a:pt x="705" y="499"/>
                  </a:lnTo>
                  <a:lnTo>
                    <a:pt x="709" y="489"/>
                  </a:lnTo>
                  <a:lnTo>
                    <a:pt x="715" y="479"/>
                  </a:lnTo>
                  <a:lnTo>
                    <a:pt x="721" y="469"/>
                  </a:lnTo>
                  <a:lnTo>
                    <a:pt x="727" y="458"/>
                  </a:lnTo>
                  <a:lnTo>
                    <a:pt x="731" y="448"/>
                  </a:lnTo>
                  <a:lnTo>
                    <a:pt x="737" y="440"/>
                  </a:lnTo>
                  <a:lnTo>
                    <a:pt x="741" y="428"/>
                  </a:lnTo>
                  <a:lnTo>
                    <a:pt x="744" y="420"/>
                  </a:lnTo>
                  <a:lnTo>
                    <a:pt x="748" y="411"/>
                  </a:lnTo>
                  <a:lnTo>
                    <a:pt x="754" y="403"/>
                  </a:lnTo>
                  <a:lnTo>
                    <a:pt x="758" y="393"/>
                  </a:lnTo>
                  <a:lnTo>
                    <a:pt x="762" y="383"/>
                  </a:lnTo>
                  <a:lnTo>
                    <a:pt x="766" y="375"/>
                  </a:lnTo>
                  <a:lnTo>
                    <a:pt x="770" y="368"/>
                  </a:lnTo>
                  <a:lnTo>
                    <a:pt x="772" y="358"/>
                  </a:lnTo>
                  <a:lnTo>
                    <a:pt x="776" y="350"/>
                  </a:lnTo>
                  <a:lnTo>
                    <a:pt x="778" y="340"/>
                  </a:lnTo>
                  <a:lnTo>
                    <a:pt x="782" y="332"/>
                  </a:lnTo>
                  <a:lnTo>
                    <a:pt x="784" y="325"/>
                  </a:lnTo>
                  <a:lnTo>
                    <a:pt x="785" y="317"/>
                  </a:lnTo>
                  <a:lnTo>
                    <a:pt x="787" y="309"/>
                  </a:lnTo>
                  <a:lnTo>
                    <a:pt x="791" y="303"/>
                  </a:lnTo>
                  <a:lnTo>
                    <a:pt x="791" y="295"/>
                  </a:lnTo>
                  <a:lnTo>
                    <a:pt x="793" y="288"/>
                  </a:lnTo>
                  <a:lnTo>
                    <a:pt x="795" y="280"/>
                  </a:lnTo>
                  <a:lnTo>
                    <a:pt x="797" y="274"/>
                  </a:lnTo>
                  <a:lnTo>
                    <a:pt x="797" y="266"/>
                  </a:lnTo>
                  <a:lnTo>
                    <a:pt x="797" y="260"/>
                  </a:lnTo>
                  <a:lnTo>
                    <a:pt x="797" y="252"/>
                  </a:lnTo>
                  <a:lnTo>
                    <a:pt x="799" y="248"/>
                  </a:lnTo>
                  <a:lnTo>
                    <a:pt x="797" y="241"/>
                  </a:lnTo>
                  <a:lnTo>
                    <a:pt x="797" y="235"/>
                  </a:lnTo>
                  <a:lnTo>
                    <a:pt x="797" y="229"/>
                  </a:lnTo>
                  <a:lnTo>
                    <a:pt x="797" y="223"/>
                  </a:lnTo>
                  <a:lnTo>
                    <a:pt x="797" y="217"/>
                  </a:lnTo>
                  <a:lnTo>
                    <a:pt x="797" y="211"/>
                  </a:lnTo>
                  <a:lnTo>
                    <a:pt x="797" y="205"/>
                  </a:lnTo>
                  <a:lnTo>
                    <a:pt x="797" y="200"/>
                  </a:lnTo>
                  <a:lnTo>
                    <a:pt x="797" y="194"/>
                  </a:lnTo>
                  <a:lnTo>
                    <a:pt x="795" y="188"/>
                  </a:lnTo>
                  <a:lnTo>
                    <a:pt x="795" y="182"/>
                  </a:lnTo>
                  <a:lnTo>
                    <a:pt x="795" y="176"/>
                  </a:lnTo>
                  <a:lnTo>
                    <a:pt x="793" y="172"/>
                  </a:lnTo>
                  <a:lnTo>
                    <a:pt x="793" y="166"/>
                  </a:lnTo>
                  <a:lnTo>
                    <a:pt x="793" y="163"/>
                  </a:lnTo>
                  <a:lnTo>
                    <a:pt x="793" y="157"/>
                  </a:lnTo>
                  <a:lnTo>
                    <a:pt x="791" y="151"/>
                  </a:lnTo>
                  <a:lnTo>
                    <a:pt x="791" y="147"/>
                  </a:lnTo>
                  <a:lnTo>
                    <a:pt x="791" y="141"/>
                  </a:lnTo>
                  <a:lnTo>
                    <a:pt x="791" y="135"/>
                  </a:lnTo>
                  <a:lnTo>
                    <a:pt x="789" y="127"/>
                  </a:lnTo>
                  <a:lnTo>
                    <a:pt x="787" y="118"/>
                  </a:lnTo>
                  <a:lnTo>
                    <a:pt x="785" y="110"/>
                  </a:lnTo>
                  <a:lnTo>
                    <a:pt x="785" y="100"/>
                  </a:lnTo>
                  <a:lnTo>
                    <a:pt x="784" y="92"/>
                  </a:lnTo>
                  <a:lnTo>
                    <a:pt x="782" y="86"/>
                  </a:lnTo>
                  <a:lnTo>
                    <a:pt x="780" y="78"/>
                  </a:lnTo>
                  <a:lnTo>
                    <a:pt x="778" y="71"/>
                  </a:lnTo>
                  <a:lnTo>
                    <a:pt x="776" y="65"/>
                  </a:lnTo>
                  <a:lnTo>
                    <a:pt x="776" y="59"/>
                  </a:lnTo>
                  <a:lnTo>
                    <a:pt x="774" y="53"/>
                  </a:lnTo>
                  <a:lnTo>
                    <a:pt x="772" y="47"/>
                  </a:lnTo>
                  <a:lnTo>
                    <a:pt x="772" y="43"/>
                  </a:lnTo>
                  <a:lnTo>
                    <a:pt x="770" y="39"/>
                  </a:lnTo>
                  <a:lnTo>
                    <a:pt x="768" y="32"/>
                  </a:lnTo>
                  <a:lnTo>
                    <a:pt x="766" y="28"/>
                  </a:lnTo>
                  <a:lnTo>
                    <a:pt x="766" y="24"/>
                  </a:lnTo>
                  <a:lnTo>
                    <a:pt x="739" y="37"/>
                  </a:lnTo>
                  <a:lnTo>
                    <a:pt x="739" y="39"/>
                  </a:lnTo>
                  <a:lnTo>
                    <a:pt x="741" y="45"/>
                  </a:lnTo>
                  <a:lnTo>
                    <a:pt x="742" y="49"/>
                  </a:lnTo>
                  <a:lnTo>
                    <a:pt x="744" y="55"/>
                  </a:lnTo>
                  <a:lnTo>
                    <a:pt x="746" y="59"/>
                  </a:lnTo>
                  <a:lnTo>
                    <a:pt x="748" y="67"/>
                  </a:lnTo>
                  <a:lnTo>
                    <a:pt x="750" y="73"/>
                  </a:lnTo>
                  <a:lnTo>
                    <a:pt x="752" y="82"/>
                  </a:lnTo>
                  <a:lnTo>
                    <a:pt x="754" y="90"/>
                  </a:lnTo>
                  <a:lnTo>
                    <a:pt x="758" y="98"/>
                  </a:lnTo>
                  <a:lnTo>
                    <a:pt x="758" y="102"/>
                  </a:lnTo>
                  <a:lnTo>
                    <a:pt x="758" y="108"/>
                  </a:lnTo>
                  <a:lnTo>
                    <a:pt x="760" y="114"/>
                  </a:lnTo>
                  <a:lnTo>
                    <a:pt x="762" y="118"/>
                  </a:lnTo>
                  <a:lnTo>
                    <a:pt x="762" y="123"/>
                  </a:lnTo>
                  <a:lnTo>
                    <a:pt x="764" y="129"/>
                  </a:lnTo>
                  <a:lnTo>
                    <a:pt x="766" y="133"/>
                  </a:lnTo>
                  <a:lnTo>
                    <a:pt x="766" y="139"/>
                  </a:lnTo>
                  <a:lnTo>
                    <a:pt x="766" y="145"/>
                  </a:lnTo>
                  <a:lnTo>
                    <a:pt x="768" y="149"/>
                  </a:lnTo>
                  <a:lnTo>
                    <a:pt x="768" y="155"/>
                  </a:lnTo>
                  <a:lnTo>
                    <a:pt x="770" y="163"/>
                  </a:lnTo>
                  <a:lnTo>
                    <a:pt x="770" y="166"/>
                  </a:lnTo>
                  <a:lnTo>
                    <a:pt x="772" y="172"/>
                  </a:lnTo>
                  <a:lnTo>
                    <a:pt x="772" y="178"/>
                  </a:lnTo>
                  <a:lnTo>
                    <a:pt x="772" y="186"/>
                  </a:lnTo>
                  <a:lnTo>
                    <a:pt x="772" y="190"/>
                  </a:lnTo>
                  <a:lnTo>
                    <a:pt x="774" y="198"/>
                  </a:lnTo>
                  <a:lnTo>
                    <a:pt x="774" y="202"/>
                  </a:lnTo>
                  <a:lnTo>
                    <a:pt x="774" y="209"/>
                  </a:lnTo>
                  <a:lnTo>
                    <a:pt x="774" y="215"/>
                  </a:lnTo>
                  <a:lnTo>
                    <a:pt x="774" y="221"/>
                  </a:lnTo>
                  <a:lnTo>
                    <a:pt x="774" y="227"/>
                  </a:lnTo>
                  <a:lnTo>
                    <a:pt x="776" y="235"/>
                  </a:lnTo>
                  <a:lnTo>
                    <a:pt x="774" y="241"/>
                  </a:lnTo>
                  <a:lnTo>
                    <a:pt x="774" y="247"/>
                  </a:lnTo>
                  <a:lnTo>
                    <a:pt x="774" y="252"/>
                  </a:lnTo>
                  <a:lnTo>
                    <a:pt x="774" y="258"/>
                  </a:lnTo>
                  <a:lnTo>
                    <a:pt x="772" y="266"/>
                  </a:lnTo>
                  <a:lnTo>
                    <a:pt x="772" y="272"/>
                  </a:lnTo>
                  <a:lnTo>
                    <a:pt x="772" y="278"/>
                  </a:lnTo>
                  <a:lnTo>
                    <a:pt x="772" y="286"/>
                  </a:lnTo>
                  <a:lnTo>
                    <a:pt x="770" y="290"/>
                  </a:lnTo>
                  <a:lnTo>
                    <a:pt x="768" y="297"/>
                  </a:lnTo>
                  <a:lnTo>
                    <a:pt x="766" y="301"/>
                  </a:lnTo>
                  <a:lnTo>
                    <a:pt x="766" y="309"/>
                  </a:lnTo>
                  <a:lnTo>
                    <a:pt x="764" y="313"/>
                  </a:lnTo>
                  <a:lnTo>
                    <a:pt x="762" y="321"/>
                  </a:lnTo>
                  <a:lnTo>
                    <a:pt x="760" y="325"/>
                  </a:lnTo>
                  <a:lnTo>
                    <a:pt x="758" y="332"/>
                  </a:lnTo>
                  <a:lnTo>
                    <a:pt x="756" y="338"/>
                  </a:lnTo>
                  <a:lnTo>
                    <a:pt x="754" y="342"/>
                  </a:lnTo>
                  <a:lnTo>
                    <a:pt x="752" y="348"/>
                  </a:lnTo>
                  <a:lnTo>
                    <a:pt x="748" y="354"/>
                  </a:lnTo>
                  <a:lnTo>
                    <a:pt x="746" y="360"/>
                  </a:lnTo>
                  <a:lnTo>
                    <a:pt x="744" y="366"/>
                  </a:lnTo>
                  <a:lnTo>
                    <a:pt x="741" y="372"/>
                  </a:lnTo>
                  <a:lnTo>
                    <a:pt x="739" y="379"/>
                  </a:lnTo>
                  <a:lnTo>
                    <a:pt x="735" y="385"/>
                  </a:lnTo>
                  <a:lnTo>
                    <a:pt x="733" y="391"/>
                  </a:lnTo>
                  <a:lnTo>
                    <a:pt x="729" y="397"/>
                  </a:lnTo>
                  <a:lnTo>
                    <a:pt x="727" y="405"/>
                  </a:lnTo>
                  <a:lnTo>
                    <a:pt x="723" y="411"/>
                  </a:lnTo>
                  <a:lnTo>
                    <a:pt x="719" y="418"/>
                  </a:lnTo>
                  <a:lnTo>
                    <a:pt x="715" y="424"/>
                  </a:lnTo>
                  <a:lnTo>
                    <a:pt x="713" y="432"/>
                  </a:lnTo>
                  <a:lnTo>
                    <a:pt x="709" y="438"/>
                  </a:lnTo>
                  <a:lnTo>
                    <a:pt x="705" y="446"/>
                  </a:lnTo>
                  <a:lnTo>
                    <a:pt x="701" y="452"/>
                  </a:lnTo>
                  <a:lnTo>
                    <a:pt x="698" y="459"/>
                  </a:lnTo>
                  <a:lnTo>
                    <a:pt x="694" y="467"/>
                  </a:lnTo>
                  <a:lnTo>
                    <a:pt x="688" y="475"/>
                  </a:lnTo>
                  <a:lnTo>
                    <a:pt x="684" y="483"/>
                  </a:lnTo>
                  <a:lnTo>
                    <a:pt x="682" y="491"/>
                  </a:lnTo>
                  <a:lnTo>
                    <a:pt x="676" y="497"/>
                  </a:lnTo>
                  <a:lnTo>
                    <a:pt x="672" y="504"/>
                  </a:lnTo>
                  <a:lnTo>
                    <a:pt x="666" y="512"/>
                  </a:lnTo>
                  <a:lnTo>
                    <a:pt x="662" y="520"/>
                  </a:lnTo>
                  <a:lnTo>
                    <a:pt x="656" y="528"/>
                  </a:lnTo>
                  <a:lnTo>
                    <a:pt x="653" y="536"/>
                  </a:lnTo>
                  <a:lnTo>
                    <a:pt x="649" y="545"/>
                  </a:lnTo>
                  <a:lnTo>
                    <a:pt x="643" y="553"/>
                  </a:lnTo>
                  <a:lnTo>
                    <a:pt x="637" y="561"/>
                  </a:lnTo>
                  <a:lnTo>
                    <a:pt x="631" y="569"/>
                  </a:lnTo>
                  <a:lnTo>
                    <a:pt x="625" y="577"/>
                  </a:lnTo>
                  <a:lnTo>
                    <a:pt x="621" y="586"/>
                  </a:lnTo>
                  <a:lnTo>
                    <a:pt x="615" y="594"/>
                  </a:lnTo>
                  <a:lnTo>
                    <a:pt x="610" y="602"/>
                  </a:lnTo>
                  <a:lnTo>
                    <a:pt x="604" y="610"/>
                  </a:lnTo>
                  <a:lnTo>
                    <a:pt x="598" y="620"/>
                  </a:lnTo>
                  <a:lnTo>
                    <a:pt x="590" y="626"/>
                  </a:lnTo>
                  <a:lnTo>
                    <a:pt x="584" y="635"/>
                  </a:lnTo>
                  <a:lnTo>
                    <a:pt x="576" y="645"/>
                  </a:lnTo>
                  <a:lnTo>
                    <a:pt x="572" y="653"/>
                  </a:lnTo>
                  <a:lnTo>
                    <a:pt x="565" y="663"/>
                  </a:lnTo>
                  <a:lnTo>
                    <a:pt x="557" y="671"/>
                  </a:lnTo>
                  <a:lnTo>
                    <a:pt x="551" y="680"/>
                  </a:lnTo>
                  <a:lnTo>
                    <a:pt x="545" y="690"/>
                  </a:lnTo>
                  <a:lnTo>
                    <a:pt x="537" y="698"/>
                  </a:lnTo>
                  <a:lnTo>
                    <a:pt x="529" y="708"/>
                  </a:lnTo>
                  <a:lnTo>
                    <a:pt x="522" y="715"/>
                  </a:lnTo>
                  <a:lnTo>
                    <a:pt x="516" y="725"/>
                  </a:lnTo>
                  <a:lnTo>
                    <a:pt x="508" y="735"/>
                  </a:lnTo>
                  <a:lnTo>
                    <a:pt x="500" y="743"/>
                  </a:lnTo>
                  <a:lnTo>
                    <a:pt x="492" y="753"/>
                  </a:lnTo>
                  <a:lnTo>
                    <a:pt x="485" y="762"/>
                  </a:lnTo>
                  <a:lnTo>
                    <a:pt x="477" y="772"/>
                  </a:lnTo>
                  <a:lnTo>
                    <a:pt x="467" y="782"/>
                  </a:lnTo>
                  <a:lnTo>
                    <a:pt x="459" y="790"/>
                  </a:lnTo>
                  <a:lnTo>
                    <a:pt x="451" y="801"/>
                  </a:lnTo>
                  <a:lnTo>
                    <a:pt x="442" y="809"/>
                  </a:lnTo>
                  <a:lnTo>
                    <a:pt x="434" y="821"/>
                  </a:lnTo>
                  <a:lnTo>
                    <a:pt x="426" y="831"/>
                  </a:lnTo>
                  <a:lnTo>
                    <a:pt x="416" y="840"/>
                  </a:lnTo>
                  <a:lnTo>
                    <a:pt x="406" y="848"/>
                  </a:lnTo>
                  <a:lnTo>
                    <a:pt x="399" y="858"/>
                  </a:lnTo>
                  <a:lnTo>
                    <a:pt x="389" y="868"/>
                  </a:lnTo>
                  <a:lnTo>
                    <a:pt x="381" y="878"/>
                  </a:lnTo>
                  <a:lnTo>
                    <a:pt x="371" y="885"/>
                  </a:lnTo>
                  <a:lnTo>
                    <a:pt x="363" y="895"/>
                  </a:lnTo>
                  <a:lnTo>
                    <a:pt x="356" y="901"/>
                  </a:lnTo>
                  <a:lnTo>
                    <a:pt x="348" y="911"/>
                  </a:lnTo>
                  <a:lnTo>
                    <a:pt x="338" y="917"/>
                  </a:lnTo>
                  <a:lnTo>
                    <a:pt x="330" y="925"/>
                  </a:lnTo>
                  <a:lnTo>
                    <a:pt x="322" y="932"/>
                  </a:lnTo>
                  <a:lnTo>
                    <a:pt x="314" y="940"/>
                  </a:lnTo>
                  <a:lnTo>
                    <a:pt x="307" y="946"/>
                  </a:lnTo>
                  <a:lnTo>
                    <a:pt x="299" y="952"/>
                  </a:lnTo>
                  <a:lnTo>
                    <a:pt x="293" y="960"/>
                  </a:lnTo>
                  <a:lnTo>
                    <a:pt x="285" y="966"/>
                  </a:lnTo>
                  <a:lnTo>
                    <a:pt x="279" y="971"/>
                  </a:lnTo>
                  <a:lnTo>
                    <a:pt x="271" y="977"/>
                  </a:lnTo>
                  <a:lnTo>
                    <a:pt x="266" y="983"/>
                  </a:lnTo>
                  <a:lnTo>
                    <a:pt x="258" y="989"/>
                  </a:lnTo>
                  <a:lnTo>
                    <a:pt x="252" y="993"/>
                  </a:lnTo>
                  <a:lnTo>
                    <a:pt x="246" y="999"/>
                  </a:lnTo>
                  <a:lnTo>
                    <a:pt x="238" y="1003"/>
                  </a:lnTo>
                  <a:lnTo>
                    <a:pt x="232" y="1009"/>
                  </a:lnTo>
                  <a:lnTo>
                    <a:pt x="227" y="1012"/>
                  </a:lnTo>
                  <a:lnTo>
                    <a:pt x="221" y="1016"/>
                  </a:lnTo>
                  <a:lnTo>
                    <a:pt x="215" y="1020"/>
                  </a:lnTo>
                  <a:lnTo>
                    <a:pt x="209" y="1024"/>
                  </a:lnTo>
                  <a:lnTo>
                    <a:pt x="203" y="1028"/>
                  </a:lnTo>
                  <a:lnTo>
                    <a:pt x="199" y="1032"/>
                  </a:lnTo>
                  <a:lnTo>
                    <a:pt x="193" y="1034"/>
                  </a:lnTo>
                  <a:lnTo>
                    <a:pt x="189" y="1038"/>
                  </a:lnTo>
                  <a:lnTo>
                    <a:pt x="182" y="1042"/>
                  </a:lnTo>
                  <a:lnTo>
                    <a:pt x="178" y="1044"/>
                  </a:lnTo>
                  <a:lnTo>
                    <a:pt x="172" y="1046"/>
                  </a:lnTo>
                  <a:lnTo>
                    <a:pt x="168" y="1050"/>
                  </a:lnTo>
                  <a:lnTo>
                    <a:pt x="162" y="1052"/>
                  </a:lnTo>
                  <a:lnTo>
                    <a:pt x="158" y="1053"/>
                  </a:lnTo>
                  <a:lnTo>
                    <a:pt x="154" y="1055"/>
                  </a:lnTo>
                  <a:lnTo>
                    <a:pt x="150" y="1057"/>
                  </a:lnTo>
                  <a:lnTo>
                    <a:pt x="143" y="1059"/>
                  </a:lnTo>
                  <a:lnTo>
                    <a:pt x="135" y="1063"/>
                  </a:lnTo>
                  <a:lnTo>
                    <a:pt x="127" y="1065"/>
                  </a:lnTo>
                  <a:lnTo>
                    <a:pt x="121" y="1069"/>
                  </a:lnTo>
                  <a:lnTo>
                    <a:pt x="113" y="1069"/>
                  </a:lnTo>
                  <a:lnTo>
                    <a:pt x="107" y="1071"/>
                  </a:lnTo>
                  <a:lnTo>
                    <a:pt x="101" y="1071"/>
                  </a:lnTo>
                  <a:lnTo>
                    <a:pt x="98" y="1071"/>
                  </a:lnTo>
                  <a:lnTo>
                    <a:pt x="88" y="1071"/>
                  </a:lnTo>
                  <a:lnTo>
                    <a:pt x="82" y="1069"/>
                  </a:lnTo>
                  <a:lnTo>
                    <a:pt x="74" y="1063"/>
                  </a:lnTo>
                  <a:lnTo>
                    <a:pt x="66" y="1057"/>
                  </a:lnTo>
                  <a:lnTo>
                    <a:pt x="64" y="1052"/>
                  </a:lnTo>
                  <a:lnTo>
                    <a:pt x="60" y="1048"/>
                  </a:lnTo>
                  <a:lnTo>
                    <a:pt x="57" y="1042"/>
                  </a:lnTo>
                  <a:lnTo>
                    <a:pt x="55" y="1038"/>
                  </a:lnTo>
                  <a:lnTo>
                    <a:pt x="51" y="1030"/>
                  </a:lnTo>
                  <a:lnTo>
                    <a:pt x="49" y="1022"/>
                  </a:lnTo>
                  <a:lnTo>
                    <a:pt x="47" y="1014"/>
                  </a:lnTo>
                  <a:lnTo>
                    <a:pt x="43" y="1005"/>
                  </a:lnTo>
                  <a:lnTo>
                    <a:pt x="41" y="1001"/>
                  </a:lnTo>
                  <a:lnTo>
                    <a:pt x="41" y="995"/>
                  </a:lnTo>
                  <a:lnTo>
                    <a:pt x="39" y="991"/>
                  </a:lnTo>
                  <a:lnTo>
                    <a:pt x="39" y="985"/>
                  </a:lnTo>
                  <a:lnTo>
                    <a:pt x="37" y="979"/>
                  </a:lnTo>
                  <a:lnTo>
                    <a:pt x="37" y="975"/>
                  </a:lnTo>
                  <a:lnTo>
                    <a:pt x="35" y="969"/>
                  </a:lnTo>
                  <a:lnTo>
                    <a:pt x="35" y="966"/>
                  </a:lnTo>
                  <a:lnTo>
                    <a:pt x="33" y="958"/>
                  </a:lnTo>
                  <a:lnTo>
                    <a:pt x="31" y="952"/>
                  </a:lnTo>
                  <a:lnTo>
                    <a:pt x="31" y="944"/>
                  </a:lnTo>
                  <a:lnTo>
                    <a:pt x="29" y="938"/>
                  </a:lnTo>
                  <a:lnTo>
                    <a:pt x="29" y="932"/>
                  </a:lnTo>
                  <a:lnTo>
                    <a:pt x="27" y="925"/>
                  </a:lnTo>
                  <a:lnTo>
                    <a:pt x="27" y="917"/>
                  </a:lnTo>
                  <a:lnTo>
                    <a:pt x="27" y="911"/>
                  </a:lnTo>
                  <a:lnTo>
                    <a:pt x="27" y="901"/>
                  </a:lnTo>
                  <a:lnTo>
                    <a:pt x="25" y="895"/>
                  </a:lnTo>
                  <a:lnTo>
                    <a:pt x="25" y="885"/>
                  </a:lnTo>
                  <a:lnTo>
                    <a:pt x="25" y="878"/>
                  </a:lnTo>
                  <a:lnTo>
                    <a:pt x="25" y="868"/>
                  </a:lnTo>
                  <a:lnTo>
                    <a:pt x="25" y="860"/>
                  </a:lnTo>
                  <a:lnTo>
                    <a:pt x="25" y="852"/>
                  </a:lnTo>
                  <a:lnTo>
                    <a:pt x="25" y="842"/>
                  </a:lnTo>
                  <a:lnTo>
                    <a:pt x="25" y="833"/>
                  </a:lnTo>
                  <a:lnTo>
                    <a:pt x="25" y="823"/>
                  </a:lnTo>
                  <a:lnTo>
                    <a:pt x="25" y="813"/>
                  </a:lnTo>
                  <a:lnTo>
                    <a:pt x="25" y="803"/>
                  </a:lnTo>
                  <a:lnTo>
                    <a:pt x="25" y="792"/>
                  </a:lnTo>
                  <a:lnTo>
                    <a:pt x="25" y="782"/>
                  </a:lnTo>
                  <a:lnTo>
                    <a:pt x="25" y="770"/>
                  </a:lnTo>
                  <a:lnTo>
                    <a:pt x="25" y="760"/>
                  </a:lnTo>
                  <a:lnTo>
                    <a:pt x="25" y="749"/>
                  </a:lnTo>
                  <a:lnTo>
                    <a:pt x="27" y="737"/>
                  </a:lnTo>
                  <a:lnTo>
                    <a:pt x="27" y="723"/>
                  </a:lnTo>
                  <a:lnTo>
                    <a:pt x="27" y="713"/>
                  </a:lnTo>
                  <a:lnTo>
                    <a:pt x="27" y="700"/>
                  </a:lnTo>
                  <a:lnTo>
                    <a:pt x="29" y="688"/>
                  </a:lnTo>
                  <a:lnTo>
                    <a:pt x="31" y="674"/>
                  </a:lnTo>
                  <a:lnTo>
                    <a:pt x="31" y="663"/>
                  </a:lnTo>
                  <a:lnTo>
                    <a:pt x="31" y="647"/>
                  </a:lnTo>
                  <a:lnTo>
                    <a:pt x="33" y="633"/>
                  </a:lnTo>
                  <a:lnTo>
                    <a:pt x="33" y="622"/>
                  </a:lnTo>
                  <a:lnTo>
                    <a:pt x="35" y="608"/>
                  </a:lnTo>
                  <a:lnTo>
                    <a:pt x="37" y="596"/>
                  </a:lnTo>
                  <a:lnTo>
                    <a:pt x="37" y="583"/>
                  </a:lnTo>
                  <a:lnTo>
                    <a:pt x="39" y="571"/>
                  </a:lnTo>
                  <a:lnTo>
                    <a:pt x="39" y="559"/>
                  </a:lnTo>
                  <a:lnTo>
                    <a:pt x="41" y="547"/>
                  </a:lnTo>
                  <a:lnTo>
                    <a:pt x="43" y="536"/>
                  </a:lnTo>
                  <a:lnTo>
                    <a:pt x="43" y="524"/>
                  </a:lnTo>
                  <a:lnTo>
                    <a:pt x="45" y="514"/>
                  </a:lnTo>
                  <a:lnTo>
                    <a:pt x="47" y="501"/>
                  </a:lnTo>
                  <a:lnTo>
                    <a:pt x="47" y="491"/>
                  </a:lnTo>
                  <a:lnTo>
                    <a:pt x="49" y="481"/>
                  </a:lnTo>
                  <a:lnTo>
                    <a:pt x="51" y="469"/>
                  </a:lnTo>
                  <a:lnTo>
                    <a:pt x="51" y="459"/>
                  </a:lnTo>
                  <a:lnTo>
                    <a:pt x="53" y="448"/>
                  </a:lnTo>
                  <a:lnTo>
                    <a:pt x="53" y="438"/>
                  </a:lnTo>
                  <a:lnTo>
                    <a:pt x="55" y="428"/>
                  </a:lnTo>
                  <a:lnTo>
                    <a:pt x="57" y="418"/>
                  </a:lnTo>
                  <a:lnTo>
                    <a:pt x="58" y="409"/>
                  </a:lnTo>
                  <a:lnTo>
                    <a:pt x="58" y="401"/>
                  </a:lnTo>
                  <a:lnTo>
                    <a:pt x="60" y="391"/>
                  </a:lnTo>
                  <a:lnTo>
                    <a:pt x="62" y="381"/>
                  </a:lnTo>
                  <a:lnTo>
                    <a:pt x="64" y="374"/>
                  </a:lnTo>
                  <a:lnTo>
                    <a:pt x="64" y="364"/>
                  </a:lnTo>
                  <a:lnTo>
                    <a:pt x="66" y="356"/>
                  </a:lnTo>
                  <a:lnTo>
                    <a:pt x="68" y="348"/>
                  </a:lnTo>
                  <a:lnTo>
                    <a:pt x="70" y="340"/>
                  </a:lnTo>
                  <a:lnTo>
                    <a:pt x="72" y="332"/>
                  </a:lnTo>
                  <a:lnTo>
                    <a:pt x="74" y="325"/>
                  </a:lnTo>
                  <a:lnTo>
                    <a:pt x="74" y="317"/>
                  </a:lnTo>
                  <a:lnTo>
                    <a:pt x="76" y="309"/>
                  </a:lnTo>
                  <a:lnTo>
                    <a:pt x="78" y="301"/>
                  </a:lnTo>
                  <a:lnTo>
                    <a:pt x="80" y="293"/>
                  </a:lnTo>
                  <a:lnTo>
                    <a:pt x="80" y="286"/>
                  </a:lnTo>
                  <a:lnTo>
                    <a:pt x="84" y="280"/>
                  </a:lnTo>
                  <a:lnTo>
                    <a:pt x="84" y="272"/>
                  </a:lnTo>
                  <a:lnTo>
                    <a:pt x="86" y="266"/>
                  </a:lnTo>
                  <a:lnTo>
                    <a:pt x="88" y="258"/>
                  </a:lnTo>
                  <a:lnTo>
                    <a:pt x="90" y="252"/>
                  </a:lnTo>
                  <a:lnTo>
                    <a:pt x="92" y="247"/>
                  </a:lnTo>
                  <a:lnTo>
                    <a:pt x="92" y="241"/>
                  </a:lnTo>
                  <a:lnTo>
                    <a:pt x="94" y="235"/>
                  </a:lnTo>
                  <a:lnTo>
                    <a:pt x="96" y="229"/>
                  </a:lnTo>
                  <a:lnTo>
                    <a:pt x="98" y="223"/>
                  </a:lnTo>
                  <a:lnTo>
                    <a:pt x="100" y="219"/>
                  </a:lnTo>
                  <a:lnTo>
                    <a:pt x="101" y="213"/>
                  </a:lnTo>
                  <a:lnTo>
                    <a:pt x="103" y="207"/>
                  </a:lnTo>
                  <a:lnTo>
                    <a:pt x="103" y="202"/>
                  </a:lnTo>
                  <a:lnTo>
                    <a:pt x="105" y="198"/>
                  </a:lnTo>
                  <a:lnTo>
                    <a:pt x="107" y="192"/>
                  </a:lnTo>
                  <a:lnTo>
                    <a:pt x="109" y="186"/>
                  </a:lnTo>
                  <a:lnTo>
                    <a:pt x="111" y="182"/>
                  </a:lnTo>
                  <a:lnTo>
                    <a:pt x="113" y="180"/>
                  </a:lnTo>
                  <a:lnTo>
                    <a:pt x="117" y="170"/>
                  </a:lnTo>
                  <a:lnTo>
                    <a:pt x="119" y="163"/>
                  </a:lnTo>
                  <a:lnTo>
                    <a:pt x="123" y="155"/>
                  </a:lnTo>
                  <a:lnTo>
                    <a:pt x="127" y="147"/>
                  </a:lnTo>
                  <a:lnTo>
                    <a:pt x="131" y="141"/>
                  </a:lnTo>
                  <a:lnTo>
                    <a:pt x="135" y="133"/>
                  </a:lnTo>
                  <a:lnTo>
                    <a:pt x="139" y="127"/>
                  </a:lnTo>
                  <a:lnTo>
                    <a:pt x="146" y="121"/>
                  </a:lnTo>
                  <a:lnTo>
                    <a:pt x="152" y="114"/>
                  </a:lnTo>
                  <a:lnTo>
                    <a:pt x="160" y="108"/>
                  </a:lnTo>
                  <a:lnTo>
                    <a:pt x="168" y="102"/>
                  </a:lnTo>
                  <a:lnTo>
                    <a:pt x="176" y="96"/>
                  </a:lnTo>
                  <a:lnTo>
                    <a:pt x="184" y="90"/>
                  </a:lnTo>
                  <a:lnTo>
                    <a:pt x="193" y="86"/>
                  </a:lnTo>
                  <a:lnTo>
                    <a:pt x="197" y="82"/>
                  </a:lnTo>
                  <a:lnTo>
                    <a:pt x="201" y="80"/>
                  </a:lnTo>
                  <a:lnTo>
                    <a:pt x="207" y="78"/>
                  </a:lnTo>
                  <a:lnTo>
                    <a:pt x="211" y="77"/>
                  </a:lnTo>
                  <a:lnTo>
                    <a:pt x="215" y="75"/>
                  </a:lnTo>
                  <a:lnTo>
                    <a:pt x="221" y="71"/>
                  </a:lnTo>
                  <a:lnTo>
                    <a:pt x="227" y="69"/>
                  </a:lnTo>
                  <a:lnTo>
                    <a:pt x="230" y="67"/>
                  </a:lnTo>
                  <a:lnTo>
                    <a:pt x="234" y="65"/>
                  </a:lnTo>
                  <a:lnTo>
                    <a:pt x="240" y="63"/>
                  </a:lnTo>
                  <a:lnTo>
                    <a:pt x="246" y="61"/>
                  </a:lnTo>
                  <a:lnTo>
                    <a:pt x="250" y="59"/>
                  </a:lnTo>
                  <a:lnTo>
                    <a:pt x="260" y="55"/>
                  </a:lnTo>
                  <a:lnTo>
                    <a:pt x="268" y="51"/>
                  </a:lnTo>
                  <a:lnTo>
                    <a:pt x="271" y="49"/>
                  </a:lnTo>
                  <a:lnTo>
                    <a:pt x="277" y="47"/>
                  </a:lnTo>
                  <a:lnTo>
                    <a:pt x="281" y="45"/>
                  </a:lnTo>
                  <a:lnTo>
                    <a:pt x="287" y="45"/>
                  </a:lnTo>
                  <a:lnTo>
                    <a:pt x="295" y="41"/>
                  </a:lnTo>
                  <a:lnTo>
                    <a:pt x="303" y="39"/>
                  </a:lnTo>
                  <a:lnTo>
                    <a:pt x="311" y="37"/>
                  </a:lnTo>
                  <a:lnTo>
                    <a:pt x="318" y="36"/>
                  </a:lnTo>
                  <a:lnTo>
                    <a:pt x="324" y="32"/>
                  </a:lnTo>
                  <a:lnTo>
                    <a:pt x="330" y="30"/>
                  </a:lnTo>
                  <a:lnTo>
                    <a:pt x="336" y="30"/>
                  </a:lnTo>
                  <a:lnTo>
                    <a:pt x="340" y="30"/>
                  </a:lnTo>
                  <a:lnTo>
                    <a:pt x="346" y="28"/>
                  </a:lnTo>
                  <a:lnTo>
                    <a:pt x="350" y="28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74" name="Freeform 43"/>
            <p:cNvSpPr>
              <a:spLocks/>
            </p:cNvSpPr>
            <p:nvPr/>
          </p:nvSpPr>
          <p:spPr bwMode="auto">
            <a:xfrm>
              <a:off x="3395" y="2786"/>
              <a:ext cx="179" cy="115"/>
            </a:xfrm>
            <a:custGeom>
              <a:avLst/>
              <a:gdLst>
                <a:gd name="T0" fmla="*/ 1 w 358"/>
                <a:gd name="T1" fmla="*/ 0 h 231"/>
                <a:gd name="T2" fmla="*/ 1 w 358"/>
                <a:gd name="T3" fmla="*/ 0 h 231"/>
                <a:gd name="T4" fmla="*/ 1 w 358"/>
                <a:gd name="T5" fmla="*/ 0 h 231"/>
                <a:gd name="T6" fmla="*/ 1 w 358"/>
                <a:gd name="T7" fmla="*/ 0 h 231"/>
                <a:gd name="T8" fmla="*/ 1 w 358"/>
                <a:gd name="T9" fmla="*/ 0 h 231"/>
                <a:gd name="T10" fmla="*/ 1 w 358"/>
                <a:gd name="T11" fmla="*/ 0 h 231"/>
                <a:gd name="T12" fmla="*/ 1 w 358"/>
                <a:gd name="T13" fmla="*/ 0 h 231"/>
                <a:gd name="T14" fmla="*/ 1 w 358"/>
                <a:gd name="T15" fmla="*/ 0 h 231"/>
                <a:gd name="T16" fmla="*/ 1 w 358"/>
                <a:gd name="T17" fmla="*/ 0 h 231"/>
                <a:gd name="T18" fmla="*/ 1 w 358"/>
                <a:gd name="T19" fmla="*/ 0 h 231"/>
                <a:gd name="T20" fmla="*/ 1 w 358"/>
                <a:gd name="T21" fmla="*/ 0 h 231"/>
                <a:gd name="T22" fmla="*/ 1 w 358"/>
                <a:gd name="T23" fmla="*/ 0 h 231"/>
                <a:gd name="T24" fmla="*/ 1 w 358"/>
                <a:gd name="T25" fmla="*/ 0 h 231"/>
                <a:gd name="T26" fmla="*/ 1 w 358"/>
                <a:gd name="T27" fmla="*/ 0 h 231"/>
                <a:gd name="T28" fmla="*/ 1 w 358"/>
                <a:gd name="T29" fmla="*/ 0 h 231"/>
                <a:gd name="T30" fmla="*/ 1 w 358"/>
                <a:gd name="T31" fmla="*/ 0 h 231"/>
                <a:gd name="T32" fmla="*/ 1 w 358"/>
                <a:gd name="T33" fmla="*/ 0 h 231"/>
                <a:gd name="T34" fmla="*/ 1 w 358"/>
                <a:gd name="T35" fmla="*/ 0 h 231"/>
                <a:gd name="T36" fmla="*/ 1 w 358"/>
                <a:gd name="T37" fmla="*/ 0 h 231"/>
                <a:gd name="T38" fmla="*/ 1 w 358"/>
                <a:gd name="T39" fmla="*/ 0 h 231"/>
                <a:gd name="T40" fmla="*/ 1 w 358"/>
                <a:gd name="T41" fmla="*/ 0 h 231"/>
                <a:gd name="T42" fmla="*/ 1 w 358"/>
                <a:gd name="T43" fmla="*/ 0 h 231"/>
                <a:gd name="T44" fmla="*/ 1 w 358"/>
                <a:gd name="T45" fmla="*/ 0 h 231"/>
                <a:gd name="T46" fmla="*/ 1 w 358"/>
                <a:gd name="T47" fmla="*/ 0 h 231"/>
                <a:gd name="T48" fmla="*/ 1 w 358"/>
                <a:gd name="T49" fmla="*/ 0 h 231"/>
                <a:gd name="T50" fmla="*/ 1 w 358"/>
                <a:gd name="T51" fmla="*/ 0 h 231"/>
                <a:gd name="T52" fmla="*/ 1 w 358"/>
                <a:gd name="T53" fmla="*/ 0 h 231"/>
                <a:gd name="T54" fmla="*/ 1 w 358"/>
                <a:gd name="T55" fmla="*/ 0 h 231"/>
                <a:gd name="T56" fmla="*/ 1 w 358"/>
                <a:gd name="T57" fmla="*/ 0 h 231"/>
                <a:gd name="T58" fmla="*/ 1 w 358"/>
                <a:gd name="T59" fmla="*/ 0 h 231"/>
                <a:gd name="T60" fmla="*/ 1 w 358"/>
                <a:gd name="T61" fmla="*/ 0 h 231"/>
                <a:gd name="T62" fmla="*/ 1 w 358"/>
                <a:gd name="T63" fmla="*/ 0 h 231"/>
                <a:gd name="T64" fmla="*/ 1 w 358"/>
                <a:gd name="T65" fmla="*/ 0 h 231"/>
                <a:gd name="T66" fmla="*/ 1 w 358"/>
                <a:gd name="T67" fmla="*/ 0 h 231"/>
                <a:gd name="T68" fmla="*/ 1 w 358"/>
                <a:gd name="T69" fmla="*/ 0 h 231"/>
                <a:gd name="T70" fmla="*/ 1 w 358"/>
                <a:gd name="T71" fmla="*/ 0 h 231"/>
                <a:gd name="T72" fmla="*/ 1 w 358"/>
                <a:gd name="T73" fmla="*/ 0 h 231"/>
                <a:gd name="T74" fmla="*/ 1 w 358"/>
                <a:gd name="T75" fmla="*/ 0 h 231"/>
                <a:gd name="T76" fmla="*/ 1 w 358"/>
                <a:gd name="T77" fmla="*/ 0 h 231"/>
                <a:gd name="T78" fmla="*/ 1 w 358"/>
                <a:gd name="T79" fmla="*/ 0 h 231"/>
                <a:gd name="T80" fmla="*/ 1 w 358"/>
                <a:gd name="T81" fmla="*/ 0 h 231"/>
                <a:gd name="T82" fmla="*/ 1 w 358"/>
                <a:gd name="T83" fmla="*/ 0 h 231"/>
                <a:gd name="T84" fmla="*/ 1 w 358"/>
                <a:gd name="T85" fmla="*/ 0 h 231"/>
                <a:gd name="T86" fmla="*/ 1 w 358"/>
                <a:gd name="T87" fmla="*/ 0 h 231"/>
                <a:gd name="T88" fmla="*/ 1 w 358"/>
                <a:gd name="T89" fmla="*/ 0 h 231"/>
                <a:gd name="T90" fmla="*/ 1 w 358"/>
                <a:gd name="T91" fmla="*/ 0 h 231"/>
                <a:gd name="T92" fmla="*/ 1 w 358"/>
                <a:gd name="T93" fmla="*/ 0 h 231"/>
                <a:gd name="T94" fmla="*/ 1 w 358"/>
                <a:gd name="T95" fmla="*/ 0 h 231"/>
                <a:gd name="T96" fmla="*/ 1 w 358"/>
                <a:gd name="T97" fmla="*/ 0 h 231"/>
                <a:gd name="T98" fmla="*/ 1 w 358"/>
                <a:gd name="T99" fmla="*/ 0 h 231"/>
                <a:gd name="T100" fmla="*/ 1 w 358"/>
                <a:gd name="T101" fmla="*/ 0 h 231"/>
                <a:gd name="T102" fmla="*/ 1 w 358"/>
                <a:gd name="T103" fmla="*/ 0 h 231"/>
                <a:gd name="T104" fmla="*/ 1 w 358"/>
                <a:gd name="T105" fmla="*/ 0 h 231"/>
                <a:gd name="T106" fmla="*/ 1 w 358"/>
                <a:gd name="T107" fmla="*/ 0 h 231"/>
                <a:gd name="T108" fmla="*/ 1 w 358"/>
                <a:gd name="T109" fmla="*/ 0 h 231"/>
                <a:gd name="T110" fmla="*/ 1 w 358"/>
                <a:gd name="T111" fmla="*/ 0 h 231"/>
                <a:gd name="T112" fmla="*/ 0 w 358"/>
                <a:gd name="T113" fmla="*/ 0 h 2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58"/>
                <a:gd name="T172" fmla="*/ 0 h 231"/>
                <a:gd name="T173" fmla="*/ 358 w 358"/>
                <a:gd name="T174" fmla="*/ 231 h 2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58" h="231">
                  <a:moveTo>
                    <a:pt x="0" y="0"/>
                  </a:moveTo>
                  <a:lnTo>
                    <a:pt x="2" y="0"/>
                  </a:lnTo>
                  <a:lnTo>
                    <a:pt x="4" y="2"/>
                  </a:lnTo>
                  <a:lnTo>
                    <a:pt x="10" y="8"/>
                  </a:lnTo>
                  <a:lnTo>
                    <a:pt x="16" y="14"/>
                  </a:lnTo>
                  <a:lnTo>
                    <a:pt x="20" y="18"/>
                  </a:lnTo>
                  <a:lnTo>
                    <a:pt x="26" y="22"/>
                  </a:lnTo>
                  <a:lnTo>
                    <a:pt x="30" y="26"/>
                  </a:lnTo>
                  <a:lnTo>
                    <a:pt x="36" y="31"/>
                  </a:lnTo>
                  <a:lnTo>
                    <a:pt x="41" y="35"/>
                  </a:lnTo>
                  <a:lnTo>
                    <a:pt x="47" y="41"/>
                  </a:lnTo>
                  <a:lnTo>
                    <a:pt x="53" y="47"/>
                  </a:lnTo>
                  <a:lnTo>
                    <a:pt x="59" y="53"/>
                  </a:lnTo>
                  <a:lnTo>
                    <a:pt x="65" y="57"/>
                  </a:lnTo>
                  <a:lnTo>
                    <a:pt x="73" y="63"/>
                  </a:lnTo>
                  <a:lnTo>
                    <a:pt x="79" y="69"/>
                  </a:lnTo>
                  <a:lnTo>
                    <a:pt x="86" y="74"/>
                  </a:lnTo>
                  <a:lnTo>
                    <a:pt x="92" y="78"/>
                  </a:lnTo>
                  <a:lnTo>
                    <a:pt x="98" y="84"/>
                  </a:lnTo>
                  <a:lnTo>
                    <a:pt x="106" y="90"/>
                  </a:lnTo>
                  <a:lnTo>
                    <a:pt x="114" y="96"/>
                  </a:lnTo>
                  <a:lnTo>
                    <a:pt x="120" y="100"/>
                  </a:lnTo>
                  <a:lnTo>
                    <a:pt x="126" y="106"/>
                  </a:lnTo>
                  <a:lnTo>
                    <a:pt x="133" y="112"/>
                  </a:lnTo>
                  <a:lnTo>
                    <a:pt x="139" y="115"/>
                  </a:lnTo>
                  <a:lnTo>
                    <a:pt x="145" y="119"/>
                  </a:lnTo>
                  <a:lnTo>
                    <a:pt x="153" y="125"/>
                  </a:lnTo>
                  <a:lnTo>
                    <a:pt x="159" y="129"/>
                  </a:lnTo>
                  <a:lnTo>
                    <a:pt x="165" y="133"/>
                  </a:lnTo>
                  <a:lnTo>
                    <a:pt x="170" y="135"/>
                  </a:lnTo>
                  <a:lnTo>
                    <a:pt x="176" y="139"/>
                  </a:lnTo>
                  <a:lnTo>
                    <a:pt x="182" y="143"/>
                  </a:lnTo>
                  <a:lnTo>
                    <a:pt x="190" y="145"/>
                  </a:lnTo>
                  <a:lnTo>
                    <a:pt x="196" y="149"/>
                  </a:lnTo>
                  <a:lnTo>
                    <a:pt x="204" y="151"/>
                  </a:lnTo>
                  <a:lnTo>
                    <a:pt x="211" y="155"/>
                  </a:lnTo>
                  <a:lnTo>
                    <a:pt x="219" y="158"/>
                  </a:lnTo>
                  <a:lnTo>
                    <a:pt x="227" y="160"/>
                  </a:lnTo>
                  <a:lnTo>
                    <a:pt x="235" y="164"/>
                  </a:lnTo>
                  <a:lnTo>
                    <a:pt x="243" y="166"/>
                  </a:lnTo>
                  <a:lnTo>
                    <a:pt x="251" y="170"/>
                  </a:lnTo>
                  <a:lnTo>
                    <a:pt x="258" y="172"/>
                  </a:lnTo>
                  <a:lnTo>
                    <a:pt x="268" y="176"/>
                  </a:lnTo>
                  <a:lnTo>
                    <a:pt x="276" y="180"/>
                  </a:lnTo>
                  <a:lnTo>
                    <a:pt x="284" y="184"/>
                  </a:lnTo>
                  <a:lnTo>
                    <a:pt x="290" y="184"/>
                  </a:lnTo>
                  <a:lnTo>
                    <a:pt x="297" y="188"/>
                  </a:lnTo>
                  <a:lnTo>
                    <a:pt x="305" y="190"/>
                  </a:lnTo>
                  <a:lnTo>
                    <a:pt x="311" y="192"/>
                  </a:lnTo>
                  <a:lnTo>
                    <a:pt x="317" y="194"/>
                  </a:lnTo>
                  <a:lnTo>
                    <a:pt x="323" y="196"/>
                  </a:lnTo>
                  <a:lnTo>
                    <a:pt x="329" y="198"/>
                  </a:lnTo>
                  <a:lnTo>
                    <a:pt x="335" y="199"/>
                  </a:lnTo>
                  <a:lnTo>
                    <a:pt x="340" y="201"/>
                  </a:lnTo>
                  <a:lnTo>
                    <a:pt x="344" y="203"/>
                  </a:lnTo>
                  <a:lnTo>
                    <a:pt x="346" y="203"/>
                  </a:lnTo>
                  <a:lnTo>
                    <a:pt x="352" y="205"/>
                  </a:lnTo>
                  <a:lnTo>
                    <a:pt x="356" y="207"/>
                  </a:lnTo>
                  <a:lnTo>
                    <a:pt x="358" y="207"/>
                  </a:lnTo>
                  <a:lnTo>
                    <a:pt x="342" y="231"/>
                  </a:lnTo>
                  <a:lnTo>
                    <a:pt x="340" y="231"/>
                  </a:lnTo>
                  <a:lnTo>
                    <a:pt x="337" y="229"/>
                  </a:lnTo>
                  <a:lnTo>
                    <a:pt x="333" y="227"/>
                  </a:lnTo>
                  <a:lnTo>
                    <a:pt x="329" y="227"/>
                  </a:lnTo>
                  <a:lnTo>
                    <a:pt x="325" y="225"/>
                  </a:lnTo>
                  <a:lnTo>
                    <a:pt x="321" y="223"/>
                  </a:lnTo>
                  <a:lnTo>
                    <a:pt x="315" y="221"/>
                  </a:lnTo>
                  <a:lnTo>
                    <a:pt x="309" y="219"/>
                  </a:lnTo>
                  <a:lnTo>
                    <a:pt x="301" y="217"/>
                  </a:lnTo>
                  <a:lnTo>
                    <a:pt x="296" y="215"/>
                  </a:lnTo>
                  <a:lnTo>
                    <a:pt x="288" y="211"/>
                  </a:lnTo>
                  <a:lnTo>
                    <a:pt x="282" y="209"/>
                  </a:lnTo>
                  <a:lnTo>
                    <a:pt x="274" y="207"/>
                  </a:lnTo>
                  <a:lnTo>
                    <a:pt x="268" y="203"/>
                  </a:lnTo>
                  <a:lnTo>
                    <a:pt x="258" y="199"/>
                  </a:lnTo>
                  <a:lnTo>
                    <a:pt x="251" y="198"/>
                  </a:lnTo>
                  <a:lnTo>
                    <a:pt x="243" y="194"/>
                  </a:lnTo>
                  <a:lnTo>
                    <a:pt x="235" y="192"/>
                  </a:lnTo>
                  <a:lnTo>
                    <a:pt x="225" y="186"/>
                  </a:lnTo>
                  <a:lnTo>
                    <a:pt x="217" y="184"/>
                  </a:lnTo>
                  <a:lnTo>
                    <a:pt x="208" y="180"/>
                  </a:lnTo>
                  <a:lnTo>
                    <a:pt x="200" y="176"/>
                  </a:lnTo>
                  <a:lnTo>
                    <a:pt x="192" y="172"/>
                  </a:lnTo>
                  <a:lnTo>
                    <a:pt x="182" y="168"/>
                  </a:lnTo>
                  <a:lnTo>
                    <a:pt x="174" y="164"/>
                  </a:lnTo>
                  <a:lnTo>
                    <a:pt x="167" y="160"/>
                  </a:lnTo>
                  <a:lnTo>
                    <a:pt x="159" y="156"/>
                  </a:lnTo>
                  <a:lnTo>
                    <a:pt x="151" y="151"/>
                  </a:lnTo>
                  <a:lnTo>
                    <a:pt x="143" y="147"/>
                  </a:lnTo>
                  <a:lnTo>
                    <a:pt x="135" y="145"/>
                  </a:lnTo>
                  <a:lnTo>
                    <a:pt x="127" y="139"/>
                  </a:lnTo>
                  <a:lnTo>
                    <a:pt x="120" y="133"/>
                  </a:lnTo>
                  <a:lnTo>
                    <a:pt x="114" y="129"/>
                  </a:lnTo>
                  <a:lnTo>
                    <a:pt x="106" y="125"/>
                  </a:lnTo>
                  <a:lnTo>
                    <a:pt x="98" y="119"/>
                  </a:lnTo>
                  <a:lnTo>
                    <a:pt x="92" y="115"/>
                  </a:lnTo>
                  <a:lnTo>
                    <a:pt x="86" y="110"/>
                  </a:lnTo>
                  <a:lnTo>
                    <a:pt x="81" y="106"/>
                  </a:lnTo>
                  <a:lnTo>
                    <a:pt x="75" y="100"/>
                  </a:lnTo>
                  <a:lnTo>
                    <a:pt x="67" y="96"/>
                  </a:lnTo>
                  <a:lnTo>
                    <a:pt x="63" y="92"/>
                  </a:lnTo>
                  <a:lnTo>
                    <a:pt x="57" y="86"/>
                  </a:lnTo>
                  <a:lnTo>
                    <a:pt x="51" y="82"/>
                  </a:lnTo>
                  <a:lnTo>
                    <a:pt x="47" y="78"/>
                  </a:lnTo>
                  <a:lnTo>
                    <a:pt x="41" y="74"/>
                  </a:lnTo>
                  <a:lnTo>
                    <a:pt x="38" y="71"/>
                  </a:lnTo>
                  <a:lnTo>
                    <a:pt x="30" y="63"/>
                  </a:lnTo>
                  <a:lnTo>
                    <a:pt x="22" y="55"/>
                  </a:lnTo>
                  <a:lnTo>
                    <a:pt x="14" y="49"/>
                  </a:lnTo>
                  <a:lnTo>
                    <a:pt x="10" y="45"/>
                  </a:lnTo>
                  <a:lnTo>
                    <a:pt x="4" y="39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75" name="Freeform 44"/>
            <p:cNvSpPr>
              <a:spLocks/>
            </p:cNvSpPr>
            <p:nvPr/>
          </p:nvSpPr>
          <p:spPr bwMode="auto">
            <a:xfrm>
              <a:off x="3390" y="2822"/>
              <a:ext cx="160" cy="110"/>
            </a:xfrm>
            <a:custGeom>
              <a:avLst/>
              <a:gdLst>
                <a:gd name="T0" fmla="*/ 0 w 320"/>
                <a:gd name="T1" fmla="*/ 0 h 219"/>
                <a:gd name="T2" fmla="*/ 1 w 320"/>
                <a:gd name="T3" fmla="*/ 1 h 219"/>
                <a:gd name="T4" fmla="*/ 1 w 320"/>
                <a:gd name="T5" fmla="*/ 1 h 219"/>
                <a:gd name="T6" fmla="*/ 1 w 320"/>
                <a:gd name="T7" fmla="*/ 1 h 219"/>
                <a:gd name="T8" fmla="*/ 1 w 320"/>
                <a:gd name="T9" fmla="*/ 1 h 219"/>
                <a:gd name="T10" fmla="*/ 1 w 320"/>
                <a:gd name="T11" fmla="*/ 1 h 219"/>
                <a:gd name="T12" fmla="*/ 1 w 320"/>
                <a:gd name="T13" fmla="*/ 1 h 219"/>
                <a:gd name="T14" fmla="*/ 1 w 320"/>
                <a:gd name="T15" fmla="*/ 1 h 219"/>
                <a:gd name="T16" fmla="*/ 1 w 320"/>
                <a:gd name="T17" fmla="*/ 1 h 219"/>
                <a:gd name="T18" fmla="*/ 1 w 320"/>
                <a:gd name="T19" fmla="*/ 1 h 219"/>
                <a:gd name="T20" fmla="*/ 1 w 320"/>
                <a:gd name="T21" fmla="*/ 1 h 219"/>
                <a:gd name="T22" fmla="*/ 1 w 320"/>
                <a:gd name="T23" fmla="*/ 1 h 219"/>
                <a:gd name="T24" fmla="*/ 1 w 320"/>
                <a:gd name="T25" fmla="*/ 1 h 219"/>
                <a:gd name="T26" fmla="*/ 1 w 320"/>
                <a:gd name="T27" fmla="*/ 1 h 219"/>
                <a:gd name="T28" fmla="*/ 1 w 320"/>
                <a:gd name="T29" fmla="*/ 1 h 219"/>
                <a:gd name="T30" fmla="*/ 1 w 320"/>
                <a:gd name="T31" fmla="*/ 1 h 219"/>
                <a:gd name="T32" fmla="*/ 1 w 320"/>
                <a:gd name="T33" fmla="*/ 1 h 219"/>
                <a:gd name="T34" fmla="*/ 1 w 320"/>
                <a:gd name="T35" fmla="*/ 1 h 219"/>
                <a:gd name="T36" fmla="*/ 1 w 320"/>
                <a:gd name="T37" fmla="*/ 1 h 219"/>
                <a:gd name="T38" fmla="*/ 1 w 320"/>
                <a:gd name="T39" fmla="*/ 1 h 219"/>
                <a:gd name="T40" fmla="*/ 1 w 320"/>
                <a:gd name="T41" fmla="*/ 1 h 219"/>
                <a:gd name="T42" fmla="*/ 1 w 320"/>
                <a:gd name="T43" fmla="*/ 1 h 219"/>
                <a:gd name="T44" fmla="*/ 1 w 320"/>
                <a:gd name="T45" fmla="*/ 1 h 219"/>
                <a:gd name="T46" fmla="*/ 1 w 320"/>
                <a:gd name="T47" fmla="*/ 1 h 219"/>
                <a:gd name="T48" fmla="*/ 1 w 320"/>
                <a:gd name="T49" fmla="*/ 1 h 219"/>
                <a:gd name="T50" fmla="*/ 1 w 320"/>
                <a:gd name="T51" fmla="*/ 1 h 219"/>
                <a:gd name="T52" fmla="*/ 1 w 320"/>
                <a:gd name="T53" fmla="*/ 1 h 219"/>
                <a:gd name="T54" fmla="*/ 1 w 320"/>
                <a:gd name="T55" fmla="*/ 1 h 219"/>
                <a:gd name="T56" fmla="*/ 1 w 320"/>
                <a:gd name="T57" fmla="*/ 1 h 219"/>
                <a:gd name="T58" fmla="*/ 1 w 320"/>
                <a:gd name="T59" fmla="*/ 1 h 219"/>
                <a:gd name="T60" fmla="*/ 1 w 320"/>
                <a:gd name="T61" fmla="*/ 1 h 219"/>
                <a:gd name="T62" fmla="*/ 1 w 320"/>
                <a:gd name="T63" fmla="*/ 1 h 219"/>
                <a:gd name="T64" fmla="*/ 1 w 320"/>
                <a:gd name="T65" fmla="*/ 1 h 219"/>
                <a:gd name="T66" fmla="*/ 1 w 320"/>
                <a:gd name="T67" fmla="*/ 1 h 219"/>
                <a:gd name="T68" fmla="*/ 1 w 320"/>
                <a:gd name="T69" fmla="*/ 1 h 219"/>
                <a:gd name="T70" fmla="*/ 1 w 320"/>
                <a:gd name="T71" fmla="*/ 1 h 219"/>
                <a:gd name="T72" fmla="*/ 1 w 320"/>
                <a:gd name="T73" fmla="*/ 1 h 219"/>
                <a:gd name="T74" fmla="*/ 1 w 320"/>
                <a:gd name="T75" fmla="*/ 1 h 219"/>
                <a:gd name="T76" fmla="*/ 1 w 320"/>
                <a:gd name="T77" fmla="*/ 1 h 219"/>
                <a:gd name="T78" fmla="*/ 1 w 320"/>
                <a:gd name="T79" fmla="*/ 1 h 219"/>
                <a:gd name="T80" fmla="*/ 1 w 320"/>
                <a:gd name="T81" fmla="*/ 1 h 219"/>
                <a:gd name="T82" fmla="*/ 1 w 320"/>
                <a:gd name="T83" fmla="*/ 1 h 219"/>
                <a:gd name="T84" fmla="*/ 1 w 320"/>
                <a:gd name="T85" fmla="*/ 1 h 219"/>
                <a:gd name="T86" fmla="*/ 1 w 320"/>
                <a:gd name="T87" fmla="*/ 1 h 219"/>
                <a:gd name="T88" fmla="*/ 1 w 320"/>
                <a:gd name="T89" fmla="*/ 1 h 219"/>
                <a:gd name="T90" fmla="*/ 1 w 320"/>
                <a:gd name="T91" fmla="*/ 1 h 219"/>
                <a:gd name="T92" fmla="*/ 1 w 320"/>
                <a:gd name="T93" fmla="*/ 1 h 219"/>
                <a:gd name="T94" fmla="*/ 1 w 320"/>
                <a:gd name="T95" fmla="*/ 1 h 219"/>
                <a:gd name="T96" fmla="*/ 1 w 320"/>
                <a:gd name="T97" fmla="*/ 1 h 219"/>
                <a:gd name="T98" fmla="*/ 1 w 320"/>
                <a:gd name="T99" fmla="*/ 1 h 219"/>
                <a:gd name="T100" fmla="*/ 1 w 320"/>
                <a:gd name="T101" fmla="*/ 1 h 219"/>
                <a:gd name="T102" fmla="*/ 1 w 320"/>
                <a:gd name="T103" fmla="*/ 1 h 219"/>
                <a:gd name="T104" fmla="*/ 1 w 320"/>
                <a:gd name="T105" fmla="*/ 1 h 219"/>
                <a:gd name="T106" fmla="*/ 0 w 320"/>
                <a:gd name="T107" fmla="*/ 0 h 21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0"/>
                <a:gd name="T163" fmla="*/ 0 h 219"/>
                <a:gd name="T164" fmla="*/ 320 w 320"/>
                <a:gd name="T165" fmla="*/ 219 h 21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0" h="219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7" y="6"/>
                  </a:lnTo>
                  <a:lnTo>
                    <a:pt x="17" y="14"/>
                  </a:lnTo>
                  <a:lnTo>
                    <a:pt x="19" y="16"/>
                  </a:lnTo>
                  <a:lnTo>
                    <a:pt x="25" y="20"/>
                  </a:lnTo>
                  <a:lnTo>
                    <a:pt x="31" y="22"/>
                  </a:lnTo>
                  <a:lnTo>
                    <a:pt x="37" y="28"/>
                  </a:lnTo>
                  <a:lnTo>
                    <a:pt x="41" y="32"/>
                  </a:lnTo>
                  <a:lnTo>
                    <a:pt x="49" y="36"/>
                  </a:lnTo>
                  <a:lnTo>
                    <a:pt x="54" y="40"/>
                  </a:lnTo>
                  <a:lnTo>
                    <a:pt x="62" y="45"/>
                  </a:lnTo>
                  <a:lnTo>
                    <a:pt x="68" y="49"/>
                  </a:lnTo>
                  <a:lnTo>
                    <a:pt x="74" y="55"/>
                  </a:lnTo>
                  <a:lnTo>
                    <a:pt x="82" y="59"/>
                  </a:lnTo>
                  <a:lnTo>
                    <a:pt x="90" y="65"/>
                  </a:lnTo>
                  <a:lnTo>
                    <a:pt x="95" y="69"/>
                  </a:lnTo>
                  <a:lnTo>
                    <a:pt x="103" y="75"/>
                  </a:lnTo>
                  <a:lnTo>
                    <a:pt x="109" y="79"/>
                  </a:lnTo>
                  <a:lnTo>
                    <a:pt x="117" y="84"/>
                  </a:lnTo>
                  <a:lnTo>
                    <a:pt x="125" y="88"/>
                  </a:lnTo>
                  <a:lnTo>
                    <a:pt x="131" y="94"/>
                  </a:lnTo>
                  <a:lnTo>
                    <a:pt x="138" y="98"/>
                  </a:lnTo>
                  <a:lnTo>
                    <a:pt x="144" y="104"/>
                  </a:lnTo>
                  <a:lnTo>
                    <a:pt x="150" y="106"/>
                  </a:lnTo>
                  <a:lnTo>
                    <a:pt x="158" y="112"/>
                  </a:lnTo>
                  <a:lnTo>
                    <a:pt x="164" y="116"/>
                  </a:lnTo>
                  <a:lnTo>
                    <a:pt x="170" y="120"/>
                  </a:lnTo>
                  <a:lnTo>
                    <a:pt x="176" y="122"/>
                  </a:lnTo>
                  <a:lnTo>
                    <a:pt x="181" y="126"/>
                  </a:lnTo>
                  <a:lnTo>
                    <a:pt x="187" y="129"/>
                  </a:lnTo>
                  <a:lnTo>
                    <a:pt x="193" y="131"/>
                  </a:lnTo>
                  <a:lnTo>
                    <a:pt x="199" y="135"/>
                  </a:lnTo>
                  <a:lnTo>
                    <a:pt x="205" y="139"/>
                  </a:lnTo>
                  <a:lnTo>
                    <a:pt x="213" y="141"/>
                  </a:lnTo>
                  <a:lnTo>
                    <a:pt x="219" y="145"/>
                  </a:lnTo>
                  <a:lnTo>
                    <a:pt x="224" y="149"/>
                  </a:lnTo>
                  <a:lnTo>
                    <a:pt x="230" y="151"/>
                  </a:lnTo>
                  <a:lnTo>
                    <a:pt x="236" y="155"/>
                  </a:lnTo>
                  <a:lnTo>
                    <a:pt x="242" y="159"/>
                  </a:lnTo>
                  <a:lnTo>
                    <a:pt x="248" y="163"/>
                  </a:lnTo>
                  <a:lnTo>
                    <a:pt x="254" y="165"/>
                  </a:lnTo>
                  <a:lnTo>
                    <a:pt x="260" y="169"/>
                  </a:lnTo>
                  <a:lnTo>
                    <a:pt x="267" y="172"/>
                  </a:lnTo>
                  <a:lnTo>
                    <a:pt x="271" y="174"/>
                  </a:lnTo>
                  <a:lnTo>
                    <a:pt x="277" y="176"/>
                  </a:lnTo>
                  <a:lnTo>
                    <a:pt x="283" y="180"/>
                  </a:lnTo>
                  <a:lnTo>
                    <a:pt x="287" y="182"/>
                  </a:lnTo>
                  <a:lnTo>
                    <a:pt x="297" y="186"/>
                  </a:lnTo>
                  <a:lnTo>
                    <a:pt x="305" y="190"/>
                  </a:lnTo>
                  <a:lnTo>
                    <a:pt x="310" y="194"/>
                  </a:lnTo>
                  <a:lnTo>
                    <a:pt x="316" y="196"/>
                  </a:lnTo>
                  <a:lnTo>
                    <a:pt x="318" y="198"/>
                  </a:lnTo>
                  <a:lnTo>
                    <a:pt x="320" y="200"/>
                  </a:lnTo>
                  <a:lnTo>
                    <a:pt x="301" y="219"/>
                  </a:lnTo>
                  <a:lnTo>
                    <a:pt x="299" y="219"/>
                  </a:lnTo>
                  <a:lnTo>
                    <a:pt x="297" y="217"/>
                  </a:lnTo>
                  <a:lnTo>
                    <a:pt x="291" y="215"/>
                  </a:lnTo>
                  <a:lnTo>
                    <a:pt x="287" y="211"/>
                  </a:lnTo>
                  <a:lnTo>
                    <a:pt x="279" y="208"/>
                  </a:lnTo>
                  <a:lnTo>
                    <a:pt x="271" y="204"/>
                  </a:lnTo>
                  <a:lnTo>
                    <a:pt x="265" y="200"/>
                  </a:lnTo>
                  <a:lnTo>
                    <a:pt x="260" y="198"/>
                  </a:lnTo>
                  <a:lnTo>
                    <a:pt x="256" y="196"/>
                  </a:lnTo>
                  <a:lnTo>
                    <a:pt x="252" y="192"/>
                  </a:lnTo>
                  <a:lnTo>
                    <a:pt x="244" y="188"/>
                  </a:lnTo>
                  <a:lnTo>
                    <a:pt x="238" y="186"/>
                  </a:lnTo>
                  <a:lnTo>
                    <a:pt x="232" y="182"/>
                  </a:lnTo>
                  <a:lnTo>
                    <a:pt x="226" y="178"/>
                  </a:lnTo>
                  <a:lnTo>
                    <a:pt x="220" y="174"/>
                  </a:lnTo>
                  <a:lnTo>
                    <a:pt x="213" y="170"/>
                  </a:lnTo>
                  <a:lnTo>
                    <a:pt x="207" y="169"/>
                  </a:lnTo>
                  <a:lnTo>
                    <a:pt x="201" y="165"/>
                  </a:lnTo>
                  <a:lnTo>
                    <a:pt x="193" y="161"/>
                  </a:lnTo>
                  <a:lnTo>
                    <a:pt x="187" y="157"/>
                  </a:lnTo>
                  <a:lnTo>
                    <a:pt x="179" y="151"/>
                  </a:lnTo>
                  <a:lnTo>
                    <a:pt x="174" y="149"/>
                  </a:lnTo>
                  <a:lnTo>
                    <a:pt x="166" y="145"/>
                  </a:lnTo>
                  <a:lnTo>
                    <a:pt x="158" y="139"/>
                  </a:lnTo>
                  <a:lnTo>
                    <a:pt x="152" y="135"/>
                  </a:lnTo>
                  <a:lnTo>
                    <a:pt x="144" y="131"/>
                  </a:lnTo>
                  <a:lnTo>
                    <a:pt x="136" y="127"/>
                  </a:lnTo>
                  <a:lnTo>
                    <a:pt x="129" y="124"/>
                  </a:lnTo>
                  <a:lnTo>
                    <a:pt x="123" y="118"/>
                  </a:lnTo>
                  <a:lnTo>
                    <a:pt x="115" y="114"/>
                  </a:lnTo>
                  <a:lnTo>
                    <a:pt x="107" y="108"/>
                  </a:lnTo>
                  <a:lnTo>
                    <a:pt x="101" y="104"/>
                  </a:lnTo>
                  <a:lnTo>
                    <a:pt x="93" y="100"/>
                  </a:lnTo>
                  <a:lnTo>
                    <a:pt x="88" y="96"/>
                  </a:lnTo>
                  <a:lnTo>
                    <a:pt x="82" y="92"/>
                  </a:lnTo>
                  <a:lnTo>
                    <a:pt x="76" y="86"/>
                  </a:lnTo>
                  <a:lnTo>
                    <a:pt x="68" y="83"/>
                  </a:lnTo>
                  <a:lnTo>
                    <a:pt x="64" y="79"/>
                  </a:lnTo>
                  <a:lnTo>
                    <a:pt x="56" y="75"/>
                  </a:lnTo>
                  <a:lnTo>
                    <a:pt x="50" y="73"/>
                  </a:lnTo>
                  <a:lnTo>
                    <a:pt x="47" y="67"/>
                  </a:lnTo>
                  <a:lnTo>
                    <a:pt x="43" y="65"/>
                  </a:lnTo>
                  <a:lnTo>
                    <a:pt x="37" y="61"/>
                  </a:lnTo>
                  <a:lnTo>
                    <a:pt x="31" y="57"/>
                  </a:lnTo>
                  <a:lnTo>
                    <a:pt x="27" y="53"/>
                  </a:lnTo>
                  <a:lnTo>
                    <a:pt x="23" y="51"/>
                  </a:lnTo>
                  <a:lnTo>
                    <a:pt x="15" y="47"/>
                  </a:lnTo>
                  <a:lnTo>
                    <a:pt x="9" y="42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76" name="Freeform 45"/>
            <p:cNvSpPr>
              <a:spLocks/>
            </p:cNvSpPr>
            <p:nvPr/>
          </p:nvSpPr>
          <p:spPr bwMode="auto">
            <a:xfrm>
              <a:off x="3545" y="2392"/>
              <a:ext cx="73" cy="69"/>
            </a:xfrm>
            <a:custGeom>
              <a:avLst/>
              <a:gdLst>
                <a:gd name="T0" fmla="*/ 0 w 147"/>
                <a:gd name="T1" fmla="*/ 1 h 137"/>
                <a:gd name="T2" fmla="*/ 0 w 147"/>
                <a:gd name="T3" fmla="*/ 1 h 137"/>
                <a:gd name="T4" fmla="*/ 0 w 147"/>
                <a:gd name="T5" fmla="*/ 1 h 137"/>
                <a:gd name="T6" fmla="*/ 0 w 147"/>
                <a:gd name="T7" fmla="*/ 1 h 137"/>
                <a:gd name="T8" fmla="*/ 0 w 147"/>
                <a:gd name="T9" fmla="*/ 1 h 137"/>
                <a:gd name="T10" fmla="*/ 0 w 147"/>
                <a:gd name="T11" fmla="*/ 1 h 137"/>
                <a:gd name="T12" fmla="*/ 0 w 147"/>
                <a:gd name="T13" fmla="*/ 1 h 137"/>
                <a:gd name="T14" fmla="*/ 0 w 147"/>
                <a:gd name="T15" fmla="*/ 1 h 137"/>
                <a:gd name="T16" fmla="*/ 0 w 147"/>
                <a:gd name="T17" fmla="*/ 1 h 137"/>
                <a:gd name="T18" fmla="*/ 0 w 147"/>
                <a:gd name="T19" fmla="*/ 1 h 137"/>
                <a:gd name="T20" fmla="*/ 0 w 147"/>
                <a:gd name="T21" fmla="*/ 1 h 137"/>
                <a:gd name="T22" fmla="*/ 0 w 147"/>
                <a:gd name="T23" fmla="*/ 1 h 137"/>
                <a:gd name="T24" fmla="*/ 0 w 147"/>
                <a:gd name="T25" fmla="*/ 1 h 137"/>
                <a:gd name="T26" fmla="*/ 0 w 147"/>
                <a:gd name="T27" fmla="*/ 1 h 137"/>
                <a:gd name="T28" fmla="*/ 0 w 147"/>
                <a:gd name="T29" fmla="*/ 0 h 137"/>
                <a:gd name="T30" fmla="*/ 0 w 147"/>
                <a:gd name="T31" fmla="*/ 1 h 137"/>
                <a:gd name="T32" fmla="*/ 0 w 147"/>
                <a:gd name="T33" fmla="*/ 1 h 137"/>
                <a:gd name="T34" fmla="*/ 0 w 147"/>
                <a:gd name="T35" fmla="*/ 1 h 137"/>
                <a:gd name="T36" fmla="*/ 0 w 147"/>
                <a:gd name="T37" fmla="*/ 1 h 137"/>
                <a:gd name="T38" fmla="*/ 0 w 147"/>
                <a:gd name="T39" fmla="*/ 1 h 137"/>
                <a:gd name="T40" fmla="*/ 0 w 147"/>
                <a:gd name="T41" fmla="*/ 1 h 137"/>
                <a:gd name="T42" fmla="*/ 0 w 147"/>
                <a:gd name="T43" fmla="*/ 1 h 137"/>
                <a:gd name="T44" fmla="*/ 0 w 147"/>
                <a:gd name="T45" fmla="*/ 1 h 137"/>
                <a:gd name="T46" fmla="*/ 0 w 147"/>
                <a:gd name="T47" fmla="*/ 1 h 137"/>
                <a:gd name="T48" fmla="*/ 0 w 147"/>
                <a:gd name="T49" fmla="*/ 1 h 137"/>
                <a:gd name="T50" fmla="*/ 0 w 147"/>
                <a:gd name="T51" fmla="*/ 1 h 137"/>
                <a:gd name="T52" fmla="*/ 0 w 147"/>
                <a:gd name="T53" fmla="*/ 1 h 137"/>
                <a:gd name="T54" fmla="*/ 0 w 147"/>
                <a:gd name="T55" fmla="*/ 1 h 137"/>
                <a:gd name="T56" fmla="*/ 0 w 147"/>
                <a:gd name="T57" fmla="*/ 1 h 137"/>
                <a:gd name="T58" fmla="*/ 0 w 147"/>
                <a:gd name="T59" fmla="*/ 1 h 137"/>
                <a:gd name="T60" fmla="*/ 0 w 147"/>
                <a:gd name="T61" fmla="*/ 1 h 137"/>
                <a:gd name="T62" fmla="*/ 0 w 147"/>
                <a:gd name="T63" fmla="*/ 1 h 137"/>
                <a:gd name="T64" fmla="*/ 0 w 147"/>
                <a:gd name="T65" fmla="*/ 1 h 137"/>
                <a:gd name="T66" fmla="*/ 0 w 147"/>
                <a:gd name="T67" fmla="*/ 1 h 137"/>
                <a:gd name="T68" fmla="*/ 0 w 147"/>
                <a:gd name="T69" fmla="*/ 1 h 137"/>
                <a:gd name="T70" fmla="*/ 0 w 147"/>
                <a:gd name="T71" fmla="*/ 1 h 137"/>
                <a:gd name="T72" fmla="*/ 0 w 147"/>
                <a:gd name="T73" fmla="*/ 1 h 137"/>
                <a:gd name="T74" fmla="*/ 0 w 147"/>
                <a:gd name="T75" fmla="*/ 1 h 137"/>
                <a:gd name="T76" fmla="*/ 0 w 147"/>
                <a:gd name="T77" fmla="*/ 1 h 137"/>
                <a:gd name="T78" fmla="*/ 0 w 147"/>
                <a:gd name="T79" fmla="*/ 1 h 137"/>
                <a:gd name="T80" fmla="*/ 0 w 147"/>
                <a:gd name="T81" fmla="*/ 1 h 137"/>
                <a:gd name="T82" fmla="*/ 0 w 147"/>
                <a:gd name="T83" fmla="*/ 1 h 137"/>
                <a:gd name="T84" fmla="*/ 0 w 147"/>
                <a:gd name="T85" fmla="*/ 1 h 137"/>
                <a:gd name="T86" fmla="*/ 0 w 147"/>
                <a:gd name="T87" fmla="*/ 1 h 1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7"/>
                <a:gd name="T133" fmla="*/ 0 h 137"/>
                <a:gd name="T134" fmla="*/ 147 w 147"/>
                <a:gd name="T135" fmla="*/ 137 h 1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7" h="137">
                  <a:moveTo>
                    <a:pt x="12" y="137"/>
                  </a:moveTo>
                  <a:lnTo>
                    <a:pt x="12" y="135"/>
                  </a:lnTo>
                  <a:lnTo>
                    <a:pt x="16" y="135"/>
                  </a:lnTo>
                  <a:lnTo>
                    <a:pt x="22" y="133"/>
                  </a:lnTo>
                  <a:lnTo>
                    <a:pt x="30" y="133"/>
                  </a:lnTo>
                  <a:lnTo>
                    <a:pt x="34" y="131"/>
                  </a:lnTo>
                  <a:lnTo>
                    <a:pt x="39" y="131"/>
                  </a:lnTo>
                  <a:lnTo>
                    <a:pt x="43" y="129"/>
                  </a:lnTo>
                  <a:lnTo>
                    <a:pt x="49" y="129"/>
                  </a:lnTo>
                  <a:lnTo>
                    <a:pt x="55" y="127"/>
                  </a:lnTo>
                  <a:lnTo>
                    <a:pt x="61" y="127"/>
                  </a:lnTo>
                  <a:lnTo>
                    <a:pt x="67" y="125"/>
                  </a:lnTo>
                  <a:lnTo>
                    <a:pt x="73" y="125"/>
                  </a:lnTo>
                  <a:lnTo>
                    <a:pt x="79" y="123"/>
                  </a:lnTo>
                  <a:lnTo>
                    <a:pt x="84" y="123"/>
                  </a:lnTo>
                  <a:lnTo>
                    <a:pt x="90" y="121"/>
                  </a:lnTo>
                  <a:lnTo>
                    <a:pt x="96" y="121"/>
                  </a:lnTo>
                  <a:lnTo>
                    <a:pt x="102" y="119"/>
                  </a:lnTo>
                  <a:lnTo>
                    <a:pt x="108" y="117"/>
                  </a:lnTo>
                  <a:lnTo>
                    <a:pt x="112" y="115"/>
                  </a:lnTo>
                  <a:lnTo>
                    <a:pt x="118" y="115"/>
                  </a:lnTo>
                  <a:lnTo>
                    <a:pt x="124" y="113"/>
                  </a:lnTo>
                  <a:lnTo>
                    <a:pt x="127" y="113"/>
                  </a:lnTo>
                  <a:lnTo>
                    <a:pt x="131" y="111"/>
                  </a:lnTo>
                  <a:lnTo>
                    <a:pt x="135" y="109"/>
                  </a:lnTo>
                  <a:lnTo>
                    <a:pt x="141" y="107"/>
                  </a:lnTo>
                  <a:lnTo>
                    <a:pt x="145" y="107"/>
                  </a:lnTo>
                  <a:lnTo>
                    <a:pt x="147" y="101"/>
                  </a:lnTo>
                  <a:lnTo>
                    <a:pt x="147" y="97"/>
                  </a:lnTo>
                  <a:lnTo>
                    <a:pt x="147" y="92"/>
                  </a:lnTo>
                  <a:lnTo>
                    <a:pt x="147" y="86"/>
                  </a:lnTo>
                  <a:lnTo>
                    <a:pt x="145" y="78"/>
                  </a:lnTo>
                  <a:lnTo>
                    <a:pt x="145" y="70"/>
                  </a:lnTo>
                  <a:lnTo>
                    <a:pt x="143" y="62"/>
                  </a:lnTo>
                  <a:lnTo>
                    <a:pt x="141" y="54"/>
                  </a:lnTo>
                  <a:lnTo>
                    <a:pt x="137" y="45"/>
                  </a:lnTo>
                  <a:lnTo>
                    <a:pt x="135" y="37"/>
                  </a:lnTo>
                  <a:lnTo>
                    <a:pt x="131" y="29"/>
                  </a:lnTo>
                  <a:lnTo>
                    <a:pt x="129" y="21"/>
                  </a:lnTo>
                  <a:lnTo>
                    <a:pt x="125" y="15"/>
                  </a:lnTo>
                  <a:lnTo>
                    <a:pt x="122" y="10"/>
                  </a:lnTo>
                  <a:lnTo>
                    <a:pt x="118" y="6"/>
                  </a:lnTo>
                  <a:lnTo>
                    <a:pt x="116" y="4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96" y="0"/>
                  </a:lnTo>
                  <a:lnTo>
                    <a:pt x="88" y="2"/>
                  </a:lnTo>
                  <a:lnTo>
                    <a:pt x="82" y="4"/>
                  </a:lnTo>
                  <a:lnTo>
                    <a:pt x="77" y="4"/>
                  </a:lnTo>
                  <a:lnTo>
                    <a:pt x="73" y="6"/>
                  </a:lnTo>
                  <a:lnTo>
                    <a:pt x="69" y="8"/>
                  </a:lnTo>
                  <a:lnTo>
                    <a:pt x="63" y="10"/>
                  </a:lnTo>
                  <a:lnTo>
                    <a:pt x="59" y="13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3" y="21"/>
                  </a:lnTo>
                  <a:lnTo>
                    <a:pt x="39" y="23"/>
                  </a:lnTo>
                  <a:lnTo>
                    <a:pt x="34" y="27"/>
                  </a:lnTo>
                  <a:lnTo>
                    <a:pt x="30" y="31"/>
                  </a:lnTo>
                  <a:lnTo>
                    <a:pt x="20" y="37"/>
                  </a:lnTo>
                  <a:lnTo>
                    <a:pt x="14" y="43"/>
                  </a:lnTo>
                  <a:lnTo>
                    <a:pt x="6" y="49"/>
                  </a:lnTo>
                  <a:lnTo>
                    <a:pt x="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2" y="99"/>
                  </a:lnTo>
                  <a:lnTo>
                    <a:pt x="2" y="105"/>
                  </a:lnTo>
                  <a:lnTo>
                    <a:pt x="2" y="109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26" y="105"/>
                  </a:lnTo>
                  <a:lnTo>
                    <a:pt x="26" y="103"/>
                  </a:lnTo>
                  <a:lnTo>
                    <a:pt x="24" y="99"/>
                  </a:lnTo>
                  <a:lnTo>
                    <a:pt x="24" y="94"/>
                  </a:lnTo>
                  <a:lnTo>
                    <a:pt x="24" y="88"/>
                  </a:lnTo>
                  <a:lnTo>
                    <a:pt x="22" y="80"/>
                  </a:lnTo>
                  <a:lnTo>
                    <a:pt x="24" y="74"/>
                  </a:lnTo>
                  <a:lnTo>
                    <a:pt x="26" y="66"/>
                  </a:lnTo>
                  <a:lnTo>
                    <a:pt x="30" y="60"/>
                  </a:lnTo>
                  <a:lnTo>
                    <a:pt x="32" y="58"/>
                  </a:lnTo>
                  <a:lnTo>
                    <a:pt x="34" y="54"/>
                  </a:lnTo>
                  <a:lnTo>
                    <a:pt x="39" y="51"/>
                  </a:lnTo>
                  <a:lnTo>
                    <a:pt x="43" y="49"/>
                  </a:lnTo>
                  <a:lnTo>
                    <a:pt x="49" y="45"/>
                  </a:lnTo>
                  <a:lnTo>
                    <a:pt x="55" y="41"/>
                  </a:lnTo>
                  <a:lnTo>
                    <a:pt x="61" y="39"/>
                  </a:lnTo>
                  <a:lnTo>
                    <a:pt x="67" y="37"/>
                  </a:lnTo>
                  <a:lnTo>
                    <a:pt x="73" y="33"/>
                  </a:lnTo>
                  <a:lnTo>
                    <a:pt x="79" y="31"/>
                  </a:lnTo>
                  <a:lnTo>
                    <a:pt x="84" y="27"/>
                  </a:lnTo>
                  <a:lnTo>
                    <a:pt x="90" y="27"/>
                  </a:lnTo>
                  <a:lnTo>
                    <a:pt x="94" y="25"/>
                  </a:lnTo>
                  <a:lnTo>
                    <a:pt x="98" y="25"/>
                  </a:lnTo>
                  <a:lnTo>
                    <a:pt x="100" y="23"/>
                  </a:lnTo>
                  <a:lnTo>
                    <a:pt x="104" y="25"/>
                  </a:lnTo>
                  <a:lnTo>
                    <a:pt x="106" y="27"/>
                  </a:lnTo>
                  <a:lnTo>
                    <a:pt x="112" y="35"/>
                  </a:lnTo>
                  <a:lnTo>
                    <a:pt x="114" y="39"/>
                  </a:lnTo>
                  <a:lnTo>
                    <a:pt x="116" y="43"/>
                  </a:lnTo>
                  <a:lnTo>
                    <a:pt x="118" y="49"/>
                  </a:lnTo>
                  <a:lnTo>
                    <a:pt x="120" y="56"/>
                  </a:lnTo>
                  <a:lnTo>
                    <a:pt x="122" y="60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5" y="78"/>
                  </a:lnTo>
                  <a:lnTo>
                    <a:pt x="127" y="82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2" y="94"/>
                  </a:lnTo>
                  <a:lnTo>
                    <a:pt x="116" y="94"/>
                  </a:lnTo>
                  <a:lnTo>
                    <a:pt x="110" y="97"/>
                  </a:lnTo>
                  <a:lnTo>
                    <a:pt x="102" y="97"/>
                  </a:lnTo>
                  <a:lnTo>
                    <a:pt x="94" y="99"/>
                  </a:lnTo>
                  <a:lnTo>
                    <a:pt x="88" y="99"/>
                  </a:lnTo>
                  <a:lnTo>
                    <a:pt x="84" y="101"/>
                  </a:lnTo>
                  <a:lnTo>
                    <a:pt x="79" y="101"/>
                  </a:lnTo>
                  <a:lnTo>
                    <a:pt x="75" y="103"/>
                  </a:lnTo>
                  <a:lnTo>
                    <a:pt x="71" y="103"/>
                  </a:lnTo>
                  <a:lnTo>
                    <a:pt x="65" y="103"/>
                  </a:lnTo>
                  <a:lnTo>
                    <a:pt x="61" y="105"/>
                  </a:lnTo>
                  <a:lnTo>
                    <a:pt x="57" y="105"/>
                  </a:lnTo>
                  <a:lnTo>
                    <a:pt x="47" y="107"/>
                  </a:lnTo>
                  <a:lnTo>
                    <a:pt x="41" y="107"/>
                  </a:lnTo>
                  <a:lnTo>
                    <a:pt x="34" y="109"/>
                  </a:lnTo>
                  <a:lnTo>
                    <a:pt x="30" y="109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12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77" name="Freeform 46"/>
            <p:cNvSpPr>
              <a:spLocks/>
            </p:cNvSpPr>
            <p:nvPr/>
          </p:nvSpPr>
          <p:spPr bwMode="auto">
            <a:xfrm>
              <a:off x="3725" y="2394"/>
              <a:ext cx="71" cy="79"/>
            </a:xfrm>
            <a:custGeom>
              <a:avLst/>
              <a:gdLst>
                <a:gd name="T0" fmla="*/ 0 w 143"/>
                <a:gd name="T1" fmla="*/ 1 h 158"/>
                <a:gd name="T2" fmla="*/ 0 w 143"/>
                <a:gd name="T3" fmla="*/ 1 h 158"/>
                <a:gd name="T4" fmla="*/ 0 w 143"/>
                <a:gd name="T5" fmla="*/ 1 h 158"/>
                <a:gd name="T6" fmla="*/ 0 w 143"/>
                <a:gd name="T7" fmla="*/ 1 h 158"/>
                <a:gd name="T8" fmla="*/ 0 w 143"/>
                <a:gd name="T9" fmla="*/ 1 h 158"/>
                <a:gd name="T10" fmla="*/ 0 w 143"/>
                <a:gd name="T11" fmla="*/ 1 h 158"/>
                <a:gd name="T12" fmla="*/ 0 w 143"/>
                <a:gd name="T13" fmla="*/ 1 h 158"/>
                <a:gd name="T14" fmla="*/ 0 w 143"/>
                <a:gd name="T15" fmla="*/ 1 h 158"/>
                <a:gd name="T16" fmla="*/ 0 w 143"/>
                <a:gd name="T17" fmla="*/ 1 h 158"/>
                <a:gd name="T18" fmla="*/ 0 w 143"/>
                <a:gd name="T19" fmla="*/ 1 h 158"/>
                <a:gd name="T20" fmla="*/ 0 w 143"/>
                <a:gd name="T21" fmla="*/ 1 h 158"/>
                <a:gd name="T22" fmla="*/ 0 w 143"/>
                <a:gd name="T23" fmla="*/ 1 h 158"/>
                <a:gd name="T24" fmla="*/ 0 w 143"/>
                <a:gd name="T25" fmla="*/ 1 h 158"/>
                <a:gd name="T26" fmla="*/ 0 w 143"/>
                <a:gd name="T27" fmla="*/ 1 h 158"/>
                <a:gd name="T28" fmla="*/ 0 w 143"/>
                <a:gd name="T29" fmla="*/ 1 h 158"/>
                <a:gd name="T30" fmla="*/ 0 w 143"/>
                <a:gd name="T31" fmla="*/ 0 h 158"/>
                <a:gd name="T32" fmla="*/ 0 w 143"/>
                <a:gd name="T33" fmla="*/ 0 h 158"/>
                <a:gd name="T34" fmla="*/ 0 w 143"/>
                <a:gd name="T35" fmla="*/ 1 h 158"/>
                <a:gd name="T36" fmla="*/ 0 w 143"/>
                <a:gd name="T37" fmla="*/ 1 h 158"/>
                <a:gd name="T38" fmla="*/ 0 w 143"/>
                <a:gd name="T39" fmla="*/ 1 h 158"/>
                <a:gd name="T40" fmla="*/ 0 w 143"/>
                <a:gd name="T41" fmla="*/ 1 h 158"/>
                <a:gd name="T42" fmla="*/ 0 w 143"/>
                <a:gd name="T43" fmla="*/ 1 h 158"/>
                <a:gd name="T44" fmla="*/ 0 w 143"/>
                <a:gd name="T45" fmla="*/ 1 h 158"/>
                <a:gd name="T46" fmla="*/ 0 w 143"/>
                <a:gd name="T47" fmla="*/ 1 h 158"/>
                <a:gd name="T48" fmla="*/ 0 w 143"/>
                <a:gd name="T49" fmla="*/ 1 h 158"/>
                <a:gd name="T50" fmla="*/ 0 w 143"/>
                <a:gd name="T51" fmla="*/ 1 h 158"/>
                <a:gd name="T52" fmla="*/ 0 w 143"/>
                <a:gd name="T53" fmla="*/ 1 h 158"/>
                <a:gd name="T54" fmla="*/ 0 w 143"/>
                <a:gd name="T55" fmla="*/ 1 h 158"/>
                <a:gd name="T56" fmla="*/ 0 w 143"/>
                <a:gd name="T57" fmla="*/ 1 h 158"/>
                <a:gd name="T58" fmla="*/ 0 w 143"/>
                <a:gd name="T59" fmla="*/ 1 h 158"/>
                <a:gd name="T60" fmla="*/ 0 w 143"/>
                <a:gd name="T61" fmla="*/ 1 h 158"/>
                <a:gd name="T62" fmla="*/ 0 w 143"/>
                <a:gd name="T63" fmla="*/ 1 h 158"/>
                <a:gd name="T64" fmla="*/ 0 w 143"/>
                <a:gd name="T65" fmla="*/ 1 h 158"/>
                <a:gd name="T66" fmla="*/ 0 w 143"/>
                <a:gd name="T67" fmla="*/ 1 h 158"/>
                <a:gd name="T68" fmla="*/ 0 w 143"/>
                <a:gd name="T69" fmla="*/ 1 h 158"/>
                <a:gd name="T70" fmla="*/ 0 w 143"/>
                <a:gd name="T71" fmla="*/ 1 h 158"/>
                <a:gd name="T72" fmla="*/ 0 w 143"/>
                <a:gd name="T73" fmla="*/ 1 h 158"/>
                <a:gd name="T74" fmla="*/ 0 w 143"/>
                <a:gd name="T75" fmla="*/ 1 h 158"/>
                <a:gd name="T76" fmla="*/ 0 w 143"/>
                <a:gd name="T77" fmla="*/ 1 h 158"/>
                <a:gd name="T78" fmla="*/ 0 w 143"/>
                <a:gd name="T79" fmla="*/ 1 h 158"/>
                <a:gd name="T80" fmla="*/ 0 w 143"/>
                <a:gd name="T81" fmla="*/ 1 h 158"/>
                <a:gd name="T82" fmla="*/ 0 w 143"/>
                <a:gd name="T83" fmla="*/ 1 h 158"/>
                <a:gd name="T84" fmla="*/ 0 w 143"/>
                <a:gd name="T85" fmla="*/ 1 h 158"/>
                <a:gd name="T86" fmla="*/ 0 w 143"/>
                <a:gd name="T87" fmla="*/ 1 h 158"/>
                <a:gd name="T88" fmla="*/ 0 w 143"/>
                <a:gd name="T89" fmla="*/ 1 h 158"/>
                <a:gd name="T90" fmla="*/ 0 w 143"/>
                <a:gd name="T91" fmla="*/ 1 h 158"/>
                <a:gd name="T92" fmla="*/ 0 w 143"/>
                <a:gd name="T93" fmla="*/ 1 h 158"/>
                <a:gd name="T94" fmla="*/ 0 w 143"/>
                <a:gd name="T95" fmla="*/ 1 h 158"/>
                <a:gd name="T96" fmla="*/ 0 w 143"/>
                <a:gd name="T97" fmla="*/ 1 h 158"/>
                <a:gd name="T98" fmla="*/ 0 w 143"/>
                <a:gd name="T99" fmla="*/ 1 h 158"/>
                <a:gd name="T100" fmla="*/ 0 w 143"/>
                <a:gd name="T101" fmla="*/ 1 h 158"/>
                <a:gd name="T102" fmla="*/ 0 w 143"/>
                <a:gd name="T103" fmla="*/ 1 h 158"/>
                <a:gd name="T104" fmla="*/ 0 w 143"/>
                <a:gd name="T105" fmla="*/ 1 h 158"/>
                <a:gd name="T106" fmla="*/ 0 w 143"/>
                <a:gd name="T107" fmla="*/ 1 h 15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43"/>
                <a:gd name="T163" fmla="*/ 0 h 158"/>
                <a:gd name="T164" fmla="*/ 143 w 143"/>
                <a:gd name="T165" fmla="*/ 158 h 15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43" h="158">
                  <a:moveTo>
                    <a:pt x="68" y="158"/>
                  </a:moveTo>
                  <a:lnTo>
                    <a:pt x="64" y="156"/>
                  </a:lnTo>
                  <a:lnTo>
                    <a:pt x="59" y="152"/>
                  </a:lnTo>
                  <a:lnTo>
                    <a:pt x="55" y="148"/>
                  </a:lnTo>
                  <a:lnTo>
                    <a:pt x="49" y="146"/>
                  </a:lnTo>
                  <a:lnTo>
                    <a:pt x="45" y="142"/>
                  </a:lnTo>
                  <a:lnTo>
                    <a:pt x="39" y="138"/>
                  </a:lnTo>
                  <a:lnTo>
                    <a:pt x="33" y="135"/>
                  </a:lnTo>
                  <a:lnTo>
                    <a:pt x="27" y="129"/>
                  </a:lnTo>
                  <a:lnTo>
                    <a:pt x="21" y="123"/>
                  </a:lnTo>
                  <a:lnTo>
                    <a:pt x="18" y="119"/>
                  </a:lnTo>
                  <a:lnTo>
                    <a:pt x="12" y="113"/>
                  </a:lnTo>
                  <a:lnTo>
                    <a:pt x="8" y="109"/>
                  </a:lnTo>
                  <a:lnTo>
                    <a:pt x="4" y="103"/>
                  </a:lnTo>
                  <a:lnTo>
                    <a:pt x="4" y="97"/>
                  </a:lnTo>
                  <a:lnTo>
                    <a:pt x="0" y="90"/>
                  </a:lnTo>
                  <a:lnTo>
                    <a:pt x="0" y="84"/>
                  </a:lnTo>
                  <a:lnTo>
                    <a:pt x="2" y="76"/>
                  </a:lnTo>
                  <a:lnTo>
                    <a:pt x="4" y="70"/>
                  </a:lnTo>
                  <a:lnTo>
                    <a:pt x="6" y="62"/>
                  </a:lnTo>
                  <a:lnTo>
                    <a:pt x="10" y="54"/>
                  </a:lnTo>
                  <a:lnTo>
                    <a:pt x="14" y="47"/>
                  </a:lnTo>
                  <a:lnTo>
                    <a:pt x="20" y="39"/>
                  </a:lnTo>
                  <a:lnTo>
                    <a:pt x="25" y="31"/>
                  </a:lnTo>
                  <a:lnTo>
                    <a:pt x="31" y="25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3" y="9"/>
                  </a:lnTo>
                  <a:lnTo>
                    <a:pt x="61" y="4"/>
                  </a:lnTo>
                  <a:lnTo>
                    <a:pt x="68" y="2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2" y="4"/>
                  </a:lnTo>
                  <a:lnTo>
                    <a:pt x="107" y="6"/>
                  </a:lnTo>
                  <a:lnTo>
                    <a:pt x="113" y="9"/>
                  </a:lnTo>
                  <a:lnTo>
                    <a:pt x="119" y="13"/>
                  </a:lnTo>
                  <a:lnTo>
                    <a:pt x="125" y="17"/>
                  </a:lnTo>
                  <a:lnTo>
                    <a:pt x="127" y="23"/>
                  </a:lnTo>
                  <a:lnTo>
                    <a:pt x="133" y="29"/>
                  </a:lnTo>
                  <a:lnTo>
                    <a:pt x="135" y="35"/>
                  </a:lnTo>
                  <a:lnTo>
                    <a:pt x="139" y="41"/>
                  </a:lnTo>
                  <a:lnTo>
                    <a:pt x="139" y="47"/>
                  </a:lnTo>
                  <a:lnTo>
                    <a:pt x="141" y="52"/>
                  </a:lnTo>
                  <a:lnTo>
                    <a:pt x="143" y="58"/>
                  </a:lnTo>
                  <a:lnTo>
                    <a:pt x="143" y="64"/>
                  </a:lnTo>
                  <a:lnTo>
                    <a:pt x="143" y="70"/>
                  </a:lnTo>
                  <a:lnTo>
                    <a:pt x="141" y="76"/>
                  </a:lnTo>
                  <a:lnTo>
                    <a:pt x="137" y="82"/>
                  </a:lnTo>
                  <a:lnTo>
                    <a:pt x="135" y="90"/>
                  </a:lnTo>
                  <a:lnTo>
                    <a:pt x="131" y="95"/>
                  </a:lnTo>
                  <a:lnTo>
                    <a:pt x="127" y="101"/>
                  </a:lnTo>
                  <a:lnTo>
                    <a:pt x="121" y="109"/>
                  </a:lnTo>
                  <a:lnTo>
                    <a:pt x="117" y="115"/>
                  </a:lnTo>
                  <a:lnTo>
                    <a:pt x="113" y="121"/>
                  </a:lnTo>
                  <a:lnTo>
                    <a:pt x="107" y="127"/>
                  </a:lnTo>
                  <a:lnTo>
                    <a:pt x="104" y="131"/>
                  </a:lnTo>
                  <a:lnTo>
                    <a:pt x="100" y="136"/>
                  </a:lnTo>
                  <a:lnTo>
                    <a:pt x="94" y="142"/>
                  </a:lnTo>
                  <a:lnTo>
                    <a:pt x="92" y="144"/>
                  </a:lnTo>
                  <a:lnTo>
                    <a:pt x="80" y="129"/>
                  </a:lnTo>
                  <a:lnTo>
                    <a:pt x="80" y="127"/>
                  </a:lnTo>
                  <a:lnTo>
                    <a:pt x="86" y="121"/>
                  </a:lnTo>
                  <a:lnTo>
                    <a:pt x="88" y="115"/>
                  </a:lnTo>
                  <a:lnTo>
                    <a:pt x="92" y="111"/>
                  </a:lnTo>
                  <a:lnTo>
                    <a:pt x="94" y="105"/>
                  </a:lnTo>
                  <a:lnTo>
                    <a:pt x="100" y="101"/>
                  </a:lnTo>
                  <a:lnTo>
                    <a:pt x="102" y="95"/>
                  </a:lnTo>
                  <a:lnTo>
                    <a:pt x="106" y="90"/>
                  </a:lnTo>
                  <a:lnTo>
                    <a:pt x="109" y="86"/>
                  </a:lnTo>
                  <a:lnTo>
                    <a:pt x="113" y="80"/>
                  </a:lnTo>
                  <a:lnTo>
                    <a:pt x="113" y="76"/>
                  </a:lnTo>
                  <a:lnTo>
                    <a:pt x="117" y="70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19" y="56"/>
                  </a:lnTo>
                  <a:lnTo>
                    <a:pt x="115" y="50"/>
                  </a:lnTo>
                  <a:lnTo>
                    <a:pt x="111" y="45"/>
                  </a:lnTo>
                  <a:lnTo>
                    <a:pt x="107" y="37"/>
                  </a:lnTo>
                  <a:lnTo>
                    <a:pt x="100" y="31"/>
                  </a:lnTo>
                  <a:lnTo>
                    <a:pt x="94" y="27"/>
                  </a:lnTo>
                  <a:lnTo>
                    <a:pt x="86" y="23"/>
                  </a:lnTo>
                  <a:lnTo>
                    <a:pt x="80" y="23"/>
                  </a:lnTo>
                  <a:lnTo>
                    <a:pt x="70" y="25"/>
                  </a:lnTo>
                  <a:lnTo>
                    <a:pt x="63" y="33"/>
                  </a:lnTo>
                  <a:lnTo>
                    <a:pt x="59" y="35"/>
                  </a:lnTo>
                  <a:lnTo>
                    <a:pt x="55" y="41"/>
                  </a:lnTo>
                  <a:lnTo>
                    <a:pt x="51" y="45"/>
                  </a:lnTo>
                  <a:lnTo>
                    <a:pt x="47" y="50"/>
                  </a:lnTo>
                  <a:lnTo>
                    <a:pt x="43" y="56"/>
                  </a:lnTo>
                  <a:lnTo>
                    <a:pt x="39" y="62"/>
                  </a:lnTo>
                  <a:lnTo>
                    <a:pt x="37" y="66"/>
                  </a:lnTo>
                  <a:lnTo>
                    <a:pt x="35" y="72"/>
                  </a:lnTo>
                  <a:lnTo>
                    <a:pt x="31" y="76"/>
                  </a:lnTo>
                  <a:lnTo>
                    <a:pt x="31" y="82"/>
                  </a:lnTo>
                  <a:lnTo>
                    <a:pt x="31" y="86"/>
                  </a:lnTo>
                  <a:lnTo>
                    <a:pt x="31" y="90"/>
                  </a:lnTo>
                  <a:lnTo>
                    <a:pt x="35" y="95"/>
                  </a:lnTo>
                  <a:lnTo>
                    <a:pt x="39" y="103"/>
                  </a:lnTo>
                  <a:lnTo>
                    <a:pt x="47" y="109"/>
                  </a:lnTo>
                  <a:lnTo>
                    <a:pt x="55" y="117"/>
                  </a:lnTo>
                  <a:lnTo>
                    <a:pt x="61" y="123"/>
                  </a:lnTo>
                  <a:lnTo>
                    <a:pt x="68" y="127"/>
                  </a:lnTo>
                  <a:lnTo>
                    <a:pt x="72" y="131"/>
                  </a:lnTo>
                  <a:lnTo>
                    <a:pt x="74" y="133"/>
                  </a:lnTo>
                  <a:lnTo>
                    <a:pt x="68" y="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78" name="Freeform 47"/>
            <p:cNvSpPr>
              <a:spLocks/>
            </p:cNvSpPr>
            <p:nvPr/>
          </p:nvSpPr>
          <p:spPr bwMode="auto">
            <a:xfrm>
              <a:off x="3403" y="2934"/>
              <a:ext cx="72" cy="46"/>
            </a:xfrm>
            <a:custGeom>
              <a:avLst/>
              <a:gdLst>
                <a:gd name="T0" fmla="*/ 0 w 145"/>
                <a:gd name="T1" fmla="*/ 0 h 92"/>
                <a:gd name="T2" fmla="*/ 0 w 145"/>
                <a:gd name="T3" fmla="*/ 0 h 92"/>
                <a:gd name="T4" fmla="*/ 0 w 145"/>
                <a:gd name="T5" fmla="*/ 0 h 92"/>
                <a:gd name="T6" fmla="*/ 0 w 145"/>
                <a:gd name="T7" fmla="*/ 0 h 92"/>
                <a:gd name="T8" fmla="*/ 0 w 145"/>
                <a:gd name="T9" fmla="*/ 0 h 92"/>
                <a:gd name="T10" fmla="*/ 0 w 145"/>
                <a:gd name="T11" fmla="*/ 0 h 92"/>
                <a:gd name="T12" fmla="*/ 0 w 145"/>
                <a:gd name="T13" fmla="*/ 1 h 92"/>
                <a:gd name="T14" fmla="*/ 0 w 145"/>
                <a:gd name="T15" fmla="*/ 1 h 92"/>
                <a:gd name="T16" fmla="*/ 0 w 145"/>
                <a:gd name="T17" fmla="*/ 1 h 92"/>
                <a:gd name="T18" fmla="*/ 0 w 145"/>
                <a:gd name="T19" fmla="*/ 1 h 92"/>
                <a:gd name="T20" fmla="*/ 0 w 145"/>
                <a:gd name="T21" fmla="*/ 1 h 92"/>
                <a:gd name="T22" fmla="*/ 0 w 145"/>
                <a:gd name="T23" fmla="*/ 1 h 92"/>
                <a:gd name="T24" fmla="*/ 0 w 145"/>
                <a:gd name="T25" fmla="*/ 1 h 92"/>
                <a:gd name="T26" fmla="*/ 0 w 145"/>
                <a:gd name="T27" fmla="*/ 1 h 92"/>
                <a:gd name="T28" fmla="*/ 0 w 145"/>
                <a:gd name="T29" fmla="*/ 1 h 92"/>
                <a:gd name="T30" fmla="*/ 0 w 145"/>
                <a:gd name="T31" fmla="*/ 1 h 92"/>
                <a:gd name="T32" fmla="*/ 0 w 145"/>
                <a:gd name="T33" fmla="*/ 1 h 92"/>
                <a:gd name="T34" fmla="*/ 0 w 145"/>
                <a:gd name="T35" fmla="*/ 1 h 92"/>
                <a:gd name="T36" fmla="*/ 0 w 145"/>
                <a:gd name="T37" fmla="*/ 1 h 92"/>
                <a:gd name="T38" fmla="*/ 0 w 145"/>
                <a:gd name="T39" fmla="*/ 1 h 92"/>
                <a:gd name="T40" fmla="*/ 0 w 145"/>
                <a:gd name="T41" fmla="*/ 1 h 92"/>
                <a:gd name="T42" fmla="*/ 0 w 145"/>
                <a:gd name="T43" fmla="*/ 1 h 92"/>
                <a:gd name="T44" fmla="*/ 0 w 145"/>
                <a:gd name="T45" fmla="*/ 1 h 92"/>
                <a:gd name="T46" fmla="*/ 0 w 145"/>
                <a:gd name="T47" fmla="*/ 1 h 92"/>
                <a:gd name="T48" fmla="*/ 0 w 145"/>
                <a:gd name="T49" fmla="*/ 1 h 92"/>
                <a:gd name="T50" fmla="*/ 0 w 145"/>
                <a:gd name="T51" fmla="*/ 1 h 92"/>
                <a:gd name="T52" fmla="*/ 0 w 145"/>
                <a:gd name="T53" fmla="*/ 1 h 92"/>
                <a:gd name="T54" fmla="*/ 0 w 145"/>
                <a:gd name="T55" fmla="*/ 1 h 92"/>
                <a:gd name="T56" fmla="*/ 0 w 145"/>
                <a:gd name="T57" fmla="*/ 1 h 92"/>
                <a:gd name="T58" fmla="*/ 0 w 145"/>
                <a:gd name="T59" fmla="*/ 1 h 92"/>
                <a:gd name="T60" fmla="*/ 0 w 145"/>
                <a:gd name="T61" fmla="*/ 1 h 92"/>
                <a:gd name="T62" fmla="*/ 0 w 145"/>
                <a:gd name="T63" fmla="*/ 1 h 92"/>
                <a:gd name="T64" fmla="*/ 0 w 145"/>
                <a:gd name="T65" fmla="*/ 1 h 92"/>
                <a:gd name="T66" fmla="*/ 0 w 145"/>
                <a:gd name="T67" fmla="*/ 1 h 92"/>
                <a:gd name="T68" fmla="*/ 0 w 145"/>
                <a:gd name="T69" fmla="*/ 1 h 92"/>
                <a:gd name="T70" fmla="*/ 0 w 145"/>
                <a:gd name="T71" fmla="*/ 1 h 92"/>
                <a:gd name="T72" fmla="*/ 0 w 145"/>
                <a:gd name="T73" fmla="*/ 1 h 92"/>
                <a:gd name="T74" fmla="*/ 0 w 145"/>
                <a:gd name="T75" fmla="*/ 1 h 92"/>
                <a:gd name="T76" fmla="*/ 0 w 145"/>
                <a:gd name="T77" fmla="*/ 1 h 92"/>
                <a:gd name="T78" fmla="*/ 0 w 145"/>
                <a:gd name="T79" fmla="*/ 1 h 92"/>
                <a:gd name="T80" fmla="*/ 0 w 145"/>
                <a:gd name="T81" fmla="*/ 1 h 92"/>
                <a:gd name="T82" fmla="*/ 0 w 145"/>
                <a:gd name="T83" fmla="*/ 1 h 92"/>
                <a:gd name="T84" fmla="*/ 0 w 145"/>
                <a:gd name="T85" fmla="*/ 1 h 92"/>
                <a:gd name="T86" fmla="*/ 0 w 145"/>
                <a:gd name="T87" fmla="*/ 1 h 92"/>
                <a:gd name="T88" fmla="*/ 0 w 145"/>
                <a:gd name="T89" fmla="*/ 1 h 92"/>
                <a:gd name="T90" fmla="*/ 0 w 145"/>
                <a:gd name="T91" fmla="*/ 1 h 92"/>
                <a:gd name="T92" fmla="*/ 0 w 145"/>
                <a:gd name="T93" fmla="*/ 1 h 92"/>
                <a:gd name="T94" fmla="*/ 0 w 145"/>
                <a:gd name="T95" fmla="*/ 1 h 92"/>
                <a:gd name="T96" fmla="*/ 0 w 145"/>
                <a:gd name="T97" fmla="*/ 1 h 92"/>
                <a:gd name="T98" fmla="*/ 0 w 145"/>
                <a:gd name="T99" fmla="*/ 1 h 92"/>
                <a:gd name="T100" fmla="*/ 0 w 145"/>
                <a:gd name="T101" fmla="*/ 1 h 92"/>
                <a:gd name="T102" fmla="*/ 0 w 145"/>
                <a:gd name="T103" fmla="*/ 1 h 92"/>
                <a:gd name="T104" fmla="*/ 0 w 145"/>
                <a:gd name="T105" fmla="*/ 1 h 92"/>
                <a:gd name="T106" fmla="*/ 0 w 145"/>
                <a:gd name="T107" fmla="*/ 1 h 92"/>
                <a:gd name="T108" fmla="*/ 0 w 145"/>
                <a:gd name="T109" fmla="*/ 0 h 92"/>
                <a:gd name="T110" fmla="*/ 0 w 145"/>
                <a:gd name="T111" fmla="*/ 0 h 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92"/>
                <a:gd name="T170" fmla="*/ 145 w 145"/>
                <a:gd name="T171" fmla="*/ 92 h 9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92">
                  <a:moveTo>
                    <a:pt x="0" y="0"/>
                  </a:moveTo>
                  <a:lnTo>
                    <a:pt x="2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2"/>
                  </a:lnTo>
                  <a:lnTo>
                    <a:pt x="31" y="2"/>
                  </a:lnTo>
                  <a:lnTo>
                    <a:pt x="39" y="4"/>
                  </a:lnTo>
                  <a:lnTo>
                    <a:pt x="45" y="6"/>
                  </a:lnTo>
                  <a:lnTo>
                    <a:pt x="53" y="8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6"/>
                  </a:lnTo>
                  <a:lnTo>
                    <a:pt x="84" y="20"/>
                  </a:lnTo>
                  <a:lnTo>
                    <a:pt x="90" y="22"/>
                  </a:lnTo>
                  <a:lnTo>
                    <a:pt x="96" y="26"/>
                  </a:lnTo>
                  <a:lnTo>
                    <a:pt x="102" y="31"/>
                  </a:lnTo>
                  <a:lnTo>
                    <a:pt x="108" y="35"/>
                  </a:lnTo>
                  <a:lnTo>
                    <a:pt x="113" y="39"/>
                  </a:lnTo>
                  <a:lnTo>
                    <a:pt x="117" y="45"/>
                  </a:lnTo>
                  <a:lnTo>
                    <a:pt x="123" y="49"/>
                  </a:lnTo>
                  <a:lnTo>
                    <a:pt x="129" y="55"/>
                  </a:lnTo>
                  <a:lnTo>
                    <a:pt x="135" y="63"/>
                  </a:lnTo>
                  <a:lnTo>
                    <a:pt x="141" y="71"/>
                  </a:lnTo>
                  <a:lnTo>
                    <a:pt x="143" y="74"/>
                  </a:lnTo>
                  <a:lnTo>
                    <a:pt x="145" y="76"/>
                  </a:lnTo>
                  <a:lnTo>
                    <a:pt x="125" y="92"/>
                  </a:lnTo>
                  <a:lnTo>
                    <a:pt x="123" y="88"/>
                  </a:lnTo>
                  <a:lnTo>
                    <a:pt x="119" y="84"/>
                  </a:lnTo>
                  <a:lnTo>
                    <a:pt x="113" y="76"/>
                  </a:lnTo>
                  <a:lnTo>
                    <a:pt x="108" y="71"/>
                  </a:lnTo>
                  <a:lnTo>
                    <a:pt x="102" y="65"/>
                  </a:lnTo>
                  <a:lnTo>
                    <a:pt x="98" y="61"/>
                  </a:lnTo>
                  <a:lnTo>
                    <a:pt x="92" y="57"/>
                  </a:lnTo>
                  <a:lnTo>
                    <a:pt x="88" y="53"/>
                  </a:lnTo>
                  <a:lnTo>
                    <a:pt x="84" y="47"/>
                  </a:lnTo>
                  <a:lnTo>
                    <a:pt x="78" y="45"/>
                  </a:lnTo>
                  <a:lnTo>
                    <a:pt x="72" y="41"/>
                  </a:lnTo>
                  <a:lnTo>
                    <a:pt x="68" y="39"/>
                  </a:lnTo>
                  <a:lnTo>
                    <a:pt x="63" y="35"/>
                  </a:lnTo>
                  <a:lnTo>
                    <a:pt x="57" y="33"/>
                  </a:lnTo>
                  <a:lnTo>
                    <a:pt x="51" y="31"/>
                  </a:lnTo>
                  <a:lnTo>
                    <a:pt x="45" y="31"/>
                  </a:lnTo>
                  <a:lnTo>
                    <a:pt x="39" y="30"/>
                  </a:lnTo>
                  <a:lnTo>
                    <a:pt x="33" y="28"/>
                  </a:lnTo>
                  <a:lnTo>
                    <a:pt x="29" y="28"/>
                  </a:lnTo>
                  <a:lnTo>
                    <a:pt x="24" y="28"/>
                  </a:lnTo>
                  <a:lnTo>
                    <a:pt x="18" y="28"/>
                  </a:lnTo>
                  <a:lnTo>
                    <a:pt x="14" y="28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2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79" name="Freeform 48"/>
            <p:cNvSpPr>
              <a:spLocks/>
            </p:cNvSpPr>
            <p:nvPr/>
          </p:nvSpPr>
          <p:spPr bwMode="auto">
            <a:xfrm>
              <a:off x="3357" y="2957"/>
              <a:ext cx="138" cy="115"/>
            </a:xfrm>
            <a:custGeom>
              <a:avLst/>
              <a:gdLst>
                <a:gd name="T0" fmla="*/ 0 w 278"/>
                <a:gd name="T1" fmla="*/ 0 h 231"/>
                <a:gd name="T2" fmla="*/ 0 w 278"/>
                <a:gd name="T3" fmla="*/ 0 h 231"/>
                <a:gd name="T4" fmla="*/ 0 w 278"/>
                <a:gd name="T5" fmla="*/ 0 h 231"/>
                <a:gd name="T6" fmla="*/ 0 w 278"/>
                <a:gd name="T7" fmla="*/ 0 h 231"/>
                <a:gd name="T8" fmla="*/ 0 w 278"/>
                <a:gd name="T9" fmla="*/ 0 h 231"/>
                <a:gd name="T10" fmla="*/ 0 w 278"/>
                <a:gd name="T11" fmla="*/ 0 h 231"/>
                <a:gd name="T12" fmla="*/ 0 w 278"/>
                <a:gd name="T13" fmla="*/ 0 h 231"/>
                <a:gd name="T14" fmla="*/ 0 w 278"/>
                <a:gd name="T15" fmla="*/ 0 h 231"/>
                <a:gd name="T16" fmla="*/ 0 w 278"/>
                <a:gd name="T17" fmla="*/ 0 h 231"/>
                <a:gd name="T18" fmla="*/ 0 w 278"/>
                <a:gd name="T19" fmla="*/ 0 h 231"/>
                <a:gd name="T20" fmla="*/ 0 w 278"/>
                <a:gd name="T21" fmla="*/ 0 h 231"/>
                <a:gd name="T22" fmla="*/ 0 w 278"/>
                <a:gd name="T23" fmla="*/ 0 h 231"/>
                <a:gd name="T24" fmla="*/ 0 w 278"/>
                <a:gd name="T25" fmla="*/ 0 h 231"/>
                <a:gd name="T26" fmla="*/ 0 w 278"/>
                <a:gd name="T27" fmla="*/ 0 h 231"/>
                <a:gd name="T28" fmla="*/ 0 w 278"/>
                <a:gd name="T29" fmla="*/ 0 h 231"/>
                <a:gd name="T30" fmla="*/ 0 w 278"/>
                <a:gd name="T31" fmla="*/ 0 h 231"/>
                <a:gd name="T32" fmla="*/ 0 w 278"/>
                <a:gd name="T33" fmla="*/ 0 h 231"/>
                <a:gd name="T34" fmla="*/ 0 w 278"/>
                <a:gd name="T35" fmla="*/ 0 h 231"/>
                <a:gd name="T36" fmla="*/ 0 w 278"/>
                <a:gd name="T37" fmla="*/ 0 h 231"/>
                <a:gd name="T38" fmla="*/ 0 w 278"/>
                <a:gd name="T39" fmla="*/ 0 h 231"/>
                <a:gd name="T40" fmla="*/ 0 w 278"/>
                <a:gd name="T41" fmla="*/ 0 h 231"/>
                <a:gd name="T42" fmla="*/ 0 w 278"/>
                <a:gd name="T43" fmla="*/ 0 h 231"/>
                <a:gd name="T44" fmla="*/ 0 w 278"/>
                <a:gd name="T45" fmla="*/ 0 h 231"/>
                <a:gd name="T46" fmla="*/ 0 w 278"/>
                <a:gd name="T47" fmla="*/ 0 h 231"/>
                <a:gd name="T48" fmla="*/ 0 w 278"/>
                <a:gd name="T49" fmla="*/ 0 h 231"/>
                <a:gd name="T50" fmla="*/ 0 w 278"/>
                <a:gd name="T51" fmla="*/ 0 h 231"/>
                <a:gd name="T52" fmla="*/ 0 w 278"/>
                <a:gd name="T53" fmla="*/ 0 h 231"/>
                <a:gd name="T54" fmla="*/ 0 w 278"/>
                <a:gd name="T55" fmla="*/ 0 h 231"/>
                <a:gd name="T56" fmla="*/ 0 w 278"/>
                <a:gd name="T57" fmla="*/ 0 h 231"/>
                <a:gd name="T58" fmla="*/ 0 w 278"/>
                <a:gd name="T59" fmla="*/ 0 h 231"/>
                <a:gd name="T60" fmla="*/ 0 w 278"/>
                <a:gd name="T61" fmla="*/ 0 h 231"/>
                <a:gd name="T62" fmla="*/ 0 w 278"/>
                <a:gd name="T63" fmla="*/ 0 h 231"/>
                <a:gd name="T64" fmla="*/ 0 w 278"/>
                <a:gd name="T65" fmla="*/ 0 h 231"/>
                <a:gd name="T66" fmla="*/ 0 w 278"/>
                <a:gd name="T67" fmla="*/ 0 h 231"/>
                <a:gd name="T68" fmla="*/ 0 w 278"/>
                <a:gd name="T69" fmla="*/ 0 h 231"/>
                <a:gd name="T70" fmla="*/ 0 w 278"/>
                <a:gd name="T71" fmla="*/ 0 h 231"/>
                <a:gd name="T72" fmla="*/ 0 w 278"/>
                <a:gd name="T73" fmla="*/ 0 h 231"/>
                <a:gd name="T74" fmla="*/ 0 w 278"/>
                <a:gd name="T75" fmla="*/ 0 h 231"/>
                <a:gd name="T76" fmla="*/ 0 w 278"/>
                <a:gd name="T77" fmla="*/ 0 h 231"/>
                <a:gd name="T78" fmla="*/ 0 w 278"/>
                <a:gd name="T79" fmla="*/ 0 h 231"/>
                <a:gd name="T80" fmla="*/ 0 w 278"/>
                <a:gd name="T81" fmla="*/ 0 h 231"/>
                <a:gd name="T82" fmla="*/ 0 w 278"/>
                <a:gd name="T83" fmla="*/ 0 h 231"/>
                <a:gd name="T84" fmla="*/ 0 w 278"/>
                <a:gd name="T85" fmla="*/ 0 h 231"/>
                <a:gd name="T86" fmla="*/ 0 w 278"/>
                <a:gd name="T87" fmla="*/ 0 h 231"/>
                <a:gd name="T88" fmla="*/ 0 w 278"/>
                <a:gd name="T89" fmla="*/ 0 h 231"/>
                <a:gd name="T90" fmla="*/ 0 w 278"/>
                <a:gd name="T91" fmla="*/ 0 h 231"/>
                <a:gd name="T92" fmla="*/ 0 w 278"/>
                <a:gd name="T93" fmla="*/ 0 h 231"/>
                <a:gd name="T94" fmla="*/ 0 w 278"/>
                <a:gd name="T95" fmla="*/ 0 h 231"/>
                <a:gd name="T96" fmla="*/ 0 w 278"/>
                <a:gd name="T97" fmla="*/ 0 h 231"/>
                <a:gd name="T98" fmla="*/ 0 w 278"/>
                <a:gd name="T99" fmla="*/ 0 h 231"/>
                <a:gd name="T100" fmla="*/ 0 w 278"/>
                <a:gd name="T101" fmla="*/ 0 h 231"/>
                <a:gd name="T102" fmla="*/ 0 w 278"/>
                <a:gd name="T103" fmla="*/ 0 h 2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78"/>
                <a:gd name="T157" fmla="*/ 0 h 231"/>
                <a:gd name="T158" fmla="*/ 278 w 278"/>
                <a:gd name="T159" fmla="*/ 231 h 2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78" h="231">
                  <a:moveTo>
                    <a:pt x="43" y="0"/>
                  </a:moveTo>
                  <a:lnTo>
                    <a:pt x="43" y="0"/>
                  </a:lnTo>
                  <a:lnTo>
                    <a:pt x="41" y="4"/>
                  </a:lnTo>
                  <a:lnTo>
                    <a:pt x="37" y="8"/>
                  </a:lnTo>
                  <a:lnTo>
                    <a:pt x="35" y="16"/>
                  </a:lnTo>
                  <a:lnTo>
                    <a:pt x="31" y="22"/>
                  </a:lnTo>
                  <a:lnTo>
                    <a:pt x="28" y="31"/>
                  </a:lnTo>
                  <a:lnTo>
                    <a:pt x="24" y="37"/>
                  </a:lnTo>
                  <a:lnTo>
                    <a:pt x="22" y="41"/>
                  </a:lnTo>
                  <a:lnTo>
                    <a:pt x="20" y="47"/>
                  </a:lnTo>
                  <a:lnTo>
                    <a:pt x="18" y="53"/>
                  </a:lnTo>
                  <a:lnTo>
                    <a:pt x="16" y="59"/>
                  </a:lnTo>
                  <a:lnTo>
                    <a:pt x="14" y="63"/>
                  </a:lnTo>
                  <a:lnTo>
                    <a:pt x="12" y="68"/>
                  </a:lnTo>
                  <a:lnTo>
                    <a:pt x="10" y="74"/>
                  </a:lnTo>
                  <a:lnTo>
                    <a:pt x="8" y="80"/>
                  </a:lnTo>
                  <a:lnTo>
                    <a:pt x="6" y="84"/>
                  </a:lnTo>
                  <a:lnTo>
                    <a:pt x="4" y="92"/>
                  </a:lnTo>
                  <a:lnTo>
                    <a:pt x="4" y="98"/>
                  </a:lnTo>
                  <a:lnTo>
                    <a:pt x="2" y="102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2" y="117"/>
                  </a:lnTo>
                  <a:lnTo>
                    <a:pt x="2" y="121"/>
                  </a:lnTo>
                  <a:lnTo>
                    <a:pt x="2" y="127"/>
                  </a:lnTo>
                  <a:lnTo>
                    <a:pt x="2" y="131"/>
                  </a:lnTo>
                  <a:lnTo>
                    <a:pt x="6" y="135"/>
                  </a:lnTo>
                  <a:lnTo>
                    <a:pt x="8" y="143"/>
                  </a:lnTo>
                  <a:lnTo>
                    <a:pt x="16" y="151"/>
                  </a:lnTo>
                  <a:lnTo>
                    <a:pt x="20" y="154"/>
                  </a:lnTo>
                  <a:lnTo>
                    <a:pt x="24" y="158"/>
                  </a:lnTo>
                  <a:lnTo>
                    <a:pt x="30" y="162"/>
                  </a:lnTo>
                  <a:lnTo>
                    <a:pt x="35" y="168"/>
                  </a:lnTo>
                  <a:lnTo>
                    <a:pt x="39" y="172"/>
                  </a:lnTo>
                  <a:lnTo>
                    <a:pt x="47" y="176"/>
                  </a:lnTo>
                  <a:lnTo>
                    <a:pt x="53" y="182"/>
                  </a:lnTo>
                  <a:lnTo>
                    <a:pt x="61" y="186"/>
                  </a:lnTo>
                  <a:lnTo>
                    <a:pt x="67" y="190"/>
                  </a:lnTo>
                  <a:lnTo>
                    <a:pt x="74" y="195"/>
                  </a:lnTo>
                  <a:lnTo>
                    <a:pt x="82" y="199"/>
                  </a:lnTo>
                  <a:lnTo>
                    <a:pt x="90" y="203"/>
                  </a:lnTo>
                  <a:lnTo>
                    <a:pt x="98" y="207"/>
                  </a:lnTo>
                  <a:lnTo>
                    <a:pt x="106" y="211"/>
                  </a:lnTo>
                  <a:lnTo>
                    <a:pt x="112" y="215"/>
                  </a:lnTo>
                  <a:lnTo>
                    <a:pt x="119" y="217"/>
                  </a:lnTo>
                  <a:lnTo>
                    <a:pt x="127" y="219"/>
                  </a:lnTo>
                  <a:lnTo>
                    <a:pt x="135" y="221"/>
                  </a:lnTo>
                  <a:lnTo>
                    <a:pt x="141" y="225"/>
                  </a:lnTo>
                  <a:lnTo>
                    <a:pt x="149" y="227"/>
                  </a:lnTo>
                  <a:lnTo>
                    <a:pt x="155" y="229"/>
                  </a:lnTo>
                  <a:lnTo>
                    <a:pt x="160" y="229"/>
                  </a:lnTo>
                  <a:lnTo>
                    <a:pt x="166" y="231"/>
                  </a:lnTo>
                  <a:lnTo>
                    <a:pt x="172" y="231"/>
                  </a:lnTo>
                  <a:lnTo>
                    <a:pt x="176" y="231"/>
                  </a:lnTo>
                  <a:lnTo>
                    <a:pt x="180" y="231"/>
                  </a:lnTo>
                  <a:lnTo>
                    <a:pt x="184" y="229"/>
                  </a:lnTo>
                  <a:lnTo>
                    <a:pt x="188" y="229"/>
                  </a:lnTo>
                  <a:lnTo>
                    <a:pt x="194" y="223"/>
                  </a:lnTo>
                  <a:lnTo>
                    <a:pt x="200" y="215"/>
                  </a:lnTo>
                  <a:lnTo>
                    <a:pt x="203" y="209"/>
                  </a:lnTo>
                  <a:lnTo>
                    <a:pt x="207" y="205"/>
                  </a:lnTo>
                  <a:lnTo>
                    <a:pt x="209" y="199"/>
                  </a:lnTo>
                  <a:lnTo>
                    <a:pt x="215" y="195"/>
                  </a:lnTo>
                  <a:lnTo>
                    <a:pt x="217" y="188"/>
                  </a:lnTo>
                  <a:lnTo>
                    <a:pt x="221" y="182"/>
                  </a:lnTo>
                  <a:lnTo>
                    <a:pt x="225" y="174"/>
                  </a:lnTo>
                  <a:lnTo>
                    <a:pt x="229" y="168"/>
                  </a:lnTo>
                  <a:lnTo>
                    <a:pt x="233" y="160"/>
                  </a:lnTo>
                  <a:lnTo>
                    <a:pt x="237" y="154"/>
                  </a:lnTo>
                  <a:lnTo>
                    <a:pt x="241" y="147"/>
                  </a:lnTo>
                  <a:lnTo>
                    <a:pt x="244" y="141"/>
                  </a:lnTo>
                  <a:lnTo>
                    <a:pt x="246" y="133"/>
                  </a:lnTo>
                  <a:lnTo>
                    <a:pt x="250" y="125"/>
                  </a:lnTo>
                  <a:lnTo>
                    <a:pt x="252" y="117"/>
                  </a:lnTo>
                  <a:lnTo>
                    <a:pt x="256" y="111"/>
                  </a:lnTo>
                  <a:lnTo>
                    <a:pt x="258" y="104"/>
                  </a:lnTo>
                  <a:lnTo>
                    <a:pt x="260" y="98"/>
                  </a:lnTo>
                  <a:lnTo>
                    <a:pt x="264" y="94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70" y="78"/>
                  </a:lnTo>
                  <a:lnTo>
                    <a:pt x="272" y="74"/>
                  </a:lnTo>
                  <a:lnTo>
                    <a:pt x="274" y="72"/>
                  </a:lnTo>
                  <a:lnTo>
                    <a:pt x="276" y="67"/>
                  </a:lnTo>
                  <a:lnTo>
                    <a:pt x="278" y="67"/>
                  </a:lnTo>
                  <a:lnTo>
                    <a:pt x="250" y="76"/>
                  </a:lnTo>
                  <a:lnTo>
                    <a:pt x="248" y="76"/>
                  </a:lnTo>
                  <a:lnTo>
                    <a:pt x="248" y="80"/>
                  </a:lnTo>
                  <a:lnTo>
                    <a:pt x="244" y="86"/>
                  </a:lnTo>
                  <a:lnTo>
                    <a:pt x="241" y="94"/>
                  </a:lnTo>
                  <a:lnTo>
                    <a:pt x="239" y="98"/>
                  </a:lnTo>
                  <a:lnTo>
                    <a:pt x="237" y="104"/>
                  </a:lnTo>
                  <a:lnTo>
                    <a:pt x="235" y="108"/>
                  </a:lnTo>
                  <a:lnTo>
                    <a:pt x="233" y="113"/>
                  </a:lnTo>
                  <a:lnTo>
                    <a:pt x="231" y="117"/>
                  </a:lnTo>
                  <a:lnTo>
                    <a:pt x="229" y="123"/>
                  </a:lnTo>
                  <a:lnTo>
                    <a:pt x="225" y="129"/>
                  </a:lnTo>
                  <a:lnTo>
                    <a:pt x="223" y="137"/>
                  </a:lnTo>
                  <a:lnTo>
                    <a:pt x="219" y="143"/>
                  </a:lnTo>
                  <a:lnTo>
                    <a:pt x="215" y="149"/>
                  </a:lnTo>
                  <a:lnTo>
                    <a:pt x="213" y="154"/>
                  </a:lnTo>
                  <a:lnTo>
                    <a:pt x="209" y="160"/>
                  </a:lnTo>
                  <a:lnTo>
                    <a:pt x="207" y="166"/>
                  </a:lnTo>
                  <a:lnTo>
                    <a:pt x="203" y="170"/>
                  </a:lnTo>
                  <a:lnTo>
                    <a:pt x="202" y="176"/>
                  </a:lnTo>
                  <a:lnTo>
                    <a:pt x="198" y="182"/>
                  </a:lnTo>
                  <a:lnTo>
                    <a:pt x="192" y="190"/>
                  </a:lnTo>
                  <a:lnTo>
                    <a:pt x="186" y="197"/>
                  </a:lnTo>
                  <a:lnTo>
                    <a:pt x="180" y="203"/>
                  </a:lnTo>
                  <a:lnTo>
                    <a:pt x="176" y="207"/>
                  </a:lnTo>
                  <a:lnTo>
                    <a:pt x="170" y="207"/>
                  </a:lnTo>
                  <a:lnTo>
                    <a:pt x="168" y="207"/>
                  </a:lnTo>
                  <a:lnTo>
                    <a:pt x="162" y="205"/>
                  </a:lnTo>
                  <a:lnTo>
                    <a:pt x="159" y="205"/>
                  </a:lnTo>
                  <a:lnTo>
                    <a:pt x="155" y="203"/>
                  </a:lnTo>
                  <a:lnTo>
                    <a:pt x="149" y="203"/>
                  </a:lnTo>
                  <a:lnTo>
                    <a:pt x="143" y="201"/>
                  </a:lnTo>
                  <a:lnTo>
                    <a:pt x="139" y="199"/>
                  </a:lnTo>
                  <a:lnTo>
                    <a:pt x="131" y="195"/>
                  </a:lnTo>
                  <a:lnTo>
                    <a:pt x="125" y="194"/>
                  </a:lnTo>
                  <a:lnTo>
                    <a:pt x="119" y="192"/>
                  </a:lnTo>
                  <a:lnTo>
                    <a:pt x="114" y="188"/>
                  </a:lnTo>
                  <a:lnTo>
                    <a:pt x="108" y="186"/>
                  </a:lnTo>
                  <a:lnTo>
                    <a:pt x="102" y="182"/>
                  </a:lnTo>
                  <a:lnTo>
                    <a:pt x="96" y="178"/>
                  </a:lnTo>
                  <a:lnTo>
                    <a:pt x="90" y="176"/>
                  </a:lnTo>
                  <a:lnTo>
                    <a:pt x="82" y="172"/>
                  </a:lnTo>
                  <a:lnTo>
                    <a:pt x="76" y="168"/>
                  </a:lnTo>
                  <a:lnTo>
                    <a:pt x="71" y="164"/>
                  </a:lnTo>
                  <a:lnTo>
                    <a:pt x="65" y="160"/>
                  </a:lnTo>
                  <a:lnTo>
                    <a:pt x="59" y="156"/>
                  </a:lnTo>
                  <a:lnTo>
                    <a:pt x="53" y="153"/>
                  </a:lnTo>
                  <a:lnTo>
                    <a:pt x="47" y="149"/>
                  </a:lnTo>
                  <a:lnTo>
                    <a:pt x="43" y="147"/>
                  </a:lnTo>
                  <a:lnTo>
                    <a:pt x="35" y="139"/>
                  </a:lnTo>
                  <a:lnTo>
                    <a:pt x="28" y="135"/>
                  </a:lnTo>
                  <a:lnTo>
                    <a:pt x="24" y="129"/>
                  </a:lnTo>
                  <a:lnTo>
                    <a:pt x="22" y="127"/>
                  </a:lnTo>
                  <a:lnTo>
                    <a:pt x="20" y="121"/>
                  </a:lnTo>
                  <a:lnTo>
                    <a:pt x="22" y="117"/>
                  </a:lnTo>
                  <a:lnTo>
                    <a:pt x="22" y="111"/>
                  </a:lnTo>
                  <a:lnTo>
                    <a:pt x="24" y="104"/>
                  </a:lnTo>
                  <a:lnTo>
                    <a:pt x="28" y="96"/>
                  </a:lnTo>
                  <a:lnTo>
                    <a:pt x="30" y="88"/>
                  </a:lnTo>
                  <a:lnTo>
                    <a:pt x="33" y="78"/>
                  </a:lnTo>
                  <a:lnTo>
                    <a:pt x="35" y="70"/>
                  </a:lnTo>
                  <a:lnTo>
                    <a:pt x="39" y="63"/>
                  </a:lnTo>
                  <a:lnTo>
                    <a:pt x="41" y="55"/>
                  </a:lnTo>
                  <a:lnTo>
                    <a:pt x="45" y="47"/>
                  </a:lnTo>
                  <a:lnTo>
                    <a:pt x="47" y="41"/>
                  </a:lnTo>
                  <a:lnTo>
                    <a:pt x="49" y="35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5" y="2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80" name="Freeform 49"/>
            <p:cNvSpPr>
              <a:spLocks/>
            </p:cNvSpPr>
            <p:nvPr/>
          </p:nvSpPr>
          <p:spPr bwMode="auto">
            <a:xfrm>
              <a:off x="3352" y="3043"/>
              <a:ext cx="480" cy="445"/>
            </a:xfrm>
            <a:custGeom>
              <a:avLst/>
              <a:gdLst>
                <a:gd name="T0" fmla="*/ 1 w 960"/>
                <a:gd name="T1" fmla="*/ 1 h 889"/>
                <a:gd name="T2" fmla="*/ 1 w 960"/>
                <a:gd name="T3" fmla="*/ 1 h 889"/>
                <a:gd name="T4" fmla="*/ 1 w 960"/>
                <a:gd name="T5" fmla="*/ 1 h 889"/>
                <a:gd name="T6" fmla="*/ 1 w 960"/>
                <a:gd name="T7" fmla="*/ 1 h 889"/>
                <a:gd name="T8" fmla="*/ 1 w 960"/>
                <a:gd name="T9" fmla="*/ 1 h 889"/>
                <a:gd name="T10" fmla="*/ 1 w 960"/>
                <a:gd name="T11" fmla="*/ 1 h 889"/>
                <a:gd name="T12" fmla="*/ 1 w 960"/>
                <a:gd name="T13" fmla="*/ 1 h 889"/>
                <a:gd name="T14" fmla="*/ 1 w 960"/>
                <a:gd name="T15" fmla="*/ 1 h 889"/>
                <a:gd name="T16" fmla="*/ 1 w 960"/>
                <a:gd name="T17" fmla="*/ 1 h 889"/>
                <a:gd name="T18" fmla="*/ 1 w 960"/>
                <a:gd name="T19" fmla="*/ 1 h 889"/>
                <a:gd name="T20" fmla="*/ 1 w 960"/>
                <a:gd name="T21" fmla="*/ 1 h 889"/>
                <a:gd name="T22" fmla="*/ 1 w 960"/>
                <a:gd name="T23" fmla="*/ 1 h 889"/>
                <a:gd name="T24" fmla="*/ 1 w 960"/>
                <a:gd name="T25" fmla="*/ 1 h 889"/>
                <a:gd name="T26" fmla="*/ 1 w 960"/>
                <a:gd name="T27" fmla="*/ 1 h 889"/>
                <a:gd name="T28" fmla="*/ 1 w 960"/>
                <a:gd name="T29" fmla="*/ 1 h 889"/>
                <a:gd name="T30" fmla="*/ 1 w 960"/>
                <a:gd name="T31" fmla="*/ 1 h 889"/>
                <a:gd name="T32" fmla="*/ 1 w 960"/>
                <a:gd name="T33" fmla="*/ 1 h 889"/>
                <a:gd name="T34" fmla="*/ 1 w 960"/>
                <a:gd name="T35" fmla="*/ 1 h 889"/>
                <a:gd name="T36" fmla="*/ 1 w 960"/>
                <a:gd name="T37" fmla="*/ 1 h 889"/>
                <a:gd name="T38" fmla="*/ 1 w 960"/>
                <a:gd name="T39" fmla="*/ 1 h 889"/>
                <a:gd name="T40" fmla="*/ 1 w 960"/>
                <a:gd name="T41" fmla="*/ 1 h 889"/>
                <a:gd name="T42" fmla="*/ 1 w 960"/>
                <a:gd name="T43" fmla="*/ 1 h 889"/>
                <a:gd name="T44" fmla="*/ 1 w 960"/>
                <a:gd name="T45" fmla="*/ 1 h 889"/>
                <a:gd name="T46" fmla="*/ 1 w 960"/>
                <a:gd name="T47" fmla="*/ 1 h 889"/>
                <a:gd name="T48" fmla="*/ 1 w 960"/>
                <a:gd name="T49" fmla="*/ 1 h 889"/>
                <a:gd name="T50" fmla="*/ 1 w 960"/>
                <a:gd name="T51" fmla="*/ 1 h 889"/>
                <a:gd name="T52" fmla="*/ 1 w 960"/>
                <a:gd name="T53" fmla="*/ 1 h 889"/>
                <a:gd name="T54" fmla="*/ 1 w 960"/>
                <a:gd name="T55" fmla="*/ 1 h 889"/>
                <a:gd name="T56" fmla="*/ 1 w 960"/>
                <a:gd name="T57" fmla="*/ 1 h 889"/>
                <a:gd name="T58" fmla="*/ 1 w 960"/>
                <a:gd name="T59" fmla="*/ 1 h 889"/>
                <a:gd name="T60" fmla="*/ 1 w 960"/>
                <a:gd name="T61" fmla="*/ 1 h 889"/>
                <a:gd name="T62" fmla="*/ 1 w 960"/>
                <a:gd name="T63" fmla="*/ 1 h 889"/>
                <a:gd name="T64" fmla="*/ 1 w 960"/>
                <a:gd name="T65" fmla="*/ 1 h 889"/>
                <a:gd name="T66" fmla="*/ 1 w 960"/>
                <a:gd name="T67" fmla="*/ 1 h 889"/>
                <a:gd name="T68" fmla="*/ 1 w 960"/>
                <a:gd name="T69" fmla="*/ 1 h 889"/>
                <a:gd name="T70" fmla="*/ 1 w 960"/>
                <a:gd name="T71" fmla="*/ 1 h 889"/>
                <a:gd name="T72" fmla="*/ 1 w 960"/>
                <a:gd name="T73" fmla="*/ 1 h 889"/>
                <a:gd name="T74" fmla="*/ 1 w 960"/>
                <a:gd name="T75" fmla="*/ 1 h 889"/>
                <a:gd name="T76" fmla="*/ 1 w 960"/>
                <a:gd name="T77" fmla="*/ 1 h 889"/>
                <a:gd name="T78" fmla="*/ 1 w 960"/>
                <a:gd name="T79" fmla="*/ 1 h 889"/>
                <a:gd name="T80" fmla="*/ 1 w 960"/>
                <a:gd name="T81" fmla="*/ 1 h 889"/>
                <a:gd name="T82" fmla="*/ 1 w 960"/>
                <a:gd name="T83" fmla="*/ 1 h 889"/>
                <a:gd name="T84" fmla="*/ 1 w 960"/>
                <a:gd name="T85" fmla="*/ 1 h 889"/>
                <a:gd name="T86" fmla="*/ 1 w 960"/>
                <a:gd name="T87" fmla="*/ 1 h 889"/>
                <a:gd name="T88" fmla="*/ 1 w 960"/>
                <a:gd name="T89" fmla="*/ 1 h 889"/>
                <a:gd name="T90" fmla="*/ 1 w 960"/>
                <a:gd name="T91" fmla="*/ 1 h 889"/>
                <a:gd name="T92" fmla="*/ 1 w 960"/>
                <a:gd name="T93" fmla="*/ 1 h 889"/>
                <a:gd name="T94" fmla="*/ 1 w 960"/>
                <a:gd name="T95" fmla="*/ 1 h 889"/>
                <a:gd name="T96" fmla="*/ 1 w 960"/>
                <a:gd name="T97" fmla="*/ 1 h 889"/>
                <a:gd name="T98" fmla="*/ 1 w 960"/>
                <a:gd name="T99" fmla="*/ 1 h 889"/>
                <a:gd name="T100" fmla="*/ 1 w 960"/>
                <a:gd name="T101" fmla="*/ 1 h 889"/>
                <a:gd name="T102" fmla="*/ 1 w 960"/>
                <a:gd name="T103" fmla="*/ 1 h 889"/>
                <a:gd name="T104" fmla="*/ 1 w 960"/>
                <a:gd name="T105" fmla="*/ 1 h 889"/>
                <a:gd name="T106" fmla="*/ 1 w 960"/>
                <a:gd name="T107" fmla="*/ 1 h 889"/>
                <a:gd name="T108" fmla="*/ 1 w 960"/>
                <a:gd name="T109" fmla="*/ 1 h 889"/>
                <a:gd name="T110" fmla="*/ 1 w 960"/>
                <a:gd name="T111" fmla="*/ 1 h 889"/>
                <a:gd name="T112" fmla="*/ 1 w 960"/>
                <a:gd name="T113" fmla="*/ 1 h 889"/>
                <a:gd name="T114" fmla="*/ 1 w 960"/>
                <a:gd name="T115" fmla="*/ 1 h 889"/>
                <a:gd name="T116" fmla="*/ 1 w 960"/>
                <a:gd name="T117" fmla="*/ 1 h 889"/>
                <a:gd name="T118" fmla="*/ 1 w 960"/>
                <a:gd name="T119" fmla="*/ 1 h 889"/>
                <a:gd name="T120" fmla="*/ 1 w 960"/>
                <a:gd name="T121" fmla="*/ 0 h 88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60"/>
                <a:gd name="T184" fmla="*/ 0 h 889"/>
                <a:gd name="T185" fmla="*/ 960 w 960"/>
                <a:gd name="T186" fmla="*/ 889 h 8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60" h="889">
                  <a:moveTo>
                    <a:pt x="69" y="0"/>
                  </a:moveTo>
                  <a:lnTo>
                    <a:pt x="69" y="0"/>
                  </a:lnTo>
                  <a:lnTo>
                    <a:pt x="67" y="4"/>
                  </a:lnTo>
                  <a:lnTo>
                    <a:pt x="63" y="8"/>
                  </a:lnTo>
                  <a:lnTo>
                    <a:pt x="63" y="16"/>
                  </a:lnTo>
                  <a:lnTo>
                    <a:pt x="59" y="18"/>
                  </a:lnTo>
                  <a:lnTo>
                    <a:pt x="57" y="23"/>
                  </a:lnTo>
                  <a:lnTo>
                    <a:pt x="57" y="29"/>
                  </a:lnTo>
                  <a:lnTo>
                    <a:pt x="55" y="35"/>
                  </a:lnTo>
                  <a:lnTo>
                    <a:pt x="51" y="39"/>
                  </a:lnTo>
                  <a:lnTo>
                    <a:pt x="49" y="47"/>
                  </a:lnTo>
                  <a:lnTo>
                    <a:pt x="49" y="53"/>
                  </a:lnTo>
                  <a:lnTo>
                    <a:pt x="47" y="61"/>
                  </a:lnTo>
                  <a:lnTo>
                    <a:pt x="43" y="68"/>
                  </a:lnTo>
                  <a:lnTo>
                    <a:pt x="41" y="76"/>
                  </a:lnTo>
                  <a:lnTo>
                    <a:pt x="40" y="82"/>
                  </a:lnTo>
                  <a:lnTo>
                    <a:pt x="38" y="92"/>
                  </a:lnTo>
                  <a:lnTo>
                    <a:pt x="34" y="100"/>
                  </a:lnTo>
                  <a:lnTo>
                    <a:pt x="32" y="109"/>
                  </a:lnTo>
                  <a:lnTo>
                    <a:pt x="30" y="119"/>
                  </a:lnTo>
                  <a:lnTo>
                    <a:pt x="28" y="129"/>
                  </a:lnTo>
                  <a:lnTo>
                    <a:pt x="24" y="141"/>
                  </a:lnTo>
                  <a:lnTo>
                    <a:pt x="22" y="150"/>
                  </a:lnTo>
                  <a:lnTo>
                    <a:pt x="20" y="160"/>
                  </a:lnTo>
                  <a:lnTo>
                    <a:pt x="18" y="172"/>
                  </a:lnTo>
                  <a:lnTo>
                    <a:pt x="16" y="184"/>
                  </a:lnTo>
                  <a:lnTo>
                    <a:pt x="14" y="195"/>
                  </a:lnTo>
                  <a:lnTo>
                    <a:pt x="12" y="207"/>
                  </a:lnTo>
                  <a:lnTo>
                    <a:pt x="10" y="219"/>
                  </a:lnTo>
                  <a:lnTo>
                    <a:pt x="8" y="233"/>
                  </a:lnTo>
                  <a:lnTo>
                    <a:pt x="6" y="244"/>
                  </a:lnTo>
                  <a:lnTo>
                    <a:pt x="4" y="256"/>
                  </a:lnTo>
                  <a:lnTo>
                    <a:pt x="4" y="270"/>
                  </a:lnTo>
                  <a:lnTo>
                    <a:pt x="2" y="281"/>
                  </a:lnTo>
                  <a:lnTo>
                    <a:pt x="2" y="295"/>
                  </a:lnTo>
                  <a:lnTo>
                    <a:pt x="2" y="309"/>
                  </a:lnTo>
                  <a:lnTo>
                    <a:pt x="2" y="322"/>
                  </a:lnTo>
                  <a:lnTo>
                    <a:pt x="0" y="336"/>
                  </a:lnTo>
                  <a:lnTo>
                    <a:pt x="0" y="350"/>
                  </a:lnTo>
                  <a:lnTo>
                    <a:pt x="0" y="363"/>
                  </a:lnTo>
                  <a:lnTo>
                    <a:pt x="2" y="377"/>
                  </a:lnTo>
                  <a:lnTo>
                    <a:pt x="2" y="391"/>
                  </a:lnTo>
                  <a:lnTo>
                    <a:pt x="4" y="406"/>
                  </a:lnTo>
                  <a:lnTo>
                    <a:pt x="4" y="420"/>
                  </a:lnTo>
                  <a:lnTo>
                    <a:pt x="6" y="436"/>
                  </a:lnTo>
                  <a:lnTo>
                    <a:pt x="8" y="449"/>
                  </a:lnTo>
                  <a:lnTo>
                    <a:pt x="10" y="465"/>
                  </a:lnTo>
                  <a:lnTo>
                    <a:pt x="12" y="479"/>
                  </a:lnTo>
                  <a:lnTo>
                    <a:pt x="16" y="494"/>
                  </a:lnTo>
                  <a:lnTo>
                    <a:pt x="18" y="508"/>
                  </a:lnTo>
                  <a:lnTo>
                    <a:pt x="22" y="524"/>
                  </a:lnTo>
                  <a:lnTo>
                    <a:pt x="24" y="539"/>
                  </a:lnTo>
                  <a:lnTo>
                    <a:pt x="30" y="553"/>
                  </a:lnTo>
                  <a:lnTo>
                    <a:pt x="34" y="569"/>
                  </a:lnTo>
                  <a:lnTo>
                    <a:pt x="40" y="582"/>
                  </a:lnTo>
                  <a:lnTo>
                    <a:pt x="43" y="598"/>
                  </a:lnTo>
                  <a:lnTo>
                    <a:pt x="49" y="614"/>
                  </a:lnTo>
                  <a:lnTo>
                    <a:pt x="57" y="627"/>
                  </a:lnTo>
                  <a:lnTo>
                    <a:pt x="63" y="643"/>
                  </a:lnTo>
                  <a:lnTo>
                    <a:pt x="71" y="657"/>
                  </a:lnTo>
                  <a:lnTo>
                    <a:pt x="79" y="672"/>
                  </a:lnTo>
                  <a:lnTo>
                    <a:pt x="86" y="686"/>
                  </a:lnTo>
                  <a:lnTo>
                    <a:pt x="96" y="700"/>
                  </a:lnTo>
                  <a:lnTo>
                    <a:pt x="104" y="711"/>
                  </a:lnTo>
                  <a:lnTo>
                    <a:pt x="114" y="725"/>
                  </a:lnTo>
                  <a:lnTo>
                    <a:pt x="124" y="737"/>
                  </a:lnTo>
                  <a:lnTo>
                    <a:pt x="135" y="750"/>
                  </a:lnTo>
                  <a:lnTo>
                    <a:pt x="147" y="762"/>
                  </a:lnTo>
                  <a:lnTo>
                    <a:pt x="159" y="774"/>
                  </a:lnTo>
                  <a:lnTo>
                    <a:pt x="170" y="782"/>
                  </a:lnTo>
                  <a:lnTo>
                    <a:pt x="184" y="793"/>
                  </a:lnTo>
                  <a:lnTo>
                    <a:pt x="196" y="803"/>
                  </a:lnTo>
                  <a:lnTo>
                    <a:pt x="212" y="811"/>
                  </a:lnTo>
                  <a:lnTo>
                    <a:pt x="223" y="821"/>
                  </a:lnTo>
                  <a:lnTo>
                    <a:pt x="239" y="828"/>
                  </a:lnTo>
                  <a:lnTo>
                    <a:pt x="253" y="836"/>
                  </a:lnTo>
                  <a:lnTo>
                    <a:pt x="268" y="844"/>
                  </a:lnTo>
                  <a:lnTo>
                    <a:pt x="282" y="850"/>
                  </a:lnTo>
                  <a:lnTo>
                    <a:pt x="297" y="856"/>
                  </a:lnTo>
                  <a:lnTo>
                    <a:pt x="313" y="862"/>
                  </a:lnTo>
                  <a:lnTo>
                    <a:pt x="329" y="868"/>
                  </a:lnTo>
                  <a:lnTo>
                    <a:pt x="344" y="870"/>
                  </a:lnTo>
                  <a:lnTo>
                    <a:pt x="362" y="875"/>
                  </a:lnTo>
                  <a:lnTo>
                    <a:pt x="378" y="877"/>
                  </a:lnTo>
                  <a:lnTo>
                    <a:pt x="395" y="881"/>
                  </a:lnTo>
                  <a:lnTo>
                    <a:pt x="411" y="883"/>
                  </a:lnTo>
                  <a:lnTo>
                    <a:pt x="428" y="887"/>
                  </a:lnTo>
                  <a:lnTo>
                    <a:pt x="444" y="887"/>
                  </a:lnTo>
                  <a:lnTo>
                    <a:pt x="462" y="889"/>
                  </a:lnTo>
                  <a:lnTo>
                    <a:pt x="477" y="889"/>
                  </a:lnTo>
                  <a:lnTo>
                    <a:pt x="495" y="889"/>
                  </a:lnTo>
                  <a:lnTo>
                    <a:pt x="512" y="887"/>
                  </a:lnTo>
                  <a:lnTo>
                    <a:pt x="530" y="887"/>
                  </a:lnTo>
                  <a:lnTo>
                    <a:pt x="546" y="885"/>
                  </a:lnTo>
                  <a:lnTo>
                    <a:pt x="563" y="883"/>
                  </a:lnTo>
                  <a:lnTo>
                    <a:pt x="579" y="879"/>
                  </a:lnTo>
                  <a:lnTo>
                    <a:pt x="597" y="877"/>
                  </a:lnTo>
                  <a:lnTo>
                    <a:pt x="612" y="871"/>
                  </a:lnTo>
                  <a:lnTo>
                    <a:pt x="630" y="868"/>
                  </a:lnTo>
                  <a:lnTo>
                    <a:pt x="645" y="862"/>
                  </a:lnTo>
                  <a:lnTo>
                    <a:pt x="663" y="858"/>
                  </a:lnTo>
                  <a:lnTo>
                    <a:pt x="679" y="850"/>
                  </a:lnTo>
                  <a:lnTo>
                    <a:pt x="692" y="844"/>
                  </a:lnTo>
                  <a:lnTo>
                    <a:pt x="708" y="836"/>
                  </a:lnTo>
                  <a:lnTo>
                    <a:pt x="724" y="828"/>
                  </a:lnTo>
                  <a:lnTo>
                    <a:pt x="739" y="819"/>
                  </a:lnTo>
                  <a:lnTo>
                    <a:pt x="753" y="811"/>
                  </a:lnTo>
                  <a:lnTo>
                    <a:pt x="768" y="801"/>
                  </a:lnTo>
                  <a:lnTo>
                    <a:pt x="782" y="791"/>
                  </a:lnTo>
                  <a:lnTo>
                    <a:pt x="796" y="780"/>
                  </a:lnTo>
                  <a:lnTo>
                    <a:pt x="808" y="768"/>
                  </a:lnTo>
                  <a:lnTo>
                    <a:pt x="821" y="756"/>
                  </a:lnTo>
                  <a:lnTo>
                    <a:pt x="835" y="743"/>
                  </a:lnTo>
                  <a:lnTo>
                    <a:pt x="845" y="729"/>
                  </a:lnTo>
                  <a:lnTo>
                    <a:pt x="856" y="715"/>
                  </a:lnTo>
                  <a:lnTo>
                    <a:pt x="868" y="701"/>
                  </a:lnTo>
                  <a:lnTo>
                    <a:pt x="880" y="686"/>
                  </a:lnTo>
                  <a:lnTo>
                    <a:pt x="890" y="670"/>
                  </a:lnTo>
                  <a:lnTo>
                    <a:pt x="899" y="653"/>
                  </a:lnTo>
                  <a:lnTo>
                    <a:pt x="907" y="637"/>
                  </a:lnTo>
                  <a:lnTo>
                    <a:pt x="917" y="619"/>
                  </a:lnTo>
                  <a:lnTo>
                    <a:pt x="925" y="600"/>
                  </a:lnTo>
                  <a:lnTo>
                    <a:pt x="933" y="582"/>
                  </a:lnTo>
                  <a:lnTo>
                    <a:pt x="939" y="563"/>
                  </a:lnTo>
                  <a:lnTo>
                    <a:pt x="944" y="543"/>
                  </a:lnTo>
                  <a:lnTo>
                    <a:pt x="948" y="522"/>
                  </a:lnTo>
                  <a:lnTo>
                    <a:pt x="952" y="502"/>
                  </a:lnTo>
                  <a:lnTo>
                    <a:pt x="956" y="481"/>
                  </a:lnTo>
                  <a:lnTo>
                    <a:pt x="958" y="463"/>
                  </a:lnTo>
                  <a:lnTo>
                    <a:pt x="958" y="446"/>
                  </a:lnTo>
                  <a:lnTo>
                    <a:pt x="960" y="428"/>
                  </a:lnTo>
                  <a:lnTo>
                    <a:pt x="960" y="410"/>
                  </a:lnTo>
                  <a:lnTo>
                    <a:pt x="960" y="395"/>
                  </a:lnTo>
                  <a:lnTo>
                    <a:pt x="958" y="377"/>
                  </a:lnTo>
                  <a:lnTo>
                    <a:pt x="954" y="362"/>
                  </a:lnTo>
                  <a:lnTo>
                    <a:pt x="952" y="344"/>
                  </a:lnTo>
                  <a:lnTo>
                    <a:pt x="948" y="330"/>
                  </a:lnTo>
                  <a:lnTo>
                    <a:pt x="942" y="315"/>
                  </a:lnTo>
                  <a:lnTo>
                    <a:pt x="939" y="301"/>
                  </a:lnTo>
                  <a:lnTo>
                    <a:pt x="933" y="289"/>
                  </a:lnTo>
                  <a:lnTo>
                    <a:pt x="927" y="276"/>
                  </a:lnTo>
                  <a:lnTo>
                    <a:pt x="919" y="264"/>
                  </a:lnTo>
                  <a:lnTo>
                    <a:pt x="911" y="250"/>
                  </a:lnTo>
                  <a:lnTo>
                    <a:pt x="903" y="238"/>
                  </a:lnTo>
                  <a:lnTo>
                    <a:pt x="896" y="229"/>
                  </a:lnTo>
                  <a:lnTo>
                    <a:pt x="886" y="217"/>
                  </a:lnTo>
                  <a:lnTo>
                    <a:pt x="876" y="207"/>
                  </a:lnTo>
                  <a:lnTo>
                    <a:pt x="866" y="197"/>
                  </a:lnTo>
                  <a:lnTo>
                    <a:pt x="856" y="190"/>
                  </a:lnTo>
                  <a:lnTo>
                    <a:pt x="845" y="180"/>
                  </a:lnTo>
                  <a:lnTo>
                    <a:pt x="833" y="172"/>
                  </a:lnTo>
                  <a:lnTo>
                    <a:pt x="821" y="164"/>
                  </a:lnTo>
                  <a:lnTo>
                    <a:pt x="811" y="156"/>
                  </a:lnTo>
                  <a:lnTo>
                    <a:pt x="798" y="149"/>
                  </a:lnTo>
                  <a:lnTo>
                    <a:pt x="786" y="145"/>
                  </a:lnTo>
                  <a:lnTo>
                    <a:pt x="774" y="139"/>
                  </a:lnTo>
                  <a:lnTo>
                    <a:pt x="763" y="135"/>
                  </a:lnTo>
                  <a:lnTo>
                    <a:pt x="749" y="129"/>
                  </a:lnTo>
                  <a:lnTo>
                    <a:pt x="735" y="123"/>
                  </a:lnTo>
                  <a:lnTo>
                    <a:pt x="722" y="119"/>
                  </a:lnTo>
                  <a:lnTo>
                    <a:pt x="708" y="117"/>
                  </a:lnTo>
                  <a:lnTo>
                    <a:pt x="694" y="113"/>
                  </a:lnTo>
                  <a:lnTo>
                    <a:pt x="681" y="111"/>
                  </a:lnTo>
                  <a:lnTo>
                    <a:pt x="667" y="109"/>
                  </a:lnTo>
                  <a:lnTo>
                    <a:pt x="653" y="109"/>
                  </a:lnTo>
                  <a:lnTo>
                    <a:pt x="640" y="108"/>
                  </a:lnTo>
                  <a:lnTo>
                    <a:pt x="626" y="106"/>
                  </a:lnTo>
                  <a:lnTo>
                    <a:pt x="610" y="106"/>
                  </a:lnTo>
                  <a:lnTo>
                    <a:pt x="598" y="108"/>
                  </a:lnTo>
                  <a:lnTo>
                    <a:pt x="583" y="108"/>
                  </a:lnTo>
                  <a:lnTo>
                    <a:pt x="569" y="109"/>
                  </a:lnTo>
                  <a:lnTo>
                    <a:pt x="557" y="111"/>
                  </a:lnTo>
                  <a:lnTo>
                    <a:pt x="544" y="115"/>
                  </a:lnTo>
                  <a:lnTo>
                    <a:pt x="530" y="117"/>
                  </a:lnTo>
                  <a:lnTo>
                    <a:pt x="518" y="121"/>
                  </a:lnTo>
                  <a:lnTo>
                    <a:pt x="505" y="123"/>
                  </a:lnTo>
                  <a:lnTo>
                    <a:pt x="493" y="129"/>
                  </a:lnTo>
                  <a:lnTo>
                    <a:pt x="479" y="133"/>
                  </a:lnTo>
                  <a:lnTo>
                    <a:pt x="468" y="139"/>
                  </a:lnTo>
                  <a:lnTo>
                    <a:pt x="456" y="145"/>
                  </a:lnTo>
                  <a:lnTo>
                    <a:pt x="446" y="150"/>
                  </a:lnTo>
                  <a:lnTo>
                    <a:pt x="434" y="156"/>
                  </a:lnTo>
                  <a:lnTo>
                    <a:pt x="425" y="164"/>
                  </a:lnTo>
                  <a:lnTo>
                    <a:pt x="413" y="172"/>
                  </a:lnTo>
                  <a:lnTo>
                    <a:pt x="405" y="182"/>
                  </a:lnTo>
                  <a:lnTo>
                    <a:pt x="395" y="188"/>
                  </a:lnTo>
                  <a:lnTo>
                    <a:pt x="387" y="199"/>
                  </a:lnTo>
                  <a:lnTo>
                    <a:pt x="378" y="207"/>
                  </a:lnTo>
                  <a:lnTo>
                    <a:pt x="372" y="219"/>
                  </a:lnTo>
                  <a:lnTo>
                    <a:pt x="362" y="229"/>
                  </a:lnTo>
                  <a:lnTo>
                    <a:pt x="354" y="238"/>
                  </a:lnTo>
                  <a:lnTo>
                    <a:pt x="348" y="248"/>
                  </a:lnTo>
                  <a:lnTo>
                    <a:pt x="340" y="258"/>
                  </a:lnTo>
                  <a:lnTo>
                    <a:pt x="333" y="270"/>
                  </a:lnTo>
                  <a:lnTo>
                    <a:pt x="327" y="279"/>
                  </a:lnTo>
                  <a:lnTo>
                    <a:pt x="321" y="289"/>
                  </a:lnTo>
                  <a:lnTo>
                    <a:pt x="315" y="299"/>
                  </a:lnTo>
                  <a:lnTo>
                    <a:pt x="307" y="309"/>
                  </a:lnTo>
                  <a:lnTo>
                    <a:pt x="301" y="319"/>
                  </a:lnTo>
                  <a:lnTo>
                    <a:pt x="296" y="330"/>
                  </a:lnTo>
                  <a:lnTo>
                    <a:pt x="290" y="340"/>
                  </a:lnTo>
                  <a:lnTo>
                    <a:pt x="284" y="350"/>
                  </a:lnTo>
                  <a:lnTo>
                    <a:pt x="280" y="360"/>
                  </a:lnTo>
                  <a:lnTo>
                    <a:pt x="274" y="369"/>
                  </a:lnTo>
                  <a:lnTo>
                    <a:pt x="270" y="379"/>
                  </a:lnTo>
                  <a:lnTo>
                    <a:pt x="264" y="389"/>
                  </a:lnTo>
                  <a:lnTo>
                    <a:pt x="258" y="399"/>
                  </a:lnTo>
                  <a:lnTo>
                    <a:pt x="254" y="408"/>
                  </a:lnTo>
                  <a:lnTo>
                    <a:pt x="251" y="418"/>
                  </a:lnTo>
                  <a:lnTo>
                    <a:pt x="245" y="426"/>
                  </a:lnTo>
                  <a:lnTo>
                    <a:pt x="241" y="436"/>
                  </a:lnTo>
                  <a:lnTo>
                    <a:pt x="237" y="446"/>
                  </a:lnTo>
                  <a:lnTo>
                    <a:pt x="233" y="455"/>
                  </a:lnTo>
                  <a:lnTo>
                    <a:pt x="227" y="463"/>
                  </a:lnTo>
                  <a:lnTo>
                    <a:pt x="225" y="473"/>
                  </a:lnTo>
                  <a:lnTo>
                    <a:pt x="219" y="481"/>
                  </a:lnTo>
                  <a:lnTo>
                    <a:pt x="217" y="490"/>
                  </a:lnTo>
                  <a:lnTo>
                    <a:pt x="213" y="498"/>
                  </a:lnTo>
                  <a:lnTo>
                    <a:pt x="212" y="506"/>
                  </a:lnTo>
                  <a:lnTo>
                    <a:pt x="208" y="514"/>
                  </a:lnTo>
                  <a:lnTo>
                    <a:pt x="206" y="524"/>
                  </a:lnTo>
                  <a:lnTo>
                    <a:pt x="202" y="530"/>
                  </a:lnTo>
                  <a:lnTo>
                    <a:pt x="200" y="537"/>
                  </a:lnTo>
                  <a:lnTo>
                    <a:pt x="196" y="545"/>
                  </a:lnTo>
                  <a:lnTo>
                    <a:pt x="194" y="553"/>
                  </a:lnTo>
                  <a:lnTo>
                    <a:pt x="192" y="561"/>
                  </a:lnTo>
                  <a:lnTo>
                    <a:pt x="188" y="567"/>
                  </a:lnTo>
                  <a:lnTo>
                    <a:pt x="186" y="573"/>
                  </a:lnTo>
                  <a:lnTo>
                    <a:pt x="186" y="580"/>
                  </a:lnTo>
                  <a:lnTo>
                    <a:pt x="182" y="586"/>
                  </a:lnTo>
                  <a:lnTo>
                    <a:pt x="180" y="592"/>
                  </a:lnTo>
                  <a:lnTo>
                    <a:pt x="180" y="600"/>
                  </a:lnTo>
                  <a:lnTo>
                    <a:pt x="178" y="606"/>
                  </a:lnTo>
                  <a:lnTo>
                    <a:pt x="176" y="610"/>
                  </a:lnTo>
                  <a:lnTo>
                    <a:pt x="174" y="616"/>
                  </a:lnTo>
                  <a:lnTo>
                    <a:pt x="172" y="619"/>
                  </a:lnTo>
                  <a:lnTo>
                    <a:pt x="172" y="625"/>
                  </a:lnTo>
                  <a:lnTo>
                    <a:pt x="170" y="633"/>
                  </a:lnTo>
                  <a:lnTo>
                    <a:pt x="167" y="643"/>
                  </a:lnTo>
                  <a:lnTo>
                    <a:pt x="167" y="649"/>
                  </a:lnTo>
                  <a:lnTo>
                    <a:pt x="165" y="655"/>
                  </a:lnTo>
                  <a:lnTo>
                    <a:pt x="163" y="658"/>
                  </a:lnTo>
                  <a:lnTo>
                    <a:pt x="163" y="662"/>
                  </a:lnTo>
                  <a:lnTo>
                    <a:pt x="163" y="664"/>
                  </a:lnTo>
                  <a:lnTo>
                    <a:pt x="180" y="690"/>
                  </a:lnTo>
                  <a:lnTo>
                    <a:pt x="180" y="688"/>
                  </a:lnTo>
                  <a:lnTo>
                    <a:pt x="180" y="686"/>
                  </a:lnTo>
                  <a:lnTo>
                    <a:pt x="180" y="680"/>
                  </a:lnTo>
                  <a:lnTo>
                    <a:pt x="182" y="674"/>
                  </a:lnTo>
                  <a:lnTo>
                    <a:pt x="184" y="664"/>
                  </a:lnTo>
                  <a:lnTo>
                    <a:pt x="186" y="657"/>
                  </a:lnTo>
                  <a:lnTo>
                    <a:pt x="188" y="651"/>
                  </a:lnTo>
                  <a:lnTo>
                    <a:pt x="190" y="645"/>
                  </a:lnTo>
                  <a:lnTo>
                    <a:pt x="192" y="639"/>
                  </a:lnTo>
                  <a:lnTo>
                    <a:pt x="194" y="635"/>
                  </a:lnTo>
                  <a:lnTo>
                    <a:pt x="196" y="627"/>
                  </a:lnTo>
                  <a:lnTo>
                    <a:pt x="198" y="621"/>
                  </a:lnTo>
                  <a:lnTo>
                    <a:pt x="200" y="614"/>
                  </a:lnTo>
                  <a:lnTo>
                    <a:pt x="202" y="606"/>
                  </a:lnTo>
                  <a:lnTo>
                    <a:pt x="204" y="598"/>
                  </a:lnTo>
                  <a:lnTo>
                    <a:pt x="206" y="590"/>
                  </a:lnTo>
                  <a:lnTo>
                    <a:pt x="210" y="582"/>
                  </a:lnTo>
                  <a:lnTo>
                    <a:pt x="212" y="574"/>
                  </a:lnTo>
                  <a:lnTo>
                    <a:pt x="213" y="567"/>
                  </a:lnTo>
                  <a:lnTo>
                    <a:pt x="217" y="557"/>
                  </a:lnTo>
                  <a:lnTo>
                    <a:pt x="219" y="549"/>
                  </a:lnTo>
                  <a:lnTo>
                    <a:pt x="223" y="541"/>
                  </a:lnTo>
                  <a:lnTo>
                    <a:pt x="225" y="531"/>
                  </a:lnTo>
                  <a:lnTo>
                    <a:pt x="231" y="522"/>
                  </a:lnTo>
                  <a:lnTo>
                    <a:pt x="233" y="514"/>
                  </a:lnTo>
                  <a:lnTo>
                    <a:pt x="239" y="504"/>
                  </a:lnTo>
                  <a:lnTo>
                    <a:pt x="241" y="494"/>
                  </a:lnTo>
                  <a:lnTo>
                    <a:pt x="245" y="485"/>
                  </a:lnTo>
                  <a:lnTo>
                    <a:pt x="249" y="475"/>
                  </a:lnTo>
                  <a:lnTo>
                    <a:pt x="253" y="465"/>
                  </a:lnTo>
                  <a:lnTo>
                    <a:pt x="256" y="455"/>
                  </a:lnTo>
                  <a:lnTo>
                    <a:pt x="260" y="446"/>
                  </a:lnTo>
                  <a:lnTo>
                    <a:pt x="264" y="436"/>
                  </a:lnTo>
                  <a:lnTo>
                    <a:pt x="270" y="426"/>
                  </a:lnTo>
                  <a:lnTo>
                    <a:pt x="274" y="416"/>
                  </a:lnTo>
                  <a:lnTo>
                    <a:pt x="278" y="404"/>
                  </a:lnTo>
                  <a:lnTo>
                    <a:pt x="282" y="395"/>
                  </a:lnTo>
                  <a:lnTo>
                    <a:pt x="288" y="385"/>
                  </a:lnTo>
                  <a:lnTo>
                    <a:pt x="292" y="375"/>
                  </a:lnTo>
                  <a:lnTo>
                    <a:pt x="297" y="365"/>
                  </a:lnTo>
                  <a:lnTo>
                    <a:pt x="301" y="358"/>
                  </a:lnTo>
                  <a:lnTo>
                    <a:pt x="307" y="348"/>
                  </a:lnTo>
                  <a:lnTo>
                    <a:pt x="313" y="338"/>
                  </a:lnTo>
                  <a:lnTo>
                    <a:pt x="317" y="328"/>
                  </a:lnTo>
                  <a:lnTo>
                    <a:pt x="323" y="319"/>
                  </a:lnTo>
                  <a:lnTo>
                    <a:pt x="329" y="309"/>
                  </a:lnTo>
                  <a:lnTo>
                    <a:pt x="335" y="299"/>
                  </a:lnTo>
                  <a:lnTo>
                    <a:pt x="340" y="291"/>
                  </a:lnTo>
                  <a:lnTo>
                    <a:pt x="346" y="281"/>
                  </a:lnTo>
                  <a:lnTo>
                    <a:pt x="352" y="274"/>
                  </a:lnTo>
                  <a:lnTo>
                    <a:pt x="358" y="266"/>
                  </a:lnTo>
                  <a:lnTo>
                    <a:pt x="364" y="256"/>
                  </a:lnTo>
                  <a:lnTo>
                    <a:pt x="370" y="248"/>
                  </a:lnTo>
                  <a:lnTo>
                    <a:pt x="378" y="240"/>
                  </a:lnTo>
                  <a:lnTo>
                    <a:pt x="383" y="233"/>
                  </a:lnTo>
                  <a:lnTo>
                    <a:pt x="389" y="227"/>
                  </a:lnTo>
                  <a:lnTo>
                    <a:pt x="395" y="219"/>
                  </a:lnTo>
                  <a:lnTo>
                    <a:pt x="403" y="213"/>
                  </a:lnTo>
                  <a:lnTo>
                    <a:pt x="409" y="205"/>
                  </a:lnTo>
                  <a:lnTo>
                    <a:pt x="417" y="199"/>
                  </a:lnTo>
                  <a:lnTo>
                    <a:pt x="423" y="193"/>
                  </a:lnTo>
                  <a:lnTo>
                    <a:pt x="430" y="188"/>
                  </a:lnTo>
                  <a:lnTo>
                    <a:pt x="438" y="182"/>
                  </a:lnTo>
                  <a:lnTo>
                    <a:pt x="446" y="176"/>
                  </a:lnTo>
                  <a:lnTo>
                    <a:pt x="452" y="172"/>
                  </a:lnTo>
                  <a:lnTo>
                    <a:pt x="462" y="168"/>
                  </a:lnTo>
                  <a:lnTo>
                    <a:pt x="469" y="162"/>
                  </a:lnTo>
                  <a:lnTo>
                    <a:pt x="477" y="158"/>
                  </a:lnTo>
                  <a:lnTo>
                    <a:pt x="485" y="154"/>
                  </a:lnTo>
                  <a:lnTo>
                    <a:pt x="493" y="152"/>
                  </a:lnTo>
                  <a:lnTo>
                    <a:pt x="503" y="149"/>
                  </a:lnTo>
                  <a:lnTo>
                    <a:pt x="511" y="145"/>
                  </a:lnTo>
                  <a:lnTo>
                    <a:pt x="520" y="143"/>
                  </a:lnTo>
                  <a:lnTo>
                    <a:pt x="530" y="141"/>
                  </a:lnTo>
                  <a:lnTo>
                    <a:pt x="538" y="139"/>
                  </a:lnTo>
                  <a:lnTo>
                    <a:pt x="548" y="135"/>
                  </a:lnTo>
                  <a:lnTo>
                    <a:pt x="555" y="135"/>
                  </a:lnTo>
                  <a:lnTo>
                    <a:pt x="565" y="133"/>
                  </a:lnTo>
                  <a:lnTo>
                    <a:pt x="573" y="131"/>
                  </a:lnTo>
                  <a:lnTo>
                    <a:pt x="583" y="131"/>
                  </a:lnTo>
                  <a:lnTo>
                    <a:pt x="591" y="131"/>
                  </a:lnTo>
                  <a:lnTo>
                    <a:pt x="602" y="131"/>
                  </a:lnTo>
                  <a:lnTo>
                    <a:pt x="610" y="129"/>
                  </a:lnTo>
                  <a:lnTo>
                    <a:pt x="620" y="129"/>
                  </a:lnTo>
                  <a:lnTo>
                    <a:pt x="628" y="129"/>
                  </a:lnTo>
                  <a:lnTo>
                    <a:pt x="638" y="131"/>
                  </a:lnTo>
                  <a:lnTo>
                    <a:pt x="645" y="131"/>
                  </a:lnTo>
                  <a:lnTo>
                    <a:pt x="657" y="133"/>
                  </a:lnTo>
                  <a:lnTo>
                    <a:pt x="665" y="133"/>
                  </a:lnTo>
                  <a:lnTo>
                    <a:pt x="675" y="135"/>
                  </a:lnTo>
                  <a:lnTo>
                    <a:pt x="684" y="137"/>
                  </a:lnTo>
                  <a:lnTo>
                    <a:pt x="692" y="139"/>
                  </a:lnTo>
                  <a:lnTo>
                    <a:pt x="700" y="141"/>
                  </a:lnTo>
                  <a:lnTo>
                    <a:pt x="710" y="143"/>
                  </a:lnTo>
                  <a:lnTo>
                    <a:pt x="718" y="145"/>
                  </a:lnTo>
                  <a:lnTo>
                    <a:pt x="727" y="147"/>
                  </a:lnTo>
                  <a:lnTo>
                    <a:pt x="735" y="149"/>
                  </a:lnTo>
                  <a:lnTo>
                    <a:pt x="743" y="152"/>
                  </a:lnTo>
                  <a:lnTo>
                    <a:pt x="751" y="154"/>
                  </a:lnTo>
                  <a:lnTo>
                    <a:pt x="761" y="158"/>
                  </a:lnTo>
                  <a:lnTo>
                    <a:pt x="768" y="162"/>
                  </a:lnTo>
                  <a:lnTo>
                    <a:pt x="776" y="166"/>
                  </a:lnTo>
                  <a:lnTo>
                    <a:pt x="784" y="168"/>
                  </a:lnTo>
                  <a:lnTo>
                    <a:pt x="790" y="174"/>
                  </a:lnTo>
                  <a:lnTo>
                    <a:pt x="798" y="176"/>
                  </a:lnTo>
                  <a:lnTo>
                    <a:pt x="806" y="182"/>
                  </a:lnTo>
                  <a:lnTo>
                    <a:pt x="811" y="186"/>
                  </a:lnTo>
                  <a:lnTo>
                    <a:pt x="819" y="190"/>
                  </a:lnTo>
                  <a:lnTo>
                    <a:pt x="825" y="193"/>
                  </a:lnTo>
                  <a:lnTo>
                    <a:pt x="831" y="199"/>
                  </a:lnTo>
                  <a:lnTo>
                    <a:pt x="837" y="203"/>
                  </a:lnTo>
                  <a:lnTo>
                    <a:pt x="843" y="207"/>
                  </a:lnTo>
                  <a:lnTo>
                    <a:pt x="849" y="213"/>
                  </a:lnTo>
                  <a:lnTo>
                    <a:pt x="854" y="219"/>
                  </a:lnTo>
                  <a:lnTo>
                    <a:pt x="860" y="225"/>
                  </a:lnTo>
                  <a:lnTo>
                    <a:pt x="864" y="229"/>
                  </a:lnTo>
                  <a:lnTo>
                    <a:pt x="870" y="235"/>
                  </a:lnTo>
                  <a:lnTo>
                    <a:pt x="874" y="240"/>
                  </a:lnTo>
                  <a:lnTo>
                    <a:pt x="878" y="246"/>
                  </a:lnTo>
                  <a:lnTo>
                    <a:pt x="882" y="252"/>
                  </a:lnTo>
                  <a:lnTo>
                    <a:pt x="886" y="258"/>
                  </a:lnTo>
                  <a:lnTo>
                    <a:pt x="890" y="264"/>
                  </a:lnTo>
                  <a:lnTo>
                    <a:pt x="894" y="270"/>
                  </a:lnTo>
                  <a:lnTo>
                    <a:pt x="896" y="276"/>
                  </a:lnTo>
                  <a:lnTo>
                    <a:pt x="897" y="281"/>
                  </a:lnTo>
                  <a:lnTo>
                    <a:pt x="901" y="289"/>
                  </a:lnTo>
                  <a:lnTo>
                    <a:pt x="903" y="295"/>
                  </a:lnTo>
                  <a:lnTo>
                    <a:pt x="905" y="301"/>
                  </a:lnTo>
                  <a:lnTo>
                    <a:pt x="909" y="309"/>
                  </a:lnTo>
                  <a:lnTo>
                    <a:pt x="913" y="317"/>
                  </a:lnTo>
                  <a:lnTo>
                    <a:pt x="913" y="322"/>
                  </a:lnTo>
                  <a:lnTo>
                    <a:pt x="917" y="330"/>
                  </a:lnTo>
                  <a:lnTo>
                    <a:pt x="919" y="336"/>
                  </a:lnTo>
                  <a:lnTo>
                    <a:pt x="921" y="344"/>
                  </a:lnTo>
                  <a:lnTo>
                    <a:pt x="923" y="352"/>
                  </a:lnTo>
                  <a:lnTo>
                    <a:pt x="925" y="360"/>
                  </a:lnTo>
                  <a:lnTo>
                    <a:pt x="925" y="367"/>
                  </a:lnTo>
                  <a:lnTo>
                    <a:pt x="929" y="375"/>
                  </a:lnTo>
                  <a:lnTo>
                    <a:pt x="929" y="383"/>
                  </a:lnTo>
                  <a:lnTo>
                    <a:pt x="931" y="391"/>
                  </a:lnTo>
                  <a:lnTo>
                    <a:pt x="931" y="399"/>
                  </a:lnTo>
                  <a:lnTo>
                    <a:pt x="933" y="408"/>
                  </a:lnTo>
                  <a:lnTo>
                    <a:pt x="933" y="416"/>
                  </a:lnTo>
                  <a:lnTo>
                    <a:pt x="935" y="424"/>
                  </a:lnTo>
                  <a:lnTo>
                    <a:pt x="935" y="432"/>
                  </a:lnTo>
                  <a:lnTo>
                    <a:pt x="935" y="442"/>
                  </a:lnTo>
                  <a:lnTo>
                    <a:pt x="935" y="447"/>
                  </a:lnTo>
                  <a:lnTo>
                    <a:pt x="935" y="457"/>
                  </a:lnTo>
                  <a:lnTo>
                    <a:pt x="935" y="467"/>
                  </a:lnTo>
                  <a:lnTo>
                    <a:pt x="935" y="475"/>
                  </a:lnTo>
                  <a:lnTo>
                    <a:pt x="933" y="485"/>
                  </a:lnTo>
                  <a:lnTo>
                    <a:pt x="933" y="494"/>
                  </a:lnTo>
                  <a:lnTo>
                    <a:pt x="931" y="502"/>
                  </a:lnTo>
                  <a:lnTo>
                    <a:pt x="931" y="512"/>
                  </a:lnTo>
                  <a:lnTo>
                    <a:pt x="927" y="520"/>
                  </a:lnTo>
                  <a:lnTo>
                    <a:pt x="925" y="530"/>
                  </a:lnTo>
                  <a:lnTo>
                    <a:pt x="923" y="537"/>
                  </a:lnTo>
                  <a:lnTo>
                    <a:pt x="921" y="547"/>
                  </a:lnTo>
                  <a:lnTo>
                    <a:pt x="917" y="555"/>
                  </a:lnTo>
                  <a:lnTo>
                    <a:pt x="915" y="565"/>
                  </a:lnTo>
                  <a:lnTo>
                    <a:pt x="911" y="573"/>
                  </a:lnTo>
                  <a:lnTo>
                    <a:pt x="907" y="584"/>
                  </a:lnTo>
                  <a:lnTo>
                    <a:pt x="903" y="592"/>
                  </a:lnTo>
                  <a:lnTo>
                    <a:pt x="899" y="602"/>
                  </a:lnTo>
                  <a:lnTo>
                    <a:pt x="896" y="612"/>
                  </a:lnTo>
                  <a:lnTo>
                    <a:pt x="892" y="619"/>
                  </a:lnTo>
                  <a:lnTo>
                    <a:pt x="886" y="629"/>
                  </a:lnTo>
                  <a:lnTo>
                    <a:pt x="880" y="639"/>
                  </a:lnTo>
                  <a:lnTo>
                    <a:pt x="874" y="647"/>
                  </a:lnTo>
                  <a:lnTo>
                    <a:pt x="868" y="658"/>
                  </a:lnTo>
                  <a:lnTo>
                    <a:pt x="860" y="666"/>
                  </a:lnTo>
                  <a:lnTo>
                    <a:pt x="854" y="676"/>
                  </a:lnTo>
                  <a:lnTo>
                    <a:pt x="847" y="684"/>
                  </a:lnTo>
                  <a:lnTo>
                    <a:pt x="841" y="694"/>
                  </a:lnTo>
                  <a:lnTo>
                    <a:pt x="831" y="701"/>
                  </a:lnTo>
                  <a:lnTo>
                    <a:pt x="823" y="711"/>
                  </a:lnTo>
                  <a:lnTo>
                    <a:pt x="815" y="721"/>
                  </a:lnTo>
                  <a:lnTo>
                    <a:pt x="806" y="731"/>
                  </a:lnTo>
                  <a:lnTo>
                    <a:pt x="796" y="739"/>
                  </a:lnTo>
                  <a:lnTo>
                    <a:pt x="786" y="746"/>
                  </a:lnTo>
                  <a:lnTo>
                    <a:pt x="776" y="756"/>
                  </a:lnTo>
                  <a:lnTo>
                    <a:pt x="765" y="764"/>
                  </a:lnTo>
                  <a:lnTo>
                    <a:pt x="753" y="774"/>
                  </a:lnTo>
                  <a:lnTo>
                    <a:pt x="743" y="782"/>
                  </a:lnTo>
                  <a:lnTo>
                    <a:pt x="731" y="791"/>
                  </a:lnTo>
                  <a:lnTo>
                    <a:pt x="718" y="801"/>
                  </a:lnTo>
                  <a:lnTo>
                    <a:pt x="704" y="809"/>
                  </a:lnTo>
                  <a:lnTo>
                    <a:pt x="692" y="815"/>
                  </a:lnTo>
                  <a:lnTo>
                    <a:pt x="679" y="823"/>
                  </a:lnTo>
                  <a:lnTo>
                    <a:pt x="665" y="828"/>
                  </a:lnTo>
                  <a:lnTo>
                    <a:pt x="651" y="834"/>
                  </a:lnTo>
                  <a:lnTo>
                    <a:pt x="638" y="840"/>
                  </a:lnTo>
                  <a:lnTo>
                    <a:pt x="624" y="846"/>
                  </a:lnTo>
                  <a:lnTo>
                    <a:pt x="612" y="850"/>
                  </a:lnTo>
                  <a:lnTo>
                    <a:pt x="597" y="854"/>
                  </a:lnTo>
                  <a:lnTo>
                    <a:pt x="583" y="858"/>
                  </a:lnTo>
                  <a:lnTo>
                    <a:pt x="569" y="860"/>
                  </a:lnTo>
                  <a:lnTo>
                    <a:pt x="555" y="864"/>
                  </a:lnTo>
                  <a:lnTo>
                    <a:pt x="542" y="866"/>
                  </a:lnTo>
                  <a:lnTo>
                    <a:pt x="528" y="868"/>
                  </a:lnTo>
                  <a:lnTo>
                    <a:pt x="514" y="868"/>
                  </a:lnTo>
                  <a:lnTo>
                    <a:pt x="501" y="870"/>
                  </a:lnTo>
                  <a:lnTo>
                    <a:pt x="487" y="870"/>
                  </a:lnTo>
                  <a:lnTo>
                    <a:pt x="473" y="870"/>
                  </a:lnTo>
                  <a:lnTo>
                    <a:pt x="460" y="868"/>
                  </a:lnTo>
                  <a:lnTo>
                    <a:pt x="446" y="868"/>
                  </a:lnTo>
                  <a:lnTo>
                    <a:pt x="430" y="866"/>
                  </a:lnTo>
                  <a:lnTo>
                    <a:pt x="419" y="864"/>
                  </a:lnTo>
                  <a:lnTo>
                    <a:pt x="403" y="862"/>
                  </a:lnTo>
                  <a:lnTo>
                    <a:pt x="391" y="860"/>
                  </a:lnTo>
                  <a:lnTo>
                    <a:pt x="378" y="854"/>
                  </a:lnTo>
                  <a:lnTo>
                    <a:pt x="364" y="852"/>
                  </a:lnTo>
                  <a:lnTo>
                    <a:pt x="350" y="848"/>
                  </a:lnTo>
                  <a:lnTo>
                    <a:pt x="339" y="844"/>
                  </a:lnTo>
                  <a:lnTo>
                    <a:pt x="325" y="838"/>
                  </a:lnTo>
                  <a:lnTo>
                    <a:pt x="311" y="834"/>
                  </a:lnTo>
                  <a:lnTo>
                    <a:pt x="299" y="828"/>
                  </a:lnTo>
                  <a:lnTo>
                    <a:pt x="288" y="825"/>
                  </a:lnTo>
                  <a:lnTo>
                    <a:pt x="276" y="817"/>
                  </a:lnTo>
                  <a:lnTo>
                    <a:pt x="262" y="811"/>
                  </a:lnTo>
                  <a:lnTo>
                    <a:pt x="251" y="803"/>
                  </a:lnTo>
                  <a:lnTo>
                    <a:pt x="239" y="795"/>
                  </a:lnTo>
                  <a:lnTo>
                    <a:pt x="227" y="789"/>
                  </a:lnTo>
                  <a:lnTo>
                    <a:pt x="215" y="782"/>
                  </a:lnTo>
                  <a:lnTo>
                    <a:pt x="206" y="772"/>
                  </a:lnTo>
                  <a:lnTo>
                    <a:pt x="194" y="764"/>
                  </a:lnTo>
                  <a:lnTo>
                    <a:pt x="184" y="754"/>
                  </a:lnTo>
                  <a:lnTo>
                    <a:pt x="172" y="744"/>
                  </a:lnTo>
                  <a:lnTo>
                    <a:pt x="163" y="735"/>
                  </a:lnTo>
                  <a:lnTo>
                    <a:pt x="153" y="725"/>
                  </a:lnTo>
                  <a:lnTo>
                    <a:pt x="145" y="715"/>
                  </a:lnTo>
                  <a:lnTo>
                    <a:pt x="135" y="705"/>
                  </a:lnTo>
                  <a:lnTo>
                    <a:pt x="127" y="694"/>
                  </a:lnTo>
                  <a:lnTo>
                    <a:pt x="120" y="684"/>
                  </a:lnTo>
                  <a:lnTo>
                    <a:pt x="110" y="672"/>
                  </a:lnTo>
                  <a:lnTo>
                    <a:pt x="102" y="660"/>
                  </a:lnTo>
                  <a:lnTo>
                    <a:pt x="96" y="649"/>
                  </a:lnTo>
                  <a:lnTo>
                    <a:pt x="88" y="637"/>
                  </a:lnTo>
                  <a:lnTo>
                    <a:pt x="81" y="623"/>
                  </a:lnTo>
                  <a:lnTo>
                    <a:pt x="75" y="612"/>
                  </a:lnTo>
                  <a:lnTo>
                    <a:pt x="69" y="598"/>
                  </a:lnTo>
                  <a:lnTo>
                    <a:pt x="63" y="586"/>
                  </a:lnTo>
                  <a:lnTo>
                    <a:pt x="57" y="573"/>
                  </a:lnTo>
                  <a:lnTo>
                    <a:pt x="53" y="559"/>
                  </a:lnTo>
                  <a:lnTo>
                    <a:pt x="49" y="545"/>
                  </a:lnTo>
                  <a:lnTo>
                    <a:pt x="45" y="531"/>
                  </a:lnTo>
                  <a:lnTo>
                    <a:pt x="41" y="516"/>
                  </a:lnTo>
                  <a:lnTo>
                    <a:pt x="40" y="502"/>
                  </a:lnTo>
                  <a:lnTo>
                    <a:pt x="38" y="489"/>
                  </a:lnTo>
                  <a:lnTo>
                    <a:pt x="36" y="475"/>
                  </a:lnTo>
                  <a:lnTo>
                    <a:pt x="34" y="459"/>
                  </a:lnTo>
                  <a:lnTo>
                    <a:pt x="32" y="444"/>
                  </a:lnTo>
                  <a:lnTo>
                    <a:pt x="30" y="430"/>
                  </a:lnTo>
                  <a:lnTo>
                    <a:pt x="30" y="416"/>
                  </a:lnTo>
                  <a:lnTo>
                    <a:pt x="28" y="403"/>
                  </a:lnTo>
                  <a:lnTo>
                    <a:pt x="28" y="389"/>
                  </a:lnTo>
                  <a:lnTo>
                    <a:pt x="28" y="375"/>
                  </a:lnTo>
                  <a:lnTo>
                    <a:pt x="28" y="363"/>
                  </a:lnTo>
                  <a:lnTo>
                    <a:pt x="26" y="350"/>
                  </a:lnTo>
                  <a:lnTo>
                    <a:pt x="26" y="336"/>
                  </a:lnTo>
                  <a:lnTo>
                    <a:pt x="26" y="324"/>
                  </a:lnTo>
                  <a:lnTo>
                    <a:pt x="26" y="313"/>
                  </a:lnTo>
                  <a:lnTo>
                    <a:pt x="26" y="299"/>
                  </a:lnTo>
                  <a:lnTo>
                    <a:pt x="28" y="289"/>
                  </a:lnTo>
                  <a:lnTo>
                    <a:pt x="28" y="277"/>
                  </a:lnTo>
                  <a:lnTo>
                    <a:pt x="30" y="268"/>
                  </a:lnTo>
                  <a:lnTo>
                    <a:pt x="30" y="256"/>
                  </a:lnTo>
                  <a:lnTo>
                    <a:pt x="30" y="246"/>
                  </a:lnTo>
                  <a:lnTo>
                    <a:pt x="30" y="235"/>
                  </a:lnTo>
                  <a:lnTo>
                    <a:pt x="32" y="227"/>
                  </a:lnTo>
                  <a:lnTo>
                    <a:pt x="34" y="215"/>
                  </a:lnTo>
                  <a:lnTo>
                    <a:pt x="36" y="205"/>
                  </a:lnTo>
                  <a:lnTo>
                    <a:pt x="36" y="197"/>
                  </a:lnTo>
                  <a:lnTo>
                    <a:pt x="38" y="188"/>
                  </a:lnTo>
                  <a:lnTo>
                    <a:pt x="38" y="180"/>
                  </a:lnTo>
                  <a:lnTo>
                    <a:pt x="40" y="170"/>
                  </a:lnTo>
                  <a:lnTo>
                    <a:pt x="41" y="162"/>
                  </a:lnTo>
                  <a:lnTo>
                    <a:pt x="43" y="154"/>
                  </a:lnTo>
                  <a:lnTo>
                    <a:pt x="43" y="147"/>
                  </a:lnTo>
                  <a:lnTo>
                    <a:pt x="45" y="139"/>
                  </a:lnTo>
                  <a:lnTo>
                    <a:pt x="47" y="131"/>
                  </a:lnTo>
                  <a:lnTo>
                    <a:pt x="49" y="125"/>
                  </a:lnTo>
                  <a:lnTo>
                    <a:pt x="51" y="117"/>
                  </a:lnTo>
                  <a:lnTo>
                    <a:pt x="53" y="109"/>
                  </a:lnTo>
                  <a:lnTo>
                    <a:pt x="55" y="104"/>
                  </a:lnTo>
                  <a:lnTo>
                    <a:pt x="57" y="98"/>
                  </a:lnTo>
                  <a:lnTo>
                    <a:pt x="57" y="92"/>
                  </a:lnTo>
                  <a:lnTo>
                    <a:pt x="59" y="86"/>
                  </a:lnTo>
                  <a:lnTo>
                    <a:pt x="61" y="80"/>
                  </a:lnTo>
                  <a:lnTo>
                    <a:pt x="63" y="76"/>
                  </a:lnTo>
                  <a:lnTo>
                    <a:pt x="65" y="70"/>
                  </a:lnTo>
                  <a:lnTo>
                    <a:pt x="67" y="65"/>
                  </a:lnTo>
                  <a:lnTo>
                    <a:pt x="69" y="61"/>
                  </a:lnTo>
                  <a:lnTo>
                    <a:pt x="71" y="57"/>
                  </a:lnTo>
                  <a:lnTo>
                    <a:pt x="75" y="49"/>
                  </a:lnTo>
                  <a:lnTo>
                    <a:pt x="77" y="41"/>
                  </a:lnTo>
                  <a:lnTo>
                    <a:pt x="81" y="33"/>
                  </a:lnTo>
                  <a:lnTo>
                    <a:pt x="83" y="29"/>
                  </a:lnTo>
                  <a:lnTo>
                    <a:pt x="84" y="23"/>
                  </a:lnTo>
                  <a:lnTo>
                    <a:pt x="88" y="20"/>
                  </a:lnTo>
                  <a:lnTo>
                    <a:pt x="90" y="16"/>
                  </a:lnTo>
                  <a:lnTo>
                    <a:pt x="92" y="1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81" name="Freeform 50"/>
            <p:cNvSpPr>
              <a:spLocks/>
            </p:cNvSpPr>
            <p:nvPr/>
          </p:nvSpPr>
          <p:spPr bwMode="auto">
            <a:xfrm>
              <a:off x="3377" y="3060"/>
              <a:ext cx="425" cy="400"/>
            </a:xfrm>
            <a:custGeom>
              <a:avLst/>
              <a:gdLst>
                <a:gd name="T0" fmla="*/ 1 w 850"/>
                <a:gd name="T1" fmla="*/ 0 h 801"/>
                <a:gd name="T2" fmla="*/ 1 w 850"/>
                <a:gd name="T3" fmla="*/ 0 h 801"/>
                <a:gd name="T4" fmla="*/ 1 w 850"/>
                <a:gd name="T5" fmla="*/ 0 h 801"/>
                <a:gd name="T6" fmla="*/ 1 w 850"/>
                <a:gd name="T7" fmla="*/ 0 h 801"/>
                <a:gd name="T8" fmla="*/ 1 w 850"/>
                <a:gd name="T9" fmla="*/ 0 h 801"/>
                <a:gd name="T10" fmla="*/ 1 w 850"/>
                <a:gd name="T11" fmla="*/ 0 h 801"/>
                <a:gd name="T12" fmla="*/ 1 w 850"/>
                <a:gd name="T13" fmla="*/ 0 h 801"/>
                <a:gd name="T14" fmla="*/ 1 w 850"/>
                <a:gd name="T15" fmla="*/ 0 h 801"/>
                <a:gd name="T16" fmla="*/ 1 w 850"/>
                <a:gd name="T17" fmla="*/ 0 h 801"/>
                <a:gd name="T18" fmla="*/ 1 w 850"/>
                <a:gd name="T19" fmla="*/ 0 h 801"/>
                <a:gd name="T20" fmla="*/ 1 w 850"/>
                <a:gd name="T21" fmla="*/ 0 h 801"/>
                <a:gd name="T22" fmla="*/ 1 w 850"/>
                <a:gd name="T23" fmla="*/ 0 h 801"/>
                <a:gd name="T24" fmla="*/ 1 w 850"/>
                <a:gd name="T25" fmla="*/ 0 h 801"/>
                <a:gd name="T26" fmla="*/ 1 w 850"/>
                <a:gd name="T27" fmla="*/ 0 h 801"/>
                <a:gd name="T28" fmla="*/ 1 w 850"/>
                <a:gd name="T29" fmla="*/ 0 h 801"/>
                <a:gd name="T30" fmla="*/ 1 w 850"/>
                <a:gd name="T31" fmla="*/ 0 h 801"/>
                <a:gd name="T32" fmla="*/ 1 w 850"/>
                <a:gd name="T33" fmla="*/ 0 h 801"/>
                <a:gd name="T34" fmla="*/ 1 w 850"/>
                <a:gd name="T35" fmla="*/ 0 h 801"/>
                <a:gd name="T36" fmla="*/ 1 w 850"/>
                <a:gd name="T37" fmla="*/ 0 h 801"/>
                <a:gd name="T38" fmla="*/ 1 w 850"/>
                <a:gd name="T39" fmla="*/ 0 h 801"/>
                <a:gd name="T40" fmla="*/ 1 w 850"/>
                <a:gd name="T41" fmla="*/ 0 h 801"/>
                <a:gd name="T42" fmla="*/ 1 w 850"/>
                <a:gd name="T43" fmla="*/ 0 h 801"/>
                <a:gd name="T44" fmla="*/ 1 w 850"/>
                <a:gd name="T45" fmla="*/ 0 h 801"/>
                <a:gd name="T46" fmla="*/ 1 w 850"/>
                <a:gd name="T47" fmla="*/ 0 h 801"/>
                <a:gd name="T48" fmla="*/ 1 w 850"/>
                <a:gd name="T49" fmla="*/ 0 h 801"/>
                <a:gd name="T50" fmla="*/ 1 w 850"/>
                <a:gd name="T51" fmla="*/ 0 h 801"/>
                <a:gd name="T52" fmla="*/ 1 w 850"/>
                <a:gd name="T53" fmla="*/ 0 h 801"/>
                <a:gd name="T54" fmla="*/ 1 w 850"/>
                <a:gd name="T55" fmla="*/ 0 h 801"/>
                <a:gd name="T56" fmla="*/ 1 w 850"/>
                <a:gd name="T57" fmla="*/ 0 h 801"/>
                <a:gd name="T58" fmla="*/ 1 w 850"/>
                <a:gd name="T59" fmla="*/ 0 h 801"/>
                <a:gd name="T60" fmla="*/ 1 w 850"/>
                <a:gd name="T61" fmla="*/ 0 h 801"/>
                <a:gd name="T62" fmla="*/ 1 w 850"/>
                <a:gd name="T63" fmla="*/ 0 h 801"/>
                <a:gd name="T64" fmla="*/ 1 w 850"/>
                <a:gd name="T65" fmla="*/ 0 h 801"/>
                <a:gd name="T66" fmla="*/ 1 w 850"/>
                <a:gd name="T67" fmla="*/ 0 h 801"/>
                <a:gd name="T68" fmla="*/ 1 w 850"/>
                <a:gd name="T69" fmla="*/ 0 h 801"/>
                <a:gd name="T70" fmla="*/ 1 w 850"/>
                <a:gd name="T71" fmla="*/ 0 h 801"/>
                <a:gd name="T72" fmla="*/ 1 w 850"/>
                <a:gd name="T73" fmla="*/ 0 h 801"/>
                <a:gd name="T74" fmla="*/ 1 w 850"/>
                <a:gd name="T75" fmla="*/ 0 h 801"/>
                <a:gd name="T76" fmla="*/ 1 w 850"/>
                <a:gd name="T77" fmla="*/ 0 h 801"/>
                <a:gd name="T78" fmla="*/ 1 w 850"/>
                <a:gd name="T79" fmla="*/ 0 h 801"/>
                <a:gd name="T80" fmla="*/ 1 w 850"/>
                <a:gd name="T81" fmla="*/ 0 h 801"/>
                <a:gd name="T82" fmla="*/ 1 w 850"/>
                <a:gd name="T83" fmla="*/ 0 h 801"/>
                <a:gd name="T84" fmla="*/ 1 w 850"/>
                <a:gd name="T85" fmla="*/ 0 h 801"/>
                <a:gd name="T86" fmla="*/ 1 w 850"/>
                <a:gd name="T87" fmla="*/ 0 h 801"/>
                <a:gd name="T88" fmla="*/ 1 w 850"/>
                <a:gd name="T89" fmla="*/ 0 h 801"/>
                <a:gd name="T90" fmla="*/ 1 w 850"/>
                <a:gd name="T91" fmla="*/ 0 h 801"/>
                <a:gd name="T92" fmla="*/ 1 w 850"/>
                <a:gd name="T93" fmla="*/ 0 h 801"/>
                <a:gd name="T94" fmla="*/ 1 w 850"/>
                <a:gd name="T95" fmla="*/ 0 h 801"/>
                <a:gd name="T96" fmla="*/ 1 w 850"/>
                <a:gd name="T97" fmla="*/ 0 h 801"/>
                <a:gd name="T98" fmla="*/ 1 w 850"/>
                <a:gd name="T99" fmla="*/ 0 h 801"/>
                <a:gd name="T100" fmla="*/ 1 w 850"/>
                <a:gd name="T101" fmla="*/ 0 h 801"/>
                <a:gd name="T102" fmla="*/ 1 w 850"/>
                <a:gd name="T103" fmla="*/ 0 h 801"/>
                <a:gd name="T104" fmla="*/ 1 w 850"/>
                <a:gd name="T105" fmla="*/ 0 h 801"/>
                <a:gd name="T106" fmla="*/ 1 w 850"/>
                <a:gd name="T107" fmla="*/ 0 h 801"/>
                <a:gd name="T108" fmla="*/ 1 w 850"/>
                <a:gd name="T109" fmla="*/ 0 h 801"/>
                <a:gd name="T110" fmla="*/ 1 w 850"/>
                <a:gd name="T111" fmla="*/ 0 h 801"/>
                <a:gd name="T112" fmla="*/ 1 w 850"/>
                <a:gd name="T113" fmla="*/ 0 h 801"/>
                <a:gd name="T114" fmla="*/ 1 w 850"/>
                <a:gd name="T115" fmla="*/ 0 h 801"/>
                <a:gd name="T116" fmla="*/ 1 w 850"/>
                <a:gd name="T117" fmla="*/ 0 h 80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50"/>
                <a:gd name="T178" fmla="*/ 0 h 801"/>
                <a:gd name="T179" fmla="*/ 850 w 850"/>
                <a:gd name="T180" fmla="*/ 801 h 80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50" h="801">
                  <a:moveTo>
                    <a:pt x="63" y="0"/>
                  </a:moveTo>
                  <a:lnTo>
                    <a:pt x="63" y="0"/>
                  </a:lnTo>
                  <a:lnTo>
                    <a:pt x="61" y="4"/>
                  </a:lnTo>
                  <a:lnTo>
                    <a:pt x="57" y="8"/>
                  </a:lnTo>
                  <a:lnTo>
                    <a:pt x="57" y="16"/>
                  </a:lnTo>
                  <a:lnTo>
                    <a:pt x="53" y="20"/>
                  </a:lnTo>
                  <a:lnTo>
                    <a:pt x="51" y="24"/>
                  </a:lnTo>
                  <a:lnTo>
                    <a:pt x="49" y="30"/>
                  </a:lnTo>
                  <a:lnTo>
                    <a:pt x="49" y="35"/>
                  </a:lnTo>
                  <a:lnTo>
                    <a:pt x="45" y="41"/>
                  </a:lnTo>
                  <a:lnTo>
                    <a:pt x="45" y="47"/>
                  </a:lnTo>
                  <a:lnTo>
                    <a:pt x="43" y="55"/>
                  </a:lnTo>
                  <a:lnTo>
                    <a:pt x="41" y="63"/>
                  </a:lnTo>
                  <a:lnTo>
                    <a:pt x="37" y="69"/>
                  </a:lnTo>
                  <a:lnTo>
                    <a:pt x="35" y="76"/>
                  </a:lnTo>
                  <a:lnTo>
                    <a:pt x="33" y="86"/>
                  </a:lnTo>
                  <a:lnTo>
                    <a:pt x="32" y="94"/>
                  </a:lnTo>
                  <a:lnTo>
                    <a:pt x="30" y="102"/>
                  </a:lnTo>
                  <a:lnTo>
                    <a:pt x="26" y="112"/>
                  </a:lnTo>
                  <a:lnTo>
                    <a:pt x="24" y="121"/>
                  </a:lnTo>
                  <a:lnTo>
                    <a:pt x="22" y="133"/>
                  </a:lnTo>
                  <a:lnTo>
                    <a:pt x="20" y="141"/>
                  </a:lnTo>
                  <a:lnTo>
                    <a:pt x="18" y="153"/>
                  </a:lnTo>
                  <a:lnTo>
                    <a:pt x="14" y="162"/>
                  </a:lnTo>
                  <a:lnTo>
                    <a:pt x="12" y="174"/>
                  </a:lnTo>
                  <a:lnTo>
                    <a:pt x="10" y="184"/>
                  </a:lnTo>
                  <a:lnTo>
                    <a:pt x="10" y="196"/>
                  </a:lnTo>
                  <a:lnTo>
                    <a:pt x="8" y="207"/>
                  </a:lnTo>
                  <a:lnTo>
                    <a:pt x="6" y="221"/>
                  </a:lnTo>
                  <a:lnTo>
                    <a:pt x="4" y="233"/>
                  </a:lnTo>
                  <a:lnTo>
                    <a:pt x="4" y="244"/>
                  </a:lnTo>
                  <a:lnTo>
                    <a:pt x="2" y="256"/>
                  </a:lnTo>
                  <a:lnTo>
                    <a:pt x="2" y="270"/>
                  </a:lnTo>
                  <a:lnTo>
                    <a:pt x="0" y="282"/>
                  </a:lnTo>
                  <a:lnTo>
                    <a:pt x="0" y="295"/>
                  </a:lnTo>
                  <a:lnTo>
                    <a:pt x="0" y="307"/>
                  </a:lnTo>
                  <a:lnTo>
                    <a:pt x="0" y="321"/>
                  </a:lnTo>
                  <a:lnTo>
                    <a:pt x="0" y="334"/>
                  </a:lnTo>
                  <a:lnTo>
                    <a:pt x="0" y="346"/>
                  </a:lnTo>
                  <a:lnTo>
                    <a:pt x="0" y="360"/>
                  </a:lnTo>
                  <a:lnTo>
                    <a:pt x="2" y="373"/>
                  </a:lnTo>
                  <a:lnTo>
                    <a:pt x="2" y="387"/>
                  </a:lnTo>
                  <a:lnTo>
                    <a:pt x="4" y="401"/>
                  </a:lnTo>
                  <a:lnTo>
                    <a:pt x="6" y="414"/>
                  </a:lnTo>
                  <a:lnTo>
                    <a:pt x="8" y="428"/>
                  </a:lnTo>
                  <a:lnTo>
                    <a:pt x="10" y="442"/>
                  </a:lnTo>
                  <a:lnTo>
                    <a:pt x="12" y="456"/>
                  </a:lnTo>
                  <a:lnTo>
                    <a:pt x="16" y="467"/>
                  </a:lnTo>
                  <a:lnTo>
                    <a:pt x="20" y="481"/>
                  </a:lnTo>
                  <a:lnTo>
                    <a:pt x="24" y="495"/>
                  </a:lnTo>
                  <a:lnTo>
                    <a:pt x="28" y="508"/>
                  </a:lnTo>
                  <a:lnTo>
                    <a:pt x="32" y="522"/>
                  </a:lnTo>
                  <a:lnTo>
                    <a:pt x="37" y="536"/>
                  </a:lnTo>
                  <a:lnTo>
                    <a:pt x="43" y="549"/>
                  </a:lnTo>
                  <a:lnTo>
                    <a:pt x="49" y="561"/>
                  </a:lnTo>
                  <a:lnTo>
                    <a:pt x="55" y="575"/>
                  </a:lnTo>
                  <a:lnTo>
                    <a:pt x="63" y="588"/>
                  </a:lnTo>
                  <a:lnTo>
                    <a:pt x="69" y="600"/>
                  </a:lnTo>
                  <a:lnTo>
                    <a:pt x="76" y="614"/>
                  </a:lnTo>
                  <a:lnTo>
                    <a:pt x="84" y="625"/>
                  </a:lnTo>
                  <a:lnTo>
                    <a:pt x="94" y="639"/>
                  </a:lnTo>
                  <a:lnTo>
                    <a:pt x="102" y="651"/>
                  </a:lnTo>
                  <a:lnTo>
                    <a:pt x="112" y="663"/>
                  </a:lnTo>
                  <a:lnTo>
                    <a:pt x="121" y="672"/>
                  </a:lnTo>
                  <a:lnTo>
                    <a:pt x="131" y="684"/>
                  </a:lnTo>
                  <a:lnTo>
                    <a:pt x="141" y="692"/>
                  </a:lnTo>
                  <a:lnTo>
                    <a:pt x="151" y="704"/>
                  </a:lnTo>
                  <a:lnTo>
                    <a:pt x="161" y="711"/>
                  </a:lnTo>
                  <a:lnTo>
                    <a:pt x="172" y="721"/>
                  </a:lnTo>
                  <a:lnTo>
                    <a:pt x="182" y="729"/>
                  </a:lnTo>
                  <a:lnTo>
                    <a:pt x="192" y="737"/>
                  </a:lnTo>
                  <a:lnTo>
                    <a:pt x="203" y="743"/>
                  </a:lnTo>
                  <a:lnTo>
                    <a:pt x="213" y="749"/>
                  </a:lnTo>
                  <a:lnTo>
                    <a:pt x="225" y="756"/>
                  </a:lnTo>
                  <a:lnTo>
                    <a:pt x="237" y="762"/>
                  </a:lnTo>
                  <a:lnTo>
                    <a:pt x="246" y="766"/>
                  </a:lnTo>
                  <a:lnTo>
                    <a:pt x="258" y="772"/>
                  </a:lnTo>
                  <a:lnTo>
                    <a:pt x="270" y="776"/>
                  </a:lnTo>
                  <a:lnTo>
                    <a:pt x="282" y="780"/>
                  </a:lnTo>
                  <a:lnTo>
                    <a:pt x="293" y="784"/>
                  </a:lnTo>
                  <a:lnTo>
                    <a:pt x="305" y="788"/>
                  </a:lnTo>
                  <a:lnTo>
                    <a:pt x="317" y="790"/>
                  </a:lnTo>
                  <a:lnTo>
                    <a:pt x="329" y="794"/>
                  </a:lnTo>
                  <a:lnTo>
                    <a:pt x="340" y="795"/>
                  </a:lnTo>
                  <a:lnTo>
                    <a:pt x="352" y="797"/>
                  </a:lnTo>
                  <a:lnTo>
                    <a:pt x="364" y="797"/>
                  </a:lnTo>
                  <a:lnTo>
                    <a:pt x="375" y="799"/>
                  </a:lnTo>
                  <a:lnTo>
                    <a:pt x="387" y="799"/>
                  </a:lnTo>
                  <a:lnTo>
                    <a:pt x="401" y="801"/>
                  </a:lnTo>
                  <a:lnTo>
                    <a:pt x="413" y="799"/>
                  </a:lnTo>
                  <a:lnTo>
                    <a:pt x="424" y="799"/>
                  </a:lnTo>
                  <a:lnTo>
                    <a:pt x="436" y="799"/>
                  </a:lnTo>
                  <a:lnTo>
                    <a:pt x="448" y="799"/>
                  </a:lnTo>
                  <a:lnTo>
                    <a:pt x="460" y="797"/>
                  </a:lnTo>
                  <a:lnTo>
                    <a:pt x="471" y="795"/>
                  </a:lnTo>
                  <a:lnTo>
                    <a:pt x="483" y="794"/>
                  </a:lnTo>
                  <a:lnTo>
                    <a:pt x="495" y="792"/>
                  </a:lnTo>
                  <a:lnTo>
                    <a:pt x="506" y="788"/>
                  </a:lnTo>
                  <a:lnTo>
                    <a:pt x="518" y="786"/>
                  </a:lnTo>
                  <a:lnTo>
                    <a:pt x="530" y="782"/>
                  </a:lnTo>
                  <a:lnTo>
                    <a:pt x="542" y="780"/>
                  </a:lnTo>
                  <a:lnTo>
                    <a:pt x="553" y="776"/>
                  </a:lnTo>
                  <a:lnTo>
                    <a:pt x="563" y="770"/>
                  </a:lnTo>
                  <a:lnTo>
                    <a:pt x="575" y="766"/>
                  </a:lnTo>
                  <a:lnTo>
                    <a:pt x="587" y="762"/>
                  </a:lnTo>
                  <a:lnTo>
                    <a:pt x="596" y="756"/>
                  </a:lnTo>
                  <a:lnTo>
                    <a:pt x="608" y="752"/>
                  </a:lnTo>
                  <a:lnTo>
                    <a:pt x="618" y="747"/>
                  </a:lnTo>
                  <a:lnTo>
                    <a:pt x="630" y="743"/>
                  </a:lnTo>
                  <a:lnTo>
                    <a:pt x="639" y="737"/>
                  </a:lnTo>
                  <a:lnTo>
                    <a:pt x="649" y="731"/>
                  </a:lnTo>
                  <a:lnTo>
                    <a:pt x="659" y="725"/>
                  </a:lnTo>
                  <a:lnTo>
                    <a:pt x="669" y="719"/>
                  </a:lnTo>
                  <a:lnTo>
                    <a:pt x="678" y="711"/>
                  </a:lnTo>
                  <a:lnTo>
                    <a:pt x="686" y="706"/>
                  </a:lnTo>
                  <a:lnTo>
                    <a:pt x="696" y="698"/>
                  </a:lnTo>
                  <a:lnTo>
                    <a:pt x="706" y="692"/>
                  </a:lnTo>
                  <a:lnTo>
                    <a:pt x="714" y="684"/>
                  </a:lnTo>
                  <a:lnTo>
                    <a:pt x="723" y="676"/>
                  </a:lnTo>
                  <a:lnTo>
                    <a:pt x="731" y="670"/>
                  </a:lnTo>
                  <a:lnTo>
                    <a:pt x="739" y="663"/>
                  </a:lnTo>
                  <a:lnTo>
                    <a:pt x="747" y="655"/>
                  </a:lnTo>
                  <a:lnTo>
                    <a:pt x="755" y="647"/>
                  </a:lnTo>
                  <a:lnTo>
                    <a:pt x="762" y="639"/>
                  </a:lnTo>
                  <a:lnTo>
                    <a:pt x="770" y="631"/>
                  </a:lnTo>
                  <a:lnTo>
                    <a:pt x="776" y="624"/>
                  </a:lnTo>
                  <a:lnTo>
                    <a:pt x="782" y="616"/>
                  </a:lnTo>
                  <a:lnTo>
                    <a:pt x="788" y="606"/>
                  </a:lnTo>
                  <a:lnTo>
                    <a:pt x="794" y="598"/>
                  </a:lnTo>
                  <a:lnTo>
                    <a:pt x="798" y="588"/>
                  </a:lnTo>
                  <a:lnTo>
                    <a:pt x="803" y="581"/>
                  </a:lnTo>
                  <a:lnTo>
                    <a:pt x="809" y="573"/>
                  </a:lnTo>
                  <a:lnTo>
                    <a:pt x="813" y="563"/>
                  </a:lnTo>
                  <a:lnTo>
                    <a:pt x="817" y="553"/>
                  </a:lnTo>
                  <a:lnTo>
                    <a:pt x="821" y="545"/>
                  </a:lnTo>
                  <a:lnTo>
                    <a:pt x="825" y="536"/>
                  </a:lnTo>
                  <a:lnTo>
                    <a:pt x="829" y="528"/>
                  </a:lnTo>
                  <a:lnTo>
                    <a:pt x="831" y="518"/>
                  </a:lnTo>
                  <a:lnTo>
                    <a:pt x="835" y="510"/>
                  </a:lnTo>
                  <a:lnTo>
                    <a:pt x="837" y="500"/>
                  </a:lnTo>
                  <a:lnTo>
                    <a:pt x="841" y="493"/>
                  </a:lnTo>
                  <a:lnTo>
                    <a:pt x="843" y="483"/>
                  </a:lnTo>
                  <a:lnTo>
                    <a:pt x="845" y="475"/>
                  </a:lnTo>
                  <a:lnTo>
                    <a:pt x="845" y="465"/>
                  </a:lnTo>
                  <a:lnTo>
                    <a:pt x="846" y="456"/>
                  </a:lnTo>
                  <a:lnTo>
                    <a:pt x="848" y="448"/>
                  </a:lnTo>
                  <a:lnTo>
                    <a:pt x="848" y="438"/>
                  </a:lnTo>
                  <a:lnTo>
                    <a:pt x="848" y="428"/>
                  </a:lnTo>
                  <a:lnTo>
                    <a:pt x="850" y="420"/>
                  </a:lnTo>
                  <a:lnTo>
                    <a:pt x="848" y="411"/>
                  </a:lnTo>
                  <a:lnTo>
                    <a:pt x="848" y="403"/>
                  </a:lnTo>
                  <a:lnTo>
                    <a:pt x="848" y="393"/>
                  </a:lnTo>
                  <a:lnTo>
                    <a:pt x="848" y="385"/>
                  </a:lnTo>
                  <a:lnTo>
                    <a:pt x="848" y="375"/>
                  </a:lnTo>
                  <a:lnTo>
                    <a:pt x="846" y="368"/>
                  </a:lnTo>
                  <a:lnTo>
                    <a:pt x="846" y="358"/>
                  </a:lnTo>
                  <a:lnTo>
                    <a:pt x="845" y="350"/>
                  </a:lnTo>
                  <a:lnTo>
                    <a:pt x="843" y="342"/>
                  </a:lnTo>
                  <a:lnTo>
                    <a:pt x="841" y="332"/>
                  </a:lnTo>
                  <a:lnTo>
                    <a:pt x="837" y="325"/>
                  </a:lnTo>
                  <a:lnTo>
                    <a:pt x="835" y="317"/>
                  </a:lnTo>
                  <a:lnTo>
                    <a:pt x="833" y="309"/>
                  </a:lnTo>
                  <a:lnTo>
                    <a:pt x="829" y="301"/>
                  </a:lnTo>
                  <a:lnTo>
                    <a:pt x="827" y="293"/>
                  </a:lnTo>
                  <a:lnTo>
                    <a:pt x="823" y="286"/>
                  </a:lnTo>
                  <a:lnTo>
                    <a:pt x="819" y="278"/>
                  </a:lnTo>
                  <a:lnTo>
                    <a:pt x="815" y="272"/>
                  </a:lnTo>
                  <a:lnTo>
                    <a:pt x="809" y="264"/>
                  </a:lnTo>
                  <a:lnTo>
                    <a:pt x="807" y="258"/>
                  </a:lnTo>
                  <a:lnTo>
                    <a:pt x="802" y="250"/>
                  </a:lnTo>
                  <a:lnTo>
                    <a:pt x="798" y="244"/>
                  </a:lnTo>
                  <a:lnTo>
                    <a:pt x="792" y="237"/>
                  </a:lnTo>
                  <a:lnTo>
                    <a:pt x="788" y="231"/>
                  </a:lnTo>
                  <a:lnTo>
                    <a:pt x="782" y="225"/>
                  </a:lnTo>
                  <a:lnTo>
                    <a:pt x="776" y="219"/>
                  </a:lnTo>
                  <a:lnTo>
                    <a:pt x="770" y="213"/>
                  </a:lnTo>
                  <a:lnTo>
                    <a:pt x="764" y="207"/>
                  </a:lnTo>
                  <a:lnTo>
                    <a:pt x="759" y="202"/>
                  </a:lnTo>
                  <a:lnTo>
                    <a:pt x="753" y="196"/>
                  </a:lnTo>
                  <a:lnTo>
                    <a:pt x="747" y="192"/>
                  </a:lnTo>
                  <a:lnTo>
                    <a:pt x="741" y="186"/>
                  </a:lnTo>
                  <a:lnTo>
                    <a:pt x="733" y="182"/>
                  </a:lnTo>
                  <a:lnTo>
                    <a:pt x="725" y="178"/>
                  </a:lnTo>
                  <a:lnTo>
                    <a:pt x="719" y="172"/>
                  </a:lnTo>
                  <a:lnTo>
                    <a:pt x="712" y="170"/>
                  </a:lnTo>
                  <a:lnTo>
                    <a:pt x="704" y="166"/>
                  </a:lnTo>
                  <a:lnTo>
                    <a:pt x="696" y="162"/>
                  </a:lnTo>
                  <a:lnTo>
                    <a:pt x="688" y="160"/>
                  </a:lnTo>
                  <a:lnTo>
                    <a:pt x="680" y="159"/>
                  </a:lnTo>
                  <a:lnTo>
                    <a:pt x="673" y="155"/>
                  </a:lnTo>
                  <a:lnTo>
                    <a:pt x="663" y="153"/>
                  </a:lnTo>
                  <a:lnTo>
                    <a:pt x="655" y="149"/>
                  </a:lnTo>
                  <a:lnTo>
                    <a:pt x="647" y="149"/>
                  </a:lnTo>
                  <a:lnTo>
                    <a:pt x="639" y="145"/>
                  </a:lnTo>
                  <a:lnTo>
                    <a:pt x="630" y="145"/>
                  </a:lnTo>
                  <a:lnTo>
                    <a:pt x="622" y="143"/>
                  </a:lnTo>
                  <a:lnTo>
                    <a:pt x="614" y="141"/>
                  </a:lnTo>
                  <a:lnTo>
                    <a:pt x="608" y="141"/>
                  </a:lnTo>
                  <a:lnTo>
                    <a:pt x="600" y="139"/>
                  </a:lnTo>
                  <a:lnTo>
                    <a:pt x="592" y="137"/>
                  </a:lnTo>
                  <a:lnTo>
                    <a:pt x="585" y="137"/>
                  </a:lnTo>
                  <a:lnTo>
                    <a:pt x="577" y="137"/>
                  </a:lnTo>
                  <a:lnTo>
                    <a:pt x="569" y="137"/>
                  </a:lnTo>
                  <a:lnTo>
                    <a:pt x="561" y="137"/>
                  </a:lnTo>
                  <a:lnTo>
                    <a:pt x="555" y="137"/>
                  </a:lnTo>
                  <a:lnTo>
                    <a:pt x="547" y="137"/>
                  </a:lnTo>
                  <a:lnTo>
                    <a:pt x="540" y="137"/>
                  </a:lnTo>
                  <a:lnTo>
                    <a:pt x="532" y="137"/>
                  </a:lnTo>
                  <a:lnTo>
                    <a:pt x="526" y="139"/>
                  </a:lnTo>
                  <a:lnTo>
                    <a:pt x="518" y="139"/>
                  </a:lnTo>
                  <a:lnTo>
                    <a:pt x="512" y="141"/>
                  </a:lnTo>
                  <a:lnTo>
                    <a:pt x="504" y="141"/>
                  </a:lnTo>
                  <a:lnTo>
                    <a:pt x="499" y="143"/>
                  </a:lnTo>
                  <a:lnTo>
                    <a:pt x="491" y="145"/>
                  </a:lnTo>
                  <a:lnTo>
                    <a:pt x="485" y="147"/>
                  </a:lnTo>
                  <a:lnTo>
                    <a:pt x="477" y="149"/>
                  </a:lnTo>
                  <a:lnTo>
                    <a:pt x="471" y="151"/>
                  </a:lnTo>
                  <a:lnTo>
                    <a:pt x="465" y="153"/>
                  </a:lnTo>
                  <a:lnTo>
                    <a:pt x="460" y="155"/>
                  </a:lnTo>
                  <a:lnTo>
                    <a:pt x="452" y="157"/>
                  </a:lnTo>
                  <a:lnTo>
                    <a:pt x="446" y="160"/>
                  </a:lnTo>
                  <a:lnTo>
                    <a:pt x="440" y="162"/>
                  </a:lnTo>
                  <a:lnTo>
                    <a:pt x="434" y="166"/>
                  </a:lnTo>
                  <a:lnTo>
                    <a:pt x="426" y="168"/>
                  </a:lnTo>
                  <a:lnTo>
                    <a:pt x="420" y="172"/>
                  </a:lnTo>
                  <a:lnTo>
                    <a:pt x="415" y="174"/>
                  </a:lnTo>
                  <a:lnTo>
                    <a:pt x="409" y="180"/>
                  </a:lnTo>
                  <a:lnTo>
                    <a:pt x="403" y="182"/>
                  </a:lnTo>
                  <a:lnTo>
                    <a:pt x="399" y="186"/>
                  </a:lnTo>
                  <a:lnTo>
                    <a:pt x="393" y="190"/>
                  </a:lnTo>
                  <a:lnTo>
                    <a:pt x="387" y="194"/>
                  </a:lnTo>
                  <a:lnTo>
                    <a:pt x="381" y="200"/>
                  </a:lnTo>
                  <a:lnTo>
                    <a:pt x="375" y="203"/>
                  </a:lnTo>
                  <a:lnTo>
                    <a:pt x="372" y="207"/>
                  </a:lnTo>
                  <a:lnTo>
                    <a:pt x="366" y="213"/>
                  </a:lnTo>
                  <a:lnTo>
                    <a:pt x="362" y="219"/>
                  </a:lnTo>
                  <a:lnTo>
                    <a:pt x="356" y="225"/>
                  </a:lnTo>
                  <a:lnTo>
                    <a:pt x="350" y="229"/>
                  </a:lnTo>
                  <a:lnTo>
                    <a:pt x="346" y="235"/>
                  </a:lnTo>
                  <a:lnTo>
                    <a:pt x="340" y="239"/>
                  </a:lnTo>
                  <a:lnTo>
                    <a:pt x="336" y="246"/>
                  </a:lnTo>
                  <a:lnTo>
                    <a:pt x="331" y="252"/>
                  </a:lnTo>
                  <a:lnTo>
                    <a:pt x="327" y="258"/>
                  </a:lnTo>
                  <a:lnTo>
                    <a:pt x="323" y="264"/>
                  </a:lnTo>
                  <a:lnTo>
                    <a:pt x="317" y="272"/>
                  </a:lnTo>
                  <a:lnTo>
                    <a:pt x="313" y="278"/>
                  </a:lnTo>
                  <a:lnTo>
                    <a:pt x="309" y="284"/>
                  </a:lnTo>
                  <a:lnTo>
                    <a:pt x="303" y="291"/>
                  </a:lnTo>
                  <a:lnTo>
                    <a:pt x="301" y="297"/>
                  </a:lnTo>
                  <a:lnTo>
                    <a:pt x="297" y="305"/>
                  </a:lnTo>
                  <a:lnTo>
                    <a:pt x="293" y="313"/>
                  </a:lnTo>
                  <a:lnTo>
                    <a:pt x="289" y="321"/>
                  </a:lnTo>
                  <a:lnTo>
                    <a:pt x="286" y="329"/>
                  </a:lnTo>
                  <a:lnTo>
                    <a:pt x="280" y="334"/>
                  </a:lnTo>
                  <a:lnTo>
                    <a:pt x="278" y="342"/>
                  </a:lnTo>
                  <a:lnTo>
                    <a:pt x="272" y="350"/>
                  </a:lnTo>
                  <a:lnTo>
                    <a:pt x="270" y="358"/>
                  </a:lnTo>
                  <a:lnTo>
                    <a:pt x="264" y="364"/>
                  </a:lnTo>
                  <a:lnTo>
                    <a:pt x="262" y="371"/>
                  </a:lnTo>
                  <a:lnTo>
                    <a:pt x="258" y="379"/>
                  </a:lnTo>
                  <a:lnTo>
                    <a:pt x="256" y="387"/>
                  </a:lnTo>
                  <a:lnTo>
                    <a:pt x="252" y="395"/>
                  </a:lnTo>
                  <a:lnTo>
                    <a:pt x="248" y="403"/>
                  </a:lnTo>
                  <a:lnTo>
                    <a:pt x="246" y="409"/>
                  </a:lnTo>
                  <a:lnTo>
                    <a:pt x="243" y="416"/>
                  </a:lnTo>
                  <a:lnTo>
                    <a:pt x="239" y="422"/>
                  </a:lnTo>
                  <a:lnTo>
                    <a:pt x="237" y="430"/>
                  </a:lnTo>
                  <a:lnTo>
                    <a:pt x="235" y="438"/>
                  </a:lnTo>
                  <a:lnTo>
                    <a:pt x="231" y="446"/>
                  </a:lnTo>
                  <a:lnTo>
                    <a:pt x="229" y="452"/>
                  </a:lnTo>
                  <a:lnTo>
                    <a:pt x="227" y="457"/>
                  </a:lnTo>
                  <a:lnTo>
                    <a:pt x="223" y="465"/>
                  </a:lnTo>
                  <a:lnTo>
                    <a:pt x="221" y="471"/>
                  </a:lnTo>
                  <a:lnTo>
                    <a:pt x="219" y="477"/>
                  </a:lnTo>
                  <a:lnTo>
                    <a:pt x="215" y="485"/>
                  </a:lnTo>
                  <a:lnTo>
                    <a:pt x="213" y="491"/>
                  </a:lnTo>
                  <a:lnTo>
                    <a:pt x="211" y="497"/>
                  </a:lnTo>
                  <a:lnTo>
                    <a:pt x="209" y="502"/>
                  </a:lnTo>
                  <a:lnTo>
                    <a:pt x="207" y="508"/>
                  </a:lnTo>
                  <a:lnTo>
                    <a:pt x="205" y="514"/>
                  </a:lnTo>
                  <a:lnTo>
                    <a:pt x="203" y="522"/>
                  </a:lnTo>
                  <a:lnTo>
                    <a:pt x="200" y="528"/>
                  </a:lnTo>
                  <a:lnTo>
                    <a:pt x="200" y="534"/>
                  </a:lnTo>
                  <a:lnTo>
                    <a:pt x="198" y="540"/>
                  </a:lnTo>
                  <a:lnTo>
                    <a:pt x="196" y="545"/>
                  </a:lnTo>
                  <a:lnTo>
                    <a:pt x="194" y="549"/>
                  </a:lnTo>
                  <a:lnTo>
                    <a:pt x="192" y="553"/>
                  </a:lnTo>
                  <a:lnTo>
                    <a:pt x="190" y="559"/>
                  </a:lnTo>
                  <a:lnTo>
                    <a:pt x="188" y="565"/>
                  </a:lnTo>
                  <a:lnTo>
                    <a:pt x="188" y="569"/>
                  </a:lnTo>
                  <a:lnTo>
                    <a:pt x="186" y="573"/>
                  </a:lnTo>
                  <a:lnTo>
                    <a:pt x="184" y="579"/>
                  </a:lnTo>
                  <a:lnTo>
                    <a:pt x="184" y="583"/>
                  </a:lnTo>
                  <a:lnTo>
                    <a:pt x="180" y="590"/>
                  </a:lnTo>
                  <a:lnTo>
                    <a:pt x="178" y="598"/>
                  </a:lnTo>
                  <a:lnTo>
                    <a:pt x="176" y="606"/>
                  </a:lnTo>
                  <a:lnTo>
                    <a:pt x="174" y="612"/>
                  </a:lnTo>
                  <a:lnTo>
                    <a:pt x="172" y="618"/>
                  </a:lnTo>
                  <a:lnTo>
                    <a:pt x="172" y="624"/>
                  </a:lnTo>
                  <a:lnTo>
                    <a:pt x="170" y="627"/>
                  </a:lnTo>
                  <a:lnTo>
                    <a:pt x="170" y="631"/>
                  </a:lnTo>
                  <a:lnTo>
                    <a:pt x="168" y="637"/>
                  </a:lnTo>
                  <a:lnTo>
                    <a:pt x="168" y="639"/>
                  </a:lnTo>
                  <a:lnTo>
                    <a:pt x="190" y="655"/>
                  </a:lnTo>
                  <a:lnTo>
                    <a:pt x="190" y="653"/>
                  </a:lnTo>
                  <a:lnTo>
                    <a:pt x="190" y="651"/>
                  </a:lnTo>
                  <a:lnTo>
                    <a:pt x="192" y="645"/>
                  </a:lnTo>
                  <a:lnTo>
                    <a:pt x="194" y="641"/>
                  </a:lnTo>
                  <a:lnTo>
                    <a:pt x="194" y="633"/>
                  </a:lnTo>
                  <a:lnTo>
                    <a:pt x="196" y="625"/>
                  </a:lnTo>
                  <a:lnTo>
                    <a:pt x="198" y="620"/>
                  </a:lnTo>
                  <a:lnTo>
                    <a:pt x="200" y="616"/>
                  </a:lnTo>
                  <a:lnTo>
                    <a:pt x="200" y="610"/>
                  </a:lnTo>
                  <a:lnTo>
                    <a:pt x="202" y="606"/>
                  </a:lnTo>
                  <a:lnTo>
                    <a:pt x="203" y="598"/>
                  </a:lnTo>
                  <a:lnTo>
                    <a:pt x="205" y="592"/>
                  </a:lnTo>
                  <a:lnTo>
                    <a:pt x="207" y="586"/>
                  </a:lnTo>
                  <a:lnTo>
                    <a:pt x="209" y="581"/>
                  </a:lnTo>
                  <a:lnTo>
                    <a:pt x="211" y="573"/>
                  </a:lnTo>
                  <a:lnTo>
                    <a:pt x="213" y="567"/>
                  </a:lnTo>
                  <a:lnTo>
                    <a:pt x="215" y="559"/>
                  </a:lnTo>
                  <a:lnTo>
                    <a:pt x="217" y="553"/>
                  </a:lnTo>
                  <a:lnTo>
                    <a:pt x="219" y="545"/>
                  </a:lnTo>
                  <a:lnTo>
                    <a:pt x="223" y="538"/>
                  </a:lnTo>
                  <a:lnTo>
                    <a:pt x="225" y="530"/>
                  </a:lnTo>
                  <a:lnTo>
                    <a:pt x="227" y="522"/>
                  </a:lnTo>
                  <a:lnTo>
                    <a:pt x="231" y="514"/>
                  </a:lnTo>
                  <a:lnTo>
                    <a:pt x="233" y="506"/>
                  </a:lnTo>
                  <a:lnTo>
                    <a:pt x="237" y="497"/>
                  </a:lnTo>
                  <a:lnTo>
                    <a:pt x="241" y="489"/>
                  </a:lnTo>
                  <a:lnTo>
                    <a:pt x="243" y="481"/>
                  </a:lnTo>
                  <a:lnTo>
                    <a:pt x="246" y="471"/>
                  </a:lnTo>
                  <a:lnTo>
                    <a:pt x="248" y="463"/>
                  </a:lnTo>
                  <a:lnTo>
                    <a:pt x="252" y="456"/>
                  </a:lnTo>
                  <a:lnTo>
                    <a:pt x="256" y="446"/>
                  </a:lnTo>
                  <a:lnTo>
                    <a:pt x="260" y="436"/>
                  </a:lnTo>
                  <a:lnTo>
                    <a:pt x="264" y="428"/>
                  </a:lnTo>
                  <a:lnTo>
                    <a:pt x="268" y="420"/>
                  </a:lnTo>
                  <a:lnTo>
                    <a:pt x="270" y="411"/>
                  </a:lnTo>
                  <a:lnTo>
                    <a:pt x="276" y="403"/>
                  </a:lnTo>
                  <a:lnTo>
                    <a:pt x="278" y="393"/>
                  </a:lnTo>
                  <a:lnTo>
                    <a:pt x="284" y="385"/>
                  </a:lnTo>
                  <a:lnTo>
                    <a:pt x="288" y="375"/>
                  </a:lnTo>
                  <a:lnTo>
                    <a:pt x="291" y="368"/>
                  </a:lnTo>
                  <a:lnTo>
                    <a:pt x="297" y="358"/>
                  </a:lnTo>
                  <a:lnTo>
                    <a:pt x="301" y="350"/>
                  </a:lnTo>
                  <a:lnTo>
                    <a:pt x="305" y="342"/>
                  </a:lnTo>
                  <a:lnTo>
                    <a:pt x="311" y="332"/>
                  </a:lnTo>
                  <a:lnTo>
                    <a:pt x="315" y="325"/>
                  </a:lnTo>
                  <a:lnTo>
                    <a:pt x="321" y="317"/>
                  </a:lnTo>
                  <a:lnTo>
                    <a:pt x="325" y="309"/>
                  </a:lnTo>
                  <a:lnTo>
                    <a:pt x="331" y="301"/>
                  </a:lnTo>
                  <a:lnTo>
                    <a:pt x="336" y="293"/>
                  </a:lnTo>
                  <a:lnTo>
                    <a:pt x="342" y="286"/>
                  </a:lnTo>
                  <a:lnTo>
                    <a:pt x="346" y="278"/>
                  </a:lnTo>
                  <a:lnTo>
                    <a:pt x="352" y="270"/>
                  </a:lnTo>
                  <a:lnTo>
                    <a:pt x="358" y="264"/>
                  </a:lnTo>
                  <a:lnTo>
                    <a:pt x="364" y="258"/>
                  </a:lnTo>
                  <a:lnTo>
                    <a:pt x="370" y="250"/>
                  </a:lnTo>
                  <a:lnTo>
                    <a:pt x="375" y="244"/>
                  </a:lnTo>
                  <a:lnTo>
                    <a:pt x="381" y="239"/>
                  </a:lnTo>
                  <a:lnTo>
                    <a:pt x="387" y="233"/>
                  </a:lnTo>
                  <a:lnTo>
                    <a:pt x="393" y="225"/>
                  </a:lnTo>
                  <a:lnTo>
                    <a:pt x="399" y="221"/>
                  </a:lnTo>
                  <a:lnTo>
                    <a:pt x="405" y="215"/>
                  </a:lnTo>
                  <a:lnTo>
                    <a:pt x="411" y="211"/>
                  </a:lnTo>
                  <a:lnTo>
                    <a:pt x="417" y="205"/>
                  </a:lnTo>
                  <a:lnTo>
                    <a:pt x="424" y="202"/>
                  </a:lnTo>
                  <a:lnTo>
                    <a:pt x="430" y="198"/>
                  </a:lnTo>
                  <a:lnTo>
                    <a:pt x="436" y="194"/>
                  </a:lnTo>
                  <a:lnTo>
                    <a:pt x="442" y="190"/>
                  </a:lnTo>
                  <a:lnTo>
                    <a:pt x="448" y="186"/>
                  </a:lnTo>
                  <a:lnTo>
                    <a:pt x="454" y="182"/>
                  </a:lnTo>
                  <a:lnTo>
                    <a:pt x="461" y="180"/>
                  </a:lnTo>
                  <a:lnTo>
                    <a:pt x="467" y="176"/>
                  </a:lnTo>
                  <a:lnTo>
                    <a:pt x="473" y="174"/>
                  </a:lnTo>
                  <a:lnTo>
                    <a:pt x="479" y="172"/>
                  </a:lnTo>
                  <a:lnTo>
                    <a:pt x="487" y="170"/>
                  </a:lnTo>
                  <a:lnTo>
                    <a:pt x="491" y="168"/>
                  </a:lnTo>
                  <a:lnTo>
                    <a:pt x="499" y="166"/>
                  </a:lnTo>
                  <a:lnTo>
                    <a:pt x="504" y="164"/>
                  </a:lnTo>
                  <a:lnTo>
                    <a:pt x="512" y="162"/>
                  </a:lnTo>
                  <a:lnTo>
                    <a:pt x="516" y="160"/>
                  </a:lnTo>
                  <a:lnTo>
                    <a:pt x="524" y="160"/>
                  </a:lnTo>
                  <a:lnTo>
                    <a:pt x="530" y="160"/>
                  </a:lnTo>
                  <a:lnTo>
                    <a:pt x="536" y="160"/>
                  </a:lnTo>
                  <a:lnTo>
                    <a:pt x="542" y="159"/>
                  </a:lnTo>
                  <a:lnTo>
                    <a:pt x="547" y="159"/>
                  </a:lnTo>
                  <a:lnTo>
                    <a:pt x="553" y="159"/>
                  </a:lnTo>
                  <a:lnTo>
                    <a:pt x="559" y="159"/>
                  </a:lnTo>
                  <a:lnTo>
                    <a:pt x="565" y="159"/>
                  </a:lnTo>
                  <a:lnTo>
                    <a:pt x="571" y="159"/>
                  </a:lnTo>
                  <a:lnTo>
                    <a:pt x="577" y="159"/>
                  </a:lnTo>
                  <a:lnTo>
                    <a:pt x="585" y="160"/>
                  </a:lnTo>
                  <a:lnTo>
                    <a:pt x="590" y="160"/>
                  </a:lnTo>
                  <a:lnTo>
                    <a:pt x="594" y="160"/>
                  </a:lnTo>
                  <a:lnTo>
                    <a:pt x="600" y="160"/>
                  </a:lnTo>
                  <a:lnTo>
                    <a:pt x="606" y="160"/>
                  </a:lnTo>
                  <a:lnTo>
                    <a:pt x="612" y="160"/>
                  </a:lnTo>
                  <a:lnTo>
                    <a:pt x="618" y="162"/>
                  </a:lnTo>
                  <a:lnTo>
                    <a:pt x="622" y="164"/>
                  </a:lnTo>
                  <a:lnTo>
                    <a:pt x="628" y="166"/>
                  </a:lnTo>
                  <a:lnTo>
                    <a:pt x="633" y="166"/>
                  </a:lnTo>
                  <a:lnTo>
                    <a:pt x="639" y="168"/>
                  </a:lnTo>
                  <a:lnTo>
                    <a:pt x="643" y="168"/>
                  </a:lnTo>
                  <a:lnTo>
                    <a:pt x="649" y="172"/>
                  </a:lnTo>
                  <a:lnTo>
                    <a:pt x="653" y="172"/>
                  </a:lnTo>
                  <a:lnTo>
                    <a:pt x="659" y="174"/>
                  </a:lnTo>
                  <a:lnTo>
                    <a:pt x="665" y="176"/>
                  </a:lnTo>
                  <a:lnTo>
                    <a:pt x="669" y="180"/>
                  </a:lnTo>
                  <a:lnTo>
                    <a:pt x="678" y="182"/>
                  </a:lnTo>
                  <a:lnTo>
                    <a:pt x="686" y="186"/>
                  </a:lnTo>
                  <a:lnTo>
                    <a:pt x="696" y="190"/>
                  </a:lnTo>
                  <a:lnTo>
                    <a:pt x="706" y="194"/>
                  </a:lnTo>
                  <a:lnTo>
                    <a:pt x="712" y="198"/>
                  </a:lnTo>
                  <a:lnTo>
                    <a:pt x="719" y="202"/>
                  </a:lnTo>
                  <a:lnTo>
                    <a:pt x="727" y="205"/>
                  </a:lnTo>
                  <a:lnTo>
                    <a:pt x="735" y="211"/>
                  </a:lnTo>
                  <a:lnTo>
                    <a:pt x="739" y="215"/>
                  </a:lnTo>
                  <a:lnTo>
                    <a:pt x="747" y="221"/>
                  </a:lnTo>
                  <a:lnTo>
                    <a:pt x="753" y="227"/>
                  </a:lnTo>
                  <a:lnTo>
                    <a:pt x="759" y="235"/>
                  </a:lnTo>
                  <a:lnTo>
                    <a:pt x="764" y="241"/>
                  </a:lnTo>
                  <a:lnTo>
                    <a:pt x="770" y="250"/>
                  </a:lnTo>
                  <a:lnTo>
                    <a:pt x="774" y="254"/>
                  </a:lnTo>
                  <a:lnTo>
                    <a:pt x="776" y="260"/>
                  </a:lnTo>
                  <a:lnTo>
                    <a:pt x="780" y="266"/>
                  </a:lnTo>
                  <a:lnTo>
                    <a:pt x="784" y="270"/>
                  </a:lnTo>
                  <a:lnTo>
                    <a:pt x="786" y="276"/>
                  </a:lnTo>
                  <a:lnTo>
                    <a:pt x="790" y="280"/>
                  </a:lnTo>
                  <a:lnTo>
                    <a:pt x="792" y="286"/>
                  </a:lnTo>
                  <a:lnTo>
                    <a:pt x="796" y="291"/>
                  </a:lnTo>
                  <a:lnTo>
                    <a:pt x="798" y="297"/>
                  </a:lnTo>
                  <a:lnTo>
                    <a:pt x="800" y="303"/>
                  </a:lnTo>
                  <a:lnTo>
                    <a:pt x="803" y="309"/>
                  </a:lnTo>
                  <a:lnTo>
                    <a:pt x="805" y="315"/>
                  </a:lnTo>
                  <a:lnTo>
                    <a:pt x="807" y="321"/>
                  </a:lnTo>
                  <a:lnTo>
                    <a:pt x="809" y="329"/>
                  </a:lnTo>
                  <a:lnTo>
                    <a:pt x="809" y="334"/>
                  </a:lnTo>
                  <a:lnTo>
                    <a:pt x="813" y="340"/>
                  </a:lnTo>
                  <a:lnTo>
                    <a:pt x="815" y="348"/>
                  </a:lnTo>
                  <a:lnTo>
                    <a:pt x="815" y="354"/>
                  </a:lnTo>
                  <a:lnTo>
                    <a:pt x="817" y="362"/>
                  </a:lnTo>
                  <a:lnTo>
                    <a:pt x="821" y="370"/>
                  </a:lnTo>
                  <a:lnTo>
                    <a:pt x="821" y="375"/>
                  </a:lnTo>
                  <a:lnTo>
                    <a:pt x="823" y="381"/>
                  </a:lnTo>
                  <a:lnTo>
                    <a:pt x="823" y="389"/>
                  </a:lnTo>
                  <a:lnTo>
                    <a:pt x="823" y="397"/>
                  </a:lnTo>
                  <a:lnTo>
                    <a:pt x="823" y="403"/>
                  </a:lnTo>
                  <a:lnTo>
                    <a:pt x="825" y="411"/>
                  </a:lnTo>
                  <a:lnTo>
                    <a:pt x="825" y="418"/>
                  </a:lnTo>
                  <a:lnTo>
                    <a:pt x="825" y="426"/>
                  </a:lnTo>
                  <a:lnTo>
                    <a:pt x="825" y="432"/>
                  </a:lnTo>
                  <a:lnTo>
                    <a:pt x="825" y="440"/>
                  </a:lnTo>
                  <a:lnTo>
                    <a:pt x="823" y="448"/>
                  </a:lnTo>
                  <a:lnTo>
                    <a:pt x="823" y="456"/>
                  </a:lnTo>
                  <a:lnTo>
                    <a:pt x="821" y="461"/>
                  </a:lnTo>
                  <a:lnTo>
                    <a:pt x="821" y="469"/>
                  </a:lnTo>
                  <a:lnTo>
                    <a:pt x="819" y="477"/>
                  </a:lnTo>
                  <a:lnTo>
                    <a:pt x="819" y="485"/>
                  </a:lnTo>
                  <a:lnTo>
                    <a:pt x="815" y="493"/>
                  </a:lnTo>
                  <a:lnTo>
                    <a:pt x="815" y="500"/>
                  </a:lnTo>
                  <a:lnTo>
                    <a:pt x="811" y="506"/>
                  </a:lnTo>
                  <a:lnTo>
                    <a:pt x="809" y="514"/>
                  </a:lnTo>
                  <a:lnTo>
                    <a:pt x="805" y="520"/>
                  </a:lnTo>
                  <a:lnTo>
                    <a:pt x="803" y="528"/>
                  </a:lnTo>
                  <a:lnTo>
                    <a:pt x="800" y="536"/>
                  </a:lnTo>
                  <a:lnTo>
                    <a:pt x="798" y="543"/>
                  </a:lnTo>
                  <a:lnTo>
                    <a:pt x="794" y="551"/>
                  </a:lnTo>
                  <a:lnTo>
                    <a:pt x="790" y="559"/>
                  </a:lnTo>
                  <a:lnTo>
                    <a:pt x="784" y="565"/>
                  </a:lnTo>
                  <a:lnTo>
                    <a:pt x="780" y="573"/>
                  </a:lnTo>
                  <a:lnTo>
                    <a:pt x="774" y="581"/>
                  </a:lnTo>
                  <a:lnTo>
                    <a:pt x="770" y="586"/>
                  </a:lnTo>
                  <a:lnTo>
                    <a:pt x="764" y="592"/>
                  </a:lnTo>
                  <a:lnTo>
                    <a:pt x="759" y="600"/>
                  </a:lnTo>
                  <a:lnTo>
                    <a:pt x="753" y="606"/>
                  </a:lnTo>
                  <a:lnTo>
                    <a:pt x="745" y="612"/>
                  </a:lnTo>
                  <a:lnTo>
                    <a:pt x="739" y="620"/>
                  </a:lnTo>
                  <a:lnTo>
                    <a:pt x="733" y="625"/>
                  </a:lnTo>
                  <a:lnTo>
                    <a:pt x="725" y="631"/>
                  </a:lnTo>
                  <a:lnTo>
                    <a:pt x="719" y="637"/>
                  </a:lnTo>
                  <a:lnTo>
                    <a:pt x="712" y="643"/>
                  </a:lnTo>
                  <a:lnTo>
                    <a:pt x="706" y="651"/>
                  </a:lnTo>
                  <a:lnTo>
                    <a:pt x="700" y="655"/>
                  </a:lnTo>
                  <a:lnTo>
                    <a:pt x="692" y="661"/>
                  </a:lnTo>
                  <a:lnTo>
                    <a:pt x="686" y="667"/>
                  </a:lnTo>
                  <a:lnTo>
                    <a:pt x="678" y="672"/>
                  </a:lnTo>
                  <a:lnTo>
                    <a:pt x="671" y="678"/>
                  </a:lnTo>
                  <a:lnTo>
                    <a:pt x="665" y="684"/>
                  </a:lnTo>
                  <a:lnTo>
                    <a:pt x="657" y="688"/>
                  </a:lnTo>
                  <a:lnTo>
                    <a:pt x="651" y="694"/>
                  </a:lnTo>
                  <a:lnTo>
                    <a:pt x="643" y="698"/>
                  </a:lnTo>
                  <a:lnTo>
                    <a:pt x="635" y="704"/>
                  </a:lnTo>
                  <a:lnTo>
                    <a:pt x="628" y="708"/>
                  </a:lnTo>
                  <a:lnTo>
                    <a:pt x="622" y="711"/>
                  </a:lnTo>
                  <a:lnTo>
                    <a:pt x="614" y="717"/>
                  </a:lnTo>
                  <a:lnTo>
                    <a:pt x="606" y="721"/>
                  </a:lnTo>
                  <a:lnTo>
                    <a:pt x="598" y="725"/>
                  </a:lnTo>
                  <a:lnTo>
                    <a:pt x="590" y="729"/>
                  </a:lnTo>
                  <a:lnTo>
                    <a:pt x="583" y="733"/>
                  </a:lnTo>
                  <a:lnTo>
                    <a:pt x="575" y="737"/>
                  </a:lnTo>
                  <a:lnTo>
                    <a:pt x="567" y="741"/>
                  </a:lnTo>
                  <a:lnTo>
                    <a:pt x="559" y="745"/>
                  </a:lnTo>
                  <a:lnTo>
                    <a:pt x="551" y="747"/>
                  </a:lnTo>
                  <a:lnTo>
                    <a:pt x="544" y="751"/>
                  </a:lnTo>
                  <a:lnTo>
                    <a:pt x="536" y="754"/>
                  </a:lnTo>
                  <a:lnTo>
                    <a:pt x="528" y="756"/>
                  </a:lnTo>
                  <a:lnTo>
                    <a:pt x="520" y="758"/>
                  </a:lnTo>
                  <a:lnTo>
                    <a:pt x="512" y="762"/>
                  </a:lnTo>
                  <a:lnTo>
                    <a:pt x="503" y="762"/>
                  </a:lnTo>
                  <a:lnTo>
                    <a:pt x="495" y="766"/>
                  </a:lnTo>
                  <a:lnTo>
                    <a:pt x="485" y="766"/>
                  </a:lnTo>
                  <a:lnTo>
                    <a:pt x="477" y="768"/>
                  </a:lnTo>
                  <a:lnTo>
                    <a:pt x="469" y="770"/>
                  </a:lnTo>
                  <a:lnTo>
                    <a:pt x="461" y="772"/>
                  </a:lnTo>
                  <a:lnTo>
                    <a:pt x="452" y="772"/>
                  </a:lnTo>
                  <a:lnTo>
                    <a:pt x="444" y="774"/>
                  </a:lnTo>
                  <a:lnTo>
                    <a:pt x="434" y="774"/>
                  </a:lnTo>
                  <a:lnTo>
                    <a:pt x="426" y="774"/>
                  </a:lnTo>
                  <a:lnTo>
                    <a:pt x="418" y="774"/>
                  </a:lnTo>
                  <a:lnTo>
                    <a:pt x="409" y="774"/>
                  </a:lnTo>
                  <a:lnTo>
                    <a:pt x="401" y="774"/>
                  </a:lnTo>
                  <a:lnTo>
                    <a:pt x="393" y="776"/>
                  </a:lnTo>
                  <a:lnTo>
                    <a:pt x="383" y="774"/>
                  </a:lnTo>
                  <a:lnTo>
                    <a:pt x="375" y="772"/>
                  </a:lnTo>
                  <a:lnTo>
                    <a:pt x="366" y="772"/>
                  </a:lnTo>
                  <a:lnTo>
                    <a:pt x="356" y="770"/>
                  </a:lnTo>
                  <a:lnTo>
                    <a:pt x="348" y="770"/>
                  </a:lnTo>
                  <a:lnTo>
                    <a:pt x="338" y="768"/>
                  </a:lnTo>
                  <a:lnTo>
                    <a:pt x="331" y="766"/>
                  </a:lnTo>
                  <a:lnTo>
                    <a:pt x="321" y="764"/>
                  </a:lnTo>
                  <a:lnTo>
                    <a:pt x="311" y="760"/>
                  </a:lnTo>
                  <a:lnTo>
                    <a:pt x="303" y="758"/>
                  </a:lnTo>
                  <a:lnTo>
                    <a:pt x="291" y="754"/>
                  </a:lnTo>
                  <a:lnTo>
                    <a:pt x="284" y="752"/>
                  </a:lnTo>
                  <a:lnTo>
                    <a:pt x="274" y="749"/>
                  </a:lnTo>
                  <a:lnTo>
                    <a:pt x="264" y="745"/>
                  </a:lnTo>
                  <a:lnTo>
                    <a:pt x="256" y="741"/>
                  </a:lnTo>
                  <a:lnTo>
                    <a:pt x="246" y="737"/>
                  </a:lnTo>
                  <a:lnTo>
                    <a:pt x="237" y="733"/>
                  </a:lnTo>
                  <a:lnTo>
                    <a:pt x="227" y="727"/>
                  </a:lnTo>
                  <a:lnTo>
                    <a:pt x="219" y="723"/>
                  </a:lnTo>
                  <a:lnTo>
                    <a:pt x="211" y="717"/>
                  </a:lnTo>
                  <a:lnTo>
                    <a:pt x="202" y="711"/>
                  </a:lnTo>
                  <a:lnTo>
                    <a:pt x="194" y="708"/>
                  </a:lnTo>
                  <a:lnTo>
                    <a:pt x="186" y="702"/>
                  </a:lnTo>
                  <a:lnTo>
                    <a:pt x="180" y="696"/>
                  </a:lnTo>
                  <a:lnTo>
                    <a:pt x="172" y="690"/>
                  </a:lnTo>
                  <a:lnTo>
                    <a:pt x="164" y="684"/>
                  </a:lnTo>
                  <a:lnTo>
                    <a:pt x="157" y="676"/>
                  </a:lnTo>
                  <a:lnTo>
                    <a:pt x="151" y="672"/>
                  </a:lnTo>
                  <a:lnTo>
                    <a:pt x="143" y="665"/>
                  </a:lnTo>
                  <a:lnTo>
                    <a:pt x="137" y="657"/>
                  </a:lnTo>
                  <a:lnTo>
                    <a:pt x="131" y="651"/>
                  </a:lnTo>
                  <a:lnTo>
                    <a:pt x="127" y="645"/>
                  </a:lnTo>
                  <a:lnTo>
                    <a:pt x="121" y="637"/>
                  </a:lnTo>
                  <a:lnTo>
                    <a:pt x="116" y="629"/>
                  </a:lnTo>
                  <a:lnTo>
                    <a:pt x="110" y="622"/>
                  </a:lnTo>
                  <a:lnTo>
                    <a:pt x="106" y="614"/>
                  </a:lnTo>
                  <a:lnTo>
                    <a:pt x="100" y="606"/>
                  </a:lnTo>
                  <a:lnTo>
                    <a:pt x="96" y="600"/>
                  </a:lnTo>
                  <a:lnTo>
                    <a:pt x="90" y="592"/>
                  </a:lnTo>
                  <a:lnTo>
                    <a:pt x="88" y="584"/>
                  </a:lnTo>
                  <a:lnTo>
                    <a:pt x="82" y="577"/>
                  </a:lnTo>
                  <a:lnTo>
                    <a:pt x="78" y="569"/>
                  </a:lnTo>
                  <a:lnTo>
                    <a:pt x="75" y="559"/>
                  </a:lnTo>
                  <a:lnTo>
                    <a:pt x="73" y="553"/>
                  </a:lnTo>
                  <a:lnTo>
                    <a:pt x="69" y="543"/>
                  </a:lnTo>
                  <a:lnTo>
                    <a:pt x="65" y="536"/>
                  </a:lnTo>
                  <a:lnTo>
                    <a:pt x="63" y="528"/>
                  </a:lnTo>
                  <a:lnTo>
                    <a:pt x="61" y="520"/>
                  </a:lnTo>
                  <a:lnTo>
                    <a:pt x="57" y="510"/>
                  </a:lnTo>
                  <a:lnTo>
                    <a:pt x="55" y="502"/>
                  </a:lnTo>
                  <a:lnTo>
                    <a:pt x="51" y="495"/>
                  </a:lnTo>
                  <a:lnTo>
                    <a:pt x="49" y="487"/>
                  </a:lnTo>
                  <a:lnTo>
                    <a:pt x="47" y="477"/>
                  </a:lnTo>
                  <a:lnTo>
                    <a:pt x="45" y="469"/>
                  </a:lnTo>
                  <a:lnTo>
                    <a:pt x="43" y="461"/>
                  </a:lnTo>
                  <a:lnTo>
                    <a:pt x="41" y="454"/>
                  </a:lnTo>
                  <a:lnTo>
                    <a:pt x="39" y="444"/>
                  </a:lnTo>
                  <a:lnTo>
                    <a:pt x="37" y="436"/>
                  </a:lnTo>
                  <a:lnTo>
                    <a:pt x="37" y="428"/>
                  </a:lnTo>
                  <a:lnTo>
                    <a:pt x="35" y="420"/>
                  </a:lnTo>
                  <a:lnTo>
                    <a:pt x="33" y="411"/>
                  </a:lnTo>
                  <a:lnTo>
                    <a:pt x="33" y="403"/>
                  </a:lnTo>
                  <a:lnTo>
                    <a:pt x="32" y="397"/>
                  </a:lnTo>
                  <a:lnTo>
                    <a:pt x="32" y="389"/>
                  </a:lnTo>
                  <a:lnTo>
                    <a:pt x="30" y="379"/>
                  </a:lnTo>
                  <a:lnTo>
                    <a:pt x="30" y="371"/>
                  </a:lnTo>
                  <a:lnTo>
                    <a:pt x="28" y="364"/>
                  </a:lnTo>
                  <a:lnTo>
                    <a:pt x="28" y="358"/>
                  </a:lnTo>
                  <a:lnTo>
                    <a:pt x="28" y="350"/>
                  </a:lnTo>
                  <a:lnTo>
                    <a:pt x="28" y="342"/>
                  </a:lnTo>
                  <a:lnTo>
                    <a:pt x="28" y="334"/>
                  </a:lnTo>
                  <a:lnTo>
                    <a:pt x="28" y="327"/>
                  </a:lnTo>
                  <a:lnTo>
                    <a:pt x="26" y="319"/>
                  </a:lnTo>
                  <a:lnTo>
                    <a:pt x="26" y="313"/>
                  </a:lnTo>
                  <a:lnTo>
                    <a:pt x="26" y="305"/>
                  </a:lnTo>
                  <a:lnTo>
                    <a:pt x="26" y="299"/>
                  </a:lnTo>
                  <a:lnTo>
                    <a:pt x="26" y="291"/>
                  </a:lnTo>
                  <a:lnTo>
                    <a:pt x="26" y="286"/>
                  </a:lnTo>
                  <a:lnTo>
                    <a:pt x="26" y="280"/>
                  </a:lnTo>
                  <a:lnTo>
                    <a:pt x="26" y="276"/>
                  </a:lnTo>
                  <a:lnTo>
                    <a:pt x="26" y="268"/>
                  </a:lnTo>
                  <a:lnTo>
                    <a:pt x="26" y="262"/>
                  </a:lnTo>
                  <a:lnTo>
                    <a:pt x="26" y="256"/>
                  </a:lnTo>
                  <a:lnTo>
                    <a:pt x="26" y="250"/>
                  </a:lnTo>
                  <a:lnTo>
                    <a:pt x="26" y="244"/>
                  </a:lnTo>
                  <a:lnTo>
                    <a:pt x="28" y="239"/>
                  </a:lnTo>
                  <a:lnTo>
                    <a:pt x="28" y="231"/>
                  </a:lnTo>
                  <a:lnTo>
                    <a:pt x="28" y="225"/>
                  </a:lnTo>
                  <a:lnTo>
                    <a:pt x="28" y="219"/>
                  </a:lnTo>
                  <a:lnTo>
                    <a:pt x="30" y="213"/>
                  </a:lnTo>
                  <a:lnTo>
                    <a:pt x="30" y="207"/>
                  </a:lnTo>
                  <a:lnTo>
                    <a:pt x="32" y="202"/>
                  </a:lnTo>
                  <a:lnTo>
                    <a:pt x="32" y="194"/>
                  </a:lnTo>
                  <a:lnTo>
                    <a:pt x="32" y="190"/>
                  </a:lnTo>
                  <a:lnTo>
                    <a:pt x="33" y="182"/>
                  </a:lnTo>
                  <a:lnTo>
                    <a:pt x="35" y="178"/>
                  </a:lnTo>
                  <a:lnTo>
                    <a:pt x="35" y="170"/>
                  </a:lnTo>
                  <a:lnTo>
                    <a:pt x="37" y="164"/>
                  </a:lnTo>
                  <a:lnTo>
                    <a:pt x="37" y="159"/>
                  </a:lnTo>
                  <a:lnTo>
                    <a:pt x="39" y="153"/>
                  </a:lnTo>
                  <a:lnTo>
                    <a:pt x="39" y="149"/>
                  </a:lnTo>
                  <a:lnTo>
                    <a:pt x="41" y="141"/>
                  </a:lnTo>
                  <a:lnTo>
                    <a:pt x="43" y="137"/>
                  </a:lnTo>
                  <a:lnTo>
                    <a:pt x="45" y="131"/>
                  </a:lnTo>
                  <a:lnTo>
                    <a:pt x="45" y="125"/>
                  </a:lnTo>
                  <a:lnTo>
                    <a:pt x="47" y="121"/>
                  </a:lnTo>
                  <a:lnTo>
                    <a:pt x="47" y="116"/>
                  </a:lnTo>
                  <a:lnTo>
                    <a:pt x="49" y="110"/>
                  </a:lnTo>
                  <a:lnTo>
                    <a:pt x="51" y="106"/>
                  </a:lnTo>
                  <a:lnTo>
                    <a:pt x="53" y="100"/>
                  </a:lnTo>
                  <a:lnTo>
                    <a:pt x="53" y="96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0"/>
                  </a:lnTo>
                  <a:lnTo>
                    <a:pt x="59" y="76"/>
                  </a:lnTo>
                  <a:lnTo>
                    <a:pt x="61" y="71"/>
                  </a:lnTo>
                  <a:lnTo>
                    <a:pt x="65" y="63"/>
                  </a:lnTo>
                  <a:lnTo>
                    <a:pt x="67" y="55"/>
                  </a:lnTo>
                  <a:lnTo>
                    <a:pt x="69" y="47"/>
                  </a:lnTo>
                  <a:lnTo>
                    <a:pt x="71" y="39"/>
                  </a:lnTo>
                  <a:lnTo>
                    <a:pt x="75" y="32"/>
                  </a:lnTo>
                  <a:lnTo>
                    <a:pt x="76" y="28"/>
                  </a:lnTo>
                  <a:lnTo>
                    <a:pt x="78" y="22"/>
                  </a:lnTo>
                  <a:lnTo>
                    <a:pt x="80" y="16"/>
                  </a:lnTo>
                  <a:lnTo>
                    <a:pt x="82" y="12"/>
                  </a:lnTo>
                  <a:lnTo>
                    <a:pt x="82" y="10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82" name="Freeform 51"/>
            <p:cNvSpPr>
              <a:spLocks/>
            </p:cNvSpPr>
            <p:nvPr/>
          </p:nvSpPr>
          <p:spPr bwMode="auto">
            <a:xfrm>
              <a:off x="3454" y="3363"/>
              <a:ext cx="19" cy="55"/>
            </a:xfrm>
            <a:custGeom>
              <a:avLst/>
              <a:gdLst>
                <a:gd name="T0" fmla="*/ 1 w 37"/>
                <a:gd name="T1" fmla="*/ 0 h 109"/>
                <a:gd name="T2" fmla="*/ 0 w 37"/>
                <a:gd name="T3" fmla="*/ 1 h 109"/>
                <a:gd name="T4" fmla="*/ 1 w 37"/>
                <a:gd name="T5" fmla="*/ 1 h 109"/>
                <a:gd name="T6" fmla="*/ 1 w 37"/>
                <a:gd name="T7" fmla="*/ 1 h 109"/>
                <a:gd name="T8" fmla="*/ 1 w 37"/>
                <a:gd name="T9" fmla="*/ 0 h 109"/>
                <a:gd name="T10" fmla="*/ 1 w 37"/>
                <a:gd name="T11" fmla="*/ 0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"/>
                <a:gd name="T19" fmla="*/ 0 h 109"/>
                <a:gd name="T20" fmla="*/ 37 w 37"/>
                <a:gd name="T21" fmla="*/ 109 h 10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" h="109">
                  <a:moveTo>
                    <a:pt x="23" y="0"/>
                  </a:moveTo>
                  <a:lnTo>
                    <a:pt x="0" y="84"/>
                  </a:lnTo>
                  <a:lnTo>
                    <a:pt x="23" y="109"/>
                  </a:lnTo>
                  <a:lnTo>
                    <a:pt x="37" y="3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83" name="Freeform 52"/>
            <p:cNvSpPr>
              <a:spLocks/>
            </p:cNvSpPr>
            <p:nvPr/>
          </p:nvSpPr>
          <p:spPr bwMode="auto">
            <a:xfrm>
              <a:off x="3443" y="3404"/>
              <a:ext cx="843" cy="400"/>
            </a:xfrm>
            <a:custGeom>
              <a:avLst/>
              <a:gdLst>
                <a:gd name="T0" fmla="*/ 0 w 1687"/>
                <a:gd name="T1" fmla="*/ 0 h 801"/>
                <a:gd name="T2" fmla="*/ 0 w 1687"/>
                <a:gd name="T3" fmla="*/ 0 h 801"/>
                <a:gd name="T4" fmla="*/ 0 w 1687"/>
                <a:gd name="T5" fmla="*/ 0 h 801"/>
                <a:gd name="T6" fmla="*/ 0 w 1687"/>
                <a:gd name="T7" fmla="*/ 0 h 801"/>
                <a:gd name="T8" fmla="*/ 0 w 1687"/>
                <a:gd name="T9" fmla="*/ 0 h 801"/>
                <a:gd name="T10" fmla="*/ 0 w 1687"/>
                <a:gd name="T11" fmla="*/ 0 h 801"/>
                <a:gd name="T12" fmla="*/ 0 w 1687"/>
                <a:gd name="T13" fmla="*/ 0 h 801"/>
                <a:gd name="T14" fmla="*/ 0 w 1687"/>
                <a:gd name="T15" fmla="*/ 0 h 801"/>
                <a:gd name="T16" fmla="*/ 0 w 1687"/>
                <a:gd name="T17" fmla="*/ 0 h 801"/>
                <a:gd name="T18" fmla="*/ 0 w 1687"/>
                <a:gd name="T19" fmla="*/ 0 h 801"/>
                <a:gd name="T20" fmla="*/ 0 w 1687"/>
                <a:gd name="T21" fmla="*/ 0 h 801"/>
                <a:gd name="T22" fmla="*/ 0 w 1687"/>
                <a:gd name="T23" fmla="*/ 0 h 801"/>
                <a:gd name="T24" fmla="*/ 0 w 1687"/>
                <a:gd name="T25" fmla="*/ 0 h 801"/>
                <a:gd name="T26" fmla="*/ 0 w 1687"/>
                <a:gd name="T27" fmla="*/ 0 h 801"/>
                <a:gd name="T28" fmla="*/ 0 w 1687"/>
                <a:gd name="T29" fmla="*/ 0 h 801"/>
                <a:gd name="T30" fmla="*/ 0 w 1687"/>
                <a:gd name="T31" fmla="*/ 0 h 801"/>
                <a:gd name="T32" fmla="*/ 0 w 1687"/>
                <a:gd name="T33" fmla="*/ 0 h 801"/>
                <a:gd name="T34" fmla="*/ 0 w 1687"/>
                <a:gd name="T35" fmla="*/ 0 h 801"/>
                <a:gd name="T36" fmla="*/ 0 w 1687"/>
                <a:gd name="T37" fmla="*/ 0 h 801"/>
                <a:gd name="T38" fmla="*/ 0 w 1687"/>
                <a:gd name="T39" fmla="*/ 0 h 801"/>
                <a:gd name="T40" fmla="*/ 0 w 1687"/>
                <a:gd name="T41" fmla="*/ 0 h 801"/>
                <a:gd name="T42" fmla="*/ 0 w 1687"/>
                <a:gd name="T43" fmla="*/ 0 h 801"/>
                <a:gd name="T44" fmla="*/ 0 w 1687"/>
                <a:gd name="T45" fmla="*/ 0 h 801"/>
                <a:gd name="T46" fmla="*/ 0 w 1687"/>
                <a:gd name="T47" fmla="*/ 0 h 801"/>
                <a:gd name="T48" fmla="*/ 0 w 1687"/>
                <a:gd name="T49" fmla="*/ 0 h 801"/>
                <a:gd name="T50" fmla="*/ 0 w 1687"/>
                <a:gd name="T51" fmla="*/ 0 h 801"/>
                <a:gd name="T52" fmla="*/ 0 w 1687"/>
                <a:gd name="T53" fmla="*/ 0 h 801"/>
                <a:gd name="T54" fmla="*/ 0 w 1687"/>
                <a:gd name="T55" fmla="*/ 0 h 801"/>
                <a:gd name="T56" fmla="*/ 0 w 1687"/>
                <a:gd name="T57" fmla="*/ 0 h 801"/>
                <a:gd name="T58" fmla="*/ 0 w 1687"/>
                <a:gd name="T59" fmla="*/ 0 h 801"/>
                <a:gd name="T60" fmla="*/ 0 w 1687"/>
                <a:gd name="T61" fmla="*/ 0 h 801"/>
                <a:gd name="T62" fmla="*/ 0 w 1687"/>
                <a:gd name="T63" fmla="*/ 0 h 801"/>
                <a:gd name="T64" fmla="*/ 0 w 1687"/>
                <a:gd name="T65" fmla="*/ 0 h 801"/>
                <a:gd name="T66" fmla="*/ 0 w 1687"/>
                <a:gd name="T67" fmla="*/ 0 h 801"/>
                <a:gd name="T68" fmla="*/ 0 w 1687"/>
                <a:gd name="T69" fmla="*/ 0 h 801"/>
                <a:gd name="T70" fmla="*/ 0 w 1687"/>
                <a:gd name="T71" fmla="*/ 0 h 801"/>
                <a:gd name="T72" fmla="*/ 0 w 1687"/>
                <a:gd name="T73" fmla="*/ 0 h 801"/>
                <a:gd name="T74" fmla="*/ 0 w 1687"/>
                <a:gd name="T75" fmla="*/ 0 h 801"/>
                <a:gd name="T76" fmla="*/ 0 w 1687"/>
                <a:gd name="T77" fmla="*/ 0 h 801"/>
                <a:gd name="T78" fmla="*/ 0 w 1687"/>
                <a:gd name="T79" fmla="*/ 0 h 801"/>
                <a:gd name="T80" fmla="*/ 0 w 1687"/>
                <a:gd name="T81" fmla="*/ 0 h 801"/>
                <a:gd name="T82" fmla="*/ 0 w 1687"/>
                <a:gd name="T83" fmla="*/ 0 h 801"/>
                <a:gd name="T84" fmla="*/ 0 w 1687"/>
                <a:gd name="T85" fmla="*/ 0 h 801"/>
                <a:gd name="T86" fmla="*/ 0 w 1687"/>
                <a:gd name="T87" fmla="*/ 0 h 801"/>
                <a:gd name="T88" fmla="*/ 0 w 1687"/>
                <a:gd name="T89" fmla="*/ 0 h 801"/>
                <a:gd name="T90" fmla="*/ 0 w 1687"/>
                <a:gd name="T91" fmla="*/ 0 h 801"/>
                <a:gd name="T92" fmla="*/ 0 w 1687"/>
                <a:gd name="T93" fmla="*/ 0 h 801"/>
                <a:gd name="T94" fmla="*/ 0 w 1687"/>
                <a:gd name="T95" fmla="*/ 0 h 801"/>
                <a:gd name="T96" fmla="*/ 0 w 1687"/>
                <a:gd name="T97" fmla="*/ 0 h 801"/>
                <a:gd name="T98" fmla="*/ 0 w 1687"/>
                <a:gd name="T99" fmla="*/ 0 h 801"/>
                <a:gd name="T100" fmla="*/ 0 w 1687"/>
                <a:gd name="T101" fmla="*/ 0 h 801"/>
                <a:gd name="T102" fmla="*/ 0 w 1687"/>
                <a:gd name="T103" fmla="*/ 0 h 801"/>
                <a:gd name="T104" fmla="*/ 0 w 1687"/>
                <a:gd name="T105" fmla="*/ 0 h 801"/>
                <a:gd name="T106" fmla="*/ 0 w 1687"/>
                <a:gd name="T107" fmla="*/ 0 h 801"/>
                <a:gd name="T108" fmla="*/ 0 w 1687"/>
                <a:gd name="T109" fmla="*/ 0 h 801"/>
                <a:gd name="T110" fmla="*/ 0 w 1687"/>
                <a:gd name="T111" fmla="*/ 0 h 801"/>
                <a:gd name="T112" fmla="*/ 0 w 1687"/>
                <a:gd name="T113" fmla="*/ 0 h 801"/>
                <a:gd name="T114" fmla="*/ 0 w 1687"/>
                <a:gd name="T115" fmla="*/ 0 h 801"/>
                <a:gd name="T116" fmla="*/ 0 w 1687"/>
                <a:gd name="T117" fmla="*/ 0 h 801"/>
                <a:gd name="T118" fmla="*/ 0 w 1687"/>
                <a:gd name="T119" fmla="*/ 0 h 8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7"/>
                <a:gd name="T181" fmla="*/ 0 h 801"/>
                <a:gd name="T182" fmla="*/ 1687 w 1687"/>
                <a:gd name="T183" fmla="*/ 801 h 8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7" h="801">
                  <a:moveTo>
                    <a:pt x="14" y="55"/>
                  </a:moveTo>
                  <a:lnTo>
                    <a:pt x="14" y="55"/>
                  </a:lnTo>
                  <a:lnTo>
                    <a:pt x="12" y="61"/>
                  </a:lnTo>
                  <a:lnTo>
                    <a:pt x="10" y="63"/>
                  </a:lnTo>
                  <a:lnTo>
                    <a:pt x="10" y="68"/>
                  </a:lnTo>
                  <a:lnTo>
                    <a:pt x="10" y="74"/>
                  </a:lnTo>
                  <a:lnTo>
                    <a:pt x="8" y="82"/>
                  </a:lnTo>
                  <a:lnTo>
                    <a:pt x="6" y="88"/>
                  </a:lnTo>
                  <a:lnTo>
                    <a:pt x="6" y="96"/>
                  </a:lnTo>
                  <a:lnTo>
                    <a:pt x="4" y="100"/>
                  </a:lnTo>
                  <a:lnTo>
                    <a:pt x="4" y="104"/>
                  </a:lnTo>
                  <a:lnTo>
                    <a:pt x="4" y="107"/>
                  </a:lnTo>
                  <a:lnTo>
                    <a:pt x="4" y="113"/>
                  </a:lnTo>
                  <a:lnTo>
                    <a:pt x="4" y="117"/>
                  </a:lnTo>
                  <a:lnTo>
                    <a:pt x="2" y="123"/>
                  </a:lnTo>
                  <a:lnTo>
                    <a:pt x="2" y="127"/>
                  </a:lnTo>
                  <a:lnTo>
                    <a:pt x="2" y="133"/>
                  </a:lnTo>
                  <a:lnTo>
                    <a:pt x="2" y="139"/>
                  </a:lnTo>
                  <a:lnTo>
                    <a:pt x="2" y="145"/>
                  </a:lnTo>
                  <a:lnTo>
                    <a:pt x="2" y="150"/>
                  </a:lnTo>
                  <a:lnTo>
                    <a:pt x="2" y="156"/>
                  </a:lnTo>
                  <a:lnTo>
                    <a:pt x="0" y="162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82"/>
                  </a:lnTo>
                  <a:lnTo>
                    <a:pt x="0" y="188"/>
                  </a:lnTo>
                  <a:lnTo>
                    <a:pt x="0" y="193"/>
                  </a:lnTo>
                  <a:lnTo>
                    <a:pt x="0" y="201"/>
                  </a:lnTo>
                  <a:lnTo>
                    <a:pt x="2" y="209"/>
                  </a:lnTo>
                  <a:lnTo>
                    <a:pt x="2" y="215"/>
                  </a:lnTo>
                  <a:lnTo>
                    <a:pt x="2" y="223"/>
                  </a:lnTo>
                  <a:lnTo>
                    <a:pt x="2" y="229"/>
                  </a:lnTo>
                  <a:lnTo>
                    <a:pt x="4" y="236"/>
                  </a:lnTo>
                  <a:lnTo>
                    <a:pt x="4" y="244"/>
                  </a:lnTo>
                  <a:lnTo>
                    <a:pt x="4" y="252"/>
                  </a:lnTo>
                  <a:lnTo>
                    <a:pt x="4" y="260"/>
                  </a:lnTo>
                  <a:lnTo>
                    <a:pt x="6" y="268"/>
                  </a:lnTo>
                  <a:lnTo>
                    <a:pt x="6" y="276"/>
                  </a:lnTo>
                  <a:lnTo>
                    <a:pt x="8" y="283"/>
                  </a:lnTo>
                  <a:lnTo>
                    <a:pt x="10" y="291"/>
                  </a:lnTo>
                  <a:lnTo>
                    <a:pt x="10" y="299"/>
                  </a:lnTo>
                  <a:lnTo>
                    <a:pt x="12" y="307"/>
                  </a:lnTo>
                  <a:lnTo>
                    <a:pt x="14" y="317"/>
                  </a:lnTo>
                  <a:lnTo>
                    <a:pt x="16" y="324"/>
                  </a:lnTo>
                  <a:lnTo>
                    <a:pt x="18" y="332"/>
                  </a:lnTo>
                  <a:lnTo>
                    <a:pt x="20" y="340"/>
                  </a:lnTo>
                  <a:lnTo>
                    <a:pt x="22" y="350"/>
                  </a:lnTo>
                  <a:lnTo>
                    <a:pt x="24" y="358"/>
                  </a:lnTo>
                  <a:lnTo>
                    <a:pt x="26" y="367"/>
                  </a:lnTo>
                  <a:lnTo>
                    <a:pt x="30" y="375"/>
                  </a:lnTo>
                  <a:lnTo>
                    <a:pt x="31" y="385"/>
                  </a:lnTo>
                  <a:lnTo>
                    <a:pt x="35" y="395"/>
                  </a:lnTo>
                  <a:lnTo>
                    <a:pt x="37" y="403"/>
                  </a:lnTo>
                  <a:lnTo>
                    <a:pt x="41" y="412"/>
                  </a:lnTo>
                  <a:lnTo>
                    <a:pt x="43" y="422"/>
                  </a:lnTo>
                  <a:lnTo>
                    <a:pt x="47" y="430"/>
                  </a:lnTo>
                  <a:lnTo>
                    <a:pt x="49" y="440"/>
                  </a:lnTo>
                  <a:lnTo>
                    <a:pt x="53" y="449"/>
                  </a:lnTo>
                  <a:lnTo>
                    <a:pt x="57" y="459"/>
                  </a:lnTo>
                  <a:lnTo>
                    <a:pt x="61" y="469"/>
                  </a:lnTo>
                  <a:lnTo>
                    <a:pt x="65" y="479"/>
                  </a:lnTo>
                  <a:lnTo>
                    <a:pt x="69" y="488"/>
                  </a:lnTo>
                  <a:lnTo>
                    <a:pt x="72" y="498"/>
                  </a:lnTo>
                  <a:lnTo>
                    <a:pt x="78" y="506"/>
                  </a:lnTo>
                  <a:lnTo>
                    <a:pt x="82" y="518"/>
                  </a:lnTo>
                  <a:lnTo>
                    <a:pt x="88" y="526"/>
                  </a:lnTo>
                  <a:lnTo>
                    <a:pt x="94" y="537"/>
                  </a:lnTo>
                  <a:lnTo>
                    <a:pt x="98" y="547"/>
                  </a:lnTo>
                  <a:lnTo>
                    <a:pt x="106" y="557"/>
                  </a:lnTo>
                  <a:lnTo>
                    <a:pt x="110" y="567"/>
                  </a:lnTo>
                  <a:lnTo>
                    <a:pt x="117" y="576"/>
                  </a:lnTo>
                  <a:lnTo>
                    <a:pt x="123" y="586"/>
                  </a:lnTo>
                  <a:lnTo>
                    <a:pt x="131" y="596"/>
                  </a:lnTo>
                  <a:lnTo>
                    <a:pt x="139" y="606"/>
                  </a:lnTo>
                  <a:lnTo>
                    <a:pt x="147" y="614"/>
                  </a:lnTo>
                  <a:lnTo>
                    <a:pt x="153" y="623"/>
                  </a:lnTo>
                  <a:lnTo>
                    <a:pt x="162" y="633"/>
                  </a:lnTo>
                  <a:lnTo>
                    <a:pt x="170" y="643"/>
                  </a:lnTo>
                  <a:lnTo>
                    <a:pt x="180" y="651"/>
                  </a:lnTo>
                  <a:lnTo>
                    <a:pt x="188" y="660"/>
                  </a:lnTo>
                  <a:lnTo>
                    <a:pt x="198" y="670"/>
                  </a:lnTo>
                  <a:lnTo>
                    <a:pt x="207" y="678"/>
                  </a:lnTo>
                  <a:lnTo>
                    <a:pt x="217" y="686"/>
                  </a:lnTo>
                  <a:lnTo>
                    <a:pt x="227" y="694"/>
                  </a:lnTo>
                  <a:lnTo>
                    <a:pt x="239" y="703"/>
                  </a:lnTo>
                  <a:lnTo>
                    <a:pt x="250" y="709"/>
                  </a:lnTo>
                  <a:lnTo>
                    <a:pt x="262" y="717"/>
                  </a:lnTo>
                  <a:lnTo>
                    <a:pt x="274" y="723"/>
                  </a:lnTo>
                  <a:lnTo>
                    <a:pt x="287" y="731"/>
                  </a:lnTo>
                  <a:lnTo>
                    <a:pt x="299" y="737"/>
                  </a:lnTo>
                  <a:lnTo>
                    <a:pt x="313" y="744"/>
                  </a:lnTo>
                  <a:lnTo>
                    <a:pt x="327" y="750"/>
                  </a:lnTo>
                  <a:lnTo>
                    <a:pt x="342" y="756"/>
                  </a:lnTo>
                  <a:lnTo>
                    <a:pt x="356" y="762"/>
                  </a:lnTo>
                  <a:lnTo>
                    <a:pt x="372" y="768"/>
                  </a:lnTo>
                  <a:lnTo>
                    <a:pt x="387" y="772"/>
                  </a:lnTo>
                  <a:lnTo>
                    <a:pt x="405" y="776"/>
                  </a:lnTo>
                  <a:lnTo>
                    <a:pt x="420" y="780"/>
                  </a:lnTo>
                  <a:lnTo>
                    <a:pt x="438" y="784"/>
                  </a:lnTo>
                  <a:lnTo>
                    <a:pt x="456" y="787"/>
                  </a:lnTo>
                  <a:lnTo>
                    <a:pt x="475" y="791"/>
                  </a:lnTo>
                  <a:lnTo>
                    <a:pt x="493" y="793"/>
                  </a:lnTo>
                  <a:lnTo>
                    <a:pt x="514" y="795"/>
                  </a:lnTo>
                  <a:lnTo>
                    <a:pt x="534" y="797"/>
                  </a:lnTo>
                  <a:lnTo>
                    <a:pt x="555" y="799"/>
                  </a:lnTo>
                  <a:lnTo>
                    <a:pt x="575" y="799"/>
                  </a:lnTo>
                  <a:lnTo>
                    <a:pt x="598" y="801"/>
                  </a:lnTo>
                  <a:lnTo>
                    <a:pt x="620" y="801"/>
                  </a:lnTo>
                  <a:lnTo>
                    <a:pt x="643" y="801"/>
                  </a:lnTo>
                  <a:lnTo>
                    <a:pt x="667" y="799"/>
                  </a:lnTo>
                  <a:lnTo>
                    <a:pt x="692" y="797"/>
                  </a:lnTo>
                  <a:lnTo>
                    <a:pt x="717" y="795"/>
                  </a:lnTo>
                  <a:lnTo>
                    <a:pt x="743" y="793"/>
                  </a:lnTo>
                  <a:lnTo>
                    <a:pt x="768" y="789"/>
                  </a:lnTo>
                  <a:lnTo>
                    <a:pt x="796" y="787"/>
                  </a:lnTo>
                  <a:lnTo>
                    <a:pt x="823" y="782"/>
                  </a:lnTo>
                  <a:lnTo>
                    <a:pt x="854" y="780"/>
                  </a:lnTo>
                  <a:lnTo>
                    <a:pt x="882" y="774"/>
                  </a:lnTo>
                  <a:lnTo>
                    <a:pt x="909" y="766"/>
                  </a:lnTo>
                  <a:lnTo>
                    <a:pt x="936" y="758"/>
                  </a:lnTo>
                  <a:lnTo>
                    <a:pt x="964" y="752"/>
                  </a:lnTo>
                  <a:lnTo>
                    <a:pt x="989" y="742"/>
                  </a:lnTo>
                  <a:lnTo>
                    <a:pt x="1014" y="735"/>
                  </a:lnTo>
                  <a:lnTo>
                    <a:pt x="1040" y="725"/>
                  </a:lnTo>
                  <a:lnTo>
                    <a:pt x="1065" y="715"/>
                  </a:lnTo>
                  <a:lnTo>
                    <a:pt x="1089" y="703"/>
                  </a:lnTo>
                  <a:lnTo>
                    <a:pt x="1112" y="692"/>
                  </a:lnTo>
                  <a:lnTo>
                    <a:pt x="1136" y="680"/>
                  </a:lnTo>
                  <a:lnTo>
                    <a:pt x="1159" y="668"/>
                  </a:lnTo>
                  <a:lnTo>
                    <a:pt x="1179" y="655"/>
                  </a:lnTo>
                  <a:lnTo>
                    <a:pt x="1202" y="641"/>
                  </a:lnTo>
                  <a:lnTo>
                    <a:pt x="1222" y="627"/>
                  </a:lnTo>
                  <a:lnTo>
                    <a:pt x="1243" y="614"/>
                  </a:lnTo>
                  <a:lnTo>
                    <a:pt x="1263" y="598"/>
                  </a:lnTo>
                  <a:lnTo>
                    <a:pt x="1282" y="582"/>
                  </a:lnTo>
                  <a:lnTo>
                    <a:pt x="1300" y="567"/>
                  </a:lnTo>
                  <a:lnTo>
                    <a:pt x="1319" y="553"/>
                  </a:lnTo>
                  <a:lnTo>
                    <a:pt x="1335" y="537"/>
                  </a:lnTo>
                  <a:lnTo>
                    <a:pt x="1353" y="520"/>
                  </a:lnTo>
                  <a:lnTo>
                    <a:pt x="1370" y="504"/>
                  </a:lnTo>
                  <a:lnTo>
                    <a:pt x="1386" y="488"/>
                  </a:lnTo>
                  <a:lnTo>
                    <a:pt x="1401" y="471"/>
                  </a:lnTo>
                  <a:lnTo>
                    <a:pt x="1417" y="455"/>
                  </a:lnTo>
                  <a:lnTo>
                    <a:pt x="1431" y="438"/>
                  </a:lnTo>
                  <a:lnTo>
                    <a:pt x="1446" y="422"/>
                  </a:lnTo>
                  <a:lnTo>
                    <a:pt x="1460" y="403"/>
                  </a:lnTo>
                  <a:lnTo>
                    <a:pt x="1474" y="387"/>
                  </a:lnTo>
                  <a:lnTo>
                    <a:pt x="1487" y="369"/>
                  </a:lnTo>
                  <a:lnTo>
                    <a:pt x="1501" y="354"/>
                  </a:lnTo>
                  <a:lnTo>
                    <a:pt x="1511" y="336"/>
                  </a:lnTo>
                  <a:lnTo>
                    <a:pt x="1523" y="320"/>
                  </a:lnTo>
                  <a:lnTo>
                    <a:pt x="1534" y="303"/>
                  </a:lnTo>
                  <a:lnTo>
                    <a:pt x="1546" y="287"/>
                  </a:lnTo>
                  <a:lnTo>
                    <a:pt x="1554" y="270"/>
                  </a:lnTo>
                  <a:lnTo>
                    <a:pt x="1566" y="254"/>
                  </a:lnTo>
                  <a:lnTo>
                    <a:pt x="1573" y="238"/>
                  </a:lnTo>
                  <a:lnTo>
                    <a:pt x="1585" y="223"/>
                  </a:lnTo>
                  <a:lnTo>
                    <a:pt x="1593" y="207"/>
                  </a:lnTo>
                  <a:lnTo>
                    <a:pt x="1601" y="193"/>
                  </a:lnTo>
                  <a:lnTo>
                    <a:pt x="1609" y="178"/>
                  </a:lnTo>
                  <a:lnTo>
                    <a:pt x="1616" y="164"/>
                  </a:lnTo>
                  <a:lnTo>
                    <a:pt x="1624" y="150"/>
                  </a:lnTo>
                  <a:lnTo>
                    <a:pt x="1630" y="137"/>
                  </a:lnTo>
                  <a:lnTo>
                    <a:pt x="1636" y="125"/>
                  </a:lnTo>
                  <a:lnTo>
                    <a:pt x="1644" y="113"/>
                  </a:lnTo>
                  <a:lnTo>
                    <a:pt x="1648" y="102"/>
                  </a:lnTo>
                  <a:lnTo>
                    <a:pt x="1652" y="90"/>
                  </a:lnTo>
                  <a:lnTo>
                    <a:pt x="1657" y="78"/>
                  </a:lnTo>
                  <a:lnTo>
                    <a:pt x="1661" y="68"/>
                  </a:lnTo>
                  <a:lnTo>
                    <a:pt x="1665" y="59"/>
                  </a:lnTo>
                  <a:lnTo>
                    <a:pt x="1669" y="51"/>
                  </a:lnTo>
                  <a:lnTo>
                    <a:pt x="1673" y="43"/>
                  </a:lnTo>
                  <a:lnTo>
                    <a:pt x="1677" y="35"/>
                  </a:lnTo>
                  <a:lnTo>
                    <a:pt x="1677" y="29"/>
                  </a:lnTo>
                  <a:lnTo>
                    <a:pt x="1681" y="23"/>
                  </a:lnTo>
                  <a:lnTo>
                    <a:pt x="1683" y="18"/>
                  </a:lnTo>
                  <a:lnTo>
                    <a:pt x="1683" y="16"/>
                  </a:lnTo>
                  <a:lnTo>
                    <a:pt x="1685" y="10"/>
                  </a:lnTo>
                  <a:lnTo>
                    <a:pt x="1687" y="8"/>
                  </a:lnTo>
                  <a:lnTo>
                    <a:pt x="1659" y="0"/>
                  </a:lnTo>
                  <a:lnTo>
                    <a:pt x="1659" y="2"/>
                  </a:lnTo>
                  <a:lnTo>
                    <a:pt x="1657" y="6"/>
                  </a:lnTo>
                  <a:lnTo>
                    <a:pt x="1656" y="8"/>
                  </a:lnTo>
                  <a:lnTo>
                    <a:pt x="1654" y="12"/>
                  </a:lnTo>
                  <a:lnTo>
                    <a:pt x="1652" y="16"/>
                  </a:lnTo>
                  <a:lnTo>
                    <a:pt x="1652" y="22"/>
                  </a:lnTo>
                  <a:lnTo>
                    <a:pt x="1648" y="27"/>
                  </a:lnTo>
                  <a:lnTo>
                    <a:pt x="1644" y="33"/>
                  </a:lnTo>
                  <a:lnTo>
                    <a:pt x="1642" y="39"/>
                  </a:lnTo>
                  <a:lnTo>
                    <a:pt x="1640" y="47"/>
                  </a:lnTo>
                  <a:lnTo>
                    <a:pt x="1636" y="55"/>
                  </a:lnTo>
                  <a:lnTo>
                    <a:pt x="1632" y="63"/>
                  </a:lnTo>
                  <a:lnTo>
                    <a:pt x="1628" y="70"/>
                  </a:lnTo>
                  <a:lnTo>
                    <a:pt x="1626" y="82"/>
                  </a:lnTo>
                  <a:lnTo>
                    <a:pt x="1620" y="90"/>
                  </a:lnTo>
                  <a:lnTo>
                    <a:pt x="1614" y="100"/>
                  </a:lnTo>
                  <a:lnTo>
                    <a:pt x="1611" y="109"/>
                  </a:lnTo>
                  <a:lnTo>
                    <a:pt x="1605" y="121"/>
                  </a:lnTo>
                  <a:lnTo>
                    <a:pt x="1599" y="131"/>
                  </a:lnTo>
                  <a:lnTo>
                    <a:pt x="1593" y="143"/>
                  </a:lnTo>
                  <a:lnTo>
                    <a:pt x="1587" y="154"/>
                  </a:lnTo>
                  <a:lnTo>
                    <a:pt x="1581" y="168"/>
                  </a:lnTo>
                  <a:lnTo>
                    <a:pt x="1575" y="180"/>
                  </a:lnTo>
                  <a:lnTo>
                    <a:pt x="1568" y="193"/>
                  </a:lnTo>
                  <a:lnTo>
                    <a:pt x="1560" y="205"/>
                  </a:lnTo>
                  <a:lnTo>
                    <a:pt x="1554" y="219"/>
                  </a:lnTo>
                  <a:lnTo>
                    <a:pt x="1546" y="231"/>
                  </a:lnTo>
                  <a:lnTo>
                    <a:pt x="1538" y="244"/>
                  </a:lnTo>
                  <a:lnTo>
                    <a:pt x="1528" y="258"/>
                  </a:lnTo>
                  <a:lnTo>
                    <a:pt x="1521" y="274"/>
                  </a:lnTo>
                  <a:lnTo>
                    <a:pt x="1513" y="285"/>
                  </a:lnTo>
                  <a:lnTo>
                    <a:pt x="1503" y="301"/>
                  </a:lnTo>
                  <a:lnTo>
                    <a:pt x="1493" y="315"/>
                  </a:lnTo>
                  <a:lnTo>
                    <a:pt x="1484" y="328"/>
                  </a:lnTo>
                  <a:lnTo>
                    <a:pt x="1474" y="342"/>
                  </a:lnTo>
                  <a:lnTo>
                    <a:pt x="1462" y="356"/>
                  </a:lnTo>
                  <a:lnTo>
                    <a:pt x="1452" y="369"/>
                  </a:lnTo>
                  <a:lnTo>
                    <a:pt x="1442" y="385"/>
                  </a:lnTo>
                  <a:lnTo>
                    <a:pt x="1431" y="399"/>
                  </a:lnTo>
                  <a:lnTo>
                    <a:pt x="1419" y="412"/>
                  </a:lnTo>
                  <a:lnTo>
                    <a:pt x="1405" y="426"/>
                  </a:lnTo>
                  <a:lnTo>
                    <a:pt x="1396" y="442"/>
                  </a:lnTo>
                  <a:lnTo>
                    <a:pt x="1382" y="455"/>
                  </a:lnTo>
                  <a:lnTo>
                    <a:pt x="1370" y="469"/>
                  </a:lnTo>
                  <a:lnTo>
                    <a:pt x="1356" y="481"/>
                  </a:lnTo>
                  <a:lnTo>
                    <a:pt x="1345" y="496"/>
                  </a:lnTo>
                  <a:lnTo>
                    <a:pt x="1329" y="508"/>
                  </a:lnTo>
                  <a:lnTo>
                    <a:pt x="1315" y="522"/>
                  </a:lnTo>
                  <a:lnTo>
                    <a:pt x="1302" y="533"/>
                  </a:lnTo>
                  <a:lnTo>
                    <a:pt x="1288" y="547"/>
                  </a:lnTo>
                  <a:lnTo>
                    <a:pt x="1272" y="559"/>
                  </a:lnTo>
                  <a:lnTo>
                    <a:pt x="1259" y="572"/>
                  </a:lnTo>
                  <a:lnTo>
                    <a:pt x="1243" y="584"/>
                  </a:lnTo>
                  <a:lnTo>
                    <a:pt x="1228" y="596"/>
                  </a:lnTo>
                  <a:lnTo>
                    <a:pt x="1212" y="606"/>
                  </a:lnTo>
                  <a:lnTo>
                    <a:pt x="1196" y="617"/>
                  </a:lnTo>
                  <a:lnTo>
                    <a:pt x="1179" y="627"/>
                  </a:lnTo>
                  <a:lnTo>
                    <a:pt x="1163" y="637"/>
                  </a:lnTo>
                  <a:lnTo>
                    <a:pt x="1145" y="647"/>
                  </a:lnTo>
                  <a:lnTo>
                    <a:pt x="1128" y="657"/>
                  </a:lnTo>
                  <a:lnTo>
                    <a:pt x="1110" y="664"/>
                  </a:lnTo>
                  <a:lnTo>
                    <a:pt x="1095" y="674"/>
                  </a:lnTo>
                  <a:lnTo>
                    <a:pt x="1075" y="680"/>
                  </a:lnTo>
                  <a:lnTo>
                    <a:pt x="1057" y="688"/>
                  </a:lnTo>
                  <a:lnTo>
                    <a:pt x="1038" y="696"/>
                  </a:lnTo>
                  <a:lnTo>
                    <a:pt x="1020" y="701"/>
                  </a:lnTo>
                  <a:lnTo>
                    <a:pt x="1003" y="707"/>
                  </a:lnTo>
                  <a:lnTo>
                    <a:pt x="983" y="715"/>
                  </a:lnTo>
                  <a:lnTo>
                    <a:pt x="966" y="721"/>
                  </a:lnTo>
                  <a:lnTo>
                    <a:pt x="948" y="727"/>
                  </a:lnTo>
                  <a:lnTo>
                    <a:pt x="928" y="731"/>
                  </a:lnTo>
                  <a:lnTo>
                    <a:pt x="911" y="737"/>
                  </a:lnTo>
                  <a:lnTo>
                    <a:pt x="893" y="742"/>
                  </a:lnTo>
                  <a:lnTo>
                    <a:pt x="874" y="746"/>
                  </a:lnTo>
                  <a:lnTo>
                    <a:pt x="856" y="750"/>
                  </a:lnTo>
                  <a:lnTo>
                    <a:pt x="839" y="754"/>
                  </a:lnTo>
                  <a:lnTo>
                    <a:pt x="821" y="758"/>
                  </a:lnTo>
                  <a:lnTo>
                    <a:pt x="801" y="762"/>
                  </a:lnTo>
                  <a:lnTo>
                    <a:pt x="784" y="764"/>
                  </a:lnTo>
                  <a:lnTo>
                    <a:pt x="766" y="768"/>
                  </a:lnTo>
                  <a:lnTo>
                    <a:pt x="749" y="770"/>
                  </a:lnTo>
                  <a:lnTo>
                    <a:pt x="731" y="772"/>
                  </a:lnTo>
                  <a:lnTo>
                    <a:pt x="712" y="774"/>
                  </a:lnTo>
                  <a:lnTo>
                    <a:pt x="694" y="776"/>
                  </a:lnTo>
                  <a:lnTo>
                    <a:pt x="676" y="776"/>
                  </a:lnTo>
                  <a:lnTo>
                    <a:pt x="659" y="778"/>
                  </a:lnTo>
                  <a:lnTo>
                    <a:pt x="641" y="778"/>
                  </a:lnTo>
                  <a:lnTo>
                    <a:pt x="626" y="778"/>
                  </a:lnTo>
                  <a:lnTo>
                    <a:pt x="608" y="778"/>
                  </a:lnTo>
                  <a:lnTo>
                    <a:pt x="590" y="778"/>
                  </a:lnTo>
                  <a:lnTo>
                    <a:pt x="575" y="776"/>
                  </a:lnTo>
                  <a:lnTo>
                    <a:pt x="557" y="776"/>
                  </a:lnTo>
                  <a:lnTo>
                    <a:pt x="542" y="776"/>
                  </a:lnTo>
                  <a:lnTo>
                    <a:pt x="526" y="774"/>
                  </a:lnTo>
                  <a:lnTo>
                    <a:pt x="508" y="772"/>
                  </a:lnTo>
                  <a:lnTo>
                    <a:pt x="493" y="768"/>
                  </a:lnTo>
                  <a:lnTo>
                    <a:pt x="477" y="766"/>
                  </a:lnTo>
                  <a:lnTo>
                    <a:pt x="461" y="764"/>
                  </a:lnTo>
                  <a:lnTo>
                    <a:pt x="446" y="760"/>
                  </a:lnTo>
                  <a:lnTo>
                    <a:pt x="430" y="756"/>
                  </a:lnTo>
                  <a:lnTo>
                    <a:pt x="415" y="752"/>
                  </a:lnTo>
                  <a:lnTo>
                    <a:pt x="401" y="748"/>
                  </a:lnTo>
                  <a:lnTo>
                    <a:pt x="385" y="744"/>
                  </a:lnTo>
                  <a:lnTo>
                    <a:pt x="372" y="741"/>
                  </a:lnTo>
                  <a:lnTo>
                    <a:pt x="356" y="735"/>
                  </a:lnTo>
                  <a:lnTo>
                    <a:pt x="344" y="731"/>
                  </a:lnTo>
                  <a:lnTo>
                    <a:pt x="330" y="723"/>
                  </a:lnTo>
                  <a:lnTo>
                    <a:pt x="317" y="717"/>
                  </a:lnTo>
                  <a:lnTo>
                    <a:pt x="303" y="711"/>
                  </a:lnTo>
                  <a:lnTo>
                    <a:pt x="291" y="705"/>
                  </a:lnTo>
                  <a:lnTo>
                    <a:pt x="280" y="698"/>
                  </a:lnTo>
                  <a:lnTo>
                    <a:pt x="266" y="690"/>
                  </a:lnTo>
                  <a:lnTo>
                    <a:pt x="254" y="684"/>
                  </a:lnTo>
                  <a:lnTo>
                    <a:pt x="243" y="676"/>
                  </a:lnTo>
                  <a:lnTo>
                    <a:pt x="231" y="666"/>
                  </a:lnTo>
                  <a:lnTo>
                    <a:pt x="219" y="658"/>
                  </a:lnTo>
                  <a:lnTo>
                    <a:pt x="209" y="651"/>
                  </a:lnTo>
                  <a:lnTo>
                    <a:pt x="200" y="641"/>
                  </a:lnTo>
                  <a:lnTo>
                    <a:pt x="190" y="631"/>
                  </a:lnTo>
                  <a:lnTo>
                    <a:pt x="180" y="621"/>
                  </a:lnTo>
                  <a:lnTo>
                    <a:pt x="170" y="612"/>
                  </a:lnTo>
                  <a:lnTo>
                    <a:pt x="162" y="600"/>
                  </a:lnTo>
                  <a:lnTo>
                    <a:pt x="153" y="590"/>
                  </a:lnTo>
                  <a:lnTo>
                    <a:pt x="145" y="578"/>
                  </a:lnTo>
                  <a:lnTo>
                    <a:pt x="137" y="567"/>
                  </a:lnTo>
                  <a:lnTo>
                    <a:pt x="131" y="557"/>
                  </a:lnTo>
                  <a:lnTo>
                    <a:pt x="123" y="543"/>
                  </a:lnTo>
                  <a:lnTo>
                    <a:pt x="115" y="531"/>
                  </a:lnTo>
                  <a:lnTo>
                    <a:pt x="108" y="520"/>
                  </a:lnTo>
                  <a:lnTo>
                    <a:pt x="102" y="508"/>
                  </a:lnTo>
                  <a:lnTo>
                    <a:pt x="96" y="496"/>
                  </a:lnTo>
                  <a:lnTo>
                    <a:pt x="90" y="485"/>
                  </a:lnTo>
                  <a:lnTo>
                    <a:pt x="86" y="473"/>
                  </a:lnTo>
                  <a:lnTo>
                    <a:pt x="80" y="461"/>
                  </a:lnTo>
                  <a:lnTo>
                    <a:pt x="76" y="449"/>
                  </a:lnTo>
                  <a:lnTo>
                    <a:pt x="71" y="438"/>
                  </a:lnTo>
                  <a:lnTo>
                    <a:pt x="67" y="426"/>
                  </a:lnTo>
                  <a:lnTo>
                    <a:pt x="63" y="416"/>
                  </a:lnTo>
                  <a:lnTo>
                    <a:pt x="57" y="404"/>
                  </a:lnTo>
                  <a:lnTo>
                    <a:pt x="55" y="393"/>
                  </a:lnTo>
                  <a:lnTo>
                    <a:pt x="51" y="383"/>
                  </a:lnTo>
                  <a:lnTo>
                    <a:pt x="49" y="373"/>
                  </a:lnTo>
                  <a:lnTo>
                    <a:pt x="45" y="361"/>
                  </a:lnTo>
                  <a:lnTo>
                    <a:pt x="41" y="350"/>
                  </a:lnTo>
                  <a:lnTo>
                    <a:pt x="39" y="340"/>
                  </a:lnTo>
                  <a:lnTo>
                    <a:pt x="37" y="330"/>
                  </a:lnTo>
                  <a:lnTo>
                    <a:pt x="35" y="318"/>
                  </a:lnTo>
                  <a:lnTo>
                    <a:pt x="33" y="309"/>
                  </a:lnTo>
                  <a:lnTo>
                    <a:pt x="31" y="299"/>
                  </a:lnTo>
                  <a:lnTo>
                    <a:pt x="30" y="291"/>
                  </a:lnTo>
                  <a:lnTo>
                    <a:pt x="28" y="279"/>
                  </a:lnTo>
                  <a:lnTo>
                    <a:pt x="28" y="270"/>
                  </a:lnTo>
                  <a:lnTo>
                    <a:pt x="26" y="260"/>
                  </a:lnTo>
                  <a:lnTo>
                    <a:pt x="26" y="252"/>
                  </a:lnTo>
                  <a:lnTo>
                    <a:pt x="24" y="242"/>
                  </a:lnTo>
                  <a:lnTo>
                    <a:pt x="24" y="234"/>
                  </a:lnTo>
                  <a:lnTo>
                    <a:pt x="24" y="227"/>
                  </a:lnTo>
                  <a:lnTo>
                    <a:pt x="24" y="219"/>
                  </a:lnTo>
                  <a:lnTo>
                    <a:pt x="22" y="209"/>
                  </a:lnTo>
                  <a:lnTo>
                    <a:pt x="22" y="199"/>
                  </a:lnTo>
                  <a:lnTo>
                    <a:pt x="22" y="193"/>
                  </a:lnTo>
                  <a:lnTo>
                    <a:pt x="22" y="186"/>
                  </a:lnTo>
                  <a:lnTo>
                    <a:pt x="22" y="178"/>
                  </a:lnTo>
                  <a:lnTo>
                    <a:pt x="22" y="170"/>
                  </a:lnTo>
                  <a:lnTo>
                    <a:pt x="22" y="162"/>
                  </a:lnTo>
                  <a:lnTo>
                    <a:pt x="22" y="156"/>
                  </a:lnTo>
                  <a:lnTo>
                    <a:pt x="22" y="149"/>
                  </a:lnTo>
                  <a:lnTo>
                    <a:pt x="22" y="143"/>
                  </a:lnTo>
                  <a:lnTo>
                    <a:pt x="24" y="137"/>
                  </a:lnTo>
                  <a:lnTo>
                    <a:pt x="24" y="131"/>
                  </a:lnTo>
                  <a:lnTo>
                    <a:pt x="24" y="125"/>
                  </a:lnTo>
                  <a:lnTo>
                    <a:pt x="24" y="121"/>
                  </a:lnTo>
                  <a:lnTo>
                    <a:pt x="26" y="115"/>
                  </a:lnTo>
                  <a:lnTo>
                    <a:pt x="26" y="111"/>
                  </a:lnTo>
                  <a:lnTo>
                    <a:pt x="26" y="106"/>
                  </a:lnTo>
                  <a:lnTo>
                    <a:pt x="28" y="102"/>
                  </a:lnTo>
                  <a:lnTo>
                    <a:pt x="28" y="96"/>
                  </a:lnTo>
                  <a:lnTo>
                    <a:pt x="30" y="94"/>
                  </a:lnTo>
                  <a:lnTo>
                    <a:pt x="30" y="86"/>
                  </a:lnTo>
                  <a:lnTo>
                    <a:pt x="31" y="82"/>
                  </a:lnTo>
                  <a:lnTo>
                    <a:pt x="31" y="74"/>
                  </a:lnTo>
                  <a:lnTo>
                    <a:pt x="33" y="72"/>
                  </a:lnTo>
                  <a:lnTo>
                    <a:pt x="14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84" name="Freeform 53"/>
            <p:cNvSpPr>
              <a:spLocks/>
            </p:cNvSpPr>
            <p:nvPr/>
          </p:nvSpPr>
          <p:spPr bwMode="auto">
            <a:xfrm>
              <a:off x="3418" y="3407"/>
              <a:ext cx="892" cy="426"/>
            </a:xfrm>
            <a:custGeom>
              <a:avLst/>
              <a:gdLst>
                <a:gd name="T0" fmla="*/ 0 w 1785"/>
                <a:gd name="T1" fmla="*/ 1 h 852"/>
                <a:gd name="T2" fmla="*/ 0 w 1785"/>
                <a:gd name="T3" fmla="*/ 1 h 852"/>
                <a:gd name="T4" fmla="*/ 0 w 1785"/>
                <a:gd name="T5" fmla="*/ 1 h 852"/>
                <a:gd name="T6" fmla="*/ 0 w 1785"/>
                <a:gd name="T7" fmla="*/ 1 h 852"/>
                <a:gd name="T8" fmla="*/ 0 w 1785"/>
                <a:gd name="T9" fmla="*/ 1 h 852"/>
                <a:gd name="T10" fmla="*/ 0 w 1785"/>
                <a:gd name="T11" fmla="*/ 1 h 852"/>
                <a:gd name="T12" fmla="*/ 0 w 1785"/>
                <a:gd name="T13" fmla="*/ 1 h 852"/>
                <a:gd name="T14" fmla="*/ 0 w 1785"/>
                <a:gd name="T15" fmla="*/ 1 h 852"/>
                <a:gd name="T16" fmla="*/ 0 w 1785"/>
                <a:gd name="T17" fmla="*/ 1 h 852"/>
                <a:gd name="T18" fmla="*/ 0 w 1785"/>
                <a:gd name="T19" fmla="*/ 1 h 852"/>
                <a:gd name="T20" fmla="*/ 0 w 1785"/>
                <a:gd name="T21" fmla="*/ 1 h 852"/>
                <a:gd name="T22" fmla="*/ 0 w 1785"/>
                <a:gd name="T23" fmla="*/ 1 h 852"/>
                <a:gd name="T24" fmla="*/ 0 w 1785"/>
                <a:gd name="T25" fmla="*/ 1 h 852"/>
                <a:gd name="T26" fmla="*/ 0 w 1785"/>
                <a:gd name="T27" fmla="*/ 1 h 852"/>
                <a:gd name="T28" fmla="*/ 0 w 1785"/>
                <a:gd name="T29" fmla="*/ 1 h 852"/>
                <a:gd name="T30" fmla="*/ 0 w 1785"/>
                <a:gd name="T31" fmla="*/ 1 h 852"/>
                <a:gd name="T32" fmla="*/ 0 w 1785"/>
                <a:gd name="T33" fmla="*/ 1 h 852"/>
                <a:gd name="T34" fmla="*/ 0 w 1785"/>
                <a:gd name="T35" fmla="*/ 1 h 852"/>
                <a:gd name="T36" fmla="*/ 0 w 1785"/>
                <a:gd name="T37" fmla="*/ 1 h 852"/>
                <a:gd name="T38" fmla="*/ 0 w 1785"/>
                <a:gd name="T39" fmla="*/ 1 h 852"/>
                <a:gd name="T40" fmla="*/ 0 w 1785"/>
                <a:gd name="T41" fmla="*/ 1 h 852"/>
                <a:gd name="T42" fmla="*/ 0 w 1785"/>
                <a:gd name="T43" fmla="*/ 1 h 852"/>
                <a:gd name="T44" fmla="*/ 0 w 1785"/>
                <a:gd name="T45" fmla="*/ 1 h 852"/>
                <a:gd name="T46" fmla="*/ 0 w 1785"/>
                <a:gd name="T47" fmla="*/ 1 h 852"/>
                <a:gd name="T48" fmla="*/ 0 w 1785"/>
                <a:gd name="T49" fmla="*/ 1 h 852"/>
                <a:gd name="T50" fmla="*/ 0 w 1785"/>
                <a:gd name="T51" fmla="*/ 1 h 852"/>
                <a:gd name="T52" fmla="*/ 0 w 1785"/>
                <a:gd name="T53" fmla="*/ 1 h 852"/>
                <a:gd name="T54" fmla="*/ 0 w 1785"/>
                <a:gd name="T55" fmla="*/ 1 h 852"/>
                <a:gd name="T56" fmla="*/ 0 w 1785"/>
                <a:gd name="T57" fmla="*/ 1 h 852"/>
                <a:gd name="T58" fmla="*/ 0 w 1785"/>
                <a:gd name="T59" fmla="*/ 1 h 852"/>
                <a:gd name="T60" fmla="*/ 0 w 1785"/>
                <a:gd name="T61" fmla="*/ 1 h 852"/>
                <a:gd name="T62" fmla="*/ 0 w 1785"/>
                <a:gd name="T63" fmla="*/ 1 h 852"/>
                <a:gd name="T64" fmla="*/ 0 w 1785"/>
                <a:gd name="T65" fmla="*/ 1 h 852"/>
                <a:gd name="T66" fmla="*/ 0 w 1785"/>
                <a:gd name="T67" fmla="*/ 1 h 852"/>
                <a:gd name="T68" fmla="*/ 0 w 1785"/>
                <a:gd name="T69" fmla="*/ 1 h 852"/>
                <a:gd name="T70" fmla="*/ 0 w 1785"/>
                <a:gd name="T71" fmla="*/ 1 h 852"/>
                <a:gd name="T72" fmla="*/ 0 w 1785"/>
                <a:gd name="T73" fmla="*/ 1 h 852"/>
                <a:gd name="T74" fmla="*/ 0 w 1785"/>
                <a:gd name="T75" fmla="*/ 1 h 852"/>
                <a:gd name="T76" fmla="*/ 0 w 1785"/>
                <a:gd name="T77" fmla="*/ 1 h 852"/>
                <a:gd name="T78" fmla="*/ 0 w 1785"/>
                <a:gd name="T79" fmla="*/ 1 h 852"/>
                <a:gd name="T80" fmla="*/ 0 w 1785"/>
                <a:gd name="T81" fmla="*/ 1 h 852"/>
                <a:gd name="T82" fmla="*/ 0 w 1785"/>
                <a:gd name="T83" fmla="*/ 1 h 852"/>
                <a:gd name="T84" fmla="*/ 0 w 1785"/>
                <a:gd name="T85" fmla="*/ 1 h 852"/>
                <a:gd name="T86" fmla="*/ 0 w 1785"/>
                <a:gd name="T87" fmla="*/ 1 h 852"/>
                <a:gd name="T88" fmla="*/ 0 w 1785"/>
                <a:gd name="T89" fmla="*/ 1 h 852"/>
                <a:gd name="T90" fmla="*/ 0 w 1785"/>
                <a:gd name="T91" fmla="*/ 1 h 852"/>
                <a:gd name="T92" fmla="*/ 0 w 1785"/>
                <a:gd name="T93" fmla="*/ 1 h 852"/>
                <a:gd name="T94" fmla="*/ 0 w 1785"/>
                <a:gd name="T95" fmla="*/ 1 h 852"/>
                <a:gd name="T96" fmla="*/ 0 w 1785"/>
                <a:gd name="T97" fmla="*/ 1 h 852"/>
                <a:gd name="T98" fmla="*/ 0 w 1785"/>
                <a:gd name="T99" fmla="*/ 1 h 852"/>
                <a:gd name="T100" fmla="*/ 0 w 1785"/>
                <a:gd name="T101" fmla="*/ 1 h 852"/>
                <a:gd name="T102" fmla="*/ 0 w 1785"/>
                <a:gd name="T103" fmla="*/ 1 h 852"/>
                <a:gd name="T104" fmla="*/ 0 w 1785"/>
                <a:gd name="T105" fmla="*/ 1 h 852"/>
                <a:gd name="T106" fmla="*/ 0 w 1785"/>
                <a:gd name="T107" fmla="*/ 1 h 852"/>
                <a:gd name="T108" fmla="*/ 0 w 1785"/>
                <a:gd name="T109" fmla="*/ 1 h 852"/>
                <a:gd name="T110" fmla="*/ 0 w 1785"/>
                <a:gd name="T111" fmla="*/ 1 h 852"/>
                <a:gd name="T112" fmla="*/ 0 w 1785"/>
                <a:gd name="T113" fmla="*/ 1 h 852"/>
                <a:gd name="T114" fmla="*/ 0 w 1785"/>
                <a:gd name="T115" fmla="*/ 1 h 852"/>
                <a:gd name="T116" fmla="*/ 0 w 1785"/>
                <a:gd name="T117" fmla="*/ 1 h 852"/>
                <a:gd name="T118" fmla="*/ 0 w 1785"/>
                <a:gd name="T119" fmla="*/ 1 h 852"/>
                <a:gd name="T120" fmla="*/ 0 w 1785"/>
                <a:gd name="T121" fmla="*/ 1 h 852"/>
                <a:gd name="T122" fmla="*/ 0 w 1785"/>
                <a:gd name="T123" fmla="*/ 0 h 8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85"/>
                <a:gd name="T187" fmla="*/ 0 h 852"/>
                <a:gd name="T188" fmla="*/ 1785 w 1785"/>
                <a:gd name="T189" fmla="*/ 852 h 8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85" h="852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10"/>
                  </a:lnTo>
                  <a:lnTo>
                    <a:pt x="6" y="14"/>
                  </a:lnTo>
                  <a:lnTo>
                    <a:pt x="6" y="21"/>
                  </a:lnTo>
                  <a:lnTo>
                    <a:pt x="4" y="27"/>
                  </a:lnTo>
                  <a:lnTo>
                    <a:pt x="4" y="37"/>
                  </a:lnTo>
                  <a:lnTo>
                    <a:pt x="4" y="41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2" y="55"/>
                  </a:lnTo>
                  <a:lnTo>
                    <a:pt x="2" y="60"/>
                  </a:lnTo>
                  <a:lnTo>
                    <a:pt x="2" y="66"/>
                  </a:lnTo>
                  <a:lnTo>
                    <a:pt x="2" y="72"/>
                  </a:lnTo>
                  <a:lnTo>
                    <a:pt x="2" y="78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0" y="111"/>
                  </a:lnTo>
                  <a:lnTo>
                    <a:pt x="0" y="119"/>
                  </a:lnTo>
                  <a:lnTo>
                    <a:pt x="0" y="127"/>
                  </a:lnTo>
                  <a:lnTo>
                    <a:pt x="0" y="135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0" y="174"/>
                  </a:lnTo>
                  <a:lnTo>
                    <a:pt x="0" y="183"/>
                  </a:lnTo>
                  <a:lnTo>
                    <a:pt x="2" y="191"/>
                  </a:lnTo>
                  <a:lnTo>
                    <a:pt x="2" y="201"/>
                  </a:lnTo>
                  <a:lnTo>
                    <a:pt x="2" y="209"/>
                  </a:lnTo>
                  <a:lnTo>
                    <a:pt x="4" y="219"/>
                  </a:lnTo>
                  <a:lnTo>
                    <a:pt x="4" y="226"/>
                  </a:lnTo>
                  <a:lnTo>
                    <a:pt x="6" y="236"/>
                  </a:lnTo>
                  <a:lnTo>
                    <a:pt x="6" y="246"/>
                  </a:lnTo>
                  <a:lnTo>
                    <a:pt x="8" y="256"/>
                  </a:lnTo>
                  <a:lnTo>
                    <a:pt x="8" y="266"/>
                  </a:lnTo>
                  <a:lnTo>
                    <a:pt x="10" y="275"/>
                  </a:lnTo>
                  <a:lnTo>
                    <a:pt x="10" y="285"/>
                  </a:lnTo>
                  <a:lnTo>
                    <a:pt x="12" y="295"/>
                  </a:lnTo>
                  <a:lnTo>
                    <a:pt x="12" y="307"/>
                  </a:lnTo>
                  <a:lnTo>
                    <a:pt x="14" y="316"/>
                  </a:lnTo>
                  <a:lnTo>
                    <a:pt x="16" y="326"/>
                  </a:lnTo>
                  <a:lnTo>
                    <a:pt x="18" y="336"/>
                  </a:lnTo>
                  <a:lnTo>
                    <a:pt x="20" y="348"/>
                  </a:lnTo>
                  <a:lnTo>
                    <a:pt x="22" y="357"/>
                  </a:lnTo>
                  <a:lnTo>
                    <a:pt x="24" y="367"/>
                  </a:lnTo>
                  <a:lnTo>
                    <a:pt x="26" y="377"/>
                  </a:lnTo>
                  <a:lnTo>
                    <a:pt x="28" y="389"/>
                  </a:lnTo>
                  <a:lnTo>
                    <a:pt x="30" y="400"/>
                  </a:lnTo>
                  <a:lnTo>
                    <a:pt x="34" y="410"/>
                  </a:lnTo>
                  <a:lnTo>
                    <a:pt x="36" y="420"/>
                  </a:lnTo>
                  <a:lnTo>
                    <a:pt x="37" y="432"/>
                  </a:lnTo>
                  <a:lnTo>
                    <a:pt x="41" y="443"/>
                  </a:lnTo>
                  <a:lnTo>
                    <a:pt x="43" y="453"/>
                  </a:lnTo>
                  <a:lnTo>
                    <a:pt x="47" y="463"/>
                  </a:lnTo>
                  <a:lnTo>
                    <a:pt x="49" y="475"/>
                  </a:lnTo>
                  <a:lnTo>
                    <a:pt x="53" y="484"/>
                  </a:lnTo>
                  <a:lnTo>
                    <a:pt x="57" y="496"/>
                  </a:lnTo>
                  <a:lnTo>
                    <a:pt x="61" y="506"/>
                  </a:lnTo>
                  <a:lnTo>
                    <a:pt x="67" y="518"/>
                  </a:lnTo>
                  <a:lnTo>
                    <a:pt x="71" y="529"/>
                  </a:lnTo>
                  <a:lnTo>
                    <a:pt x="75" y="539"/>
                  </a:lnTo>
                  <a:lnTo>
                    <a:pt x="80" y="551"/>
                  </a:lnTo>
                  <a:lnTo>
                    <a:pt x="86" y="561"/>
                  </a:lnTo>
                  <a:lnTo>
                    <a:pt x="92" y="570"/>
                  </a:lnTo>
                  <a:lnTo>
                    <a:pt x="98" y="582"/>
                  </a:lnTo>
                  <a:lnTo>
                    <a:pt x="106" y="592"/>
                  </a:lnTo>
                  <a:lnTo>
                    <a:pt x="112" y="604"/>
                  </a:lnTo>
                  <a:lnTo>
                    <a:pt x="120" y="613"/>
                  </a:lnTo>
                  <a:lnTo>
                    <a:pt x="125" y="623"/>
                  </a:lnTo>
                  <a:lnTo>
                    <a:pt x="133" y="633"/>
                  </a:lnTo>
                  <a:lnTo>
                    <a:pt x="141" y="643"/>
                  </a:lnTo>
                  <a:lnTo>
                    <a:pt x="151" y="654"/>
                  </a:lnTo>
                  <a:lnTo>
                    <a:pt x="159" y="662"/>
                  </a:lnTo>
                  <a:lnTo>
                    <a:pt x="168" y="672"/>
                  </a:lnTo>
                  <a:lnTo>
                    <a:pt x="178" y="682"/>
                  </a:lnTo>
                  <a:lnTo>
                    <a:pt x="188" y="691"/>
                  </a:lnTo>
                  <a:lnTo>
                    <a:pt x="198" y="701"/>
                  </a:lnTo>
                  <a:lnTo>
                    <a:pt x="207" y="709"/>
                  </a:lnTo>
                  <a:lnTo>
                    <a:pt x="219" y="717"/>
                  </a:lnTo>
                  <a:lnTo>
                    <a:pt x="231" y="727"/>
                  </a:lnTo>
                  <a:lnTo>
                    <a:pt x="241" y="734"/>
                  </a:lnTo>
                  <a:lnTo>
                    <a:pt x="254" y="744"/>
                  </a:lnTo>
                  <a:lnTo>
                    <a:pt x="266" y="752"/>
                  </a:lnTo>
                  <a:lnTo>
                    <a:pt x="280" y="760"/>
                  </a:lnTo>
                  <a:lnTo>
                    <a:pt x="293" y="768"/>
                  </a:lnTo>
                  <a:lnTo>
                    <a:pt x="305" y="774"/>
                  </a:lnTo>
                  <a:lnTo>
                    <a:pt x="319" y="779"/>
                  </a:lnTo>
                  <a:lnTo>
                    <a:pt x="335" y="787"/>
                  </a:lnTo>
                  <a:lnTo>
                    <a:pt x="348" y="793"/>
                  </a:lnTo>
                  <a:lnTo>
                    <a:pt x="364" y="799"/>
                  </a:lnTo>
                  <a:lnTo>
                    <a:pt x="379" y="807"/>
                  </a:lnTo>
                  <a:lnTo>
                    <a:pt x="397" y="813"/>
                  </a:lnTo>
                  <a:lnTo>
                    <a:pt x="411" y="817"/>
                  </a:lnTo>
                  <a:lnTo>
                    <a:pt x="428" y="820"/>
                  </a:lnTo>
                  <a:lnTo>
                    <a:pt x="446" y="826"/>
                  </a:lnTo>
                  <a:lnTo>
                    <a:pt x="464" y="830"/>
                  </a:lnTo>
                  <a:lnTo>
                    <a:pt x="481" y="834"/>
                  </a:lnTo>
                  <a:lnTo>
                    <a:pt x="501" y="838"/>
                  </a:lnTo>
                  <a:lnTo>
                    <a:pt x="520" y="840"/>
                  </a:lnTo>
                  <a:lnTo>
                    <a:pt x="540" y="844"/>
                  </a:lnTo>
                  <a:lnTo>
                    <a:pt x="559" y="846"/>
                  </a:lnTo>
                  <a:lnTo>
                    <a:pt x="581" y="848"/>
                  </a:lnTo>
                  <a:lnTo>
                    <a:pt x="600" y="850"/>
                  </a:lnTo>
                  <a:lnTo>
                    <a:pt x="624" y="852"/>
                  </a:lnTo>
                  <a:lnTo>
                    <a:pt x="645" y="852"/>
                  </a:lnTo>
                  <a:lnTo>
                    <a:pt x="669" y="852"/>
                  </a:lnTo>
                  <a:lnTo>
                    <a:pt x="690" y="852"/>
                  </a:lnTo>
                  <a:lnTo>
                    <a:pt x="716" y="852"/>
                  </a:lnTo>
                  <a:lnTo>
                    <a:pt x="739" y="850"/>
                  </a:lnTo>
                  <a:lnTo>
                    <a:pt x="764" y="850"/>
                  </a:lnTo>
                  <a:lnTo>
                    <a:pt x="788" y="846"/>
                  </a:lnTo>
                  <a:lnTo>
                    <a:pt x="815" y="846"/>
                  </a:lnTo>
                  <a:lnTo>
                    <a:pt x="841" y="842"/>
                  </a:lnTo>
                  <a:lnTo>
                    <a:pt x="868" y="840"/>
                  </a:lnTo>
                  <a:lnTo>
                    <a:pt x="895" y="834"/>
                  </a:lnTo>
                  <a:lnTo>
                    <a:pt x="925" y="832"/>
                  </a:lnTo>
                  <a:lnTo>
                    <a:pt x="952" y="826"/>
                  </a:lnTo>
                  <a:lnTo>
                    <a:pt x="979" y="818"/>
                  </a:lnTo>
                  <a:lnTo>
                    <a:pt x="1005" y="813"/>
                  </a:lnTo>
                  <a:lnTo>
                    <a:pt x="1032" y="805"/>
                  </a:lnTo>
                  <a:lnTo>
                    <a:pt x="1058" y="797"/>
                  </a:lnTo>
                  <a:lnTo>
                    <a:pt x="1083" y="787"/>
                  </a:lnTo>
                  <a:lnTo>
                    <a:pt x="1108" y="777"/>
                  </a:lnTo>
                  <a:lnTo>
                    <a:pt x="1134" y="768"/>
                  </a:lnTo>
                  <a:lnTo>
                    <a:pt x="1155" y="756"/>
                  </a:lnTo>
                  <a:lnTo>
                    <a:pt x="1181" y="744"/>
                  </a:lnTo>
                  <a:lnTo>
                    <a:pt x="1202" y="733"/>
                  </a:lnTo>
                  <a:lnTo>
                    <a:pt x="1226" y="719"/>
                  </a:lnTo>
                  <a:lnTo>
                    <a:pt x="1247" y="705"/>
                  </a:lnTo>
                  <a:lnTo>
                    <a:pt x="1269" y="691"/>
                  </a:lnTo>
                  <a:lnTo>
                    <a:pt x="1290" y="676"/>
                  </a:lnTo>
                  <a:lnTo>
                    <a:pt x="1312" y="662"/>
                  </a:lnTo>
                  <a:lnTo>
                    <a:pt x="1331" y="647"/>
                  </a:lnTo>
                  <a:lnTo>
                    <a:pt x="1351" y="631"/>
                  </a:lnTo>
                  <a:lnTo>
                    <a:pt x="1368" y="615"/>
                  </a:lnTo>
                  <a:lnTo>
                    <a:pt x="1388" y="600"/>
                  </a:lnTo>
                  <a:lnTo>
                    <a:pt x="1407" y="582"/>
                  </a:lnTo>
                  <a:lnTo>
                    <a:pt x="1425" y="564"/>
                  </a:lnTo>
                  <a:lnTo>
                    <a:pt x="1443" y="549"/>
                  </a:lnTo>
                  <a:lnTo>
                    <a:pt x="1460" y="531"/>
                  </a:lnTo>
                  <a:lnTo>
                    <a:pt x="1476" y="514"/>
                  </a:lnTo>
                  <a:lnTo>
                    <a:pt x="1491" y="496"/>
                  </a:lnTo>
                  <a:lnTo>
                    <a:pt x="1507" y="479"/>
                  </a:lnTo>
                  <a:lnTo>
                    <a:pt x="1523" y="461"/>
                  </a:lnTo>
                  <a:lnTo>
                    <a:pt x="1538" y="443"/>
                  </a:lnTo>
                  <a:lnTo>
                    <a:pt x="1552" y="426"/>
                  </a:lnTo>
                  <a:lnTo>
                    <a:pt x="1566" y="408"/>
                  </a:lnTo>
                  <a:lnTo>
                    <a:pt x="1579" y="391"/>
                  </a:lnTo>
                  <a:lnTo>
                    <a:pt x="1591" y="373"/>
                  </a:lnTo>
                  <a:lnTo>
                    <a:pt x="1605" y="355"/>
                  </a:lnTo>
                  <a:lnTo>
                    <a:pt x="1617" y="338"/>
                  </a:lnTo>
                  <a:lnTo>
                    <a:pt x="1628" y="320"/>
                  </a:lnTo>
                  <a:lnTo>
                    <a:pt x="1638" y="303"/>
                  </a:lnTo>
                  <a:lnTo>
                    <a:pt x="1650" y="285"/>
                  </a:lnTo>
                  <a:lnTo>
                    <a:pt x="1660" y="269"/>
                  </a:lnTo>
                  <a:lnTo>
                    <a:pt x="1671" y="254"/>
                  </a:lnTo>
                  <a:lnTo>
                    <a:pt x="1679" y="236"/>
                  </a:lnTo>
                  <a:lnTo>
                    <a:pt x="1689" y="221"/>
                  </a:lnTo>
                  <a:lnTo>
                    <a:pt x="1697" y="205"/>
                  </a:lnTo>
                  <a:lnTo>
                    <a:pt x="1706" y="191"/>
                  </a:lnTo>
                  <a:lnTo>
                    <a:pt x="1712" y="176"/>
                  </a:lnTo>
                  <a:lnTo>
                    <a:pt x="1720" y="162"/>
                  </a:lnTo>
                  <a:lnTo>
                    <a:pt x="1726" y="150"/>
                  </a:lnTo>
                  <a:lnTo>
                    <a:pt x="1734" y="137"/>
                  </a:lnTo>
                  <a:lnTo>
                    <a:pt x="1740" y="125"/>
                  </a:lnTo>
                  <a:lnTo>
                    <a:pt x="1746" y="113"/>
                  </a:lnTo>
                  <a:lnTo>
                    <a:pt x="1751" y="99"/>
                  </a:lnTo>
                  <a:lnTo>
                    <a:pt x="1757" y="90"/>
                  </a:lnTo>
                  <a:lnTo>
                    <a:pt x="1761" y="80"/>
                  </a:lnTo>
                  <a:lnTo>
                    <a:pt x="1765" y="70"/>
                  </a:lnTo>
                  <a:lnTo>
                    <a:pt x="1769" y="62"/>
                  </a:lnTo>
                  <a:lnTo>
                    <a:pt x="1773" y="55"/>
                  </a:lnTo>
                  <a:lnTo>
                    <a:pt x="1775" y="47"/>
                  </a:lnTo>
                  <a:lnTo>
                    <a:pt x="1779" y="43"/>
                  </a:lnTo>
                  <a:lnTo>
                    <a:pt x="1779" y="37"/>
                  </a:lnTo>
                  <a:lnTo>
                    <a:pt x="1783" y="33"/>
                  </a:lnTo>
                  <a:lnTo>
                    <a:pt x="1785" y="27"/>
                  </a:lnTo>
                  <a:lnTo>
                    <a:pt x="1785" y="25"/>
                  </a:lnTo>
                  <a:lnTo>
                    <a:pt x="1769" y="4"/>
                  </a:lnTo>
                  <a:lnTo>
                    <a:pt x="1767" y="4"/>
                  </a:lnTo>
                  <a:lnTo>
                    <a:pt x="1765" y="10"/>
                  </a:lnTo>
                  <a:lnTo>
                    <a:pt x="1765" y="12"/>
                  </a:lnTo>
                  <a:lnTo>
                    <a:pt x="1763" y="15"/>
                  </a:lnTo>
                  <a:lnTo>
                    <a:pt x="1759" y="21"/>
                  </a:lnTo>
                  <a:lnTo>
                    <a:pt x="1759" y="27"/>
                  </a:lnTo>
                  <a:lnTo>
                    <a:pt x="1755" y="31"/>
                  </a:lnTo>
                  <a:lnTo>
                    <a:pt x="1751" y="39"/>
                  </a:lnTo>
                  <a:lnTo>
                    <a:pt x="1749" y="47"/>
                  </a:lnTo>
                  <a:lnTo>
                    <a:pt x="1746" y="53"/>
                  </a:lnTo>
                  <a:lnTo>
                    <a:pt x="1742" y="60"/>
                  </a:lnTo>
                  <a:lnTo>
                    <a:pt x="1738" y="70"/>
                  </a:lnTo>
                  <a:lnTo>
                    <a:pt x="1732" y="80"/>
                  </a:lnTo>
                  <a:lnTo>
                    <a:pt x="1728" y="92"/>
                  </a:lnTo>
                  <a:lnTo>
                    <a:pt x="1722" y="99"/>
                  </a:lnTo>
                  <a:lnTo>
                    <a:pt x="1716" y="111"/>
                  </a:lnTo>
                  <a:lnTo>
                    <a:pt x="1710" y="121"/>
                  </a:lnTo>
                  <a:lnTo>
                    <a:pt x="1705" y="135"/>
                  </a:lnTo>
                  <a:lnTo>
                    <a:pt x="1699" y="146"/>
                  </a:lnTo>
                  <a:lnTo>
                    <a:pt x="1691" y="158"/>
                  </a:lnTo>
                  <a:lnTo>
                    <a:pt x="1685" y="172"/>
                  </a:lnTo>
                  <a:lnTo>
                    <a:pt x="1677" y="185"/>
                  </a:lnTo>
                  <a:lnTo>
                    <a:pt x="1669" y="197"/>
                  </a:lnTo>
                  <a:lnTo>
                    <a:pt x="1662" y="211"/>
                  </a:lnTo>
                  <a:lnTo>
                    <a:pt x="1654" y="225"/>
                  </a:lnTo>
                  <a:lnTo>
                    <a:pt x="1646" y="238"/>
                  </a:lnTo>
                  <a:lnTo>
                    <a:pt x="1636" y="252"/>
                  </a:lnTo>
                  <a:lnTo>
                    <a:pt x="1628" y="268"/>
                  </a:lnTo>
                  <a:lnTo>
                    <a:pt x="1619" y="283"/>
                  </a:lnTo>
                  <a:lnTo>
                    <a:pt x="1609" y="297"/>
                  </a:lnTo>
                  <a:lnTo>
                    <a:pt x="1599" y="312"/>
                  </a:lnTo>
                  <a:lnTo>
                    <a:pt x="1589" y="326"/>
                  </a:lnTo>
                  <a:lnTo>
                    <a:pt x="1577" y="342"/>
                  </a:lnTo>
                  <a:lnTo>
                    <a:pt x="1568" y="357"/>
                  </a:lnTo>
                  <a:lnTo>
                    <a:pt x="1556" y="373"/>
                  </a:lnTo>
                  <a:lnTo>
                    <a:pt x="1544" y="387"/>
                  </a:lnTo>
                  <a:lnTo>
                    <a:pt x="1534" y="402"/>
                  </a:lnTo>
                  <a:lnTo>
                    <a:pt x="1523" y="418"/>
                  </a:lnTo>
                  <a:lnTo>
                    <a:pt x="1511" y="434"/>
                  </a:lnTo>
                  <a:lnTo>
                    <a:pt x="1497" y="447"/>
                  </a:lnTo>
                  <a:lnTo>
                    <a:pt x="1486" y="463"/>
                  </a:lnTo>
                  <a:lnTo>
                    <a:pt x="1474" y="479"/>
                  </a:lnTo>
                  <a:lnTo>
                    <a:pt x="1460" y="492"/>
                  </a:lnTo>
                  <a:lnTo>
                    <a:pt x="1447" y="508"/>
                  </a:lnTo>
                  <a:lnTo>
                    <a:pt x="1433" y="522"/>
                  </a:lnTo>
                  <a:lnTo>
                    <a:pt x="1419" y="537"/>
                  </a:lnTo>
                  <a:lnTo>
                    <a:pt x="1405" y="551"/>
                  </a:lnTo>
                  <a:lnTo>
                    <a:pt x="1390" y="564"/>
                  </a:lnTo>
                  <a:lnTo>
                    <a:pt x="1376" y="578"/>
                  </a:lnTo>
                  <a:lnTo>
                    <a:pt x="1361" y="592"/>
                  </a:lnTo>
                  <a:lnTo>
                    <a:pt x="1345" y="604"/>
                  </a:lnTo>
                  <a:lnTo>
                    <a:pt x="1331" y="617"/>
                  </a:lnTo>
                  <a:lnTo>
                    <a:pt x="1316" y="629"/>
                  </a:lnTo>
                  <a:lnTo>
                    <a:pt x="1300" y="643"/>
                  </a:lnTo>
                  <a:lnTo>
                    <a:pt x="1282" y="654"/>
                  </a:lnTo>
                  <a:lnTo>
                    <a:pt x="1267" y="666"/>
                  </a:lnTo>
                  <a:lnTo>
                    <a:pt x="1249" y="676"/>
                  </a:lnTo>
                  <a:lnTo>
                    <a:pt x="1234" y="688"/>
                  </a:lnTo>
                  <a:lnTo>
                    <a:pt x="1216" y="697"/>
                  </a:lnTo>
                  <a:lnTo>
                    <a:pt x="1200" y="707"/>
                  </a:lnTo>
                  <a:lnTo>
                    <a:pt x="1183" y="717"/>
                  </a:lnTo>
                  <a:lnTo>
                    <a:pt x="1165" y="727"/>
                  </a:lnTo>
                  <a:lnTo>
                    <a:pt x="1146" y="734"/>
                  </a:lnTo>
                  <a:lnTo>
                    <a:pt x="1128" y="740"/>
                  </a:lnTo>
                  <a:lnTo>
                    <a:pt x="1110" y="748"/>
                  </a:lnTo>
                  <a:lnTo>
                    <a:pt x="1091" y="756"/>
                  </a:lnTo>
                  <a:lnTo>
                    <a:pt x="1071" y="762"/>
                  </a:lnTo>
                  <a:lnTo>
                    <a:pt x="1054" y="768"/>
                  </a:lnTo>
                  <a:lnTo>
                    <a:pt x="1034" y="774"/>
                  </a:lnTo>
                  <a:lnTo>
                    <a:pt x="1017" y="781"/>
                  </a:lnTo>
                  <a:lnTo>
                    <a:pt x="997" y="785"/>
                  </a:lnTo>
                  <a:lnTo>
                    <a:pt x="979" y="791"/>
                  </a:lnTo>
                  <a:lnTo>
                    <a:pt x="960" y="795"/>
                  </a:lnTo>
                  <a:lnTo>
                    <a:pt x="940" y="801"/>
                  </a:lnTo>
                  <a:lnTo>
                    <a:pt x="921" y="805"/>
                  </a:lnTo>
                  <a:lnTo>
                    <a:pt x="903" y="807"/>
                  </a:lnTo>
                  <a:lnTo>
                    <a:pt x="884" y="811"/>
                  </a:lnTo>
                  <a:lnTo>
                    <a:pt x="864" y="815"/>
                  </a:lnTo>
                  <a:lnTo>
                    <a:pt x="845" y="817"/>
                  </a:lnTo>
                  <a:lnTo>
                    <a:pt x="825" y="818"/>
                  </a:lnTo>
                  <a:lnTo>
                    <a:pt x="806" y="820"/>
                  </a:lnTo>
                  <a:lnTo>
                    <a:pt x="786" y="824"/>
                  </a:lnTo>
                  <a:lnTo>
                    <a:pt x="766" y="824"/>
                  </a:lnTo>
                  <a:lnTo>
                    <a:pt x="749" y="826"/>
                  </a:lnTo>
                  <a:lnTo>
                    <a:pt x="729" y="826"/>
                  </a:lnTo>
                  <a:lnTo>
                    <a:pt x="712" y="828"/>
                  </a:lnTo>
                  <a:lnTo>
                    <a:pt x="692" y="828"/>
                  </a:lnTo>
                  <a:lnTo>
                    <a:pt x="673" y="828"/>
                  </a:lnTo>
                  <a:lnTo>
                    <a:pt x="655" y="826"/>
                  </a:lnTo>
                  <a:lnTo>
                    <a:pt x="637" y="826"/>
                  </a:lnTo>
                  <a:lnTo>
                    <a:pt x="618" y="826"/>
                  </a:lnTo>
                  <a:lnTo>
                    <a:pt x="600" y="824"/>
                  </a:lnTo>
                  <a:lnTo>
                    <a:pt x="583" y="822"/>
                  </a:lnTo>
                  <a:lnTo>
                    <a:pt x="565" y="822"/>
                  </a:lnTo>
                  <a:lnTo>
                    <a:pt x="546" y="818"/>
                  </a:lnTo>
                  <a:lnTo>
                    <a:pt x="528" y="817"/>
                  </a:lnTo>
                  <a:lnTo>
                    <a:pt x="510" y="813"/>
                  </a:lnTo>
                  <a:lnTo>
                    <a:pt x="493" y="811"/>
                  </a:lnTo>
                  <a:lnTo>
                    <a:pt x="475" y="807"/>
                  </a:lnTo>
                  <a:lnTo>
                    <a:pt x="460" y="803"/>
                  </a:lnTo>
                  <a:lnTo>
                    <a:pt x="442" y="799"/>
                  </a:lnTo>
                  <a:lnTo>
                    <a:pt x="426" y="793"/>
                  </a:lnTo>
                  <a:lnTo>
                    <a:pt x="409" y="787"/>
                  </a:lnTo>
                  <a:lnTo>
                    <a:pt x="393" y="783"/>
                  </a:lnTo>
                  <a:lnTo>
                    <a:pt x="378" y="777"/>
                  </a:lnTo>
                  <a:lnTo>
                    <a:pt x="364" y="772"/>
                  </a:lnTo>
                  <a:lnTo>
                    <a:pt x="348" y="766"/>
                  </a:lnTo>
                  <a:lnTo>
                    <a:pt x="333" y="760"/>
                  </a:lnTo>
                  <a:lnTo>
                    <a:pt x="319" y="752"/>
                  </a:lnTo>
                  <a:lnTo>
                    <a:pt x="305" y="746"/>
                  </a:lnTo>
                  <a:lnTo>
                    <a:pt x="292" y="738"/>
                  </a:lnTo>
                  <a:lnTo>
                    <a:pt x="278" y="731"/>
                  </a:lnTo>
                  <a:lnTo>
                    <a:pt x="264" y="723"/>
                  </a:lnTo>
                  <a:lnTo>
                    <a:pt x="252" y="715"/>
                  </a:lnTo>
                  <a:lnTo>
                    <a:pt x="239" y="707"/>
                  </a:lnTo>
                  <a:lnTo>
                    <a:pt x="227" y="697"/>
                  </a:lnTo>
                  <a:lnTo>
                    <a:pt x="215" y="690"/>
                  </a:lnTo>
                  <a:lnTo>
                    <a:pt x="206" y="680"/>
                  </a:lnTo>
                  <a:lnTo>
                    <a:pt x="194" y="670"/>
                  </a:lnTo>
                  <a:lnTo>
                    <a:pt x="184" y="660"/>
                  </a:lnTo>
                  <a:lnTo>
                    <a:pt x="174" y="650"/>
                  </a:lnTo>
                  <a:lnTo>
                    <a:pt x="164" y="639"/>
                  </a:lnTo>
                  <a:lnTo>
                    <a:pt x="155" y="627"/>
                  </a:lnTo>
                  <a:lnTo>
                    <a:pt x="147" y="617"/>
                  </a:lnTo>
                  <a:lnTo>
                    <a:pt x="139" y="606"/>
                  </a:lnTo>
                  <a:lnTo>
                    <a:pt x="131" y="594"/>
                  </a:lnTo>
                  <a:lnTo>
                    <a:pt x="125" y="582"/>
                  </a:lnTo>
                  <a:lnTo>
                    <a:pt x="118" y="570"/>
                  </a:lnTo>
                  <a:lnTo>
                    <a:pt x="112" y="557"/>
                  </a:lnTo>
                  <a:lnTo>
                    <a:pt x="106" y="545"/>
                  </a:lnTo>
                  <a:lnTo>
                    <a:pt x="98" y="531"/>
                  </a:lnTo>
                  <a:lnTo>
                    <a:pt x="92" y="520"/>
                  </a:lnTo>
                  <a:lnTo>
                    <a:pt x="88" y="508"/>
                  </a:lnTo>
                  <a:lnTo>
                    <a:pt x="82" y="496"/>
                  </a:lnTo>
                  <a:lnTo>
                    <a:pt x="79" y="482"/>
                  </a:lnTo>
                  <a:lnTo>
                    <a:pt x="73" y="471"/>
                  </a:lnTo>
                  <a:lnTo>
                    <a:pt x="69" y="457"/>
                  </a:lnTo>
                  <a:lnTo>
                    <a:pt x="65" y="445"/>
                  </a:lnTo>
                  <a:lnTo>
                    <a:pt x="59" y="434"/>
                  </a:lnTo>
                  <a:lnTo>
                    <a:pt x="57" y="420"/>
                  </a:lnTo>
                  <a:lnTo>
                    <a:pt x="53" y="408"/>
                  </a:lnTo>
                  <a:lnTo>
                    <a:pt x="51" y="396"/>
                  </a:lnTo>
                  <a:lnTo>
                    <a:pt x="47" y="383"/>
                  </a:lnTo>
                  <a:lnTo>
                    <a:pt x="43" y="371"/>
                  </a:lnTo>
                  <a:lnTo>
                    <a:pt x="41" y="357"/>
                  </a:lnTo>
                  <a:lnTo>
                    <a:pt x="39" y="346"/>
                  </a:lnTo>
                  <a:lnTo>
                    <a:pt x="36" y="334"/>
                  </a:lnTo>
                  <a:lnTo>
                    <a:pt x="34" y="322"/>
                  </a:lnTo>
                  <a:lnTo>
                    <a:pt x="32" y="310"/>
                  </a:lnTo>
                  <a:lnTo>
                    <a:pt x="32" y="299"/>
                  </a:lnTo>
                  <a:lnTo>
                    <a:pt x="28" y="287"/>
                  </a:lnTo>
                  <a:lnTo>
                    <a:pt x="28" y="275"/>
                  </a:lnTo>
                  <a:lnTo>
                    <a:pt x="26" y="264"/>
                  </a:lnTo>
                  <a:lnTo>
                    <a:pt x="26" y="254"/>
                  </a:lnTo>
                  <a:lnTo>
                    <a:pt x="24" y="242"/>
                  </a:lnTo>
                  <a:lnTo>
                    <a:pt x="24" y="230"/>
                  </a:lnTo>
                  <a:lnTo>
                    <a:pt x="22" y="221"/>
                  </a:lnTo>
                  <a:lnTo>
                    <a:pt x="22" y="211"/>
                  </a:lnTo>
                  <a:lnTo>
                    <a:pt x="22" y="199"/>
                  </a:lnTo>
                  <a:lnTo>
                    <a:pt x="20" y="189"/>
                  </a:lnTo>
                  <a:lnTo>
                    <a:pt x="20" y="178"/>
                  </a:lnTo>
                  <a:lnTo>
                    <a:pt x="20" y="170"/>
                  </a:lnTo>
                  <a:lnTo>
                    <a:pt x="20" y="158"/>
                  </a:lnTo>
                  <a:lnTo>
                    <a:pt x="20" y="150"/>
                  </a:lnTo>
                  <a:lnTo>
                    <a:pt x="20" y="141"/>
                  </a:lnTo>
                  <a:lnTo>
                    <a:pt x="20" y="133"/>
                  </a:lnTo>
                  <a:lnTo>
                    <a:pt x="20" y="123"/>
                  </a:lnTo>
                  <a:lnTo>
                    <a:pt x="20" y="113"/>
                  </a:lnTo>
                  <a:lnTo>
                    <a:pt x="20" y="105"/>
                  </a:lnTo>
                  <a:lnTo>
                    <a:pt x="20" y="99"/>
                  </a:lnTo>
                  <a:lnTo>
                    <a:pt x="20" y="92"/>
                  </a:lnTo>
                  <a:lnTo>
                    <a:pt x="22" y="84"/>
                  </a:lnTo>
                  <a:lnTo>
                    <a:pt x="22" y="78"/>
                  </a:lnTo>
                  <a:lnTo>
                    <a:pt x="24" y="72"/>
                  </a:lnTo>
                  <a:lnTo>
                    <a:pt x="24" y="64"/>
                  </a:lnTo>
                  <a:lnTo>
                    <a:pt x="24" y="58"/>
                  </a:lnTo>
                  <a:lnTo>
                    <a:pt x="24" y="53"/>
                  </a:lnTo>
                  <a:lnTo>
                    <a:pt x="26" y="49"/>
                  </a:lnTo>
                  <a:lnTo>
                    <a:pt x="26" y="43"/>
                  </a:lnTo>
                  <a:lnTo>
                    <a:pt x="26" y="39"/>
                  </a:lnTo>
                  <a:lnTo>
                    <a:pt x="28" y="33"/>
                  </a:lnTo>
                  <a:lnTo>
                    <a:pt x="28" y="31"/>
                  </a:lnTo>
                  <a:lnTo>
                    <a:pt x="28" y="25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85" name="Freeform 54"/>
            <p:cNvSpPr>
              <a:spLocks/>
            </p:cNvSpPr>
            <p:nvPr/>
          </p:nvSpPr>
          <p:spPr bwMode="auto">
            <a:xfrm>
              <a:off x="4266" y="3243"/>
              <a:ext cx="132" cy="134"/>
            </a:xfrm>
            <a:custGeom>
              <a:avLst/>
              <a:gdLst>
                <a:gd name="T0" fmla="*/ 1 w 264"/>
                <a:gd name="T1" fmla="*/ 1 h 267"/>
                <a:gd name="T2" fmla="*/ 1 w 264"/>
                <a:gd name="T3" fmla="*/ 1 h 267"/>
                <a:gd name="T4" fmla="*/ 1 w 264"/>
                <a:gd name="T5" fmla="*/ 1 h 267"/>
                <a:gd name="T6" fmla="*/ 1 w 264"/>
                <a:gd name="T7" fmla="*/ 1 h 267"/>
                <a:gd name="T8" fmla="*/ 1 w 264"/>
                <a:gd name="T9" fmla="*/ 1 h 267"/>
                <a:gd name="T10" fmla="*/ 1 w 264"/>
                <a:gd name="T11" fmla="*/ 1 h 267"/>
                <a:gd name="T12" fmla="*/ 1 w 264"/>
                <a:gd name="T13" fmla="*/ 1 h 267"/>
                <a:gd name="T14" fmla="*/ 1 w 264"/>
                <a:gd name="T15" fmla="*/ 1 h 267"/>
                <a:gd name="T16" fmla="*/ 1 w 264"/>
                <a:gd name="T17" fmla="*/ 1 h 267"/>
                <a:gd name="T18" fmla="*/ 1 w 264"/>
                <a:gd name="T19" fmla="*/ 1 h 267"/>
                <a:gd name="T20" fmla="*/ 1 w 264"/>
                <a:gd name="T21" fmla="*/ 1 h 267"/>
                <a:gd name="T22" fmla="*/ 1 w 264"/>
                <a:gd name="T23" fmla="*/ 1 h 267"/>
                <a:gd name="T24" fmla="*/ 1 w 264"/>
                <a:gd name="T25" fmla="*/ 1 h 267"/>
                <a:gd name="T26" fmla="*/ 1 w 264"/>
                <a:gd name="T27" fmla="*/ 1 h 267"/>
                <a:gd name="T28" fmla="*/ 1 w 264"/>
                <a:gd name="T29" fmla="*/ 1 h 267"/>
                <a:gd name="T30" fmla="*/ 1 w 264"/>
                <a:gd name="T31" fmla="*/ 1 h 267"/>
                <a:gd name="T32" fmla="*/ 1 w 264"/>
                <a:gd name="T33" fmla="*/ 1 h 267"/>
                <a:gd name="T34" fmla="*/ 1 w 264"/>
                <a:gd name="T35" fmla="*/ 1 h 267"/>
                <a:gd name="T36" fmla="*/ 1 w 264"/>
                <a:gd name="T37" fmla="*/ 1 h 267"/>
                <a:gd name="T38" fmla="*/ 1 w 264"/>
                <a:gd name="T39" fmla="*/ 1 h 267"/>
                <a:gd name="T40" fmla="*/ 1 w 264"/>
                <a:gd name="T41" fmla="*/ 1 h 267"/>
                <a:gd name="T42" fmla="*/ 1 w 264"/>
                <a:gd name="T43" fmla="*/ 1 h 267"/>
                <a:gd name="T44" fmla="*/ 1 w 264"/>
                <a:gd name="T45" fmla="*/ 1 h 267"/>
                <a:gd name="T46" fmla="*/ 1 w 264"/>
                <a:gd name="T47" fmla="*/ 1 h 267"/>
                <a:gd name="T48" fmla="*/ 1 w 264"/>
                <a:gd name="T49" fmla="*/ 1 h 267"/>
                <a:gd name="T50" fmla="*/ 1 w 264"/>
                <a:gd name="T51" fmla="*/ 1 h 267"/>
                <a:gd name="T52" fmla="*/ 1 w 264"/>
                <a:gd name="T53" fmla="*/ 1 h 267"/>
                <a:gd name="T54" fmla="*/ 1 w 264"/>
                <a:gd name="T55" fmla="*/ 1 h 267"/>
                <a:gd name="T56" fmla="*/ 1 w 264"/>
                <a:gd name="T57" fmla="*/ 0 h 267"/>
                <a:gd name="T58" fmla="*/ 1 w 264"/>
                <a:gd name="T59" fmla="*/ 1 h 267"/>
                <a:gd name="T60" fmla="*/ 1 w 264"/>
                <a:gd name="T61" fmla="*/ 1 h 267"/>
                <a:gd name="T62" fmla="*/ 1 w 264"/>
                <a:gd name="T63" fmla="*/ 1 h 267"/>
                <a:gd name="T64" fmla="*/ 1 w 264"/>
                <a:gd name="T65" fmla="*/ 1 h 267"/>
                <a:gd name="T66" fmla="*/ 1 w 264"/>
                <a:gd name="T67" fmla="*/ 1 h 267"/>
                <a:gd name="T68" fmla="*/ 1 w 264"/>
                <a:gd name="T69" fmla="*/ 1 h 267"/>
                <a:gd name="T70" fmla="*/ 1 w 264"/>
                <a:gd name="T71" fmla="*/ 1 h 267"/>
                <a:gd name="T72" fmla="*/ 1 w 264"/>
                <a:gd name="T73" fmla="*/ 1 h 267"/>
                <a:gd name="T74" fmla="*/ 1 w 264"/>
                <a:gd name="T75" fmla="*/ 1 h 267"/>
                <a:gd name="T76" fmla="*/ 1 w 264"/>
                <a:gd name="T77" fmla="*/ 1 h 267"/>
                <a:gd name="T78" fmla="*/ 1 w 264"/>
                <a:gd name="T79" fmla="*/ 1 h 267"/>
                <a:gd name="T80" fmla="*/ 1 w 264"/>
                <a:gd name="T81" fmla="*/ 1 h 267"/>
                <a:gd name="T82" fmla="*/ 1 w 264"/>
                <a:gd name="T83" fmla="*/ 1 h 267"/>
                <a:gd name="T84" fmla="*/ 1 w 264"/>
                <a:gd name="T85" fmla="*/ 1 h 267"/>
                <a:gd name="T86" fmla="*/ 1 w 264"/>
                <a:gd name="T87" fmla="*/ 1 h 267"/>
                <a:gd name="T88" fmla="*/ 1 w 264"/>
                <a:gd name="T89" fmla="*/ 1 h 267"/>
                <a:gd name="T90" fmla="*/ 1 w 264"/>
                <a:gd name="T91" fmla="*/ 1 h 267"/>
                <a:gd name="T92" fmla="*/ 1 w 264"/>
                <a:gd name="T93" fmla="*/ 1 h 267"/>
                <a:gd name="T94" fmla="*/ 1 w 264"/>
                <a:gd name="T95" fmla="*/ 1 h 267"/>
                <a:gd name="T96" fmla="*/ 1 w 264"/>
                <a:gd name="T97" fmla="*/ 1 h 267"/>
                <a:gd name="T98" fmla="*/ 1 w 264"/>
                <a:gd name="T99" fmla="*/ 1 h 267"/>
                <a:gd name="T100" fmla="*/ 1 w 264"/>
                <a:gd name="T101" fmla="*/ 1 h 267"/>
                <a:gd name="T102" fmla="*/ 1 w 264"/>
                <a:gd name="T103" fmla="*/ 1 h 267"/>
                <a:gd name="T104" fmla="*/ 1 w 264"/>
                <a:gd name="T105" fmla="*/ 1 h 267"/>
                <a:gd name="T106" fmla="*/ 1 w 264"/>
                <a:gd name="T107" fmla="*/ 1 h 267"/>
                <a:gd name="T108" fmla="*/ 1 w 264"/>
                <a:gd name="T109" fmla="*/ 1 h 267"/>
                <a:gd name="T110" fmla="*/ 1 w 264"/>
                <a:gd name="T111" fmla="*/ 1 h 2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4"/>
                <a:gd name="T169" fmla="*/ 0 h 267"/>
                <a:gd name="T170" fmla="*/ 264 w 264"/>
                <a:gd name="T171" fmla="*/ 267 h 2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4" h="267">
                  <a:moveTo>
                    <a:pt x="0" y="148"/>
                  </a:moveTo>
                  <a:lnTo>
                    <a:pt x="0" y="148"/>
                  </a:lnTo>
                  <a:lnTo>
                    <a:pt x="6" y="152"/>
                  </a:lnTo>
                  <a:lnTo>
                    <a:pt x="8" y="154"/>
                  </a:lnTo>
                  <a:lnTo>
                    <a:pt x="13" y="158"/>
                  </a:lnTo>
                  <a:lnTo>
                    <a:pt x="17" y="160"/>
                  </a:lnTo>
                  <a:lnTo>
                    <a:pt x="23" y="166"/>
                  </a:lnTo>
                  <a:lnTo>
                    <a:pt x="29" y="168"/>
                  </a:lnTo>
                  <a:lnTo>
                    <a:pt x="35" y="173"/>
                  </a:lnTo>
                  <a:lnTo>
                    <a:pt x="43" y="179"/>
                  </a:lnTo>
                  <a:lnTo>
                    <a:pt x="51" y="183"/>
                  </a:lnTo>
                  <a:lnTo>
                    <a:pt x="58" y="189"/>
                  </a:lnTo>
                  <a:lnTo>
                    <a:pt x="66" y="193"/>
                  </a:lnTo>
                  <a:lnTo>
                    <a:pt x="74" y="199"/>
                  </a:lnTo>
                  <a:lnTo>
                    <a:pt x="82" y="205"/>
                  </a:lnTo>
                  <a:lnTo>
                    <a:pt x="90" y="211"/>
                  </a:lnTo>
                  <a:lnTo>
                    <a:pt x="97" y="216"/>
                  </a:lnTo>
                  <a:lnTo>
                    <a:pt x="105" y="220"/>
                  </a:lnTo>
                  <a:lnTo>
                    <a:pt x="113" y="226"/>
                  </a:lnTo>
                  <a:lnTo>
                    <a:pt x="121" y="232"/>
                  </a:lnTo>
                  <a:lnTo>
                    <a:pt x="127" y="236"/>
                  </a:lnTo>
                  <a:lnTo>
                    <a:pt x="135" y="242"/>
                  </a:lnTo>
                  <a:lnTo>
                    <a:pt x="142" y="246"/>
                  </a:lnTo>
                  <a:lnTo>
                    <a:pt x="148" y="250"/>
                  </a:lnTo>
                  <a:lnTo>
                    <a:pt x="154" y="254"/>
                  </a:lnTo>
                  <a:lnTo>
                    <a:pt x="158" y="257"/>
                  </a:lnTo>
                  <a:lnTo>
                    <a:pt x="164" y="259"/>
                  </a:lnTo>
                  <a:lnTo>
                    <a:pt x="172" y="265"/>
                  </a:lnTo>
                  <a:lnTo>
                    <a:pt x="178" y="267"/>
                  </a:lnTo>
                  <a:lnTo>
                    <a:pt x="181" y="265"/>
                  </a:lnTo>
                  <a:lnTo>
                    <a:pt x="185" y="261"/>
                  </a:lnTo>
                  <a:lnTo>
                    <a:pt x="189" y="257"/>
                  </a:lnTo>
                  <a:lnTo>
                    <a:pt x="193" y="256"/>
                  </a:lnTo>
                  <a:lnTo>
                    <a:pt x="197" y="252"/>
                  </a:lnTo>
                  <a:lnTo>
                    <a:pt x="201" y="246"/>
                  </a:lnTo>
                  <a:lnTo>
                    <a:pt x="203" y="240"/>
                  </a:lnTo>
                  <a:lnTo>
                    <a:pt x="207" y="234"/>
                  </a:lnTo>
                  <a:lnTo>
                    <a:pt x="211" y="228"/>
                  </a:lnTo>
                  <a:lnTo>
                    <a:pt x="217" y="222"/>
                  </a:lnTo>
                  <a:lnTo>
                    <a:pt x="219" y="215"/>
                  </a:lnTo>
                  <a:lnTo>
                    <a:pt x="224" y="207"/>
                  </a:lnTo>
                  <a:lnTo>
                    <a:pt x="228" y="199"/>
                  </a:lnTo>
                  <a:lnTo>
                    <a:pt x="232" y="193"/>
                  </a:lnTo>
                  <a:lnTo>
                    <a:pt x="236" y="185"/>
                  </a:lnTo>
                  <a:lnTo>
                    <a:pt x="238" y="177"/>
                  </a:lnTo>
                  <a:lnTo>
                    <a:pt x="242" y="170"/>
                  </a:lnTo>
                  <a:lnTo>
                    <a:pt x="246" y="162"/>
                  </a:lnTo>
                  <a:lnTo>
                    <a:pt x="248" y="154"/>
                  </a:lnTo>
                  <a:lnTo>
                    <a:pt x="252" y="146"/>
                  </a:lnTo>
                  <a:lnTo>
                    <a:pt x="254" y="138"/>
                  </a:lnTo>
                  <a:lnTo>
                    <a:pt x="258" y="132"/>
                  </a:lnTo>
                  <a:lnTo>
                    <a:pt x="260" y="125"/>
                  </a:lnTo>
                  <a:lnTo>
                    <a:pt x="262" y="119"/>
                  </a:lnTo>
                  <a:lnTo>
                    <a:pt x="262" y="113"/>
                  </a:lnTo>
                  <a:lnTo>
                    <a:pt x="264" y="109"/>
                  </a:lnTo>
                  <a:lnTo>
                    <a:pt x="264" y="103"/>
                  </a:lnTo>
                  <a:lnTo>
                    <a:pt x="264" y="99"/>
                  </a:lnTo>
                  <a:lnTo>
                    <a:pt x="264" y="95"/>
                  </a:lnTo>
                  <a:lnTo>
                    <a:pt x="264" y="93"/>
                  </a:lnTo>
                  <a:lnTo>
                    <a:pt x="258" y="88"/>
                  </a:lnTo>
                  <a:lnTo>
                    <a:pt x="252" y="82"/>
                  </a:lnTo>
                  <a:lnTo>
                    <a:pt x="246" y="78"/>
                  </a:lnTo>
                  <a:lnTo>
                    <a:pt x="242" y="74"/>
                  </a:lnTo>
                  <a:lnTo>
                    <a:pt x="236" y="72"/>
                  </a:lnTo>
                  <a:lnTo>
                    <a:pt x="230" y="68"/>
                  </a:lnTo>
                  <a:lnTo>
                    <a:pt x="222" y="64"/>
                  </a:lnTo>
                  <a:lnTo>
                    <a:pt x="217" y="60"/>
                  </a:lnTo>
                  <a:lnTo>
                    <a:pt x="209" y="56"/>
                  </a:lnTo>
                  <a:lnTo>
                    <a:pt x="201" y="52"/>
                  </a:lnTo>
                  <a:lnTo>
                    <a:pt x="193" y="48"/>
                  </a:lnTo>
                  <a:lnTo>
                    <a:pt x="185" y="45"/>
                  </a:lnTo>
                  <a:lnTo>
                    <a:pt x="178" y="41"/>
                  </a:lnTo>
                  <a:lnTo>
                    <a:pt x="170" y="37"/>
                  </a:lnTo>
                  <a:lnTo>
                    <a:pt x="162" y="33"/>
                  </a:lnTo>
                  <a:lnTo>
                    <a:pt x="154" y="29"/>
                  </a:lnTo>
                  <a:lnTo>
                    <a:pt x="146" y="25"/>
                  </a:lnTo>
                  <a:lnTo>
                    <a:pt x="138" y="23"/>
                  </a:lnTo>
                  <a:lnTo>
                    <a:pt x="131" y="19"/>
                  </a:lnTo>
                  <a:lnTo>
                    <a:pt x="123" y="15"/>
                  </a:lnTo>
                  <a:lnTo>
                    <a:pt x="115" y="13"/>
                  </a:lnTo>
                  <a:lnTo>
                    <a:pt x="111" y="11"/>
                  </a:lnTo>
                  <a:lnTo>
                    <a:pt x="105" y="9"/>
                  </a:lnTo>
                  <a:lnTo>
                    <a:pt x="99" y="5"/>
                  </a:lnTo>
                  <a:lnTo>
                    <a:pt x="94" y="3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94" y="27"/>
                  </a:lnTo>
                  <a:lnTo>
                    <a:pt x="99" y="29"/>
                  </a:lnTo>
                  <a:lnTo>
                    <a:pt x="105" y="33"/>
                  </a:lnTo>
                  <a:lnTo>
                    <a:pt x="109" y="35"/>
                  </a:lnTo>
                  <a:lnTo>
                    <a:pt x="117" y="37"/>
                  </a:lnTo>
                  <a:lnTo>
                    <a:pt x="123" y="41"/>
                  </a:lnTo>
                  <a:lnTo>
                    <a:pt x="131" y="45"/>
                  </a:lnTo>
                  <a:lnTo>
                    <a:pt x="138" y="48"/>
                  </a:lnTo>
                  <a:lnTo>
                    <a:pt x="146" y="52"/>
                  </a:lnTo>
                  <a:lnTo>
                    <a:pt x="154" y="56"/>
                  </a:lnTo>
                  <a:lnTo>
                    <a:pt x="160" y="60"/>
                  </a:lnTo>
                  <a:lnTo>
                    <a:pt x="168" y="64"/>
                  </a:lnTo>
                  <a:lnTo>
                    <a:pt x="176" y="68"/>
                  </a:lnTo>
                  <a:lnTo>
                    <a:pt x="183" y="72"/>
                  </a:lnTo>
                  <a:lnTo>
                    <a:pt x="191" y="76"/>
                  </a:lnTo>
                  <a:lnTo>
                    <a:pt x="197" y="80"/>
                  </a:lnTo>
                  <a:lnTo>
                    <a:pt x="205" y="84"/>
                  </a:lnTo>
                  <a:lnTo>
                    <a:pt x="211" y="88"/>
                  </a:lnTo>
                  <a:lnTo>
                    <a:pt x="217" y="91"/>
                  </a:lnTo>
                  <a:lnTo>
                    <a:pt x="222" y="93"/>
                  </a:lnTo>
                  <a:lnTo>
                    <a:pt x="226" y="97"/>
                  </a:lnTo>
                  <a:lnTo>
                    <a:pt x="230" y="99"/>
                  </a:lnTo>
                  <a:lnTo>
                    <a:pt x="234" y="103"/>
                  </a:lnTo>
                  <a:lnTo>
                    <a:pt x="240" y="107"/>
                  </a:lnTo>
                  <a:lnTo>
                    <a:pt x="242" y="109"/>
                  </a:lnTo>
                  <a:lnTo>
                    <a:pt x="240" y="113"/>
                  </a:lnTo>
                  <a:lnTo>
                    <a:pt x="238" y="117"/>
                  </a:lnTo>
                  <a:lnTo>
                    <a:pt x="236" y="123"/>
                  </a:lnTo>
                  <a:lnTo>
                    <a:pt x="232" y="132"/>
                  </a:lnTo>
                  <a:lnTo>
                    <a:pt x="228" y="136"/>
                  </a:lnTo>
                  <a:lnTo>
                    <a:pt x="226" y="142"/>
                  </a:lnTo>
                  <a:lnTo>
                    <a:pt x="224" y="146"/>
                  </a:lnTo>
                  <a:lnTo>
                    <a:pt x="221" y="152"/>
                  </a:lnTo>
                  <a:lnTo>
                    <a:pt x="217" y="158"/>
                  </a:lnTo>
                  <a:lnTo>
                    <a:pt x="215" y="166"/>
                  </a:lnTo>
                  <a:lnTo>
                    <a:pt x="213" y="170"/>
                  </a:lnTo>
                  <a:lnTo>
                    <a:pt x="211" y="177"/>
                  </a:lnTo>
                  <a:lnTo>
                    <a:pt x="207" y="181"/>
                  </a:lnTo>
                  <a:lnTo>
                    <a:pt x="203" y="187"/>
                  </a:lnTo>
                  <a:lnTo>
                    <a:pt x="199" y="193"/>
                  </a:lnTo>
                  <a:lnTo>
                    <a:pt x="197" y="199"/>
                  </a:lnTo>
                  <a:lnTo>
                    <a:pt x="193" y="205"/>
                  </a:lnTo>
                  <a:lnTo>
                    <a:pt x="191" y="209"/>
                  </a:lnTo>
                  <a:lnTo>
                    <a:pt x="189" y="215"/>
                  </a:lnTo>
                  <a:lnTo>
                    <a:pt x="185" y="218"/>
                  </a:lnTo>
                  <a:lnTo>
                    <a:pt x="181" y="226"/>
                  </a:lnTo>
                  <a:lnTo>
                    <a:pt x="178" y="232"/>
                  </a:lnTo>
                  <a:lnTo>
                    <a:pt x="174" y="238"/>
                  </a:lnTo>
                  <a:lnTo>
                    <a:pt x="168" y="238"/>
                  </a:lnTo>
                  <a:lnTo>
                    <a:pt x="162" y="232"/>
                  </a:lnTo>
                  <a:lnTo>
                    <a:pt x="158" y="230"/>
                  </a:lnTo>
                  <a:lnTo>
                    <a:pt x="154" y="226"/>
                  </a:lnTo>
                  <a:lnTo>
                    <a:pt x="148" y="224"/>
                  </a:lnTo>
                  <a:lnTo>
                    <a:pt x="144" y="220"/>
                  </a:lnTo>
                  <a:lnTo>
                    <a:pt x="138" y="215"/>
                  </a:lnTo>
                  <a:lnTo>
                    <a:pt x="133" y="211"/>
                  </a:lnTo>
                  <a:lnTo>
                    <a:pt x="125" y="207"/>
                  </a:lnTo>
                  <a:lnTo>
                    <a:pt x="119" y="203"/>
                  </a:lnTo>
                  <a:lnTo>
                    <a:pt x="111" y="197"/>
                  </a:lnTo>
                  <a:lnTo>
                    <a:pt x="105" y="191"/>
                  </a:lnTo>
                  <a:lnTo>
                    <a:pt x="97" y="187"/>
                  </a:lnTo>
                  <a:lnTo>
                    <a:pt x="92" y="181"/>
                  </a:lnTo>
                  <a:lnTo>
                    <a:pt x="84" y="175"/>
                  </a:lnTo>
                  <a:lnTo>
                    <a:pt x="76" y="172"/>
                  </a:lnTo>
                  <a:lnTo>
                    <a:pt x="68" y="166"/>
                  </a:lnTo>
                  <a:lnTo>
                    <a:pt x="62" y="160"/>
                  </a:lnTo>
                  <a:lnTo>
                    <a:pt x="54" y="156"/>
                  </a:lnTo>
                  <a:lnTo>
                    <a:pt x="49" y="150"/>
                  </a:lnTo>
                  <a:lnTo>
                    <a:pt x="45" y="146"/>
                  </a:lnTo>
                  <a:lnTo>
                    <a:pt x="39" y="142"/>
                  </a:lnTo>
                  <a:lnTo>
                    <a:pt x="33" y="138"/>
                  </a:lnTo>
                  <a:lnTo>
                    <a:pt x="29" y="134"/>
                  </a:lnTo>
                  <a:lnTo>
                    <a:pt x="25" y="132"/>
                  </a:lnTo>
                  <a:lnTo>
                    <a:pt x="23" y="130"/>
                  </a:lnTo>
                  <a:lnTo>
                    <a:pt x="17" y="127"/>
                  </a:lnTo>
                  <a:lnTo>
                    <a:pt x="15" y="127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86" name="Freeform 55"/>
            <p:cNvSpPr>
              <a:spLocks/>
            </p:cNvSpPr>
            <p:nvPr/>
          </p:nvSpPr>
          <p:spPr bwMode="auto">
            <a:xfrm>
              <a:off x="4261" y="3333"/>
              <a:ext cx="84" cy="98"/>
            </a:xfrm>
            <a:custGeom>
              <a:avLst/>
              <a:gdLst>
                <a:gd name="T0" fmla="*/ 1 w 168"/>
                <a:gd name="T1" fmla="*/ 1 h 196"/>
                <a:gd name="T2" fmla="*/ 1 w 168"/>
                <a:gd name="T3" fmla="*/ 1 h 196"/>
                <a:gd name="T4" fmla="*/ 1 w 168"/>
                <a:gd name="T5" fmla="*/ 1 h 196"/>
                <a:gd name="T6" fmla="*/ 1 w 168"/>
                <a:gd name="T7" fmla="*/ 1 h 196"/>
                <a:gd name="T8" fmla="*/ 1 w 168"/>
                <a:gd name="T9" fmla="*/ 1 h 196"/>
                <a:gd name="T10" fmla="*/ 1 w 168"/>
                <a:gd name="T11" fmla="*/ 1 h 196"/>
                <a:gd name="T12" fmla="*/ 1 w 168"/>
                <a:gd name="T13" fmla="*/ 1 h 196"/>
                <a:gd name="T14" fmla="*/ 1 w 168"/>
                <a:gd name="T15" fmla="*/ 1 h 196"/>
                <a:gd name="T16" fmla="*/ 1 w 168"/>
                <a:gd name="T17" fmla="*/ 1 h 196"/>
                <a:gd name="T18" fmla="*/ 1 w 168"/>
                <a:gd name="T19" fmla="*/ 1 h 196"/>
                <a:gd name="T20" fmla="*/ 1 w 168"/>
                <a:gd name="T21" fmla="*/ 1 h 196"/>
                <a:gd name="T22" fmla="*/ 0 w 168"/>
                <a:gd name="T23" fmla="*/ 1 h 196"/>
                <a:gd name="T24" fmla="*/ 1 w 168"/>
                <a:gd name="T25" fmla="*/ 1 h 196"/>
                <a:gd name="T26" fmla="*/ 1 w 168"/>
                <a:gd name="T27" fmla="*/ 1 h 196"/>
                <a:gd name="T28" fmla="*/ 1 w 168"/>
                <a:gd name="T29" fmla="*/ 1 h 196"/>
                <a:gd name="T30" fmla="*/ 1 w 168"/>
                <a:gd name="T31" fmla="*/ 1 h 196"/>
                <a:gd name="T32" fmla="*/ 1 w 168"/>
                <a:gd name="T33" fmla="*/ 1 h 196"/>
                <a:gd name="T34" fmla="*/ 1 w 168"/>
                <a:gd name="T35" fmla="*/ 1 h 196"/>
                <a:gd name="T36" fmla="*/ 1 w 168"/>
                <a:gd name="T37" fmla="*/ 1 h 196"/>
                <a:gd name="T38" fmla="*/ 1 w 168"/>
                <a:gd name="T39" fmla="*/ 1 h 196"/>
                <a:gd name="T40" fmla="*/ 1 w 168"/>
                <a:gd name="T41" fmla="*/ 1 h 196"/>
                <a:gd name="T42" fmla="*/ 1 w 168"/>
                <a:gd name="T43" fmla="*/ 1 h 196"/>
                <a:gd name="T44" fmla="*/ 1 w 168"/>
                <a:gd name="T45" fmla="*/ 1 h 196"/>
                <a:gd name="T46" fmla="*/ 1 w 168"/>
                <a:gd name="T47" fmla="*/ 1 h 196"/>
                <a:gd name="T48" fmla="*/ 1 w 168"/>
                <a:gd name="T49" fmla="*/ 1 h 196"/>
                <a:gd name="T50" fmla="*/ 1 w 168"/>
                <a:gd name="T51" fmla="*/ 1 h 196"/>
                <a:gd name="T52" fmla="*/ 1 w 168"/>
                <a:gd name="T53" fmla="*/ 1 h 196"/>
                <a:gd name="T54" fmla="*/ 1 w 168"/>
                <a:gd name="T55" fmla="*/ 1 h 196"/>
                <a:gd name="T56" fmla="*/ 1 w 168"/>
                <a:gd name="T57" fmla="*/ 1 h 196"/>
                <a:gd name="T58" fmla="*/ 1 w 168"/>
                <a:gd name="T59" fmla="*/ 1 h 196"/>
                <a:gd name="T60" fmla="*/ 1 w 168"/>
                <a:gd name="T61" fmla="*/ 1 h 196"/>
                <a:gd name="T62" fmla="*/ 1 w 168"/>
                <a:gd name="T63" fmla="*/ 1 h 196"/>
                <a:gd name="T64" fmla="*/ 1 w 168"/>
                <a:gd name="T65" fmla="*/ 1 h 196"/>
                <a:gd name="T66" fmla="*/ 1 w 168"/>
                <a:gd name="T67" fmla="*/ 1 h 196"/>
                <a:gd name="T68" fmla="*/ 1 w 168"/>
                <a:gd name="T69" fmla="*/ 1 h 196"/>
                <a:gd name="T70" fmla="*/ 1 w 168"/>
                <a:gd name="T71" fmla="*/ 1 h 196"/>
                <a:gd name="T72" fmla="*/ 1 w 168"/>
                <a:gd name="T73" fmla="*/ 1 h 196"/>
                <a:gd name="T74" fmla="*/ 1 w 168"/>
                <a:gd name="T75" fmla="*/ 1 h 196"/>
                <a:gd name="T76" fmla="*/ 1 w 168"/>
                <a:gd name="T77" fmla="*/ 1 h 196"/>
                <a:gd name="T78" fmla="*/ 1 w 168"/>
                <a:gd name="T79" fmla="*/ 1 h 196"/>
                <a:gd name="T80" fmla="*/ 1 w 168"/>
                <a:gd name="T81" fmla="*/ 1 h 196"/>
                <a:gd name="T82" fmla="*/ 1 w 168"/>
                <a:gd name="T83" fmla="*/ 1 h 196"/>
                <a:gd name="T84" fmla="*/ 1 w 168"/>
                <a:gd name="T85" fmla="*/ 1 h 196"/>
                <a:gd name="T86" fmla="*/ 1 w 168"/>
                <a:gd name="T87" fmla="*/ 1 h 196"/>
                <a:gd name="T88" fmla="*/ 1 w 168"/>
                <a:gd name="T89" fmla="*/ 1 h 196"/>
                <a:gd name="T90" fmla="*/ 1 w 168"/>
                <a:gd name="T91" fmla="*/ 1 h 196"/>
                <a:gd name="T92" fmla="*/ 1 w 168"/>
                <a:gd name="T93" fmla="*/ 1 h 196"/>
                <a:gd name="T94" fmla="*/ 1 w 168"/>
                <a:gd name="T95" fmla="*/ 1 h 196"/>
                <a:gd name="T96" fmla="*/ 1 w 168"/>
                <a:gd name="T97" fmla="*/ 1 h 196"/>
                <a:gd name="T98" fmla="*/ 1 w 168"/>
                <a:gd name="T99" fmla="*/ 1 h 196"/>
                <a:gd name="T100" fmla="*/ 1 w 168"/>
                <a:gd name="T101" fmla="*/ 1 h 196"/>
                <a:gd name="T102" fmla="*/ 1 w 168"/>
                <a:gd name="T103" fmla="*/ 1 h 196"/>
                <a:gd name="T104" fmla="*/ 1 w 168"/>
                <a:gd name="T105" fmla="*/ 1 h 196"/>
                <a:gd name="T106" fmla="*/ 1 w 168"/>
                <a:gd name="T107" fmla="*/ 1 h 196"/>
                <a:gd name="T108" fmla="*/ 1 w 168"/>
                <a:gd name="T109" fmla="*/ 1 h 196"/>
                <a:gd name="T110" fmla="*/ 1 w 168"/>
                <a:gd name="T111" fmla="*/ 1 h 196"/>
                <a:gd name="T112" fmla="*/ 1 w 168"/>
                <a:gd name="T113" fmla="*/ 1 h 196"/>
                <a:gd name="T114" fmla="*/ 1 w 168"/>
                <a:gd name="T115" fmla="*/ 1 h 196"/>
                <a:gd name="T116" fmla="*/ 1 w 168"/>
                <a:gd name="T117" fmla="*/ 1 h 196"/>
                <a:gd name="T118" fmla="*/ 1 w 168"/>
                <a:gd name="T119" fmla="*/ 1 h 196"/>
                <a:gd name="T120" fmla="*/ 1 w 168"/>
                <a:gd name="T121" fmla="*/ 0 h 1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8"/>
                <a:gd name="T184" fmla="*/ 0 h 196"/>
                <a:gd name="T185" fmla="*/ 168 w 168"/>
                <a:gd name="T186" fmla="*/ 196 h 1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8" h="196">
                  <a:moveTo>
                    <a:pt x="59" y="0"/>
                  </a:moveTo>
                  <a:lnTo>
                    <a:pt x="57" y="2"/>
                  </a:lnTo>
                  <a:lnTo>
                    <a:pt x="55" y="6"/>
                  </a:lnTo>
                  <a:lnTo>
                    <a:pt x="51" y="12"/>
                  </a:lnTo>
                  <a:lnTo>
                    <a:pt x="45" y="20"/>
                  </a:lnTo>
                  <a:lnTo>
                    <a:pt x="43" y="24"/>
                  </a:lnTo>
                  <a:lnTo>
                    <a:pt x="39" y="30"/>
                  </a:lnTo>
                  <a:lnTo>
                    <a:pt x="35" y="34"/>
                  </a:lnTo>
                  <a:lnTo>
                    <a:pt x="33" y="39"/>
                  </a:lnTo>
                  <a:lnTo>
                    <a:pt x="29" y="45"/>
                  </a:lnTo>
                  <a:lnTo>
                    <a:pt x="25" y="51"/>
                  </a:lnTo>
                  <a:lnTo>
                    <a:pt x="23" y="57"/>
                  </a:lnTo>
                  <a:lnTo>
                    <a:pt x="21" y="65"/>
                  </a:lnTo>
                  <a:lnTo>
                    <a:pt x="18" y="69"/>
                  </a:lnTo>
                  <a:lnTo>
                    <a:pt x="14" y="77"/>
                  </a:lnTo>
                  <a:lnTo>
                    <a:pt x="12" y="82"/>
                  </a:lnTo>
                  <a:lnTo>
                    <a:pt x="10" y="88"/>
                  </a:lnTo>
                  <a:lnTo>
                    <a:pt x="6" y="94"/>
                  </a:lnTo>
                  <a:lnTo>
                    <a:pt x="4" y="100"/>
                  </a:lnTo>
                  <a:lnTo>
                    <a:pt x="2" y="106"/>
                  </a:lnTo>
                  <a:lnTo>
                    <a:pt x="2" y="114"/>
                  </a:lnTo>
                  <a:lnTo>
                    <a:pt x="2" y="118"/>
                  </a:lnTo>
                  <a:lnTo>
                    <a:pt x="0" y="123"/>
                  </a:lnTo>
                  <a:lnTo>
                    <a:pt x="0" y="129"/>
                  </a:lnTo>
                  <a:lnTo>
                    <a:pt x="2" y="133"/>
                  </a:lnTo>
                  <a:lnTo>
                    <a:pt x="4" y="141"/>
                  </a:lnTo>
                  <a:lnTo>
                    <a:pt x="10" y="149"/>
                  </a:lnTo>
                  <a:lnTo>
                    <a:pt x="14" y="155"/>
                  </a:lnTo>
                  <a:lnTo>
                    <a:pt x="21" y="161"/>
                  </a:lnTo>
                  <a:lnTo>
                    <a:pt x="27" y="164"/>
                  </a:lnTo>
                  <a:lnTo>
                    <a:pt x="35" y="170"/>
                  </a:lnTo>
                  <a:lnTo>
                    <a:pt x="43" y="176"/>
                  </a:lnTo>
                  <a:lnTo>
                    <a:pt x="51" y="180"/>
                  </a:lnTo>
                  <a:lnTo>
                    <a:pt x="59" y="184"/>
                  </a:lnTo>
                  <a:lnTo>
                    <a:pt x="64" y="190"/>
                  </a:lnTo>
                  <a:lnTo>
                    <a:pt x="72" y="190"/>
                  </a:lnTo>
                  <a:lnTo>
                    <a:pt x="78" y="194"/>
                  </a:lnTo>
                  <a:lnTo>
                    <a:pt x="86" y="196"/>
                  </a:lnTo>
                  <a:lnTo>
                    <a:pt x="92" y="196"/>
                  </a:lnTo>
                  <a:lnTo>
                    <a:pt x="98" y="196"/>
                  </a:lnTo>
                  <a:lnTo>
                    <a:pt x="104" y="194"/>
                  </a:lnTo>
                  <a:lnTo>
                    <a:pt x="109" y="190"/>
                  </a:lnTo>
                  <a:lnTo>
                    <a:pt x="113" y="188"/>
                  </a:lnTo>
                  <a:lnTo>
                    <a:pt x="117" y="182"/>
                  </a:lnTo>
                  <a:lnTo>
                    <a:pt x="121" y="174"/>
                  </a:lnTo>
                  <a:lnTo>
                    <a:pt x="125" y="166"/>
                  </a:lnTo>
                  <a:lnTo>
                    <a:pt x="131" y="157"/>
                  </a:lnTo>
                  <a:lnTo>
                    <a:pt x="133" y="153"/>
                  </a:lnTo>
                  <a:lnTo>
                    <a:pt x="135" y="147"/>
                  </a:lnTo>
                  <a:lnTo>
                    <a:pt x="137" y="143"/>
                  </a:lnTo>
                  <a:lnTo>
                    <a:pt x="139" y="137"/>
                  </a:lnTo>
                  <a:lnTo>
                    <a:pt x="141" y="133"/>
                  </a:lnTo>
                  <a:lnTo>
                    <a:pt x="145" y="127"/>
                  </a:lnTo>
                  <a:lnTo>
                    <a:pt x="146" y="123"/>
                  </a:lnTo>
                  <a:lnTo>
                    <a:pt x="148" y="118"/>
                  </a:lnTo>
                  <a:lnTo>
                    <a:pt x="150" y="112"/>
                  </a:lnTo>
                  <a:lnTo>
                    <a:pt x="152" y="108"/>
                  </a:lnTo>
                  <a:lnTo>
                    <a:pt x="154" y="102"/>
                  </a:lnTo>
                  <a:lnTo>
                    <a:pt x="156" y="98"/>
                  </a:lnTo>
                  <a:lnTo>
                    <a:pt x="158" y="88"/>
                  </a:lnTo>
                  <a:lnTo>
                    <a:pt x="162" y="82"/>
                  </a:lnTo>
                  <a:lnTo>
                    <a:pt x="164" y="75"/>
                  </a:lnTo>
                  <a:lnTo>
                    <a:pt x="166" y="71"/>
                  </a:lnTo>
                  <a:lnTo>
                    <a:pt x="168" y="67"/>
                  </a:lnTo>
                  <a:lnTo>
                    <a:pt x="150" y="51"/>
                  </a:lnTo>
                  <a:lnTo>
                    <a:pt x="148" y="51"/>
                  </a:lnTo>
                  <a:lnTo>
                    <a:pt x="146" y="55"/>
                  </a:lnTo>
                  <a:lnTo>
                    <a:pt x="145" y="59"/>
                  </a:lnTo>
                  <a:lnTo>
                    <a:pt x="143" y="67"/>
                  </a:lnTo>
                  <a:lnTo>
                    <a:pt x="141" y="71"/>
                  </a:lnTo>
                  <a:lnTo>
                    <a:pt x="139" y="75"/>
                  </a:lnTo>
                  <a:lnTo>
                    <a:pt x="137" y="80"/>
                  </a:lnTo>
                  <a:lnTo>
                    <a:pt x="135" y="84"/>
                  </a:lnTo>
                  <a:lnTo>
                    <a:pt x="133" y="90"/>
                  </a:lnTo>
                  <a:lnTo>
                    <a:pt x="131" y="96"/>
                  </a:lnTo>
                  <a:lnTo>
                    <a:pt x="129" y="100"/>
                  </a:lnTo>
                  <a:lnTo>
                    <a:pt x="127" y="106"/>
                  </a:lnTo>
                  <a:lnTo>
                    <a:pt x="125" y="110"/>
                  </a:lnTo>
                  <a:lnTo>
                    <a:pt x="123" y="116"/>
                  </a:lnTo>
                  <a:lnTo>
                    <a:pt x="119" y="121"/>
                  </a:lnTo>
                  <a:lnTo>
                    <a:pt x="117" y="125"/>
                  </a:lnTo>
                  <a:lnTo>
                    <a:pt x="115" y="129"/>
                  </a:lnTo>
                  <a:lnTo>
                    <a:pt x="111" y="135"/>
                  </a:lnTo>
                  <a:lnTo>
                    <a:pt x="109" y="139"/>
                  </a:lnTo>
                  <a:lnTo>
                    <a:pt x="107" y="143"/>
                  </a:lnTo>
                  <a:lnTo>
                    <a:pt x="104" y="151"/>
                  </a:lnTo>
                  <a:lnTo>
                    <a:pt x="98" y="155"/>
                  </a:lnTo>
                  <a:lnTo>
                    <a:pt x="94" y="157"/>
                  </a:lnTo>
                  <a:lnTo>
                    <a:pt x="90" y="159"/>
                  </a:lnTo>
                  <a:lnTo>
                    <a:pt x="80" y="155"/>
                  </a:lnTo>
                  <a:lnTo>
                    <a:pt x="72" y="153"/>
                  </a:lnTo>
                  <a:lnTo>
                    <a:pt x="64" y="151"/>
                  </a:lnTo>
                  <a:lnTo>
                    <a:pt x="57" y="149"/>
                  </a:lnTo>
                  <a:lnTo>
                    <a:pt x="49" y="145"/>
                  </a:lnTo>
                  <a:lnTo>
                    <a:pt x="43" y="141"/>
                  </a:lnTo>
                  <a:lnTo>
                    <a:pt x="37" y="135"/>
                  </a:lnTo>
                  <a:lnTo>
                    <a:pt x="31" y="127"/>
                  </a:lnTo>
                  <a:lnTo>
                    <a:pt x="29" y="121"/>
                  </a:lnTo>
                  <a:lnTo>
                    <a:pt x="29" y="116"/>
                  </a:lnTo>
                  <a:lnTo>
                    <a:pt x="31" y="106"/>
                  </a:lnTo>
                  <a:lnTo>
                    <a:pt x="33" y="98"/>
                  </a:lnTo>
                  <a:lnTo>
                    <a:pt x="35" y="94"/>
                  </a:lnTo>
                  <a:lnTo>
                    <a:pt x="37" y="90"/>
                  </a:lnTo>
                  <a:lnTo>
                    <a:pt x="39" y="84"/>
                  </a:lnTo>
                  <a:lnTo>
                    <a:pt x="41" y="80"/>
                  </a:lnTo>
                  <a:lnTo>
                    <a:pt x="45" y="75"/>
                  </a:lnTo>
                  <a:lnTo>
                    <a:pt x="47" y="71"/>
                  </a:lnTo>
                  <a:lnTo>
                    <a:pt x="49" y="65"/>
                  </a:lnTo>
                  <a:lnTo>
                    <a:pt x="53" y="61"/>
                  </a:lnTo>
                  <a:lnTo>
                    <a:pt x="55" y="57"/>
                  </a:lnTo>
                  <a:lnTo>
                    <a:pt x="59" y="51"/>
                  </a:lnTo>
                  <a:lnTo>
                    <a:pt x="61" y="45"/>
                  </a:lnTo>
                  <a:lnTo>
                    <a:pt x="62" y="41"/>
                  </a:lnTo>
                  <a:lnTo>
                    <a:pt x="68" y="34"/>
                  </a:lnTo>
                  <a:lnTo>
                    <a:pt x="72" y="26"/>
                  </a:lnTo>
                  <a:lnTo>
                    <a:pt x="78" y="20"/>
                  </a:lnTo>
                  <a:lnTo>
                    <a:pt x="80" y="16"/>
                  </a:lnTo>
                  <a:lnTo>
                    <a:pt x="82" y="12"/>
                  </a:lnTo>
                  <a:lnTo>
                    <a:pt x="84" y="1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87" name="Freeform 56"/>
            <p:cNvSpPr>
              <a:spLocks/>
            </p:cNvSpPr>
            <p:nvPr/>
          </p:nvSpPr>
          <p:spPr bwMode="auto">
            <a:xfrm>
              <a:off x="4335" y="3205"/>
              <a:ext cx="83" cy="84"/>
            </a:xfrm>
            <a:custGeom>
              <a:avLst/>
              <a:gdLst>
                <a:gd name="T0" fmla="*/ 0 w 167"/>
                <a:gd name="T1" fmla="*/ 1 h 168"/>
                <a:gd name="T2" fmla="*/ 0 w 167"/>
                <a:gd name="T3" fmla="*/ 1 h 168"/>
                <a:gd name="T4" fmla="*/ 0 w 167"/>
                <a:gd name="T5" fmla="*/ 1 h 168"/>
                <a:gd name="T6" fmla="*/ 0 w 167"/>
                <a:gd name="T7" fmla="*/ 1 h 168"/>
                <a:gd name="T8" fmla="*/ 0 w 167"/>
                <a:gd name="T9" fmla="*/ 1 h 168"/>
                <a:gd name="T10" fmla="*/ 0 w 167"/>
                <a:gd name="T11" fmla="*/ 1 h 168"/>
                <a:gd name="T12" fmla="*/ 0 w 167"/>
                <a:gd name="T13" fmla="*/ 1 h 168"/>
                <a:gd name="T14" fmla="*/ 0 w 167"/>
                <a:gd name="T15" fmla="*/ 1 h 168"/>
                <a:gd name="T16" fmla="*/ 0 w 167"/>
                <a:gd name="T17" fmla="*/ 0 h 168"/>
                <a:gd name="T18" fmla="*/ 0 w 167"/>
                <a:gd name="T19" fmla="*/ 0 h 168"/>
                <a:gd name="T20" fmla="*/ 0 w 167"/>
                <a:gd name="T21" fmla="*/ 1 h 168"/>
                <a:gd name="T22" fmla="*/ 0 w 167"/>
                <a:gd name="T23" fmla="*/ 1 h 168"/>
                <a:gd name="T24" fmla="*/ 0 w 167"/>
                <a:gd name="T25" fmla="*/ 1 h 168"/>
                <a:gd name="T26" fmla="*/ 0 w 167"/>
                <a:gd name="T27" fmla="*/ 1 h 168"/>
                <a:gd name="T28" fmla="*/ 0 w 167"/>
                <a:gd name="T29" fmla="*/ 1 h 168"/>
                <a:gd name="T30" fmla="*/ 0 w 167"/>
                <a:gd name="T31" fmla="*/ 1 h 168"/>
                <a:gd name="T32" fmla="*/ 0 w 167"/>
                <a:gd name="T33" fmla="*/ 1 h 168"/>
                <a:gd name="T34" fmla="*/ 0 w 167"/>
                <a:gd name="T35" fmla="*/ 1 h 168"/>
                <a:gd name="T36" fmla="*/ 0 w 167"/>
                <a:gd name="T37" fmla="*/ 1 h 168"/>
                <a:gd name="T38" fmla="*/ 0 w 167"/>
                <a:gd name="T39" fmla="*/ 1 h 168"/>
                <a:gd name="T40" fmla="*/ 0 w 167"/>
                <a:gd name="T41" fmla="*/ 1 h 168"/>
                <a:gd name="T42" fmla="*/ 0 w 167"/>
                <a:gd name="T43" fmla="*/ 1 h 168"/>
                <a:gd name="T44" fmla="*/ 0 w 167"/>
                <a:gd name="T45" fmla="*/ 1 h 168"/>
                <a:gd name="T46" fmla="*/ 0 w 167"/>
                <a:gd name="T47" fmla="*/ 1 h 168"/>
                <a:gd name="T48" fmla="*/ 0 w 167"/>
                <a:gd name="T49" fmla="*/ 1 h 168"/>
                <a:gd name="T50" fmla="*/ 0 w 167"/>
                <a:gd name="T51" fmla="*/ 1 h 168"/>
                <a:gd name="T52" fmla="*/ 0 w 167"/>
                <a:gd name="T53" fmla="*/ 1 h 168"/>
                <a:gd name="T54" fmla="*/ 0 w 167"/>
                <a:gd name="T55" fmla="*/ 1 h 168"/>
                <a:gd name="T56" fmla="*/ 0 w 167"/>
                <a:gd name="T57" fmla="*/ 1 h 168"/>
                <a:gd name="T58" fmla="*/ 0 w 167"/>
                <a:gd name="T59" fmla="*/ 1 h 168"/>
                <a:gd name="T60" fmla="*/ 0 w 167"/>
                <a:gd name="T61" fmla="*/ 1 h 168"/>
                <a:gd name="T62" fmla="*/ 0 w 167"/>
                <a:gd name="T63" fmla="*/ 1 h 168"/>
                <a:gd name="T64" fmla="*/ 0 w 167"/>
                <a:gd name="T65" fmla="*/ 1 h 168"/>
                <a:gd name="T66" fmla="*/ 0 w 167"/>
                <a:gd name="T67" fmla="*/ 1 h 168"/>
                <a:gd name="T68" fmla="*/ 0 w 167"/>
                <a:gd name="T69" fmla="*/ 1 h 168"/>
                <a:gd name="T70" fmla="*/ 0 w 167"/>
                <a:gd name="T71" fmla="*/ 1 h 168"/>
                <a:gd name="T72" fmla="*/ 0 w 167"/>
                <a:gd name="T73" fmla="*/ 1 h 168"/>
                <a:gd name="T74" fmla="*/ 0 w 167"/>
                <a:gd name="T75" fmla="*/ 1 h 168"/>
                <a:gd name="T76" fmla="*/ 0 w 167"/>
                <a:gd name="T77" fmla="*/ 1 h 168"/>
                <a:gd name="T78" fmla="*/ 0 w 167"/>
                <a:gd name="T79" fmla="*/ 1 h 168"/>
                <a:gd name="T80" fmla="*/ 0 w 167"/>
                <a:gd name="T81" fmla="*/ 1 h 168"/>
                <a:gd name="T82" fmla="*/ 0 w 167"/>
                <a:gd name="T83" fmla="*/ 1 h 168"/>
                <a:gd name="T84" fmla="*/ 0 w 167"/>
                <a:gd name="T85" fmla="*/ 1 h 168"/>
                <a:gd name="T86" fmla="*/ 0 w 167"/>
                <a:gd name="T87" fmla="*/ 1 h 168"/>
                <a:gd name="T88" fmla="*/ 0 w 167"/>
                <a:gd name="T89" fmla="*/ 1 h 168"/>
                <a:gd name="T90" fmla="*/ 0 w 167"/>
                <a:gd name="T91" fmla="*/ 1 h 16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7"/>
                <a:gd name="T139" fmla="*/ 0 h 168"/>
                <a:gd name="T140" fmla="*/ 167 w 167"/>
                <a:gd name="T141" fmla="*/ 168 h 16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7" h="168">
                  <a:moveTo>
                    <a:pt x="0" y="104"/>
                  </a:moveTo>
                  <a:lnTo>
                    <a:pt x="0" y="102"/>
                  </a:lnTo>
                  <a:lnTo>
                    <a:pt x="0" y="100"/>
                  </a:lnTo>
                  <a:lnTo>
                    <a:pt x="0" y="94"/>
                  </a:lnTo>
                  <a:lnTo>
                    <a:pt x="2" y="90"/>
                  </a:lnTo>
                  <a:lnTo>
                    <a:pt x="2" y="82"/>
                  </a:lnTo>
                  <a:lnTo>
                    <a:pt x="4" y="77"/>
                  </a:lnTo>
                  <a:lnTo>
                    <a:pt x="4" y="67"/>
                  </a:lnTo>
                  <a:lnTo>
                    <a:pt x="8" y="59"/>
                  </a:lnTo>
                  <a:lnTo>
                    <a:pt x="10" y="51"/>
                  </a:lnTo>
                  <a:lnTo>
                    <a:pt x="12" y="41"/>
                  </a:lnTo>
                  <a:lnTo>
                    <a:pt x="14" y="34"/>
                  </a:lnTo>
                  <a:lnTo>
                    <a:pt x="18" y="26"/>
                  </a:lnTo>
                  <a:lnTo>
                    <a:pt x="20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7" y="2"/>
                  </a:lnTo>
                  <a:lnTo>
                    <a:pt x="51" y="4"/>
                  </a:lnTo>
                  <a:lnTo>
                    <a:pt x="57" y="6"/>
                  </a:lnTo>
                  <a:lnTo>
                    <a:pt x="61" y="8"/>
                  </a:lnTo>
                  <a:lnTo>
                    <a:pt x="67" y="12"/>
                  </a:lnTo>
                  <a:lnTo>
                    <a:pt x="73" y="14"/>
                  </a:lnTo>
                  <a:lnTo>
                    <a:pt x="79" y="18"/>
                  </a:lnTo>
                  <a:lnTo>
                    <a:pt x="83" y="22"/>
                  </a:lnTo>
                  <a:lnTo>
                    <a:pt x="90" y="26"/>
                  </a:lnTo>
                  <a:lnTo>
                    <a:pt x="96" y="30"/>
                  </a:lnTo>
                  <a:lnTo>
                    <a:pt x="102" y="34"/>
                  </a:lnTo>
                  <a:lnTo>
                    <a:pt x="108" y="38"/>
                  </a:lnTo>
                  <a:lnTo>
                    <a:pt x="114" y="41"/>
                  </a:lnTo>
                  <a:lnTo>
                    <a:pt x="120" y="47"/>
                  </a:lnTo>
                  <a:lnTo>
                    <a:pt x="126" y="51"/>
                  </a:lnTo>
                  <a:lnTo>
                    <a:pt x="129" y="55"/>
                  </a:lnTo>
                  <a:lnTo>
                    <a:pt x="135" y="59"/>
                  </a:lnTo>
                  <a:lnTo>
                    <a:pt x="139" y="65"/>
                  </a:lnTo>
                  <a:lnTo>
                    <a:pt x="145" y="69"/>
                  </a:lnTo>
                  <a:lnTo>
                    <a:pt x="153" y="77"/>
                  </a:lnTo>
                  <a:lnTo>
                    <a:pt x="159" y="84"/>
                  </a:lnTo>
                  <a:lnTo>
                    <a:pt x="163" y="92"/>
                  </a:lnTo>
                  <a:lnTo>
                    <a:pt x="167" y="98"/>
                  </a:lnTo>
                  <a:lnTo>
                    <a:pt x="165" y="102"/>
                  </a:lnTo>
                  <a:lnTo>
                    <a:pt x="163" y="108"/>
                  </a:lnTo>
                  <a:lnTo>
                    <a:pt x="159" y="114"/>
                  </a:lnTo>
                  <a:lnTo>
                    <a:pt x="157" y="120"/>
                  </a:lnTo>
                  <a:lnTo>
                    <a:pt x="151" y="123"/>
                  </a:lnTo>
                  <a:lnTo>
                    <a:pt x="147" y="131"/>
                  </a:lnTo>
                  <a:lnTo>
                    <a:pt x="141" y="137"/>
                  </a:lnTo>
                  <a:lnTo>
                    <a:pt x="135" y="143"/>
                  </a:lnTo>
                  <a:lnTo>
                    <a:pt x="129" y="147"/>
                  </a:lnTo>
                  <a:lnTo>
                    <a:pt x="124" y="151"/>
                  </a:lnTo>
                  <a:lnTo>
                    <a:pt x="120" y="157"/>
                  </a:lnTo>
                  <a:lnTo>
                    <a:pt x="116" y="161"/>
                  </a:lnTo>
                  <a:lnTo>
                    <a:pt x="108" y="165"/>
                  </a:lnTo>
                  <a:lnTo>
                    <a:pt x="106" y="168"/>
                  </a:lnTo>
                  <a:lnTo>
                    <a:pt x="88" y="157"/>
                  </a:lnTo>
                  <a:lnTo>
                    <a:pt x="137" y="98"/>
                  </a:lnTo>
                  <a:lnTo>
                    <a:pt x="135" y="96"/>
                  </a:lnTo>
                  <a:lnTo>
                    <a:pt x="133" y="94"/>
                  </a:lnTo>
                  <a:lnTo>
                    <a:pt x="128" y="90"/>
                  </a:lnTo>
                  <a:lnTo>
                    <a:pt x="124" y="86"/>
                  </a:lnTo>
                  <a:lnTo>
                    <a:pt x="118" y="80"/>
                  </a:lnTo>
                  <a:lnTo>
                    <a:pt x="110" y="75"/>
                  </a:lnTo>
                  <a:lnTo>
                    <a:pt x="102" y="69"/>
                  </a:lnTo>
                  <a:lnTo>
                    <a:pt x="96" y="63"/>
                  </a:lnTo>
                  <a:lnTo>
                    <a:pt x="88" y="55"/>
                  </a:lnTo>
                  <a:lnTo>
                    <a:pt x="81" y="49"/>
                  </a:lnTo>
                  <a:lnTo>
                    <a:pt x="73" y="43"/>
                  </a:lnTo>
                  <a:lnTo>
                    <a:pt x="67" y="39"/>
                  </a:lnTo>
                  <a:lnTo>
                    <a:pt x="59" y="36"/>
                  </a:lnTo>
                  <a:lnTo>
                    <a:pt x="55" y="34"/>
                  </a:lnTo>
                  <a:lnTo>
                    <a:pt x="51" y="32"/>
                  </a:lnTo>
                  <a:lnTo>
                    <a:pt x="49" y="34"/>
                  </a:lnTo>
                  <a:lnTo>
                    <a:pt x="47" y="34"/>
                  </a:lnTo>
                  <a:lnTo>
                    <a:pt x="43" y="39"/>
                  </a:lnTo>
                  <a:lnTo>
                    <a:pt x="42" y="43"/>
                  </a:lnTo>
                  <a:lnTo>
                    <a:pt x="40" y="51"/>
                  </a:lnTo>
                  <a:lnTo>
                    <a:pt x="38" y="57"/>
                  </a:lnTo>
                  <a:lnTo>
                    <a:pt x="36" y="65"/>
                  </a:lnTo>
                  <a:lnTo>
                    <a:pt x="32" y="73"/>
                  </a:lnTo>
                  <a:lnTo>
                    <a:pt x="30" y="80"/>
                  </a:lnTo>
                  <a:lnTo>
                    <a:pt x="28" y="88"/>
                  </a:lnTo>
                  <a:lnTo>
                    <a:pt x="26" y="96"/>
                  </a:lnTo>
                  <a:lnTo>
                    <a:pt x="24" y="102"/>
                  </a:lnTo>
                  <a:lnTo>
                    <a:pt x="22" y="110"/>
                  </a:lnTo>
                  <a:lnTo>
                    <a:pt x="22" y="114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20" y="123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88" name="Freeform 57"/>
            <p:cNvSpPr>
              <a:spLocks/>
            </p:cNvSpPr>
            <p:nvPr/>
          </p:nvSpPr>
          <p:spPr bwMode="auto">
            <a:xfrm>
              <a:off x="4235" y="3135"/>
              <a:ext cx="101" cy="202"/>
            </a:xfrm>
            <a:custGeom>
              <a:avLst/>
              <a:gdLst>
                <a:gd name="T0" fmla="*/ 1 w 201"/>
                <a:gd name="T1" fmla="*/ 1 h 404"/>
                <a:gd name="T2" fmla="*/ 1 w 201"/>
                <a:gd name="T3" fmla="*/ 1 h 404"/>
                <a:gd name="T4" fmla="*/ 1 w 201"/>
                <a:gd name="T5" fmla="*/ 1 h 404"/>
                <a:gd name="T6" fmla="*/ 1 w 201"/>
                <a:gd name="T7" fmla="*/ 1 h 404"/>
                <a:gd name="T8" fmla="*/ 1 w 201"/>
                <a:gd name="T9" fmla="*/ 1 h 404"/>
                <a:gd name="T10" fmla="*/ 1 w 201"/>
                <a:gd name="T11" fmla="*/ 1 h 404"/>
                <a:gd name="T12" fmla="*/ 1 w 201"/>
                <a:gd name="T13" fmla="*/ 1 h 404"/>
                <a:gd name="T14" fmla="*/ 1 w 201"/>
                <a:gd name="T15" fmla="*/ 1 h 404"/>
                <a:gd name="T16" fmla="*/ 1 w 201"/>
                <a:gd name="T17" fmla="*/ 1 h 404"/>
                <a:gd name="T18" fmla="*/ 1 w 201"/>
                <a:gd name="T19" fmla="*/ 1 h 404"/>
                <a:gd name="T20" fmla="*/ 1 w 201"/>
                <a:gd name="T21" fmla="*/ 1 h 404"/>
                <a:gd name="T22" fmla="*/ 1 w 201"/>
                <a:gd name="T23" fmla="*/ 1 h 404"/>
                <a:gd name="T24" fmla="*/ 1 w 201"/>
                <a:gd name="T25" fmla="*/ 1 h 404"/>
                <a:gd name="T26" fmla="*/ 1 w 201"/>
                <a:gd name="T27" fmla="*/ 1 h 404"/>
                <a:gd name="T28" fmla="*/ 1 w 201"/>
                <a:gd name="T29" fmla="*/ 1 h 404"/>
                <a:gd name="T30" fmla="*/ 1 w 201"/>
                <a:gd name="T31" fmla="*/ 1 h 404"/>
                <a:gd name="T32" fmla="*/ 1 w 201"/>
                <a:gd name="T33" fmla="*/ 1 h 404"/>
                <a:gd name="T34" fmla="*/ 1 w 201"/>
                <a:gd name="T35" fmla="*/ 1 h 404"/>
                <a:gd name="T36" fmla="*/ 1 w 201"/>
                <a:gd name="T37" fmla="*/ 1 h 404"/>
                <a:gd name="T38" fmla="*/ 1 w 201"/>
                <a:gd name="T39" fmla="*/ 1 h 404"/>
                <a:gd name="T40" fmla="*/ 1 w 201"/>
                <a:gd name="T41" fmla="*/ 1 h 404"/>
                <a:gd name="T42" fmla="*/ 1 w 201"/>
                <a:gd name="T43" fmla="*/ 1 h 404"/>
                <a:gd name="T44" fmla="*/ 1 w 201"/>
                <a:gd name="T45" fmla="*/ 1 h 404"/>
                <a:gd name="T46" fmla="*/ 1 w 201"/>
                <a:gd name="T47" fmla="*/ 1 h 404"/>
                <a:gd name="T48" fmla="*/ 1 w 201"/>
                <a:gd name="T49" fmla="*/ 1 h 404"/>
                <a:gd name="T50" fmla="*/ 1 w 201"/>
                <a:gd name="T51" fmla="*/ 1 h 404"/>
                <a:gd name="T52" fmla="*/ 1 w 201"/>
                <a:gd name="T53" fmla="*/ 1 h 404"/>
                <a:gd name="T54" fmla="*/ 1 w 201"/>
                <a:gd name="T55" fmla="*/ 1 h 404"/>
                <a:gd name="T56" fmla="*/ 1 w 201"/>
                <a:gd name="T57" fmla="*/ 1 h 404"/>
                <a:gd name="T58" fmla="*/ 1 w 201"/>
                <a:gd name="T59" fmla="*/ 1 h 404"/>
                <a:gd name="T60" fmla="*/ 1 w 201"/>
                <a:gd name="T61" fmla="*/ 1 h 404"/>
                <a:gd name="T62" fmla="*/ 1 w 201"/>
                <a:gd name="T63" fmla="*/ 1 h 404"/>
                <a:gd name="T64" fmla="*/ 1 w 201"/>
                <a:gd name="T65" fmla="*/ 1 h 404"/>
                <a:gd name="T66" fmla="*/ 1 w 201"/>
                <a:gd name="T67" fmla="*/ 1 h 404"/>
                <a:gd name="T68" fmla="*/ 1 w 201"/>
                <a:gd name="T69" fmla="*/ 1 h 404"/>
                <a:gd name="T70" fmla="*/ 1 w 201"/>
                <a:gd name="T71" fmla="*/ 1 h 404"/>
                <a:gd name="T72" fmla="*/ 1 w 201"/>
                <a:gd name="T73" fmla="*/ 1 h 404"/>
                <a:gd name="T74" fmla="*/ 1 w 201"/>
                <a:gd name="T75" fmla="*/ 1 h 404"/>
                <a:gd name="T76" fmla="*/ 1 w 201"/>
                <a:gd name="T77" fmla="*/ 1 h 404"/>
                <a:gd name="T78" fmla="*/ 1 w 201"/>
                <a:gd name="T79" fmla="*/ 1 h 404"/>
                <a:gd name="T80" fmla="*/ 1 w 201"/>
                <a:gd name="T81" fmla="*/ 1 h 404"/>
                <a:gd name="T82" fmla="*/ 1 w 201"/>
                <a:gd name="T83" fmla="*/ 1 h 404"/>
                <a:gd name="T84" fmla="*/ 1 w 201"/>
                <a:gd name="T85" fmla="*/ 1 h 404"/>
                <a:gd name="T86" fmla="*/ 1 w 201"/>
                <a:gd name="T87" fmla="*/ 1 h 404"/>
                <a:gd name="T88" fmla="*/ 1 w 201"/>
                <a:gd name="T89" fmla="*/ 1 h 404"/>
                <a:gd name="T90" fmla="*/ 1 w 201"/>
                <a:gd name="T91" fmla="*/ 1 h 404"/>
                <a:gd name="T92" fmla="*/ 1 w 201"/>
                <a:gd name="T93" fmla="*/ 1 h 404"/>
                <a:gd name="T94" fmla="*/ 1 w 201"/>
                <a:gd name="T95" fmla="*/ 1 h 404"/>
                <a:gd name="T96" fmla="*/ 1 w 201"/>
                <a:gd name="T97" fmla="*/ 0 h 4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1"/>
                <a:gd name="T148" fmla="*/ 0 h 404"/>
                <a:gd name="T149" fmla="*/ 201 w 201"/>
                <a:gd name="T150" fmla="*/ 404 h 4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1" h="404">
                  <a:moveTo>
                    <a:pt x="133" y="0"/>
                  </a:moveTo>
                  <a:lnTo>
                    <a:pt x="137" y="2"/>
                  </a:lnTo>
                  <a:lnTo>
                    <a:pt x="141" y="2"/>
                  </a:lnTo>
                  <a:lnTo>
                    <a:pt x="147" y="6"/>
                  </a:lnTo>
                  <a:lnTo>
                    <a:pt x="151" y="8"/>
                  </a:lnTo>
                  <a:lnTo>
                    <a:pt x="158" y="13"/>
                  </a:lnTo>
                  <a:lnTo>
                    <a:pt x="166" y="19"/>
                  </a:lnTo>
                  <a:lnTo>
                    <a:pt x="174" y="27"/>
                  </a:lnTo>
                  <a:lnTo>
                    <a:pt x="176" y="29"/>
                  </a:lnTo>
                  <a:lnTo>
                    <a:pt x="180" y="35"/>
                  </a:lnTo>
                  <a:lnTo>
                    <a:pt x="184" y="39"/>
                  </a:lnTo>
                  <a:lnTo>
                    <a:pt x="188" y="45"/>
                  </a:lnTo>
                  <a:lnTo>
                    <a:pt x="190" y="49"/>
                  </a:lnTo>
                  <a:lnTo>
                    <a:pt x="192" y="56"/>
                  </a:lnTo>
                  <a:lnTo>
                    <a:pt x="196" y="62"/>
                  </a:lnTo>
                  <a:lnTo>
                    <a:pt x="198" y="70"/>
                  </a:lnTo>
                  <a:lnTo>
                    <a:pt x="198" y="78"/>
                  </a:lnTo>
                  <a:lnTo>
                    <a:pt x="199" y="86"/>
                  </a:lnTo>
                  <a:lnTo>
                    <a:pt x="199" y="90"/>
                  </a:lnTo>
                  <a:lnTo>
                    <a:pt x="201" y="93"/>
                  </a:lnTo>
                  <a:lnTo>
                    <a:pt x="201" y="99"/>
                  </a:lnTo>
                  <a:lnTo>
                    <a:pt x="201" y="103"/>
                  </a:lnTo>
                  <a:lnTo>
                    <a:pt x="201" y="107"/>
                  </a:lnTo>
                  <a:lnTo>
                    <a:pt x="201" y="113"/>
                  </a:lnTo>
                  <a:lnTo>
                    <a:pt x="201" y="117"/>
                  </a:lnTo>
                  <a:lnTo>
                    <a:pt x="201" y="123"/>
                  </a:lnTo>
                  <a:lnTo>
                    <a:pt x="201" y="129"/>
                  </a:lnTo>
                  <a:lnTo>
                    <a:pt x="199" y="135"/>
                  </a:lnTo>
                  <a:lnTo>
                    <a:pt x="199" y="140"/>
                  </a:lnTo>
                  <a:lnTo>
                    <a:pt x="199" y="146"/>
                  </a:lnTo>
                  <a:lnTo>
                    <a:pt x="198" y="150"/>
                  </a:lnTo>
                  <a:lnTo>
                    <a:pt x="196" y="156"/>
                  </a:lnTo>
                  <a:lnTo>
                    <a:pt x="194" y="162"/>
                  </a:lnTo>
                  <a:lnTo>
                    <a:pt x="192" y="168"/>
                  </a:lnTo>
                  <a:lnTo>
                    <a:pt x="190" y="174"/>
                  </a:lnTo>
                  <a:lnTo>
                    <a:pt x="188" y="179"/>
                  </a:lnTo>
                  <a:lnTo>
                    <a:pt x="186" y="185"/>
                  </a:lnTo>
                  <a:lnTo>
                    <a:pt x="184" y="191"/>
                  </a:lnTo>
                  <a:lnTo>
                    <a:pt x="180" y="197"/>
                  </a:lnTo>
                  <a:lnTo>
                    <a:pt x="178" y="203"/>
                  </a:lnTo>
                  <a:lnTo>
                    <a:pt x="176" y="209"/>
                  </a:lnTo>
                  <a:lnTo>
                    <a:pt x="172" y="215"/>
                  </a:lnTo>
                  <a:lnTo>
                    <a:pt x="170" y="219"/>
                  </a:lnTo>
                  <a:lnTo>
                    <a:pt x="166" y="226"/>
                  </a:lnTo>
                  <a:lnTo>
                    <a:pt x="162" y="232"/>
                  </a:lnTo>
                  <a:lnTo>
                    <a:pt x="160" y="238"/>
                  </a:lnTo>
                  <a:lnTo>
                    <a:pt x="157" y="242"/>
                  </a:lnTo>
                  <a:lnTo>
                    <a:pt x="153" y="248"/>
                  </a:lnTo>
                  <a:lnTo>
                    <a:pt x="149" y="252"/>
                  </a:lnTo>
                  <a:lnTo>
                    <a:pt x="145" y="260"/>
                  </a:lnTo>
                  <a:lnTo>
                    <a:pt x="141" y="263"/>
                  </a:lnTo>
                  <a:lnTo>
                    <a:pt x="137" y="269"/>
                  </a:lnTo>
                  <a:lnTo>
                    <a:pt x="133" y="275"/>
                  </a:lnTo>
                  <a:lnTo>
                    <a:pt x="131" y="281"/>
                  </a:lnTo>
                  <a:lnTo>
                    <a:pt x="125" y="285"/>
                  </a:lnTo>
                  <a:lnTo>
                    <a:pt x="121" y="291"/>
                  </a:lnTo>
                  <a:lnTo>
                    <a:pt x="117" y="295"/>
                  </a:lnTo>
                  <a:lnTo>
                    <a:pt x="114" y="301"/>
                  </a:lnTo>
                  <a:lnTo>
                    <a:pt x="110" y="305"/>
                  </a:lnTo>
                  <a:lnTo>
                    <a:pt x="106" y="310"/>
                  </a:lnTo>
                  <a:lnTo>
                    <a:pt x="102" y="316"/>
                  </a:lnTo>
                  <a:lnTo>
                    <a:pt x="98" y="320"/>
                  </a:lnTo>
                  <a:lnTo>
                    <a:pt x="90" y="330"/>
                  </a:lnTo>
                  <a:lnTo>
                    <a:pt x="82" y="338"/>
                  </a:lnTo>
                  <a:lnTo>
                    <a:pt x="74" y="346"/>
                  </a:lnTo>
                  <a:lnTo>
                    <a:pt x="67" y="353"/>
                  </a:lnTo>
                  <a:lnTo>
                    <a:pt x="59" y="361"/>
                  </a:lnTo>
                  <a:lnTo>
                    <a:pt x="55" y="369"/>
                  </a:lnTo>
                  <a:lnTo>
                    <a:pt x="47" y="375"/>
                  </a:lnTo>
                  <a:lnTo>
                    <a:pt x="41" y="381"/>
                  </a:lnTo>
                  <a:lnTo>
                    <a:pt x="35" y="385"/>
                  </a:lnTo>
                  <a:lnTo>
                    <a:pt x="31" y="390"/>
                  </a:lnTo>
                  <a:lnTo>
                    <a:pt x="26" y="394"/>
                  </a:lnTo>
                  <a:lnTo>
                    <a:pt x="24" y="398"/>
                  </a:lnTo>
                  <a:lnTo>
                    <a:pt x="18" y="402"/>
                  </a:lnTo>
                  <a:lnTo>
                    <a:pt x="18" y="404"/>
                  </a:lnTo>
                  <a:lnTo>
                    <a:pt x="0" y="389"/>
                  </a:lnTo>
                  <a:lnTo>
                    <a:pt x="2" y="387"/>
                  </a:lnTo>
                  <a:lnTo>
                    <a:pt x="6" y="383"/>
                  </a:lnTo>
                  <a:lnTo>
                    <a:pt x="8" y="377"/>
                  </a:lnTo>
                  <a:lnTo>
                    <a:pt x="14" y="375"/>
                  </a:lnTo>
                  <a:lnTo>
                    <a:pt x="18" y="369"/>
                  </a:lnTo>
                  <a:lnTo>
                    <a:pt x="24" y="363"/>
                  </a:lnTo>
                  <a:lnTo>
                    <a:pt x="29" y="357"/>
                  </a:lnTo>
                  <a:lnTo>
                    <a:pt x="35" y="351"/>
                  </a:lnTo>
                  <a:lnTo>
                    <a:pt x="41" y="344"/>
                  </a:lnTo>
                  <a:lnTo>
                    <a:pt x="49" y="338"/>
                  </a:lnTo>
                  <a:lnTo>
                    <a:pt x="55" y="330"/>
                  </a:lnTo>
                  <a:lnTo>
                    <a:pt x="63" y="320"/>
                  </a:lnTo>
                  <a:lnTo>
                    <a:pt x="71" y="312"/>
                  </a:lnTo>
                  <a:lnTo>
                    <a:pt x="78" y="305"/>
                  </a:lnTo>
                  <a:lnTo>
                    <a:pt x="82" y="299"/>
                  </a:lnTo>
                  <a:lnTo>
                    <a:pt x="86" y="293"/>
                  </a:lnTo>
                  <a:lnTo>
                    <a:pt x="88" y="289"/>
                  </a:lnTo>
                  <a:lnTo>
                    <a:pt x="92" y="285"/>
                  </a:lnTo>
                  <a:lnTo>
                    <a:pt x="96" y="279"/>
                  </a:lnTo>
                  <a:lnTo>
                    <a:pt x="100" y="273"/>
                  </a:lnTo>
                  <a:lnTo>
                    <a:pt x="104" y="269"/>
                  </a:lnTo>
                  <a:lnTo>
                    <a:pt x="108" y="263"/>
                  </a:lnTo>
                  <a:lnTo>
                    <a:pt x="112" y="260"/>
                  </a:lnTo>
                  <a:lnTo>
                    <a:pt x="115" y="254"/>
                  </a:lnTo>
                  <a:lnTo>
                    <a:pt x="117" y="250"/>
                  </a:lnTo>
                  <a:lnTo>
                    <a:pt x="123" y="244"/>
                  </a:lnTo>
                  <a:lnTo>
                    <a:pt x="125" y="240"/>
                  </a:lnTo>
                  <a:lnTo>
                    <a:pt x="129" y="234"/>
                  </a:lnTo>
                  <a:lnTo>
                    <a:pt x="131" y="228"/>
                  </a:lnTo>
                  <a:lnTo>
                    <a:pt x="137" y="224"/>
                  </a:lnTo>
                  <a:lnTo>
                    <a:pt x="139" y="219"/>
                  </a:lnTo>
                  <a:lnTo>
                    <a:pt x="141" y="213"/>
                  </a:lnTo>
                  <a:lnTo>
                    <a:pt x="145" y="207"/>
                  </a:lnTo>
                  <a:lnTo>
                    <a:pt x="147" y="203"/>
                  </a:lnTo>
                  <a:lnTo>
                    <a:pt x="151" y="197"/>
                  </a:lnTo>
                  <a:lnTo>
                    <a:pt x="153" y="191"/>
                  </a:lnTo>
                  <a:lnTo>
                    <a:pt x="155" y="187"/>
                  </a:lnTo>
                  <a:lnTo>
                    <a:pt x="157" y="181"/>
                  </a:lnTo>
                  <a:lnTo>
                    <a:pt x="158" y="176"/>
                  </a:lnTo>
                  <a:lnTo>
                    <a:pt x="160" y="172"/>
                  </a:lnTo>
                  <a:lnTo>
                    <a:pt x="162" y="166"/>
                  </a:lnTo>
                  <a:lnTo>
                    <a:pt x="164" y="160"/>
                  </a:lnTo>
                  <a:lnTo>
                    <a:pt x="166" y="156"/>
                  </a:lnTo>
                  <a:lnTo>
                    <a:pt x="168" y="152"/>
                  </a:lnTo>
                  <a:lnTo>
                    <a:pt x="168" y="146"/>
                  </a:lnTo>
                  <a:lnTo>
                    <a:pt x="170" y="142"/>
                  </a:lnTo>
                  <a:lnTo>
                    <a:pt x="170" y="136"/>
                  </a:lnTo>
                  <a:lnTo>
                    <a:pt x="170" y="133"/>
                  </a:lnTo>
                  <a:lnTo>
                    <a:pt x="170" y="127"/>
                  </a:lnTo>
                  <a:lnTo>
                    <a:pt x="170" y="123"/>
                  </a:lnTo>
                  <a:lnTo>
                    <a:pt x="170" y="115"/>
                  </a:lnTo>
                  <a:lnTo>
                    <a:pt x="172" y="107"/>
                  </a:lnTo>
                  <a:lnTo>
                    <a:pt x="170" y="99"/>
                  </a:lnTo>
                  <a:lnTo>
                    <a:pt x="170" y="92"/>
                  </a:lnTo>
                  <a:lnTo>
                    <a:pt x="170" y="84"/>
                  </a:lnTo>
                  <a:lnTo>
                    <a:pt x="168" y="80"/>
                  </a:lnTo>
                  <a:lnTo>
                    <a:pt x="166" y="72"/>
                  </a:lnTo>
                  <a:lnTo>
                    <a:pt x="164" y="68"/>
                  </a:lnTo>
                  <a:lnTo>
                    <a:pt x="162" y="62"/>
                  </a:lnTo>
                  <a:lnTo>
                    <a:pt x="160" y="58"/>
                  </a:lnTo>
                  <a:lnTo>
                    <a:pt x="157" y="49"/>
                  </a:lnTo>
                  <a:lnTo>
                    <a:pt x="151" y="43"/>
                  </a:lnTo>
                  <a:lnTo>
                    <a:pt x="145" y="35"/>
                  </a:lnTo>
                  <a:lnTo>
                    <a:pt x="139" y="31"/>
                  </a:lnTo>
                  <a:lnTo>
                    <a:pt x="135" y="27"/>
                  </a:lnTo>
                  <a:lnTo>
                    <a:pt x="131" y="25"/>
                  </a:lnTo>
                  <a:lnTo>
                    <a:pt x="123" y="21"/>
                  </a:lnTo>
                  <a:lnTo>
                    <a:pt x="121" y="21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89" name="Freeform 58"/>
            <p:cNvSpPr>
              <a:spLocks/>
            </p:cNvSpPr>
            <p:nvPr/>
          </p:nvSpPr>
          <p:spPr bwMode="auto">
            <a:xfrm>
              <a:off x="4137" y="3117"/>
              <a:ext cx="181" cy="241"/>
            </a:xfrm>
            <a:custGeom>
              <a:avLst/>
              <a:gdLst>
                <a:gd name="T0" fmla="*/ 1 w 361"/>
                <a:gd name="T1" fmla="*/ 1 h 480"/>
                <a:gd name="T2" fmla="*/ 1 w 361"/>
                <a:gd name="T3" fmla="*/ 1 h 480"/>
                <a:gd name="T4" fmla="*/ 1 w 361"/>
                <a:gd name="T5" fmla="*/ 1 h 480"/>
                <a:gd name="T6" fmla="*/ 1 w 361"/>
                <a:gd name="T7" fmla="*/ 1 h 480"/>
                <a:gd name="T8" fmla="*/ 1 w 361"/>
                <a:gd name="T9" fmla="*/ 1 h 480"/>
                <a:gd name="T10" fmla="*/ 1 w 361"/>
                <a:gd name="T11" fmla="*/ 1 h 480"/>
                <a:gd name="T12" fmla="*/ 1 w 361"/>
                <a:gd name="T13" fmla="*/ 1 h 480"/>
                <a:gd name="T14" fmla="*/ 1 w 361"/>
                <a:gd name="T15" fmla="*/ 1 h 480"/>
                <a:gd name="T16" fmla="*/ 1 w 361"/>
                <a:gd name="T17" fmla="*/ 1 h 480"/>
                <a:gd name="T18" fmla="*/ 0 w 361"/>
                <a:gd name="T19" fmla="*/ 1 h 480"/>
                <a:gd name="T20" fmla="*/ 0 w 361"/>
                <a:gd name="T21" fmla="*/ 1 h 480"/>
                <a:gd name="T22" fmla="*/ 1 w 361"/>
                <a:gd name="T23" fmla="*/ 1 h 480"/>
                <a:gd name="T24" fmla="*/ 1 w 361"/>
                <a:gd name="T25" fmla="*/ 1 h 480"/>
                <a:gd name="T26" fmla="*/ 1 w 361"/>
                <a:gd name="T27" fmla="*/ 1 h 480"/>
                <a:gd name="T28" fmla="*/ 1 w 361"/>
                <a:gd name="T29" fmla="*/ 1 h 480"/>
                <a:gd name="T30" fmla="*/ 1 w 361"/>
                <a:gd name="T31" fmla="*/ 1 h 480"/>
                <a:gd name="T32" fmla="*/ 1 w 361"/>
                <a:gd name="T33" fmla="*/ 1 h 480"/>
                <a:gd name="T34" fmla="*/ 1 w 361"/>
                <a:gd name="T35" fmla="*/ 1 h 480"/>
                <a:gd name="T36" fmla="*/ 1 w 361"/>
                <a:gd name="T37" fmla="*/ 1 h 480"/>
                <a:gd name="T38" fmla="*/ 1 w 361"/>
                <a:gd name="T39" fmla="*/ 1 h 480"/>
                <a:gd name="T40" fmla="*/ 1 w 361"/>
                <a:gd name="T41" fmla="*/ 1 h 480"/>
                <a:gd name="T42" fmla="*/ 1 w 361"/>
                <a:gd name="T43" fmla="*/ 0 h 480"/>
                <a:gd name="T44" fmla="*/ 1 w 361"/>
                <a:gd name="T45" fmla="*/ 1 h 480"/>
                <a:gd name="T46" fmla="*/ 1 w 361"/>
                <a:gd name="T47" fmla="*/ 1 h 480"/>
                <a:gd name="T48" fmla="*/ 1 w 361"/>
                <a:gd name="T49" fmla="*/ 1 h 480"/>
                <a:gd name="T50" fmla="*/ 1 w 361"/>
                <a:gd name="T51" fmla="*/ 1 h 480"/>
                <a:gd name="T52" fmla="*/ 1 w 361"/>
                <a:gd name="T53" fmla="*/ 1 h 480"/>
                <a:gd name="T54" fmla="*/ 1 w 361"/>
                <a:gd name="T55" fmla="*/ 1 h 480"/>
                <a:gd name="T56" fmla="*/ 1 w 361"/>
                <a:gd name="T57" fmla="*/ 1 h 480"/>
                <a:gd name="T58" fmla="*/ 1 w 361"/>
                <a:gd name="T59" fmla="*/ 1 h 480"/>
                <a:gd name="T60" fmla="*/ 1 w 361"/>
                <a:gd name="T61" fmla="*/ 1 h 480"/>
                <a:gd name="T62" fmla="*/ 1 w 361"/>
                <a:gd name="T63" fmla="*/ 1 h 480"/>
                <a:gd name="T64" fmla="*/ 1 w 361"/>
                <a:gd name="T65" fmla="*/ 1 h 480"/>
                <a:gd name="T66" fmla="*/ 1 w 361"/>
                <a:gd name="T67" fmla="*/ 1 h 480"/>
                <a:gd name="T68" fmla="*/ 1 w 361"/>
                <a:gd name="T69" fmla="*/ 1 h 480"/>
                <a:gd name="T70" fmla="*/ 1 w 361"/>
                <a:gd name="T71" fmla="*/ 1 h 480"/>
                <a:gd name="T72" fmla="*/ 1 w 361"/>
                <a:gd name="T73" fmla="*/ 1 h 480"/>
                <a:gd name="T74" fmla="*/ 1 w 361"/>
                <a:gd name="T75" fmla="*/ 1 h 480"/>
                <a:gd name="T76" fmla="*/ 1 w 361"/>
                <a:gd name="T77" fmla="*/ 1 h 480"/>
                <a:gd name="T78" fmla="*/ 1 w 361"/>
                <a:gd name="T79" fmla="*/ 1 h 480"/>
                <a:gd name="T80" fmla="*/ 1 w 361"/>
                <a:gd name="T81" fmla="*/ 1 h 480"/>
                <a:gd name="T82" fmla="*/ 1 w 361"/>
                <a:gd name="T83" fmla="*/ 1 h 480"/>
                <a:gd name="T84" fmla="*/ 1 w 361"/>
                <a:gd name="T85" fmla="*/ 1 h 480"/>
                <a:gd name="T86" fmla="*/ 1 w 361"/>
                <a:gd name="T87" fmla="*/ 1 h 480"/>
                <a:gd name="T88" fmla="*/ 1 w 361"/>
                <a:gd name="T89" fmla="*/ 1 h 480"/>
                <a:gd name="T90" fmla="*/ 1 w 361"/>
                <a:gd name="T91" fmla="*/ 1 h 480"/>
                <a:gd name="T92" fmla="*/ 1 w 361"/>
                <a:gd name="T93" fmla="*/ 1 h 480"/>
                <a:gd name="T94" fmla="*/ 1 w 361"/>
                <a:gd name="T95" fmla="*/ 1 h 480"/>
                <a:gd name="T96" fmla="*/ 1 w 361"/>
                <a:gd name="T97" fmla="*/ 1 h 480"/>
                <a:gd name="T98" fmla="*/ 1 w 361"/>
                <a:gd name="T99" fmla="*/ 1 h 480"/>
                <a:gd name="T100" fmla="*/ 1 w 361"/>
                <a:gd name="T101" fmla="*/ 1 h 480"/>
                <a:gd name="T102" fmla="*/ 1 w 361"/>
                <a:gd name="T103" fmla="*/ 1 h 480"/>
                <a:gd name="T104" fmla="*/ 1 w 361"/>
                <a:gd name="T105" fmla="*/ 1 h 4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61"/>
                <a:gd name="T160" fmla="*/ 0 h 480"/>
                <a:gd name="T161" fmla="*/ 361 w 361"/>
                <a:gd name="T162" fmla="*/ 480 h 48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61" h="480">
                  <a:moveTo>
                    <a:pt x="226" y="431"/>
                  </a:moveTo>
                  <a:lnTo>
                    <a:pt x="224" y="431"/>
                  </a:lnTo>
                  <a:lnTo>
                    <a:pt x="223" y="433"/>
                  </a:lnTo>
                  <a:lnTo>
                    <a:pt x="217" y="437"/>
                  </a:lnTo>
                  <a:lnTo>
                    <a:pt x="209" y="443"/>
                  </a:lnTo>
                  <a:lnTo>
                    <a:pt x="203" y="445"/>
                  </a:lnTo>
                  <a:lnTo>
                    <a:pt x="199" y="447"/>
                  </a:lnTo>
                  <a:lnTo>
                    <a:pt x="195" y="451"/>
                  </a:lnTo>
                  <a:lnTo>
                    <a:pt x="189" y="455"/>
                  </a:lnTo>
                  <a:lnTo>
                    <a:pt x="183" y="457"/>
                  </a:lnTo>
                  <a:lnTo>
                    <a:pt x="178" y="459"/>
                  </a:lnTo>
                  <a:lnTo>
                    <a:pt x="172" y="463"/>
                  </a:lnTo>
                  <a:lnTo>
                    <a:pt x="166" y="467"/>
                  </a:lnTo>
                  <a:lnTo>
                    <a:pt x="158" y="468"/>
                  </a:lnTo>
                  <a:lnTo>
                    <a:pt x="150" y="470"/>
                  </a:lnTo>
                  <a:lnTo>
                    <a:pt x="144" y="472"/>
                  </a:lnTo>
                  <a:lnTo>
                    <a:pt x="138" y="476"/>
                  </a:lnTo>
                  <a:lnTo>
                    <a:pt x="131" y="476"/>
                  </a:lnTo>
                  <a:lnTo>
                    <a:pt x="123" y="478"/>
                  </a:lnTo>
                  <a:lnTo>
                    <a:pt x="115" y="478"/>
                  </a:lnTo>
                  <a:lnTo>
                    <a:pt x="107" y="480"/>
                  </a:lnTo>
                  <a:lnTo>
                    <a:pt x="99" y="478"/>
                  </a:lnTo>
                  <a:lnTo>
                    <a:pt x="92" y="478"/>
                  </a:lnTo>
                  <a:lnTo>
                    <a:pt x="86" y="476"/>
                  </a:lnTo>
                  <a:lnTo>
                    <a:pt x="78" y="476"/>
                  </a:lnTo>
                  <a:lnTo>
                    <a:pt x="70" y="474"/>
                  </a:lnTo>
                  <a:lnTo>
                    <a:pt x="62" y="470"/>
                  </a:lnTo>
                  <a:lnTo>
                    <a:pt x="54" y="467"/>
                  </a:lnTo>
                  <a:lnTo>
                    <a:pt x="49" y="465"/>
                  </a:lnTo>
                  <a:lnTo>
                    <a:pt x="41" y="457"/>
                  </a:lnTo>
                  <a:lnTo>
                    <a:pt x="35" y="451"/>
                  </a:lnTo>
                  <a:lnTo>
                    <a:pt x="29" y="443"/>
                  </a:lnTo>
                  <a:lnTo>
                    <a:pt x="23" y="435"/>
                  </a:lnTo>
                  <a:lnTo>
                    <a:pt x="21" y="429"/>
                  </a:lnTo>
                  <a:lnTo>
                    <a:pt x="19" y="424"/>
                  </a:lnTo>
                  <a:lnTo>
                    <a:pt x="15" y="420"/>
                  </a:lnTo>
                  <a:lnTo>
                    <a:pt x="15" y="414"/>
                  </a:lnTo>
                  <a:lnTo>
                    <a:pt x="11" y="408"/>
                  </a:lnTo>
                  <a:lnTo>
                    <a:pt x="11" y="404"/>
                  </a:lnTo>
                  <a:lnTo>
                    <a:pt x="9" y="398"/>
                  </a:lnTo>
                  <a:lnTo>
                    <a:pt x="9" y="392"/>
                  </a:lnTo>
                  <a:lnTo>
                    <a:pt x="6" y="384"/>
                  </a:lnTo>
                  <a:lnTo>
                    <a:pt x="6" y="379"/>
                  </a:lnTo>
                  <a:lnTo>
                    <a:pt x="4" y="371"/>
                  </a:lnTo>
                  <a:lnTo>
                    <a:pt x="2" y="365"/>
                  </a:lnTo>
                  <a:lnTo>
                    <a:pt x="2" y="359"/>
                  </a:lnTo>
                  <a:lnTo>
                    <a:pt x="2" y="351"/>
                  </a:lnTo>
                  <a:lnTo>
                    <a:pt x="0" y="345"/>
                  </a:lnTo>
                  <a:lnTo>
                    <a:pt x="0" y="338"/>
                  </a:lnTo>
                  <a:lnTo>
                    <a:pt x="0" y="330"/>
                  </a:lnTo>
                  <a:lnTo>
                    <a:pt x="0" y="322"/>
                  </a:lnTo>
                  <a:lnTo>
                    <a:pt x="0" y="314"/>
                  </a:lnTo>
                  <a:lnTo>
                    <a:pt x="0" y="308"/>
                  </a:lnTo>
                  <a:lnTo>
                    <a:pt x="0" y="300"/>
                  </a:lnTo>
                  <a:lnTo>
                    <a:pt x="0" y="293"/>
                  </a:lnTo>
                  <a:lnTo>
                    <a:pt x="2" y="285"/>
                  </a:lnTo>
                  <a:lnTo>
                    <a:pt x="2" y="279"/>
                  </a:lnTo>
                  <a:lnTo>
                    <a:pt x="2" y="269"/>
                  </a:lnTo>
                  <a:lnTo>
                    <a:pt x="2" y="261"/>
                  </a:lnTo>
                  <a:lnTo>
                    <a:pt x="4" y="254"/>
                  </a:lnTo>
                  <a:lnTo>
                    <a:pt x="4" y="246"/>
                  </a:lnTo>
                  <a:lnTo>
                    <a:pt x="6" y="238"/>
                  </a:lnTo>
                  <a:lnTo>
                    <a:pt x="8" y="230"/>
                  </a:lnTo>
                  <a:lnTo>
                    <a:pt x="8" y="222"/>
                  </a:lnTo>
                  <a:lnTo>
                    <a:pt x="9" y="214"/>
                  </a:lnTo>
                  <a:lnTo>
                    <a:pt x="11" y="207"/>
                  </a:lnTo>
                  <a:lnTo>
                    <a:pt x="13" y="199"/>
                  </a:lnTo>
                  <a:lnTo>
                    <a:pt x="15" y="191"/>
                  </a:lnTo>
                  <a:lnTo>
                    <a:pt x="17" y="183"/>
                  </a:lnTo>
                  <a:lnTo>
                    <a:pt x="21" y="175"/>
                  </a:lnTo>
                  <a:lnTo>
                    <a:pt x="23" y="170"/>
                  </a:lnTo>
                  <a:lnTo>
                    <a:pt x="25" y="162"/>
                  </a:lnTo>
                  <a:lnTo>
                    <a:pt x="29" y="154"/>
                  </a:lnTo>
                  <a:lnTo>
                    <a:pt x="31" y="146"/>
                  </a:lnTo>
                  <a:lnTo>
                    <a:pt x="35" y="138"/>
                  </a:lnTo>
                  <a:lnTo>
                    <a:pt x="37" y="130"/>
                  </a:lnTo>
                  <a:lnTo>
                    <a:pt x="41" y="125"/>
                  </a:lnTo>
                  <a:lnTo>
                    <a:pt x="43" y="117"/>
                  </a:lnTo>
                  <a:lnTo>
                    <a:pt x="47" y="109"/>
                  </a:lnTo>
                  <a:lnTo>
                    <a:pt x="51" y="103"/>
                  </a:lnTo>
                  <a:lnTo>
                    <a:pt x="54" y="97"/>
                  </a:lnTo>
                  <a:lnTo>
                    <a:pt x="58" y="89"/>
                  </a:lnTo>
                  <a:lnTo>
                    <a:pt x="62" y="84"/>
                  </a:lnTo>
                  <a:lnTo>
                    <a:pt x="66" y="78"/>
                  </a:lnTo>
                  <a:lnTo>
                    <a:pt x="70" y="72"/>
                  </a:lnTo>
                  <a:lnTo>
                    <a:pt x="74" y="66"/>
                  </a:lnTo>
                  <a:lnTo>
                    <a:pt x="80" y="62"/>
                  </a:lnTo>
                  <a:lnTo>
                    <a:pt x="86" y="56"/>
                  </a:lnTo>
                  <a:lnTo>
                    <a:pt x="90" y="52"/>
                  </a:lnTo>
                  <a:lnTo>
                    <a:pt x="94" y="44"/>
                  </a:lnTo>
                  <a:lnTo>
                    <a:pt x="99" y="41"/>
                  </a:lnTo>
                  <a:lnTo>
                    <a:pt x="105" y="37"/>
                  </a:lnTo>
                  <a:lnTo>
                    <a:pt x="109" y="33"/>
                  </a:lnTo>
                  <a:lnTo>
                    <a:pt x="115" y="27"/>
                  </a:lnTo>
                  <a:lnTo>
                    <a:pt x="119" y="25"/>
                  </a:lnTo>
                  <a:lnTo>
                    <a:pt x="125" y="21"/>
                  </a:lnTo>
                  <a:lnTo>
                    <a:pt x="131" y="19"/>
                  </a:lnTo>
                  <a:lnTo>
                    <a:pt x="137" y="15"/>
                  </a:lnTo>
                  <a:lnTo>
                    <a:pt x="140" y="13"/>
                  </a:lnTo>
                  <a:lnTo>
                    <a:pt x="146" y="11"/>
                  </a:lnTo>
                  <a:lnTo>
                    <a:pt x="152" y="9"/>
                  </a:lnTo>
                  <a:lnTo>
                    <a:pt x="158" y="7"/>
                  </a:lnTo>
                  <a:lnTo>
                    <a:pt x="164" y="5"/>
                  </a:lnTo>
                  <a:lnTo>
                    <a:pt x="170" y="5"/>
                  </a:lnTo>
                  <a:lnTo>
                    <a:pt x="176" y="5"/>
                  </a:lnTo>
                  <a:lnTo>
                    <a:pt x="180" y="3"/>
                  </a:lnTo>
                  <a:lnTo>
                    <a:pt x="185" y="1"/>
                  </a:lnTo>
                  <a:lnTo>
                    <a:pt x="191" y="1"/>
                  </a:lnTo>
                  <a:lnTo>
                    <a:pt x="197" y="1"/>
                  </a:lnTo>
                  <a:lnTo>
                    <a:pt x="203" y="0"/>
                  </a:lnTo>
                  <a:lnTo>
                    <a:pt x="209" y="0"/>
                  </a:lnTo>
                  <a:lnTo>
                    <a:pt x="215" y="0"/>
                  </a:lnTo>
                  <a:lnTo>
                    <a:pt x="221" y="1"/>
                  </a:lnTo>
                  <a:lnTo>
                    <a:pt x="224" y="1"/>
                  </a:lnTo>
                  <a:lnTo>
                    <a:pt x="230" y="1"/>
                  </a:lnTo>
                  <a:lnTo>
                    <a:pt x="236" y="3"/>
                  </a:lnTo>
                  <a:lnTo>
                    <a:pt x="242" y="3"/>
                  </a:lnTo>
                  <a:lnTo>
                    <a:pt x="248" y="5"/>
                  </a:lnTo>
                  <a:lnTo>
                    <a:pt x="254" y="5"/>
                  </a:lnTo>
                  <a:lnTo>
                    <a:pt x="258" y="7"/>
                  </a:lnTo>
                  <a:lnTo>
                    <a:pt x="264" y="9"/>
                  </a:lnTo>
                  <a:lnTo>
                    <a:pt x="267" y="9"/>
                  </a:lnTo>
                  <a:lnTo>
                    <a:pt x="273" y="11"/>
                  </a:lnTo>
                  <a:lnTo>
                    <a:pt x="279" y="13"/>
                  </a:lnTo>
                  <a:lnTo>
                    <a:pt x="283" y="13"/>
                  </a:lnTo>
                  <a:lnTo>
                    <a:pt x="287" y="15"/>
                  </a:lnTo>
                  <a:lnTo>
                    <a:pt x="293" y="17"/>
                  </a:lnTo>
                  <a:lnTo>
                    <a:pt x="297" y="19"/>
                  </a:lnTo>
                  <a:lnTo>
                    <a:pt x="303" y="21"/>
                  </a:lnTo>
                  <a:lnTo>
                    <a:pt x="310" y="23"/>
                  </a:lnTo>
                  <a:lnTo>
                    <a:pt x="318" y="27"/>
                  </a:lnTo>
                  <a:lnTo>
                    <a:pt x="326" y="31"/>
                  </a:lnTo>
                  <a:lnTo>
                    <a:pt x="332" y="35"/>
                  </a:lnTo>
                  <a:lnTo>
                    <a:pt x="338" y="37"/>
                  </a:lnTo>
                  <a:lnTo>
                    <a:pt x="344" y="39"/>
                  </a:lnTo>
                  <a:lnTo>
                    <a:pt x="350" y="43"/>
                  </a:lnTo>
                  <a:lnTo>
                    <a:pt x="353" y="44"/>
                  </a:lnTo>
                  <a:lnTo>
                    <a:pt x="359" y="48"/>
                  </a:lnTo>
                  <a:lnTo>
                    <a:pt x="361" y="50"/>
                  </a:lnTo>
                  <a:lnTo>
                    <a:pt x="332" y="60"/>
                  </a:lnTo>
                  <a:lnTo>
                    <a:pt x="330" y="60"/>
                  </a:lnTo>
                  <a:lnTo>
                    <a:pt x="328" y="58"/>
                  </a:lnTo>
                  <a:lnTo>
                    <a:pt x="324" y="56"/>
                  </a:lnTo>
                  <a:lnTo>
                    <a:pt x="318" y="54"/>
                  </a:lnTo>
                  <a:lnTo>
                    <a:pt x="310" y="52"/>
                  </a:lnTo>
                  <a:lnTo>
                    <a:pt x="303" y="48"/>
                  </a:lnTo>
                  <a:lnTo>
                    <a:pt x="297" y="46"/>
                  </a:lnTo>
                  <a:lnTo>
                    <a:pt x="293" y="44"/>
                  </a:lnTo>
                  <a:lnTo>
                    <a:pt x="287" y="44"/>
                  </a:lnTo>
                  <a:lnTo>
                    <a:pt x="283" y="43"/>
                  </a:lnTo>
                  <a:lnTo>
                    <a:pt x="275" y="41"/>
                  </a:lnTo>
                  <a:lnTo>
                    <a:pt x="269" y="39"/>
                  </a:lnTo>
                  <a:lnTo>
                    <a:pt x="264" y="37"/>
                  </a:lnTo>
                  <a:lnTo>
                    <a:pt x="258" y="37"/>
                  </a:lnTo>
                  <a:lnTo>
                    <a:pt x="252" y="35"/>
                  </a:lnTo>
                  <a:lnTo>
                    <a:pt x="244" y="35"/>
                  </a:lnTo>
                  <a:lnTo>
                    <a:pt x="238" y="33"/>
                  </a:lnTo>
                  <a:lnTo>
                    <a:pt x="230" y="33"/>
                  </a:lnTo>
                  <a:lnTo>
                    <a:pt x="223" y="33"/>
                  </a:lnTo>
                  <a:lnTo>
                    <a:pt x="217" y="31"/>
                  </a:lnTo>
                  <a:lnTo>
                    <a:pt x="209" y="31"/>
                  </a:lnTo>
                  <a:lnTo>
                    <a:pt x="201" y="31"/>
                  </a:lnTo>
                  <a:lnTo>
                    <a:pt x="193" y="31"/>
                  </a:lnTo>
                  <a:lnTo>
                    <a:pt x="185" y="31"/>
                  </a:lnTo>
                  <a:lnTo>
                    <a:pt x="178" y="33"/>
                  </a:lnTo>
                  <a:lnTo>
                    <a:pt x="172" y="33"/>
                  </a:lnTo>
                  <a:lnTo>
                    <a:pt x="164" y="33"/>
                  </a:lnTo>
                  <a:lnTo>
                    <a:pt x="156" y="37"/>
                  </a:lnTo>
                  <a:lnTo>
                    <a:pt x="148" y="39"/>
                  </a:lnTo>
                  <a:lnTo>
                    <a:pt x="142" y="43"/>
                  </a:lnTo>
                  <a:lnTo>
                    <a:pt x="135" y="44"/>
                  </a:lnTo>
                  <a:lnTo>
                    <a:pt x="129" y="50"/>
                  </a:lnTo>
                  <a:lnTo>
                    <a:pt x="121" y="54"/>
                  </a:lnTo>
                  <a:lnTo>
                    <a:pt x="115" y="60"/>
                  </a:lnTo>
                  <a:lnTo>
                    <a:pt x="109" y="66"/>
                  </a:lnTo>
                  <a:lnTo>
                    <a:pt x="103" y="72"/>
                  </a:lnTo>
                  <a:lnTo>
                    <a:pt x="97" y="80"/>
                  </a:lnTo>
                  <a:lnTo>
                    <a:pt x="92" y="87"/>
                  </a:lnTo>
                  <a:lnTo>
                    <a:pt x="86" y="95"/>
                  </a:lnTo>
                  <a:lnTo>
                    <a:pt x="80" y="103"/>
                  </a:lnTo>
                  <a:lnTo>
                    <a:pt x="78" y="107"/>
                  </a:lnTo>
                  <a:lnTo>
                    <a:pt x="76" y="111"/>
                  </a:lnTo>
                  <a:lnTo>
                    <a:pt x="74" y="117"/>
                  </a:lnTo>
                  <a:lnTo>
                    <a:pt x="72" y="123"/>
                  </a:lnTo>
                  <a:lnTo>
                    <a:pt x="68" y="130"/>
                  </a:lnTo>
                  <a:lnTo>
                    <a:pt x="62" y="140"/>
                  </a:lnTo>
                  <a:lnTo>
                    <a:pt x="60" y="144"/>
                  </a:lnTo>
                  <a:lnTo>
                    <a:pt x="58" y="150"/>
                  </a:lnTo>
                  <a:lnTo>
                    <a:pt x="56" y="154"/>
                  </a:lnTo>
                  <a:lnTo>
                    <a:pt x="54" y="160"/>
                  </a:lnTo>
                  <a:lnTo>
                    <a:pt x="52" y="164"/>
                  </a:lnTo>
                  <a:lnTo>
                    <a:pt x="51" y="170"/>
                  </a:lnTo>
                  <a:lnTo>
                    <a:pt x="49" y="175"/>
                  </a:lnTo>
                  <a:lnTo>
                    <a:pt x="49" y="179"/>
                  </a:lnTo>
                  <a:lnTo>
                    <a:pt x="47" y="185"/>
                  </a:lnTo>
                  <a:lnTo>
                    <a:pt x="45" y="191"/>
                  </a:lnTo>
                  <a:lnTo>
                    <a:pt x="43" y="195"/>
                  </a:lnTo>
                  <a:lnTo>
                    <a:pt x="43" y="203"/>
                  </a:lnTo>
                  <a:lnTo>
                    <a:pt x="41" y="207"/>
                  </a:lnTo>
                  <a:lnTo>
                    <a:pt x="41" y="213"/>
                  </a:lnTo>
                  <a:lnTo>
                    <a:pt x="39" y="216"/>
                  </a:lnTo>
                  <a:lnTo>
                    <a:pt x="37" y="222"/>
                  </a:lnTo>
                  <a:lnTo>
                    <a:pt x="35" y="228"/>
                  </a:lnTo>
                  <a:lnTo>
                    <a:pt x="35" y="234"/>
                  </a:lnTo>
                  <a:lnTo>
                    <a:pt x="35" y="238"/>
                  </a:lnTo>
                  <a:lnTo>
                    <a:pt x="35" y="244"/>
                  </a:lnTo>
                  <a:lnTo>
                    <a:pt x="33" y="250"/>
                  </a:lnTo>
                  <a:lnTo>
                    <a:pt x="33" y="254"/>
                  </a:lnTo>
                  <a:lnTo>
                    <a:pt x="31" y="261"/>
                  </a:lnTo>
                  <a:lnTo>
                    <a:pt x="31" y="267"/>
                  </a:lnTo>
                  <a:lnTo>
                    <a:pt x="31" y="271"/>
                  </a:lnTo>
                  <a:lnTo>
                    <a:pt x="31" y="277"/>
                  </a:lnTo>
                  <a:lnTo>
                    <a:pt x="31" y="283"/>
                  </a:lnTo>
                  <a:lnTo>
                    <a:pt x="31" y="289"/>
                  </a:lnTo>
                  <a:lnTo>
                    <a:pt x="31" y="293"/>
                  </a:lnTo>
                  <a:lnTo>
                    <a:pt x="31" y="298"/>
                  </a:lnTo>
                  <a:lnTo>
                    <a:pt x="31" y="302"/>
                  </a:lnTo>
                  <a:lnTo>
                    <a:pt x="31" y="308"/>
                  </a:lnTo>
                  <a:lnTo>
                    <a:pt x="31" y="312"/>
                  </a:lnTo>
                  <a:lnTo>
                    <a:pt x="31" y="318"/>
                  </a:lnTo>
                  <a:lnTo>
                    <a:pt x="31" y="322"/>
                  </a:lnTo>
                  <a:lnTo>
                    <a:pt x="31" y="326"/>
                  </a:lnTo>
                  <a:lnTo>
                    <a:pt x="31" y="334"/>
                  </a:lnTo>
                  <a:lnTo>
                    <a:pt x="31" y="343"/>
                  </a:lnTo>
                  <a:lnTo>
                    <a:pt x="31" y="351"/>
                  </a:lnTo>
                  <a:lnTo>
                    <a:pt x="31" y="359"/>
                  </a:lnTo>
                  <a:lnTo>
                    <a:pt x="31" y="365"/>
                  </a:lnTo>
                  <a:lnTo>
                    <a:pt x="31" y="371"/>
                  </a:lnTo>
                  <a:lnTo>
                    <a:pt x="33" y="377"/>
                  </a:lnTo>
                  <a:lnTo>
                    <a:pt x="35" y="384"/>
                  </a:lnTo>
                  <a:lnTo>
                    <a:pt x="35" y="388"/>
                  </a:lnTo>
                  <a:lnTo>
                    <a:pt x="35" y="394"/>
                  </a:lnTo>
                  <a:lnTo>
                    <a:pt x="37" y="400"/>
                  </a:lnTo>
                  <a:lnTo>
                    <a:pt x="39" y="404"/>
                  </a:lnTo>
                  <a:lnTo>
                    <a:pt x="41" y="412"/>
                  </a:lnTo>
                  <a:lnTo>
                    <a:pt x="47" y="420"/>
                  </a:lnTo>
                  <a:lnTo>
                    <a:pt x="51" y="427"/>
                  </a:lnTo>
                  <a:lnTo>
                    <a:pt x="54" y="433"/>
                  </a:lnTo>
                  <a:lnTo>
                    <a:pt x="60" y="437"/>
                  </a:lnTo>
                  <a:lnTo>
                    <a:pt x="66" y="441"/>
                  </a:lnTo>
                  <a:lnTo>
                    <a:pt x="72" y="445"/>
                  </a:lnTo>
                  <a:lnTo>
                    <a:pt x="80" y="449"/>
                  </a:lnTo>
                  <a:lnTo>
                    <a:pt x="88" y="451"/>
                  </a:lnTo>
                  <a:lnTo>
                    <a:pt x="97" y="451"/>
                  </a:lnTo>
                  <a:lnTo>
                    <a:pt x="101" y="451"/>
                  </a:lnTo>
                  <a:lnTo>
                    <a:pt x="105" y="451"/>
                  </a:lnTo>
                  <a:lnTo>
                    <a:pt x="111" y="451"/>
                  </a:lnTo>
                  <a:lnTo>
                    <a:pt x="117" y="451"/>
                  </a:lnTo>
                  <a:lnTo>
                    <a:pt x="121" y="449"/>
                  </a:lnTo>
                  <a:lnTo>
                    <a:pt x="127" y="447"/>
                  </a:lnTo>
                  <a:lnTo>
                    <a:pt x="131" y="445"/>
                  </a:lnTo>
                  <a:lnTo>
                    <a:pt x="137" y="445"/>
                  </a:lnTo>
                  <a:lnTo>
                    <a:pt x="142" y="443"/>
                  </a:lnTo>
                  <a:lnTo>
                    <a:pt x="146" y="441"/>
                  </a:lnTo>
                  <a:lnTo>
                    <a:pt x="152" y="439"/>
                  </a:lnTo>
                  <a:lnTo>
                    <a:pt x="158" y="437"/>
                  </a:lnTo>
                  <a:lnTo>
                    <a:pt x="166" y="433"/>
                  </a:lnTo>
                  <a:lnTo>
                    <a:pt x="176" y="429"/>
                  </a:lnTo>
                  <a:lnTo>
                    <a:pt x="183" y="425"/>
                  </a:lnTo>
                  <a:lnTo>
                    <a:pt x="191" y="424"/>
                  </a:lnTo>
                  <a:lnTo>
                    <a:pt x="197" y="420"/>
                  </a:lnTo>
                  <a:lnTo>
                    <a:pt x="203" y="418"/>
                  </a:lnTo>
                  <a:lnTo>
                    <a:pt x="205" y="416"/>
                  </a:lnTo>
                  <a:lnTo>
                    <a:pt x="207" y="416"/>
                  </a:lnTo>
                  <a:lnTo>
                    <a:pt x="226" y="4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90" name="Freeform 59"/>
            <p:cNvSpPr>
              <a:spLocks/>
            </p:cNvSpPr>
            <p:nvPr/>
          </p:nvSpPr>
          <p:spPr bwMode="auto">
            <a:xfrm>
              <a:off x="4204" y="3150"/>
              <a:ext cx="86" cy="43"/>
            </a:xfrm>
            <a:custGeom>
              <a:avLst/>
              <a:gdLst>
                <a:gd name="T0" fmla="*/ 1 w 172"/>
                <a:gd name="T1" fmla="*/ 0 h 88"/>
                <a:gd name="T2" fmla="*/ 1 w 172"/>
                <a:gd name="T3" fmla="*/ 0 h 88"/>
                <a:gd name="T4" fmla="*/ 1 w 172"/>
                <a:gd name="T5" fmla="*/ 0 h 88"/>
                <a:gd name="T6" fmla="*/ 1 w 172"/>
                <a:gd name="T7" fmla="*/ 0 h 88"/>
                <a:gd name="T8" fmla="*/ 1 w 172"/>
                <a:gd name="T9" fmla="*/ 0 h 88"/>
                <a:gd name="T10" fmla="*/ 1 w 172"/>
                <a:gd name="T11" fmla="*/ 0 h 88"/>
                <a:gd name="T12" fmla="*/ 1 w 172"/>
                <a:gd name="T13" fmla="*/ 0 h 88"/>
                <a:gd name="T14" fmla="*/ 1 w 172"/>
                <a:gd name="T15" fmla="*/ 0 h 88"/>
                <a:gd name="T16" fmla="*/ 1 w 172"/>
                <a:gd name="T17" fmla="*/ 0 h 88"/>
                <a:gd name="T18" fmla="*/ 1 w 172"/>
                <a:gd name="T19" fmla="*/ 0 h 88"/>
                <a:gd name="T20" fmla="*/ 1 w 172"/>
                <a:gd name="T21" fmla="*/ 0 h 88"/>
                <a:gd name="T22" fmla="*/ 1 w 172"/>
                <a:gd name="T23" fmla="*/ 0 h 88"/>
                <a:gd name="T24" fmla="*/ 1 w 172"/>
                <a:gd name="T25" fmla="*/ 0 h 88"/>
                <a:gd name="T26" fmla="*/ 1 w 172"/>
                <a:gd name="T27" fmla="*/ 0 h 88"/>
                <a:gd name="T28" fmla="*/ 1 w 172"/>
                <a:gd name="T29" fmla="*/ 0 h 88"/>
                <a:gd name="T30" fmla="*/ 1 w 172"/>
                <a:gd name="T31" fmla="*/ 0 h 88"/>
                <a:gd name="T32" fmla="*/ 1 w 172"/>
                <a:gd name="T33" fmla="*/ 0 h 88"/>
                <a:gd name="T34" fmla="*/ 1 w 172"/>
                <a:gd name="T35" fmla="*/ 0 h 88"/>
                <a:gd name="T36" fmla="*/ 1 w 172"/>
                <a:gd name="T37" fmla="*/ 0 h 88"/>
                <a:gd name="T38" fmla="*/ 1 w 172"/>
                <a:gd name="T39" fmla="*/ 0 h 88"/>
                <a:gd name="T40" fmla="*/ 1 w 172"/>
                <a:gd name="T41" fmla="*/ 0 h 88"/>
                <a:gd name="T42" fmla="*/ 1 w 172"/>
                <a:gd name="T43" fmla="*/ 0 h 88"/>
                <a:gd name="T44" fmla="*/ 1 w 172"/>
                <a:gd name="T45" fmla="*/ 0 h 88"/>
                <a:gd name="T46" fmla="*/ 1 w 172"/>
                <a:gd name="T47" fmla="*/ 0 h 88"/>
                <a:gd name="T48" fmla="*/ 1 w 172"/>
                <a:gd name="T49" fmla="*/ 0 h 88"/>
                <a:gd name="T50" fmla="*/ 1 w 172"/>
                <a:gd name="T51" fmla="*/ 0 h 88"/>
                <a:gd name="T52" fmla="*/ 1 w 172"/>
                <a:gd name="T53" fmla="*/ 0 h 88"/>
                <a:gd name="T54" fmla="*/ 1 w 172"/>
                <a:gd name="T55" fmla="*/ 0 h 88"/>
                <a:gd name="T56" fmla="*/ 1 w 172"/>
                <a:gd name="T57" fmla="*/ 0 h 88"/>
                <a:gd name="T58" fmla="*/ 1 w 172"/>
                <a:gd name="T59" fmla="*/ 0 h 88"/>
                <a:gd name="T60" fmla="*/ 1 w 172"/>
                <a:gd name="T61" fmla="*/ 0 h 88"/>
                <a:gd name="T62" fmla="*/ 1 w 172"/>
                <a:gd name="T63" fmla="*/ 0 h 88"/>
                <a:gd name="T64" fmla="*/ 1 w 172"/>
                <a:gd name="T65" fmla="*/ 0 h 88"/>
                <a:gd name="T66" fmla="*/ 0 w 172"/>
                <a:gd name="T67" fmla="*/ 0 h 8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2"/>
                <a:gd name="T103" fmla="*/ 0 h 88"/>
                <a:gd name="T104" fmla="*/ 172 w 172"/>
                <a:gd name="T105" fmla="*/ 88 h 8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2" h="88">
                  <a:moveTo>
                    <a:pt x="0" y="16"/>
                  </a:moveTo>
                  <a:lnTo>
                    <a:pt x="2" y="14"/>
                  </a:lnTo>
                  <a:lnTo>
                    <a:pt x="5" y="12"/>
                  </a:lnTo>
                  <a:lnTo>
                    <a:pt x="7" y="8"/>
                  </a:lnTo>
                  <a:lnTo>
                    <a:pt x="13" y="6"/>
                  </a:lnTo>
                  <a:lnTo>
                    <a:pt x="17" y="6"/>
                  </a:lnTo>
                  <a:lnTo>
                    <a:pt x="25" y="4"/>
                  </a:lnTo>
                  <a:lnTo>
                    <a:pt x="29" y="0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4" y="2"/>
                  </a:lnTo>
                  <a:lnTo>
                    <a:pt x="90" y="4"/>
                  </a:lnTo>
                  <a:lnTo>
                    <a:pt x="97" y="6"/>
                  </a:lnTo>
                  <a:lnTo>
                    <a:pt x="103" y="6"/>
                  </a:lnTo>
                  <a:lnTo>
                    <a:pt x="109" y="8"/>
                  </a:lnTo>
                  <a:lnTo>
                    <a:pt x="113" y="10"/>
                  </a:lnTo>
                  <a:lnTo>
                    <a:pt x="119" y="14"/>
                  </a:lnTo>
                  <a:lnTo>
                    <a:pt x="123" y="16"/>
                  </a:lnTo>
                  <a:lnTo>
                    <a:pt x="127" y="18"/>
                  </a:lnTo>
                  <a:lnTo>
                    <a:pt x="131" y="20"/>
                  </a:lnTo>
                  <a:lnTo>
                    <a:pt x="134" y="23"/>
                  </a:lnTo>
                  <a:lnTo>
                    <a:pt x="142" y="29"/>
                  </a:lnTo>
                  <a:lnTo>
                    <a:pt x="148" y="35"/>
                  </a:lnTo>
                  <a:lnTo>
                    <a:pt x="154" y="41"/>
                  </a:lnTo>
                  <a:lnTo>
                    <a:pt x="158" y="49"/>
                  </a:lnTo>
                  <a:lnTo>
                    <a:pt x="160" y="55"/>
                  </a:lnTo>
                  <a:lnTo>
                    <a:pt x="164" y="61"/>
                  </a:lnTo>
                  <a:lnTo>
                    <a:pt x="166" y="66"/>
                  </a:lnTo>
                  <a:lnTo>
                    <a:pt x="168" y="70"/>
                  </a:lnTo>
                  <a:lnTo>
                    <a:pt x="172" y="76"/>
                  </a:lnTo>
                  <a:lnTo>
                    <a:pt x="172" y="80"/>
                  </a:lnTo>
                  <a:lnTo>
                    <a:pt x="154" y="88"/>
                  </a:lnTo>
                  <a:lnTo>
                    <a:pt x="152" y="86"/>
                  </a:lnTo>
                  <a:lnTo>
                    <a:pt x="148" y="80"/>
                  </a:lnTo>
                  <a:lnTo>
                    <a:pt x="146" y="76"/>
                  </a:lnTo>
                  <a:lnTo>
                    <a:pt x="144" y="72"/>
                  </a:lnTo>
                  <a:lnTo>
                    <a:pt x="140" y="66"/>
                  </a:lnTo>
                  <a:lnTo>
                    <a:pt x="136" y="63"/>
                  </a:lnTo>
                  <a:lnTo>
                    <a:pt x="131" y="57"/>
                  </a:lnTo>
                  <a:lnTo>
                    <a:pt x="127" y="53"/>
                  </a:lnTo>
                  <a:lnTo>
                    <a:pt x="121" y="47"/>
                  </a:lnTo>
                  <a:lnTo>
                    <a:pt x="117" y="41"/>
                  </a:lnTo>
                  <a:lnTo>
                    <a:pt x="109" y="37"/>
                  </a:lnTo>
                  <a:lnTo>
                    <a:pt x="103" y="33"/>
                  </a:lnTo>
                  <a:lnTo>
                    <a:pt x="95" y="29"/>
                  </a:lnTo>
                  <a:lnTo>
                    <a:pt x="88" y="27"/>
                  </a:lnTo>
                  <a:lnTo>
                    <a:pt x="80" y="25"/>
                  </a:lnTo>
                  <a:lnTo>
                    <a:pt x="72" y="23"/>
                  </a:lnTo>
                  <a:lnTo>
                    <a:pt x="64" y="22"/>
                  </a:lnTo>
                  <a:lnTo>
                    <a:pt x="58" y="23"/>
                  </a:lnTo>
                  <a:lnTo>
                    <a:pt x="50" y="23"/>
                  </a:lnTo>
                  <a:lnTo>
                    <a:pt x="45" y="23"/>
                  </a:lnTo>
                  <a:lnTo>
                    <a:pt x="41" y="25"/>
                  </a:lnTo>
                  <a:lnTo>
                    <a:pt x="35" y="27"/>
                  </a:lnTo>
                  <a:lnTo>
                    <a:pt x="31" y="29"/>
                  </a:lnTo>
                  <a:lnTo>
                    <a:pt x="25" y="31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91" name="Freeform 60"/>
            <p:cNvSpPr>
              <a:spLocks/>
            </p:cNvSpPr>
            <p:nvPr/>
          </p:nvSpPr>
          <p:spPr bwMode="auto">
            <a:xfrm>
              <a:off x="4199" y="3217"/>
              <a:ext cx="98" cy="108"/>
            </a:xfrm>
            <a:custGeom>
              <a:avLst/>
              <a:gdLst>
                <a:gd name="T0" fmla="*/ 1 w 195"/>
                <a:gd name="T1" fmla="*/ 0 h 217"/>
                <a:gd name="T2" fmla="*/ 1 w 195"/>
                <a:gd name="T3" fmla="*/ 0 h 217"/>
                <a:gd name="T4" fmla="*/ 1 w 195"/>
                <a:gd name="T5" fmla="*/ 0 h 217"/>
                <a:gd name="T6" fmla="*/ 1 w 195"/>
                <a:gd name="T7" fmla="*/ 0 h 217"/>
                <a:gd name="T8" fmla="*/ 1 w 195"/>
                <a:gd name="T9" fmla="*/ 0 h 217"/>
                <a:gd name="T10" fmla="*/ 1 w 195"/>
                <a:gd name="T11" fmla="*/ 0 h 217"/>
                <a:gd name="T12" fmla="*/ 1 w 195"/>
                <a:gd name="T13" fmla="*/ 0 h 217"/>
                <a:gd name="T14" fmla="*/ 1 w 195"/>
                <a:gd name="T15" fmla="*/ 0 h 217"/>
                <a:gd name="T16" fmla="*/ 1 w 195"/>
                <a:gd name="T17" fmla="*/ 0 h 217"/>
                <a:gd name="T18" fmla="*/ 1 w 195"/>
                <a:gd name="T19" fmla="*/ 0 h 217"/>
                <a:gd name="T20" fmla="*/ 1 w 195"/>
                <a:gd name="T21" fmla="*/ 0 h 217"/>
                <a:gd name="T22" fmla="*/ 1 w 195"/>
                <a:gd name="T23" fmla="*/ 0 h 217"/>
                <a:gd name="T24" fmla="*/ 1 w 195"/>
                <a:gd name="T25" fmla="*/ 0 h 217"/>
                <a:gd name="T26" fmla="*/ 1 w 195"/>
                <a:gd name="T27" fmla="*/ 0 h 217"/>
                <a:gd name="T28" fmla="*/ 1 w 195"/>
                <a:gd name="T29" fmla="*/ 0 h 217"/>
                <a:gd name="T30" fmla="*/ 1 w 195"/>
                <a:gd name="T31" fmla="*/ 0 h 217"/>
                <a:gd name="T32" fmla="*/ 1 w 195"/>
                <a:gd name="T33" fmla="*/ 0 h 217"/>
                <a:gd name="T34" fmla="*/ 1 w 195"/>
                <a:gd name="T35" fmla="*/ 0 h 217"/>
                <a:gd name="T36" fmla="*/ 1 w 195"/>
                <a:gd name="T37" fmla="*/ 0 h 217"/>
                <a:gd name="T38" fmla="*/ 1 w 195"/>
                <a:gd name="T39" fmla="*/ 0 h 217"/>
                <a:gd name="T40" fmla="*/ 1 w 195"/>
                <a:gd name="T41" fmla="*/ 0 h 217"/>
                <a:gd name="T42" fmla="*/ 0 w 195"/>
                <a:gd name="T43" fmla="*/ 0 h 217"/>
                <a:gd name="T44" fmla="*/ 1 w 195"/>
                <a:gd name="T45" fmla="*/ 0 h 217"/>
                <a:gd name="T46" fmla="*/ 1 w 195"/>
                <a:gd name="T47" fmla="*/ 0 h 217"/>
                <a:gd name="T48" fmla="*/ 1 w 195"/>
                <a:gd name="T49" fmla="*/ 0 h 217"/>
                <a:gd name="T50" fmla="*/ 1 w 195"/>
                <a:gd name="T51" fmla="*/ 0 h 217"/>
                <a:gd name="T52" fmla="*/ 1 w 195"/>
                <a:gd name="T53" fmla="*/ 0 h 217"/>
                <a:gd name="T54" fmla="*/ 1 w 195"/>
                <a:gd name="T55" fmla="*/ 0 h 217"/>
                <a:gd name="T56" fmla="*/ 1 w 195"/>
                <a:gd name="T57" fmla="*/ 0 h 217"/>
                <a:gd name="T58" fmla="*/ 1 w 195"/>
                <a:gd name="T59" fmla="*/ 0 h 217"/>
                <a:gd name="T60" fmla="*/ 1 w 195"/>
                <a:gd name="T61" fmla="*/ 0 h 217"/>
                <a:gd name="T62" fmla="*/ 1 w 195"/>
                <a:gd name="T63" fmla="*/ 0 h 217"/>
                <a:gd name="T64" fmla="*/ 1 w 195"/>
                <a:gd name="T65" fmla="*/ 0 h 217"/>
                <a:gd name="T66" fmla="*/ 1 w 195"/>
                <a:gd name="T67" fmla="*/ 0 h 217"/>
                <a:gd name="T68" fmla="*/ 1 w 195"/>
                <a:gd name="T69" fmla="*/ 0 h 217"/>
                <a:gd name="T70" fmla="*/ 1 w 195"/>
                <a:gd name="T71" fmla="*/ 0 h 217"/>
                <a:gd name="T72" fmla="*/ 1 w 195"/>
                <a:gd name="T73" fmla="*/ 0 h 217"/>
                <a:gd name="T74" fmla="*/ 1 w 195"/>
                <a:gd name="T75" fmla="*/ 0 h 217"/>
                <a:gd name="T76" fmla="*/ 1 w 195"/>
                <a:gd name="T77" fmla="*/ 0 h 217"/>
                <a:gd name="T78" fmla="*/ 1 w 195"/>
                <a:gd name="T79" fmla="*/ 0 h 217"/>
                <a:gd name="T80" fmla="*/ 1 w 195"/>
                <a:gd name="T81" fmla="*/ 0 h 217"/>
                <a:gd name="T82" fmla="*/ 1 w 195"/>
                <a:gd name="T83" fmla="*/ 0 h 217"/>
                <a:gd name="T84" fmla="*/ 1 w 195"/>
                <a:gd name="T85" fmla="*/ 0 h 217"/>
                <a:gd name="T86" fmla="*/ 1 w 195"/>
                <a:gd name="T87" fmla="*/ 0 h 217"/>
                <a:gd name="T88" fmla="*/ 1 w 195"/>
                <a:gd name="T89" fmla="*/ 0 h 217"/>
                <a:gd name="T90" fmla="*/ 1 w 195"/>
                <a:gd name="T91" fmla="*/ 0 h 217"/>
                <a:gd name="T92" fmla="*/ 1 w 195"/>
                <a:gd name="T93" fmla="*/ 0 h 21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5"/>
                <a:gd name="T142" fmla="*/ 0 h 217"/>
                <a:gd name="T143" fmla="*/ 195 w 195"/>
                <a:gd name="T144" fmla="*/ 217 h 21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5" h="217">
                  <a:moveTo>
                    <a:pt x="168" y="0"/>
                  </a:moveTo>
                  <a:lnTo>
                    <a:pt x="166" y="2"/>
                  </a:lnTo>
                  <a:lnTo>
                    <a:pt x="166" y="8"/>
                  </a:lnTo>
                  <a:lnTo>
                    <a:pt x="164" y="10"/>
                  </a:lnTo>
                  <a:lnTo>
                    <a:pt x="164" y="15"/>
                  </a:lnTo>
                  <a:lnTo>
                    <a:pt x="162" y="21"/>
                  </a:lnTo>
                  <a:lnTo>
                    <a:pt x="162" y="29"/>
                  </a:lnTo>
                  <a:lnTo>
                    <a:pt x="158" y="35"/>
                  </a:lnTo>
                  <a:lnTo>
                    <a:pt x="156" y="43"/>
                  </a:lnTo>
                  <a:lnTo>
                    <a:pt x="150" y="51"/>
                  </a:lnTo>
                  <a:lnTo>
                    <a:pt x="148" y="60"/>
                  </a:lnTo>
                  <a:lnTo>
                    <a:pt x="144" y="64"/>
                  </a:lnTo>
                  <a:lnTo>
                    <a:pt x="143" y="70"/>
                  </a:lnTo>
                  <a:lnTo>
                    <a:pt x="139" y="76"/>
                  </a:lnTo>
                  <a:lnTo>
                    <a:pt x="137" y="82"/>
                  </a:lnTo>
                  <a:lnTo>
                    <a:pt x="131" y="86"/>
                  </a:lnTo>
                  <a:lnTo>
                    <a:pt x="129" y="92"/>
                  </a:lnTo>
                  <a:lnTo>
                    <a:pt x="125" y="98"/>
                  </a:lnTo>
                  <a:lnTo>
                    <a:pt x="121" y="103"/>
                  </a:lnTo>
                  <a:lnTo>
                    <a:pt x="117" y="109"/>
                  </a:lnTo>
                  <a:lnTo>
                    <a:pt x="111" y="113"/>
                  </a:lnTo>
                  <a:lnTo>
                    <a:pt x="107" y="119"/>
                  </a:lnTo>
                  <a:lnTo>
                    <a:pt x="101" y="125"/>
                  </a:lnTo>
                  <a:lnTo>
                    <a:pt x="98" y="129"/>
                  </a:lnTo>
                  <a:lnTo>
                    <a:pt x="92" y="133"/>
                  </a:lnTo>
                  <a:lnTo>
                    <a:pt x="88" y="139"/>
                  </a:lnTo>
                  <a:lnTo>
                    <a:pt x="82" y="142"/>
                  </a:lnTo>
                  <a:lnTo>
                    <a:pt x="78" y="146"/>
                  </a:lnTo>
                  <a:lnTo>
                    <a:pt x="72" y="150"/>
                  </a:lnTo>
                  <a:lnTo>
                    <a:pt x="68" y="152"/>
                  </a:lnTo>
                  <a:lnTo>
                    <a:pt x="62" y="158"/>
                  </a:lnTo>
                  <a:lnTo>
                    <a:pt x="57" y="160"/>
                  </a:lnTo>
                  <a:lnTo>
                    <a:pt x="53" y="164"/>
                  </a:lnTo>
                  <a:lnTo>
                    <a:pt x="47" y="166"/>
                  </a:lnTo>
                  <a:lnTo>
                    <a:pt x="43" y="170"/>
                  </a:lnTo>
                  <a:lnTo>
                    <a:pt x="39" y="172"/>
                  </a:lnTo>
                  <a:lnTo>
                    <a:pt x="33" y="174"/>
                  </a:lnTo>
                  <a:lnTo>
                    <a:pt x="29" y="176"/>
                  </a:lnTo>
                  <a:lnTo>
                    <a:pt x="25" y="180"/>
                  </a:lnTo>
                  <a:lnTo>
                    <a:pt x="17" y="182"/>
                  </a:lnTo>
                  <a:lnTo>
                    <a:pt x="12" y="185"/>
                  </a:lnTo>
                  <a:lnTo>
                    <a:pt x="6" y="187"/>
                  </a:lnTo>
                  <a:lnTo>
                    <a:pt x="2" y="189"/>
                  </a:lnTo>
                  <a:lnTo>
                    <a:pt x="0" y="191"/>
                  </a:lnTo>
                  <a:lnTo>
                    <a:pt x="8" y="217"/>
                  </a:lnTo>
                  <a:lnTo>
                    <a:pt x="10" y="217"/>
                  </a:lnTo>
                  <a:lnTo>
                    <a:pt x="12" y="215"/>
                  </a:lnTo>
                  <a:lnTo>
                    <a:pt x="17" y="213"/>
                  </a:lnTo>
                  <a:lnTo>
                    <a:pt x="23" y="211"/>
                  </a:lnTo>
                  <a:lnTo>
                    <a:pt x="29" y="209"/>
                  </a:lnTo>
                  <a:lnTo>
                    <a:pt x="37" y="205"/>
                  </a:lnTo>
                  <a:lnTo>
                    <a:pt x="47" y="201"/>
                  </a:lnTo>
                  <a:lnTo>
                    <a:pt x="51" y="197"/>
                  </a:lnTo>
                  <a:lnTo>
                    <a:pt x="55" y="195"/>
                  </a:lnTo>
                  <a:lnTo>
                    <a:pt x="60" y="191"/>
                  </a:lnTo>
                  <a:lnTo>
                    <a:pt x="66" y="189"/>
                  </a:lnTo>
                  <a:lnTo>
                    <a:pt x="70" y="185"/>
                  </a:lnTo>
                  <a:lnTo>
                    <a:pt x="76" y="182"/>
                  </a:lnTo>
                  <a:lnTo>
                    <a:pt x="80" y="178"/>
                  </a:lnTo>
                  <a:lnTo>
                    <a:pt x="88" y="174"/>
                  </a:lnTo>
                  <a:lnTo>
                    <a:pt x="92" y="168"/>
                  </a:lnTo>
                  <a:lnTo>
                    <a:pt x="98" y="164"/>
                  </a:lnTo>
                  <a:lnTo>
                    <a:pt x="103" y="160"/>
                  </a:lnTo>
                  <a:lnTo>
                    <a:pt x="109" y="154"/>
                  </a:lnTo>
                  <a:lnTo>
                    <a:pt x="113" y="148"/>
                  </a:lnTo>
                  <a:lnTo>
                    <a:pt x="121" y="142"/>
                  </a:lnTo>
                  <a:lnTo>
                    <a:pt x="127" y="135"/>
                  </a:lnTo>
                  <a:lnTo>
                    <a:pt x="133" y="129"/>
                  </a:lnTo>
                  <a:lnTo>
                    <a:pt x="137" y="121"/>
                  </a:lnTo>
                  <a:lnTo>
                    <a:pt x="143" y="115"/>
                  </a:lnTo>
                  <a:lnTo>
                    <a:pt x="146" y="107"/>
                  </a:lnTo>
                  <a:lnTo>
                    <a:pt x="150" y="101"/>
                  </a:lnTo>
                  <a:lnTo>
                    <a:pt x="154" y="96"/>
                  </a:lnTo>
                  <a:lnTo>
                    <a:pt x="158" y="90"/>
                  </a:lnTo>
                  <a:lnTo>
                    <a:pt x="162" y="84"/>
                  </a:lnTo>
                  <a:lnTo>
                    <a:pt x="166" y="78"/>
                  </a:lnTo>
                  <a:lnTo>
                    <a:pt x="170" y="72"/>
                  </a:lnTo>
                  <a:lnTo>
                    <a:pt x="172" y="66"/>
                  </a:lnTo>
                  <a:lnTo>
                    <a:pt x="176" y="62"/>
                  </a:lnTo>
                  <a:lnTo>
                    <a:pt x="178" y="56"/>
                  </a:lnTo>
                  <a:lnTo>
                    <a:pt x="180" y="53"/>
                  </a:lnTo>
                  <a:lnTo>
                    <a:pt x="182" y="47"/>
                  </a:lnTo>
                  <a:lnTo>
                    <a:pt x="184" y="43"/>
                  </a:lnTo>
                  <a:lnTo>
                    <a:pt x="186" y="39"/>
                  </a:lnTo>
                  <a:lnTo>
                    <a:pt x="187" y="31"/>
                  </a:lnTo>
                  <a:lnTo>
                    <a:pt x="189" y="23"/>
                  </a:lnTo>
                  <a:lnTo>
                    <a:pt x="191" y="17"/>
                  </a:lnTo>
                  <a:lnTo>
                    <a:pt x="193" y="14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92" name="Freeform 61"/>
            <p:cNvSpPr>
              <a:spLocks/>
            </p:cNvSpPr>
            <p:nvPr/>
          </p:nvSpPr>
          <p:spPr bwMode="auto">
            <a:xfrm>
              <a:off x="4198" y="3188"/>
              <a:ext cx="69" cy="51"/>
            </a:xfrm>
            <a:custGeom>
              <a:avLst/>
              <a:gdLst>
                <a:gd name="T0" fmla="*/ 0 w 139"/>
                <a:gd name="T1" fmla="*/ 0 h 104"/>
                <a:gd name="T2" fmla="*/ 0 w 139"/>
                <a:gd name="T3" fmla="*/ 0 h 104"/>
                <a:gd name="T4" fmla="*/ 0 w 139"/>
                <a:gd name="T5" fmla="*/ 0 h 104"/>
                <a:gd name="T6" fmla="*/ 0 w 139"/>
                <a:gd name="T7" fmla="*/ 0 h 104"/>
                <a:gd name="T8" fmla="*/ 0 w 139"/>
                <a:gd name="T9" fmla="*/ 0 h 104"/>
                <a:gd name="T10" fmla="*/ 0 w 139"/>
                <a:gd name="T11" fmla="*/ 0 h 104"/>
                <a:gd name="T12" fmla="*/ 0 w 139"/>
                <a:gd name="T13" fmla="*/ 0 h 104"/>
                <a:gd name="T14" fmla="*/ 0 w 139"/>
                <a:gd name="T15" fmla="*/ 0 h 104"/>
                <a:gd name="T16" fmla="*/ 0 w 139"/>
                <a:gd name="T17" fmla="*/ 0 h 104"/>
                <a:gd name="T18" fmla="*/ 0 w 139"/>
                <a:gd name="T19" fmla="*/ 0 h 104"/>
                <a:gd name="T20" fmla="*/ 0 w 139"/>
                <a:gd name="T21" fmla="*/ 0 h 104"/>
                <a:gd name="T22" fmla="*/ 0 w 139"/>
                <a:gd name="T23" fmla="*/ 0 h 104"/>
                <a:gd name="T24" fmla="*/ 0 w 139"/>
                <a:gd name="T25" fmla="*/ 0 h 104"/>
                <a:gd name="T26" fmla="*/ 0 w 139"/>
                <a:gd name="T27" fmla="*/ 0 h 104"/>
                <a:gd name="T28" fmla="*/ 0 w 139"/>
                <a:gd name="T29" fmla="*/ 0 h 104"/>
                <a:gd name="T30" fmla="*/ 0 w 139"/>
                <a:gd name="T31" fmla="*/ 0 h 104"/>
                <a:gd name="T32" fmla="*/ 0 w 139"/>
                <a:gd name="T33" fmla="*/ 0 h 104"/>
                <a:gd name="T34" fmla="*/ 0 w 139"/>
                <a:gd name="T35" fmla="*/ 0 h 104"/>
                <a:gd name="T36" fmla="*/ 0 w 139"/>
                <a:gd name="T37" fmla="*/ 0 h 104"/>
                <a:gd name="T38" fmla="*/ 0 w 139"/>
                <a:gd name="T39" fmla="*/ 0 h 104"/>
                <a:gd name="T40" fmla="*/ 0 w 139"/>
                <a:gd name="T41" fmla="*/ 0 h 104"/>
                <a:gd name="T42" fmla="*/ 0 w 139"/>
                <a:gd name="T43" fmla="*/ 0 h 104"/>
                <a:gd name="T44" fmla="*/ 0 w 139"/>
                <a:gd name="T45" fmla="*/ 0 h 104"/>
                <a:gd name="T46" fmla="*/ 0 w 139"/>
                <a:gd name="T47" fmla="*/ 0 h 104"/>
                <a:gd name="T48" fmla="*/ 0 w 139"/>
                <a:gd name="T49" fmla="*/ 0 h 104"/>
                <a:gd name="T50" fmla="*/ 0 w 139"/>
                <a:gd name="T51" fmla="*/ 0 h 104"/>
                <a:gd name="T52" fmla="*/ 0 w 139"/>
                <a:gd name="T53" fmla="*/ 0 h 104"/>
                <a:gd name="T54" fmla="*/ 0 w 139"/>
                <a:gd name="T55" fmla="*/ 0 h 104"/>
                <a:gd name="T56" fmla="*/ 0 w 139"/>
                <a:gd name="T57" fmla="*/ 0 h 104"/>
                <a:gd name="T58" fmla="*/ 0 w 139"/>
                <a:gd name="T59" fmla="*/ 0 h 104"/>
                <a:gd name="T60" fmla="*/ 0 w 139"/>
                <a:gd name="T61" fmla="*/ 0 h 104"/>
                <a:gd name="T62" fmla="*/ 0 w 139"/>
                <a:gd name="T63" fmla="*/ 0 h 104"/>
                <a:gd name="T64" fmla="*/ 0 w 139"/>
                <a:gd name="T65" fmla="*/ 0 h 104"/>
                <a:gd name="T66" fmla="*/ 0 w 139"/>
                <a:gd name="T67" fmla="*/ 0 h 104"/>
                <a:gd name="T68" fmla="*/ 0 w 139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9"/>
                <a:gd name="T106" fmla="*/ 0 h 104"/>
                <a:gd name="T107" fmla="*/ 139 w 139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9" h="104">
                  <a:moveTo>
                    <a:pt x="19" y="71"/>
                  </a:moveTo>
                  <a:lnTo>
                    <a:pt x="21" y="69"/>
                  </a:lnTo>
                  <a:lnTo>
                    <a:pt x="23" y="63"/>
                  </a:lnTo>
                  <a:lnTo>
                    <a:pt x="29" y="53"/>
                  </a:lnTo>
                  <a:lnTo>
                    <a:pt x="37" y="45"/>
                  </a:lnTo>
                  <a:lnTo>
                    <a:pt x="41" y="39"/>
                  </a:lnTo>
                  <a:lnTo>
                    <a:pt x="47" y="35"/>
                  </a:lnTo>
                  <a:lnTo>
                    <a:pt x="51" y="33"/>
                  </a:lnTo>
                  <a:lnTo>
                    <a:pt x="57" y="31"/>
                  </a:lnTo>
                  <a:lnTo>
                    <a:pt x="62" y="30"/>
                  </a:lnTo>
                  <a:lnTo>
                    <a:pt x="70" y="30"/>
                  </a:lnTo>
                  <a:lnTo>
                    <a:pt x="78" y="30"/>
                  </a:lnTo>
                  <a:lnTo>
                    <a:pt x="86" y="31"/>
                  </a:lnTo>
                  <a:lnTo>
                    <a:pt x="90" y="35"/>
                  </a:lnTo>
                  <a:lnTo>
                    <a:pt x="96" y="39"/>
                  </a:lnTo>
                  <a:lnTo>
                    <a:pt x="100" y="43"/>
                  </a:lnTo>
                  <a:lnTo>
                    <a:pt x="103" y="49"/>
                  </a:lnTo>
                  <a:lnTo>
                    <a:pt x="103" y="53"/>
                  </a:lnTo>
                  <a:lnTo>
                    <a:pt x="105" y="61"/>
                  </a:lnTo>
                  <a:lnTo>
                    <a:pt x="105" y="67"/>
                  </a:lnTo>
                  <a:lnTo>
                    <a:pt x="107" y="73"/>
                  </a:lnTo>
                  <a:lnTo>
                    <a:pt x="105" y="78"/>
                  </a:lnTo>
                  <a:lnTo>
                    <a:pt x="103" y="84"/>
                  </a:lnTo>
                  <a:lnTo>
                    <a:pt x="103" y="90"/>
                  </a:lnTo>
                  <a:lnTo>
                    <a:pt x="102" y="94"/>
                  </a:lnTo>
                  <a:lnTo>
                    <a:pt x="100" y="102"/>
                  </a:lnTo>
                  <a:lnTo>
                    <a:pt x="100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0"/>
                  </a:lnTo>
                  <a:lnTo>
                    <a:pt x="129" y="96"/>
                  </a:lnTo>
                  <a:lnTo>
                    <a:pt x="131" y="92"/>
                  </a:lnTo>
                  <a:lnTo>
                    <a:pt x="133" y="84"/>
                  </a:lnTo>
                  <a:lnTo>
                    <a:pt x="133" y="78"/>
                  </a:lnTo>
                  <a:lnTo>
                    <a:pt x="135" y="71"/>
                  </a:lnTo>
                  <a:lnTo>
                    <a:pt x="139" y="63"/>
                  </a:lnTo>
                  <a:lnTo>
                    <a:pt x="137" y="53"/>
                  </a:lnTo>
                  <a:lnTo>
                    <a:pt x="137" y="45"/>
                  </a:lnTo>
                  <a:lnTo>
                    <a:pt x="135" y="37"/>
                  </a:lnTo>
                  <a:lnTo>
                    <a:pt x="133" y="30"/>
                  </a:lnTo>
                  <a:lnTo>
                    <a:pt x="129" y="22"/>
                  </a:lnTo>
                  <a:lnTo>
                    <a:pt x="121" y="14"/>
                  </a:lnTo>
                  <a:lnTo>
                    <a:pt x="117" y="10"/>
                  </a:lnTo>
                  <a:lnTo>
                    <a:pt x="113" y="8"/>
                  </a:lnTo>
                  <a:lnTo>
                    <a:pt x="107" y="6"/>
                  </a:lnTo>
                  <a:lnTo>
                    <a:pt x="102" y="4"/>
                  </a:lnTo>
                  <a:lnTo>
                    <a:pt x="96" y="2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3" y="4"/>
                  </a:lnTo>
                  <a:lnTo>
                    <a:pt x="49" y="6"/>
                  </a:lnTo>
                  <a:lnTo>
                    <a:pt x="43" y="10"/>
                  </a:lnTo>
                  <a:lnTo>
                    <a:pt x="41" y="12"/>
                  </a:lnTo>
                  <a:lnTo>
                    <a:pt x="33" y="18"/>
                  </a:lnTo>
                  <a:lnTo>
                    <a:pt x="27" y="26"/>
                  </a:lnTo>
                  <a:lnTo>
                    <a:pt x="19" y="31"/>
                  </a:lnTo>
                  <a:lnTo>
                    <a:pt x="14" y="37"/>
                  </a:lnTo>
                  <a:lnTo>
                    <a:pt x="10" y="43"/>
                  </a:lnTo>
                  <a:lnTo>
                    <a:pt x="6" y="49"/>
                  </a:lnTo>
                  <a:lnTo>
                    <a:pt x="4" y="55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93" name="Freeform 62"/>
            <p:cNvSpPr>
              <a:spLocks/>
            </p:cNvSpPr>
            <p:nvPr/>
          </p:nvSpPr>
          <p:spPr bwMode="auto">
            <a:xfrm>
              <a:off x="4193" y="3214"/>
              <a:ext cx="70" cy="61"/>
            </a:xfrm>
            <a:custGeom>
              <a:avLst/>
              <a:gdLst>
                <a:gd name="T0" fmla="*/ 0 w 141"/>
                <a:gd name="T1" fmla="*/ 1 h 121"/>
                <a:gd name="T2" fmla="*/ 0 w 141"/>
                <a:gd name="T3" fmla="*/ 1 h 121"/>
                <a:gd name="T4" fmla="*/ 0 w 141"/>
                <a:gd name="T5" fmla="*/ 1 h 121"/>
                <a:gd name="T6" fmla="*/ 0 w 141"/>
                <a:gd name="T7" fmla="*/ 1 h 121"/>
                <a:gd name="T8" fmla="*/ 0 w 141"/>
                <a:gd name="T9" fmla="*/ 1 h 121"/>
                <a:gd name="T10" fmla="*/ 0 w 141"/>
                <a:gd name="T11" fmla="*/ 1 h 121"/>
                <a:gd name="T12" fmla="*/ 0 w 141"/>
                <a:gd name="T13" fmla="*/ 1 h 121"/>
                <a:gd name="T14" fmla="*/ 0 w 141"/>
                <a:gd name="T15" fmla="*/ 1 h 121"/>
                <a:gd name="T16" fmla="*/ 0 w 141"/>
                <a:gd name="T17" fmla="*/ 1 h 121"/>
                <a:gd name="T18" fmla="*/ 0 w 141"/>
                <a:gd name="T19" fmla="*/ 1 h 121"/>
                <a:gd name="T20" fmla="*/ 0 w 141"/>
                <a:gd name="T21" fmla="*/ 1 h 121"/>
                <a:gd name="T22" fmla="*/ 0 w 141"/>
                <a:gd name="T23" fmla="*/ 1 h 121"/>
                <a:gd name="T24" fmla="*/ 0 w 141"/>
                <a:gd name="T25" fmla="*/ 1 h 121"/>
                <a:gd name="T26" fmla="*/ 0 w 141"/>
                <a:gd name="T27" fmla="*/ 1 h 121"/>
                <a:gd name="T28" fmla="*/ 0 w 141"/>
                <a:gd name="T29" fmla="*/ 1 h 121"/>
                <a:gd name="T30" fmla="*/ 0 w 141"/>
                <a:gd name="T31" fmla="*/ 1 h 121"/>
                <a:gd name="T32" fmla="*/ 0 w 141"/>
                <a:gd name="T33" fmla="*/ 1 h 121"/>
                <a:gd name="T34" fmla="*/ 0 w 141"/>
                <a:gd name="T35" fmla="*/ 1 h 121"/>
                <a:gd name="T36" fmla="*/ 0 w 141"/>
                <a:gd name="T37" fmla="*/ 1 h 121"/>
                <a:gd name="T38" fmla="*/ 0 w 141"/>
                <a:gd name="T39" fmla="*/ 1 h 121"/>
                <a:gd name="T40" fmla="*/ 0 w 141"/>
                <a:gd name="T41" fmla="*/ 1 h 121"/>
                <a:gd name="T42" fmla="*/ 0 w 141"/>
                <a:gd name="T43" fmla="*/ 1 h 121"/>
                <a:gd name="T44" fmla="*/ 0 w 141"/>
                <a:gd name="T45" fmla="*/ 1 h 121"/>
                <a:gd name="T46" fmla="*/ 0 w 141"/>
                <a:gd name="T47" fmla="*/ 1 h 121"/>
                <a:gd name="T48" fmla="*/ 0 w 141"/>
                <a:gd name="T49" fmla="*/ 1 h 121"/>
                <a:gd name="T50" fmla="*/ 0 w 141"/>
                <a:gd name="T51" fmla="*/ 1 h 121"/>
                <a:gd name="T52" fmla="*/ 0 w 141"/>
                <a:gd name="T53" fmla="*/ 1 h 121"/>
                <a:gd name="T54" fmla="*/ 0 w 141"/>
                <a:gd name="T55" fmla="*/ 1 h 121"/>
                <a:gd name="T56" fmla="*/ 0 w 141"/>
                <a:gd name="T57" fmla="*/ 1 h 121"/>
                <a:gd name="T58" fmla="*/ 0 w 141"/>
                <a:gd name="T59" fmla="*/ 1 h 121"/>
                <a:gd name="T60" fmla="*/ 0 w 141"/>
                <a:gd name="T61" fmla="*/ 1 h 121"/>
                <a:gd name="T62" fmla="*/ 0 w 141"/>
                <a:gd name="T63" fmla="*/ 1 h 121"/>
                <a:gd name="T64" fmla="*/ 0 w 141"/>
                <a:gd name="T65" fmla="*/ 1 h 121"/>
                <a:gd name="T66" fmla="*/ 0 w 141"/>
                <a:gd name="T67" fmla="*/ 1 h 121"/>
                <a:gd name="T68" fmla="*/ 0 w 141"/>
                <a:gd name="T69" fmla="*/ 1 h 121"/>
                <a:gd name="T70" fmla="*/ 0 w 141"/>
                <a:gd name="T71" fmla="*/ 1 h 121"/>
                <a:gd name="T72" fmla="*/ 0 w 141"/>
                <a:gd name="T73" fmla="*/ 1 h 121"/>
                <a:gd name="T74" fmla="*/ 0 w 141"/>
                <a:gd name="T75" fmla="*/ 1 h 121"/>
                <a:gd name="T76" fmla="*/ 0 w 141"/>
                <a:gd name="T77" fmla="*/ 1 h 121"/>
                <a:gd name="T78" fmla="*/ 0 w 141"/>
                <a:gd name="T79" fmla="*/ 1 h 121"/>
                <a:gd name="T80" fmla="*/ 0 w 141"/>
                <a:gd name="T81" fmla="*/ 1 h 121"/>
                <a:gd name="T82" fmla="*/ 0 w 141"/>
                <a:gd name="T83" fmla="*/ 0 h 121"/>
                <a:gd name="T84" fmla="*/ 0 w 141"/>
                <a:gd name="T85" fmla="*/ 1 h 12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1"/>
                <a:gd name="T130" fmla="*/ 0 h 121"/>
                <a:gd name="T131" fmla="*/ 141 w 141"/>
                <a:gd name="T132" fmla="*/ 121 h 12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1" h="121">
                  <a:moveTo>
                    <a:pt x="12" y="4"/>
                  </a:moveTo>
                  <a:lnTo>
                    <a:pt x="10" y="6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8" y="21"/>
                  </a:lnTo>
                  <a:lnTo>
                    <a:pt x="6" y="27"/>
                  </a:lnTo>
                  <a:lnTo>
                    <a:pt x="4" y="35"/>
                  </a:lnTo>
                  <a:lnTo>
                    <a:pt x="2" y="41"/>
                  </a:lnTo>
                  <a:lnTo>
                    <a:pt x="2" y="49"/>
                  </a:lnTo>
                  <a:lnTo>
                    <a:pt x="0" y="57"/>
                  </a:lnTo>
                  <a:lnTo>
                    <a:pt x="0" y="64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2" y="92"/>
                  </a:lnTo>
                  <a:lnTo>
                    <a:pt x="4" y="102"/>
                  </a:lnTo>
                  <a:lnTo>
                    <a:pt x="6" y="107"/>
                  </a:lnTo>
                  <a:lnTo>
                    <a:pt x="12" y="113"/>
                  </a:lnTo>
                  <a:lnTo>
                    <a:pt x="18" y="117"/>
                  </a:lnTo>
                  <a:lnTo>
                    <a:pt x="27" y="121"/>
                  </a:lnTo>
                  <a:lnTo>
                    <a:pt x="31" y="121"/>
                  </a:lnTo>
                  <a:lnTo>
                    <a:pt x="35" y="121"/>
                  </a:lnTo>
                  <a:lnTo>
                    <a:pt x="39" y="121"/>
                  </a:lnTo>
                  <a:lnTo>
                    <a:pt x="47" y="121"/>
                  </a:lnTo>
                  <a:lnTo>
                    <a:pt x="51" y="119"/>
                  </a:lnTo>
                  <a:lnTo>
                    <a:pt x="57" y="119"/>
                  </a:lnTo>
                  <a:lnTo>
                    <a:pt x="63" y="117"/>
                  </a:lnTo>
                  <a:lnTo>
                    <a:pt x="69" y="115"/>
                  </a:lnTo>
                  <a:lnTo>
                    <a:pt x="72" y="113"/>
                  </a:lnTo>
                  <a:lnTo>
                    <a:pt x="80" y="111"/>
                  </a:lnTo>
                  <a:lnTo>
                    <a:pt x="84" y="107"/>
                  </a:lnTo>
                  <a:lnTo>
                    <a:pt x="90" y="105"/>
                  </a:lnTo>
                  <a:lnTo>
                    <a:pt x="96" y="102"/>
                  </a:lnTo>
                  <a:lnTo>
                    <a:pt x="100" y="98"/>
                  </a:lnTo>
                  <a:lnTo>
                    <a:pt x="106" y="94"/>
                  </a:lnTo>
                  <a:lnTo>
                    <a:pt x="112" y="90"/>
                  </a:lnTo>
                  <a:lnTo>
                    <a:pt x="115" y="84"/>
                  </a:lnTo>
                  <a:lnTo>
                    <a:pt x="119" y="80"/>
                  </a:lnTo>
                  <a:lnTo>
                    <a:pt x="123" y="74"/>
                  </a:lnTo>
                  <a:lnTo>
                    <a:pt x="127" y="70"/>
                  </a:lnTo>
                  <a:lnTo>
                    <a:pt x="131" y="64"/>
                  </a:lnTo>
                  <a:lnTo>
                    <a:pt x="133" y="59"/>
                  </a:lnTo>
                  <a:lnTo>
                    <a:pt x="135" y="53"/>
                  </a:lnTo>
                  <a:lnTo>
                    <a:pt x="139" y="49"/>
                  </a:lnTo>
                  <a:lnTo>
                    <a:pt x="139" y="41"/>
                  </a:lnTo>
                  <a:lnTo>
                    <a:pt x="139" y="35"/>
                  </a:lnTo>
                  <a:lnTo>
                    <a:pt x="139" y="31"/>
                  </a:lnTo>
                  <a:lnTo>
                    <a:pt x="141" y="27"/>
                  </a:lnTo>
                  <a:lnTo>
                    <a:pt x="141" y="21"/>
                  </a:lnTo>
                  <a:lnTo>
                    <a:pt x="141" y="18"/>
                  </a:lnTo>
                  <a:lnTo>
                    <a:pt x="137" y="16"/>
                  </a:lnTo>
                  <a:lnTo>
                    <a:pt x="133" y="18"/>
                  </a:lnTo>
                  <a:lnTo>
                    <a:pt x="127" y="23"/>
                  </a:lnTo>
                  <a:lnTo>
                    <a:pt x="123" y="29"/>
                  </a:lnTo>
                  <a:lnTo>
                    <a:pt x="119" y="35"/>
                  </a:lnTo>
                  <a:lnTo>
                    <a:pt x="117" y="39"/>
                  </a:lnTo>
                  <a:lnTo>
                    <a:pt x="115" y="41"/>
                  </a:lnTo>
                  <a:lnTo>
                    <a:pt x="110" y="49"/>
                  </a:lnTo>
                  <a:lnTo>
                    <a:pt x="106" y="53"/>
                  </a:lnTo>
                  <a:lnTo>
                    <a:pt x="102" y="59"/>
                  </a:lnTo>
                  <a:lnTo>
                    <a:pt x="98" y="64"/>
                  </a:lnTo>
                  <a:lnTo>
                    <a:pt x="92" y="70"/>
                  </a:lnTo>
                  <a:lnTo>
                    <a:pt x="86" y="76"/>
                  </a:lnTo>
                  <a:lnTo>
                    <a:pt x="80" y="82"/>
                  </a:lnTo>
                  <a:lnTo>
                    <a:pt x="74" y="86"/>
                  </a:lnTo>
                  <a:lnTo>
                    <a:pt x="69" y="88"/>
                  </a:lnTo>
                  <a:lnTo>
                    <a:pt x="61" y="90"/>
                  </a:lnTo>
                  <a:lnTo>
                    <a:pt x="55" y="92"/>
                  </a:lnTo>
                  <a:lnTo>
                    <a:pt x="47" y="92"/>
                  </a:lnTo>
                  <a:lnTo>
                    <a:pt x="41" y="90"/>
                  </a:lnTo>
                  <a:lnTo>
                    <a:pt x="33" y="84"/>
                  </a:lnTo>
                  <a:lnTo>
                    <a:pt x="29" y="80"/>
                  </a:lnTo>
                  <a:lnTo>
                    <a:pt x="26" y="74"/>
                  </a:lnTo>
                  <a:lnTo>
                    <a:pt x="24" y="68"/>
                  </a:lnTo>
                  <a:lnTo>
                    <a:pt x="24" y="61"/>
                  </a:lnTo>
                  <a:lnTo>
                    <a:pt x="24" y="53"/>
                  </a:lnTo>
                  <a:lnTo>
                    <a:pt x="26" y="45"/>
                  </a:lnTo>
                  <a:lnTo>
                    <a:pt x="27" y="37"/>
                  </a:lnTo>
                  <a:lnTo>
                    <a:pt x="29" y="29"/>
                  </a:lnTo>
                  <a:lnTo>
                    <a:pt x="31" y="23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41" y="2"/>
                  </a:lnTo>
                  <a:lnTo>
                    <a:pt x="43" y="0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94" name="Freeform 63"/>
            <p:cNvSpPr>
              <a:spLocks/>
            </p:cNvSpPr>
            <p:nvPr/>
          </p:nvSpPr>
          <p:spPr bwMode="auto">
            <a:xfrm>
              <a:off x="3612" y="2325"/>
              <a:ext cx="40" cy="48"/>
            </a:xfrm>
            <a:custGeom>
              <a:avLst/>
              <a:gdLst>
                <a:gd name="T0" fmla="*/ 1 w 80"/>
                <a:gd name="T1" fmla="*/ 0 h 96"/>
                <a:gd name="T2" fmla="*/ 1 w 80"/>
                <a:gd name="T3" fmla="*/ 0 h 96"/>
                <a:gd name="T4" fmla="*/ 1 w 80"/>
                <a:gd name="T5" fmla="*/ 1 h 96"/>
                <a:gd name="T6" fmla="*/ 1 w 80"/>
                <a:gd name="T7" fmla="*/ 1 h 96"/>
                <a:gd name="T8" fmla="*/ 1 w 80"/>
                <a:gd name="T9" fmla="*/ 1 h 96"/>
                <a:gd name="T10" fmla="*/ 1 w 80"/>
                <a:gd name="T11" fmla="*/ 1 h 96"/>
                <a:gd name="T12" fmla="*/ 1 w 80"/>
                <a:gd name="T13" fmla="*/ 1 h 96"/>
                <a:gd name="T14" fmla="*/ 1 w 80"/>
                <a:gd name="T15" fmla="*/ 1 h 96"/>
                <a:gd name="T16" fmla="*/ 1 w 80"/>
                <a:gd name="T17" fmla="*/ 1 h 96"/>
                <a:gd name="T18" fmla="*/ 1 w 80"/>
                <a:gd name="T19" fmla="*/ 1 h 96"/>
                <a:gd name="T20" fmla="*/ 1 w 80"/>
                <a:gd name="T21" fmla="*/ 1 h 96"/>
                <a:gd name="T22" fmla="*/ 1 w 80"/>
                <a:gd name="T23" fmla="*/ 1 h 96"/>
                <a:gd name="T24" fmla="*/ 1 w 80"/>
                <a:gd name="T25" fmla="*/ 1 h 96"/>
                <a:gd name="T26" fmla="*/ 1 w 80"/>
                <a:gd name="T27" fmla="*/ 1 h 96"/>
                <a:gd name="T28" fmla="*/ 0 w 80"/>
                <a:gd name="T29" fmla="*/ 1 h 96"/>
                <a:gd name="T30" fmla="*/ 1 w 80"/>
                <a:gd name="T31" fmla="*/ 1 h 96"/>
                <a:gd name="T32" fmla="*/ 1 w 80"/>
                <a:gd name="T33" fmla="*/ 1 h 96"/>
                <a:gd name="T34" fmla="*/ 1 w 80"/>
                <a:gd name="T35" fmla="*/ 1 h 96"/>
                <a:gd name="T36" fmla="*/ 1 w 80"/>
                <a:gd name="T37" fmla="*/ 1 h 96"/>
                <a:gd name="T38" fmla="*/ 1 w 80"/>
                <a:gd name="T39" fmla="*/ 1 h 96"/>
                <a:gd name="T40" fmla="*/ 1 w 80"/>
                <a:gd name="T41" fmla="*/ 1 h 96"/>
                <a:gd name="T42" fmla="*/ 1 w 80"/>
                <a:gd name="T43" fmla="*/ 1 h 96"/>
                <a:gd name="T44" fmla="*/ 1 w 80"/>
                <a:gd name="T45" fmla="*/ 1 h 96"/>
                <a:gd name="T46" fmla="*/ 1 w 80"/>
                <a:gd name="T47" fmla="*/ 1 h 96"/>
                <a:gd name="T48" fmla="*/ 1 w 80"/>
                <a:gd name="T49" fmla="*/ 1 h 96"/>
                <a:gd name="T50" fmla="*/ 1 w 80"/>
                <a:gd name="T51" fmla="*/ 1 h 96"/>
                <a:gd name="T52" fmla="*/ 1 w 80"/>
                <a:gd name="T53" fmla="*/ 1 h 96"/>
                <a:gd name="T54" fmla="*/ 1 w 80"/>
                <a:gd name="T55" fmla="*/ 1 h 96"/>
                <a:gd name="T56" fmla="*/ 1 w 80"/>
                <a:gd name="T57" fmla="*/ 1 h 96"/>
                <a:gd name="T58" fmla="*/ 1 w 80"/>
                <a:gd name="T59" fmla="*/ 1 h 96"/>
                <a:gd name="T60" fmla="*/ 1 w 80"/>
                <a:gd name="T61" fmla="*/ 1 h 96"/>
                <a:gd name="T62" fmla="*/ 1 w 80"/>
                <a:gd name="T63" fmla="*/ 1 h 96"/>
                <a:gd name="T64" fmla="*/ 1 w 80"/>
                <a:gd name="T65" fmla="*/ 1 h 96"/>
                <a:gd name="T66" fmla="*/ 1 w 80"/>
                <a:gd name="T67" fmla="*/ 0 h 96"/>
                <a:gd name="T68" fmla="*/ 1 w 80"/>
                <a:gd name="T69" fmla="*/ 0 h 9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96"/>
                <a:gd name="T107" fmla="*/ 80 w 80"/>
                <a:gd name="T108" fmla="*/ 96 h 9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96">
                  <a:moveTo>
                    <a:pt x="59" y="0"/>
                  </a:moveTo>
                  <a:lnTo>
                    <a:pt x="57" y="0"/>
                  </a:lnTo>
                  <a:lnTo>
                    <a:pt x="55" y="4"/>
                  </a:lnTo>
                  <a:lnTo>
                    <a:pt x="51" y="8"/>
                  </a:lnTo>
                  <a:lnTo>
                    <a:pt x="47" y="16"/>
                  </a:lnTo>
                  <a:lnTo>
                    <a:pt x="41" y="21"/>
                  </a:lnTo>
                  <a:lnTo>
                    <a:pt x="35" y="31"/>
                  </a:lnTo>
                  <a:lnTo>
                    <a:pt x="30" y="39"/>
                  </a:lnTo>
                  <a:lnTo>
                    <a:pt x="24" y="49"/>
                  </a:lnTo>
                  <a:lnTo>
                    <a:pt x="16" y="57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4" y="80"/>
                  </a:lnTo>
                  <a:lnTo>
                    <a:pt x="2" y="86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10" y="94"/>
                  </a:lnTo>
                  <a:lnTo>
                    <a:pt x="14" y="92"/>
                  </a:lnTo>
                  <a:lnTo>
                    <a:pt x="20" y="88"/>
                  </a:lnTo>
                  <a:lnTo>
                    <a:pt x="26" y="84"/>
                  </a:lnTo>
                  <a:lnTo>
                    <a:pt x="32" y="78"/>
                  </a:lnTo>
                  <a:lnTo>
                    <a:pt x="37" y="70"/>
                  </a:lnTo>
                  <a:lnTo>
                    <a:pt x="43" y="64"/>
                  </a:lnTo>
                  <a:lnTo>
                    <a:pt x="51" y="57"/>
                  </a:lnTo>
                  <a:lnTo>
                    <a:pt x="55" y="49"/>
                  </a:lnTo>
                  <a:lnTo>
                    <a:pt x="63" y="41"/>
                  </a:lnTo>
                  <a:lnTo>
                    <a:pt x="67" y="35"/>
                  </a:lnTo>
                  <a:lnTo>
                    <a:pt x="71" y="29"/>
                  </a:lnTo>
                  <a:lnTo>
                    <a:pt x="75" y="23"/>
                  </a:lnTo>
                  <a:lnTo>
                    <a:pt x="78" y="20"/>
                  </a:lnTo>
                  <a:lnTo>
                    <a:pt x="80" y="1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95" name="Freeform 64"/>
            <p:cNvSpPr>
              <a:spLocks/>
            </p:cNvSpPr>
            <p:nvPr/>
          </p:nvSpPr>
          <p:spPr bwMode="auto">
            <a:xfrm>
              <a:off x="3633" y="2372"/>
              <a:ext cx="41" cy="24"/>
            </a:xfrm>
            <a:custGeom>
              <a:avLst/>
              <a:gdLst>
                <a:gd name="T0" fmla="*/ 1 w 82"/>
                <a:gd name="T1" fmla="*/ 0 h 49"/>
                <a:gd name="T2" fmla="*/ 1 w 82"/>
                <a:gd name="T3" fmla="*/ 0 h 49"/>
                <a:gd name="T4" fmla="*/ 1 w 82"/>
                <a:gd name="T5" fmla="*/ 0 h 49"/>
                <a:gd name="T6" fmla="*/ 1 w 82"/>
                <a:gd name="T7" fmla="*/ 0 h 49"/>
                <a:gd name="T8" fmla="*/ 1 w 82"/>
                <a:gd name="T9" fmla="*/ 0 h 49"/>
                <a:gd name="T10" fmla="*/ 1 w 82"/>
                <a:gd name="T11" fmla="*/ 0 h 49"/>
                <a:gd name="T12" fmla="*/ 1 w 82"/>
                <a:gd name="T13" fmla="*/ 0 h 49"/>
                <a:gd name="T14" fmla="*/ 1 w 82"/>
                <a:gd name="T15" fmla="*/ 0 h 49"/>
                <a:gd name="T16" fmla="*/ 1 w 82"/>
                <a:gd name="T17" fmla="*/ 0 h 49"/>
                <a:gd name="T18" fmla="*/ 1 w 82"/>
                <a:gd name="T19" fmla="*/ 0 h 49"/>
                <a:gd name="T20" fmla="*/ 1 w 82"/>
                <a:gd name="T21" fmla="*/ 0 h 49"/>
                <a:gd name="T22" fmla="*/ 1 w 82"/>
                <a:gd name="T23" fmla="*/ 0 h 49"/>
                <a:gd name="T24" fmla="*/ 1 w 82"/>
                <a:gd name="T25" fmla="*/ 0 h 49"/>
                <a:gd name="T26" fmla="*/ 1 w 82"/>
                <a:gd name="T27" fmla="*/ 0 h 49"/>
                <a:gd name="T28" fmla="*/ 1 w 82"/>
                <a:gd name="T29" fmla="*/ 0 h 49"/>
                <a:gd name="T30" fmla="*/ 0 w 82"/>
                <a:gd name="T31" fmla="*/ 0 h 49"/>
                <a:gd name="T32" fmla="*/ 0 w 82"/>
                <a:gd name="T33" fmla="*/ 0 h 49"/>
                <a:gd name="T34" fmla="*/ 0 w 82"/>
                <a:gd name="T35" fmla="*/ 0 h 49"/>
                <a:gd name="T36" fmla="*/ 1 w 82"/>
                <a:gd name="T37" fmla="*/ 0 h 49"/>
                <a:gd name="T38" fmla="*/ 1 w 82"/>
                <a:gd name="T39" fmla="*/ 0 h 49"/>
                <a:gd name="T40" fmla="*/ 1 w 82"/>
                <a:gd name="T41" fmla="*/ 0 h 49"/>
                <a:gd name="T42" fmla="*/ 1 w 82"/>
                <a:gd name="T43" fmla="*/ 0 h 49"/>
                <a:gd name="T44" fmla="*/ 1 w 82"/>
                <a:gd name="T45" fmla="*/ 0 h 49"/>
                <a:gd name="T46" fmla="*/ 1 w 82"/>
                <a:gd name="T47" fmla="*/ 0 h 49"/>
                <a:gd name="T48" fmla="*/ 1 w 82"/>
                <a:gd name="T49" fmla="*/ 0 h 49"/>
                <a:gd name="T50" fmla="*/ 1 w 82"/>
                <a:gd name="T51" fmla="*/ 0 h 49"/>
                <a:gd name="T52" fmla="*/ 1 w 82"/>
                <a:gd name="T53" fmla="*/ 0 h 49"/>
                <a:gd name="T54" fmla="*/ 1 w 82"/>
                <a:gd name="T55" fmla="*/ 0 h 49"/>
                <a:gd name="T56" fmla="*/ 1 w 82"/>
                <a:gd name="T57" fmla="*/ 0 h 49"/>
                <a:gd name="T58" fmla="*/ 1 w 82"/>
                <a:gd name="T59" fmla="*/ 0 h 49"/>
                <a:gd name="T60" fmla="*/ 1 w 82"/>
                <a:gd name="T61" fmla="*/ 0 h 49"/>
                <a:gd name="T62" fmla="*/ 1 w 82"/>
                <a:gd name="T63" fmla="*/ 0 h 49"/>
                <a:gd name="T64" fmla="*/ 1 w 82"/>
                <a:gd name="T65" fmla="*/ 0 h 49"/>
                <a:gd name="T66" fmla="*/ 1 w 82"/>
                <a:gd name="T67" fmla="*/ 0 h 49"/>
                <a:gd name="T68" fmla="*/ 1 w 82"/>
                <a:gd name="T69" fmla="*/ 0 h 49"/>
                <a:gd name="T70" fmla="*/ 1 w 82"/>
                <a:gd name="T71" fmla="*/ 0 h 49"/>
                <a:gd name="T72" fmla="*/ 1 w 82"/>
                <a:gd name="T73" fmla="*/ 0 h 49"/>
                <a:gd name="T74" fmla="*/ 1 w 82"/>
                <a:gd name="T75" fmla="*/ 0 h 49"/>
                <a:gd name="T76" fmla="*/ 1 w 82"/>
                <a:gd name="T77" fmla="*/ 0 h 49"/>
                <a:gd name="T78" fmla="*/ 1 w 82"/>
                <a:gd name="T79" fmla="*/ 0 h 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49"/>
                <a:gd name="T122" fmla="*/ 82 w 82"/>
                <a:gd name="T123" fmla="*/ 49 h 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49">
                  <a:moveTo>
                    <a:pt x="75" y="0"/>
                  </a:moveTo>
                  <a:lnTo>
                    <a:pt x="73" y="0"/>
                  </a:lnTo>
                  <a:lnTo>
                    <a:pt x="71" y="2"/>
                  </a:lnTo>
                  <a:lnTo>
                    <a:pt x="67" y="2"/>
                  </a:lnTo>
                  <a:lnTo>
                    <a:pt x="63" y="4"/>
                  </a:lnTo>
                  <a:lnTo>
                    <a:pt x="57" y="8"/>
                  </a:lnTo>
                  <a:lnTo>
                    <a:pt x="51" y="10"/>
                  </a:lnTo>
                  <a:lnTo>
                    <a:pt x="43" y="13"/>
                  </a:lnTo>
                  <a:lnTo>
                    <a:pt x="37" y="17"/>
                  </a:lnTo>
                  <a:lnTo>
                    <a:pt x="30" y="19"/>
                  </a:lnTo>
                  <a:lnTo>
                    <a:pt x="22" y="23"/>
                  </a:lnTo>
                  <a:lnTo>
                    <a:pt x="16" y="27"/>
                  </a:lnTo>
                  <a:lnTo>
                    <a:pt x="10" y="31"/>
                  </a:lnTo>
                  <a:lnTo>
                    <a:pt x="6" y="35"/>
                  </a:lnTo>
                  <a:lnTo>
                    <a:pt x="2" y="37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2" y="47"/>
                  </a:lnTo>
                  <a:lnTo>
                    <a:pt x="6" y="47"/>
                  </a:lnTo>
                  <a:lnTo>
                    <a:pt x="12" y="49"/>
                  </a:lnTo>
                  <a:lnTo>
                    <a:pt x="16" y="47"/>
                  </a:lnTo>
                  <a:lnTo>
                    <a:pt x="24" y="47"/>
                  </a:lnTo>
                  <a:lnTo>
                    <a:pt x="32" y="47"/>
                  </a:lnTo>
                  <a:lnTo>
                    <a:pt x="39" y="45"/>
                  </a:lnTo>
                  <a:lnTo>
                    <a:pt x="45" y="43"/>
                  </a:lnTo>
                  <a:lnTo>
                    <a:pt x="53" y="41"/>
                  </a:lnTo>
                  <a:lnTo>
                    <a:pt x="59" y="39"/>
                  </a:lnTo>
                  <a:lnTo>
                    <a:pt x="67" y="37"/>
                  </a:lnTo>
                  <a:lnTo>
                    <a:pt x="71" y="33"/>
                  </a:lnTo>
                  <a:lnTo>
                    <a:pt x="77" y="31"/>
                  </a:lnTo>
                  <a:lnTo>
                    <a:pt x="80" y="29"/>
                  </a:lnTo>
                  <a:lnTo>
                    <a:pt x="82" y="25"/>
                  </a:lnTo>
                  <a:lnTo>
                    <a:pt x="82" y="17"/>
                  </a:lnTo>
                  <a:lnTo>
                    <a:pt x="82" y="13"/>
                  </a:lnTo>
                  <a:lnTo>
                    <a:pt x="82" y="8"/>
                  </a:lnTo>
                  <a:lnTo>
                    <a:pt x="80" y="6"/>
                  </a:lnTo>
                  <a:lnTo>
                    <a:pt x="77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96" name="Freeform 65"/>
            <p:cNvSpPr>
              <a:spLocks/>
            </p:cNvSpPr>
            <p:nvPr/>
          </p:nvSpPr>
          <p:spPr bwMode="auto">
            <a:xfrm>
              <a:off x="3634" y="2453"/>
              <a:ext cx="29" cy="32"/>
            </a:xfrm>
            <a:custGeom>
              <a:avLst/>
              <a:gdLst>
                <a:gd name="T0" fmla="*/ 0 w 59"/>
                <a:gd name="T1" fmla="*/ 1 h 64"/>
                <a:gd name="T2" fmla="*/ 0 w 59"/>
                <a:gd name="T3" fmla="*/ 1 h 64"/>
                <a:gd name="T4" fmla="*/ 0 w 59"/>
                <a:gd name="T5" fmla="*/ 1 h 64"/>
                <a:gd name="T6" fmla="*/ 0 w 59"/>
                <a:gd name="T7" fmla="*/ 1 h 64"/>
                <a:gd name="T8" fmla="*/ 0 w 59"/>
                <a:gd name="T9" fmla="*/ 1 h 64"/>
                <a:gd name="T10" fmla="*/ 0 w 59"/>
                <a:gd name="T11" fmla="*/ 1 h 64"/>
                <a:gd name="T12" fmla="*/ 0 w 59"/>
                <a:gd name="T13" fmla="*/ 1 h 64"/>
                <a:gd name="T14" fmla="*/ 0 w 59"/>
                <a:gd name="T15" fmla="*/ 1 h 64"/>
                <a:gd name="T16" fmla="*/ 0 w 59"/>
                <a:gd name="T17" fmla="*/ 1 h 64"/>
                <a:gd name="T18" fmla="*/ 0 w 59"/>
                <a:gd name="T19" fmla="*/ 1 h 64"/>
                <a:gd name="T20" fmla="*/ 0 w 59"/>
                <a:gd name="T21" fmla="*/ 1 h 64"/>
                <a:gd name="T22" fmla="*/ 0 w 59"/>
                <a:gd name="T23" fmla="*/ 1 h 64"/>
                <a:gd name="T24" fmla="*/ 0 w 59"/>
                <a:gd name="T25" fmla="*/ 1 h 64"/>
                <a:gd name="T26" fmla="*/ 0 w 59"/>
                <a:gd name="T27" fmla="*/ 1 h 64"/>
                <a:gd name="T28" fmla="*/ 0 w 59"/>
                <a:gd name="T29" fmla="*/ 1 h 64"/>
                <a:gd name="T30" fmla="*/ 0 w 59"/>
                <a:gd name="T31" fmla="*/ 1 h 64"/>
                <a:gd name="T32" fmla="*/ 0 w 59"/>
                <a:gd name="T33" fmla="*/ 1 h 64"/>
                <a:gd name="T34" fmla="*/ 0 w 59"/>
                <a:gd name="T35" fmla="*/ 1 h 64"/>
                <a:gd name="T36" fmla="*/ 0 w 59"/>
                <a:gd name="T37" fmla="*/ 1 h 64"/>
                <a:gd name="T38" fmla="*/ 0 w 59"/>
                <a:gd name="T39" fmla="*/ 1 h 64"/>
                <a:gd name="T40" fmla="*/ 0 w 59"/>
                <a:gd name="T41" fmla="*/ 1 h 64"/>
                <a:gd name="T42" fmla="*/ 0 w 59"/>
                <a:gd name="T43" fmla="*/ 1 h 64"/>
                <a:gd name="T44" fmla="*/ 0 w 59"/>
                <a:gd name="T45" fmla="*/ 1 h 64"/>
                <a:gd name="T46" fmla="*/ 0 w 59"/>
                <a:gd name="T47" fmla="*/ 1 h 64"/>
                <a:gd name="T48" fmla="*/ 0 w 59"/>
                <a:gd name="T49" fmla="*/ 1 h 64"/>
                <a:gd name="T50" fmla="*/ 0 w 59"/>
                <a:gd name="T51" fmla="*/ 1 h 64"/>
                <a:gd name="T52" fmla="*/ 0 w 59"/>
                <a:gd name="T53" fmla="*/ 1 h 64"/>
                <a:gd name="T54" fmla="*/ 0 w 59"/>
                <a:gd name="T55" fmla="*/ 1 h 64"/>
                <a:gd name="T56" fmla="*/ 0 w 59"/>
                <a:gd name="T57" fmla="*/ 1 h 64"/>
                <a:gd name="T58" fmla="*/ 0 w 59"/>
                <a:gd name="T59" fmla="*/ 1 h 64"/>
                <a:gd name="T60" fmla="*/ 0 w 59"/>
                <a:gd name="T61" fmla="*/ 1 h 64"/>
                <a:gd name="T62" fmla="*/ 0 w 59"/>
                <a:gd name="T63" fmla="*/ 0 h 64"/>
                <a:gd name="T64" fmla="*/ 0 w 59"/>
                <a:gd name="T65" fmla="*/ 1 h 64"/>
                <a:gd name="T66" fmla="*/ 0 w 59"/>
                <a:gd name="T67" fmla="*/ 1 h 64"/>
                <a:gd name="T68" fmla="*/ 0 w 59"/>
                <a:gd name="T69" fmla="*/ 1 h 64"/>
                <a:gd name="T70" fmla="*/ 0 w 59"/>
                <a:gd name="T71" fmla="*/ 1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9"/>
                <a:gd name="T109" fmla="*/ 0 h 64"/>
                <a:gd name="T110" fmla="*/ 59 w 59"/>
                <a:gd name="T111" fmla="*/ 64 h 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9" h="64">
                  <a:moveTo>
                    <a:pt x="12" y="4"/>
                  </a:moveTo>
                  <a:lnTo>
                    <a:pt x="14" y="6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30" y="18"/>
                  </a:lnTo>
                  <a:lnTo>
                    <a:pt x="35" y="23"/>
                  </a:lnTo>
                  <a:lnTo>
                    <a:pt x="41" y="27"/>
                  </a:lnTo>
                  <a:lnTo>
                    <a:pt x="45" y="31"/>
                  </a:lnTo>
                  <a:lnTo>
                    <a:pt x="49" y="37"/>
                  </a:lnTo>
                  <a:lnTo>
                    <a:pt x="53" y="43"/>
                  </a:lnTo>
                  <a:lnTo>
                    <a:pt x="57" y="47"/>
                  </a:lnTo>
                  <a:lnTo>
                    <a:pt x="59" y="57"/>
                  </a:lnTo>
                  <a:lnTo>
                    <a:pt x="57" y="62"/>
                  </a:lnTo>
                  <a:lnTo>
                    <a:pt x="53" y="64"/>
                  </a:lnTo>
                  <a:lnTo>
                    <a:pt x="49" y="64"/>
                  </a:lnTo>
                  <a:lnTo>
                    <a:pt x="45" y="64"/>
                  </a:lnTo>
                  <a:lnTo>
                    <a:pt x="41" y="62"/>
                  </a:lnTo>
                  <a:lnTo>
                    <a:pt x="35" y="59"/>
                  </a:lnTo>
                  <a:lnTo>
                    <a:pt x="32" y="57"/>
                  </a:lnTo>
                  <a:lnTo>
                    <a:pt x="26" y="51"/>
                  </a:lnTo>
                  <a:lnTo>
                    <a:pt x="22" y="49"/>
                  </a:lnTo>
                  <a:lnTo>
                    <a:pt x="18" y="43"/>
                  </a:lnTo>
                  <a:lnTo>
                    <a:pt x="12" y="39"/>
                  </a:lnTo>
                  <a:lnTo>
                    <a:pt x="8" y="33"/>
                  </a:lnTo>
                  <a:lnTo>
                    <a:pt x="6" y="27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97" name="Freeform 66"/>
            <p:cNvSpPr>
              <a:spLocks/>
            </p:cNvSpPr>
            <p:nvPr/>
          </p:nvSpPr>
          <p:spPr bwMode="auto">
            <a:xfrm>
              <a:off x="3736" y="2341"/>
              <a:ext cx="14" cy="40"/>
            </a:xfrm>
            <a:custGeom>
              <a:avLst/>
              <a:gdLst>
                <a:gd name="T0" fmla="*/ 0 w 30"/>
                <a:gd name="T1" fmla="*/ 1 h 80"/>
                <a:gd name="T2" fmla="*/ 0 w 30"/>
                <a:gd name="T3" fmla="*/ 1 h 80"/>
                <a:gd name="T4" fmla="*/ 0 w 30"/>
                <a:gd name="T5" fmla="*/ 1 h 80"/>
                <a:gd name="T6" fmla="*/ 0 w 30"/>
                <a:gd name="T7" fmla="*/ 1 h 80"/>
                <a:gd name="T8" fmla="*/ 0 w 30"/>
                <a:gd name="T9" fmla="*/ 1 h 80"/>
                <a:gd name="T10" fmla="*/ 0 w 30"/>
                <a:gd name="T11" fmla="*/ 1 h 80"/>
                <a:gd name="T12" fmla="*/ 0 w 30"/>
                <a:gd name="T13" fmla="*/ 1 h 80"/>
                <a:gd name="T14" fmla="*/ 0 w 30"/>
                <a:gd name="T15" fmla="*/ 1 h 80"/>
                <a:gd name="T16" fmla="*/ 0 w 30"/>
                <a:gd name="T17" fmla="*/ 1 h 80"/>
                <a:gd name="T18" fmla="*/ 0 w 30"/>
                <a:gd name="T19" fmla="*/ 1 h 80"/>
                <a:gd name="T20" fmla="*/ 0 w 30"/>
                <a:gd name="T21" fmla="*/ 1 h 80"/>
                <a:gd name="T22" fmla="*/ 0 w 30"/>
                <a:gd name="T23" fmla="*/ 1 h 80"/>
                <a:gd name="T24" fmla="*/ 0 w 30"/>
                <a:gd name="T25" fmla="*/ 1 h 80"/>
                <a:gd name="T26" fmla="*/ 0 w 30"/>
                <a:gd name="T27" fmla="*/ 1 h 80"/>
                <a:gd name="T28" fmla="*/ 0 w 30"/>
                <a:gd name="T29" fmla="*/ 1 h 80"/>
                <a:gd name="T30" fmla="*/ 0 w 30"/>
                <a:gd name="T31" fmla="*/ 1 h 80"/>
                <a:gd name="T32" fmla="*/ 0 w 30"/>
                <a:gd name="T33" fmla="*/ 1 h 80"/>
                <a:gd name="T34" fmla="*/ 0 w 30"/>
                <a:gd name="T35" fmla="*/ 1 h 80"/>
                <a:gd name="T36" fmla="*/ 0 w 30"/>
                <a:gd name="T37" fmla="*/ 1 h 80"/>
                <a:gd name="T38" fmla="*/ 0 w 30"/>
                <a:gd name="T39" fmla="*/ 1 h 80"/>
                <a:gd name="T40" fmla="*/ 0 w 30"/>
                <a:gd name="T41" fmla="*/ 1 h 80"/>
                <a:gd name="T42" fmla="*/ 0 w 30"/>
                <a:gd name="T43" fmla="*/ 1 h 80"/>
                <a:gd name="T44" fmla="*/ 0 w 30"/>
                <a:gd name="T45" fmla="*/ 1 h 80"/>
                <a:gd name="T46" fmla="*/ 0 w 30"/>
                <a:gd name="T47" fmla="*/ 1 h 80"/>
                <a:gd name="T48" fmla="*/ 0 w 30"/>
                <a:gd name="T49" fmla="*/ 1 h 80"/>
                <a:gd name="T50" fmla="*/ 0 w 30"/>
                <a:gd name="T51" fmla="*/ 1 h 80"/>
                <a:gd name="T52" fmla="*/ 0 w 30"/>
                <a:gd name="T53" fmla="*/ 1 h 80"/>
                <a:gd name="T54" fmla="*/ 0 w 30"/>
                <a:gd name="T55" fmla="*/ 1 h 80"/>
                <a:gd name="T56" fmla="*/ 0 w 30"/>
                <a:gd name="T57" fmla="*/ 1 h 80"/>
                <a:gd name="T58" fmla="*/ 0 w 30"/>
                <a:gd name="T59" fmla="*/ 1 h 80"/>
                <a:gd name="T60" fmla="*/ 0 w 30"/>
                <a:gd name="T61" fmla="*/ 0 h 80"/>
                <a:gd name="T62" fmla="*/ 0 w 30"/>
                <a:gd name="T63" fmla="*/ 1 h 80"/>
                <a:gd name="T64" fmla="*/ 0 w 30"/>
                <a:gd name="T65" fmla="*/ 1 h 80"/>
                <a:gd name="T66" fmla="*/ 0 w 30"/>
                <a:gd name="T67" fmla="*/ 1 h 80"/>
                <a:gd name="T68" fmla="*/ 0 w 30"/>
                <a:gd name="T69" fmla="*/ 1 h 80"/>
                <a:gd name="T70" fmla="*/ 0 w 30"/>
                <a:gd name="T71" fmla="*/ 1 h 80"/>
                <a:gd name="T72" fmla="*/ 0 w 30"/>
                <a:gd name="T73" fmla="*/ 1 h 8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0"/>
                <a:gd name="T112" fmla="*/ 0 h 80"/>
                <a:gd name="T113" fmla="*/ 30 w 30"/>
                <a:gd name="T114" fmla="*/ 80 h 8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0" h="80">
                  <a:moveTo>
                    <a:pt x="0" y="14"/>
                  </a:moveTo>
                  <a:lnTo>
                    <a:pt x="0" y="16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2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6" y="55"/>
                  </a:lnTo>
                  <a:lnTo>
                    <a:pt x="8" y="61"/>
                  </a:lnTo>
                  <a:lnTo>
                    <a:pt x="10" y="67"/>
                  </a:lnTo>
                  <a:lnTo>
                    <a:pt x="12" y="73"/>
                  </a:lnTo>
                  <a:lnTo>
                    <a:pt x="14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6" y="78"/>
                  </a:lnTo>
                  <a:lnTo>
                    <a:pt x="28" y="74"/>
                  </a:lnTo>
                  <a:lnTo>
                    <a:pt x="28" y="71"/>
                  </a:lnTo>
                  <a:lnTo>
                    <a:pt x="30" y="65"/>
                  </a:lnTo>
                  <a:lnTo>
                    <a:pt x="30" y="59"/>
                  </a:lnTo>
                  <a:lnTo>
                    <a:pt x="30" y="51"/>
                  </a:lnTo>
                  <a:lnTo>
                    <a:pt x="30" y="45"/>
                  </a:lnTo>
                  <a:lnTo>
                    <a:pt x="30" y="37"/>
                  </a:lnTo>
                  <a:lnTo>
                    <a:pt x="28" y="30"/>
                  </a:lnTo>
                  <a:lnTo>
                    <a:pt x="26" y="24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8" y="2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98" name="Freeform 67"/>
            <p:cNvSpPr>
              <a:spLocks/>
            </p:cNvSpPr>
            <p:nvPr/>
          </p:nvSpPr>
          <p:spPr bwMode="auto">
            <a:xfrm>
              <a:off x="3791" y="2355"/>
              <a:ext cx="29" cy="31"/>
            </a:xfrm>
            <a:custGeom>
              <a:avLst/>
              <a:gdLst>
                <a:gd name="T0" fmla="*/ 1 w 57"/>
                <a:gd name="T1" fmla="*/ 1 h 60"/>
                <a:gd name="T2" fmla="*/ 1 w 57"/>
                <a:gd name="T3" fmla="*/ 1 h 60"/>
                <a:gd name="T4" fmla="*/ 1 w 57"/>
                <a:gd name="T5" fmla="*/ 1 h 60"/>
                <a:gd name="T6" fmla="*/ 1 w 57"/>
                <a:gd name="T7" fmla="*/ 1 h 60"/>
                <a:gd name="T8" fmla="*/ 1 w 57"/>
                <a:gd name="T9" fmla="*/ 1 h 60"/>
                <a:gd name="T10" fmla="*/ 1 w 57"/>
                <a:gd name="T11" fmla="*/ 1 h 60"/>
                <a:gd name="T12" fmla="*/ 1 w 57"/>
                <a:gd name="T13" fmla="*/ 1 h 60"/>
                <a:gd name="T14" fmla="*/ 1 w 57"/>
                <a:gd name="T15" fmla="*/ 1 h 60"/>
                <a:gd name="T16" fmla="*/ 0 w 57"/>
                <a:gd name="T17" fmla="*/ 1 h 60"/>
                <a:gd name="T18" fmla="*/ 1 w 57"/>
                <a:gd name="T19" fmla="*/ 1 h 60"/>
                <a:gd name="T20" fmla="*/ 1 w 57"/>
                <a:gd name="T21" fmla="*/ 1 h 60"/>
                <a:gd name="T22" fmla="*/ 1 w 57"/>
                <a:gd name="T23" fmla="*/ 1 h 60"/>
                <a:gd name="T24" fmla="*/ 1 w 57"/>
                <a:gd name="T25" fmla="*/ 1 h 60"/>
                <a:gd name="T26" fmla="*/ 1 w 57"/>
                <a:gd name="T27" fmla="*/ 1 h 60"/>
                <a:gd name="T28" fmla="*/ 1 w 57"/>
                <a:gd name="T29" fmla="*/ 1 h 60"/>
                <a:gd name="T30" fmla="*/ 1 w 57"/>
                <a:gd name="T31" fmla="*/ 1 h 60"/>
                <a:gd name="T32" fmla="*/ 1 w 57"/>
                <a:gd name="T33" fmla="*/ 1 h 60"/>
                <a:gd name="T34" fmla="*/ 1 w 57"/>
                <a:gd name="T35" fmla="*/ 1 h 60"/>
                <a:gd name="T36" fmla="*/ 1 w 57"/>
                <a:gd name="T37" fmla="*/ 1 h 60"/>
                <a:gd name="T38" fmla="*/ 1 w 57"/>
                <a:gd name="T39" fmla="*/ 1 h 60"/>
                <a:gd name="T40" fmla="*/ 1 w 57"/>
                <a:gd name="T41" fmla="*/ 1 h 60"/>
                <a:gd name="T42" fmla="*/ 1 w 57"/>
                <a:gd name="T43" fmla="*/ 1 h 60"/>
                <a:gd name="T44" fmla="*/ 1 w 57"/>
                <a:gd name="T45" fmla="*/ 1 h 60"/>
                <a:gd name="T46" fmla="*/ 1 w 57"/>
                <a:gd name="T47" fmla="*/ 1 h 60"/>
                <a:gd name="T48" fmla="*/ 1 w 57"/>
                <a:gd name="T49" fmla="*/ 1 h 60"/>
                <a:gd name="T50" fmla="*/ 1 w 57"/>
                <a:gd name="T51" fmla="*/ 1 h 60"/>
                <a:gd name="T52" fmla="*/ 1 w 57"/>
                <a:gd name="T53" fmla="*/ 1 h 60"/>
                <a:gd name="T54" fmla="*/ 1 w 57"/>
                <a:gd name="T55" fmla="*/ 0 h 60"/>
                <a:gd name="T56" fmla="*/ 1 w 57"/>
                <a:gd name="T57" fmla="*/ 0 h 60"/>
                <a:gd name="T58" fmla="*/ 1 w 57"/>
                <a:gd name="T59" fmla="*/ 1 h 60"/>
                <a:gd name="T60" fmla="*/ 1 w 57"/>
                <a:gd name="T61" fmla="*/ 1 h 60"/>
                <a:gd name="T62" fmla="*/ 1 w 57"/>
                <a:gd name="T63" fmla="*/ 1 h 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0"/>
                <a:gd name="T98" fmla="*/ 57 w 57"/>
                <a:gd name="T99" fmla="*/ 60 h 6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0">
                  <a:moveTo>
                    <a:pt x="39" y="3"/>
                  </a:moveTo>
                  <a:lnTo>
                    <a:pt x="37" y="5"/>
                  </a:lnTo>
                  <a:lnTo>
                    <a:pt x="33" y="9"/>
                  </a:lnTo>
                  <a:lnTo>
                    <a:pt x="25" y="15"/>
                  </a:lnTo>
                  <a:lnTo>
                    <a:pt x="19" y="25"/>
                  </a:lnTo>
                  <a:lnTo>
                    <a:pt x="12" y="31"/>
                  </a:lnTo>
                  <a:lnTo>
                    <a:pt x="6" y="41"/>
                  </a:lnTo>
                  <a:lnTo>
                    <a:pt x="2" y="50"/>
                  </a:lnTo>
                  <a:lnTo>
                    <a:pt x="0" y="56"/>
                  </a:lnTo>
                  <a:lnTo>
                    <a:pt x="4" y="60"/>
                  </a:lnTo>
                  <a:lnTo>
                    <a:pt x="10" y="60"/>
                  </a:lnTo>
                  <a:lnTo>
                    <a:pt x="14" y="58"/>
                  </a:lnTo>
                  <a:lnTo>
                    <a:pt x="19" y="56"/>
                  </a:lnTo>
                  <a:lnTo>
                    <a:pt x="25" y="54"/>
                  </a:lnTo>
                  <a:lnTo>
                    <a:pt x="31" y="50"/>
                  </a:lnTo>
                  <a:lnTo>
                    <a:pt x="35" y="46"/>
                  </a:lnTo>
                  <a:lnTo>
                    <a:pt x="39" y="44"/>
                  </a:lnTo>
                  <a:lnTo>
                    <a:pt x="45" y="39"/>
                  </a:lnTo>
                  <a:lnTo>
                    <a:pt x="49" y="35"/>
                  </a:lnTo>
                  <a:lnTo>
                    <a:pt x="53" y="29"/>
                  </a:lnTo>
                  <a:lnTo>
                    <a:pt x="55" y="25"/>
                  </a:lnTo>
                  <a:lnTo>
                    <a:pt x="57" y="19"/>
                  </a:lnTo>
                  <a:lnTo>
                    <a:pt x="57" y="15"/>
                  </a:lnTo>
                  <a:lnTo>
                    <a:pt x="55" y="9"/>
                  </a:lnTo>
                  <a:lnTo>
                    <a:pt x="55" y="5"/>
                  </a:lnTo>
                  <a:lnTo>
                    <a:pt x="53" y="3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1" y="1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999" name="Freeform 68"/>
            <p:cNvSpPr>
              <a:spLocks/>
            </p:cNvSpPr>
            <p:nvPr/>
          </p:nvSpPr>
          <p:spPr bwMode="auto">
            <a:xfrm>
              <a:off x="3689" y="2469"/>
              <a:ext cx="42" cy="23"/>
            </a:xfrm>
            <a:custGeom>
              <a:avLst/>
              <a:gdLst>
                <a:gd name="T0" fmla="*/ 1 w 84"/>
                <a:gd name="T1" fmla="*/ 0 h 47"/>
                <a:gd name="T2" fmla="*/ 1 w 84"/>
                <a:gd name="T3" fmla="*/ 0 h 47"/>
                <a:gd name="T4" fmla="*/ 1 w 84"/>
                <a:gd name="T5" fmla="*/ 0 h 47"/>
                <a:gd name="T6" fmla="*/ 1 w 84"/>
                <a:gd name="T7" fmla="*/ 0 h 47"/>
                <a:gd name="T8" fmla="*/ 1 w 84"/>
                <a:gd name="T9" fmla="*/ 0 h 47"/>
                <a:gd name="T10" fmla="*/ 1 w 84"/>
                <a:gd name="T11" fmla="*/ 0 h 47"/>
                <a:gd name="T12" fmla="*/ 1 w 84"/>
                <a:gd name="T13" fmla="*/ 0 h 47"/>
                <a:gd name="T14" fmla="*/ 1 w 84"/>
                <a:gd name="T15" fmla="*/ 0 h 47"/>
                <a:gd name="T16" fmla="*/ 1 w 84"/>
                <a:gd name="T17" fmla="*/ 0 h 47"/>
                <a:gd name="T18" fmla="*/ 1 w 84"/>
                <a:gd name="T19" fmla="*/ 0 h 47"/>
                <a:gd name="T20" fmla="*/ 1 w 84"/>
                <a:gd name="T21" fmla="*/ 0 h 47"/>
                <a:gd name="T22" fmla="*/ 1 w 84"/>
                <a:gd name="T23" fmla="*/ 0 h 47"/>
                <a:gd name="T24" fmla="*/ 1 w 84"/>
                <a:gd name="T25" fmla="*/ 0 h 47"/>
                <a:gd name="T26" fmla="*/ 1 w 84"/>
                <a:gd name="T27" fmla="*/ 0 h 47"/>
                <a:gd name="T28" fmla="*/ 0 w 84"/>
                <a:gd name="T29" fmla="*/ 0 h 47"/>
                <a:gd name="T30" fmla="*/ 1 w 84"/>
                <a:gd name="T31" fmla="*/ 0 h 47"/>
                <a:gd name="T32" fmla="*/ 1 w 84"/>
                <a:gd name="T33" fmla="*/ 0 h 47"/>
                <a:gd name="T34" fmla="*/ 1 w 84"/>
                <a:gd name="T35" fmla="*/ 0 h 47"/>
                <a:gd name="T36" fmla="*/ 1 w 84"/>
                <a:gd name="T37" fmla="*/ 0 h 47"/>
                <a:gd name="T38" fmla="*/ 1 w 84"/>
                <a:gd name="T39" fmla="*/ 0 h 47"/>
                <a:gd name="T40" fmla="*/ 1 w 84"/>
                <a:gd name="T41" fmla="*/ 0 h 47"/>
                <a:gd name="T42" fmla="*/ 1 w 84"/>
                <a:gd name="T43" fmla="*/ 0 h 47"/>
                <a:gd name="T44" fmla="*/ 1 w 84"/>
                <a:gd name="T45" fmla="*/ 0 h 47"/>
                <a:gd name="T46" fmla="*/ 1 w 84"/>
                <a:gd name="T47" fmla="*/ 0 h 47"/>
                <a:gd name="T48" fmla="*/ 1 w 84"/>
                <a:gd name="T49" fmla="*/ 0 h 47"/>
                <a:gd name="T50" fmla="*/ 1 w 84"/>
                <a:gd name="T51" fmla="*/ 0 h 47"/>
                <a:gd name="T52" fmla="*/ 1 w 84"/>
                <a:gd name="T53" fmla="*/ 0 h 47"/>
                <a:gd name="T54" fmla="*/ 1 w 84"/>
                <a:gd name="T55" fmla="*/ 0 h 47"/>
                <a:gd name="T56" fmla="*/ 1 w 84"/>
                <a:gd name="T57" fmla="*/ 0 h 47"/>
                <a:gd name="T58" fmla="*/ 1 w 84"/>
                <a:gd name="T59" fmla="*/ 0 h 47"/>
                <a:gd name="T60" fmla="*/ 1 w 84"/>
                <a:gd name="T61" fmla="*/ 0 h 47"/>
                <a:gd name="T62" fmla="*/ 1 w 84"/>
                <a:gd name="T63" fmla="*/ 0 h 47"/>
                <a:gd name="T64" fmla="*/ 1 w 84"/>
                <a:gd name="T65" fmla="*/ 0 h 47"/>
                <a:gd name="T66" fmla="*/ 1 w 84"/>
                <a:gd name="T67" fmla="*/ 0 h 47"/>
                <a:gd name="T68" fmla="*/ 1 w 84"/>
                <a:gd name="T69" fmla="*/ 0 h 47"/>
                <a:gd name="T70" fmla="*/ 1 w 84"/>
                <a:gd name="T71" fmla="*/ 0 h 47"/>
                <a:gd name="T72" fmla="*/ 1 w 84"/>
                <a:gd name="T73" fmla="*/ 0 h 47"/>
                <a:gd name="T74" fmla="*/ 1 w 84"/>
                <a:gd name="T75" fmla="*/ 0 h 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47"/>
                <a:gd name="T116" fmla="*/ 84 w 84"/>
                <a:gd name="T117" fmla="*/ 47 h 4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47">
                  <a:moveTo>
                    <a:pt x="68" y="0"/>
                  </a:moveTo>
                  <a:lnTo>
                    <a:pt x="68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56" y="4"/>
                  </a:lnTo>
                  <a:lnTo>
                    <a:pt x="50" y="6"/>
                  </a:lnTo>
                  <a:lnTo>
                    <a:pt x="45" y="8"/>
                  </a:lnTo>
                  <a:lnTo>
                    <a:pt x="39" y="12"/>
                  </a:lnTo>
                  <a:lnTo>
                    <a:pt x="31" y="16"/>
                  </a:lnTo>
                  <a:lnTo>
                    <a:pt x="23" y="18"/>
                  </a:lnTo>
                  <a:lnTo>
                    <a:pt x="17" y="22"/>
                  </a:lnTo>
                  <a:lnTo>
                    <a:pt x="11" y="26"/>
                  </a:lnTo>
                  <a:lnTo>
                    <a:pt x="7" y="29"/>
                  </a:lnTo>
                  <a:lnTo>
                    <a:pt x="2" y="37"/>
                  </a:lnTo>
                  <a:lnTo>
                    <a:pt x="0" y="45"/>
                  </a:lnTo>
                  <a:lnTo>
                    <a:pt x="2" y="47"/>
                  </a:lnTo>
                  <a:lnTo>
                    <a:pt x="4" y="47"/>
                  </a:lnTo>
                  <a:lnTo>
                    <a:pt x="9" y="47"/>
                  </a:lnTo>
                  <a:lnTo>
                    <a:pt x="15" y="47"/>
                  </a:lnTo>
                  <a:lnTo>
                    <a:pt x="21" y="47"/>
                  </a:lnTo>
                  <a:lnTo>
                    <a:pt x="29" y="45"/>
                  </a:lnTo>
                  <a:lnTo>
                    <a:pt x="37" y="43"/>
                  </a:lnTo>
                  <a:lnTo>
                    <a:pt x="45" y="41"/>
                  </a:lnTo>
                  <a:lnTo>
                    <a:pt x="50" y="37"/>
                  </a:lnTo>
                  <a:lnTo>
                    <a:pt x="58" y="33"/>
                  </a:lnTo>
                  <a:lnTo>
                    <a:pt x="64" y="31"/>
                  </a:lnTo>
                  <a:lnTo>
                    <a:pt x="72" y="28"/>
                  </a:lnTo>
                  <a:lnTo>
                    <a:pt x="76" y="24"/>
                  </a:lnTo>
                  <a:lnTo>
                    <a:pt x="80" y="20"/>
                  </a:lnTo>
                  <a:lnTo>
                    <a:pt x="82" y="18"/>
                  </a:lnTo>
                  <a:lnTo>
                    <a:pt x="84" y="16"/>
                  </a:lnTo>
                  <a:lnTo>
                    <a:pt x="82" y="10"/>
                  </a:lnTo>
                  <a:lnTo>
                    <a:pt x="80" y="8"/>
                  </a:lnTo>
                  <a:lnTo>
                    <a:pt x="78" y="4"/>
                  </a:lnTo>
                  <a:lnTo>
                    <a:pt x="76" y="2"/>
                  </a:lnTo>
                  <a:lnTo>
                    <a:pt x="7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000" name="Freeform 69"/>
            <p:cNvSpPr>
              <a:spLocks/>
            </p:cNvSpPr>
            <p:nvPr/>
          </p:nvSpPr>
          <p:spPr bwMode="auto">
            <a:xfrm>
              <a:off x="4290" y="3053"/>
              <a:ext cx="25" cy="58"/>
            </a:xfrm>
            <a:custGeom>
              <a:avLst/>
              <a:gdLst>
                <a:gd name="T0" fmla="*/ 1 w 50"/>
                <a:gd name="T1" fmla="*/ 0 h 117"/>
                <a:gd name="T2" fmla="*/ 1 w 50"/>
                <a:gd name="T3" fmla="*/ 0 h 117"/>
                <a:gd name="T4" fmla="*/ 1 w 50"/>
                <a:gd name="T5" fmla="*/ 0 h 117"/>
                <a:gd name="T6" fmla="*/ 1 w 50"/>
                <a:gd name="T7" fmla="*/ 0 h 117"/>
                <a:gd name="T8" fmla="*/ 1 w 50"/>
                <a:gd name="T9" fmla="*/ 0 h 117"/>
                <a:gd name="T10" fmla="*/ 1 w 50"/>
                <a:gd name="T11" fmla="*/ 0 h 117"/>
                <a:gd name="T12" fmla="*/ 1 w 50"/>
                <a:gd name="T13" fmla="*/ 0 h 117"/>
                <a:gd name="T14" fmla="*/ 1 w 50"/>
                <a:gd name="T15" fmla="*/ 0 h 117"/>
                <a:gd name="T16" fmla="*/ 1 w 50"/>
                <a:gd name="T17" fmla="*/ 0 h 117"/>
                <a:gd name="T18" fmla="*/ 1 w 50"/>
                <a:gd name="T19" fmla="*/ 0 h 117"/>
                <a:gd name="T20" fmla="*/ 1 w 50"/>
                <a:gd name="T21" fmla="*/ 0 h 117"/>
                <a:gd name="T22" fmla="*/ 1 w 50"/>
                <a:gd name="T23" fmla="*/ 0 h 117"/>
                <a:gd name="T24" fmla="*/ 1 w 50"/>
                <a:gd name="T25" fmla="*/ 0 h 117"/>
                <a:gd name="T26" fmla="*/ 1 w 50"/>
                <a:gd name="T27" fmla="*/ 0 h 117"/>
                <a:gd name="T28" fmla="*/ 1 w 50"/>
                <a:gd name="T29" fmla="*/ 0 h 117"/>
                <a:gd name="T30" fmla="*/ 1 w 50"/>
                <a:gd name="T31" fmla="*/ 0 h 117"/>
                <a:gd name="T32" fmla="*/ 1 w 50"/>
                <a:gd name="T33" fmla="*/ 0 h 117"/>
                <a:gd name="T34" fmla="*/ 1 w 50"/>
                <a:gd name="T35" fmla="*/ 0 h 117"/>
                <a:gd name="T36" fmla="*/ 1 w 50"/>
                <a:gd name="T37" fmla="*/ 0 h 117"/>
                <a:gd name="T38" fmla="*/ 0 w 50"/>
                <a:gd name="T39" fmla="*/ 0 h 117"/>
                <a:gd name="T40" fmla="*/ 0 w 50"/>
                <a:gd name="T41" fmla="*/ 0 h 117"/>
                <a:gd name="T42" fmla="*/ 0 w 50"/>
                <a:gd name="T43" fmla="*/ 0 h 117"/>
                <a:gd name="T44" fmla="*/ 1 w 50"/>
                <a:gd name="T45" fmla="*/ 0 h 117"/>
                <a:gd name="T46" fmla="*/ 1 w 50"/>
                <a:gd name="T47" fmla="*/ 0 h 117"/>
                <a:gd name="T48" fmla="*/ 1 w 50"/>
                <a:gd name="T49" fmla="*/ 0 h 117"/>
                <a:gd name="T50" fmla="*/ 1 w 50"/>
                <a:gd name="T51" fmla="*/ 0 h 117"/>
                <a:gd name="T52" fmla="*/ 1 w 50"/>
                <a:gd name="T53" fmla="*/ 0 h 117"/>
                <a:gd name="T54" fmla="*/ 1 w 50"/>
                <a:gd name="T55" fmla="*/ 0 h 117"/>
                <a:gd name="T56" fmla="*/ 1 w 50"/>
                <a:gd name="T57" fmla="*/ 0 h 117"/>
                <a:gd name="T58" fmla="*/ 1 w 50"/>
                <a:gd name="T59" fmla="*/ 0 h 117"/>
                <a:gd name="T60" fmla="*/ 1 w 50"/>
                <a:gd name="T61" fmla="*/ 0 h 117"/>
                <a:gd name="T62" fmla="*/ 1 w 50"/>
                <a:gd name="T63" fmla="*/ 0 h 117"/>
                <a:gd name="T64" fmla="*/ 1 w 50"/>
                <a:gd name="T65" fmla="*/ 0 h 117"/>
                <a:gd name="T66" fmla="*/ 1 w 50"/>
                <a:gd name="T67" fmla="*/ 0 h 1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"/>
                <a:gd name="T103" fmla="*/ 0 h 117"/>
                <a:gd name="T104" fmla="*/ 50 w 50"/>
                <a:gd name="T105" fmla="*/ 117 h 1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" h="117">
                  <a:moveTo>
                    <a:pt x="31" y="0"/>
                  </a:moveTo>
                  <a:lnTo>
                    <a:pt x="31" y="0"/>
                  </a:lnTo>
                  <a:lnTo>
                    <a:pt x="29" y="3"/>
                  </a:lnTo>
                  <a:lnTo>
                    <a:pt x="27" y="7"/>
                  </a:lnTo>
                  <a:lnTo>
                    <a:pt x="25" y="15"/>
                  </a:lnTo>
                  <a:lnTo>
                    <a:pt x="21" y="21"/>
                  </a:lnTo>
                  <a:lnTo>
                    <a:pt x="17" y="29"/>
                  </a:lnTo>
                  <a:lnTo>
                    <a:pt x="15" y="35"/>
                  </a:lnTo>
                  <a:lnTo>
                    <a:pt x="15" y="39"/>
                  </a:lnTo>
                  <a:lnTo>
                    <a:pt x="13" y="45"/>
                  </a:lnTo>
                  <a:lnTo>
                    <a:pt x="11" y="48"/>
                  </a:lnTo>
                  <a:lnTo>
                    <a:pt x="9" y="54"/>
                  </a:lnTo>
                  <a:lnTo>
                    <a:pt x="7" y="58"/>
                  </a:lnTo>
                  <a:lnTo>
                    <a:pt x="5" y="62"/>
                  </a:lnTo>
                  <a:lnTo>
                    <a:pt x="5" y="68"/>
                  </a:lnTo>
                  <a:lnTo>
                    <a:pt x="4" y="72"/>
                  </a:lnTo>
                  <a:lnTo>
                    <a:pt x="2" y="78"/>
                  </a:lnTo>
                  <a:lnTo>
                    <a:pt x="2" y="82"/>
                  </a:lnTo>
                  <a:lnTo>
                    <a:pt x="2" y="88"/>
                  </a:lnTo>
                  <a:lnTo>
                    <a:pt x="0" y="95"/>
                  </a:lnTo>
                  <a:lnTo>
                    <a:pt x="0" y="101"/>
                  </a:lnTo>
                  <a:lnTo>
                    <a:pt x="0" y="109"/>
                  </a:lnTo>
                  <a:lnTo>
                    <a:pt x="2" y="113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3" y="113"/>
                  </a:lnTo>
                  <a:lnTo>
                    <a:pt x="15" y="109"/>
                  </a:lnTo>
                  <a:lnTo>
                    <a:pt x="19" y="103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50" y="1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001" name="Freeform 70"/>
            <p:cNvSpPr>
              <a:spLocks/>
            </p:cNvSpPr>
            <p:nvPr/>
          </p:nvSpPr>
          <p:spPr bwMode="auto">
            <a:xfrm>
              <a:off x="4174" y="3072"/>
              <a:ext cx="26" cy="41"/>
            </a:xfrm>
            <a:custGeom>
              <a:avLst/>
              <a:gdLst>
                <a:gd name="T0" fmla="*/ 1 w 51"/>
                <a:gd name="T1" fmla="*/ 0 h 82"/>
                <a:gd name="T2" fmla="*/ 1 w 51"/>
                <a:gd name="T3" fmla="*/ 1 h 82"/>
                <a:gd name="T4" fmla="*/ 1 w 51"/>
                <a:gd name="T5" fmla="*/ 1 h 82"/>
                <a:gd name="T6" fmla="*/ 1 w 51"/>
                <a:gd name="T7" fmla="*/ 1 h 82"/>
                <a:gd name="T8" fmla="*/ 1 w 51"/>
                <a:gd name="T9" fmla="*/ 1 h 82"/>
                <a:gd name="T10" fmla="*/ 1 w 51"/>
                <a:gd name="T11" fmla="*/ 1 h 82"/>
                <a:gd name="T12" fmla="*/ 1 w 51"/>
                <a:gd name="T13" fmla="*/ 1 h 82"/>
                <a:gd name="T14" fmla="*/ 1 w 51"/>
                <a:gd name="T15" fmla="*/ 1 h 82"/>
                <a:gd name="T16" fmla="*/ 1 w 51"/>
                <a:gd name="T17" fmla="*/ 1 h 82"/>
                <a:gd name="T18" fmla="*/ 1 w 51"/>
                <a:gd name="T19" fmla="*/ 1 h 82"/>
                <a:gd name="T20" fmla="*/ 1 w 51"/>
                <a:gd name="T21" fmla="*/ 1 h 82"/>
                <a:gd name="T22" fmla="*/ 1 w 51"/>
                <a:gd name="T23" fmla="*/ 1 h 82"/>
                <a:gd name="T24" fmla="*/ 1 w 51"/>
                <a:gd name="T25" fmla="*/ 1 h 82"/>
                <a:gd name="T26" fmla="*/ 1 w 51"/>
                <a:gd name="T27" fmla="*/ 1 h 82"/>
                <a:gd name="T28" fmla="*/ 1 w 51"/>
                <a:gd name="T29" fmla="*/ 1 h 82"/>
                <a:gd name="T30" fmla="*/ 1 w 51"/>
                <a:gd name="T31" fmla="*/ 1 h 82"/>
                <a:gd name="T32" fmla="*/ 1 w 51"/>
                <a:gd name="T33" fmla="*/ 1 h 82"/>
                <a:gd name="T34" fmla="*/ 1 w 51"/>
                <a:gd name="T35" fmla="*/ 1 h 82"/>
                <a:gd name="T36" fmla="*/ 1 w 51"/>
                <a:gd name="T37" fmla="*/ 1 h 82"/>
                <a:gd name="T38" fmla="*/ 1 w 51"/>
                <a:gd name="T39" fmla="*/ 1 h 82"/>
                <a:gd name="T40" fmla="*/ 1 w 51"/>
                <a:gd name="T41" fmla="*/ 1 h 82"/>
                <a:gd name="T42" fmla="*/ 1 w 51"/>
                <a:gd name="T43" fmla="*/ 1 h 82"/>
                <a:gd name="T44" fmla="*/ 1 w 51"/>
                <a:gd name="T45" fmla="*/ 1 h 82"/>
                <a:gd name="T46" fmla="*/ 1 w 51"/>
                <a:gd name="T47" fmla="*/ 1 h 82"/>
                <a:gd name="T48" fmla="*/ 1 w 51"/>
                <a:gd name="T49" fmla="*/ 1 h 82"/>
                <a:gd name="T50" fmla="*/ 1 w 51"/>
                <a:gd name="T51" fmla="*/ 1 h 82"/>
                <a:gd name="T52" fmla="*/ 1 w 51"/>
                <a:gd name="T53" fmla="*/ 1 h 82"/>
                <a:gd name="T54" fmla="*/ 0 w 51"/>
                <a:gd name="T55" fmla="*/ 1 h 82"/>
                <a:gd name="T56" fmla="*/ 0 w 51"/>
                <a:gd name="T57" fmla="*/ 1 h 82"/>
                <a:gd name="T58" fmla="*/ 1 w 51"/>
                <a:gd name="T59" fmla="*/ 0 h 82"/>
                <a:gd name="T60" fmla="*/ 1 w 51"/>
                <a:gd name="T61" fmla="*/ 0 h 8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1"/>
                <a:gd name="T94" fmla="*/ 0 h 82"/>
                <a:gd name="T95" fmla="*/ 51 w 51"/>
                <a:gd name="T96" fmla="*/ 82 h 8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1" h="82">
                  <a:moveTo>
                    <a:pt x="25" y="0"/>
                  </a:moveTo>
                  <a:lnTo>
                    <a:pt x="25" y="2"/>
                  </a:lnTo>
                  <a:lnTo>
                    <a:pt x="27" y="4"/>
                  </a:lnTo>
                  <a:lnTo>
                    <a:pt x="31" y="9"/>
                  </a:lnTo>
                  <a:lnTo>
                    <a:pt x="33" y="13"/>
                  </a:lnTo>
                  <a:lnTo>
                    <a:pt x="35" y="21"/>
                  </a:lnTo>
                  <a:lnTo>
                    <a:pt x="39" y="27"/>
                  </a:lnTo>
                  <a:lnTo>
                    <a:pt x="43" y="35"/>
                  </a:lnTo>
                  <a:lnTo>
                    <a:pt x="45" y="41"/>
                  </a:lnTo>
                  <a:lnTo>
                    <a:pt x="47" y="49"/>
                  </a:lnTo>
                  <a:lnTo>
                    <a:pt x="49" y="54"/>
                  </a:lnTo>
                  <a:lnTo>
                    <a:pt x="51" y="62"/>
                  </a:lnTo>
                  <a:lnTo>
                    <a:pt x="51" y="66"/>
                  </a:lnTo>
                  <a:lnTo>
                    <a:pt x="51" y="72"/>
                  </a:lnTo>
                  <a:lnTo>
                    <a:pt x="51" y="76"/>
                  </a:lnTo>
                  <a:lnTo>
                    <a:pt x="49" y="82"/>
                  </a:lnTo>
                  <a:lnTo>
                    <a:pt x="41" y="82"/>
                  </a:lnTo>
                  <a:lnTo>
                    <a:pt x="35" y="76"/>
                  </a:lnTo>
                  <a:lnTo>
                    <a:pt x="29" y="70"/>
                  </a:lnTo>
                  <a:lnTo>
                    <a:pt x="25" y="64"/>
                  </a:lnTo>
                  <a:lnTo>
                    <a:pt x="21" y="56"/>
                  </a:lnTo>
                  <a:lnTo>
                    <a:pt x="18" y="50"/>
                  </a:lnTo>
                  <a:lnTo>
                    <a:pt x="14" y="43"/>
                  </a:lnTo>
                  <a:lnTo>
                    <a:pt x="12" y="37"/>
                  </a:lnTo>
                  <a:lnTo>
                    <a:pt x="8" y="29"/>
                  </a:lnTo>
                  <a:lnTo>
                    <a:pt x="6" y="23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002" name="Freeform 71"/>
            <p:cNvSpPr>
              <a:spLocks/>
            </p:cNvSpPr>
            <p:nvPr/>
          </p:nvSpPr>
          <p:spPr bwMode="auto">
            <a:xfrm>
              <a:off x="4358" y="3156"/>
              <a:ext cx="38" cy="20"/>
            </a:xfrm>
            <a:custGeom>
              <a:avLst/>
              <a:gdLst>
                <a:gd name="T0" fmla="*/ 0 w 77"/>
                <a:gd name="T1" fmla="*/ 0 h 39"/>
                <a:gd name="T2" fmla="*/ 0 w 77"/>
                <a:gd name="T3" fmla="*/ 0 h 39"/>
                <a:gd name="T4" fmla="*/ 0 w 77"/>
                <a:gd name="T5" fmla="*/ 0 h 39"/>
                <a:gd name="T6" fmla="*/ 0 w 77"/>
                <a:gd name="T7" fmla="*/ 0 h 39"/>
                <a:gd name="T8" fmla="*/ 0 w 77"/>
                <a:gd name="T9" fmla="*/ 1 h 39"/>
                <a:gd name="T10" fmla="*/ 0 w 77"/>
                <a:gd name="T11" fmla="*/ 1 h 39"/>
                <a:gd name="T12" fmla="*/ 0 w 77"/>
                <a:gd name="T13" fmla="*/ 1 h 39"/>
                <a:gd name="T14" fmla="*/ 0 w 77"/>
                <a:gd name="T15" fmla="*/ 1 h 39"/>
                <a:gd name="T16" fmla="*/ 0 w 77"/>
                <a:gd name="T17" fmla="*/ 1 h 39"/>
                <a:gd name="T18" fmla="*/ 0 w 77"/>
                <a:gd name="T19" fmla="*/ 1 h 39"/>
                <a:gd name="T20" fmla="*/ 0 w 77"/>
                <a:gd name="T21" fmla="*/ 1 h 39"/>
                <a:gd name="T22" fmla="*/ 0 w 77"/>
                <a:gd name="T23" fmla="*/ 1 h 39"/>
                <a:gd name="T24" fmla="*/ 0 w 77"/>
                <a:gd name="T25" fmla="*/ 1 h 39"/>
                <a:gd name="T26" fmla="*/ 0 w 77"/>
                <a:gd name="T27" fmla="*/ 1 h 39"/>
                <a:gd name="T28" fmla="*/ 0 w 77"/>
                <a:gd name="T29" fmla="*/ 1 h 39"/>
                <a:gd name="T30" fmla="*/ 0 w 77"/>
                <a:gd name="T31" fmla="*/ 1 h 39"/>
                <a:gd name="T32" fmla="*/ 0 w 77"/>
                <a:gd name="T33" fmla="*/ 1 h 39"/>
                <a:gd name="T34" fmla="*/ 0 w 77"/>
                <a:gd name="T35" fmla="*/ 1 h 39"/>
                <a:gd name="T36" fmla="*/ 0 w 77"/>
                <a:gd name="T37" fmla="*/ 1 h 39"/>
                <a:gd name="T38" fmla="*/ 0 w 77"/>
                <a:gd name="T39" fmla="*/ 1 h 39"/>
                <a:gd name="T40" fmla="*/ 0 w 77"/>
                <a:gd name="T41" fmla="*/ 1 h 39"/>
                <a:gd name="T42" fmla="*/ 0 w 77"/>
                <a:gd name="T43" fmla="*/ 1 h 39"/>
                <a:gd name="T44" fmla="*/ 0 w 77"/>
                <a:gd name="T45" fmla="*/ 1 h 39"/>
                <a:gd name="T46" fmla="*/ 0 w 77"/>
                <a:gd name="T47" fmla="*/ 1 h 39"/>
                <a:gd name="T48" fmla="*/ 0 w 77"/>
                <a:gd name="T49" fmla="*/ 1 h 39"/>
                <a:gd name="T50" fmla="*/ 0 w 77"/>
                <a:gd name="T51" fmla="*/ 1 h 39"/>
                <a:gd name="T52" fmla="*/ 0 w 77"/>
                <a:gd name="T53" fmla="*/ 1 h 39"/>
                <a:gd name="T54" fmla="*/ 0 w 77"/>
                <a:gd name="T55" fmla="*/ 1 h 39"/>
                <a:gd name="T56" fmla="*/ 0 w 77"/>
                <a:gd name="T57" fmla="*/ 1 h 39"/>
                <a:gd name="T58" fmla="*/ 0 w 77"/>
                <a:gd name="T59" fmla="*/ 1 h 39"/>
                <a:gd name="T60" fmla="*/ 0 w 77"/>
                <a:gd name="T61" fmla="*/ 1 h 39"/>
                <a:gd name="T62" fmla="*/ 0 w 77"/>
                <a:gd name="T63" fmla="*/ 1 h 39"/>
                <a:gd name="T64" fmla="*/ 0 w 77"/>
                <a:gd name="T65" fmla="*/ 1 h 39"/>
                <a:gd name="T66" fmla="*/ 0 w 77"/>
                <a:gd name="T67" fmla="*/ 0 h 39"/>
                <a:gd name="T68" fmla="*/ 0 w 77"/>
                <a:gd name="T69" fmla="*/ 0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7"/>
                <a:gd name="T106" fmla="*/ 0 h 39"/>
                <a:gd name="T107" fmla="*/ 77 w 77"/>
                <a:gd name="T108" fmla="*/ 39 h 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7" h="39">
                  <a:moveTo>
                    <a:pt x="77" y="0"/>
                  </a:moveTo>
                  <a:lnTo>
                    <a:pt x="75" y="0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5" y="2"/>
                  </a:lnTo>
                  <a:lnTo>
                    <a:pt x="59" y="2"/>
                  </a:lnTo>
                  <a:lnTo>
                    <a:pt x="53" y="4"/>
                  </a:lnTo>
                  <a:lnTo>
                    <a:pt x="45" y="6"/>
                  </a:lnTo>
                  <a:lnTo>
                    <a:pt x="39" y="9"/>
                  </a:lnTo>
                  <a:lnTo>
                    <a:pt x="32" y="11"/>
                  </a:lnTo>
                  <a:lnTo>
                    <a:pt x="24" y="13"/>
                  </a:lnTo>
                  <a:lnTo>
                    <a:pt x="16" y="17"/>
                  </a:lnTo>
                  <a:lnTo>
                    <a:pt x="12" y="19"/>
                  </a:lnTo>
                  <a:lnTo>
                    <a:pt x="6" y="23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9"/>
                  </a:lnTo>
                  <a:lnTo>
                    <a:pt x="6" y="39"/>
                  </a:lnTo>
                  <a:lnTo>
                    <a:pt x="12" y="39"/>
                  </a:lnTo>
                  <a:lnTo>
                    <a:pt x="16" y="39"/>
                  </a:lnTo>
                  <a:lnTo>
                    <a:pt x="22" y="39"/>
                  </a:lnTo>
                  <a:lnTo>
                    <a:pt x="30" y="39"/>
                  </a:lnTo>
                  <a:lnTo>
                    <a:pt x="38" y="39"/>
                  </a:lnTo>
                  <a:lnTo>
                    <a:pt x="43" y="37"/>
                  </a:lnTo>
                  <a:lnTo>
                    <a:pt x="49" y="35"/>
                  </a:lnTo>
                  <a:lnTo>
                    <a:pt x="55" y="33"/>
                  </a:lnTo>
                  <a:lnTo>
                    <a:pt x="61" y="33"/>
                  </a:lnTo>
                  <a:lnTo>
                    <a:pt x="67" y="31"/>
                  </a:lnTo>
                  <a:lnTo>
                    <a:pt x="71" y="31"/>
                  </a:lnTo>
                  <a:lnTo>
                    <a:pt x="73" y="3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003" name="Freeform 72"/>
            <p:cNvSpPr>
              <a:spLocks/>
            </p:cNvSpPr>
            <p:nvPr/>
          </p:nvSpPr>
          <p:spPr bwMode="auto">
            <a:xfrm>
              <a:off x="4083" y="3300"/>
              <a:ext cx="43" cy="19"/>
            </a:xfrm>
            <a:custGeom>
              <a:avLst/>
              <a:gdLst>
                <a:gd name="T0" fmla="*/ 1 w 86"/>
                <a:gd name="T1" fmla="*/ 0 h 39"/>
                <a:gd name="T2" fmla="*/ 1 w 86"/>
                <a:gd name="T3" fmla="*/ 0 h 39"/>
                <a:gd name="T4" fmla="*/ 1 w 86"/>
                <a:gd name="T5" fmla="*/ 0 h 39"/>
                <a:gd name="T6" fmla="*/ 1 w 86"/>
                <a:gd name="T7" fmla="*/ 0 h 39"/>
                <a:gd name="T8" fmla="*/ 1 w 86"/>
                <a:gd name="T9" fmla="*/ 0 h 39"/>
                <a:gd name="T10" fmla="*/ 1 w 86"/>
                <a:gd name="T11" fmla="*/ 0 h 39"/>
                <a:gd name="T12" fmla="*/ 1 w 86"/>
                <a:gd name="T13" fmla="*/ 0 h 39"/>
                <a:gd name="T14" fmla="*/ 1 w 86"/>
                <a:gd name="T15" fmla="*/ 0 h 39"/>
                <a:gd name="T16" fmla="*/ 1 w 86"/>
                <a:gd name="T17" fmla="*/ 0 h 39"/>
                <a:gd name="T18" fmla="*/ 1 w 86"/>
                <a:gd name="T19" fmla="*/ 0 h 39"/>
                <a:gd name="T20" fmla="*/ 1 w 86"/>
                <a:gd name="T21" fmla="*/ 0 h 39"/>
                <a:gd name="T22" fmla="*/ 1 w 86"/>
                <a:gd name="T23" fmla="*/ 0 h 39"/>
                <a:gd name="T24" fmla="*/ 1 w 86"/>
                <a:gd name="T25" fmla="*/ 0 h 39"/>
                <a:gd name="T26" fmla="*/ 1 w 86"/>
                <a:gd name="T27" fmla="*/ 0 h 39"/>
                <a:gd name="T28" fmla="*/ 1 w 86"/>
                <a:gd name="T29" fmla="*/ 0 h 39"/>
                <a:gd name="T30" fmla="*/ 1 w 86"/>
                <a:gd name="T31" fmla="*/ 0 h 39"/>
                <a:gd name="T32" fmla="*/ 1 w 86"/>
                <a:gd name="T33" fmla="*/ 0 h 39"/>
                <a:gd name="T34" fmla="*/ 1 w 86"/>
                <a:gd name="T35" fmla="*/ 0 h 39"/>
                <a:gd name="T36" fmla="*/ 1 w 86"/>
                <a:gd name="T37" fmla="*/ 0 h 39"/>
                <a:gd name="T38" fmla="*/ 1 w 86"/>
                <a:gd name="T39" fmla="*/ 0 h 39"/>
                <a:gd name="T40" fmla="*/ 1 w 86"/>
                <a:gd name="T41" fmla="*/ 0 h 39"/>
                <a:gd name="T42" fmla="*/ 1 w 86"/>
                <a:gd name="T43" fmla="*/ 0 h 39"/>
                <a:gd name="T44" fmla="*/ 1 w 86"/>
                <a:gd name="T45" fmla="*/ 0 h 39"/>
                <a:gd name="T46" fmla="*/ 1 w 86"/>
                <a:gd name="T47" fmla="*/ 0 h 39"/>
                <a:gd name="T48" fmla="*/ 1 w 86"/>
                <a:gd name="T49" fmla="*/ 0 h 39"/>
                <a:gd name="T50" fmla="*/ 1 w 86"/>
                <a:gd name="T51" fmla="*/ 0 h 39"/>
                <a:gd name="T52" fmla="*/ 1 w 86"/>
                <a:gd name="T53" fmla="*/ 0 h 39"/>
                <a:gd name="T54" fmla="*/ 1 w 86"/>
                <a:gd name="T55" fmla="*/ 0 h 39"/>
                <a:gd name="T56" fmla="*/ 1 w 86"/>
                <a:gd name="T57" fmla="*/ 0 h 39"/>
                <a:gd name="T58" fmla="*/ 1 w 86"/>
                <a:gd name="T59" fmla="*/ 0 h 39"/>
                <a:gd name="T60" fmla="*/ 1 w 86"/>
                <a:gd name="T61" fmla="*/ 0 h 39"/>
                <a:gd name="T62" fmla="*/ 0 w 86"/>
                <a:gd name="T63" fmla="*/ 0 h 39"/>
                <a:gd name="T64" fmla="*/ 1 w 86"/>
                <a:gd name="T65" fmla="*/ 0 h 39"/>
                <a:gd name="T66" fmla="*/ 1 w 86"/>
                <a:gd name="T67" fmla="*/ 0 h 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39"/>
                <a:gd name="T104" fmla="*/ 86 w 86"/>
                <a:gd name="T105" fmla="*/ 39 h 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39">
                  <a:moveTo>
                    <a:pt x="2" y="14"/>
                  </a:moveTo>
                  <a:lnTo>
                    <a:pt x="2" y="14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4" y="4"/>
                  </a:lnTo>
                  <a:lnTo>
                    <a:pt x="41" y="4"/>
                  </a:lnTo>
                  <a:lnTo>
                    <a:pt x="47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9" y="0"/>
                  </a:lnTo>
                  <a:lnTo>
                    <a:pt x="73" y="0"/>
                  </a:lnTo>
                  <a:lnTo>
                    <a:pt x="78" y="2"/>
                  </a:lnTo>
                  <a:lnTo>
                    <a:pt x="82" y="6"/>
                  </a:lnTo>
                  <a:lnTo>
                    <a:pt x="86" y="10"/>
                  </a:lnTo>
                  <a:lnTo>
                    <a:pt x="84" y="12"/>
                  </a:lnTo>
                  <a:lnTo>
                    <a:pt x="82" y="16"/>
                  </a:lnTo>
                  <a:lnTo>
                    <a:pt x="78" y="17"/>
                  </a:lnTo>
                  <a:lnTo>
                    <a:pt x="73" y="21"/>
                  </a:lnTo>
                  <a:lnTo>
                    <a:pt x="67" y="23"/>
                  </a:lnTo>
                  <a:lnTo>
                    <a:pt x="59" y="27"/>
                  </a:lnTo>
                  <a:lnTo>
                    <a:pt x="51" y="29"/>
                  </a:lnTo>
                  <a:lnTo>
                    <a:pt x="43" y="31"/>
                  </a:lnTo>
                  <a:lnTo>
                    <a:pt x="35" y="33"/>
                  </a:lnTo>
                  <a:lnTo>
                    <a:pt x="28" y="33"/>
                  </a:lnTo>
                  <a:lnTo>
                    <a:pt x="20" y="35"/>
                  </a:lnTo>
                  <a:lnTo>
                    <a:pt x="14" y="37"/>
                  </a:lnTo>
                  <a:lnTo>
                    <a:pt x="8" y="39"/>
                  </a:lnTo>
                  <a:lnTo>
                    <a:pt x="2" y="39"/>
                  </a:lnTo>
                  <a:lnTo>
                    <a:pt x="0" y="39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004" name="Freeform 73"/>
            <p:cNvSpPr>
              <a:spLocks/>
            </p:cNvSpPr>
            <p:nvPr/>
          </p:nvSpPr>
          <p:spPr bwMode="auto">
            <a:xfrm>
              <a:off x="4074" y="3210"/>
              <a:ext cx="49" cy="17"/>
            </a:xfrm>
            <a:custGeom>
              <a:avLst/>
              <a:gdLst>
                <a:gd name="T0" fmla="*/ 0 w 97"/>
                <a:gd name="T1" fmla="*/ 1 h 33"/>
                <a:gd name="T2" fmla="*/ 1 w 97"/>
                <a:gd name="T3" fmla="*/ 1 h 33"/>
                <a:gd name="T4" fmla="*/ 1 w 97"/>
                <a:gd name="T5" fmla="*/ 1 h 33"/>
                <a:gd name="T6" fmla="*/ 1 w 97"/>
                <a:gd name="T7" fmla="*/ 1 h 33"/>
                <a:gd name="T8" fmla="*/ 1 w 97"/>
                <a:gd name="T9" fmla="*/ 1 h 33"/>
                <a:gd name="T10" fmla="*/ 1 w 97"/>
                <a:gd name="T11" fmla="*/ 1 h 33"/>
                <a:gd name="T12" fmla="*/ 1 w 97"/>
                <a:gd name="T13" fmla="*/ 1 h 33"/>
                <a:gd name="T14" fmla="*/ 1 w 97"/>
                <a:gd name="T15" fmla="*/ 1 h 33"/>
                <a:gd name="T16" fmla="*/ 1 w 97"/>
                <a:gd name="T17" fmla="*/ 1 h 33"/>
                <a:gd name="T18" fmla="*/ 1 w 97"/>
                <a:gd name="T19" fmla="*/ 1 h 33"/>
                <a:gd name="T20" fmla="*/ 1 w 97"/>
                <a:gd name="T21" fmla="*/ 1 h 33"/>
                <a:gd name="T22" fmla="*/ 1 w 97"/>
                <a:gd name="T23" fmla="*/ 1 h 33"/>
                <a:gd name="T24" fmla="*/ 1 w 97"/>
                <a:gd name="T25" fmla="*/ 1 h 33"/>
                <a:gd name="T26" fmla="*/ 1 w 97"/>
                <a:gd name="T27" fmla="*/ 1 h 33"/>
                <a:gd name="T28" fmla="*/ 1 w 97"/>
                <a:gd name="T29" fmla="*/ 1 h 33"/>
                <a:gd name="T30" fmla="*/ 1 w 97"/>
                <a:gd name="T31" fmla="*/ 1 h 33"/>
                <a:gd name="T32" fmla="*/ 1 w 97"/>
                <a:gd name="T33" fmla="*/ 1 h 33"/>
                <a:gd name="T34" fmla="*/ 1 w 97"/>
                <a:gd name="T35" fmla="*/ 1 h 33"/>
                <a:gd name="T36" fmla="*/ 1 w 97"/>
                <a:gd name="T37" fmla="*/ 1 h 33"/>
                <a:gd name="T38" fmla="*/ 1 w 97"/>
                <a:gd name="T39" fmla="*/ 1 h 33"/>
                <a:gd name="T40" fmla="*/ 1 w 97"/>
                <a:gd name="T41" fmla="*/ 1 h 33"/>
                <a:gd name="T42" fmla="*/ 1 w 97"/>
                <a:gd name="T43" fmla="*/ 1 h 33"/>
                <a:gd name="T44" fmla="*/ 1 w 97"/>
                <a:gd name="T45" fmla="*/ 1 h 33"/>
                <a:gd name="T46" fmla="*/ 1 w 97"/>
                <a:gd name="T47" fmla="*/ 1 h 33"/>
                <a:gd name="T48" fmla="*/ 1 w 97"/>
                <a:gd name="T49" fmla="*/ 1 h 33"/>
                <a:gd name="T50" fmla="*/ 1 w 97"/>
                <a:gd name="T51" fmla="*/ 1 h 33"/>
                <a:gd name="T52" fmla="*/ 1 w 97"/>
                <a:gd name="T53" fmla="*/ 0 h 33"/>
                <a:gd name="T54" fmla="*/ 1 w 97"/>
                <a:gd name="T55" fmla="*/ 0 h 33"/>
                <a:gd name="T56" fmla="*/ 1 w 97"/>
                <a:gd name="T57" fmla="*/ 0 h 33"/>
                <a:gd name="T58" fmla="*/ 1 w 97"/>
                <a:gd name="T59" fmla="*/ 0 h 33"/>
                <a:gd name="T60" fmla="*/ 1 w 97"/>
                <a:gd name="T61" fmla="*/ 0 h 33"/>
                <a:gd name="T62" fmla="*/ 0 w 97"/>
                <a:gd name="T63" fmla="*/ 1 h 33"/>
                <a:gd name="T64" fmla="*/ 0 w 97"/>
                <a:gd name="T65" fmla="*/ 1 h 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7"/>
                <a:gd name="T100" fmla="*/ 0 h 33"/>
                <a:gd name="T101" fmla="*/ 97 w 97"/>
                <a:gd name="T102" fmla="*/ 33 h 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7" h="33">
                  <a:moveTo>
                    <a:pt x="0" y="28"/>
                  </a:moveTo>
                  <a:lnTo>
                    <a:pt x="2" y="28"/>
                  </a:lnTo>
                  <a:lnTo>
                    <a:pt x="6" y="28"/>
                  </a:lnTo>
                  <a:lnTo>
                    <a:pt x="13" y="29"/>
                  </a:lnTo>
                  <a:lnTo>
                    <a:pt x="19" y="29"/>
                  </a:lnTo>
                  <a:lnTo>
                    <a:pt x="29" y="29"/>
                  </a:lnTo>
                  <a:lnTo>
                    <a:pt x="37" y="31"/>
                  </a:lnTo>
                  <a:lnTo>
                    <a:pt x="47" y="33"/>
                  </a:lnTo>
                  <a:lnTo>
                    <a:pt x="54" y="33"/>
                  </a:lnTo>
                  <a:lnTo>
                    <a:pt x="64" y="33"/>
                  </a:lnTo>
                  <a:lnTo>
                    <a:pt x="72" y="33"/>
                  </a:lnTo>
                  <a:lnTo>
                    <a:pt x="80" y="33"/>
                  </a:lnTo>
                  <a:lnTo>
                    <a:pt x="86" y="31"/>
                  </a:lnTo>
                  <a:lnTo>
                    <a:pt x="92" y="31"/>
                  </a:lnTo>
                  <a:lnTo>
                    <a:pt x="93" y="29"/>
                  </a:lnTo>
                  <a:lnTo>
                    <a:pt x="97" y="28"/>
                  </a:lnTo>
                  <a:lnTo>
                    <a:pt x="95" y="24"/>
                  </a:lnTo>
                  <a:lnTo>
                    <a:pt x="92" y="20"/>
                  </a:lnTo>
                  <a:lnTo>
                    <a:pt x="88" y="18"/>
                  </a:lnTo>
                  <a:lnTo>
                    <a:pt x="82" y="14"/>
                  </a:lnTo>
                  <a:lnTo>
                    <a:pt x="74" y="12"/>
                  </a:lnTo>
                  <a:lnTo>
                    <a:pt x="66" y="10"/>
                  </a:lnTo>
                  <a:lnTo>
                    <a:pt x="58" y="8"/>
                  </a:lnTo>
                  <a:lnTo>
                    <a:pt x="51" y="6"/>
                  </a:lnTo>
                  <a:lnTo>
                    <a:pt x="41" y="4"/>
                  </a:lnTo>
                  <a:lnTo>
                    <a:pt x="33" y="2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005" name="Freeform 74"/>
            <p:cNvSpPr>
              <a:spLocks/>
            </p:cNvSpPr>
            <p:nvPr/>
          </p:nvSpPr>
          <p:spPr bwMode="auto">
            <a:xfrm>
              <a:off x="4341" y="3299"/>
              <a:ext cx="27" cy="39"/>
            </a:xfrm>
            <a:custGeom>
              <a:avLst/>
              <a:gdLst>
                <a:gd name="T0" fmla="*/ 0 w 55"/>
                <a:gd name="T1" fmla="*/ 0 h 78"/>
                <a:gd name="T2" fmla="*/ 0 w 55"/>
                <a:gd name="T3" fmla="*/ 1 h 78"/>
                <a:gd name="T4" fmla="*/ 0 w 55"/>
                <a:gd name="T5" fmla="*/ 1 h 78"/>
                <a:gd name="T6" fmla="*/ 0 w 55"/>
                <a:gd name="T7" fmla="*/ 1 h 78"/>
                <a:gd name="T8" fmla="*/ 0 w 55"/>
                <a:gd name="T9" fmla="*/ 1 h 78"/>
                <a:gd name="T10" fmla="*/ 0 w 55"/>
                <a:gd name="T11" fmla="*/ 1 h 78"/>
                <a:gd name="T12" fmla="*/ 0 w 55"/>
                <a:gd name="T13" fmla="*/ 1 h 78"/>
                <a:gd name="T14" fmla="*/ 0 w 55"/>
                <a:gd name="T15" fmla="*/ 1 h 78"/>
                <a:gd name="T16" fmla="*/ 0 w 55"/>
                <a:gd name="T17" fmla="*/ 1 h 78"/>
                <a:gd name="T18" fmla="*/ 0 w 55"/>
                <a:gd name="T19" fmla="*/ 1 h 78"/>
                <a:gd name="T20" fmla="*/ 0 w 55"/>
                <a:gd name="T21" fmla="*/ 1 h 78"/>
                <a:gd name="T22" fmla="*/ 0 w 55"/>
                <a:gd name="T23" fmla="*/ 1 h 78"/>
                <a:gd name="T24" fmla="*/ 0 w 55"/>
                <a:gd name="T25" fmla="*/ 1 h 78"/>
                <a:gd name="T26" fmla="*/ 0 w 55"/>
                <a:gd name="T27" fmla="*/ 1 h 78"/>
                <a:gd name="T28" fmla="*/ 0 w 55"/>
                <a:gd name="T29" fmla="*/ 1 h 78"/>
                <a:gd name="T30" fmla="*/ 0 w 55"/>
                <a:gd name="T31" fmla="*/ 1 h 78"/>
                <a:gd name="T32" fmla="*/ 0 w 55"/>
                <a:gd name="T33" fmla="*/ 1 h 78"/>
                <a:gd name="T34" fmla="*/ 0 w 55"/>
                <a:gd name="T35" fmla="*/ 1 h 78"/>
                <a:gd name="T36" fmla="*/ 0 w 55"/>
                <a:gd name="T37" fmla="*/ 1 h 78"/>
                <a:gd name="T38" fmla="*/ 0 w 55"/>
                <a:gd name="T39" fmla="*/ 1 h 78"/>
                <a:gd name="T40" fmla="*/ 0 w 55"/>
                <a:gd name="T41" fmla="*/ 1 h 78"/>
                <a:gd name="T42" fmla="*/ 0 w 55"/>
                <a:gd name="T43" fmla="*/ 1 h 78"/>
                <a:gd name="T44" fmla="*/ 0 w 55"/>
                <a:gd name="T45" fmla="*/ 1 h 78"/>
                <a:gd name="T46" fmla="*/ 0 w 55"/>
                <a:gd name="T47" fmla="*/ 1 h 78"/>
                <a:gd name="T48" fmla="*/ 0 w 55"/>
                <a:gd name="T49" fmla="*/ 1 h 78"/>
                <a:gd name="T50" fmla="*/ 0 w 55"/>
                <a:gd name="T51" fmla="*/ 1 h 78"/>
                <a:gd name="T52" fmla="*/ 0 w 55"/>
                <a:gd name="T53" fmla="*/ 1 h 78"/>
                <a:gd name="T54" fmla="*/ 0 w 55"/>
                <a:gd name="T55" fmla="*/ 1 h 78"/>
                <a:gd name="T56" fmla="*/ 0 w 55"/>
                <a:gd name="T57" fmla="*/ 1 h 78"/>
                <a:gd name="T58" fmla="*/ 0 w 55"/>
                <a:gd name="T59" fmla="*/ 0 h 78"/>
                <a:gd name="T60" fmla="*/ 0 w 55"/>
                <a:gd name="T61" fmla="*/ 0 h 7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5"/>
                <a:gd name="T94" fmla="*/ 0 h 78"/>
                <a:gd name="T95" fmla="*/ 55 w 55"/>
                <a:gd name="T96" fmla="*/ 78 h 7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5" h="78">
                  <a:moveTo>
                    <a:pt x="41" y="0"/>
                  </a:moveTo>
                  <a:lnTo>
                    <a:pt x="37" y="2"/>
                  </a:lnTo>
                  <a:lnTo>
                    <a:pt x="31" y="10"/>
                  </a:lnTo>
                  <a:lnTo>
                    <a:pt x="28" y="14"/>
                  </a:lnTo>
                  <a:lnTo>
                    <a:pt x="26" y="19"/>
                  </a:lnTo>
                  <a:lnTo>
                    <a:pt x="20" y="25"/>
                  </a:lnTo>
                  <a:lnTo>
                    <a:pt x="18" y="33"/>
                  </a:lnTo>
                  <a:lnTo>
                    <a:pt x="12" y="39"/>
                  </a:lnTo>
                  <a:lnTo>
                    <a:pt x="8" y="45"/>
                  </a:lnTo>
                  <a:lnTo>
                    <a:pt x="6" y="51"/>
                  </a:lnTo>
                  <a:lnTo>
                    <a:pt x="4" y="59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8"/>
                  </a:lnTo>
                  <a:lnTo>
                    <a:pt x="18" y="72"/>
                  </a:lnTo>
                  <a:lnTo>
                    <a:pt x="22" y="66"/>
                  </a:lnTo>
                  <a:lnTo>
                    <a:pt x="26" y="61"/>
                  </a:lnTo>
                  <a:lnTo>
                    <a:pt x="30" y="55"/>
                  </a:lnTo>
                  <a:lnTo>
                    <a:pt x="35" y="49"/>
                  </a:lnTo>
                  <a:lnTo>
                    <a:pt x="37" y="41"/>
                  </a:lnTo>
                  <a:lnTo>
                    <a:pt x="41" y="35"/>
                  </a:lnTo>
                  <a:lnTo>
                    <a:pt x="45" y="27"/>
                  </a:lnTo>
                  <a:lnTo>
                    <a:pt x="49" y="21"/>
                  </a:lnTo>
                  <a:lnTo>
                    <a:pt x="49" y="16"/>
                  </a:lnTo>
                  <a:lnTo>
                    <a:pt x="53" y="14"/>
                  </a:lnTo>
                  <a:lnTo>
                    <a:pt x="55" y="1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2493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2493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2493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158FB71-729D-4153-8241-349E3AFBDC00}" type="slidenum">
              <a:rPr lang="en-US" altLang="ru-RU"/>
              <a:pPr eaLnBrk="1" hangingPunct="1"/>
              <a:t>105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 noChangeArrowheads="1"/>
          </p:cNvSpPr>
          <p:nvPr>
            <p:ph type="title"/>
          </p:nvPr>
        </p:nvSpPr>
        <p:spPr>
          <a:xfrm>
            <a:off x="504825" y="617538"/>
            <a:ext cx="8229600" cy="947737"/>
          </a:xfrm>
        </p:spPr>
        <p:txBody>
          <a:bodyPr/>
          <a:lstStyle/>
          <a:p>
            <a:r>
              <a:rPr lang="en-US" altLang="ru-RU" sz="3600" b="1" u="sng" smtClean="0"/>
              <a:t>Measuring Blood Pressure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561975" y="2133600"/>
          <a:ext cx="8096250" cy="38957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493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927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541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65647">
                <a:tc>
                  <a:txBody>
                    <a:bodyPr/>
                    <a:lstStyle/>
                    <a:p>
                      <a:r>
                        <a:rPr lang="en-US" sz="1800" dirty="0" smtClean="0"/>
                        <a:t>Blood Pressure</a:t>
                      </a:r>
                      <a:endParaRPr lang="en-US" sz="1800" dirty="0"/>
                    </a:p>
                  </a:txBody>
                  <a:tcP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/>
                        <a:t>Systolic</a:t>
                      </a:r>
                      <a:r>
                        <a:rPr lang="en-US" sz="1800" baseline="0" dirty="0" smtClean="0"/>
                        <a:t> </a:t>
                      </a:r>
                    </a:p>
                    <a:p>
                      <a:r>
                        <a:rPr lang="en-US" sz="1800" baseline="0" dirty="0" smtClean="0"/>
                        <a:t>(top#)</a:t>
                      </a:r>
                      <a:endParaRPr lang="en-US" sz="1800" dirty="0"/>
                    </a:p>
                  </a:txBody>
                  <a:tcPr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/>
                        <a:t>Diastolic </a:t>
                      </a:r>
                    </a:p>
                    <a:p>
                      <a:r>
                        <a:rPr lang="en-US" sz="1800" dirty="0" smtClean="0"/>
                        <a:t>(bottom</a:t>
                      </a:r>
                      <a:r>
                        <a:rPr lang="en-US" sz="1800" baseline="0" dirty="0" smtClean="0"/>
                        <a:t> #)</a:t>
                      </a:r>
                      <a:endParaRPr lang="en-US" sz="1800" dirty="0"/>
                    </a:p>
                  </a:txBody>
                  <a:tcPr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0471"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Normal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≤ 120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&lt;80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6536"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Pre Hypertension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120-139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80-89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FF99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76536"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Hypertension Stage</a:t>
                      </a:r>
                      <a:r>
                        <a:rPr lang="en-US" sz="1800" b="1" baseline="0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(1)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FF66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140-159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FF66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90-99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FF66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76536"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Hypertension Stage (2)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≥160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2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≥100</a:t>
                      </a:r>
                      <a:endParaRPr lang="en-US" sz="1800" b="1" dirty="0">
                        <a:solidFill>
                          <a:schemeClr val="tx2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25981" name="Date Placeholder 2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25982" name="Footer Placeholder 3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2598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9482EBA-D18F-448F-B98A-E079A9668DEA}" type="slidenum">
              <a:rPr lang="en-US" altLang="ru-RU"/>
              <a:pPr eaLnBrk="1" hangingPunct="1"/>
              <a:t>106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Guidelines for Blood Pressure Measurements</a:t>
            </a:r>
          </a:p>
        </p:txBody>
      </p:sp>
      <p:sp>
        <p:nvSpPr>
          <p:cNvPr id="12697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95425"/>
            <a:ext cx="4745038" cy="4630738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Measure on upper arm 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Have correct size cuff 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Identify brachial artery for correct placement of stethoscope</a:t>
            </a:r>
          </a:p>
        </p:txBody>
      </p:sp>
      <p:grpSp>
        <p:nvGrpSpPr>
          <p:cNvPr id="126980" name="Group 167"/>
          <p:cNvGrpSpPr>
            <a:grpSpLocks/>
          </p:cNvGrpSpPr>
          <p:nvPr/>
        </p:nvGrpSpPr>
        <p:grpSpPr bwMode="auto">
          <a:xfrm>
            <a:off x="5307013" y="2630488"/>
            <a:ext cx="3465512" cy="2462212"/>
            <a:chOff x="3244" y="1432"/>
            <a:chExt cx="2361" cy="1717"/>
          </a:xfrm>
        </p:grpSpPr>
        <p:sp>
          <p:nvSpPr>
            <p:cNvPr id="126984" name="AutoShape 6"/>
            <p:cNvSpPr>
              <a:spLocks noChangeAspect="1" noChangeArrowheads="1" noTextEdit="1"/>
            </p:cNvSpPr>
            <p:nvPr/>
          </p:nvSpPr>
          <p:spPr bwMode="auto">
            <a:xfrm>
              <a:off x="3244" y="1432"/>
              <a:ext cx="2361" cy="1717"/>
            </a:xfrm>
            <a:prstGeom prst="rect">
              <a:avLst/>
            </a:prstGeom>
            <a:solidFill>
              <a:srgbClr val="BFD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85" name="Freeform 8"/>
            <p:cNvSpPr>
              <a:spLocks/>
            </p:cNvSpPr>
            <p:nvPr/>
          </p:nvSpPr>
          <p:spPr bwMode="auto">
            <a:xfrm>
              <a:off x="3253" y="2918"/>
              <a:ext cx="203" cy="215"/>
            </a:xfrm>
            <a:custGeom>
              <a:avLst/>
              <a:gdLst>
                <a:gd name="T0" fmla="*/ 1 w 405"/>
                <a:gd name="T1" fmla="*/ 0 h 431"/>
                <a:gd name="T2" fmla="*/ 0 w 405"/>
                <a:gd name="T3" fmla="*/ 0 h 431"/>
                <a:gd name="T4" fmla="*/ 1 w 405"/>
                <a:gd name="T5" fmla="*/ 0 h 431"/>
                <a:gd name="T6" fmla="*/ 1 w 405"/>
                <a:gd name="T7" fmla="*/ 0 h 431"/>
                <a:gd name="T8" fmla="*/ 1 w 405"/>
                <a:gd name="T9" fmla="*/ 0 h 431"/>
                <a:gd name="T10" fmla="*/ 1 w 405"/>
                <a:gd name="T11" fmla="*/ 0 h 431"/>
                <a:gd name="T12" fmla="*/ 1 w 405"/>
                <a:gd name="T13" fmla="*/ 0 h 4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5"/>
                <a:gd name="T22" fmla="*/ 0 h 431"/>
                <a:gd name="T23" fmla="*/ 405 w 405"/>
                <a:gd name="T24" fmla="*/ 431 h 4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5" h="431">
                  <a:moveTo>
                    <a:pt x="31" y="431"/>
                  </a:moveTo>
                  <a:lnTo>
                    <a:pt x="0" y="156"/>
                  </a:lnTo>
                  <a:lnTo>
                    <a:pt x="37" y="69"/>
                  </a:lnTo>
                  <a:lnTo>
                    <a:pt x="205" y="0"/>
                  </a:lnTo>
                  <a:lnTo>
                    <a:pt x="405" y="431"/>
                  </a:lnTo>
                  <a:lnTo>
                    <a:pt x="31" y="431"/>
                  </a:lnTo>
                  <a:close/>
                </a:path>
              </a:pathLst>
            </a:custGeom>
            <a:solidFill>
              <a:srgbClr val="A3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86" name="Freeform 9"/>
            <p:cNvSpPr>
              <a:spLocks/>
            </p:cNvSpPr>
            <p:nvPr/>
          </p:nvSpPr>
          <p:spPr bwMode="auto">
            <a:xfrm>
              <a:off x="4706" y="1716"/>
              <a:ext cx="842" cy="1417"/>
            </a:xfrm>
            <a:custGeom>
              <a:avLst/>
              <a:gdLst>
                <a:gd name="T0" fmla="*/ 0 w 1683"/>
                <a:gd name="T1" fmla="*/ 0 h 2835"/>
                <a:gd name="T2" fmla="*/ 0 w 1683"/>
                <a:gd name="T3" fmla="*/ 0 h 2835"/>
                <a:gd name="T4" fmla="*/ 1 w 1683"/>
                <a:gd name="T5" fmla="*/ 0 h 2835"/>
                <a:gd name="T6" fmla="*/ 1 w 1683"/>
                <a:gd name="T7" fmla="*/ 0 h 2835"/>
                <a:gd name="T8" fmla="*/ 1 w 1683"/>
                <a:gd name="T9" fmla="*/ 0 h 2835"/>
                <a:gd name="T10" fmla="*/ 1 w 1683"/>
                <a:gd name="T11" fmla="*/ 0 h 2835"/>
                <a:gd name="T12" fmla="*/ 1 w 1683"/>
                <a:gd name="T13" fmla="*/ 0 h 2835"/>
                <a:gd name="T14" fmla="*/ 1 w 1683"/>
                <a:gd name="T15" fmla="*/ 0 h 2835"/>
                <a:gd name="T16" fmla="*/ 1 w 1683"/>
                <a:gd name="T17" fmla="*/ 0 h 2835"/>
                <a:gd name="T18" fmla="*/ 1 w 1683"/>
                <a:gd name="T19" fmla="*/ 0 h 2835"/>
                <a:gd name="T20" fmla="*/ 1 w 1683"/>
                <a:gd name="T21" fmla="*/ 0 h 2835"/>
                <a:gd name="T22" fmla="*/ 1 w 1683"/>
                <a:gd name="T23" fmla="*/ 0 h 2835"/>
                <a:gd name="T24" fmla="*/ 1 w 1683"/>
                <a:gd name="T25" fmla="*/ 0 h 2835"/>
                <a:gd name="T26" fmla="*/ 1 w 1683"/>
                <a:gd name="T27" fmla="*/ 0 h 2835"/>
                <a:gd name="T28" fmla="*/ 1 w 1683"/>
                <a:gd name="T29" fmla="*/ 0 h 2835"/>
                <a:gd name="T30" fmla="*/ 1 w 1683"/>
                <a:gd name="T31" fmla="*/ 0 h 2835"/>
                <a:gd name="T32" fmla="*/ 1 w 1683"/>
                <a:gd name="T33" fmla="*/ 0 h 2835"/>
                <a:gd name="T34" fmla="*/ 1 w 1683"/>
                <a:gd name="T35" fmla="*/ 0 h 2835"/>
                <a:gd name="T36" fmla="*/ 1 w 1683"/>
                <a:gd name="T37" fmla="*/ 0 h 2835"/>
                <a:gd name="T38" fmla="*/ 1 w 1683"/>
                <a:gd name="T39" fmla="*/ 0 h 2835"/>
                <a:gd name="T40" fmla="*/ 1 w 1683"/>
                <a:gd name="T41" fmla="*/ 0 h 2835"/>
                <a:gd name="T42" fmla="*/ 1 w 1683"/>
                <a:gd name="T43" fmla="*/ 0 h 2835"/>
                <a:gd name="T44" fmla="*/ 1 w 1683"/>
                <a:gd name="T45" fmla="*/ 0 h 2835"/>
                <a:gd name="T46" fmla="*/ 0 w 1683"/>
                <a:gd name="T47" fmla="*/ 0 h 2835"/>
                <a:gd name="T48" fmla="*/ 0 w 1683"/>
                <a:gd name="T49" fmla="*/ 0 h 28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3"/>
                <a:gd name="T76" fmla="*/ 0 h 2835"/>
                <a:gd name="T77" fmla="*/ 1683 w 1683"/>
                <a:gd name="T78" fmla="*/ 2835 h 28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3" h="2835">
                  <a:moveTo>
                    <a:pt x="0" y="424"/>
                  </a:moveTo>
                  <a:lnTo>
                    <a:pt x="0" y="737"/>
                  </a:lnTo>
                  <a:lnTo>
                    <a:pt x="180" y="1049"/>
                  </a:lnTo>
                  <a:lnTo>
                    <a:pt x="262" y="1255"/>
                  </a:lnTo>
                  <a:lnTo>
                    <a:pt x="356" y="1298"/>
                  </a:lnTo>
                  <a:lnTo>
                    <a:pt x="430" y="1449"/>
                  </a:lnTo>
                  <a:lnTo>
                    <a:pt x="468" y="1480"/>
                  </a:lnTo>
                  <a:lnTo>
                    <a:pt x="468" y="1574"/>
                  </a:lnTo>
                  <a:lnTo>
                    <a:pt x="412" y="1849"/>
                  </a:lnTo>
                  <a:lnTo>
                    <a:pt x="437" y="2141"/>
                  </a:lnTo>
                  <a:lnTo>
                    <a:pt x="461" y="2835"/>
                  </a:lnTo>
                  <a:lnTo>
                    <a:pt x="1683" y="2835"/>
                  </a:lnTo>
                  <a:lnTo>
                    <a:pt x="1634" y="2560"/>
                  </a:lnTo>
                  <a:lnTo>
                    <a:pt x="1671" y="1830"/>
                  </a:lnTo>
                  <a:lnTo>
                    <a:pt x="1578" y="1468"/>
                  </a:lnTo>
                  <a:lnTo>
                    <a:pt x="1427" y="1255"/>
                  </a:lnTo>
                  <a:lnTo>
                    <a:pt x="1416" y="1074"/>
                  </a:lnTo>
                  <a:lnTo>
                    <a:pt x="1427" y="880"/>
                  </a:lnTo>
                  <a:lnTo>
                    <a:pt x="1197" y="387"/>
                  </a:lnTo>
                  <a:lnTo>
                    <a:pt x="923" y="168"/>
                  </a:lnTo>
                  <a:lnTo>
                    <a:pt x="449" y="56"/>
                  </a:lnTo>
                  <a:lnTo>
                    <a:pt x="349" y="0"/>
                  </a:lnTo>
                  <a:lnTo>
                    <a:pt x="287" y="68"/>
                  </a:lnTo>
                  <a:lnTo>
                    <a:pt x="0" y="424"/>
                  </a:lnTo>
                  <a:close/>
                </a:path>
              </a:pathLst>
            </a:custGeom>
            <a:solidFill>
              <a:srgbClr val="A3F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87" name="Freeform 10"/>
            <p:cNvSpPr>
              <a:spLocks/>
            </p:cNvSpPr>
            <p:nvPr/>
          </p:nvSpPr>
          <p:spPr bwMode="auto">
            <a:xfrm>
              <a:off x="3948" y="2388"/>
              <a:ext cx="129" cy="174"/>
            </a:xfrm>
            <a:custGeom>
              <a:avLst/>
              <a:gdLst>
                <a:gd name="T0" fmla="*/ 0 w 256"/>
                <a:gd name="T1" fmla="*/ 0 h 349"/>
                <a:gd name="T2" fmla="*/ 1 w 256"/>
                <a:gd name="T3" fmla="*/ 0 h 349"/>
                <a:gd name="T4" fmla="*/ 1 w 256"/>
                <a:gd name="T5" fmla="*/ 0 h 349"/>
                <a:gd name="T6" fmla="*/ 1 w 256"/>
                <a:gd name="T7" fmla="*/ 0 h 349"/>
                <a:gd name="T8" fmla="*/ 0 w 256"/>
                <a:gd name="T9" fmla="*/ 0 h 349"/>
                <a:gd name="T10" fmla="*/ 0 w 256"/>
                <a:gd name="T11" fmla="*/ 0 h 3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6"/>
                <a:gd name="T19" fmla="*/ 0 h 349"/>
                <a:gd name="T20" fmla="*/ 256 w 256"/>
                <a:gd name="T21" fmla="*/ 349 h 3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6" h="349">
                  <a:moveTo>
                    <a:pt x="0" y="0"/>
                  </a:moveTo>
                  <a:lnTo>
                    <a:pt x="256" y="131"/>
                  </a:lnTo>
                  <a:lnTo>
                    <a:pt x="200" y="212"/>
                  </a:lnTo>
                  <a:lnTo>
                    <a:pt x="163" y="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88" name="Freeform 11"/>
            <p:cNvSpPr>
              <a:spLocks/>
            </p:cNvSpPr>
            <p:nvPr/>
          </p:nvSpPr>
          <p:spPr bwMode="auto">
            <a:xfrm>
              <a:off x="3353" y="2318"/>
              <a:ext cx="792" cy="815"/>
            </a:xfrm>
            <a:custGeom>
              <a:avLst/>
              <a:gdLst>
                <a:gd name="T0" fmla="*/ 1 w 1584"/>
                <a:gd name="T1" fmla="*/ 1 h 1630"/>
                <a:gd name="T2" fmla="*/ 1 w 1584"/>
                <a:gd name="T3" fmla="*/ 1 h 1630"/>
                <a:gd name="T4" fmla="*/ 1 w 1584"/>
                <a:gd name="T5" fmla="*/ 1 h 1630"/>
                <a:gd name="T6" fmla="*/ 1 w 1584"/>
                <a:gd name="T7" fmla="*/ 1 h 1630"/>
                <a:gd name="T8" fmla="*/ 1 w 1584"/>
                <a:gd name="T9" fmla="*/ 1 h 1630"/>
                <a:gd name="T10" fmla="*/ 1 w 1584"/>
                <a:gd name="T11" fmla="*/ 1 h 1630"/>
                <a:gd name="T12" fmla="*/ 1 w 1584"/>
                <a:gd name="T13" fmla="*/ 1 h 1630"/>
                <a:gd name="T14" fmla="*/ 1 w 1584"/>
                <a:gd name="T15" fmla="*/ 1 h 1630"/>
                <a:gd name="T16" fmla="*/ 0 w 1584"/>
                <a:gd name="T17" fmla="*/ 1 h 1630"/>
                <a:gd name="T18" fmla="*/ 1 w 1584"/>
                <a:gd name="T19" fmla="*/ 1 h 1630"/>
                <a:gd name="T20" fmla="*/ 1 w 1584"/>
                <a:gd name="T21" fmla="*/ 1 h 1630"/>
                <a:gd name="T22" fmla="*/ 1 w 1584"/>
                <a:gd name="T23" fmla="*/ 1 h 1630"/>
                <a:gd name="T24" fmla="*/ 1 w 1584"/>
                <a:gd name="T25" fmla="*/ 1 h 1630"/>
                <a:gd name="T26" fmla="*/ 1 w 1584"/>
                <a:gd name="T27" fmla="*/ 0 h 1630"/>
                <a:gd name="T28" fmla="*/ 1 w 1584"/>
                <a:gd name="T29" fmla="*/ 1 h 1630"/>
                <a:gd name="T30" fmla="*/ 1 w 1584"/>
                <a:gd name="T31" fmla="*/ 1 h 16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84"/>
                <a:gd name="T49" fmla="*/ 0 h 1630"/>
                <a:gd name="T50" fmla="*/ 1584 w 1584"/>
                <a:gd name="T51" fmla="*/ 1630 h 16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84" h="1630">
                  <a:moveTo>
                    <a:pt x="1223" y="188"/>
                  </a:moveTo>
                  <a:lnTo>
                    <a:pt x="1323" y="412"/>
                  </a:lnTo>
                  <a:lnTo>
                    <a:pt x="1472" y="1087"/>
                  </a:lnTo>
                  <a:lnTo>
                    <a:pt x="1391" y="1375"/>
                  </a:lnTo>
                  <a:lnTo>
                    <a:pt x="1447" y="1481"/>
                  </a:lnTo>
                  <a:lnTo>
                    <a:pt x="1572" y="1505"/>
                  </a:lnTo>
                  <a:lnTo>
                    <a:pt x="1584" y="1630"/>
                  </a:lnTo>
                  <a:lnTo>
                    <a:pt x="182" y="1630"/>
                  </a:lnTo>
                  <a:lnTo>
                    <a:pt x="0" y="905"/>
                  </a:lnTo>
                  <a:lnTo>
                    <a:pt x="74" y="650"/>
                  </a:lnTo>
                  <a:lnTo>
                    <a:pt x="250" y="418"/>
                  </a:lnTo>
                  <a:lnTo>
                    <a:pt x="318" y="313"/>
                  </a:lnTo>
                  <a:lnTo>
                    <a:pt x="368" y="138"/>
                  </a:lnTo>
                  <a:lnTo>
                    <a:pt x="573" y="0"/>
                  </a:lnTo>
                  <a:lnTo>
                    <a:pt x="1223" y="188"/>
                  </a:lnTo>
                  <a:close/>
                </a:path>
              </a:pathLst>
            </a:custGeom>
            <a:solidFill>
              <a:srgbClr val="FFE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89" name="Freeform 12"/>
            <p:cNvSpPr>
              <a:spLocks/>
            </p:cNvSpPr>
            <p:nvPr/>
          </p:nvSpPr>
          <p:spPr bwMode="auto">
            <a:xfrm>
              <a:off x="3459" y="1780"/>
              <a:ext cx="573" cy="541"/>
            </a:xfrm>
            <a:custGeom>
              <a:avLst/>
              <a:gdLst>
                <a:gd name="T0" fmla="*/ 1 w 1146"/>
                <a:gd name="T1" fmla="*/ 0 h 1083"/>
                <a:gd name="T2" fmla="*/ 1 w 1146"/>
                <a:gd name="T3" fmla="*/ 0 h 1083"/>
                <a:gd name="T4" fmla="*/ 0 w 1146"/>
                <a:gd name="T5" fmla="*/ 0 h 1083"/>
                <a:gd name="T6" fmla="*/ 0 w 1146"/>
                <a:gd name="T7" fmla="*/ 0 h 1083"/>
                <a:gd name="T8" fmla="*/ 1 w 1146"/>
                <a:gd name="T9" fmla="*/ 0 h 1083"/>
                <a:gd name="T10" fmla="*/ 1 w 1146"/>
                <a:gd name="T11" fmla="*/ 0 h 1083"/>
                <a:gd name="T12" fmla="*/ 1 w 1146"/>
                <a:gd name="T13" fmla="*/ 0 h 1083"/>
                <a:gd name="T14" fmla="*/ 1 w 1146"/>
                <a:gd name="T15" fmla="*/ 0 h 1083"/>
                <a:gd name="T16" fmla="*/ 1 w 1146"/>
                <a:gd name="T17" fmla="*/ 0 h 1083"/>
                <a:gd name="T18" fmla="*/ 1 w 1146"/>
                <a:gd name="T19" fmla="*/ 0 h 1083"/>
                <a:gd name="T20" fmla="*/ 1 w 1146"/>
                <a:gd name="T21" fmla="*/ 0 h 1083"/>
                <a:gd name="T22" fmla="*/ 1 w 1146"/>
                <a:gd name="T23" fmla="*/ 0 h 1083"/>
                <a:gd name="T24" fmla="*/ 1 w 1146"/>
                <a:gd name="T25" fmla="*/ 0 h 1083"/>
                <a:gd name="T26" fmla="*/ 1 w 1146"/>
                <a:gd name="T27" fmla="*/ 0 h 1083"/>
                <a:gd name="T28" fmla="*/ 1 w 1146"/>
                <a:gd name="T29" fmla="*/ 0 h 1083"/>
                <a:gd name="T30" fmla="*/ 1 w 1146"/>
                <a:gd name="T31" fmla="*/ 0 h 1083"/>
                <a:gd name="T32" fmla="*/ 1 w 1146"/>
                <a:gd name="T33" fmla="*/ 0 h 1083"/>
                <a:gd name="T34" fmla="*/ 1 w 1146"/>
                <a:gd name="T35" fmla="*/ 0 h 1083"/>
                <a:gd name="T36" fmla="*/ 1 w 1146"/>
                <a:gd name="T37" fmla="*/ 0 h 1083"/>
                <a:gd name="T38" fmla="*/ 1 w 1146"/>
                <a:gd name="T39" fmla="*/ 0 h 1083"/>
                <a:gd name="T40" fmla="*/ 1 w 1146"/>
                <a:gd name="T41" fmla="*/ 0 h 1083"/>
                <a:gd name="T42" fmla="*/ 1 w 1146"/>
                <a:gd name="T43" fmla="*/ 0 h 1083"/>
                <a:gd name="T44" fmla="*/ 1 w 1146"/>
                <a:gd name="T45" fmla="*/ 0 h 1083"/>
                <a:gd name="T46" fmla="*/ 1 w 1146"/>
                <a:gd name="T47" fmla="*/ 0 h 1083"/>
                <a:gd name="T48" fmla="*/ 1 w 1146"/>
                <a:gd name="T49" fmla="*/ 0 h 1083"/>
                <a:gd name="T50" fmla="*/ 1 w 1146"/>
                <a:gd name="T51" fmla="*/ 0 h 1083"/>
                <a:gd name="T52" fmla="*/ 1 w 1146"/>
                <a:gd name="T53" fmla="*/ 0 h 1083"/>
                <a:gd name="T54" fmla="*/ 1 w 1146"/>
                <a:gd name="T55" fmla="*/ 0 h 10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146"/>
                <a:gd name="T85" fmla="*/ 0 h 1083"/>
                <a:gd name="T86" fmla="*/ 1146 w 1146"/>
                <a:gd name="T87" fmla="*/ 1083 h 108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146" h="1083">
                  <a:moveTo>
                    <a:pt x="241" y="2"/>
                  </a:moveTo>
                  <a:lnTo>
                    <a:pt x="67" y="90"/>
                  </a:lnTo>
                  <a:lnTo>
                    <a:pt x="0" y="272"/>
                  </a:lnTo>
                  <a:lnTo>
                    <a:pt x="0" y="387"/>
                  </a:lnTo>
                  <a:lnTo>
                    <a:pt x="89" y="464"/>
                  </a:lnTo>
                  <a:lnTo>
                    <a:pt x="87" y="543"/>
                  </a:lnTo>
                  <a:lnTo>
                    <a:pt x="142" y="717"/>
                  </a:lnTo>
                  <a:lnTo>
                    <a:pt x="162" y="912"/>
                  </a:lnTo>
                  <a:lnTo>
                    <a:pt x="230" y="1038"/>
                  </a:lnTo>
                  <a:lnTo>
                    <a:pt x="339" y="1083"/>
                  </a:lnTo>
                  <a:lnTo>
                    <a:pt x="477" y="1034"/>
                  </a:lnTo>
                  <a:lnTo>
                    <a:pt x="647" y="899"/>
                  </a:lnTo>
                  <a:lnTo>
                    <a:pt x="624" y="821"/>
                  </a:lnTo>
                  <a:lnTo>
                    <a:pt x="616" y="723"/>
                  </a:lnTo>
                  <a:lnTo>
                    <a:pt x="737" y="703"/>
                  </a:lnTo>
                  <a:lnTo>
                    <a:pt x="835" y="663"/>
                  </a:lnTo>
                  <a:lnTo>
                    <a:pt x="1019" y="387"/>
                  </a:lnTo>
                  <a:lnTo>
                    <a:pt x="1053" y="375"/>
                  </a:lnTo>
                  <a:lnTo>
                    <a:pt x="1042" y="342"/>
                  </a:lnTo>
                  <a:lnTo>
                    <a:pt x="1146" y="313"/>
                  </a:lnTo>
                  <a:lnTo>
                    <a:pt x="1112" y="198"/>
                  </a:lnTo>
                  <a:lnTo>
                    <a:pt x="911" y="47"/>
                  </a:lnTo>
                  <a:lnTo>
                    <a:pt x="841" y="27"/>
                  </a:lnTo>
                  <a:lnTo>
                    <a:pt x="667" y="0"/>
                  </a:lnTo>
                  <a:lnTo>
                    <a:pt x="445" y="17"/>
                  </a:lnTo>
                  <a:lnTo>
                    <a:pt x="334" y="67"/>
                  </a:lnTo>
                  <a:lnTo>
                    <a:pt x="241" y="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90" name="Freeform 13"/>
            <p:cNvSpPr>
              <a:spLocks/>
            </p:cNvSpPr>
            <p:nvPr/>
          </p:nvSpPr>
          <p:spPr bwMode="auto">
            <a:xfrm>
              <a:off x="3340" y="2715"/>
              <a:ext cx="394" cy="418"/>
            </a:xfrm>
            <a:custGeom>
              <a:avLst/>
              <a:gdLst>
                <a:gd name="T0" fmla="*/ 1 w 787"/>
                <a:gd name="T1" fmla="*/ 0 h 837"/>
                <a:gd name="T2" fmla="*/ 1 w 787"/>
                <a:gd name="T3" fmla="*/ 0 h 837"/>
                <a:gd name="T4" fmla="*/ 1 w 787"/>
                <a:gd name="T5" fmla="*/ 0 h 837"/>
                <a:gd name="T6" fmla="*/ 1 w 787"/>
                <a:gd name="T7" fmla="*/ 0 h 837"/>
                <a:gd name="T8" fmla="*/ 1 w 787"/>
                <a:gd name="T9" fmla="*/ 0 h 837"/>
                <a:gd name="T10" fmla="*/ 1 w 787"/>
                <a:gd name="T11" fmla="*/ 0 h 837"/>
                <a:gd name="T12" fmla="*/ 1 w 787"/>
                <a:gd name="T13" fmla="*/ 0 h 837"/>
                <a:gd name="T14" fmla="*/ 1 w 787"/>
                <a:gd name="T15" fmla="*/ 0 h 837"/>
                <a:gd name="T16" fmla="*/ 1 w 787"/>
                <a:gd name="T17" fmla="*/ 0 h 837"/>
                <a:gd name="T18" fmla="*/ 0 w 787"/>
                <a:gd name="T19" fmla="*/ 0 h 837"/>
                <a:gd name="T20" fmla="*/ 1 w 787"/>
                <a:gd name="T21" fmla="*/ 0 h 837"/>
                <a:gd name="T22" fmla="*/ 1 w 787"/>
                <a:gd name="T23" fmla="*/ 0 h 8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7"/>
                <a:gd name="T37" fmla="*/ 0 h 837"/>
                <a:gd name="T38" fmla="*/ 787 w 787"/>
                <a:gd name="T39" fmla="*/ 837 h 83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7" h="837">
                  <a:moveTo>
                    <a:pt x="12" y="137"/>
                  </a:moveTo>
                  <a:lnTo>
                    <a:pt x="163" y="13"/>
                  </a:lnTo>
                  <a:lnTo>
                    <a:pt x="275" y="0"/>
                  </a:lnTo>
                  <a:lnTo>
                    <a:pt x="399" y="19"/>
                  </a:lnTo>
                  <a:lnTo>
                    <a:pt x="499" y="100"/>
                  </a:lnTo>
                  <a:lnTo>
                    <a:pt x="586" y="201"/>
                  </a:lnTo>
                  <a:lnTo>
                    <a:pt x="667" y="375"/>
                  </a:lnTo>
                  <a:lnTo>
                    <a:pt x="787" y="837"/>
                  </a:lnTo>
                  <a:lnTo>
                    <a:pt x="163" y="837"/>
                  </a:lnTo>
                  <a:lnTo>
                    <a:pt x="0" y="406"/>
                  </a:lnTo>
                  <a:lnTo>
                    <a:pt x="12" y="137"/>
                  </a:lnTo>
                  <a:close/>
                </a:path>
              </a:pathLst>
            </a:custGeom>
            <a:solidFill>
              <a:srgbClr val="FFE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91" name="Freeform 14"/>
            <p:cNvSpPr>
              <a:spLocks/>
            </p:cNvSpPr>
            <p:nvPr/>
          </p:nvSpPr>
          <p:spPr bwMode="auto">
            <a:xfrm>
              <a:off x="4286" y="2582"/>
              <a:ext cx="1060" cy="269"/>
            </a:xfrm>
            <a:custGeom>
              <a:avLst/>
              <a:gdLst>
                <a:gd name="T0" fmla="*/ 0 w 2121"/>
                <a:gd name="T1" fmla="*/ 0 h 538"/>
                <a:gd name="T2" fmla="*/ 0 w 2121"/>
                <a:gd name="T3" fmla="*/ 1 h 538"/>
                <a:gd name="T4" fmla="*/ 0 w 2121"/>
                <a:gd name="T5" fmla="*/ 1 h 538"/>
                <a:gd name="T6" fmla="*/ 0 w 2121"/>
                <a:gd name="T7" fmla="*/ 1 h 538"/>
                <a:gd name="T8" fmla="*/ 0 w 2121"/>
                <a:gd name="T9" fmla="*/ 1 h 538"/>
                <a:gd name="T10" fmla="*/ 0 w 2121"/>
                <a:gd name="T11" fmla="*/ 1 h 538"/>
                <a:gd name="T12" fmla="*/ 0 w 2121"/>
                <a:gd name="T13" fmla="*/ 1 h 538"/>
                <a:gd name="T14" fmla="*/ 0 w 2121"/>
                <a:gd name="T15" fmla="*/ 1 h 538"/>
                <a:gd name="T16" fmla="*/ 0 w 2121"/>
                <a:gd name="T17" fmla="*/ 1 h 538"/>
                <a:gd name="T18" fmla="*/ 0 w 2121"/>
                <a:gd name="T19" fmla="*/ 1 h 538"/>
                <a:gd name="T20" fmla="*/ 0 w 2121"/>
                <a:gd name="T21" fmla="*/ 1 h 538"/>
                <a:gd name="T22" fmla="*/ 0 w 2121"/>
                <a:gd name="T23" fmla="*/ 1 h 538"/>
                <a:gd name="T24" fmla="*/ 0 w 2121"/>
                <a:gd name="T25" fmla="*/ 1 h 538"/>
                <a:gd name="T26" fmla="*/ 0 w 2121"/>
                <a:gd name="T27" fmla="*/ 1 h 538"/>
                <a:gd name="T28" fmla="*/ 0 w 2121"/>
                <a:gd name="T29" fmla="*/ 1 h 538"/>
                <a:gd name="T30" fmla="*/ 0 w 2121"/>
                <a:gd name="T31" fmla="*/ 1 h 538"/>
                <a:gd name="T32" fmla="*/ 0 w 2121"/>
                <a:gd name="T33" fmla="*/ 1 h 538"/>
                <a:gd name="T34" fmla="*/ 0 w 2121"/>
                <a:gd name="T35" fmla="*/ 1 h 538"/>
                <a:gd name="T36" fmla="*/ 0 w 2121"/>
                <a:gd name="T37" fmla="*/ 1 h 538"/>
                <a:gd name="T38" fmla="*/ 0 w 2121"/>
                <a:gd name="T39" fmla="*/ 1 h 538"/>
                <a:gd name="T40" fmla="*/ 0 w 2121"/>
                <a:gd name="T41" fmla="*/ 1 h 538"/>
                <a:gd name="T42" fmla="*/ 0 w 2121"/>
                <a:gd name="T43" fmla="*/ 1 h 538"/>
                <a:gd name="T44" fmla="*/ 0 w 2121"/>
                <a:gd name="T45" fmla="*/ 1 h 538"/>
                <a:gd name="T46" fmla="*/ 0 w 2121"/>
                <a:gd name="T47" fmla="*/ 1 h 538"/>
                <a:gd name="T48" fmla="*/ 0 w 2121"/>
                <a:gd name="T49" fmla="*/ 1 h 538"/>
                <a:gd name="T50" fmla="*/ 0 w 2121"/>
                <a:gd name="T51" fmla="*/ 1 h 538"/>
                <a:gd name="T52" fmla="*/ 0 w 2121"/>
                <a:gd name="T53" fmla="*/ 1 h 538"/>
                <a:gd name="T54" fmla="*/ 0 w 2121"/>
                <a:gd name="T55" fmla="*/ 0 h 538"/>
                <a:gd name="T56" fmla="*/ 0 w 2121"/>
                <a:gd name="T57" fmla="*/ 0 h 5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21"/>
                <a:gd name="T88" fmla="*/ 0 h 538"/>
                <a:gd name="T89" fmla="*/ 2121 w 2121"/>
                <a:gd name="T90" fmla="*/ 538 h 5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21" h="538">
                  <a:moveTo>
                    <a:pt x="103" y="0"/>
                  </a:moveTo>
                  <a:lnTo>
                    <a:pt x="276" y="31"/>
                  </a:lnTo>
                  <a:lnTo>
                    <a:pt x="434" y="31"/>
                  </a:lnTo>
                  <a:lnTo>
                    <a:pt x="683" y="62"/>
                  </a:lnTo>
                  <a:lnTo>
                    <a:pt x="1016" y="134"/>
                  </a:lnTo>
                  <a:lnTo>
                    <a:pt x="1504" y="171"/>
                  </a:lnTo>
                  <a:lnTo>
                    <a:pt x="1804" y="137"/>
                  </a:lnTo>
                  <a:lnTo>
                    <a:pt x="1944" y="212"/>
                  </a:lnTo>
                  <a:lnTo>
                    <a:pt x="2078" y="277"/>
                  </a:lnTo>
                  <a:lnTo>
                    <a:pt x="2076" y="328"/>
                  </a:lnTo>
                  <a:lnTo>
                    <a:pt x="2121" y="355"/>
                  </a:lnTo>
                  <a:lnTo>
                    <a:pt x="2121" y="381"/>
                  </a:lnTo>
                  <a:lnTo>
                    <a:pt x="2078" y="397"/>
                  </a:lnTo>
                  <a:lnTo>
                    <a:pt x="2110" y="420"/>
                  </a:lnTo>
                  <a:lnTo>
                    <a:pt x="2107" y="443"/>
                  </a:lnTo>
                  <a:lnTo>
                    <a:pt x="2087" y="461"/>
                  </a:lnTo>
                  <a:lnTo>
                    <a:pt x="2023" y="461"/>
                  </a:lnTo>
                  <a:lnTo>
                    <a:pt x="2019" y="495"/>
                  </a:lnTo>
                  <a:lnTo>
                    <a:pt x="1995" y="504"/>
                  </a:lnTo>
                  <a:lnTo>
                    <a:pt x="1919" y="509"/>
                  </a:lnTo>
                  <a:lnTo>
                    <a:pt x="1907" y="538"/>
                  </a:lnTo>
                  <a:lnTo>
                    <a:pt x="1778" y="524"/>
                  </a:lnTo>
                  <a:lnTo>
                    <a:pt x="1541" y="417"/>
                  </a:lnTo>
                  <a:lnTo>
                    <a:pt x="1386" y="345"/>
                  </a:lnTo>
                  <a:lnTo>
                    <a:pt x="873" y="436"/>
                  </a:lnTo>
                  <a:lnTo>
                    <a:pt x="315" y="403"/>
                  </a:lnTo>
                  <a:lnTo>
                    <a:pt x="0" y="277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E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92" name="Freeform 15"/>
            <p:cNvSpPr>
              <a:spLocks/>
            </p:cNvSpPr>
            <p:nvPr/>
          </p:nvSpPr>
          <p:spPr bwMode="auto">
            <a:xfrm>
              <a:off x="3571" y="1933"/>
              <a:ext cx="516" cy="573"/>
            </a:xfrm>
            <a:custGeom>
              <a:avLst/>
              <a:gdLst>
                <a:gd name="T0" fmla="*/ 1 w 1032"/>
                <a:gd name="T1" fmla="*/ 1 h 1146"/>
                <a:gd name="T2" fmla="*/ 1 w 1032"/>
                <a:gd name="T3" fmla="*/ 0 h 1146"/>
                <a:gd name="T4" fmla="*/ 1 w 1032"/>
                <a:gd name="T5" fmla="*/ 1 h 1146"/>
                <a:gd name="T6" fmla="*/ 1 w 1032"/>
                <a:gd name="T7" fmla="*/ 1 h 1146"/>
                <a:gd name="T8" fmla="*/ 1 w 1032"/>
                <a:gd name="T9" fmla="*/ 1 h 1146"/>
                <a:gd name="T10" fmla="*/ 1 w 1032"/>
                <a:gd name="T11" fmla="*/ 1 h 1146"/>
                <a:gd name="T12" fmla="*/ 1 w 1032"/>
                <a:gd name="T13" fmla="*/ 1 h 1146"/>
                <a:gd name="T14" fmla="*/ 1 w 1032"/>
                <a:gd name="T15" fmla="*/ 1 h 1146"/>
                <a:gd name="T16" fmla="*/ 1 w 1032"/>
                <a:gd name="T17" fmla="*/ 1 h 1146"/>
                <a:gd name="T18" fmla="*/ 1 w 1032"/>
                <a:gd name="T19" fmla="*/ 1 h 1146"/>
                <a:gd name="T20" fmla="*/ 1 w 1032"/>
                <a:gd name="T21" fmla="*/ 1 h 1146"/>
                <a:gd name="T22" fmla="*/ 1 w 1032"/>
                <a:gd name="T23" fmla="*/ 1 h 1146"/>
                <a:gd name="T24" fmla="*/ 1 w 1032"/>
                <a:gd name="T25" fmla="*/ 1 h 1146"/>
                <a:gd name="T26" fmla="*/ 1 w 1032"/>
                <a:gd name="T27" fmla="*/ 1 h 1146"/>
                <a:gd name="T28" fmla="*/ 1 w 1032"/>
                <a:gd name="T29" fmla="*/ 1 h 1146"/>
                <a:gd name="T30" fmla="*/ 1 w 1032"/>
                <a:gd name="T31" fmla="*/ 1 h 1146"/>
                <a:gd name="T32" fmla="*/ 0 w 1032"/>
                <a:gd name="T33" fmla="*/ 1 h 1146"/>
                <a:gd name="T34" fmla="*/ 1 w 1032"/>
                <a:gd name="T35" fmla="*/ 1 h 1146"/>
                <a:gd name="T36" fmla="*/ 1 w 1032"/>
                <a:gd name="T37" fmla="*/ 1 h 1146"/>
                <a:gd name="T38" fmla="*/ 1 w 1032"/>
                <a:gd name="T39" fmla="*/ 1 h 1146"/>
                <a:gd name="T40" fmla="*/ 1 w 1032"/>
                <a:gd name="T41" fmla="*/ 1 h 1146"/>
                <a:gd name="T42" fmla="*/ 1 w 1032"/>
                <a:gd name="T43" fmla="*/ 1 h 1146"/>
                <a:gd name="T44" fmla="*/ 1 w 1032"/>
                <a:gd name="T45" fmla="*/ 1 h 1146"/>
                <a:gd name="T46" fmla="*/ 1 w 1032"/>
                <a:gd name="T47" fmla="*/ 1 h 1146"/>
                <a:gd name="T48" fmla="*/ 1 w 1032"/>
                <a:gd name="T49" fmla="*/ 1 h 1146"/>
                <a:gd name="T50" fmla="*/ 1 w 1032"/>
                <a:gd name="T51" fmla="*/ 1 h 1146"/>
                <a:gd name="T52" fmla="*/ 1 w 1032"/>
                <a:gd name="T53" fmla="*/ 1 h 1146"/>
                <a:gd name="T54" fmla="*/ 1 w 1032"/>
                <a:gd name="T55" fmla="*/ 1 h 1146"/>
                <a:gd name="T56" fmla="*/ 1 w 1032"/>
                <a:gd name="T57" fmla="*/ 1 h 1146"/>
                <a:gd name="T58" fmla="*/ 1 w 1032"/>
                <a:gd name="T59" fmla="*/ 1 h 1146"/>
                <a:gd name="T60" fmla="*/ 1 w 1032"/>
                <a:gd name="T61" fmla="*/ 1 h 1146"/>
                <a:gd name="T62" fmla="*/ 1 w 1032"/>
                <a:gd name="T63" fmla="*/ 1 h 1146"/>
                <a:gd name="T64" fmla="*/ 1 w 1032"/>
                <a:gd name="T65" fmla="*/ 1 h 1146"/>
                <a:gd name="T66" fmla="*/ 1 w 1032"/>
                <a:gd name="T67" fmla="*/ 1 h 1146"/>
                <a:gd name="T68" fmla="*/ 1 w 1032"/>
                <a:gd name="T69" fmla="*/ 1 h 1146"/>
                <a:gd name="T70" fmla="*/ 1 w 1032"/>
                <a:gd name="T71" fmla="*/ 1 h 1146"/>
                <a:gd name="T72" fmla="*/ 1 w 1032"/>
                <a:gd name="T73" fmla="*/ 1 h 1146"/>
                <a:gd name="T74" fmla="*/ 1 w 1032"/>
                <a:gd name="T75" fmla="*/ 1 h 1146"/>
                <a:gd name="T76" fmla="*/ 1 w 1032"/>
                <a:gd name="T77" fmla="*/ 1 h 1146"/>
                <a:gd name="T78" fmla="*/ 1 w 1032"/>
                <a:gd name="T79" fmla="*/ 1 h 1146"/>
                <a:gd name="T80" fmla="*/ 1 w 1032"/>
                <a:gd name="T81" fmla="*/ 1 h 1146"/>
                <a:gd name="T82" fmla="*/ 1 w 1032"/>
                <a:gd name="T83" fmla="*/ 1 h 1146"/>
                <a:gd name="T84" fmla="*/ 1 w 1032"/>
                <a:gd name="T85" fmla="*/ 1 h 11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32"/>
                <a:gd name="T130" fmla="*/ 0 h 1146"/>
                <a:gd name="T131" fmla="*/ 1032 w 1032"/>
                <a:gd name="T132" fmla="*/ 1146 h 11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32" h="1146">
                  <a:moveTo>
                    <a:pt x="932" y="21"/>
                  </a:moveTo>
                  <a:lnTo>
                    <a:pt x="861" y="0"/>
                  </a:lnTo>
                  <a:lnTo>
                    <a:pt x="811" y="40"/>
                  </a:lnTo>
                  <a:lnTo>
                    <a:pt x="814" y="74"/>
                  </a:lnTo>
                  <a:lnTo>
                    <a:pt x="763" y="91"/>
                  </a:lnTo>
                  <a:lnTo>
                    <a:pt x="707" y="225"/>
                  </a:lnTo>
                  <a:lnTo>
                    <a:pt x="586" y="362"/>
                  </a:lnTo>
                  <a:lnTo>
                    <a:pt x="492" y="399"/>
                  </a:lnTo>
                  <a:lnTo>
                    <a:pt x="387" y="424"/>
                  </a:lnTo>
                  <a:lnTo>
                    <a:pt x="399" y="521"/>
                  </a:lnTo>
                  <a:lnTo>
                    <a:pt x="415" y="591"/>
                  </a:lnTo>
                  <a:lnTo>
                    <a:pt x="396" y="625"/>
                  </a:lnTo>
                  <a:lnTo>
                    <a:pt x="293" y="712"/>
                  </a:lnTo>
                  <a:lnTo>
                    <a:pt x="199" y="746"/>
                  </a:lnTo>
                  <a:lnTo>
                    <a:pt x="121" y="774"/>
                  </a:lnTo>
                  <a:lnTo>
                    <a:pt x="96" y="852"/>
                  </a:lnTo>
                  <a:lnTo>
                    <a:pt x="0" y="1000"/>
                  </a:lnTo>
                  <a:lnTo>
                    <a:pt x="68" y="1062"/>
                  </a:lnTo>
                  <a:lnTo>
                    <a:pt x="250" y="1130"/>
                  </a:lnTo>
                  <a:lnTo>
                    <a:pt x="371" y="1146"/>
                  </a:lnTo>
                  <a:lnTo>
                    <a:pt x="539" y="1112"/>
                  </a:lnTo>
                  <a:lnTo>
                    <a:pt x="570" y="1065"/>
                  </a:lnTo>
                  <a:lnTo>
                    <a:pt x="688" y="947"/>
                  </a:lnTo>
                  <a:lnTo>
                    <a:pt x="861" y="950"/>
                  </a:lnTo>
                  <a:lnTo>
                    <a:pt x="883" y="925"/>
                  </a:lnTo>
                  <a:lnTo>
                    <a:pt x="892" y="886"/>
                  </a:lnTo>
                  <a:lnTo>
                    <a:pt x="883" y="846"/>
                  </a:lnTo>
                  <a:lnTo>
                    <a:pt x="923" y="793"/>
                  </a:lnTo>
                  <a:lnTo>
                    <a:pt x="889" y="740"/>
                  </a:lnTo>
                  <a:lnTo>
                    <a:pt x="917" y="712"/>
                  </a:lnTo>
                  <a:lnTo>
                    <a:pt x="967" y="696"/>
                  </a:lnTo>
                  <a:lnTo>
                    <a:pt x="970" y="681"/>
                  </a:lnTo>
                  <a:lnTo>
                    <a:pt x="954" y="637"/>
                  </a:lnTo>
                  <a:lnTo>
                    <a:pt x="957" y="606"/>
                  </a:lnTo>
                  <a:lnTo>
                    <a:pt x="995" y="575"/>
                  </a:lnTo>
                  <a:lnTo>
                    <a:pt x="1029" y="559"/>
                  </a:lnTo>
                  <a:lnTo>
                    <a:pt x="1032" y="538"/>
                  </a:lnTo>
                  <a:lnTo>
                    <a:pt x="1001" y="488"/>
                  </a:lnTo>
                  <a:lnTo>
                    <a:pt x="942" y="368"/>
                  </a:lnTo>
                  <a:lnTo>
                    <a:pt x="982" y="300"/>
                  </a:lnTo>
                  <a:lnTo>
                    <a:pt x="988" y="256"/>
                  </a:lnTo>
                  <a:lnTo>
                    <a:pt x="932" y="21"/>
                  </a:lnTo>
                  <a:close/>
                </a:path>
              </a:pathLst>
            </a:custGeom>
            <a:solidFill>
              <a:srgbClr val="FFE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93" name="Freeform 16"/>
            <p:cNvSpPr>
              <a:spLocks/>
            </p:cNvSpPr>
            <p:nvPr/>
          </p:nvSpPr>
          <p:spPr bwMode="auto">
            <a:xfrm>
              <a:off x="4018" y="2301"/>
              <a:ext cx="20" cy="38"/>
            </a:xfrm>
            <a:custGeom>
              <a:avLst/>
              <a:gdLst>
                <a:gd name="T0" fmla="*/ 0 w 40"/>
                <a:gd name="T1" fmla="*/ 0 h 74"/>
                <a:gd name="T2" fmla="*/ 0 w 40"/>
                <a:gd name="T3" fmla="*/ 1 h 74"/>
                <a:gd name="T4" fmla="*/ 1 w 40"/>
                <a:gd name="T5" fmla="*/ 1 h 74"/>
                <a:gd name="T6" fmla="*/ 1 w 40"/>
                <a:gd name="T7" fmla="*/ 1 h 74"/>
                <a:gd name="T8" fmla="*/ 1 w 40"/>
                <a:gd name="T9" fmla="*/ 1 h 74"/>
                <a:gd name="T10" fmla="*/ 1 w 40"/>
                <a:gd name="T11" fmla="*/ 1 h 74"/>
                <a:gd name="T12" fmla="*/ 0 w 40"/>
                <a:gd name="T13" fmla="*/ 0 h 74"/>
                <a:gd name="T14" fmla="*/ 0 w 40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74"/>
                <a:gd name="T26" fmla="*/ 40 w 40"/>
                <a:gd name="T27" fmla="*/ 74 h 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74">
                  <a:moveTo>
                    <a:pt x="0" y="0"/>
                  </a:moveTo>
                  <a:lnTo>
                    <a:pt x="0" y="18"/>
                  </a:lnTo>
                  <a:lnTo>
                    <a:pt x="22" y="74"/>
                  </a:lnTo>
                  <a:lnTo>
                    <a:pt x="40" y="59"/>
                  </a:lnTo>
                  <a:lnTo>
                    <a:pt x="37" y="37"/>
                  </a:lnTo>
                  <a:lnTo>
                    <a:pt x="19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94" name="Freeform 17"/>
            <p:cNvSpPr>
              <a:spLocks/>
            </p:cNvSpPr>
            <p:nvPr/>
          </p:nvSpPr>
          <p:spPr bwMode="auto">
            <a:xfrm>
              <a:off x="3830" y="2222"/>
              <a:ext cx="34" cy="33"/>
            </a:xfrm>
            <a:custGeom>
              <a:avLst/>
              <a:gdLst>
                <a:gd name="T0" fmla="*/ 0 w 69"/>
                <a:gd name="T1" fmla="*/ 1 h 65"/>
                <a:gd name="T2" fmla="*/ 0 w 69"/>
                <a:gd name="T3" fmla="*/ 0 h 65"/>
                <a:gd name="T4" fmla="*/ 0 w 69"/>
                <a:gd name="T5" fmla="*/ 1 h 65"/>
                <a:gd name="T6" fmla="*/ 0 w 69"/>
                <a:gd name="T7" fmla="*/ 1 h 65"/>
                <a:gd name="T8" fmla="*/ 0 w 69"/>
                <a:gd name="T9" fmla="*/ 1 h 65"/>
                <a:gd name="T10" fmla="*/ 0 w 69"/>
                <a:gd name="T11" fmla="*/ 1 h 65"/>
                <a:gd name="T12" fmla="*/ 0 w 69"/>
                <a:gd name="T13" fmla="*/ 1 h 65"/>
                <a:gd name="T14" fmla="*/ 0 w 69"/>
                <a:gd name="T15" fmla="*/ 1 h 65"/>
                <a:gd name="T16" fmla="*/ 0 w 69"/>
                <a:gd name="T17" fmla="*/ 1 h 65"/>
                <a:gd name="T18" fmla="*/ 0 w 69"/>
                <a:gd name="T19" fmla="*/ 1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65"/>
                <a:gd name="T32" fmla="*/ 69 w 69"/>
                <a:gd name="T33" fmla="*/ 65 h 6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65">
                  <a:moveTo>
                    <a:pt x="22" y="3"/>
                  </a:moveTo>
                  <a:lnTo>
                    <a:pt x="50" y="0"/>
                  </a:lnTo>
                  <a:lnTo>
                    <a:pt x="69" y="16"/>
                  </a:lnTo>
                  <a:lnTo>
                    <a:pt x="66" y="50"/>
                  </a:lnTo>
                  <a:lnTo>
                    <a:pt x="41" y="65"/>
                  </a:lnTo>
                  <a:lnTo>
                    <a:pt x="13" y="59"/>
                  </a:lnTo>
                  <a:lnTo>
                    <a:pt x="0" y="34"/>
                  </a:lnTo>
                  <a:lnTo>
                    <a:pt x="7" y="1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D1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95" name="Freeform 18"/>
            <p:cNvSpPr>
              <a:spLocks/>
            </p:cNvSpPr>
            <p:nvPr/>
          </p:nvSpPr>
          <p:spPr bwMode="auto">
            <a:xfrm>
              <a:off x="4426" y="2233"/>
              <a:ext cx="382" cy="508"/>
            </a:xfrm>
            <a:custGeom>
              <a:avLst/>
              <a:gdLst>
                <a:gd name="T0" fmla="*/ 1 w 763"/>
                <a:gd name="T1" fmla="*/ 1 h 1015"/>
                <a:gd name="T2" fmla="*/ 1 w 763"/>
                <a:gd name="T3" fmla="*/ 1 h 1015"/>
                <a:gd name="T4" fmla="*/ 1 w 763"/>
                <a:gd name="T5" fmla="*/ 1 h 1015"/>
                <a:gd name="T6" fmla="*/ 1 w 763"/>
                <a:gd name="T7" fmla="*/ 1 h 1015"/>
                <a:gd name="T8" fmla="*/ 1 w 763"/>
                <a:gd name="T9" fmla="*/ 1 h 1015"/>
                <a:gd name="T10" fmla="*/ 1 w 763"/>
                <a:gd name="T11" fmla="*/ 1 h 1015"/>
                <a:gd name="T12" fmla="*/ 1 w 763"/>
                <a:gd name="T13" fmla="*/ 1 h 1015"/>
                <a:gd name="T14" fmla="*/ 1 w 763"/>
                <a:gd name="T15" fmla="*/ 1 h 1015"/>
                <a:gd name="T16" fmla="*/ 1 w 763"/>
                <a:gd name="T17" fmla="*/ 1 h 1015"/>
                <a:gd name="T18" fmla="*/ 1 w 763"/>
                <a:gd name="T19" fmla="*/ 1 h 1015"/>
                <a:gd name="T20" fmla="*/ 1 w 763"/>
                <a:gd name="T21" fmla="*/ 1 h 1015"/>
                <a:gd name="T22" fmla="*/ 1 w 763"/>
                <a:gd name="T23" fmla="*/ 1 h 1015"/>
                <a:gd name="T24" fmla="*/ 1 w 763"/>
                <a:gd name="T25" fmla="*/ 1 h 1015"/>
                <a:gd name="T26" fmla="*/ 0 w 763"/>
                <a:gd name="T27" fmla="*/ 1 h 1015"/>
                <a:gd name="T28" fmla="*/ 1 w 763"/>
                <a:gd name="T29" fmla="*/ 1 h 1015"/>
                <a:gd name="T30" fmla="*/ 1 w 763"/>
                <a:gd name="T31" fmla="*/ 1 h 1015"/>
                <a:gd name="T32" fmla="*/ 1 w 763"/>
                <a:gd name="T33" fmla="*/ 1 h 1015"/>
                <a:gd name="T34" fmla="*/ 1 w 763"/>
                <a:gd name="T35" fmla="*/ 1 h 1015"/>
                <a:gd name="T36" fmla="*/ 1 w 763"/>
                <a:gd name="T37" fmla="*/ 1 h 1015"/>
                <a:gd name="T38" fmla="*/ 1 w 763"/>
                <a:gd name="T39" fmla="*/ 1 h 1015"/>
                <a:gd name="T40" fmla="*/ 1 w 763"/>
                <a:gd name="T41" fmla="*/ 1 h 1015"/>
                <a:gd name="T42" fmla="*/ 1 w 763"/>
                <a:gd name="T43" fmla="*/ 1 h 1015"/>
                <a:gd name="T44" fmla="*/ 1 w 763"/>
                <a:gd name="T45" fmla="*/ 1 h 1015"/>
                <a:gd name="T46" fmla="*/ 1 w 763"/>
                <a:gd name="T47" fmla="*/ 1 h 1015"/>
                <a:gd name="T48" fmla="*/ 1 w 763"/>
                <a:gd name="T49" fmla="*/ 1 h 1015"/>
                <a:gd name="T50" fmla="*/ 1 w 763"/>
                <a:gd name="T51" fmla="*/ 1 h 1015"/>
                <a:gd name="T52" fmla="*/ 1 w 763"/>
                <a:gd name="T53" fmla="*/ 1 h 1015"/>
                <a:gd name="T54" fmla="*/ 1 w 763"/>
                <a:gd name="T55" fmla="*/ 0 h 1015"/>
                <a:gd name="T56" fmla="*/ 1 w 763"/>
                <a:gd name="T57" fmla="*/ 1 h 1015"/>
                <a:gd name="T58" fmla="*/ 1 w 763"/>
                <a:gd name="T59" fmla="*/ 1 h 10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63"/>
                <a:gd name="T91" fmla="*/ 0 h 1015"/>
                <a:gd name="T92" fmla="*/ 763 w 763"/>
                <a:gd name="T93" fmla="*/ 1015 h 10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63" h="1015">
                  <a:moveTo>
                    <a:pt x="706" y="19"/>
                  </a:moveTo>
                  <a:lnTo>
                    <a:pt x="724" y="115"/>
                  </a:lnTo>
                  <a:lnTo>
                    <a:pt x="728" y="207"/>
                  </a:lnTo>
                  <a:lnTo>
                    <a:pt x="692" y="342"/>
                  </a:lnTo>
                  <a:lnTo>
                    <a:pt x="606" y="485"/>
                  </a:lnTo>
                  <a:lnTo>
                    <a:pt x="493" y="620"/>
                  </a:lnTo>
                  <a:lnTo>
                    <a:pt x="396" y="709"/>
                  </a:lnTo>
                  <a:lnTo>
                    <a:pt x="305" y="782"/>
                  </a:lnTo>
                  <a:lnTo>
                    <a:pt x="207" y="841"/>
                  </a:lnTo>
                  <a:lnTo>
                    <a:pt x="165" y="804"/>
                  </a:lnTo>
                  <a:lnTo>
                    <a:pt x="115" y="798"/>
                  </a:lnTo>
                  <a:lnTo>
                    <a:pt x="50" y="812"/>
                  </a:lnTo>
                  <a:lnTo>
                    <a:pt x="9" y="860"/>
                  </a:lnTo>
                  <a:lnTo>
                    <a:pt x="0" y="910"/>
                  </a:lnTo>
                  <a:lnTo>
                    <a:pt x="17" y="966"/>
                  </a:lnTo>
                  <a:lnTo>
                    <a:pt x="76" y="1008"/>
                  </a:lnTo>
                  <a:lnTo>
                    <a:pt x="141" y="1015"/>
                  </a:lnTo>
                  <a:lnTo>
                    <a:pt x="186" y="998"/>
                  </a:lnTo>
                  <a:lnTo>
                    <a:pt x="216" y="960"/>
                  </a:lnTo>
                  <a:lnTo>
                    <a:pt x="230" y="877"/>
                  </a:lnTo>
                  <a:lnTo>
                    <a:pt x="373" y="771"/>
                  </a:lnTo>
                  <a:lnTo>
                    <a:pt x="488" y="670"/>
                  </a:lnTo>
                  <a:lnTo>
                    <a:pt x="591" y="568"/>
                  </a:lnTo>
                  <a:lnTo>
                    <a:pt x="668" y="460"/>
                  </a:lnTo>
                  <a:lnTo>
                    <a:pt x="732" y="328"/>
                  </a:lnTo>
                  <a:lnTo>
                    <a:pt x="762" y="207"/>
                  </a:lnTo>
                  <a:lnTo>
                    <a:pt x="763" y="118"/>
                  </a:lnTo>
                  <a:lnTo>
                    <a:pt x="745" y="0"/>
                  </a:lnTo>
                  <a:lnTo>
                    <a:pt x="706" y="19"/>
                  </a:lnTo>
                  <a:close/>
                </a:path>
              </a:pathLst>
            </a:custGeom>
            <a:solidFill>
              <a:srgbClr val="F0F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96" name="Freeform 19"/>
            <p:cNvSpPr>
              <a:spLocks/>
            </p:cNvSpPr>
            <p:nvPr/>
          </p:nvSpPr>
          <p:spPr bwMode="auto">
            <a:xfrm>
              <a:off x="4810" y="2364"/>
              <a:ext cx="135" cy="294"/>
            </a:xfrm>
            <a:custGeom>
              <a:avLst/>
              <a:gdLst>
                <a:gd name="T0" fmla="*/ 1 w 269"/>
                <a:gd name="T1" fmla="*/ 0 h 588"/>
                <a:gd name="T2" fmla="*/ 1 w 269"/>
                <a:gd name="T3" fmla="*/ 1 h 588"/>
                <a:gd name="T4" fmla="*/ 1 w 269"/>
                <a:gd name="T5" fmla="*/ 1 h 588"/>
                <a:gd name="T6" fmla="*/ 0 w 269"/>
                <a:gd name="T7" fmla="*/ 1 h 588"/>
                <a:gd name="T8" fmla="*/ 1 w 269"/>
                <a:gd name="T9" fmla="*/ 1 h 588"/>
                <a:gd name="T10" fmla="*/ 1 w 269"/>
                <a:gd name="T11" fmla="*/ 1 h 588"/>
                <a:gd name="T12" fmla="*/ 1 w 269"/>
                <a:gd name="T13" fmla="*/ 1 h 588"/>
                <a:gd name="T14" fmla="*/ 1 w 269"/>
                <a:gd name="T15" fmla="*/ 1 h 588"/>
                <a:gd name="T16" fmla="*/ 1 w 269"/>
                <a:gd name="T17" fmla="*/ 1 h 588"/>
                <a:gd name="T18" fmla="*/ 1 w 269"/>
                <a:gd name="T19" fmla="*/ 1 h 588"/>
                <a:gd name="T20" fmla="*/ 1 w 269"/>
                <a:gd name="T21" fmla="*/ 0 h 588"/>
                <a:gd name="T22" fmla="*/ 1 w 269"/>
                <a:gd name="T23" fmla="*/ 0 h 5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588"/>
                <a:gd name="T38" fmla="*/ 269 w 269"/>
                <a:gd name="T39" fmla="*/ 588 h 58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588">
                  <a:moveTo>
                    <a:pt x="118" y="0"/>
                  </a:moveTo>
                  <a:lnTo>
                    <a:pt x="51" y="197"/>
                  </a:lnTo>
                  <a:lnTo>
                    <a:pt x="30" y="420"/>
                  </a:lnTo>
                  <a:lnTo>
                    <a:pt x="0" y="571"/>
                  </a:lnTo>
                  <a:lnTo>
                    <a:pt x="78" y="588"/>
                  </a:lnTo>
                  <a:lnTo>
                    <a:pt x="216" y="499"/>
                  </a:lnTo>
                  <a:lnTo>
                    <a:pt x="269" y="236"/>
                  </a:lnTo>
                  <a:lnTo>
                    <a:pt x="252" y="168"/>
                  </a:lnTo>
                  <a:lnTo>
                    <a:pt x="207" y="118"/>
                  </a:lnTo>
                  <a:lnTo>
                    <a:pt x="145" y="6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D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97" name="Freeform 20"/>
            <p:cNvSpPr>
              <a:spLocks/>
            </p:cNvSpPr>
            <p:nvPr/>
          </p:nvSpPr>
          <p:spPr bwMode="auto">
            <a:xfrm>
              <a:off x="4397" y="2266"/>
              <a:ext cx="888" cy="575"/>
            </a:xfrm>
            <a:custGeom>
              <a:avLst/>
              <a:gdLst>
                <a:gd name="T0" fmla="*/ 1 w 1775"/>
                <a:gd name="T1" fmla="*/ 0 h 1151"/>
                <a:gd name="T2" fmla="*/ 1 w 1775"/>
                <a:gd name="T3" fmla="*/ 0 h 1151"/>
                <a:gd name="T4" fmla="*/ 1 w 1775"/>
                <a:gd name="T5" fmla="*/ 0 h 1151"/>
                <a:gd name="T6" fmla="*/ 1 w 1775"/>
                <a:gd name="T7" fmla="*/ 0 h 1151"/>
                <a:gd name="T8" fmla="*/ 1 w 1775"/>
                <a:gd name="T9" fmla="*/ 0 h 1151"/>
                <a:gd name="T10" fmla="*/ 0 w 1775"/>
                <a:gd name="T11" fmla="*/ 0 h 1151"/>
                <a:gd name="T12" fmla="*/ 1 w 1775"/>
                <a:gd name="T13" fmla="*/ 0 h 1151"/>
                <a:gd name="T14" fmla="*/ 1 w 1775"/>
                <a:gd name="T15" fmla="*/ 0 h 1151"/>
                <a:gd name="T16" fmla="*/ 1 w 1775"/>
                <a:gd name="T17" fmla="*/ 0 h 1151"/>
                <a:gd name="T18" fmla="*/ 1 w 1775"/>
                <a:gd name="T19" fmla="*/ 0 h 1151"/>
                <a:gd name="T20" fmla="*/ 1 w 1775"/>
                <a:gd name="T21" fmla="*/ 0 h 1151"/>
                <a:gd name="T22" fmla="*/ 1 w 1775"/>
                <a:gd name="T23" fmla="*/ 0 h 1151"/>
                <a:gd name="T24" fmla="*/ 1 w 1775"/>
                <a:gd name="T25" fmla="*/ 0 h 1151"/>
                <a:gd name="T26" fmla="*/ 1 w 1775"/>
                <a:gd name="T27" fmla="*/ 0 h 1151"/>
                <a:gd name="T28" fmla="*/ 1 w 1775"/>
                <a:gd name="T29" fmla="*/ 0 h 1151"/>
                <a:gd name="T30" fmla="*/ 1 w 1775"/>
                <a:gd name="T31" fmla="*/ 0 h 1151"/>
                <a:gd name="T32" fmla="*/ 1 w 1775"/>
                <a:gd name="T33" fmla="*/ 0 h 1151"/>
                <a:gd name="T34" fmla="*/ 1 w 1775"/>
                <a:gd name="T35" fmla="*/ 0 h 1151"/>
                <a:gd name="T36" fmla="*/ 1 w 1775"/>
                <a:gd name="T37" fmla="*/ 0 h 1151"/>
                <a:gd name="T38" fmla="*/ 1 w 1775"/>
                <a:gd name="T39" fmla="*/ 0 h 1151"/>
                <a:gd name="T40" fmla="*/ 1 w 1775"/>
                <a:gd name="T41" fmla="*/ 0 h 1151"/>
                <a:gd name="T42" fmla="*/ 1 w 1775"/>
                <a:gd name="T43" fmla="*/ 0 h 11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75"/>
                <a:gd name="T67" fmla="*/ 0 h 1151"/>
                <a:gd name="T68" fmla="*/ 1775 w 1775"/>
                <a:gd name="T69" fmla="*/ 1151 h 115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75" h="1151">
                  <a:moveTo>
                    <a:pt x="130" y="783"/>
                  </a:moveTo>
                  <a:lnTo>
                    <a:pt x="126" y="829"/>
                  </a:lnTo>
                  <a:lnTo>
                    <a:pt x="245" y="893"/>
                  </a:lnTo>
                  <a:lnTo>
                    <a:pt x="278" y="944"/>
                  </a:lnTo>
                  <a:lnTo>
                    <a:pt x="154" y="1011"/>
                  </a:lnTo>
                  <a:lnTo>
                    <a:pt x="0" y="1008"/>
                  </a:lnTo>
                  <a:lnTo>
                    <a:pt x="36" y="1078"/>
                  </a:lnTo>
                  <a:lnTo>
                    <a:pt x="157" y="1078"/>
                  </a:lnTo>
                  <a:lnTo>
                    <a:pt x="306" y="1151"/>
                  </a:lnTo>
                  <a:lnTo>
                    <a:pt x="589" y="1069"/>
                  </a:lnTo>
                  <a:lnTo>
                    <a:pt x="1191" y="966"/>
                  </a:lnTo>
                  <a:lnTo>
                    <a:pt x="1726" y="661"/>
                  </a:lnTo>
                  <a:lnTo>
                    <a:pt x="1775" y="3"/>
                  </a:lnTo>
                  <a:lnTo>
                    <a:pt x="1603" y="0"/>
                  </a:lnTo>
                  <a:lnTo>
                    <a:pt x="1272" y="106"/>
                  </a:lnTo>
                  <a:lnTo>
                    <a:pt x="1354" y="464"/>
                  </a:lnTo>
                  <a:lnTo>
                    <a:pt x="1004" y="720"/>
                  </a:lnTo>
                  <a:lnTo>
                    <a:pt x="703" y="885"/>
                  </a:lnTo>
                  <a:lnTo>
                    <a:pt x="560" y="919"/>
                  </a:lnTo>
                  <a:lnTo>
                    <a:pt x="426" y="821"/>
                  </a:lnTo>
                  <a:lnTo>
                    <a:pt x="130" y="783"/>
                  </a:lnTo>
                  <a:close/>
                </a:path>
              </a:pathLst>
            </a:custGeom>
            <a:solidFill>
              <a:srgbClr val="FFD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98" name="Freeform 21"/>
            <p:cNvSpPr>
              <a:spLocks/>
            </p:cNvSpPr>
            <p:nvPr/>
          </p:nvSpPr>
          <p:spPr bwMode="auto">
            <a:xfrm>
              <a:off x="4293" y="1460"/>
              <a:ext cx="561" cy="342"/>
            </a:xfrm>
            <a:custGeom>
              <a:avLst/>
              <a:gdLst>
                <a:gd name="T0" fmla="*/ 0 w 1123"/>
                <a:gd name="T1" fmla="*/ 1 h 684"/>
                <a:gd name="T2" fmla="*/ 0 w 1123"/>
                <a:gd name="T3" fmla="*/ 1 h 684"/>
                <a:gd name="T4" fmla="*/ 0 w 1123"/>
                <a:gd name="T5" fmla="*/ 1 h 684"/>
                <a:gd name="T6" fmla="*/ 0 w 1123"/>
                <a:gd name="T7" fmla="*/ 1 h 684"/>
                <a:gd name="T8" fmla="*/ 0 w 1123"/>
                <a:gd name="T9" fmla="*/ 1 h 684"/>
                <a:gd name="T10" fmla="*/ 0 w 1123"/>
                <a:gd name="T11" fmla="*/ 1 h 684"/>
                <a:gd name="T12" fmla="*/ 0 w 1123"/>
                <a:gd name="T13" fmla="*/ 1 h 684"/>
                <a:gd name="T14" fmla="*/ 0 w 1123"/>
                <a:gd name="T15" fmla="*/ 1 h 684"/>
                <a:gd name="T16" fmla="*/ 0 w 1123"/>
                <a:gd name="T17" fmla="*/ 0 h 684"/>
                <a:gd name="T18" fmla="*/ 0 w 1123"/>
                <a:gd name="T19" fmla="*/ 1 h 684"/>
                <a:gd name="T20" fmla="*/ 0 w 1123"/>
                <a:gd name="T21" fmla="*/ 1 h 684"/>
                <a:gd name="T22" fmla="*/ 0 w 1123"/>
                <a:gd name="T23" fmla="*/ 1 h 684"/>
                <a:gd name="T24" fmla="*/ 0 w 1123"/>
                <a:gd name="T25" fmla="*/ 1 h 684"/>
                <a:gd name="T26" fmla="*/ 0 w 1123"/>
                <a:gd name="T27" fmla="*/ 1 h 684"/>
                <a:gd name="T28" fmla="*/ 0 w 1123"/>
                <a:gd name="T29" fmla="*/ 1 h 684"/>
                <a:gd name="T30" fmla="*/ 0 w 1123"/>
                <a:gd name="T31" fmla="*/ 1 h 684"/>
                <a:gd name="T32" fmla="*/ 0 w 1123"/>
                <a:gd name="T33" fmla="*/ 1 h 6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23"/>
                <a:gd name="T52" fmla="*/ 0 h 684"/>
                <a:gd name="T53" fmla="*/ 1123 w 1123"/>
                <a:gd name="T54" fmla="*/ 684 h 68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23" h="684">
                  <a:moveTo>
                    <a:pt x="70" y="684"/>
                  </a:moveTo>
                  <a:lnTo>
                    <a:pt x="1042" y="614"/>
                  </a:lnTo>
                  <a:lnTo>
                    <a:pt x="1073" y="479"/>
                  </a:lnTo>
                  <a:lnTo>
                    <a:pt x="1123" y="432"/>
                  </a:lnTo>
                  <a:lnTo>
                    <a:pt x="1058" y="258"/>
                  </a:lnTo>
                  <a:lnTo>
                    <a:pt x="915" y="266"/>
                  </a:lnTo>
                  <a:lnTo>
                    <a:pt x="837" y="204"/>
                  </a:lnTo>
                  <a:lnTo>
                    <a:pt x="731" y="62"/>
                  </a:lnTo>
                  <a:lnTo>
                    <a:pt x="577" y="0"/>
                  </a:lnTo>
                  <a:lnTo>
                    <a:pt x="473" y="30"/>
                  </a:lnTo>
                  <a:lnTo>
                    <a:pt x="276" y="44"/>
                  </a:lnTo>
                  <a:lnTo>
                    <a:pt x="97" y="269"/>
                  </a:lnTo>
                  <a:lnTo>
                    <a:pt x="77" y="425"/>
                  </a:lnTo>
                  <a:lnTo>
                    <a:pt x="0" y="515"/>
                  </a:lnTo>
                  <a:lnTo>
                    <a:pt x="0" y="610"/>
                  </a:lnTo>
                  <a:lnTo>
                    <a:pt x="70" y="684"/>
                  </a:lnTo>
                  <a:close/>
                </a:path>
              </a:pathLst>
            </a:custGeom>
            <a:solidFill>
              <a:srgbClr val="E5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999" name="Freeform 22"/>
            <p:cNvSpPr>
              <a:spLocks/>
            </p:cNvSpPr>
            <p:nvPr/>
          </p:nvSpPr>
          <p:spPr bwMode="auto">
            <a:xfrm>
              <a:off x="4397" y="1665"/>
              <a:ext cx="469" cy="318"/>
            </a:xfrm>
            <a:custGeom>
              <a:avLst/>
              <a:gdLst>
                <a:gd name="T0" fmla="*/ 0 w 937"/>
                <a:gd name="T1" fmla="*/ 0 h 638"/>
                <a:gd name="T2" fmla="*/ 1 w 937"/>
                <a:gd name="T3" fmla="*/ 0 h 638"/>
                <a:gd name="T4" fmla="*/ 1 w 937"/>
                <a:gd name="T5" fmla="*/ 0 h 638"/>
                <a:gd name="T6" fmla="*/ 1 w 937"/>
                <a:gd name="T7" fmla="*/ 0 h 638"/>
                <a:gd name="T8" fmla="*/ 1 w 937"/>
                <a:gd name="T9" fmla="*/ 0 h 638"/>
                <a:gd name="T10" fmla="*/ 1 w 937"/>
                <a:gd name="T11" fmla="*/ 0 h 638"/>
                <a:gd name="T12" fmla="*/ 1 w 937"/>
                <a:gd name="T13" fmla="*/ 0 h 638"/>
                <a:gd name="T14" fmla="*/ 1 w 937"/>
                <a:gd name="T15" fmla="*/ 0 h 638"/>
                <a:gd name="T16" fmla="*/ 1 w 937"/>
                <a:gd name="T17" fmla="*/ 0 h 638"/>
                <a:gd name="T18" fmla="*/ 1 w 937"/>
                <a:gd name="T19" fmla="*/ 0 h 638"/>
                <a:gd name="T20" fmla="*/ 1 w 937"/>
                <a:gd name="T21" fmla="*/ 0 h 638"/>
                <a:gd name="T22" fmla="*/ 1 w 937"/>
                <a:gd name="T23" fmla="*/ 0 h 638"/>
                <a:gd name="T24" fmla="*/ 1 w 937"/>
                <a:gd name="T25" fmla="*/ 0 h 638"/>
                <a:gd name="T26" fmla="*/ 1 w 937"/>
                <a:gd name="T27" fmla="*/ 0 h 638"/>
                <a:gd name="T28" fmla="*/ 1 w 937"/>
                <a:gd name="T29" fmla="*/ 0 h 638"/>
                <a:gd name="T30" fmla="*/ 1 w 937"/>
                <a:gd name="T31" fmla="*/ 0 h 638"/>
                <a:gd name="T32" fmla="*/ 1 w 937"/>
                <a:gd name="T33" fmla="*/ 0 h 638"/>
                <a:gd name="T34" fmla="*/ 1 w 937"/>
                <a:gd name="T35" fmla="*/ 0 h 638"/>
                <a:gd name="T36" fmla="*/ 1 w 937"/>
                <a:gd name="T37" fmla="*/ 0 h 638"/>
                <a:gd name="T38" fmla="*/ 1 w 937"/>
                <a:gd name="T39" fmla="*/ 0 h 638"/>
                <a:gd name="T40" fmla="*/ 1 w 937"/>
                <a:gd name="T41" fmla="*/ 0 h 638"/>
                <a:gd name="T42" fmla="*/ 1 w 937"/>
                <a:gd name="T43" fmla="*/ 0 h 638"/>
                <a:gd name="T44" fmla="*/ 1 w 937"/>
                <a:gd name="T45" fmla="*/ 0 h 638"/>
                <a:gd name="T46" fmla="*/ 1 w 937"/>
                <a:gd name="T47" fmla="*/ 0 h 638"/>
                <a:gd name="T48" fmla="*/ 1 w 937"/>
                <a:gd name="T49" fmla="*/ 0 h 638"/>
                <a:gd name="T50" fmla="*/ 1 w 937"/>
                <a:gd name="T51" fmla="*/ 0 h 638"/>
                <a:gd name="T52" fmla="*/ 1 w 937"/>
                <a:gd name="T53" fmla="*/ 0 h 638"/>
                <a:gd name="T54" fmla="*/ 1 w 937"/>
                <a:gd name="T55" fmla="*/ 0 h 638"/>
                <a:gd name="T56" fmla="*/ 1 w 937"/>
                <a:gd name="T57" fmla="*/ 0 h 638"/>
                <a:gd name="T58" fmla="*/ 1 w 937"/>
                <a:gd name="T59" fmla="*/ 0 h 638"/>
                <a:gd name="T60" fmla="*/ 1 w 937"/>
                <a:gd name="T61" fmla="*/ 0 h 638"/>
                <a:gd name="T62" fmla="*/ 1 w 937"/>
                <a:gd name="T63" fmla="*/ 0 h 638"/>
                <a:gd name="T64" fmla="*/ 1 w 937"/>
                <a:gd name="T65" fmla="*/ 0 h 638"/>
                <a:gd name="T66" fmla="*/ 1 w 937"/>
                <a:gd name="T67" fmla="*/ 0 h 638"/>
                <a:gd name="T68" fmla="*/ 1 w 937"/>
                <a:gd name="T69" fmla="*/ 0 h 638"/>
                <a:gd name="T70" fmla="*/ 1 w 937"/>
                <a:gd name="T71" fmla="*/ 0 h 638"/>
                <a:gd name="T72" fmla="*/ 1 w 937"/>
                <a:gd name="T73" fmla="*/ 0 h 638"/>
                <a:gd name="T74" fmla="*/ 1 w 937"/>
                <a:gd name="T75" fmla="*/ 0 h 638"/>
                <a:gd name="T76" fmla="*/ 0 w 937"/>
                <a:gd name="T77" fmla="*/ 0 h 638"/>
                <a:gd name="T78" fmla="*/ 0 w 937"/>
                <a:gd name="T79" fmla="*/ 0 h 638"/>
                <a:gd name="T80" fmla="*/ 0 w 937"/>
                <a:gd name="T81" fmla="*/ 0 h 6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37"/>
                <a:gd name="T124" fmla="*/ 0 h 638"/>
                <a:gd name="T125" fmla="*/ 937 w 937"/>
                <a:gd name="T126" fmla="*/ 638 h 6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37" h="638">
                  <a:moveTo>
                    <a:pt x="0" y="283"/>
                  </a:moveTo>
                  <a:lnTo>
                    <a:pt x="39" y="352"/>
                  </a:lnTo>
                  <a:lnTo>
                    <a:pt x="104" y="417"/>
                  </a:lnTo>
                  <a:lnTo>
                    <a:pt x="169" y="432"/>
                  </a:lnTo>
                  <a:lnTo>
                    <a:pt x="241" y="591"/>
                  </a:lnTo>
                  <a:lnTo>
                    <a:pt x="267" y="588"/>
                  </a:lnTo>
                  <a:lnTo>
                    <a:pt x="301" y="546"/>
                  </a:lnTo>
                  <a:lnTo>
                    <a:pt x="317" y="546"/>
                  </a:lnTo>
                  <a:lnTo>
                    <a:pt x="367" y="593"/>
                  </a:lnTo>
                  <a:lnTo>
                    <a:pt x="407" y="546"/>
                  </a:lnTo>
                  <a:lnTo>
                    <a:pt x="437" y="608"/>
                  </a:lnTo>
                  <a:lnTo>
                    <a:pt x="465" y="599"/>
                  </a:lnTo>
                  <a:lnTo>
                    <a:pt x="483" y="603"/>
                  </a:lnTo>
                  <a:lnTo>
                    <a:pt x="519" y="638"/>
                  </a:lnTo>
                  <a:lnTo>
                    <a:pt x="561" y="638"/>
                  </a:lnTo>
                  <a:lnTo>
                    <a:pt x="600" y="603"/>
                  </a:lnTo>
                  <a:lnTo>
                    <a:pt x="704" y="473"/>
                  </a:lnTo>
                  <a:lnTo>
                    <a:pt x="763" y="460"/>
                  </a:lnTo>
                  <a:lnTo>
                    <a:pt x="844" y="352"/>
                  </a:lnTo>
                  <a:lnTo>
                    <a:pt x="902" y="190"/>
                  </a:lnTo>
                  <a:lnTo>
                    <a:pt x="937" y="140"/>
                  </a:lnTo>
                  <a:lnTo>
                    <a:pt x="841" y="89"/>
                  </a:lnTo>
                  <a:lnTo>
                    <a:pt x="790" y="112"/>
                  </a:lnTo>
                  <a:lnTo>
                    <a:pt x="769" y="159"/>
                  </a:lnTo>
                  <a:lnTo>
                    <a:pt x="678" y="198"/>
                  </a:lnTo>
                  <a:lnTo>
                    <a:pt x="592" y="190"/>
                  </a:lnTo>
                  <a:lnTo>
                    <a:pt x="600" y="146"/>
                  </a:lnTo>
                  <a:lnTo>
                    <a:pt x="595" y="36"/>
                  </a:lnTo>
                  <a:lnTo>
                    <a:pt x="508" y="0"/>
                  </a:lnTo>
                  <a:lnTo>
                    <a:pt x="465" y="75"/>
                  </a:lnTo>
                  <a:lnTo>
                    <a:pt x="434" y="143"/>
                  </a:lnTo>
                  <a:lnTo>
                    <a:pt x="333" y="143"/>
                  </a:lnTo>
                  <a:lnTo>
                    <a:pt x="256" y="98"/>
                  </a:lnTo>
                  <a:lnTo>
                    <a:pt x="202" y="121"/>
                  </a:lnTo>
                  <a:lnTo>
                    <a:pt x="194" y="50"/>
                  </a:lnTo>
                  <a:lnTo>
                    <a:pt x="144" y="120"/>
                  </a:lnTo>
                  <a:lnTo>
                    <a:pt x="98" y="179"/>
                  </a:lnTo>
                  <a:lnTo>
                    <a:pt x="74" y="193"/>
                  </a:lnTo>
                  <a:lnTo>
                    <a:pt x="0" y="202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FFD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00" name="Freeform 23"/>
            <p:cNvSpPr>
              <a:spLocks/>
            </p:cNvSpPr>
            <p:nvPr/>
          </p:nvSpPr>
          <p:spPr bwMode="auto">
            <a:xfrm>
              <a:off x="4666" y="1723"/>
              <a:ext cx="53" cy="297"/>
            </a:xfrm>
            <a:custGeom>
              <a:avLst/>
              <a:gdLst>
                <a:gd name="T0" fmla="*/ 0 w 106"/>
                <a:gd name="T1" fmla="*/ 1 h 594"/>
                <a:gd name="T2" fmla="*/ 1 w 106"/>
                <a:gd name="T3" fmla="*/ 1 h 594"/>
                <a:gd name="T4" fmla="*/ 1 w 106"/>
                <a:gd name="T5" fmla="*/ 1 h 594"/>
                <a:gd name="T6" fmla="*/ 1 w 106"/>
                <a:gd name="T7" fmla="*/ 1 h 594"/>
                <a:gd name="T8" fmla="*/ 1 w 106"/>
                <a:gd name="T9" fmla="*/ 1 h 594"/>
                <a:gd name="T10" fmla="*/ 1 w 106"/>
                <a:gd name="T11" fmla="*/ 1 h 594"/>
                <a:gd name="T12" fmla="*/ 1 w 106"/>
                <a:gd name="T13" fmla="*/ 1 h 594"/>
                <a:gd name="T14" fmla="*/ 1 w 106"/>
                <a:gd name="T15" fmla="*/ 1 h 594"/>
                <a:gd name="T16" fmla="*/ 1 w 106"/>
                <a:gd name="T17" fmla="*/ 1 h 594"/>
                <a:gd name="T18" fmla="*/ 1 w 106"/>
                <a:gd name="T19" fmla="*/ 1 h 594"/>
                <a:gd name="T20" fmla="*/ 1 w 106"/>
                <a:gd name="T21" fmla="*/ 0 h 594"/>
                <a:gd name="T22" fmla="*/ 0 w 106"/>
                <a:gd name="T23" fmla="*/ 1 h 594"/>
                <a:gd name="T24" fmla="*/ 0 w 106"/>
                <a:gd name="T25" fmla="*/ 1 h 5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6"/>
                <a:gd name="T40" fmla="*/ 0 h 594"/>
                <a:gd name="T41" fmla="*/ 106 w 106"/>
                <a:gd name="T42" fmla="*/ 594 h 5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6" h="594">
                  <a:moveTo>
                    <a:pt x="0" y="12"/>
                  </a:moveTo>
                  <a:lnTo>
                    <a:pt x="59" y="179"/>
                  </a:lnTo>
                  <a:lnTo>
                    <a:pt x="67" y="328"/>
                  </a:lnTo>
                  <a:lnTo>
                    <a:pt x="64" y="490"/>
                  </a:lnTo>
                  <a:lnTo>
                    <a:pt x="17" y="525"/>
                  </a:lnTo>
                  <a:lnTo>
                    <a:pt x="34" y="594"/>
                  </a:lnTo>
                  <a:lnTo>
                    <a:pt x="101" y="567"/>
                  </a:lnTo>
                  <a:lnTo>
                    <a:pt x="106" y="286"/>
                  </a:lnTo>
                  <a:lnTo>
                    <a:pt x="81" y="154"/>
                  </a:lnTo>
                  <a:lnTo>
                    <a:pt x="31" y="31"/>
                  </a:lnTo>
                  <a:lnTo>
                    <a:pt x="1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0F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01" name="Freeform 24"/>
            <p:cNvSpPr>
              <a:spLocks/>
            </p:cNvSpPr>
            <p:nvPr/>
          </p:nvSpPr>
          <p:spPr bwMode="auto">
            <a:xfrm>
              <a:off x="4600" y="1923"/>
              <a:ext cx="15" cy="47"/>
            </a:xfrm>
            <a:custGeom>
              <a:avLst/>
              <a:gdLst>
                <a:gd name="T0" fmla="*/ 0 w 31"/>
                <a:gd name="T1" fmla="*/ 1 h 93"/>
                <a:gd name="T2" fmla="*/ 0 w 31"/>
                <a:gd name="T3" fmla="*/ 0 h 93"/>
                <a:gd name="T4" fmla="*/ 0 w 31"/>
                <a:gd name="T5" fmla="*/ 1 h 93"/>
                <a:gd name="T6" fmla="*/ 0 w 31"/>
                <a:gd name="T7" fmla="*/ 1 h 93"/>
                <a:gd name="T8" fmla="*/ 0 w 31"/>
                <a:gd name="T9" fmla="*/ 1 h 93"/>
                <a:gd name="T10" fmla="*/ 0 w 31"/>
                <a:gd name="T11" fmla="*/ 1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93"/>
                <a:gd name="T20" fmla="*/ 31 w 31"/>
                <a:gd name="T21" fmla="*/ 93 h 9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93">
                  <a:moveTo>
                    <a:pt x="28" y="89"/>
                  </a:moveTo>
                  <a:lnTo>
                    <a:pt x="31" y="0"/>
                  </a:lnTo>
                  <a:lnTo>
                    <a:pt x="0" y="81"/>
                  </a:lnTo>
                  <a:lnTo>
                    <a:pt x="12" y="93"/>
                  </a:lnTo>
                  <a:lnTo>
                    <a:pt x="28" y="89"/>
                  </a:lnTo>
                  <a:close/>
                </a:path>
              </a:pathLst>
            </a:custGeom>
            <a:solidFill>
              <a:srgbClr val="FF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02" name="Freeform 25"/>
            <p:cNvSpPr>
              <a:spLocks/>
            </p:cNvSpPr>
            <p:nvPr/>
          </p:nvSpPr>
          <p:spPr bwMode="auto">
            <a:xfrm>
              <a:off x="4592" y="1927"/>
              <a:ext cx="19" cy="26"/>
            </a:xfrm>
            <a:custGeom>
              <a:avLst/>
              <a:gdLst>
                <a:gd name="T0" fmla="*/ 0 w 39"/>
                <a:gd name="T1" fmla="*/ 1 h 51"/>
                <a:gd name="T2" fmla="*/ 0 w 39"/>
                <a:gd name="T3" fmla="*/ 1 h 51"/>
                <a:gd name="T4" fmla="*/ 0 w 39"/>
                <a:gd name="T5" fmla="*/ 0 h 51"/>
                <a:gd name="T6" fmla="*/ 0 w 39"/>
                <a:gd name="T7" fmla="*/ 1 h 51"/>
                <a:gd name="T8" fmla="*/ 0 w 39"/>
                <a:gd name="T9" fmla="*/ 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51"/>
                <a:gd name="T17" fmla="*/ 39 w 39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51">
                  <a:moveTo>
                    <a:pt x="0" y="42"/>
                  </a:moveTo>
                  <a:lnTo>
                    <a:pt x="23" y="51"/>
                  </a:lnTo>
                  <a:lnTo>
                    <a:pt x="39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03" name="Freeform 26"/>
            <p:cNvSpPr>
              <a:spLocks/>
            </p:cNvSpPr>
            <p:nvPr/>
          </p:nvSpPr>
          <p:spPr bwMode="auto">
            <a:xfrm>
              <a:off x="4502" y="1835"/>
              <a:ext cx="19" cy="29"/>
            </a:xfrm>
            <a:custGeom>
              <a:avLst/>
              <a:gdLst>
                <a:gd name="T0" fmla="*/ 0 w 37"/>
                <a:gd name="T1" fmla="*/ 0 h 59"/>
                <a:gd name="T2" fmla="*/ 1 w 37"/>
                <a:gd name="T3" fmla="*/ 0 h 59"/>
                <a:gd name="T4" fmla="*/ 1 w 37"/>
                <a:gd name="T5" fmla="*/ 0 h 59"/>
                <a:gd name="T6" fmla="*/ 1 w 37"/>
                <a:gd name="T7" fmla="*/ 0 h 59"/>
                <a:gd name="T8" fmla="*/ 0 w 37"/>
                <a:gd name="T9" fmla="*/ 0 h 59"/>
                <a:gd name="T10" fmla="*/ 0 w 37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"/>
                <a:gd name="T19" fmla="*/ 0 h 59"/>
                <a:gd name="T20" fmla="*/ 37 w 37"/>
                <a:gd name="T21" fmla="*/ 59 h 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" h="59">
                  <a:moveTo>
                    <a:pt x="0" y="20"/>
                  </a:moveTo>
                  <a:lnTo>
                    <a:pt x="31" y="59"/>
                  </a:lnTo>
                  <a:lnTo>
                    <a:pt x="37" y="18"/>
                  </a:lnTo>
                  <a:lnTo>
                    <a:pt x="23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04" name="Freeform 27"/>
            <p:cNvSpPr>
              <a:spLocks/>
            </p:cNvSpPr>
            <p:nvPr/>
          </p:nvSpPr>
          <p:spPr bwMode="auto">
            <a:xfrm>
              <a:off x="4311" y="1662"/>
              <a:ext cx="115" cy="117"/>
            </a:xfrm>
            <a:custGeom>
              <a:avLst/>
              <a:gdLst>
                <a:gd name="T0" fmla="*/ 0 w 230"/>
                <a:gd name="T1" fmla="*/ 1 h 234"/>
                <a:gd name="T2" fmla="*/ 1 w 230"/>
                <a:gd name="T3" fmla="*/ 1 h 234"/>
                <a:gd name="T4" fmla="*/ 1 w 230"/>
                <a:gd name="T5" fmla="*/ 1 h 234"/>
                <a:gd name="T6" fmla="*/ 1 w 230"/>
                <a:gd name="T7" fmla="*/ 1 h 234"/>
                <a:gd name="T8" fmla="*/ 1 w 230"/>
                <a:gd name="T9" fmla="*/ 1 h 234"/>
                <a:gd name="T10" fmla="*/ 1 w 230"/>
                <a:gd name="T11" fmla="*/ 1 h 234"/>
                <a:gd name="T12" fmla="*/ 1 w 230"/>
                <a:gd name="T13" fmla="*/ 1 h 234"/>
                <a:gd name="T14" fmla="*/ 1 w 230"/>
                <a:gd name="T15" fmla="*/ 1 h 234"/>
                <a:gd name="T16" fmla="*/ 1 w 230"/>
                <a:gd name="T17" fmla="*/ 1 h 234"/>
                <a:gd name="T18" fmla="*/ 1 w 230"/>
                <a:gd name="T19" fmla="*/ 0 h 234"/>
                <a:gd name="T20" fmla="*/ 1 w 230"/>
                <a:gd name="T21" fmla="*/ 1 h 234"/>
                <a:gd name="T22" fmla="*/ 1 w 230"/>
                <a:gd name="T23" fmla="*/ 1 h 234"/>
                <a:gd name="T24" fmla="*/ 1 w 230"/>
                <a:gd name="T25" fmla="*/ 1 h 234"/>
                <a:gd name="T26" fmla="*/ 1 w 230"/>
                <a:gd name="T27" fmla="*/ 1 h 234"/>
                <a:gd name="T28" fmla="*/ 1 w 230"/>
                <a:gd name="T29" fmla="*/ 1 h 234"/>
                <a:gd name="T30" fmla="*/ 1 w 230"/>
                <a:gd name="T31" fmla="*/ 1 h 234"/>
                <a:gd name="T32" fmla="*/ 1 w 230"/>
                <a:gd name="T33" fmla="*/ 1 h 234"/>
                <a:gd name="T34" fmla="*/ 1 w 230"/>
                <a:gd name="T35" fmla="*/ 1 h 234"/>
                <a:gd name="T36" fmla="*/ 0 w 230"/>
                <a:gd name="T37" fmla="*/ 1 h 234"/>
                <a:gd name="T38" fmla="*/ 0 w 230"/>
                <a:gd name="T39" fmla="*/ 1 h 2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0"/>
                <a:gd name="T61" fmla="*/ 0 h 234"/>
                <a:gd name="T62" fmla="*/ 230 w 230"/>
                <a:gd name="T63" fmla="*/ 234 h 2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0" h="234">
                  <a:moveTo>
                    <a:pt x="0" y="187"/>
                  </a:moveTo>
                  <a:lnTo>
                    <a:pt x="25" y="234"/>
                  </a:lnTo>
                  <a:lnTo>
                    <a:pt x="28" y="164"/>
                  </a:lnTo>
                  <a:lnTo>
                    <a:pt x="78" y="164"/>
                  </a:lnTo>
                  <a:lnTo>
                    <a:pt x="98" y="126"/>
                  </a:lnTo>
                  <a:lnTo>
                    <a:pt x="163" y="148"/>
                  </a:lnTo>
                  <a:lnTo>
                    <a:pt x="222" y="156"/>
                  </a:lnTo>
                  <a:lnTo>
                    <a:pt x="175" y="126"/>
                  </a:lnTo>
                  <a:lnTo>
                    <a:pt x="222" y="75"/>
                  </a:lnTo>
                  <a:lnTo>
                    <a:pt x="230" y="0"/>
                  </a:lnTo>
                  <a:lnTo>
                    <a:pt x="210" y="67"/>
                  </a:lnTo>
                  <a:lnTo>
                    <a:pt x="168" y="64"/>
                  </a:lnTo>
                  <a:lnTo>
                    <a:pt x="152" y="103"/>
                  </a:lnTo>
                  <a:lnTo>
                    <a:pt x="101" y="111"/>
                  </a:lnTo>
                  <a:lnTo>
                    <a:pt x="70" y="106"/>
                  </a:lnTo>
                  <a:lnTo>
                    <a:pt x="54" y="133"/>
                  </a:lnTo>
                  <a:lnTo>
                    <a:pt x="23" y="126"/>
                  </a:lnTo>
                  <a:lnTo>
                    <a:pt x="20" y="164"/>
                  </a:lnTo>
                  <a:lnTo>
                    <a:pt x="0" y="187"/>
                  </a:lnTo>
                  <a:close/>
                </a:path>
              </a:pathLst>
            </a:custGeom>
            <a:solidFill>
              <a:srgbClr val="DD4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05" name="Freeform 28"/>
            <p:cNvSpPr>
              <a:spLocks/>
            </p:cNvSpPr>
            <p:nvPr/>
          </p:nvSpPr>
          <p:spPr bwMode="auto">
            <a:xfrm>
              <a:off x="4371" y="1490"/>
              <a:ext cx="274" cy="154"/>
            </a:xfrm>
            <a:custGeom>
              <a:avLst/>
              <a:gdLst>
                <a:gd name="T0" fmla="*/ 1 w 548"/>
                <a:gd name="T1" fmla="*/ 1 h 306"/>
                <a:gd name="T2" fmla="*/ 1 w 548"/>
                <a:gd name="T3" fmla="*/ 1 h 306"/>
                <a:gd name="T4" fmla="*/ 1 w 548"/>
                <a:gd name="T5" fmla="*/ 1 h 306"/>
                <a:gd name="T6" fmla="*/ 1 w 548"/>
                <a:gd name="T7" fmla="*/ 1 h 306"/>
                <a:gd name="T8" fmla="*/ 1 w 548"/>
                <a:gd name="T9" fmla="*/ 1 h 306"/>
                <a:gd name="T10" fmla="*/ 1 w 548"/>
                <a:gd name="T11" fmla="*/ 1 h 306"/>
                <a:gd name="T12" fmla="*/ 1 w 548"/>
                <a:gd name="T13" fmla="*/ 1 h 306"/>
                <a:gd name="T14" fmla="*/ 1 w 548"/>
                <a:gd name="T15" fmla="*/ 1 h 306"/>
                <a:gd name="T16" fmla="*/ 1 w 548"/>
                <a:gd name="T17" fmla="*/ 1 h 306"/>
                <a:gd name="T18" fmla="*/ 1 w 548"/>
                <a:gd name="T19" fmla="*/ 1 h 306"/>
                <a:gd name="T20" fmla="*/ 1 w 548"/>
                <a:gd name="T21" fmla="*/ 1 h 306"/>
                <a:gd name="T22" fmla="*/ 0 w 548"/>
                <a:gd name="T23" fmla="*/ 1 h 306"/>
                <a:gd name="T24" fmla="*/ 1 w 548"/>
                <a:gd name="T25" fmla="*/ 1 h 306"/>
                <a:gd name="T26" fmla="*/ 1 w 548"/>
                <a:gd name="T27" fmla="*/ 1 h 306"/>
                <a:gd name="T28" fmla="*/ 1 w 548"/>
                <a:gd name="T29" fmla="*/ 1 h 306"/>
                <a:gd name="T30" fmla="*/ 1 w 548"/>
                <a:gd name="T31" fmla="*/ 1 h 306"/>
                <a:gd name="T32" fmla="*/ 1 w 548"/>
                <a:gd name="T33" fmla="*/ 1 h 306"/>
                <a:gd name="T34" fmla="*/ 1 w 548"/>
                <a:gd name="T35" fmla="*/ 1 h 306"/>
                <a:gd name="T36" fmla="*/ 1 w 548"/>
                <a:gd name="T37" fmla="*/ 1 h 306"/>
                <a:gd name="T38" fmla="*/ 1 w 548"/>
                <a:gd name="T39" fmla="*/ 1 h 306"/>
                <a:gd name="T40" fmla="*/ 1 w 548"/>
                <a:gd name="T41" fmla="*/ 1 h 306"/>
                <a:gd name="T42" fmla="*/ 1 w 548"/>
                <a:gd name="T43" fmla="*/ 1 h 306"/>
                <a:gd name="T44" fmla="*/ 1 w 548"/>
                <a:gd name="T45" fmla="*/ 1 h 306"/>
                <a:gd name="T46" fmla="*/ 1 w 548"/>
                <a:gd name="T47" fmla="*/ 1 h 306"/>
                <a:gd name="T48" fmla="*/ 1 w 548"/>
                <a:gd name="T49" fmla="*/ 1 h 306"/>
                <a:gd name="T50" fmla="*/ 1 w 548"/>
                <a:gd name="T51" fmla="*/ 0 h 306"/>
                <a:gd name="T52" fmla="*/ 1 w 548"/>
                <a:gd name="T53" fmla="*/ 1 h 306"/>
                <a:gd name="T54" fmla="*/ 1 w 548"/>
                <a:gd name="T55" fmla="*/ 1 h 3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48"/>
                <a:gd name="T85" fmla="*/ 0 h 306"/>
                <a:gd name="T86" fmla="*/ 548 w 548"/>
                <a:gd name="T87" fmla="*/ 306 h 3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48" h="306">
                  <a:moveTo>
                    <a:pt x="346" y="20"/>
                  </a:moveTo>
                  <a:lnTo>
                    <a:pt x="218" y="1"/>
                  </a:lnTo>
                  <a:lnTo>
                    <a:pt x="106" y="62"/>
                  </a:lnTo>
                  <a:lnTo>
                    <a:pt x="215" y="35"/>
                  </a:lnTo>
                  <a:lnTo>
                    <a:pt x="125" y="90"/>
                  </a:lnTo>
                  <a:lnTo>
                    <a:pt x="56" y="166"/>
                  </a:lnTo>
                  <a:lnTo>
                    <a:pt x="168" y="104"/>
                  </a:lnTo>
                  <a:lnTo>
                    <a:pt x="111" y="178"/>
                  </a:lnTo>
                  <a:lnTo>
                    <a:pt x="67" y="239"/>
                  </a:lnTo>
                  <a:lnTo>
                    <a:pt x="52" y="287"/>
                  </a:lnTo>
                  <a:lnTo>
                    <a:pt x="25" y="210"/>
                  </a:lnTo>
                  <a:lnTo>
                    <a:pt x="0" y="306"/>
                  </a:lnTo>
                  <a:lnTo>
                    <a:pt x="72" y="301"/>
                  </a:lnTo>
                  <a:lnTo>
                    <a:pt x="133" y="262"/>
                  </a:lnTo>
                  <a:lnTo>
                    <a:pt x="221" y="202"/>
                  </a:lnTo>
                  <a:lnTo>
                    <a:pt x="168" y="262"/>
                  </a:lnTo>
                  <a:lnTo>
                    <a:pt x="237" y="225"/>
                  </a:lnTo>
                  <a:lnTo>
                    <a:pt x="299" y="163"/>
                  </a:lnTo>
                  <a:lnTo>
                    <a:pt x="350" y="95"/>
                  </a:lnTo>
                  <a:lnTo>
                    <a:pt x="394" y="85"/>
                  </a:lnTo>
                  <a:lnTo>
                    <a:pt x="444" y="124"/>
                  </a:lnTo>
                  <a:lnTo>
                    <a:pt x="419" y="54"/>
                  </a:lnTo>
                  <a:lnTo>
                    <a:pt x="496" y="95"/>
                  </a:lnTo>
                  <a:lnTo>
                    <a:pt x="462" y="40"/>
                  </a:lnTo>
                  <a:lnTo>
                    <a:pt x="548" y="62"/>
                  </a:lnTo>
                  <a:lnTo>
                    <a:pt x="465" y="0"/>
                  </a:lnTo>
                  <a:lnTo>
                    <a:pt x="346" y="20"/>
                  </a:lnTo>
                  <a:close/>
                </a:path>
              </a:pathLst>
            </a:custGeom>
            <a:solidFill>
              <a:srgbClr val="E57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06" name="Freeform 29"/>
            <p:cNvSpPr>
              <a:spLocks/>
            </p:cNvSpPr>
            <p:nvPr/>
          </p:nvSpPr>
          <p:spPr bwMode="auto">
            <a:xfrm>
              <a:off x="4536" y="1623"/>
              <a:ext cx="109" cy="70"/>
            </a:xfrm>
            <a:custGeom>
              <a:avLst/>
              <a:gdLst>
                <a:gd name="T0" fmla="*/ 0 w 218"/>
                <a:gd name="T1" fmla="*/ 0 h 142"/>
                <a:gd name="T2" fmla="*/ 1 w 218"/>
                <a:gd name="T3" fmla="*/ 0 h 142"/>
                <a:gd name="T4" fmla="*/ 1 w 218"/>
                <a:gd name="T5" fmla="*/ 0 h 142"/>
                <a:gd name="T6" fmla="*/ 1 w 218"/>
                <a:gd name="T7" fmla="*/ 0 h 142"/>
                <a:gd name="T8" fmla="*/ 1 w 218"/>
                <a:gd name="T9" fmla="*/ 0 h 142"/>
                <a:gd name="T10" fmla="*/ 1 w 218"/>
                <a:gd name="T11" fmla="*/ 0 h 142"/>
                <a:gd name="T12" fmla="*/ 1 w 218"/>
                <a:gd name="T13" fmla="*/ 0 h 142"/>
                <a:gd name="T14" fmla="*/ 1 w 218"/>
                <a:gd name="T15" fmla="*/ 0 h 142"/>
                <a:gd name="T16" fmla="*/ 1 w 218"/>
                <a:gd name="T17" fmla="*/ 0 h 142"/>
                <a:gd name="T18" fmla="*/ 1 w 218"/>
                <a:gd name="T19" fmla="*/ 0 h 142"/>
                <a:gd name="T20" fmla="*/ 1 w 218"/>
                <a:gd name="T21" fmla="*/ 0 h 142"/>
                <a:gd name="T22" fmla="*/ 1 w 218"/>
                <a:gd name="T23" fmla="*/ 0 h 142"/>
                <a:gd name="T24" fmla="*/ 0 w 218"/>
                <a:gd name="T25" fmla="*/ 0 h 142"/>
                <a:gd name="T26" fmla="*/ 0 w 218"/>
                <a:gd name="T27" fmla="*/ 0 h 1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8"/>
                <a:gd name="T43" fmla="*/ 0 h 142"/>
                <a:gd name="T44" fmla="*/ 218 w 218"/>
                <a:gd name="T45" fmla="*/ 142 h 1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8" h="142">
                  <a:moveTo>
                    <a:pt x="0" y="120"/>
                  </a:moveTo>
                  <a:lnTo>
                    <a:pt x="39" y="65"/>
                  </a:lnTo>
                  <a:lnTo>
                    <a:pt x="106" y="31"/>
                  </a:lnTo>
                  <a:lnTo>
                    <a:pt x="218" y="0"/>
                  </a:lnTo>
                  <a:lnTo>
                    <a:pt x="117" y="53"/>
                  </a:lnTo>
                  <a:lnTo>
                    <a:pt x="174" y="45"/>
                  </a:lnTo>
                  <a:lnTo>
                    <a:pt x="109" y="86"/>
                  </a:lnTo>
                  <a:lnTo>
                    <a:pt x="33" y="109"/>
                  </a:lnTo>
                  <a:lnTo>
                    <a:pt x="101" y="118"/>
                  </a:lnTo>
                  <a:lnTo>
                    <a:pt x="145" y="100"/>
                  </a:lnTo>
                  <a:lnTo>
                    <a:pt x="117" y="131"/>
                  </a:lnTo>
                  <a:lnTo>
                    <a:pt x="67" y="142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DD4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07" name="Freeform 30"/>
            <p:cNvSpPr>
              <a:spLocks/>
            </p:cNvSpPr>
            <p:nvPr/>
          </p:nvSpPr>
          <p:spPr bwMode="auto">
            <a:xfrm>
              <a:off x="4709" y="1603"/>
              <a:ext cx="120" cy="125"/>
            </a:xfrm>
            <a:custGeom>
              <a:avLst/>
              <a:gdLst>
                <a:gd name="T0" fmla="*/ 0 w 241"/>
                <a:gd name="T1" fmla="*/ 0 h 251"/>
                <a:gd name="T2" fmla="*/ 0 w 241"/>
                <a:gd name="T3" fmla="*/ 0 h 251"/>
                <a:gd name="T4" fmla="*/ 0 w 241"/>
                <a:gd name="T5" fmla="*/ 0 h 251"/>
                <a:gd name="T6" fmla="*/ 0 w 241"/>
                <a:gd name="T7" fmla="*/ 0 h 251"/>
                <a:gd name="T8" fmla="*/ 0 w 241"/>
                <a:gd name="T9" fmla="*/ 0 h 251"/>
                <a:gd name="T10" fmla="*/ 0 w 241"/>
                <a:gd name="T11" fmla="*/ 0 h 251"/>
                <a:gd name="T12" fmla="*/ 0 w 241"/>
                <a:gd name="T13" fmla="*/ 0 h 251"/>
                <a:gd name="T14" fmla="*/ 0 w 241"/>
                <a:gd name="T15" fmla="*/ 0 h 251"/>
                <a:gd name="T16" fmla="*/ 0 w 241"/>
                <a:gd name="T17" fmla="*/ 0 h 251"/>
                <a:gd name="T18" fmla="*/ 0 w 241"/>
                <a:gd name="T19" fmla="*/ 0 h 251"/>
                <a:gd name="T20" fmla="*/ 0 w 241"/>
                <a:gd name="T21" fmla="*/ 0 h 251"/>
                <a:gd name="T22" fmla="*/ 0 w 241"/>
                <a:gd name="T23" fmla="*/ 0 h 251"/>
                <a:gd name="T24" fmla="*/ 0 w 241"/>
                <a:gd name="T25" fmla="*/ 0 h 251"/>
                <a:gd name="T26" fmla="*/ 0 w 241"/>
                <a:gd name="T27" fmla="*/ 0 h 251"/>
                <a:gd name="T28" fmla="*/ 0 w 241"/>
                <a:gd name="T29" fmla="*/ 0 h 251"/>
                <a:gd name="T30" fmla="*/ 0 w 241"/>
                <a:gd name="T31" fmla="*/ 0 h 251"/>
                <a:gd name="T32" fmla="*/ 0 w 241"/>
                <a:gd name="T33" fmla="*/ 0 h 251"/>
                <a:gd name="T34" fmla="*/ 0 w 241"/>
                <a:gd name="T35" fmla="*/ 0 h 251"/>
                <a:gd name="T36" fmla="*/ 0 w 241"/>
                <a:gd name="T37" fmla="*/ 0 h 251"/>
                <a:gd name="T38" fmla="*/ 0 w 241"/>
                <a:gd name="T39" fmla="*/ 0 h 251"/>
                <a:gd name="T40" fmla="*/ 0 w 241"/>
                <a:gd name="T41" fmla="*/ 0 h 2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1"/>
                <a:gd name="T64" fmla="*/ 0 h 251"/>
                <a:gd name="T65" fmla="*/ 241 w 241"/>
                <a:gd name="T66" fmla="*/ 251 h 2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1" h="251">
                  <a:moveTo>
                    <a:pt x="0" y="212"/>
                  </a:moveTo>
                  <a:lnTo>
                    <a:pt x="13" y="251"/>
                  </a:lnTo>
                  <a:lnTo>
                    <a:pt x="39" y="212"/>
                  </a:lnTo>
                  <a:lnTo>
                    <a:pt x="101" y="212"/>
                  </a:lnTo>
                  <a:lnTo>
                    <a:pt x="106" y="167"/>
                  </a:lnTo>
                  <a:lnTo>
                    <a:pt x="146" y="181"/>
                  </a:lnTo>
                  <a:lnTo>
                    <a:pt x="131" y="139"/>
                  </a:lnTo>
                  <a:lnTo>
                    <a:pt x="187" y="148"/>
                  </a:lnTo>
                  <a:lnTo>
                    <a:pt x="179" y="93"/>
                  </a:lnTo>
                  <a:lnTo>
                    <a:pt x="241" y="62"/>
                  </a:lnTo>
                  <a:lnTo>
                    <a:pt x="171" y="0"/>
                  </a:lnTo>
                  <a:lnTo>
                    <a:pt x="106" y="23"/>
                  </a:lnTo>
                  <a:lnTo>
                    <a:pt x="162" y="42"/>
                  </a:lnTo>
                  <a:lnTo>
                    <a:pt x="128" y="69"/>
                  </a:lnTo>
                  <a:lnTo>
                    <a:pt x="131" y="112"/>
                  </a:lnTo>
                  <a:lnTo>
                    <a:pt x="83" y="107"/>
                  </a:lnTo>
                  <a:lnTo>
                    <a:pt x="109" y="148"/>
                  </a:lnTo>
                  <a:lnTo>
                    <a:pt x="55" y="142"/>
                  </a:lnTo>
                  <a:lnTo>
                    <a:pt x="59" y="193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DD4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08" name="Freeform 31"/>
            <p:cNvSpPr>
              <a:spLocks/>
            </p:cNvSpPr>
            <p:nvPr/>
          </p:nvSpPr>
          <p:spPr bwMode="auto">
            <a:xfrm>
              <a:off x="3843" y="2228"/>
              <a:ext cx="12" cy="13"/>
            </a:xfrm>
            <a:custGeom>
              <a:avLst/>
              <a:gdLst>
                <a:gd name="T0" fmla="*/ 0 w 25"/>
                <a:gd name="T1" fmla="*/ 0 h 24"/>
                <a:gd name="T2" fmla="*/ 0 w 25"/>
                <a:gd name="T3" fmla="*/ 1 h 24"/>
                <a:gd name="T4" fmla="*/ 0 w 25"/>
                <a:gd name="T5" fmla="*/ 1 h 24"/>
                <a:gd name="T6" fmla="*/ 0 w 25"/>
                <a:gd name="T7" fmla="*/ 1 h 24"/>
                <a:gd name="T8" fmla="*/ 0 w 25"/>
                <a:gd name="T9" fmla="*/ 0 h 24"/>
                <a:gd name="T10" fmla="*/ 0 w 25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24"/>
                <a:gd name="T20" fmla="*/ 25 w 25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24">
                  <a:moveTo>
                    <a:pt x="22" y="0"/>
                  </a:moveTo>
                  <a:lnTo>
                    <a:pt x="0" y="3"/>
                  </a:lnTo>
                  <a:lnTo>
                    <a:pt x="0" y="24"/>
                  </a:lnTo>
                  <a:lnTo>
                    <a:pt x="25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09" name="Freeform 32"/>
            <p:cNvSpPr>
              <a:spLocks/>
            </p:cNvSpPr>
            <p:nvPr/>
          </p:nvSpPr>
          <p:spPr bwMode="auto">
            <a:xfrm>
              <a:off x="4022" y="2119"/>
              <a:ext cx="24" cy="25"/>
            </a:xfrm>
            <a:custGeom>
              <a:avLst/>
              <a:gdLst>
                <a:gd name="T0" fmla="*/ 1 w 47"/>
                <a:gd name="T1" fmla="*/ 0 h 50"/>
                <a:gd name="T2" fmla="*/ 1 w 47"/>
                <a:gd name="T3" fmla="*/ 1 h 50"/>
                <a:gd name="T4" fmla="*/ 0 w 47"/>
                <a:gd name="T5" fmla="*/ 1 h 50"/>
                <a:gd name="T6" fmla="*/ 1 w 47"/>
                <a:gd name="T7" fmla="*/ 1 h 50"/>
                <a:gd name="T8" fmla="*/ 1 w 47"/>
                <a:gd name="T9" fmla="*/ 0 h 50"/>
                <a:gd name="T10" fmla="*/ 1 w 47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50"/>
                <a:gd name="T20" fmla="*/ 47 w 47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50">
                  <a:moveTo>
                    <a:pt x="38" y="0"/>
                  </a:moveTo>
                  <a:lnTo>
                    <a:pt x="47" y="50"/>
                  </a:lnTo>
                  <a:lnTo>
                    <a:pt x="0" y="47"/>
                  </a:lnTo>
                  <a:lnTo>
                    <a:pt x="19" y="1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2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10" name="Freeform 33"/>
            <p:cNvSpPr>
              <a:spLocks/>
            </p:cNvSpPr>
            <p:nvPr/>
          </p:nvSpPr>
          <p:spPr bwMode="auto">
            <a:xfrm>
              <a:off x="3475" y="1820"/>
              <a:ext cx="114" cy="117"/>
            </a:xfrm>
            <a:custGeom>
              <a:avLst/>
              <a:gdLst>
                <a:gd name="T0" fmla="*/ 1 w 228"/>
                <a:gd name="T1" fmla="*/ 0 h 235"/>
                <a:gd name="T2" fmla="*/ 1 w 228"/>
                <a:gd name="T3" fmla="*/ 0 h 235"/>
                <a:gd name="T4" fmla="*/ 1 w 228"/>
                <a:gd name="T5" fmla="*/ 0 h 235"/>
                <a:gd name="T6" fmla="*/ 1 w 228"/>
                <a:gd name="T7" fmla="*/ 0 h 235"/>
                <a:gd name="T8" fmla="*/ 1 w 228"/>
                <a:gd name="T9" fmla="*/ 0 h 235"/>
                <a:gd name="T10" fmla="*/ 1 w 228"/>
                <a:gd name="T11" fmla="*/ 0 h 235"/>
                <a:gd name="T12" fmla="*/ 1 w 228"/>
                <a:gd name="T13" fmla="*/ 0 h 235"/>
                <a:gd name="T14" fmla="*/ 1 w 228"/>
                <a:gd name="T15" fmla="*/ 0 h 235"/>
                <a:gd name="T16" fmla="*/ 1 w 228"/>
                <a:gd name="T17" fmla="*/ 0 h 235"/>
                <a:gd name="T18" fmla="*/ 1 w 228"/>
                <a:gd name="T19" fmla="*/ 0 h 235"/>
                <a:gd name="T20" fmla="*/ 1 w 228"/>
                <a:gd name="T21" fmla="*/ 0 h 235"/>
                <a:gd name="T22" fmla="*/ 1 w 228"/>
                <a:gd name="T23" fmla="*/ 0 h 235"/>
                <a:gd name="T24" fmla="*/ 1 w 228"/>
                <a:gd name="T25" fmla="*/ 0 h 235"/>
                <a:gd name="T26" fmla="*/ 0 w 228"/>
                <a:gd name="T27" fmla="*/ 0 h 235"/>
                <a:gd name="T28" fmla="*/ 1 w 228"/>
                <a:gd name="T29" fmla="*/ 0 h 235"/>
                <a:gd name="T30" fmla="*/ 1 w 228"/>
                <a:gd name="T31" fmla="*/ 0 h 2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"/>
                <a:gd name="T49" fmla="*/ 0 h 235"/>
                <a:gd name="T50" fmla="*/ 228 w 228"/>
                <a:gd name="T51" fmla="*/ 235 h 2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" h="235">
                  <a:moveTo>
                    <a:pt x="26" y="30"/>
                  </a:moveTo>
                  <a:lnTo>
                    <a:pt x="106" y="0"/>
                  </a:lnTo>
                  <a:lnTo>
                    <a:pt x="56" y="59"/>
                  </a:lnTo>
                  <a:lnTo>
                    <a:pt x="165" y="28"/>
                  </a:lnTo>
                  <a:lnTo>
                    <a:pt x="149" y="112"/>
                  </a:lnTo>
                  <a:lnTo>
                    <a:pt x="109" y="176"/>
                  </a:lnTo>
                  <a:lnTo>
                    <a:pt x="228" y="73"/>
                  </a:lnTo>
                  <a:lnTo>
                    <a:pt x="165" y="166"/>
                  </a:lnTo>
                  <a:lnTo>
                    <a:pt x="90" y="226"/>
                  </a:lnTo>
                  <a:lnTo>
                    <a:pt x="45" y="235"/>
                  </a:lnTo>
                  <a:lnTo>
                    <a:pt x="76" y="187"/>
                  </a:lnTo>
                  <a:lnTo>
                    <a:pt x="25" y="227"/>
                  </a:lnTo>
                  <a:lnTo>
                    <a:pt x="1" y="210"/>
                  </a:lnTo>
                  <a:lnTo>
                    <a:pt x="0" y="118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11" name="Freeform 34"/>
            <p:cNvSpPr>
              <a:spLocks/>
            </p:cNvSpPr>
            <p:nvPr/>
          </p:nvSpPr>
          <p:spPr bwMode="auto">
            <a:xfrm>
              <a:off x="3543" y="1899"/>
              <a:ext cx="58" cy="38"/>
            </a:xfrm>
            <a:custGeom>
              <a:avLst/>
              <a:gdLst>
                <a:gd name="T0" fmla="*/ 0 w 117"/>
                <a:gd name="T1" fmla="*/ 1 h 76"/>
                <a:gd name="T2" fmla="*/ 0 w 117"/>
                <a:gd name="T3" fmla="*/ 0 h 76"/>
                <a:gd name="T4" fmla="*/ 0 w 117"/>
                <a:gd name="T5" fmla="*/ 1 h 76"/>
                <a:gd name="T6" fmla="*/ 0 w 117"/>
                <a:gd name="T7" fmla="*/ 1 h 76"/>
                <a:gd name="T8" fmla="*/ 0 w 117"/>
                <a:gd name="T9" fmla="*/ 1 h 76"/>
                <a:gd name="T10" fmla="*/ 0 w 117"/>
                <a:gd name="T11" fmla="*/ 1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7"/>
                <a:gd name="T19" fmla="*/ 0 h 76"/>
                <a:gd name="T20" fmla="*/ 117 w 117"/>
                <a:gd name="T21" fmla="*/ 76 h 7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7" h="76">
                  <a:moveTo>
                    <a:pt x="0" y="76"/>
                  </a:moveTo>
                  <a:lnTo>
                    <a:pt x="117" y="0"/>
                  </a:lnTo>
                  <a:lnTo>
                    <a:pt x="87" y="53"/>
                  </a:lnTo>
                  <a:lnTo>
                    <a:pt x="33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C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12" name="Freeform 35"/>
            <p:cNvSpPr>
              <a:spLocks/>
            </p:cNvSpPr>
            <p:nvPr/>
          </p:nvSpPr>
          <p:spPr bwMode="auto">
            <a:xfrm>
              <a:off x="3634" y="1797"/>
              <a:ext cx="317" cy="193"/>
            </a:xfrm>
            <a:custGeom>
              <a:avLst/>
              <a:gdLst>
                <a:gd name="T0" fmla="*/ 1 w 632"/>
                <a:gd name="T1" fmla="*/ 0 h 388"/>
                <a:gd name="T2" fmla="*/ 1 w 632"/>
                <a:gd name="T3" fmla="*/ 0 h 388"/>
                <a:gd name="T4" fmla="*/ 1 w 632"/>
                <a:gd name="T5" fmla="*/ 0 h 388"/>
                <a:gd name="T6" fmla="*/ 1 w 632"/>
                <a:gd name="T7" fmla="*/ 0 h 388"/>
                <a:gd name="T8" fmla="*/ 1 w 632"/>
                <a:gd name="T9" fmla="*/ 0 h 388"/>
                <a:gd name="T10" fmla="*/ 1 w 632"/>
                <a:gd name="T11" fmla="*/ 0 h 388"/>
                <a:gd name="T12" fmla="*/ 1 w 632"/>
                <a:gd name="T13" fmla="*/ 0 h 388"/>
                <a:gd name="T14" fmla="*/ 1 w 632"/>
                <a:gd name="T15" fmla="*/ 0 h 388"/>
                <a:gd name="T16" fmla="*/ 1 w 632"/>
                <a:gd name="T17" fmla="*/ 0 h 388"/>
                <a:gd name="T18" fmla="*/ 1 w 632"/>
                <a:gd name="T19" fmla="*/ 0 h 388"/>
                <a:gd name="T20" fmla="*/ 1 w 632"/>
                <a:gd name="T21" fmla="*/ 0 h 388"/>
                <a:gd name="T22" fmla="*/ 1 w 632"/>
                <a:gd name="T23" fmla="*/ 0 h 388"/>
                <a:gd name="T24" fmla="*/ 1 w 632"/>
                <a:gd name="T25" fmla="*/ 0 h 388"/>
                <a:gd name="T26" fmla="*/ 1 w 632"/>
                <a:gd name="T27" fmla="*/ 0 h 388"/>
                <a:gd name="T28" fmla="*/ 1 w 632"/>
                <a:gd name="T29" fmla="*/ 0 h 388"/>
                <a:gd name="T30" fmla="*/ 1 w 632"/>
                <a:gd name="T31" fmla="*/ 0 h 388"/>
                <a:gd name="T32" fmla="*/ 1 w 632"/>
                <a:gd name="T33" fmla="*/ 0 h 388"/>
                <a:gd name="T34" fmla="*/ 1 w 632"/>
                <a:gd name="T35" fmla="*/ 0 h 388"/>
                <a:gd name="T36" fmla="*/ 1 w 632"/>
                <a:gd name="T37" fmla="*/ 0 h 388"/>
                <a:gd name="T38" fmla="*/ 1 w 632"/>
                <a:gd name="T39" fmla="*/ 0 h 388"/>
                <a:gd name="T40" fmla="*/ 0 w 632"/>
                <a:gd name="T41" fmla="*/ 0 h 388"/>
                <a:gd name="T42" fmla="*/ 0 w 632"/>
                <a:gd name="T43" fmla="*/ 0 h 388"/>
                <a:gd name="T44" fmla="*/ 1 w 632"/>
                <a:gd name="T45" fmla="*/ 0 h 388"/>
                <a:gd name="T46" fmla="*/ 1 w 632"/>
                <a:gd name="T47" fmla="*/ 0 h 388"/>
                <a:gd name="T48" fmla="*/ 1 w 632"/>
                <a:gd name="T49" fmla="*/ 0 h 388"/>
                <a:gd name="T50" fmla="*/ 1 w 632"/>
                <a:gd name="T51" fmla="*/ 0 h 388"/>
                <a:gd name="T52" fmla="*/ 1 w 632"/>
                <a:gd name="T53" fmla="*/ 0 h 388"/>
                <a:gd name="T54" fmla="*/ 1 w 632"/>
                <a:gd name="T55" fmla="*/ 0 h 388"/>
                <a:gd name="T56" fmla="*/ 1 w 632"/>
                <a:gd name="T57" fmla="*/ 0 h 3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2"/>
                <a:gd name="T88" fmla="*/ 0 h 388"/>
                <a:gd name="T89" fmla="*/ 632 w 632"/>
                <a:gd name="T90" fmla="*/ 388 h 38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2" h="388">
                  <a:moveTo>
                    <a:pt x="9" y="50"/>
                  </a:moveTo>
                  <a:lnTo>
                    <a:pt x="175" y="0"/>
                  </a:lnTo>
                  <a:lnTo>
                    <a:pt x="404" y="5"/>
                  </a:lnTo>
                  <a:lnTo>
                    <a:pt x="539" y="33"/>
                  </a:lnTo>
                  <a:lnTo>
                    <a:pt x="424" y="38"/>
                  </a:lnTo>
                  <a:lnTo>
                    <a:pt x="632" y="164"/>
                  </a:lnTo>
                  <a:lnTo>
                    <a:pt x="399" y="84"/>
                  </a:lnTo>
                  <a:lnTo>
                    <a:pt x="583" y="210"/>
                  </a:lnTo>
                  <a:lnTo>
                    <a:pt x="301" y="114"/>
                  </a:lnTo>
                  <a:lnTo>
                    <a:pt x="569" y="235"/>
                  </a:lnTo>
                  <a:lnTo>
                    <a:pt x="296" y="210"/>
                  </a:lnTo>
                  <a:lnTo>
                    <a:pt x="569" y="283"/>
                  </a:lnTo>
                  <a:lnTo>
                    <a:pt x="309" y="257"/>
                  </a:lnTo>
                  <a:lnTo>
                    <a:pt x="593" y="324"/>
                  </a:lnTo>
                  <a:lnTo>
                    <a:pt x="468" y="322"/>
                  </a:lnTo>
                  <a:lnTo>
                    <a:pt x="598" y="374"/>
                  </a:lnTo>
                  <a:lnTo>
                    <a:pt x="474" y="366"/>
                  </a:lnTo>
                  <a:lnTo>
                    <a:pt x="251" y="299"/>
                  </a:lnTo>
                  <a:lnTo>
                    <a:pt x="447" y="388"/>
                  </a:lnTo>
                  <a:lnTo>
                    <a:pt x="231" y="341"/>
                  </a:lnTo>
                  <a:lnTo>
                    <a:pt x="0" y="293"/>
                  </a:lnTo>
                  <a:lnTo>
                    <a:pt x="0" y="224"/>
                  </a:lnTo>
                  <a:lnTo>
                    <a:pt x="34" y="179"/>
                  </a:lnTo>
                  <a:lnTo>
                    <a:pt x="3" y="199"/>
                  </a:lnTo>
                  <a:lnTo>
                    <a:pt x="17" y="130"/>
                  </a:lnTo>
                  <a:lnTo>
                    <a:pt x="132" y="92"/>
                  </a:lnTo>
                  <a:lnTo>
                    <a:pt x="17" y="109"/>
                  </a:lnTo>
                  <a:lnTo>
                    <a:pt x="9" y="5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13" name="Freeform 36"/>
            <p:cNvSpPr>
              <a:spLocks/>
            </p:cNvSpPr>
            <p:nvPr/>
          </p:nvSpPr>
          <p:spPr bwMode="auto">
            <a:xfrm>
              <a:off x="3522" y="1952"/>
              <a:ext cx="246" cy="342"/>
            </a:xfrm>
            <a:custGeom>
              <a:avLst/>
              <a:gdLst>
                <a:gd name="T0" fmla="*/ 0 w 493"/>
                <a:gd name="T1" fmla="*/ 0 h 683"/>
                <a:gd name="T2" fmla="*/ 0 w 493"/>
                <a:gd name="T3" fmla="*/ 1 h 683"/>
                <a:gd name="T4" fmla="*/ 0 w 493"/>
                <a:gd name="T5" fmla="*/ 1 h 683"/>
                <a:gd name="T6" fmla="*/ 0 w 493"/>
                <a:gd name="T7" fmla="*/ 1 h 683"/>
                <a:gd name="T8" fmla="*/ 0 w 493"/>
                <a:gd name="T9" fmla="*/ 1 h 683"/>
                <a:gd name="T10" fmla="*/ 0 w 493"/>
                <a:gd name="T11" fmla="*/ 1 h 683"/>
                <a:gd name="T12" fmla="*/ 0 w 493"/>
                <a:gd name="T13" fmla="*/ 1 h 683"/>
                <a:gd name="T14" fmla="*/ 0 w 493"/>
                <a:gd name="T15" fmla="*/ 1 h 683"/>
                <a:gd name="T16" fmla="*/ 0 w 493"/>
                <a:gd name="T17" fmla="*/ 1 h 683"/>
                <a:gd name="T18" fmla="*/ 0 w 493"/>
                <a:gd name="T19" fmla="*/ 1 h 683"/>
                <a:gd name="T20" fmla="*/ 0 w 493"/>
                <a:gd name="T21" fmla="*/ 1 h 683"/>
                <a:gd name="T22" fmla="*/ 0 w 493"/>
                <a:gd name="T23" fmla="*/ 1 h 683"/>
                <a:gd name="T24" fmla="*/ 0 w 493"/>
                <a:gd name="T25" fmla="*/ 1 h 683"/>
                <a:gd name="T26" fmla="*/ 0 w 493"/>
                <a:gd name="T27" fmla="*/ 1 h 683"/>
                <a:gd name="T28" fmla="*/ 0 w 493"/>
                <a:gd name="T29" fmla="*/ 1 h 683"/>
                <a:gd name="T30" fmla="*/ 0 w 493"/>
                <a:gd name="T31" fmla="*/ 1 h 683"/>
                <a:gd name="T32" fmla="*/ 0 w 493"/>
                <a:gd name="T33" fmla="*/ 1 h 683"/>
                <a:gd name="T34" fmla="*/ 0 w 493"/>
                <a:gd name="T35" fmla="*/ 1 h 683"/>
                <a:gd name="T36" fmla="*/ 0 w 493"/>
                <a:gd name="T37" fmla="*/ 1 h 683"/>
                <a:gd name="T38" fmla="*/ 0 w 493"/>
                <a:gd name="T39" fmla="*/ 1 h 683"/>
                <a:gd name="T40" fmla="*/ 0 w 493"/>
                <a:gd name="T41" fmla="*/ 1 h 683"/>
                <a:gd name="T42" fmla="*/ 0 w 493"/>
                <a:gd name="T43" fmla="*/ 1 h 683"/>
                <a:gd name="T44" fmla="*/ 0 w 493"/>
                <a:gd name="T45" fmla="*/ 1 h 683"/>
                <a:gd name="T46" fmla="*/ 0 w 493"/>
                <a:gd name="T47" fmla="*/ 1 h 683"/>
                <a:gd name="T48" fmla="*/ 0 w 493"/>
                <a:gd name="T49" fmla="*/ 1 h 683"/>
                <a:gd name="T50" fmla="*/ 0 w 493"/>
                <a:gd name="T51" fmla="*/ 1 h 683"/>
                <a:gd name="T52" fmla="*/ 0 w 493"/>
                <a:gd name="T53" fmla="*/ 1 h 683"/>
                <a:gd name="T54" fmla="*/ 0 w 493"/>
                <a:gd name="T55" fmla="*/ 1 h 683"/>
                <a:gd name="T56" fmla="*/ 0 w 493"/>
                <a:gd name="T57" fmla="*/ 1 h 683"/>
                <a:gd name="T58" fmla="*/ 0 w 493"/>
                <a:gd name="T59" fmla="*/ 1 h 683"/>
                <a:gd name="T60" fmla="*/ 0 w 493"/>
                <a:gd name="T61" fmla="*/ 1 h 683"/>
                <a:gd name="T62" fmla="*/ 0 w 493"/>
                <a:gd name="T63" fmla="*/ 1 h 683"/>
                <a:gd name="T64" fmla="*/ 0 w 493"/>
                <a:gd name="T65" fmla="*/ 1 h 683"/>
                <a:gd name="T66" fmla="*/ 0 w 493"/>
                <a:gd name="T67" fmla="*/ 1 h 683"/>
                <a:gd name="T68" fmla="*/ 0 w 493"/>
                <a:gd name="T69" fmla="*/ 1 h 683"/>
                <a:gd name="T70" fmla="*/ 0 w 493"/>
                <a:gd name="T71" fmla="*/ 1 h 683"/>
                <a:gd name="T72" fmla="*/ 0 w 493"/>
                <a:gd name="T73" fmla="*/ 1 h 683"/>
                <a:gd name="T74" fmla="*/ 0 w 493"/>
                <a:gd name="T75" fmla="*/ 1 h 683"/>
                <a:gd name="T76" fmla="*/ 0 w 493"/>
                <a:gd name="T77" fmla="*/ 0 h 683"/>
                <a:gd name="T78" fmla="*/ 0 w 493"/>
                <a:gd name="T79" fmla="*/ 0 h 68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93"/>
                <a:gd name="T121" fmla="*/ 0 h 683"/>
                <a:gd name="T122" fmla="*/ 493 w 493"/>
                <a:gd name="T123" fmla="*/ 683 h 68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93" h="683">
                  <a:moveTo>
                    <a:pt x="226" y="0"/>
                  </a:moveTo>
                  <a:lnTo>
                    <a:pt x="485" y="114"/>
                  </a:lnTo>
                  <a:lnTo>
                    <a:pt x="393" y="119"/>
                  </a:lnTo>
                  <a:lnTo>
                    <a:pt x="230" y="91"/>
                  </a:lnTo>
                  <a:lnTo>
                    <a:pt x="376" y="186"/>
                  </a:lnTo>
                  <a:lnTo>
                    <a:pt x="196" y="125"/>
                  </a:lnTo>
                  <a:lnTo>
                    <a:pt x="376" y="218"/>
                  </a:lnTo>
                  <a:lnTo>
                    <a:pt x="218" y="218"/>
                  </a:lnTo>
                  <a:lnTo>
                    <a:pt x="398" y="340"/>
                  </a:lnTo>
                  <a:lnTo>
                    <a:pt x="285" y="315"/>
                  </a:lnTo>
                  <a:lnTo>
                    <a:pt x="462" y="406"/>
                  </a:lnTo>
                  <a:lnTo>
                    <a:pt x="255" y="374"/>
                  </a:lnTo>
                  <a:lnTo>
                    <a:pt x="462" y="453"/>
                  </a:lnTo>
                  <a:lnTo>
                    <a:pt x="487" y="487"/>
                  </a:lnTo>
                  <a:lnTo>
                    <a:pt x="323" y="462"/>
                  </a:lnTo>
                  <a:lnTo>
                    <a:pt x="493" y="554"/>
                  </a:lnTo>
                  <a:lnTo>
                    <a:pt x="392" y="535"/>
                  </a:lnTo>
                  <a:lnTo>
                    <a:pt x="264" y="475"/>
                  </a:lnTo>
                  <a:lnTo>
                    <a:pt x="353" y="595"/>
                  </a:lnTo>
                  <a:lnTo>
                    <a:pt x="243" y="507"/>
                  </a:lnTo>
                  <a:lnTo>
                    <a:pt x="100" y="344"/>
                  </a:lnTo>
                  <a:lnTo>
                    <a:pt x="159" y="563"/>
                  </a:lnTo>
                  <a:lnTo>
                    <a:pt x="274" y="683"/>
                  </a:lnTo>
                  <a:lnTo>
                    <a:pt x="188" y="651"/>
                  </a:lnTo>
                  <a:lnTo>
                    <a:pt x="101" y="567"/>
                  </a:lnTo>
                  <a:lnTo>
                    <a:pt x="142" y="669"/>
                  </a:lnTo>
                  <a:lnTo>
                    <a:pt x="96" y="630"/>
                  </a:lnTo>
                  <a:lnTo>
                    <a:pt x="61" y="560"/>
                  </a:lnTo>
                  <a:lnTo>
                    <a:pt x="51" y="364"/>
                  </a:lnTo>
                  <a:lnTo>
                    <a:pt x="8" y="224"/>
                  </a:lnTo>
                  <a:lnTo>
                    <a:pt x="0" y="161"/>
                  </a:lnTo>
                  <a:lnTo>
                    <a:pt x="31" y="189"/>
                  </a:lnTo>
                  <a:lnTo>
                    <a:pt x="42" y="147"/>
                  </a:lnTo>
                  <a:lnTo>
                    <a:pt x="104" y="154"/>
                  </a:lnTo>
                  <a:lnTo>
                    <a:pt x="114" y="109"/>
                  </a:lnTo>
                  <a:lnTo>
                    <a:pt x="188" y="61"/>
                  </a:lnTo>
                  <a:lnTo>
                    <a:pt x="204" y="35"/>
                  </a:lnTo>
                  <a:lnTo>
                    <a:pt x="250" y="46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14" name="Freeform 37"/>
            <p:cNvSpPr>
              <a:spLocks/>
            </p:cNvSpPr>
            <p:nvPr/>
          </p:nvSpPr>
          <p:spPr bwMode="auto">
            <a:xfrm>
              <a:off x="4030" y="2447"/>
              <a:ext cx="315" cy="243"/>
            </a:xfrm>
            <a:custGeom>
              <a:avLst/>
              <a:gdLst>
                <a:gd name="T0" fmla="*/ 1 w 630"/>
                <a:gd name="T1" fmla="*/ 1 h 486"/>
                <a:gd name="T2" fmla="*/ 1 w 630"/>
                <a:gd name="T3" fmla="*/ 0 h 486"/>
                <a:gd name="T4" fmla="*/ 1 w 630"/>
                <a:gd name="T5" fmla="*/ 1 h 486"/>
                <a:gd name="T6" fmla="*/ 1 w 630"/>
                <a:gd name="T7" fmla="*/ 1 h 486"/>
                <a:gd name="T8" fmla="*/ 1 w 630"/>
                <a:gd name="T9" fmla="*/ 1 h 486"/>
                <a:gd name="T10" fmla="*/ 1 w 630"/>
                <a:gd name="T11" fmla="*/ 1 h 486"/>
                <a:gd name="T12" fmla="*/ 1 w 630"/>
                <a:gd name="T13" fmla="*/ 1 h 486"/>
                <a:gd name="T14" fmla="*/ 1 w 630"/>
                <a:gd name="T15" fmla="*/ 1 h 486"/>
                <a:gd name="T16" fmla="*/ 0 w 630"/>
                <a:gd name="T17" fmla="*/ 1 h 486"/>
                <a:gd name="T18" fmla="*/ 1 w 630"/>
                <a:gd name="T19" fmla="*/ 1 h 486"/>
                <a:gd name="T20" fmla="*/ 1 w 630"/>
                <a:gd name="T21" fmla="*/ 1 h 486"/>
                <a:gd name="T22" fmla="*/ 1 w 630"/>
                <a:gd name="T23" fmla="*/ 1 h 4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0"/>
                <a:gd name="T37" fmla="*/ 0 h 486"/>
                <a:gd name="T38" fmla="*/ 630 w 630"/>
                <a:gd name="T39" fmla="*/ 486 h 4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0" h="486">
                  <a:moveTo>
                    <a:pt x="75" y="6"/>
                  </a:moveTo>
                  <a:lnTo>
                    <a:pt x="149" y="0"/>
                  </a:lnTo>
                  <a:lnTo>
                    <a:pt x="323" y="74"/>
                  </a:lnTo>
                  <a:lnTo>
                    <a:pt x="448" y="99"/>
                  </a:lnTo>
                  <a:lnTo>
                    <a:pt x="623" y="174"/>
                  </a:lnTo>
                  <a:lnTo>
                    <a:pt x="630" y="217"/>
                  </a:lnTo>
                  <a:lnTo>
                    <a:pt x="611" y="261"/>
                  </a:lnTo>
                  <a:lnTo>
                    <a:pt x="543" y="486"/>
                  </a:lnTo>
                  <a:lnTo>
                    <a:pt x="0" y="236"/>
                  </a:lnTo>
                  <a:lnTo>
                    <a:pt x="19" y="136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A3A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15" name="Freeform 38"/>
            <p:cNvSpPr>
              <a:spLocks/>
            </p:cNvSpPr>
            <p:nvPr/>
          </p:nvSpPr>
          <p:spPr bwMode="auto">
            <a:xfrm>
              <a:off x="3576" y="2223"/>
              <a:ext cx="440" cy="280"/>
            </a:xfrm>
            <a:custGeom>
              <a:avLst/>
              <a:gdLst>
                <a:gd name="T0" fmla="*/ 1 w 880"/>
                <a:gd name="T1" fmla="*/ 1 h 560"/>
                <a:gd name="T2" fmla="*/ 1 w 880"/>
                <a:gd name="T3" fmla="*/ 1 h 560"/>
                <a:gd name="T4" fmla="*/ 1 w 880"/>
                <a:gd name="T5" fmla="*/ 1 h 560"/>
                <a:gd name="T6" fmla="*/ 1 w 880"/>
                <a:gd name="T7" fmla="*/ 1 h 560"/>
                <a:gd name="T8" fmla="*/ 1 w 880"/>
                <a:gd name="T9" fmla="*/ 1 h 560"/>
                <a:gd name="T10" fmla="*/ 1 w 880"/>
                <a:gd name="T11" fmla="*/ 1 h 560"/>
                <a:gd name="T12" fmla="*/ 1 w 880"/>
                <a:gd name="T13" fmla="*/ 1 h 560"/>
                <a:gd name="T14" fmla="*/ 1 w 880"/>
                <a:gd name="T15" fmla="*/ 1 h 560"/>
                <a:gd name="T16" fmla="*/ 1 w 880"/>
                <a:gd name="T17" fmla="*/ 1 h 560"/>
                <a:gd name="T18" fmla="*/ 1 w 880"/>
                <a:gd name="T19" fmla="*/ 1 h 560"/>
                <a:gd name="T20" fmla="*/ 1 w 880"/>
                <a:gd name="T21" fmla="*/ 1 h 560"/>
                <a:gd name="T22" fmla="*/ 1 w 880"/>
                <a:gd name="T23" fmla="*/ 1 h 560"/>
                <a:gd name="T24" fmla="*/ 1 w 880"/>
                <a:gd name="T25" fmla="*/ 1 h 560"/>
                <a:gd name="T26" fmla="*/ 1 w 880"/>
                <a:gd name="T27" fmla="*/ 1 h 560"/>
                <a:gd name="T28" fmla="*/ 1 w 880"/>
                <a:gd name="T29" fmla="*/ 1 h 560"/>
                <a:gd name="T30" fmla="*/ 1 w 880"/>
                <a:gd name="T31" fmla="*/ 1 h 560"/>
                <a:gd name="T32" fmla="*/ 1 w 880"/>
                <a:gd name="T33" fmla="*/ 1 h 560"/>
                <a:gd name="T34" fmla="*/ 1 w 880"/>
                <a:gd name="T35" fmla="*/ 1 h 560"/>
                <a:gd name="T36" fmla="*/ 1 w 880"/>
                <a:gd name="T37" fmla="*/ 1 h 560"/>
                <a:gd name="T38" fmla="*/ 1 w 880"/>
                <a:gd name="T39" fmla="*/ 1 h 560"/>
                <a:gd name="T40" fmla="*/ 1 w 880"/>
                <a:gd name="T41" fmla="*/ 1 h 560"/>
                <a:gd name="T42" fmla="*/ 1 w 880"/>
                <a:gd name="T43" fmla="*/ 1 h 560"/>
                <a:gd name="T44" fmla="*/ 1 w 880"/>
                <a:gd name="T45" fmla="*/ 1 h 560"/>
                <a:gd name="T46" fmla="*/ 1 w 880"/>
                <a:gd name="T47" fmla="*/ 1 h 560"/>
                <a:gd name="T48" fmla="*/ 1 w 880"/>
                <a:gd name="T49" fmla="*/ 1 h 560"/>
                <a:gd name="T50" fmla="*/ 1 w 880"/>
                <a:gd name="T51" fmla="*/ 1 h 560"/>
                <a:gd name="T52" fmla="*/ 1 w 880"/>
                <a:gd name="T53" fmla="*/ 1 h 560"/>
                <a:gd name="T54" fmla="*/ 1 w 880"/>
                <a:gd name="T55" fmla="*/ 1 h 560"/>
                <a:gd name="T56" fmla="*/ 1 w 880"/>
                <a:gd name="T57" fmla="*/ 1 h 560"/>
                <a:gd name="T58" fmla="*/ 1 w 880"/>
                <a:gd name="T59" fmla="*/ 1 h 560"/>
                <a:gd name="T60" fmla="*/ 1 w 880"/>
                <a:gd name="T61" fmla="*/ 1 h 560"/>
                <a:gd name="T62" fmla="*/ 1 w 880"/>
                <a:gd name="T63" fmla="*/ 1 h 560"/>
                <a:gd name="T64" fmla="*/ 1 w 880"/>
                <a:gd name="T65" fmla="*/ 1 h 560"/>
                <a:gd name="T66" fmla="*/ 1 w 880"/>
                <a:gd name="T67" fmla="*/ 0 h 560"/>
                <a:gd name="T68" fmla="*/ 1 w 880"/>
                <a:gd name="T69" fmla="*/ 1 h 560"/>
                <a:gd name="T70" fmla="*/ 1 w 880"/>
                <a:gd name="T71" fmla="*/ 1 h 560"/>
                <a:gd name="T72" fmla="*/ 1 w 880"/>
                <a:gd name="T73" fmla="*/ 1 h 560"/>
                <a:gd name="T74" fmla="*/ 1 w 880"/>
                <a:gd name="T75" fmla="*/ 1 h 560"/>
                <a:gd name="T76" fmla="*/ 1 w 880"/>
                <a:gd name="T77" fmla="*/ 1 h 560"/>
                <a:gd name="T78" fmla="*/ 0 w 880"/>
                <a:gd name="T79" fmla="*/ 1 h 560"/>
                <a:gd name="T80" fmla="*/ 1 w 880"/>
                <a:gd name="T81" fmla="*/ 1 h 560"/>
                <a:gd name="T82" fmla="*/ 1 w 880"/>
                <a:gd name="T83" fmla="*/ 1 h 560"/>
                <a:gd name="T84" fmla="*/ 1 w 880"/>
                <a:gd name="T85" fmla="*/ 1 h 56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0"/>
                <a:gd name="T130" fmla="*/ 0 h 560"/>
                <a:gd name="T131" fmla="*/ 880 w 880"/>
                <a:gd name="T132" fmla="*/ 560 h 56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0" h="560">
                  <a:moveTo>
                    <a:pt x="211" y="536"/>
                  </a:moveTo>
                  <a:lnTo>
                    <a:pt x="79" y="457"/>
                  </a:lnTo>
                  <a:lnTo>
                    <a:pt x="53" y="410"/>
                  </a:lnTo>
                  <a:lnTo>
                    <a:pt x="113" y="320"/>
                  </a:lnTo>
                  <a:lnTo>
                    <a:pt x="148" y="227"/>
                  </a:lnTo>
                  <a:lnTo>
                    <a:pt x="216" y="213"/>
                  </a:lnTo>
                  <a:lnTo>
                    <a:pt x="345" y="141"/>
                  </a:lnTo>
                  <a:lnTo>
                    <a:pt x="372" y="113"/>
                  </a:lnTo>
                  <a:lnTo>
                    <a:pt x="306" y="549"/>
                  </a:lnTo>
                  <a:lnTo>
                    <a:pt x="418" y="202"/>
                  </a:lnTo>
                  <a:lnTo>
                    <a:pt x="438" y="90"/>
                  </a:lnTo>
                  <a:lnTo>
                    <a:pt x="487" y="104"/>
                  </a:lnTo>
                  <a:lnTo>
                    <a:pt x="386" y="437"/>
                  </a:lnTo>
                  <a:lnTo>
                    <a:pt x="524" y="180"/>
                  </a:lnTo>
                  <a:lnTo>
                    <a:pt x="552" y="334"/>
                  </a:lnTo>
                  <a:lnTo>
                    <a:pt x="589" y="415"/>
                  </a:lnTo>
                  <a:lnTo>
                    <a:pt x="521" y="513"/>
                  </a:lnTo>
                  <a:lnTo>
                    <a:pt x="378" y="560"/>
                  </a:lnTo>
                  <a:lnTo>
                    <a:pt x="532" y="522"/>
                  </a:lnTo>
                  <a:lnTo>
                    <a:pt x="668" y="371"/>
                  </a:lnTo>
                  <a:lnTo>
                    <a:pt x="731" y="365"/>
                  </a:lnTo>
                  <a:lnTo>
                    <a:pt x="794" y="375"/>
                  </a:lnTo>
                  <a:lnTo>
                    <a:pt x="857" y="365"/>
                  </a:lnTo>
                  <a:lnTo>
                    <a:pt x="877" y="333"/>
                  </a:lnTo>
                  <a:lnTo>
                    <a:pt x="880" y="295"/>
                  </a:lnTo>
                  <a:lnTo>
                    <a:pt x="861" y="339"/>
                  </a:lnTo>
                  <a:lnTo>
                    <a:pt x="832" y="353"/>
                  </a:lnTo>
                  <a:lnTo>
                    <a:pt x="787" y="353"/>
                  </a:lnTo>
                  <a:lnTo>
                    <a:pt x="706" y="329"/>
                  </a:lnTo>
                  <a:lnTo>
                    <a:pt x="611" y="263"/>
                  </a:lnTo>
                  <a:lnTo>
                    <a:pt x="543" y="88"/>
                  </a:lnTo>
                  <a:lnTo>
                    <a:pt x="513" y="85"/>
                  </a:lnTo>
                  <a:lnTo>
                    <a:pt x="448" y="56"/>
                  </a:lnTo>
                  <a:lnTo>
                    <a:pt x="409" y="0"/>
                  </a:lnTo>
                  <a:lnTo>
                    <a:pt x="386" y="42"/>
                  </a:lnTo>
                  <a:lnTo>
                    <a:pt x="295" y="123"/>
                  </a:lnTo>
                  <a:lnTo>
                    <a:pt x="180" y="166"/>
                  </a:lnTo>
                  <a:lnTo>
                    <a:pt x="131" y="203"/>
                  </a:lnTo>
                  <a:lnTo>
                    <a:pt x="89" y="269"/>
                  </a:lnTo>
                  <a:lnTo>
                    <a:pt x="0" y="403"/>
                  </a:lnTo>
                  <a:lnTo>
                    <a:pt x="57" y="485"/>
                  </a:lnTo>
                  <a:lnTo>
                    <a:pt x="211" y="536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16" name="Freeform 39"/>
            <p:cNvSpPr>
              <a:spLocks/>
            </p:cNvSpPr>
            <p:nvPr/>
          </p:nvSpPr>
          <p:spPr bwMode="auto">
            <a:xfrm>
              <a:off x="4019" y="2118"/>
              <a:ext cx="47" cy="87"/>
            </a:xfrm>
            <a:custGeom>
              <a:avLst/>
              <a:gdLst>
                <a:gd name="T0" fmla="*/ 0 w 93"/>
                <a:gd name="T1" fmla="*/ 1 h 174"/>
                <a:gd name="T2" fmla="*/ 1 w 93"/>
                <a:gd name="T3" fmla="*/ 1 h 174"/>
                <a:gd name="T4" fmla="*/ 1 w 93"/>
                <a:gd name="T5" fmla="*/ 1 h 174"/>
                <a:gd name="T6" fmla="*/ 1 w 93"/>
                <a:gd name="T7" fmla="*/ 1 h 174"/>
                <a:gd name="T8" fmla="*/ 1 w 93"/>
                <a:gd name="T9" fmla="*/ 1 h 174"/>
                <a:gd name="T10" fmla="*/ 1 w 93"/>
                <a:gd name="T11" fmla="*/ 1 h 174"/>
                <a:gd name="T12" fmla="*/ 1 w 93"/>
                <a:gd name="T13" fmla="*/ 1 h 174"/>
                <a:gd name="T14" fmla="*/ 1 w 93"/>
                <a:gd name="T15" fmla="*/ 1 h 174"/>
                <a:gd name="T16" fmla="*/ 1 w 93"/>
                <a:gd name="T17" fmla="*/ 1 h 174"/>
                <a:gd name="T18" fmla="*/ 1 w 93"/>
                <a:gd name="T19" fmla="*/ 0 h 174"/>
                <a:gd name="T20" fmla="*/ 1 w 93"/>
                <a:gd name="T21" fmla="*/ 1 h 174"/>
                <a:gd name="T22" fmla="*/ 0 w 93"/>
                <a:gd name="T23" fmla="*/ 1 h 174"/>
                <a:gd name="T24" fmla="*/ 0 w 93"/>
                <a:gd name="T25" fmla="*/ 1 h 1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3"/>
                <a:gd name="T40" fmla="*/ 0 h 174"/>
                <a:gd name="T41" fmla="*/ 93 w 93"/>
                <a:gd name="T42" fmla="*/ 174 h 1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3" h="174">
                  <a:moveTo>
                    <a:pt x="0" y="46"/>
                  </a:moveTo>
                  <a:lnTo>
                    <a:pt x="23" y="91"/>
                  </a:lnTo>
                  <a:lnTo>
                    <a:pt x="23" y="112"/>
                  </a:lnTo>
                  <a:lnTo>
                    <a:pt x="56" y="174"/>
                  </a:lnTo>
                  <a:lnTo>
                    <a:pt x="84" y="174"/>
                  </a:lnTo>
                  <a:lnTo>
                    <a:pt x="93" y="137"/>
                  </a:lnTo>
                  <a:lnTo>
                    <a:pt x="56" y="68"/>
                  </a:lnTo>
                  <a:lnTo>
                    <a:pt x="65" y="37"/>
                  </a:lnTo>
                  <a:lnTo>
                    <a:pt x="51" y="3"/>
                  </a:lnTo>
                  <a:lnTo>
                    <a:pt x="37" y="0"/>
                  </a:lnTo>
                  <a:lnTo>
                    <a:pt x="50" y="54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17" name="Freeform 40"/>
            <p:cNvSpPr>
              <a:spLocks/>
            </p:cNvSpPr>
            <p:nvPr/>
          </p:nvSpPr>
          <p:spPr bwMode="auto">
            <a:xfrm>
              <a:off x="4026" y="2237"/>
              <a:ext cx="23" cy="33"/>
            </a:xfrm>
            <a:custGeom>
              <a:avLst/>
              <a:gdLst>
                <a:gd name="T0" fmla="*/ 1 w 45"/>
                <a:gd name="T1" fmla="*/ 1 h 65"/>
                <a:gd name="T2" fmla="*/ 0 w 45"/>
                <a:gd name="T3" fmla="*/ 1 h 65"/>
                <a:gd name="T4" fmla="*/ 1 w 45"/>
                <a:gd name="T5" fmla="*/ 0 h 65"/>
                <a:gd name="T6" fmla="*/ 1 w 45"/>
                <a:gd name="T7" fmla="*/ 1 h 65"/>
                <a:gd name="T8" fmla="*/ 1 w 45"/>
                <a:gd name="T9" fmla="*/ 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65"/>
                <a:gd name="T17" fmla="*/ 45 w 45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65">
                  <a:moveTo>
                    <a:pt x="45" y="39"/>
                  </a:moveTo>
                  <a:lnTo>
                    <a:pt x="0" y="65"/>
                  </a:lnTo>
                  <a:lnTo>
                    <a:pt x="42" y="0"/>
                  </a:lnTo>
                  <a:lnTo>
                    <a:pt x="45" y="39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18" name="Freeform 41"/>
            <p:cNvSpPr>
              <a:spLocks/>
            </p:cNvSpPr>
            <p:nvPr/>
          </p:nvSpPr>
          <p:spPr bwMode="auto">
            <a:xfrm>
              <a:off x="3769" y="1996"/>
              <a:ext cx="228" cy="301"/>
            </a:xfrm>
            <a:custGeom>
              <a:avLst/>
              <a:gdLst>
                <a:gd name="T0" fmla="*/ 1 w 455"/>
                <a:gd name="T1" fmla="*/ 1 h 601"/>
                <a:gd name="T2" fmla="*/ 1 w 455"/>
                <a:gd name="T3" fmla="*/ 1 h 601"/>
                <a:gd name="T4" fmla="*/ 1 w 455"/>
                <a:gd name="T5" fmla="*/ 1 h 601"/>
                <a:gd name="T6" fmla="*/ 1 w 455"/>
                <a:gd name="T7" fmla="*/ 1 h 601"/>
                <a:gd name="T8" fmla="*/ 1 w 455"/>
                <a:gd name="T9" fmla="*/ 1 h 601"/>
                <a:gd name="T10" fmla="*/ 1 w 455"/>
                <a:gd name="T11" fmla="*/ 1 h 601"/>
                <a:gd name="T12" fmla="*/ 1 w 455"/>
                <a:gd name="T13" fmla="*/ 1 h 601"/>
                <a:gd name="T14" fmla="*/ 1 w 455"/>
                <a:gd name="T15" fmla="*/ 1 h 601"/>
                <a:gd name="T16" fmla="*/ 1 w 455"/>
                <a:gd name="T17" fmla="*/ 1 h 601"/>
                <a:gd name="T18" fmla="*/ 1 w 455"/>
                <a:gd name="T19" fmla="*/ 1 h 601"/>
                <a:gd name="T20" fmla="*/ 1 w 455"/>
                <a:gd name="T21" fmla="*/ 1 h 601"/>
                <a:gd name="T22" fmla="*/ 1 w 455"/>
                <a:gd name="T23" fmla="*/ 1 h 601"/>
                <a:gd name="T24" fmla="*/ 1 w 455"/>
                <a:gd name="T25" fmla="*/ 1 h 601"/>
                <a:gd name="T26" fmla="*/ 1 w 455"/>
                <a:gd name="T27" fmla="*/ 1 h 601"/>
                <a:gd name="T28" fmla="*/ 1 w 455"/>
                <a:gd name="T29" fmla="*/ 1 h 601"/>
                <a:gd name="T30" fmla="*/ 1 w 455"/>
                <a:gd name="T31" fmla="*/ 1 h 601"/>
                <a:gd name="T32" fmla="*/ 1 w 455"/>
                <a:gd name="T33" fmla="*/ 1 h 601"/>
                <a:gd name="T34" fmla="*/ 1 w 455"/>
                <a:gd name="T35" fmla="*/ 1 h 601"/>
                <a:gd name="T36" fmla="*/ 1 w 455"/>
                <a:gd name="T37" fmla="*/ 1 h 601"/>
                <a:gd name="T38" fmla="*/ 1 w 455"/>
                <a:gd name="T39" fmla="*/ 1 h 601"/>
                <a:gd name="T40" fmla="*/ 1 w 455"/>
                <a:gd name="T41" fmla="*/ 1 h 601"/>
                <a:gd name="T42" fmla="*/ 0 w 455"/>
                <a:gd name="T43" fmla="*/ 1 h 601"/>
                <a:gd name="T44" fmla="*/ 1 w 455"/>
                <a:gd name="T45" fmla="*/ 1 h 601"/>
                <a:gd name="T46" fmla="*/ 1 w 455"/>
                <a:gd name="T47" fmla="*/ 1 h 601"/>
                <a:gd name="T48" fmla="*/ 1 w 455"/>
                <a:gd name="T49" fmla="*/ 1 h 601"/>
                <a:gd name="T50" fmla="*/ 1 w 455"/>
                <a:gd name="T51" fmla="*/ 0 h 601"/>
                <a:gd name="T52" fmla="*/ 1 w 455"/>
                <a:gd name="T53" fmla="*/ 1 h 601"/>
                <a:gd name="T54" fmla="*/ 1 w 455"/>
                <a:gd name="T55" fmla="*/ 1 h 601"/>
                <a:gd name="T56" fmla="*/ 1 w 455"/>
                <a:gd name="T57" fmla="*/ 1 h 601"/>
                <a:gd name="T58" fmla="*/ 1 w 455"/>
                <a:gd name="T59" fmla="*/ 1 h 60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55"/>
                <a:gd name="T91" fmla="*/ 0 h 601"/>
                <a:gd name="T92" fmla="*/ 455 w 455"/>
                <a:gd name="T93" fmla="*/ 601 h 60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55" h="601">
                  <a:moveTo>
                    <a:pt x="404" y="57"/>
                  </a:moveTo>
                  <a:lnTo>
                    <a:pt x="455" y="130"/>
                  </a:lnTo>
                  <a:lnTo>
                    <a:pt x="455" y="216"/>
                  </a:lnTo>
                  <a:lnTo>
                    <a:pt x="401" y="146"/>
                  </a:lnTo>
                  <a:lnTo>
                    <a:pt x="343" y="192"/>
                  </a:lnTo>
                  <a:lnTo>
                    <a:pt x="306" y="230"/>
                  </a:lnTo>
                  <a:lnTo>
                    <a:pt x="331" y="317"/>
                  </a:lnTo>
                  <a:lnTo>
                    <a:pt x="321" y="390"/>
                  </a:lnTo>
                  <a:lnTo>
                    <a:pt x="371" y="477"/>
                  </a:lnTo>
                  <a:lnTo>
                    <a:pt x="371" y="601"/>
                  </a:lnTo>
                  <a:lnTo>
                    <a:pt x="342" y="500"/>
                  </a:lnTo>
                  <a:lnTo>
                    <a:pt x="278" y="437"/>
                  </a:lnTo>
                  <a:lnTo>
                    <a:pt x="225" y="351"/>
                  </a:lnTo>
                  <a:lnTo>
                    <a:pt x="202" y="335"/>
                  </a:lnTo>
                  <a:lnTo>
                    <a:pt x="178" y="343"/>
                  </a:lnTo>
                  <a:lnTo>
                    <a:pt x="143" y="325"/>
                  </a:lnTo>
                  <a:lnTo>
                    <a:pt x="135" y="295"/>
                  </a:lnTo>
                  <a:lnTo>
                    <a:pt x="94" y="290"/>
                  </a:lnTo>
                  <a:lnTo>
                    <a:pt x="66" y="335"/>
                  </a:lnTo>
                  <a:lnTo>
                    <a:pt x="37" y="314"/>
                  </a:lnTo>
                  <a:lnTo>
                    <a:pt x="4" y="360"/>
                  </a:lnTo>
                  <a:lnTo>
                    <a:pt x="0" y="298"/>
                  </a:lnTo>
                  <a:lnTo>
                    <a:pt x="105" y="267"/>
                  </a:lnTo>
                  <a:lnTo>
                    <a:pt x="203" y="230"/>
                  </a:lnTo>
                  <a:lnTo>
                    <a:pt x="382" y="46"/>
                  </a:lnTo>
                  <a:lnTo>
                    <a:pt x="368" y="0"/>
                  </a:lnTo>
                  <a:lnTo>
                    <a:pt x="424" y="7"/>
                  </a:lnTo>
                  <a:lnTo>
                    <a:pt x="396" y="21"/>
                  </a:lnTo>
                  <a:lnTo>
                    <a:pt x="404" y="57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19" name="Freeform 42"/>
            <p:cNvSpPr>
              <a:spLocks/>
            </p:cNvSpPr>
            <p:nvPr/>
          </p:nvSpPr>
          <p:spPr bwMode="auto">
            <a:xfrm>
              <a:off x="3839" y="2233"/>
              <a:ext cx="32" cy="33"/>
            </a:xfrm>
            <a:custGeom>
              <a:avLst/>
              <a:gdLst>
                <a:gd name="T0" fmla="*/ 1 w 62"/>
                <a:gd name="T1" fmla="*/ 1 h 65"/>
                <a:gd name="T2" fmla="*/ 1 w 62"/>
                <a:gd name="T3" fmla="*/ 1 h 65"/>
                <a:gd name="T4" fmla="*/ 1 w 62"/>
                <a:gd name="T5" fmla="*/ 0 h 65"/>
                <a:gd name="T6" fmla="*/ 1 w 62"/>
                <a:gd name="T7" fmla="*/ 1 h 65"/>
                <a:gd name="T8" fmla="*/ 0 w 62"/>
                <a:gd name="T9" fmla="*/ 1 h 65"/>
                <a:gd name="T10" fmla="*/ 1 w 62"/>
                <a:gd name="T11" fmla="*/ 1 h 65"/>
                <a:gd name="T12" fmla="*/ 1 w 62"/>
                <a:gd name="T13" fmla="*/ 1 h 65"/>
                <a:gd name="T14" fmla="*/ 1 w 62"/>
                <a:gd name="T15" fmla="*/ 1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2"/>
                <a:gd name="T25" fmla="*/ 0 h 65"/>
                <a:gd name="T26" fmla="*/ 62 w 62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2" h="65">
                  <a:moveTo>
                    <a:pt x="47" y="65"/>
                  </a:moveTo>
                  <a:lnTo>
                    <a:pt x="62" y="40"/>
                  </a:lnTo>
                  <a:lnTo>
                    <a:pt x="51" y="0"/>
                  </a:lnTo>
                  <a:lnTo>
                    <a:pt x="44" y="31"/>
                  </a:lnTo>
                  <a:lnTo>
                    <a:pt x="0" y="54"/>
                  </a:lnTo>
                  <a:lnTo>
                    <a:pt x="16" y="65"/>
                  </a:lnTo>
                  <a:lnTo>
                    <a:pt x="47" y="65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20" name="Freeform 43"/>
            <p:cNvSpPr>
              <a:spLocks/>
            </p:cNvSpPr>
            <p:nvPr/>
          </p:nvSpPr>
          <p:spPr bwMode="auto">
            <a:xfrm>
              <a:off x="3797" y="2195"/>
              <a:ext cx="24" cy="26"/>
            </a:xfrm>
            <a:custGeom>
              <a:avLst/>
              <a:gdLst>
                <a:gd name="T0" fmla="*/ 0 w 49"/>
                <a:gd name="T1" fmla="*/ 0 h 53"/>
                <a:gd name="T2" fmla="*/ 0 w 49"/>
                <a:gd name="T3" fmla="*/ 0 h 53"/>
                <a:gd name="T4" fmla="*/ 0 w 49"/>
                <a:gd name="T5" fmla="*/ 0 h 53"/>
                <a:gd name="T6" fmla="*/ 0 w 49"/>
                <a:gd name="T7" fmla="*/ 0 h 53"/>
                <a:gd name="T8" fmla="*/ 0 w 49"/>
                <a:gd name="T9" fmla="*/ 0 h 53"/>
                <a:gd name="T10" fmla="*/ 0 w 49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9"/>
                <a:gd name="T19" fmla="*/ 0 h 53"/>
                <a:gd name="T20" fmla="*/ 49 w 49"/>
                <a:gd name="T21" fmla="*/ 53 h 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9" h="53">
                  <a:moveTo>
                    <a:pt x="0" y="0"/>
                  </a:moveTo>
                  <a:lnTo>
                    <a:pt x="25" y="46"/>
                  </a:lnTo>
                  <a:lnTo>
                    <a:pt x="49" y="53"/>
                  </a:lnTo>
                  <a:lnTo>
                    <a:pt x="42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21" name="Freeform 44"/>
            <p:cNvSpPr>
              <a:spLocks/>
            </p:cNvSpPr>
            <p:nvPr/>
          </p:nvSpPr>
          <p:spPr bwMode="auto">
            <a:xfrm>
              <a:off x="3340" y="2717"/>
              <a:ext cx="140" cy="416"/>
            </a:xfrm>
            <a:custGeom>
              <a:avLst/>
              <a:gdLst>
                <a:gd name="T0" fmla="*/ 1 w 278"/>
                <a:gd name="T1" fmla="*/ 0 h 834"/>
                <a:gd name="T2" fmla="*/ 1 w 278"/>
                <a:gd name="T3" fmla="*/ 0 h 834"/>
                <a:gd name="T4" fmla="*/ 1 w 278"/>
                <a:gd name="T5" fmla="*/ 0 h 834"/>
                <a:gd name="T6" fmla="*/ 1 w 278"/>
                <a:gd name="T7" fmla="*/ 0 h 834"/>
                <a:gd name="T8" fmla="*/ 1 w 278"/>
                <a:gd name="T9" fmla="*/ 0 h 834"/>
                <a:gd name="T10" fmla="*/ 1 w 278"/>
                <a:gd name="T11" fmla="*/ 0 h 834"/>
                <a:gd name="T12" fmla="*/ 1 w 278"/>
                <a:gd name="T13" fmla="*/ 0 h 834"/>
                <a:gd name="T14" fmla="*/ 0 w 278"/>
                <a:gd name="T15" fmla="*/ 0 h 834"/>
                <a:gd name="T16" fmla="*/ 1 w 278"/>
                <a:gd name="T17" fmla="*/ 0 h 834"/>
                <a:gd name="T18" fmla="*/ 1 w 278"/>
                <a:gd name="T19" fmla="*/ 0 h 834"/>
                <a:gd name="T20" fmla="*/ 1 w 278"/>
                <a:gd name="T21" fmla="*/ 0 h 834"/>
                <a:gd name="T22" fmla="*/ 1 w 278"/>
                <a:gd name="T23" fmla="*/ 0 h 8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8"/>
                <a:gd name="T37" fmla="*/ 0 h 834"/>
                <a:gd name="T38" fmla="*/ 278 w 278"/>
                <a:gd name="T39" fmla="*/ 834 h 8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8" h="834">
                  <a:moveTo>
                    <a:pt x="213" y="0"/>
                  </a:moveTo>
                  <a:lnTo>
                    <a:pt x="123" y="97"/>
                  </a:lnTo>
                  <a:lnTo>
                    <a:pt x="95" y="282"/>
                  </a:lnTo>
                  <a:lnTo>
                    <a:pt x="116" y="425"/>
                  </a:lnTo>
                  <a:lnTo>
                    <a:pt x="278" y="834"/>
                  </a:lnTo>
                  <a:lnTo>
                    <a:pt x="130" y="834"/>
                  </a:lnTo>
                  <a:lnTo>
                    <a:pt x="6" y="425"/>
                  </a:lnTo>
                  <a:lnTo>
                    <a:pt x="0" y="353"/>
                  </a:lnTo>
                  <a:lnTo>
                    <a:pt x="46" y="122"/>
                  </a:lnTo>
                  <a:lnTo>
                    <a:pt x="163" y="7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22" name="Freeform 45"/>
            <p:cNvSpPr>
              <a:spLocks/>
            </p:cNvSpPr>
            <p:nvPr/>
          </p:nvSpPr>
          <p:spPr bwMode="auto">
            <a:xfrm>
              <a:off x="3592" y="2774"/>
              <a:ext cx="142" cy="359"/>
            </a:xfrm>
            <a:custGeom>
              <a:avLst/>
              <a:gdLst>
                <a:gd name="T0" fmla="*/ 0 w 285"/>
                <a:gd name="T1" fmla="*/ 0 h 719"/>
                <a:gd name="T2" fmla="*/ 0 w 285"/>
                <a:gd name="T3" fmla="*/ 0 h 719"/>
                <a:gd name="T4" fmla="*/ 0 w 285"/>
                <a:gd name="T5" fmla="*/ 0 h 719"/>
                <a:gd name="T6" fmla="*/ 0 w 285"/>
                <a:gd name="T7" fmla="*/ 0 h 719"/>
                <a:gd name="T8" fmla="*/ 0 w 285"/>
                <a:gd name="T9" fmla="*/ 0 h 719"/>
                <a:gd name="T10" fmla="*/ 0 w 285"/>
                <a:gd name="T11" fmla="*/ 0 h 719"/>
                <a:gd name="T12" fmla="*/ 0 w 285"/>
                <a:gd name="T13" fmla="*/ 0 h 719"/>
                <a:gd name="T14" fmla="*/ 0 w 285"/>
                <a:gd name="T15" fmla="*/ 0 h 7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5"/>
                <a:gd name="T25" fmla="*/ 0 h 719"/>
                <a:gd name="T26" fmla="*/ 285 w 285"/>
                <a:gd name="T27" fmla="*/ 719 h 7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5" h="719">
                  <a:moveTo>
                    <a:pt x="0" y="0"/>
                  </a:moveTo>
                  <a:lnTo>
                    <a:pt x="112" y="238"/>
                  </a:lnTo>
                  <a:lnTo>
                    <a:pt x="250" y="719"/>
                  </a:lnTo>
                  <a:lnTo>
                    <a:pt x="285" y="719"/>
                  </a:lnTo>
                  <a:lnTo>
                    <a:pt x="149" y="210"/>
                  </a:lnTo>
                  <a:lnTo>
                    <a:pt x="4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23" name="Freeform 46"/>
            <p:cNvSpPr>
              <a:spLocks/>
            </p:cNvSpPr>
            <p:nvPr/>
          </p:nvSpPr>
          <p:spPr bwMode="auto">
            <a:xfrm>
              <a:off x="3990" y="2448"/>
              <a:ext cx="82" cy="120"/>
            </a:xfrm>
            <a:custGeom>
              <a:avLst/>
              <a:gdLst>
                <a:gd name="T0" fmla="*/ 0 w 165"/>
                <a:gd name="T1" fmla="*/ 1 h 239"/>
                <a:gd name="T2" fmla="*/ 0 w 165"/>
                <a:gd name="T3" fmla="*/ 1 h 239"/>
                <a:gd name="T4" fmla="*/ 0 w 165"/>
                <a:gd name="T5" fmla="*/ 0 h 239"/>
                <a:gd name="T6" fmla="*/ 0 w 165"/>
                <a:gd name="T7" fmla="*/ 1 h 239"/>
                <a:gd name="T8" fmla="*/ 0 w 165"/>
                <a:gd name="T9" fmla="*/ 1 h 239"/>
                <a:gd name="T10" fmla="*/ 0 w 165"/>
                <a:gd name="T11" fmla="*/ 1 h 239"/>
                <a:gd name="T12" fmla="*/ 0 w 165"/>
                <a:gd name="T13" fmla="*/ 1 h 239"/>
                <a:gd name="T14" fmla="*/ 0 w 165"/>
                <a:gd name="T15" fmla="*/ 1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5"/>
                <a:gd name="T25" fmla="*/ 0 h 239"/>
                <a:gd name="T26" fmla="*/ 165 w 165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5" h="239">
                  <a:moveTo>
                    <a:pt x="0" y="40"/>
                  </a:moveTo>
                  <a:lnTo>
                    <a:pt x="93" y="90"/>
                  </a:lnTo>
                  <a:lnTo>
                    <a:pt x="165" y="0"/>
                  </a:lnTo>
                  <a:lnTo>
                    <a:pt x="103" y="140"/>
                  </a:lnTo>
                  <a:lnTo>
                    <a:pt x="81" y="239"/>
                  </a:lnTo>
                  <a:lnTo>
                    <a:pt x="53" y="1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24" name="Freeform 47"/>
            <p:cNvSpPr>
              <a:spLocks/>
            </p:cNvSpPr>
            <p:nvPr/>
          </p:nvSpPr>
          <p:spPr bwMode="auto">
            <a:xfrm>
              <a:off x="4287" y="2576"/>
              <a:ext cx="243" cy="197"/>
            </a:xfrm>
            <a:custGeom>
              <a:avLst/>
              <a:gdLst>
                <a:gd name="T0" fmla="*/ 1 w 485"/>
                <a:gd name="T1" fmla="*/ 1 h 393"/>
                <a:gd name="T2" fmla="*/ 1 w 485"/>
                <a:gd name="T3" fmla="*/ 1 h 393"/>
                <a:gd name="T4" fmla="*/ 1 w 485"/>
                <a:gd name="T5" fmla="*/ 1 h 393"/>
                <a:gd name="T6" fmla="*/ 1 w 485"/>
                <a:gd name="T7" fmla="*/ 1 h 393"/>
                <a:gd name="T8" fmla="*/ 1 w 485"/>
                <a:gd name="T9" fmla="*/ 1 h 393"/>
                <a:gd name="T10" fmla="*/ 1 w 485"/>
                <a:gd name="T11" fmla="*/ 1 h 393"/>
                <a:gd name="T12" fmla="*/ 1 w 485"/>
                <a:gd name="T13" fmla="*/ 1 h 393"/>
                <a:gd name="T14" fmla="*/ 1 w 485"/>
                <a:gd name="T15" fmla="*/ 1 h 393"/>
                <a:gd name="T16" fmla="*/ 1 w 485"/>
                <a:gd name="T17" fmla="*/ 1 h 393"/>
                <a:gd name="T18" fmla="*/ 1 w 485"/>
                <a:gd name="T19" fmla="*/ 1 h 393"/>
                <a:gd name="T20" fmla="*/ 1 w 485"/>
                <a:gd name="T21" fmla="*/ 1 h 393"/>
                <a:gd name="T22" fmla="*/ 1 w 485"/>
                <a:gd name="T23" fmla="*/ 1 h 393"/>
                <a:gd name="T24" fmla="*/ 0 w 485"/>
                <a:gd name="T25" fmla="*/ 1 h 393"/>
                <a:gd name="T26" fmla="*/ 1 w 485"/>
                <a:gd name="T27" fmla="*/ 0 h 393"/>
                <a:gd name="T28" fmla="*/ 1 w 485"/>
                <a:gd name="T29" fmla="*/ 1 h 393"/>
                <a:gd name="T30" fmla="*/ 1 w 485"/>
                <a:gd name="T31" fmla="*/ 1 h 3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5"/>
                <a:gd name="T49" fmla="*/ 0 h 393"/>
                <a:gd name="T50" fmla="*/ 485 w 485"/>
                <a:gd name="T51" fmla="*/ 393 h 39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5" h="393">
                  <a:moveTo>
                    <a:pt x="115" y="12"/>
                  </a:moveTo>
                  <a:lnTo>
                    <a:pt x="99" y="197"/>
                  </a:lnTo>
                  <a:lnTo>
                    <a:pt x="158" y="241"/>
                  </a:lnTo>
                  <a:lnTo>
                    <a:pt x="283" y="166"/>
                  </a:lnTo>
                  <a:lnTo>
                    <a:pt x="283" y="244"/>
                  </a:lnTo>
                  <a:lnTo>
                    <a:pt x="320" y="297"/>
                  </a:lnTo>
                  <a:lnTo>
                    <a:pt x="367" y="322"/>
                  </a:lnTo>
                  <a:lnTo>
                    <a:pt x="441" y="328"/>
                  </a:lnTo>
                  <a:lnTo>
                    <a:pt x="485" y="331"/>
                  </a:lnTo>
                  <a:lnTo>
                    <a:pt x="363" y="393"/>
                  </a:lnTo>
                  <a:lnTo>
                    <a:pt x="245" y="387"/>
                  </a:lnTo>
                  <a:lnTo>
                    <a:pt x="105" y="322"/>
                  </a:lnTo>
                  <a:lnTo>
                    <a:pt x="0" y="288"/>
                  </a:lnTo>
                  <a:lnTo>
                    <a:pt x="96" y="0"/>
                  </a:lnTo>
                  <a:lnTo>
                    <a:pt x="115" y="12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25" name="Freeform 48"/>
            <p:cNvSpPr>
              <a:spLocks/>
            </p:cNvSpPr>
            <p:nvPr/>
          </p:nvSpPr>
          <p:spPr bwMode="auto">
            <a:xfrm>
              <a:off x="4544" y="2613"/>
              <a:ext cx="302" cy="111"/>
            </a:xfrm>
            <a:custGeom>
              <a:avLst/>
              <a:gdLst>
                <a:gd name="T0" fmla="*/ 1 w 604"/>
                <a:gd name="T1" fmla="*/ 0 h 223"/>
                <a:gd name="T2" fmla="*/ 1 w 604"/>
                <a:gd name="T3" fmla="*/ 0 h 223"/>
                <a:gd name="T4" fmla="*/ 1 w 604"/>
                <a:gd name="T5" fmla="*/ 0 h 223"/>
                <a:gd name="T6" fmla="*/ 1 w 604"/>
                <a:gd name="T7" fmla="*/ 0 h 223"/>
                <a:gd name="T8" fmla="*/ 1 w 604"/>
                <a:gd name="T9" fmla="*/ 0 h 223"/>
                <a:gd name="T10" fmla="*/ 1 w 604"/>
                <a:gd name="T11" fmla="*/ 0 h 223"/>
                <a:gd name="T12" fmla="*/ 1 w 604"/>
                <a:gd name="T13" fmla="*/ 0 h 223"/>
                <a:gd name="T14" fmla="*/ 1 w 604"/>
                <a:gd name="T15" fmla="*/ 0 h 223"/>
                <a:gd name="T16" fmla="*/ 1 w 604"/>
                <a:gd name="T17" fmla="*/ 0 h 223"/>
                <a:gd name="T18" fmla="*/ 1 w 604"/>
                <a:gd name="T19" fmla="*/ 0 h 223"/>
                <a:gd name="T20" fmla="*/ 1 w 604"/>
                <a:gd name="T21" fmla="*/ 0 h 223"/>
                <a:gd name="T22" fmla="*/ 0 w 604"/>
                <a:gd name="T23" fmla="*/ 0 h 223"/>
                <a:gd name="T24" fmla="*/ 1 w 604"/>
                <a:gd name="T25" fmla="*/ 0 h 223"/>
                <a:gd name="T26" fmla="*/ 1 w 604"/>
                <a:gd name="T27" fmla="*/ 0 h 223"/>
                <a:gd name="T28" fmla="*/ 1 w 604"/>
                <a:gd name="T29" fmla="*/ 0 h 223"/>
                <a:gd name="T30" fmla="*/ 1 w 604"/>
                <a:gd name="T31" fmla="*/ 0 h 2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04"/>
                <a:gd name="T49" fmla="*/ 0 h 223"/>
                <a:gd name="T50" fmla="*/ 604 w 604"/>
                <a:gd name="T51" fmla="*/ 223 h 2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04" h="223">
                  <a:moveTo>
                    <a:pt x="182" y="8"/>
                  </a:moveTo>
                  <a:lnTo>
                    <a:pt x="115" y="86"/>
                  </a:lnTo>
                  <a:lnTo>
                    <a:pt x="250" y="158"/>
                  </a:lnTo>
                  <a:lnTo>
                    <a:pt x="336" y="165"/>
                  </a:lnTo>
                  <a:lnTo>
                    <a:pt x="432" y="133"/>
                  </a:lnTo>
                  <a:lnTo>
                    <a:pt x="533" y="80"/>
                  </a:lnTo>
                  <a:lnTo>
                    <a:pt x="604" y="86"/>
                  </a:lnTo>
                  <a:lnTo>
                    <a:pt x="475" y="158"/>
                  </a:lnTo>
                  <a:lnTo>
                    <a:pt x="318" y="223"/>
                  </a:lnTo>
                  <a:lnTo>
                    <a:pt x="258" y="218"/>
                  </a:lnTo>
                  <a:lnTo>
                    <a:pt x="140" y="126"/>
                  </a:lnTo>
                  <a:lnTo>
                    <a:pt x="0" y="108"/>
                  </a:lnTo>
                  <a:lnTo>
                    <a:pt x="104" y="36"/>
                  </a:lnTo>
                  <a:lnTo>
                    <a:pt x="157" y="0"/>
                  </a:lnTo>
                  <a:lnTo>
                    <a:pt x="182" y="8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26" name="Freeform 49"/>
            <p:cNvSpPr>
              <a:spLocks/>
            </p:cNvSpPr>
            <p:nvPr/>
          </p:nvSpPr>
          <p:spPr bwMode="auto">
            <a:xfrm>
              <a:off x="5084" y="2668"/>
              <a:ext cx="240" cy="175"/>
            </a:xfrm>
            <a:custGeom>
              <a:avLst/>
              <a:gdLst>
                <a:gd name="T0" fmla="*/ 1 w 479"/>
                <a:gd name="T1" fmla="*/ 0 h 348"/>
                <a:gd name="T2" fmla="*/ 1 w 479"/>
                <a:gd name="T3" fmla="*/ 1 h 348"/>
                <a:gd name="T4" fmla="*/ 1 w 479"/>
                <a:gd name="T5" fmla="*/ 1 h 348"/>
                <a:gd name="T6" fmla="*/ 1 w 479"/>
                <a:gd name="T7" fmla="*/ 1 h 348"/>
                <a:gd name="T8" fmla="*/ 1 w 479"/>
                <a:gd name="T9" fmla="*/ 1 h 348"/>
                <a:gd name="T10" fmla="*/ 1 w 479"/>
                <a:gd name="T11" fmla="*/ 1 h 348"/>
                <a:gd name="T12" fmla="*/ 1 w 479"/>
                <a:gd name="T13" fmla="*/ 1 h 348"/>
                <a:gd name="T14" fmla="*/ 1 w 479"/>
                <a:gd name="T15" fmla="*/ 1 h 348"/>
                <a:gd name="T16" fmla="*/ 1 w 479"/>
                <a:gd name="T17" fmla="*/ 1 h 348"/>
                <a:gd name="T18" fmla="*/ 1 w 479"/>
                <a:gd name="T19" fmla="*/ 1 h 348"/>
                <a:gd name="T20" fmla="*/ 1 w 479"/>
                <a:gd name="T21" fmla="*/ 1 h 348"/>
                <a:gd name="T22" fmla="*/ 1 w 479"/>
                <a:gd name="T23" fmla="*/ 1 h 348"/>
                <a:gd name="T24" fmla="*/ 1 w 479"/>
                <a:gd name="T25" fmla="*/ 1 h 348"/>
                <a:gd name="T26" fmla="*/ 1 w 479"/>
                <a:gd name="T27" fmla="*/ 1 h 348"/>
                <a:gd name="T28" fmla="*/ 1 w 479"/>
                <a:gd name="T29" fmla="*/ 1 h 348"/>
                <a:gd name="T30" fmla="*/ 1 w 479"/>
                <a:gd name="T31" fmla="*/ 1 h 348"/>
                <a:gd name="T32" fmla="*/ 1 w 479"/>
                <a:gd name="T33" fmla="*/ 1 h 348"/>
                <a:gd name="T34" fmla="*/ 1 w 479"/>
                <a:gd name="T35" fmla="*/ 1 h 348"/>
                <a:gd name="T36" fmla="*/ 1 w 479"/>
                <a:gd name="T37" fmla="*/ 1 h 348"/>
                <a:gd name="T38" fmla="*/ 1 w 479"/>
                <a:gd name="T39" fmla="*/ 1 h 348"/>
                <a:gd name="T40" fmla="*/ 1 w 479"/>
                <a:gd name="T41" fmla="*/ 1 h 348"/>
                <a:gd name="T42" fmla="*/ 1 w 479"/>
                <a:gd name="T43" fmla="*/ 1 h 348"/>
                <a:gd name="T44" fmla="*/ 1 w 479"/>
                <a:gd name="T45" fmla="*/ 1 h 348"/>
                <a:gd name="T46" fmla="*/ 1 w 479"/>
                <a:gd name="T47" fmla="*/ 1 h 348"/>
                <a:gd name="T48" fmla="*/ 1 w 479"/>
                <a:gd name="T49" fmla="*/ 1 h 348"/>
                <a:gd name="T50" fmla="*/ 1 w 479"/>
                <a:gd name="T51" fmla="*/ 1 h 348"/>
                <a:gd name="T52" fmla="*/ 1 w 479"/>
                <a:gd name="T53" fmla="*/ 1 h 348"/>
                <a:gd name="T54" fmla="*/ 1 w 479"/>
                <a:gd name="T55" fmla="*/ 1 h 348"/>
                <a:gd name="T56" fmla="*/ 1 w 479"/>
                <a:gd name="T57" fmla="*/ 1 h 348"/>
                <a:gd name="T58" fmla="*/ 1 w 479"/>
                <a:gd name="T59" fmla="*/ 1 h 348"/>
                <a:gd name="T60" fmla="*/ 0 w 479"/>
                <a:gd name="T61" fmla="*/ 1 h 348"/>
                <a:gd name="T62" fmla="*/ 1 w 479"/>
                <a:gd name="T63" fmla="*/ 0 h 348"/>
                <a:gd name="T64" fmla="*/ 1 w 479"/>
                <a:gd name="T65" fmla="*/ 0 h 3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79"/>
                <a:gd name="T100" fmla="*/ 0 h 348"/>
                <a:gd name="T101" fmla="*/ 479 w 479"/>
                <a:gd name="T102" fmla="*/ 348 h 3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79" h="348">
                  <a:moveTo>
                    <a:pt x="257" y="0"/>
                  </a:moveTo>
                  <a:lnTo>
                    <a:pt x="171" y="62"/>
                  </a:lnTo>
                  <a:lnTo>
                    <a:pt x="275" y="65"/>
                  </a:lnTo>
                  <a:lnTo>
                    <a:pt x="394" y="126"/>
                  </a:lnTo>
                  <a:lnTo>
                    <a:pt x="447" y="134"/>
                  </a:lnTo>
                  <a:lnTo>
                    <a:pt x="454" y="93"/>
                  </a:lnTo>
                  <a:lnTo>
                    <a:pt x="479" y="107"/>
                  </a:lnTo>
                  <a:lnTo>
                    <a:pt x="471" y="151"/>
                  </a:lnTo>
                  <a:lnTo>
                    <a:pt x="436" y="169"/>
                  </a:lnTo>
                  <a:lnTo>
                    <a:pt x="425" y="197"/>
                  </a:lnTo>
                  <a:lnTo>
                    <a:pt x="400" y="165"/>
                  </a:lnTo>
                  <a:lnTo>
                    <a:pt x="364" y="165"/>
                  </a:lnTo>
                  <a:lnTo>
                    <a:pt x="336" y="186"/>
                  </a:lnTo>
                  <a:lnTo>
                    <a:pt x="317" y="151"/>
                  </a:lnTo>
                  <a:lnTo>
                    <a:pt x="279" y="176"/>
                  </a:lnTo>
                  <a:lnTo>
                    <a:pt x="265" y="200"/>
                  </a:lnTo>
                  <a:lnTo>
                    <a:pt x="322" y="233"/>
                  </a:lnTo>
                  <a:lnTo>
                    <a:pt x="386" y="233"/>
                  </a:lnTo>
                  <a:lnTo>
                    <a:pt x="317" y="263"/>
                  </a:lnTo>
                  <a:lnTo>
                    <a:pt x="271" y="225"/>
                  </a:lnTo>
                  <a:lnTo>
                    <a:pt x="232" y="255"/>
                  </a:lnTo>
                  <a:lnTo>
                    <a:pt x="257" y="266"/>
                  </a:lnTo>
                  <a:lnTo>
                    <a:pt x="296" y="272"/>
                  </a:lnTo>
                  <a:lnTo>
                    <a:pt x="243" y="308"/>
                  </a:lnTo>
                  <a:lnTo>
                    <a:pt x="221" y="348"/>
                  </a:lnTo>
                  <a:lnTo>
                    <a:pt x="160" y="294"/>
                  </a:lnTo>
                  <a:lnTo>
                    <a:pt x="221" y="180"/>
                  </a:lnTo>
                  <a:lnTo>
                    <a:pt x="125" y="266"/>
                  </a:lnTo>
                  <a:lnTo>
                    <a:pt x="122" y="200"/>
                  </a:lnTo>
                  <a:lnTo>
                    <a:pt x="25" y="151"/>
                  </a:lnTo>
                  <a:lnTo>
                    <a:pt x="0" y="9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27" name="Freeform 50"/>
            <p:cNvSpPr>
              <a:spLocks/>
            </p:cNvSpPr>
            <p:nvPr/>
          </p:nvSpPr>
          <p:spPr bwMode="auto">
            <a:xfrm>
              <a:off x="5002" y="2737"/>
              <a:ext cx="133" cy="85"/>
            </a:xfrm>
            <a:custGeom>
              <a:avLst/>
              <a:gdLst>
                <a:gd name="T0" fmla="*/ 0 w 268"/>
                <a:gd name="T1" fmla="*/ 0 h 171"/>
                <a:gd name="T2" fmla="*/ 0 w 268"/>
                <a:gd name="T3" fmla="*/ 0 h 171"/>
                <a:gd name="T4" fmla="*/ 0 w 268"/>
                <a:gd name="T5" fmla="*/ 0 h 171"/>
                <a:gd name="T6" fmla="*/ 0 w 268"/>
                <a:gd name="T7" fmla="*/ 0 h 171"/>
                <a:gd name="T8" fmla="*/ 0 w 268"/>
                <a:gd name="T9" fmla="*/ 0 h 171"/>
                <a:gd name="T10" fmla="*/ 0 w 268"/>
                <a:gd name="T11" fmla="*/ 0 h 171"/>
                <a:gd name="T12" fmla="*/ 0 w 26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8"/>
                <a:gd name="T22" fmla="*/ 0 h 171"/>
                <a:gd name="T23" fmla="*/ 268 w 268"/>
                <a:gd name="T24" fmla="*/ 171 h 1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8" h="171">
                  <a:moveTo>
                    <a:pt x="100" y="0"/>
                  </a:moveTo>
                  <a:lnTo>
                    <a:pt x="154" y="99"/>
                  </a:lnTo>
                  <a:lnTo>
                    <a:pt x="268" y="171"/>
                  </a:lnTo>
                  <a:lnTo>
                    <a:pt x="97" y="104"/>
                  </a:lnTo>
                  <a:lnTo>
                    <a:pt x="0" y="39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C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28" name="Freeform 51"/>
            <p:cNvSpPr>
              <a:spLocks/>
            </p:cNvSpPr>
            <p:nvPr/>
          </p:nvSpPr>
          <p:spPr bwMode="auto">
            <a:xfrm>
              <a:off x="4402" y="1808"/>
              <a:ext cx="257" cy="150"/>
            </a:xfrm>
            <a:custGeom>
              <a:avLst/>
              <a:gdLst>
                <a:gd name="T0" fmla="*/ 0 w 515"/>
                <a:gd name="T1" fmla="*/ 0 h 300"/>
                <a:gd name="T2" fmla="*/ 0 w 515"/>
                <a:gd name="T3" fmla="*/ 1 h 300"/>
                <a:gd name="T4" fmla="*/ 0 w 515"/>
                <a:gd name="T5" fmla="*/ 1 h 300"/>
                <a:gd name="T6" fmla="*/ 0 w 515"/>
                <a:gd name="T7" fmla="*/ 1 h 300"/>
                <a:gd name="T8" fmla="*/ 0 w 515"/>
                <a:gd name="T9" fmla="*/ 1 h 300"/>
                <a:gd name="T10" fmla="*/ 0 w 515"/>
                <a:gd name="T11" fmla="*/ 1 h 300"/>
                <a:gd name="T12" fmla="*/ 0 w 515"/>
                <a:gd name="T13" fmla="*/ 1 h 300"/>
                <a:gd name="T14" fmla="*/ 0 w 515"/>
                <a:gd name="T15" fmla="*/ 1 h 300"/>
                <a:gd name="T16" fmla="*/ 0 w 515"/>
                <a:gd name="T17" fmla="*/ 1 h 300"/>
                <a:gd name="T18" fmla="*/ 0 w 515"/>
                <a:gd name="T19" fmla="*/ 1 h 300"/>
                <a:gd name="T20" fmla="*/ 0 w 515"/>
                <a:gd name="T21" fmla="*/ 1 h 300"/>
                <a:gd name="T22" fmla="*/ 0 w 515"/>
                <a:gd name="T23" fmla="*/ 1 h 300"/>
                <a:gd name="T24" fmla="*/ 0 w 515"/>
                <a:gd name="T25" fmla="*/ 1 h 300"/>
                <a:gd name="T26" fmla="*/ 0 w 515"/>
                <a:gd name="T27" fmla="*/ 1 h 300"/>
                <a:gd name="T28" fmla="*/ 0 w 515"/>
                <a:gd name="T29" fmla="*/ 1 h 300"/>
                <a:gd name="T30" fmla="*/ 0 w 515"/>
                <a:gd name="T31" fmla="*/ 1 h 300"/>
                <a:gd name="T32" fmla="*/ 0 w 515"/>
                <a:gd name="T33" fmla="*/ 1 h 300"/>
                <a:gd name="T34" fmla="*/ 0 w 515"/>
                <a:gd name="T35" fmla="*/ 1 h 300"/>
                <a:gd name="T36" fmla="*/ 0 w 515"/>
                <a:gd name="T37" fmla="*/ 1 h 300"/>
                <a:gd name="T38" fmla="*/ 0 w 515"/>
                <a:gd name="T39" fmla="*/ 1 h 300"/>
                <a:gd name="T40" fmla="*/ 0 w 515"/>
                <a:gd name="T41" fmla="*/ 1 h 300"/>
                <a:gd name="T42" fmla="*/ 0 w 515"/>
                <a:gd name="T43" fmla="*/ 1 h 300"/>
                <a:gd name="T44" fmla="*/ 0 w 515"/>
                <a:gd name="T45" fmla="*/ 1 h 300"/>
                <a:gd name="T46" fmla="*/ 0 w 515"/>
                <a:gd name="T47" fmla="*/ 1 h 300"/>
                <a:gd name="T48" fmla="*/ 0 w 515"/>
                <a:gd name="T49" fmla="*/ 1 h 300"/>
                <a:gd name="T50" fmla="*/ 0 w 515"/>
                <a:gd name="T51" fmla="*/ 1 h 300"/>
                <a:gd name="T52" fmla="*/ 0 w 515"/>
                <a:gd name="T53" fmla="*/ 1 h 300"/>
                <a:gd name="T54" fmla="*/ 0 w 515"/>
                <a:gd name="T55" fmla="*/ 1 h 300"/>
                <a:gd name="T56" fmla="*/ 0 w 515"/>
                <a:gd name="T57" fmla="*/ 1 h 300"/>
                <a:gd name="T58" fmla="*/ 0 w 515"/>
                <a:gd name="T59" fmla="*/ 0 h 300"/>
                <a:gd name="T60" fmla="*/ 0 w 515"/>
                <a:gd name="T61" fmla="*/ 0 h 3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15"/>
                <a:gd name="T94" fmla="*/ 0 h 300"/>
                <a:gd name="T95" fmla="*/ 515 w 515"/>
                <a:gd name="T96" fmla="*/ 300 h 30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15" h="300">
                  <a:moveTo>
                    <a:pt x="3" y="0"/>
                  </a:moveTo>
                  <a:lnTo>
                    <a:pt x="65" y="70"/>
                  </a:lnTo>
                  <a:lnTo>
                    <a:pt x="125" y="92"/>
                  </a:lnTo>
                  <a:lnTo>
                    <a:pt x="146" y="104"/>
                  </a:lnTo>
                  <a:lnTo>
                    <a:pt x="157" y="104"/>
                  </a:lnTo>
                  <a:lnTo>
                    <a:pt x="174" y="90"/>
                  </a:lnTo>
                  <a:lnTo>
                    <a:pt x="204" y="74"/>
                  </a:lnTo>
                  <a:lnTo>
                    <a:pt x="236" y="118"/>
                  </a:lnTo>
                  <a:lnTo>
                    <a:pt x="252" y="123"/>
                  </a:lnTo>
                  <a:lnTo>
                    <a:pt x="269" y="171"/>
                  </a:lnTo>
                  <a:lnTo>
                    <a:pt x="320" y="207"/>
                  </a:lnTo>
                  <a:lnTo>
                    <a:pt x="426" y="203"/>
                  </a:lnTo>
                  <a:lnTo>
                    <a:pt x="515" y="266"/>
                  </a:lnTo>
                  <a:lnTo>
                    <a:pt x="465" y="258"/>
                  </a:lnTo>
                  <a:lnTo>
                    <a:pt x="400" y="228"/>
                  </a:lnTo>
                  <a:lnTo>
                    <a:pt x="341" y="222"/>
                  </a:lnTo>
                  <a:lnTo>
                    <a:pt x="319" y="266"/>
                  </a:lnTo>
                  <a:lnTo>
                    <a:pt x="303" y="252"/>
                  </a:lnTo>
                  <a:lnTo>
                    <a:pt x="320" y="233"/>
                  </a:lnTo>
                  <a:lnTo>
                    <a:pt x="294" y="216"/>
                  </a:lnTo>
                  <a:lnTo>
                    <a:pt x="272" y="222"/>
                  </a:lnTo>
                  <a:lnTo>
                    <a:pt x="263" y="258"/>
                  </a:lnTo>
                  <a:lnTo>
                    <a:pt x="291" y="264"/>
                  </a:lnTo>
                  <a:lnTo>
                    <a:pt x="257" y="300"/>
                  </a:lnTo>
                  <a:lnTo>
                    <a:pt x="227" y="298"/>
                  </a:lnTo>
                  <a:lnTo>
                    <a:pt x="159" y="141"/>
                  </a:lnTo>
                  <a:lnTo>
                    <a:pt x="92" y="123"/>
                  </a:lnTo>
                  <a:lnTo>
                    <a:pt x="20" y="42"/>
                  </a:lnTo>
                  <a:lnTo>
                    <a:pt x="0" y="1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29" name="Freeform 52"/>
            <p:cNvSpPr>
              <a:spLocks/>
            </p:cNvSpPr>
            <p:nvPr/>
          </p:nvSpPr>
          <p:spPr bwMode="auto">
            <a:xfrm>
              <a:off x="4489" y="1818"/>
              <a:ext cx="35" cy="33"/>
            </a:xfrm>
            <a:custGeom>
              <a:avLst/>
              <a:gdLst>
                <a:gd name="T0" fmla="*/ 0 w 68"/>
                <a:gd name="T1" fmla="*/ 0 h 67"/>
                <a:gd name="T2" fmla="*/ 1 w 68"/>
                <a:gd name="T3" fmla="*/ 0 h 67"/>
                <a:gd name="T4" fmla="*/ 1 w 68"/>
                <a:gd name="T5" fmla="*/ 0 h 67"/>
                <a:gd name="T6" fmla="*/ 1 w 68"/>
                <a:gd name="T7" fmla="*/ 0 h 67"/>
                <a:gd name="T8" fmla="*/ 1 w 68"/>
                <a:gd name="T9" fmla="*/ 0 h 67"/>
                <a:gd name="T10" fmla="*/ 1 w 68"/>
                <a:gd name="T11" fmla="*/ 0 h 67"/>
                <a:gd name="T12" fmla="*/ 1 w 68"/>
                <a:gd name="T13" fmla="*/ 0 h 67"/>
                <a:gd name="T14" fmla="*/ 0 w 68"/>
                <a:gd name="T15" fmla="*/ 0 h 67"/>
                <a:gd name="T16" fmla="*/ 0 w 68"/>
                <a:gd name="T17" fmla="*/ 0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67"/>
                <a:gd name="T29" fmla="*/ 68 w 68"/>
                <a:gd name="T30" fmla="*/ 67 h 6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67">
                  <a:moveTo>
                    <a:pt x="0" y="67"/>
                  </a:moveTo>
                  <a:lnTo>
                    <a:pt x="18" y="36"/>
                  </a:lnTo>
                  <a:lnTo>
                    <a:pt x="54" y="0"/>
                  </a:lnTo>
                  <a:lnTo>
                    <a:pt x="68" y="24"/>
                  </a:lnTo>
                  <a:lnTo>
                    <a:pt x="68" y="49"/>
                  </a:lnTo>
                  <a:lnTo>
                    <a:pt x="51" y="32"/>
                  </a:lnTo>
                  <a:lnTo>
                    <a:pt x="2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30" name="Freeform 53"/>
            <p:cNvSpPr>
              <a:spLocks/>
            </p:cNvSpPr>
            <p:nvPr/>
          </p:nvSpPr>
          <p:spPr bwMode="auto">
            <a:xfrm>
              <a:off x="4614" y="1927"/>
              <a:ext cx="19" cy="42"/>
            </a:xfrm>
            <a:custGeom>
              <a:avLst/>
              <a:gdLst>
                <a:gd name="T0" fmla="*/ 1 w 38"/>
                <a:gd name="T1" fmla="*/ 0 h 86"/>
                <a:gd name="T2" fmla="*/ 0 w 38"/>
                <a:gd name="T3" fmla="*/ 0 h 86"/>
                <a:gd name="T4" fmla="*/ 1 w 38"/>
                <a:gd name="T5" fmla="*/ 0 h 86"/>
                <a:gd name="T6" fmla="*/ 1 w 38"/>
                <a:gd name="T7" fmla="*/ 0 h 86"/>
                <a:gd name="T8" fmla="*/ 1 w 38"/>
                <a:gd name="T9" fmla="*/ 0 h 86"/>
                <a:gd name="T10" fmla="*/ 1 w 38"/>
                <a:gd name="T11" fmla="*/ 0 h 86"/>
                <a:gd name="T12" fmla="*/ 1 w 3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86"/>
                <a:gd name="T23" fmla="*/ 38 w 3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86">
                  <a:moveTo>
                    <a:pt x="1" y="0"/>
                  </a:moveTo>
                  <a:lnTo>
                    <a:pt x="0" y="72"/>
                  </a:lnTo>
                  <a:lnTo>
                    <a:pt x="7" y="86"/>
                  </a:lnTo>
                  <a:lnTo>
                    <a:pt x="38" y="72"/>
                  </a:lnTo>
                  <a:lnTo>
                    <a:pt x="17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31" name="Freeform 54"/>
            <p:cNvSpPr>
              <a:spLocks/>
            </p:cNvSpPr>
            <p:nvPr/>
          </p:nvSpPr>
          <p:spPr bwMode="auto">
            <a:xfrm>
              <a:off x="4403" y="1696"/>
              <a:ext cx="296" cy="164"/>
            </a:xfrm>
            <a:custGeom>
              <a:avLst/>
              <a:gdLst>
                <a:gd name="T0" fmla="*/ 0 w 591"/>
                <a:gd name="T1" fmla="*/ 1 h 328"/>
                <a:gd name="T2" fmla="*/ 1 w 591"/>
                <a:gd name="T3" fmla="*/ 1 h 328"/>
                <a:gd name="T4" fmla="*/ 1 w 591"/>
                <a:gd name="T5" fmla="*/ 1 h 328"/>
                <a:gd name="T6" fmla="*/ 1 w 591"/>
                <a:gd name="T7" fmla="*/ 1 h 328"/>
                <a:gd name="T8" fmla="*/ 1 w 591"/>
                <a:gd name="T9" fmla="*/ 1 h 328"/>
                <a:gd name="T10" fmla="*/ 1 w 591"/>
                <a:gd name="T11" fmla="*/ 1 h 328"/>
                <a:gd name="T12" fmla="*/ 1 w 591"/>
                <a:gd name="T13" fmla="*/ 1 h 328"/>
                <a:gd name="T14" fmla="*/ 1 w 591"/>
                <a:gd name="T15" fmla="*/ 1 h 328"/>
                <a:gd name="T16" fmla="*/ 1 w 591"/>
                <a:gd name="T17" fmla="*/ 1 h 328"/>
                <a:gd name="T18" fmla="*/ 1 w 591"/>
                <a:gd name="T19" fmla="*/ 1 h 328"/>
                <a:gd name="T20" fmla="*/ 1 w 591"/>
                <a:gd name="T21" fmla="*/ 1 h 328"/>
                <a:gd name="T22" fmla="*/ 1 w 591"/>
                <a:gd name="T23" fmla="*/ 1 h 328"/>
                <a:gd name="T24" fmla="*/ 1 w 591"/>
                <a:gd name="T25" fmla="*/ 1 h 328"/>
                <a:gd name="T26" fmla="*/ 1 w 591"/>
                <a:gd name="T27" fmla="*/ 1 h 328"/>
                <a:gd name="T28" fmla="*/ 1 w 591"/>
                <a:gd name="T29" fmla="*/ 1 h 328"/>
                <a:gd name="T30" fmla="*/ 1 w 591"/>
                <a:gd name="T31" fmla="*/ 0 h 328"/>
                <a:gd name="T32" fmla="*/ 1 w 591"/>
                <a:gd name="T33" fmla="*/ 1 h 328"/>
                <a:gd name="T34" fmla="*/ 1 w 591"/>
                <a:gd name="T35" fmla="*/ 1 h 328"/>
                <a:gd name="T36" fmla="*/ 1 w 591"/>
                <a:gd name="T37" fmla="*/ 1 h 328"/>
                <a:gd name="T38" fmla="*/ 1 w 591"/>
                <a:gd name="T39" fmla="*/ 1 h 328"/>
                <a:gd name="T40" fmla="*/ 1 w 591"/>
                <a:gd name="T41" fmla="*/ 1 h 328"/>
                <a:gd name="T42" fmla="*/ 1 w 591"/>
                <a:gd name="T43" fmla="*/ 1 h 328"/>
                <a:gd name="T44" fmla="*/ 1 w 591"/>
                <a:gd name="T45" fmla="*/ 1 h 328"/>
                <a:gd name="T46" fmla="*/ 1 w 591"/>
                <a:gd name="T47" fmla="*/ 1 h 328"/>
                <a:gd name="T48" fmla="*/ 0 w 591"/>
                <a:gd name="T49" fmla="*/ 1 h 328"/>
                <a:gd name="T50" fmla="*/ 0 w 591"/>
                <a:gd name="T51" fmla="*/ 1 h 328"/>
                <a:gd name="T52" fmla="*/ 0 w 591"/>
                <a:gd name="T53" fmla="*/ 1 h 3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91"/>
                <a:gd name="T82" fmla="*/ 0 h 328"/>
                <a:gd name="T83" fmla="*/ 591 w 591"/>
                <a:gd name="T84" fmla="*/ 328 h 32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91" h="328">
                  <a:moveTo>
                    <a:pt x="0" y="213"/>
                  </a:moveTo>
                  <a:lnTo>
                    <a:pt x="48" y="160"/>
                  </a:lnTo>
                  <a:lnTo>
                    <a:pt x="94" y="140"/>
                  </a:lnTo>
                  <a:lnTo>
                    <a:pt x="131" y="92"/>
                  </a:lnTo>
                  <a:lnTo>
                    <a:pt x="249" y="89"/>
                  </a:lnTo>
                  <a:lnTo>
                    <a:pt x="310" y="120"/>
                  </a:lnTo>
                  <a:lnTo>
                    <a:pt x="404" y="134"/>
                  </a:lnTo>
                  <a:lnTo>
                    <a:pt x="446" y="260"/>
                  </a:lnTo>
                  <a:lnTo>
                    <a:pt x="481" y="328"/>
                  </a:lnTo>
                  <a:lnTo>
                    <a:pt x="465" y="254"/>
                  </a:lnTo>
                  <a:lnTo>
                    <a:pt x="479" y="173"/>
                  </a:lnTo>
                  <a:lnTo>
                    <a:pt x="591" y="305"/>
                  </a:lnTo>
                  <a:lnTo>
                    <a:pt x="580" y="218"/>
                  </a:lnTo>
                  <a:lnTo>
                    <a:pt x="535" y="97"/>
                  </a:lnTo>
                  <a:lnTo>
                    <a:pt x="473" y="61"/>
                  </a:lnTo>
                  <a:lnTo>
                    <a:pt x="473" y="0"/>
                  </a:lnTo>
                  <a:lnTo>
                    <a:pt x="408" y="94"/>
                  </a:lnTo>
                  <a:lnTo>
                    <a:pt x="307" y="81"/>
                  </a:lnTo>
                  <a:lnTo>
                    <a:pt x="241" y="36"/>
                  </a:lnTo>
                  <a:lnTo>
                    <a:pt x="184" y="53"/>
                  </a:lnTo>
                  <a:lnTo>
                    <a:pt x="170" y="14"/>
                  </a:lnTo>
                  <a:lnTo>
                    <a:pt x="136" y="52"/>
                  </a:lnTo>
                  <a:lnTo>
                    <a:pt x="118" y="76"/>
                  </a:lnTo>
                  <a:lnTo>
                    <a:pt x="52" y="136"/>
                  </a:lnTo>
                  <a:lnTo>
                    <a:pt x="0" y="143"/>
                  </a:lnTo>
                  <a:lnTo>
                    <a:pt x="0" y="213"/>
                  </a:lnTo>
                  <a:close/>
                </a:path>
              </a:pathLst>
            </a:custGeom>
            <a:solidFill>
              <a:srgbClr val="FF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32" name="Freeform 55"/>
            <p:cNvSpPr>
              <a:spLocks/>
            </p:cNvSpPr>
            <p:nvPr/>
          </p:nvSpPr>
          <p:spPr bwMode="auto">
            <a:xfrm>
              <a:off x="4647" y="1670"/>
              <a:ext cx="27" cy="50"/>
            </a:xfrm>
            <a:custGeom>
              <a:avLst/>
              <a:gdLst>
                <a:gd name="T0" fmla="*/ 0 w 55"/>
                <a:gd name="T1" fmla="*/ 0 h 101"/>
                <a:gd name="T2" fmla="*/ 0 w 55"/>
                <a:gd name="T3" fmla="*/ 0 h 101"/>
                <a:gd name="T4" fmla="*/ 0 w 55"/>
                <a:gd name="T5" fmla="*/ 0 h 101"/>
                <a:gd name="T6" fmla="*/ 0 w 55"/>
                <a:gd name="T7" fmla="*/ 0 h 101"/>
                <a:gd name="T8" fmla="*/ 0 w 55"/>
                <a:gd name="T9" fmla="*/ 0 h 101"/>
                <a:gd name="T10" fmla="*/ 0 w 55"/>
                <a:gd name="T11" fmla="*/ 0 h 101"/>
                <a:gd name="T12" fmla="*/ 0 w 55"/>
                <a:gd name="T13" fmla="*/ 0 h 101"/>
                <a:gd name="T14" fmla="*/ 0 w 55"/>
                <a:gd name="T15" fmla="*/ 0 h 101"/>
                <a:gd name="T16" fmla="*/ 0 w 55"/>
                <a:gd name="T17" fmla="*/ 0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101"/>
                <a:gd name="T29" fmla="*/ 55 w 55"/>
                <a:gd name="T30" fmla="*/ 101 h 1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101">
                  <a:moveTo>
                    <a:pt x="44" y="96"/>
                  </a:moveTo>
                  <a:lnTo>
                    <a:pt x="24" y="73"/>
                  </a:lnTo>
                  <a:lnTo>
                    <a:pt x="41" y="53"/>
                  </a:lnTo>
                  <a:lnTo>
                    <a:pt x="55" y="17"/>
                  </a:lnTo>
                  <a:lnTo>
                    <a:pt x="50" y="0"/>
                  </a:lnTo>
                  <a:lnTo>
                    <a:pt x="4" y="33"/>
                  </a:lnTo>
                  <a:lnTo>
                    <a:pt x="0" y="101"/>
                  </a:lnTo>
                  <a:lnTo>
                    <a:pt x="44" y="96"/>
                  </a:lnTo>
                  <a:close/>
                </a:path>
              </a:pathLst>
            </a:custGeom>
            <a:solidFill>
              <a:srgbClr val="FF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33" name="Freeform 56"/>
            <p:cNvSpPr>
              <a:spLocks/>
            </p:cNvSpPr>
            <p:nvPr/>
          </p:nvSpPr>
          <p:spPr bwMode="auto">
            <a:xfrm>
              <a:off x="4692" y="1714"/>
              <a:ext cx="155" cy="225"/>
            </a:xfrm>
            <a:custGeom>
              <a:avLst/>
              <a:gdLst>
                <a:gd name="T0" fmla="*/ 0 w 311"/>
                <a:gd name="T1" fmla="*/ 1 h 449"/>
                <a:gd name="T2" fmla="*/ 0 w 311"/>
                <a:gd name="T3" fmla="*/ 1 h 449"/>
                <a:gd name="T4" fmla="*/ 0 w 311"/>
                <a:gd name="T5" fmla="*/ 1 h 449"/>
                <a:gd name="T6" fmla="*/ 0 w 311"/>
                <a:gd name="T7" fmla="*/ 1 h 449"/>
                <a:gd name="T8" fmla="*/ 0 w 311"/>
                <a:gd name="T9" fmla="*/ 1 h 449"/>
                <a:gd name="T10" fmla="*/ 0 w 311"/>
                <a:gd name="T11" fmla="*/ 1 h 449"/>
                <a:gd name="T12" fmla="*/ 0 w 311"/>
                <a:gd name="T13" fmla="*/ 1 h 449"/>
                <a:gd name="T14" fmla="*/ 0 w 311"/>
                <a:gd name="T15" fmla="*/ 1 h 449"/>
                <a:gd name="T16" fmla="*/ 0 w 311"/>
                <a:gd name="T17" fmla="*/ 1 h 449"/>
                <a:gd name="T18" fmla="*/ 0 w 311"/>
                <a:gd name="T19" fmla="*/ 1 h 449"/>
                <a:gd name="T20" fmla="*/ 0 w 311"/>
                <a:gd name="T21" fmla="*/ 1 h 449"/>
                <a:gd name="T22" fmla="*/ 0 w 311"/>
                <a:gd name="T23" fmla="*/ 1 h 449"/>
                <a:gd name="T24" fmla="*/ 0 w 311"/>
                <a:gd name="T25" fmla="*/ 1 h 449"/>
                <a:gd name="T26" fmla="*/ 0 w 311"/>
                <a:gd name="T27" fmla="*/ 1 h 449"/>
                <a:gd name="T28" fmla="*/ 0 w 311"/>
                <a:gd name="T29" fmla="*/ 1 h 449"/>
                <a:gd name="T30" fmla="*/ 0 w 311"/>
                <a:gd name="T31" fmla="*/ 1 h 449"/>
                <a:gd name="T32" fmla="*/ 0 w 311"/>
                <a:gd name="T33" fmla="*/ 1 h 449"/>
                <a:gd name="T34" fmla="*/ 0 w 311"/>
                <a:gd name="T35" fmla="*/ 1 h 449"/>
                <a:gd name="T36" fmla="*/ 0 w 311"/>
                <a:gd name="T37" fmla="*/ 1 h 449"/>
                <a:gd name="T38" fmla="*/ 0 w 311"/>
                <a:gd name="T39" fmla="*/ 1 h 449"/>
                <a:gd name="T40" fmla="*/ 0 w 311"/>
                <a:gd name="T41" fmla="*/ 0 h 449"/>
                <a:gd name="T42" fmla="*/ 0 w 311"/>
                <a:gd name="T43" fmla="*/ 1 h 449"/>
                <a:gd name="T44" fmla="*/ 0 w 311"/>
                <a:gd name="T45" fmla="*/ 1 h 4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1"/>
                <a:gd name="T70" fmla="*/ 0 h 449"/>
                <a:gd name="T71" fmla="*/ 311 w 311"/>
                <a:gd name="T72" fmla="*/ 449 h 4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1" h="449">
                  <a:moveTo>
                    <a:pt x="268" y="12"/>
                  </a:moveTo>
                  <a:lnTo>
                    <a:pt x="232" y="32"/>
                  </a:lnTo>
                  <a:lnTo>
                    <a:pt x="205" y="84"/>
                  </a:lnTo>
                  <a:lnTo>
                    <a:pt x="93" y="130"/>
                  </a:lnTo>
                  <a:lnTo>
                    <a:pt x="93" y="217"/>
                  </a:lnTo>
                  <a:lnTo>
                    <a:pt x="148" y="335"/>
                  </a:lnTo>
                  <a:lnTo>
                    <a:pt x="185" y="289"/>
                  </a:lnTo>
                  <a:lnTo>
                    <a:pt x="129" y="186"/>
                  </a:lnTo>
                  <a:lnTo>
                    <a:pt x="238" y="230"/>
                  </a:lnTo>
                  <a:lnTo>
                    <a:pt x="311" y="96"/>
                  </a:lnTo>
                  <a:lnTo>
                    <a:pt x="249" y="267"/>
                  </a:lnTo>
                  <a:lnTo>
                    <a:pt x="152" y="391"/>
                  </a:lnTo>
                  <a:lnTo>
                    <a:pt x="84" y="402"/>
                  </a:lnTo>
                  <a:lnTo>
                    <a:pt x="51" y="449"/>
                  </a:lnTo>
                  <a:lnTo>
                    <a:pt x="51" y="290"/>
                  </a:lnTo>
                  <a:lnTo>
                    <a:pt x="30" y="169"/>
                  </a:lnTo>
                  <a:lnTo>
                    <a:pt x="0" y="102"/>
                  </a:lnTo>
                  <a:lnTo>
                    <a:pt x="126" y="88"/>
                  </a:lnTo>
                  <a:lnTo>
                    <a:pt x="190" y="43"/>
                  </a:lnTo>
                  <a:lnTo>
                    <a:pt x="201" y="14"/>
                  </a:lnTo>
                  <a:lnTo>
                    <a:pt x="268" y="0"/>
                  </a:lnTo>
                  <a:lnTo>
                    <a:pt x="268" y="12"/>
                  </a:lnTo>
                  <a:close/>
                </a:path>
              </a:pathLst>
            </a:custGeom>
            <a:solidFill>
              <a:srgbClr val="FF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34" name="Freeform 57"/>
            <p:cNvSpPr>
              <a:spLocks/>
            </p:cNvSpPr>
            <p:nvPr/>
          </p:nvSpPr>
          <p:spPr bwMode="auto">
            <a:xfrm>
              <a:off x="4812" y="2359"/>
              <a:ext cx="130" cy="299"/>
            </a:xfrm>
            <a:custGeom>
              <a:avLst/>
              <a:gdLst>
                <a:gd name="T0" fmla="*/ 1 w 260"/>
                <a:gd name="T1" fmla="*/ 1 h 597"/>
                <a:gd name="T2" fmla="*/ 1 w 260"/>
                <a:gd name="T3" fmla="*/ 1 h 597"/>
                <a:gd name="T4" fmla="*/ 1 w 260"/>
                <a:gd name="T5" fmla="*/ 1 h 597"/>
                <a:gd name="T6" fmla="*/ 1 w 260"/>
                <a:gd name="T7" fmla="*/ 1 h 597"/>
                <a:gd name="T8" fmla="*/ 1 w 260"/>
                <a:gd name="T9" fmla="*/ 1 h 597"/>
                <a:gd name="T10" fmla="*/ 1 w 260"/>
                <a:gd name="T11" fmla="*/ 1 h 597"/>
                <a:gd name="T12" fmla="*/ 1 w 260"/>
                <a:gd name="T13" fmla="*/ 1 h 597"/>
                <a:gd name="T14" fmla="*/ 1 w 260"/>
                <a:gd name="T15" fmla="*/ 1 h 597"/>
                <a:gd name="T16" fmla="*/ 1 w 260"/>
                <a:gd name="T17" fmla="*/ 1 h 597"/>
                <a:gd name="T18" fmla="*/ 1 w 260"/>
                <a:gd name="T19" fmla="*/ 1 h 597"/>
                <a:gd name="T20" fmla="*/ 1 w 260"/>
                <a:gd name="T21" fmla="*/ 1 h 597"/>
                <a:gd name="T22" fmla="*/ 1 w 260"/>
                <a:gd name="T23" fmla="*/ 1 h 597"/>
                <a:gd name="T24" fmla="*/ 1 w 260"/>
                <a:gd name="T25" fmla="*/ 0 h 597"/>
                <a:gd name="T26" fmla="*/ 1 w 260"/>
                <a:gd name="T27" fmla="*/ 1 h 597"/>
                <a:gd name="T28" fmla="*/ 1 w 260"/>
                <a:gd name="T29" fmla="*/ 1 h 597"/>
                <a:gd name="T30" fmla="*/ 0 w 260"/>
                <a:gd name="T31" fmla="*/ 1 h 597"/>
                <a:gd name="T32" fmla="*/ 1 w 260"/>
                <a:gd name="T33" fmla="*/ 1 h 597"/>
                <a:gd name="T34" fmla="*/ 1 w 260"/>
                <a:gd name="T35" fmla="*/ 1 h 597"/>
                <a:gd name="T36" fmla="*/ 1 w 260"/>
                <a:gd name="T37" fmla="*/ 1 h 59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0"/>
                <a:gd name="T58" fmla="*/ 0 h 597"/>
                <a:gd name="T59" fmla="*/ 260 w 260"/>
                <a:gd name="T60" fmla="*/ 597 h 59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0" h="597">
                  <a:moveTo>
                    <a:pt x="86" y="575"/>
                  </a:moveTo>
                  <a:lnTo>
                    <a:pt x="58" y="515"/>
                  </a:lnTo>
                  <a:lnTo>
                    <a:pt x="92" y="348"/>
                  </a:lnTo>
                  <a:lnTo>
                    <a:pt x="98" y="211"/>
                  </a:lnTo>
                  <a:lnTo>
                    <a:pt x="174" y="171"/>
                  </a:lnTo>
                  <a:lnTo>
                    <a:pt x="213" y="214"/>
                  </a:lnTo>
                  <a:lnTo>
                    <a:pt x="204" y="342"/>
                  </a:lnTo>
                  <a:lnTo>
                    <a:pt x="156" y="538"/>
                  </a:lnTo>
                  <a:lnTo>
                    <a:pt x="216" y="496"/>
                  </a:lnTo>
                  <a:lnTo>
                    <a:pt x="257" y="260"/>
                  </a:lnTo>
                  <a:lnTo>
                    <a:pt x="260" y="183"/>
                  </a:lnTo>
                  <a:lnTo>
                    <a:pt x="213" y="141"/>
                  </a:lnTo>
                  <a:lnTo>
                    <a:pt x="121" y="0"/>
                  </a:lnTo>
                  <a:lnTo>
                    <a:pt x="48" y="202"/>
                  </a:lnTo>
                  <a:lnTo>
                    <a:pt x="30" y="404"/>
                  </a:lnTo>
                  <a:lnTo>
                    <a:pt x="0" y="578"/>
                  </a:lnTo>
                  <a:lnTo>
                    <a:pt x="73" y="597"/>
                  </a:lnTo>
                  <a:lnTo>
                    <a:pt x="86" y="575"/>
                  </a:lnTo>
                  <a:close/>
                </a:path>
              </a:pathLst>
            </a:custGeom>
            <a:solidFill>
              <a:srgbClr val="FF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35" name="Freeform 58"/>
            <p:cNvSpPr>
              <a:spLocks/>
            </p:cNvSpPr>
            <p:nvPr/>
          </p:nvSpPr>
          <p:spPr bwMode="auto">
            <a:xfrm>
              <a:off x="4391" y="2267"/>
              <a:ext cx="894" cy="573"/>
            </a:xfrm>
            <a:custGeom>
              <a:avLst/>
              <a:gdLst>
                <a:gd name="T0" fmla="*/ 1 w 1788"/>
                <a:gd name="T1" fmla="*/ 1 h 1145"/>
                <a:gd name="T2" fmla="*/ 1 w 1788"/>
                <a:gd name="T3" fmla="*/ 1 h 1145"/>
                <a:gd name="T4" fmla="*/ 1 w 1788"/>
                <a:gd name="T5" fmla="*/ 1 h 1145"/>
                <a:gd name="T6" fmla="*/ 1 w 1788"/>
                <a:gd name="T7" fmla="*/ 1 h 1145"/>
                <a:gd name="T8" fmla="*/ 1 w 1788"/>
                <a:gd name="T9" fmla="*/ 1 h 1145"/>
                <a:gd name="T10" fmla="*/ 1 w 1788"/>
                <a:gd name="T11" fmla="*/ 1 h 1145"/>
                <a:gd name="T12" fmla="*/ 1 w 1788"/>
                <a:gd name="T13" fmla="*/ 1 h 1145"/>
                <a:gd name="T14" fmla="*/ 1 w 1788"/>
                <a:gd name="T15" fmla="*/ 1 h 1145"/>
                <a:gd name="T16" fmla="*/ 1 w 1788"/>
                <a:gd name="T17" fmla="*/ 1 h 1145"/>
                <a:gd name="T18" fmla="*/ 1 w 1788"/>
                <a:gd name="T19" fmla="*/ 1 h 1145"/>
                <a:gd name="T20" fmla="*/ 1 w 1788"/>
                <a:gd name="T21" fmla="*/ 1 h 1145"/>
                <a:gd name="T22" fmla="*/ 1 w 1788"/>
                <a:gd name="T23" fmla="*/ 1 h 1145"/>
                <a:gd name="T24" fmla="*/ 1 w 1788"/>
                <a:gd name="T25" fmla="*/ 0 h 1145"/>
                <a:gd name="T26" fmla="*/ 1 w 1788"/>
                <a:gd name="T27" fmla="*/ 1 h 1145"/>
                <a:gd name="T28" fmla="*/ 1 w 1788"/>
                <a:gd name="T29" fmla="*/ 1 h 1145"/>
                <a:gd name="T30" fmla="*/ 1 w 1788"/>
                <a:gd name="T31" fmla="*/ 1 h 1145"/>
                <a:gd name="T32" fmla="*/ 1 w 1788"/>
                <a:gd name="T33" fmla="*/ 1 h 1145"/>
                <a:gd name="T34" fmla="*/ 1 w 1788"/>
                <a:gd name="T35" fmla="*/ 1 h 1145"/>
                <a:gd name="T36" fmla="*/ 1 w 1788"/>
                <a:gd name="T37" fmla="*/ 1 h 1145"/>
                <a:gd name="T38" fmla="*/ 1 w 1788"/>
                <a:gd name="T39" fmla="*/ 1 h 1145"/>
                <a:gd name="T40" fmla="*/ 1 w 1788"/>
                <a:gd name="T41" fmla="*/ 1 h 1145"/>
                <a:gd name="T42" fmla="*/ 1 w 1788"/>
                <a:gd name="T43" fmla="*/ 1 h 1145"/>
                <a:gd name="T44" fmla="*/ 0 w 1788"/>
                <a:gd name="T45" fmla="*/ 1 h 1145"/>
                <a:gd name="T46" fmla="*/ 1 w 1788"/>
                <a:gd name="T47" fmla="*/ 1 h 1145"/>
                <a:gd name="T48" fmla="*/ 1 w 1788"/>
                <a:gd name="T49" fmla="*/ 1 h 11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88"/>
                <a:gd name="T76" fmla="*/ 0 h 1145"/>
                <a:gd name="T77" fmla="*/ 1788 w 1788"/>
                <a:gd name="T78" fmla="*/ 1145 h 114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88" h="1145">
                  <a:moveTo>
                    <a:pt x="62" y="1019"/>
                  </a:moveTo>
                  <a:lnTo>
                    <a:pt x="71" y="1053"/>
                  </a:lnTo>
                  <a:lnTo>
                    <a:pt x="180" y="1053"/>
                  </a:lnTo>
                  <a:lnTo>
                    <a:pt x="325" y="1031"/>
                  </a:lnTo>
                  <a:lnTo>
                    <a:pt x="306" y="1069"/>
                  </a:lnTo>
                  <a:lnTo>
                    <a:pt x="605" y="1019"/>
                  </a:lnTo>
                  <a:lnTo>
                    <a:pt x="1021" y="937"/>
                  </a:lnTo>
                  <a:lnTo>
                    <a:pt x="1491" y="722"/>
                  </a:lnTo>
                  <a:lnTo>
                    <a:pt x="1665" y="579"/>
                  </a:lnTo>
                  <a:lnTo>
                    <a:pt x="1634" y="398"/>
                  </a:lnTo>
                  <a:lnTo>
                    <a:pt x="1632" y="70"/>
                  </a:lnTo>
                  <a:lnTo>
                    <a:pt x="1384" y="73"/>
                  </a:lnTo>
                  <a:lnTo>
                    <a:pt x="1656" y="0"/>
                  </a:lnTo>
                  <a:lnTo>
                    <a:pt x="1788" y="3"/>
                  </a:lnTo>
                  <a:lnTo>
                    <a:pt x="1757" y="604"/>
                  </a:lnTo>
                  <a:lnTo>
                    <a:pt x="1549" y="787"/>
                  </a:lnTo>
                  <a:lnTo>
                    <a:pt x="1168" y="958"/>
                  </a:lnTo>
                  <a:lnTo>
                    <a:pt x="550" y="1089"/>
                  </a:lnTo>
                  <a:lnTo>
                    <a:pt x="322" y="1145"/>
                  </a:lnTo>
                  <a:lnTo>
                    <a:pt x="246" y="1114"/>
                  </a:lnTo>
                  <a:lnTo>
                    <a:pt x="168" y="1078"/>
                  </a:lnTo>
                  <a:lnTo>
                    <a:pt x="53" y="1072"/>
                  </a:lnTo>
                  <a:lnTo>
                    <a:pt x="0" y="1003"/>
                  </a:lnTo>
                  <a:lnTo>
                    <a:pt x="62" y="1019"/>
                  </a:lnTo>
                  <a:close/>
                </a:path>
              </a:pathLst>
            </a:custGeom>
            <a:solidFill>
              <a:srgbClr val="FF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36" name="Freeform 59"/>
            <p:cNvSpPr>
              <a:spLocks/>
            </p:cNvSpPr>
            <p:nvPr/>
          </p:nvSpPr>
          <p:spPr bwMode="auto">
            <a:xfrm>
              <a:off x="4458" y="2654"/>
              <a:ext cx="142" cy="86"/>
            </a:xfrm>
            <a:custGeom>
              <a:avLst/>
              <a:gdLst>
                <a:gd name="T0" fmla="*/ 0 w 285"/>
                <a:gd name="T1" fmla="*/ 1 h 171"/>
                <a:gd name="T2" fmla="*/ 0 w 285"/>
                <a:gd name="T3" fmla="*/ 1 h 171"/>
                <a:gd name="T4" fmla="*/ 0 w 285"/>
                <a:gd name="T5" fmla="*/ 1 h 171"/>
                <a:gd name="T6" fmla="*/ 0 w 285"/>
                <a:gd name="T7" fmla="*/ 1 h 171"/>
                <a:gd name="T8" fmla="*/ 0 w 285"/>
                <a:gd name="T9" fmla="*/ 1 h 171"/>
                <a:gd name="T10" fmla="*/ 0 w 285"/>
                <a:gd name="T11" fmla="*/ 1 h 171"/>
                <a:gd name="T12" fmla="*/ 0 w 285"/>
                <a:gd name="T13" fmla="*/ 1 h 171"/>
                <a:gd name="T14" fmla="*/ 0 w 285"/>
                <a:gd name="T15" fmla="*/ 0 h 171"/>
                <a:gd name="T16" fmla="*/ 0 w 285"/>
                <a:gd name="T17" fmla="*/ 1 h 171"/>
                <a:gd name="T18" fmla="*/ 0 w 285"/>
                <a:gd name="T19" fmla="*/ 1 h 171"/>
                <a:gd name="T20" fmla="*/ 0 w 285"/>
                <a:gd name="T21" fmla="*/ 1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"/>
                <a:gd name="T34" fmla="*/ 0 h 171"/>
                <a:gd name="T35" fmla="*/ 285 w 285"/>
                <a:gd name="T36" fmla="*/ 171 h 17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" h="171">
                  <a:moveTo>
                    <a:pt x="285" y="48"/>
                  </a:moveTo>
                  <a:lnTo>
                    <a:pt x="58" y="29"/>
                  </a:lnTo>
                  <a:lnTo>
                    <a:pt x="51" y="54"/>
                  </a:lnTo>
                  <a:lnTo>
                    <a:pt x="165" y="85"/>
                  </a:lnTo>
                  <a:lnTo>
                    <a:pt x="193" y="171"/>
                  </a:lnTo>
                  <a:lnTo>
                    <a:pt x="110" y="107"/>
                  </a:lnTo>
                  <a:lnTo>
                    <a:pt x="0" y="54"/>
                  </a:lnTo>
                  <a:lnTo>
                    <a:pt x="9" y="0"/>
                  </a:lnTo>
                  <a:lnTo>
                    <a:pt x="92" y="9"/>
                  </a:lnTo>
                  <a:lnTo>
                    <a:pt x="285" y="48"/>
                  </a:lnTo>
                  <a:close/>
                </a:path>
              </a:pathLst>
            </a:custGeom>
            <a:solidFill>
              <a:srgbClr val="FF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37" name="Freeform 60"/>
            <p:cNvSpPr>
              <a:spLocks/>
            </p:cNvSpPr>
            <p:nvPr/>
          </p:nvSpPr>
          <p:spPr bwMode="auto">
            <a:xfrm>
              <a:off x="4906" y="2311"/>
              <a:ext cx="208" cy="319"/>
            </a:xfrm>
            <a:custGeom>
              <a:avLst/>
              <a:gdLst>
                <a:gd name="T0" fmla="*/ 0 w 417"/>
                <a:gd name="T1" fmla="*/ 0 h 636"/>
                <a:gd name="T2" fmla="*/ 0 w 417"/>
                <a:gd name="T3" fmla="*/ 1 h 636"/>
                <a:gd name="T4" fmla="*/ 0 w 417"/>
                <a:gd name="T5" fmla="*/ 1 h 636"/>
                <a:gd name="T6" fmla="*/ 0 w 417"/>
                <a:gd name="T7" fmla="*/ 1 h 636"/>
                <a:gd name="T8" fmla="*/ 0 w 417"/>
                <a:gd name="T9" fmla="*/ 1 h 636"/>
                <a:gd name="T10" fmla="*/ 0 w 417"/>
                <a:gd name="T11" fmla="*/ 1 h 636"/>
                <a:gd name="T12" fmla="*/ 0 w 417"/>
                <a:gd name="T13" fmla="*/ 1 h 636"/>
                <a:gd name="T14" fmla="*/ 0 w 417"/>
                <a:gd name="T15" fmla="*/ 1 h 636"/>
                <a:gd name="T16" fmla="*/ 0 w 417"/>
                <a:gd name="T17" fmla="*/ 1 h 636"/>
                <a:gd name="T18" fmla="*/ 0 w 417"/>
                <a:gd name="T19" fmla="*/ 0 h 636"/>
                <a:gd name="T20" fmla="*/ 0 w 417"/>
                <a:gd name="T21" fmla="*/ 0 h 6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7"/>
                <a:gd name="T34" fmla="*/ 0 h 636"/>
                <a:gd name="T35" fmla="*/ 417 w 417"/>
                <a:gd name="T36" fmla="*/ 636 h 6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7" h="636">
                  <a:moveTo>
                    <a:pt x="297" y="0"/>
                  </a:moveTo>
                  <a:lnTo>
                    <a:pt x="335" y="199"/>
                  </a:lnTo>
                  <a:lnTo>
                    <a:pt x="417" y="370"/>
                  </a:lnTo>
                  <a:lnTo>
                    <a:pt x="246" y="481"/>
                  </a:lnTo>
                  <a:lnTo>
                    <a:pt x="0" y="636"/>
                  </a:lnTo>
                  <a:lnTo>
                    <a:pt x="230" y="440"/>
                  </a:lnTo>
                  <a:lnTo>
                    <a:pt x="341" y="364"/>
                  </a:lnTo>
                  <a:lnTo>
                    <a:pt x="240" y="25"/>
                  </a:lnTo>
                  <a:lnTo>
                    <a:pt x="272" y="9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FFB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38" name="Freeform 61"/>
            <p:cNvSpPr>
              <a:spLocks/>
            </p:cNvSpPr>
            <p:nvPr/>
          </p:nvSpPr>
          <p:spPr bwMode="auto">
            <a:xfrm>
              <a:off x="4061" y="2465"/>
              <a:ext cx="265" cy="103"/>
            </a:xfrm>
            <a:custGeom>
              <a:avLst/>
              <a:gdLst>
                <a:gd name="T0" fmla="*/ 1 w 530"/>
                <a:gd name="T1" fmla="*/ 0 h 205"/>
                <a:gd name="T2" fmla="*/ 0 w 530"/>
                <a:gd name="T3" fmla="*/ 1 h 205"/>
                <a:gd name="T4" fmla="*/ 1 w 530"/>
                <a:gd name="T5" fmla="*/ 1 h 205"/>
                <a:gd name="T6" fmla="*/ 1 w 530"/>
                <a:gd name="T7" fmla="*/ 1 h 205"/>
                <a:gd name="T8" fmla="*/ 1 w 530"/>
                <a:gd name="T9" fmla="*/ 1 h 205"/>
                <a:gd name="T10" fmla="*/ 1 w 530"/>
                <a:gd name="T11" fmla="*/ 1 h 205"/>
                <a:gd name="T12" fmla="*/ 1 w 530"/>
                <a:gd name="T13" fmla="*/ 1 h 205"/>
                <a:gd name="T14" fmla="*/ 1 w 530"/>
                <a:gd name="T15" fmla="*/ 1 h 205"/>
                <a:gd name="T16" fmla="*/ 1 w 530"/>
                <a:gd name="T17" fmla="*/ 1 h 205"/>
                <a:gd name="T18" fmla="*/ 1 w 530"/>
                <a:gd name="T19" fmla="*/ 1 h 205"/>
                <a:gd name="T20" fmla="*/ 1 w 530"/>
                <a:gd name="T21" fmla="*/ 1 h 205"/>
                <a:gd name="T22" fmla="*/ 1 w 530"/>
                <a:gd name="T23" fmla="*/ 1 h 205"/>
                <a:gd name="T24" fmla="*/ 1 w 530"/>
                <a:gd name="T25" fmla="*/ 1 h 205"/>
                <a:gd name="T26" fmla="*/ 1 w 530"/>
                <a:gd name="T27" fmla="*/ 1 h 205"/>
                <a:gd name="T28" fmla="*/ 1 w 530"/>
                <a:gd name="T29" fmla="*/ 0 h 205"/>
                <a:gd name="T30" fmla="*/ 1 w 530"/>
                <a:gd name="T31" fmla="*/ 0 h 20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30"/>
                <a:gd name="T49" fmla="*/ 0 h 205"/>
                <a:gd name="T50" fmla="*/ 530 w 530"/>
                <a:gd name="T51" fmla="*/ 205 h 20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30" h="205">
                  <a:moveTo>
                    <a:pt x="31" y="0"/>
                  </a:moveTo>
                  <a:lnTo>
                    <a:pt x="0" y="99"/>
                  </a:lnTo>
                  <a:lnTo>
                    <a:pt x="62" y="50"/>
                  </a:lnTo>
                  <a:lnTo>
                    <a:pt x="149" y="81"/>
                  </a:lnTo>
                  <a:lnTo>
                    <a:pt x="212" y="81"/>
                  </a:lnTo>
                  <a:lnTo>
                    <a:pt x="249" y="124"/>
                  </a:lnTo>
                  <a:lnTo>
                    <a:pt x="336" y="137"/>
                  </a:lnTo>
                  <a:lnTo>
                    <a:pt x="468" y="168"/>
                  </a:lnTo>
                  <a:lnTo>
                    <a:pt x="530" y="205"/>
                  </a:lnTo>
                  <a:lnTo>
                    <a:pt x="530" y="174"/>
                  </a:lnTo>
                  <a:lnTo>
                    <a:pt x="462" y="124"/>
                  </a:lnTo>
                  <a:lnTo>
                    <a:pt x="324" y="87"/>
                  </a:lnTo>
                  <a:lnTo>
                    <a:pt x="249" y="75"/>
                  </a:lnTo>
                  <a:lnTo>
                    <a:pt x="137" y="19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8C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39" name="Freeform 62"/>
            <p:cNvSpPr>
              <a:spLocks/>
            </p:cNvSpPr>
            <p:nvPr/>
          </p:nvSpPr>
          <p:spPr bwMode="auto">
            <a:xfrm>
              <a:off x="3550" y="2797"/>
              <a:ext cx="146" cy="336"/>
            </a:xfrm>
            <a:custGeom>
              <a:avLst/>
              <a:gdLst>
                <a:gd name="T0" fmla="*/ 0 w 294"/>
                <a:gd name="T1" fmla="*/ 0 h 674"/>
                <a:gd name="T2" fmla="*/ 0 w 294"/>
                <a:gd name="T3" fmla="*/ 0 h 674"/>
                <a:gd name="T4" fmla="*/ 0 w 294"/>
                <a:gd name="T5" fmla="*/ 0 h 674"/>
                <a:gd name="T6" fmla="*/ 0 w 294"/>
                <a:gd name="T7" fmla="*/ 0 h 674"/>
                <a:gd name="T8" fmla="*/ 0 w 294"/>
                <a:gd name="T9" fmla="*/ 0 h 674"/>
                <a:gd name="T10" fmla="*/ 0 w 294"/>
                <a:gd name="T11" fmla="*/ 0 h 674"/>
                <a:gd name="T12" fmla="*/ 0 w 294"/>
                <a:gd name="T13" fmla="*/ 0 h 674"/>
                <a:gd name="T14" fmla="*/ 0 w 294"/>
                <a:gd name="T15" fmla="*/ 0 h 6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4"/>
                <a:gd name="T25" fmla="*/ 0 h 674"/>
                <a:gd name="T26" fmla="*/ 294 w 294"/>
                <a:gd name="T27" fmla="*/ 674 h 6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94" h="674">
                  <a:moveTo>
                    <a:pt x="0" y="0"/>
                  </a:moveTo>
                  <a:lnTo>
                    <a:pt x="75" y="156"/>
                  </a:lnTo>
                  <a:lnTo>
                    <a:pt x="149" y="674"/>
                  </a:lnTo>
                  <a:lnTo>
                    <a:pt x="294" y="674"/>
                  </a:lnTo>
                  <a:lnTo>
                    <a:pt x="118" y="119"/>
                  </a:lnTo>
                  <a:lnTo>
                    <a:pt x="37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40" name="Freeform 63"/>
            <p:cNvSpPr>
              <a:spLocks/>
            </p:cNvSpPr>
            <p:nvPr/>
          </p:nvSpPr>
          <p:spPr bwMode="auto">
            <a:xfrm>
              <a:off x="3777" y="2374"/>
              <a:ext cx="50" cy="107"/>
            </a:xfrm>
            <a:custGeom>
              <a:avLst/>
              <a:gdLst>
                <a:gd name="T0" fmla="*/ 1 w 99"/>
                <a:gd name="T1" fmla="*/ 0 h 213"/>
                <a:gd name="T2" fmla="*/ 0 w 99"/>
                <a:gd name="T3" fmla="*/ 1 h 213"/>
                <a:gd name="T4" fmla="*/ 1 w 99"/>
                <a:gd name="T5" fmla="*/ 1 h 213"/>
                <a:gd name="T6" fmla="*/ 1 w 99"/>
                <a:gd name="T7" fmla="*/ 1 h 213"/>
                <a:gd name="T8" fmla="*/ 1 w 99"/>
                <a:gd name="T9" fmla="*/ 0 h 213"/>
                <a:gd name="T10" fmla="*/ 1 w 99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9"/>
                <a:gd name="T19" fmla="*/ 0 h 213"/>
                <a:gd name="T20" fmla="*/ 99 w 99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9" h="213">
                  <a:moveTo>
                    <a:pt x="87" y="0"/>
                  </a:moveTo>
                  <a:lnTo>
                    <a:pt x="0" y="213"/>
                  </a:lnTo>
                  <a:lnTo>
                    <a:pt x="49" y="201"/>
                  </a:lnTo>
                  <a:lnTo>
                    <a:pt x="99" y="157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41" name="Freeform 64"/>
            <p:cNvSpPr>
              <a:spLocks/>
            </p:cNvSpPr>
            <p:nvPr/>
          </p:nvSpPr>
          <p:spPr bwMode="auto">
            <a:xfrm>
              <a:off x="3746" y="2325"/>
              <a:ext cx="44" cy="150"/>
            </a:xfrm>
            <a:custGeom>
              <a:avLst/>
              <a:gdLst>
                <a:gd name="T0" fmla="*/ 1 w 87"/>
                <a:gd name="T1" fmla="*/ 0 h 301"/>
                <a:gd name="T2" fmla="*/ 1 w 87"/>
                <a:gd name="T3" fmla="*/ 0 h 301"/>
                <a:gd name="T4" fmla="*/ 0 w 87"/>
                <a:gd name="T5" fmla="*/ 0 h 301"/>
                <a:gd name="T6" fmla="*/ 1 w 87"/>
                <a:gd name="T7" fmla="*/ 0 h 301"/>
                <a:gd name="T8" fmla="*/ 1 w 87"/>
                <a:gd name="T9" fmla="*/ 0 h 301"/>
                <a:gd name="T10" fmla="*/ 1 w 87"/>
                <a:gd name="T11" fmla="*/ 0 h 3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7"/>
                <a:gd name="T19" fmla="*/ 0 h 301"/>
                <a:gd name="T20" fmla="*/ 87 w 87"/>
                <a:gd name="T21" fmla="*/ 301 h 30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7" h="301">
                  <a:moveTo>
                    <a:pt x="87" y="0"/>
                  </a:moveTo>
                  <a:lnTo>
                    <a:pt x="25" y="151"/>
                  </a:lnTo>
                  <a:lnTo>
                    <a:pt x="0" y="301"/>
                  </a:lnTo>
                  <a:lnTo>
                    <a:pt x="63" y="131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42" name="Freeform 65"/>
            <p:cNvSpPr>
              <a:spLocks/>
            </p:cNvSpPr>
            <p:nvPr/>
          </p:nvSpPr>
          <p:spPr bwMode="auto">
            <a:xfrm>
              <a:off x="3999" y="1959"/>
              <a:ext cx="65" cy="129"/>
            </a:xfrm>
            <a:custGeom>
              <a:avLst/>
              <a:gdLst>
                <a:gd name="T0" fmla="*/ 0 w 130"/>
                <a:gd name="T1" fmla="*/ 1 h 257"/>
                <a:gd name="T2" fmla="*/ 1 w 130"/>
                <a:gd name="T3" fmla="*/ 1 h 257"/>
                <a:gd name="T4" fmla="*/ 1 w 130"/>
                <a:gd name="T5" fmla="*/ 1 h 257"/>
                <a:gd name="T6" fmla="*/ 1 w 130"/>
                <a:gd name="T7" fmla="*/ 1 h 257"/>
                <a:gd name="T8" fmla="*/ 1 w 130"/>
                <a:gd name="T9" fmla="*/ 1 h 257"/>
                <a:gd name="T10" fmla="*/ 1 w 130"/>
                <a:gd name="T11" fmla="*/ 1 h 257"/>
                <a:gd name="T12" fmla="*/ 1 w 130"/>
                <a:gd name="T13" fmla="*/ 0 h 257"/>
                <a:gd name="T14" fmla="*/ 1 w 130"/>
                <a:gd name="T15" fmla="*/ 1 h 257"/>
                <a:gd name="T16" fmla="*/ 0 w 130"/>
                <a:gd name="T17" fmla="*/ 1 h 257"/>
                <a:gd name="T18" fmla="*/ 0 w 130"/>
                <a:gd name="T19" fmla="*/ 1 h 2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0"/>
                <a:gd name="T31" fmla="*/ 0 h 257"/>
                <a:gd name="T32" fmla="*/ 130 w 130"/>
                <a:gd name="T33" fmla="*/ 257 h 2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0" h="257">
                  <a:moveTo>
                    <a:pt x="0" y="75"/>
                  </a:moveTo>
                  <a:lnTo>
                    <a:pt x="25" y="170"/>
                  </a:lnTo>
                  <a:lnTo>
                    <a:pt x="25" y="257"/>
                  </a:lnTo>
                  <a:lnTo>
                    <a:pt x="112" y="251"/>
                  </a:lnTo>
                  <a:lnTo>
                    <a:pt x="130" y="220"/>
                  </a:lnTo>
                  <a:lnTo>
                    <a:pt x="124" y="170"/>
                  </a:lnTo>
                  <a:lnTo>
                    <a:pt x="81" y="0"/>
                  </a:lnTo>
                  <a:lnTo>
                    <a:pt x="37" y="2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FF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43" name="Freeform 66"/>
            <p:cNvSpPr>
              <a:spLocks/>
            </p:cNvSpPr>
            <p:nvPr/>
          </p:nvSpPr>
          <p:spPr bwMode="auto">
            <a:xfrm>
              <a:off x="3979" y="2150"/>
              <a:ext cx="57" cy="144"/>
            </a:xfrm>
            <a:custGeom>
              <a:avLst/>
              <a:gdLst>
                <a:gd name="T0" fmla="*/ 1 w 113"/>
                <a:gd name="T1" fmla="*/ 0 h 288"/>
                <a:gd name="T2" fmla="*/ 0 w 113"/>
                <a:gd name="T3" fmla="*/ 1 h 288"/>
                <a:gd name="T4" fmla="*/ 1 w 113"/>
                <a:gd name="T5" fmla="*/ 1 h 288"/>
                <a:gd name="T6" fmla="*/ 1 w 113"/>
                <a:gd name="T7" fmla="*/ 1 h 288"/>
                <a:gd name="T8" fmla="*/ 1 w 113"/>
                <a:gd name="T9" fmla="*/ 1 h 288"/>
                <a:gd name="T10" fmla="*/ 1 w 113"/>
                <a:gd name="T11" fmla="*/ 1 h 288"/>
                <a:gd name="T12" fmla="*/ 1 w 113"/>
                <a:gd name="T13" fmla="*/ 1 h 288"/>
                <a:gd name="T14" fmla="*/ 1 w 113"/>
                <a:gd name="T15" fmla="*/ 1 h 288"/>
                <a:gd name="T16" fmla="*/ 1 w 113"/>
                <a:gd name="T17" fmla="*/ 0 h 288"/>
                <a:gd name="T18" fmla="*/ 1 w 113"/>
                <a:gd name="T19" fmla="*/ 0 h 2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3"/>
                <a:gd name="T31" fmla="*/ 0 h 288"/>
                <a:gd name="T32" fmla="*/ 113 w 113"/>
                <a:gd name="T33" fmla="*/ 288 h 28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3" h="288">
                  <a:moveTo>
                    <a:pt x="26" y="0"/>
                  </a:moveTo>
                  <a:lnTo>
                    <a:pt x="0" y="44"/>
                  </a:lnTo>
                  <a:lnTo>
                    <a:pt x="39" y="95"/>
                  </a:lnTo>
                  <a:lnTo>
                    <a:pt x="45" y="195"/>
                  </a:lnTo>
                  <a:lnTo>
                    <a:pt x="39" y="288"/>
                  </a:lnTo>
                  <a:lnTo>
                    <a:pt x="101" y="220"/>
                  </a:lnTo>
                  <a:lnTo>
                    <a:pt x="113" y="120"/>
                  </a:lnTo>
                  <a:lnTo>
                    <a:pt x="57" y="4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44" name="Freeform 67"/>
            <p:cNvSpPr>
              <a:spLocks/>
            </p:cNvSpPr>
            <p:nvPr/>
          </p:nvSpPr>
          <p:spPr bwMode="auto">
            <a:xfrm>
              <a:off x="3986" y="2416"/>
              <a:ext cx="81" cy="49"/>
            </a:xfrm>
            <a:custGeom>
              <a:avLst/>
              <a:gdLst>
                <a:gd name="T0" fmla="*/ 0 w 162"/>
                <a:gd name="T1" fmla="*/ 0 h 100"/>
                <a:gd name="T2" fmla="*/ 1 w 162"/>
                <a:gd name="T3" fmla="*/ 0 h 100"/>
                <a:gd name="T4" fmla="*/ 1 w 162"/>
                <a:gd name="T5" fmla="*/ 0 h 100"/>
                <a:gd name="T6" fmla="*/ 1 w 162"/>
                <a:gd name="T7" fmla="*/ 0 h 100"/>
                <a:gd name="T8" fmla="*/ 0 w 162"/>
                <a:gd name="T9" fmla="*/ 0 h 100"/>
                <a:gd name="T10" fmla="*/ 0 w 162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2"/>
                <a:gd name="T19" fmla="*/ 0 h 100"/>
                <a:gd name="T20" fmla="*/ 162 w 162"/>
                <a:gd name="T21" fmla="*/ 100 h 1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2" h="100">
                  <a:moveTo>
                    <a:pt x="0" y="56"/>
                  </a:moveTo>
                  <a:lnTo>
                    <a:pt x="112" y="100"/>
                  </a:lnTo>
                  <a:lnTo>
                    <a:pt x="162" y="81"/>
                  </a:lnTo>
                  <a:lnTo>
                    <a:pt x="17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FF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45" name="Freeform 68"/>
            <p:cNvSpPr>
              <a:spLocks/>
            </p:cNvSpPr>
            <p:nvPr/>
          </p:nvSpPr>
          <p:spPr bwMode="auto">
            <a:xfrm>
              <a:off x="4351" y="2612"/>
              <a:ext cx="112" cy="56"/>
            </a:xfrm>
            <a:custGeom>
              <a:avLst/>
              <a:gdLst>
                <a:gd name="T0" fmla="*/ 0 w 224"/>
                <a:gd name="T1" fmla="*/ 0 h 112"/>
                <a:gd name="T2" fmla="*/ 1 w 224"/>
                <a:gd name="T3" fmla="*/ 1 h 112"/>
                <a:gd name="T4" fmla="*/ 1 w 224"/>
                <a:gd name="T5" fmla="*/ 1 h 112"/>
                <a:gd name="T6" fmla="*/ 1 w 224"/>
                <a:gd name="T7" fmla="*/ 1 h 112"/>
                <a:gd name="T8" fmla="*/ 0 w 224"/>
                <a:gd name="T9" fmla="*/ 0 h 112"/>
                <a:gd name="T10" fmla="*/ 0 w 224"/>
                <a:gd name="T11" fmla="*/ 0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4"/>
                <a:gd name="T19" fmla="*/ 0 h 112"/>
                <a:gd name="T20" fmla="*/ 224 w 224"/>
                <a:gd name="T21" fmla="*/ 112 h 1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4" h="112">
                  <a:moveTo>
                    <a:pt x="0" y="0"/>
                  </a:moveTo>
                  <a:lnTo>
                    <a:pt x="19" y="112"/>
                  </a:lnTo>
                  <a:lnTo>
                    <a:pt x="224" y="12"/>
                  </a:lnTo>
                  <a:lnTo>
                    <a:pt x="9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46" name="Freeform 69"/>
            <p:cNvSpPr>
              <a:spLocks/>
            </p:cNvSpPr>
            <p:nvPr/>
          </p:nvSpPr>
          <p:spPr bwMode="auto">
            <a:xfrm>
              <a:off x="4629" y="2637"/>
              <a:ext cx="146" cy="35"/>
            </a:xfrm>
            <a:custGeom>
              <a:avLst/>
              <a:gdLst>
                <a:gd name="T0" fmla="*/ 0 w 292"/>
                <a:gd name="T1" fmla="*/ 1 h 68"/>
                <a:gd name="T2" fmla="*/ 1 w 292"/>
                <a:gd name="T3" fmla="*/ 1 h 68"/>
                <a:gd name="T4" fmla="*/ 1 w 292"/>
                <a:gd name="T5" fmla="*/ 1 h 68"/>
                <a:gd name="T6" fmla="*/ 1 w 292"/>
                <a:gd name="T7" fmla="*/ 0 h 68"/>
                <a:gd name="T8" fmla="*/ 0 w 292"/>
                <a:gd name="T9" fmla="*/ 1 h 68"/>
                <a:gd name="T10" fmla="*/ 0 w 292"/>
                <a:gd name="T11" fmla="*/ 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68"/>
                <a:gd name="T20" fmla="*/ 292 w 292"/>
                <a:gd name="T21" fmla="*/ 68 h 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68">
                  <a:moveTo>
                    <a:pt x="0" y="37"/>
                  </a:moveTo>
                  <a:lnTo>
                    <a:pt x="118" y="68"/>
                  </a:lnTo>
                  <a:lnTo>
                    <a:pt x="292" y="62"/>
                  </a:lnTo>
                  <a:lnTo>
                    <a:pt x="37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47" name="Freeform 70"/>
            <p:cNvSpPr>
              <a:spLocks/>
            </p:cNvSpPr>
            <p:nvPr/>
          </p:nvSpPr>
          <p:spPr bwMode="auto">
            <a:xfrm>
              <a:off x="4806" y="2525"/>
              <a:ext cx="365" cy="199"/>
            </a:xfrm>
            <a:custGeom>
              <a:avLst/>
              <a:gdLst>
                <a:gd name="T0" fmla="*/ 0 w 730"/>
                <a:gd name="T1" fmla="*/ 0 h 400"/>
                <a:gd name="T2" fmla="*/ 1 w 730"/>
                <a:gd name="T3" fmla="*/ 0 h 400"/>
                <a:gd name="T4" fmla="*/ 1 w 730"/>
                <a:gd name="T5" fmla="*/ 0 h 400"/>
                <a:gd name="T6" fmla="*/ 1 w 730"/>
                <a:gd name="T7" fmla="*/ 0 h 400"/>
                <a:gd name="T8" fmla="*/ 1 w 730"/>
                <a:gd name="T9" fmla="*/ 0 h 400"/>
                <a:gd name="T10" fmla="*/ 1 w 730"/>
                <a:gd name="T11" fmla="*/ 0 h 400"/>
                <a:gd name="T12" fmla="*/ 0 w 730"/>
                <a:gd name="T13" fmla="*/ 0 h 400"/>
                <a:gd name="T14" fmla="*/ 0 w 730"/>
                <a:gd name="T15" fmla="*/ 0 h 4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30"/>
                <a:gd name="T25" fmla="*/ 0 h 400"/>
                <a:gd name="T26" fmla="*/ 730 w 730"/>
                <a:gd name="T27" fmla="*/ 400 h 4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30" h="400">
                  <a:moveTo>
                    <a:pt x="0" y="400"/>
                  </a:moveTo>
                  <a:lnTo>
                    <a:pt x="188" y="325"/>
                  </a:lnTo>
                  <a:lnTo>
                    <a:pt x="623" y="145"/>
                  </a:lnTo>
                  <a:lnTo>
                    <a:pt x="730" y="6"/>
                  </a:lnTo>
                  <a:lnTo>
                    <a:pt x="650" y="0"/>
                  </a:lnTo>
                  <a:lnTo>
                    <a:pt x="455" y="100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FF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48" name="Freeform 71"/>
            <p:cNvSpPr>
              <a:spLocks/>
            </p:cNvSpPr>
            <p:nvPr/>
          </p:nvSpPr>
          <p:spPr bwMode="auto">
            <a:xfrm>
              <a:off x="4541" y="2693"/>
              <a:ext cx="156" cy="78"/>
            </a:xfrm>
            <a:custGeom>
              <a:avLst/>
              <a:gdLst>
                <a:gd name="T0" fmla="*/ 0 w 313"/>
                <a:gd name="T1" fmla="*/ 1 h 155"/>
                <a:gd name="T2" fmla="*/ 0 w 313"/>
                <a:gd name="T3" fmla="*/ 1 h 155"/>
                <a:gd name="T4" fmla="*/ 0 w 313"/>
                <a:gd name="T5" fmla="*/ 1 h 155"/>
                <a:gd name="T6" fmla="*/ 0 w 313"/>
                <a:gd name="T7" fmla="*/ 1 h 155"/>
                <a:gd name="T8" fmla="*/ 0 w 313"/>
                <a:gd name="T9" fmla="*/ 1 h 155"/>
                <a:gd name="T10" fmla="*/ 0 w 313"/>
                <a:gd name="T11" fmla="*/ 1 h 155"/>
                <a:gd name="T12" fmla="*/ 0 w 313"/>
                <a:gd name="T13" fmla="*/ 0 h 155"/>
                <a:gd name="T14" fmla="*/ 0 w 313"/>
                <a:gd name="T15" fmla="*/ 1 h 155"/>
                <a:gd name="T16" fmla="*/ 0 w 313"/>
                <a:gd name="T17" fmla="*/ 1 h 1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3"/>
                <a:gd name="T28" fmla="*/ 0 h 155"/>
                <a:gd name="T29" fmla="*/ 313 w 313"/>
                <a:gd name="T30" fmla="*/ 155 h 1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3" h="155">
                  <a:moveTo>
                    <a:pt x="114" y="6"/>
                  </a:moveTo>
                  <a:lnTo>
                    <a:pt x="213" y="74"/>
                  </a:lnTo>
                  <a:lnTo>
                    <a:pt x="313" y="99"/>
                  </a:lnTo>
                  <a:lnTo>
                    <a:pt x="226" y="149"/>
                  </a:lnTo>
                  <a:lnTo>
                    <a:pt x="0" y="155"/>
                  </a:lnTo>
                  <a:lnTo>
                    <a:pt x="63" y="99"/>
                  </a:lnTo>
                  <a:lnTo>
                    <a:pt x="46" y="0"/>
                  </a:lnTo>
                  <a:lnTo>
                    <a:pt x="114" y="6"/>
                  </a:lnTo>
                  <a:close/>
                </a:path>
              </a:pathLst>
            </a:custGeom>
            <a:solidFill>
              <a:srgbClr val="FF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49" name="Freeform 72"/>
            <p:cNvSpPr>
              <a:spLocks/>
            </p:cNvSpPr>
            <p:nvPr/>
          </p:nvSpPr>
          <p:spPr bwMode="auto">
            <a:xfrm>
              <a:off x="4866" y="2475"/>
              <a:ext cx="31" cy="153"/>
            </a:xfrm>
            <a:custGeom>
              <a:avLst/>
              <a:gdLst>
                <a:gd name="T0" fmla="*/ 0 w 63"/>
                <a:gd name="T1" fmla="*/ 0 h 306"/>
                <a:gd name="T2" fmla="*/ 0 w 63"/>
                <a:gd name="T3" fmla="*/ 1 h 306"/>
                <a:gd name="T4" fmla="*/ 0 w 63"/>
                <a:gd name="T5" fmla="*/ 1 h 306"/>
                <a:gd name="T6" fmla="*/ 0 w 63"/>
                <a:gd name="T7" fmla="*/ 1 h 306"/>
                <a:gd name="T8" fmla="*/ 0 w 63"/>
                <a:gd name="T9" fmla="*/ 1 h 306"/>
                <a:gd name="T10" fmla="*/ 0 w 63"/>
                <a:gd name="T11" fmla="*/ 0 h 306"/>
                <a:gd name="T12" fmla="*/ 0 w 63"/>
                <a:gd name="T13" fmla="*/ 0 h 3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3"/>
                <a:gd name="T22" fmla="*/ 0 h 306"/>
                <a:gd name="T23" fmla="*/ 63 w 63"/>
                <a:gd name="T24" fmla="*/ 306 h 30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3" h="306">
                  <a:moveTo>
                    <a:pt x="50" y="0"/>
                  </a:moveTo>
                  <a:lnTo>
                    <a:pt x="0" y="124"/>
                  </a:lnTo>
                  <a:lnTo>
                    <a:pt x="7" y="306"/>
                  </a:lnTo>
                  <a:lnTo>
                    <a:pt x="38" y="269"/>
                  </a:lnTo>
                  <a:lnTo>
                    <a:pt x="63" y="8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50" name="Freeform 73"/>
            <p:cNvSpPr>
              <a:spLocks/>
            </p:cNvSpPr>
            <p:nvPr/>
          </p:nvSpPr>
          <p:spPr bwMode="auto">
            <a:xfrm>
              <a:off x="5074" y="2315"/>
              <a:ext cx="116" cy="166"/>
            </a:xfrm>
            <a:custGeom>
              <a:avLst/>
              <a:gdLst>
                <a:gd name="T0" fmla="*/ 0 w 232"/>
                <a:gd name="T1" fmla="*/ 0 h 331"/>
                <a:gd name="T2" fmla="*/ 1 w 232"/>
                <a:gd name="T3" fmla="*/ 1 h 331"/>
                <a:gd name="T4" fmla="*/ 1 w 232"/>
                <a:gd name="T5" fmla="*/ 1 h 331"/>
                <a:gd name="T6" fmla="*/ 1 w 232"/>
                <a:gd name="T7" fmla="*/ 1 h 331"/>
                <a:gd name="T8" fmla="*/ 1 w 232"/>
                <a:gd name="T9" fmla="*/ 0 h 331"/>
                <a:gd name="T10" fmla="*/ 0 w 232"/>
                <a:gd name="T11" fmla="*/ 0 h 331"/>
                <a:gd name="T12" fmla="*/ 0 w 232"/>
                <a:gd name="T13" fmla="*/ 0 h 3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2"/>
                <a:gd name="T22" fmla="*/ 0 h 331"/>
                <a:gd name="T23" fmla="*/ 232 w 232"/>
                <a:gd name="T24" fmla="*/ 331 h 3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2" h="331">
                  <a:moveTo>
                    <a:pt x="0" y="0"/>
                  </a:moveTo>
                  <a:lnTo>
                    <a:pt x="62" y="194"/>
                  </a:lnTo>
                  <a:lnTo>
                    <a:pt x="188" y="331"/>
                  </a:lnTo>
                  <a:lnTo>
                    <a:pt x="232" y="306"/>
                  </a:lnTo>
                  <a:lnTo>
                    <a:pt x="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51" name="Freeform 74"/>
            <p:cNvSpPr>
              <a:spLocks/>
            </p:cNvSpPr>
            <p:nvPr/>
          </p:nvSpPr>
          <p:spPr bwMode="auto">
            <a:xfrm>
              <a:off x="4423" y="1749"/>
              <a:ext cx="143" cy="130"/>
            </a:xfrm>
            <a:custGeom>
              <a:avLst/>
              <a:gdLst>
                <a:gd name="T0" fmla="*/ 0 w 288"/>
                <a:gd name="T1" fmla="*/ 0 h 259"/>
                <a:gd name="T2" fmla="*/ 0 w 288"/>
                <a:gd name="T3" fmla="*/ 1 h 259"/>
                <a:gd name="T4" fmla="*/ 0 w 288"/>
                <a:gd name="T5" fmla="*/ 1 h 259"/>
                <a:gd name="T6" fmla="*/ 0 w 288"/>
                <a:gd name="T7" fmla="*/ 1 h 259"/>
                <a:gd name="T8" fmla="*/ 0 w 288"/>
                <a:gd name="T9" fmla="*/ 1 h 259"/>
                <a:gd name="T10" fmla="*/ 0 w 288"/>
                <a:gd name="T11" fmla="*/ 1 h 259"/>
                <a:gd name="T12" fmla="*/ 0 w 288"/>
                <a:gd name="T13" fmla="*/ 1 h 259"/>
                <a:gd name="T14" fmla="*/ 0 w 288"/>
                <a:gd name="T15" fmla="*/ 1 h 259"/>
                <a:gd name="T16" fmla="*/ 0 w 288"/>
                <a:gd name="T17" fmla="*/ 1 h 259"/>
                <a:gd name="T18" fmla="*/ 0 w 288"/>
                <a:gd name="T19" fmla="*/ 1 h 259"/>
                <a:gd name="T20" fmla="*/ 0 w 288"/>
                <a:gd name="T21" fmla="*/ 1 h 259"/>
                <a:gd name="T22" fmla="*/ 0 w 288"/>
                <a:gd name="T23" fmla="*/ 1 h 259"/>
                <a:gd name="T24" fmla="*/ 0 w 288"/>
                <a:gd name="T25" fmla="*/ 1 h 259"/>
                <a:gd name="T26" fmla="*/ 0 w 288"/>
                <a:gd name="T27" fmla="*/ 1 h 259"/>
                <a:gd name="T28" fmla="*/ 0 w 288"/>
                <a:gd name="T29" fmla="*/ 1 h 259"/>
                <a:gd name="T30" fmla="*/ 0 w 288"/>
                <a:gd name="T31" fmla="*/ 1 h 259"/>
                <a:gd name="T32" fmla="*/ 0 w 288"/>
                <a:gd name="T33" fmla="*/ 1 h 259"/>
                <a:gd name="T34" fmla="*/ 0 w 288"/>
                <a:gd name="T35" fmla="*/ 1 h 259"/>
                <a:gd name="T36" fmla="*/ 0 w 288"/>
                <a:gd name="T37" fmla="*/ 1 h 259"/>
                <a:gd name="T38" fmla="*/ 0 w 288"/>
                <a:gd name="T39" fmla="*/ 1 h 259"/>
                <a:gd name="T40" fmla="*/ 0 w 288"/>
                <a:gd name="T41" fmla="*/ 1 h 259"/>
                <a:gd name="T42" fmla="*/ 0 w 288"/>
                <a:gd name="T43" fmla="*/ 1 h 259"/>
                <a:gd name="T44" fmla="*/ 0 w 288"/>
                <a:gd name="T45" fmla="*/ 1 h 259"/>
                <a:gd name="T46" fmla="*/ 0 w 288"/>
                <a:gd name="T47" fmla="*/ 1 h 259"/>
                <a:gd name="T48" fmla="*/ 0 w 288"/>
                <a:gd name="T49" fmla="*/ 0 h 259"/>
                <a:gd name="T50" fmla="*/ 0 w 288"/>
                <a:gd name="T51" fmla="*/ 0 h 2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88"/>
                <a:gd name="T79" fmla="*/ 0 h 259"/>
                <a:gd name="T80" fmla="*/ 288 w 288"/>
                <a:gd name="T81" fmla="*/ 259 h 25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88" h="259">
                  <a:moveTo>
                    <a:pt x="100" y="0"/>
                  </a:moveTo>
                  <a:lnTo>
                    <a:pt x="69" y="40"/>
                  </a:lnTo>
                  <a:lnTo>
                    <a:pt x="0" y="94"/>
                  </a:lnTo>
                  <a:lnTo>
                    <a:pt x="0" y="133"/>
                  </a:lnTo>
                  <a:lnTo>
                    <a:pt x="51" y="185"/>
                  </a:lnTo>
                  <a:lnTo>
                    <a:pt x="65" y="182"/>
                  </a:lnTo>
                  <a:lnTo>
                    <a:pt x="75" y="138"/>
                  </a:lnTo>
                  <a:lnTo>
                    <a:pt x="152" y="68"/>
                  </a:lnTo>
                  <a:lnTo>
                    <a:pt x="152" y="112"/>
                  </a:lnTo>
                  <a:lnTo>
                    <a:pt x="126" y="146"/>
                  </a:lnTo>
                  <a:lnTo>
                    <a:pt x="120" y="180"/>
                  </a:lnTo>
                  <a:lnTo>
                    <a:pt x="131" y="177"/>
                  </a:lnTo>
                  <a:lnTo>
                    <a:pt x="162" y="141"/>
                  </a:lnTo>
                  <a:lnTo>
                    <a:pt x="193" y="124"/>
                  </a:lnTo>
                  <a:lnTo>
                    <a:pt x="202" y="90"/>
                  </a:lnTo>
                  <a:lnTo>
                    <a:pt x="224" y="112"/>
                  </a:lnTo>
                  <a:lnTo>
                    <a:pt x="207" y="138"/>
                  </a:lnTo>
                  <a:lnTo>
                    <a:pt x="229" y="152"/>
                  </a:lnTo>
                  <a:lnTo>
                    <a:pt x="252" y="182"/>
                  </a:lnTo>
                  <a:lnTo>
                    <a:pt x="229" y="256"/>
                  </a:lnTo>
                  <a:lnTo>
                    <a:pt x="244" y="259"/>
                  </a:lnTo>
                  <a:lnTo>
                    <a:pt x="288" y="206"/>
                  </a:lnTo>
                  <a:lnTo>
                    <a:pt x="266" y="107"/>
                  </a:lnTo>
                  <a:lnTo>
                    <a:pt x="159" y="12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52" name="Freeform 75"/>
            <p:cNvSpPr>
              <a:spLocks/>
            </p:cNvSpPr>
            <p:nvPr/>
          </p:nvSpPr>
          <p:spPr bwMode="auto">
            <a:xfrm>
              <a:off x="4636" y="1890"/>
              <a:ext cx="53" cy="82"/>
            </a:xfrm>
            <a:custGeom>
              <a:avLst/>
              <a:gdLst>
                <a:gd name="T0" fmla="*/ 0 w 107"/>
                <a:gd name="T1" fmla="*/ 0 h 165"/>
                <a:gd name="T2" fmla="*/ 0 w 107"/>
                <a:gd name="T3" fmla="*/ 0 h 165"/>
                <a:gd name="T4" fmla="*/ 0 w 107"/>
                <a:gd name="T5" fmla="*/ 0 h 165"/>
                <a:gd name="T6" fmla="*/ 0 w 107"/>
                <a:gd name="T7" fmla="*/ 0 h 165"/>
                <a:gd name="T8" fmla="*/ 0 w 107"/>
                <a:gd name="T9" fmla="*/ 0 h 165"/>
                <a:gd name="T10" fmla="*/ 0 w 107"/>
                <a:gd name="T11" fmla="*/ 0 h 165"/>
                <a:gd name="T12" fmla="*/ 0 w 107"/>
                <a:gd name="T13" fmla="*/ 0 h 165"/>
                <a:gd name="T14" fmla="*/ 0 w 107"/>
                <a:gd name="T15" fmla="*/ 0 h 165"/>
                <a:gd name="T16" fmla="*/ 0 w 107"/>
                <a:gd name="T17" fmla="*/ 0 h 165"/>
                <a:gd name="T18" fmla="*/ 0 w 107"/>
                <a:gd name="T19" fmla="*/ 0 h 1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7"/>
                <a:gd name="T31" fmla="*/ 0 h 165"/>
                <a:gd name="T32" fmla="*/ 107 w 107"/>
                <a:gd name="T33" fmla="*/ 165 h 16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7" h="165">
                  <a:moveTo>
                    <a:pt x="11" y="0"/>
                  </a:moveTo>
                  <a:lnTo>
                    <a:pt x="73" y="33"/>
                  </a:lnTo>
                  <a:lnTo>
                    <a:pt x="107" y="106"/>
                  </a:lnTo>
                  <a:lnTo>
                    <a:pt x="79" y="165"/>
                  </a:lnTo>
                  <a:lnTo>
                    <a:pt x="42" y="160"/>
                  </a:lnTo>
                  <a:lnTo>
                    <a:pt x="0" y="117"/>
                  </a:lnTo>
                  <a:lnTo>
                    <a:pt x="92" y="110"/>
                  </a:lnTo>
                  <a:lnTo>
                    <a:pt x="48" y="8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53" name="Freeform 76"/>
            <p:cNvSpPr>
              <a:spLocks/>
            </p:cNvSpPr>
            <p:nvPr/>
          </p:nvSpPr>
          <p:spPr bwMode="auto">
            <a:xfrm>
              <a:off x="4570" y="1927"/>
              <a:ext cx="34" cy="13"/>
            </a:xfrm>
            <a:custGeom>
              <a:avLst/>
              <a:gdLst>
                <a:gd name="T0" fmla="*/ 0 w 68"/>
                <a:gd name="T1" fmla="*/ 1 h 25"/>
                <a:gd name="T2" fmla="*/ 1 w 68"/>
                <a:gd name="T3" fmla="*/ 0 h 25"/>
                <a:gd name="T4" fmla="*/ 1 w 68"/>
                <a:gd name="T5" fmla="*/ 1 h 25"/>
                <a:gd name="T6" fmla="*/ 0 w 68"/>
                <a:gd name="T7" fmla="*/ 1 h 25"/>
                <a:gd name="T8" fmla="*/ 0 w 68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25"/>
                <a:gd name="T17" fmla="*/ 68 w 6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25">
                  <a:moveTo>
                    <a:pt x="0" y="7"/>
                  </a:moveTo>
                  <a:lnTo>
                    <a:pt x="68" y="0"/>
                  </a:lnTo>
                  <a:lnTo>
                    <a:pt x="45" y="2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54" name="Freeform 77"/>
            <p:cNvSpPr>
              <a:spLocks/>
            </p:cNvSpPr>
            <p:nvPr/>
          </p:nvSpPr>
          <p:spPr bwMode="auto">
            <a:xfrm>
              <a:off x="4751" y="1734"/>
              <a:ext cx="93" cy="77"/>
            </a:xfrm>
            <a:custGeom>
              <a:avLst/>
              <a:gdLst>
                <a:gd name="T0" fmla="*/ 0 w 187"/>
                <a:gd name="T1" fmla="*/ 1 h 154"/>
                <a:gd name="T2" fmla="*/ 0 w 187"/>
                <a:gd name="T3" fmla="*/ 1 h 154"/>
                <a:gd name="T4" fmla="*/ 0 w 187"/>
                <a:gd name="T5" fmla="*/ 1 h 154"/>
                <a:gd name="T6" fmla="*/ 0 w 187"/>
                <a:gd name="T7" fmla="*/ 0 h 154"/>
                <a:gd name="T8" fmla="*/ 0 w 187"/>
                <a:gd name="T9" fmla="*/ 1 h 154"/>
                <a:gd name="T10" fmla="*/ 0 w 187"/>
                <a:gd name="T11" fmla="*/ 1 h 154"/>
                <a:gd name="T12" fmla="*/ 0 w 187"/>
                <a:gd name="T13" fmla="*/ 1 h 154"/>
                <a:gd name="T14" fmla="*/ 0 w 187"/>
                <a:gd name="T15" fmla="*/ 1 h 1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7"/>
                <a:gd name="T25" fmla="*/ 0 h 154"/>
                <a:gd name="T26" fmla="*/ 187 w 187"/>
                <a:gd name="T27" fmla="*/ 154 h 1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7" h="154">
                  <a:moveTo>
                    <a:pt x="0" y="115"/>
                  </a:moveTo>
                  <a:lnTo>
                    <a:pt x="112" y="154"/>
                  </a:lnTo>
                  <a:lnTo>
                    <a:pt x="187" y="12"/>
                  </a:lnTo>
                  <a:lnTo>
                    <a:pt x="132" y="0"/>
                  </a:lnTo>
                  <a:lnTo>
                    <a:pt x="137" y="56"/>
                  </a:lnTo>
                  <a:lnTo>
                    <a:pt x="28" y="93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FF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55" name="Freeform 78"/>
            <p:cNvSpPr>
              <a:spLocks/>
            </p:cNvSpPr>
            <p:nvPr/>
          </p:nvSpPr>
          <p:spPr bwMode="auto">
            <a:xfrm>
              <a:off x="4751" y="1822"/>
              <a:ext cx="22" cy="47"/>
            </a:xfrm>
            <a:custGeom>
              <a:avLst/>
              <a:gdLst>
                <a:gd name="T0" fmla="*/ 0 w 45"/>
                <a:gd name="T1" fmla="*/ 0 h 93"/>
                <a:gd name="T2" fmla="*/ 0 w 45"/>
                <a:gd name="T3" fmla="*/ 1 h 93"/>
                <a:gd name="T4" fmla="*/ 0 w 45"/>
                <a:gd name="T5" fmla="*/ 1 h 93"/>
                <a:gd name="T6" fmla="*/ 0 w 45"/>
                <a:gd name="T7" fmla="*/ 0 h 93"/>
                <a:gd name="T8" fmla="*/ 0 w 45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93"/>
                <a:gd name="T17" fmla="*/ 45 w 45"/>
                <a:gd name="T18" fmla="*/ 93 h 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93">
                  <a:moveTo>
                    <a:pt x="0" y="0"/>
                  </a:moveTo>
                  <a:lnTo>
                    <a:pt x="34" y="93"/>
                  </a:lnTo>
                  <a:lnTo>
                    <a:pt x="45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56" name="Freeform 79"/>
            <p:cNvSpPr>
              <a:spLocks/>
            </p:cNvSpPr>
            <p:nvPr/>
          </p:nvSpPr>
          <p:spPr bwMode="auto">
            <a:xfrm>
              <a:off x="4859" y="1713"/>
              <a:ext cx="564" cy="771"/>
            </a:xfrm>
            <a:custGeom>
              <a:avLst/>
              <a:gdLst>
                <a:gd name="T0" fmla="*/ 0 w 1127"/>
                <a:gd name="T1" fmla="*/ 0 h 1543"/>
                <a:gd name="T2" fmla="*/ 1 w 1127"/>
                <a:gd name="T3" fmla="*/ 0 h 1543"/>
                <a:gd name="T4" fmla="*/ 1 w 1127"/>
                <a:gd name="T5" fmla="*/ 0 h 1543"/>
                <a:gd name="T6" fmla="*/ 1 w 1127"/>
                <a:gd name="T7" fmla="*/ 0 h 1543"/>
                <a:gd name="T8" fmla="*/ 1 w 1127"/>
                <a:gd name="T9" fmla="*/ 0 h 1543"/>
                <a:gd name="T10" fmla="*/ 1 w 1127"/>
                <a:gd name="T11" fmla="*/ 0 h 1543"/>
                <a:gd name="T12" fmla="*/ 1 w 1127"/>
                <a:gd name="T13" fmla="*/ 0 h 1543"/>
                <a:gd name="T14" fmla="*/ 1 w 1127"/>
                <a:gd name="T15" fmla="*/ 0 h 1543"/>
                <a:gd name="T16" fmla="*/ 1 w 1127"/>
                <a:gd name="T17" fmla="*/ 0 h 1543"/>
                <a:gd name="T18" fmla="*/ 1 w 1127"/>
                <a:gd name="T19" fmla="*/ 0 h 1543"/>
                <a:gd name="T20" fmla="*/ 1 w 1127"/>
                <a:gd name="T21" fmla="*/ 0 h 1543"/>
                <a:gd name="T22" fmla="*/ 1 w 1127"/>
                <a:gd name="T23" fmla="*/ 0 h 1543"/>
                <a:gd name="T24" fmla="*/ 1 w 1127"/>
                <a:gd name="T25" fmla="*/ 0 h 1543"/>
                <a:gd name="T26" fmla="*/ 1 w 1127"/>
                <a:gd name="T27" fmla="*/ 0 h 1543"/>
                <a:gd name="T28" fmla="*/ 1 w 1127"/>
                <a:gd name="T29" fmla="*/ 0 h 1543"/>
                <a:gd name="T30" fmla="*/ 1 w 1127"/>
                <a:gd name="T31" fmla="*/ 0 h 1543"/>
                <a:gd name="T32" fmla="*/ 1 w 1127"/>
                <a:gd name="T33" fmla="*/ 0 h 1543"/>
                <a:gd name="T34" fmla="*/ 1 w 1127"/>
                <a:gd name="T35" fmla="*/ 0 h 1543"/>
                <a:gd name="T36" fmla="*/ 1 w 1127"/>
                <a:gd name="T37" fmla="*/ 0 h 1543"/>
                <a:gd name="T38" fmla="*/ 1 w 1127"/>
                <a:gd name="T39" fmla="*/ 0 h 1543"/>
                <a:gd name="T40" fmla="*/ 1 w 1127"/>
                <a:gd name="T41" fmla="*/ 0 h 1543"/>
                <a:gd name="T42" fmla="*/ 1 w 1127"/>
                <a:gd name="T43" fmla="*/ 0 h 1543"/>
                <a:gd name="T44" fmla="*/ 1 w 1127"/>
                <a:gd name="T45" fmla="*/ 0 h 1543"/>
                <a:gd name="T46" fmla="*/ 1 w 1127"/>
                <a:gd name="T47" fmla="*/ 0 h 1543"/>
                <a:gd name="T48" fmla="*/ 1 w 1127"/>
                <a:gd name="T49" fmla="*/ 0 h 1543"/>
                <a:gd name="T50" fmla="*/ 1 w 1127"/>
                <a:gd name="T51" fmla="*/ 0 h 1543"/>
                <a:gd name="T52" fmla="*/ 1 w 1127"/>
                <a:gd name="T53" fmla="*/ 0 h 1543"/>
                <a:gd name="T54" fmla="*/ 1 w 1127"/>
                <a:gd name="T55" fmla="*/ 0 h 1543"/>
                <a:gd name="T56" fmla="*/ 1 w 1127"/>
                <a:gd name="T57" fmla="*/ 0 h 1543"/>
                <a:gd name="T58" fmla="*/ 1 w 1127"/>
                <a:gd name="T59" fmla="*/ 0 h 1543"/>
                <a:gd name="T60" fmla="*/ 0 w 1127"/>
                <a:gd name="T61" fmla="*/ 0 h 1543"/>
                <a:gd name="T62" fmla="*/ 0 w 1127"/>
                <a:gd name="T63" fmla="*/ 0 h 15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7"/>
                <a:gd name="T97" fmla="*/ 0 h 1543"/>
                <a:gd name="T98" fmla="*/ 1127 w 1127"/>
                <a:gd name="T99" fmla="*/ 1543 h 15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7" h="1543">
                  <a:moveTo>
                    <a:pt x="0" y="63"/>
                  </a:moveTo>
                  <a:lnTo>
                    <a:pt x="81" y="156"/>
                  </a:lnTo>
                  <a:lnTo>
                    <a:pt x="81" y="301"/>
                  </a:lnTo>
                  <a:lnTo>
                    <a:pt x="137" y="150"/>
                  </a:lnTo>
                  <a:lnTo>
                    <a:pt x="553" y="226"/>
                  </a:lnTo>
                  <a:lnTo>
                    <a:pt x="367" y="394"/>
                  </a:lnTo>
                  <a:lnTo>
                    <a:pt x="611" y="307"/>
                  </a:lnTo>
                  <a:lnTo>
                    <a:pt x="816" y="644"/>
                  </a:lnTo>
                  <a:lnTo>
                    <a:pt x="723" y="868"/>
                  </a:lnTo>
                  <a:lnTo>
                    <a:pt x="810" y="862"/>
                  </a:lnTo>
                  <a:lnTo>
                    <a:pt x="785" y="976"/>
                  </a:lnTo>
                  <a:lnTo>
                    <a:pt x="847" y="1050"/>
                  </a:lnTo>
                  <a:lnTo>
                    <a:pt x="679" y="1094"/>
                  </a:lnTo>
                  <a:lnTo>
                    <a:pt x="841" y="1131"/>
                  </a:lnTo>
                  <a:lnTo>
                    <a:pt x="841" y="1543"/>
                  </a:lnTo>
                  <a:lnTo>
                    <a:pt x="891" y="1512"/>
                  </a:lnTo>
                  <a:lnTo>
                    <a:pt x="1015" y="1394"/>
                  </a:lnTo>
                  <a:lnTo>
                    <a:pt x="891" y="1425"/>
                  </a:lnTo>
                  <a:lnTo>
                    <a:pt x="928" y="1000"/>
                  </a:lnTo>
                  <a:lnTo>
                    <a:pt x="997" y="812"/>
                  </a:lnTo>
                  <a:lnTo>
                    <a:pt x="1065" y="982"/>
                  </a:lnTo>
                  <a:lnTo>
                    <a:pt x="928" y="1206"/>
                  </a:lnTo>
                  <a:lnTo>
                    <a:pt x="1046" y="1231"/>
                  </a:lnTo>
                  <a:lnTo>
                    <a:pt x="1040" y="1344"/>
                  </a:lnTo>
                  <a:lnTo>
                    <a:pt x="1127" y="1156"/>
                  </a:lnTo>
                  <a:lnTo>
                    <a:pt x="1085" y="787"/>
                  </a:lnTo>
                  <a:lnTo>
                    <a:pt x="878" y="381"/>
                  </a:lnTo>
                  <a:lnTo>
                    <a:pt x="605" y="175"/>
                  </a:lnTo>
                  <a:lnTo>
                    <a:pt x="143" y="56"/>
                  </a:lnTo>
                  <a:lnTo>
                    <a:pt x="37" y="0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7D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57" name="Freeform 80"/>
            <p:cNvSpPr>
              <a:spLocks/>
            </p:cNvSpPr>
            <p:nvPr/>
          </p:nvSpPr>
          <p:spPr bwMode="auto">
            <a:xfrm>
              <a:off x="4838" y="1975"/>
              <a:ext cx="236" cy="546"/>
            </a:xfrm>
            <a:custGeom>
              <a:avLst/>
              <a:gdLst>
                <a:gd name="T0" fmla="*/ 0 w 473"/>
                <a:gd name="T1" fmla="*/ 0 h 1093"/>
                <a:gd name="T2" fmla="*/ 0 w 473"/>
                <a:gd name="T3" fmla="*/ 0 h 1093"/>
                <a:gd name="T4" fmla="*/ 0 w 473"/>
                <a:gd name="T5" fmla="*/ 0 h 1093"/>
                <a:gd name="T6" fmla="*/ 0 w 473"/>
                <a:gd name="T7" fmla="*/ 0 h 1093"/>
                <a:gd name="T8" fmla="*/ 0 w 473"/>
                <a:gd name="T9" fmla="*/ 0 h 1093"/>
                <a:gd name="T10" fmla="*/ 0 w 473"/>
                <a:gd name="T11" fmla="*/ 0 h 1093"/>
                <a:gd name="T12" fmla="*/ 0 w 473"/>
                <a:gd name="T13" fmla="*/ 0 h 1093"/>
                <a:gd name="T14" fmla="*/ 0 w 473"/>
                <a:gd name="T15" fmla="*/ 0 h 1093"/>
                <a:gd name="T16" fmla="*/ 0 w 473"/>
                <a:gd name="T17" fmla="*/ 0 h 1093"/>
                <a:gd name="T18" fmla="*/ 0 w 473"/>
                <a:gd name="T19" fmla="*/ 0 h 1093"/>
                <a:gd name="T20" fmla="*/ 0 w 473"/>
                <a:gd name="T21" fmla="*/ 0 h 1093"/>
                <a:gd name="T22" fmla="*/ 0 w 473"/>
                <a:gd name="T23" fmla="*/ 0 h 1093"/>
                <a:gd name="T24" fmla="*/ 0 w 473"/>
                <a:gd name="T25" fmla="*/ 0 h 1093"/>
                <a:gd name="T26" fmla="*/ 0 w 473"/>
                <a:gd name="T27" fmla="*/ 0 h 1093"/>
                <a:gd name="T28" fmla="*/ 0 w 473"/>
                <a:gd name="T29" fmla="*/ 0 h 1093"/>
                <a:gd name="T30" fmla="*/ 0 w 473"/>
                <a:gd name="T31" fmla="*/ 0 h 1093"/>
                <a:gd name="T32" fmla="*/ 0 w 473"/>
                <a:gd name="T33" fmla="*/ 0 h 1093"/>
                <a:gd name="T34" fmla="*/ 0 w 473"/>
                <a:gd name="T35" fmla="*/ 0 h 109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73"/>
                <a:gd name="T55" fmla="*/ 0 h 1093"/>
                <a:gd name="T56" fmla="*/ 473 w 473"/>
                <a:gd name="T57" fmla="*/ 1093 h 109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73" h="1093">
                  <a:moveTo>
                    <a:pt x="237" y="57"/>
                  </a:moveTo>
                  <a:lnTo>
                    <a:pt x="187" y="275"/>
                  </a:lnTo>
                  <a:lnTo>
                    <a:pt x="255" y="500"/>
                  </a:lnTo>
                  <a:lnTo>
                    <a:pt x="175" y="625"/>
                  </a:lnTo>
                  <a:lnTo>
                    <a:pt x="280" y="675"/>
                  </a:lnTo>
                  <a:lnTo>
                    <a:pt x="0" y="737"/>
                  </a:lnTo>
                  <a:lnTo>
                    <a:pt x="94" y="780"/>
                  </a:lnTo>
                  <a:lnTo>
                    <a:pt x="168" y="925"/>
                  </a:lnTo>
                  <a:lnTo>
                    <a:pt x="168" y="844"/>
                  </a:lnTo>
                  <a:lnTo>
                    <a:pt x="411" y="937"/>
                  </a:lnTo>
                  <a:lnTo>
                    <a:pt x="411" y="1093"/>
                  </a:lnTo>
                  <a:lnTo>
                    <a:pt x="473" y="1043"/>
                  </a:lnTo>
                  <a:lnTo>
                    <a:pt x="392" y="699"/>
                  </a:lnTo>
                  <a:lnTo>
                    <a:pt x="361" y="718"/>
                  </a:lnTo>
                  <a:lnTo>
                    <a:pt x="305" y="507"/>
                  </a:lnTo>
                  <a:lnTo>
                    <a:pt x="243" y="0"/>
                  </a:lnTo>
                  <a:lnTo>
                    <a:pt x="237" y="57"/>
                  </a:lnTo>
                  <a:close/>
                </a:path>
              </a:pathLst>
            </a:custGeom>
            <a:solidFill>
              <a:srgbClr val="7D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58" name="Freeform 81"/>
            <p:cNvSpPr>
              <a:spLocks/>
            </p:cNvSpPr>
            <p:nvPr/>
          </p:nvSpPr>
          <p:spPr bwMode="auto">
            <a:xfrm>
              <a:off x="4909" y="2447"/>
              <a:ext cx="118" cy="175"/>
            </a:xfrm>
            <a:custGeom>
              <a:avLst/>
              <a:gdLst>
                <a:gd name="T0" fmla="*/ 0 w 237"/>
                <a:gd name="T1" fmla="*/ 1 h 350"/>
                <a:gd name="T2" fmla="*/ 0 w 237"/>
                <a:gd name="T3" fmla="*/ 1 h 350"/>
                <a:gd name="T4" fmla="*/ 0 w 237"/>
                <a:gd name="T5" fmla="*/ 1 h 350"/>
                <a:gd name="T6" fmla="*/ 0 w 237"/>
                <a:gd name="T7" fmla="*/ 0 h 350"/>
                <a:gd name="T8" fmla="*/ 0 w 237"/>
                <a:gd name="T9" fmla="*/ 1 h 350"/>
                <a:gd name="T10" fmla="*/ 0 w 237"/>
                <a:gd name="T11" fmla="*/ 1 h 350"/>
                <a:gd name="T12" fmla="*/ 0 w 237"/>
                <a:gd name="T13" fmla="*/ 1 h 350"/>
                <a:gd name="T14" fmla="*/ 0 w 237"/>
                <a:gd name="T15" fmla="*/ 1 h 3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7"/>
                <a:gd name="T25" fmla="*/ 0 h 350"/>
                <a:gd name="T26" fmla="*/ 237 w 237"/>
                <a:gd name="T27" fmla="*/ 350 h 3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7" h="350">
                  <a:moveTo>
                    <a:pt x="38" y="306"/>
                  </a:moveTo>
                  <a:lnTo>
                    <a:pt x="112" y="130"/>
                  </a:lnTo>
                  <a:lnTo>
                    <a:pt x="237" y="105"/>
                  </a:lnTo>
                  <a:lnTo>
                    <a:pt x="63" y="0"/>
                  </a:lnTo>
                  <a:lnTo>
                    <a:pt x="63" y="105"/>
                  </a:lnTo>
                  <a:lnTo>
                    <a:pt x="0" y="350"/>
                  </a:lnTo>
                  <a:lnTo>
                    <a:pt x="38" y="306"/>
                  </a:lnTo>
                  <a:close/>
                </a:path>
              </a:pathLst>
            </a:custGeom>
            <a:solidFill>
              <a:srgbClr val="7D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59" name="Freeform 82"/>
            <p:cNvSpPr>
              <a:spLocks/>
            </p:cNvSpPr>
            <p:nvPr/>
          </p:nvSpPr>
          <p:spPr bwMode="auto">
            <a:xfrm>
              <a:off x="5308" y="2337"/>
              <a:ext cx="237" cy="796"/>
            </a:xfrm>
            <a:custGeom>
              <a:avLst/>
              <a:gdLst>
                <a:gd name="T0" fmla="*/ 1 w 474"/>
                <a:gd name="T1" fmla="*/ 0 h 1593"/>
                <a:gd name="T2" fmla="*/ 1 w 474"/>
                <a:gd name="T3" fmla="*/ 0 h 1593"/>
                <a:gd name="T4" fmla="*/ 1 w 474"/>
                <a:gd name="T5" fmla="*/ 0 h 1593"/>
                <a:gd name="T6" fmla="*/ 1 w 474"/>
                <a:gd name="T7" fmla="*/ 0 h 1593"/>
                <a:gd name="T8" fmla="*/ 1 w 474"/>
                <a:gd name="T9" fmla="*/ 0 h 1593"/>
                <a:gd name="T10" fmla="*/ 0 w 474"/>
                <a:gd name="T11" fmla="*/ 0 h 1593"/>
                <a:gd name="T12" fmla="*/ 1 w 474"/>
                <a:gd name="T13" fmla="*/ 0 h 1593"/>
                <a:gd name="T14" fmla="*/ 1 w 474"/>
                <a:gd name="T15" fmla="*/ 0 h 1593"/>
                <a:gd name="T16" fmla="*/ 1 w 474"/>
                <a:gd name="T17" fmla="*/ 0 h 1593"/>
                <a:gd name="T18" fmla="*/ 1 w 474"/>
                <a:gd name="T19" fmla="*/ 0 h 1593"/>
                <a:gd name="T20" fmla="*/ 1 w 474"/>
                <a:gd name="T21" fmla="*/ 0 h 1593"/>
                <a:gd name="T22" fmla="*/ 1 w 474"/>
                <a:gd name="T23" fmla="*/ 0 h 1593"/>
                <a:gd name="T24" fmla="*/ 1 w 474"/>
                <a:gd name="T25" fmla="*/ 0 h 1593"/>
                <a:gd name="T26" fmla="*/ 1 w 474"/>
                <a:gd name="T27" fmla="*/ 0 h 1593"/>
                <a:gd name="T28" fmla="*/ 1 w 474"/>
                <a:gd name="T29" fmla="*/ 0 h 159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74"/>
                <a:gd name="T46" fmla="*/ 0 h 1593"/>
                <a:gd name="T47" fmla="*/ 474 w 474"/>
                <a:gd name="T48" fmla="*/ 1593 h 159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74" h="1593">
                  <a:moveTo>
                    <a:pt x="124" y="244"/>
                  </a:moveTo>
                  <a:lnTo>
                    <a:pt x="269" y="226"/>
                  </a:lnTo>
                  <a:lnTo>
                    <a:pt x="288" y="425"/>
                  </a:lnTo>
                  <a:lnTo>
                    <a:pt x="156" y="1150"/>
                  </a:lnTo>
                  <a:lnTo>
                    <a:pt x="294" y="1044"/>
                  </a:lnTo>
                  <a:lnTo>
                    <a:pt x="0" y="1593"/>
                  </a:lnTo>
                  <a:lnTo>
                    <a:pt x="381" y="1593"/>
                  </a:lnTo>
                  <a:lnTo>
                    <a:pt x="456" y="1350"/>
                  </a:lnTo>
                  <a:lnTo>
                    <a:pt x="474" y="619"/>
                  </a:lnTo>
                  <a:lnTo>
                    <a:pt x="381" y="238"/>
                  </a:lnTo>
                  <a:lnTo>
                    <a:pt x="213" y="0"/>
                  </a:lnTo>
                  <a:lnTo>
                    <a:pt x="168" y="95"/>
                  </a:lnTo>
                  <a:lnTo>
                    <a:pt x="149" y="189"/>
                  </a:lnTo>
                  <a:lnTo>
                    <a:pt x="124" y="244"/>
                  </a:lnTo>
                  <a:close/>
                </a:path>
              </a:pathLst>
            </a:custGeom>
            <a:solidFill>
              <a:srgbClr val="7D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60" name="Freeform 83"/>
            <p:cNvSpPr>
              <a:spLocks/>
            </p:cNvSpPr>
            <p:nvPr/>
          </p:nvSpPr>
          <p:spPr bwMode="auto">
            <a:xfrm>
              <a:off x="4922" y="2746"/>
              <a:ext cx="296" cy="387"/>
            </a:xfrm>
            <a:custGeom>
              <a:avLst/>
              <a:gdLst>
                <a:gd name="T0" fmla="*/ 0 w 593"/>
                <a:gd name="T1" fmla="*/ 0 h 775"/>
                <a:gd name="T2" fmla="*/ 0 w 593"/>
                <a:gd name="T3" fmla="*/ 0 h 775"/>
                <a:gd name="T4" fmla="*/ 0 w 593"/>
                <a:gd name="T5" fmla="*/ 0 h 775"/>
                <a:gd name="T6" fmla="*/ 0 w 593"/>
                <a:gd name="T7" fmla="*/ 0 h 775"/>
                <a:gd name="T8" fmla="*/ 0 w 593"/>
                <a:gd name="T9" fmla="*/ 0 h 775"/>
                <a:gd name="T10" fmla="*/ 0 w 593"/>
                <a:gd name="T11" fmla="*/ 0 h 775"/>
                <a:gd name="T12" fmla="*/ 0 w 593"/>
                <a:gd name="T13" fmla="*/ 0 h 775"/>
                <a:gd name="T14" fmla="*/ 0 w 593"/>
                <a:gd name="T15" fmla="*/ 0 h 775"/>
                <a:gd name="T16" fmla="*/ 0 w 593"/>
                <a:gd name="T17" fmla="*/ 0 h 775"/>
                <a:gd name="T18" fmla="*/ 0 w 593"/>
                <a:gd name="T19" fmla="*/ 0 h 775"/>
                <a:gd name="T20" fmla="*/ 0 w 593"/>
                <a:gd name="T21" fmla="*/ 0 h 775"/>
                <a:gd name="T22" fmla="*/ 0 w 593"/>
                <a:gd name="T23" fmla="*/ 0 h 775"/>
                <a:gd name="T24" fmla="*/ 0 w 593"/>
                <a:gd name="T25" fmla="*/ 0 h 775"/>
                <a:gd name="T26" fmla="*/ 0 w 593"/>
                <a:gd name="T27" fmla="*/ 0 h 775"/>
                <a:gd name="T28" fmla="*/ 0 w 593"/>
                <a:gd name="T29" fmla="*/ 0 h 7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93"/>
                <a:gd name="T46" fmla="*/ 0 h 775"/>
                <a:gd name="T47" fmla="*/ 593 w 593"/>
                <a:gd name="T48" fmla="*/ 775 h 77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93" h="775">
                  <a:moveTo>
                    <a:pt x="593" y="207"/>
                  </a:moveTo>
                  <a:lnTo>
                    <a:pt x="411" y="201"/>
                  </a:lnTo>
                  <a:lnTo>
                    <a:pt x="125" y="89"/>
                  </a:lnTo>
                  <a:lnTo>
                    <a:pt x="131" y="232"/>
                  </a:lnTo>
                  <a:lnTo>
                    <a:pt x="367" y="775"/>
                  </a:lnTo>
                  <a:lnTo>
                    <a:pt x="168" y="775"/>
                  </a:lnTo>
                  <a:lnTo>
                    <a:pt x="94" y="601"/>
                  </a:lnTo>
                  <a:lnTo>
                    <a:pt x="94" y="775"/>
                  </a:lnTo>
                  <a:lnTo>
                    <a:pt x="38" y="775"/>
                  </a:lnTo>
                  <a:lnTo>
                    <a:pt x="0" y="50"/>
                  </a:lnTo>
                  <a:lnTo>
                    <a:pt x="125" y="0"/>
                  </a:lnTo>
                  <a:lnTo>
                    <a:pt x="299" y="101"/>
                  </a:lnTo>
                  <a:lnTo>
                    <a:pt x="493" y="182"/>
                  </a:lnTo>
                  <a:lnTo>
                    <a:pt x="593" y="207"/>
                  </a:lnTo>
                  <a:close/>
                </a:path>
              </a:pathLst>
            </a:custGeom>
            <a:solidFill>
              <a:srgbClr val="7D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61" name="Freeform 84"/>
            <p:cNvSpPr>
              <a:spLocks/>
            </p:cNvSpPr>
            <p:nvPr/>
          </p:nvSpPr>
          <p:spPr bwMode="auto">
            <a:xfrm>
              <a:off x="3562" y="2325"/>
              <a:ext cx="65" cy="109"/>
            </a:xfrm>
            <a:custGeom>
              <a:avLst/>
              <a:gdLst>
                <a:gd name="T0" fmla="*/ 0 w 131"/>
                <a:gd name="T1" fmla="*/ 0 h 220"/>
                <a:gd name="T2" fmla="*/ 0 w 131"/>
                <a:gd name="T3" fmla="*/ 0 h 220"/>
                <a:gd name="T4" fmla="*/ 0 w 131"/>
                <a:gd name="T5" fmla="*/ 0 h 220"/>
                <a:gd name="T6" fmla="*/ 0 w 131"/>
                <a:gd name="T7" fmla="*/ 0 h 220"/>
                <a:gd name="T8" fmla="*/ 0 w 131"/>
                <a:gd name="T9" fmla="*/ 0 h 220"/>
                <a:gd name="T10" fmla="*/ 0 w 131"/>
                <a:gd name="T11" fmla="*/ 0 h 220"/>
                <a:gd name="T12" fmla="*/ 0 w 131"/>
                <a:gd name="T13" fmla="*/ 0 h 220"/>
                <a:gd name="T14" fmla="*/ 0 w 131"/>
                <a:gd name="T15" fmla="*/ 0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1"/>
                <a:gd name="T25" fmla="*/ 0 h 220"/>
                <a:gd name="T26" fmla="*/ 131 w 131"/>
                <a:gd name="T27" fmla="*/ 220 h 2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1" h="220">
                  <a:moveTo>
                    <a:pt x="131" y="0"/>
                  </a:moveTo>
                  <a:lnTo>
                    <a:pt x="12" y="100"/>
                  </a:lnTo>
                  <a:lnTo>
                    <a:pt x="0" y="195"/>
                  </a:lnTo>
                  <a:lnTo>
                    <a:pt x="31" y="220"/>
                  </a:lnTo>
                  <a:lnTo>
                    <a:pt x="56" y="164"/>
                  </a:lnTo>
                  <a:lnTo>
                    <a:pt x="124" y="63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E5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62" name="Freeform 85"/>
            <p:cNvSpPr>
              <a:spLocks/>
            </p:cNvSpPr>
            <p:nvPr/>
          </p:nvSpPr>
          <p:spPr bwMode="auto">
            <a:xfrm>
              <a:off x="3356" y="2397"/>
              <a:ext cx="321" cy="371"/>
            </a:xfrm>
            <a:custGeom>
              <a:avLst/>
              <a:gdLst>
                <a:gd name="T0" fmla="*/ 1 w 642"/>
                <a:gd name="T1" fmla="*/ 0 h 742"/>
                <a:gd name="T2" fmla="*/ 1 w 642"/>
                <a:gd name="T3" fmla="*/ 1 h 742"/>
                <a:gd name="T4" fmla="*/ 1 w 642"/>
                <a:gd name="T5" fmla="*/ 1 h 742"/>
                <a:gd name="T6" fmla="*/ 1 w 642"/>
                <a:gd name="T7" fmla="*/ 1 h 742"/>
                <a:gd name="T8" fmla="*/ 1 w 642"/>
                <a:gd name="T9" fmla="*/ 1 h 742"/>
                <a:gd name="T10" fmla="*/ 0 w 642"/>
                <a:gd name="T11" fmla="*/ 1 h 742"/>
                <a:gd name="T12" fmla="*/ 1 w 642"/>
                <a:gd name="T13" fmla="*/ 1 h 742"/>
                <a:gd name="T14" fmla="*/ 1 w 642"/>
                <a:gd name="T15" fmla="*/ 1 h 742"/>
                <a:gd name="T16" fmla="*/ 1 w 642"/>
                <a:gd name="T17" fmla="*/ 1 h 742"/>
                <a:gd name="T18" fmla="*/ 1 w 642"/>
                <a:gd name="T19" fmla="*/ 0 h 742"/>
                <a:gd name="T20" fmla="*/ 1 w 642"/>
                <a:gd name="T21" fmla="*/ 0 h 7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2"/>
                <a:gd name="T34" fmla="*/ 0 h 742"/>
                <a:gd name="T35" fmla="*/ 642 w 642"/>
                <a:gd name="T36" fmla="*/ 742 h 7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2" h="742">
                  <a:moveTo>
                    <a:pt x="362" y="0"/>
                  </a:moveTo>
                  <a:lnTo>
                    <a:pt x="362" y="193"/>
                  </a:lnTo>
                  <a:lnTo>
                    <a:pt x="642" y="369"/>
                  </a:lnTo>
                  <a:lnTo>
                    <a:pt x="344" y="243"/>
                  </a:lnTo>
                  <a:lnTo>
                    <a:pt x="124" y="493"/>
                  </a:lnTo>
                  <a:lnTo>
                    <a:pt x="0" y="742"/>
                  </a:lnTo>
                  <a:lnTo>
                    <a:pt x="75" y="493"/>
                  </a:lnTo>
                  <a:lnTo>
                    <a:pt x="213" y="299"/>
                  </a:lnTo>
                  <a:lnTo>
                    <a:pt x="306" y="18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BFA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63" name="Freeform 86"/>
            <p:cNvSpPr>
              <a:spLocks/>
            </p:cNvSpPr>
            <p:nvPr/>
          </p:nvSpPr>
          <p:spPr bwMode="auto">
            <a:xfrm>
              <a:off x="3537" y="2518"/>
              <a:ext cx="546" cy="615"/>
            </a:xfrm>
            <a:custGeom>
              <a:avLst/>
              <a:gdLst>
                <a:gd name="T0" fmla="*/ 0 w 1092"/>
                <a:gd name="T1" fmla="*/ 1 h 1230"/>
                <a:gd name="T2" fmla="*/ 1 w 1092"/>
                <a:gd name="T3" fmla="*/ 1 h 1230"/>
                <a:gd name="T4" fmla="*/ 1 w 1092"/>
                <a:gd name="T5" fmla="*/ 1 h 1230"/>
                <a:gd name="T6" fmla="*/ 1 w 1092"/>
                <a:gd name="T7" fmla="*/ 1 h 1230"/>
                <a:gd name="T8" fmla="*/ 1 w 1092"/>
                <a:gd name="T9" fmla="*/ 1 h 1230"/>
                <a:gd name="T10" fmla="*/ 1 w 1092"/>
                <a:gd name="T11" fmla="*/ 1 h 1230"/>
                <a:gd name="T12" fmla="*/ 1 w 1092"/>
                <a:gd name="T13" fmla="*/ 1 h 1230"/>
                <a:gd name="T14" fmla="*/ 1 w 1092"/>
                <a:gd name="T15" fmla="*/ 1 h 1230"/>
                <a:gd name="T16" fmla="*/ 1 w 1092"/>
                <a:gd name="T17" fmla="*/ 1 h 1230"/>
                <a:gd name="T18" fmla="*/ 1 w 1092"/>
                <a:gd name="T19" fmla="*/ 1 h 1230"/>
                <a:gd name="T20" fmla="*/ 1 w 1092"/>
                <a:gd name="T21" fmla="*/ 0 h 1230"/>
                <a:gd name="T22" fmla="*/ 1 w 1092"/>
                <a:gd name="T23" fmla="*/ 1 h 1230"/>
                <a:gd name="T24" fmla="*/ 1 w 1092"/>
                <a:gd name="T25" fmla="*/ 1 h 1230"/>
                <a:gd name="T26" fmla="*/ 1 w 1092"/>
                <a:gd name="T27" fmla="*/ 1 h 1230"/>
                <a:gd name="T28" fmla="*/ 1 w 1092"/>
                <a:gd name="T29" fmla="*/ 1 h 1230"/>
                <a:gd name="T30" fmla="*/ 1 w 1092"/>
                <a:gd name="T31" fmla="*/ 1 h 1230"/>
                <a:gd name="T32" fmla="*/ 1 w 1092"/>
                <a:gd name="T33" fmla="*/ 1 h 1230"/>
                <a:gd name="T34" fmla="*/ 1 w 1092"/>
                <a:gd name="T35" fmla="*/ 1 h 1230"/>
                <a:gd name="T36" fmla="*/ 1 w 1092"/>
                <a:gd name="T37" fmla="*/ 1 h 1230"/>
                <a:gd name="T38" fmla="*/ 1 w 1092"/>
                <a:gd name="T39" fmla="*/ 1 h 1230"/>
                <a:gd name="T40" fmla="*/ 0 w 1092"/>
                <a:gd name="T41" fmla="*/ 1 h 1230"/>
                <a:gd name="T42" fmla="*/ 0 w 1092"/>
                <a:gd name="T43" fmla="*/ 1 h 12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92"/>
                <a:gd name="T67" fmla="*/ 0 h 1230"/>
                <a:gd name="T68" fmla="*/ 1092 w 1092"/>
                <a:gd name="T69" fmla="*/ 1230 h 12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92" h="1230">
                  <a:moveTo>
                    <a:pt x="0" y="387"/>
                  </a:moveTo>
                  <a:lnTo>
                    <a:pt x="199" y="480"/>
                  </a:lnTo>
                  <a:lnTo>
                    <a:pt x="205" y="312"/>
                  </a:lnTo>
                  <a:lnTo>
                    <a:pt x="431" y="706"/>
                  </a:lnTo>
                  <a:lnTo>
                    <a:pt x="418" y="880"/>
                  </a:lnTo>
                  <a:lnTo>
                    <a:pt x="580" y="849"/>
                  </a:lnTo>
                  <a:lnTo>
                    <a:pt x="493" y="981"/>
                  </a:lnTo>
                  <a:lnTo>
                    <a:pt x="955" y="799"/>
                  </a:lnTo>
                  <a:lnTo>
                    <a:pt x="955" y="886"/>
                  </a:lnTo>
                  <a:lnTo>
                    <a:pt x="1048" y="731"/>
                  </a:lnTo>
                  <a:lnTo>
                    <a:pt x="949" y="0"/>
                  </a:lnTo>
                  <a:lnTo>
                    <a:pt x="1092" y="724"/>
                  </a:lnTo>
                  <a:lnTo>
                    <a:pt x="1023" y="975"/>
                  </a:lnTo>
                  <a:lnTo>
                    <a:pt x="1073" y="1087"/>
                  </a:lnTo>
                  <a:lnTo>
                    <a:pt x="998" y="1087"/>
                  </a:lnTo>
                  <a:lnTo>
                    <a:pt x="880" y="1230"/>
                  </a:lnTo>
                  <a:lnTo>
                    <a:pt x="394" y="1230"/>
                  </a:lnTo>
                  <a:lnTo>
                    <a:pt x="263" y="712"/>
                  </a:lnTo>
                  <a:lnTo>
                    <a:pt x="156" y="550"/>
                  </a:lnTo>
                  <a:lnTo>
                    <a:pt x="56" y="449"/>
                  </a:lnTo>
                  <a:lnTo>
                    <a:pt x="0" y="387"/>
                  </a:lnTo>
                  <a:close/>
                </a:path>
              </a:pathLst>
            </a:custGeom>
            <a:solidFill>
              <a:srgbClr val="BFA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64" name="Freeform 87"/>
            <p:cNvSpPr>
              <a:spLocks/>
            </p:cNvSpPr>
            <p:nvPr/>
          </p:nvSpPr>
          <p:spPr bwMode="auto">
            <a:xfrm>
              <a:off x="3661" y="2515"/>
              <a:ext cx="234" cy="129"/>
            </a:xfrm>
            <a:custGeom>
              <a:avLst/>
              <a:gdLst>
                <a:gd name="T0" fmla="*/ 0 w 468"/>
                <a:gd name="T1" fmla="*/ 1 h 257"/>
                <a:gd name="T2" fmla="*/ 1 w 468"/>
                <a:gd name="T3" fmla="*/ 1 h 257"/>
                <a:gd name="T4" fmla="*/ 1 w 468"/>
                <a:gd name="T5" fmla="*/ 1 h 257"/>
                <a:gd name="T6" fmla="*/ 1 w 468"/>
                <a:gd name="T7" fmla="*/ 0 h 257"/>
                <a:gd name="T8" fmla="*/ 1 w 468"/>
                <a:gd name="T9" fmla="*/ 1 h 257"/>
                <a:gd name="T10" fmla="*/ 1 w 468"/>
                <a:gd name="T11" fmla="*/ 1 h 257"/>
                <a:gd name="T12" fmla="*/ 0 w 468"/>
                <a:gd name="T13" fmla="*/ 1 h 257"/>
                <a:gd name="T14" fmla="*/ 0 w 468"/>
                <a:gd name="T15" fmla="*/ 1 h 2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68"/>
                <a:gd name="T25" fmla="*/ 0 h 257"/>
                <a:gd name="T26" fmla="*/ 468 w 468"/>
                <a:gd name="T27" fmla="*/ 257 h 2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68" h="257">
                  <a:moveTo>
                    <a:pt x="0" y="158"/>
                  </a:moveTo>
                  <a:lnTo>
                    <a:pt x="344" y="257"/>
                  </a:lnTo>
                  <a:lnTo>
                    <a:pt x="468" y="176"/>
                  </a:lnTo>
                  <a:lnTo>
                    <a:pt x="431" y="0"/>
                  </a:lnTo>
                  <a:lnTo>
                    <a:pt x="400" y="164"/>
                  </a:lnTo>
                  <a:lnTo>
                    <a:pt x="201" y="182"/>
                  </a:lnTo>
                  <a:lnTo>
                    <a:pt x="0" y="158"/>
                  </a:lnTo>
                  <a:close/>
                </a:path>
              </a:pathLst>
            </a:custGeom>
            <a:solidFill>
              <a:srgbClr val="BFA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65" name="Freeform 88"/>
            <p:cNvSpPr>
              <a:spLocks/>
            </p:cNvSpPr>
            <p:nvPr/>
          </p:nvSpPr>
          <p:spPr bwMode="auto">
            <a:xfrm>
              <a:off x="3830" y="2400"/>
              <a:ext cx="149" cy="93"/>
            </a:xfrm>
            <a:custGeom>
              <a:avLst/>
              <a:gdLst>
                <a:gd name="T0" fmla="*/ 0 w 299"/>
                <a:gd name="T1" fmla="*/ 0 h 187"/>
                <a:gd name="T2" fmla="*/ 0 w 299"/>
                <a:gd name="T3" fmla="*/ 0 h 187"/>
                <a:gd name="T4" fmla="*/ 0 w 299"/>
                <a:gd name="T5" fmla="*/ 0 h 187"/>
                <a:gd name="T6" fmla="*/ 0 w 299"/>
                <a:gd name="T7" fmla="*/ 0 h 187"/>
                <a:gd name="T8" fmla="*/ 0 w 299"/>
                <a:gd name="T9" fmla="*/ 0 h 187"/>
                <a:gd name="T10" fmla="*/ 0 w 299"/>
                <a:gd name="T11" fmla="*/ 0 h 187"/>
                <a:gd name="T12" fmla="*/ 0 w 299"/>
                <a:gd name="T13" fmla="*/ 0 h 187"/>
                <a:gd name="T14" fmla="*/ 0 w 299"/>
                <a:gd name="T15" fmla="*/ 0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9"/>
                <a:gd name="T25" fmla="*/ 0 h 187"/>
                <a:gd name="T26" fmla="*/ 299 w 299"/>
                <a:gd name="T27" fmla="*/ 187 h 1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99" h="187">
                  <a:moveTo>
                    <a:pt x="38" y="187"/>
                  </a:moveTo>
                  <a:lnTo>
                    <a:pt x="156" y="94"/>
                  </a:lnTo>
                  <a:lnTo>
                    <a:pt x="299" y="94"/>
                  </a:lnTo>
                  <a:lnTo>
                    <a:pt x="269" y="25"/>
                  </a:lnTo>
                  <a:lnTo>
                    <a:pt x="174" y="0"/>
                  </a:lnTo>
                  <a:lnTo>
                    <a:pt x="0" y="187"/>
                  </a:lnTo>
                  <a:lnTo>
                    <a:pt x="38" y="187"/>
                  </a:lnTo>
                  <a:close/>
                </a:path>
              </a:pathLst>
            </a:custGeom>
            <a:solidFill>
              <a:srgbClr val="BFA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66" name="Freeform 89"/>
            <p:cNvSpPr>
              <a:spLocks/>
            </p:cNvSpPr>
            <p:nvPr/>
          </p:nvSpPr>
          <p:spPr bwMode="auto">
            <a:xfrm>
              <a:off x="4089" y="3068"/>
              <a:ext cx="59" cy="65"/>
            </a:xfrm>
            <a:custGeom>
              <a:avLst/>
              <a:gdLst>
                <a:gd name="T0" fmla="*/ 1 w 118"/>
                <a:gd name="T1" fmla="*/ 0 h 131"/>
                <a:gd name="T2" fmla="*/ 0 w 118"/>
                <a:gd name="T3" fmla="*/ 0 h 131"/>
                <a:gd name="T4" fmla="*/ 1 w 118"/>
                <a:gd name="T5" fmla="*/ 0 h 131"/>
                <a:gd name="T6" fmla="*/ 1 w 118"/>
                <a:gd name="T7" fmla="*/ 0 h 131"/>
                <a:gd name="T8" fmla="*/ 1 w 118"/>
                <a:gd name="T9" fmla="*/ 0 h 131"/>
                <a:gd name="T10" fmla="*/ 1 w 118"/>
                <a:gd name="T11" fmla="*/ 0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8"/>
                <a:gd name="T19" fmla="*/ 0 h 131"/>
                <a:gd name="T20" fmla="*/ 118 w 118"/>
                <a:gd name="T21" fmla="*/ 131 h 1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8" h="131">
                  <a:moveTo>
                    <a:pt x="50" y="0"/>
                  </a:moveTo>
                  <a:lnTo>
                    <a:pt x="0" y="131"/>
                  </a:lnTo>
                  <a:lnTo>
                    <a:pt x="118" y="131"/>
                  </a:lnTo>
                  <a:lnTo>
                    <a:pt x="93" y="1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BFA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67" name="Freeform 90"/>
            <p:cNvSpPr>
              <a:spLocks/>
            </p:cNvSpPr>
            <p:nvPr/>
          </p:nvSpPr>
          <p:spPr bwMode="auto">
            <a:xfrm>
              <a:off x="3649" y="1810"/>
              <a:ext cx="184" cy="140"/>
            </a:xfrm>
            <a:custGeom>
              <a:avLst/>
              <a:gdLst>
                <a:gd name="T0" fmla="*/ 0 w 369"/>
                <a:gd name="T1" fmla="*/ 1 h 280"/>
                <a:gd name="T2" fmla="*/ 0 w 369"/>
                <a:gd name="T3" fmla="*/ 0 h 280"/>
                <a:gd name="T4" fmla="*/ 0 w 369"/>
                <a:gd name="T5" fmla="*/ 1 h 280"/>
                <a:gd name="T6" fmla="*/ 0 w 369"/>
                <a:gd name="T7" fmla="*/ 1 h 280"/>
                <a:gd name="T8" fmla="*/ 0 w 369"/>
                <a:gd name="T9" fmla="*/ 1 h 280"/>
                <a:gd name="T10" fmla="*/ 0 w 369"/>
                <a:gd name="T11" fmla="*/ 1 h 280"/>
                <a:gd name="T12" fmla="*/ 0 w 369"/>
                <a:gd name="T13" fmla="*/ 1 h 280"/>
                <a:gd name="T14" fmla="*/ 0 w 369"/>
                <a:gd name="T15" fmla="*/ 1 h 280"/>
                <a:gd name="T16" fmla="*/ 0 w 369"/>
                <a:gd name="T17" fmla="*/ 1 h 280"/>
                <a:gd name="T18" fmla="*/ 0 w 369"/>
                <a:gd name="T19" fmla="*/ 1 h 280"/>
                <a:gd name="T20" fmla="*/ 0 w 369"/>
                <a:gd name="T21" fmla="*/ 1 h 280"/>
                <a:gd name="T22" fmla="*/ 0 w 369"/>
                <a:gd name="T23" fmla="*/ 1 h 280"/>
                <a:gd name="T24" fmla="*/ 0 w 369"/>
                <a:gd name="T25" fmla="*/ 1 h 280"/>
                <a:gd name="T26" fmla="*/ 0 w 369"/>
                <a:gd name="T27" fmla="*/ 1 h 280"/>
                <a:gd name="T28" fmla="*/ 0 w 369"/>
                <a:gd name="T29" fmla="*/ 1 h 280"/>
                <a:gd name="T30" fmla="*/ 0 w 369"/>
                <a:gd name="T31" fmla="*/ 1 h 280"/>
                <a:gd name="T32" fmla="*/ 0 w 369"/>
                <a:gd name="T33" fmla="*/ 1 h 280"/>
                <a:gd name="T34" fmla="*/ 0 w 369"/>
                <a:gd name="T35" fmla="*/ 1 h 280"/>
                <a:gd name="T36" fmla="*/ 0 w 369"/>
                <a:gd name="T37" fmla="*/ 1 h 280"/>
                <a:gd name="T38" fmla="*/ 0 w 369"/>
                <a:gd name="T39" fmla="*/ 1 h 28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9"/>
                <a:gd name="T61" fmla="*/ 0 h 280"/>
                <a:gd name="T62" fmla="*/ 369 w 369"/>
                <a:gd name="T63" fmla="*/ 280 h 28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9" h="280">
                  <a:moveTo>
                    <a:pt x="56" y="31"/>
                  </a:moveTo>
                  <a:lnTo>
                    <a:pt x="194" y="0"/>
                  </a:lnTo>
                  <a:lnTo>
                    <a:pt x="369" y="25"/>
                  </a:lnTo>
                  <a:lnTo>
                    <a:pt x="213" y="43"/>
                  </a:lnTo>
                  <a:lnTo>
                    <a:pt x="356" y="112"/>
                  </a:lnTo>
                  <a:lnTo>
                    <a:pt x="182" y="99"/>
                  </a:lnTo>
                  <a:lnTo>
                    <a:pt x="288" y="143"/>
                  </a:lnTo>
                  <a:lnTo>
                    <a:pt x="138" y="143"/>
                  </a:lnTo>
                  <a:lnTo>
                    <a:pt x="219" y="205"/>
                  </a:lnTo>
                  <a:lnTo>
                    <a:pt x="89" y="199"/>
                  </a:lnTo>
                  <a:lnTo>
                    <a:pt x="362" y="280"/>
                  </a:lnTo>
                  <a:lnTo>
                    <a:pt x="114" y="242"/>
                  </a:lnTo>
                  <a:lnTo>
                    <a:pt x="13" y="199"/>
                  </a:lnTo>
                  <a:lnTo>
                    <a:pt x="100" y="168"/>
                  </a:lnTo>
                  <a:lnTo>
                    <a:pt x="0" y="149"/>
                  </a:lnTo>
                  <a:lnTo>
                    <a:pt x="138" y="106"/>
                  </a:lnTo>
                  <a:lnTo>
                    <a:pt x="50" y="99"/>
                  </a:lnTo>
                  <a:lnTo>
                    <a:pt x="145" y="50"/>
                  </a:lnTo>
                  <a:lnTo>
                    <a:pt x="56" y="31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68" name="Freeform 91"/>
            <p:cNvSpPr>
              <a:spLocks/>
            </p:cNvSpPr>
            <p:nvPr/>
          </p:nvSpPr>
          <p:spPr bwMode="auto">
            <a:xfrm>
              <a:off x="3534" y="2066"/>
              <a:ext cx="53" cy="187"/>
            </a:xfrm>
            <a:custGeom>
              <a:avLst/>
              <a:gdLst>
                <a:gd name="T0" fmla="*/ 0 w 106"/>
                <a:gd name="T1" fmla="*/ 0 h 374"/>
                <a:gd name="T2" fmla="*/ 1 w 106"/>
                <a:gd name="T3" fmla="*/ 1 h 374"/>
                <a:gd name="T4" fmla="*/ 1 w 106"/>
                <a:gd name="T5" fmla="*/ 1 h 374"/>
                <a:gd name="T6" fmla="*/ 1 w 106"/>
                <a:gd name="T7" fmla="*/ 1 h 374"/>
                <a:gd name="T8" fmla="*/ 1 w 106"/>
                <a:gd name="T9" fmla="*/ 1 h 374"/>
                <a:gd name="T10" fmla="*/ 1 w 106"/>
                <a:gd name="T11" fmla="*/ 1 h 374"/>
                <a:gd name="T12" fmla="*/ 1 w 106"/>
                <a:gd name="T13" fmla="*/ 1 h 374"/>
                <a:gd name="T14" fmla="*/ 0 w 106"/>
                <a:gd name="T15" fmla="*/ 0 h 374"/>
                <a:gd name="T16" fmla="*/ 0 w 106"/>
                <a:gd name="T17" fmla="*/ 0 h 3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374"/>
                <a:gd name="T29" fmla="*/ 106 w 106"/>
                <a:gd name="T30" fmla="*/ 374 h 3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374">
                  <a:moveTo>
                    <a:pt x="0" y="0"/>
                  </a:moveTo>
                  <a:lnTo>
                    <a:pt x="37" y="118"/>
                  </a:lnTo>
                  <a:lnTo>
                    <a:pt x="37" y="279"/>
                  </a:lnTo>
                  <a:lnTo>
                    <a:pt x="68" y="374"/>
                  </a:lnTo>
                  <a:lnTo>
                    <a:pt x="56" y="236"/>
                  </a:lnTo>
                  <a:lnTo>
                    <a:pt x="106" y="331"/>
                  </a:lnTo>
                  <a:lnTo>
                    <a:pt x="50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69" name="Freeform 92"/>
            <p:cNvSpPr>
              <a:spLocks/>
            </p:cNvSpPr>
            <p:nvPr/>
          </p:nvSpPr>
          <p:spPr bwMode="auto">
            <a:xfrm>
              <a:off x="3553" y="2022"/>
              <a:ext cx="143" cy="169"/>
            </a:xfrm>
            <a:custGeom>
              <a:avLst/>
              <a:gdLst>
                <a:gd name="T0" fmla="*/ 0 w 288"/>
                <a:gd name="T1" fmla="*/ 1 h 338"/>
                <a:gd name="T2" fmla="*/ 0 w 288"/>
                <a:gd name="T3" fmla="*/ 1 h 338"/>
                <a:gd name="T4" fmla="*/ 0 w 288"/>
                <a:gd name="T5" fmla="*/ 1 h 338"/>
                <a:gd name="T6" fmla="*/ 0 w 288"/>
                <a:gd name="T7" fmla="*/ 1 h 338"/>
                <a:gd name="T8" fmla="*/ 0 w 288"/>
                <a:gd name="T9" fmla="*/ 1 h 338"/>
                <a:gd name="T10" fmla="*/ 0 w 288"/>
                <a:gd name="T11" fmla="*/ 1 h 338"/>
                <a:gd name="T12" fmla="*/ 0 w 288"/>
                <a:gd name="T13" fmla="*/ 1 h 338"/>
                <a:gd name="T14" fmla="*/ 0 w 288"/>
                <a:gd name="T15" fmla="*/ 1 h 338"/>
                <a:gd name="T16" fmla="*/ 0 w 288"/>
                <a:gd name="T17" fmla="*/ 1 h 338"/>
                <a:gd name="T18" fmla="*/ 0 w 288"/>
                <a:gd name="T19" fmla="*/ 1 h 338"/>
                <a:gd name="T20" fmla="*/ 0 w 288"/>
                <a:gd name="T21" fmla="*/ 1 h 338"/>
                <a:gd name="T22" fmla="*/ 0 w 288"/>
                <a:gd name="T23" fmla="*/ 0 h 338"/>
                <a:gd name="T24" fmla="*/ 0 w 288"/>
                <a:gd name="T25" fmla="*/ 1 h 338"/>
                <a:gd name="T26" fmla="*/ 0 w 288"/>
                <a:gd name="T27" fmla="*/ 1 h 338"/>
                <a:gd name="T28" fmla="*/ 0 w 288"/>
                <a:gd name="T29" fmla="*/ 1 h 338"/>
                <a:gd name="T30" fmla="*/ 0 w 288"/>
                <a:gd name="T31" fmla="*/ 1 h 3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8"/>
                <a:gd name="T49" fmla="*/ 0 h 338"/>
                <a:gd name="T50" fmla="*/ 288 w 288"/>
                <a:gd name="T51" fmla="*/ 338 h 3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8" h="338">
                  <a:moveTo>
                    <a:pt x="0" y="88"/>
                  </a:moveTo>
                  <a:lnTo>
                    <a:pt x="106" y="255"/>
                  </a:lnTo>
                  <a:lnTo>
                    <a:pt x="187" y="338"/>
                  </a:lnTo>
                  <a:lnTo>
                    <a:pt x="156" y="262"/>
                  </a:lnTo>
                  <a:lnTo>
                    <a:pt x="288" y="318"/>
                  </a:lnTo>
                  <a:lnTo>
                    <a:pt x="137" y="218"/>
                  </a:lnTo>
                  <a:lnTo>
                    <a:pt x="257" y="218"/>
                  </a:lnTo>
                  <a:lnTo>
                    <a:pt x="118" y="175"/>
                  </a:lnTo>
                  <a:lnTo>
                    <a:pt x="232" y="168"/>
                  </a:lnTo>
                  <a:lnTo>
                    <a:pt x="81" y="50"/>
                  </a:lnTo>
                  <a:lnTo>
                    <a:pt x="199" y="50"/>
                  </a:lnTo>
                  <a:lnTo>
                    <a:pt x="81" y="0"/>
                  </a:lnTo>
                  <a:lnTo>
                    <a:pt x="38" y="38"/>
                  </a:lnTo>
                  <a:lnTo>
                    <a:pt x="87" y="125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70" name="Freeform 93"/>
            <p:cNvSpPr>
              <a:spLocks/>
            </p:cNvSpPr>
            <p:nvPr/>
          </p:nvSpPr>
          <p:spPr bwMode="auto">
            <a:xfrm>
              <a:off x="3478" y="1847"/>
              <a:ext cx="62" cy="72"/>
            </a:xfrm>
            <a:custGeom>
              <a:avLst/>
              <a:gdLst>
                <a:gd name="T0" fmla="*/ 1 w 124"/>
                <a:gd name="T1" fmla="*/ 1 h 143"/>
                <a:gd name="T2" fmla="*/ 0 w 124"/>
                <a:gd name="T3" fmla="*/ 1 h 143"/>
                <a:gd name="T4" fmla="*/ 1 w 124"/>
                <a:gd name="T5" fmla="*/ 1 h 143"/>
                <a:gd name="T6" fmla="*/ 1 w 124"/>
                <a:gd name="T7" fmla="*/ 1 h 143"/>
                <a:gd name="T8" fmla="*/ 1 w 124"/>
                <a:gd name="T9" fmla="*/ 0 h 143"/>
                <a:gd name="T10" fmla="*/ 1 w 124"/>
                <a:gd name="T11" fmla="*/ 1 h 143"/>
                <a:gd name="T12" fmla="*/ 1 w 124"/>
                <a:gd name="T13" fmla="*/ 1 h 143"/>
                <a:gd name="T14" fmla="*/ 1 w 124"/>
                <a:gd name="T15" fmla="*/ 1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4"/>
                <a:gd name="T25" fmla="*/ 0 h 143"/>
                <a:gd name="T26" fmla="*/ 124 w 124"/>
                <a:gd name="T27" fmla="*/ 143 h 1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4" h="143">
                  <a:moveTo>
                    <a:pt x="25" y="6"/>
                  </a:moveTo>
                  <a:lnTo>
                    <a:pt x="0" y="130"/>
                  </a:lnTo>
                  <a:lnTo>
                    <a:pt x="44" y="143"/>
                  </a:lnTo>
                  <a:lnTo>
                    <a:pt x="124" y="43"/>
                  </a:lnTo>
                  <a:lnTo>
                    <a:pt x="93" y="0"/>
                  </a:lnTo>
                  <a:lnTo>
                    <a:pt x="37" y="74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71" name="Freeform 94"/>
            <p:cNvSpPr>
              <a:spLocks/>
            </p:cNvSpPr>
            <p:nvPr/>
          </p:nvSpPr>
          <p:spPr bwMode="auto">
            <a:xfrm>
              <a:off x="3495" y="1984"/>
              <a:ext cx="284" cy="351"/>
            </a:xfrm>
            <a:custGeom>
              <a:avLst/>
              <a:gdLst>
                <a:gd name="T0" fmla="*/ 1 w 568"/>
                <a:gd name="T1" fmla="*/ 1 h 702"/>
                <a:gd name="T2" fmla="*/ 1 w 568"/>
                <a:gd name="T3" fmla="*/ 1 h 702"/>
                <a:gd name="T4" fmla="*/ 1 w 568"/>
                <a:gd name="T5" fmla="*/ 1 h 702"/>
                <a:gd name="T6" fmla="*/ 1 w 568"/>
                <a:gd name="T7" fmla="*/ 1 h 702"/>
                <a:gd name="T8" fmla="*/ 1 w 568"/>
                <a:gd name="T9" fmla="*/ 1 h 702"/>
                <a:gd name="T10" fmla="*/ 1 w 568"/>
                <a:gd name="T11" fmla="*/ 1 h 702"/>
                <a:gd name="T12" fmla="*/ 1 w 568"/>
                <a:gd name="T13" fmla="*/ 1 h 702"/>
                <a:gd name="T14" fmla="*/ 1 w 568"/>
                <a:gd name="T15" fmla="*/ 1 h 702"/>
                <a:gd name="T16" fmla="*/ 1 w 568"/>
                <a:gd name="T17" fmla="*/ 1 h 702"/>
                <a:gd name="T18" fmla="*/ 1 w 568"/>
                <a:gd name="T19" fmla="*/ 1 h 702"/>
                <a:gd name="T20" fmla="*/ 0 w 568"/>
                <a:gd name="T21" fmla="*/ 1 h 702"/>
                <a:gd name="T22" fmla="*/ 0 w 568"/>
                <a:gd name="T23" fmla="*/ 1 h 702"/>
                <a:gd name="T24" fmla="*/ 1 w 568"/>
                <a:gd name="T25" fmla="*/ 0 h 702"/>
                <a:gd name="T26" fmla="*/ 1 w 568"/>
                <a:gd name="T27" fmla="*/ 1 h 702"/>
                <a:gd name="T28" fmla="*/ 1 w 568"/>
                <a:gd name="T29" fmla="*/ 1 h 702"/>
                <a:gd name="T30" fmla="*/ 1 w 568"/>
                <a:gd name="T31" fmla="*/ 1 h 702"/>
                <a:gd name="T32" fmla="*/ 1 w 568"/>
                <a:gd name="T33" fmla="*/ 1 h 702"/>
                <a:gd name="T34" fmla="*/ 1 w 568"/>
                <a:gd name="T35" fmla="*/ 1 h 702"/>
                <a:gd name="T36" fmla="*/ 1 w 568"/>
                <a:gd name="T37" fmla="*/ 1 h 702"/>
                <a:gd name="T38" fmla="*/ 1 w 568"/>
                <a:gd name="T39" fmla="*/ 1 h 702"/>
                <a:gd name="T40" fmla="*/ 1 w 568"/>
                <a:gd name="T41" fmla="*/ 1 h 702"/>
                <a:gd name="T42" fmla="*/ 1 w 568"/>
                <a:gd name="T43" fmla="*/ 1 h 702"/>
                <a:gd name="T44" fmla="*/ 1 w 568"/>
                <a:gd name="T45" fmla="*/ 1 h 702"/>
                <a:gd name="T46" fmla="*/ 1 w 568"/>
                <a:gd name="T47" fmla="*/ 1 h 702"/>
                <a:gd name="T48" fmla="*/ 1 w 568"/>
                <a:gd name="T49" fmla="*/ 1 h 702"/>
                <a:gd name="T50" fmla="*/ 1 w 568"/>
                <a:gd name="T51" fmla="*/ 1 h 702"/>
                <a:gd name="T52" fmla="*/ 1 w 568"/>
                <a:gd name="T53" fmla="*/ 1 h 702"/>
                <a:gd name="T54" fmla="*/ 1 w 568"/>
                <a:gd name="T55" fmla="*/ 1 h 702"/>
                <a:gd name="T56" fmla="*/ 1 w 568"/>
                <a:gd name="T57" fmla="*/ 1 h 702"/>
                <a:gd name="T58" fmla="*/ 1 w 568"/>
                <a:gd name="T59" fmla="*/ 1 h 702"/>
                <a:gd name="T60" fmla="*/ 1 w 568"/>
                <a:gd name="T61" fmla="*/ 1 h 702"/>
                <a:gd name="T62" fmla="*/ 1 w 568"/>
                <a:gd name="T63" fmla="*/ 1 h 7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68"/>
                <a:gd name="T97" fmla="*/ 0 h 702"/>
                <a:gd name="T98" fmla="*/ 568 w 568"/>
                <a:gd name="T99" fmla="*/ 702 h 7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68" h="702">
                  <a:moveTo>
                    <a:pt x="568" y="498"/>
                  </a:moveTo>
                  <a:lnTo>
                    <a:pt x="537" y="554"/>
                  </a:lnTo>
                  <a:lnTo>
                    <a:pt x="481" y="610"/>
                  </a:lnTo>
                  <a:lnTo>
                    <a:pt x="425" y="638"/>
                  </a:lnTo>
                  <a:lnTo>
                    <a:pt x="352" y="655"/>
                  </a:lnTo>
                  <a:lnTo>
                    <a:pt x="282" y="702"/>
                  </a:lnTo>
                  <a:lnTo>
                    <a:pt x="227" y="691"/>
                  </a:lnTo>
                  <a:lnTo>
                    <a:pt x="146" y="635"/>
                  </a:lnTo>
                  <a:lnTo>
                    <a:pt x="84" y="520"/>
                  </a:lnTo>
                  <a:lnTo>
                    <a:pt x="38" y="265"/>
                  </a:lnTo>
                  <a:lnTo>
                    <a:pt x="0" y="146"/>
                  </a:lnTo>
                  <a:lnTo>
                    <a:pt x="0" y="59"/>
                  </a:lnTo>
                  <a:lnTo>
                    <a:pt x="31" y="0"/>
                  </a:lnTo>
                  <a:lnTo>
                    <a:pt x="31" y="122"/>
                  </a:lnTo>
                  <a:lnTo>
                    <a:pt x="87" y="276"/>
                  </a:lnTo>
                  <a:lnTo>
                    <a:pt x="101" y="481"/>
                  </a:lnTo>
                  <a:lnTo>
                    <a:pt x="143" y="582"/>
                  </a:lnTo>
                  <a:lnTo>
                    <a:pt x="213" y="632"/>
                  </a:lnTo>
                  <a:lnTo>
                    <a:pt x="185" y="559"/>
                  </a:lnTo>
                  <a:lnTo>
                    <a:pt x="255" y="613"/>
                  </a:lnTo>
                  <a:lnTo>
                    <a:pt x="328" y="629"/>
                  </a:lnTo>
                  <a:lnTo>
                    <a:pt x="369" y="629"/>
                  </a:lnTo>
                  <a:lnTo>
                    <a:pt x="317" y="593"/>
                  </a:lnTo>
                  <a:lnTo>
                    <a:pt x="227" y="478"/>
                  </a:lnTo>
                  <a:lnTo>
                    <a:pt x="171" y="321"/>
                  </a:lnTo>
                  <a:lnTo>
                    <a:pt x="289" y="475"/>
                  </a:lnTo>
                  <a:lnTo>
                    <a:pt x="376" y="531"/>
                  </a:lnTo>
                  <a:lnTo>
                    <a:pt x="456" y="559"/>
                  </a:lnTo>
                  <a:lnTo>
                    <a:pt x="380" y="475"/>
                  </a:lnTo>
                  <a:lnTo>
                    <a:pt x="467" y="506"/>
                  </a:lnTo>
                  <a:lnTo>
                    <a:pt x="568" y="4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72" name="Freeform 95"/>
            <p:cNvSpPr>
              <a:spLocks/>
            </p:cNvSpPr>
            <p:nvPr/>
          </p:nvSpPr>
          <p:spPr bwMode="auto">
            <a:xfrm>
              <a:off x="3613" y="1773"/>
              <a:ext cx="454" cy="476"/>
            </a:xfrm>
            <a:custGeom>
              <a:avLst/>
              <a:gdLst>
                <a:gd name="T0" fmla="*/ 1 w 906"/>
                <a:gd name="T1" fmla="*/ 0 h 954"/>
                <a:gd name="T2" fmla="*/ 1 w 906"/>
                <a:gd name="T3" fmla="*/ 0 h 954"/>
                <a:gd name="T4" fmla="*/ 1 w 906"/>
                <a:gd name="T5" fmla="*/ 0 h 954"/>
                <a:gd name="T6" fmla="*/ 1 w 906"/>
                <a:gd name="T7" fmla="*/ 0 h 954"/>
                <a:gd name="T8" fmla="*/ 1 w 906"/>
                <a:gd name="T9" fmla="*/ 0 h 954"/>
                <a:gd name="T10" fmla="*/ 1 w 906"/>
                <a:gd name="T11" fmla="*/ 0 h 954"/>
                <a:gd name="T12" fmla="*/ 1 w 906"/>
                <a:gd name="T13" fmla="*/ 0 h 954"/>
                <a:gd name="T14" fmla="*/ 1 w 906"/>
                <a:gd name="T15" fmla="*/ 0 h 954"/>
                <a:gd name="T16" fmla="*/ 1 w 906"/>
                <a:gd name="T17" fmla="*/ 0 h 954"/>
                <a:gd name="T18" fmla="*/ 1 w 906"/>
                <a:gd name="T19" fmla="*/ 0 h 954"/>
                <a:gd name="T20" fmla="*/ 1 w 906"/>
                <a:gd name="T21" fmla="*/ 0 h 954"/>
                <a:gd name="T22" fmla="*/ 1 w 906"/>
                <a:gd name="T23" fmla="*/ 0 h 954"/>
                <a:gd name="T24" fmla="*/ 1 w 906"/>
                <a:gd name="T25" fmla="*/ 0 h 954"/>
                <a:gd name="T26" fmla="*/ 1 w 906"/>
                <a:gd name="T27" fmla="*/ 0 h 954"/>
                <a:gd name="T28" fmla="*/ 1 w 906"/>
                <a:gd name="T29" fmla="*/ 0 h 954"/>
                <a:gd name="T30" fmla="*/ 1 w 906"/>
                <a:gd name="T31" fmla="*/ 0 h 954"/>
                <a:gd name="T32" fmla="*/ 1 w 906"/>
                <a:gd name="T33" fmla="*/ 0 h 954"/>
                <a:gd name="T34" fmla="*/ 1 w 906"/>
                <a:gd name="T35" fmla="*/ 0 h 954"/>
                <a:gd name="T36" fmla="*/ 1 w 906"/>
                <a:gd name="T37" fmla="*/ 0 h 954"/>
                <a:gd name="T38" fmla="*/ 1 w 906"/>
                <a:gd name="T39" fmla="*/ 0 h 954"/>
                <a:gd name="T40" fmla="*/ 1 w 906"/>
                <a:gd name="T41" fmla="*/ 0 h 954"/>
                <a:gd name="T42" fmla="*/ 1 w 906"/>
                <a:gd name="T43" fmla="*/ 0 h 954"/>
                <a:gd name="T44" fmla="*/ 1 w 906"/>
                <a:gd name="T45" fmla="*/ 0 h 954"/>
                <a:gd name="T46" fmla="*/ 1 w 906"/>
                <a:gd name="T47" fmla="*/ 0 h 954"/>
                <a:gd name="T48" fmla="*/ 1 w 906"/>
                <a:gd name="T49" fmla="*/ 0 h 954"/>
                <a:gd name="T50" fmla="*/ 1 w 906"/>
                <a:gd name="T51" fmla="*/ 0 h 954"/>
                <a:gd name="T52" fmla="*/ 1 w 906"/>
                <a:gd name="T53" fmla="*/ 0 h 954"/>
                <a:gd name="T54" fmla="*/ 1 w 906"/>
                <a:gd name="T55" fmla="*/ 0 h 954"/>
                <a:gd name="T56" fmla="*/ 1 w 906"/>
                <a:gd name="T57" fmla="*/ 0 h 954"/>
                <a:gd name="T58" fmla="*/ 1 w 906"/>
                <a:gd name="T59" fmla="*/ 0 h 954"/>
                <a:gd name="T60" fmla="*/ 1 w 906"/>
                <a:gd name="T61" fmla="*/ 0 h 954"/>
                <a:gd name="T62" fmla="*/ 1 w 906"/>
                <a:gd name="T63" fmla="*/ 0 h 954"/>
                <a:gd name="T64" fmla="*/ 1 w 906"/>
                <a:gd name="T65" fmla="*/ 0 h 954"/>
                <a:gd name="T66" fmla="*/ 1 w 906"/>
                <a:gd name="T67" fmla="*/ 0 h 954"/>
                <a:gd name="T68" fmla="*/ 1 w 906"/>
                <a:gd name="T69" fmla="*/ 0 h 954"/>
                <a:gd name="T70" fmla="*/ 1 w 906"/>
                <a:gd name="T71" fmla="*/ 0 h 954"/>
                <a:gd name="T72" fmla="*/ 1 w 906"/>
                <a:gd name="T73" fmla="*/ 0 h 954"/>
                <a:gd name="T74" fmla="*/ 1 w 906"/>
                <a:gd name="T75" fmla="*/ 0 h 954"/>
                <a:gd name="T76" fmla="*/ 1 w 906"/>
                <a:gd name="T77" fmla="*/ 0 h 9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06"/>
                <a:gd name="T118" fmla="*/ 0 h 954"/>
                <a:gd name="T119" fmla="*/ 906 w 906"/>
                <a:gd name="T120" fmla="*/ 954 h 95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06" h="954">
                  <a:moveTo>
                    <a:pt x="906" y="573"/>
                  </a:moveTo>
                  <a:lnTo>
                    <a:pt x="861" y="328"/>
                  </a:lnTo>
                  <a:lnTo>
                    <a:pt x="816" y="210"/>
                  </a:lnTo>
                  <a:lnTo>
                    <a:pt x="603" y="45"/>
                  </a:lnTo>
                  <a:lnTo>
                    <a:pt x="345" y="0"/>
                  </a:lnTo>
                  <a:lnTo>
                    <a:pt x="118" y="22"/>
                  </a:lnTo>
                  <a:lnTo>
                    <a:pt x="0" y="95"/>
                  </a:lnTo>
                  <a:lnTo>
                    <a:pt x="174" y="39"/>
                  </a:lnTo>
                  <a:lnTo>
                    <a:pt x="380" y="25"/>
                  </a:lnTo>
                  <a:lnTo>
                    <a:pt x="555" y="53"/>
                  </a:lnTo>
                  <a:lnTo>
                    <a:pt x="701" y="140"/>
                  </a:lnTo>
                  <a:lnTo>
                    <a:pt x="791" y="224"/>
                  </a:lnTo>
                  <a:lnTo>
                    <a:pt x="707" y="188"/>
                  </a:lnTo>
                  <a:lnTo>
                    <a:pt x="555" y="106"/>
                  </a:lnTo>
                  <a:lnTo>
                    <a:pt x="701" y="205"/>
                  </a:lnTo>
                  <a:lnTo>
                    <a:pt x="791" y="269"/>
                  </a:lnTo>
                  <a:lnTo>
                    <a:pt x="819" y="325"/>
                  </a:lnTo>
                  <a:lnTo>
                    <a:pt x="721" y="266"/>
                  </a:lnTo>
                  <a:lnTo>
                    <a:pt x="555" y="185"/>
                  </a:lnTo>
                  <a:lnTo>
                    <a:pt x="752" y="339"/>
                  </a:lnTo>
                  <a:lnTo>
                    <a:pt x="707" y="336"/>
                  </a:lnTo>
                  <a:lnTo>
                    <a:pt x="592" y="311"/>
                  </a:lnTo>
                  <a:lnTo>
                    <a:pt x="715" y="384"/>
                  </a:lnTo>
                  <a:lnTo>
                    <a:pt x="628" y="391"/>
                  </a:lnTo>
                  <a:lnTo>
                    <a:pt x="665" y="423"/>
                  </a:lnTo>
                  <a:lnTo>
                    <a:pt x="645" y="457"/>
                  </a:lnTo>
                  <a:lnTo>
                    <a:pt x="592" y="489"/>
                  </a:lnTo>
                  <a:lnTo>
                    <a:pt x="522" y="493"/>
                  </a:lnTo>
                  <a:lnTo>
                    <a:pt x="387" y="437"/>
                  </a:lnTo>
                  <a:lnTo>
                    <a:pt x="237" y="409"/>
                  </a:lnTo>
                  <a:lnTo>
                    <a:pt x="105" y="364"/>
                  </a:lnTo>
                  <a:lnTo>
                    <a:pt x="195" y="409"/>
                  </a:lnTo>
                  <a:lnTo>
                    <a:pt x="261" y="440"/>
                  </a:lnTo>
                  <a:lnTo>
                    <a:pt x="320" y="451"/>
                  </a:lnTo>
                  <a:lnTo>
                    <a:pt x="398" y="499"/>
                  </a:lnTo>
                  <a:lnTo>
                    <a:pt x="306" y="503"/>
                  </a:lnTo>
                  <a:lnTo>
                    <a:pt x="206" y="496"/>
                  </a:lnTo>
                  <a:lnTo>
                    <a:pt x="94" y="465"/>
                  </a:lnTo>
                  <a:lnTo>
                    <a:pt x="213" y="545"/>
                  </a:lnTo>
                  <a:lnTo>
                    <a:pt x="297" y="573"/>
                  </a:lnTo>
                  <a:lnTo>
                    <a:pt x="394" y="587"/>
                  </a:lnTo>
                  <a:lnTo>
                    <a:pt x="320" y="594"/>
                  </a:lnTo>
                  <a:lnTo>
                    <a:pt x="233" y="590"/>
                  </a:lnTo>
                  <a:lnTo>
                    <a:pt x="324" y="621"/>
                  </a:lnTo>
                  <a:lnTo>
                    <a:pt x="394" y="646"/>
                  </a:lnTo>
                  <a:lnTo>
                    <a:pt x="289" y="646"/>
                  </a:lnTo>
                  <a:lnTo>
                    <a:pt x="206" y="639"/>
                  </a:lnTo>
                  <a:lnTo>
                    <a:pt x="70" y="590"/>
                  </a:lnTo>
                  <a:lnTo>
                    <a:pt x="227" y="674"/>
                  </a:lnTo>
                  <a:lnTo>
                    <a:pt x="334" y="688"/>
                  </a:lnTo>
                  <a:lnTo>
                    <a:pt x="440" y="699"/>
                  </a:lnTo>
                  <a:lnTo>
                    <a:pt x="513" y="663"/>
                  </a:lnTo>
                  <a:lnTo>
                    <a:pt x="468" y="733"/>
                  </a:lnTo>
                  <a:lnTo>
                    <a:pt x="488" y="789"/>
                  </a:lnTo>
                  <a:lnTo>
                    <a:pt x="522" y="824"/>
                  </a:lnTo>
                  <a:lnTo>
                    <a:pt x="530" y="859"/>
                  </a:lnTo>
                  <a:lnTo>
                    <a:pt x="513" y="890"/>
                  </a:lnTo>
                  <a:lnTo>
                    <a:pt x="527" y="954"/>
                  </a:lnTo>
                  <a:lnTo>
                    <a:pt x="527" y="908"/>
                  </a:lnTo>
                  <a:lnTo>
                    <a:pt x="539" y="870"/>
                  </a:lnTo>
                  <a:lnTo>
                    <a:pt x="550" y="834"/>
                  </a:lnTo>
                  <a:lnTo>
                    <a:pt x="539" y="789"/>
                  </a:lnTo>
                  <a:lnTo>
                    <a:pt x="519" y="744"/>
                  </a:lnTo>
                  <a:lnTo>
                    <a:pt x="516" y="716"/>
                  </a:lnTo>
                  <a:lnTo>
                    <a:pt x="550" y="677"/>
                  </a:lnTo>
                  <a:lnTo>
                    <a:pt x="609" y="650"/>
                  </a:lnTo>
                  <a:lnTo>
                    <a:pt x="654" y="601"/>
                  </a:lnTo>
                  <a:lnTo>
                    <a:pt x="673" y="538"/>
                  </a:lnTo>
                  <a:lnTo>
                    <a:pt x="710" y="496"/>
                  </a:lnTo>
                  <a:lnTo>
                    <a:pt x="693" y="461"/>
                  </a:lnTo>
                  <a:lnTo>
                    <a:pt x="735" y="451"/>
                  </a:lnTo>
                  <a:lnTo>
                    <a:pt x="718" y="420"/>
                  </a:lnTo>
                  <a:lnTo>
                    <a:pt x="760" y="412"/>
                  </a:lnTo>
                  <a:lnTo>
                    <a:pt x="749" y="364"/>
                  </a:lnTo>
                  <a:lnTo>
                    <a:pt x="794" y="381"/>
                  </a:lnTo>
                  <a:lnTo>
                    <a:pt x="797" y="342"/>
                  </a:lnTo>
                  <a:lnTo>
                    <a:pt x="844" y="353"/>
                  </a:lnTo>
                  <a:lnTo>
                    <a:pt x="906" y="5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73" name="Freeform 96"/>
            <p:cNvSpPr>
              <a:spLocks/>
            </p:cNvSpPr>
            <p:nvPr/>
          </p:nvSpPr>
          <p:spPr bwMode="auto">
            <a:xfrm>
              <a:off x="3455" y="1776"/>
              <a:ext cx="178" cy="245"/>
            </a:xfrm>
            <a:custGeom>
              <a:avLst/>
              <a:gdLst>
                <a:gd name="T0" fmla="*/ 1 w 356"/>
                <a:gd name="T1" fmla="*/ 1 h 488"/>
                <a:gd name="T2" fmla="*/ 1 w 356"/>
                <a:gd name="T3" fmla="*/ 0 h 488"/>
                <a:gd name="T4" fmla="*/ 1 w 356"/>
                <a:gd name="T5" fmla="*/ 1 h 488"/>
                <a:gd name="T6" fmla="*/ 1 w 356"/>
                <a:gd name="T7" fmla="*/ 1 h 488"/>
                <a:gd name="T8" fmla="*/ 1 w 356"/>
                <a:gd name="T9" fmla="*/ 1 h 488"/>
                <a:gd name="T10" fmla="*/ 1 w 356"/>
                <a:gd name="T11" fmla="*/ 1 h 488"/>
                <a:gd name="T12" fmla="*/ 1 w 356"/>
                <a:gd name="T13" fmla="*/ 1 h 488"/>
                <a:gd name="T14" fmla="*/ 0 w 356"/>
                <a:gd name="T15" fmla="*/ 1 h 488"/>
                <a:gd name="T16" fmla="*/ 0 w 356"/>
                <a:gd name="T17" fmla="*/ 1 h 488"/>
                <a:gd name="T18" fmla="*/ 1 w 356"/>
                <a:gd name="T19" fmla="*/ 1 h 488"/>
                <a:gd name="T20" fmla="*/ 1 w 356"/>
                <a:gd name="T21" fmla="*/ 1 h 488"/>
                <a:gd name="T22" fmla="*/ 1 w 356"/>
                <a:gd name="T23" fmla="*/ 1 h 488"/>
                <a:gd name="T24" fmla="*/ 1 w 356"/>
                <a:gd name="T25" fmla="*/ 1 h 488"/>
                <a:gd name="T26" fmla="*/ 1 w 356"/>
                <a:gd name="T27" fmla="*/ 1 h 488"/>
                <a:gd name="T28" fmla="*/ 1 w 356"/>
                <a:gd name="T29" fmla="*/ 1 h 488"/>
                <a:gd name="T30" fmla="*/ 1 w 356"/>
                <a:gd name="T31" fmla="*/ 1 h 488"/>
                <a:gd name="T32" fmla="*/ 1 w 356"/>
                <a:gd name="T33" fmla="*/ 1 h 488"/>
                <a:gd name="T34" fmla="*/ 1 w 356"/>
                <a:gd name="T35" fmla="*/ 1 h 488"/>
                <a:gd name="T36" fmla="*/ 1 w 356"/>
                <a:gd name="T37" fmla="*/ 1 h 488"/>
                <a:gd name="T38" fmla="*/ 1 w 356"/>
                <a:gd name="T39" fmla="*/ 1 h 488"/>
                <a:gd name="T40" fmla="*/ 1 w 356"/>
                <a:gd name="T41" fmla="*/ 1 h 488"/>
                <a:gd name="T42" fmla="*/ 1 w 356"/>
                <a:gd name="T43" fmla="*/ 1 h 488"/>
                <a:gd name="T44" fmla="*/ 1 w 356"/>
                <a:gd name="T45" fmla="*/ 1 h 488"/>
                <a:gd name="T46" fmla="*/ 1 w 356"/>
                <a:gd name="T47" fmla="*/ 1 h 488"/>
                <a:gd name="T48" fmla="*/ 1 w 356"/>
                <a:gd name="T49" fmla="*/ 1 h 488"/>
                <a:gd name="T50" fmla="*/ 1 w 356"/>
                <a:gd name="T51" fmla="*/ 1 h 488"/>
                <a:gd name="T52" fmla="*/ 1 w 356"/>
                <a:gd name="T53" fmla="*/ 1 h 488"/>
                <a:gd name="T54" fmla="*/ 1 w 356"/>
                <a:gd name="T55" fmla="*/ 1 h 488"/>
                <a:gd name="T56" fmla="*/ 1 w 356"/>
                <a:gd name="T57" fmla="*/ 1 h 4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56"/>
                <a:gd name="T88" fmla="*/ 0 h 488"/>
                <a:gd name="T89" fmla="*/ 356 w 356"/>
                <a:gd name="T90" fmla="*/ 488 h 48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56" h="488">
                  <a:moveTo>
                    <a:pt x="106" y="79"/>
                  </a:moveTo>
                  <a:lnTo>
                    <a:pt x="255" y="0"/>
                  </a:lnTo>
                  <a:lnTo>
                    <a:pt x="346" y="65"/>
                  </a:lnTo>
                  <a:lnTo>
                    <a:pt x="356" y="160"/>
                  </a:lnTo>
                  <a:lnTo>
                    <a:pt x="332" y="365"/>
                  </a:lnTo>
                  <a:lnTo>
                    <a:pt x="199" y="477"/>
                  </a:lnTo>
                  <a:lnTo>
                    <a:pt x="53" y="488"/>
                  </a:lnTo>
                  <a:lnTo>
                    <a:pt x="0" y="412"/>
                  </a:lnTo>
                  <a:lnTo>
                    <a:pt x="0" y="272"/>
                  </a:lnTo>
                  <a:lnTo>
                    <a:pt x="70" y="110"/>
                  </a:lnTo>
                  <a:lnTo>
                    <a:pt x="22" y="272"/>
                  </a:lnTo>
                  <a:lnTo>
                    <a:pt x="36" y="359"/>
                  </a:lnTo>
                  <a:lnTo>
                    <a:pt x="126" y="418"/>
                  </a:lnTo>
                  <a:lnTo>
                    <a:pt x="87" y="337"/>
                  </a:lnTo>
                  <a:lnTo>
                    <a:pt x="202" y="337"/>
                  </a:lnTo>
                  <a:lnTo>
                    <a:pt x="283" y="295"/>
                  </a:lnTo>
                  <a:lnTo>
                    <a:pt x="322" y="171"/>
                  </a:lnTo>
                  <a:lnTo>
                    <a:pt x="255" y="258"/>
                  </a:lnTo>
                  <a:lnTo>
                    <a:pt x="196" y="303"/>
                  </a:lnTo>
                  <a:lnTo>
                    <a:pt x="129" y="323"/>
                  </a:lnTo>
                  <a:lnTo>
                    <a:pt x="199" y="275"/>
                  </a:lnTo>
                  <a:lnTo>
                    <a:pt x="269" y="188"/>
                  </a:lnTo>
                  <a:lnTo>
                    <a:pt x="308" y="98"/>
                  </a:lnTo>
                  <a:lnTo>
                    <a:pt x="213" y="213"/>
                  </a:lnTo>
                  <a:lnTo>
                    <a:pt x="244" y="90"/>
                  </a:lnTo>
                  <a:lnTo>
                    <a:pt x="157" y="101"/>
                  </a:lnTo>
                  <a:lnTo>
                    <a:pt x="224" y="59"/>
                  </a:lnTo>
                  <a:lnTo>
                    <a:pt x="106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74" name="Freeform 97"/>
            <p:cNvSpPr>
              <a:spLocks/>
            </p:cNvSpPr>
            <p:nvPr/>
          </p:nvSpPr>
          <p:spPr bwMode="auto">
            <a:xfrm>
              <a:off x="3720" y="2129"/>
              <a:ext cx="151" cy="143"/>
            </a:xfrm>
            <a:custGeom>
              <a:avLst/>
              <a:gdLst>
                <a:gd name="T0" fmla="*/ 0 w 303"/>
                <a:gd name="T1" fmla="*/ 0 h 286"/>
                <a:gd name="T2" fmla="*/ 0 w 303"/>
                <a:gd name="T3" fmla="*/ 1 h 286"/>
                <a:gd name="T4" fmla="*/ 0 w 303"/>
                <a:gd name="T5" fmla="*/ 1 h 286"/>
                <a:gd name="T6" fmla="*/ 0 w 303"/>
                <a:gd name="T7" fmla="*/ 1 h 286"/>
                <a:gd name="T8" fmla="*/ 0 w 303"/>
                <a:gd name="T9" fmla="*/ 1 h 286"/>
                <a:gd name="T10" fmla="*/ 0 w 303"/>
                <a:gd name="T11" fmla="*/ 1 h 286"/>
                <a:gd name="T12" fmla="*/ 0 w 303"/>
                <a:gd name="T13" fmla="*/ 1 h 286"/>
                <a:gd name="T14" fmla="*/ 0 w 303"/>
                <a:gd name="T15" fmla="*/ 1 h 286"/>
                <a:gd name="T16" fmla="*/ 0 w 303"/>
                <a:gd name="T17" fmla="*/ 1 h 286"/>
                <a:gd name="T18" fmla="*/ 0 w 303"/>
                <a:gd name="T19" fmla="*/ 1 h 286"/>
                <a:gd name="T20" fmla="*/ 0 w 303"/>
                <a:gd name="T21" fmla="*/ 1 h 286"/>
                <a:gd name="T22" fmla="*/ 0 w 303"/>
                <a:gd name="T23" fmla="*/ 1 h 286"/>
                <a:gd name="T24" fmla="*/ 0 w 303"/>
                <a:gd name="T25" fmla="*/ 1 h 286"/>
                <a:gd name="T26" fmla="*/ 0 w 303"/>
                <a:gd name="T27" fmla="*/ 1 h 286"/>
                <a:gd name="T28" fmla="*/ 0 w 303"/>
                <a:gd name="T29" fmla="*/ 1 h 286"/>
                <a:gd name="T30" fmla="*/ 0 w 303"/>
                <a:gd name="T31" fmla="*/ 1 h 286"/>
                <a:gd name="T32" fmla="*/ 0 w 303"/>
                <a:gd name="T33" fmla="*/ 1 h 286"/>
                <a:gd name="T34" fmla="*/ 0 w 303"/>
                <a:gd name="T35" fmla="*/ 1 h 286"/>
                <a:gd name="T36" fmla="*/ 0 w 303"/>
                <a:gd name="T37" fmla="*/ 1 h 286"/>
                <a:gd name="T38" fmla="*/ 0 w 303"/>
                <a:gd name="T39" fmla="*/ 1 h 286"/>
                <a:gd name="T40" fmla="*/ 0 w 303"/>
                <a:gd name="T41" fmla="*/ 1 h 286"/>
                <a:gd name="T42" fmla="*/ 0 w 303"/>
                <a:gd name="T43" fmla="*/ 1 h 286"/>
                <a:gd name="T44" fmla="*/ 0 w 303"/>
                <a:gd name="T45" fmla="*/ 1 h 286"/>
                <a:gd name="T46" fmla="*/ 0 w 303"/>
                <a:gd name="T47" fmla="*/ 1 h 286"/>
                <a:gd name="T48" fmla="*/ 0 w 303"/>
                <a:gd name="T49" fmla="*/ 1 h 286"/>
                <a:gd name="T50" fmla="*/ 0 w 303"/>
                <a:gd name="T51" fmla="*/ 1 h 286"/>
                <a:gd name="T52" fmla="*/ 0 w 303"/>
                <a:gd name="T53" fmla="*/ 0 h 286"/>
                <a:gd name="T54" fmla="*/ 0 w 303"/>
                <a:gd name="T55" fmla="*/ 0 h 2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3"/>
                <a:gd name="T85" fmla="*/ 0 h 286"/>
                <a:gd name="T86" fmla="*/ 303 w 303"/>
                <a:gd name="T87" fmla="*/ 286 h 28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3" h="286">
                  <a:moveTo>
                    <a:pt x="222" y="0"/>
                  </a:moveTo>
                  <a:lnTo>
                    <a:pt x="181" y="20"/>
                  </a:lnTo>
                  <a:lnTo>
                    <a:pt x="107" y="41"/>
                  </a:lnTo>
                  <a:lnTo>
                    <a:pt x="107" y="121"/>
                  </a:lnTo>
                  <a:lnTo>
                    <a:pt x="188" y="247"/>
                  </a:lnTo>
                  <a:lnTo>
                    <a:pt x="222" y="247"/>
                  </a:lnTo>
                  <a:lnTo>
                    <a:pt x="213" y="219"/>
                  </a:lnTo>
                  <a:lnTo>
                    <a:pt x="227" y="191"/>
                  </a:lnTo>
                  <a:lnTo>
                    <a:pt x="255" y="185"/>
                  </a:lnTo>
                  <a:lnTo>
                    <a:pt x="233" y="205"/>
                  </a:lnTo>
                  <a:lnTo>
                    <a:pt x="233" y="233"/>
                  </a:lnTo>
                  <a:lnTo>
                    <a:pt x="258" y="244"/>
                  </a:lnTo>
                  <a:lnTo>
                    <a:pt x="281" y="233"/>
                  </a:lnTo>
                  <a:lnTo>
                    <a:pt x="286" y="202"/>
                  </a:lnTo>
                  <a:lnTo>
                    <a:pt x="292" y="227"/>
                  </a:lnTo>
                  <a:lnTo>
                    <a:pt x="286" y="247"/>
                  </a:lnTo>
                  <a:lnTo>
                    <a:pt x="261" y="261"/>
                  </a:lnTo>
                  <a:lnTo>
                    <a:pt x="303" y="275"/>
                  </a:lnTo>
                  <a:lnTo>
                    <a:pt x="222" y="286"/>
                  </a:lnTo>
                  <a:lnTo>
                    <a:pt x="152" y="250"/>
                  </a:lnTo>
                  <a:lnTo>
                    <a:pt x="118" y="202"/>
                  </a:lnTo>
                  <a:lnTo>
                    <a:pt x="45" y="157"/>
                  </a:lnTo>
                  <a:lnTo>
                    <a:pt x="101" y="149"/>
                  </a:lnTo>
                  <a:lnTo>
                    <a:pt x="84" y="41"/>
                  </a:lnTo>
                  <a:lnTo>
                    <a:pt x="0" y="6"/>
                  </a:lnTo>
                  <a:lnTo>
                    <a:pt x="149" y="1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75" name="Freeform 98"/>
            <p:cNvSpPr>
              <a:spLocks/>
            </p:cNvSpPr>
            <p:nvPr/>
          </p:nvSpPr>
          <p:spPr bwMode="auto">
            <a:xfrm>
              <a:off x="3794" y="2131"/>
              <a:ext cx="35" cy="51"/>
            </a:xfrm>
            <a:custGeom>
              <a:avLst/>
              <a:gdLst>
                <a:gd name="T0" fmla="*/ 0 w 70"/>
                <a:gd name="T1" fmla="*/ 1 h 101"/>
                <a:gd name="T2" fmla="*/ 1 w 70"/>
                <a:gd name="T3" fmla="*/ 1 h 101"/>
                <a:gd name="T4" fmla="*/ 1 w 70"/>
                <a:gd name="T5" fmla="*/ 1 h 101"/>
                <a:gd name="T6" fmla="*/ 1 w 70"/>
                <a:gd name="T7" fmla="*/ 0 h 101"/>
                <a:gd name="T8" fmla="*/ 0 w 70"/>
                <a:gd name="T9" fmla="*/ 1 h 101"/>
                <a:gd name="T10" fmla="*/ 0 w 70"/>
                <a:gd name="T11" fmla="*/ 1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0"/>
                <a:gd name="T19" fmla="*/ 0 h 101"/>
                <a:gd name="T20" fmla="*/ 70 w 70"/>
                <a:gd name="T21" fmla="*/ 101 h 10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0" h="101">
                  <a:moveTo>
                    <a:pt x="0" y="17"/>
                  </a:moveTo>
                  <a:lnTo>
                    <a:pt x="27" y="101"/>
                  </a:lnTo>
                  <a:lnTo>
                    <a:pt x="27" y="75"/>
                  </a:lnTo>
                  <a:lnTo>
                    <a:pt x="7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76" name="Freeform 99"/>
            <p:cNvSpPr>
              <a:spLocks/>
            </p:cNvSpPr>
            <p:nvPr/>
          </p:nvSpPr>
          <p:spPr bwMode="auto">
            <a:xfrm>
              <a:off x="3818" y="2140"/>
              <a:ext cx="35" cy="64"/>
            </a:xfrm>
            <a:custGeom>
              <a:avLst/>
              <a:gdLst>
                <a:gd name="T0" fmla="*/ 1 w 70"/>
                <a:gd name="T1" fmla="*/ 0 h 127"/>
                <a:gd name="T2" fmla="*/ 0 w 70"/>
                <a:gd name="T3" fmla="*/ 1 h 127"/>
                <a:gd name="T4" fmla="*/ 0 w 70"/>
                <a:gd name="T5" fmla="*/ 1 h 127"/>
                <a:gd name="T6" fmla="*/ 1 w 70"/>
                <a:gd name="T7" fmla="*/ 1 h 127"/>
                <a:gd name="T8" fmla="*/ 1 w 70"/>
                <a:gd name="T9" fmla="*/ 1 h 127"/>
                <a:gd name="T10" fmla="*/ 1 w 70"/>
                <a:gd name="T11" fmla="*/ 1 h 127"/>
                <a:gd name="T12" fmla="*/ 1 w 70"/>
                <a:gd name="T13" fmla="*/ 0 h 127"/>
                <a:gd name="T14" fmla="*/ 1 w 70"/>
                <a:gd name="T15" fmla="*/ 0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0"/>
                <a:gd name="T25" fmla="*/ 0 h 127"/>
                <a:gd name="T26" fmla="*/ 70 w 70"/>
                <a:gd name="T27" fmla="*/ 127 h 1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0" h="127">
                  <a:moveTo>
                    <a:pt x="70" y="0"/>
                  </a:moveTo>
                  <a:lnTo>
                    <a:pt x="0" y="70"/>
                  </a:lnTo>
                  <a:lnTo>
                    <a:pt x="0" y="112"/>
                  </a:lnTo>
                  <a:lnTo>
                    <a:pt x="53" y="127"/>
                  </a:lnTo>
                  <a:lnTo>
                    <a:pt x="36" y="82"/>
                  </a:lnTo>
                  <a:lnTo>
                    <a:pt x="67" y="4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77" name="Freeform 100"/>
            <p:cNvSpPr>
              <a:spLocks/>
            </p:cNvSpPr>
            <p:nvPr/>
          </p:nvSpPr>
          <p:spPr bwMode="auto">
            <a:xfrm>
              <a:off x="3745" y="2304"/>
              <a:ext cx="288" cy="204"/>
            </a:xfrm>
            <a:custGeom>
              <a:avLst/>
              <a:gdLst>
                <a:gd name="T0" fmla="*/ 0 w 577"/>
                <a:gd name="T1" fmla="*/ 1 h 407"/>
                <a:gd name="T2" fmla="*/ 0 w 577"/>
                <a:gd name="T3" fmla="*/ 1 h 407"/>
                <a:gd name="T4" fmla="*/ 0 w 577"/>
                <a:gd name="T5" fmla="*/ 1 h 407"/>
                <a:gd name="T6" fmla="*/ 0 w 577"/>
                <a:gd name="T7" fmla="*/ 1 h 407"/>
                <a:gd name="T8" fmla="*/ 0 w 577"/>
                <a:gd name="T9" fmla="*/ 1 h 407"/>
                <a:gd name="T10" fmla="*/ 0 w 577"/>
                <a:gd name="T11" fmla="*/ 1 h 407"/>
                <a:gd name="T12" fmla="*/ 0 w 577"/>
                <a:gd name="T13" fmla="*/ 1 h 407"/>
                <a:gd name="T14" fmla="*/ 0 w 577"/>
                <a:gd name="T15" fmla="*/ 1 h 407"/>
                <a:gd name="T16" fmla="*/ 0 w 577"/>
                <a:gd name="T17" fmla="*/ 0 h 407"/>
                <a:gd name="T18" fmla="*/ 0 w 577"/>
                <a:gd name="T19" fmla="*/ 1 h 407"/>
                <a:gd name="T20" fmla="*/ 0 w 577"/>
                <a:gd name="T21" fmla="*/ 1 h 407"/>
                <a:gd name="T22" fmla="*/ 0 w 577"/>
                <a:gd name="T23" fmla="*/ 1 h 407"/>
                <a:gd name="T24" fmla="*/ 0 w 577"/>
                <a:gd name="T25" fmla="*/ 1 h 407"/>
                <a:gd name="T26" fmla="*/ 0 w 577"/>
                <a:gd name="T27" fmla="*/ 1 h 407"/>
                <a:gd name="T28" fmla="*/ 0 w 577"/>
                <a:gd name="T29" fmla="*/ 1 h 407"/>
                <a:gd name="T30" fmla="*/ 0 w 577"/>
                <a:gd name="T31" fmla="*/ 1 h 407"/>
                <a:gd name="T32" fmla="*/ 0 w 577"/>
                <a:gd name="T33" fmla="*/ 1 h 407"/>
                <a:gd name="T34" fmla="*/ 0 w 577"/>
                <a:gd name="T35" fmla="*/ 1 h 407"/>
                <a:gd name="T36" fmla="*/ 0 w 577"/>
                <a:gd name="T37" fmla="*/ 1 h 407"/>
                <a:gd name="T38" fmla="*/ 0 w 577"/>
                <a:gd name="T39" fmla="*/ 1 h 407"/>
                <a:gd name="T40" fmla="*/ 0 w 577"/>
                <a:gd name="T41" fmla="*/ 1 h 407"/>
                <a:gd name="T42" fmla="*/ 0 w 577"/>
                <a:gd name="T43" fmla="*/ 1 h 407"/>
                <a:gd name="T44" fmla="*/ 0 w 577"/>
                <a:gd name="T45" fmla="*/ 1 h 407"/>
                <a:gd name="T46" fmla="*/ 0 w 577"/>
                <a:gd name="T47" fmla="*/ 1 h 407"/>
                <a:gd name="T48" fmla="*/ 0 w 577"/>
                <a:gd name="T49" fmla="*/ 1 h 407"/>
                <a:gd name="T50" fmla="*/ 0 w 577"/>
                <a:gd name="T51" fmla="*/ 1 h 407"/>
                <a:gd name="T52" fmla="*/ 0 w 577"/>
                <a:gd name="T53" fmla="*/ 1 h 407"/>
                <a:gd name="T54" fmla="*/ 0 w 577"/>
                <a:gd name="T55" fmla="*/ 1 h 407"/>
                <a:gd name="T56" fmla="*/ 0 w 577"/>
                <a:gd name="T57" fmla="*/ 1 h 4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77"/>
                <a:gd name="T88" fmla="*/ 0 h 407"/>
                <a:gd name="T89" fmla="*/ 577 w 577"/>
                <a:gd name="T90" fmla="*/ 407 h 4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77" h="407">
                  <a:moveTo>
                    <a:pt x="201" y="12"/>
                  </a:moveTo>
                  <a:lnTo>
                    <a:pt x="271" y="118"/>
                  </a:lnTo>
                  <a:lnTo>
                    <a:pt x="419" y="202"/>
                  </a:lnTo>
                  <a:lnTo>
                    <a:pt x="512" y="202"/>
                  </a:lnTo>
                  <a:lnTo>
                    <a:pt x="537" y="170"/>
                  </a:lnTo>
                  <a:lnTo>
                    <a:pt x="538" y="138"/>
                  </a:lnTo>
                  <a:lnTo>
                    <a:pt x="529" y="96"/>
                  </a:lnTo>
                  <a:lnTo>
                    <a:pt x="557" y="61"/>
                  </a:lnTo>
                  <a:lnTo>
                    <a:pt x="540" y="0"/>
                  </a:lnTo>
                  <a:lnTo>
                    <a:pt x="577" y="62"/>
                  </a:lnTo>
                  <a:lnTo>
                    <a:pt x="543" y="96"/>
                  </a:lnTo>
                  <a:lnTo>
                    <a:pt x="543" y="114"/>
                  </a:lnTo>
                  <a:lnTo>
                    <a:pt x="552" y="145"/>
                  </a:lnTo>
                  <a:lnTo>
                    <a:pt x="543" y="184"/>
                  </a:lnTo>
                  <a:lnTo>
                    <a:pt x="515" y="212"/>
                  </a:lnTo>
                  <a:lnTo>
                    <a:pt x="478" y="219"/>
                  </a:lnTo>
                  <a:lnTo>
                    <a:pt x="394" y="212"/>
                  </a:lnTo>
                  <a:lnTo>
                    <a:pt x="336" y="224"/>
                  </a:lnTo>
                  <a:lnTo>
                    <a:pt x="266" y="291"/>
                  </a:lnTo>
                  <a:lnTo>
                    <a:pt x="227" y="337"/>
                  </a:lnTo>
                  <a:lnTo>
                    <a:pt x="230" y="359"/>
                  </a:lnTo>
                  <a:lnTo>
                    <a:pt x="195" y="393"/>
                  </a:lnTo>
                  <a:lnTo>
                    <a:pt x="0" y="407"/>
                  </a:lnTo>
                  <a:lnTo>
                    <a:pt x="182" y="359"/>
                  </a:lnTo>
                  <a:lnTo>
                    <a:pt x="244" y="289"/>
                  </a:lnTo>
                  <a:lnTo>
                    <a:pt x="302" y="227"/>
                  </a:lnTo>
                  <a:lnTo>
                    <a:pt x="226" y="118"/>
                  </a:lnTo>
                  <a:lnTo>
                    <a:pt x="20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78" name="Freeform 101"/>
            <p:cNvSpPr>
              <a:spLocks/>
            </p:cNvSpPr>
            <p:nvPr/>
          </p:nvSpPr>
          <p:spPr bwMode="auto">
            <a:xfrm>
              <a:off x="3546" y="2315"/>
              <a:ext cx="155" cy="185"/>
            </a:xfrm>
            <a:custGeom>
              <a:avLst/>
              <a:gdLst>
                <a:gd name="T0" fmla="*/ 0 w 311"/>
                <a:gd name="T1" fmla="*/ 1 h 368"/>
                <a:gd name="T2" fmla="*/ 0 w 311"/>
                <a:gd name="T3" fmla="*/ 1 h 368"/>
                <a:gd name="T4" fmla="*/ 0 w 311"/>
                <a:gd name="T5" fmla="*/ 1 h 368"/>
                <a:gd name="T6" fmla="*/ 0 w 311"/>
                <a:gd name="T7" fmla="*/ 1 h 368"/>
                <a:gd name="T8" fmla="*/ 0 w 311"/>
                <a:gd name="T9" fmla="*/ 1 h 368"/>
                <a:gd name="T10" fmla="*/ 0 w 311"/>
                <a:gd name="T11" fmla="*/ 1 h 368"/>
                <a:gd name="T12" fmla="*/ 0 w 311"/>
                <a:gd name="T13" fmla="*/ 1 h 368"/>
                <a:gd name="T14" fmla="*/ 0 w 311"/>
                <a:gd name="T15" fmla="*/ 1 h 368"/>
                <a:gd name="T16" fmla="*/ 0 w 311"/>
                <a:gd name="T17" fmla="*/ 1 h 368"/>
                <a:gd name="T18" fmla="*/ 0 w 311"/>
                <a:gd name="T19" fmla="*/ 1 h 368"/>
                <a:gd name="T20" fmla="*/ 0 w 311"/>
                <a:gd name="T21" fmla="*/ 1 h 368"/>
                <a:gd name="T22" fmla="*/ 0 w 311"/>
                <a:gd name="T23" fmla="*/ 1 h 368"/>
                <a:gd name="T24" fmla="*/ 0 w 311"/>
                <a:gd name="T25" fmla="*/ 1 h 368"/>
                <a:gd name="T26" fmla="*/ 0 w 311"/>
                <a:gd name="T27" fmla="*/ 1 h 368"/>
                <a:gd name="T28" fmla="*/ 0 w 311"/>
                <a:gd name="T29" fmla="*/ 0 h 368"/>
                <a:gd name="T30" fmla="*/ 0 w 311"/>
                <a:gd name="T31" fmla="*/ 1 h 368"/>
                <a:gd name="T32" fmla="*/ 0 w 311"/>
                <a:gd name="T33" fmla="*/ 1 h 3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1"/>
                <a:gd name="T52" fmla="*/ 0 h 368"/>
                <a:gd name="T53" fmla="*/ 311 w 311"/>
                <a:gd name="T54" fmla="*/ 368 h 3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1" h="368">
                  <a:moveTo>
                    <a:pt x="171" y="8"/>
                  </a:moveTo>
                  <a:lnTo>
                    <a:pt x="137" y="84"/>
                  </a:lnTo>
                  <a:lnTo>
                    <a:pt x="62" y="200"/>
                  </a:lnTo>
                  <a:lnTo>
                    <a:pt x="66" y="126"/>
                  </a:lnTo>
                  <a:lnTo>
                    <a:pt x="126" y="48"/>
                  </a:lnTo>
                  <a:lnTo>
                    <a:pt x="19" y="120"/>
                  </a:lnTo>
                  <a:lnTo>
                    <a:pt x="0" y="174"/>
                  </a:lnTo>
                  <a:lnTo>
                    <a:pt x="25" y="242"/>
                  </a:lnTo>
                  <a:lnTo>
                    <a:pt x="114" y="311"/>
                  </a:lnTo>
                  <a:lnTo>
                    <a:pt x="311" y="368"/>
                  </a:lnTo>
                  <a:lnTo>
                    <a:pt x="128" y="286"/>
                  </a:lnTo>
                  <a:lnTo>
                    <a:pt x="87" y="236"/>
                  </a:lnTo>
                  <a:lnTo>
                    <a:pt x="92" y="197"/>
                  </a:lnTo>
                  <a:lnTo>
                    <a:pt x="157" y="104"/>
                  </a:lnTo>
                  <a:lnTo>
                    <a:pt x="204" y="0"/>
                  </a:lnTo>
                  <a:lnTo>
                    <a:pt x="17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79" name="Freeform 102"/>
            <p:cNvSpPr>
              <a:spLocks/>
            </p:cNvSpPr>
            <p:nvPr/>
          </p:nvSpPr>
          <p:spPr bwMode="auto">
            <a:xfrm>
              <a:off x="4037" y="2072"/>
              <a:ext cx="33" cy="29"/>
            </a:xfrm>
            <a:custGeom>
              <a:avLst/>
              <a:gdLst>
                <a:gd name="T0" fmla="*/ 0 w 67"/>
                <a:gd name="T1" fmla="*/ 0 h 58"/>
                <a:gd name="T2" fmla="*/ 0 w 67"/>
                <a:gd name="T3" fmla="*/ 1 h 58"/>
                <a:gd name="T4" fmla="*/ 0 w 67"/>
                <a:gd name="T5" fmla="*/ 1 h 58"/>
                <a:gd name="T6" fmla="*/ 0 w 67"/>
                <a:gd name="T7" fmla="*/ 1 h 58"/>
                <a:gd name="T8" fmla="*/ 0 w 67"/>
                <a:gd name="T9" fmla="*/ 1 h 58"/>
                <a:gd name="T10" fmla="*/ 0 w 67"/>
                <a:gd name="T11" fmla="*/ 0 h 58"/>
                <a:gd name="T12" fmla="*/ 0 w 67"/>
                <a:gd name="T13" fmla="*/ 0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7"/>
                <a:gd name="T22" fmla="*/ 0 h 58"/>
                <a:gd name="T23" fmla="*/ 67 w 67"/>
                <a:gd name="T24" fmla="*/ 58 h 5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7" h="58">
                  <a:moveTo>
                    <a:pt x="57" y="0"/>
                  </a:moveTo>
                  <a:lnTo>
                    <a:pt x="67" y="19"/>
                  </a:lnTo>
                  <a:lnTo>
                    <a:pt x="50" y="40"/>
                  </a:lnTo>
                  <a:lnTo>
                    <a:pt x="0" y="58"/>
                  </a:lnTo>
                  <a:lnTo>
                    <a:pt x="31" y="2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80" name="Freeform 103"/>
            <p:cNvSpPr>
              <a:spLocks/>
            </p:cNvSpPr>
            <p:nvPr/>
          </p:nvSpPr>
          <p:spPr bwMode="auto">
            <a:xfrm>
              <a:off x="4018" y="2097"/>
              <a:ext cx="47" cy="67"/>
            </a:xfrm>
            <a:custGeom>
              <a:avLst/>
              <a:gdLst>
                <a:gd name="T0" fmla="*/ 1 w 93"/>
                <a:gd name="T1" fmla="*/ 0 h 133"/>
                <a:gd name="T2" fmla="*/ 1 w 93"/>
                <a:gd name="T3" fmla="*/ 1 h 133"/>
                <a:gd name="T4" fmla="*/ 1 w 93"/>
                <a:gd name="T5" fmla="*/ 1 h 133"/>
                <a:gd name="T6" fmla="*/ 0 w 93"/>
                <a:gd name="T7" fmla="*/ 1 h 133"/>
                <a:gd name="T8" fmla="*/ 1 w 93"/>
                <a:gd name="T9" fmla="*/ 1 h 133"/>
                <a:gd name="T10" fmla="*/ 1 w 93"/>
                <a:gd name="T11" fmla="*/ 1 h 133"/>
                <a:gd name="T12" fmla="*/ 1 w 93"/>
                <a:gd name="T13" fmla="*/ 1 h 133"/>
                <a:gd name="T14" fmla="*/ 1 w 93"/>
                <a:gd name="T15" fmla="*/ 1 h 133"/>
                <a:gd name="T16" fmla="*/ 1 w 93"/>
                <a:gd name="T17" fmla="*/ 1 h 133"/>
                <a:gd name="T18" fmla="*/ 1 w 93"/>
                <a:gd name="T19" fmla="*/ 1 h 133"/>
                <a:gd name="T20" fmla="*/ 1 w 93"/>
                <a:gd name="T21" fmla="*/ 1 h 133"/>
                <a:gd name="T22" fmla="*/ 1 w 93"/>
                <a:gd name="T23" fmla="*/ 1 h 133"/>
                <a:gd name="T24" fmla="*/ 1 w 93"/>
                <a:gd name="T25" fmla="*/ 1 h 133"/>
                <a:gd name="T26" fmla="*/ 1 w 93"/>
                <a:gd name="T27" fmla="*/ 0 h 133"/>
                <a:gd name="T28" fmla="*/ 1 w 93"/>
                <a:gd name="T29" fmla="*/ 0 h 1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3"/>
                <a:gd name="T46" fmla="*/ 0 h 133"/>
                <a:gd name="T47" fmla="*/ 93 w 93"/>
                <a:gd name="T48" fmla="*/ 133 h 1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3" h="133">
                  <a:moveTo>
                    <a:pt x="73" y="0"/>
                  </a:moveTo>
                  <a:lnTo>
                    <a:pt x="52" y="25"/>
                  </a:lnTo>
                  <a:lnTo>
                    <a:pt x="20" y="51"/>
                  </a:lnTo>
                  <a:lnTo>
                    <a:pt x="0" y="90"/>
                  </a:lnTo>
                  <a:lnTo>
                    <a:pt x="28" y="133"/>
                  </a:lnTo>
                  <a:lnTo>
                    <a:pt x="29" y="115"/>
                  </a:lnTo>
                  <a:lnTo>
                    <a:pt x="65" y="121"/>
                  </a:lnTo>
                  <a:lnTo>
                    <a:pt x="93" y="102"/>
                  </a:lnTo>
                  <a:lnTo>
                    <a:pt x="66" y="96"/>
                  </a:lnTo>
                  <a:lnTo>
                    <a:pt x="56" y="88"/>
                  </a:lnTo>
                  <a:lnTo>
                    <a:pt x="28" y="82"/>
                  </a:lnTo>
                  <a:lnTo>
                    <a:pt x="42" y="51"/>
                  </a:lnTo>
                  <a:lnTo>
                    <a:pt x="54" y="4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81" name="Freeform 104"/>
            <p:cNvSpPr>
              <a:spLocks/>
            </p:cNvSpPr>
            <p:nvPr/>
          </p:nvSpPr>
          <p:spPr bwMode="auto">
            <a:xfrm>
              <a:off x="4016" y="2126"/>
              <a:ext cx="74" cy="175"/>
            </a:xfrm>
            <a:custGeom>
              <a:avLst/>
              <a:gdLst>
                <a:gd name="T0" fmla="*/ 1 w 148"/>
                <a:gd name="T1" fmla="*/ 0 h 352"/>
                <a:gd name="T2" fmla="*/ 1 w 148"/>
                <a:gd name="T3" fmla="*/ 0 h 352"/>
                <a:gd name="T4" fmla="*/ 1 w 148"/>
                <a:gd name="T5" fmla="*/ 0 h 352"/>
                <a:gd name="T6" fmla="*/ 1 w 148"/>
                <a:gd name="T7" fmla="*/ 0 h 352"/>
                <a:gd name="T8" fmla="*/ 1 w 148"/>
                <a:gd name="T9" fmla="*/ 0 h 352"/>
                <a:gd name="T10" fmla="*/ 1 w 148"/>
                <a:gd name="T11" fmla="*/ 0 h 352"/>
                <a:gd name="T12" fmla="*/ 1 w 148"/>
                <a:gd name="T13" fmla="*/ 0 h 352"/>
                <a:gd name="T14" fmla="*/ 1 w 148"/>
                <a:gd name="T15" fmla="*/ 0 h 352"/>
                <a:gd name="T16" fmla="*/ 1 w 148"/>
                <a:gd name="T17" fmla="*/ 0 h 352"/>
                <a:gd name="T18" fmla="*/ 1 w 148"/>
                <a:gd name="T19" fmla="*/ 0 h 352"/>
                <a:gd name="T20" fmla="*/ 0 w 148"/>
                <a:gd name="T21" fmla="*/ 0 h 352"/>
                <a:gd name="T22" fmla="*/ 1 w 148"/>
                <a:gd name="T23" fmla="*/ 0 h 352"/>
                <a:gd name="T24" fmla="*/ 1 w 148"/>
                <a:gd name="T25" fmla="*/ 0 h 352"/>
                <a:gd name="T26" fmla="*/ 1 w 148"/>
                <a:gd name="T27" fmla="*/ 0 h 352"/>
                <a:gd name="T28" fmla="*/ 1 w 148"/>
                <a:gd name="T29" fmla="*/ 0 h 352"/>
                <a:gd name="T30" fmla="*/ 1 w 148"/>
                <a:gd name="T31" fmla="*/ 0 h 352"/>
                <a:gd name="T32" fmla="*/ 1 w 148"/>
                <a:gd name="T33" fmla="*/ 0 h 352"/>
                <a:gd name="T34" fmla="*/ 1 w 148"/>
                <a:gd name="T35" fmla="*/ 0 h 352"/>
                <a:gd name="T36" fmla="*/ 1 w 148"/>
                <a:gd name="T37" fmla="*/ 0 h 352"/>
                <a:gd name="T38" fmla="*/ 1 w 148"/>
                <a:gd name="T39" fmla="*/ 0 h 352"/>
                <a:gd name="T40" fmla="*/ 1 w 148"/>
                <a:gd name="T41" fmla="*/ 0 h 352"/>
                <a:gd name="T42" fmla="*/ 1 w 148"/>
                <a:gd name="T43" fmla="*/ 0 h 352"/>
                <a:gd name="T44" fmla="*/ 1 w 148"/>
                <a:gd name="T45" fmla="*/ 0 h 352"/>
                <a:gd name="T46" fmla="*/ 1 w 148"/>
                <a:gd name="T47" fmla="*/ 0 h 352"/>
                <a:gd name="T48" fmla="*/ 1 w 148"/>
                <a:gd name="T49" fmla="*/ 0 h 352"/>
                <a:gd name="T50" fmla="*/ 1 w 148"/>
                <a:gd name="T51" fmla="*/ 0 h 352"/>
                <a:gd name="T52" fmla="*/ 1 w 148"/>
                <a:gd name="T53" fmla="*/ 0 h 35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48"/>
                <a:gd name="T82" fmla="*/ 0 h 352"/>
                <a:gd name="T83" fmla="*/ 148 w 148"/>
                <a:gd name="T84" fmla="*/ 352 h 35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48" h="352">
                  <a:moveTo>
                    <a:pt x="61" y="0"/>
                  </a:moveTo>
                  <a:lnTo>
                    <a:pt x="117" y="98"/>
                  </a:lnTo>
                  <a:lnTo>
                    <a:pt x="148" y="151"/>
                  </a:lnTo>
                  <a:lnTo>
                    <a:pt x="146" y="171"/>
                  </a:lnTo>
                  <a:lnTo>
                    <a:pt x="120" y="190"/>
                  </a:lnTo>
                  <a:lnTo>
                    <a:pt x="75" y="223"/>
                  </a:lnTo>
                  <a:lnTo>
                    <a:pt x="70" y="260"/>
                  </a:lnTo>
                  <a:lnTo>
                    <a:pt x="89" y="297"/>
                  </a:lnTo>
                  <a:lnTo>
                    <a:pt x="78" y="324"/>
                  </a:lnTo>
                  <a:lnTo>
                    <a:pt x="36" y="330"/>
                  </a:lnTo>
                  <a:lnTo>
                    <a:pt x="0" y="352"/>
                  </a:lnTo>
                  <a:lnTo>
                    <a:pt x="33" y="324"/>
                  </a:lnTo>
                  <a:lnTo>
                    <a:pt x="73" y="304"/>
                  </a:lnTo>
                  <a:lnTo>
                    <a:pt x="59" y="243"/>
                  </a:lnTo>
                  <a:lnTo>
                    <a:pt x="23" y="290"/>
                  </a:lnTo>
                  <a:lnTo>
                    <a:pt x="57" y="212"/>
                  </a:lnTo>
                  <a:lnTo>
                    <a:pt x="64" y="159"/>
                  </a:lnTo>
                  <a:lnTo>
                    <a:pt x="92" y="159"/>
                  </a:lnTo>
                  <a:lnTo>
                    <a:pt x="68" y="179"/>
                  </a:lnTo>
                  <a:lnTo>
                    <a:pt x="68" y="209"/>
                  </a:lnTo>
                  <a:lnTo>
                    <a:pt x="81" y="212"/>
                  </a:lnTo>
                  <a:lnTo>
                    <a:pt x="98" y="192"/>
                  </a:lnTo>
                  <a:lnTo>
                    <a:pt x="138" y="170"/>
                  </a:lnTo>
                  <a:lnTo>
                    <a:pt x="138" y="146"/>
                  </a:lnTo>
                  <a:lnTo>
                    <a:pt x="109" y="10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82" name="Freeform 105"/>
            <p:cNvSpPr>
              <a:spLocks/>
            </p:cNvSpPr>
            <p:nvPr/>
          </p:nvSpPr>
          <p:spPr bwMode="auto">
            <a:xfrm>
              <a:off x="4015" y="2300"/>
              <a:ext cx="24" cy="36"/>
            </a:xfrm>
            <a:custGeom>
              <a:avLst/>
              <a:gdLst>
                <a:gd name="T0" fmla="*/ 1 w 47"/>
                <a:gd name="T1" fmla="*/ 0 h 73"/>
                <a:gd name="T2" fmla="*/ 1 w 47"/>
                <a:gd name="T3" fmla="*/ 0 h 73"/>
                <a:gd name="T4" fmla="*/ 1 w 47"/>
                <a:gd name="T5" fmla="*/ 0 h 73"/>
                <a:gd name="T6" fmla="*/ 1 w 47"/>
                <a:gd name="T7" fmla="*/ 0 h 73"/>
                <a:gd name="T8" fmla="*/ 1 w 47"/>
                <a:gd name="T9" fmla="*/ 0 h 73"/>
                <a:gd name="T10" fmla="*/ 0 w 47"/>
                <a:gd name="T11" fmla="*/ 0 h 73"/>
                <a:gd name="T12" fmla="*/ 1 w 47"/>
                <a:gd name="T13" fmla="*/ 0 h 73"/>
                <a:gd name="T14" fmla="*/ 1 w 47"/>
                <a:gd name="T15" fmla="*/ 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73"/>
                <a:gd name="T26" fmla="*/ 47 w 47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73">
                  <a:moveTo>
                    <a:pt x="5" y="0"/>
                  </a:moveTo>
                  <a:lnTo>
                    <a:pt x="47" y="40"/>
                  </a:lnTo>
                  <a:lnTo>
                    <a:pt x="47" y="59"/>
                  </a:lnTo>
                  <a:lnTo>
                    <a:pt x="33" y="73"/>
                  </a:lnTo>
                  <a:lnTo>
                    <a:pt x="38" y="48"/>
                  </a:lnTo>
                  <a:lnTo>
                    <a:pt x="0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83" name="Freeform 106"/>
            <p:cNvSpPr>
              <a:spLocks/>
            </p:cNvSpPr>
            <p:nvPr/>
          </p:nvSpPr>
          <p:spPr bwMode="auto">
            <a:xfrm>
              <a:off x="3731" y="2284"/>
              <a:ext cx="44" cy="199"/>
            </a:xfrm>
            <a:custGeom>
              <a:avLst/>
              <a:gdLst>
                <a:gd name="T0" fmla="*/ 1 w 87"/>
                <a:gd name="T1" fmla="*/ 0 h 398"/>
                <a:gd name="T2" fmla="*/ 1 w 87"/>
                <a:gd name="T3" fmla="*/ 1 h 398"/>
                <a:gd name="T4" fmla="*/ 0 w 87"/>
                <a:gd name="T5" fmla="*/ 1 h 398"/>
                <a:gd name="T6" fmla="*/ 1 w 87"/>
                <a:gd name="T7" fmla="*/ 1 h 398"/>
                <a:gd name="T8" fmla="*/ 1 w 87"/>
                <a:gd name="T9" fmla="*/ 0 h 398"/>
                <a:gd name="T10" fmla="*/ 1 w 87"/>
                <a:gd name="T11" fmla="*/ 0 h 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7"/>
                <a:gd name="T19" fmla="*/ 0 h 398"/>
                <a:gd name="T20" fmla="*/ 87 w 87"/>
                <a:gd name="T21" fmla="*/ 398 h 3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7" h="398">
                  <a:moveTo>
                    <a:pt x="82" y="0"/>
                  </a:moveTo>
                  <a:lnTo>
                    <a:pt x="54" y="77"/>
                  </a:lnTo>
                  <a:lnTo>
                    <a:pt x="0" y="398"/>
                  </a:lnTo>
                  <a:lnTo>
                    <a:pt x="87" y="11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84" name="Freeform 107"/>
            <p:cNvSpPr>
              <a:spLocks/>
            </p:cNvSpPr>
            <p:nvPr/>
          </p:nvSpPr>
          <p:spPr bwMode="auto">
            <a:xfrm>
              <a:off x="3777" y="2277"/>
              <a:ext cx="59" cy="139"/>
            </a:xfrm>
            <a:custGeom>
              <a:avLst/>
              <a:gdLst>
                <a:gd name="T0" fmla="*/ 1 w 116"/>
                <a:gd name="T1" fmla="*/ 1 h 276"/>
                <a:gd name="T2" fmla="*/ 0 w 116"/>
                <a:gd name="T3" fmla="*/ 1 h 276"/>
                <a:gd name="T4" fmla="*/ 1 w 116"/>
                <a:gd name="T5" fmla="*/ 1 h 276"/>
                <a:gd name="T6" fmla="*/ 1 w 116"/>
                <a:gd name="T7" fmla="*/ 0 h 276"/>
                <a:gd name="T8" fmla="*/ 1 w 116"/>
                <a:gd name="T9" fmla="*/ 1 h 276"/>
                <a:gd name="T10" fmla="*/ 1 w 116"/>
                <a:gd name="T11" fmla="*/ 1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276"/>
                <a:gd name="T20" fmla="*/ 116 w 116"/>
                <a:gd name="T21" fmla="*/ 276 h 27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276">
                  <a:moveTo>
                    <a:pt x="88" y="31"/>
                  </a:moveTo>
                  <a:lnTo>
                    <a:pt x="0" y="276"/>
                  </a:lnTo>
                  <a:lnTo>
                    <a:pt x="116" y="45"/>
                  </a:lnTo>
                  <a:lnTo>
                    <a:pt x="107" y="0"/>
                  </a:lnTo>
                  <a:lnTo>
                    <a:pt x="88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85" name="Freeform 108"/>
            <p:cNvSpPr>
              <a:spLocks/>
            </p:cNvSpPr>
            <p:nvPr/>
          </p:nvSpPr>
          <p:spPr bwMode="auto">
            <a:xfrm>
              <a:off x="3620" y="2302"/>
              <a:ext cx="65" cy="61"/>
            </a:xfrm>
            <a:custGeom>
              <a:avLst/>
              <a:gdLst>
                <a:gd name="T0" fmla="*/ 1 w 129"/>
                <a:gd name="T1" fmla="*/ 1 h 122"/>
                <a:gd name="T2" fmla="*/ 1 w 129"/>
                <a:gd name="T3" fmla="*/ 1 h 122"/>
                <a:gd name="T4" fmla="*/ 1 w 129"/>
                <a:gd name="T5" fmla="*/ 1 h 122"/>
                <a:gd name="T6" fmla="*/ 1 w 129"/>
                <a:gd name="T7" fmla="*/ 1 h 122"/>
                <a:gd name="T8" fmla="*/ 0 w 129"/>
                <a:gd name="T9" fmla="*/ 1 h 122"/>
                <a:gd name="T10" fmla="*/ 1 w 129"/>
                <a:gd name="T11" fmla="*/ 1 h 122"/>
                <a:gd name="T12" fmla="*/ 1 w 129"/>
                <a:gd name="T13" fmla="*/ 1 h 122"/>
                <a:gd name="T14" fmla="*/ 1 w 129"/>
                <a:gd name="T15" fmla="*/ 1 h 122"/>
                <a:gd name="T16" fmla="*/ 1 w 129"/>
                <a:gd name="T17" fmla="*/ 1 h 122"/>
                <a:gd name="T18" fmla="*/ 1 w 129"/>
                <a:gd name="T19" fmla="*/ 0 h 122"/>
                <a:gd name="T20" fmla="*/ 1 w 129"/>
                <a:gd name="T21" fmla="*/ 1 h 122"/>
                <a:gd name="T22" fmla="*/ 1 w 129"/>
                <a:gd name="T23" fmla="*/ 1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"/>
                <a:gd name="T37" fmla="*/ 0 h 122"/>
                <a:gd name="T38" fmla="*/ 129 w 129"/>
                <a:gd name="T39" fmla="*/ 122 h 1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" h="122">
                  <a:moveTo>
                    <a:pt x="70" y="33"/>
                  </a:moveTo>
                  <a:lnTo>
                    <a:pt x="96" y="38"/>
                  </a:lnTo>
                  <a:lnTo>
                    <a:pt x="96" y="66"/>
                  </a:lnTo>
                  <a:lnTo>
                    <a:pt x="70" y="103"/>
                  </a:lnTo>
                  <a:lnTo>
                    <a:pt x="0" y="122"/>
                  </a:lnTo>
                  <a:lnTo>
                    <a:pt x="70" y="117"/>
                  </a:lnTo>
                  <a:lnTo>
                    <a:pt x="115" y="94"/>
                  </a:lnTo>
                  <a:lnTo>
                    <a:pt x="129" y="47"/>
                  </a:lnTo>
                  <a:lnTo>
                    <a:pt x="119" y="5"/>
                  </a:lnTo>
                  <a:lnTo>
                    <a:pt x="82" y="0"/>
                  </a:lnTo>
                  <a:lnTo>
                    <a:pt x="7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86" name="Freeform 109"/>
            <p:cNvSpPr>
              <a:spLocks/>
            </p:cNvSpPr>
            <p:nvPr/>
          </p:nvSpPr>
          <p:spPr bwMode="auto">
            <a:xfrm>
              <a:off x="3689" y="2289"/>
              <a:ext cx="26" cy="57"/>
            </a:xfrm>
            <a:custGeom>
              <a:avLst/>
              <a:gdLst>
                <a:gd name="T0" fmla="*/ 0 w 51"/>
                <a:gd name="T1" fmla="*/ 0 h 115"/>
                <a:gd name="T2" fmla="*/ 1 w 51"/>
                <a:gd name="T3" fmla="*/ 0 h 115"/>
                <a:gd name="T4" fmla="*/ 1 w 51"/>
                <a:gd name="T5" fmla="*/ 0 h 115"/>
                <a:gd name="T6" fmla="*/ 1 w 51"/>
                <a:gd name="T7" fmla="*/ 0 h 115"/>
                <a:gd name="T8" fmla="*/ 1 w 51"/>
                <a:gd name="T9" fmla="*/ 0 h 115"/>
                <a:gd name="T10" fmla="*/ 1 w 51"/>
                <a:gd name="T11" fmla="*/ 0 h 115"/>
                <a:gd name="T12" fmla="*/ 1 w 51"/>
                <a:gd name="T13" fmla="*/ 0 h 115"/>
                <a:gd name="T14" fmla="*/ 0 w 51"/>
                <a:gd name="T15" fmla="*/ 0 h 115"/>
                <a:gd name="T16" fmla="*/ 0 w 51"/>
                <a:gd name="T17" fmla="*/ 0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115"/>
                <a:gd name="T29" fmla="*/ 51 w 51"/>
                <a:gd name="T30" fmla="*/ 115 h 1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115">
                  <a:moveTo>
                    <a:pt x="0" y="31"/>
                  </a:moveTo>
                  <a:lnTo>
                    <a:pt x="28" y="50"/>
                  </a:lnTo>
                  <a:lnTo>
                    <a:pt x="28" y="78"/>
                  </a:lnTo>
                  <a:lnTo>
                    <a:pt x="9" y="115"/>
                  </a:lnTo>
                  <a:lnTo>
                    <a:pt x="42" y="87"/>
                  </a:lnTo>
                  <a:lnTo>
                    <a:pt x="51" y="50"/>
                  </a:lnTo>
                  <a:lnTo>
                    <a:pt x="33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87" name="Freeform 110"/>
            <p:cNvSpPr>
              <a:spLocks/>
            </p:cNvSpPr>
            <p:nvPr/>
          </p:nvSpPr>
          <p:spPr bwMode="auto">
            <a:xfrm>
              <a:off x="3340" y="2411"/>
              <a:ext cx="190" cy="510"/>
            </a:xfrm>
            <a:custGeom>
              <a:avLst/>
              <a:gdLst>
                <a:gd name="T0" fmla="*/ 1 w 379"/>
                <a:gd name="T1" fmla="*/ 0 h 1020"/>
                <a:gd name="T2" fmla="*/ 1 w 379"/>
                <a:gd name="T3" fmla="*/ 1 h 1020"/>
                <a:gd name="T4" fmla="*/ 1 w 379"/>
                <a:gd name="T5" fmla="*/ 1 h 1020"/>
                <a:gd name="T6" fmla="*/ 0 w 379"/>
                <a:gd name="T7" fmla="*/ 1 h 1020"/>
                <a:gd name="T8" fmla="*/ 0 w 379"/>
                <a:gd name="T9" fmla="*/ 1 h 1020"/>
                <a:gd name="T10" fmla="*/ 1 w 379"/>
                <a:gd name="T11" fmla="*/ 1 h 1020"/>
                <a:gd name="T12" fmla="*/ 1 w 379"/>
                <a:gd name="T13" fmla="*/ 1 h 1020"/>
                <a:gd name="T14" fmla="*/ 1 w 379"/>
                <a:gd name="T15" fmla="*/ 1 h 1020"/>
                <a:gd name="T16" fmla="*/ 1 w 379"/>
                <a:gd name="T17" fmla="*/ 1 h 1020"/>
                <a:gd name="T18" fmla="*/ 1 w 379"/>
                <a:gd name="T19" fmla="*/ 1 h 1020"/>
                <a:gd name="T20" fmla="*/ 1 w 379"/>
                <a:gd name="T21" fmla="*/ 1 h 1020"/>
                <a:gd name="T22" fmla="*/ 1 w 379"/>
                <a:gd name="T23" fmla="*/ 0 h 1020"/>
                <a:gd name="T24" fmla="*/ 1 w 379"/>
                <a:gd name="T25" fmla="*/ 0 h 10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9"/>
                <a:gd name="T40" fmla="*/ 0 h 1020"/>
                <a:gd name="T41" fmla="*/ 379 w 379"/>
                <a:gd name="T42" fmla="*/ 1020 h 10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9" h="1020">
                  <a:moveTo>
                    <a:pt x="379" y="0"/>
                  </a:moveTo>
                  <a:lnTo>
                    <a:pt x="319" y="159"/>
                  </a:lnTo>
                  <a:lnTo>
                    <a:pt x="82" y="470"/>
                  </a:lnTo>
                  <a:lnTo>
                    <a:pt x="0" y="737"/>
                  </a:lnTo>
                  <a:lnTo>
                    <a:pt x="0" y="1020"/>
                  </a:lnTo>
                  <a:lnTo>
                    <a:pt x="59" y="751"/>
                  </a:lnTo>
                  <a:lnTo>
                    <a:pt x="161" y="631"/>
                  </a:lnTo>
                  <a:lnTo>
                    <a:pt x="64" y="678"/>
                  </a:lnTo>
                  <a:lnTo>
                    <a:pt x="129" y="474"/>
                  </a:lnTo>
                  <a:lnTo>
                    <a:pt x="258" y="278"/>
                  </a:lnTo>
                  <a:lnTo>
                    <a:pt x="356" y="191"/>
                  </a:lnTo>
                  <a:lnTo>
                    <a:pt x="3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88" name="Freeform 111"/>
            <p:cNvSpPr>
              <a:spLocks/>
            </p:cNvSpPr>
            <p:nvPr/>
          </p:nvSpPr>
          <p:spPr bwMode="auto">
            <a:xfrm>
              <a:off x="3549" y="2509"/>
              <a:ext cx="330" cy="111"/>
            </a:xfrm>
            <a:custGeom>
              <a:avLst/>
              <a:gdLst>
                <a:gd name="T0" fmla="*/ 0 w 661"/>
                <a:gd name="T1" fmla="*/ 1 h 222"/>
                <a:gd name="T2" fmla="*/ 0 w 661"/>
                <a:gd name="T3" fmla="*/ 1 h 222"/>
                <a:gd name="T4" fmla="*/ 0 w 661"/>
                <a:gd name="T5" fmla="*/ 1 h 222"/>
                <a:gd name="T6" fmla="*/ 0 w 661"/>
                <a:gd name="T7" fmla="*/ 1 h 222"/>
                <a:gd name="T8" fmla="*/ 0 w 661"/>
                <a:gd name="T9" fmla="*/ 0 h 222"/>
                <a:gd name="T10" fmla="*/ 0 w 661"/>
                <a:gd name="T11" fmla="*/ 1 h 222"/>
                <a:gd name="T12" fmla="*/ 0 w 661"/>
                <a:gd name="T13" fmla="*/ 1 h 222"/>
                <a:gd name="T14" fmla="*/ 0 w 661"/>
                <a:gd name="T15" fmla="*/ 1 h 222"/>
                <a:gd name="T16" fmla="*/ 0 w 661"/>
                <a:gd name="T17" fmla="*/ 1 h 222"/>
                <a:gd name="T18" fmla="*/ 0 w 661"/>
                <a:gd name="T19" fmla="*/ 1 h 2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1"/>
                <a:gd name="T31" fmla="*/ 0 h 222"/>
                <a:gd name="T32" fmla="*/ 661 w 661"/>
                <a:gd name="T33" fmla="*/ 222 h 2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1" h="222">
                  <a:moveTo>
                    <a:pt x="0" y="33"/>
                  </a:moveTo>
                  <a:lnTo>
                    <a:pt x="153" y="92"/>
                  </a:lnTo>
                  <a:lnTo>
                    <a:pt x="434" y="185"/>
                  </a:lnTo>
                  <a:lnTo>
                    <a:pt x="612" y="162"/>
                  </a:lnTo>
                  <a:lnTo>
                    <a:pt x="661" y="0"/>
                  </a:lnTo>
                  <a:lnTo>
                    <a:pt x="661" y="162"/>
                  </a:lnTo>
                  <a:lnTo>
                    <a:pt x="579" y="222"/>
                  </a:lnTo>
                  <a:lnTo>
                    <a:pt x="221" y="16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89" name="Freeform 112"/>
            <p:cNvSpPr>
              <a:spLocks/>
            </p:cNvSpPr>
            <p:nvPr/>
          </p:nvSpPr>
          <p:spPr bwMode="auto">
            <a:xfrm>
              <a:off x="3976" y="2408"/>
              <a:ext cx="373" cy="127"/>
            </a:xfrm>
            <a:custGeom>
              <a:avLst/>
              <a:gdLst>
                <a:gd name="T0" fmla="*/ 1 w 744"/>
                <a:gd name="T1" fmla="*/ 0 h 255"/>
                <a:gd name="T2" fmla="*/ 1 w 744"/>
                <a:gd name="T3" fmla="*/ 0 h 255"/>
                <a:gd name="T4" fmla="*/ 1 w 744"/>
                <a:gd name="T5" fmla="*/ 0 h 255"/>
                <a:gd name="T6" fmla="*/ 1 w 744"/>
                <a:gd name="T7" fmla="*/ 0 h 255"/>
                <a:gd name="T8" fmla="*/ 1 w 744"/>
                <a:gd name="T9" fmla="*/ 0 h 255"/>
                <a:gd name="T10" fmla="*/ 1 w 744"/>
                <a:gd name="T11" fmla="*/ 0 h 255"/>
                <a:gd name="T12" fmla="*/ 1 w 744"/>
                <a:gd name="T13" fmla="*/ 0 h 255"/>
                <a:gd name="T14" fmla="*/ 1 w 744"/>
                <a:gd name="T15" fmla="*/ 0 h 255"/>
                <a:gd name="T16" fmla="*/ 1 w 744"/>
                <a:gd name="T17" fmla="*/ 0 h 255"/>
                <a:gd name="T18" fmla="*/ 1 w 744"/>
                <a:gd name="T19" fmla="*/ 0 h 255"/>
                <a:gd name="T20" fmla="*/ 1 w 744"/>
                <a:gd name="T21" fmla="*/ 0 h 255"/>
                <a:gd name="T22" fmla="*/ 1 w 744"/>
                <a:gd name="T23" fmla="*/ 0 h 255"/>
                <a:gd name="T24" fmla="*/ 1 w 744"/>
                <a:gd name="T25" fmla="*/ 0 h 255"/>
                <a:gd name="T26" fmla="*/ 0 w 744"/>
                <a:gd name="T27" fmla="*/ 0 h 255"/>
                <a:gd name="T28" fmla="*/ 1 w 744"/>
                <a:gd name="T29" fmla="*/ 0 h 255"/>
                <a:gd name="T30" fmla="*/ 1 w 744"/>
                <a:gd name="T31" fmla="*/ 0 h 2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44"/>
                <a:gd name="T49" fmla="*/ 0 h 255"/>
                <a:gd name="T50" fmla="*/ 744 w 744"/>
                <a:gd name="T51" fmla="*/ 255 h 25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44" h="255">
                  <a:moveTo>
                    <a:pt x="43" y="0"/>
                  </a:moveTo>
                  <a:lnTo>
                    <a:pt x="191" y="64"/>
                  </a:lnTo>
                  <a:lnTo>
                    <a:pt x="234" y="59"/>
                  </a:lnTo>
                  <a:lnTo>
                    <a:pt x="371" y="102"/>
                  </a:lnTo>
                  <a:lnTo>
                    <a:pt x="426" y="132"/>
                  </a:lnTo>
                  <a:lnTo>
                    <a:pt x="558" y="162"/>
                  </a:lnTo>
                  <a:lnTo>
                    <a:pt x="744" y="255"/>
                  </a:lnTo>
                  <a:lnTo>
                    <a:pt x="562" y="191"/>
                  </a:lnTo>
                  <a:lnTo>
                    <a:pt x="416" y="166"/>
                  </a:lnTo>
                  <a:lnTo>
                    <a:pt x="298" y="118"/>
                  </a:lnTo>
                  <a:lnTo>
                    <a:pt x="220" y="98"/>
                  </a:lnTo>
                  <a:lnTo>
                    <a:pt x="157" y="157"/>
                  </a:lnTo>
                  <a:lnTo>
                    <a:pt x="180" y="88"/>
                  </a:lnTo>
                  <a:lnTo>
                    <a:pt x="0" y="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90" name="Freeform 113"/>
            <p:cNvSpPr>
              <a:spLocks/>
            </p:cNvSpPr>
            <p:nvPr/>
          </p:nvSpPr>
          <p:spPr bwMode="auto">
            <a:xfrm>
              <a:off x="3888" y="2467"/>
              <a:ext cx="213" cy="666"/>
            </a:xfrm>
            <a:custGeom>
              <a:avLst/>
              <a:gdLst>
                <a:gd name="T0" fmla="*/ 0 w 428"/>
                <a:gd name="T1" fmla="*/ 0 h 1333"/>
                <a:gd name="T2" fmla="*/ 0 w 428"/>
                <a:gd name="T3" fmla="*/ 0 h 1333"/>
                <a:gd name="T4" fmla="*/ 0 w 428"/>
                <a:gd name="T5" fmla="*/ 0 h 1333"/>
                <a:gd name="T6" fmla="*/ 0 w 428"/>
                <a:gd name="T7" fmla="*/ 0 h 1333"/>
                <a:gd name="T8" fmla="*/ 0 w 428"/>
                <a:gd name="T9" fmla="*/ 0 h 1333"/>
                <a:gd name="T10" fmla="*/ 0 w 428"/>
                <a:gd name="T11" fmla="*/ 0 h 1333"/>
                <a:gd name="T12" fmla="*/ 0 w 428"/>
                <a:gd name="T13" fmla="*/ 0 h 1333"/>
                <a:gd name="T14" fmla="*/ 0 w 428"/>
                <a:gd name="T15" fmla="*/ 0 h 1333"/>
                <a:gd name="T16" fmla="*/ 0 w 428"/>
                <a:gd name="T17" fmla="*/ 0 h 1333"/>
                <a:gd name="T18" fmla="*/ 0 w 428"/>
                <a:gd name="T19" fmla="*/ 0 h 1333"/>
                <a:gd name="T20" fmla="*/ 0 w 428"/>
                <a:gd name="T21" fmla="*/ 0 h 1333"/>
                <a:gd name="T22" fmla="*/ 0 w 428"/>
                <a:gd name="T23" fmla="*/ 0 h 1333"/>
                <a:gd name="T24" fmla="*/ 0 w 428"/>
                <a:gd name="T25" fmla="*/ 0 h 13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8"/>
                <a:gd name="T40" fmla="*/ 0 h 1333"/>
                <a:gd name="T41" fmla="*/ 428 w 428"/>
                <a:gd name="T42" fmla="*/ 1333 h 13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8" h="1333">
                  <a:moveTo>
                    <a:pt x="203" y="0"/>
                  </a:moveTo>
                  <a:lnTo>
                    <a:pt x="280" y="107"/>
                  </a:lnTo>
                  <a:lnTo>
                    <a:pt x="428" y="742"/>
                  </a:lnTo>
                  <a:lnTo>
                    <a:pt x="369" y="1047"/>
                  </a:lnTo>
                  <a:lnTo>
                    <a:pt x="196" y="1272"/>
                  </a:lnTo>
                  <a:lnTo>
                    <a:pt x="98" y="1333"/>
                  </a:lnTo>
                  <a:lnTo>
                    <a:pt x="0" y="1333"/>
                  </a:lnTo>
                  <a:lnTo>
                    <a:pt x="212" y="1047"/>
                  </a:lnTo>
                  <a:lnTo>
                    <a:pt x="212" y="1208"/>
                  </a:lnTo>
                  <a:lnTo>
                    <a:pt x="374" y="820"/>
                  </a:lnTo>
                  <a:lnTo>
                    <a:pt x="255" y="137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91" name="Freeform 114"/>
            <p:cNvSpPr>
              <a:spLocks/>
            </p:cNvSpPr>
            <p:nvPr/>
          </p:nvSpPr>
          <p:spPr bwMode="auto">
            <a:xfrm>
              <a:off x="3471" y="2713"/>
              <a:ext cx="355" cy="420"/>
            </a:xfrm>
            <a:custGeom>
              <a:avLst/>
              <a:gdLst>
                <a:gd name="T0" fmla="*/ 0 w 711"/>
                <a:gd name="T1" fmla="*/ 0 h 841"/>
                <a:gd name="T2" fmla="*/ 0 w 711"/>
                <a:gd name="T3" fmla="*/ 0 h 841"/>
                <a:gd name="T4" fmla="*/ 0 w 711"/>
                <a:gd name="T5" fmla="*/ 0 h 841"/>
                <a:gd name="T6" fmla="*/ 0 w 711"/>
                <a:gd name="T7" fmla="*/ 0 h 841"/>
                <a:gd name="T8" fmla="*/ 0 w 711"/>
                <a:gd name="T9" fmla="*/ 0 h 841"/>
                <a:gd name="T10" fmla="*/ 0 w 711"/>
                <a:gd name="T11" fmla="*/ 0 h 841"/>
                <a:gd name="T12" fmla="*/ 0 w 711"/>
                <a:gd name="T13" fmla="*/ 0 h 841"/>
                <a:gd name="T14" fmla="*/ 0 w 711"/>
                <a:gd name="T15" fmla="*/ 0 h 841"/>
                <a:gd name="T16" fmla="*/ 0 w 711"/>
                <a:gd name="T17" fmla="*/ 0 h 841"/>
                <a:gd name="T18" fmla="*/ 0 w 711"/>
                <a:gd name="T19" fmla="*/ 0 h 841"/>
                <a:gd name="T20" fmla="*/ 0 w 711"/>
                <a:gd name="T21" fmla="*/ 0 h 841"/>
                <a:gd name="T22" fmla="*/ 0 w 711"/>
                <a:gd name="T23" fmla="*/ 0 h 841"/>
                <a:gd name="T24" fmla="*/ 0 w 711"/>
                <a:gd name="T25" fmla="*/ 0 h 841"/>
                <a:gd name="T26" fmla="*/ 0 w 711"/>
                <a:gd name="T27" fmla="*/ 0 h 841"/>
                <a:gd name="T28" fmla="*/ 0 w 711"/>
                <a:gd name="T29" fmla="*/ 0 h 841"/>
                <a:gd name="T30" fmla="*/ 0 w 711"/>
                <a:gd name="T31" fmla="*/ 0 h 841"/>
                <a:gd name="T32" fmla="*/ 0 w 711"/>
                <a:gd name="T33" fmla="*/ 0 h 841"/>
                <a:gd name="T34" fmla="*/ 0 w 711"/>
                <a:gd name="T35" fmla="*/ 0 h 8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11"/>
                <a:gd name="T55" fmla="*/ 0 h 841"/>
                <a:gd name="T56" fmla="*/ 711 w 711"/>
                <a:gd name="T57" fmla="*/ 841 h 8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11" h="841">
                  <a:moveTo>
                    <a:pt x="0" y="0"/>
                  </a:moveTo>
                  <a:lnTo>
                    <a:pt x="137" y="0"/>
                  </a:lnTo>
                  <a:lnTo>
                    <a:pt x="396" y="239"/>
                  </a:lnTo>
                  <a:lnTo>
                    <a:pt x="396" y="57"/>
                  </a:lnTo>
                  <a:lnTo>
                    <a:pt x="519" y="368"/>
                  </a:lnTo>
                  <a:lnTo>
                    <a:pt x="519" y="466"/>
                  </a:lnTo>
                  <a:lnTo>
                    <a:pt x="485" y="608"/>
                  </a:lnTo>
                  <a:lnTo>
                    <a:pt x="613" y="544"/>
                  </a:lnTo>
                  <a:lnTo>
                    <a:pt x="515" y="706"/>
                  </a:lnTo>
                  <a:lnTo>
                    <a:pt x="711" y="603"/>
                  </a:lnTo>
                  <a:lnTo>
                    <a:pt x="617" y="771"/>
                  </a:lnTo>
                  <a:lnTo>
                    <a:pt x="706" y="841"/>
                  </a:lnTo>
                  <a:lnTo>
                    <a:pt x="505" y="841"/>
                  </a:lnTo>
                  <a:lnTo>
                    <a:pt x="387" y="362"/>
                  </a:lnTo>
                  <a:lnTo>
                    <a:pt x="285" y="166"/>
                  </a:lnTo>
                  <a:lnTo>
                    <a:pt x="187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92" name="Freeform 115"/>
            <p:cNvSpPr>
              <a:spLocks/>
            </p:cNvSpPr>
            <p:nvPr/>
          </p:nvSpPr>
          <p:spPr bwMode="auto">
            <a:xfrm>
              <a:off x="4042" y="2995"/>
              <a:ext cx="108" cy="138"/>
            </a:xfrm>
            <a:custGeom>
              <a:avLst/>
              <a:gdLst>
                <a:gd name="T0" fmla="*/ 1 w 216"/>
                <a:gd name="T1" fmla="*/ 0 h 277"/>
                <a:gd name="T2" fmla="*/ 1 w 216"/>
                <a:gd name="T3" fmla="*/ 0 h 277"/>
                <a:gd name="T4" fmla="*/ 1 w 216"/>
                <a:gd name="T5" fmla="*/ 0 h 277"/>
                <a:gd name="T6" fmla="*/ 1 w 216"/>
                <a:gd name="T7" fmla="*/ 0 h 277"/>
                <a:gd name="T8" fmla="*/ 1 w 216"/>
                <a:gd name="T9" fmla="*/ 0 h 277"/>
                <a:gd name="T10" fmla="*/ 1 w 216"/>
                <a:gd name="T11" fmla="*/ 0 h 277"/>
                <a:gd name="T12" fmla="*/ 0 w 216"/>
                <a:gd name="T13" fmla="*/ 0 h 277"/>
                <a:gd name="T14" fmla="*/ 1 w 216"/>
                <a:gd name="T15" fmla="*/ 0 h 277"/>
                <a:gd name="T16" fmla="*/ 1 w 216"/>
                <a:gd name="T17" fmla="*/ 0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6"/>
                <a:gd name="T28" fmla="*/ 0 h 277"/>
                <a:gd name="T29" fmla="*/ 216 w 216"/>
                <a:gd name="T30" fmla="*/ 277 h 2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6" h="277">
                  <a:moveTo>
                    <a:pt x="34" y="14"/>
                  </a:moveTo>
                  <a:lnTo>
                    <a:pt x="93" y="98"/>
                  </a:lnTo>
                  <a:lnTo>
                    <a:pt x="216" y="142"/>
                  </a:lnTo>
                  <a:lnTo>
                    <a:pt x="210" y="277"/>
                  </a:lnTo>
                  <a:lnTo>
                    <a:pt x="157" y="157"/>
                  </a:lnTo>
                  <a:lnTo>
                    <a:pt x="48" y="157"/>
                  </a:lnTo>
                  <a:lnTo>
                    <a:pt x="0" y="0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93" name="Freeform 116"/>
            <p:cNvSpPr>
              <a:spLocks/>
            </p:cNvSpPr>
            <p:nvPr/>
          </p:nvSpPr>
          <p:spPr bwMode="auto">
            <a:xfrm>
              <a:off x="4003" y="3091"/>
              <a:ext cx="49" cy="42"/>
            </a:xfrm>
            <a:custGeom>
              <a:avLst/>
              <a:gdLst>
                <a:gd name="T0" fmla="*/ 1 w 97"/>
                <a:gd name="T1" fmla="*/ 0 h 86"/>
                <a:gd name="T2" fmla="*/ 0 w 97"/>
                <a:gd name="T3" fmla="*/ 0 h 86"/>
                <a:gd name="T4" fmla="*/ 1 w 97"/>
                <a:gd name="T5" fmla="*/ 0 h 86"/>
                <a:gd name="T6" fmla="*/ 1 w 97"/>
                <a:gd name="T7" fmla="*/ 0 h 86"/>
                <a:gd name="T8" fmla="*/ 1 w 97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86"/>
                <a:gd name="T17" fmla="*/ 97 w 97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86">
                  <a:moveTo>
                    <a:pt x="97" y="0"/>
                  </a:moveTo>
                  <a:lnTo>
                    <a:pt x="0" y="86"/>
                  </a:lnTo>
                  <a:lnTo>
                    <a:pt x="83" y="86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94" name="Freeform 117"/>
            <p:cNvSpPr>
              <a:spLocks/>
            </p:cNvSpPr>
            <p:nvPr/>
          </p:nvSpPr>
          <p:spPr bwMode="auto">
            <a:xfrm>
              <a:off x="4028" y="2514"/>
              <a:ext cx="311" cy="243"/>
            </a:xfrm>
            <a:custGeom>
              <a:avLst/>
              <a:gdLst>
                <a:gd name="T0" fmla="*/ 1 w 622"/>
                <a:gd name="T1" fmla="*/ 0 h 487"/>
                <a:gd name="T2" fmla="*/ 0 w 622"/>
                <a:gd name="T3" fmla="*/ 0 h 487"/>
                <a:gd name="T4" fmla="*/ 1 w 622"/>
                <a:gd name="T5" fmla="*/ 0 h 487"/>
                <a:gd name="T6" fmla="*/ 1 w 622"/>
                <a:gd name="T7" fmla="*/ 0 h 487"/>
                <a:gd name="T8" fmla="*/ 1 w 622"/>
                <a:gd name="T9" fmla="*/ 0 h 487"/>
                <a:gd name="T10" fmla="*/ 1 w 622"/>
                <a:gd name="T11" fmla="*/ 0 h 487"/>
                <a:gd name="T12" fmla="*/ 1 w 622"/>
                <a:gd name="T13" fmla="*/ 0 h 487"/>
                <a:gd name="T14" fmla="*/ 1 w 622"/>
                <a:gd name="T15" fmla="*/ 0 h 487"/>
                <a:gd name="T16" fmla="*/ 1 w 622"/>
                <a:gd name="T17" fmla="*/ 0 h 487"/>
                <a:gd name="T18" fmla="*/ 1 w 622"/>
                <a:gd name="T19" fmla="*/ 0 h 487"/>
                <a:gd name="T20" fmla="*/ 1 w 622"/>
                <a:gd name="T21" fmla="*/ 0 h 487"/>
                <a:gd name="T22" fmla="*/ 1 w 622"/>
                <a:gd name="T23" fmla="*/ 0 h 4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2"/>
                <a:gd name="T37" fmla="*/ 0 h 487"/>
                <a:gd name="T38" fmla="*/ 622 w 622"/>
                <a:gd name="T39" fmla="*/ 487 h 48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2" h="487">
                  <a:moveTo>
                    <a:pt x="30" y="0"/>
                  </a:moveTo>
                  <a:lnTo>
                    <a:pt x="0" y="94"/>
                  </a:lnTo>
                  <a:lnTo>
                    <a:pt x="44" y="294"/>
                  </a:lnTo>
                  <a:lnTo>
                    <a:pt x="496" y="487"/>
                  </a:lnTo>
                  <a:lnTo>
                    <a:pt x="569" y="330"/>
                  </a:lnTo>
                  <a:lnTo>
                    <a:pt x="622" y="123"/>
                  </a:lnTo>
                  <a:lnTo>
                    <a:pt x="544" y="294"/>
                  </a:lnTo>
                  <a:lnTo>
                    <a:pt x="98" y="114"/>
                  </a:lnTo>
                  <a:lnTo>
                    <a:pt x="103" y="30"/>
                  </a:lnTo>
                  <a:lnTo>
                    <a:pt x="48" y="9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95" name="Freeform 118"/>
            <p:cNvSpPr>
              <a:spLocks/>
            </p:cNvSpPr>
            <p:nvPr/>
          </p:nvSpPr>
          <p:spPr bwMode="auto">
            <a:xfrm>
              <a:off x="4278" y="2656"/>
              <a:ext cx="279" cy="123"/>
            </a:xfrm>
            <a:custGeom>
              <a:avLst/>
              <a:gdLst>
                <a:gd name="T0" fmla="*/ 0 w 558"/>
                <a:gd name="T1" fmla="*/ 1 h 246"/>
                <a:gd name="T2" fmla="*/ 1 w 558"/>
                <a:gd name="T3" fmla="*/ 1 h 246"/>
                <a:gd name="T4" fmla="*/ 1 w 558"/>
                <a:gd name="T5" fmla="*/ 1 h 246"/>
                <a:gd name="T6" fmla="*/ 1 w 558"/>
                <a:gd name="T7" fmla="*/ 1 h 246"/>
                <a:gd name="T8" fmla="*/ 1 w 558"/>
                <a:gd name="T9" fmla="*/ 1 h 246"/>
                <a:gd name="T10" fmla="*/ 1 w 558"/>
                <a:gd name="T11" fmla="*/ 1 h 246"/>
                <a:gd name="T12" fmla="*/ 1 w 558"/>
                <a:gd name="T13" fmla="*/ 0 h 246"/>
                <a:gd name="T14" fmla="*/ 1 w 558"/>
                <a:gd name="T15" fmla="*/ 1 h 246"/>
                <a:gd name="T16" fmla="*/ 1 w 558"/>
                <a:gd name="T17" fmla="*/ 1 h 246"/>
                <a:gd name="T18" fmla="*/ 1 w 558"/>
                <a:gd name="T19" fmla="*/ 1 h 246"/>
                <a:gd name="T20" fmla="*/ 1 w 558"/>
                <a:gd name="T21" fmla="*/ 1 h 246"/>
                <a:gd name="T22" fmla="*/ 1 w 558"/>
                <a:gd name="T23" fmla="*/ 1 h 246"/>
                <a:gd name="T24" fmla="*/ 1 w 558"/>
                <a:gd name="T25" fmla="*/ 1 h 246"/>
                <a:gd name="T26" fmla="*/ 1 w 558"/>
                <a:gd name="T27" fmla="*/ 1 h 246"/>
                <a:gd name="T28" fmla="*/ 0 w 558"/>
                <a:gd name="T29" fmla="*/ 1 h 246"/>
                <a:gd name="T30" fmla="*/ 0 w 558"/>
                <a:gd name="T31" fmla="*/ 1 h 2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58"/>
                <a:gd name="T49" fmla="*/ 0 h 246"/>
                <a:gd name="T50" fmla="*/ 558 w 558"/>
                <a:gd name="T51" fmla="*/ 246 h 24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58" h="246">
                  <a:moveTo>
                    <a:pt x="0" y="152"/>
                  </a:moveTo>
                  <a:lnTo>
                    <a:pt x="264" y="246"/>
                  </a:lnTo>
                  <a:lnTo>
                    <a:pt x="401" y="246"/>
                  </a:lnTo>
                  <a:lnTo>
                    <a:pt x="558" y="166"/>
                  </a:lnTo>
                  <a:lnTo>
                    <a:pt x="490" y="98"/>
                  </a:lnTo>
                  <a:lnTo>
                    <a:pt x="372" y="50"/>
                  </a:lnTo>
                  <a:lnTo>
                    <a:pt x="372" y="0"/>
                  </a:lnTo>
                  <a:lnTo>
                    <a:pt x="348" y="50"/>
                  </a:lnTo>
                  <a:lnTo>
                    <a:pt x="476" y="128"/>
                  </a:lnTo>
                  <a:lnTo>
                    <a:pt x="485" y="166"/>
                  </a:lnTo>
                  <a:lnTo>
                    <a:pt x="378" y="216"/>
                  </a:lnTo>
                  <a:lnTo>
                    <a:pt x="284" y="221"/>
                  </a:lnTo>
                  <a:lnTo>
                    <a:pt x="151" y="143"/>
                  </a:lnTo>
                  <a:lnTo>
                    <a:pt x="19" y="103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96" name="Freeform 119"/>
            <p:cNvSpPr>
              <a:spLocks/>
            </p:cNvSpPr>
            <p:nvPr/>
          </p:nvSpPr>
          <p:spPr bwMode="auto">
            <a:xfrm>
              <a:off x="4391" y="2258"/>
              <a:ext cx="905" cy="589"/>
            </a:xfrm>
            <a:custGeom>
              <a:avLst/>
              <a:gdLst>
                <a:gd name="T0" fmla="*/ 0 w 1810"/>
                <a:gd name="T1" fmla="*/ 0 h 1179"/>
                <a:gd name="T2" fmla="*/ 1 w 1810"/>
                <a:gd name="T3" fmla="*/ 0 h 1179"/>
                <a:gd name="T4" fmla="*/ 1 w 1810"/>
                <a:gd name="T5" fmla="*/ 0 h 1179"/>
                <a:gd name="T6" fmla="*/ 1 w 1810"/>
                <a:gd name="T7" fmla="*/ 0 h 1179"/>
                <a:gd name="T8" fmla="*/ 1 w 1810"/>
                <a:gd name="T9" fmla="*/ 0 h 1179"/>
                <a:gd name="T10" fmla="*/ 1 w 1810"/>
                <a:gd name="T11" fmla="*/ 0 h 1179"/>
                <a:gd name="T12" fmla="*/ 1 w 1810"/>
                <a:gd name="T13" fmla="*/ 0 h 1179"/>
                <a:gd name="T14" fmla="*/ 1 w 1810"/>
                <a:gd name="T15" fmla="*/ 0 h 1179"/>
                <a:gd name="T16" fmla="*/ 1 w 1810"/>
                <a:gd name="T17" fmla="*/ 0 h 1179"/>
                <a:gd name="T18" fmla="*/ 1 w 1810"/>
                <a:gd name="T19" fmla="*/ 0 h 1179"/>
                <a:gd name="T20" fmla="*/ 1 w 1810"/>
                <a:gd name="T21" fmla="*/ 0 h 1179"/>
                <a:gd name="T22" fmla="*/ 1 w 1810"/>
                <a:gd name="T23" fmla="*/ 0 h 1179"/>
                <a:gd name="T24" fmla="*/ 1 w 1810"/>
                <a:gd name="T25" fmla="*/ 0 h 1179"/>
                <a:gd name="T26" fmla="*/ 1 w 1810"/>
                <a:gd name="T27" fmla="*/ 0 h 1179"/>
                <a:gd name="T28" fmla="*/ 1 w 1810"/>
                <a:gd name="T29" fmla="*/ 0 h 1179"/>
                <a:gd name="T30" fmla="*/ 1 w 1810"/>
                <a:gd name="T31" fmla="*/ 0 h 1179"/>
                <a:gd name="T32" fmla="*/ 1 w 1810"/>
                <a:gd name="T33" fmla="*/ 0 h 1179"/>
                <a:gd name="T34" fmla="*/ 1 w 1810"/>
                <a:gd name="T35" fmla="*/ 0 h 1179"/>
                <a:gd name="T36" fmla="*/ 1 w 1810"/>
                <a:gd name="T37" fmla="*/ 0 h 1179"/>
                <a:gd name="T38" fmla="*/ 1 w 1810"/>
                <a:gd name="T39" fmla="*/ 0 h 1179"/>
                <a:gd name="T40" fmla="*/ 1 w 1810"/>
                <a:gd name="T41" fmla="*/ 0 h 1179"/>
                <a:gd name="T42" fmla="*/ 1 w 1810"/>
                <a:gd name="T43" fmla="*/ 0 h 1179"/>
                <a:gd name="T44" fmla="*/ 1 w 1810"/>
                <a:gd name="T45" fmla="*/ 0 h 1179"/>
                <a:gd name="T46" fmla="*/ 1 w 1810"/>
                <a:gd name="T47" fmla="*/ 0 h 1179"/>
                <a:gd name="T48" fmla="*/ 1 w 1810"/>
                <a:gd name="T49" fmla="*/ 0 h 1179"/>
                <a:gd name="T50" fmla="*/ 1 w 1810"/>
                <a:gd name="T51" fmla="*/ 0 h 1179"/>
                <a:gd name="T52" fmla="*/ 1 w 1810"/>
                <a:gd name="T53" fmla="*/ 0 h 1179"/>
                <a:gd name="T54" fmla="*/ 0 w 1810"/>
                <a:gd name="T55" fmla="*/ 0 h 1179"/>
                <a:gd name="T56" fmla="*/ 0 w 1810"/>
                <a:gd name="T57" fmla="*/ 0 h 117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0"/>
                <a:gd name="T88" fmla="*/ 0 h 1179"/>
                <a:gd name="T89" fmla="*/ 1810 w 1810"/>
                <a:gd name="T90" fmla="*/ 1179 h 117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0" h="1179">
                  <a:moveTo>
                    <a:pt x="0" y="1012"/>
                  </a:moveTo>
                  <a:lnTo>
                    <a:pt x="49" y="1105"/>
                  </a:lnTo>
                  <a:lnTo>
                    <a:pt x="162" y="1105"/>
                  </a:lnTo>
                  <a:lnTo>
                    <a:pt x="319" y="1179"/>
                  </a:lnTo>
                  <a:lnTo>
                    <a:pt x="583" y="1119"/>
                  </a:lnTo>
                  <a:lnTo>
                    <a:pt x="745" y="1119"/>
                  </a:lnTo>
                  <a:lnTo>
                    <a:pt x="1266" y="998"/>
                  </a:lnTo>
                  <a:lnTo>
                    <a:pt x="1740" y="787"/>
                  </a:lnTo>
                  <a:lnTo>
                    <a:pt x="1785" y="570"/>
                  </a:lnTo>
                  <a:lnTo>
                    <a:pt x="1810" y="6"/>
                  </a:lnTo>
                  <a:lnTo>
                    <a:pt x="1619" y="0"/>
                  </a:lnTo>
                  <a:lnTo>
                    <a:pt x="1369" y="93"/>
                  </a:lnTo>
                  <a:lnTo>
                    <a:pt x="1692" y="40"/>
                  </a:lnTo>
                  <a:lnTo>
                    <a:pt x="1692" y="216"/>
                  </a:lnTo>
                  <a:lnTo>
                    <a:pt x="1658" y="418"/>
                  </a:lnTo>
                  <a:lnTo>
                    <a:pt x="1717" y="511"/>
                  </a:lnTo>
                  <a:lnTo>
                    <a:pt x="1717" y="589"/>
                  </a:lnTo>
                  <a:lnTo>
                    <a:pt x="1555" y="732"/>
                  </a:lnTo>
                  <a:lnTo>
                    <a:pt x="1157" y="939"/>
                  </a:lnTo>
                  <a:lnTo>
                    <a:pt x="731" y="1037"/>
                  </a:lnTo>
                  <a:lnTo>
                    <a:pt x="565" y="1067"/>
                  </a:lnTo>
                  <a:lnTo>
                    <a:pt x="328" y="1155"/>
                  </a:lnTo>
                  <a:lnTo>
                    <a:pt x="201" y="1101"/>
                  </a:lnTo>
                  <a:lnTo>
                    <a:pt x="269" y="1101"/>
                  </a:lnTo>
                  <a:lnTo>
                    <a:pt x="308" y="1067"/>
                  </a:lnTo>
                  <a:lnTo>
                    <a:pt x="182" y="1085"/>
                  </a:lnTo>
                  <a:lnTo>
                    <a:pt x="69" y="1085"/>
                  </a:lnTo>
                  <a:lnTo>
                    <a:pt x="0" y="10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97" name="Freeform 120"/>
            <p:cNvSpPr>
              <a:spLocks/>
            </p:cNvSpPr>
            <p:nvPr/>
          </p:nvSpPr>
          <p:spPr bwMode="auto">
            <a:xfrm>
              <a:off x="4506" y="2791"/>
              <a:ext cx="172" cy="45"/>
            </a:xfrm>
            <a:custGeom>
              <a:avLst/>
              <a:gdLst>
                <a:gd name="T0" fmla="*/ 0 w 344"/>
                <a:gd name="T1" fmla="*/ 1 h 88"/>
                <a:gd name="T2" fmla="*/ 1 w 344"/>
                <a:gd name="T3" fmla="*/ 1 h 88"/>
                <a:gd name="T4" fmla="*/ 1 w 344"/>
                <a:gd name="T5" fmla="*/ 1 h 88"/>
                <a:gd name="T6" fmla="*/ 1 w 344"/>
                <a:gd name="T7" fmla="*/ 0 h 88"/>
                <a:gd name="T8" fmla="*/ 1 w 344"/>
                <a:gd name="T9" fmla="*/ 1 h 88"/>
                <a:gd name="T10" fmla="*/ 1 w 344"/>
                <a:gd name="T11" fmla="*/ 1 h 88"/>
                <a:gd name="T12" fmla="*/ 0 w 344"/>
                <a:gd name="T13" fmla="*/ 1 h 88"/>
                <a:gd name="T14" fmla="*/ 0 w 344"/>
                <a:gd name="T15" fmla="*/ 1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4"/>
                <a:gd name="T25" fmla="*/ 0 h 88"/>
                <a:gd name="T26" fmla="*/ 344 w 344"/>
                <a:gd name="T27" fmla="*/ 88 h 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4" h="88">
                  <a:moveTo>
                    <a:pt x="0" y="59"/>
                  </a:moveTo>
                  <a:lnTo>
                    <a:pt x="74" y="59"/>
                  </a:lnTo>
                  <a:lnTo>
                    <a:pt x="119" y="29"/>
                  </a:lnTo>
                  <a:lnTo>
                    <a:pt x="344" y="0"/>
                  </a:lnTo>
                  <a:lnTo>
                    <a:pt x="137" y="38"/>
                  </a:lnTo>
                  <a:lnTo>
                    <a:pt x="69" y="88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98" name="Freeform 121"/>
            <p:cNvSpPr>
              <a:spLocks/>
            </p:cNvSpPr>
            <p:nvPr/>
          </p:nvSpPr>
          <p:spPr bwMode="auto">
            <a:xfrm>
              <a:off x="4469" y="2069"/>
              <a:ext cx="615" cy="661"/>
            </a:xfrm>
            <a:custGeom>
              <a:avLst/>
              <a:gdLst>
                <a:gd name="T0" fmla="*/ 0 w 1230"/>
                <a:gd name="T1" fmla="*/ 1 h 1322"/>
                <a:gd name="T2" fmla="*/ 1 w 1230"/>
                <a:gd name="T3" fmla="*/ 1 h 1322"/>
                <a:gd name="T4" fmla="*/ 1 w 1230"/>
                <a:gd name="T5" fmla="*/ 1 h 1322"/>
                <a:gd name="T6" fmla="*/ 1 w 1230"/>
                <a:gd name="T7" fmla="*/ 1 h 1322"/>
                <a:gd name="T8" fmla="*/ 1 w 1230"/>
                <a:gd name="T9" fmla="*/ 1 h 1322"/>
                <a:gd name="T10" fmla="*/ 1 w 1230"/>
                <a:gd name="T11" fmla="*/ 1 h 1322"/>
                <a:gd name="T12" fmla="*/ 1 w 1230"/>
                <a:gd name="T13" fmla="*/ 1 h 1322"/>
                <a:gd name="T14" fmla="*/ 1 w 1230"/>
                <a:gd name="T15" fmla="*/ 1 h 1322"/>
                <a:gd name="T16" fmla="*/ 1 w 1230"/>
                <a:gd name="T17" fmla="*/ 1 h 1322"/>
                <a:gd name="T18" fmla="*/ 1 w 1230"/>
                <a:gd name="T19" fmla="*/ 1 h 1322"/>
                <a:gd name="T20" fmla="*/ 1 w 1230"/>
                <a:gd name="T21" fmla="*/ 1 h 1322"/>
                <a:gd name="T22" fmla="*/ 1 w 1230"/>
                <a:gd name="T23" fmla="*/ 1 h 1322"/>
                <a:gd name="T24" fmla="*/ 1 w 1230"/>
                <a:gd name="T25" fmla="*/ 1 h 1322"/>
                <a:gd name="T26" fmla="*/ 1 w 1230"/>
                <a:gd name="T27" fmla="*/ 1 h 1322"/>
                <a:gd name="T28" fmla="*/ 1 w 1230"/>
                <a:gd name="T29" fmla="*/ 1 h 1322"/>
                <a:gd name="T30" fmla="*/ 1 w 1230"/>
                <a:gd name="T31" fmla="*/ 1 h 1322"/>
                <a:gd name="T32" fmla="*/ 1 w 1230"/>
                <a:gd name="T33" fmla="*/ 1 h 1322"/>
                <a:gd name="T34" fmla="*/ 1 w 1230"/>
                <a:gd name="T35" fmla="*/ 0 h 1322"/>
                <a:gd name="T36" fmla="*/ 1 w 1230"/>
                <a:gd name="T37" fmla="*/ 1 h 1322"/>
                <a:gd name="T38" fmla="*/ 1 w 1230"/>
                <a:gd name="T39" fmla="*/ 1 h 1322"/>
                <a:gd name="T40" fmla="*/ 1 w 1230"/>
                <a:gd name="T41" fmla="*/ 1 h 1322"/>
                <a:gd name="T42" fmla="*/ 1 w 1230"/>
                <a:gd name="T43" fmla="*/ 1 h 1322"/>
                <a:gd name="T44" fmla="*/ 1 w 1230"/>
                <a:gd name="T45" fmla="*/ 1 h 1322"/>
                <a:gd name="T46" fmla="*/ 1 w 1230"/>
                <a:gd name="T47" fmla="*/ 1 h 1322"/>
                <a:gd name="T48" fmla="*/ 1 w 1230"/>
                <a:gd name="T49" fmla="*/ 1 h 1322"/>
                <a:gd name="T50" fmla="*/ 1 w 1230"/>
                <a:gd name="T51" fmla="*/ 1 h 1322"/>
                <a:gd name="T52" fmla="*/ 1 w 1230"/>
                <a:gd name="T53" fmla="*/ 1 h 1322"/>
                <a:gd name="T54" fmla="*/ 1 w 1230"/>
                <a:gd name="T55" fmla="*/ 1 h 1322"/>
                <a:gd name="T56" fmla="*/ 1 w 1230"/>
                <a:gd name="T57" fmla="*/ 1 h 1322"/>
                <a:gd name="T58" fmla="*/ 1 w 1230"/>
                <a:gd name="T59" fmla="*/ 1 h 1322"/>
                <a:gd name="T60" fmla="*/ 1 w 1230"/>
                <a:gd name="T61" fmla="*/ 1 h 1322"/>
                <a:gd name="T62" fmla="*/ 1 w 1230"/>
                <a:gd name="T63" fmla="*/ 1 h 1322"/>
                <a:gd name="T64" fmla="*/ 1 w 1230"/>
                <a:gd name="T65" fmla="*/ 1 h 1322"/>
                <a:gd name="T66" fmla="*/ 1 w 1230"/>
                <a:gd name="T67" fmla="*/ 1 h 1322"/>
                <a:gd name="T68" fmla="*/ 0 w 1230"/>
                <a:gd name="T69" fmla="*/ 1 h 1322"/>
                <a:gd name="T70" fmla="*/ 0 w 1230"/>
                <a:gd name="T71" fmla="*/ 1 h 13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30"/>
                <a:gd name="T109" fmla="*/ 0 h 1322"/>
                <a:gd name="T110" fmla="*/ 1230 w 1230"/>
                <a:gd name="T111" fmla="*/ 1322 h 13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30" h="1322">
                  <a:moveTo>
                    <a:pt x="0" y="1179"/>
                  </a:moveTo>
                  <a:lnTo>
                    <a:pt x="147" y="1208"/>
                  </a:lnTo>
                  <a:lnTo>
                    <a:pt x="274" y="1224"/>
                  </a:lnTo>
                  <a:lnTo>
                    <a:pt x="412" y="1322"/>
                  </a:lnTo>
                  <a:lnTo>
                    <a:pt x="486" y="1317"/>
                  </a:lnTo>
                  <a:lnTo>
                    <a:pt x="691" y="1233"/>
                  </a:lnTo>
                  <a:lnTo>
                    <a:pt x="922" y="1096"/>
                  </a:lnTo>
                  <a:lnTo>
                    <a:pt x="1207" y="880"/>
                  </a:lnTo>
                  <a:lnTo>
                    <a:pt x="1230" y="855"/>
                  </a:lnTo>
                  <a:lnTo>
                    <a:pt x="1139" y="496"/>
                  </a:lnTo>
                  <a:lnTo>
                    <a:pt x="1109" y="511"/>
                  </a:lnTo>
                  <a:lnTo>
                    <a:pt x="1050" y="319"/>
                  </a:lnTo>
                  <a:lnTo>
                    <a:pt x="966" y="432"/>
                  </a:lnTo>
                  <a:lnTo>
                    <a:pt x="1050" y="407"/>
                  </a:lnTo>
                  <a:lnTo>
                    <a:pt x="1079" y="516"/>
                  </a:lnTo>
                  <a:lnTo>
                    <a:pt x="1000" y="589"/>
                  </a:lnTo>
                  <a:lnTo>
                    <a:pt x="745" y="541"/>
                  </a:lnTo>
                  <a:lnTo>
                    <a:pt x="569" y="0"/>
                  </a:lnTo>
                  <a:lnTo>
                    <a:pt x="681" y="496"/>
                  </a:lnTo>
                  <a:lnTo>
                    <a:pt x="834" y="628"/>
                  </a:lnTo>
                  <a:lnTo>
                    <a:pt x="902" y="762"/>
                  </a:lnTo>
                  <a:lnTo>
                    <a:pt x="1128" y="864"/>
                  </a:lnTo>
                  <a:lnTo>
                    <a:pt x="907" y="712"/>
                  </a:lnTo>
                  <a:lnTo>
                    <a:pt x="848" y="609"/>
                  </a:lnTo>
                  <a:lnTo>
                    <a:pt x="1059" y="673"/>
                  </a:lnTo>
                  <a:lnTo>
                    <a:pt x="1148" y="673"/>
                  </a:lnTo>
                  <a:lnTo>
                    <a:pt x="1207" y="850"/>
                  </a:lnTo>
                  <a:lnTo>
                    <a:pt x="1050" y="958"/>
                  </a:lnTo>
                  <a:lnTo>
                    <a:pt x="795" y="1144"/>
                  </a:lnTo>
                  <a:lnTo>
                    <a:pt x="559" y="1267"/>
                  </a:lnTo>
                  <a:lnTo>
                    <a:pt x="422" y="1302"/>
                  </a:lnTo>
                  <a:lnTo>
                    <a:pt x="299" y="1208"/>
                  </a:lnTo>
                  <a:lnTo>
                    <a:pt x="117" y="1183"/>
                  </a:lnTo>
                  <a:lnTo>
                    <a:pt x="30" y="1169"/>
                  </a:lnTo>
                  <a:lnTo>
                    <a:pt x="0" y="11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099" name="Freeform 122"/>
            <p:cNvSpPr>
              <a:spLocks/>
            </p:cNvSpPr>
            <p:nvPr/>
          </p:nvSpPr>
          <p:spPr bwMode="auto">
            <a:xfrm>
              <a:off x="4336" y="2573"/>
              <a:ext cx="272" cy="44"/>
            </a:xfrm>
            <a:custGeom>
              <a:avLst/>
              <a:gdLst>
                <a:gd name="T0" fmla="*/ 1 w 544"/>
                <a:gd name="T1" fmla="*/ 0 h 88"/>
                <a:gd name="T2" fmla="*/ 1 w 544"/>
                <a:gd name="T3" fmla="*/ 1 h 88"/>
                <a:gd name="T4" fmla="*/ 1 w 544"/>
                <a:gd name="T5" fmla="*/ 1 h 88"/>
                <a:gd name="T6" fmla="*/ 1 w 544"/>
                <a:gd name="T7" fmla="*/ 1 h 88"/>
                <a:gd name="T8" fmla="*/ 1 w 544"/>
                <a:gd name="T9" fmla="*/ 1 h 88"/>
                <a:gd name="T10" fmla="*/ 1 w 544"/>
                <a:gd name="T11" fmla="*/ 1 h 88"/>
                <a:gd name="T12" fmla="*/ 1 w 544"/>
                <a:gd name="T13" fmla="*/ 1 h 88"/>
                <a:gd name="T14" fmla="*/ 1 w 544"/>
                <a:gd name="T15" fmla="*/ 1 h 88"/>
                <a:gd name="T16" fmla="*/ 0 w 544"/>
                <a:gd name="T17" fmla="*/ 1 h 88"/>
                <a:gd name="T18" fmla="*/ 1 w 544"/>
                <a:gd name="T19" fmla="*/ 0 h 88"/>
                <a:gd name="T20" fmla="*/ 1 w 544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44"/>
                <a:gd name="T34" fmla="*/ 0 h 88"/>
                <a:gd name="T35" fmla="*/ 544 w 544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44" h="88">
                  <a:moveTo>
                    <a:pt x="10" y="0"/>
                  </a:moveTo>
                  <a:lnTo>
                    <a:pt x="172" y="34"/>
                  </a:lnTo>
                  <a:lnTo>
                    <a:pt x="323" y="34"/>
                  </a:lnTo>
                  <a:lnTo>
                    <a:pt x="544" y="63"/>
                  </a:lnTo>
                  <a:lnTo>
                    <a:pt x="514" y="88"/>
                  </a:lnTo>
                  <a:lnTo>
                    <a:pt x="314" y="63"/>
                  </a:lnTo>
                  <a:lnTo>
                    <a:pt x="181" y="73"/>
                  </a:lnTo>
                  <a:lnTo>
                    <a:pt x="113" y="59"/>
                  </a:lnTo>
                  <a:lnTo>
                    <a:pt x="0" y="2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00" name="Freeform 123"/>
            <p:cNvSpPr>
              <a:spLocks/>
            </p:cNvSpPr>
            <p:nvPr/>
          </p:nvSpPr>
          <p:spPr bwMode="auto">
            <a:xfrm>
              <a:off x="4608" y="2607"/>
              <a:ext cx="248" cy="54"/>
            </a:xfrm>
            <a:custGeom>
              <a:avLst/>
              <a:gdLst>
                <a:gd name="T0" fmla="*/ 1 w 496"/>
                <a:gd name="T1" fmla="*/ 0 h 107"/>
                <a:gd name="T2" fmla="*/ 1 w 496"/>
                <a:gd name="T3" fmla="*/ 1 h 107"/>
                <a:gd name="T4" fmla="*/ 1 w 496"/>
                <a:gd name="T5" fmla="*/ 1 h 107"/>
                <a:gd name="T6" fmla="*/ 1 w 496"/>
                <a:gd name="T7" fmla="*/ 1 h 107"/>
                <a:gd name="T8" fmla="*/ 1 w 496"/>
                <a:gd name="T9" fmla="*/ 1 h 107"/>
                <a:gd name="T10" fmla="*/ 0 w 496"/>
                <a:gd name="T11" fmla="*/ 1 h 107"/>
                <a:gd name="T12" fmla="*/ 1 w 496"/>
                <a:gd name="T13" fmla="*/ 0 h 107"/>
                <a:gd name="T14" fmla="*/ 1 w 496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96"/>
                <a:gd name="T25" fmla="*/ 0 h 107"/>
                <a:gd name="T26" fmla="*/ 496 w 496"/>
                <a:gd name="T27" fmla="*/ 107 h 1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96" h="107">
                  <a:moveTo>
                    <a:pt x="25" y="0"/>
                  </a:moveTo>
                  <a:lnTo>
                    <a:pt x="368" y="73"/>
                  </a:lnTo>
                  <a:lnTo>
                    <a:pt x="496" y="89"/>
                  </a:lnTo>
                  <a:lnTo>
                    <a:pt x="461" y="107"/>
                  </a:lnTo>
                  <a:lnTo>
                    <a:pt x="353" y="93"/>
                  </a:lnTo>
                  <a:lnTo>
                    <a:pt x="0" y="2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01" name="Freeform 124"/>
            <p:cNvSpPr>
              <a:spLocks/>
            </p:cNvSpPr>
            <p:nvPr/>
          </p:nvSpPr>
          <p:spPr bwMode="auto">
            <a:xfrm>
              <a:off x="5067" y="2661"/>
              <a:ext cx="260" cy="101"/>
            </a:xfrm>
            <a:custGeom>
              <a:avLst/>
              <a:gdLst>
                <a:gd name="T0" fmla="*/ 0 w 521"/>
                <a:gd name="T1" fmla="*/ 1 h 202"/>
                <a:gd name="T2" fmla="*/ 0 w 521"/>
                <a:gd name="T3" fmla="*/ 1 h 202"/>
                <a:gd name="T4" fmla="*/ 0 w 521"/>
                <a:gd name="T5" fmla="*/ 1 h 202"/>
                <a:gd name="T6" fmla="*/ 0 w 521"/>
                <a:gd name="T7" fmla="*/ 1 h 202"/>
                <a:gd name="T8" fmla="*/ 0 w 521"/>
                <a:gd name="T9" fmla="*/ 1 h 202"/>
                <a:gd name="T10" fmla="*/ 0 w 521"/>
                <a:gd name="T11" fmla="*/ 1 h 202"/>
                <a:gd name="T12" fmla="*/ 0 w 521"/>
                <a:gd name="T13" fmla="*/ 1 h 202"/>
                <a:gd name="T14" fmla="*/ 0 w 521"/>
                <a:gd name="T15" fmla="*/ 1 h 202"/>
                <a:gd name="T16" fmla="*/ 0 w 521"/>
                <a:gd name="T17" fmla="*/ 1 h 202"/>
                <a:gd name="T18" fmla="*/ 0 w 521"/>
                <a:gd name="T19" fmla="*/ 1 h 202"/>
                <a:gd name="T20" fmla="*/ 0 w 521"/>
                <a:gd name="T21" fmla="*/ 1 h 202"/>
                <a:gd name="T22" fmla="*/ 0 w 521"/>
                <a:gd name="T23" fmla="*/ 1 h 202"/>
                <a:gd name="T24" fmla="*/ 0 w 521"/>
                <a:gd name="T25" fmla="*/ 1 h 202"/>
                <a:gd name="T26" fmla="*/ 0 w 521"/>
                <a:gd name="T27" fmla="*/ 0 h 202"/>
                <a:gd name="T28" fmla="*/ 0 w 521"/>
                <a:gd name="T29" fmla="*/ 1 h 202"/>
                <a:gd name="T30" fmla="*/ 0 w 521"/>
                <a:gd name="T31" fmla="*/ 1 h 202"/>
                <a:gd name="T32" fmla="*/ 0 w 521"/>
                <a:gd name="T33" fmla="*/ 1 h 202"/>
                <a:gd name="T34" fmla="*/ 0 w 521"/>
                <a:gd name="T35" fmla="*/ 1 h 202"/>
                <a:gd name="T36" fmla="*/ 0 w 521"/>
                <a:gd name="T37" fmla="*/ 1 h 202"/>
                <a:gd name="T38" fmla="*/ 0 w 521"/>
                <a:gd name="T39" fmla="*/ 1 h 202"/>
                <a:gd name="T40" fmla="*/ 0 w 521"/>
                <a:gd name="T41" fmla="*/ 1 h 202"/>
                <a:gd name="T42" fmla="*/ 0 w 521"/>
                <a:gd name="T43" fmla="*/ 1 h 202"/>
                <a:gd name="T44" fmla="*/ 0 w 521"/>
                <a:gd name="T45" fmla="*/ 1 h 202"/>
                <a:gd name="T46" fmla="*/ 0 w 521"/>
                <a:gd name="T47" fmla="*/ 1 h 202"/>
                <a:gd name="T48" fmla="*/ 0 w 521"/>
                <a:gd name="T49" fmla="*/ 1 h 2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21"/>
                <a:gd name="T76" fmla="*/ 0 h 202"/>
                <a:gd name="T77" fmla="*/ 521 w 521"/>
                <a:gd name="T78" fmla="*/ 202 h 2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21" h="202">
                  <a:moveTo>
                    <a:pt x="79" y="109"/>
                  </a:moveTo>
                  <a:lnTo>
                    <a:pt x="128" y="148"/>
                  </a:lnTo>
                  <a:lnTo>
                    <a:pt x="202" y="148"/>
                  </a:lnTo>
                  <a:lnTo>
                    <a:pt x="236" y="128"/>
                  </a:lnTo>
                  <a:lnTo>
                    <a:pt x="182" y="98"/>
                  </a:lnTo>
                  <a:lnTo>
                    <a:pt x="285" y="105"/>
                  </a:lnTo>
                  <a:lnTo>
                    <a:pt x="334" y="114"/>
                  </a:lnTo>
                  <a:lnTo>
                    <a:pt x="417" y="157"/>
                  </a:lnTo>
                  <a:lnTo>
                    <a:pt x="471" y="162"/>
                  </a:lnTo>
                  <a:lnTo>
                    <a:pt x="501" y="162"/>
                  </a:lnTo>
                  <a:lnTo>
                    <a:pt x="505" y="123"/>
                  </a:lnTo>
                  <a:lnTo>
                    <a:pt x="437" y="89"/>
                  </a:lnTo>
                  <a:lnTo>
                    <a:pt x="275" y="11"/>
                  </a:lnTo>
                  <a:lnTo>
                    <a:pt x="314" y="0"/>
                  </a:lnTo>
                  <a:lnTo>
                    <a:pt x="383" y="50"/>
                  </a:lnTo>
                  <a:lnTo>
                    <a:pt x="521" y="114"/>
                  </a:lnTo>
                  <a:lnTo>
                    <a:pt x="521" y="173"/>
                  </a:lnTo>
                  <a:lnTo>
                    <a:pt x="482" y="178"/>
                  </a:lnTo>
                  <a:lnTo>
                    <a:pt x="423" y="178"/>
                  </a:lnTo>
                  <a:lnTo>
                    <a:pt x="319" y="139"/>
                  </a:lnTo>
                  <a:lnTo>
                    <a:pt x="182" y="202"/>
                  </a:lnTo>
                  <a:lnTo>
                    <a:pt x="54" y="162"/>
                  </a:lnTo>
                  <a:lnTo>
                    <a:pt x="0" y="105"/>
                  </a:lnTo>
                  <a:lnTo>
                    <a:pt x="79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02" name="Freeform 125"/>
            <p:cNvSpPr>
              <a:spLocks/>
            </p:cNvSpPr>
            <p:nvPr/>
          </p:nvSpPr>
          <p:spPr bwMode="auto">
            <a:xfrm>
              <a:off x="5146" y="2737"/>
              <a:ext cx="59" cy="64"/>
            </a:xfrm>
            <a:custGeom>
              <a:avLst/>
              <a:gdLst>
                <a:gd name="T0" fmla="*/ 1 w 118"/>
                <a:gd name="T1" fmla="*/ 0 h 127"/>
                <a:gd name="T2" fmla="*/ 0 w 118"/>
                <a:gd name="T3" fmla="*/ 1 h 127"/>
                <a:gd name="T4" fmla="*/ 1 w 118"/>
                <a:gd name="T5" fmla="*/ 1 h 127"/>
                <a:gd name="T6" fmla="*/ 1 w 118"/>
                <a:gd name="T7" fmla="*/ 0 h 127"/>
                <a:gd name="T8" fmla="*/ 1 w 118"/>
                <a:gd name="T9" fmla="*/ 0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"/>
                <a:gd name="T16" fmla="*/ 0 h 127"/>
                <a:gd name="T17" fmla="*/ 118 w 118"/>
                <a:gd name="T18" fmla="*/ 127 h 1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" h="127">
                  <a:moveTo>
                    <a:pt x="118" y="0"/>
                  </a:moveTo>
                  <a:lnTo>
                    <a:pt x="0" y="127"/>
                  </a:lnTo>
                  <a:lnTo>
                    <a:pt x="30" y="40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03" name="Freeform 126"/>
            <p:cNvSpPr>
              <a:spLocks/>
            </p:cNvSpPr>
            <p:nvPr/>
          </p:nvSpPr>
          <p:spPr bwMode="auto">
            <a:xfrm>
              <a:off x="5168" y="2724"/>
              <a:ext cx="71" cy="91"/>
            </a:xfrm>
            <a:custGeom>
              <a:avLst/>
              <a:gdLst>
                <a:gd name="T0" fmla="*/ 1 w 142"/>
                <a:gd name="T1" fmla="*/ 0 h 182"/>
                <a:gd name="T2" fmla="*/ 0 w 142"/>
                <a:gd name="T3" fmla="*/ 1 h 182"/>
                <a:gd name="T4" fmla="*/ 1 w 142"/>
                <a:gd name="T5" fmla="*/ 1 h 182"/>
                <a:gd name="T6" fmla="*/ 1 w 142"/>
                <a:gd name="T7" fmla="*/ 0 h 182"/>
                <a:gd name="T8" fmla="*/ 1 w 142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182"/>
                <a:gd name="T17" fmla="*/ 142 w 142"/>
                <a:gd name="T18" fmla="*/ 182 h 18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182">
                  <a:moveTo>
                    <a:pt x="112" y="0"/>
                  </a:moveTo>
                  <a:lnTo>
                    <a:pt x="0" y="182"/>
                  </a:lnTo>
                  <a:lnTo>
                    <a:pt x="142" y="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04" name="Freeform 127"/>
            <p:cNvSpPr>
              <a:spLocks/>
            </p:cNvSpPr>
            <p:nvPr/>
          </p:nvSpPr>
          <p:spPr bwMode="auto">
            <a:xfrm>
              <a:off x="4969" y="2747"/>
              <a:ext cx="285" cy="110"/>
            </a:xfrm>
            <a:custGeom>
              <a:avLst/>
              <a:gdLst>
                <a:gd name="T0" fmla="*/ 0 w 569"/>
                <a:gd name="T1" fmla="*/ 0 h 221"/>
                <a:gd name="T2" fmla="*/ 1 w 569"/>
                <a:gd name="T3" fmla="*/ 0 h 221"/>
                <a:gd name="T4" fmla="*/ 1 w 569"/>
                <a:gd name="T5" fmla="*/ 0 h 221"/>
                <a:gd name="T6" fmla="*/ 1 w 569"/>
                <a:gd name="T7" fmla="*/ 0 h 221"/>
                <a:gd name="T8" fmla="*/ 1 w 569"/>
                <a:gd name="T9" fmla="*/ 0 h 221"/>
                <a:gd name="T10" fmla="*/ 1 w 569"/>
                <a:gd name="T11" fmla="*/ 0 h 221"/>
                <a:gd name="T12" fmla="*/ 1 w 569"/>
                <a:gd name="T13" fmla="*/ 0 h 221"/>
                <a:gd name="T14" fmla="*/ 1 w 569"/>
                <a:gd name="T15" fmla="*/ 0 h 221"/>
                <a:gd name="T16" fmla="*/ 1 w 569"/>
                <a:gd name="T17" fmla="*/ 0 h 221"/>
                <a:gd name="T18" fmla="*/ 1 w 569"/>
                <a:gd name="T19" fmla="*/ 0 h 221"/>
                <a:gd name="T20" fmla="*/ 1 w 569"/>
                <a:gd name="T21" fmla="*/ 0 h 221"/>
                <a:gd name="T22" fmla="*/ 1 w 569"/>
                <a:gd name="T23" fmla="*/ 0 h 221"/>
                <a:gd name="T24" fmla="*/ 1 w 569"/>
                <a:gd name="T25" fmla="*/ 0 h 221"/>
                <a:gd name="T26" fmla="*/ 1 w 569"/>
                <a:gd name="T27" fmla="*/ 0 h 221"/>
                <a:gd name="T28" fmla="*/ 0 w 569"/>
                <a:gd name="T29" fmla="*/ 0 h 221"/>
                <a:gd name="T30" fmla="*/ 0 w 569"/>
                <a:gd name="T31" fmla="*/ 0 h 2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69"/>
                <a:gd name="T49" fmla="*/ 0 h 221"/>
                <a:gd name="T50" fmla="*/ 569 w 569"/>
                <a:gd name="T51" fmla="*/ 221 h 2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69" h="221">
                  <a:moveTo>
                    <a:pt x="0" y="25"/>
                  </a:moveTo>
                  <a:lnTo>
                    <a:pt x="187" y="107"/>
                  </a:lnTo>
                  <a:lnTo>
                    <a:pt x="408" y="201"/>
                  </a:lnTo>
                  <a:lnTo>
                    <a:pt x="544" y="221"/>
                  </a:lnTo>
                  <a:lnTo>
                    <a:pt x="569" y="187"/>
                  </a:lnTo>
                  <a:lnTo>
                    <a:pt x="540" y="162"/>
                  </a:lnTo>
                  <a:lnTo>
                    <a:pt x="446" y="148"/>
                  </a:lnTo>
                  <a:lnTo>
                    <a:pt x="398" y="127"/>
                  </a:lnTo>
                  <a:lnTo>
                    <a:pt x="451" y="166"/>
                  </a:lnTo>
                  <a:lnTo>
                    <a:pt x="515" y="177"/>
                  </a:lnTo>
                  <a:lnTo>
                    <a:pt x="535" y="201"/>
                  </a:lnTo>
                  <a:lnTo>
                    <a:pt x="417" y="182"/>
                  </a:lnTo>
                  <a:lnTo>
                    <a:pt x="201" y="89"/>
                  </a:lnTo>
                  <a:lnTo>
                    <a:pt x="93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05" name="Freeform 128"/>
            <p:cNvSpPr>
              <a:spLocks/>
            </p:cNvSpPr>
            <p:nvPr/>
          </p:nvSpPr>
          <p:spPr bwMode="auto">
            <a:xfrm>
              <a:off x="5184" y="2790"/>
              <a:ext cx="115" cy="49"/>
            </a:xfrm>
            <a:custGeom>
              <a:avLst/>
              <a:gdLst>
                <a:gd name="T0" fmla="*/ 0 w 232"/>
                <a:gd name="T1" fmla="*/ 1 h 98"/>
                <a:gd name="T2" fmla="*/ 0 w 232"/>
                <a:gd name="T3" fmla="*/ 1 h 98"/>
                <a:gd name="T4" fmla="*/ 0 w 232"/>
                <a:gd name="T5" fmla="*/ 1 h 98"/>
                <a:gd name="T6" fmla="*/ 0 w 232"/>
                <a:gd name="T7" fmla="*/ 1 h 98"/>
                <a:gd name="T8" fmla="*/ 0 w 232"/>
                <a:gd name="T9" fmla="*/ 1 h 98"/>
                <a:gd name="T10" fmla="*/ 0 w 232"/>
                <a:gd name="T11" fmla="*/ 0 h 98"/>
                <a:gd name="T12" fmla="*/ 0 w 232"/>
                <a:gd name="T13" fmla="*/ 1 h 98"/>
                <a:gd name="T14" fmla="*/ 0 w 232"/>
                <a:gd name="T15" fmla="*/ 1 h 98"/>
                <a:gd name="T16" fmla="*/ 0 w 232"/>
                <a:gd name="T17" fmla="*/ 1 h 98"/>
                <a:gd name="T18" fmla="*/ 0 w 232"/>
                <a:gd name="T19" fmla="*/ 1 h 98"/>
                <a:gd name="T20" fmla="*/ 0 w 232"/>
                <a:gd name="T21" fmla="*/ 1 h 98"/>
                <a:gd name="T22" fmla="*/ 0 w 232"/>
                <a:gd name="T23" fmla="*/ 1 h 98"/>
                <a:gd name="T24" fmla="*/ 0 w 232"/>
                <a:gd name="T25" fmla="*/ 1 h 98"/>
                <a:gd name="T26" fmla="*/ 0 w 232"/>
                <a:gd name="T27" fmla="*/ 1 h 98"/>
                <a:gd name="T28" fmla="*/ 0 w 232"/>
                <a:gd name="T29" fmla="*/ 1 h 98"/>
                <a:gd name="T30" fmla="*/ 0 w 232"/>
                <a:gd name="T31" fmla="*/ 1 h 98"/>
                <a:gd name="T32" fmla="*/ 0 w 232"/>
                <a:gd name="T33" fmla="*/ 1 h 98"/>
                <a:gd name="T34" fmla="*/ 0 w 232"/>
                <a:gd name="T35" fmla="*/ 1 h 98"/>
                <a:gd name="T36" fmla="*/ 0 w 232"/>
                <a:gd name="T37" fmla="*/ 1 h 98"/>
                <a:gd name="T38" fmla="*/ 0 w 232"/>
                <a:gd name="T39" fmla="*/ 1 h 98"/>
                <a:gd name="T40" fmla="*/ 0 w 232"/>
                <a:gd name="T41" fmla="*/ 1 h 98"/>
                <a:gd name="T42" fmla="*/ 0 w 232"/>
                <a:gd name="T43" fmla="*/ 1 h 98"/>
                <a:gd name="T44" fmla="*/ 0 w 232"/>
                <a:gd name="T45" fmla="*/ 1 h 98"/>
                <a:gd name="T46" fmla="*/ 0 w 232"/>
                <a:gd name="T47" fmla="*/ 1 h 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2"/>
                <a:gd name="T73" fmla="*/ 0 h 98"/>
                <a:gd name="T74" fmla="*/ 232 w 232"/>
                <a:gd name="T75" fmla="*/ 98 h 9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2" h="98">
                  <a:moveTo>
                    <a:pt x="212" y="32"/>
                  </a:moveTo>
                  <a:lnTo>
                    <a:pt x="171" y="30"/>
                  </a:lnTo>
                  <a:lnTo>
                    <a:pt x="137" y="36"/>
                  </a:lnTo>
                  <a:lnTo>
                    <a:pt x="90" y="21"/>
                  </a:lnTo>
                  <a:lnTo>
                    <a:pt x="52" y="18"/>
                  </a:lnTo>
                  <a:lnTo>
                    <a:pt x="17" y="0"/>
                  </a:lnTo>
                  <a:lnTo>
                    <a:pt x="0" y="21"/>
                  </a:lnTo>
                  <a:lnTo>
                    <a:pt x="52" y="36"/>
                  </a:lnTo>
                  <a:lnTo>
                    <a:pt x="95" y="32"/>
                  </a:lnTo>
                  <a:lnTo>
                    <a:pt x="128" y="44"/>
                  </a:lnTo>
                  <a:lnTo>
                    <a:pt x="129" y="58"/>
                  </a:lnTo>
                  <a:lnTo>
                    <a:pt x="148" y="69"/>
                  </a:lnTo>
                  <a:lnTo>
                    <a:pt x="168" y="44"/>
                  </a:lnTo>
                  <a:lnTo>
                    <a:pt x="199" y="38"/>
                  </a:lnTo>
                  <a:lnTo>
                    <a:pt x="223" y="53"/>
                  </a:lnTo>
                  <a:lnTo>
                    <a:pt x="221" y="77"/>
                  </a:lnTo>
                  <a:lnTo>
                    <a:pt x="209" y="86"/>
                  </a:lnTo>
                  <a:lnTo>
                    <a:pt x="106" y="88"/>
                  </a:lnTo>
                  <a:lnTo>
                    <a:pt x="126" y="98"/>
                  </a:lnTo>
                  <a:lnTo>
                    <a:pt x="210" y="94"/>
                  </a:lnTo>
                  <a:lnTo>
                    <a:pt x="232" y="77"/>
                  </a:lnTo>
                  <a:lnTo>
                    <a:pt x="232" y="47"/>
                  </a:lnTo>
                  <a:lnTo>
                    <a:pt x="21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06" name="Freeform 129"/>
            <p:cNvSpPr>
              <a:spLocks/>
            </p:cNvSpPr>
            <p:nvPr/>
          </p:nvSpPr>
          <p:spPr bwMode="auto">
            <a:xfrm>
              <a:off x="5205" y="2763"/>
              <a:ext cx="140" cy="54"/>
            </a:xfrm>
            <a:custGeom>
              <a:avLst/>
              <a:gdLst>
                <a:gd name="T0" fmla="*/ 0 w 282"/>
                <a:gd name="T1" fmla="*/ 0 h 109"/>
                <a:gd name="T2" fmla="*/ 0 w 282"/>
                <a:gd name="T3" fmla="*/ 0 h 109"/>
                <a:gd name="T4" fmla="*/ 0 w 282"/>
                <a:gd name="T5" fmla="*/ 0 h 109"/>
                <a:gd name="T6" fmla="*/ 0 w 282"/>
                <a:gd name="T7" fmla="*/ 0 h 109"/>
                <a:gd name="T8" fmla="*/ 0 w 282"/>
                <a:gd name="T9" fmla="*/ 0 h 109"/>
                <a:gd name="T10" fmla="*/ 0 w 282"/>
                <a:gd name="T11" fmla="*/ 0 h 109"/>
                <a:gd name="T12" fmla="*/ 0 w 282"/>
                <a:gd name="T13" fmla="*/ 0 h 109"/>
                <a:gd name="T14" fmla="*/ 0 w 282"/>
                <a:gd name="T15" fmla="*/ 0 h 109"/>
                <a:gd name="T16" fmla="*/ 0 w 282"/>
                <a:gd name="T17" fmla="*/ 0 h 109"/>
                <a:gd name="T18" fmla="*/ 0 w 282"/>
                <a:gd name="T19" fmla="*/ 0 h 109"/>
                <a:gd name="T20" fmla="*/ 0 w 282"/>
                <a:gd name="T21" fmla="*/ 0 h 109"/>
                <a:gd name="T22" fmla="*/ 0 w 282"/>
                <a:gd name="T23" fmla="*/ 0 h 109"/>
                <a:gd name="T24" fmla="*/ 0 w 282"/>
                <a:gd name="T25" fmla="*/ 0 h 109"/>
                <a:gd name="T26" fmla="*/ 0 w 282"/>
                <a:gd name="T27" fmla="*/ 0 h 109"/>
                <a:gd name="T28" fmla="*/ 0 w 282"/>
                <a:gd name="T29" fmla="*/ 0 h 109"/>
                <a:gd name="T30" fmla="*/ 0 w 282"/>
                <a:gd name="T31" fmla="*/ 0 h 109"/>
                <a:gd name="T32" fmla="*/ 0 w 282"/>
                <a:gd name="T33" fmla="*/ 0 h 109"/>
                <a:gd name="T34" fmla="*/ 0 w 282"/>
                <a:gd name="T35" fmla="*/ 0 h 109"/>
                <a:gd name="T36" fmla="*/ 0 w 282"/>
                <a:gd name="T37" fmla="*/ 0 h 109"/>
                <a:gd name="T38" fmla="*/ 0 w 282"/>
                <a:gd name="T39" fmla="*/ 0 h 109"/>
                <a:gd name="T40" fmla="*/ 0 w 282"/>
                <a:gd name="T41" fmla="*/ 0 h 109"/>
                <a:gd name="T42" fmla="*/ 0 w 282"/>
                <a:gd name="T43" fmla="*/ 0 h 109"/>
                <a:gd name="T44" fmla="*/ 0 w 282"/>
                <a:gd name="T45" fmla="*/ 0 h 10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82"/>
                <a:gd name="T70" fmla="*/ 0 h 109"/>
                <a:gd name="T71" fmla="*/ 282 w 282"/>
                <a:gd name="T72" fmla="*/ 109 h 10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82" h="109">
                  <a:moveTo>
                    <a:pt x="11" y="0"/>
                  </a:moveTo>
                  <a:lnTo>
                    <a:pt x="55" y="11"/>
                  </a:lnTo>
                  <a:lnTo>
                    <a:pt x="86" y="25"/>
                  </a:lnTo>
                  <a:lnTo>
                    <a:pt x="126" y="25"/>
                  </a:lnTo>
                  <a:lnTo>
                    <a:pt x="178" y="36"/>
                  </a:lnTo>
                  <a:lnTo>
                    <a:pt x="232" y="30"/>
                  </a:lnTo>
                  <a:lnTo>
                    <a:pt x="274" y="45"/>
                  </a:lnTo>
                  <a:lnTo>
                    <a:pt x="282" y="82"/>
                  </a:lnTo>
                  <a:lnTo>
                    <a:pt x="255" y="98"/>
                  </a:lnTo>
                  <a:lnTo>
                    <a:pt x="185" y="109"/>
                  </a:lnTo>
                  <a:lnTo>
                    <a:pt x="178" y="98"/>
                  </a:lnTo>
                  <a:lnTo>
                    <a:pt x="251" y="93"/>
                  </a:lnTo>
                  <a:lnTo>
                    <a:pt x="268" y="75"/>
                  </a:lnTo>
                  <a:lnTo>
                    <a:pt x="257" y="50"/>
                  </a:lnTo>
                  <a:lnTo>
                    <a:pt x="216" y="40"/>
                  </a:lnTo>
                  <a:lnTo>
                    <a:pt x="182" y="65"/>
                  </a:lnTo>
                  <a:lnTo>
                    <a:pt x="176" y="47"/>
                  </a:lnTo>
                  <a:lnTo>
                    <a:pt x="131" y="40"/>
                  </a:lnTo>
                  <a:lnTo>
                    <a:pt x="81" y="51"/>
                  </a:lnTo>
                  <a:lnTo>
                    <a:pt x="42" y="22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07" name="Freeform 130"/>
            <p:cNvSpPr>
              <a:spLocks/>
            </p:cNvSpPr>
            <p:nvPr/>
          </p:nvSpPr>
          <p:spPr bwMode="auto">
            <a:xfrm>
              <a:off x="5289" y="2745"/>
              <a:ext cx="63" cy="39"/>
            </a:xfrm>
            <a:custGeom>
              <a:avLst/>
              <a:gdLst>
                <a:gd name="T0" fmla="*/ 1 w 124"/>
                <a:gd name="T1" fmla="*/ 0 h 76"/>
                <a:gd name="T2" fmla="*/ 1 w 124"/>
                <a:gd name="T3" fmla="*/ 1 h 76"/>
                <a:gd name="T4" fmla="*/ 1 w 124"/>
                <a:gd name="T5" fmla="*/ 1 h 76"/>
                <a:gd name="T6" fmla="*/ 1 w 124"/>
                <a:gd name="T7" fmla="*/ 1 h 76"/>
                <a:gd name="T8" fmla="*/ 1 w 124"/>
                <a:gd name="T9" fmla="*/ 1 h 76"/>
                <a:gd name="T10" fmla="*/ 1 w 124"/>
                <a:gd name="T11" fmla="*/ 1 h 76"/>
                <a:gd name="T12" fmla="*/ 1 w 124"/>
                <a:gd name="T13" fmla="*/ 1 h 76"/>
                <a:gd name="T14" fmla="*/ 1 w 124"/>
                <a:gd name="T15" fmla="*/ 1 h 76"/>
                <a:gd name="T16" fmla="*/ 1 w 124"/>
                <a:gd name="T17" fmla="*/ 1 h 76"/>
                <a:gd name="T18" fmla="*/ 1 w 124"/>
                <a:gd name="T19" fmla="*/ 1 h 76"/>
                <a:gd name="T20" fmla="*/ 1 w 124"/>
                <a:gd name="T21" fmla="*/ 1 h 76"/>
                <a:gd name="T22" fmla="*/ 1 w 124"/>
                <a:gd name="T23" fmla="*/ 1 h 76"/>
                <a:gd name="T24" fmla="*/ 0 w 124"/>
                <a:gd name="T25" fmla="*/ 1 h 76"/>
                <a:gd name="T26" fmla="*/ 1 w 124"/>
                <a:gd name="T27" fmla="*/ 0 h 76"/>
                <a:gd name="T28" fmla="*/ 1 w 124"/>
                <a:gd name="T29" fmla="*/ 0 h 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4"/>
                <a:gd name="T46" fmla="*/ 0 h 76"/>
                <a:gd name="T47" fmla="*/ 124 w 124"/>
                <a:gd name="T48" fmla="*/ 76 h 7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4" h="76">
                  <a:moveTo>
                    <a:pt x="73" y="0"/>
                  </a:moveTo>
                  <a:lnTo>
                    <a:pt x="101" y="6"/>
                  </a:lnTo>
                  <a:lnTo>
                    <a:pt x="124" y="28"/>
                  </a:lnTo>
                  <a:lnTo>
                    <a:pt x="124" y="53"/>
                  </a:lnTo>
                  <a:lnTo>
                    <a:pt x="112" y="67"/>
                  </a:lnTo>
                  <a:lnTo>
                    <a:pt x="70" y="76"/>
                  </a:lnTo>
                  <a:lnTo>
                    <a:pt x="48" y="68"/>
                  </a:lnTo>
                  <a:lnTo>
                    <a:pt x="104" y="53"/>
                  </a:lnTo>
                  <a:lnTo>
                    <a:pt x="110" y="29"/>
                  </a:lnTo>
                  <a:lnTo>
                    <a:pt x="73" y="14"/>
                  </a:lnTo>
                  <a:lnTo>
                    <a:pt x="42" y="15"/>
                  </a:lnTo>
                  <a:lnTo>
                    <a:pt x="17" y="22"/>
                  </a:lnTo>
                  <a:lnTo>
                    <a:pt x="0" y="3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08" name="Freeform 131"/>
            <p:cNvSpPr>
              <a:spLocks/>
            </p:cNvSpPr>
            <p:nvPr/>
          </p:nvSpPr>
          <p:spPr bwMode="auto">
            <a:xfrm>
              <a:off x="4423" y="2624"/>
              <a:ext cx="122" cy="121"/>
            </a:xfrm>
            <a:custGeom>
              <a:avLst/>
              <a:gdLst>
                <a:gd name="T0" fmla="*/ 1 w 244"/>
                <a:gd name="T1" fmla="*/ 1 h 241"/>
                <a:gd name="T2" fmla="*/ 1 w 244"/>
                <a:gd name="T3" fmla="*/ 1 h 241"/>
                <a:gd name="T4" fmla="*/ 1 w 244"/>
                <a:gd name="T5" fmla="*/ 0 h 241"/>
                <a:gd name="T6" fmla="*/ 1 w 244"/>
                <a:gd name="T7" fmla="*/ 1 h 241"/>
                <a:gd name="T8" fmla="*/ 1 w 244"/>
                <a:gd name="T9" fmla="*/ 1 h 241"/>
                <a:gd name="T10" fmla="*/ 0 w 244"/>
                <a:gd name="T11" fmla="*/ 1 h 241"/>
                <a:gd name="T12" fmla="*/ 1 w 244"/>
                <a:gd name="T13" fmla="*/ 1 h 241"/>
                <a:gd name="T14" fmla="*/ 1 w 244"/>
                <a:gd name="T15" fmla="*/ 1 h 241"/>
                <a:gd name="T16" fmla="*/ 1 w 244"/>
                <a:gd name="T17" fmla="*/ 1 h 241"/>
                <a:gd name="T18" fmla="*/ 1 w 244"/>
                <a:gd name="T19" fmla="*/ 1 h 241"/>
                <a:gd name="T20" fmla="*/ 1 w 244"/>
                <a:gd name="T21" fmla="*/ 1 h 241"/>
                <a:gd name="T22" fmla="*/ 1 w 244"/>
                <a:gd name="T23" fmla="*/ 1 h 241"/>
                <a:gd name="T24" fmla="*/ 1 w 244"/>
                <a:gd name="T25" fmla="*/ 1 h 241"/>
                <a:gd name="T26" fmla="*/ 1 w 244"/>
                <a:gd name="T27" fmla="*/ 1 h 241"/>
                <a:gd name="T28" fmla="*/ 1 w 244"/>
                <a:gd name="T29" fmla="*/ 1 h 241"/>
                <a:gd name="T30" fmla="*/ 1 w 244"/>
                <a:gd name="T31" fmla="*/ 1 h 241"/>
                <a:gd name="T32" fmla="*/ 1 w 244"/>
                <a:gd name="T33" fmla="*/ 1 h 241"/>
                <a:gd name="T34" fmla="*/ 1 w 244"/>
                <a:gd name="T35" fmla="*/ 1 h 241"/>
                <a:gd name="T36" fmla="*/ 1 w 244"/>
                <a:gd name="T37" fmla="*/ 1 h 241"/>
                <a:gd name="T38" fmla="*/ 1 w 244"/>
                <a:gd name="T39" fmla="*/ 1 h 241"/>
                <a:gd name="T40" fmla="*/ 1 w 244"/>
                <a:gd name="T41" fmla="*/ 1 h 241"/>
                <a:gd name="T42" fmla="*/ 1 w 244"/>
                <a:gd name="T43" fmla="*/ 1 h 241"/>
                <a:gd name="T44" fmla="*/ 1 w 244"/>
                <a:gd name="T45" fmla="*/ 1 h 241"/>
                <a:gd name="T46" fmla="*/ 1 w 244"/>
                <a:gd name="T47" fmla="*/ 1 h 241"/>
                <a:gd name="T48" fmla="*/ 1 w 244"/>
                <a:gd name="T49" fmla="*/ 1 h 241"/>
                <a:gd name="T50" fmla="*/ 1 w 244"/>
                <a:gd name="T51" fmla="*/ 1 h 241"/>
                <a:gd name="T52" fmla="*/ 1 w 244"/>
                <a:gd name="T53" fmla="*/ 1 h 241"/>
                <a:gd name="T54" fmla="*/ 1 w 244"/>
                <a:gd name="T55" fmla="*/ 1 h 241"/>
                <a:gd name="T56" fmla="*/ 1 w 244"/>
                <a:gd name="T57" fmla="*/ 1 h 241"/>
                <a:gd name="T58" fmla="*/ 1 w 244"/>
                <a:gd name="T59" fmla="*/ 1 h 241"/>
                <a:gd name="T60" fmla="*/ 1 w 244"/>
                <a:gd name="T61" fmla="*/ 1 h 241"/>
                <a:gd name="T62" fmla="*/ 1 w 244"/>
                <a:gd name="T63" fmla="*/ 1 h 241"/>
                <a:gd name="T64" fmla="*/ 1 w 244"/>
                <a:gd name="T65" fmla="*/ 1 h 2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4"/>
                <a:gd name="T100" fmla="*/ 0 h 241"/>
                <a:gd name="T101" fmla="*/ 244 w 244"/>
                <a:gd name="T102" fmla="*/ 241 h 24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4" h="241">
                  <a:moveTo>
                    <a:pt x="244" y="83"/>
                  </a:moveTo>
                  <a:lnTo>
                    <a:pt x="215" y="36"/>
                  </a:lnTo>
                  <a:lnTo>
                    <a:pt x="145" y="0"/>
                  </a:lnTo>
                  <a:lnTo>
                    <a:pt x="56" y="17"/>
                  </a:lnTo>
                  <a:lnTo>
                    <a:pt x="9" y="69"/>
                  </a:lnTo>
                  <a:lnTo>
                    <a:pt x="0" y="136"/>
                  </a:lnTo>
                  <a:lnTo>
                    <a:pt x="20" y="188"/>
                  </a:lnTo>
                  <a:lnTo>
                    <a:pt x="65" y="227"/>
                  </a:lnTo>
                  <a:lnTo>
                    <a:pt x="121" y="241"/>
                  </a:lnTo>
                  <a:lnTo>
                    <a:pt x="184" y="240"/>
                  </a:lnTo>
                  <a:lnTo>
                    <a:pt x="210" y="230"/>
                  </a:lnTo>
                  <a:lnTo>
                    <a:pt x="204" y="207"/>
                  </a:lnTo>
                  <a:lnTo>
                    <a:pt x="148" y="227"/>
                  </a:lnTo>
                  <a:lnTo>
                    <a:pt x="92" y="218"/>
                  </a:lnTo>
                  <a:lnTo>
                    <a:pt x="145" y="210"/>
                  </a:lnTo>
                  <a:lnTo>
                    <a:pt x="191" y="187"/>
                  </a:lnTo>
                  <a:lnTo>
                    <a:pt x="168" y="171"/>
                  </a:lnTo>
                  <a:lnTo>
                    <a:pt x="135" y="188"/>
                  </a:lnTo>
                  <a:lnTo>
                    <a:pt x="95" y="184"/>
                  </a:lnTo>
                  <a:lnTo>
                    <a:pt x="75" y="156"/>
                  </a:lnTo>
                  <a:lnTo>
                    <a:pt x="72" y="112"/>
                  </a:lnTo>
                  <a:lnTo>
                    <a:pt x="56" y="112"/>
                  </a:lnTo>
                  <a:lnTo>
                    <a:pt x="56" y="151"/>
                  </a:lnTo>
                  <a:lnTo>
                    <a:pt x="75" y="192"/>
                  </a:lnTo>
                  <a:lnTo>
                    <a:pt x="36" y="171"/>
                  </a:lnTo>
                  <a:lnTo>
                    <a:pt x="20" y="112"/>
                  </a:lnTo>
                  <a:lnTo>
                    <a:pt x="45" y="53"/>
                  </a:lnTo>
                  <a:lnTo>
                    <a:pt x="106" y="27"/>
                  </a:lnTo>
                  <a:lnTo>
                    <a:pt x="165" y="30"/>
                  </a:lnTo>
                  <a:lnTo>
                    <a:pt x="207" y="59"/>
                  </a:lnTo>
                  <a:lnTo>
                    <a:pt x="212" y="86"/>
                  </a:lnTo>
                  <a:lnTo>
                    <a:pt x="244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09" name="Freeform 132"/>
            <p:cNvSpPr>
              <a:spLocks/>
            </p:cNvSpPr>
            <p:nvPr/>
          </p:nvSpPr>
          <p:spPr bwMode="auto">
            <a:xfrm>
              <a:off x="4674" y="1974"/>
              <a:ext cx="124" cy="276"/>
            </a:xfrm>
            <a:custGeom>
              <a:avLst/>
              <a:gdLst>
                <a:gd name="T0" fmla="*/ 0 w 247"/>
                <a:gd name="T1" fmla="*/ 1 h 552"/>
                <a:gd name="T2" fmla="*/ 1 w 247"/>
                <a:gd name="T3" fmla="*/ 1 h 552"/>
                <a:gd name="T4" fmla="*/ 1 w 247"/>
                <a:gd name="T5" fmla="*/ 1 h 552"/>
                <a:gd name="T6" fmla="*/ 1 w 247"/>
                <a:gd name="T7" fmla="*/ 1 h 552"/>
                <a:gd name="T8" fmla="*/ 1 w 247"/>
                <a:gd name="T9" fmla="*/ 1 h 552"/>
                <a:gd name="T10" fmla="*/ 1 w 247"/>
                <a:gd name="T11" fmla="*/ 1 h 552"/>
                <a:gd name="T12" fmla="*/ 1 w 247"/>
                <a:gd name="T13" fmla="*/ 1 h 552"/>
                <a:gd name="T14" fmla="*/ 1 w 247"/>
                <a:gd name="T15" fmla="*/ 1 h 552"/>
                <a:gd name="T16" fmla="*/ 1 w 247"/>
                <a:gd name="T17" fmla="*/ 1 h 552"/>
                <a:gd name="T18" fmla="*/ 1 w 247"/>
                <a:gd name="T19" fmla="*/ 1 h 552"/>
                <a:gd name="T20" fmla="*/ 1 w 247"/>
                <a:gd name="T21" fmla="*/ 0 h 552"/>
                <a:gd name="T22" fmla="*/ 1 w 247"/>
                <a:gd name="T23" fmla="*/ 1 h 552"/>
                <a:gd name="T24" fmla="*/ 1 w 247"/>
                <a:gd name="T25" fmla="*/ 1 h 552"/>
                <a:gd name="T26" fmla="*/ 1 w 247"/>
                <a:gd name="T27" fmla="*/ 1 h 552"/>
                <a:gd name="T28" fmla="*/ 0 w 247"/>
                <a:gd name="T29" fmla="*/ 1 h 552"/>
                <a:gd name="T30" fmla="*/ 0 w 247"/>
                <a:gd name="T31" fmla="*/ 1 h 5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7"/>
                <a:gd name="T49" fmla="*/ 0 h 552"/>
                <a:gd name="T50" fmla="*/ 247 w 247"/>
                <a:gd name="T51" fmla="*/ 552 h 5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7" h="552">
                  <a:moveTo>
                    <a:pt x="0" y="81"/>
                  </a:moveTo>
                  <a:lnTo>
                    <a:pt x="17" y="171"/>
                  </a:lnTo>
                  <a:lnTo>
                    <a:pt x="67" y="292"/>
                  </a:lnTo>
                  <a:lnTo>
                    <a:pt x="149" y="431"/>
                  </a:lnTo>
                  <a:lnTo>
                    <a:pt x="205" y="552"/>
                  </a:lnTo>
                  <a:lnTo>
                    <a:pt x="247" y="530"/>
                  </a:lnTo>
                  <a:lnTo>
                    <a:pt x="191" y="398"/>
                  </a:lnTo>
                  <a:lnTo>
                    <a:pt x="115" y="260"/>
                  </a:lnTo>
                  <a:lnTo>
                    <a:pt x="89" y="138"/>
                  </a:lnTo>
                  <a:lnTo>
                    <a:pt x="95" y="16"/>
                  </a:lnTo>
                  <a:lnTo>
                    <a:pt x="73" y="0"/>
                  </a:lnTo>
                  <a:lnTo>
                    <a:pt x="42" y="9"/>
                  </a:lnTo>
                  <a:lnTo>
                    <a:pt x="36" y="65"/>
                  </a:lnTo>
                  <a:lnTo>
                    <a:pt x="14" y="68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10" name="Freeform 133"/>
            <p:cNvSpPr>
              <a:spLocks/>
            </p:cNvSpPr>
            <p:nvPr/>
          </p:nvSpPr>
          <p:spPr bwMode="auto">
            <a:xfrm>
              <a:off x="4538" y="2272"/>
              <a:ext cx="275" cy="396"/>
            </a:xfrm>
            <a:custGeom>
              <a:avLst/>
              <a:gdLst>
                <a:gd name="T0" fmla="*/ 0 w 551"/>
                <a:gd name="T1" fmla="*/ 0 h 793"/>
                <a:gd name="T2" fmla="*/ 0 w 551"/>
                <a:gd name="T3" fmla="*/ 0 h 793"/>
                <a:gd name="T4" fmla="*/ 0 w 551"/>
                <a:gd name="T5" fmla="*/ 0 h 793"/>
                <a:gd name="T6" fmla="*/ 0 w 551"/>
                <a:gd name="T7" fmla="*/ 0 h 793"/>
                <a:gd name="T8" fmla="*/ 0 w 551"/>
                <a:gd name="T9" fmla="*/ 0 h 793"/>
                <a:gd name="T10" fmla="*/ 0 w 551"/>
                <a:gd name="T11" fmla="*/ 0 h 793"/>
                <a:gd name="T12" fmla="*/ 0 w 551"/>
                <a:gd name="T13" fmla="*/ 0 h 793"/>
                <a:gd name="T14" fmla="*/ 0 w 551"/>
                <a:gd name="T15" fmla="*/ 0 h 793"/>
                <a:gd name="T16" fmla="*/ 0 w 551"/>
                <a:gd name="T17" fmla="*/ 0 h 793"/>
                <a:gd name="T18" fmla="*/ 0 w 551"/>
                <a:gd name="T19" fmla="*/ 0 h 793"/>
                <a:gd name="T20" fmla="*/ 0 w 551"/>
                <a:gd name="T21" fmla="*/ 0 h 793"/>
                <a:gd name="T22" fmla="*/ 0 w 551"/>
                <a:gd name="T23" fmla="*/ 0 h 793"/>
                <a:gd name="T24" fmla="*/ 0 w 551"/>
                <a:gd name="T25" fmla="*/ 0 h 793"/>
                <a:gd name="T26" fmla="*/ 0 w 551"/>
                <a:gd name="T27" fmla="*/ 0 h 793"/>
                <a:gd name="T28" fmla="*/ 0 w 551"/>
                <a:gd name="T29" fmla="*/ 0 h 793"/>
                <a:gd name="T30" fmla="*/ 0 w 551"/>
                <a:gd name="T31" fmla="*/ 0 h 793"/>
                <a:gd name="T32" fmla="*/ 0 w 551"/>
                <a:gd name="T33" fmla="*/ 0 h 793"/>
                <a:gd name="T34" fmla="*/ 0 w 551"/>
                <a:gd name="T35" fmla="*/ 0 h 793"/>
                <a:gd name="T36" fmla="*/ 0 w 551"/>
                <a:gd name="T37" fmla="*/ 0 h 79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51"/>
                <a:gd name="T58" fmla="*/ 0 h 793"/>
                <a:gd name="T59" fmla="*/ 551 w 551"/>
                <a:gd name="T60" fmla="*/ 793 h 79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51" h="793">
                  <a:moveTo>
                    <a:pt x="537" y="29"/>
                  </a:moveTo>
                  <a:lnTo>
                    <a:pt x="532" y="132"/>
                  </a:lnTo>
                  <a:lnTo>
                    <a:pt x="501" y="263"/>
                  </a:lnTo>
                  <a:lnTo>
                    <a:pt x="439" y="381"/>
                  </a:lnTo>
                  <a:lnTo>
                    <a:pt x="366" y="483"/>
                  </a:lnTo>
                  <a:lnTo>
                    <a:pt x="265" y="586"/>
                  </a:lnTo>
                  <a:lnTo>
                    <a:pt x="125" y="704"/>
                  </a:lnTo>
                  <a:lnTo>
                    <a:pt x="0" y="790"/>
                  </a:lnTo>
                  <a:lnTo>
                    <a:pt x="30" y="793"/>
                  </a:lnTo>
                  <a:lnTo>
                    <a:pt x="142" y="714"/>
                  </a:lnTo>
                  <a:lnTo>
                    <a:pt x="241" y="631"/>
                  </a:lnTo>
                  <a:lnTo>
                    <a:pt x="324" y="550"/>
                  </a:lnTo>
                  <a:lnTo>
                    <a:pt x="403" y="460"/>
                  </a:lnTo>
                  <a:lnTo>
                    <a:pt x="478" y="345"/>
                  </a:lnTo>
                  <a:lnTo>
                    <a:pt x="524" y="227"/>
                  </a:lnTo>
                  <a:lnTo>
                    <a:pt x="551" y="105"/>
                  </a:lnTo>
                  <a:lnTo>
                    <a:pt x="551" y="0"/>
                  </a:lnTo>
                  <a:lnTo>
                    <a:pt x="537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11" name="Freeform 134"/>
            <p:cNvSpPr>
              <a:spLocks/>
            </p:cNvSpPr>
            <p:nvPr/>
          </p:nvSpPr>
          <p:spPr bwMode="auto">
            <a:xfrm>
              <a:off x="4530" y="2221"/>
              <a:ext cx="265" cy="436"/>
            </a:xfrm>
            <a:custGeom>
              <a:avLst/>
              <a:gdLst>
                <a:gd name="T0" fmla="*/ 1 w 530"/>
                <a:gd name="T1" fmla="*/ 0 h 873"/>
                <a:gd name="T2" fmla="*/ 1 w 530"/>
                <a:gd name="T3" fmla="*/ 0 h 873"/>
                <a:gd name="T4" fmla="*/ 1 w 530"/>
                <a:gd name="T5" fmla="*/ 0 h 873"/>
                <a:gd name="T6" fmla="*/ 1 w 530"/>
                <a:gd name="T7" fmla="*/ 0 h 873"/>
                <a:gd name="T8" fmla="*/ 1 w 530"/>
                <a:gd name="T9" fmla="*/ 0 h 873"/>
                <a:gd name="T10" fmla="*/ 1 w 530"/>
                <a:gd name="T11" fmla="*/ 0 h 873"/>
                <a:gd name="T12" fmla="*/ 1 w 530"/>
                <a:gd name="T13" fmla="*/ 0 h 873"/>
                <a:gd name="T14" fmla="*/ 0 w 530"/>
                <a:gd name="T15" fmla="*/ 0 h 873"/>
                <a:gd name="T16" fmla="*/ 1 w 530"/>
                <a:gd name="T17" fmla="*/ 0 h 873"/>
                <a:gd name="T18" fmla="*/ 1 w 530"/>
                <a:gd name="T19" fmla="*/ 0 h 873"/>
                <a:gd name="T20" fmla="*/ 1 w 530"/>
                <a:gd name="T21" fmla="*/ 0 h 873"/>
                <a:gd name="T22" fmla="*/ 1 w 530"/>
                <a:gd name="T23" fmla="*/ 0 h 873"/>
                <a:gd name="T24" fmla="*/ 1 w 530"/>
                <a:gd name="T25" fmla="*/ 0 h 873"/>
                <a:gd name="T26" fmla="*/ 1 w 530"/>
                <a:gd name="T27" fmla="*/ 0 h 873"/>
                <a:gd name="T28" fmla="*/ 1 w 530"/>
                <a:gd name="T29" fmla="*/ 0 h 873"/>
                <a:gd name="T30" fmla="*/ 1 w 530"/>
                <a:gd name="T31" fmla="*/ 0 h 873"/>
                <a:gd name="T32" fmla="*/ 1 w 530"/>
                <a:gd name="T33" fmla="*/ 0 h 873"/>
                <a:gd name="T34" fmla="*/ 1 w 530"/>
                <a:gd name="T35" fmla="*/ 0 h 873"/>
                <a:gd name="T36" fmla="*/ 1 w 530"/>
                <a:gd name="T37" fmla="*/ 0 h 873"/>
                <a:gd name="T38" fmla="*/ 1 w 530"/>
                <a:gd name="T39" fmla="*/ 0 h 87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30"/>
                <a:gd name="T61" fmla="*/ 0 h 873"/>
                <a:gd name="T62" fmla="*/ 530 w 530"/>
                <a:gd name="T63" fmla="*/ 873 h 87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30" h="873">
                  <a:moveTo>
                    <a:pt x="497" y="56"/>
                  </a:moveTo>
                  <a:lnTo>
                    <a:pt x="516" y="151"/>
                  </a:lnTo>
                  <a:lnTo>
                    <a:pt x="510" y="260"/>
                  </a:lnTo>
                  <a:lnTo>
                    <a:pt x="457" y="409"/>
                  </a:lnTo>
                  <a:lnTo>
                    <a:pt x="365" y="544"/>
                  </a:lnTo>
                  <a:lnTo>
                    <a:pt x="239" y="686"/>
                  </a:lnTo>
                  <a:lnTo>
                    <a:pt x="121" y="784"/>
                  </a:lnTo>
                  <a:lnTo>
                    <a:pt x="0" y="857"/>
                  </a:lnTo>
                  <a:lnTo>
                    <a:pt x="6" y="873"/>
                  </a:lnTo>
                  <a:lnTo>
                    <a:pt x="121" y="798"/>
                  </a:lnTo>
                  <a:lnTo>
                    <a:pt x="188" y="745"/>
                  </a:lnTo>
                  <a:lnTo>
                    <a:pt x="266" y="681"/>
                  </a:lnTo>
                  <a:lnTo>
                    <a:pt x="359" y="577"/>
                  </a:lnTo>
                  <a:lnTo>
                    <a:pt x="430" y="484"/>
                  </a:lnTo>
                  <a:lnTo>
                    <a:pt x="497" y="356"/>
                  </a:lnTo>
                  <a:lnTo>
                    <a:pt x="530" y="224"/>
                  </a:lnTo>
                  <a:lnTo>
                    <a:pt x="527" y="126"/>
                  </a:lnTo>
                  <a:lnTo>
                    <a:pt x="497" y="0"/>
                  </a:lnTo>
                  <a:lnTo>
                    <a:pt x="497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12" name="Freeform 135"/>
            <p:cNvSpPr>
              <a:spLocks/>
            </p:cNvSpPr>
            <p:nvPr/>
          </p:nvSpPr>
          <p:spPr bwMode="auto">
            <a:xfrm>
              <a:off x="4669" y="1730"/>
              <a:ext cx="36" cy="253"/>
            </a:xfrm>
            <a:custGeom>
              <a:avLst/>
              <a:gdLst>
                <a:gd name="T0" fmla="*/ 0 w 72"/>
                <a:gd name="T1" fmla="*/ 0 h 507"/>
                <a:gd name="T2" fmla="*/ 0 w 72"/>
                <a:gd name="T3" fmla="*/ 0 h 507"/>
                <a:gd name="T4" fmla="*/ 1 w 72"/>
                <a:gd name="T5" fmla="*/ 0 h 507"/>
                <a:gd name="T6" fmla="*/ 1 w 72"/>
                <a:gd name="T7" fmla="*/ 0 h 507"/>
                <a:gd name="T8" fmla="*/ 1 w 72"/>
                <a:gd name="T9" fmla="*/ 0 h 507"/>
                <a:gd name="T10" fmla="*/ 1 w 72"/>
                <a:gd name="T11" fmla="*/ 0 h 507"/>
                <a:gd name="T12" fmla="*/ 1 w 72"/>
                <a:gd name="T13" fmla="*/ 0 h 507"/>
                <a:gd name="T14" fmla="*/ 1 w 72"/>
                <a:gd name="T15" fmla="*/ 0 h 507"/>
                <a:gd name="T16" fmla="*/ 0 w 72"/>
                <a:gd name="T17" fmla="*/ 0 h 507"/>
                <a:gd name="T18" fmla="*/ 0 w 72"/>
                <a:gd name="T19" fmla="*/ 0 h 5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2"/>
                <a:gd name="T31" fmla="*/ 0 h 507"/>
                <a:gd name="T32" fmla="*/ 72 w 72"/>
                <a:gd name="T33" fmla="*/ 507 h 50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2" h="507">
                  <a:moveTo>
                    <a:pt x="0" y="0"/>
                  </a:moveTo>
                  <a:lnTo>
                    <a:pt x="0" y="46"/>
                  </a:lnTo>
                  <a:lnTo>
                    <a:pt x="44" y="160"/>
                  </a:lnTo>
                  <a:lnTo>
                    <a:pt x="56" y="264"/>
                  </a:lnTo>
                  <a:lnTo>
                    <a:pt x="56" y="507"/>
                  </a:lnTo>
                  <a:lnTo>
                    <a:pt x="72" y="497"/>
                  </a:lnTo>
                  <a:lnTo>
                    <a:pt x="68" y="264"/>
                  </a:lnTo>
                  <a:lnTo>
                    <a:pt x="53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13" name="Freeform 136"/>
            <p:cNvSpPr>
              <a:spLocks/>
            </p:cNvSpPr>
            <p:nvPr/>
          </p:nvSpPr>
          <p:spPr bwMode="auto">
            <a:xfrm>
              <a:off x="4681" y="1736"/>
              <a:ext cx="39" cy="264"/>
            </a:xfrm>
            <a:custGeom>
              <a:avLst/>
              <a:gdLst>
                <a:gd name="T0" fmla="*/ 0 w 78"/>
                <a:gd name="T1" fmla="*/ 0 h 527"/>
                <a:gd name="T2" fmla="*/ 1 w 78"/>
                <a:gd name="T3" fmla="*/ 1 h 527"/>
                <a:gd name="T4" fmla="*/ 1 w 78"/>
                <a:gd name="T5" fmla="*/ 1 h 527"/>
                <a:gd name="T6" fmla="*/ 1 w 78"/>
                <a:gd name="T7" fmla="*/ 1 h 527"/>
                <a:gd name="T8" fmla="*/ 1 w 78"/>
                <a:gd name="T9" fmla="*/ 1 h 527"/>
                <a:gd name="T10" fmla="*/ 1 w 78"/>
                <a:gd name="T11" fmla="*/ 1 h 527"/>
                <a:gd name="T12" fmla="*/ 1 w 78"/>
                <a:gd name="T13" fmla="*/ 1 h 527"/>
                <a:gd name="T14" fmla="*/ 0 w 78"/>
                <a:gd name="T15" fmla="*/ 0 h 527"/>
                <a:gd name="T16" fmla="*/ 0 w 78"/>
                <a:gd name="T17" fmla="*/ 0 h 5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8"/>
                <a:gd name="T28" fmla="*/ 0 h 527"/>
                <a:gd name="T29" fmla="*/ 78 w 78"/>
                <a:gd name="T30" fmla="*/ 527 h 5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8" h="527">
                  <a:moveTo>
                    <a:pt x="0" y="0"/>
                  </a:moveTo>
                  <a:lnTo>
                    <a:pt x="53" y="154"/>
                  </a:lnTo>
                  <a:lnTo>
                    <a:pt x="68" y="310"/>
                  </a:lnTo>
                  <a:lnTo>
                    <a:pt x="65" y="495"/>
                  </a:lnTo>
                  <a:lnTo>
                    <a:pt x="78" y="527"/>
                  </a:lnTo>
                  <a:lnTo>
                    <a:pt x="78" y="255"/>
                  </a:lnTo>
                  <a:lnTo>
                    <a:pt x="56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14" name="Freeform 137"/>
            <p:cNvSpPr>
              <a:spLocks/>
            </p:cNvSpPr>
            <p:nvPr/>
          </p:nvSpPr>
          <p:spPr bwMode="auto">
            <a:xfrm>
              <a:off x="4675" y="1985"/>
              <a:ext cx="13" cy="38"/>
            </a:xfrm>
            <a:custGeom>
              <a:avLst/>
              <a:gdLst>
                <a:gd name="T0" fmla="*/ 0 w 25"/>
                <a:gd name="T1" fmla="*/ 0 h 76"/>
                <a:gd name="T2" fmla="*/ 1 w 25"/>
                <a:gd name="T3" fmla="*/ 1 h 76"/>
                <a:gd name="T4" fmla="*/ 1 w 25"/>
                <a:gd name="T5" fmla="*/ 1 h 76"/>
                <a:gd name="T6" fmla="*/ 0 w 25"/>
                <a:gd name="T7" fmla="*/ 0 h 76"/>
                <a:gd name="T8" fmla="*/ 0 w 25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76"/>
                <a:gd name="T17" fmla="*/ 25 w 25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76">
                  <a:moveTo>
                    <a:pt x="0" y="0"/>
                  </a:moveTo>
                  <a:lnTo>
                    <a:pt x="10" y="67"/>
                  </a:lnTo>
                  <a:lnTo>
                    <a:pt x="25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15" name="Freeform 138"/>
            <p:cNvSpPr>
              <a:spLocks/>
            </p:cNvSpPr>
            <p:nvPr/>
          </p:nvSpPr>
          <p:spPr bwMode="auto">
            <a:xfrm>
              <a:off x="4489" y="1828"/>
              <a:ext cx="36" cy="49"/>
            </a:xfrm>
            <a:custGeom>
              <a:avLst/>
              <a:gdLst>
                <a:gd name="T0" fmla="*/ 0 w 73"/>
                <a:gd name="T1" fmla="*/ 1 h 98"/>
                <a:gd name="T2" fmla="*/ 0 w 73"/>
                <a:gd name="T3" fmla="*/ 0 h 98"/>
                <a:gd name="T4" fmla="*/ 0 w 73"/>
                <a:gd name="T5" fmla="*/ 1 h 98"/>
                <a:gd name="T6" fmla="*/ 0 w 73"/>
                <a:gd name="T7" fmla="*/ 1 h 98"/>
                <a:gd name="T8" fmla="*/ 0 w 73"/>
                <a:gd name="T9" fmla="*/ 1 h 98"/>
                <a:gd name="T10" fmla="*/ 0 w 73"/>
                <a:gd name="T11" fmla="*/ 1 h 98"/>
                <a:gd name="T12" fmla="*/ 0 w 73"/>
                <a:gd name="T13" fmla="*/ 1 h 98"/>
                <a:gd name="T14" fmla="*/ 0 w 73"/>
                <a:gd name="T15" fmla="*/ 1 h 98"/>
                <a:gd name="T16" fmla="*/ 0 w 73"/>
                <a:gd name="T17" fmla="*/ 1 h 98"/>
                <a:gd name="T18" fmla="*/ 0 w 73"/>
                <a:gd name="T19" fmla="*/ 1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3"/>
                <a:gd name="T31" fmla="*/ 0 h 98"/>
                <a:gd name="T32" fmla="*/ 73 w 73"/>
                <a:gd name="T33" fmla="*/ 98 h 9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3" h="98">
                  <a:moveTo>
                    <a:pt x="0" y="53"/>
                  </a:moveTo>
                  <a:lnTo>
                    <a:pt x="52" y="0"/>
                  </a:lnTo>
                  <a:lnTo>
                    <a:pt x="73" y="21"/>
                  </a:lnTo>
                  <a:lnTo>
                    <a:pt x="66" y="98"/>
                  </a:lnTo>
                  <a:lnTo>
                    <a:pt x="48" y="76"/>
                  </a:lnTo>
                  <a:lnTo>
                    <a:pt x="61" y="34"/>
                  </a:lnTo>
                  <a:lnTo>
                    <a:pt x="50" y="21"/>
                  </a:lnTo>
                  <a:lnTo>
                    <a:pt x="11" y="67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16" name="Freeform 139"/>
            <p:cNvSpPr>
              <a:spLocks/>
            </p:cNvSpPr>
            <p:nvPr/>
          </p:nvSpPr>
          <p:spPr bwMode="auto">
            <a:xfrm>
              <a:off x="4500" y="1842"/>
              <a:ext cx="18" cy="25"/>
            </a:xfrm>
            <a:custGeom>
              <a:avLst/>
              <a:gdLst>
                <a:gd name="T0" fmla="*/ 0 w 35"/>
                <a:gd name="T1" fmla="*/ 0 h 51"/>
                <a:gd name="T2" fmla="*/ 1 w 35"/>
                <a:gd name="T3" fmla="*/ 0 h 51"/>
                <a:gd name="T4" fmla="*/ 1 w 35"/>
                <a:gd name="T5" fmla="*/ 0 h 51"/>
                <a:gd name="T6" fmla="*/ 1 w 35"/>
                <a:gd name="T7" fmla="*/ 0 h 51"/>
                <a:gd name="T8" fmla="*/ 0 w 35"/>
                <a:gd name="T9" fmla="*/ 0 h 51"/>
                <a:gd name="T10" fmla="*/ 0 w 35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51"/>
                <a:gd name="T20" fmla="*/ 35 w 35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51">
                  <a:moveTo>
                    <a:pt x="0" y="14"/>
                  </a:moveTo>
                  <a:lnTo>
                    <a:pt x="35" y="51"/>
                  </a:lnTo>
                  <a:lnTo>
                    <a:pt x="24" y="18"/>
                  </a:lnTo>
                  <a:lnTo>
                    <a:pt x="15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17" name="Freeform 140"/>
            <p:cNvSpPr>
              <a:spLocks/>
            </p:cNvSpPr>
            <p:nvPr/>
          </p:nvSpPr>
          <p:spPr bwMode="auto">
            <a:xfrm>
              <a:off x="4461" y="1801"/>
              <a:ext cx="32" cy="67"/>
            </a:xfrm>
            <a:custGeom>
              <a:avLst/>
              <a:gdLst>
                <a:gd name="T0" fmla="*/ 1 w 64"/>
                <a:gd name="T1" fmla="*/ 0 h 135"/>
                <a:gd name="T2" fmla="*/ 0 w 64"/>
                <a:gd name="T3" fmla="*/ 0 h 135"/>
                <a:gd name="T4" fmla="*/ 1 w 64"/>
                <a:gd name="T5" fmla="*/ 0 h 135"/>
                <a:gd name="T6" fmla="*/ 1 w 64"/>
                <a:gd name="T7" fmla="*/ 0 h 135"/>
                <a:gd name="T8" fmla="*/ 1 w 64"/>
                <a:gd name="T9" fmla="*/ 0 h 135"/>
                <a:gd name="T10" fmla="*/ 1 w 64"/>
                <a:gd name="T11" fmla="*/ 0 h 135"/>
                <a:gd name="T12" fmla="*/ 1 w 64"/>
                <a:gd name="T13" fmla="*/ 0 h 135"/>
                <a:gd name="T14" fmla="*/ 1 w 64"/>
                <a:gd name="T15" fmla="*/ 0 h 135"/>
                <a:gd name="T16" fmla="*/ 1 w 64"/>
                <a:gd name="T17" fmla="*/ 0 h 135"/>
                <a:gd name="T18" fmla="*/ 1 w 64"/>
                <a:gd name="T19" fmla="*/ 0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4"/>
                <a:gd name="T31" fmla="*/ 0 h 135"/>
                <a:gd name="T32" fmla="*/ 64 w 64"/>
                <a:gd name="T33" fmla="*/ 135 h 1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4" h="135">
                  <a:moveTo>
                    <a:pt x="21" y="135"/>
                  </a:moveTo>
                  <a:lnTo>
                    <a:pt x="0" y="108"/>
                  </a:lnTo>
                  <a:lnTo>
                    <a:pt x="8" y="59"/>
                  </a:lnTo>
                  <a:lnTo>
                    <a:pt x="64" y="0"/>
                  </a:lnTo>
                  <a:lnTo>
                    <a:pt x="21" y="69"/>
                  </a:lnTo>
                  <a:lnTo>
                    <a:pt x="31" y="118"/>
                  </a:lnTo>
                  <a:lnTo>
                    <a:pt x="41" y="122"/>
                  </a:lnTo>
                  <a:lnTo>
                    <a:pt x="31" y="135"/>
                  </a:lnTo>
                  <a:lnTo>
                    <a:pt x="21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18" name="Freeform 141"/>
            <p:cNvSpPr>
              <a:spLocks/>
            </p:cNvSpPr>
            <p:nvPr/>
          </p:nvSpPr>
          <p:spPr bwMode="auto">
            <a:xfrm>
              <a:off x="4409" y="1828"/>
              <a:ext cx="206" cy="134"/>
            </a:xfrm>
            <a:custGeom>
              <a:avLst/>
              <a:gdLst>
                <a:gd name="T0" fmla="*/ 1 w 412"/>
                <a:gd name="T1" fmla="*/ 1 h 267"/>
                <a:gd name="T2" fmla="*/ 1 w 412"/>
                <a:gd name="T3" fmla="*/ 1 h 267"/>
                <a:gd name="T4" fmla="*/ 1 w 412"/>
                <a:gd name="T5" fmla="*/ 1 h 267"/>
                <a:gd name="T6" fmla="*/ 1 w 412"/>
                <a:gd name="T7" fmla="*/ 1 h 267"/>
                <a:gd name="T8" fmla="*/ 1 w 412"/>
                <a:gd name="T9" fmla="*/ 1 h 267"/>
                <a:gd name="T10" fmla="*/ 1 w 412"/>
                <a:gd name="T11" fmla="*/ 1 h 267"/>
                <a:gd name="T12" fmla="*/ 1 w 412"/>
                <a:gd name="T13" fmla="*/ 1 h 267"/>
                <a:gd name="T14" fmla="*/ 1 w 412"/>
                <a:gd name="T15" fmla="*/ 1 h 267"/>
                <a:gd name="T16" fmla="*/ 1 w 412"/>
                <a:gd name="T17" fmla="*/ 1 h 267"/>
                <a:gd name="T18" fmla="*/ 1 w 412"/>
                <a:gd name="T19" fmla="*/ 1 h 267"/>
                <a:gd name="T20" fmla="*/ 1 w 412"/>
                <a:gd name="T21" fmla="*/ 1 h 267"/>
                <a:gd name="T22" fmla="*/ 1 w 412"/>
                <a:gd name="T23" fmla="*/ 1 h 267"/>
                <a:gd name="T24" fmla="*/ 1 w 412"/>
                <a:gd name="T25" fmla="*/ 1 h 267"/>
                <a:gd name="T26" fmla="*/ 1 w 412"/>
                <a:gd name="T27" fmla="*/ 1 h 267"/>
                <a:gd name="T28" fmla="*/ 1 w 412"/>
                <a:gd name="T29" fmla="*/ 1 h 267"/>
                <a:gd name="T30" fmla="*/ 1 w 412"/>
                <a:gd name="T31" fmla="*/ 1 h 267"/>
                <a:gd name="T32" fmla="*/ 1 w 412"/>
                <a:gd name="T33" fmla="*/ 1 h 267"/>
                <a:gd name="T34" fmla="*/ 1 w 412"/>
                <a:gd name="T35" fmla="*/ 1 h 267"/>
                <a:gd name="T36" fmla="*/ 0 w 412"/>
                <a:gd name="T37" fmla="*/ 0 h 267"/>
                <a:gd name="T38" fmla="*/ 1 w 412"/>
                <a:gd name="T39" fmla="*/ 1 h 267"/>
                <a:gd name="T40" fmla="*/ 1 w 412"/>
                <a:gd name="T41" fmla="*/ 1 h 2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12"/>
                <a:gd name="T64" fmla="*/ 0 h 267"/>
                <a:gd name="T65" fmla="*/ 412 w 412"/>
                <a:gd name="T66" fmla="*/ 267 h 2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12" h="267">
                  <a:moveTo>
                    <a:pt x="31" y="53"/>
                  </a:moveTo>
                  <a:lnTo>
                    <a:pt x="84" y="102"/>
                  </a:lnTo>
                  <a:lnTo>
                    <a:pt x="140" y="112"/>
                  </a:lnTo>
                  <a:lnTo>
                    <a:pt x="213" y="266"/>
                  </a:lnTo>
                  <a:lnTo>
                    <a:pt x="244" y="267"/>
                  </a:lnTo>
                  <a:lnTo>
                    <a:pt x="286" y="222"/>
                  </a:lnTo>
                  <a:lnTo>
                    <a:pt x="332" y="267"/>
                  </a:lnTo>
                  <a:lnTo>
                    <a:pt x="351" y="267"/>
                  </a:lnTo>
                  <a:lnTo>
                    <a:pt x="412" y="194"/>
                  </a:lnTo>
                  <a:lnTo>
                    <a:pt x="339" y="256"/>
                  </a:lnTo>
                  <a:lnTo>
                    <a:pt x="322" y="224"/>
                  </a:lnTo>
                  <a:lnTo>
                    <a:pt x="300" y="208"/>
                  </a:lnTo>
                  <a:lnTo>
                    <a:pt x="284" y="213"/>
                  </a:lnTo>
                  <a:lnTo>
                    <a:pt x="266" y="224"/>
                  </a:lnTo>
                  <a:lnTo>
                    <a:pt x="238" y="255"/>
                  </a:lnTo>
                  <a:lnTo>
                    <a:pt x="217" y="253"/>
                  </a:lnTo>
                  <a:lnTo>
                    <a:pt x="147" y="98"/>
                  </a:lnTo>
                  <a:lnTo>
                    <a:pt x="81" y="79"/>
                  </a:lnTo>
                  <a:lnTo>
                    <a:pt x="0" y="0"/>
                  </a:lnTo>
                  <a:lnTo>
                    <a:pt x="31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19" name="Freeform 142"/>
            <p:cNvSpPr>
              <a:spLocks/>
            </p:cNvSpPr>
            <p:nvPr/>
          </p:nvSpPr>
          <p:spPr bwMode="auto">
            <a:xfrm>
              <a:off x="4598" y="1927"/>
              <a:ext cx="19" cy="47"/>
            </a:xfrm>
            <a:custGeom>
              <a:avLst/>
              <a:gdLst>
                <a:gd name="T0" fmla="*/ 1 w 37"/>
                <a:gd name="T1" fmla="*/ 0 h 95"/>
                <a:gd name="T2" fmla="*/ 0 w 37"/>
                <a:gd name="T3" fmla="*/ 0 h 95"/>
                <a:gd name="T4" fmla="*/ 1 w 37"/>
                <a:gd name="T5" fmla="*/ 0 h 95"/>
                <a:gd name="T6" fmla="*/ 1 w 37"/>
                <a:gd name="T7" fmla="*/ 0 h 95"/>
                <a:gd name="T8" fmla="*/ 1 w 37"/>
                <a:gd name="T9" fmla="*/ 0 h 95"/>
                <a:gd name="T10" fmla="*/ 1 w 37"/>
                <a:gd name="T11" fmla="*/ 0 h 95"/>
                <a:gd name="T12" fmla="*/ 1 w 37"/>
                <a:gd name="T13" fmla="*/ 0 h 95"/>
                <a:gd name="T14" fmla="*/ 1 w 37"/>
                <a:gd name="T15" fmla="*/ 0 h 95"/>
                <a:gd name="T16" fmla="*/ 1 w 37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95"/>
                <a:gd name="T29" fmla="*/ 37 w 37"/>
                <a:gd name="T30" fmla="*/ 95 h 9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95">
                  <a:moveTo>
                    <a:pt x="27" y="0"/>
                  </a:moveTo>
                  <a:lnTo>
                    <a:pt x="0" y="73"/>
                  </a:lnTo>
                  <a:lnTo>
                    <a:pt x="15" y="95"/>
                  </a:lnTo>
                  <a:lnTo>
                    <a:pt x="37" y="84"/>
                  </a:lnTo>
                  <a:lnTo>
                    <a:pt x="35" y="20"/>
                  </a:lnTo>
                  <a:lnTo>
                    <a:pt x="21" y="78"/>
                  </a:lnTo>
                  <a:lnTo>
                    <a:pt x="9" y="6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20" name="Freeform 143"/>
            <p:cNvSpPr>
              <a:spLocks/>
            </p:cNvSpPr>
            <p:nvPr/>
          </p:nvSpPr>
          <p:spPr bwMode="auto">
            <a:xfrm>
              <a:off x="4615" y="1955"/>
              <a:ext cx="85" cy="35"/>
            </a:xfrm>
            <a:custGeom>
              <a:avLst/>
              <a:gdLst>
                <a:gd name="T0" fmla="*/ 0 w 169"/>
                <a:gd name="T1" fmla="*/ 1 h 68"/>
                <a:gd name="T2" fmla="*/ 1 w 169"/>
                <a:gd name="T3" fmla="*/ 1 h 68"/>
                <a:gd name="T4" fmla="*/ 1 w 169"/>
                <a:gd name="T5" fmla="*/ 1 h 68"/>
                <a:gd name="T6" fmla="*/ 1 w 169"/>
                <a:gd name="T7" fmla="*/ 1 h 68"/>
                <a:gd name="T8" fmla="*/ 1 w 169"/>
                <a:gd name="T9" fmla="*/ 1 h 68"/>
                <a:gd name="T10" fmla="*/ 1 w 169"/>
                <a:gd name="T11" fmla="*/ 1 h 68"/>
                <a:gd name="T12" fmla="*/ 1 w 169"/>
                <a:gd name="T13" fmla="*/ 1 h 68"/>
                <a:gd name="T14" fmla="*/ 1 w 169"/>
                <a:gd name="T15" fmla="*/ 0 h 68"/>
                <a:gd name="T16" fmla="*/ 1 w 169"/>
                <a:gd name="T17" fmla="*/ 1 h 68"/>
                <a:gd name="T18" fmla="*/ 1 w 169"/>
                <a:gd name="T19" fmla="*/ 1 h 68"/>
                <a:gd name="T20" fmla="*/ 1 w 169"/>
                <a:gd name="T21" fmla="*/ 1 h 68"/>
                <a:gd name="T22" fmla="*/ 1 w 169"/>
                <a:gd name="T23" fmla="*/ 1 h 68"/>
                <a:gd name="T24" fmla="*/ 0 w 169"/>
                <a:gd name="T25" fmla="*/ 1 h 68"/>
                <a:gd name="T26" fmla="*/ 0 w 169"/>
                <a:gd name="T27" fmla="*/ 1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9"/>
                <a:gd name="T43" fmla="*/ 0 h 68"/>
                <a:gd name="T44" fmla="*/ 169 w 169"/>
                <a:gd name="T45" fmla="*/ 68 h 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9" h="68">
                  <a:moveTo>
                    <a:pt x="0" y="29"/>
                  </a:moveTo>
                  <a:lnTo>
                    <a:pt x="25" y="23"/>
                  </a:lnTo>
                  <a:lnTo>
                    <a:pt x="45" y="28"/>
                  </a:lnTo>
                  <a:lnTo>
                    <a:pt x="79" y="60"/>
                  </a:lnTo>
                  <a:lnTo>
                    <a:pt x="104" y="68"/>
                  </a:lnTo>
                  <a:lnTo>
                    <a:pt x="130" y="62"/>
                  </a:lnTo>
                  <a:lnTo>
                    <a:pt x="163" y="43"/>
                  </a:lnTo>
                  <a:lnTo>
                    <a:pt x="169" y="0"/>
                  </a:lnTo>
                  <a:lnTo>
                    <a:pt x="124" y="51"/>
                  </a:lnTo>
                  <a:lnTo>
                    <a:pt x="87" y="46"/>
                  </a:lnTo>
                  <a:lnTo>
                    <a:pt x="43" y="11"/>
                  </a:lnTo>
                  <a:lnTo>
                    <a:pt x="20" y="1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21" name="Freeform 144"/>
            <p:cNvSpPr>
              <a:spLocks/>
            </p:cNvSpPr>
            <p:nvPr/>
          </p:nvSpPr>
          <p:spPr bwMode="auto">
            <a:xfrm>
              <a:off x="4552" y="1911"/>
              <a:ext cx="84" cy="27"/>
            </a:xfrm>
            <a:custGeom>
              <a:avLst/>
              <a:gdLst>
                <a:gd name="T0" fmla="*/ 0 w 168"/>
                <a:gd name="T1" fmla="*/ 0 h 54"/>
                <a:gd name="T2" fmla="*/ 1 w 168"/>
                <a:gd name="T3" fmla="*/ 1 h 54"/>
                <a:gd name="T4" fmla="*/ 1 w 168"/>
                <a:gd name="T5" fmla="*/ 1 h 54"/>
                <a:gd name="T6" fmla="*/ 1 w 168"/>
                <a:gd name="T7" fmla="*/ 1 h 54"/>
                <a:gd name="T8" fmla="*/ 1 w 168"/>
                <a:gd name="T9" fmla="*/ 1 h 54"/>
                <a:gd name="T10" fmla="*/ 1 w 168"/>
                <a:gd name="T11" fmla="*/ 1 h 54"/>
                <a:gd name="T12" fmla="*/ 0 w 168"/>
                <a:gd name="T13" fmla="*/ 0 h 54"/>
                <a:gd name="T14" fmla="*/ 0 w 168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8"/>
                <a:gd name="T25" fmla="*/ 0 h 54"/>
                <a:gd name="T26" fmla="*/ 168 w 168"/>
                <a:gd name="T27" fmla="*/ 54 h 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8" h="54">
                  <a:moveTo>
                    <a:pt x="0" y="0"/>
                  </a:moveTo>
                  <a:lnTo>
                    <a:pt x="30" y="11"/>
                  </a:lnTo>
                  <a:lnTo>
                    <a:pt x="128" y="12"/>
                  </a:lnTo>
                  <a:lnTo>
                    <a:pt x="168" y="54"/>
                  </a:lnTo>
                  <a:lnTo>
                    <a:pt x="97" y="25"/>
                  </a:lnTo>
                  <a:lnTo>
                    <a:pt x="33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22" name="Freeform 145"/>
            <p:cNvSpPr>
              <a:spLocks/>
            </p:cNvSpPr>
            <p:nvPr/>
          </p:nvSpPr>
          <p:spPr bwMode="auto">
            <a:xfrm>
              <a:off x="4590" y="1947"/>
              <a:ext cx="14" cy="8"/>
            </a:xfrm>
            <a:custGeom>
              <a:avLst/>
              <a:gdLst>
                <a:gd name="T0" fmla="*/ 0 w 30"/>
                <a:gd name="T1" fmla="*/ 0 h 17"/>
                <a:gd name="T2" fmla="*/ 0 w 30"/>
                <a:gd name="T3" fmla="*/ 0 h 17"/>
                <a:gd name="T4" fmla="*/ 0 w 30"/>
                <a:gd name="T5" fmla="*/ 0 h 17"/>
                <a:gd name="T6" fmla="*/ 0 w 30"/>
                <a:gd name="T7" fmla="*/ 0 h 17"/>
                <a:gd name="T8" fmla="*/ 0 w 30"/>
                <a:gd name="T9" fmla="*/ 0 h 17"/>
                <a:gd name="T10" fmla="*/ 0 w 3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7"/>
                <a:gd name="T20" fmla="*/ 30 w 3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7">
                  <a:moveTo>
                    <a:pt x="0" y="7"/>
                  </a:moveTo>
                  <a:lnTo>
                    <a:pt x="27" y="17"/>
                  </a:lnTo>
                  <a:lnTo>
                    <a:pt x="30" y="10"/>
                  </a:lnTo>
                  <a:lnTo>
                    <a:pt x="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23" name="Freeform 146"/>
            <p:cNvSpPr>
              <a:spLocks/>
            </p:cNvSpPr>
            <p:nvPr/>
          </p:nvSpPr>
          <p:spPr bwMode="auto">
            <a:xfrm>
              <a:off x="4286" y="1448"/>
              <a:ext cx="579" cy="370"/>
            </a:xfrm>
            <a:custGeom>
              <a:avLst/>
              <a:gdLst>
                <a:gd name="T0" fmla="*/ 0 w 1159"/>
                <a:gd name="T1" fmla="*/ 0 h 742"/>
                <a:gd name="T2" fmla="*/ 0 w 1159"/>
                <a:gd name="T3" fmla="*/ 0 h 742"/>
                <a:gd name="T4" fmla="*/ 0 w 1159"/>
                <a:gd name="T5" fmla="*/ 0 h 742"/>
                <a:gd name="T6" fmla="*/ 0 w 1159"/>
                <a:gd name="T7" fmla="*/ 0 h 742"/>
                <a:gd name="T8" fmla="*/ 0 w 1159"/>
                <a:gd name="T9" fmla="*/ 0 h 742"/>
                <a:gd name="T10" fmla="*/ 0 w 1159"/>
                <a:gd name="T11" fmla="*/ 0 h 742"/>
                <a:gd name="T12" fmla="*/ 0 w 1159"/>
                <a:gd name="T13" fmla="*/ 0 h 742"/>
                <a:gd name="T14" fmla="*/ 0 w 1159"/>
                <a:gd name="T15" fmla="*/ 0 h 742"/>
                <a:gd name="T16" fmla="*/ 0 w 1159"/>
                <a:gd name="T17" fmla="*/ 0 h 742"/>
                <a:gd name="T18" fmla="*/ 0 w 1159"/>
                <a:gd name="T19" fmla="*/ 0 h 742"/>
                <a:gd name="T20" fmla="*/ 0 w 1159"/>
                <a:gd name="T21" fmla="*/ 0 h 742"/>
                <a:gd name="T22" fmla="*/ 0 w 1159"/>
                <a:gd name="T23" fmla="*/ 0 h 742"/>
                <a:gd name="T24" fmla="*/ 0 w 1159"/>
                <a:gd name="T25" fmla="*/ 0 h 742"/>
                <a:gd name="T26" fmla="*/ 0 w 1159"/>
                <a:gd name="T27" fmla="*/ 0 h 742"/>
                <a:gd name="T28" fmla="*/ 0 w 1159"/>
                <a:gd name="T29" fmla="*/ 0 h 742"/>
                <a:gd name="T30" fmla="*/ 0 w 1159"/>
                <a:gd name="T31" fmla="*/ 0 h 742"/>
                <a:gd name="T32" fmla="*/ 0 w 1159"/>
                <a:gd name="T33" fmla="*/ 0 h 742"/>
                <a:gd name="T34" fmla="*/ 0 w 1159"/>
                <a:gd name="T35" fmla="*/ 0 h 742"/>
                <a:gd name="T36" fmla="*/ 0 w 1159"/>
                <a:gd name="T37" fmla="*/ 0 h 742"/>
                <a:gd name="T38" fmla="*/ 0 w 1159"/>
                <a:gd name="T39" fmla="*/ 0 h 742"/>
                <a:gd name="T40" fmla="*/ 0 w 1159"/>
                <a:gd name="T41" fmla="*/ 0 h 742"/>
                <a:gd name="T42" fmla="*/ 0 w 1159"/>
                <a:gd name="T43" fmla="*/ 0 h 742"/>
                <a:gd name="T44" fmla="*/ 0 w 1159"/>
                <a:gd name="T45" fmla="*/ 0 h 742"/>
                <a:gd name="T46" fmla="*/ 0 w 1159"/>
                <a:gd name="T47" fmla="*/ 0 h 742"/>
                <a:gd name="T48" fmla="*/ 0 w 1159"/>
                <a:gd name="T49" fmla="*/ 0 h 742"/>
                <a:gd name="T50" fmla="*/ 0 w 1159"/>
                <a:gd name="T51" fmla="*/ 0 h 742"/>
                <a:gd name="T52" fmla="*/ 0 w 1159"/>
                <a:gd name="T53" fmla="*/ 0 h 742"/>
                <a:gd name="T54" fmla="*/ 0 w 1159"/>
                <a:gd name="T55" fmla="*/ 0 h 742"/>
                <a:gd name="T56" fmla="*/ 0 w 1159"/>
                <a:gd name="T57" fmla="*/ 0 h 742"/>
                <a:gd name="T58" fmla="*/ 0 w 1159"/>
                <a:gd name="T59" fmla="*/ 0 h 742"/>
                <a:gd name="T60" fmla="*/ 0 w 1159"/>
                <a:gd name="T61" fmla="*/ 0 h 742"/>
                <a:gd name="T62" fmla="*/ 0 w 1159"/>
                <a:gd name="T63" fmla="*/ 0 h 742"/>
                <a:gd name="T64" fmla="*/ 0 w 1159"/>
                <a:gd name="T65" fmla="*/ 0 h 742"/>
                <a:gd name="T66" fmla="*/ 0 w 1159"/>
                <a:gd name="T67" fmla="*/ 0 h 742"/>
                <a:gd name="T68" fmla="*/ 0 w 1159"/>
                <a:gd name="T69" fmla="*/ 0 h 742"/>
                <a:gd name="T70" fmla="*/ 0 w 1159"/>
                <a:gd name="T71" fmla="*/ 0 h 742"/>
                <a:gd name="T72" fmla="*/ 0 w 1159"/>
                <a:gd name="T73" fmla="*/ 0 h 742"/>
                <a:gd name="T74" fmla="*/ 0 w 1159"/>
                <a:gd name="T75" fmla="*/ 0 h 742"/>
                <a:gd name="T76" fmla="*/ 0 w 1159"/>
                <a:gd name="T77" fmla="*/ 0 h 742"/>
                <a:gd name="T78" fmla="*/ 0 w 1159"/>
                <a:gd name="T79" fmla="*/ 0 h 742"/>
                <a:gd name="T80" fmla="*/ 0 w 1159"/>
                <a:gd name="T81" fmla="*/ 0 h 742"/>
                <a:gd name="T82" fmla="*/ 0 w 1159"/>
                <a:gd name="T83" fmla="*/ 0 h 742"/>
                <a:gd name="T84" fmla="*/ 0 w 1159"/>
                <a:gd name="T85" fmla="*/ 0 h 742"/>
                <a:gd name="T86" fmla="*/ 0 w 1159"/>
                <a:gd name="T87" fmla="*/ 0 h 742"/>
                <a:gd name="T88" fmla="*/ 0 w 1159"/>
                <a:gd name="T89" fmla="*/ 0 h 742"/>
                <a:gd name="T90" fmla="*/ 0 w 1159"/>
                <a:gd name="T91" fmla="*/ 0 h 742"/>
                <a:gd name="T92" fmla="*/ 0 w 1159"/>
                <a:gd name="T93" fmla="*/ 0 h 742"/>
                <a:gd name="T94" fmla="*/ 0 w 1159"/>
                <a:gd name="T95" fmla="*/ 0 h 742"/>
                <a:gd name="T96" fmla="*/ 0 w 1159"/>
                <a:gd name="T97" fmla="*/ 0 h 742"/>
                <a:gd name="T98" fmla="*/ 0 w 1159"/>
                <a:gd name="T99" fmla="*/ 0 h 742"/>
                <a:gd name="T100" fmla="*/ 0 w 1159"/>
                <a:gd name="T101" fmla="*/ 0 h 742"/>
                <a:gd name="T102" fmla="*/ 0 w 1159"/>
                <a:gd name="T103" fmla="*/ 0 h 742"/>
                <a:gd name="T104" fmla="*/ 0 w 1159"/>
                <a:gd name="T105" fmla="*/ 0 h 742"/>
                <a:gd name="T106" fmla="*/ 0 w 1159"/>
                <a:gd name="T107" fmla="*/ 0 h 742"/>
                <a:gd name="T108" fmla="*/ 0 w 1159"/>
                <a:gd name="T109" fmla="*/ 0 h 742"/>
                <a:gd name="T110" fmla="*/ 0 w 1159"/>
                <a:gd name="T111" fmla="*/ 0 h 742"/>
                <a:gd name="T112" fmla="*/ 0 w 1159"/>
                <a:gd name="T113" fmla="*/ 0 h 742"/>
                <a:gd name="T114" fmla="*/ 0 w 1159"/>
                <a:gd name="T115" fmla="*/ 0 h 742"/>
                <a:gd name="T116" fmla="*/ 0 w 1159"/>
                <a:gd name="T117" fmla="*/ 0 h 742"/>
                <a:gd name="T118" fmla="*/ 0 w 1159"/>
                <a:gd name="T119" fmla="*/ 0 h 7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59"/>
                <a:gd name="T181" fmla="*/ 0 h 742"/>
                <a:gd name="T182" fmla="*/ 1159 w 1159"/>
                <a:gd name="T183" fmla="*/ 742 h 7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59" h="742">
                  <a:moveTo>
                    <a:pt x="198" y="722"/>
                  </a:moveTo>
                  <a:lnTo>
                    <a:pt x="80" y="742"/>
                  </a:lnTo>
                  <a:lnTo>
                    <a:pt x="0" y="642"/>
                  </a:lnTo>
                  <a:lnTo>
                    <a:pt x="4" y="543"/>
                  </a:lnTo>
                  <a:lnTo>
                    <a:pt x="80" y="443"/>
                  </a:lnTo>
                  <a:lnTo>
                    <a:pt x="103" y="291"/>
                  </a:lnTo>
                  <a:lnTo>
                    <a:pt x="290" y="62"/>
                  </a:lnTo>
                  <a:lnTo>
                    <a:pt x="484" y="39"/>
                  </a:lnTo>
                  <a:lnTo>
                    <a:pt x="607" y="0"/>
                  </a:lnTo>
                  <a:lnTo>
                    <a:pt x="770" y="84"/>
                  </a:lnTo>
                  <a:lnTo>
                    <a:pt x="867" y="218"/>
                  </a:lnTo>
                  <a:lnTo>
                    <a:pt x="977" y="280"/>
                  </a:lnTo>
                  <a:lnTo>
                    <a:pt x="1083" y="268"/>
                  </a:lnTo>
                  <a:lnTo>
                    <a:pt x="1159" y="404"/>
                  </a:lnTo>
                  <a:lnTo>
                    <a:pt x="1143" y="485"/>
                  </a:lnTo>
                  <a:lnTo>
                    <a:pt x="1059" y="546"/>
                  </a:lnTo>
                  <a:lnTo>
                    <a:pt x="1019" y="558"/>
                  </a:lnTo>
                  <a:lnTo>
                    <a:pt x="1003" y="608"/>
                  </a:lnTo>
                  <a:lnTo>
                    <a:pt x="915" y="646"/>
                  </a:lnTo>
                  <a:lnTo>
                    <a:pt x="817" y="642"/>
                  </a:lnTo>
                  <a:lnTo>
                    <a:pt x="809" y="611"/>
                  </a:lnTo>
                  <a:lnTo>
                    <a:pt x="823" y="577"/>
                  </a:lnTo>
                  <a:lnTo>
                    <a:pt x="851" y="619"/>
                  </a:lnTo>
                  <a:lnTo>
                    <a:pt x="877" y="577"/>
                  </a:lnTo>
                  <a:lnTo>
                    <a:pt x="877" y="524"/>
                  </a:lnTo>
                  <a:lnTo>
                    <a:pt x="935" y="608"/>
                  </a:lnTo>
                  <a:lnTo>
                    <a:pt x="954" y="546"/>
                  </a:lnTo>
                  <a:lnTo>
                    <a:pt x="991" y="565"/>
                  </a:lnTo>
                  <a:lnTo>
                    <a:pt x="996" y="467"/>
                  </a:lnTo>
                  <a:lnTo>
                    <a:pt x="1038" y="532"/>
                  </a:lnTo>
                  <a:lnTo>
                    <a:pt x="1072" y="501"/>
                  </a:lnTo>
                  <a:lnTo>
                    <a:pt x="1072" y="428"/>
                  </a:lnTo>
                  <a:lnTo>
                    <a:pt x="1019" y="362"/>
                  </a:lnTo>
                  <a:lnTo>
                    <a:pt x="1087" y="404"/>
                  </a:lnTo>
                  <a:lnTo>
                    <a:pt x="1129" y="454"/>
                  </a:lnTo>
                  <a:lnTo>
                    <a:pt x="1075" y="341"/>
                  </a:lnTo>
                  <a:lnTo>
                    <a:pt x="1038" y="302"/>
                  </a:lnTo>
                  <a:lnTo>
                    <a:pt x="943" y="322"/>
                  </a:lnTo>
                  <a:lnTo>
                    <a:pt x="870" y="268"/>
                  </a:lnTo>
                  <a:lnTo>
                    <a:pt x="733" y="97"/>
                  </a:lnTo>
                  <a:lnTo>
                    <a:pt x="594" y="55"/>
                  </a:lnTo>
                  <a:lnTo>
                    <a:pt x="534" y="73"/>
                  </a:lnTo>
                  <a:lnTo>
                    <a:pt x="355" y="73"/>
                  </a:lnTo>
                  <a:lnTo>
                    <a:pt x="240" y="139"/>
                  </a:lnTo>
                  <a:lnTo>
                    <a:pt x="137" y="328"/>
                  </a:lnTo>
                  <a:lnTo>
                    <a:pt x="145" y="409"/>
                  </a:lnTo>
                  <a:lnTo>
                    <a:pt x="42" y="516"/>
                  </a:lnTo>
                  <a:lnTo>
                    <a:pt x="30" y="622"/>
                  </a:lnTo>
                  <a:lnTo>
                    <a:pt x="88" y="688"/>
                  </a:lnTo>
                  <a:lnTo>
                    <a:pt x="164" y="695"/>
                  </a:lnTo>
                  <a:lnTo>
                    <a:pt x="108" y="630"/>
                  </a:lnTo>
                  <a:lnTo>
                    <a:pt x="190" y="669"/>
                  </a:lnTo>
                  <a:lnTo>
                    <a:pt x="198" y="619"/>
                  </a:lnTo>
                  <a:lnTo>
                    <a:pt x="287" y="622"/>
                  </a:lnTo>
                  <a:lnTo>
                    <a:pt x="366" y="562"/>
                  </a:lnTo>
                  <a:lnTo>
                    <a:pt x="313" y="635"/>
                  </a:lnTo>
                  <a:lnTo>
                    <a:pt x="245" y="653"/>
                  </a:lnTo>
                  <a:lnTo>
                    <a:pt x="237" y="742"/>
                  </a:lnTo>
                  <a:lnTo>
                    <a:pt x="198" y="7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24" name="Freeform 147"/>
            <p:cNvSpPr>
              <a:spLocks/>
            </p:cNvSpPr>
            <p:nvPr/>
          </p:nvSpPr>
          <p:spPr bwMode="auto">
            <a:xfrm>
              <a:off x="4430" y="1563"/>
              <a:ext cx="143" cy="165"/>
            </a:xfrm>
            <a:custGeom>
              <a:avLst/>
              <a:gdLst>
                <a:gd name="T0" fmla="*/ 0 w 286"/>
                <a:gd name="T1" fmla="*/ 0 h 332"/>
                <a:gd name="T2" fmla="*/ 1 w 286"/>
                <a:gd name="T3" fmla="*/ 0 h 332"/>
                <a:gd name="T4" fmla="*/ 1 w 286"/>
                <a:gd name="T5" fmla="*/ 0 h 332"/>
                <a:gd name="T6" fmla="*/ 1 w 286"/>
                <a:gd name="T7" fmla="*/ 0 h 332"/>
                <a:gd name="T8" fmla="*/ 1 w 286"/>
                <a:gd name="T9" fmla="*/ 0 h 332"/>
                <a:gd name="T10" fmla="*/ 1 w 286"/>
                <a:gd name="T11" fmla="*/ 0 h 332"/>
                <a:gd name="T12" fmla="*/ 1 w 286"/>
                <a:gd name="T13" fmla="*/ 0 h 332"/>
                <a:gd name="T14" fmla="*/ 1 w 286"/>
                <a:gd name="T15" fmla="*/ 0 h 332"/>
                <a:gd name="T16" fmla="*/ 1 w 286"/>
                <a:gd name="T17" fmla="*/ 0 h 332"/>
                <a:gd name="T18" fmla="*/ 1 w 286"/>
                <a:gd name="T19" fmla="*/ 0 h 332"/>
                <a:gd name="T20" fmla="*/ 1 w 286"/>
                <a:gd name="T21" fmla="*/ 0 h 332"/>
                <a:gd name="T22" fmla="*/ 1 w 286"/>
                <a:gd name="T23" fmla="*/ 0 h 332"/>
                <a:gd name="T24" fmla="*/ 1 w 286"/>
                <a:gd name="T25" fmla="*/ 0 h 332"/>
                <a:gd name="T26" fmla="*/ 1 w 286"/>
                <a:gd name="T27" fmla="*/ 0 h 332"/>
                <a:gd name="T28" fmla="*/ 1 w 286"/>
                <a:gd name="T29" fmla="*/ 0 h 332"/>
                <a:gd name="T30" fmla="*/ 1 w 286"/>
                <a:gd name="T31" fmla="*/ 0 h 332"/>
                <a:gd name="T32" fmla="*/ 1 w 286"/>
                <a:gd name="T33" fmla="*/ 0 h 332"/>
                <a:gd name="T34" fmla="*/ 0 w 286"/>
                <a:gd name="T35" fmla="*/ 0 h 332"/>
                <a:gd name="T36" fmla="*/ 0 w 286"/>
                <a:gd name="T37" fmla="*/ 0 h 33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6"/>
                <a:gd name="T58" fmla="*/ 0 h 332"/>
                <a:gd name="T59" fmla="*/ 286 w 286"/>
                <a:gd name="T60" fmla="*/ 332 h 33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6" h="332">
                  <a:moveTo>
                    <a:pt x="0" y="332"/>
                  </a:moveTo>
                  <a:lnTo>
                    <a:pt x="23" y="302"/>
                  </a:lnTo>
                  <a:lnTo>
                    <a:pt x="26" y="232"/>
                  </a:lnTo>
                  <a:lnTo>
                    <a:pt x="23" y="164"/>
                  </a:lnTo>
                  <a:lnTo>
                    <a:pt x="65" y="224"/>
                  </a:lnTo>
                  <a:lnTo>
                    <a:pt x="88" y="164"/>
                  </a:lnTo>
                  <a:lnTo>
                    <a:pt x="172" y="129"/>
                  </a:lnTo>
                  <a:lnTo>
                    <a:pt x="220" y="76"/>
                  </a:lnTo>
                  <a:lnTo>
                    <a:pt x="248" y="0"/>
                  </a:lnTo>
                  <a:lnTo>
                    <a:pt x="248" y="72"/>
                  </a:lnTo>
                  <a:lnTo>
                    <a:pt x="220" y="126"/>
                  </a:lnTo>
                  <a:lnTo>
                    <a:pt x="286" y="118"/>
                  </a:lnTo>
                  <a:lnTo>
                    <a:pt x="225" y="160"/>
                  </a:lnTo>
                  <a:lnTo>
                    <a:pt x="157" y="174"/>
                  </a:lnTo>
                  <a:lnTo>
                    <a:pt x="107" y="218"/>
                  </a:lnTo>
                  <a:lnTo>
                    <a:pt x="68" y="266"/>
                  </a:lnTo>
                  <a:lnTo>
                    <a:pt x="49" y="308"/>
                  </a:lnTo>
                  <a:lnTo>
                    <a:pt x="0" y="3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25" name="Freeform 148"/>
            <p:cNvSpPr>
              <a:spLocks/>
            </p:cNvSpPr>
            <p:nvPr/>
          </p:nvSpPr>
          <p:spPr bwMode="auto">
            <a:xfrm>
              <a:off x="4472" y="1589"/>
              <a:ext cx="298" cy="164"/>
            </a:xfrm>
            <a:custGeom>
              <a:avLst/>
              <a:gdLst>
                <a:gd name="T0" fmla="*/ 0 w 595"/>
                <a:gd name="T1" fmla="*/ 1 h 328"/>
                <a:gd name="T2" fmla="*/ 1 w 595"/>
                <a:gd name="T3" fmla="*/ 1 h 328"/>
                <a:gd name="T4" fmla="*/ 1 w 595"/>
                <a:gd name="T5" fmla="*/ 1 h 328"/>
                <a:gd name="T6" fmla="*/ 1 w 595"/>
                <a:gd name="T7" fmla="*/ 1 h 328"/>
                <a:gd name="T8" fmla="*/ 1 w 595"/>
                <a:gd name="T9" fmla="*/ 1 h 328"/>
                <a:gd name="T10" fmla="*/ 1 w 595"/>
                <a:gd name="T11" fmla="*/ 1 h 328"/>
                <a:gd name="T12" fmla="*/ 1 w 595"/>
                <a:gd name="T13" fmla="*/ 1 h 328"/>
                <a:gd name="T14" fmla="*/ 1 w 595"/>
                <a:gd name="T15" fmla="*/ 1 h 328"/>
                <a:gd name="T16" fmla="*/ 1 w 595"/>
                <a:gd name="T17" fmla="*/ 1 h 328"/>
                <a:gd name="T18" fmla="*/ 1 w 595"/>
                <a:gd name="T19" fmla="*/ 1 h 328"/>
                <a:gd name="T20" fmla="*/ 1 w 595"/>
                <a:gd name="T21" fmla="*/ 1 h 328"/>
                <a:gd name="T22" fmla="*/ 1 w 595"/>
                <a:gd name="T23" fmla="*/ 1 h 328"/>
                <a:gd name="T24" fmla="*/ 1 w 595"/>
                <a:gd name="T25" fmla="*/ 1 h 328"/>
                <a:gd name="T26" fmla="*/ 1 w 595"/>
                <a:gd name="T27" fmla="*/ 1 h 328"/>
                <a:gd name="T28" fmla="*/ 1 w 595"/>
                <a:gd name="T29" fmla="*/ 1 h 328"/>
                <a:gd name="T30" fmla="*/ 1 w 595"/>
                <a:gd name="T31" fmla="*/ 1 h 328"/>
                <a:gd name="T32" fmla="*/ 1 w 595"/>
                <a:gd name="T33" fmla="*/ 1 h 328"/>
                <a:gd name="T34" fmla="*/ 1 w 595"/>
                <a:gd name="T35" fmla="*/ 1 h 328"/>
                <a:gd name="T36" fmla="*/ 1 w 595"/>
                <a:gd name="T37" fmla="*/ 1 h 328"/>
                <a:gd name="T38" fmla="*/ 1 w 595"/>
                <a:gd name="T39" fmla="*/ 1 h 328"/>
                <a:gd name="T40" fmla="*/ 1 w 595"/>
                <a:gd name="T41" fmla="*/ 0 h 328"/>
                <a:gd name="T42" fmla="*/ 1 w 595"/>
                <a:gd name="T43" fmla="*/ 1 h 328"/>
                <a:gd name="T44" fmla="*/ 1 w 595"/>
                <a:gd name="T45" fmla="*/ 1 h 328"/>
                <a:gd name="T46" fmla="*/ 1 w 595"/>
                <a:gd name="T47" fmla="*/ 1 h 328"/>
                <a:gd name="T48" fmla="*/ 1 w 595"/>
                <a:gd name="T49" fmla="*/ 1 h 328"/>
                <a:gd name="T50" fmla="*/ 1 w 595"/>
                <a:gd name="T51" fmla="*/ 1 h 328"/>
                <a:gd name="T52" fmla="*/ 1 w 595"/>
                <a:gd name="T53" fmla="*/ 1 h 328"/>
                <a:gd name="T54" fmla="*/ 1 w 595"/>
                <a:gd name="T55" fmla="*/ 1 h 328"/>
                <a:gd name="T56" fmla="*/ 1 w 595"/>
                <a:gd name="T57" fmla="*/ 1 h 328"/>
                <a:gd name="T58" fmla="*/ 1 w 595"/>
                <a:gd name="T59" fmla="*/ 1 h 328"/>
                <a:gd name="T60" fmla="*/ 1 w 595"/>
                <a:gd name="T61" fmla="*/ 1 h 328"/>
                <a:gd name="T62" fmla="*/ 1 w 595"/>
                <a:gd name="T63" fmla="*/ 1 h 328"/>
                <a:gd name="T64" fmla="*/ 1 w 595"/>
                <a:gd name="T65" fmla="*/ 1 h 328"/>
                <a:gd name="T66" fmla="*/ 1 w 595"/>
                <a:gd name="T67" fmla="*/ 1 h 328"/>
                <a:gd name="T68" fmla="*/ 1 w 595"/>
                <a:gd name="T69" fmla="*/ 1 h 328"/>
                <a:gd name="T70" fmla="*/ 1 w 595"/>
                <a:gd name="T71" fmla="*/ 1 h 328"/>
                <a:gd name="T72" fmla="*/ 1 w 595"/>
                <a:gd name="T73" fmla="*/ 1 h 328"/>
                <a:gd name="T74" fmla="*/ 1 w 595"/>
                <a:gd name="T75" fmla="*/ 1 h 328"/>
                <a:gd name="T76" fmla="*/ 1 w 595"/>
                <a:gd name="T77" fmla="*/ 1 h 328"/>
                <a:gd name="T78" fmla="*/ 1 w 595"/>
                <a:gd name="T79" fmla="*/ 1 h 328"/>
                <a:gd name="T80" fmla="*/ 1 w 595"/>
                <a:gd name="T81" fmla="*/ 1 h 328"/>
                <a:gd name="T82" fmla="*/ 0 w 595"/>
                <a:gd name="T83" fmla="*/ 1 h 328"/>
                <a:gd name="T84" fmla="*/ 0 w 595"/>
                <a:gd name="T85" fmla="*/ 1 h 3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5"/>
                <a:gd name="T130" fmla="*/ 0 h 328"/>
                <a:gd name="T131" fmla="*/ 595 w 595"/>
                <a:gd name="T132" fmla="*/ 328 h 3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5" h="328">
                  <a:moveTo>
                    <a:pt x="0" y="263"/>
                  </a:moveTo>
                  <a:lnTo>
                    <a:pt x="34" y="244"/>
                  </a:lnTo>
                  <a:lnTo>
                    <a:pt x="34" y="294"/>
                  </a:lnTo>
                  <a:lnTo>
                    <a:pt x="102" y="271"/>
                  </a:lnTo>
                  <a:lnTo>
                    <a:pt x="164" y="294"/>
                  </a:lnTo>
                  <a:lnTo>
                    <a:pt x="210" y="328"/>
                  </a:lnTo>
                  <a:lnTo>
                    <a:pt x="270" y="325"/>
                  </a:lnTo>
                  <a:lnTo>
                    <a:pt x="309" y="279"/>
                  </a:lnTo>
                  <a:lnTo>
                    <a:pt x="339" y="213"/>
                  </a:lnTo>
                  <a:lnTo>
                    <a:pt x="401" y="176"/>
                  </a:lnTo>
                  <a:lnTo>
                    <a:pt x="438" y="218"/>
                  </a:lnTo>
                  <a:lnTo>
                    <a:pt x="449" y="317"/>
                  </a:lnTo>
                  <a:lnTo>
                    <a:pt x="465" y="213"/>
                  </a:lnTo>
                  <a:lnTo>
                    <a:pt x="506" y="218"/>
                  </a:lnTo>
                  <a:lnTo>
                    <a:pt x="457" y="176"/>
                  </a:lnTo>
                  <a:lnTo>
                    <a:pt x="530" y="171"/>
                  </a:lnTo>
                  <a:lnTo>
                    <a:pt x="480" y="142"/>
                  </a:lnTo>
                  <a:lnTo>
                    <a:pt x="569" y="115"/>
                  </a:lnTo>
                  <a:lnTo>
                    <a:pt x="545" y="65"/>
                  </a:lnTo>
                  <a:lnTo>
                    <a:pt x="595" y="16"/>
                  </a:lnTo>
                  <a:lnTo>
                    <a:pt x="525" y="0"/>
                  </a:lnTo>
                  <a:lnTo>
                    <a:pt x="525" y="58"/>
                  </a:lnTo>
                  <a:lnTo>
                    <a:pt x="465" y="84"/>
                  </a:lnTo>
                  <a:lnTo>
                    <a:pt x="427" y="134"/>
                  </a:lnTo>
                  <a:lnTo>
                    <a:pt x="377" y="145"/>
                  </a:lnTo>
                  <a:lnTo>
                    <a:pt x="423" y="87"/>
                  </a:lnTo>
                  <a:lnTo>
                    <a:pt x="343" y="118"/>
                  </a:lnTo>
                  <a:lnTo>
                    <a:pt x="304" y="202"/>
                  </a:lnTo>
                  <a:lnTo>
                    <a:pt x="289" y="263"/>
                  </a:lnTo>
                  <a:lnTo>
                    <a:pt x="252" y="291"/>
                  </a:lnTo>
                  <a:lnTo>
                    <a:pt x="186" y="291"/>
                  </a:lnTo>
                  <a:lnTo>
                    <a:pt x="248" y="252"/>
                  </a:lnTo>
                  <a:lnTo>
                    <a:pt x="301" y="184"/>
                  </a:lnTo>
                  <a:lnTo>
                    <a:pt x="248" y="221"/>
                  </a:lnTo>
                  <a:lnTo>
                    <a:pt x="178" y="233"/>
                  </a:lnTo>
                  <a:lnTo>
                    <a:pt x="110" y="229"/>
                  </a:lnTo>
                  <a:lnTo>
                    <a:pt x="73" y="249"/>
                  </a:lnTo>
                  <a:lnTo>
                    <a:pt x="94" y="179"/>
                  </a:lnTo>
                  <a:lnTo>
                    <a:pt x="133" y="129"/>
                  </a:lnTo>
                  <a:lnTo>
                    <a:pt x="65" y="157"/>
                  </a:lnTo>
                  <a:lnTo>
                    <a:pt x="26" y="202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26" name="Freeform 149"/>
            <p:cNvSpPr>
              <a:spLocks/>
            </p:cNvSpPr>
            <p:nvPr/>
          </p:nvSpPr>
          <p:spPr bwMode="auto">
            <a:xfrm>
              <a:off x="4644" y="1679"/>
              <a:ext cx="36" cy="66"/>
            </a:xfrm>
            <a:custGeom>
              <a:avLst/>
              <a:gdLst>
                <a:gd name="T0" fmla="*/ 0 w 72"/>
                <a:gd name="T1" fmla="*/ 0 h 134"/>
                <a:gd name="T2" fmla="*/ 1 w 72"/>
                <a:gd name="T3" fmla="*/ 0 h 134"/>
                <a:gd name="T4" fmla="*/ 1 w 72"/>
                <a:gd name="T5" fmla="*/ 0 h 134"/>
                <a:gd name="T6" fmla="*/ 1 w 72"/>
                <a:gd name="T7" fmla="*/ 0 h 134"/>
                <a:gd name="T8" fmla="*/ 1 w 72"/>
                <a:gd name="T9" fmla="*/ 0 h 134"/>
                <a:gd name="T10" fmla="*/ 1 w 72"/>
                <a:gd name="T11" fmla="*/ 0 h 134"/>
                <a:gd name="T12" fmla="*/ 1 w 72"/>
                <a:gd name="T13" fmla="*/ 0 h 134"/>
                <a:gd name="T14" fmla="*/ 1 w 72"/>
                <a:gd name="T15" fmla="*/ 0 h 134"/>
                <a:gd name="T16" fmla="*/ 0 w 72"/>
                <a:gd name="T17" fmla="*/ 0 h 134"/>
                <a:gd name="T18" fmla="*/ 0 w 72"/>
                <a:gd name="T19" fmla="*/ 0 h 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2"/>
                <a:gd name="T31" fmla="*/ 0 h 134"/>
                <a:gd name="T32" fmla="*/ 72 w 72"/>
                <a:gd name="T33" fmla="*/ 134 h 1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2" h="134">
                  <a:moveTo>
                    <a:pt x="0" y="100"/>
                  </a:moveTo>
                  <a:lnTo>
                    <a:pt x="3" y="16"/>
                  </a:lnTo>
                  <a:lnTo>
                    <a:pt x="30" y="0"/>
                  </a:lnTo>
                  <a:lnTo>
                    <a:pt x="16" y="73"/>
                  </a:lnTo>
                  <a:lnTo>
                    <a:pt x="61" y="70"/>
                  </a:lnTo>
                  <a:lnTo>
                    <a:pt x="72" y="112"/>
                  </a:lnTo>
                  <a:lnTo>
                    <a:pt x="50" y="112"/>
                  </a:lnTo>
                  <a:lnTo>
                    <a:pt x="53" y="134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27" name="Freeform 150"/>
            <p:cNvSpPr>
              <a:spLocks/>
            </p:cNvSpPr>
            <p:nvPr/>
          </p:nvSpPr>
          <p:spPr bwMode="auto">
            <a:xfrm>
              <a:off x="4653" y="1675"/>
              <a:ext cx="21" cy="23"/>
            </a:xfrm>
            <a:custGeom>
              <a:avLst/>
              <a:gdLst>
                <a:gd name="T0" fmla="*/ 0 w 42"/>
                <a:gd name="T1" fmla="*/ 0 h 47"/>
                <a:gd name="T2" fmla="*/ 1 w 42"/>
                <a:gd name="T3" fmla="*/ 0 h 47"/>
                <a:gd name="T4" fmla="*/ 1 w 42"/>
                <a:gd name="T5" fmla="*/ 0 h 47"/>
                <a:gd name="T6" fmla="*/ 0 w 42"/>
                <a:gd name="T7" fmla="*/ 0 h 47"/>
                <a:gd name="T8" fmla="*/ 0 w 42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47"/>
                <a:gd name="T17" fmla="*/ 42 w 42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47">
                  <a:moveTo>
                    <a:pt x="0" y="47"/>
                  </a:moveTo>
                  <a:lnTo>
                    <a:pt x="42" y="47"/>
                  </a:lnTo>
                  <a:lnTo>
                    <a:pt x="8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28" name="Freeform 151"/>
            <p:cNvSpPr>
              <a:spLocks/>
            </p:cNvSpPr>
            <p:nvPr/>
          </p:nvSpPr>
          <p:spPr bwMode="auto">
            <a:xfrm>
              <a:off x="4719" y="1759"/>
              <a:ext cx="129" cy="210"/>
            </a:xfrm>
            <a:custGeom>
              <a:avLst/>
              <a:gdLst>
                <a:gd name="T0" fmla="*/ 0 w 258"/>
                <a:gd name="T1" fmla="*/ 1 h 420"/>
                <a:gd name="T2" fmla="*/ 1 w 258"/>
                <a:gd name="T3" fmla="*/ 1 h 420"/>
                <a:gd name="T4" fmla="*/ 1 w 258"/>
                <a:gd name="T5" fmla="*/ 1 h 420"/>
                <a:gd name="T6" fmla="*/ 1 w 258"/>
                <a:gd name="T7" fmla="*/ 1 h 420"/>
                <a:gd name="T8" fmla="*/ 1 w 258"/>
                <a:gd name="T9" fmla="*/ 1 h 420"/>
                <a:gd name="T10" fmla="*/ 1 w 258"/>
                <a:gd name="T11" fmla="*/ 1 h 420"/>
                <a:gd name="T12" fmla="*/ 1 w 258"/>
                <a:gd name="T13" fmla="*/ 0 h 420"/>
                <a:gd name="T14" fmla="*/ 1 w 258"/>
                <a:gd name="T15" fmla="*/ 1 h 420"/>
                <a:gd name="T16" fmla="*/ 1 w 258"/>
                <a:gd name="T17" fmla="*/ 1 h 420"/>
                <a:gd name="T18" fmla="*/ 1 w 258"/>
                <a:gd name="T19" fmla="*/ 1 h 420"/>
                <a:gd name="T20" fmla="*/ 1 w 258"/>
                <a:gd name="T21" fmla="*/ 1 h 420"/>
                <a:gd name="T22" fmla="*/ 1 w 258"/>
                <a:gd name="T23" fmla="*/ 1 h 420"/>
                <a:gd name="T24" fmla="*/ 1 w 258"/>
                <a:gd name="T25" fmla="*/ 1 h 420"/>
                <a:gd name="T26" fmla="*/ 1 w 258"/>
                <a:gd name="T27" fmla="*/ 1 h 420"/>
                <a:gd name="T28" fmla="*/ 1 w 258"/>
                <a:gd name="T29" fmla="*/ 1 h 420"/>
                <a:gd name="T30" fmla="*/ 1 w 258"/>
                <a:gd name="T31" fmla="*/ 1 h 420"/>
                <a:gd name="T32" fmla="*/ 0 w 258"/>
                <a:gd name="T33" fmla="*/ 1 h 420"/>
                <a:gd name="T34" fmla="*/ 0 w 258"/>
                <a:gd name="T35" fmla="*/ 1 h 420"/>
                <a:gd name="T36" fmla="*/ 0 w 258"/>
                <a:gd name="T37" fmla="*/ 1 h 4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8"/>
                <a:gd name="T58" fmla="*/ 0 h 420"/>
                <a:gd name="T59" fmla="*/ 258 w 258"/>
                <a:gd name="T60" fmla="*/ 420 h 4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8" h="420">
                  <a:moveTo>
                    <a:pt x="0" y="341"/>
                  </a:moveTo>
                  <a:lnTo>
                    <a:pt x="37" y="260"/>
                  </a:lnTo>
                  <a:lnTo>
                    <a:pt x="37" y="168"/>
                  </a:lnTo>
                  <a:lnTo>
                    <a:pt x="71" y="260"/>
                  </a:lnTo>
                  <a:lnTo>
                    <a:pt x="105" y="265"/>
                  </a:lnTo>
                  <a:lnTo>
                    <a:pt x="197" y="157"/>
                  </a:lnTo>
                  <a:lnTo>
                    <a:pt x="258" y="0"/>
                  </a:lnTo>
                  <a:lnTo>
                    <a:pt x="200" y="181"/>
                  </a:lnTo>
                  <a:lnTo>
                    <a:pt x="124" y="299"/>
                  </a:lnTo>
                  <a:lnTo>
                    <a:pt x="94" y="325"/>
                  </a:lnTo>
                  <a:lnTo>
                    <a:pt x="163" y="378"/>
                  </a:lnTo>
                  <a:lnTo>
                    <a:pt x="239" y="356"/>
                  </a:lnTo>
                  <a:lnTo>
                    <a:pt x="163" y="409"/>
                  </a:lnTo>
                  <a:lnTo>
                    <a:pt x="97" y="420"/>
                  </a:lnTo>
                  <a:lnTo>
                    <a:pt x="48" y="375"/>
                  </a:lnTo>
                  <a:lnTo>
                    <a:pt x="48" y="333"/>
                  </a:lnTo>
                  <a:lnTo>
                    <a:pt x="0" y="383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29" name="Freeform 152"/>
            <p:cNvSpPr>
              <a:spLocks/>
            </p:cNvSpPr>
            <p:nvPr/>
          </p:nvSpPr>
          <p:spPr bwMode="auto">
            <a:xfrm>
              <a:off x="4850" y="1707"/>
              <a:ext cx="599" cy="783"/>
            </a:xfrm>
            <a:custGeom>
              <a:avLst/>
              <a:gdLst>
                <a:gd name="T0" fmla="*/ 1 w 1197"/>
                <a:gd name="T1" fmla="*/ 0 h 1568"/>
                <a:gd name="T2" fmla="*/ 1 w 1197"/>
                <a:gd name="T3" fmla="*/ 0 h 1568"/>
                <a:gd name="T4" fmla="*/ 1 w 1197"/>
                <a:gd name="T5" fmla="*/ 0 h 1568"/>
                <a:gd name="T6" fmla="*/ 1 w 1197"/>
                <a:gd name="T7" fmla="*/ 0 h 1568"/>
                <a:gd name="T8" fmla="*/ 1 w 1197"/>
                <a:gd name="T9" fmla="*/ 0 h 1568"/>
                <a:gd name="T10" fmla="*/ 1 w 1197"/>
                <a:gd name="T11" fmla="*/ 0 h 1568"/>
                <a:gd name="T12" fmla="*/ 1 w 1197"/>
                <a:gd name="T13" fmla="*/ 0 h 1568"/>
                <a:gd name="T14" fmla="*/ 1 w 1197"/>
                <a:gd name="T15" fmla="*/ 0 h 1568"/>
                <a:gd name="T16" fmla="*/ 1 w 1197"/>
                <a:gd name="T17" fmla="*/ 0 h 1568"/>
                <a:gd name="T18" fmla="*/ 1 w 1197"/>
                <a:gd name="T19" fmla="*/ 0 h 1568"/>
                <a:gd name="T20" fmla="*/ 1 w 1197"/>
                <a:gd name="T21" fmla="*/ 0 h 1568"/>
                <a:gd name="T22" fmla="*/ 1 w 1197"/>
                <a:gd name="T23" fmla="*/ 0 h 1568"/>
                <a:gd name="T24" fmla="*/ 1 w 1197"/>
                <a:gd name="T25" fmla="*/ 0 h 1568"/>
                <a:gd name="T26" fmla="*/ 1 w 1197"/>
                <a:gd name="T27" fmla="*/ 0 h 1568"/>
                <a:gd name="T28" fmla="*/ 1 w 1197"/>
                <a:gd name="T29" fmla="*/ 0 h 1568"/>
                <a:gd name="T30" fmla="*/ 1 w 1197"/>
                <a:gd name="T31" fmla="*/ 0 h 1568"/>
                <a:gd name="T32" fmla="*/ 1 w 1197"/>
                <a:gd name="T33" fmla="*/ 0 h 1568"/>
                <a:gd name="T34" fmla="*/ 1 w 1197"/>
                <a:gd name="T35" fmla="*/ 0 h 1568"/>
                <a:gd name="T36" fmla="*/ 1 w 1197"/>
                <a:gd name="T37" fmla="*/ 0 h 1568"/>
                <a:gd name="T38" fmla="*/ 1 w 1197"/>
                <a:gd name="T39" fmla="*/ 0 h 1568"/>
                <a:gd name="T40" fmla="*/ 1 w 1197"/>
                <a:gd name="T41" fmla="*/ 0 h 1568"/>
                <a:gd name="T42" fmla="*/ 1 w 1197"/>
                <a:gd name="T43" fmla="*/ 0 h 1568"/>
                <a:gd name="T44" fmla="*/ 1 w 1197"/>
                <a:gd name="T45" fmla="*/ 0 h 1568"/>
                <a:gd name="T46" fmla="*/ 1 w 1197"/>
                <a:gd name="T47" fmla="*/ 0 h 1568"/>
                <a:gd name="T48" fmla="*/ 1 w 1197"/>
                <a:gd name="T49" fmla="*/ 0 h 1568"/>
                <a:gd name="T50" fmla="*/ 1 w 1197"/>
                <a:gd name="T51" fmla="*/ 0 h 1568"/>
                <a:gd name="T52" fmla="*/ 1 w 1197"/>
                <a:gd name="T53" fmla="*/ 0 h 1568"/>
                <a:gd name="T54" fmla="*/ 1 w 1197"/>
                <a:gd name="T55" fmla="*/ 0 h 1568"/>
                <a:gd name="T56" fmla="*/ 0 w 1197"/>
                <a:gd name="T57" fmla="*/ 0 h 1568"/>
                <a:gd name="T58" fmla="*/ 1 w 1197"/>
                <a:gd name="T59" fmla="*/ 0 h 1568"/>
                <a:gd name="T60" fmla="*/ 1 w 1197"/>
                <a:gd name="T61" fmla="*/ 0 h 156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97"/>
                <a:gd name="T94" fmla="*/ 0 h 1568"/>
                <a:gd name="T95" fmla="*/ 1197 w 1197"/>
                <a:gd name="T96" fmla="*/ 1568 h 156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97" h="1568">
                  <a:moveTo>
                    <a:pt x="47" y="0"/>
                  </a:moveTo>
                  <a:lnTo>
                    <a:pt x="140" y="53"/>
                  </a:lnTo>
                  <a:lnTo>
                    <a:pt x="627" y="170"/>
                  </a:lnTo>
                  <a:lnTo>
                    <a:pt x="915" y="387"/>
                  </a:lnTo>
                  <a:lnTo>
                    <a:pt x="1197" y="933"/>
                  </a:lnTo>
                  <a:lnTo>
                    <a:pt x="1156" y="1140"/>
                  </a:lnTo>
                  <a:lnTo>
                    <a:pt x="1162" y="1286"/>
                  </a:lnTo>
                  <a:lnTo>
                    <a:pt x="967" y="1504"/>
                  </a:lnTo>
                  <a:lnTo>
                    <a:pt x="851" y="1568"/>
                  </a:lnTo>
                  <a:lnTo>
                    <a:pt x="1003" y="1422"/>
                  </a:lnTo>
                  <a:lnTo>
                    <a:pt x="1126" y="1174"/>
                  </a:lnTo>
                  <a:lnTo>
                    <a:pt x="956" y="1222"/>
                  </a:lnTo>
                  <a:lnTo>
                    <a:pt x="1115" y="998"/>
                  </a:lnTo>
                  <a:lnTo>
                    <a:pt x="1009" y="635"/>
                  </a:lnTo>
                  <a:lnTo>
                    <a:pt x="915" y="981"/>
                  </a:lnTo>
                  <a:lnTo>
                    <a:pt x="921" y="1098"/>
                  </a:lnTo>
                  <a:lnTo>
                    <a:pt x="862" y="992"/>
                  </a:lnTo>
                  <a:lnTo>
                    <a:pt x="845" y="886"/>
                  </a:lnTo>
                  <a:lnTo>
                    <a:pt x="726" y="886"/>
                  </a:lnTo>
                  <a:lnTo>
                    <a:pt x="851" y="840"/>
                  </a:lnTo>
                  <a:lnTo>
                    <a:pt x="832" y="639"/>
                  </a:lnTo>
                  <a:lnTo>
                    <a:pt x="891" y="827"/>
                  </a:lnTo>
                  <a:lnTo>
                    <a:pt x="891" y="457"/>
                  </a:lnTo>
                  <a:lnTo>
                    <a:pt x="675" y="240"/>
                  </a:lnTo>
                  <a:lnTo>
                    <a:pt x="206" y="106"/>
                  </a:lnTo>
                  <a:lnTo>
                    <a:pt x="123" y="252"/>
                  </a:lnTo>
                  <a:lnTo>
                    <a:pt x="146" y="106"/>
                  </a:lnTo>
                  <a:lnTo>
                    <a:pt x="64" y="40"/>
                  </a:lnTo>
                  <a:lnTo>
                    <a:pt x="0" y="10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30" name="Freeform 153"/>
            <p:cNvSpPr>
              <a:spLocks/>
            </p:cNvSpPr>
            <p:nvPr/>
          </p:nvSpPr>
          <p:spPr bwMode="auto">
            <a:xfrm>
              <a:off x="4809" y="1703"/>
              <a:ext cx="58" cy="38"/>
            </a:xfrm>
            <a:custGeom>
              <a:avLst/>
              <a:gdLst>
                <a:gd name="T0" fmla="*/ 1 w 116"/>
                <a:gd name="T1" fmla="*/ 0 h 76"/>
                <a:gd name="T2" fmla="*/ 1 w 116"/>
                <a:gd name="T3" fmla="*/ 1 h 76"/>
                <a:gd name="T4" fmla="*/ 1 w 116"/>
                <a:gd name="T5" fmla="*/ 1 h 76"/>
                <a:gd name="T6" fmla="*/ 0 w 116"/>
                <a:gd name="T7" fmla="*/ 1 h 76"/>
                <a:gd name="T8" fmla="*/ 1 w 116"/>
                <a:gd name="T9" fmla="*/ 0 h 76"/>
                <a:gd name="T10" fmla="*/ 1 w 116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"/>
                <a:gd name="T19" fmla="*/ 0 h 76"/>
                <a:gd name="T20" fmla="*/ 116 w 116"/>
                <a:gd name="T21" fmla="*/ 76 h 7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" h="76">
                  <a:moveTo>
                    <a:pt x="29" y="0"/>
                  </a:moveTo>
                  <a:lnTo>
                    <a:pt x="116" y="46"/>
                  </a:lnTo>
                  <a:lnTo>
                    <a:pt x="106" y="76"/>
                  </a:lnTo>
                  <a:lnTo>
                    <a:pt x="0" y="2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31" name="Freeform 154"/>
            <p:cNvSpPr>
              <a:spLocks/>
            </p:cNvSpPr>
            <p:nvPr/>
          </p:nvSpPr>
          <p:spPr bwMode="auto">
            <a:xfrm>
              <a:off x="4765" y="1818"/>
              <a:ext cx="56" cy="47"/>
            </a:xfrm>
            <a:custGeom>
              <a:avLst/>
              <a:gdLst>
                <a:gd name="T0" fmla="*/ 0 w 112"/>
                <a:gd name="T1" fmla="*/ 0 h 95"/>
                <a:gd name="T2" fmla="*/ 1 w 112"/>
                <a:gd name="T3" fmla="*/ 0 h 95"/>
                <a:gd name="T4" fmla="*/ 1 w 112"/>
                <a:gd name="T5" fmla="*/ 0 h 95"/>
                <a:gd name="T6" fmla="*/ 0 w 112"/>
                <a:gd name="T7" fmla="*/ 0 h 95"/>
                <a:gd name="T8" fmla="*/ 0 w 112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95"/>
                <a:gd name="T17" fmla="*/ 112 w 112"/>
                <a:gd name="T18" fmla="*/ 95 h 9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95">
                  <a:moveTo>
                    <a:pt x="0" y="0"/>
                  </a:moveTo>
                  <a:lnTo>
                    <a:pt x="112" y="53"/>
                  </a:lnTo>
                  <a:lnTo>
                    <a:pt x="7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32" name="Freeform 155"/>
            <p:cNvSpPr>
              <a:spLocks/>
            </p:cNvSpPr>
            <p:nvPr/>
          </p:nvSpPr>
          <p:spPr bwMode="auto">
            <a:xfrm>
              <a:off x="4943" y="2000"/>
              <a:ext cx="45" cy="203"/>
            </a:xfrm>
            <a:custGeom>
              <a:avLst/>
              <a:gdLst>
                <a:gd name="T0" fmla="*/ 1 w 88"/>
                <a:gd name="T1" fmla="*/ 0 h 404"/>
                <a:gd name="T2" fmla="*/ 0 w 88"/>
                <a:gd name="T3" fmla="*/ 1 h 404"/>
                <a:gd name="T4" fmla="*/ 1 w 88"/>
                <a:gd name="T5" fmla="*/ 1 h 404"/>
                <a:gd name="T6" fmla="*/ 1 w 88"/>
                <a:gd name="T7" fmla="*/ 0 h 404"/>
                <a:gd name="T8" fmla="*/ 1 w 88"/>
                <a:gd name="T9" fmla="*/ 0 h 4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"/>
                <a:gd name="T16" fmla="*/ 0 h 404"/>
                <a:gd name="T17" fmla="*/ 88 w 88"/>
                <a:gd name="T18" fmla="*/ 404 h 4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" h="404">
                  <a:moveTo>
                    <a:pt x="42" y="0"/>
                  </a:moveTo>
                  <a:lnTo>
                    <a:pt x="0" y="205"/>
                  </a:lnTo>
                  <a:lnTo>
                    <a:pt x="88" y="40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33" name="Freeform 156"/>
            <p:cNvSpPr>
              <a:spLocks/>
            </p:cNvSpPr>
            <p:nvPr/>
          </p:nvSpPr>
          <p:spPr bwMode="auto">
            <a:xfrm>
              <a:off x="5017" y="2153"/>
              <a:ext cx="171" cy="56"/>
            </a:xfrm>
            <a:custGeom>
              <a:avLst/>
              <a:gdLst>
                <a:gd name="T0" fmla="*/ 0 w 340"/>
                <a:gd name="T1" fmla="*/ 1 h 112"/>
                <a:gd name="T2" fmla="*/ 1 w 340"/>
                <a:gd name="T3" fmla="*/ 1 h 112"/>
                <a:gd name="T4" fmla="*/ 1 w 340"/>
                <a:gd name="T5" fmla="*/ 0 h 112"/>
                <a:gd name="T6" fmla="*/ 1 w 340"/>
                <a:gd name="T7" fmla="*/ 1 h 112"/>
                <a:gd name="T8" fmla="*/ 0 w 340"/>
                <a:gd name="T9" fmla="*/ 1 h 112"/>
                <a:gd name="T10" fmla="*/ 0 w 340"/>
                <a:gd name="T11" fmla="*/ 1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0"/>
                <a:gd name="T19" fmla="*/ 0 h 112"/>
                <a:gd name="T20" fmla="*/ 340 w 340"/>
                <a:gd name="T21" fmla="*/ 112 h 1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0" h="112">
                  <a:moveTo>
                    <a:pt x="0" y="112"/>
                  </a:moveTo>
                  <a:lnTo>
                    <a:pt x="205" y="40"/>
                  </a:lnTo>
                  <a:lnTo>
                    <a:pt x="340" y="0"/>
                  </a:lnTo>
                  <a:lnTo>
                    <a:pt x="146" y="29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34" name="Freeform 157"/>
            <p:cNvSpPr>
              <a:spLocks/>
            </p:cNvSpPr>
            <p:nvPr/>
          </p:nvSpPr>
          <p:spPr bwMode="auto">
            <a:xfrm>
              <a:off x="4803" y="2350"/>
              <a:ext cx="100" cy="305"/>
            </a:xfrm>
            <a:custGeom>
              <a:avLst/>
              <a:gdLst>
                <a:gd name="T0" fmla="*/ 0 w 201"/>
                <a:gd name="T1" fmla="*/ 0 h 611"/>
                <a:gd name="T2" fmla="*/ 0 w 201"/>
                <a:gd name="T3" fmla="*/ 0 h 611"/>
                <a:gd name="T4" fmla="*/ 0 w 201"/>
                <a:gd name="T5" fmla="*/ 0 h 611"/>
                <a:gd name="T6" fmla="*/ 0 w 201"/>
                <a:gd name="T7" fmla="*/ 0 h 611"/>
                <a:gd name="T8" fmla="*/ 0 w 201"/>
                <a:gd name="T9" fmla="*/ 0 h 611"/>
                <a:gd name="T10" fmla="*/ 0 w 201"/>
                <a:gd name="T11" fmla="*/ 0 h 611"/>
                <a:gd name="T12" fmla="*/ 0 w 201"/>
                <a:gd name="T13" fmla="*/ 0 h 611"/>
                <a:gd name="T14" fmla="*/ 0 w 201"/>
                <a:gd name="T15" fmla="*/ 0 h 611"/>
                <a:gd name="T16" fmla="*/ 0 w 201"/>
                <a:gd name="T17" fmla="*/ 0 h 611"/>
                <a:gd name="T18" fmla="*/ 0 w 201"/>
                <a:gd name="T19" fmla="*/ 0 h 611"/>
                <a:gd name="T20" fmla="*/ 0 w 201"/>
                <a:gd name="T21" fmla="*/ 0 h 6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1"/>
                <a:gd name="T34" fmla="*/ 0 h 611"/>
                <a:gd name="T35" fmla="*/ 201 w 201"/>
                <a:gd name="T36" fmla="*/ 611 h 6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1" h="611">
                  <a:moveTo>
                    <a:pt x="129" y="0"/>
                  </a:moveTo>
                  <a:lnTo>
                    <a:pt x="60" y="218"/>
                  </a:lnTo>
                  <a:lnTo>
                    <a:pt x="36" y="447"/>
                  </a:lnTo>
                  <a:lnTo>
                    <a:pt x="0" y="601"/>
                  </a:lnTo>
                  <a:lnTo>
                    <a:pt x="30" y="611"/>
                  </a:lnTo>
                  <a:lnTo>
                    <a:pt x="70" y="383"/>
                  </a:lnTo>
                  <a:lnTo>
                    <a:pt x="83" y="230"/>
                  </a:lnTo>
                  <a:lnTo>
                    <a:pt x="136" y="112"/>
                  </a:lnTo>
                  <a:lnTo>
                    <a:pt x="201" y="118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35" name="Freeform 158"/>
            <p:cNvSpPr>
              <a:spLocks/>
            </p:cNvSpPr>
            <p:nvPr/>
          </p:nvSpPr>
          <p:spPr bwMode="auto">
            <a:xfrm>
              <a:off x="4908" y="2444"/>
              <a:ext cx="42" cy="176"/>
            </a:xfrm>
            <a:custGeom>
              <a:avLst/>
              <a:gdLst>
                <a:gd name="T0" fmla="*/ 1 w 82"/>
                <a:gd name="T1" fmla="*/ 0 h 353"/>
                <a:gd name="T2" fmla="*/ 1 w 82"/>
                <a:gd name="T3" fmla="*/ 0 h 353"/>
                <a:gd name="T4" fmla="*/ 1 w 82"/>
                <a:gd name="T5" fmla="*/ 0 h 353"/>
                <a:gd name="T6" fmla="*/ 0 w 82"/>
                <a:gd name="T7" fmla="*/ 0 h 353"/>
                <a:gd name="T8" fmla="*/ 1 w 82"/>
                <a:gd name="T9" fmla="*/ 0 h 353"/>
                <a:gd name="T10" fmla="*/ 1 w 82"/>
                <a:gd name="T11" fmla="*/ 0 h 353"/>
                <a:gd name="T12" fmla="*/ 1 w 82"/>
                <a:gd name="T13" fmla="*/ 0 h 353"/>
                <a:gd name="T14" fmla="*/ 1 w 82"/>
                <a:gd name="T15" fmla="*/ 0 h 3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2"/>
                <a:gd name="T25" fmla="*/ 0 h 353"/>
                <a:gd name="T26" fmla="*/ 82 w 82"/>
                <a:gd name="T27" fmla="*/ 353 h 3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2" h="353">
                  <a:moveTo>
                    <a:pt x="82" y="36"/>
                  </a:moveTo>
                  <a:lnTo>
                    <a:pt x="82" y="94"/>
                  </a:lnTo>
                  <a:lnTo>
                    <a:pt x="36" y="330"/>
                  </a:lnTo>
                  <a:lnTo>
                    <a:pt x="0" y="353"/>
                  </a:lnTo>
                  <a:lnTo>
                    <a:pt x="53" y="112"/>
                  </a:lnTo>
                  <a:lnTo>
                    <a:pt x="40" y="0"/>
                  </a:lnTo>
                  <a:lnTo>
                    <a:pt x="82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36" name="Freeform 159"/>
            <p:cNvSpPr>
              <a:spLocks/>
            </p:cNvSpPr>
            <p:nvPr/>
          </p:nvSpPr>
          <p:spPr bwMode="auto">
            <a:xfrm>
              <a:off x="5299" y="2326"/>
              <a:ext cx="290" cy="807"/>
            </a:xfrm>
            <a:custGeom>
              <a:avLst/>
              <a:gdLst>
                <a:gd name="T0" fmla="*/ 0 w 582"/>
                <a:gd name="T1" fmla="*/ 0 h 1614"/>
                <a:gd name="T2" fmla="*/ 0 w 582"/>
                <a:gd name="T3" fmla="*/ 1 h 1614"/>
                <a:gd name="T4" fmla="*/ 0 w 582"/>
                <a:gd name="T5" fmla="*/ 1 h 1614"/>
                <a:gd name="T6" fmla="*/ 0 w 582"/>
                <a:gd name="T7" fmla="*/ 1 h 1614"/>
                <a:gd name="T8" fmla="*/ 0 w 582"/>
                <a:gd name="T9" fmla="*/ 1 h 1614"/>
                <a:gd name="T10" fmla="*/ 0 w 582"/>
                <a:gd name="T11" fmla="*/ 1 h 1614"/>
                <a:gd name="T12" fmla="*/ 0 w 582"/>
                <a:gd name="T13" fmla="*/ 1 h 1614"/>
                <a:gd name="T14" fmla="*/ 0 w 582"/>
                <a:gd name="T15" fmla="*/ 1 h 1614"/>
                <a:gd name="T16" fmla="*/ 0 w 582"/>
                <a:gd name="T17" fmla="*/ 1 h 1614"/>
                <a:gd name="T18" fmla="*/ 0 w 582"/>
                <a:gd name="T19" fmla="*/ 1 h 1614"/>
                <a:gd name="T20" fmla="*/ 0 w 582"/>
                <a:gd name="T21" fmla="*/ 1 h 1614"/>
                <a:gd name="T22" fmla="*/ 0 w 582"/>
                <a:gd name="T23" fmla="*/ 1 h 1614"/>
                <a:gd name="T24" fmla="*/ 0 w 582"/>
                <a:gd name="T25" fmla="*/ 1 h 1614"/>
                <a:gd name="T26" fmla="*/ 0 w 582"/>
                <a:gd name="T27" fmla="*/ 1 h 1614"/>
                <a:gd name="T28" fmla="*/ 0 w 582"/>
                <a:gd name="T29" fmla="*/ 0 h 1614"/>
                <a:gd name="T30" fmla="*/ 0 w 582"/>
                <a:gd name="T31" fmla="*/ 0 h 16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2"/>
                <a:gd name="T49" fmla="*/ 0 h 1614"/>
                <a:gd name="T50" fmla="*/ 582 w 582"/>
                <a:gd name="T51" fmla="*/ 1614 h 16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2" h="1614">
                  <a:moveTo>
                    <a:pt x="246" y="0"/>
                  </a:moveTo>
                  <a:lnTo>
                    <a:pt x="417" y="241"/>
                  </a:lnTo>
                  <a:lnTo>
                    <a:pt x="523" y="675"/>
                  </a:lnTo>
                  <a:lnTo>
                    <a:pt x="523" y="1363"/>
                  </a:lnTo>
                  <a:lnTo>
                    <a:pt x="582" y="1614"/>
                  </a:lnTo>
                  <a:lnTo>
                    <a:pt x="223" y="1614"/>
                  </a:lnTo>
                  <a:lnTo>
                    <a:pt x="411" y="1374"/>
                  </a:lnTo>
                  <a:lnTo>
                    <a:pt x="59" y="1614"/>
                  </a:lnTo>
                  <a:lnTo>
                    <a:pt x="0" y="1614"/>
                  </a:lnTo>
                  <a:lnTo>
                    <a:pt x="246" y="1410"/>
                  </a:lnTo>
                  <a:lnTo>
                    <a:pt x="458" y="787"/>
                  </a:lnTo>
                  <a:lnTo>
                    <a:pt x="259" y="1057"/>
                  </a:lnTo>
                  <a:lnTo>
                    <a:pt x="406" y="376"/>
                  </a:lnTo>
                  <a:lnTo>
                    <a:pt x="235" y="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37" name="Freeform 160"/>
            <p:cNvSpPr>
              <a:spLocks/>
            </p:cNvSpPr>
            <p:nvPr/>
          </p:nvSpPr>
          <p:spPr bwMode="auto">
            <a:xfrm>
              <a:off x="5360" y="2353"/>
              <a:ext cx="44" cy="114"/>
            </a:xfrm>
            <a:custGeom>
              <a:avLst/>
              <a:gdLst>
                <a:gd name="T0" fmla="*/ 0 w 89"/>
                <a:gd name="T1" fmla="*/ 0 h 229"/>
                <a:gd name="T2" fmla="*/ 0 w 89"/>
                <a:gd name="T3" fmla="*/ 0 h 229"/>
                <a:gd name="T4" fmla="*/ 0 w 89"/>
                <a:gd name="T5" fmla="*/ 0 h 229"/>
                <a:gd name="T6" fmla="*/ 0 w 89"/>
                <a:gd name="T7" fmla="*/ 0 h 229"/>
                <a:gd name="T8" fmla="*/ 0 w 89"/>
                <a:gd name="T9" fmla="*/ 0 h 229"/>
                <a:gd name="T10" fmla="*/ 0 w 89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9"/>
                <a:gd name="T19" fmla="*/ 0 h 229"/>
                <a:gd name="T20" fmla="*/ 89 w 89"/>
                <a:gd name="T21" fmla="*/ 229 h 2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9" h="229">
                  <a:moveTo>
                    <a:pt x="53" y="64"/>
                  </a:moveTo>
                  <a:lnTo>
                    <a:pt x="0" y="229"/>
                  </a:lnTo>
                  <a:lnTo>
                    <a:pt x="76" y="147"/>
                  </a:lnTo>
                  <a:lnTo>
                    <a:pt x="89" y="0"/>
                  </a:lnTo>
                  <a:lnTo>
                    <a:pt x="53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38" name="Freeform 161"/>
            <p:cNvSpPr>
              <a:spLocks/>
            </p:cNvSpPr>
            <p:nvPr/>
          </p:nvSpPr>
          <p:spPr bwMode="auto">
            <a:xfrm>
              <a:off x="4917" y="2749"/>
              <a:ext cx="36" cy="384"/>
            </a:xfrm>
            <a:custGeom>
              <a:avLst/>
              <a:gdLst>
                <a:gd name="T0" fmla="*/ 0 w 72"/>
                <a:gd name="T1" fmla="*/ 1 h 768"/>
                <a:gd name="T2" fmla="*/ 1 w 72"/>
                <a:gd name="T3" fmla="*/ 1 h 768"/>
                <a:gd name="T4" fmla="*/ 1 w 72"/>
                <a:gd name="T5" fmla="*/ 1 h 768"/>
                <a:gd name="T6" fmla="*/ 1 w 72"/>
                <a:gd name="T7" fmla="*/ 0 h 768"/>
                <a:gd name="T8" fmla="*/ 0 w 72"/>
                <a:gd name="T9" fmla="*/ 1 h 768"/>
                <a:gd name="T10" fmla="*/ 0 w 72"/>
                <a:gd name="T11" fmla="*/ 1 h 7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768"/>
                <a:gd name="T20" fmla="*/ 72 w 72"/>
                <a:gd name="T21" fmla="*/ 768 h 7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768">
                  <a:moveTo>
                    <a:pt x="0" y="35"/>
                  </a:moveTo>
                  <a:lnTo>
                    <a:pt x="19" y="768"/>
                  </a:lnTo>
                  <a:lnTo>
                    <a:pt x="72" y="768"/>
                  </a:lnTo>
                  <a:lnTo>
                    <a:pt x="23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39" name="Freeform 162"/>
            <p:cNvSpPr>
              <a:spLocks/>
            </p:cNvSpPr>
            <p:nvPr/>
          </p:nvSpPr>
          <p:spPr bwMode="auto">
            <a:xfrm>
              <a:off x="4953" y="2852"/>
              <a:ext cx="123" cy="281"/>
            </a:xfrm>
            <a:custGeom>
              <a:avLst/>
              <a:gdLst>
                <a:gd name="T0" fmla="*/ 0 w 245"/>
                <a:gd name="T1" fmla="*/ 0 h 563"/>
                <a:gd name="T2" fmla="*/ 1 w 245"/>
                <a:gd name="T3" fmla="*/ 0 h 563"/>
                <a:gd name="T4" fmla="*/ 1 w 245"/>
                <a:gd name="T5" fmla="*/ 0 h 563"/>
                <a:gd name="T6" fmla="*/ 1 w 245"/>
                <a:gd name="T7" fmla="*/ 0 h 563"/>
                <a:gd name="T8" fmla="*/ 0 w 245"/>
                <a:gd name="T9" fmla="*/ 0 h 563"/>
                <a:gd name="T10" fmla="*/ 0 w 245"/>
                <a:gd name="T11" fmla="*/ 0 h 5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5"/>
                <a:gd name="T19" fmla="*/ 0 h 563"/>
                <a:gd name="T20" fmla="*/ 245 w 245"/>
                <a:gd name="T21" fmla="*/ 563 h 5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5" h="563">
                  <a:moveTo>
                    <a:pt x="0" y="0"/>
                  </a:moveTo>
                  <a:lnTo>
                    <a:pt x="245" y="563"/>
                  </a:lnTo>
                  <a:lnTo>
                    <a:pt x="175" y="563"/>
                  </a:lnTo>
                  <a:lnTo>
                    <a:pt x="87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40" name="Freeform 163"/>
            <p:cNvSpPr>
              <a:spLocks/>
            </p:cNvSpPr>
            <p:nvPr/>
          </p:nvSpPr>
          <p:spPr bwMode="auto">
            <a:xfrm>
              <a:off x="3347" y="2933"/>
              <a:ext cx="80" cy="200"/>
            </a:xfrm>
            <a:custGeom>
              <a:avLst/>
              <a:gdLst>
                <a:gd name="T0" fmla="*/ 0 w 162"/>
                <a:gd name="T1" fmla="*/ 0 h 401"/>
                <a:gd name="T2" fmla="*/ 0 w 162"/>
                <a:gd name="T3" fmla="*/ 0 h 401"/>
                <a:gd name="T4" fmla="*/ 0 w 162"/>
                <a:gd name="T5" fmla="*/ 0 h 401"/>
                <a:gd name="T6" fmla="*/ 0 w 162"/>
                <a:gd name="T7" fmla="*/ 0 h 401"/>
                <a:gd name="T8" fmla="*/ 0 w 162"/>
                <a:gd name="T9" fmla="*/ 0 h 4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2"/>
                <a:gd name="T16" fmla="*/ 0 h 401"/>
                <a:gd name="T17" fmla="*/ 162 w 162"/>
                <a:gd name="T18" fmla="*/ 401 h 4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2" h="401">
                  <a:moveTo>
                    <a:pt x="0" y="0"/>
                  </a:moveTo>
                  <a:lnTo>
                    <a:pt x="162" y="401"/>
                  </a:lnTo>
                  <a:lnTo>
                    <a:pt x="78" y="4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41" name="Freeform 164"/>
            <p:cNvSpPr>
              <a:spLocks/>
            </p:cNvSpPr>
            <p:nvPr/>
          </p:nvSpPr>
          <p:spPr bwMode="auto">
            <a:xfrm>
              <a:off x="3244" y="2930"/>
              <a:ext cx="87" cy="203"/>
            </a:xfrm>
            <a:custGeom>
              <a:avLst/>
              <a:gdLst>
                <a:gd name="T0" fmla="*/ 1 w 174"/>
                <a:gd name="T1" fmla="*/ 0 h 408"/>
                <a:gd name="T2" fmla="*/ 1 w 174"/>
                <a:gd name="T3" fmla="*/ 0 h 408"/>
                <a:gd name="T4" fmla="*/ 0 w 174"/>
                <a:gd name="T5" fmla="*/ 0 h 408"/>
                <a:gd name="T6" fmla="*/ 1 w 174"/>
                <a:gd name="T7" fmla="*/ 0 h 408"/>
                <a:gd name="T8" fmla="*/ 1 w 174"/>
                <a:gd name="T9" fmla="*/ 0 h 408"/>
                <a:gd name="T10" fmla="*/ 1 w 174"/>
                <a:gd name="T11" fmla="*/ 0 h 408"/>
                <a:gd name="T12" fmla="*/ 1 w 174"/>
                <a:gd name="T13" fmla="*/ 0 h 408"/>
                <a:gd name="T14" fmla="*/ 1 w 174"/>
                <a:gd name="T15" fmla="*/ 0 h 408"/>
                <a:gd name="T16" fmla="*/ 1 w 174"/>
                <a:gd name="T17" fmla="*/ 0 h 4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4"/>
                <a:gd name="T28" fmla="*/ 0 h 408"/>
                <a:gd name="T29" fmla="*/ 174 w 174"/>
                <a:gd name="T30" fmla="*/ 408 h 40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4" h="408">
                  <a:moveTo>
                    <a:pt x="174" y="0"/>
                  </a:moveTo>
                  <a:lnTo>
                    <a:pt x="28" y="47"/>
                  </a:lnTo>
                  <a:lnTo>
                    <a:pt x="0" y="106"/>
                  </a:lnTo>
                  <a:lnTo>
                    <a:pt x="20" y="408"/>
                  </a:lnTo>
                  <a:lnTo>
                    <a:pt x="72" y="408"/>
                  </a:lnTo>
                  <a:lnTo>
                    <a:pt x="39" y="133"/>
                  </a:lnTo>
                  <a:lnTo>
                    <a:pt x="68" y="58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142" name="Freeform 165"/>
            <p:cNvSpPr>
              <a:spLocks/>
            </p:cNvSpPr>
            <p:nvPr/>
          </p:nvSpPr>
          <p:spPr bwMode="auto">
            <a:xfrm>
              <a:off x="3336" y="2970"/>
              <a:ext cx="28" cy="163"/>
            </a:xfrm>
            <a:custGeom>
              <a:avLst/>
              <a:gdLst>
                <a:gd name="T0" fmla="*/ 0 w 58"/>
                <a:gd name="T1" fmla="*/ 0 h 327"/>
                <a:gd name="T2" fmla="*/ 0 w 58"/>
                <a:gd name="T3" fmla="*/ 0 h 327"/>
                <a:gd name="T4" fmla="*/ 0 w 58"/>
                <a:gd name="T5" fmla="*/ 0 h 327"/>
                <a:gd name="T6" fmla="*/ 0 w 58"/>
                <a:gd name="T7" fmla="*/ 0 h 327"/>
                <a:gd name="T8" fmla="*/ 0 w 58"/>
                <a:gd name="T9" fmla="*/ 0 h 327"/>
                <a:gd name="T10" fmla="*/ 0 w 58"/>
                <a:gd name="T11" fmla="*/ 0 h 327"/>
                <a:gd name="T12" fmla="*/ 0 w 58"/>
                <a:gd name="T13" fmla="*/ 0 h 327"/>
                <a:gd name="T14" fmla="*/ 0 w 58"/>
                <a:gd name="T15" fmla="*/ 0 h 3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8"/>
                <a:gd name="T25" fmla="*/ 0 h 327"/>
                <a:gd name="T26" fmla="*/ 58 w 58"/>
                <a:gd name="T27" fmla="*/ 327 h 3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8" h="327">
                  <a:moveTo>
                    <a:pt x="41" y="0"/>
                  </a:moveTo>
                  <a:lnTo>
                    <a:pt x="0" y="49"/>
                  </a:lnTo>
                  <a:lnTo>
                    <a:pt x="18" y="327"/>
                  </a:lnTo>
                  <a:lnTo>
                    <a:pt x="58" y="327"/>
                  </a:lnTo>
                  <a:lnTo>
                    <a:pt x="11" y="66"/>
                  </a:lnTo>
                  <a:lnTo>
                    <a:pt x="50" y="3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2698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26982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269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FB054D3-1FA2-46C9-9C8F-0664C27BA908}" type="slidenum">
              <a:rPr lang="en-US" altLang="ru-RU"/>
              <a:pPr eaLnBrk="1" hangingPunct="1"/>
              <a:t>107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Freeform 45"/>
          <p:cNvSpPr>
            <a:spLocks/>
          </p:cNvSpPr>
          <p:nvPr/>
        </p:nvSpPr>
        <p:spPr bwMode="auto">
          <a:xfrm>
            <a:off x="7296150" y="3754438"/>
            <a:ext cx="1588" cy="1587"/>
          </a:xfrm>
          <a:custGeom>
            <a:avLst/>
            <a:gdLst>
              <a:gd name="T0" fmla="*/ 0 w 1588"/>
              <a:gd name="T1" fmla="*/ 0 h 1587"/>
              <a:gd name="T2" fmla="*/ 0 w 1588"/>
              <a:gd name="T3" fmla="*/ 0 h 1587"/>
              <a:gd name="T4" fmla="*/ 0 w 1588"/>
              <a:gd name="T5" fmla="*/ 0 h 1587"/>
              <a:gd name="T6" fmla="*/ 0 w 1588"/>
              <a:gd name="T7" fmla="*/ 0 h 1587"/>
              <a:gd name="T8" fmla="*/ 0 w 1588"/>
              <a:gd name="T9" fmla="*/ 0 h 1587"/>
              <a:gd name="T10" fmla="*/ 0 w 1588"/>
              <a:gd name="T11" fmla="*/ 0 h 1587"/>
              <a:gd name="T12" fmla="*/ 0 w 1588"/>
              <a:gd name="T13" fmla="*/ 0 h 1587"/>
              <a:gd name="T14" fmla="*/ 0 w 1588"/>
              <a:gd name="T15" fmla="*/ 0 h 1587"/>
              <a:gd name="T16" fmla="*/ 0 w 1588"/>
              <a:gd name="T17" fmla="*/ 0 h 158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8"/>
              <a:gd name="T28" fmla="*/ 0 h 1587"/>
              <a:gd name="T29" fmla="*/ 1588 w 1588"/>
              <a:gd name="T30" fmla="*/ 1587 h 158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8" h="1587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12800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4.01 </a:t>
            </a:r>
          </a:p>
        </p:txBody>
      </p:sp>
      <p:sp>
        <p:nvSpPr>
          <p:cNvPr id="12800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Nursing Fundamentals 7243</a:t>
            </a:r>
          </a:p>
        </p:txBody>
      </p:sp>
      <p:sp>
        <p:nvSpPr>
          <p:cNvPr id="12800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A9C5450-B2C8-4A33-8997-C40F3A585627}" type="slidenum">
              <a:rPr lang="en-US" altLang="ru-RU">
                <a:solidFill>
                  <a:srgbClr val="FFFFFF"/>
                </a:solidFill>
              </a:rPr>
              <a:pPr eaLnBrk="1" hangingPunct="1"/>
              <a:t>108</a:t>
            </a:fld>
            <a:endParaRPr lang="en-US" altLang="ru-RU">
              <a:solidFill>
                <a:srgbClr val="FFFFFF"/>
              </a:solidFill>
            </a:endParaRPr>
          </a:p>
        </p:txBody>
      </p:sp>
      <p:grpSp>
        <p:nvGrpSpPr>
          <p:cNvPr id="128006" name="Group 2"/>
          <p:cNvGrpSpPr>
            <a:grpSpLocks/>
          </p:cNvGrpSpPr>
          <p:nvPr/>
        </p:nvGrpSpPr>
        <p:grpSpPr bwMode="auto">
          <a:xfrm>
            <a:off x="635000" y="2528888"/>
            <a:ext cx="3640138" cy="1320800"/>
            <a:chOff x="2116189" y="1624012"/>
            <a:chExt cx="4683074" cy="1854201"/>
          </a:xfrm>
        </p:grpSpPr>
        <p:grpSp>
          <p:nvGrpSpPr>
            <p:cNvPr id="128015" name="Group 7"/>
            <p:cNvGrpSpPr>
              <a:grpSpLocks/>
            </p:cNvGrpSpPr>
            <p:nvPr/>
          </p:nvGrpSpPr>
          <p:grpSpPr bwMode="auto">
            <a:xfrm>
              <a:off x="2146300" y="2111375"/>
              <a:ext cx="4652963" cy="1366838"/>
              <a:chOff x="2146300" y="2111375"/>
              <a:chExt cx="4652963" cy="1366838"/>
            </a:xfrm>
          </p:grpSpPr>
          <p:pic>
            <p:nvPicPr>
              <p:cNvPr id="9" name="Picture 7" descr="mouth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4910103" y="2112077"/>
                <a:ext cx="1889160" cy="1366136"/>
              </a:xfrm>
              <a:prstGeom prst="rect">
                <a:avLst/>
              </a:prstGeom>
              <a:ln>
                <a:noFill/>
              </a:ln>
              <a:effectLst>
                <a:outerShdw blurRad="292100" dist="139700" dir="2700000" algn="tl" rotWithShape="0">
                  <a:srgbClr val="333333">
                    <a:alpha val="65000"/>
                  </a:srgbClr>
                </a:outerShdw>
              </a:effectLst>
              <a:extLst/>
            </p:spPr>
          </p:pic>
          <p:pic>
            <p:nvPicPr>
              <p:cNvPr id="10" name="Picture 8" descr="brachial artery"/>
              <p:cNvPicPr>
                <a:picLocks noChangeAspect="1"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>
                <a:off x="2146825" y="2112077"/>
                <a:ext cx="1848312" cy="1366136"/>
              </a:xfrm>
              <a:prstGeom prst="rect">
                <a:avLst/>
              </a:prstGeom>
              <a:ln>
                <a:noFill/>
              </a:ln>
              <a:effectLst>
                <a:outerShdw blurRad="292100" dist="139700" dir="2700000" algn="tl" rotWithShape="0">
                  <a:srgbClr val="333333">
                    <a:alpha val="65000"/>
                  </a:srgbClr>
                </a:outerShdw>
              </a:effectLst>
              <a:extLst/>
            </p:spPr>
          </p:pic>
          <p:sp>
            <p:nvSpPr>
              <p:cNvPr id="128019" name="TextBox 1"/>
              <p:cNvSpPr txBox="1">
                <a:spLocks noChangeArrowheads="1"/>
              </p:cNvSpPr>
              <p:nvPr/>
            </p:nvSpPr>
            <p:spPr bwMode="auto">
              <a:xfrm>
                <a:off x="4165600" y="2333625"/>
                <a:ext cx="588963" cy="923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ru-RU" sz="5400">
                    <a:solidFill>
                      <a:srgbClr val="C00000"/>
                    </a:solidFill>
                  </a:rPr>
                  <a:t>=</a:t>
                </a:r>
              </a:p>
            </p:txBody>
          </p:sp>
        </p:grpSp>
        <p:pic>
          <p:nvPicPr>
            <p:cNvPr id="128016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6189" y="1624012"/>
              <a:ext cx="4267200" cy="487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28007" name="Group 3"/>
          <p:cNvGrpSpPr>
            <a:grpSpLocks/>
          </p:cNvGrpSpPr>
          <p:nvPr/>
        </p:nvGrpSpPr>
        <p:grpSpPr bwMode="auto">
          <a:xfrm>
            <a:off x="4557713" y="4378325"/>
            <a:ext cx="3387725" cy="1296988"/>
            <a:chOff x="1467055" y="3889683"/>
            <a:chExt cx="5207000" cy="1749425"/>
          </a:xfrm>
        </p:grpSpPr>
        <p:grpSp>
          <p:nvGrpSpPr>
            <p:cNvPr id="128011" name="Group 1"/>
            <p:cNvGrpSpPr>
              <a:grpSpLocks/>
            </p:cNvGrpSpPr>
            <p:nvPr/>
          </p:nvGrpSpPr>
          <p:grpSpPr bwMode="auto">
            <a:xfrm>
              <a:off x="2224958" y="4291321"/>
              <a:ext cx="4279900" cy="1347787"/>
              <a:chOff x="2224958" y="4291321"/>
              <a:chExt cx="4279900" cy="1347787"/>
            </a:xfrm>
          </p:grpSpPr>
          <p:pic>
            <p:nvPicPr>
              <p:cNvPr id="128013" name="Picture 2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24958" y="4291321"/>
                <a:ext cx="4279900" cy="13477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8014" name="Picture 3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165600" y="4359583"/>
                <a:ext cx="1085850" cy="12795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28012" name="Picture 5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7055" y="3889683"/>
              <a:ext cx="5207000" cy="487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" name="Rectangle 4"/>
          <p:cNvSpPr/>
          <p:nvPr/>
        </p:nvSpPr>
        <p:spPr>
          <a:xfrm>
            <a:off x="442913" y="276225"/>
            <a:ext cx="8229600" cy="2062163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4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Positioning of stethoscope diaphragm </a:t>
            </a:r>
          </a:p>
          <a:p>
            <a:pPr>
              <a:defRPr/>
            </a:pPr>
            <a:r>
              <a:rPr lang="en-U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directly over the brachial artery 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increases ability to hear the systolic and diastolic sounds</a:t>
            </a:r>
          </a:p>
        </p:txBody>
      </p:sp>
      <p:sp>
        <p:nvSpPr>
          <p:cNvPr id="2" name="Right Arrow 1"/>
          <p:cNvSpPr/>
          <p:nvPr/>
        </p:nvSpPr>
        <p:spPr>
          <a:xfrm>
            <a:off x="758825" y="4960938"/>
            <a:ext cx="3194050" cy="304800"/>
          </a:xfrm>
          <a:prstGeom prst="right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128010" name="Picture 18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9325" y="3198813"/>
            <a:ext cx="29845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4.01 </a:t>
            </a:r>
          </a:p>
        </p:txBody>
      </p:sp>
      <p:sp>
        <p:nvSpPr>
          <p:cNvPr id="129027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Nursing Fundamentals 7243</a:t>
            </a:r>
          </a:p>
        </p:txBody>
      </p:sp>
      <p:sp>
        <p:nvSpPr>
          <p:cNvPr id="12902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40A2B67-97E4-4820-BFB8-2CF0212E4AC8}" type="slidenum">
              <a:rPr lang="en-US" altLang="ru-RU">
                <a:solidFill>
                  <a:srgbClr val="FFFFFF"/>
                </a:solidFill>
              </a:rPr>
              <a:pPr eaLnBrk="1" hangingPunct="1"/>
              <a:t>109</a:t>
            </a:fld>
            <a:endParaRPr lang="en-US" altLang="ru-RU">
              <a:solidFill>
                <a:srgbClr val="FFFFFF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05275" y="801688"/>
            <a:ext cx="4572000" cy="494030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Positioning of stethoscope diaphragm </a:t>
            </a:r>
            <a:r>
              <a:rPr lang="en-US" sz="3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directly over the brachial artery </a:t>
            </a:r>
            <a:r>
              <a:rPr lang="en-US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cs"/>
              </a:rPr>
              <a:t>increases ability to hear the systolic and diastolic</a:t>
            </a:r>
          </a:p>
          <a:p>
            <a:pPr>
              <a:spcBef>
                <a:spcPct val="50000"/>
              </a:spcBef>
              <a:defRPr/>
            </a:pPr>
            <a:endParaRPr lang="en-US" b="1" dirty="0">
              <a:solidFill>
                <a:srgbClr val="FF6600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cs"/>
            </a:endParaRPr>
          </a:p>
        </p:txBody>
      </p:sp>
      <p:grpSp>
        <p:nvGrpSpPr>
          <p:cNvPr id="129030" name="Group 2"/>
          <p:cNvGrpSpPr>
            <a:grpSpLocks/>
          </p:cNvGrpSpPr>
          <p:nvPr/>
        </p:nvGrpSpPr>
        <p:grpSpPr bwMode="auto">
          <a:xfrm>
            <a:off x="460375" y="1455738"/>
            <a:ext cx="3398838" cy="3630612"/>
            <a:chOff x="770016" y="1739745"/>
            <a:chExt cx="3398694" cy="3630706"/>
          </a:xfrm>
        </p:grpSpPr>
        <p:pic>
          <p:nvPicPr>
            <p:cNvPr id="129031" name="Picture 6" descr="brachial artery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016" y="1739745"/>
              <a:ext cx="3398694" cy="3630706"/>
            </a:xfrm>
            <a:prstGeom prst="rect">
              <a:avLst/>
            </a:prstGeom>
            <a:noFill/>
            <a:ln w="38100">
              <a:solidFill>
                <a:srgbClr val="C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9032" name="Picture 10" descr="Microphone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3813156">
              <a:off x="1873503" y="2655043"/>
              <a:ext cx="1058956" cy="1255568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66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</a:t>
            </a: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PR+BP = Vital Signs</a:t>
            </a:r>
            <a:b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2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Temperature</a:t>
            </a:r>
            <a:endParaRPr lang="en-US" sz="20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6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79450" y="1781175"/>
            <a:ext cx="4054475" cy="3421063"/>
          </a:xfrm>
        </p:spPr>
        <p:txBody>
          <a:bodyPr/>
          <a:lstStyle/>
          <a:p>
            <a:r>
              <a:rPr lang="en-US" altLang="ru-RU" sz="3600" smtClean="0"/>
              <a:t>Heat production</a:t>
            </a:r>
          </a:p>
          <a:p>
            <a:pPr lvl="1"/>
            <a:r>
              <a:rPr lang="en-US" altLang="ru-RU" sz="3600" smtClean="0"/>
              <a:t>muscles</a:t>
            </a:r>
          </a:p>
          <a:p>
            <a:pPr lvl="1"/>
            <a:r>
              <a:rPr lang="en-US" altLang="ru-RU" sz="3600" smtClean="0"/>
              <a:t>glands</a:t>
            </a:r>
          </a:p>
          <a:p>
            <a:pPr lvl="1"/>
            <a:r>
              <a:rPr lang="en-US" altLang="ru-RU" sz="3600" smtClean="0"/>
              <a:t>oxidation of food</a:t>
            </a:r>
          </a:p>
        </p:txBody>
      </p:sp>
      <p:sp>
        <p:nvSpPr>
          <p:cNvPr id="2970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197475" y="1827213"/>
            <a:ext cx="3479800" cy="3051175"/>
          </a:xfrm>
        </p:spPr>
        <p:txBody>
          <a:bodyPr/>
          <a:lstStyle/>
          <a:p>
            <a:r>
              <a:rPr lang="en-US" altLang="ru-RU" sz="3600" smtClean="0"/>
              <a:t>Heat loss</a:t>
            </a:r>
          </a:p>
          <a:p>
            <a:pPr lvl="1"/>
            <a:r>
              <a:rPr lang="en-US" altLang="ru-RU" sz="3600" smtClean="0"/>
              <a:t>respiration</a:t>
            </a:r>
          </a:p>
          <a:p>
            <a:pPr lvl="1"/>
            <a:r>
              <a:rPr lang="en-US" altLang="ru-RU" sz="3600" smtClean="0"/>
              <a:t>perspiration</a:t>
            </a:r>
          </a:p>
          <a:p>
            <a:pPr lvl="1"/>
            <a:r>
              <a:rPr lang="en-US" altLang="ru-RU" sz="3600" smtClean="0"/>
              <a:t>excretion</a:t>
            </a:r>
          </a:p>
        </p:txBody>
      </p:sp>
      <p:pic>
        <p:nvPicPr>
          <p:cNvPr id="29701" name="Picture 245" descr="C:\Documents and Settings\amoore\Local Settings\Temporary Internet Files\Content.IE5\BY60WOFV\MC900293310[1]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209578">
            <a:off x="7451725" y="454025"/>
            <a:ext cx="692150" cy="677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2" name="Group 6"/>
          <p:cNvGrpSpPr>
            <a:grpSpLocks/>
          </p:cNvGrpSpPr>
          <p:nvPr/>
        </p:nvGrpSpPr>
        <p:grpSpPr bwMode="auto">
          <a:xfrm>
            <a:off x="4000500" y="4695825"/>
            <a:ext cx="1582738" cy="1355725"/>
            <a:chOff x="2483" y="1951"/>
            <a:chExt cx="1221" cy="1200"/>
          </a:xfrm>
        </p:grpSpPr>
        <p:sp>
          <p:nvSpPr>
            <p:cNvPr id="29706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1951"/>
              <a:ext cx="1221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07" name="Freeform 8"/>
            <p:cNvSpPr>
              <a:spLocks/>
            </p:cNvSpPr>
            <p:nvPr/>
          </p:nvSpPr>
          <p:spPr bwMode="auto">
            <a:xfrm>
              <a:off x="2867" y="1969"/>
              <a:ext cx="714" cy="515"/>
            </a:xfrm>
            <a:custGeom>
              <a:avLst/>
              <a:gdLst>
                <a:gd name="T0" fmla="*/ 0 w 2027"/>
                <a:gd name="T1" fmla="*/ 0 h 1462"/>
                <a:gd name="T2" fmla="*/ 0 w 2027"/>
                <a:gd name="T3" fmla="*/ 0 h 1462"/>
                <a:gd name="T4" fmla="*/ 0 w 2027"/>
                <a:gd name="T5" fmla="*/ 0 h 1462"/>
                <a:gd name="T6" fmla="*/ 0 w 2027"/>
                <a:gd name="T7" fmla="*/ 0 h 1462"/>
                <a:gd name="T8" fmla="*/ 0 w 2027"/>
                <a:gd name="T9" fmla="*/ 0 h 1462"/>
                <a:gd name="T10" fmla="*/ 0 w 2027"/>
                <a:gd name="T11" fmla="*/ 0 h 1462"/>
                <a:gd name="T12" fmla="*/ 0 w 2027"/>
                <a:gd name="T13" fmla="*/ 0 h 1462"/>
                <a:gd name="T14" fmla="*/ 0 w 2027"/>
                <a:gd name="T15" fmla="*/ 0 h 1462"/>
                <a:gd name="T16" fmla="*/ 0 w 2027"/>
                <a:gd name="T17" fmla="*/ 0 h 1462"/>
                <a:gd name="T18" fmla="*/ 0 w 2027"/>
                <a:gd name="T19" fmla="*/ 0 h 1462"/>
                <a:gd name="T20" fmla="*/ 0 w 2027"/>
                <a:gd name="T21" fmla="*/ 0 h 1462"/>
                <a:gd name="T22" fmla="*/ 0 w 2027"/>
                <a:gd name="T23" fmla="*/ 0 h 1462"/>
                <a:gd name="T24" fmla="*/ 0 w 2027"/>
                <a:gd name="T25" fmla="*/ 0 h 1462"/>
                <a:gd name="T26" fmla="*/ 0 w 2027"/>
                <a:gd name="T27" fmla="*/ 0 h 1462"/>
                <a:gd name="T28" fmla="*/ 0 w 2027"/>
                <a:gd name="T29" fmla="*/ 0 h 1462"/>
                <a:gd name="T30" fmla="*/ 0 w 2027"/>
                <a:gd name="T31" fmla="*/ 0 h 1462"/>
                <a:gd name="T32" fmla="*/ 0 w 2027"/>
                <a:gd name="T33" fmla="*/ 0 h 1462"/>
                <a:gd name="T34" fmla="*/ 0 w 2027"/>
                <a:gd name="T35" fmla="*/ 0 h 1462"/>
                <a:gd name="T36" fmla="*/ 0 w 2027"/>
                <a:gd name="T37" fmla="*/ 0 h 1462"/>
                <a:gd name="T38" fmla="*/ 0 w 2027"/>
                <a:gd name="T39" fmla="*/ 0 h 1462"/>
                <a:gd name="T40" fmla="*/ 0 w 2027"/>
                <a:gd name="T41" fmla="*/ 0 h 1462"/>
                <a:gd name="T42" fmla="*/ 0 w 2027"/>
                <a:gd name="T43" fmla="*/ 0 h 1462"/>
                <a:gd name="T44" fmla="*/ 0 w 2027"/>
                <a:gd name="T45" fmla="*/ 0 h 1462"/>
                <a:gd name="T46" fmla="*/ 0 w 2027"/>
                <a:gd name="T47" fmla="*/ 0 h 1462"/>
                <a:gd name="T48" fmla="*/ 0 w 2027"/>
                <a:gd name="T49" fmla="*/ 0 h 146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7"/>
                <a:gd name="T76" fmla="*/ 0 h 1462"/>
                <a:gd name="T77" fmla="*/ 2027 w 2027"/>
                <a:gd name="T78" fmla="*/ 1462 h 146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7" h="1462">
                  <a:moveTo>
                    <a:pt x="73" y="841"/>
                  </a:moveTo>
                  <a:lnTo>
                    <a:pt x="1475" y="1462"/>
                  </a:lnTo>
                  <a:lnTo>
                    <a:pt x="1776" y="1389"/>
                  </a:lnTo>
                  <a:lnTo>
                    <a:pt x="1887" y="1149"/>
                  </a:lnTo>
                  <a:lnTo>
                    <a:pt x="1971" y="1047"/>
                  </a:lnTo>
                  <a:lnTo>
                    <a:pt x="1954" y="890"/>
                  </a:lnTo>
                  <a:lnTo>
                    <a:pt x="2027" y="745"/>
                  </a:lnTo>
                  <a:lnTo>
                    <a:pt x="1948" y="656"/>
                  </a:lnTo>
                  <a:lnTo>
                    <a:pt x="1764" y="588"/>
                  </a:lnTo>
                  <a:lnTo>
                    <a:pt x="1703" y="442"/>
                  </a:lnTo>
                  <a:lnTo>
                    <a:pt x="1569" y="331"/>
                  </a:lnTo>
                  <a:lnTo>
                    <a:pt x="1524" y="219"/>
                  </a:lnTo>
                  <a:lnTo>
                    <a:pt x="1255" y="146"/>
                  </a:lnTo>
                  <a:lnTo>
                    <a:pt x="1044" y="18"/>
                  </a:lnTo>
                  <a:lnTo>
                    <a:pt x="759" y="0"/>
                  </a:lnTo>
                  <a:lnTo>
                    <a:pt x="530" y="75"/>
                  </a:lnTo>
                  <a:lnTo>
                    <a:pt x="412" y="146"/>
                  </a:lnTo>
                  <a:lnTo>
                    <a:pt x="300" y="134"/>
                  </a:lnTo>
                  <a:lnTo>
                    <a:pt x="228" y="326"/>
                  </a:lnTo>
                  <a:lnTo>
                    <a:pt x="100" y="405"/>
                  </a:lnTo>
                  <a:lnTo>
                    <a:pt x="100" y="505"/>
                  </a:lnTo>
                  <a:lnTo>
                    <a:pt x="0" y="644"/>
                  </a:lnTo>
                  <a:lnTo>
                    <a:pt x="73" y="8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08" name="Freeform 9"/>
            <p:cNvSpPr>
              <a:spLocks/>
            </p:cNvSpPr>
            <p:nvPr/>
          </p:nvSpPr>
          <p:spPr bwMode="auto">
            <a:xfrm>
              <a:off x="2483" y="2702"/>
              <a:ext cx="1210" cy="438"/>
            </a:xfrm>
            <a:custGeom>
              <a:avLst/>
              <a:gdLst>
                <a:gd name="T0" fmla="*/ 0 w 3432"/>
                <a:gd name="T1" fmla="*/ 0 h 1243"/>
                <a:gd name="T2" fmla="*/ 0 w 3432"/>
                <a:gd name="T3" fmla="*/ 0 h 1243"/>
                <a:gd name="T4" fmla="*/ 0 w 3432"/>
                <a:gd name="T5" fmla="*/ 0 h 1243"/>
                <a:gd name="T6" fmla="*/ 0 w 3432"/>
                <a:gd name="T7" fmla="*/ 0 h 1243"/>
                <a:gd name="T8" fmla="*/ 0 w 3432"/>
                <a:gd name="T9" fmla="*/ 0 h 1243"/>
                <a:gd name="T10" fmla="*/ 0 w 3432"/>
                <a:gd name="T11" fmla="*/ 0 h 1243"/>
                <a:gd name="T12" fmla="*/ 0 w 3432"/>
                <a:gd name="T13" fmla="*/ 0 h 1243"/>
                <a:gd name="T14" fmla="*/ 0 w 3432"/>
                <a:gd name="T15" fmla="*/ 0 h 1243"/>
                <a:gd name="T16" fmla="*/ 0 w 3432"/>
                <a:gd name="T17" fmla="*/ 0 h 1243"/>
                <a:gd name="T18" fmla="*/ 0 w 3432"/>
                <a:gd name="T19" fmla="*/ 0 h 1243"/>
                <a:gd name="T20" fmla="*/ 0 w 3432"/>
                <a:gd name="T21" fmla="*/ 0 h 1243"/>
                <a:gd name="T22" fmla="*/ 0 w 3432"/>
                <a:gd name="T23" fmla="*/ 0 h 1243"/>
                <a:gd name="T24" fmla="*/ 0 w 3432"/>
                <a:gd name="T25" fmla="*/ 0 h 1243"/>
                <a:gd name="T26" fmla="*/ 0 w 3432"/>
                <a:gd name="T27" fmla="*/ 0 h 1243"/>
                <a:gd name="T28" fmla="*/ 0 w 3432"/>
                <a:gd name="T29" fmla="*/ 0 h 1243"/>
                <a:gd name="T30" fmla="*/ 0 w 3432"/>
                <a:gd name="T31" fmla="*/ 0 h 1243"/>
                <a:gd name="T32" fmla="*/ 0 w 3432"/>
                <a:gd name="T33" fmla="*/ 0 h 1243"/>
                <a:gd name="T34" fmla="*/ 0 w 3432"/>
                <a:gd name="T35" fmla="*/ 0 h 1243"/>
                <a:gd name="T36" fmla="*/ 0 w 3432"/>
                <a:gd name="T37" fmla="*/ 0 h 1243"/>
                <a:gd name="T38" fmla="*/ 0 w 3432"/>
                <a:gd name="T39" fmla="*/ 0 h 1243"/>
                <a:gd name="T40" fmla="*/ 0 w 3432"/>
                <a:gd name="T41" fmla="*/ 0 h 12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32"/>
                <a:gd name="T64" fmla="*/ 0 h 1243"/>
                <a:gd name="T65" fmla="*/ 3432 w 3432"/>
                <a:gd name="T66" fmla="*/ 1243 h 12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32" h="1243">
                  <a:moveTo>
                    <a:pt x="0" y="548"/>
                  </a:moveTo>
                  <a:lnTo>
                    <a:pt x="143" y="396"/>
                  </a:lnTo>
                  <a:lnTo>
                    <a:pt x="160" y="217"/>
                  </a:lnTo>
                  <a:lnTo>
                    <a:pt x="317" y="194"/>
                  </a:lnTo>
                  <a:lnTo>
                    <a:pt x="400" y="123"/>
                  </a:lnTo>
                  <a:lnTo>
                    <a:pt x="562" y="123"/>
                  </a:lnTo>
                  <a:lnTo>
                    <a:pt x="690" y="0"/>
                  </a:lnTo>
                  <a:lnTo>
                    <a:pt x="892" y="43"/>
                  </a:lnTo>
                  <a:lnTo>
                    <a:pt x="3065" y="402"/>
                  </a:lnTo>
                  <a:lnTo>
                    <a:pt x="3153" y="493"/>
                  </a:lnTo>
                  <a:lnTo>
                    <a:pt x="3159" y="553"/>
                  </a:lnTo>
                  <a:lnTo>
                    <a:pt x="3260" y="626"/>
                  </a:lnTo>
                  <a:lnTo>
                    <a:pt x="3293" y="795"/>
                  </a:lnTo>
                  <a:lnTo>
                    <a:pt x="3310" y="911"/>
                  </a:lnTo>
                  <a:lnTo>
                    <a:pt x="3410" y="1029"/>
                  </a:lnTo>
                  <a:lnTo>
                    <a:pt x="3377" y="1109"/>
                  </a:lnTo>
                  <a:lnTo>
                    <a:pt x="3432" y="1243"/>
                  </a:lnTo>
                  <a:lnTo>
                    <a:pt x="0" y="1243"/>
                  </a:lnTo>
                  <a:lnTo>
                    <a:pt x="0" y="548"/>
                  </a:lnTo>
                  <a:close/>
                </a:path>
              </a:pathLst>
            </a:custGeom>
            <a:solidFill>
              <a:srgbClr val="FF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09" name="Freeform 10"/>
            <p:cNvSpPr>
              <a:spLocks/>
            </p:cNvSpPr>
            <p:nvPr/>
          </p:nvSpPr>
          <p:spPr bwMode="auto">
            <a:xfrm>
              <a:off x="2754" y="2630"/>
              <a:ext cx="776" cy="404"/>
            </a:xfrm>
            <a:custGeom>
              <a:avLst/>
              <a:gdLst>
                <a:gd name="T0" fmla="*/ 0 w 2201"/>
                <a:gd name="T1" fmla="*/ 0 h 1142"/>
                <a:gd name="T2" fmla="*/ 0 w 2201"/>
                <a:gd name="T3" fmla="*/ 0 h 1142"/>
                <a:gd name="T4" fmla="*/ 0 w 2201"/>
                <a:gd name="T5" fmla="*/ 0 h 1142"/>
                <a:gd name="T6" fmla="*/ 0 w 2201"/>
                <a:gd name="T7" fmla="*/ 0 h 1142"/>
                <a:gd name="T8" fmla="*/ 0 w 2201"/>
                <a:gd name="T9" fmla="*/ 0 h 1142"/>
                <a:gd name="T10" fmla="*/ 0 w 2201"/>
                <a:gd name="T11" fmla="*/ 0 h 1142"/>
                <a:gd name="T12" fmla="*/ 0 w 2201"/>
                <a:gd name="T13" fmla="*/ 0 h 1142"/>
                <a:gd name="T14" fmla="*/ 0 w 2201"/>
                <a:gd name="T15" fmla="*/ 0 h 1142"/>
                <a:gd name="T16" fmla="*/ 0 w 2201"/>
                <a:gd name="T17" fmla="*/ 0 h 1142"/>
                <a:gd name="T18" fmla="*/ 0 w 2201"/>
                <a:gd name="T19" fmla="*/ 0 h 1142"/>
                <a:gd name="T20" fmla="*/ 0 w 2201"/>
                <a:gd name="T21" fmla="*/ 0 h 1142"/>
                <a:gd name="T22" fmla="*/ 0 w 2201"/>
                <a:gd name="T23" fmla="*/ 0 h 1142"/>
                <a:gd name="T24" fmla="*/ 0 w 2201"/>
                <a:gd name="T25" fmla="*/ 0 h 1142"/>
                <a:gd name="T26" fmla="*/ 0 w 2201"/>
                <a:gd name="T27" fmla="*/ 0 h 1142"/>
                <a:gd name="T28" fmla="*/ 0 w 2201"/>
                <a:gd name="T29" fmla="*/ 0 h 1142"/>
                <a:gd name="T30" fmla="*/ 0 w 2201"/>
                <a:gd name="T31" fmla="*/ 0 h 11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01"/>
                <a:gd name="T49" fmla="*/ 0 h 1142"/>
                <a:gd name="T50" fmla="*/ 2201 w 2201"/>
                <a:gd name="T51" fmla="*/ 1142 h 11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01" h="1142">
                  <a:moveTo>
                    <a:pt x="157" y="0"/>
                  </a:moveTo>
                  <a:lnTo>
                    <a:pt x="11" y="202"/>
                  </a:lnTo>
                  <a:lnTo>
                    <a:pt x="0" y="459"/>
                  </a:lnTo>
                  <a:lnTo>
                    <a:pt x="66" y="750"/>
                  </a:lnTo>
                  <a:lnTo>
                    <a:pt x="195" y="1142"/>
                  </a:lnTo>
                  <a:lnTo>
                    <a:pt x="641" y="934"/>
                  </a:lnTo>
                  <a:lnTo>
                    <a:pt x="1166" y="789"/>
                  </a:lnTo>
                  <a:lnTo>
                    <a:pt x="1653" y="689"/>
                  </a:lnTo>
                  <a:lnTo>
                    <a:pt x="1794" y="622"/>
                  </a:lnTo>
                  <a:lnTo>
                    <a:pt x="2201" y="582"/>
                  </a:lnTo>
                  <a:lnTo>
                    <a:pt x="2100" y="359"/>
                  </a:lnTo>
                  <a:lnTo>
                    <a:pt x="2027" y="314"/>
                  </a:lnTo>
                  <a:lnTo>
                    <a:pt x="1938" y="68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B5B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10" name="Freeform 11"/>
            <p:cNvSpPr>
              <a:spLocks/>
            </p:cNvSpPr>
            <p:nvPr/>
          </p:nvSpPr>
          <p:spPr bwMode="auto">
            <a:xfrm>
              <a:off x="2691" y="2243"/>
              <a:ext cx="800" cy="508"/>
            </a:xfrm>
            <a:custGeom>
              <a:avLst/>
              <a:gdLst>
                <a:gd name="T0" fmla="*/ 0 w 2268"/>
                <a:gd name="T1" fmla="*/ 0 h 1439"/>
                <a:gd name="T2" fmla="*/ 0 w 2268"/>
                <a:gd name="T3" fmla="*/ 0 h 1439"/>
                <a:gd name="T4" fmla="*/ 0 w 2268"/>
                <a:gd name="T5" fmla="*/ 0 h 1439"/>
                <a:gd name="T6" fmla="*/ 0 w 2268"/>
                <a:gd name="T7" fmla="*/ 0 h 1439"/>
                <a:gd name="T8" fmla="*/ 0 w 2268"/>
                <a:gd name="T9" fmla="*/ 0 h 1439"/>
                <a:gd name="T10" fmla="*/ 0 w 2268"/>
                <a:gd name="T11" fmla="*/ 0 h 1439"/>
                <a:gd name="T12" fmla="*/ 0 w 2268"/>
                <a:gd name="T13" fmla="*/ 0 h 1439"/>
                <a:gd name="T14" fmla="*/ 0 w 2268"/>
                <a:gd name="T15" fmla="*/ 0 h 1439"/>
                <a:gd name="T16" fmla="*/ 0 w 2268"/>
                <a:gd name="T17" fmla="*/ 0 h 1439"/>
                <a:gd name="T18" fmla="*/ 0 w 2268"/>
                <a:gd name="T19" fmla="*/ 0 h 1439"/>
                <a:gd name="T20" fmla="*/ 0 w 2268"/>
                <a:gd name="T21" fmla="*/ 0 h 1439"/>
                <a:gd name="T22" fmla="*/ 0 w 2268"/>
                <a:gd name="T23" fmla="*/ 0 h 1439"/>
                <a:gd name="T24" fmla="*/ 0 w 2268"/>
                <a:gd name="T25" fmla="*/ 0 h 1439"/>
                <a:gd name="T26" fmla="*/ 0 w 2268"/>
                <a:gd name="T27" fmla="*/ 0 h 1439"/>
                <a:gd name="T28" fmla="*/ 0 w 2268"/>
                <a:gd name="T29" fmla="*/ 0 h 1439"/>
                <a:gd name="T30" fmla="*/ 0 w 2268"/>
                <a:gd name="T31" fmla="*/ 0 h 1439"/>
                <a:gd name="T32" fmla="*/ 0 w 2268"/>
                <a:gd name="T33" fmla="*/ 0 h 1439"/>
                <a:gd name="T34" fmla="*/ 0 w 2268"/>
                <a:gd name="T35" fmla="*/ 0 h 1439"/>
                <a:gd name="T36" fmla="*/ 0 w 2268"/>
                <a:gd name="T37" fmla="*/ 0 h 1439"/>
                <a:gd name="T38" fmla="*/ 0 w 2268"/>
                <a:gd name="T39" fmla="*/ 0 h 1439"/>
                <a:gd name="T40" fmla="*/ 0 w 2268"/>
                <a:gd name="T41" fmla="*/ 0 h 1439"/>
                <a:gd name="T42" fmla="*/ 0 w 2268"/>
                <a:gd name="T43" fmla="*/ 0 h 1439"/>
                <a:gd name="T44" fmla="*/ 0 w 2268"/>
                <a:gd name="T45" fmla="*/ 0 h 14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268"/>
                <a:gd name="T70" fmla="*/ 0 h 1439"/>
                <a:gd name="T71" fmla="*/ 2268 w 2268"/>
                <a:gd name="T72" fmla="*/ 1439 h 14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268" h="1439">
                  <a:moveTo>
                    <a:pt x="765" y="0"/>
                  </a:moveTo>
                  <a:lnTo>
                    <a:pt x="565" y="41"/>
                  </a:lnTo>
                  <a:lnTo>
                    <a:pt x="508" y="141"/>
                  </a:lnTo>
                  <a:lnTo>
                    <a:pt x="359" y="251"/>
                  </a:lnTo>
                  <a:lnTo>
                    <a:pt x="106" y="381"/>
                  </a:lnTo>
                  <a:lnTo>
                    <a:pt x="174" y="399"/>
                  </a:lnTo>
                  <a:lnTo>
                    <a:pt x="0" y="493"/>
                  </a:lnTo>
                  <a:lnTo>
                    <a:pt x="106" y="487"/>
                  </a:lnTo>
                  <a:lnTo>
                    <a:pt x="57" y="550"/>
                  </a:lnTo>
                  <a:lnTo>
                    <a:pt x="135" y="538"/>
                  </a:lnTo>
                  <a:lnTo>
                    <a:pt x="117" y="605"/>
                  </a:lnTo>
                  <a:lnTo>
                    <a:pt x="229" y="762"/>
                  </a:lnTo>
                  <a:lnTo>
                    <a:pt x="1614" y="1439"/>
                  </a:lnTo>
                  <a:lnTo>
                    <a:pt x="1926" y="1221"/>
                  </a:lnTo>
                  <a:lnTo>
                    <a:pt x="2201" y="611"/>
                  </a:lnTo>
                  <a:lnTo>
                    <a:pt x="2268" y="587"/>
                  </a:lnTo>
                  <a:lnTo>
                    <a:pt x="2089" y="565"/>
                  </a:lnTo>
                  <a:lnTo>
                    <a:pt x="1938" y="583"/>
                  </a:lnTo>
                  <a:lnTo>
                    <a:pt x="1787" y="560"/>
                  </a:lnTo>
                  <a:lnTo>
                    <a:pt x="1553" y="420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BE82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11" name="Freeform 12"/>
            <p:cNvSpPr>
              <a:spLocks/>
            </p:cNvSpPr>
            <p:nvPr/>
          </p:nvSpPr>
          <p:spPr bwMode="auto">
            <a:xfrm>
              <a:off x="2764" y="2236"/>
              <a:ext cx="762" cy="731"/>
            </a:xfrm>
            <a:custGeom>
              <a:avLst/>
              <a:gdLst>
                <a:gd name="T0" fmla="*/ 0 w 2160"/>
                <a:gd name="T1" fmla="*/ 0 h 2072"/>
                <a:gd name="T2" fmla="*/ 0 w 2160"/>
                <a:gd name="T3" fmla="*/ 0 h 2072"/>
                <a:gd name="T4" fmla="*/ 0 w 2160"/>
                <a:gd name="T5" fmla="*/ 0 h 2072"/>
                <a:gd name="T6" fmla="*/ 0 w 2160"/>
                <a:gd name="T7" fmla="*/ 0 h 2072"/>
                <a:gd name="T8" fmla="*/ 0 w 2160"/>
                <a:gd name="T9" fmla="*/ 0 h 2072"/>
                <a:gd name="T10" fmla="*/ 0 w 2160"/>
                <a:gd name="T11" fmla="*/ 0 h 2072"/>
                <a:gd name="T12" fmla="*/ 0 w 2160"/>
                <a:gd name="T13" fmla="*/ 0 h 2072"/>
                <a:gd name="T14" fmla="*/ 0 w 2160"/>
                <a:gd name="T15" fmla="*/ 0 h 2072"/>
                <a:gd name="T16" fmla="*/ 0 w 2160"/>
                <a:gd name="T17" fmla="*/ 0 h 2072"/>
                <a:gd name="T18" fmla="*/ 0 w 2160"/>
                <a:gd name="T19" fmla="*/ 0 h 2072"/>
                <a:gd name="T20" fmla="*/ 0 w 2160"/>
                <a:gd name="T21" fmla="*/ 0 h 2072"/>
                <a:gd name="T22" fmla="*/ 0 w 2160"/>
                <a:gd name="T23" fmla="*/ 0 h 2072"/>
                <a:gd name="T24" fmla="*/ 0 w 2160"/>
                <a:gd name="T25" fmla="*/ 0 h 2072"/>
                <a:gd name="T26" fmla="*/ 0 w 2160"/>
                <a:gd name="T27" fmla="*/ 0 h 2072"/>
                <a:gd name="T28" fmla="*/ 0 w 2160"/>
                <a:gd name="T29" fmla="*/ 0 h 2072"/>
                <a:gd name="T30" fmla="*/ 0 w 2160"/>
                <a:gd name="T31" fmla="*/ 0 h 2072"/>
                <a:gd name="T32" fmla="*/ 0 w 2160"/>
                <a:gd name="T33" fmla="*/ 0 h 2072"/>
                <a:gd name="T34" fmla="*/ 0 w 2160"/>
                <a:gd name="T35" fmla="*/ 0 h 2072"/>
                <a:gd name="T36" fmla="*/ 0 w 2160"/>
                <a:gd name="T37" fmla="*/ 0 h 2072"/>
                <a:gd name="T38" fmla="*/ 0 w 2160"/>
                <a:gd name="T39" fmla="*/ 0 h 2072"/>
                <a:gd name="T40" fmla="*/ 0 w 2160"/>
                <a:gd name="T41" fmla="*/ 0 h 2072"/>
                <a:gd name="T42" fmla="*/ 0 w 2160"/>
                <a:gd name="T43" fmla="*/ 0 h 2072"/>
                <a:gd name="T44" fmla="*/ 0 w 2160"/>
                <a:gd name="T45" fmla="*/ 0 h 2072"/>
                <a:gd name="T46" fmla="*/ 0 w 2160"/>
                <a:gd name="T47" fmla="*/ 0 h 2072"/>
                <a:gd name="T48" fmla="*/ 0 w 2160"/>
                <a:gd name="T49" fmla="*/ 0 h 2072"/>
                <a:gd name="T50" fmla="*/ 0 w 2160"/>
                <a:gd name="T51" fmla="*/ 0 h 2072"/>
                <a:gd name="T52" fmla="*/ 0 w 2160"/>
                <a:gd name="T53" fmla="*/ 0 h 2072"/>
                <a:gd name="T54" fmla="*/ 0 w 2160"/>
                <a:gd name="T55" fmla="*/ 0 h 2072"/>
                <a:gd name="T56" fmla="*/ 0 w 2160"/>
                <a:gd name="T57" fmla="*/ 0 h 2072"/>
                <a:gd name="T58" fmla="*/ 0 w 2160"/>
                <a:gd name="T59" fmla="*/ 0 h 2072"/>
                <a:gd name="T60" fmla="*/ 0 w 2160"/>
                <a:gd name="T61" fmla="*/ 0 h 2072"/>
                <a:gd name="T62" fmla="*/ 0 w 2160"/>
                <a:gd name="T63" fmla="*/ 0 h 2072"/>
                <a:gd name="T64" fmla="*/ 0 w 2160"/>
                <a:gd name="T65" fmla="*/ 0 h 2072"/>
                <a:gd name="T66" fmla="*/ 0 w 2160"/>
                <a:gd name="T67" fmla="*/ 0 h 2072"/>
                <a:gd name="T68" fmla="*/ 0 w 2160"/>
                <a:gd name="T69" fmla="*/ 0 h 2072"/>
                <a:gd name="T70" fmla="*/ 0 w 2160"/>
                <a:gd name="T71" fmla="*/ 0 h 2072"/>
                <a:gd name="T72" fmla="*/ 0 w 2160"/>
                <a:gd name="T73" fmla="*/ 0 h 2072"/>
                <a:gd name="T74" fmla="*/ 0 w 2160"/>
                <a:gd name="T75" fmla="*/ 0 h 2072"/>
                <a:gd name="T76" fmla="*/ 0 w 2160"/>
                <a:gd name="T77" fmla="*/ 0 h 20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60"/>
                <a:gd name="T118" fmla="*/ 0 h 2072"/>
                <a:gd name="T119" fmla="*/ 2160 w 2160"/>
                <a:gd name="T120" fmla="*/ 2072 h 20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60" h="2072">
                  <a:moveTo>
                    <a:pt x="139" y="1422"/>
                  </a:moveTo>
                  <a:lnTo>
                    <a:pt x="122" y="1516"/>
                  </a:lnTo>
                  <a:lnTo>
                    <a:pt x="160" y="1607"/>
                  </a:lnTo>
                  <a:lnTo>
                    <a:pt x="267" y="1702"/>
                  </a:lnTo>
                  <a:lnTo>
                    <a:pt x="335" y="1846"/>
                  </a:lnTo>
                  <a:lnTo>
                    <a:pt x="535" y="2072"/>
                  </a:lnTo>
                  <a:lnTo>
                    <a:pt x="910" y="1954"/>
                  </a:lnTo>
                  <a:lnTo>
                    <a:pt x="1283" y="1758"/>
                  </a:lnTo>
                  <a:lnTo>
                    <a:pt x="1573" y="1516"/>
                  </a:lnTo>
                  <a:lnTo>
                    <a:pt x="1808" y="1300"/>
                  </a:lnTo>
                  <a:lnTo>
                    <a:pt x="2093" y="1043"/>
                  </a:lnTo>
                  <a:lnTo>
                    <a:pt x="2160" y="829"/>
                  </a:lnTo>
                  <a:lnTo>
                    <a:pt x="2098" y="650"/>
                  </a:lnTo>
                  <a:lnTo>
                    <a:pt x="1959" y="650"/>
                  </a:lnTo>
                  <a:lnTo>
                    <a:pt x="1881" y="672"/>
                  </a:lnTo>
                  <a:lnTo>
                    <a:pt x="1796" y="778"/>
                  </a:lnTo>
                  <a:lnTo>
                    <a:pt x="1702" y="1070"/>
                  </a:lnTo>
                  <a:lnTo>
                    <a:pt x="1614" y="1231"/>
                  </a:lnTo>
                  <a:lnTo>
                    <a:pt x="1563" y="1288"/>
                  </a:lnTo>
                  <a:lnTo>
                    <a:pt x="1563" y="1188"/>
                  </a:lnTo>
                  <a:lnTo>
                    <a:pt x="1416" y="1400"/>
                  </a:lnTo>
                  <a:lnTo>
                    <a:pt x="1528" y="1149"/>
                  </a:lnTo>
                  <a:lnTo>
                    <a:pt x="1573" y="784"/>
                  </a:lnTo>
                  <a:lnTo>
                    <a:pt x="1557" y="587"/>
                  </a:lnTo>
                  <a:lnTo>
                    <a:pt x="1255" y="358"/>
                  </a:lnTo>
                  <a:lnTo>
                    <a:pt x="1049" y="145"/>
                  </a:lnTo>
                  <a:lnTo>
                    <a:pt x="869" y="45"/>
                  </a:lnTo>
                  <a:lnTo>
                    <a:pt x="687" y="0"/>
                  </a:lnTo>
                  <a:lnTo>
                    <a:pt x="562" y="57"/>
                  </a:lnTo>
                  <a:lnTo>
                    <a:pt x="485" y="196"/>
                  </a:lnTo>
                  <a:lnTo>
                    <a:pt x="245" y="409"/>
                  </a:lnTo>
                  <a:lnTo>
                    <a:pt x="116" y="493"/>
                  </a:lnTo>
                  <a:lnTo>
                    <a:pt x="10" y="505"/>
                  </a:lnTo>
                  <a:lnTo>
                    <a:pt x="0" y="735"/>
                  </a:lnTo>
                  <a:lnTo>
                    <a:pt x="43" y="923"/>
                  </a:lnTo>
                  <a:lnTo>
                    <a:pt x="139" y="963"/>
                  </a:lnTo>
                  <a:lnTo>
                    <a:pt x="139" y="1422"/>
                  </a:lnTo>
                  <a:close/>
                </a:path>
              </a:pathLst>
            </a:custGeom>
            <a:solidFill>
              <a:srgbClr val="FFC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12" name="Freeform 13"/>
            <p:cNvSpPr>
              <a:spLocks/>
            </p:cNvSpPr>
            <p:nvPr/>
          </p:nvSpPr>
          <p:spPr bwMode="auto">
            <a:xfrm>
              <a:off x="2554" y="2425"/>
              <a:ext cx="367" cy="351"/>
            </a:xfrm>
            <a:custGeom>
              <a:avLst/>
              <a:gdLst>
                <a:gd name="T0" fmla="*/ 0 w 1043"/>
                <a:gd name="T1" fmla="*/ 0 h 996"/>
                <a:gd name="T2" fmla="*/ 0 w 1043"/>
                <a:gd name="T3" fmla="*/ 0 h 996"/>
                <a:gd name="T4" fmla="*/ 0 w 1043"/>
                <a:gd name="T5" fmla="*/ 0 h 996"/>
                <a:gd name="T6" fmla="*/ 0 w 1043"/>
                <a:gd name="T7" fmla="*/ 0 h 996"/>
                <a:gd name="T8" fmla="*/ 0 w 1043"/>
                <a:gd name="T9" fmla="*/ 0 h 996"/>
                <a:gd name="T10" fmla="*/ 0 w 1043"/>
                <a:gd name="T11" fmla="*/ 0 h 996"/>
                <a:gd name="T12" fmla="*/ 0 w 1043"/>
                <a:gd name="T13" fmla="*/ 0 h 996"/>
                <a:gd name="T14" fmla="*/ 0 w 1043"/>
                <a:gd name="T15" fmla="*/ 0 h 996"/>
                <a:gd name="T16" fmla="*/ 0 w 1043"/>
                <a:gd name="T17" fmla="*/ 0 h 996"/>
                <a:gd name="T18" fmla="*/ 0 w 1043"/>
                <a:gd name="T19" fmla="*/ 0 h 996"/>
                <a:gd name="T20" fmla="*/ 0 w 1043"/>
                <a:gd name="T21" fmla="*/ 0 h 996"/>
                <a:gd name="T22" fmla="*/ 0 w 1043"/>
                <a:gd name="T23" fmla="*/ 0 h 9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43"/>
                <a:gd name="T37" fmla="*/ 0 h 996"/>
                <a:gd name="T38" fmla="*/ 1043 w 1043"/>
                <a:gd name="T39" fmla="*/ 996 h 9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43" h="996">
                  <a:moveTo>
                    <a:pt x="82" y="0"/>
                  </a:moveTo>
                  <a:lnTo>
                    <a:pt x="0" y="61"/>
                  </a:lnTo>
                  <a:lnTo>
                    <a:pt x="0" y="163"/>
                  </a:lnTo>
                  <a:lnTo>
                    <a:pt x="123" y="303"/>
                  </a:lnTo>
                  <a:lnTo>
                    <a:pt x="647" y="772"/>
                  </a:lnTo>
                  <a:lnTo>
                    <a:pt x="859" y="996"/>
                  </a:lnTo>
                  <a:lnTo>
                    <a:pt x="1043" y="996"/>
                  </a:lnTo>
                  <a:lnTo>
                    <a:pt x="686" y="582"/>
                  </a:lnTo>
                  <a:lnTo>
                    <a:pt x="184" y="4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F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13" name="Freeform 14"/>
            <p:cNvSpPr>
              <a:spLocks/>
            </p:cNvSpPr>
            <p:nvPr/>
          </p:nvSpPr>
          <p:spPr bwMode="auto">
            <a:xfrm>
              <a:off x="2681" y="2528"/>
              <a:ext cx="238" cy="244"/>
            </a:xfrm>
            <a:custGeom>
              <a:avLst/>
              <a:gdLst>
                <a:gd name="T0" fmla="*/ 0 w 675"/>
                <a:gd name="T1" fmla="*/ 0 h 693"/>
                <a:gd name="T2" fmla="*/ 0 w 675"/>
                <a:gd name="T3" fmla="*/ 0 h 693"/>
                <a:gd name="T4" fmla="*/ 0 w 675"/>
                <a:gd name="T5" fmla="*/ 0 h 693"/>
                <a:gd name="T6" fmla="*/ 0 w 675"/>
                <a:gd name="T7" fmla="*/ 0 h 693"/>
                <a:gd name="T8" fmla="*/ 0 w 675"/>
                <a:gd name="T9" fmla="*/ 0 h 693"/>
                <a:gd name="T10" fmla="*/ 0 w 675"/>
                <a:gd name="T11" fmla="*/ 0 h 693"/>
                <a:gd name="T12" fmla="*/ 0 w 675"/>
                <a:gd name="T13" fmla="*/ 0 h 693"/>
                <a:gd name="T14" fmla="*/ 0 w 675"/>
                <a:gd name="T15" fmla="*/ 0 h 693"/>
                <a:gd name="T16" fmla="*/ 0 w 675"/>
                <a:gd name="T17" fmla="*/ 0 h 693"/>
                <a:gd name="T18" fmla="*/ 0 w 675"/>
                <a:gd name="T19" fmla="*/ 0 h 693"/>
                <a:gd name="T20" fmla="*/ 0 w 675"/>
                <a:gd name="T21" fmla="*/ 0 h 693"/>
                <a:gd name="T22" fmla="*/ 0 w 675"/>
                <a:gd name="T23" fmla="*/ 0 h 693"/>
                <a:gd name="T24" fmla="*/ 0 w 675"/>
                <a:gd name="T25" fmla="*/ 0 h 6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5"/>
                <a:gd name="T40" fmla="*/ 0 h 693"/>
                <a:gd name="T41" fmla="*/ 675 w 675"/>
                <a:gd name="T42" fmla="*/ 693 h 69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5" h="693">
                  <a:moveTo>
                    <a:pt x="593" y="693"/>
                  </a:moveTo>
                  <a:lnTo>
                    <a:pt x="470" y="536"/>
                  </a:lnTo>
                  <a:lnTo>
                    <a:pt x="342" y="391"/>
                  </a:lnTo>
                  <a:lnTo>
                    <a:pt x="157" y="229"/>
                  </a:lnTo>
                  <a:lnTo>
                    <a:pt x="57" y="128"/>
                  </a:lnTo>
                  <a:lnTo>
                    <a:pt x="0" y="78"/>
                  </a:lnTo>
                  <a:lnTo>
                    <a:pt x="34" y="0"/>
                  </a:lnTo>
                  <a:lnTo>
                    <a:pt x="342" y="308"/>
                  </a:lnTo>
                  <a:lnTo>
                    <a:pt x="542" y="526"/>
                  </a:lnTo>
                  <a:lnTo>
                    <a:pt x="675" y="693"/>
                  </a:lnTo>
                  <a:lnTo>
                    <a:pt x="593" y="6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14" name="Freeform 15"/>
            <p:cNvSpPr>
              <a:spLocks/>
            </p:cNvSpPr>
            <p:nvPr/>
          </p:nvSpPr>
          <p:spPr bwMode="auto">
            <a:xfrm>
              <a:off x="2581" y="2463"/>
              <a:ext cx="69" cy="53"/>
            </a:xfrm>
            <a:custGeom>
              <a:avLst/>
              <a:gdLst>
                <a:gd name="T0" fmla="*/ 0 w 196"/>
                <a:gd name="T1" fmla="*/ 0 h 151"/>
                <a:gd name="T2" fmla="*/ 0 w 196"/>
                <a:gd name="T3" fmla="*/ 0 h 151"/>
                <a:gd name="T4" fmla="*/ 0 w 196"/>
                <a:gd name="T5" fmla="*/ 0 h 151"/>
                <a:gd name="T6" fmla="*/ 0 w 196"/>
                <a:gd name="T7" fmla="*/ 0 h 151"/>
                <a:gd name="T8" fmla="*/ 0 w 196"/>
                <a:gd name="T9" fmla="*/ 0 h 151"/>
                <a:gd name="T10" fmla="*/ 0 w 196"/>
                <a:gd name="T11" fmla="*/ 0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6"/>
                <a:gd name="T19" fmla="*/ 0 h 151"/>
                <a:gd name="T20" fmla="*/ 196 w 196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6" h="151">
                  <a:moveTo>
                    <a:pt x="39" y="0"/>
                  </a:moveTo>
                  <a:lnTo>
                    <a:pt x="196" y="151"/>
                  </a:lnTo>
                  <a:lnTo>
                    <a:pt x="0" y="6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15" name="Freeform 16"/>
            <p:cNvSpPr>
              <a:spLocks/>
            </p:cNvSpPr>
            <p:nvPr/>
          </p:nvSpPr>
          <p:spPr bwMode="auto">
            <a:xfrm>
              <a:off x="2936" y="2526"/>
              <a:ext cx="234" cy="191"/>
            </a:xfrm>
            <a:custGeom>
              <a:avLst/>
              <a:gdLst>
                <a:gd name="T0" fmla="*/ 0 w 664"/>
                <a:gd name="T1" fmla="*/ 0 h 542"/>
                <a:gd name="T2" fmla="*/ 0 w 664"/>
                <a:gd name="T3" fmla="*/ 0 h 542"/>
                <a:gd name="T4" fmla="*/ 0 w 664"/>
                <a:gd name="T5" fmla="*/ 0 h 542"/>
                <a:gd name="T6" fmla="*/ 0 w 664"/>
                <a:gd name="T7" fmla="*/ 0 h 542"/>
                <a:gd name="T8" fmla="*/ 0 w 664"/>
                <a:gd name="T9" fmla="*/ 0 h 542"/>
                <a:gd name="T10" fmla="*/ 0 w 664"/>
                <a:gd name="T11" fmla="*/ 0 h 542"/>
                <a:gd name="T12" fmla="*/ 0 w 664"/>
                <a:gd name="T13" fmla="*/ 0 h 542"/>
                <a:gd name="T14" fmla="*/ 0 w 664"/>
                <a:gd name="T15" fmla="*/ 0 h 542"/>
                <a:gd name="T16" fmla="*/ 0 w 664"/>
                <a:gd name="T17" fmla="*/ 0 h 542"/>
                <a:gd name="T18" fmla="*/ 0 w 664"/>
                <a:gd name="T19" fmla="*/ 0 h 542"/>
                <a:gd name="T20" fmla="*/ 0 w 664"/>
                <a:gd name="T21" fmla="*/ 0 h 542"/>
                <a:gd name="T22" fmla="*/ 0 w 664"/>
                <a:gd name="T23" fmla="*/ 0 h 542"/>
                <a:gd name="T24" fmla="*/ 0 w 664"/>
                <a:gd name="T25" fmla="*/ 0 h 542"/>
                <a:gd name="T26" fmla="*/ 0 w 664"/>
                <a:gd name="T27" fmla="*/ 0 h 542"/>
                <a:gd name="T28" fmla="*/ 0 w 664"/>
                <a:gd name="T29" fmla="*/ 0 h 542"/>
                <a:gd name="T30" fmla="*/ 0 w 664"/>
                <a:gd name="T31" fmla="*/ 0 h 542"/>
                <a:gd name="T32" fmla="*/ 0 w 664"/>
                <a:gd name="T33" fmla="*/ 0 h 542"/>
                <a:gd name="T34" fmla="*/ 0 w 664"/>
                <a:gd name="T35" fmla="*/ 0 h 542"/>
                <a:gd name="T36" fmla="*/ 0 w 664"/>
                <a:gd name="T37" fmla="*/ 0 h 542"/>
                <a:gd name="T38" fmla="*/ 0 w 664"/>
                <a:gd name="T39" fmla="*/ 0 h 542"/>
                <a:gd name="T40" fmla="*/ 0 w 664"/>
                <a:gd name="T41" fmla="*/ 0 h 542"/>
                <a:gd name="T42" fmla="*/ 0 w 664"/>
                <a:gd name="T43" fmla="*/ 0 h 542"/>
                <a:gd name="T44" fmla="*/ 0 w 664"/>
                <a:gd name="T45" fmla="*/ 0 h 542"/>
                <a:gd name="T46" fmla="*/ 0 w 664"/>
                <a:gd name="T47" fmla="*/ 0 h 542"/>
                <a:gd name="T48" fmla="*/ 0 w 664"/>
                <a:gd name="T49" fmla="*/ 0 h 5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4"/>
                <a:gd name="T76" fmla="*/ 0 h 542"/>
                <a:gd name="T77" fmla="*/ 664 w 664"/>
                <a:gd name="T78" fmla="*/ 542 h 54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4" h="542">
                  <a:moveTo>
                    <a:pt x="23" y="224"/>
                  </a:moveTo>
                  <a:lnTo>
                    <a:pt x="99" y="163"/>
                  </a:lnTo>
                  <a:lnTo>
                    <a:pt x="207" y="146"/>
                  </a:lnTo>
                  <a:lnTo>
                    <a:pt x="290" y="0"/>
                  </a:lnTo>
                  <a:lnTo>
                    <a:pt x="250" y="151"/>
                  </a:lnTo>
                  <a:lnTo>
                    <a:pt x="356" y="0"/>
                  </a:lnTo>
                  <a:lnTo>
                    <a:pt x="307" y="169"/>
                  </a:lnTo>
                  <a:lnTo>
                    <a:pt x="396" y="22"/>
                  </a:lnTo>
                  <a:lnTo>
                    <a:pt x="368" y="173"/>
                  </a:lnTo>
                  <a:lnTo>
                    <a:pt x="435" y="45"/>
                  </a:lnTo>
                  <a:lnTo>
                    <a:pt x="425" y="202"/>
                  </a:lnTo>
                  <a:lnTo>
                    <a:pt x="476" y="185"/>
                  </a:lnTo>
                  <a:lnTo>
                    <a:pt x="497" y="247"/>
                  </a:lnTo>
                  <a:lnTo>
                    <a:pt x="570" y="247"/>
                  </a:lnTo>
                  <a:lnTo>
                    <a:pt x="636" y="302"/>
                  </a:lnTo>
                  <a:lnTo>
                    <a:pt x="664" y="365"/>
                  </a:lnTo>
                  <a:lnTo>
                    <a:pt x="630" y="426"/>
                  </a:lnTo>
                  <a:lnTo>
                    <a:pt x="464" y="505"/>
                  </a:lnTo>
                  <a:lnTo>
                    <a:pt x="325" y="542"/>
                  </a:lnTo>
                  <a:lnTo>
                    <a:pt x="168" y="499"/>
                  </a:lnTo>
                  <a:lnTo>
                    <a:pt x="45" y="403"/>
                  </a:lnTo>
                  <a:lnTo>
                    <a:pt x="0" y="336"/>
                  </a:lnTo>
                  <a:lnTo>
                    <a:pt x="23" y="224"/>
                  </a:lnTo>
                  <a:close/>
                </a:path>
              </a:pathLst>
            </a:custGeom>
            <a:solidFill>
              <a:srgbClr val="FF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16" name="Freeform 17"/>
            <p:cNvSpPr>
              <a:spLocks/>
            </p:cNvSpPr>
            <p:nvPr/>
          </p:nvSpPr>
          <p:spPr bwMode="auto">
            <a:xfrm>
              <a:off x="2813" y="2753"/>
              <a:ext cx="292" cy="79"/>
            </a:xfrm>
            <a:custGeom>
              <a:avLst/>
              <a:gdLst>
                <a:gd name="T0" fmla="*/ 0 w 828"/>
                <a:gd name="T1" fmla="*/ 0 h 224"/>
                <a:gd name="T2" fmla="*/ 0 w 828"/>
                <a:gd name="T3" fmla="*/ 0 h 224"/>
                <a:gd name="T4" fmla="*/ 0 w 828"/>
                <a:gd name="T5" fmla="*/ 0 h 224"/>
                <a:gd name="T6" fmla="*/ 0 w 828"/>
                <a:gd name="T7" fmla="*/ 0 h 224"/>
                <a:gd name="T8" fmla="*/ 0 w 828"/>
                <a:gd name="T9" fmla="*/ 0 h 224"/>
                <a:gd name="T10" fmla="*/ 0 w 828"/>
                <a:gd name="T11" fmla="*/ 0 h 224"/>
                <a:gd name="T12" fmla="*/ 0 w 828"/>
                <a:gd name="T13" fmla="*/ 0 h 224"/>
                <a:gd name="T14" fmla="*/ 0 w 828"/>
                <a:gd name="T15" fmla="*/ 0 h 224"/>
                <a:gd name="T16" fmla="*/ 0 w 828"/>
                <a:gd name="T17" fmla="*/ 0 h 224"/>
                <a:gd name="T18" fmla="*/ 0 w 828"/>
                <a:gd name="T19" fmla="*/ 0 h 224"/>
                <a:gd name="T20" fmla="*/ 0 w 828"/>
                <a:gd name="T21" fmla="*/ 0 h 224"/>
                <a:gd name="T22" fmla="*/ 0 w 828"/>
                <a:gd name="T23" fmla="*/ 0 h 224"/>
                <a:gd name="T24" fmla="*/ 0 w 828"/>
                <a:gd name="T25" fmla="*/ 0 h 224"/>
                <a:gd name="T26" fmla="*/ 0 w 828"/>
                <a:gd name="T27" fmla="*/ 0 h 224"/>
                <a:gd name="T28" fmla="*/ 0 w 828"/>
                <a:gd name="T29" fmla="*/ 0 h 224"/>
                <a:gd name="T30" fmla="*/ 0 w 828"/>
                <a:gd name="T31" fmla="*/ 0 h 224"/>
                <a:gd name="T32" fmla="*/ 0 w 828"/>
                <a:gd name="T33" fmla="*/ 0 h 224"/>
                <a:gd name="T34" fmla="*/ 0 w 828"/>
                <a:gd name="T35" fmla="*/ 0 h 2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28"/>
                <a:gd name="T55" fmla="*/ 0 h 224"/>
                <a:gd name="T56" fmla="*/ 828 w 828"/>
                <a:gd name="T57" fmla="*/ 224 h 2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28" h="224">
                  <a:moveTo>
                    <a:pt x="0" y="90"/>
                  </a:moveTo>
                  <a:lnTo>
                    <a:pt x="78" y="197"/>
                  </a:lnTo>
                  <a:lnTo>
                    <a:pt x="178" y="224"/>
                  </a:lnTo>
                  <a:lnTo>
                    <a:pt x="357" y="218"/>
                  </a:lnTo>
                  <a:lnTo>
                    <a:pt x="485" y="202"/>
                  </a:lnTo>
                  <a:lnTo>
                    <a:pt x="596" y="206"/>
                  </a:lnTo>
                  <a:lnTo>
                    <a:pt x="698" y="212"/>
                  </a:lnTo>
                  <a:lnTo>
                    <a:pt x="828" y="224"/>
                  </a:lnTo>
                  <a:lnTo>
                    <a:pt x="592" y="151"/>
                  </a:lnTo>
                  <a:lnTo>
                    <a:pt x="441" y="128"/>
                  </a:lnTo>
                  <a:lnTo>
                    <a:pt x="300" y="122"/>
                  </a:lnTo>
                  <a:lnTo>
                    <a:pt x="218" y="100"/>
                  </a:lnTo>
                  <a:lnTo>
                    <a:pt x="122" y="61"/>
                  </a:lnTo>
                  <a:lnTo>
                    <a:pt x="72" y="6"/>
                  </a:lnTo>
                  <a:lnTo>
                    <a:pt x="18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FF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17" name="Freeform 18"/>
            <p:cNvSpPr>
              <a:spLocks/>
            </p:cNvSpPr>
            <p:nvPr/>
          </p:nvSpPr>
          <p:spPr bwMode="auto">
            <a:xfrm>
              <a:off x="3027" y="1957"/>
              <a:ext cx="477" cy="254"/>
            </a:xfrm>
            <a:custGeom>
              <a:avLst/>
              <a:gdLst>
                <a:gd name="T0" fmla="*/ 0 w 1353"/>
                <a:gd name="T1" fmla="*/ 0 h 719"/>
                <a:gd name="T2" fmla="*/ 0 w 1353"/>
                <a:gd name="T3" fmla="*/ 0 h 719"/>
                <a:gd name="T4" fmla="*/ 0 w 1353"/>
                <a:gd name="T5" fmla="*/ 0 h 719"/>
                <a:gd name="T6" fmla="*/ 0 w 1353"/>
                <a:gd name="T7" fmla="*/ 0 h 719"/>
                <a:gd name="T8" fmla="*/ 0 w 1353"/>
                <a:gd name="T9" fmla="*/ 0 h 719"/>
                <a:gd name="T10" fmla="*/ 0 w 1353"/>
                <a:gd name="T11" fmla="*/ 0 h 719"/>
                <a:gd name="T12" fmla="*/ 0 w 1353"/>
                <a:gd name="T13" fmla="*/ 0 h 719"/>
                <a:gd name="T14" fmla="*/ 0 w 1353"/>
                <a:gd name="T15" fmla="*/ 0 h 719"/>
                <a:gd name="T16" fmla="*/ 0 w 1353"/>
                <a:gd name="T17" fmla="*/ 0 h 719"/>
                <a:gd name="T18" fmla="*/ 0 w 1353"/>
                <a:gd name="T19" fmla="*/ 0 h 719"/>
                <a:gd name="T20" fmla="*/ 0 w 1353"/>
                <a:gd name="T21" fmla="*/ 0 h 719"/>
                <a:gd name="T22" fmla="*/ 0 w 1353"/>
                <a:gd name="T23" fmla="*/ 0 h 719"/>
                <a:gd name="T24" fmla="*/ 0 w 1353"/>
                <a:gd name="T25" fmla="*/ 0 h 719"/>
                <a:gd name="T26" fmla="*/ 0 w 1353"/>
                <a:gd name="T27" fmla="*/ 0 h 719"/>
                <a:gd name="T28" fmla="*/ 0 w 1353"/>
                <a:gd name="T29" fmla="*/ 0 h 719"/>
                <a:gd name="T30" fmla="*/ 0 w 1353"/>
                <a:gd name="T31" fmla="*/ 0 h 719"/>
                <a:gd name="T32" fmla="*/ 0 w 1353"/>
                <a:gd name="T33" fmla="*/ 0 h 719"/>
                <a:gd name="T34" fmla="*/ 0 w 1353"/>
                <a:gd name="T35" fmla="*/ 0 h 719"/>
                <a:gd name="T36" fmla="*/ 0 w 1353"/>
                <a:gd name="T37" fmla="*/ 0 h 719"/>
                <a:gd name="T38" fmla="*/ 0 w 1353"/>
                <a:gd name="T39" fmla="*/ 0 h 719"/>
                <a:gd name="T40" fmla="*/ 0 w 1353"/>
                <a:gd name="T41" fmla="*/ 0 h 719"/>
                <a:gd name="T42" fmla="*/ 0 w 1353"/>
                <a:gd name="T43" fmla="*/ 0 h 719"/>
                <a:gd name="T44" fmla="*/ 0 w 1353"/>
                <a:gd name="T45" fmla="*/ 0 h 719"/>
                <a:gd name="T46" fmla="*/ 0 w 1353"/>
                <a:gd name="T47" fmla="*/ 0 h 719"/>
                <a:gd name="T48" fmla="*/ 0 w 1353"/>
                <a:gd name="T49" fmla="*/ 0 h 719"/>
                <a:gd name="T50" fmla="*/ 0 w 1353"/>
                <a:gd name="T51" fmla="*/ 0 h 719"/>
                <a:gd name="T52" fmla="*/ 0 w 1353"/>
                <a:gd name="T53" fmla="*/ 0 h 719"/>
                <a:gd name="T54" fmla="*/ 0 w 1353"/>
                <a:gd name="T55" fmla="*/ 0 h 719"/>
                <a:gd name="T56" fmla="*/ 0 w 1353"/>
                <a:gd name="T57" fmla="*/ 0 h 719"/>
                <a:gd name="T58" fmla="*/ 0 w 1353"/>
                <a:gd name="T59" fmla="*/ 0 h 719"/>
                <a:gd name="T60" fmla="*/ 0 w 1353"/>
                <a:gd name="T61" fmla="*/ 0 h 719"/>
                <a:gd name="T62" fmla="*/ 0 w 1353"/>
                <a:gd name="T63" fmla="*/ 0 h 719"/>
                <a:gd name="T64" fmla="*/ 0 w 1353"/>
                <a:gd name="T65" fmla="*/ 0 h 719"/>
                <a:gd name="T66" fmla="*/ 0 w 1353"/>
                <a:gd name="T67" fmla="*/ 0 h 719"/>
                <a:gd name="T68" fmla="*/ 0 w 1353"/>
                <a:gd name="T69" fmla="*/ 0 h 7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53"/>
                <a:gd name="T106" fmla="*/ 0 h 719"/>
                <a:gd name="T107" fmla="*/ 1353 w 1353"/>
                <a:gd name="T108" fmla="*/ 719 h 7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53" h="719">
                  <a:moveTo>
                    <a:pt x="709" y="81"/>
                  </a:moveTo>
                  <a:lnTo>
                    <a:pt x="809" y="166"/>
                  </a:lnTo>
                  <a:lnTo>
                    <a:pt x="1045" y="217"/>
                  </a:lnTo>
                  <a:lnTo>
                    <a:pt x="1094" y="245"/>
                  </a:lnTo>
                  <a:lnTo>
                    <a:pt x="1132" y="295"/>
                  </a:lnTo>
                  <a:lnTo>
                    <a:pt x="1152" y="368"/>
                  </a:lnTo>
                  <a:lnTo>
                    <a:pt x="1268" y="461"/>
                  </a:lnTo>
                  <a:lnTo>
                    <a:pt x="1309" y="517"/>
                  </a:lnTo>
                  <a:lnTo>
                    <a:pt x="1345" y="676"/>
                  </a:lnTo>
                  <a:lnTo>
                    <a:pt x="1353" y="712"/>
                  </a:lnTo>
                  <a:lnTo>
                    <a:pt x="1303" y="719"/>
                  </a:lnTo>
                  <a:lnTo>
                    <a:pt x="1281" y="719"/>
                  </a:lnTo>
                  <a:lnTo>
                    <a:pt x="1268" y="617"/>
                  </a:lnTo>
                  <a:lnTo>
                    <a:pt x="1217" y="489"/>
                  </a:lnTo>
                  <a:lnTo>
                    <a:pt x="1094" y="389"/>
                  </a:lnTo>
                  <a:lnTo>
                    <a:pt x="1058" y="289"/>
                  </a:lnTo>
                  <a:lnTo>
                    <a:pt x="1017" y="260"/>
                  </a:lnTo>
                  <a:lnTo>
                    <a:pt x="731" y="217"/>
                  </a:lnTo>
                  <a:lnTo>
                    <a:pt x="709" y="195"/>
                  </a:lnTo>
                  <a:lnTo>
                    <a:pt x="745" y="151"/>
                  </a:lnTo>
                  <a:lnTo>
                    <a:pt x="631" y="102"/>
                  </a:lnTo>
                  <a:lnTo>
                    <a:pt x="465" y="59"/>
                  </a:lnTo>
                  <a:lnTo>
                    <a:pt x="265" y="74"/>
                  </a:lnTo>
                  <a:lnTo>
                    <a:pt x="72" y="151"/>
                  </a:lnTo>
                  <a:lnTo>
                    <a:pt x="21" y="138"/>
                  </a:lnTo>
                  <a:lnTo>
                    <a:pt x="8" y="138"/>
                  </a:lnTo>
                  <a:lnTo>
                    <a:pt x="0" y="132"/>
                  </a:lnTo>
                  <a:lnTo>
                    <a:pt x="57" y="81"/>
                  </a:lnTo>
                  <a:lnTo>
                    <a:pt x="142" y="38"/>
                  </a:lnTo>
                  <a:lnTo>
                    <a:pt x="287" y="0"/>
                  </a:lnTo>
                  <a:lnTo>
                    <a:pt x="488" y="8"/>
                  </a:lnTo>
                  <a:lnTo>
                    <a:pt x="709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18" name="Freeform 19"/>
            <p:cNvSpPr>
              <a:spLocks/>
            </p:cNvSpPr>
            <p:nvPr/>
          </p:nvSpPr>
          <p:spPr bwMode="auto">
            <a:xfrm>
              <a:off x="2735" y="2004"/>
              <a:ext cx="800" cy="377"/>
            </a:xfrm>
            <a:custGeom>
              <a:avLst/>
              <a:gdLst>
                <a:gd name="T0" fmla="*/ 0 w 2268"/>
                <a:gd name="T1" fmla="*/ 0 h 1068"/>
                <a:gd name="T2" fmla="*/ 0 w 2268"/>
                <a:gd name="T3" fmla="*/ 0 h 1068"/>
                <a:gd name="T4" fmla="*/ 0 w 2268"/>
                <a:gd name="T5" fmla="*/ 0 h 1068"/>
                <a:gd name="T6" fmla="*/ 0 w 2268"/>
                <a:gd name="T7" fmla="*/ 0 h 1068"/>
                <a:gd name="T8" fmla="*/ 0 w 2268"/>
                <a:gd name="T9" fmla="*/ 0 h 1068"/>
                <a:gd name="T10" fmla="*/ 0 w 2268"/>
                <a:gd name="T11" fmla="*/ 0 h 1068"/>
                <a:gd name="T12" fmla="*/ 0 w 2268"/>
                <a:gd name="T13" fmla="*/ 0 h 1068"/>
                <a:gd name="T14" fmla="*/ 0 w 2268"/>
                <a:gd name="T15" fmla="*/ 0 h 1068"/>
                <a:gd name="T16" fmla="*/ 0 w 2268"/>
                <a:gd name="T17" fmla="*/ 0 h 1068"/>
                <a:gd name="T18" fmla="*/ 0 w 2268"/>
                <a:gd name="T19" fmla="*/ 0 h 1068"/>
                <a:gd name="T20" fmla="*/ 0 w 2268"/>
                <a:gd name="T21" fmla="*/ 0 h 1068"/>
                <a:gd name="T22" fmla="*/ 0 w 2268"/>
                <a:gd name="T23" fmla="*/ 0 h 1068"/>
                <a:gd name="T24" fmla="*/ 0 w 2268"/>
                <a:gd name="T25" fmla="*/ 0 h 1068"/>
                <a:gd name="T26" fmla="*/ 0 w 2268"/>
                <a:gd name="T27" fmla="*/ 0 h 1068"/>
                <a:gd name="T28" fmla="*/ 0 w 2268"/>
                <a:gd name="T29" fmla="*/ 0 h 1068"/>
                <a:gd name="T30" fmla="*/ 0 w 2268"/>
                <a:gd name="T31" fmla="*/ 0 h 1068"/>
                <a:gd name="T32" fmla="*/ 0 w 2268"/>
                <a:gd name="T33" fmla="*/ 0 h 1068"/>
                <a:gd name="T34" fmla="*/ 0 w 2268"/>
                <a:gd name="T35" fmla="*/ 0 h 1068"/>
                <a:gd name="T36" fmla="*/ 0 w 2268"/>
                <a:gd name="T37" fmla="*/ 0 h 1068"/>
                <a:gd name="T38" fmla="*/ 0 w 2268"/>
                <a:gd name="T39" fmla="*/ 0 h 1068"/>
                <a:gd name="T40" fmla="*/ 0 w 2268"/>
                <a:gd name="T41" fmla="*/ 0 h 1068"/>
                <a:gd name="T42" fmla="*/ 0 w 2268"/>
                <a:gd name="T43" fmla="*/ 0 h 1068"/>
                <a:gd name="T44" fmla="*/ 0 w 2268"/>
                <a:gd name="T45" fmla="*/ 0 h 1068"/>
                <a:gd name="T46" fmla="*/ 0 w 2268"/>
                <a:gd name="T47" fmla="*/ 0 h 1068"/>
                <a:gd name="T48" fmla="*/ 0 w 2268"/>
                <a:gd name="T49" fmla="*/ 0 h 1068"/>
                <a:gd name="T50" fmla="*/ 0 w 2268"/>
                <a:gd name="T51" fmla="*/ 0 h 1068"/>
                <a:gd name="T52" fmla="*/ 0 w 2268"/>
                <a:gd name="T53" fmla="*/ 0 h 1068"/>
                <a:gd name="T54" fmla="*/ 0 w 2268"/>
                <a:gd name="T55" fmla="*/ 0 h 1068"/>
                <a:gd name="T56" fmla="*/ 0 w 2268"/>
                <a:gd name="T57" fmla="*/ 0 h 1068"/>
                <a:gd name="T58" fmla="*/ 0 w 2268"/>
                <a:gd name="T59" fmla="*/ 0 h 1068"/>
                <a:gd name="T60" fmla="*/ 0 w 2268"/>
                <a:gd name="T61" fmla="*/ 0 h 1068"/>
                <a:gd name="T62" fmla="*/ 0 w 2268"/>
                <a:gd name="T63" fmla="*/ 0 h 1068"/>
                <a:gd name="T64" fmla="*/ 0 w 2268"/>
                <a:gd name="T65" fmla="*/ 0 h 1068"/>
                <a:gd name="T66" fmla="*/ 0 w 2268"/>
                <a:gd name="T67" fmla="*/ 0 h 1068"/>
                <a:gd name="T68" fmla="*/ 0 w 2268"/>
                <a:gd name="T69" fmla="*/ 0 h 1068"/>
                <a:gd name="T70" fmla="*/ 0 w 2268"/>
                <a:gd name="T71" fmla="*/ 0 h 1068"/>
                <a:gd name="T72" fmla="*/ 0 w 2268"/>
                <a:gd name="T73" fmla="*/ 0 h 10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68"/>
                <a:gd name="T112" fmla="*/ 0 h 1068"/>
                <a:gd name="T113" fmla="*/ 2268 w 2268"/>
                <a:gd name="T114" fmla="*/ 1068 h 10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68" h="1068">
                  <a:moveTo>
                    <a:pt x="773" y="34"/>
                  </a:moveTo>
                  <a:lnTo>
                    <a:pt x="951" y="85"/>
                  </a:lnTo>
                  <a:lnTo>
                    <a:pt x="1072" y="27"/>
                  </a:lnTo>
                  <a:lnTo>
                    <a:pt x="1109" y="12"/>
                  </a:lnTo>
                  <a:lnTo>
                    <a:pt x="1230" y="12"/>
                  </a:lnTo>
                  <a:lnTo>
                    <a:pt x="1230" y="27"/>
                  </a:lnTo>
                  <a:lnTo>
                    <a:pt x="1109" y="63"/>
                  </a:lnTo>
                  <a:lnTo>
                    <a:pt x="1057" y="93"/>
                  </a:lnTo>
                  <a:lnTo>
                    <a:pt x="1037" y="113"/>
                  </a:lnTo>
                  <a:lnTo>
                    <a:pt x="1037" y="128"/>
                  </a:lnTo>
                  <a:lnTo>
                    <a:pt x="1052" y="143"/>
                  </a:lnTo>
                  <a:lnTo>
                    <a:pt x="1167" y="85"/>
                  </a:lnTo>
                  <a:lnTo>
                    <a:pt x="1266" y="63"/>
                  </a:lnTo>
                  <a:lnTo>
                    <a:pt x="1453" y="78"/>
                  </a:lnTo>
                  <a:lnTo>
                    <a:pt x="1453" y="93"/>
                  </a:lnTo>
                  <a:lnTo>
                    <a:pt x="1252" y="106"/>
                  </a:lnTo>
                  <a:lnTo>
                    <a:pt x="1145" y="157"/>
                  </a:lnTo>
                  <a:lnTo>
                    <a:pt x="1122" y="178"/>
                  </a:lnTo>
                  <a:lnTo>
                    <a:pt x="1181" y="228"/>
                  </a:lnTo>
                  <a:lnTo>
                    <a:pt x="1215" y="243"/>
                  </a:lnTo>
                  <a:lnTo>
                    <a:pt x="1288" y="228"/>
                  </a:lnTo>
                  <a:lnTo>
                    <a:pt x="1324" y="228"/>
                  </a:lnTo>
                  <a:lnTo>
                    <a:pt x="1330" y="236"/>
                  </a:lnTo>
                  <a:lnTo>
                    <a:pt x="1330" y="243"/>
                  </a:lnTo>
                  <a:lnTo>
                    <a:pt x="1294" y="257"/>
                  </a:lnTo>
                  <a:lnTo>
                    <a:pt x="1288" y="257"/>
                  </a:lnTo>
                  <a:lnTo>
                    <a:pt x="1273" y="272"/>
                  </a:lnTo>
                  <a:lnTo>
                    <a:pt x="1324" y="315"/>
                  </a:lnTo>
                  <a:lnTo>
                    <a:pt x="1674" y="529"/>
                  </a:lnTo>
                  <a:lnTo>
                    <a:pt x="1902" y="615"/>
                  </a:lnTo>
                  <a:lnTo>
                    <a:pt x="2132" y="636"/>
                  </a:lnTo>
                  <a:lnTo>
                    <a:pt x="2268" y="636"/>
                  </a:lnTo>
                  <a:lnTo>
                    <a:pt x="2268" y="650"/>
                  </a:lnTo>
                  <a:lnTo>
                    <a:pt x="2167" y="665"/>
                  </a:lnTo>
                  <a:lnTo>
                    <a:pt x="2110" y="680"/>
                  </a:lnTo>
                  <a:lnTo>
                    <a:pt x="1910" y="665"/>
                  </a:lnTo>
                  <a:lnTo>
                    <a:pt x="1645" y="565"/>
                  </a:lnTo>
                  <a:lnTo>
                    <a:pt x="873" y="99"/>
                  </a:lnTo>
                  <a:lnTo>
                    <a:pt x="794" y="78"/>
                  </a:lnTo>
                  <a:lnTo>
                    <a:pt x="780" y="57"/>
                  </a:lnTo>
                  <a:lnTo>
                    <a:pt x="765" y="42"/>
                  </a:lnTo>
                  <a:lnTo>
                    <a:pt x="714" y="57"/>
                  </a:lnTo>
                  <a:lnTo>
                    <a:pt x="671" y="113"/>
                  </a:lnTo>
                  <a:lnTo>
                    <a:pt x="637" y="221"/>
                  </a:lnTo>
                  <a:lnTo>
                    <a:pt x="529" y="315"/>
                  </a:lnTo>
                  <a:lnTo>
                    <a:pt x="495" y="430"/>
                  </a:lnTo>
                  <a:lnTo>
                    <a:pt x="444" y="493"/>
                  </a:lnTo>
                  <a:lnTo>
                    <a:pt x="407" y="559"/>
                  </a:lnTo>
                  <a:lnTo>
                    <a:pt x="414" y="623"/>
                  </a:lnTo>
                  <a:lnTo>
                    <a:pt x="465" y="702"/>
                  </a:lnTo>
                  <a:lnTo>
                    <a:pt x="429" y="795"/>
                  </a:lnTo>
                  <a:lnTo>
                    <a:pt x="399" y="838"/>
                  </a:lnTo>
                  <a:lnTo>
                    <a:pt x="308" y="910"/>
                  </a:lnTo>
                  <a:lnTo>
                    <a:pt x="21" y="1068"/>
                  </a:lnTo>
                  <a:lnTo>
                    <a:pt x="6" y="1068"/>
                  </a:lnTo>
                  <a:lnTo>
                    <a:pt x="0" y="1061"/>
                  </a:lnTo>
                  <a:lnTo>
                    <a:pt x="29" y="1038"/>
                  </a:lnTo>
                  <a:lnTo>
                    <a:pt x="136" y="989"/>
                  </a:lnTo>
                  <a:lnTo>
                    <a:pt x="378" y="801"/>
                  </a:lnTo>
                  <a:lnTo>
                    <a:pt x="407" y="760"/>
                  </a:lnTo>
                  <a:lnTo>
                    <a:pt x="407" y="723"/>
                  </a:lnTo>
                  <a:lnTo>
                    <a:pt x="344" y="609"/>
                  </a:lnTo>
                  <a:lnTo>
                    <a:pt x="350" y="521"/>
                  </a:lnTo>
                  <a:lnTo>
                    <a:pt x="429" y="423"/>
                  </a:lnTo>
                  <a:lnTo>
                    <a:pt x="444" y="308"/>
                  </a:lnTo>
                  <a:lnTo>
                    <a:pt x="457" y="272"/>
                  </a:lnTo>
                  <a:lnTo>
                    <a:pt x="572" y="170"/>
                  </a:lnTo>
                  <a:lnTo>
                    <a:pt x="622" y="42"/>
                  </a:lnTo>
                  <a:lnTo>
                    <a:pt x="671" y="6"/>
                  </a:lnTo>
                  <a:lnTo>
                    <a:pt x="694" y="0"/>
                  </a:lnTo>
                  <a:lnTo>
                    <a:pt x="759" y="6"/>
                  </a:lnTo>
                  <a:lnTo>
                    <a:pt x="773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19" name="Freeform 20"/>
            <p:cNvSpPr>
              <a:spLocks/>
            </p:cNvSpPr>
            <p:nvPr/>
          </p:nvSpPr>
          <p:spPr bwMode="auto">
            <a:xfrm>
              <a:off x="2979" y="2070"/>
              <a:ext cx="149" cy="81"/>
            </a:xfrm>
            <a:custGeom>
              <a:avLst/>
              <a:gdLst>
                <a:gd name="T0" fmla="*/ 0 w 422"/>
                <a:gd name="T1" fmla="*/ 0 h 230"/>
                <a:gd name="T2" fmla="*/ 0 w 422"/>
                <a:gd name="T3" fmla="*/ 0 h 230"/>
                <a:gd name="T4" fmla="*/ 0 w 422"/>
                <a:gd name="T5" fmla="*/ 0 h 230"/>
                <a:gd name="T6" fmla="*/ 0 w 422"/>
                <a:gd name="T7" fmla="*/ 0 h 230"/>
                <a:gd name="T8" fmla="*/ 0 w 422"/>
                <a:gd name="T9" fmla="*/ 0 h 230"/>
                <a:gd name="T10" fmla="*/ 0 w 422"/>
                <a:gd name="T11" fmla="*/ 0 h 230"/>
                <a:gd name="T12" fmla="*/ 0 w 422"/>
                <a:gd name="T13" fmla="*/ 0 h 230"/>
                <a:gd name="T14" fmla="*/ 0 w 422"/>
                <a:gd name="T15" fmla="*/ 0 h 230"/>
                <a:gd name="T16" fmla="*/ 0 w 422"/>
                <a:gd name="T17" fmla="*/ 0 h 230"/>
                <a:gd name="T18" fmla="*/ 0 w 422"/>
                <a:gd name="T19" fmla="*/ 0 h 230"/>
                <a:gd name="T20" fmla="*/ 0 w 422"/>
                <a:gd name="T21" fmla="*/ 0 h 230"/>
                <a:gd name="T22" fmla="*/ 0 w 422"/>
                <a:gd name="T23" fmla="*/ 0 h 2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2"/>
                <a:gd name="T37" fmla="*/ 0 h 230"/>
                <a:gd name="T38" fmla="*/ 422 w 422"/>
                <a:gd name="T39" fmla="*/ 230 h 23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2" h="230">
                  <a:moveTo>
                    <a:pt x="358" y="165"/>
                  </a:moveTo>
                  <a:lnTo>
                    <a:pt x="422" y="230"/>
                  </a:lnTo>
                  <a:lnTo>
                    <a:pt x="400" y="230"/>
                  </a:lnTo>
                  <a:lnTo>
                    <a:pt x="128" y="79"/>
                  </a:lnTo>
                  <a:lnTo>
                    <a:pt x="20" y="43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156" y="43"/>
                  </a:lnTo>
                  <a:lnTo>
                    <a:pt x="358" y="1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20" name="Freeform 21"/>
            <p:cNvSpPr>
              <a:spLocks/>
            </p:cNvSpPr>
            <p:nvPr/>
          </p:nvSpPr>
          <p:spPr bwMode="auto">
            <a:xfrm>
              <a:off x="3254" y="2102"/>
              <a:ext cx="173" cy="79"/>
            </a:xfrm>
            <a:custGeom>
              <a:avLst/>
              <a:gdLst>
                <a:gd name="T0" fmla="*/ 0 w 488"/>
                <a:gd name="T1" fmla="*/ 0 h 221"/>
                <a:gd name="T2" fmla="*/ 0 w 488"/>
                <a:gd name="T3" fmla="*/ 0 h 221"/>
                <a:gd name="T4" fmla="*/ 0 w 488"/>
                <a:gd name="T5" fmla="*/ 0 h 221"/>
                <a:gd name="T6" fmla="*/ 0 w 488"/>
                <a:gd name="T7" fmla="*/ 0 h 221"/>
                <a:gd name="T8" fmla="*/ 0 w 488"/>
                <a:gd name="T9" fmla="*/ 0 h 221"/>
                <a:gd name="T10" fmla="*/ 0 w 488"/>
                <a:gd name="T11" fmla="*/ 0 h 221"/>
                <a:gd name="T12" fmla="*/ 0 w 488"/>
                <a:gd name="T13" fmla="*/ 0 h 221"/>
                <a:gd name="T14" fmla="*/ 0 w 488"/>
                <a:gd name="T15" fmla="*/ 0 h 221"/>
                <a:gd name="T16" fmla="*/ 0 w 488"/>
                <a:gd name="T17" fmla="*/ 0 h 221"/>
                <a:gd name="T18" fmla="*/ 0 w 488"/>
                <a:gd name="T19" fmla="*/ 0 h 221"/>
                <a:gd name="T20" fmla="*/ 0 w 488"/>
                <a:gd name="T21" fmla="*/ 0 h 221"/>
                <a:gd name="T22" fmla="*/ 0 w 488"/>
                <a:gd name="T23" fmla="*/ 0 h 221"/>
                <a:gd name="T24" fmla="*/ 0 w 488"/>
                <a:gd name="T25" fmla="*/ 0 h 221"/>
                <a:gd name="T26" fmla="*/ 0 w 488"/>
                <a:gd name="T27" fmla="*/ 0 h 221"/>
                <a:gd name="T28" fmla="*/ 0 w 488"/>
                <a:gd name="T29" fmla="*/ 0 h 221"/>
                <a:gd name="T30" fmla="*/ 0 w 488"/>
                <a:gd name="T31" fmla="*/ 0 h 221"/>
                <a:gd name="T32" fmla="*/ 0 w 488"/>
                <a:gd name="T33" fmla="*/ 0 h 2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8"/>
                <a:gd name="T52" fmla="*/ 0 h 221"/>
                <a:gd name="T53" fmla="*/ 488 w 488"/>
                <a:gd name="T54" fmla="*/ 221 h 2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8" h="221">
                  <a:moveTo>
                    <a:pt x="380" y="85"/>
                  </a:moveTo>
                  <a:lnTo>
                    <a:pt x="437" y="129"/>
                  </a:lnTo>
                  <a:lnTo>
                    <a:pt x="488" y="199"/>
                  </a:lnTo>
                  <a:lnTo>
                    <a:pt x="488" y="206"/>
                  </a:lnTo>
                  <a:lnTo>
                    <a:pt x="473" y="221"/>
                  </a:lnTo>
                  <a:lnTo>
                    <a:pt x="308" y="100"/>
                  </a:lnTo>
                  <a:lnTo>
                    <a:pt x="136" y="42"/>
                  </a:lnTo>
                  <a:lnTo>
                    <a:pt x="29" y="50"/>
                  </a:lnTo>
                  <a:lnTo>
                    <a:pt x="21" y="50"/>
                  </a:lnTo>
                  <a:lnTo>
                    <a:pt x="0" y="29"/>
                  </a:lnTo>
                  <a:lnTo>
                    <a:pt x="29" y="8"/>
                  </a:lnTo>
                  <a:lnTo>
                    <a:pt x="80" y="0"/>
                  </a:lnTo>
                  <a:lnTo>
                    <a:pt x="172" y="8"/>
                  </a:lnTo>
                  <a:lnTo>
                    <a:pt x="380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21" name="Freeform 22"/>
            <p:cNvSpPr>
              <a:spLocks/>
            </p:cNvSpPr>
            <p:nvPr/>
          </p:nvSpPr>
          <p:spPr bwMode="auto">
            <a:xfrm>
              <a:off x="2962" y="2110"/>
              <a:ext cx="181" cy="145"/>
            </a:xfrm>
            <a:custGeom>
              <a:avLst/>
              <a:gdLst>
                <a:gd name="T0" fmla="*/ 0 w 514"/>
                <a:gd name="T1" fmla="*/ 0 h 410"/>
                <a:gd name="T2" fmla="*/ 0 w 514"/>
                <a:gd name="T3" fmla="*/ 0 h 410"/>
                <a:gd name="T4" fmla="*/ 0 w 514"/>
                <a:gd name="T5" fmla="*/ 0 h 410"/>
                <a:gd name="T6" fmla="*/ 0 w 514"/>
                <a:gd name="T7" fmla="*/ 0 h 410"/>
                <a:gd name="T8" fmla="*/ 0 w 514"/>
                <a:gd name="T9" fmla="*/ 0 h 410"/>
                <a:gd name="T10" fmla="*/ 0 w 514"/>
                <a:gd name="T11" fmla="*/ 0 h 410"/>
                <a:gd name="T12" fmla="*/ 0 w 514"/>
                <a:gd name="T13" fmla="*/ 0 h 410"/>
                <a:gd name="T14" fmla="*/ 0 w 514"/>
                <a:gd name="T15" fmla="*/ 0 h 410"/>
                <a:gd name="T16" fmla="*/ 0 w 514"/>
                <a:gd name="T17" fmla="*/ 0 h 410"/>
                <a:gd name="T18" fmla="*/ 0 w 514"/>
                <a:gd name="T19" fmla="*/ 0 h 410"/>
                <a:gd name="T20" fmla="*/ 0 w 514"/>
                <a:gd name="T21" fmla="*/ 0 h 410"/>
                <a:gd name="T22" fmla="*/ 0 w 514"/>
                <a:gd name="T23" fmla="*/ 0 h 410"/>
                <a:gd name="T24" fmla="*/ 0 w 514"/>
                <a:gd name="T25" fmla="*/ 0 h 4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14"/>
                <a:gd name="T40" fmla="*/ 0 h 410"/>
                <a:gd name="T41" fmla="*/ 514 w 514"/>
                <a:gd name="T42" fmla="*/ 410 h 4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14" h="410">
                  <a:moveTo>
                    <a:pt x="185" y="72"/>
                  </a:moveTo>
                  <a:lnTo>
                    <a:pt x="478" y="365"/>
                  </a:lnTo>
                  <a:lnTo>
                    <a:pt x="514" y="410"/>
                  </a:lnTo>
                  <a:lnTo>
                    <a:pt x="478" y="395"/>
                  </a:lnTo>
                  <a:lnTo>
                    <a:pt x="108" y="72"/>
                  </a:lnTo>
                  <a:lnTo>
                    <a:pt x="21" y="35"/>
                  </a:lnTo>
                  <a:lnTo>
                    <a:pt x="0" y="15"/>
                  </a:lnTo>
                  <a:lnTo>
                    <a:pt x="14" y="0"/>
                  </a:lnTo>
                  <a:lnTo>
                    <a:pt x="93" y="21"/>
                  </a:lnTo>
                  <a:lnTo>
                    <a:pt x="185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22" name="Freeform 23"/>
            <p:cNvSpPr>
              <a:spLocks/>
            </p:cNvSpPr>
            <p:nvPr/>
          </p:nvSpPr>
          <p:spPr bwMode="auto">
            <a:xfrm>
              <a:off x="2795" y="2181"/>
              <a:ext cx="255" cy="311"/>
            </a:xfrm>
            <a:custGeom>
              <a:avLst/>
              <a:gdLst>
                <a:gd name="T0" fmla="*/ 0 w 722"/>
                <a:gd name="T1" fmla="*/ 0 h 883"/>
                <a:gd name="T2" fmla="*/ 0 w 722"/>
                <a:gd name="T3" fmla="*/ 0 h 883"/>
                <a:gd name="T4" fmla="*/ 0 w 722"/>
                <a:gd name="T5" fmla="*/ 0 h 883"/>
                <a:gd name="T6" fmla="*/ 0 w 722"/>
                <a:gd name="T7" fmla="*/ 0 h 883"/>
                <a:gd name="T8" fmla="*/ 0 w 722"/>
                <a:gd name="T9" fmla="*/ 0 h 883"/>
                <a:gd name="T10" fmla="*/ 0 w 722"/>
                <a:gd name="T11" fmla="*/ 0 h 883"/>
                <a:gd name="T12" fmla="*/ 0 w 722"/>
                <a:gd name="T13" fmla="*/ 0 h 883"/>
                <a:gd name="T14" fmla="*/ 0 w 722"/>
                <a:gd name="T15" fmla="*/ 0 h 883"/>
                <a:gd name="T16" fmla="*/ 0 w 722"/>
                <a:gd name="T17" fmla="*/ 0 h 883"/>
                <a:gd name="T18" fmla="*/ 0 w 722"/>
                <a:gd name="T19" fmla="*/ 0 h 883"/>
                <a:gd name="T20" fmla="*/ 0 w 722"/>
                <a:gd name="T21" fmla="*/ 0 h 883"/>
                <a:gd name="T22" fmla="*/ 0 w 722"/>
                <a:gd name="T23" fmla="*/ 0 h 883"/>
                <a:gd name="T24" fmla="*/ 0 w 722"/>
                <a:gd name="T25" fmla="*/ 0 h 883"/>
                <a:gd name="T26" fmla="*/ 0 w 722"/>
                <a:gd name="T27" fmla="*/ 0 h 883"/>
                <a:gd name="T28" fmla="*/ 0 w 722"/>
                <a:gd name="T29" fmla="*/ 0 h 883"/>
                <a:gd name="T30" fmla="*/ 0 w 722"/>
                <a:gd name="T31" fmla="*/ 0 h 883"/>
                <a:gd name="T32" fmla="*/ 0 w 722"/>
                <a:gd name="T33" fmla="*/ 0 h 883"/>
                <a:gd name="T34" fmla="*/ 0 w 722"/>
                <a:gd name="T35" fmla="*/ 0 h 883"/>
                <a:gd name="T36" fmla="*/ 0 w 722"/>
                <a:gd name="T37" fmla="*/ 0 h 883"/>
                <a:gd name="T38" fmla="*/ 0 w 722"/>
                <a:gd name="T39" fmla="*/ 0 h 883"/>
                <a:gd name="T40" fmla="*/ 0 w 722"/>
                <a:gd name="T41" fmla="*/ 0 h 883"/>
                <a:gd name="T42" fmla="*/ 0 w 722"/>
                <a:gd name="T43" fmla="*/ 0 h 883"/>
                <a:gd name="T44" fmla="*/ 0 w 722"/>
                <a:gd name="T45" fmla="*/ 0 h 883"/>
                <a:gd name="T46" fmla="*/ 0 w 722"/>
                <a:gd name="T47" fmla="*/ 0 h 883"/>
                <a:gd name="T48" fmla="*/ 0 w 722"/>
                <a:gd name="T49" fmla="*/ 0 h 883"/>
                <a:gd name="T50" fmla="*/ 0 w 722"/>
                <a:gd name="T51" fmla="*/ 0 h 883"/>
                <a:gd name="T52" fmla="*/ 0 w 722"/>
                <a:gd name="T53" fmla="*/ 0 h 883"/>
                <a:gd name="T54" fmla="*/ 0 w 722"/>
                <a:gd name="T55" fmla="*/ 0 h 883"/>
                <a:gd name="T56" fmla="*/ 0 w 722"/>
                <a:gd name="T57" fmla="*/ 0 h 883"/>
                <a:gd name="T58" fmla="*/ 0 w 722"/>
                <a:gd name="T59" fmla="*/ 0 h 883"/>
                <a:gd name="T60" fmla="*/ 0 w 722"/>
                <a:gd name="T61" fmla="*/ 0 h 883"/>
                <a:gd name="T62" fmla="*/ 0 w 722"/>
                <a:gd name="T63" fmla="*/ 0 h 883"/>
                <a:gd name="T64" fmla="*/ 0 w 722"/>
                <a:gd name="T65" fmla="*/ 0 h 883"/>
                <a:gd name="T66" fmla="*/ 0 w 722"/>
                <a:gd name="T67" fmla="*/ 0 h 883"/>
                <a:gd name="T68" fmla="*/ 0 w 722"/>
                <a:gd name="T69" fmla="*/ 0 h 883"/>
                <a:gd name="T70" fmla="*/ 0 w 722"/>
                <a:gd name="T71" fmla="*/ 0 h 883"/>
                <a:gd name="T72" fmla="*/ 0 w 722"/>
                <a:gd name="T73" fmla="*/ 0 h 883"/>
                <a:gd name="T74" fmla="*/ 0 w 722"/>
                <a:gd name="T75" fmla="*/ 0 h 883"/>
                <a:gd name="T76" fmla="*/ 0 w 722"/>
                <a:gd name="T77" fmla="*/ 0 h 883"/>
                <a:gd name="T78" fmla="*/ 0 w 722"/>
                <a:gd name="T79" fmla="*/ 0 h 883"/>
                <a:gd name="T80" fmla="*/ 0 w 722"/>
                <a:gd name="T81" fmla="*/ 0 h 883"/>
                <a:gd name="T82" fmla="*/ 0 w 722"/>
                <a:gd name="T83" fmla="*/ 0 h 883"/>
                <a:gd name="T84" fmla="*/ 0 w 722"/>
                <a:gd name="T85" fmla="*/ 0 h 883"/>
                <a:gd name="T86" fmla="*/ 0 w 722"/>
                <a:gd name="T87" fmla="*/ 0 h 883"/>
                <a:gd name="T88" fmla="*/ 0 w 722"/>
                <a:gd name="T89" fmla="*/ 0 h 883"/>
                <a:gd name="T90" fmla="*/ 0 w 722"/>
                <a:gd name="T91" fmla="*/ 0 h 883"/>
                <a:gd name="T92" fmla="*/ 0 w 722"/>
                <a:gd name="T93" fmla="*/ 0 h 883"/>
                <a:gd name="T94" fmla="*/ 0 w 722"/>
                <a:gd name="T95" fmla="*/ 0 h 883"/>
                <a:gd name="T96" fmla="*/ 0 w 722"/>
                <a:gd name="T97" fmla="*/ 0 h 883"/>
                <a:gd name="T98" fmla="*/ 0 w 722"/>
                <a:gd name="T99" fmla="*/ 0 h 883"/>
                <a:gd name="T100" fmla="*/ 0 w 722"/>
                <a:gd name="T101" fmla="*/ 0 h 883"/>
                <a:gd name="T102" fmla="*/ 0 w 722"/>
                <a:gd name="T103" fmla="*/ 0 h 883"/>
                <a:gd name="T104" fmla="*/ 0 w 722"/>
                <a:gd name="T105" fmla="*/ 0 h 883"/>
                <a:gd name="T106" fmla="*/ 0 w 722"/>
                <a:gd name="T107" fmla="*/ 0 h 8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22"/>
                <a:gd name="T163" fmla="*/ 0 h 883"/>
                <a:gd name="T164" fmla="*/ 722 w 722"/>
                <a:gd name="T165" fmla="*/ 883 h 8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22" h="883">
                  <a:moveTo>
                    <a:pt x="593" y="72"/>
                  </a:moveTo>
                  <a:lnTo>
                    <a:pt x="701" y="144"/>
                  </a:lnTo>
                  <a:lnTo>
                    <a:pt x="722" y="165"/>
                  </a:lnTo>
                  <a:lnTo>
                    <a:pt x="714" y="202"/>
                  </a:lnTo>
                  <a:lnTo>
                    <a:pt x="693" y="223"/>
                  </a:lnTo>
                  <a:lnTo>
                    <a:pt x="542" y="202"/>
                  </a:lnTo>
                  <a:lnTo>
                    <a:pt x="507" y="216"/>
                  </a:lnTo>
                  <a:lnTo>
                    <a:pt x="493" y="231"/>
                  </a:lnTo>
                  <a:lnTo>
                    <a:pt x="493" y="245"/>
                  </a:lnTo>
                  <a:lnTo>
                    <a:pt x="507" y="260"/>
                  </a:lnTo>
                  <a:lnTo>
                    <a:pt x="529" y="245"/>
                  </a:lnTo>
                  <a:lnTo>
                    <a:pt x="565" y="245"/>
                  </a:lnTo>
                  <a:lnTo>
                    <a:pt x="572" y="251"/>
                  </a:lnTo>
                  <a:lnTo>
                    <a:pt x="572" y="274"/>
                  </a:lnTo>
                  <a:lnTo>
                    <a:pt x="429" y="417"/>
                  </a:lnTo>
                  <a:lnTo>
                    <a:pt x="386" y="396"/>
                  </a:lnTo>
                  <a:lnTo>
                    <a:pt x="242" y="525"/>
                  </a:lnTo>
                  <a:lnTo>
                    <a:pt x="235" y="582"/>
                  </a:lnTo>
                  <a:lnTo>
                    <a:pt x="221" y="603"/>
                  </a:lnTo>
                  <a:lnTo>
                    <a:pt x="200" y="625"/>
                  </a:lnTo>
                  <a:lnTo>
                    <a:pt x="136" y="603"/>
                  </a:lnTo>
                  <a:lnTo>
                    <a:pt x="36" y="661"/>
                  </a:lnTo>
                  <a:lnTo>
                    <a:pt x="36" y="674"/>
                  </a:lnTo>
                  <a:lnTo>
                    <a:pt x="78" y="704"/>
                  </a:lnTo>
                  <a:lnTo>
                    <a:pt x="106" y="774"/>
                  </a:lnTo>
                  <a:lnTo>
                    <a:pt x="100" y="868"/>
                  </a:lnTo>
                  <a:lnTo>
                    <a:pt x="78" y="883"/>
                  </a:lnTo>
                  <a:lnTo>
                    <a:pt x="43" y="883"/>
                  </a:lnTo>
                  <a:lnTo>
                    <a:pt x="28" y="868"/>
                  </a:lnTo>
                  <a:lnTo>
                    <a:pt x="36" y="733"/>
                  </a:lnTo>
                  <a:lnTo>
                    <a:pt x="13" y="704"/>
                  </a:lnTo>
                  <a:lnTo>
                    <a:pt x="28" y="674"/>
                  </a:lnTo>
                  <a:lnTo>
                    <a:pt x="0" y="653"/>
                  </a:lnTo>
                  <a:lnTo>
                    <a:pt x="0" y="638"/>
                  </a:lnTo>
                  <a:lnTo>
                    <a:pt x="100" y="588"/>
                  </a:lnTo>
                  <a:lnTo>
                    <a:pt x="329" y="381"/>
                  </a:lnTo>
                  <a:lnTo>
                    <a:pt x="444" y="251"/>
                  </a:lnTo>
                  <a:lnTo>
                    <a:pt x="429" y="231"/>
                  </a:lnTo>
                  <a:lnTo>
                    <a:pt x="400" y="231"/>
                  </a:lnTo>
                  <a:lnTo>
                    <a:pt x="378" y="210"/>
                  </a:lnTo>
                  <a:lnTo>
                    <a:pt x="378" y="187"/>
                  </a:lnTo>
                  <a:lnTo>
                    <a:pt x="472" y="150"/>
                  </a:lnTo>
                  <a:lnTo>
                    <a:pt x="557" y="144"/>
                  </a:lnTo>
                  <a:lnTo>
                    <a:pt x="572" y="129"/>
                  </a:lnTo>
                  <a:lnTo>
                    <a:pt x="550" y="109"/>
                  </a:lnTo>
                  <a:lnTo>
                    <a:pt x="393" y="51"/>
                  </a:lnTo>
                  <a:lnTo>
                    <a:pt x="350" y="44"/>
                  </a:lnTo>
                  <a:lnTo>
                    <a:pt x="329" y="15"/>
                  </a:lnTo>
                  <a:lnTo>
                    <a:pt x="342" y="0"/>
                  </a:lnTo>
                  <a:lnTo>
                    <a:pt x="429" y="8"/>
                  </a:lnTo>
                  <a:lnTo>
                    <a:pt x="593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23" name="Freeform 24"/>
            <p:cNvSpPr>
              <a:spLocks/>
            </p:cNvSpPr>
            <p:nvPr/>
          </p:nvSpPr>
          <p:spPr bwMode="auto">
            <a:xfrm>
              <a:off x="3363" y="2184"/>
              <a:ext cx="296" cy="846"/>
            </a:xfrm>
            <a:custGeom>
              <a:avLst/>
              <a:gdLst>
                <a:gd name="T0" fmla="*/ 0 w 837"/>
                <a:gd name="T1" fmla="*/ 0 h 2402"/>
                <a:gd name="T2" fmla="*/ 0 w 837"/>
                <a:gd name="T3" fmla="*/ 0 h 2402"/>
                <a:gd name="T4" fmla="*/ 0 w 837"/>
                <a:gd name="T5" fmla="*/ 0 h 2402"/>
                <a:gd name="T6" fmla="*/ 0 w 837"/>
                <a:gd name="T7" fmla="*/ 0 h 2402"/>
                <a:gd name="T8" fmla="*/ 0 w 837"/>
                <a:gd name="T9" fmla="*/ 0 h 2402"/>
                <a:gd name="T10" fmla="*/ 0 w 837"/>
                <a:gd name="T11" fmla="*/ 0 h 2402"/>
                <a:gd name="T12" fmla="*/ 0 w 837"/>
                <a:gd name="T13" fmla="*/ 0 h 2402"/>
                <a:gd name="T14" fmla="*/ 0 w 837"/>
                <a:gd name="T15" fmla="*/ 0 h 2402"/>
                <a:gd name="T16" fmla="*/ 0 w 837"/>
                <a:gd name="T17" fmla="*/ 0 h 2402"/>
                <a:gd name="T18" fmla="*/ 0 w 837"/>
                <a:gd name="T19" fmla="*/ 0 h 2402"/>
                <a:gd name="T20" fmla="*/ 0 w 837"/>
                <a:gd name="T21" fmla="*/ 0 h 2402"/>
                <a:gd name="T22" fmla="*/ 0 w 837"/>
                <a:gd name="T23" fmla="*/ 0 h 2402"/>
                <a:gd name="T24" fmla="*/ 0 w 837"/>
                <a:gd name="T25" fmla="*/ 0 h 2402"/>
                <a:gd name="T26" fmla="*/ 0 w 837"/>
                <a:gd name="T27" fmla="*/ 0 h 2402"/>
                <a:gd name="T28" fmla="*/ 0 w 837"/>
                <a:gd name="T29" fmla="*/ 0 h 2402"/>
                <a:gd name="T30" fmla="*/ 0 w 837"/>
                <a:gd name="T31" fmla="*/ 0 h 2402"/>
                <a:gd name="T32" fmla="*/ 0 w 837"/>
                <a:gd name="T33" fmla="*/ 0 h 2402"/>
                <a:gd name="T34" fmla="*/ 0 w 837"/>
                <a:gd name="T35" fmla="*/ 0 h 2402"/>
                <a:gd name="T36" fmla="*/ 0 w 837"/>
                <a:gd name="T37" fmla="*/ 0 h 2402"/>
                <a:gd name="T38" fmla="*/ 0 w 837"/>
                <a:gd name="T39" fmla="*/ 0 h 2402"/>
                <a:gd name="T40" fmla="*/ 0 w 837"/>
                <a:gd name="T41" fmla="*/ 0 h 2402"/>
                <a:gd name="T42" fmla="*/ 0 w 837"/>
                <a:gd name="T43" fmla="*/ 0 h 2402"/>
                <a:gd name="T44" fmla="*/ 0 w 837"/>
                <a:gd name="T45" fmla="*/ 0 h 2402"/>
                <a:gd name="T46" fmla="*/ 0 w 837"/>
                <a:gd name="T47" fmla="*/ 0 h 2402"/>
                <a:gd name="T48" fmla="*/ 0 w 837"/>
                <a:gd name="T49" fmla="*/ 0 h 2402"/>
                <a:gd name="T50" fmla="*/ 0 w 837"/>
                <a:gd name="T51" fmla="*/ 0 h 2402"/>
                <a:gd name="T52" fmla="*/ 0 w 837"/>
                <a:gd name="T53" fmla="*/ 0 h 2402"/>
                <a:gd name="T54" fmla="*/ 0 w 837"/>
                <a:gd name="T55" fmla="*/ 0 h 2402"/>
                <a:gd name="T56" fmla="*/ 0 w 837"/>
                <a:gd name="T57" fmla="*/ 0 h 2402"/>
                <a:gd name="T58" fmla="*/ 0 w 837"/>
                <a:gd name="T59" fmla="*/ 0 h 2402"/>
                <a:gd name="T60" fmla="*/ 0 w 837"/>
                <a:gd name="T61" fmla="*/ 0 h 2402"/>
                <a:gd name="T62" fmla="*/ 0 w 837"/>
                <a:gd name="T63" fmla="*/ 0 h 2402"/>
                <a:gd name="T64" fmla="*/ 0 w 837"/>
                <a:gd name="T65" fmla="*/ 0 h 2402"/>
                <a:gd name="T66" fmla="*/ 0 w 837"/>
                <a:gd name="T67" fmla="*/ 0 h 2402"/>
                <a:gd name="T68" fmla="*/ 0 w 837"/>
                <a:gd name="T69" fmla="*/ 0 h 2402"/>
                <a:gd name="T70" fmla="*/ 0 w 837"/>
                <a:gd name="T71" fmla="*/ 0 h 2402"/>
                <a:gd name="T72" fmla="*/ 0 w 837"/>
                <a:gd name="T73" fmla="*/ 0 h 2402"/>
                <a:gd name="T74" fmla="*/ 0 w 837"/>
                <a:gd name="T75" fmla="*/ 0 h 2402"/>
                <a:gd name="T76" fmla="*/ 0 w 837"/>
                <a:gd name="T77" fmla="*/ 0 h 2402"/>
                <a:gd name="T78" fmla="*/ 0 w 837"/>
                <a:gd name="T79" fmla="*/ 0 h 2402"/>
                <a:gd name="T80" fmla="*/ 0 w 837"/>
                <a:gd name="T81" fmla="*/ 0 h 2402"/>
                <a:gd name="T82" fmla="*/ 0 w 837"/>
                <a:gd name="T83" fmla="*/ 0 h 2402"/>
                <a:gd name="T84" fmla="*/ 0 w 837"/>
                <a:gd name="T85" fmla="*/ 0 h 2402"/>
                <a:gd name="T86" fmla="*/ 0 w 837"/>
                <a:gd name="T87" fmla="*/ 0 h 2402"/>
                <a:gd name="T88" fmla="*/ 0 w 837"/>
                <a:gd name="T89" fmla="*/ 0 h 2402"/>
                <a:gd name="T90" fmla="*/ 0 w 837"/>
                <a:gd name="T91" fmla="*/ 0 h 2402"/>
                <a:gd name="T92" fmla="*/ 0 w 837"/>
                <a:gd name="T93" fmla="*/ 0 h 2402"/>
                <a:gd name="T94" fmla="*/ 0 w 837"/>
                <a:gd name="T95" fmla="*/ 0 h 2402"/>
                <a:gd name="T96" fmla="*/ 0 w 837"/>
                <a:gd name="T97" fmla="*/ 0 h 2402"/>
                <a:gd name="T98" fmla="*/ 0 w 837"/>
                <a:gd name="T99" fmla="*/ 0 h 2402"/>
                <a:gd name="T100" fmla="*/ 0 w 837"/>
                <a:gd name="T101" fmla="*/ 0 h 2402"/>
                <a:gd name="T102" fmla="*/ 0 w 837"/>
                <a:gd name="T103" fmla="*/ 0 h 2402"/>
                <a:gd name="T104" fmla="*/ 0 w 837"/>
                <a:gd name="T105" fmla="*/ 0 h 24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37"/>
                <a:gd name="T160" fmla="*/ 0 h 2402"/>
                <a:gd name="T161" fmla="*/ 837 w 837"/>
                <a:gd name="T162" fmla="*/ 2402 h 240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37" h="2402">
                  <a:moveTo>
                    <a:pt x="629" y="87"/>
                  </a:moveTo>
                  <a:lnTo>
                    <a:pt x="643" y="121"/>
                  </a:lnTo>
                  <a:lnTo>
                    <a:pt x="638" y="230"/>
                  </a:lnTo>
                  <a:lnTo>
                    <a:pt x="593" y="308"/>
                  </a:lnTo>
                  <a:lnTo>
                    <a:pt x="587" y="487"/>
                  </a:lnTo>
                  <a:lnTo>
                    <a:pt x="565" y="524"/>
                  </a:lnTo>
                  <a:lnTo>
                    <a:pt x="501" y="587"/>
                  </a:lnTo>
                  <a:lnTo>
                    <a:pt x="465" y="710"/>
                  </a:lnTo>
                  <a:lnTo>
                    <a:pt x="422" y="781"/>
                  </a:lnTo>
                  <a:lnTo>
                    <a:pt x="480" y="868"/>
                  </a:lnTo>
                  <a:lnTo>
                    <a:pt x="493" y="961"/>
                  </a:lnTo>
                  <a:lnTo>
                    <a:pt x="480" y="1068"/>
                  </a:lnTo>
                  <a:lnTo>
                    <a:pt x="437" y="1183"/>
                  </a:lnTo>
                  <a:lnTo>
                    <a:pt x="344" y="1298"/>
                  </a:lnTo>
                  <a:lnTo>
                    <a:pt x="265" y="1368"/>
                  </a:lnTo>
                  <a:lnTo>
                    <a:pt x="271" y="1412"/>
                  </a:lnTo>
                  <a:lnTo>
                    <a:pt x="322" y="1485"/>
                  </a:lnTo>
                  <a:lnTo>
                    <a:pt x="336" y="1557"/>
                  </a:lnTo>
                  <a:lnTo>
                    <a:pt x="429" y="1664"/>
                  </a:lnTo>
                  <a:lnTo>
                    <a:pt x="487" y="1808"/>
                  </a:lnTo>
                  <a:lnTo>
                    <a:pt x="487" y="1814"/>
                  </a:lnTo>
                  <a:lnTo>
                    <a:pt x="508" y="1835"/>
                  </a:lnTo>
                  <a:lnTo>
                    <a:pt x="616" y="1863"/>
                  </a:lnTo>
                  <a:lnTo>
                    <a:pt x="665" y="1923"/>
                  </a:lnTo>
                  <a:lnTo>
                    <a:pt x="686" y="2000"/>
                  </a:lnTo>
                  <a:lnTo>
                    <a:pt x="780" y="2080"/>
                  </a:lnTo>
                  <a:lnTo>
                    <a:pt x="815" y="2136"/>
                  </a:lnTo>
                  <a:lnTo>
                    <a:pt x="830" y="2259"/>
                  </a:lnTo>
                  <a:lnTo>
                    <a:pt x="815" y="2331"/>
                  </a:lnTo>
                  <a:lnTo>
                    <a:pt x="837" y="2380"/>
                  </a:lnTo>
                  <a:lnTo>
                    <a:pt x="837" y="2387"/>
                  </a:lnTo>
                  <a:lnTo>
                    <a:pt x="822" y="2402"/>
                  </a:lnTo>
                  <a:lnTo>
                    <a:pt x="773" y="2344"/>
                  </a:lnTo>
                  <a:lnTo>
                    <a:pt x="759" y="2308"/>
                  </a:lnTo>
                  <a:lnTo>
                    <a:pt x="752" y="2136"/>
                  </a:lnTo>
                  <a:lnTo>
                    <a:pt x="679" y="2072"/>
                  </a:lnTo>
                  <a:lnTo>
                    <a:pt x="429" y="2021"/>
                  </a:lnTo>
                  <a:lnTo>
                    <a:pt x="422" y="2021"/>
                  </a:lnTo>
                  <a:lnTo>
                    <a:pt x="416" y="2014"/>
                  </a:lnTo>
                  <a:lnTo>
                    <a:pt x="416" y="2000"/>
                  </a:lnTo>
                  <a:lnTo>
                    <a:pt x="487" y="1986"/>
                  </a:lnTo>
                  <a:lnTo>
                    <a:pt x="593" y="1986"/>
                  </a:lnTo>
                  <a:lnTo>
                    <a:pt x="616" y="1965"/>
                  </a:lnTo>
                  <a:lnTo>
                    <a:pt x="608" y="1936"/>
                  </a:lnTo>
                  <a:lnTo>
                    <a:pt x="529" y="1893"/>
                  </a:lnTo>
                  <a:lnTo>
                    <a:pt x="129" y="1900"/>
                  </a:lnTo>
                  <a:lnTo>
                    <a:pt x="72" y="1915"/>
                  </a:lnTo>
                  <a:lnTo>
                    <a:pt x="36" y="1915"/>
                  </a:lnTo>
                  <a:lnTo>
                    <a:pt x="14" y="1893"/>
                  </a:lnTo>
                  <a:lnTo>
                    <a:pt x="44" y="1870"/>
                  </a:lnTo>
                  <a:lnTo>
                    <a:pt x="250" y="1835"/>
                  </a:lnTo>
                  <a:lnTo>
                    <a:pt x="401" y="1827"/>
                  </a:lnTo>
                  <a:lnTo>
                    <a:pt x="416" y="1814"/>
                  </a:lnTo>
                  <a:lnTo>
                    <a:pt x="393" y="1735"/>
                  </a:lnTo>
                  <a:lnTo>
                    <a:pt x="357" y="1670"/>
                  </a:lnTo>
                  <a:lnTo>
                    <a:pt x="336" y="1649"/>
                  </a:lnTo>
                  <a:lnTo>
                    <a:pt x="322" y="1649"/>
                  </a:lnTo>
                  <a:lnTo>
                    <a:pt x="242" y="1793"/>
                  </a:lnTo>
                  <a:lnTo>
                    <a:pt x="215" y="1793"/>
                  </a:lnTo>
                  <a:lnTo>
                    <a:pt x="242" y="1714"/>
                  </a:lnTo>
                  <a:lnTo>
                    <a:pt x="250" y="1655"/>
                  </a:lnTo>
                  <a:lnTo>
                    <a:pt x="242" y="1649"/>
                  </a:lnTo>
                  <a:lnTo>
                    <a:pt x="230" y="1649"/>
                  </a:lnTo>
                  <a:lnTo>
                    <a:pt x="180" y="1721"/>
                  </a:lnTo>
                  <a:lnTo>
                    <a:pt x="99" y="1793"/>
                  </a:lnTo>
                  <a:lnTo>
                    <a:pt x="57" y="1821"/>
                  </a:lnTo>
                  <a:lnTo>
                    <a:pt x="29" y="1821"/>
                  </a:lnTo>
                  <a:lnTo>
                    <a:pt x="165" y="1606"/>
                  </a:lnTo>
                  <a:lnTo>
                    <a:pt x="200" y="1519"/>
                  </a:lnTo>
                  <a:lnTo>
                    <a:pt x="215" y="1434"/>
                  </a:lnTo>
                  <a:lnTo>
                    <a:pt x="221" y="1427"/>
                  </a:lnTo>
                  <a:lnTo>
                    <a:pt x="208" y="1412"/>
                  </a:lnTo>
                  <a:lnTo>
                    <a:pt x="180" y="1419"/>
                  </a:lnTo>
                  <a:lnTo>
                    <a:pt x="106" y="1478"/>
                  </a:lnTo>
                  <a:lnTo>
                    <a:pt x="36" y="1478"/>
                  </a:lnTo>
                  <a:lnTo>
                    <a:pt x="14" y="1463"/>
                  </a:lnTo>
                  <a:lnTo>
                    <a:pt x="0" y="1449"/>
                  </a:lnTo>
                  <a:lnTo>
                    <a:pt x="0" y="1442"/>
                  </a:lnTo>
                  <a:lnTo>
                    <a:pt x="21" y="1419"/>
                  </a:lnTo>
                  <a:lnTo>
                    <a:pt x="79" y="1406"/>
                  </a:lnTo>
                  <a:lnTo>
                    <a:pt x="257" y="1261"/>
                  </a:lnTo>
                  <a:lnTo>
                    <a:pt x="371" y="1126"/>
                  </a:lnTo>
                  <a:lnTo>
                    <a:pt x="407" y="1040"/>
                  </a:lnTo>
                  <a:lnTo>
                    <a:pt x="401" y="846"/>
                  </a:lnTo>
                  <a:lnTo>
                    <a:pt x="365" y="817"/>
                  </a:lnTo>
                  <a:lnTo>
                    <a:pt x="278" y="825"/>
                  </a:lnTo>
                  <a:lnTo>
                    <a:pt x="242" y="840"/>
                  </a:lnTo>
                  <a:lnTo>
                    <a:pt x="200" y="832"/>
                  </a:lnTo>
                  <a:lnTo>
                    <a:pt x="193" y="810"/>
                  </a:lnTo>
                  <a:lnTo>
                    <a:pt x="250" y="774"/>
                  </a:lnTo>
                  <a:lnTo>
                    <a:pt x="336" y="753"/>
                  </a:lnTo>
                  <a:lnTo>
                    <a:pt x="393" y="681"/>
                  </a:lnTo>
                  <a:lnTo>
                    <a:pt x="422" y="568"/>
                  </a:lnTo>
                  <a:lnTo>
                    <a:pt x="514" y="451"/>
                  </a:lnTo>
                  <a:lnTo>
                    <a:pt x="514" y="279"/>
                  </a:lnTo>
                  <a:lnTo>
                    <a:pt x="558" y="223"/>
                  </a:lnTo>
                  <a:lnTo>
                    <a:pt x="573" y="142"/>
                  </a:lnTo>
                  <a:lnTo>
                    <a:pt x="565" y="101"/>
                  </a:lnTo>
                  <a:lnTo>
                    <a:pt x="522" y="72"/>
                  </a:lnTo>
                  <a:lnTo>
                    <a:pt x="452" y="57"/>
                  </a:lnTo>
                  <a:lnTo>
                    <a:pt x="437" y="0"/>
                  </a:lnTo>
                  <a:lnTo>
                    <a:pt x="580" y="51"/>
                  </a:lnTo>
                  <a:lnTo>
                    <a:pt x="629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24" name="Freeform 25"/>
            <p:cNvSpPr>
              <a:spLocks/>
            </p:cNvSpPr>
            <p:nvPr/>
          </p:nvSpPr>
          <p:spPr bwMode="auto">
            <a:xfrm>
              <a:off x="3139" y="2197"/>
              <a:ext cx="288" cy="204"/>
            </a:xfrm>
            <a:custGeom>
              <a:avLst/>
              <a:gdLst>
                <a:gd name="T0" fmla="*/ 0 w 816"/>
                <a:gd name="T1" fmla="*/ 0 h 581"/>
                <a:gd name="T2" fmla="*/ 0 w 816"/>
                <a:gd name="T3" fmla="*/ 0 h 581"/>
                <a:gd name="T4" fmla="*/ 0 w 816"/>
                <a:gd name="T5" fmla="*/ 0 h 581"/>
                <a:gd name="T6" fmla="*/ 0 w 816"/>
                <a:gd name="T7" fmla="*/ 0 h 581"/>
                <a:gd name="T8" fmla="*/ 0 w 816"/>
                <a:gd name="T9" fmla="*/ 0 h 581"/>
                <a:gd name="T10" fmla="*/ 0 w 816"/>
                <a:gd name="T11" fmla="*/ 0 h 581"/>
                <a:gd name="T12" fmla="*/ 0 w 816"/>
                <a:gd name="T13" fmla="*/ 0 h 581"/>
                <a:gd name="T14" fmla="*/ 0 w 816"/>
                <a:gd name="T15" fmla="*/ 0 h 581"/>
                <a:gd name="T16" fmla="*/ 0 w 816"/>
                <a:gd name="T17" fmla="*/ 0 h 581"/>
                <a:gd name="T18" fmla="*/ 0 w 816"/>
                <a:gd name="T19" fmla="*/ 0 h 581"/>
                <a:gd name="T20" fmla="*/ 0 w 816"/>
                <a:gd name="T21" fmla="*/ 0 h 581"/>
                <a:gd name="T22" fmla="*/ 0 w 816"/>
                <a:gd name="T23" fmla="*/ 0 h 581"/>
                <a:gd name="T24" fmla="*/ 0 w 816"/>
                <a:gd name="T25" fmla="*/ 0 h 581"/>
                <a:gd name="T26" fmla="*/ 0 w 816"/>
                <a:gd name="T27" fmla="*/ 0 h 581"/>
                <a:gd name="T28" fmla="*/ 0 w 816"/>
                <a:gd name="T29" fmla="*/ 0 h 581"/>
                <a:gd name="T30" fmla="*/ 0 w 816"/>
                <a:gd name="T31" fmla="*/ 0 h 5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16"/>
                <a:gd name="T49" fmla="*/ 0 h 581"/>
                <a:gd name="T50" fmla="*/ 816 w 816"/>
                <a:gd name="T51" fmla="*/ 581 h 58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16" h="581">
                  <a:moveTo>
                    <a:pt x="300" y="315"/>
                  </a:moveTo>
                  <a:lnTo>
                    <a:pt x="544" y="473"/>
                  </a:lnTo>
                  <a:lnTo>
                    <a:pt x="808" y="566"/>
                  </a:lnTo>
                  <a:lnTo>
                    <a:pt x="816" y="573"/>
                  </a:lnTo>
                  <a:lnTo>
                    <a:pt x="816" y="581"/>
                  </a:lnTo>
                  <a:lnTo>
                    <a:pt x="729" y="581"/>
                  </a:lnTo>
                  <a:lnTo>
                    <a:pt x="493" y="502"/>
                  </a:lnTo>
                  <a:lnTo>
                    <a:pt x="228" y="308"/>
                  </a:lnTo>
                  <a:lnTo>
                    <a:pt x="107" y="143"/>
                  </a:lnTo>
                  <a:lnTo>
                    <a:pt x="13" y="51"/>
                  </a:lnTo>
                  <a:lnTo>
                    <a:pt x="0" y="0"/>
                  </a:lnTo>
                  <a:lnTo>
                    <a:pt x="179" y="179"/>
                  </a:lnTo>
                  <a:lnTo>
                    <a:pt x="300" y="3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25" name="Freeform 26"/>
            <p:cNvSpPr>
              <a:spLocks/>
            </p:cNvSpPr>
            <p:nvPr/>
          </p:nvSpPr>
          <p:spPr bwMode="auto">
            <a:xfrm>
              <a:off x="3070" y="2249"/>
              <a:ext cx="73" cy="48"/>
            </a:xfrm>
            <a:custGeom>
              <a:avLst/>
              <a:gdLst>
                <a:gd name="T0" fmla="*/ 0 w 207"/>
                <a:gd name="T1" fmla="*/ 0 h 136"/>
                <a:gd name="T2" fmla="*/ 0 w 207"/>
                <a:gd name="T3" fmla="*/ 0 h 136"/>
                <a:gd name="T4" fmla="*/ 0 w 207"/>
                <a:gd name="T5" fmla="*/ 0 h 136"/>
                <a:gd name="T6" fmla="*/ 0 w 207"/>
                <a:gd name="T7" fmla="*/ 0 h 136"/>
                <a:gd name="T8" fmla="*/ 0 w 207"/>
                <a:gd name="T9" fmla="*/ 0 h 136"/>
                <a:gd name="T10" fmla="*/ 0 w 207"/>
                <a:gd name="T11" fmla="*/ 0 h 136"/>
                <a:gd name="T12" fmla="*/ 0 w 207"/>
                <a:gd name="T13" fmla="*/ 0 h 136"/>
                <a:gd name="T14" fmla="*/ 0 w 207"/>
                <a:gd name="T15" fmla="*/ 0 h 136"/>
                <a:gd name="T16" fmla="*/ 0 w 207"/>
                <a:gd name="T17" fmla="*/ 0 h 136"/>
                <a:gd name="T18" fmla="*/ 0 w 207"/>
                <a:gd name="T19" fmla="*/ 0 h 136"/>
                <a:gd name="T20" fmla="*/ 0 w 207"/>
                <a:gd name="T21" fmla="*/ 0 h 136"/>
                <a:gd name="T22" fmla="*/ 0 w 207"/>
                <a:gd name="T23" fmla="*/ 0 h 136"/>
                <a:gd name="T24" fmla="*/ 0 w 207"/>
                <a:gd name="T25" fmla="*/ 0 h 1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7"/>
                <a:gd name="T40" fmla="*/ 0 h 136"/>
                <a:gd name="T41" fmla="*/ 207 w 207"/>
                <a:gd name="T42" fmla="*/ 136 h 1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7" h="136">
                  <a:moveTo>
                    <a:pt x="179" y="86"/>
                  </a:moveTo>
                  <a:lnTo>
                    <a:pt x="207" y="113"/>
                  </a:lnTo>
                  <a:lnTo>
                    <a:pt x="207" y="128"/>
                  </a:lnTo>
                  <a:lnTo>
                    <a:pt x="201" y="136"/>
                  </a:lnTo>
                  <a:lnTo>
                    <a:pt x="158" y="121"/>
                  </a:lnTo>
                  <a:lnTo>
                    <a:pt x="20" y="43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106" y="36"/>
                  </a:lnTo>
                  <a:lnTo>
                    <a:pt x="179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26" name="Freeform 27"/>
            <p:cNvSpPr>
              <a:spLocks/>
            </p:cNvSpPr>
            <p:nvPr/>
          </p:nvSpPr>
          <p:spPr bwMode="auto">
            <a:xfrm>
              <a:off x="3292" y="2249"/>
              <a:ext cx="214" cy="79"/>
            </a:xfrm>
            <a:custGeom>
              <a:avLst/>
              <a:gdLst>
                <a:gd name="T0" fmla="*/ 0 w 607"/>
                <a:gd name="T1" fmla="*/ 0 h 222"/>
                <a:gd name="T2" fmla="*/ 0 w 607"/>
                <a:gd name="T3" fmla="*/ 0 h 222"/>
                <a:gd name="T4" fmla="*/ 0 w 607"/>
                <a:gd name="T5" fmla="*/ 0 h 222"/>
                <a:gd name="T6" fmla="*/ 0 w 607"/>
                <a:gd name="T7" fmla="*/ 0 h 222"/>
                <a:gd name="T8" fmla="*/ 0 w 607"/>
                <a:gd name="T9" fmla="*/ 0 h 222"/>
                <a:gd name="T10" fmla="*/ 0 w 607"/>
                <a:gd name="T11" fmla="*/ 0 h 222"/>
                <a:gd name="T12" fmla="*/ 0 w 607"/>
                <a:gd name="T13" fmla="*/ 0 h 222"/>
                <a:gd name="T14" fmla="*/ 0 w 607"/>
                <a:gd name="T15" fmla="*/ 0 h 222"/>
                <a:gd name="T16" fmla="*/ 0 w 607"/>
                <a:gd name="T17" fmla="*/ 0 h 222"/>
                <a:gd name="T18" fmla="*/ 0 w 607"/>
                <a:gd name="T19" fmla="*/ 0 h 222"/>
                <a:gd name="T20" fmla="*/ 0 w 607"/>
                <a:gd name="T21" fmla="*/ 0 h 222"/>
                <a:gd name="T22" fmla="*/ 0 w 607"/>
                <a:gd name="T23" fmla="*/ 0 h 222"/>
                <a:gd name="T24" fmla="*/ 0 w 607"/>
                <a:gd name="T25" fmla="*/ 0 h 222"/>
                <a:gd name="T26" fmla="*/ 0 w 607"/>
                <a:gd name="T27" fmla="*/ 0 h 222"/>
                <a:gd name="T28" fmla="*/ 0 w 607"/>
                <a:gd name="T29" fmla="*/ 0 h 222"/>
                <a:gd name="T30" fmla="*/ 0 w 607"/>
                <a:gd name="T31" fmla="*/ 0 h 222"/>
                <a:gd name="T32" fmla="*/ 0 w 607"/>
                <a:gd name="T33" fmla="*/ 0 h 2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7"/>
                <a:gd name="T52" fmla="*/ 0 h 222"/>
                <a:gd name="T53" fmla="*/ 607 w 607"/>
                <a:gd name="T54" fmla="*/ 222 h 2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7" h="222">
                  <a:moveTo>
                    <a:pt x="143" y="86"/>
                  </a:moveTo>
                  <a:lnTo>
                    <a:pt x="350" y="179"/>
                  </a:lnTo>
                  <a:lnTo>
                    <a:pt x="478" y="201"/>
                  </a:lnTo>
                  <a:lnTo>
                    <a:pt x="578" y="186"/>
                  </a:lnTo>
                  <a:lnTo>
                    <a:pt x="607" y="186"/>
                  </a:lnTo>
                  <a:lnTo>
                    <a:pt x="578" y="207"/>
                  </a:lnTo>
                  <a:lnTo>
                    <a:pt x="430" y="222"/>
                  </a:lnTo>
                  <a:lnTo>
                    <a:pt x="329" y="201"/>
                  </a:lnTo>
                  <a:lnTo>
                    <a:pt x="185" y="143"/>
                  </a:lnTo>
                  <a:lnTo>
                    <a:pt x="57" y="79"/>
                  </a:lnTo>
                  <a:lnTo>
                    <a:pt x="0" y="21"/>
                  </a:lnTo>
                  <a:lnTo>
                    <a:pt x="8" y="0"/>
                  </a:lnTo>
                  <a:lnTo>
                    <a:pt x="78" y="36"/>
                  </a:lnTo>
                  <a:lnTo>
                    <a:pt x="143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27" name="Freeform 28"/>
            <p:cNvSpPr>
              <a:spLocks/>
            </p:cNvSpPr>
            <p:nvPr/>
          </p:nvSpPr>
          <p:spPr bwMode="auto">
            <a:xfrm>
              <a:off x="2720" y="2280"/>
              <a:ext cx="206" cy="128"/>
            </a:xfrm>
            <a:custGeom>
              <a:avLst/>
              <a:gdLst>
                <a:gd name="T0" fmla="*/ 0 w 586"/>
                <a:gd name="T1" fmla="*/ 0 h 365"/>
                <a:gd name="T2" fmla="*/ 0 w 586"/>
                <a:gd name="T3" fmla="*/ 0 h 365"/>
                <a:gd name="T4" fmla="*/ 0 w 586"/>
                <a:gd name="T5" fmla="*/ 0 h 365"/>
                <a:gd name="T6" fmla="*/ 0 w 586"/>
                <a:gd name="T7" fmla="*/ 0 h 365"/>
                <a:gd name="T8" fmla="*/ 0 w 586"/>
                <a:gd name="T9" fmla="*/ 0 h 365"/>
                <a:gd name="T10" fmla="*/ 0 w 586"/>
                <a:gd name="T11" fmla="*/ 0 h 365"/>
                <a:gd name="T12" fmla="*/ 0 w 586"/>
                <a:gd name="T13" fmla="*/ 0 h 365"/>
                <a:gd name="T14" fmla="*/ 0 w 586"/>
                <a:gd name="T15" fmla="*/ 0 h 365"/>
                <a:gd name="T16" fmla="*/ 0 w 586"/>
                <a:gd name="T17" fmla="*/ 0 h 365"/>
                <a:gd name="T18" fmla="*/ 0 w 586"/>
                <a:gd name="T19" fmla="*/ 0 h 365"/>
                <a:gd name="T20" fmla="*/ 0 w 586"/>
                <a:gd name="T21" fmla="*/ 0 h 365"/>
                <a:gd name="T22" fmla="*/ 0 w 586"/>
                <a:gd name="T23" fmla="*/ 0 h 365"/>
                <a:gd name="T24" fmla="*/ 0 w 586"/>
                <a:gd name="T25" fmla="*/ 0 h 365"/>
                <a:gd name="T26" fmla="*/ 0 w 586"/>
                <a:gd name="T27" fmla="*/ 0 h 365"/>
                <a:gd name="T28" fmla="*/ 0 w 586"/>
                <a:gd name="T29" fmla="*/ 0 h 365"/>
                <a:gd name="T30" fmla="*/ 0 w 586"/>
                <a:gd name="T31" fmla="*/ 0 h 3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86"/>
                <a:gd name="T49" fmla="*/ 0 h 365"/>
                <a:gd name="T50" fmla="*/ 586 w 586"/>
                <a:gd name="T51" fmla="*/ 365 h 36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86" h="365">
                  <a:moveTo>
                    <a:pt x="565" y="42"/>
                  </a:moveTo>
                  <a:lnTo>
                    <a:pt x="457" y="136"/>
                  </a:lnTo>
                  <a:lnTo>
                    <a:pt x="243" y="272"/>
                  </a:lnTo>
                  <a:lnTo>
                    <a:pt x="57" y="365"/>
                  </a:lnTo>
                  <a:lnTo>
                    <a:pt x="13" y="365"/>
                  </a:lnTo>
                  <a:lnTo>
                    <a:pt x="0" y="350"/>
                  </a:lnTo>
                  <a:lnTo>
                    <a:pt x="49" y="314"/>
                  </a:lnTo>
                  <a:lnTo>
                    <a:pt x="149" y="280"/>
                  </a:lnTo>
                  <a:lnTo>
                    <a:pt x="357" y="178"/>
                  </a:lnTo>
                  <a:lnTo>
                    <a:pt x="538" y="42"/>
                  </a:lnTo>
                  <a:lnTo>
                    <a:pt x="572" y="0"/>
                  </a:lnTo>
                  <a:lnTo>
                    <a:pt x="586" y="0"/>
                  </a:lnTo>
                  <a:lnTo>
                    <a:pt x="565" y="4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28" name="Freeform 29"/>
            <p:cNvSpPr>
              <a:spLocks/>
            </p:cNvSpPr>
            <p:nvPr/>
          </p:nvSpPr>
          <p:spPr bwMode="auto">
            <a:xfrm>
              <a:off x="3043" y="2315"/>
              <a:ext cx="70" cy="42"/>
            </a:xfrm>
            <a:custGeom>
              <a:avLst/>
              <a:gdLst>
                <a:gd name="T0" fmla="*/ 0 w 199"/>
                <a:gd name="T1" fmla="*/ 0 h 121"/>
                <a:gd name="T2" fmla="*/ 0 w 199"/>
                <a:gd name="T3" fmla="*/ 0 h 121"/>
                <a:gd name="T4" fmla="*/ 0 w 199"/>
                <a:gd name="T5" fmla="*/ 0 h 121"/>
                <a:gd name="T6" fmla="*/ 0 w 199"/>
                <a:gd name="T7" fmla="*/ 0 h 121"/>
                <a:gd name="T8" fmla="*/ 0 w 199"/>
                <a:gd name="T9" fmla="*/ 0 h 121"/>
                <a:gd name="T10" fmla="*/ 0 w 199"/>
                <a:gd name="T11" fmla="*/ 0 h 121"/>
                <a:gd name="T12" fmla="*/ 0 w 199"/>
                <a:gd name="T13" fmla="*/ 0 h 121"/>
                <a:gd name="T14" fmla="*/ 0 w 199"/>
                <a:gd name="T15" fmla="*/ 0 h 121"/>
                <a:gd name="T16" fmla="*/ 0 w 199"/>
                <a:gd name="T17" fmla="*/ 0 h 121"/>
                <a:gd name="T18" fmla="*/ 0 w 199"/>
                <a:gd name="T19" fmla="*/ 0 h 121"/>
                <a:gd name="T20" fmla="*/ 0 w 199"/>
                <a:gd name="T21" fmla="*/ 0 h 121"/>
                <a:gd name="T22" fmla="*/ 0 w 199"/>
                <a:gd name="T23" fmla="*/ 0 h 121"/>
                <a:gd name="T24" fmla="*/ 0 w 199"/>
                <a:gd name="T25" fmla="*/ 0 h 121"/>
                <a:gd name="T26" fmla="*/ 0 w 199"/>
                <a:gd name="T27" fmla="*/ 0 h 1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9"/>
                <a:gd name="T43" fmla="*/ 0 h 121"/>
                <a:gd name="T44" fmla="*/ 199 w 199"/>
                <a:gd name="T45" fmla="*/ 121 h 12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9" h="121">
                  <a:moveTo>
                    <a:pt x="199" y="21"/>
                  </a:moveTo>
                  <a:lnTo>
                    <a:pt x="199" y="44"/>
                  </a:lnTo>
                  <a:lnTo>
                    <a:pt x="121" y="78"/>
                  </a:lnTo>
                  <a:lnTo>
                    <a:pt x="63" y="121"/>
                  </a:lnTo>
                  <a:lnTo>
                    <a:pt x="7" y="114"/>
                  </a:lnTo>
                  <a:lnTo>
                    <a:pt x="0" y="108"/>
                  </a:lnTo>
                  <a:lnTo>
                    <a:pt x="0" y="86"/>
                  </a:lnTo>
                  <a:lnTo>
                    <a:pt x="92" y="15"/>
                  </a:lnTo>
                  <a:lnTo>
                    <a:pt x="128" y="0"/>
                  </a:lnTo>
                  <a:lnTo>
                    <a:pt x="184" y="6"/>
                  </a:lnTo>
                  <a:lnTo>
                    <a:pt x="199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29" name="Freeform 30"/>
            <p:cNvSpPr>
              <a:spLocks/>
            </p:cNvSpPr>
            <p:nvPr/>
          </p:nvSpPr>
          <p:spPr bwMode="auto">
            <a:xfrm>
              <a:off x="3159" y="2322"/>
              <a:ext cx="57" cy="66"/>
            </a:xfrm>
            <a:custGeom>
              <a:avLst/>
              <a:gdLst>
                <a:gd name="T0" fmla="*/ 0 w 164"/>
                <a:gd name="T1" fmla="*/ 0 h 186"/>
                <a:gd name="T2" fmla="*/ 0 w 164"/>
                <a:gd name="T3" fmla="*/ 0 h 186"/>
                <a:gd name="T4" fmla="*/ 0 w 164"/>
                <a:gd name="T5" fmla="*/ 0 h 186"/>
                <a:gd name="T6" fmla="*/ 0 w 164"/>
                <a:gd name="T7" fmla="*/ 0 h 186"/>
                <a:gd name="T8" fmla="*/ 0 w 164"/>
                <a:gd name="T9" fmla="*/ 0 h 186"/>
                <a:gd name="T10" fmla="*/ 0 w 164"/>
                <a:gd name="T11" fmla="*/ 0 h 186"/>
                <a:gd name="T12" fmla="*/ 0 w 164"/>
                <a:gd name="T13" fmla="*/ 0 h 186"/>
                <a:gd name="T14" fmla="*/ 0 w 164"/>
                <a:gd name="T15" fmla="*/ 0 h 186"/>
                <a:gd name="T16" fmla="*/ 0 w 164"/>
                <a:gd name="T17" fmla="*/ 0 h 186"/>
                <a:gd name="T18" fmla="*/ 0 w 164"/>
                <a:gd name="T19" fmla="*/ 0 h 186"/>
                <a:gd name="T20" fmla="*/ 0 w 164"/>
                <a:gd name="T21" fmla="*/ 0 h 186"/>
                <a:gd name="T22" fmla="*/ 0 w 164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4"/>
                <a:gd name="T37" fmla="*/ 0 h 186"/>
                <a:gd name="T38" fmla="*/ 164 w 164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4" h="186">
                  <a:moveTo>
                    <a:pt x="141" y="72"/>
                  </a:moveTo>
                  <a:lnTo>
                    <a:pt x="164" y="144"/>
                  </a:lnTo>
                  <a:lnTo>
                    <a:pt x="156" y="186"/>
                  </a:lnTo>
                  <a:lnTo>
                    <a:pt x="122" y="186"/>
                  </a:lnTo>
                  <a:lnTo>
                    <a:pt x="0" y="36"/>
                  </a:lnTo>
                  <a:lnTo>
                    <a:pt x="0" y="23"/>
                  </a:lnTo>
                  <a:lnTo>
                    <a:pt x="41" y="0"/>
                  </a:lnTo>
                  <a:lnTo>
                    <a:pt x="86" y="8"/>
                  </a:lnTo>
                  <a:lnTo>
                    <a:pt x="141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30" name="Freeform 31"/>
            <p:cNvSpPr>
              <a:spLocks/>
            </p:cNvSpPr>
            <p:nvPr/>
          </p:nvSpPr>
          <p:spPr bwMode="auto">
            <a:xfrm>
              <a:off x="3227" y="2379"/>
              <a:ext cx="221" cy="284"/>
            </a:xfrm>
            <a:custGeom>
              <a:avLst/>
              <a:gdLst>
                <a:gd name="T0" fmla="*/ 0 w 629"/>
                <a:gd name="T1" fmla="*/ 0 h 808"/>
                <a:gd name="T2" fmla="*/ 0 w 629"/>
                <a:gd name="T3" fmla="*/ 0 h 808"/>
                <a:gd name="T4" fmla="*/ 0 w 629"/>
                <a:gd name="T5" fmla="*/ 0 h 808"/>
                <a:gd name="T6" fmla="*/ 0 w 629"/>
                <a:gd name="T7" fmla="*/ 0 h 808"/>
                <a:gd name="T8" fmla="*/ 0 w 629"/>
                <a:gd name="T9" fmla="*/ 0 h 808"/>
                <a:gd name="T10" fmla="*/ 0 w 629"/>
                <a:gd name="T11" fmla="*/ 0 h 808"/>
                <a:gd name="T12" fmla="*/ 0 w 629"/>
                <a:gd name="T13" fmla="*/ 0 h 808"/>
                <a:gd name="T14" fmla="*/ 0 w 629"/>
                <a:gd name="T15" fmla="*/ 0 h 808"/>
                <a:gd name="T16" fmla="*/ 0 w 629"/>
                <a:gd name="T17" fmla="*/ 0 h 808"/>
                <a:gd name="T18" fmla="*/ 0 w 629"/>
                <a:gd name="T19" fmla="*/ 0 h 808"/>
                <a:gd name="T20" fmla="*/ 0 w 629"/>
                <a:gd name="T21" fmla="*/ 0 h 808"/>
                <a:gd name="T22" fmla="*/ 0 w 629"/>
                <a:gd name="T23" fmla="*/ 0 h 808"/>
                <a:gd name="T24" fmla="*/ 0 w 629"/>
                <a:gd name="T25" fmla="*/ 0 h 808"/>
                <a:gd name="T26" fmla="*/ 0 w 629"/>
                <a:gd name="T27" fmla="*/ 0 h 808"/>
                <a:gd name="T28" fmla="*/ 0 w 629"/>
                <a:gd name="T29" fmla="*/ 0 h 808"/>
                <a:gd name="T30" fmla="*/ 0 w 629"/>
                <a:gd name="T31" fmla="*/ 0 h 808"/>
                <a:gd name="T32" fmla="*/ 0 w 629"/>
                <a:gd name="T33" fmla="*/ 0 h 808"/>
                <a:gd name="T34" fmla="*/ 0 w 629"/>
                <a:gd name="T35" fmla="*/ 0 h 808"/>
                <a:gd name="T36" fmla="*/ 0 w 629"/>
                <a:gd name="T37" fmla="*/ 0 h 808"/>
                <a:gd name="T38" fmla="*/ 0 w 629"/>
                <a:gd name="T39" fmla="*/ 0 h 808"/>
                <a:gd name="T40" fmla="*/ 0 w 629"/>
                <a:gd name="T41" fmla="*/ 0 h 808"/>
                <a:gd name="T42" fmla="*/ 0 w 629"/>
                <a:gd name="T43" fmla="*/ 0 h 808"/>
                <a:gd name="T44" fmla="*/ 0 w 629"/>
                <a:gd name="T45" fmla="*/ 0 h 808"/>
                <a:gd name="T46" fmla="*/ 0 w 629"/>
                <a:gd name="T47" fmla="*/ 0 h 808"/>
                <a:gd name="T48" fmla="*/ 0 w 629"/>
                <a:gd name="T49" fmla="*/ 0 h 808"/>
                <a:gd name="T50" fmla="*/ 0 w 629"/>
                <a:gd name="T51" fmla="*/ 0 h 808"/>
                <a:gd name="T52" fmla="*/ 0 w 629"/>
                <a:gd name="T53" fmla="*/ 0 h 808"/>
                <a:gd name="T54" fmla="*/ 0 w 629"/>
                <a:gd name="T55" fmla="*/ 0 h 80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9"/>
                <a:gd name="T85" fmla="*/ 0 h 808"/>
                <a:gd name="T86" fmla="*/ 629 w 629"/>
                <a:gd name="T87" fmla="*/ 808 h 80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9" h="808">
                  <a:moveTo>
                    <a:pt x="287" y="128"/>
                  </a:moveTo>
                  <a:lnTo>
                    <a:pt x="474" y="157"/>
                  </a:lnTo>
                  <a:lnTo>
                    <a:pt x="544" y="151"/>
                  </a:lnTo>
                  <a:lnTo>
                    <a:pt x="602" y="128"/>
                  </a:lnTo>
                  <a:lnTo>
                    <a:pt x="623" y="136"/>
                  </a:lnTo>
                  <a:lnTo>
                    <a:pt x="629" y="143"/>
                  </a:lnTo>
                  <a:lnTo>
                    <a:pt x="629" y="164"/>
                  </a:lnTo>
                  <a:lnTo>
                    <a:pt x="559" y="206"/>
                  </a:lnTo>
                  <a:lnTo>
                    <a:pt x="380" y="213"/>
                  </a:lnTo>
                  <a:lnTo>
                    <a:pt x="308" y="236"/>
                  </a:lnTo>
                  <a:lnTo>
                    <a:pt x="287" y="493"/>
                  </a:lnTo>
                  <a:lnTo>
                    <a:pt x="229" y="745"/>
                  </a:lnTo>
                  <a:lnTo>
                    <a:pt x="202" y="808"/>
                  </a:lnTo>
                  <a:lnTo>
                    <a:pt x="202" y="759"/>
                  </a:lnTo>
                  <a:lnTo>
                    <a:pt x="244" y="566"/>
                  </a:lnTo>
                  <a:lnTo>
                    <a:pt x="257" y="458"/>
                  </a:lnTo>
                  <a:lnTo>
                    <a:pt x="257" y="264"/>
                  </a:lnTo>
                  <a:lnTo>
                    <a:pt x="236" y="213"/>
                  </a:lnTo>
                  <a:lnTo>
                    <a:pt x="130" y="136"/>
                  </a:lnTo>
                  <a:lnTo>
                    <a:pt x="59" y="64"/>
                  </a:lnTo>
                  <a:lnTo>
                    <a:pt x="23" y="42"/>
                  </a:lnTo>
                  <a:lnTo>
                    <a:pt x="0" y="21"/>
                  </a:lnTo>
                  <a:lnTo>
                    <a:pt x="15" y="0"/>
                  </a:lnTo>
                  <a:lnTo>
                    <a:pt x="108" y="34"/>
                  </a:lnTo>
                  <a:lnTo>
                    <a:pt x="287" y="1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31" name="Freeform 32"/>
            <p:cNvSpPr>
              <a:spLocks/>
            </p:cNvSpPr>
            <p:nvPr/>
          </p:nvSpPr>
          <p:spPr bwMode="auto">
            <a:xfrm>
              <a:off x="2997" y="2399"/>
              <a:ext cx="81" cy="47"/>
            </a:xfrm>
            <a:custGeom>
              <a:avLst/>
              <a:gdLst>
                <a:gd name="T0" fmla="*/ 0 w 227"/>
                <a:gd name="T1" fmla="*/ 0 h 136"/>
                <a:gd name="T2" fmla="*/ 0 w 227"/>
                <a:gd name="T3" fmla="*/ 0 h 136"/>
                <a:gd name="T4" fmla="*/ 0 w 227"/>
                <a:gd name="T5" fmla="*/ 0 h 136"/>
                <a:gd name="T6" fmla="*/ 0 w 227"/>
                <a:gd name="T7" fmla="*/ 0 h 136"/>
                <a:gd name="T8" fmla="*/ 0 w 227"/>
                <a:gd name="T9" fmla="*/ 0 h 136"/>
                <a:gd name="T10" fmla="*/ 0 w 227"/>
                <a:gd name="T11" fmla="*/ 0 h 136"/>
                <a:gd name="T12" fmla="*/ 0 w 227"/>
                <a:gd name="T13" fmla="*/ 0 h 136"/>
                <a:gd name="T14" fmla="*/ 0 w 227"/>
                <a:gd name="T15" fmla="*/ 0 h 136"/>
                <a:gd name="T16" fmla="*/ 0 w 227"/>
                <a:gd name="T17" fmla="*/ 0 h 136"/>
                <a:gd name="T18" fmla="*/ 0 w 227"/>
                <a:gd name="T19" fmla="*/ 0 h 136"/>
                <a:gd name="T20" fmla="*/ 0 w 227"/>
                <a:gd name="T21" fmla="*/ 0 h 136"/>
                <a:gd name="T22" fmla="*/ 0 w 227"/>
                <a:gd name="T23" fmla="*/ 0 h 136"/>
                <a:gd name="T24" fmla="*/ 0 w 227"/>
                <a:gd name="T25" fmla="*/ 0 h 136"/>
                <a:gd name="T26" fmla="*/ 0 w 227"/>
                <a:gd name="T27" fmla="*/ 0 h 136"/>
                <a:gd name="T28" fmla="*/ 0 w 227"/>
                <a:gd name="T29" fmla="*/ 0 h 136"/>
                <a:gd name="T30" fmla="*/ 0 w 227"/>
                <a:gd name="T31" fmla="*/ 0 h 136"/>
                <a:gd name="T32" fmla="*/ 0 w 227"/>
                <a:gd name="T33" fmla="*/ 0 h 136"/>
                <a:gd name="T34" fmla="*/ 0 w 227"/>
                <a:gd name="T35" fmla="*/ 0 h 136"/>
                <a:gd name="T36" fmla="*/ 0 w 227"/>
                <a:gd name="T37" fmla="*/ 0 h 1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7"/>
                <a:gd name="T58" fmla="*/ 0 h 136"/>
                <a:gd name="T59" fmla="*/ 227 w 227"/>
                <a:gd name="T60" fmla="*/ 136 h 1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7" h="136">
                  <a:moveTo>
                    <a:pt x="227" y="44"/>
                  </a:moveTo>
                  <a:lnTo>
                    <a:pt x="192" y="57"/>
                  </a:lnTo>
                  <a:lnTo>
                    <a:pt x="180" y="72"/>
                  </a:lnTo>
                  <a:lnTo>
                    <a:pt x="186" y="121"/>
                  </a:lnTo>
                  <a:lnTo>
                    <a:pt x="172" y="136"/>
                  </a:lnTo>
                  <a:lnTo>
                    <a:pt x="121" y="129"/>
                  </a:lnTo>
                  <a:lnTo>
                    <a:pt x="99" y="95"/>
                  </a:lnTo>
                  <a:lnTo>
                    <a:pt x="78" y="72"/>
                  </a:lnTo>
                  <a:lnTo>
                    <a:pt x="29" y="95"/>
                  </a:lnTo>
                  <a:lnTo>
                    <a:pt x="15" y="95"/>
                  </a:lnTo>
                  <a:lnTo>
                    <a:pt x="0" y="80"/>
                  </a:lnTo>
                  <a:lnTo>
                    <a:pt x="42" y="44"/>
                  </a:lnTo>
                  <a:lnTo>
                    <a:pt x="150" y="8"/>
                  </a:lnTo>
                  <a:lnTo>
                    <a:pt x="186" y="0"/>
                  </a:lnTo>
                  <a:lnTo>
                    <a:pt x="227" y="14"/>
                  </a:lnTo>
                  <a:lnTo>
                    <a:pt x="227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32" name="Freeform 33"/>
            <p:cNvSpPr>
              <a:spLocks/>
            </p:cNvSpPr>
            <p:nvPr/>
          </p:nvSpPr>
          <p:spPr bwMode="auto">
            <a:xfrm>
              <a:off x="2602" y="2411"/>
              <a:ext cx="544" cy="423"/>
            </a:xfrm>
            <a:custGeom>
              <a:avLst/>
              <a:gdLst>
                <a:gd name="T0" fmla="*/ 0 w 1546"/>
                <a:gd name="T1" fmla="*/ 0 h 1197"/>
                <a:gd name="T2" fmla="*/ 0 w 1546"/>
                <a:gd name="T3" fmla="*/ 0 h 1197"/>
                <a:gd name="T4" fmla="*/ 0 w 1546"/>
                <a:gd name="T5" fmla="*/ 0 h 1197"/>
                <a:gd name="T6" fmla="*/ 0 w 1546"/>
                <a:gd name="T7" fmla="*/ 0 h 1197"/>
                <a:gd name="T8" fmla="*/ 0 w 1546"/>
                <a:gd name="T9" fmla="*/ 0 h 1197"/>
                <a:gd name="T10" fmla="*/ 0 w 1546"/>
                <a:gd name="T11" fmla="*/ 0 h 1197"/>
                <a:gd name="T12" fmla="*/ 0 w 1546"/>
                <a:gd name="T13" fmla="*/ 0 h 1197"/>
                <a:gd name="T14" fmla="*/ 0 w 1546"/>
                <a:gd name="T15" fmla="*/ 0 h 1197"/>
                <a:gd name="T16" fmla="*/ 0 w 1546"/>
                <a:gd name="T17" fmla="*/ 0 h 1197"/>
                <a:gd name="T18" fmla="*/ 0 w 1546"/>
                <a:gd name="T19" fmla="*/ 0 h 1197"/>
                <a:gd name="T20" fmla="*/ 0 w 1546"/>
                <a:gd name="T21" fmla="*/ 0 h 1197"/>
                <a:gd name="T22" fmla="*/ 0 w 1546"/>
                <a:gd name="T23" fmla="*/ 0 h 1197"/>
                <a:gd name="T24" fmla="*/ 0 w 1546"/>
                <a:gd name="T25" fmla="*/ 0 h 1197"/>
                <a:gd name="T26" fmla="*/ 0 w 1546"/>
                <a:gd name="T27" fmla="*/ 0 h 1197"/>
                <a:gd name="T28" fmla="*/ 0 w 1546"/>
                <a:gd name="T29" fmla="*/ 0 h 1197"/>
                <a:gd name="T30" fmla="*/ 0 w 1546"/>
                <a:gd name="T31" fmla="*/ 0 h 1197"/>
                <a:gd name="T32" fmla="*/ 0 w 1546"/>
                <a:gd name="T33" fmla="*/ 0 h 1197"/>
                <a:gd name="T34" fmla="*/ 0 w 1546"/>
                <a:gd name="T35" fmla="*/ 0 h 1197"/>
                <a:gd name="T36" fmla="*/ 0 w 1546"/>
                <a:gd name="T37" fmla="*/ 0 h 1197"/>
                <a:gd name="T38" fmla="*/ 0 w 1546"/>
                <a:gd name="T39" fmla="*/ 0 h 1197"/>
                <a:gd name="T40" fmla="*/ 0 w 1546"/>
                <a:gd name="T41" fmla="*/ 0 h 1197"/>
                <a:gd name="T42" fmla="*/ 0 w 1546"/>
                <a:gd name="T43" fmla="*/ 0 h 1197"/>
                <a:gd name="T44" fmla="*/ 0 w 1546"/>
                <a:gd name="T45" fmla="*/ 0 h 1197"/>
                <a:gd name="T46" fmla="*/ 0 w 1546"/>
                <a:gd name="T47" fmla="*/ 0 h 1197"/>
                <a:gd name="T48" fmla="*/ 0 w 1546"/>
                <a:gd name="T49" fmla="*/ 0 h 1197"/>
                <a:gd name="T50" fmla="*/ 0 w 1546"/>
                <a:gd name="T51" fmla="*/ 0 h 1197"/>
                <a:gd name="T52" fmla="*/ 0 w 1546"/>
                <a:gd name="T53" fmla="*/ 0 h 1197"/>
                <a:gd name="T54" fmla="*/ 0 w 1546"/>
                <a:gd name="T55" fmla="*/ 0 h 1197"/>
                <a:gd name="T56" fmla="*/ 0 w 1546"/>
                <a:gd name="T57" fmla="*/ 0 h 1197"/>
                <a:gd name="T58" fmla="*/ 0 w 1546"/>
                <a:gd name="T59" fmla="*/ 0 h 1197"/>
                <a:gd name="T60" fmla="*/ 0 w 1546"/>
                <a:gd name="T61" fmla="*/ 0 h 1197"/>
                <a:gd name="T62" fmla="*/ 0 w 1546"/>
                <a:gd name="T63" fmla="*/ 0 h 1197"/>
                <a:gd name="T64" fmla="*/ 0 w 1546"/>
                <a:gd name="T65" fmla="*/ 0 h 1197"/>
                <a:gd name="T66" fmla="*/ 0 w 1546"/>
                <a:gd name="T67" fmla="*/ 0 h 1197"/>
                <a:gd name="T68" fmla="*/ 0 w 1546"/>
                <a:gd name="T69" fmla="*/ 0 h 1197"/>
                <a:gd name="T70" fmla="*/ 0 w 1546"/>
                <a:gd name="T71" fmla="*/ 0 h 1197"/>
                <a:gd name="T72" fmla="*/ 0 w 1546"/>
                <a:gd name="T73" fmla="*/ 0 h 1197"/>
                <a:gd name="T74" fmla="*/ 0 w 1546"/>
                <a:gd name="T75" fmla="*/ 0 h 1197"/>
                <a:gd name="T76" fmla="*/ 0 w 1546"/>
                <a:gd name="T77" fmla="*/ 0 h 1197"/>
                <a:gd name="T78" fmla="*/ 0 w 1546"/>
                <a:gd name="T79" fmla="*/ 0 h 1197"/>
                <a:gd name="T80" fmla="*/ 0 w 1546"/>
                <a:gd name="T81" fmla="*/ 0 h 1197"/>
                <a:gd name="T82" fmla="*/ 0 w 1546"/>
                <a:gd name="T83" fmla="*/ 0 h 1197"/>
                <a:gd name="T84" fmla="*/ 0 w 1546"/>
                <a:gd name="T85" fmla="*/ 0 h 1197"/>
                <a:gd name="T86" fmla="*/ 0 w 1546"/>
                <a:gd name="T87" fmla="*/ 0 h 1197"/>
                <a:gd name="T88" fmla="*/ 0 w 1546"/>
                <a:gd name="T89" fmla="*/ 0 h 1197"/>
                <a:gd name="T90" fmla="*/ 0 w 1546"/>
                <a:gd name="T91" fmla="*/ 0 h 11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46"/>
                <a:gd name="T139" fmla="*/ 0 h 1197"/>
                <a:gd name="T140" fmla="*/ 1546 w 1546"/>
                <a:gd name="T141" fmla="*/ 1197 h 11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46" h="1197">
                  <a:moveTo>
                    <a:pt x="500" y="215"/>
                  </a:moveTo>
                  <a:lnTo>
                    <a:pt x="521" y="280"/>
                  </a:lnTo>
                  <a:lnTo>
                    <a:pt x="536" y="381"/>
                  </a:lnTo>
                  <a:lnTo>
                    <a:pt x="551" y="401"/>
                  </a:lnTo>
                  <a:lnTo>
                    <a:pt x="557" y="408"/>
                  </a:lnTo>
                  <a:lnTo>
                    <a:pt x="572" y="408"/>
                  </a:lnTo>
                  <a:lnTo>
                    <a:pt x="594" y="387"/>
                  </a:lnTo>
                  <a:lnTo>
                    <a:pt x="602" y="351"/>
                  </a:lnTo>
                  <a:lnTo>
                    <a:pt x="621" y="338"/>
                  </a:lnTo>
                  <a:lnTo>
                    <a:pt x="629" y="338"/>
                  </a:lnTo>
                  <a:lnTo>
                    <a:pt x="642" y="351"/>
                  </a:lnTo>
                  <a:lnTo>
                    <a:pt x="621" y="616"/>
                  </a:lnTo>
                  <a:lnTo>
                    <a:pt x="621" y="638"/>
                  </a:lnTo>
                  <a:lnTo>
                    <a:pt x="859" y="903"/>
                  </a:lnTo>
                  <a:lnTo>
                    <a:pt x="914" y="991"/>
                  </a:lnTo>
                  <a:lnTo>
                    <a:pt x="944" y="1019"/>
                  </a:lnTo>
                  <a:lnTo>
                    <a:pt x="1123" y="1019"/>
                  </a:lnTo>
                  <a:lnTo>
                    <a:pt x="1309" y="1069"/>
                  </a:lnTo>
                  <a:lnTo>
                    <a:pt x="1537" y="1155"/>
                  </a:lnTo>
                  <a:lnTo>
                    <a:pt x="1546" y="1163"/>
                  </a:lnTo>
                  <a:lnTo>
                    <a:pt x="1546" y="1182"/>
                  </a:lnTo>
                  <a:lnTo>
                    <a:pt x="1524" y="1197"/>
                  </a:lnTo>
                  <a:lnTo>
                    <a:pt x="1179" y="1076"/>
                  </a:lnTo>
                  <a:lnTo>
                    <a:pt x="937" y="1054"/>
                  </a:lnTo>
                  <a:lnTo>
                    <a:pt x="893" y="1061"/>
                  </a:lnTo>
                  <a:lnTo>
                    <a:pt x="738" y="855"/>
                  </a:lnTo>
                  <a:lnTo>
                    <a:pt x="50" y="129"/>
                  </a:lnTo>
                  <a:lnTo>
                    <a:pt x="21" y="114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15" y="72"/>
                  </a:lnTo>
                  <a:lnTo>
                    <a:pt x="77" y="85"/>
                  </a:lnTo>
                  <a:lnTo>
                    <a:pt x="544" y="553"/>
                  </a:lnTo>
                  <a:lnTo>
                    <a:pt x="564" y="531"/>
                  </a:lnTo>
                  <a:lnTo>
                    <a:pt x="564" y="487"/>
                  </a:lnTo>
                  <a:lnTo>
                    <a:pt x="500" y="437"/>
                  </a:lnTo>
                  <a:lnTo>
                    <a:pt x="466" y="381"/>
                  </a:lnTo>
                  <a:lnTo>
                    <a:pt x="458" y="316"/>
                  </a:lnTo>
                  <a:lnTo>
                    <a:pt x="429" y="100"/>
                  </a:lnTo>
                  <a:lnTo>
                    <a:pt x="466" y="14"/>
                  </a:lnTo>
                  <a:lnTo>
                    <a:pt x="478" y="0"/>
                  </a:lnTo>
                  <a:lnTo>
                    <a:pt x="493" y="0"/>
                  </a:lnTo>
                  <a:lnTo>
                    <a:pt x="500" y="2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33" name="Freeform 34"/>
            <p:cNvSpPr>
              <a:spLocks/>
            </p:cNvSpPr>
            <p:nvPr/>
          </p:nvSpPr>
          <p:spPr bwMode="auto">
            <a:xfrm>
              <a:off x="3131" y="2411"/>
              <a:ext cx="80" cy="61"/>
            </a:xfrm>
            <a:custGeom>
              <a:avLst/>
              <a:gdLst>
                <a:gd name="T0" fmla="*/ 0 w 229"/>
                <a:gd name="T1" fmla="*/ 0 h 172"/>
                <a:gd name="T2" fmla="*/ 0 w 229"/>
                <a:gd name="T3" fmla="*/ 0 h 172"/>
                <a:gd name="T4" fmla="*/ 0 w 229"/>
                <a:gd name="T5" fmla="*/ 0 h 172"/>
                <a:gd name="T6" fmla="*/ 0 w 229"/>
                <a:gd name="T7" fmla="*/ 0 h 172"/>
                <a:gd name="T8" fmla="*/ 0 w 229"/>
                <a:gd name="T9" fmla="*/ 0 h 172"/>
                <a:gd name="T10" fmla="*/ 0 w 229"/>
                <a:gd name="T11" fmla="*/ 0 h 172"/>
                <a:gd name="T12" fmla="*/ 0 w 229"/>
                <a:gd name="T13" fmla="*/ 0 h 172"/>
                <a:gd name="T14" fmla="*/ 0 w 229"/>
                <a:gd name="T15" fmla="*/ 0 h 172"/>
                <a:gd name="T16" fmla="*/ 0 w 229"/>
                <a:gd name="T17" fmla="*/ 0 h 172"/>
                <a:gd name="T18" fmla="*/ 0 w 229"/>
                <a:gd name="T19" fmla="*/ 0 h 172"/>
                <a:gd name="T20" fmla="*/ 0 w 229"/>
                <a:gd name="T21" fmla="*/ 0 h 172"/>
                <a:gd name="T22" fmla="*/ 0 w 229"/>
                <a:gd name="T23" fmla="*/ 0 h 172"/>
                <a:gd name="T24" fmla="*/ 0 w 229"/>
                <a:gd name="T25" fmla="*/ 0 h 172"/>
                <a:gd name="T26" fmla="*/ 0 w 229"/>
                <a:gd name="T27" fmla="*/ 0 h 172"/>
                <a:gd name="T28" fmla="*/ 0 w 229"/>
                <a:gd name="T29" fmla="*/ 0 h 172"/>
                <a:gd name="T30" fmla="*/ 0 w 229"/>
                <a:gd name="T31" fmla="*/ 0 h 172"/>
                <a:gd name="T32" fmla="*/ 0 w 229"/>
                <a:gd name="T33" fmla="*/ 0 h 172"/>
                <a:gd name="T34" fmla="*/ 0 w 229"/>
                <a:gd name="T35" fmla="*/ 0 h 172"/>
                <a:gd name="T36" fmla="*/ 0 w 229"/>
                <a:gd name="T37" fmla="*/ 0 h 1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9"/>
                <a:gd name="T58" fmla="*/ 0 h 172"/>
                <a:gd name="T59" fmla="*/ 229 w 229"/>
                <a:gd name="T60" fmla="*/ 172 h 1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9" h="172">
                  <a:moveTo>
                    <a:pt x="180" y="85"/>
                  </a:moveTo>
                  <a:lnTo>
                    <a:pt x="229" y="150"/>
                  </a:lnTo>
                  <a:lnTo>
                    <a:pt x="229" y="165"/>
                  </a:lnTo>
                  <a:lnTo>
                    <a:pt x="221" y="172"/>
                  </a:lnTo>
                  <a:lnTo>
                    <a:pt x="202" y="172"/>
                  </a:lnTo>
                  <a:lnTo>
                    <a:pt x="121" y="108"/>
                  </a:lnTo>
                  <a:lnTo>
                    <a:pt x="86" y="114"/>
                  </a:lnTo>
                  <a:lnTo>
                    <a:pt x="59" y="136"/>
                  </a:lnTo>
                  <a:lnTo>
                    <a:pt x="8" y="129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30" y="44"/>
                  </a:lnTo>
                  <a:lnTo>
                    <a:pt x="15" y="29"/>
                  </a:lnTo>
                  <a:lnTo>
                    <a:pt x="15" y="0"/>
                  </a:lnTo>
                  <a:lnTo>
                    <a:pt x="74" y="8"/>
                  </a:lnTo>
                  <a:lnTo>
                    <a:pt x="180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34" name="Freeform 35"/>
            <p:cNvSpPr>
              <a:spLocks/>
            </p:cNvSpPr>
            <p:nvPr/>
          </p:nvSpPr>
          <p:spPr bwMode="auto">
            <a:xfrm>
              <a:off x="2483" y="2419"/>
              <a:ext cx="418" cy="700"/>
            </a:xfrm>
            <a:custGeom>
              <a:avLst/>
              <a:gdLst>
                <a:gd name="T0" fmla="*/ 0 w 1186"/>
                <a:gd name="T1" fmla="*/ 0 h 1987"/>
                <a:gd name="T2" fmla="*/ 0 w 1186"/>
                <a:gd name="T3" fmla="*/ 0 h 1987"/>
                <a:gd name="T4" fmla="*/ 0 w 1186"/>
                <a:gd name="T5" fmla="*/ 0 h 1987"/>
                <a:gd name="T6" fmla="*/ 0 w 1186"/>
                <a:gd name="T7" fmla="*/ 0 h 1987"/>
                <a:gd name="T8" fmla="*/ 0 w 1186"/>
                <a:gd name="T9" fmla="*/ 0 h 1987"/>
                <a:gd name="T10" fmla="*/ 0 w 1186"/>
                <a:gd name="T11" fmla="*/ 0 h 1987"/>
                <a:gd name="T12" fmla="*/ 0 w 1186"/>
                <a:gd name="T13" fmla="*/ 0 h 1987"/>
                <a:gd name="T14" fmla="*/ 0 w 1186"/>
                <a:gd name="T15" fmla="*/ 0 h 1987"/>
                <a:gd name="T16" fmla="*/ 0 w 1186"/>
                <a:gd name="T17" fmla="*/ 0 h 1987"/>
                <a:gd name="T18" fmla="*/ 0 w 1186"/>
                <a:gd name="T19" fmla="*/ 0 h 1987"/>
                <a:gd name="T20" fmla="*/ 0 w 1186"/>
                <a:gd name="T21" fmla="*/ 0 h 1987"/>
                <a:gd name="T22" fmla="*/ 0 w 1186"/>
                <a:gd name="T23" fmla="*/ 0 h 1987"/>
                <a:gd name="T24" fmla="*/ 0 w 1186"/>
                <a:gd name="T25" fmla="*/ 0 h 1987"/>
                <a:gd name="T26" fmla="*/ 0 w 1186"/>
                <a:gd name="T27" fmla="*/ 0 h 1987"/>
                <a:gd name="T28" fmla="*/ 0 w 1186"/>
                <a:gd name="T29" fmla="*/ 0 h 1987"/>
                <a:gd name="T30" fmla="*/ 0 w 1186"/>
                <a:gd name="T31" fmla="*/ 0 h 1987"/>
                <a:gd name="T32" fmla="*/ 0 w 1186"/>
                <a:gd name="T33" fmla="*/ 0 h 1987"/>
                <a:gd name="T34" fmla="*/ 0 w 1186"/>
                <a:gd name="T35" fmla="*/ 0 h 1987"/>
                <a:gd name="T36" fmla="*/ 0 w 1186"/>
                <a:gd name="T37" fmla="*/ 0 h 1987"/>
                <a:gd name="T38" fmla="*/ 0 w 1186"/>
                <a:gd name="T39" fmla="*/ 0 h 1987"/>
                <a:gd name="T40" fmla="*/ 0 w 1186"/>
                <a:gd name="T41" fmla="*/ 0 h 1987"/>
                <a:gd name="T42" fmla="*/ 0 w 1186"/>
                <a:gd name="T43" fmla="*/ 0 h 1987"/>
                <a:gd name="T44" fmla="*/ 0 w 1186"/>
                <a:gd name="T45" fmla="*/ 0 h 1987"/>
                <a:gd name="T46" fmla="*/ 0 w 1186"/>
                <a:gd name="T47" fmla="*/ 0 h 1987"/>
                <a:gd name="T48" fmla="*/ 0 w 1186"/>
                <a:gd name="T49" fmla="*/ 0 h 1987"/>
                <a:gd name="T50" fmla="*/ 0 w 1186"/>
                <a:gd name="T51" fmla="*/ 0 h 1987"/>
                <a:gd name="T52" fmla="*/ 0 w 1186"/>
                <a:gd name="T53" fmla="*/ 0 h 1987"/>
                <a:gd name="T54" fmla="*/ 0 w 1186"/>
                <a:gd name="T55" fmla="*/ 0 h 1987"/>
                <a:gd name="T56" fmla="*/ 0 w 1186"/>
                <a:gd name="T57" fmla="*/ 0 h 1987"/>
                <a:gd name="T58" fmla="*/ 0 w 1186"/>
                <a:gd name="T59" fmla="*/ 0 h 1987"/>
                <a:gd name="T60" fmla="*/ 0 w 1186"/>
                <a:gd name="T61" fmla="*/ 0 h 1987"/>
                <a:gd name="T62" fmla="*/ 0 w 1186"/>
                <a:gd name="T63" fmla="*/ 0 h 1987"/>
                <a:gd name="T64" fmla="*/ 0 w 1186"/>
                <a:gd name="T65" fmla="*/ 0 h 1987"/>
                <a:gd name="T66" fmla="*/ 0 w 1186"/>
                <a:gd name="T67" fmla="*/ 0 h 1987"/>
                <a:gd name="T68" fmla="*/ 0 w 1186"/>
                <a:gd name="T69" fmla="*/ 0 h 1987"/>
                <a:gd name="T70" fmla="*/ 0 w 1186"/>
                <a:gd name="T71" fmla="*/ 0 h 1987"/>
                <a:gd name="T72" fmla="*/ 0 w 1186"/>
                <a:gd name="T73" fmla="*/ 0 h 1987"/>
                <a:gd name="T74" fmla="*/ 0 w 1186"/>
                <a:gd name="T75" fmla="*/ 0 h 1987"/>
                <a:gd name="T76" fmla="*/ 0 w 1186"/>
                <a:gd name="T77" fmla="*/ 0 h 1987"/>
                <a:gd name="T78" fmla="*/ 0 w 1186"/>
                <a:gd name="T79" fmla="*/ 0 h 1987"/>
                <a:gd name="T80" fmla="*/ 0 w 1186"/>
                <a:gd name="T81" fmla="*/ 0 h 1987"/>
                <a:gd name="T82" fmla="*/ 0 w 1186"/>
                <a:gd name="T83" fmla="*/ 0 h 1987"/>
                <a:gd name="T84" fmla="*/ 0 w 1186"/>
                <a:gd name="T85" fmla="*/ 0 h 198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86"/>
                <a:gd name="T130" fmla="*/ 0 h 1987"/>
                <a:gd name="T131" fmla="*/ 1186 w 1186"/>
                <a:gd name="T132" fmla="*/ 1987 h 198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86" h="1987">
                  <a:moveTo>
                    <a:pt x="312" y="15"/>
                  </a:moveTo>
                  <a:lnTo>
                    <a:pt x="312" y="30"/>
                  </a:lnTo>
                  <a:lnTo>
                    <a:pt x="250" y="72"/>
                  </a:lnTo>
                  <a:lnTo>
                    <a:pt x="235" y="93"/>
                  </a:lnTo>
                  <a:lnTo>
                    <a:pt x="242" y="194"/>
                  </a:lnTo>
                  <a:lnTo>
                    <a:pt x="299" y="251"/>
                  </a:lnTo>
                  <a:lnTo>
                    <a:pt x="335" y="274"/>
                  </a:lnTo>
                  <a:lnTo>
                    <a:pt x="420" y="274"/>
                  </a:lnTo>
                  <a:lnTo>
                    <a:pt x="442" y="259"/>
                  </a:lnTo>
                  <a:lnTo>
                    <a:pt x="471" y="266"/>
                  </a:lnTo>
                  <a:lnTo>
                    <a:pt x="478" y="289"/>
                  </a:lnTo>
                  <a:lnTo>
                    <a:pt x="427" y="345"/>
                  </a:lnTo>
                  <a:lnTo>
                    <a:pt x="448" y="366"/>
                  </a:lnTo>
                  <a:lnTo>
                    <a:pt x="507" y="345"/>
                  </a:lnTo>
                  <a:lnTo>
                    <a:pt x="535" y="374"/>
                  </a:lnTo>
                  <a:lnTo>
                    <a:pt x="514" y="410"/>
                  </a:lnTo>
                  <a:lnTo>
                    <a:pt x="507" y="416"/>
                  </a:lnTo>
                  <a:lnTo>
                    <a:pt x="541" y="453"/>
                  </a:lnTo>
                  <a:lnTo>
                    <a:pt x="577" y="438"/>
                  </a:lnTo>
                  <a:lnTo>
                    <a:pt x="614" y="438"/>
                  </a:lnTo>
                  <a:lnTo>
                    <a:pt x="628" y="453"/>
                  </a:lnTo>
                  <a:lnTo>
                    <a:pt x="599" y="496"/>
                  </a:lnTo>
                  <a:lnTo>
                    <a:pt x="592" y="504"/>
                  </a:lnTo>
                  <a:lnTo>
                    <a:pt x="635" y="538"/>
                  </a:lnTo>
                  <a:lnTo>
                    <a:pt x="692" y="525"/>
                  </a:lnTo>
                  <a:lnTo>
                    <a:pt x="714" y="538"/>
                  </a:lnTo>
                  <a:lnTo>
                    <a:pt x="720" y="546"/>
                  </a:lnTo>
                  <a:lnTo>
                    <a:pt x="699" y="595"/>
                  </a:lnTo>
                  <a:lnTo>
                    <a:pt x="714" y="610"/>
                  </a:lnTo>
                  <a:lnTo>
                    <a:pt x="793" y="595"/>
                  </a:lnTo>
                  <a:lnTo>
                    <a:pt x="807" y="610"/>
                  </a:lnTo>
                  <a:lnTo>
                    <a:pt x="807" y="640"/>
                  </a:lnTo>
                  <a:lnTo>
                    <a:pt x="786" y="668"/>
                  </a:lnTo>
                  <a:lnTo>
                    <a:pt x="807" y="689"/>
                  </a:lnTo>
                  <a:lnTo>
                    <a:pt x="841" y="676"/>
                  </a:lnTo>
                  <a:lnTo>
                    <a:pt x="871" y="676"/>
                  </a:lnTo>
                  <a:lnTo>
                    <a:pt x="886" y="689"/>
                  </a:lnTo>
                  <a:lnTo>
                    <a:pt x="886" y="710"/>
                  </a:lnTo>
                  <a:lnTo>
                    <a:pt x="856" y="740"/>
                  </a:lnTo>
                  <a:lnTo>
                    <a:pt x="907" y="783"/>
                  </a:lnTo>
                  <a:lnTo>
                    <a:pt x="950" y="783"/>
                  </a:lnTo>
                  <a:lnTo>
                    <a:pt x="964" y="797"/>
                  </a:lnTo>
                  <a:lnTo>
                    <a:pt x="956" y="834"/>
                  </a:lnTo>
                  <a:lnTo>
                    <a:pt x="956" y="846"/>
                  </a:lnTo>
                  <a:lnTo>
                    <a:pt x="1079" y="983"/>
                  </a:lnTo>
                  <a:lnTo>
                    <a:pt x="1079" y="989"/>
                  </a:lnTo>
                  <a:lnTo>
                    <a:pt x="1100" y="1012"/>
                  </a:lnTo>
                  <a:lnTo>
                    <a:pt x="1121" y="1012"/>
                  </a:lnTo>
                  <a:lnTo>
                    <a:pt x="1128" y="1019"/>
                  </a:lnTo>
                  <a:lnTo>
                    <a:pt x="1128" y="1025"/>
                  </a:lnTo>
                  <a:lnTo>
                    <a:pt x="1113" y="1040"/>
                  </a:lnTo>
                  <a:lnTo>
                    <a:pt x="1050" y="1033"/>
                  </a:lnTo>
                  <a:lnTo>
                    <a:pt x="835" y="804"/>
                  </a:lnTo>
                  <a:lnTo>
                    <a:pt x="807" y="791"/>
                  </a:lnTo>
                  <a:lnTo>
                    <a:pt x="801" y="783"/>
                  </a:lnTo>
                  <a:lnTo>
                    <a:pt x="786" y="1055"/>
                  </a:lnTo>
                  <a:lnTo>
                    <a:pt x="841" y="1320"/>
                  </a:lnTo>
                  <a:lnTo>
                    <a:pt x="914" y="1499"/>
                  </a:lnTo>
                  <a:lnTo>
                    <a:pt x="971" y="1608"/>
                  </a:lnTo>
                  <a:lnTo>
                    <a:pt x="977" y="1708"/>
                  </a:lnTo>
                  <a:lnTo>
                    <a:pt x="1007" y="1708"/>
                  </a:lnTo>
                  <a:lnTo>
                    <a:pt x="1113" y="1650"/>
                  </a:lnTo>
                  <a:lnTo>
                    <a:pt x="1164" y="1642"/>
                  </a:lnTo>
                  <a:lnTo>
                    <a:pt x="1171" y="1642"/>
                  </a:lnTo>
                  <a:lnTo>
                    <a:pt x="1186" y="1657"/>
                  </a:lnTo>
                  <a:lnTo>
                    <a:pt x="1136" y="1700"/>
                  </a:lnTo>
                  <a:lnTo>
                    <a:pt x="971" y="1786"/>
                  </a:lnTo>
                  <a:lnTo>
                    <a:pt x="756" y="1980"/>
                  </a:lnTo>
                  <a:lnTo>
                    <a:pt x="750" y="1987"/>
                  </a:lnTo>
                  <a:lnTo>
                    <a:pt x="735" y="1987"/>
                  </a:lnTo>
                  <a:lnTo>
                    <a:pt x="756" y="1922"/>
                  </a:lnTo>
                  <a:lnTo>
                    <a:pt x="922" y="1765"/>
                  </a:lnTo>
                  <a:lnTo>
                    <a:pt x="929" y="1765"/>
                  </a:lnTo>
                  <a:lnTo>
                    <a:pt x="943" y="1751"/>
                  </a:lnTo>
                  <a:lnTo>
                    <a:pt x="929" y="1665"/>
                  </a:lnTo>
                  <a:lnTo>
                    <a:pt x="743" y="1327"/>
                  </a:lnTo>
                  <a:lnTo>
                    <a:pt x="556" y="1083"/>
                  </a:lnTo>
                  <a:lnTo>
                    <a:pt x="556" y="1069"/>
                  </a:lnTo>
                  <a:lnTo>
                    <a:pt x="569" y="1055"/>
                  </a:lnTo>
                  <a:lnTo>
                    <a:pt x="628" y="1083"/>
                  </a:lnTo>
                  <a:lnTo>
                    <a:pt x="756" y="1227"/>
                  </a:lnTo>
                  <a:lnTo>
                    <a:pt x="764" y="1227"/>
                  </a:lnTo>
                  <a:lnTo>
                    <a:pt x="778" y="1212"/>
                  </a:lnTo>
                  <a:lnTo>
                    <a:pt x="743" y="1033"/>
                  </a:lnTo>
                  <a:lnTo>
                    <a:pt x="735" y="882"/>
                  </a:lnTo>
                  <a:lnTo>
                    <a:pt x="735" y="868"/>
                  </a:lnTo>
                  <a:lnTo>
                    <a:pt x="728" y="861"/>
                  </a:lnTo>
                  <a:lnTo>
                    <a:pt x="714" y="861"/>
                  </a:lnTo>
                  <a:lnTo>
                    <a:pt x="692" y="933"/>
                  </a:lnTo>
                  <a:lnTo>
                    <a:pt x="705" y="1098"/>
                  </a:lnTo>
                  <a:lnTo>
                    <a:pt x="657" y="1025"/>
                  </a:lnTo>
                  <a:lnTo>
                    <a:pt x="650" y="933"/>
                  </a:lnTo>
                  <a:lnTo>
                    <a:pt x="650" y="927"/>
                  </a:lnTo>
                  <a:lnTo>
                    <a:pt x="635" y="912"/>
                  </a:lnTo>
                  <a:lnTo>
                    <a:pt x="620" y="912"/>
                  </a:lnTo>
                  <a:lnTo>
                    <a:pt x="563" y="983"/>
                  </a:lnTo>
                  <a:lnTo>
                    <a:pt x="456" y="940"/>
                  </a:lnTo>
                  <a:lnTo>
                    <a:pt x="327" y="1025"/>
                  </a:lnTo>
                  <a:lnTo>
                    <a:pt x="214" y="1040"/>
                  </a:lnTo>
                  <a:lnTo>
                    <a:pt x="184" y="1076"/>
                  </a:lnTo>
                  <a:lnTo>
                    <a:pt x="184" y="1227"/>
                  </a:lnTo>
                  <a:lnTo>
                    <a:pt x="106" y="1293"/>
                  </a:lnTo>
                  <a:lnTo>
                    <a:pt x="70" y="1342"/>
                  </a:lnTo>
                  <a:lnTo>
                    <a:pt x="42" y="1348"/>
                  </a:lnTo>
                  <a:lnTo>
                    <a:pt x="19" y="1348"/>
                  </a:lnTo>
                  <a:lnTo>
                    <a:pt x="0" y="1327"/>
                  </a:lnTo>
                  <a:lnTo>
                    <a:pt x="34" y="1257"/>
                  </a:lnTo>
                  <a:lnTo>
                    <a:pt x="106" y="1184"/>
                  </a:lnTo>
                  <a:lnTo>
                    <a:pt x="114" y="1033"/>
                  </a:lnTo>
                  <a:lnTo>
                    <a:pt x="155" y="989"/>
                  </a:lnTo>
                  <a:lnTo>
                    <a:pt x="269" y="977"/>
                  </a:lnTo>
                  <a:lnTo>
                    <a:pt x="385" y="891"/>
                  </a:lnTo>
                  <a:lnTo>
                    <a:pt x="471" y="891"/>
                  </a:lnTo>
                  <a:lnTo>
                    <a:pt x="521" y="912"/>
                  </a:lnTo>
                  <a:lnTo>
                    <a:pt x="692" y="761"/>
                  </a:lnTo>
                  <a:lnTo>
                    <a:pt x="756" y="768"/>
                  </a:lnTo>
                  <a:lnTo>
                    <a:pt x="764" y="776"/>
                  </a:lnTo>
                  <a:lnTo>
                    <a:pt x="778" y="776"/>
                  </a:lnTo>
                  <a:lnTo>
                    <a:pt x="786" y="768"/>
                  </a:lnTo>
                  <a:lnTo>
                    <a:pt x="242" y="274"/>
                  </a:lnTo>
                  <a:lnTo>
                    <a:pt x="191" y="223"/>
                  </a:lnTo>
                  <a:lnTo>
                    <a:pt x="169" y="144"/>
                  </a:lnTo>
                  <a:lnTo>
                    <a:pt x="184" y="64"/>
                  </a:lnTo>
                  <a:lnTo>
                    <a:pt x="235" y="15"/>
                  </a:lnTo>
                  <a:lnTo>
                    <a:pt x="269" y="0"/>
                  </a:lnTo>
                  <a:lnTo>
                    <a:pt x="306" y="8"/>
                  </a:lnTo>
                  <a:lnTo>
                    <a:pt x="31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35" name="Freeform 36"/>
            <p:cNvSpPr>
              <a:spLocks/>
            </p:cNvSpPr>
            <p:nvPr/>
          </p:nvSpPr>
          <p:spPr bwMode="auto">
            <a:xfrm>
              <a:off x="3032" y="2467"/>
              <a:ext cx="40" cy="66"/>
            </a:xfrm>
            <a:custGeom>
              <a:avLst/>
              <a:gdLst>
                <a:gd name="T0" fmla="*/ 0 w 115"/>
                <a:gd name="T1" fmla="*/ 0 h 186"/>
                <a:gd name="T2" fmla="*/ 0 w 115"/>
                <a:gd name="T3" fmla="*/ 0 h 186"/>
                <a:gd name="T4" fmla="*/ 0 w 115"/>
                <a:gd name="T5" fmla="*/ 0 h 186"/>
                <a:gd name="T6" fmla="*/ 0 w 115"/>
                <a:gd name="T7" fmla="*/ 0 h 186"/>
                <a:gd name="T8" fmla="*/ 0 w 115"/>
                <a:gd name="T9" fmla="*/ 0 h 186"/>
                <a:gd name="T10" fmla="*/ 0 w 115"/>
                <a:gd name="T11" fmla="*/ 0 h 186"/>
                <a:gd name="T12" fmla="*/ 0 w 115"/>
                <a:gd name="T13" fmla="*/ 0 h 186"/>
                <a:gd name="T14" fmla="*/ 0 w 115"/>
                <a:gd name="T15" fmla="*/ 0 h 186"/>
                <a:gd name="T16" fmla="*/ 0 w 115"/>
                <a:gd name="T17" fmla="*/ 0 h 186"/>
                <a:gd name="T18" fmla="*/ 0 w 115"/>
                <a:gd name="T19" fmla="*/ 0 h 186"/>
                <a:gd name="T20" fmla="*/ 0 w 115"/>
                <a:gd name="T21" fmla="*/ 0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86"/>
                <a:gd name="T35" fmla="*/ 115 w 115"/>
                <a:gd name="T36" fmla="*/ 186 h 1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86">
                  <a:moveTo>
                    <a:pt x="115" y="6"/>
                  </a:moveTo>
                  <a:lnTo>
                    <a:pt x="15" y="179"/>
                  </a:lnTo>
                  <a:lnTo>
                    <a:pt x="7" y="186"/>
                  </a:lnTo>
                  <a:lnTo>
                    <a:pt x="0" y="186"/>
                  </a:lnTo>
                  <a:lnTo>
                    <a:pt x="0" y="157"/>
                  </a:lnTo>
                  <a:lnTo>
                    <a:pt x="100" y="0"/>
                  </a:lnTo>
                  <a:lnTo>
                    <a:pt x="108" y="0"/>
                  </a:lnTo>
                  <a:lnTo>
                    <a:pt x="11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36" name="Freeform 37"/>
            <p:cNvSpPr>
              <a:spLocks/>
            </p:cNvSpPr>
            <p:nvPr/>
          </p:nvSpPr>
          <p:spPr bwMode="auto">
            <a:xfrm>
              <a:off x="3260" y="2480"/>
              <a:ext cx="105" cy="255"/>
            </a:xfrm>
            <a:custGeom>
              <a:avLst/>
              <a:gdLst>
                <a:gd name="T0" fmla="*/ 0 w 300"/>
                <a:gd name="T1" fmla="*/ 0 h 723"/>
                <a:gd name="T2" fmla="*/ 0 w 300"/>
                <a:gd name="T3" fmla="*/ 0 h 723"/>
                <a:gd name="T4" fmla="*/ 0 w 300"/>
                <a:gd name="T5" fmla="*/ 0 h 723"/>
                <a:gd name="T6" fmla="*/ 0 w 300"/>
                <a:gd name="T7" fmla="*/ 0 h 723"/>
                <a:gd name="T8" fmla="*/ 0 w 300"/>
                <a:gd name="T9" fmla="*/ 0 h 723"/>
                <a:gd name="T10" fmla="*/ 0 w 300"/>
                <a:gd name="T11" fmla="*/ 0 h 723"/>
                <a:gd name="T12" fmla="*/ 0 w 300"/>
                <a:gd name="T13" fmla="*/ 0 h 723"/>
                <a:gd name="T14" fmla="*/ 0 w 300"/>
                <a:gd name="T15" fmla="*/ 0 h 723"/>
                <a:gd name="T16" fmla="*/ 0 w 300"/>
                <a:gd name="T17" fmla="*/ 0 h 723"/>
                <a:gd name="T18" fmla="*/ 0 w 300"/>
                <a:gd name="T19" fmla="*/ 0 h 723"/>
                <a:gd name="T20" fmla="*/ 0 w 300"/>
                <a:gd name="T21" fmla="*/ 0 h 723"/>
                <a:gd name="T22" fmla="*/ 0 w 300"/>
                <a:gd name="T23" fmla="*/ 0 h 723"/>
                <a:gd name="T24" fmla="*/ 0 w 300"/>
                <a:gd name="T25" fmla="*/ 0 h 723"/>
                <a:gd name="T26" fmla="*/ 0 w 300"/>
                <a:gd name="T27" fmla="*/ 0 h 723"/>
                <a:gd name="T28" fmla="*/ 0 w 300"/>
                <a:gd name="T29" fmla="*/ 0 h 723"/>
                <a:gd name="T30" fmla="*/ 0 w 300"/>
                <a:gd name="T31" fmla="*/ 0 h 723"/>
                <a:gd name="T32" fmla="*/ 0 w 300"/>
                <a:gd name="T33" fmla="*/ 0 h 723"/>
                <a:gd name="T34" fmla="*/ 0 w 300"/>
                <a:gd name="T35" fmla="*/ 0 h 723"/>
                <a:gd name="T36" fmla="*/ 0 w 300"/>
                <a:gd name="T37" fmla="*/ 0 h 7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0"/>
                <a:gd name="T58" fmla="*/ 0 h 723"/>
                <a:gd name="T59" fmla="*/ 300 w 300"/>
                <a:gd name="T60" fmla="*/ 723 h 7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0" h="723">
                  <a:moveTo>
                    <a:pt x="294" y="136"/>
                  </a:moveTo>
                  <a:lnTo>
                    <a:pt x="230" y="372"/>
                  </a:lnTo>
                  <a:lnTo>
                    <a:pt x="136" y="566"/>
                  </a:lnTo>
                  <a:lnTo>
                    <a:pt x="136" y="579"/>
                  </a:lnTo>
                  <a:lnTo>
                    <a:pt x="73" y="652"/>
                  </a:lnTo>
                  <a:lnTo>
                    <a:pt x="37" y="702"/>
                  </a:lnTo>
                  <a:lnTo>
                    <a:pt x="7" y="723"/>
                  </a:lnTo>
                  <a:lnTo>
                    <a:pt x="0" y="717"/>
                  </a:lnTo>
                  <a:lnTo>
                    <a:pt x="0" y="702"/>
                  </a:lnTo>
                  <a:lnTo>
                    <a:pt x="66" y="630"/>
                  </a:lnTo>
                  <a:lnTo>
                    <a:pt x="194" y="392"/>
                  </a:lnTo>
                  <a:lnTo>
                    <a:pt x="245" y="164"/>
                  </a:lnTo>
                  <a:lnTo>
                    <a:pt x="258" y="20"/>
                  </a:lnTo>
                  <a:lnTo>
                    <a:pt x="279" y="0"/>
                  </a:lnTo>
                  <a:lnTo>
                    <a:pt x="300" y="20"/>
                  </a:lnTo>
                  <a:lnTo>
                    <a:pt x="294" y="136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37" name="Freeform 38"/>
            <p:cNvSpPr>
              <a:spLocks/>
            </p:cNvSpPr>
            <p:nvPr/>
          </p:nvSpPr>
          <p:spPr bwMode="auto">
            <a:xfrm>
              <a:off x="3313" y="2492"/>
              <a:ext cx="184" cy="203"/>
            </a:xfrm>
            <a:custGeom>
              <a:avLst/>
              <a:gdLst>
                <a:gd name="T0" fmla="*/ 0 w 521"/>
                <a:gd name="T1" fmla="*/ 0 h 574"/>
                <a:gd name="T2" fmla="*/ 0 w 521"/>
                <a:gd name="T3" fmla="*/ 0 h 574"/>
                <a:gd name="T4" fmla="*/ 0 w 521"/>
                <a:gd name="T5" fmla="*/ 0 h 574"/>
                <a:gd name="T6" fmla="*/ 0 w 521"/>
                <a:gd name="T7" fmla="*/ 0 h 574"/>
                <a:gd name="T8" fmla="*/ 0 w 521"/>
                <a:gd name="T9" fmla="*/ 0 h 574"/>
                <a:gd name="T10" fmla="*/ 0 w 521"/>
                <a:gd name="T11" fmla="*/ 0 h 574"/>
                <a:gd name="T12" fmla="*/ 0 w 521"/>
                <a:gd name="T13" fmla="*/ 0 h 574"/>
                <a:gd name="T14" fmla="*/ 0 w 521"/>
                <a:gd name="T15" fmla="*/ 0 h 574"/>
                <a:gd name="T16" fmla="*/ 0 w 521"/>
                <a:gd name="T17" fmla="*/ 0 h 574"/>
                <a:gd name="T18" fmla="*/ 0 w 521"/>
                <a:gd name="T19" fmla="*/ 0 h 574"/>
                <a:gd name="T20" fmla="*/ 0 w 521"/>
                <a:gd name="T21" fmla="*/ 0 h 574"/>
                <a:gd name="T22" fmla="*/ 0 w 521"/>
                <a:gd name="T23" fmla="*/ 0 h 574"/>
                <a:gd name="T24" fmla="*/ 0 w 521"/>
                <a:gd name="T25" fmla="*/ 0 h 574"/>
                <a:gd name="T26" fmla="*/ 0 w 521"/>
                <a:gd name="T27" fmla="*/ 0 h 574"/>
                <a:gd name="T28" fmla="*/ 0 w 521"/>
                <a:gd name="T29" fmla="*/ 0 h 574"/>
                <a:gd name="T30" fmla="*/ 0 w 521"/>
                <a:gd name="T31" fmla="*/ 0 h 574"/>
                <a:gd name="T32" fmla="*/ 0 w 521"/>
                <a:gd name="T33" fmla="*/ 0 h 574"/>
                <a:gd name="T34" fmla="*/ 0 w 521"/>
                <a:gd name="T35" fmla="*/ 0 h 574"/>
                <a:gd name="T36" fmla="*/ 0 w 521"/>
                <a:gd name="T37" fmla="*/ 0 h 574"/>
                <a:gd name="T38" fmla="*/ 0 w 521"/>
                <a:gd name="T39" fmla="*/ 0 h 574"/>
                <a:gd name="T40" fmla="*/ 0 w 521"/>
                <a:gd name="T41" fmla="*/ 0 h 574"/>
                <a:gd name="T42" fmla="*/ 0 w 521"/>
                <a:gd name="T43" fmla="*/ 0 h 574"/>
                <a:gd name="T44" fmla="*/ 0 w 521"/>
                <a:gd name="T45" fmla="*/ 0 h 574"/>
                <a:gd name="T46" fmla="*/ 0 w 521"/>
                <a:gd name="T47" fmla="*/ 0 h 574"/>
                <a:gd name="T48" fmla="*/ 0 w 521"/>
                <a:gd name="T49" fmla="*/ 0 h 574"/>
                <a:gd name="T50" fmla="*/ 0 w 521"/>
                <a:gd name="T51" fmla="*/ 0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1"/>
                <a:gd name="T79" fmla="*/ 0 h 574"/>
                <a:gd name="T80" fmla="*/ 521 w 521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1" h="574">
                  <a:moveTo>
                    <a:pt x="272" y="20"/>
                  </a:moveTo>
                  <a:lnTo>
                    <a:pt x="257" y="101"/>
                  </a:lnTo>
                  <a:lnTo>
                    <a:pt x="242" y="129"/>
                  </a:lnTo>
                  <a:lnTo>
                    <a:pt x="242" y="144"/>
                  </a:lnTo>
                  <a:lnTo>
                    <a:pt x="257" y="157"/>
                  </a:lnTo>
                  <a:lnTo>
                    <a:pt x="379" y="50"/>
                  </a:lnTo>
                  <a:lnTo>
                    <a:pt x="450" y="20"/>
                  </a:lnTo>
                  <a:lnTo>
                    <a:pt x="500" y="29"/>
                  </a:lnTo>
                  <a:lnTo>
                    <a:pt x="521" y="57"/>
                  </a:lnTo>
                  <a:lnTo>
                    <a:pt x="400" y="136"/>
                  </a:lnTo>
                  <a:lnTo>
                    <a:pt x="364" y="222"/>
                  </a:lnTo>
                  <a:lnTo>
                    <a:pt x="323" y="265"/>
                  </a:lnTo>
                  <a:lnTo>
                    <a:pt x="200" y="265"/>
                  </a:lnTo>
                  <a:lnTo>
                    <a:pt x="72" y="508"/>
                  </a:lnTo>
                  <a:lnTo>
                    <a:pt x="21" y="574"/>
                  </a:lnTo>
                  <a:lnTo>
                    <a:pt x="0" y="567"/>
                  </a:lnTo>
                  <a:lnTo>
                    <a:pt x="0" y="544"/>
                  </a:lnTo>
                  <a:lnTo>
                    <a:pt x="64" y="474"/>
                  </a:lnTo>
                  <a:lnTo>
                    <a:pt x="143" y="301"/>
                  </a:lnTo>
                  <a:lnTo>
                    <a:pt x="200" y="108"/>
                  </a:lnTo>
                  <a:lnTo>
                    <a:pt x="236" y="0"/>
                  </a:lnTo>
                  <a:lnTo>
                    <a:pt x="257" y="0"/>
                  </a:lnTo>
                  <a:lnTo>
                    <a:pt x="272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38" name="Freeform 39"/>
            <p:cNvSpPr>
              <a:spLocks/>
            </p:cNvSpPr>
            <p:nvPr/>
          </p:nvSpPr>
          <p:spPr bwMode="auto">
            <a:xfrm>
              <a:off x="3090" y="2573"/>
              <a:ext cx="23" cy="33"/>
            </a:xfrm>
            <a:custGeom>
              <a:avLst/>
              <a:gdLst>
                <a:gd name="T0" fmla="*/ 0 w 63"/>
                <a:gd name="T1" fmla="*/ 0 h 94"/>
                <a:gd name="T2" fmla="*/ 0 w 63"/>
                <a:gd name="T3" fmla="*/ 0 h 94"/>
                <a:gd name="T4" fmla="*/ 0 w 63"/>
                <a:gd name="T5" fmla="*/ 0 h 94"/>
                <a:gd name="T6" fmla="*/ 0 w 63"/>
                <a:gd name="T7" fmla="*/ 0 h 94"/>
                <a:gd name="T8" fmla="*/ 0 w 63"/>
                <a:gd name="T9" fmla="*/ 0 h 94"/>
                <a:gd name="T10" fmla="*/ 0 w 63"/>
                <a:gd name="T11" fmla="*/ 0 h 94"/>
                <a:gd name="T12" fmla="*/ 0 w 63"/>
                <a:gd name="T13" fmla="*/ 0 h 94"/>
                <a:gd name="T14" fmla="*/ 0 w 63"/>
                <a:gd name="T15" fmla="*/ 0 h 94"/>
                <a:gd name="T16" fmla="*/ 0 w 63"/>
                <a:gd name="T17" fmla="*/ 0 h 94"/>
                <a:gd name="T18" fmla="*/ 0 w 63"/>
                <a:gd name="T19" fmla="*/ 0 h 94"/>
                <a:gd name="T20" fmla="*/ 0 w 63"/>
                <a:gd name="T21" fmla="*/ 0 h 94"/>
                <a:gd name="T22" fmla="*/ 0 w 63"/>
                <a:gd name="T23" fmla="*/ 0 h 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"/>
                <a:gd name="T37" fmla="*/ 0 h 94"/>
                <a:gd name="T38" fmla="*/ 63 w 63"/>
                <a:gd name="T39" fmla="*/ 94 h 9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" h="94">
                  <a:moveTo>
                    <a:pt x="63" y="22"/>
                  </a:moveTo>
                  <a:lnTo>
                    <a:pt x="63" y="72"/>
                  </a:lnTo>
                  <a:lnTo>
                    <a:pt x="43" y="94"/>
                  </a:lnTo>
                  <a:lnTo>
                    <a:pt x="13" y="87"/>
                  </a:lnTo>
                  <a:lnTo>
                    <a:pt x="0" y="66"/>
                  </a:lnTo>
                  <a:lnTo>
                    <a:pt x="13" y="7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39" name="Freeform 40"/>
            <p:cNvSpPr>
              <a:spLocks/>
            </p:cNvSpPr>
            <p:nvPr/>
          </p:nvSpPr>
          <p:spPr bwMode="auto">
            <a:xfrm>
              <a:off x="2921" y="2593"/>
              <a:ext cx="280" cy="172"/>
            </a:xfrm>
            <a:custGeom>
              <a:avLst/>
              <a:gdLst>
                <a:gd name="T0" fmla="*/ 0 w 795"/>
                <a:gd name="T1" fmla="*/ 0 h 487"/>
                <a:gd name="T2" fmla="*/ 0 w 795"/>
                <a:gd name="T3" fmla="*/ 0 h 487"/>
                <a:gd name="T4" fmla="*/ 0 w 795"/>
                <a:gd name="T5" fmla="*/ 0 h 487"/>
                <a:gd name="T6" fmla="*/ 0 w 795"/>
                <a:gd name="T7" fmla="*/ 0 h 487"/>
                <a:gd name="T8" fmla="*/ 0 w 795"/>
                <a:gd name="T9" fmla="*/ 0 h 487"/>
                <a:gd name="T10" fmla="*/ 0 w 795"/>
                <a:gd name="T11" fmla="*/ 0 h 487"/>
                <a:gd name="T12" fmla="*/ 0 w 795"/>
                <a:gd name="T13" fmla="*/ 0 h 487"/>
                <a:gd name="T14" fmla="*/ 0 w 795"/>
                <a:gd name="T15" fmla="*/ 0 h 487"/>
                <a:gd name="T16" fmla="*/ 0 w 795"/>
                <a:gd name="T17" fmla="*/ 0 h 487"/>
                <a:gd name="T18" fmla="*/ 0 w 795"/>
                <a:gd name="T19" fmla="*/ 0 h 487"/>
                <a:gd name="T20" fmla="*/ 0 w 795"/>
                <a:gd name="T21" fmla="*/ 0 h 487"/>
                <a:gd name="T22" fmla="*/ 0 w 795"/>
                <a:gd name="T23" fmla="*/ 0 h 487"/>
                <a:gd name="T24" fmla="*/ 0 w 795"/>
                <a:gd name="T25" fmla="*/ 0 h 487"/>
                <a:gd name="T26" fmla="*/ 0 w 795"/>
                <a:gd name="T27" fmla="*/ 0 h 487"/>
                <a:gd name="T28" fmla="*/ 0 w 795"/>
                <a:gd name="T29" fmla="*/ 0 h 487"/>
                <a:gd name="T30" fmla="*/ 0 w 795"/>
                <a:gd name="T31" fmla="*/ 0 h 487"/>
                <a:gd name="T32" fmla="*/ 0 w 795"/>
                <a:gd name="T33" fmla="*/ 0 h 487"/>
                <a:gd name="T34" fmla="*/ 0 w 795"/>
                <a:gd name="T35" fmla="*/ 0 h 487"/>
                <a:gd name="T36" fmla="*/ 0 w 795"/>
                <a:gd name="T37" fmla="*/ 0 h 487"/>
                <a:gd name="T38" fmla="*/ 0 w 795"/>
                <a:gd name="T39" fmla="*/ 0 h 487"/>
                <a:gd name="T40" fmla="*/ 0 w 795"/>
                <a:gd name="T41" fmla="*/ 0 h 487"/>
                <a:gd name="T42" fmla="*/ 0 w 795"/>
                <a:gd name="T43" fmla="*/ 0 h 487"/>
                <a:gd name="T44" fmla="*/ 0 w 795"/>
                <a:gd name="T45" fmla="*/ 0 h 487"/>
                <a:gd name="T46" fmla="*/ 0 w 795"/>
                <a:gd name="T47" fmla="*/ 0 h 487"/>
                <a:gd name="T48" fmla="*/ 0 w 795"/>
                <a:gd name="T49" fmla="*/ 0 h 487"/>
                <a:gd name="T50" fmla="*/ 0 w 795"/>
                <a:gd name="T51" fmla="*/ 0 h 487"/>
                <a:gd name="T52" fmla="*/ 0 w 795"/>
                <a:gd name="T53" fmla="*/ 0 h 487"/>
                <a:gd name="T54" fmla="*/ 0 w 795"/>
                <a:gd name="T55" fmla="*/ 0 h 487"/>
                <a:gd name="T56" fmla="*/ 0 w 795"/>
                <a:gd name="T57" fmla="*/ 0 h 487"/>
                <a:gd name="T58" fmla="*/ 0 w 795"/>
                <a:gd name="T59" fmla="*/ 0 h 487"/>
                <a:gd name="T60" fmla="*/ 0 w 795"/>
                <a:gd name="T61" fmla="*/ 0 h 487"/>
                <a:gd name="T62" fmla="*/ 0 w 795"/>
                <a:gd name="T63" fmla="*/ 0 h 487"/>
                <a:gd name="T64" fmla="*/ 0 w 795"/>
                <a:gd name="T65" fmla="*/ 0 h 487"/>
                <a:gd name="T66" fmla="*/ 0 w 795"/>
                <a:gd name="T67" fmla="*/ 0 h 487"/>
                <a:gd name="T68" fmla="*/ 0 w 795"/>
                <a:gd name="T69" fmla="*/ 0 h 487"/>
                <a:gd name="T70" fmla="*/ 0 w 795"/>
                <a:gd name="T71" fmla="*/ 0 h 487"/>
                <a:gd name="T72" fmla="*/ 0 w 795"/>
                <a:gd name="T73" fmla="*/ 0 h 487"/>
                <a:gd name="T74" fmla="*/ 0 w 795"/>
                <a:gd name="T75" fmla="*/ 0 h 487"/>
                <a:gd name="T76" fmla="*/ 0 w 795"/>
                <a:gd name="T77" fmla="*/ 0 h 48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95"/>
                <a:gd name="T118" fmla="*/ 0 h 487"/>
                <a:gd name="T119" fmla="*/ 795 w 795"/>
                <a:gd name="T120" fmla="*/ 487 h 48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95" h="487">
                  <a:moveTo>
                    <a:pt x="93" y="42"/>
                  </a:moveTo>
                  <a:lnTo>
                    <a:pt x="64" y="93"/>
                  </a:lnTo>
                  <a:lnTo>
                    <a:pt x="64" y="136"/>
                  </a:lnTo>
                  <a:lnTo>
                    <a:pt x="150" y="206"/>
                  </a:lnTo>
                  <a:lnTo>
                    <a:pt x="278" y="301"/>
                  </a:lnTo>
                  <a:lnTo>
                    <a:pt x="414" y="301"/>
                  </a:lnTo>
                  <a:lnTo>
                    <a:pt x="523" y="257"/>
                  </a:lnTo>
                  <a:lnTo>
                    <a:pt x="629" y="236"/>
                  </a:lnTo>
                  <a:lnTo>
                    <a:pt x="659" y="214"/>
                  </a:lnTo>
                  <a:lnTo>
                    <a:pt x="686" y="172"/>
                  </a:lnTo>
                  <a:lnTo>
                    <a:pt x="679" y="136"/>
                  </a:lnTo>
                  <a:lnTo>
                    <a:pt x="693" y="121"/>
                  </a:lnTo>
                  <a:lnTo>
                    <a:pt x="752" y="187"/>
                  </a:lnTo>
                  <a:lnTo>
                    <a:pt x="780" y="272"/>
                  </a:lnTo>
                  <a:lnTo>
                    <a:pt x="795" y="423"/>
                  </a:lnTo>
                  <a:lnTo>
                    <a:pt x="795" y="437"/>
                  </a:lnTo>
                  <a:lnTo>
                    <a:pt x="780" y="451"/>
                  </a:lnTo>
                  <a:lnTo>
                    <a:pt x="765" y="451"/>
                  </a:lnTo>
                  <a:lnTo>
                    <a:pt x="737" y="401"/>
                  </a:lnTo>
                  <a:lnTo>
                    <a:pt x="714" y="316"/>
                  </a:lnTo>
                  <a:lnTo>
                    <a:pt x="701" y="295"/>
                  </a:lnTo>
                  <a:lnTo>
                    <a:pt x="652" y="295"/>
                  </a:lnTo>
                  <a:lnTo>
                    <a:pt x="623" y="323"/>
                  </a:lnTo>
                  <a:lnTo>
                    <a:pt x="593" y="401"/>
                  </a:lnTo>
                  <a:lnTo>
                    <a:pt x="516" y="466"/>
                  </a:lnTo>
                  <a:lnTo>
                    <a:pt x="407" y="487"/>
                  </a:lnTo>
                  <a:lnTo>
                    <a:pt x="308" y="474"/>
                  </a:lnTo>
                  <a:lnTo>
                    <a:pt x="230" y="431"/>
                  </a:lnTo>
                  <a:lnTo>
                    <a:pt x="136" y="301"/>
                  </a:lnTo>
                  <a:lnTo>
                    <a:pt x="87" y="229"/>
                  </a:lnTo>
                  <a:lnTo>
                    <a:pt x="14" y="159"/>
                  </a:lnTo>
                  <a:lnTo>
                    <a:pt x="0" y="121"/>
                  </a:lnTo>
                  <a:lnTo>
                    <a:pt x="21" y="42"/>
                  </a:lnTo>
                  <a:lnTo>
                    <a:pt x="64" y="0"/>
                  </a:lnTo>
                  <a:lnTo>
                    <a:pt x="93" y="8"/>
                  </a:lnTo>
                  <a:lnTo>
                    <a:pt x="93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40" name="Freeform 41"/>
            <p:cNvSpPr>
              <a:spLocks/>
            </p:cNvSpPr>
            <p:nvPr/>
          </p:nvSpPr>
          <p:spPr bwMode="auto">
            <a:xfrm>
              <a:off x="2884" y="2641"/>
              <a:ext cx="25" cy="18"/>
            </a:xfrm>
            <a:custGeom>
              <a:avLst/>
              <a:gdLst>
                <a:gd name="T0" fmla="*/ 0 w 73"/>
                <a:gd name="T1" fmla="*/ 0 h 51"/>
                <a:gd name="T2" fmla="*/ 0 w 73"/>
                <a:gd name="T3" fmla="*/ 0 h 51"/>
                <a:gd name="T4" fmla="*/ 0 w 73"/>
                <a:gd name="T5" fmla="*/ 0 h 51"/>
                <a:gd name="T6" fmla="*/ 0 w 73"/>
                <a:gd name="T7" fmla="*/ 0 h 51"/>
                <a:gd name="T8" fmla="*/ 0 w 73"/>
                <a:gd name="T9" fmla="*/ 0 h 51"/>
                <a:gd name="T10" fmla="*/ 0 w 73"/>
                <a:gd name="T11" fmla="*/ 0 h 51"/>
                <a:gd name="T12" fmla="*/ 0 w 73"/>
                <a:gd name="T13" fmla="*/ 0 h 51"/>
                <a:gd name="T14" fmla="*/ 0 w 73"/>
                <a:gd name="T15" fmla="*/ 0 h 51"/>
                <a:gd name="T16" fmla="*/ 0 w 73"/>
                <a:gd name="T17" fmla="*/ 0 h 51"/>
                <a:gd name="T18" fmla="*/ 0 w 73"/>
                <a:gd name="T19" fmla="*/ 0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3"/>
                <a:gd name="T31" fmla="*/ 0 h 51"/>
                <a:gd name="T32" fmla="*/ 73 w 73"/>
                <a:gd name="T33" fmla="*/ 51 h 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3" h="51">
                  <a:moveTo>
                    <a:pt x="73" y="14"/>
                  </a:moveTo>
                  <a:lnTo>
                    <a:pt x="35" y="51"/>
                  </a:lnTo>
                  <a:lnTo>
                    <a:pt x="15" y="51"/>
                  </a:lnTo>
                  <a:lnTo>
                    <a:pt x="0" y="36"/>
                  </a:lnTo>
                  <a:lnTo>
                    <a:pt x="35" y="0"/>
                  </a:lnTo>
                  <a:lnTo>
                    <a:pt x="58" y="0"/>
                  </a:lnTo>
                  <a:lnTo>
                    <a:pt x="7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41" name="Freeform 42"/>
            <p:cNvSpPr>
              <a:spLocks/>
            </p:cNvSpPr>
            <p:nvPr/>
          </p:nvSpPr>
          <p:spPr bwMode="auto">
            <a:xfrm>
              <a:off x="2881" y="2719"/>
              <a:ext cx="495" cy="264"/>
            </a:xfrm>
            <a:custGeom>
              <a:avLst/>
              <a:gdLst>
                <a:gd name="T0" fmla="*/ 0 w 1403"/>
                <a:gd name="T1" fmla="*/ 0 h 747"/>
                <a:gd name="T2" fmla="*/ 0 w 1403"/>
                <a:gd name="T3" fmla="*/ 0 h 747"/>
                <a:gd name="T4" fmla="*/ 0 w 1403"/>
                <a:gd name="T5" fmla="*/ 0 h 747"/>
                <a:gd name="T6" fmla="*/ 0 w 1403"/>
                <a:gd name="T7" fmla="*/ 0 h 747"/>
                <a:gd name="T8" fmla="*/ 0 w 1403"/>
                <a:gd name="T9" fmla="*/ 0 h 747"/>
                <a:gd name="T10" fmla="*/ 0 w 1403"/>
                <a:gd name="T11" fmla="*/ 0 h 747"/>
                <a:gd name="T12" fmla="*/ 0 w 1403"/>
                <a:gd name="T13" fmla="*/ 0 h 747"/>
                <a:gd name="T14" fmla="*/ 0 w 1403"/>
                <a:gd name="T15" fmla="*/ 0 h 747"/>
                <a:gd name="T16" fmla="*/ 0 w 1403"/>
                <a:gd name="T17" fmla="*/ 0 h 747"/>
                <a:gd name="T18" fmla="*/ 0 w 1403"/>
                <a:gd name="T19" fmla="*/ 0 h 747"/>
                <a:gd name="T20" fmla="*/ 0 w 1403"/>
                <a:gd name="T21" fmla="*/ 0 h 747"/>
                <a:gd name="T22" fmla="*/ 0 w 1403"/>
                <a:gd name="T23" fmla="*/ 0 h 747"/>
                <a:gd name="T24" fmla="*/ 0 w 1403"/>
                <a:gd name="T25" fmla="*/ 0 h 747"/>
                <a:gd name="T26" fmla="*/ 0 w 1403"/>
                <a:gd name="T27" fmla="*/ 0 h 747"/>
                <a:gd name="T28" fmla="*/ 0 w 1403"/>
                <a:gd name="T29" fmla="*/ 0 h 747"/>
                <a:gd name="T30" fmla="*/ 0 w 1403"/>
                <a:gd name="T31" fmla="*/ 0 h 747"/>
                <a:gd name="T32" fmla="*/ 0 w 1403"/>
                <a:gd name="T33" fmla="*/ 0 h 747"/>
                <a:gd name="T34" fmla="*/ 0 w 1403"/>
                <a:gd name="T35" fmla="*/ 0 h 747"/>
                <a:gd name="T36" fmla="*/ 0 w 1403"/>
                <a:gd name="T37" fmla="*/ 0 h 747"/>
                <a:gd name="T38" fmla="*/ 0 w 1403"/>
                <a:gd name="T39" fmla="*/ 0 h 747"/>
                <a:gd name="T40" fmla="*/ 0 w 1403"/>
                <a:gd name="T41" fmla="*/ 0 h 747"/>
                <a:gd name="T42" fmla="*/ 0 w 1403"/>
                <a:gd name="T43" fmla="*/ 0 h 747"/>
                <a:gd name="T44" fmla="*/ 0 w 1403"/>
                <a:gd name="T45" fmla="*/ 0 h 747"/>
                <a:gd name="T46" fmla="*/ 0 w 1403"/>
                <a:gd name="T47" fmla="*/ 0 h 747"/>
                <a:gd name="T48" fmla="*/ 0 w 1403"/>
                <a:gd name="T49" fmla="*/ 0 h 747"/>
                <a:gd name="T50" fmla="*/ 0 w 1403"/>
                <a:gd name="T51" fmla="*/ 0 h 747"/>
                <a:gd name="T52" fmla="*/ 0 w 1403"/>
                <a:gd name="T53" fmla="*/ 0 h 747"/>
                <a:gd name="T54" fmla="*/ 0 w 1403"/>
                <a:gd name="T55" fmla="*/ 0 h 747"/>
                <a:gd name="T56" fmla="*/ 0 w 1403"/>
                <a:gd name="T57" fmla="*/ 0 h 747"/>
                <a:gd name="T58" fmla="*/ 0 w 1403"/>
                <a:gd name="T59" fmla="*/ 0 h 747"/>
                <a:gd name="T60" fmla="*/ 0 w 1403"/>
                <a:gd name="T61" fmla="*/ 0 h 747"/>
                <a:gd name="T62" fmla="*/ 0 w 1403"/>
                <a:gd name="T63" fmla="*/ 0 h 747"/>
                <a:gd name="T64" fmla="*/ 0 w 1403"/>
                <a:gd name="T65" fmla="*/ 0 h 7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03"/>
                <a:gd name="T100" fmla="*/ 0 h 747"/>
                <a:gd name="T101" fmla="*/ 1403 w 1403"/>
                <a:gd name="T102" fmla="*/ 747 h 74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03" h="747">
                  <a:moveTo>
                    <a:pt x="1275" y="172"/>
                  </a:moveTo>
                  <a:lnTo>
                    <a:pt x="1024" y="381"/>
                  </a:lnTo>
                  <a:lnTo>
                    <a:pt x="903" y="446"/>
                  </a:lnTo>
                  <a:lnTo>
                    <a:pt x="880" y="467"/>
                  </a:lnTo>
                  <a:lnTo>
                    <a:pt x="895" y="481"/>
                  </a:lnTo>
                  <a:lnTo>
                    <a:pt x="1152" y="446"/>
                  </a:lnTo>
                  <a:lnTo>
                    <a:pt x="1296" y="453"/>
                  </a:lnTo>
                  <a:lnTo>
                    <a:pt x="1296" y="467"/>
                  </a:lnTo>
                  <a:lnTo>
                    <a:pt x="794" y="561"/>
                  </a:lnTo>
                  <a:lnTo>
                    <a:pt x="516" y="632"/>
                  </a:lnTo>
                  <a:lnTo>
                    <a:pt x="393" y="683"/>
                  </a:lnTo>
                  <a:lnTo>
                    <a:pt x="257" y="712"/>
                  </a:lnTo>
                  <a:lnTo>
                    <a:pt x="158" y="747"/>
                  </a:lnTo>
                  <a:lnTo>
                    <a:pt x="136" y="747"/>
                  </a:lnTo>
                  <a:lnTo>
                    <a:pt x="129" y="740"/>
                  </a:lnTo>
                  <a:lnTo>
                    <a:pt x="166" y="712"/>
                  </a:lnTo>
                  <a:lnTo>
                    <a:pt x="179" y="697"/>
                  </a:lnTo>
                  <a:lnTo>
                    <a:pt x="15" y="502"/>
                  </a:lnTo>
                  <a:lnTo>
                    <a:pt x="0" y="446"/>
                  </a:lnTo>
                  <a:lnTo>
                    <a:pt x="15" y="432"/>
                  </a:lnTo>
                  <a:lnTo>
                    <a:pt x="36" y="432"/>
                  </a:lnTo>
                  <a:lnTo>
                    <a:pt x="187" y="610"/>
                  </a:lnTo>
                  <a:lnTo>
                    <a:pt x="251" y="668"/>
                  </a:lnTo>
                  <a:lnTo>
                    <a:pt x="495" y="582"/>
                  </a:lnTo>
                  <a:lnTo>
                    <a:pt x="731" y="481"/>
                  </a:lnTo>
                  <a:lnTo>
                    <a:pt x="1024" y="316"/>
                  </a:lnTo>
                  <a:lnTo>
                    <a:pt x="1282" y="102"/>
                  </a:lnTo>
                  <a:lnTo>
                    <a:pt x="1381" y="0"/>
                  </a:lnTo>
                  <a:lnTo>
                    <a:pt x="1403" y="23"/>
                  </a:lnTo>
                  <a:lnTo>
                    <a:pt x="1275" y="1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42" name="Freeform 43"/>
            <p:cNvSpPr>
              <a:spLocks/>
            </p:cNvSpPr>
            <p:nvPr/>
          </p:nvSpPr>
          <p:spPr bwMode="auto">
            <a:xfrm>
              <a:off x="2808" y="2775"/>
              <a:ext cx="179" cy="82"/>
            </a:xfrm>
            <a:custGeom>
              <a:avLst/>
              <a:gdLst>
                <a:gd name="T0" fmla="*/ 0 w 506"/>
                <a:gd name="T1" fmla="*/ 0 h 230"/>
                <a:gd name="T2" fmla="*/ 0 w 506"/>
                <a:gd name="T3" fmla="*/ 0 h 230"/>
                <a:gd name="T4" fmla="*/ 0 w 506"/>
                <a:gd name="T5" fmla="*/ 0 h 230"/>
                <a:gd name="T6" fmla="*/ 0 w 506"/>
                <a:gd name="T7" fmla="*/ 0 h 230"/>
                <a:gd name="T8" fmla="*/ 0 w 506"/>
                <a:gd name="T9" fmla="*/ 0 h 230"/>
                <a:gd name="T10" fmla="*/ 0 w 506"/>
                <a:gd name="T11" fmla="*/ 0 h 230"/>
                <a:gd name="T12" fmla="*/ 0 w 506"/>
                <a:gd name="T13" fmla="*/ 0 h 230"/>
                <a:gd name="T14" fmla="*/ 0 w 506"/>
                <a:gd name="T15" fmla="*/ 0 h 230"/>
                <a:gd name="T16" fmla="*/ 0 w 506"/>
                <a:gd name="T17" fmla="*/ 0 h 230"/>
                <a:gd name="T18" fmla="*/ 0 w 506"/>
                <a:gd name="T19" fmla="*/ 0 h 230"/>
                <a:gd name="T20" fmla="*/ 0 w 506"/>
                <a:gd name="T21" fmla="*/ 0 h 230"/>
                <a:gd name="T22" fmla="*/ 0 w 506"/>
                <a:gd name="T23" fmla="*/ 0 h 230"/>
                <a:gd name="T24" fmla="*/ 0 w 506"/>
                <a:gd name="T25" fmla="*/ 0 h 230"/>
                <a:gd name="T26" fmla="*/ 0 w 506"/>
                <a:gd name="T27" fmla="*/ 0 h 230"/>
                <a:gd name="T28" fmla="*/ 0 w 506"/>
                <a:gd name="T29" fmla="*/ 0 h 230"/>
                <a:gd name="T30" fmla="*/ 0 w 506"/>
                <a:gd name="T31" fmla="*/ 0 h 230"/>
                <a:gd name="T32" fmla="*/ 0 w 506"/>
                <a:gd name="T33" fmla="*/ 0 h 230"/>
                <a:gd name="T34" fmla="*/ 0 w 506"/>
                <a:gd name="T35" fmla="*/ 0 h 230"/>
                <a:gd name="T36" fmla="*/ 0 w 506"/>
                <a:gd name="T37" fmla="*/ 0 h 2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06"/>
                <a:gd name="T58" fmla="*/ 0 h 230"/>
                <a:gd name="T59" fmla="*/ 506 w 506"/>
                <a:gd name="T60" fmla="*/ 230 h 2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06" h="230">
                  <a:moveTo>
                    <a:pt x="78" y="71"/>
                  </a:moveTo>
                  <a:lnTo>
                    <a:pt x="151" y="122"/>
                  </a:lnTo>
                  <a:lnTo>
                    <a:pt x="421" y="107"/>
                  </a:lnTo>
                  <a:lnTo>
                    <a:pt x="493" y="130"/>
                  </a:lnTo>
                  <a:lnTo>
                    <a:pt x="506" y="143"/>
                  </a:lnTo>
                  <a:lnTo>
                    <a:pt x="486" y="164"/>
                  </a:lnTo>
                  <a:lnTo>
                    <a:pt x="450" y="172"/>
                  </a:lnTo>
                  <a:lnTo>
                    <a:pt x="327" y="230"/>
                  </a:lnTo>
                  <a:lnTo>
                    <a:pt x="221" y="230"/>
                  </a:lnTo>
                  <a:lnTo>
                    <a:pt x="121" y="172"/>
                  </a:lnTo>
                  <a:lnTo>
                    <a:pt x="49" y="130"/>
                  </a:lnTo>
                  <a:lnTo>
                    <a:pt x="7" y="71"/>
                  </a:lnTo>
                  <a:lnTo>
                    <a:pt x="0" y="21"/>
                  </a:lnTo>
                  <a:lnTo>
                    <a:pt x="15" y="0"/>
                  </a:lnTo>
                  <a:lnTo>
                    <a:pt x="28" y="0"/>
                  </a:lnTo>
                  <a:lnTo>
                    <a:pt x="78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43" name="Freeform 44"/>
            <p:cNvSpPr>
              <a:spLocks/>
            </p:cNvSpPr>
            <p:nvPr/>
          </p:nvSpPr>
          <p:spPr bwMode="auto">
            <a:xfrm>
              <a:off x="2586" y="2801"/>
              <a:ext cx="118" cy="138"/>
            </a:xfrm>
            <a:custGeom>
              <a:avLst/>
              <a:gdLst>
                <a:gd name="T0" fmla="*/ 0 w 337"/>
                <a:gd name="T1" fmla="*/ 0 h 395"/>
                <a:gd name="T2" fmla="*/ 0 w 337"/>
                <a:gd name="T3" fmla="*/ 0 h 395"/>
                <a:gd name="T4" fmla="*/ 0 w 337"/>
                <a:gd name="T5" fmla="*/ 0 h 395"/>
                <a:gd name="T6" fmla="*/ 0 w 337"/>
                <a:gd name="T7" fmla="*/ 0 h 395"/>
                <a:gd name="T8" fmla="*/ 0 w 337"/>
                <a:gd name="T9" fmla="*/ 0 h 395"/>
                <a:gd name="T10" fmla="*/ 0 w 337"/>
                <a:gd name="T11" fmla="*/ 0 h 395"/>
                <a:gd name="T12" fmla="*/ 0 w 337"/>
                <a:gd name="T13" fmla="*/ 0 h 395"/>
                <a:gd name="T14" fmla="*/ 0 w 337"/>
                <a:gd name="T15" fmla="*/ 0 h 395"/>
                <a:gd name="T16" fmla="*/ 0 w 337"/>
                <a:gd name="T17" fmla="*/ 0 h 395"/>
                <a:gd name="T18" fmla="*/ 0 w 337"/>
                <a:gd name="T19" fmla="*/ 0 h 395"/>
                <a:gd name="T20" fmla="*/ 0 w 337"/>
                <a:gd name="T21" fmla="*/ 0 h 395"/>
                <a:gd name="T22" fmla="*/ 0 w 337"/>
                <a:gd name="T23" fmla="*/ 0 h 3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7"/>
                <a:gd name="T37" fmla="*/ 0 h 395"/>
                <a:gd name="T38" fmla="*/ 337 w 337"/>
                <a:gd name="T39" fmla="*/ 395 h 39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7" h="395">
                  <a:moveTo>
                    <a:pt x="157" y="86"/>
                  </a:moveTo>
                  <a:lnTo>
                    <a:pt x="286" y="265"/>
                  </a:lnTo>
                  <a:lnTo>
                    <a:pt x="337" y="380"/>
                  </a:lnTo>
                  <a:lnTo>
                    <a:pt x="337" y="395"/>
                  </a:lnTo>
                  <a:lnTo>
                    <a:pt x="94" y="114"/>
                  </a:lnTo>
                  <a:lnTo>
                    <a:pt x="0" y="23"/>
                  </a:lnTo>
                  <a:lnTo>
                    <a:pt x="8" y="0"/>
                  </a:lnTo>
                  <a:lnTo>
                    <a:pt x="72" y="8"/>
                  </a:lnTo>
                  <a:lnTo>
                    <a:pt x="157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44" name="Freeform 45"/>
            <p:cNvSpPr>
              <a:spLocks/>
            </p:cNvSpPr>
            <p:nvPr/>
          </p:nvSpPr>
          <p:spPr bwMode="auto">
            <a:xfrm>
              <a:off x="3008" y="2821"/>
              <a:ext cx="37" cy="18"/>
            </a:xfrm>
            <a:custGeom>
              <a:avLst/>
              <a:gdLst>
                <a:gd name="T0" fmla="*/ 0 w 107"/>
                <a:gd name="T1" fmla="*/ 0 h 49"/>
                <a:gd name="T2" fmla="*/ 0 w 107"/>
                <a:gd name="T3" fmla="*/ 0 h 49"/>
                <a:gd name="T4" fmla="*/ 0 w 107"/>
                <a:gd name="T5" fmla="*/ 0 h 49"/>
                <a:gd name="T6" fmla="*/ 0 w 107"/>
                <a:gd name="T7" fmla="*/ 0 h 49"/>
                <a:gd name="T8" fmla="*/ 0 w 107"/>
                <a:gd name="T9" fmla="*/ 0 h 49"/>
                <a:gd name="T10" fmla="*/ 0 w 107"/>
                <a:gd name="T11" fmla="*/ 0 h 49"/>
                <a:gd name="T12" fmla="*/ 0 w 107"/>
                <a:gd name="T13" fmla="*/ 0 h 49"/>
                <a:gd name="T14" fmla="*/ 0 w 107"/>
                <a:gd name="T15" fmla="*/ 0 h 49"/>
                <a:gd name="T16" fmla="*/ 0 w 107"/>
                <a:gd name="T17" fmla="*/ 0 h 49"/>
                <a:gd name="T18" fmla="*/ 0 w 107"/>
                <a:gd name="T19" fmla="*/ 0 h 49"/>
                <a:gd name="T20" fmla="*/ 0 w 107"/>
                <a:gd name="T21" fmla="*/ 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7"/>
                <a:gd name="T34" fmla="*/ 0 h 49"/>
                <a:gd name="T35" fmla="*/ 107 w 107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7" h="49">
                  <a:moveTo>
                    <a:pt x="107" y="34"/>
                  </a:moveTo>
                  <a:lnTo>
                    <a:pt x="107" y="49"/>
                  </a:lnTo>
                  <a:lnTo>
                    <a:pt x="70" y="49"/>
                  </a:lnTo>
                  <a:lnTo>
                    <a:pt x="7" y="19"/>
                  </a:lnTo>
                  <a:lnTo>
                    <a:pt x="0" y="13"/>
                  </a:lnTo>
                  <a:lnTo>
                    <a:pt x="13" y="0"/>
                  </a:lnTo>
                  <a:lnTo>
                    <a:pt x="70" y="13"/>
                  </a:lnTo>
                  <a:lnTo>
                    <a:pt x="107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45" name="Freeform 46"/>
            <p:cNvSpPr>
              <a:spLocks/>
            </p:cNvSpPr>
            <p:nvPr/>
          </p:nvSpPr>
          <p:spPr bwMode="auto">
            <a:xfrm>
              <a:off x="2545" y="2875"/>
              <a:ext cx="168" cy="166"/>
            </a:xfrm>
            <a:custGeom>
              <a:avLst/>
              <a:gdLst>
                <a:gd name="T0" fmla="*/ 0 w 472"/>
                <a:gd name="T1" fmla="*/ 0 h 472"/>
                <a:gd name="T2" fmla="*/ 0 w 472"/>
                <a:gd name="T3" fmla="*/ 0 h 472"/>
                <a:gd name="T4" fmla="*/ 0 w 472"/>
                <a:gd name="T5" fmla="*/ 0 h 472"/>
                <a:gd name="T6" fmla="*/ 0 w 472"/>
                <a:gd name="T7" fmla="*/ 0 h 472"/>
                <a:gd name="T8" fmla="*/ 0 w 472"/>
                <a:gd name="T9" fmla="*/ 0 h 472"/>
                <a:gd name="T10" fmla="*/ 0 w 472"/>
                <a:gd name="T11" fmla="*/ 0 h 472"/>
                <a:gd name="T12" fmla="*/ 0 w 472"/>
                <a:gd name="T13" fmla="*/ 0 h 472"/>
                <a:gd name="T14" fmla="*/ 0 w 472"/>
                <a:gd name="T15" fmla="*/ 0 h 472"/>
                <a:gd name="T16" fmla="*/ 0 w 472"/>
                <a:gd name="T17" fmla="*/ 0 h 472"/>
                <a:gd name="T18" fmla="*/ 0 w 472"/>
                <a:gd name="T19" fmla="*/ 0 h 472"/>
                <a:gd name="T20" fmla="*/ 0 w 472"/>
                <a:gd name="T21" fmla="*/ 0 h 472"/>
                <a:gd name="T22" fmla="*/ 0 w 472"/>
                <a:gd name="T23" fmla="*/ 0 h 472"/>
                <a:gd name="T24" fmla="*/ 0 w 472"/>
                <a:gd name="T25" fmla="*/ 0 h 472"/>
                <a:gd name="T26" fmla="*/ 0 w 472"/>
                <a:gd name="T27" fmla="*/ 0 h 4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72"/>
                <a:gd name="T43" fmla="*/ 0 h 472"/>
                <a:gd name="T44" fmla="*/ 472 w 472"/>
                <a:gd name="T45" fmla="*/ 472 h 47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72" h="472">
                  <a:moveTo>
                    <a:pt x="300" y="213"/>
                  </a:moveTo>
                  <a:lnTo>
                    <a:pt x="450" y="421"/>
                  </a:lnTo>
                  <a:lnTo>
                    <a:pt x="472" y="466"/>
                  </a:lnTo>
                  <a:lnTo>
                    <a:pt x="472" y="472"/>
                  </a:lnTo>
                  <a:lnTo>
                    <a:pt x="457" y="472"/>
                  </a:lnTo>
                  <a:lnTo>
                    <a:pt x="200" y="213"/>
                  </a:lnTo>
                  <a:lnTo>
                    <a:pt x="6" y="41"/>
                  </a:lnTo>
                  <a:lnTo>
                    <a:pt x="0" y="19"/>
                  </a:lnTo>
                  <a:lnTo>
                    <a:pt x="13" y="0"/>
                  </a:lnTo>
                  <a:lnTo>
                    <a:pt x="72" y="13"/>
                  </a:lnTo>
                  <a:lnTo>
                    <a:pt x="300" y="2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46" name="Freeform 47"/>
            <p:cNvSpPr>
              <a:spLocks/>
            </p:cNvSpPr>
            <p:nvPr/>
          </p:nvSpPr>
          <p:spPr bwMode="auto">
            <a:xfrm>
              <a:off x="2928" y="2934"/>
              <a:ext cx="405" cy="84"/>
            </a:xfrm>
            <a:custGeom>
              <a:avLst/>
              <a:gdLst>
                <a:gd name="T0" fmla="*/ 0 w 1146"/>
                <a:gd name="T1" fmla="*/ 0 h 237"/>
                <a:gd name="T2" fmla="*/ 0 w 1146"/>
                <a:gd name="T3" fmla="*/ 0 h 237"/>
                <a:gd name="T4" fmla="*/ 0 w 1146"/>
                <a:gd name="T5" fmla="*/ 0 h 237"/>
                <a:gd name="T6" fmla="*/ 0 w 1146"/>
                <a:gd name="T7" fmla="*/ 0 h 237"/>
                <a:gd name="T8" fmla="*/ 0 w 1146"/>
                <a:gd name="T9" fmla="*/ 0 h 237"/>
                <a:gd name="T10" fmla="*/ 0 w 1146"/>
                <a:gd name="T11" fmla="*/ 0 h 237"/>
                <a:gd name="T12" fmla="*/ 0 w 1146"/>
                <a:gd name="T13" fmla="*/ 0 h 237"/>
                <a:gd name="T14" fmla="*/ 0 w 1146"/>
                <a:gd name="T15" fmla="*/ 0 h 237"/>
                <a:gd name="T16" fmla="*/ 0 w 1146"/>
                <a:gd name="T17" fmla="*/ 0 h 237"/>
                <a:gd name="T18" fmla="*/ 0 w 1146"/>
                <a:gd name="T19" fmla="*/ 0 h 237"/>
                <a:gd name="T20" fmla="*/ 0 w 1146"/>
                <a:gd name="T21" fmla="*/ 0 h 237"/>
                <a:gd name="T22" fmla="*/ 0 w 1146"/>
                <a:gd name="T23" fmla="*/ 0 h 237"/>
                <a:gd name="T24" fmla="*/ 0 w 1146"/>
                <a:gd name="T25" fmla="*/ 0 h 237"/>
                <a:gd name="T26" fmla="*/ 0 w 1146"/>
                <a:gd name="T27" fmla="*/ 0 h 237"/>
                <a:gd name="T28" fmla="*/ 0 w 1146"/>
                <a:gd name="T29" fmla="*/ 0 h 237"/>
                <a:gd name="T30" fmla="*/ 0 w 1146"/>
                <a:gd name="T31" fmla="*/ 0 h 237"/>
                <a:gd name="T32" fmla="*/ 0 w 1146"/>
                <a:gd name="T33" fmla="*/ 0 h 2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46"/>
                <a:gd name="T52" fmla="*/ 0 h 237"/>
                <a:gd name="T53" fmla="*/ 1146 w 1146"/>
                <a:gd name="T54" fmla="*/ 237 h 2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46" h="237">
                  <a:moveTo>
                    <a:pt x="1146" y="7"/>
                  </a:moveTo>
                  <a:lnTo>
                    <a:pt x="1131" y="22"/>
                  </a:lnTo>
                  <a:lnTo>
                    <a:pt x="566" y="87"/>
                  </a:lnTo>
                  <a:lnTo>
                    <a:pt x="265" y="158"/>
                  </a:lnTo>
                  <a:lnTo>
                    <a:pt x="15" y="237"/>
                  </a:lnTo>
                  <a:lnTo>
                    <a:pt x="8" y="230"/>
                  </a:lnTo>
                  <a:lnTo>
                    <a:pt x="0" y="230"/>
                  </a:lnTo>
                  <a:lnTo>
                    <a:pt x="0" y="215"/>
                  </a:lnTo>
                  <a:lnTo>
                    <a:pt x="58" y="179"/>
                  </a:lnTo>
                  <a:lnTo>
                    <a:pt x="366" y="94"/>
                  </a:lnTo>
                  <a:lnTo>
                    <a:pt x="716" y="30"/>
                  </a:lnTo>
                  <a:lnTo>
                    <a:pt x="1131" y="0"/>
                  </a:lnTo>
                  <a:lnTo>
                    <a:pt x="1139" y="0"/>
                  </a:lnTo>
                  <a:lnTo>
                    <a:pt x="1146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47" name="Freeform 48"/>
            <p:cNvSpPr>
              <a:spLocks/>
            </p:cNvSpPr>
            <p:nvPr/>
          </p:nvSpPr>
          <p:spPr bwMode="auto">
            <a:xfrm>
              <a:off x="3448" y="2961"/>
              <a:ext cx="94" cy="34"/>
            </a:xfrm>
            <a:custGeom>
              <a:avLst/>
              <a:gdLst>
                <a:gd name="T0" fmla="*/ 0 w 266"/>
                <a:gd name="T1" fmla="*/ 0 h 99"/>
                <a:gd name="T2" fmla="*/ 0 w 266"/>
                <a:gd name="T3" fmla="*/ 0 h 99"/>
                <a:gd name="T4" fmla="*/ 0 w 266"/>
                <a:gd name="T5" fmla="*/ 0 h 99"/>
                <a:gd name="T6" fmla="*/ 0 w 266"/>
                <a:gd name="T7" fmla="*/ 0 h 99"/>
                <a:gd name="T8" fmla="*/ 0 w 266"/>
                <a:gd name="T9" fmla="*/ 0 h 99"/>
                <a:gd name="T10" fmla="*/ 0 w 266"/>
                <a:gd name="T11" fmla="*/ 0 h 99"/>
                <a:gd name="T12" fmla="*/ 0 w 266"/>
                <a:gd name="T13" fmla="*/ 0 h 99"/>
                <a:gd name="T14" fmla="*/ 0 w 266"/>
                <a:gd name="T15" fmla="*/ 0 h 99"/>
                <a:gd name="T16" fmla="*/ 0 w 266"/>
                <a:gd name="T17" fmla="*/ 0 h 99"/>
                <a:gd name="T18" fmla="*/ 0 w 266"/>
                <a:gd name="T19" fmla="*/ 0 h 99"/>
                <a:gd name="T20" fmla="*/ 0 w 266"/>
                <a:gd name="T21" fmla="*/ 0 h 99"/>
                <a:gd name="T22" fmla="*/ 0 w 266"/>
                <a:gd name="T23" fmla="*/ 0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6"/>
                <a:gd name="T37" fmla="*/ 0 h 99"/>
                <a:gd name="T38" fmla="*/ 266 w 266"/>
                <a:gd name="T39" fmla="*/ 99 h 9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6" h="99">
                  <a:moveTo>
                    <a:pt x="238" y="72"/>
                  </a:moveTo>
                  <a:lnTo>
                    <a:pt x="266" y="99"/>
                  </a:lnTo>
                  <a:lnTo>
                    <a:pt x="238" y="99"/>
                  </a:lnTo>
                  <a:lnTo>
                    <a:pt x="202" y="78"/>
                  </a:lnTo>
                  <a:lnTo>
                    <a:pt x="23" y="43"/>
                  </a:lnTo>
                  <a:lnTo>
                    <a:pt x="0" y="14"/>
                  </a:lnTo>
                  <a:lnTo>
                    <a:pt x="15" y="0"/>
                  </a:lnTo>
                  <a:lnTo>
                    <a:pt x="109" y="14"/>
                  </a:lnTo>
                  <a:lnTo>
                    <a:pt x="238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48" name="Freeform 49"/>
            <p:cNvSpPr>
              <a:spLocks/>
            </p:cNvSpPr>
            <p:nvPr/>
          </p:nvSpPr>
          <p:spPr bwMode="auto">
            <a:xfrm>
              <a:off x="2540" y="2963"/>
              <a:ext cx="86" cy="50"/>
            </a:xfrm>
            <a:custGeom>
              <a:avLst/>
              <a:gdLst>
                <a:gd name="T0" fmla="*/ 0 w 242"/>
                <a:gd name="T1" fmla="*/ 0 h 144"/>
                <a:gd name="T2" fmla="*/ 0 w 242"/>
                <a:gd name="T3" fmla="*/ 0 h 144"/>
                <a:gd name="T4" fmla="*/ 0 w 242"/>
                <a:gd name="T5" fmla="*/ 0 h 144"/>
                <a:gd name="T6" fmla="*/ 0 w 242"/>
                <a:gd name="T7" fmla="*/ 0 h 144"/>
                <a:gd name="T8" fmla="*/ 0 w 242"/>
                <a:gd name="T9" fmla="*/ 0 h 144"/>
                <a:gd name="T10" fmla="*/ 0 w 242"/>
                <a:gd name="T11" fmla="*/ 0 h 144"/>
                <a:gd name="T12" fmla="*/ 0 w 242"/>
                <a:gd name="T13" fmla="*/ 0 h 144"/>
                <a:gd name="T14" fmla="*/ 0 w 242"/>
                <a:gd name="T15" fmla="*/ 0 h 144"/>
                <a:gd name="T16" fmla="*/ 0 w 242"/>
                <a:gd name="T17" fmla="*/ 0 h 144"/>
                <a:gd name="T18" fmla="*/ 0 w 242"/>
                <a:gd name="T19" fmla="*/ 0 h 144"/>
                <a:gd name="T20" fmla="*/ 0 w 242"/>
                <a:gd name="T21" fmla="*/ 0 h 1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2"/>
                <a:gd name="T34" fmla="*/ 0 h 144"/>
                <a:gd name="T35" fmla="*/ 242 w 242"/>
                <a:gd name="T36" fmla="*/ 144 h 1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2" h="144">
                  <a:moveTo>
                    <a:pt x="193" y="72"/>
                  </a:moveTo>
                  <a:lnTo>
                    <a:pt x="242" y="130"/>
                  </a:lnTo>
                  <a:lnTo>
                    <a:pt x="230" y="144"/>
                  </a:lnTo>
                  <a:lnTo>
                    <a:pt x="15" y="43"/>
                  </a:lnTo>
                  <a:lnTo>
                    <a:pt x="0" y="23"/>
                  </a:lnTo>
                  <a:lnTo>
                    <a:pt x="21" y="0"/>
                  </a:lnTo>
                  <a:lnTo>
                    <a:pt x="128" y="37"/>
                  </a:lnTo>
                  <a:lnTo>
                    <a:pt x="193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49" name="Freeform 50"/>
            <p:cNvSpPr>
              <a:spLocks/>
            </p:cNvSpPr>
            <p:nvPr/>
          </p:nvSpPr>
          <p:spPr bwMode="auto">
            <a:xfrm>
              <a:off x="2985" y="2998"/>
              <a:ext cx="436" cy="43"/>
            </a:xfrm>
            <a:custGeom>
              <a:avLst/>
              <a:gdLst>
                <a:gd name="T0" fmla="*/ 0 w 1238"/>
                <a:gd name="T1" fmla="*/ 0 h 123"/>
                <a:gd name="T2" fmla="*/ 0 w 1238"/>
                <a:gd name="T3" fmla="*/ 0 h 123"/>
                <a:gd name="T4" fmla="*/ 0 w 1238"/>
                <a:gd name="T5" fmla="*/ 0 h 123"/>
                <a:gd name="T6" fmla="*/ 0 w 1238"/>
                <a:gd name="T7" fmla="*/ 0 h 123"/>
                <a:gd name="T8" fmla="*/ 0 w 1238"/>
                <a:gd name="T9" fmla="*/ 0 h 123"/>
                <a:gd name="T10" fmla="*/ 0 w 1238"/>
                <a:gd name="T11" fmla="*/ 0 h 123"/>
                <a:gd name="T12" fmla="*/ 0 w 1238"/>
                <a:gd name="T13" fmla="*/ 0 h 123"/>
                <a:gd name="T14" fmla="*/ 0 w 1238"/>
                <a:gd name="T15" fmla="*/ 0 h 123"/>
                <a:gd name="T16" fmla="*/ 0 w 1238"/>
                <a:gd name="T17" fmla="*/ 0 h 123"/>
                <a:gd name="T18" fmla="*/ 0 w 1238"/>
                <a:gd name="T19" fmla="*/ 0 h 123"/>
                <a:gd name="T20" fmla="*/ 0 w 1238"/>
                <a:gd name="T21" fmla="*/ 0 h 123"/>
                <a:gd name="T22" fmla="*/ 0 w 1238"/>
                <a:gd name="T23" fmla="*/ 0 h 123"/>
                <a:gd name="T24" fmla="*/ 0 w 1238"/>
                <a:gd name="T25" fmla="*/ 0 h 123"/>
                <a:gd name="T26" fmla="*/ 0 w 1238"/>
                <a:gd name="T27" fmla="*/ 0 h 123"/>
                <a:gd name="T28" fmla="*/ 0 w 1238"/>
                <a:gd name="T29" fmla="*/ 0 h 123"/>
                <a:gd name="T30" fmla="*/ 0 w 1238"/>
                <a:gd name="T31" fmla="*/ 0 h 123"/>
                <a:gd name="T32" fmla="*/ 0 w 1238"/>
                <a:gd name="T33" fmla="*/ 0 h 123"/>
                <a:gd name="T34" fmla="*/ 0 w 1238"/>
                <a:gd name="T35" fmla="*/ 0 h 123"/>
                <a:gd name="T36" fmla="*/ 0 w 1238"/>
                <a:gd name="T37" fmla="*/ 0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38"/>
                <a:gd name="T58" fmla="*/ 0 h 123"/>
                <a:gd name="T59" fmla="*/ 1238 w 1238"/>
                <a:gd name="T60" fmla="*/ 123 h 1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38" h="123">
                  <a:moveTo>
                    <a:pt x="1194" y="94"/>
                  </a:moveTo>
                  <a:lnTo>
                    <a:pt x="1230" y="109"/>
                  </a:lnTo>
                  <a:lnTo>
                    <a:pt x="1238" y="109"/>
                  </a:lnTo>
                  <a:lnTo>
                    <a:pt x="1238" y="123"/>
                  </a:lnTo>
                  <a:lnTo>
                    <a:pt x="1102" y="102"/>
                  </a:lnTo>
                  <a:lnTo>
                    <a:pt x="822" y="51"/>
                  </a:lnTo>
                  <a:lnTo>
                    <a:pt x="500" y="36"/>
                  </a:lnTo>
                  <a:lnTo>
                    <a:pt x="165" y="58"/>
                  </a:lnTo>
                  <a:lnTo>
                    <a:pt x="14" y="87"/>
                  </a:lnTo>
                  <a:lnTo>
                    <a:pt x="6" y="87"/>
                  </a:lnTo>
                  <a:lnTo>
                    <a:pt x="0" y="79"/>
                  </a:lnTo>
                  <a:lnTo>
                    <a:pt x="0" y="66"/>
                  </a:lnTo>
                  <a:lnTo>
                    <a:pt x="78" y="36"/>
                  </a:lnTo>
                  <a:lnTo>
                    <a:pt x="480" y="0"/>
                  </a:lnTo>
                  <a:lnTo>
                    <a:pt x="794" y="8"/>
                  </a:lnTo>
                  <a:lnTo>
                    <a:pt x="1194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50" name="Freeform 51"/>
            <p:cNvSpPr>
              <a:spLocks/>
            </p:cNvSpPr>
            <p:nvPr/>
          </p:nvSpPr>
          <p:spPr bwMode="auto">
            <a:xfrm>
              <a:off x="3575" y="3021"/>
              <a:ext cx="104" cy="80"/>
            </a:xfrm>
            <a:custGeom>
              <a:avLst/>
              <a:gdLst>
                <a:gd name="T0" fmla="*/ 0 w 294"/>
                <a:gd name="T1" fmla="*/ 0 h 229"/>
                <a:gd name="T2" fmla="*/ 0 w 294"/>
                <a:gd name="T3" fmla="*/ 0 h 229"/>
                <a:gd name="T4" fmla="*/ 0 w 294"/>
                <a:gd name="T5" fmla="*/ 0 h 229"/>
                <a:gd name="T6" fmla="*/ 0 w 294"/>
                <a:gd name="T7" fmla="*/ 0 h 229"/>
                <a:gd name="T8" fmla="*/ 0 w 294"/>
                <a:gd name="T9" fmla="*/ 0 h 229"/>
                <a:gd name="T10" fmla="*/ 0 w 294"/>
                <a:gd name="T11" fmla="*/ 0 h 229"/>
                <a:gd name="T12" fmla="*/ 0 w 294"/>
                <a:gd name="T13" fmla="*/ 0 h 229"/>
                <a:gd name="T14" fmla="*/ 0 w 294"/>
                <a:gd name="T15" fmla="*/ 0 h 229"/>
                <a:gd name="T16" fmla="*/ 0 w 294"/>
                <a:gd name="T17" fmla="*/ 0 h 229"/>
                <a:gd name="T18" fmla="*/ 0 w 294"/>
                <a:gd name="T19" fmla="*/ 0 h 229"/>
                <a:gd name="T20" fmla="*/ 0 w 294"/>
                <a:gd name="T21" fmla="*/ 0 h 229"/>
                <a:gd name="T22" fmla="*/ 0 w 294"/>
                <a:gd name="T23" fmla="*/ 0 h 229"/>
                <a:gd name="T24" fmla="*/ 0 w 294"/>
                <a:gd name="T25" fmla="*/ 0 h 229"/>
                <a:gd name="T26" fmla="*/ 0 w 294"/>
                <a:gd name="T27" fmla="*/ 0 h 2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4"/>
                <a:gd name="T43" fmla="*/ 0 h 229"/>
                <a:gd name="T44" fmla="*/ 294 w 294"/>
                <a:gd name="T45" fmla="*/ 229 h 2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4" h="229">
                  <a:moveTo>
                    <a:pt x="287" y="193"/>
                  </a:moveTo>
                  <a:lnTo>
                    <a:pt x="294" y="214"/>
                  </a:lnTo>
                  <a:lnTo>
                    <a:pt x="279" y="229"/>
                  </a:lnTo>
                  <a:lnTo>
                    <a:pt x="193" y="187"/>
                  </a:lnTo>
                  <a:lnTo>
                    <a:pt x="122" y="136"/>
                  </a:lnTo>
                  <a:lnTo>
                    <a:pt x="15" y="63"/>
                  </a:lnTo>
                  <a:lnTo>
                    <a:pt x="0" y="43"/>
                  </a:lnTo>
                  <a:lnTo>
                    <a:pt x="0" y="13"/>
                  </a:lnTo>
                  <a:lnTo>
                    <a:pt x="15" y="0"/>
                  </a:lnTo>
                  <a:lnTo>
                    <a:pt x="143" y="57"/>
                  </a:lnTo>
                  <a:lnTo>
                    <a:pt x="287" y="1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751" name="Freeform 52"/>
            <p:cNvSpPr>
              <a:spLocks/>
            </p:cNvSpPr>
            <p:nvPr/>
          </p:nvSpPr>
          <p:spPr bwMode="auto">
            <a:xfrm>
              <a:off x="2997" y="3058"/>
              <a:ext cx="192" cy="41"/>
            </a:xfrm>
            <a:custGeom>
              <a:avLst/>
              <a:gdLst>
                <a:gd name="T0" fmla="*/ 0 w 544"/>
                <a:gd name="T1" fmla="*/ 0 h 115"/>
                <a:gd name="T2" fmla="*/ 0 w 544"/>
                <a:gd name="T3" fmla="*/ 0 h 115"/>
                <a:gd name="T4" fmla="*/ 0 w 544"/>
                <a:gd name="T5" fmla="*/ 0 h 115"/>
                <a:gd name="T6" fmla="*/ 0 w 544"/>
                <a:gd name="T7" fmla="*/ 0 h 115"/>
                <a:gd name="T8" fmla="*/ 0 w 544"/>
                <a:gd name="T9" fmla="*/ 0 h 115"/>
                <a:gd name="T10" fmla="*/ 0 w 544"/>
                <a:gd name="T11" fmla="*/ 0 h 115"/>
                <a:gd name="T12" fmla="*/ 0 w 544"/>
                <a:gd name="T13" fmla="*/ 0 h 115"/>
                <a:gd name="T14" fmla="*/ 0 w 544"/>
                <a:gd name="T15" fmla="*/ 0 h 115"/>
                <a:gd name="T16" fmla="*/ 0 w 544"/>
                <a:gd name="T17" fmla="*/ 0 h 115"/>
                <a:gd name="T18" fmla="*/ 0 w 544"/>
                <a:gd name="T19" fmla="*/ 0 h 115"/>
                <a:gd name="T20" fmla="*/ 0 w 544"/>
                <a:gd name="T21" fmla="*/ 0 h 115"/>
                <a:gd name="T22" fmla="*/ 0 w 544"/>
                <a:gd name="T23" fmla="*/ 0 h 115"/>
                <a:gd name="T24" fmla="*/ 0 w 544"/>
                <a:gd name="T25" fmla="*/ 0 h 1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4"/>
                <a:gd name="T40" fmla="*/ 0 h 115"/>
                <a:gd name="T41" fmla="*/ 544 w 544"/>
                <a:gd name="T42" fmla="*/ 115 h 1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4" h="115">
                  <a:moveTo>
                    <a:pt x="544" y="108"/>
                  </a:moveTo>
                  <a:lnTo>
                    <a:pt x="544" y="115"/>
                  </a:lnTo>
                  <a:lnTo>
                    <a:pt x="444" y="115"/>
                  </a:lnTo>
                  <a:lnTo>
                    <a:pt x="242" y="58"/>
                  </a:lnTo>
                  <a:lnTo>
                    <a:pt x="29" y="45"/>
                  </a:lnTo>
                  <a:lnTo>
                    <a:pt x="8" y="30"/>
                  </a:lnTo>
                  <a:lnTo>
                    <a:pt x="0" y="22"/>
                  </a:lnTo>
                  <a:lnTo>
                    <a:pt x="15" y="0"/>
                  </a:lnTo>
                  <a:lnTo>
                    <a:pt x="214" y="15"/>
                  </a:lnTo>
                  <a:lnTo>
                    <a:pt x="544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970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2970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2970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75A18FA-D054-446E-9B9A-485D89AA9113}" type="slidenum">
              <a:rPr lang="en-US" altLang="ru-RU"/>
              <a:pPr eaLnBrk="1" hangingPunct="1"/>
              <a:t>11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531937"/>
          </a:xfrm>
        </p:spPr>
        <p:txBody>
          <a:bodyPr/>
          <a:lstStyle/>
          <a:p>
            <a:r>
              <a:rPr lang="en-US" altLang="ru-RU" sz="3600" b="1" u="sng" smtClean="0"/>
              <a:t>Guidelines for Blood Pressure Measurements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974850"/>
            <a:ext cx="4970463" cy="4151313"/>
          </a:xfrm>
        </p:spPr>
        <p:txBody>
          <a:bodyPr/>
          <a:lstStyle/>
          <a:p>
            <a:r>
              <a:rPr lang="en-US" altLang="ru-RU" sz="3600" smtClean="0"/>
              <a:t>First sound heard – systolic pressure</a:t>
            </a:r>
          </a:p>
          <a:p>
            <a:r>
              <a:rPr lang="en-US" altLang="ru-RU" sz="3600" smtClean="0"/>
              <a:t>Last sound heard or change - diastolic pressure</a:t>
            </a:r>
          </a:p>
        </p:txBody>
      </p:sp>
      <p:grpSp>
        <p:nvGrpSpPr>
          <p:cNvPr id="130052" name="Group 164"/>
          <p:cNvGrpSpPr>
            <a:grpSpLocks/>
          </p:cNvGrpSpPr>
          <p:nvPr/>
        </p:nvGrpSpPr>
        <p:grpSpPr bwMode="auto">
          <a:xfrm flipH="1">
            <a:off x="5556250" y="2163763"/>
            <a:ext cx="2998788" cy="2935287"/>
            <a:chOff x="1008" y="1285"/>
            <a:chExt cx="4723" cy="4622"/>
          </a:xfrm>
        </p:grpSpPr>
        <p:sp>
          <p:nvSpPr>
            <p:cNvPr id="130056" name="Freeform 165"/>
            <p:cNvSpPr>
              <a:spLocks/>
            </p:cNvSpPr>
            <p:nvPr/>
          </p:nvSpPr>
          <p:spPr bwMode="auto">
            <a:xfrm>
              <a:off x="1008" y="1285"/>
              <a:ext cx="4723" cy="4622"/>
            </a:xfrm>
            <a:custGeom>
              <a:avLst/>
              <a:gdLst>
                <a:gd name="T0" fmla="*/ 83 w 4915"/>
                <a:gd name="T1" fmla="*/ 2470 h 4742"/>
                <a:gd name="T2" fmla="*/ 70 w 4915"/>
                <a:gd name="T3" fmla="*/ 2288 h 4742"/>
                <a:gd name="T4" fmla="*/ 58 w 4915"/>
                <a:gd name="T5" fmla="*/ 2108 h 4742"/>
                <a:gd name="T6" fmla="*/ 46 w 4915"/>
                <a:gd name="T7" fmla="*/ 1929 h 4742"/>
                <a:gd name="T8" fmla="*/ 35 w 4915"/>
                <a:gd name="T9" fmla="*/ 1747 h 4742"/>
                <a:gd name="T10" fmla="*/ 26 w 4915"/>
                <a:gd name="T11" fmla="*/ 1568 h 4742"/>
                <a:gd name="T12" fmla="*/ 14 w 4915"/>
                <a:gd name="T13" fmla="*/ 1389 h 4742"/>
                <a:gd name="T14" fmla="*/ 12 w 4915"/>
                <a:gd name="T15" fmla="*/ 1207 h 4742"/>
                <a:gd name="T16" fmla="*/ 7 w 4915"/>
                <a:gd name="T17" fmla="*/ 1031 h 4742"/>
                <a:gd name="T18" fmla="*/ 1 w 4915"/>
                <a:gd name="T19" fmla="*/ 850 h 4742"/>
                <a:gd name="T20" fmla="*/ 1 w 4915"/>
                <a:gd name="T21" fmla="*/ 669 h 4742"/>
                <a:gd name="T22" fmla="*/ 225 w 4915"/>
                <a:gd name="T23" fmla="*/ 146 h 4742"/>
                <a:gd name="T24" fmla="*/ 1193 w 4915"/>
                <a:gd name="T25" fmla="*/ 63 h 4742"/>
                <a:gd name="T26" fmla="*/ 1261 w 4915"/>
                <a:gd name="T27" fmla="*/ 61 h 4742"/>
                <a:gd name="T28" fmla="*/ 1327 w 4915"/>
                <a:gd name="T29" fmla="*/ 57 h 4742"/>
                <a:gd name="T30" fmla="*/ 1393 w 4915"/>
                <a:gd name="T31" fmla="*/ 53 h 4742"/>
                <a:gd name="T32" fmla="*/ 1459 w 4915"/>
                <a:gd name="T33" fmla="*/ 50 h 4742"/>
                <a:gd name="T34" fmla="*/ 1527 w 4915"/>
                <a:gd name="T35" fmla="*/ 49 h 4742"/>
                <a:gd name="T36" fmla="*/ 1593 w 4915"/>
                <a:gd name="T37" fmla="*/ 52 h 4742"/>
                <a:gd name="T38" fmla="*/ 1659 w 4915"/>
                <a:gd name="T39" fmla="*/ 60 h 4742"/>
                <a:gd name="T40" fmla="*/ 1725 w 4915"/>
                <a:gd name="T41" fmla="*/ 80 h 4742"/>
                <a:gd name="T42" fmla="*/ 1792 w 4915"/>
                <a:gd name="T43" fmla="*/ 106 h 4742"/>
                <a:gd name="T44" fmla="*/ 1857 w 4915"/>
                <a:gd name="T45" fmla="*/ 145 h 4742"/>
                <a:gd name="T46" fmla="*/ 1961 w 4915"/>
                <a:gd name="T47" fmla="*/ 290 h 4742"/>
                <a:gd name="T48" fmla="*/ 1976 w 4915"/>
                <a:gd name="T49" fmla="*/ 401 h 4742"/>
                <a:gd name="T50" fmla="*/ 1987 w 4915"/>
                <a:gd name="T51" fmla="*/ 509 h 4742"/>
                <a:gd name="T52" fmla="*/ 1998 w 4915"/>
                <a:gd name="T53" fmla="*/ 619 h 4742"/>
                <a:gd name="T54" fmla="*/ 2005 w 4915"/>
                <a:gd name="T55" fmla="*/ 728 h 4742"/>
                <a:gd name="T56" fmla="*/ 2009 w 4915"/>
                <a:gd name="T57" fmla="*/ 836 h 4742"/>
                <a:gd name="T58" fmla="*/ 2015 w 4915"/>
                <a:gd name="T59" fmla="*/ 945 h 4742"/>
                <a:gd name="T60" fmla="*/ 2021 w 4915"/>
                <a:gd name="T61" fmla="*/ 1055 h 4742"/>
                <a:gd name="T62" fmla="*/ 2024 w 4915"/>
                <a:gd name="T63" fmla="*/ 1164 h 4742"/>
                <a:gd name="T64" fmla="*/ 2032 w 4915"/>
                <a:gd name="T65" fmla="*/ 1270 h 4742"/>
                <a:gd name="T66" fmla="*/ 2040 w 4915"/>
                <a:gd name="T67" fmla="*/ 1380 h 4742"/>
                <a:gd name="T68" fmla="*/ 2008 w 4915"/>
                <a:gd name="T69" fmla="*/ 1712 h 4742"/>
                <a:gd name="T70" fmla="*/ 2013 w 4915"/>
                <a:gd name="T71" fmla="*/ 1799 h 4742"/>
                <a:gd name="T72" fmla="*/ 2020 w 4915"/>
                <a:gd name="T73" fmla="*/ 1884 h 4742"/>
                <a:gd name="T74" fmla="*/ 2023 w 4915"/>
                <a:gd name="T75" fmla="*/ 1973 h 4742"/>
                <a:gd name="T76" fmla="*/ 2025 w 4915"/>
                <a:gd name="T77" fmla="*/ 2058 h 4742"/>
                <a:gd name="T78" fmla="*/ 2024 w 4915"/>
                <a:gd name="T79" fmla="*/ 2147 h 4742"/>
                <a:gd name="T80" fmla="*/ 2019 w 4915"/>
                <a:gd name="T81" fmla="*/ 2233 h 4742"/>
                <a:gd name="T82" fmla="*/ 2002 w 4915"/>
                <a:gd name="T83" fmla="*/ 2319 h 4742"/>
                <a:gd name="T84" fmla="*/ 1975 w 4915"/>
                <a:gd name="T85" fmla="*/ 2400 h 4742"/>
                <a:gd name="T86" fmla="*/ 1938 w 4915"/>
                <a:gd name="T87" fmla="*/ 2484 h 4742"/>
                <a:gd name="T88" fmla="*/ 1886 w 4915"/>
                <a:gd name="T89" fmla="*/ 2561 h 4742"/>
                <a:gd name="T90" fmla="*/ 1702 w 4915"/>
                <a:gd name="T91" fmla="*/ 2681 h 4742"/>
                <a:gd name="T92" fmla="*/ 332 w 4915"/>
                <a:gd name="T93" fmla="*/ 2696 h 47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915"/>
                <a:gd name="T142" fmla="*/ 0 h 4742"/>
                <a:gd name="T143" fmla="*/ 4915 w 4915"/>
                <a:gd name="T144" fmla="*/ 4742 h 474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915" h="4742">
                  <a:moveTo>
                    <a:pt x="740" y="4710"/>
                  </a:moveTo>
                  <a:lnTo>
                    <a:pt x="347" y="4594"/>
                  </a:lnTo>
                  <a:lnTo>
                    <a:pt x="199" y="4342"/>
                  </a:lnTo>
                  <a:lnTo>
                    <a:pt x="189" y="4235"/>
                  </a:lnTo>
                  <a:lnTo>
                    <a:pt x="179" y="4129"/>
                  </a:lnTo>
                  <a:lnTo>
                    <a:pt x="168" y="4023"/>
                  </a:lnTo>
                  <a:lnTo>
                    <a:pt x="159" y="3917"/>
                  </a:lnTo>
                  <a:lnTo>
                    <a:pt x="148" y="3811"/>
                  </a:lnTo>
                  <a:lnTo>
                    <a:pt x="139" y="3705"/>
                  </a:lnTo>
                  <a:lnTo>
                    <a:pt x="129" y="3599"/>
                  </a:lnTo>
                  <a:lnTo>
                    <a:pt x="119" y="3494"/>
                  </a:lnTo>
                  <a:lnTo>
                    <a:pt x="109" y="3388"/>
                  </a:lnTo>
                  <a:lnTo>
                    <a:pt x="100" y="3282"/>
                  </a:lnTo>
                  <a:lnTo>
                    <a:pt x="91" y="3177"/>
                  </a:lnTo>
                  <a:lnTo>
                    <a:pt x="83" y="3072"/>
                  </a:lnTo>
                  <a:lnTo>
                    <a:pt x="74" y="2966"/>
                  </a:lnTo>
                  <a:lnTo>
                    <a:pt x="66" y="2862"/>
                  </a:lnTo>
                  <a:lnTo>
                    <a:pt x="58" y="2756"/>
                  </a:lnTo>
                  <a:lnTo>
                    <a:pt x="50" y="2651"/>
                  </a:lnTo>
                  <a:lnTo>
                    <a:pt x="44" y="2546"/>
                  </a:lnTo>
                  <a:lnTo>
                    <a:pt x="36" y="2441"/>
                  </a:lnTo>
                  <a:lnTo>
                    <a:pt x="31" y="2336"/>
                  </a:lnTo>
                  <a:lnTo>
                    <a:pt x="25" y="2230"/>
                  </a:lnTo>
                  <a:lnTo>
                    <a:pt x="20" y="2125"/>
                  </a:lnTo>
                  <a:lnTo>
                    <a:pt x="15" y="2020"/>
                  </a:lnTo>
                  <a:lnTo>
                    <a:pt x="11" y="1915"/>
                  </a:lnTo>
                  <a:lnTo>
                    <a:pt x="7" y="1810"/>
                  </a:lnTo>
                  <a:lnTo>
                    <a:pt x="5" y="1704"/>
                  </a:lnTo>
                  <a:lnTo>
                    <a:pt x="3" y="1598"/>
                  </a:lnTo>
                  <a:lnTo>
                    <a:pt x="1" y="1493"/>
                  </a:lnTo>
                  <a:lnTo>
                    <a:pt x="0" y="1387"/>
                  </a:lnTo>
                  <a:lnTo>
                    <a:pt x="0" y="1281"/>
                  </a:lnTo>
                  <a:lnTo>
                    <a:pt x="1" y="1175"/>
                  </a:lnTo>
                  <a:lnTo>
                    <a:pt x="2" y="1069"/>
                  </a:lnTo>
                  <a:lnTo>
                    <a:pt x="5" y="962"/>
                  </a:lnTo>
                  <a:lnTo>
                    <a:pt x="542" y="256"/>
                  </a:lnTo>
                  <a:lnTo>
                    <a:pt x="740" y="173"/>
                  </a:lnTo>
                  <a:lnTo>
                    <a:pt x="2049" y="0"/>
                  </a:lnTo>
                  <a:lnTo>
                    <a:pt x="2867" y="112"/>
                  </a:lnTo>
                  <a:lnTo>
                    <a:pt x="2920" y="111"/>
                  </a:lnTo>
                  <a:lnTo>
                    <a:pt x="2974" y="111"/>
                  </a:lnTo>
                  <a:lnTo>
                    <a:pt x="3027" y="109"/>
                  </a:lnTo>
                  <a:lnTo>
                    <a:pt x="3080" y="107"/>
                  </a:lnTo>
                  <a:lnTo>
                    <a:pt x="3134" y="104"/>
                  </a:lnTo>
                  <a:lnTo>
                    <a:pt x="3187" y="101"/>
                  </a:lnTo>
                  <a:lnTo>
                    <a:pt x="3240" y="98"/>
                  </a:lnTo>
                  <a:lnTo>
                    <a:pt x="3294" y="95"/>
                  </a:lnTo>
                  <a:lnTo>
                    <a:pt x="3347" y="92"/>
                  </a:lnTo>
                  <a:lnTo>
                    <a:pt x="3400" y="90"/>
                  </a:lnTo>
                  <a:lnTo>
                    <a:pt x="3454" y="87"/>
                  </a:lnTo>
                  <a:lnTo>
                    <a:pt x="3507" y="85"/>
                  </a:lnTo>
                  <a:lnTo>
                    <a:pt x="3560" y="84"/>
                  </a:lnTo>
                  <a:lnTo>
                    <a:pt x="3613" y="83"/>
                  </a:lnTo>
                  <a:lnTo>
                    <a:pt x="3667" y="83"/>
                  </a:lnTo>
                  <a:lnTo>
                    <a:pt x="3720" y="85"/>
                  </a:lnTo>
                  <a:lnTo>
                    <a:pt x="3773" y="86"/>
                  </a:lnTo>
                  <a:lnTo>
                    <a:pt x="3827" y="89"/>
                  </a:lnTo>
                  <a:lnTo>
                    <a:pt x="3879" y="94"/>
                  </a:lnTo>
                  <a:lnTo>
                    <a:pt x="3933" y="99"/>
                  </a:lnTo>
                  <a:lnTo>
                    <a:pt x="3986" y="107"/>
                  </a:lnTo>
                  <a:lnTo>
                    <a:pt x="4039" y="115"/>
                  </a:lnTo>
                  <a:lnTo>
                    <a:pt x="4093" y="125"/>
                  </a:lnTo>
                  <a:lnTo>
                    <a:pt x="4146" y="138"/>
                  </a:lnTo>
                  <a:lnTo>
                    <a:pt x="4199" y="152"/>
                  </a:lnTo>
                  <a:lnTo>
                    <a:pt x="4252" y="168"/>
                  </a:lnTo>
                  <a:lnTo>
                    <a:pt x="4305" y="186"/>
                  </a:lnTo>
                  <a:lnTo>
                    <a:pt x="4359" y="207"/>
                  </a:lnTo>
                  <a:lnTo>
                    <a:pt x="4412" y="230"/>
                  </a:lnTo>
                  <a:lnTo>
                    <a:pt x="4465" y="255"/>
                  </a:lnTo>
                  <a:lnTo>
                    <a:pt x="4519" y="283"/>
                  </a:lnTo>
                  <a:lnTo>
                    <a:pt x="4572" y="313"/>
                  </a:lnTo>
                  <a:lnTo>
                    <a:pt x="4713" y="512"/>
                  </a:lnTo>
                  <a:lnTo>
                    <a:pt x="4726" y="575"/>
                  </a:lnTo>
                  <a:lnTo>
                    <a:pt x="4738" y="639"/>
                  </a:lnTo>
                  <a:lnTo>
                    <a:pt x="4748" y="704"/>
                  </a:lnTo>
                  <a:lnTo>
                    <a:pt x="4759" y="767"/>
                  </a:lnTo>
                  <a:lnTo>
                    <a:pt x="4768" y="831"/>
                  </a:lnTo>
                  <a:lnTo>
                    <a:pt x="4776" y="895"/>
                  </a:lnTo>
                  <a:lnTo>
                    <a:pt x="4785" y="959"/>
                  </a:lnTo>
                  <a:lnTo>
                    <a:pt x="4792" y="1023"/>
                  </a:lnTo>
                  <a:lnTo>
                    <a:pt x="4799" y="1087"/>
                  </a:lnTo>
                  <a:lnTo>
                    <a:pt x="4805" y="1150"/>
                  </a:lnTo>
                  <a:lnTo>
                    <a:pt x="4811" y="1214"/>
                  </a:lnTo>
                  <a:lnTo>
                    <a:pt x="4816" y="1278"/>
                  </a:lnTo>
                  <a:lnTo>
                    <a:pt x="4821" y="1342"/>
                  </a:lnTo>
                  <a:lnTo>
                    <a:pt x="4826" y="1406"/>
                  </a:lnTo>
                  <a:lnTo>
                    <a:pt x="4830" y="1469"/>
                  </a:lnTo>
                  <a:lnTo>
                    <a:pt x="4834" y="1533"/>
                  </a:lnTo>
                  <a:lnTo>
                    <a:pt x="4838" y="1598"/>
                  </a:lnTo>
                  <a:lnTo>
                    <a:pt x="4842" y="1661"/>
                  </a:lnTo>
                  <a:lnTo>
                    <a:pt x="4846" y="1725"/>
                  </a:lnTo>
                  <a:lnTo>
                    <a:pt x="4850" y="1789"/>
                  </a:lnTo>
                  <a:lnTo>
                    <a:pt x="4854" y="1852"/>
                  </a:lnTo>
                  <a:lnTo>
                    <a:pt x="4858" y="1916"/>
                  </a:lnTo>
                  <a:lnTo>
                    <a:pt x="4862" y="1981"/>
                  </a:lnTo>
                  <a:lnTo>
                    <a:pt x="4867" y="2044"/>
                  </a:lnTo>
                  <a:lnTo>
                    <a:pt x="4871" y="2108"/>
                  </a:lnTo>
                  <a:lnTo>
                    <a:pt x="4877" y="2172"/>
                  </a:lnTo>
                  <a:lnTo>
                    <a:pt x="4882" y="2235"/>
                  </a:lnTo>
                  <a:lnTo>
                    <a:pt x="4887" y="2299"/>
                  </a:lnTo>
                  <a:lnTo>
                    <a:pt x="4894" y="2364"/>
                  </a:lnTo>
                  <a:lnTo>
                    <a:pt x="4900" y="2427"/>
                  </a:lnTo>
                  <a:lnTo>
                    <a:pt x="4907" y="2491"/>
                  </a:lnTo>
                  <a:lnTo>
                    <a:pt x="4915" y="2555"/>
                  </a:lnTo>
                  <a:lnTo>
                    <a:pt x="4828" y="3009"/>
                  </a:lnTo>
                  <a:lnTo>
                    <a:pt x="4831" y="3060"/>
                  </a:lnTo>
                  <a:lnTo>
                    <a:pt x="4835" y="3110"/>
                  </a:lnTo>
                  <a:lnTo>
                    <a:pt x="4839" y="3161"/>
                  </a:lnTo>
                  <a:lnTo>
                    <a:pt x="4843" y="3212"/>
                  </a:lnTo>
                  <a:lnTo>
                    <a:pt x="4847" y="3263"/>
                  </a:lnTo>
                  <a:lnTo>
                    <a:pt x="4852" y="3314"/>
                  </a:lnTo>
                  <a:lnTo>
                    <a:pt x="4856" y="3365"/>
                  </a:lnTo>
                  <a:lnTo>
                    <a:pt x="4860" y="3416"/>
                  </a:lnTo>
                  <a:lnTo>
                    <a:pt x="4864" y="3467"/>
                  </a:lnTo>
                  <a:lnTo>
                    <a:pt x="4867" y="3518"/>
                  </a:lnTo>
                  <a:lnTo>
                    <a:pt x="4869" y="3570"/>
                  </a:lnTo>
                  <a:lnTo>
                    <a:pt x="4870" y="3620"/>
                  </a:lnTo>
                  <a:lnTo>
                    <a:pt x="4869" y="3671"/>
                  </a:lnTo>
                  <a:lnTo>
                    <a:pt x="4868" y="3722"/>
                  </a:lnTo>
                  <a:lnTo>
                    <a:pt x="4866" y="3773"/>
                  </a:lnTo>
                  <a:lnTo>
                    <a:pt x="4861" y="3823"/>
                  </a:lnTo>
                  <a:lnTo>
                    <a:pt x="4854" y="3874"/>
                  </a:lnTo>
                  <a:lnTo>
                    <a:pt x="4846" y="3924"/>
                  </a:lnTo>
                  <a:lnTo>
                    <a:pt x="4836" y="3974"/>
                  </a:lnTo>
                  <a:lnTo>
                    <a:pt x="4823" y="4024"/>
                  </a:lnTo>
                  <a:lnTo>
                    <a:pt x="4808" y="4074"/>
                  </a:lnTo>
                  <a:lnTo>
                    <a:pt x="4790" y="4122"/>
                  </a:lnTo>
                  <a:lnTo>
                    <a:pt x="4769" y="4172"/>
                  </a:lnTo>
                  <a:lnTo>
                    <a:pt x="4745" y="4220"/>
                  </a:lnTo>
                  <a:lnTo>
                    <a:pt x="4719" y="4268"/>
                  </a:lnTo>
                  <a:lnTo>
                    <a:pt x="4689" y="4316"/>
                  </a:lnTo>
                  <a:lnTo>
                    <a:pt x="4655" y="4364"/>
                  </a:lnTo>
                  <a:lnTo>
                    <a:pt x="4617" y="4411"/>
                  </a:lnTo>
                  <a:lnTo>
                    <a:pt x="4576" y="4457"/>
                  </a:lnTo>
                  <a:lnTo>
                    <a:pt x="4531" y="4503"/>
                  </a:lnTo>
                  <a:lnTo>
                    <a:pt x="4482" y="4550"/>
                  </a:lnTo>
                  <a:lnTo>
                    <a:pt x="4428" y="4594"/>
                  </a:lnTo>
                  <a:lnTo>
                    <a:pt x="4089" y="4710"/>
                  </a:lnTo>
                  <a:lnTo>
                    <a:pt x="3462" y="4710"/>
                  </a:lnTo>
                  <a:lnTo>
                    <a:pt x="2474" y="4681"/>
                  </a:lnTo>
                  <a:lnTo>
                    <a:pt x="801" y="4742"/>
                  </a:lnTo>
                  <a:lnTo>
                    <a:pt x="740" y="47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57" name="Freeform 166"/>
            <p:cNvSpPr>
              <a:spLocks/>
            </p:cNvSpPr>
            <p:nvPr/>
          </p:nvSpPr>
          <p:spPr bwMode="auto">
            <a:xfrm>
              <a:off x="1172" y="3271"/>
              <a:ext cx="1093" cy="2478"/>
            </a:xfrm>
            <a:custGeom>
              <a:avLst/>
              <a:gdLst>
                <a:gd name="T0" fmla="*/ 2290 w 1021"/>
                <a:gd name="T1" fmla="*/ 5620 h 2382"/>
                <a:gd name="T2" fmla="*/ 1261 w 1021"/>
                <a:gd name="T3" fmla="*/ 5011 h 2382"/>
                <a:gd name="T4" fmla="*/ 732 w 1021"/>
                <a:gd name="T5" fmla="*/ 4591 h 2382"/>
                <a:gd name="T6" fmla="*/ 684 w 1021"/>
                <a:gd name="T7" fmla="*/ 4303 h 2382"/>
                <a:gd name="T8" fmla="*/ 638 w 1021"/>
                <a:gd name="T9" fmla="*/ 4004 h 2382"/>
                <a:gd name="T10" fmla="*/ 590 w 1021"/>
                <a:gd name="T11" fmla="*/ 3720 h 2382"/>
                <a:gd name="T12" fmla="*/ 544 w 1021"/>
                <a:gd name="T13" fmla="*/ 3434 h 2382"/>
                <a:gd name="T14" fmla="*/ 494 w 1021"/>
                <a:gd name="T15" fmla="*/ 3145 h 2382"/>
                <a:gd name="T16" fmla="*/ 449 w 1021"/>
                <a:gd name="T17" fmla="*/ 2859 h 2382"/>
                <a:gd name="T18" fmla="*/ 396 w 1021"/>
                <a:gd name="T19" fmla="*/ 2575 h 2382"/>
                <a:gd name="T20" fmla="*/ 351 w 1021"/>
                <a:gd name="T21" fmla="*/ 2290 h 2382"/>
                <a:gd name="T22" fmla="*/ 306 w 1021"/>
                <a:gd name="T23" fmla="*/ 2004 h 2382"/>
                <a:gd name="T24" fmla="*/ 255 w 1021"/>
                <a:gd name="T25" fmla="*/ 1720 h 2382"/>
                <a:gd name="T26" fmla="*/ 206 w 1021"/>
                <a:gd name="T27" fmla="*/ 1427 h 2382"/>
                <a:gd name="T28" fmla="*/ 163 w 1021"/>
                <a:gd name="T29" fmla="*/ 1150 h 2382"/>
                <a:gd name="T30" fmla="*/ 116 w 1021"/>
                <a:gd name="T31" fmla="*/ 854 h 2382"/>
                <a:gd name="T32" fmla="*/ 63 w 1021"/>
                <a:gd name="T33" fmla="*/ 567 h 2382"/>
                <a:gd name="T34" fmla="*/ 5 w 1021"/>
                <a:gd name="T35" fmla="*/ 274 h 2382"/>
                <a:gd name="T36" fmla="*/ 2809 w 1021"/>
                <a:gd name="T37" fmla="*/ 0 h 2382"/>
                <a:gd name="T38" fmla="*/ 1261 w 1021"/>
                <a:gd name="T39" fmla="*/ 1626 h 2382"/>
                <a:gd name="T40" fmla="*/ 1261 w 1021"/>
                <a:gd name="T41" fmla="*/ 2429 h 2382"/>
                <a:gd name="T42" fmla="*/ 2211 w 1021"/>
                <a:gd name="T43" fmla="*/ 2897 h 2382"/>
                <a:gd name="T44" fmla="*/ 2313 w 1021"/>
                <a:gd name="T45" fmla="*/ 3004 h 2382"/>
                <a:gd name="T46" fmla="*/ 2417 w 1021"/>
                <a:gd name="T47" fmla="*/ 3117 h 2382"/>
                <a:gd name="T48" fmla="*/ 2495 w 1021"/>
                <a:gd name="T49" fmla="*/ 3230 h 2382"/>
                <a:gd name="T50" fmla="*/ 2569 w 1021"/>
                <a:gd name="T51" fmla="*/ 3339 h 2382"/>
                <a:gd name="T52" fmla="*/ 2627 w 1021"/>
                <a:gd name="T53" fmla="*/ 3449 h 2382"/>
                <a:gd name="T54" fmla="*/ 2693 w 1021"/>
                <a:gd name="T55" fmla="*/ 3557 h 2382"/>
                <a:gd name="T56" fmla="*/ 2736 w 1021"/>
                <a:gd name="T57" fmla="*/ 3675 h 2382"/>
                <a:gd name="T58" fmla="*/ 2788 w 1021"/>
                <a:gd name="T59" fmla="*/ 3781 h 2382"/>
                <a:gd name="T60" fmla="*/ 2812 w 1021"/>
                <a:gd name="T61" fmla="*/ 3893 h 2382"/>
                <a:gd name="T62" fmla="*/ 2853 w 1021"/>
                <a:gd name="T63" fmla="*/ 4004 h 2382"/>
                <a:gd name="T64" fmla="*/ 2886 w 1021"/>
                <a:gd name="T65" fmla="*/ 4121 h 2382"/>
                <a:gd name="T66" fmla="*/ 2918 w 1021"/>
                <a:gd name="T67" fmla="*/ 4242 h 2382"/>
                <a:gd name="T68" fmla="*/ 2954 w 1021"/>
                <a:gd name="T69" fmla="*/ 4358 h 2382"/>
                <a:gd name="T70" fmla="*/ 2991 w 1021"/>
                <a:gd name="T71" fmla="*/ 4482 h 2382"/>
                <a:gd name="T72" fmla="*/ 3033 w 1021"/>
                <a:gd name="T73" fmla="*/ 4604 h 2382"/>
                <a:gd name="T74" fmla="*/ 3109 w 1021"/>
                <a:gd name="T75" fmla="*/ 4743 h 2382"/>
                <a:gd name="T76" fmla="*/ 3242 w 1021"/>
                <a:gd name="T77" fmla="*/ 4865 h 2382"/>
                <a:gd name="T78" fmla="*/ 3400 w 1021"/>
                <a:gd name="T79" fmla="*/ 4976 h 2382"/>
                <a:gd name="T80" fmla="*/ 3594 w 1021"/>
                <a:gd name="T81" fmla="*/ 5076 h 2382"/>
                <a:gd name="T82" fmla="*/ 3791 w 1021"/>
                <a:gd name="T83" fmla="*/ 5160 h 2382"/>
                <a:gd name="T84" fmla="*/ 3989 w 1021"/>
                <a:gd name="T85" fmla="*/ 5235 h 2382"/>
                <a:gd name="T86" fmla="*/ 4195 w 1021"/>
                <a:gd name="T87" fmla="*/ 5308 h 2382"/>
                <a:gd name="T88" fmla="*/ 4371 w 1021"/>
                <a:gd name="T89" fmla="*/ 5378 h 2382"/>
                <a:gd name="T90" fmla="*/ 4485 w 1021"/>
                <a:gd name="T91" fmla="*/ 5462 h 2382"/>
                <a:gd name="T92" fmla="*/ 4543 w 1021"/>
                <a:gd name="T93" fmla="*/ 5520 h 2382"/>
                <a:gd name="T94" fmla="*/ 4565 w 1021"/>
                <a:gd name="T95" fmla="*/ 5548 h 2382"/>
                <a:gd name="T96" fmla="*/ 4570 w 1021"/>
                <a:gd name="T97" fmla="*/ 5556 h 2382"/>
                <a:gd name="T98" fmla="*/ 2919 w 1021"/>
                <a:gd name="T99" fmla="*/ 5683 h 238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21"/>
                <a:gd name="T151" fmla="*/ 0 h 2382"/>
                <a:gd name="T152" fmla="*/ 1021 w 1021"/>
                <a:gd name="T153" fmla="*/ 2382 h 238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21" h="2382">
                  <a:moveTo>
                    <a:pt x="595" y="2356"/>
                  </a:moveTo>
                  <a:lnTo>
                    <a:pt x="512" y="2356"/>
                  </a:lnTo>
                  <a:lnTo>
                    <a:pt x="282" y="2270"/>
                  </a:lnTo>
                  <a:lnTo>
                    <a:pt x="282" y="2101"/>
                  </a:lnTo>
                  <a:lnTo>
                    <a:pt x="170" y="1985"/>
                  </a:lnTo>
                  <a:lnTo>
                    <a:pt x="165" y="1924"/>
                  </a:lnTo>
                  <a:lnTo>
                    <a:pt x="159" y="1863"/>
                  </a:lnTo>
                  <a:lnTo>
                    <a:pt x="154" y="1802"/>
                  </a:lnTo>
                  <a:lnTo>
                    <a:pt x="149" y="1741"/>
                  </a:lnTo>
                  <a:lnTo>
                    <a:pt x="143" y="1680"/>
                  </a:lnTo>
                  <a:lnTo>
                    <a:pt x="137" y="1620"/>
                  </a:lnTo>
                  <a:lnTo>
                    <a:pt x="132" y="1559"/>
                  </a:lnTo>
                  <a:lnTo>
                    <a:pt x="126" y="1499"/>
                  </a:lnTo>
                  <a:lnTo>
                    <a:pt x="121" y="1439"/>
                  </a:lnTo>
                  <a:lnTo>
                    <a:pt x="116" y="1379"/>
                  </a:lnTo>
                  <a:lnTo>
                    <a:pt x="110" y="1319"/>
                  </a:lnTo>
                  <a:lnTo>
                    <a:pt x="105" y="1259"/>
                  </a:lnTo>
                  <a:lnTo>
                    <a:pt x="100" y="1199"/>
                  </a:lnTo>
                  <a:lnTo>
                    <a:pt x="95" y="1139"/>
                  </a:lnTo>
                  <a:lnTo>
                    <a:pt x="89" y="1079"/>
                  </a:lnTo>
                  <a:lnTo>
                    <a:pt x="83" y="1020"/>
                  </a:lnTo>
                  <a:lnTo>
                    <a:pt x="78" y="960"/>
                  </a:lnTo>
                  <a:lnTo>
                    <a:pt x="73" y="900"/>
                  </a:lnTo>
                  <a:lnTo>
                    <a:pt x="68" y="840"/>
                  </a:lnTo>
                  <a:lnTo>
                    <a:pt x="63" y="780"/>
                  </a:lnTo>
                  <a:lnTo>
                    <a:pt x="57" y="721"/>
                  </a:lnTo>
                  <a:lnTo>
                    <a:pt x="52" y="660"/>
                  </a:lnTo>
                  <a:lnTo>
                    <a:pt x="46" y="600"/>
                  </a:lnTo>
                  <a:lnTo>
                    <a:pt x="41" y="540"/>
                  </a:lnTo>
                  <a:lnTo>
                    <a:pt x="36" y="480"/>
                  </a:lnTo>
                  <a:lnTo>
                    <a:pt x="31" y="419"/>
                  </a:lnTo>
                  <a:lnTo>
                    <a:pt x="26" y="359"/>
                  </a:lnTo>
                  <a:lnTo>
                    <a:pt x="20" y="299"/>
                  </a:lnTo>
                  <a:lnTo>
                    <a:pt x="15" y="237"/>
                  </a:lnTo>
                  <a:lnTo>
                    <a:pt x="11" y="176"/>
                  </a:lnTo>
                  <a:lnTo>
                    <a:pt x="5" y="115"/>
                  </a:lnTo>
                  <a:lnTo>
                    <a:pt x="0" y="54"/>
                  </a:lnTo>
                  <a:lnTo>
                    <a:pt x="628" y="0"/>
                  </a:lnTo>
                  <a:lnTo>
                    <a:pt x="628" y="256"/>
                  </a:lnTo>
                  <a:lnTo>
                    <a:pt x="282" y="681"/>
                  </a:lnTo>
                  <a:lnTo>
                    <a:pt x="257" y="850"/>
                  </a:lnTo>
                  <a:lnTo>
                    <a:pt x="282" y="1020"/>
                  </a:lnTo>
                  <a:lnTo>
                    <a:pt x="480" y="1189"/>
                  </a:lnTo>
                  <a:lnTo>
                    <a:pt x="493" y="1213"/>
                  </a:lnTo>
                  <a:lnTo>
                    <a:pt x="506" y="1236"/>
                  </a:lnTo>
                  <a:lnTo>
                    <a:pt x="517" y="1260"/>
                  </a:lnTo>
                  <a:lnTo>
                    <a:pt x="528" y="1284"/>
                  </a:lnTo>
                  <a:lnTo>
                    <a:pt x="539" y="1307"/>
                  </a:lnTo>
                  <a:lnTo>
                    <a:pt x="549" y="1330"/>
                  </a:lnTo>
                  <a:lnTo>
                    <a:pt x="558" y="1354"/>
                  </a:lnTo>
                  <a:lnTo>
                    <a:pt x="566" y="1377"/>
                  </a:lnTo>
                  <a:lnTo>
                    <a:pt x="574" y="1400"/>
                  </a:lnTo>
                  <a:lnTo>
                    <a:pt x="581" y="1423"/>
                  </a:lnTo>
                  <a:lnTo>
                    <a:pt x="588" y="1446"/>
                  </a:lnTo>
                  <a:lnTo>
                    <a:pt x="595" y="1469"/>
                  </a:lnTo>
                  <a:lnTo>
                    <a:pt x="601" y="1492"/>
                  </a:lnTo>
                  <a:lnTo>
                    <a:pt x="606" y="1516"/>
                  </a:lnTo>
                  <a:lnTo>
                    <a:pt x="611" y="1539"/>
                  </a:lnTo>
                  <a:lnTo>
                    <a:pt x="616" y="1562"/>
                  </a:lnTo>
                  <a:lnTo>
                    <a:pt x="621" y="1585"/>
                  </a:lnTo>
                  <a:lnTo>
                    <a:pt x="625" y="1609"/>
                  </a:lnTo>
                  <a:lnTo>
                    <a:pt x="629" y="1632"/>
                  </a:lnTo>
                  <a:lnTo>
                    <a:pt x="633" y="1656"/>
                  </a:lnTo>
                  <a:lnTo>
                    <a:pt x="637" y="1680"/>
                  </a:lnTo>
                  <a:lnTo>
                    <a:pt x="641" y="1704"/>
                  </a:lnTo>
                  <a:lnTo>
                    <a:pt x="645" y="1728"/>
                  </a:lnTo>
                  <a:lnTo>
                    <a:pt x="648" y="1752"/>
                  </a:lnTo>
                  <a:lnTo>
                    <a:pt x="652" y="1777"/>
                  </a:lnTo>
                  <a:lnTo>
                    <a:pt x="656" y="1802"/>
                  </a:lnTo>
                  <a:lnTo>
                    <a:pt x="660" y="1827"/>
                  </a:lnTo>
                  <a:lnTo>
                    <a:pt x="664" y="1853"/>
                  </a:lnTo>
                  <a:lnTo>
                    <a:pt x="668" y="1878"/>
                  </a:lnTo>
                  <a:lnTo>
                    <a:pt x="672" y="1904"/>
                  </a:lnTo>
                  <a:lnTo>
                    <a:pt x="677" y="1930"/>
                  </a:lnTo>
                  <a:lnTo>
                    <a:pt x="682" y="1957"/>
                  </a:lnTo>
                  <a:lnTo>
                    <a:pt x="694" y="1987"/>
                  </a:lnTo>
                  <a:lnTo>
                    <a:pt x="707" y="2015"/>
                  </a:lnTo>
                  <a:lnTo>
                    <a:pt x="723" y="2041"/>
                  </a:lnTo>
                  <a:lnTo>
                    <a:pt x="741" y="2065"/>
                  </a:lnTo>
                  <a:lnTo>
                    <a:pt x="760" y="2087"/>
                  </a:lnTo>
                  <a:lnTo>
                    <a:pt x="781" y="2108"/>
                  </a:lnTo>
                  <a:lnTo>
                    <a:pt x="802" y="2128"/>
                  </a:lnTo>
                  <a:lnTo>
                    <a:pt x="824" y="2146"/>
                  </a:lnTo>
                  <a:lnTo>
                    <a:pt x="847" y="2163"/>
                  </a:lnTo>
                  <a:lnTo>
                    <a:pt x="870" y="2179"/>
                  </a:lnTo>
                  <a:lnTo>
                    <a:pt x="892" y="2195"/>
                  </a:lnTo>
                  <a:lnTo>
                    <a:pt x="914" y="2210"/>
                  </a:lnTo>
                  <a:lnTo>
                    <a:pt x="936" y="2225"/>
                  </a:lnTo>
                  <a:lnTo>
                    <a:pt x="956" y="2239"/>
                  </a:lnTo>
                  <a:lnTo>
                    <a:pt x="975" y="2255"/>
                  </a:lnTo>
                  <a:lnTo>
                    <a:pt x="992" y="2270"/>
                  </a:lnTo>
                  <a:lnTo>
                    <a:pt x="1001" y="2289"/>
                  </a:lnTo>
                  <a:lnTo>
                    <a:pt x="1009" y="2303"/>
                  </a:lnTo>
                  <a:lnTo>
                    <a:pt x="1014" y="2314"/>
                  </a:lnTo>
                  <a:lnTo>
                    <a:pt x="1017" y="2321"/>
                  </a:lnTo>
                  <a:lnTo>
                    <a:pt x="1020" y="2325"/>
                  </a:lnTo>
                  <a:lnTo>
                    <a:pt x="1020" y="2327"/>
                  </a:lnTo>
                  <a:lnTo>
                    <a:pt x="1021" y="2328"/>
                  </a:lnTo>
                  <a:lnTo>
                    <a:pt x="653" y="2382"/>
                  </a:lnTo>
                  <a:lnTo>
                    <a:pt x="595" y="235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58" name="Freeform 167"/>
            <p:cNvSpPr>
              <a:spLocks/>
            </p:cNvSpPr>
            <p:nvPr/>
          </p:nvSpPr>
          <p:spPr bwMode="auto">
            <a:xfrm>
              <a:off x="2564" y="5381"/>
              <a:ext cx="937" cy="368"/>
            </a:xfrm>
            <a:custGeom>
              <a:avLst/>
              <a:gdLst>
                <a:gd name="T0" fmla="*/ 0 w 937"/>
                <a:gd name="T1" fmla="*/ 368 h 368"/>
                <a:gd name="T2" fmla="*/ 0 w 937"/>
                <a:gd name="T3" fmla="*/ 198 h 368"/>
                <a:gd name="T4" fmla="*/ 876 w 937"/>
                <a:gd name="T5" fmla="*/ 0 h 368"/>
                <a:gd name="T6" fmla="*/ 937 w 937"/>
                <a:gd name="T7" fmla="*/ 314 h 368"/>
                <a:gd name="T8" fmla="*/ 54 w 937"/>
                <a:gd name="T9" fmla="*/ 368 h 368"/>
                <a:gd name="T10" fmla="*/ 0 w 937"/>
                <a:gd name="T11" fmla="*/ 368 h 3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37"/>
                <a:gd name="T19" fmla="*/ 0 h 368"/>
                <a:gd name="T20" fmla="*/ 937 w 937"/>
                <a:gd name="T21" fmla="*/ 368 h 3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37" h="368">
                  <a:moveTo>
                    <a:pt x="0" y="368"/>
                  </a:moveTo>
                  <a:lnTo>
                    <a:pt x="0" y="198"/>
                  </a:lnTo>
                  <a:lnTo>
                    <a:pt x="876" y="0"/>
                  </a:lnTo>
                  <a:lnTo>
                    <a:pt x="937" y="314"/>
                  </a:lnTo>
                  <a:lnTo>
                    <a:pt x="54" y="368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99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59" name="Freeform 168"/>
            <p:cNvSpPr>
              <a:spLocks/>
            </p:cNvSpPr>
            <p:nvPr/>
          </p:nvSpPr>
          <p:spPr bwMode="auto">
            <a:xfrm>
              <a:off x="3658" y="4076"/>
              <a:ext cx="1231" cy="1673"/>
            </a:xfrm>
            <a:custGeom>
              <a:avLst/>
              <a:gdLst>
                <a:gd name="T0" fmla="*/ 546 w 1087"/>
                <a:gd name="T1" fmla="*/ 1673 h 1673"/>
                <a:gd name="T2" fmla="*/ 493 w 1087"/>
                <a:gd name="T3" fmla="*/ 1625 h 1673"/>
                <a:gd name="T4" fmla="*/ 446 w 1087"/>
                <a:gd name="T5" fmla="*/ 1577 h 1673"/>
                <a:gd name="T6" fmla="*/ 394 w 1087"/>
                <a:gd name="T7" fmla="*/ 1530 h 1673"/>
                <a:gd name="T8" fmla="*/ 348 w 1087"/>
                <a:gd name="T9" fmla="*/ 1482 h 1673"/>
                <a:gd name="T10" fmla="*/ 307 w 1087"/>
                <a:gd name="T11" fmla="*/ 1435 h 1673"/>
                <a:gd name="T12" fmla="*/ 239 w 1087"/>
                <a:gd name="T13" fmla="*/ 1388 h 1673"/>
                <a:gd name="T14" fmla="*/ 206 w 1087"/>
                <a:gd name="T15" fmla="*/ 1341 h 1673"/>
                <a:gd name="T16" fmla="*/ 145 w 1087"/>
                <a:gd name="T17" fmla="*/ 1294 h 1673"/>
                <a:gd name="T18" fmla="*/ 113 w 1087"/>
                <a:gd name="T19" fmla="*/ 1247 h 1673"/>
                <a:gd name="T20" fmla="*/ 78 w 1087"/>
                <a:gd name="T21" fmla="*/ 1199 h 1673"/>
                <a:gd name="T22" fmla="*/ 3 w 1087"/>
                <a:gd name="T23" fmla="*/ 1153 h 1673"/>
                <a:gd name="T24" fmla="*/ 1 w 1087"/>
                <a:gd name="T25" fmla="*/ 1106 h 1673"/>
                <a:gd name="T26" fmla="*/ 1 w 1087"/>
                <a:gd name="T27" fmla="*/ 1059 h 1673"/>
                <a:gd name="T28" fmla="*/ 0 w 1087"/>
                <a:gd name="T29" fmla="*/ 1012 h 1673"/>
                <a:gd name="T30" fmla="*/ 0 w 1087"/>
                <a:gd name="T31" fmla="*/ 965 h 1673"/>
                <a:gd name="T32" fmla="*/ 1 w 1087"/>
                <a:gd name="T33" fmla="*/ 918 h 1673"/>
                <a:gd name="T34" fmla="*/ 3 w 1087"/>
                <a:gd name="T35" fmla="*/ 870 h 1673"/>
                <a:gd name="T36" fmla="*/ 78 w 1087"/>
                <a:gd name="T37" fmla="*/ 824 h 1673"/>
                <a:gd name="T38" fmla="*/ 128 w 1087"/>
                <a:gd name="T39" fmla="*/ 776 h 1673"/>
                <a:gd name="T40" fmla="*/ 211 w 1087"/>
                <a:gd name="T41" fmla="*/ 729 h 1673"/>
                <a:gd name="T42" fmla="*/ 307 w 1087"/>
                <a:gd name="T43" fmla="*/ 681 h 1673"/>
                <a:gd name="T44" fmla="*/ 426 w 1087"/>
                <a:gd name="T45" fmla="*/ 633 h 1673"/>
                <a:gd name="T46" fmla="*/ 546 w 1087"/>
                <a:gd name="T47" fmla="*/ 585 h 1673"/>
                <a:gd name="T48" fmla="*/ 700 w 1087"/>
                <a:gd name="T49" fmla="*/ 536 h 1673"/>
                <a:gd name="T50" fmla="*/ 848 w 1087"/>
                <a:gd name="T51" fmla="*/ 488 h 1673"/>
                <a:gd name="T52" fmla="*/ 1065 w 1087"/>
                <a:gd name="T53" fmla="*/ 439 h 1673"/>
                <a:gd name="T54" fmla="*/ 1279 w 1087"/>
                <a:gd name="T55" fmla="*/ 391 h 1673"/>
                <a:gd name="T56" fmla="*/ 1513 w 1087"/>
                <a:gd name="T57" fmla="*/ 341 h 1673"/>
                <a:gd name="T58" fmla="*/ 1779 w 1087"/>
                <a:gd name="T59" fmla="*/ 292 h 1673"/>
                <a:gd name="T60" fmla="*/ 2081 w 1087"/>
                <a:gd name="T61" fmla="*/ 242 h 1673"/>
                <a:gd name="T62" fmla="*/ 2401 w 1087"/>
                <a:gd name="T63" fmla="*/ 192 h 1673"/>
                <a:gd name="T64" fmla="*/ 2759 w 1087"/>
                <a:gd name="T65" fmla="*/ 141 h 1673"/>
                <a:gd name="T66" fmla="*/ 4510 w 1087"/>
                <a:gd name="T67" fmla="*/ 87 h 1673"/>
                <a:gd name="T68" fmla="*/ 5753 w 1087"/>
                <a:gd name="T69" fmla="*/ 0 h 1673"/>
                <a:gd name="T70" fmla="*/ 8435 w 1087"/>
                <a:gd name="T71" fmla="*/ 257 h 1673"/>
                <a:gd name="T72" fmla="*/ 11062 w 1087"/>
                <a:gd name="T73" fmla="*/ 480 h 1673"/>
                <a:gd name="T74" fmla="*/ 9334 w 1087"/>
                <a:gd name="T75" fmla="*/ 621 h 1673"/>
                <a:gd name="T76" fmla="*/ 6260 w 1087"/>
                <a:gd name="T77" fmla="*/ 822 h 1673"/>
                <a:gd name="T78" fmla="*/ 5753 w 1087"/>
                <a:gd name="T79" fmla="*/ 1045 h 1673"/>
                <a:gd name="T80" fmla="*/ 7089 w 1087"/>
                <a:gd name="T81" fmla="*/ 1132 h 1673"/>
                <a:gd name="T82" fmla="*/ 9334 w 1087"/>
                <a:gd name="T83" fmla="*/ 1132 h 1673"/>
                <a:gd name="T84" fmla="*/ 12448 w 1087"/>
                <a:gd name="T85" fmla="*/ 1078 h 1673"/>
                <a:gd name="T86" fmla="*/ 14099 w 1087"/>
                <a:gd name="T87" fmla="*/ 1045 h 1673"/>
                <a:gd name="T88" fmla="*/ 16787 w 1087"/>
                <a:gd name="T89" fmla="*/ 1194 h 1673"/>
                <a:gd name="T90" fmla="*/ 16787 w 1087"/>
                <a:gd name="T91" fmla="*/ 1305 h 1673"/>
                <a:gd name="T92" fmla="*/ 11500 w 1087"/>
                <a:gd name="T93" fmla="*/ 1619 h 1673"/>
                <a:gd name="T94" fmla="*/ 8435 w 1087"/>
                <a:gd name="T95" fmla="*/ 1647 h 1673"/>
                <a:gd name="T96" fmla="*/ 1478 w 1087"/>
                <a:gd name="T97" fmla="*/ 1673 h 1673"/>
                <a:gd name="T98" fmla="*/ 546 w 1087"/>
                <a:gd name="T99" fmla="*/ 1673 h 16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87"/>
                <a:gd name="T151" fmla="*/ 0 h 1673"/>
                <a:gd name="T152" fmla="*/ 1087 w 1087"/>
                <a:gd name="T153" fmla="*/ 1673 h 16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87" h="1673">
                  <a:moveTo>
                    <a:pt x="35" y="1673"/>
                  </a:moveTo>
                  <a:lnTo>
                    <a:pt x="32" y="1625"/>
                  </a:lnTo>
                  <a:lnTo>
                    <a:pt x="29" y="1577"/>
                  </a:lnTo>
                  <a:lnTo>
                    <a:pt x="26" y="1530"/>
                  </a:lnTo>
                  <a:lnTo>
                    <a:pt x="23" y="1482"/>
                  </a:lnTo>
                  <a:lnTo>
                    <a:pt x="20" y="1435"/>
                  </a:lnTo>
                  <a:lnTo>
                    <a:pt x="16" y="1388"/>
                  </a:lnTo>
                  <a:lnTo>
                    <a:pt x="13" y="1341"/>
                  </a:lnTo>
                  <a:lnTo>
                    <a:pt x="10" y="1294"/>
                  </a:lnTo>
                  <a:lnTo>
                    <a:pt x="8" y="1247"/>
                  </a:lnTo>
                  <a:lnTo>
                    <a:pt x="5" y="1199"/>
                  </a:lnTo>
                  <a:lnTo>
                    <a:pt x="3" y="1153"/>
                  </a:lnTo>
                  <a:lnTo>
                    <a:pt x="1" y="1106"/>
                  </a:lnTo>
                  <a:lnTo>
                    <a:pt x="1" y="1059"/>
                  </a:lnTo>
                  <a:lnTo>
                    <a:pt x="0" y="1012"/>
                  </a:lnTo>
                  <a:lnTo>
                    <a:pt x="0" y="965"/>
                  </a:lnTo>
                  <a:lnTo>
                    <a:pt x="1" y="918"/>
                  </a:lnTo>
                  <a:lnTo>
                    <a:pt x="3" y="870"/>
                  </a:lnTo>
                  <a:lnTo>
                    <a:pt x="5" y="824"/>
                  </a:lnTo>
                  <a:lnTo>
                    <a:pt x="9" y="776"/>
                  </a:lnTo>
                  <a:lnTo>
                    <a:pt x="14" y="729"/>
                  </a:lnTo>
                  <a:lnTo>
                    <a:pt x="20" y="681"/>
                  </a:lnTo>
                  <a:lnTo>
                    <a:pt x="27" y="633"/>
                  </a:lnTo>
                  <a:lnTo>
                    <a:pt x="35" y="585"/>
                  </a:lnTo>
                  <a:lnTo>
                    <a:pt x="45" y="536"/>
                  </a:lnTo>
                  <a:lnTo>
                    <a:pt x="56" y="488"/>
                  </a:lnTo>
                  <a:lnTo>
                    <a:pt x="68" y="439"/>
                  </a:lnTo>
                  <a:lnTo>
                    <a:pt x="83" y="391"/>
                  </a:lnTo>
                  <a:lnTo>
                    <a:pt x="98" y="341"/>
                  </a:lnTo>
                  <a:lnTo>
                    <a:pt x="116" y="292"/>
                  </a:lnTo>
                  <a:lnTo>
                    <a:pt x="135" y="242"/>
                  </a:lnTo>
                  <a:lnTo>
                    <a:pt x="156" y="192"/>
                  </a:lnTo>
                  <a:lnTo>
                    <a:pt x="179" y="141"/>
                  </a:lnTo>
                  <a:lnTo>
                    <a:pt x="291" y="87"/>
                  </a:lnTo>
                  <a:lnTo>
                    <a:pt x="373" y="0"/>
                  </a:lnTo>
                  <a:lnTo>
                    <a:pt x="546" y="257"/>
                  </a:lnTo>
                  <a:lnTo>
                    <a:pt x="716" y="480"/>
                  </a:lnTo>
                  <a:lnTo>
                    <a:pt x="604" y="621"/>
                  </a:lnTo>
                  <a:lnTo>
                    <a:pt x="406" y="822"/>
                  </a:lnTo>
                  <a:lnTo>
                    <a:pt x="373" y="1045"/>
                  </a:lnTo>
                  <a:lnTo>
                    <a:pt x="460" y="1132"/>
                  </a:lnTo>
                  <a:lnTo>
                    <a:pt x="604" y="1132"/>
                  </a:lnTo>
                  <a:lnTo>
                    <a:pt x="806" y="1078"/>
                  </a:lnTo>
                  <a:lnTo>
                    <a:pt x="914" y="1045"/>
                  </a:lnTo>
                  <a:lnTo>
                    <a:pt x="1087" y="1194"/>
                  </a:lnTo>
                  <a:lnTo>
                    <a:pt x="1087" y="1305"/>
                  </a:lnTo>
                  <a:lnTo>
                    <a:pt x="745" y="1619"/>
                  </a:lnTo>
                  <a:lnTo>
                    <a:pt x="546" y="1647"/>
                  </a:lnTo>
                  <a:lnTo>
                    <a:pt x="96" y="1673"/>
                  </a:lnTo>
                  <a:lnTo>
                    <a:pt x="35" y="167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60" name="Freeform 169"/>
            <p:cNvSpPr>
              <a:spLocks/>
            </p:cNvSpPr>
            <p:nvPr/>
          </p:nvSpPr>
          <p:spPr bwMode="auto">
            <a:xfrm>
              <a:off x="4204" y="3760"/>
              <a:ext cx="1338" cy="1989"/>
            </a:xfrm>
            <a:custGeom>
              <a:avLst/>
              <a:gdLst>
                <a:gd name="T0" fmla="*/ 880 w 1338"/>
                <a:gd name="T1" fmla="*/ 1477 h 1989"/>
                <a:gd name="T2" fmla="*/ 880 w 1338"/>
                <a:gd name="T3" fmla="*/ 1460 h 1989"/>
                <a:gd name="T4" fmla="*/ 880 w 1338"/>
                <a:gd name="T5" fmla="*/ 1452 h 1989"/>
                <a:gd name="T6" fmla="*/ 880 w 1338"/>
                <a:gd name="T7" fmla="*/ 1449 h 1989"/>
                <a:gd name="T8" fmla="*/ 880 w 1338"/>
                <a:gd name="T9" fmla="*/ 1448 h 1989"/>
                <a:gd name="T10" fmla="*/ 541 w 1338"/>
                <a:gd name="T11" fmla="*/ 1279 h 1989"/>
                <a:gd name="T12" fmla="*/ 260 w 1338"/>
                <a:gd name="T13" fmla="*/ 1221 h 1989"/>
                <a:gd name="T14" fmla="*/ 84 w 1338"/>
                <a:gd name="T15" fmla="*/ 1080 h 1989"/>
                <a:gd name="T16" fmla="*/ 210 w 1338"/>
                <a:gd name="T17" fmla="*/ 1042 h 1989"/>
                <a:gd name="T18" fmla="*/ 224 w 1338"/>
                <a:gd name="T19" fmla="*/ 1030 h 1989"/>
                <a:gd name="T20" fmla="*/ 229 w 1338"/>
                <a:gd name="T21" fmla="*/ 1025 h 1989"/>
                <a:gd name="T22" fmla="*/ 231 w 1338"/>
                <a:gd name="T23" fmla="*/ 1023 h 1989"/>
                <a:gd name="T24" fmla="*/ 249 w 1338"/>
                <a:gd name="T25" fmla="*/ 1015 h 1989"/>
                <a:gd name="T26" fmla="*/ 272 w 1338"/>
                <a:gd name="T27" fmla="*/ 1004 h 1989"/>
                <a:gd name="T28" fmla="*/ 283 w 1338"/>
                <a:gd name="T29" fmla="*/ 999 h 1989"/>
                <a:gd name="T30" fmla="*/ 285 w 1338"/>
                <a:gd name="T31" fmla="*/ 998 h 1989"/>
                <a:gd name="T32" fmla="*/ 347 w 1338"/>
                <a:gd name="T33" fmla="*/ 828 h 1989"/>
                <a:gd name="T34" fmla="*/ 58 w 1338"/>
                <a:gd name="T35" fmla="*/ 370 h 1989"/>
                <a:gd name="T36" fmla="*/ 347 w 1338"/>
                <a:gd name="T37" fmla="*/ 486 h 1989"/>
                <a:gd name="T38" fmla="*/ 495 w 1338"/>
                <a:gd name="T39" fmla="*/ 590 h 1989"/>
                <a:gd name="T40" fmla="*/ 509 w 1338"/>
                <a:gd name="T41" fmla="*/ 579 h 1989"/>
                <a:gd name="T42" fmla="*/ 514 w 1338"/>
                <a:gd name="T43" fmla="*/ 574 h 1989"/>
                <a:gd name="T44" fmla="*/ 516 w 1338"/>
                <a:gd name="T45" fmla="*/ 573 h 1989"/>
                <a:gd name="T46" fmla="*/ 599 w 1338"/>
                <a:gd name="T47" fmla="*/ 428 h 1989"/>
                <a:gd name="T48" fmla="*/ 484 w 1338"/>
                <a:gd name="T49" fmla="*/ 115 h 1989"/>
                <a:gd name="T50" fmla="*/ 711 w 1338"/>
                <a:gd name="T51" fmla="*/ 288 h 1989"/>
                <a:gd name="T52" fmla="*/ 967 w 1338"/>
                <a:gd name="T53" fmla="*/ 316 h 1989"/>
                <a:gd name="T54" fmla="*/ 1136 w 1338"/>
                <a:gd name="T55" fmla="*/ 86 h 1989"/>
                <a:gd name="T56" fmla="*/ 1338 w 1338"/>
                <a:gd name="T57" fmla="*/ 627 h 1989"/>
                <a:gd name="T58" fmla="*/ 1338 w 1338"/>
                <a:gd name="T59" fmla="*/ 1052 h 1989"/>
                <a:gd name="T60" fmla="*/ 1082 w 1338"/>
                <a:gd name="T61" fmla="*/ 1253 h 1989"/>
                <a:gd name="T62" fmla="*/ 1099 w 1338"/>
                <a:gd name="T63" fmla="*/ 1268 h 1989"/>
                <a:gd name="T64" fmla="*/ 1108 w 1338"/>
                <a:gd name="T65" fmla="*/ 1276 h 1989"/>
                <a:gd name="T66" fmla="*/ 1110 w 1338"/>
                <a:gd name="T67" fmla="*/ 1278 h 1989"/>
                <a:gd name="T68" fmla="*/ 1111 w 1338"/>
                <a:gd name="T69" fmla="*/ 1279 h 1989"/>
                <a:gd name="T70" fmla="*/ 1223 w 1338"/>
                <a:gd name="T71" fmla="*/ 1794 h 1989"/>
                <a:gd name="T72" fmla="*/ 998 w 1338"/>
                <a:gd name="T73" fmla="*/ 1913 h 1989"/>
                <a:gd name="T74" fmla="*/ 946 w 1338"/>
                <a:gd name="T75" fmla="*/ 1933 h 1989"/>
                <a:gd name="T76" fmla="*/ 898 w 1338"/>
                <a:gd name="T77" fmla="*/ 1949 h 1989"/>
                <a:gd name="T78" fmla="*/ 849 w 1338"/>
                <a:gd name="T79" fmla="*/ 1963 h 1989"/>
                <a:gd name="T80" fmla="*/ 802 w 1338"/>
                <a:gd name="T81" fmla="*/ 1973 h 1989"/>
                <a:gd name="T82" fmla="*/ 754 w 1338"/>
                <a:gd name="T83" fmla="*/ 1981 h 1989"/>
                <a:gd name="T84" fmla="*/ 704 w 1338"/>
                <a:gd name="T85" fmla="*/ 1986 h 1989"/>
                <a:gd name="T86" fmla="*/ 652 w 1338"/>
                <a:gd name="T87" fmla="*/ 1989 h 1989"/>
                <a:gd name="T88" fmla="*/ 570 w 1338"/>
                <a:gd name="T89" fmla="*/ 1935 h 19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38"/>
                <a:gd name="T136" fmla="*/ 0 h 1989"/>
                <a:gd name="T137" fmla="*/ 1338 w 1338"/>
                <a:gd name="T138" fmla="*/ 1989 h 198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38" h="1989">
                  <a:moveTo>
                    <a:pt x="570" y="1935"/>
                  </a:moveTo>
                  <a:lnTo>
                    <a:pt x="880" y="1477"/>
                  </a:lnTo>
                  <a:lnTo>
                    <a:pt x="880" y="1467"/>
                  </a:lnTo>
                  <a:lnTo>
                    <a:pt x="880" y="1460"/>
                  </a:lnTo>
                  <a:lnTo>
                    <a:pt x="880" y="1455"/>
                  </a:lnTo>
                  <a:lnTo>
                    <a:pt x="880" y="1452"/>
                  </a:lnTo>
                  <a:lnTo>
                    <a:pt x="880" y="1449"/>
                  </a:lnTo>
                  <a:lnTo>
                    <a:pt x="880" y="1448"/>
                  </a:lnTo>
                  <a:lnTo>
                    <a:pt x="740" y="1448"/>
                  </a:lnTo>
                  <a:lnTo>
                    <a:pt x="541" y="1279"/>
                  </a:lnTo>
                  <a:lnTo>
                    <a:pt x="455" y="1167"/>
                  </a:lnTo>
                  <a:lnTo>
                    <a:pt x="260" y="1221"/>
                  </a:lnTo>
                  <a:lnTo>
                    <a:pt x="0" y="1279"/>
                  </a:lnTo>
                  <a:lnTo>
                    <a:pt x="84" y="1080"/>
                  </a:lnTo>
                  <a:lnTo>
                    <a:pt x="199" y="1052"/>
                  </a:lnTo>
                  <a:lnTo>
                    <a:pt x="210" y="1042"/>
                  </a:lnTo>
                  <a:lnTo>
                    <a:pt x="218" y="1036"/>
                  </a:lnTo>
                  <a:lnTo>
                    <a:pt x="224" y="1030"/>
                  </a:lnTo>
                  <a:lnTo>
                    <a:pt x="228" y="1027"/>
                  </a:lnTo>
                  <a:lnTo>
                    <a:pt x="229" y="1025"/>
                  </a:lnTo>
                  <a:lnTo>
                    <a:pt x="231" y="1024"/>
                  </a:lnTo>
                  <a:lnTo>
                    <a:pt x="231" y="1023"/>
                  </a:lnTo>
                  <a:lnTo>
                    <a:pt x="249" y="1015"/>
                  </a:lnTo>
                  <a:lnTo>
                    <a:pt x="263" y="1008"/>
                  </a:lnTo>
                  <a:lnTo>
                    <a:pt x="272" y="1004"/>
                  </a:lnTo>
                  <a:lnTo>
                    <a:pt x="279" y="1001"/>
                  </a:lnTo>
                  <a:lnTo>
                    <a:pt x="283" y="999"/>
                  </a:lnTo>
                  <a:lnTo>
                    <a:pt x="285" y="999"/>
                  </a:lnTo>
                  <a:lnTo>
                    <a:pt x="285" y="998"/>
                  </a:lnTo>
                  <a:lnTo>
                    <a:pt x="347" y="828"/>
                  </a:lnTo>
                  <a:lnTo>
                    <a:pt x="116" y="540"/>
                  </a:lnTo>
                  <a:lnTo>
                    <a:pt x="58" y="370"/>
                  </a:lnTo>
                  <a:lnTo>
                    <a:pt x="199" y="370"/>
                  </a:lnTo>
                  <a:lnTo>
                    <a:pt x="347" y="486"/>
                  </a:lnTo>
                  <a:lnTo>
                    <a:pt x="484" y="598"/>
                  </a:lnTo>
                  <a:lnTo>
                    <a:pt x="495" y="590"/>
                  </a:lnTo>
                  <a:lnTo>
                    <a:pt x="503" y="583"/>
                  </a:lnTo>
                  <a:lnTo>
                    <a:pt x="509" y="579"/>
                  </a:lnTo>
                  <a:lnTo>
                    <a:pt x="512" y="576"/>
                  </a:lnTo>
                  <a:lnTo>
                    <a:pt x="514" y="574"/>
                  </a:lnTo>
                  <a:lnTo>
                    <a:pt x="516" y="573"/>
                  </a:lnTo>
                  <a:lnTo>
                    <a:pt x="599" y="428"/>
                  </a:lnTo>
                  <a:lnTo>
                    <a:pt x="541" y="316"/>
                  </a:lnTo>
                  <a:lnTo>
                    <a:pt x="484" y="115"/>
                  </a:lnTo>
                  <a:lnTo>
                    <a:pt x="624" y="86"/>
                  </a:lnTo>
                  <a:lnTo>
                    <a:pt x="711" y="288"/>
                  </a:lnTo>
                  <a:lnTo>
                    <a:pt x="826" y="428"/>
                  </a:lnTo>
                  <a:lnTo>
                    <a:pt x="967" y="316"/>
                  </a:lnTo>
                  <a:lnTo>
                    <a:pt x="942" y="0"/>
                  </a:lnTo>
                  <a:lnTo>
                    <a:pt x="1136" y="86"/>
                  </a:lnTo>
                  <a:lnTo>
                    <a:pt x="1223" y="403"/>
                  </a:lnTo>
                  <a:lnTo>
                    <a:pt x="1338" y="627"/>
                  </a:lnTo>
                  <a:lnTo>
                    <a:pt x="1338" y="937"/>
                  </a:lnTo>
                  <a:lnTo>
                    <a:pt x="1338" y="1052"/>
                  </a:lnTo>
                  <a:lnTo>
                    <a:pt x="1223" y="1192"/>
                  </a:lnTo>
                  <a:lnTo>
                    <a:pt x="1082" y="1253"/>
                  </a:lnTo>
                  <a:lnTo>
                    <a:pt x="1092" y="1262"/>
                  </a:lnTo>
                  <a:lnTo>
                    <a:pt x="1099" y="1268"/>
                  </a:lnTo>
                  <a:lnTo>
                    <a:pt x="1104" y="1272"/>
                  </a:lnTo>
                  <a:lnTo>
                    <a:pt x="1108" y="1276"/>
                  </a:lnTo>
                  <a:lnTo>
                    <a:pt x="1110" y="1277"/>
                  </a:lnTo>
                  <a:lnTo>
                    <a:pt x="1110" y="1278"/>
                  </a:lnTo>
                  <a:lnTo>
                    <a:pt x="1111" y="1279"/>
                  </a:lnTo>
                  <a:lnTo>
                    <a:pt x="1338" y="1307"/>
                  </a:lnTo>
                  <a:lnTo>
                    <a:pt x="1223" y="1794"/>
                  </a:lnTo>
                  <a:lnTo>
                    <a:pt x="1024" y="1902"/>
                  </a:lnTo>
                  <a:lnTo>
                    <a:pt x="998" y="1913"/>
                  </a:lnTo>
                  <a:lnTo>
                    <a:pt x="972" y="1924"/>
                  </a:lnTo>
                  <a:lnTo>
                    <a:pt x="946" y="1933"/>
                  </a:lnTo>
                  <a:lnTo>
                    <a:pt x="922" y="1941"/>
                  </a:lnTo>
                  <a:lnTo>
                    <a:pt x="898" y="1949"/>
                  </a:lnTo>
                  <a:lnTo>
                    <a:pt x="874" y="1956"/>
                  </a:lnTo>
                  <a:lnTo>
                    <a:pt x="849" y="1963"/>
                  </a:lnTo>
                  <a:lnTo>
                    <a:pt x="825" y="1969"/>
                  </a:lnTo>
                  <a:lnTo>
                    <a:pt x="802" y="1973"/>
                  </a:lnTo>
                  <a:lnTo>
                    <a:pt x="778" y="1978"/>
                  </a:lnTo>
                  <a:lnTo>
                    <a:pt x="754" y="1981"/>
                  </a:lnTo>
                  <a:lnTo>
                    <a:pt x="729" y="1984"/>
                  </a:lnTo>
                  <a:lnTo>
                    <a:pt x="704" y="1986"/>
                  </a:lnTo>
                  <a:lnTo>
                    <a:pt x="678" y="1988"/>
                  </a:lnTo>
                  <a:lnTo>
                    <a:pt x="652" y="1989"/>
                  </a:lnTo>
                  <a:lnTo>
                    <a:pt x="624" y="1989"/>
                  </a:lnTo>
                  <a:lnTo>
                    <a:pt x="570" y="1935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61" name="Freeform 170"/>
            <p:cNvSpPr>
              <a:spLocks/>
            </p:cNvSpPr>
            <p:nvPr/>
          </p:nvSpPr>
          <p:spPr bwMode="auto">
            <a:xfrm>
              <a:off x="1399" y="1550"/>
              <a:ext cx="2778" cy="3918"/>
            </a:xfrm>
            <a:custGeom>
              <a:avLst/>
              <a:gdLst>
                <a:gd name="T0" fmla="*/ 696 w 2778"/>
                <a:gd name="T1" fmla="*/ 3645 h 3918"/>
                <a:gd name="T2" fmla="*/ 671 w 2778"/>
                <a:gd name="T3" fmla="*/ 3558 h 3918"/>
                <a:gd name="T4" fmla="*/ 655 w 2778"/>
                <a:gd name="T5" fmla="*/ 3470 h 3918"/>
                <a:gd name="T6" fmla="*/ 647 w 2778"/>
                <a:gd name="T7" fmla="*/ 3380 h 3918"/>
                <a:gd name="T8" fmla="*/ 647 w 2778"/>
                <a:gd name="T9" fmla="*/ 3289 h 3918"/>
                <a:gd name="T10" fmla="*/ 655 w 2778"/>
                <a:gd name="T11" fmla="*/ 3199 h 3918"/>
                <a:gd name="T12" fmla="*/ 671 w 2778"/>
                <a:gd name="T13" fmla="*/ 3109 h 3918"/>
                <a:gd name="T14" fmla="*/ 696 w 2778"/>
                <a:gd name="T15" fmla="*/ 3021 h 3918"/>
                <a:gd name="T16" fmla="*/ 368 w 2778"/>
                <a:gd name="T17" fmla="*/ 2465 h 3918"/>
                <a:gd name="T18" fmla="*/ 1392 w 2778"/>
                <a:gd name="T19" fmla="*/ 2783 h 3918"/>
                <a:gd name="T20" fmla="*/ 1418 w 2778"/>
                <a:gd name="T21" fmla="*/ 2754 h 3918"/>
                <a:gd name="T22" fmla="*/ 1421 w 2778"/>
                <a:gd name="T23" fmla="*/ 2750 h 3918"/>
                <a:gd name="T24" fmla="*/ 1219 w 2778"/>
                <a:gd name="T25" fmla="*/ 2296 h 3918"/>
                <a:gd name="T26" fmla="*/ 678 w 2778"/>
                <a:gd name="T27" fmla="*/ 2552 h 3918"/>
                <a:gd name="T28" fmla="*/ 583 w 2778"/>
                <a:gd name="T29" fmla="*/ 1686 h 3918"/>
                <a:gd name="T30" fmla="*/ 501 w 2778"/>
                <a:gd name="T31" fmla="*/ 1661 h 3918"/>
                <a:gd name="T32" fmla="*/ 421 w 2778"/>
                <a:gd name="T33" fmla="*/ 1642 h 3918"/>
                <a:gd name="T34" fmla="*/ 342 w 2778"/>
                <a:gd name="T35" fmla="*/ 1628 h 3918"/>
                <a:gd name="T36" fmla="*/ 264 w 2778"/>
                <a:gd name="T37" fmla="*/ 1617 h 3918"/>
                <a:gd name="T38" fmla="*/ 188 w 2778"/>
                <a:gd name="T39" fmla="*/ 1609 h 3918"/>
                <a:gd name="T40" fmla="*/ 112 w 2778"/>
                <a:gd name="T41" fmla="*/ 1602 h 3918"/>
                <a:gd name="T42" fmla="*/ 37 w 2778"/>
                <a:gd name="T43" fmla="*/ 1594 h 3918"/>
                <a:gd name="T44" fmla="*/ 22 w 2778"/>
                <a:gd name="T45" fmla="*/ 1499 h 3918"/>
                <a:gd name="T46" fmla="*/ 71 w 2778"/>
                <a:gd name="T47" fmla="*/ 1318 h 3918"/>
                <a:gd name="T48" fmla="*/ 130 w 2778"/>
                <a:gd name="T49" fmla="*/ 1138 h 3918"/>
                <a:gd name="T50" fmla="*/ 203 w 2778"/>
                <a:gd name="T51" fmla="*/ 958 h 3918"/>
                <a:gd name="T52" fmla="*/ 291 w 2778"/>
                <a:gd name="T53" fmla="*/ 780 h 3918"/>
                <a:gd name="T54" fmla="*/ 398 w 2778"/>
                <a:gd name="T55" fmla="*/ 603 h 3918"/>
                <a:gd name="T56" fmla="*/ 526 w 2778"/>
                <a:gd name="T57" fmla="*/ 428 h 3918"/>
                <a:gd name="T58" fmla="*/ 678 w 2778"/>
                <a:gd name="T59" fmla="*/ 255 h 3918"/>
                <a:gd name="T60" fmla="*/ 2322 w 2778"/>
                <a:gd name="T61" fmla="*/ 0 h 3918"/>
                <a:gd name="T62" fmla="*/ 2294 w 2778"/>
                <a:gd name="T63" fmla="*/ 1082 h 3918"/>
                <a:gd name="T64" fmla="*/ 2713 w 2778"/>
                <a:gd name="T65" fmla="*/ 1249 h 3918"/>
                <a:gd name="T66" fmla="*/ 2745 w 2778"/>
                <a:gd name="T67" fmla="*/ 1367 h 3918"/>
                <a:gd name="T68" fmla="*/ 2766 w 2778"/>
                <a:gd name="T69" fmla="*/ 1485 h 3918"/>
                <a:gd name="T70" fmla="*/ 2776 w 2778"/>
                <a:gd name="T71" fmla="*/ 1603 h 3918"/>
                <a:gd name="T72" fmla="*/ 2776 w 2778"/>
                <a:gd name="T73" fmla="*/ 1720 h 3918"/>
                <a:gd name="T74" fmla="*/ 2766 w 2778"/>
                <a:gd name="T75" fmla="*/ 1836 h 3918"/>
                <a:gd name="T76" fmla="*/ 2745 w 2778"/>
                <a:gd name="T77" fmla="*/ 1952 h 3918"/>
                <a:gd name="T78" fmla="*/ 2713 w 2778"/>
                <a:gd name="T79" fmla="*/ 2069 h 3918"/>
                <a:gd name="T80" fmla="*/ 2438 w 2778"/>
                <a:gd name="T81" fmla="*/ 2476 h 3918"/>
                <a:gd name="T82" fmla="*/ 2438 w 2778"/>
                <a:gd name="T83" fmla="*/ 2496 h 3918"/>
                <a:gd name="T84" fmla="*/ 2322 w 2778"/>
                <a:gd name="T85" fmla="*/ 2552 h 3918"/>
                <a:gd name="T86" fmla="*/ 2153 w 2778"/>
                <a:gd name="T87" fmla="*/ 2613 h 3918"/>
                <a:gd name="T88" fmla="*/ 2127 w 2778"/>
                <a:gd name="T89" fmla="*/ 2729 h 3918"/>
                <a:gd name="T90" fmla="*/ 2107 w 2778"/>
                <a:gd name="T91" fmla="*/ 2846 h 3918"/>
                <a:gd name="T92" fmla="*/ 2091 w 2778"/>
                <a:gd name="T93" fmla="*/ 2962 h 3918"/>
                <a:gd name="T94" fmla="*/ 2079 w 2778"/>
                <a:gd name="T95" fmla="*/ 3079 h 3918"/>
                <a:gd name="T96" fmla="*/ 2070 w 2778"/>
                <a:gd name="T97" fmla="*/ 3196 h 3918"/>
                <a:gd name="T98" fmla="*/ 2061 w 2778"/>
                <a:gd name="T99" fmla="*/ 3312 h 3918"/>
                <a:gd name="T100" fmla="*/ 2052 w 2778"/>
                <a:gd name="T101" fmla="*/ 3429 h 3918"/>
                <a:gd name="T102" fmla="*/ 2041 w 2778"/>
                <a:gd name="T103" fmla="*/ 3547 h 3918"/>
                <a:gd name="T104" fmla="*/ 1021 w 2778"/>
                <a:gd name="T105" fmla="*/ 3918 h 39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78"/>
                <a:gd name="T160" fmla="*/ 0 h 3918"/>
                <a:gd name="T161" fmla="*/ 2778 w 2778"/>
                <a:gd name="T162" fmla="*/ 3918 h 39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78" h="3918">
                  <a:moveTo>
                    <a:pt x="967" y="3889"/>
                  </a:moveTo>
                  <a:lnTo>
                    <a:pt x="711" y="3687"/>
                  </a:lnTo>
                  <a:lnTo>
                    <a:pt x="703" y="3666"/>
                  </a:lnTo>
                  <a:lnTo>
                    <a:pt x="696" y="3645"/>
                  </a:lnTo>
                  <a:lnTo>
                    <a:pt x="689" y="3623"/>
                  </a:lnTo>
                  <a:lnTo>
                    <a:pt x="682" y="3602"/>
                  </a:lnTo>
                  <a:lnTo>
                    <a:pt x="676" y="3580"/>
                  </a:lnTo>
                  <a:lnTo>
                    <a:pt x="671" y="3558"/>
                  </a:lnTo>
                  <a:lnTo>
                    <a:pt x="666" y="3536"/>
                  </a:lnTo>
                  <a:lnTo>
                    <a:pt x="662" y="3514"/>
                  </a:lnTo>
                  <a:lnTo>
                    <a:pt x="658" y="3492"/>
                  </a:lnTo>
                  <a:lnTo>
                    <a:pt x="655" y="3470"/>
                  </a:lnTo>
                  <a:lnTo>
                    <a:pt x="652" y="3447"/>
                  </a:lnTo>
                  <a:lnTo>
                    <a:pt x="650" y="3425"/>
                  </a:lnTo>
                  <a:lnTo>
                    <a:pt x="648" y="3402"/>
                  </a:lnTo>
                  <a:lnTo>
                    <a:pt x="647" y="3380"/>
                  </a:lnTo>
                  <a:lnTo>
                    <a:pt x="646" y="3357"/>
                  </a:lnTo>
                  <a:lnTo>
                    <a:pt x="646" y="3335"/>
                  </a:lnTo>
                  <a:lnTo>
                    <a:pt x="646" y="3312"/>
                  </a:lnTo>
                  <a:lnTo>
                    <a:pt x="647" y="3289"/>
                  </a:lnTo>
                  <a:lnTo>
                    <a:pt x="648" y="3267"/>
                  </a:lnTo>
                  <a:lnTo>
                    <a:pt x="650" y="3244"/>
                  </a:lnTo>
                  <a:lnTo>
                    <a:pt x="652" y="3222"/>
                  </a:lnTo>
                  <a:lnTo>
                    <a:pt x="655" y="3199"/>
                  </a:lnTo>
                  <a:lnTo>
                    <a:pt x="658" y="3177"/>
                  </a:lnTo>
                  <a:lnTo>
                    <a:pt x="662" y="3154"/>
                  </a:lnTo>
                  <a:lnTo>
                    <a:pt x="666" y="3132"/>
                  </a:lnTo>
                  <a:lnTo>
                    <a:pt x="671" y="3109"/>
                  </a:lnTo>
                  <a:lnTo>
                    <a:pt x="676" y="3087"/>
                  </a:lnTo>
                  <a:lnTo>
                    <a:pt x="682" y="3065"/>
                  </a:lnTo>
                  <a:lnTo>
                    <a:pt x="689" y="3043"/>
                  </a:lnTo>
                  <a:lnTo>
                    <a:pt x="696" y="3021"/>
                  </a:lnTo>
                  <a:lnTo>
                    <a:pt x="703" y="2999"/>
                  </a:lnTo>
                  <a:lnTo>
                    <a:pt x="711" y="2977"/>
                  </a:lnTo>
                  <a:lnTo>
                    <a:pt x="285" y="2667"/>
                  </a:lnTo>
                  <a:lnTo>
                    <a:pt x="368" y="2465"/>
                  </a:lnTo>
                  <a:lnTo>
                    <a:pt x="455" y="2465"/>
                  </a:lnTo>
                  <a:lnTo>
                    <a:pt x="826" y="2722"/>
                  </a:lnTo>
                  <a:lnTo>
                    <a:pt x="996" y="2722"/>
                  </a:lnTo>
                  <a:lnTo>
                    <a:pt x="1392" y="2783"/>
                  </a:lnTo>
                  <a:lnTo>
                    <a:pt x="1402" y="2772"/>
                  </a:lnTo>
                  <a:lnTo>
                    <a:pt x="1409" y="2764"/>
                  </a:lnTo>
                  <a:lnTo>
                    <a:pt x="1414" y="2758"/>
                  </a:lnTo>
                  <a:lnTo>
                    <a:pt x="1418" y="2754"/>
                  </a:lnTo>
                  <a:lnTo>
                    <a:pt x="1420" y="2752"/>
                  </a:lnTo>
                  <a:lnTo>
                    <a:pt x="1420" y="2751"/>
                  </a:lnTo>
                  <a:lnTo>
                    <a:pt x="1421" y="2750"/>
                  </a:lnTo>
                  <a:lnTo>
                    <a:pt x="1533" y="2498"/>
                  </a:lnTo>
                  <a:lnTo>
                    <a:pt x="1508" y="2411"/>
                  </a:lnTo>
                  <a:lnTo>
                    <a:pt x="1335" y="2271"/>
                  </a:lnTo>
                  <a:lnTo>
                    <a:pt x="1219" y="2296"/>
                  </a:lnTo>
                  <a:lnTo>
                    <a:pt x="1190" y="2383"/>
                  </a:lnTo>
                  <a:lnTo>
                    <a:pt x="1050" y="2580"/>
                  </a:lnTo>
                  <a:lnTo>
                    <a:pt x="934" y="2613"/>
                  </a:lnTo>
                  <a:lnTo>
                    <a:pt x="678" y="2552"/>
                  </a:lnTo>
                  <a:lnTo>
                    <a:pt x="624" y="2440"/>
                  </a:lnTo>
                  <a:lnTo>
                    <a:pt x="624" y="1701"/>
                  </a:lnTo>
                  <a:lnTo>
                    <a:pt x="603" y="1694"/>
                  </a:lnTo>
                  <a:lnTo>
                    <a:pt x="583" y="1686"/>
                  </a:lnTo>
                  <a:lnTo>
                    <a:pt x="562" y="1679"/>
                  </a:lnTo>
                  <a:lnTo>
                    <a:pt x="542" y="1673"/>
                  </a:lnTo>
                  <a:lnTo>
                    <a:pt x="521" y="1667"/>
                  </a:lnTo>
                  <a:lnTo>
                    <a:pt x="501" y="1661"/>
                  </a:lnTo>
                  <a:lnTo>
                    <a:pt x="480" y="1656"/>
                  </a:lnTo>
                  <a:lnTo>
                    <a:pt x="460" y="1651"/>
                  </a:lnTo>
                  <a:lnTo>
                    <a:pt x="441" y="1647"/>
                  </a:lnTo>
                  <a:lnTo>
                    <a:pt x="421" y="1642"/>
                  </a:lnTo>
                  <a:lnTo>
                    <a:pt x="401" y="1638"/>
                  </a:lnTo>
                  <a:lnTo>
                    <a:pt x="381" y="1634"/>
                  </a:lnTo>
                  <a:lnTo>
                    <a:pt x="361" y="1631"/>
                  </a:lnTo>
                  <a:lnTo>
                    <a:pt x="342" y="1628"/>
                  </a:lnTo>
                  <a:lnTo>
                    <a:pt x="322" y="1625"/>
                  </a:lnTo>
                  <a:lnTo>
                    <a:pt x="303" y="1623"/>
                  </a:lnTo>
                  <a:lnTo>
                    <a:pt x="284" y="1620"/>
                  </a:lnTo>
                  <a:lnTo>
                    <a:pt x="264" y="1617"/>
                  </a:lnTo>
                  <a:lnTo>
                    <a:pt x="245" y="1616"/>
                  </a:lnTo>
                  <a:lnTo>
                    <a:pt x="226" y="1613"/>
                  </a:lnTo>
                  <a:lnTo>
                    <a:pt x="207" y="1611"/>
                  </a:lnTo>
                  <a:lnTo>
                    <a:pt x="188" y="1609"/>
                  </a:lnTo>
                  <a:lnTo>
                    <a:pt x="169" y="1607"/>
                  </a:lnTo>
                  <a:lnTo>
                    <a:pt x="150" y="1606"/>
                  </a:lnTo>
                  <a:lnTo>
                    <a:pt x="131" y="1604"/>
                  </a:lnTo>
                  <a:lnTo>
                    <a:pt x="112" y="1602"/>
                  </a:lnTo>
                  <a:lnTo>
                    <a:pt x="94" y="1600"/>
                  </a:lnTo>
                  <a:lnTo>
                    <a:pt x="75" y="1598"/>
                  </a:lnTo>
                  <a:lnTo>
                    <a:pt x="56" y="1596"/>
                  </a:lnTo>
                  <a:lnTo>
                    <a:pt x="37" y="1594"/>
                  </a:lnTo>
                  <a:lnTo>
                    <a:pt x="19" y="1592"/>
                  </a:lnTo>
                  <a:lnTo>
                    <a:pt x="0" y="1590"/>
                  </a:lnTo>
                  <a:lnTo>
                    <a:pt x="11" y="1544"/>
                  </a:lnTo>
                  <a:lnTo>
                    <a:pt x="22" y="1499"/>
                  </a:lnTo>
                  <a:lnTo>
                    <a:pt x="33" y="1454"/>
                  </a:lnTo>
                  <a:lnTo>
                    <a:pt x="46" y="1409"/>
                  </a:lnTo>
                  <a:lnTo>
                    <a:pt x="58" y="1363"/>
                  </a:lnTo>
                  <a:lnTo>
                    <a:pt x="71" y="1318"/>
                  </a:lnTo>
                  <a:lnTo>
                    <a:pt x="85" y="1273"/>
                  </a:lnTo>
                  <a:lnTo>
                    <a:pt x="100" y="1228"/>
                  </a:lnTo>
                  <a:lnTo>
                    <a:pt x="115" y="1183"/>
                  </a:lnTo>
                  <a:lnTo>
                    <a:pt x="130" y="1138"/>
                  </a:lnTo>
                  <a:lnTo>
                    <a:pt x="147" y="1093"/>
                  </a:lnTo>
                  <a:lnTo>
                    <a:pt x="165" y="1048"/>
                  </a:lnTo>
                  <a:lnTo>
                    <a:pt x="183" y="1003"/>
                  </a:lnTo>
                  <a:lnTo>
                    <a:pt x="203" y="958"/>
                  </a:lnTo>
                  <a:lnTo>
                    <a:pt x="223" y="914"/>
                  </a:lnTo>
                  <a:lnTo>
                    <a:pt x="245" y="869"/>
                  </a:lnTo>
                  <a:lnTo>
                    <a:pt x="267" y="824"/>
                  </a:lnTo>
                  <a:lnTo>
                    <a:pt x="291" y="780"/>
                  </a:lnTo>
                  <a:lnTo>
                    <a:pt x="316" y="736"/>
                  </a:lnTo>
                  <a:lnTo>
                    <a:pt x="342" y="692"/>
                  </a:lnTo>
                  <a:lnTo>
                    <a:pt x="369" y="647"/>
                  </a:lnTo>
                  <a:lnTo>
                    <a:pt x="398" y="603"/>
                  </a:lnTo>
                  <a:lnTo>
                    <a:pt x="428" y="560"/>
                  </a:lnTo>
                  <a:lnTo>
                    <a:pt x="459" y="515"/>
                  </a:lnTo>
                  <a:lnTo>
                    <a:pt x="491" y="472"/>
                  </a:lnTo>
                  <a:lnTo>
                    <a:pt x="526" y="428"/>
                  </a:lnTo>
                  <a:lnTo>
                    <a:pt x="562" y="385"/>
                  </a:lnTo>
                  <a:lnTo>
                    <a:pt x="599" y="342"/>
                  </a:lnTo>
                  <a:lnTo>
                    <a:pt x="638" y="298"/>
                  </a:lnTo>
                  <a:lnTo>
                    <a:pt x="678" y="255"/>
                  </a:lnTo>
                  <a:lnTo>
                    <a:pt x="720" y="213"/>
                  </a:lnTo>
                  <a:lnTo>
                    <a:pt x="765" y="170"/>
                  </a:lnTo>
                  <a:lnTo>
                    <a:pt x="909" y="0"/>
                  </a:lnTo>
                  <a:lnTo>
                    <a:pt x="2322" y="0"/>
                  </a:lnTo>
                  <a:lnTo>
                    <a:pt x="2294" y="967"/>
                  </a:lnTo>
                  <a:lnTo>
                    <a:pt x="2041" y="1164"/>
                  </a:lnTo>
                  <a:lnTo>
                    <a:pt x="2128" y="1276"/>
                  </a:lnTo>
                  <a:lnTo>
                    <a:pt x="2294" y="1082"/>
                  </a:lnTo>
                  <a:lnTo>
                    <a:pt x="2438" y="1021"/>
                  </a:lnTo>
                  <a:lnTo>
                    <a:pt x="2694" y="1190"/>
                  </a:lnTo>
                  <a:lnTo>
                    <a:pt x="2704" y="1220"/>
                  </a:lnTo>
                  <a:lnTo>
                    <a:pt x="2713" y="1249"/>
                  </a:lnTo>
                  <a:lnTo>
                    <a:pt x="2722" y="1279"/>
                  </a:lnTo>
                  <a:lnTo>
                    <a:pt x="2730" y="1309"/>
                  </a:lnTo>
                  <a:lnTo>
                    <a:pt x="2738" y="1338"/>
                  </a:lnTo>
                  <a:lnTo>
                    <a:pt x="2745" y="1367"/>
                  </a:lnTo>
                  <a:lnTo>
                    <a:pt x="2751" y="1397"/>
                  </a:lnTo>
                  <a:lnTo>
                    <a:pt x="2757" y="1426"/>
                  </a:lnTo>
                  <a:lnTo>
                    <a:pt x="2761" y="1456"/>
                  </a:lnTo>
                  <a:lnTo>
                    <a:pt x="2766" y="1485"/>
                  </a:lnTo>
                  <a:lnTo>
                    <a:pt x="2769" y="1515"/>
                  </a:lnTo>
                  <a:lnTo>
                    <a:pt x="2772" y="1544"/>
                  </a:lnTo>
                  <a:lnTo>
                    <a:pt x="2774" y="1573"/>
                  </a:lnTo>
                  <a:lnTo>
                    <a:pt x="2776" y="1603"/>
                  </a:lnTo>
                  <a:lnTo>
                    <a:pt x="2777" y="1632"/>
                  </a:lnTo>
                  <a:lnTo>
                    <a:pt x="2778" y="1661"/>
                  </a:lnTo>
                  <a:lnTo>
                    <a:pt x="2777" y="1690"/>
                  </a:lnTo>
                  <a:lnTo>
                    <a:pt x="2776" y="1720"/>
                  </a:lnTo>
                  <a:lnTo>
                    <a:pt x="2774" y="1749"/>
                  </a:lnTo>
                  <a:lnTo>
                    <a:pt x="2772" y="1778"/>
                  </a:lnTo>
                  <a:lnTo>
                    <a:pt x="2769" y="1807"/>
                  </a:lnTo>
                  <a:lnTo>
                    <a:pt x="2766" y="1836"/>
                  </a:lnTo>
                  <a:lnTo>
                    <a:pt x="2761" y="1865"/>
                  </a:lnTo>
                  <a:lnTo>
                    <a:pt x="2757" y="1894"/>
                  </a:lnTo>
                  <a:lnTo>
                    <a:pt x="2751" y="1923"/>
                  </a:lnTo>
                  <a:lnTo>
                    <a:pt x="2745" y="1952"/>
                  </a:lnTo>
                  <a:lnTo>
                    <a:pt x="2738" y="1982"/>
                  </a:lnTo>
                  <a:lnTo>
                    <a:pt x="2730" y="2010"/>
                  </a:lnTo>
                  <a:lnTo>
                    <a:pt x="2722" y="2039"/>
                  </a:lnTo>
                  <a:lnTo>
                    <a:pt x="2713" y="2069"/>
                  </a:lnTo>
                  <a:lnTo>
                    <a:pt x="2704" y="2097"/>
                  </a:lnTo>
                  <a:lnTo>
                    <a:pt x="2694" y="2127"/>
                  </a:lnTo>
                  <a:lnTo>
                    <a:pt x="2438" y="2465"/>
                  </a:lnTo>
                  <a:lnTo>
                    <a:pt x="2438" y="2476"/>
                  </a:lnTo>
                  <a:lnTo>
                    <a:pt x="2438" y="2484"/>
                  </a:lnTo>
                  <a:lnTo>
                    <a:pt x="2438" y="2490"/>
                  </a:lnTo>
                  <a:lnTo>
                    <a:pt x="2438" y="2494"/>
                  </a:lnTo>
                  <a:lnTo>
                    <a:pt x="2438" y="2496"/>
                  </a:lnTo>
                  <a:lnTo>
                    <a:pt x="2438" y="2497"/>
                  </a:lnTo>
                  <a:lnTo>
                    <a:pt x="2438" y="2498"/>
                  </a:lnTo>
                  <a:lnTo>
                    <a:pt x="2322" y="2552"/>
                  </a:lnTo>
                  <a:lnTo>
                    <a:pt x="2128" y="2411"/>
                  </a:lnTo>
                  <a:lnTo>
                    <a:pt x="2041" y="2440"/>
                  </a:lnTo>
                  <a:lnTo>
                    <a:pt x="2102" y="2526"/>
                  </a:lnTo>
                  <a:lnTo>
                    <a:pt x="2153" y="2613"/>
                  </a:lnTo>
                  <a:lnTo>
                    <a:pt x="2146" y="2642"/>
                  </a:lnTo>
                  <a:lnTo>
                    <a:pt x="2139" y="2671"/>
                  </a:lnTo>
                  <a:lnTo>
                    <a:pt x="2133" y="2700"/>
                  </a:lnTo>
                  <a:lnTo>
                    <a:pt x="2127" y="2729"/>
                  </a:lnTo>
                  <a:lnTo>
                    <a:pt x="2121" y="2759"/>
                  </a:lnTo>
                  <a:lnTo>
                    <a:pt x="2116" y="2787"/>
                  </a:lnTo>
                  <a:lnTo>
                    <a:pt x="2111" y="2816"/>
                  </a:lnTo>
                  <a:lnTo>
                    <a:pt x="2107" y="2846"/>
                  </a:lnTo>
                  <a:lnTo>
                    <a:pt x="2102" y="2875"/>
                  </a:lnTo>
                  <a:lnTo>
                    <a:pt x="2098" y="2904"/>
                  </a:lnTo>
                  <a:lnTo>
                    <a:pt x="2094" y="2933"/>
                  </a:lnTo>
                  <a:lnTo>
                    <a:pt x="2091" y="2962"/>
                  </a:lnTo>
                  <a:lnTo>
                    <a:pt x="2088" y="2991"/>
                  </a:lnTo>
                  <a:lnTo>
                    <a:pt x="2085" y="3020"/>
                  </a:lnTo>
                  <a:lnTo>
                    <a:pt x="2082" y="3049"/>
                  </a:lnTo>
                  <a:lnTo>
                    <a:pt x="2079" y="3079"/>
                  </a:lnTo>
                  <a:lnTo>
                    <a:pt x="2077" y="3108"/>
                  </a:lnTo>
                  <a:lnTo>
                    <a:pt x="2074" y="3137"/>
                  </a:lnTo>
                  <a:lnTo>
                    <a:pt x="2072" y="3166"/>
                  </a:lnTo>
                  <a:lnTo>
                    <a:pt x="2070" y="3196"/>
                  </a:lnTo>
                  <a:lnTo>
                    <a:pt x="2068" y="3225"/>
                  </a:lnTo>
                  <a:lnTo>
                    <a:pt x="2065" y="3253"/>
                  </a:lnTo>
                  <a:lnTo>
                    <a:pt x="2063" y="3283"/>
                  </a:lnTo>
                  <a:lnTo>
                    <a:pt x="2061" y="3312"/>
                  </a:lnTo>
                  <a:lnTo>
                    <a:pt x="2059" y="3341"/>
                  </a:lnTo>
                  <a:lnTo>
                    <a:pt x="2057" y="3370"/>
                  </a:lnTo>
                  <a:lnTo>
                    <a:pt x="2054" y="3400"/>
                  </a:lnTo>
                  <a:lnTo>
                    <a:pt x="2052" y="3429"/>
                  </a:lnTo>
                  <a:lnTo>
                    <a:pt x="2050" y="3459"/>
                  </a:lnTo>
                  <a:lnTo>
                    <a:pt x="2047" y="3488"/>
                  </a:lnTo>
                  <a:lnTo>
                    <a:pt x="2044" y="3517"/>
                  </a:lnTo>
                  <a:lnTo>
                    <a:pt x="2041" y="3547"/>
                  </a:lnTo>
                  <a:lnTo>
                    <a:pt x="1760" y="3741"/>
                  </a:lnTo>
                  <a:lnTo>
                    <a:pt x="1392" y="3774"/>
                  </a:lnTo>
                  <a:lnTo>
                    <a:pt x="1251" y="3856"/>
                  </a:lnTo>
                  <a:lnTo>
                    <a:pt x="1021" y="3918"/>
                  </a:lnTo>
                  <a:lnTo>
                    <a:pt x="967" y="3889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62" name="Freeform 171"/>
            <p:cNvSpPr>
              <a:spLocks/>
            </p:cNvSpPr>
            <p:nvPr/>
          </p:nvSpPr>
          <p:spPr bwMode="auto">
            <a:xfrm>
              <a:off x="4774" y="4588"/>
              <a:ext cx="397" cy="310"/>
            </a:xfrm>
            <a:custGeom>
              <a:avLst/>
              <a:gdLst>
                <a:gd name="T0" fmla="*/ 285 w 397"/>
                <a:gd name="T1" fmla="*/ 278 h 310"/>
                <a:gd name="T2" fmla="*/ 256 w 397"/>
                <a:gd name="T3" fmla="*/ 224 h 310"/>
                <a:gd name="T4" fmla="*/ 0 w 397"/>
                <a:gd name="T5" fmla="*/ 109 h 310"/>
                <a:gd name="T6" fmla="*/ 0 w 397"/>
                <a:gd name="T7" fmla="*/ 100 h 310"/>
                <a:gd name="T8" fmla="*/ 0 w 397"/>
                <a:gd name="T9" fmla="*/ 94 h 310"/>
                <a:gd name="T10" fmla="*/ 0 w 397"/>
                <a:gd name="T11" fmla="*/ 90 h 310"/>
                <a:gd name="T12" fmla="*/ 0 w 397"/>
                <a:gd name="T13" fmla="*/ 87 h 310"/>
                <a:gd name="T14" fmla="*/ 0 w 397"/>
                <a:gd name="T15" fmla="*/ 85 h 310"/>
                <a:gd name="T16" fmla="*/ 0 w 397"/>
                <a:gd name="T17" fmla="*/ 84 h 310"/>
                <a:gd name="T18" fmla="*/ 0 w 397"/>
                <a:gd name="T19" fmla="*/ 83 h 310"/>
                <a:gd name="T20" fmla="*/ 0 w 397"/>
                <a:gd name="T21" fmla="*/ 83 h 310"/>
                <a:gd name="T22" fmla="*/ 141 w 397"/>
                <a:gd name="T23" fmla="*/ 0 h 310"/>
                <a:gd name="T24" fmla="*/ 397 w 397"/>
                <a:gd name="T25" fmla="*/ 195 h 310"/>
                <a:gd name="T26" fmla="*/ 339 w 397"/>
                <a:gd name="T27" fmla="*/ 310 h 310"/>
                <a:gd name="T28" fmla="*/ 285 w 397"/>
                <a:gd name="T29" fmla="*/ 278 h 3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97"/>
                <a:gd name="T46" fmla="*/ 0 h 310"/>
                <a:gd name="T47" fmla="*/ 397 w 397"/>
                <a:gd name="T48" fmla="*/ 310 h 3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97" h="310">
                  <a:moveTo>
                    <a:pt x="285" y="278"/>
                  </a:moveTo>
                  <a:lnTo>
                    <a:pt x="256" y="224"/>
                  </a:lnTo>
                  <a:lnTo>
                    <a:pt x="0" y="109"/>
                  </a:lnTo>
                  <a:lnTo>
                    <a:pt x="0" y="100"/>
                  </a:lnTo>
                  <a:lnTo>
                    <a:pt x="0" y="94"/>
                  </a:lnTo>
                  <a:lnTo>
                    <a:pt x="0" y="90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141" y="0"/>
                  </a:lnTo>
                  <a:lnTo>
                    <a:pt x="397" y="195"/>
                  </a:lnTo>
                  <a:lnTo>
                    <a:pt x="339" y="310"/>
                  </a:lnTo>
                  <a:lnTo>
                    <a:pt x="285" y="278"/>
                  </a:ln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63" name="Freeform 172"/>
            <p:cNvSpPr>
              <a:spLocks/>
            </p:cNvSpPr>
            <p:nvPr/>
          </p:nvSpPr>
          <p:spPr bwMode="auto">
            <a:xfrm>
              <a:off x="2907" y="4102"/>
              <a:ext cx="277" cy="400"/>
            </a:xfrm>
            <a:custGeom>
              <a:avLst/>
              <a:gdLst>
                <a:gd name="T0" fmla="*/ 25 w 277"/>
                <a:gd name="T1" fmla="*/ 371 h 400"/>
                <a:gd name="T2" fmla="*/ 25 w 277"/>
                <a:gd name="T3" fmla="*/ 371 h 400"/>
                <a:gd name="T4" fmla="*/ 25 w 277"/>
                <a:gd name="T5" fmla="*/ 371 h 400"/>
                <a:gd name="T6" fmla="*/ 25 w 277"/>
                <a:gd name="T7" fmla="*/ 371 h 400"/>
                <a:gd name="T8" fmla="*/ 25 w 277"/>
                <a:gd name="T9" fmla="*/ 371 h 400"/>
                <a:gd name="T10" fmla="*/ 17 w 277"/>
                <a:gd name="T11" fmla="*/ 343 h 400"/>
                <a:gd name="T12" fmla="*/ 10 w 277"/>
                <a:gd name="T13" fmla="*/ 321 h 400"/>
                <a:gd name="T14" fmla="*/ 6 w 277"/>
                <a:gd name="T15" fmla="*/ 305 h 400"/>
                <a:gd name="T16" fmla="*/ 3 w 277"/>
                <a:gd name="T17" fmla="*/ 296 h 400"/>
                <a:gd name="T18" fmla="*/ 1 w 277"/>
                <a:gd name="T19" fmla="*/ 289 h 400"/>
                <a:gd name="T20" fmla="*/ 0 w 277"/>
                <a:gd name="T21" fmla="*/ 286 h 400"/>
                <a:gd name="T22" fmla="*/ 0 w 277"/>
                <a:gd name="T23" fmla="*/ 285 h 400"/>
                <a:gd name="T24" fmla="*/ 0 w 277"/>
                <a:gd name="T25" fmla="*/ 285 h 400"/>
                <a:gd name="T26" fmla="*/ 137 w 277"/>
                <a:gd name="T27" fmla="*/ 170 h 400"/>
                <a:gd name="T28" fmla="*/ 194 w 277"/>
                <a:gd name="T29" fmla="*/ 0 h 400"/>
                <a:gd name="T30" fmla="*/ 213 w 277"/>
                <a:gd name="T31" fmla="*/ 10 h 400"/>
                <a:gd name="T32" fmla="*/ 227 w 277"/>
                <a:gd name="T33" fmla="*/ 16 h 400"/>
                <a:gd name="T34" fmla="*/ 238 w 277"/>
                <a:gd name="T35" fmla="*/ 21 h 400"/>
                <a:gd name="T36" fmla="*/ 245 w 277"/>
                <a:gd name="T37" fmla="*/ 25 h 400"/>
                <a:gd name="T38" fmla="*/ 249 w 277"/>
                <a:gd name="T39" fmla="*/ 27 h 400"/>
                <a:gd name="T40" fmla="*/ 251 w 277"/>
                <a:gd name="T41" fmla="*/ 28 h 400"/>
                <a:gd name="T42" fmla="*/ 252 w 277"/>
                <a:gd name="T43" fmla="*/ 28 h 400"/>
                <a:gd name="T44" fmla="*/ 252 w 277"/>
                <a:gd name="T45" fmla="*/ 28 h 400"/>
                <a:gd name="T46" fmla="*/ 261 w 277"/>
                <a:gd name="T47" fmla="*/ 47 h 400"/>
                <a:gd name="T48" fmla="*/ 267 w 277"/>
                <a:gd name="T49" fmla="*/ 62 h 400"/>
                <a:gd name="T50" fmla="*/ 271 w 277"/>
                <a:gd name="T51" fmla="*/ 72 h 400"/>
                <a:gd name="T52" fmla="*/ 274 w 277"/>
                <a:gd name="T53" fmla="*/ 79 h 400"/>
                <a:gd name="T54" fmla="*/ 276 w 277"/>
                <a:gd name="T55" fmla="*/ 83 h 400"/>
                <a:gd name="T56" fmla="*/ 277 w 277"/>
                <a:gd name="T57" fmla="*/ 86 h 400"/>
                <a:gd name="T58" fmla="*/ 277 w 277"/>
                <a:gd name="T59" fmla="*/ 86 h 400"/>
                <a:gd name="T60" fmla="*/ 277 w 277"/>
                <a:gd name="T61" fmla="*/ 86 h 400"/>
                <a:gd name="T62" fmla="*/ 169 w 277"/>
                <a:gd name="T63" fmla="*/ 371 h 400"/>
                <a:gd name="T64" fmla="*/ 82 w 277"/>
                <a:gd name="T65" fmla="*/ 400 h 400"/>
                <a:gd name="T66" fmla="*/ 25 w 277"/>
                <a:gd name="T67" fmla="*/ 371 h 4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7"/>
                <a:gd name="T103" fmla="*/ 0 h 400"/>
                <a:gd name="T104" fmla="*/ 277 w 277"/>
                <a:gd name="T105" fmla="*/ 400 h 4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7" h="400">
                  <a:moveTo>
                    <a:pt x="25" y="371"/>
                  </a:moveTo>
                  <a:lnTo>
                    <a:pt x="25" y="371"/>
                  </a:lnTo>
                  <a:lnTo>
                    <a:pt x="17" y="343"/>
                  </a:lnTo>
                  <a:lnTo>
                    <a:pt x="10" y="321"/>
                  </a:lnTo>
                  <a:lnTo>
                    <a:pt x="6" y="305"/>
                  </a:lnTo>
                  <a:lnTo>
                    <a:pt x="3" y="296"/>
                  </a:lnTo>
                  <a:lnTo>
                    <a:pt x="1" y="289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137" y="170"/>
                  </a:lnTo>
                  <a:lnTo>
                    <a:pt x="194" y="0"/>
                  </a:lnTo>
                  <a:lnTo>
                    <a:pt x="213" y="10"/>
                  </a:lnTo>
                  <a:lnTo>
                    <a:pt x="227" y="16"/>
                  </a:lnTo>
                  <a:lnTo>
                    <a:pt x="238" y="21"/>
                  </a:lnTo>
                  <a:lnTo>
                    <a:pt x="245" y="25"/>
                  </a:lnTo>
                  <a:lnTo>
                    <a:pt x="249" y="27"/>
                  </a:lnTo>
                  <a:lnTo>
                    <a:pt x="251" y="28"/>
                  </a:lnTo>
                  <a:lnTo>
                    <a:pt x="252" y="28"/>
                  </a:lnTo>
                  <a:lnTo>
                    <a:pt x="261" y="47"/>
                  </a:lnTo>
                  <a:lnTo>
                    <a:pt x="267" y="62"/>
                  </a:lnTo>
                  <a:lnTo>
                    <a:pt x="271" y="72"/>
                  </a:lnTo>
                  <a:lnTo>
                    <a:pt x="274" y="79"/>
                  </a:lnTo>
                  <a:lnTo>
                    <a:pt x="276" y="83"/>
                  </a:lnTo>
                  <a:lnTo>
                    <a:pt x="277" y="86"/>
                  </a:lnTo>
                  <a:lnTo>
                    <a:pt x="169" y="371"/>
                  </a:lnTo>
                  <a:lnTo>
                    <a:pt x="82" y="400"/>
                  </a:lnTo>
                  <a:lnTo>
                    <a:pt x="25" y="371"/>
                  </a:ln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64" name="Freeform 173"/>
            <p:cNvSpPr>
              <a:spLocks/>
            </p:cNvSpPr>
            <p:nvPr/>
          </p:nvSpPr>
          <p:spPr bwMode="auto">
            <a:xfrm>
              <a:off x="5001" y="4333"/>
              <a:ext cx="253" cy="169"/>
            </a:xfrm>
            <a:custGeom>
              <a:avLst/>
              <a:gdLst>
                <a:gd name="T0" fmla="*/ 0 w 253"/>
                <a:gd name="T1" fmla="*/ 140 h 169"/>
                <a:gd name="T2" fmla="*/ 0 w 253"/>
                <a:gd name="T3" fmla="*/ 140 h 169"/>
                <a:gd name="T4" fmla="*/ 0 w 253"/>
                <a:gd name="T5" fmla="*/ 140 h 169"/>
                <a:gd name="T6" fmla="*/ 0 w 253"/>
                <a:gd name="T7" fmla="*/ 140 h 169"/>
                <a:gd name="T8" fmla="*/ 0 w 253"/>
                <a:gd name="T9" fmla="*/ 140 h 169"/>
                <a:gd name="T10" fmla="*/ 0 w 253"/>
                <a:gd name="T11" fmla="*/ 0 h 169"/>
                <a:gd name="T12" fmla="*/ 199 w 253"/>
                <a:gd name="T13" fmla="*/ 0 h 169"/>
                <a:gd name="T14" fmla="*/ 216 w 253"/>
                <a:gd name="T15" fmla="*/ 8 h 169"/>
                <a:gd name="T16" fmla="*/ 230 w 253"/>
                <a:gd name="T17" fmla="*/ 15 h 169"/>
                <a:gd name="T18" fmla="*/ 240 w 253"/>
                <a:gd name="T19" fmla="*/ 19 h 169"/>
                <a:gd name="T20" fmla="*/ 246 w 253"/>
                <a:gd name="T21" fmla="*/ 22 h 169"/>
                <a:gd name="T22" fmla="*/ 250 w 253"/>
                <a:gd name="T23" fmla="*/ 24 h 169"/>
                <a:gd name="T24" fmla="*/ 252 w 253"/>
                <a:gd name="T25" fmla="*/ 24 h 169"/>
                <a:gd name="T26" fmla="*/ 253 w 253"/>
                <a:gd name="T27" fmla="*/ 25 h 169"/>
                <a:gd name="T28" fmla="*/ 253 w 253"/>
                <a:gd name="T29" fmla="*/ 25 h 169"/>
                <a:gd name="T30" fmla="*/ 58 w 253"/>
                <a:gd name="T31" fmla="*/ 169 h 169"/>
                <a:gd name="T32" fmla="*/ 0 w 253"/>
                <a:gd name="T33" fmla="*/ 140 h 1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3"/>
                <a:gd name="T52" fmla="*/ 0 h 169"/>
                <a:gd name="T53" fmla="*/ 253 w 253"/>
                <a:gd name="T54" fmla="*/ 169 h 1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3" h="169">
                  <a:moveTo>
                    <a:pt x="0" y="140"/>
                  </a:moveTo>
                  <a:lnTo>
                    <a:pt x="0" y="140"/>
                  </a:lnTo>
                  <a:lnTo>
                    <a:pt x="0" y="0"/>
                  </a:lnTo>
                  <a:lnTo>
                    <a:pt x="199" y="0"/>
                  </a:lnTo>
                  <a:lnTo>
                    <a:pt x="216" y="8"/>
                  </a:lnTo>
                  <a:lnTo>
                    <a:pt x="230" y="15"/>
                  </a:lnTo>
                  <a:lnTo>
                    <a:pt x="240" y="19"/>
                  </a:lnTo>
                  <a:lnTo>
                    <a:pt x="246" y="22"/>
                  </a:lnTo>
                  <a:lnTo>
                    <a:pt x="250" y="24"/>
                  </a:lnTo>
                  <a:lnTo>
                    <a:pt x="252" y="24"/>
                  </a:lnTo>
                  <a:lnTo>
                    <a:pt x="253" y="25"/>
                  </a:lnTo>
                  <a:lnTo>
                    <a:pt x="58" y="169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65" name="Freeform 174"/>
            <p:cNvSpPr>
              <a:spLocks/>
            </p:cNvSpPr>
            <p:nvPr/>
          </p:nvSpPr>
          <p:spPr bwMode="auto">
            <a:xfrm>
              <a:off x="3894" y="1580"/>
              <a:ext cx="1677" cy="2381"/>
            </a:xfrm>
            <a:custGeom>
              <a:avLst/>
              <a:gdLst>
                <a:gd name="T0" fmla="*/ 1533 w 1677"/>
                <a:gd name="T1" fmla="*/ 2180 h 2381"/>
                <a:gd name="T2" fmla="*/ 1514 w 1677"/>
                <a:gd name="T3" fmla="*/ 2163 h 2381"/>
                <a:gd name="T4" fmla="*/ 1508 w 1677"/>
                <a:gd name="T5" fmla="*/ 2158 h 2381"/>
                <a:gd name="T6" fmla="*/ 1277 w 1677"/>
                <a:gd name="T7" fmla="*/ 2043 h 2381"/>
                <a:gd name="T8" fmla="*/ 1079 w 1677"/>
                <a:gd name="T9" fmla="*/ 2295 h 2381"/>
                <a:gd name="T10" fmla="*/ 1032 w 1677"/>
                <a:gd name="T11" fmla="*/ 2295 h 2381"/>
                <a:gd name="T12" fmla="*/ 1021 w 1677"/>
                <a:gd name="T13" fmla="*/ 2295 h 2381"/>
                <a:gd name="T14" fmla="*/ 711 w 1677"/>
                <a:gd name="T15" fmla="*/ 2125 h 2381"/>
                <a:gd name="T16" fmla="*/ 682 w 1677"/>
                <a:gd name="T17" fmla="*/ 2022 h 2381"/>
                <a:gd name="T18" fmla="*/ 661 w 1677"/>
                <a:gd name="T19" fmla="*/ 1922 h 2381"/>
                <a:gd name="T20" fmla="*/ 646 w 1677"/>
                <a:gd name="T21" fmla="*/ 1824 h 2381"/>
                <a:gd name="T22" fmla="*/ 639 w 1677"/>
                <a:gd name="T23" fmla="*/ 1727 h 2381"/>
                <a:gd name="T24" fmla="*/ 638 w 1677"/>
                <a:gd name="T25" fmla="*/ 1632 h 2381"/>
                <a:gd name="T26" fmla="*/ 643 w 1677"/>
                <a:gd name="T27" fmla="*/ 1536 h 2381"/>
                <a:gd name="T28" fmla="*/ 653 w 1677"/>
                <a:gd name="T29" fmla="*/ 1441 h 2381"/>
                <a:gd name="T30" fmla="*/ 670 w 1677"/>
                <a:gd name="T31" fmla="*/ 1344 h 2381"/>
                <a:gd name="T32" fmla="*/ 692 w 1677"/>
                <a:gd name="T33" fmla="*/ 1245 h 2381"/>
                <a:gd name="T34" fmla="*/ 719 w 1677"/>
                <a:gd name="T35" fmla="*/ 1145 h 2381"/>
                <a:gd name="T36" fmla="*/ 657 w 1677"/>
                <a:gd name="T37" fmla="*/ 1019 h 2381"/>
                <a:gd name="T38" fmla="*/ 253 w 1677"/>
                <a:gd name="T39" fmla="*/ 1019 h 2381"/>
                <a:gd name="T40" fmla="*/ 253 w 1677"/>
                <a:gd name="T41" fmla="*/ 998 h 2381"/>
                <a:gd name="T42" fmla="*/ 253 w 1677"/>
                <a:gd name="T43" fmla="*/ 991 h 2381"/>
                <a:gd name="T44" fmla="*/ 0 w 1677"/>
                <a:gd name="T45" fmla="*/ 821 h 2381"/>
                <a:gd name="T46" fmla="*/ 47 w 1677"/>
                <a:gd name="T47" fmla="*/ 452 h 2381"/>
                <a:gd name="T48" fmla="*/ 42 w 1677"/>
                <a:gd name="T49" fmla="*/ 411 h 2381"/>
                <a:gd name="T50" fmla="*/ 43 w 1677"/>
                <a:gd name="T51" fmla="*/ 369 h 2381"/>
                <a:gd name="T52" fmla="*/ 50 w 1677"/>
                <a:gd name="T53" fmla="*/ 326 h 2381"/>
                <a:gd name="T54" fmla="*/ 59 w 1677"/>
                <a:gd name="T55" fmla="*/ 283 h 2381"/>
                <a:gd name="T56" fmla="*/ 68 w 1677"/>
                <a:gd name="T57" fmla="*/ 238 h 2381"/>
                <a:gd name="T58" fmla="*/ 77 w 1677"/>
                <a:gd name="T59" fmla="*/ 195 h 2381"/>
                <a:gd name="T60" fmla="*/ 82 w 1677"/>
                <a:gd name="T61" fmla="*/ 151 h 2381"/>
                <a:gd name="T62" fmla="*/ 81 w 1677"/>
                <a:gd name="T63" fmla="*/ 108 h 2381"/>
                <a:gd name="T64" fmla="*/ 72 w 1677"/>
                <a:gd name="T65" fmla="*/ 66 h 2381"/>
                <a:gd name="T66" fmla="*/ 55 w 1677"/>
                <a:gd name="T67" fmla="*/ 25 h 2381"/>
                <a:gd name="T68" fmla="*/ 1392 w 1677"/>
                <a:gd name="T69" fmla="*/ 255 h 2381"/>
                <a:gd name="T70" fmla="*/ 1322 w 1677"/>
                <a:gd name="T71" fmla="*/ 526 h 2381"/>
                <a:gd name="T72" fmla="*/ 1333 w 1677"/>
                <a:gd name="T73" fmla="*/ 535 h 2381"/>
                <a:gd name="T74" fmla="*/ 1334 w 1677"/>
                <a:gd name="T75" fmla="*/ 536 h 2381"/>
                <a:gd name="T76" fmla="*/ 1600 w 1677"/>
                <a:gd name="T77" fmla="*/ 786 h 2381"/>
                <a:gd name="T78" fmla="*/ 1612 w 1677"/>
                <a:gd name="T79" fmla="*/ 944 h 2381"/>
                <a:gd name="T80" fmla="*/ 1619 w 1677"/>
                <a:gd name="T81" fmla="*/ 1100 h 2381"/>
                <a:gd name="T82" fmla="*/ 1625 w 1677"/>
                <a:gd name="T83" fmla="*/ 1256 h 2381"/>
                <a:gd name="T84" fmla="*/ 1630 w 1677"/>
                <a:gd name="T85" fmla="*/ 1411 h 2381"/>
                <a:gd name="T86" fmla="*/ 1634 w 1677"/>
                <a:gd name="T87" fmla="*/ 1565 h 2381"/>
                <a:gd name="T88" fmla="*/ 1638 w 1677"/>
                <a:gd name="T89" fmla="*/ 1718 h 2381"/>
                <a:gd name="T90" fmla="*/ 1644 w 1677"/>
                <a:gd name="T91" fmla="*/ 1871 h 2381"/>
                <a:gd name="T92" fmla="*/ 1651 w 1677"/>
                <a:gd name="T93" fmla="*/ 2023 h 2381"/>
                <a:gd name="T94" fmla="*/ 1662 w 1677"/>
                <a:gd name="T95" fmla="*/ 2175 h 2381"/>
                <a:gd name="T96" fmla="*/ 1677 w 1677"/>
                <a:gd name="T97" fmla="*/ 2327 h 23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77"/>
                <a:gd name="T148" fmla="*/ 0 h 2381"/>
                <a:gd name="T149" fmla="*/ 1677 w 1677"/>
                <a:gd name="T150" fmla="*/ 2381 h 23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77" h="2381">
                  <a:moveTo>
                    <a:pt x="1616" y="2381"/>
                  </a:moveTo>
                  <a:lnTo>
                    <a:pt x="1590" y="2327"/>
                  </a:lnTo>
                  <a:lnTo>
                    <a:pt x="1533" y="2180"/>
                  </a:lnTo>
                  <a:lnTo>
                    <a:pt x="1524" y="2173"/>
                  </a:lnTo>
                  <a:lnTo>
                    <a:pt x="1518" y="2167"/>
                  </a:lnTo>
                  <a:lnTo>
                    <a:pt x="1514" y="2163"/>
                  </a:lnTo>
                  <a:lnTo>
                    <a:pt x="1511" y="2160"/>
                  </a:lnTo>
                  <a:lnTo>
                    <a:pt x="1509" y="2159"/>
                  </a:lnTo>
                  <a:lnTo>
                    <a:pt x="1508" y="2158"/>
                  </a:lnTo>
                  <a:lnTo>
                    <a:pt x="1277" y="2043"/>
                  </a:lnTo>
                  <a:lnTo>
                    <a:pt x="1136" y="2125"/>
                  </a:lnTo>
                  <a:lnTo>
                    <a:pt x="1107" y="2295"/>
                  </a:lnTo>
                  <a:lnTo>
                    <a:pt x="1079" y="2295"/>
                  </a:lnTo>
                  <a:lnTo>
                    <a:pt x="1057" y="2295"/>
                  </a:lnTo>
                  <a:lnTo>
                    <a:pt x="1042" y="2295"/>
                  </a:lnTo>
                  <a:lnTo>
                    <a:pt x="1032" y="2295"/>
                  </a:lnTo>
                  <a:lnTo>
                    <a:pt x="1025" y="2295"/>
                  </a:lnTo>
                  <a:lnTo>
                    <a:pt x="1022" y="2295"/>
                  </a:lnTo>
                  <a:lnTo>
                    <a:pt x="1021" y="2295"/>
                  </a:lnTo>
                  <a:lnTo>
                    <a:pt x="909" y="2125"/>
                  </a:lnTo>
                  <a:lnTo>
                    <a:pt x="711" y="2125"/>
                  </a:lnTo>
                  <a:lnTo>
                    <a:pt x="700" y="2091"/>
                  </a:lnTo>
                  <a:lnTo>
                    <a:pt x="690" y="2056"/>
                  </a:lnTo>
                  <a:lnTo>
                    <a:pt x="682" y="2022"/>
                  </a:lnTo>
                  <a:lnTo>
                    <a:pt x="674" y="1989"/>
                  </a:lnTo>
                  <a:lnTo>
                    <a:pt x="667" y="1956"/>
                  </a:lnTo>
                  <a:lnTo>
                    <a:pt x="661" y="1922"/>
                  </a:lnTo>
                  <a:lnTo>
                    <a:pt x="655" y="1889"/>
                  </a:lnTo>
                  <a:lnTo>
                    <a:pt x="650" y="1857"/>
                  </a:lnTo>
                  <a:lnTo>
                    <a:pt x="646" y="1824"/>
                  </a:lnTo>
                  <a:lnTo>
                    <a:pt x="643" y="1792"/>
                  </a:lnTo>
                  <a:lnTo>
                    <a:pt x="640" y="1760"/>
                  </a:lnTo>
                  <a:lnTo>
                    <a:pt x="639" y="1727"/>
                  </a:lnTo>
                  <a:lnTo>
                    <a:pt x="638" y="1695"/>
                  </a:lnTo>
                  <a:lnTo>
                    <a:pt x="637" y="1664"/>
                  </a:lnTo>
                  <a:lnTo>
                    <a:pt x="638" y="1632"/>
                  </a:lnTo>
                  <a:lnTo>
                    <a:pt x="638" y="1600"/>
                  </a:lnTo>
                  <a:lnTo>
                    <a:pt x="640" y="1568"/>
                  </a:lnTo>
                  <a:lnTo>
                    <a:pt x="643" y="1536"/>
                  </a:lnTo>
                  <a:lnTo>
                    <a:pt x="646" y="1504"/>
                  </a:lnTo>
                  <a:lnTo>
                    <a:pt x="649" y="1472"/>
                  </a:lnTo>
                  <a:lnTo>
                    <a:pt x="653" y="1441"/>
                  </a:lnTo>
                  <a:lnTo>
                    <a:pt x="659" y="1408"/>
                  </a:lnTo>
                  <a:lnTo>
                    <a:pt x="664" y="1376"/>
                  </a:lnTo>
                  <a:lnTo>
                    <a:pt x="670" y="1344"/>
                  </a:lnTo>
                  <a:lnTo>
                    <a:pt x="677" y="1311"/>
                  </a:lnTo>
                  <a:lnTo>
                    <a:pt x="685" y="1279"/>
                  </a:lnTo>
                  <a:lnTo>
                    <a:pt x="692" y="1245"/>
                  </a:lnTo>
                  <a:lnTo>
                    <a:pt x="701" y="1212"/>
                  </a:lnTo>
                  <a:lnTo>
                    <a:pt x="710" y="1179"/>
                  </a:lnTo>
                  <a:lnTo>
                    <a:pt x="719" y="1145"/>
                  </a:lnTo>
                  <a:lnTo>
                    <a:pt x="729" y="1112"/>
                  </a:lnTo>
                  <a:lnTo>
                    <a:pt x="740" y="1077"/>
                  </a:lnTo>
                  <a:lnTo>
                    <a:pt x="657" y="1019"/>
                  </a:lnTo>
                  <a:lnTo>
                    <a:pt x="480" y="1502"/>
                  </a:lnTo>
                  <a:lnTo>
                    <a:pt x="426" y="1304"/>
                  </a:lnTo>
                  <a:lnTo>
                    <a:pt x="253" y="1019"/>
                  </a:lnTo>
                  <a:lnTo>
                    <a:pt x="253" y="1009"/>
                  </a:lnTo>
                  <a:lnTo>
                    <a:pt x="253" y="1003"/>
                  </a:lnTo>
                  <a:lnTo>
                    <a:pt x="253" y="998"/>
                  </a:lnTo>
                  <a:lnTo>
                    <a:pt x="253" y="994"/>
                  </a:lnTo>
                  <a:lnTo>
                    <a:pt x="253" y="992"/>
                  </a:lnTo>
                  <a:lnTo>
                    <a:pt x="253" y="991"/>
                  </a:lnTo>
                  <a:lnTo>
                    <a:pt x="0" y="821"/>
                  </a:lnTo>
                  <a:lnTo>
                    <a:pt x="55" y="479"/>
                  </a:lnTo>
                  <a:lnTo>
                    <a:pt x="50" y="466"/>
                  </a:lnTo>
                  <a:lnTo>
                    <a:pt x="47" y="452"/>
                  </a:lnTo>
                  <a:lnTo>
                    <a:pt x="44" y="439"/>
                  </a:lnTo>
                  <a:lnTo>
                    <a:pt x="42" y="425"/>
                  </a:lnTo>
                  <a:lnTo>
                    <a:pt x="42" y="411"/>
                  </a:lnTo>
                  <a:lnTo>
                    <a:pt x="42" y="397"/>
                  </a:lnTo>
                  <a:lnTo>
                    <a:pt x="42" y="383"/>
                  </a:lnTo>
                  <a:lnTo>
                    <a:pt x="43" y="369"/>
                  </a:lnTo>
                  <a:lnTo>
                    <a:pt x="45" y="355"/>
                  </a:lnTo>
                  <a:lnTo>
                    <a:pt x="47" y="340"/>
                  </a:lnTo>
                  <a:lnTo>
                    <a:pt x="50" y="326"/>
                  </a:lnTo>
                  <a:lnTo>
                    <a:pt x="53" y="311"/>
                  </a:lnTo>
                  <a:lnTo>
                    <a:pt x="55" y="297"/>
                  </a:lnTo>
                  <a:lnTo>
                    <a:pt x="59" y="283"/>
                  </a:lnTo>
                  <a:lnTo>
                    <a:pt x="62" y="268"/>
                  </a:lnTo>
                  <a:lnTo>
                    <a:pt x="65" y="253"/>
                  </a:lnTo>
                  <a:lnTo>
                    <a:pt x="68" y="238"/>
                  </a:lnTo>
                  <a:lnTo>
                    <a:pt x="72" y="224"/>
                  </a:lnTo>
                  <a:lnTo>
                    <a:pt x="74" y="209"/>
                  </a:lnTo>
                  <a:lnTo>
                    <a:pt x="77" y="195"/>
                  </a:lnTo>
                  <a:lnTo>
                    <a:pt x="79" y="180"/>
                  </a:lnTo>
                  <a:lnTo>
                    <a:pt x="80" y="165"/>
                  </a:lnTo>
                  <a:lnTo>
                    <a:pt x="82" y="151"/>
                  </a:lnTo>
                  <a:lnTo>
                    <a:pt x="82" y="137"/>
                  </a:lnTo>
                  <a:lnTo>
                    <a:pt x="82" y="123"/>
                  </a:lnTo>
                  <a:lnTo>
                    <a:pt x="81" y="108"/>
                  </a:lnTo>
                  <a:lnTo>
                    <a:pt x="79" y="94"/>
                  </a:lnTo>
                  <a:lnTo>
                    <a:pt x="76" y="80"/>
                  </a:lnTo>
                  <a:lnTo>
                    <a:pt x="72" y="66"/>
                  </a:lnTo>
                  <a:lnTo>
                    <a:pt x="68" y="52"/>
                  </a:lnTo>
                  <a:lnTo>
                    <a:pt x="62" y="39"/>
                  </a:lnTo>
                  <a:lnTo>
                    <a:pt x="55" y="25"/>
                  </a:lnTo>
                  <a:lnTo>
                    <a:pt x="339" y="0"/>
                  </a:lnTo>
                  <a:lnTo>
                    <a:pt x="1107" y="25"/>
                  </a:lnTo>
                  <a:lnTo>
                    <a:pt x="1392" y="255"/>
                  </a:lnTo>
                  <a:lnTo>
                    <a:pt x="1306" y="511"/>
                  </a:lnTo>
                  <a:lnTo>
                    <a:pt x="1316" y="520"/>
                  </a:lnTo>
                  <a:lnTo>
                    <a:pt x="1322" y="526"/>
                  </a:lnTo>
                  <a:lnTo>
                    <a:pt x="1327" y="530"/>
                  </a:lnTo>
                  <a:lnTo>
                    <a:pt x="1331" y="533"/>
                  </a:lnTo>
                  <a:lnTo>
                    <a:pt x="1333" y="535"/>
                  </a:lnTo>
                  <a:lnTo>
                    <a:pt x="1334" y="535"/>
                  </a:lnTo>
                  <a:lnTo>
                    <a:pt x="1334" y="536"/>
                  </a:lnTo>
                  <a:lnTo>
                    <a:pt x="1590" y="680"/>
                  </a:lnTo>
                  <a:lnTo>
                    <a:pt x="1595" y="733"/>
                  </a:lnTo>
                  <a:lnTo>
                    <a:pt x="1600" y="786"/>
                  </a:lnTo>
                  <a:lnTo>
                    <a:pt x="1604" y="839"/>
                  </a:lnTo>
                  <a:lnTo>
                    <a:pt x="1608" y="892"/>
                  </a:lnTo>
                  <a:lnTo>
                    <a:pt x="1612" y="944"/>
                  </a:lnTo>
                  <a:lnTo>
                    <a:pt x="1614" y="996"/>
                  </a:lnTo>
                  <a:lnTo>
                    <a:pt x="1617" y="1048"/>
                  </a:lnTo>
                  <a:lnTo>
                    <a:pt x="1619" y="1100"/>
                  </a:lnTo>
                  <a:lnTo>
                    <a:pt x="1621" y="1152"/>
                  </a:lnTo>
                  <a:lnTo>
                    <a:pt x="1623" y="1205"/>
                  </a:lnTo>
                  <a:lnTo>
                    <a:pt x="1625" y="1256"/>
                  </a:lnTo>
                  <a:lnTo>
                    <a:pt x="1627" y="1308"/>
                  </a:lnTo>
                  <a:lnTo>
                    <a:pt x="1629" y="1359"/>
                  </a:lnTo>
                  <a:lnTo>
                    <a:pt x="1630" y="1411"/>
                  </a:lnTo>
                  <a:lnTo>
                    <a:pt x="1631" y="1462"/>
                  </a:lnTo>
                  <a:lnTo>
                    <a:pt x="1632" y="1513"/>
                  </a:lnTo>
                  <a:lnTo>
                    <a:pt x="1634" y="1565"/>
                  </a:lnTo>
                  <a:lnTo>
                    <a:pt x="1635" y="1616"/>
                  </a:lnTo>
                  <a:lnTo>
                    <a:pt x="1636" y="1667"/>
                  </a:lnTo>
                  <a:lnTo>
                    <a:pt x="1638" y="1718"/>
                  </a:lnTo>
                  <a:lnTo>
                    <a:pt x="1640" y="1769"/>
                  </a:lnTo>
                  <a:lnTo>
                    <a:pt x="1642" y="1820"/>
                  </a:lnTo>
                  <a:lnTo>
                    <a:pt x="1644" y="1871"/>
                  </a:lnTo>
                  <a:lnTo>
                    <a:pt x="1646" y="1922"/>
                  </a:lnTo>
                  <a:lnTo>
                    <a:pt x="1648" y="1972"/>
                  </a:lnTo>
                  <a:lnTo>
                    <a:pt x="1651" y="2023"/>
                  </a:lnTo>
                  <a:lnTo>
                    <a:pt x="1655" y="2074"/>
                  </a:lnTo>
                  <a:lnTo>
                    <a:pt x="1658" y="2125"/>
                  </a:lnTo>
                  <a:lnTo>
                    <a:pt x="1662" y="2175"/>
                  </a:lnTo>
                  <a:lnTo>
                    <a:pt x="1667" y="2226"/>
                  </a:lnTo>
                  <a:lnTo>
                    <a:pt x="1672" y="2277"/>
                  </a:lnTo>
                  <a:lnTo>
                    <a:pt x="1677" y="2327"/>
                  </a:lnTo>
                  <a:lnTo>
                    <a:pt x="1616" y="23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66" name="Freeform 175"/>
            <p:cNvSpPr>
              <a:spLocks/>
            </p:cNvSpPr>
            <p:nvPr/>
          </p:nvSpPr>
          <p:spPr bwMode="auto">
            <a:xfrm>
              <a:off x="4233" y="3309"/>
              <a:ext cx="256" cy="624"/>
            </a:xfrm>
            <a:custGeom>
              <a:avLst/>
              <a:gdLst>
                <a:gd name="T0" fmla="*/ 231 w 256"/>
                <a:gd name="T1" fmla="*/ 624 h 624"/>
                <a:gd name="T2" fmla="*/ 0 w 256"/>
                <a:gd name="T3" fmla="*/ 512 h 624"/>
                <a:gd name="T4" fmla="*/ 8 w 256"/>
                <a:gd name="T5" fmla="*/ 494 h 624"/>
                <a:gd name="T6" fmla="*/ 15 w 256"/>
                <a:gd name="T7" fmla="*/ 475 h 624"/>
                <a:gd name="T8" fmla="*/ 22 w 256"/>
                <a:gd name="T9" fmla="*/ 457 h 624"/>
                <a:gd name="T10" fmla="*/ 27 w 256"/>
                <a:gd name="T11" fmla="*/ 438 h 624"/>
                <a:gd name="T12" fmla="*/ 33 w 256"/>
                <a:gd name="T13" fmla="*/ 421 h 624"/>
                <a:gd name="T14" fmla="*/ 37 w 256"/>
                <a:gd name="T15" fmla="*/ 403 h 624"/>
                <a:gd name="T16" fmla="*/ 42 w 256"/>
                <a:gd name="T17" fmla="*/ 386 h 624"/>
                <a:gd name="T18" fmla="*/ 46 w 256"/>
                <a:gd name="T19" fmla="*/ 368 h 624"/>
                <a:gd name="T20" fmla="*/ 49 w 256"/>
                <a:gd name="T21" fmla="*/ 351 h 624"/>
                <a:gd name="T22" fmla="*/ 52 w 256"/>
                <a:gd name="T23" fmla="*/ 334 h 624"/>
                <a:gd name="T24" fmla="*/ 55 w 256"/>
                <a:gd name="T25" fmla="*/ 317 h 624"/>
                <a:gd name="T26" fmla="*/ 57 w 256"/>
                <a:gd name="T27" fmla="*/ 300 h 624"/>
                <a:gd name="T28" fmla="*/ 59 w 256"/>
                <a:gd name="T29" fmla="*/ 283 h 624"/>
                <a:gd name="T30" fmla="*/ 61 w 256"/>
                <a:gd name="T31" fmla="*/ 267 h 624"/>
                <a:gd name="T32" fmla="*/ 63 w 256"/>
                <a:gd name="T33" fmla="*/ 251 h 624"/>
                <a:gd name="T34" fmla="*/ 64 w 256"/>
                <a:gd name="T35" fmla="*/ 234 h 624"/>
                <a:gd name="T36" fmla="*/ 65 w 256"/>
                <a:gd name="T37" fmla="*/ 219 h 624"/>
                <a:gd name="T38" fmla="*/ 66 w 256"/>
                <a:gd name="T39" fmla="*/ 202 h 624"/>
                <a:gd name="T40" fmla="*/ 67 w 256"/>
                <a:gd name="T41" fmla="*/ 187 h 624"/>
                <a:gd name="T42" fmla="*/ 68 w 256"/>
                <a:gd name="T43" fmla="*/ 172 h 624"/>
                <a:gd name="T44" fmla="*/ 69 w 256"/>
                <a:gd name="T45" fmla="*/ 156 h 624"/>
                <a:gd name="T46" fmla="*/ 70 w 256"/>
                <a:gd name="T47" fmla="*/ 141 h 624"/>
                <a:gd name="T48" fmla="*/ 71 w 256"/>
                <a:gd name="T49" fmla="*/ 126 h 624"/>
                <a:gd name="T50" fmla="*/ 72 w 256"/>
                <a:gd name="T51" fmla="*/ 111 h 624"/>
                <a:gd name="T52" fmla="*/ 73 w 256"/>
                <a:gd name="T53" fmla="*/ 97 h 624"/>
                <a:gd name="T54" fmla="*/ 74 w 256"/>
                <a:gd name="T55" fmla="*/ 83 h 624"/>
                <a:gd name="T56" fmla="*/ 76 w 256"/>
                <a:gd name="T57" fmla="*/ 69 h 624"/>
                <a:gd name="T58" fmla="*/ 78 w 256"/>
                <a:gd name="T59" fmla="*/ 54 h 624"/>
                <a:gd name="T60" fmla="*/ 79 w 256"/>
                <a:gd name="T61" fmla="*/ 41 h 624"/>
                <a:gd name="T62" fmla="*/ 81 w 256"/>
                <a:gd name="T63" fmla="*/ 27 h 624"/>
                <a:gd name="T64" fmla="*/ 84 w 256"/>
                <a:gd name="T65" fmla="*/ 13 h 624"/>
                <a:gd name="T66" fmla="*/ 87 w 256"/>
                <a:gd name="T67" fmla="*/ 0 h 624"/>
                <a:gd name="T68" fmla="*/ 256 w 256"/>
                <a:gd name="T69" fmla="*/ 429 h 624"/>
                <a:gd name="T70" fmla="*/ 256 w 256"/>
                <a:gd name="T71" fmla="*/ 624 h 624"/>
                <a:gd name="T72" fmla="*/ 231 w 256"/>
                <a:gd name="T73" fmla="*/ 624 h 6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6"/>
                <a:gd name="T112" fmla="*/ 0 h 624"/>
                <a:gd name="T113" fmla="*/ 256 w 256"/>
                <a:gd name="T114" fmla="*/ 624 h 6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6" h="624">
                  <a:moveTo>
                    <a:pt x="231" y="624"/>
                  </a:moveTo>
                  <a:lnTo>
                    <a:pt x="0" y="512"/>
                  </a:lnTo>
                  <a:lnTo>
                    <a:pt x="8" y="494"/>
                  </a:lnTo>
                  <a:lnTo>
                    <a:pt x="15" y="475"/>
                  </a:lnTo>
                  <a:lnTo>
                    <a:pt x="22" y="457"/>
                  </a:lnTo>
                  <a:lnTo>
                    <a:pt x="27" y="438"/>
                  </a:lnTo>
                  <a:lnTo>
                    <a:pt x="33" y="421"/>
                  </a:lnTo>
                  <a:lnTo>
                    <a:pt x="37" y="403"/>
                  </a:lnTo>
                  <a:lnTo>
                    <a:pt x="42" y="386"/>
                  </a:lnTo>
                  <a:lnTo>
                    <a:pt x="46" y="368"/>
                  </a:lnTo>
                  <a:lnTo>
                    <a:pt x="49" y="351"/>
                  </a:lnTo>
                  <a:lnTo>
                    <a:pt x="52" y="334"/>
                  </a:lnTo>
                  <a:lnTo>
                    <a:pt x="55" y="317"/>
                  </a:lnTo>
                  <a:lnTo>
                    <a:pt x="57" y="300"/>
                  </a:lnTo>
                  <a:lnTo>
                    <a:pt x="59" y="283"/>
                  </a:lnTo>
                  <a:lnTo>
                    <a:pt x="61" y="267"/>
                  </a:lnTo>
                  <a:lnTo>
                    <a:pt x="63" y="251"/>
                  </a:lnTo>
                  <a:lnTo>
                    <a:pt x="64" y="234"/>
                  </a:lnTo>
                  <a:lnTo>
                    <a:pt x="65" y="219"/>
                  </a:lnTo>
                  <a:lnTo>
                    <a:pt x="66" y="202"/>
                  </a:lnTo>
                  <a:lnTo>
                    <a:pt x="67" y="187"/>
                  </a:lnTo>
                  <a:lnTo>
                    <a:pt x="68" y="172"/>
                  </a:lnTo>
                  <a:lnTo>
                    <a:pt x="69" y="156"/>
                  </a:lnTo>
                  <a:lnTo>
                    <a:pt x="70" y="141"/>
                  </a:lnTo>
                  <a:lnTo>
                    <a:pt x="71" y="126"/>
                  </a:lnTo>
                  <a:lnTo>
                    <a:pt x="72" y="111"/>
                  </a:lnTo>
                  <a:lnTo>
                    <a:pt x="73" y="97"/>
                  </a:lnTo>
                  <a:lnTo>
                    <a:pt x="74" y="83"/>
                  </a:lnTo>
                  <a:lnTo>
                    <a:pt x="76" y="69"/>
                  </a:lnTo>
                  <a:lnTo>
                    <a:pt x="78" y="54"/>
                  </a:lnTo>
                  <a:lnTo>
                    <a:pt x="79" y="41"/>
                  </a:lnTo>
                  <a:lnTo>
                    <a:pt x="81" y="27"/>
                  </a:lnTo>
                  <a:lnTo>
                    <a:pt x="84" y="13"/>
                  </a:lnTo>
                  <a:lnTo>
                    <a:pt x="87" y="0"/>
                  </a:lnTo>
                  <a:lnTo>
                    <a:pt x="256" y="429"/>
                  </a:lnTo>
                  <a:lnTo>
                    <a:pt x="256" y="624"/>
                  </a:lnTo>
                  <a:lnTo>
                    <a:pt x="231" y="62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67" name="Freeform 176"/>
            <p:cNvSpPr>
              <a:spLocks/>
            </p:cNvSpPr>
            <p:nvPr/>
          </p:nvSpPr>
          <p:spPr bwMode="auto">
            <a:xfrm>
              <a:off x="3552" y="3057"/>
              <a:ext cx="425" cy="594"/>
            </a:xfrm>
            <a:custGeom>
              <a:avLst/>
              <a:gdLst>
                <a:gd name="T0" fmla="*/ 0 w 425"/>
                <a:gd name="T1" fmla="*/ 594 h 594"/>
                <a:gd name="T2" fmla="*/ 0 w 425"/>
                <a:gd name="T3" fmla="*/ 508 h 594"/>
                <a:gd name="T4" fmla="*/ 256 w 425"/>
                <a:gd name="T5" fmla="*/ 194 h 594"/>
                <a:gd name="T6" fmla="*/ 227 w 425"/>
                <a:gd name="T7" fmla="*/ 0 h 594"/>
                <a:gd name="T8" fmla="*/ 425 w 425"/>
                <a:gd name="T9" fmla="*/ 83 h 594"/>
                <a:gd name="T10" fmla="*/ 397 w 425"/>
                <a:gd name="T11" fmla="*/ 364 h 594"/>
                <a:gd name="T12" fmla="*/ 401 w 425"/>
                <a:gd name="T13" fmla="*/ 376 h 594"/>
                <a:gd name="T14" fmla="*/ 404 w 425"/>
                <a:gd name="T15" fmla="*/ 389 h 594"/>
                <a:gd name="T16" fmla="*/ 405 w 425"/>
                <a:gd name="T17" fmla="*/ 402 h 594"/>
                <a:gd name="T18" fmla="*/ 404 w 425"/>
                <a:gd name="T19" fmla="*/ 416 h 594"/>
                <a:gd name="T20" fmla="*/ 402 w 425"/>
                <a:gd name="T21" fmla="*/ 430 h 594"/>
                <a:gd name="T22" fmla="*/ 398 w 425"/>
                <a:gd name="T23" fmla="*/ 443 h 594"/>
                <a:gd name="T24" fmla="*/ 394 w 425"/>
                <a:gd name="T25" fmla="*/ 456 h 594"/>
                <a:gd name="T26" fmla="*/ 387 w 425"/>
                <a:gd name="T27" fmla="*/ 468 h 594"/>
                <a:gd name="T28" fmla="*/ 380 w 425"/>
                <a:gd name="T29" fmla="*/ 480 h 594"/>
                <a:gd name="T30" fmla="*/ 372 w 425"/>
                <a:gd name="T31" fmla="*/ 490 h 594"/>
                <a:gd name="T32" fmla="*/ 363 w 425"/>
                <a:gd name="T33" fmla="*/ 498 h 594"/>
                <a:gd name="T34" fmla="*/ 354 w 425"/>
                <a:gd name="T35" fmla="*/ 505 h 594"/>
                <a:gd name="T36" fmla="*/ 343 w 425"/>
                <a:gd name="T37" fmla="*/ 509 h 594"/>
                <a:gd name="T38" fmla="*/ 333 w 425"/>
                <a:gd name="T39" fmla="*/ 512 h 594"/>
                <a:gd name="T40" fmla="*/ 321 w 425"/>
                <a:gd name="T41" fmla="*/ 511 h 594"/>
                <a:gd name="T42" fmla="*/ 310 w 425"/>
                <a:gd name="T43" fmla="*/ 508 h 594"/>
                <a:gd name="T44" fmla="*/ 54 w 425"/>
                <a:gd name="T45" fmla="*/ 594 h 594"/>
                <a:gd name="T46" fmla="*/ 0 w 425"/>
                <a:gd name="T47" fmla="*/ 594 h 59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25"/>
                <a:gd name="T73" fmla="*/ 0 h 594"/>
                <a:gd name="T74" fmla="*/ 425 w 425"/>
                <a:gd name="T75" fmla="*/ 594 h 59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25" h="594">
                  <a:moveTo>
                    <a:pt x="0" y="594"/>
                  </a:moveTo>
                  <a:lnTo>
                    <a:pt x="0" y="508"/>
                  </a:lnTo>
                  <a:lnTo>
                    <a:pt x="256" y="194"/>
                  </a:lnTo>
                  <a:lnTo>
                    <a:pt x="227" y="0"/>
                  </a:lnTo>
                  <a:lnTo>
                    <a:pt x="425" y="83"/>
                  </a:lnTo>
                  <a:lnTo>
                    <a:pt x="397" y="364"/>
                  </a:lnTo>
                  <a:lnTo>
                    <a:pt x="401" y="376"/>
                  </a:lnTo>
                  <a:lnTo>
                    <a:pt x="404" y="389"/>
                  </a:lnTo>
                  <a:lnTo>
                    <a:pt x="405" y="402"/>
                  </a:lnTo>
                  <a:lnTo>
                    <a:pt x="404" y="416"/>
                  </a:lnTo>
                  <a:lnTo>
                    <a:pt x="402" y="430"/>
                  </a:lnTo>
                  <a:lnTo>
                    <a:pt x="398" y="443"/>
                  </a:lnTo>
                  <a:lnTo>
                    <a:pt x="394" y="456"/>
                  </a:lnTo>
                  <a:lnTo>
                    <a:pt x="387" y="468"/>
                  </a:lnTo>
                  <a:lnTo>
                    <a:pt x="380" y="480"/>
                  </a:lnTo>
                  <a:lnTo>
                    <a:pt x="372" y="490"/>
                  </a:lnTo>
                  <a:lnTo>
                    <a:pt x="363" y="498"/>
                  </a:lnTo>
                  <a:lnTo>
                    <a:pt x="354" y="505"/>
                  </a:lnTo>
                  <a:lnTo>
                    <a:pt x="343" y="509"/>
                  </a:lnTo>
                  <a:lnTo>
                    <a:pt x="333" y="512"/>
                  </a:lnTo>
                  <a:lnTo>
                    <a:pt x="321" y="511"/>
                  </a:lnTo>
                  <a:lnTo>
                    <a:pt x="310" y="508"/>
                  </a:lnTo>
                  <a:lnTo>
                    <a:pt x="54" y="594"/>
                  </a:lnTo>
                  <a:lnTo>
                    <a:pt x="0" y="594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68" name="Freeform 177"/>
            <p:cNvSpPr>
              <a:spLocks/>
            </p:cNvSpPr>
            <p:nvPr/>
          </p:nvSpPr>
          <p:spPr bwMode="auto">
            <a:xfrm>
              <a:off x="4698" y="2855"/>
              <a:ext cx="148" cy="768"/>
            </a:xfrm>
            <a:custGeom>
              <a:avLst/>
              <a:gdLst>
                <a:gd name="T0" fmla="*/ 54 w 148"/>
                <a:gd name="T1" fmla="*/ 735 h 768"/>
                <a:gd name="T2" fmla="*/ 54 w 148"/>
                <a:gd name="T3" fmla="*/ 735 h 768"/>
                <a:gd name="T4" fmla="*/ 54 w 148"/>
                <a:gd name="T5" fmla="*/ 735 h 768"/>
                <a:gd name="T6" fmla="*/ 54 w 148"/>
                <a:gd name="T7" fmla="*/ 735 h 768"/>
                <a:gd name="T8" fmla="*/ 54 w 148"/>
                <a:gd name="T9" fmla="*/ 735 h 768"/>
                <a:gd name="T10" fmla="*/ 47 w 148"/>
                <a:gd name="T11" fmla="*/ 711 h 768"/>
                <a:gd name="T12" fmla="*/ 41 w 148"/>
                <a:gd name="T13" fmla="*/ 687 h 768"/>
                <a:gd name="T14" fmla="*/ 35 w 148"/>
                <a:gd name="T15" fmla="*/ 664 h 768"/>
                <a:gd name="T16" fmla="*/ 30 w 148"/>
                <a:gd name="T17" fmla="*/ 640 h 768"/>
                <a:gd name="T18" fmla="*/ 26 w 148"/>
                <a:gd name="T19" fmla="*/ 615 h 768"/>
                <a:gd name="T20" fmla="*/ 22 w 148"/>
                <a:gd name="T21" fmla="*/ 592 h 768"/>
                <a:gd name="T22" fmla="*/ 18 w 148"/>
                <a:gd name="T23" fmla="*/ 568 h 768"/>
                <a:gd name="T24" fmla="*/ 15 w 148"/>
                <a:gd name="T25" fmla="*/ 545 h 768"/>
                <a:gd name="T26" fmla="*/ 12 w 148"/>
                <a:gd name="T27" fmla="*/ 521 h 768"/>
                <a:gd name="T28" fmla="*/ 9 w 148"/>
                <a:gd name="T29" fmla="*/ 497 h 768"/>
                <a:gd name="T30" fmla="*/ 7 w 148"/>
                <a:gd name="T31" fmla="*/ 474 h 768"/>
                <a:gd name="T32" fmla="*/ 5 w 148"/>
                <a:gd name="T33" fmla="*/ 450 h 768"/>
                <a:gd name="T34" fmla="*/ 4 w 148"/>
                <a:gd name="T35" fmla="*/ 427 h 768"/>
                <a:gd name="T36" fmla="*/ 2 w 148"/>
                <a:gd name="T37" fmla="*/ 404 h 768"/>
                <a:gd name="T38" fmla="*/ 2 w 148"/>
                <a:gd name="T39" fmla="*/ 380 h 768"/>
                <a:gd name="T40" fmla="*/ 1 w 148"/>
                <a:gd name="T41" fmla="*/ 357 h 768"/>
                <a:gd name="T42" fmla="*/ 0 w 148"/>
                <a:gd name="T43" fmla="*/ 334 h 768"/>
                <a:gd name="T44" fmla="*/ 0 w 148"/>
                <a:gd name="T45" fmla="*/ 311 h 768"/>
                <a:gd name="T46" fmla="*/ 0 w 148"/>
                <a:gd name="T47" fmla="*/ 288 h 768"/>
                <a:gd name="T48" fmla="*/ 1 w 148"/>
                <a:gd name="T49" fmla="*/ 265 h 768"/>
                <a:gd name="T50" fmla="*/ 2 w 148"/>
                <a:gd name="T51" fmla="*/ 242 h 768"/>
                <a:gd name="T52" fmla="*/ 2 w 148"/>
                <a:gd name="T53" fmla="*/ 220 h 768"/>
                <a:gd name="T54" fmla="*/ 3 w 148"/>
                <a:gd name="T55" fmla="*/ 197 h 768"/>
                <a:gd name="T56" fmla="*/ 4 w 148"/>
                <a:gd name="T57" fmla="*/ 175 h 768"/>
                <a:gd name="T58" fmla="*/ 5 w 148"/>
                <a:gd name="T59" fmla="*/ 153 h 768"/>
                <a:gd name="T60" fmla="*/ 7 w 148"/>
                <a:gd name="T61" fmla="*/ 130 h 768"/>
                <a:gd name="T62" fmla="*/ 8 w 148"/>
                <a:gd name="T63" fmla="*/ 108 h 768"/>
                <a:gd name="T64" fmla="*/ 10 w 148"/>
                <a:gd name="T65" fmla="*/ 87 h 768"/>
                <a:gd name="T66" fmla="*/ 11 w 148"/>
                <a:gd name="T67" fmla="*/ 65 h 768"/>
                <a:gd name="T68" fmla="*/ 13 w 148"/>
                <a:gd name="T69" fmla="*/ 43 h 768"/>
                <a:gd name="T70" fmla="*/ 15 w 148"/>
                <a:gd name="T71" fmla="*/ 22 h 768"/>
                <a:gd name="T72" fmla="*/ 17 w 148"/>
                <a:gd name="T73" fmla="*/ 0 h 768"/>
                <a:gd name="T74" fmla="*/ 129 w 148"/>
                <a:gd name="T75" fmla="*/ 0 h 768"/>
                <a:gd name="T76" fmla="*/ 148 w 148"/>
                <a:gd name="T77" fmla="*/ 768 h 768"/>
                <a:gd name="T78" fmla="*/ 135 w 148"/>
                <a:gd name="T79" fmla="*/ 768 h 768"/>
                <a:gd name="T80" fmla="*/ 125 w 148"/>
                <a:gd name="T81" fmla="*/ 768 h 768"/>
                <a:gd name="T82" fmla="*/ 117 w 148"/>
                <a:gd name="T83" fmla="*/ 768 h 768"/>
                <a:gd name="T84" fmla="*/ 113 w 148"/>
                <a:gd name="T85" fmla="*/ 768 h 768"/>
                <a:gd name="T86" fmla="*/ 110 w 148"/>
                <a:gd name="T87" fmla="*/ 768 h 768"/>
                <a:gd name="T88" fmla="*/ 108 w 148"/>
                <a:gd name="T89" fmla="*/ 768 h 768"/>
                <a:gd name="T90" fmla="*/ 108 w 148"/>
                <a:gd name="T91" fmla="*/ 768 h 768"/>
                <a:gd name="T92" fmla="*/ 108 w 148"/>
                <a:gd name="T93" fmla="*/ 768 h 768"/>
                <a:gd name="T94" fmla="*/ 54 w 148"/>
                <a:gd name="T95" fmla="*/ 735 h 7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8"/>
                <a:gd name="T145" fmla="*/ 0 h 768"/>
                <a:gd name="T146" fmla="*/ 148 w 148"/>
                <a:gd name="T147" fmla="*/ 768 h 76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8" h="768">
                  <a:moveTo>
                    <a:pt x="54" y="735"/>
                  </a:moveTo>
                  <a:lnTo>
                    <a:pt x="54" y="735"/>
                  </a:lnTo>
                  <a:lnTo>
                    <a:pt x="47" y="711"/>
                  </a:lnTo>
                  <a:lnTo>
                    <a:pt x="41" y="687"/>
                  </a:lnTo>
                  <a:lnTo>
                    <a:pt x="35" y="664"/>
                  </a:lnTo>
                  <a:lnTo>
                    <a:pt x="30" y="640"/>
                  </a:lnTo>
                  <a:lnTo>
                    <a:pt x="26" y="615"/>
                  </a:lnTo>
                  <a:lnTo>
                    <a:pt x="22" y="592"/>
                  </a:lnTo>
                  <a:lnTo>
                    <a:pt x="18" y="568"/>
                  </a:lnTo>
                  <a:lnTo>
                    <a:pt x="15" y="545"/>
                  </a:lnTo>
                  <a:lnTo>
                    <a:pt x="12" y="521"/>
                  </a:lnTo>
                  <a:lnTo>
                    <a:pt x="9" y="497"/>
                  </a:lnTo>
                  <a:lnTo>
                    <a:pt x="7" y="474"/>
                  </a:lnTo>
                  <a:lnTo>
                    <a:pt x="5" y="450"/>
                  </a:lnTo>
                  <a:lnTo>
                    <a:pt x="4" y="427"/>
                  </a:lnTo>
                  <a:lnTo>
                    <a:pt x="2" y="404"/>
                  </a:lnTo>
                  <a:lnTo>
                    <a:pt x="2" y="380"/>
                  </a:lnTo>
                  <a:lnTo>
                    <a:pt x="1" y="357"/>
                  </a:lnTo>
                  <a:lnTo>
                    <a:pt x="0" y="334"/>
                  </a:lnTo>
                  <a:lnTo>
                    <a:pt x="0" y="311"/>
                  </a:lnTo>
                  <a:lnTo>
                    <a:pt x="0" y="288"/>
                  </a:lnTo>
                  <a:lnTo>
                    <a:pt x="1" y="265"/>
                  </a:lnTo>
                  <a:lnTo>
                    <a:pt x="2" y="242"/>
                  </a:lnTo>
                  <a:lnTo>
                    <a:pt x="2" y="220"/>
                  </a:lnTo>
                  <a:lnTo>
                    <a:pt x="3" y="197"/>
                  </a:lnTo>
                  <a:lnTo>
                    <a:pt x="4" y="175"/>
                  </a:lnTo>
                  <a:lnTo>
                    <a:pt x="5" y="153"/>
                  </a:lnTo>
                  <a:lnTo>
                    <a:pt x="7" y="130"/>
                  </a:lnTo>
                  <a:lnTo>
                    <a:pt x="8" y="108"/>
                  </a:lnTo>
                  <a:lnTo>
                    <a:pt x="10" y="87"/>
                  </a:lnTo>
                  <a:lnTo>
                    <a:pt x="11" y="65"/>
                  </a:lnTo>
                  <a:lnTo>
                    <a:pt x="13" y="43"/>
                  </a:lnTo>
                  <a:lnTo>
                    <a:pt x="15" y="22"/>
                  </a:lnTo>
                  <a:lnTo>
                    <a:pt x="17" y="0"/>
                  </a:lnTo>
                  <a:lnTo>
                    <a:pt x="129" y="0"/>
                  </a:lnTo>
                  <a:lnTo>
                    <a:pt x="148" y="768"/>
                  </a:lnTo>
                  <a:lnTo>
                    <a:pt x="135" y="768"/>
                  </a:lnTo>
                  <a:lnTo>
                    <a:pt x="125" y="768"/>
                  </a:lnTo>
                  <a:lnTo>
                    <a:pt x="117" y="768"/>
                  </a:lnTo>
                  <a:lnTo>
                    <a:pt x="113" y="768"/>
                  </a:lnTo>
                  <a:lnTo>
                    <a:pt x="110" y="768"/>
                  </a:lnTo>
                  <a:lnTo>
                    <a:pt x="108" y="768"/>
                  </a:lnTo>
                  <a:lnTo>
                    <a:pt x="54" y="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69" name="Freeform 178"/>
            <p:cNvSpPr>
              <a:spLocks/>
            </p:cNvSpPr>
            <p:nvPr/>
          </p:nvSpPr>
          <p:spPr bwMode="auto">
            <a:xfrm>
              <a:off x="5012" y="2909"/>
              <a:ext cx="159" cy="627"/>
            </a:xfrm>
            <a:custGeom>
              <a:avLst/>
              <a:gdLst>
                <a:gd name="T0" fmla="*/ 118 w 159"/>
                <a:gd name="T1" fmla="*/ 627 h 627"/>
                <a:gd name="T2" fmla="*/ 57 w 159"/>
                <a:gd name="T3" fmla="*/ 573 h 627"/>
                <a:gd name="T4" fmla="*/ 53 w 159"/>
                <a:gd name="T5" fmla="*/ 554 h 627"/>
                <a:gd name="T6" fmla="*/ 50 w 159"/>
                <a:gd name="T7" fmla="*/ 535 h 627"/>
                <a:gd name="T8" fmla="*/ 46 w 159"/>
                <a:gd name="T9" fmla="*/ 517 h 627"/>
                <a:gd name="T10" fmla="*/ 42 w 159"/>
                <a:gd name="T11" fmla="*/ 499 h 627"/>
                <a:gd name="T12" fmla="*/ 39 w 159"/>
                <a:gd name="T13" fmla="*/ 481 h 627"/>
                <a:gd name="T14" fmla="*/ 35 w 159"/>
                <a:gd name="T15" fmla="*/ 463 h 627"/>
                <a:gd name="T16" fmla="*/ 32 w 159"/>
                <a:gd name="T17" fmla="*/ 445 h 627"/>
                <a:gd name="T18" fmla="*/ 28 w 159"/>
                <a:gd name="T19" fmla="*/ 427 h 627"/>
                <a:gd name="T20" fmla="*/ 25 w 159"/>
                <a:gd name="T21" fmla="*/ 409 h 627"/>
                <a:gd name="T22" fmla="*/ 22 w 159"/>
                <a:gd name="T23" fmla="*/ 392 h 627"/>
                <a:gd name="T24" fmla="*/ 19 w 159"/>
                <a:gd name="T25" fmla="*/ 374 h 627"/>
                <a:gd name="T26" fmla="*/ 16 w 159"/>
                <a:gd name="T27" fmla="*/ 357 h 627"/>
                <a:gd name="T28" fmla="*/ 14 w 159"/>
                <a:gd name="T29" fmla="*/ 339 h 627"/>
                <a:gd name="T30" fmla="*/ 11 w 159"/>
                <a:gd name="T31" fmla="*/ 322 h 627"/>
                <a:gd name="T32" fmla="*/ 8 w 159"/>
                <a:gd name="T33" fmla="*/ 304 h 627"/>
                <a:gd name="T34" fmla="*/ 6 w 159"/>
                <a:gd name="T35" fmla="*/ 286 h 627"/>
                <a:gd name="T36" fmla="*/ 4 w 159"/>
                <a:gd name="T37" fmla="*/ 270 h 627"/>
                <a:gd name="T38" fmla="*/ 3 w 159"/>
                <a:gd name="T39" fmla="*/ 252 h 627"/>
                <a:gd name="T40" fmla="*/ 2 w 159"/>
                <a:gd name="T41" fmla="*/ 234 h 627"/>
                <a:gd name="T42" fmla="*/ 0 w 159"/>
                <a:gd name="T43" fmla="*/ 217 h 627"/>
                <a:gd name="T44" fmla="*/ 0 w 159"/>
                <a:gd name="T45" fmla="*/ 199 h 627"/>
                <a:gd name="T46" fmla="*/ 0 w 159"/>
                <a:gd name="T47" fmla="*/ 182 h 627"/>
                <a:gd name="T48" fmla="*/ 0 w 159"/>
                <a:gd name="T49" fmla="*/ 164 h 627"/>
                <a:gd name="T50" fmla="*/ 0 w 159"/>
                <a:gd name="T51" fmla="*/ 147 h 627"/>
                <a:gd name="T52" fmla="*/ 0 w 159"/>
                <a:gd name="T53" fmla="*/ 128 h 627"/>
                <a:gd name="T54" fmla="*/ 2 w 159"/>
                <a:gd name="T55" fmla="*/ 111 h 627"/>
                <a:gd name="T56" fmla="*/ 4 w 159"/>
                <a:gd name="T57" fmla="*/ 93 h 627"/>
                <a:gd name="T58" fmla="*/ 6 w 159"/>
                <a:gd name="T59" fmla="*/ 74 h 627"/>
                <a:gd name="T60" fmla="*/ 8 w 159"/>
                <a:gd name="T61" fmla="*/ 56 h 627"/>
                <a:gd name="T62" fmla="*/ 11 w 159"/>
                <a:gd name="T63" fmla="*/ 38 h 627"/>
                <a:gd name="T64" fmla="*/ 14 w 159"/>
                <a:gd name="T65" fmla="*/ 19 h 627"/>
                <a:gd name="T66" fmla="*/ 18 w 159"/>
                <a:gd name="T67" fmla="*/ 0 h 627"/>
                <a:gd name="T68" fmla="*/ 141 w 159"/>
                <a:gd name="T69" fmla="*/ 33 h 627"/>
                <a:gd name="T70" fmla="*/ 159 w 159"/>
                <a:gd name="T71" fmla="*/ 627 h 627"/>
                <a:gd name="T72" fmla="*/ 118 w 159"/>
                <a:gd name="T73" fmla="*/ 627 h 6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9"/>
                <a:gd name="T112" fmla="*/ 0 h 627"/>
                <a:gd name="T113" fmla="*/ 159 w 159"/>
                <a:gd name="T114" fmla="*/ 627 h 6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9" h="627">
                  <a:moveTo>
                    <a:pt x="118" y="627"/>
                  </a:moveTo>
                  <a:lnTo>
                    <a:pt x="57" y="573"/>
                  </a:lnTo>
                  <a:lnTo>
                    <a:pt x="53" y="554"/>
                  </a:lnTo>
                  <a:lnTo>
                    <a:pt x="50" y="535"/>
                  </a:lnTo>
                  <a:lnTo>
                    <a:pt x="46" y="517"/>
                  </a:lnTo>
                  <a:lnTo>
                    <a:pt x="42" y="499"/>
                  </a:lnTo>
                  <a:lnTo>
                    <a:pt x="39" y="481"/>
                  </a:lnTo>
                  <a:lnTo>
                    <a:pt x="35" y="463"/>
                  </a:lnTo>
                  <a:lnTo>
                    <a:pt x="32" y="445"/>
                  </a:lnTo>
                  <a:lnTo>
                    <a:pt x="28" y="427"/>
                  </a:lnTo>
                  <a:lnTo>
                    <a:pt x="25" y="409"/>
                  </a:lnTo>
                  <a:lnTo>
                    <a:pt x="22" y="392"/>
                  </a:lnTo>
                  <a:lnTo>
                    <a:pt x="19" y="374"/>
                  </a:lnTo>
                  <a:lnTo>
                    <a:pt x="16" y="357"/>
                  </a:lnTo>
                  <a:lnTo>
                    <a:pt x="14" y="339"/>
                  </a:lnTo>
                  <a:lnTo>
                    <a:pt x="11" y="322"/>
                  </a:lnTo>
                  <a:lnTo>
                    <a:pt x="8" y="304"/>
                  </a:lnTo>
                  <a:lnTo>
                    <a:pt x="6" y="286"/>
                  </a:lnTo>
                  <a:lnTo>
                    <a:pt x="4" y="270"/>
                  </a:lnTo>
                  <a:lnTo>
                    <a:pt x="3" y="252"/>
                  </a:lnTo>
                  <a:lnTo>
                    <a:pt x="2" y="234"/>
                  </a:lnTo>
                  <a:lnTo>
                    <a:pt x="0" y="217"/>
                  </a:lnTo>
                  <a:lnTo>
                    <a:pt x="0" y="199"/>
                  </a:lnTo>
                  <a:lnTo>
                    <a:pt x="0" y="182"/>
                  </a:lnTo>
                  <a:lnTo>
                    <a:pt x="0" y="164"/>
                  </a:lnTo>
                  <a:lnTo>
                    <a:pt x="0" y="147"/>
                  </a:lnTo>
                  <a:lnTo>
                    <a:pt x="0" y="128"/>
                  </a:lnTo>
                  <a:lnTo>
                    <a:pt x="2" y="111"/>
                  </a:lnTo>
                  <a:lnTo>
                    <a:pt x="4" y="93"/>
                  </a:lnTo>
                  <a:lnTo>
                    <a:pt x="6" y="74"/>
                  </a:lnTo>
                  <a:lnTo>
                    <a:pt x="8" y="56"/>
                  </a:lnTo>
                  <a:lnTo>
                    <a:pt x="11" y="38"/>
                  </a:lnTo>
                  <a:lnTo>
                    <a:pt x="14" y="19"/>
                  </a:lnTo>
                  <a:lnTo>
                    <a:pt x="18" y="0"/>
                  </a:lnTo>
                  <a:lnTo>
                    <a:pt x="141" y="33"/>
                  </a:lnTo>
                  <a:lnTo>
                    <a:pt x="159" y="627"/>
                  </a:lnTo>
                  <a:lnTo>
                    <a:pt x="118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70" name="Freeform 179"/>
            <p:cNvSpPr>
              <a:spLocks/>
            </p:cNvSpPr>
            <p:nvPr/>
          </p:nvSpPr>
          <p:spPr bwMode="auto">
            <a:xfrm>
              <a:off x="5254" y="3017"/>
              <a:ext cx="173" cy="379"/>
            </a:xfrm>
            <a:custGeom>
              <a:avLst/>
              <a:gdLst>
                <a:gd name="T0" fmla="*/ 61 w 173"/>
                <a:gd name="T1" fmla="*/ 379 h 379"/>
                <a:gd name="T2" fmla="*/ 32 w 173"/>
                <a:gd name="T3" fmla="*/ 311 h 379"/>
                <a:gd name="T4" fmla="*/ 0 w 173"/>
                <a:gd name="T5" fmla="*/ 0 h 379"/>
                <a:gd name="T6" fmla="*/ 173 w 173"/>
                <a:gd name="T7" fmla="*/ 25 h 379"/>
                <a:gd name="T8" fmla="*/ 173 w 173"/>
                <a:gd name="T9" fmla="*/ 266 h 379"/>
                <a:gd name="T10" fmla="*/ 115 w 173"/>
                <a:gd name="T11" fmla="*/ 379 h 379"/>
                <a:gd name="T12" fmla="*/ 61 w 173"/>
                <a:gd name="T13" fmla="*/ 379 h 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3"/>
                <a:gd name="T22" fmla="*/ 0 h 379"/>
                <a:gd name="T23" fmla="*/ 173 w 173"/>
                <a:gd name="T24" fmla="*/ 379 h 3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3" h="379">
                  <a:moveTo>
                    <a:pt x="61" y="379"/>
                  </a:moveTo>
                  <a:lnTo>
                    <a:pt x="32" y="311"/>
                  </a:lnTo>
                  <a:lnTo>
                    <a:pt x="0" y="0"/>
                  </a:lnTo>
                  <a:lnTo>
                    <a:pt x="173" y="25"/>
                  </a:lnTo>
                  <a:lnTo>
                    <a:pt x="173" y="266"/>
                  </a:lnTo>
                  <a:lnTo>
                    <a:pt x="115" y="379"/>
                  </a:lnTo>
                  <a:lnTo>
                    <a:pt x="61" y="3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71" name="Freeform 180"/>
            <p:cNvSpPr>
              <a:spLocks/>
            </p:cNvSpPr>
            <p:nvPr/>
          </p:nvSpPr>
          <p:spPr bwMode="auto">
            <a:xfrm>
              <a:off x="1172" y="1634"/>
              <a:ext cx="893" cy="1154"/>
            </a:xfrm>
            <a:custGeom>
              <a:avLst/>
              <a:gdLst>
                <a:gd name="T0" fmla="*/ 0 w 797"/>
                <a:gd name="T1" fmla="*/ 2816 h 1106"/>
                <a:gd name="T2" fmla="*/ 314 w 797"/>
                <a:gd name="T3" fmla="*/ 1300 h 1106"/>
                <a:gd name="T4" fmla="*/ 4126 w 797"/>
                <a:gd name="T5" fmla="*/ 218 h 1106"/>
                <a:gd name="T6" fmla="*/ 5546 w 797"/>
                <a:gd name="T7" fmla="*/ 80 h 1106"/>
                <a:gd name="T8" fmla="*/ 9737 w 797"/>
                <a:gd name="T9" fmla="*/ 0 h 1106"/>
                <a:gd name="T10" fmla="*/ 9338 w 797"/>
                <a:gd name="T11" fmla="*/ 87 h 1106"/>
                <a:gd name="T12" fmla="*/ 8952 w 797"/>
                <a:gd name="T13" fmla="*/ 175 h 1106"/>
                <a:gd name="T14" fmla="*/ 8596 w 797"/>
                <a:gd name="T15" fmla="*/ 262 h 1106"/>
                <a:gd name="T16" fmla="*/ 8230 w 797"/>
                <a:gd name="T17" fmla="*/ 347 h 1106"/>
                <a:gd name="T18" fmla="*/ 7872 w 797"/>
                <a:gd name="T19" fmla="*/ 434 h 1106"/>
                <a:gd name="T20" fmla="*/ 7510 w 797"/>
                <a:gd name="T21" fmla="*/ 526 h 1106"/>
                <a:gd name="T22" fmla="*/ 7181 w 797"/>
                <a:gd name="T23" fmla="*/ 609 h 1106"/>
                <a:gd name="T24" fmla="*/ 6854 w 797"/>
                <a:gd name="T25" fmla="*/ 693 h 1106"/>
                <a:gd name="T26" fmla="*/ 6503 w 797"/>
                <a:gd name="T27" fmla="*/ 777 h 1106"/>
                <a:gd name="T28" fmla="*/ 6203 w 797"/>
                <a:gd name="T29" fmla="*/ 868 h 1106"/>
                <a:gd name="T30" fmla="*/ 5892 w 797"/>
                <a:gd name="T31" fmla="*/ 952 h 1106"/>
                <a:gd name="T32" fmla="*/ 5589 w 797"/>
                <a:gd name="T33" fmla="*/ 1036 h 1106"/>
                <a:gd name="T34" fmla="*/ 5275 w 797"/>
                <a:gd name="T35" fmla="*/ 1124 h 1106"/>
                <a:gd name="T36" fmla="*/ 4988 w 797"/>
                <a:gd name="T37" fmla="*/ 1203 h 1106"/>
                <a:gd name="T38" fmla="*/ 4699 w 797"/>
                <a:gd name="T39" fmla="*/ 1290 h 1106"/>
                <a:gd name="T40" fmla="*/ 4439 w 797"/>
                <a:gd name="T41" fmla="*/ 1372 h 1106"/>
                <a:gd name="T42" fmla="*/ 4152 w 797"/>
                <a:gd name="T43" fmla="*/ 1463 h 1106"/>
                <a:gd name="T44" fmla="*/ 3881 w 797"/>
                <a:gd name="T45" fmla="*/ 1546 h 1106"/>
                <a:gd name="T46" fmla="*/ 3619 w 797"/>
                <a:gd name="T47" fmla="*/ 1628 h 1106"/>
                <a:gd name="T48" fmla="*/ 3370 w 797"/>
                <a:gd name="T49" fmla="*/ 1715 h 1106"/>
                <a:gd name="T50" fmla="*/ 3109 w 797"/>
                <a:gd name="T51" fmla="*/ 1801 h 1106"/>
                <a:gd name="T52" fmla="*/ 2864 w 797"/>
                <a:gd name="T53" fmla="*/ 1882 h 1106"/>
                <a:gd name="T54" fmla="*/ 2614 w 797"/>
                <a:gd name="T55" fmla="*/ 1968 h 1106"/>
                <a:gd name="T56" fmla="*/ 2372 w 797"/>
                <a:gd name="T57" fmla="*/ 2053 h 1106"/>
                <a:gd name="T58" fmla="*/ 2157 w 797"/>
                <a:gd name="T59" fmla="*/ 2138 h 1106"/>
                <a:gd name="T60" fmla="*/ 1925 w 797"/>
                <a:gd name="T61" fmla="*/ 2229 h 1106"/>
                <a:gd name="T62" fmla="*/ 1705 w 797"/>
                <a:gd name="T63" fmla="*/ 2315 h 1106"/>
                <a:gd name="T64" fmla="*/ 1501 w 797"/>
                <a:gd name="T65" fmla="*/ 2400 h 1106"/>
                <a:gd name="T66" fmla="*/ 1274 w 797"/>
                <a:gd name="T67" fmla="*/ 2487 h 1106"/>
                <a:gd name="T68" fmla="*/ 1067 w 797"/>
                <a:gd name="T69" fmla="*/ 2575 h 1106"/>
                <a:gd name="T70" fmla="*/ 850 w 797"/>
                <a:gd name="T71" fmla="*/ 2664 h 1106"/>
                <a:gd name="T72" fmla="*/ 655 w 797"/>
                <a:gd name="T73" fmla="*/ 2752 h 1106"/>
                <a:gd name="T74" fmla="*/ 0 w 797"/>
                <a:gd name="T75" fmla="*/ 2816 h 1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7"/>
                <a:gd name="T115" fmla="*/ 0 h 1106"/>
                <a:gd name="T116" fmla="*/ 797 w 797"/>
                <a:gd name="T117" fmla="*/ 1106 h 1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7" h="1106">
                  <a:moveTo>
                    <a:pt x="0" y="1106"/>
                  </a:moveTo>
                  <a:lnTo>
                    <a:pt x="26" y="511"/>
                  </a:lnTo>
                  <a:lnTo>
                    <a:pt x="339" y="86"/>
                  </a:lnTo>
                  <a:lnTo>
                    <a:pt x="455" y="32"/>
                  </a:lnTo>
                  <a:lnTo>
                    <a:pt x="797" y="0"/>
                  </a:lnTo>
                  <a:lnTo>
                    <a:pt x="765" y="34"/>
                  </a:lnTo>
                  <a:lnTo>
                    <a:pt x="734" y="69"/>
                  </a:lnTo>
                  <a:lnTo>
                    <a:pt x="704" y="103"/>
                  </a:lnTo>
                  <a:lnTo>
                    <a:pt x="674" y="137"/>
                  </a:lnTo>
                  <a:lnTo>
                    <a:pt x="645" y="171"/>
                  </a:lnTo>
                  <a:lnTo>
                    <a:pt x="616" y="206"/>
                  </a:lnTo>
                  <a:lnTo>
                    <a:pt x="588" y="240"/>
                  </a:lnTo>
                  <a:lnTo>
                    <a:pt x="561" y="273"/>
                  </a:lnTo>
                  <a:lnTo>
                    <a:pt x="534" y="307"/>
                  </a:lnTo>
                  <a:lnTo>
                    <a:pt x="508" y="340"/>
                  </a:lnTo>
                  <a:lnTo>
                    <a:pt x="482" y="374"/>
                  </a:lnTo>
                  <a:lnTo>
                    <a:pt x="458" y="407"/>
                  </a:lnTo>
                  <a:lnTo>
                    <a:pt x="433" y="440"/>
                  </a:lnTo>
                  <a:lnTo>
                    <a:pt x="409" y="474"/>
                  </a:lnTo>
                  <a:lnTo>
                    <a:pt x="385" y="507"/>
                  </a:lnTo>
                  <a:lnTo>
                    <a:pt x="363" y="540"/>
                  </a:lnTo>
                  <a:lnTo>
                    <a:pt x="340" y="574"/>
                  </a:lnTo>
                  <a:lnTo>
                    <a:pt x="318" y="607"/>
                  </a:lnTo>
                  <a:lnTo>
                    <a:pt x="296" y="640"/>
                  </a:lnTo>
                  <a:lnTo>
                    <a:pt x="275" y="673"/>
                  </a:lnTo>
                  <a:lnTo>
                    <a:pt x="255" y="707"/>
                  </a:lnTo>
                  <a:lnTo>
                    <a:pt x="234" y="740"/>
                  </a:lnTo>
                  <a:lnTo>
                    <a:pt x="214" y="773"/>
                  </a:lnTo>
                  <a:lnTo>
                    <a:pt x="195" y="807"/>
                  </a:lnTo>
                  <a:lnTo>
                    <a:pt x="177" y="841"/>
                  </a:lnTo>
                  <a:lnTo>
                    <a:pt x="158" y="875"/>
                  </a:lnTo>
                  <a:lnTo>
                    <a:pt x="139" y="909"/>
                  </a:lnTo>
                  <a:lnTo>
                    <a:pt x="122" y="942"/>
                  </a:lnTo>
                  <a:lnTo>
                    <a:pt x="104" y="977"/>
                  </a:lnTo>
                  <a:lnTo>
                    <a:pt x="87" y="1011"/>
                  </a:lnTo>
                  <a:lnTo>
                    <a:pt x="70" y="1046"/>
                  </a:lnTo>
                  <a:lnTo>
                    <a:pt x="54" y="1080"/>
                  </a:lnTo>
                  <a:lnTo>
                    <a:pt x="0" y="110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72" name="Freeform 181"/>
            <p:cNvSpPr>
              <a:spLocks/>
            </p:cNvSpPr>
            <p:nvPr/>
          </p:nvSpPr>
          <p:spPr bwMode="auto">
            <a:xfrm>
              <a:off x="2503" y="1749"/>
              <a:ext cx="512" cy="565"/>
            </a:xfrm>
            <a:custGeom>
              <a:avLst/>
              <a:gdLst>
                <a:gd name="T0" fmla="*/ 231 w 512"/>
                <a:gd name="T1" fmla="*/ 537 h 565"/>
                <a:gd name="T2" fmla="*/ 115 w 512"/>
                <a:gd name="T3" fmla="*/ 450 h 565"/>
                <a:gd name="T4" fmla="*/ 115 w 512"/>
                <a:gd name="T5" fmla="*/ 442 h 565"/>
                <a:gd name="T6" fmla="*/ 115 w 512"/>
                <a:gd name="T7" fmla="*/ 435 h 565"/>
                <a:gd name="T8" fmla="*/ 115 w 512"/>
                <a:gd name="T9" fmla="*/ 431 h 565"/>
                <a:gd name="T10" fmla="*/ 115 w 512"/>
                <a:gd name="T11" fmla="*/ 428 h 565"/>
                <a:gd name="T12" fmla="*/ 115 w 512"/>
                <a:gd name="T13" fmla="*/ 426 h 565"/>
                <a:gd name="T14" fmla="*/ 115 w 512"/>
                <a:gd name="T15" fmla="*/ 426 h 565"/>
                <a:gd name="T16" fmla="*/ 115 w 512"/>
                <a:gd name="T17" fmla="*/ 425 h 565"/>
                <a:gd name="T18" fmla="*/ 115 w 512"/>
                <a:gd name="T19" fmla="*/ 425 h 565"/>
                <a:gd name="T20" fmla="*/ 173 w 512"/>
                <a:gd name="T21" fmla="*/ 194 h 565"/>
                <a:gd name="T22" fmla="*/ 0 w 512"/>
                <a:gd name="T23" fmla="*/ 169 h 565"/>
                <a:gd name="T24" fmla="*/ 0 w 512"/>
                <a:gd name="T25" fmla="*/ 0 h 565"/>
                <a:gd name="T26" fmla="*/ 18 w 512"/>
                <a:gd name="T27" fmla="*/ 2 h 565"/>
                <a:gd name="T28" fmla="*/ 37 w 512"/>
                <a:gd name="T29" fmla="*/ 5 h 565"/>
                <a:gd name="T30" fmla="*/ 54 w 512"/>
                <a:gd name="T31" fmla="*/ 8 h 565"/>
                <a:gd name="T32" fmla="*/ 72 w 512"/>
                <a:gd name="T33" fmla="*/ 11 h 565"/>
                <a:gd name="T34" fmla="*/ 89 w 512"/>
                <a:gd name="T35" fmla="*/ 15 h 565"/>
                <a:gd name="T36" fmla="*/ 105 w 512"/>
                <a:gd name="T37" fmla="*/ 18 h 565"/>
                <a:gd name="T38" fmla="*/ 121 w 512"/>
                <a:gd name="T39" fmla="*/ 22 h 565"/>
                <a:gd name="T40" fmla="*/ 138 w 512"/>
                <a:gd name="T41" fmla="*/ 26 h 565"/>
                <a:gd name="T42" fmla="*/ 153 w 512"/>
                <a:gd name="T43" fmla="*/ 31 h 565"/>
                <a:gd name="T44" fmla="*/ 168 w 512"/>
                <a:gd name="T45" fmla="*/ 36 h 565"/>
                <a:gd name="T46" fmla="*/ 183 w 512"/>
                <a:gd name="T47" fmla="*/ 41 h 565"/>
                <a:gd name="T48" fmla="*/ 198 w 512"/>
                <a:gd name="T49" fmla="*/ 47 h 565"/>
                <a:gd name="T50" fmla="*/ 212 w 512"/>
                <a:gd name="T51" fmla="*/ 53 h 565"/>
                <a:gd name="T52" fmla="*/ 227 w 512"/>
                <a:gd name="T53" fmla="*/ 60 h 565"/>
                <a:gd name="T54" fmla="*/ 241 w 512"/>
                <a:gd name="T55" fmla="*/ 67 h 565"/>
                <a:gd name="T56" fmla="*/ 255 w 512"/>
                <a:gd name="T57" fmla="*/ 74 h 565"/>
                <a:gd name="T58" fmla="*/ 270 w 512"/>
                <a:gd name="T59" fmla="*/ 82 h 565"/>
                <a:gd name="T60" fmla="*/ 283 w 512"/>
                <a:gd name="T61" fmla="*/ 89 h 565"/>
                <a:gd name="T62" fmla="*/ 298 w 512"/>
                <a:gd name="T63" fmla="*/ 98 h 565"/>
                <a:gd name="T64" fmla="*/ 311 w 512"/>
                <a:gd name="T65" fmla="*/ 107 h 565"/>
                <a:gd name="T66" fmla="*/ 325 w 512"/>
                <a:gd name="T67" fmla="*/ 116 h 565"/>
                <a:gd name="T68" fmla="*/ 339 w 512"/>
                <a:gd name="T69" fmla="*/ 127 h 565"/>
                <a:gd name="T70" fmla="*/ 353 w 512"/>
                <a:gd name="T71" fmla="*/ 137 h 565"/>
                <a:gd name="T72" fmla="*/ 367 w 512"/>
                <a:gd name="T73" fmla="*/ 148 h 565"/>
                <a:gd name="T74" fmla="*/ 382 w 512"/>
                <a:gd name="T75" fmla="*/ 160 h 565"/>
                <a:gd name="T76" fmla="*/ 396 w 512"/>
                <a:gd name="T77" fmla="*/ 171 h 565"/>
                <a:gd name="T78" fmla="*/ 410 w 512"/>
                <a:gd name="T79" fmla="*/ 184 h 565"/>
                <a:gd name="T80" fmla="*/ 425 w 512"/>
                <a:gd name="T81" fmla="*/ 197 h 565"/>
                <a:gd name="T82" fmla="*/ 440 w 512"/>
                <a:gd name="T83" fmla="*/ 211 h 565"/>
                <a:gd name="T84" fmla="*/ 455 w 512"/>
                <a:gd name="T85" fmla="*/ 225 h 565"/>
                <a:gd name="T86" fmla="*/ 471 w 512"/>
                <a:gd name="T87" fmla="*/ 240 h 565"/>
                <a:gd name="T88" fmla="*/ 486 w 512"/>
                <a:gd name="T89" fmla="*/ 256 h 565"/>
                <a:gd name="T90" fmla="*/ 495 w 512"/>
                <a:gd name="T91" fmla="*/ 273 h 565"/>
                <a:gd name="T92" fmla="*/ 501 w 512"/>
                <a:gd name="T93" fmla="*/ 287 h 565"/>
                <a:gd name="T94" fmla="*/ 505 w 512"/>
                <a:gd name="T95" fmla="*/ 297 h 565"/>
                <a:gd name="T96" fmla="*/ 508 w 512"/>
                <a:gd name="T97" fmla="*/ 303 h 565"/>
                <a:gd name="T98" fmla="*/ 510 w 512"/>
                <a:gd name="T99" fmla="*/ 307 h 565"/>
                <a:gd name="T100" fmla="*/ 511 w 512"/>
                <a:gd name="T101" fmla="*/ 309 h 565"/>
                <a:gd name="T102" fmla="*/ 512 w 512"/>
                <a:gd name="T103" fmla="*/ 310 h 565"/>
                <a:gd name="T104" fmla="*/ 512 w 512"/>
                <a:gd name="T105" fmla="*/ 310 h 565"/>
                <a:gd name="T106" fmla="*/ 371 w 512"/>
                <a:gd name="T107" fmla="*/ 565 h 565"/>
                <a:gd name="T108" fmla="*/ 288 w 512"/>
                <a:gd name="T109" fmla="*/ 565 h 565"/>
                <a:gd name="T110" fmla="*/ 231 w 512"/>
                <a:gd name="T111" fmla="*/ 537 h 5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12"/>
                <a:gd name="T169" fmla="*/ 0 h 565"/>
                <a:gd name="T170" fmla="*/ 512 w 512"/>
                <a:gd name="T171" fmla="*/ 565 h 5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12" h="565">
                  <a:moveTo>
                    <a:pt x="231" y="537"/>
                  </a:moveTo>
                  <a:lnTo>
                    <a:pt x="115" y="450"/>
                  </a:lnTo>
                  <a:lnTo>
                    <a:pt x="115" y="442"/>
                  </a:lnTo>
                  <a:lnTo>
                    <a:pt x="115" y="435"/>
                  </a:lnTo>
                  <a:lnTo>
                    <a:pt x="115" y="431"/>
                  </a:lnTo>
                  <a:lnTo>
                    <a:pt x="115" y="428"/>
                  </a:lnTo>
                  <a:lnTo>
                    <a:pt x="115" y="426"/>
                  </a:lnTo>
                  <a:lnTo>
                    <a:pt x="115" y="425"/>
                  </a:lnTo>
                  <a:lnTo>
                    <a:pt x="173" y="194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18" y="2"/>
                  </a:lnTo>
                  <a:lnTo>
                    <a:pt x="37" y="5"/>
                  </a:lnTo>
                  <a:lnTo>
                    <a:pt x="54" y="8"/>
                  </a:lnTo>
                  <a:lnTo>
                    <a:pt x="72" y="11"/>
                  </a:lnTo>
                  <a:lnTo>
                    <a:pt x="89" y="15"/>
                  </a:lnTo>
                  <a:lnTo>
                    <a:pt x="105" y="18"/>
                  </a:lnTo>
                  <a:lnTo>
                    <a:pt x="121" y="22"/>
                  </a:lnTo>
                  <a:lnTo>
                    <a:pt x="138" y="26"/>
                  </a:lnTo>
                  <a:lnTo>
                    <a:pt x="153" y="31"/>
                  </a:lnTo>
                  <a:lnTo>
                    <a:pt x="168" y="36"/>
                  </a:lnTo>
                  <a:lnTo>
                    <a:pt x="183" y="41"/>
                  </a:lnTo>
                  <a:lnTo>
                    <a:pt x="198" y="47"/>
                  </a:lnTo>
                  <a:lnTo>
                    <a:pt x="212" y="53"/>
                  </a:lnTo>
                  <a:lnTo>
                    <a:pt x="227" y="60"/>
                  </a:lnTo>
                  <a:lnTo>
                    <a:pt x="241" y="67"/>
                  </a:lnTo>
                  <a:lnTo>
                    <a:pt x="255" y="74"/>
                  </a:lnTo>
                  <a:lnTo>
                    <a:pt x="270" y="82"/>
                  </a:lnTo>
                  <a:lnTo>
                    <a:pt x="283" y="89"/>
                  </a:lnTo>
                  <a:lnTo>
                    <a:pt x="298" y="98"/>
                  </a:lnTo>
                  <a:lnTo>
                    <a:pt x="311" y="107"/>
                  </a:lnTo>
                  <a:lnTo>
                    <a:pt x="325" y="116"/>
                  </a:lnTo>
                  <a:lnTo>
                    <a:pt x="339" y="127"/>
                  </a:lnTo>
                  <a:lnTo>
                    <a:pt x="353" y="137"/>
                  </a:lnTo>
                  <a:lnTo>
                    <a:pt x="367" y="148"/>
                  </a:lnTo>
                  <a:lnTo>
                    <a:pt x="382" y="160"/>
                  </a:lnTo>
                  <a:lnTo>
                    <a:pt x="396" y="171"/>
                  </a:lnTo>
                  <a:lnTo>
                    <a:pt x="410" y="184"/>
                  </a:lnTo>
                  <a:lnTo>
                    <a:pt x="425" y="197"/>
                  </a:lnTo>
                  <a:lnTo>
                    <a:pt x="440" y="211"/>
                  </a:lnTo>
                  <a:lnTo>
                    <a:pt x="455" y="225"/>
                  </a:lnTo>
                  <a:lnTo>
                    <a:pt x="471" y="240"/>
                  </a:lnTo>
                  <a:lnTo>
                    <a:pt x="486" y="256"/>
                  </a:lnTo>
                  <a:lnTo>
                    <a:pt x="495" y="273"/>
                  </a:lnTo>
                  <a:lnTo>
                    <a:pt x="501" y="287"/>
                  </a:lnTo>
                  <a:lnTo>
                    <a:pt x="505" y="297"/>
                  </a:lnTo>
                  <a:lnTo>
                    <a:pt x="508" y="303"/>
                  </a:lnTo>
                  <a:lnTo>
                    <a:pt x="510" y="307"/>
                  </a:lnTo>
                  <a:lnTo>
                    <a:pt x="511" y="309"/>
                  </a:lnTo>
                  <a:lnTo>
                    <a:pt x="512" y="310"/>
                  </a:lnTo>
                  <a:lnTo>
                    <a:pt x="371" y="565"/>
                  </a:lnTo>
                  <a:lnTo>
                    <a:pt x="288" y="565"/>
                  </a:lnTo>
                  <a:lnTo>
                    <a:pt x="231" y="537"/>
                  </a:lnTo>
                  <a:close/>
                </a:path>
              </a:pathLst>
            </a:custGeom>
            <a:solidFill>
              <a:srgbClr val="000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073" name="Freeform 182"/>
            <p:cNvSpPr>
              <a:spLocks/>
            </p:cNvSpPr>
            <p:nvPr/>
          </p:nvSpPr>
          <p:spPr bwMode="auto">
            <a:xfrm>
              <a:off x="4634" y="1749"/>
              <a:ext cx="281" cy="194"/>
            </a:xfrm>
            <a:custGeom>
              <a:avLst/>
              <a:gdLst>
                <a:gd name="T0" fmla="*/ 0 w 281"/>
                <a:gd name="T1" fmla="*/ 194 h 194"/>
                <a:gd name="T2" fmla="*/ 0 w 281"/>
                <a:gd name="T3" fmla="*/ 0 h 194"/>
                <a:gd name="T4" fmla="*/ 140 w 281"/>
                <a:gd name="T5" fmla="*/ 25 h 194"/>
                <a:gd name="T6" fmla="*/ 281 w 281"/>
                <a:gd name="T7" fmla="*/ 54 h 194"/>
                <a:gd name="T8" fmla="*/ 281 w 281"/>
                <a:gd name="T9" fmla="*/ 194 h 194"/>
                <a:gd name="T10" fmla="*/ 54 w 281"/>
                <a:gd name="T11" fmla="*/ 194 h 194"/>
                <a:gd name="T12" fmla="*/ 0 w 281"/>
                <a:gd name="T13" fmla="*/ 194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1"/>
                <a:gd name="T22" fmla="*/ 0 h 194"/>
                <a:gd name="T23" fmla="*/ 281 w 281"/>
                <a:gd name="T24" fmla="*/ 194 h 19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1" h="194">
                  <a:moveTo>
                    <a:pt x="0" y="194"/>
                  </a:moveTo>
                  <a:lnTo>
                    <a:pt x="0" y="0"/>
                  </a:lnTo>
                  <a:lnTo>
                    <a:pt x="140" y="25"/>
                  </a:lnTo>
                  <a:lnTo>
                    <a:pt x="281" y="54"/>
                  </a:lnTo>
                  <a:lnTo>
                    <a:pt x="281" y="194"/>
                  </a:lnTo>
                  <a:lnTo>
                    <a:pt x="54" y="194"/>
                  </a:lnTo>
                  <a:lnTo>
                    <a:pt x="0" y="1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3005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3005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3005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9240358-FBB5-4A3B-8989-35AA746D89EA}" type="slidenum">
              <a:rPr lang="en-US" altLang="ru-RU"/>
              <a:pPr eaLnBrk="1" hangingPunct="1"/>
              <a:t>110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4.01 </a:t>
            </a:r>
          </a:p>
        </p:txBody>
      </p:sp>
      <p:sp>
        <p:nvSpPr>
          <p:cNvPr id="131075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Nursing Fundamentals 7243</a:t>
            </a:r>
          </a:p>
        </p:txBody>
      </p:sp>
      <p:sp>
        <p:nvSpPr>
          <p:cNvPr id="13107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C88E881-2289-4BD7-A1B7-8AE2173E79F6}" type="slidenum">
              <a:rPr lang="en-US" altLang="ru-RU">
                <a:solidFill>
                  <a:srgbClr val="FFFFFF"/>
                </a:solidFill>
              </a:rPr>
              <a:pPr eaLnBrk="1" hangingPunct="1"/>
              <a:t>111</a:t>
            </a:fld>
            <a:endParaRPr lang="en-US" altLang="ru-RU">
              <a:solidFill>
                <a:srgbClr val="FFFFFF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17550" y="2930525"/>
            <a:ext cx="7632700" cy="4000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Systolic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 – 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S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tart hearing a 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S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ound – Heart Muscle is </a:t>
            </a:r>
            <a:r>
              <a:rPr lang="en-U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S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queezing</a:t>
            </a:r>
          </a:p>
        </p:txBody>
      </p:sp>
      <p:sp>
        <p:nvSpPr>
          <p:cNvPr id="4" name="Rectangle 3"/>
          <p:cNvSpPr/>
          <p:nvPr/>
        </p:nvSpPr>
        <p:spPr>
          <a:xfrm>
            <a:off x="668338" y="3727450"/>
            <a:ext cx="7975600" cy="101600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20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Diastolic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 – </a:t>
            </a:r>
            <a:r>
              <a:rPr lang="en-US" sz="20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D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on’t hear sound anymore – Heart muscle </a:t>
            </a:r>
            <a:r>
              <a:rPr lang="en-US" sz="20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d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oes not  work during </a:t>
            </a:r>
            <a:r>
              <a:rPr lang="en-US" sz="20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d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iastolic.  This number is written </a:t>
            </a:r>
            <a:r>
              <a:rPr lang="en-US" sz="20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d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rPr>
              <a:t>own under the systolic number.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774700" y="3492500"/>
            <a:ext cx="7286625" cy="0"/>
          </a:xfrm>
          <a:prstGeom prst="line">
            <a:avLst/>
          </a:prstGeom>
          <a:ln w="41275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1080" name="Group 10"/>
          <p:cNvGrpSpPr>
            <a:grpSpLocks/>
          </p:cNvGrpSpPr>
          <p:nvPr/>
        </p:nvGrpSpPr>
        <p:grpSpPr bwMode="auto">
          <a:xfrm>
            <a:off x="3365500" y="512763"/>
            <a:ext cx="1865313" cy="1938337"/>
            <a:chOff x="3402767" y="-67456"/>
            <a:chExt cx="1866276" cy="1938992"/>
          </a:xfrm>
        </p:grpSpPr>
        <p:sp>
          <p:nvSpPr>
            <p:cNvPr id="7" name="TextBox 6"/>
            <p:cNvSpPr txBox="1"/>
            <p:nvPr/>
          </p:nvSpPr>
          <p:spPr>
            <a:xfrm>
              <a:off x="3714078" y="-67456"/>
              <a:ext cx="1467607" cy="1938992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 sz="6000" b="1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rPr>
                <a:t>120</a:t>
              </a:r>
            </a:p>
            <a:p>
              <a:pPr algn="ctr">
                <a:defRPr/>
              </a:pPr>
              <a:r>
                <a:rPr lang="en-US" sz="6000" b="1" dirty="0">
                  <a:solidFill>
                    <a:schemeClr val="tx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rPr>
                <a:t>80</a:t>
              </a:r>
            </a:p>
          </p:txBody>
        </p:sp>
        <p:cxnSp>
          <p:nvCxnSpPr>
            <p:cNvPr id="9" name="Straight Connector 8"/>
            <p:cNvCxnSpPr/>
            <p:nvPr/>
          </p:nvCxnSpPr>
          <p:spPr>
            <a:xfrm>
              <a:off x="3402767" y="902834"/>
              <a:ext cx="1866276" cy="0"/>
            </a:xfrm>
            <a:prstGeom prst="line">
              <a:avLst/>
            </a:prstGeom>
            <a:ln w="38100">
              <a:solidFill>
                <a:srgbClr val="008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>
          <a:xfrm>
            <a:off x="487363" y="274638"/>
            <a:ext cx="8199437" cy="1592262"/>
          </a:xfrm>
        </p:spPr>
        <p:txBody>
          <a:bodyPr/>
          <a:lstStyle/>
          <a:p>
            <a:r>
              <a:rPr lang="en-US" altLang="ru-RU" sz="3600" b="1" u="sng" smtClean="0"/>
              <a:t>Guidelines for Blood Pressure Measurements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320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69888" y="2151063"/>
            <a:ext cx="6134100" cy="3851275"/>
          </a:xfrm>
        </p:spPr>
        <p:txBody>
          <a:bodyPr/>
          <a:lstStyle/>
          <a:p>
            <a:r>
              <a:rPr lang="en-US" altLang="ru-RU" sz="3600" smtClean="0"/>
              <a:t>Record - systolic/diastolic</a:t>
            </a:r>
          </a:p>
          <a:p>
            <a:r>
              <a:rPr lang="en-US" altLang="ru-RU" sz="3600" smtClean="0"/>
              <a:t>Resident in relaxed position, sitting or lying down</a:t>
            </a:r>
          </a:p>
          <a:p>
            <a:r>
              <a:rPr lang="en-US" altLang="ru-RU" sz="3600" smtClean="0"/>
              <a:t>Blood pressure usually taken in left arm</a:t>
            </a:r>
          </a:p>
        </p:txBody>
      </p:sp>
      <p:grpSp>
        <p:nvGrpSpPr>
          <p:cNvPr id="132100" name="Group 171"/>
          <p:cNvGrpSpPr>
            <a:grpSpLocks/>
          </p:cNvGrpSpPr>
          <p:nvPr/>
        </p:nvGrpSpPr>
        <p:grpSpPr bwMode="auto">
          <a:xfrm>
            <a:off x="6604000" y="2835275"/>
            <a:ext cx="1987550" cy="2619375"/>
            <a:chOff x="3567" y="1285"/>
            <a:chExt cx="2060" cy="2171"/>
          </a:xfrm>
        </p:grpSpPr>
        <p:sp>
          <p:nvSpPr>
            <p:cNvPr id="132104" name="Rectangle 170"/>
            <p:cNvSpPr>
              <a:spLocks noChangeArrowheads="1"/>
            </p:cNvSpPr>
            <p:nvPr/>
          </p:nvSpPr>
          <p:spPr bwMode="auto">
            <a:xfrm>
              <a:off x="3567" y="1285"/>
              <a:ext cx="2060" cy="2171"/>
            </a:xfrm>
            <a:prstGeom prst="rect">
              <a:avLst/>
            </a:prstGeom>
            <a:solidFill>
              <a:srgbClr val="DDFDF7"/>
            </a:solidFill>
            <a:ln w="9525">
              <a:solidFill>
                <a:srgbClr val="DDFDF7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grpSp>
          <p:nvGrpSpPr>
            <p:cNvPr id="132105" name="Group 169"/>
            <p:cNvGrpSpPr>
              <a:grpSpLocks/>
            </p:cNvGrpSpPr>
            <p:nvPr/>
          </p:nvGrpSpPr>
          <p:grpSpPr bwMode="auto">
            <a:xfrm>
              <a:off x="3731" y="1359"/>
              <a:ext cx="1773" cy="2012"/>
              <a:chOff x="3820" y="1359"/>
              <a:chExt cx="1773" cy="2012"/>
            </a:xfrm>
          </p:grpSpPr>
          <p:sp>
            <p:nvSpPr>
              <p:cNvPr id="132106" name="WordArt 164"/>
              <p:cNvSpPr>
                <a:spLocks noChangeArrowheads="1" noChangeShapeType="1" noTextEdit="1"/>
              </p:cNvSpPr>
              <p:nvPr/>
            </p:nvSpPr>
            <p:spPr bwMode="auto">
              <a:xfrm>
                <a:off x="3820" y="1359"/>
                <a:ext cx="1596" cy="2012"/>
              </a:xfrm>
              <a:prstGeom prst="rect">
                <a:avLst/>
              </a:prstGeom>
            </p:spPr>
            <p:txBody>
              <a:bodyPr wrap="none" fromWordArt="1">
                <a:prstTxWarp prst="textSlantUp">
                  <a:avLst>
                    <a:gd name="adj" fmla="val 16157"/>
                  </a:avLst>
                </a:prstTxWarp>
              </a:bodyPr>
              <a:lstStyle/>
              <a:p>
                <a:pPr algn="ctr"/>
                <a:r>
                  <a:rPr lang="ru-RU" sz="3600" kern="10">
                    <a:ln w="9525">
                      <a:solidFill>
                        <a:srgbClr val="003366"/>
                      </a:solidFill>
                      <a:round/>
                      <a:headEnd/>
                      <a:tailEnd/>
                    </a:ln>
                    <a:solidFill>
                      <a:srgbClr val="000080"/>
                    </a:solidFill>
                    <a:latin typeface="Arial Black" panose="020B0A04020102020204" pitchFamily="34" charset="0"/>
                  </a:rPr>
                  <a:t>118</a:t>
                </a:r>
              </a:p>
              <a:p>
                <a:pPr algn="ctr"/>
                <a:r>
                  <a:rPr lang="ru-RU" sz="3600" kern="10">
                    <a:ln w="9525">
                      <a:solidFill>
                        <a:srgbClr val="003366"/>
                      </a:solidFill>
                      <a:round/>
                      <a:headEnd/>
                      <a:tailEnd/>
                    </a:ln>
                    <a:solidFill>
                      <a:srgbClr val="000080"/>
                    </a:solidFill>
                    <a:latin typeface="Arial Black" panose="020B0A04020102020204" pitchFamily="34" charset="0"/>
                  </a:rPr>
                  <a:t>76</a:t>
                </a:r>
              </a:p>
            </p:txBody>
          </p:sp>
          <p:sp>
            <p:nvSpPr>
              <p:cNvPr id="132107" name="Line 168"/>
              <p:cNvSpPr>
                <a:spLocks noChangeShapeType="1"/>
              </p:cNvSpPr>
              <p:nvPr/>
            </p:nvSpPr>
            <p:spPr bwMode="auto">
              <a:xfrm flipV="1">
                <a:off x="3843" y="2127"/>
                <a:ext cx="1750" cy="398"/>
              </a:xfrm>
              <a:prstGeom prst="line">
                <a:avLst/>
              </a:prstGeom>
              <a:noFill/>
              <a:ln w="177800">
                <a:solidFill>
                  <a:srgbClr val="0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3210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32102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3210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963764E-E47F-45CA-8E5F-5AF132CA4E3A}" type="slidenum">
              <a:rPr lang="en-US" altLang="ru-RU"/>
              <a:pPr eaLnBrk="1" hangingPunct="1"/>
              <a:t>112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2" name="Picture 16" descr="C:\Documents and Settings\amoore\Local Settings\Temporary Internet Files\Content.IE5\SS77Q5UL\MC900303675[1]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9650" y="2052638"/>
            <a:ext cx="3844925" cy="386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Rectangle 2"/>
          <p:cNvSpPr>
            <a:spLocks noGrp="1" noChangeArrowheads="1"/>
          </p:cNvSpPr>
          <p:nvPr>
            <p:ph type="title"/>
          </p:nvPr>
        </p:nvSpPr>
        <p:spPr>
          <a:xfrm>
            <a:off x="487363" y="274638"/>
            <a:ext cx="8199437" cy="1562100"/>
          </a:xfrm>
        </p:spPr>
        <p:txBody>
          <a:bodyPr/>
          <a:lstStyle/>
          <a:p>
            <a:r>
              <a:rPr lang="en-US" altLang="ru-RU" sz="3600" b="1" u="sng" smtClean="0"/>
              <a:t>Guidelines for Blood Pressure Measurements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7578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69888" y="2316163"/>
            <a:ext cx="5535612" cy="3686175"/>
          </a:xfrm>
        </p:spPr>
        <p:txBody>
          <a:bodyPr/>
          <a:lstStyle/>
          <a:p>
            <a:pPr marL="0" indent="0">
              <a:buFontTx/>
              <a:buNone/>
              <a:defRPr/>
            </a:pPr>
            <a:r>
              <a:rPr lang="en-US" sz="3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 not measure blood pressure in arm with IV, A-V shunt (dialysis), cast, wound, or sore</a:t>
            </a:r>
          </a:p>
        </p:txBody>
      </p:sp>
      <p:grpSp>
        <p:nvGrpSpPr>
          <p:cNvPr id="133125" name="Group 9"/>
          <p:cNvGrpSpPr>
            <a:grpSpLocks/>
          </p:cNvGrpSpPr>
          <p:nvPr/>
        </p:nvGrpSpPr>
        <p:grpSpPr bwMode="auto">
          <a:xfrm>
            <a:off x="6508750" y="2052638"/>
            <a:ext cx="1728788" cy="2852737"/>
            <a:chOff x="2184" y="1464"/>
            <a:chExt cx="2134" cy="3829"/>
          </a:xfrm>
        </p:grpSpPr>
        <p:sp>
          <p:nvSpPr>
            <p:cNvPr id="133129" name="Rectangle 10"/>
            <p:cNvSpPr>
              <a:spLocks noChangeArrowheads="1"/>
            </p:cNvSpPr>
            <p:nvPr/>
          </p:nvSpPr>
          <p:spPr bwMode="auto">
            <a:xfrm>
              <a:off x="2707" y="2332"/>
              <a:ext cx="738" cy="8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3130" name="Rectangle 11"/>
            <p:cNvSpPr>
              <a:spLocks noChangeArrowheads="1"/>
            </p:cNvSpPr>
            <p:nvPr/>
          </p:nvSpPr>
          <p:spPr bwMode="auto">
            <a:xfrm>
              <a:off x="2707" y="2332"/>
              <a:ext cx="738" cy="802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3131" name="Freeform 12"/>
            <p:cNvSpPr>
              <a:spLocks noEditPoints="1"/>
            </p:cNvSpPr>
            <p:nvPr/>
          </p:nvSpPr>
          <p:spPr bwMode="auto">
            <a:xfrm>
              <a:off x="2184" y="1464"/>
              <a:ext cx="2134" cy="3829"/>
            </a:xfrm>
            <a:custGeom>
              <a:avLst/>
              <a:gdLst>
                <a:gd name="T0" fmla="*/ 456 w 2134"/>
                <a:gd name="T1" fmla="*/ 3656 h 3829"/>
                <a:gd name="T2" fmla="*/ 91 w 2134"/>
                <a:gd name="T3" fmla="*/ 3685 h 3829"/>
                <a:gd name="T4" fmla="*/ 312 w 2134"/>
                <a:gd name="T5" fmla="*/ 3037 h 3829"/>
                <a:gd name="T6" fmla="*/ 504 w 2134"/>
                <a:gd name="T7" fmla="*/ 2097 h 3829"/>
                <a:gd name="T8" fmla="*/ 153 w 2134"/>
                <a:gd name="T9" fmla="*/ 1814 h 3829"/>
                <a:gd name="T10" fmla="*/ 129 w 2134"/>
                <a:gd name="T11" fmla="*/ 1262 h 3829"/>
                <a:gd name="T12" fmla="*/ 489 w 2134"/>
                <a:gd name="T13" fmla="*/ 1008 h 3829"/>
                <a:gd name="T14" fmla="*/ 508 w 2134"/>
                <a:gd name="T15" fmla="*/ 384 h 3829"/>
                <a:gd name="T16" fmla="*/ 796 w 2134"/>
                <a:gd name="T17" fmla="*/ 134 h 3829"/>
                <a:gd name="T18" fmla="*/ 1803 w 2134"/>
                <a:gd name="T19" fmla="*/ 345 h 3829"/>
                <a:gd name="T20" fmla="*/ 2110 w 2134"/>
                <a:gd name="T21" fmla="*/ 533 h 3829"/>
                <a:gd name="T22" fmla="*/ 2120 w 2134"/>
                <a:gd name="T23" fmla="*/ 1238 h 3829"/>
                <a:gd name="T24" fmla="*/ 1650 w 2134"/>
                <a:gd name="T25" fmla="*/ 1771 h 3829"/>
                <a:gd name="T26" fmla="*/ 1458 w 2134"/>
                <a:gd name="T27" fmla="*/ 2145 h 3829"/>
                <a:gd name="T28" fmla="*/ 1808 w 2134"/>
                <a:gd name="T29" fmla="*/ 2831 h 3829"/>
                <a:gd name="T30" fmla="*/ 2076 w 2134"/>
                <a:gd name="T31" fmla="*/ 3546 h 3829"/>
                <a:gd name="T32" fmla="*/ 1645 w 2134"/>
                <a:gd name="T33" fmla="*/ 3781 h 3829"/>
                <a:gd name="T34" fmla="*/ 1913 w 2134"/>
                <a:gd name="T35" fmla="*/ 3119 h 3829"/>
                <a:gd name="T36" fmla="*/ 1563 w 2134"/>
                <a:gd name="T37" fmla="*/ 2390 h 3829"/>
                <a:gd name="T38" fmla="*/ 1434 w 2134"/>
                <a:gd name="T39" fmla="*/ 2303 h 3829"/>
                <a:gd name="T40" fmla="*/ 475 w 2134"/>
                <a:gd name="T41" fmla="*/ 3080 h 3829"/>
                <a:gd name="T42" fmla="*/ 691 w 2134"/>
                <a:gd name="T43" fmla="*/ 3608 h 3829"/>
                <a:gd name="T44" fmla="*/ 1074 w 2134"/>
                <a:gd name="T45" fmla="*/ 3666 h 3829"/>
                <a:gd name="T46" fmla="*/ 1429 w 2134"/>
                <a:gd name="T47" fmla="*/ 3738 h 3829"/>
                <a:gd name="T48" fmla="*/ 321 w 2134"/>
                <a:gd name="T49" fmla="*/ 3541 h 3829"/>
                <a:gd name="T50" fmla="*/ 336 w 2134"/>
                <a:gd name="T51" fmla="*/ 3124 h 3829"/>
                <a:gd name="T52" fmla="*/ 144 w 2134"/>
                <a:gd name="T53" fmla="*/ 3608 h 3829"/>
                <a:gd name="T54" fmla="*/ 273 w 2134"/>
                <a:gd name="T55" fmla="*/ 3723 h 3829"/>
                <a:gd name="T56" fmla="*/ 1995 w 2134"/>
                <a:gd name="T57" fmla="*/ 3340 h 3829"/>
                <a:gd name="T58" fmla="*/ 1333 w 2134"/>
                <a:gd name="T59" fmla="*/ 2241 h 3829"/>
                <a:gd name="T60" fmla="*/ 767 w 2134"/>
                <a:gd name="T61" fmla="*/ 2490 h 3829"/>
                <a:gd name="T62" fmla="*/ 1031 w 2134"/>
                <a:gd name="T63" fmla="*/ 2274 h 3829"/>
                <a:gd name="T64" fmla="*/ 1525 w 2134"/>
                <a:gd name="T65" fmla="*/ 1593 h 3829"/>
                <a:gd name="T66" fmla="*/ 2052 w 2134"/>
                <a:gd name="T67" fmla="*/ 1483 h 3829"/>
                <a:gd name="T68" fmla="*/ 1832 w 2134"/>
                <a:gd name="T69" fmla="*/ 1132 h 3829"/>
                <a:gd name="T70" fmla="*/ 1583 w 2134"/>
                <a:gd name="T71" fmla="*/ 964 h 3829"/>
                <a:gd name="T72" fmla="*/ 580 w 2134"/>
                <a:gd name="T73" fmla="*/ 744 h 3829"/>
                <a:gd name="T74" fmla="*/ 858 w 2134"/>
                <a:gd name="T75" fmla="*/ 868 h 3829"/>
                <a:gd name="T76" fmla="*/ 523 w 2134"/>
                <a:gd name="T77" fmla="*/ 1641 h 3829"/>
                <a:gd name="T78" fmla="*/ 782 w 2134"/>
                <a:gd name="T79" fmla="*/ 1723 h 3829"/>
                <a:gd name="T80" fmla="*/ 710 w 2134"/>
                <a:gd name="T81" fmla="*/ 2222 h 3829"/>
                <a:gd name="T82" fmla="*/ 1079 w 2134"/>
                <a:gd name="T83" fmla="*/ 1977 h 3829"/>
                <a:gd name="T84" fmla="*/ 796 w 2134"/>
                <a:gd name="T85" fmla="*/ 1929 h 3829"/>
                <a:gd name="T86" fmla="*/ 201 w 2134"/>
                <a:gd name="T87" fmla="*/ 1804 h 3829"/>
                <a:gd name="T88" fmla="*/ 201 w 2134"/>
                <a:gd name="T89" fmla="*/ 1785 h 3829"/>
                <a:gd name="T90" fmla="*/ 1223 w 2134"/>
                <a:gd name="T91" fmla="*/ 1108 h 3829"/>
                <a:gd name="T92" fmla="*/ 983 w 2134"/>
                <a:gd name="T93" fmla="*/ 1075 h 3829"/>
                <a:gd name="T94" fmla="*/ 1784 w 2134"/>
                <a:gd name="T95" fmla="*/ 1569 h 3829"/>
                <a:gd name="T96" fmla="*/ 1616 w 2134"/>
                <a:gd name="T97" fmla="*/ 1511 h 3829"/>
                <a:gd name="T98" fmla="*/ 446 w 2134"/>
                <a:gd name="T99" fmla="*/ 1435 h 3829"/>
                <a:gd name="T100" fmla="*/ 465 w 2134"/>
                <a:gd name="T101" fmla="*/ 1382 h 3829"/>
                <a:gd name="T102" fmla="*/ 182 w 2134"/>
                <a:gd name="T103" fmla="*/ 1281 h 3829"/>
                <a:gd name="T104" fmla="*/ 1093 w 2134"/>
                <a:gd name="T105" fmla="*/ 1387 h 3829"/>
                <a:gd name="T106" fmla="*/ 1045 w 2134"/>
                <a:gd name="T107" fmla="*/ 1084 h 3829"/>
                <a:gd name="T108" fmla="*/ 595 w 2134"/>
                <a:gd name="T109" fmla="*/ 1478 h 3829"/>
                <a:gd name="T110" fmla="*/ 729 w 2134"/>
                <a:gd name="T111" fmla="*/ 1022 h 3829"/>
                <a:gd name="T112" fmla="*/ 762 w 2134"/>
                <a:gd name="T113" fmla="*/ 1425 h 3829"/>
                <a:gd name="T114" fmla="*/ 1990 w 2134"/>
                <a:gd name="T115" fmla="*/ 777 h 3829"/>
                <a:gd name="T116" fmla="*/ 1894 w 2134"/>
                <a:gd name="T117" fmla="*/ 470 h 3829"/>
                <a:gd name="T118" fmla="*/ 1304 w 2134"/>
                <a:gd name="T119" fmla="*/ 62 h 3829"/>
                <a:gd name="T120" fmla="*/ 1602 w 2134"/>
                <a:gd name="T121" fmla="*/ 787 h 3829"/>
                <a:gd name="T122" fmla="*/ 499 w 2134"/>
                <a:gd name="T123" fmla="*/ 806 h 3829"/>
                <a:gd name="T124" fmla="*/ 312 w 2134"/>
                <a:gd name="T125" fmla="*/ 691 h 38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34"/>
                <a:gd name="T190" fmla="*/ 0 h 3829"/>
                <a:gd name="T191" fmla="*/ 2134 w 2134"/>
                <a:gd name="T192" fmla="*/ 3829 h 382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34" h="3829">
                  <a:moveTo>
                    <a:pt x="1544" y="3829"/>
                  </a:moveTo>
                  <a:lnTo>
                    <a:pt x="1530" y="3829"/>
                  </a:lnTo>
                  <a:lnTo>
                    <a:pt x="1520" y="3824"/>
                  </a:lnTo>
                  <a:lnTo>
                    <a:pt x="1511" y="3824"/>
                  </a:lnTo>
                  <a:lnTo>
                    <a:pt x="1501" y="3819"/>
                  </a:lnTo>
                  <a:lnTo>
                    <a:pt x="1487" y="3819"/>
                  </a:lnTo>
                  <a:lnTo>
                    <a:pt x="1477" y="3815"/>
                  </a:lnTo>
                  <a:lnTo>
                    <a:pt x="1467" y="3815"/>
                  </a:lnTo>
                  <a:lnTo>
                    <a:pt x="1458" y="3810"/>
                  </a:lnTo>
                  <a:lnTo>
                    <a:pt x="1434" y="3800"/>
                  </a:lnTo>
                  <a:lnTo>
                    <a:pt x="1415" y="3791"/>
                  </a:lnTo>
                  <a:lnTo>
                    <a:pt x="1391" y="3776"/>
                  </a:lnTo>
                  <a:lnTo>
                    <a:pt x="1372" y="3767"/>
                  </a:lnTo>
                  <a:lnTo>
                    <a:pt x="1348" y="3757"/>
                  </a:lnTo>
                  <a:lnTo>
                    <a:pt x="1328" y="3747"/>
                  </a:lnTo>
                  <a:lnTo>
                    <a:pt x="1304" y="3733"/>
                  </a:lnTo>
                  <a:lnTo>
                    <a:pt x="1285" y="3723"/>
                  </a:lnTo>
                  <a:lnTo>
                    <a:pt x="1276" y="3723"/>
                  </a:lnTo>
                  <a:lnTo>
                    <a:pt x="1266" y="3728"/>
                  </a:lnTo>
                  <a:lnTo>
                    <a:pt x="1256" y="3728"/>
                  </a:lnTo>
                  <a:lnTo>
                    <a:pt x="1247" y="3728"/>
                  </a:lnTo>
                  <a:lnTo>
                    <a:pt x="1237" y="3733"/>
                  </a:lnTo>
                  <a:lnTo>
                    <a:pt x="1228" y="3733"/>
                  </a:lnTo>
                  <a:lnTo>
                    <a:pt x="1218" y="3738"/>
                  </a:lnTo>
                  <a:lnTo>
                    <a:pt x="1208" y="3738"/>
                  </a:lnTo>
                  <a:lnTo>
                    <a:pt x="1199" y="3738"/>
                  </a:lnTo>
                  <a:lnTo>
                    <a:pt x="1184" y="3738"/>
                  </a:lnTo>
                  <a:lnTo>
                    <a:pt x="1175" y="3738"/>
                  </a:lnTo>
                  <a:lnTo>
                    <a:pt x="1165" y="3738"/>
                  </a:lnTo>
                  <a:lnTo>
                    <a:pt x="1156" y="3738"/>
                  </a:lnTo>
                  <a:lnTo>
                    <a:pt x="1141" y="3738"/>
                  </a:lnTo>
                  <a:lnTo>
                    <a:pt x="1132" y="3738"/>
                  </a:lnTo>
                  <a:lnTo>
                    <a:pt x="1122" y="3738"/>
                  </a:lnTo>
                  <a:lnTo>
                    <a:pt x="1113" y="3738"/>
                  </a:lnTo>
                  <a:lnTo>
                    <a:pt x="1103" y="3733"/>
                  </a:lnTo>
                  <a:lnTo>
                    <a:pt x="1098" y="3733"/>
                  </a:lnTo>
                  <a:lnTo>
                    <a:pt x="1089" y="3728"/>
                  </a:lnTo>
                  <a:lnTo>
                    <a:pt x="1079" y="3728"/>
                  </a:lnTo>
                  <a:lnTo>
                    <a:pt x="1069" y="3723"/>
                  </a:lnTo>
                  <a:lnTo>
                    <a:pt x="1060" y="3723"/>
                  </a:lnTo>
                  <a:lnTo>
                    <a:pt x="1055" y="3719"/>
                  </a:lnTo>
                  <a:lnTo>
                    <a:pt x="1036" y="3714"/>
                  </a:lnTo>
                  <a:lnTo>
                    <a:pt x="1012" y="3704"/>
                  </a:lnTo>
                  <a:lnTo>
                    <a:pt x="993" y="3695"/>
                  </a:lnTo>
                  <a:lnTo>
                    <a:pt x="973" y="3685"/>
                  </a:lnTo>
                  <a:lnTo>
                    <a:pt x="954" y="3675"/>
                  </a:lnTo>
                  <a:lnTo>
                    <a:pt x="935" y="3671"/>
                  </a:lnTo>
                  <a:lnTo>
                    <a:pt x="916" y="3661"/>
                  </a:lnTo>
                  <a:lnTo>
                    <a:pt x="897" y="3651"/>
                  </a:lnTo>
                  <a:lnTo>
                    <a:pt x="863" y="3651"/>
                  </a:lnTo>
                  <a:lnTo>
                    <a:pt x="839" y="3656"/>
                  </a:lnTo>
                  <a:lnTo>
                    <a:pt x="815" y="3656"/>
                  </a:lnTo>
                  <a:lnTo>
                    <a:pt x="786" y="3661"/>
                  </a:lnTo>
                  <a:lnTo>
                    <a:pt x="758" y="3661"/>
                  </a:lnTo>
                  <a:lnTo>
                    <a:pt x="724" y="3666"/>
                  </a:lnTo>
                  <a:lnTo>
                    <a:pt x="681" y="3666"/>
                  </a:lnTo>
                  <a:lnTo>
                    <a:pt x="633" y="3671"/>
                  </a:lnTo>
                  <a:lnTo>
                    <a:pt x="571" y="3666"/>
                  </a:lnTo>
                  <a:lnTo>
                    <a:pt x="528" y="3661"/>
                  </a:lnTo>
                  <a:lnTo>
                    <a:pt x="494" y="3661"/>
                  </a:lnTo>
                  <a:lnTo>
                    <a:pt x="470" y="3656"/>
                  </a:lnTo>
                  <a:lnTo>
                    <a:pt x="456" y="3656"/>
                  </a:lnTo>
                  <a:lnTo>
                    <a:pt x="446" y="3656"/>
                  </a:lnTo>
                  <a:lnTo>
                    <a:pt x="436" y="3656"/>
                  </a:lnTo>
                  <a:lnTo>
                    <a:pt x="432" y="3661"/>
                  </a:lnTo>
                  <a:lnTo>
                    <a:pt x="432" y="3675"/>
                  </a:lnTo>
                  <a:lnTo>
                    <a:pt x="432" y="3690"/>
                  </a:lnTo>
                  <a:lnTo>
                    <a:pt x="432" y="3699"/>
                  </a:lnTo>
                  <a:lnTo>
                    <a:pt x="432" y="3709"/>
                  </a:lnTo>
                  <a:lnTo>
                    <a:pt x="432" y="3719"/>
                  </a:lnTo>
                  <a:lnTo>
                    <a:pt x="427" y="3728"/>
                  </a:lnTo>
                  <a:lnTo>
                    <a:pt x="427" y="3738"/>
                  </a:lnTo>
                  <a:lnTo>
                    <a:pt x="422" y="3752"/>
                  </a:lnTo>
                  <a:lnTo>
                    <a:pt x="417" y="3752"/>
                  </a:lnTo>
                  <a:lnTo>
                    <a:pt x="417" y="3757"/>
                  </a:lnTo>
                  <a:lnTo>
                    <a:pt x="412" y="3762"/>
                  </a:lnTo>
                  <a:lnTo>
                    <a:pt x="412" y="3767"/>
                  </a:lnTo>
                  <a:lnTo>
                    <a:pt x="408" y="3767"/>
                  </a:lnTo>
                  <a:lnTo>
                    <a:pt x="403" y="3771"/>
                  </a:lnTo>
                  <a:lnTo>
                    <a:pt x="403" y="3776"/>
                  </a:lnTo>
                  <a:lnTo>
                    <a:pt x="398" y="3781"/>
                  </a:lnTo>
                  <a:lnTo>
                    <a:pt x="393" y="3781"/>
                  </a:lnTo>
                  <a:lnTo>
                    <a:pt x="393" y="3786"/>
                  </a:lnTo>
                  <a:lnTo>
                    <a:pt x="388" y="3786"/>
                  </a:lnTo>
                  <a:lnTo>
                    <a:pt x="384" y="3786"/>
                  </a:lnTo>
                  <a:lnTo>
                    <a:pt x="379" y="3791"/>
                  </a:lnTo>
                  <a:lnTo>
                    <a:pt x="374" y="3791"/>
                  </a:lnTo>
                  <a:lnTo>
                    <a:pt x="369" y="3795"/>
                  </a:lnTo>
                  <a:lnTo>
                    <a:pt x="360" y="3795"/>
                  </a:lnTo>
                  <a:lnTo>
                    <a:pt x="350" y="3795"/>
                  </a:lnTo>
                  <a:lnTo>
                    <a:pt x="340" y="3795"/>
                  </a:lnTo>
                  <a:lnTo>
                    <a:pt x="336" y="3795"/>
                  </a:lnTo>
                  <a:lnTo>
                    <a:pt x="326" y="3795"/>
                  </a:lnTo>
                  <a:lnTo>
                    <a:pt x="317" y="3791"/>
                  </a:lnTo>
                  <a:lnTo>
                    <a:pt x="312" y="3791"/>
                  </a:lnTo>
                  <a:lnTo>
                    <a:pt x="302" y="3791"/>
                  </a:lnTo>
                  <a:lnTo>
                    <a:pt x="293" y="3791"/>
                  </a:lnTo>
                  <a:lnTo>
                    <a:pt x="288" y="3786"/>
                  </a:lnTo>
                  <a:lnTo>
                    <a:pt x="283" y="3786"/>
                  </a:lnTo>
                  <a:lnTo>
                    <a:pt x="278" y="3781"/>
                  </a:lnTo>
                  <a:lnTo>
                    <a:pt x="269" y="3781"/>
                  </a:lnTo>
                  <a:lnTo>
                    <a:pt x="264" y="3776"/>
                  </a:lnTo>
                  <a:lnTo>
                    <a:pt x="259" y="3776"/>
                  </a:lnTo>
                  <a:lnTo>
                    <a:pt x="254" y="3771"/>
                  </a:lnTo>
                  <a:lnTo>
                    <a:pt x="245" y="3767"/>
                  </a:lnTo>
                  <a:lnTo>
                    <a:pt x="240" y="3762"/>
                  </a:lnTo>
                  <a:lnTo>
                    <a:pt x="230" y="3757"/>
                  </a:lnTo>
                  <a:lnTo>
                    <a:pt x="225" y="3747"/>
                  </a:lnTo>
                  <a:lnTo>
                    <a:pt x="216" y="3743"/>
                  </a:lnTo>
                  <a:lnTo>
                    <a:pt x="211" y="3738"/>
                  </a:lnTo>
                  <a:lnTo>
                    <a:pt x="201" y="3733"/>
                  </a:lnTo>
                  <a:lnTo>
                    <a:pt x="197" y="3728"/>
                  </a:lnTo>
                  <a:lnTo>
                    <a:pt x="187" y="3728"/>
                  </a:lnTo>
                  <a:lnTo>
                    <a:pt x="182" y="3728"/>
                  </a:lnTo>
                  <a:lnTo>
                    <a:pt x="173" y="3723"/>
                  </a:lnTo>
                  <a:lnTo>
                    <a:pt x="168" y="3723"/>
                  </a:lnTo>
                  <a:lnTo>
                    <a:pt x="163" y="3723"/>
                  </a:lnTo>
                  <a:lnTo>
                    <a:pt x="153" y="3723"/>
                  </a:lnTo>
                  <a:lnTo>
                    <a:pt x="149" y="3719"/>
                  </a:lnTo>
                  <a:lnTo>
                    <a:pt x="144" y="3719"/>
                  </a:lnTo>
                  <a:lnTo>
                    <a:pt x="120" y="3704"/>
                  </a:lnTo>
                  <a:lnTo>
                    <a:pt x="101" y="3695"/>
                  </a:lnTo>
                  <a:lnTo>
                    <a:pt x="91" y="3685"/>
                  </a:lnTo>
                  <a:lnTo>
                    <a:pt x="82" y="3680"/>
                  </a:lnTo>
                  <a:lnTo>
                    <a:pt x="72" y="3671"/>
                  </a:lnTo>
                  <a:lnTo>
                    <a:pt x="67" y="3666"/>
                  </a:lnTo>
                  <a:lnTo>
                    <a:pt x="58" y="3661"/>
                  </a:lnTo>
                  <a:lnTo>
                    <a:pt x="53" y="3651"/>
                  </a:lnTo>
                  <a:lnTo>
                    <a:pt x="48" y="3642"/>
                  </a:lnTo>
                  <a:lnTo>
                    <a:pt x="43" y="3637"/>
                  </a:lnTo>
                  <a:lnTo>
                    <a:pt x="38" y="3627"/>
                  </a:lnTo>
                  <a:lnTo>
                    <a:pt x="34" y="3618"/>
                  </a:lnTo>
                  <a:lnTo>
                    <a:pt x="29" y="3613"/>
                  </a:lnTo>
                  <a:lnTo>
                    <a:pt x="24" y="3603"/>
                  </a:lnTo>
                  <a:lnTo>
                    <a:pt x="19" y="3594"/>
                  </a:lnTo>
                  <a:lnTo>
                    <a:pt x="14" y="3589"/>
                  </a:lnTo>
                  <a:lnTo>
                    <a:pt x="14" y="3579"/>
                  </a:lnTo>
                  <a:lnTo>
                    <a:pt x="10" y="3575"/>
                  </a:lnTo>
                  <a:lnTo>
                    <a:pt x="10" y="3570"/>
                  </a:lnTo>
                  <a:lnTo>
                    <a:pt x="10" y="3565"/>
                  </a:lnTo>
                  <a:lnTo>
                    <a:pt x="5" y="3556"/>
                  </a:lnTo>
                  <a:lnTo>
                    <a:pt x="5" y="3551"/>
                  </a:lnTo>
                  <a:lnTo>
                    <a:pt x="0" y="3546"/>
                  </a:lnTo>
                  <a:lnTo>
                    <a:pt x="0" y="3541"/>
                  </a:lnTo>
                  <a:lnTo>
                    <a:pt x="0" y="3522"/>
                  </a:lnTo>
                  <a:lnTo>
                    <a:pt x="0" y="3508"/>
                  </a:lnTo>
                  <a:lnTo>
                    <a:pt x="0" y="3493"/>
                  </a:lnTo>
                  <a:lnTo>
                    <a:pt x="0" y="3474"/>
                  </a:lnTo>
                  <a:lnTo>
                    <a:pt x="0" y="3460"/>
                  </a:lnTo>
                  <a:lnTo>
                    <a:pt x="0" y="3440"/>
                  </a:lnTo>
                  <a:lnTo>
                    <a:pt x="0" y="3426"/>
                  </a:lnTo>
                  <a:lnTo>
                    <a:pt x="0" y="3412"/>
                  </a:lnTo>
                  <a:lnTo>
                    <a:pt x="5" y="3392"/>
                  </a:lnTo>
                  <a:lnTo>
                    <a:pt x="14" y="3373"/>
                  </a:lnTo>
                  <a:lnTo>
                    <a:pt x="19" y="3349"/>
                  </a:lnTo>
                  <a:lnTo>
                    <a:pt x="29" y="3330"/>
                  </a:lnTo>
                  <a:lnTo>
                    <a:pt x="34" y="3311"/>
                  </a:lnTo>
                  <a:lnTo>
                    <a:pt x="43" y="3292"/>
                  </a:lnTo>
                  <a:lnTo>
                    <a:pt x="48" y="3272"/>
                  </a:lnTo>
                  <a:lnTo>
                    <a:pt x="58" y="3253"/>
                  </a:lnTo>
                  <a:lnTo>
                    <a:pt x="72" y="3234"/>
                  </a:lnTo>
                  <a:lnTo>
                    <a:pt x="82" y="3220"/>
                  </a:lnTo>
                  <a:lnTo>
                    <a:pt x="91" y="3205"/>
                  </a:lnTo>
                  <a:lnTo>
                    <a:pt x="96" y="3196"/>
                  </a:lnTo>
                  <a:lnTo>
                    <a:pt x="106" y="3186"/>
                  </a:lnTo>
                  <a:lnTo>
                    <a:pt x="110" y="3176"/>
                  </a:lnTo>
                  <a:lnTo>
                    <a:pt x="120" y="3167"/>
                  </a:lnTo>
                  <a:lnTo>
                    <a:pt x="134" y="3152"/>
                  </a:lnTo>
                  <a:lnTo>
                    <a:pt x="139" y="3148"/>
                  </a:lnTo>
                  <a:lnTo>
                    <a:pt x="144" y="3143"/>
                  </a:lnTo>
                  <a:lnTo>
                    <a:pt x="153" y="3138"/>
                  </a:lnTo>
                  <a:lnTo>
                    <a:pt x="158" y="3133"/>
                  </a:lnTo>
                  <a:lnTo>
                    <a:pt x="163" y="3128"/>
                  </a:lnTo>
                  <a:lnTo>
                    <a:pt x="168" y="3124"/>
                  </a:lnTo>
                  <a:lnTo>
                    <a:pt x="177" y="3119"/>
                  </a:lnTo>
                  <a:lnTo>
                    <a:pt x="182" y="3114"/>
                  </a:lnTo>
                  <a:lnTo>
                    <a:pt x="197" y="3104"/>
                  </a:lnTo>
                  <a:lnTo>
                    <a:pt x="211" y="3100"/>
                  </a:lnTo>
                  <a:lnTo>
                    <a:pt x="230" y="3090"/>
                  </a:lnTo>
                  <a:lnTo>
                    <a:pt x="245" y="3085"/>
                  </a:lnTo>
                  <a:lnTo>
                    <a:pt x="259" y="3076"/>
                  </a:lnTo>
                  <a:lnTo>
                    <a:pt x="273" y="3071"/>
                  </a:lnTo>
                  <a:lnTo>
                    <a:pt x="288" y="3061"/>
                  </a:lnTo>
                  <a:lnTo>
                    <a:pt x="307" y="3056"/>
                  </a:lnTo>
                  <a:lnTo>
                    <a:pt x="312" y="3037"/>
                  </a:lnTo>
                  <a:lnTo>
                    <a:pt x="312" y="3023"/>
                  </a:lnTo>
                  <a:lnTo>
                    <a:pt x="317" y="3004"/>
                  </a:lnTo>
                  <a:lnTo>
                    <a:pt x="321" y="2989"/>
                  </a:lnTo>
                  <a:lnTo>
                    <a:pt x="326" y="2975"/>
                  </a:lnTo>
                  <a:lnTo>
                    <a:pt x="331" y="2956"/>
                  </a:lnTo>
                  <a:lnTo>
                    <a:pt x="336" y="2941"/>
                  </a:lnTo>
                  <a:lnTo>
                    <a:pt x="340" y="2927"/>
                  </a:lnTo>
                  <a:lnTo>
                    <a:pt x="350" y="2898"/>
                  </a:lnTo>
                  <a:lnTo>
                    <a:pt x="360" y="2874"/>
                  </a:lnTo>
                  <a:lnTo>
                    <a:pt x="369" y="2850"/>
                  </a:lnTo>
                  <a:lnTo>
                    <a:pt x="379" y="2826"/>
                  </a:lnTo>
                  <a:lnTo>
                    <a:pt x="388" y="2797"/>
                  </a:lnTo>
                  <a:lnTo>
                    <a:pt x="398" y="2773"/>
                  </a:lnTo>
                  <a:lnTo>
                    <a:pt x="408" y="2749"/>
                  </a:lnTo>
                  <a:lnTo>
                    <a:pt x="417" y="2725"/>
                  </a:lnTo>
                  <a:lnTo>
                    <a:pt x="451" y="2649"/>
                  </a:lnTo>
                  <a:lnTo>
                    <a:pt x="480" y="2586"/>
                  </a:lnTo>
                  <a:lnTo>
                    <a:pt x="499" y="2543"/>
                  </a:lnTo>
                  <a:lnTo>
                    <a:pt x="518" y="2514"/>
                  </a:lnTo>
                  <a:lnTo>
                    <a:pt x="528" y="2490"/>
                  </a:lnTo>
                  <a:lnTo>
                    <a:pt x="537" y="2471"/>
                  </a:lnTo>
                  <a:lnTo>
                    <a:pt x="547" y="2457"/>
                  </a:lnTo>
                  <a:lnTo>
                    <a:pt x="551" y="2442"/>
                  </a:lnTo>
                  <a:lnTo>
                    <a:pt x="561" y="2428"/>
                  </a:lnTo>
                  <a:lnTo>
                    <a:pt x="566" y="2414"/>
                  </a:lnTo>
                  <a:lnTo>
                    <a:pt x="575" y="2404"/>
                  </a:lnTo>
                  <a:lnTo>
                    <a:pt x="585" y="2390"/>
                  </a:lnTo>
                  <a:lnTo>
                    <a:pt x="595" y="2375"/>
                  </a:lnTo>
                  <a:lnTo>
                    <a:pt x="599" y="2361"/>
                  </a:lnTo>
                  <a:lnTo>
                    <a:pt x="609" y="2346"/>
                  </a:lnTo>
                  <a:lnTo>
                    <a:pt x="619" y="2337"/>
                  </a:lnTo>
                  <a:lnTo>
                    <a:pt x="623" y="2327"/>
                  </a:lnTo>
                  <a:lnTo>
                    <a:pt x="633" y="2318"/>
                  </a:lnTo>
                  <a:lnTo>
                    <a:pt x="638" y="2313"/>
                  </a:lnTo>
                  <a:lnTo>
                    <a:pt x="647" y="2303"/>
                  </a:lnTo>
                  <a:lnTo>
                    <a:pt x="652" y="2294"/>
                  </a:lnTo>
                  <a:lnTo>
                    <a:pt x="662" y="2284"/>
                  </a:lnTo>
                  <a:lnTo>
                    <a:pt x="667" y="2279"/>
                  </a:lnTo>
                  <a:lnTo>
                    <a:pt x="671" y="2270"/>
                  </a:lnTo>
                  <a:lnTo>
                    <a:pt x="671" y="2265"/>
                  </a:lnTo>
                  <a:lnTo>
                    <a:pt x="676" y="2265"/>
                  </a:lnTo>
                  <a:lnTo>
                    <a:pt x="676" y="2260"/>
                  </a:lnTo>
                  <a:lnTo>
                    <a:pt x="676" y="2255"/>
                  </a:lnTo>
                  <a:lnTo>
                    <a:pt x="671" y="2246"/>
                  </a:lnTo>
                  <a:lnTo>
                    <a:pt x="667" y="2241"/>
                  </a:lnTo>
                  <a:lnTo>
                    <a:pt x="662" y="2236"/>
                  </a:lnTo>
                  <a:lnTo>
                    <a:pt x="657" y="2226"/>
                  </a:lnTo>
                  <a:lnTo>
                    <a:pt x="652" y="2222"/>
                  </a:lnTo>
                  <a:lnTo>
                    <a:pt x="647" y="2217"/>
                  </a:lnTo>
                  <a:lnTo>
                    <a:pt x="643" y="2207"/>
                  </a:lnTo>
                  <a:lnTo>
                    <a:pt x="638" y="2202"/>
                  </a:lnTo>
                  <a:lnTo>
                    <a:pt x="619" y="2188"/>
                  </a:lnTo>
                  <a:lnTo>
                    <a:pt x="599" y="2174"/>
                  </a:lnTo>
                  <a:lnTo>
                    <a:pt x="580" y="2154"/>
                  </a:lnTo>
                  <a:lnTo>
                    <a:pt x="561" y="2140"/>
                  </a:lnTo>
                  <a:lnTo>
                    <a:pt x="542" y="2126"/>
                  </a:lnTo>
                  <a:lnTo>
                    <a:pt x="523" y="2111"/>
                  </a:lnTo>
                  <a:lnTo>
                    <a:pt x="504" y="2097"/>
                  </a:lnTo>
                  <a:lnTo>
                    <a:pt x="484" y="2082"/>
                  </a:lnTo>
                  <a:lnTo>
                    <a:pt x="456" y="2063"/>
                  </a:lnTo>
                  <a:lnTo>
                    <a:pt x="432" y="2049"/>
                  </a:lnTo>
                  <a:lnTo>
                    <a:pt x="412" y="2039"/>
                  </a:lnTo>
                  <a:lnTo>
                    <a:pt x="403" y="2030"/>
                  </a:lnTo>
                  <a:lnTo>
                    <a:pt x="393" y="2025"/>
                  </a:lnTo>
                  <a:lnTo>
                    <a:pt x="384" y="2025"/>
                  </a:lnTo>
                  <a:lnTo>
                    <a:pt x="379" y="2025"/>
                  </a:lnTo>
                  <a:lnTo>
                    <a:pt x="374" y="2020"/>
                  </a:lnTo>
                  <a:lnTo>
                    <a:pt x="369" y="2015"/>
                  </a:lnTo>
                  <a:lnTo>
                    <a:pt x="364" y="2010"/>
                  </a:lnTo>
                  <a:lnTo>
                    <a:pt x="360" y="2006"/>
                  </a:lnTo>
                  <a:lnTo>
                    <a:pt x="355" y="2001"/>
                  </a:lnTo>
                  <a:lnTo>
                    <a:pt x="350" y="2001"/>
                  </a:lnTo>
                  <a:lnTo>
                    <a:pt x="345" y="1996"/>
                  </a:lnTo>
                  <a:lnTo>
                    <a:pt x="321" y="1996"/>
                  </a:lnTo>
                  <a:lnTo>
                    <a:pt x="302" y="2001"/>
                  </a:lnTo>
                  <a:lnTo>
                    <a:pt x="288" y="2001"/>
                  </a:lnTo>
                  <a:lnTo>
                    <a:pt x="273" y="2001"/>
                  </a:lnTo>
                  <a:lnTo>
                    <a:pt x="264" y="2001"/>
                  </a:lnTo>
                  <a:lnTo>
                    <a:pt x="254" y="2001"/>
                  </a:lnTo>
                  <a:lnTo>
                    <a:pt x="245" y="1996"/>
                  </a:lnTo>
                  <a:lnTo>
                    <a:pt x="230" y="1996"/>
                  </a:lnTo>
                  <a:lnTo>
                    <a:pt x="225" y="1996"/>
                  </a:lnTo>
                  <a:lnTo>
                    <a:pt x="221" y="1991"/>
                  </a:lnTo>
                  <a:lnTo>
                    <a:pt x="216" y="1991"/>
                  </a:lnTo>
                  <a:lnTo>
                    <a:pt x="211" y="1986"/>
                  </a:lnTo>
                  <a:lnTo>
                    <a:pt x="206" y="1986"/>
                  </a:lnTo>
                  <a:lnTo>
                    <a:pt x="201" y="1982"/>
                  </a:lnTo>
                  <a:lnTo>
                    <a:pt x="197" y="1982"/>
                  </a:lnTo>
                  <a:lnTo>
                    <a:pt x="197" y="1977"/>
                  </a:lnTo>
                  <a:lnTo>
                    <a:pt x="192" y="1977"/>
                  </a:lnTo>
                  <a:lnTo>
                    <a:pt x="192" y="1972"/>
                  </a:lnTo>
                  <a:lnTo>
                    <a:pt x="187" y="1967"/>
                  </a:lnTo>
                  <a:lnTo>
                    <a:pt x="182" y="1962"/>
                  </a:lnTo>
                  <a:lnTo>
                    <a:pt x="182" y="1958"/>
                  </a:lnTo>
                  <a:lnTo>
                    <a:pt x="177" y="1958"/>
                  </a:lnTo>
                  <a:lnTo>
                    <a:pt x="177" y="1953"/>
                  </a:lnTo>
                  <a:lnTo>
                    <a:pt x="173" y="1948"/>
                  </a:lnTo>
                  <a:lnTo>
                    <a:pt x="173" y="1943"/>
                  </a:lnTo>
                  <a:lnTo>
                    <a:pt x="173" y="1938"/>
                  </a:lnTo>
                  <a:lnTo>
                    <a:pt x="173" y="1934"/>
                  </a:lnTo>
                  <a:lnTo>
                    <a:pt x="173" y="1929"/>
                  </a:lnTo>
                  <a:lnTo>
                    <a:pt x="168" y="1929"/>
                  </a:lnTo>
                  <a:lnTo>
                    <a:pt x="168" y="1924"/>
                  </a:lnTo>
                  <a:lnTo>
                    <a:pt x="173" y="1905"/>
                  </a:lnTo>
                  <a:lnTo>
                    <a:pt x="173" y="1891"/>
                  </a:lnTo>
                  <a:lnTo>
                    <a:pt x="173" y="1881"/>
                  </a:lnTo>
                  <a:lnTo>
                    <a:pt x="177" y="1871"/>
                  </a:lnTo>
                  <a:lnTo>
                    <a:pt x="177" y="1867"/>
                  </a:lnTo>
                  <a:lnTo>
                    <a:pt x="177" y="1857"/>
                  </a:lnTo>
                  <a:lnTo>
                    <a:pt x="177" y="1852"/>
                  </a:lnTo>
                  <a:lnTo>
                    <a:pt x="177" y="1843"/>
                  </a:lnTo>
                  <a:lnTo>
                    <a:pt x="168" y="1833"/>
                  </a:lnTo>
                  <a:lnTo>
                    <a:pt x="163" y="1828"/>
                  </a:lnTo>
                  <a:lnTo>
                    <a:pt x="158" y="1823"/>
                  </a:lnTo>
                  <a:lnTo>
                    <a:pt x="158" y="1819"/>
                  </a:lnTo>
                  <a:lnTo>
                    <a:pt x="153" y="1814"/>
                  </a:lnTo>
                  <a:lnTo>
                    <a:pt x="153" y="1809"/>
                  </a:lnTo>
                  <a:lnTo>
                    <a:pt x="149" y="1804"/>
                  </a:lnTo>
                  <a:lnTo>
                    <a:pt x="149" y="1799"/>
                  </a:lnTo>
                  <a:lnTo>
                    <a:pt x="149" y="1790"/>
                  </a:lnTo>
                  <a:lnTo>
                    <a:pt x="149" y="1785"/>
                  </a:lnTo>
                  <a:lnTo>
                    <a:pt x="149" y="1775"/>
                  </a:lnTo>
                  <a:lnTo>
                    <a:pt x="149" y="1771"/>
                  </a:lnTo>
                  <a:lnTo>
                    <a:pt x="149" y="1761"/>
                  </a:lnTo>
                  <a:lnTo>
                    <a:pt x="149" y="1756"/>
                  </a:lnTo>
                  <a:lnTo>
                    <a:pt x="149" y="1747"/>
                  </a:lnTo>
                  <a:lnTo>
                    <a:pt x="149" y="1742"/>
                  </a:lnTo>
                  <a:lnTo>
                    <a:pt x="153" y="1718"/>
                  </a:lnTo>
                  <a:lnTo>
                    <a:pt x="158" y="1699"/>
                  </a:lnTo>
                  <a:lnTo>
                    <a:pt x="163" y="1689"/>
                  </a:lnTo>
                  <a:lnTo>
                    <a:pt x="168" y="1675"/>
                  </a:lnTo>
                  <a:lnTo>
                    <a:pt x="173" y="1665"/>
                  </a:lnTo>
                  <a:lnTo>
                    <a:pt x="177" y="1660"/>
                  </a:lnTo>
                  <a:lnTo>
                    <a:pt x="182" y="1646"/>
                  </a:lnTo>
                  <a:lnTo>
                    <a:pt x="187" y="1636"/>
                  </a:lnTo>
                  <a:lnTo>
                    <a:pt x="201" y="1617"/>
                  </a:lnTo>
                  <a:lnTo>
                    <a:pt x="211" y="1607"/>
                  </a:lnTo>
                  <a:lnTo>
                    <a:pt x="221" y="1598"/>
                  </a:lnTo>
                  <a:lnTo>
                    <a:pt x="225" y="1593"/>
                  </a:lnTo>
                  <a:lnTo>
                    <a:pt x="230" y="1583"/>
                  </a:lnTo>
                  <a:lnTo>
                    <a:pt x="240" y="1579"/>
                  </a:lnTo>
                  <a:lnTo>
                    <a:pt x="245" y="1579"/>
                  </a:lnTo>
                  <a:lnTo>
                    <a:pt x="249" y="1574"/>
                  </a:lnTo>
                  <a:lnTo>
                    <a:pt x="249" y="1569"/>
                  </a:lnTo>
                  <a:lnTo>
                    <a:pt x="249" y="1564"/>
                  </a:lnTo>
                  <a:lnTo>
                    <a:pt x="249" y="1559"/>
                  </a:lnTo>
                  <a:lnTo>
                    <a:pt x="235" y="1550"/>
                  </a:lnTo>
                  <a:lnTo>
                    <a:pt x="225" y="1545"/>
                  </a:lnTo>
                  <a:lnTo>
                    <a:pt x="221" y="1540"/>
                  </a:lnTo>
                  <a:lnTo>
                    <a:pt x="216" y="1540"/>
                  </a:lnTo>
                  <a:lnTo>
                    <a:pt x="206" y="1535"/>
                  </a:lnTo>
                  <a:lnTo>
                    <a:pt x="201" y="1531"/>
                  </a:lnTo>
                  <a:lnTo>
                    <a:pt x="192" y="1521"/>
                  </a:lnTo>
                  <a:lnTo>
                    <a:pt x="182" y="1516"/>
                  </a:lnTo>
                  <a:lnTo>
                    <a:pt x="177" y="1507"/>
                  </a:lnTo>
                  <a:lnTo>
                    <a:pt x="173" y="1497"/>
                  </a:lnTo>
                  <a:lnTo>
                    <a:pt x="168" y="1487"/>
                  </a:lnTo>
                  <a:lnTo>
                    <a:pt x="163" y="1483"/>
                  </a:lnTo>
                  <a:lnTo>
                    <a:pt x="158" y="1473"/>
                  </a:lnTo>
                  <a:lnTo>
                    <a:pt x="149" y="1459"/>
                  </a:lnTo>
                  <a:lnTo>
                    <a:pt x="144" y="1444"/>
                  </a:lnTo>
                  <a:lnTo>
                    <a:pt x="134" y="1425"/>
                  </a:lnTo>
                  <a:lnTo>
                    <a:pt x="129" y="1406"/>
                  </a:lnTo>
                  <a:lnTo>
                    <a:pt x="129" y="1387"/>
                  </a:lnTo>
                  <a:lnTo>
                    <a:pt x="129" y="1377"/>
                  </a:lnTo>
                  <a:lnTo>
                    <a:pt x="125" y="1363"/>
                  </a:lnTo>
                  <a:lnTo>
                    <a:pt x="125" y="1348"/>
                  </a:lnTo>
                  <a:lnTo>
                    <a:pt x="125" y="1329"/>
                  </a:lnTo>
                  <a:lnTo>
                    <a:pt x="125" y="1310"/>
                  </a:lnTo>
                  <a:lnTo>
                    <a:pt x="125" y="1281"/>
                  </a:lnTo>
                  <a:lnTo>
                    <a:pt x="125" y="1276"/>
                  </a:lnTo>
                  <a:lnTo>
                    <a:pt x="129" y="1267"/>
                  </a:lnTo>
                  <a:lnTo>
                    <a:pt x="129" y="1262"/>
                  </a:lnTo>
                  <a:lnTo>
                    <a:pt x="129" y="1257"/>
                  </a:lnTo>
                  <a:lnTo>
                    <a:pt x="129" y="1252"/>
                  </a:lnTo>
                  <a:lnTo>
                    <a:pt x="129" y="1248"/>
                  </a:lnTo>
                  <a:lnTo>
                    <a:pt x="134" y="1243"/>
                  </a:lnTo>
                  <a:lnTo>
                    <a:pt x="134" y="1238"/>
                  </a:lnTo>
                  <a:lnTo>
                    <a:pt x="149" y="1209"/>
                  </a:lnTo>
                  <a:lnTo>
                    <a:pt x="158" y="1190"/>
                  </a:lnTo>
                  <a:lnTo>
                    <a:pt x="163" y="1171"/>
                  </a:lnTo>
                  <a:lnTo>
                    <a:pt x="173" y="1156"/>
                  </a:lnTo>
                  <a:lnTo>
                    <a:pt x="182" y="1142"/>
                  </a:lnTo>
                  <a:lnTo>
                    <a:pt x="187" y="1128"/>
                  </a:lnTo>
                  <a:lnTo>
                    <a:pt x="197" y="1113"/>
                  </a:lnTo>
                  <a:lnTo>
                    <a:pt x="211" y="1094"/>
                  </a:lnTo>
                  <a:lnTo>
                    <a:pt x="216" y="1089"/>
                  </a:lnTo>
                  <a:lnTo>
                    <a:pt x="221" y="1084"/>
                  </a:lnTo>
                  <a:lnTo>
                    <a:pt x="225" y="1080"/>
                  </a:lnTo>
                  <a:lnTo>
                    <a:pt x="230" y="1075"/>
                  </a:lnTo>
                  <a:lnTo>
                    <a:pt x="235" y="1070"/>
                  </a:lnTo>
                  <a:lnTo>
                    <a:pt x="240" y="1065"/>
                  </a:lnTo>
                  <a:lnTo>
                    <a:pt x="245" y="1060"/>
                  </a:lnTo>
                  <a:lnTo>
                    <a:pt x="254" y="1056"/>
                  </a:lnTo>
                  <a:lnTo>
                    <a:pt x="259" y="1051"/>
                  </a:lnTo>
                  <a:lnTo>
                    <a:pt x="264" y="1051"/>
                  </a:lnTo>
                  <a:lnTo>
                    <a:pt x="269" y="1046"/>
                  </a:lnTo>
                  <a:lnTo>
                    <a:pt x="273" y="1046"/>
                  </a:lnTo>
                  <a:lnTo>
                    <a:pt x="278" y="1041"/>
                  </a:lnTo>
                  <a:lnTo>
                    <a:pt x="283" y="1041"/>
                  </a:lnTo>
                  <a:lnTo>
                    <a:pt x="288" y="1036"/>
                  </a:lnTo>
                  <a:lnTo>
                    <a:pt x="297" y="1036"/>
                  </a:lnTo>
                  <a:lnTo>
                    <a:pt x="307" y="1036"/>
                  </a:lnTo>
                  <a:lnTo>
                    <a:pt x="317" y="1036"/>
                  </a:lnTo>
                  <a:lnTo>
                    <a:pt x="326" y="1036"/>
                  </a:lnTo>
                  <a:lnTo>
                    <a:pt x="336" y="1036"/>
                  </a:lnTo>
                  <a:lnTo>
                    <a:pt x="340" y="1041"/>
                  </a:lnTo>
                  <a:lnTo>
                    <a:pt x="350" y="1041"/>
                  </a:lnTo>
                  <a:lnTo>
                    <a:pt x="364" y="1041"/>
                  </a:lnTo>
                  <a:lnTo>
                    <a:pt x="379" y="1046"/>
                  </a:lnTo>
                  <a:lnTo>
                    <a:pt x="393" y="1056"/>
                  </a:lnTo>
                  <a:lnTo>
                    <a:pt x="403" y="1060"/>
                  </a:lnTo>
                  <a:lnTo>
                    <a:pt x="412" y="1065"/>
                  </a:lnTo>
                  <a:lnTo>
                    <a:pt x="427" y="1075"/>
                  </a:lnTo>
                  <a:lnTo>
                    <a:pt x="436" y="1080"/>
                  </a:lnTo>
                  <a:lnTo>
                    <a:pt x="441" y="1084"/>
                  </a:lnTo>
                  <a:lnTo>
                    <a:pt x="451" y="1089"/>
                  </a:lnTo>
                  <a:lnTo>
                    <a:pt x="460" y="1094"/>
                  </a:lnTo>
                  <a:lnTo>
                    <a:pt x="460" y="1099"/>
                  </a:lnTo>
                  <a:lnTo>
                    <a:pt x="465" y="1099"/>
                  </a:lnTo>
                  <a:lnTo>
                    <a:pt x="465" y="1104"/>
                  </a:lnTo>
                  <a:lnTo>
                    <a:pt x="470" y="1104"/>
                  </a:lnTo>
                  <a:lnTo>
                    <a:pt x="475" y="1104"/>
                  </a:lnTo>
                  <a:lnTo>
                    <a:pt x="480" y="1108"/>
                  </a:lnTo>
                  <a:lnTo>
                    <a:pt x="484" y="1108"/>
                  </a:lnTo>
                  <a:lnTo>
                    <a:pt x="494" y="1113"/>
                  </a:lnTo>
                  <a:lnTo>
                    <a:pt x="494" y="1099"/>
                  </a:lnTo>
                  <a:lnTo>
                    <a:pt x="494" y="1084"/>
                  </a:lnTo>
                  <a:lnTo>
                    <a:pt x="494" y="1075"/>
                  </a:lnTo>
                  <a:lnTo>
                    <a:pt x="489" y="1060"/>
                  </a:lnTo>
                  <a:lnTo>
                    <a:pt x="489" y="1051"/>
                  </a:lnTo>
                  <a:lnTo>
                    <a:pt x="489" y="1036"/>
                  </a:lnTo>
                  <a:lnTo>
                    <a:pt x="489" y="1022"/>
                  </a:lnTo>
                  <a:lnTo>
                    <a:pt x="489" y="1012"/>
                  </a:lnTo>
                  <a:lnTo>
                    <a:pt x="489" y="1008"/>
                  </a:lnTo>
                  <a:lnTo>
                    <a:pt x="484" y="1003"/>
                  </a:lnTo>
                  <a:lnTo>
                    <a:pt x="484" y="998"/>
                  </a:lnTo>
                  <a:lnTo>
                    <a:pt x="480" y="993"/>
                  </a:lnTo>
                  <a:lnTo>
                    <a:pt x="480" y="988"/>
                  </a:lnTo>
                  <a:lnTo>
                    <a:pt x="475" y="984"/>
                  </a:lnTo>
                  <a:lnTo>
                    <a:pt x="475" y="979"/>
                  </a:lnTo>
                  <a:lnTo>
                    <a:pt x="470" y="974"/>
                  </a:lnTo>
                  <a:lnTo>
                    <a:pt x="451" y="950"/>
                  </a:lnTo>
                  <a:lnTo>
                    <a:pt x="427" y="931"/>
                  </a:lnTo>
                  <a:lnTo>
                    <a:pt x="403" y="907"/>
                  </a:lnTo>
                  <a:lnTo>
                    <a:pt x="384" y="888"/>
                  </a:lnTo>
                  <a:lnTo>
                    <a:pt x="360" y="864"/>
                  </a:lnTo>
                  <a:lnTo>
                    <a:pt x="336" y="844"/>
                  </a:lnTo>
                  <a:lnTo>
                    <a:pt x="317" y="821"/>
                  </a:lnTo>
                  <a:lnTo>
                    <a:pt x="293" y="801"/>
                  </a:lnTo>
                  <a:lnTo>
                    <a:pt x="288" y="797"/>
                  </a:lnTo>
                  <a:lnTo>
                    <a:pt x="288" y="792"/>
                  </a:lnTo>
                  <a:lnTo>
                    <a:pt x="283" y="782"/>
                  </a:lnTo>
                  <a:lnTo>
                    <a:pt x="278" y="777"/>
                  </a:lnTo>
                  <a:lnTo>
                    <a:pt x="273" y="773"/>
                  </a:lnTo>
                  <a:lnTo>
                    <a:pt x="269" y="768"/>
                  </a:lnTo>
                  <a:lnTo>
                    <a:pt x="269" y="763"/>
                  </a:lnTo>
                  <a:lnTo>
                    <a:pt x="264" y="758"/>
                  </a:lnTo>
                  <a:lnTo>
                    <a:pt x="264" y="753"/>
                  </a:lnTo>
                  <a:lnTo>
                    <a:pt x="259" y="749"/>
                  </a:lnTo>
                  <a:lnTo>
                    <a:pt x="259" y="744"/>
                  </a:lnTo>
                  <a:lnTo>
                    <a:pt x="259" y="739"/>
                  </a:lnTo>
                  <a:lnTo>
                    <a:pt x="259" y="734"/>
                  </a:lnTo>
                  <a:lnTo>
                    <a:pt x="259" y="729"/>
                  </a:lnTo>
                  <a:lnTo>
                    <a:pt x="254" y="729"/>
                  </a:lnTo>
                  <a:lnTo>
                    <a:pt x="254" y="725"/>
                  </a:lnTo>
                  <a:lnTo>
                    <a:pt x="254" y="715"/>
                  </a:lnTo>
                  <a:lnTo>
                    <a:pt x="254" y="710"/>
                  </a:lnTo>
                  <a:lnTo>
                    <a:pt x="254" y="701"/>
                  </a:lnTo>
                  <a:lnTo>
                    <a:pt x="259" y="696"/>
                  </a:lnTo>
                  <a:lnTo>
                    <a:pt x="259" y="686"/>
                  </a:lnTo>
                  <a:lnTo>
                    <a:pt x="259" y="681"/>
                  </a:lnTo>
                  <a:lnTo>
                    <a:pt x="259" y="672"/>
                  </a:lnTo>
                  <a:lnTo>
                    <a:pt x="259" y="667"/>
                  </a:lnTo>
                  <a:lnTo>
                    <a:pt x="273" y="638"/>
                  </a:lnTo>
                  <a:lnTo>
                    <a:pt x="283" y="619"/>
                  </a:lnTo>
                  <a:lnTo>
                    <a:pt x="293" y="605"/>
                  </a:lnTo>
                  <a:lnTo>
                    <a:pt x="297" y="590"/>
                  </a:lnTo>
                  <a:lnTo>
                    <a:pt x="307" y="581"/>
                  </a:lnTo>
                  <a:lnTo>
                    <a:pt x="312" y="566"/>
                  </a:lnTo>
                  <a:lnTo>
                    <a:pt x="321" y="552"/>
                  </a:lnTo>
                  <a:lnTo>
                    <a:pt x="336" y="533"/>
                  </a:lnTo>
                  <a:lnTo>
                    <a:pt x="345" y="518"/>
                  </a:lnTo>
                  <a:lnTo>
                    <a:pt x="360" y="509"/>
                  </a:lnTo>
                  <a:lnTo>
                    <a:pt x="369" y="499"/>
                  </a:lnTo>
                  <a:lnTo>
                    <a:pt x="379" y="489"/>
                  </a:lnTo>
                  <a:lnTo>
                    <a:pt x="393" y="475"/>
                  </a:lnTo>
                  <a:lnTo>
                    <a:pt x="403" y="465"/>
                  </a:lnTo>
                  <a:lnTo>
                    <a:pt x="417" y="456"/>
                  </a:lnTo>
                  <a:lnTo>
                    <a:pt x="427" y="446"/>
                  </a:lnTo>
                  <a:lnTo>
                    <a:pt x="436" y="437"/>
                  </a:lnTo>
                  <a:lnTo>
                    <a:pt x="451" y="427"/>
                  </a:lnTo>
                  <a:lnTo>
                    <a:pt x="460" y="422"/>
                  </a:lnTo>
                  <a:lnTo>
                    <a:pt x="475" y="413"/>
                  </a:lnTo>
                  <a:lnTo>
                    <a:pt x="484" y="403"/>
                  </a:lnTo>
                  <a:lnTo>
                    <a:pt x="494" y="393"/>
                  </a:lnTo>
                  <a:lnTo>
                    <a:pt x="508" y="384"/>
                  </a:lnTo>
                  <a:lnTo>
                    <a:pt x="518" y="379"/>
                  </a:lnTo>
                  <a:lnTo>
                    <a:pt x="518" y="374"/>
                  </a:lnTo>
                  <a:lnTo>
                    <a:pt x="518" y="369"/>
                  </a:lnTo>
                  <a:lnTo>
                    <a:pt x="518" y="365"/>
                  </a:lnTo>
                  <a:lnTo>
                    <a:pt x="508" y="355"/>
                  </a:lnTo>
                  <a:lnTo>
                    <a:pt x="504" y="345"/>
                  </a:lnTo>
                  <a:lnTo>
                    <a:pt x="494" y="331"/>
                  </a:lnTo>
                  <a:lnTo>
                    <a:pt x="484" y="321"/>
                  </a:lnTo>
                  <a:lnTo>
                    <a:pt x="475" y="312"/>
                  </a:lnTo>
                  <a:lnTo>
                    <a:pt x="470" y="302"/>
                  </a:lnTo>
                  <a:lnTo>
                    <a:pt x="460" y="293"/>
                  </a:lnTo>
                  <a:lnTo>
                    <a:pt x="451" y="283"/>
                  </a:lnTo>
                  <a:lnTo>
                    <a:pt x="446" y="278"/>
                  </a:lnTo>
                  <a:lnTo>
                    <a:pt x="446" y="274"/>
                  </a:lnTo>
                  <a:lnTo>
                    <a:pt x="441" y="269"/>
                  </a:lnTo>
                  <a:lnTo>
                    <a:pt x="441" y="264"/>
                  </a:lnTo>
                  <a:lnTo>
                    <a:pt x="436" y="259"/>
                  </a:lnTo>
                  <a:lnTo>
                    <a:pt x="436" y="254"/>
                  </a:lnTo>
                  <a:lnTo>
                    <a:pt x="432" y="250"/>
                  </a:lnTo>
                  <a:lnTo>
                    <a:pt x="432" y="245"/>
                  </a:lnTo>
                  <a:lnTo>
                    <a:pt x="422" y="240"/>
                  </a:lnTo>
                  <a:lnTo>
                    <a:pt x="408" y="240"/>
                  </a:lnTo>
                  <a:lnTo>
                    <a:pt x="398" y="235"/>
                  </a:lnTo>
                  <a:lnTo>
                    <a:pt x="388" y="235"/>
                  </a:lnTo>
                  <a:lnTo>
                    <a:pt x="379" y="230"/>
                  </a:lnTo>
                  <a:lnTo>
                    <a:pt x="369" y="230"/>
                  </a:lnTo>
                  <a:lnTo>
                    <a:pt x="360" y="230"/>
                  </a:lnTo>
                  <a:lnTo>
                    <a:pt x="350" y="226"/>
                  </a:lnTo>
                  <a:lnTo>
                    <a:pt x="345" y="226"/>
                  </a:lnTo>
                  <a:lnTo>
                    <a:pt x="345" y="221"/>
                  </a:lnTo>
                  <a:lnTo>
                    <a:pt x="340" y="221"/>
                  </a:lnTo>
                  <a:lnTo>
                    <a:pt x="336" y="216"/>
                  </a:lnTo>
                  <a:lnTo>
                    <a:pt x="331" y="216"/>
                  </a:lnTo>
                  <a:lnTo>
                    <a:pt x="331" y="211"/>
                  </a:lnTo>
                  <a:lnTo>
                    <a:pt x="326" y="206"/>
                  </a:lnTo>
                  <a:lnTo>
                    <a:pt x="326" y="202"/>
                  </a:lnTo>
                  <a:lnTo>
                    <a:pt x="321" y="197"/>
                  </a:lnTo>
                  <a:lnTo>
                    <a:pt x="321" y="192"/>
                  </a:lnTo>
                  <a:lnTo>
                    <a:pt x="321" y="187"/>
                  </a:lnTo>
                  <a:lnTo>
                    <a:pt x="317" y="187"/>
                  </a:lnTo>
                  <a:lnTo>
                    <a:pt x="317" y="182"/>
                  </a:lnTo>
                  <a:lnTo>
                    <a:pt x="345" y="182"/>
                  </a:lnTo>
                  <a:lnTo>
                    <a:pt x="369" y="182"/>
                  </a:lnTo>
                  <a:lnTo>
                    <a:pt x="388" y="182"/>
                  </a:lnTo>
                  <a:lnTo>
                    <a:pt x="408" y="182"/>
                  </a:lnTo>
                  <a:lnTo>
                    <a:pt x="432" y="182"/>
                  </a:lnTo>
                  <a:lnTo>
                    <a:pt x="456" y="182"/>
                  </a:lnTo>
                  <a:lnTo>
                    <a:pt x="484" y="178"/>
                  </a:lnTo>
                  <a:lnTo>
                    <a:pt x="528" y="178"/>
                  </a:lnTo>
                  <a:lnTo>
                    <a:pt x="604" y="168"/>
                  </a:lnTo>
                  <a:lnTo>
                    <a:pt x="667" y="154"/>
                  </a:lnTo>
                  <a:lnTo>
                    <a:pt x="715" y="149"/>
                  </a:lnTo>
                  <a:lnTo>
                    <a:pt x="753" y="139"/>
                  </a:lnTo>
                  <a:lnTo>
                    <a:pt x="796" y="134"/>
                  </a:lnTo>
                  <a:lnTo>
                    <a:pt x="834" y="125"/>
                  </a:lnTo>
                  <a:lnTo>
                    <a:pt x="887" y="115"/>
                  </a:lnTo>
                  <a:lnTo>
                    <a:pt x="950" y="101"/>
                  </a:lnTo>
                  <a:lnTo>
                    <a:pt x="983" y="91"/>
                  </a:lnTo>
                  <a:lnTo>
                    <a:pt x="1021" y="82"/>
                  </a:lnTo>
                  <a:lnTo>
                    <a:pt x="1055" y="67"/>
                  </a:lnTo>
                  <a:lnTo>
                    <a:pt x="1093" y="58"/>
                  </a:lnTo>
                  <a:lnTo>
                    <a:pt x="1132" y="48"/>
                  </a:lnTo>
                  <a:lnTo>
                    <a:pt x="1165" y="38"/>
                  </a:lnTo>
                  <a:lnTo>
                    <a:pt x="1204" y="24"/>
                  </a:lnTo>
                  <a:lnTo>
                    <a:pt x="1242" y="14"/>
                  </a:lnTo>
                  <a:lnTo>
                    <a:pt x="1252" y="14"/>
                  </a:lnTo>
                  <a:lnTo>
                    <a:pt x="1266" y="10"/>
                  </a:lnTo>
                  <a:lnTo>
                    <a:pt x="1276" y="10"/>
                  </a:lnTo>
                  <a:lnTo>
                    <a:pt x="1290" y="10"/>
                  </a:lnTo>
                  <a:lnTo>
                    <a:pt x="1300" y="5"/>
                  </a:lnTo>
                  <a:lnTo>
                    <a:pt x="1314" y="5"/>
                  </a:lnTo>
                  <a:lnTo>
                    <a:pt x="1324" y="0"/>
                  </a:lnTo>
                  <a:lnTo>
                    <a:pt x="1338" y="0"/>
                  </a:lnTo>
                  <a:lnTo>
                    <a:pt x="1352" y="0"/>
                  </a:lnTo>
                  <a:lnTo>
                    <a:pt x="1372" y="0"/>
                  </a:lnTo>
                  <a:lnTo>
                    <a:pt x="1386" y="0"/>
                  </a:lnTo>
                  <a:lnTo>
                    <a:pt x="1405" y="0"/>
                  </a:lnTo>
                  <a:lnTo>
                    <a:pt x="1419" y="0"/>
                  </a:lnTo>
                  <a:lnTo>
                    <a:pt x="1439" y="0"/>
                  </a:lnTo>
                  <a:lnTo>
                    <a:pt x="1453" y="0"/>
                  </a:lnTo>
                  <a:lnTo>
                    <a:pt x="1472" y="0"/>
                  </a:lnTo>
                  <a:lnTo>
                    <a:pt x="1506" y="14"/>
                  </a:lnTo>
                  <a:lnTo>
                    <a:pt x="1530" y="24"/>
                  </a:lnTo>
                  <a:lnTo>
                    <a:pt x="1554" y="29"/>
                  </a:lnTo>
                  <a:lnTo>
                    <a:pt x="1568" y="38"/>
                  </a:lnTo>
                  <a:lnTo>
                    <a:pt x="1578" y="43"/>
                  </a:lnTo>
                  <a:lnTo>
                    <a:pt x="1587" y="48"/>
                  </a:lnTo>
                  <a:lnTo>
                    <a:pt x="1597" y="53"/>
                  </a:lnTo>
                  <a:lnTo>
                    <a:pt x="1611" y="58"/>
                  </a:lnTo>
                  <a:lnTo>
                    <a:pt x="1616" y="62"/>
                  </a:lnTo>
                  <a:lnTo>
                    <a:pt x="1621" y="67"/>
                  </a:lnTo>
                  <a:lnTo>
                    <a:pt x="1626" y="72"/>
                  </a:lnTo>
                  <a:lnTo>
                    <a:pt x="1635" y="77"/>
                  </a:lnTo>
                  <a:lnTo>
                    <a:pt x="1640" y="82"/>
                  </a:lnTo>
                  <a:lnTo>
                    <a:pt x="1645" y="86"/>
                  </a:lnTo>
                  <a:lnTo>
                    <a:pt x="1650" y="91"/>
                  </a:lnTo>
                  <a:lnTo>
                    <a:pt x="1659" y="96"/>
                  </a:lnTo>
                  <a:lnTo>
                    <a:pt x="1669" y="110"/>
                  </a:lnTo>
                  <a:lnTo>
                    <a:pt x="1678" y="120"/>
                  </a:lnTo>
                  <a:lnTo>
                    <a:pt x="1688" y="134"/>
                  </a:lnTo>
                  <a:lnTo>
                    <a:pt x="1698" y="144"/>
                  </a:lnTo>
                  <a:lnTo>
                    <a:pt x="1707" y="158"/>
                  </a:lnTo>
                  <a:lnTo>
                    <a:pt x="1717" y="173"/>
                  </a:lnTo>
                  <a:lnTo>
                    <a:pt x="1726" y="182"/>
                  </a:lnTo>
                  <a:lnTo>
                    <a:pt x="1736" y="197"/>
                  </a:lnTo>
                  <a:lnTo>
                    <a:pt x="1741" y="211"/>
                  </a:lnTo>
                  <a:lnTo>
                    <a:pt x="1746" y="221"/>
                  </a:lnTo>
                  <a:lnTo>
                    <a:pt x="1755" y="235"/>
                  </a:lnTo>
                  <a:lnTo>
                    <a:pt x="1760" y="245"/>
                  </a:lnTo>
                  <a:lnTo>
                    <a:pt x="1770" y="259"/>
                  </a:lnTo>
                  <a:lnTo>
                    <a:pt x="1774" y="274"/>
                  </a:lnTo>
                  <a:lnTo>
                    <a:pt x="1784" y="283"/>
                  </a:lnTo>
                  <a:lnTo>
                    <a:pt x="1789" y="297"/>
                  </a:lnTo>
                  <a:lnTo>
                    <a:pt x="1794" y="312"/>
                  </a:lnTo>
                  <a:lnTo>
                    <a:pt x="1798" y="331"/>
                  </a:lnTo>
                  <a:lnTo>
                    <a:pt x="1803" y="345"/>
                  </a:lnTo>
                  <a:lnTo>
                    <a:pt x="1813" y="360"/>
                  </a:lnTo>
                  <a:lnTo>
                    <a:pt x="1817" y="379"/>
                  </a:lnTo>
                  <a:lnTo>
                    <a:pt x="1822" y="393"/>
                  </a:lnTo>
                  <a:lnTo>
                    <a:pt x="1827" y="413"/>
                  </a:lnTo>
                  <a:lnTo>
                    <a:pt x="1837" y="427"/>
                  </a:lnTo>
                  <a:lnTo>
                    <a:pt x="1841" y="427"/>
                  </a:lnTo>
                  <a:lnTo>
                    <a:pt x="1846" y="427"/>
                  </a:lnTo>
                  <a:lnTo>
                    <a:pt x="1851" y="427"/>
                  </a:lnTo>
                  <a:lnTo>
                    <a:pt x="1856" y="427"/>
                  </a:lnTo>
                  <a:lnTo>
                    <a:pt x="1861" y="422"/>
                  </a:lnTo>
                  <a:lnTo>
                    <a:pt x="1865" y="422"/>
                  </a:lnTo>
                  <a:lnTo>
                    <a:pt x="1870" y="422"/>
                  </a:lnTo>
                  <a:lnTo>
                    <a:pt x="1889" y="413"/>
                  </a:lnTo>
                  <a:lnTo>
                    <a:pt x="1909" y="403"/>
                  </a:lnTo>
                  <a:lnTo>
                    <a:pt x="1933" y="389"/>
                  </a:lnTo>
                  <a:lnTo>
                    <a:pt x="1952" y="379"/>
                  </a:lnTo>
                  <a:lnTo>
                    <a:pt x="1971" y="369"/>
                  </a:lnTo>
                  <a:lnTo>
                    <a:pt x="1995" y="360"/>
                  </a:lnTo>
                  <a:lnTo>
                    <a:pt x="2014" y="345"/>
                  </a:lnTo>
                  <a:lnTo>
                    <a:pt x="2038" y="336"/>
                  </a:lnTo>
                  <a:lnTo>
                    <a:pt x="2043" y="336"/>
                  </a:lnTo>
                  <a:lnTo>
                    <a:pt x="2048" y="336"/>
                  </a:lnTo>
                  <a:lnTo>
                    <a:pt x="2052" y="341"/>
                  </a:lnTo>
                  <a:lnTo>
                    <a:pt x="2057" y="341"/>
                  </a:lnTo>
                  <a:lnTo>
                    <a:pt x="2062" y="341"/>
                  </a:lnTo>
                  <a:lnTo>
                    <a:pt x="2067" y="341"/>
                  </a:lnTo>
                  <a:lnTo>
                    <a:pt x="2072" y="341"/>
                  </a:lnTo>
                  <a:lnTo>
                    <a:pt x="2076" y="341"/>
                  </a:lnTo>
                  <a:lnTo>
                    <a:pt x="2076" y="345"/>
                  </a:lnTo>
                  <a:lnTo>
                    <a:pt x="2081" y="350"/>
                  </a:lnTo>
                  <a:lnTo>
                    <a:pt x="2081" y="355"/>
                  </a:lnTo>
                  <a:lnTo>
                    <a:pt x="2086" y="360"/>
                  </a:lnTo>
                  <a:lnTo>
                    <a:pt x="2091" y="365"/>
                  </a:lnTo>
                  <a:lnTo>
                    <a:pt x="2091" y="369"/>
                  </a:lnTo>
                  <a:lnTo>
                    <a:pt x="2091" y="379"/>
                  </a:lnTo>
                  <a:lnTo>
                    <a:pt x="2096" y="393"/>
                  </a:lnTo>
                  <a:lnTo>
                    <a:pt x="2096" y="408"/>
                  </a:lnTo>
                  <a:lnTo>
                    <a:pt x="2100" y="417"/>
                  </a:lnTo>
                  <a:lnTo>
                    <a:pt x="2105" y="432"/>
                  </a:lnTo>
                  <a:lnTo>
                    <a:pt x="2105" y="441"/>
                  </a:lnTo>
                  <a:lnTo>
                    <a:pt x="2110" y="456"/>
                  </a:lnTo>
                  <a:lnTo>
                    <a:pt x="2110" y="470"/>
                  </a:lnTo>
                  <a:lnTo>
                    <a:pt x="2115" y="470"/>
                  </a:lnTo>
                  <a:lnTo>
                    <a:pt x="2115" y="475"/>
                  </a:lnTo>
                  <a:lnTo>
                    <a:pt x="2115" y="480"/>
                  </a:lnTo>
                  <a:lnTo>
                    <a:pt x="2120" y="480"/>
                  </a:lnTo>
                  <a:lnTo>
                    <a:pt x="2120" y="485"/>
                  </a:lnTo>
                  <a:lnTo>
                    <a:pt x="2124" y="489"/>
                  </a:lnTo>
                  <a:lnTo>
                    <a:pt x="2124" y="494"/>
                  </a:lnTo>
                  <a:lnTo>
                    <a:pt x="2124" y="499"/>
                  </a:lnTo>
                  <a:lnTo>
                    <a:pt x="2124" y="504"/>
                  </a:lnTo>
                  <a:lnTo>
                    <a:pt x="2124" y="509"/>
                  </a:lnTo>
                  <a:lnTo>
                    <a:pt x="2124" y="513"/>
                  </a:lnTo>
                  <a:lnTo>
                    <a:pt x="2124" y="518"/>
                  </a:lnTo>
                  <a:lnTo>
                    <a:pt x="2124" y="523"/>
                  </a:lnTo>
                  <a:lnTo>
                    <a:pt x="2124" y="528"/>
                  </a:lnTo>
                  <a:lnTo>
                    <a:pt x="2110" y="533"/>
                  </a:lnTo>
                  <a:lnTo>
                    <a:pt x="2100" y="537"/>
                  </a:lnTo>
                  <a:lnTo>
                    <a:pt x="2091" y="542"/>
                  </a:lnTo>
                  <a:lnTo>
                    <a:pt x="2076" y="542"/>
                  </a:lnTo>
                  <a:lnTo>
                    <a:pt x="2067" y="547"/>
                  </a:lnTo>
                  <a:lnTo>
                    <a:pt x="2052" y="552"/>
                  </a:lnTo>
                  <a:lnTo>
                    <a:pt x="2043" y="557"/>
                  </a:lnTo>
                  <a:lnTo>
                    <a:pt x="2033" y="561"/>
                  </a:lnTo>
                  <a:lnTo>
                    <a:pt x="2024" y="561"/>
                  </a:lnTo>
                  <a:lnTo>
                    <a:pt x="2009" y="566"/>
                  </a:lnTo>
                  <a:lnTo>
                    <a:pt x="2000" y="566"/>
                  </a:lnTo>
                  <a:lnTo>
                    <a:pt x="1990" y="566"/>
                  </a:lnTo>
                  <a:lnTo>
                    <a:pt x="1981" y="571"/>
                  </a:lnTo>
                  <a:lnTo>
                    <a:pt x="1971" y="571"/>
                  </a:lnTo>
                  <a:lnTo>
                    <a:pt x="1961" y="571"/>
                  </a:lnTo>
                  <a:lnTo>
                    <a:pt x="1952" y="576"/>
                  </a:lnTo>
                  <a:lnTo>
                    <a:pt x="1957" y="585"/>
                  </a:lnTo>
                  <a:lnTo>
                    <a:pt x="1961" y="590"/>
                  </a:lnTo>
                  <a:lnTo>
                    <a:pt x="1966" y="600"/>
                  </a:lnTo>
                  <a:lnTo>
                    <a:pt x="1976" y="614"/>
                  </a:lnTo>
                  <a:lnTo>
                    <a:pt x="1981" y="629"/>
                  </a:lnTo>
                  <a:lnTo>
                    <a:pt x="1995" y="648"/>
                  </a:lnTo>
                  <a:lnTo>
                    <a:pt x="2005" y="681"/>
                  </a:lnTo>
                  <a:lnTo>
                    <a:pt x="2024" y="720"/>
                  </a:lnTo>
                  <a:lnTo>
                    <a:pt x="2028" y="744"/>
                  </a:lnTo>
                  <a:lnTo>
                    <a:pt x="2033" y="763"/>
                  </a:lnTo>
                  <a:lnTo>
                    <a:pt x="2038" y="777"/>
                  </a:lnTo>
                  <a:lnTo>
                    <a:pt x="2043" y="792"/>
                  </a:lnTo>
                  <a:lnTo>
                    <a:pt x="2048" y="811"/>
                  </a:lnTo>
                  <a:lnTo>
                    <a:pt x="2048" y="830"/>
                  </a:lnTo>
                  <a:lnTo>
                    <a:pt x="2052" y="854"/>
                  </a:lnTo>
                  <a:lnTo>
                    <a:pt x="2057" y="888"/>
                  </a:lnTo>
                  <a:lnTo>
                    <a:pt x="2052" y="912"/>
                  </a:lnTo>
                  <a:lnTo>
                    <a:pt x="2048" y="936"/>
                  </a:lnTo>
                  <a:lnTo>
                    <a:pt x="2043" y="955"/>
                  </a:lnTo>
                  <a:lnTo>
                    <a:pt x="2038" y="969"/>
                  </a:lnTo>
                  <a:lnTo>
                    <a:pt x="2028" y="988"/>
                  </a:lnTo>
                  <a:lnTo>
                    <a:pt x="2024" y="1012"/>
                  </a:lnTo>
                  <a:lnTo>
                    <a:pt x="2014" y="1036"/>
                  </a:lnTo>
                  <a:lnTo>
                    <a:pt x="2000" y="1075"/>
                  </a:lnTo>
                  <a:lnTo>
                    <a:pt x="2000" y="1080"/>
                  </a:lnTo>
                  <a:lnTo>
                    <a:pt x="2000" y="1084"/>
                  </a:lnTo>
                  <a:lnTo>
                    <a:pt x="2000" y="1089"/>
                  </a:lnTo>
                  <a:lnTo>
                    <a:pt x="2000" y="1094"/>
                  </a:lnTo>
                  <a:lnTo>
                    <a:pt x="2000" y="1099"/>
                  </a:lnTo>
                  <a:lnTo>
                    <a:pt x="2009" y="1108"/>
                  </a:lnTo>
                  <a:lnTo>
                    <a:pt x="2024" y="1118"/>
                  </a:lnTo>
                  <a:lnTo>
                    <a:pt x="2033" y="1128"/>
                  </a:lnTo>
                  <a:lnTo>
                    <a:pt x="2043" y="1142"/>
                  </a:lnTo>
                  <a:lnTo>
                    <a:pt x="2052" y="1152"/>
                  </a:lnTo>
                  <a:lnTo>
                    <a:pt x="2067" y="1161"/>
                  </a:lnTo>
                  <a:lnTo>
                    <a:pt x="2076" y="1171"/>
                  </a:lnTo>
                  <a:lnTo>
                    <a:pt x="2086" y="1185"/>
                  </a:lnTo>
                  <a:lnTo>
                    <a:pt x="2091" y="1190"/>
                  </a:lnTo>
                  <a:lnTo>
                    <a:pt x="2096" y="1200"/>
                  </a:lnTo>
                  <a:lnTo>
                    <a:pt x="2100" y="1204"/>
                  </a:lnTo>
                  <a:lnTo>
                    <a:pt x="2105" y="1214"/>
                  </a:lnTo>
                  <a:lnTo>
                    <a:pt x="2110" y="1224"/>
                  </a:lnTo>
                  <a:lnTo>
                    <a:pt x="2115" y="1228"/>
                  </a:lnTo>
                  <a:lnTo>
                    <a:pt x="2120" y="1238"/>
                  </a:lnTo>
                  <a:lnTo>
                    <a:pt x="2124" y="1248"/>
                  </a:lnTo>
                  <a:lnTo>
                    <a:pt x="2124" y="1252"/>
                  </a:lnTo>
                  <a:lnTo>
                    <a:pt x="2129" y="1257"/>
                  </a:lnTo>
                  <a:lnTo>
                    <a:pt x="2129" y="1262"/>
                  </a:lnTo>
                  <a:lnTo>
                    <a:pt x="2129" y="1267"/>
                  </a:lnTo>
                  <a:lnTo>
                    <a:pt x="2129" y="1272"/>
                  </a:lnTo>
                  <a:lnTo>
                    <a:pt x="2134" y="1276"/>
                  </a:lnTo>
                  <a:lnTo>
                    <a:pt x="2134" y="1281"/>
                  </a:lnTo>
                  <a:lnTo>
                    <a:pt x="2134" y="1286"/>
                  </a:lnTo>
                  <a:lnTo>
                    <a:pt x="2134" y="1300"/>
                  </a:lnTo>
                  <a:lnTo>
                    <a:pt x="2134" y="1315"/>
                  </a:lnTo>
                  <a:lnTo>
                    <a:pt x="2134" y="1334"/>
                  </a:lnTo>
                  <a:lnTo>
                    <a:pt x="2134" y="1348"/>
                  </a:lnTo>
                  <a:lnTo>
                    <a:pt x="2134" y="1363"/>
                  </a:lnTo>
                  <a:lnTo>
                    <a:pt x="2134" y="1382"/>
                  </a:lnTo>
                  <a:lnTo>
                    <a:pt x="2134" y="1396"/>
                  </a:lnTo>
                  <a:lnTo>
                    <a:pt x="2134" y="1415"/>
                  </a:lnTo>
                  <a:lnTo>
                    <a:pt x="2134" y="1425"/>
                  </a:lnTo>
                  <a:lnTo>
                    <a:pt x="2129" y="1435"/>
                  </a:lnTo>
                  <a:lnTo>
                    <a:pt x="2129" y="1444"/>
                  </a:lnTo>
                  <a:lnTo>
                    <a:pt x="2124" y="1454"/>
                  </a:lnTo>
                  <a:lnTo>
                    <a:pt x="2124" y="1463"/>
                  </a:lnTo>
                  <a:lnTo>
                    <a:pt x="2120" y="1473"/>
                  </a:lnTo>
                  <a:lnTo>
                    <a:pt x="2120" y="1483"/>
                  </a:lnTo>
                  <a:lnTo>
                    <a:pt x="2115" y="1492"/>
                  </a:lnTo>
                  <a:lnTo>
                    <a:pt x="2110" y="1502"/>
                  </a:lnTo>
                  <a:lnTo>
                    <a:pt x="2105" y="1507"/>
                  </a:lnTo>
                  <a:lnTo>
                    <a:pt x="2100" y="1516"/>
                  </a:lnTo>
                  <a:lnTo>
                    <a:pt x="2096" y="1526"/>
                  </a:lnTo>
                  <a:lnTo>
                    <a:pt x="2091" y="1535"/>
                  </a:lnTo>
                  <a:lnTo>
                    <a:pt x="2086" y="1545"/>
                  </a:lnTo>
                  <a:lnTo>
                    <a:pt x="2081" y="1555"/>
                  </a:lnTo>
                  <a:lnTo>
                    <a:pt x="2076" y="1564"/>
                  </a:lnTo>
                  <a:lnTo>
                    <a:pt x="2072" y="1569"/>
                  </a:lnTo>
                  <a:lnTo>
                    <a:pt x="2067" y="1579"/>
                  </a:lnTo>
                  <a:lnTo>
                    <a:pt x="2057" y="1583"/>
                  </a:lnTo>
                  <a:lnTo>
                    <a:pt x="2052" y="1593"/>
                  </a:lnTo>
                  <a:lnTo>
                    <a:pt x="2048" y="1598"/>
                  </a:lnTo>
                  <a:lnTo>
                    <a:pt x="2043" y="1607"/>
                  </a:lnTo>
                  <a:lnTo>
                    <a:pt x="2033" y="1612"/>
                  </a:lnTo>
                  <a:lnTo>
                    <a:pt x="2028" y="1622"/>
                  </a:lnTo>
                  <a:lnTo>
                    <a:pt x="1990" y="1646"/>
                  </a:lnTo>
                  <a:lnTo>
                    <a:pt x="1961" y="1670"/>
                  </a:lnTo>
                  <a:lnTo>
                    <a:pt x="1937" y="1684"/>
                  </a:lnTo>
                  <a:lnTo>
                    <a:pt x="1923" y="1694"/>
                  </a:lnTo>
                  <a:lnTo>
                    <a:pt x="1909" y="1703"/>
                  </a:lnTo>
                  <a:lnTo>
                    <a:pt x="1899" y="1708"/>
                  </a:lnTo>
                  <a:lnTo>
                    <a:pt x="1885" y="1718"/>
                  </a:lnTo>
                  <a:lnTo>
                    <a:pt x="1875" y="1723"/>
                  </a:lnTo>
                  <a:lnTo>
                    <a:pt x="1846" y="1732"/>
                  </a:lnTo>
                  <a:lnTo>
                    <a:pt x="1827" y="1742"/>
                  </a:lnTo>
                  <a:lnTo>
                    <a:pt x="1808" y="1747"/>
                  </a:lnTo>
                  <a:lnTo>
                    <a:pt x="1794" y="1751"/>
                  </a:lnTo>
                  <a:lnTo>
                    <a:pt x="1779" y="1756"/>
                  </a:lnTo>
                  <a:lnTo>
                    <a:pt x="1765" y="1756"/>
                  </a:lnTo>
                  <a:lnTo>
                    <a:pt x="1746" y="1761"/>
                  </a:lnTo>
                  <a:lnTo>
                    <a:pt x="1722" y="1766"/>
                  </a:lnTo>
                  <a:lnTo>
                    <a:pt x="1707" y="1766"/>
                  </a:lnTo>
                  <a:lnTo>
                    <a:pt x="1693" y="1766"/>
                  </a:lnTo>
                  <a:lnTo>
                    <a:pt x="1678" y="1771"/>
                  </a:lnTo>
                  <a:lnTo>
                    <a:pt x="1664" y="1771"/>
                  </a:lnTo>
                  <a:lnTo>
                    <a:pt x="1650" y="1771"/>
                  </a:lnTo>
                  <a:lnTo>
                    <a:pt x="1635" y="1771"/>
                  </a:lnTo>
                  <a:lnTo>
                    <a:pt x="1621" y="1771"/>
                  </a:lnTo>
                  <a:lnTo>
                    <a:pt x="1606" y="1775"/>
                  </a:lnTo>
                  <a:lnTo>
                    <a:pt x="1606" y="1780"/>
                  </a:lnTo>
                  <a:lnTo>
                    <a:pt x="1606" y="1790"/>
                  </a:lnTo>
                  <a:lnTo>
                    <a:pt x="1606" y="1795"/>
                  </a:lnTo>
                  <a:lnTo>
                    <a:pt x="1611" y="1799"/>
                  </a:lnTo>
                  <a:lnTo>
                    <a:pt x="1611" y="1809"/>
                  </a:lnTo>
                  <a:lnTo>
                    <a:pt x="1611" y="1819"/>
                  </a:lnTo>
                  <a:lnTo>
                    <a:pt x="1616" y="1823"/>
                  </a:lnTo>
                  <a:lnTo>
                    <a:pt x="1616" y="1833"/>
                  </a:lnTo>
                  <a:lnTo>
                    <a:pt x="1616" y="1843"/>
                  </a:lnTo>
                  <a:lnTo>
                    <a:pt x="1616" y="1852"/>
                  </a:lnTo>
                  <a:lnTo>
                    <a:pt x="1616" y="1862"/>
                  </a:lnTo>
                  <a:lnTo>
                    <a:pt x="1616" y="1871"/>
                  </a:lnTo>
                  <a:lnTo>
                    <a:pt x="1616" y="1881"/>
                  </a:lnTo>
                  <a:lnTo>
                    <a:pt x="1616" y="1891"/>
                  </a:lnTo>
                  <a:lnTo>
                    <a:pt x="1616" y="1900"/>
                  </a:lnTo>
                  <a:lnTo>
                    <a:pt x="1616" y="1910"/>
                  </a:lnTo>
                  <a:lnTo>
                    <a:pt x="1616" y="1919"/>
                  </a:lnTo>
                  <a:lnTo>
                    <a:pt x="1611" y="1924"/>
                  </a:lnTo>
                  <a:lnTo>
                    <a:pt x="1611" y="1934"/>
                  </a:lnTo>
                  <a:lnTo>
                    <a:pt x="1606" y="1943"/>
                  </a:lnTo>
                  <a:lnTo>
                    <a:pt x="1606" y="1953"/>
                  </a:lnTo>
                  <a:lnTo>
                    <a:pt x="1602" y="1962"/>
                  </a:lnTo>
                  <a:lnTo>
                    <a:pt x="1602" y="1972"/>
                  </a:lnTo>
                  <a:lnTo>
                    <a:pt x="1597" y="1982"/>
                  </a:lnTo>
                  <a:lnTo>
                    <a:pt x="1592" y="1986"/>
                  </a:lnTo>
                  <a:lnTo>
                    <a:pt x="1587" y="1991"/>
                  </a:lnTo>
                  <a:lnTo>
                    <a:pt x="1587" y="1996"/>
                  </a:lnTo>
                  <a:lnTo>
                    <a:pt x="1583" y="1996"/>
                  </a:lnTo>
                  <a:lnTo>
                    <a:pt x="1583" y="2001"/>
                  </a:lnTo>
                  <a:lnTo>
                    <a:pt x="1578" y="2006"/>
                  </a:lnTo>
                  <a:lnTo>
                    <a:pt x="1578" y="2010"/>
                  </a:lnTo>
                  <a:lnTo>
                    <a:pt x="1563" y="2020"/>
                  </a:lnTo>
                  <a:lnTo>
                    <a:pt x="1554" y="2025"/>
                  </a:lnTo>
                  <a:lnTo>
                    <a:pt x="1539" y="2034"/>
                  </a:lnTo>
                  <a:lnTo>
                    <a:pt x="1530" y="2044"/>
                  </a:lnTo>
                  <a:lnTo>
                    <a:pt x="1515" y="2054"/>
                  </a:lnTo>
                  <a:lnTo>
                    <a:pt x="1506" y="2063"/>
                  </a:lnTo>
                  <a:lnTo>
                    <a:pt x="1491" y="2068"/>
                  </a:lnTo>
                  <a:lnTo>
                    <a:pt x="1482" y="2078"/>
                  </a:lnTo>
                  <a:lnTo>
                    <a:pt x="1472" y="2082"/>
                  </a:lnTo>
                  <a:lnTo>
                    <a:pt x="1467" y="2082"/>
                  </a:lnTo>
                  <a:lnTo>
                    <a:pt x="1463" y="2082"/>
                  </a:lnTo>
                  <a:lnTo>
                    <a:pt x="1458" y="2087"/>
                  </a:lnTo>
                  <a:lnTo>
                    <a:pt x="1453" y="2087"/>
                  </a:lnTo>
                  <a:lnTo>
                    <a:pt x="1448" y="2092"/>
                  </a:lnTo>
                  <a:lnTo>
                    <a:pt x="1443" y="2097"/>
                  </a:lnTo>
                  <a:lnTo>
                    <a:pt x="1434" y="2102"/>
                  </a:lnTo>
                  <a:lnTo>
                    <a:pt x="1434" y="2106"/>
                  </a:lnTo>
                  <a:lnTo>
                    <a:pt x="1434" y="2111"/>
                  </a:lnTo>
                  <a:lnTo>
                    <a:pt x="1434" y="2116"/>
                  </a:lnTo>
                  <a:lnTo>
                    <a:pt x="1443" y="2126"/>
                  </a:lnTo>
                  <a:lnTo>
                    <a:pt x="1448" y="2135"/>
                  </a:lnTo>
                  <a:lnTo>
                    <a:pt x="1458" y="2145"/>
                  </a:lnTo>
                  <a:lnTo>
                    <a:pt x="1463" y="2154"/>
                  </a:lnTo>
                  <a:lnTo>
                    <a:pt x="1472" y="2164"/>
                  </a:lnTo>
                  <a:lnTo>
                    <a:pt x="1477" y="2174"/>
                  </a:lnTo>
                  <a:lnTo>
                    <a:pt x="1487" y="2183"/>
                  </a:lnTo>
                  <a:lnTo>
                    <a:pt x="1491" y="2193"/>
                  </a:lnTo>
                  <a:lnTo>
                    <a:pt x="1496" y="2188"/>
                  </a:lnTo>
                  <a:lnTo>
                    <a:pt x="1496" y="2183"/>
                  </a:lnTo>
                  <a:lnTo>
                    <a:pt x="1496" y="2178"/>
                  </a:lnTo>
                  <a:lnTo>
                    <a:pt x="1496" y="2174"/>
                  </a:lnTo>
                  <a:lnTo>
                    <a:pt x="1496" y="2169"/>
                  </a:lnTo>
                  <a:lnTo>
                    <a:pt x="1501" y="2169"/>
                  </a:lnTo>
                  <a:lnTo>
                    <a:pt x="1511" y="2169"/>
                  </a:lnTo>
                  <a:lnTo>
                    <a:pt x="1520" y="2169"/>
                  </a:lnTo>
                  <a:lnTo>
                    <a:pt x="1530" y="2169"/>
                  </a:lnTo>
                  <a:lnTo>
                    <a:pt x="1535" y="2169"/>
                  </a:lnTo>
                  <a:lnTo>
                    <a:pt x="1539" y="2169"/>
                  </a:lnTo>
                  <a:lnTo>
                    <a:pt x="1544" y="2174"/>
                  </a:lnTo>
                  <a:lnTo>
                    <a:pt x="1549" y="2178"/>
                  </a:lnTo>
                  <a:lnTo>
                    <a:pt x="1554" y="2183"/>
                  </a:lnTo>
                  <a:lnTo>
                    <a:pt x="1554" y="2188"/>
                  </a:lnTo>
                  <a:lnTo>
                    <a:pt x="1554" y="2193"/>
                  </a:lnTo>
                  <a:lnTo>
                    <a:pt x="1559" y="2193"/>
                  </a:lnTo>
                  <a:lnTo>
                    <a:pt x="1559" y="2198"/>
                  </a:lnTo>
                  <a:lnTo>
                    <a:pt x="1559" y="2202"/>
                  </a:lnTo>
                  <a:lnTo>
                    <a:pt x="1568" y="2212"/>
                  </a:lnTo>
                  <a:lnTo>
                    <a:pt x="1573" y="2222"/>
                  </a:lnTo>
                  <a:lnTo>
                    <a:pt x="1583" y="2231"/>
                  </a:lnTo>
                  <a:lnTo>
                    <a:pt x="1587" y="2241"/>
                  </a:lnTo>
                  <a:lnTo>
                    <a:pt x="1597" y="2250"/>
                  </a:lnTo>
                  <a:lnTo>
                    <a:pt x="1606" y="2260"/>
                  </a:lnTo>
                  <a:lnTo>
                    <a:pt x="1611" y="2270"/>
                  </a:lnTo>
                  <a:lnTo>
                    <a:pt x="1621" y="2279"/>
                  </a:lnTo>
                  <a:lnTo>
                    <a:pt x="1630" y="2294"/>
                  </a:lnTo>
                  <a:lnTo>
                    <a:pt x="1640" y="2313"/>
                  </a:lnTo>
                  <a:lnTo>
                    <a:pt x="1650" y="2332"/>
                  </a:lnTo>
                  <a:lnTo>
                    <a:pt x="1659" y="2346"/>
                  </a:lnTo>
                  <a:lnTo>
                    <a:pt x="1669" y="2366"/>
                  </a:lnTo>
                  <a:lnTo>
                    <a:pt x="1678" y="2385"/>
                  </a:lnTo>
                  <a:lnTo>
                    <a:pt x="1688" y="2404"/>
                  </a:lnTo>
                  <a:lnTo>
                    <a:pt x="1698" y="2423"/>
                  </a:lnTo>
                  <a:lnTo>
                    <a:pt x="1702" y="2433"/>
                  </a:lnTo>
                  <a:lnTo>
                    <a:pt x="1707" y="2447"/>
                  </a:lnTo>
                  <a:lnTo>
                    <a:pt x="1712" y="2457"/>
                  </a:lnTo>
                  <a:lnTo>
                    <a:pt x="1717" y="2471"/>
                  </a:lnTo>
                  <a:lnTo>
                    <a:pt x="1722" y="2481"/>
                  </a:lnTo>
                  <a:lnTo>
                    <a:pt x="1726" y="2495"/>
                  </a:lnTo>
                  <a:lnTo>
                    <a:pt x="1731" y="2505"/>
                  </a:lnTo>
                  <a:lnTo>
                    <a:pt x="1736" y="2519"/>
                  </a:lnTo>
                  <a:lnTo>
                    <a:pt x="1741" y="2548"/>
                  </a:lnTo>
                  <a:lnTo>
                    <a:pt x="1750" y="2577"/>
                  </a:lnTo>
                  <a:lnTo>
                    <a:pt x="1755" y="2601"/>
                  </a:lnTo>
                  <a:lnTo>
                    <a:pt x="1760" y="2629"/>
                  </a:lnTo>
                  <a:lnTo>
                    <a:pt x="1765" y="2658"/>
                  </a:lnTo>
                  <a:lnTo>
                    <a:pt x="1770" y="2697"/>
                  </a:lnTo>
                  <a:lnTo>
                    <a:pt x="1784" y="2740"/>
                  </a:lnTo>
                  <a:lnTo>
                    <a:pt x="1794" y="2797"/>
                  </a:lnTo>
                  <a:lnTo>
                    <a:pt x="1808" y="2831"/>
                  </a:lnTo>
                  <a:lnTo>
                    <a:pt x="1817" y="2855"/>
                  </a:lnTo>
                  <a:lnTo>
                    <a:pt x="1827" y="2874"/>
                  </a:lnTo>
                  <a:lnTo>
                    <a:pt x="1832" y="2893"/>
                  </a:lnTo>
                  <a:lnTo>
                    <a:pt x="1841" y="2908"/>
                  </a:lnTo>
                  <a:lnTo>
                    <a:pt x="1846" y="2927"/>
                  </a:lnTo>
                  <a:lnTo>
                    <a:pt x="1856" y="2946"/>
                  </a:lnTo>
                  <a:lnTo>
                    <a:pt x="1870" y="2975"/>
                  </a:lnTo>
                  <a:lnTo>
                    <a:pt x="1899" y="3009"/>
                  </a:lnTo>
                  <a:lnTo>
                    <a:pt x="1918" y="3037"/>
                  </a:lnTo>
                  <a:lnTo>
                    <a:pt x="1937" y="3061"/>
                  </a:lnTo>
                  <a:lnTo>
                    <a:pt x="1952" y="3076"/>
                  </a:lnTo>
                  <a:lnTo>
                    <a:pt x="1961" y="3090"/>
                  </a:lnTo>
                  <a:lnTo>
                    <a:pt x="1966" y="3100"/>
                  </a:lnTo>
                  <a:lnTo>
                    <a:pt x="1971" y="3104"/>
                  </a:lnTo>
                  <a:lnTo>
                    <a:pt x="1976" y="3114"/>
                  </a:lnTo>
                  <a:lnTo>
                    <a:pt x="1976" y="3128"/>
                  </a:lnTo>
                  <a:lnTo>
                    <a:pt x="1981" y="3148"/>
                  </a:lnTo>
                  <a:lnTo>
                    <a:pt x="1981" y="3167"/>
                  </a:lnTo>
                  <a:lnTo>
                    <a:pt x="1985" y="3186"/>
                  </a:lnTo>
                  <a:lnTo>
                    <a:pt x="1985" y="3205"/>
                  </a:lnTo>
                  <a:lnTo>
                    <a:pt x="1990" y="3224"/>
                  </a:lnTo>
                  <a:lnTo>
                    <a:pt x="1990" y="3239"/>
                  </a:lnTo>
                  <a:lnTo>
                    <a:pt x="1995" y="3258"/>
                  </a:lnTo>
                  <a:lnTo>
                    <a:pt x="2000" y="3263"/>
                  </a:lnTo>
                  <a:lnTo>
                    <a:pt x="2005" y="3263"/>
                  </a:lnTo>
                  <a:lnTo>
                    <a:pt x="2009" y="3268"/>
                  </a:lnTo>
                  <a:lnTo>
                    <a:pt x="2014" y="3268"/>
                  </a:lnTo>
                  <a:lnTo>
                    <a:pt x="2019" y="3282"/>
                  </a:lnTo>
                  <a:lnTo>
                    <a:pt x="2028" y="3292"/>
                  </a:lnTo>
                  <a:lnTo>
                    <a:pt x="2033" y="3306"/>
                  </a:lnTo>
                  <a:lnTo>
                    <a:pt x="2043" y="3316"/>
                  </a:lnTo>
                  <a:lnTo>
                    <a:pt x="2048" y="3330"/>
                  </a:lnTo>
                  <a:lnTo>
                    <a:pt x="2057" y="3344"/>
                  </a:lnTo>
                  <a:lnTo>
                    <a:pt x="2062" y="3354"/>
                  </a:lnTo>
                  <a:lnTo>
                    <a:pt x="2072" y="3368"/>
                  </a:lnTo>
                  <a:lnTo>
                    <a:pt x="2072" y="3373"/>
                  </a:lnTo>
                  <a:lnTo>
                    <a:pt x="2076" y="3383"/>
                  </a:lnTo>
                  <a:lnTo>
                    <a:pt x="2076" y="3388"/>
                  </a:lnTo>
                  <a:lnTo>
                    <a:pt x="2076" y="3397"/>
                  </a:lnTo>
                  <a:lnTo>
                    <a:pt x="2081" y="3407"/>
                  </a:lnTo>
                  <a:lnTo>
                    <a:pt x="2081" y="3412"/>
                  </a:lnTo>
                  <a:lnTo>
                    <a:pt x="2086" y="3421"/>
                  </a:lnTo>
                  <a:lnTo>
                    <a:pt x="2086" y="3431"/>
                  </a:lnTo>
                  <a:lnTo>
                    <a:pt x="2086" y="3440"/>
                  </a:lnTo>
                  <a:lnTo>
                    <a:pt x="2086" y="3450"/>
                  </a:lnTo>
                  <a:lnTo>
                    <a:pt x="2086" y="3460"/>
                  </a:lnTo>
                  <a:lnTo>
                    <a:pt x="2091" y="3469"/>
                  </a:lnTo>
                  <a:lnTo>
                    <a:pt x="2091" y="3479"/>
                  </a:lnTo>
                  <a:lnTo>
                    <a:pt x="2091" y="3488"/>
                  </a:lnTo>
                  <a:lnTo>
                    <a:pt x="2091" y="3498"/>
                  </a:lnTo>
                  <a:lnTo>
                    <a:pt x="2091" y="3508"/>
                  </a:lnTo>
                  <a:lnTo>
                    <a:pt x="2091" y="3512"/>
                  </a:lnTo>
                  <a:lnTo>
                    <a:pt x="2086" y="3517"/>
                  </a:lnTo>
                  <a:lnTo>
                    <a:pt x="2086" y="3527"/>
                  </a:lnTo>
                  <a:lnTo>
                    <a:pt x="2081" y="3532"/>
                  </a:lnTo>
                  <a:lnTo>
                    <a:pt x="2081" y="3536"/>
                  </a:lnTo>
                  <a:lnTo>
                    <a:pt x="2076" y="3541"/>
                  </a:lnTo>
                  <a:lnTo>
                    <a:pt x="2076" y="3546"/>
                  </a:lnTo>
                  <a:lnTo>
                    <a:pt x="2072" y="3556"/>
                  </a:lnTo>
                  <a:lnTo>
                    <a:pt x="2067" y="3560"/>
                  </a:lnTo>
                  <a:lnTo>
                    <a:pt x="2062" y="3565"/>
                  </a:lnTo>
                  <a:lnTo>
                    <a:pt x="2057" y="3570"/>
                  </a:lnTo>
                  <a:lnTo>
                    <a:pt x="2052" y="3575"/>
                  </a:lnTo>
                  <a:lnTo>
                    <a:pt x="2048" y="3579"/>
                  </a:lnTo>
                  <a:lnTo>
                    <a:pt x="2043" y="3584"/>
                  </a:lnTo>
                  <a:lnTo>
                    <a:pt x="2038" y="3594"/>
                  </a:lnTo>
                  <a:lnTo>
                    <a:pt x="2033" y="3599"/>
                  </a:lnTo>
                  <a:lnTo>
                    <a:pt x="2024" y="3603"/>
                  </a:lnTo>
                  <a:lnTo>
                    <a:pt x="2014" y="3608"/>
                  </a:lnTo>
                  <a:lnTo>
                    <a:pt x="2009" y="3608"/>
                  </a:lnTo>
                  <a:lnTo>
                    <a:pt x="2000" y="3613"/>
                  </a:lnTo>
                  <a:lnTo>
                    <a:pt x="1990" y="3618"/>
                  </a:lnTo>
                  <a:lnTo>
                    <a:pt x="1981" y="3623"/>
                  </a:lnTo>
                  <a:lnTo>
                    <a:pt x="1971" y="3627"/>
                  </a:lnTo>
                  <a:lnTo>
                    <a:pt x="1966" y="3632"/>
                  </a:lnTo>
                  <a:lnTo>
                    <a:pt x="1942" y="3637"/>
                  </a:lnTo>
                  <a:lnTo>
                    <a:pt x="1928" y="3642"/>
                  </a:lnTo>
                  <a:lnTo>
                    <a:pt x="1913" y="3647"/>
                  </a:lnTo>
                  <a:lnTo>
                    <a:pt x="1904" y="3651"/>
                  </a:lnTo>
                  <a:lnTo>
                    <a:pt x="1894" y="3651"/>
                  </a:lnTo>
                  <a:lnTo>
                    <a:pt x="1889" y="3656"/>
                  </a:lnTo>
                  <a:lnTo>
                    <a:pt x="1885" y="3661"/>
                  </a:lnTo>
                  <a:lnTo>
                    <a:pt x="1880" y="3661"/>
                  </a:lnTo>
                  <a:lnTo>
                    <a:pt x="1875" y="3671"/>
                  </a:lnTo>
                  <a:lnTo>
                    <a:pt x="1870" y="3680"/>
                  </a:lnTo>
                  <a:lnTo>
                    <a:pt x="1865" y="3690"/>
                  </a:lnTo>
                  <a:lnTo>
                    <a:pt x="1861" y="3699"/>
                  </a:lnTo>
                  <a:lnTo>
                    <a:pt x="1856" y="3709"/>
                  </a:lnTo>
                  <a:lnTo>
                    <a:pt x="1851" y="3719"/>
                  </a:lnTo>
                  <a:lnTo>
                    <a:pt x="1846" y="3728"/>
                  </a:lnTo>
                  <a:lnTo>
                    <a:pt x="1841" y="3738"/>
                  </a:lnTo>
                  <a:lnTo>
                    <a:pt x="1832" y="3743"/>
                  </a:lnTo>
                  <a:lnTo>
                    <a:pt x="1822" y="3752"/>
                  </a:lnTo>
                  <a:lnTo>
                    <a:pt x="1817" y="3762"/>
                  </a:lnTo>
                  <a:lnTo>
                    <a:pt x="1808" y="3771"/>
                  </a:lnTo>
                  <a:lnTo>
                    <a:pt x="1798" y="3776"/>
                  </a:lnTo>
                  <a:lnTo>
                    <a:pt x="1789" y="3786"/>
                  </a:lnTo>
                  <a:lnTo>
                    <a:pt x="1779" y="3795"/>
                  </a:lnTo>
                  <a:lnTo>
                    <a:pt x="1774" y="3805"/>
                  </a:lnTo>
                  <a:lnTo>
                    <a:pt x="1765" y="3805"/>
                  </a:lnTo>
                  <a:lnTo>
                    <a:pt x="1755" y="3810"/>
                  </a:lnTo>
                  <a:lnTo>
                    <a:pt x="1746" y="3815"/>
                  </a:lnTo>
                  <a:lnTo>
                    <a:pt x="1736" y="3815"/>
                  </a:lnTo>
                  <a:lnTo>
                    <a:pt x="1726" y="3819"/>
                  </a:lnTo>
                  <a:lnTo>
                    <a:pt x="1717" y="3824"/>
                  </a:lnTo>
                  <a:lnTo>
                    <a:pt x="1712" y="3824"/>
                  </a:lnTo>
                  <a:lnTo>
                    <a:pt x="1702" y="3829"/>
                  </a:lnTo>
                  <a:lnTo>
                    <a:pt x="1683" y="3829"/>
                  </a:lnTo>
                  <a:lnTo>
                    <a:pt x="1664" y="3829"/>
                  </a:lnTo>
                  <a:lnTo>
                    <a:pt x="1640" y="3829"/>
                  </a:lnTo>
                  <a:lnTo>
                    <a:pt x="1621" y="3829"/>
                  </a:lnTo>
                  <a:lnTo>
                    <a:pt x="1602" y="3829"/>
                  </a:lnTo>
                  <a:lnTo>
                    <a:pt x="1583" y="3829"/>
                  </a:lnTo>
                  <a:lnTo>
                    <a:pt x="1563" y="3829"/>
                  </a:lnTo>
                  <a:lnTo>
                    <a:pt x="1544" y="3829"/>
                  </a:lnTo>
                  <a:close/>
                  <a:moveTo>
                    <a:pt x="1616" y="3781"/>
                  </a:moveTo>
                  <a:lnTo>
                    <a:pt x="1621" y="3781"/>
                  </a:lnTo>
                  <a:lnTo>
                    <a:pt x="1630" y="3781"/>
                  </a:lnTo>
                  <a:lnTo>
                    <a:pt x="1640" y="3781"/>
                  </a:lnTo>
                  <a:lnTo>
                    <a:pt x="1645" y="3781"/>
                  </a:lnTo>
                  <a:lnTo>
                    <a:pt x="1654" y="3781"/>
                  </a:lnTo>
                  <a:lnTo>
                    <a:pt x="1659" y="3776"/>
                  </a:lnTo>
                  <a:lnTo>
                    <a:pt x="1669" y="3776"/>
                  </a:lnTo>
                  <a:lnTo>
                    <a:pt x="1678" y="3776"/>
                  </a:lnTo>
                  <a:lnTo>
                    <a:pt x="1688" y="3776"/>
                  </a:lnTo>
                  <a:lnTo>
                    <a:pt x="1698" y="3771"/>
                  </a:lnTo>
                  <a:lnTo>
                    <a:pt x="1702" y="3767"/>
                  </a:lnTo>
                  <a:lnTo>
                    <a:pt x="1712" y="3767"/>
                  </a:lnTo>
                  <a:lnTo>
                    <a:pt x="1717" y="3762"/>
                  </a:lnTo>
                  <a:lnTo>
                    <a:pt x="1722" y="3762"/>
                  </a:lnTo>
                  <a:lnTo>
                    <a:pt x="1731" y="3757"/>
                  </a:lnTo>
                  <a:lnTo>
                    <a:pt x="1741" y="3752"/>
                  </a:lnTo>
                  <a:lnTo>
                    <a:pt x="1750" y="3743"/>
                  </a:lnTo>
                  <a:lnTo>
                    <a:pt x="1755" y="3738"/>
                  </a:lnTo>
                  <a:lnTo>
                    <a:pt x="1760" y="3733"/>
                  </a:lnTo>
                  <a:lnTo>
                    <a:pt x="1770" y="3728"/>
                  </a:lnTo>
                  <a:lnTo>
                    <a:pt x="1774" y="3723"/>
                  </a:lnTo>
                  <a:lnTo>
                    <a:pt x="1779" y="3714"/>
                  </a:lnTo>
                  <a:lnTo>
                    <a:pt x="1789" y="3704"/>
                  </a:lnTo>
                  <a:lnTo>
                    <a:pt x="1803" y="3690"/>
                  </a:lnTo>
                  <a:lnTo>
                    <a:pt x="1813" y="3666"/>
                  </a:lnTo>
                  <a:lnTo>
                    <a:pt x="1822" y="3647"/>
                  </a:lnTo>
                  <a:lnTo>
                    <a:pt x="1832" y="3627"/>
                  </a:lnTo>
                  <a:lnTo>
                    <a:pt x="1841" y="3608"/>
                  </a:lnTo>
                  <a:lnTo>
                    <a:pt x="1851" y="3589"/>
                  </a:lnTo>
                  <a:lnTo>
                    <a:pt x="1861" y="3570"/>
                  </a:lnTo>
                  <a:lnTo>
                    <a:pt x="1870" y="3551"/>
                  </a:lnTo>
                  <a:lnTo>
                    <a:pt x="1880" y="3532"/>
                  </a:lnTo>
                  <a:lnTo>
                    <a:pt x="1885" y="3517"/>
                  </a:lnTo>
                  <a:lnTo>
                    <a:pt x="1889" y="3503"/>
                  </a:lnTo>
                  <a:lnTo>
                    <a:pt x="1894" y="3488"/>
                  </a:lnTo>
                  <a:lnTo>
                    <a:pt x="1899" y="3474"/>
                  </a:lnTo>
                  <a:lnTo>
                    <a:pt x="1904" y="3460"/>
                  </a:lnTo>
                  <a:lnTo>
                    <a:pt x="1909" y="3445"/>
                  </a:lnTo>
                  <a:lnTo>
                    <a:pt x="1913" y="3436"/>
                  </a:lnTo>
                  <a:lnTo>
                    <a:pt x="1918" y="3421"/>
                  </a:lnTo>
                  <a:lnTo>
                    <a:pt x="1923" y="3407"/>
                  </a:lnTo>
                  <a:lnTo>
                    <a:pt x="1923" y="3392"/>
                  </a:lnTo>
                  <a:lnTo>
                    <a:pt x="1928" y="3378"/>
                  </a:lnTo>
                  <a:lnTo>
                    <a:pt x="1928" y="3364"/>
                  </a:lnTo>
                  <a:lnTo>
                    <a:pt x="1933" y="3349"/>
                  </a:lnTo>
                  <a:lnTo>
                    <a:pt x="1933" y="3335"/>
                  </a:lnTo>
                  <a:lnTo>
                    <a:pt x="1937" y="3325"/>
                  </a:lnTo>
                  <a:lnTo>
                    <a:pt x="1937" y="3311"/>
                  </a:lnTo>
                  <a:lnTo>
                    <a:pt x="1937" y="3292"/>
                  </a:lnTo>
                  <a:lnTo>
                    <a:pt x="1937" y="3277"/>
                  </a:lnTo>
                  <a:lnTo>
                    <a:pt x="1937" y="3263"/>
                  </a:lnTo>
                  <a:lnTo>
                    <a:pt x="1937" y="3248"/>
                  </a:lnTo>
                  <a:lnTo>
                    <a:pt x="1937" y="3229"/>
                  </a:lnTo>
                  <a:lnTo>
                    <a:pt x="1937" y="3215"/>
                  </a:lnTo>
                  <a:lnTo>
                    <a:pt x="1937" y="3200"/>
                  </a:lnTo>
                  <a:lnTo>
                    <a:pt x="1937" y="3186"/>
                  </a:lnTo>
                  <a:lnTo>
                    <a:pt x="1937" y="3176"/>
                  </a:lnTo>
                  <a:lnTo>
                    <a:pt x="1937" y="3172"/>
                  </a:lnTo>
                  <a:lnTo>
                    <a:pt x="1933" y="3167"/>
                  </a:lnTo>
                  <a:lnTo>
                    <a:pt x="1933" y="3157"/>
                  </a:lnTo>
                  <a:lnTo>
                    <a:pt x="1933" y="3152"/>
                  </a:lnTo>
                  <a:lnTo>
                    <a:pt x="1928" y="3143"/>
                  </a:lnTo>
                  <a:lnTo>
                    <a:pt x="1928" y="3138"/>
                  </a:lnTo>
                  <a:lnTo>
                    <a:pt x="1923" y="3133"/>
                  </a:lnTo>
                  <a:lnTo>
                    <a:pt x="1918" y="3124"/>
                  </a:lnTo>
                  <a:lnTo>
                    <a:pt x="1913" y="3119"/>
                  </a:lnTo>
                  <a:lnTo>
                    <a:pt x="1904" y="3109"/>
                  </a:lnTo>
                  <a:lnTo>
                    <a:pt x="1894" y="3100"/>
                  </a:lnTo>
                  <a:lnTo>
                    <a:pt x="1880" y="3080"/>
                  </a:lnTo>
                  <a:lnTo>
                    <a:pt x="1865" y="3056"/>
                  </a:lnTo>
                  <a:lnTo>
                    <a:pt x="1841" y="3023"/>
                  </a:lnTo>
                  <a:lnTo>
                    <a:pt x="1808" y="2980"/>
                  </a:lnTo>
                  <a:lnTo>
                    <a:pt x="1794" y="2946"/>
                  </a:lnTo>
                  <a:lnTo>
                    <a:pt x="1784" y="2922"/>
                  </a:lnTo>
                  <a:lnTo>
                    <a:pt x="1779" y="2903"/>
                  </a:lnTo>
                  <a:lnTo>
                    <a:pt x="1770" y="2884"/>
                  </a:lnTo>
                  <a:lnTo>
                    <a:pt x="1765" y="2865"/>
                  </a:lnTo>
                  <a:lnTo>
                    <a:pt x="1755" y="2841"/>
                  </a:lnTo>
                  <a:lnTo>
                    <a:pt x="1746" y="2812"/>
                  </a:lnTo>
                  <a:lnTo>
                    <a:pt x="1731" y="2778"/>
                  </a:lnTo>
                  <a:lnTo>
                    <a:pt x="1726" y="2749"/>
                  </a:lnTo>
                  <a:lnTo>
                    <a:pt x="1722" y="2725"/>
                  </a:lnTo>
                  <a:lnTo>
                    <a:pt x="1717" y="2706"/>
                  </a:lnTo>
                  <a:lnTo>
                    <a:pt x="1712" y="2687"/>
                  </a:lnTo>
                  <a:lnTo>
                    <a:pt x="1707" y="2663"/>
                  </a:lnTo>
                  <a:lnTo>
                    <a:pt x="1702" y="2639"/>
                  </a:lnTo>
                  <a:lnTo>
                    <a:pt x="1698" y="2601"/>
                  </a:lnTo>
                  <a:lnTo>
                    <a:pt x="1693" y="2557"/>
                  </a:lnTo>
                  <a:lnTo>
                    <a:pt x="1688" y="2543"/>
                  </a:lnTo>
                  <a:lnTo>
                    <a:pt x="1683" y="2529"/>
                  </a:lnTo>
                  <a:lnTo>
                    <a:pt x="1678" y="2514"/>
                  </a:lnTo>
                  <a:lnTo>
                    <a:pt x="1674" y="2505"/>
                  </a:lnTo>
                  <a:lnTo>
                    <a:pt x="1669" y="2490"/>
                  </a:lnTo>
                  <a:lnTo>
                    <a:pt x="1664" y="2476"/>
                  </a:lnTo>
                  <a:lnTo>
                    <a:pt x="1659" y="2462"/>
                  </a:lnTo>
                  <a:lnTo>
                    <a:pt x="1654" y="2452"/>
                  </a:lnTo>
                  <a:lnTo>
                    <a:pt x="1645" y="2433"/>
                  </a:lnTo>
                  <a:lnTo>
                    <a:pt x="1635" y="2414"/>
                  </a:lnTo>
                  <a:lnTo>
                    <a:pt x="1626" y="2394"/>
                  </a:lnTo>
                  <a:lnTo>
                    <a:pt x="1616" y="2375"/>
                  </a:lnTo>
                  <a:lnTo>
                    <a:pt x="1606" y="2361"/>
                  </a:lnTo>
                  <a:lnTo>
                    <a:pt x="1597" y="2342"/>
                  </a:lnTo>
                  <a:lnTo>
                    <a:pt x="1587" y="2322"/>
                  </a:lnTo>
                  <a:lnTo>
                    <a:pt x="1578" y="2308"/>
                  </a:lnTo>
                  <a:lnTo>
                    <a:pt x="1573" y="2298"/>
                  </a:lnTo>
                  <a:lnTo>
                    <a:pt x="1563" y="2289"/>
                  </a:lnTo>
                  <a:lnTo>
                    <a:pt x="1559" y="2284"/>
                  </a:lnTo>
                  <a:lnTo>
                    <a:pt x="1554" y="2274"/>
                  </a:lnTo>
                  <a:lnTo>
                    <a:pt x="1544" y="2265"/>
                  </a:lnTo>
                  <a:lnTo>
                    <a:pt x="1539" y="2260"/>
                  </a:lnTo>
                  <a:lnTo>
                    <a:pt x="1535" y="2250"/>
                  </a:lnTo>
                  <a:lnTo>
                    <a:pt x="1530" y="2246"/>
                  </a:lnTo>
                  <a:lnTo>
                    <a:pt x="1525" y="2246"/>
                  </a:lnTo>
                  <a:lnTo>
                    <a:pt x="1525" y="2250"/>
                  </a:lnTo>
                  <a:lnTo>
                    <a:pt x="1530" y="2255"/>
                  </a:lnTo>
                  <a:lnTo>
                    <a:pt x="1530" y="2265"/>
                  </a:lnTo>
                  <a:lnTo>
                    <a:pt x="1535" y="2279"/>
                  </a:lnTo>
                  <a:lnTo>
                    <a:pt x="1539" y="2298"/>
                  </a:lnTo>
                  <a:lnTo>
                    <a:pt x="1549" y="2327"/>
                  </a:lnTo>
                  <a:lnTo>
                    <a:pt x="1563" y="2366"/>
                  </a:lnTo>
                  <a:lnTo>
                    <a:pt x="1563" y="2370"/>
                  </a:lnTo>
                  <a:lnTo>
                    <a:pt x="1563" y="2375"/>
                  </a:lnTo>
                  <a:lnTo>
                    <a:pt x="1563" y="2380"/>
                  </a:lnTo>
                  <a:lnTo>
                    <a:pt x="1563" y="2385"/>
                  </a:lnTo>
                  <a:lnTo>
                    <a:pt x="1563" y="2390"/>
                  </a:lnTo>
                  <a:lnTo>
                    <a:pt x="1559" y="2390"/>
                  </a:lnTo>
                  <a:lnTo>
                    <a:pt x="1554" y="2390"/>
                  </a:lnTo>
                  <a:lnTo>
                    <a:pt x="1549" y="2390"/>
                  </a:lnTo>
                  <a:lnTo>
                    <a:pt x="1544" y="2390"/>
                  </a:lnTo>
                  <a:lnTo>
                    <a:pt x="1539" y="2390"/>
                  </a:lnTo>
                  <a:lnTo>
                    <a:pt x="1535" y="2390"/>
                  </a:lnTo>
                  <a:lnTo>
                    <a:pt x="1530" y="2390"/>
                  </a:lnTo>
                  <a:lnTo>
                    <a:pt x="1525" y="2385"/>
                  </a:lnTo>
                  <a:lnTo>
                    <a:pt x="1520" y="2380"/>
                  </a:lnTo>
                  <a:lnTo>
                    <a:pt x="1520" y="2375"/>
                  </a:lnTo>
                  <a:lnTo>
                    <a:pt x="1515" y="2375"/>
                  </a:lnTo>
                  <a:lnTo>
                    <a:pt x="1515" y="2370"/>
                  </a:lnTo>
                  <a:lnTo>
                    <a:pt x="1515" y="2366"/>
                  </a:lnTo>
                  <a:lnTo>
                    <a:pt x="1511" y="2366"/>
                  </a:lnTo>
                  <a:lnTo>
                    <a:pt x="1506" y="2346"/>
                  </a:lnTo>
                  <a:lnTo>
                    <a:pt x="1501" y="2327"/>
                  </a:lnTo>
                  <a:lnTo>
                    <a:pt x="1491" y="2313"/>
                  </a:lnTo>
                  <a:lnTo>
                    <a:pt x="1487" y="2303"/>
                  </a:lnTo>
                  <a:lnTo>
                    <a:pt x="1482" y="2289"/>
                  </a:lnTo>
                  <a:lnTo>
                    <a:pt x="1477" y="2274"/>
                  </a:lnTo>
                  <a:lnTo>
                    <a:pt x="1467" y="2255"/>
                  </a:lnTo>
                  <a:lnTo>
                    <a:pt x="1463" y="2231"/>
                  </a:lnTo>
                  <a:lnTo>
                    <a:pt x="1453" y="2222"/>
                  </a:lnTo>
                  <a:lnTo>
                    <a:pt x="1443" y="2212"/>
                  </a:lnTo>
                  <a:lnTo>
                    <a:pt x="1439" y="2202"/>
                  </a:lnTo>
                  <a:lnTo>
                    <a:pt x="1429" y="2193"/>
                  </a:lnTo>
                  <a:lnTo>
                    <a:pt x="1419" y="2183"/>
                  </a:lnTo>
                  <a:lnTo>
                    <a:pt x="1415" y="2174"/>
                  </a:lnTo>
                  <a:lnTo>
                    <a:pt x="1405" y="2164"/>
                  </a:lnTo>
                  <a:lnTo>
                    <a:pt x="1400" y="2154"/>
                  </a:lnTo>
                  <a:lnTo>
                    <a:pt x="1395" y="2154"/>
                  </a:lnTo>
                  <a:lnTo>
                    <a:pt x="1395" y="2159"/>
                  </a:lnTo>
                  <a:lnTo>
                    <a:pt x="1395" y="2164"/>
                  </a:lnTo>
                  <a:lnTo>
                    <a:pt x="1400" y="2174"/>
                  </a:lnTo>
                  <a:lnTo>
                    <a:pt x="1400" y="2178"/>
                  </a:lnTo>
                  <a:lnTo>
                    <a:pt x="1405" y="2183"/>
                  </a:lnTo>
                  <a:lnTo>
                    <a:pt x="1410" y="2193"/>
                  </a:lnTo>
                  <a:lnTo>
                    <a:pt x="1410" y="2198"/>
                  </a:lnTo>
                  <a:lnTo>
                    <a:pt x="1415" y="2202"/>
                  </a:lnTo>
                  <a:lnTo>
                    <a:pt x="1419" y="2212"/>
                  </a:lnTo>
                  <a:lnTo>
                    <a:pt x="1429" y="2222"/>
                  </a:lnTo>
                  <a:lnTo>
                    <a:pt x="1429" y="2226"/>
                  </a:lnTo>
                  <a:lnTo>
                    <a:pt x="1429" y="2231"/>
                  </a:lnTo>
                  <a:lnTo>
                    <a:pt x="1429" y="2241"/>
                  </a:lnTo>
                  <a:lnTo>
                    <a:pt x="1429" y="2246"/>
                  </a:lnTo>
                  <a:lnTo>
                    <a:pt x="1424" y="2250"/>
                  </a:lnTo>
                  <a:lnTo>
                    <a:pt x="1424" y="2255"/>
                  </a:lnTo>
                  <a:lnTo>
                    <a:pt x="1424" y="2265"/>
                  </a:lnTo>
                  <a:lnTo>
                    <a:pt x="1424" y="2270"/>
                  </a:lnTo>
                  <a:lnTo>
                    <a:pt x="1424" y="2274"/>
                  </a:lnTo>
                  <a:lnTo>
                    <a:pt x="1429" y="2279"/>
                  </a:lnTo>
                  <a:lnTo>
                    <a:pt x="1429" y="2289"/>
                  </a:lnTo>
                  <a:lnTo>
                    <a:pt x="1429" y="2294"/>
                  </a:lnTo>
                  <a:lnTo>
                    <a:pt x="1429" y="2298"/>
                  </a:lnTo>
                  <a:lnTo>
                    <a:pt x="1434" y="2303"/>
                  </a:lnTo>
                  <a:lnTo>
                    <a:pt x="1434" y="2308"/>
                  </a:lnTo>
                  <a:lnTo>
                    <a:pt x="1434" y="2318"/>
                  </a:lnTo>
                  <a:lnTo>
                    <a:pt x="1434" y="2342"/>
                  </a:lnTo>
                  <a:lnTo>
                    <a:pt x="1434" y="2366"/>
                  </a:lnTo>
                  <a:lnTo>
                    <a:pt x="1434" y="2394"/>
                  </a:lnTo>
                  <a:lnTo>
                    <a:pt x="1434" y="2418"/>
                  </a:lnTo>
                  <a:lnTo>
                    <a:pt x="1434" y="2447"/>
                  </a:lnTo>
                  <a:lnTo>
                    <a:pt x="1434" y="2471"/>
                  </a:lnTo>
                  <a:lnTo>
                    <a:pt x="1434" y="2495"/>
                  </a:lnTo>
                  <a:lnTo>
                    <a:pt x="1434" y="2524"/>
                  </a:lnTo>
                  <a:lnTo>
                    <a:pt x="1434" y="2529"/>
                  </a:lnTo>
                  <a:lnTo>
                    <a:pt x="1429" y="2533"/>
                  </a:lnTo>
                  <a:lnTo>
                    <a:pt x="1429" y="2538"/>
                  </a:lnTo>
                  <a:lnTo>
                    <a:pt x="1424" y="2538"/>
                  </a:lnTo>
                  <a:lnTo>
                    <a:pt x="1424" y="2543"/>
                  </a:lnTo>
                  <a:lnTo>
                    <a:pt x="1419" y="2548"/>
                  </a:lnTo>
                  <a:lnTo>
                    <a:pt x="1419" y="2553"/>
                  </a:lnTo>
                  <a:lnTo>
                    <a:pt x="1419" y="2557"/>
                  </a:lnTo>
                  <a:lnTo>
                    <a:pt x="1415" y="2557"/>
                  </a:lnTo>
                  <a:lnTo>
                    <a:pt x="1410" y="2557"/>
                  </a:lnTo>
                  <a:lnTo>
                    <a:pt x="1405" y="2557"/>
                  </a:lnTo>
                  <a:lnTo>
                    <a:pt x="1400" y="2557"/>
                  </a:lnTo>
                  <a:lnTo>
                    <a:pt x="1400" y="2553"/>
                  </a:lnTo>
                  <a:lnTo>
                    <a:pt x="1395" y="2553"/>
                  </a:lnTo>
                  <a:lnTo>
                    <a:pt x="1391" y="2553"/>
                  </a:lnTo>
                  <a:lnTo>
                    <a:pt x="1391" y="2543"/>
                  </a:lnTo>
                  <a:lnTo>
                    <a:pt x="1386" y="2533"/>
                  </a:lnTo>
                  <a:lnTo>
                    <a:pt x="1386" y="2524"/>
                  </a:lnTo>
                  <a:lnTo>
                    <a:pt x="1386" y="2505"/>
                  </a:lnTo>
                  <a:lnTo>
                    <a:pt x="1386" y="2476"/>
                  </a:lnTo>
                  <a:lnTo>
                    <a:pt x="1386" y="2438"/>
                  </a:lnTo>
                  <a:lnTo>
                    <a:pt x="1381" y="2385"/>
                  </a:lnTo>
                  <a:lnTo>
                    <a:pt x="1381" y="2313"/>
                  </a:lnTo>
                  <a:lnTo>
                    <a:pt x="1381" y="2308"/>
                  </a:lnTo>
                  <a:lnTo>
                    <a:pt x="1376" y="2303"/>
                  </a:lnTo>
                  <a:lnTo>
                    <a:pt x="1376" y="2298"/>
                  </a:lnTo>
                  <a:lnTo>
                    <a:pt x="1376" y="2294"/>
                  </a:lnTo>
                  <a:lnTo>
                    <a:pt x="1266" y="2385"/>
                  </a:lnTo>
                  <a:lnTo>
                    <a:pt x="1161" y="2476"/>
                  </a:lnTo>
                  <a:lnTo>
                    <a:pt x="1050" y="2567"/>
                  </a:lnTo>
                  <a:lnTo>
                    <a:pt x="945" y="2658"/>
                  </a:lnTo>
                  <a:lnTo>
                    <a:pt x="839" y="2749"/>
                  </a:lnTo>
                  <a:lnTo>
                    <a:pt x="734" y="2841"/>
                  </a:lnTo>
                  <a:lnTo>
                    <a:pt x="623" y="2932"/>
                  </a:lnTo>
                  <a:lnTo>
                    <a:pt x="518" y="3023"/>
                  </a:lnTo>
                  <a:lnTo>
                    <a:pt x="513" y="3028"/>
                  </a:lnTo>
                  <a:lnTo>
                    <a:pt x="508" y="3032"/>
                  </a:lnTo>
                  <a:lnTo>
                    <a:pt x="504" y="3037"/>
                  </a:lnTo>
                  <a:lnTo>
                    <a:pt x="499" y="3042"/>
                  </a:lnTo>
                  <a:lnTo>
                    <a:pt x="494" y="3047"/>
                  </a:lnTo>
                  <a:lnTo>
                    <a:pt x="489" y="3052"/>
                  </a:lnTo>
                  <a:lnTo>
                    <a:pt x="484" y="3061"/>
                  </a:lnTo>
                  <a:lnTo>
                    <a:pt x="480" y="3066"/>
                  </a:lnTo>
                  <a:lnTo>
                    <a:pt x="475" y="3071"/>
                  </a:lnTo>
                  <a:lnTo>
                    <a:pt x="475" y="3076"/>
                  </a:lnTo>
                  <a:lnTo>
                    <a:pt x="475" y="3080"/>
                  </a:lnTo>
                  <a:lnTo>
                    <a:pt x="470" y="3085"/>
                  </a:lnTo>
                  <a:lnTo>
                    <a:pt x="470" y="3090"/>
                  </a:lnTo>
                  <a:lnTo>
                    <a:pt x="470" y="3095"/>
                  </a:lnTo>
                  <a:lnTo>
                    <a:pt x="465" y="3095"/>
                  </a:lnTo>
                  <a:lnTo>
                    <a:pt x="460" y="3100"/>
                  </a:lnTo>
                  <a:lnTo>
                    <a:pt x="456" y="3100"/>
                  </a:lnTo>
                  <a:lnTo>
                    <a:pt x="451" y="3104"/>
                  </a:lnTo>
                  <a:lnTo>
                    <a:pt x="446" y="3104"/>
                  </a:lnTo>
                  <a:lnTo>
                    <a:pt x="441" y="3109"/>
                  </a:lnTo>
                  <a:lnTo>
                    <a:pt x="436" y="3114"/>
                  </a:lnTo>
                  <a:lnTo>
                    <a:pt x="436" y="3119"/>
                  </a:lnTo>
                  <a:lnTo>
                    <a:pt x="432" y="3124"/>
                  </a:lnTo>
                  <a:lnTo>
                    <a:pt x="427" y="3128"/>
                  </a:lnTo>
                  <a:lnTo>
                    <a:pt x="427" y="3133"/>
                  </a:lnTo>
                  <a:lnTo>
                    <a:pt x="422" y="3138"/>
                  </a:lnTo>
                  <a:lnTo>
                    <a:pt x="422" y="3143"/>
                  </a:lnTo>
                  <a:lnTo>
                    <a:pt x="417" y="3148"/>
                  </a:lnTo>
                  <a:lnTo>
                    <a:pt x="412" y="3162"/>
                  </a:lnTo>
                  <a:lnTo>
                    <a:pt x="408" y="3176"/>
                  </a:lnTo>
                  <a:lnTo>
                    <a:pt x="403" y="3191"/>
                  </a:lnTo>
                  <a:lnTo>
                    <a:pt x="398" y="3205"/>
                  </a:lnTo>
                  <a:lnTo>
                    <a:pt x="393" y="3220"/>
                  </a:lnTo>
                  <a:lnTo>
                    <a:pt x="388" y="3239"/>
                  </a:lnTo>
                  <a:lnTo>
                    <a:pt x="384" y="3253"/>
                  </a:lnTo>
                  <a:lnTo>
                    <a:pt x="379" y="3268"/>
                  </a:lnTo>
                  <a:lnTo>
                    <a:pt x="374" y="3282"/>
                  </a:lnTo>
                  <a:lnTo>
                    <a:pt x="374" y="3301"/>
                  </a:lnTo>
                  <a:lnTo>
                    <a:pt x="369" y="3316"/>
                  </a:lnTo>
                  <a:lnTo>
                    <a:pt x="369" y="3335"/>
                  </a:lnTo>
                  <a:lnTo>
                    <a:pt x="364" y="3349"/>
                  </a:lnTo>
                  <a:lnTo>
                    <a:pt x="364" y="3368"/>
                  </a:lnTo>
                  <a:lnTo>
                    <a:pt x="360" y="3383"/>
                  </a:lnTo>
                  <a:lnTo>
                    <a:pt x="360" y="3402"/>
                  </a:lnTo>
                  <a:lnTo>
                    <a:pt x="360" y="3412"/>
                  </a:lnTo>
                  <a:lnTo>
                    <a:pt x="360" y="3426"/>
                  </a:lnTo>
                  <a:lnTo>
                    <a:pt x="360" y="3436"/>
                  </a:lnTo>
                  <a:lnTo>
                    <a:pt x="360" y="3450"/>
                  </a:lnTo>
                  <a:lnTo>
                    <a:pt x="364" y="3460"/>
                  </a:lnTo>
                  <a:lnTo>
                    <a:pt x="364" y="3474"/>
                  </a:lnTo>
                  <a:lnTo>
                    <a:pt x="364" y="3484"/>
                  </a:lnTo>
                  <a:lnTo>
                    <a:pt x="364" y="3498"/>
                  </a:lnTo>
                  <a:lnTo>
                    <a:pt x="369" y="3508"/>
                  </a:lnTo>
                  <a:lnTo>
                    <a:pt x="379" y="3522"/>
                  </a:lnTo>
                  <a:lnTo>
                    <a:pt x="384" y="3532"/>
                  </a:lnTo>
                  <a:lnTo>
                    <a:pt x="388" y="3546"/>
                  </a:lnTo>
                  <a:lnTo>
                    <a:pt x="398" y="3560"/>
                  </a:lnTo>
                  <a:lnTo>
                    <a:pt x="403" y="3570"/>
                  </a:lnTo>
                  <a:lnTo>
                    <a:pt x="408" y="3584"/>
                  </a:lnTo>
                  <a:lnTo>
                    <a:pt x="417" y="3594"/>
                  </a:lnTo>
                  <a:lnTo>
                    <a:pt x="436" y="3599"/>
                  </a:lnTo>
                  <a:lnTo>
                    <a:pt x="456" y="3599"/>
                  </a:lnTo>
                  <a:lnTo>
                    <a:pt x="475" y="3599"/>
                  </a:lnTo>
                  <a:lnTo>
                    <a:pt x="494" y="3603"/>
                  </a:lnTo>
                  <a:lnTo>
                    <a:pt x="513" y="3603"/>
                  </a:lnTo>
                  <a:lnTo>
                    <a:pt x="532" y="3603"/>
                  </a:lnTo>
                  <a:lnTo>
                    <a:pt x="551" y="3608"/>
                  </a:lnTo>
                  <a:lnTo>
                    <a:pt x="571" y="3608"/>
                  </a:lnTo>
                  <a:lnTo>
                    <a:pt x="638" y="3608"/>
                  </a:lnTo>
                  <a:lnTo>
                    <a:pt x="691" y="3608"/>
                  </a:lnTo>
                  <a:lnTo>
                    <a:pt x="729" y="3603"/>
                  </a:lnTo>
                  <a:lnTo>
                    <a:pt x="753" y="3603"/>
                  </a:lnTo>
                  <a:lnTo>
                    <a:pt x="772" y="3603"/>
                  </a:lnTo>
                  <a:lnTo>
                    <a:pt x="786" y="3603"/>
                  </a:lnTo>
                  <a:lnTo>
                    <a:pt x="796" y="3599"/>
                  </a:lnTo>
                  <a:lnTo>
                    <a:pt x="806" y="3599"/>
                  </a:lnTo>
                  <a:lnTo>
                    <a:pt x="796" y="3589"/>
                  </a:lnTo>
                  <a:lnTo>
                    <a:pt x="786" y="3584"/>
                  </a:lnTo>
                  <a:lnTo>
                    <a:pt x="777" y="3579"/>
                  </a:lnTo>
                  <a:lnTo>
                    <a:pt x="767" y="3575"/>
                  </a:lnTo>
                  <a:lnTo>
                    <a:pt x="758" y="3565"/>
                  </a:lnTo>
                  <a:lnTo>
                    <a:pt x="743" y="3560"/>
                  </a:lnTo>
                  <a:lnTo>
                    <a:pt x="719" y="3551"/>
                  </a:lnTo>
                  <a:lnTo>
                    <a:pt x="695" y="3536"/>
                  </a:lnTo>
                  <a:lnTo>
                    <a:pt x="686" y="3536"/>
                  </a:lnTo>
                  <a:lnTo>
                    <a:pt x="676" y="3532"/>
                  </a:lnTo>
                  <a:lnTo>
                    <a:pt x="667" y="3532"/>
                  </a:lnTo>
                  <a:lnTo>
                    <a:pt x="657" y="3527"/>
                  </a:lnTo>
                  <a:lnTo>
                    <a:pt x="652" y="3527"/>
                  </a:lnTo>
                  <a:lnTo>
                    <a:pt x="643" y="3527"/>
                  </a:lnTo>
                  <a:lnTo>
                    <a:pt x="633" y="3522"/>
                  </a:lnTo>
                  <a:lnTo>
                    <a:pt x="628" y="3522"/>
                  </a:lnTo>
                  <a:lnTo>
                    <a:pt x="628" y="3517"/>
                  </a:lnTo>
                  <a:lnTo>
                    <a:pt x="628" y="3512"/>
                  </a:lnTo>
                  <a:lnTo>
                    <a:pt x="628" y="3508"/>
                  </a:lnTo>
                  <a:lnTo>
                    <a:pt x="628" y="3503"/>
                  </a:lnTo>
                  <a:lnTo>
                    <a:pt x="633" y="3498"/>
                  </a:lnTo>
                  <a:lnTo>
                    <a:pt x="633" y="3493"/>
                  </a:lnTo>
                  <a:lnTo>
                    <a:pt x="633" y="3488"/>
                  </a:lnTo>
                  <a:lnTo>
                    <a:pt x="633" y="3484"/>
                  </a:lnTo>
                  <a:lnTo>
                    <a:pt x="643" y="3484"/>
                  </a:lnTo>
                  <a:lnTo>
                    <a:pt x="647" y="3479"/>
                  </a:lnTo>
                  <a:lnTo>
                    <a:pt x="657" y="3479"/>
                  </a:lnTo>
                  <a:lnTo>
                    <a:pt x="662" y="3479"/>
                  </a:lnTo>
                  <a:lnTo>
                    <a:pt x="671" y="3479"/>
                  </a:lnTo>
                  <a:lnTo>
                    <a:pt x="676" y="3479"/>
                  </a:lnTo>
                  <a:lnTo>
                    <a:pt x="686" y="3479"/>
                  </a:lnTo>
                  <a:lnTo>
                    <a:pt x="695" y="3479"/>
                  </a:lnTo>
                  <a:lnTo>
                    <a:pt x="700" y="3484"/>
                  </a:lnTo>
                  <a:lnTo>
                    <a:pt x="705" y="3484"/>
                  </a:lnTo>
                  <a:lnTo>
                    <a:pt x="710" y="3484"/>
                  </a:lnTo>
                  <a:lnTo>
                    <a:pt x="719" y="3488"/>
                  </a:lnTo>
                  <a:lnTo>
                    <a:pt x="724" y="3488"/>
                  </a:lnTo>
                  <a:lnTo>
                    <a:pt x="729" y="3488"/>
                  </a:lnTo>
                  <a:lnTo>
                    <a:pt x="734" y="3493"/>
                  </a:lnTo>
                  <a:lnTo>
                    <a:pt x="743" y="3493"/>
                  </a:lnTo>
                  <a:lnTo>
                    <a:pt x="777" y="3512"/>
                  </a:lnTo>
                  <a:lnTo>
                    <a:pt x="806" y="3532"/>
                  </a:lnTo>
                  <a:lnTo>
                    <a:pt x="830" y="3541"/>
                  </a:lnTo>
                  <a:lnTo>
                    <a:pt x="849" y="3556"/>
                  </a:lnTo>
                  <a:lnTo>
                    <a:pt x="868" y="3565"/>
                  </a:lnTo>
                  <a:lnTo>
                    <a:pt x="887" y="3579"/>
                  </a:lnTo>
                  <a:lnTo>
                    <a:pt x="911" y="3594"/>
                  </a:lnTo>
                  <a:lnTo>
                    <a:pt x="940" y="3608"/>
                  </a:lnTo>
                  <a:lnTo>
                    <a:pt x="954" y="3618"/>
                  </a:lnTo>
                  <a:lnTo>
                    <a:pt x="973" y="3623"/>
                  </a:lnTo>
                  <a:lnTo>
                    <a:pt x="988" y="3632"/>
                  </a:lnTo>
                  <a:lnTo>
                    <a:pt x="1007" y="3637"/>
                  </a:lnTo>
                  <a:lnTo>
                    <a:pt x="1021" y="3647"/>
                  </a:lnTo>
                  <a:lnTo>
                    <a:pt x="1041" y="3651"/>
                  </a:lnTo>
                  <a:lnTo>
                    <a:pt x="1055" y="3661"/>
                  </a:lnTo>
                  <a:lnTo>
                    <a:pt x="1074" y="3666"/>
                  </a:lnTo>
                  <a:lnTo>
                    <a:pt x="1084" y="3671"/>
                  </a:lnTo>
                  <a:lnTo>
                    <a:pt x="1093" y="3671"/>
                  </a:lnTo>
                  <a:lnTo>
                    <a:pt x="1103" y="3675"/>
                  </a:lnTo>
                  <a:lnTo>
                    <a:pt x="1117" y="3675"/>
                  </a:lnTo>
                  <a:lnTo>
                    <a:pt x="1127" y="3680"/>
                  </a:lnTo>
                  <a:lnTo>
                    <a:pt x="1137" y="3680"/>
                  </a:lnTo>
                  <a:lnTo>
                    <a:pt x="1146" y="3685"/>
                  </a:lnTo>
                  <a:lnTo>
                    <a:pt x="1161" y="3685"/>
                  </a:lnTo>
                  <a:lnTo>
                    <a:pt x="1165" y="3685"/>
                  </a:lnTo>
                  <a:lnTo>
                    <a:pt x="1175" y="3685"/>
                  </a:lnTo>
                  <a:lnTo>
                    <a:pt x="1180" y="3680"/>
                  </a:lnTo>
                  <a:lnTo>
                    <a:pt x="1189" y="3680"/>
                  </a:lnTo>
                  <a:lnTo>
                    <a:pt x="1194" y="3680"/>
                  </a:lnTo>
                  <a:lnTo>
                    <a:pt x="1204" y="3680"/>
                  </a:lnTo>
                  <a:lnTo>
                    <a:pt x="1208" y="3680"/>
                  </a:lnTo>
                  <a:lnTo>
                    <a:pt x="1218" y="3675"/>
                  </a:lnTo>
                  <a:lnTo>
                    <a:pt x="1204" y="3666"/>
                  </a:lnTo>
                  <a:lnTo>
                    <a:pt x="1194" y="3656"/>
                  </a:lnTo>
                  <a:lnTo>
                    <a:pt x="1180" y="3647"/>
                  </a:lnTo>
                  <a:lnTo>
                    <a:pt x="1170" y="3637"/>
                  </a:lnTo>
                  <a:lnTo>
                    <a:pt x="1156" y="3627"/>
                  </a:lnTo>
                  <a:lnTo>
                    <a:pt x="1146" y="3618"/>
                  </a:lnTo>
                  <a:lnTo>
                    <a:pt x="1132" y="3608"/>
                  </a:lnTo>
                  <a:lnTo>
                    <a:pt x="1122" y="3599"/>
                  </a:lnTo>
                  <a:lnTo>
                    <a:pt x="1113" y="3594"/>
                  </a:lnTo>
                  <a:lnTo>
                    <a:pt x="1103" y="3594"/>
                  </a:lnTo>
                  <a:lnTo>
                    <a:pt x="1093" y="3589"/>
                  </a:lnTo>
                  <a:lnTo>
                    <a:pt x="1089" y="3584"/>
                  </a:lnTo>
                  <a:lnTo>
                    <a:pt x="1079" y="3584"/>
                  </a:lnTo>
                  <a:lnTo>
                    <a:pt x="1069" y="3579"/>
                  </a:lnTo>
                  <a:lnTo>
                    <a:pt x="1065" y="3575"/>
                  </a:lnTo>
                  <a:lnTo>
                    <a:pt x="1055" y="3575"/>
                  </a:lnTo>
                  <a:lnTo>
                    <a:pt x="1055" y="3570"/>
                  </a:lnTo>
                  <a:lnTo>
                    <a:pt x="1055" y="3565"/>
                  </a:lnTo>
                  <a:lnTo>
                    <a:pt x="1055" y="3560"/>
                  </a:lnTo>
                  <a:lnTo>
                    <a:pt x="1055" y="3556"/>
                  </a:lnTo>
                  <a:lnTo>
                    <a:pt x="1055" y="3551"/>
                  </a:lnTo>
                  <a:lnTo>
                    <a:pt x="1055" y="3546"/>
                  </a:lnTo>
                  <a:lnTo>
                    <a:pt x="1060" y="3541"/>
                  </a:lnTo>
                  <a:lnTo>
                    <a:pt x="1065" y="3541"/>
                  </a:lnTo>
                  <a:lnTo>
                    <a:pt x="1065" y="3536"/>
                  </a:lnTo>
                  <a:lnTo>
                    <a:pt x="1069" y="3536"/>
                  </a:lnTo>
                  <a:lnTo>
                    <a:pt x="1079" y="3536"/>
                  </a:lnTo>
                  <a:lnTo>
                    <a:pt x="1084" y="3536"/>
                  </a:lnTo>
                  <a:lnTo>
                    <a:pt x="1098" y="3536"/>
                  </a:lnTo>
                  <a:lnTo>
                    <a:pt x="1113" y="3536"/>
                  </a:lnTo>
                  <a:lnTo>
                    <a:pt x="1117" y="3536"/>
                  </a:lnTo>
                  <a:lnTo>
                    <a:pt x="1122" y="3541"/>
                  </a:lnTo>
                  <a:lnTo>
                    <a:pt x="1132" y="3546"/>
                  </a:lnTo>
                  <a:lnTo>
                    <a:pt x="1151" y="3560"/>
                  </a:lnTo>
                  <a:lnTo>
                    <a:pt x="1175" y="3579"/>
                  </a:lnTo>
                  <a:lnTo>
                    <a:pt x="1213" y="3608"/>
                  </a:lnTo>
                  <a:lnTo>
                    <a:pt x="1266" y="3647"/>
                  </a:lnTo>
                  <a:lnTo>
                    <a:pt x="1338" y="3695"/>
                  </a:lnTo>
                  <a:lnTo>
                    <a:pt x="1352" y="3704"/>
                  </a:lnTo>
                  <a:lnTo>
                    <a:pt x="1367" y="3709"/>
                  </a:lnTo>
                  <a:lnTo>
                    <a:pt x="1386" y="3719"/>
                  </a:lnTo>
                  <a:lnTo>
                    <a:pt x="1400" y="3723"/>
                  </a:lnTo>
                  <a:lnTo>
                    <a:pt x="1415" y="3733"/>
                  </a:lnTo>
                  <a:lnTo>
                    <a:pt x="1429" y="3738"/>
                  </a:lnTo>
                  <a:lnTo>
                    <a:pt x="1443" y="3747"/>
                  </a:lnTo>
                  <a:lnTo>
                    <a:pt x="1463" y="3752"/>
                  </a:lnTo>
                  <a:lnTo>
                    <a:pt x="1482" y="3757"/>
                  </a:lnTo>
                  <a:lnTo>
                    <a:pt x="1501" y="3762"/>
                  </a:lnTo>
                  <a:lnTo>
                    <a:pt x="1520" y="3762"/>
                  </a:lnTo>
                  <a:lnTo>
                    <a:pt x="1539" y="3767"/>
                  </a:lnTo>
                  <a:lnTo>
                    <a:pt x="1559" y="3771"/>
                  </a:lnTo>
                  <a:lnTo>
                    <a:pt x="1578" y="3776"/>
                  </a:lnTo>
                  <a:lnTo>
                    <a:pt x="1597" y="3776"/>
                  </a:lnTo>
                  <a:lnTo>
                    <a:pt x="1616" y="3781"/>
                  </a:lnTo>
                  <a:close/>
                  <a:moveTo>
                    <a:pt x="326" y="3743"/>
                  </a:moveTo>
                  <a:lnTo>
                    <a:pt x="326" y="3743"/>
                  </a:lnTo>
                  <a:lnTo>
                    <a:pt x="331" y="3743"/>
                  </a:lnTo>
                  <a:lnTo>
                    <a:pt x="336" y="3743"/>
                  </a:lnTo>
                  <a:lnTo>
                    <a:pt x="340" y="3743"/>
                  </a:lnTo>
                  <a:lnTo>
                    <a:pt x="340" y="3738"/>
                  </a:lnTo>
                  <a:lnTo>
                    <a:pt x="345" y="3738"/>
                  </a:lnTo>
                  <a:lnTo>
                    <a:pt x="350" y="3738"/>
                  </a:lnTo>
                  <a:lnTo>
                    <a:pt x="355" y="3738"/>
                  </a:lnTo>
                  <a:lnTo>
                    <a:pt x="355" y="3733"/>
                  </a:lnTo>
                  <a:lnTo>
                    <a:pt x="360" y="3728"/>
                  </a:lnTo>
                  <a:lnTo>
                    <a:pt x="364" y="3723"/>
                  </a:lnTo>
                  <a:lnTo>
                    <a:pt x="369" y="3719"/>
                  </a:lnTo>
                  <a:lnTo>
                    <a:pt x="369" y="3699"/>
                  </a:lnTo>
                  <a:lnTo>
                    <a:pt x="369" y="3685"/>
                  </a:lnTo>
                  <a:lnTo>
                    <a:pt x="369" y="3675"/>
                  </a:lnTo>
                  <a:lnTo>
                    <a:pt x="369" y="3671"/>
                  </a:lnTo>
                  <a:lnTo>
                    <a:pt x="369" y="3661"/>
                  </a:lnTo>
                  <a:lnTo>
                    <a:pt x="364" y="3656"/>
                  </a:lnTo>
                  <a:lnTo>
                    <a:pt x="364" y="3651"/>
                  </a:lnTo>
                  <a:lnTo>
                    <a:pt x="364" y="3642"/>
                  </a:lnTo>
                  <a:lnTo>
                    <a:pt x="360" y="3642"/>
                  </a:lnTo>
                  <a:lnTo>
                    <a:pt x="355" y="3642"/>
                  </a:lnTo>
                  <a:lnTo>
                    <a:pt x="355" y="3637"/>
                  </a:lnTo>
                  <a:lnTo>
                    <a:pt x="350" y="3637"/>
                  </a:lnTo>
                  <a:lnTo>
                    <a:pt x="345" y="3637"/>
                  </a:lnTo>
                  <a:lnTo>
                    <a:pt x="340" y="3637"/>
                  </a:lnTo>
                  <a:lnTo>
                    <a:pt x="340" y="3632"/>
                  </a:lnTo>
                  <a:lnTo>
                    <a:pt x="340" y="3627"/>
                  </a:lnTo>
                  <a:lnTo>
                    <a:pt x="336" y="3627"/>
                  </a:lnTo>
                  <a:lnTo>
                    <a:pt x="336" y="3623"/>
                  </a:lnTo>
                  <a:lnTo>
                    <a:pt x="336" y="3618"/>
                  </a:lnTo>
                  <a:lnTo>
                    <a:pt x="336" y="3613"/>
                  </a:lnTo>
                  <a:lnTo>
                    <a:pt x="336" y="3608"/>
                  </a:lnTo>
                  <a:lnTo>
                    <a:pt x="336" y="3603"/>
                  </a:lnTo>
                  <a:lnTo>
                    <a:pt x="340" y="3599"/>
                  </a:lnTo>
                  <a:lnTo>
                    <a:pt x="340" y="3589"/>
                  </a:lnTo>
                  <a:lnTo>
                    <a:pt x="345" y="3584"/>
                  </a:lnTo>
                  <a:lnTo>
                    <a:pt x="336" y="3570"/>
                  </a:lnTo>
                  <a:lnTo>
                    <a:pt x="331" y="3556"/>
                  </a:lnTo>
                  <a:lnTo>
                    <a:pt x="321" y="3541"/>
                  </a:lnTo>
                  <a:lnTo>
                    <a:pt x="317" y="3527"/>
                  </a:lnTo>
                  <a:lnTo>
                    <a:pt x="307" y="3512"/>
                  </a:lnTo>
                  <a:lnTo>
                    <a:pt x="302" y="3498"/>
                  </a:lnTo>
                  <a:lnTo>
                    <a:pt x="293" y="3484"/>
                  </a:lnTo>
                  <a:lnTo>
                    <a:pt x="288" y="3474"/>
                  </a:lnTo>
                  <a:lnTo>
                    <a:pt x="283" y="3469"/>
                  </a:lnTo>
                  <a:lnTo>
                    <a:pt x="278" y="3464"/>
                  </a:lnTo>
                  <a:lnTo>
                    <a:pt x="273" y="3464"/>
                  </a:lnTo>
                  <a:lnTo>
                    <a:pt x="273" y="3460"/>
                  </a:lnTo>
                  <a:lnTo>
                    <a:pt x="269" y="3460"/>
                  </a:lnTo>
                  <a:lnTo>
                    <a:pt x="264" y="3455"/>
                  </a:lnTo>
                  <a:lnTo>
                    <a:pt x="264" y="3450"/>
                  </a:lnTo>
                  <a:lnTo>
                    <a:pt x="259" y="3445"/>
                  </a:lnTo>
                  <a:lnTo>
                    <a:pt x="259" y="3440"/>
                  </a:lnTo>
                  <a:lnTo>
                    <a:pt x="259" y="3436"/>
                  </a:lnTo>
                  <a:lnTo>
                    <a:pt x="259" y="3431"/>
                  </a:lnTo>
                  <a:lnTo>
                    <a:pt x="259" y="3426"/>
                  </a:lnTo>
                  <a:lnTo>
                    <a:pt x="264" y="3421"/>
                  </a:lnTo>
                  <a:lnTo>
                    <a:pt x="269" y="3421"/>
                  </a:lnTo>
                  <a:lnTo>
                    <a:pt x="273" y="3416"/>
                  </a:lnTo>
                  <a:lnTo>
                    <a:pt x="278" y="3416"/>
                  </a:lnTo>
                  <a:lnTo>
                    <a:pt x="278" y="3412"/>
                  </a:lnTo>
                  <a:lnTo>
                    <a:pt x="283" y="3412"/>
                  </a:lnTo>
                  <a:lnTo>
                    <a:pt x="288" y="3412"/>
                  </a:lnTo>
                  <a:lnTo>
                    <a:pt x="293" y="3407"/>
                  </a:lnTo>
                  <a:lnTo>
                    <a:pt x="297" y="3407"/>
                  </a:lnTo>
                  <a:lnTo>
                    <a:pt x="302" y="3368"/>
                  </a:lnTo>
                  <a:lnTo>
                    <a:pt x="307" y="3340"/>
                  </a:lnTo>
                  <a:lnTo>
                    <a:pt x="312" y="3316"/>
                  </a:lnTo>
                  <a:lnTo>
                    <a:pt x="312" y="3292"/>
                  </a:lnTo>
                  <a:lnTo>
                    <a:pt x="317" y="3272"/>
                  </a:lnTo>
                  <a:lnTo>
                    <a:pt x="321" y="3253"/>
                  </a:lnTo>
                  <a:lnTo>
                    <a:pt x="326" y="3229"/>
                  </a:lnTo>
                  <a:lnTo>
                    <a:pt x="331" y="3200"/>
                  </a:lnTo>
                  <a:lnTo>
                    <a:pt x="336" y="3186"/>
                  </a:lnTo>
                  <a:lnTo>
                    <a:pt x="340" y="3176"/>
                  </a:lnTo>
                  <a:lnTo>
                    <a:pt x="345" y="3167"/>
                  </a:lnTo>
                  <a:lnTo>
                    <a:pt x="350" y="3152"/>
                  </a:lnTo>
                  <a:lnTo>
                    <a:pt x="355" y="3143"/>
                  </a:lnTo>
                  <a:lnTo>
                    <a:pt x="360" y="3128"/>
                  </a:lnTo>
                  <a:lnTo>
                    <a:pt x="364" y="3119"/>
                  </a:lnTo>
                  <a:lnTo>
                    <a:pt x="369" y="3109"/>
                  </a:lnTo>
                  <a:lnTo>
                    <a:pt x="364" y="3109"/>
                  </a:lnTo>
                  <a:lnTo>
                    <a:pt x="364" y="3104"/>
                  </a:lnTo>
                  <a:lnTo>
                    <a:pt x="360" y="3104"/>
                  </a:lnTo>
                  <a:lnTo>
                    <a:pt x="355" y="3109"/>
                  </a:lnTo>
                  <a:lnTo>
                    <a:pt x="350" y="3109"/>
                  </a:lnTo>
                  <a:lnTo>
                    <a:pt x="350" y="3114"/>
                  </a:lnTo>
                  <a:lnTo>
                    <a:pt x="345" y="3119"/>
                  </a:lnTo>
                  <a:lnTo>
                    <a:pt x="345" y="3124"/>
                  </a:lnTo>
                  <a:lnTo>
                    <a:pt x="336" y="3124"/>
                  </a:lnTo>
                  <a:lnTo>
                    <a:pt x="331" y="3124"/>
                  </a:lnTo>
                  <a:lnTo>
                    <a:pt x="321" y="3124"/>
                  </a:lnTo>
                  <a:lnTo>
                    <a:pt x="317" y="3124"/>
                  </a:lnTo>
                  <a:lnTo>
                    <a:pt x="307" y="3124"/>
                  </a:lnTo>
                  <a:lnTo>
                    <a:pt x="302" y="3124"/>
                  </a:lnTo>
                  <a:lnTo>
                    <a:pt x="293" y="3124"/>
                  </a:lnTo>
                  <a:lnTo>
                    <a:pt x="288" y="3124"/>
                  </a:lnTo>
                  <a:lnTo>
                    <a:pt x="273" y="3128"/>
                  </a:lnTo>
                  <a:lnTo>
                    <a:pt x="264" y="3133"/>
                  </a:lnTo>
                  <a:lnTo>
                    <a:pt x="259" y="3138"/>
                  </a:lnTo>
                  <a:lnTo>
                    <a:pt x="249" y="3143"/>
                  </a:lnTo>
                  <a:lnTo>
                    <a:pt x="240" y="3148"/>
                  </a:lnTo>
                  <a:lnTo>
                    <a:pt x="230" y="3152"/>
                  </a:lnTo>
                  <a:lnTo>
                    <a:pt x="211" y="3162"/>
                  </a:lnTo>
                  <a:lnTo>
                    <a:pt x="197" y="3176"/>
                  </a:lnTo>
                  <a:lnTo>
                    <a:pt x="177" y="3191"/>
                  </a:lnTo>
                  <a:lnTo>
                    <a:pt x="168" y="3205"/>
                  </a:lnTo>
                  <a:lnTo>
                    <a:pt x="158" y="3215"/>
                  </a:lnTo>
                  <a:lnTo>
                    <a:pt x="149" y="3224"/>
                  </a:lnTo>
                  <a:lnTo>
                    <a:pt x="144" y="3234"/>
                  </a:lnTo>
                  <a:lnTo>
                    <a:pt x="134" y="3244"/>
                  </a:lnTo>
                  <a:lnTo>
                    <a:pt x="125" y="3258"/>
                  </a:lnTo>
                  <a:lnTo>
                    <a:pt x="110" y="3277"/>
                  </a:lnTo>
                  <a:lnTo>
                    <a:pt x="106" y="3296"/>
                  </a:lnTo>
                  <a:lnTo>
                    <a:pt x="96" y="3320"/>
                  </a:lnTo>
                  <a:lnTo>
                    <a:pt x="86" y="3340"/>
                  </a:lnTo>
                  <a:lnTo>
                    <a:pt x="82" y="3359"/>
                  </a:lnTo>
                  <a:lnTo>
                    <a:pt x="77" y="3378"/>
                  </a:lnTo>
                  <a:lnTo>
                    <a:pt x="67" y="3402"/>
                  </a:lnTo>
                  <a:lnTo>
                    <a:pt x="62" y="3426"/>
                  </a:lnTo>
                  <a:lnTo>
                    <a:pt x="53" y="3455"/>
                  </a:lnTo>
                  <a:lnTo>
                    <a:pt x="53" y="3464"/>
                  </a:lnTo>
                  <a:lnTo>
                    <a:pt x="53" y="3474"/>
                  </a:lnTo>
                  <a:lnTo>
                    <a:pt x="53" y="3484"/>
                  </a:lnTo>
                  <a:lnTo>
                    <a:pt x="58" y="3493"/>
                  </a:lnTo>
                  <a:lnTo>
                    <a:pt x="58" y="3503"/>
                  </a:lnTo>
                  <a:lnTo>
                    <a:pt x="58" y="3512"/>
                  </a:lnTo>
                  <a:lnTo>
                    <a:pt x="58" y="3522"/>
                  </a:lnTo>
                  <a:lnTo>
                    <a:pt x="58" y="3532"/>
                  </a:lnTo>
                  <a:lnTo>
                    <a:pt x="62" y="3551"/>
                  </a:lnTo>
                  <a:lnTo>
                    <a:pt x="67" y="3565"/>
                  </a:lnTo>
                  <a:lnTo>
                    <a:pt x="72" y="3575"/>
                  </a:lnTo>
                  <a:lnTo>
                    <a:pt x="77" y="3584"/>
                  </a:lnTo>
                  <a:lnTo>
                    <a:pt x="82" y="3594"/>
                  </a:lnTo>
                  <a:lnTo>
                    <a:pt x="86" y="3599"/>
                  </a:lnTo>
                  <a:lnTo>
                    <a:pt x="91" y="3608"/>
                  </a:lnTo>
                  <a:lnTo>
                    <a:pt x="96" y="3623"/>
                  </a:lnTo>
                  <a:lnTo>
                    <a:pt x="106" y="3627"/>
                  </a:lnTo>
                  <a:lnTo>
                    <a:pt x="110" y="3632"/>
                  </a:lnTo>
                  <a:lnTo>
                    <a:pt x="115" y="3637"/>
                  </a:lnTo>
                  <a:lnTo>
                    <a:pt x="125" y="3642"/>
                  </a:lnTo>
                  <a:lnTo>
                    <a:pt x="129" y="3647"/>
                  </a:lnTo>
                  <a:lnTo>
                    <a:pt x="139" y="3656"/>
                  </a:lnTo>
                  <a:lnTo>
                    <a:pt x="144" y="3661"/>
                  </a:lnTo>
                  <a:lnTo>
                    <a:pt x="153" y="3666"/>
                  </a:lnTo>
                  <a:lnTo>
                    <a:pt x="153" y="3661"/>
                  </a:lnTo>
                  <a:lnTo>
                    <a:pt x="153" y="3656"/>
                  </a:lnTo>
                  <a:lnTo>
                    <a:pt x="153" y="3651"/>
                  </a:lnTo>
                  <a:lnTo>
                    <a:pt x="153" y="3647"/>
                  </a:lnTo>
                  <a:lnTo>
                    <a:pt x="149" y="3637"/>
                  </a:lnTo>
                  <a:lnTo>
                    <a:pt x="149" y="3623"/>
                  </a:lnTo>
                  <a:lnTo>
                    <a:pt x="144" y="3608"/>
                  </a:lnTo>
                  <a:lnTo>
                    <a:pt x="139" y="3584"/>
                  </a:lnTo>
                  <a:lnTo>
                    <a:pt x="139" y="3565"/>
                  </a:lnTo>
                  <a:lnTo>
                    <a:pt x="139" y="3551"/>
                  </a:lnTo>
                  <a:lnTo>
                    <a:pt x="139" y="3536"/>
                  </a:lnTo>
                  <a:lnTo>
                    <a:pt x="134" y="3522"/>
                  </a:lnTo>
                  <a:lnTo>
                    <a:pt x="134" y="3503"/>
                  </a:lnTo>
                  <a:lnTo>
                    <a:pt x="134" y="3488"/>
                  </a:lnTo>
                  <a:lnTo>
                    <a:pt x="134" y="3474"/>
                  </a:lnTo>
                  <a:lnTo>
                    <a:pt x="134" y="3460"/>
                  </a:lnTo>
                  <a:lnTo>
                    <a:pt x="134" y="3450"/>
                  </a:lnTo>
                  <a:lnTo>
                    <a:pt x="139" y="3440"/>
                  </a:lnTo>
                  <a:lnTo>
                    <a:pt x="139" y="3431"/>
                  </a:lnTo>
                  <a:lnTo>
                    <a:pt x="144" y="3421"/>
                  </a:lnTo>
                  <a:lnTo>
                    <a:pt x="144" y="3412"/>
                  </a:lnTo>
                  <a:lnTo>
                    <a:pt x="149" y="3402"/>
                  </a:lnTo>
                  <a:lnTo>
                    <a:pt x="149" y="3392"/>
                  </a:lnTo>
                  <a:lnTo>
                    <a:pt x="153" y="3383"/>
                  </a:lnTo>
                  <a:lnTo>
                    <a:pt x="158" y="3378"/>
                  </a:lnTo>
                  <a:lnTo>
                    <a:pt x="158" y="3373"/>
                  </a:lnTo>
                  <a:lnTo>
                    <a:pt x="163" y="3368"/>
                  </a:lnTo>
                  <a:lnTo>
                    <a:pt x="168" y="3364"/>
                  </a:lnTo>
                  <a:lnTo>
                    <a:pt x="173" y="3364"/>
                  </a:lnTo>
                  <a:lnTo>
                    <a:pt x="177" y="3359"/>
                  </a:lnTo>
                  <a:lnTo>
                    <a:pt x="182" y="3359"/>
                  </a:lnTo>
                  <a:lnTo>
                    <a:pt x="192" y="3359"/>
                  </a:lnTo>
                  <a:lnTo>
                    <a:pt x="197" y="3364"/>
                  </a:lnTo>
                  <a:lnTo>
                    <a:pt x="201" y="3368"/>
                  </a:lnTo>
                  <a:lnTo>
                    <a:pt x="206" y="3373"/>
                  </a:lnTo>
                  <a:lnTo>
                    <a:pt x="206" y="3378"/>
                  </a:lnTo>
                  <a:lnTo>
                    <a:pt x="211" y="3383"/>
                  </a:lnTo>
                  <a:lnTo>
                    <a:pt x="211" y="3388"/>
                  </a:lnTo>
                  <a:lnTo>
                    <a:pt x="211" y="3392"/>
                  </a:lnTo>
                  <a:lnTo>
                    <a:pt x="211" y="3402"/>
                  </a:lnTo>
                  <a:lnTo>
                    <a:pt x="206" y="3412"/>
                  </a:lnTo>
                  <a:lnTo>
                    <a:pt x="206" y="3426"/>
                  </a:lnTo>
                  <a:lnTo>
                    <a:pt x="201" y="3450"/>
                  </a:lnTo>
                  <a:lnTo>
                    <a:pt x="197" y="3479"/>
                  </a:lnTo>
                  <a:lnTo>
                    <a:pt x="192" y="3517"/>
                  </a:lnTo>
                  <a:lnTo>
                    <a:pt x="197" y="3546"/>
                  </a:lnTo>
                  <a:lnTo>
                    <a:pt x="197" y="3570"/>
                  </a:lnTo>
                  <a:lnTo>
                    <a:pt x="201" y="3589"/>
                  </a:lnTo>
                  <a:lnTo>
                    <a:pt x="201" y="3603"/>
                  </a:lnTo>
                  <a:lnTo>
                    <a:pt x="201" y="3618"/>
                  </a:lnTo>
                  <a:lnTo>
                    <a:pt x="206" y="3627"/>
                  </a:lnTo>
                  <a:lnTo>
                    <a:pt x="206" y="3637"/>
                  </a:lnTo>
                  <a:lnTo>
                    <a:pt x="211" y="3651"/>
                  </a:lnTo>
                  <a:lnTo>
                    <a:pt x="216" y="3656"/>
                  </a:lnTo>
                  <a:lnTo>
                    <a:pt x="221" y="3666"/>
                  </a:lnTo>
                  <a:lnTo>
                    <a:pt x="225" y="3671"/>
                  </a:lnTo>
                  <a:lnTo>
                    <a:pt x="230" y="3680"/>
                  </a:lnTo>
                  <a:lnTo>
                    <a:pt x="235" y="3685"/>
                  </a:lnTo>
                  <a:lnTo>
                    <a:pt x="240" y="3690"/>
                  </a:lnTo>
                  <a:lnTo>
                    <a:pt x="245" y="3699"/>
                  </a:lnTo>
                  <a:lnTo>
                    <a:pt x="249" y="3704"/>
                  </a:lnTo>
                  <a:lnTo>
                    <a:pt x="254" y="3709"/>
                  </a:lnTo>
                  <a:lnTo>
                    <a:pt x="259" y="3714"/>
                  </a:lnTo>
                  <a:lnTo>
                    <a:pt x="264" y="3719"/>
                  </a:lnTo>
                  <a:lnTo>
                    <a:pt x="269" y="3719"/>
                  </a:lnTo>
                  <a:lnTo>
                    <a:pt x="273" y="3723"/>
                  </a:lnTo>
                  <a:lnTo>
                    <a:pt x="278" y="3728"/>
                  </a:lnTo>
                  <a:lnTo>
                    <a:pt x="283" y="3733"/>
                  </a:lnTo>
                  <a:lnTo>
                    <a:pt x="293" y="3733"/>
                  </a:lnTo>
                  <a:lnTo>
                    <a:pt x="297" y="3733"/>
                  </a:lnTo>
                  <a:lnTo>
                    <a:pt x="297" y="3738"/>
                  </a:lnTo>
                  <a:lnTo>
                    <a:pt x="302" y="3738"/>
                  </a:lnTo>
                  <a:lnTo>
                    <a:pt x="307" y="3738"/>
                  </a:lnTo>
                  <a:lnTo>
                    <a:pt x="312" y="3738"/>
                  </a:lnTo>
                  <a:lnTo>
                    <a:pt x="317" y="3743"/>
                  </a:lnTo>
                  <a:lnTo>
                    <a:pt x="321" y="3743"/>
                  </a:lnTo>
                  <a:lnTo>
                    <a:pt x="326" y="3743"/>
                  </a:lnTo>
                  <a:close/>
                  <a:moveTo>
                    <a:pt x="1918" y="3589"/>
                  </a:moveTo>
                  <a:lnTo>
                    <a:pt x="1923" y="3584"/>
                  </a:lnTo>
                  <a:lnTo>
                    <a:pt x="1928" y="3584"/>
                  </a:lnTo>
                  <a:lnTo>
                    <a:pt x="1933" y="3584"/>
                  </a:lnTo>
                  <a:lnTo>
                    <a:pt x="1937" y="3579"/>
                  </a:lnTo>
                  <a:lnTo>
                    <a:pt x="1942" y="3579"/>
                  </a:lnTo>
                  <a:lnTo>
                    <a:pt x="1947" y="3579"/>
                  </a:lnTo>
                  <a:lnTo>
                    <a:pt x="1952" y="3575"/>
                  </a:lnTo>
                  <a:lnTo>
                    <a:pt x="1957" y="3575"/>
                  </a:lnTo>
                  <a:lnTo>
                    <a:pt x="1961" y="3570"/>
                  </a:lnTo>
                  <a:lnTo>
                    <a:pt x="1971" y="3565"/>
                  </a:lnTo>
                  <a:lnTo>
                    <a:pt x="1981" y="3560"/>
                  </a:lnTo>
                  <a:lnTo>
                    <a:pt x="1990" y="3556"/>
                  </a:lnTo>
                  <a:lnTo>
                    <a:pt x="1995" y="3551"/>
                  </a:lnTo>
                  <a:lnTo>
                    <a:pt x="2005" y="3551"/>
                  </a:lnTo>
                  <a:lnTo>
                    <a:pt x="2009" y="3546"/>
                  </a:lnTo>
                  <a:lnTo>
                    <a:pt x="2019" y="3541"/>
                  </a:lnTo>
                  <a:lnTo>
                    <a:pt x="2024" y="3536"/>
                  </a:lnTo>
                  <a:lnTo>
                    <a:pt x="2024" y="3532"/>
                  </a:lnTo>
                  <a:lnTo>
                    <a:pt x="2028" y="3527"/>
                  </a:lnTo>
                  <a:lnTo>
                    <a:pt x="2028" y="3522"/>
                  </a:lnTo>
                  <a:lnTo>
                    <a:pt x="2033" y="3517"/>
                  </a:lnTo>
                  <a:lnTo>
                    <a:pt x="2033" y="3512"/>
                  </a:lnTo>
                  <a:lnTo>
                    <a:pt x="2038" y="3508"/>
                  </a:lnTo>
                  <a:lnTo>
                    <a:pt x="2038" y="3503"/>
                  </a:lnTo>
                  <a:lnTo>
                    <a:pt x="2038" y="3498"/>
                  </a:lnTo>
                  <a:lnTo>
                    <a:pt x="2038" y="3493"/>
                  </a:lnTo>
                  <a:lnTo>
                    <a:pt x="2043" y="3488"/>
                  </a:lnTo>
                  <a:lnTo>
                    <a:pt x="2043" y="3484"/>
                  </a:lnTo>
                  <a:lnTo>
                    <a:pt x="2043" y="3479"/>
                  </a:lnTo>
                  <a:lnTo>
                    <a:pt x="2043" y="3474"/>
                  </a:lnTo>
                  <a:lnTo>
                    <a:pt x="2043" y="3469"/>
                  </a:lnTo>
                  <a:lnTo>
                    <a:pt x="2043" y="3460"/>
                  </a:lnTo>
                  <a:lnTo>
                    <a:pt x="2038" y="3455"/>
                  </a:lnTo>
                  <a:lnTo>
                    <a:pt x="2038" y="3450"/>
                  </a:lnTo>
                  <a:lnTo>
                    <a:pt x="2038" y="3445"/>
                  </a:lnTo>
                  <a:lnTo>
                    <a:pt x="2038" y="3440"/>
                  </a:lnTo>
                  <a:lnTo>
                    <a:pt x="2033" y="3431"/>
                  </a:lnTo>
                  <a:lnTo>
                    <a:pt x="2033" y="3426"/>
                  </a:lnTo>
                  <a:lnTo>
                    <a:pt x="2033" y="3421"/>
                  </a:lnTo>
                  <a:lnTo>
                    <a:pt x="2028" y="3412"/>
                  </a:lnTo>
                  <a:lnTo>
                    <a:pt x="2024" y="3402"/>
                  </a:lnTo>
                  <a:lnTo>
                    <a:pt x="2019" y="3388"/>
                  </a:lnTo>
                  <a:lnTo>
                    <a:pt x="2014" y="3378"/>
                  </a:lnTo>
                  <a:lnTo>
                    <a:pt x="2009" y="3368"/>
                  </a:lnTo>
                  <a:lnTo>
                    <a:pt x="2009" y="3359"/>
                  </a:lnTo>
                  <a:lnTo>
                    <a:pt x="2005" y="3349"/>
                  </a:lnTo>
                  <a:lnTo>
                    <a:pt x="2000" y="3340"/>
                  </a:lnTo>
                  <a:lnTo>
                    <a:pt x="1995" y="3340"/>
                  </a:lnTo>
                  <a:lnTo>
                    <a:pt x="1990" y="3340"/>
                  </a:lnTo>
                  <a:lnTo>
                    <a:pt x="1985" y="3340"/>
                  </a:lnTo>
                  <a:lnTo>
                    <a:pt x="1985" y="3349"/>
                  </a:lnTo>
                  <a:lnTo>
                    <a:pt x="1981" y="3359"/>
                  </a:lnTo>
                  <a:lnTo>
                    <a:pt x="1981" y="3368"/>
                  </a:lnTo>
                  <a:lnTo>
                    <a:pt x="1981" y="3378"/>
                  </a:lnTo>
                  <a:lnTo>
                    <a:pt x="1976" y="3388"/>
                  </a:lnTo>
                  <a:lnTo>
                    <a:pt x="1971" y="3407"/>
                  </a:lnTo>
                  <a:lnTo>
                    <a:pt x="1966" y="3426"/>
                  </a:lnTo>
                  <a:lnTo>
                    <a:pt x="1961" y="3455"/>
                  </a:lnTo>
                  <a:lnTo>
                    <a:pt x="1947" y="3493"/>
                  </a:lnTo>
                  <a:lnTo>
                    <a:pt x="1937" y="3522"/>
                  </a:lnTo>
                  <a:lnTo>
                    <a:pt x="1933" y="3541"/>
                  </a:lnTo>
                  <a:lnTo>
                    <a:pt x="1928" y="3560"/>
                  </a:lnTo>
                  <a:lnTo>
                    <a:pt x="1923" y="3570"/>
                  </a:lnTo>
                  <a:lnTo>
                    <a:pt x="1918" y="3575"/>
                  </a:lnTo>
                  <a:lnTo>
                    <a:pt x="1918" y="3584"/>
                  </a:lnTo>
                  <a:lnTo>
                    <a:pt x="1918" y="3589"/>
                  </a:lnTo>
                  <a:close/>
                  <a:moveTo>
                    <a:pt x="369" y="3052"/>
                  </a:moveTo>
                  <a:lnTo>
                    <a:pt x="374" y="3052"/>
                  </a:lnTo>
                  <a:lnTo>
                    <a:pt x="379" y="3047"/>
                  </a:lnTo>
                  <a:lnTo>
                    <a:pt x="384" y="3047"/>
                  </a:lnTo>
                  <a:lnTo>
                    <a:pt x="388" y="3047"/>
                  </a:lnTo>
                  <a:lnTo>
                    <a:pt x="393" y="3047"/>
                  </a:lnTo>
                  <a:lnTo>
                    <a:pt x="398" y="3047"/>
                  </a:lnTo>
                  <a:lnTo>
                    <a:pt x="403" y="3047"/>
                  </a:lnTo>
                  <a:lnTo>
                    <a:pt x="408" y="3047"/>
                  </a:lnTo>
                  <a:lnTo>
                    <a:pt x="412" y="3042"/>
                  </a:lnTo>
                  <a:lnTo>
                    <a:pt x="422" y="3037"/>
                  </a:lnTo>
                  <a:lnTo>
                    <a:pt x="427" y="3032"/>
                  </a:lnTo>
                  <a:lnTo>
                    <a:pt x="432" y="3028"/>
                  </a:lnTo>
                  <a:lnTo>
                    <a:pt x="436" y="3018"/>
                  </a:lnTo>
                  <a:lnTo>
                    <a:pt x="446" y="3009"/>
                  </a:lnTo>
                  <a:lnTo>
                    <a:pt x="456" y="2999"/>
                  </a:lnTo>
                  <a:lnTo>
                    <a:pt x="470" y="2985"/>
                  </a:lnTo>
                  <a:lnTo>
                    <a:pt x="480" y="2975"/>
                  </a:lnTo>
                  <a:lnTo>
                    <a:pt x="494" y="2965"/>
                  </a:lnTo>
                  <a:lnTo>
                    <a:pt x="508" y="2956"/>
                  </a:lnTo>
                  <a:lnTo>
                    <a:pt x="528" y="2941"/>
                  </a:lnTo>
                  <a:lnTo>
                    <a:pt x="551" y="2917"/>
                  </a:lnTo>
                  <a:lnTo>
                    <a:pt x="590" y="2884"/>
                  </a:lnTo>
                  <a:lnTo>
                    <a:pt x="638" y="2841"/>
                  </a:lnTo>
                  <a:lnTo>
                    <a:pt x="700" y="2788"/>
                  </a:lnTo>
                  <a:lnTo>
                    <a:pt x="767" y="2735"/>
                  </a:lnTo>
                  <a:lnTo>
                    <a:pt x="815" y="2692"/>
                  </a:lnTo>
                  <a:lnTo>
                    <a:pt x="858" y="2653"/>
                  </a:lnTo>
                  <a:lnTo>
                    <a:pt x="892" y="2625"/>
                  </a:lnTo>
                  <a:lnTo>
                    <a:pt x="921" y="2601"/>
                  </a:lnTo>
                  <a:lnTo>
                    <a:pt x="950" y="2577"/>
                  </a:lnTo>
                  <a:lnTo>
                    <a:pt x="978" y="2553"/>
                  </a:lnTo>
                  <a:lnTo>
                    <a:pt x="1012" y="2529"/>
                  </a:lnTo>
                  <a:lnTo>
                    <a:pt x="1089" y="2457"/>
                  </a:lnTo>
                  <a:lnTo>
                    <a:pt x="1151" y="2399"/>
                  </a:lnTo>
                  <a:lnTo>
                    <a:pt x="1204" y="2356"/>
                  </a:lnTo>
                  <a:lnTo>
                    <a:pt x="1247" y="2318"/>
                  </a:lnTo>
                  <a:lnTo>
                    <a:pt x="1280" y="2289"/>
                  </a:lnTo>
                  <a:lnTo>
                    <a:pt x="1309" y="2265"/>
                  </a:lnTo>
                  <a:lnTo>
                    <a:pt x="1333" y="2241"/>
                  </a:lnTo>
                  <a:lnTo>
                    <a:pt x="1357" y="2222"/>
                  </a:lnTo>
                  <a:lnTo>
                    <a:pt x="1357" y="2217"/>
                  </a:lnTo>
                  <a:lnTo>
                    <a:pt x="1357" y="2212"/>
                  </a:lnTo>
                  <a:lnTo>
                    <a:pt x="1357" y="2207"/>
                  </a:lnTo>
                  <a:lnTo>
                    <a:pt x="1357" y="2202"/>
                  </a:lnTo>
                  <a:lnTo>
                    <a:pt x="1352" y="2193"/>
                  </a:lnTo>
                  <a:lnTo>
                    <a:pt x="1352" y="2188"/>
                  </a:lnTo>
                  <a:lnTo>
                    <a:pt x="1348" y="2174"/>
                  </a:lnTo>
                  <a:lnTo>
                    <a:pt x="1343" y="2159"/>
                  </a:lnTo>
                  <a:lnTo>
                    <a:pt x="1338" y="2159"/>
                  </a:lnTo>
                  <a:lnTo>
                    <a:pt x="1333" y="2159"/>
                  </a:lnTo>
                  <a:lnTo>
                    <a:pt x="1333" y="2154"/>
                  </a:lnTo>
                  <a:lnTo>
                    <a:pt x="1328" y="2154"/>
                  </a:lnTo>
                  <a:lnTo>
                    <a:pt x="1319" y="2159"/>
                  </a:lnTo>
                  <a:lnTo>
                    <a:pt x="1314" y="2159"/>
                  </a:lnTo>
                  <a:lnTo>
                    <a:pt x="1304" y="2164"/>
                  </a:lnTo>
                  <a:lnTo>
                    <a:pt x="1300" y="2164"/>
                  </a:lnTo>
                  <a:lnTo>
                    <a:pt x="1295" y="2169"/>
                  </a:lnTo>
                  <a:lnTo>
                    <a:pt x="1285" y="2169"/>
                  </a:lnTo>
                  <a:lnTo>
                    <a:pt x="1280" y="2174"/>
                  </a:lnTo>
                  <a:lnTo>
                    <a:pt x="1276" y="2174"/>
                  </a:lnTo>
                  <a:lnTo>
                    <a:pt x="1256" y="2188"/>
                  </a:lnTo>
                  <a:lnTo>
                    <a:pt x="1237" y="2202"/>
                  </a:lnTo>
                  <a:lnTo>
                    <a:pt x="1218" y="2217"/>
                  </a:lnTo>
                  <a:lnTo>
                    <a:pt x="1199" y="2231"/>
                  </a:lnTo>
                  <a:lnTo>
                    <a:pt x="1180" y="2246"/>
                  </a:lnTo>
                  <a:lnTo>
                    <a:pt x="1161" y="2255"/>
                  </a:lnTo>
                  <a:lnTo>
                    <a:pt x="1141" y="2270"/>
                  </a:lnTo>
                  <a:lnTo>
                    <a:pt x="1122" y="2284"/>
                  </a:lnTo>
                  <a:lnTo>
                    <a:pt x="1055" y="2337"/>
                  </a:lnTo>
                  <a:lnTo>
                    <a:pt x="1002" y="2380"/>
                  </a:lnTo>
                  <a:lnTo>
                    <a:pt x="969" y="2409"/>
                  </a:lnTo>
                  <a:lnTo>
                    <a:pt x="940" y="2433"/>
                  </a:lnTo>
                  <a:lnTo>
                    <a:pt x="921" y="2447"/>
                  </a:lnTo>
                  <a:lnTo>
                    <a:pt x="906" y="2462"/>
                  </a:lnTo>
                  <a:lnTo>
                    <a:pt x="892" y="2471"/>
                  </a:lnTo>
                  <a:lnTo>
                    <a:pt x="882" y="2485"/>
                  </a:lnTo>
                  <a:lnTo>
                    <a:pt x="873" y="2490"/>
                  </a:lnTo>
                  <a:lnTo>
                    <a:pt x="868" y="2490"/>
                  </a:lnTo>
                  <a:lnTo>
                    <a:pt x="858" y="2495"/>
                  </a:lnTo>
                  <a:lnTo>
                    <a:pt x="854" y="2495"/>
                  </a:lnTo>
                  <a:lnTo>
                    <a:pt x="849" y="2500"/>
                  </a:lnTo>
                  <a:lnTo>
                    <a:pt x="839" y="2500"/>
                  </a:lnTo>
                  <a:lnTo>
                    <a:pt x="834" y="2505"/>
                  </a:lnTo>
                  <a:lnTo>
                    <a:pt x="830" y="2505"/>
                  </a:lnTo>
                  <a:lnTo>
                    <a:pt x="825" y="2505"/>
                  </a:lnTo>
                  <a:lnTo>
                    <a:pt x="820" y="2505"/>
                  </a:lnTo>
                  <a:lnTo>
                    <a:pt x="815" y="2505"/>
                  </a:lnTo>
                  <a:lnTo>
                    <a:pt x="810" y="2505"/>
                  </a:lnTo>
                  <a:lnTo>
                    <a:pt x="806" y="2505"/>
                  </a:lnTo>
                  <a:lnTo>
                    <a:pt x="801" y="2505"/>
                  </a:lnTo>
                  <a:lnTo>
                    <a:pt x="796" y="2505"/>
                  </a:lnTo>
                  <a:lnTo>
                    <a:pt x="791" y="2505"/>
                  </a:lnTo>
                  <a:lnTo>
                    <a:pt x="786" y="2505"/>
                  </a:lnTo>
                  <a:lnTo>
                    <a:pt x="782" y="2500"/>
                  </a:lnTo>
                  <a:lnTo>
                    <a:pt x="777" y="2500"/>
                  </a:lnTo>
                  <a:lnTo>
                    <a:pt x="772" y="2495"/>
                  </a:lnTo>
                  <a:lnTo>
                    <a:pt x="767" y="2490"/>
                  </a:lnTo>
                  <a:lnTo>
                    <a:pt x="762" y="2481"/>
                  </a:lnTo>
                  <a:lnTo>
                    <a:pt x="753" y="2471"/>
                  </a:lnTo>
                  <a:lnTo>
                    <a:pt x="739" y="2462"/>
                  </a:lnTo>
                  <a:lnTo>
                    <a:pt x="734" y="2447"/>
                  </a:lnTo>
                  <a:lnTo>
                    <a:pt x="729" y="2433"/>
                  </a:lnTo>
                  <a:lnTo>
                    <a:pt x="724" y="2423"/>
                  </a:lnTo>
                  <a:lnTo>
                    <a:pt x="719" y="2414"/>
                  </a:lnTo>
                  <a:lnTo>
                    <a:pt x="715" y="2399"/>
                  </a:lnTo>
                  <a:lnTo>
                    <a:pt x="710" y="2385"/>
                  </a:lnTo>
                  <a:lnTo>
                    <a:pt x="705" y="2361"/>
                  </a:lnTo>
                  <a:lnTo>
                    <a:pt x="700" y="2337"/>
                  </a:lnTo>
                  <a:lnTo>
                    <a:pt x="691" y="2346"/>
                  </a:lnTo>
                  <a:lnTo>
                    <a:pt x="681" y="2351"/>
                  </a:lnTo>
                  <a:lnTo>
                    <a:pt x="676" y="2361"/>
                  </a:lnTo>
                  <a:lnTo>
                    <a:pt x="667" y="2375"/>
                  </a:lnTo>
                  <a:lnTo>
                    <a:pt x="652" y="2390"/>
                  </a:lnTo>
                  <a:lnTo>
                    <a:pt x="638" y="2414"/>
                  </a:lnTo>
                  <a:lnTo>
                    <a:pt x="619" y="2442"/>
                  </a:lnTo>
                  <a:lnTo>
                    <a:pt x="595" y="2485"/>
                  </a:lnTo>
                  <a:lnTo>
                    <a:pt x="580" y="2514"/>
                  </a:lnTo>
                  <a:lnTo>
                    <a:pt x="566" y="2543"/>
                  </a:lnTo>
                  <a:lnTo>
                    <a:pt x="551" y="2572"/>
                  </a:lnTo>
                  <a:lnTo>
                    <a:pt x="537" y="2601"/>
                  </a:lnTo>
                  <a:lnTo>
                    <a:pt x="523" y="2629"/>
                  </a:lnTo>
                  <a:lnTo>
                    <a:pt x="508" y="2663"/>
                  </a:lnTo>
                  <a:lnTo>
                    <a:pt x="494" y="2692"/>
                  </a:lnTo>
                  <a:lnTo>
                    <a:pt x="480" y="2721"/>
                  </a:lnTo>
                  <a:lnTo>
                    <a:pt x="470" y="2745"/>
                  </a:lnTo>
                  <a:lnTo>
                    <a:pt x="460" y="2769"/>
                  </a:lnTo>
                  <a:lnTo>
                    <a:pt x="451" y="2797"/>
                  </a:lnTo>
                  <a:lnTo>
                    <a:pt x="441" y="2821"/>
                  </a:lnTo>
                  <a:lnTo>
                    <a:pt x="432" y="2845"/>
                  </a:lnTo>
                  <a:lnTo>
                    <a:pt x="422" y="2869"/>
                  </a:lnTo>
                  <a:lnTo>
                    <a:pt x="412" y="2898"/>
                  </a:lnTo>
                  <a:lnTo>
                    <a:pt x="403" y="2922"/>
                  </a:lnTo>
                  <a:lnTo>
                    <a:pt x="398" y="2937"/>
                  </a:lnTo>
                  <a:lnTo>
                    <a:pt x="393" y="2951"/>
                  </a:lnTo>
                  <a:lnTo>
                    <a:pt x="388" y="2970"/>
                  </a:lnTo>
                  <a:lnTo>
                    <a:pt x="384" y="2985"/>
                  </a:lnTo>
                  <a:lnTo>
                    <a:pt x="379" y="3004"/>
                  </a:lnTo>
                  <a:lnTo>
                    <a:pt x="374" y="3018"/>
                  </a:lnTo>
                  <a:lnTo>
                    <a:pt x="369" y="3032"/>
                  </a:lnTo>
                  <a:lnTo>
                    <a:pt x="369" y="3052"/>
                  </a:lnTo>
                  <a:close/>
                  <a:moveTo>
                    <a:pt x="786" y="2447"/>
                  </a:moveTo>
                  <a:lnTo>
                    <a:pt x="791" y="2447"/>
                  </a:lnTo>
                  <a:lnTo>
                    <a:pt x="796" y="2447"/>
                  </a:lnTo>
                  <a:lnTo>
                    <a:pt x="801" y="2447"/>
                  </a:lnTo>
                  <a:lnTo>
                    <a:pt x="806" y="2447"/>
                  </a:lnTo>
                  <a:lnTo>
                    <a:pt x="810" y="2442"/>
                  </a:lnTo>
                  <a:lnTo>
                    <a:pt x="815" y="2442"/>
                  </a:lnTo>
                  <a:lnTo>
                    <a:pt x="820" y="2442"/>
                  </a:lnTo>
                  <a:lnTo>
                    <a:pt x="830" y="2442"/>
                  </a:lnTo>
                  <a:lnTo>
                    <a:pt x="849" y="2428"/>
                  </a:lnTo>
                  <a:lnTo>
                    <a:pt x="868" y="2409"/>
                  </a:lnTo>
                  <a:lnTo>
                    <a:pt x="887" y="2394"/>
                  </a:lnTo>
                  <a:lnTo>
                    <a:pt x="906" y="2380"/>
                  </a:lnTo>
                  <a:lnTo>
                    <a:pt x="926" y="2361"/>
                  </a:lnTo>
                  <a:lnTo>
                    <a:pt x="945" y="2346"/>
                  </a:lnTo>
                  <a:lnTo>
                    <a:pt x="964" y="2327"/>
                  </a:lnTo>
                  <a:lnTo>
                    <a:pt x="983" y="2313"/>
                  </a:lnTo>
                  <a:lnTo>
                    <a:pt x="1007" y="2294"/>
                  </a:lnTo>
                  <a:lnTo>
                    <a:pt x="1031" y="2274"/>
                  </a:lnTo>
                  <a:lnTo>
                    <a:pt x="1060" y="2255"/>
                  </a:lnTo>
                  <a:lnTo>
                    <a:pt x="1084" y="2236"/>
                  </a:lnTo>
                  <a:lnTo>
                    <a:pt x="1113" y="2217"/>
                  </a:lnTo>
                  <a:lnTo>
                    <a:pt x="1137" y="2198"/>
                  </a:lnTo>
                  <a:lnTo>
                    <a:pt x="1161" y="2178"/>
                  </a:lnTo>
                  <a:lnTo>
                    <a:pt x="1189" y="2159"/>
                  </a:lnTo>
                  <a:lnTo>
                    <a:pt x="1223" y="2140"/>
                  </a:lnTo>
                  <a:lnTo>
                    <a:pt x="1252" y="2126"/>
                  </a:lnTo>
                  <a:lnTo>
                    <a:pt x="1276" y="2111"/>
                  </a:lnTo>
                  <a:lnTo>
                    <a:pt x="1300" y="2102"/>
                  </a:lnTo>
                  <a:lnTo>
                    <a:pt x="1324" y="2087"/>
                  </a:lnTo>
                  <a:lnTo>
                    <a:pt x="1357" y="2073"/>
                  </a:lnTo>
                  <a:lnTo>
                    <a:pt x="1395" y="2054"/>
                  </a:lnTo>
                  <a:lnTo>
                    <a:pt x="1448" y="2030"/>
                  </a:lnTo>
                  <a:lnTo>
                    <a:pt x="1467" y="2015"/>
                  </a:lnTo>
                  <a:lnTo>
                    <a:pt x="1482" y="2001"/>
                  </a:lnTo>
                  <a:lnTo>
                    <a:pt x="1496" y="1991"/>
                  </a:lnTo>
                  <a:lnTo>
                    <a:pt x="1506" y="1986"/>
                  </a:lnTo>
                  <a:lnTo>
                    <a:pt x="1515" y="1977"/>
                  </a:lnTo>
                  <a:lnTo>
                    <a:pt x="1525" y="1967"/>
                  </a:lnTo>
                  <a:lnTo>
                    <a:pt x="1535" y="1958"/>
                  </a:lnTo>
                  <a:lnTo>
                    <a:pt x="1549" y="1948"/>
                  </a:lnTo>
                  <a:lnTo>
                    <a:pt x="1554" y="1938"/>
                  </a:lnTo>
                  <a:lnTo>
                    <a:pt x="1554" y="1929"/>
                  </a:lnTo>
                  <a:lnTo>
                    <a:pt x="1559" y="1919"/>
                  </a:lnTo>
                  <a:lnTo>
                    <a:pt x="1559" y="1910"/>
                  </a:lnTo>
                  <a:lnTo>
                    <a:pt x="1563" y="1900"/>
                  </a:lnTo>
                  <a:lnTo>
                    <a:pt x="1563" y="1891"/>
                  </a:lnTo>
                  <a:lnTo>
                    <a:pt x="1568" y="1881"/>
                  </a:lnTo>
                  <a:lnTo>
                    <a:pt x="1568" y="1876"/>
                  </a:lnTo>
                  <a:lnTo>
                    <a:pt x="1568" y="1867"/>
                  </a:lnTo>
                  <a:lnTo>
                    <a:pt x="1568" y="1857"/>
                  </a:lnTo>
                  <a:lnTo>
                    <a:pt x="1568" y="1847"/>
                  </a:lnTo>
                  <a:lnTo>
                    <a:pt x="1568" y="1838"/>
                  </a:lnTo>
                  <a:lnTo>
                    <a:pt x="1568" y="1828"/>
                  </a:lnTo>
                  <a:lnTo>
                    <a:pt x="1563" y="1819"/>
                  </a:lnTo>
                  <a:lnTo>
                    <a:pt x="1563" y="1809"/>
                  </a:lnTo>
                  <a:lnTo>
                    <a:pt x="1563" y="1799"/>
                  </a:lnTo>
                  <a:lnTo>
                    <a:pt x="1559" y="1785"/>
                  </a:lnTo>
                  <a:lnTo>
                    <a:pt x="1559" y="1775"/>
                  </a:lnTo>
                  <a:lnTo>
                    <a:pt x="1554" y="1766"/>
                  </a:lnTo>
                  <a:lnTo>
                    <a:pt x="1554" y="1761"/>
                  </a:lnTo>
                  <a:lnTo>
                    <a:pt x="1554" y="1756"/>
                  </a:lnTo>
                  <a:lnTo>
                    <a:pt x="1549" y="1751"/>
                  </a:lnTo>
                  <a:lnTo>
                    <a:pt x="1544" y="1747"/>
                  </a:lnTo>
                  <a:lnTo>
                    <a:pt x="1539" y="1723"/>
                  </a:lnTo>
                  <a:lnTo>
                    <a:pt x="1539" y="1708"/>
                  </a:lnTo>
                  <a:lnTo>
                    <a:pt x="1535" y="1694"/>
                  </a:lnTo>
                  <a:lnTo>
                    <a:pt x="1535" y="1684"/>
                  </a:lnTo>
                  <a:lnTo>
                    <a:pt x="1530" y="1675"/>
                  </a:lnTo>
                  <a:lnTo>
                    <a:pt x="1525" y="1665"/>
                  </a:lnTo>
                  <a:lnTo>
                    <a:pt x="1525" y="1655"/>
                  </a:lnTo>
                  <a:lnTo>
                    <a:pt x="1520" y="1646"/>
                  </a:lnTo>
                  <a:lnTo>
                    <a:pt x="1520" y="1636"/>
                  </a:lnTo>
                  <a:lnTo>
                    <a:pt x="1520" y="1631"/>
                  </a:lnTo>
                  <a:lnTo>
                    <a:pt x="1520" y="1627"/>
                  </a:lnTo>
                  <a:lnTo>
                    <a:pt x="1525" y="1617"/>
                  </a:lnTo>
                  <a:lnTo>
                    <a:pt x="1525" y="1612"/>
                  </a:lnTo>
                  <a:lnTo>
                    <a:pt x="1525" y="1607"/>
                  </a:lnTo>
                  <a:lnTo>
                    <a:pt x="1525" y="1598"/>
                  </a:lnTo>
                  <a:lnTo>
                    <a:pt x="1525" y="1593"/>
                  </a:lnTo>
                  <a:lnTo>
                    <a:pt x="1530" y="1593"/>
                  </a:lnTo>
                  <a:lnTo>
                    <a:pt x="1535" y="1593"/>
                  </a:lnTo>
                  <a:lnTo>
                    <a:pt x="1539" y="1598"/>
                  </a:lnTo>
                  <a:lnTo>
                    <a:pt x="1544" y="1598"/>
                  </a:lnTo>
                  <a:lnTo>
                    <a:pt x="1549" y="1598"/>
                  </a:lnTo>
                  <a:lnTo>
                    <a:pt x="1554" y="1598"/>
                  </a:lnTo>
                  <a:lnTo>
                    <a:pt x="1559" y="1612"/>
                  </a:lnTo>
                  <a:lnTo>
                    <a:pt x="1563" y="1627"/>
                  </a:lnTo>
                  <a:lnTo>
                    <a:pt x="1563" y="1641"/>
                  </a:lnTo>
                  <a:lnTo>
                    <a:pt x="1568" y="1655"/>
                  </a:lnTo>
                  <a:lnTo>
                    <a:pt x="1573" y="1670"/>
                  </a:lnTo>
                  <a:lnTo>
                    <a:pt x="1578" y="1684"/>
                  </a:lnTo>
                  <a:lnTo>
                    <a:pt x="1583" y="1699"/>
                  </a:lnTo>
                  <a:lnTo>
                    <a:pt x="1587" y="1713"/>
                  </a:lnTo>
                  <a:lnTo>
                    <a:pt x="1592" y="1713"/>
                  </a:lnTo>
                  <a:lnTo>
                    <a:pt x="1597" y="1713"/>
                  </a:lnTo>
                  <a:lnTo>
                    <a:pt x="1597" y="1718"/>
                  </a:lnTo>
                  <a:lnTo>
                    <a:pt x="1602" y="1718"/>
                  </a:lnTo>
                  <a:lnTo>
                    <a:pt x="1606" y="1718"/>
                  </a:lnTo>
                  <a:lnTo>
                    <a:pt x="1611" y="1718"/>
                  </a:lnTo>
                  <a:lnTo>
                    <a:pt x="1626" y="1718"/>
                  </a:lnTo>
                  <a:lnTo>
                    <a:pt x="1635" y="1718"/>
                  </a:lnTo>
                  <a:lnTo>
                    <a:pt x="1650" y="1718"/>
                  </a:lnTo>
                  <a:lnTo>
                    <a:pt x="1664" y="1718"/>
                  </a:lnTo>
                  <a:lnTo>
                    <a:pt x="1678" y="1713"/>
                  </a:lnTo>
                  <a:lnTo>
                    <a:pt x="1698" y="1708"/>
                  </a:lnTo>
                  <a:lnTo>
                    <a:pt x="1726" y="1703"/>
                  </a:lnTo>
                  <a:lnTo>
                    <a:pt x="1765" y="1699"/>
                  </a:lnTo>
                  <a:lnTo>
                    <a:pt x="1774" y="1694"/>
                  </a:lnTo>
                  <a:lnTo>
                    <a:pt x="1789" y="1689"/>
                  </a:lnTo>
                  <a:lnTo>
                    <a:pt x="1798" y="1684"/>
                  </a:lnTo>
                  <a:lnTo>
                    <a:pt x="1813" y="1679"/>
                  </a:lnTo>
                  <a:lnTo>
                    <a:pt x="1822" y="1675"/>
                  </a:lnTo>
                  <a:lnTo>
                    <a:pt x="1837" y="1670"/>
                  </a:lnTo>
                  <a:lnTo>
                    <a:pt x="1846" y="1665"/>
                  </a:lnTo>
                  <a:lnTo>
                    <a:pt x="1861" y="1660"/>
                  </a:lnTo>
                  <a:lnTo>
                    <a:pt x="1870" y="1655"/>
                  </a:lnTo>
                  <a:lnTo>
                    <a:pt x="1880" y="1646"/>
                  </a:lnTo>
                  <a:lnTo>
                    <a:pt x="1894" y="1641"/>
                  </a:lnTo>
                  <a:lnTo>
                    <a:pt x="1904" y="1631"/>
                  </a:lnTo>
                  <a:lnTo>
                    <a:pt x="1913" y="1627"/>
                  </a:lnTo>
                  <a:lnTo>
                    <a:pt x="1923" y="1622"/>
                  </a:lnTo>
                  <a:lnTo>
                    <a:pt x="1937" y="1612"/>
                  </a:lnTo>
                  <a:lnTo>
                    <a:pt x="1947" y="1607"/>
                  </a:lnTo>
                  <a:lnTo>
                    <a:pt x="1957" y="1598"/>
                  </a:lnTo>
                  <a:lnTo>
                    <a:pt x="1961" y="1593"/>
                  </a:lnTo>
                  <a:lnTo>
                    <a:pt x="1971" y="1588"/>
                  </a:lnTo>
                  <a:lnTo>
                    <a:pt x="1976" y="1579"/>
                  </a:lnTo>
                  <a:lnTo>
                    <a:pt x="1985" y="1574"/>
                  </a:lnTo>
                  <a:lnTo>
                    <a:pt x="1990" y="1564"/>
                  </a:lnTo>
                  <a:lnTo>
                    <a:pt x="2000" y="1559"/>
                  </a:lnTo>
                  <a:lnTo>
                    <a:pt x="2009" y="1555"/>
                  </a:lnTo>
                  <a:lnTo>
                    <a:pt x="2014" y="1540"/>
                  </a:lnTo>
                  <a:lnTo>
                    <a:pt x="2024" y="1531"/>
                  </a:lnTo>
                  <a:lnTo>
                    <a:pt x="2028" y="1516"/>
                  </a:lnTo>
                  <a:lnTo>
                    <a:pt x="2038" y="1507"/>
                  </a:lnTo>
                  <a:lnTo>
                    <a:pt x="2043" y="1492"/>
                  </a:lnTo>
                  <a:lnTo>
                    <a:pt x="2052" y="1483"/>
                  </a:lnTo>
                  <a:lnTo>
                    <a:pt x="2062" y="1468"/>
                  </a:lnTo>
                  <a:lnTo>
                    <a:pt x="2067" y="1459"/>
                  </a:lnTo>
                  <a:lnTo>
                    <a:pt x="2072" y="1449"/>
                  </a:lnTo>
                  <a:lnTo>
                    <a:pt x="2072" y="1444"/>
                  </a:lnTo>
                  <a:lnTo>
                    <a:pt x="2076" y="1435"/>
                  </a:lnTo>
                  <a:lnTo>
                    <a:pt x="2076" y="1425"/>
                  </a:lnTo>
                  <a:lnTo>
                    <a:pt x="2081" y="1420"/>
                  </a:lnTo>
                  <a:lnTo>
                    <a:pt x="2081" y="1415"/>
                  </a:lnTo>
                  <a:lnTo>
                    <a:pt x="2086" y="1406"/>
                  </a:lnTo>
                  <a:lnTo>
                    <a:pt x="2086" y="1401"/>
                  </a:lnTo>
                  <a:lnTo>
                    <a:pt x="2086" y="1387"/>
                  </a:lnTo>
                  <a:lnTo>
                    <a:pt x="2086" y="1377"/>
                  </a:lnTo>
                  <a:lnTo>
                    <a:pt x="2086" y="1368"/>
                  </a:lnTo>
                  <a:lnTo>
                    <a:pt x="2091" y="1353"/>
                  </a:lnTo>
                  <a:lnTo>
                    <a:pt x="2091" y="1344"/>
                  </a:lnTo>
                  <a:lnTo>
                    <a:pt x="2091" y="1329"/>
                  </a:lnTo>
                  <a:lnTo>
                    <a:pt x="2091" y="1320"/>
                  </a:lnTo>
                  <a:lnTo>
                    <a:pt x="2091" y="1310"/>
                  </a:lnTo>
                  <a:lnTo>
                    <a:pt x="2091" y="1300"/>
                  </a:lnTo>
                  <a:lnTo>
                    <a:pt x="2086" y="1291"/>
                  </a:lnTo>
                  <a:lnTo>
                    <a:pt x="2086" y="1281"/>
                  </a:lnTo>
                  <a:lnTo>
                    <a:pt x="2081" y="1272"/>
                  </a:lnTo>
                  <a:lnTo>
                    <a:pt x="2081" y="1262"/>
                  </a:lnTo>
                  <a:lnTo>
                    <a:pt x="2076" y="1252"/>
                  </a:lnTo>
                  <a:lnTo>
                    <a:pt x="2076" y="1248"/>
                  </a:lnTo>
                  <a:lnTo>
                    <a:pt x="2076" y="1238"/>
                  </a:lnTo>
                  <a:lnTo>
                    <a:pt x="2072" y="1233"/>
                  </a:lnTo>
                  <a:lnTo>
                    <a:pt x="2072" y="1228"/>
                  </a:lnTo>
                  <a:lnTo>
                    <a:pt x="2067" y="1224"/>
                  </a:lnTo>
                  <a:lnTo>
                    <a:pt x="2062" y="1219"/>
                  </a:lnTo>
                  <a:lnTo>
                    <a:pt x="2062" y="1214"/>
                  </a:lnTo>
                  <a:lnTo>
                    <a:pt x="2057" y="1209"/>
                  </a:lnTo>
                  <a:lnTo>
                    <a:pt x="2048" y="1200"/>
                  </a:lnTo>
                  <a:lnTo>
                    <a:pt x="2038" y="1190"/>
                  </a:lnTo>
                  <a:lnTo>
                    <a:pt x="2028" y="1180"/>
                  </a:lnTo>
                  <a:lnTo>
                    <a:pt x="2019" y="1171"/>
                  </a:lnTo>
                  <a:lnTo>
                    <a:pt x="2009" y="1161"/>
                  </a:lnTo>
                  <a:lnTo>
                    <a:pt x="2000" y="1156"/>
                  </a:lnTo>
                  <a:lnTo>
                    <a:pt x="1990" y="1147"/>
                  </a:lnTo>
                  <a:lnTo>
                    <a:pt x="1981" y="1137"/>
                  </a:lnTo>
                  <a:lnTo>
                    <a:pt x="1971" y="1132"/>
                  </a:lnTo>
                  <a:lnTo>
                    <a:pt x="1966" y="1132"/>
                  </a:lnTo>
                  <a:lnTo>
                    <a:pt x="1961" y="1132"/>
                  </a:lnTo>
                  <a:lnTo>
                    <a:pt x="1957" y="1128"/>
                  </a:lnTo>
                  <a:lnTo>
                    <a:pt x="1952" y="1123"/>
                  </a:lnTo>
                  <a:lnTo>
                    <a:pt x="1947" y="1123"/>
                  </a:lnTo>
                  <a:lnTo>
                    <a:pt x="1947" y="1118"/>
                  </a:lnTo>
                  <a:lnTo>
                    <a:pt x="1942" y="1118"/>
                  </a:lnTo>
                  <a:lnTo>
                    <a:pt x="1937" y="1118"/>
                  </a:lnTo>
                  <a:lnTo>
                    <a:pt x="1933" y="1118"/>
                  </a:lnTo>
                  <a:lnTo>
                    <a:pt x="1928" y="1118"/>
                  </a:lnTo>
                  <a:lnTo>
                    <a:pt x="1923" y="1118"/>
                  </a:lnTo>
                  <a:lnTo>
                    <a:pt x="1918" y="1113"/>
                  </a:lnTo>
                  <a:lnTo>
                    <a:pt x="1913" y="1113"/>
                  </a:lnTo>
                  <a:lnTo>
                    <a:pt x="1909" y="1113"/>
                  </a:lnTo>
                  <a:lnTo>
                    <a:pt x="1880" y="1118"/>
                  </a:lnTo>
                  <a:lnTo>
                    <a:pt x="1861" y="1128"/>
                  </a:lnTo>
                  <a:lnTo>
                    <a:pt x="1841" y="1128"/>
                  </a:lnTo>
                  <a:lnTo>
                    <a:pt x="1832" y="1132"/>
                  </a:lnTo>
                  <a:lnTo>
                    <a:pt x="1817" y="1137"/>
                  </a:lnTo>
                  <a:lnTo>
                    <a:pt x="1808" y="1142"/>
                  </a:lnTo>
                  <a:lnTo>
                    <a:pt x="1798" y="1147"/>
                  </a:lnTo>
                  <a:lnTo>
                    <a:pt x="1784" y="1152"/>
                  </a:lnTo>
                  <a:lnTo>
                    <a:pt x="1774" y="1161"/>
                  </a:lnTo>
                  <a:lnTo>
                    <a:pt x="1765" y="1166"/>
                  </a:lnTo>
                  <a:lnTo>
                    <a:pt x="1755" y="1171"/>
                  </a:lnTo>
                  <a:lnTo>
                    <a:pt x="1750" y="1180"/>
                  </a:lnTo>
                  <a:lnTo>
                    <a:pt x="1741" y="1185"/>
                  </a:lnTo>
                  <a:lnTo>
                    <a:pt x="1726" y="1195"/>
                  </a:lnTo>
                  <a:lnTo>
                    <a:pt x="1707" y="1209"/>
                  </a:lnTo>
                  <a:lnTo>
                    <a:pt x="1683" y="1224"/>
                  </a:lnTo>
                  <a:lnTo>
                    <a:pt x="1674" y="1233"/>
                  </a:lnTo>
                  <a:lnTo>
                    <a:pt x="1664" y="1248"/>
                  </a:lnTo>
                  <a:lnTo>
                    <a:pt x="1650" y="1262"/>
                  </a:lnTo>
                  <a:lnTo>
                    <a:pt x="1640" y="1272"/>
                  </a:lnTo>
                  <a:lnTo>
                    <a:pt x="1630" y="1286"/>
                  </a:lnTo>
                  <a:lnTo>
                    <a:pt x="1621" y="1300"/>
                  </a:lnTo>
                  <a:lnTo>
                    <a:pt x="1611" y="1310"/>
                  </a:lnTo>
                  <a:lnTo>
                    <a:pt x="1602" y="1324"/>
                  </a:lnTo>
                  <a:lnTo>
                    <a:pt x="1597" y="1324"/>
                  </a:lnTo>
                  <a:lnTo>
                    <a:pt x="1592" y="1324"/>
                  </a:lnTo>
                  <a:lnTo>
                    <a:pt x="1587" y="1324"/>
                  </a:lnTo>
                  <a:lnTo>
                    <a:pt x="1583" y="1324"/>
                  </a:lnTo>
                  <a:lnTo>
                    <a:pt x="1578" y="1324"/>
                  </a:lnTo>
                  <a:lnTo>
                    <a:pt x="1573" y="1329"/>
                  </a:lnTo>
                  <a:lnTo>
                    <a:pt x="1568" y="1329"/>
                  </a:lnTo>
                  <a:lnTo>
                    <a:pt x="1568" y="1324"/>
                  </a:lnTo>
                  <a:lnTo>
                    <a:pt x="1563" y="1320"/>
                  </a:lnTo>
                  <a:lnTo>
                    <a:pt x="1563" y="1315"/>
                  </a:lnTo>
                  <a:lnTo>
                    <a:pt x="1563" y="1310"/>
                  </a:lnTo>
                  <a:lnTo>
                    <a:pt x="1559" y="1310"/>
                  </a:lnTo>
                  <a:lnTo>
                    <a:pt x="1559" y="1300"/>
                  </a:lnTo>
                  <a:lnTo>
                    <a:pt x="1568" y="1291"/>
                  </a:lnTo>
                  <a:lnTo>
                    <a:pt x="1578" y="1272"/>
                  </a:lnTo>
                  <a:lnTo>
                    <a:pt x="1587" y="1257"/>
                  </a:lnTo>
                  <a:lnTo>
                    <a:pt x="1602" y="1238"/>
                  </a:lnTo>
                  <a:lnTo>
                    <a:pt x="1611" y="1219"/>
                  </a:lnTo>
                  <a:lnTo>
                    <a:pt x="1621" y="1204"/>
                  </a:lnTo>
                  <a:lnTo>
                    <a:pt x="1630" y="1190"/>
                  </a:lnTo>
                  <a:lnTo>
                    <a:pt x="1621" y="1176"/>
                  </a:lnTo>
                  <a:lnTo>
                    <a:pt x="1616" y="1161"/>
                  </a:lnTo>
                  <a:lnTo>
                    <a:pt x="1606" y="1142"/>
                  </a:lnTo>
                  <a:lnTo>
                    <a:pt x="1602" y="1128"/>
                  </a:lnTo>
                  <a:lnTo>
                    <a:pt x="1592" y="1113"/>
                  </a:lnTo>
                  <a:lnTo>
                    <a:pt x="1587" y="1099"/>
                  </a:lnTo>
                  <a:lnTo>
                    <a:pt x="1578" y="1084"/>
                  </a:lnTo>
                  <a:lnTo>
                    <a:pt x="1573" y="1070"/>
                  </a:lnTo>
                  <a:lnTo>
                    <a:pt x="1573" y="1060"/>
                  </a:lnTo>
                  <a:lnTo>
                    <a:pt x="1573" y="1051"/>
                  </a:lnTo>
                  <a:lnTo>
                    <a:pt x="1573" y="1041"/>
                  </a:lnTo>
                  <a:lnTo>
                    <a:pt x="1573" y="1032"/>
                  </a:lnTo>
                  <a:lnTo>
                    <a:pt x="1573" y="1022"/>
                  </a:lnTo>
                  <a:lnTo>
                    <a:pt x="1573" y="1012"/>
                  </a:lnTo>
                  <a:lnTo>
                    <a:pt x="1573" y="1003"/>
                  </a:lnTo>
                  <a:lnTo>
                    <a:pt x="1573" y="993"/>
                  </a:lnTo>
                  <a:lnTo>
                    <a:pt x="1578" y="979"/>
                  </a:lnTo>
                  <a:lnTo>
                    <a:pt x="1583" y="964"/>
                  </a:lnTo>
                  <a:lnTo>
                    <a:pt x="1583" y="950"/>
                  </a:lnTo>
                  <a:lnTo>
                    <a:pt x="1587" y="940"/>
                  </a:lnTo>
                  <a:lnTo>
                    <a:pt x="1592" y="926"/>
                  </a:lnTo>
                  <a:lnTo>
                    <a:pt x="1597" y="912"/>
                  </a:lnTo>
                  <a:lnTo>
                    <a:pt x="1597" y="902"/>
                  </a:lnTo>
                  <a:lnTo>
                    <a:pt x="1602" y="888"/>
                  </a:lnTo>
                  <a:lnTo>
                    <a:pt x="1602" y="873"/>
                  </a:lnTo>
                  <a:lnTo>
                    <a:pt x="1597" y="864"/>
                  </a:lnTo>
                  <a:lnTo>
                    <a:pt x="1597" y="854"/>
                  </a:lnTo>
                  <a:lnTo>
                    <a:pt x="1597" y="849"/>
                  </a:lnTo>
                  <a:lnTo>
                    <a:pt x="1597" y="844"/>
                  </a:lnTo>
                  <a:lnTo>
                    <a:pt x="1592" y="840"/>
                  </a:lnTo>
                  <a:lnTo>
                    <a:pt x="1592" y="835"/>
                  </a:lnTo>
                  <a:lnTo>
                    <a:pt x="1554" y="835"/>
                  </a:lnTo>
                  <a:lnTo>
                    <a:pt x="1525" y="830"/>
                  </a:lnTo>
                  <a:lnTo>
                    <a:pt x="1496" y="830"/>
                  </a:lnTo>
                  <a:lnTo>
                    <a:pt x="1472" y="830"/>
                  </a:lnTo>
                  <a:lnTo>
                    <a:pt x="1443" y="825"/>
                  </a:lnTo>
                  <a:lnTo>
                    <a:pt x="1405" y="821"/>
                  </a:lnTo>
                  <a:lnTo>
                    <a:pt x="1362" y="816"/>
                  </a:lnTo>
                  <a:lnTo>
                    <a:pt x="1304" y="811"/>
                  </a:lnTo>
                  <a:lnTo>
                    <a:pt x="1228" y="792"/>
                  </a:lnTo>
                  <a:lnTo>
                    <a:pt x="1165" y="777"/>
                  </a:lnTo>
                  <a:lnTo>
                    <a:pt x="1117" y="763"/>
                  </a:lnTo>
                  <a:lnTo>
                    <a:pt x="1079" y="749"/>
                  </a:lnTo>
                  <a:lnTo>
                    <a:pt x="1050" y="744"/>
                  </a:lnTo>
                  <a:lnTo>
                    <a:pt x="1026" y="734"/>
                  </a:lnTo>
                  <a:lnTo>
                    <a:pt x="1012" y="729"/>
                  </a:lnTo>
                  <a:lnTo>
                    <a:pt x="997" y="725"/>
                  </a:lnTo>
                  <a:lnTo>
                    <a:pt x="969" y="715"/>
                  </a:lnTo>
                  <a:lnTo>
                    <a:pt x="950" y="705"/>
                  </a:lnTo>
                  <a:lnTo>
                    <a:pt x="930" y="696"/>
                  </a:lnTo>
                  <a:lnTo>
                    <a:pt x="916" y="691"/>
                  </a:lnTo>
                  <a:lnTo>
                    <a:pt x="902" y="681"/>
                  </a:lnTo>
                  <a:lnTo>
                    <a:pt x="887" y="672"/>
                  </a:lnTo>
                  <a:lnTo>
                    <a:pt x="868" y="662"/>
                  </a:lnTo>
                  <a:lnTo>
                    <a:pt x="844" y="653"/>
                  </a:lnTo>
                  <a:lnTo>
                    <a:pt x="830" y="638"/>
                  </a:lnTo>
                  <a:lnTo>
                    <a:pt x="820" y="629"/>
                  </a:lnTo>
                  <a:lnTo>
                    <a:pt x="806" y="619"/>
                  </a:lnTo>
                  <a:lnTo>
                    <a:pt x="791" y="609"/>
                  </a:lnTo>
                  <a:lnTo>
                    <a:pt x="782" y="600"/>
                  </a:lnTo>
                  <a:lnTo>
                    <a:pt x="767" y="590"/>
                  </a:lnTo>
                  <a:lnTo>
                    <a:pt x="753" y="581"/>
                  </a:lnTo>
                  <a:lnTo>
                    <a:pt x="743" y="571"/>
                  </a:lnTo>
                  <a:lnTo>
                    <a:pt x="729" y="581"/>
                  </a:lnTo>
                  <a:lnTo>
                    <a:pt x="715" y="595"/>
                  </a:lnTo>
                  <a:lnTo>
                    <a:pt x="700" y="605"/>
                  </a:lnTo>
                  <a:lnTo>
                    <a:pt x="686" y="614"/>
                  </a:lnTo>
                  <a:lnTo>
                    <a:pt x="671" y="629"/>
                  </a:lnTo>
                  <a:lnTo>
                    <a:pt x="657" y="638"/>
                  </a:lnTo>
                  <a:lnTo>
                    <a:pt x="643" y="648"/>
                  </a:lnTo>
                  <a:lnTo>
                    <a:pt x="628" y="662"/>
                  </a:lnTo>
                  <a:lnTo>
                    <a:pt x="623" y="672"/>
                  </a:lnTo>
                  <a:lnTo>
                    <a:pt x="614" y="686"/>
                  </a:lnTo>
                  <a:lnTo>
                    <a:pt x="609" y="696"/>
                  </a:lnTo>
                  <a:lnTo>
                    <a:pt x="599" y="710"/>
                  </a:lnTo>
                  <a:lnTo>
                    <a:pt x="595" y="720"/>
                  </a:lnTo>
                  <a:lnTo>
                    <a:pt x="590" y="729"/>
                  </a:lnTo>
                  <a:lnTo>
                    <a:pt x="585" y="739"/>
                  </a:lnTo>
                  <a:lnTo>
                    <a:pt x="580" y="744"/>
                  </a:lnTo>
                  <a:lnTo>
                    <a:pt x="575" y="758"/>
                  </a:lnTo>
                  <a:lnTo>
                    <a:pt x="571" y="773"/>
                  </a:lnTo>
                  <a:lnTo>
                    <a:pt x="566" y="782"/>
                  </a:lnTo>
                  <a:lnTo>
                    <a:pt x="561" y="792"/>
                  </a:lnTo>
                  <a:lnTo>
                    <a:pt x="561" y="801"/>
                  </a:lnTo>
                  <a:lnTo>
                    <a:pt x="556" y="811"/>
                  </a:lnTo>
                  <a:lnTo>
                    <a:pt x="556" y="825"/>
                  </a:lnTo>
                  <a:lnTo>
                    <a:pt x="551" y="844"/>
                  </a:lnTo>
                  <a:lnTo>
                    <a:pt x="551" y="873"/>
                  </a:lnTo>
                  <a:lnTo>
                    <a:pt x="551" y="907"/>
                  </a:lnTo>
                  <a:lnTo>
                    <a:pt x="547" y="945"/>
                  </a:lnTo>
                  <a:lnTo>
                    <a:pt x="547" y="993"/>
                  </a:lnTo>
                  <a:lnTo>
                    <a:pt x="547" y="1051"/>
                  </a:lnTo>
                  <a:lnTo>
                    <a:pt x="547" y="1123"/>
                  </a:lnTo>
                  <a:lnTo>
                    <a:pt x="547" y="1214"/>
                  </a:lnTo>
                  <a:lnTo>
                    <a:pt x="542" y="1329"/>
                  </a:lnTo>
                  <a:lnTo>
                    <a:pt x="547" y="1315"/>
                  </a:lnTo>
                  <a:lnTo>
                    <a:pt x="551" y="1300"/>
                  </a:lnTo>
                  <a:lnTo>
                    <a:pt x="556" y="1286"/>
                  </a:lnTo>
                  <a:lnTo>
                    <a:pt x="561" y="1267"/>
                  </a:lnTo>
                  <a:lnTo>
                    <a:pt x="566" y="1252"/>
                  </a:lnTo>
                  <a:lnTo>
                    <a:pt x="566" y="1243"/>
                  </a:lnTo>
                  <a:lnTo>
                    <a:pt x="571" y="1228"/>
                  </a:lnTo>
                  <a:lnTo>
                    <a:pt x="575" y="1214"/>
                  </a:lnTo>
                  <a:lnTo>
                    <a:pt x="590" y="1176"/>
                  </a:lnTo>
                  <a:lnTo>
                    <a:pt x="599" y="1152"/>
                  </a:lnTo>
                  <a:lnTo>
                    <a:pt x="609" y="1128"/>
                  </a:lnTo>
                  <a:lnTo>
                    <a:pt x="614" y="1108"/>
                  </a:lnTo>
                  <a:lnTo>
                    <a:pt x="623" y="1094"/>
                  </a:lnTo>
                  <a:lnTo>
                    <a:pt x="628" y="1075"/>
                  </a:lnTo>
                  <a:lnTo>
                    <a:pt x="638" y="1056"/>
                  </a:lnTo>
                  <a:lnTo>
                    <a:pt x="652" y="1032"/>
                  </a:lnTo>
                  <a:lnTo>
                    <a:pt x="662" y="1017"/>
                  </a:lnTo>
                  <a:lnTo>
                    <a:pt x="671" y="1003"/>
                  </a:lnTo>
                  <a:lnTo>
                    <a:pt x="681" y="988"/>
                  </a:lnTo>
                  <a:lnTo>
                    <a:pt x="691" y="974"/>
                  </a:lnTo>
                  <a:lnTo>
                    <a:pt x="700" y="960"/>
                  </a:lnTo>
                  <a:lnTo>
                    <a:pt x="710" y="950"/>
                  </a:lnTo>
                  <a:lnTo>
                    <a:pt x="719" y="936"/>
                  </a:lnTo>
                  <a:lnTo>
                    <a:pt x="729" y="921"/>
                  </a:lnTo>
                  <a:lnTo>
                    <a:pt x="739" y="912"/>
                  </a:lnTo>
                  <a:lnTo>
                    <a:pt x="748" y="897"/>
                  </a:lnTo>
                  <a:lnTo>
                    <a:pt x="762" y="888"/>
                  </a:lnTo>
                  <a:lnTo>
                    <a:pt x="772" y="878"/>
                  </a:lnTo>
                  <a:lnTo>
                    <a:pt x="786" y="864"/>
                  </a:lnTo>
                  <a:lnTo>
                    <a:pt x="796" y="854"/>
                  </a:lnTo>
                  <a:lnTo>
                    <a:pt x="806" y="840"/>
                  </a:lnTo>
                  <a:lnTo>
                    <a:pt x="820" y="830"/>
                  </a:lnTo>
                  <a:lnTo>
                    <a:pt x="825" y="830"/>
                  </a:lnTo>
                  <a:lnTo>
                    <a:pt x="830" y="830"/>
                  </a:lnTo>
                  <a:lnTo>
                    <a:pt x="834" y="830"/>
                  </a:lnTo>
                  <a:lnTo>
                    <a:pt x="839" y="835"/>
                  </a:lnTo>
                  <a:lnTo>
                    <a:pt x="844" y="835"/>
                  </a:lnTo>
                  <a:lnTo>
                    <a:pt x="849" y="835"/>
                  </a:lnTo>
                  <a:lnTo>
                    <a:pt x="854" y="835"/>
                  </a:lnTo>
                  <a:lnTo>
                    <a:pt x="858" y="835"/>
                  </a:lnTo>
                  <a:lnTo>
                    <a:pt x="858" y="840"/>
                  </a:lnTo>
                  <a:lnTo>
                    <a:pt x="858" y="844"/>
                  </a:lnTo>
                  <a:lnTo>
                    <a:pt x="858" y="849"/>
                  </a:lnTo>
                  <a:lnTo>
                    <a:pt x="858" y="854"/>
                  </a:lnTo>
                  <a:lnTo>
                    <a:pt x="858" y="864"/>
                  </a:lnTo>
                  <a:lnTo>
                    <a:pt x="858" y="868"/>
                  </a:lnTo>
                  <a:lnTo>
                    <a:pt x="858" y="873"/>
                  </a:lnTo>
                  <a:lnTo>
                    <a:pt x="858" y="878"/>
                  </a:lnTo>
                  <a:lnTo>
                    <a:pt x="839" y="892"/>
                  </a:lnTo>
                  <a:lnTo>
                    <a:pt x="820" y="907"/>
                  </a:lnTo>
                  <a:lnTo>
                    <a:pt x="810" y="916"/>
                  </a:lnTo>
                  <a:lnTo>
                    <a:pt x="801" y="926"/>
                  </a:lnTo>
                  <a:lnTo>
                    <a:pt x="791" y="936"/>
                  </a:lnTo>
                  <a:lnTo>
                    <a:pt x="786" y="940"/>
                  </a:lnTo>
                  <a:lnTo>
                    <a:pt x="782" y="950"/>
                  </a:lnTo>
                  <a:lnTo>
                    <a:pt x="772" y="960"/>
                  </a:lnTo>
                  <a:lnTo>
                    <a:pt x="772" y="964"/>
                  </a:lnTo>
                  <a:lnTo>
                    <a:pt x="772" y="969"/>
                  </a:lnTo>
                  <a:lnTo>
                    <a:pt x="777" y="974"/>
                  </a:lnTo>
                  <a:lnTo>
                    <a:pt x="777" y="979"/>
                  </a:lnTo>
                  <a:lnTo>
                    <a:pt x="777" y="984"/>
                  </a:lnTo>
                  <a:lnTo>
                    <a:pt x="777" y="988"/>
                  </a:lnTo>
                  <a:lnTo>
                    <a:pt x="777" y="993"/>
                  </a:lnTo>
                  <a:lnTo>
                    <a:pt x="782" y="1003"/>
                  </a:lnTo>
                  <a:lnTo>
                    <a:pt x="786" y="1012"/>
                  </a:lnTo>
                  <a:lnTo>
                    <a:pt x="791" y="1022"/>
                  </a:lnTo>
                  <a:lnTo>
                    <a:pt x="796" y="1032"/>
                  </a:lnTo>
                  <a:lnTo>
                    <a:pt x="801" y="1041"/>
                  </a:lnTo>
                  <a:lnTo>
                    <a:pt x="806" y="1056"/>
                  </a:lnTo>
                  <a:lnTo>
                    <a:pt x="810" y="1065"/>
                  </a:lnTo>
                  <a:lnTo>
                    <a:pt x="815" y="1075"/>
                  </a:lnTo>
                  <a:lnTo>
                    <a:pt x="820" y="1084"/>
                  </a:lnTo>
                  <a:lnTo>
                    <a:pt x="820" y="1094"/>
                  </a:lnTo>
                  <a:lnTo>
                    <a:pt x="825" y="1104"/>
                  </a:lnTo>
                  <a:lnTo>
                    <a:pt x="825" y="1113"/>
                  </a:lnTo>
                  <a:lnTo>
                    <a:pt x="830" y="1123"/>
                  </a:lnTo>
                  <a:lnTo>
                    <a:pt x="830" y="1132"/>
                  </a:lnTo>
                  <a:lnTo>
                    <a:pt x="834" y="1142"/>
                  </a:lnTo>
                  <a:lnTo>
                    <a:pt x="834" y="1152"/>
                  </a:lnTo>
                  <a:lnTo>
                    <a:pt x="839" y="1180"/>
                  </a:lnTo>
                  <a:lnTo>
                    <a:pt x="839" y="1200"/>
                  </a:lnTo>
                  <a:lnTo>
                    <a:pt x="844" y="1219"/>
                  </a:lnTo>
                  <a:lnTo>
                    <a:pt x="844" y="1238"/>
                  </a:lnTo>
                  <a:lnTo>
                    <a:pt x="844" y="1257"/>
                  </a:lnTo>
                  <a:lnTo>
                    <a:pt x="844" y="1276"/>
                  </a:lnTo>
                  <a:lnTo>
                    <a:pt x="844" y="1300"/>
                  </a:lnTo>
                  <a:lnTo>
                    <a:pt x="844" y="1334"/>
                  </a:lnTo>
                  <a:lnTo>
                    <a:pt x="844" y="1353"/>
                  </a:lnTo>
                  <a:lnTo>
                    <a:pt x="839" y="1372"/>
                  </a:lnTo>
                  <a:lnTo>
                    <a:pt x="839" y="1391"/>
                  </a:lnTo>
                  <a:lnTo>
                    <a:pt x="839" y="1406"/>
                  </a:lnTo>
                  <a:lnTo>
                    <a:pt x="834" y="1425"/>
                  </a:lnTo>
                  <a:lnTo>
                    <a:pt x="830" y="1454"/>
                  </a:lnTo>
                  <a:lnTo>
                    <a:pt x="825" y="1487"/>
                  </a:lnTo>
                  <a:lnTo>
                    <a:pt x="815" y="1531"/>
                  </a:lnTo>
                  <a:lnTo>
                    <a:pt x="801" y="1535"/>
                  </a:lnTo>
                  <a:lnTo>
                    <a:pt x="782" y="1540"/>
                  </a:lnTo>
                  <a:lnTo>
                    <a:pt x="767" y="1545"/>
                  </a:lnTo>
                  <a:lnTo>
                    <a:pt x="748" y="1545"/>
                  </a:lnTo>
                  <a:lnTo>
                    <a:pt x="734" y="1550"/>
                  </a:lnTo>
                  <a:lnTo>
                    <a:pt x="719" y="1555"/>
                  </a:lnTo>
                  <a:lnTo>
                    <a:pt x="700" y="1559"/>
                  </a:lnTo>
                  <a:lnTo>
                    <a:pt x="686" y="1564"/>
                  </a:lnTo>
                  <a:lnTo>
                    <a:pt x="643" y="1583"/>
                  </a:lnTo>
                  <a:lnTo>
                    <a:pt x="604" y="1603"/>
                  </a:lnTo>
                  <a:lnTo>
                    <a:pt x="566" y="1622"/>
                  </a:lnTo>
                  <a:lnTo>
                    <a:pt x="523" y="1641"/>
                  </a:lnTo>
                  <a:lnTo>
                    <a:pt x="484" y="1660"/>
                  </a:lnTo>
                  <a:lnTo>
                    <a:pt x="446" y="1679"/>
                  </a:lnTo>
                  <a:lnTo>
                    <a:pt x="408" y="1699"/>
                  </a:lnTo>
                  <a:lnTo>
                    <a:pt x="369" y="1718"/>
                  </a:lnTo>
                  <a:lnTo>
                    <a:pt x="360" y="1723"/>
                  </a:lnTo>
                  <a:lnTo>
                    <a:pt x="350" y="1732"/>
                  </a:lnTo>
                  <a:lnTo>
                    <a:pt x="340" y="1737"/>
                  </a:lnTo>
                  <a:lnTo>
                    <a:pt x="331" y="1747"/>
                  </a:lnTo>
                  <a:lnTo>
                    <a:pt x="326" y="1751"/>
                  </a:lnTo>
                  <a:lnTo>
                    <a:pt x="317" y="1761"/>
                  </a:lnTo>
                  <a:lnTo>
                    <a:pt x="307" y="1766"/>
                  </a:lnTo>
                  <a:lnTo>
                    <a:pt x="297" y="1775"/>
                  </a:lnTo>
                  <a:lnTo>
                    <a:pt x="293" y="1780"/>
                  </a:lnTo>
                  <a:lnTo>
                    <a:pt x="288" y="1785"/>
                  </a:lnTo>
                  <a:lnTo>
                    <a:pt x="283" y="1795"/>
                  </a:lnTo>
                  <a:lnTo>
                    <a:pt x="278" y="1799"/>
                  </a:lnTo>
                  <a:lnTo>
                    <a:pt x="273" y="1804"/>
                  </a:lnTo>
                  <a:lnTo>
                    <a:pt x="269" y="1809"/>
                  </a:lnTo>
                  <a:lnTo>
                    <a:pt x="264" y="1819"/>
                  </a:lnTo>
                  <a:lnTo>
                    <a:pt x="259" y="1823"/>
                  </a:lnTo>
                  <a:lnTo>
                    <a:pt x="254" y="1833"/>
                  </a:lnTo>
                  <a:lnTo>
                    <a:pt x="249" y="1843"/>
                  </a:lnTo>
                  <a:lnTo>
                    <a:pt x="245" y="1852"/>
                  </a:lnTo>
                  <a:lnTo>
                    <a:pt x="240" y="1857"/>
                  </a:lnTo>
                  <a:lnTo>
                    <a:pt x="235" y="1867"/>
                  </a:lnTo>
                  <a:lnTo>
                    <a:pt x="230" y="1876"/>
                  </a:lnTo>
                  <a:lnTo>
                    <a:pt x="225" y="1886"/>
                  </a:lnTo>
                  <a:lnTo>
                    <a:pt x="221" y="1895"/>
                  </a:lnTo>
                  <a:lnTo>
                    <a:pt x="221" y="1900"/>
                  </a:lnTo>
                  <a:lnTo>
                    <a:pt x="221" y="1905"/>
                  </a:lnTo>
                  <a:lnTo>
                    <a:pt x="221" y="1910"/>
                  </a:lnTo>
                  <a:lnTo>
                    <a:pt x="221" y="1919"/>
                  </a:lnTo>
                  <a:lnTo>
                    <a:pt x="221" y="1924"/>
                  </a:lnTo>
                  <a:lnTo>
                    <a:pt x="221" y="1929"/>
                  </a:lnTo>
                  <a:lnTo>
                    <a:pt x="221" y="1934"/>
                  </a:lnTo>
                  <a:lnTo>
                    <a:pt x="225" y="1938"/>
                  </a:lnTo>
                  <a:lnTo>
                    <a:pt x="240" y="1938"/>
                  </a:lnTo>
                  <a:lnTo>
                    <a:pt x="249" y="1943"/>
                  </a:lnTo>
                  <a:lnTo>
                    <a:pt x="259" y="1943"/>
                  </a:lnTo>
                  <a:lnTo>
                    <a:pt x="273" y="1943"/>
                  </a:lnTo>
                  <a:lnTo>
                    <a:pt x="283" y="1943"/>
                  </a:lnTo>
                  <a:lnTo>
                    <a:pt x="302" y="1938"/>
                  </a:lnTo>
                  <a:lnTo>
                    <a:pt x="321" y="1938"/>
                  </a:lnTo>
                  <a:lnTo>
                    <a:pt x="350" y="1934"/>
                  </a:lnTo>
                  <a:lnTo>
                    <a:pt x="379" y="1929"/>
                  </a:lnTo>
                  <a:lnTo>
                    <a:pt x="403" y="1924"/>
                  </a:lnTo>
                  <a:lnTo>
                    <a:pt x="417" y="1919"/>
                  </a:lnTo>
                  <a:lnTo>
                    <a:pt x="436" y="1915"/>
                  </a:lnTo>
                  <a:lnTo>
                    <a:pt x="446" y="1910"/>
                  </a:lnTo>
                  <a:lnTo>
                    <a:pt x="460" y="1905"/>
                  </a:lnTo>
                  <a:lnTo>
                    <a:pt x="475" y="1900"/>
                  </a:lnTo>
                  <a:lnTo>
                    <a:pt x="494" y="1895"/>
                  </a:lnTo>
                  <a:lnTo>
                    <a:pt x="523" y="1876"/>
                  </a:lnTo>
                  <a:lnTo>
                    <a:pt x="547" y="1862"/>
                  </a:lnTo>
                  <a:lnTo>
                    <a:pt x="571" y="1847"/>
                  </a:lnTo>
                  <a:lnTo>
                    <a:pt x="595" y="1833"/>
                  </a:lnTo>
                  <a:lnTo>
                    <a:pt x="619" y="1819"/>
                  </a:lnTo>
                  <a:lnTo>
                    <a:pt x="652" y="1799"/>
                  </a:lnTo>
                  <a:lnTo>
                    <a:pt x="700" y="1775"/>
                  </a:lnTo>
                  <a:lnTo>
                    <a:pt x="758" y="1742"/>
                  </a:lnTo>
                  <a:lnTo>
                    <a:pt x="767" y="1732"/>
                  </a:lnTo>
                  <a:lnTo>
                    <a:pt x="782" y="1723"/>
                  </a:lnTo>
                  <a:lnTo>
                    <a:pt x="796" y="1713"/>
                  </a:lnTo>
                  <a:lnTo>
                    <a:pt x="806" y="1703"/>
                  </a:lnTo>
                  <a:lnTo>
                    <a:pt x="820" y="1694"/>
                  </a:lnTo>
                  <a:lnTo>
                    <a:pt x="830" y="1684"/>
                  </a:lnTo>
                  <a:lnTo>
                    <a:pt x="844" y="1675"/>
                  </a:lnTo>
                  <a:lnTo>
                    <a:pt x="858" y="1665"/>
                  </a:lnTo>
                  <a:lnTo>
                    <a:pt x="863" y="1670"/>
                  </a:lnTo>
                  <a:lnTo>
                    <a:pt x="868" y="1670"/>
                  </a:lnTo>
                  <a:lnTo>
                    <a:pt x="873" y="1670"/>
                  </a:lnTo>
                  <a:lnTo>
                    <a:pt x="878" y="1675"/>
                  </a:lnTo>
                  <a:lnTo>
                    <a:pt x="882" y="1675"/>
                  </a:lnTo>
                  <a:lnTo>
                    <a:pt x="887" y="1679"/>
                  </a:lnTo>
                  <a:lnTo>
                    <a:pt x="887" y="1684"/>
                  </a:lnTo>
                  <a:lnTo>
                    <a:pt x="887" y="1689"/>
                  </a:lnTo>
                  <a:lnTo>
                    <a:pt x="887" y="1694"/>
                  </a:lnTo>
                  <a:lnTo>
                    <a:pt x="887" y="1699"/>
                  </a:lnTo>
                  <a:lnTo>
                    <a:pt x="887" y="1703"/>
                  </a:lnTo>
                  <a:lnTo>
                    <a:pt x="887" y="1708"/>
                  </a:lnTo>
                  <a:lnTo>
                    <a:pt x="887" y="1713"/>
                  </a:lnTo>
                  <a:lnTo>
                    <a:pt x="887" y="1718"/>
                  </a:lnTo>
                  <a:lnTo>
                    <a:pt x="873" y="1727"/>
                  </a:lnTo>
                  <a:lnTo>
                    <a:pt x="863" y="1737"/>
                  </a:lnTo>
                  <a:lnTo>
                    <a:pt x="849" y="1747"/>
                  </a:lnTo>
                  <a:lnTo>
                    <a:pt x="839" y="1756"/>
                  </a:lnTo>
                  <a:lnTo>
                    <a:pt x="825" y="1766"/>
                  </a:lnTo>
                  <a:lnTo>
                    <a:pt x="815" y="1775"/>
                  </a:lnTo>
                  <a:lnTo>
                    <a:pt x="801" y="1780"/>
                  </a:lnTo>
                  <a:lnTo>
                    <a:pt x="791" y="1790"/>
                  </a:lnTo>
                  <a:lnTo>
                    <a:pt x="758" y="1809"/>
                  </a:lnTo>
                  <a:lnTo>
                    <a:pt x="724" y="1828"/>
                  </a:lnTo>
                  <a:lnTo>
                    <a:pt x="691" y="1847"/>
                  </a:lnTo>
                  <a:lnTo>
                    <a:pt x="657" y="1867"/>
                  </a:lnTo>
                  <a:lnTo>
                    <a:pt x="623" y="1886"/>
                  </a:lnTo>
                  <a:lnTo>
                    <a:pt x="590" y="1905"/>
                  </a:lnTo>
                  <a:lnTo>
                    <a:pt x="556" y="1924"/>
                  </a:lnTo>
                  <a:lnTo>
                    <a:pt x="528" y="1943"/>
                  </a:lnTo>
                  <a:lnTo>
                    <a:pt x="513" y="1948"/>
                  </a:lnTo>
                  <a:lnTo>
                    <a:pt x="499" y="1953"/>
                  </a:lnTo>
                  <a:lnTo>
                    <a:pt x="484" y="1958"/>
                  </a:lnTo>
                  <a:lnTo>
                    <a:pt x="470" y="1962"/>
                  </a:lnTo>
                  <a:lnTo>
                    <a:pt x="456" y="1972"/>
                  </a:lnTo>
                  <a:lnTo>
                    <a:pt x="441" y="1977"/>
                  </a:lnTo>
                  <a:lnTo>
                    <a:pt x="432" y="1982"/>
                  </a:lnTo>
                  <a:lnTo>
                    <a:pt x="417" y="1986"/>
                  </a:lnTo>
                  <a:lnTo>
                    <a:pt x="441" y="2006"/>
                  </a:lnTo>
                  <a:lnTo>
                    <a:pt x="470" y="2020"/>
                  </a:lnTo>
                  <a:lnTo>
                    <a:pt x="499" y="2039"/>
                  </a:lnTo>
                  <a:lnTo>
                    <a:pt x="523" y="2058"/>
                  </a:lnTo>
                  <a:lnTo>
                    <a:pt x="551" y="2078"/>
                  </a:lnTo>
                  <a:lnTo>
                    <a:pt x="575" y="2092"/>
                  </a:lnTo>
                  <a:lnTo>
                    <a:pt x="604" y="2111"/>
                  </a:lnTo>
                  <a:lnTo>
                    <a:pt x="628" y="2130"/>
                  </a:lnTo>
                  <a:lnTo>
                    <a:pt x="643" y="2140"/>
                  </a:lnTo>
                  <a:lnTo>
                    <a:pt x="652" y="2150"/>
                  </a:lnTo>
                  <a:lnTo>
                    <a:pt x="662" y="2164"/>
                  </a:lnTo>
                  <a:lnTo>
                    <a:pt x="671" y="2174"/>
                  </a:lnTo>
                  <a:lnTo>
                    <a:pt x="681" y="2188"/>
                  </a:lnTo>
                  <a:lnTo>
                    <a:pt x="691" y="2198"/>
                  </a:lnTo>
                  <a:lnTo>
                    <a:pt x="700" y="2207"/>
                  </a:lnTo>
                  <a:lnTo>
                    <a:pt x="710" y="2222"/>
                  </a:lnTo>
                  <a:lnTo>
                    <a:pt x="710" y="2226"/>
                  </a:lnTo>
                  <a:lnTo>
                    <a:pt x="715" y="2231"/>
                  </a:lnTo>
                  <a:lnTo>
                    <a:pt x="719" y="2236"/>
                  </a:lnTo>
                  <a:lnTo>
                    <a:pt x="719" y="2241"/>
                  </a:lnTo>
                  <a:lnTo>
                    <a:pt x="724" y="2246"/>
                  </a:lnTo>
                  <a:lnTo>
                    <a:pt x="724" y="2250"/>
                  </a:lnTo>
                  <a:lnTo>
                    <a:pt x="729" y="2255"/>
                  </a:lnTo>
                  <a:lnTo>
                    <a:pt x="729" y="2260"/>
                  </a:lnTo>
                  <a:lnTo>
                    <a:pt x="734" y="2279"/>
                  </a:lnTo>
                  <a:lnTo>
                    <a:pt x="739" y="2298"/>
                  </a:lnTo>
                  <a:lnTo>
                    <a:pt x="743" y="2322"/>
                  </a:lnTo>
                  <a:lnTo>
                    <a:pt x="748" y="2342"/>
                  </a:lnTo>
                  <a:lnTo>
                    <a:pt x="753" y="2361"/>
                  </a:lnTo>
                  <a:lnTo>
                    <a:pt x="758" y="2380"/>
                  </a:lnTo>
                  <a:lnTo>
                    <a:pt x="762" y="2399"/>
                  </a:lnTo>
                  <a:lnTo>
                    <a:pt x="767" y="2423"/>
                  </a:lnTo>
                  <a:lnTo>
                    <a:pt x="772" y="2428"/>
                  </a:lnTo>
                  <a:lnTo>
                    <a:pt x="772" y="2433"/>
                  </a:lnTo>
                  <a:lnTo>
                    <a:pt x="777" y="2433"/>
                  </a:lnTo>
                  <a:lnTo>
                    <a:pt x="777" y="2438"/>
                  </a:lnTo>
                  <a:lnTo>
                    <a:pt x="782" y="2442"/>
                  </a:lnTo>
                  <a:lnTo>
                    <a:pt x="786" y="2447"/>
                  </a:lnTo>
                  <a:close/>
                  <a:moveTo>
                    <a:pt x="1002" y="2183"/>
                  </a:moveTo>
                  <a:lnTo>
                    <a:pt x="1002" y="2183"/>
                  </a:lnTo>
                  <a:lnTo>
                    <a:pt x="1007" y="2183"/>
                  </a:lnTo>
                  <a:lnTo>
                    <a:pt x="1012" y="2178"/>
                  </a:lnTo>
                  <a:lnTo>
                    <a:pt x="1017" y="2178"/>
                  </a:lnTo>
                  <a:lnTo>
                    <a:pt x="1021" y="2178"/>
                  </a:lnTo>
                  <a:lnTo>
                    <a:pt x="1026" y="2178"/>
                  </a:lnTo>
                  <a:lnTo>
                    <a:pt x="1031" y="2178"/>
                  </a:lnTo>
                  <a:lnTo>
                    <a:pt x="1036" y="2174"/>
                  </a:lnTo>
                  <a:lnTo>
                    <a:pt x="1036" y="2169"/>
                  </a:lnTo>
                  <a:lnTo>
                    <a:pt x="1041" y="2164"/>
                  </a:lnTo>
                  <a:lnTo>
                    <a:pt x="1041" y="2159"/>
                  </a:lnTo>
                  <a:lnTo>
                    <a:pt x="1045" y="2159"/>
                  </a:lnTo>
                  <a:lnTo>
                    <a:pt x="1045" y="2154"/>
                  </a:lnTo>
                  <a:lnTo>
                    <a:pt x="1050" y="2150"/>
                  </a:lnTo>
                  <a:lnTo>
                    <a:pt x="1055" y="2130"/>
                  </a:lnTo>
                  <a:lnTo>
                    <a:pt x="1060" y="2116"/>
                  </a:lnTo>
                  <a:lnTo>
                    <a:pt x="1065" y="2102"/>
                  </a:lnTo>
                  <a:lnTo>
                    <a:pt x="1069" y="2087"/>
                  </a:lnTo>
                  <a:lnTo>
                    <a:pt x="1074" y="2073"/>
                  </a:lnTo>
                  <a:lnTo>
                    <a:pt x="1079" y="2058"/>
                  </a:lnTo>
                  <a:lnTo>
                    <a:pt x="1084" y="2044"/>
                  </a:lnTo>
                  <a:lnTo>
                    <a:pt x="1089" y="2030"/>
                  </a:lnTo>
                  <a:lnTo>
                    <a:pt x="1089" y="2025"/>
                  </a:lnTo>
                  <a:lnTo>
                    <a:pt x="1089" y="2020"/>
                  </a:lnTo>
                  <a:lnTo>
                    <a:pt x="1089" y="2015"/>
                  </a:lnTo>
                  <a:lnTo>
                    <a:pt x="1089" y="2010"/>
                  </a:lnTo>
                  <a:lnTo>
                    <a:pt x="1089" y="2006"/>
                  </a:lnTo>
                  <a:lnTo>
                    <a:pt x="1089" y="2001"/>
                  </a:lnTo>
                  <a:lnTo>
                    <a:pt x="1089" y="1996"/>
                  </a:lnTo>
                  <a:lnTo>
                    <a:pt x="1089" y="1991"/>
                  </a:lnTo>
                  <a:lnTo>
                    <a:pt x="1084" y="1986"/>
                  </a:lnTo>
                  <a:lnTo>
                    <a:pt x="1079" y="1982"/>
                  </a:lnTo>
                  <a:lnTo>
                    <a:pt x="1079" y="1977"/>
                  </a:lnTo>
                  <a:lnTo>
                    <a:pt x="1074" y="1972"/>
                  </a:lnTo>
                  <a:lnTo>
                    <a:pt x="1074" y="1967"/>
                  </a:lnTo>
                  <a:lnTo>
                    <a:pt x="1069" y="1967"/>
                  </a:lnTo>
                  <a:lnTo>
                    <a:pt x="1065" y="1967"/>
                  </a:lnTo>
                  <a:lnTo>
                    <a:pt x="1060" y="1967"/>
                  </a:lnTo>
                  <a:lnTo>
                    <a:pt x="1055" y="1967"/>
                  </a:lnTo>
                  <a:lnTo>
                    <a:pt x="1050" y="1967"/>
                  </a:lnTo>
                  <a:lnTo>
                    <a:pt x="1045" y="1967"/>
                  </a:lnTo>
                  <a:lnTo>
                    <a:pt x="1041" y="1967"/>
                  </a:lnTo>
                  <a:lnTo>
                    <a:pt x="1041" y="1972"/>
                  </a:lnTo>
                  <a:lnTo>
                    <a:pt x="1041" y="1977"/>
                  </a:lnTo>
                  <a:lnTo>
                    <a:pt x="1041" y="1982"/>
                  </a:lnTo>
                  <a:lnTo>
                    <a:pt x="1041" y="1986"/>
                  </a:lnTo>
                  <a:lnTo>
                    <a:pt x="1041" y="1991"/>
                  </a:lnTo>
                  <a:lnTo>
                    <a:pt x="1041" y="1996"/>
                  </a:lnTo>
                  <a:lnTo>
                    <a:pt x="1041" y="2001"/>
                  </a:lnTo>
                  <a:lnTo>
                    <a:pt x="1041" y="2006"/>
                  </a:lnTo>
                  <a:lnTo>
                    <a:pt x="1041" y="2010"/>
                  </a:lnTo>
                  <a:lnTo>
                    <a:pt x="1036" y="2015"/>
                  </a:lnTo>
                  <a:lnTo>
                    <a:pt x="1036" y="2020"/>
                  </a:lnTo>
                  <a:lnTo>
                    <a:pt x="1036" y="2025"/>
                  </a:lnTo>
                  <a:lnTo>
                    <a:pt x="1031" y="2030"/>
                  </a:lnTo>
                  <a:lnTo>
                    <a:pt x="1031" y="2034"/>
                  </a:lnTo>
                  <a:lnTo>
                    <a:pt x="1031" y="2039"/>
                  </a:lnTo>
                  <a:lnTo>
                    <a:pt x="1031" y="2044"/>
                  </a:lnTo>
                  <a:lnTo>
                    <a:pt x="1021" y="2034"/>
                  </a:lnTo>
                  <a:lnTo>
                    <a:pt x="1017" y="2030"/>
                  </a:lnTo>
                  <a:lnTo>
                    <a:pt x="1012" y="2020"/>
                  </a:lnTo>
                  <a:lnTo>
                    <a:pt x="1007" y="2015"/>
                  </a:lnTo>
                  <a:lnTo>
                    <a:pt x="997" y="2006"/>
                  </a:lnTo>
                  <a:lnTo>
                    <a:pt x="993" y="2001"/>
                  </a:lnTo>
                  <a:lnTo>
                    <a:pt x="988" y="1991"/>
                  </a:lnTo>
                  <a:lnTo>
                    <a:pt x="983" y="1986"/>
                  </a:lnTo>
                  <a:lnTo>
                    <a:pt x="973" y="1982"/>
                  </a:lnTo>
                  <a:lnTo>
                    <a:pt x="969" y="1977"/>
                  </a:lnTo>
                  <a:lnTo>
                    <a:pt x="959" y="1972"/>
                  </a:lnTo>
                  <a:lnTo>
                    <a:pt x="954" y="1967"/>
                  </a:lnTo>
                  <a:lnTo>
                    <a:pt x="945" y="1962"/>
                  </a:lnTo>
                  <a:lnTo>
                    <a:pt x="940" y="1958"/>
                  </a:lnTo>
                  <a:lnTo>
                    <a:pt x="930" y="1953"/>
                  </a:lnTo>
                  <a:lnTo>
                    <a:pt x="926" y="1948"/>
                  </a:lnTo>
                  <a:lnTo>
                    <a:pt x="911" y="1943"/>
                  </a:lnTo>
                  <a:lnTo>
                    <a:pt x="902" y="1938"/>
                  </a:lnTo>
                  <a:lnTo>
                    <a:pt x="892" y="1934"/>
                  </a:lnTo>
                  <a:lnTo>
                    <a:pt x="882" y="1929"/>
                  </a:lnTo>
                  <a:lnTo>
                    <a:pt x="868" y="1924"/>
                  </a:lnTo>
                  <a:lnTo>
                    <a:pt x="858" y="1919"/>
                  </a:lnTo>
                  <a:lnTo>
                    <a:pt x="849" y="1915"/>
                  </a:lnTo>
                  <a:lnTo>
                    <a:pt x="839" y="1910"/>
                  </a:lnTo>
                  <a:lnTo>
                    <a:pt x="830" y="1910"/>
                  </a:lnTo>
                  <a:lnTo>
                    <a:pt x="825" y="1910"/>
                  </a:lnTo>
                  <a:lnTo>
                    <a:pt x="820" y="1905"/>
                  </a:lnTo>
                  <a:lnTo>
                    <a:pt x="815" y="1905"/>
                  </a:lnTo>
                  <a:lnTo>
                    <a:pt x="806" y="1905"/>
                  </a:lnTo>
                  <a:lnTo>
                    <a:pt x="801" y="1905"/>
                  </a:lnTo>
                  <a:lnTo>
                    <a:pt x="796" y="1905"/>
                  </a:lnTo>
                  <a:lnTo>
                    <a:pt x="791" y="1905"/>
                  </a:lnTo>
                  <a:lnTo>
                    <a:pt x="791" y="1915"/>
                  </a:lnTo>
                  <a:lnTo>
                    <a:pt x="791" y="1919"/>
                  </a:lnTo>
                  <a:lnTo>
                    <a:pt x="796" y="1929"/>
                  </a:lnTo>
                  <a:lnTo>
                    <a:pt x="796" y="1934"/>
                  </a:lnTo>
                  <a:lnTo>
                    <a:pt x="796" y="1938"/>
                  </a:lnTo>
                  <a:lnTo>
                    <a:pt x="801" y="1938"/>
                  </a:lnTo>
                  <a:lnTo>
                    <a:pt x="801" y="1943"/>
                  </a:lnTo>
                  <a:lnTo>
                    <a:pt x="806" y="1948"/>
                  </a:lnTo>
                  <a:lnTo>
                    <a:pt x="815" y="1953"/>
                  </a:lnTo>
                  <a:lnTo>
                    <a:pt x="820" y="1962"/>
                  </a:lnTo>
                  <a:lnTo>
                    <a:pt x="830" y="1962"/>
                  </a:lnTo>
                  <a:lnTo>
                    <a:pt x="834" y="1967"/>
                  </a:lnTo>
                  <a:lnTo>
                    <a:pt x="844" y="1972"/>
                  </a:lnTo>
                  <a:lnTo>
                    <a:pt x="854" y="1977"/>
                  </a:lnTo>
                  <a:lnTo>
                    <a:pt x="868" y="1982"/>
                  </a:lnTo>
                  <a:lnTo>
                    <a:pt x="887" y="1986"/>
                  </a:lnTo>
                  <a:lnTo>
                    <a:pt x="897" y="1991"/>
                  </a:lnTo>
                  <a:lnTo>
                    <a:pt x="906" y="1996"/>
                  </a:lnTo>
                  <a:lnTo>
                    <a:pt x="911" y="2001"/>
                  </a:lnTo>
                  <a:lnTo>
                    <a:pt x="921" y="2006"/>
                  </a:lnTo>
                  <a:lnTo>
                    <a:pt x="926" y="2010"/>
                  </a:lnTo>
                  <a:lnTo>
                    <a:pt x="935" y="2020"/>
                  </a:lnTo>
                  <a:lnTo>
                    <a:pt x="950" y="2030"/>
                  </a:lnTo>
                  <a:lnTo>
                    <a:pt x="964" y="2044"/>
                  </a:lnTo>
                  <a:lnTo>
                    <a:pt x="969" y="2049"/>
                  </a:lnTo>
                  <a:lnTo>
                    <a:pt x="973" y="2054"/>
                  </a:lnTo>
                  <a:lnTo>
                    <a:pt x="978" y="2058"/>
                  </a:lnTo>
                  <a:lnTo>
                    <a:pt x="983" y="2068"/>
                  </a:lnTo>
                  <a:lnTo>
                    <a:pt x="988" y="2073"/>
                  </a:lnTo>
                  <a:lnTo>
                    <a:pt x="993" y="2078"/>
                  </a:lnTo>
                  <a:lnTo>
                    <a:pt x="997" y="2082"/>
                  </a:lnTo>
                  <a:lnTo>
                    <a:pt x="1002" y="2092"/>
                  </a:lnTo>
                  <a:lnTo>
                    <a:pt x="1002" y="2097"/>
                  </a:lnTo>
                  <a:lnTo>
                    <a:pt x="1002" y="2102"/>
                  </a:lnTo>
                  <a:lnTo>
                    <a:pt x="1002" y="2106"/>
                  </a:lnTo>
                  <a:lnTo>
                    <a:pt x="1002" y="2111"/>
                  </a:lnTo>
                  <a:lnTo>
                    <a:pt x="1002" y="2116"/>
                  </a:lnTo>
                  <a:lnTo>
                    <a:pt x="997" y="2121"/>
                  </a:lnTo>
                  <a:lnTo>
                    <a:pt x="993" y="2126"/>
                  </a:lnTo>
                  <a:lnTo>
                    <a:pt x="988" y="2130"/>
                  </a:lnTo>
                  <a:lnTo>
                    <a:pt x="988" y="2135"/>
                  </a:lnTo>
                  <a:lnTo>
                    <a:pt x="983" y="2140"/>
                  </a:lnTo>
                  <a:lnTo>
                    <a:pt x="983" y="2145"/>
                  </a:lnTo>
                  <a:lnTo>
                    <a:pt x="978" y="2150"/>
                  </a:lnTo>
                  <a:lnTo>
                    <a:pt x="978" y="2154"/>
                  </a:lnTo>
                  <a:lnTo>
                    <a:pt x="983" y="2159"/>
                  </a:lnTo>
                  <a:lnTo>
                    <a:pt x="983" y="2164"/>
                  </a:lnTo>
                  <a:lnTo>
                    <a:pt x="983" y="2169"/>
                  </a:lnTo>
                  <a:lnTo>
                    <a:pt x="988" y="2174"/>
                  </a:lnTo>
                  <a:lnTo>
                    <a:pt x="988" y="2178"/>
                  </a:lnTo>
                  <a:lnTo>
                    <a:pt x="993" y="2178"/>
                  </a:lnTo>
                  <a:lnTo>
                    <a:pt x="997" y="2178"/>
                  </a:lnTo>
                  <a:lnTo>
                    <a:pt x="997" y="2183"/>
                  </a:lnTo>
                  <a:lnTo>
                    <a:pt x="1002" y="2183"/>
                  </a:lnTo>
                  <a:close/>
                  <a:moveTo>
                    <a:pt x="201" y="1804"/>
                  </a:moveTo>
                  <a:lnTo>
                    <a:pt x="206" y="1799"/>
                  </a:lnTo>
                  <a:lnTo>
                    <a:pt x="211" y="1795"/>
                  </a:lnTo>
                  <a:lnTo>
                    <a:pt x="216" y="1790"/>
                  </a:lnTo>
                  <a:lnTo>
                    <a:pt x="221" y="1785"/>
                  </a:lnTo>
                  <a:lnTo>
                    <a:pt x="230" y="1775"/>
                  </a:lnTo>
                  <a:lnTo>
                    <a:pt x="245" y="1761"/>
                  </a:lnTo>
                  <a:lnTo>
                    <a:pt x="264" y="1737"/>
                  </a:lnTo>
                  <a:lnTo>
                    <a:pt x="288" y="1713"/>
                  </a:lnTo>
                  <a:lnTo>
                    <a:pt x="293" y="1708"/>
                  </a:lnTo>
                  <a:lnTo>
                    <a:pt x="297" y="1703"/>
                  </a:lnTo>
                  <a:lnTo>
                    <a:pt x="302" y="1699"/>
                  </a:lnTo>
                  <a:lnTo>
                    <a:pt x="312" y="1694"/>
                  </a:lnTo>
                  <a:lnTo>
                    <a:pt x="317" y="1689"/>
                  </a:lnTo>
                  <a:lnTo>
                    <a:pt x="321" y="1684"/>
                  </a:lnTo>
                  <a:lnTo>
                    <a:pt x="326" y="1679"/>
                  </a:lnTo>
                  <a:lnTo>
                    <a:pt x="336" y="1675"/>
                  </a:lnTo>
                  <a:lnTo>
                    <a:pt x="360" y="1660"/>
                  </a:lnTo>
                  <a:lnTo>
                    <a:pt x="388" y="1646"/>
                  </a:lnTo>
                  <a:lnTo>
                    <a:pt x="417" y="1631"/>
                  </a:lnTo>
                  <a:lnTo>
                    <a:pt x="441" y="1622"/>
                  </a:lnTo>
                  <a:lnTo>
                    <a:pt x="470" y="1607"/>
                  </a:lnTo>
                  <a:lnTo>
                    <a:pt x="499" y="1593"/>
                  </a:lnTo>
                  <a:lnTo>
                    <a:pt x="523" y="1579"/>
                  </a:lnTo>
                  <a:lnTo>
                    <a:pt x="551" y="1564"/>
                  </a:lnTo>
                  <a:lnTo>
                    <a:pt x="547" y="1555"/>
                  </a:lnTo>
                  <a:lnTo>
                    <a:pt x="547" y="1545"/>
                  </a:lnTo>
                  <a:lnTo>
                    <a:pt x="547" y="1535"/>
                  </a:lnTo>
                  <a:lnTo>
                    <a:pt x="542" y="1526"/>
                  </a:lnTo>
                  <a:lnTo>
                    <a:pt x="542" y="1516"/>
                  </a:lnTo>
                  <a:lnTo>
                    <a:pt x="537" y="1507"/>
                  </a:lnTo>
                  <a:lnTo>
                    <a:pt x="537" y="1497"/>
                  </a:lnTo>
                  <a:lnTo>
                    <a:pt x="537" y="1487"/>
                  </a:lnTo>
                  <a:lnTo>
                    <a:pt x="518" y="1492"/>
                  </a:lnTo>
                  <a:lnTo>
                    <a:pt x="499" y="1502"/>
                  </a:lnTo>
                  <a:lnTo>
                    <a:pt x="484" y="1507"/>
                  </a:lnTo>
                  <a:lnTo>
                    <a:pt x="465" y="1516"/>
                  </a:lnTo>
                  <a:lnTo>
                    <a:pt x="446" y="1521"/>
                  </a:lnTo>
                  <a:lnTo>
                    <a:pt x="432" y="1531"/>
                  </a:lnTo>
                  <a:lnTo>
                    <a:pt x="412" y="1535"/>
                  </a:lnTo>
                  <a:lnTo>
                    <a:pt x="398" y="1545"/>
                  </a:lnTo>
                  <a:lnTo>
                    <a:pt x="379" y="1555"/>
                  </a:lnTo>
                  <a:lnTo>
                    <a:pt x="364" y="1569"/>
                  </a:lnTo>
                  <a:lnTo>
                    <a:pt x="345" y="1579"/>
                  </a:lnTo>
                  <a:lnTo>
                    <a:pt x="331" y="1593"/>
                  </a:lnTo>
                  <a:lnTo>
                    <a:pt x="312" y="1603"/>
                  </a:lnTo>
                  <a:lnTo>
                    <a:pt x="297" y="1617"/>
                  </a:lnTo>
                  <a:lnTo>
                    <a:pt x="278" y="1627"/>
                  </a:lnTo>
                  <a:lnTo>
                    <a:pt x="264" y="1641"/>
                  </a:lnTo>
                  <a:lnTo>
                    <a:pt x="259" y="1646"/>
                  </a:lnTo>
                  <a:lnTo>
                    <a:pt x="254" y="1655"/>
                  </a:lnTo>
                  <a:lnTo>
                    <a:pt x="249" y="1660"/>
                  </a:lnTo>
                  <a:lnTo>
                    <a:pt x="240" y="1670"/>
                  </a:lnTo>
                  <a:lnTo>
                    <a:pt x="235" y="1679"/>
                  </a:lnTo>
                  <a:lnTo>
                    <a:pt x="230" y="1694"/>
                  </a:lnTo>
                  <a:lnTo>
                    <a:pt x="221" y="1713"/>
                  </a:lnTo>
                  <a:lnTo>
                    <a:pt x="206" y="1737"/>
                  </a:lnTo>
                  <a:lnTo>
                    <a:pt x="206" y="1747"/>
                  </a:lnTo>
                  <a:lnTo>
                    <a:pt x="206" y="1751"/>
                  </a:lnTo>
                  <a:lnTo>
                    <a:pt x="201" y="1761"/>
                  </a:lnTo>
                  <a:lnTo>
                    <a:pt x="201" y="1771"/>
                  </a:lnTo>
                  <a:lnTo>
                    <a:pt x="201" y="1780"/>
                  </a:lnTo>
                  <a:lnTo>
                    <a:pt x="201" y="1785"/>
                  </a:lnTo>
                  <a:lnTo>
                    <a:pt x="201" y="1795"/>
                  </a:lnTo>
                  <a:lnTo>
                    <a:pt x="201" y="1804"/>
                  </a:lnTo>
                  <a:close/>
                  <a:moveTo>
                    <a:pt x="1026" y="1631"/>
                  </a:moveTo>
                  <a:lnTo>
                    <a:pt x="1031" y="1631"/>
                  </a:lnTo>
                  <a:lnTo>
                    <a:pt x="1036" y="1631"/>
                  </a:lnTo>
                  <a:lnTo>
                    <a:pt x="1041" y="1631"/>
                  </a:lnTo>
                  <a:lnTo>
                    <a:pt x="1045" y="1627"/>
                  </a:lnTo>
                  <a:lnTo>
                    <a:pt x="1050" y="1627"/>
                  </a:lnTo>
                  <a:lnTo>
                    <a:pt x="1055" y="1627"/>
                  </a:lnTo>
                  <a:lnTo>
                    <a:pt x="1065" y="1627"/>
                  </a:lnTo>
                  <a:lnTo>
                    <a:pt x="1069" y="1627"/>
                  </a:lnTo>
                  <a:lnTo>
                    <a:pt x="1074" y="1622"/>
                  </a:lnTo>
                  <a:lnTo>
                    <a:pt x="1084" y="1612"/>
                  </a:lnTo>
                  <a:lnTo>
                    <a:pt x="1093" y="1607"/>
                  </a:lnTo>
                  <a:lnTo>
                    <a:pt x="1098" y="1598"/>
                  </a:lnTo>
                  <a:lnTo>
                    <a:pt x="1108" y="1593"/>
                  </a:lnTo>
                  <a:lnTo>
                    <a:pt x="1117" y="1583"/>
                  </a:lnTo>
                  <a:lnTo>
                    <a:pt x="1122" y="1579"/>
                  </a:lnTo>
                  <a:lnTo>
                    <a:pt x="1132" y="1574"/>
                  </a:lnTo>
                  <a:lnTo>
                    <a:pt x="1141" y="1559"/>
                  </a:lnTo>
                  <a:lnTo>
                    <a:pt x="1151" y="1545"/>
                  </a:lnTo>
                  <a:lnTo>
                    <a:pt x="1156" y="1531"/>
                  </a:lnTo>
                  <a:lnTo>
                    <a:pt x="1165" y="1516"/>
                  </a:lnTo>
                  <a:lnTo>
                    <a:pt x="1175" y="1502"/>
                  </a:lnTo>
                  <a:lnTo>
                    <a:pt x="1184" y="1487"/>
                  </a:lnTo>
                  <a:lnTo>
                    <a:pt x="1189" y="1478"/>
                  </a:lnTo>
                  <a:lnTo>
                    <a:pt x="1199" y="1463"/>
                  </a:lnTo>
                  <a:lnTo>
                    <a:pt x="1204" y="1454"/>
                  </a:lnTo>
                  <a:lnTo>
                    <a:pt x="1204" y="1449"/>
                  </a:lnTo>
                  <a:lnTo>
                    <a:pt x="1208" y="1444"/>
                  </a:lnTo>
                  <a:lnTo>
                    <a:pt x="1208" y="1435"/>
                  </a:lnTo>
                  <a:lnTo>
                    <a:pt x="1213" y="1430"/>
                  </a:lnTo>
                  <a:lnTo>
                    <a:pt x="1213" y="1420"/>
                  </a:lnTo>
                  <a:lnTo>
                    <a:pt x="1218" y="1415"/>
                  </a:lnTo>
                  <a:lnTo>
                    <a:pt x="1218" y="1411"/>
                  </a:lnTo>
                  <a:lnTo>
                    <a:pt x="1223" y="1396"/>
                  </a:lnTo>
                  <a:lnTo>
                    <a:pt x="1223" y="1387"/>
                  </a:lnTo>
                  <a:lnTo>
                    <a:pt x="1228" y="1372"/>
                  </a:lnTo>
                  <a:lnTo>
                    <a:pt x="1228" y="1363"/>
                  </a:lnTo>
                  <a:lnTo>
                    <a:pt x="1232" y="1348"/>
                  </a:lnTo>
                  <a:lnTo>
                    <a:pt x="1232" y="1339"/>
                  </a:lnTo>
                  <a:lnTo>
                    <a:pt x="1237" y="1324"/>
                  </a:lnTo>
                  <a:lnTo>
                    <a:pt x="1237" y="1315"/>
                  </a:lnTo>
                  <a:lnTo>
                    <a:pt x="1237" y="1300"/>
                  </a:lnTo>
                  <a:lnTo>
                    <a:pt x="1237" y="1286"/>
                  </a:lnTo>
                  <a:lnTo>
                    <a:pt x="1237" y="1272"/>
                  </a:lnTo>
                  <a:lnTo>
                    <a:pt x="1242" y="1252"/>
                  </a:lnTo>
                  <a:lnTo>
                    <a:pt x="1242" y="1238"/>
                  </a:lnTo>
                  <a:lnTo>
                    <a:pt x="1242" y="1228"/>
                  </a:lnTo>
                  <a:lnTo>
                    <a:pt x="1242" y="1214"/>
                  </a:lnTo>
                  <a:lnTo>
                    <a:pt x="1242" y="1200"/>
                  </a:lnTo>
                  <a:lnTo>
                    <a:pt x="1242" y="1190"/>
                  </a:lnTo>
                  <a:lnTo>
                    <a:pt x="1242" y="1180"/>
                  </a:lnTo>
                  <a:lnTo>
                    <a:pt x="1237" y="1176"/>
                  </a:lnTo>
                  <a:lnTo>
                    <a:pt x="1237" y="1166"/>
                  </a:lnTo>
                  <a:lnTo>
                    <a:pt x="1237" y="1156"/>
                  </a:lnTo>
                  <a:lnTo>
                    <a:pt x="1237" y="1152"/>
                  </a:lnTo>
                  <a:lnTo>
                    <a:pt x="1232" y="1142"/>
                  </a:lnTo>
                  <a:lnTo>
                    <a:pt x="1232" y="1137"/>
                  </a:lnTo>
                  <a:lnTo>
                    <a:pt x="1228" y="1128"/>
                  </a:lnTo>
                  <a:lnTo>
                    <a:pt x="1228" y="1118"/>
                  </a:lnTo>
                  <a:lnTo>
                    <a:pt x="1223" y="1108"/>
                  </a:lnTo>
                  <a:lnTo>
                    <a:pt x="1218" y="1099"/>
                  </a:lnTo>
                  <a:lnTo>
                    <a:pt x="1213" y="1089"/>
                  </a:lnTo>
                  <a:lnTo>
                    <a:pt x="1213" y="1080"/>
                  </a:lnTo>
                  <a:lnTo>
                    <a:pt x="1208" y="1070"/>
                  </a:lnTo>
                  <a:lnTo>
                    <a:pt x="1204" y="1060"/>
                  </a:lnTo>
                  <a:lnTo>
                    <a:pt x="1194" y="1046"/>
                  </a:lnTo>
                  <a:lnTo>
                    <a:pt x="1184" y="1027"/>
                  </a:lnTo>
                  <a:lnTo>
                    <a:pt x="1175" y="1012"/>
                  </a:lnTo>
                  <a:lnTo>
                    <a:pt x="1165" y="998"/>
                  </a:lnTo>
                  <a:lnTo>
                    <a:pt x="1156" y="979"/>
                  </a:lnTo>
                  <a:lnTo>
                    <a:pt x="1146" y="964"/>
                  </a:lnTo>
                  <a:lnTo>
                    <a:pt x="1137" y="950"/>
                  </a:lnTo>
                  <a:lnTo>
                    <a:pt x="1127" y="936"/>
                  </a:lnTo>
                  <a:lnTo>
                    <a:pt x="1117" y="921"/>
                  </a:lnTo>
                  <a:lnTo>
                    <a:pt x="1108" y="907"/>
                  </a:lnTo>
                  <a:lnTo>
                    <a:pt x="1093" y="892"/>
                  </a:lnTo>
                  <a:lnTo>
                    <a:pt x="1084" y="878"/>
                  </a:lnTo>
                  <a:lnTo>
                    <a:pt x="1074" y="868"/>
                  </a:lnTo>
                  <a:lnTo>
                    <a:pt x="1065" y="854"/>
                  </a:lnTo>
                  <a:lnTo>
                    <a:pt x="1055" y="840"/>
                  </a:lnTo>
                  <a:lnTo>
                    <a:pt x="1045" y="825"/>
                  </a:lnTo>
                  <a:lnTo>
                    <a:pt x="1041" y="825"/>
                  </a:lnTo>
                  <a:lnTo>
                    <a:pt x="1036" y="825"/>
                  </a:lnTo>
                  <a:lnTo>
                    <a:pt x="1031" y="830"/>
                  </a:lnTo>
                  <a:lnTo>
                    <a:pt x="1026" y="830"/>
                  </a:lnTo>
                  <a:lnTo>
                    <a:pt x="1021" y="830"/>
                  </a:lnTo>
                  <a:lnTo>
                    <a:pt x="1017" y="830"/>
                  </a:lnTo>
                  <a:lnTo>
                    <a:pt x="1012" y="830"/>
                  </a:lnTo>
                  <a:lnTo>
                    <a:pt x="1007" y="830"/>
                  </a:lnTo>
                  <a:lnTo>
                    <a:pt x="1007" y="835"/>
                  </a:lnTo>
                  <a:lnTo>
                    <a:pt x="1007" y="840"/>
                  </a:lnTo>
                  <a:lnTo>
                    <a:pt x="1012" y="844"/>
                  </a:lnTo>
                  <a:lnTo>
                    <a:pt x="1012" y="849"/>
                  </a:lnTo>
                  <a:lnTo>
                    <a:pt x="1012" y="854"/>
                  </a:lnTo>
                  <a:lnTo>
                    <a:pt x="1021" y="868"/>
                  </a:lnTo>
                  <a:lnTo>
                    <a:pt x="1026" y="883"/>
                  </a:lnTo>
                  <a:lnTo>
                    <a:pt x="1036" y="892"/>
                  </a:lnTo>
                  <a:lnTo>
                    <a:pt x="1041" y="897"/>
                  </a:lnTo>
                  <a:lnTo>
                    <a:pt x="1045" y="902"/>
                  </a:lnTo>
                  <a:lnTo>
                    <a:pt x="1050" y="912"/>
                  </a:lnTo>
                  <a:lnTo>
                    <a:pt x="1055" y="916"/>
                  </a:lnTo>
                  <a:lnTo>
                    <a:pt x="1060" y="926"/>
                  </a:lnTo>
                  <a:lnTo>
                    <a:pt x="1060" y="931"/>
                  </a:lnTo>
                  <a:lnTo>
                    <a:pt x="1060" y="936"/>
                  </a:lnTo>
                  <a:lnTo>
                    <a:pt x="1065" y="940"/>
                  </a:lnTo>
                  <a:lnTo>
                    <a:pt x="1065" y="945"/>
                  </a:lnTo>
                  <a:lnTo>
                    <a:pt x="1065" y="950"/>
                  </a:lnTo>
                  <a:lnTo>
                    <a:pt x="1065" y="955"/>
                  </a:lnTo>
                  <a:lnTo>
                    <a:pt x="1055" y="969"/>
                  </a:lnTo>
                  <a:lnTo>
                    <a:pt x="1045" y="979"/>
                  </a:lnTo>
                  <a:lnTo>
                    <a:pt x="1036" y="988"/>
                  </a:lnTo>
                  <a:lnTo>
                    <a:pt x="1031" y="998"/>
                  </a:lnTo>
                  <a:lnTo>
                    <a:pt x="1026" y="1008"/>
                  </a:lnTo>
                  <a:lnTo>
                    <a:pt x="1017" y="1022"/>
                  </a:lnTo>
                  <a:lnTo>
                    <a:pt x="1007" y="1036"/>
                  </a:lnTo>
                  <a:lnTo>
                    <a:pt x="993" y="1060"/>
                  </a:lnTo>
                  <a:lnTo>
                    <a:pt x="983" y="1075"/>
                  </a:lnTo>
                  <a:lnTo>
                    <a:pt x="978" y="1094"/>
                  </a:lnTo>
                  <a:lnTo>
                    <a:pt x="969" y="1108"/>
                  </a:lnTo>
                  <a:lnTo>
                    <a:pt x="964" y="1128"/>
                  </a:lnTo>
                  <a:lnTo>
                    <a:pt x="954" y="1142"/>
                  </a:lnTo>
                  <a:lnTo>
                    <a:pt x="950" y="1161"/>
                  </a:lnTo>
                  <a:lnTo>
                    <a:pt x="945" y="1176"/>
                  </a:lnTo>
                  <a:lnTo>
                    <a:pt x="935" y="1195"/>
                  </a:lnTo>
                  <a:lnTo>
                    <a:pt x="930" y="1219"/>
                  </a:lnTo>
                  <a:lnTo>
                    <a:pt x="926" y="1243"/>
                  </a:lnTo>
                  <a:lnTo>
                    <a:pt x="921" y="1262"/>
                  </a:lnTo>
                  <a:lnTo>
                    <a:pt x="916" y="1286"/>
                  </a:lnTo>
                  <a:lnTo>
                    <a:pt x="911" y="1310"/>
                  </a:lnTo>
                  <a:lnTo>
                    <a:pt x="906" y="1334"/>
                  </a:lnTo>
                  <a:lnTo>
                    <a:pt x="902" y="1358"/>
                  </a:lnTo>
                  <a:lnTo>
                    <a:pt x="897" y="1382"/>
                  </a:lnTo>
                  <a:lnTo>
                    <a:pt x="897" y="1396"/>
                  </a:lnTo>
                  <a:lnTo>
                    <a:pt x="897" y="1411"/>
                  </a:lnTo>
                  <a:lnTo>
                    <a:pt x="897" y="1425"/>
                  </a:lnTo>
                  <a:lnTo>
                    <a:pt x="897" y="1439"/>
                  </a:lnTo>
                  <a:lnTo>
                    <a:pt x="897" y="1454"/>
                  </a:lnTo>
                  <a:lnTo>
                    <a:pt x="897" y="1468"/>
                  </a:lnTo>
                  <a:lnTo>
                    <a:pt x="897" y="1487"/>
                  </a:lnTo>
                  <a:lnTo>
                    <a:pt x="897" y="1502"/>
                  </a:lnTo>
                  <a:lnTo>
                    <a:pt x="902" y="1516"/>
                  </a:lnTo>
                  <a:lnTo>
                    <a:pt x="906" y="1526"/>
                  </a:lnTo>
                  <a:lnTo>
                    <a:pt x="906" y="1535"/>
                  </a:lnTo>
                  <a:lnTo>
                    <a:pt x="911" y="1540"/>
                  </a:lnTo>
                  <a:lnTo>
                    <a:pt x="916" y="1550"/>
                  </a:lnTo>
                  <a:lnTo>
                    <a:pt x="916" y="1555"/>
                  </a:lnTo>
                  <a:lnTo>
                    <a:pt x="921" y="1564"/>
                  </a:lnTo>
                  <a:lnTo>
                    <a:pt x="930" y="1574"/>
                  </a:lnTo>
                  <a:lnTo>
                    <a:pt x="935" y="1579"/>
                  </a:lnTo>
                  <a:lnTo>
                    <a:pt x="940" y="1583"/>
                  </a:lnTo>
                  <a:lnTo>
                    <a:pt x="945" y="1593"/>
                  </a:lnTo>
                  <a:lnTo>
                    <a:pt x="950" y="1598"/>
                  </a:lnTo>
                  <a:lnTo>
                    <a:pt x="954" y="1603"/>
                  </a:lnTo>
                  <a:lnTo>
                    <a:pt x="959" y="1607"/>
                  </a:lnTo>
                  <a:lnTo>
                    <a:pt x="964" y="1612"/>
                  </a:lnTo>
                  <a:lnTo>
                    <a:pt x="973" y="1617"/>
                  </a:lnTo>
                  <a:lnTo>
                    <a:pt x="978" y="1622"/>
                  </a:lnTo>
                  <a:lnTo>
                    <a:pt x="983" y="1622"/>
                  </a:lnTo>
                  <a:lnTo>
                    <a:pt x="993" y="1622"/>
                  </a:lnTo>
                  <a:lnTo>
                    <a:pt x="997" y="1627"/>
                  </a:lnTo>
                  <a:lnTo>
                    <a:pt x="1007" y="1627"/>
                  </a:lnTo>
                  <a:lnTo>
                    <a:pt x="1012" y="1631"/>
                  </a:lnTo>
                  <a:lnTo>
                    <a:pt x="1017" y="1631"/>
                  </a:lnTo>
                  <a:lnTo>
                    <a:pt x="1026" y="1631"/>
                  </a:lnTo>
                  <a:close/>
                  <a:moveTo>
                    <a:pt x="1755" y="1603"/>
                  </a:moveTo>
                  <a:lnTo>
                    <a:pt x="1760" y="1603"/>
                  </a:lnTo>
                  <a:lnTo>
                    <a:pt x="1765" y="1603"/>
                  </a:lnTo>
                  <a:lnTo>
                    <a:pt x="1770" y="1603"/>
                  </a:lnTo>
                  <a:lnTo>
                    <a:pt x="1774" y="1603"/>
                  </a:lnTo>
                  <a:lnTo>
                    <a:pt x="1779" y="1603"/>
                  </a:lnTo>
                  <a:lnTo>
                    <a:pt x="1784" y="1603"/>
                  </a:lnTo>
                  <a:lnTo>
                    <a:pt x="1784" y="1593"/>
                  </a:lnTo>
                  <a:lnTo>
                    <a:pt x="1784" y="1588"/>
                  </a:lnTo>
                  <a:lnTo>
                    <a:pt x="1784" y="1583"/>
                  </a:lnTo>
                  <a:lnTo>
                    <a:pt x="1784" y="1579"/>
                  </a:lnTo>
                  <a:lnTo>
                    <a:pt x="1784" y="1574"/>
                  </a:lnTo>
                  <a:lnTo>
                    <a:pt x="1784" y="1569"/>
                  </a:lnTo>
                  <a:lnTo>
                    <a:pt x="1784" y="1564"/>
                  </a:lnTo>
                  <a:lnTo>
                    <a:pt x="1784" y="1559"/>
                  </a:lnTo>
                  <a:lnTo>
                    <a:pt x="1779" y="1555"/>
                  </a:lnTo>
                  <a:lnTo>
                    <a:pt x="1774" y="1550"/>
                  </a:lnTo>
                  <a:lnTo>
                    <a:pt x="1774" y="1545"/>
                  </a:lnTo>
                  <a:lnTo>
                    <a:pt x="1765" y="1540"/>
                  </a:lnTo>
                  <a:lnTo>
                    <a:pt x="1760" y="1535"/>
                  </a:lnTo>
                  <a:lnTo>
                    <a:pt x="1750" y="1526"/>
                  </a:lnTo>
                  <a:lnTo>
                    <a:pt x="1736" y="1516"/>
                  </a:lnTo>
                  <a:lnTo>
                    <a:pt x="1717" y="1502"/>
                  </a:lnTo>
                  <a:lnTo>
                    <a:pt x="1731" y="1492"/>
                  </a:lnTo>
                  <a:lnTo>
                    <a:pt x="1750" y="1483"/>
                  </a:lnTo>
                  <a:lnTo>
                    <a:pt x="1765" y="1473"/>
                  </a:lnTo>
                  <a:lnTo>
                    <a:pt x="1784" y="1468"/>
                  </a:lnTo>
                  <a:lnTo>
                    <a:pt x="1803" y="1459"/>
                  </a:lnTo>
                  <a:lnTo>
                    <a:pt x="1817" y="1449"/>
                  </a:lnTo>
                  <a:lnTo>
                    <a:pt x="1837" y="1439"/>
                  </a:lnTo>
                  <a:lnTo>
                    <a:pt x="1851" y="1435"/>
                  </a:lnTo>
                  <a:lnTo>
                    <a:pt x="1851" y="1430"/>
                  </a:lnTo>
                  <a:lnTo>
                    <a:pt x="1856" y="1430"/>
                  </a:lnTo>
                  <a:lnTo>
                    <a:pt x="1856" y="1425"/>
                  </a:lnTo>
                  <a:lnTo>
                    <a:pt x="1856" y="1420"/>
                  </a:lnTo>
                  <a:lnTo>
                    <a:pt x="1856" y="1415"/>
                  </a:lnTo>
                  <a:lnTo>
                    <a:pt x="1851" y="1411"/>
                  </a:lnTo>
                  <a:lnTo>
                    <a:pt x="1851" y="1406"/>
                  </a:lnTo>
                  <a:lnTo>
                    <a:pt x="1846" y="1401"/>
                  </a:lnTo>
                  <a:lnTo>
                    <a:pt x="1846" y="1396"/>
                  </a:lnTo>
                  <a:lnTo>
                    <a:pt x="1846" y="1391"/>
                  </a:lnTo>
                  <a:lnTo>
                    <a:pt x="1841" y="1387"/>
                  </a:lnTo>
                  <a:lnTo>
                    <a:pt x="1841" y="1382"/>
                  </a:lnTo>
                  <a:lnTo>
                    <a:pt x="1837" y="1377"/>
                  </a:lnTo>
                  <a:lnTo>
                    <a:pt x="1832" y="1377"/>
                  </a:lnTo>
                  <a:lnTo>
                    <a:pt x="1827" y="1377"/>
                  </a:lnTo>
                  <a:lnTo>
                    <a:pt x="1822" y="1372"/>
                  </a:lnTo>
                  <a:lnTo>
                    <a:pt x="1813" y="1372"/>
                  </a:lnTo>
                  <a:lnTo>
                    <a:pt x="1808" y="1372"/>
                  </a:lnTo>
                  <a:lnTo>
                    <a:pt x="1794" y="1368"/>
                  </a:lnTo>
                  <a:lnTo>
                    <a:pt x="1779" y="1368"/>
                  </a:lnTo>
                  <a:lnTo>
                    <a:pt x="1774" y="1368"/>
                  </a:lnTo>
                  <a:lnTo>
                    <a:pt x="1770" y="1372"/>
                  </a:lnTo>
                  <a:lnTo>
                    <a:pt x="1765" y="1372"/>
                  </a:lnTo>
                  <a:lnTo>
                    <a:pt x="1760" y="1377"/>
                  </a:lnTo>
                  <a:lnTo>
                    <a:pt x="1755" y="1377"/>
                  </a:lnTo>
                  <a:lnTo>
                    <a:pt x="1750" y="1382"/>
                  </a:lnTo>
                  <a:lnTo>
                    <a:pt x="1746" y="1382"/>
                  </a:lnTo>
                  <a:lnTo>
                    <a:pt x="1741" y="1387"/>
                  </a:lnTo>
                  <a:lnTo>
                    <a:pt x="1702" y="1420"/>
                  </a:lnTo>
                  <a:lnTo>
                    <a:pt x="1674" y="1444"/>
                  </a:lnTo>
                  <a:lnTo>
                    <a:pt x="1650" y="1463"/>
                  </a:lnTo>
                  <a:lnTo>
                    <a:pt x="1635" y="1473"/>
                  </a:lnTo>
                  <a:lnTo>
                    <a:pt x="1626" y="1483"/>
                  </a:lnTo>
                  <a:lnTo>
                    <a:pt x="1621" y="1492"/>
                  </a:lnTo>
                  <a:lnTo>
                    <a:pt x="1616" y="1497"/>
                  </a:lnTo>
                  <a:lnTo>
                    <a:pt x="1611" y="1502"/>
                  </a:lnTo>
                  <a:lnTo>
                    <a:pt x="1611" y="1507"/>
                  </a:lnTo>
                  <a:lnTo>
                    <a:pt x="1611" y="1511"/>
                  </a:lnTo>
                  <a:lnTo>
                    <a:pt x="1616" y="1511"/>
                  </a:lnTo>
                  <a:lnTo>
                    <a:pt x="1616" y="1516"/>
                  </a:lnTo>
                  <a:lnTo>
                    <a:pt x="1616" y="1521"/>
                  </a:lnTo>
                  <a:lnTo>
                    <a:pt x="1616" y="1526"/>
                  </a:lnTo>
                  <a:lnTo>
                    <a:pt x="1621" y="1526"/>
                  </a:lnTo>
                  <a:lnTo>
                    <a:pt x="1621" y="1531"/>
                  </a:lnTo>
                  <a:lnTo>
                    <a:pt x="1626" y="1531"/>
                  </a:lnTo>
                  <a:lnTo>
                    <a:pt x="1630" y="1535"/>
                  </a:lnTo>
                  <a:lnTo>
                    <a:pt x="1635" y="1535"/>
                  </a:lnTo>
                  <a:lnTo>
                    <a:pt x="1635" y="1540"/>
                  </a:lnTo>
                  <a:lnTo>
                    <a:pt x="1640" y="1540"/>
                  </a:lnTo>
                  <a:lnTo>
                    <a:pt x="1645" y="1540"/>
                  </a:lnTo>
                  <a:lnTo>
                    <a:pt x="1650" y="1540"/>
                  </a:lnTo>
                  <a:lnTo>
                    <a:pt x="1654" y="1540"/>
                  </a:lnTo>
                  <a:lnTo>
                    <a:pt x="1659" y="1540"/>
                  </a:lnTo>
                  <a:lnTo>
                    <a:pt x="1669" y="1545"/>
                  </a:lnTo>
                  <a:lnTo>
                    <a:pt x="1678" y="1545"/>
                  </a:lnTo>
                  <a:lnTo>
                    <a:pt x="1688" y="1550"/>
                  </a:lnTo>
                  <a:lnTo>
                    <a:pt x="1707" y="1555"/>
                  </a:lnTo>
                  <a:lnTo>
                    <a:pt x="1712" y="1559"/>
                  </a:lnTo>
                  <a:lnTo>
                    <a:pt x="1717" y="1569"/>
                  </a:lnTo>
                  <a:lnTo>
                    <a:pt x="1726" y="1574"/>
                  </a:lnTo>
                  <a:lnTo>
                    <a:pt x="1731" y="1579"/>
                  </a:lnTo>
                  <a:lnTo>
                    <a:pt x="1736" y="1583"/>
                  </a:lnTo>
                  <a:lnTo>
                    <a:pt x="1741" y="1593"/>
                  </a:lnTo>
                  <a:lnTo>
                    <a:pt x="1750" y="1598"/>
                  </a:lnTo>
                  <a:lnTo>
                    <a:pt x="1755" y="1603"/>
                  </a:lnTo>
                  <a:close/>
                  <a:moveTo>
                    <a:pt x="288" y="1516"/>
                  </a:moveTo>
                  <a:lnTo>
                    <a:pt x="293" y="1516"/>
                  </a:lnTo>
                  <a:lnTo>
                    <a:pt x="297" y="1516"/>
                  </a:lnTo>
                  <a:lnTo>
                    <a:pt x="302" y="1516"/>
                  </a:lnTo>
                  <a:lnTo>
                    <a:pt x="307" y="1516"/>
                  </a:lnTo>
                  <a:lnTo>
                    <a:pt x="312" y="1516"/>
                  </a:lnTo>
                  <a:lnTo>
                    <a:pt x="317" y="1516"/>
                  </a:lnTo>
                  <a:lnTo>
                    <a:pt x="321" y="1516"/>
                  </a:lnTo>
                  <a:lnTo>
                    <a:pt x="326" y="1511"/>
                  </a:lnTo>
                  <a:lnTo>
                    <a:pt x="331" y="1507"/>
                  </a:lnTo>
                  <a:lnTo>
                    <a:pt x="340" y="1507"/>
                  </a:lnTo>
                  <a:lnTo>
                    <a:pt x="345" y="1502"/>
                  </a:lnTo>
                  <a:lnTo>
                    <a:pt x="355" y="1497"/>
                  </a:lnTo>
                  <a:lnTo>
                    <a:pt x="360" y="1492"/>
                  </a:lnTo>
                  <a:lnTo>
                    <a:pt x="364" y="1487"/>
                  </a:lnTo>
                  <a:lnTo>
                    <a:pt x="374" y="1483"/>
                  </a:lnTo>
                  <a:lnTo>
                    <a:pt x="379" y="1478"/>
                  </a:lnTo>
                  <a:lnTo>
                    <a:pt x="384" y="1478"/>
                  </a:lnTo>
                  <a:lnTo>
                    <a:pt x="393" y="1473"/>
                  </a:lnTo>
                  <a:lnTo>
                    <a:pt x="398" y="1473"/>
                  </a:lnTo>
                  <a:lnTo>
                    <a:pt x="403" y="1468"/>
                  </a:lnTo>
                  <a:lnTo>
                    <a:pt x="412" y="1468"/>
                  </a:lnTo>
                  <a:lnTo>
                    <a:pt x="417" y="1468"/>
                  </a:lnTo>
                  <a:lnTo>
                    <a:pt x="427" y="1463"/>
                  </a:lnTo>
                  <a:lnTo>
                    <a:pt x="432" y="1459"/>
                  </a:lnTo>
                  <a:lnTo>
                    <a:pt x="436" y="1454"/>
                  </a:lnTo>
                  <a:lnTo>
                    <a:pt x="441" y="1454"/>
                  </a:lnTo>
                  <a:lnTo>
                    <a:pt x="441" y="1449"/>
                  </a:lnTo>
                  <a:lnTo>
                    <a:pt x="446" y="1449"/>
                  </a:lnTo>
                  <a:lnTo>
                    <a:pt x="451" y="1444"/>
                  </a:lnTo>
                  <a:lnTo>
                    <a:pt x="456" y="1444"/>
                  </a:lnTo>
                  <a:lnTo>
                    <a:pt x="446" y="1435"/>
                  </a:lnTo>
                  <a:lnTo>
                    <a:pt x="441" y="1430"/>
                  </a:lnTo>
                  <a:lnTo>
                    <a:pt x="436" y="1420"/>
                  </a:lnTo>
                  <a:lnTo>
                    <a:pt x="432" y="1411"/>
                  </a:lnTo>
                  <a:lnTo>
                    <a:pt x="422" y="1406"/>
                  </a:lnTo>
                  <a:lnTo>
                    <a:pt x="417" y="1401"/>
                  </a:lnTo>
                  <a:lnTo>
                    <a:pt x="412" y="1391"/>
                  </a:lnTo>
                  <a:lnTo>
                    <a:pt x="408" y="1387"/>
                  </a:lnTo>
                  <a:lnTo>
                    <a:pt x="398" y="1377"/>
                  </a:lnTo>
                  <a:lnTo>
                    <a:pt x="393" y="1372"/>
                  </a:lnTo>
                  <a:lnTo>
                    <a:pt x="388" y="1368"/>
                  </a:lnTo>
                  <a:lnTo>
                    <a:pt x="384" y="1363"/>
                  </a:lnTo>
                  <a:lnTo>
                    <a:pt x="374" y="1358"/>
                  </a:lnTo>
                  <a:lnTo>
                    <a:pt x="369" y="1353"/>
                  </a:lnTo>
                  <a:lnTo>
                    <a:pt x="364" y="1348"/>
                  </a:lnTo>
                  <a:lnTo>
                    <a:pt x="360" y="1344"/>
                  </a:lnTo>
                  <a:lnTo>
                    <a:pt x="345" y="1339"/>
                  </a:lnTo>
                  <a:lnTo>
                    <a:pt x="336" y="1334"/>
                  </a:lnTo>
                  <a:lnTo>
                    <a:pt x="321" y="1329"/>
                  </a:lnTo>
                  <a:lnTo>
                    <a:pt x="312" y="1324"/>
                  </a:lnTo>
                  <a:lnTo>
                    <a:pt x="302" y="1320"/>
                  </a:lnTo>
                  <a:lnTo>
                    <a:pt x="288" y="1320"/>
                  </a:lnTo>
                  <a:lnTo>
                    <a:pt x="278" y="1315"/>
                  </a:lnTo>
                  <a:lnTo>
                    <a:pt x="269" y="1310"/>
                  </a:lnTo>
                  <a:lnTo>
                    <a:pt x="264" y="1305"/>
                  </a:lnTo>
                  <a:lnTo>
                    <a:pt x="259" y="1300"/>
                  </a:lnTo>
                  <a:lnTo>
                    <a:pt x="259" y="1296"/>
                  </a:lnTo>
                  <a:lnTo>
                    <a:pt x="254" y="1291"/>
                  </a:lnTo>
                  <a:lnTo>
                    <a:pt x="254" y="1286"/>
                  </a:lnTo>
                  <a:lnTo>
                    <a:pt x="249" y="1281"/>
                  </a:lnTo>
                  <a:lnTo>
                    <a:pt x="245" y="1276"/>
                  </a:lnTo>
                  <a:lnTo>
                    <a:pt x="245" y="1272"/>
                  </a:lnTo>
                  <a:lnTo>
                    <a:pt x="245" y="1267"/>
                  </a:lnTo>
                  <a:lnTo>
                    <a:pt x="249" y="1262"/>
                  </a:lnTo>
                  <a:lnTo>
                    <a:pt x="249" y="1257"/>
                  </a:lnTo>
                  <a:lnTo>
                    <a:pt x="254" y="1257"/>
                  </a:lnTo>
                  <a:lnTo>
                    <a:pt x="259" y="1262"/>
                  </a:lnTo>
                  <a:lnTo>
                    <a:pt x="264" y="1262"/>
                  </a:lnTo>
                  <a:lnTo>
                    <a:pt x="269" y="1262"/>
                  </a:lnTo>
                  <a:lnTo>
                    <a:pt x="273" y="1262"/>
                  </a:lnTo>
                  <a:lnTo>
                    <a:pt x="278" y="1262"/>
                  </a:lnTo>
                  <a:lnTo>
                    <a:pt x="283" y="1262"/>
                  </a:lnTo>
                  <a:lnTo>
                    <a:pt x="307" y="1272"/>
                  </a:lnTo>
                  <a:lnTo>
                    <a:pt x="326" y="1276"/>
                  </a:lnTo>
                  <a:lnTo>
                    <a:pt x="340" y="1286"/>
                  </a:lnTo>
                  <a:lnTo>
                    <a:pt x="350" y="1291"/>
                  </a:lnTo>
                  <a:lnTo>
                    <a:pt x="360" y="1291"/>
                  </a:lnTo>
                  <a:lnTo>
                    <a:pt x="369" y="1296"/>
                  </a:lnTo>
                  <a:lnTo>
                    <a:pt x="379" y="1300"/>
                  </a:lnTo>
                  <a:lnTo>
                    <a:pt x="393" y="1310"/>
                  </a:lnTo>
                  <a:lnTo>
                    <a:pt x="403" y="1320"/>
                  </a:lnTo>
                  <a:lnTo>
                    <a:pt x="412" y="1329"/>
                  </a:lnTo>
                  <a:lnTo>
                    <a:pt x="422" y="1339"/>
                  </a:lnTo>
                  <a:lnTo>
                    <a:pt x="436" y="1348"/>
                  </a:lnTo>
                  <a:lnTo>
                    <a:pt x="446" y="1358"/>
                  </a:lnTo>
                  <a:lnTo>
                    <a:pt x="456" y="1372"/>
                  </a:lnTo>
                  <a:lnTo>
                    <a:pt x="465" y="1382"/>
                  </a:lnTo>
                  <a:lnTo>
                    <a:pt x="480" y="1391"/>
                  </a:lnTo>
                  <a:lnTo>
                    <a:pt x="480" y="1377"/>
                  </a:lnTo>
                  <a:lnTo>
                    <a:pt x="484" y="1363"/>
                  </a:lnTo>
                  <a:lnTo>
                    <a:pt x="484" y="1348"/>
                  </a:lnTo>
                  <a:lnTo>
                    <a:pt x="484" y="1334"/>
                  </a:lnTo>
                  <a:lnTo>
                    <a:pt x="484" y="1310"/>
                  </a:lnTo>
                  <a:lnTo>
                    <a:pt x="484" y="1281"/>
                  </a:lnTo>
                  <a:lnTo>
                    <a:pt x="489" y="1243"/>
                  </a:lnTo>
                  <a:lnTo>
                    <a:pt x="489" y="1190"/>
                  </a:lnTo>
                  <a:lnTo>
                    <a:pt x="489" y="1185"/>
                  </a:lnTo>
                  <a:lnTo>
                    <a:pt x="484" y="1180"/>
                  </a:lnTo>
                  <a:lnTo>
                    <a:pt x="484" y="1176"/>
                  </a:lnTo>
                  <a:lnTo>
                    <a:pt x="484" y="1171"/>
                  </a:lnTo>
                  <a:lnTo>
                    <a:pt x="475" y="1166"/>
                  </a:lnTo>
                  <a:lnTo>
                    <a:pt x="465" y="1161"/>
                  </a:lnTo>
                  <a:lnTo>
                    <a:pt x="460" y="1152"/>
                  </a:lnTo>
                  <a:lnTo>
                    <a:pt x="451" y="1147"/>
                  </a:lnTo>
                  <a:lnTo>
                    <a:pt x="436" y="1137"/>
                  </a:lnTo>
                  <a:lnTo>
                    <a:pt x="417" y="1128"/>
                  </a:lnTo>
                  <a:lnTo>
                    <a:pt x="393" y="1113"/>
                  </a:lnTo>
                  <a:lnTo>
                    <a:pt x="364" y="1094"/>
                  </a:lnTo>
                  <a:lnTo>
                    <a:pt x="355" y="1094"/>
                  </a:lnTo>
                  <a:lnTo>
                    <a:pt x="350" y="1094"/>
                  </a:lnTo>
                  <a:lnTo>
                    <a:pt x="340" y="1094"/>
                  </a:lnTo>
                  <a:lnTo>
                    <a:pt x="336" y="1094"/>
                  </a:lnTo>
                  <a:lnTo>
                    <a:pt x="331" y="1094"/>
                  </a:lnTo>
                  <a:lnTo>
                    <a:pt x="321" y="1094"/>
                  </a:lnTo>
                  <a:lnTo>
                    <a:pt x="317" y="1094"/>
                  </a:lnTo>
                  <a:lnTo>
                    <a:pt x="312" y="1094"/>
                  </a:lnTo>
                  <a:lnTo>
                    <a:pt x="307" y="1094"/>
                  </a:lnTo>
                  <a:lnTo>
                    <a:pt x="302" y="1099"/>
                  </a:lnTo>
                  <a:lnTo>
                    <a:pt x="297" y="1099"/>
                  </a:lnTo>
                  <a:lnTo>
                    <a:pt x="293" y="1104"/>
                  </a:lnTo>
                  <a:lnTo>
                    <a:pt x="288" y="1104"/>
                  </a:lnTo>
                  <a:lnTo>
                    <a:pt x="283" y="1108"/>
                  </a:lnTo>
                  <a:lnTo>
                    <a:pt x="278" y="1108"/>
                  </a:lnTo>
                  <a:lnTo>
                    <a:pt x="273" y="1113"/>
                  </a:lnTo>
                  <a:lnTo>
                    <a:pt x="269" y="1118"/>
                  </a:lnTo>
                  <a:lnTo>
                    <a:pt x="264" y="1123"/>
                  </a:lnTo>
                  <a:lnTo>
                    <a:pt x="259" y="1132"/>
                  </a:lnTo>
                  <a:lnTo>
                    <a:pt x="254" y="1137"/>
                  </a:lnTo>
                  <a:lnTo>
                    <a:pt x="249" y="1142"/>
                  </a:lnTo>
                  <a:lnTo>
                    <a:pt x="245" y="1147"/>
                  </a:lnTo>
                  <a:lnTo>
                    <a:pt x="240" y="1156"/>
                  </a:lnTo>
                  <a:lnTo>
                    <a:pt x="235" y="1161"/>
                  </a:lnTo>
                  <a:lnTo>
                    <a:pt x="230" y="1171"/>
                  </a:lnTo>
                  <a:lnTo>
                    <a:pt x="225" y="1180"/>
                  </a:lnTo>
                  <a:lnTo>
                    <a:pt x="221" y="1190"/>
                  </a:lnTo>
                  <a:lnTo>
                    <a:pt x="216" y="1200"/>
                  </a:lnTo>
                  <a:lnTo>
                    <a:pt x="211" y="1209"/>
                  </a:lnTo>
                  <a:lnTo>
                    <a:pt x="206" y="1219"/>
                  </a:lnTo>
                  <a:lnTo>
                    <a:pt x="201" y="1228"/>
                  </a:lnTo>
                  <a:lnTo>
                    <a:pt x="197" y="1238"/>
                  </a:lnTo>
                  <a:lnTo>
                    <a:pt x="197" y="1248"/>
                  </a:lnTo>
                  <a:lnTo>
                    <a:pt x="192" y="1257"/>
                  </a:lnTo>
                  <a:lnTo>
                    <a:pt x="187" y="1262"/>
                  </a:lnTo>
                  <a:lnTo>
                    <a:pt x="187" y="1272"/>
                  </a:lnTo>
                  <a:lnTo>
                    <a:pt x="182" y="1281"/>
                  </a:lnTo>
                  <a:lnTo>
                    <a:pt x="182" y="1291"/>
                  </a:lnTo>
                  <a:lnTo>
                    <a:pt x="177" y="1300"/>
                  </a:lnTo>
                  <a:lnTo>
                    <a:pt x="177" y="1310"/>
                  </a:lnTo>
                  <a:lnTo>
                    <a:pt x="177" y="1320"/>
                  </a:lnTo>
                  <a:lnTo>
                    <a:pt x="177" y="1329"/>
                  </a:lnTo>
                  <a:lnTo>
                    <a:pt x="177" y="1344"/>
                  </a:lnTo>
                  <a:lnTo>
                    <a:pt x="182" y="1353"/>
                  </a:lnTo>
                  <a:lnTo>
                    <a:pt x="182" y="1368"/>
                  </a:lnTo>
                  <a:lnTo>
                    <a:pt x="182" y="1377"/>
                  </a:lnTo>
                  <a:lnTo>
                    <a:pt x="182" y="1387"/>
                  </a:lnTo>
                  <a:lnTo>
                    <a:pt x="182" y="1401"/>
                  </a:lnTo>
                  <a:lnTo>
                    <a:pt x="187" y="1415"/>
                  </a:lnTo>
                  <a:lnTo>
                    <a:pt x="192" y="1425"/>
                  </a:lnTo>
                  <a:lnTo>
                    <a:pt x="197" y="1435"/>
                  </a:lnTo>
                  <a:lnTo>
                    <a:pt x="201" y="1444"/>
                  </a:lnTo>
                  <a:lnTo>
                    <a:pt x="201" y="1454"/>
                  </a:lnTo>
                  <a:lnTo>
                    <a:pt x="206" y="1459"/>
                  </a:lnTo>
                  <a:lnTo>
                    <a:pt x="211" y="1468"/>
                  </a:lnTo>
                  <a:lnTo>
                    <a:pt x="221" y="1478"/>
                  </a:lnTo>
                  <a:lnTo>
                    <a:pt x="225" y="1483"/>
                  </a:lnTo>
                  <a:lnTo>
                    <a:pt x="235" y="1487"/>
                  </a:lnTo>
                  <a:lnTo>
                    <a:pt x="240" y="1492"/>
                  </a:lnTo>
                  <a:lnTo>
                    <a:pt x="245" y="1497"/>
                  </a:lnTo>
                  <a:lnTo>
                    <a:pt x="254" y="1502"/>
                  </a:lnTo>
                  <a:lnTo>
                    <a:pt x="259" y="1507"/>
                  </a:lnTo>
                  <a:lnTo>
                    <a:pt x="273" y="1511"/>
                  </a:lnTo>
                  <a:lnTo>
                    <a:pt x="288" y="1516"/>
                  </a:lnTo>
                  <a:close/>
                  <a:moveTo>
                    <a:pt x="959" y="1516"/>
                  </a:moveTo>
                  <a:lnTo>
                    <a:pt x="959" y="1516"/>
                  </a:lnTo>
                  <a:lnTo>
                    <a:pt x="959" y="1507"/>
                  </a:lnTo>
                  <a:lnTo>
                    <a:pt x="964" y="1497"/>
                  </a:lnTo>
                  <a:lnTo>
                    <a:pt x="964" y="1478"/>
                  </a:lnTo>
                  <a:lnTo>
                    <a:pt x="964" y="1454"/>
                  </a:lnTo>
                  <a:lnTo>
                    <a:pt x="964" y="1425"/>
                  </a:lnTo>
                  <a:lnTo>
                    <a:pt x="964" y="1420"/>
                  </a:lnTo>
                  <a:lnTo>
                    <a:pt x="969" y="1415"/>
                  </a:lnTo>
                  <a:lnTo>
                    <a:pt x="969" y="1411"/>
                  </a:lnTo>
                  <a:lnTo>
                    <a:pt x="973" y="1406"/>
                  </a:lnTo>
                  <a:lnTo>
                    <a:pt x="978" y="1396"/>
                  </a:lnTo>
                  <a:lnTo>
                    <a:pt x="983" y="1387"/>
                  </a:lnTo>
                  <a:lnTo>
                    <a:pt x="993" y="1372"/>
                  </a:lnTo>
                  <a:lnTo>
                    <a:pt x="1007" y="1353"/>
                  </a:lnTo>
                  <a:lnTo>
                    <a:pt x="1012" y="1353"/>
                  </a:lnTo>
                  <a:lnTo>
                    <a:pt x="1021" y="1353"/>
                  </a:lnTo>
                  <a:lnTo>
                    <a:pt x="1026" y="1358"/>
                  </a:lnTo>
                  <a:lnTo>
                    <a:pt x="1036" y="1358"/>
                  </a:lnTo>
                  <a:lnTo>
                    <a:pt x="1041" y="1358"/>
                  </a:lnTo>
                  <a:lnTo>
                    <a:pt x="1050" y="1358"/>
                  </a:lnTo>
                  <a:lnTo>
                    <a:pt x="1055" y="1358"/>
                  </a:lnTo>
                  <a:lnTo>
                    <a:pt x="1065" y="1358"/>
                  </a:lnTo>
                  <a:lnTo>
                    <a:pt x="1065" y="1363"/>
                  </a:lnTo>
                  <a:lnTo>
                    <a:pt x="1069" y="1363"/>
                  </a:lnTo>
                  <a:lnTo>
                    <a:pt x="1074" y="1368"/>
                  </a:lnTo>
                  <a:lnTo>
                    <a:pt x="1079" y="1368"/>
                  </a:lnTo>
                  <a:lnTo>
                    <a:pt x="1084" y="1372"/>
                  </a:lnTo>
                  <a:lnTo>
                    <a:pt x="1089" y="1377"/>
                  </a:lnTo>
                  <a:lnTo>
                    <a:pt x="1093" y="1382"/>
                  </a:lnTo>
                  <a:lnTo>
                    <a:pt x="1093" y="1387"/>
                  </a:lnTo>
                  <a:lnTo>
                    <a:pt x="1098" y="1391"/>
                  </a:lnTo>
                  <a:lnTo>
                    <a:pt x="1098" y="1396"/>
                  </a:lnTo>
                  <a:lnTo>
                    <a:pt x="1103" y="1401"/>
                  </a:lnTo>
                  <a:lnTo>
                    <a:pt x="1103" y="1406"/>
                  </a:lnTo>
                  <a:lnTo>
                    <a:pt x="1108" y="1411"/>
                  </a:lnTo>
                  <a:lnTo>
                    <a:pt x="1108" y="1415"/>
                  </a:lnTo>
                  <a:lnTo>
                    <a:pt x="1108" y="1420"/>
                  </a:lnTo>
                  <a:lnTo>
                    <a:pt x="1113" y="1430"/>
                  </a:lnTo>
                  <a:lnTo>
                    <a:pt x="1113" y="1439"/>
                  </a:lnTo>
                  <a:lnTo>
                    <a:pt x="1113" y="1449"/>
                  </a:lnTo>
                  <a:lnTo>
                    <a:pt x="1117" y="1459"/>
                  </a:lnTo>
                  <a:lnTo>
                    <a:pt x="1117" y="1463"/>
                  </a:lnTo>
                  <a:lnTo>
                    <a:pt x="1117" y="1473"/>
                  </a:lnTo>
                  <a:lnTo>
                    <a:pt x="1117" y="1483"/>
                  </a:lnTo>
                  <a:lnTo>
                    <a:pt x="1127" y="1468"/>
                  </a:lnTo>
                  <a:lnTo>
                    <a:pt x="1132" y="1459"/>
                  </a:lnTo>
                  <a:lnTo>
                    <a:pt x="1137" y="1449"/>
                  </a:lnTo>
                  <a:lnTo>
                    <a:pt x="1141" y="1435"/>
                  </a:lnTo>
                  <a:lnTo>
                    <a:pt x="1151" y="1425"/>
                  </a:lnTo>
                  <a:lnTo>
                    <a:pt x="1156" y="1415"/>
                  </a:lnTo>
                  <a:lnTo>
                    <a:pt x="1161" y="1401"/>
                  </a:lnTo>
                  <a:lnTo>
                    <a:pt x="1165" y="1391"/>
                  </a:lnTo>
                  <a:lnTo>
                    <a:pt x="1170" y="1377"/>
                  </a:lnTo>
                  <a:lnTo>
                    <a:pt x="1170" y="1368"/>
                  </a:lnTo>
                  <a:lnTo>
                    <a:pt x="1175" y="1363"/>
                  </a:lnTo>
                  <a:lnTo>
                    <a:pt x="1175" y="1353"/>
                  </a:lnTo>
                  <a:lnTo>
                    <a:pt x="1175" y="1344"/>
                  </a:lnTo>
                  <a:lnTo>
                    <a:pt x="1180" y="1329"/>
                  </a:lnTo>
                  <a:lnTo>
                    <a:pt x="1180" y="1310"/>
                  </a:lnTo>
                  <a:lnTo>
                    <a:pt x="1184" y="1291"/>
                  </a:lnTo>
                  <a:lnTo>
                    <a:pt x="1184" y="1252"/>
                  </a:lnTo>
                  <a:lnTo>
                    <a:pt x="1184" y="1224"/>
                  </a:lnTo>
                  <a:lnTo>
                    <a:pt x="1184" y="1204"/>
                  </a:lnTo>
                  <a:lnTo>
                    <a:pt x="1184" y="1185"/>
                  </a:lnTo>
                  <a:lnTo>
                    <a:pt x="1184" y="1171"/>
                  </a:lnTo>
                  <a:lnTo>
                    <a:pt x="1180" y="1156"/>
                  </a:lnTo>
                  <a:lnTo>
                    <a:pt x="1180" y="1142"/>
                  </a:lnTo>
                  <a:lnTo>
                    <a:pt x="1175" y="1128"/>
                  </a:lnTo>
                  <a:lnTo>
                    <a:pt x="1170" y="1108"/>
                  </a:lnTo>
                  <a:lnTo>
                    <a:pt x="1161" y="1094"/>
                  </a:lnTo>
                  <a:lnTo>
                    <a:pt x="1156" y="1080"/>
                  </a:lnTo>
                  <a:lnTo>
                    <a:pt x="1146" y="1065"/>
                  </a:lnTo>
                  <a:lnTo>
                    <a:pt x="1141" y="1046"/>
                  </a:lnTo>
                  <a:lnTo>
                    <a:pt x="1132" y="1032"/>
                  </a:lnTo>
                  <a:lnTo>
                    <a:pt x="1127" y="1017"/>
                  </a:lnTo>
                  <a:lnTo>
                    <a:pt x="1117" y="1003"/>
                  </a:lnTo>
                  <a:lnTo>
                    <a:pt x="1113" y="1003"/>
                  </a:lnTo>
                  <a:lnTo>
                    <a:pt x="1113" y="998"/>
                  </a:lnTo>
                  <a:lnTo>
                    <a:pt x="1108" y="998"/>
                  </a:lnTo>
                  <a:lnTo>
                    <a:pt x="1103" y="998"/>
                  </a:lnTo>
                  <a:lnTo>
                    <a:pt x="1093" y="1008"/>
                  </a:lnTo>
                  <a:lnTo>
                    <a:pt x="1089" y="1022"/>
                  </a:lnTo>
                  <a:lnTo>
                    <a:pt x="1079" y="1032"/>
                  </a:lnTo>
                  <a:lnTo>
                    <a:pt x="1074" y="1041"/>
                  </a:lnTo>
                  <a:lnTo>
                    <a:pt x="1065" y="1051"/>
                  </a:lnTo>
                  <a:lnTo>
                    <a:pt x="1060" y="1060"/>
                  </a:lnTo>
                  <a:lnTo>
                    <a:pt x="1055" y="1070"/>
                  </a:lnTo>
                  <a:lnTo>
                    <a:pt x="1045" y="1084"/>
                  </a:lnTo>
                  <a:lnTo>
                    <a:pt x="1041" y="1104"/>
                  </a:lnTo>
                  <a:lnTo>
                    <a:pt x="1031" y="1123"/>
                  </a:lnTo>
                  <a:lnTo>
                    <a:pt x="1026" y="1142"/>
                  </a:lnTo>
                  <a:lnTo>
                    <a:pt x="1017" y="1161"/>
                  </a:lnTo>
                  <a:lnTo>
                    <a:pt x="1012" y="1180"/>
                  </a:lnTo>
                  <a:lnTo>
                    <a:pt x="1002" y="1200"/>
                  </a:lnTo>
                  <a:lnTo>
                    <a:pt x="997" y="1219"/>
                  </a:lnTo>
                  <a:lnTo>
                    <a:pt x="988" y="1238"/>
                  </a:lnTo>
                  <a:lnTo>
                    <a:pt x="983" y="1243"/>
                  </a:lnTo>
                  <a:lnTo>
                    <a:pt x="983" y="1248"/>
                  </a:lnTo>
                  <a:lnTo>
                    <a:pt x="978" y="1257"/>
                  </a:lnTo>
                  <a:lnTo>
                    <a:pt x="978" y="1272"/>
                  </a:lnTo>
                  <a:lnTo>
                    <a:pt x="969" y="1296"/>
                  </a:lnTo>
                  <a:lnTo>
                    <a:pt x="964" y="1329"/>
                  </a:lnTo>
                  <a:lnTo>
                    <a:pt x="954" y="1372"/>
                  </a:lnTo>
                  <a:lnTo>
                    <a:pt x="954" y="1387"/>
                  </a:lnTo>
                  <a:lnTo>
                    <a:pt x="954" y="1401"/>
                  </a:lnTo>
                  <a:lnTo>
                    <a:pt x="954" y="1420"/>
                  </a:lnTo>
                  <a:lnTo>
                    <a:pt x="950" y="1435"/>
                  </a:lnTo>
                  <a:lnTo>
                    <a:pt x="950" y="1449"/>
                  </a:lnTo>
                  <a:lnTo>
                    <a:pt x="950" y="1468"/>
                  </a:lnTo>
                  <a:lnTo>
                    <a:pt x="950" y="1483"/>
                  </a:lnTo>
                  <a:lnTo>
                    <a:pt x="950" y="1502"/>
                  </a:lnTo>
                  <a:lnTo>
                    <a:pt x="950" y="1507"/>
                  </a:lnTo>
                  <a:lnTo>
                    <a:pt x="954" y="1507"/>
                  </a:lnTo>
                  <a:lnTo>
                    <a:pt x="954" y="1511"/>
                  </a:lnTo>
                  <a:lnTo>
                    <a:pt x="954" y="1516"/>
                  </a:lnTo>
                  <a:lnTo>
                    <a:pt x="959" y="1516"/>
                  </a:lnTo>
                  <a:close/>
                  <a:moveTo>
                    <a:pt x="599" y="1516"/>
                  </a:moveTo>
                  <a:lnTo>
                    <a:pt x="599" y="1516"/>
                  </a:lnTo>
                  <a:lnTo>
                    <a:pt x="599" y="1511"/>
                  </a:lnTo>
                  <a:lnTo>
                    <a:pt x="599" y="1507"/>
                  </a:lnTo>
                  <a:lnTo>
                    <a:pt x="599" y="1502"/>
                  </a:lnTo>
                  <a:lnTo>
                    <a:pt x="599" y="1497"/>
                  </a:lnTo>
                  <a:lnTo>
                    <a:pt x="599" y="1502"/>
                  </a:lnTo>
                  <a:lnTo>
                    <a:pt x="599" y="1507"/>
                  </a:lnTo>
                  <a:lnTo>
                    <a:pt x="599" y="1511"/>
                  </a:lnTo>
                  <a:lnTo>
                    <a:pt x="599" y="1516"/>
                  </a:lnTo>
                  <a:close/>
                  <a:moveTo>
                    <a:pt x="595" y="1487"/>
                  </a:moveTo>
                  <a:lnTo>
                    <a:pt x="595" y="1487"/>
                  </a:lnTo>
                  <a:lnTo>
                    <a:pt x="595" y="1483"/>
                  </a:lnTo>
                  <a:lnTo>
                    <a:pt x="599" y="1478"/>
                  </a:lnTo>
                  <a:lnTo>
                    <a:pt x="599" y="1473"/>
                  </a:lnTo>
                  <a:lnTo>
                    <a:pt x="595" y="1473"/>
                  </a:lnTo>
                  <a:lnTo>
                    <a:pt x="595" y="1478"/>
                  </a:lnTo>
                  <a:lnTo>
                    <a:pt x="595" y="1483"/>
                  </a:lnTo>
                  <a:lnTo>
                    <a:pt x="595" y="1487"/>
                  </a:lnTo>
                  <a:close/>
                  <a:moveTo>
                    <a:pt x="595" y="1454"/>
                  </a:moveTo>
                  <a:lnTo>
                    <a:pt x="595" y="1454"/>
                  </a:lnTo>
                  <a:lnTo>
                    <a:pt x="595" y="1449"/>
                  </a:lnTo>
                  <a:lnTo>
                    <a:pt x="599" y="1444"/>
                  </a:lnTo>
                  <a:lnTo>
                    <a:pt x="599" y="1439"/>
                  </a:lnTo>
                  <a:lnTo>
                    <a:pt x="595" y="1439"/>
                  </a:lnTo>
                  <a:lnTo>
                    <a:pt x="595" y="1444"/>
                  </a:lnTo>
                  <a:lnTo>
                    <a:pt x="595" y="1449"/>
                  </a:lnTo>
                  <a:lnTo>
                    <a:pt x="595" y="1454"/>
                  </a:lnTo>
                  <a:close/>
                  <a:moveTo>
                    <a:pt x="767" y="1435"/>
                  </a:moveTo>
                  <a:lnTo>
                    <a:pt x="767" y="1435"/>
                  </a:lnTo>
                  <a:lnTo>
                    <a:pt x="767" y="1439"/>
                  </a:lnTo>
                  <a:lnTo>
                    <a:pt x="772" y="1439"/>
                  </a:lnTo>
                  <a:lnTo>
                    <a:pt x="772" y="1435"/>
                  </a:lnTo>
                  <a:lnTo>
                    <a:pt x="772" y="1430"/>
                  </a:lnTo>
                  <a:lnTo>
                    <a:pt x="777" y="1425"/>
                  </a:lnTo>
                  <a:lnTo>
                    <a:pt x="777" y="1420"/>
                  </a:lnTo>
                  <a:lnTo>
                    <a:pt x="777" y="1415"/>
                  </a:lnTo>
                  <a:lnTo>
                    <a:pt x="777" y="1411"/>
                  </a:lnTo>
                  <a:lnTo>
                    <a:pt x="782" y="1401"/>
                  </a:lnTo>
                  <a:lnTo>
                    <a:pt x="782" y="1391"/>
                  </a:lnTo>
                  <a:lnTo>
                    <a:pt x="782" y="1387"/>
                  </a:lnTo>
                  <a:lnTo>
                    <a:pt x="786" y="1382"/>
                  </a:lnTo>
                  <a:lnTo>
                    <a:pt x="786" y="1377"/>
                  </a:lnTo>
                  <a:lnTo>
                    <a:pt x="786" y="1363"/>
                  </a:lnTo>
                  <a:lnTo>
                    <a:pt x="786" y="1339"/>
                  </a:lnTo>
                  <a:lnTo>
                    <a:pt x="786" y="1305"/>
                  </a:lnTo>
                  <a:lnTo>
                    <a:pt x="786" y="1257"/>
                  </a:lnTo>
                  <a:lnTo>
                    <a:pt x="786" y="1195"/>
                  </a:lnTo>
                  <a:lnTo>
                    <a:pt x="786" y="1185"/>
                  </a:lnTo>
                  <a:lnTo>
                    <a:pt x="782" y="1176"/>
                  </a:lnTo>
                  <a:lnTo>
                    <a:pt x="782" y="1166"/>
                  </a:lnTo>
                  <a:lnTo>
                    <a:pt x="782" y="1156"/>
                  </a:lnTo>
                  <a:lnTo>
                    <a:pt x="777" y="1147"/>
                  </a:lnTo>
                  <a:lnTo>
                    <a:pt x="777" y="1137"/>
                  </a:lnTo>
                  <a:lnTo>
                    <a:pt x="772" y="1128"/>
                  </a:lnTo>
                  <a:lnTo>
                    <a:pt x="772" y="1118"/>
                  </a:lnTo>
                  <a:lnTo>
                    <a:pt x="767" y="1104"/>
                  </a:lnTo>
                  <a:lnTo>
                    <a:pt x="762" y="1094"/>
                  </a:lnTo>
                  <a:lnTo>
                    <a:pt x="758" y="1080"/>
                  </a:lnTo>
                  <a:lnTo>
                    <a:pt x="753" y="1070"/>
                  </a:lnTo>
                  <a:lnTo>
                    <a:pt x="748" y="1056"/>
                  </a:lnTo>
                  <a:lnTo>
                    <a:pt x="743" y="1046"/>
                  </a:lnTo>
                  <a:lnTo>
                    <a:pt x="734" y="1032"/>
                  </a:lnTo>
                  <a:lnTo>
                    <a:pt x="729" y="1022"/>
                  </a:lnTo>
                  <a:lnTo>
                    <a:pt x="729" y="1027"/>
                  </a:lnTo>
                  <a:lnTo>
                    <a:pt x="724" y="1032"/>
                  </a:lnTo>
                  <a:lnTo>
                    <a:pt x="719" y="1036"/>
                  </a:lnTo>
                  <a:lnTo>
                    <a:pt x="715" y="1041"/>
                  </a:lnTo>
                  <a:lnTo>
                    <a:pt x="710" y="1046"/>
                  </a:lnTo>
                  <a:lnTo>
                    <a:pt x="710" y="1051"/>
                  </a:lnTo>
                  <a:lnTo>
                    <a:pt x="705" y="1056"/>
                  </a:lnTo>
                  <a:lnTo>
                    <a:pt x="700" y="1060"/>
                  </a:lnTo>
                  <a:lnTo>
                    <a:pt x="686" y="1089"/>
                  </a:lnTo>
                  <a:lnTo>
                    <a:pt x="676" y="1113"/>
                  </a:lnTo>
                  <a:lnTo>
                    <a:pt x="671" y="1132"/>
                  </a:lnTo>
                  <a:lnTo>
                    <a:pt x="662" y="1147"/>
                  </a:lnTo>
                  <a:lnTo>
                    <a:pt x="652" y="1166"/>
                  </a:lnTo>
                  <a:lnTo>
                    <a:pt x="647" y="1190"/>
                  </a:lnTo>
                  <a:lnTo>
                    <a:pt x="638" y="1219"/>
                  </a:lnTo>
                  <a:lnTo>
                    <a:pt x="623" y="1257"/>
                  </a:lnTo>
                  <a:lnTo>
                    <a:pt x="619" y="1267"/>
                  </a:lnTo>
                  <a:lnTo>
                    <a:pt x="619" y="1276"/>
                  </a:lnTo>
                  <a:lnTo>
                    <a:pt x="614" y="1286"/>
                  </a:lnTo>
                  <a:lnTo>
                    <a:pt x="614" y="1300"/>
                  </a:lnTo>
                  <a:lnTo>
                    <a:pt x="609" y="1310"/>
                  </a:lnTo>
                  <a:lnTo>
                    <a:pt x="609" y="1320"/>
                  </a:lnTo>
                  <a:lnTo>
                    <a:pt x="604" y="1329"/>
                  </a:lnTo>
                  <a:lnTo>
                    <a:pt x="604" y="1344"/>
                  </a:lnTo>
                  <a:lnTo>
                    <a:pt x="604" y="1353"/>
                  </a:lnTo>
                  <a:lnTo>
                    <a:pt x="604" y="1363"/>
                  </a:lnTo>
                  <a:lnTo>
                    <a:pt x="604" y="1372"/>
                  </a:lnTo>
                  <a:lnTo>
                    <a:pt x="604" y="1382"/>
                  </a:lnTo>
                  <a:lnTo>
                    <a:pt x="604" y="1391"/>
                  </a:lnTo>
                  <a:lnTo>
                    <a:pt x="599" y="1401"/>
                  </a:lnTo>
                  <a:lnTo>
                    <a:pt x="599" y="1411"/>
                  </a:lnTo>
                  <a:lnTo>
                    <a:pt x="599" y="1420"/>
                  </a:lnTo>
                  <a:lnTo>
                    <a:pt x="604" y="1411"/>
                  </a:lnTo>
                  <a:lnTo>
                    <a:pt x="609" y="1401"/>
                  </a:lnTo>
                  <a:lnTo>
                    <a:pt x="614" y="1396"/>
                  </a:lnTo>
                  <a:lnTo>
                    <a:pt x="619" y="1387"/>
                  </a:lnTo>
                  <a:lnTo>
                    <a:pt x="623" y="1377"/>
                  </a:lnTo>
                  <a:lnTo>
                    <a:pt x="633" y="1368"/>
                  </a:lnTo>
                  <a:lnTo>
                    <a:pt x="638" y="1363"/>
                  </a:lnTo>
                  <a:lnTo>
                    <a:pt x="643" y="1353"/>
                  </a:lnTo>
                  <a:lnTo>
                    <a:pt x="647" y="1353"/>
                  </a:lnTo>
                  <a:lnTo>
                    <a:pt x="652" y="1353"/>
                  </a:lnTo>
                  <a:lnTo>
                    <a:pt x="662" y="1353"/>
                  </a:lnTo>
                  <a:lnTo>
                    <a:pt x="667" y="1353"/>
                  </a:lnTo>
                  <a:lnTo>
                    <a:pt x="676" y="1348"/>
                  </a:lnTo>
                  <a:lnTo>
                    <a:pt x="681" y="1348"/>
                  </a:lnTo>
                  <a:lnTo>
                    <a:pt x="686" y="1348"/>
                  </a:lnTo>
                  <a:lnTo>
                    <a:pt x="695" y="1348"/>
                  </a:lnTo>
                  <a:lnTo>
                    <a:pt x="705" y="1353"/>
                  </a:lnTo>
                  <a:lnTo>
                    <a:pt x="710" y="1358"/>
                  </a:lnTo>
                  <a:lnTo>
                    <a:pt x="719" y="1363"/>
                  </a:lnTo>
                  <a:lnTo>
                    <a:pt x="724" y="1368"/>
                  </a:lnTo>
                  <a:lnTo>
                    <a:pt x="729" y="1372"/>
                  </a:lnTo>
                  <a:lnTo>
                    <a:pt x="734" y="1377"/>
                  </a:lnTo>
                  <a:lnTo>
                    <a:pt x="739" y="1382"/>
                  </a:lnTo>
                  <a:lnTo>
                    <a:pt x="748" y="1391"/>
                  </a:lnTo>
                  <a:lnTo>
                    <a:pt x="748" y="1396"/>
                  </a:lnTo>
                  <a:lnTo>
                    <a:pt x="753" y="1401"/>
                  </a:lnTo>
                  <a:lnTo>
                    <a:pt x="753" y="1406"/>
                  </a:lnTo>
                  <a:lnTo>
                    <a:pt x="758" y="1415"/>
                  </a:lnTo>
                  <a:lnTo>
                    <a:pt x="758" y="1420"/>
                  </a:lnTo>
                  <a:lnTo>
                    <a:pt x="762" y="1425"/>
                  </a:lnTo>
                  <a:lnTo>
                    <a:pt x="762" y="1430"/>
                  </a:lnTo>
                  <a:lnTo>
                    <a:pt x="767" y="1435"/>
                  </a:lnTo>
                  <a:close/>
                  <a:moveTo>
                    <a:pt x="1669" y="1156"/>
                  </a:moveTo>
                  <a:lnTo>
                    <a:pt x="1669" y="1156"/>
                  </a:lnTo>
                  <a:lnTo>
                    <a:pt x="1674" y="1156"/>
                  </a:lnTo>
                  <a:lnTo>
                    <a:pt x="1678" y="1156"/>
                  </a:lnTo>
                  <a:lnTo>
                    <a:pt x="1683" y="1156"/>
                  </a:lnTo>
                  <a:lnTo>
                    <a:pt x="1693" y="1152"/>
                  </a:lnTo>
                  <a:lnTo>
                    <a:pt x="1702" y="1142"/>
                  </a:lnTo>
                  <a:lnTo>
                    <a:pt x="1717" y="1132"/>
                  </a:lnTo>
                  <a:lnTo>
                    <a:pt x="1726" y="1123"/>
                  </a:lnTo>
                  <a:lnTo>
                    <a:pt x="1736" y="1118"/>
                  </a:lnTo>
                  <a:lnTo>
                    <a:pt x="1746" y="1108"/>
                  </a:lnTo>
                  <a:lnTo>
                    <a:pt x="1760" y="1104"/>
                  </a:lnTo>
                  <a:lnTo>
                    <a:pt x="1770" y="1094"/>
                  </a:lnTo>
                  <a:lnTo>
                    <a:pt x="1774" y="1089"/>
                  </a:lnTo>
                  <a:lnTo>
                    <a:pt x="1779" y="1089"/>
                  </a:lnTo>
                  <a:lnTo>
                    <a:pt x="1784" y="1084"/>
                  </a:lnTo>
                  <a:lnTo>
                    <a:pt x="1794" y="1084"/>
                  </a:lnTo>
                  <a:lnTo>
                    <a:pt x="1798" y="1080"/>
                  </a:lnTo>
                  <a:lnTo>
                    <a:pt x="1803" y="1080"/>
                  </a:lnTo>
                  <a:lnTo>
                    <a:pt x="1808" y="1080"/>
                  </a:lnTo>
                  <a:lnTo>
                    <a:pt x="1817" y="1075"/>
                  </a:lnTo>
                  <a:lnTo>
                    <a:pt x="1832" y="1075"/>
                  </a:lnTo>
                  <a:lnTo>
                    <a:pt x="1846" y="1070"/>
                  </a:lnTo>
                  <a:lnTo>
                    <a:pt x="1861" y="1070"/>
                  </a:lnTo>
                  <a:lnTo>
                    <a:pt x="1875" y="1070"/>
                  </a:lnTo>
                  <a:lnTo>
                    <a:pt x="1889" y="1070"/>
                  </a:lnTo>
                  <a:lnTo>
                    <a:pt x="1904" y="1065"/>
                  </a:lnTo>
                  <a:lnTo>
                    <a:pt x="1923" y="1065"/>
                  </a:lnTo>
                  <a:lnTo>
                    <a:pt x="1937" y="1065"/>
                  </a:lnTo>
                  <a:lnTo>
                    <a:pt x="1937" y="1060"/>
                  </a:lnTo>
                  <a:lnTo>
                    <a:pt x="1942" y="1056"/>
                  </a:lnTo>
                  <a:lnTo>
                    <a:pt x="1942" y="1051"/>
                  </a:lnTo>
                  <a:lnTo>
                    <a:pt x="1947" y="1051"/>
                  </a:lnTo>
                  <a:lnTo>
                    <a:pt x="1947" y="1046"/>
                  </a:lnTo>
                  <a:lnTo>
                    <a:pt x="1952" y="1041"/>
                  </a:lnTo>
                  <a:lnTo>
                    <a:pt x="1957" y="1022"/>
                  </a:lnTo>
                  <a:lnTo>
                    <a:pt x="1966" y="1003"/>
                  </a:lnTo>
                  <a:lnTo>
                    <a:pt x="1971" y="984"/>
                  </a:lnTo>
                  <a:lnTo>
                    <a:pt x="1976" y="964"/>
                  </a:lnTo>
                  <a:lnTo>
                    <a:pt x="1981" y="945"/>
                  </a:lnTo>
                  <a:lnTo>
                    <a:pt x="1990" y="926"/>
                  </a:lnTo>
                  <a:lnTo>
                    <a:pt x="1995" y="907"/>
                  </a:lnTo>
                  <a:lnTo>
                    <a:pt x="2000" y="888"/>
                  </a:lnTo>
                  <a:lnTo>
                    <a:pt x="2000" y="878"/>
                  </a:lnTo>
                  <a:lnTo>
                    <a:pt x="2000" y="868"/>
                  </a:lnTo>
                  <a:lnTo>
                    <a:pt x="2000" y="859"/>
                  </a:lnTo>
                  <a:lnTo>
                    <a:pt x="2000" y="849"/>
                  </a:lnTo>
                  <a:lnTo>
                    <a:pt x="2000" y="840"/>
                  </a:lnTo>
                  <a:lnTo>
                    <a:pt x="2000" y="830"/>
                  </a:lnTo>
                  <a:lnTo>
                    <a:pt x="2000" y="825"/>
                  </a:lnTo>
                  <a:lnTo>
                    <a:pt x="2000" y="816"/>
                  </a:lnTo>
                  <a:lnTo>
                    <a:pt x="1995" y="801"/>
                  </a:lnTo>
                  <a:lnTo>
                    <a:pt x="1995" y="792"/>
                  </a:lnTo>
                  <a:lnTo>
                    <a:pt x="1990" y="777"/>
                  </a:lnTo>
                  <a:lnTo>
                    <a:pt x="1985" y="768"/>
                  </a:lnTo>
                  <a:lnTo>
                    <a:pt x="1985" y="758"/>
                  </a:lnTo>
                  <a:lnTo>
                    <a:pt x="1981" y="744"/>
                  </a:lnTo>
                  <a:lnTo>
                    <a:pt x="1981" y="734"/>
                  </a:lnTo>
                  <a:lnTo>
                    <a:pt x="1976" y="725"/>
                  </a:lnTo>
                  <a:lnTo>
                    <a:pt x="1971" y="710"/>
                  </a:lnTo>
                  <a:lnTo>
                    <a:pt x="1966" y="701"/>
                  </a:lnTo>
                  <a:lnTo>
                    <a:pt x="1961" y="691"/>
                  </a:lnTo>
                  <a:lnTo>
                    <a:pt x="1957" y="681"/>
                  </a:lnTo>
                  <a:lnTo>
                    <a:pt x="1952" y="667"/>
                  </a:lnTo>
                  <a:lnTo>
                    <a:pt x="1947" y="657"/>
                  </a:lnTo>
                  <a:lnTo>
                    <a:pt x="1942" y="648"/>
                  </a:lnTo>
                  <a:lnTo>
                    <a:pt x="1937" y="638"/>
                  </a:lnTo>
                  <a:lnTo>
                    <a:pt x="1933" y="629"/>
                  </a:lnTo>
                  <a:lnTo>
                    <a:pt x="1928" y="624"/>
                  </a:lnTo>
                  <a:lnTo>
                    <a:pt x="1923" y="614"/>
                  </a:lnTo>
                  <a:lnTo>
                    <a:pt x="1918" y="609"/>
                  </a:lnTo>
                  <a:lnTo>
                    <a:pt x="1909" y="600"/>
                  </a:lnTo>
                  <a:lnTo>
                    <a:pt x="1904" y="590"/>
                  </a:lnTo>
                  <a:lnTo>
                    <a:pt x="1894" y="576"/>
                  </a:lnTo>
                  <a:lnTo>
                    <a:pt x="1885" y="557"/>
                  </a:lnTo>
                  <a:lnTo>
                    <a:pt x="1885" y="552"/>
                  </a:lnTo>
                  <a:lnTo>
                    <a:pt x="1889" y="547"/>
                  </a:lnTo>
                  <a:lnTo>
                    <a:pt x="1889" y="542"/>
                  </a:lnTo>
                  <a:lnTo>
                    <a:pt x="1894" y="542"/>
                  </a:lnTo>
                  <a:lnTo>
                    <a:pt x="1894" y="537"/>
                  </a:lnTo>
                  <a:lnTo>
                    <a:pt x="1899" y="533"/>
                  </a:lnTo>
                  <a:lnTo>
                    <a:pt x="1913" y="528"/>
                  </a:lnTo>
                  <a:lnTo>
                    <a:pt x="1928" y="528"/>
                  </a:lnTo>
                  <a:lnTo>
                    <a:pt x="1942" y="523"/>
                  </a:lnTo>
                  <a:lnTo>
                    <a:pt x="1957" y="523"/>
                  </a:lnTo>
                  <a:lnTo>
                    <a:pt x="1971" y="518"/>
                  </a:lnTo>
                  <a:lnTo>
                    <a:pt x="1990" y="518"/>
                  </a:lnTo>
                  <a:lnTo>
                    <a:pt x="2005" y="518"/>
                  </a:lnTo>
                  <a:lnTo>
                    <a:pt x="2019" y="513"/>
                  </a:lnTo>
                  <a:lnTo>
                    <a:pt x="2024" y="513"/>
                  </a:lnTo>
                  <a:lnTo>
                    <a:pt x="2028" y="509"/>
                  </a:lnTo>
                  <a:lnTo>
                    <a:pt x="2033" y="509"/>
                  </a:lnTo>
                  <a:lnTo>
                    <a:pt x="2038" y="504"/>
                  </a:lnTo>
                  <a:lnTo>
                    <a:pt x="2043" y="504"/>
                  </a:lnTo>
                  <a:lnTo>
                    <a:pt x="2048" y="504"/>
                  </a:lnTo>
                  <a:lnTo>
                    <a:pt x="2057" y="499"/>
                  </a:lnTo>
                  <a:lnTo>
                    <a:pt x="2062" y="499"/>
                  </a:lnTo>
                  <a:lnTo>
                    <a:pt x="2062" y="494"/>
                  </a:lnTo>
                  <a:lnTo>
                    <a:pt x="2062" y="489"/>
                  </a:lnTo>
                  <a:lnTo>
                    <a:pt x="2062" y="485"/>
                  </a:lnTo>
                  <a:lnTo>
                    <a:pt x="2062" y="475"/>
                  </a:lnTo>
                  <a:lnTo>
                    <a:pt x="2057" y="465"/>
                  </a:lnTo>
                  <a:lnTo>
                    <a:pt x="2057" y="446"/>
                  </a:lnTo>
                  <a:lnTo>
                    <a:pt x="2052" y="427"/>
                  </a:lnTo>
                  <a:lnTo>
                    <a:pt x="2048" y="398"/>
                  </a:lnTo>
                  <a:lnTo>
                    <a:pt x="2043" y="398"/>
                  </a:lnTo>
                  <a:lnTo>
                    <a:pt x="2038" y="398"/>
                  </a:lnTo>
                  <a:lnTo>
                    <a:pt x="2028" y="403"/>
                  </a:lnTo>
                  <a:lnTo>
                    <a:pt x="2019" y="408"/>
                  </a:lnTo>
                  <a:lnTo>
                    <a:pt x="2000" y="417"/>
                  </a:lnTo>
                  <a:lnTo>
                    <a:pt x="1976" y="427"/>
                  </a:lnTo>
                  <a:lnTo>
                    <a:pt x="1947" y="446"/>
                  </a:lnTo>
                  <a:lnTo>
                    <a:pt x="1904" y="465"/>
                  </a:lnTo>
                  <a:lnTo>
                    <a:pt x="1894" y="470"/>
                  </a:lnTo>
                  <a:lnTo>
                    <a:pt x="1885" y="470"/>
                  </a:lnTo>
                  <a:lnTo>
                    <a:pt x="1875" y="470"/>
                  </a:lnTo>
                  <a:lnTo>
                    <a:pt x="1865" y="475"/>
                  </a:lnTo>
                  <a:lnTo>
                    <a:pt x="1856" y="475"/>
                  </a:lnTo>
                  <a:lnTo>
                    <a:pt x="1846" y="480"/>
                  </a:lnTo>
                  <a:lnTo>
                    <a:pt x="1837" y="480"/>
                  </a:lnTo>
                  <a:lnTo>
                    <a:pt x="1832" y="480"/>
                  </a:lnTo>
                  <a:lnTo>
                    <a:pt x="1827" y="480"/>
                  </a:lnTo>
                  <a:lnTo>
                    <a:pt x="1822" y="475"/>
                  </a:lnTo>
                  <a:lnTo>
                    <a:pt x="1817" y="475"/>
                  </a:lnTo>
                  <a:lnTo>
                    <a:pt x="1813" y="470"/>
                  </a:lnTo>
                  <a:lnTo>
                    <a:pt x="1808" y="465"/>
                  </a:lnTo>
                  <a:lnTo>
                    <a:pt x="1803" y="461"/>
                  </a:lnTo>
                  <a:lnTo>
                    <a:pt x="1798" y="461"/>
                  </a:lnTo>
                  <a:lnTo>
                    <a:pt x="1798" y="451"/>
                  </a:lnTo>
                  <a:lnTo>
                    <a:pt x="1794" y="441"/>
                  </a:lnTo>
                  <a:lnTo>
                    <a:pt x="1794" y="432"/>
                  </a:lnTo>
                  <a:lnTo>
                    <a:pt x="1789" y="422"/>
                  </a:lnTo>
                  <a:lnTo>
                    <a:pt x="1789" y="413"/>
                  </a:lnTo>
                  <a:lnTo>
                    <a:pt x="1784" y="403"/>
                  </a:lnTo>
                  <a:lnTo>
                    <a:pt x="1784" y="398"/>
                  </a:lnTo>
                  <a:lnTo>
                    <a:pt x="1779" y="389"/>
                  </a:lnTo>
                  <a:lnTo>
                    <a:pt x="1770" y="369"/>
                  </a:lnTo>
                  <a:lnTo>
                    <a:pt x="1760" y="350"/>
                  </a:lnTo>
                  <a:lnTo>
                    <a:pt x="1750" y="331"/>
                  </a:lnTo>
                  <a:lnTo>
                    <a:pt x="1741" y="312"/>
                  </a:lnTo>
                  <a:lnTo>
                    <a:pt x="1731" y="297"/>
                  </a:lnTo>
                  <a:lnTo>
                    <a:pt x="1722" y="278"/>
                  </a:lnTo>
                  <a:lnTo>
                    <a:pt x="1712" y="259"/>
                  </a:lnTo>
                  <a:lnTo>
                    <a:pt x="1707" y="240"/>
                  </a:lnTo>
                  <a:lnTo>
                    <a:pt x="1698" y="235"/>
                  </a:lnTo>
                  <a:lnTo>
                    <a:pt x="1693" y="226"/>
                  </a:lnTo>
                  <a:lnTo>
                    <a:pt x="1688" y="216"/>
                  </a:lnTo>
                  <a:lnTo>
                    <a:pt x="1683" y="211"/>
                  </a:lnTo>
                  <a:lnTo>
                    <a:pt x="1678" y="206"/>
                  </a:lnTo>
                  <a:lnTo>
                    <a:pt x="1674" y="197"/>
                  </a:lnTo>
                  <a:lnTo>
                    <a:pt x="1669" y="192"/>
                  </a:lnTo>
                  <a:lnTo>
                    <a:pt x="1664" y="182"/>
                  </a:lnTo>
                  <a:lnTo>
                    <a:pt x="1645" y="168"/>
                  </a:lnTo>
                  <a:lnTo>
                    <a:pt x="1635" y="154"/>
                  </a:lnTo>
                  <a:lnTo>
                    <a:pt x="1626" y="144"/>
                  </a:lnTo>
                  <a:lnTo>
                    <a:pt x="1616" y="134"/>
                  </a:lnTo>
                  <a:lnTo>
                    <a:pt x="1602" y="130"/>
                  </a:lnTo>
                  <a:lnTo>
                    <a:pt x="1592" y="120"/>
                  </a:lnTo>
                  <a:lnTo>
                    <a:pt x="1578" y="110"/>
                  </a:lnTo>
                  <a:lnTo>
                    <a:pt x="1563" y="96"/>
                  </a:lnTo>
                  <a:lnTo>
                    <a:pt x="1549" y="91"/>
                  </a:lnTo>
                  <a:lnTo>
                    <a:pt x="1535" y="86"/>
                  </a:lnTo>
                  <a:lnTo>
                    <a:pt x="1525" y="82"/>
                  </a:lnTo>
                  <a:lnTo>
                    <a:pt x="1511" y="77"/>
                  </a:lnTo>
                  <a:lnTo>
                    <a:pt x="1496" y="72"/>
                  </a:lnTo>
                  <a:lnTo>
                    <a:pt x="1487" y="67"/>
                  </a:lnTo>
                  <a:lnTo>
                    <a:pt x="1472" y="62"/>
                  </a:lnTo>
                  <a:lnTo>
                    <a:pt x="1463" y="58"/>
                  </a:lnTo>
                  <a:lnTo>
                    <a:pt x="1429" y="58"/>
                  </a:lnTo>
                  <a:lnTo>
                    <a:pt x="1400" y="58"/>
                  </a:lnTo>
                  <a:lnTo>
                    <a:pt x="1381" y="58"/>
                  </a:lnTo>
                  <a:lnTo>
                    <a:pt x="1362" y="58"/>
                  </a:lnTo>
                  <a:lnTo>
                    <a:pt x="1348" y="62"/>
                  </a:lnTo>
                  <a:lnTo>
                    <a:pt x="1328" y="62"/>
                  </a:lnTo>
                  <a:lnTo>
                    <a:pt x="1304" y="62"/>
                  </a:lnTo>
                  <a:lnTo>
                    <a:pt x="1280" y="67"/>
                  </a:lnTo>
                  <a:lnTo>
                    <a:pt x="1165" y="101"/>
                  </a:lnTo>
                  <a:lnTo>
                    <a:pt x="1079" y="125"/>
                  </a:lnTo>
                  <a:lnTo>
                    <a:pt x="1007" y="144"/>
                  </a:lnTo>
                  <a:lnTo>
                    <a:pt x="954" y="158"/>
                  </a:lnTo>
                  <a:lnTo>
                    <a:pt x="921" y="168"/>
                  </a:lnTo>
                  <a:lnTo>
                    <a:pt x="897" y="173"/>
                  </a:lnTo>
                  <a:lnTo>
                    <a:pt x="882" y="178"/>
                  </a:lnTo>
                  <a:lnTo>
                    <a:pt x="878" y="178"/>
                  </a:lnTo>
                  <a:lnTo>
                    <a:pt x="777" y="197"/>
                  </a:lnTo>
                  <a:lnTo>
                    <a:pt x="695" y="211"/>
                  </a:lnTo>
                  <a:lnTo>
                    <a:pt x="628" y="226"/>
                  </a:lnTo>
                  <a:lnTo>
                    <a:pt x="580" y="230"/>
                  </a:lnTo>
                  <a:lnTo>
                    <a:pt x="542" y="240"/>
                  </a:lnTo>
                  <a:lnTo>
                    <a:pt x="513" y="240"/>
                  </a:lnTo>
                  <a:lnTo>
                    <a:pt x="494" y="245"/>
                  </a:lnTo>
                  <a:lnTo>
                    <a:pt x="484" y="250"/>
                  </a:lnTo>
                  <a:lnTo>
                    <a:pt x="504" y="274"/>
                  </a:lnTo>
                  <a:lnTo>
                    <a:pt x="523" y="293"/>
                  </a:lnTo>
                  <a:lnTo>
                    <a:pt x="542" y="312"/>
                  </a:lnTo>
                  <a:lnTo>
                    <a:pt x="561" y="336"/>
                  </a:lnTo>
                  <a:lnTo>
                    <a:pt x="590" y="360"/>
                  </a:lnTo>
                  <a:lnTo>
                    <a:pt x="623" y="393"/>
                  </a:lnTo>
                  <a:lnTo>
                    <a:pt x="667" y="432"/>
                  </a:lnTo>
                  <a:lnTo>
                    <a:pt x="724" y="489"/>
                  </a:lnTo>
                  <a:lnTo>
                    <a:pt x="772" y="528"/>
                  </a:lnTo>
                  <a:lnTo>
                    <a:pt x="810" y="557"/>
                  </a:lnTo>
                  <a:lnTo>
                    <a:pt x="839" y="581"/>
                  </a:lnTo>
                  <a:lnTo>
                    <a:pt x="858" y="595"/>
                  </a:lnTo>
                  <a:lnTo>
                    <a:pt x="878" y="609"/>
                  </a:lnTo>
                  <a:lnTo>
                    <a:pt x="897" y="619"/>
                  </a:lnTo>
                  <a:lnTo>
                    <a:pt x="911" y="629"/>
                  </a:lnTo>
                  <a:lnTo>
                    <a:pt x="935" y="643"/>
                  </a:lnTo>
                  <a:lnTo>
                    <a:pt x="945" y="648"/>
                  </a:lnTo>
                  <a:lnTo>
                    <a:pt x="959" y="653"/>
                  </a:lnTo>
                  <a:lnTo>
                    <a:pt x="969" y="657"/>
                  </a:lnTo>
                  <a:lnTo>
                    <a:pt x="983" y="662"/>
                  </a:lnTo>
                  <a:lnTo>
                    <a:pt x="993" y="667"/>
                  </a:lnTo>
                  <a:lnTo>
                    <a:pt x="1007" y="672"/>
                  </a:lnTo>
                  <a:lnTo>
                    <a:pt x="1017" y="677"/>
                  </a:lnTo>
                  <a:lnTo>
                    <a:pt x="1031" y="681"/>
                  </a:lnTo>
                  <a:lnTo>
                    <a:pt x="1065" y="691"/>
                  </a:lnTo>
                  <a:lnTo>
                    <a:pt x="1098" y="701"/>
                  </a:lnTo>
                  <a:lnTo>
                    <a:pt x="1132" y="710"/>
                  </a:lnTo>
                  <a:lnTo>
                    <a:pt x="1165" y="720"/>
                  </a:lnTo>
                  <a:lnTo>
                    <a:pt x="1199" y="729"/>
                  </a:lnTo>
                  <a:lnTo>
                    <a:pt x="1232" y="739"/>
                  </a:lnTo>
                  <a:lnTo>
                    <a:pt x="1266" y="749"/>
                  </a:lnTo>
                  <a:lnTo>
                    <a:pt x="1304" y="758"/>
                  </a:lnTo>
                  <a:lnTo>
                    <a:pt x="1338" y="763"/>
                  </a:lnTo>
                  <a:lnTo>
                    <a:pt x="1367" y="763"/>
                  </a:lnTo>
                  <a:lnTo>
                    <a:pt x="1400" y="768"/>
                  </a:lnTo>
                  <a:lnTo>
                    <a:pt x="1434" y="768"/>
                  </a:lnTo>
                  <a:lnTo>
                    <a:pt x="1467" y="773"/>
                  </a:lnTo>
                  <a:lnTo>
                    <a:pt x="1501" y="773"/>
                  </a:lnTo>
                  <a:lnTo>
                    <a:pt x="1535" y="777"/>
                  </a:lnTo>
                  <a:lnTo>
                    <a:pt x="1568" y="777"/>
                  </a:lnTo>
                  <a:lnTo>
                    <a:pt x="1573" y="777"/>
                  </a:lnTo>
                  <a:lnTo>
                    <a:pt x="1578" y="782"/>
                  </a:lnTo>
                  <a:lnTo>
                    <a:pt x="1587" y="782"/>
                  </a:lnTo>
                  <a:lnTo>
                    <a:pt x="1592" y="787"/>
                  </a:lnTo>
                  <a:lnTo>
                    <a:pt x="1602" y="787"/>
                  </a:lnTo>
                  <a:lnTo>
                    <a:pt x="1606" y="787"/>
                  </a:lnTo>
                  <a:lnTo>
                    <a:pt x="1611" y="792"/>
                  </a:lnTo>
                  <a:lnTo>
                    <a:pt x="1621" y="792"/>
                  </a:lnTo>
                  <a:lnTo>
                    <a:pt x="1626" y="797"/>
                  </a:lnTo>
                  <a:lnTo>
                    <a:pt x="1630" y="801"/>
                  </a:lnTo>
                  <a:lnTo>
                    <a:pt x="1635" y="806"/>
                  </a:lnTo>
                  <a:lnTo>
                    <a:pt x="1640" y="811"/>
                  </a:lnTo>
                  <a:lnTo>
                    <a:pt x="1645" y="816"/>
                  </a:lnTo>
                  <a:lnTo>
                    <a:pt x="1645" y="821"/>
                  </a:lnTo>
                  <a:lnTo>
                    <a:pt x="1650" y="830"/>
                  </a:lnTo>
                  <a:lnTo>
                    <a:pt x="1650" y="840"/>
                  </a:lnTo>
                  <a:lnTo>
                    <a:pt x="1650" y="854"/>
                  </a:lnTo>
                  <a:lnTo>
                    <a:pt x="1654" y="864"/>
                  </a:lnTo>
                  <a:lnTo>
                    <a:pt x="1654" y="873"/>
                  </a:lnTo>
                  <a:lnTo>
                    <a:pt x="1654" y="888"/>
                  </a:lnTo>
                  <a:lnTo>
                    <a:pt x="1654" y="897"/>
                  </a:lnTo>
                  <a:lnTo>
                    <a:pt x="1654" y="907"/>
                  </a:lnTo>
                  <a:lnTo>
                    <a:pt x="1654" y="921"/>
                  </a:lnTo>
                  <a:lnTo>
                    <a:pt x="1650" y="931"/>
                  </a:lnTo>
                  <a:lnTo>
                    <a:pt x="1650" y="940"/>
                  </a:lnTo>
                  <a:lnTo>
                    <a:pt x="1645" y="955"/>
                  </a:lnTo>
                  <a:lnTo>
                    <a:pt x="1640" y="964"/>
                  </a:lnTo>
                  <a:lnTo>
                    <a:pt x="1635" y="979"/>
                  </a:lnTo>
                  <a:lnTo>
                    <a:pt x="1630" y="988"/>
                  </a:lnTo>
                  <a:lnTo>
                    <a:pt x="1630" y="998"/>
                  </a:lnTo>
                  <a:lnTo>
                    <a:pt x="1626" y="1012"/>
                  </a:lnTo>
                  <a:lnTo>
                    <a:pt x="1626" y="1017"/>
                  </a:lnTo>
                  <a:lnTo>
                    <a:pt x="1626" y="1027"/>
                  </a:lnTo>
                  <a:lnTo>
                    <a:pt x="1626" y="1036"/>
                  </a:lnTo>
                  <a:lnTo>
                    <a:pt x="1630" y="1041"/>
                  </a:lnTo>
                  <a:lnTo>
                    <a:pt x="1630" y="1051"/>
                  </a:lnTo>
                  <a:lnTo>
                    <a:pt x="1630" y="1060"/>
                  </a:lnTo>
                  <a:lnTo>
                    <a:pt x="1630" y="1065"/>
                  </a:lnTo>
                  <a:lnTo>
                    <a:pt x="1630" y="1075"/>
                  </a:lnTo>
                  <a:lnTo>
                    <a:pt x="1635" y="1084"/>
                  </a:lnTo>
                  <a:lnTo>
                    <a:pt x="1640" y="1094"/>
                  </a:lnTo>
                  <a:lnTo>
                    <a:pt x="1645" y="1104"/>
                  </a:lnTo>
                  <a:lnTo>
                    <a:pt x="1650" y="1118"/>
                  </a:lnTo>
                  <a:lnTo>
                    <a:pt x="1654" y="1128"/>
                  </a:lnTo>
                  <a:lnTo>
                    <a:pt x="1659" y="1137"/>
                  </a:lnTo>
                  <a:lnTo>
                    <a:pt x="1664" y="1147"/>
                  </a:lnTo>
                  <a:lnTo>
                    <a:pt x="1669" y="1156"/>
                  </a:lnTo>
                  <a:close/>
                  <a:moveTo>
                    <a:pt x="480" y="907"/>
                  </a:moveTo>
                  <a:lnTo>
                    <a:pt x="480" y="907"/>
                  </a:lnTo>
                  <a:lnTo>
                    <a:pt x="484" y="907"/>
                  </a:lnTo>
                  <a:lnTo>
                    <a:pt x="489" y="907"/>
                  </a:lnTo>
                  <a:lnTo>
                    <a:pt x="489" y="912"/>
                  </a:lnTo>
                  <a:lnTo>
                    <a:pt x="494" y="912"/>
                  </a:lnTo>
                  <a:lnTo>
                    <a:pt x="494" y="902"/>
                  </a:lnTo>
                  <a:lnTo>
                    <a:pt x="494" y="892"/>
                  </a:lnTo>
                  <a:lnTo>
                    <a:pt x="494" y="883"/>
                  </a:lnTo>
                  <a:lnTo>
                    <a:pt x="494" y="873"/>
                  </a:lnTo>
                  <a:lnTo>
                    <a:pt x="494" y="864"/>
                  </a:lnTo>
                  <a:lnTo>
                    <a:pt x="494" y="854"/>
                  </a:lnTo>
                  <a:lnTo>
                    <a:pt x="494" y="844"/>
                  </a:lnTo>
                  <a:lnTo>
                    <a:pt x="494" y="835"/>
                  </a:lnTo>
                  <a:lnTo>
                    <a:pt x="499" y="821"/>
                  </a:lnTo>
                  <a:lnTo>
                    <a:pt x="499" y="806"/>
                  </a:lnTo>
                  <a:lnTo>
                    <a:pt x="504" y="797"/>
                  </a:lnTo>
                  <a:lnTo>
                    <a:pt x="508" y="782"/>
                  </a:lnTo>
                  <a:lnTo>
                    <a:pt x="513" y="768"/>
                  </a:lnTo>
                  <a:lnTo>
                    <a:pt x="518" y="758"/>
                  </a:lnTo>
                  <a:lnTo>
                    <a:pt x="518" y="744"/>
                  </a:lnTo>
                  <a:lnTo>
                    <a:pt x="523" y="734"/>
                  </a:lnTo>
                  <a:lnTo>
                    <a:pt x="528" y="720"/>
                  </a:lnTo>
                  <a:lnTo>
                    <a:pt x="532" y="705"/>
                  </a:lnTo>
                  <a:lnTo>
                    <a:pt x="542" y="696"/>
                  </a:lnTo>
                  <a:lnTo>
                    <a:pt x="547" y="686"/>
                  </a:lnTo>
                  <a:lnTo>
                    <a:pt x="551" y="677"/>
                  </a:lnTo>
                  <a:lnTo>
                    <a:pt x="556" y="667"/>
                  </a:lnTo>
                  <a:lnTo>
                    <a:pt x="566" y="653"/>
                  </a:lnTo>
                  <a:lnTo>
                    <a:pt x="580" y="638"/>
                  </a:lnTo>
                  <a:lnTo>
                    <a:pt x="595" y="624"/>
                  </a:lnTo>
                  <a:lnTo>
                    <a:pt x="609" y="614"/>
                  </a:lnTo>
                  <a:lnTo>
                    <a:pt x="623" y="605"/>
                  </a:lnTo>
                  <a:lnTo>
                    <a:pt x="638" y="590"/>
                  </a:lnTo>
                  <a:lnTo>
                    <a:pt x="652" y="581"/>
                  </a:lnTo>
                  <a:lnTo>
                    <a:pt x="667" y="566"/>
                  </a:lnTo>
                  <a:lnTo>
                    <a:pt x="681" y="557"/>
                  </a:lnTo>
                  <a:lnTo>
                    <a:pt x="695" y="547"/>
                  </a:lnTo>
                  <a:lnTo>
                    <a:pt x="695" y="542"/>
                  </a:lnTo>
                  <a:lnTo>
                    <a:pt x="695" y="537"/>
                  </a:lnTo>
                  <a:lnTo>
                    <a:pt x="695" y="533"/>
                  </a:lnTo>
                  <a:lnTo>
                    <a:pt x="676" y="518"/>
                  </a:lnTo>
                  <a:lnTo>
                    <a:pt x="662" y="504"/>
                  </a:lnTo>
                  <a:lnTo>
                    <a:pt x="647" y="489"/>
                  </a:lnTo>
                  <a:lnTo>
                    <a:pt x="633" y="475"/>
                  </a:lnTo>
                  <a:lnTo>
                    <a:pt x="614" y="461"/>
                  </a:lnTo>
                  <a:lnTo>
                    <a:pt x="599" y="446"/>
                  </a:lnTo>
                  <a:lnTo>
                    <a:pt x="585" y="432"/>
                  </a:lnTo>
                  <a:lnTo>
                    <a:pt x="571" y="422"/>
                  </a:lnTo>
                  <a:lnTo>
                    <a:pt x="551" y="432"/>
                  </a:lnTo>
                  <a:lnTo>
                    <a:pt x="537" y="441"/>
                  </a:lnTo>
                  <a:lnTo>
                    <a:pt x="523" y="451"/>
                  </a:lnTo>
                  <a:lnTo>
                    <a:pt x="508" y="461"/>
                  </a:lnTo>
                  <a:lnTo>
                    <a:pt x="494" y="470"/>
                  </a:lnTo>
                  <a:lnTo>
                    <a:pt x="480" y="480"/>
                  </a:lnTo>
                  <a:lnTo>
                    <a:pt x="465" y="489"/>
                  </a:lnTo>
                  <a:lnTo>
                    <a:pt x="456" y="499"/>
                  </a:lnTo>
                  <a:lnTo>
                    <a:pt x="441" y="509"/>
                  </a:lnTo>
                  <a:lnTo>
                    <a:pt x="432" y="518"/>
                  </a:lnTo>
                  <a:lnTo>
                    <a:pt x="422" y="533"/>
                  </a:lnTo>
                  <a:lnTo>
                    <a:pt x="412" y="542"/>
                  </a:lnTo>
                  <a:lnTo>
                    <a:pt x="403" y="552"/>
                  </a:lnTo>
                  <a:lnTo>
                    <a:pt x="388" y="561"/>
                  </a:lnTo>
                  <a:lnTo>
                    <a:pt x="379" y="576"/>
                  </a:lnTo>
                  <a:lnTo>
                    <a:pt x="369" y="585"/>
                  </a:lnTo>
                  <a:lnTo>
                    <a:pt x="364" y="600"/>
                  </a:lnTo>
                  <a:lnTo>
                    <a:pt x="355" y="609"/>
                  </a:lnTo>
                  <a:lnTo>
                    <a:pt x="345" y="624"/>
                  </a:lnTo>
                  <a:lnTo>
                    <a:pt x="340" y="638"/>
                  </a:lnTo>
                  <a:lnTo>
                    <a:pt x="336" y="653"/>
                  </a:lnTo>
                  <a:lnTo>
                    <a:pt x="326" y="662"/>
                  </a:lnTo>
                  <a:lnTo>
                    <a:pt x="321" y="677"/>
                  </a:lnTo>
                  <a:lnTo>
                    <a:pt x="312" y="691"/>
                  </a:lnTo>
                  <a:lnTo>
                    <a:pt x="312" y="696"/>
                  </a:lnTo>
                  <a:lnTo>
                    <a:pt x="312" y="701"/>
                  </a:lnTo>
                  <a:lnTo>
                    <a:pt x="312" y="705"/>
                  </a:lnTo>
                  <a:lnTo>
                    <a:pt x="307" y="710"/>
                  </a:lnTo>
                  <a:lnTo>
                    <a:pt x="307" y="715"/>
                  </a:lnTo>
                  <a:lnTo>
                    <a:pt x="307" y="720"/>
                  </a:lnTo>
                  <a:lnTo>
                    <a:pt x="307" y="729"/>
                  </a:lnTo>
                  <a:lnTo>
                    <a:pt x="307" y="734"/>
                  </a:lnTo>
                  <a:lnTo>
                    <a:pt x="312" y="739"/>
                  </a:lnTo>
                  <a:lnTo>
                    <a:pt x="312" y="744"/>
                  </a:lnTo>
                  <a:lnTo>
                    <a:pt x="317" y="749"/>
                  </a:lnTo>
                  <a:lnTo>
                    <a:pt x="321" y="753"/>
                  </a:lnTo>
                  <a:lnTo>
                    <a:pt x="326" y="758"/>
                  </a:lnTo>
                  <a:lnTo>
                    <a:pt x="326" y="763"/>
                  </a:lnTo>
                  <a:lnTo>
                    <a:pt x="331" y="768"/>
                  </a:lnTo>
                  <a:lnTo>
                    <a:pt x="336" y="773"/>
                  </a:lnTo>
                  <a:lnTo>
                    <a:pt x="350" y="787"/>
                  </a:lnTo>
                  <a:lnTo>
                    <a:pt x="369" y="801"/>
                  </a:lnTo>
                  <a:lnTo>
                    <a:pt x="384" y="816"/>
                  </a:lnTo>
                  <a:lnTo>
                    <a:pt x="398" y="830"/>
                  </a:lnTo>
                  <a:lnTo>
                    <a:pt x="412" y="844"/>
                  </a:lnTo>
                  <a:lnTo>
                    <a:pt x="432" y="864"/>
                  </a:lnTo>
                  <a:lnTo>
                    <a:pt x="451" y="883"/>
                  </a:lnTo>
                  <a:lnTo>
                    <a:pt x="480" y="9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132" name="Freeform 13"/>
            <p:cNvSpPr>
              <a:spLocks/>
            </p:cNvSpPr>
            <p:nvPr/>
          </p:nvSpPr>
          <p:spPr bwMode="auto">
            <a:xfrm>
              <a:off x="2539" y="3599"/>
              <a:ext cx="1587" cy="1651"/>
            </a:xfrm>
            <a:custGeom>
              <a:avLst/>
              <a:gdLst>
                <a:gd name="T0" fmla="*/ 1127 w 1587"/>
                <a:gd name="T1" fmla="*/ 1627 h 1651"/>
                <a:gd name="T2" fmla="*/ 993 w 1587"/>
                <a:gd name="T3" fmla="*/ 1574 h 1651"/>
                <a:gd name="T4" fmla="*/ 844 w 1587"/>
                <a:gd name="T5" fmla="*/ 1464 h 1651"/>
                <a:gd name="T6" fmla="*/ 762 w 1587"/>
                <a:gd name="T7" fmla="*/ 1411 h 1651"/>
                <a:gd name="T8" fmla="*/ 719 w 1587"/>
                <a:gd name="T9" fmla="*/ 1406 h 1651"/>
                <a:gd name="T10" fmla="*/ 705 w 1587"/>
                <a:gd name="T11" fmla="*/ 1416 h 1651"/>
                <a:gd name="T12" fmla="*/ 705 w 1587"/>
                <a:gd name="T13" fmla="*/ 1430 h 1651"/>
                <a:gd name="T14" fmla="*/ 762 w 1587"/>
                <a:gd name="T15" fmla="*/ 1454 h 1651"/>
                <a:gd name="T16" fmla="*/ 858 w 1587"/>
                <a:gd name="T17" fmla="*/ 1531 h 1651"/>
                <a:gd name="T18" fmla="*/ 868 w 1587"/>
                <a:gd name="T19" fmla="*/ 1550 h 1651"/>
                <a:gd name="T20" fmla="*/ 806 w 1587"/>
                <a:gd name="T21" fmla="*/ 1555 h 1651"/>
                <a:gd name="T22" fmla="*/ 724 w 1587"/>
                <a:gd name="T23" fmla="*/ 1540 h 1651"/>
                <a:gd name="T24" fmla="*/ 628 w 1587"/>
                <a:gd name="T25" fmla="*/ 1502 h 1651"/>
                <a:gd name="T26" fmla="*/ 412 w 1587"/>
                <a:gd name="T27" fmla="*/ 1382 h 1651"/>
                <a:gd name="T28" fmla="*/ 340 w 1587"/>
                <a:gd name="T29" fmla="*/ 1349 h 1651"/>
                <a:gd name="T30" fmla="*/ 288 w 1587"/>
                <a:gd name="T31" fmla="*/ 1349 h 1651"/>
                <a:gd name="T32" fmla="*/ 278 w 1587"/>
                <a:gd name="T33" fmla="*/ 1377 h 1651"/>
                <a:gd name="T34" fmla="*/ 336 w 1587"/>
                <a:gd name="T35" fmla="*/ 1397 h 1651"/>
                <a:gd name="T36" fmla="*/ 412 w 1587"/>
                <a:gd name="T37" fmla="*/ 1430 h 1651"/>
                <a:gd name="T38" fmla="*/ 455 w 1587"/>
                <a:gd name="T39" fmla="*/ 1459 h 1651"/>
                <a:gd name="T40" fmla="*/ 455 w 1587"/>
                <a:gd name="T41" fmla="*/ 1468 h 1651"/>
                <a:gd name="T42" fmla="*/ 340 w 1587"/>
                <a:gd name="T43" fmla="*/ 1478 h 1651"/>
                <a:gd name="T44" fmla="*/ 86 w 1587"/>
                <a:gd name="T45" fmla="*/ 1468 h 1651"/>
                <a:gd name="T46" fmla="*/ 5 w 1587"/>
                <a:gd name="T47" fmla="*/ 1368 h 1651"/>
                <a:gd name="T48" fmla="*/ 5 w 1587"/>
                <a:gd name="T49" fmla="*/ 1214 h 1651"/>
                <a:gd name="T50" fmla="*/ 19 w 1587"/>
                <a:gd name="T51" fmla="*/ 1113 h 1651"/>
                <a:gd name="T52" fmla="*/ 57 w 1587"/>
                <a:gd name="T53" fmla="*/ 1013 h 1651"/>
                <a:gd name="T54" fmla="*/ 81 w 1587"/>
                <a:gd name="T55" fmla="*/ 965 h 1651"/>
                <a:gd name="T56" fmla="*/ 105 w 1587"/>
                <a:gd name="T57" fmla="*/ 955 h 1651"/>
                <a:gd name="T58" fmla="*/ 120 w 1587"/>
                <a:gd name="T59" fmla="*/ 931 h 1651"/>
                <a:gd name="T60" fmla="*/ 201 w 1587"/>
                <a:gd name="T61" fmla="*/ 845 h 1651"/>
                <a:gd name="T62" fmla="*/ 786 w 1587"/>
                <a:gd name="T63" fmla="*/ 346 h 1651"/>
                <a:gd name="T64" fmla="*/ 1031 w 1587"/>
                <a:gd name="T65" fmla="*/ 163 h 1651"/>
                <a:gd name="T66" fmla="*/ 1040 w 1587"/>
                <a:gd name="T67" fmla="*/ 379 h 1651"/>
                <a:gd name="T68" fmla="*/ 1060 w 1587"/>
                <a:gd name="T69" fmla="*/ 413 h 1651"/>
                <a:gd name="T70" fmla="*/ 1074 w 1587"/>
                <a:gd name="T71" fmla="*/ 384 h 1651"/>
                <a:gd name="T72" fmla="*/ 1069 w 1587"/>
                <a:gd name="T73" fmla="*/ 125 h 1651"/>
                <a:gd name="T74" fmla="*/ 1050 w 1587"/>
                <a:gd name="T75" fmla="*/ 67 h 1651"/>
                <a:gd name="T76" fmla="*/ 1031 w 1587"/>
                <a:gd name="T77" fmla="*/ 5 h 1651"/>
                <a:gd name="T78" fmla="*/ 1069 w 1587"/>
                <a:gd name="T79" fmla="*/ 34 h 1651"/>
                <a:gd name="T80" fmla="*/ 1122 w 1587"/>
                <a:gd name="T81" fmla="*/ 115 h 1651"/>
                <a:gd name="T82" fmla="*/ 1170 w 1587"/>
                <a:gd name="T83" fmla="*/ 235 h 1651"/>
                <a:gd name="T84" fmla="*/ 1199 w 1587"/>
                <a:gd name="T85" fmla="*/ 250 h 1651"/>
                <a:gd name="T86" fmla="*/ 1170 w 1587"/>
                <a:gd name="T87" fmla="*/ 135 h 1651"/>
                <a:gd name="T88" fmla="*/ 1160 w 1587"/>
                <a:gd name="T89" fmla="*/ 91 h 1651"/>
                <a:gd name="T90" fmla="*/ 1228 w 1587"/>
                <a:gd name="T91" fmla="*/ 173 h 1651"/>
                <a:gd name="T92" fmla="*/ 1309 w 1587"/>
                <a:gd name="T93" fmla="*/ 322 h 1651"/>
                <a:gd name="T94" fmla="*/ 1386 w 1587"/>
                <a:gd name="T95" fmla="*/ 653 h 1651"/>
                <a:gd name="T96" fmla="*/ 1429 w 1587"/>
                <a:gd name="T97" fmla="*/ 778 h 1651"/>
                <a:gd name="T98" fmla="*/ 1501 w 1587"/>
                <a:gd name="T99" fmla="*/ 897 h 1651"/>
                <a:gd name="T100" fmla="*/ 1568 w 1587"/>
                <a:gd name="T101" fmla="*/ 984 h 1651"/>
                <a:gd name="T102" fmla="*/ 1587 w 1587"/>
                <a:gd name="T103" fmla="*/ 1037 h 1651"/>
                <a:gd name="T104" fmla="*/ 1587 w 1587"/>
                <a:gd name="T105" fmla="*/ 1161 h 1651"/>
                <a:gd name="T106" fmla="*/ 1573 w 1587"/>
                <a:gd name="T107" fmla="*/ 1277 h 1651"/>
                <a:gd name="T108" fmla="*/ 1534 w 1587"/>
                <a:gd name="T109" fmla="*/ 1387 h 1651"/>
                <a:gd name="T110" fmla="*/ 1462 w 1587"/>
                <a:gd name="T111" fmla="*/ 1540 h 1651"/>
                <a:gd name="T112" fmla="*/ 1419 w 1587"/>
                <a:gd name="T113" fmla="*/ 1598 h 1651"/>
                <a:gd name="T114" fmla="*/ 1367 w 1587"/>
                <a:gd name="T115" fmla="*/ 1632 h 1651"/>
                <a:gd name="T116" fmla="*/ 1280 w 1587"/>
                <a:gd name="T117" fmla="*/ 1651 h 16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587"/>
                <a:gd name="T178" fmla="*/ 0 h 1651"/>
                <a:gd name="T179" fmla="*/ 1587 w 1587"/>
                <a:gd name="T180" fmla="*/ 1651 h 16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587" h="1651">
                  <a:moveTo>
                    <a:pt x="1256" y="1651"/>
                  </a:moveTo>
                  <a:lnTo>
                    <a:pt x="1228" y="1646"/>
                  </a:lnTo>
                  <a:lnTo>
                    <a:pt x="1208" y="1646"/>
                  </a:lnTo>
                  <a:lnTo>
                    <a:pt x="1194" y="1641"/>
                  </a:lnTo>
                  <a:lnTo>
                    <a:pt x="1180" y="1641"/>
                  </a:lnTo>
                  <a:lnTo>
                    <a:pt x="1165" y="1636"/>
                  </a:lnTo>
                  <a:lnTo>
                    <a:pt x="1146" y="1632"/>
                  </a:lnTo>
                  <a:lnTo>
                    <a:pt x="1127" y="1627"/>
                  </a:lnTo>
                  <a:lnTo>
                    <a:pt x="1103" y="1622"/>
                  </a:lnTo>
                  <a:lnTo>
                    <a:pt x="1084" y="1617"/>
                  </a:lnTo>
                  <a:lnTo>
                    <a:pt x="1069" y="1608"/>
                  </a:lnTo>
                  <a:lnTo>
                    <a:pt x="1055" y="1603"/>
                  </a:lnTo>
                  <a:lnTo>
                    <a:pt x="1040" y="1593"/>
                  </a:lnTo>
                  <a:lnTo>
                    <a:pt x="1021" y="1588"/>
                  </a:lnTo>
                  <a:lnTo>
                    <a:pt x="1007" y="1579"/>
                  </a:lnTo>
                  <a:lnTo>
                    <a:pt x="993" y="1574"/>
                  </a:lnTo>
                  <a:lnTo>
                    <a:pt x="978" y="1564"/>
                  </a:lnTo>
                  <a:lnTo>
                    <a:pt x="959" y="1550"/>
                  </a:lnTo>
                  <a:lnTo>
                    <a:pt x="940" y="1536"/>
                  </a:lnTo>
                  <a:lnTo>
                    <a:pt x="921" y="1521"/>
                  </a:lnTo>
                  <a:lnTo>
                    <a:pt x="901" y="1507"/>
                  </a:lnTo>
                  <a:lnTo>
                    <a:pt x="882" y="1492"/>
                  </a:lnTo>
                  <a:lnTo>
                    <a:pt x="863" y="1478"/>
                  </a:lnTo>
                  <a:lnTo>
                    <a:pt x="844" y="1464"/>
                  </a:lnTo>
                  <a:lnTo>
                    <a:pt x="825" y="1449"/>
                  </a:lnTo>
                  <a:lnTo>
                    <a:pt x="815" y="1444"/>
                  </a:lnTo>
                  <a:lnTo>
                    <a:pt x="806" y="1440"/>
                  </a:lnTo>
                  <a:lnTo>
                    <a:pt x="796" y="1435"/>
                  </a:lnTo>
                  <a:lnTo>
                    <a:pt x="786" y="1425"/>
                  </a:lnTo>
                  <a:lnTo>
                    <a:pt x="777" y="1421"/>
                  </a:lnTo>
                  <a:lnTo>
                    <a:pt x="772" y="1416"/>
                  </a:lnTo>
                  <a:lnTo>
                    <a:pt x="762" y="1411"/>
                  </a:lnTo>
                  <a:lnTo>
                    <a:pt x="753" y="1406"/>
                  </a:lnTo>
                  <a:lnTo>
                    <a:pt x="748" y="1406"/>
                  </a:lnTo>
                  <a:lnTo>
                    <a:pt x="743" y="1406"/>
                  </a:lnTo>
                  <a:lnTo>
                    <a:pt x="738" y="1406"/>
                  </a:lnTo>
                  <a:lnTo>
                    <a:pt x="734" y="1406"/>
                  </a:lnTo>
                  <a:lnTo>
                    <a:pt x="729" y="1406"/>
                  </a:lnTo>
                  <a:lnTo>
                    <a:pt x="724" y="1406"/>
                  </a:lnTo>
                  <a:lnTo>
                    <a:pt x="719" y="1406"/>
                  </a:lnTo>
                  <a:lnTo>
                    <a:pt x="714" y="1406"/>
                  </a:lnTo>
                  <a:lnTo>
                    <a:pt x="714" y="1411"/>
                  </a:lnTo>
                  <a:lnTo>
                    <a:pt x="710" y="1411"/>
                  </a:lnTo>
                  <a:lnTo>
                    <a:pt x="705" y="1416"/>
                  </a:lnTo>
                  <a:lnTo>
                    <a:pt x="705" y="1421"/>
                  </a:lnTo>
                  <a:lnTo>
                    <a:pt x="705" y="1425"/>
                  </a:lnTo>
                  <a:lnTo>
                    <a:pt x="705" y="1430"/>
                  </a:lnTo>
                  <a:lnTo>
                    <a:pt x="705" y="1435"/>
                  </a:lnTo>
                  <a:lnTo>
                    <a:pt x="714" y="1435"/>
                  </a:lnTo>
                  <a:lnTo>
                    <a:pt x="724" y="1440"/>
                  </a:lnTo>
                  <a:lnTo>
                    <a:pt x="729" y="1444"/>
                  </a:lnTo>
                  <a:lnTo>
                    <a:pt x="738" y="1444"/>
                  </a:lnTo>
                  <a:lnTo>
                    <a:pt x="748" y="1449"/>
                  </a:lnTo>
                  <a:lnTo>
                    <a:pt x="753" y="1454"/>
                  </a:lnTo>
                  <a:lnTo>
                    <a:pt x="762" y="1454"/>
                  </a:lnTo>
                  <a:lnTo>
                    <a:pt x="772" y="1459"/>
                  </a:lnTo>
                  <a:lnTo>
                    <a:pt x="782" y="1468"/>
                  </a:lnTo>
                  <a:lnTo>
                    <a:pt x="796" y="1478"/>
                  </a:lnTo>
                  <a:lnTo>
                    <a:pt x="806" y="1492"/>
                  </a:lnTo>
                  <a:lnTo>
                    <a:pt x="820" y="1502"/>
                  </a:lnTo>
                  <a:lnTo>
                    <a:pt x="834" y="1512"/>
                  </a:lnTo>
                  <a:lnTo>
                    <a:pt x="844" y="1521"/>
                  </a:lnTo>
                  <a:lnTo>
                    <a:pt x="858" y="1531"/>
                  </a:lnTo>
                  <a:lnTo>
                    <a:pt x="873" y="1540"/>
                  </a:lnTo>
                  <a:lnTo>
                    <a:pt x="873" y="1545"/>
                  </a:lnTo>
                  <a:lnTo>
                    <a:pt x="868" y="1545"/>
                  </a:lnTo>
                  <a:lnTo>
                    <a:pt x="868" y="1550"/>
                  </a:lnTo>
                  <a:lnTo>
                    <a:pt x="858" y="1550"/>
                  </a:lnTo>
                  <a:lnTo>
                    <a:pt x="849" y="1550"/>
                  </a:lnTo>
                  <a:lnTo>
                    <a:pt x="844" y="1550"/>
                  </a:lnTo>
                  <a:lnTo>
                    <a:pt x="834" y="1550"/>
                  </a:lnTo>
                  <a:lnTo>
                    <a:pt x="825" y="1555"/>
                  </a:lnTo>
                  <a:lnTo>
                    <a:pt x="815" y="1555"/>
                  </a:lnTo>
                  <a:lnTo>
                    <a:pt x="806" y="1555"/>
                  </a:lnTo>
                  <a:lnTo>
                    <a:pt x="801" y="1555"/>
                  </a:lnTo>
                  <a:lnTo>
                    <a:pt x="786" y="1555"/>
                  </a:lnTo>
                  <a:lnTo>
                    <a:pt x="777" y="1550"/>
                  </a:lnTo>
                  <a:lnTo>
                    <a:pt x="767" y="1550"/>
                  </a:lnTo>
                  <a:lnTo>
                    <a:pt x="758" y="1545"/>
                  </a:lnTo>
                  <a:lnTo>
                    <a:pt x="743" y="1545"/>
                  </a:lnTo>
                  <a:lnTo>
                    <a:pt x="734" y="1540"/>
                  </a:lnTo>
                  <a:lnTo>
                    <a:pt x="724" y="1540"/>
                  </a:lnTo>
                  <a:lnTo>
                    <a:pt x="714" y="1536"/>
                  </a:lnTo>
                  <a:lnTo>
                    <a:pt x="700" y="1531"/>
                  </a:lnTo>
                  <a:lnTo>
                    <a:pt x="690" y="1526"/>
                  </a:lnTo>
                  <a:lnTo>
                    <a:pt x="676" y="1521"/>
                  </a:lnTo>
                  <a:lnTo>
                    <a:pt x="666" y="1516"/>
                  </a:lnTo>
                  <a:lnTo>
                    <a:pt x="652" y="1512"/>
                  </a:lnTo>
                  <a:lnTo>
                    <a:pt x="642" y="1507"/>
                  </a:lnTo>
                  <a:lnTo>
                    <a:pt x="628" y="1502"/>
                  </a:lnTo>
                  <a:lnTo>
                    <a:pt x="618" y="1497"/>
                  </a:lnTo>
                  <a:lnTo>
                    <a:pt x="585" y="1483"/>
                  </a:lnTo>
                  <a:lnTo>
                    <a:pt x="556" y="1464"/>
                  </a:lnTo>
                  <a:lnTo>
                    <a:pt x="527" y="1449"/>
                  </a:lnTo>
                  <a:lnTo>
                    <a:pt x="499" y="1430"/>
                  </a:lnTo>
                  <a:lnTo>
                    <a:pt x="470" y="1416"/>
                  </a:lnTo>
                  <a:lnTo>
                    <a:pt x="441" y="1397"/>
                  </a:lnTo>
                  <a:lnTo>
                    <a:pt x="412" y="1382"/>
                  </a:lnTo>
                  <a:lnTo>
                    <a:pt x="384" y="1363"/>
                  </a:lnTo>
                  <a:lnTo>
                    <a:pt x="374" y="1363"/>
                  </a:lnTo>
                  <a:lnTo>
                    <a:pt x="369" y="1358"/>
                  </a:lnTo>
                  <a:lnTo>
                    <a:pt x="364" y="1358"/>
                  </a:lnTo>
                  <a:lnTo>
                    <a:pt x="360" y="1358"/>
                  </a:lnTo>
                  <a:lnTo>
                    <a:pt x="350" y="1353"/>
                  </a:lnTo>
                  <a:lnTo>
                    <a:pt x="345" y="1353"/>
                  </a:lnTo>
                  <a:lnTo>
                    <a:pt x="340" y="1349"/>
                  </a:lnTo>
                  <a:lnTo>
                    <a:pt x="336" y="1349"/>
                  </a:lnTo>
                  <a:lnTo>
                    <a:pt x="326" y="1349"/>
                  </a:lnTo>
                  <a:lnTo>
                    <a:pt x="321" y="1349"/>
                  </a:lnTo>
                  <a:lnTo>
                    <a:pt x="316" y="1349"/>
                  </a:lnTo>
                  <a:lnTo>
                    <a:pt x="307" y="1349"/>
                  </a:lnTo>
                  <a:lnTo>
                    <a:pt x="302" y="1349"/>
                  </a:lnTo>
                  <a:lnTo>
                    <a:pt x="297" y="1349"/>
                  </a:lnTo>
                  <a:lnTo>
                    <a:pt x="288" y="1349"/>
                  </a:lnTo>
                  <a:lnTo>
                    <a:pt x="283" y="1353"/>
                  </a:lnTo>
                  <a:lnTo>
                    <a:pt x="283" y="1358"/>
                  </a:lnTo>
                  <a:lnTo>
                    <a:pt x="283" y="1363"/>
                  </a:lnTo>
                  <a:lnTo>
                    <a:pt x="278" y="1363"/>
                  </a:lnTo>
                  <a:lnTo>
                    <a:pt x="278" y="1368"/>
                  </a:lnTo>
                  <a:lnTo>
                    <a:pt x="278" y="1373"/>
                  </a:lnTo>
                  <a:lnTo>
                    <a:pt x="278" y="1377"/>
                  </a:lnTo>
                  <a:lnTo>
                    <a:pt x="278" y="1382"/>
                  </a:lnTo>
                  <a:lnTo>
                    <a:pt x="283" y="1382"/>
                  </a:lnTo>
                  <a:lnTo>
                    <a:pt x="292" y="1382"/>
                  </a:lnTo>
                  <a:lnTo>
                    <a:pt x="302" y="1387"/>
                  </a:lnTo>
                  <a:lnTo>
                    <a:pt x="312" y="1387"/>
                  </a:lnTo>
                  <a:lnTo>
                    <a:pt x="316" y="1392"/>
                  </a:lnTo>
                  <a:lnTo>
                    <a:pt x="326" y="1392"/>
                  </a:lnTo>
                  <a:lnTo>
                    <a:pt x="336" y="1397"/>
                  </a:lnTo>
                  <a:lnTo>
                    <a:pt x="345" y="1397"/>
                  </a:lnTo>
                  <a:lnTo>
                    <a:pt x="355" y="1401"/>
                  </a:lnTo>
                  <a:lnTo>
                    <a:pt x="364" y="1406"/>
                  </a:lnTo>
                  <a:lnTo>
                    <a:pt x="374" y="1411"/>
                  </a:lnTo>
                  <a:lnTo>
                    <a:pt x="384" y="1416"/>
                  </a:lnTo>
                  <a:lnTo>
                    <a:pt x="393" y="1421"/>
                  </a:lnTo>
                  <a:lnTo>
                    <a:pt x="403" y="1425"/>
                  </a:lnTo>
                  <a:lnTo>
                    <a:pt x="412" y="1430"/>
                  </a:lnTo>
                  <a:lnTo>
                    <a:pt x="427" y="1435"/>
                  </a:lnTo>
                  <a:lnTo>
                    <a:pt x="427" y="1440"/>
                  </a:lnTo>
                  <a:lnTo>
                    <a:pt x="431" y="1440"/>
                  </a:lnTo>
                  <a:lnTo>
                    <a:pt x="436" y="1444"/>
                  </a:lnTo>
                  <a:lnTo>
                    <a:pt x="441" y="1449"/>
                  </a:lnTo>
                  <a:lnTo>
                    <a:pt x="446" y="1449"/>
                  </a:lnTo>
                  <a:lnTo>
                    <a:pt x="451" y="1454"/>
                  </a:lnTo>
                  <a:lnTo>
                    <a:pt x="455" y="1459"/>
                  </a:lnTo>
                  <a:lnTo>
                    <a:pt x="460" y="1464"/>
                  </a:lnTo>
                  <a:lnTo>
                    <a:pt x="455" y="1464"/>
                  </a:lnTo>
                  <a:lnTo>
                    <a:pt x="455" y="1468"/>
                  </a:lnTo>
                  <a:lnTo>
                    <a:pt x="436" y="1468"/>
                  </a:lnTo>
                  <a:lnTo>
                    <a:pt x="422" y="1473"/>
                  </a:lnTo>
                  <a:lnTo>
                    <a:pt x="407" y="1473"/>
                  </a:lnTo>
                  <a:lnTo>
                    <a:pt x="388" y="1473"/>
                  </a:lnTo>
                  <a:lnTo>
                    <a:pt x="374" y="1473"/>
                  </a:lnTo>
                  <a:lnTo>
                    <a:pt x="355" y="1478"/>
                  </a:lnTo>
                  <a:lnTo>
                    <a:pt x="340" y="1478"/>
                  </a:lnTo>
                  <a:lnTo>
                    <a:pt x="326" y="1478"/>
                  </a:lnTo>
                  <a:lnTo>
                    <a:pt x="264" y="1478"/>
                  </a:lnTo>
                  <a:lnTo>
                    <a:pt x="220" y="1473"/>
                  </a:lnTo>
                  <a:lnTo>
                    <a:pt x="187" y="1473"/>
                  </a:lnTo>
                  <a:lnTo>
                    <a:pt x="158" y="1473"/>
                  </a:lnTo>
                  <a:lnTo>
                    <a:pt x="134" y="1473"/>
                  </a:lnTo>
                  <a:lnTo>
                    <a:pt x="110" y="1468"/>
                  </a:lnTo>
                  <a:lnTo>
                    <a:pt x="86" y="1468"/>
                  </a:lnTo>
                  <a:lnTo>
                    <a:pt x="57" y="1464"/>
                  </a:lnTo>
                  <a:lnTo>
                    <a:pt x="43" y="1444"/>
                  </a:lnTo>
                  <a:lnTo>
                    <a:pt x="33" y="1425"/>
                  </a:lnTo>
                  <a:lnTo>
                    <a:pt x="29" y="1411"/>
                  </a:lnTo>
                  <a:lnTo>
                    <a:pt x="19" y="1401"/>
                  </a:lnTo>
                  <a:lnTo>
                    <a:pt x="14" y="1392"/>
                  </a:lnTo>
                  <a:lnTo>
                    <a:pt x="9" y="1382"/>
                  </a:lnTo>
                  <a:lnTo>
                    <a:pt x="5" y="1368"/>
                  </a:lnTo>
                  <a:lnTo>
                    <a:pt x="0" y="1353"/>
                  </a:lnTo>
                  <a:lnTo>
                    <a:pt x="0" y="1334"/>
                  </a:lnTo>
                  <a:lnTo>
                    <a:pt x="0" y="1310"/>
                  </a:lnTo>
                  <a:lnTo>
                    <a:pt x="0" y="1291"/>
                  </a:lnTo>
                  <a:lnTo>
                    <a:pt x="5" y="1272"/>
                  </a:lnTo>
                  <a:lnTo>
                    <a:pt x="5" y="1253"/>
                  </a:lnTo>
                  <a:lnTo>
                    <a:pt x="5" y="1233"/>
                  </a:lnTo>
                  <a:lnTo>
                    <a:pt x="5" y="1214"/>
                  </a:lnTo>
                  <a:lnTo>
                    <a:pt x="5" y="1195"/>
                  </a:lnTo>
                  <a:lnTo>
                    <a:pt x="5" y="1181"/>
                  </a:lnTo>
                  <a:lnTo>
                    <a:pt x="9" y="1171"/>
                  </a:lnTo>
                  <a:lnTo>
                    <a:pt x="9" y="1161"/>
                  </a:lnTo>
                  <a:lnTo>
                    <a:pt x="14" y="1147"/>
                  </a:lnTo>
                  <a:lnTo>
                    <a:pt x="14" y="1137"/>
                  </a:lnTo>
                  <a:lnTo>
                    <a:pt x="19" y="1123"/>
                  </a:lnTo>
                  <a:lnTo>
                    <a:pt x="19" y="1113"/>
                  </a:lnTo>
                  <a:lnTo>
                    <a:pt x="24" y="1104"/>
                  </a:lnTo>
                  <a:lnTo>
                    <a:pt x="29" y="1089"/>
                  </a:lnTo>
                  <a:lnTo>
                    <a:pt x="33" y="1075"/>
                  </a:lnTo>
                  <a:lnTo>
                    <a:pt x="38" y="1065"/>
                  </a:lnTo>
                  <a:lnTo>
                    <a:pt x="43" y="1051"/>
                  </a:lnTo>
                  <a:lnTo>
                    <a:pt x="48" y="1037"/>
                  </a:lnTo>
                  <a:lnTo>
                    <a:pt x="53" y="1022"/>
                  </a:lnTo>
                  <a:lnTo>
                    <a:pt x="57" y="1013"/>
                  </a:lnTo>
                  <a:lnTo>
                    <a:pt x="62" y="998"/>
                  </a:lnTo>
                  <a:lnTo>
                    <a:pt x="67" y="993"/>
                  </a:lnTo>
                  <a:lnTo>
                    <a:pt x="67" y="989"/>
                  </a:lnTo>
                  <a:lnTo>
                    <a:pt x="72" y="984"/>
                  </a:lnTo>
                  <a:lnTo>
                    <a:pt x="72" y="979"/>
                  </a:lnTo>
                  <a:lnTo>
                    <a:pt x="77" y="974"/>
                  </a:lnTo>
                  <a:lnTo>
                    <a:pt x="81" y="969"/>
                  </a:lnTo>
                  <a:lnTo>
                    <a:pt x="81" y="965"/>
                  </a:lnTo>
                  <a:lnTo>
                    <a:pt x="86" y="965"/>
                  </a:lnTo>
                  <a:lnTo>
                    <a:pt x="91" y="960"/>
                  </a:lnTo>
                  <a:lnTo>
                    <a:pt x="96" y="960"/>
                  </a:lnTo>
                  <a:lnTo>
                    <a:pt x="101" y="955"/>
                  </a:lnTo>
                  <a:lnTo>
                    <a:pt x="105" y="955"/>
                  </a:lnTo>
                  <a:lnTo>
                    <a:pt x="110" y="955"/>
                  </a:lnTo>
                  <a:lnTo>
                    <a:pt x="110" y="950"/>
                  </a:lnTo>
                  <a:lnTo>
                    <a:pt x="110" y="945"/>
                  </a:lnTo>
                  <a:lnTo>
                    <a:pt x="115" y="941"/>
                  </a:lnTo>
                  <a:lnTo>
                    <a:pt x="115" y="936"/>
                  </a:lnTo>
                  <a:lnTo>
                    <a:pt x="115" y="931"/>
                  </a:lnTo>
                  <a:lnTo>
                    <a:pt x="120" y="931"/>
                  </a:lnTo>
                  <a:lnTo>
                    <a:pt x="120" y="926"/>
                  </a:lnTo>
                  <a:lnTo>
                    <a:pt x="129" y="912"/>
                  </a:lnTo>
                  <a:lnTo>
                    <a:pt x="144" y="902"/>
                  </a:lnTo>
                  <a:lnTo>
                    <a:pt x="153" y="893"/>
                  </a:lnTo>
                  <a:lnTo>
                    <a:pt x="163" y="878"/>
                  </a:lnTo>
                  <a:lnTo>
                    <a:pt x="177" y="869"/>
                  </a:lnTo>
                  <a:lnTo>
                    <a:pt x="187" y="859"/>
                  </a:lnTo>
                  <a:lnTo>
                    <a:pt x="201" y="845"/>
                  </a:lnTo>
                  <a:lnTo>
                    <a:pt x="211" y="835"/>
                  </a:lnTo>
                  <a:lnTo>
                    <a:pt x="244" y="806"/>
                  </a:lnTo>
                  <a:lnTo>
                    <a:pt x="278" y="778"/>
                  </a:lnTo>
                  <a:lnTo>
                    <a:pt x="326" y="739"/>
                  </a:lnTo>
                  <a:lnTo>
                    <a:pt x="388" y="686"/>
                  </a:lnTo>
                  <a:lnTo>
                    <a:pt x="479" y="610"/>
                  </a:lnTo>
                  <a:lnTo>
                    <a:pt x="609" y="499"/>
                  </a:lnTo>
                  <a:lnTo>
                    <a:pt x="786" y="346"/>
                  </a:lnTo>
                  <a:lnTo>
                    <a:pt x="1021" y="149"/>
                  </a:lnTo>
                  <a:lnTo>
                    <a:pt x="1026" y="154"/>
                  </a:lnTo>
                  <a:lnTo>
                    <a:pt x="1026" y="159"/>
                  </a:lnTo>
                  <a:lnTo>
                    <a:pt x="1031" y="163"/>
                  </a:lnTo>
                  <a:lnTo>
                    <a:pt x="1031" y="173"/>
                  </a:lnTo>
                  <a:lnTo>
                    <a:pt x="1031" y="202"/>
                  </a:lnTo>
                  <a:lnTo>
                    <a:pt x="1031" y="231"/>
                  </a:lnTo>
                  <a:lnTo>
                    <a:pt x="1036" y="259"/>
                  </a:lnTo>
                  <a:lnTo>
                    <a:pt x="1036" y="293"/>
                  </a:lnTo>
                  <a:lnTo>
                    <a:pt x="1036" y="322"/>
                  </a:lnTo>
                  <a:lnTo>
                    <a:pt x="1036" y="350"/>
                  </a:lnTo>
                  <a:lnTo>
                    <a:pt x="1040" y="379"/>
                  </a:lnTo>
                  <a:lnTo>
                    <a:pt x="1040" y="413"/>
                  </a:lnTo>
                  <a:lnTo>
                    <a:pt x="1045" y="413"/>
                  </a:lnTo>
                  <a:lnTo>
                    <a:pt x="1050" y="413"/>
                  </a:lnTo>
                  <a:lnTo>
                    <a:pt x="1055" y="413"/>
                  </a:lnTo>
                  <a:lnTo>
                    <a:pt x="1060" y="413"/>
                  </a:lnTo>
                  <a:lnTo>
                    <a:pt x="1064" y="413"/>
                  </a:lnTo>
                  <a:lnTo>
                    <a:pt x="1064" y="408"/>
                  </a:lnTo>
                  <a:lnTo>
                    <a:pt x="1064" y="403"/>
                  </a:lnTo>
                  <a:lnTo>
                    <a:pt x="1069" y="398"/>
                  </a:lnTo>
                  <a:lnTo>
                    <a:pt x="1069" y="394"/>
                  </a:lnTo>
                  <a:lnTo>
                    <a:pt x="1069" y="389"/>
                  </a:lnTo>
                  <a:lnTo>
                    <a:pt x="1074" y="384"/>
                  </a:lnTo>
                  <a:lnTo>
                    <a:pt x="1074" y="346"/>
                  </a:lnTo>
                  <a:lnTo>
                    <a:pt x="1074" y="312"/>
                  </a:lnTo>
                  <a:lnTo>
                    <a:pt x="1074" y="274"/>
                  </a:lnTo>
                  <a:lnTo>
                    <a:pt x="1074" y="235"/>
                  </a:lnTo>
                  <a:lnTo>
                    <a:pt x="1069" y="202"/>
                  </a:lnTo>
                  <a:lnTo>
                    <a:pt x="1069" y="163"/>
                  </a:lnTo>
                  <a:lnTo>
                    <a:pt x="1069" y="125"/>
                  </a:lnTo>
                  <a:lnTo>
                    <a:pt x="1069" y="91"/>
                  </a:lnTo>
                  <a:lnTo>
                    <a:pt x="1064" y="87"/>
                  </a:lnTo>
                  <a:lnTo>
                    <a:pt x="1064" y="82"/>
                  </a:lnTo>
                  <a:lnTo>
                    <a:pt x="1060" y="82"/>
                  </a:lnTo>
                  <a:lnTo>
                    <a:pt x="1060" y="77"/>
                  </a:lnTo>
                  <a:lnTo>
                    <a:pt x="1055" y="72"/>
                  </a:lnTo>
                  <a:lnTo>
                    <a:pt x="1050" y="67"/>
                  </a:lnTo>
                  <a:lnTo>
                    <a:pt x="1045" y="63"/>
                  </a:lnTo>
                  <a:lnTo>
                    <a:pt x="1040" y="43"/>
                  </a:lnTo>
                  <a:lnTo>
                    <a:pt x="1036" y="34"/>
                  </a:lnTo>
                  <a:lnTo>
                    <a:pt x="1036" y="24"/>
                  </a:lnTo>
                  <a:lnTo>
                    <a:pt x="1031" y="15"/>
                  </a:lnTo>
                  <a:lnTo>
                    <a:pt x="1031" y="10"/>
                  </a:lnTo>
                  <a:lnTo>
                    <a:pt x="1031" y="5"/>
                  </a:lnTo>
                  <a:lnTo>
                    <a:pt x="1036" y="0"/>
                  </a:lnTo>
                  <a:lnTo>
                    <a:pt x="1040" y="5"/>
                  </a:lnTo>
                  <a:lnTo>
                    <a:pt x="1045" y="10"/>
                  </a:lnTo>
                  <a:lnTo>
                    <a:pt x="1050" y="15"/>
                  </a:lnTo>
                  <a:lnTo>
                    <a:pt x="1055" y="19"/>
                  </a:lnTo>
                  <a:lnTo>
                    <a:pt x="1060" y="24"/>
                  </a:lnTo>
                  <a:lnTo>
                    <a:pt x="1064" y="29"/>
                  </a:lnTo>
                  <a:lnTo>
                    <a:pt x="1069" y="34"/>
                  </a:lnTo>
                  <a:lnTo>
                    <a:pt x="1079" y="43"/>
                  </a:lnTo>
                  <a:lnTo>
                    <a:pt x="1084" y="53"/>
                  </a:lnTo>
                  <a:lnTo>
                    <a:pt x="1088" y="63"/>
                  </a:lnTo>
                  <a:lnTo>
                    <a:pt x="1093" y="72"/>
                  </a:lnTo>
                  <a:lnTo>
                    <a:pt x="1103" y="87"/>
                  </a:lnTo>
                  <a:lnTo>
                    <a:pt x="1108" y="96"/>
                  </a:lnTo>
                  <a:lnTo>
                    <a:pt x="1112" y="106"/>
                  </a:lnTo>
                  <a:lnTo>
                    <a:pt x="1122" y="115"/>
                  </a:lnTo>
                  <a:lnTo>
                    <a:pt x="1127" y="130"/>
                  </a:lnTo>
                  <a:lnTo>
                    <a:pt x="1132" y="144"/>
                  </a:lnTo>
                  <a:lnTo>
                    <a:pt x="1141" y="159"/>
                  </a:lnTo>
                  <a:lnTo>
                    <a:pt x="1146" y="173"/>
                  </a:lnTo>
                  <a:lnTo>
                    <a:pt x="1151" y="187"/>
                  </a:lnTo>
                  <a:lnTo>
                    <a:pt x="1156" y="202"/>
                  </a:lnTo>
                  <a:lnTo>
                    <a:pt x="1160" y="216"/>
                  </a:lnTo>
                  <a:lnTo>
                    <a:pt x="1170" y="235"/>
                  </a:lnTo>
                  <a:lnTo>
                    <a:pt x="1175" y="250"/>
                  </a:lnTo>
                  <a:lnTo>
                    <a:pt x="1180" y="250"/>
                  </a:lnTo>
                  <a:lnTo>
                    <a:pt x="1184" y="250"/>
                  </a:lnTo>
                  <a:lnTo>
                    <a:pt x="1189" y="250"/>
                  </a:lnTo>
                  <a:lnTo>
                    <a:pt x="1194" y="250"/>
                  </a:lnTo>
                  <a:lnTo>
                    <a:pt x="1199" y="250"/>
                  </a:lnTo>
                  <a:lnTo>
                    <a:pt x="1204" y="250"/>
                  </a:lnTo>
                  <a:lnTo>
                    <a:pt x="1199" y="226"/>
                  </a:lnTo>
                  <a:lnTo>
                    <a:pt x="1194" y="211"/>
                  </a:lnTo>
                  <a:lnTo>
                    <a:pt x="1189" y="197"/>
                  </a:lnTo>
                  <a:lnTo>
                    <a:pt x="1189" y="183"/>
                  </a:lnTo>
                  <a:lnTo>
                    <a:pt x="1184" y="168"/>
                  </a:lnTo>
                  <a:lnTo>
                    <a:pt x="1175" y="154"/>
                  </a:lnTo>
                  <a:lnTo>
                    <a:pt x="1170" y="135"/>
                  </a:lnTo>
                  <a:lnTo>
                    <a:pt x="1160" y="111"/>
                  </a:lnTo>
                  <a:lnTo>
                    <a:pt x="1160" y="106"/>
                  </a:lnTo>
                  <a:lnTo>
                    <a:pt x="1160" y="101"/>
                  </a:lnTo>
                  <a:lnTo>
                    <a:pt x="1160" y="96"/>
                  </a:lnTo>
                  <a:lnTo>
                    <a:pt x="1160" y="91"/>
                  </a:lnTo>
                  <a:lnTo>
                    <a:pt x="1165" y="91"/>
                  </a:lnTo>
                  <a:lnTo>
                    <a:pt x="1175" y="106"/>
                  </a:lnTo>
                  <a:lnTo>
                    <a:pt x="1189" y="115"/>
                  </a:lnTo>
                  <a:lnTo>
                    <a:pt x="1194" y="125"/>
                  </a:lnTo>
                  <a:lnTo>
                    <a:pt x="1204" y="135"/>
                  </a:lnTo>
                  <a:lnTo>
                    <a:pt x="1213" y="144"/>
                  </a:lnTo>
                  <a:lnTo>
                    <a:pt x="1218" y="159"/>
                  </a:lnTo>
                  <a:lnTo>
                    <a:pt x="1228" y="173"/>
                  </a:lnTo>
                  <a:lnTo>
                    <a:pt x="1242" y="192"/>
                  </a:lnTo>
                  <a:lnTo>
                    <a:pt x="1251" y="211"/>
                  </a:lnTo>
                  <a:lnTo>
                    <a:pt x="1261" y="226"/>
                  </a:lnTo>
                  <a:lnTo>
                    <a:pt x="1271" y="245"/>
                  </a:lnTo>
                  <a:lnTo>
                    <a:pt x="1280" y="264"/>
                  </a:lnTo>
                  <a:lnTo>
                    <a:pt x="1290" y="283"/>
                  </a:lnTo>
                  <a:lnTo>
                    <a:pt x="1299" y="303"/>
                  </a:lnTo>
                  <a:lnTo>
                    <a:pt x="1309" y="322"/>
                  </a:lnTo>
                  <a:lnTo>
                    <a:pt x="1319" y="341"/>
                  </a:lnTo>
                  <a:lnTo>
                    <a:pt x="1328" y="370"/>
                  </a:lnTo>
                  <a:lnTo>
                    <a:pt x="1338" y="413"/>
                  </a:lnTo>
                  <a:lnTo>
                    <a:pt x="1347" y="461"/>
                  </a:lnTo>
                  <a:lnTo>
                    <a:pt x="1357" y="509"/>
                  </a:lnTo>
                  <a:lnTo>
                    <a:pt x="1367" y="562"/>
                  </a:lnTo>
                  <a:lnTo>
                    <a:pt x="1376" y="610"/>
                  </a:lnTo>
                  <a:lnTo>
                    <a:pt x="1386" y="653"/>
                  </a:lnTo>
                  <a:lnTo>
                    <a:pt x="1395" y="691"/>
                  </a:lnTo>
                  <a:lnTo>
                    <a:pt x="1400" y="701"/>
                  </a:lnTo>
                  <a:lnTo>
                    <a:pt x="1405" y="715"/>
                  </a:lnTo>
                  <a:lnTo>
                    <a:pt x="1410" y="725"/>
                  </a:lnTo>
                  <a:lnTo>
                    <a:pt x="1415" y="739"/>
                  </a:lnTo>
                  <a:lnTo>
                    <a:pt x="1419" y="754"/>
                  </a:lnTo>
                  <a:lnTo>
                    <a:pt x="1424" y="763"/>
                  </a:lnTo>
                  <a:lnTo>
                    <a:pt x="1429" y="778"/>
                  </a:lnTo>
                  <a:lnTo>
                    <a:pt x="1434" y="792"/>
                  </a:lnTo>
                  <a:lnTo>
                    <a:pt x="1443" y="806"/>
                  </a:lnTo>
                  <a:lnTo>
                    <a:pt x="1453" y="821"/>
                  </a:lnTo>
                  <a:lnTo>
                    <a:pt x="1462" y="835"/>
                  </a:lnTo>
                  <a:lnTo>
                    <a:pt x="1472" y="854"/>
                  </a:lnTo>
                  <a:lnTo>
                    <a:pt x="1482" y="869"/>
                  </a:lnTo>
                  <a:lnTo>
                    <a:pt x="1491" y="883"/>
                  </a:lnTo>
                  <a:lnTo>
                    <a:pt x="1501" y="897"/>
                  </a:lnTo>
                  <a:lnTo>
                    <a:pt x="1510" y="917"/>
                  </a:lnTo>
                  <a:lnTo>
                    <a:pt x="1520" y="926"/>
                  </a:lnTo>
                  <a:lnTo>
                    <a:pt x="1530" y="936"/>
                  </a:lnTo>
                  <a:lnTo>
                    <a:pt x="1534" y="945"/>
                  </a:lnTo>
                  <a:lnTo>
                    <a:pt x="1544" y="955"/>
                  </a:lnTo>
                  <a:lnTo>
                    <a:pt x="1554" y="965"/>
                  </a:lnTo>
                  <a:lnTo>
                    <a:pt x="1558" y="974"/>
                  </a:lnTo>
                  <a:lnTo>
                    <a:pt x="1568" y="984"/>
                  </a:lnTo>
                  <a:lnTo>
                    <a:pt x="1578" y="993"/>
                  </a:lnTo>
                  <a:lnTo>
                    <a:pt x="1578" y="998"/>
                  </a:lnTo>
                  <a:lnTo>
                    <a:pt x="1578" y="1003"/>
                  </a:lnTo>
                  <a:lnTo>
                    <a:pt x="1578" y="1013"/>
                  </a:lnTo>
                  <a:lnTo>
                    <a:pt x="1582" y="1017"/>
                  </a:lnTo>
                  <a:lnTo>
                    <a:pt x="1582" y="1022"/>
                  </a:lnTo>
                  <a:lnTo>
                    <a:pt x="1582" y="1032"/>
                  </a:lnTo>
                  <a:lnTo>
                    <a:pt x="1587" y="1037"/>
                  </a:lnTo>
                  <a:lnTo>
                    <a:pt x="1587" y="1046"/>
                  </a:lnTo>
                  <a:lnTo>
                    <a:pt x="1587" y="1061"/>
                  </a:lnTo>
                  <a:lnTo>
                    <a:pt x="1587" y="1080"/>
                  </a:lnTo>
                  <a:lnTo>
                    <a:pt x="1587" y="1094"/>
                  </a:lnTo>
                  <a:lnTo>
                    <a:pt x="1587" y="1113"/>
                  </a:lnTo>
                  <a:lnTo>
                    <a:pt x="1587" y="1128"/>
                  </a:lnTo>
                  <a:lnTo>
                    <a:pt x="1587" y="1147"/>
                  </a:lnTo>
                  <a:lnTo>
                    <a:pt x="1587" y="1161"/>
                  </a:lnTo>
                  <a:lnTo>
                    <a:pt x="1587" y="1181"/>
                  </a:lnTo>
                  <a:lnTo>
                    <a:pt x="1587" y="1190"/>
                  </a:lnTo>
                  <a:lnTo>
                    <a:pt x="1582" y="1205"/>
                  </a:lnTo>
                  <a:lnTo>
                    <a:pt x="1582" y="1219"/>
                  </a:lnTo>
                  <a:lnTo>
                    <a:pt x="1578" y="1233"/>
                  </a:lnTo>
                  <a:lnTo>
                    <a:pt x="1578" y="1248"/>
                  </a:lnTo>
                  <a:lnTo>
                    <a:pt x="1573" y="1262"/>
                  </a:lnTo>
                  <a:lnTo>
                    <a:pt x="1573" y="1277"/>
                  </a:lnTo>
                  <a:lnTo>
                    <a:pt x="1568" y="1291"/>
                  </a:lnTo>
                  <a:lnTo>
                    <a:pt x="1563" y="1305"/>
                  </a:lnTo>
                  <a:lnTo>
                    <a:pt x="1558" y="1315"/>
                  </a:lnTo>
                  <a:lnTo>
                    <a:pt x="1554" y="1329"/>
                  </a:lnTo>
                  <a:lnTo>
                    <a:pt x="1549" y="1344"/>
                  </a:lnTo>
                  <a:lnTo>
                    <a:pt x="1544" y="1358"/>
                  </a:lnTo>
                  <a:lnTo>
                    <a:pt x="1539" y="1373"/>
                  </a:lnTo>
                  <a:lnTo>
                    <a:pt x="1534" y="1387"/>
                  </a:lnTo>
                  <a:lnTo>
                    <a:pt x="1530" y="1401"/>
                  </a:lnTo>
                  <a:lnTo>
                    <a:pt x="1520" y="1421"/>
                  </a:lnTo>
                  <a:lnTo>
                    <a:pt x="1510" y="1440"/>
                  </a:lnTo>
                  <a:lnTo>
                    <a:pt x="1501" y="1459"/>
                  </a:lnTo>
                  <a:lnTo>
                    <a:pt x="1491" y="1478"/>
                  </a:lnTo>
                  <a:lnTo>
                    <a:pt x="1482" y="1497"/>
                  </a:lnTo>
                  <a:lnTo>
                    <a:pt x="1472" y="1516"/>
                  </a:lnTo>
                  <a:lnTo>
                    <a:pt x="1462" y="1540"/>
                  </a:lnTo>
                  <a:lnTo>
                    <a:pt x="1453" y="1560"/>
                  </a:lnTo>
                  <a:lnTo>
                    <a:pt x="1448" y="1564"/>
                  </a:lnTo>
                  <a:lnTo>
                    <a:pt x="1443" y="1569"/>
                  </a:lnTo>
                  <a:lnTo>
                    <a:pt x="1439" y="1574"/>
                  </a:lnTo>
                  <a:lnTo>
                    <a:pt x="1434" y="1579"/>
                  </a:lnTo>
                  <a:lnTo>
                    <a:pt x="1429" y="1584"/>
                  </a:lnTo>
                  <a:lnTo>
                    <a:pt x="1424" y="1593"/>
                  </a:lnTo>
                  <a:lnTo>
                    <a:pt x="1419" y="1598"/>
                  </a:lnTo>
                  <a:lnTo>
                    <a:pt x="1415" y="1603"/>
                  </a:lnTo>
                  <a:lnTo>
                    <a:pt x="1410" y="1608"/>
                  </a:lnTo>
                  <a:lnTo>
                    <a:pt x="1400" y="1612"/>
                  </a:lnTo>
                  <a:lnTo>
                    <a:pt x="1395" y="1612"/>
                  </a:lnTo>
                  <a:lnTo>
                    <a:pt x="1386" y="1617"/>
                  </a:lnTo>
                  <a:lnTo>
                    <a:pt x="1381" y="1622"/>
                  </a:lnTo>
                  <a:lnTo>
                    <a:pt x="1376" y="1627"/>
                  </a:lnTo>
                  <a:lnTo>
                    <a:pt x="1367" y="1632"/>
                  </a:lnTo>
                  <a:lnTo>
                    <a:pt x="1362" y="1636"/>
                  </a:lnTo>
                  <a:lnTo>
                    <a:pt x="1347" y="1641"/>
                  </a:lnTo>
                  <a:lnTo>
                    <a:pt x="1338" y="1641"/>
                  </a:lnTo>
                  <a:lnTo>
                    <a:pt x="1333" y="1646"/>
                  </a:lnTo>
                  <a:lnTo>
                    <a:pt x="1323" y="1646"/>
                  </a:lnTo>
                  <a:lnTo>
                    <a:pt x="1309" y="1646"/>
                  </a:lnTo>
                  <a:lnTo>
                    <a:pt x="1299" y="1646"/>
                  </a:lnTo>
                  <a:lnTo>
                    <a:pt x="1280" y="1651"/>
                  </a:lnTo>
                  <a:lnTo>
                    <a:pt x="1256" y="1651"/>
                  </a:lnTo>
                  <a:close/>
                </a:path>
              </a:pathLst>
            </a:custGeom>
            <a:solidFill>
              <a:srgbClr val="FFF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133" name="Freeform 14"/>
            <p:cNvSpPr>
              <a:spLocks noEditPoints="1"/>
            </p:cNvSpPr>
            <p:nvPr/>
          </p:nvSpPr>
          <p:spPr bwMode="auto">
            <a:xfrm>
              <a:off x="2232" y="2030"/>
              <a:ext cx="2048" cy="3181"/>
            </a:xfrm>
            <a:custGeom>
              <a:avLst/>
              <a:gdLst>
                <a:gd name="T0" fmla="*/ 139 w 2048"/>
                <a:gd name="T1" fmla="*/ 2932 h 3181"/>
                <a:gd name="T2" fmla="*/ 101 w 2048"/>
                <a:gd name="T3" fmla="*/ 2850 h 3181"/>
                <a:gd name="T4" fmla="*/ 96 w 2048"/>
                <a:gd name="T5" fmla="*/ 3100 h 3181"/>
                <a:gd name="T6" fmla="*/ 0 w 2048"/>
                <a:gd name="T7" fmla="*/ 2956 h 3181"/>
                <a:gd name="T8" fmla="*/ 163 w 2048"/>
                <a:gd name="T9" fmla="*/ 2591 h 3181"/>
                <a:gd name="T10" fmla="*/ 312 w 2048"/>
                <a:gd name="T11" fmla="*/ 2534 h 3181"/>
                <a:gd name="T12" fmla="*/ 235 w 2048"/>
                <a:gd name="T13" fmla="*/ 2850 h 3181"/>
                <a:gd name="T14" fmla="*/ 297 w 2048"/>
                <a:gd name="T15" fmla="*/ 3004 h 3181"/>
                <a:gd name="T16" fmla="*/ 331 w 2048"/>
                <a:gd name="T17" fmla="*/ 3138 h 3181"/>
                <a:gd name="T18" fmla="*/ 729 w 2048"/>
                <a:gd name="T19" fmla="*/ 1881 h 3181"/>
                <a:gd name="T20" fmla="*/ 619 w 2048"/>
                <a:gd name="T21" fmla="*/ 1612 h 3181"/>
                <a:gd name="T22" fmla="*/ 671 w 2048"/>
                <a:gd name="T23" fmla="*/ 1257 h 3181"/>
                <a:gd name="T24" fmla="*/ 801 w 2048"/>
                <a:gd name="T25" fmla="*/ 1109 h 3181"/>
                <a:gd name="T26" fmla="*/ 245 w 2048"/>
                <a:gd name="T27" fmla="*/ 1377 h 3181"/>
                <a:gd name="T28" fmla="*/ 173 w 2048"/>
                <a:gd name="T29" fmla="*/ 1320 h 3181"/>
                <a:gd name="T30" fmla="*/ 484 w 2048"/>
                <a:gd name="T31" fmla="*/ 1061 h 3181"/>
                <a:gd name="T32" fmla="*/ 786 w 2048"/>
                <a:gd name="T33" fmla="*/ 830 h 3181"/>
                <a:gd name="T34" fmla="*/ 753 w 2048"/>
                <a:gd name="T35" fmla="*/ 490 h 3181"/>
                <a:gd name="T36" fmla="*/ 806 w 2048"/>
                <a:gd name="T37" fmla="*/ 293 h 3181"/>
                <a:gd name="T38" fmla="*/ 647 w 2048"/>
                <a:gd name="T39" fmla="*/ 408 h 3181"/>
                <a:gd name="T40" fmla="*/ 494 w 2048"/>
                <a:gd name="T41" fmla="*/ 849 h 3181"/>
                <a:gd name="T42" fmla="*/ 609 w 2048"/>
                <a:gd name="T43" fmla="*/ 63 h 3181"/>
                <a:gd name="T44" fmla="*/ 839 w 2048"/>
                <a:gd name="T45" fmla="*/ 101 h 3181"/>
                <a:gd name="T46" fmla="*/ 1304 w 2048"/>
                <a:gd name="T47" fmla="*/ 245 h 3181"/>
                <a:gd name="T48" fmla="*/ 1558 w 2048"/>
                <a:gd name="T49" fmla="*/ 326 h 3181"/>
                <a:gd name="T50" fmla="*/ 1592 w 2048"/>
                <a:gd name="T51" fmla="*/ 624 h 3181"/>
                <a:gd name="T52" fmla="*/ 1539 w 2048"/>
                <a:gd name="T53" fmla="*/ 754 h 3181"/>
                <a:gd name="T54" fmla="*/ 1774 w 2048"/>
                <a:gd name="T55" fmla="*/ 562 h 3181"/>
                <a:gd name="T56" fmla="*/ 1995 w 2048"/>
                <a:gd name="T57" fmla="*/ 614 h 3181"/>
                <a:gd name="T58" fmla="*/ 2043 w 2048"/>
                <a:gd name="T59" fmla="*/ 830 h 3181"/>
                <a:gd name="T60" fmla="*/ 1822 w 2048"/>
                <a:gd name="T61" fmla="*/ 1094 h 3181"/>
                <a:gd name="T62" fmla="*/ 1554 w 2048"/>
                <a:gd name="T63" fmla="*/ 1152 h 3181"/>
                <a:gd name="T64" fmla="*/ 1501 w 2048"/>
                <a:gd name="T65" fmla="*/ 1176 h 3181"/>
                <a:gd name="T66" fmla="*/ 1482 w 2048"/>
                <a:gd name="T67" fmla="*/ 1406 h 3181"/>
                <a:gd name="T68" fmla="*/ 887 w 2048"/>
                <a:gd name="T69" fmla="*/ 1795 h 3181"/>
                <a:gd name="T70" fmla="*/ 993 w 2048"/>
                <a:gd name="T71" fmla="*/ 1584 h 3181"/>
                <a:gd name="T72" fmla="*/ 997 w 2048"/>
                <a:gd name="T73" fmla="*/ 1411 h 3181"/>
                <a:gd name="T74" fmla="*/ 921 w 2048"/>
                <a:gd name="T75" fmla="*/ 1420 h 3181"/>
                <a:gd name="T76" fmla="*/ 748 w 2048"/>
                <a:gd name="T77" fmla="*/ 1358 h 3181"/>
                <a:gd name="T78" fmla="*/ 945 w 2048"/>
                <a:gd name="T79" fmla="*/ 1502 h 3181"/>
                <a:gd name="T80" fmla="*/ 940 w 2048"/>
                <a:gd name="T81" fmla="*/ 1598 h 3181"/>
                <a:gd name="T82" fmla="*/ 225 w 2048"/>
                <a:gd name="T83" fmla="*/ 1171 h 3181"/>
                <a:gd name="T84" fmla="*/ 489 w 2048"/>
                <a:gd name="T85" fmla="*/ 912 h 3181"/>
                <a:gd name="T86" fmla="*/ 187 w 2048"/>
                <a:gd name="T87" fmla="*/ 1109 h 3181"/>
                <a:gd name="T88" fmla="*/ 997 w 2048"/>
                <a:gd name="T89" fmla="*/ 1056 h 3181"/>
                <a:gd name="T90" fmla="*/ 1180 w 2048"/>
                <a:gd name="T91" fmla="*/ 773 h 3181"/>
                <a:gd name="T92" fmla="*/ 1098 w 2048"/>
                <a:gd name="T93" fmla="*/ 408 h 3181"/>
                <a:gd name="T94" fmla="*/ 988 w 2048"/>
                <a:gd name="T95" fmla="*/ 307 h 3181"/>
                <a:gd name="T96" fmla="*/ 911 w 2048"/>
                <a:gd name="T97" fmla="*/ 581 h 3181"/>
                <a:gd name="T98" fmla="*/ 868 w 2048"/>
                <a:gd name="T99" fmla="*/ 969 h 3181"/>
                <a:gd name="T100" fmla="*/ 1731 w 2048"/>
                <a:gd name="T101" fmla="*/ 1032 h 3181"/>
                <a:gd name="T102" fmla="*/ 1659 w 2048"/>
                <a:gd name="T103" fmla="*/ 941 h 3181"/>
                <a:gd name="T104" fmla="*/ 1784 w 2048"/>
                <a:gd name="T105" fmla="*/ 821 h 3181"/>
                <a:gd name="T106" fmla="*/ 1606 w 2048"/>
                <a:gd name="T107" fmla="*/ 902 h 3181"/>
                <a:gd name="T108" fmla="*/ 1635 w 2048"/>
                <a:gd name="T109" fmla="*/ 969 h 3181"/>
                <a:gd name="T110" fmla="*/ 297 w 2048"/>
                <a:gd name="T111" fmla="*/ 945 h 3181"/>
                <a:gd name="T112" fmla="*/ 292 w 2048"/>
                <a:gd name="T113" fmla="*/ 768 h 3181"/>
                <a:gd name="T114" fmla="*/ 254 w 2048"/>
                <a:gd name="T115" fmla="*/ 710 h 3181"/>
                <a:gd name="T116" fmla="*/ 441 w 2048"/>
                <a:gd name="T117" fmla="*/ 802 h 3181"/>
                <a:gd name="T118" fmla="*/ 292 w 2048"/>
                <a:gd name="T119" fmla="*/ 518 h 3181"/>
                <a:gd name="T120" fmla="*/ 168 w 2048"/>
                <a:gd name="T121" fmla="*/ 619 h 3181"/>
                <a:gd name="T122" fmla="*/ 149 w 2048"/>
                <a:gd name="T123" fmla="*/ 893 h 318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48"/>
                <a:gd name="T187" fmla="*/ 0 h 3181"/>
                <a:gd name="T188" fmla="*/ 2048 w 2048"/>
                <a:gd name="T189" fmla="*/ 3181 h 318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48" h="3181">
                  <a:moveTo>
                    <a:pt x="273" y="3181"/>
                  </a:moveTo>
                  <a:lnTo>
                    <a:pt x="259" y="3181"/>
                  </a:lnTo>
                  <a:lnTo>
                    <a:pt x="254" y="3177"/>
                  </a:lnTo>
                  <a:lnTo>
                    <a:pt x="245" y="3172"/>
                  </a:lnTo>
                  <a:lnTo>
                    <a:pt x="240" y="3172"/>
                  </a:lnTo>
                  <a:lnTo>
                    <a:pt x="235" y="3167"/>
                  </a:lnTo>
                  <a:lnTo>
                    <a:pt x="225" y="3162"/>
                  </a:lnTo>
                  <a:lnTo>
                    <a:pt x="221" y="3157"/>
                  </a:lnTo>
                  <a:lnTo>
                    <a:pt x="211" y="3153"/>
                  </a:lnTo>
                  <a:lnTo>
                    <a:pt x="201" y="3148"/>
                  </a:lnTo>
                  <a:lnTo>
                    <a:pt x="197" y="3138"/>
                  </a:lnTo>
                  <a:lnTo>
                    <a:pt x="192" y="3129"/>
                  </a:lnTo>
                  <a:lnTo>
                    <a:pt x="182" y="3119"/>
                  </a:lnTo>
                  <a:lnTo>
                    <a:pt x="177" y="3114"/>
                  </a:lnTo>
                  <a:lnTo>
                    <a:pt x="173" y="3105"/>
                  </a:lnTo>
                  <a:lnTo>
                    <a:pt x="163" y="3095"/>
                  </a:lnTo>
                  <a:lnTo>
                    <a:pt x="158" y="3090"/>
                  </a:lnTo>
                  <a:lnTo>
                    <a:pt x="153" y="3071"/>
                  </a:lnTo>
                  <a:lnTo>
                    <a:pt x="153" y="3057"/>
                  </a:lnTo>
                  <a:lnTo>
                    <a:pt x="153" y="3042"/>
                  </a:lnTo>
                  <a:lnTo>
                    <a:pt x="149" y="3028"/>
                  </a:lnTo>
                  <a:lnTo>
                    <a:pt x="149" y="3009"/>
                  </a:lnTo>
                  <a:lnTo>
                    <a:pt x="144" y="2994"/>
                  </a:lnTo>
                  <a:lnTo>
                    <a:pt x="144" y="2980"/>
                  </a:lnTo>
                  <a:lnTo>
                    <a:pt x="139" y="2966"/>
                  </a:lnTo>
                  <a:lnTo>
                    <a:pt x="139" y="2932"/>
                  </a:lnTo>
                  <a:lnTo>
                    <a:pt x="144" y="2903"/>
                  </a:lnTo>
                  <a:lnTo>
                    <a:pt x="144" y="2879"/>
                  </a:lnTo>
                  <a:lnTo>
                    <a:pt x="149" y="2860"/>
                  </a:lnTo>
                  <a:lnTo>
                    <a:pt x="149" y="2841"/>
                  </a:lnTo>
                  <a:lnTo>
                    <a:pt x="149" y="2826"/>
                  </a:lnTo>
                  <a:lnTo>
                    <a:pt x="149" y="2817"/>
                  </a:lnTo>
                  <a:lnTo>
                    <a:pt x="149" y="2807"/>
                  </a:lnTo>
                  <a:lnTo>
                    <a:pt x="144" y="2807"/>
                  </a:lnTo>
                  <a:lnTo>
                    <a:pt x="139" y="2802"/>
                  </a:lnTo>
                  <a:lnTo>
                    <a:pt x="134" y="2802"/>
                  </a:lnTo>
                  <a:lnTo>
                    <a:pt x="129" y="2802"/>
                  </a:lnTo>
                  <a:lnTo>
                    <a:pt x="125" y="2802"/>
                  </a:lnTo>
                  <a:lnTo>
                    <a:pt x="120" y="2802"/>
                  </a:lnTo>
                  <a:lnTo>
                    <a:pt x="120" y="2807"/>
                  </a:lnTo>
                  <a:lnTo>
                    <a:pt x="115" y="2812"/>
                  </a:lnTo>
                  <a:lnTo>
                    <a:pt x="115" y="2817"/>
                  </a:lnTo>
                  <a:lnTo>
                    <a:pt x="110" y="2817"/>
                  </a:lnTo>
                  <a:lnTo>
                    <a:pt x="110" y="2822"/>
                  </a:lnTo>
                  <a:lnTo>
                    <a:pt x="105" y="2831"/>
                  </a:lnTo>
                  <a:lnTo>
                    <a:pt x="105" y="2841"/>
                  </a:lnTo>
                  <a:lnTo>
                    <a:pt x="101" y="2850"/>
                  </a:lnTo>
                  <a:lnTo>
                    <a:pt x="101" y="2860"/>
                  </a:lnTo>
                  <a:lnTo>
                    <a:pt x="96" y="2870"/>
                  </a:lnTo>
                  <a:lnTo>
                    <a:pt x="96" y="2879"/>
                  </a:lnTo>
                  <a:lnTo>
                    <a:pt x="96" y="2889"/>
                  </a:lnTo>
                  <a:lnTo>
                    <a:pt x="91" y="2898"/>
                  </a:lnTo>
                  <a:lnTo>
                    <a:pt x="91" y="2913"/>
                  </a:lnTo>
                  <a:lnTo>
                    <a:pt x="91" y="2927"/>
                  </a:lnTo>
                  <a:lnTo>
                    <a:pt x="91" y="2942"/>
                  </a:lnTo>
                  <a:lnTo>
                    <a:pt x="96" y="2956"/>
                  </a:lnTo>
                  <a:lnTo>
                    <a:pt x="96" y="2970"/>
                  </a:lnTo>
                  <a:lnTo>
                    <a:pt x="96" y="2985"/>
                  </a:lnTo>
                  <a:lnTo>
                    <a:pt x="96" y="2999"/>
                  </a:lnTo>
                  <a:lnTo>
                    <a:pt x="96" y="3013"/>
                  </a:lnTo>
                  <a:lnTo>
                    <a:pt x="96" y="3023"/>
                  </a:lnTo>
                  <a:lnTo>
                    <a:pt x="101" y="3037"/>
                  </a:lnTo>
                  <a:lnTo>
                    <a:pt x="101" y="3047"/>
                  </a:lnTo>
                  <a:lnTo>
                    <a:pt x="105" y="3057"/>
                  </a:lnTo>
                  <a:lnTo>
                    <a:pt x="105" y="3071"/>
                  </a:lnTo>
                  <a:lnTo>
                    <a:pt x="110" y="3081"/>
                  </a:lnTo>
                  <a:lnTo>
                    <a:pt x="110" y="3090"/>
                  </a:lnTo>
                  <a:lnTo>
                    <a:pt x="115" y="3105"/>
                  </a:lnTo>
                  <a:lnTo>
                    <a:pt x="110" y="3105"/>
                  </a:lnTo>
                  <a:lnTo>
                    <a:pt x="105" y="3100"/>
                  </a:lnTo>
                  <a:lnTo>
                    <a:pt x="101" y="3100"/>
                  </a:lnTo>
                  <a:lnTo>
                    <a:pt x="96" y="3100"/>
                  </a:lnTo>
                  <a:lnTo>
                    <a:pt x="91" y="3100"/>
                  </a:lnTo>
                  <a:lnTo>
                    <a:pt x="86" y="3095"/>
                  </a:lnTo>
                  <a:lnTo>
                    <a:pt x="81" y="3095"/>
                  </a:lnTo>
                  <a:lnTo>
                    <a:pt x="77" y="3090"/>
                  </a:lnTo>
                  <a:lnTo>
                    <a:pt x="72" y="3085"/>
                  </a:lnTo>
                  <a:lnTo>
                    <a:pt x="67" y="3081"/>
                  </a:lnTo>
                  <a:lnTo>
                    <a:pt x="62" y="3076"/>
                  </a:lnTo>
                  <a:lnTo>
                    <a:pt x="58" y="3076"/>
                  </a:lnTo>
                  <a:lnTo>
                    <a:pt x="58" y="3071"/>
                  </a:lnTo>
                  <a:lnTo>
                    <a:pt x="53" y="3066"/>
                  </a:lnTo>
                  <a:lnTo>
                    <a:pt x="48" y="3057"/>
                  </a:lnTo>
                  <a:lnTo>
                    <a:pt x="43" y="3047"/>
                  </a:lnTo>
                  <a:lnTo>
                    <a:pt x="38" y="3042"/>
                  </a:lnTo>
                  <a:lnTo>
                    <a:pt x="34" y="3033"/>
                  </a:lnTo>
                  <a:lnTo>
                    <a:pt x="29" y="3028"/>
                  </a:lnTo>
                  <a:lnTo>
                    <a:pt x="24" y="3018"/>
                  </a:lnTo>
                  <a:lnTo>
                    <a:pt x="19" y="3009"/>
                  </a:lnTo>
                  <a:lnTo>
                    <a:pt x="14" y="3004"/>
                  </a:lnTo>
                  <a:lnTo>
                    <a:pt x="14" y="2994"/>
                  </a:lnTo>
                  <a:lnTo>
                    <a:pt x="10" y="2990"/>
                  </a:lnTo>
                  <a:lnTo>
                    <a:pt x="10" y="2980"/>
                  </a:lnTo>
                  <a:lnTo>
                    <a:pt x="5" y="2975"/>
                  </a:lnTo>
                  <a:lnTo>
                    <a:pt x="5" y="2966"/>
                  </a:lnTo>
                  <a:lnTo>
                    <a:pt x="0" y="2956"/>
                  </a:lnTo>
                  <a:lnTo>
                    <a:pt x="0" y="2951"/>
                  </a:lnTo>
                  <a:lnTo>
                    <a:pt x="0" y="2942"/>
                  </a:lnTo>
                  <a:lnTo>
                    <a:pt x="0" y="2932"/>
                  </a:lnTo>
                  <a:lnTo>
                    <a:pt x="0" y="2927"/>
                  </a:lnTo>
                  <a:lnTo>
                    <a:pt x="0" y="2918"/>
                  </a:lnTo>
                  <a:lnTo>
                    <a:pt x="0" y="2908"/>
                  </a:lnTo>
                  <a:lnTo>
                    <a:pt x="0" y="2898"/>
                  </a:lnTo>
                  <a:lnTo>
                    <a:pt x="0" y="2894"/>
                  </a:lnTo>
                  <a:lnTo>
                    <a:pt x="0" y="2884"/>
                  </a:lnTo>
                  <a:lnTo>
                    <a:pt x="5" y="2855"/>
                  </a:lnTo>
                  <a:lnTo>
                    <a:pt x="14" y="2831"/>
                  </a:lnTo>
                  <a:lnTo>
                    <a:pt x="24" y="2807"/>
                  </a:lnTo>
                  <a:lnTo>
                    <a:pt x="29" y="2788"/>
                  </a:lnTo>
                  <a:lnTo>
                    <a:pt x="34" y="2769"/>
                  </a:lnTo>
                  <a:lnTo>
                    <a:pt x="43" y="2750"/>
                  </a:lnTo>
                  <a:lnTo>
                    <a:pt x="48" y="2726"/>
                  </a:lnTo>
                  <a:lnTo>
                    <a:pt x="58" y="2706"/>
                  </a:lnTo>
                  <a:lnTo>
                    <a:pt x="72" y="2687"/>
                  </a:lnTo>
                  <a:lnTo>
                    <a:pt x="81" y="2673"/>
                  </a:lnTo>
                  <a:lnTo>
                    <a:pt x="91" y="2663"/>
                  </a:lnTo>
                  <a:lnTo>
                    <a:pt x="96" y="2654"/>
                  </a:lnTo>
                  <a:lnTo>
                    <a:pt x="105" y="2644"/>
                  </a:lnTo>
                  <a:lnTo>
                    <a:pt x="115" y="2634"/>
                  </a:lnTo>
                  <a:lnTo>
                    <a:pt x="125" y="2620"/>
                  </a:lnTo>
                  <a:lnTo>
                    <a:pt x="144" y="2606"/>
                  </a:lnTo>
                  <a:lnTo>
                    <a:pt x="163" y="2591"/>
                  </a:lnTo>
                  <a:lnTo>
                    <a:pt x="177" y="2582"/>
                  </a:lnTo>
                  <a:lnTo>
                    <a:pt x="187" y="2577"/>
                  </a:lnTo>
                  <a:lnTo>
                    <a:pt x="197" y="2572"/>
                  </a:lnTo>
                  <a:lnTo>
                    <a:pt x="206" y="2567"/>
                  </a:lnTo>
                  <a:lnTo>
                    <a:pt x="221" y="2562"/>
                  </a:lnTo>
                  <a:lnTo>
                    <a:pt x="230" y="2558"/>
                  </a:lnTo>
                  <a:lnTo>
                    <a:pt x="249" y="2548"/>
                  </a:lnTo>
                  <a:lnTo>
                    <a:pt x="254" y="2548"/>
                  </a:lnTo>
                  <a:lnTo>
                    <a:pt x="259" y="2553"/>
                  </a:lnTo>
                  <a:lnTo>
                    <a:pt x="264" y="2553"/>
                  </a:lnTo>
                  <a:lnTo>
                    <a:pt x="269" y="2553"/>
                  </a:lnTo>
                  <a:lnTo>
                    <a:pt x="273" y="2553"/>
                  </a:lnTo>
                  <a:lnTo>
                    <a:pt x="278" y="2553"/>
                  </a:lnTo>
                  <a:lnTo>
                    <a:pt x="283" y="2553"/>
                  </a:lnTo>
                  <a:lnTo>
                    <a:pt x="292" y="2548"/>
                  </a:lnTo>
                  <a:lnTo>
                    <a:pt x="297" y="2543"/>
                  </a:lnTo>
                  <a:lnTo>
                    <a:pt x="302" y="2538"/>
                  </a:lnTo>
                  <a:lnTo>
                    <a:pt x="307" y="2534"/>
                  </a:lnTo>
                  <a:lnTo>
                    <a:pt x="312" y="2534"/>
                  </a:lnTo>
                  <a:lnTo>
                    <a:pt x="316" y="2534"/>
                  </a:lnTo>
                  <a:lnTo>
                    <a:pt x="321" y="2534"/>
                  </a:lnTo>
                  <a:lnTo>
                    <a:pt x="326" y="2534"/>
                  </a:lnTo>
                  <a:lnTo>
                    <a:pt x="321" y="2543"/>
                  </a:lnTo>
                  <a:lnTo>
                    <a:pt x="316" y="2558"/>
                  </a:lnTo>
                  <a:lnTo>
                    <a:pt x="312" y="2572"/>
                  </a:lnTo>
                  <a:lnTo>
                    <a:pt x="307" y="2586"/>
                  </a:lnTo>
                  <a:lnTo>
                    <a:pt x="302" y="2596"/>
                  </a:lnTo>
                  <a:lnTo>
                    <a:pt x="297" y="2610"/>
                  </a:lnTo>
                  <a:lnTo>
                    <a:pt x="292" y="2625"/>
                  </a:lnTo>
                  <a:lnTo>
                    <a:pt x="288" y="2639"/>
                  </a:lnTo>
                  <a:lnTo>
                    <a:pt x="283" y="2668"/>
                  </a:lnTo>
                  <a:lnTo>
                    <a:pt x="278" y="2692"/>
                  </a:lnTo>
                  <a:lnTo>
                    <a:pt x="273" y="2711"/>
                  </a:lnTo>
                  <a:lnTo>
                    <a:pt x="269" y="2730"/>
                  </a:lnTo>
                  <a:lnTo>
                    <a:pt x="264" y="2754"/>
                  </a:lnTo>
                  <a:lnTo>
                    <a:pt x="264" y="2778"/>
                  </a:lnTo>
                  <a:lnTo>
                    <a:pt x="259" y="2807"/>
                  </a:lnTo>
                  <a:lnTo>
                    <a:pt x="254" y="2846"/>
                  </a:lnTo>
                  <a:lnTo>
                    <a:pt x="249" y="2846"/>
                  </a:lnTo>
                  <a:lnTo>
                    <a:pt x="245" y="2846"/>
                  </a:lnTo>
                  <a:lnTo>
                    <a:pt x="245" y="2850"/>
                  </a:lnTo>
                  <a:lnTo>
                    <a:pt x="240" y="2850"/>
                  </a:lnTo>
                  <a:lnTo>
                    <a:pt x="235" y="2850"/>
                  </a:lnTo>
                  <a:lnTo>
                    <a:pt x="230" y="2855"/>
                  </a:lnTo>
                  <a:lnTo>
                    <a:pt x="225" y="2855"/>
                  </a:lnTo>
                  <a:lnTo>
                    <a:pt x="221" y="2860"/>
                  </a:lnTo>
                  <a:lnTo>
                    <a:pt x="221" y="2865"/>
                  </a:lnTo>
                  <a:lnTo>
                    <a:pt x="221" y="2870"/>
                  </a:lnTo>
                  <a:lnTo>
                    <a:pt x="221" y="2874"/>
                  </a:lnTo>
                  <a:lnTo>
                    <a:pt x="221" y="2879"/>
                  </a:lnTo>
                  <a:lnTo>
                    <a:pt x="221" y="2884"/>
                  </a:lnTo>
                  <a:lnTo>
                    <a:pt x="230" y="2889"/>
                  </a:lnTo>
                  <a:lnTo>
                    <a:pt x="235" y="2894"/>
                  </a:lnTo>
                  <a:lnTo>
                    <a:pt x="240" y="2898"/>
                  </a:lnTo>
                  <a:lnTo>
                    <a:pt x="245" y="2903"/>
                  </a:lnTo>
                  <a:lnTo>
                    <a:pt x="249" y="2908"/>
                  </a:lnTo>
                  <a:lnTo>
                    <a:pt x="254" y="2913"/>
                  </a:lnTo>
                  <a:lnTo>
                    <a:pt x="259" y="2922"/>
                  </a:lnTo>
                  <a:lnTo>
                    <a:pt x="264" y="2932"/>
                  </a:lnTo>
                  <a:lnTo>
                    <a:pt x="269" y="2942"/>
                  </a:lnTo>
                  <a:lnTo>
                    <a:pt x="273" y="2951"/>
                  </a:lnTo>
                  <a:lnTo>
                    <a:pt x="278" y="2961"/>
                  </a:lnTo>
                  <a:lnTo>
                    <a:pt x="283" y="2970"/>
                  </a:lnTo>
                  <a:lnTo>
                    <a:pt x="288" y="2980"/>
                  </a:lnTo>
                  <a:lnTo>
                    <a:pt x="292" y="2994"/>
                  </a:lnTo>
                  <a:lnTo>
                    <a:pt x="297" y="3004"/>
                  </a:lnTo>
                  <a:lnTo>
                    <a:pt x="302" y="3013"/>
                  </a:lnTo>
                  <a:lnTo>
                    <a:pt x="302" y="3018"/>
                  </a:lnTo>
                  <a:lnTo>
                    <a:pt x="302" y="3023"/>
                  </a:lnTo>
                  <a:lnTo>
                    <a:pt x="302" y="3028"/>
                  </a:lnTo>
                  <a:lnTo>
                    <a:pt x="302" y="3033"/>
                  </a:lnTo>
                  <a:lnTo>
                    <a:pt x="297" y="3042"/>
                  </a:lnTo>
                  <a:lnTo>
                    <a:pt x="297" y="3047"/>
                  </a:lnTo>
                  <a:lnTo>
                    <a:pt x="297" y="3057"/>
                  </a:lnTo>
                  <a:lnTo>
                    <a:pt x="302" y="3066"/>
                  </a:lnTo>
                  <a:lnTo>
                    <a:pt x="307" y="3066"/>
                  </a:lnTo>
                  <a:lnTo>
                    <a:pt x="312" y="3066"/>
                  </a:lnTo>
                  <a:lnTo>
                    <a:pt x="312" y="3071"/>
                  </a:lnTo>
                  <a:lnTo>
                    <a:pt x="316" y="3071"/>
                  </a:lnTo>
                  <a:lnTo>
                    <a:pt x="321" y="3071"/>
                  </a:lnTo>
                  <a:lnTo>
                    <a:pt x="321" y="3081"/>
                  </a:lnTo>
                  <a:lnTo>
                    <a:pt x="321" y="3085"/>
                  </a:lnTo>
                  <a:lnTo>
                    <a:pt x="321" y="3095"/>
                  </a:lnTo>
                  <a:lnTo>
                    <a:pt x="326" y="3100"/>
                  </a:lnTo>
                  <a:lnTo>
                    <a:pt x="326" y="3109"/>
                  </a:lnTo>
                  <a:lnTo>
                    <a:pt x="326" y="3119"/>
                  </a:lnTo>
                  <a:lnTo>
                    <a:pt x="331" y="3124"/>
                  </a:lnTo>
                  <a:lnTo>
                    <a:pt x="331" y="3133"/>
                  </a:lnTo>
                  <a:lnTo>
                    <a:pt x="331" y="3138"/>
                  </a:lnTo>
                  <a:lnTo>
                    <a:pt x="326" y="3138"/>
                  </a:lnTo>
                  <a:lnTo>
                    <a:pt x="326" y="3143"/>
                  </a:lnTo>
                  <a:lnTo>
                    <a:pt x="326" y="3148"/>
                  </a:lnTo>
                  <a:lnTo>
                    <a:pt x="326" y="3153"/>
                  </a:lnTo>
                  <a:lnTo>
                    <a:pt x="326" y="3157"/>
                  </a:lnTo>
                  <a:lnTo>
                    <a:pt x="321" y="3162"/>
                  </a:lnTo>
                  <a:lnTo>
                    <a:pt x="321" y="3167"/>
                  </a:lnTo>
                  <a:lnTo>
                    <a:pt x="316" y="3167"/>
                  </a:lnTo>
                  <a:lnTo>
                    <a:pt x="312" y="3172"/>
                  </a:lnTo>
                  <a:lnTo>
                    <a:pt x="307" y="3172"/>
                  </a:lnTo>
                  <a:lnTo>
                    <a:pt x="307" y="3177"/>
                  </a:lnTo>
                  <a:lnTo>
                    <a:pt x="302" y="3177"/>
                  </a:lnTo>
                  <a:lnTo>
                    <a:pt x="297" y="3181"/>
                  </a:lnTo>
                  <a:lnTo>
                    <a:pt x="292" y="3181"/>
                  </a:lnTo>
                  <a:lnTo>
                    <a:pt x="288" y="3181"/>
                  </a:lnTo>
                  <a:lnTo>
                    <a:pt x="283" y="3181"/>
                  </a:lnTo>
                  <a:lnTo>
                    <a:pt x="278" y="3181"/>
                  </a:lnTo>
                  <a:lnTo>
                    <a:pt x="273" y="3181"/>
                  </a:lnTo>
                  <a:close/>
                  <a:moveTo>
                    <a:pt x="734" y="1886"/>
                  </a:moveTo>
                  <a:lnTo>
                    <a:pt x="729" y="1886"/>
                  </a:lnTo>
                  <a:lnTo>
                    <a:pt x="729" y="1881"/>
                  </a:lnTo>
                  <a:lnTo>
                    <a:pt x="724" y="1876"/>
                  </a:lnTo>
                  <a:lnTo>
                    <a:pt x="724" y="1872"/>
                  </a:lnTo>
                  <a:lnTo>
                    <a:pt x="719" y="1872"/>
                  </a:lnTo>
                  <a:lnTo>
                    <a:pt x="719" y="1867"/>
                  </a:lnTo>
                  <a:lnTo>
                    <a:pt x="714" y="1862"/>
                  </a:lnTo>
                  <a:lnTo>
                    <a:pt x="710" y="1843"/>
                  </a:lnTo>
                  <a:lnTo>
                    <a:pt x="705" y="1819"/>
                  </a:lnTo>
                  <a:lnTo>
                    <a:pt x="700" y="1800"/>
                  </a:lnTo>
                  <a:lnTo>
                    <a:pt x="695" y="1780"/>
                  </a:lnTo>
                  <a:lnTo>
                    <a:pt x="691" y="1756"/>
                  </a:lnTo>
                  <a:lnTo>
                    <a:pt x="686" y="1737"/>
                  </a:lnTo>
                  <a:lnTo>
                    <a:pt x="681" y="1718"/>
                  </a:lnTo>
                  <a:lnTo>
                    <a:pt x="676" y="1699"/>
                  </a:lnTo>
                  <a:lnTo>
                    <a:pt x="671" y="1694"/>
                  </a:lnTo>
                  <a:lnTo>
                    <a:pt x="671" y="1689"/>
                  </a:lnTo>
                  <a:lnTo>
                    <a:pt x="671" y="1684"/>
                  </a:lnTo>
                  <a:lnTo>
                    <a:pt x="667" y="1680"/>
                  </a:lnTo>
                  <a:lnTo>
                    <a:pt x="667" y="1675"/>
                  </a:lnTo>
                  <a:lnTo>
                    <a:pt x="662" y="1670"/>
                  </a:lnTo>
                  <a:lnTo>
                    <a:pt x="662" y="1665"/>
                  </a:lnTo>
                  <a:lnTo>
                    <a:pt x="657" y="1660"/>
                  </a:lnTo>
                  <a:lnTo>
                    <a:pt x="647" y="1646"/>
                  </a:lnTo>
                  <a:lnTo>
                    <a:pt x="638" y="1636"/>
                  </a:lnTo>
                  <a:lnTo>
                    <a:pt x="628" y="1627"/>
                  </a:lnTo>
                  <a:lnTo>
                    <a:pt x="619" y="1612"/>
                  </a:lnTo>
                  <a:lnTo>
                    <a:pt x="609" y="1603"/>
                  </a:lnTo>
                  <a:lnTo>
                    <a:pt x="599" y="1588"/>
                  </a:lnTo>
                  <a:lnTo>
                    <a:pt x="590" y="1579"/>
                  </a:lnTo>
                  <a:lnTo>
                    <a:pt x="580" y="1569"/>
                  </a:lnTo>
                  <a:lnTo>
                    <a:pt x="518" y="1526"/>
                  </a:lnTo>
                  <a:lnTo>
                    <a:pt x="470" y="1492"/>
                  </a:lnTo>
                  <a:lnTo>
                    <a:pt x="432" y="1468"/>
                  </a:lnTo>
                  <a:lnTo>
                    <a:pt x="403" y="1449"/>
                  </a:lnTo>
                  <a:lnTo>
                    <a:pt x="384" y="1440"/>
                  </a:lnTo>
                  <a:lnTo>
                    <a:pt x="369" y="1430"/>
                  </a:lnTo>
                  <a:lnTo>
                    <a:pt x="360" y="1420"/>
                  </a:lnTo>
                  <a:lnTo>
                    <a:pt x="360" y="1416"/>
                  </a:lnTo>
                  <a:lnTo>
                    <a:pt x="369" y="1411"/>
                  </a:lnTo>
                  <a:lnTo>
                    <a:pt x="374" y="1406"/>
                  </a:lnTo>
                  <a:lnTo>
                    <a:pt x="388" y="1401"/>
                  </a:lnTo>
                  <a:lnTo>
                    <a:pt x="408" y="1396"/>
                  </a:lnTo>
                  <a:lnTo>
                    <a:pt x="436" y="1387"/>
                  </a:lnTo>
                  <a:lnTo>
                    <a:pt x="475" y="1372"/>
                  </a:lnTo>
                  <a:lnTo>
                    <a:pt x="503" y="1353"/>
                  </a:lnTo>
                  <a:lnTo>
                    <a:pt x="537" y="1334"/>
                  </a:lnTo>
                  <a:lnTo>
                    <a:pt x="571" y="1315"/>
                  </a:lnTo>
                  <a:lnTo>
                    <a:pt x="604" y="1296"/>
                  </a:lnTo>
                  <a:lnTo>
                    <a:pt x="638" y="1277"/>
                  </a:lnTo>
                  <a:lnTo>
                    <a:pt x="671" y="1257"/>
                  </a:lnTo>
                  <a:lnTo>
                    <a:pt x="705" y="1238"/>
                  </a:lnTo>
                  <a:lnTo>
                    <a:pt x="738" y="1219"/>
                  </a:lnTo>
                  <a:lnTo>
                    <a:pt x="762" y="1200"/>
                  </a:lnTo>
                  <a:lnTo>
                    <a:pt x="782" y="1185"/>
                  </a:lnTo>
                  <a:lnTo>
                    <a:pt x="796" y="1171"/>
                  </a:lnTo>
                  <a:lnTo>
                    <a:pt x="806" y="1166"/>
                  </a:lnTo>
                  <a:lnTo>
                    <a:pt x="815" y="1157"/>
                  </a:lnTo>
                  <a:lnTo>
                    <a:pt x="820" y="1157"/>
                  </a:lnTo>
                  <a:lnTo>
                    <a:pt x="825" y="1152"/>
                  </a:lnTo>
                  <a:lnTo>
                    <a:pt x="834" y="1152"/>
                  </a:lnTo>
                  <a:lnTo>
                    <a:pt x="834" y="1147"/>
                  </a:lnTo>
                  <a:lnTo>
                    <a:pt x="834" y="1142"/>
                  </a:lnTo>
                  <a:lnTo>
                    <a:pt x="834" y="1137"/>
                  </a:lnTo>
                  <a:lnTo>
                    <a:pt x="834" y="1133"/>
                  </a:lnTo>
                  <a:lnTo>
                    <a:pt x="834" y="1128"/>
                  </a:lnTo>
                  <a:lnTo>
                    <a:pt x="834" y="1123"/>
                  </a:lnTo>
                  <a:lnTo>
                    <a:pt x="834" y="1118"/>
                  </a:lnTo>
                  <a:lnTo>
                    <a:pt x="830" y="1113"/>
                  </a:lnTo>
                  <a:lnTo>
                    <a:pt x="825" y="1113"/>
                  </a:lnTo>
                  <a:lnTo>
                    <a:pt x="820" y="1109"/>
                  </a:lnTo>
                  <a:lnTo>
                    <a:pt x="815" y="1109"/>
                  </a:lnTo>
                  <a:lnTo>
                    <a:pt x="806" y="1109"/>
                  </a:lnTo>
                  <a:lnTo>
                    <a:pt x="801" y="1109"/>
                  </a:lnTo>
                  <a:lnTo>
                    <a:pt x="786" y="1118"/>
                  </a:lnTo>
                  <a:lnTo>
                    <a:pt x="777" y="1128"/>
                  </a:lnTo>
                  <a:lnTo>
                    <a:pt x="762" y="1137"/>
                  </a:lnTo>
                  <a:lnTo>
                    <a:pt x="753" y="1147"/>
                  </a:lnTo>
                  <a:lnTo>
                    <a:pt x="738" y="1157"/>
                  </a:lnTo>
                  <a:lnTo>
                    <a:pt x="729" y="1166"/>
                  </a:lnTo>
                  <a:lnTo>
                    <a:pt x="714" y="1176"/>
                  </a:lnTo>
                  <a:lnTo>
                    <a:pt x="705" y="1185"/>
                  </a:lnTo>
                  <a:lnTo>
                    <a:pt x="671" y="1205"/>
                  </a:lnTo>
                  <a:lnTo>
                    <a:pt x="638" y="1224"/>
                  </a:lnTo>
                  <a:lnTo>
                    <a:pt x="604" y="1243"/>
                  </a:lnTo>
                  <a:lnTo>
                    <a:pt x="571" y="1262"/>
                  </a:lnTo>
                  <a:lnTo>
                    <a:pt x="537" y="1281"/>
                  </a:lnTo>
                  <a:lnTo>
                    <a:pt x="503" y="1301"/>
                  </a:lnTo>
                  <a:lnTo>
                    <a:pt x="470" y="1320"/>
                  </a:lnTo>
                  <a:lnTo>
                    <a:pt x="436" y="1339"/>
                  </a:lnTo>
                  <a:lnTo>
                    <a:pt x="412" y="1344"/>
                  </a:lnTo>
                  <a:lnTo>
                    <a:pt x="398" y="1353"/>
                  </a:lnTo>
                  <a:lnTo>
                    <a:pt x="384" y="1353"/>
                  </a:lnTo>
                  <a:lnTo>
                    <a:pt x="364" y="1358"/>
                  </a:lnTo>
                  <a:lnTo>
                    <a:pt x="350" y="1363"/>
                  </a:lnTo>
                  <a:lnTo>
                    <a:pt x="331" y="1368"/>
                  </a:lnTo>
                  <a:lnTo>
                    <a:pt x="302" y="1372"/>
                  </a:lnTo>
                  <a:lnTo>
                    <a:pt x="269" y="1377"/>
                  </a:lnTo>
                  <a:lnTo>
                    <a:pt x="259" y="1377"/>
                  </a:lnTo>
                  <a:lnTo>
                    <a:pt x="245" y="1377"/>
                  </a:lnTo>
                  <a:lnTo>
                    <a:pt x="235" y="1377"/>
                  </a:lnTo>
                  <a:lnTo>
                    <a:pt x="225" y="1377"/>
                  </a:lnTo>
                  <a:lnTo>
                    <a:pt x="216" y="1382"/>
                  </a:lnTo>
                  <a:lnTo>
                    <a:pt x="206" y="1382"/>
                  </a:lnTo>
                  <a:lnTo>
                    <a:pt x="197" y="1382"/>
                  </a:lnTo>
                  <a:lnTo>
                    <a:pt x="187" y="1382"/>
                  </a:lnTo>
                  <a:lnTo>
                    <a:pt x="182" y="1382"/>
                  </a:lnTo>
                  <a:lnTo>
                    <a:pt x="177" y="1382"/>
                  </a:lnTo>
                  <a:lnTo>
                    <a:pt x="173" y="1377"/>
                  </a:lnTo>
                  <a:lnTo>
                    <a:pt x="168" y="1377"/>
                  </a:lnTo>
                  <a:lnTo>
                    <a:pt x="168" y="1372"/>
                  </a:lnTo>
                  <a:lnTo>
                    <a:pt x="168" y="1368"/>
                  </a:lnTo>
                  <a:lnTo>
                    <a:pt x="168" y="1363"/>
                  </a:lnTo>
                  <a:lnTo>
                    <a:pt x="163" y="1358"/>
                  </a:lnTo>
                  <a:lnTo>
                    <a:pt x="163" y="1353"/>
                  </a:lnTo>
                  <a:lnTo>
                    <a:pt x="163" y="1349"/>
                  </a:lnTo>
                  <a:lnTo>
                    <a:pt x="168" y="1339"/>
                  </a:lnTo>
                  <a:lnTo>
                    <a:pt x="168" y="1334"/>
                  </a:lnTo>
                  <a:lnTo>
                    <a:pt x="168" y="1329"/>
                  </a:lnTo>
                  <a:lnTo>
                    <a:pt x="173" y="1320"/>
                  </a:lnTo>
                  <a:lnTo>
                    <a:pt x="173" y="1315"/>
                  </a:lnTo>
                  <a:lnTo>
                    <a:pt x="177" y="1305"/>
                  </a:lnTo>
                  <a:lnTo>
                    <a:pt x="177" y="1301"/>
                  </a:lnTo>
                  <a:lnTo>
                    <a:pt x="182" y="1296"/>
                  </a:lnTo>
                  <a:lnTo>
                    <a:pt x="197" y="1272"/>
                  </a:lnTo>
                  <a:lnTo>
                    <a:pt x="206" y="1257"/>
                  </a:lnTo>
                  <a:lnTo>
                    <a:pt x="216" y="1243"/>
                  </a:lnTo>
                  <a:lnTo>
                    <a:pt x="221" y="1233"/>
                  </a:lnTo>
                  <a:lnTo>
                    <a:pt x="230" y="1224"/>
                  </a:lnTo>
                  <a:lnTo>
                    <a:pt x="235" y="1214"/>
                  </a:lnTo>
                  <a:lnTo>
                    <a:pt x="245" y="1205"/>
                  </a:lnTo>
                  <a:lnTo>
                    <a:pt x="259" y="1190"/>
                  </a:lnTo>
                  <a:lnTo>
                    <a:pt x="269" y="1181"/>
                  </a:lnTo>
                  <a:lnTo>
                    <a:pt x="278" y="1176"/>
                  </a:lnTo>
                  <a:lnTo>
                    <a:pt x="288" y="1166"/>
                  </a:lnTo>
                  <a:lnTo>
                    <a:pt x="297" y="1161"/>
                  </a:lnTo>
                  <a:lnTo>
                    <a:pt x="307" y="1152"/>
                  </a:lnTo>
                  <a:lnTo>
                    <a:pt x="316" y="1147"/>
                  </a:lnTo>
                  <a:lnTo>
                    <a:pt x="326" y="1137"/>
                  </a:lnTo>
                  <a:lnTo>
                    <a:pt x="336" y="1133"/>
                  </a:lnTo>
                  <a:lnTo>
                    <a:pt x="364" y="1118"/>
                  </a:lnTo>
                  <a:lnTo>
                    <a:pt x="384" y="1109"/>
                  </a:lnTo>
                  <a:lnTo>
                    <a:pt x="408" y="1099"/>
                  </a:lnTo>
                  <a:lnTo>
                    <a:pt x="427" y="1089"/>
                  </a:lnTo>
                  <a:lnTo>
                    <a:pt x="451" y="1080"/>
                  </a:lnTo>
                  <a:lnTo>
                    <a:pt x="484" y="1061"/>
                  </a:lnTo>
                  <a:lnTo>
                    <a:pt x="523" y="1041"/>
                  </a:lnTo>
                  <a:lnTo>
                    <a:pt x="575" y="1017"/>
                  </a:lnTo>
                  <a:lnTo>
                    <a:pt x="590" y="1013"/>
                  </a:lnTo>
                  <a:lnTo>
                    <a:pt x="604" y="1008"/>
                  </a:lnTo>
                  <a:lnTo>
                    <a:pt x="619" y="1003"/>
                  </a:lnTo>
                  <a:lnTo>
                    <a:pt x="633" y="998"/>
                  </a:lnTo>
                  <a:lnTo>
                    <a:pt x="647" y="989"/>
                  </a:lnTo>
                  <a:lnTo>
                    <a:pt x="662" y="984"/>
                  </a:lnTo>
                  <a:lnTo>
                    <a:pt x="676" y="979"/>
                  </a:lnTo>
                  <a:lnTo>
                    <a:pt x="695" y="974"/>
                  </a:lnTo>
                  <a:lnTo>
                    <a:pt x="700" y="974"/>
                  </a:lnTo>
                  <a:lnTo>
                    <a:pt x="710" y="969"/>
                  </a:lnTo>
                  <a:lnTo>
                    <a:pt x="719" y="969"/>
                  </a:lnTo>
                  <a:lnTo>
                    <a:pt x="729" y="965"/>
                  </a:lnTo>
                  <a:lnTo>
                    <a:pt x="738" y="965"/>
                  </a:lnTo>
                  <a:lnTo>
                    <a:pt x="748" y="965"/>
                  </a:lnTo>
                  <a:lnTo>
                    <a:pt x="758" y="960"/>
                  </a:lnTo>
                  <a:lnTo>
                    <a:pt x="767" y="960"/>
                  </a:lnTo>
                  <a:lnTo>
                    <a:pt x="767" y="941"/>
                  </a:lnTo>
                  <a:lnTo>
                    <a:pt x="772" y="926"/>
                  </a:lnTo>
                  <a:lnTo>
                    <a:pt x="772" y="912"/>
                  </a:lnTo>
                  <a:lnTo>
                    <a:pt x="777" y="893"/>
                  </a:lnTo>
                  <a:lnTo>
                    <a:pt x="777" y="878"/>
                  </a:lnTo>
                  <a:lnTo>
                    <a:pt x="782" y="859"/>
                  </a:lnTo>
                  <a:lnTo>
                    <a:pt x="782" y="845"/>
                  </a:lnTo>
                  <a:lnTo>
                    <a:pt x="786" y="830"/>
                  </a:lnTo>
                  <a:lnTo>
                    <a:pt x="786" y="811"/>
                  </a:lnTo>
                  <a:lnTo>
                    <a:pt x="786" y="797"/>
                  </a:lnTo>
                  <a:lnTo>
                    <a:pt x="786" y="782"/>
                  </a:lnTo>
                  <a:lnTo>
                    <a:pt x="786" y="768"/>
                  </a:lnTo>
                  <a:lnTo>
                    <a:pt x="791" y="749"/>
                  </a:lnTo>
                  <a:lnTo>
                    <a:pt x="791" y="734"/>
                  </a:lnTo>
                  <a:lnTo>
                    <a:pt x="791" y="720"/>
                  </a:lnTo>
                  <a:lnTo>
                    <a:pt x="791" y="706"/>
                  </a:lnTo>
                  <a:lnTo>
                    <a:pt x="791" y="691"/>
                  </a:lnTo>
                  <a:lnTo>
                    <a:pt x="786" y="677"/>
                  </a:lnTo>
                  <a:lnTo>
                    <a:pt x="786" y="662"/>
                  </a:lnTo>
                  <a:lnTo>
                    <a:pt x="786" y="648"/>
                  </a:lnTo>
                  <a:lnTo>
                    <a:pt x="786" y="634"/>
                  </a:lnTo>
                  <a:lnTo>
                    <a:pt x="786" y="619"/>
                  </a:lnTo>
                  <a:lnTo>
                    <a:pt x="782" y="605"/>
                  </a:lnTo>
                  <a:lnTo>
                    <a:pt x="782" y="590"/>
                  </a:lnTo>
                  <a:lnTo>
                    <a:pt x="782" y="581"/>
                  </a:lnTo>
                  <a:lnTo>
                    <a:pt x="777" y="571"/>
                  </a:lnTo>
                  <a:lnTo>
                    <a:pt x="777" y="562"/>
                  </a:lnTo>
                  <a:lnTo>
                    <a:pt x="772" y="552"/>
                  </a:lnTo>
                  <a:lnTo>
                    <a:pt x="772" y="542"/>
                  </a:lnTo>
                  <a:lnTo>
                    <a:pt x="767" y="533"/>
                  </a:lnTo>
                  <a:lnTo>
                    <a:pt x="762" y="523"/>
                  </a:lnTo>
                  <a:lnTo>
                    <a:pt x="762" y="514"/>
                  </a:lnTo>
                  <a:lnTo>
                    <a:pt x="758" y="499"/>
                  </a:lnTo>
                  <a:lnTo>
                    <a:pt x="753" y="490"/>
                  </a:lnTo>
                  <a:lnTo>
                    <a:pt x="748" y="480"/>
                  </a:lnTo>
                  <a:lnTo>
                    <a:pt x="738" y="466"/>
                  </a:lnTo>
                  <a:lnTo>
                    <a:pt x="734" y="456"/>
                  </a:lnTo>
                  <a:lnTo>
                    <a:pt x="729" y="446"/>
                  </a:lnTo>
                  <a:lnTo>
                    <a:pt x="724" y="432"/>
                  </a:lnTo>
                  <a:lnTo>
                    <a:pt x="719" y="422"/>
                  </a:lnTo>
                  <a:lnTo>
                    <a:pt x="719" y="418"/>
                  </a:lnTo>
                  <a:lnTo>
                    <a:pt x="719" y="413"/>
                  </a:lnTo>
                  <a:lnTo>
                    <a:pt x="719" y="408"/>
                  </a:lnTo>
                  <a:lnTo>
                    <a:pt x="719" y="403"/>
                  </a:lnTo>
                  <a:lnTo>
                    <a:pt x="719" y="398"/>
                  </a:lnTo>
                  <a:lnTo>
                    <a:pt x="719" y="394"/>
                  </a:lnTo>
                  <a:lnTo>
                    <a:pt x="719" y="389"/>
                  </a:lnTo>
                  <a:lnTo>
                    <a:pt x="729" y="379"/>
                  </a:lnTo>
                  <a:lnTo>
                    <a:pt x="734" y="370"/>
                  </a:lnTo>
                  <a:lnTo>
                    <a:pt x="738" y="360"/>
                  </a:lnTo>
                  <a:lnTo>
                    <a:pt x="748" y="355"/>
                  </a:lnTo>
                  <a:lnTo>
                    <a:pt x="758" y="346"/>
                  </a:lnTo>
                  <a:lnTo>
                    <a:pt x="767" y="336"/>
                  </a:lnTo>
                  <a:lnTo>
                    <a:pt x="786" y="322"/>
                  </a:lnTo>
                  <a:lnTo>
                    <a:pt x="806" y="307"/>
                  </a:lnTo>
                  <a:lnTo>
                    <a:pt x="806" y="302"/>
                  </a:lnTo>
                  <a:lnTo>
                    <a:pt x="806" y="298"/>
                  </a:lnTo>
                  <a:lnTo>
                    <a:pt x="806" y="293"/>
                  </a:lnTo>
                  <a:lnTo>
                    <a:pt x="806" y="288"/>
                  </a:lnTo>
                  <a:lnTo>
                    <a:pt x="806" y="283"/>
                  </a:lnTo>
                  <a:lnTo>
                    <a:pt x="806" y="278"/>
                  </a:lnTo>
                  <a:lnTo>
                    <a:pt x="806" y="274"/>
                  </a:lnTo>
                  <a:lnTo>
                    <a:pt x="801" y="274"/>
                  </a:lnTo>
                  <a:lnTo>
                    <a:pt x="796" y="274"/>
                  </a:lnTo>
                  <a:lnTo>
                    <a:pt x="791" y="274"/>
                  </a:lnTo>
                  <a:lnTo>
                    <a:pt x="786" y="274"/>
                  </a:lnTo>
                  <a:lnTo>
                    <a:pt x="782" y="269"/>
                  </a:lnTo>
                  <a:lnTo>
                    <a:pt x="777" y="269"/>
                  </a:lnTo>
                  <a:lnTo>
                    <a:pt x="767" y="278"/>
                  </a:lnTo>
                  <a:lnTo>
                    <a:pt x="762" y="283"/>
                  </a:lnTo>
                  <a:lnTo>
                    <a:pt x="758" y="288"/>
                  </a:lnTo>
                  <a:lnTo>
                    <a:pt x="753" y="298"/>
                  </a:lnTo>
                  <a:lnTo>
                    <a:pt x="743" y="302"/>
                  </a:lnTo>
                  <a:lnTo>
                    <a:pt x="734" y="312"/>
                  </a:lnTo>
                  <a:lnTo>
                    <a:pt x="719" y="322"/>
                  </a:lnTo>
                  <a:lnTo>
                    <a:pt x="705" y="336"/>
                  </a:lnTo>
                  <a:lnTo>
                    <a:pt x="695" y="350"/>
                  </a:lnTo>
                  <a:lnTo>
                    <a:pt x="686" y="360"/>
                  </a:lnTo>
                  <a:lnTo>
                    <a:pt x="676" y="374"/>
                  </a:lnTo>
                  <a:lnTo>
                    <a:pt x="667" y="384"/>
                  </a:lnTo>
                  <a:lnTo>
                    <a:pt x="657" y="398"/>
                  </a:lnTo>
                  <a:lnTo>
                    <a:pt x="647" y="408"/>
                  </a:lnTo>
                  <a:lnTo>
                    <a:pt x="638" y="422"/>
                  </a:lnTo>
                  <a:lnTo>
                    <a:pt x="628" y="437"/>
                  </a:lnTo>
                  <a:lnTo>
                    <a:pt x="623" y="442"/>
                  </a:lnTo>
                  <a:lnTo>
                    <a:pt x="619" y="451"/>
                  </a:lnTo>
                  <a:lnTo>
                    <a:pt x="614" y="461"/>
                  </a:lnTo>
                  <a:lnTo>
                    <a:pt x="609" y="470"/>
                  </a:lnTo>
                  <a:lnTo>
                    <a:pt x="604" y="480"/>
                  </a:lnTo>
                  <a:lnTo>
                    <a:pt x="599" y="490"/>
                  </a:lnTo>
                  <a:lnTo>
                    <a:pt x="595" y="499"/>
                  </a:lnTo>
                  <a:lnTo>
                    <a:pt x="590" y="509"/>
                  </a:lnTo>
                  <a:lnTo>
                    <a:pt x="580" y="523"/>
                  </a:lnTo>
                  <a:lnTo>
                    <a:pt x="575" y="542"/>
                  </a:lnTo>
                  <a:lnTo>
                    <a:pt x="566" y="562"/>
                  </a:lnTo>
                  <a:lnTo>
                    <a:pt x="561" y="581"/>
                  </a:lnTo>
                  <a:lnTo>
                    <a:pt x="551" y="595"/>
                  </a:lnTo>
                  <a:lnTo>
                    <a:pt x="547" y="614"/>
                  </a:lnTo>
                  <a:lnTo>
                    <a:pt x="537" y="634"/>
                  </a:lnTo>
                  <a:lnTo>
                    <a:pt x="532" y="653"/>
                  </a:lnTo>
                  <a:lnTo>
                    <a:pt x="527" y="677"/>
                  </a:lnTo>
                  <a:lnTo>
                    <a:pt x="523" y="701"/>
                  </a:lnTo>
                  <a:lnTo>
                    <a:pt x="518" y="725"/>
                  </a:lnTo>
                  <a:lnTo>
                    <a:pt x="513" y="749"/>
                  </a:lnTo>
                  <a:lnTo>
                    <a:pt x="508" y="773"/>
                  </a:lnTo>
                  <a:lnTo>
                    <a:pt x="503" y="797"/>
                  </a:lnTo>
                  <a:lnTo>
                    <a:pt x="499" y="821"/>
                  </a:lnTo>
                  <a:lnTo>
                    <a:pt x="494" y="849"/>
                  </a:lnTo>
                  <a:lnTo>
                    <a:pt x="489" y="811"/>
                  </a:lnTo>
                  <a:lnTo>
                    <a:pt x="489" y="778"/>
                  </a:lnTo>
                  <a:lnTo>
                    <a:pt x="489" y="739"/>
                  </a:lnTo>
                  <a:lnTo>
                    <a:pt x="489" y="696"/>
                  </a:lnTo>
                  <a:lnTo>
                    <a:pt x="489" y="629"/>
                  </a:lnTo>
                  <a:lnTo>
                    <a:pt x="494" y="542"/>
                  </a:lnTo>
                  <a:lnTo>
                    <a:pt x="494" y="427"/>
                  </a:lnTo>
                  <a:lnTo>
                    <a:pt x="499" y="274"/>
                  </a:lnTo>
                  <a:lnTo>
                    <a:pt x="503" y="259"/>
                  </a:lnTo>
                  <a:lnTo>
                    <a:pt x="503" y="245"/>
                  </a:lnTo>
                  <a:lnTo>
                    <a:pt x="508" y="235"/>
                  </a:lnTo>
                  <a:lnTo>
                    <a:pt x="513" y="221"/>
                  </a:lnTo>
                  <a:lnTo>
                    <a:pt x="518" y="211"/>
                  </a:lnTo>
                  <a:lnTo>
                    <a:pt x="518" y="197"/>
                  </a:lnTo>
                  <a:lnTo>
                    <a:pt x="523" y="183"/>
                  </a:lnTo>
                  <a:lnTo>
                    <a:pt x="527" y="173"/>
                  </a:lnTo>
                  <a:lnTo>
                    <a:pt x="532" y="168"/>
                  </a:lnTo>
                  <a:lnTo>
                    <a:pt x="537" y="159"/>
                  </a:lnTo>
                  <a:lnTo>
                    <a:pt x="542" y="154"/>
                  </a:lnTo>
                  <a:lnTo>
                    <a:pt x="547" y="144"/>
                  </a:lnTo>
                  <a:lnTo>
                    <a:pt x="551" y="130"/>
                  </a:lnTo>
                  <a:lnTo>
                    <a:pt x="561" y="115"/>
                  </a:lnTo>
                  <a:lnTo>
                    <a:pt x="571" y="101"/>
                  </a:lnTo>
                  <a:lnTo>
                    <a:pt x="585" y="82"/>
                  </a:lnTo>
                  <a:lnTo>
                    <a:pt x="599" y="72"/>
                  </a:lnTo>
                  <a:lnTo>
                    <a:pt x="609" y="63"/>
                  </a:lnTo>
                  <a:lnTo>
                    <a:pt x="623" y="53"/>
                  </a:lnTo>
                  <a:lnTo>
                    <a:pt x="633" y="43"/>
                  </a:lnTo>
                  <a:lnTo>
                    <a:pt x="647" y="34"/>
                  </a:lnTo>
                  <a:lnTo>
                    <a:pt x="662" y="24"/>
                  </a:lnTo>
                  <a:lnTo>
                    <a:pt x="671" y="15"/>
                  </a:lnTo>
                  <a:lnTo>
                    <a:pt x="686" y="5"/>
                  </a:lnTo>
                  <a:lnTo>
                    <a:pt x="691" y="5"/>
                  </a:lnTo>
                  <a:lnTo>
                    <a:pt x="695" y="5"/>
                  </a:lnTo>
                  <a:lnTo>
                    <a:pt x="700" y="0"/>
                  </a:lnTo>
                  <a:lnTo>
                    <a:pt x="705" y="0"/>
                  </a:lnTo>
                  <a:lnTo>
                    <a:pt x="714" y="10"/>
                  </a:lnTo>
                  <a:lnTo>
                    <a:pt x="729" y="19"/>
                  </a:lnTo>
                  <a:lnTo>
                    <a:pt x="738" y="29"/>
                  </a:lnTo>
                  <a:lnTo>
                    <a:pt x="753" y="39"/>
                  </a:lnTo>
                  <a:lnTo>
                    <a:pt x="767" y="53"/>
                  </a:lnTo>
                  <a:lnTo>
                    <a:pt x="777" y="63"/>
                  </a:lnTo>
                  <a:lnTo>
                    <a:pt x="791" y="72"/>
                  </a:lnTo>
                  <a:lnTo>
                    <a:pt x="806" y="82"/>
                  </a:lnTo>
                  <a:lnTo>
                    <a:pt x="810" y="87"/>
                  </a:lnTo>
                  <a:lnTo>
                    <a:pt x="820" y="91"/>
                  </a:lnTo>
                  <a:lnTo>
                    <a:pt x="830" y="96"/>
                  </a:lnTo>
                  <a:lnTo>
                    <a:pt x="839" y="101"/>
                  </a:lnTo>
                  <a:lnTo>
                    <a:pt x="849" y="106"/>
                  </a:lnTo>
                  <a:lnTo>
                    <a:pt x="858" y="111"/>
                  </a:lnTo>
                  <a:lnTo>
                    <a:pt x="868" y="115"/>
                  </a:lnTo>
                  <a:lnTo>
                    <a:pt x="878" y="120"/>
                  </a:lnTo>
                  <a:lnTo>
                    <a:pt x="892" y="130"/>
                  </a:lnTo>
                  <a:lnTo>
                    <a:pt x="911" y="135"/>
                  </a:lnTo>
                  <a:lnTo>
                    <a:pt x="930" y="144"/>
                  </a:lnTo>
                  <a:lnTo>
                    <a:pt x="949" y="149"/>
                  </a:lnTo>
                  <a:lnTo>
                    <a:pt x="969" y="154"/>
                  </a:lnTo>
                  <a:lnTo>
                    <a:pt x="988" y="163"/>
                  </a:lnTo>
                  <a:lnTo>
                    <a:pt x="1007" y="173"/>
                  </a:lnTo>
                  <a:lnTo>
                    <a:pt x="1026" y="178"/>
                  </a:lnTo>
                  <a:lnTo>
                    <a:pt x="1045" y="183"/>
                  </a:lnTo>
                  <a:lnTo>
                    <a:pt x="1065" y="187"/>
                  </a:lnTo>
                  <a:lnTo>
                    <a:pt x="1084" y="197"/>
                  </a:lnTo>
                  <a:lnTo>
                    <a:pt x="1108" y="202"/>
                  </a:lnTo>
                  <a:lnTo>
                    <a:pt x="1132" y="207"/>
                  </a:lnTo>
                  <a:lnTo>
                    <a:pt x="1156" y="216"/>
                  </a:lnTo>
                  <a:lnTo>
                    <a:pt x="1184" y="226"/>
                  </a:lnTo>
                  <a:lnTo>
                    <a:pt x="1218" y="231"/>
                  </a:lnTo>
                  <a:lnTo>
                    <a:pt x="1232" y="235"/>
                  </a:lnTo>
                  <a:lnTo>
                    <a:pt x="1247" y="235"/>
                  </a:lnTo>
                  <a:lnTo>
                    <a:pt x="1261" y="240"/>
                  </a:lnTo>
                  <a:lnTo>
                    <a:pt x="1276" y="240"/>
                  </a:lnTo>
                  <a:lnTo>
                    <a:pt x="1290" y="245"/>
                  </a:lnTo>
                  <a:lnTo>
                    <a:pt x="1304" y="245"/>
                  </a:lnTo>
                  <a:lnTo>
                    <a:pt x="1319" y="250"/>
                  </a:lnTo>
                  <a:lnTo>
                    <a:pt x="1333" y="250"/>
                  </a:lnTo>
                  <a:lnTo>
                    <a:pt x="1357" y="250"/>
                  </a:lnTo>
                  <a:lnTo>
                    <a:pt x="1386" y="255"/>
                  </a:lnTo>
                  <a:lnTo>
                    <a:pt x="1415" y="255"/>
                  </a:lnTo>
                  <a:lnTo>
                    <a:pt x="1439" y="255"/>
                  </a:lnTo>
                  <a:lnTo>
                    <a:pt x="1467" y="259"/>
                  </a:lnTo>
                  <a:lnTo>
                    <a:pt x="1496" y="259"/>
                  </a:lnTo>
                  <a:lnTo>
                    <a:pt x="1520" y="264"/>
                  </a:lnTo>
                  <a:lnTo>
                    <a:pt x="1549" y="264"/>
                  </a:lnTo>
                  <a:lnTo>
                    <a:pt x="1549" y="269"/>
                  </a:lnTo>
                  <a:lnTo>
                    <a:pt x="1554" y="269"/>
                  </a:lnTo>
                  <a:lnTo>
                    <a:pt x="1554" y="274"/>
                  </a:lnTo>
                  <a:lnTo>
                    <a:pt x="1558" y="278"/>
                  </a:lnTo>
                  <a:lnTo>
                    <a:pt x="1558" y="283"/>
                  </a:lnTo>
                  <a:lnTo>
                    <a:pt x="1558" y="288"/>
                  </a:lnTo>
                  <a:lnTo>
                    <a:pt x="1558" y="293"/>
                  </a:lnTo>
                  <a:lnTo>
                    <a:pt x="1558" y="298"/>
                  </a:lnTo>
                  <a:lnTo>
                    <a:pt x="1558" y="307"/>
                  </a:lnTo>
                  <a:lnTo>
                    <a:pt x="1558" y="312"/>
                  </a:lnTo>
                  <a:lnTo>
                    <a:pt x="1558" y="317"/>
                  </a:lnTo>
                  <a:lnTo>
                    <a:pt x="1558" y="326"/>
                  </a:lnTo>
                  <a:lnTo>
                    <a:pt x="1554" y="346"/>
                  </a:lnTo>
                  <a:lnTo>
                    <a:pt x="1549" y="360"/>
                  </a:lnTo>
                  <a:lnTo>
                    <a:pt x="1544" y="370"/>
                  </a:lnTo>
                  <a:lnTo>
                    <a:pt x="1539" y="379"/>
                  </a:lnTo>
                  <a:lnTo>
                    <a:pt x="1539" y="389"/>
                  </a:lnTo>
                  <a:lnTo>
                    <a:pt x="1535" y="403"/>
                  </a:lnTo>
                  <a:lnTo>
                    <a:pt x="1535" y="413"/>
                  </a:lnTo>
                  <a:lnTo>
                    <a:pt x="1530" y="432"/>
                  </a:lnTo>
                  <a:lnTo>
                    <a:pt x="1530" y="437"/>
                  </a:lnTo>
                  <a:lnTo>
                    <a:pt x="1530" y="446"/>
                  </a:lnTo>
                  <a:lnTo>
                    <a:pt x="1530" y="456"/>
                  </a:lnTo>
                  <a:lnTo>
                    <a:pt x="1530" y="466"/>
                  </a:lnTo>
                  <a:lnTo>
                    <a:pt x="1530" y="470"/>
                  </a:lnTo>
                  <a:lnTo>
                    <a:pt x="1530" y="480"/>
                  </a:lnTo>
                  <a:lnTo>
                    <a:pt x="1530" y="490"/>
                  </a:lnTo>
                  <a:lnTo>
                    <a:pt x="1530" y="499"/>
                  </a:lnTo>
                  <a:lnTo>
                    <a:pt x="1544" y="528"/>
                  </a:lnTo>
                  <a:lnTo>
                    <a:pt x="1554" y="547"/>
                  </a:lnTo>
                  <a:lnTo>
                    <a:pt x="1558" y="566"/>
                  </a:lnTo>
                  <a:lnTo>
                    <a:pt x="1568" y="576"/>
                  </a:lnTo>
                  <a:lnTo>
                    <a:pt x="1573" y="590"/>
                  </a:lnTo>
                  <a:lnTo>
                    <a:pt x="1578" y="600"/>
                  </a:lnTo>
                  <a:lnTo>
                    <a:pt x="1582" y="610"/>
                  </a:lnTo>
                  <a:lnTo>
                    <a:pt x="1592" y="624"/>
                  </a:lnTo>
                  <a:lnTo>
                    <a:pt x="1592" y="629"/>
                  </a:lnTo>
                  <a:lnTo>
                    <a:pt x="1592" y="634"/>
                  </a:lnTo>
                  <a:lnTo>
                    <a:pt x="1587" y="638"/>
                  </a:lnTo>
                  <a:lnTo>
                    <a:pt x="1582" y="648"/>
                  </a:lnTo>
                  <a:lnTo>
                    <a:pt x="1573" y="658"/>
                  </a:lnTo>
                  <a:lnTo>
                    <a:pt x="1563" y="672"/>
                  </a:lnTo>
                  <a:lnTo>
                    <a:pt x="1554" y="682"/>
                  </a:lnTo>
                  <a:lnTo>
                    <a:pt x="1544" y="691"/>
                  </a:lnTo>
                  <a:lnTo>
                    <a:pt x="1539" y="701"/>
                  </a:lnTo>
                  <a:lnTo>
                    <a:pt x="1530" y="715"/>
                  </a:lnTo>
                  <a:lnTo>
                    <a:pt x="1520" y="725"/>
                  </a:lnTo>
                  <a:lnTo>
                    <a:pt x="1520" y="730"/>
                  </a:lnTo>
                  <a:lnTo>
                    <a:pt x="1520" y="734"/>
                  </a:lnTo>
                  <a:lnTo>
                    <a:pt x="1520" y="739"/>
                  </a:lnTo>
                  <a:lnTo>
                    <a:pt x="1520" y="744"/>
                  </a:lnTo>
                  <a:lnTo>
                    <a:pt x="1520" y="749"/>
                  </a:lnTo>
                  <a:lnTo>
                    <a:pt x="1525" y="754"/>
                  </a:lnTo>
                  <a:lnTo>
                    <a:pt x="1525" y="758"/>
                  </a:lnTo>
                  <a:lnTo>
                    <a:pt x="1530" y="754"/>
                  </a:lnTo>
                  <a:lnTo>
                    <a:pt x="1535" y="754"/>
                  </a:lnTo>
                  <a:lnTo>
                    <a:pt x="1539" y="754"/>
                  </a:lnTo>
                  <a:lnTo>
                    <a:pt x="1544" y="754"/>
                  </a:lnTo>
                  <a:lnTo>
                    <a:pt x="1549" y="749"/>
                  </a:lnTo>
                  <a:lnTo>
                    <a:pt x="1554" y="749"/>
                  </a:lnTo>
                  <a:lnTo>
                    <a:pt x="1558" y="739"/>
                  </a:lnTo>
                  <a:lnTo>
                    <a:pt x="1568" y="730"/>
                  </a:lnTo>
                  <a:lnTo>
                    <a:pt x="1573" y="715"/>
                  </a:lnTo>
                  <a:lnTo>
                    <a:pt x="1582" y="706"/>
                  </a:lnTo>
                  <a:lnTo>
                    <a:pt x="1592" y="696"/>
                  </a:lnTo>
                  <a:lnTo>
                    <a:pt x="1602" y="686"/>
                  </a:lnTo>
                  <a:lnTo>
                    <a:pt x="1606" y="677"/>
                  </a:lnTo>
                  <a:lnTo>
                    <a:pt x="1616" y="667"/>
                  </a:lnTo>
                  <a:lnTo>
                    <a:pt x="1626" y="658"/>
                  </a:lnTo>
                  <a:lnTo>
                    <a:pt x="1630" y="653"/>
                  </a:lnTo>
                  <a:lnTo>
                    <a:pt x="1640" y="648"/>
                  </a:lnTo>
                  <a:lnTo>
                    <a:pt x="1650" y="638"/>
                  </a:lnTo>
                  <a:lnTo>
                    <a:pt x="1664" y="629"/>
                  </a:lnTo>
                  <a:lnTo>
                    <a:pt x="1678" y="619"/>
                  </a:lnTo>
                  <a:lnTo>
                    <a:pt x="1707" y="600"/>
                  </a:lnTo>
                  <a:lnTo>
                    <a:pt x="1741" y="576"/>
                  </a:lnTo>
                  <a:lnTo>
                    <a:pt x="1746" y="576"/>
                  </a:lnTo>
                  <a:lnTo>
                    <a:pt x="1750" y="571"/>
                  </a:lnTo>
                  <a:lnTo>
                    <a:pt x="1755" y="571"/>
                  </a:lnTo>
                  <a:lnTo>
                    <a:pt x="1765" y="566"/>
                  </a:lnTo>
                  <a:lnTo>
                    <a:pt x="1769" y="566"/>
                  </a:lnTo>
                  <a:lnTo>
                    <a:pt x="1774" y="562"/>
                  </a:lnTo>
                  <a:lnTo>
                    <a:pt x="1779" y="562"/>
                  </a:lnTo>
                  <a:lnTo>
                    <a:pt x="1789" y="557"/>
                  </a:lnTo>
                  <a:lnTo>
                    <a:pt x="1798" y="557"/>
                  </a:lnTo>
                  <a:lnTo>
                    <a:pt x="1808" y="552"/>
                  </a:lnTo>
                  <a:lnTo>
                    <a:pt x="1817" y="552"/>
                  </a:lnTo>
                  <a:lnTo>
                    <a:pt x="1832" y="552"/>
                  </a:lnTo>
                  <a:lnTo>
                    <a:pt x="1841" y="547"/>
                  </a:lnTo>
                  <a:lnTo>
                    <a:pt x="1851" y="547"/>
                  </a:lnTo>
                  <a:lnTo>
                    <a:pt x="1861" y="542"/>
                  </a:lnTo>
                  <a:lnTo>
                    <a:pt x="1875" y="542"/>
                  </a:lnTo>
                  <a:lnTo>
                    <a:pt x="1885" y="547"/>
                  </a:lnTo>
                  <a:lnTo>
                    <a:pt x="1894" y="547"/>
                  </a:lnTo>
                  <a:lnTo>
                    <a:pt x="1899" y="552"/>
                  </a:lnTo>
                  <a:lnTo>
                    <a:pt x="1909" y="552"/>
                  </a:lnTo>
                  <a:lnTo>
                    <a:pt x="1913" y="557"/>
                  </a:lnTo>
                  <a:lnTo>
                    <a:pt x="1923" y="562"/>
                  </a:lnTo>
                  <a:lnTo>
                    <a:pt x="1933" y="566"/>
                  </a:lnTo>
                  <a:lnTo>
                    <a:pt x="1947" y="571"/>
                  </a:lnTo>
                  <a:lnTo>
                    <a:pt x="1952" y="576"/>
                  </a:lnTo>
                  <a:lnTo>
                    <a:pt x="1957" y="581"/>
                  </a:lnTo>
                  <a:lnTo>
                    <a:pt x="1961" y="586"/>
                  </a:lnTo>
                  <a:lnTo>
                    <a:pt x="1971" y="595"/>
                  </a:lnTo>
                  <a:lnTo>
                    <a:pt x="1976" y="600"/>
                  </a:lnTo>
                  <a:lnTo>
                    <a:pt x="1980" y="605"/>
                  </a:lnTo>
                  <a:lnTo>
                    <a:pt x="1985" y="610"/>
                  </a:lnTo>
                  <a:lnTo>
                    <a:pt x="1995" y="614"/>
                  </a:lnTo>
                  <a:lnTo>
                    <a:pt x="2000" y="619"/>
                  </a:lnTo>
                  <a:lnTo>
                    <a:pt x="2004" y="629"/>
                  </a:lnTo>
                  <a:lnTo>
                    <a:pt x="2009" y="634"/>
                  </a:lnTo>
                  <a:lnTo>
                    <a:pt x="2014" y="643"/>
                  </a:lnTo>
                  <a:lnTo>
                    <a:pt x="2019" y="648"/>
                  </a:lnTo>
                  <a:lnTo>
                    <a:pt x="2024" y="658"/>
                  </a:lnTo>
                  <a:lnTo>
                    <a:pt x="2028" y="662"/>
                  </a:lnTo>
                  <a:lnTo>
                    <a:pt x="2033" y="672"/>
                  </a:lnTo>
                  <a:lnTo>
                    <a:pt x="2038" y="677"/>
                  </a:lnTo>
                  <a:lnTo>
                    <a:pt x="2038" y="686"/>
                  </a:lnTo>
                  <a:lnTo>
                    <a:pt x="2038" y="696"/>
                  </a:lnTo>
                  <a:lnTo>
                    <a:pt x="2043" y="706"/>
                  </a:lnTo>
                  <a:lnTo>
                    <a:pt x="2043" y="710"/>
                  </a:lnTo>
                  <a:lnTo>
                    <a:pt x="2043" y="720"/>
                  </a:lnTo>
                  <a:lnTo>
                    <a:pt x="2048" y="730"/>
                  </a:lnTo>
                  <a:lnTo>
                    <a:pt x="2048" y="739"/>
                  </a:lnTo>
                  <a:lnTo>
                    <a:pt x="2048" y="749"/>
                  </a:lnTo>
                  <a:lnTo>
                    <a:pt x="2048" y="758"/>
                  </a:lnTo>
                  <a:lnTo>
                    <a:pt x="2048" y="768"/>
                  </a:lnTo>
                  <a:lnTo>
                    <a:pt x="2048" y="778"/>
                  </a:lnTo>
                  <a:lnTo>
                    <a:pt x="2048" y="787"/>
                  </a:lnTo>
                  <a:lnTo>
                    <a:pt x="2048" y="797"/>
                  </a:lnTo>
                  <a:lnTo>
                    <a:pt x="2048" y="806"/>
                  </a:lnTo>
                  <a:lnTo>
                    <a:pt x="2048" y="816"/>
                  </a:lnTo>
                  <a:lnTo>
                    <a:pt x="2048" y="825"/>
                  </a:lnTo>
                  <a:lnTo>
                    <a:pt x="2043" y="830"/>
                  </a:lnTo>
                  <a:lnTo>
                    <a:pt x="2043" y="840"/>
                  </a:lnTo>
                  <a:lnTo>
                    <a:pt x="2038" y="849"/>
                  </a:lnTo>
                  <a:lnTo>
                    <a:pt x="2038" y="859"/>
                  </a:lnTo>
                  <a:lnTo>
                    <a:pt x="2033" y="869"/>
                  </a:lnTo>
                  <a:lnTo>
                    <a:pt x="2033" y="878"/>
                  </a:lnTo>
                  <a:lnTo>
                    <a:pt x="2028" y="888"/>
                  </a:lnTo>
                  <a:lnTo>
                    <a:pt x="2024" y="897"/>
                  </a:lnTo>
                  <a:lnTo>
                    <a:pt x="2014" y="912"/>
                  </a:lnTo>
                  <a:lnTo>
                    <a:pt x="2009" y="921"/>
                  </a:lnTo>
                  <a:lnTo>
                    <a:pt x="2000" y="936"/>
                  </a:lnTo>
                  <a:lnTo>
                    <a:pt x="1995" y="945"/>
                  </a:lnTo>
                  <a:lnTo>
                    <a:pt x="1985" y="960"/>
                  </a:lnTo>
                  <a:lnTo>
                    <a:pt x="1980" y="969"/>
                  </a:lnTo>
                  <a:lnTo>
                    <a:pt x="1971" y="984"/>
                  </a:lnTo>
                  <a:lnTo>
                    <a:pt x="1952" y="1003"/>
                  </a:lnTo>
                  <a:lnTo>
                    <a:pt x="1933" y="1017"/>
                  </a:lnTo>
                  <a:lnTo>
                    <a:pt x="1923" y="1027"/>
                  </a:lnTo>
                  <a:lnTo>
                    <a:pt x="1909" y="1037"/>
                  </a:lnTo>
                  <a:lnTo>
                    <a:pt x="1899" y="1046"/>
                  </a:lnTo>
                  <a:lnTo>
                    <a:pt x="1885" y="1056"/>
                  </a:lnTo>
                  <a:lnTo>
                    <a:pt x="1870" y="1065"/>
                  </a:lnTo>
                  <a:lnTo>
                    <a:pt x="1856" y="1080"/>
                  </a:lnTo>
                  <a:lnTo>
                    <a:pt x="1846" y="1085"/>
                  </a:lnTo>
                  <a:lnTo>
                    <a:pt x="1837" y="1085"/>
                  </a:lnTo>
                  <a:lnTo>
                    <a:pt x="1832" y="1089"/>
                  </a:lnTo>
                  <a:lnTo>
                    <a:pt x="1822" y="1094"/>
                  </a:lnTo>
                  <a:lnTo>
                    <a:pt x="1813" y="1099"/>
                  </a:lnTo>
                  <a:lnTo>
                    <a:pt x="1803" y="1104"/>
                  </a:lnTo>
                  <a:lnTo>
                    <a:pt x="1793" y="1109"/>
                  </a:lnTo>
                  <a:lnTo>
                    <a:pt x="1789" y="1113"/>
                  </a:lnTo>
                  <a:lnTo>
                    <a:pt x="1765" y="1118"/>
                  </a:lnTo>
                  <a:lnTo>
                    <a:pt x="1750" y="1123"/>
                  </a:lnTo>
                  <a:lnTo>
                    <a:pt x="1741" y="1128"/>
                  </a:lnTo>
                  <a:lnTo>
                    <a:pt x="1731" y="1133"/>
                  </a:lnTo>
                  <a:lnTo>
                    <a:pt x="1726" y="1133"/>
                  </a:lnTo>
                  <a:lnTo>
                    <a:pt x="1722" y="1137"/>
                  </a:lnTo>
                  <a:lnTo>
                    <a:pt x="1707" y="1142"/>
                  </a:lnTo>
                  <a:lnTo>
                    <a:pt x="1693" y="1142"/>
                  </a:lnTo>
                  <a:lnTo>
                    <a:pt x="1678" y="1147"/>
                  </a:lnTo>
                  <a:lnTo>
                    <a:pt x="1664" y="1147"/>
                  </a:lnTo>
                  <a:lnTo>
                    <a:pt x="1650" y="1152"/>
                  </a:lnTo>
                  <a:lnTo>
                    <a:pt x="1640" y="1152"/>
                  </a:lnTo>
                  <a:lnTo>
                    <a:pt x="1626" y="1157"/>
                  </a:lnTo>
                  <a:lnTo>
                    <a:pt x="1611" y="1157"/>
                  </a:lnTo>
                  <a:lnTo>
                    <a:pt x="1602" y="1157"/>
                  </a:lnTo>
                  <a:lnTo>
                    <a:pt x="1592" y="1157"/>
                  </a:lnTo>
                  <a:lnTo>
                    <a:pt x="1582" y="1157"/>
                  </a:lnTo>
                  <a:lnTo>
                    <a:pt x="1573" y="1157"/>
                  </a:lnTo>
                  <a:lnTo>
                    <a:pt x="1563" y="1157"/>
                  </a:lnTo>
                  <a:lnTo>
                    <a:pt x="1554" y="1152"/>
                  </a:lnTo>
                  <a:lnTo>
                    <a:pt x="1549" y="1152"/>
                  </a:lnTo>
                  <a:lnTo>
                    <a:pt x="1539" y="1152"/>
                  </a:lnTo>
                  <a:lnTo>
                    <a:pt x="1535" y="1137"/>
                  </a:lnTo>
                  <a:lnTo>
                    <a:pt x="1530" y="1123"/>
                  </a:lnTo>
                  <a:lnTo>
                    <a:pt x="1525" y="1109"/>
                  </a:lnTo>
                  <a:lnTo>
                    <a:pt x="1520" y="1099"/>
                  </a:lnTo>
                  <a:lnTo>
                    <a:pt x="1515" y="1085"/>
                  </a:lnTo>
                  <a:lnTo>
                    <a:pt x="1511" y="1070"/>
                  </a:lnTo>
                  <a:lnTo>
                    <a:pt x="1506" y="1056"/>
                  </a:lnTo>
                  <a:lnTo>
                    <a:pt x="1501" y="1041"/>
                  </a:lnTo>
                  <a:lnTo>
                    <a:pt x="1496" y="1041"/>
                  </a:lnTo>
                  <a:lnTo>
                    <a:pt x="1491" y="1037"/>
                  </a:lnTo>
                  <a:lnTo>
                    <a:pt x="1487" y="1037"/>
                  </a:lnTo>
                  <a:lnTo>
                    <a:pt x="1482" y="1037"/>
                  </a:lnTo>
                  <a:lnTo>
                    <a:pt x="1477" y="1037"/>
                  </a:lnTo>
                  <a:lnTo>
                    <a:pt x="1477" y="1056"/>
                  </a:lnTo>
                  <a:lnTo>
                    <a:pt x="1482" y="1070"/>
                  </a:lnTo>
                  <a:lnTo>
                    <a:pt x="1482" y="1085"/>
                  </a:lnTo>
                  <a:lnTo>
                    <a:pt x="1487" y="1099"/>
                  </a:lnTo>
                  <a:lnTo>
                    <a:pt x="1491" y="1118"/>
                  </a:lnTo>
                  <a:lnTo>
                    <a:pt x="1496" y="1133"/>
                  </a:lnTo>
                  <a:lnTo>
                    <a:pt x="1496" y="1152"/>
                  </a:lnTo>
                  <a:lnTo>
                    <a:pt x="1501" y="1176"/>
                  </a:lnTo>
                  <a:lnTo>
                    <a:pt x="1506" y="1181"/>
                  </a:lnTo>
                  <a:lnTo>
                    <a:pt x="1506" y="1185"/>
                  </a:lnTo>
                  <a:lnTo>
                    <a:pt x="1511" y="1185"/>
                  </a:lnTo>
                  <a:lnTo>
                    <a:pt x="1511" y="1190"/>
                  </a:lnTo>
                  <a:lnTo>
                    <a:pt x="1511" y="1200"/>
                  </a:lnTo>
                  <a:lnTo>
                    <a:pt x="1515" y="1205"/>
                  </a:lnTo>
                  <a:lnTo>
                    <a:pt x="1515" y="1214"/>
                  </a:lnTo>
                  <a:lnTo>
                    <a:pt x="1520" y="1229"/>
                  </a:lnTo>
                  <a:lnTo>
                    <a:pt x="1520" y="1238"/>
                  </a:lnTo>
                  <a:lnTo>
                    <a:pt x="1520" y="1248"/>
                  </a:lnTo>
                  <a:lnTo>
                    <a:pt x="1520" y="1262"/>
                  </a:lnTo>
                  <a:lnTo>
                    <a:pt x="1525" y="1272"/>
                  </a:lnTo>
                  <a:lnTo>
                    <a:pt x="1525" y="1281"/>
                  </a:lnTo>
                  <a:lnTo>
                    <a:pt x="1525" y="1291"/>
                  </a:lnTo>
                  <a:lnTo>
                    <a:pt x="1525" y="1305"/>
                  </a:lnTo>
                  <a:lnTo>
                    <a:pt x="1525" y="1315"/>
                  </a:lnTo>
                  <a:lnTo>
                    <a:pt x="1520" y="1329"/>
                  </a:lnTo>
                  <a:lnTo>
                    <a:pt x="1520" y="1344"/>
                  </a:lnTo>
                  <a:lnTo>
                    <a:pt x="1520" y="1353"/>
                  </a:lnTo>
                  <a:lnTo>
                    <a:pt x="1515" y="1358"/>
                  </a:lnTo>
                  <a:lnTo>
                    <a:pt x="1515" y="1363"/>
                  </a:lnTo>
                  <a:lnTo>
                    <a:pt x="1511" y="1372"/>
                  </a:lnTo>
                  <a:lnTo>
                    <a:pt x="1511" y="1377"/>
                  </a:lnTo>
                  <a:lnTo>
                    <a:pt x="1506" y="1387"/>
                  </a:lnTo>
                  <a:lnTo>
                    <a:pt x="1491" y="1396"/>
                  </a:lnTo>
                  <a:lnTo>
                    <a:pt x="1482" y="1406"/>
                  </a:lnTo>
                  <a:lnTo>
                    <a:pt x="1472" y="1416"/>
                  </a:lnTo>
                  <a:lnTo>
                    <a:pt x="1463" y="1425"/>
                  </a:lnTo>
                  <a:lnTo>
                    <a:pt x="1453" y="1430"/>
                  </a:lnTo>
                  <a:lnTo>
                    <a:pt x="1439" y="1440"/>
                  </a:lnTo>
                  <a:lnTo>
                    <a:pt x="1424" y="1454"/>
                  </a:lnTo>
                  <a:lnTo>
                    <a:pt x="1400" y="1468"/>
                  </a:lnTo>
                  <a:lnTo>
                    <a:pt x="1376" y="1478"/>
                  </a:lnTo>
                  <a:lnTo>
                    <a:pt x="1352" y="1488"/>
                  </a:lnTo>
                  <a:lnTo>
                    <a:pt x="1328" y="1502"/>
                  </a:lnTo>
                  <a:lnTo>
                    <a:pt x="1304" y="1512"/>
                  </a:lnTo>
                  <a:lnTo>
                    <a:pt x="1280" y="1526"/>
                  </a:lnTo>
                  <a:lnTo>
                    <a:pt x="1256" y="1536"/>
                  </a:lnTo>
                  <a:lnTo>
                    <a:pt x="1232" y="1550"/>
                  </a:lnTo>
                  <a:lnTo>
                    <a:pt x="1208" y="1560"/>
                  </a:lnTo>
                  <a:lnTo>
                    <a:pt x="1170" y="1584"/>
                  </a:lnTo>
                  <a:lnTo>
                    <a:pt x="1136" y="1608"/>
                  </a:lnTo>
                  <a:lnTo>
                    <a:pt x="1113" y="1622"/>
                  </a:lnTo>
                  <a:lnTo>
                    <a:pt x="1093" y="1636"/>
                  </a:lnTo>
                  <a:lnTo>
                    <a:pt x="1074" y="1651"/>
                  </a:lnTo>
                  <a:lnTo>
                    <a:pt x="1050" y="1670"/>
                  </a:lnTo>
                  <a:lnTo>
                    <a:pt x="1021" y="1689"/>
                  </a:lnTo>
                  <a:lnTo>
                    <a:pt x="988" y="1713"/>
                  </a:lnTo>
                  <a:lnTo>
                    <a:pt x="964" y="1732"/>
                  </a:lnTo>
                  <a:lnTo>
                    <a:pt x="935" y="1756"/>
                  </a:lnTo>
                  <a:lnTo>
                    <a:pt x="911" y="1776"/>
                  </a:lnTo>
                  <a:lnTo>
                    <a:pt x="887" y="1795"/>
                  </a:lnTo>
                  <a:lnTo>
                    <a:pt x="863" y="1819"/>
                  </a:lnTo>
                  <a:lnTo>
                    <a:pt x="834" y="1838"/>
                  </a:lnTo>
                  <a:lnTo>
                    <a:pt x="810" y="1862"/>
                  </a:lnTo>
                  <a:lnTo>
                    <a:pt x="786" y="1881"/>
                  </a:lnTo>
                  <a:lnTo>
                    <a:pt x="777" y="1881"/>
                  </a:lnTo>
                  <a:lnTo>
                    <a:pt x="772" y="1881"/>
                  </a:lnTo>
                  <a:lnTo>
                    <a:pt x="767" y="1881"/>
                  </a:lnTo>
                  <a:lnTo>
                    <a:pt x="758" y="1881"/>
                  </a:lnTo>
                  <a:lnTo>
                    <a:pt x="753" y="1886"/>
                  </a:lnTo>
                  <a:lnTo>
                    <a:pt x="748" y="1886"/>
                  </a:lnTo>
                  <a:lnTo>
                    <a:pt x="738" y="1886"/>
                  </a:lnTo>
                  <a:lnTo>
                    <a:pt x="734" y="1886"/>
                  </a:lnTo>
                  <a:close/>
                  <a:moveTo>
                    <a:pt x="949" y="1608"/>
                  </a:moveTo>
                  <a:lnTo>
                    <a:pt x="949" y="1608"/>
                  </a:lnTo>
                  <a:lnTo>
                    <a:pt x="954" y="1608"/>
                  </a:lnTo>
                  <a:lnTo>
                    <a:pt x="959" y="1608"/>
                  </a:lnTo>
                  <a:lnTo>
                    <a:pt x="964" y="1608"/>
                  </a:lnTo>
                  <a:lnTo>
                    <a:pt x="969" y="1608"/>
                  </a:lnTo>
                  <a:lnTo>
                    <a:pt x="973" y="1608"/>
                  </a:lnTo>
                  <a:lnTo>
                    <a:pt x="978" y="1608"/>
                  </a:lnTo>
                  <a:lnTo>
                    <a:pt x="983" y="1603"/>
                  </a:lnTo>
                  <a:lnTo>
                    <a:pt x="983" y="1598"/>
                  </a:lnTo>
                  <a:lnTo>
                    <a:pt x="988" y="1593"/>
                  </a:lnTo>
                  <a:lnTo>
                    <a:pt x="993" y="1584"/>
                  </a:lnTo>
                  <a:lnTo>
                    <a:pt x="997" y="1569"/>
                  </a:lnTo>
                  <a:lnTo>
                    <a:pt x="1007" y="1545"/>
                  </a:lnTo>
                  <a:lnTo>
                    <a:pt x="1021" y="1521"/>
                  </a:lnTo>
                  <a:lnTo>
                    <a:pt x="1026" y="1507"/>
                  </a:lnTo>
                  <a:lnTo>
                    <a:pt x="1026" y="1497"/>
                  </a:lnTo>
                  <a:lnTo>
                    <a:pt x="1031" y="1488"/>
                  </a:lnTo>
                  <a:lnTo>
                    <a:pt x="1031" y="1478"/>
                  </a:lnTo>
                  <a:lnTo>
                    <a:pt x="1031" y="1473"/>
                  </a:lnTo>
                  <a:lnTo>
                    <a:pt x="1031" y="1464"/>
                  </a:lnTo>
                  <a:lnTo>
                    <a:pt x="1036" y="1449"/>
                  </a:lnTo>
                  <a:lnTo>
                    <a:pt x="1036" y="1435"/>
                  </a:lnTo>
                  <a:lnTo>
                    <a:pt x="1036" y="1430"/>
                  </a:lnTo>
                  <a:lnTo>
                    <a:pt x="1031" y="1425"/>
                  </a:lnTo>
                  <a:lnTo>
                    <a:pt x="1031" y="1420"/>
                  </a:lnTo>
                  <a:lnTo>
                    <a:pt x="1026" y="1420"/>
                  </a:lnTo>
                  <a:lnTo>
                    <a:pt x="1026" y="1416"/>
                  </a:lnTo>
                  <a:lnTo>
                    <a:pt x="1021" y="1411"/>
                  </a:lnTo>
                  <a:lnTo>
                    <a:pt x="1021" y="1406"/>
                  </a:lnTo>
                  <a:lnTo>
                    <a:pt x="1017" y="1406"/>
                  </a:lnTo>
                  <a:lnTo>
                    <a:pt x="1012" y="1406"/>
                  </a:lnTo>
                  <a:lnTo>
                    <a:pt x="1007" y="1406"/>
                  </a:lnTo>
                  <a:lnTo>
                    <a:pt x="1002" y="1406"/>
                  </a:lnTo>
                  <a:lnTo>
                    <a:pt x="1002" y="1411"/>
                  </a:lnTo>
                  <a:lnTo>
                    <a:pt x="997" y="1411"/>
                  </a:lnTo>
                  <a:lnTo>
                    <a:pt x="997" y="1420"/>
                  </a:lnTo>
                  <a:lnTo>
                    <a:pt x="997" y="1430"/>
                  </a:lnTo>
                  <a:lnTo>
                    <a:pt x="997" y="1435"/>
                  </a:lnTo>
                  <a:lnTo>
                    <a:pt x="997" y="1444"/>
                  </a:lnTo>
                  <a:lnTo>
                    <a:pt x="997" y="1449"/>
                  </a:lnTo>
                  <a:lnTo>
                    <a:pt x="997" y="1459"/>
                  </a:lnTo>
                  <a:lnTo>
                    <a:pt x="993" y="1468"/>
                  </a:lnTo>
                  <a:lnTo>
                    <a:pt x="993" y="1483"/>
                  </a:lnTo>
                  <a:lnTo>
                    <a:pt x="988" y="1478"/>
                  </a:lnTo>
                  <a:lnTo>
                    <a:pt x="983" y="1478"/>
                  </a:lnTo>
                  <a:lnTo>
                    <a:pt x="978" y="1478"/>
                  </a:lnTo>
                  <a:lnTo>
                    <a:pt x="973" y="1478"/>
                  </a:lnTo>
                  <a:lnTo>
                    <a:pt x="969" y="1473"/>
                  </a:lnTo>
                  <a:lnTo>
                    <a:pt x="959" y="1464"/>
                  </a:lnTo>
                  <a:lnTo>
                    <a:pt x="954" y="1459"/>
                  </a:lnTo>
                  <a:lnTo>
                    <a:pt x="949" y="1454"/>
                  </a:lnTo>
                  <a:lnTo>
                    <a:pt x="945" y="1444"/>
                  </a:lnTo>
                  <a:lnTo>
                    <a:pt x="940" y="1440"/>
                  </a:lnTo>
                  <a:lnTo>
                    <a:pt x="935" y="1435"/>
                  </a:lnTo>
                  <a:lnTo>
                    <a:pt x="930" y="1425"/>
                  </a:lnTo>
                  <a:lnTo>
                    <a:pt x="921" y="1420"/>
                  </a:lnTo>
                  <a:lnTo>
                    <a:pt x="916" y="1416"/>
                  </a:lnTo>
                  <a:lnTo>
                    <a:pt x="906" y="1411"/>
                  </a:lnTo>
                  <a:lnTo>
                    <a:pt x="902" y="1406"/>
                  </a:lnTo>
                  <a:lnTo>
                    <a:pt x="892" y="1401"/>
                  </a:lnTo>
                  <a:lnTo>
                    <a:pt x="887" y="1396"/>
                  </a:lnTo>
                  <a:lnTo>
                    <a:pt x="878" y="1392"/>
                  </a:lnTo>
                  <a:lnTo>
                    <a:pt x="873" y="1387"/>
                  </a:lnTo>
                  <a:lnTo>
                    <a:pt x="858" y="1382"/>
                  </a:lnTo>
                  <a:lnTo>
                    <a:pt x="849" y="1377"/>
                  </a:lnTo>
                  <a:lnTo>
                    <a:pt x="839" y="1372"/>
                  </a:lnTo>
                  <a:lnTo>
                    <a:pt x="830" y="1368"/>
                  </a:lnTo>
                  <a:lnTo>
                    <a:pt x="815" y="1363"/>
                  </a:lnTo>
                  <a:lnTo>
                    <a:pt x="806" y="1358"/>
                  </a:lnTo>
                  <a:lnTo>
                    <a:pt x="796" y="1353"/>
                  </a:lnTo>
                  <a:lnTo>
                    <a:pt x="786" y="1349"/>
                  </a:lnTo>
                  <a:lnTo>
                    <a:pt x="782" y="1349"/>
                  </a:lnTo>
                  <a:lnTo>
                    <a:pt x="777" y="1349"/>
                  </a:lnTo>
                  <a:lnTo>
                    <a:pt x="772" y="1344"/>
                  </a:lnTo>
                  <a:lnTo>
                    <a:pt x="767" y="1344"/>
                  </a:lnTo>
                  <a:lnTo>
                    <a:pt x="762" y="1344"/>
                  </a:lnTo>
                  <a:lnTo>
                    <a:pt x="758" y="1344"/>
                  </a:lnTo>
                  <a:lnTo>
                    <a:pt x="753" y="1344"/>
                  </a:lnTo>
                  <a:lnTo>
                    <a:pt x="748" y="1344"/>
                  </a:lnTo>
                  <a:lnTo>
                    <a:pt x="748" y="1349"/>
                  </a:lnTo>
                  <a:lnTo>
                    <a:pt x="748" y="1353"/>
                  </a:lnTo>
                  <a:lnTo>
                    <a:pt x="748" y="1358"/>
                  </a:lnTo>
                  <a:lnTo>
                    <a:pt x="753" y="1363"/>
                  </a:lnTo>
                  <a:lnTo>
                    <a:pt x="753" y="1368"/>
                  </a:lnTo>
                  <a:lnTo>
                    <a:pt x="758" y="1372"/>
                  </a:lnTo>
                  <a:lnTo>
                    <a:pt x="762" y="1377"/>
                  </a:lnTo>
                  <a:lnTo>
                    <a:pt x="772" y="1382"/>
                  </a:lnTo>
                  <a:lnTo>
                    <a:pt x="777" y="1387"/>
                  </a:lnTo>
                  <a:lnTo>
                    <a:pt x="786" y="1392"/>
                  </a:lnTo>
                  <a:lnTo>
                    <a:pt x="791" y="1396"/>
                  </a:lnTo>
                  <a:lnTo>
                    <a:pt x="801" y="1401"/>
                  </a:lnTo>
                  <a:lnTo>
                    <a:pt x="810" y="1406"/>
                  </a:lnTo>
                  <a:lnTo>
                    <a:pt x="825" y="1411"/>
                  </a:lnTo>
                  <a:lnTo>
                    <a:pt x="844" y="1416"/>
                  </a:lnTo>
                  <a:lnTo>
                    <a:pt x="854" y="1420"/>
                  </a:lnTo>
                  <a:lnTo>
                    <a:pt x="863" y="1425"/>
                  </a:lnTo>
                  <a:lnTo>
                    <a:pt x="868" y="1430"/>
                  </a:lnTo>
                  <a:lnTo>
                    <a:pt x="873" y="1435"/>
                  </a:lnTo>
                  <a:lnTo>
                    <a:pt x="882" y="1440"/>
                  </a:lnTo>
                  <a:lnTo>
                    <a:pt x="892" y="1449"/>
                  </a:lnTo>
                  <a:lnTo>
                    <a:pt x="906" y="1459"/>
                  </a:lnTo>
                  <a:lnTo>
                    <a:pt x="921" y="1473"/>
                  </a:lnTo>
                  <a:lnTo>
                    <a:pt x="925" y="1478"/>
                  </a:lnTo>
                  <a:lnTo>
                    <a:pt x="930" y="1483"/>
                  </a:lnTo>
                  <a:lnTo>
                    <a:pt x="935" y="1492"/>
                  </a:lnTo>
                  <a:lnTo>
                    <a:pt x="940" y="1497"/>
                  </a:lnTo>
                  <a:lnTo>
                    <a:pt x="945" y="1502"/>
                  </a:lnTo>
                  <a:lnTo>
                    <a:pt x="949" y="1507"/>
                  </a:lnTo>
                  <a:lnTo>
                    <a:pt x="954" y="1512"/>
                  </a:lnTo>
                  <a:lnTo>
                    <a:pt x="959" y="1521"/>
                  </a:lnTo>
                  <a:lnTo>
                    <a:pt x="959" y="1526"/>
                  </a:lnTo>
                  <a:lnTo>
                    <a:pt x="959" y="1531"/>
                  </a:lnTo>
                  <a:lnTo>
                    <a:pt x="964" y="1536"/>
                  </a:lnTo>
                  <a:lnTo>
                    <a:pt x="964" y="1540"/>
                  </a:lnTo>
                  <a:lnTo>
                    <a:pt x="964" y="1545"/>
                  </a:lnTo>
                  <a:lnTo>
                    <a:pt x="959" y="1550"/>
                  </a:lnTo>
                  <a:lnTo>
                    <a:pt x="959" y="1555"/>
                  </a:lnTo>
                  <a:lnTo>
                    <a:pt x="954" y="1555"/>
                  </a:lnTo>
                  <a:lnTo>
                    <a:pt x="954" y="1560"/>
                  </a:lnTo>
                  <a:lnTo>
                    <a:pt x="949" y="1564"/>
                  </a:lnTo>
                  <a:lnTo>
                    <a:pt x="949" y="1569"/>
                  </a:lnTo>
                  <a:lnTo>
                    <a:pt x="945" y="1574"/>
                  </a:lnTo>
                  <a:lnTo>
                    <a:pt x="940" y="1579"/>
                  </a:lnTo>
                  <a:lnTo>
                    <a:pt x="940" y="1584"/>
                  </a:lnTo>
                  <a:lnTo>
                    <a:pt x="940" y="1588"/>
                  </a:lnTo>
                  <a:lnTo>
                    <a:pt x="940" y="1593"/>
                  </a:lnTo>
                  <a:lnTo>
                    <a:pt x="940" y="1598"/>
                  </a:lnTo>
                  <a:lnTo>
                    <a:pt x="940" y="1603"/>
                  </a:lnTo>
                  <a:lnTo>
                    <a:pt x="945" y="1603"/>
                  </a:lnTo>
                  <a:lnTo>
                    <a:pt x="945" y="1608"/>
                  </a:lnTo>
                  <a:lnTo>
                    <a:pt x="949" y="1608"/>
                  </a:lnTo>
                  <a:close/>
                  <a:moveTo>
                    <a:pt x="153" y="1243"/>
                  </a:moveTo>
                  <a:lnTo>
                    <a:pt x="153" y="1243"/>
                  </a:lnTo>
                  <a:lnTo>
                    <a:pt x="158" y="1243"/>
                  </a:lnTo>
                  <a:lnTo>
                    <a:pt x="163" y="1243"/>
                  </a:lnTo>
                  <a:lnTo>
                    <a:pt x="163" y="1238"/>
                  </a:lnTo>
                  <a:lnTo>
                    <a:pt x="168" y="1238"/>
                  </a:lnTo>
                  <a:lnTo>
                    <a:pt x="173" y="1229"/>
                  </a:lnTo>
                  <a:lnTo>
                    <a:pt x="182" y="1219"/>
                  </a:lnTo>
                  <a:lnTo>
                    <a:pt x="187" y="1214"/>
                  </a:lnTo>
                  <a:lnTo>
                    <a:pt x="197" y="1205"/>
                  </a:lnTo>
                  <a:lnTo>
                    <a:pt x="201" y="1195"/>
                  </a:lnTo>
                  <a:lnTo>
                    <a:pt x="211" y="1185"/>
                  </a:lnTo>
                  <a:lnTo>
                    <a:pt x="216" y="1176"/>
                  </a:lnTo>
                  <a:lnTo>
                    <a:pt x="225" y="1171"/>
                  </a:lnTo>
                  <a:lnTo>
                    <a:pt x="240" y="1157"/>
                  </a:lnTo>
                  <a:lnTo>
                    <a:pt x="254" y="1147"/>
                  </a:lnTo>
                  <a:lnTo>
                    <a:pt x="264" y="1137"/>
                  </a:lnTo>
                  <a:lnTo>
                    <a:pt x="273" y="1128"/>
                  </a:lnTo>
                  <a:lnTo>
                    <a:pt x="283" y="1123"/>
                  </a:lnTo>
                  <a:lnTo>
                    <a:pt x="297" y="1113"/>
                  </a:lnTo>
                  <a:lnTo>
                    <a:pt x="312" y="1104"/>
                  </a:lnTo>
                  <a:lnTo>
                    <a:pt x="331" y="1089"/>
                  </a:lnTo>
                  <a:lnTo>
                    <a:pt x="345" y="1085"/>
                  </a:lnTo>
                  <a:lnTo>
                    <a:pt x="360" y="1080"/>
                  </a:lnTo>
                  <a:lnTo>
                    <a:pt x="374" y="1070"/>
                  </a:lnTo>
                  <a:lnTo>
                    <a:pt x="388" y="1065"/>
                  </a:lnTo>
                  <a:lnTo>
                    <a:pt x="408" y="1056"/>
                  </a:lnTo>
                  <a:lnTo>
                    <a:pt x="432" y="1041"/>
                  </a:lnTo>
                  <a:lnTo>
                    <a:pt x="470" y="1022"/>
                  </a:lnTo>
                  <a:lnTo>
                    <a:pt x="513" y="998"/>
                  </a:lnTo>
                  <a:lnTo>
                    <a:pt x="513" y="993"/>
                  </a:lnTo>
                  <a:lnTo>
                    <a:pt x="513" y="984"/>
                  </a:lnTo>
                  <a:lnTo>
                    <a:pt x="508" y="979"/>
                  </a:lnTo>
                  <a:lnTo>
                    <a:pt x="508" y="969"/>
                  </a:lnTo>
                  <a:lnTo>
                    <a:pt x="503" y="960"/>
                  </a:lnTo>
                  <a:lnTo>
                    <a:pt x="499" y="945"/>
                  </a:lnTo>
                  <a:lnTo>
                    <a:pt x="499" y="931"/>
                  </a:lnTo>
                  <a:lnTo>
                    <a:pt x="494" y="917"/>
                  </a:lnTo>
                  <a:lnTo>
                    <a:pt x="489" y="912"/>
                  </a:lnTo>
                  <a:lnTo>
                    <a:pt x="484" y="912"/>
                  </a:lnTo>
                  <a:lnTo>
                    <a:pt x="460" y="921"/>
                  </a:lnTo>
                  <a:lnTo>
                    <a:pt x="441" y="931"/>
                  </a:lnTo>
                  <a:lnTo>
                    <a:pt x="422" y="941"/>
                  </a:lnTo>
                  <a:lnTo>
                    <a:pt x="398" y="950"/>
                  </a:lnTo>
                  <a:lnTo>
                    <a:pt x="379" y="960"/>
                  </a:lnTo>
                  <a:lnTo>
                    <a:pt x="360" y="969"/>
                  </a:lnTo>
                  <a:lnTo>
                    <a:pt x="336" y="979"/>
                  </a:lnTo>
                  <a:lnTo>
                    <a:pt x="316" y="989"/>
                  </a:lnTo>
                  <a:lnTo>
                    <a:pt x="302" y="998"/>
                  </a:lnTo>
                  <a:lnTo>
                    <a:pt x="292" y="1008"/>
                  </a:lnTo>
                  <a:lnTo>
                    <a:pt x="278" y="1017"/>
                  </a:lnTo>
                  <a:lnTo>
                    <a:pt x="264" y="1027"/>
                  </a:lnTo>
                  <a:lnTo>
                    <a:pt x="254" y="1037"/>
                  </a:lnTo>
                  <a:lnTo>
                    <a:pt x="240" y="1046"/>
                  </a:lnTo>
                  <a:lnTo>
                    <a:pt x="225" y="1056"/>
                  </a:lnTo>
                  <a:lnTo>
                    <a:pt x="216" y="1065"/>
                  </a:lnTo>
                  <a:lnTo>
                    <a:pt x="206" y="1075"/>
                  </a:lnTo>
                  <a:lnTo>
                    <a:pt x="201" y="1089"/>
                  </a:lnTo>
                  <a:lnTo>
                    <a:pt x="192" y="1099"/>
                  </a:lnTo>
                  <a:lnTo>
                    <a:pt x="187" y="1109"/>
                  </a:lnTo>
                  <a:lnTo>
                    <a:pt x="177" y="1123"/>
                  </a:lnTo>
                  <a:lnTo>
                    <a:pt x="173" y="1133"/>
                  </a:lnTo>
                  <a:lnTo>
                    <a:pt x="163" y="1142"/>
                  </a:lnTo>
                  <a:lnTo>
                    <a:pt x="158" y="1157"/>
                  </a:lnTo>
                  <a:lnTo>
                    <a:pt x="153" y="1161"/>
                  </a:lnTo>
                  <a:lnTo>
                    <a:pt x="153" y="1171"/>
                  </a:lnTo>
                  <a:lnTo>
                    <a:pt x="153" y="1181"/>
                  </a:lnTo>
                  <a:lnTo>
                    <a:pt x="149" y="1185"/>
                  </a:lnTo>
                  <a:lnTo>
                    <a:pt x="149" y="1195"/>
                  </a:lnTo>
                  <a:lnTo>
                    <a:pt x="149" y="1205"/>
                  </a:lnTo>
                  <a:lnTo>
                    <a:pt x="144" y="1209"/>
                  </a:lnTo>
                  <a:lnTo>
                    <a:pt x="144" y="1219"/>
                  </a:lnTo>
                  <a:lnTo>
                    <a:pt x="144" y="1224"/>
                  </a:lnTo>
                  <a:lnTo>
                    <a:pt x="149" y="1229"/>
                  </a:lnTo>
                  <a:lnTo>
                    <a:pt x="149" y="1233"/>
                  </a:lnTo>
                  <a:lnTo>
                    <a:pt x="149" y="1238"/>
                  </a:lnTo>
                  <a:lnTo>
                    <a:pt x="153" y="1243"/>
                  </a:lnTo>
                  <a:close/>
                  <a:moveTo>
                    <a:pt x="964" y="1056"/>
                  </a:moveTo>
                  <a:lnTo>
                    <a:pt x="969" y="1056"/>
                  </a:lnTo>
                  <a:lnTo>
                    <a:pt x="978" y="1056"/>
                  </a:lnTo>
                  <a:lnTo>
                    <a:pt x="983" y="1056"/>
                  </a:lnTo>
                  <a:lnTo>
                    <a:pt x="988" y="1056"/>
                  </a:lnTo>
                  <a:lnTo>
                    <a:pt x="997" y="1056"/>
                  </a:lnTo>
                  <a:lnTo>
                    <a:pt x="1002" y="1056"/>
                  </a:lnTo>
                  <a:lnTo>
                    <a:pt x="1007" y="1056"/>
                  </a:lnTo>
                  <a:lnTo>
                    <a:pt x="1017" y="1056"/>
                  </a:lnTo>
                  <a:lnTo>
                    <a:pt x="1021" y="1051"/>
                  </a:lnTo>
                  <a:lnTo>
                    <a:pt x="1031" y="1041"/>
                  </a:lnTo>
                  <a:lnTo>
                    <a:pt x="1041" y="1037"/>
                  </a:lnTo>
                  <a:lnTo>
                    <a:pt x="1045" y="1027"/>
                  </a:lnTo>
                  <a:lnTo>
                    <a:pt x="1055" y="1022"/>
                  </a:lnTo>
                  <a:lnTo>
                    <a:pt x="1065" y="1013"/>
                  </a:lnTo>
                  <a:lnTo>
                    <a:pt x="1069" y="1008"/>
                  </a:lnTo>
                  <a:lnTo>
                    <a:pt x="1079" y="1003"/>
                  </a:lnTo>
                  <a:lnTo>
                    <a:pt x="1089" y="989"/>
                  </a:lnTo>
                  <a:lnTo>
                    <a:pt x="1098" y="974"/>
                  </a:lnTo>
                  <a:lnTo>
                    <a:pt x="1103" y="960"/>
                  </a:lnTo>
                  <a:lnTo>
                    <a:pt x="1113" y="945"/>
                  </a:lnTo>
                  <a:lnTo>
                    <a:pt x="1122" y="931"/>
                  </a:lnTo>
                  <a:lnTo>
                    <a:pt x="1132" y="917"/>
                  </a:lnTo>
                  <a:lnTo>
                    <a:pt x="1136" y="902"/>
                  </a:lnTo>
                  <a:lnTo>
                    <a:pt x="1146" y="893"/>
                  </a:lnTo>
                  <a:lnTo>
                    <a:pt x="1151" y="873"/>
                  </a:lnTo>
                  <a:lnTo>
                    <a:pt x="1156" y="859"/>
                  </a:lnTo>
                  <a:lnTo>
                    <a:pt x="1160" y="845"/>
                  </a:lnTo>
                  <a:lnTo>
                    <a:pt x="1165" y="835"/>
                  </a:lnTo>
                  <a:lnTo>
                    <a:pt x="1170" y="816"/>
                  </a:lnTo>
                  <a:lnTo>
                    <a:pt x="1175" y="797"/>
                  </a:lnTo>
                  <a:lnTo>
                    <a:pt x="1180" y="773"/>
                  </a:lnTo>
                  <a:lnTo>
                    <a:pt x="1184" y="744"/>
                  </a:lnTo>
                  <a:lnTo>
                    <a:pt x="1184" y="730"/>
                  </a:lnTo>
                  <a:lnTo>
                    <a:pt x="1184" y="715"/>
                  </a:lnTo>
                  <a:lnTo>
                    <a:pt x="1184" y="701"/>
                  </a:lnTo>
                  <a:lnTo>
                    <a:pt x="1189" y="691"/>
                  </a:lnTo>
                  <a:lnTo>
                    <a:pt x="1189" y="677"/>
                  </a:lnTo>
                  <a:lnTo>
                    <a:pt x="1189" y="662"/>
                  </a:lnTo>
                  <a:lnTo>
                    <a:pt x="1189" y="653"/>
                  </a:lnTo>
                  <a:lnTo>
                    <a:pt x="1189" y="638"/>
                  </a:lnTo>
                  <a:lnTo>
                    <a:pt x="1189" y="624"/>
                  </a:lnTo>
                  <a:lnTo>
                    <a:pt x="1184" y="614"/>
                  </a:lnTo>
                  <a:lnTo>
                    <a:pt x="1180" y="600"/>
                  </a:lnTo>
                  <a:lnTo>
                    <a:pt x="1180" y="590"/>
                  </a:lnTo>
                  <a:lnTo>
                    <a:pt x="1180" y="576"/>
                  </a:lnTo>
                  <a:lnTo>
                    <a:pt x="1175" y="566"/>
                  </a:lnTo>
                  <a:lnTo>
                    <a:pt x="1175" y="552"/>
                  </a:lnTo>
                  <a:lnTo>
                    <a:pt x="1170" y="542"/>
                  </a:lnTo>
                  <a:lnTo>
                    <a:pt x="1165" y="528"/>
                  </a:lnTo>
                  <a:lnTo>
                    <a:pt x="1156" y="514"/>
                  </a:lnTo>
                  <a:lnTo>
                    <a:pt x="1151" y="499"/>
                  </a:lnTo>
                  <a:lnTo>
                    <a:pt x="1141" y="485"/>
                  </a:lnTo>
                  <a:lnTo>
                    <a:pt x="1136" y="470"/>
                  </a:lnTo>
                  <a:lnTo>
                    <a:pt x="1127" y="456"/>
                  </a:lnTo>
                  <a:lnTo>
                    <a:pt x="1122" y="442"/>
                  </a:lnTo>
                  <a:lnTo>
                    <a:pt x="1113" y="432"/>
                  </a:lnTo>
                  <a:lnTo>
                    <a:pt x="1098" y="408"/>
                  </a:lnTo>
                  <a:lnTo>
                    <a:pt x="1084" y="389"/>
                  </a:lnTo>
                  <a:lnTo>
                    <a:pt x="1069" y="370"/>
                  </a:lnTo>
                  <a:lnTo>
                    <a:pt x="1055" y="350"/>
                  </a:lnTo>
                  <a:lnTo>
                    <a:pt x="1041" y="331"/>
                  </a:lnTo>
                  <a:lnTo>
                    <a:pt x="1021" y="312"/>
                  </a:lnTo>
                  <a:lnTo>
                    <a:pt x="1007" y="288"/>
                  </a:lnTo>
                  <a:lnTo>
                    <a:pt x="993" y="264"/>
                  </a:lnTo>
                  <a:lnTo>
                    <a:pt x="988" y="264"/>
                  </a:lnTo>
                  <a:lnTo>
                    <a:pt x="983" y="264"/>
                  </a:lnTo>
                  <a:lnTo>
                    <a:pt x="978" y="264"/>
                  </a:lnTo>
                  <a:lnTo>
                    <a:pt x="973" y="264"/>
                  </a:lnTo>
                  <a:lnTo>
                    <a:pt x="969" y="264"/>
                  </a:lnTo>
                  <a:lnTo>
                    <a:pt x="969" y="269"/>
                  </a:lnTo>
                  <a:lnTo>
                    <a:pt x="969" y="274"/>
                  </a:lnTo>
                  <a:lnTo>
                    <a:pt x="969" y="278"/>
                  </a:lnTo>
                  <a:lnTo>
                    <a:pt x="969" y="283"/>
                  </a:lnTo>
                  <a:lnTo>
                    <a:pt x="973" y="293"/>
                  </a:lnTo>
                  <a:lnTo>
                    <a:pt x="983" y="302"/>
                  </a:lnTo>
                  <a:lnTo>
                    <a:pt x="988" y="307"/>
                  </a:lnTo>
                  <a:lnTo>
                    <a:pt x="993" y="317"/>
                  </a:lnTo>
                  <a:lnTo>
                    <a:pt x="997" y="326"/>
                  </a:lnTo>
                  <a:lnTo>
                    <a:pt x="1007" y="336"/>
                  </a:lnTo>
                  <a:lnTo>
                    <a:pt x="1012" y="346"/>
                  </a:lnTo>
                  <a:lnTo>
                    <a:pt x="1017" y="355"/>
                  </a:lnTo>
                  <a:lnTo>
                    <a:pt x="1017" y="360"/>
                  </a:lnTo>
                  <a:lnTo>
                    <a:pt x="1017" y="365"/>
                  </a:lnTo>
                  <a:lnTo>
                    <a:pt x="1017" y="370"/>
                  </a:lnTo>
                  <a:lnTo>
                    <a:pt x="1017" y="374"/>
                  </a:lnTo>
                  <a:lnTo>
                    <a:pt x="1021" y="379"/>
                  </a:lnTo>
                  <a:lnTo>
                    <a:pt x="1021" y="384"/>
                  </a:lnTo>
                  <a:lnTo>
                    <a:pt x="1021" y="389"/>
                  </a:lnTo>
                  <a:lnTo>
                    <a:pt x="1021" y="394"/>
                  </a:lnTo>
                  <a:lnTo>
                    <a:pt x="1012" y="408"/>
                  </a:lnTo>
                  <a:lnTo>
                    <a:pt x="1002" y="418"/>
                  </a:lnTo>
                  <a:lnTo>
                    <a:pt x="993" y="432"/>
                  </a:lnTo>
                  <a:lnTo>
                    <a:pt x="983" y="446"/>
                  </a:lnTo>
                  <a:lnTo>
                    <a:pt x="973" y="461"/>
                  </a:lnTo>
                  <a:lnTo>
                    <a:pt x="969" y="470"/>
                  </a:lnTo>
                  <a:lnTo>
                    <a:pt x="959" y="485"/>
                  </a:lnTo>
                  <a:lnTo>
                    <a:pt x="949" y="499"/>
                  </a:lnTo>
                  <a:lnTo>
                    <a:pt x="940" y="514"/>
                  </a:lnTo>
                  <a:lnTo>
                    <a:pt x="935" y="533"/>
                  </a:lnTo>
                  <a:lnTo>
                    <a:pt x="925" y="547"/>
                  </a:lnTo>
                  <a:lnTo>
                    <a:pt x="921" y="566"/>
                  </a:lnTo>
                  <a:lnTo>
                    <a:pt x="911" y="581"/>
                  </a:lnTo>
                  <a:lnTo>
                    <a:pt x="906" y="600"/>
                  </a:lnTo>
                  <a:lnTo>
                    <a:pt x="897" y="614"/>
                  </a:lnTo>
                  <a:lnTo>
                    <a:pt x="892" y="634"/>
                  </a:lnTo>
                  <a:lnTo>
                    <a:pt x="887" y="667"/>
                  </a:lnTo>
                  <a:lnTo>
                    <a:pt x="882" y="696"/>
                  </a:lnTo>
                  <a:lnTo>
                    <a:pt x="878" y="715"/>
                  </a:lnTo>
                  <a:lnTo>
                    <a:pt x="873" y="730"/>
                  </a:lnTo>
                  <a:lnTo>
                    <a:pt x="873" y="739"/>
                  </a:lnTo>
                  <a:lnTo>
                    <a:pt x="868" y="744"/>
                  </a:lnTo>
                  <a:lnTo>
                    <a:pt x="868" y="754"/>
                  </a:lnTo>
                  <a:lnTo>
                    <a:pt x="863" y="763"/>
                  </a:lnTo>
                  <a:lnTo>
                    <a:pt x="858" y="782"/>
                  </a:lnTo>
                  <a:lnTo>
                    <a:pt x="858" y="797"/>
                  </a:lnTo>
                  <a:lnTo>
                    <a:pt x="858" y="811"/>
                  </a:lnTo>
                  <a:lnTo>
                    <a:pt x="854" y="825"/>
                  </a:lnTo>
                  <a:lnTo>
                    <a:pt x="854" y="845"/>
                  </a:lnTo>
                  <a:lnTo>
                    <a:pt x="854" y="864"/>
                  </a:lnTo>
                  <a:lnTo>
                    <a:pt x="854" y="893"/>
                  </a:lnTo>
                  <a:lnTo>
                    <a:pt x="854" y="931"/>
                  </a:lnTo>
                  <a:lnTo>
                    <a:pt x="858" y="936"/>
                  </a:lnTo>
                  <a:lnTo>
                    <a:pt x="858" y="941"/>
                  </a:lnTo>
                  <a:lnTo>
                    <a:pt x="858" y="945"/>
                  </a:lnTo>
                  <a:lnTo>
                    <a:pt x="863" y="950"/>
                  </a:lnTo>
                  <a:lnTo>
                    <a:pt x="863" y="955"/>
                  </a:lnTo>
                  <a:lnTo>
                    <a:pt x="863" y="960"/>
                  </a:lnTo>
                  <a:lnTo>
                    <a:pt x="868" y="969"/>
                  </a:lnTo>
                  <a:lnTo>
                    <a:pt x="868" y="974"/>
                  </a:lnTo>
                  <a:lnTo>
                    <a:pt x="873" y="979"/>
                  </a:lnTo>
                  <a:lnTo>
                    <a:pt x="878" y="989"/>
                  </a:lnTo>
                  <a:lnTo>
                    <a:pt x="882" y="993"/>
                  </a:lnTo>
                  <a:lnTo>
                    <a:pt x="887" y="1003"/>
                  </a:lnTo>
                  <a:lnTo>
                    <a:pt x="892" y="1008"/>
                  </a:lnTo>
                  <a:lnTo>
                    <a:pt x="897" y="1013"/>
                  </a:lnTo>
                  <a:lnTo>
                    <a:pt x="902" y="1022"/>
                  </a:lnTo>
                  <a:lnTo>
                    <a:pt x="906" y="1027"/>
                  </a:lnTo>
                  <a:lnTo>
                    <a:pt x="911" y="1032"/>
                  </a:lnTo>
                  <a:lnTo>
                    <a:pt x="921" y="1037"/>
                  </a:lnTo>
                  <a:lnTo>
                    <a:pt x="925" y="1041"/>
                  </a:lnTo>
                  <a:lnTo>
                    <a:pt x="930" y="1046"/>
                  </a:lnTo>
                  <a:lnTo>
                    <a:pt x="935" y="1046"/>
                  </a:lnTo>
                  <a:lnTo>
                    <a:pt x="945" y="1051"/>
                  </a:lnTo>
                  <a:lnTo>
                    <a:pt x="949" y="1051"/>
                  </a:lnTo>
                  <a:lnTo>
                    <a:pt x="964" y="1056"/>
                  </a:lnTo>
                  <a:close/>
                  <a:moveTo>
                    <a:pt x="1712" y="1032"/>
                  </a:moveTo>
                  <a:lnTo>
                    <a:pt x="1712" y="1032"/>
                  </a:lnTo>
                  <a:lnTo>
                    <a:pt x="1717" y="1032"/>
                  </a:lnTo>
                  <a:lnTo>
                    <a:pt x="1722" y="1032"/>
                  </a:lnTo>
                  <a:lnTo>
                    <a:pt x="1726" y="1032"/>
                  </a:lnTo>
                  <a:lnTo>
                    <a:pt x="1731" y="1032"/>
                  </a:lnTo>
                  <a:lnTo>
                    <a:pt x="1731" y="1027"/>
                  </a:lnTo>
                  <a:lnTo>
                    <a:pt x="1731" y="1022"/>
                  </a:lnTo>
                  <a:lnTo>
                    <a:pt x="1731" y="1017"/>
                  </a:lnTo>
                  <a:lnTo>
                    <a:pt x="1731" y="1013"/>
                  </a:lnTo>
                  <a:lnTo>
                    <a:pt x="1731" y="1008"/>
                  </a:lnTo>
                  <a:lnTo>
                    <a:pt x="1731" y="1003"/>
                  </a:lnTo>
                  <a:lnTo>
                    <a:pt x="1731" y="998"/>
                  </a:lnTo>
                  <a:lnTo>
                    <a:pt x="1726" y="993"/>
                  </a:lnTo>
                  <a:lnTo>
                    <a:pt x="1722" y="989"/>
                  </a:lnTo>
                  <a:lnTo>
                    <a:pt x="1717" y="984"/>
                  </a:lnTo>
                  <a:lnTo>
                    <a:pt x="1717" y="979"/>
                  </a:lnTo>
                  <a:lnTo>
                    <a:pt x="1712" y="974"/>
                  </a:lnTo>
                  <a:lnTo>
                    <a:pt x="1702" y="969"/>
                  </a:lnTo>
                  <a:lnTo>
                    <a:pt x="1698" y="965"/>
                  </a:lnTo>
                  <a:lnTo>
                    <a:pt x="1693" y="960"/>
                  </a:lnTo>
                  <a:lnTo>
                    <a:pt x="1683" y="960"/>
                  </a:lnTo>
                  <a:lnTo>
                    <a:pt x="1678" y="955"/>
                  </a:lnTo>
                  <a:lnTo>
                    <a:pt x="1674" y="950"/>
                  </a:lnTo>
                  <a:lnTo>
                    <a:pt x="1669" y="945"/>
                  </a:lnTo>
                  <a:lnTo>
                    <a:pt x="1659" y="945"/>
                  </a:lnTo>
                  <a:lnTo>
                    <a:pt x="1659" y="941"/>
                  </a:lnTo>
                  <a:lnTo>
                    <a:pt x="1659" y="936"/>
                  </a:lnTo>
                  <a:lnTo>
                    <a:pt x="1659" y="931"/>
                  </a:lnTo>
                  <a:lnTo>
                    <a:pt x="1678" y="921"/>
                  </a:lnTo>
                  <a:lnTo>
                    <a:pt x="1693" y="912"/>
                  </a:lnTo>
                  <a:lnTo>
                    <a:pt x="1712" y="902"/>
                  </a:lnTo>
                  <a:lnTo>
                    <a:pt x="1731" y="897"/>
                  </a:lnTo>
                  <a:lnTo>
                    <a:pt x="1746" y="888"/>
                  </a:lnTo>
                  <a:lnTo>
                    <a:pt x="1765" y="878"/>
                  </a:lnTo>
                  <a:lnTo>
                    <a:pt x="1779" y="869"/>
                  </a:lnTo>
                  <a:lnTo>
                    <a:pt x="1798" y="864"/>
                  </a:lnTo>
                  <a:lnTo>
                    <a:pt x="1798" y="859"/>
                  </a:lnTo>
                  <a:lnTo>
                    <a:pt x="1798" y="854"/>
                  </a:lnTo>
                  <a:lnTo>
                    <a:pt x="1798" y="849"/>
                  </a:lnTo>
                  <a:lnTo>
                    <a:pt x="1798" y="845"/>
                  </a:lnTo>
                  <a:lnTo>
                    <a:pt x="1798" y="840"/>
                  </a:lnTo>
                  <a:lnTo>
                    <a:pt x="1798" y="835"/>
                  </a:lnTo>
                  <a:lnTo>
                    <a:pt x="1793" y="830"/>
                  </a:lnTo>
                  <a:lnTo>
                    <a:pt x="1789" y="825"/>
                  </a:lnTo>
                  <a:lnTo>
                    <a:pt x="1784" y="821"/>
                  </a:lnTo>
                  <a:lnTo>
                    <a:pt x="1779" y="821"/>
                  </a:lnTo>
                  <a:lnTo>
                    <a:pt x="1779" y="816"/>
                  </a:lnTo>
                  <a:lnTo>
                    <a:pt x="1774" y="816"/>
                  </a:lnTo>
                  <a:lnTo>
                    <a:pt x="1774" y="811"/>
                  </a:lnTo>
                  <a:lnTo>
                    <a:pt x="1769" y="811"/>
                  </a:lnTo>
                  <a:lnTo>
                    <a:pt x="1765" y="811"/>
                  </a:lnTo>
                  <a:lnTo>
                    <a:pt x="1760" y="811"/>
                  </a:lnTo>
                  <a:lnTo>
                    <a:pt x="1755" y="811"/>
                  </a:lnTo>
                  <a:lnTo>
                    <a:pt x="1750" y="811"/>
                  </a:lnTo>
                  <a:lnTo>
                    <a:pt x="1746" y="806"/>
                  </a:lnTo>
                  <a:lnTo>
                    <a:pt x="1741" y="806"/>
                  </a:lnTo>
                  <a:lnTo>
                    <a:pt x="1736" y="806"/>
                  </a:lnTo>
                  <a:lnTo>
                    <a:pt x="1731" y="811"/>
                  </a:lnTo>
                  <a:lnTo>
                    <a:pt x="1726" y="811"/>
                  </a:lnTo>
                  <a:lnTo>
                    <a:pt x="1722" y="816"/>
                  </a:lnTo>
                  <a:lnTo>
                    <a:pt x="1717" y="816"/>
                  </a:lnTo>
                  <a:lnTo>
                    <a:pt x="1712" y="816"/>
                  </a:lnTo>
                  <a:lnTo>
                    <a:pt x="1707" y="821"/>
                  </a:lnTo>
                  <a:lnTo>
                    <a:pt x="1702" y="821"/>
                  </a:lnTo>
                  <a:lnTo>
                    <a:pt x="1698" y="825"/>
                  </a:lnTo>
                  <a:lnTo>
                    <a:pt x="1683" y="835"/>
                  </a:lnTo>
                  <a:lnTo>
                    <a:pt x="1669" y="849"/>
                  </a:lnTo>
                  <a:lnTo>
                    <a:pt x="1654" y="864"/>
                  </a:lnTo>
                  <a:lnTo>
                    <a:pt x="1635" y="873"/>
                  </a:lnTo>
                  <a:lnTo>
                    <a:pt x="1621" y="888"/>
                  </a:lnTo>
                  <a:lnTo>
                    <a:pt x="1606" y="902"/>
                  </a:lnTo>
                  <a:lnTo>
                    <a:pt x="1592" y="912"/>
                  </a:lnTo>
                  <a:lnTo>
                    <a:pt x="1578" y="926"/>
                  </a:lnTo>
                  <a:lnTo>
                    <a:pt x="1578" y="931"/>
                  </a:lnTo>
                  <a:lnTo>
                    <a:pt x="1578" y="936"/>
                  </a:lnTo>
                  <a:lnTo>
                    <a:pt x="1578" y="941"/>
                  </a:lnTo>
                  <a:lnTo>
                    <a:pt x="1578" y="945"/>
                  </a:lnTo>
                  <a:lnTo>
                    <a:pt x="1573" y="945"/>
                  </a:lnTo>
                  <a:lnTo>
                    <a:pt x="1573" y="950"/>
                  </a:lnTo>
                  <a:lnTo>
                    <a:pt x="1573" y="955"/>
                  </a:lnTo>
                  <a:lnTo>
                    <a:pt x="1578" y="955"/>
                  </a:lnTo>
                  <a:lnTo>
                    <a:pt x="1578" y="960"/>
                  </a:lnTo>
                  <a:lnTo>
                    <a:pt x="1582" y="960"/>
                  </a:lnTo>
                  <a:lnTo>
                    <a:pt x="1582" y="965"/>
                  </a:lnTo>
                  <a:lnTo>
                    <a:pt x="1587" y="965"/>
                  </a:lnTo>
                  <a:lnTo>
                    <a:pt x="1592" y="965"/>
                  </a:lnTo>
                  <a:lnTo>
                    <a:pt x="1592" y="969"/>
                  </a:lnTo>
                  <a:lnTo>
                    <a:pt x="1597" y="969"/>
                  </a:lnTo>
                  <a:lnTo>
                    <a:pt x="1602" y="969"/>
                  </a:lnTo>
                  <a:lnTo>
                    <a:pt x="1606" y="969"/>
                  </a:lnTo>
                  <a:lnTo>
                    <a:pt x="1611" y="969"/>
                  </a:lnTo>
                  <a:lnTo>
                    <a:pt x="1616" y="969"/>
                  </a:lnTo>
                  <a:lnTo>
                    <a:pt x="1621" y="969"/>
                  </a:lnTo>
                  <a:lnTo>
                    <a:pt x="1626" y="969"/>
                  </a:lnTo>
                  <a:lnTo>
                    <a:pt x="1630" y="969"/>
                  </a:lnTo>
                  <a:lnTo>
                    <a:pt x="1635" y="969"/>
                  </a:lnTo>
                  <a:lnTo>
                    <a:pt x="1640" y="974"/>
                  </a:lnTo>
                  <a:lnTo>
                    <a:pt x="1645" y="974"/>
                  </a:lnTo>
                  <a:lnTo>
                    <a:pt x="1650" y="979"/>
                  </a:lnTo>
                  <a:lnTo>
                    <a:pt x="1654" y="979"/>
                  </a:lnTo>
                  <a:lnTo>
                    <a:pt x="1659" y="984"/>
                  </a:lnTo>
                  <a:lnTo>
                    <a:pt x="1664" y="984"/>
                  </a:lnTo>
                  <a:lnTo>
                    <a:pt x="1669" y="989"/>
                  </a:lnTo>
                  <a:lnTo>
                    <a:pt x="1674" y="998"/>
                  </a:lnTo>
                  <a:lnTo>
                    <a:pt x="1678" y="1003"/>
                  </a:lnTo>
                  <a:lnTo>
                    <a:pt x="1688" y="1008"/>
                  </a:lnTo>
                  <a:lnTo>
                    <a:pt x="1693" y="1013"/>
                  </a:lnTo>
                  <a:lnTo>
                    <a:pt x="1698" y="1022"/>
                  </a:lnTo>
                  <a:lnTo>
                    <a:pt x="1702" y="1027"/>
                  </a:lnTo>
                  <a:lnTo>
                    <a:pt x="1712" y="1032"/>
                  </a:lnTo>
                  <a:close/>
                  <a:moveTo>
                    <a:pt x="235" y="955"/>
                  </a:moveTo>
                  <a:lnTo>
                    <a:pt x="240" y="955"/>
                  </a:lnTo>
                  <a:lnTo>
                    <a:pt x="245" y="955"/>
                  </a:lnTo>
                  <a:lnTo>
                    <a:pt x="249" y="955"/>
                  </a:lnTo>
                  <a:lnTo>
                    <a:pt x="254" y="955"/>
                  </a:lnTo>
                  <a:lnTo>
                    <a:pt x="259" y="955"/>
                  </a:lnTo>
                  <a:lnTo>
                    <a:pt x="264" y="955"/>
                  </a:lnTo>
                  <a:lnTo>
                    <a:pt x="269" y="955"/>
                  </a:lnTo>
                  <a:lnTo>
                    <a:pt x="278" y="955"/>
                  </a:lnTo>
                  <a:lnTo>
                    <a:pt x="297" y="945"/>
                  </a:lnTo>
                  <a:lnTo>
                    <a:pt x="316" y="931"/>
                  </a:lnTo>
                  <a:lnTo>
                    <a:pt x="331" y="926"/>
                  </a:lnTo>
                  <a:lnTo>
                    <a:pt x="350" y="917"/>
                  </a:lnTo>
                  <a:lnTo>
                    <a:pt x="364" y="907"/>
                  </a:lnTo>
                  <a:lnTo>
                    <a:pt x="384" y="902"/>
                  </a:lnTo>
                  <a:lnTo>
                    <a:pt x="398" y="893"/>
                  </a:lnTo>
                  <a:lnTo>
                    <a:pt x="408" y="888"/>
                  </a:lnTo>
                  <a:lnTo>
                    <a:pt x="412" y="883"/>
                  </a:lnTo>
                  <a:lnTo>
                    <a:pt x="412" y="878"/>
                  </a:lnTo>
                  <a:lnTo>
                    <a:pt x="412" y="873"/>
                  </a:lnTo>
                  <a:lnTo>
                    <a:pt x="412" y="869"/>
                  </a:lnTo>
                  <a:lnTo>
                    <a:pt x="403" y="859"/>
                  </a:lnTo>
                  <a:lnTo>
                    <a:pt x="388" y="849"/>
                  </a:lnTo>
                  <a:lnTo>
                    <a:pt x="379" y="835"/>
                  </a:lnTo>
                  <a:lnTo>
                    <a:pt x="369" y="825"/>
                  </a:lnTo>
                  <a:lnTo>
                    <a:pt x="360" y="816"/>
                  </a:lnTo>
                  <a:lnTo>
                    <a:pt x="350" y="806"/>
                  </a:lnTo>
                  <a:lnTo>
                    <a:pt x="340" y="792"/>
                  </a:lnTo>
                  <a:lnTo>
                    <a:pt x="331" y="782"/>
                  </a:lnTo>
                  <a:lnTo>
                    <a:pt x="316" y="778"/>
                  </a:lnTo>
                  <a:lnTo>
                    <a:pt x="302" y="773"/>
                  </a:lnTo>
                  <a:lnTo>
                    <a:pt x="292" y="768"/>
                  </a:lnTo>
                  <a:lnTo>
                    <a:pt x="278" y="763"/>
                  </a:lnTo>
                  <a:lnTo>
                    <a:pt x="269" y="758"/>
                  </a:lnTo>
                  <a:lnTo>
                    <a:pt x="254" y="754"/>
                  </a:lnTo>
                  <a:lnTo>
                    <a:pt x="245" y="749"/>
                  </a:lnTo>
                  <a:lnTo>
                    <a:pt x="235" y="744"/>
                  </a:lnTo>
                  <a:lnTo>
                    <a:pt x="230" y="739"/>
                  </a:lnTo>
                  <a:lnTo>
                    <a:pt x="225" y="739"/>
                  </a:lnTo>
                  <a:lnTo>
                    <a:pt x="225" y="734"/>
                  </a:lnTo>
                  <a:lnTo>
                    <a:pt x="221" y="734"/>
                  </a:lnTo>
                  <a:lnTo>
                    <a:pt x="221" y="730"/>
                  </a:lnTo>
                  <a:lnTo>
                    <a:pt x="216" y="730"/>
                  </a:lnTo>
                  <a:lnTo>
                    <a:pt x="216" y="725"/>
                  </a:lnTo>
                  <a:lnTo>
                    <a:pt x="211" y="725"/>
                  </a:lnTo>
                  <a:lnTo>
                    <a:pt x="211" y="720"/>
                  </a:lnTo>
                  <a:lnTo>
                    <a:pt x="211" y="715"/>
                  </a:lnTo>
                  <a:lnTo>
                    <a:pt x="206" y="710"/>
                  </a:lnTo>
                  <a:lnTo>
                    <a:pt x="206" y="706"/>
                  </a:lnTo>
                  <a:lnTo>
                    <a:pt x="206" y="701"/>
                  </a:lnTo>
                  <a:lnTo>
                    <a:pt x="206" y="696"/>
                  </a:lnTo>
                  <a:lnTo>
                    <a:pt x="216" y="696"/>
                  </a:lnTo>
                  <a:lnTo>
                    <a:pt x="225" y="701"/>
                  </a:lnTo>
                  <a:lnTo>
                    <a:pt x="235" y="706"/>
                  </a:lnTo>
                  <a:lnTo>
                    <a:pt x="245" y="710"/>
                  </a:lnTo>
                  <a:lnTo>
                    <a:pt x="254" y="710"/>
                  </a:lnTo>
                  <a:lnTo>
                    <a:pt x="264" y="715"/>
                  </a:lnTo>
                  <a:lnTo>
                    <a:pt x="273" y="720"/>
                  </a:lnTo>
                  <a:lnTo>
                    <a:pt x="288" y="720"/>
                  </a:lnTo>
                  <a:lnTo>
                    <a:pt x="292" y="725"/>
                  </a:lnTo>
                  <a:lnTo>
                    <a:pt x="302" y="730"/>
                  </a:lnTo>
                  <a:lnTo>
                    <a:pt x="312" y="734"/>
                  </a:lnTo>
                  <a:lnTo>
                    <a:pt x="316" y="739"/>
                  </a:lnTo>
                  <a:lnTo>
                    <a:pt x="326" y="744"/>
                  </a:lnTo>
                  <a:lnTo>
                    <a:pt x="336" y="749"/>
                  </a:lnTo>
                  <a:lnTo>
                    <a:pt x="340" y="754"/>
                  </a:lnTo>
                  <a:lnTo>
                    <a:pt x="350" y="758"/>
                  </a:lnTo>
                  <a:lnTo>
                    <a:pt x="360" y="768"/>
                  </a:lnTo>
                  <a:lnTo>
                    <a:pt x="374" y="778"/>
                  </a:lnTo>
                  <a:lnTo>
                    <a:pt x="384" y="787"/>
                  </a:lnTo>
                  <a:lnTo>
                    <a:pt x="393" y="797"/>
                  </a:lnTo>
                  <a:lnTo>
                    <a:pt x="403" y="806"/>
                  </a:lnTo>
                  <a:lnTo>
                    <a:pt x="412" y="821"/>
                  </a:lnTo>
                  <a:lnTo>
                    <a:pt x="422" y="830"/>
                  </a:lnTo>
                  <a:lnTo>
                    <a:pt x="436" y="840"/>
                  </a:lnTo>
                  <a:lnTo>
                    <a:pt x="436" y="835"/>
                  </a:lnTo>
                  <a:lnTo>
                    <a:pt x="436" y="830"/>
                  </a:lnTo>
                  <a:lnTo>
                    <a:pt x="436" y="821"/>
                  </a:lnTo>
                  <a:lnTo>
                    <a:pt x="436" y="816"/>
                  </a:lnTo>
                  <a:lnTo>
                    <a:pt x="441" y="811"/>
                  </a:lnTo>
                  <a:lnTo>
                    <a:pt x="441" y="806"/>
                  </a:lnTo>
                  <a:lnTo>
                    <a:pt x="441" y="802"/>
                  </a:lnTo>
                  <a:lnTo>
                    <a:pt x="441" y="797"/>
                  </a:lnTo>
                  <a:lnTo>
                    <a:pt x="441" y="763"/>
                  </a:lnTo>
                  <a:lnTo>
                    <a:pt x="446" y="739"/>
                  </a:lnTo>
                  <a:lnTo>
                    <a:pt x="446" y="720"/>
                  </a:lnTo>
                  <a:lnTo>
                    <a:pt x="446" y="701"/>
                  </a:lnTo>
                  <a:lnTo>
                    <a:pt x="446" y="682"/>
                  </a:lnTo>
                  <a:lnTo>
                    <a:pt x="446" y="662"/>
                  </a:lnTo>
                  <a:lnTo>
                    <a:pt x="441" y="634"/>
                  </a:lnTo>
                  <a:lnTo>
                    <a:pt x="441" y="605"/>
                  </a:lnTo>
                  <a:lnTo>
                    <a:pt x="432" y="595"/>
                  </a:lnTo>
                  <a:lnTo>
                    <a:pt x="417" y="586"/>
                  </a:lnTo>
                  <a:lnTo>
                    <a:pt x="408" y="581"/>
                  </a:lnTo>
                  <a:lnTo>
                    <a:pt x="398" y="571"/>
                  </a:lnTo>
                  <a:lnTo>
                    <a:pt x="384" y="562"/>
                  </a:lnTo>
                  <a:lnTo>
                    <a:pt x="374" y="552"/>
                  </a:lnTo>
                  <a:lnTo>
                    <a:pt x="364" y="547"/>
                  </a:lnTo>
                  <a:lnTo>
                    <a:pt x="355" y="538"/>
                  </a:lnTo>
                  <a:lnTo>
                    <a:pt x="345" y="538"/>
                  </a:lnTo>
                  <a:lnTo>
                    <a:pt x="340" y="533"/>
                  </a:lnTo>
                  <a:lnTo>
                    <a:pt x="331" y="533"/>
                  </a:lnTo>
                  <a:lnTo>
                    <a:pt x="326" y="528"/>
                  </a:lnTo>
                  <a:lnTo>
                    <a:pt x="316" y="528"/>
                  </a:lnTo>
                  <a:lnTo>
                    <a:pt x="312" y="523"/>
                  </a:lnTo>
                  <a:lnTo>
                    <a:pt x="302" y="523"/>
                  </a:lnTo>
                  <a:lnTo>
                    <a:pt x="297" y="518"/>
                  </a:lnTo>
                  <a:lnTo>
                    <a:pt x="292" y="518"/>
                  </a:lnTo>
                  <a:lnTo>
                    <a:pt x="288" y="518"/>
                  </a:lnTo>
                  <a:lnTo>
                    <a:pt x="283" y="523"/>
                  </a:lnTo>
                  <a:lnTo>
                    <a:pt x="278" y="523"/>
                  </a:lnTo>
                  <a:lnTo>
                    <a:pt x="273" y="523"/>
                  </a:lnTo>
                  <a:lnTo>
                    <a:pt x="269" y="523"/>
                  </a:lnTo>
                  <a:lnTo>
                    <a:pt x="264" y="523"/>
                  </a:lnTo>
                  <a:lnTo>
                    <a:pt x="259" y="523"/>
                  </a:lnTo>
                  <a:lnTo>
                    <a:pt x="254" y="528"/>
                  </a:lnTo>
                  <a:lnTo>
                    <a:pt x="249" y="528"/>
                  </a:lnTo>
                  <a:lnTo>
                    <a:pt x="245" y="528"/>
                  </a:lnTo>
                  <a:lnTo>
                    <a:pt x="240" y="533"/>
                  </a:lnTo>
                  <a:lnTo>
                    <a:pt x="235" y="533"/>
                  </a:lnTo>
                  <a:lnTo>
                    <a:pt x="230" y="538"/>
                  </a:lnTo>
                  <a:lnTo>
                    <a:pt x="225" y="538"/>
                  </a:lnTo>
                  <a:lnTo>
                    <a:pt x="221" y="542"/>
                  </a:lnTo>
                  <a:lnTo>
                    <a:pt x="216" y="547"/>
                  </a:lnTo>
                  <a:lnTo>
                    <a:pt x="211" y="552"/>
                  </a:lnTo>
                  <a:lnTo>
                    <a:pt x="206" y="557"/>
                  </a:lnTo>
                  <a:lnTo>
                    <a:pt x="201" y="566"/>
                  </a:lnTo>
                  <a:lnTo>
                    <a:pt x="197" y="571"/>
                  </a:lnTo>
                  <a:lnTo>
                    <a:pt x="192" y="576"/>
                  </a:lnTo>
                  <a:lnTo>
                    <a:pt x="187" y="581"/>
                  </a:lnTo>
                  <a:lnTo>
                    <a:pt x="182" y="590"/>
                  </a:lnTo>
                  <a:lnTo>
                    <a:pt x="177" y="600"/>
                  </a:lnTo>
                  <a:lnTo>
                    <a:pt x="173" y="610"/>
                  </a:lnTo>
                  <a:lnTo>
                    <a:pt x="168" y="619"/>
                  </a:lnTo>
                  <a:lnTo>
                    <a:pt x="163" y="629"/>
                  </a:lnTo>
                  <a:lnTo>
                    <a:pt x="158" y="638"/>
                  </a:lnTo>
                  <a:lnTo>
                    <a:pt x="153" y="648"/>
                  </a:lnTo>
                  <a:lnTo>
                    <a:pt x="149" y="658"/>
                  </a:lnTo>
                  <a:lnTo>
                    <a:pt x="144" y="667"/>
                  </a:lnTo>
                  <a:lnTo>
                    <a:pt x="139" y="677"/>
                  </a:lnTo>
                  <a:lnTo>
                    <a:pt x="139" y="686"/>
                  </a:lnTo>
                  <a:lnTo>
                    <a:pt x="134" y="696"/>
                  </a:lnTo>
                  <a:lnTo>
                    <a:pt x="134" y="701"/>
                  </a:lnTo>
                  <a:lnTo>
                    <a:pt x="129" y="710"/>
                  </a:lnTo>
                  <a:lnTo>
                    <a:pt x="129" y="720"/>
                  </a:lnTo>
                  <a:lnTo>
                    <a:pt x="125" y="730"/>
                  </a:lnTo>
                  <a:lnTo>
                    <a:pt x="125" y="739"/>
                  </a:lnTo>
                  <a:lnTo>
                    <a:pt x="125" y="749"/>
                  </a:lnTo>
                  <a:lnTo>
                    <a:pt x="125" y="763"/>
                  </a:lnTo>
                  <a:lnTo>
                    <a:pt x="125" y="778"/>
                  </a:lnTo>
                  <a:lnTo>
                    <a:pt x="125" y="787"/>
                  </a:lnTo>
                  <a:lnTo>
                    <a:pt x="129" y="802"/>
                  </a:lnTo>
                  <a:lnTo>
                    <a:pt x="129" y="816"/>
                  </a:lnTo>
                  <a:lnTo>
                    <a:pt x="129" y="825"/>
                  </a:lnTo>
                  <a:lnTo>
                    <a:pt x="129" y="840"/>
                  </a:lnTo>
                  <a:lnTo>
                    <a:pt x="134" y="854"/>
                  </a:lnTo>
                  <a:lnTo>
                    <a:pt x="139" y="869"/>
                  </a:lnTo>
                  <a:lnTo>
                    <a:pt x="144" y="878"/>
                  </a:lnTo>
                  <a:lnTo>
                    <a:pt x="149" y="883"/>
                  </a:lnTo>
                  <a:lnTo>
                    <a:pt x="149" y="893"/>
                  </a:lnTo>
                  <a:lnTo>
                    <a:pt x="153" y="897"/>
                  </a:lnTo>
                  <a:lnTo>
                    <a:pt x="158" y="907"/>
                  </a:lnTo>
                  <a:lnTo>
                    <a:pt x="168" y="917"/>
                  </a:lnTo>
                  <a:lnTo>
                    <a:pt x="173" y="921"/>
                  </a:lnTo>
                  <a:lnTo>
                    <a:pt x="182" y="926"/>
                  </a:lnTo>
                  <a:lnTo>
                    <a:pt x="187" y="931"/>
                  </a:lnTo>
                  <a:lnTo>
                    <a:pt x="192" y="936"/>
                  </a:lnTo>
                  <a:lnTo>
                    <a:pt x="197" y="941"/>
                  </a:lnTo>
                  <a:lnTo>
                    <a:pt x="206" y="945"/>
                  </a:lnTo>
                  <a:lnTo>
                    <a:pt x="221" y="950"/>
                  </a:lnTo>
                  <a:lnTo>
                    <a:pt x="235" y="955"/>
                  </a:lnTo>
                  <a:close/>
                </a:path>
              </a:pathLst>
            </a:custGeom>
            <a:solidFill>
              <a:srgbClr val="FFD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134" name="Freeform 15"/>
            <p:cNvSpPr>
              <a:spLocks noEditPoints="1"/>
            </p:cNvSpPr>
            <p:nvPr/>
          </p:nvSpPr>
          <p:spPr bwMode="auto">
            <a:xfrm>
              <a:off x="2548" y="3614"/>
              <a:ext cx="1684" cy="1444"/>
            </a:xfrm>
            <a:custGeom>
              <a:avLst/>
              <a:gdLst>
                <a:gd name="T0" fmla="*/ 1564 w 1684"/>
                <a:gd name="T1" fmla="*/ 1386 h 1444"/>
                <a:gd name="T2" fmla="*/ 1597 w 1684"/>
                <a:gd name="T3" fmla="*/ 1271 h 1444"/>
                <a:gd name="T4" fmla="*/ 1612 w 1684"/>
                <a:gd name="T5" fmla="*/ 1223 h 1444"/>
                <a:gd name="T6" fmla="*/ 1617 w 1684"/>
                <a:gd name="T7" fmla="*/ 1190 h 1444"/>
                <a:gd name="T8" fmla="*/ 1626 w 1684"/>
                <a:gd name="T9" fmla="*/ 1185 h 1444"/>
                <a:gd name="T10" fmla="*/ 1631 w 1684"/>
                <a:gd name="T11" fmla="*/ 1180 h 1444"/>
                <a:gd name="T12" fmla="*/ 1645 w 1684"/>
                <a:gd name="T13" fmla="*/ 1204 h 1444"/>
                <a:gd name="T14" fmla="*/ 1655 w 1684"/>
                <a:gd name="T15" fmla="*/ 1218 h 1444"/>
                <a:gd name="T16" fmla="*/ 1674 w 1684"/>
                <a:gd name="T17" fmla="*/ 1271 h 1444"/>
                <a:gd name="T18" fmla="*/ 1684 w 1684"/>
                <a:gd name="T19" fmla="*/ 1314 h 1444"/>
                <a:gd name="T20" fmla="*/ 1679 w 1684"/>
                <a:gd name="T21" fmla="*/ 1353 h 1444"/>
                <a:gd name="T22" fmla="*/ 1669 w 1684"/>
                <a:gd name="T23" fmla="*/ 1382 h 1444"/>
                <a:gd name="T24" fmla="*/ 1645 w 1684"/>
                <a:gd name="T25" fmla="*/ 1401 h 1444"/>
                <a:gd name="T26" fmla="*/ 1612 w 1684"/>
                <a:gd name="T27" fmla="*/ 1420 h 1444"/>
                <a:gd name="T28" fmla="*/ 1583 w 1684"/>
                <a:gd name="T29" fmla="*/ 1434 h 1444"/>
                <a:gd name="T30" fmla="*/ 1554 w 1684"/>
                <a:gd name="T31" fmla="*/ 1439 h 1444"/>
                <a:gd name="T32" fmla="*/ 0 w 1684"/>
                <a:gd name="T33" fmla="*/ 887 h 1444"/>
                <a:gd name="T34" fmla="*/ 10 w 1684"/>
                <a:gd name="T35" fmla="*/ 844 h 1444"/>
                <a:gd name="T36" fmla="*/ 44 w 1684"/>
                <a:gd name="T37" fmla="*/ 743 h 1444"/>
                <a:gd name="T38" fmla="*/ 106 w 1684"/>
                <a:gd name="T39" fmla="*/ 580 h 1444"/>
                <a:gd name="T40" fmla="*/ 159 w 1684"/>
                <a:gd name="T41" fmla="*/ 465 h 1444"/>
                <a:gd name="T42" fmla="*/ 197 w 1684"/>
                <a:gd name="T43" fmla="*/ 388 h 1444"/>
                <a:gd name="T44" fmla="*/ 259 w 1684"/>
                <a:gd name="T45" fmla="*/ 278 h 1444"/>
                <a:gd name="T46" fmla="*/ 307 w 1684"/>
                <a:gd name="T47" fmla="*/ 201 h 1444"/>
                <a:gd name="T48" fmla="*/ 341 w 1684"/>
                <a:gd name="T49" fmla="*/ 192 h 1444"/>
                <a:gd name="T50" fmla="*/ 365 w 1684"/>
                <a:gd name="T51" fmla="*/ 268 h 1444"/>
                <a:gd name="T52" fmla="*/ 394 w 1684"/>
                <a:gd name="T53" fmla="*/ 316 h 1444"/>
                <a:gd name="T54" fmla="*/ 418 w 1684"/>
                <a:gd name="T55" fmla="*/ 340 h 1444"/>
                <a:gd name="T56" fmla="*/ 437 w 1684"/>
                <a:gd name="T57" fmla="*/ 350 h 1444"/>
                <a:gd name="T58" fmla="*/ 451 w 1684"/>
                <a:gd name="T59" fmla="*/ 350 h 1444"/>
                <a:gd name="T60" fmla="*/ 470 w 1684"/>
                <a:gd name="T61" fmla="*/ 345 h 1444"/>
                <a:gd name="T62" fmla="*/ 499 w 1684"/>
                <a:gd name="T63" fmla="*/ 335 h 1444"/>
                <a:gd name="T64" fmla="*/ 538 w 1684"/>
                <a:gd name="T65" fmla="*/ 307 h 1444"/>
                <a:gd name="T66" fmla="*/ 633 w 1684"/>
                <a:gd name="T67" fmla="*/ 225 h 1444"/>
                <a:gd name="T68" fmla="*/ 787 w 1684"/>
                <a:gd name="T69" fmla="*/ 105 h 1444"/>
                <a:gd name="T70" fmla="*/ 868 w 1684"/>
                <a:gd name="T71" fmla="*/ 48 h 1444"/>
                <a:gd name="T72" fmla="*/ 936 w 1684"/>
                <a:gd name="T73" fmla="*/ 9 h 1444"/>
                <a:gd name="T74" fmla="*/ 964 w 1684"/>
                <a:gd name="T75" fmla="*/ 0 h 1444"/>
                <a:gd name="T76" fmla="*/ 984 w 1684"/>
                <a:gd name="T77" fmla="*/ 9 h 1444"/>
                <a:gd name="T78" fmla="*/ 993 w 1684"/>
                <a:gd name="T79" fmla="*/ 28 h 1444"/>
                <a:gd name="T80" fmla="*/ 998 w 1684"/>
                <a:gd name="T81" fmla="*/ 57 h 1444"/>
                <a:gd name="T82" fmla="*/ 998 w 1684"/>
                <a:gd name="T83" fmla="*/ 67 h 1444"/>
                <a:gd name="T84" fmla="*/ 950 w 1684"/>
                <a:gd name="T85" fmla="*/ 120 h 1444"/>
                <a:gd name="T86" fmla="*/ 873 w 1684"/>
                <a:gd name="T87" fmla="*/ 187 h 1444"/>
                <a:gd name="T88" fmla="*/ 667 w 1684"/>
                <a:gd name="T89" fmla="*/ 364 h 1444"/>
                <a:gd name="T90" fmla="*/ 461 w 1684"/>
                <a:gd name="T91" fmla="*/ 542 h 1444"/>
                <a:gd name="T92" fmla="*/ 269 w 1684"/>
                <a:gd name="T93" fmla="*/ 705 h 1444"/>
                <a:gd name="T94" fmla="*/ 120 w 1684"/>
                <a:gd name="T95" fmla="*/ 835 h 1444"/>
                <a:gd name="T96" fmla="*/ 34 w 1684"/>
                <a:gd name="T97" fmla="*/ 902 h 1444"/>
                <a:gd name="T98" fmla="*/ 10 w 1684"/>
                <a:gd name="T99" fmla="*/ 902 h 14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84"/>
                <a:gd name="T151" fmla="*/ 0 h 1444"/>
                <a:gd name="T152" fmla="*/ 1684 w 1684"/>
                <a:gd name="T153" fmla="*/ 1444 h 144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84" h="1444">
                  <a:moveTo>
                    <a:pt x="1549" y="1444"/>
                  </a:moveTo>
                  <a:lnTo>
                    <a:pt x="1549" y="1429"/>
                  </a:lnTo>
                  <a:lnTo>
                    <a:pt x="1554" y="1410"/>
                  </a:lnTo>
                  <a:lnTo>
                    <a:pt x="1564" y="1386"/>
                  </a:lnTo>
                  <a:lnTo>
                    <a:pt x="1573" y="1362"/>
                  </a:lnTo>
                  <a:lnTo>
                    <a:pt x="1583" y="1334"/>
                  </a:lnTo>
                  <a:lnTo>
                    <a:pt x="1593" y="1300"/>
                  </a:lnTo>
                  <a:lnTo>
                    <a:pt x="1597" y="1271"/>
                  </a:lnTo>
                  <a:lnTo>
                    <a:pt x="1607" y="1247"/>
                  </a:lnTo>
                  <a:lnTo>
                    <a:pt x="1607" y="1238"/>
                  </a:lnTo>
                  <a:lnTo>
                    <a:pt x="1612" y="1233"/>
                  </a:lnTo>
                  <a:lnTo>
                    <a:pt x="1612" y="1223"/>
                  </a:lnTo>
                  <a:lnTo>
                    <a:pt x="1612" y="1214"/>
                  </a:lnTo>
                  <a:lnTo>
                    <a:pt x="1612" y="1209"/>
                  </a:lnTo>
                  <a:lnTo>
                    <a:pt x="1617" y="1199"/>
                  </a:lnTo>
                  <a:lnTo>
                    <a:pt x="1617" y="1190"/>
                  </a:lnTo>
                  <a:lnTo>
                    <a:pt x="1617" y="1185"/>
                  </a:lnTo>
                  <a:lnTo>
                    <a:pt x="1621" y="1185"/>
                  </a:lnTo>
                  <a:lnTo>
                    <a:pt x="1626" y="1185"/>
                  </a:lnTo>
                  <a:lnTo>
                    <a:pt x="1631" y="1180"/>
                  </a:lnTo>
                  <a:lnTo>
                    <a:pt x="1636" y="1180"/>
                  </a:lnTo>
                  <a:lnTo>
                    <a:pt x="1641" y="1190"/>
                  </a:lnTo>
                  <a:lnTo>
                    <a:pt x="1645" y="1199"/>
                  </a:lnTo>
                  <a:lnTo>
                    <a:pt x="1645" y="1204"/>
                  </a:lnTo>
                  <a:lnTo>
                    <a:pt x="1650" y="1209"/>
                  </a:lnTo>
                  <a:lnTo>
                    <a:pt x="1650" y="1214"/>
                  </a:lnTo>
                  <a:lnTo>
                    <a:pt x="1655" y="1214"/>
                  </a:lnTo>
                  <a:lnTo>
                    <a:pt x="1655" y="1218"/>
                  </a:lnTo>
                  <a:lnTo>
                    <a:pt x="1660" y="1223"/>
                  </a:lnTo>
                  <a:lnTo>
                    <a:pt x="1664" y="1242"/>
                  </a:lnTo>
                  <a:lnTo>
                    <a:pt x="1669" y="1257"/>
                  </a:lnTo>
                  <a:lnTo>
                    <a:pt x="1674" y="1271"/>
                  </a:lnTo>
                  <a:lnTo>
                    <a:pt x="1679" y="1281"/>
                  </a:lnTo>
                  <a:lnTo>
                    <a:pt x="1679" y="1295"/>
                  </a:lnTo>
                  <a:lnTo>
                    <a:pt x="1679" y="1305"/>
                  </a:lnTo>
                  <a:lnTo>
                    <a:pt x="1684" y="1314"/>
                  </a:lnTo>
                  <a:lnTo>
                    <a:pt x="1684" y="1334"/>
                  </a:lnTo>
                  <a:lnTo>
                    <a:pt x="1684" y="1338"/>
                  </a:lnTo>
                  <a:lnTo>
                    <a:pt x="1679" y="1348"/>
                  </a:lnTo>
                  <a:lnTo>
                    <a:pt x="1679" y="1353"/>
                  </a:lnTo>
                  <a:lnTo>
                    <a:pt x="1674" y="1362"/>
                  </a:lnTo>
                  <a:lnTo>
                    <a:pt x="1674" y="1367"/>
                  </a:lnTo>
                  <a:lnTo>
                    <a:pt x="1669" y="1377"/>
                  </a:lnTo>
                  <a:lnTo>
                    <a:pt x="1669" y="1382"/>
                  </a:lnTo>
                  <a:lnTo>
                    <a:pt x="1664" y="1391"/>
                  </a:lnTo>
                  <a:lnTo>
                    <a:pt x="1660" y="1396"/>
                  </a:lnTo>
                  <a:lnTo>
                    <a:pt x="1650" y="1401"/>
                  </a:lnTo>
                  <a:lnTo>
                    <a:pt x="1645" y="1401"/>
                  </a:lnTo>
                  <a:lnTo>
                    <a:pt x="1636" y="1406"/>
                  </a:lnTo>
                  <a:lnTo>
                    <a:pt x="1631" y="1410"/>
                  </a:lnTo>
                  <a:lnTo>
                    <a:pt x="1621" y="1415"/>
                  </a:lnTo>
                  <a:lnTo>
                    <a:pt x="1612" y="1420"/>
                  </a:lnTo>
                  <a:lnTo>
                    <a:pt x="1607" y="1425"/>
                  </a:lnTo>
                  <a:lnTo>
                    <a:pt x="1597" y="1429"/>
                  </a:lnTo>
                  <a:lnTo>
                    <a:pt x="1593" y="1429"/>
                  </a:lnTo>
                  <a:lnTo>
                    <a:pt x="1583" y="1434"/>
                  </a:lnTo>
                  <a:lnTo>
                    <a:pt x="1578" y="1434"/>
                  </a:lnTo>
                  <a:lnTo>
                    <a:pt x="1569" y="1434"/>
                  </a:lnTo>
                  <a:lnTo>
                    <a:pt x="1564" y="1439"/>
                  </a:lnTo>
                  <a:lnTo>
                    <a:pt x="1554" y="1439"/>
                  </a:lnTo>
                  <a:lnTo>
                    <a:pt x="1549" y="1444"/>
                  </a:lnTo>
                  <a:close/>
                  <a:moveTo>
                    <a:pt x="0" y="906"/>
                  </a:moveTo>
                  <a:lnTo>
                    <a:pt x="0" y="897"/>
                  </a:lnTo>
                  <a:lnTo>
                    <a:pt x="0" y="887"/>
                  </a:lnTo>
                  <a:lnTo>
                    <a:pt x="5" y="873"/>
                  </a:lnTo>
                  <a:lnTo>
                    <a:pt x="5" y="863"/>
                  </a:lnTo>
                  <a:lnTo>
                    <a:pt x="10" y="854"/>
                  </a:lnTo>
                  <a:lnTo>
                    <a:pt x="10" y="844"/>
                  </a:lnTo>
                  <a:lnTo>
                    <a:pt x="10" y="835"/>
                  </a:lnTo>
                  <a:lnTo>
                    <a:pt x="15" y="825"/>
                  </a:lnTo>
                  <a:lnTo>
                    <a:pt x="29" y="782"/>
                  </a:lnTo>
                  <a:lnTo>
                    <a:pt x="44" y="743"/>
                  </a:lnTo>
                  <a:lnTo>
                    <a:pt x="63" y="705"/>
                  </a:lnTo>
                  <a:lnTo>
                    <a:pt x="77" y="662"/>
                  </a:lnTo>
                  <a:lnTo>
                    <a:pt x="92" y="623"/>
                  </a:lnTo>
                  <a:lnTo>
                    <a:pt x="106" y="580"/>
                  </a:lnTo>
                  <a:lnTo>
                    <a:pt x="125" y="542"/>
                  </a:lnTo>
                  <a:lnTo>
                    <a:pt x="140" y="503"/>
                  </a:lnTo>
                  <a:lnTo>
                    <a:pt x="149" y="484"/>
                  </a:lnTo>
                  <a:lnTo>
                    <a:pt x="159" y="465"/>
                  </a:lnTo>
                  <a:lnTo>
                    <a:pt x="168" y="446"/>
                  </a:lnTo>
                  <a:lnTo>
                    <a:pt x="178" y="427"/>
                  </a:lnTo>
                  <a:lnTo>
                    <a:pt x="187" y="407"/>
                  </a:lnTo>
                  <a:lnTo>
                    <a:pt x="197" y="388"/>
                  </a:lnTo>
                  <a:lnTo>
                    <a:pt x="207" y="369"/>
                  </a:lnTo>
                  <a:lnTo>
                    <a:pt x="216" y="350"/>
                  </a:lnTo>
                  <a:lnTo>
                    <a:pt x="240" y="307"/>
                  </a:lnTo>
                  <a:lnTo>
                    <a:pt x="259" y="278"/>
                  </a:lnTo>
                  <a:lnTo>
                    <a:pt x="279" y="249"/>
                  </a:lnTo>
                  <a:lnTo>
                    <a:pt x="288" y="235"/>
                  </a:lnTo>
                  <a:lnTo>
                    <a:pt x="298" y="216"/>
                  </a:lnTo>
                  <a:lnTo>
                    <a:pt x="307" y="201"/>
                  </a:lnTo>
                  <a:lnTo>
                    <a:pt x="322" y="187"/>
                  </a:lnTo>
                  <a:lnTo>
                    <a:pt x="336" y="172"/>
                  </a:lnTo>
                  <a:lnTo>
                    <a:pt x="336" y="177"/>
                  </a:lnTo>
                  <a:lnTo>
                    <a:pt x="341" y="192"/>
                  </a:lnTo>
                  <a:lnTo>
                    <a:pt x="346" y="206"/>
                  </a:lnTo>
                  <a:lnTo>
                    <a:pt x="351" y="225"/>
                  </a:lnTo>
                  <a:lnTo>
                    <a:pt x="360" y="244"/>
                  </a:lnTo>
                  <a:lnTo>
                    <a:pt x="365" y="268"/>
                  </a:lnTo>
                  <a:lnTo>
                    <a:pt x="375" y="288"/>
                  </a:lnTo>
                  <a:lnTo>
                    <a:pt x="379" y="307"/>
                  </a:lnTo>
                  <a:lnTo>
                    <a:pt x="384" y="312"/>
                  </a:lnTo>
                  <a:lnTo>
                    <a:pt x="394" y="316"/>
                  </a:lnTo>
                  <a:lnTo>
                    <a:pt x="398" y="321"/>
                  </a:lnTo>
                  <a:lnTo>
                    <a:pt x="403" y="326"/>
                  </a:lnTo>
                  <a:lnTo>
                    <a:pt x="413" y="331"/>
                  </a:lnTo>
                  <a:lnTo>
                    <a:pt x="418" y="340"/>
                  </a:lnTo>
                  <a:lnTo>
                    <a:pt x="422" y="345"/>
                  </a:lnTo>
                  <a:lnTo>
                    <a:pt x="432" y="350"/>
                  </a:lnTo>
                  <a:lnTo>
                    <a:pt x="437" y="350"/>
                  </a:lnTo>
                  <a:lnTo>
                    <a:pt x="442" y="350"/>
                  </a:lnTo>
                  <a:lnTo>
                    <a:pt x="446" y="350"/>
                  </a:lnTo>
                  <a:lnTo>
                    <a:pt x="451" y="350"/>
                  </a:lnTo>
                  <a:lnTo>
                    <a:pt x="456" y="350"/>
                  </a:lnTo>
                  <a:lnTo>
                    <a:pt x="461" y="350"/>
                  </a:lnTo>
                  <a:lnTo>
                    <a:pt x="466" y="350"/>
                  </a:lnTo>
                  <a:lnTo>
                    <a:pt x="470" y="345"/>
                  </a:lnTo>
                  <a:lnTo>
                    <a:pt x="480" y="345"/>
                  </a:lnTo>
                  <a:lnTo>
                    <a:pt x="485" y="340"/>
                  </a:lnTo>
                  <a:lnTo>
                    <a:pt x="490" y="340"/>
                  </a:lnTo>
                  <a:lnTo>
                    <a:pt x="499" y="335"/>
                  </a:lnTo>
                  <a:lnTo>
                    <a:pt x="504" y="335"/>
                  </a:lnTo>
                  <a:lnTo>
                    <a:pt x="514" y="331"/>
                  </a:lnTo>
                  <a:lnTo>
                    <a:pt x="523" y="316"/>
                  </a:lnTo>
                  <a:lnTo>
                    <a:pt x="538" y="307"/>
                  </a:lnTo>
                  <a:lnTo>
                    <a:pt x="552" y="292"/>
                  </a:lnTo>
                  <a:lnTo>
                    <a:pt x="571" y="278"/>
                  </a:lnTo>
                  <a:lnTo>
                    <a:pt x="595" y="254"/>
                  </a:lnTo>
                  <a:lnTo>
                    <a:pt x="633" y="225"/>
                  </a:lnTo>
                  <a:lnTo>
                    <a:pt x="686" y="182"/>
                  </a:lnTo>
                  <a:lnTo>
                    <a:pt x="753" y="129"/>
                  </a:lnTo>
                  <a:lnTo>
                    <a:pt x="773" y="115"/>
                  </a:lnTo>
                  <a:lnTo>
                    <a:pt x="787" y="105"/>
                  </a:lnTo>
                  <a:lnTo>
                    <a:pt x="806" y="91"/>
                  </a:lnTo>
                  <a:lnTo>
                    <a:pt x="825" y="76"/>
                  </a:lnTo>
                  <a:lnTo>
                    <a:pt x="849" y="62"/>
                  </a:lnTo>
                  <a:lnTo>
                    <a:pt x="868" y="48"/>
                  </a:lnTo>
                  <a:lnTo>
                    <a:pt x="888" y="33"/>
                  </a:lnTo>
                  <a:lnTo>
                    <a:pt x="907" y="19"/>
                  </a:lnTo>
                  <a:lnTo>
                    <a:pt x="921" y="14"/>
                  </a:lnTo>
                  <a:lnTo>
                    <a:pt x="936" y="9"/>
                  </a:lnTo>
                  <a:lnTo>
                    <a:pt x="945" y="4"/>
                  </a:lnTo>
                  <a:lnTo>
                    <a:pt x="955" y="4"/>
                  </a:lnTo>
                  <a:lnTo>
                    <a:pt x="960" y="0"/>
                  </a:lnTo>
                  <a:lnTo>
                    <a:pt x="964" y="0"/>
                  </a:lnTo>
                  <a:lnTo>
                    <a:pt x="969" y="0"/>
                  </a:lnTo>
                  <a:lnTo>
                    <a:pt x="979" y="0"/>
                  </a:lnTo>
                  <a:lnTo>
                    <a:pt x="979" y="4"/>
                  </a:lnTo>
                  <a:lnTo>
                    <a:pt x="984" y="9"/>
                  </a:lnTo>
                  <a:lnTo>
                    <a:pt x="988" y="14"/>
                  </a:lnTo>
                  <a:lnTo>
                    <a:pt x="988" y="19"/>
                  </a:lnTo>
                  <a:lnTo>
                    <a:pt x="993" y="28"/>
                  </a:lnTo>
                  <a:lnTo>
                    <a:pt x="993" y="38"/>
                  </a:lnTo>
                  <a:lnTo>
                    <a:pt x="998" y="52"/>
                  </a:lnTo>
                  <a:lnTo>
                    <a:pt x="998" y="57"/>
                  </a:lnTo>
                  <a:lnTo>
                    <a:pt x="998" y="62"/>
                  </a:lnTo>
                  <a:lnTo>
                    <a:pt x="998" y="67"/>
                  </a:lnTo>
                  <a:lnTo>
                    <a:pt x="998" y="72"/>
                  </a:lnTo>
                  <a:lnTo>
                    <a:pt x="998" y="76"/>
                  </a:lnTo>
                  <a:lnTo>
                    <a:pt x="974" y="96"/>
                  </a:lnTo>
                  <a:lnTo>
                    <a:pt x="950" y="120"/>
                  </a:lnTo>
                  <a:lnTo>
                    <a:pt x="931" y="139"/>
                  </a:lnTo>
                  <a:lnTo>
                    <a:pt x="912" y="153"/>
                  </a:lnTo>
                  <a:lnTo>
                    <a:pt x="892" y="172"/>
                  </a:lnTo>
                  <a:lnTo>
                    <a:pt x="873" y="187"/>
                  </a:lnTo>
                  <a:lnTo>
                    <a:pt x="859" y="201"/>
                  </a:lnTo>
                  <a:lnTo>
                    <a:pt x="840" y="220"/>
                  </a:lnTo>
                  <a:lnTo>
                    <a:pt x="744" y="302"/>
                  </a:lnTo>
                  <a:lnTo>
                    <a:pt x="667" y="364"/>
                  </a:lnTo>
                  <a:lnTo>
                    <a:pt x="605" y="417"/>
                  </a:lnTo>
                  <a:lnTo>
                    <a:pt x="557" y="460"/>
                  </a:lnTo>
                  <a:lnTo>
                    <a:pt x="509" y="503"/>
                  </a:lnTo>
                  <a:lnTo>
                    <a:pt x="461" y="542"/>
                  </a:lnTo>
                  <a:lnTo>
                    <a:pt x="408" y="585"/>
                  </a:lnTo>
                  <a:lnTo>
                    <a:pt x="341" y="643"/>
                  </a:lnTo>
                  <a:lnTo>
                    <a:pt x="303" y="671"/>
                  </a:lnTo>
                  <a:lnTo>
                    <a:pt x="269" y="705"/>
                  </a:lnTo>
                  <a:lnTo>
                    <a:pt x="231" y="739"/>
                  </a:lnTo>
                  <a:lnTo>
                    <a:pt x="192" y="772"/>
                  </a:lnTo>
                  <a:lnTo>
                    <a:pt x="159" y="806"/>
                  </a:lnTo>
                  <a:lnTo>
                    <a:pt x="120" y="835"/>
                  </a:lnTo>
                  <a:lnTo>
                    <a:pt x="82" y="868"/>
                  </a:lnTo>
                  <a:lnTo>
                    <a:pt x="48" y="902"/>
                  </a:lnTo>
                  <a:lnTo>
                    <a:pt x="39" y="902"/>
                  </a:lnTo>
                  <a:lnTo>
                    <a:pt x="34" y="902"/>
                  </a:lnTo>
                  <a:lnTo>
                    <a:pt x="29" y="902"/>
                  </a:lnTo>
                  <a:lnTo>
                    <a:pt x="24" y="902"/>
                  </a:lnTo>
                  <a:lnTo>
                    <a:pt x="15" y="902"/>
                  </a:lnTo>
                  <a:lnTo>
                    <a:pt x="10" y="902"/>
                  </a:lnTo>
                  <a:lnTo>
                    <a:pt x="5" y="902"/>
                  </a:lnTo>
                  <a:lnTo>
                    <a:pt x="0" y="906"/>
                  </a:lnTo>
                  <a:close/>
                </a:path>
              </a:pathLst>
            </a:custGeom>
            <a:solidFill>
              <a:srgbClr val="59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135" name="Freeform 16"/>
            <p:cNvSpPr>
              <a:spLocks noEditPoints="1"/>
            </p:cNvSpPr>
            <p:nvPr/>
          </p:nvSpPr>
          <p:spPr bwMode="auto">
            <a:xfrm>
              <a:off x="2486" y="1512"/>
              <a:ext cx="1770" cy="1118"/>
            </a:xfrm>
            <a:custGeom>
              <a:avLst/>
              <a:gdLst>
                <a:gd name="T0" fmla="*/ 1324 w 1770"/>
                <a:gd name="T1" fmla="*/ 1032 h 1118"/>
                <a:gd name="T2" fmla="*/ 1324 w 1770"/>
                <a:gd name="T3" fmla="*/ 969 h 1118"/>
                <a:gd name="T4" fmla="*/ 1338 w 1770"/>
                <a:gd name="T5" fmla="*/ 902 h 1118"/>
                <a:gd name="T6" fmla="*/ 1348 w 1770"/>
                <a:gd name="T7" fmla="*/ 835 h 1118"/>
                <a:gd name="T8" fmla="*/ 1338 w 1770"/>
                <a:gd name="T9" fmla="*/ 777 h 1118"/>
                <a:gd name="T10" fmla="*/ 1319 w 1770"/>
                <a:gd name="T11" fmla="*/ 753 h 1118"/>
                <a:gd name="T12" fmla="*/ 1285 w 1770"/>
                <a:gd name="T13" fmla="*/ 739 h 1118"/>
                <a:gd name="T14" fmla="*/ 1079 w 1770"/>
                <a:gd name="T15" fmla="*/ 725 h 1118"/>
                <a:gd name="T16" fmla="*/ 906 w 1770"/>
                <a:gd name="T17" fmla="*/ 691 h 1118"/>
                <a:gd name="T18" fmla="*/ 811 w 1770"/>
                <a:gd name="T19" fmla="*/ 662 h 1118"/>
                <a:gd name="T20" fmla="*/ 648 w 1770"/>
                <a:gd name="T21" fmla="*/ 605 h 1118"/>
                <a:gd name="T22" fmla="*/ 508 w 1770"/>
                <a:gd name="T23" fmla="*/ 518 h 1118"/>
                <a:gd name="T24" fmla="*/ 326 w 1770"/>
                <a:gd name="T25" fmla="*/ 365 h 1118"/>
                <a:gd name="T26" fmla="*/ 168 w 1770"/>
                <a:gd name="T27" fmla="*/ 192 h 1118"/>
                <a:gd name="T28" fmla="*/ 297 w 1770"/>
                <a:gd name="T29" fmla="*/ 178 h 1118"/>
                <a:gd name="T30" fmla="*/ 628 w 1770"/>
                <a:gd name="T31" fmla="*/ 110 h 1118"/>
                <a:gd name="T32" fmla="*/ 863 w 1770"/>
                <a:gd name="T33" fmla="*/ 43 h 1118"/>
                <a:gd name="T34" fmla="*/ 1041 w 1770"/>
                <a:gd name="T35" fmla="*/ 5 h 1118"/>
                <a:gd name="T36" fmla="*/ 1141 w 1770"/>
                <a:gd name="T37" fmla="*/ 5 h 1118"/>
                <a:gd name="T38" fmla="*/ 1228 w 1770"/>
                <a:gd name="T39" fmla="*/ 29 h 1118"/>
                <a:gd name="T40" fmla="*/ 1324 w 1770"/>
                <a:gd name="T41" fmla="*/ 91 h 1118"/>
                <a:gd name="T42" fmla="*/ 1400 w 1770"/>
                <a:gd name="T43" fmla="*/ 178 h 1118"/>
                <a:gd name="T44" fmla="*/ 1434 w 1770"/>
                <a:gd name="T45" fmla="*/ 230 h 1118"/>
                <a:gd name="T46" fmla="*/ 1482 w 1770"/>
                <a:gd name="T47" fmla="*/ 336 h 1118"/>
                <a:gd name="T48" fmla="*/ 1496 w 1770"/>
                <a:gd name="T49" fmla="*/ 393 h 1118"/>
                <a:gd name="T50" fmla="*/ 1520 w 1770"/>
                <a:gd name="T51" fmla="*/ 417 h 1118"/>
                <a:gd name="T52" fmla="*/ 1563 w 1770"/>
                <a:gd name="T53" fmla="*/ 422 h 1118"/>
                <a:gd name="T54" fmla="*/ 1659 w 1770"/>
                <a:gd name="T55" fmla="*/ 384 h 1118"/>
                <a:gd name="T56" fmla="*/ 1736 w 1770"/>
                <a:gd name="T57" fmla="*/ 341 h 1118"/>
                <a:gd name="T58" fmla="*/ 1755 w 1770"/>
                <a:gd name="T59" fmla="*/ 369 h 1118"/>
                <a:gd name="T60" fmla="*/ 1770 w 1770"/>
                <a:gd name="T61" fmla="*/ 451 h 1118"/>
                <a:gd name="T62" fmla="*/ 1712 w 1770"/>
                <a:gd name="T63" fmla="*/ 475 h 1118"/>
                <a:gd name="T64" fmla="*/ 1635 w 1770"/>
                <a:gd name="T65" fmla="*/ 485 h 1118"/>
                <a:gd name="T66" fmla="*/ 1602 w 1770"/>
                <a:gd name="T67" fmla="*/ 489 h 1118"/>
                <a:gd name="T68" fmla="*/ 1597 w 1770"/>
                <a:gd name="T69" fmla="*/ 504 h 1118"/>
                <a:gd name="T70" fmla="*/ 1626 w 1770"/>
                <a:gd name="T71" fmla="*/ 561 h 1118"/>
                <a:gd name="T72" fmla="*/ 1679 w 1770"/>
                <a:gd name="T73" fmla="*/ 677 h 1118"/>
                <a:gd name="T74" fmla="*/ 1703 w 1770"/>
                <a:gd name="T75" fmla="*/ 773 h 1118"/>
                <a:gd name="T76" fmla="*/ 1703 w 1770"/>
                <a:gd name="T77" fmla="*/ 844 h 1118"/>
                <a:gd name="T78" fmla="*/ 1659 w 1770"/>
                <a:gd name="T79" fmla="*/ 979 h 1118"/>
                <a:gd name="T80" fmla="*/ 1645 w 1770"/>
                <a:gd name="T81" fmla="*/ 1017 h 1118"/>
                <a:gd name="T82" fmla="*/ 1563 w 1770"/>
                <a:gd name="T83" fmla="*/ 1027 h 1118"/>
                <a:gd name="T84" fmla="*/ 1496 w 1770"/>
                <a:gd name="T85" fmla="*/ 1041 h 1118"/>
                <a:gd name="T86" fmla="*/ 1405 w 1770"/>
                <a:gd name="T87" fmla="*/ 1094 h 1118"/>
                <a:gd name="T88" fmla="*/ 182 w 1770"/>
                <a:gd name="T89" fmla="*/ 868 h 1118"/>
                <a:gd name="T90" fmla="*/ 197 w 1770"/>
                <a:gd name="T91" fmla="*/ 873 h 1118"/>
                <a:gd name="T92" fmla="*/ 202 w 1770"/>
                <a:gd name="T93" fmla="*/ 768 h 1118"/>
                <a:gd name="T94" fmla="*/ 245 w 1770"/>
                <a:gd name="T95" fmla="*/ 657 h 1118"/>
                <a:gd name="T96" fmla="*/ 278 w 1770"/>
                <a:gd name="T97" fmla="*/ 600 h 1118"/>
                <a:gd name="T98" fmla="*/ 336 w 1770"/>
                <a:gd name="T99" fmla="*/ 552 h 1118"/>
                <a:gd name="T100" fmla="*/ 384 w 1770"/>
                <a:gd name="T101" fmla="*/ 509 h 1118"/>
                <a:gd name="T102" fmla="*/ 393 w 1770"/>
                <a:gd name="T103" fmla="*/ 499 h 1118"/>
                <a:gd name="T104" fmla="*/ 408 w 1770"/>
                <a:gd name="T105" fmla="*/ 494 h 1118"/>
                <a:gd name="T106" fmla="*/ 403 w 1770"/>
                <a:gd name="T107" fmla="*/ 485 h 1118"/>
                <a:gd name="T108" fmla="*/ 283 w 1770"/>
                <a:gd name="T109" fmla="*/ 379 h 1118"/>
                <a:gd name="T110" fmla="*/ 173 w 1770"/>
                <a:gd name="T111" fmla="*/ 427 h 1118"/>
                <a:gd name="T112" fmla="*/ 86 w 1770"/>
                <a:gd name="T113" fmla="*/ 504 h 1118"/>
                <a:gd name="T114" fmla="*/ 29 w 1770"/>
                <a:gd name="T115" fmla="*/ 600 h 1118"/>
                <a:gd name="T116" fmla="*/ 0 w 1770"/>
                <a:gd name="T117" fmla="*/ 672 h 1118"/>
                <a:gd name="T118" fmla="*/ 10 w 1770"/>
                <a:gd name="T119" fmla="*/ 705 h 1118"/>
                <a:gd name="T120" fmla="*/ 48 w 1770"/>
                <a:gd name="T121" fmla="*/ 749 h 1118"/>
                <a:gd name="T122" fmla="*/ 182 w 1770"/>
                <a:gd name="T123" fmla="*/ 868 h 11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70"/>
                <a:gd name="T187" fmla="*/ 0 h 1118"/>
                <a:gd name="T188" fmla="*/ 1770 w 1770"/>
                <a:gd name="T189" fmla="*/ 1118 h 111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70" h="1118">
                  <a:moveTo>
                    <a:pt x="1367" y="1118"/>
                  </a:moveTo>
                  <a:lnTo>
                    <a:pt x="1352" y="1094"/>
                  </a:lnTo>
                  <a:lnTo>
                    <a:pt x="1343" y="1075"/>
                  </a:lnTo>
                  <a:lnTo>
                    <a:pt x="1338" y="1060"/>
                  </a:lnTo>
                  <a:lnTo>
                    <a:pt x="1333" y="1051"/>
                  </a:lnTo>
                  <a:lnTo>
                    <a:pt x="1328" y="1041"/>
                  </a:lnTo>
                  <a:lnTo>
                    <a:pt x="1324" y="1032"/>
                  </a:lnTo>
                  <a:lnTo>
                    <a:pt x="1324" y="1022"/>
                  </a:lnTo>
                  <a:lnTo>
                    <a:pt x="1319" y="1012"/>
                  </a:lnTo>
                  <a:lnTo>
                    <a:pt x="1319" y="1003"/>
                  </a:lnTo>
                  <a:lnTo>
                    <a:pt x="1319" y="993"/>
                  </a:lnTo>
                  <a:lnTo>
                    <a:pt x="1324" y="984"/>
                  </a:lnTo>
                  <a:lnTo>
                    <a:pt x="1324" y="974"/>
                  </a:lnTo>
                  <a:lnTo>
                    <a:pt x="1324" y="969"/>
                  </a:lnTo>
                  <a:lnTo>
                    <a:pt x="1324" y="960"/>
                  </a:lnTo>
                  <a:lnTo>
                    <a:pt x="1324" y="950"/>
                  </a:lnTo>
                  <a:lnTo>
                    <a:pt x="1324" y="940"/>
                  </a:lnTo>
                  <a:lnTo>
                    <a:pt x="1328" y="931"/>
                  </a:lnTo>
                  <a:lnTo>
                    <a:pt x="1328" y="921"/>
                  </a:lnTo>
                  <a:lnTo>
                    <a:pt x="1333" y="912"/>
                  </a:lnTo>
                  <a:lnTo>
                    <a:pt x="1338" y="902"/>
                  </a:lnTo>
                  <a:lnTo>
                    <a:pt x="1338" y="897"/>
                  </a:lnTo>
                  <a:lnTo>
                    <a:pt x="1343" y="888"/>
                  </a:lnTo>
                  <a:lnTo>
                    <a:pt x="1348" y="878"/>
                  </a:lnTo>
                  <a:lnTo>
                    <a:pt x="1348" y="868"/>
                  </a:lnTo>
                  <a:lnTo>
                    <a:pt x="1348" y="859"/>
                  </a:lnTo>
                  <a:lnTo>
                    <a:pt x="1348" y="849"/>
                  </a:lnTo>
                  <a:lnTo>
                    <a:pt x="1348" y="835"/>
                  </a:lnTo>
                  <a:lnTo>
                    <a:pt x="1348" y="825"/>
                  </a:lnTo>
                  <a:lnTo>
                    <a:pt x="1348" y="816"/>
                  </a:lnTo>
                  <a:lnTo>
                    <a:pt x="1343" y="806"/>
                  </a:lnTo>
                  <a:lnTo>
                    <a:pt x="1343" y="796"/>
                  </a:lnTo>
                  <a:lnTo>
                    <a:pt x="1343" y="787"/>
                  </a:lnTo>
                  <a:lnTo>
                    <a:pt x="1343" y="782"/>
                  </a:lnTo>
                  <a:lnTo>
                    <a:pt x="1338" y="777"/>
                  </a:lnTo>
                  <a:lnTo>
                    <a:pt x="1333" y="773"/>
                  </a:lnTo>
                  <a:lnTo>
                    <a:pt x="1333" y="768"/>
                  </a:lnTo>
                  <a:lnTo>
                    <a:pt x="1328" y="763"/>
                  </a:lnTo>
                  <a:lnTo>
                    <a:pt x="1328" y="758"/>
                  </a:lnTo>
                  <a:lnTo>
                    <a:pt x="1324" y="758"/>
                  </a:lnTo>
                  <a:lnTo>
                    <a:pt x="1319" y="753"/>
                  </a:lnTo>
                  <a:lnTo>
                    <a:pt x="1314" y="753"/>
                  </a:lnTo>
                  <a:lnTo>
                    <a:pt x="1309" y="749"/>
                  </a:lnTo>
                  <a:lnTo>
                    <a:pt x="1304" y="749"/>
                  </a:lnTo>
                  <a:lnTo>
                    <a:pt x="1300" y="744"/>
                  </a:lnTo>
                  <a:lnTo>
                    <a:pt x="1295" y="744"/>
                  </a:lnTo>
                  <a:lnTo>
                    <a:pt x="1290" y="744"/>
                  </a:lnTo>
                  <a:lnTo>
                    <a:pt x="1285" y="739"/>
                  </a:lnTo>
                  <a:lnTo>
                    <a:pt x="1257" y="739"/>
                  </a:lnTo>
                  <a:lnTo>
                    <a:pt x="1228" y="734"/>
                  </a:lnTo>
                  <a:lnTo>
                    <a:pt x="1194" y="734"/>
                  </a:lnTo>
                  <a:lnTo>
                    <a:pt x="1165" y="729"/>
                  </a:lnTo>
                  <a:lnTo>
                    <a:pt x="1137" y="729"/>
                  </a:lnTo>
                  <a:lnTo>
                    <a:pt x="1108" y="725"/>
                  </a:lnTo>
                  <a:lnTo>
                    <a:pt x="1079" y="725"/>
                  </a:lnTo>
                  <a:lnTo>
                    <a:pt x="1050" y="720"/>
                  </a:lnTo>
                  <a:lnTo>
                    <a:pt x="1026" y="715"/>
                  </a:lnTo>
                  <a:lnTo>
                    <a:pt x="1002" y="710"/>
                  </a:lnTo>
                  <a:lnTo>
                    <a:pt x="978" y="705"/>
                  </a:lnTo>
                  <a:lnTo>
                    <a:pt x="954" y="701"/>
                  </a:lnTo>
                  <a:lnTo>
                    <a:pt x="930" y="696"/>
                  </a:lnTo>
                  <a:lnTo>
                    <a:pt x="906" y="691"/>
                  </a:lnTo>
                  <a:lnTo>
                    <a:pt x="882" y="686"/>
                  </a:lnTo>
                  <a:lnTo>
                    <a:pt x="859" y="681"/>
                  </a:lnTo>
                  <a:lnTo>
                    <a:pt x="854" y="677"/>
                  </a:lnTo>
                  <a:lnTo>
                    <a:pt x="844" y="677"/>
                  </a:lnTo>
                  <a:lnTo>
                    <a:pt x="839" y="672"/>
                  </a:lnTo>
                  <a:lnTo>
                    <a:pt x="830" y="667"/>
                  </a:lnTo>
                  <a:lnTo>
                    <a:pt x="811" y="662"/>
                  </a:lnTo>
                  <a:lnTo>
                    <a:pt x="787" y="657"/>
                  </a:lnTo>
                  <a:lnTo>
                    <a:pt x="753" y="648"/>
                  </a:lnTo>
                  <a:lnTo>
                    <a:pt x="715" y="633"/>
                  </a:lnTo>
                  <a:lnTo>
                    <a:pt x="695" y="629"/>
                  </a:lnTo>
                  <a:lnTo>
                    <a:pt x="681" y="619"/>
                  </a:lnTo>
                  <a:lnTo>
                    <a:pt x="662" y="614"/>
                  </a:lnTo>
                  <a:lnTo>
                    <a:pt x="648" y="605"/>
                  </a:lnTo>
                  <a:lnTo>
                    <a:pt x="633" y="600"/>
                  </a:lnTo>
                  <a:lnTo>
                    <a:pt x="614" y="590"/>
                  </a:lnTo>
                  <a:lnTo>
                    <a:pt x="600" y="585"/>
                  </a:lnTo>
                  <a:lnTo>
                    <a:pt x="585" y="576"/>
                  </a:lnTo>
                  <a:lnTo>
                    <a:pt x="556" y="557"/>
                  </a:lnTo>
                  <a:lnTo>
                    <a:pt x="532" y="537"/>
                  </a:lnTo>
                  <a:lnTo>
                    <a:pt x="508" y="518"/>
                  </a:lnTo>
                  <a:lnTo>
                    <a:pt x="484" y="499"/>
                  </a:lnTo>
                  <a:lnTo>
                    <a:pt x="456" y="480"/>
                  </a:lnTo>
                  <a:lnTo>
                    <a:pt x="432" y="461"/>
                  </a:lnTo>
                  <a:lnTo>
                    <a:pt x="408" y="437"/>
                  </a:lnTo>
                  <a:lnTo>
                    <a:pt x="384" y="417"/>
                  </a:lnTo>
                  <a:lnTo>
                    <a:pt x="355" y="389"/>
                  </a:lnTo>
                  <a:lnTo>
                    <a:pt x="326" y="365"/>
                  </a:lnTo>
                  <a:lnTo>
                    <a:pt x="302" y="336"/>
                  </a:lnTo>
                  <a:lnTo>
                    <a:pt x="273" y="307"/>
                  </a:lnTo>
                  <a:lnTo>
                    <a:pt x="245" y="278"/>
                  </a:lnTo>
                  <a:lnTo>
                    <a:pt x="221" y="249"/>
                  </a:lnTo>
                  <a:lnTo>
                    <a:pt x="192" y="226"/>
                  </a:lnTo>
                  <a:lnTo>
                    <a:pt x="168" y="197"/>
                  </a:lnTo>
                  <a:lnTo>
                    <a:pt x="168" y="192"/>
                  </a:lnTo>
                  <a:lnTo>
                    <a:pt x="173" y="192"/>
                  </a:lnTo>
                  <a:lnTo>
                    <a:pt x="178" y="187"/>
                  </a:lnTo>
                  <a:lnTo>
                    <a:pt x="187" y="187"/>
                  </a:lnTo>
                  <a:lnTo>
                    <a:pt x="206" y="187"/>
                  </a:lnTo>
                  <a:lnTo>
                    <a:pt x="226" y="182"/>
                  </a:lnTo>
                  <a:lnTo>
                    <a:pt x="254" y="182"/>
                  </a:lnTo>
                  <a:lnTo>
                    <a:pt x="297" y="178"/>
                  </a:lnTo>
                  <a:lnTo>
                    <a:pt x="341" y="168"/>
                  </a:lnTo>
                  <a:lnTo>
                    <a:pt x="389" y="158"/>
                  </a:lnTo>
                  <a:lnTo>
                    <a:pt x="437" y="149"/>
                  </a:lnTo>
                  <a:lnTo>
                    <a:pt x="484" y="139"/>
                  </a:lnTo>
                  <a:lnTo>
                    <a:pt x="532" y="130"/>
                  </a:lnTo>
                  <a:lnTo>
                    <a:pt x="580" y="120"/>
                  </a:lnTo>
                  <a:lnTo>
                    <a:pt x="628" y="110"/>
                  </a:lnTo>
                  <a:lnTo>
                    <a:pt x="676" y="101"/>
                  </a:lnTo>
                  <a:lnTo>
                    <a:pt x="705" y="91"/>
                  </a:lnTo>
                  <a:lnTo>
                    <a:pt x="739" y="82"/>
                  </a:lnTo>
                  <a:lnTo>
                    <a:pt x="767" y="72"/>
                  </a:lnTo>
                  <a:lnTo>
                    <a:pt x="801" y="62"/>
                  </a:lnTo>
                  <a:lnTo>
                    <a:pt x="830" y="53"/>
                  </a:lnTo>
                  <a:lnTo>
                    <a:pt x="863" y="43"/>
                  </a:lnTo>
                  <a:lnTo>
                    <a:pt x="892" y="34"/>
                  </a:lnTo>
                  <a:lnTo>
                    <a:pt x="926" y="24"/>
                  </a:lnTo>
                  <a:lnTo>
                    <a:pt x="959" y="19"/>
                  </a:lnTo>
                  <a:lnTo>
                    <a:pt x="988" y="14"/>
                  </a:lnTo>
                  <a:lnTo>
                    <a:pt x="1007" y="10"/>
                  </a:lnTo>
                  <a:lnTo>
                    <a:pt x="1026" y="5"/>
                  </a:lnTo>
                  <a:lnTo>
                    <a:pt x="1041" y="5"/>
                  </a:lnTo>
                  <a:lnTo>
                    <a:pt x="1060" y="5"/>
                  </a:lnTo>
                  <a:lnTo>
                    <a:pt x="1079" y="5"/>
                  </a:lnTo>
                  <a:lnTo>
                    <a:pt x="1103" y="0"/>
                  </a:lnTo>
                  <a:lnTo>
                    <a:pt x="1113" y="0"/>
                  </a:lnTo>
                  <a:lnTo>
                    <a:pt x="1122" y="5"/>
                  </a:lnTo>
                  <a:lnTo>
                    <a:pt x="1132" y="5"/>
                  </a:lnTo>
                  <a:lnTo>
                    <a:pt x="1141" y="5"/>
                  </a:lnTo>
                  <a:lnTo>
                    <a:pt x="1151" y="5"/>
                  </a:lnTo>
                  <a:lnTo>
                    <a:pt x="1161" y="10"/>
                  </a:lnTo>
                  <a:lnTo>
                    <a:pt x="1175" y="10"/>
                  </a:lnTo>
                  <a:lnTo>
                    <a:pt x="1185" y="10"/>
                  </a:lnTo>
                  <a:lnTo>
                    <a:pt x="1199" y="14"/>
                  </a:lnTo>
                  <a:lnTo>
                    <a:pt x="1213" y="24"/>
                  </a:lnTo>
                  <a:lnTo>
                    <a:pt x="1228" y="29"/>
                  </a:lnTo>
                  <a:lnTo>
                    <a:pt x="1237" y="34"/>
                  </a:lnTo>
                  <a:lnTo>
                    <a:pt x="1252" y="38"/>
                  </a:lnTo>
                  <a:lnTo>
                    <a:pt x="1261" y="43"/>
                  </a:lnTo>
                  <a:lnTo>
                    <a:pt x="1281" y="53"/>
                  </a:lnTo>
                  <a:lnTo>
                    <a:pt x="1304" y="67"/>
                  </a:lnTo>
                  <a:lnTo>
                    <a:pt x="1314" y="82"/>
                  </a:lnTo>
                  <a:lnTo>
                    <a:pt x="1324" y="91"/>
                  </a:lnTo>
                  <a:lnTo>
                    <a:pt x="1338" y="106"/>
                  </a:lnTo>
                  <a:lnTo>
                    <a:pt x="1348" y="115"/>
                  </a:lnTo>
                  <a:lnTo>
                    <a:pt x="1357" y="130"/>
                  </a:lnTo>
                  <a:lnTo>
                    <a:pt x="1372" y="144"/>
                  </a:lnTo>
                  <a:lnTo>
                    <a:pt x="1381" y="154"/>
                  </a:lnTo>
                  <a:lnTo>
                    <a:pt x="1396" y="168"/>
                  </a:lnTo>
                  <a:lnTo>
                    <a:pt x="1400" y="178"/>
                  </a:lnTo>
                  <a:lnTo>
                    <a:pt x="1405" y="182"/>
                  </a:lnTo>
                  <a:lnTo>
                    <a:pt x="1410" y="192"/>
                  </a:lnTo>
                  <a:lnTo>
                    <a:pt x="1415" y="197"/>
                  </a:lnTo>
                  <a:lnTo>
                    <a:pt x="1420" y="206"/>
                  </a:lnTo>
                  <a:lnTo>
                    <a:pt x="1424" y="211"/>
                  </a:lnTo>
                  <a:lnTo>
                    <a:pt x="1429" y="221"/>
                  </a:lnTo>
                  <a:lnTo>
                    <a:pt x="1434" y="230"/>
                  </a:lnTo>
                  <a:lnTo>
                    <a:pt x="1439" y="245"/>
                  </a:lnTo>
                  <a:lnTo>
                    <a:pt x="1444" y="259"/>
                  </a:lnTo>
                  <a:lnTo>
                    <a:pt x="1453" y="273"/>
                  </a:lnTo>
                  <a:lnTo>
                    <a:pt x="1458" y="288"/>
                  </a:lnTo>
                  <a:lnTo>
                    <a:pt x="1468" y="302"/>
                  </a:lnTo>
                  <a:lnTo>
                    <a:pt x="1472" y="321"/>
                  </a:lnTo>
                  <a:lnTo>
                    <a:pt x="1482" y="336"/>
                  </a:lnTo>
                  <a:lnTo>
                    <a:pt x="1487" y="350"/>
                  </a:lnTo>
                  <a:lnTo>
                    <a:pt x="1487" y="355"/>
                  </a:lnTo>
                  <a:lnTo>
                    <a:pt x="1492" y="365"/>
                  </a:lnTo>
                  <a:lnTo>
                    <a:pt x="1492" y="369"/>
                  </a:lnTo>
                  <a:lnTo>
                    <a:pt x="1492" y="379"/>
                  </a:lnTo>
                  <a:lnTo>
                    <a:pt x="1496" y="384"/>
                  </a:lnTo>
                  <a:lnTo>
                    <a:pt x="1496" y="393"/>
                  </a:lnTo>
                  <a:lnTo>
                    <a:pt x="1501" y="398"/>
                  </a:lnTo>
                  <a:lnTo>
                    <a:pt x="1501" y="408"/>
                  </a:lnTo>
                  <a:lnTo>
                    <a:pt x="1506" y="408"/>
                  </a:lnTo>
                  <a:lnTo>
                    <a:pt x="1511" y="413"/>
                  </a:lnTo>
                  <a:lnTo>
                    <a:pt x="1515" y="417"/>
                  </a:lnTo>
                  <a:lnTo>
                    <a:pt x="1520" y="417"/>
                  </a:lnTo>
                  <a:lnTo>
                    <a:pt x="1525" y="422"/>
                  </a:lnTo>
                  <a:lnTo>
                    <a:pt x="1530" y="422"/>
                  </a:lnTo>
                  <a:lnTo>
                    <a:pt x="1535" y="427"/>
                  </a:lnTo>
                  <a:lnTo>
                    <a:pt x="1539" y="427"/>
                  </a:lnTo>
                  <a:lnTo>
                    <a:pt x="1549" y="422"/>
                  </a:lnTo>
                  <a:lnTo>
                    <a:pt x="1554" y="422"/>
                  </a:lnTo>
                  <a:lnTo>
                    <a:pt x="1563" y="422"/>
                  </a:lnTo>
                  <a:lnTo>
                    <a:pt x="1573" y="417"/>
                  </a:lnTo>
                  <a:lnTo>
                    <a:pt x="1578" y="417"/>
                  </a:lnTo>
                  <a:lnTo>
                    <a:pt x="1587" y="413"/>
                  </a:lnTo>
                  <a:lnTo>
                    <a:pt x="1597" y="413"/>
                  </a:lnTo>
                  <a:lnTo>
                    <a:pt x="1621" y="398"/>
                  </a:lnTo>
                  <a:lnTo>
                    <a:pt x="1645" y="389"/>
                  </a:lnTo>
                  <a:lnTo>
                    <a:pt x="1659" y="384"/>
                  </a:lnTo>
                  <a:lnTo>
                    <a:pt x="1674" y="374"/>
                  </a:lnTo>
                  <a:lnTo>
                    <a:pt x="1688" y="369"/>
                  </a:lnTo>
                  <a:lnTo>
                    <a:pt x="1698" y="360"/>
                  </a:lnTo>
                  <a:lnTo>
                    <a:pt x="1717" y="350"/>
                  </a:lnTo>
                  <a:lnTo>
                    <a:pt x="1736" y="341"/>
                  </a:lnTo>
                  <a:lnTo>
                    <a:pt x="1741" y="341"/>
                  </a:lnTo>
                  <a:lnTo>
                    <a:pt x="1746" y="341"/>
                  </a:lnTo>
                  <a:lnTo>
                    <a:pt x="1750" y="341"/>
                  </a:lnTo>
                  <a:lnTo>
                    <a:pt x="1750" y="345"/>
                  </a:lnTo>
                  <a:lnTo>
                    <a:pt x="1755" y="369"/>
                  </a:lnTo>
                  <a:lnTo>
                    <a:pt x="1760" y="389"/>
                  </a:lnTo>
                  <a:lnTo>
                    <a:pt x="1760" y="403"/>
                  </a:lnTo>
                  <a:lnTo>
                    <a:pt x="1765" y="417"/>
                  </a:lnTo>
                  <a:lnTo>
                    <a:pt x="1765" y="427"/>
                  </a:lnTo>
                  <a:lnTo>
                    <a:pt x="1770" y="437"/>
                  </a:lnTo>
                  <a:lnTo>
                    <a:pt x="1770" y="446"/>
                  </a:lnTo>
                  <a:lnTo>
                    <a:pt x="1770" y="451"/>
                  </a:lnTo>
                  <a:lnTo>
                    <a:pt x="1760" y="451"/>
                  </a:lnTo>
                  <a:lnTo>
                    <a:pt x="1755" y="456"/>
                  </a:lnTo>
                  <a:lnTo>
                    <a:pt x="1746" y="461"/>
                  </a:lnTo>
                  <a:lnTo>
                    <a:pt x="1736" y="465"/>
                  </a:lnTo>
                  <a:lnTo>
                    <a:pt x="1731" y="465"/>
                  </a:lnTo>
                  <a:lnTo>
                    <a:pt x="1722" y="470"/>
                  </a:lnTo>
                  <a:lnTo>
                    <a:pt x="1712" y="475"/>
                  </a:lnTo>
                  <a:lnTo>
                    <a:pt x="1707" y="475"/>
                  </a:lnTo>
                  <a:lnTo>
                    <a:pt x="1693" y="475"/>
                  </a:lnTo>
                  <a:lnTo>
                    <a:pt x="1683" y="480"/>
                  </a:lnTo>
                  <a:lnTo>
                    <a:pt x="1669" y="480"/>
                  </a:lnTo>
                  <a:lnTo>
                    <a:pt x="1659" y="480"/>
                  </a:lnTo>
                  <a:lnTo>
                    <a:pt x="1645" y="480"/>
                  </a:lnTo>
                  <a:lnTo>
                    <a:pt x="1635" y="485"/>
                  </a:lnTo>
                  <a:lnTo>
                    <a:pt x="1621" y="485"/>
                  </a:lnTo>
                  <a:lnTo>
                    <a:pt x="1611" y="485"/>
                  </a:lnTo>
                  <a:lnTo>
                    <a:pt x="1607" y="485"/>
                  </a:lnTo>
                  <a:lnTo>
                    <a:pt x="1607" y="489"/>
                  </a:lnTo>
                  <a:lnTo>
                    <a:pt x="1602" y="489"/>
                  </a:lnTo>
                  <a:lnTo>
                    <a:pt x="1597" y="494"/>
                  </a:lnTo>
                  <a:lnTo>
                    <a:pt x="1597" y="499"/>
                  </a:lnTo>
                  <a:lnTo>
                    <a:pt x="1597" y="504"/>
                  </a:lnTo>
                  <a:lnTo>
                    <a:pt x="1597" y="509"/>
                  </a:lnTo>
                  <a:lnTo>
                    <a:pt x="1592" y="509"/>
                  </a:lnTo>
                  <a:lnTo>
                    <a:pt x="1592" y="513"/>
                  </a:lnTo>
                  <a:lnTo>
                    <a:pt x="1592" y="518"/>
                  </a:lnTo>
                  <a:lnTo>
                    <a:pt x="1607" y="533"/>
                  </a:lnTo>
                  <a:lnTo>
                    <a:pt x="1616" y="547"/>
                  </a:lnTo>
                  <a:lnTo>
                    <a:pt x="1626" y="561"/>
                  </a:lnTo>
                  <a:lnTo>
                    <a:pt x="1631" y="571"/>
                  </a:lnTo>
                  <a:lnTo>
                    <a:pt x="1640" y="585"/>
                  </a:lnTo>
                  <a:lnTo>
                    <a:pt x="1645" y="600"/>
                  </a:lnTo>
                  <a:lnTo>
                    <a:pt x="1655" y="619"/>
                  </a:lnTo>
                  <a:lnTo>
                    <a:pt x="1669" y="648"/>
                  </a:lnTo>
                  <a:lnTo>
                    <a:pt x="1674" y="662"/>
                  </a:lnTo>
                  <a:lnTo>
                    <a:pt x="1679" y="677"/>
                  </a:lnTo>
                  <a:lnTo>
                    <a:pt x="1683" y="686"/>
                  </a:lnTo>
                  <a:lnTo>
                    <a:pt x="1683" y="701"/>
                  </a:lnTo>
                  <a:lnTo>
                    <a:pt x="1688" y="720"/>
                  </a:lnTo>
                  <a:lnTo>
                    <a:pt x="1693" y="734"/>
                  </a:lnTo>
                  <a:lnTo>
                    <a:pt x="1698" y="749"/>
                  </a:lnTo>
                  <a:lnTo>
                    <a:pt x="1703" y="763"/>
                  </a:lnTo>
                  <a:lnTo>
                    <a:pt x="1703" y="773"/>
                  </a:lnTo>
                  <a:lnTo>
                    <a:pt x="1703" y="782"/>
                  </a:lnTo>
                  <a:lnTo>
                    <a:pt x="1703" y="792"/>
                  </a:lnTo>
                  <a:lnTo>
                    <a:pt x="1703" y="801"/>
                  </a:lnTo>
                  <a:lnTo>
                    <a:pt x="1703" y="811"/>
                  </a:lnTo>
                  <a:lnTo>
                    <a:pt x="1703" y="820"/>
                  </a:lnTo>
                  <a:lnTo>
                    <a:pt x="1703" y="835"/>
                  </a:lnTo>
                  <a:lnTo>
                    <a:pt x="1703" y="844"/>
                  </a:lnTo>
                  <a:lnTo>
                    <a:pt x="1698" y="864"/>
                  </a:lnTo>
                  <a:lnTo>
                    <a:pt x="1693" y="883"/>
                  </a:lnTo>
                  <a:lnTo>
                    <a:pt x="1683" y="902"/>
                  </a:lnTo>
                  <a:lnTo>
                    <a:pt x="1679" y="921"/>
                  </a:lnTo>
                  <a:lnTo>
                    <a:pt x="1674" y="940"/>
                  </a:lnTo>
                  <a:lnTo>
                    <a:pt x="1669" y="960"/>
                  </a:lnTo>
                  <a:lnTo>
                    <a:pt x="1659" y="979"/>
                  </a:lnTo>
                  <a:lnTo>
                    <a:pt x="1655" y="998"/>
                  </a:lnTo>
                  <a:lnTo>
                    <a:pt x="1650" y="1003"/>
                  </a:lnTo>
                  <a:lnTo>
                    <a:pt x="1650" y="1008"/>
                  </a:lnTo>
                  <a:lnTo>
                    <a:pt x="1650" y="1012"/>
                  </a:lnTo>
                  <a:lnTo>
                    <a:pt x="1645" y="1012"/>
                  </a:lnTo>
                  <a:lnTo>
                    <a:pt x="1645" y="1017"/>
                  </a:lnTo>
                  <a:lnTo>
                    <a:pt x="1640" y="1022"/>
                  </a:lnTo>
                  <a:lnTo>
                    <a:pt x="1626" y="1022"/>
                  </a:lnTo>
                  <a:lnTo>
                    <a:pt x="1607" y="1027"/>
                  </a:lnTo>
                  <a:lnTo>
                    <a:pt x="1592" y="1027"/>
                  </a:lnTo>
                  <a:lnTo>
                    <a:pt x="1578" y="1027"/>
                  </a:lnTo>
                  <a:lnTo>
                    <a:pt x="1563" y="1027"/>
                  </a:lnTo>
                  <a:lnTo>
                    <a:pt x="1549" y="1032"/>
                  </a:lnTo>
                  <a:lnTo>
                    <a:pt x="1535" y="1032"/>
                  </a:lnTo>
                  <a:lnTo>
                    <a:pt x="1520" y="1032"/>
                  </a:lnTo>
                  <a:lnTo>
                    <a:pt x="1511" y="1032"/>
                  </a:lnTo>
                  <a:lnTo>
                    <a:pt x="1506" y="1036"/>
                  </a:lnTo>
                  <a:lnTo>
                    <a:pt x="1501" y="1036"/>
                  </a:lnTo>
                  <a:lnTo>
                    <a:pt x="1496" y="1041"/>
                  </a:lnTo>
                  <a:lnTo>
                    <a:pt x="1487" y="1046"/>
                  </a:lnTo>
                  <a:lnTo>
                    <a:pt x="1482" y="1046"/>
                  </a:lnTo>
                  <a:lnTo>
                    <a:pt x="1477" y="1051"/>
                  </a:lnTo>
                  <a:lnTo>
                    <a:pt x="1472" y="1051"/>
                  </a:lnTo>
                  <a:lnTo>
                    <a:pt x="1444" y="1070"/>
                  </a:lnTo>
                  <a:lnTo>
                    <a:pt x="1424" y="1084"/>
                  </a:lnTo>
                  <a:lnTo>
                    <a:pt x="1405" y="1094"/>
                  </a:lnTo>
                  <a:lnTo>
                    <a:pt x="1396" y="1104"/>
                  </a:lnTo>
                  <a:lnTo>
                    <a:pt x="1386" y="1108"/>
                  </a:lnTo>
                  <a:lnTo>
                    <a:pt x="1381" y="1113"/>
                  </a:lnTo>
                  <a:lnTo>
                    <a:pt x="1372" y="1113"/>
                  </a:lnTo>
                  <a:lnTo>
                    <a:pt x="1367" y="1118"/>
                  </a:lnTo>
                  <a:close/>
                  <a:moveTo>
                    <a:pt x="182" y="868"/>
                  </a:moveTo>
                  <a:lnTo>
                    <a:pt x="182" y="868"/>
                  </a:lnTo>
                  <a:lnTo>
                    <a:pt x="187" y="868"/>
                  </a:lnTo>
                  <a:lnTo>
                    <a:pt x="187" y="873"/>
                  </a:lnTo>
                  <a:lnTo>
                    <a:pt x="192" y="873"/>
                  </a:lnTo>
                  <a:lnTo>
                    <a:pt x="197" y="873"/>
                  </a:lnTo>
                  <a:lnTo>
                    <a:pt x="197" y="849"/>
                  </a:lnTo>
                  <a:lnTo>
                    <a:pt x="197" y="830"/>
                  </a:lnTo>
                  <a:lnTo>
                    <a:pt x="197" y="816"/>
                  </a:lnTo>
                  <a:lnTo>
                    <a:pt x="197" y="806"/>
                  </a:lnTo>
                  <a:lnTo>
                    <a:pt x="202" y="792"/>
                  </a:lnTo>
                  <a:lnTo>
                    <a:pt x="202" y="782"/>
                  </a:lnTo>
                  <a:lnTo>
                    <a:pt x="202" y="768"/>
                  </a:lnTo>
                  <a:lnTo>
                    <a:pt x="206" y="749"/>
                  </a:lnTo>
                  <a:lnTo>
                    <a:pt x="211" y="729"/>
                  </a:lnTo>
                  <a:lnTo>
                    <a:pt x="221" y="715"/>
                  </a:lnTo>
                  <a:lnTo>
                    <a:pt x="226" y="701"/>
                  </a:lnTo>
                  <a:lnTo>
                    <a:pt x="230" y="686"/>
                  </a:lnTo>
                  <a:lnTo>
                    <a:pt x="235" y="672"/>
                  </a:lnTo>
                  <a:lnTo>
                    <a:pt x="245" y="657"/>
                  </a:lnTo>
                  <a:lnTo>
                    <a:pt x="249" y="643"/>
                  </a:lnTo>
                  <a:lnTo>
                    <a:pt x="254" y="629"/>
                  </a:lnTo>
                  <a:lnTo>
                    <a:pt x="259" y="624"/>
                  </a:lnTo>
                  <a:lnTo>
                    <a:pt x="264" y="614"/>
                  </a:lnTo>
                  <a:lnTo>
                    <a:pt x="269" y="609"/>
                  </a:lnTo>
                  <a:lnTo>
                    <a:pt x="273" y="605"/>
                  </a:lnTo>
                  <a:lnTo>
                    <a:pt x="278" y="600"/>
                  </a:lnTo>
                  <a:lnTo>
                    <a:pt x="283" y="595"/>
                  </a:lnTo>
                  <a:lnTo>
                    <a:pt x="288" y="590"/>
                  </a:lnTo>
                  <a:lnTo>
                    <a:pt x="293" y="585"/>
                  </a:lnTo>
                  <a:lnTo>
                    <a:pt x="302" y="576"/>
                  </a:lnTo>
                  <a:lnTo>
                    <a:pt x="312" y="566"/>
                  </a:lnTo>
                  <a:lnTo>
                    <a:pt x="326" y="557"/>
                  </a:lnTo>
                  <a:lnTo>
                    <a:pt x="336" y="552"/>
                  </a:lnTo>
                  <a:lnTo>
                    <a:pt x="345" y="542"/>
                  </a:lnTo>
                  <a:lnTo>
                    <a:pt x="360" y="533"/>
                  </a:lnTo>
                  <a:lnTo>
                    <a:pt x="369" y="523"/>
                  </a:lnTo>
                  <a:lnTo>
                    <a:pt x="384" y="518"/>
                  </a:lnTo>
                  <a:lnTo>
                    <a:pt x="384" y="513"/>
                  </a:lnTo>
                  <a:lnTo>
                    <a:pt x="384" y="509"/>
                  </a:lnTo>
                  <a:lnTo>
                    <a:pt x="389" y="509"/>
                  </a:lnTo>
                  <a:lnTo>
                    <a:pt x="389" y="504"/>
                  </a:lnTo>
                  <a:lnTo>
                    <a:pt x="389" y="499"/>
                  </a:lnTo>
                  <a:lnTo>
                    <a:pt x="393" y="499"/>
                  </a:lnTo>
                  <a:lnTo>
                    <a:pt x="398" y="499"/>
                  </a:lnTo>
                  <a:lnTo>
                    <a:pt x="403" y="499"/>
                  </a:lnTo>
                  <a:lnTo>
                    <a:pt x="408" y="499"/>
                  </a:lnTo>
                  <a:lnTo>
                    <a:pt x="408" y="494"/>
                  </a:lnTo>
                  <a:lnTo>
                    <a:pt x="403" y="494"/>
                  </a:lnTo>
                  <a:lnTo>
                    <a:pt x="403" y="489"/>
                  </a:lnTo>
                  <a:lnTo>
                    <a:pt x="403" y="485"/>
                  </a:lnTo>
                  <a:lnTo>
                    <a:pt x="389" y="470"/>
                  </a:lnTo>
                  <a:lnTo>
                    <a:pt x="369" y="456"/>
                  </a:lnTo>
                  <a:lnTo>
                    <a:pt x="355" y="441"/>
                  </a:lnTo>
                  <a:lnTo>
                    <a:pt x="336" y="427"/>
                  </a:lnTo>
                  <a:lnTo>
                    <a:pt x="317" y="408"/>
                  </a:lnTo>
                  <a:lnTo>
                    <a:pt x="302" y="393"/>
                  </a:lnTo>
                  <a:lnTo>
                    <a:pt x="283" y="379"/>
                  </a:lnTo>
                  <a:lnTo>
                    <a:pt x="269" y="365"/>
                  </a:lnTo>
                  <a:lnTo>
                    <a:pt x="249" y="374"/>
                  </a:lnTo>
                  <a:lnTo>
                    <a:pt x="235" y="384"/>
                  </a:lnTo>
                  <a:lnTo>
                    <a:pt x="221" y="398"/>
                  </a:lnTo>
                  <a:lnTo>
                    <a:pt x="202" y="408"/>
                  </a:lnTo>
                  <a:lnTo>
                    <a:pt x="187" y="417"/>
                  </a:lnTo>
                  <a:lnTo>
                    <a:pt x="173" y="427"/>
                  </a:lnTo>
                  <a:lnTo>
                    <a:pt x="154" y="441"/>
                  </a:lnTo>
                  <a:lnTo>
                    <a:pt x="139" y="451"/>
                  </a:lnTo>
                  <a:lnTo>
                    <a:pt x="130" y="461"/>
                  </a:lnTo>
                  <a:lnTo>
                    <a:pt x="120" y="470"/>
                  </a:lnTo>
                  <a:lnTo>
                    <a:pt x="110" y="485"/>
                  </a:lnTo>
                  <a:lnTo>
                    <a:pt x="101" y="494"/>
                  </a:lnTo>
                  <a:lnTo>
                    <a:pt x="86" y="504"/>
                  </a:lnTo>
                  <a:lnTo>
                    <a:pt x="77" y="513"/>
                  </a:lnTo>
                  <a:lnTo>
                    <a:pt x="67" y="528"/>
                  </a:lnTo>
                  <a:lnTo>
                    <a:pt x="58" y="537"/>
                  </a:lnTo>
                  <a:lnTo>
                    <a:pt x="48" y="552"/>
                  </a:lnTo>
                  <a:lnTo>
                    <a:pt x="43" y="566"/>
                  </a:lnTo>
                  <a:lnTo>
                    <a:pt x="34" y="585"/>
                  </a:lnTo>
                  <a:lnTo>
                    <a:pt x="29" y="600"/>
                  </a:lnTo>
                  <a:lnTo>
                    <a:pt x="19" y="614"/>
                  </a:lnTo>
                  <a:lnTo>
                    <a:pt x="15" y="629"/>
                  </a:lnTo>
                  <a:lnTo>
                    <a:pt x="5" y="643"/>
                  </a:lnTo>
                  <a:lnTo>
                    <a:pt x="0" y="662"/>
                  </a:lnTo>
                  <a:lnTo>
                    <a:pt x="0" y="667"/>
                  </a:lnTo>
                  <a:lnTo>
                    <a:pt x="0" y="672"/>
                  </a:lnTo>
                  <a:lnTo>
                    <a:pt x="0" y="677"/>
                  </a:lnTo>
                  <a:lnTo>
                    <a:pt x="5" y="681"/>
                  </a:lnTo>
                  <a:lnTo>
                    <a:pt x="5" y="686"/>
                  </a:lnTo>
                  <a:lnTo>
                    <a:pt x="5" y="691"/>
                  </a:lnTo>
                  <a:lnTo>
                    <a:pt x="5" y="696"/>
                  </a:lnTo>
                  <a:lnTo>
                    <a:pt x="5" y="701"/>
                  </a:lnTo>
                  <a:lnTo>
                    <a:pt x="10" y="705"/>
                  </a:lnTo>
                  <a:lnTo>
                    <a:pt x="15" y="710"/>
                  </a:lnTo>
                  <a:lnTo>
                    <a:pt x="19" y="715"/>
                  </a:lnTo>
                  <a:lnTo>
                    <a:pt x="19" y="720"/>
                  </a:lnTo>
                  <a:lnTo>
                    <a:pt x="24" y="725"/>
                  </a:lnTo>
                  <a:lnTo>
                    <a:pt x="29" y="729"/>
                  </a:lnTo>
                  <a:lnTo>
                    <a:pt x="34" y="734"/>
                  </a:lnTo>
                  <a:lnTo>
                    <a:pt x="48" y="749"/>
                  </a:lnTo>
                  <a:lnTo>
                    <a:pt x="62" y="763"/>
                  </a:lnTo>
                  <a:lnTo>
                    <a:pt x="77" y="773"/>
                  </a:lnTo>
                  <a:lnTo>
                    <a:pt x="91" y="782"/>
                  </a:lnTo>
                  <a:lnTo>
                    <a:pt x="106" y="796"/>
                  </a:lnTo>
                  <a:lnTo>
                    <a:pt x="125" y="816"/>
                  </a:lnTo>
                  <a:lnTo>
                    <a:pt x="149" y="840"/>
                  </a:lnTo>
                  <a:lnTo>
                    <a:pt x="182" y="868"/>
                  </a:lnTo>
                  <a:close/>
                </a:path>
              </a:pathLst>
            </a:custGeom>
            <a:solidFill>
              <a:srgbClr val="936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136" name="Freeform 17"/>
            <p:cNvSpPr>
              <a:spLocks noEditPoints="1"/>
            </p:cNvSpPr>
            <p:nvPr/>
          </p:nvSpPr>
          <p:spPr bwMode="auto">
            <a:xfrm>
              <a:off x="2865" y="2006"/>
              <a:ext cx="62" cy="43"/>
            </a:xfrm>
            <a:custGeom>
              <a:avLst/>
              <a:gdLst>
                <a:gd name="T0" fmla="*/ 38 w 62"/>
                <a:gd name="T1" fmla="*/ 43 h 43"/>
                <a:gd name="T2" fmla="*/ 38 w 62"/>
                <a:gd name="T3" fmla="*/ 39 h 43"/>
                <a:gd name="T4" fmla="*/ 43 w 62"/>
                <a:gd name="T5" fmla="*/ 34 h 43"/>
                <a:gd name="T6" fmla="*/ 43 w 62"/>
                <a:gd name="T7" fmla="*/ 34 h 43"/>
                <a:gd name="T8" fmla="*/ 48 w 62"/>
                <a:gd name="T9" fmla="*/ 29 h 43"/>
                <a:gd name="T10" fmla="*/ 48 w 62"/>
                <a:gd name="T11" fmla="*/ 29 h 43"/>
                <a:gd name="T12" fmla="*/ 53 w 62"/>
                <a:gd name="T13" fmla="*/ 29 h 43"/>
                <a:gd name="T14" fmla="*/ 58 w 62"/>
                <a:gd name="T15" fmla="*/ 29 h 43"/>
                <a:gd name="T16" fmla="*/ 62 w 62"/>
                <a:gd name="T17" fmla="*/ 29 h 43"/>
                <a:gd name="T18" fmla="*/ 58 w 62"/>
                <a:gd name="T19" fmla="*/ 29 h 43"/>
                <a:gd name="T20" fmla="*/ 58 w 62"/>
                <a:gd name="T21" fmla="*/ 29 h 43"/>
                <a:gd name="T22" fmla="*/ 58 w 62"/>
                <a:gd name="T23" fmla="*/ 34 h 43"/>
                <a:gd name="T24" fmla="*/ 53 w 62"/>
                <a:gd name="T25" fmla="*/ 34 h 43"/>
                <a:gd name="T26" fmla="*/ 53 w 62"/>
                <a:gd name="T27" fmla="*/ 39 h 43"/>
                <a:gd name="T28" fmla="*/ 48 w 62"/>
                <a:gd name="T29" fmla="*/ 39 h 43"/>
                <a:gd name="T30" fmla="*/ 48 w 62"/>
                <a:gd name="T31" fmla="*/ 43 h 43"/>
                <a:gd name="T32" fmla="*/ 48 w 62"/>
                <a:gd name="T33" fmla="*/ 43 h 43"/>
                <a:gd name="T34" fmla="*/ 43 w 62"/>
                <a:gd name="T35" fmla="*/ 43 h 43"/>
                <a:gd name="T36" fmla="*/ 43 w 62"/>
                <a:gd name="T37" fmla="*/ 43 h 43"/>
                <a:gd name="T38" fmla="*/ 43 w 62"/>
                <a:gd name="T39" fmla="*/ 43 h 43"/>
                <a:gd name="T40" fmla="*/ 43 w 62"/>
                <a:gd name="T41" fmla="*/ 43 h 43"/>
                <a:gd name="T42" fmla="*/ 38 w 62"/>
                <a:gd name="T43" fmla="*/ 43 h 43"/>
                <a:gd name="T44" fmla="*/ 38 w 62"/>
                <a:gd name="T45" fmla="*/ 43 h 43"/>
                <a:gd name="T46" fmla="*/ 38 w 62"/>
                <a:gd name="T47" fmla="*/ 43 h 43"/>
                <a:gd name="T48" fmla="*/ 38 w 62"/>
                <a:gd name="T49" fmla="*/ 43 h 43"/>
                <a:gd name="T50" fmla="*/ 0 w 62"/>
                <a:gd name="T51" fmla="*/ 19 h 43"/>
                <a:gd name="T52" fmla="*/ 0 w 62"/>
                <a:gd name="T53" fmla="*/ 15 h 43"/>
                <a:gd name="T54" fmla="*/ 0 w 62"/>
                <a:gd name="T55" fmla="*/ 15 h 43"/>
                <a:gd name="T56" fmla="*/ 0 w 62"/>
                <a:gd name="T57" fmla="*/ 10 h 43"/>
                <a:gd name="T58" fmla="*/ 5 w 62"/>
                <a:gd name="T59" fmla="*/ 10 h 43"/>
                <a:gd name="T60" fmla="*/ 5 w 62"/>
                <a:gd name="T61" fmla="*/ 5 h 43"/>
                <a:gd name="T62" fmla="*/ 5 w 62"/>
                <a:gd name="T63" fmla="*/ 5 h 43"/>
                <a:gd name="T64" fmla="*/ 5 w 62"/>
                <a:gd name="T65" fmla="*/ 5 h 43"/>
                <a:gd name="T66" fmla="*/ 10 w 62"/>
                <a:gd name="T67" fmla="*/ 0 h 43"/>
                <a:gd name="T68" fmla="*/ 10 w 62"/>
                <a:gd name="T69" fmla="*/ 0 h 43"/>
                <a:gd name="T70" fmla="*/ 14 w 62"/>
                <a:gd name="T71" fmla="*/ 0 h 43"/>
                <a:gd name="T72" fmla="*/ 14 w 62"/>
                <a:gd name="T73" fmla="*/ 0 h 43"/>
                <a:gd name="T74" fmla="*/ 19 w 62"/>
                <a:gd name="T75" fmla="*/ 0 h 43"/>
                <a:gd name="T76" fmla="*/ 24 w 62"/>
                <a:gd name="T77" fmla="*/ 0 h 43"/>
                <a:gd name="T78" fmla="*/ 24 w 62"/>
                <a:gd name="T79" fmla="*/ 0 h 43"/>
                <a:gd name="T80" fmla="*/ 29 w 62"/>
                <a:gd name="T81" fmla="*/ 0 h 43"/>
                <a:gd name="T82" fmla="*/ 34 w 62"/>
                <a:gd name="T83" fmla="*/ 0 h 43"/>
                <a:gd name="T84" fmla="*/ 24 w 62"/>
                <a:gd name="T85" fmla="*/ 5 h 43"/>
                <a:gd name="T86" fmla="*/ 19 w 62"/>
                <a:gd name="T87" fmla="*/ 10 h 43"/>
                <a:gd name="T88" fmla="*/ 14 w 62"/>
                <a:gd name="T89" fmla="*/ 15 h 43"/>
                <a:gd name="T90" fmla="*/ 10 w 62"/>
                <a:gd name="T91" fmla="*/ 15 h 43"/>
                <a:gd name="T92" fmla="*/ 5 w 62"/>
                <a:gd name="T93" fmla="*/ 15 h 43"/>
                <a:gd name="T94" fmla="*/ 5 w 62"/>
                <a:gd name="T95" fmla="*/ 19 h 43"/>
                <a:gd name="T96" fmla="*/ 0 w 62"/>
                <a:gd name="T97" fmla="*/ 19 h 43"/>
                <a:gd name="T98" fmla="*/ 0 w 62"/>
                <a:gd name="T99" fmla="*/ 19 h 4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2"/>
                <a:gd name="T151" fmla="*/ 0 h 43"/>
                <a:gd name="T152" fmla="*/ 62 w 62"/>
                <a:gd name="T153" fmla="*/ 43 h 4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2" h="43">
                  <a:moveTo>
                    <a:pt x="38" y="43"/>
                  </a:moveTo>
                  <a:lnTo>
                    <a:pt x="38" y="39"/>
                  </a:lnTo>
                  <a:lnTo>
                    <a:pt x="43" y="34"/>
                  </a:lnTo>
                  <a:lnTo>
                    <a:pt x="48" y="29"/>
                  </a:lnTo>
                  <a:lnTo>
                    <a:pt x="53" y="29"/>
                  </a:lnTo>
                  <a:lnTo>
                    <a:pt x="58" y="29"/>
                  </a:lnTo>
                  <a:lnTo>
                    <a:pt x="62" y="29"/>
                  </a:lnTo>
                  <a:lnTo>
                    <a:pt x="58" y="29"/>
                  </a:lnTo>
                  <a:lnTo>
                    <a:pt x="58" y="34"/>
                  </a:lnTo>
                  <a:lnTo>
                    <a:pt x="53" y="34"/>
                  </a:lnTo>
                  <a:lnTo>
                    <a:pt x="53" y="39"/>
                  </a:lnTo>
                  <a:lnTo>
                    <a:pt x="48" y="39"/>
                  </a:lnTo>
                  <a:lnTo>
                    <a:pt x="48" y="43"/>
                  </a:lnTo>
                  <a:lnTo>
                    <a:pt x="43" y="43"/>
                  </a:lnTo>
                  <a:lnTo>
                    <a:pt x="38" y="43"/>
                  </a:lnTo>
                  <a:close/>
                  <a:moveTo>
                    <a:pt x="0" y="19"/>
                  </a:moveTo>
                  <a:lnTo>
                    <a:pt x="0" y="15"/>
                  </a:lnTo>
                  <a:lnTo>
                    <a:pt x="0" y="10"/>
                  </a:lnTo>
                  <a:lnTo>
                    <a:pt x="5" y="10"/>
                  </a:lnTo>
                  <a:lnTo>
                    <a:pt x="5" y="5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24" y="5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5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137" name="Freeform 18"/>
            <p:cNvSpPr>
              <a:spLocks/>
            </p:cNvSpPr>
            <p:nvPr/>
          </p:nvSpPr>
          <p:spPr bwMode="auto">
            <a:xfrm>
              <a:off x="2870" y="2011"/>
              <a:ext cx="19" cy="10"/>
            </a:xfrm>
            <a:custGeom>
              <a:avLst/>
              <a:gdLst>
                <a:gd name="T0" fmla="*/ 0 w 19"/>
                <a:gd name="T1" fmla="*/ 10 h 10"/>
                <a:gd name="T2" fmla="*/ 0 w 19"/>
                <a:gd name="T3" fmla="*/ 5 h 10"/>
                <a:gd name="T4" fmla="*/ 5 w 19"/>
                <a:gd name="T5" fmla="*/ 0 h 10"/>
                <a:gd name="T6" fmla="*/ 5 w 19"/>
                <a:gd name="T7" fmla="*/ 0 h 10"/>
                <a:gd name="T8" fmla="*/ 9 w 19"/>
                <a:gd name="T9" fmla="*/ 0 h 10"/>
                <a:gd name="T10" fmla="*/ 9 w 19"/>
                <a:gd name="T11" fmla="*/ 0 h 10"/>
                <a:gd name="T12" fmla="*/ 9 w 19"/>
                <a:gd name="T13" fmla="*/ 0 h 10"/>
                <a:gd name="T14" fmla="*/ 14 w 19"/>
                <a:gd name="T15" fmla="*/ 0 h 10"/>
                <a:gd name="T16" fmla="*/ 19 w 19"/>
                <a:gd name="T17" fmla="*/ 0 h 10"/>
                <a:gd name="T18" fmla="*/ 14 w 19"/>
                <a:gd name="T19" fmla="*/ 0 h 10"/>
                <a:gd name="T20" fmla="*/ 9 w 19"/>
                <a:gd name="T21" fmla="*/ 5 h 10"/>
                <a:gd name="T22" fmla="*/ 9 w 19"/>
                <a:gd name="T23" fmla="*/ 5 h 10"/>
                <a:gd name="T24" fmla="*/ 9 w 19"/>
                <a:gd name="T25" fmla="*/ 5 h 10"/>
                <a:gd name="T26" fmla="*/ 5 w 19"/>
                <a:gd name="T27" fmla="*/ 5 h 10"/>
                <a:gd name="T28" fmla="*/ 5 w 19"/>
                <a:gd name="T29" fmla="*/ 5 h 10"/>
                <a:gd name="T30" fmla="*/ 0 w 19"/>
                <a:gd name="T31" fmla="*/ 5 h 10"/>
                <a:gd name="T32" fmla="*/ 0 w 19"/>
                <a:gd name="T33" fmla="*/ 1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0"/>
                <a:gd name="T53" fmla="*/ 19 w 19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0">
                  <a:moveTo>
                    <a:pt x="0" y="10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5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44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33126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33127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3312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122F965-0536-4766-9CF9-A11411E0F7B8}" type="slidenum">
              <a:rPr lang="en-US" altLang="ru-RU"/>
              <a:pPr eaLnBrk="1" hangingPunct="1"/>
              <a:t>113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471612"/>
          </a:xfrm>
        </p:spPr>
        <p:txBody>
          <a:bodyPr/>
          <a:lstStyle/>
          <a:p>
            <a:r>
              <a:rPr lang="en-US" altLang="ru-RU" sz="3600" b="1" u="sng" smtClean="0"/>
              <a:t>Guidelines for Blood Pressure Measurements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3414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69888" y="1971675"/>
            <a:ext cx="5138737" cy="3940175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Apply cuff to bare upper arm, not over clothing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Room quiet so blood pressure can be heard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Sphygmomanometer must be clearly visible </a:t>
            </a:r>
          </a:p>
        </p:txBody>
      </p:sp>
      <p:grpSp>
        <p:nvGrpSpPr>
          <p:cNvPr id="134148" name="Group 66"/>
          <p:cNvGrpSpPr>
            <a:grpSpLocks/>
          </p:cNvGrpSpPr>
          <p:nvPr/>
        </p:nvGrpSpPr>
        <p:grpSpPr bwMode="auto">
          <a:xfrm>
            <a:off x="5597525" y="2452688"/>
            <a:ext cx="3230563" cy="2371725"/>
            <a:chOff x="3139" y="1432"/>
            <a:chExt cx="2422" cy="1777"/>
          </a:xfrm>
        </p:grpSpPr>
        <p:sp>
          <p:nvSpPr>
            <p:cNvPr id="134152" name="AutoShape 15"/>
            <p:cNvSpPr>
              <a:spLocks noChangeAspect="1" noChangeArrowheads="1" noTextEdit="1"/>
            </p:cNvSpPr>
            <p:nvPr/>
          </p:nvSpPr>
          <p:spPr bwMode="auto">
            <a:xfrm>
              <a:off x="3139" y="1446"/>
              <a:ext cx="2422" cy="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53" name="Freeform 17"/>
            <p:cNvSpPr>
              <a:spLocks/>
            </p:cNvSpPr>
            <p:nvPr/>
          </p:nvSpPr>
          <p:spPr bwMode="auto">
            <a:xfrm>
              <a:off x="3195" y="1719"/>
              <a:ext cx="2366" cy="1326"/>
            </a:xfrm>
            <a:custGeom>
              <a:avLst/>
              <a:gdLst>
                <a:gd name="T0" fmla="*/ 0 w 2366"/>
                <a:gd name="T1" fmla="*/ 0 h 1326"/>
                <a:gd name="T2" fmla="*/ 109 w 2366"/>
                <a:gd name="T3" fmla="*/ 1326 h 1326"/>
                <a:gd name="T4" fmla="*/ 2239 w 2366"/>
                <a:gd name="T5" fmla="*/ 1326 h 1326"/>
                <a:gd name="T6" fmla="*/ 2366 w 2366"/>
                <a:gd name="T7" fmla="*/ 0 h 1326"/>
                <a:gd name="T8" fmla="*/ 0 w 2366"/>
                <a:gd name="T9" fmla="*/ 0 h 1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6"/>
                <a:gd name="T16" fmla="*/ 0 h 1326"/>
                <a:gd name="T17" fmla="*/ 2366 w 2366"/>
                <a:gd name="T18" fmla="*/ 1326 h 13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6" h="1326">
                  <a:moveTo>
                    <a:pt x="0" y="0"/>
                  </a:moveTo>
                  <a:lnTo>
                    <a:pt x="109" y="1326"/>
                  </a:lnTo>
                  <a:lnTo>
                    <a:pt x="2239" y="1326"/>
                  </a:lnTo>
                  <a:lnTo>
                    <a:pt x="23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F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54" name="Freeform 18"/>
            <p:cNvSpPr>
              <a:spLocks/>
            </p:cNvSpPr>
            <p:nvPr/>
          </p:nvSpPr>
          <p:spPr bwMode="auto">
            <a:xfrm>
              <a:off x="3143" y="1457"/>
              <a:ext cx="2347" cy="1752"/>
            </a:xfrm>
            <a:custGeom>
              <a:avLst/>
              <a:gdLst>
                <a:gd name="T0" fmla="*/ 12 w 2347"/>
                <a:gd name="T1" fmla="*/ 1261 h 1752"/>
                <a:gd name="T2" fmla="*/ 23 w 2347"/>
                <a:gd name="T3" fmla="*/ 956 h 1752"/>
                <a:gd name="T4" fmla="*/ 112 w 2347"/>
                <a:gd name="T5" fmla="*/ 754 h 1752"/>
                <a:gd name="T6" fmla="*/ 254 w 2347"/>
                <a:gd name="T7" fmla="*/ 581 h 1752"/>
                <a:gd name="T8" fmla="*/ 317 w 2347"/>
                <a:gd name="T9" fmla="*/ 119 h 1752"/>
                <a:gd name="T10" fmla="*/ 446 w 2347"/>
                <a:gd name="T11" fmla="*/ 57 h 1752"/>
                <a:gd name="T12" fmla="*/ 587 w 2347"/>
                <a:gd name="T13" fmla="*/ 19 h 1752"/>
                <a:gd name="T14" fmla="*/ 685 w 2347"/>
                <a:gd name="T15" fmla="*/ 46 h 1752"/>
                <a:gd name="T16" fmla="*/ 736 w 2347"/>
                <a:gd name="T17" fmla="*/ 67 h 1752"/>
                <a:gd name="T18" fmla="*/ 786 w 2347"/>
                <a:gd name="T19" fmla="*/ 114 h 1752"/>
                <a:gd name="T20" fmla="*/ 777 w 2347"/>
                <a:gd name="T21" fmla="*/ 183 h 1752"/>
                <a:gd name="T22" fmla="*/ 757 w 2347"/>
                <a:gd name="T23" fmla="*/ 251 h 1752"/>
                <a:gd name="T24" fmla="*/ 748 w 2347"/>
                <a:gd name="T25" fmla="*/ 514 h 1752"/>
                <a:gd name="T26" fmla="*/ 726 w 2347"/>
                <a:gd name="T27" fmla="*/ 648 h 1752"/>
                <a:gd name="T28" fmla="*/ 767 w 2347"/>
                <a:gd name="T29" fmla="*/ 624 h 1752"/>
                <a:gd name="T30" fmla="*/ 803 w 2347"/>
                <a:gd name="T31" fmla="*/ 650 h 1752"/>
                <a:gd name="T32" fmla="*/ 861 w 2347"/>
                <a:gd name="T33" fmla="*/ 680 h 1752"/>
                <a:gd name="T34" fmla="*/ 889 w 2347"/>
                <a:gd name="T35" fmla="*/ 738 h 1752"/>
                <a:gd name="T36" fmla="*/ 904 w 2347"/>
                <a:gd name="T37" fmla="*/ 763 h 1752"/>
                <a:gd name="T38" fmla="*/ 1013 w 2347"/>
                <a:gd name="T39" fmla="*/ 863 h 1752"/>
                <a:gd name="T40" fmla="*/ 1078 w 2347"/>
                <a:gd name="T41" fmla="*/ 993 h 1752"/>
                <a:gd name="T42" fmla="*/ 1163 w 2347"/>
                <a:gd name="T43" fmla="*/ 1035 h 1752"/>
                <a:gd name="T44" fmla="*/ 1233 w 2347"/>
                <a:gd name="T45" fmla="*/ 1025 h 1752"/>
                <a:gd name="T46" fmla="*/ 1346 w 2347"/>
                <a:gd name="T47" fmla="*/ 1044 h 1752"/>
                <a:gd name="T48" fmla="*/ 1481 w 2347"/>
                <a:gd name="T49" fmla="*/ 934 h 1752"/>
                <a:gd name="T50" fmla="*/ 1437 w 2347"/>
                <a:gd name="T51" fmla="*/ 933 h 1752"/>
                <a:gd name="T52" fmla="*/ 1397 w 2347"/>
                <a:gd name="T53" fmla="*/ 946 h 1752"/>
                <a:gd name="T54" fmla="*/ 1349 w 2347"/>
                <a:gd name="T55" fmla="*/ 859 h 1752"/>
                <a:gd name="T56" fmla="*/ 1400 w 2347"/>
                <a:gd name="T57" fmla="*/ 712 h 1752"/>
                <a:gd name="T58" fmla="*/ 1457 w 2347"/>
                <a:gd name="T59" fmla="*/ 690 h 1752"/>
                <a:gd name="T60" fmla="*/ 1517 w 2347"/>
                <a:gd name="T61" fmla="*/ 646 h 1752"/>
                <a:gd name="T62" fmla="*/ 1581 w 2347"/>
                <a:gd name="T63" fmla="*/ 652 h 1752"/>
                <a:gd name="T64" fmla="*/ 1618 w 2347"/>
                <a:gd name="T65" fmla="*/ 761 h 1752"/>
                <a:gd name="T66" fmla="*/ 1777 w 2347"/>
                <a:gd name="T67" fmla="*/ 855 h 1752"/>
                <a:gd name="T68" fmla="*/ 1717 w 2347"/>
                <a:gd name="T69" fmla="*/ 740 h 1752"/>
                <a:gd name="T70" fmla="*/ 1669 w 2347"/>
                <a:gd name="T71" fmla="*/ 699 h 1752"/>
                <a:gd name="T72" fmla="*/ 1682 w 2347"/>
                <a:gd name="T73" fmla="*/ 361 h 1752"/>
                <a:gd name="T74" fmla="*/ 1707 w 2347"/>
                <a:gd name="T75" fmla="*/ 241 h 1752"/>
                <a:gd name="T76" fmla="*/ 1799 w 2347"/>
                <a:gd name="T77" fmla="*/ 150 h 1752"/>
                <a:gd name="T78" fmla="*/ 1861 w 2347"/>
                <a:gd name="T79" fmla="*/ 0 h 1752"/>
                <a:gd name="T80" fmla="*/ 1994 w 2347"/>
                <a:gd name="T81" fmla="*/ 34 h 1752"/>
                <a:gd name="T82" fmla="*/ 2110 w 2347"/>
                <a:gd name="T83" fmla="*/ 110 h 1752"/>
                <a:gd name="T84" fmla="*/ 2133 w 2347"/>
                <a:gd name="T85" fmla="*/ 218 h 1752"/>
                <a:gd name="T86" fmla="*/ 2157 w 2347"/>
                <a:gd name="T87" fmla="*/ 254 h 1752"/>
                <a:gd name="T88" fmla="*/ 2146 w 2347"/>
                <a:gd name="T89" fmla="*/ 387 h 1752"/>
                <a:gd name="T90" fmla="*/ 2208 w 2347"/>
                <a:gd name="T91" fmla="*/ 401 h 1752"/>
                <a:gd name="T92" fmla="*/ 2240 w 2347"/>
                <a:gd name="T93" fmla="*/ 538 h 1752"/>
                <a:gd name="T94" fmla="*/ 2206 w 2347"/>
                <a:gd name="T95" fmla="*/ 668 h 1752"/>
                <a:gd name="T96" fmla="*/ 2150 w 2347"/>
                <a:gd name="T97" fmla="*/ 671 h 1752"/>
                <a:gd name="T98" fmla="*/ 2092 w 2347"/>
                <a:gd name="T99" fmla="*/ 718 h 1752"/>
                <a:gd name="T100" fmla="*/ 2112 w 2347"/>
                <a:gd name="T101" fmla="*/ 761 h 1752"/>
                <a:gd name="T102" fmla="*/ 2227 w 2347"/>
                <a:gd name="T103" fmla="*/ 878 h 1752"/>
                <a:gd name="T104" fmla="*/ 2314 w 2347"/>
                <a:gd name="T105" fmla="*/ 1059 h 1752"/>
                <a:gd name="T106" fmla="*/ 2343 w 2347"/>
                <a:gd name="T107" fmla="*/ 1284 h 1752"/>
                <a:gd name="T108" fmla="*/ 1151 w 2347"/>
                <a:gd name="T109" fmla="*/ 1628 h 1752"/>
                <a:gd name="T110" fmla="*/ 1085 w 2347"/>
                <a:gd name="T111" fmla="*/ 1704 h 1752"/>
                <a:gd name="T112" fmla="*/ 1025 w 2347"/>
                <a:gd name="T113" fmla="*/ 1749 h 17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347"/>
                <a:gd name="T172" fmla="*/ 0 h 1752"/>
                <a:gd name="T173" fmla="*/ 2347 w 2347"/>
                <a:gd name="T174" fmla="*/ 1752 h 175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347" h="1752">
                  <a:moveTo>
                    <a:pt x="146" y="1610"/>
                  </a:moveTo>
                  <a:lnTo>
                    <a:pt x="116" y="1571"/>
                  </a:lnTo>
                  <a:lnTo>
                    <a:pt x="88" y="1515"/>
                  </a:lnTo>
                  <a:lnTo>
                    <a:pt x="63" y="1449"/>
                  </a:lnTo>
                  <a:lnTo>
                    <a:pt x="42" y="1381"/>
                  </a:lnTo>
                  <a:lnTo>
                    <a:pt x="25" y="1316"/>
                  </a:lnTo>
                  <a:lnTo>
                    <a:pt x="12" y="1261"/>
                  </a:lnTo>
                  <a:lnTo>
                    <a:pt x="3" y="1223"/>
                  </a:lnTo>
                  <a:lnTo>
                    <a:pt x="1" y="1209"/>
                  </a:lnTo>
                  <a:lnTo>
                    <a:pt x="0" y="1152"/>
                  </a:lnTo>
                  <a:lnTo>
                    <a:pt x="1" y="1095"/>
                  </a:lnTo>
                  <a:lnTo>
                    <a:pt x="7" y="1040"/>
                  </a:lnTo>
                  <a:lnTo>
                    <a:pt x="16" y="987"/>
                  </a:lnTo>
                  <a:lnTo>
                    <a:pt x="23" y="956"/>
                  </a:lnTo>
                  <a:lnTo>
                    <a:pt x="32" y="926"/>
                  </a:lnTo>
                  <a:lnTo>
                    <a:pt x="42" y="896"/>
                  </a:lnTo>
                  <a:lnTo>
                    <a:pt x="55" y="866"/>
                  </a:lnTo>
                  <a:lnTo>
                    <a:pt x="67" y="837"/>
                  </a:lnTo>
                  <a:lnTo>
                    <a:pt x="81" y="808"/>
                  </a:lnTo>
                  <a:lnTo>
                    <a:pt x="96" y="781"/>
                  </a:lnTo>
                  <a:lnTo>
                    <a:pt x="112" y="754"/>
                  </a:lnTo>
                  <a:lnTo>
                    <a:pt x="128" y="727"/>
                  </a:lnTo>
                  <a:lnTo>
                    <a:pt x="147" y="701"/>
                  </a:lnTo>
                  <a:lnTo>
                    <a:pt x="167" y="676"/>
                  </a:lnTo>
                  <a:lnTo>
                    <a:pt x="187" y="652"/>
                  </a:lnTo>
                  <a:lnTo>
                    <a:pt x="208" y="627"/>
                  </a:lnTo>
                  <a:lnTo>
                    <a:pt x="231" y="604"/>
                  </a:lnTo>
                  <a:lnTo>
                    <a:pt x="254" y="581"/>
                  </a:lnTo>
                  <a:lnTo>
                    <a:pt x="279" y="559"/>
                  </a:lnTo>
                  <a:lnTo>
                    <a:pt x="282" y="181"/>
                  </a:lnTo>
                  <a:lnTo>
                    <a:pt x="282" y="165"/>
                  </a:lnTo>
                  <a:lnTo>
                    <a:pt x="287" y="151"/>
                  </a:lnTo>
                  <a:lnTo>
                    <a:pt x="294" y="139"/>
                  </a:lnTo>
                  <a:lnTo>
                    <a:pt x="305" y="128"/>
                  </a:lnTo>
                  <a:lnTo>
                    <a:pt x="317" y="119"/>
                  </a:lnTo>
                  <a:lnTo>
                    <a:pt x="329" y="110"/>
                  </a:lnTo>
                  <a:lnTo>
                    <a:pt x="342" y="102"/>
                  </a:lnTo>
                  <a:lnTo>
                    <a:pt x="353" y="94"/>
                  </a:lnTo>
                  <a:lnTo>
                    <a:pt x="375" y="83"/>
                  </a:lnTo>
                  <a:lnTo>
                    <a:pt x="399" y="72"/>
                  </a:lnTo>
                  <a:lnTo>
                    <a:pt x="422" y="64"/>
                  </a:lnTo>
                  <a:lnTo>
                    <a:pt x="446" y="57"/>
                  </a:lnTo>
                  <a:lnTo>
                    <a:pt x="470" y="50"/>
                  </a:lnTo>
                  <a:lnTo>
                    <a:pt x="495" y="46"/>
                  </a:lnTo>
                  <a:lnTo>
                    <a:pt x="520" y="44"/>
                  </a:lnTo>
                  <a:lnTo>
                    <a:pt x="546" y="42"/>
                  </a:lnTo>
                  <a:lnTo>
                    <a:pt x="559" y="31"/>
                  </a:lnTo>
                  <a:lnTo>
                    <a:pt x="572" y="24"/>
                  </a:lnTo>
                  <a:lnTo>
                    <a:pt x="587" y="19"/>
                  </a:lnTo>
                  <a:lnTo>
                    <a:pt x="604" y="16"/>
                  </a:lnTo>
                  <a:lnTo>
                    <a:pt x="620" y="16"/>
                  </a:lnTo>
                  <a:lnTo>
                    <a:pt x="636" y="18"/>
                  </a:lnTo>
                  <a:lnTo>
                    <a:pt x="652" y="22"/>
                  </a:lnTo>
                  <a:lnTo>
                    <a:pt x="667" y="27"/>
                  </a:lnTo>
                  <a:lnTo>
                    <a:pt x="677" y="35"/>
                  </a:lnTo>
                  <a:lnTo>
                    <a:pt x="685" y="46"/>
                  </a:lnTo>
                  <a:lnTo>
                    <a:pt x="690" y="57"/>
                  </a:lnTo>
                  <a:lnTo>
                    <a:pt x="691" y="71"/>
                  </a:lnTo>
                  <a:lnTo>
                    <a:pt x="700" y="68"/>
                  </a:lnTo>
                  <a:lnTo>
                    <a:pt x="708" y="65"/>
                  </a:lnTo>
                  <a:lnTo>
                    <a:pt x="717" y="65"/>
                  </a:lnTo>
                  <a:lnTo>
                    <a:pt x="727" y="65"/>
                  </a:lnTo>
                  <a:lnTo>
                    <a:pt x="736" y="67"/>
                  </a:lnTo>
                  <a:lnTo>
                    <a:pt x="745" y="69"/>
                  </a:lnTo>
                  <a:lnTo>
                    <a:pt x="753" y="72"/>
                  </a:lnTo>
                  <a:lnTo>
                    <a:pt x="761" y="76"/>
                  </a:lnTo>
                  <a:lnTo>
                    <a:pt x="768" y="86"/>
                  </a:lnTo>
                  <a:lnTo>
                    <a:pt x="775" y="95"/>
                  </a:lnTo>
                  <a:lnTo>
                    <a:pt x="781" y="105"/>
                  </a:lnTo>
                  <a:lnTo>
                    <a:pt x="786" y="114"/>
                  </a:lnTo>
                  <a:lnTo>
                    <a:pt x="790" y="125"/>
                  </a:lnTo>
                  <a:lnTo>
                    <a:pt x="791" y="136"/>
                  </a:lnTo>
                  <a:lnTo>
                    <a:pt x="791" y="149"/>
                  </a:lnTo>
                  <a:lnTo>
                    <a:pt x="787" y="161"/>
                  </a:lnTo>
                  <a:lnTo>
                    <a:pt x="785" y="168"/>
                  </a:lnTo>
                  <a:lnTo>
                    <a:pt x="781" y="176"/>
                  </a:lnTo>
                  <a:lnTo>
                    <a:pt x="777" y="183"/>
                  </a:lnTo>
                  <a:lnTo>
                    <a:pt x="773" y="189"/>
                  </a:lnTo>
                  <a:lnTo>
                    <a:pt x="768" y="195"/>
                  </a:lnTo>
                  <a:lnTo>
                    <a:pt x="762" y="200"/>
                  </a:lnTo>
                  <a:lnTo>
                    <a:pt x="756" y="206"/>
                  </a:lnTo>
                  <a:lnTo>
                    <a:pt x="750" y="210"/>
                  </a:lnTo>
                  <a:lnTo>
                    <a:pt x="752" y="230"/>
                  </a:lnTo>
                  <a:lnTo>
                    <a:pt x="757" y="251"/>
                  </a:lnTo>
                  <a:lnTo>
                    <a:pt x="762" y="271"/>
                  </a:lnTo>
                  <a:lnTo>
                    <a:pt x="766" y="293"/>
                  </a:lnTo>
                  <a:lnTo>
                    <a:pt x="771" y="339"/>
                  </a:lnTo>
                  <a:lnTo>
                    <a:pt x="771" y="384"/>
                  </a:lnTo>
                  <a:lnTo>
                    <a:pt x="767" y="428"/>
                  </a:lnTo>
                  <a:lnTo>
                    <a:pt x="760" y="472"/>
                  </a:lnTo>
                  <a:lnTo>
                    <a:pt x="748" y="514"/>
                  </a:lnTo>
                  <a:lnTo>
                    <a:pt x="735" y="555"/>
                  </a:lnTo>
                  <a:lnTo>
                    <a:pt x="718" y="594"/>
                  </a:lnTo>
                  <a:lnTo>
                    <a:pt x="699" y="631"/>
                  </a:lnTo>
                  <a:lnTo>
                    <a:pt x="705" y="637"/>
                  </a:lnTo>
                  <a:lnTo>
                    <a:pt x="711" y="642"/>
                  </a:lnTo>
                  <a:lnTo>
                    <a:pt x="718" y="646"/>
                  </a:lnTo>
                  <a:lnTo>
                    <a:pt x="726" y="648"/>
                  </a:lnTo>
                  <a:lnTo>
                    <a:pt x="731" y="643"/>
                  </a:lnTo>
                  <a:lnTo>
                    <a:pt x="737" y="638"/>
                  </a:lnTo>
                  <a:lnTo>
                    <a:pt x="742" y="634"/>
                  </a:lnTo>
                  <a:lnTo>
                    <a:pt x="748" y="628"/>
                  </a:lnTo>
                  <a:lnTo>
                    <a:pt x="755" y="626"/>
                  </a:lnTo>
                  <a:lnTo>
                    <a:pt x="760" y="624"/>
                  </a:lnTo>
                  <a:lnTo>
                    <a:pt x="767" y="624"/>
                  </a:lnTo>
                  <a:lnTo>
                    <a:pt x="773" y="627"/>
                  </a:lnTo>
                  <a:lnTo>
                    <a:pt x="778" y="630"/>
                  </a:lnTo>
                  <a:lnTo>
                    <a:pt x="783" y="634"/>
                  </a:lnTo>
                  <a:lnTo>
                    <a:pt x="788" y="639"/>
                  </a:lnTo>
                  <a:lnTo>
                    <a:pt x="793" y="645"/>
                  </a:lnTo>
                  <a:lnTo>
                    <a:pt x="798" y="649"/>
                  </a:lnTo>
                  <a:lnTo>
                    <a:pt x="803" y="650"/>
                  </a:lnTo>
                  <a:lnTo>
                    <a:pt x="808" y="649"/>
                  </a:lnTo>
                  <a:lnTo>
                    <a:pt x="813" y="642"/>
                  </a:lnTo>
                  <a:lnTo>
                    <a:pt x="826" y="645"/>
                  </a:lnTo>
                  <a:lnTo>
                    <a:pt x="836" y="650"/>
                  </a:lnTo>
                  <a:lnTo>
                    <a:pt x="845" y="660"/>
                  </a:lnTo>
                  <a:lnTo>
                    <a:pt x="853" y="669"/>
                  </a:lnTo>
                  <a:lnTo>
                    <a:pt x="861" y="680"/>
                  </a:lnTo>
                  <a:lnTo>
                    <a:pt x="868" y="691"/>
                  </a:lnTo>
                  <a:lnTo>
                    <a:pt x="876" y="702"/>
                  </a:lnTo>
                  <a:lnTo>
                    <a:pt x="884" y="712"/>
                  </a:lnTo>
                  <a:lnTo>
                    <a:pt x="887" y="717"/>
                  </a:lnTo>
                  <a:lnTo>
                    <a:pt x="889" y="724"/>
                  </a:lnTo>
                  <a:lnTo>
                    <a:pt x="891" y="729"/>
                  </a:lnTo>
                  <a:lnTo>
                    <a:pt x="889" y="738"/>
                  </a:lnTo>
                  <a:lnTo>
                    <a:pt x="873" y="761"/>
                  </a:lnTo>
                  <a:lnTo>
                    <a:pt x="877" y="765"/>
                  </a:lnTo>
                  <a:lnTo>
                    <a:pt x="882" y="768"/>
                  </a:lnTo>
                  <a:lnTo>
                    <a:pt x="887" y="768"/>
                  </a:lnTo>
                  <a:lnTo>
                    <a:pt x="893" y="766"/>
                  </a:lnTo>
                  <a:lnTo>
                    <a:pt x="899" y="765"/>
                  </a:lnTo>
                  <a:lnTo>
                    <a:pt x="904" y="763"/>
                  </a:lnTo>
                  <a:lnTo>
                    <a:pt x="911" y="763"/>
                  </a:lnTo>
                  <a:lnTo>
                    <a:pt x="916" y="766"/>
                  </a:lnTo>
                  <a:lnTo>
                    <a:pt x="936" y="784"/>
                  </a:lnTo>
                  <a:lnTo>
                    <a:pt x="956" y="802"/>
                  </a:lnTo>
                  <a:lnTo>
                    <a:pt x="977" y="822"/>
                  </a:lnTo>
                  <a:lnTo>
                    <a:pt x="995" y="841"/>
                  </a:lnTo>
                  <a:lnTo>
                    <a:pt x="1013" y="863"/>
                  </a:lnTo>
                  <a:lnTo>
                    <a:pt x="1028" y="886"/>
                  </a:lnTo>
                  <a:lnTo>
                    <a:pt x="1040" y="911"/>
                  </a:lnTo>
                  <a:lnTo>
                    <a:pt x="1049" y="937"/>
                  </a:lnTo>
                  <a:lnTo>
                    <a:pt x="1047" y="948"/>
                  </a:lnTo>
                  <a:lnTo>
                    <a:pt x="1052" y="961"/>
                  </a:lnTo>
                  <a:lnTo>
                    <a:pt x="1063" y="976"/>
                  </a:lnTo>
                  <a:lnTo>
                    <a:pt x="1078" y="993"/>
                  </a:lnTo>
                  <a:lnTo>
                    <a:pt x="1094" y="1008"/>
                  </a:lnTo>
                  <a:lnTo>
                    <a:pt x="1112" y="1021"/>
                  </a:lnTo>
                  <a:lnTo>
                    <a:pt x="1127" y="1033"/>
                  </a:lnTo>
                  <a:lnTo>
                    <a:pt x="1139" y="1042"/>
                  </a:lnTo>
                  <a:lnTo>
                    <a:pt x="1148" y="1039"/>
                  </a:lnTo>
                  <a:lnTo>
                    <a:pt x="1155" y="1036"/>
                  </a:lnTo>
                  <a:lnTo>
                    <a:pt x="1163" y="1035"/>
                  </a:lnTo>
                  <a:lnTo>
                    <a:pt x="1170" y="1033"/>
                  </a:lnTo>
                  <a:lnTo>
                    <a:pt x="1178" y="1032"/>
                  </a:lnTo>
                  <a:lnTo>
                    <a:pt x="1185" y="1031"/>
                  </a:lnTo>
                  <a:lnTo>
                    <a:pt x="1193" y="1028"/>
                  </a:lnTo>
                  <a:lnTo>
                    <a:pt x="1200" y="1024"/>
                  </a:lnTo>
                  <a:lnTo>
                    <a:pt x="1216" y="1025"/>
                  </a:lnTo>
                  <a:lnTo>
                    <a:pt x="1233" y="1025"/>
                  </a:lnTo>
                  <a:lnTo>
                    <a:pt x="1249" y="1025"/>
                  </a:lnTo>
                  <a:lnTo>
                    <a:pt x="1266" y="1027"/>
                  </a:lnTo>
                  <a:lnTo>
                    <a:pt x="1282" y="1029"/>
                  </a:lnTo>
                  <a:lnTo>
                    <a:pt x="1297" y="1033"/>
                  </a:lnTo>
                  <a:lnTo>
                    <a:pt x="1312" y="1042"/>
                  </a:lnTo>
                  <a:lnTo>
                    <a:pt x="1325" y="1054"/>
                  </a:lnTo>
                  <a:lnTo>
                    <a:pt x="1346" y="1044"/>
                  </a:lnTo>
                  <a:lnTo>
                    <a:pt x="1369" y="1033"/>
                  </a:lnTo>
                  <a:lnTo>
                    <a:pt x="1389" y="1020"/>
                  </a:lnTo>
                  <a:lnTo>
                    <a:pt x="1409" y="1006"/>
                  </a:lnTo>
                  <a:lnTo>
                    <a:pt x="1428" y="990"/>
                  </a:lnTo>
                  <a:lnTo>
                    <a:pt x="1447" y="973"/>
                  </a:lnTo>
                  <a:lnTo>
                    <a:pt x="1465" y="954"/>
                  </a:lnTo>
                  <a:lnTo>
                    <a:pt x="1481" y="934"/>
                  </a:lnTo>
                  <a:lnTo>
                    <a:pt x="1475" y="931"/>
                  </a:lnTo>
                  <a:lnTo>
                    <a:pt x="1468" y="928"/>
                  </a:lnTo>
                  <a:lnTo>
                    <a:pt x="1461" y="926"/>
                  </a:lnTo>
                  <a:lnTo>
                    <a:pt x="1455" y="924"/>
                  </a:lnTo>
                  <a:lnTo>
                    <a:pt x="1448" y="924"/>
                  </a:lnTo>
                  <a:lnTo>
                    <a:pt x="1442" y="927"/>
                  </a:lnTo>
                  <a:lnTo>
                    <a:pt x="1437" y="933"/>
                  </a:lnTo>
                  <a:lnTo>
                    <a:pt x="1433" y="941"/>
                  </a:lnTo>
                  <a:lnTo>
                    <a:pt x="1428" y="945"/>
                  </a:lnTo>
                  <a:lnTo>
                    <a:pt x="1422" y="948"/>
                  </a:lnTo>
                  <a:lnTo>
                    <a:pt x="1416" y="949"/>
                  </a:lnTo>
                  <a:lnTo>
                    <a:pt x="1410" y="948"/>
                  </a:lnTo>
                  <a:lnTo>
                    <a:pt x="1404" y="948"/>
                  </a:lnTo>
                  <a:lnTo>
                    <a:pt x="1397" y="946"/>
                  </a:lnTo>
                  <a:lnTo>
                    <a:pt x="1391" y="945"/>
                  </a:lnTo>
                  <a:lnTo>
                    <a:pt x="1385" y="943"/>
                  </a:lnTo>
                  <a:lnTo>
                    <a:pt x="1372" y="935"/>
                  </a:lnTo>
                  <a:lnTo>
                    <a:pt x="1364" y="924"/>
                  </a:lnTo>
                  <a:lnTo>
                    <a:pt x="1356" y="911"/>
                  </a:lnTo>
                  <a:lnTo>
                    <a:pt x="1349" y="897"/>
                  </a:lnTo>
                  <a:lnTo>
                    <a:pt x="1349" y="859"/>
                  </a:lnTo>
                  <a:lnTo>
                    <a:pt x="1359" y="825"/>
                  </a:lnTo>
                  <a:lnTo>
                    <a:pt x="1370" y="791"/>
                  </a:lnTo>
                  <a:lnTo>
                    <a:pt x="1376" y="754"/>
                  </a:lnTo>
                  <a:lnTo>
                    <a:pt x="1381" y="743"/>
                  </a:lnTo>
                  <a:lnTo>
                    <a:pt x="1387" y="732"/>
                  </a:lnTo>
                  <a:lnTo>
                    <a:pt x="1394" y="721"/>
                  </a:lnTo>
                  <a:lnTo>
                    <a:pt x="1400" y="712"/>
                  </a:lnTo>
                  <a:lnTo>
                    <a:pt x="1407" y="702"/>
                  </a:lnTo>
                  <a:lnTo>
                    <a:pt x="1416" y="694"/>
                  </a:lnTo>
                  <a:lnTo>
                    <a:pt x="1426" y="688"/>
                  </a:lnTo>
                  <a:lnTo>
                    <a:pt x="1437" y="686"/>
                  </a:lnTo>
                  <a:lnTo>
                    <a:pt x="1445" y="686"/>
                  </a:lnTo>
                  <a:lnTo>
                    <a:pt x="1451" y="687"/>
                  </a:lnTo>
                  <a:lnTo>
                    <a:pt x="1457" y="690"/>
                  </a:lnTo>
                  <a:lnTo>
                    <a:pt x="1463" y="694"/>
                  </a:lnTo>
                  <a:lnTo>
                    <a:pt x="1470" y="683"/>
                  </a:lnTo>
                  <a:lnTo>
                    <a:pt x="1478" y="672"/>
                  </a:lnTo>
                  <a:lnTo>
                    <a:pt x="1486" y="664"/>
                  </a:lnTo>
                  <a:lnTo>
                    <a:pt x="1496" y="657"/>
                  </a:lnTo>
                  <a:lnTo>
                    <a:pt x="1506" y="650"/>
                  </a:lnTo>
                  <a:lnTo>
                    <a:pt x="1517" y="646"/>
                  </a:lnTo>
                  <a:lnTo>
                    <a:pt x="1528" y="642"/>
                  </a:lnTo>
                  <a:lnTo>
                    <a:pt x="1541" y="641"/>
                  </a:lnTo>
                  <a:lnTo>
                    <a:pt x="1550" y="641"/>
                  </a:lnTo>
                  <a:lnTo>
                    <a:pt x="1558" y="642"/>
                  </a:lnTo>
                  <a:lnTo>
                    <a:pt x="1566" y="643"/>
                  </a:lnTo>
                  <a:lnTo>
                    <a:pt x="1573" y="648"/>
                  </a:lnTo>
                  <a:lnTo>
                    <a:pt x="1581" y="652"/>
                  </a:lnTo>
                  <a:lnTo>
                    <a:pt x="1587" y="656"/>
                  </a:lnTo>
                  <a:lnTo>
                    <a:pt x="1593" y="661"/>
                  </a:lnTo>
                  <a:lnTo>
                    <a:pt x="1599" y="668"/>
                  </a:lnTo>
                  <a:lnTo>
                    <a:pt x="1608" y="690"/>
                  </a:lnTo>
                  <a:lnTo>
                    <a:pt x="1614" y="713"/>
                  </a:lnTo>
                  <a:lnTo>
                    <a:pt x="1617" y="736"/>
                  </a:lnTo>
                  <a:lnTo>
                    <a:pt x="1618" y="761"/>
                  </a:lnTo>
                  <a:lnTo>
                    <a:pt x="1641" y="774"/>
                  </a:lnTo>
                  <a:lnTo>
                    <a:pt x="1666" y="789"/>
                  </a:lnTo>
                  <a:lnTo>
                    <a:pt x="1693" y="806"/>
                  </a:lnTo>
                  <a:lnTo>
                    <a:pt x="1719" y="821"/>
                  </a:lnTo>
                  <a:lnTo>
                    <a:pt x="1744" y="836"/>
                  </a:lnTo>
                  <a:lnTo>
                    <a:pt x="1763" y="847"/>
                  </a:lnTo>
                  <a:lnTo>
                    <a:pt x="1777" y="855"/>
                  </a:lnTo>
                  <a:lnTo>
                    <a:pt x="1782" y="858"/>
                  </a:lnTo>
                  <a:lnTo>
                    <a:pt x="1767" y="840"/>
                  </a:lnTo>
                  <a:lnTo>
                    <a:pt x="1754" y="821"/>
                  </a:lnTo>
                  <a:lnTo>
                    <a:pt x="1743" y="802"/>
                  </a:lnTo>
                  <a:lnTo>
                    <a:pt x="1733" y="781"/>
                  </a:lnTo>
                  <a:lnTo>
                    <a:pt x="1724" y="761"/>
                  </a:lnTo>
                  <a:lnTo>
                    <a:pt x="1717" y="740"/>
                  </a:lnTo>
                  <a:lnTo>
                    <a:pt x="1709" y="718"/>
                  </a:lnTo>
                  <a:lnTo>
                    <a:pt x="1703" y="698"/>
                  </a:lnTo>
                  <a:lnTo>
                    <a:pt x="1697" y="698"/>
                  </a:lnTo>
                  <a:lnTo>
                    <a:pt x="1691" y="699"/>
                  </a:lnTo>
                  <a:lnTo>
                    <a:pt x="1683" y="699"/>
                  </a:lnTo>
                  <a:lnTo>
                    <a:pt x="1677" y="699"/>
                  </a:lnTo>
                  <a:lnTo>
                    <a:pt x="1669" y="699"/>
                  </a:lnTo>
                  <a:lnTo>
                    <a:pt x="1662" y="699"/>
                  </a:lnTo>
                  <a:lnTo>
                    <a:pt x="1656" y="698"/>
                  </a:lnTo>
                  <a:lnTo>
                    <a:pt x="1649" y="697"/>
                  </a:lnTo>
                  <a:lnTo>
                    <a:pt x="1652" y="652"/>
                  </a:lnTo>
                  <a:lnTo>
                    <a:pt x="1659" y="548"/>
                  </a:lnTo>
                  <a:lnTo>
                    <a:pt x="1669" y="435"/>
                  </a:lnTo>
                  <a:lnTo>
                    <a:pt x="1682" y="361"/>
                  </a:lnTo>
                  <a:lnTo>
                    <a:pt x="1676" y="345"/>
                  </a:lnTo>
                  <a:lnTo>
                    <a:pt x="1672" y="329"/>
                  </a:lnTo>
                  <a:lnTo>
                    <a:pt x="1671" y="309"/>
                  </a:lnTo>
                  <a:lnTo>
                    <a:pt x="1673" y="292"/>
                  </a:lnTo>
                  <a:lnTo>
                    <a:pt x="1682" y="273"/>
                  </a:lnTo>
                  <a:lnTo>
                    <a:pt x="1693" y="256"/>
                  </a:lnTo>
                  <a:lnTo>
                    <a:pt x="1707" y="241"/>
                  </a:lnTo>
                  <a:lnTo>
                    <a:pt x="1722" y="229"/>
                  </a:lnTo>
                  <a:lnTo>
                    <a:pt x="1738" y="218"/>
                  </a:lnTo>
                  <a:lnTo>
                    <a:pt x="1755" y="211"/>
                  </a:lnTo>
                  <a:lnTo>
                    <a:pt x="1774" y="206"/>
                  </a:lnTo>
                  <a:lnTo>
                    <a:pt x="1793" y="203"/>
                  </a:lnTo>
                  <a:lnTo>
                    <a:pt x="1797" y="177"/>
                  </a:lnTo>
                  <a:lnTo>
                    <a:pt x="1799" y="150"/>
                  </a:lnTo>
                  <a:lnTo>
                    <a:pt x="1802" y="123"/>
                  </a:lnTo>
                  <a:lnTo>
                    <a:pt x="1805" y="95"/>
                  </a:lnTo>
                  <a:lnTo>
                    <a:pt x="1810" y="71"/>
                  </a:lnTo>
                  <a:lnTo>
                    <a:pt x="1818" y="45"/>
                  </a:lnTo>
                  <a:lnTo>
                    <a:pt x="1828" y="22"/>
                  </a:lnTo>
                  <a:lnTo>
                    <a:pt x="1840" y="1"/>
                  </a:lnTo>
                  <a:lnTo>
                    <a:pt x="1861" y="0"/>
                  </a:lnTo>
                  <a:lnTo>
                    <a:pt x="1881" y="0"/>
                  </a:lnTo>
                  <a:lnTo>
                    <a:pt x="1901" y="3"/>
                  </a:lnTo>
                  <a:lnTo>
                    <a:pt x="1921" y="7"/>
                  </a:lnTo>
                  <a:lnTo>
                    <a:pt x="1940" y="12"/>
                  </a:lnTo>
                  <a:lnTo>
                    <a:pt x="1959" y="18"/>
                  </a:lnTo>
                  <a:lnTo>
                    <a:pt x="1976" y="26"/>
                  </a:lnTo>
                  <a:lnTo>
                    <a:pt x="1994" y="34"/>
                  </a:lnTo>
                  <a:lnTo>
                    <a:pt x="2011" y="44"/>
                  </a:lnTo>
                  <a:lnTo>
                    <a:pt x="2027" y="54"/>
                  </a:lnTo>
                  <a:lnTo>
                    <a:pt x="2045" y="65"/>
                  </a:lnTo>
                  <a:lnTo>
                    <a:pt x="2061" y="76"/>
                  </a:lnTo>
                  <a:lnTo>
                    <a:pt x="2077" y="87"/>
                  </a:lnTo>
                  <a:lnTo>
                    <a:pt x="2094" y="99"/>
                  </a:lnTo>
                  <a:lnTo>
                    <a:pt x="2110" y="110"/>
                  </a:lnTo>
                  <a:lnTo>
                    <a:pt x="2126" y="123"/>
                  </a:lnTo>
                  <a:lnTo>
                    <a:pt x="2143" y="143"/>
                  </a:lnTo>
                  <a:lnTo>
                    <a:pt x="2147" y="164"/>
                  </a:lnTo>
                  <a:lnTo>
                    <a:pt x="2143" y="184"/>
                  </a:lnTo>
                  <a:lnTo>
                    <a:pt x="2141" y="203"/>
                  </a:lnTo>
                  <a:lnTo>
                    <a:pt x="2136" y="211"/>
                  </a:lnTo>
                  <a:lnTo>
                    <a:pt x="2133" y="218"/>
                  </a:lnTo>
                  <a:lnTo>
                    <a:pt x="2133" y="226"/>
                  </a:lnTo>
                  <a:lnTo>
                    <a:pt x="2131" y="239"/>
                  </a:lnTo>
                  <a:lnTo>
                    <a:pt x="2136" y="243"/>
                  </a:lnTo>
                  <a:lnTo>
                    <a:pt x="2141" y="245"/>
                  </a:lnTo>
                  <a:lnTo>
                    <a:pt x="2146" y="249"/>
                  </a:lnTo>
                  <a:lnTo>
                    <a:pt x="2152" y="252"/>
                  </a:lnTo>
                  <a:lnTo>
                    <a:pt x="2157" y="254"/>
                  </a:lnTo>
                  <a:lnTo>
                    <a:pt x="2162" y="256"/>
                  </a:lnTo>
                  <a:lnTo>
                    <a:pt x="2168" y="258"/>
                  </a:lnTo>
                  <a:lnTo>
                    <a:pt x="2173" y="259"/>
                  </a:lnTo>
                  <a:lnTo>
                    <a:pt x="2168" y="293"/>
                  </a:lnTo>
                  <a:lnTo>
                    <a:pt x="2160" y="334"/>
                  </a:lnTo>
                  <a:lnTo>
                    <a:pt x="2151" y="369"/>
                  </a:lnTo>
                  <a:lnTo>
                    <a:pt x="2146" y="387"/>
                  </a:lnTo>
                  <a:lnTo>
                    <a:pt x="2155" y="386"/>
                  </a:lnTo>
                  <a:lnTo>
                    <a:pt x="2163" y="386"/>
                  </a:lnTo>
                  <a:lnTo>
                    <a:pt x="2172" y="386"/>
                  </a:lnTo>
                  <a:lnTo>
                    <a:pt x="2182" y="389"/>
                  </a:lnTo>
                  <a:lnTo>
                    <a:pt x="2191" y="391"/>
                  </a:lnTo>
                  <a:lnTo>
                    <a:pt x="2200" y="395"/>
                  </a:lnTo>
                  <a:lnTo>
                    <a:pt x="2208" y="401"/>
                  </a:lnTo>
                  <a:lnTo>
                    <a:pt x="2216" y="406"/>
                  </a:lnTo>
                  <a:lnTo>
                    <a:pt x="2235" y="429"/>
                  </a:lnTo>
                  <a:lnTo>
                    <a:pt x="2245" y="458"/>
                  </a:lnTo>
                  <a:lnTo>
                    <a:pt x="2246" y="489"/>
                  </a:lnTo>
                  <a:lnTo>
                    <a:pt x="2243" y="519"/>
                  </a:lnTo>
                  <a:lnTo>
                    <a:pt x="2236" y="529"/>
                  </a:lnTo>
                  <a:lnTo>
                    <a:pt x="2240" y="538"/>
                  </a:lnTo>
                  <a:lnTo>
                    <a:pt x="2245" y="548"/>
                  </a:lnTo>
                  <a:lnTo>
                    <a:pt x="2247" y="559"/>
                  </a:lnTo>
                  <a:lnTo>
                    <a:pt x="2247" y="589"/>
                  </a:lnTo>
                  <a:lnTo>
                    <a:pt x="2243" y="619"/>
                  </a:lnTo>
                  <a:lnTo>
                    <a:pt x="2233" y="645"/>
                  </a:lnTo>
                  <a:lnTo>
                    <a:pt x="2213" y="664"/>
                  </a:lnTo>
                  <a:lnTo>
                    <a:pt x="2206" y="668"/>
                  </a:lnTo>
                  <a:lnTo>
                    <a:pt x="2198" y="671"/>
                  </a:lnTo>
                  <a:lnTo>
                    <a:pt x="2191" y="673"/>
                  </a:lnTo>
                  <a:lnTo>
                    <a:pt x="2182" y="675"/>
                  </a:lnTo>
                  <a:lnTo>
                    <a:pt x="2175" y="676"/>
                  </a:lnTo>
                  <a:lnTo>
                    <a:pt x="2166" y="676"/>
                  </a:lnTo>
                  <a:lnTo>
                    <a:pt x="2157" y="673"/>
                  </a:lnTo>
                  <a:lnTo>
                    <a:pt x="2150" y="671"/>
                  </a:lnTo>
                  <a:lnTo>
                    <a:pt x="2146" y="691"/>
                  </a:lnTo>
                  <a:lnTo>
                    <a:pt x="2138" y="706"/>
                  </a:lnTo>
                  <a:lnTo>
                    <a:pt x="2129" y="714"/>
                  </a:lnTo>
                  <a:lnTo>
                    <a:pt x="2119" y="718"/>
                  </a:lnTo>
                  <a:lnTo>
                    <a:pt x="2107" y="721"/>
                  </a:lnTo>
                  <a:lnTo>
                    <a:pt x="2099" y="720"/>
                  </a:lnTo>
                  <a:lnTo>
                    <a:pt x="2092" y="718"/>
                  </a:lnTo>
                  <a:lnTo>
                    <a:pt x="2090" y="718"/>
                  </a:lnTo>
                  <a:lnTo>
                    <a:pt x="2091" y="727"/>
                  </a:lnTo>
                  <a:lnTo>
                    <a:pt x="2094" y="735"/>
                  </a:lnTo>
                  <a:lnTo>
                    <a:pt x="2097" y="742"/>
                  </a:lnTo>
                  <a:lnTo>
                    <a:pt x="2101" y="748"/>
                  </a:lnTo>
                  <a:lnTo>
                    <a:pt x="2107" y="754"/>
                  </a:lnTo>
                  <a:lnTo>
                    <a:pt x="2112" y="761"/>
                  </a:lnTo>
                  <a:lnTo>
                    <a:pt x="2120" y="765"/>
                  </a:lnTo>
                  <a:lnTo>
                    <a:pt x="2127" y="769"/>
                  </a:lnTo>
                  <a:lnTo>
                    <a:pt x="2150" y="789"/>
                  </a:lnTo>
                  <a:lnTo>
                    <a:pt x="2171" y="810"/>
                  </a:lnTo>
                  <a:lnTo>
                    <a:pt x="2191" y="832"/>
                  </a:lnTo>
                  <a:lnTo>
                    <a:pt x="2210" y="855"/>
                  </a:lnTo>
                  <a:lnTo>
                    <a:pt x="2227" y="878"/>
                  </a:lnTo>
                  <a:lnTo>
                    <a:pt x="2243" y="903"/>
                  </a:lnTo>
                  <a:lnTo>
                    <a:pt x="2258" y="927"/>
                  </a:lnTo>
                  <a:lnTo>
                    <a:pt x="2272" y="953"/>
                  </a:lnTo>
                  <a:lnTo>
                    <a:pt x="2284" y="979"/>
                  </a:lnTo>
                  <a:lnTo>
                    <a:pt x="2296" y="1005"/>
                  </a:lnTo>
                  <a:lnTo>
                    <a:pt x="2306" y="1032"/>
                  </a:lnTo>
                  <a:lnTo>
                    <a:pt x="2314" y="1059"/>
                  </a:lnTo>
                  <a:lnTo>
                    <a:pt x="2322" y="1088"/>
                  </a:lnTo>
                  <a:lnTo>
                    <a:pt x="2328" y="1117"/>
                  </a:lnTo>
                  <a:lnTo>
                    <a:pt x="2334" y="1145"/>
                  </a:lnTo>
                  <a:lnTo>
                    <a:pt x="2338" y="1174"/>
                  </a:lnTo>
                  <a:lnTo>
                    <a:pt x="2339" y="1189"/>
                  </a:lnTo>
                  <a:lnTo>
                    <a:pt x="2341" y="1227"/>
                  </a:lnTo>
                  <a:lnTo>
                    <a:pt x="2343" y="1284"/>
                  </a:lnTo>
                  <a:lnTo>
                    <a:pt x="2346" y="1352"/>
                  </a:lnTo>
                  <a:lnTo>
                    <a:pt x="2347" y="1436"/>
                  </a:lnTo>
                  <a:lnTo>
                    <a:pt x="2346" y="1515"/>
                  </a:lnTo>
                  <a:lnTo>
                    <a:pt x="2342" y="1576"/>
                  </a:lnTo>
                  <a:lnTo>
                    <a:pt x="2334" y="1610"/>
                  </a:lnTo>
                  <a:lnTo>
                    <a:pt x="1148" y="1612"/>
                  </a:lnTo>
                  <a:lnTo>
                    <a:pt x="1151" y="1628"/>
                  </a:lnTo>
                  <a:lnTo>
                    <a:pt x="1150" y="1643"/>
                  </a:lnTo>
                  <a:lnTo>
                    <a:pt x="1144" y="1657"/>
                  </a:lnTo>
                  <a:lnTo>
                    <a:pt x="1135" y="1669"/>
                  </a:lnTo>
                  <a:lnTo>
                    <a:pt x="1123" y="1680"/>
                  </a:lnTo>
                  <a:lnTo>
                    <a:pt x="1110" y="1688"/>
                  </a:lnTo>
                  <a:lnTo>
                    <a:pt x="1097" y="1696"/>
                  </a:lnTo>
                  <a:lnTo>
                    <a:pt x="1085" y="1704"/>
                  </a:lnTo>
                  <a:lnTo>
                    <a:pt x="1077" y="1710"/>
                  </a:lnTo>
                  <a:lnTo>
                    <a:pt x="1068" y="1717"/>
                  </a:lnTo>
                  <a:lnTo>
                    <a:pt x="1060" y="1723"/>
                  </a:lnTo>
                  <a:lnTo>
                    <a:pt x="1052" y="1732"/>
                  </a:lnTo>
                  <a:lnTo>
                    <a:pt x="1043" y="1738"/>
                  </a:lnTo>
                  <a:lnTo>
                    <a:pt x="1034" y="1745"/>
                  </a:lnTo>
                  <a:lnTo>
                    <a:pt x="1025" y="1749"/>
                  </a:lnTo>
                  <a:lnTo>
                    <a:pt x="1015" y="1752"/>
                  </a:lnTo>
                  <a:lnTo>
                    <a:pt x="374" y="1733"/>
                  </a:lnTo>
                  <a:lnTo>
                    <a:pt x="374" y="1610"/>
                  </a:lnTo>
                  <a:lnTo>
                    <a:pt x="146" y="16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55" name="Freeform 21"/>
            <p:cNvSpPr>
              <a:spLocks/>
            </p:cNvSpPr>
            <p:nvPr/>
          </p:nvSpPr>
          <p:spPr bwMode="auto">
            <a:xfrm>
              <a:off x="3451" y="1507"/>
              <a:ext cx="448" cy="488"/>
            </a:xfrm>
            <a:custGeom>
              <a:avLst/>
              <a:gdLst>
                <a:gd name="T0" fmla="*/ 363 w 448"/>
                <a:gd name="T1" fmla="*/ 37 h 488"/>
                <a:gd name="T2" fmla="*/ 373 w 448"/>
                <a:gd name="T3" fmla="*/ 44 h 488"/>
                <a:gd name="T4" fmla="*/ 389 w 448"/>
                <a:gd name="T5" fmla="*/ 43 h 488"/>
                <a:gd name="T6" fmla="*/ 405 w 448"/>
                <a:gd name="T7" fmla="*/ 43 h 488"/>
                <a:gd name="T8" fmla="*/ 423 w 448"/>
                <a:gd name="T9" fmla="*/ 49 h 488"/>
                <a:gd name="T10" fmla="*/ 442 w 448"/>
                <a:gd name="T11" fmla="*/ 67 h 488"/>
                <a:gd name="T12" fmla="*/ 447 w 448"/>
                <a:gd name="T13" fmla="*/ 90 h 488"/>
                <a:gd name="T14" fmla="*/ 430 w 448"/>
                <a:gd name="T15" fmla="*/ 109 h 488"/>
                <a:gd name="T16" fmla="*/ 407 w 448"/>
                <a:gd name="T17" fmla="*/ 123 h 488"/>
                <a:gd name="T18" fmla="*/ 377 w 448"/>
                <a:gd name="T19" fmla="*/ 131 h 488"/>
                <a:gd name="T20" fmla="*/ 344 w 448"/>
                <a:gd name="T21" fmla="*/ 134 h 488"/>
                <a:gd name="T22" fmla="*/ 312 w 448"/>
                <a:gd name="T23" fmla="*/ 134 h 488"/>
                <a:gd name="T24" fmla="*/ 279 w 448"/>
                <a:gd name="T25" fmla="*/ 131 h 488"/>
                <a:gd name="T26" fmla="*/ 246 w 448"/>
                <a:gd name="T27" fmla="*/ 127 h 488"/>
                <a:gd name="T28" fmla="*/ 213 w 448"/>
                <a:gd name="T29" fmla="*/ 122 h 488"/>
                <a:gd name="T30" fmla="*/ 181 w 448"/>
                <a:gd name="T31" fmla="*/ 118 h 488"/>
                <a:gd name="T32" fmla="*/ 153 w 448"/>
                <a:gd name="T33" fmla="*/ 142 h 488"/>
                <a:gd name="T34" fmla="*/ 146 w 448"/>
                <a:gd name="T35" fmla="*/ 201 h 488"/>
                <a:gd name="T36" fmla="*/ 142 w 448"/>
                <a:gd name="T37" fmla="*/ 235 h 488"/>
                <a:gd name="T38" fmla="*/ 131 w 448"/>
                <a:gd name="T39" fmla="*/ 244 h 488"/>
                <a:gd name="T40" fmla="*/ 121 w 448"/>
                <a:gd name="T41" fmla="*/ 242 h 488"/>
                <a:gd name="T42" fmla="*/ 109 w 448"/>
                <a:gd name="T43" fmla="*/ 225 h 488"/>
                <a:gd name="T44" fmla="*/ 95 w 448"/>
                <a:gd name="T45" fmla="*/ 220 h 488"/>
                <a:gd name="T46" fmla="*/ 81 w 448"/>
                <a:gd name="T47" fmla="*/ 220 h 488"/>
                <a:gd name="T48" fmla="*/ 66 w 448"/>
                <a:gd name="T49" fmla="*/ 219 h 488"/>
                <a:gd name="T50" fmla="*/ 52 w 448"/>
                <a:gd name="T51" fmla="*/ 223 h 488"/>
                <a:gd name="T52" fmla="*/ 31 w 448"/>
                <a:gd name="T53" fmla="*/ 254 h 488"/>
                <a:gd name="T54" fmla="*/ 24 w 448"/>
                <a:gd name="T55" fmla="*/ 328 h 488"/>
                <a:gd name="T56" fmla="*/ 40 w 448"/>
                <a:gd name="T57" fmla="*/ 379 h 488"/>
                <a:gd name="T58" fmla="*/ 31 w 448"/>
                <a:gd name="T59" fmla="*/ 416 h 488"/>
                <a:gd name="T60" fmla="*/ 27 w 448"/>
                <a:gd name="T61" fmla="*/ 488 h 488"/>
                <a:gd name="T62" fmla="*/ 0 w 448"/>
                <a:gd name="T63" fmla="*/ 396 h 488"/>
                <a:gd name="T64" fmla="*/ 2 w 448"/>
                <a:gd name="T65" fmla="*/ 223 h 488"/>
                <a:gd name="T66" fmla="*/ 16 w 448"/>
                <a:gd name="T67" fmla="*/ 119 h 488"/>
                <a:gd name="T68" fmla="*/ 41 w 448"/>
                <a:gd name="T69" fmla="*/ 96 h 488"/>
                <a:gd name="T70" fmla="*/ 69 w 448"/>
                <a:gd name="T71" fmla="*/ 77 h 488"/>
                <a:gd name="T72" fmla="*/ 99 w 448"/>
                <a:gd name="T73" fmla="*/ 62 h 488"/>
                <a:gd name="T74" fmla="*/ 131 w 448"/>
                <a:gd name="T75" fmla="*/ 49 h 488"/>
                <a:gd name="T76" fmla="*/ 163 w 448"/>
                <a:gd name="T77" fmla="*/ 41 h 488"/>
                <a:gd name="T78" fmla="*/ 196 w 448"/>
                <a:gd name="T79" fmla="*/ 33 h 488"/>
                <a:gd name="T80" fmla="*/ 230 w 448"/>
                <a:gd name="T81" fmla="*/ 28 h 488"/>
                <a:gd name="T82" fmla="*/ 251 w 448"/>
                <a:gd name="T83" fmla="*/ 22 h 488"/>
                <a:gd name="T84" fmla="*/ 263 w 448"/>
                <a:gd name="T85" fmla="*/ 21 h 488"/>
                <a:gd name="T86" fmla="*/ 277 w 448"/>
                <a:gd name="T87" fmla="*/ 7 h 488"/>
                <a:gd name="T88" fmla="*/ 304 w 448"/>
                <a:gd name="T89" fmla="*/ 0 h 488"/>
                <a:gd name="T90" fmla="*/ 332 w 448"/>
                <a:gd name="T91" fmla="*/ 2 h 488"/>
                <a:gd name="T92" fmla="*/ 354 w 448"/>
                <a:gd name="T93" fmla="*/ 15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48"/>
                <a:gd name="T142" fmla="*/ 0 h 488"/>
                <a:gd name="T143" fmla="*/ 448 w 448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48" h="488">
                  <a:moveTo>
                    <a:pt x="362" y="26"/>
                  </a:moveTo>
                  <a:lnTo>
                    <a:pt x="363" y="37"/>
                  </a:lnTo>
                  <a:lnTo>
                    <a:pt x="367" y="43"/>
                  </a:lnTo>
                  <a:lnTo>
                    <a:pt x="373" y="44"/>
                  </a:lnTo>
                  <a:lnTo>
                    <a:pt x="381" y="44"/>
                  </a:lnTo>
                  <a:lnTo>
                    <a:pt x="389" y="43"/>
                  </a:lnTo>
                  <a:lnTo>
                    <a:pt x="397" y="41"/>
                  </a:lnTo>
                  <a:lnTo>
                    <a:pt x="405" y="43"/>
                  </a:lnTo>
                  <a:lnTo>
                    <a:pt x="412" y="45"/>
                  </a:lnTo>
                  <a:lnTo>
                    <a:pt x="423" y="49"/>
                  </a:lnTo>
                  <a:lnTo>
                    <a:pt x="433" y="58"/>
                  </a:lnTo>
                  <a:lnTo>
                    <a:pt x="442" y="67"/>
                  </a:lnTo>
                  <a:lnTo>
                    <a:pt x="448" y="78"/>
                  </a:lnTo>
                  <a:lnTo>
                    <a:pt x="447" y="90"/>
                  </a:lnTo>
                  <a:lnTo>
                    <a:pt x="440" y="101"/>
                  </a:lnTo>
                  <a:lnTo>
                    <a:pt x="430" y="109"/>
                  </a:lnTo>
                  <a:lnTo>
                    <a:pt x="422" y="118"/>
                  </a:lnTo>
                  <a:lnTo>
                    <a:pt x="407" y="123"/>
                  </a:lnTo>
                  <a:lnTo>
                    <a:pt x="392" y="129"/>
                  </a:lnTo>
                  <a:lnTo>
                    <a:pt x="377" y="131"/>
                  </a:lnTo>
                  <a:lnTo>
                    <a:pt x="361" y="134"/>
                  </a:lnTo>
                  <a:lnTo>
                    <a:pt x="344" y="134"/>
                  </a:lnTo>
                  <a:lnTo>
                    <a:pt x="328" y="134"/>
                  </a:lnTo>
                  <a:lnTo>
                    <a:pt x="312" y="134"/>
                  </a:lnTo>
                  <a:lnTo>
                    <a:pt x="296" y="133"/>
                  </a:lnTo>
                  <a:lnTo>
                    <a:pt x="279" y="131"/>
                  </a:lnTo>
                  <a:lnTo>
                    <a:pt x="263" y="129"/>
                  </a:lnTo>
                  <a:lnTo>
                    <a:pt x="246" y="127"/>
                  </a:lnTo>
                  <a:lnTo>
                    <a:pt x="230" y="124"/>
                  </a:lnTo>
                  <a:lnTo>
                    <a:pt x="213" y="122"/>
                  </a:lnTo>
                  <a:lnTo>
                    <a:pt x="197" y="120"/>
                  </a:lnTo>
                  <a:lnTo>
                    <a:pt x="181" y="118"/>
                  </a:lnTo>
                  <a:lnTo>
                    <a:pt x="166" y="116"/>
                  </a:lnTo>
                  <a:lnTo>
                    <a:pt x="153" y="142"/>
                  </a:lnTo>
                  <a:lnTo>
                    <a:pt x="147" y="171"/>
                  </a:lnTo>
                  <a:lnTo>
                    <a:pt x="146" y="201"/>
                  </a:lnTo>
                  <a:lnTo>
                    <a:pt x="147" y="229"/>
                  </a:lnTo>
                  <a:lnTo>
                    <a:pt x="142" y="235"/>
                  </a:lnTo>
                  <a:lnTo>
                    <a:pt x="137" y="239"/>
                  </a:lnTo>
                  <a:lnTo>
                    <a:pt x="131" y="244"/>
                  </a:lnTo>
                  <a:lnTo>
                    <a:pt x="127" y="250"/>
                  </a:lnTo>
                  <a:lnTo>
                    <a:pt x="121" y="242"/>
                  </a:lnTo>
                  <a:lnTo>
                    <a:pt x="115" y="232"/>
                  </a:lnTo>
                  <a:lnTo>
                    <a:pt x="109" y="225"/>
                  </a:lnTo>
                  <a:lnTo>
                    <a:pt x="101" y="220"/>
                  </a:lnTo>
                  <a:lnTo>
                    <a:pt x="95" y="220"/>
                  </a:lnTo>
                  <a:lnTo>
                    <a:pt x="89" y="220"/>
                  </a:lnTo>
                  <a:lnTo>
                    <a:pt x="81" y="220"/>
                  </a:lnTo>
                  <a:lnTo>
                    <a:pt x="74" y="219"/>
                  </a:lnTo>
                  <a:lnTo>
                    <a:pt x="66" y="219"/>
                  </a:lnTo>
                  <a:lnTo>
                    <a:pt x="59" y="220"/>
                  </a:lnTo>
                  <a:lnTo>
                    <a:pt x="52" y="223"/>
                  </a:lnTo>
                  <a:lnTo>
                    <a:pt x="47" y="227"/>
                  </a:lnTo>
                  <a:lnTo>
                    <a:pt x="31" y="254"/>
                  </a:lnTo>
                  <a:lnTo>
                    <a:pt x="22" y="289"/>
                  </a:lnTo>
                  <a:lnTo>
                    <a:pt x="24" y="328"/>
                  </a:lnTo>
                  <a:lnTo>
                    <a:pt x="36" y="362"/>
                  </a:lnTo>
                  <a:lnTo>
                    <a:pt x="40" y="379"/>
                  </a:lnTo>
                  <a:lnTo>
                    <a:pt x="36" y="398"/>
                  </a:lnTo>
                  <a:lnTo>
                    <a:pt x="31" y="416"/>
                  </a:lnTo>
                  <a:lnTo>
                    <a:pt x="30" y="437"/>
                  </a:lnTo>
                  <a:lnTo>
                    <a:pt x="27" y="488"/>
                  </a:lnTo>
                  <a:lnTo>
                    <a:pt x="7" y="483"/>
                  </a:lnTo>
                  <a:lnTo>
                    <a:pt x="0" y="396"/>
                  </a:lnTo>
                  <a:lnTo>
                    <a:pt x="0" y="310"/>
                  </a:lnTo>
                  <a:lnTo>
                    <a:pt x="2" y="223"/>
                  </a:lnTo>
                  <a:lnTo>
                    <a:pt x="5" y="134"/>
                  </a:lnTo>
                  <a:lnTo>
                    <a:pt x="16" y="119"/>
                  </a:lnTo>
                  <a:lnTo>
                    <a:pt x="29" y="107"/>
                  </a:lnTo>
                  <a:lnTo>
                    <a:pt x="41" y="96"/>
                  </a:lnTo>
                  <a:lnTo>
                    <a:pt x="55" y="85"/>
                  </a:lnTo>
                  <a:lnTo>
                    <a:pt x="69" y="77"/>
                  </a:lnTo>
                  <a:lnTo>
                    <a:pt x="84" y="69"/>
                  </a:lnTo>
                  <a:lnTo>
                    <a:pt x="99" y="62"/>
                  </a:lnTo>
                  <a:lnTo>
                    <a:pt x="115" y="55"/>
                  </a:lnTo>
                  <a:lnTo>
                    <a:pt x="131" y="49"/>
                  </a:lnTo>
                  <a:lnTo>
                    <a:pt x="147" y="45"/>
                  </a:lnTo>
                  <a:lnTo>
                    <a:pt x="163" y="41"/>
                  </a:lnTo>
                  <a:lnTo>
                    <a:pt x="180" y="37"/>
                  </a:lnTo>
                  <a:lnTo>
                    <a:pt x="196" y="33"/>
                  </a:lnTo>
                  <a:lnTo>
                    <a:pt x="213" y="30"/>
                  </a:lnTo>
                  <a:lnTo>
                    <a:pt x="230" y="28"/>
                  </a:lnTo>
                  <a:lnTo>
                    <a:pt x="246" y="25"/>
                  </a:lnTo>
                  <a:lnTo>
                    <a:pt x="251" y="22"/>
                  </a:lnTo>
                  <a:lnTo>
                    <a:pt x="258" y="22"/>
                  </a:lnTo>
                  <a:lnTo>
                    <a:pt x="263" y="21"/>
                  </a:lnTo>
                  <a:lnTo>
                    <a:pt x="266" y="13"/>
                  </a:lnTo>
                  <a:lnTo>
                    <a:pt x="277" y="7"/>
                  </a:lnTo>
                  <a:lnTo>
                    <a:pt x="289" y="3"/>
                  </a:lnTo>
                  <a:lnTo>
                    <a:pt x="304" y="0"/>
                  </a:lnTo>
                  <a:lnTo>
                    <a:pt x="318" y="0"/>
                  </a:lnTo>
                  <a:lnTo>
                    <a:pt x="332" y="2"/>
                  </a:lnTo>
                  <a:lnTo>
                    <a:pt x="344" y="7"/>
                  </a:lnTo>
                  <a:lnTo>
                    <a:pt x="354" y="15"/>
                  </a:lnTo>
                  <a:lnTo>
                    <a:pt x="362" y="26"/>
                  </a:lnTo>
                  <a:close/>
                </a:path>
              </a:pathLst>
            </a:custGeom>
            <a:solidFill>
              <a:srgbClr val="A8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56" name="Freeform 23"/>
            <p:cNvSpPr>
              <a:spLocks/>
            </p:cNvSpPr>
            <p:nvPr/>
          </p:nvSpPr>
          <p:spPr bwMode="auto">
            <a:xfrm>
              <a:off x="3498" y="1660"/>
              <a:ext cx="388" cy="510"/>
            </a:xfrm>
            <a:custGeom>
              <a:avLst/>
              <a:gdLst>
                <a:gd name="T0" fmla="*/ 347 w 388"/>
                <a:gd name="T1" fmla="*/ 18 h 510"/>
                <a:gd name="T2" fmla="*/ 363 w 388"/>
                <a:gd name="T3" fmla="*/ 15 h 510"/>
                <a:gd name="T4" fmla="*/ 375 w 388"/>
                <a:gd name="T5" fmla="*/ 59 h 510"/>
                <a:gd name="T6" fmla="*/ 386 w 388"/>
                <a:gd name="T7" fmla="*/ 136 h 510"/>
                <a:gd name="T8" fmla="*/ 382 w 388"/>
                <a:gd name="T9" fmla="*/ 181 h 510"/>
                <a:gd name="T10" fmla="*/ 370 w 388"/>
                <a:gd name="T11" fmla="*/ 188 h 510"/>
                <a:gd name="T12" fmla="*/ 356 w 388"/>
                <a:gd name="T13" fmla="*/ 192 h 510"/>
                <a:gd name="T14" fmla="*/ 342 w 388"/>
                <a:gd name="T15" fmla="*/ 194 h 510"/>
                <a:gd name="T16" fmla="*/ 334 w 388"/>
                <a:gd name="T17" fmla="*/ 201 h 510"/>
                <a:gd name="T18" fmla="*/ 340 w 388"/>
                <a:gd name="T19" fmla="*/ 214 h 510"/>
                <a:gd name="T20" fmla="*/ 386 w 388"/>
                <a:gd name="T21" fmla="*/ 221 h 510"/>
                <a:gd name="T22" fmla="*/ 366 w 388"/>
                <a:gd name="T23" fmla="*/ 304 h 510"/>
                <a:gd name="T24" fmla="*/ 329 w 388"/>
                <a:gd name="T25" fmla="*/ 380 h 510"/>
                <a:gd name="T26" fmla="*/ 279 w 388"/>
                <a:gd name="T27" fmla="*/ 449 h 510"/>
                <a:gd name="T28" fmla="*/ 215 w 388"/>
                <a:gd name="T29" fmla="*/ 506 h 510"/>
                <a:gd name="T30" fmla="*/ 198 w 388"/>
                <a:gd name="T31" fmla="*/ 510 h 510"/>
                <a:gd name="T32" fmla="*/ 181 w 388"/>
                <a:gd name="T33" fmla="*/ 500 h 510"/>
                <a:gd name="T34" fmla="*/ 166 w 388"/>
                <a:gd name="T35" fmla="*/ 485 h 510"/>
                <a:gd name="T36" fmla="*/ 153 w 388"/>
                <a:gd name="T37" fmla="*/ 472 h 510"/>
                <a:gd name="T38" fmla="*/ 121 w 388"/>
                <a:gd name="T39" fmla="*/ 438 h 510"/>
                <a:gd name="T40" fmla="*/ 88 w 388"/>
                <a:gd name="T41" fmla="*/ 410 h 510"/>
                <a:gd name="T42" fmla="*/ 53 w 388"/>
                <a:gd name="T43" fmla="*/ 386 h 510"/>
                <a:gd name="T44" fmla="*/ 19 w 388"/>
                <a:gd name="T45" fmla="*/ 359 h 510"/>
                <a:gd name="T46" fmla="*/ 17 w 388"/>
                <a:gd name="T47" fmla="*/ 282 h 510"/>
                <a:gd name="T48" fmla="*/ 29 w 388"/>
                <a:gd name="T49" fmla="*/ 209 h 510"/>
                <a:gd name="T50" fmla="*/ 8 w 388"/>
                <a:gd name="T51" fmla="*/ 177 h 510"/>
                <a:gd name="T52" fmla="*/ 0 w 388"/>
                <a:gd name="T53" fmla="*/ 139 h 510"/>
                <a:gd name="T54" fmla="*/ 9 w 388"/>
                <a:gd name="T55" fmla="*/ 109 h 510"/>
                <a:gd name="T56" fmla="*/ 32 w 388"/>
                <a:gd name="T57" fmla="*/ 96 h 510"/>
                <a:gd name="T58" fmla="*/ 48 w 388"/>
                <a:gd name="T59" fmla="*/ 100 h 510"/>
                <a:gd name="T60" fmla="*/ 62 w 388"/>
                <a:gd name="T61" fmla="*/ 109 h 510"/>
                <a:gd name="T62" fmla="*/ 71 w 388"/>
                <a:gd name="T63" fmla="*/ 124 h 510"/>
                <a:gd name="T64" fmla="*/ 81 w 388"/>
                <a:gd name="T65" fmla="*/ 141 h 510"/>
                <a:gd name="T66" fmla="*/ 95 w 388"/>
                <a:gd name="T67" fmla="*/ 131 h 510"/>
                <a:gd name="T68" fmla="*/ 108 w 388"/>
                <a:gd name="T69" fmla="*/ 119 h 510"/>
                <a:gd name="T70" fmla="*/ 119 w 388"/>
                <a:gd name="T71" fmla="*/ 106 h 510"/>
                <a:gd name="T72" fmla="*/ 130 w 388"/>
                <a:gd name="T73" fmla="*/ 93 h 510"/>
                <a:gd name="T74" fmla="*/ 126 w 388"/>
                <a:gd name="T75" fmla="*/ 46 h 510"/>
                <a:gd name="T76" fmla="*/ 131 w 388"/>
                <a:gd name="T77" fmla="*/ 0 h 510"/>
                <a:gd name="T78" fmla="*/ 155 w 388"/>
                <a:gd name="T79" fmla="*/ 7 h 510"/>
                <a:gd name="T80" fmla="*/ 181 w 388"/>
                <a:gd name="T81" fmla="*/ 12 h 510"/>
                <a:gd name="T82" fmla="*/ 206 w 388"/>
                <a:gd name="T83" fmla="*/ 16 h 510"/>
                <a:gd name="T84" fmla="*/ 232 w 388"/>
                <a:gd name="T85" fmla="*/ 21 h 510"/>
                <a:gd name="T86" fmla="*/ 259 w 388"/>
                <a:gd name="T87" fmla="*/ 23 h 510"/>
                <a:gd name="T88" fmla="*/ 286 w 388"/>
                <a:gd name="T89" fmla="*/ 23 h 510"/>
                <a:gd name="T90" fmla="*/ 312 w 388"/>
                <a:gd name="T91" fmla="*/ 23 h 510"/>
                <a:gd name="T92" fmla="*/ 339 w 388"/>
                <a:gd name="T93" fmla="*/ 21 h 51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8"/>
                <a:gd name="T142" fmla="*/ 0 h 510"/>
                <a:gd name="T143" fmla="*/ 388 w 388"/>
                <a:gd name="T144" fmla="*/ 510 h 51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8" h="510">
                  <a:moveTo>
                    <a:pt x="339" y="21"/>
                  </a:moveTo>
                  <a:lnTo>
                    <a:pt x="347" y="18"/>
                  </a:lnTo>
                  <a:lnTo>
                    <a:pt x="356" y="15"/>
                  </a:lnTo>
                  <a:lnTo>
                    <a:pt x="363" y="15"/>
                  </a:lnTo>
                  <a:lnTo>
                    <a:pt x="368" y="19"/>
                  </a:lnTo>
                  <a:lnTo>
                    <a:pt x="375" y="59"/>
                  </a:lnTo>
                  <a:lnTo>
                    <a:pt x="381" y="97"/>
                  </a:lnTo>
                  <a:lnTo>
                    <a:pt x="386" y="136"/>
                  </a:lnTo>
                  <a:lnTo>
                    <a:pt x="388" y="177"/>
                  </a:lnTo>
                  <a:lnTo>
                    <a:pt x="382" y="181"/>
                  </a:lnTo>
                  <a:lnTo>
                    <a:pt x="376" y="186"/>
                  </a:lnTo>
                  <a:lnTo>
                    <a:pt x="370" y="188"/>
                  </a:lnTo>
                  <a:lnTo>
                    <a:pt x="363" y="191"/>
                  </a:lnTo>
                  <a:lnTo>
                    <a:pt x="356" y="192"/>
                  </a:lnTo>
                  <a:lnTo>
                    <a:pt x="349" y="194"/>
                  </a:lnTo>
                  <a:lnTo>
                    <a:pt x="342" y="194"/>
                  </a:lnTo>
                  <a:lnTo>
                    <a:pt x="335" y="192"/>
                  </a:lnTo>
                  <a:lnTo>
                    <a:pt x="334" y="201"/>
                  </a:lnTo>
                  <a:lnTo>
                    <a:pt x="335" y="207"/>
                  </a:lnTo>
                  <a:lnTo>
                    <a:pt x="340" y="214"/>
                  </a:lnTo>
                  <a:lnTo>
                    <a:pt x="346" y="218"/>
                  </a:lnTo>
                  <a:lnTo>
                    <a:pt x="386" y="221"/>
                  </a:lnTo>
                  <a:lnTo>
                    <a:pt x="377" y="263"/>
                  </a:lnTo>
                  <a:lnTo>
                    <a:pt x="366" y="304"/>
                  </a:lnTo>
                  <a:lnTo>
                    <a:pt x="349" y="344"/>
                  </a:lnTo>
                  <a:lnTo>
                    <a:pt x="329" y="380"/>
                  </a:lnTo>
                  <a:lnTo>
                    <a:pt x="305" y="416"/>
                  </a:lnTo>
                  <a:lnTo>
                    <a:pt x="279" y="449"/>
                  </a:lnTo>
                  <a:lnTo>
                    <a:pt x="249" y="479"/>
                  </a:lnTo>
                  <a:lnTo>
                    <a:pt x="215" y="506"/>
                  </a:lnTo>
                  <a:lnTo>
                    <a:pt x="206" y="510"/>
                  </a:lnTo>
                  <a:lnTo>
                    <a:pt x="198" y="510"/>
                  </a:lnTo>
                  <a:lnTo>
                    <a:pt x="189" y="507"/>
                  </a:lnTo>
                  <a:lnTo>
                    <a:pt x="181" y="500"/>
                  </a:lnTo>
                  <a:lnTo>
                    <a:pt x="174" y="494"/>
                  </a:lnTo>
                  <a:lnTo>
                    <a:pt x="166" y="485"/>
                  </a:lnTo>
                  <a:lnTo>
                    <a:pt x="160" y="479"/>
                  </a:lnTo>
                  <a:lnTo>
                    <a:pt x="153" y="472"/>
                  </a:lnTo>
                  <a:lnTo>
                    <a:pt x="138" y="454"/>
                  </a:lnTo>
                  <a:lnTo>
                    <a:pt x="121" y="438"/>
                  </a:lnTo>
                  <a:lnTo>
                    <a:pt x="104" y="424"/>
                  </a:lnTo>
                  <a:lnTo>
                    <a:pt x="88" y="410"/>
                  </a:lnTo>
                  <a:lnTo>
                    <a:pt x="70" y="398"/>
                  </a:lnTo>
                  <a:lnTo>
                    <a:pt x="53" y="386"/>
                  </a:lnTo>
                  <a:lnTo>
                    <a:pt x="35" y="372"/>
                  </a:lnTo>
                  <a:lnTo>
                    <a:pt x="19" y="359"/>
                  </a:lnTo>
                  <a:lnTo>
                    <a:pt x="17" y="319"/>
                  </a:lnTo>
                  <a:lnTo>
                    <a:pt x="17" y="282"/>
                  </a:lnTo>
                  <a:lnTo>
                    <a:pt x="22" y="247"/>
                  </a:lnTo>
                  <a:lnTo>
                    <a:pt x="29" y="209"/>
                  </a:lnTo>
                  <a:lnTo>
                    <a:pt x="15" y="194"/>
                  </a:lnTo>
                  <a:lnTo>
                    <a:pt x="8" y="177"/>
                  </a:lnTo>
                  <a:lnTo>
                    <a:pt x="4" y="158"/>
                  </a:lnTo>
                  <a:lnTo>
                    <a:pt x="0" y="139"/>
                  </a:lnTo>
                  <a:lnTo>
                    <a:pt x="4" y="124"/>
                  </a:lnTo>
                  <a:lnTo>
                    <a:pt x="9" y="109"/>
                  </a:lnTo>
                  <a:lnTo>
                    <a:pt x="18" y="100"/>
                  </a:lnTo>
                  <a:lnTo>
                    <a:pt x="32" y="96"/>
                  </a:lnTo>
                  <a:lnTo>
                    <a:pt x="40" y="97"/>
                  </a:lnTo>
                  <a:lnTo>
                    <a:pt x="48" y="100"/>
                  </a:lnTo>
                  <a:lnTo>
                    <a:pt x="55" y="104"/>
                  </a:lnTo>
                  <a:lnTo>
                    <a:pt x="62" y="109"/>
                  </a:lnTo>
                  <a:lnTo>
                    <a:pt x="67" y="117"/>
                  </a:lnTo>
                  <a:lnTo>
                    <a:pt x="71" y="124"/>
                  </a:lnTo>
                  <a:lnTo>
                    <a:pt x="76" y="132"/>
                  </a:lnTo>
                  <a:lnTo>
                    <a:pt x="81" y="141"/>
                  </a:lnTo>
                  <a:lnTo>
                    <a:pt x="89" y="135"/>
                  </a:lnTo>
                  <a:lnTo>
                    <a:pt x="95" y="131"/>
                  </a:lnTo>
                  <a:lnTo>
                    <a:pt x="101" y="124"/>
                  </a:lnTo>
                  <a:lnTo>
                    <a:pt x="108" y="119"/>
                  </a:lnTo>
                  <a:lnTo>
                    <a:pt x="114" y="112"/>
                  </a:lnTo>
                  <a:lnTo>
                    <a:pt x="119" y="106"/>
                  </a:lnTo>
                  <a:lnTo>
                    <a:pt x="125" y="100"/>
                  </a:lnTo>
                  <a:lnTo>
                    <a:pt x="130" y="93"/>
                  </a:lnTo>
                  <a:lnTo>
                    <a:pt x="126" y="70"/>
                  </a:lnTo>
                  <a:lnTo>
                    <a:pt x="126" y="46"/>
                  </a:lnTo>
                  <a:lnTo>
                    <a:pt x="128" y="22"/>
                  </a:lnTo>
                  <a:lnTo>
                    <a:pt x="131" y="0"/>
                  </a:lnTo>
                  <a:lnTo>
                    <a:pt x="144" y="4"/>
                  </a:lnTo>
                  <a:lnTo>
                    <a:pt x="155" y="7"/>
                  </a:lnTo>
                  <a:lnTo>
                    <a:pt x="168" y="10"/>
                  </a:lnTo>
                  <a:lnTo>
                    <a:pt x="181" y="12"/>
                  </a:lnTo>
                  <a:lnTo>
                    <a:pt x="194" y="15"/>
                  </a:lnTo>
                  <a:lnTo>
                    <a:pt x="206" y="16"/>
                  </a:lnTo>
                  <a:lnTo>
                    <a:pt x="220" y="19"/>
                  </a:lnTo>
                  <a:lnTo>
                    <a:pt x="232" y="21"/>
                  </a:lnTo>
                  <a:lnTo>
                    <a:pt x="246" y="22"/>
                  </a:lnTo>
                  <a:lnTo>
                    <a:pt x="259" y="23"/>
                  </a:lnTo>
                  <a:lnTo>
                    <a:pt x="272" y="23"/>
                  </a:lnTo>
                  <a:lnTo>
                    <a:pt x="286" y="23"/>
                  </a:lnTo>
                  <a:lnTo>
                    <a:pt x="299" y="23"/>
                  </a:lnTo>
                  <a:lnTo>
                    <a:pt x="312" y="23"/>
                  </a:lnTo>
                  <a:lnTo>
                    <a:pt x="325" y="22"/>
                  </a:lnTo>
                  <a:lnTo>
                    <a:pt x="339" y="21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57" name="Freeform 24"/>
            <p:cNvSpPr>
              <a:spLocks/>
            </p:cNvSpPr>
            <p:nvPr/>
          </p:nvSpPr>
          <p:spPr bwMode="auto">
            <a:xfrm>
              <a:off x="4829" y="1826"/>
              <a:ext cx="350" cy="454"/>
            </a:xfrm>
            <a:custGeom>
              <a:avLst/>
              <a:gdLst>
                <a:gd name="T0" fmla="*/ 278 w 350"/>
                <a:gd name="T1" fmla="*/ 115 h 454"/>
                <a:gd name="T2" fmla="*/ 269 w 350"/>
                <a:gd name="T3" fmla="*/ 138 h 454"/>
                <a:gd name="T4" fmla="*/ 285 w 350"/>
                <a:gd name="T5" fmla="*/ 144 h 454"/>
                <a:gd name="T6" fmla="*/ 298 w 350"/>
                <a:gd name="T7" fmla="*/ 131 h 454"/>
                <a:gd name="T8" fmla="*/ 309 w 350"/>
                <a:gd name="T9" fmla="*/ 120 h 454"/>
                <a:gd name="T10" fmla="*/ 324 w 350"/>
                <a:gd name="T11" fmla="*/ 119 h 454"/>
                <a:gd name="T12" fmla="*/ 345 w 350"/>
                <a:gd name="T13" fmla="*/ 139 h 454"/>
                <a:gd name="T14" fmla="*/ 350 w 350"/>
                <a:gd name="T15" fmla="*/ 178 h 454"/>
                <a:gd name="T16" fmla="*/ 341 w 350"/>
                <a:gd name="T17" fmla="*/ 209 h 454"/>
                <a:gd name="T18" fmla="*/ 326 w 350"/>
                <a:gd name="T19" fmla="*/ 234 h 454"/>
                <a:gd name="T20" fmla="*/ 315 w 350"/>
                <a:gd name="T21" fmla="*/ 250 h 454"/>
                <a:gd name="T22" fmla="*/ 324 w 350"/>
                <a:gd name="T23" fmla="*/ 255 h 454"/>
                <a:gd name="T24" fmla="*/ 334 w 350"/>
                <a:gd name="T25" fmla="*/ 255 h 454"/>
                <a:gd name="T26" fmla="*/ 316 w 350"/>
                <a:gd name="T27" fmla="*/ 306 h 454"/>
                <a:gd name="T28" fmla="*/ 287 w 350"/>
                <a:gd name="T29" fmla="*/ 318 h 454"/>
                <a:gd name="T30" fmla="*/ 257 w 350"/>
                <a:gd name="T31" fmla="*/ 333 h 454"/>
                <a:gd name="T32" fmla="*/ 229 w 350"/>
                <a:gd name="T33" fmla="*/ 351 h 454"/>
                <a:gd name="T34" fmla="*/ 202 w 350"/>
                <a:gd name="T35" fmla="*/ 370 h 454"/>
                <a:gd name="T36" fmla="*/ 175 w 350"/>
                <a:gd name="T37" fmla="*/ 392 h 454"/>
                <a:gd name="T38" fmla="*/ 151 w 350"/>
                <a:gd name="T39" fmla="*/ 416 h 454"/>
                <a:gd name="T40" fmla="*/ 126 w 350"/>
                <a:gd name="T41" fmla="*/ 441 h 454"/>
                <a:gd name="T42" fmla="*/ 102 w 350"/>
                <a:gd name="T43" fmla="*/ 437 h 454"/>
                <a:gd name="T44" fmla="*/ 82 w 350"/>
                <a:gd name="T45" fmla="*/ 399 h 454"/>
                <a:gd name="T46" fmla="*/ 66 w 350"/>
                <a:gd name="T47" fmla="*/ 359 h 454"/>
                <a:gd name="T48" fmla="*/ 52 w 350"/>
                <a:gd name="T49" fmla="*/ 319 h 454"/>
                <a:gd name="T50" fmla="*/ 39 w 350"/>
                <a:gd name="T51" fmla="*/ 296 h 454"/>
                <a:gd name="T52" fmla="*/ 28 w 350"/>
                <a:gd name="T53" fmla="*/ 298 h 454"/>
                <a:gd name="T54" fmla="*/ 17 w 350"/>
                <a:gd name="T55" fmla="*/ 300 h 454"/>
                <a:gd name="T56" fmla="*/ 6 w 350"/>
                <a:gd name="T57" fmla="*/ 302 h 454"/>
                <a:gd name="T58" fmla="*/ 11 w 350"/>
                <a:gd name="T59" fmla="*/ 84 h 454"/>
                <a:gd name="T60" fmla="*/ 42 w 350"/>
                <a:gd name="T61" fmla="*/ 11 h 454"/>
                <a:gd name="T62" fmla="*/ 72 w 350"/>
                <a:gd name="T63" fmla="*/ 28 h 454"/>
                <a:gd name="T64" fmla="*/ 104 w 350"/>
                <a:gd name="T65" fmla="*/ 40 h 454"/>
                <a:gd name="T66" fmla="*/ 138 w 350"/>
                <a:gd name="T67" fmla="*/ 48 h 454"/>
                <a:gd name="T68" fmla="*/ 172 w 350"/>
                <a:gd name="T69" fmla="*/ 56 h 454"/>
                <a:gd name="T70" fmla="*/ 205 w 350"/>
                <a:gd name="T71" fmla="*/ 64 h 454"/>
                <a:gd name="T72" fmla="*/ 238 w 350"/>
                <a:gd name="T73" fmla="*/ 77 h 454"/>
                <a:gd name="T74" fmla="*/ 268 w 350"/>
                <a:gd name="T75" fmla="*/ 92 h 4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0"/>
                <a:gd name="T115" fmla="*/ 0 h 454"/>
                <a:gd name="T116" fmla="*/ 350 w 350"/>
                <a:gd name="T117" fmla="*/ 454 h 45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0" h="454">
                  <a:moveTo>
                    <a:pt x="283" y="103"/>
                  </a:moveTo>
                  <a:lnTo>
                    <a:pt x="278" y="115"/>
                  </a:lnTo>
                  <a:lnTo>
                    <a:pt x="272" y="127"/>
                  </a:lnTo>
                  <a:lnTo>
                    <a:pt x="269" y="138"/>
                  </a:lnTo>
                  <a:lnTo>
                    <a:pt x="279" y="149"/>
                  </a:lnTo>
                  <a:lnTo>
                    <a:pt x="285" y="144"/>
                  </a:lnTo>
                  <a:lnTo>
                    <a:pt x="292" y="138"/>
                  </a:lnTo>
                  <a:lnTo>
                    <a:pt x="298" y="131"/>
                  </a:lnTo>
                  <a:lnTo>
                    <a:pt x="303" y="124"/>
                  </a:lnTo>
                  <a:lnTo>
                    <a:pt x="309" y="120"/>
                  </a:lnTo>
                  <a:lnTo>
                    <a:pt x="316" y="118"/>
                  </a:lnTo>
                  <a:lnTo>
                    <a:pt x="324" y="119"/>
                  </a:lnTo>
                  <a:lnTo>
                    <a:pt x="334" y="124"/>
                  </a:lnTo>
                  <a:lnTo>
                    <a:pt x="345" y="139"/>
                  </a:lnTo>
                  <a:lnTo>
                    <a:pt x="350" y="159"/>
                  </a:lnTo>
                  <a:lnTo>
                    <a:pt x="350" y="178"/>
                  </a:lnTo>
                  <a:lnTo>
                    <a:pt x="348" y="197"/>
                  </a:lnTo>
                  <a:lnTo>
                    <a:pt x="341" y="209"/>
                  </a:lnTo>
                  <a:lnTo>
                    <a:pt x="335" y="223"/>
                  </a:lnTo>
                  <a:lnTo>
                    <a:pt x="326" y="234"/>
                  </a:lnTo>
                  <a:lnTo>
                    <a:pt x="315" y="243"/>
                  </a:lnTo>
                  <a:lnTo>
                    <a:pt x="315" y="250"/>
                  </a:lnTo>
                  <a:lnTo>
                    <a:pt x="319" y="253"/>
                  </a:lnTo>
                  <a:lnTo>
                    <a:pt x="324" y="255"/>
                  </a:lnTo>
                  <a:lnTo>
                    <a:pt x="329" y="257"/>
                  </a:lnTo>
                  <a:lnTo>
                    <a:pt x="334" y="255"/>
                  </a:lnTo>
                  <a:lnTo>
                    <a:pt x="331" y="300"/>
                  </a:lnTo>
                  <a:lnTo>
                    <a:pt x="316" y="306"/>
                  </a:lnTo>
                  <a:lnTo>
                    <a:pt x="302" y="311"/>
                  </a:lnTo>
                  <a:lnTo>
                    <a:pt x="287" y="318"/>
                  </a:lnTo>
                  <a:lnTo>
                    <a:pt x="272" y="325"/>
                  </a:lnTo>
                  <a:lnTo>
                    <a:pt x="257" y="333"/>
                  </a:lnTo>
                  <a:lnTo>
                    <a:pt x="243" y="341"/>
                  </a:lnTo>
                  <a:lnTo>
                    <a:pt x="229" y="351"/>
                  </a:lnTo>
                  <a:lnTo>
                    <a:pt x="215" y="360"/>
                  </a:lnTo>
                  <a:lnTo>
                    <a:pt x="202" y="370"/>
                  </a:lnTo>
                  <a:lnTo>
                    <a:pt x="188" y="381"/>
                  </a:lnTo>
                  <a:lnTo>
                    <a:pt x="175" y="392"/>
                  </a:lnTo>
                  <a:lnTo>
                    <a:pt x="163" y="404"/>
                  </a:lnTo>
                  <a:lnTo>
                    <a:pt x="151" y="416"/>
                  </a:lnTo>
                  <a:lnTo>
                    <a:pt x="138" y="429"/>
                  </a:lnTo>
                  <a:lnTo>
                    <a:pt x="126" y="441"/>
                  </a:lnTo>
                  <a:lnTo>
                    <a:pt x="114" y="454"/>
                  </a:lnTo>
                  <a:lnTo>
                    <a:pt x="102" y="437"/>
                  </a:lnTo>
                  <a:lnTo>
                    <a:pt x="92" y="418"/>
                  </a:lnTo>
                  <a:lnTo>
                    <a:pt x="82" y="399"/>
                  </a:lnTo>
                  <a:lnTo>
                    <a:pt x="74" y="378"/>
                  </a:lnTo>
                  <a:lnTo>
                    <a:pt x="66" y="359"/>
                  </a:lnTo>
                  <a:lnTo>
                    <a:pt x="58" y="339"/>
                  </a:lnTo>
                  <a:lnTo>
                    <a:pt x="52" y="319"/>
                  </a:lnTo>
                  <a:lnTo>
                    <a:pt x="44" y="299"/>
                  </a:lnTo>
                  <a:lnTo>
                    <a:pt x="39" y="296"/>
                  </a:lnTo>
                  <a:lnTo>
                    <a:pt x="34" y="296"/>
                  </a:lnTo>
                  <a:lnTo>
                    <a:pt x="28" y="298"/>
                  </a:lnTo>
                  <a:lnTo>
                    <a:pt x="23" y="298"/>
                  </a:lnTo>
                  <a:lnTo>
                    <a:pt x="17" y="300"/>
                  </a:lnTo>
                  <a:lnTo>
                    <a:pt x="12" y="302"/>
                  </a:lnTo>
                  <a:lnTo>
                    <a:pt x="6" y="302"/>
                  </a:lnTo>
                  <a:lnTo>
                    <a:pt x="0" y="302"/>
                  </a:lnTo>
                  <a:lnTo>
                    <a:pt x="11" y="84"/>
                  </a:lnTo>
                  <a:lnTo>
                    <a:pt x="28" y="0"/>
                  </a:lnTo>
                  <a:lnTo>
                    <a:pt x="42" y="11"/>
                  </a:lnTo>
                  <a:lnTo>
                    <a:pt x="57" y="21"/>
                  </a:lnTo>
                  <a:lnTo>
                    <a:pt x="72" y="28"/>
                  </a:lnTo>
                  <a:lnTo>
                    <a:pt x="88" y="35"/>
                  </a:lnTo>
                  <a:lnTo>
                    <a:pt x="104" y="40"/>
                  </a:lnTo>
                  <a:lnTo>
                    <a:pt x="121" y="44"/>
                  </a:lnTo>
                  <a:lnTo>
                    <a:pt x="138" y="48"/>
                  </a:lnTo>
                  <a:lnTo>
                    <a:pt x="154" y="52"/>
                  </a:lnTo>
                  <a:lnTo>
                    <a:pt x="172" y="56"/>
                  </a:lnTo>
                  <a:lnTo>
                    <a:pt x="188" y="60"/>
                  </a:lnTo>
                  <a:lnTo>
                    <a:pt x="205" y="64"/>
                  </a:lnTo>
                  <a:lnTo>
                    <a:pt x="222" y="70"/>
                  </a:lnTo>
                  <a:lnTo>
                    <a:pt x="238" y="77"/>
                  </a:lnTo>
                  <a:lnTo>
                    <a:pt x="253" y="84"/>
                  </a:lnTo>
                  <a:lnTo>
                    <a:pt x="268" y="92"/>
                  </a:lnTo>
                  <a:lnTo>
                    <a:pt x="283" y="103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58" name="Freeform 25"/>
            <p:cNvSpPr>
              <a:spLocks/>
            </p:cNvSpPr>
            <p:nvPr/>
          </p:nvSpPr>
          <p:spPr bwMode="auto">
            <a:xfrm>
              <a:off x="3762" y="1856"/>
              <a:ext cx="71" cy="167"/>
            </a:xfrm>
            <a:custGeom>
              <a:avLst/>
              <a:gdLst>
                <a:gd name="T0" fmla="*/ 61 w 71"/>
                <a:gd name="T1" fmla="*/ 14 h 167"/>
                <a:gd name="T2" fmla="*/ 62 w 71"/>
                <a:gd name="T3" fmla="*/ 45 h 167"/>
                <a:gd name="T4" fmla="*/ 62 w 71"/>
                <a:gd name="T5" fmla="*/ 77 h 167"/>
                <a:gd name="T6" fmla="*/ 63 w 71"/>
                <a:gd name="T7" fmla="*/ 108 h 167"/>
                <a:gd name="T8" fmla="*/ 71 w 71"/>
                <a:gd name="T9" fmla="*/ 137 h 167"/>
                <a:gd name="T10" fmla="*/ 71 w 71"/>
                <a:gd name="T11" fmla="*/ 148 h 167"/>
                <a:gd name="T12" fmla="*/ 66 w 71"/>
                <a:gd name="T13" fmla="*/ 156 h 167"/>
                <a:gd name="T14" fmla="*/ 57 w 71"/>
                <a:gd name="T15" fmla="*/ 163 h 167"/>
                <a:gd name="T16" fmla="*/ 50 w 71"/>
                <a:gd name="T17" fmla="*/ 167 h 167"/>
                <a:gd name="T18" fmla="*/ 43 w 71"/>
                <a:gd name="T19" fmla="*/ 165 h 167"/>
                <a:gd name="T20" fmla="*/ 36 w 71"/>
                <a:gd name="T21" fmla="*/ 165 h 167"/>
                <a:gd name="T22" fmla="*/ 27 w 71"/>
                <a:gd name="T23" fmla="*/ 167 h 167"/>
                <a:gd name="T24" fmla="*/ 20 w 71"/>
                <a:gd name="T25" fmla="*/ 167 h 167"/>
                <a:gd name="T26" fmla="*/ 12 w 71"/>
                <a:gd name="T27" fmla="*/ 167 h 167"/>
                <a:gd name="T28" fmla="*/ 6 w 71"/>
                <a:gd name="T29" fmla="*/ 164 h 167"/>
                <a:gd name="T30" fmla="*/ 2 w 71"/>
                <a:gd name="T31" fmla="*/ 159 h 167"/>
                <a:gd name="T32" fmla="*/ 0 w 71"/>
                <a:gd name="T33" fmla="*/ 150 h 167"/>
                <a:gd name="T34" fmla="*/ 2 w 71"/>
                <a:gd name="T35" fmla="*/ 145 h 167"/>
                <a:gd name="T36" fmla="*/ 7 w 71"/>
                <a:gd name="T37" fmla="*/ 141 h 167"/>
                <a:gd name="T38" fmla="*/ 12 w 71"/>
                <a:gd name="T39" fmla="*/ 139 h 167"/>
                <a:gd name="T40" fmla="*/ 20 w 71"/>
                <a:gd name="T41" fmla="*/ 139 h 167"/>
                <a:gd name="T42" fmla="*/ 26 w 71"/>
                <a:gd name="T43" fmla="*/ 141 h 167"/>
                <a:gd name="T44" fmla="*/ 33 w 71"/>
                <a:gd name="T45" fmla="*/ 141 h 167"/>
                <a:gd name="T46" fmla="*/ 40 w 71"/>
                <a:gd name="T47" fmla="*/ 139 h 167"/>
                <a:gd name="T48" fmla="*/ 46 w 71"/>
                <a:gd name="T49" fmla="*/ 138 h 167"/>
                <a:gd name="T50" fmla="*/ 43 w 71"/>
                <a:gd name="T51" fmla="*/ 104 h 167"/>
                <a:gd name="T52" fmla="*/ 42 w 71"/>
                <a:gd name="T53" fmla="*/ 69 h 167"/>
                <a:gd name="T54" fmla="*/ 42 w 71"/>
                <a:gd name="T55" fmla="*/ 33 h 167"/>
                <a:gd name="T56" fmla="*/ 45 w 71"/>
                <a:gd name="T57" fmla="*/ 0 h 167"/>
                <a:gd name="T58" fmla="*/ 50 w 71"/>
                <a:gd name="T59" fmla="*/ 2 h 167"/>
                <a:gd name="T60" fmla="*/ 55 w 71"/>
                <a:gd name="T61" fmla="*/ 5 h 167"/>
                <a:gd name="T62" fmla="*/ 57 w 71"/>
                <a:gd name="T63" fmla="*/ 9 h 167"/>
                <a:gd name="T64" fmla="*/ 61 w 71"/>
                <a:gd name="T65" fmla="*/ 14 h 1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167"/>
                <a:gd name="T101" fmla="*/ 71 w 71"/>
                <a:gd name="T102" fmla="*/ 167 h 1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167">
                  <a:moveTo>
                    <a:pt x="61" y="14"/>
                  </a:moveTo>
                  <a:lnTo>
                    <a:pt x="62" y="45"/>
                  </a:lnTo>
                  <a:lnTo>
                    <a:pt x="62" y="77"/>
                  </a:lnTo>
                  <a:lnTo>
                    <a:pt x="63" y="108"/>
                  </a:lnTo>
                  <a:lnTo>
                    <a:pt x="71" y="137"/>
                  </a:lnTo>
                  <a:lnTo>
                    <a:pt x="71" y="148"/>
                  </a:lnTo>
                  <a:lnTo>
                    <a:pt x="66" y="156"/>
                  </a:lnTo>
                  <a:lnTo>
                    <a:pt x="57" y="163"/>
                  </a:lnTo>
                  <a:lnTo>
                    <a:pt x="50" y="167"/>
                  </a:lnTo>
                  <a:lnTo>
                    <a:pt x="43" y="165"/>
                  </a:lnTo>
                  <a:lnTo>
                    <a:pt x="36" y="165"/>
                  </a:lnTo>
                  <a:lnTo>
                    <a:pt x="27" y="167"/>
                  </a:lnTo>
                  <a:lnTo>
                    <a:pt x="20" y="167"/>
                  </a:lnTo>
                  <a:lnTo>
                    <a:pt x="12" y="167"/>
                  </a:lnTo>
                  <a:lnTo>
                    <a:pt x="6" y="164"/>
                  </a:lnTo>
                  <a:lnTo>
                    <a:pt x="2" y="159"/>
                  </a:lnTo>
                  <a:lnTo>
                    <a:pt x="0" y="150"/>
                  </a:lnTo>
                  <a:lnTo>
                    <a:pt x="2" y="145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20" y="139"/>
                  </a:lnTo>
                  <a:lnTo>
                    <a:pt x="26" y="141"/>
                  </a:lnTo>
                  <a:lnTo>
                    <a:pt x="33" y="141"/>
                  </a:lnTo>
                  <a:lnTo>
                    <a:pt x="40" y="139"/>
                  </a:lnTo>
                  <a:lnTo>
                    <a:pt x="46" y="138"/>
                  </a:lnTo>
                  <a:lnTo>
                    <a:pt x="43" y="104"/>
                  </a:lnTo>
                  <a:lnTo>
                    <a:pt x="42" y="69"/>
                  </a:lnTo>
                  <a:lnTo>
                    <a:pt x="42" y="33"/>
                  </a:lnTo>
                  <a:lnTo>
                    <a:pt x="45" y="0"/>
                  </a:lnTo>
                  <a:lnTo>
                    <a:pt x="50" y="2"/>
                  </a:lnTo>
                  <a:lnTo>
                    <a:pt x="55" y="5"/>
                  </a:lnTo>
                  <a:lnTo>
                    <a:pt x="57" y="9"/>
                  </a:lnTo>
                  <a:lnTo>
                    <a:pt x="6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59" name="Freeform 26"/>
            <p:cNvSpPr>
              <a:spLocks/>
            </p:cNvSpPr>
            <p:nvPr/>
          </p:nvSpPr>
          <p:spPr bwMode="auto">
            <a:xfrm>
              <a:off x="3688" y="1855"/>
              <a:ext cx="81" cy="41"/>
            </a:xfrm>
            <a:custGeom>
              <a:avLst/>
              <a:gdLst>
                <a:gd name="T0" fmla="*/ 69 w 81"/>
                <a:gd name="T1" fmla="*/ 7 h 41"/>
                <a:gd name="T2" fmla="*/ 72 w 81"/>
                <a:gd name="T3" fmla="*/ 8 h 41"/>
                <a:gd name="T4" fmla="*/ 76 w 81"/>
                <a:gd name="T5" fmla="*/ 10 h 41"/>
                <a:gd name="T6" fmla="*/ 79 w 81"/>
                <a:gd name="T7" fmla="*/ 12 h 41"/>
                <a:gd name="T8" fmla="*/ 80 w 81"/>
                <a:gd name="T9" fmla="*/ 18 h 41"/>
                <a:gd name="T10" fmla="*/ 81 w 81"/>
                <a:gd name="T11" fmla="*/ 26 h 41"/>
                <a:gd name="T12" fmla="*/ 77 w 81"/>
                <a:gd name="T13" fmla="*/ 31 h 41"/>
                <a:gd name="T14" fmla="*/ 70 w 81"/>
                <a:gd name="T15" fmla="*/ 35 h 41"/>
                <a:gd name="T16" fmla="*/ 64 w 81"/>
                <a:gd name="T17" fmla="*/ 40 h 41"/>
                <a:gd name="T18" fmla="*/ 56 w 81"/>
                <a:gd name="T19" fmla="*/ 41 h 41"/>
                <a:gd name="T20" fmla="*/ 50 w 81"/>
                <a:gd name="T21" fmla="*/ 41 h 41"/>
                <a:gd name="T22" fmla="*/ 42 w 81"/>
                <a:gd name="T23" fmla="*/ 41 h 41"/>
                <a:gd name="T24" fmla="*/ 35 w 81"/>
                <a:gd name="T25" fmla="*/ 40 h 41"/>
                <a:gd name="T26" fmla="*/ 29 w 81"/>
                <a:gd name="T27" fmla="*/ 37 h 41"/>
                <a:gd name="T28" fmla="*/ 22 w 81"/>
                <a:gd name="T29" fmla="*/ 35 h 41"/>
                <a:gd name="T30" fmla="*/ 16 w 81"/>
                <a:gd name="T31" fmla="*/ 31 h 41"/>
                <a:gd name="T32" fmla="*/ 10 w 81"/>
                <a:gd name="T33" fmla="*/ 29 h 41"/>
                <a:gd name="T34" fmla="*/ 4 w 81"/>
                <a:gd name="T35" fmla="*/ 23 h 41"/>
                <a:gd name="T36" fmla="*/ 1 w 81"/>
                <a:gd name="T37" fmla="*/ 15 h 41"/>
                <a:gd name="T38" fmla="*/ 0 w 81"/>
                <a:gd name="T39" fmla="*/ 7 h 41"/>
                <a:gd name="T40" fmla="*/ 0 w 81"/>
                <a:gd name="T41" fmla="*/ 0 h 41"/>
                <a:gd name="T42" fmla="*/ 8 w 81"/>
                <a:gd name="T43" fmla="*/ 6 h 41"/>
                <a:gd name="T44" fmla="*/ 16 w 81"/>
                <a:gd name="T45" fmla="*/ 8 h 41"/>
                <a:gd name="T46" fmla="*/ 25 w 81"/>
                <a:gd name="T47" fmla="*/ 11 h 41"/>
                <a:gd name="T48" fmla="*/ 34 w 81"/>
                <a:gd name="T49" fmla="*/ 11 h 41"/>
                <a:gd name="T50" fmla="*/ 42 w 81"/>
                <a:gd name="T51" fmla="*/ 11 h 41"/>
                <a:gd name="T52" fmla="*/ 51 w 81"/>
                <a:gd name="T53" fmla="*/ 10 h 41"/>
                <a:gd name="T54" fmla="*/ 60 w 81"/>
                <a:gd name="T55" fmla="*/ 8 h 41"/>
                <a:gd name="T56" fmla="*/ 69 w 81"/>
                <a:gd name="T57" fmla="*/ 7 h 4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1"/>
                <a:gd name="T88" fmla="*/ 0 h 41"/>
                <a:gd name="T89" fmla="*/ 81 w 81"/>
                <a:gd name="T90" fmla="*/ 41 h 4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1" h="41">
                  <a:moveTo>
                    <a:pt x="69" y="7"/>
                  </a:moveTo>
                  <a:lnTo>
                    <a:pt x="72" y="8"/>
                  </a:lnTo>
                  <a:lnTo>
                    <a:pt x="76" y="10"/>
                  </a:lnTo>
                  <a:lnTo>
                    <a:pt x="79" y="12"/>
                  </a:lnTo>
                  <a:lnTo>
                    <a:pt x="80" y="18"/>
                  </a:lnTo>
                  <a:lnTo>
                    <a:pt x="81" y="26"/>
                  </a:lnTo>
                  <a:lnTo>
                    <a:pt x="77" y="31"/>
                  </a:lnTo>
                  <a:lnTo>
                    <a:pt x="70" y="35"/>
                  </a:lnTo>
                  <a:lnTo>
                    <a:pt x="64" y="40"/>
                  </a:lnTo>
                  <a:lnTo>
                    <a:pt x="56" y="41"/>
                  </a:lnTo>
                  <a:lnTo>
                    <a:pt x="50" y="41"/>
                  </a:lnTo>
                  <a:lnTo>
                    <a:pt x="42" y="41"/>
                  </a:lnTo>
                  <a:lnTo>
                    <a:pt x="35" y="40"/>
                  </a:lnTo>
                  <a:lnTo>
                    <a:pt x="29" y="37"/>
                  </a:lnTo>
                  <a:lnTo>
                    <a:pt x="22" y="35"/>
                  </a:lnTo>
                  <a:lnTo>
                    <a:pt x="16" y="31"/>
                  </a:lnTo>
                  <a:lnTo>
                    <a:pt x="10" y="29"/>
                  </a:lnTo>
                  <a:lnTo>
                    <a:pt x="4" y="23"/>
                  </a:lnTo>
                  <a:lnTo>
                    <a:pt x="1" y="15"/>
                  </a:lnTo>
                  <a:lnTo>
                    <a:pt x="0" y="7"/>
                  </a:lnTo>
                  <a:lnTo>
                    <a:pt x="0" y="0"/>
                  </a:lnTo>
                  <a:lnTo>
                    <a:pt x="8" y="6"/>
                  </a:lnTo>
                  <a:lnTo>
                    <a:pt x="16" y="8"/>
                  </a:lnTo>
                  <a:lnTo>
                    <a:pt x="25" y="11"/>
                  </a:lnTo>
                  <a:lnTo>
                    <a:pt x="34" y="11"/>
                  </a:lnTo>
                  <a:lnTo>
                    <a:pt x="42" y="11"/>
                  </a:lnTo>
                  <a:lnTo>
                    <a:pt x="51" y="10"/>
                  </a:lnTo>
                  <a:lnTo>
                    <a:pt x="60" y="8"/>
                  </a:lnTo>
                  <a:lnTo>
                    <a:pt x="6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60" name="Freeform 27"/>
            <p:cNvSpPr>
              <a:spLocks/>
            </p:cNvSpPr>
            <p:nvPr/>
          </p:nvSpPr>
          <p:spPr bwMode="auto">
            <a:xfrm>
              <a:off x="4880" y="1965"/>
              <a:ext cx="96" cy="41"/>
            </a:xfrm>
            <a:custGeom>
              <a:avLst/>
              <a:gdLst>
                <a:gd name="T0" fmla="*/ 93 w 96"/>
                <a:gd name="T1" fmla="*/ 14 h 41"/>
                <a:gd name="T2" fmla="*/ 96 w 96"/>
                <a:gd name="T3" fmla="*/ 21 h 41"/>
                <a:gd name="T4" fmla="*/ 93 w 96"/>
                <a:gd name="T5" fmla="*/ 25 h 41"/>
                <a:gd name="T6" fmla="*/ 88 w 96"/>
                <a:gd name="T7" fmla="*/ 29 h 41"/>
                <a:gd name="T8" fmla="*/ 83 w 96"/>
                <a:gd name="T9" fmla="*/ 32 h 41"/>
                <a:gd name="T10" fmla="*/ 73 w 96"/>
                <a:gd name="T11" fmla="*/ 35 h 41"/>
                <a:gd name="T12" fmla="*/ 63 w 96"/>
                <a:gd name="T13" fmla="*/ 36 h 41"/>
                <a:gd name="T14" fmla="*/ 52 w 96"/>
                <a:gd name="T15" fmla="*/ 39 h 41"/>
                <a:gd name="T16" fmla="*/ 42 w 96"/>
                <a:gd name="T17" fmla="*/ 40 h 41"/>
                <a:gd name="T18" fmla="*/ 31 w 96"/>
                <a:gd name="T19" fmla="*/ 41 h 41"/>
                <a:gd name="T20" fmla="*/ 21 w 96"/>
                <a:gd name="T21" fmla="*/ 41 h 41"/>
                <a:gd name="T22" fmla="*/ 10 w 96"/>
                <a:gd name="T23" fmla="*/ 40 h 41"/>
                <a:gd name="T24" fmla="*/ 0 w 96"/>
                <a:gd name="T25" fmla="*/ 36 h 41"/>
                <a:gd name="T26" fmla="*/ 1 w 96"/>
                <a:gd name="T27" fmla="*/ 26 h 41"/>
                <a:gd name="T28" fmla="*/ 0 w 96"/>
                <a:gd name="T29" fmla="*/ 17 h 41"/>
                <a:gd name="T30" fmla="*/ 2 w 96"/>
                <a:gd name="T31" fmla="*/ 7 h 41"/>
                <a:gd name="T32" fmla="*/ 7 w 96"/>
                <a:gd name="T33" fmla="*/ 0 h 41"/>
                <a:gd name="T34" fmla="*/ 17 w 96"/>
                <a:gd name="T35" fmla="*/ 5 h 41"/>
                <a:gd name="T36" fmla="*/ 27 w 96"/>
                <a:gd name="T37" fmla="*/ 7 h 41"/>
                <a:gd name="T38" fmla="*/ 38 w 96"/>
                <a:gd name="T39" fmla="*/ 9 h 41"/>
                <a:gd name="T40" fmla="*/ 50 w 96"/>
                <a:gd name="T41" fmla="*/ 10 h 41"/>
                <a:gd name="T42" fmla="*/ 61 w 96"/>
                <a:gd name="T43" fmla="*/ 11 h 41"/>
                <a:gd name="T44" fmla="*/ 71 w 96"/>
                <a:gd name="T45" fmla="*/ 11 h 41"/>
                <a:gd name="T46" fmla="*/ 82 w 96"/>
                <a:gd name="T47" fmla="*/ 13 h 41"/>
                <a:gd name="T48" fmla="*/ 93 w 96"/>
                <a:gd name="T49" fmla="*/ 14 h 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6"/>
                <a:gd name="T76" fmla="*/ 0 h 41"/>
                <a:gd name="T77" fmla="*/ 96 w 96"/>
                <a:gd name="T78" fmla="*/ 41 h 4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6" h="41">
                  <a:moveTo>
                    <a:pt x="93" y="14"/>
                  </a:moveTo>
                  <a:lnTo>
                    <a:pt x="96" y="21"/>
                  </a:lnTo>
                  <a:lnTo>
                    <a:pt x="93" y="25"/>
                  </a:lnTo>
                  <a:lnTo>
                    <a:pt x="88" y="29"/>
                  </a:lnTo>
                  <a:lnTo>
                    <a:pt x="83" y="32"/>
                  </a:lnTo>
                  <a:lnTo>
                    <a:pt x="73" y="35"/>
                  </a:lnTo>
                  <a:lnTo>
                    <a:pt x="63" y="36"/>
                  </a:lnTo>
                  <a:lnTo>
                    <a:pt x="52" y="39"/>
                  </a:lnTo>
                  <a:lnTo>
                    <a:pt x="42" y="40"/>
                  </a:lnTo>
                  <a:lnTo>
                    <a:pt x="31" y="41"/>
                  </a:lnTo>
                  <a:lnTo>
                    <a:pt x="21" y="41"/>
                  </a:lnTo>
                  <a:lnTo>
                    <a:pt x="10" y="40"/>
                  </a:lnTo>
                  <a:lnTo>
                    <a:pt x="0" y="36"/>
                  </a:lnTo>
                  <a:lnTo>
                    <a:pt x="1" y="26"/>
                  </a:lnTo>
                  <a:lnTo>
                    <a:pt x="0" y="17"/>
                  </a:lnTo>
                  <a:lnTo>
                    <a:pt x="2" y="7"/>
                  </a:lnTo>
                  <a:lnTo>
                    <a:pt x="7" y="0"/>
                  </a:lnTo>
                  <a:lnTo>
                    <a:pt x="17" y="5"/>
                  </a:lnTo>
                  <a:lnTo>
                    <a:pt x="27" y="7"/>
                  </a:lnTo>
                  <a:lnTo>
                    <a:pt x="38" y="9"/>
                  </a:lnTo>
                  <a:lnTo>
                    <a:pt x="50" y="10"/>
                  </a:lnTo>
                  <a:lnTo>
                    <a:pt x="61" y="11"/>
                  </a:lnTo>
                  <a:lnTo>
                    <a:pt x="71" y="11"/>
                  </a:lnTo>
                  <a:lnTo>
                    <a:pt x="82" y="13"/>
                  </a:lnTo>
                  <a:lnTo>
                    <a:pt x="9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61" name="Freeform 28"/>
            <p:cNvSpPr>
              <a:spLocks/>
            </p:cNvSpPr>
            <p:nvPr/>
          </p:nvSpPr>
          <p:spPr bwMode="auto">
            <a:xfrm>
              <a:off x="3193" y="2038"/>
              <a:ext cx="811" cy="979"/>
            </a:xfrm>
            <a:custGeom>
              <a:avLst/>
              <a:gdLst>
                <a:gd name="T0" fmla="*/ 551 w 811"/>
                <a:gd name="T1" fmla="*/ 162 h 979"/>
                <a:gd name="T2" fmla="*/ 586 w 811"/>
                <a:gd name="T3" fmla="*/ 132 h 979"/>
                <a:gd name="T4" fmla="*/ 617 w 811"/>
                <a:gd name="T5" fmla="*/ 97 h 979"/>
                <a:gd name="T6" fmla="*/ 639 w 811"/>
                <a:gd name="T7" fmla="*/ 106 h 979"/>
                <a:gd name="T8" fmla="*/ 660 w 811"/>
                <a:gd name="T9" fmla="*/ 117 h 979"/>
                <a:gd name="T10" fmla="*/ 680 w 811"/>
                <a:gd name="T11" fmla="*/ 120 h 979"/>
                <a:gd name="T12" fmla="*/ 695 w 811"/>
                <a:gd name="T13" fmla="*/ 103 h 979"/>
                <a:gd name="T14" fmla="*/ 712 w 811"/>
                <a:gd name="T15" fmla="*/ 90 h 979"/>
                <a:gd name="T16" fmla="*/ 736 w 811"/>
                <a:gd name="T17" fmla="*/ 110 h 979"/>
                <a:gd name="T18" fmla="*/ 775 w 811"/>
                <a:gd name="T19" fmla="*/ 112 h 979"/>
                <a:gd name="T20" fmla="*/ 781 w 811"/>
                <a:gd name="T21" fmla="*/ 169 h 979"/>
                <a:gd name="T22" fmla="*/ 717 w 811"/>
                <a:gd name="T23" fmla="*/ 266 h 979"/>
                <a:gd name="T24" fmla="*/ 677 w 811"/>
                <a:gd name="T25" fmla="*/ 328 h 979"/>
                <a:gd name="T26" fmla="*/ 657 w 811"/>
                <a:gd name="T27" fmla="*/ 301 h 979"/>
                <a:gd name="T28" fmla="*/ 632 w 811"/>
                <a:gd name="T29" fmla="*/ 277 h 979"/>
                <a:gd name="T30" fmla="*/ 609 w 811"/>
                <a:gd name="T31" fmla="*/ 267 h 979"/>
                <a:gd name="T32" fmla="*/ 591 w 811"/>
                <a:gd name="T33" fmla="*/ 274 h 979"/>
                <a:gd name="T34" fmla="*/ 685 w 811"/>
                <a:gd name="T35" fmla="*/ 431 h 979"/>
                <a:gd name="T36" fmla="*/ 740 w 811"/>
                <a:gd name="T37" fmla="*/ 605 h 979"/>
                <a:gd name="T38" fmla="*/ 811 w 811"/>
                <a:gd name="T39" fmla="*/ 949 h 979"/>
                <a:gd name="T40" fmla="*/ 756 w 811"/>
                <a:gd name="T41" fmla="*/ 951 h 979"/>
                <a:gd name="T42" fmla="*/ 703 w 811"/>
                <a:gd name="T43" fmla="*/ 943 h 979"/>
                <a:gd name="T44" fmla="*/ 651 w 811"/>
                <a:gd name="T45" fmla="*/ 928 h 979"/>
                <a:gd name="T46" fmla="*/ 600 w 811"/>
                <a:gd name="T47" fmla="*/ 916 h 979"/>
                <a:gd name="T48" fmla="*/ 546 w 811"/>
                <a:gd name="T49" fmla="*/ 912 h 979"/>
                <a:gd name="T50" fmla="*/ 491 w 811"/>
                <a:gd name="T51" fmla="*/ 352 h 979"/>
                <a:gd name="T52" fmla="*/ 419 w 811"/>
                <a:gd name="T53" fmla="*/ 353 h 979"/>
                <a:gd name="T54" fmla="*/ 349 w 811"/>
                <a:gd name="T55" fmla="*/ 368 h 979"/>
                <a:gd name="T56" fmla="*/ 323 w 811"/>
                <a:gd name="T57" fmla="*/ 432 h 979"/>
                <a:gd name="T58" fmla="*/ 309 w 811"/>
                <a:gd name="T59" fmla="*/ 462 h 979"/>
                <a:gd name="T60" fmla="*/ 259 w 811"/>
                <a:gd name="T61" fmla="*/ 405 h 979"/>
                <a:gd name="T62" fmla="*/ 202 w 811"/>
                <a:gd name="T63" fmla="*/ 367 h 979"/>
                <a:gd name="T64" fmla="*/ 148 w 811"/>
                <a:gd name="T65" fmla="*/ 343 h 979"/>
                <a:gd name="T66" fmla="*/ 108 w 811"/>
                <a:gd name="T67" fmla="*/ 334 h 979"/>
                <a:gd name="T68" fmla="*/ 93 w 811"/>
                <a:gd name="T69" fmla="*/ 332 h 979"/>
                <a:gd name="T70" fmla="*/ 98 w 811"/>
                <a:gd name="T71" fmla="*/ 358 h 979"/>
                <a:gd name="T72" fmla="*/ 141 w 811"/>
                <a:gd name="T73" fmla="*/ 376 h 979"/>
                <a:gd name="T74" fmla="*/ 196 w 811"/>
                <a:gd name="T75" fmla="*/ 399 h 979"/>
                <a:gd name="T76" fmla="*/ 250 w 811"/>
                <a:gd name="T77" fmla="*/ 452 h 979"/>
                <a:gd name="T78" fmla="*/ 284 w 811"/>
                <a:gd name="T79" fmla="*/ 506 h 979"/>
                <a:gd name="T80" fmla="*/ 307 w 811"/>
                <a:gd name="T81" fmla="*/ 564 h 979"/>
                <a:gd name="T82" fmla="*/ 324 w 811"/>
                <a:gd name="T83" fmla="*/ 979 h 979"/>
                <a:gd name="T84" fmla="*/ 101 w 811"/>
                <a:gd name="T85" fmla="*/ 927 h 979"/>
                <a:gd name="T86" fmla="*/ 35 w 811"/>
                <a:gd name="T87" fmla="*/ 725 h 979"/>
                <a:gd name="T88" fmla="*/ 0 w 811"/>
                <a:gd name="T89" fmla="*/ 497 h 979"/>
                <a:gd name="T90" fmla="*/ 11 w 811"/>
                <a:gd name="T91" fmla="*/ 443 h 979"/>
                <a:gd name="T92" fmla="*/ 43 w 811"/>
                <a:gd name="T93" fmla="*/ 323 h 979"/>
                <a:gd name="T94" fmla="*/ 91 w 811"/>
                <a:gd name="T95" fmla="*/ 207 h 979"/>
                <a:gd name="T96" fmla="*/ 156 w 811"/>
                <a:gd name="T97" fmla="*/ 110 h 979"/>
                <a:gd name="T98" fmla="*/ 229 w 811"/>
                <a:gd name="T99" fmla="*/ 26 h 979"/>
                <a:gd name="T100" fmla="*/ 265 w 811"/>
                <a:gd name="T101" fmla="*/ 8 h 979"/>
                <a:gd name="T102" fmla="*/ 309 w 811"/>
                <a:gd name="T103" fmla="*/ 43 h 979"/>
                <a:gd name="T104" fmla="*/ 375 w 811"/>
                <a:gd name="T105" fmla="*/ 92 h 979"/>
                <a:gd name="T106" fmla="*/ 445 w 811"/>
                <a:gd name="T107" fmla="*/ 142 h 979"/>
                <a:gd name="T108" fmla="*/ 503 w 811"/>
                <a:gd name="T109" fmla="*/ 174 h 9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11"/>
                <a:gd name="T166" fmla="*/ 0 h 979"/>
                <a:gd name="T167" fmla="*/ 811 w 811"/>
                <a:gd name="T168" fmla="*/ 979 h 9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11" h="979">
                  <a:moveTo>
                    <a:pt x="526" y="178"/>
                  </a:moveTo>
                  <a:lnTo>
                    <a:pt x="539" y="170"/>
                  </a:lnTo>
                  <a:lnTo>
                    <a:pt x="551" y="162"/>
                  </a:lnTo>
                  <a:lnTo>
                    <a:pt x="564" y="152"/>
                  </a:lnTo>
                  <a:lnTo>
                    <a:pt x="575" y="142"/>
                  </a:lnTo>
                  <a:lnTo>
                    <a:pt x="586" y="132"/>
                  </a:lnTo>
                  <a:lnTo>
                    <a:pt x="597" y="120"/>
                  </a:lnTo>
                  <a:lnTo>
                    <a:pt x="607" y="109"/>
                  </a:lnTo>
                  <a:lnTo>
                    <a:pt x="617" y="97"/>
                  </a:lnTo>
                  <a:lnTo>
                    <a:pt x="625" y="99"/>
                  </a:lnTo>
                  <a:lnTo>
                    <a:pt x="632" y="102"/>
                  </a:lnTo>
                  <a:lnTo>
                    <a:pt x="639" y="106"/>
                  </a:lnTo>
                  <a:lnTo>
                    <a:pt x="646" y="110"/>
                  </a:lnTo>
                  <a:lnTo>
                    <a:pt x="654" y="114"/>
                  </a:lnTo>
                  <a:lnTo>
                    <a:pt x="660" y="117"/>
                  </a:lnTo>
                  <a:lnTo>
                    <a:pt x="667" y="121"/>
                  </a:lnTo>
                  <a:lnTo>
                    <a:pt x="675" y="125"/>
                  </a:lnTo>
                  <a:lnTo>
                    <a:pt x="680" y="120"/>
                  </a:lnTo>
                  <a:lnTo>
                    <a:pt x="685" y="114"/>
                  </a:lnTo>
                  <a:lnTo>
                    <a:pt x="690" y="109"/>
                  </a:lnTo>
                  <a:lnTo>
                    <a:pt x="695" y="103"/>
                  </a:lnTo>
                  <a:lnTo>
                    <a:pt x="701" y="98"/>
                  </a:lnTo>
                  <a:lnTo>
                    <a:pt x="706" y="94"/>
                  </a:lnTo>
                  <a:lnTo>
                    <a:pt x="712" y="90"/>
                  </a:lnTo>
                  <a:lnTo>
                    <a:pt x="718" y="88"/>
                  </a:lnTo>
                  <a:lnTo>
                    <a:pt x="727" y="99"/>
                  </a:lnTo>
                  <a:lnTo>
                    <a:pt x="736" y="110"/>
                  </a:lnTo>
                  <a:lnTo>
                    <a:pt x="745" y="121"/>
                  </a:lnTo>
                  <a:lnTo>
                    <a:pt x="755" y="128"/>
                  </a:lnTo>
                  <a:lnTo>
                    <a:pt x="775" y="112"/>
                  </a:lnTo>
                  <a:lnTo>
                    <a:pt x="800" y="140"/>
                  </a:lnTo>
                  <a:lnTo>
                    <a:pt x="795" y="148"/>
                  </a:lnTo>
                  <a:lnTo>
                    <a:pt x="781" y="169"/>
                  </a:lnTo>
                  <a:lnTo>
                    <a:pt x="762" y="197"/>
                  </a:lnTo>
                  <a:lnTo>
                    <a:pt x="740" y="232"/>
                  </a:lnTo>
                  <a:lnTo>
                    <a:pt x="717" y="266"/>
                  </a:lnTo>
                  <a:lnTo>
                    <a:pt x="698" y="296"/>
                  </a:lnTo>
                  <a:lnTo>
                    <a:pt x="683" y="317"/>
                  </a:lnTo>
                  <a:lnTo>
                    <a:pt x="677" y="328"/>
                  </a:lnTo>
                  <a:lnTo>
                    <a:pt x="671" y="319"/>
                  </a:lnTo>
                  <a:lnTo>
                    <a:pt x="665" y="309"/>
                  </a:lnTo>
                  <a:lnTo>
                    <a:pt x="657" y="301"/>
                  </a:lnTo>
                  <a:lnTo>
                    <a:pt x="650" y="292"/>
                  </a:lnTo>
                  <a:lnTo>
                    <a:pt x="641" y="285"/>
                  </a:lnTo>
                  <a:lnTo>
                    <a:pt x="632" y="277"/>
                  </a:lnTo>
                  <a:lnTo>
                    <a:pt x="624" y="270"/>
                  </a:lnTo>
                  <a:lnTo>
                    <a:pt x="615" y="264"/>
                  </a:lnTo>
                  <a:lnTo>
                    <a:pt x="609" y="267"/>
                  </a:lnTo>
                  <a:lnTo>
                    <a:pt x="600" y="270"/>
                  </a:lnTo>
                  <a:lnTo>
                    <a:pt x="594" y="272"/>
                  </a:lnTo>
                  <a:lnTo>
                    <a:pt x="591" y="274"/>
                  </a:lnTo>
                  <a:lnTo>
                    <a:pt x="629" y="323"/>
                  </a:lnTo>
                  <a:lnTo>
                    <a:pt x="660" y="376"/>
                  </a:lnTo>
                  <a:lnTo>
                    <a:pt x="685" y="431"/>
                  </a:lnTo>
                  <a:lnTo>
                    <a:pt x="706" y="488"/>
                  </a:lnTo>
                  <a:lnTo>
                    <a:pt x="723" y="545"/>
                  </a:lnTo>
                  <a:lnTo>
                    <a:pt x="740" y="605"/>
                  </a:lnTo>
                  <a:lnTo>
                    <a:pt x="756" y="664"/>
                  </a:lnTo>
                  <a:lnTo>
                    <a:pt x="772" y="722"/>
                  </a:lnTo>
                  <a:lnTo>
                    <a:pt x="811" y="949"/>
                  </a:lnTo>
                  <a:lnTo>
                    <a:pt x="792" y="951"/>
                  </a:lnTo>
                  <a:lnTo>
                    <a:pt x="773" y="953"/>
                  </a:lnTo>
                  <a:lnTo>
                    <a:pt x="756" y="951"/>
                  </a:lnTo>
                  <a:lnTo>
                    <a:pt x="738" y="950"/>
                  </a:lnTo>
                  <a:lnTo>
                    <a:pt x="721" y="947"/>
                  </a:lnTo>
                  <a:lnTo>
                    <a:pt x="703" y="943"/>
                  </a:lnTo>
                  <a:lnTo>
                    <a:pt x="686" y="938"/>
                  </a:lnTo>
                  <a:lnTo>
                    <a:pt x="668" y="934"/>
                  </a:lnTo>
                  <a:lnTo>
                    <a:pt x="651" y="928"/>
                  </a:lnTo>
                  <a:lnTo>
                    <a:pt x="635" y="924"/>
                  </a:lnTo>
                  <a:lnTo>
                    <a:pt x="617" y="920"/>
                  </a:lnTo>
                  <a:lnTo>
                    <a:pt x="600" y="916"/>
                  </a:lnTo>
                  <a:lnTo>
                    <a:pt x="582" y="913"/>
                  </a:lnTo>
                  <a:lnTo>
                    <a:pt x="564" y="912"/>
                  </a:lnTo>
                  <a:lnTo>
                    <a:pt x="546" y="912"/>
                  </a:lnTo>
                  <a:lnTo>
                    <a:pt x="527" y="913"/>
                  </a:lnTo>
                  <a:lnTo>
                    <a:pt x="516" y="353"/>
                  </a:lnTo>
                  <a:lnTo>
                    <a:pt x="491" y="352"/>
                  </a:lnTo>
                  <a:lnTo>
                    <a:pt x="468" y="350"/>
                  </a:lnTo>
                  <a:lnTo>
                    <a:pt x="443" y="352"/>
                  </a:lnTo>
                  <a:lnTo>
                    <a:pt x="419" y="353"/>
                  </a:lnTo>
                  <a:lnTo>
                    <a:pt x="395" y="356"/>
                  </a:lnTo>
                  <a:lnTo>
                    <a:pt x="373" y="361"/>
                  </a:lnTo>
                  <a:lnTo>
                    <a:pt x="349" y="368"/>
                  </a:lnTo>
                  <a:lnTo>
                    <a:pt x="327" y="376"/>
                  </a:lnTo>
                  <a:lnTo>
                    <a:pt x="323" y="403"/>
                  </a:lnTo>
                  <a:lnTo>
                    <a:pt x="323" y="432"/>
                  </a:lnTo>
                  <a:lnTo>
                    <a:pt x="323" y="459"/>
                  </a:lnTo>
                  <a:lnTo>
                    <a:pt x="322" y="485"/>
                  </a:lnTo>
                  <a:lnTo>
                    <a:pt x="309" y="462"/>
                  </a:lnTo>
                  <a:lnTo>
                    <a:pt x="293" y="440"/>
                  </a:lnTo>
                  <a:lnTo>
                    <a:pt x="277" y="422"/>
                  </a:lnTo>
                  <a:lnTo>
                    <a:pt x="259" y="405"/>
                  </a:lnTo>
                  <a:lnTo>
                    <a:pt x="240" y="391"/>
                  </a:lnTo>
                  <a:lnTo>
                    <a:pt x="221" y="377"/>
                  </a:lnTo>
                  <a:lnTo>
                    <a:pt x="202" y="367"/>
                  </a:lnTo>
                  <a:lnTo>
                    <a:pt x="183" y="357"/>
                  </a:lnTo>
                  <a:lnTo>
                    <a:pt x="166" y="350"/>
                  </a:lnTo>
                  <a:lnTo>
                    <a:pt x="148" y="343"/>
                  </a:lnTo>
                  <a:lnTo>
                    <a:pt x="133" y="339"/>
                  </a:lnTo>
                  <a:lnTo>
                    <a:pt x="119" y="335"/>
                  </a:lnTo>
                  <a:lnTo>
                    <a:pt x="108" y="334"/>
                  </a:lnTo>
                  <a:lnTo>
                    <a:pt x="99" y="332"/>
                  </a:lnTo>
                  <a:lnTo>
                    <a:pt x="94" y="332"/>
                  </a:lnTo>
                  <a:lnTo>
                    <a:pt x="93" y="332"/>
                  </a:lnTo>
                  <a:lnTo>
                    <a:pt x="96" y="341"/>
                  </a:lnTo>
                  <a:lnTo>
                    <a:pt x="97" y="350"/>
                  </a:lnTo>
                  <a:lnTo>
                    <a:pt x="98" y="358"/>
                  </a:lnTo>
                  <a:lnTo>
                    <a:pt x="102" y="364"/>
                  </a:lnTo>
                  <a:lnTo>
                    <a:pt x="122" y="371"/>
                  </a:lnTo>
                  <a:lnTo>
                    <a:pt x="141" y="376"/>
                  </a:lnTo>
                  <a:lnTo>
                    <a:pt x="159" y="383"/>
                  </a:lnTo>
                  <a:lnTo>
                    <a:pt x="177" y="390"/>
                  </a:lnTo>
                  <a:lnTo>
                    <a:pt x="196" y="399"/>
                  </a:lnTo>
                  <a:lnTo>
                    <a:pt x="213" y="412"/>
                  </a:lnTo>
                  <a:lnTo>
                    <a:pt x="232" y="429"/>
                  </a:lnTo>
                  <a:lnTo>
                    <a:pt x="250" y="452"/>
                  </a:lnTo>
                  <a:lnTo>
                    <a:pt x="264" y="469"/>
                  </a:lnTo>
                  <a:lnTo>
                    <a:pt x="275" y="487"/>
                  </a:lnTo>
                  <a:lnTo>
                    <a:pt x="284" y="506"/>
                  </a:lnTo>
                  <a:lnTo>
                    <a:pt x="293" y="525"/>
                  </a:lnTo>
                  <a:lnTo>
                    <a:pt x="299" y="544"/>
                  </a:lnTo>
                  <a:lnTo>
                    <a:pt x="307" y="564"/>
                  </a:lnTo>
                  <a:lnTo>
                    <a:pt x="314" y="583"/>
                  </a:lnTo>
                  <a:lnTo>
                    <a:pt x="322" y="602"/>
                  </a:lnTo>
                  <a:lnTo>
                    <a:pt x="324" y="979"/>
                  </a:lnTo>
                  <a:lnTo>
                    <a:pt x="121" y="979"/>
                  </a:lnTo>
                  <a:lnTo>
                    <a:pt x="116" y="965"/>
                  </a:lnTo>
                  <a:lnTo>
                    <a:pt x="101" y="927"/>
                  </a:lnTo>
                  <a:lnTo>
                    <a:pt x="81" y="871"/>
                  </a:lnTo>
                  <a:lnTo>
                    <a:pt x="57" y="801"/>
                  </a:lnTo>
                  <a:lnTo>
                    <a:pt x="35" y="725"/>
                  </a:lnTo>
                  <a:lnTo>
                    <a:pt x="16" y="645"/>
                  </a:lnTo>
                  <a:lnTo>
                    <a:pt x="2" y="567"/>
                  </a:lnTo>
                  <a:lnTo>
                    <a:pt x="0" y="497"/>
                  </a:lnTo>
                  <a:lnTo>
                    <a:pt x="1" y="491"/>
                  </a:lnTo>
                  <a:lnTo>
                    <a:pt x="5" y="472"/>
                  </a:lnTo>
                  <a:lnTo>
                    <a:pt x="11" y="443"/>
                  </a:lnTo>
                  <a:lnTo>
                    <a:pt x="20" y="406"/>
                  </a:lnTo>
                  <a:lnTo>
                    <a:pt x="31" y="365"/>
                  </a:lnTo>
                  <a:lnTo>
                    <a:pt x="43" y="323"/>
                  </a:lnTo>
                  <a:lnTo>
                    <a:pt x="57" y="281"/>
                  </a:lnTo>
                  <a:lnTo>
                    <a:pt x="73" y="242"/>
                  </a:lnTo>
                  <a:lnTo>
                    <a:pt x="91" y="207"/>
                  </a:lnTo>
                  <a:lnTo>
                    <a:pt x="111" y="173"/>
                  </a:lnTo>
                  <a:lnTo>
                    <a:pt x="133" y="142"/>
                  </a:lnTo>
                  <a:lnTo>
                    <a:pt x="156" y="110"/>
                  </a:lnTo>
                  <a:lnTo>
                    <a:pt x="179" y="82"/>
                  </a:lnTo>
                  <a:lnTo>
                    <a:pt x="204" y="53"/>
                  </a:lnTo>
                  <a:lnTo>
                    <a:pt x="229" y="26"/>
                  </a:lnTo>
                  <a:lnTo>
                    <a:pt x="255" y="0"/>
                  </a:lnTo>
                  <a:lnTo>
                    <a:pt x="258" y="2"/>
                  </a:lnTo>
                  <a:lnTo>
                    <a:pt x="265" y="8"/>
                  </a:lnTo>
                  <a:lnTo>
                    <a:pt x="277" y="17"/>
                  </a:lnTo>
                  <a:lnTo>
                    <a:pt x="292" y="30"/>
                  </a:lnTo>
                  <a:lnTo>
                    <a:pt x="309" y="43"/>
                  </a:lnTo>
                  <a:lnTo>
                    <a:pt x="330" y="60"/>
                  </a:lnTo>
                  <a:lnTo>
                    <a:pt x="352" y="76"/>
                  </a:lnTo>
                  <a:lnTo>
                    <a:pt x="375" y="92"/>
                  </a:lnTo>
                  <a:lnTo>
                    <a:pt x="399" y="110"/>
                  </a:lnTo>
                  <a:lnTo>
                    <a:pt x="421" y="127"/>
                  </a:lnTo>
                  <a:lnTo>
                    <a:pt x="445" y="142"/>
                  </a:lnTo>
                  <a:lnTo>
                    <a:pt x="466" y="155"/>
                  </a:lnTo>
                  <a:lnTo>
                    <a:pt x="485" y="166"/>
                  </a:lnTo>
                  <a:lnTo>
                    <a:pt x="503" y="174"/>
                  </a:lnTo>
                  <a:lnTo>
                    <a:pt x="516" y="178"/>
                  </a:lnTo>
                  <a:lnTo>
                    <a:pt x="526" y="178"/>
                  </a:lnTo>
                  <a:close/>
                </a:path>
              </a:pathLst>
            </a:custGeom>
            <a:solidFill>
              <a:srgbClr val="00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62" name="Freeform 29"/>
            <p:cNvSpPr>
              <a:spLocks/>
            </p:cNvSpPr>
            <p:nvPr/>
          </p:nvSpPr>
          <p:spPr bwMode="auto">
            <a:xfrm>
              <a:off x="4489" y="2124"/>
              <a:ext cx="243" cy="428"/>
            </a:xfrm>
            <a:custGeom>
              <a:avLst/>
              <a:gdLst>
                <a:gd name="T0" fmla="*/ 236 w 243"/>
                <a:gd name="T1" fmla="*/ 46 h 428"/>
                <a:gd name="T2" fmla="*/ 243 w 243"/>
                <a:gd name="T3" fmla="*/ 107 h 428"/>
                <a:gd name="T4" fmla="*/ 236 w 243"/>
                <a:gd name="T5" fmla="*/ 171 h 428"/>
                <a:gd name="T6" fmla="*/ 218 w 243"/>
                <a:gd name="T7" fmla="*/ 231 h 428"/>
                <a:gd name="T8" fmla="*/ 194 w 243"/>
                <a:gd name="T9" fmla="*/ 279 h 428"/>
                <a:gd name="T10" fmla="*/ 162 w 243"/>
                <a:gd name="T11" fmla="*/ 321 h 428"/>
                <a:gd name="T12" fmla="*/ 129 w 243"/>
                <a:gd name="T13" fmla="*/ 360 h 428"/>
                <a:gd name="T14" fmla="*/ 89 w 243"/>
                <a:gd name="T15" fmla="*/ 391 h 428"/>
                <a:gd name="T16" fmla="*/ 11 w 243"/>
                <a:gd name="T17" fmla="*/ 428 h 428"/>
                <a:gd name="T18" fmla="*/ 5 w 243"/>
                <a:gd name="T19" fmla="*/ 422 h 428"/>
                <a:gd name="T20" fmla="*/ 0 w 243"/>
                <a:gd name="T21" fmla="*/ 416 h 428"/>
                <a:gd name="T22" fmla="*/ 45 w 243"/>
                <a:gd name="T23" fmla="*/ 399 h 428"/>
                <a:gd name="T24" fmla="*/ 85 w 243"/>
                <a:gd name="T25" fmla="*/ 373 h 428"/>
                <a:gd name="T26" fmla="*/ 121 w 243"/>
                <a:gd name="T27" fmla="*/ 341 h 428"/>
                <a:gd name="T28" fmla="*/ 154 w 243"/>
                <a:gd name="T29" fmla="*/ 302 h 428"/>
                <a:gd name="T30" fmla="*/ 179 w 243"/>
                <a:gd name="T31" fmla="*/ 259 h 428"/>
                <a:gd name="T32" fmla="*/ 200 w 243"/>
                <a:gd name="T33" fmla="*/ 212 h 428"/>
                <a:gd name="T34" fmla="*/ 215 w 243"/>
                <a:gd name="T35" fmla="*/ 163 h 428"/>
                <a:gd name="T36" fmla="*/ 223 w 243"/>
                <a:gd name="T37" fmla="*/ 113 h 428"/>
                <a:gd name="T38" fmla="*/ 223 w 243"/>
                <a:gd name="T39" fmla="*/ 68 h 428"/>
                <a:gd name="T40" fmla="*/ 205 w 243"/>
                <a:gd name="T41" fmla="*/ 31 h 428"/>
                <a:gd name="T42" fmla="*/ 194 w 243"/>
                <a:gd name="T43" fmla="*/ 30 h 428"/>
                <a:gd name="T44" fmla="*/ 182 w 243"/>
                <a:gd name="T45" fmla="*/ 32 h 428"/>
                <a:gd name="T46" fmla="*/ 172 w 243"/>
                <a:gd name="T47" fmla="*/ 39 h 428"/>
                <a:gd name="T48" fmla="*/ 165 w 243"/>
                <a:gd name="T49" fmla="*/ 50 h 428"/>
                <a:gd name="T50" fmla="*/ 160 w 243"/>
                <a:gd name="T51" fmla="*/ 61 h 428"/>
                <a:gd name="T52" fmla="*/ 156 w 243"/>
                <a:gd name="T53" fmla="*/ 73 h 428"/>
                <a:gd name="T54" fmla="*/ 140 w 243"/>
                <a:gd name="T55" fmla="*/ 54 h 428"/>
                <a:gd name="T56" fmla="*/ 156 w 243"/>
                <a:gd name="T57" fmla="*/ 17 h 428"/>
                <a:gd name="T58" fmla="*/ 179 w 243"/>
                <a:gd name="T59" fmla="*/ 1 h 428"/>
                <a:gd name="T60" fmla="*/ 192 w 243"/>
                <a:gd name="T61" fmla="*/ 0 h 428"/>
                <a:gd name="T62" fmla="*/ 206 w 243"/>
                <a:gd name="T63" fmla="*/ 4 h 428"/>
                <a:gd name="T64" fmla="*/ 218 w 243"/>
                <a:gd name="T65" fmla="*/ 13 h 4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3"/>
                <a:gd name="T100" fmla="*/ 0 h 428"/>
                <a:gd name="T101" fmla="*/ 243 w 243"/>
                <a:gd name="T102" fmla="*/ 428 h 4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3" h="428">
                  <a:moveTo>
                    <a:pt x="223" y="19"/>
                  </a:moveTo>
                  <a:lnTo>
                    <a:pt x="236" y="46"/>
                  </a:lnTo>
                  <a:lnTo>
                    <a:pt x="242" y="76"/>
                  </a:lnTo>
                  <a:lnTo>
                    <a:pt x="243" y="107"/>
                  </a:lnTo>
                  <a:lnTo>
                    <a:pt x="242" y="139"/>
                  </a:lnTo>
                  <a:lnTo>
                    <a:pt x="236" y="171"/>
                  </a:lnTo>
                  <a:lnTo>
                    <a:pt x="228" y="201"/>
                  </a:lnTo>
                  <a:lnTo>
                    <a:pt x="218" y="231"/>
                  </a:lnTo>
                  <a:lnTo>
                    <a:pt x="209" y="259"/>
                  </a:lnTo>
                  <a:lnTo>
                    <a:pt x="194" y="279"/>
                  </a:lnTo>
                  <a:lnTo>
                    <a:pt x="179" y="301"/>
                  </a:lnTo>
                  <a:lnTo>
                    <a:pt x="162" y="321"/>
                  </a:lnTo>
                  <a:lnTo>
                    <a:pt x="146" y="342"/>
                  </a:lnTo>
                  <a:lnTo>
                    <a:pt x="129" y="360"/>
                  </a:lnTo>
                  <a:lnTo>
                    <a:pt x="109" y="377"/>
                  </a:lnTo>
                  <a:lnTo>
                    <a:pt x="89" y="391"/>
                  </a:lnTo>
                  <a:lnTo>
                    <a:pt x="66" y="402"/>
                  </a:lnTo>
                  <a:lnTo>
                    <a:pt x="11" y="428"/>
                  </a:lnTo>
                  <a:lnTo>
                    <a:pt x="8" y="425"/>
                  </a:lnTo>
                  <a:lnTo>
                    <a:pt x="5" y="422"/>
                  </a:lnTo>
                  <a:lnTo>
                    <a:pt x="3" y="418"/>
                  </a:lnTo>
                  <a:lnTo>
                    <a:pt x="0" y="416"/>
                  </a:lnTo>
                  <a:lnTo>
                    <a:pt x="23" y="409"/>
                  </a:lnTo>
                  <a:lnTo>
                    <a:pt x="45" y="399"/>
                  </a:lnTo>
                  <a:lnTo>
                    <a:pt x="66" y="387"/>
                  </a:lnTo>
                  <a:lnTo>
                    <a:pt x="85" y="373"/>
                  </a:lnTo>
                  <a:lnTo>
                    <a:pt x="104" y="358"/>
                  </a:lnTo>
                  <a:lnTo>
                    <a:pt x="121" y="341"/>
                  </a:lnTo>
                  <a:lnTo>
                    <a:pt x="137" y="323"/>
                  </a:lnTo>
                  <a:lnTo>
                    <a:pt x="154" y="302"/>
                  </a:lnTo>
                  <a:lnTo>
                    <a:pt x="167" y="282"/>
                  </a:lnTo>
                  <a:lnTo>
                    <a:pt x="179" y="259"/>
                  </a:lnTo>
                  <a:lnTo>
                    <a:pt x="190" y="236"/>
                  </a:lnTo>
                  <a:lnTo>
                    <a:pt x="200" y="212"/>
                  </a:lnTo>
                  <a:lnTo>
                    <a:pt x="209" y="188"/>
                  </a:lnTo>
                  <a:lnTo>
                    <a:pt x="215" y="163"/>
                  </a:lnTo>
                  <a:lnTo>
                    <a:pt x="220" y="137"/>
                  </a:lnTo>
                  <a:lnTo>
                    <a:pt x="223" y="113"/>
                  </a:lnTo>
                  <a:lnTo>
                    <a:pt x="223" y="90"/>
                  </a:lnTo>
                  <a:lnTo>
                    <a:pt x="223" y="68"/>
                  </a:lnTo>
                  <a:lnTo>
                    <a:pt x="218" y="47"/>
                  </a:lnTo>
                  <a:lnTo>
                    <a:pt x="205" y="31"/>
                  </a:lnTo>
                  <a:lnTo>
                    <a:pt x="199" y="30"/>
                  </a:lnTo>
                  <a:lnTo>
                    <a:pt x="194" y="30"/>
                  </a:lnTo>
                  <a:lnTo>
                    <a:pt x="187" y="30"/>
                  </a:lnTo>
                  <a:lnTo>
                    <a:pt x="182" y="32"/>
                  </a:lnTo>
                  <a:lnTo>
                    <a:pt x="177" y="35"/>
                  </a:lnTo>
                  <a:lnTo>
                    <a:pt x="172" y="39"/>
                  </a:lnTo>
                  <a:lnTo>
                    <a:pt x="169" y="45"/>
                  </a:lnTo>
                  <a:lnTo>
                    <a:pt x="165" y="50"/>
                  </a:lnTo>
                  <a:lnTo>
                    <a:pt x="162" y="56"/>
                  </a:lnTo>
                  <a:lnTo>
                    <a:pt x="160" y="61"/>
                  </a:lnTo>
                  <a:lnTo>
                    <a:pt x="157" y="66"/>
                  </a:lnTo>
                  <a:lnTo>
                    <a:pt x="156" y="73"/>
                  </a:lnTo>
                  <a:lnTo>
                    <a:pt x="137" y="75"/>
                  </a:lnTo>
                  <a:lnTo>
                    <a:pt x="140" y="54"/>
                  </a:lnTo>
                  <a:lnTo>
                    <a:pt x="146" y="34"/>
                  </a:lnTo>
                  <a:lnTo>
                    <a:pt x="156" y="17"/>
                  </a:lnTo>
                  <a:lnTo>
                    <a:pt x="171" y="4"/>
                  </a:lnTo>
                  <a:lnTo>
                    <a:pt x="179" y="1"/>
                  </a:lnTo>
                  <a:lnTo>
                    <a:pt x="185" y="0"/>
                  </a:lnTo>
                  <a:lnTo>
                    <a:pt x="192" y="0"/>
                  </a:lnTo>
                  <a:lnTo>
                    <a:pt x="200" y="1"/>
                  </a:lnTo>
                  <a:lnTo>
                    <a:pt x="206" y="4"/>
                  </a:lnTo>
                  <a:lnTo>
                    <a:pt x="212" y="8"/>
                  </a:lnTo>
                  <a:lnTo>
                    <a:pt x="218" y="13"/>
                  </a:lnTo>
                  <a:lnTo>
                    <a:pt x="223" y="19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63" name="Freeform 30"/>
            <p:cNvSpPr>
              <a:spLocks/>
            </p:cNvSpPr>
            <p:nvPr/>
          </p:nvSpPr>
          <p:spPr bwMode="auto">
            <a:xfrm>
              <a:off x="4960" y="2154"/>
              <a:ext cx="248" cy="156"/>
            </a:xfrm>
            <a:custGeom>
              <a:avLst/>
              <a:gdLst>
                <a:gd name="T0" fmla="*/ 248 w 248"/>
                <a:gd name="T1" fmla="*/ 58 h 156"/>
                <a:gd name="T2" fmla="*/ 232 w 248"/>
                <a:gd name="T3" fmla="*/ 64 h 156"/>
                <a:gd name="T4" fmla="*/ 215 w 248"/>
                <a:gd name="T5" fmla="*/ 68 h 156"/>
                <a:gd name="T6" fmla="*/ 199 w 248"/>
                <a:gd name="T7" fmla="*/ 73 h 156"/>
                <a:gd name="T8" fmla="*/ 184 w 248"/>
                <a:gd name="T9" fmla="*/ 79 h 156"/>
                <a:gd name="T10" fmla="*/ 168 w 248"/>
                <a:gd name="T11" fmla="*/ 83 h 156"/>
                <a:gd name="T12" fmla="*/ 152 w 248"/>
                <a:gd name="T13" fmla="*/ 88 h 156"/>
                <a:gd name="T14" fmla="*/ 137 w 248"/>
                <a:gd name="T15" fmla="*/ 95 h 156"/>
                <a:gd name="T16" fmla="*/ 121 w 248"/>
                <a:gd name="T17" fmla="*/ 101 h 156"/>
                <a:gd name="T18" fmla="*/ 106 w 248"/>
                <a:gd name="T19" fmla="*/ 106 h 156"/>
                <a:gd name="T20" fmla="*/ 89 w 248"/>
                <a:gd name="T21" fmla="*/ 113 h 156"/>
                <a:gd name="T22" fmla="*/ 74 w 248"/>
                <a:gd name="T23" fmla="*/ 120 h 156"/>
                <a:gd name="T24" fmla="*/ 59 w 248"/>
                <a:gd name="T25" fmla="*/ 125 h 156"/>
                <a:gd name="T26" fmla="*/ 44 w 248"/>
                <a:gd name="T27" fmla="*/ 133 h 156"/>
                <a:gd name="T28" fmla="*/ 30 w 248"/>
                <a:gd name="T29" fmla="*/ 140 h 156"/>
                <a:gd name="T30" fmla="*/ 15 w 248"/>
                <a:gd name="T31" fmla="*/ 148 h 156"/>
                <a:gd name="T32" fmla="*/ 0 w 248"/>
                <a:gd name="T33" fmla="*/ 156 h 156"/>
                <a:gd name="T34" fmla="*/ 10 w 248"/>
                <a:gd name="T35" fmla="*/ 141 h 156"/>
                <a:gd name="T36" fmla="*/ 21 w 248"/>
                <a:gd name="T37" fmla="*/ 126 h 156"/>
                <a:gd name="T38" fmla="*/ 32 w 248"/>
                <a:gd name="T39" fmla="*/ 113 h 156"/>
                <a:gd name="T40" fmla="*/ 44 w 248"/>
                <a:gd name="T41" fmla="*/ 101 h 156"/>
                <a:gd name="T42" fmla="*/ 57 w 248"/>
                <a:gd name="T43" fmla="*/ 88 h 156"/>
                <a:gd name="T44" fmla="*/ 71 w 248"/>
                <a:gd name="T45" fmla="*/ 77 h 156"/>
                <a:gd name="T46" fmla="*/ 84 w 248"/>
                <a:gd name="T47" fmla="*/ 66 h 156"/>
                <a:gd name="T48" fmla="*/ 99 w 248"/>
                <a:gd name="T49" fmla="*/ 56 h 156"/>
                <a:gd name="T50" fmla="*/ 113 w 248"/>
                <a:gd name="T51" fmla="*/ 47 h 156"/>
                <a:gd name="T52" fmla="*/ 128 w 248"/>
                <a:gd name="T53" fmla="*/ 38 h 156"/>
                <a:gd name="T54" fmla="*/ 143 w 248"/>
                <a:gd name="T55" fmla="*/ 30 h 156"/>
                <a:gd name="T56" fmla="*/ 159 w 248"/>
                <a:gd name="T57" fmla="*/ 23 h 156"/>
                <a:gd name="T58" fmla="*/ 174 w 248"/>
                <a:gd name="T59" fmla="*/ 16 h 156"/>
                <a:gd name="T60" fmla="*/ 190 w 248"/>
                <a:gd name="T61" fmla="*/ 11 h 156"/>
                <a:gd name="T62" fmla="*/ 205 w 248"/>
                <a:gd name="T63" fmla="*/ 5 h 156"/>
                <a:gd name="T64" fmla="*/ 222 w 248"/>
                <a:gd name="T65" fmla="*/ 0 h 156"/>
                <a:gd name="T66" fmla="*/ 232 w 248"/>
                <a:gd name="T67" fmla="*/ 12 h 156"/>
                <a:gd name="T68" fmla="*/ 238 w 248"/>
                <a:gd name="T69" fmla="*/ 27 h 156"/>
                <a:gd name="T70" fmla="*/ 243 w 248"/>
                <a:gd name="T71" fmla="*/ 43 h 156"/>
                <a:gd name="T72" fmla="*/ 248 w 248"/>
                <a:gd name="T73" fmla="*/ 58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8"/>
                <a:gd name="T112" fmla="*/ 0 h 156"/>
                <a:gd name="T113" fmla="*/ 248 w 248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8" h="156">
                  <a:moveTo>
                    <a:pt x="248" y="58"/>
                  </a:moveTo>
                  <a:lnTo>
                    <a:pt x="232" y="64"/>
                  </a:lnTo>
                  <a:lnTo>
                    <a:pt x="215" y="68"/>
                  </a:lnTo>
                  <a:lnTo>
                    <a:pt x="199" y="73"/>
                  </a:lnTo>
                  <a:lnTo>
                    <a:pt x="184" y="79"/>
                  </a:lnTo>
                  <a:lnTo>
                    <a:pt x="168" y="83"/>
                  </a:lnTo>
                  <a:lnTo>
                    <a:pt x="152" y="88"/>
                  </a:lnTo>
                  <a:lnTo>
                    <a:pt x="137" y="95"/>
                  </a:lnTo>
                  <a:lnTo>
                    <a:pt x="121" y="101"/>
                  </a:lnTo>
                  <a:lnTo>
                    <a:pt x="106" y="106"/>
                  </a:lnTo>
                  <a:lnTo>
                    <a:pt x="89" y="113"/>
                  </a:lnTo>
                  <a:lnTo>
                    <a:pt x="74" y="120"/>
                  </a:lnTo>
                  <a:lnTo>
                    <a:pt x="59" y="125"/>
                  </a:lnTo>
                  <a:lnTo>
                    <a:pt x="44" y="133"/>
                  </a:lnTo>
                  <a:lnTo>
                    <a:pt x="30" y="140"/>
                  </a:lnTo>
                  <a:lnTo>
                    <a:pt x="15" y="148"/>
                  </a:lnTo>
                  <a:lnTo>
                    <a:pt x="0" y="156"/>
                  </a:lnTo>
                  <a:lnTo>
                    <a:pt x="10" y="141"/>
                  </a:lnTo>
                  <a:lnTo>
                    <a:pt x="21" y="126"/>
                  </a:lnTo>
                  <a:lnTo>
                    <a:pt x="32" y="113"/>
                  </a:lnTo>
                  <a:lnTo>
                    <a:pt x="44" y="101"/>
                  </a:lnTo>
                  <a:lnTo>
                    <a:pt x="57" y="88"/>
                  </a:lnTo>
                  <a:lnTo>
                    <a:pt x="71" y="77"/>
                  </a:lnTo>
                  <a:lnTo>
                    <a:pt x="84" y="66"/>
                  </a:lnTo>
                  <a:lnTo>
                    <a:pt x="99" y="56"/>
                  </a:lnTo>
                  <a:lnTo>
                    <a:pt x="113" y="47"/>
                  </a:lnTo>
                  <a:lnTo>
                    <a:pt x="128" y="38"/>
                  </a:lnTo>
                  <a:lnTo>
                    <a:pt x="143" y="30"/>
                  </a:lnTo>
                  <a:lnTo>
                    <a:pt x="159" y="23"/>
                  </a:lnTo>
                  <a:lnTo>
                    <a:pt x="174" y="16"/>
                  </a:lnTo>
                  <a:lnTo>
                    <a:pt x="190" y="11"/>
                  </a:lnTo>
                  <a:lnTo>
                    <a:pt x="205" y="5"/>
                  </a:lnTo>
                  <a:lnTo>
                    <a:pt x="222" y="0"/>
                  </a:lnTo>
                  <a:lnTo>
                    <a:pt x="232" y="12"/>
                  </a:lnTo>
                  <a:lnTo>
                    <a:pt x="238" y="27"/>
                  </a:lnTo>
                  <a:lnTo>
                    <a:pt x="243" y="43"/>
                  </a:lnTo>
                  <a:lnTo>
                    <a:pt x="248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64" name="Freeform 31"/>
            <p:cNvSpPr>
              <a:spLocks/>
            </p:cNvSpPr>
            <p:nvPr/>
          </p:nvSpPr>
          <p:spPr bwMode="auto">
            <a:xfrm>
              <a:off x="4544" y="2173"/>
              <a:ext cx="75" cy="121"/>
            </a:xfrm>
            <a:custGeom>
              <a:avLst/>
              <a:gdLst>
                <a:gd name="T0" fmla="*/ 57 w 75"/>
                <a:gd name="T1" fmla="*/ 13 h 121"/>
                <a:gd name="T2" fmla="*/ 56 w 75"/>
                <a:gd name="T3" fmla="*/ 20 h 121"/>
                <a:gd name="T4" fmla="*/ 52 w 75"/>
                <a:gd name="T5" fmla="*/ 26 h 121"/>
                <a:gd name="T6" fmla="*/ 47 w 75"/>
                <a:gd name="T7" fmla="*/ 31 h 121"/>
                <a:gd name="T8" fmla="*/ 45 w 75"/>
                <a:gd name="T9" fmla="*/ 38 h 121"/>
                <a:gd name="T10" fmla="*/ 42 w 75"/>
                <a:gd name="T11" fmla="*/ 34 h 121"/>
                <a:gd name="T12" fmla="*/ 39 w 75"/>
                <a:gd name="T13" fmla="*/ 32 h 121"/>
                <a:gd name="T14" fmla="*/ 35 w 75"/>
                <a:gd name="T15" fmla="*/ 31 h 121"/>
                <a:gd name="T16" fmla="*/ 31 w 75"/>
                <a:gd name="T17" fmla="*/ 31 h 121"/>
                <a:gd name="T18" fmla="*/ 30 w 75"/>
                <a:gd name="T19" fmla="*/ 45 h 121"/>
                <a:gd name="T20" fmla="*/ 35 w 75"/>
                <a:gd name="T21" fmla="*/ 57 h 121"/>
                <a:gd name="T22" fmla="*/ 44 w 75"/>
                <a:gd name="T23" fmla="*/ 71 h 121"/>
                <a:gd name="T24" fmla="*/ 50 w 75"/>
                <a:gd name="T25" fmla="*/ 83 h 121"/>
                <a:gd name="T26" fmla="*/ 57 w 75"/>
                <a:gd name="T27" fmla="*/ 90 h 121"/>
                <a:gd name="T28" fmla="*/ 66 w 75"/>
                <a:gd name="T29" fmla="*/ 97 h 121"/>
                <a:gd name="T30" fmla="*/ 74 w 75"/>
                <a:gd name="T31" fmla="*/ 105 h 121"/>
                <a:gd name="T32" fmla="*/ 75 w 75"/>
                <a:gd name="T33" fmla="*/ 116 h 121"/>
                <a:gd name="T34" fmla="*/ 69 w 75"/>
                <a:gd name="T35" fmla="*/ 120 h 121"/>
                <a:gd name="T36" fmla="*/ 62 w 75"/>
                <a:gd name="T37" fmla="*/ 121 h 121"/>
                <a:gd name="T38" fmla="*/ 55 w 75"/>
                <a:gd name="T39" fmla="*/ 121 h 121"/>
                <a:gd name="T40" fmla="*/ 49 w 75"/>
                <a:gd name="T41" fmla="*/ 121 h 121"/>
                <a:gd name="T42" fmla="*/ 41 w 75"/>
                <a:gd name="T43" fmla="*/ 118 h 121"/>
                <a:gd name="T44" fmla="*/ 34 w 75"/>
                <a:gd name="T45" fmla="*/ 116 h 121"/>
                <a:gd name="T46" fmla="*/ 27 w 75"/>
                <a:gd name="T47" fmla="*/ 113 h 121"/>
                <a:gd name="T48" fmla="*/ 21 w 75"/>
                <a:gd name="T49" fmla="*/ 110 h 121"/>
                <a:gd name="T50" fmla="*/ 15 w 75"/>
                <a:gd name="T51" fmla="*/ 105 h 121"/>
                <a:gd name="T52" fmla="*/ 8 w 75"/>
                <a:gd name="T53" fmla="*/ 98 h 121"/>
                <a:gd name="T54" fmla="*/ 3 w 75"/>
                <a:gd name="T55" fmla="*/ 91 h 121"/>
                <a:gd name="T56" fmla="*/ 0 w 75"/>
                <a:gd name="T57" fmla="*/ 82 h 121"/>
                <a:gd name="T58" fmla="*/ 0 w 75"/>
                <a:gd name="T59" fmla="*/ 57 h 121"/>
                <a:gd name="T60" fmla="*/ 5 w 75"/>
                <a:gd name="T61" fmla="*/ 32 h 121"/>
                <a:gd name="T62" fmla="*/ 16 w 75"/>
                <a:gd name="T63" fmla="*/ 13 h 121"/>
                <a:gd name="T64" fmla="*/ 32 w 75"/>
                <a:gd name="T65" fmla="*/ 0 h 121"/>
                <a:gd name="T66" fmla="*/ 41 w 75"/>
                <a:gd name="T67" fmla="*/ 0 h 121"/>
                <a:gd name="T68" fmla="*/ 50 w 75"/>
                <a:gd name="T69" fmla="*/ 1 h 121"/>
                <a:gd name="T70" fmla="*/ 56 w 75"/>
                <a:gd name="T71" fmla="*/ 5 h 121"/>
                <a:gd name="T72" fmla="*/ 57 w 75"/>
                <a:gd name="T73" fmla="*/ 13 h 1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5"/>
                <a:gd name="T112" fmla="*/ 0 h 121"/>
                <a:gd name="T113" fmla="*/ 75 w 75"/>
                <a:gd name="T114" fmla="*/ 121 h 12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5" h="121">
                  <a:moveTo>
                    <a:pt x="57" y="13"/>
                  </a:moveTo>
                  <a:lnTo>
                    <a:pt x="56" y="20"/>
                  </a:lnTo>
                  <a:lnTo>
                    <a:pt x="52" y="26"/>
                  </a:lnTo>
                  <a:lnTo>
                    <a:pt x="47" y="31"/>
                  </a:lnTo>
                  <a:lnTo>
                    <a:pt x="45" y="38"/>
                  </a:lnTo>
                  <a:lnTo>
                    <a:pt x="42" y="34"/>
                  </a:lnTo>
                  <a:lnTo>
                    <a:pt x="39" y="32"/>
                  </a:lnTo>
                  <a:lnTo>
                    <a:pt x="35" y="31"/>
                  </a:lnTo>
                  <a:lnTo>
                    <a:pt x="31" y="31"/>
                  </a:lnTo>
                  <a:lnTo>
                    <a:pt x="30" y="45"/>
                  </a:lnTo>
                  <a:lnTo>
                    <a:pt x="35" y="57"/>
                  </a:lnTo>
                  <a:lnTo>
                    <a:pt x="44" y="71"/>
                  </a:lnTo>
                  <a:lnTo>
                    <a:pt x="50" y="83"/>
                  </a:lnTo>
                  <a:lnTo>
                    <a:pt x="57" y="90"/>
                  </a:lnTo>
                  <a:lnTo>
                    <a:pt x="66" y="97"/>
                  </a:lnTo>
                  <a:lnTo>
                    <a:pt x="74" y="105"/>
                  </a:lnTo>
                  <a:lnTo>
                    <a:pt x="75" y="116"/>
                  </a:lnTo>
                  <a:lnTo>
                    <a:pt x="69" y="120"/>
                  </a:lnTo>
                  <a:lnTo>
                    <a:pt x="62" y="121"/>
                  </a:lnTo>
                  <a:lnTo>
                    <a:pt x="55" y="121"/>
                  </a:lnTo>
                  <a:lnTo>
                    <a:pt x="49" y="121"/>
                  </a:lnTo>
                  <a:lnTo>
                    <a:pt x="41" y="118"/>
                  </a:lnTo>
                  <a:lnTo>
                    <a:pt x="34" y="116"/>
                  </a:lnTo>
                  <a:lnTo>
                    <a:pt x="27" y="113"/>
                  </a:lnTo>
                  <a:lnTo>
                    <a:pt x="21" y="110"/>
                  </a:lnTo>
                  <a:lnTo>
                    <a:pt x="15" y="105"/>
                  </a:lnTo>
                  <a:lnTo>
                    <a:pt x="8" y="98"/>
                  </a:lnTo>
                  <a:lnTo>
                    <a:pt x="3" y="91"/>
                  </a:lnTo>
                  <a:lnTo>
                    <a:pt x="0" y="82"/>
                  </a:lnTo>
                  <a:lnTo>
                    <a:pt x="0" y="57"/>
                  </a:lnTo>
                  <a:lnTo>
                    <a:pt x="5" y="32"/>
                  </a:lnTo>
                  <a:lnTo>
                    <a:pt x="16" y="13"/>
                  </a:lnTo>
                  <a:lnTo>
                    <a:pt x="32" y="0"/>
                  </a:lnTo>
                  <a:lnTo>
                    <a:pt x="41" y="0"/>
                  </a:lnTo>
                  <a:lnTo>
                    <a:pt x="50" y="1"/>
                  </a:lnTo>
                  <a:lnTo>
                    <a:pt x="56" y="5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65" name="Freeform 32"/>
            <p:cNvSpPr>
              <a:spLocks/>
            </p:cNvSpPr>
            <p:nvPr/>
          </p:nvSpPr>
          <p:spPr bwMode="auto">
            <a:xfrm>
              <a:off x="4661" y="2180"/>
              <a:ext cx="19" cy="19"/>
            </a:xfrm>
            <a:custGeom>
              <a:avLst/>
              <a:gdLst>
                <a:gd name="T0" fmla="*/ 0 w 19"/>
                <a:gd name="T1" fmla="*/ 19 h 19"/>
                <a:gd name="T2" fmla="*/ 13 w 19"/>
                <a:gd name="T3" fmla="*/ 0 h 19"/>
                <a:gd name="T4" fmla="*/ 19 w 19"/>
                <a:gd name="T5" fmla="*/ 16 h 19"/>
                <a:gd name="T6" fmla="*/ 0 w 19"/>
                <a:gd name="T7" fmla="*/ 19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9"/>
                <a:gd name="T14" fmla="*/ 19 w 19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9">
                  <a:moveTo>
                    <a:pt x="0" y="19"/>
                  </a:moveTo>
                  <a:lnTo>
                    <a:pt x="13" y="0"/>
                  </a:lnTo>
                  <a:lnTo>
                    <a:pt x="19" y="16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66" name="Freeform 33"/>
            <p:cNvSpPr>
              <a:spLocks/>
            </p:cNvSpPr>
            <p:nvPr/>
          </p:nvSpPr>
          <p:spPr bwMode="auto">
            <a:xfrm>
              <a:off x="4620" y="2218"/>
              <a:ext cx="59" cy="34"/>
            </a:xfrm>
            <a:custGeom>
              <a:avLst/>
              <a:gdLst>
                <a:gd name="T0" fmla="*/ 56 w 59"/>
                <a:gd name="T1" fmla="*/ 34 h 34"/>
                <a:gd name="T2" fmla="*/ 49 w 59"/>
                <a:gd name="T3" fmla="*/ 32 h 34"/>
                <a:gd name="T4" fmla="*/ 41 w 59"/>
                <a:gd name="T5" fmla="*/ 31 h 34"/>
                <a:gd name="T6" fmla="*/ 34 w 59"/>
                <a:gd name="T7" fmla="*/ 31 h 34"/>
                <a:gd name="T8" fmla="*/ 26 w 59"/>
                <a:gd name="T9" fmla="*/ 30 h 34"/>
                <a:gd name="T10" fmla="*/ 19 w 59"/>
                <a:gd name="T11" fmla="*/ 28 h 34"/>
                <a:gd name="T12" fmla="*/ 11 w 59"/>
                <a:gd name="T13" fmla="*/ 24 h 34"/>
                <a:gd name="T14" fmla="*/ 5 w 59"/>
                <a:gd name="T15" fmla="*/ 20 h 34"/>
                <a:gd name="T16" fmla="*/ 0 w 59"/>
                <a:gd name="T17" fmla="*/ 13 h 34"/>
                <a:gd name="T18" fmla="*/ 1 w 59"/>
                <a:gd name="T19" fmla="*/ 5 h 34"/>
                <a:gd name="T20" fmla="*/ 9 w 59"/>
                <a:gd name="T21" fmla="*/ 5 h 34"/>
                <a:gd name="T22" fmla="*/ 16 w 59"/>
                <a:gd name="T23" fmla="*/ 5 h 34"/>
                <a:gd name="T24" fmla="*/ 24 w 59"/>
                <a:gd name="T25" fmla="*/ 5 h 34"/>
                <a:gd name="T26" fmla="*/ 31 w 59"/>
                <a:gd name="T27" fmla="*/ 5 h 34"/>
                <a:gd name="T28" fmla="*/ 39 w 59"/>
                <a:gd name="T29" fmla="*/ 4 h 34"/>
                <a:gd name="T30" fmla="*/ 45 w 59"/>
                <a:gd name="T31" fmla="*/ 2 h 34"/>
                <a:gd name="T32" fmla="*/ 53 w 59"/>
                <a:gd name="T33" fmla="*/ 1 h 34"/>
                <a:gd name="T34" fmla="*/ 59 w 59"/>
                <a:gd name="T35" fmla="*/ 0 h 34"/>
                <a:gd name="T36" fmla="*/ 56 w 59"/>
                <a:gd name="T37" fmla="*/ 34 h 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"/>
                <a:gd name="T58" fmla="*/ 0 h 34"/>
                <a:gd name="T59" fmla="*/ 59 w 59"/>
                <a:gd name="T60" fmla="*/ 34 h 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" h="34">
                  <a:moveTo>
                    <a:pt x="56" y="34"/>
                  </a:moveTo>
                  <a:lnTo>
                    <a:pt x="49" y="32"/>
                  </a:lnTo>
                  <a:lnTo>
                    <a:pt x="41" y="31"/>
                  </a:lnTo>
                  <a:lnTo>
                    <a:pt x="34" y="31"/>
                  </a:lnTo>
                  <a:lnTo>
                    <a:pt x="26" y="30"/>
                  </a:lnTo>
                  <a:lnTo>
                    <a:pt x="19" y="28"/>
                  </a:lnTo>
                  <a:lnTo>
                    <a:pt x="11" y="24"/>
                  </a:lnTo>
                  <a:lnTo>
                    <a:pt x="5" y="20"/>
                  </a:lnTo>
                  <a:lnTo>
                    <a:pt x="0" y="13"/>
                  </a:lnTo>
                  <a:lnTo>
                    <a:pt x="1" y="5"/>
                  </a:lnTo>
                  <a:lnTo>
                    <a:pt x="9" y="5"/>
                  </a:lnTo>
                  <a:lnTo>
                    <a:pt x="16" y="5"/>
                  </a:lnTo>
                  <a:lnTo>
                    <a:pt x="24" y="5"/>
                  </a:lnTo>
                  <a:lnTo>
                    <a:pt x="31" y="5"/>
                  </a:lnTo>
                  <a:lnTo>
                    <a:pt x="39" y="4"/>
                  </a:lnTo>
                  <a:lnTo>
                    <a:pt x="45" y="2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6" y="34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67" name="Freeform 34"/>
            <p:cNvSpPr>
              <a:spLocks/>
            </p:cNvSpPr>
            <p:nvPr/>
          </p:nvSpPr>
          <p:spPr bwMode="auto">
            <a:xfrm>
              <a:off x="4700" y="2259"/>
              <a:ext cx="740" cy="760"/>
            </a:xfrm>
            <a:custGeom>
              <a:avLst/>
              <a:gdLst>
                <a:gd name="T0" fmla="*/ 673 w 740"/>
                <a:gd name="T1" fmla="*/ 176 h 760"/>
                <a:gd name="T2" fmla="*/ 698 w 740"/>
                <a:gd name="T3" fmla="*/ 240 h 760"/>
                <a:gd name="T4" fmla="*/ 716 w 740"/>
                <a:gd name="T5" fmla="*/ 306 h 760"/>
                <a:gd name="T6" fmla="*/ 731 w 740"/>
                <a:gd name="T7" fmla="*/ 373 h 760"/>
                <a:gd name="T8" fmla="*/ 739 w 740"/>
                <a:gd name="T9" fmla="*/ 422 h 760"/>
                <a:gd name="T10" fmla="*/ 740 w 740"/>
                <a:gd name="T11" fmla="*/ 529 h 760"/>
                <a:gd name="T12" fmla="*/ 739 w 740"/>
                <a:gd name="T13" fmla="*/ 655 h 760"/>
                <a:gd name="T14" fmla="*/ 735 w 740"/>
                <a:gd name="T15" fmla="*/ 744 h 760"/>
                <a:gd name="T16" fmla="*/ 129 w 740"/>
                <a:gd name="T17" fmla="*/ 760 h 760"/>
                <a:gd name="T18" fmla="*/ 155 w 740"/>
                <a:gd name="T19" fmla="*/ 730 h 760"/>
                <a:gd name="T20" fmla="*/ 182 w 740"/>
                <a:gd name="T21" fmla="*/ 700 h 760"/>
                <a:gd name="T22" fmla="*/ 202 w 740"/>
                <a:gd name="T23" fmla="*/ 668 h 760"/>
                <a:gd name="T24" fmla="*/ 208 w 740"/>
                <a:gd name="T25" fmla="*/ 628 h 760"/>
                <a:gd name="T26" fmla="*/ 200 w 740"/>
                <a:gd name="T27" fmla="*/ 636 h 760"/>
                <a:gd name="T28" fmla="*/ 177 w 740"/>
                <a:gd name="T29" fmla="*/ 654 h 760"/>
                <a:gd name="T30" fmla="*/ 150 w 740"/>
                <a:gd name="T31" fmla="*/ 677 h 760"/>
                <a:gd name="T32" fmla="*/ 125 w 740"/>
                <a:gd name="T33" fmla="*/ 698 h 760"/>
                <a:gd name="T34" fmla="*/ 89 w 740"/>
                <a:gd name="T35" fmla="*/ 645 h 760"/>
                <a:gd name="T36" fmla="*/ 56 w 740"/>
                <a:gd name="T37" fmla="*/ 589 h 760"/>
                <a:gd name="T38" fmla="*/ 26 w 740"/>
                <a:gd name="T39" fmla="*/ 533 h 760"/>
                <a:gd name="T40" fmla="*/ 0 w 740"/>
                <a:gd name="T41" fmla="*/ 474 h 760"/>
                <a:gd name="T42" fmla="*/ 7 w 740"/>
                <a:gd name="T43" fmla="*/ 455 h 760"/>
                <a:gd name="T44" fmla="*/ 11 w 740"/>
                <a:gd name="T45" fmla="*/ 433 h 760"/>
                <a:gd name="T46" fmla="*/ 37 w 740"/>
                <a:gd name="T47" fmla="*/ 366 h 760"/>
                <a:gd name="T48" fmla="*/ 74 w 740"/>
                <a:gd name="T49" fmla="*/ 302 h 760"/>
                <a:gd name="T50" fmla="*/ 116 w 740"/>
                <a:gd name="T51" fmla="*/ 241 h 760"/>
                <a:gd name="T52" fmla="*/ 166 w 740"/>
                <a:gd name="T53" fmla="*/ 184 h 760"/>
                <a:gd name="T54" fmla="*/ 220 w 740"/>
                <a:gd name="T55" fmla="*/ 133 h 760"/>
                <a:gd name="T56" fmla="*/ 278 w 740"/>
                <a:gd name="T57" fmla="*/ 91 h 760"/>
                <a:gd name="T58" fmla="*/ 339 w 740"/>
                <a:gd name="T59" fmla="*/ 57 h 760"/>
                <a:gd name="T60" fmla="*/ 403 w 740"/>
                <a:gd name="T61" fmla="*/ 34 h 760"/>
                <a:gd name="T62" fmla="*/ 440 w 740"/>
                <a:gd name="T63" fmla="*/ 23 h 760"/>
                <a:gd name="T64" fmla="*/ 467 w 740"/>
                <a:gd name="T65" fmla="*/ 16 h 760"/>
                <a:gd name="T66" fmla="*/ 490 w 740"/>
                <a:gd name="T67" fmla="*/ 11 h 760"/>
                <a:gd name="T68" fmla="*/ 517 w 740"/>
                <a:gd name="T69" fmla="*/ 0 h 760"/>
                <a:gd name="T70" fmla="*/ 560 w 740"/>
                <a:gd name="T71" fmla="*/ 21 h 760"/>
                <a:gd name="T72" fmla="*/ 598 w 740"/>
                <a:gd name="T73" fmla="*/ 57 h 760"/>
                <a:gd name="T74" fmla="*/ 629 w 740"/>
                <a:gd name="T75" fmla="*/ 101 h 760"/>
                <a:gd name="T76" fmla="*/ 655 w 740"/>
                <a:gd name="T77" fmla="*/ 147 h 7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40"/>
                <a:gd name="T118" fmla="*/ 0 h 760"/>
                <a:gd name="T119" fmla="*/ 740 w 740"/>
                <a:gd name="T120" fmla="*/ 760 h 76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40" h="760">
                  <a:moveTo>
                    <a:pt x="655" y="147"/>
                  </a:moveTo>
                  <a:lnTo>
                    <a:pt x="673" y="176"/>
                  </a:lnTo>
                  <a:lnTo>
                    <a:pt x="686" y="207"/>
                  </a:lnTo>
                  <a:lnTo>
                    <a:pt x="698" y="240"/>
                  </a:lnTo>
                  <a:lnTo>
                    <a:pt x="708" y="272"/>
                  </a:lnTo>
                  <a:lnTo>
                    <a:pt x="716" y="306"/>
                  </a:lnTo>
                  <a:lnTo>
                    <a:pt x="724" y="339"/>
                  </a:lnTo>
                  <a:lnTo>
                    <a:pt x="731" y="373"/>
                  </a:lnTo>
                  <a:lnTo>
                    <a:pt x="739" y="406"/>
                  </a:lnTo>
                  <a:lnTo>
                    <a:pt x="739" y="422"/>
                  </a:lnTo>
                  <a:lnTo>
                    <a:pt x="740" y="467"/>
                  </a:lnTo>
                  <a:lnTo>
                    <a:pt x="740" y="529"/>
                  </a:lnTo>
                  <a:lnTo>
                    <a:pt x="740" y="598"/>
                  </a:lnTo>
                  <a:lnTo>
                    <a:pt x="739" y="655"/>
                  </a:lnTo>
                  <a:lnTo>
                    <a:pt x="736" y="707"/>
                  </a:lnTo>
                  <a:lnTo>
                    <a:pt x="735" y="744"/>
                  </a:lnTo>
                  <a:lnTo>
                    <a:pt x="735" y="760"/>
                  </a:lnTo>
                  <a:lnTo>
                    <a:pt x="129" y="760"/>
                  </a:lnTo>
                  <a:lnTo>
                    <a:pt x="141" y="745"/>
                  </a:lnTo>
                  <a:lnTo>
                    <a:pt x="155" y="730"/>
                  </a:lnTo>
                  <a:lnTo>
                    <a:pt x="168" y="715"/>
                  </a:lnTo>
                  <a:lnTo>
                    <a:pt x="182" y="700"/>
                  </a:lnTo>
                  <a:lnTo>
                    <a:pt x="192" y="685"/>
                  </a:lnTo>
                  <a:lnTo>
                    <a:pt x="202" y="668"/>
                  </a:lnTo>
                  <a:lnTo>
                    <a:pt x="207" y="649"/>
                  </a:lnTo>
                  <a:lnTo>
                    <a:pt x="208" y="628"/>
                  </a:lnTo>
                  <a:lnTo>
                    <a:pt x="206" y="631"/>
                  </a:lnTo>
                  <a:lnTo>
                    <a:pt x="200" y="636"/>
                  </a:lnTo>
                  <a:lnTo>
                    <a:pt x="190" y="645"/>
                  </a:lnTo>
                  <a:lnTo>
                    <a:pt x="177" y="654"/>
                  </a:lnTo>
                  <a:lnTo>
                    <a:pt x="163" y="666"/>
                  </a:lnTo>
                  <a:lnTo>
                    <a:pt x="150" y="677"/>
                  </a:lnTo>
                  <a:lnTo>
                    <a:pt x="136" y="688"/>
                  </a:lnTo>
                  <a:lnTo>
                    <a:pt x="125" y="698"/>
                  </a:lnTo>
                  <a:lnTo>
                    <a:pt x="106" y="670"/>
                  </a:lnTo>
                  <a:lnTo>
                    <a:pt x="89" y="645"/>
                  </a:lnTo>
                  <a:lnTo>
                    <a:pt x="72" y="617"/>
                  </a:lnTo>
                  <a:lnTo>
                    <a:pt x="56" y="589"/>
                  </a:lnTo>
                  <a:lnTo>
                    <a:pt x="41" y="561"/>
                  </a:lnTo>
                  <a:lnTo>
                    <a:pt x="26" y="533"/>
                  </a:lnTo>
                  <a:lnTo>
                    <a:pt x="12" y="504"/>
                  </a:lnTo>
                  <a:lnTo>
                    <a:pt x="0" y="474"/>
                  </a:lnTo>
                  <a:lnTo>
                    <a:pt x="5" y="465"/>
                  </a:lnTo>
                  <a:lnTo>
                    <a:pt x="7" y="455"/>
                  </a:lnTo>
                  <a:lnTo>
                    <a:pt x="9" y="444"/>
                  </a:lnTo>
                  <a:lnTo>
                    <a:pt x="11" y="433"/>
                  </a:lnTo>
                  <a:lnTo>
                    <a:pt x="24" y="401"/>
                  </a:lnTo>
                  <a:lnTo>
                    <a:pt x="37" y="366"/>
                  </a:lnTo>
                  <a:lnTo>
                    <a:pt x="55" y="335"/>
                  </a:lnTo>
                  <a:lnTo>
                    <a:pt x="74" y="302"/>
                  </a:lnTo>
                  <a:lnTo>
                    <a:pt x="94" y="271"/>
                  </a:lnTo>
                  <a:lnTo>
                    <a:pt x="116" y="241"/>
                  </a:lnTo>
                  <a:lnTo>
                    <a:pt x="140" y="212"/>
                  </a:lnTo>
                  <a:lnTo>
                    <a:pt x="166" y="184"/>
                  </a:lnTo>
                  <a:lnTo>
                    <a:pt x="192" y="158"/>
                  </a:lnTo>
                  <a:lnTo>
                    <a:pt x="220" y="133"/>
                  </a:lnTo>
                  <a:lnTo>
                    <a:pt x="248" y="111"/>
                  </a:lnTo>
                  <a:lnTo>
                    <a:pt x="278" y="91"/>
                  </a:lnTo>
                  <a:lnTo>
                    <a:pt x="309" y="73"/>
                  </a:lnTo>
                  <a:lnTo>
                    <a:pt x="339" y="57"/>
                  </a:lnTo>
                  <a:lnTo>
                    <a:pt x="372" y="43"/>
                  </a:lnTo>
                  <a:lnTo>
                    <a:pt x="403" y="34"/>
                  </a:lnTo>
                  <a:lnTo>
                    <a:pt x="423" y="28"/>
                  </a:lnTo>
                  <a:lnTo>
                    <a:pt x="440" y="23"/>
                  </a:lnTo>
                  <a:lnTo>
                    <a:pt x="454" y="20"/>
                  </a:lnTo>
                  <a:lnTo>
                    <a:pt x="467" y="16"/>
                  </a:lnTo>
                  <a:lnTo>
                    <a:pt x="478" y="13"/>
                  </a:lnTo>
                  <a:lnTo>
                    <a:pt x="490" y="11"/>
                  </a:lnTo>
                  <a:lnTo>
                    <a:pt x="503" y="5"/>
                  </a:lnTo>
                  <a:lnTo>
                    <a:pt x="517" y="0"/>
                  </a:lnTo>
                  <a:lnTo>
                    <a:pt x="539" y="9"/>
                  </a:lnTo>
                  <a:lnTo>
                    <a:pt x="560" y="21"/>
                  </a:lnTo>
                  <a:lnTo>
                    <a:pt x="579" y="38"/>
                  </a:lnTo>
                  <a:lnTo>
                    <a:pt x="598" y="57"/>
                  </a:lnTo>
                  <a:lnTo>
                    <a:pt x="614" y="77"/>
                  </a:lnTo>
                  <a:lnTo>
                    <a:pt x="629" y="101"/>
                  </a:lnTo>
                  <a:lnTo>
                    <a:pt x="643" y="124"/>
                  </a:lnTo>
                  <a:lnTo>
                    <a:pt x="655" y="1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68" name="Freeform 35"/>
            <p:cNvSpPr>
              <a:spLocks/>
            </p:cNvSpPr>
            <p:nvPr/>
          </p:nvSpPr>
          <p:spPr bwMode="auto">
            <a:xfrm>
              <a:off x="4735" y="2264"/>
              <a:ext cx="156" cy="210"/>
            </a:xfrm>
            <a:custGeom>
              <a:avLst/>
              <a:gdLst>
                <a:gd name="T0" fmla="*/ 156 w 156"/>
                <a:gd name="T1" fmla="*/ 100 h 210"/>
                <a:gd name="T2" fmla="*/ 143 w 156"/>
                <a:gd name="T3" fmla="*/ 113 h 210"/>
                <a:gd name="T4" fmla="*/ 131 w 156"/>
                <a:gd name="T5" fmla="*/ 126 h 210"/>
                <a:gd name="T6" fmla="*/ 117 w 156"/>
                <a:gd name="T7" fmla="*/ 139 h 210"/>
                <a:gd name="T8" fmla="*/ 104 w 156"/>
                <a:gd name="T9" fmla="*/ 153 h 210"/>
                <a:gd name="T10" fmla="*/ 91 w 156"/>
                <a:gd name="T11" fmla="*/ 166 h 210"/>
                <a:gd name="T12" fmla="*/ 79 w 156"/>
                <a:gd name="T13" fmla="*/ 180 h 210"/>
                <a:gd name="T14" fmla="*/ 67 w 156"/>
                <a:gd name="T15" fmla="*/ 195 h 210"/>
                <a:gd name="T16" fmla="*/ 57 w 156"/>
                <a:gd name="T17" fmla="*/ 210 h 210"/>
                <a:gd name="T18" fmla="*/ 47 w 156"/>
                <a:gd name="T19" fmla="*/ 199 h 210"/>
                <a:gd name="T20" fmla="*/ 40 w 156"/>
                <a:gd name="T21" fmla="*/ 188 h 210"/>
                <a:gd name="T22" fmla="*/ 32 w 156"/>
                <a:gd name="T23" fmla="*/ 175 h 210"/>
                <a:gd name="T24" fmla="*/ 26 w 156"/>
                <a:gd name="T25" fmla="*/ 162 h 210"/>
                <a:gd name="T26" fmla="*/ 22 w 156"/>
                <a:gd name="T27" fmla="*/ 149 h 210"/>
                <a:gd name="T28" fmla="*/ 20 w 156"/>
                <a:gd name="T29" fmla="*/ 134 h 210"/>
                <a:gd name="T30" fmla="*/ 19 w 156"/>
                <a:gd name="T31" fmla="*/ 120 h 210"/>
                <a:gd name="T32" fmla="*/ 20 w 156"/>
                <a:gd name="T33" fmla="*/ 105 h 210"/>
                <a:gd name="T34" fmla="*/ 16 w 156"/>
                <a:gd name="T35" fmla="*/ 100 h 210"/>
                <a:gd name="T36" fmla="*/ 10 w 156"/>
                <a:gd name="T37" fmla="*/ 100 h 210"/>
                <a:gd name="T38" fmla="*/ 5 w 156"/>
                <a:gd name="T39" fmla="*/ 102 h 210"/>
                <a:gd name="T40" fmla="*/ 0 w 156"/>
                <a:gd name="T41" fmla="*/ 104 h 210"/>
                <a:gd name="T42" fmla="*/ 10 w 156"/>
                <a:gd name="T43" fmla="*/ 79 h 210"/>
                <a:gd name="T44" fmla="*/ 16 w 156"/>
                <a:gd name="T45" fmla="*/ 53 h 210"/>
                <a:gd name="T46" fmla="*/ 21 w 156"/>
                <a:gd name="T47" fmla="*/ 26 h 210"/>
                <a:gd name="T48" fmla="*/ 26 w 156"/>
                <a:gd name="T49" fmla="*/ 0 h 210"/>
                <a:gd name="T50" fmla="*/ 45 w 156"/>
                <a:gd name="T51" fmla="*/ 6 h 210"/>
                <a:gd name="T52" fmla="*/ 64 w 156"/>
                <a:gd name="T53" fmla="*/ 14 h 210"/>
                <a:gd name="T54" fmla="*/ 81 w 156"/>
                <a:gd name="T55" fmla="*/ 25 h 210"/>
                <a:gd name="T56" fmla="*/ 97 w 156"/>
                <a:gd name="T57" fmla="*/ 37 h 210"/>
                <a:gd name="T58" fmla="*/ 112 w 156"/>
                <a:gd name="T59" fmla="*/ 51 h 210"/>
                <a:gd name="T60" fmla="*/ 127 w 156"/>
                <a:gd name="T61" fmla="*/ 67 h 210"/>
                <a:gd name="T62" fmla="*/ 142 w 156"/>
                <a:gd name="T63" fmla="*/ 82 h 210"/>
                <a:gd name="T64" fmla="*/ 156 w 156"/>
                <a:gd name="T65" fmla="*/ 100 h 2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6"/>
                <a:gd name="T100" fmla="*/ 0 h 210"/>
                <a:gd name="T101" fmla="*/ 156 w 156"/>
                <a:gd name="T102" fmla="*/ 210 h 2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6" h="210">
                  <a:moveTo>
                    <a:pt x="156" y="100"/>
                  </a:moveTo>
                  <a:lnTo>
                    <a:pt x="143" y="113"/>
                  </a:lnTo>
                  <a:lnTo>
                    <a:pt x="131" y="126"/>
                  </a:lnTo>
                  <a:lnTo>
                    <a:pt x="117" y="139"/>
                  </a:lnTo>
                  <a:lnTo>
                    <a:pt x="104" y="153"/>
                  </a:lnTo>
                  <a:lnTo>
                    <a:pt x="91" y="166"/>
                  </a:lnTo>
                  <a:lnTo>
                    <a:pt x="79" y="180"/>
                  </a:lnTo>
                  <a:lnTo>
                    <a:pt x="67" y="195"/>
                  </a:lnTo>
                  <a:lnTo>
                    <a:pt x="57" y="210"/>
                  </a:lnTo>
                  <a:lnTo>
                    <a:pt x="47" y="199"/>
                  </a:lnTo>
                  <a:lnTo>
                    <a:pt x="40" y="188"/>
                  </a:lnTo>
                  <a:lnTo>
                    <a:pt x="32" y="175"/>
                  </a:lnTo>
                  <a:lnTo>
                    <a:pt x="26" y="162"/>
                  </a:lnTo>
                  <a:lnTo>
                    <a:pt x="22" y="149"/>
                  </a:lnTo>
                  <a:lnTo>
                    <a:pt x="20" y="134"/>
                  </a:lnTo>
                  <a:lnTo>
                    <a:pt x="19" y="120"/>
                  </a:lnTo>
                  <a:lnTo>
                    <a:pt x="20" y="105"/>
                  </a:lnTo>
                  <a:lnTo>
                    <a:pt x="16" y="100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10" y="79"/>
                  </a:lnTo>
                  <a:lnTo>
                    <a:pt x="16" y="53"/>
                  </a:lnTo>
                  <a:lnTo>
                    <a:pt x="21" y="26"/>
                  </a:lnTo>
                  <a:lnTo>
                    <a:pt x="26" y="0"/>
                  </a:lnTo>
                  <a:lnTo>
                    <a:pt x="45" y="6"/>
                  </a:lnTo>
                  <a:lnTo>
                    <a:pt x="64" y="14"/>
                  </a:lnTo>
                  <a:lnTo>
                    <a:pt x="81" y="25"/>
                  </a:lnTo>
                  <a:lnTo>
                    <a:pt x="97" y="37"/>
                  </a:lnTo>
                  <a:lnTo>
                    <a:pt x="112" y="51"/>
                  </a:lnTo>
                  <a:lnTo>
                    <a:pt x="127" y="67"/>
                  </a:lnTo>
                  <a:lnTo>
                    <a:pt x="142" y="82"/>
                  </a:lnTo>
                  <a:lnTo>
                    <a:pt x="156" y="10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69" name="Freeform 36"/>
            <p:cNvSpPr>
              <a:spLocks/>
            </p:cNvSpPr>
            <p:nvPr/>
          </p:nvSpPr>
          <p:spPr bwMode="auto">
            <a:xfrm>
              <a:off x="3893" y="2244"/>
              <a:ext cx="109" cy="192"/>
            </a:xfrm>
            <a:custGeom>
              <a:avLst/>
              <a:gdLst>
                <a:gd name="T0" fmla="*/ 109 w 109"/>
                <a:gd name="T1" fmla="*/ 13 h 192"/>
                <a:gd name="T2" fmla="*/ 101 w 109"/>
                <a:gd name="T3" fmla="*/ 26 h 192"/>
                <a:gd name="T4" fmla="*/ 92 w 109"/>
                <a:gd name="T5" fmla="*/ 39 h 192"/>
                <a:gd name="T6" fmla="*/ 83 w 109"/>
                <a:gd name="T7" fmla="*/ 51 h 192"/>
                <a:gd name="T8" fmla="*/ 76 w 109"/>
                <a:gd name="T9" fmla="*/ 65 h 192"/>
                <a:gd name="T10" fmla="*/ 68 w 109"/>
                <a:gd name="T11" fmla="*/ 79 h 192"/>
                <a:gd name="T12" fmla="*/ 61 w 109"/>
                <a:gd name="T13" fmla="*/ 92 h 192"/>
                <a:gd name="T14" fmla="*/ 53 w 109"/>
                <a:gd name="T15" fmla="*/ 105 h 192"/>
                <a:gd name="T16" fmla="*/ 46 w 109"/>
                <a:gd name="T17" fmla="*/ 118 h 192"/>
                <a:gd name="T18" fmla="*/ 50 w 109"/>
                <a:gd name="T19" fmla="*/ 129 h 192"/>
                <a:gd name="T20" fmla="*/ 50 w 109"/>
                <a:gd name="T21" fmla="*/ 139 h 192"/>
                <a:gd name="T22" fmla="*/ 47 w 109"/>
                <a:gd name="T23" fmla="*/ 148 h 192"/>
                <a:gd name="T24" fmla="*/ 41 w 109"/>
                <a:gd name="T25" fmla="*/ 156 h 192"/>
                <a:gd name="T26" fmla="*/ 35 w 109"/>
                <a:gd name="T27" fmla="*/ 166 h 192"/>
                <a:gd name="T28" fmla="*/ 27 w 109"/>
                <a:gd name="T29" fmla="*/ 174 h 192"/>
                <a:gd name="T30" fmla="*/ 21 w 109"/>
                <a:gd name="T31" fmla="*/ 182 h 192"/>
                <a:gd name="T32" fmla="*/ 16 w 109"/>
                <a:gd name="T33" fmla="*/ 192 h 192"/>
                <a:gd name="T34" fmla="*/ 10 w 109"/>
                <a:gd name="T35" fmla="*/ 182 h 192"/>
                <a:gd name="T36" fmla="*/ 3 w 109"/>
                <a:gd name="T37" fmla="*/ 173 h 192"/>
                <a:gd name="T38" fmla="*/ 0 w 109"/>
                <a:gd name="T39" fmla="*/ 161 h 192"/>
                <a:gd name="T40" fmla="*/ 5 w 109"/>
                <a:gd name="T41" fmla="*/ 150 h 192"/>
                <a:gd name="T42" fmla="*/ 13 w 109"/>
                <a:gd name="T43" fmla="*/ 131 h 192"/>
                <a:gd name="T44" fmla="*/ 25 w 109"/>
                <a:gd name="T45" fmla="*/ 111 h 192"/>
                <a:gd name="T46" fmla="*/ 36 w 109"/>
                <a:gd name="T47" fmla="*/ 92 h 192"/>
                <a:gd name="T48" fmla="*/ 48 w 109"/>
                <a:gd name="T49" fmla="*/ 73 h 192"/>
                <a:gd name="T50" fmla="*/ 61 w 109"/>
                <a:gd name="T51" fmla="*/ 56 h 192"/>
                <a:gd name="T52" fmla="*/ 73 w 109"/>
                <a:gd name="T53" fmla="*/ 36 h 192"/>
                <a:gd name="T54" fmla="*/ 85 w 109"/>
                <a:gd name="T55" fmla="*/ 19 h 192"/>
                <a:gd name="T56" fmla="*/ 96 w 109"/>
                <a:gd name="T57" fmla="*/ 0 h 192"/>
                <a:gd name="T58" fmla="*/ 100 w 109"/>
                <a:gd name="T59" fmla="*/ 2 h 192"/>
                <a:gd name="T60" fmla="*/ 103 w 109"/>
                <a:gd name="T61" fmla="*/ 5 h 192"/>
                <a:gd name="T62" fmla="*/ 107 w 109"/>
                <a:gd name="T63" fmla="*/ 9 h 192"/>
                <a:gd name="T64" fmla="*/ 109 w 109"/>
                <a:gd name="T65" fmla="*/ 13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92"/>
                <a:gd name="T101" fmla="*/ 109 w 109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92">
                  <a:moveTo>
                    <a:pt x="109" y="13"/>
                  </a:moveTo>
                  <a:lnTo>
                    <a:pt x="101" y="26"/>
                  </a:lnTo>
                  <a:lnTo>
                    <a:pt x="92" y="39"/>
                  </a:lnTo>
                  <a:lnTo>
                    <a:pt x="83" y="51"/>
                  </a:lnTo>
                  <a:lnTo>
                    <a:pt x="76" y="65"/>
                  </a:lnTo>
                  <a:lnTo>
                    <a:pt x="68" y="79"/>
                  </a:lnTo>
                  <a:lnTo>
                    <a:pt x="61" y="92"/>
                  </a:lnTo>
                  <a:lnTo>
                    <a:pt x="53" y="105"/>
                  </a:lnTo>
                  <a:lnTo>
                    <a:pt x="46" y="118"/>
                  </a:lnTo>
                  <a:lnTo>
                    <a:pt x="50" y="129"/>
                  </a:lnTo>
                  <a:lnTo>
                    <a:pt x="50" y="139"/>
                  </a:lnTo>
                  <a:lnTo>
                    <a:pt x="47" y="148"/>
                  </a:lnTo>
                  <a:lnTo>
                    <a:pt x="41" y="156"/>
                  </a:lnTo>
                  <a:lnTo>
                    <a:pt x="35" y="166"/>
                  </a:lnTo>
                  <a:lnTo>
                    <a:pt x="27" y="174"/>
                  </a:lnTo>
                  <a:lnTo>
                    <a:pt x="21" y="182"/>
                  </a:lnTo>
                  <a:lnTo>
                    <a:pt x="16" y="192"/>
                  </a:lnTo>
                  <a:lnTo>
                    <a:pt x="10" y="182"/>
                  </a:lnTo>
                  <a:lnTo>
                    <a:pt x="3" y="173"/>
                  </a:lnTo>
                  <a:lnTo>
                    <a:pt x="0" y="161"/>
                  </a:lnTo>
                  <a:lnTo>
                    <a:pt x="5" y="150"/>
                  </a:lnTo>
                  <a:lnTo>
                    <a:pt x="13" y="131"/>
                  </a:lnTo>
                  <a:lnTo>
                    <a:pt x="25" y="111"/>
                  </a:lnTo>
                  <a:lnTo>
                    <a:pt x="36" y="92"/>
                  </a:lnTo>
                  <a:lnTo>
                    <a:pt x="48" y="73"/>
                  </a:lnTo>
                  <a:lnTo>
                    <a:pt x="61" y="56"/>
                  </a:lnTo>
                  <a:lnTo>
                    <a:pt x="73" y="36"/>
                  </a:lnTo>
                  <a:lnTo>
                    <a:pt x="85" y="19"/>
                  </a:lnTo>
                  <a:lnTo>
                    <a:pt x="96" y="0"/>
                  </a:lnTo>
                  <a:lnTo>
                    <a:pt x="100" y="2"/>
                  </a:lnTo>
                  <a:lnTo>
                    <a:pt x="103" y="5"/>
                  </a:lnTo>
                  <a:lnTo>
                    <a:pt x="107" y="9"/>
                  </a:lnTo>
                  <a:lnTo>
                    <a:pt x="109" y="13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70" name="Freeform 37"/>
            <p:cNvSpPr>
              <a:spLocks/>
            </p:cNvSpPr>
            <p:nvPr/>
          </p:nvSpPr>
          <p:spPr bwMode="auto">
            <a:xfrm>
              <a:off x="3974" y="2259"/>
              <a:ext cx="182" cy="218"/>
            </a:xfrm>
            <a:custGeom>
              <a:avLst/>
              <a:gdLst>
                <a:gd name="T0" fmla="*/ 179 w 182"/>
                <a:gd name="T1" fmla="*/ 110 h 218"/>
                <a:gd name="T2" fmla="*/ 182 w 182"/>
                <a:gd name="T3" fmla="*/ 125 h 218"/>
                <a:gd name="T4" fmla="*/ 182 w 182"/>
                <a:gd name="T5" fmla="*/ 140 h 218"/>
                <a:gd name="T6" fmla="*/ 178 w 182"/>
                <a:gd name="T7" fmla="*/ 155 h 218"/>
                <a:gd name="T8" fmla="*/ 173 w 182"/>
                <a:gd name="T9" fmla="*/ 169 h 218"/>
                <a:gd name="T10" fmla="*/ 166 w 182"/>
                <a:gd name="T11" fmla="*/ 182 h 218"/>
                <a:gd name="T12" fmla="*/ 157 w 182"/>
                <a:gd name="T13" fmla="*/ 195 h 218"/>
                <a:gd name="T14" fmla="*/ 147 w 182"/>
                <a:gd name="T15" fmla="*/ 207 h 218"/>
                <a:gd name="T16" fmla="*/ 137 w 182"/>
                <a:gd name="T17" fmla="*/ 218 h 218"/>
                <a:gd name="T18" fmla="*/ 117 w 182"/>
                <a:gd name="T19" fmla="*/ 211 h 218"/>
                <a:gd name="T20" fmla="*/ 97 w 182"/>
                <a:gd name="T21" fmla="*/ 200 h 218"/>
                <a:gd name="T22" fmla="*/ 78 w 182"/>
                <a:gd name="T23" fmla="*/ 188 h 218"/>
                <a:gd name="T24" fmla="*/ 61 w 182"/>
                <a:gd name="T25" fmla="*/ 174 h 218"/>
                <a:gd name="T26" fmla="*/ 43 w 182"/>
                <a:gd name="T27" fmla="*/ 159 h 218"/>
                <a:gd name="T28" fmla="*/ 28 w 182"/>
                <a:gd name="T29" fmla="*/ 141 h 218"/>
                <a:gd name="T30" fmla="*/ 14 w 182"/>
                <a:gd name="T31" fmla="*/ 124 h 218"/>
                <a:gd name="T32" fmla="*/ 0 w 182"/>
                <a:gd name="T33" fmla="*/ 105 h 218"/>
                <a:gd name="T34" fmla="*/ 11 w 182"/>
                <a:gd name="T35" fmla="*/ 92 h 218"/>
                <a:gd name="T36" fmla="*/ 21 w 182"/>
                <a:gd name="T37" fmla="*/ 79 h 218"/>
                <a:gd name="T38" fmla="*/ 31 w 182"/>
                <a:gd name="T39" fmla="*/ 65 h 218"/>
                <a:gd name="T40" fmla="*/ 40 w 182"/>
                <a:gd name="T41" fmla="*/ 51 h 218"/>
                <a:gd name="T42" fmla="*/ 48 w 182"/>
                <a:gd name="T43" fmla="*/ 39 h 218"/>
                <a:gd name="T44" fmla="*/ 58 w 182"/>
                <a:gd name="T45" fmla="*/ 26 h 218"/>
                <a:gd name="T46" fmla="*/ 67 w 182"/>
                <a:gd name="T47" fmla="*/ 12 h 218"/>
                <a:gd name="T48" fmla="*/ 77 w 182"/>
                <a:gd name="T49" fmla="*/ 0 h 218"/>
                <a:gd name="T50" fmla="*/ 93 w 182"/>
                <a:gd name="T51" fmla="*/ 8 h 218"/>
                <a:gd name="T52" fmla="*/ 108 w 182"/>
                <a:gd name="T53" fmla="*/ 19 h 218"/>
                <a:gd name="T54" fmla="*/ 122 w 182"/>
                <a:gd name="T55" fmla="*/ 31 h 218"/>
                <a:gd name="T56" fmla="*/ 136 w 182"/>
                <a:gd name="T57" fmla="*/ 45 h 218"/>
                <a:gd name="T58" fmla="*/ 147 w 182"/>
                <a:gd name="T59" fmla="*/ 61 h 218"/>
                <a:gd name="T60" fmla="*/ 160 w 182"/>
                <a:gd name="T61" fmla="*/ 77 h 218"/>
                <a:gd name="T62" fmla="*/ 169 w 182"/>
                <a:gd name="T63" fmla="*/ 94 h 218"/>
                <a:gd name="T64" fmla="*/ 179 w 182"/>
                <a:gd name="T65" fmla="*/ 110 h 2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218"/>
                <a:gd name="T101" fmla="*/ 182 w 182"/>
                <a:gd name="T102" fmla="*/ 218 h 2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218">
                  <a:moveTo>
                    <a:pt x="179" y="110"/>
                  </a:moveTo>
                  <a:lnTo>
                    <a:pt x="182" y="125"/>
                  </a:lnTo>
                  <a:lnTo>
                    <a:pt x="182" y="140"/>
                  </a:lnTo>
                  <a:lnTo>
                    <a:pt x="178" y="155"/>
                  </a:lnTo>
                  <a:lnTo>
                    <a:pt x="173" y="169"/>
                  </a:lnTo>
                  <a:lnTo>
                    <a:pt x="166" y="182"/>
                  </a:lnTo>
                  <a:lnTo>
                    <a:pt x="157" y="195"/>
                  </a:lnTo>
                  <a:lnTo>
                    <a:pt x="147" y="207"/>
                  </a:lnTo>
                  <a:lnTo>
                    <a:pt x="137" y="218"/>
                  </a:lnTo>
                  <a:lnTo>
                    <a:pt x="117" y="211"/>
                  </a:lnTo>
                  <a:lnTo>
                    <a:pt x="97" y="200"/>
                  </a:lnTo>
                  <a:lnTo>
                    <a:pt x="78" y="188"/>
                  </a:lnTo>
                  <a:lnTo>
                    <a:pt x="61" y="174"/>
                  </a:lnTo>
                  <a:lnTo>
                    <a:pt x="43" y="159"/>
                  </a:lnTo>
                  <a:lnTo>
                    <a:pt x="28" y="141"/>
                  </a:lnTo>
                  <a:lnTo>
                    <a:pt x="14" y="124"/>
                  </a:lnTo>
                  <a:lnTo>
                    <a:pt x="0" y="105"/>
                  </a:lnTo>
                  <a:lnTo>
                    <a:pt x="11" y="92"/>
                  </a:lnTo>
                  <a:lnTo>
                    <a:pt x="21" y="79"/>
                  </a:lnTo>
                  <a:lnTo>
                    <a:pt x="31" y="65"/>
                  </a:lnTo>
                  <a:lnTo>
                    <a:pt x="40" y="51"/>
                  </a:lnTo>
                  <a:lnTo>
                    <a:pt x="48" y="39"/>
                  </a:lnTo>
                  <a:lnTo>
                    <a:pt x="58" y="26"/>
                  </a:lnTo>
                  <a:lnTo>
                    <a:pt x="67" y="12"/>
                  </a:lnTo>
                  <a:lnTo>
                    <a:pt x="77" y="0"/>
                  </a:lnTo>
                  <a:lnTo>
                    <a:pt x="93" y="8"/>
                  </a:lnTo>
                  <a:lnTo>
                    <a:pt x="108" y="19"/>
                  </a:lnTo>
                  <a:lnTo>
                    <a:pt x="122" y="31"/>
                  </a:lnTo>
                  <a:lnTo>
                    <a:pt x="136" y="45"/>
                  </a:lnTo>
                  <a:lnTo>
                    <a:pt x="147" y="61"/>
                  </a:lnTo>
                  <a:lnTo>
                    <a:pt x="160" y="77"/>
                  </a:lnTo>
                  <a:lnTo>
                    <a:pt x="169" y="94"/>
                  </a:lnTo>
                  <a:lnTo>
                    <a:pt x="179" y="110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71" name="Freeform 38"/>
            <p:cNvSpPr>
              <a:spLocks/>
            </p:cNvSpPr>
            <p:nvPr/>
          </p:nvSpPr>
          <p:spPr bwMode="auto">
            <a:xfrm>
              <a:off x="4523" y="2275"/>
              <a:ext cx="63" cy="61"/>
            </a:xfrm>
            <a:custGeom>
              <a:avLst/>
              <a:gdLst>
                <a:gd name="T0" fmla="*/ 63 w 63"/>
                <a:gd name="T1" fmla="*/ 45 h 61"/>
                <a:gd name="T2" fmla="*/ 61 w 63"/>
                <a:gd name="T3" fmla="*/ 50 h 61"/>
                <a:gd name="T4" fmla="*/ 58 w 63"/>
                <a:gd name="T5" fmla="*/ 55 h 61"/>
                <a:gd name="T6" fmla="*/ 55 w 63"/>
                <a:gd name="T7" fmla="*/ 59 h 61"/>
                <a:gd name="T8" fmla="*/ 51 w 63"/>
                <a:gd name="T9" fmla="*/ 61 h 61"/>
                <a:gd name="T10" fmla="*/ 43 w 63"/>
                <a:gd name="T11" fmla="*/ 60 h 61"/>
                <a:gd name="T12" fmla="*/ 36 w 63"/>
                <a:gd name="T13" fmla="*/ 57 h 61"/>
                <a:gd name="T14" fmla="*/ 29 w 63"/>
                <a:gd name="T15" fmla="*/ 53 h 61"/>
                <a:gd name="T16" fmla="*/ 22 w 63"/>
                <a:gd name="T17" fmla="*/ 48 h 61"/>
                <a:gd name="T18" fmla="*/ 16 w 63"/>
                <a:gd name="T19" fmla="*/ 42 h 61"/>
                <a:gd name="T20" fmla="*/ 11 w 63"/>
                <a:gd name="T21" fmla="*/ 35 h 61"/>
                <a:gd name="T22" fmla="*/ 5 w 63"/>
                <a:gd name="T23" fmla="*/ 29 h 61"/>
                <a:gd name="T24" fmla="*/ 0 w 63"/>
                <a:gd name="T25" fmla="*/ 22 h 61"/>
                <a:gd name="T26" fmla="*/ 1 w 63"/>
                <a:gd name="T27" fmla="*/ 0 h 61"/>
                <a:gd name="T28" fmla="*/ 9 w 63"/>
                <a:gd name="T29" fmla="*/ 7 h 61"/>
                <a:gd name="T30" fmla="*/ 15 w 63"/>
                <a:gd name="T31" fmla="*/ 14 h 61"/>
                <a:gd name="T32" fmla="*/ 22 w 63"/>
                <a:gd name="T33" fmla="*/ 22 h 61"/>
                <a:gd name="T34" fmla="*/ 30 w 63"/>
                <a:gd name="T35" fmla="*/ 29 h 61"/>
                <a:gd name="T36" fmla="*/ 37 w 63"/>
                <a:gd name="T37" fmla="*/ 35 h 61"/>
                <a:gd name="T38" fmla="*/ 45 w 63"/>
                <a:gd name="T39" fmla="*/ 41 h 61"/>
                <a:gd name="T40" fmla="*/ 53 w 63"/>
                <a:gd name="T41" fmla="*/ 44 h 61"/>
                <a:gd name="T42" fmla="*/ 63 w 63"/>
                <a:gd name="T43" fmla="*/ 45 h 6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3"/>
                <a:gd name="T67" fmla="*/ 0 h 61"/>
                <a:gd name="T68" fmla="*/ 63 w 63"/>
                <a:gd name="T69" fmla="*/ 61 h 6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3" h="61">
                  <a:moveTo>
                    <a:pt x="63" y="45"/>
                  </a:moveTo>
                  <a:lnTo>
                    <a:pt x="61" y="50"/>
                  </a:lnTo>
                  <a:lnTo>
                    <a:pt x="58" y="55"/>
                  </a:lnTo>
                  <a:lnTo>
                    <a:pt x="55" y="59"/>
                  </a:lnTo>
                  <a:lnTo>
                    <a:pt x="51" y="61"/>
                  </a:lnTo>
                  <a:lnTo>
                    <a:pt x="43" y="60"/>
                  </a:lnTo>
                  <a:lnTo>
                    <a:pt x="36" y="57"/>
                  </a:lnTo>
                  <a:lnTo>
                    <a:pt x="29" y="53"/>
                  </a:lnTo>
                  <a:lnTo>
                    <a:pt x="22" y="48"/>
                  </a:lnTo>
                  <a:lnTo>
                    <a:pt x="16" y="42"/>
                  </a:lnTo>
                  <a:lnTo>
                    <a:pt x="11" y="35"/>
                  </a:lnTo>
                  <a:lnTo>
                    <a:pt x="5" y="29"/>
                  </a:lnTo>
                  <a:lnTo>
                    <a:pt x="0" y="22"/>
                  </a:lnTo>
                  <a:lnTo>
                    <a:pt x="1" y="0"/>
                  </a:lnTo>
                  <a:lnTo>
                    <a:pt x="9" y="7"/>
                  </a:lnTo>
                  <a:lnTo>
                    <a:pt x="15" y="14"/>
                  </a:lnTo>
                  <a:lnTo>
                    <a:pt x="22" y="22"/>
                  </a:lnTo>
                  <a:lnTo>
                    <a:pt x="30" y="29"/>
                  </a:lnTo>
                  <a:lnTo>
                    <a:pt x="37" y="35"/>
                  </a:lnTo>
                  <a:lnTo>
                    <a:pt x="45" y="41"/>
                  </a:lnTo>
                  <a:lnTo>
                    <a:pt x="53" y="44"/>
                  </a:lnTo>
                  <a:lnTo>
                    <a:pt x="63" y="45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72" name="Freeform 39"/>
            <p:cNvSpPr>
              <a:spLocks/>
            </p:cNvSpPr>
            <p:nvPr/>
          </p:nvSpPr>
          <p:spPr bwMode="auto">
            <a:xfrm>
              <a:off x="4610" y="2285"/>
              <a:ext cx="64" cy="64"/>
            </a:xfrm>
            <a:custGeom>
              <a:avLst/>
              <a:gdLst>
                <a:gd name="T0" fmla="*/ 64 w 64"/>
                <a:gd name="T1" fmla="*/ 2 h 64"/>
                <a:gd name="T2" fmla="*/ 60 w 64"/>
                <a:gd name="T3" fmla="*/ 19 h 64"/>
                <a:gd name="T4" fmla="*/ 55 w 64"/>
                <a:gd name="T5" fmla="*/ 34 h 64"/>
                <a:gd name="T6" fmla="*/ 48 w 64"/>
                <a:gd name="T7" fmla="*/ 49 h 64"/>
                <a:gd name="T8" fmla="*/ 40 w 64"/>
                <a:gd name="T9" fmla="*/ 64 h 64"/>
                <a:gd name="T10" fmla="*/ 0 w 64"/>
                <a:gd name="T11" fmla="*/ 57 h 64"/>
                <a:gd name="T12" fmla="*/ 5 w 64"/>
                <a:gd name="T13" fmla="*/ 42 h 64"/>
                <a:gd name="T14" fmla="*/ 14 w 64"/>
                <a:gd name="T15" fmla="*/ 28 h 64"/>
                <a:gd name="T16" fmla="*/ 23 w 64"/>
                <a:gd name="T17" fmla="*/ 15 h 64"/>
                <a:gd name="T18" fmla="*/ 26 w 64"/>
                <a:gd name="T19" fmla="*/ 0 h 64"/>
                <a:gd name="T20" fmla="*/ 64 w 64"/>
                <a:gd name="T21" fmla="*/ 2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"/>
                <a:gd name="T34" fmla="*/ 0 h 64"/>
                <a:gd name="T35" fmla="*/ 64 w 64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" h="64">
                  <a:moveTo>
                    <a:pt x="64" y="2"/>
                  </a:moveTo>
                  <a:lnTo>
                    <a:pt x="60" y="19"/>
                  </a:lnTo>
                  <a:lnTo>
                    <a:pt x="55" y="34"/>
                  </a:lnTo>
                  <a:lnTo>
                    <a:pt x="48" y="49"/>
                  </a:lnTo>
                  <a:lnTo>
                    <a:pt x="40" y="64"/>
                  </a:lnTo>
                  <a:lnTo>
                    <a:pt x="0" y="57"/>
                  </a:lnTo>
                  <a:lnTo>
                    <a:pt x="5" y="42"/>
                  </a:lnTo>
                  <a:lnTo>
                    <a:pt x="14" y="28"/>
                  </a:lnTo>
                  <a:lnTo>
                    <a:pt x="23" y="15"/>
                  </a:lnTo>
                  <a:lnTo>
                    <a:pt x="2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73" name="Freeform 40"/>
            <p:cNvSpPr>
              <a:spLocks/>
            </p:cNvSpPr>
            <p:nvPr/>
          </p:nvSpPr>
          <p:spPr bwMode="auto">
            <a:xfrm>
              <a:off x="4513" y="2323"/>
              <a:ext cx="51" cy="61"/>
            </a:xfrm>
            <a:custGeom>
              <a:avLst/>
              <a:gdLst>
                <a:gd name="T0" fmla="*/ 50 w 51"/>
                <a:gd name="T1" fmla="*/ 45 h 61"/>
                <a:gd name="T2" fmla="*/ 51 w 51"/>
                <a:gd name="T3" fmla="*/ 49 h 61"/>
                <a:gd name="T4" fmla="*/ 50 w 51"/>
                <a:gd name="T5" fmla="*/ 53 h 61"/>
                <a:gd name="T6" fmla="*/ 45 w 51"/>
                <a:gd name="T7" fmla="*/ 58 h 61"/>
                <a:gd name="T8" fmla="*/ 40 w 51"/>
                <a:gd name="T9" fmla="*/ 61 h 61"/>
                <a:gd name="T10" fmla="*/ 32 w 51"/>
                <a:gd name="T11" fmla="*/ 60 h 61"/>
                <a:gd name="T12" fmla="*/ 26 w 51"/>
                <a:gd name="T13" fmla="*/ 56 h 61"/>
                <a:gd name="T14" fmla="*/ 21 w 51"/>
                <a:gd name="T15" fmla="*/ 53 h 61"/>
                <a:gd name="T16" fmla="*/ 15 w 51"/>
                <a:gd name="T17" fmla="*/ 47 h 61"/>
                <a:gd name="T18" fmla="*/ 9 w 51"/>
                <a:gd name="T19" fmla="*/ 37 h 61"/>
                <a:gd name="T20" fmla="*/ 4 w 51"/>
                <a:gd name="T21" fmla="*/ 24 h 61"/>
                <a:gd name="T22" fmla="*/ 0 w 51"/>
                <a:gd name="T23" fmla="*/ 12 h 61"/>
                <a:gd name="T24" fmla="*/ 0 w 51"/>
                <a:gd name="T25" fmla="*/ 0 h 61"/>
                <a:gd name="T26" fmla="*/ 4 w 51"/>
                <a:gd name="T27" fmla="*/ 8 h 61"/>
                <a:gd name="T28" fmla="*/ 9 w 51"/>
                <a:gd name="T29" fmla="*/ 15 h 61"/>
                <a:gd name="T30" fmla="*/ 14 w 51"/>
                <a:gd name="T31" fmla="*/ 23 h 61"/>
                <a:gd name="T32" fmla="*/ 20 w 51"/>
                <a:gd name="T33" fmla="*/ 30 h 61"/>
                <a:gd name="T34" fmla="*/ 27 w 51"/>
                <a:gd name="T35" fmla="*/ 35 h 61"/>
                <a:gd name="T36" fmla="*/ 34 w 51"/>
                <a:gd name="T37" fmla="*/ 41 h 61"/>
                <a:gd name="T38" fmla="*/ 41 w 51"/>
                <a:gd name="T39" fmla="*/ 43 h 61"/>
                <a:gd name="T40" fmla="*/ 50 w 51"/>
                <a:gd name="T41" fmla="*/ 45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61"/>
                <a:gd name="T65" fmla="*/ 51 w 51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61">
                  <a:moveTo>
                    <a:pt x="50" y="45"/>
                  </a:moveTo>
                  <a:lnTo>
                    <a:pt x="51" y="49"/>
                  </a:lnTo>
                  <a:lnTo>
                    <a:pt x="50" y="53"/>
                  </a:lnTo>
                  <a:lnTo>
                    <a:pt x="45" y="58"/>
                  </a:lnTo>
                  <a:lnTo>
                    <a:pt x="40" y="61"/>
                  </a:lnTo>
                  <a:lnTo>
                    <a:pt x="32" y="60"/>
                  </a:lnTo>
                  <a:lnTo>
                    <a:pt x="26" y="56"/>
                  </a:lnTo>
                  <a:lnTo>
                    <a:pt x="21" y="53"/>
                  </a:lnTo>
                  <a:lnTo>
                    <a:pt x="15" y="47"/>
                  </a:lnTo>
                  <a:lnTo>
                    <a:pt x="9" y="37"/>
                  </a:lnTo>
                  <a:lnTo>
                    <a:pt x="4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4" y="8"/>
                  </a:lnTo>
                  <a:lnTo>
                    <a:pt x="9" y="15"/>
                  </a:lnTo>
                  <a:lnTo>
                    <a:pt x="14" y="23"/>
                  </a:lnTo>
                  <a:lnTo>
                    <a:pt x="20" y="30"/>
                  </a:lnTo>
                  <a:lnTo>
                    <a:pt x="27" y="35"/>
                  </a:lnTo>
                  <a:lnTo>
                    <a:pt x="34" y="41"/>
                  </a:lnTo>
                  <a:lnTo>
                    <a:pt x="41" y="43"/>
                  </a:lnTo>
                  <a:lnTo>
                    <a:pt x="50" y="45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74" name="Freeform 41"/>
            <p:cNvSpPr>
              <a:spLocks/>
            </p:cNvSpPr>
            <p:nvPr/>
          </p:nvSpPr>
          <p:spPr bwMode="auto">
            <a:xfrm>
              <a:off x="4514" y="2413"/>
              <a:ext cx="251" cy="271"/>
            </a:xfrm>
            <a:custGeom>
              <a:avLst/>
              <a:gdLst>
                <a:gd name="T0" fmla="*/ 251 w 251"/>
                <a:gd name="T1" fmla="*/ 99 h 271"/>
                <a:gd name="T2" fmla="*/ 236 w 251"/>
                <a:gd name="T3" fmla="*/ 118 h 271"/>
                <a:gd name="T4" fmla="*/ 222 w 251"/>
                <a:gd name="T5" fmla="*/ 139 h 271"/>
                <a:gd name="T6" fmla="*/ 210 w 251"/>
                <a:gd name="T7" fmla="*/ 161 h 271"/>
                <a:gd name="T8" fmla="*/ 200 w 251"/>
                <a:gd name="T9" fmla="*/ 182 h 271"/>
                <a:gd name="T10" fmla="*/ 190 w 251"/>
                <a:gd name="T11" fmla="*/ 204 h 271"/>
                <a:gd name="T12" fmla="*/ 180 w 251"/>
                <a:gd name="T13" fmla="*/ 227 h 271"/>
                <a:gd name="T14" fmla="*/ 171 w 251"/>
                <a:gd name="T15" fmla="*/ 249 h 271"/>
                <a:gd name="T16" fmla="*/ 160 w 251"/>
                <a:gd name="T17" fmla="*/ 271 h 271"/>
                <a:gd name="T18" fmla="*/ 144 w 251"/>
                <a:gd name="T19" fmla="*/ 266 h 271"/>
                <a:gd name="T20" fmla="*/ 129 w 251"/>
                <a:gd name="T21" fmla="*/ 260 h 271"/>
                <a:gd name="T22" fmla="*/ 112 w 251"/>
                <a:gd name="T23" fmla="*/ 255 h 271"/>
                <a:gd name="T24" fmla="*/ 96 w 251"/>
                <a:gd name="T25" fmla="*/ 249 h 271"/>
                <a:gd name="T26" fmla="*/ 81 w 251"/>
                <a:gd name="T27" fmla="*/ 244 h 271"/>
                <a:gd name="T28" fmla="*/ 65 w 251"/>
                <a:gd name="T29" fmla="*/ 240 h 271"/>
                <a:gd name="T30" fmla="*/ 49 w 251"/>
                <a:gd name="T31" fmla="*/ 234 h 271"/>
                <a:gd name="T32" fmla="*/ 33 w 251"/>
                <a:gd name="T33" fmla="*/ 230 h 271"/>
                <a:gd name="T34" fmla="*/ 23 w 251"/>
                <a:gd name="T35" fmla="*/ 215 h 271"/>
                <a:gd name="T36" fmla="*/ 16 w 251"/>
                <a:gd name="T37" fmla="*/ 199 h 271"/>
                <a:gd name="T38" fmla="*/ 9 w 251"/>
                <a:gd name="T39" fmla="*/ 182 h 271"/>
                <a:gd name="T40" fmla="*/ 0 w 251"/>
                <a:gd name="T41" fmla="*/ 166 h 271"/>
                <a:gd name="T42" fmla="*/ 14 w 251"/>
                <a:gd name="T43" fmla="*/ 159 h 271"/>
                <a:gd name="T44" fmla="*/ 29 w 251"/>
                <a:gd name="T45" fmla="*/ 152 h 271"/>
                <a:gd name="T46" fmla="*/ 43 w 251"/>
                <a:gd name="T47" fmla="*/ 146 h 271"/>
                <a:gd name="T48" fmla="*/ 57 w 251"/>
                <a:gd name="T49" fmla="*/ 137 h 271"/>
                <a:gd name="T50" fmla="*/ 71 w 251"/>
                <a:gd name="T51" fmla="*/ 129 h 271"/>
                <a:gd name="T52" fmla="*/ 86 w 251"/>
                <a:gd name="T53" fmla="*/ 121 h 271"/>
                <a:gd name="T54" fmla="*/ 100 w 251"/>
                <a:gd name="T55" fmla="*/ 112 h 271"/>
                <a:gd name="T56" fmla="*/ 114 w 251"/>
                <a:gd name="T57" fmla="*/ 102 h 271"/>
                <a:gd name="T58" fmla="*/ 126 w 251"/>
                <a:gd name="T59" fmla="*/ 92 h 271"/>
                <a:gd name="T60" fmla="*/ 140 w 251"/>
                <a:gd name="T61" fmla="*/ 82 h 271"/>
                <a:gd name="T62" fmla="*/ 151 w 251"/>
                <a:gd name="T63" fmla="*/ 69 h 271"/>
                <a:gd name="T64" fmla="*/ 164 w 251"/>
                <a:gd name="T65" fmla="*/ 57 h 271"/>
                <a:gd name="T66" fmla="*/ 175 w 251"/>
                <a:gd name="T67" fmla="*/ 45 h 271"/>
                <a:gd name="T68" fmla="*/ 185 w 251"/>
                <a:gd name="T69" fmla="*/ 30 h 271"/>
                <a:gd name="T70" fmla="*/ 193 w 251"/>
                <a:gd name="T71" fmla="*/ 15 h 271"/>
                <a:gd name="T72" fmla="*/ 202 w 251"/>
                <a:gd name="T73" fmla="*/ 0 h 271"/>
                <a:gd name="T74" fmla="*/ 207 w 251"/>
                <a:gd name="T75" fmla="*/ 13 h 271"/>
                <a:gd name="T76" fmla="*/ 212 w 251"/>
                <a:gd name="T77" fmla="*/ 26 h 271"/>
                <a:gd name="T78" fmla="*/ 218 w 251"/>
                <a:gd name="T79" fmla="*/ 38 h 271"/>
                <a:gd name="T80" fmla="*/ 225 w 251"/>
                <a:gd name="T81" fmla="*/ 50 h 271"/>
                <a:gd name="T82" fmla="*/ 232 w 251"/>
                <a:gd name="T83" fmla="*/ 62 h 271"/>
                <a:gd name="T84" fmla="*/ 238 w 251"/>
                <a:gd name="T85" fmla="*/ 75 h 271"/>
                <a:gd name="T86" fmla="*/ 245 w 251"/>
                <a:gd name="T87" fmla="*/ 87 h 271"/>
                <a:gd name="T88" fmla="*/ 251 w 251"/>
                <a:gd name="T89" fmla="*/ 99 h 2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1"/>
                <a:gd name="T136" fmla="*/ 0 h 271"/>
                <a:gd name="T137" fmla="*/ 251 w 251"/>
                <a:gd name="T138" fmla="*/ 271 h 27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1" h="271">
                  <a:moveTo>
                    <a:pt x="251" y="99"/>
                  </a:moveTo>
                  <a:lnTo>
                    <a:pt x="236" y="118"/>
                  </a:lnTo>
                  <a:lnTo>
                    <a:pt x="222" y="139"/>
                  </a:lnTo>
                  <a:lnTo>
                    <a:pt x="210" y="161"/>
                  </a:lnTo>
                  <a:lnTo>
                    <a:pt x="200" y="182"/>
                  </a:lnTo>
                  <a:lnTo>
                    <a:pt x="190" y="204"/>
                  </a:lnTo>
                  <a:lnTo>
                    <a:pt x="180" y="227"/>
                  </a:lnTo>
                  <a:lnTo>
                    <a:pt x="171" y="249"/>
                  </a:lnTo>
                  <a:lnTo>
                    <a:pt x="160" y="271"/>
                  </a:lnTo>
                  <a:lnTo>
                    <a:pt x="144" y="266"/>
                  </a:lnTo>
                  <a:lnTo>
                    <a:pt x="129" y="260"/>
                  </a:lnTo>
                  <a:lnTo>
                    <a:pt x="112" y="255"/>
                  </a:lnTo>
                  <a:lnTo>
                    <a:pt x="96" y="249"/>
                  </a:lnTo>
                  <a:lnTo>
                    <a:pt x="81" y="244"/>
                  </a:lnTo>
                  <a:lnTo>
                    <a:pt x="65" y="240"/>
                  </a:lnTo>
                  <a:lnTo>
                    <a:pt x="49" y="234"/>
                  </a:lnTo>
                  <a:lnTo>
                    <a:pt x="33" y="230"/>
                  </a:lnTo>
                  <a:lnTo>
                    <a:pt x="23" y="215"/>
                  </a:lnTo>
                  <a:lnTo>
                    <a:pt x="16" y="199"/>
                  </a:lnTo>
                  <a:lnTo>
                    <a:pt x="9" y="182"/>
                  </a:lnTo>
                  <a:lnTo>
                    <a:pt x="0" y="166"/>
                  </a:lnTo>
                  <a:lnTo>
                    <a:pt x="14" y="159"/>
                  </a:lnTo>
                  <a:lnTo>
                    <a:pt x="29" y="152"/>
                  </a:lnTo>
                  <a:lnTo>
                    <a:pt x="43" y="146"/>
                  </a:lnTo>
                  <a:lnTo>
                    <a:pt x="57" y="137"/>
                  </a:lnTo>
                  <a:lnTo>
                    <a:pt x="71" y="129"/>
                  </a:lnTo>
                  <a:lnTo>
                    <a:pt x="86" y="121"/>
                  </a:lnTo>
                  <a:lnTo>
                    <a:pt x="100" y="112"/>
                  </a:lnTo>
                  <a:lnTo>
                    <a:pt x="114" y="102"/>
                  </a:lnTo>
                  <a:lnTo>
                    <a:pt x="126" y="92"/>
                  </a:lnTo>
                  <a:lnTo>
                    <a:pt x="140" y="82"/>
                  </a:lnTo>
                  <a:lnTo>
                    <a:pt x="151" y="69"/>
                  </a:lnTo>
                  <a:lnTo>
                    <a:pt x="164" y="57"/>
                  </a:lnTo>
                  <a:lnTo>
                    <a:pt x="175" y="45"/>
                  </a:lnTo>
                  <a:lnTo>
                    <a:pt x="185" y="30"/>
                  </a:lnTo>
                  <a:lnTo>
                    <a:pt x="193" y="15"/>
                  </a:lnTo>
                  <a:lnTo>
                    <a:pt x="202" y="0"/>
                  </a:lnTo>
                  <a:lnTo>
                    <a:pt x="207" y="13"/>
                  </a:lnTo>
                  <a:lnTo>
                    <a:pt x="212" y="26"/>
                  </a:lnTo>
                  <a:lnTo>
                    <a:pt x="218" y="38"/>
                  </a:lnTo>
                  <a:lnTo>
                    <a:pt x="225" y="50"/>
                  </a:lnTo>
                  <a:lnTo>
                    <a:pt x="232" y="62"/>
                  </a:lnTo>
                  <a:lnTo>
                    <a:pt x="238" y="75"/>
                  </a:lnTo>
                  <a:lnTo>
                    <a:pt x="245" y="87"/>
                  </a:lnTo>
                  <a:lnTo>
                    <a:pt x="251" y="99"/>
                  </a:lnTo>
                  <a:close/>
                </a:path>
              </a:pathLst>
            </a:custGeom>
            <a:solidFill>
              <a:srgbClr val="9EF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75" name="Freeform 42"/>
            <p:cNvSpPr>
              <a:spLocks/>
            </p:cNvSpPr>
            <p:nvPr/>
          </p:nvSpPr>
          <p:spPr bwMode="auto">
            <a:xfrm>
              <a:off x="3924" y="2411"/>
              <a:ext cx="168" cy="178"/>
            </a:xfrm>
            <a:custGeom>
              <a:avLst/>
              <a:gdLst>
                <a:gd name="T0" fmla="*/ 107 w 168"/>
                <a:gd name="T1" fmla="*/ 63 h 178"/>
                <a:gd name="T2" fmla="*/ 115 w 168"/>
                <a:gd name="T3" fmla="*/ 69 h 178"/>
                <a:gd name="T4" fmla="*/ 121 w 168"/>
                <a:gd name="T5" fmla="*/ 73 h 178"/>
                <a:gd name="T6" fmla="*/ 128 w 168"/>
                <a:gd name="T7" fmla="*/ 78 h 178"/>
                <a:gd name="T8" fmla="*/ 136 w 168"/>
                <a:gd name="T9" fmla="*/ 82 h 178"/>
                <a:gd name="T10" fmla="*/ 145 w 168"/>
                <a:gd name="T11" fmla="*/ 88 h 178"/>
                <a:gd name="T12" fmla="*/ 152 w 168"/>
                <a:gd name="T13" fmla="*/ 90 h 178"/>
                <a:gd name="T14" fmla="*/ 160 w 168"/>
                <a:gd name="T15" fmla="*/ 94 h 178"/>
                <a:gd name="T16" fmla="*/ 168 w 168"/>
                <a:gd name="T17" fmla="*/ 97 h 178"/>
                <a:gd name="T18" fmla="*/ 162 w 168"/>
                <a:gd name="T19" fmla="*/ 109 h 178"/>
                <a:gd name="T20" fmla="*/ 155 w 168"/>
                <a:gd name="T21" fmla="*/ 123 h 178"/>
                <a:gd name="T22" fmla="*/ 147 w 168"/>
                <a:gd name="T23" fmla="*/ 137 h 178"/>
                <a:gd name="T24" fmla="*/ 138 w 168"/>
                <a:gd name="T25" fmla="*/ 149 h 178"/>
                <a:gd name="T26" fmla="*/ 130 w 168"/>
                <a:gd name="T27" fmla="*/ 160 h 178"/>
                <a:gd name="T28" fmla="*/ 118 w 168"/>
                <a:gd name="T29" fmla="*/ 169 h 178"/>
                <a:gd name="T30" fmla="*/ 107 w 168"/>
                <a:gd name="T31" fmla="*/ 175 h 178"/>
                <a:gd name="T32" fmla="*/ 93 w 168"/>
                <a:gd name="T33" fmla="*/ 178 h 178"/>
                <a:gd name="T34" fmla="*/ 78 w 168"/>
                <a:gd name="T35" fmla="*/ 167 h 178"/>
                <a:gd name="T36" fmla="*/ 62 w 168"/>
                <a:gd name="T37" fmla="*/ 156 h 178"/>
                <a:gd name="T38" fmla="*/ 47 w 168"/>
                <a:gd name="T39" fmla="*/ 145 h 178"/>
                <a:gd name="T40" fmla="*/ 34 w 168"/>
                <a:gd name="T41" fmla="*/ 133 h 178"/>
                <a:gd name="T42" fmla="*/ 20 w 168"/>
                <a:gd name="T43" fmla="*/ 118 h 178"/>
                <a:gd name="T44" fmla="*/ 10 w 168"/>
                <a:gd name="T45" fmla="*/ 103 h 178"/>
                <a:gd name="T46" fmla="*/ 4 w 168"/>
                <a:gd name="T47" fmla="*/ 85 h 178"/>
                <a:gd name="T48" fmla="*/ 0 w 168"/>
                <a:gd name="T49" fmla="*/ 64 h 178"/>
                <a:gd name="T50" fmla="*/ 5 w 168"/>
                <a:gd name="T51" fmla="*/ 56 h 178"/>
                <a:gd name="T52" fmla="*/ 10 w 168"/>
                <a:gd name="T53" fmla="*/ 48 h 178"/>
                <a:gd name="T54" fmla="*/ 16 w 168"/>
                <a:gd name="T55" fmla="*/ 41 h 178"/>
                <a:gd name="T56" fmla="*/ 22 w 168"/>
                <a:gd name="T57" fmla="*/ 33 h 178"/>
                <a:gd name="T58" fmla="*/ 27 w 168"/>
                <a:gd name="T59" fmla="*/ 26 h 178"/>
                <a:gd name="T60" fmla="*/ 32 w 168"/>
                <a:gd name="T61" fmla="*/ 18 h 178"/>
                <a:gd name="T62" fmla="*/ 37 w 168"/>
                <a:gd name="T63" fmla="*/ 10 h 178"/>
                <a:gd name="T64" fmla="*/ 41 w 168"/>
                <a:gd name="T65" fmla="*/ 0 h 178"/>
                <a:gd name="T66" fmla="*/ 50 w 168"/>
                <a:gd name="T67" fmla="*/ 6 h 178"/>
                <a:gd name="T68" fmla="*/ 57 w 168"/>
                <a:gd name="T69" fmla="*/ 13 h 178"/>
                <a:gd name="T70" fmla="*/ 66 w 168"/>
                <a:gd name="T71" fmla="*/ 21 h 178"/>
                <a:gd name="T72" fmla="*/ 75 w 168"/>
                <a:gd name="T73" fmla="*/ 29 h 178"/>
                <a:gd name="T74" fmla="*/ 82 w 168"/>
                <a:gd name="T75" fmla="*/ 39 h 178"/>
                <a:gd name="T76" fmla="*/ 91 w 168"/>
                <a:gd name="T77" fmla="*/ 47 h 178"/>
                <a:gd name="T78" fmla="*/ 98 w 168"/>
                <a:gd name="T79" fmla="*/ 55 h 178"/>
                <a:gd name="T80" fmla="*/ 107 w 168"/>
                <a:gd name="T81" fmla="*/ 63 h 1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8"/>
                <a:gd name="T124" fmla="*/ 0 h 178"/>
                <a:gd name="T125" fmla="*/ 168 w 168"/>
                <a:gd name="T126" fmla="*/ 178 h 17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8" h="178">
                  <a:moveTo>
                    <a:pt x="107" y="63"/>
                  </a:moveTo>
                  <a:lnTo>
                    <a:pt x="115" y="69"/>
                  </a:lnTo>
                  <a:lnTo>
                    <a:pt x="121" y="73"/>
                  </a:lnTo>
                  <a:lnTo>
                    <a:pt x="128" y="78"/>
                  </a:lnTo>
                  <a:lnTo>
                    <a:pt x="136" y="82"/>
                  </a:lnTo>
                  <a:lnTo>
                    <a:pt x="145" y="88"/>
                  </a:lnTo>
                  <a:lnTo>
                    <a:pt x="152" y="90"/>
                  </a:lnTo>
                  <a:lnTo>
                    <a:pt x="160" y="94"/>
                  </a:lnTo>
                  <a:lnTo>
                    <a:pt x="168" y="97"/>
                  </a:lnTo>
                  <a:lnTo>
                    <a:pt x="162" y="109"/>
                  </a:lnTo>
                  <a:lnTo>
                    <a:pt x="155" y="123"/>
                  </a:lnTo>
                  <a:lnTo>
                    <a:pt x="147" y="137"/>
                  </a:lnTo>
                  <a:lnTo>
                    <a:pt x="138" y="149"/>
                  </a:lnTo>
                  <a:lnTo>
                    <a:pt x="130" y="160"/>
                  </a:lnTo>
                  <a:lnTo>
                    <a:pt x="118" y="169"/>
                  </a:lnTo>
                  <a:lnTo>
                    <a:pt x="107" y="175"/>
                  </a:lnTo>
                  <a:lnTo>
                    <a:pt x="93" y="178"/>
                  </a:lnTo>
                  <a:lnTo>
                    <a:pt x="78" y="167"/>
                  </a:lnTo>
                  <a:lnTo>
                    <a:pt x="62" y="156"/>
                  </a:lnTo>
                  <a:lnTo>
                    <a:pt x="47" y="145"/>
                  </a:lnTo>
                  <a:lnTo>
                    <a:pt x="34" y="133"/>
                  </a:lnTo>
                  <a:lnTo>
                    <a:pt x="20" y="118"/>
                  </a:lnTo>
                  <a:lnTo>
                    <a:pt x="10" y="103"/>
                  </a:lnTo>
                  <a:lnTo>
                    <a:pt x="4" y="85"/>
                  </a:lnTo>
                  <a:lnTo>
                    <a:pt x="0" y="64"/>
                  </a:lnTo>
                  <a:lnTo>
                    <a:pt x="5" y="56"/>
                  </a:lnTo>
                  <a:lnTo>
                    <a:pt x="10" y="48"/>
                  </a:lnTo>
                  <a:lnTo>
                    <a:pt x="16" y="41"/>
                  </a:lnTo>
                  <a:lnTo>
                    <a:pt x="22" y="33"/>
                  </a:lnTo>
                  <a:lnTo>
                    <a:pt x="27" y="26"/>
                  </a:lnTo>
                  <a:lnTo>
                    <a:pt x="32" y="18"/>
                  </a:lnTo>
                  <a:lnTo>
                    <a:pt x="37" y="10"/>
                  </a:lnTo>
                  <a:lnTo>
                    <a:pt x="41" y="0"/>
                  </a:lnTo>
                  <a:lnTo>
                    <a:pt x="50" y="6"/>
                  </a:lnTo>
                  <a:lnTo>
                    <a:pt x="57" y="13"/>
                  </a:lnTo>
                  <a:lnTo>
                    <a:pt x="66" y="21"/>
                  </a:lnTo>
                  <a:lnTo>
                    <a:pt x="75" y="29"/>
                  </a:lnTo>
                  <a:lnTo>
                    <a:pt x="82" y="39"/>
                  </a:lnTo>
                  <a:lnTo>
                    <a:pt x="91" y="47"/>
                  </a:lnTo>
                  <a:lnTo>
                    <a:pt x="98" y="55"/>
                  </a:lnTo>
                  <a:lnTo>
                    <a:pt x="107" y="63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76" name="Freeform 43"/>
            <p:cNvSpPr>
              <a:spLocks/>
            </p:cNvSpPr>
            <p:nvPr/>
          </p:nvSpPr>
          <p:spPr bwMode="auto">
            <a:xfrm>
              <a:off x="3603" y="2422"/>
              <a:ext cx="89" cy="657"/>
            </a:xfrm>
            <a:custGeom>
              <a:avLst/>
              <a:gdLst>
                <a:gd name="T0" fmla="*/ 86 w 89"/>
                <a:gd name="T1" fmla="*/ 357 h 657"/>
                <a:gd name="T2" fmla="*/ 89 w 89"/>
                <a:gd name="T3" fmla="*/ 532 h 657"/>
                <a:gd name="T4" fmla="*/ 89 w 89"/>
                <a:gd name="T5" fmla="*/ 543 h 657"/>
                <a:gd name="T6" fmla="*/ 80 w 89"/>
                <a:gd name="T7" fmla="*/ 550 h 657"/>
                <a:gd name="T8" fmla="*/ 70 w 89"/>
                <a:gd name="T9" fmla="*/ 558 h 657"/>
                <a:gd name="T10" fmla="*/ 61 w 89"/>
                <a:gd name="T11" fmla="*/ 567 h 657"/>
                <a:gd name="T12" fmla="*/ 50 w 89"/>
                <a:gd name="T13" fmla="*/ 587 h 657"/>
                <a:gd name="T14" fmla="*/ 40 w 89"/>
                <a:gd name="T15" fmla="*/ 606 h 657"/>
                <a:gd name="T16" fmla="*/ 34 w 89"/>
                <a:gd name="T17" fmla="*/ 627 h 657"/>
                <a:gd name="T18" fmla="*/ 33 w 89"/>
                <a:gd name="T19" fmla="*/ 649 h 657"/>
                <a:gd name="T20" fmla="*/ 0 w 89"/>
                <a:gd name="T21" fmla="*/ 657 h 657"/>
                <a:gd name="T22" fmla="*/ 1 w 89"/>
                <a:gd name="T23" fmla="*/ 47 h 657"/>
                <a:gd name="T24" fmla="*/ 1 w 89"/>
                <a:gd name="T25" fmla="*/ 30 h 657"/>
                <a:gd name="T26" fmla="*/ 8 w 89"/>
                <a:gd name="T27" fmla="*/ 19 h 657"/>
                <a:gd name="T28" fmla="*/ 16 w 89"/>
                <a:gd name="T29" fmla="*/ 14 h 657"/>
                <a:gd name="T30" fmla="*/ 29 w 89"/>
                <a:gd name="T31" fmla="*/ 11 h 657"/>
                <a:gd name="T32" fmla="*/ 43 w 89"/>
                <a:gd name="T33" fmla="*/ 11 h 657"/>
                <a:gd name="T34" fmla="*/ 56 w 89"/>
                <a:gd name="T35" fmla="*/ 10 h 657"/>
                <a:gd name="T36" fmla="*/ 69 w 89"/>
                <a:gd name="T37" fmla="*/ 6 h 657"/>
                <a:gd name="T38" fmla="*/ 79 w 89"/>
                <a:gd name="T39" fmla="*/ 0 h 657"/>
                <a:gd name="T40" fmla="*/ 84 w 89"/>
                <a:gd name="T41" fmla="*/ 0 h 657"/>
                <a:gd name="T42" fmla="*/ 86 w 89"/>
                <a:gd name="T43" fmla="*/ 357 h 6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9"/>
                <a:gd name="T67" fmla="*/ 0 h 657"/>
                <a:gd name="T68" fmla="*/ 89 w 89"/>
                <a:gd name="T69" fmla="*/ 657 h 65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9" h="657">
                  <a:moveTo>
                    <a:pt x="86" y="357"/>
                  </a:moveTo>
                  <a:lnTo>
                    <a:pt x="89" y="532"/>
                  </a:lnTo>
                  <a:lnTo>
                    <a:pt x="89" y="543"/>
                  </a:lnTo>
                  <a:lnTo>
                    <a:pt x="80" y="550"/>
                  </a:lnTo>
                  <a:lnTo>
                    <a:pt x="70" y="558"/>
                  </a:lnTo>
                  <a:lnTo>
                    <a:pt x="61" y="567"/>
                  </a:lnTo>
                  <a:lnTo>
                    <a:pt x="50" y="587"/>
                  </a:lnTo>
                  <a:lnTo>
                    <a:pt x="40" y="606"/>
                  </a:lnTo>
                  <a:lnTo>
                    <a:pt x="34" y="627"/>
                  </a:lnTo>
                  <a:lnTo>
                    <a:pt x="33" y="649"/>
                  </a:lnTo>
                  <a:lnTo>
                    <a:pt x="0" y="657"/>
                  </a:lnTo>
                  <a:lnTo>
                    <a:pt x="1" y="47"/>
                  </a:lnTo>
                  <a:lnTo>
                    <a:pt x="1" y="30"/>
                  </a:lnTo>
                  <a:lnTo>
                    <a:pt x="8" y="19"/>
                  </a:lnTo>
                  <a:lnTo>
                    <a:pt x="16" y="14"/>
                  </a:lnTo>
                  <a:lnTo>
                    <a:pt x="29" y="11"/>
                  </a:lnTo>
                  <a:lnTo>
                    <a:pt x="43" y="11"/>
                  </a:lnTo>
                  <a:lnTo>
                    <a:pt x="56" y="10"/>
                  </a:lnTo>
                  <a:lnTo>
                    <a:pt x="69" y="6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6" y="357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77" name="Freeform 44"/>
            <p:cNvSpPr>
              <a:spLocks/>
            </p:cNvSpPr>
            <p:nvPr/>
          </p:nvSpPr>
          <p:spPr bwMode="auto">
            <a:xfrm>
              <a:off x="3547" y="2436"/>
              <a:ext cx="31" cy="669"/>
            </a:xfrm>
            <a:custGeom>
              <a:avLst/>
              <a:gdLst>
                <a:gd name="T0" fmla="*/ 29 w 31"/>
                <a:gd name="T1" fmla="*/ 656 h 669"/>
                <a:gd name="T2" fmla="*/ 1 w 31"/>
                <a:gd name="T3" fmla="*/ 669 h 669"/>
                <a:gd name="T4" fmla="*/ 0 w 31"/>
                <a:gd name="T5" fmla="*/ 0 h 669"/>
                <a:gd name="T6" fmla="*/ 31 w 31"/>
                <a:gd name="T7" fmla="*/ 3 h 669"/>
                <a:gd name="T8" fmla="*/ 29 w 31"/>
                <a:gd name="T9" fmla="*/ 656 h 6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669"/>
                <a:gd name="T17" fmla="*/ 31 w 31"/>
                <a:gd name="T18" fmla="*/ 669 h 6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669">
                  <a:moveTo>
                    <a:pt x="29" y="656"/>
                  </a:moveTo>
                  <a:lnTo>
                    <a:pt x="1" y="669"/>
                  </a:lnTo>
                  <a:lnTo>
                    <a:pt x="0" y="0"/>
                  </a:lnTo>
                  <a:lnTo>
                    <a:pt x="31" y="3"/>
                  </a:lnTo>
                  <a:lnTo>
                    <a:pt x="29" y="656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78" name="Freeform 45"/>
            <p:cNvSpPr>
              <a:spLocks/>
            </p:cNvSpPr>
            <p:nvPr/>
          </p:nvSpPr>
          <p:spPr bwMode="auto">
            <a:xfrm>
              <a:off x="4095" y="2456"/>
              <a:ext cx="136" cy="235"/>
            </a:xfrm>
            <a:custGeom>
              <a:avLst/>
              <a:gdLst>
                <a:gd name="T0" fmla="*/ 112 w 136"/>
                <a:gd name="T1" fmla="*/ 34 h 235"/>
                <a:gd name="T2" fmla="*/ 118 w 136"/>
                <a:gd name="T3" fmla="*/ 40 h 235"/>
                <a:gd name="T4" fmla="*/ 125 w 136"/>
                <a:gd name="T5" fmla="*/ 44 h 235"/>
                <a:gd name="T6" fmla="*/ 130 w 136"/>
                <a:gd name="T7" fmla="*/ 49 h 235"/>
                <a:gd name="T8" fmla="*/ 136 w 136"/>
                <a:gd name="T9" fmla="*/ 55 h 235"/>
                <a:gd name="T10" fmla="*/ 130 w 136"/>
                <a:gd name="T11" fmla="*/ 56 h 235"/>
                <a:gd name="T12" fmla="*/ 122 w 136"/>
                <a:gd name="T13" fmla="*/ 58 h 235"/>
                <a:gd name="T14" fmla="*/ 116 w 136"/>
                <a:gd name="T15" fmla="*/ 60 h 235"/>
                <a:gd name="T16" fmla="*/ 113 w 136"/>
                <a:gd name="T17" fmla="*/ 67 h 235"/>
                <a:gd name="T18" fmla="*/ 107 w 136"/>
                <a:gd name="T19" fmla="*/ 94 h 235"/>
                <a:gd name="T20" fmla="*/ 101 w 136"/>
                <a:gd name="T21" fmla="*/ 122 h 235"/>
                <a:gd name="T22" fmla="*/ 102 w 136"/>
                <a:gd name="T23" fmla="*/ 149 h 235"/>
                <a:gd name="T24" fmla="*/ 115 w 136"/>
                <a:gd name="T25" fmla="*/ 174 h 235"/>
                <a:gd name="T26" fmla="*/ 121 w 136"/>
                <a:gd name="T27" fmla="*/ 179 h 235"/>
                <a:gd name="T28" fmla="*/ 127 w 136"/>
                <a:gd name="T29" fmla="*/ 184 h 235"/>
                <a:gd name="T30" fmla="*/ 131 w 136"/>
                <a:gd name="T31" fmla="*/ 191 h 235"/>
                <a:gd name="T32" fmla="*/ 132 w 136"/>
                <a:gd name="T33" fmla="*/ 199 h 235"/>
                <a:gd name="T34" fmla="*/ 127 w 136"/>
                <a:gd name="T35" fmla="*/ 235 h 235"/>
                <a:gd name="T36" fmla="*/ 110 w 136"/>
                <a:gd name="T37" fmla="*/ 224 h 235"/>
                <a:gd name="T38" fmla="*/ 93 w 136"/>
                <a:gd name="T39" fmla="*/ 210 h 235"/>
                <a:gd name="T40" fmla="*/ 77 w 136"/>
                <a:gd name="T41" fmla="*/ 197 h 235"/>
                <a:gd name="T42" fmla="*/ 61 w 136"/>
                <a:gd name="T43" fmla="*/ 182 h 235"/>
                <a:gd name="T44" fmla="*/ 46 w 136"/>
                <a:gd name="T45" fmla="*/ 167 h 235"/>
                <a:gd name="T46" fmla="*/ 31 w 136"/>
                <a:gd name="T47" fmla="*/ 150 h 235"/>
                <a:gd name="T48" fmla="*/ 15 w 136"/>
                <a:gd name="T49" fmla="*/ 134 h 235"/>
                <a:gd name="T50" fmla="*/ 0 w 136"/>
                <a:gd name="T51" fmla="*/ 118 h 235"/>
                <a:gd name="T52" fmla="*/ 5 w 136"/>
                <a:gd name="T53" fmla="*/ 104 h 235"/>
                <a:gd name="T54" fmla="*/ 11 w 136"/>
                <a:gd name="T55" fmla="*/ 92 h 235"/>
                <a:gd name="T56" fmla="*/ 19 w 136"/>
                <a:gd name="T57" fmla="*/ 81 h 235"/>
                <a:gd name="T58" fmla="*/ 29 w 136"/>
                <a:gd name="T59" fmla="*/ 69 h 235"/>
                <a:gd name="T60" fmla="*/ 37 w 136"/>
                <a:gd name="T61" fmla="*/ 58 h 235"/>
                <a:gd name="T62" fmla="*/ 45 w 136"/>
                <a:gd name="T63" fmla="*/ 45 h 235"/>
                <a:gd name="T64" fmla="*/ 51 w 136"/>
                <a:gd name="T65" fmla="*/ 33 h 235"/>
                <a:gd name="T66" fmla="*/ 56 w 136"/>
                <a:gd name="T67" fmla="*/ 19 h 235"/>
                <a:gd name="T68" fmla="*/ 71 w 136"/>
                <a:gd name="T69" fmla="*/ 0 h 235"/>
                <a:gd name="T70" fmla="*/ 75 w 136"/>
                <a:gd name="T71" fmla="*/ 7 h 235"/>
                <a:gd name="T72" fmla="*/ 80 w 136"/>
                <a:gd name="T73" fmla="*/ 13 h 235"/>
                <a:gd name="T74" fmla="*/ 86 w 136"/>
                <a:gd name="T75" fmla="*/ 17 h 235"/>
                <a:gd name="T76" fmla="*/ 92 w 136"/>
                <a:gd name="T77" fmla="*/ 19 h 235"/>
                <a:gd name="T78" fmla="*/ 97 w 136"/>
                <a:gd name="T79" fmla="*/ 24 h 235"/>
                <a:gd name="T80" fmla="*/ 103 w 136"/>
                <a:gd name="T81" fmla="*/ 26 h 235"/>
                <a:gd name="T82" fmla="*/ 108 w 136"/>
                <a:gd name="T83" fmla="*/ 30 h 235"/>
                <a:gd name="T84" fmla="*/ 112 w 136"/>
                <a:gd name="T85" fmla="*/ 34 h 2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6"/>
                <a:gd name="T130" fmla="*/ 0 h 235"/>
                <a:gd name="T131" fmla="*/ 136 w 136"/>
                <a:gd name="T132" fmla="*/ 235 h 2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6" h="235">
                  <a:moveTo>
                    <a:pt x="112" y="34"/>
                  </a:moveTo>
                  <a:lnTo>
                    <a:pt x="118" y="40"/>
                  </a:lnTo>
                  <a:lnTo>
                    <a:pt x="125" y="44"/>
                  </a:lnTo>
                  <a:lnTo>
                    <a:pt x="130" y="49"/>
                  </a:lnTo>
                  <a:lnTo>
                    <a:pt x="136" y="55"/>
                  </a:lnTo>
                  <a:lnTo>
                    <a:pt x="130" y="56"/>
                  </a:lnTo>
                  <a:lnTo>
                    <a:pt x="122" y="58"/>
                  </a:lnTo>
                  <a:lnTo>
                    <a:pt x="116" y="60"/>
                  </a:lnTo>
                  <a:lnTo>
                    <a:pt x="113" y="67"/>
                  </a:lnTo>
                  <a:lnTo>
                    <a:pt x="107" y="94"/>
                  </a:lnTo>
                  <a:lnTo>
                    <a:pt x="101" y="122"/>
                  </a:lnTo>
                  <a:lnTo>
                    <a:pt x="102" y="149"/>
                  </a:lnTo>
                  <a:lnTo>
                    <a:pt x="115" y="174"/>
                  </a:lnTo>
                  <a:lnTo>
                    <a:pt x="121" y="179"/>
                  </a:lnTo>
                  <a:lnTo>
                    <a:pt x="127" y="184"/>
                  </a:lnTo>
                  <a:lnTo>
                    <a:pt x="131" y="191"/>
                  </a:lnTo>
                  <a:lnTo>
                    <a:pt x="132" y="199"/>
                  </a:lnTo>
                  <a:lnTo>
                    <a:pt x="127" y="235"/>
                  </a:lnTo>
                  <a:lnTo>
                    <a:pt x="110" y="224"/>
                  </a:lnTo>
                  <a:lnTo>
                    <a:pt x="93" y="210"/>
                  </a:lnTo>
                  <a:lnTo>
                    <a:pt x="77" y="197"/>
                  </a:lnTo>
                  <a:lnTo>
                    <a:pt x="61" y="182"/>
                  </a:lnTo>
                  <a:lnTo>
                    <a:pt x="46" y="167"/>
                  </a:lnTo>
                  <a:lnTo>
                    <a:pt x="31" y="150"/>
                  </a:lnTo>
                  <a:lnTo>
                    <a:pt x="15" y="134"/>
                  </a:lnTo>
                  <a:lnTo>
                    <a:pt x="0" y="118"/>
                  </a:lnTo>
                  <a:lnTo>
                    <a:pt x="5" y="104"/>
                  </a:lnTo>
                  <a:lnTo>
                    <a:pt x="11" y="92"/>
                  </a:lnTo>
                  <a:lnTo>
                    <a:pt x="19" y="81"/>
                  </a:lnTo>
                  <a:lnTo>
                    <a:pt x="29" y="69"/>
                  </a:lnTo>
                  <a:lnTo>
                    <a:pt x="37" y="58"/>
                  </a:lnTo>
                  <a:lnTo>
                    <a:pt x="45" y="45"/>
                  </a:lnTo>
                  <a:lnTo>
                    <a:pt x="51" y="33"/>
                  </a:lnTo>
                  <a:lnTo>
                    <a:pt x="56" y="19"/>
                  </a:lnTo>
                  <a:lnTo>
                    <a:pt x="71" y="0"/>
                  </a:lnTo>
                  <a:lnTo>
                    <a:pt x="75" y="7"/>
                  </a:lnTo>
                  <a:lnTo>
                    <a:pt x="80" y="13"/>
                  </a:lnTo>
                  <a:lnTo>
                    <a:pt x="86" y="17"/>
                  </a:lnTo>
                  <a:lnTo>
                    <a:pt x="92" y="19"/>
                  </a:lnTo>
                  <a:lnTo>
                    <a:pt x="97" y="24"/>
                  </a:lnTo>
                  <a:lnTo>
                    <a:pt x="103" y="26"/>
                  </a:lnTo>
                  <a:lnTo>
                    <a:pt x="108" y="30"/>
                  </a:lnTo>
                  <a:lnTo>
                    <a:pt x="112" y="34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79" name="Freeform 46"/>
            <p:cNvSpPr>
              <a:spLocks/>
            </p:cNvSpPr>
            <p:nvPr/>
          </p:nvSpPr>
          <p:spPr bwMode="auto">
            <a:xfrm>
              <a:off x="3611" y="2454"/>
              <a:ext cx="65" cy="561"/>
            </a:xfrm>
            <a:custGeom>
              <a:avLst/>
              <a:gdLst>
                <a:gd name="T0" fmla="*/ 50 w 65"/>
                <a:gd name="T1" fmla="*/ 20 h 561"/>
                <a:gd name="T2" fmla="*/ 50 w 65"/>
                <a:gd name="T3" fmla="*/ 32 h 561"/>
                <a:gd name="T4" fmla="*/ 42 w 65"/>
                <a:gd name="T5" fmla="*/ 88 h 561"/>
                <a:gd name="T6" fmla="*/ 53 w 65"/>
                <a:gd name="T7" fmla="*/ 96 h 561"/>
                <a:gd name="T8" fmla="*/ 36 w 65"/>
                <a:gd name="T9" fmla="*/ 147 h 561"/>
                <a:gd name="T10" fmla="*/ 63 w 65"/>
                <a:gd name="T11" fmla="*/ 146 h 561"/>
                <a:gd name="T12" fmla="*/ 36 w 65"/>
                <a:gd name="T13" fmla="*/ 161 h 561"/>
                <a:gd name="T14" fmla="*/ 37 w 65"/>
                <a:gd name="T15" fmla="*/ 206 h 561"/>
                <a:gd name="T16" fmla="*/ 62 w 65"/>
                <a:gd name="T17" fmla="*/ 201 h 561"/>
                <a:gd name="T18" fmla="*/ 55 w 65"/>
                <a:gd name="T19" fmla="*/ 215 h 561"/>
                <a:gd name="T20" fmla="*/ 33 w 65"/>
                <a:gd name="T21" fmla="*/ 256 h 561"/>
                <a:gd name="T22" fmla="*/ 65 w 65"/>
                <a:gd name="T23" fmla="*/ 263 h 561"/>
                <a:gd name="T24" fmla="*/ 37 w 65"/>
                <a:gd name="T25" fmla="*/ 271 h 561"/>
                <a:gd name="T26" fmla="*/ 35 w 65"/>
                <a:gd name="T27" fmla="*/ 313 h 561"/>
                <a:gd name="T28" fmla="*/ 63 w 65"/>
                <a:gd name="T29" fmla="*/ 313 h 561"/>
                <a:gd name="T30" fmla="*/ 36 w 65"/>
                <a:gd name="T31" fmla="*/ 330 h 561"/>
                <a:gd name="T32" fmla="*/ 58 w 65"/>
                <a:gd name="T33" fmla="*/ 375 h 561"/>
                <a:gd name="T34" fmla="*/ 42 w 65"/>
                <a:gd name="T35" fmla="*/ 388 h 561"/>
                <a:gd name="T36" fmla="*/ 51 w 65"/>
                <a:gd name="T37" fmla="*/ 432 h 561"/>
                <a:gd name="T38" fmla="*/ 37 w 65"/>
                <a:gd name="T39" fmla="*/ 452 h 561"/>
                <a:gd name="T40" fmla="*/ 41 w 65"/>
                <a:gd name="T41" fmla="*/ 488 h 561"/>
                <a:gd name="T42" fmla="*/ 55 w 65"/>
                <a:gd name="T43" fmla="*/ 497 h 561"/>
                <a:gd name="T44" fmla="*/ 35 w 65"/>
                <a:gd name="T45" fmla="*/ 518 h 561"/>
                <a:gd name="T46" fmla="*/ 18 w 65"/>
                <a:gd name="T47" fmla="*/ 560 h 561"/>
                <a:gd name="T48" fmla="*/ 6 w 65"/>
                <a:gd name="T49" fmla="*/ 553 h 561"/>
                <a:gd name="T50" fmla="*/ 22 w 65"/>
                <a:gd name="T51" fmla="*/ 534 h 561"/>
                <a:gd name="T52" fmla="*/ 5 w 65"/>
                <a:gd name="T53" fmla="*/ 503 h 561"/>
                <a:gd name="T54" fmla="*/ 7 w 65"/>
                <a:gd name="T55" fmla="*/ 496 h 561"/>
                <a:gd name="T56" fmla="*/ 22 w 65"/>
                <a:gd name="T57" fmla="*/ 451 h 561"/>
                <a:gd name="T58" fmla="*/ 5 w 65"/>
                <a:gd name="T59" fmla="*/ 450 h 561"/>
                <a:gd name="T60" fmla="*/ 21 w 65"/>
                <a:gd name="T61" fmla="*/ 436 h 561"/>
                <a:gd name="T62" fmla="*/ 5 w 65"/>
                <a:gd name="T63" fmla="*/ 396 h 561"/>
                <a:gd name="T64" fmla="*/ 16 w 65"/>
                <a:gd name="T65" fmla="*/ 381 h 561"/>
                <a:gd name="T66" fmla="*/ 13 w 65"/>
                <a:gd name="T67" fmla="*/ 334 h 561"/>
                <a:gd name="T68" fmla="*/ 5 w 65"/>
                <a:gd name="T69" fmla="*/ 325 h 561"/>
                <a:gd name="T70" fmla="*/ 16 w 65"/>
                <a:gd name="T71" fmla="*/ 319 h 561"/>
                <a:gd name="T72" fmla="*/ 0 w 65"/>
                <a:gd name="T73" fmla="*/ 274 h 561"/>
                <a:gd name="T74" fmla="*/ 23 w 65"/>
                <a:gd name="T75" fmla="*/ 260 h 561"/>
                <a:gd name="T76" fmla="*/ 21 w 65"/>
                <a:gd name="T77" fmla="*/ 221 h 561"/>
                <a:gd name="T78" fmla="*/ 5 w 65"/>
                <a:gd name="T79" fmla="*/ 221 h 561"/>
                <a:gd name="T80" fmla="*/ 8 w 65"/>
                <a:gd name="T81" fmla="*/ 210 h 561"/>
                <a:gd name="T82" fmla="*/ 23 w 65"/>
                <a:gd name="T83" fmla="*/ 167 h 561"/>
                <a:gd name="T84" fmla="*/ 6 w 65"/>
                <a:gd name="T85" fmla="*/ 155 h 561"/>
                <a:gd name="T86" fmla="*/ 23 w 65"/>
                <a:gd name="T87" fmla="*/ 113 h 561"/>
                <a:gd name="T88" fmla="*/ 11 w 65"/>
                <a:gd name="T89" fmla="*/ 94 h 561"/>
                <a:gd name="T90" fmla="*/ 5 w 65"/>
                <a:gd name="T91" fmla="*/ 39 h 561"/>
                <a:gd name="T92" fmla="*/ 26 w 65"/>
                <a:gd name="T93" fmla="*/ 2 h 561"/>
                <a:gd name="T94" fmla="*/ 36 w 65"/>
                <a:gd name="T95" fmla="*/ 11 h 5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5"/>
                <a:gd name="T145" fmla="*/ 0 h 561"/>
                <a:gd name="T146" fmla="*/ 65 w 65"/>
                <a:gd name="T147" fmla="*/ 561 h 5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5" h="561">
                  <a:moveTo>
                    <a:pt x="36" y="11"/>
                  </a:moveTo>
                  <a:lnTo>
                    <a:pt x="35" y="21"/>
                  </a:lnTo>
                  <a:lnTo>
                    <a:pt x="42" y="23"/>
                  </a:lnTo>
                  <a:lnTo>
                    <a:pt x="50" y="20"/>
                  </a:lnTo>
                  <a:lnTo>
                    <a:pt x="57" y="19"/>
                  </a:lnTo>
                  <a:lnTo>
                    <a:pt x="61" y="27"/>
                  </a:lnTo>
                  <a:lnTo>
                    <a:pt x="56" y="31"/>
                  </a:lnTo>
                  <a:lnTo>
                    <a:pt x="50" y="32"/>
                  </a:lnTo>
                  <a:lnTo>
                    <a:pt x="43" y="34"/>
                  </a:lnTo>
                  <a:lnTo>
                    <a:pt x="37" y="35"/>
                  </a:lnTo>
                  <a:lnTo>
                    <a:pt x="33" y="86"/>
                  </a:lnTo>
                  <a:lnTo>
                    <a:pt x="42" y="88"/>
                  </a:lnTo>
                  <a:lnTo>
                    <a:pt x="51" y="86"/>
                  </a:lnTo>
                  <a:lnTo>
                    <a:pt x="58" y="86"/>
                  </a:lnTo>
                  <a:lnTo>
                    <a:pt x="61" y="95"/>
                  </a:lnTo>
                  <a:lnTo>
                    <a:pt x="53" y="96"/>
                  </a:lnTo>
                  <a:lnTo>
                    <a:pt x="46" y="98"/>
                  </a:lnTo>
                  <a:lnTo>
                    <a:pt x="40" y="101"/>
                  </a:lnTo>
                  <a:lnTo>
                    <a:pt x="33" y="106"/>
                  </a:lnTo>
                  <a:lnTo>
                    <a:pt x="36" y="147"/>
                  </a:lnTo>
                  <a:lnTo>
                    <a:pt x="43" y="146"/>
                  </a:lnTo>
                  <a:lnTo>
                    <a:pt x="50" y="144"/>
                  </a:lnTo>
                  <a:lnTo>
                    <a:pt x="57" y="143"/>
                  </a:lnTo>
                  <a:lnTo>
                    <a:pt x="63" y="146"/>
                  </a:lnTo>
                  <a:lnTo>
                    <a:pt x="60" y="152"/>
                  </a:lnTo>
                  <a:lnTo>
                    <a:pt x="52" y="155"/>
                  </a:lnTo>
                  <a:lnTo>
                    <a:pt x="43" y="156"/>
                  </a:lnTo>
                  <a:lnTo>
                    <a:pt x="36" y="161"/>
                  </a:lnTo>
                  <a:lnTo>
                    <a:pt x="33" y="171"/>
                  </a:lnTo>
                  <a:lnTo>
                    <a:pt x="33" y="182"/>
                  </a:lnTo>
                  <a:lnTo>
                    <a:pt x="33" y="195"/>
                  </a:lnTo>
                  <a:lnTo>
                    <a:pt x="37" y="206"/>
                  </a:lnTo>
                  <a:lnTo>
                    <a:pt x="43" y="204"/>
                  </a:lnTo>
                  <a:lnTo>
                    <a:pt x="48" y="203"/>
                  </a:lnTo>
                  <a:lnTo>
                    <a:pt x="55" y="201"/>
                  </a:lnTo>
                  <a:lnTo>
                    <a:pt x="62" y="201"/>
                  </a:lnTo>
                  <a:lnTo>
                    <a:pt x="65" y="207"/>
                  </a:lnTo>
                  <a:lnTo>
                    <a:pt x="62" y="210"/>
                  </a:lnTo>
                  <a:lnTo>
                    <a:pt x="58" y="214"/>
                  </a:lnTo>
                  <a:lnTo>
                    <a:pt x="55" y="215"/>
                  </a:lnTo>
                  <a:lnTo>
                    <a:pt x="40" y="214"/>
                  </a:lnTo>
                  <a:lnTo>
                    <a:pt x="35" y="225"/>
                  </a:lnTo>
                  <a:lnTo>
                    <a:pt x="35" y="241"/>
                  </a:lnTo>
                  <a:lnTo>
                    <a:pt x="33" y="256"/>
                  </a:lnTo>
                  <a:lnTo>
                    <a:pt x="43" y="259"/>
                  </a:lnTo>
                  <a:lnTo>
                    <a:pt x="53" y="255"/>
                  </a:lnTo>
                  <a:lnTo>
                    <a:pt x="61" y="255"/>
                  </a:lnTo>
                  <a:lnTo>
                    <a:pt x="65" y="263"/>
                  </a:lnTo>
                  <a:lnTo>
                    <a:pt x="58" y="266"/>
                  </a:lnTo>
                  <a:lnTo>
                    <a:pt x="52" y="268"/>
                  </a:lnTo>
                  <a:lnTo>
                    <a:pt x="45" y="270"/>
                  </a:lnTo>
                  <a:lnTo>
                    <a:pt x="37" y="271"/>
                  </a:lnTo>
                  <a:lnTo>
                    <a:pt x="35" y="281"/>
                  </a:lnTo>
                  <a:lnTo>
                    <a:pt x="35" y="291"/>
                  </a:lnTo>
                  <a:lnTo>
                    <a:pt x="35" y="302"/>
                  </a:lnTo>
                  <a:lnTo>
                    <a:pt x="35" y="313"/>
                  </a:lnTo>
                  <a:lnTo>
                    <a:pt x="42" y="315"/>
                  </a:lnTo>
                  <a:lnTo>
                    <a:pt x="50" y="313"/>
                  </a:lnTo>
                  <a:lnTo>
                    <a:pt x="56" y="312"/>
                  </a:lnTo>
                  <a:lnTo>
                    <a:pt x="63" y="313"/>
                  </a:lnTo>
                  <a:lnTo>
                    <a:pt x="61" y="323"/>
                  </a:lnTo>
                  <a:lnTo>
                    <a:pt x="53" y="325"/>
                  </a:lnTo>
                  <a:lnTo>
                    <a:pt x="43" y="327"/>
                  </a:lnTo>
                  <a:lnTo>
                    <a:pt x="36" y="330"/>
                  </a:lnTo>
                  <a:lnTo>
                    <a:pt x="37" y="379"/>
                  </a:lnTo>
                  <a:lnTo>
                    <a:pt x="45" y="379"/>
                  </a:lnTo>
                  <a:lnTo>
                    <a:pt x="51" y="376"/>
                  </a:lnTo>
                  <a:lnTo>
                    <a:pt x="58" y="375"/>
                  </a:lnTo>
                  <a:lnTo>
                    <a:pt x="65" y="379"/>
                  </a:lnTo>
                  <a:lnTo>
                    <a:pt x="61" y="385"/>
                  </a:lnTo>
                  <a:lnTo>
                    <a:pt x="52" y="388"/>
                  </a:lnTo>
                  <a:lnTo>
                    <a:pt x="42" y="388"/>
                  </a:lnTo>
                  <a:lnTo>
                    <a:pt x="33" y="392"/>
                  </a:lnTo>
                  <a:lnTo>
                    <a:pt x="36" y="433"/>
                  </a:lnTo>
                  <a:lnTo>
                    <a:pt x="42" y="433"/>
                  </a:lnTo>
                  <a:lnTo>
                    <a:pt x="51" y="432"/>
                  </a:lnTo>
                  <a:lnTo>
                    <a:pt x="58" y="432"/>
                  </a:lnTo>
                  <a:lnTo>
                    <a:pt x="61" y="440"/>
                  </a:lnTo>
                  <a:lnTo>
                    <a:pt x="45" y="441"/>
                  </a:lnTo>
                  <a:lnTo>
                    <a:pt x="37" y="452"/>
                  </a:lnTo>
                  <a:lnTo>
                    <a:pt x="35" y="467"/>
                  </a:lnTo>
                  <a:lnTo>
                    <a:pt x="35" y="485"/>
                  </a:lnTo>
                  <a:lnTo>
                    <a:pt x="33" y="488"/>
                  </a:lnTo>
                  <a:lnTo>
                    <a:pt x="41" y="488"/>
                  </a:lnTo>
                  <a:lnTo>
                    <a:pt x="50" y="486"/>
                  </a:lnTo>
                  <a:lnTo>
                    <a:pt x="57" y="486"/>
                  </a:lnTo>
                  <a:lnTo>
                    <a:pt x="61" y="495"/>
                  </a:lnTo>
                  <a:lnTo>
                    <a:pt x="55" y="497"/>
                  </a:lnTo>
                  <a:lnTo>
                    <a:pt x="47" y="499"/>
                  </a:lnTo>
                  <a:lnTo>
                    <a:pt x="40" y="500"/>
                  </a:lnTo>
                  <a:lnTo>
                    <a:pt x="33" y="504"/>
                  </a:lnTo>
                  <a:lnTo>
                    <a:pt x="35" y="518"/>
                  </a:lnTo>
                  <a:lnTo>
                    <a:pt x="35" y="533"/>
                  </a:lnTo>
                  <a:lnTo>
                    <a:pt x="33" y="548"/>
                  </a:lnTo>
                  <a:lnTo>
                    <a:pt x="26" y="559"/>
                  </a:lnTo>
                  <a:lnTo>
                    <a:pt x="18" y="560"/>
                  </a:lnTo>
                  <a:lnTo>
                    <a:pt x="11" y="561"/>
                  </a:lnTo>
                  <a:lnTo>
                    <a:pt x="5" y="561"/>
                  </a:lnTo>
                  <a:lnTo>
                    <a:pt x="0" y="556"/>
                  </a:lnTo>
                  <a:lnTo>
                    <a:pt x="6" y="553"/>
                  </a:lnTo>
                  <a:lnTo>
                    <a:pt x="11" y="550"/>
                  </a:lnTo>
                  <a:lnTo>
                    <a:pt x="17" y="549"/>
                  </a:lnTo>
                  <a:lnTo>
                    <a:pt x="22" y="548"/>
                  </a:lnTo>
                  <a:lnTo>
                    <a:pt x="22" y="534"/>
                  </a:lnTo>
                  <a:lnTo>
                    <a:pt x="25" y="518"/>
                  </a:lnTo>
                  <a:lnTo>
                    <a:pt x="21" y="504"/>
                  </a:lnTo>
                  <a:lnTo>
                    <a:pt x="5" y="504"/>
                  </a:lnTo>
                  <a:lnTo>
                    <a:pt x="5" y="503"/>
                  </a:lnTo>
                  <a:lnTo>
                    <a:pt x="5" y="501"/>
                  </a:lnTo>
                  <a:lnTo>
                    <a:pt x="3" y="500"/>
                  </a:lnTo>
                  <a:lnTo>
                    <a:pt x="3" y="499"/>
                  </a:lnTo>
                  <a:lnTo>
                    <a:pt x="7" y="496"/>
                  </a:lnTo>
                  <a:lnTo>
                    <a:pt x="12" y="493"/>
                  </a:lnTo>
                  <a:lnTo>
                    <a:pt x="16" y="493"/>
                  </a:lnTo>
                  <a:lnTo>
                    <a:pt x="21" y="493"/>
                  </a:lnTo>
                  <a:lnTo>
                    <a:pt x="22" y="451"/>
                  </a:lnTo>
                  <a:lnTo>
                    <a:pt x="18" y="448"/>
                  </a:lnTo>
                  <a:lnTo>
                    <a:pt x="13" y="450"/>
                  </a:lnTo>
                  <a:lnTo>
                    <a:pt x="10" y="452"/>
                  </a:lnTo>
                  <a:lnTo>
                    <a:pt x="5" y="450"/>
                  </a:lnTo>
                  <a:lnTo>
                    <a:pt x="6" y="444"/>
                  </a:lnTo>
                  <a:lnTo>
                    <a:pt x="10" y="440"/>
                  </a:lnTo>
                  <a:lnTo>
                    <a:pt x="16" y="437"/>
                  </a:lnTo>
                  <a:lnTo>
                    <a:pt x="21" y="436"/>
                  </a:lnTo>
                  <a:lnTo>
                    <a:pt x="23" y="396"/>
                  </a:lnTo>
                  <a:lnTo>
                    <a:pt x="17" y="394"/>
                  </a:lnTo>
                  <a:lnTo>
                    <a:pt x="11" y="396"/>
                  </a:lnTo>
                  <a:lnTo>
                    <a:pt x="5" y="396"/>
                  </a:lnTo>
                  <a:lnTo>
                    <a:pt x="1" y="390"/>
                  </a:lnTo>
                  <a:lnTo>
                    <a:pt x="5" y="385"/>
                  </a:lnTo>
                  <a:lnTo>
                    <a:pt x="10" y="383"/>
                  </a:lnTo>
                  <a:lnTo>
                    <a:pt x="16" y="381"/>
                  </a:lnTo>
                  <a:lnTo>
                    <a:pt x="22" y="381"/>
                  </a:lnTo>
                  <a:lnTo>
                    <a:pt x="22" y="331"/>
                  </a:lnTo>
                  <a:lnTo>
                    <a:pt x="18" y="332"/>
                  </a:lnTo>
                  <a:lnTo>
                    <a:pt x="13" y="334"/>
                  </a:lnTo>
                  <a:lnTo>
                    <a:pt x="10" y="334"/>
                  </a:lnTo>
                  <a:lnTo>
                    <a:pt x="5" y="334"/>
                  </a:lnTo>
                  <a:lnTo>
                    <a:pt x="3" y="330"/>
                  </a:lnTo>
                  <a:lnTo>
                    <a:pt x="5" y="325"/>
                  </a:lnTo>
                  <a:lnTo>
                    <a:pt x="6" y="323"/>
                  </a:lnTo>
                  <a:lnTo>
                    <a:pt x="10" y="320"/>
                  </a:lnTo>
                  <a:lnTo>
                    <a:pt x="13" y="320"/>
                  </a:lnTo>
                  <a:lnTo>
                    <a:pt x="16" y="319"/>
                  </a:lnTo>
                  <a:lnTo>
                    <a:pt x="18" y="319"/>
                  </a:lnTo>
                  <a:lnTo>
                    <a:pt x="22" y="319"/>
                  </a:lnTo>
                  <a:lnTo>
                    <a:pt x="23" y="275"/>
                  </a:lnTo>
                  <a:lnTo>
                    <a:pt x="0" y="274"/>
                  </a:lnTo>
                  <a:lnTo>
                    <a:pt x="2" y="267"/>
                  </a:lnTo>
                  <a:lnTo>
                    <a:pt x="8" y="264"/>
                  </a:lnTo>
                  <a:lnTo>
                    <a:pt x="16" y="263"/>
                  </a:lnTo>
                  <a:lnTo>
                    <a:pt x="23" y="260"/>
                  </a:lnTo>
                  <a:lnTo>
                    <a:pt x="23" y="249"/>
                  </a:lnTo>
                  <a:lnTo>
                    <a:pt x="25" y="238"/>
                  </a:lnTo>
                  <a:lnTo>
                    <a:pt x="23" y="229"/>
                  </a:lnTo>
                  <a:lnTo>
                    <a:pt x="21" y="221"/>
                  </a:lnTo>
                  <a:lnTo>
                    <a:pt x="16" y="222"/>
                  </a:lnTo>
                  <a:lnTo>
                    <a:pt x="12" y="223"/>
                  </a:lnTo>
                  <a:lnTo>
                    <a:pt x="8" y="223"/>
                  </a:lnTo>
                  <a:lnTo>
                    <a:pt x="5" y="221"/>
                  </a:lnTo>
                  <a:lnTo>
                    <a:pt x="5" y="216"/>
                  </a:lnTo>
                  <a:lnTo>
                    <a:pt x="5" y="214"/>
                  </a:lnTo>
                  <a:lnTo>
                    <a:pt x="6" y="212"/>
                  </a:lnTo>
                  <a:lnTo>
                    <a:pt x="8" y="210"/>
                  </a:lnTo>
                  <a:lnTo>
                    <a:pt x="21" y="207"/>
                  </a:lnTo>
                  <a:lnTo>
                    <a:pt x="23" y="196"/>
                  </a:lnTo>
                  <a:lnTo>
                    <a:pt x="22" y="181"/>
                  </a:lnTo>
                  <a:lnTo>
                    <a:pt x="23" y="167"/>
                  </a:lnTo>
                  <a:lnTo>
                    <a:pt x="20" y="163"/>
                  </a:lnTo>
                  <a:lnTo>
                    <a:pt x="13" y="163"/>
                  </a:lnTo>
                  <a:lnTo>
                    <a:pt x="7" y="162"/>
                  </a:lnTo>
                  <a:lnTo>
                    <a:pt x="6" y="155"/>
                  </a:lnTo>
                  <a:lnTo>
                    <a:pt x="20" y="152"/>
                  </a:lnTo>
                  <a:lnTo>
                    <a:pt x="23" y="140"/>
                  </a:lnTo>
                  <a:lnTo>
                    <a:pt x="22" y="126"/>
                  </a:lnTo>
                  <a:lnTo>
                    <a:pt x="23" y="113"/>
                  </a:lnTo>
                  <a:lnTo>
                    <a:pt x="23" y="107"/>
                  </a:lnTo>
                  <a:lnTo>
                    <a:pt x="5" y="105"/>
                  </a:lnTo>
                  <a:lnTo>
                    <a:pt x="6" y="98"/>
                  </a:lnTo>
                  <a:lnTo>
                    <a:pt x="11" y="94"/>
                  </a:lnTo>
                  <a:lnTo>
                    <a:pt x="17" y="91"/>
                  </a:lnTo>
                  <a:lnTo>
                    <a:pt x="23" y="90"/>
                  </a:lnTo>
                  <a:lnTo>
                    <a:pt x="22" y="42"/>
                  </a:lnTo>
                  <a:lnTo>
                    <a:pt x="5" y="39"/>
                  </a:lnTo>
                  <a:lnTo>
                    <a:pt x="8" y="30"/>
                  </a:lnTo>
                  <a:lnTo>
                    <a:pt x="17" y="24"/>
                  </a:lnTo>
                  <a:lnTo>
                    <a:pt x="25" y="17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3" y="6"/>
                  </a:lnTo>
                  <a:lnTo>
                    <a:pt x="3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80" name="Freeform 47"/>
            <p:cNvSpPr>
              <a:spLocks/>
            </p:cNvSpPr>
            <p:nvPr/>
          </p:nvSpPr>
          <p:spPr bwMode="auto">
            <a:xfrm>
              <a:off x="4258" y="2507"/>
              <a:ext cx="526" cy="512"/>
            </a:xfrm>
            <a:custGeom>
              <a:avLst/>
              <a:gdLst>
                <a:gd name="T0" fmla="*/ 244 w 526"/>
                <a:gd name="T1" fmla="*/ 155 h 512"/>
                <a:gd name="T2" fmla="*/ 285 w 526"/>
                <a:gd name="T3" fmla="*/ 177 h 512"/>
                <a:gd name="T4" fmla="*/ 341 w 526"/>
                <a:gd name="T5" fmla="*/ 203 h 512"/>
                <a:gd name="T6" fmla="*/ 393 w 526"/>
                <a:gd name="T7" fmla="*/ 232 h 512"/>
                <a:gd name="T8" fmla="*/ 416 w 526"/>
                <a:gd name="T9" fmla="*/ 255 h 512"/>
                <a:gd name="T10" fmla="*/ 441 w 526"/>
                <a:gd name="T11" fmla="*/ 312 h 512"/>
                <a:gd name="T12" fmla="*/ 478 w 526"/>
                <a:gd name="T13" fmla="*/ 392 h 512"/>
                <a:gd name="T14" fmla="*/ 513 w 526"/>
                <a:gd name="T15" fmla="*/ 459 h 512"/>
                <a:gd name="T16" fmla="*/ 517 w 526"/>
                <a:gd name="T17" fmla="*/ 492 h 512"/>
                <a:gd name="T18" fmla="*/ 491 w 526"/>
                <a:gd name="T19" fmla="*/ 508 h 512"/>
                <a:gd name="T20" fmla="*/ 461 w 526"/>
                <a:gd name="T21" fmla="*/ 512 h 512"/>
                <a:gd name="T22" fmla="*/ 428 w 526"/>
                <a:gd name="T23" fmla="*/ 511 h 512"/>
                <a:gd name="T24" fmla="*/ 307 w 526"/>
                <a:gd name="T25" fmla="*/ 386 h 512"/>
                <a:gd name="T26" fmla="*/ 285 w 526"/>
                <a:gd name="T27" fmla="*/ 356 h 512"/>
                <a:gd name="T28" fmla="*/ 261 w 526"/>
                <a:gd name="T29" fmla="*/ 330 h 512"/>
                <a:gd name="T30" fmla="*/ 235 w 526"/>
                <a:gd name="T31" fmla="*/ 307 h 512"/>
                <a:gd name="T32" fmla="*/ 207 w 526"/>
                <a:gd name="T33" fmla="*/ 286 h 512"/>
                <a:gd name="T34" fmla="*/ 179 w 526"/>
                <a:gd name="T35" fmla="*/ 268 h 512"/>
                <a:gd name="T36" fmla="*/ 150 w 526"/>
                <a:gd name="T37" fmla="*/ 251 h 512"/>
                <a:gd name="T38" fmla="*/ 121 w 526"/>
                <a:gd name="T39" fmla="*/ 234 h 512"/>
                <a:gd name="T40" fmla="*/ 93 w 526"/>
                <a:gd name="T41" fmla="*/ 218 h 512"/>
                <a:gd name="T42" fmla="*/ 66 w 526"/>
                <a:gd name="T43" fmla="*/ 174 h 512"/>
                <a:gd name="T44" fmla="*/ 48 w 526"/>
                <a:gd name="T45" fmla="*/ 128 h 512"/>
                <a:gd name="T46" fmla="*/ 28 w 526"/>
                <a:gd name="T47" fmla="*/ 82 h 512"/>
                <a:gd name="T48" fmla="*/ 0 w 526"/>
                <a:gd name="T49" fmla="*/ 39 h 512"/>
                <a:gd name="T50" fmla="*/ 15 w 526"/>
                <a:gd name="T51" fmla="*/ 37 h 512"/>
                <a:gd name="T52" fmla="*/ 30 w 526"/>
                <a:gd name="T53" fmla="*/ 45 h 512"/>
                <a:gd name="T54" fmla="*/ 45 w 526"/>
                <a:gd name="T55" fmla="*/ 54 h 512"/>
                <a:gd name="T56" fmla="*/ 61 w 526"/>
                <a:gd name="T57" fmla="*/ 52 h 512"/>
                <a:gd name="T58" fmla="*/ 55 w 526"/>
                <a:gd name="T59" fmla="*/ 35 h 512"/>
                <a:gd name="T60" fmla="*/ 46 w 526"/>
                <a:gd name="T61" fmla="*/ 20 h 512"/>
                <a:gd name="T62" fmla="*/ 66 w 526"/>
                <a:gd name="T63" fmla="*/ 18 h 512"/>
                <a:gd name="T64" fmla="*/ 83 w 526"/>
                <a:gd name="T65" fmla="*/ 31 h 512"/>
                <a:gd name="T66" fmla="*/ 98 w 526"/>
                <a:gd name="T67" fmla="*/ 42 h 512"/>
                <a:gd name="T68" fmla="*/ 118 w 526"/>
                <a:gd name="T69" fmla="*/ 34 h 512"/>
                <a:gd name="T70" fmla="*/ 113 w 526"/>
                <a:gd name="T71" fmla="*/ 19 h 512"/>
                <a:gd name="T72" fmla="*/ 100 w 526"/>
                <a:gd name="T73" fmla="*/ 9 h 512"/>
                <a:gd name="T74" fmla="*/ 109 w 526"/>
                <a:gd name="T75" fmla="*/ 7 h 512"/>
                <a:gd name="T76" fmla="*/ 123 w 526"/>
                <a:gd name="T77" fmla="*/ 8 h 512"/>
                <a:gd name="T78" fmla="*/ 136 w 526"/>
                <a:gd name="T79" fmla="*/ 23 h 512"/>
                <a:gd name="T80" fmla="*/ 151 w 526"/>
                <a:gd name="T81" fmla="*/ 31 h 512"/>
                <a:gd name="T82" fmla="*/ 160 w 526"/>
                <a:gd name="T83" fmla="*/ 23 h 512"/>
                <a:gd name="T84" fmla="*/ 163 w 526"/>
                <a:gd name="T85" fmla="*/ 11 h 512"/>
                <a:gd name="T86" fmla="*/ 170 w 526"/>
                <a:gd name="T87" fmla="*/ 8 h 512"/>
                <a:gd name="T88" fmla="*/ 199 w 526"/>
                <a:gd name="T89" fmla="*/ 39 h 512"/>
                <a:gd name="T90" fmla="*/ 217 w 526"/>
                <a:gd name="T91" fmla="*/ 82 h 512"/>
                <a:gd name="T92" fmla="*/ 230 w 526"/>
                <a:gd name="T93" fmla="*/ 127 h 5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6"/>
                <a:gd name="T142" fmla="*/ 0 h 512"/>
                <a:gd name="T143" fmla="*/ 526 w 526"/>
                <a:gd name="T144" fmla="*/ 512 h 51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6" h="512">
                  <a:moveTo>
                    <a:pt x="235" y="148"/>
                  </a:moveTo>
                  <a:lnTo>
                    <a:pt x="244" y="155"/>
                  </a:lnTo>
                  <a:lnTo>
                    <a:pt x="261" y="165"/>
                  </a:lnTo>
                  <a:lnTo>
                    <a:pt x="285" y="177"/>
                  </a:lnTo>
                  <a:lnTo>
                    <a:pt x="312" y="189"/>
                  </a:lnTo>
                  <a:lnTo>
                    <a:pt x="341" y="203"/>
                  </a:lnTo>
                  <a:lnTo>
                    <a:pt x="370" y="218"/>
                  </a:lnTo>
                  <a:lnTo>
                    <a:pt x="393" y="232"/>
                  </a:lnTo>
                  <a:lnTo>
                    <a:pt x="412" y="245"/>
                  </a:lnTo>
                  <a:lnTo>
                    <a:pt x="416" y="255"/>
                  </a:lnTo>
                  <a:lnTo>
                    <a:pt x="426" y="278"/>
                  </a:lnTo>
                  <a:lnTo>
                    <a:pt x="441" y="312"/>
                  </a:lnTo>
                  <a:lnTo>
                    <a:pt x="459" y="352"/>
                  </a:lnTo>
                  <a:lnTo>
                    <a:pt x="478" y="392"/>
                  </a:lnTo>
                  <a:lnTo>
                    <a:pt x="497" y="429"/>
                  </a:lnTo>
                  <a:lnTo>
                    <a:pt x="513" y="459"/>
                  </a:lnTo>
                  <a:lnTo>
                    <a:pt x="526" y="476"/>
                  </a:lnTo>
                  <a:lnTo>
                    <a:pt x="517" y="492"/>
                  </a:lnTo>
                  <a:lnTo>
                    <a:pt x="504" y="503"/>
                  </a:lnTo>
                  <a:lnTo>
                    <a:pt x="491" y="508"/>
                  </a:lnTo>
                  <a:lnTo>
                    <a:pt x="476" y="511"/>
                  </a:lnTo>
                  <a:lnTo>
                    <a:pt x="461" y="512"/>
                  </a:lnTo>
                  <a:lnTo>
                    <a:pt x="445" y="512"/>
                  </a:lnTo>
                  <a:lnTo>
                    <a:pt x="428" y="511"/>
                  </a:lnTo>
                  <a:lnTo>
                    <a:pt x="413" y="511"/>
                  </a:lnTo>
                  <a:lnTo>
                    <a:pt x="307" y="386"/>
                  </a:lnTo>
                  <a:lnTo>
                    <a:pt x="296" y="371"/>
                  </a:lnTo>
                  <a:lnTo>
                    <a:pt x="285" y="356"/>
                  </a:lnTo>
                  <a:lnTo>
                    <a:pt x="274" y="342"/>
                  </a:lnTo>
                  <a:lnTo>
                    <a:pt x="261" y="330"/>
                  </a:lnTo>
                  <a:lnTo>
                    <a:pt x="247" y="317"/>
                  </a:lnTo>
                  <a:lnTo>
                    <a:pt x="235" y="307"/>
                  </a:lnTo>
                  <a:lnTo>
                    <a:pt x="221" y="297"/>
                  </a:lnTo>
                  <a:lnTo>
                    <a:pt x="207" y="286"/>
                  </a:lnTo>
                  <a:lnTo>
                    <a:pt x="194" y="277"/>
                  </a:lnTo>
                  <a:lnTo>
                    <a:pt x="179" y="268"/>
                  </a:lnTo>
                  <a:lnTo>
                    <a:pt x="165" y="259"/>
                  </a:lnTo>
                  <a:lnTo>
                    <a:pt x="150" y="251"/>
                  </a:lnTo>
                  <a:lnTo>
                    <a:pt x="136" y="243"/>
                  </a:lnTo>
                  <a:lnTo>
                    <a:pt x="121" y="234"/>
                  </a:lnTo>
                  <a:lnTo>
                    <a:pt x="106" y="226"/>
                  </a:lnTo>
                  <a:lnTo>
                    <a:pt x="93" y="218"/>
                  </a:lnTo>
                  <a:lnTo>
                    <a:pt x="79" y="196"/>
                  </a:lnTo>
                  <a:lnTo>
                    <a:pt x="66" y="174"/>
                  </a:lnTo>
                  <a:lnTo>
                    <a:pt x="56" y="151"/>
                  </a:lnTo>
                  <a:lnTo>
                    <a:pt x="48" y="128"/>
                  </a:lnTo>
                  <a:lnTo>
                    <a:pt x="38" y="105"/>
                  </a:lnTo>
                  <a:lnTo>
                    <a:pt x="28" y="82"/>
                  </a:lnTo>
                  <a:lnTo>
                    <a:pt x="15" y="60"/>
                  </a:lnTo>
                  <a:lnTo>
                    <a:pt x="0" y="39"/>
                  </a:lnTo>
                  <a:lnTo>
                    <a:pt x="8" y="35"/>
                  </a:lnTo>
                  <a:lnTo>
                    <a:pt x="15" y="37"/>
                  </a:lnTo>
                  <a:lnTo>
                    <a:pt x="23" y="41"/>
                  </a:lnTo>
                  <a:lnTo>
                    <a:pt x="30" y="45"/>
                  </a:lnTo>
                  <a:lnTo>
                    <a:pt x="38" y="50"/>
                  </a:lnTo>
                  <a:lnTo>
                    <a:pt x="45" y="54"/>
                  </a:lnTo>
                  <a:lnTo>
                    <a:pt x="53" y="56"/>
                  </a:lnTo>
                  <a:lnTo>
                    <a:pt x="61" y="52"/>
                  </a:lnTo>
                  <a:lnTo>
                    <a:pt x="59" y="43"/>
                  </a:lnTo>
                  <a:lnTo>
                    <a:pt x="55" y="35"/>
                  </a:lnTo>
                  <a:lnTo>
                    <a:pt x="51" y="28"/>
                  </a:lnTo>
                  <a:lnTo>
                    <a:pt x="46" y="20"/>
                  </a:lnTo>
                  <a:lnTo>
                    <a:pt x="58" y="16"/>
                  </a:lnTo>
                  <a:lnTo>
                    <a:pt x="66" y="18"/>
                  </a:lnTo>
                  <a:lnTo>
                    <a:pt x="74" y="24"/>
                  </a:lnTo>
                  <a:lnTo>
                    <a:pt x="83" y="31"/>
                  </a:lnTo>
                  <a:lnTo>
                    <a:pt x="90" y="38"/>
                  </a:lnTo>
                  <a:lnTo>
                    <a:pt x="98" y="42"/>
                  </a:lnTo>
                  <a:lnTo>
                    <a:pt x="106" y="42"/>
                  </a:lnTo>
                  <a:lnTo>
                    <a:pt x="118" y="34"/>
                  </a:lnTo>
                  <a:lnTo>
                    <a:pt x="118" y="26"/>
                  </a:lnTo>
                  <a:lnTo>
                    <a:pt x="113" y="19"/>
                  </a:lnTo>
                  <a:lnTo>
                    <a:pt x="106" y="15"/>
                  </a:lnTo>
                  <a:lnTo>
                    <a:pt x="100" y="9"/>
                  </a:lnTo>
                  <a:lnTo>
                    <a:pt x="103" y="8"/>
                  </a:lnTo>
                  <a:lnTo>
                    <a:pt x="109" y="7"/>
                  </a:lnTo>
                  <a:lnTo>
                    <a:pt x="116" y="5"/>
                  </a:lnTo>
                  <a:lnTo>
                    <a:pt x="123" y="8"/>
                  </a:lnTo>
                  <a:lnTo>
                    <a:pt x="129" y="16"/>
                  </a:lnTo>
                  <a:lnTo>
                    <a:pt x="136" y="23"/>
                  </a:lnTo>
                  <a:lnTo>
                    <a:pt x="144" y="28"/>
                  </a:lnTo>
                  <a:lnTo>
                    <a:pt x="151" y="31"/>
                  </a:lnTo>
                  <a:lnTo>
                    <a:pt x="156" y="27"/>
                  </a:lnTo>
                  <a:lnTo>
                    <a:pt x="160" y="23"/>
                  </a:lnTo>
                  <a:lnTo>
                    <a:pt x="163" y="18"/>
                  </a:lnTo>
                  <a:lnTo>
                    <a:pt x="163" y="11"/>
                  </a:lnTo>
                  <a:lnTo>
                    <a:pt x="150" y="0"/>
                  </a:lnTo>
                  <a:lnTo>
                    <a:pt x="170" y="8"/>
                  </a:lnTo>
                  <a:lnTo>
                    <a:pt x="186" y="22"/>
                  </a:lnTo>
                  <a:lnTo>
                    <a:pt x="199" y="39"/>
                  </a:lnTo>
                  <a:lnTo>
                    <a:pt x="210" y="60"/>
                  </a:lnTo>
                  <a:lnTo>
                    <a:pt x="217" y="82"/>
                  </a:lnTo>
                  <a:lnTo>
                    <a:pt x="224" y="103"/>
                  </a:lnTo>
                  <a:lnTo>
                    <a:pt x="230" y="127"/>
                  </a:lnTo>
                  <a:lnTo>
                    <a:pt x="235" y="148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81" name="Freeform 48"/>
            <p:cNvSpPr>
              <a:spLocks/>
            </p:cNvSpPr>
            <p:nvPr/>
          </p:nvSpPr>
          <p:spPr bwMode="auto">
            <a:xfrm>
              <a:off x="4222" y="2567"/>
              <a:ext cx="66" cy="450"/>
            </a:xfrm>
            <a:custGeom>
              <a:avLst/>
              <a:gdLst>
                <a:gd name="T0" fmla="*/ 56 w 66"/>
                <a:gd name="T1" fmla="*/ 83 h 450"/>
                <a:gd name="T2" fmla="*/ 41 w 66"/>
                <a:gd name="T3" fmla="*/ 162 h 450"/>
                <a:gd name="T4" fmla="*/ 38 w 66"/>
                <a:gd name="T5" fmla="*/ 244 h 450"/>
                <a:gd name="T6" fmla="*/ 43 w 66"/>
                <a:gd name="T7" fmla="*/ 326 h 450"/>
                <a:gd name="T8" fmla="*/ 53 w 66"/>
                <a:gd name="T9" fmla="*/ 405 h 450"/>
                <a:gd name="T10" fmla="*/ 66 w 66"/>
                <a:gd name="T11" fmla="*/ 450 h 450"/>
                <a:gd name="T12" fmla="*/ 55 w 66"/>
                <a:gd name="T13" fmla="*/ 448 h 450"/>
                <a:gd name="T14" fmla="*/ 40 w 66"/>
                <a:gd name="T15" fmla="*/ 405 h 450"/>
                <a:gd name="T16" fmla="*/ 31 w 66"/>
                <a:gd name="T17" fmla="*/ 358 h 450"/>
                <a:gd name="T18" fmla="*/ 25 w 66"/>
                <a:gd name="T19" fmla="*/ 311 h 450"/>
                <a:gd name="T20" fmla="*/ 23 w 66"/>
                <a:gd name="T21" fmla="*/ 262 h 450"/>
                <a:gd name="T22" fmla="*/ 24 w 66"/>
                <a:gd name="T23" fmla="*/ 212 h 450"/>
                <a:gd name="T24" fmla="*/ 28 w 66"/>
                <a:gd name="T25" fmla="*/ 162 h 450"/>
                <a:gd name="T26" fmla="*/ 33 w 66"/>
                <a:gd name="T27" fmla="*/ 114 h 450"/>
                <a:gd name="T28" fmla="*/ 40 w 66"/>
                <a:gd name="T29" fmla="*/ 67 h 450"/>
                <a:gd name="T30" fmla="*/ 34 w 66"/>
                <a:gd name="T31" fmla="*/ 61 h 450"/>
                <a:gd name="T32" fmla="*/ 26 w 66"/>
                <a:gd name="T33" fmla="*/ 54 h 450"/>
                <a:gd name="T34" fmla="*/ 19 w 66"/>
                <a:gd name="T35" fmla="*/ 48 h 450"/>
                <a:gd name="T36" fmla="*/ 11 w 66"/>
                <a:gd name="T37" fmla="*/ 41 h 450"/>
                <a:gd name="T38" fmla="*/ 6 w 66"/>
                <a:gd name="T39" fmla="*/ 34 h 450"/>
                <a:gd name="T40" fmla="*/ 1 w 66"/>
                <a:gd name="T41" fmla="*/ 26 h 450"/>
                <a:gd name="T42" fmla="*/ 0 w 66"/>
                <a:gd name="T43" fmla="*/ 16 h 450"/>
                <a:gd name="T44" fmla="*/ 3 w 66"/>
                <a:gd name="T45" fmla="*/ 7 h 450"/>
                <a:gd name="T46" fmla="*/ 8 w 66"/>
                <a:gd name="T47" fmla="*/ 0 h 450"/>
                <a:gd name="T48" fmla="*/ 18 w 66"/>
                <a:gd name="T49" fmla="*/ 8 h 450"/>
                <a:gd name="T50" fmla="*/ 26 w 66"/>
                <a:gd name="T51" fmla="*/ 18 h 450"/>
                <a:gd name="T52" fmla="*/ 33 w 66"/>
                <a:gd name="T53" fmla="*/ 27 h 450"/>
                <a:gd name="T54" fmla="*/ 38 w 66"/>
                <a:gd name="T55" fmla="*/ 38 h 450"/>
                <a:gd name="T56" fmla="*/ 43 w 66"/>
                <a:gd name="T57" fmla="*/ 49 h 450"/>
                <a:gd name="T58" fmla="*/ 46 w 66"/>
                <a:gd name="T59" fmla="*/ 61 h 450"/>
                <a:gd name="T60" fmla="*/ 51 w 66"/>
                <a:gd name="T61" fmla="*/ 72 h 450"/>
                <a:gd name="T62" fmla="*/ 56 w 66"/>
                <a:gd name="T63" fmla="*/ 83 h 4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450"/>
                <a:gd name="T98" fmla="*/ 66 w 66"/>
                <a:gd name="T99" fmla="*/ 450 h 4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450">
                  <a:moveTo>
                    <a:pt x="56" y="83"/>
                  </a:moveTo>
                  <a:lnTo>
                    <a:pt x="41" y="162"/>
                  </a:lnTo>
                  <a:lnTo>
                    <a:pt x="38" y="244"/>
                  </a:lnTo>
                  <a:lnTo>
                    <a:pt x="43" y="326"/>
                  </a:lnTo>
                  <a:lnTo>
                    <a:pt x="53" y="405"/>
                  </a:lnTo>
                  <a:lnTo>
                    <a:pt x="66" y="450"/>
                  </a:lnTo>
                  <a:lnTo>
                    <a:pt x="55" y="448"/>
                  </a:lnTo>
                  <a:lnTo>
                    <a:pt x="40" y="405"/>
                  </a:lnTo>
                  <a:lnTo>
                    <a:pt x="31" y="358"/>
                  </a:lnTo>
                  <a:lnTo>
                    <a:pt x="25" y="311"/>
                  </a:lnTo>
                  <a:lnTo>
                    <a:pt x="23" y="262"/>
                  </a:lnTo>
                  <a:lnTo>
                    <a:pt x="24" y="212"/>
                  </a:lnTo>
                  <a:lnTo>
                    <a:pt x="28" y="162"/>
                  </a:lnTo>
                  <a:lnTo>
                    <a:pt x="33" y="114"/>
                  </a:lnTo>
                  <a:lnTo>
                    <a:pt x="40" y="67"/>
                  </a:lnTo>
                  <a:lnTo>
                    <a:pt x="34" y="61"/>
                  </a:lnTo>
                  <a:lnTo>
                    <a:pt x="26" y="54"/>
                  </a:lnTo>
                  <a:lnTo>
                    <a:pt x="19" y="48"/>
                  </a:lnTo>
                  <a:lnTo>
                    <a:pt x="11" y="41"/>
                  </a:lnTo>
                  <a:lnTo>
                    <a:pt x="6" y="34"/>
                  </a:lnTo>
                  <a:lnTo>
                    <a:pt x="1" y="26"/>
                  </a:lnTo>
                  <a:lnTo>
                    <a:pt x="0" y="16"/>
                  </a:lnTo>
                  <a:lnTo>
                    <a:pt x="3" y="7"/>
                  </a:lnTo>
                  <a:lnTo>
                    <a:pt x="8" y="0"/>
                  </a:lnTo>
                  <a:lnTo>
                    <a:pt x="18" y="8"/>
                  </a:lnTo>
                  <a:lnTo>
                    <a:pt x="26" y="18"/>
                  </a:lnTo>
                  <a:lnTo>
                    <a:pt x="33" y="27"/>
                  </a:lnTo>
                  <a:lnTo>
                    <a:pt x="38" y="38"/>
                  </a:lnTo>
                  <a:lnTo>
                    <a:pt x="43" y="49"/>
                  </a:lnTo>
                  <a:lnTo>
                    <a:pt x="46" y="61"/>
                  </a:lnTo>
                  <a:lnTo>
                    <a:pt x="51" y="72"/>
                  </a:lnTo>
                  <a:lnTo>
                    <a:pt x="56" y="83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82" name="Freeform 49"/>
            <p:cNvSpPr>
              <a:spLocks/>
            </p:cNvSpPr>
            <p:nvPr/>
          </p:nvSpPr>
          <p:spPr bwMode="auto">
            <a:xfrm>
              <a:off x="3963" y="2594"/>
              <a:ext cx="91" cy="345"/>
            </a:xfrm>
            <a:custGeom>
              <a:avLst/>
              <a:gdLst>
                <a:gd name="T0" fmla="*/ 74 w 91"/>
                <a:gd name="T1" fmla="*/ 40 h 345"/>
                <a:gd name="T2" fmla="*/ 82 w 91"/>
                <a:gd name="T3" fmla="*/ 101 h 345"/>
                <a:gd name="T4" fmla="*/ 89 w 91"/>
                <a:gd name="T5" fmla="*/ 162 h 345"/>
                <a:gd name="T6" fmla="*/ 91 w 91"/>
                <a:gd name="T7" fmla="*/ 225 h 345"/>
                <a:gd name="T8" fmla="*/ 84 w 91"/>
                <a:gd name="T9" fmla="*/ 289 h 345"/>
                <a:gd name="T10" fmla="*/ 84 w 91"/>
                <a:gd name="T11" fmla="*/ 303 h 345"/>
                <a:gd name="T12" fmla="*/ 83 w 91"/>
                <a:gd name="T13" fmla="*/ 318 h 345"/>
                <a:gd name="T14" fmla="*/ 81 w 91"/>
                <a:gd name="T15" fmla="*/ 331 h 345"/>
                <a:gd name="T16" fmla="*/ 77 w 91"/>
                <a:gd name="T17" fmla="*/ 345 h 345"/>
                <a:gd name="T18" fmla="*/ 68 w 91"/>
                <a:gd name="T19" fmla="*/ 301 h 345"/>
                <a:gd name="T20" fmla="*/ 59 w 91"/>
                <a:gd name="T21" fmla="*/ 258 h 345"/>
                <a:gd name="T22" fmla="*/ 52 w 91"/>
                <a:gd name="T23" fmla="*/ 214 h 345"/>
                <a:gd name="T24" fmla="*/ 43 w 91"/>
                <a:gd name="T25" fmla="*/ 171 h 345"/>
                <a:gd name="T26" fmla="*/ 34 w 91"/>
                <a:gd name="T27" fmla="*/ 127 h 345"/>
                <a:gd name="T28" fmla="*/ 25 w 91"/>
                <a:gd name="T29" fmla="*/ 85 h 345"/>
                <a:gd name="T30" fmla="*/ 12 w 91"/>
                <a:gd name="T31" fmla="*/ 42 h 345"/>
                <a:gd name="T32" fmla="*/ 0 w 91"/>
                <a:gd name="T33" fmla="*/ 0 h 345"/>
                <a:gd name="T34" fmla="*/ 8 w 91"/>
                <a:gd name="T35" fmla="*/ 6 h 345"/>
                <a:gd name="T36" fmla="*/ 17 w 91"/>
                <a:gd name="T37" fmla="*/ 12 h 345"/>
                <a:gd name="T38" fmla="*/ 26 w 91"/>
                <a:gd name="T39" fmla="*/ 19 h 345"/>
                <a:gd name="T40" fmla="*/ 36 w 91"/>
                <a:gd name="T41" fmla="*/ 25 h 345"/>
                <a:gd name="T42" fmla="*/ 44 w 91"/>
                <a:gd name="T43" fmla="*/ 30 h 345"/>
                <a:gd name="T44" fmla="*/ 53 w 91"/>
                <a:gd name="T45" fmla="*/ 36 h 345"/>
                <a:gd name="T46" fmla="*/ 63 w 91"/>
                <a:gd name="T47" fmla="*/ 38 h 345"/>
                <a:gd name="T48" fmla="*/ 74 w 91"/>
                <a:gd name="T49" fmla="*/ 40 h 34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1"/>
                <a:gd name="T76" fmla="*/ 0 h 345"/>
                <a:gd name="T77" fmla="*/ 91 w 91"/>
                <a:gd name="T78" fmla="*/ 345 h 34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1" h="345">
                  <a:moveTo>
                    <a:pt x="74" y="40"/>
                  </a:moveTo>
                  <a:lnTo>
                    <a:pt x="82" y="101"/>
                  </a:lnTo>
                  <a:lnTo>
                    <a:pt x="89" y="162"/>
                  </a:lnTo>
                  <a:lnTo>
                    <a:pt x="91" y="225"/>
                  </a:lnTo>
                  <a:lnTo>
                    <a:pt x="84" y="289"/>
                  </a:lnTo>
                  <a:lnTo>
                    <a:pt x="84" y="303"/>
                  </a:lnTo>
                  <a:lnTo>
                    <a:pt x="83" y="318"/>
                  </a:lnTo>
                  <a:lnTo>
                    <a:pt x="81" y="331"/>
                  </a:lnTo>
                  <a:lnTo>
                    <a:pt x="77" y="345"/>
                  </a:lnTo>
                  <a:lnTo>
                    <a:pt x="68" y="301"/>
                  </a:lnTo>
                  <a:lnTo>
                    <a:pt x="59" y="258"/>
                  </a:lnTo>
                  <a:lnTo>
                    <a:pt x="52" y="214"/>
                  </a:lnTo>
                  <a:lnTo>
                    <a:pt x="43" y="171"/>
                  </a:lnTo>
                  <a:lnTo>
                    <a:pt x="34" y="127"/>
                  </a:lnTo>
                  <a:lnTo>
                    <a:pt x="25" y="85"/>
                  </a:lnTo>
                  <a:lnTo>
                    <a:pt x="12" y="4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7" y="12"/>
                  </a:lnTo>
                  <a:lnTo>
                    <a:pt x="26" y="19"/>
                  </a:lnTo>
                  <a:lnTo>
                    <a:pt x="36" y="25"/>
                  </a:lnTo>
                  <a:lnTo>
                    <a:pt x="44" y="30"/>
                  </a:lnTo>
                  <a:lnTo>
                    <a:pt x="53" y="36"/>
                  </a:lnTo>
                  <a:lnTo>
                    <a:pt x="63" y="38"/>
                  </a:lnTo>
                  <a:lnTo>
                    <a:pt x="74" y="40"/>
                  </a:lnTo>
                  <a:close/>
                </a:path>
              </a:pathLst>
            </a:custGeom>
            <a:solidFill>
              <a:srgbClr val="9EF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83" name="Freeform 50"/>
            <p:cNvSpPr>
              <a:spLocks/>
            </p:cNvSpPr>
            <p:nvPr/>
          </p:nvSpPr>
          <p:spPr bwMode="auto">
            <a:xfrm>
              <a:off x="3674" y="2610"/>
              <a:ext cx="431" cy="449"/>
            </a:xfrm>
            <a:custGeom>
              <a:avLst/>
              <a:gdLst>
                <a:gd name="T0" fmla="*/ 430 w 431"/>
                <a:gd name="T1" fmla="*/ 202 h 449"/>
                <a:gd name="T2" fmla="*/ 430 w 431"/>
                <a:gd name="T3" fmla="*/ 258 h 449"/>
                <a:gd name="T4" fmla="*/ 422 w 431"/>
                <a:gd name="T5" fmla="*/ 313 h 449"/>
                <a:gd name="T6" fmla="*/ 410 w 431"/>
                <a:gd name="T7" fmla="*/ 364 h 449"/>
                <a:gd name="T8" fmla="*/ 395 w 431"/>
                <a:gd name="T9" fmla="*/ 415 h 449"/>
                <a:gd name="T10" fmla="*/ 371 w 431"/>
                <a:gd name="T11" fmla="*/ 434 h 449"/>
                <a:gd name="T12" fmla="*/ 340 w 431"/>
                <a:gd name="T13" fmla="*/ 437 h 449"/>
                <a:gd name="T14" fmla="*/ 307 w 431"/>
                <a:gd name="T15" fmla="*/ 434 h 449"/>
                <a:gd name="T16" fmla="*/ 279 w 431"/>
                <a:gd name="T17" fmla="*/ 435 h 449"/>
                <a:gd name="T18" fmla="*/ 251 w 431"/>
                <a:gd name="T19" fmla="*/ 430 h 449"/>
                <a:gd name="T20" fmla="*/ 222 w 431"/>
                <a:gd name="T21" fmla="*/ 423 h 449"/>
                <a:gd name="T22" fmla="*/ 195 w 431"/>
                <a:gd name="T23" fmla="*/ 416 h 449"/>
                <a:gd name="T24" fmla="*/ 168 w 431"/>
                <a:gd name="T25" fmla="*/ 409 h 449"/>
                <a:gd name="T26" fmla="*/ 139 w 431"/>
                <a:gd name="T27" fmla="*/ 404 h 449"/>
                <a:gd name="T28" fmla="*/ 110 w 431"/>
                <a:gd name="T29" fmla="*/ 403 h 449"/>
                <a:gd name="T30" fmla="*/ 81 w 431"/>
                <a:gd name="T31" fmla="*/ 404 h 449"/>
                <a:gd name="T32" fmla="*/ 53 w 431"/>
                <a:gd name="T33" fmla="*/ 409 h 449"/>
                <a:gd name="T34" fmla="*/ 36 w 431"/>
                <a:gd name="T35" fmla="*/ 420 h 449"/>
                <a:gd name="T36" fmla="*/ 24 w 431"/>
                <a:gd name="T37" fmla="*/ 433 h 449"/>
                <a:gd name="T38" fmla="*/ 13 w 431"/>
                <a:gd name="T39" fmla="*/ 444 h 449"/>
                <a:gd name="T40" fmla="*/ 0 w 431"/>
                <a:gd name="T41" fmla="*/ 449 h 449"/>
                <a:gd name="T42" fmla="*/ 9 w 431"/>
                <a:gd name="T43" fmla="*/ 412 h 449"/>
                <a:gd name="T44" fmla="*/ 33 w 431"/>
                <a:gd name="T45" fmla="*/ 385 h 449"/>
                <a:gd name="T46" fmla="*/ 75 w 431"/>
                <a:gd name="T47" fmla="*/ 374 h 449"/>
                <a:gd name="T48" fmla="*/ 116 w 431"/>
                <a:gd name="T49" fmla="*/ 374 h 449"/>
                <a:gd name="T50" fmla="*/ 156 w 431"/>
                <a:gd name="T51" fmla="*/ 382 h 449"/>
                <a:gd name="T52" fmla="*/ 197 w 431"/>
                <a:gd name="T53" fmla="*/ 393 h 449"/>
                <a:gd name="T54" fmla="*/ 237 w 431"/>
                <a:gd name="T55" fmla="*/ 405 h 449"/>
                <a:gd name="T56" fmla="*/ 277 w 431"/>
                <a:gd name="T57" fmla="*/ 414 h 449"/>
                <a:gd name="T58" fmla="*/ 319 w 431"/>
                <a:gd name="T59" fmla="*/ 415 h 449"/>
                <a:gd name="T60" fmla="*/ 360 w 431"/>
                <a:gd name="T61" fmla="*/ 405 h 449"/>
                <a:gd name="T62" fmla="*/ 383 w 431"/>
                <a:gd name="T63" fmla="*/ 381 h 449"/>
                <a:gd name="T64" fmla="*/ 395 w 431"/>
                <a:gd name="T65" fmla="*/ 348 h 449"/>
                <a:gd name="T66" fmla="*/ 400 w 431"/>
                <a:gd name="T67" fmla="*/ 314 h 449"/>
                <a:gd name="T68" fmla="*/ 407 w 431"/>
                <a:gd name="T69" fmla="*/ 280 h 449"/>
                <a:gd name="T70" fmla="*/ 410 w 431"/>
                <a:gd name="T71" fmla="*/ 152 h 449"/>
                <a:gd name="T72" fmla="*/ 405 w 431"/>
                <a:gd name="T73" fmla="*/ 28 h 449"/>
                <a:gd name="T74" fmla="*/ 407 w 431"/>
                <a:gd name="T75" fmla="*/ 7 h 449"/>
                <a:gd name="T76" fmla="*/ 422 w 431"/>
                <a:gd name="T77" fmla="*/ 21 h 4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1"/>
                <a:gd name="T118" fmla="*/ 0 h 449"/>
                <a:gd name="T119" fmla="*/ 431 w 431"/>
                <a:gd name="T120" fmla="*/ 449 h 4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1" h="449">
                  <a:moveTo>
                    <a:pt x="423" y="32"/>
                  </a:moveTo>
                  <a:lnTo>
                    <a:pt x="430" y="202"/>
                  </a:lnTo>
                  <a:lnTo>
                    <a:pt x="431" y="231"/>
                  </a:lnTo>
                  <a:lnTo>
                    <a:pt x="430" y="258"/>
                  </a:lnTo>
                  <a:lnTo>
                    <a:pt x="427" y="285"/>
                  </a:lnTo>
                  <a:lnTo>
                    <a:pt x="422" y="313"/>
                  </a:lnTo>
                  <a:lnTo>
                    <a:pt x="416" y="339"/>
                  </a:lnTo>
                  <a:lnTo>
                    <a:pt x="410" y="364"/>
                  </a:lnTo>
                  <a:lnTo>
                    <a:pt x="402" y="390"/>
                  </a:lnTo>
                  <a:lnTo>
                    <a:pt x="395" y="415"/>
                  </a:lnTo>
                  <a:lnTo>
                    <a:pt x="385" y="427"/>
                  </a:lnTo>
                  <a:lnTo>
                    <a:pt x="371" y="434"/>
                  </a:lnTo>
                  <a:lnTo>
                    <a:pt x="356" y="437"/>
                  </a:lnTo>
                  <a:lnTo>
                    <a:pt x="340" y="437"/>
                  </a:lnTo>
                  <a:lnTo>
                    <a:pt x="323" y="435"/>
                  </a:lnTo>
                  <a:lnTo>
                    <a:pt x="307" y="434"/>
                  </a:lnTo>
                  <a:lnTo>
                    <a:pt x="292" y="434"/>
                  </a:lnTo>
                  <a:lnTo>
                    <a:pt x="279" y="435"/>
                  </a:lnTo>
                  <a:lnTo>
                    <a:pt x="265" y="433"/>
                  </a:lnTo>
                  <a:lnTo>
                    <a:pt x="251" y="430"/>
                  </a:lnTo>
                  <a:lnTo>
                    <a:pt x="236" y="426"/>
                  </a:lnTo>
                  <a:lnTo>
                    <a:pt x="222" y="423"/>
                  </a:lnTo>
                  <a:lnTo>
                    <a:pt x="209" y="419"/>
                  </a:lnTo>
                  <a:lnTo>
                    <a:pt x="195" y="416"/>
                  </a:lnTo>
                  <a:lnTo>
                    <a:pt x="181" y="412"/>
                  </a:lnTo>
                  <a:lnTo>
                    <a:pt x="168" y="409"/>
                  </a:lnTo>
                  <a:lnTo>
                    <a:pt x="153" y="407"/>
                  </a:lnTo>
                  <a:lnTo>
                    <a:pt x="139" y="404"/>
                  </a:lnTo>
                  <a:lnTo>
                    <a:pt x="125" y="403"/>
                  </a:lnTo>
                  <a:lnTo>
                    <a:pt x="110" y="403"/>
                  </a:lnTo>
                  <a:lnTo>
                    <a:pt x="96" y="403"/>
                  </a:lnTo>
                  <a:lnTo>
                    <a:pt x="81" y="404"/>
                  </a:lnTo>
                  <a:lnTo>
                    <a:pt x="68" y="405"/>
                  </a:lnTo>
                  <a:lnTo>
                    <a:pt x="53" y="409"/>
                  </a:lnTo>
                  <a:lnTo>
                    <a:pt x="44" y="415"/>
                  </a:lnTo>
                  <a:lnTo>
                    <a:pt x="36" y="420"/>
                  </a:lnTo>
                  <a:lnTo>
                    <a:pt x="30" y="427"/>
                  </a:lnTo>
                  <a:lnTo>
                    <a:pt x="24" y="433"/>
                  </a:lnTo>
                  <a:lnTo>
                    <a:pt x="19" y="438"/>
                  </a:lnTo>
                  <a:lnTo>
                    <a:pt x="13" y="444"/>
                  </a:lnTo>
                  <a:lnTo>
                    <a:pt x="8" y="448"/>
                  </a:lnTo>
                  <a:lnTo>
                    <a:pt x="0" y="449"/>
                  </a:lnTo>
                  <a:lnTo>
                    <a:pt x="3" y="430"/>
                  </a:lnTo>
                  <a:lnTo>
                    <a:pt x="9" y="412"/>
                  </a:lnTo>
                  <a:lnTo>
                    <a:pt x="19" y="396"/>
                  </a:lnTo>
                  <a:lnTo>
                    <a:pt x="33" y="385"/>
                  </a:lnTo>
                  <a:lnTo>
                    <a:pt x="54" y="378"/>
                  </a:lnTo>
                  <a:lnTo>
                    <a:pt x="75" y="374"/>
                  </a:lnTo>
                  <a:lnTo>
                    <a:pt x="95" y="373"/>
                  </a:lnTo>
                  <a:lnTo>
                    <a:pt x="116" y="374"/>
                  </a:lnTo>
                  <a:lnTo>
                    <a:pt x="136" y="378"/>
                  </a:lnTo>
                  <a:lnTo>
                    <a:pt x="156" y="382"/>
                  </a:lnTo>
                  <a:lnTo>
                    <a:pt x="177" y="388"/>
                  </a:lnTo>
                  <a:lnTo>
                    <a:pt x="197" y="393"/>
                  </a:lnTo>
                  <a:lnTo>
                    <a:pt x="217" y="400"/>
                  </a:lnTo>
                  <a:lnTo>
                    <a:pt x="237" y="405"/>
                  </a:lnTo>
                  <a:lnTo>
                    <a:pt x="257" y="409"/>
                  </a:lnTo>
                  <a:lnTo>
                    <a:pt x="277" y="414"/>
                  </a:lnTo>
                  <a:lnTo>
                    <a:pt x="299" y="415"/>
                  </a:lnTo>
                  <a:lnTo>
                    <a:pt x="319" y="415"/>
                  </a:lnTo>
                  <a:lnTo>
                    <a:pt x="338" y="412"/>
                  </a:lnTo>
                  <a:lnTo>
                    <a:pt x="360" y="405"/>
                  </a:lnTo>
                  <a:lnTo>
                    <a:pt x="373" y="394"/>
                  </a:lnTo>
                  <a:lnTo>
                    <a:pt x="383" y="381"/>
                  </a:lnTo>
                  <a:lnTo>
                    <a:pt x="390" y="364"/>
                  </a:lnTo>
                  <a:lnTo>
                    <a:pt x="395" y="348"/>
                  </a:lnTo>
                  <a:lnTo>
                    <a:pt x="397" y="330"/>
                  </a:lnTo>
                  <a:lnTo>
                    <a:pt x="400" y="314"/>
                  </a:lnTo>
                  <a:lnTo>
                    <a:pt x="403" y="296"/>
                  </a:lnTo>
                  <a:lnTo>
                    <a:pt x="407" y="280"/>
                  </a:lnTo>
                  <a:lnTo>
                    <a:pt x="411" y="216"/>
                  </a:lnTo>
                  <a:lnTo>
                    <a:pt x="410" y="152"/>
                  </a:lnTo>
                  <a:lnTo>
                    <a:pt x="406" y="89"/>
                  </a:lnTo>
                  <a:lnTo>
                    <a:pt x="405" y="28"/>
                  </a:lnTo>
                  <a:lnTo>
                    <a:pt x="400" y="0"/>
                  </a:lnTo>
                  <a:lnTo>
                    <a:pt x="407" y="7"/>
                  </a:lnTo>
                  <a:lnTo>
                    <a:pt x="416" y="14"/>
                  </a:lnTo>
                  <a:lnTo>
                    <a:pt x="422" y="21"/>
                  </a:lnTo>
                  <a:lnTo>
                    <a:pt x="423" y="3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84" name="Freeform 51"/>
            <p:cNvSpPr>
              <a:spLocks/>
            </p:cNvSpPr>
            <p:nvPr/>
          </p:nvSpPr>
          <p:spPr bwMode="auto">
            <a:xfrm>
              <a:off x="4109" y="2662"/>
              <a:ext cx="127" cy="359"/>
            </a:xfrm>
            <a:custGeom>
              <a:avLst/>
              <a:gdLst>
                <a:gd name="T0" fmla="*/ 104 w 127"/>
                <a:gd name="T1" fmla="*/ 73 h 359"/>
                <a:gd name="T2" fmla="*/ 103 w 127"/>
                <a:gd name="T3" fmla="*/ 146 h 359"/>
                <a:gd name="T4" fmla="*/ 107 w 127"/>
                <a:gd name="T5" fmla="*/ 218 h 359"/>
                <a:gd name="T6" fmla="*/ 114 w 127"/>
                <a:gd name="T7" fmla="*/ 289 h 359"/>
                <a:gd name="T8" fmla="*/ 127 w 127"/>
                <a:gd name="T9" fmla="*/ 357 h 359"/>
                <a:gd name="T10" fmla="*/ 112 w 127"/>
                <a:gd name="T11" fmla="*/ 359 h 359"/>
                <a:gd name="T12" fmla="*/ 96 w 127"/>
                <a:gd name="T13" fmla="*/ 359 h 359"/>
                <a:gd name="T14" fmla="*/ 79 w 127"/>
                <a:gd name="T15" fmla="*/ 359 h 359"/>
                <a:gd name="T16" fmla="*/ 63 w 127"/>
                <a:gd name="T17" fmla="*/ 357 h 359"/>
                <a:gd name="T18" fmla="*/ 48 w 127"/>
                <a:gd name="T19" fmla="*/ 357 h 359"/>
                <a:gd name="T20" fmla="*/ 32 w 127"/>
                <a:gd name="T21" fmla="*/ 356 h 359"/>
                <a:gd name="T22" fmla="*/ 16 w 127"/>
                <a:gd name="T23" fmla="*/ 355 h 359"/>
                <a:gd name="T24" fmla="*/ 0 w 127"/>
                <a:gd name="T25" fmla="*/ 355 h 359"/>
                <a:gd name="T26" fmla="*/ 8 w 127"/>
                <a:gd name="T27" fmla="*/ 329 h 359"/>
                <a:gd name="T28" fmla="*/ 15 w 127"/>
                <a:gd name="T29" fmla="*/ 300 h 359"/>
                <a:gd name="T30" fmla="*/ 18 w 127"/>
                <a:gd name="T31" fmla="*/ 272 h 359"/>
                <a:gd name="T32" fmla="*/ 21 w 127"/>
                <a:gd name="T33" fmla="*/ 240 h 359"/>
                <a:gd name="T34" fmla="*/ 25 w 127"/>
                <a:gd name="T35" fmla="*/ 64 h 359"/>
                <a:gd name="T36" fmla="*/ 22 w 127"/>
                <a:gd name="T37" fmla="*/ 0 h 359"/>
                <a:gd name="T38" fmla="*/ 104 w 127"/>
                <a:gd name="T39" fmla="*/ 73 h 3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7"/>
                <a:gd name="T61" fmla="*/ 0 h 359"/>
                <a:gd name="T62" fmla="*/ 127 w 127"/>
                <a:gd name="T63" fmla="*/ 359 h 35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7" h="359">
                  <a:moveTo>
                    <a:pt x="104" y="73"/>
                  </a:moveTo>
                  <a:lnTo>
                    <a:pt x="103" y="146"/>
                  </a:lnTo>
                  <a:lnTo>
                    <a:pt x="107" y="218"/>
                  </a:lnTo>
                  <a:lnTo>
                    <a:pt x="114" y="289"/>
                  </a:lnTo>
                  <a:lnTo>
                    <a:pt x="127" y="357"/>
                  </a:lnTo>
                  <a:lnTo>
                    <a:pt x="112" y="359"/>
                  </a:lnTo>
                  <a:lnTo>
                    <a:pt x="96" y="359"/>
                  </a:lnTo>
                  <a:lnTo>
                    <a:pt x="79" y="359"/>
                  </a:lnTo>
                  <a:lnTo>
                    <a:pt x="63" y="357"/>
                  </a:lnTo>
                  <a:lnTo>
                    <a:pt x="48" y="357"/>
                  </a:lnTo>
                  <a:lnTo>
                    <a:pt x="32" y="356"/>
                  </a:lnTo>
                  <a:lnTo>
                    <a:pt x="16" y="355"/>
                  </a:lnTo>
                  <a:lnTo>
                    <a:pt x="0" y="355"/>
                  </a:lnTo>
                  <a:lnTo>
                    <a:pt x="8" y="329"/>
                  </a:lnTo>
                  <a:lnTo>
                    <a:pt x="15" y="300"/>
                  </a:lnTo>
                  <a:lnTo>
                    <a:pt x="18" y="272"/>
                  </a:lnTo>
                  <a:lnTo>
                    <a:pt x="21" y="240"/>
                  </a:lnTo>
                  <a:lnTo>
                    <a:pt x="25" y="64"/>
                  </a:lnTo>
                  <a:lnTo>
                    <a:pt x="22" y="0"/>
                  </a:lnTo>
                  <a:lnTo>
                    <a:pt x="104" y="73"/>
                  </a:lnTo>
                  <a:close/>
                </a:path>
              </a:pathLst>
            </a:custGeom>
            <a:solidFill>
              <a:srgbClr val="9EF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85" name="Freeform 52"/>
            <p:cNvSpPr>
              <a:spLocks/>
            </p:cNvSpPr>
            <p:nvPr/>
          </p:nvSpPr>
          <p:spPr bwMode="auto">
            <a:xfrm>
              <a:off x="4286" y="2717"/>
              <a:ext cx="151" cy="151"/>
            </a:xfrm>
            <a:custGeom>
              <a:avLst/>
              <a:gdLst>
                <a:gd name="T0" fmla="*/ 151 w 151"/>
                <a:gd name="T1" fmla="*/ 105 h 151"/>
                <a:gd name="T2" fmla="*/ 146 w 151"/>
                <a:gd name="T3" fmla="*/ 107 h 151"/>
                <a:gd name="T4" fmla="*/ 142 w 151"/>
                <a:gd name="T5" fmla="*/ 113 h 151"/>
                <a:gd name="T6" fmla="*/ 139 w 151"/>
                <a:gd name="T7" fmla="*/ 120 h 151"/>
                <a:gd name="T8" fmla="*/ 138 w 151"/>
                <a:gd name="T9" fmla="*/ 127 h 151"/>
                <a:gd name="T10" fmla="*/ 131 w 151"/>
                <a:gd name="T11" fmla="*/ 125 h 151"/>
                <a:gd name="T12" fmla="*/ 122 w 151"/>
                <a:gd name="T13" fmla="*/ 122 h 151"/>
                <a:gd name="T14" fmla="*/ 113 w 151"/>
                <a:gd name="T15" fmla="*/ 121 h 151"/>
                <a:gd name="T16" fmla="*/ 106 w 151"/>
                <a:gd name="T17" fmla="*/ 125 h 151"/>
                <a:gd name="T18" fmla="*/ 97 w 151"/>
                <a:gd name="T19" fmla="*/ 132 h 151"/>
                <a:gd name="T20" fmla="*/ 91 w 151"/>
                <a:gd name="T21" fmla="*/ 143 h 151"/>
                <a:gd name="T22" fmla="*/ 83 w 151"/>
                <a:gd name="T23" fmla="*/ 151 h 151"/>
                <a:gd name="T24" fmla="*/ 71 w 151"/>
                <a:gd name="T25" fmla="*/ 147 h 151"/>
                <a:gd name="T26" fmla="*/ 71 w 151"/>
                <a:gd name="T27" fmla="*/ 131 h 151"/>
                <a:gd name="T28" fmla="*/ 80 w 151"/>
                <a:gd name="T29" fmla="*/ 118 h 151"/>
                <a:gd name="T30" fmla="*/ 91 w 151"/>
                <a:gd name="T31" fmla="*/ 106 h 151"/>
                <a:gd name="T32" fmla="*/ 97 w 151"/>
                <a:gd name="T33" fmla="*/ 92 h 151"/>
                <a:gd name="T34" fmla="*/ 91 w 151"/>
                <a:gd name="T35" fmla="*/ 87 h 151"/>
                <a:gd name="T36" fmla="*/ 83 w 151"/>
                <a:gd name="T37" fmla="*/ 86 h 151"/>
                <a:gd name="T38" fmla="*/ 76 w 151"/>
                <a:gd name="T39" fmla="*/ 86 h 151"/>
                <a:gd name="T40" fmla="*/ 68 w 151"/>
                <a:gd name="T41" fmla="*/ 87 h 151"/>
                <a:gd name="T42" fmla="*/ 55 w 151"/>
                <a:gd name="T43" fmla="*/ 95 h 151"/>
                <a:gd name="T44" fmla="*/ 47 w 151"/>
                <a:gd name="T45" fmla="*/ 84 h 151"/>
                <a:gd name="T46" fmla="*/ 36 w 151"/>
                <a:gd name="T47" fmla="*/ 75 h 151"/>
                <a:gd name="T48" fmla="*/ 25 w 151"/>
                <a:gd name="T49" fmla="*/ 67 h 151"/>
                <a:gd name="T50" fmla="*/ 13 w 151"/>
                <a:gd name="T51" fmla="*/ 58 h 151"/>
                <a:gd name="T52" fmla="*/ 5 w 151"/>
                <a:gd name="T53" fmla="*/ 49 h 151"/>
                <a:gd name="T54" fmla="*/ 0 w 151"/>
                <a:gd name="T55" fmla="*/ 38 h 151"/>
                <a:gd name="T56" fmla="*/ 0 w 151"/>
                <a:gd name="T57" fmla="*/ 24 h 151"/>
                <a:gd name="T58" fmla="*/ 7 w 151"/>
                <a:gd name="T59" fmla="*/ 7 h 151"/>
                <a:gd name="T60" fmla="*/ 10 w 151"/>
                <a:gd name="T61" fmla="*/ 0 h 151"/>
                <a:gd name="T62" fmla="*/ 22 w 151"/>
                <a:gd name="T63" fmla="*/ 22 h 151"/>
                <a:gd name="T64" fmla="*/ 38 w 151"/>
                <a:gd name="T65" fmla="*/ 38 h 151"/>
                <a:gd name="T66" fmla="*/ 56 w 151"/>
                <a:gd name="T67" fmla="*/ 50 h 151"/>
                <a:gd name="T68" fmla="*/ 75 w 151"/>
                <a:gd name="T69" fmla="*/ 61 h 151"/>
                <a:gd name="T70" fmla="*/ 95 w 151"/>
                <a:gd name="T71" fmla="*/ 69 h 151"/>
                <a:gd name="T72" fmla="*/ 115 w 151"/>
                <a:gd name="T73" fmla="*/ 79 h 151"/>
                <a:gd name="T74" fmla="*/ 133 w 151"/>
                <a:gd name="T75" fmla="*/ 91 h 151"/>
                <a:gd name="T76" fmla="*/ 151 w 151"/>
                <a:gd name="T77" fmla="*/ 105 h 1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1"/>
                <a:gd name="T118" fmla="*/ 0 h 151"/>
                <a:gd name="T119" fmla="*/ 151 w 151"/>
                <a:gd name="T120" fmla="*/ 151 h 1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1" h="151">
                  <a:moveTo>
                    <a:pt x="151" y="105"/>
                  </a:moveTo>
                  <a:lnTo>
                    <a:pt x="146" y="107"/>
                  </a:lnTo>
                  <a:lnTo>
                    <a:pt x="142" y="113"/>
                  </a:lnTo>
                  <a:lnTo>
                    <a:pt x="139" y="120"/>
                  </a:lnTo>
                  <a:lnTo>
                    <a:pt x="138" y="127"/>
                  </a:lnTo>
                  <a:lnTo>
                    <a:pt x="131" y="125"/>
                  </a:lnTo>
                  <a:lnTo>
                    <a:pt x="122" y="122"/>
                  </a:lnTo>
                  <a:lnTo>
                    <a:pt x="113" y="121"/>
                  </a:lnTo>
                  <a:lnTo>
                    <a:pt x="106" y="125"/>
                  </a:lnTo>
                  <a:lnTo>
                    <a:pt x="97" y="132"/>
                  </a:lnTo>
                  <a:lnTo>
                    <a:pt x="91" y="143"/>
                  </a:lnTo>
                  <a:lnTo>
                    <a:pt x="83" y="151"/>
                  </a:lnTo>
                  <a:lnTo>
                    <a:pt x="71" y="147"/>
                  </a:lnTo>
                  <a:lnTo>
                    <a:pt x="71" y="131"/>
                  </a:lnTo>
                  <a:lnTo>
                    <a:pt x="80" y="118"/>
                  </a:lnTo>
                  <a:lnTo>
                    <a:pt x="91" y="106"/>
                  </a:lnTo>
                  <a:lnTo>
                    <a:pt x="97" y="92"/>
                  </a:lnTo>
                  <a:lnTo>
                    <a:pt x="91" y="87"/>
                  </a:lnTo>
                  <a:lnTo>
                    <a:pt x="83" y="86"/>
                  </a:lnTo>
                  <a:lnTo>
                    <a:pt x="76" y="86"/>
                  </a:lnTo>
                  <a:lnTo>
                    <a:pt x="68" y="87"/>
                  </a:lnTo>
                  <a:lnTo>
                    <a:pt x="55" y="95"/>
                  </a:lnTo>
                  <a:lnTo>
                    <a:pt x="47" y="84"/>
                  </a:lnTo>
                  <a:lnTo>
                    <a:pt x="36" y="75"/>
                  </a:lnTo>
                  <a:lnTo>
                    <a:pt x="25" y="67"/>
                  </a:lnTo>
                  <a:lnTo>
                    <a:pt x="13" y="58"/>
                  </a:lnTo>
                  <a:lnTo>
                    <a:pt x="5" y="49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7" y="7"/>
                  </a:lnTo>
                  <a:lnTo>
                    <a:pt x="10" y="0"/>
                  </a:lnTo>
                  <a:lnTo>
                    <a:pt x="22" y="22"/>
                  </a:lnTo>
                  <a:lnTo>
                    <a:pt x="38" y="38"/>
                  </a:lnTo>
                  <a:lnTo>
                    <a:pt x="56" y="50"/>
                  </a:lnTo>
                  <a:lnTo>
                    <a:pt x="75" y="61"/>
                  </a:lnTo>
                  <a:lnTo>
                    <a:pt x="95" y="69"/>
                  </a:lnTo>
                  <a:lnTo>
                    <a:pt x="115" y="79"/>
                  </a:lnTo>
                  <a:lnTo>
                    <a:pt x="133" y="91"/>
                  </a:lnTo>
                  <a:lnTo>
                    <a:pt x="151" y="105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86" name="Freeform 53"/>
            <p:cNvSpPr>
              <a:spLocks/>
            </p:cNvSpPr>
            <p:nvPr/>
          </p:nvSpPr>
          <p:spPr bwMode="auto">
            <a:xfrm>
              <a:off x="4287" y="2803"/>
              <a:ext cx="327" cy="218"/>
            </a:xfrm>
            <a:custGeom>
              <a:avLst/>
              <a:gdLst>
                <a:gd name="T0" fmla="*/ 39 w 327"/>
                <a:gd name="T1" fmla="*/ 68 h 218"/>
                <a:gd name="T2" fmla="*/ 30 w 327"/>
                <a:gd name="T3" fmla="*/ 77 h 218"/>
                <a:gd name="T4" fmla="*/ 22 w 327"/>
                <a:gd name="T5" fmla="*/ 90 h 218"/>
                <a:gd name="T6" fmla="*/ 19 w 327"/>
                <a:gd name="T7" fmla="*/ 102 h 218"/>
                <a:gd name="T8" fmla="*/ 21 w 327"/>
                <a:gd name="T9" fmla="*/ 117 h 218"/>
                <a:gd name="T10" fmla="*/ 29 w 327"/>
                <a:gd name="T11" fmla="*/ 131 h 218"/>
                <a:gd name="T12" fmla="*/ 37 w 327"/>
                <a:gd name="T13" fmla="*/ 143 h 218"/>
                <a:gd name="T14" fmla="*/ 47 w 327"/>
                <a:gd name="T15" fmla="*/ 154 h 218"/>
                <a:gd name="T16" fmla="*/ 59 w 327"/>
                <a:gd name="T17" fmla="*/ 162 h 218"/>
                <a:gd name="T18" fmla="*/ 70 w 327"/>
                <a:gd name="T19" fmla="*/ 171 h 218"/>
                <a:gd name="T20" fmla="*/ 81 w 327"/>
                <a:gd name="T21" fmla="*/ 180 h 218"/>
                <a:gd name="T22" fmla="*/ 92 w 327"/>
                <a:gd name="T23" fmla="*/ 188 h 218"/>
                <a:gd name="T24" fmla="*/ 104 w 327"/>
                <a:gd name="T25" fmla="*/ 196 h 218"/>
                <a:gd name="T26" fmla="*/ 111 w 327"/>
                <a:gd name="T27" fmla="*/ 196 h 218"/>
                <a:gd name="T28" fmla="*/ 117 w 327"/>
                <a:gd name="T29" fmla="*/ 196 h 218"/>
                <a:gd name="T30" fmla="*/ 125 w 327"/>
                <a:gd name="T31" fmla="*/ 193 h 218"/>
                <a:gd name="T32" fmla="*/ 131 w 327"/>
                <a:gd name="T33" fmla="*/ 191 h 218"/>
                <a:gd name="T34" fmla="*/ 137 w 327"/>
                <a:gd name="T35" fmla="*/ 185 h 218"/>
                <a:gd name="T36" fmla="*/ 143 w 327"/>
                <a:gd name="T37" fmla="*/ 181 h 218"/>
                <a:gd name="T38" fmla="*/ 148 w 327"/>
                <a:gd name="T39" fmla="*/ 174 h 218"/>
                <a:gd name="T40" fmla="*/ 153 w 327"/>
                <a:gd name="T41" fmla="*/ 169 h 218"/>
                <a:gd name="T42" fmla="*/ 161 w 327"/>
                <a:gd name="T43" fmla="*/ 176 h 218"/>
                <a:gd name="T44" fmla="*/ 171 w 327"/>
                <a:gd name="T45" fmla="*/ 178 h 218"/>
                <a:gd name="T46" fmla="*/ 181 w 327"/>
                <a:gd name="T47" fmla="*/ 178 h 218"/>
                <a:gd name="T48" fmla="*/ 190 w 327"/>
                <a:gd name="T49" fmla="*/ 177 h 218"/>
                <a:gd name="T50" fmla="*/ 198 w 327"/>
                <a:gd name="T51" fmla="*/ 170 h 218"/>
                <a:gd name="T52" fmla="*/ 207 w 327"/>
                <a:gd name="T53" fmla="*/ 163 h 218"/>
                <a:gd name="T54" fmla="*/ 213 w 327"/>
                <a:gd name="T55" fmla="*/ 155 h 218"/>
                <a:gd name="T56" fmla="*/ 217 w 327"/>
                <a:gd name="T57" fmla="*/ 144 h 218"/>
                <a:gd name="T58" fmla="*/ 223 w 327"/>
                <a:gd name="T59" fmla="*/ 139 h 218"/>
                <a:gd name="T60" fmla="*/ 231 w 327"/>
                <a:gd name="T61" fmla="*/ 135 h 218"/>
                <a:gd name="T62" fmla="*/ 238 w 327"/>
                <a:gd name="T63" fmla="*/ 129 h 218"/>
                <a:gd name="T64" fmla="*/ 245 w 327"/>
                <a:gd name="T65" fmla="*/ 122 h 218"/>
                <a:gd name="T66" fmla="*/ 256 w 327"/>
                <a:gd name="T67" fmla="*/ 133 h 218"/>
                <a:gd name="T68" fmla="*/ 266 w 327"/>
                <a:gd name="T69" fmla="*/ 146 h 218"/>
                <a:gd name="T70" fmla="*/ 276 w 327"/>
                <a:gd name="T71" fmla="*/ 158 h 218"/>
                <a:gd name="T72" fmla="*/ 286 w 327"/>
                <a:gd name="T73" fmla="*/ 170 h 218"/>
                <a:gd name="T74" fmla="*/ 294 w 327"/>
                <a:gd name="T75" fmla="*/ 182 h 218"/>
                <a:gd name="T76" fmla="*/ 304 w 327"/>
                <a:gd name="T77" fmla="*/ 195 h 218"/>
                <a:gd name="T78" fmla="*/ 316 w 327"/>
                <a:gd name="T79" fmla="*/ 204 h 218"/>
                <a:gd name="T80" fmla="*/ 327 w 327"/>
                <a:gd name="T81" fmla="*/ 214 h 218"/>
                <a:gd name="T82" fmla="*/ 327 w 327"/>
                <a:gd name="T83" fmla="*/ 218 h 218"/>
                <a:gd name="T84" fmla="*/ 45 w 327"/>
                <a:gd name="T85" fmla="*/ 216 h 218"/>
                <a:gd name="T86" fmla="*/ 36 w 327"/>
                <a:gd name="T87" fmla="*/ 216 h 218"/>
                <a:gd name="T88" fmla="*/ 19 w 327"/>
                <a:gd name="T89" fmla="*/ 166 h 218"/>
                <a:gd name="T90" fmla="*/ 10 w 327"/>
                <a:gd name="T91" fmla="*/ 111 h 218"/>
                <a:gd name="T92" fmla="*/ 5 w 327"/>
                <a:gd name="T93" fmla="*/ 56 h 218"/>
                <a:gd name="T94" fmla="*/ 0 w 327"/>
                <a:gd name="T95" fmla="*/ 0 h 218"/>
                <a:gd name="T96" fmla="*/ 7 w 327"/>
                <a:gd name="T97" fmla="*/ 6 h 218"/>
                <a:gd name="T98" fmla="*/ 16 w 327"/>
                <a:gd name="T99" fmla="*/ 13 h 218"/>
                <a:gd name="T100" fmla="*/ 25 w 327"/>
                <a:gd name="T101" fmla="*/ 20 h 218"/>
                <a:gd name="T102" fmla="*/ 34 w 327"/>
                <a:gd name="T103" fmla="*/ 27 h 218"/>
                <a:gd name="T104" fmla="*/ 40 w 327"/>
                <a:gd name="T105" fmla="*/ 35 h 218"/>
                <a:gd name="T106" fmla="*/ 44 w 327"/>
                <a:gd name="T107" fmla="*/ 45 h 218"/>
                <a:gd name="T108" fmla="*/ 44 w 327"/>
                <a:gd name="T109" fmla="*/ 56 h 218"/>
                <a:gd name="T110" fmla="*/ 39 w 327"/>
                <a:gd name="T111" fmla="*/ 68 h 21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7"/>
                <a:gd name="T169" fmla="*/ 0 h 218"/>
                <a:gd name="T170" fmla="*/ 327 w 327"/>
                <a:gd name="T171" fmla="*/ 218 h 21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7" h="218">
                  <a:moveTo>
                    <a:pt x="39" y="68"/>
                  </a:moveTo>
                  <a:lnTo>
                    <a:pt x="30" y="77"/>
                  </a:lnTo>
                  <a:lnTo>
                    <a:pt x="22" y="90"/>
                  </a:lnTo>
                  <a:lnTo>
                    <a:pt x="19" y="102"/>
                  </a:lnTo>
                  <a:lnTo>
                    <a:pt x="21" y="117"/>
                  </a:lnTo>
                  <a:lnTo>
                    <a:pt x="29" y="131"/>
                  </a:lnTo>
                  <a:lnTo>
                    <a:pt x="37" y="143"/>
                  </a:lnTo>
                  <a:lnTo>
                    <a:pt x="47" y="154"/>
                  </a:lnTo>
                  <a:lnTo>
                    <a:pt x="59" y="162"/>
                  </a:lnTo>
                  <a:lnTo>
                    <a:pt x="70" y="171"/>
                  </a:lnTo>
                  <a:lnTo>
                    <a:pt x="81" y="180"/>
                  </a:lnTo>
                  <a:lnTo>
                    <a:pt x="92" y="188"/>
                  </a:lnTo>
                  <a:lnTo>
                    <a:pt x="104" y="196"/>
                  </a:lnTo>
                  <a:lnTo>
                    <a:pt x="111" y="196"/>
                  </a:lnTo>
                  <a:lnTo>
                    <a:pt x="117" y="196"/>
                  </a:lnTo>
                  <a:lnTo>
                    <a:pt x="125" y="193"/>
                  </a:lnTo>
                  <a:lnTo>
                    <a:pt x="131" y="191"/>
                  </a:lnTo>
                  <a:lnTo>
                    <a:pt x="137" y="185"/>
                  </a:lnTo>
                  <a:lnTo>
                    <a:pt x="143" y="181"/>
                  </a:lnTo>
                  <a:lnTo>
                    <a:pt x="148" y="174"/>
                  </a:lnTo>
                  <a:lnTo>
                    <a:pt x="153" y="169"/>
                  </a:lnTo>
                  <a:lnTo>
                    <a:pt x="161" y="176"/>
                  </a:lnTo>
                  <a:lnTo>
                    <a:pt x="171" y="178"/>
                  </a:lnTo>
                  <a:lnTo>
                    <a:pt x="181" y="178"/>
                  </a:lnTo>
                  <a:lnTo>
                    <a:pt x="190" y="177"/>
                  </a:lnTo>
                  <a:lnTo>
                    <a:pt x="198" y="170"/>
                  </a:lnTo>
                  <a:lnTo>
                    <a:pt x="207" y="163"/>
                  </a:lnTo>
                  <a:lnTo>
                    <a:pt x="213" y="155"/>
                  </a:lnTo>
                  <a:lnTo>
                    <a:pt x="217" y="144"/>
                  </a:lnTo>
                  <a:lnTo>
                    <a:pt x="223" y="139"/>
                  </a:lnTo>
                  <a:lnTo>
                    <a:pt x="231" y="135"/>
                  </a:lnTo>
                  <a:lnTo>
                    <a:pt x="238" y="129"/>
                  </a:lnTo>
                  <a:lnTo>
                    <a:pt x="245" y="122"/>
                  </a:lnTo>
                  <a:lnTo>
                    <a:pt x="256" y="133"/>
                  </a:lnTo>
                  <a:lnTo>
                    <a:pt x="266" y="146"/>
                  </a:lnTo>
                  <a:lnTo>
                    <a:pt x="276" y="158"/>
                  </a:lnTo>
                  <a:lnTo>
                    <a:pt x="286" y="170"/>
                  </a:lnTo>
                  <a:lnTo>
                    <a:pt x="294" y="182"/>
                  </a:lnTo>
                  <a:lnTo>
                    <a:pt x="304" y="195"/>
                  </a:lnTo>
                  <a:lnTo>
                    <a:pt x="316" y="204"/>
                  </a:lnTo>
                  <a:lnTo>
                    <a:pt x="327" y="214"/>
                  </a:lnTo>
                  <a:lnTo>
                    <a:pt x="327" y="218"/>
                  </a:lnTo>
                  <a:lnTo>
                    <a:pt x="45" y="216"/>
                  </a:lnTo>
                  <a:lnTo>
                    <a:pt x="36" y="216"/>
                  </a:lnTo>
                  <a:lnTo>
                    <a:pt x="19" y="166"/>
                  </a:lnTo>
                  <a:lnTo>
                    <a:pt x="10" y="111"/>
                  </a:lnTo>
                  <a:lnTo>
                    <a:pt x="5" y="56"/>
                  </a:lnTo>
                  <a:lnTo>
                    <a:pt x="0" y="0"/>
                  </a:lnTo>
                  <a:lnTo>
                    <a:pt x="7" y="6"/>
                  </a:lnTo>
                  <a:lnTo>
                    <a:pt x="16" y="13"/>
                  </a:lnTo>
                  <a:lnTo>
                    <a:pt x="25" y="20"/>
                  </a:lnTo>
                  <a:lnTo>
                    <a:pt x="34" y="27"/>
                  </a:lnTo>
                  <a:lnTo>
                    <a:pt x="40" y="35"/>
                  </a:lnTo>
                  <a:lnTo>
                    <a:pt x="44" y="45"/>
                  </a:lnTo>
                  <a:lnTo>
                    <a:pt x="44" y="56"/>
                  </a:lnTo>
                  <a:lnTo>
                    <a:pt x="39" y="68"/>
                  </a:lnTo>
                  <a:close/>
                </a:path>
              </a:pathLst>
            </a:custGeom>
            <a:solidFill>
              <a:srgbClr val="9EF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87" name="Freeform 54"/>
            <p:cNvSpPr>
              <a:spLocks/>
            </p:cNvSpPr>
            <p:nvPr/>
          </p:nvSpPr>
          <p:spPr bwMode="auto">
            <a:xfrm>
              <a:off x="4443" y="2838"/>
              <a:ext cx="64" cy="71"/>
            </a:xfrm>
            <a:custGeom>
              <a:avLst/>
              <a:gdLst>
                <a:gd name="T0" fmla="*/ 64 w 64"/>
                <a:gd name="T1" fmla="*/ 57 h 71"/>
                <a:gd name="T2" fmla="*/ 62 w 64"/>
                <a:gd name="T3" fmla="*/ 61 h 71"/>
                <a:gd name="T4" fmla="*/ 59 w 64"/>
                <a:gd name="T5" fmla="*/ 64 h 71"/>
                <a:gd name="T6" fmla="*/ 56 w 64"/>
                <a:gd name="T7" fmla="*/ 67 h 71"/>
                <a:gd name="T8" fmla="*/ 54 w 64"/>
                <a:gd name="T9" fmla="*/ 71 h 71"/>
                <a:gd name="T10" fmla="*/ 46 w 64"/>
                <a:gd name="T11" fmla="*/ 64 h 71"/>
                <a:gd name="T12" fmla="*/ 39 w 64"/>
                <a:gd name="T13" fmla="*/ 57 h 71"/>
                <a:gd name="T14" fmla="*/ 30 w 64"/>
                <a:gd name="T15" fmla="*/ 51 h 71"/>
                <a:gd name="T16" fmla="*/ 21 w 64"/>
                <a:gd name="T17" fmla="*/ 44 h 71"/>
                <a:gd name="T18" fmla="*/ 14 w 64"/>
                <a:gd name="T19" fmla="*/ 36 h 71"/>
                <a:gd name="T20" fmla="*/ 7 w 64"/>
                <a:gd name="T21" fmla="*/ 27 h 71"/>
                <a:gd name="T22" fmla="*/ 2 w 64"/>
                <a:gd name="T23" fmla="*/ 19 h 71"/>
                <a:gd name="T24" fmla="*/ 0 w 64"/>
                <a:gd name="T25" fmla="*/ 10 h 71"/>
                <a:gd name="T26" fmla="*/ 2 w 64"/>
                <a:gd name="T27" fmla="*/ 6 h 71"/>
                <a:gd name="T28" fmla="*/ 7 w 64"/>
                <a:gd name="T29" fmla="*/ 1 h 71"/>
                <a:gd name="T30" fmla="*/ 14 w 64"/>
                <a:gd name="T31" fmla="*/ 0 h 71"/>
                <a:gd name="T32" fmla="*/ 21 w 64"/>
                <a:gd name="T33" fmla="*/ 4 h 71"/>
                <a:gd name="T34" fmla="*/ 27 w 64"/>
                <a:gd name="T35" fmla="*/ 10 h 71"/>
                <a:gd name="T36" fmla="*/ 34 w 64"/>
                <a:gd name="T37" fmla="*/ 16 h 71"/>
                <a:gd name="T38" fmla="*/ 40 w 64"/>
                <a:gd name="T39" fmla="*/ 22 h 71"/>
                <a:gd name="T40" fmla="*/ 46 w 64"/>
                <a:gd name="T41" fmla="*/ 29 h 71"/>
                <a:gd name="T42" fmla="*/ 51 w 64"/>
                <a:gd name="T43" fmla="*/ 36 h 71"/>
                <a:gd name="T44" fmla="*/ 56 w 64"/>
                <a:gd name="T45" fmla="*/ 42 h 71"/>
                <a:gd name="T46" fmla="*/ 60 w 64"/>
                <a:gd name="T47" fmla="*/ 49 h 71"/>
                <a:gd name="T48" fmla="*/ 64 w 64"/>
                <a:gd name="T49" fmla="*/ 57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71"/>
                <a:gd name="T77" fmla="*/ 64 w 64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71">
                  <a:moveTo>
                    <a:pt x="64" y="57"/>
                  </a:moveTo>
                  <a:lnTo>
                    <a:pt x="62" y="61"/>
                  </a:lnTo>
                  <a:lnTo>
                    <a:pt x="59" y="64"/>
                  </a:lnTo>
                  <a:lnTo>
                    <a:pt x="56" y="67"/>
                  </a:lnTo>
                  <a:lnTo>
                    <a:pt x="54" y="71"/>
                  </a:lnTo>
                  <a:lnTo>
                    <a:pt x="46" y="64"/>
                  </a:lnTo>
                  <a:lnTo>
                    <a:pt x="39" y="57"/>
                  </a:lnTo>
                  <a:lnTo>
                    <a:pt x="30" y="51"/>
                  </a:lnTo>
                  <a:lnTo>
                    <a:pt x="21" y="44"/>
                  </a:lnTo>
                  <a:lnTo>
                    <a:pt x="14" y="36"/>
                  </a:lnTo>
                  <a:lnTo>
                    <a:pt x="7" y="27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2" y="6"/>
                  </a:lnTo>
                  <a:lnTo>
                    <a:pt x="7" y="1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27" y="10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6" y="29"/>
                  </a:lnTo>
                  <a:lnTo>
                    <a:pt x="51" y="36"/>
                  </a:lnTo>
                  <a:lnTo>
                    <a:pt x="56" y="42"/>
                  </a:lnTo>
                  <a:lnTo>
                    <a:pt x="60" y="49"/>
                  </a:lnTo>
                  <a:lnTo>
                    <a:pt x="64" y="57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88" name="Freeform 55"/>
            <p:cNvSpPr>
              <a:spLocks/>
            </p:cNvSpPr>
            <p:nvPr/>
          </p:nvSpPr>
          <p:spPr bwMode="auto">
            <a:xfrm>
              <a:off x="4399" y="2867"/>
              <a:ext cx="79" cy="79"/>
            </a:xfrm>
            <a:custGeom>
              <a:avLst/>
              <a:gdLst>
                <a:gd name="T0" fmla="*/ 79 w 79"/>
                <a:gd name="T1" fmla="*/ 65 h 79"/>
                <a:gd name="T2" fmla="*/ 74 w 79"/>
                <a:gd name="T3" fmla="*/ 72 h 79"/>
                <a:gd name="T4" fmla="*/ 66 w 79"/>
                <a:gd name="T5" fmla="*/ 76 h 79"/>
                <a:gd name="T6" fmla="*/ 59 w 79"/>
                <a:gd name="T7" fmla="*/ 79 h 79"/>
                <a:gd name="T8" fmla="*/ 50 w 79"/>
                <a:gd name="T9" fmla="*/ 79 h 79"/>
                <a:gd name="T10" fmla="*/ 40 w 79"/>
                <a:gd name="T11" fmla="*/ 72 h 79"/>
                <a:gd name="T12" fmla="*/ 30 w 79"/>
                <a:gd name="T13" fmla="*/ 64 h 79"/>
                <a:gd name="T14" fmla="*/ 22 w 79"/>
                <a:gd name="T15" fmla="*/ 56 h 79"/>
                <a:gd name="T16" fmla="*/ 13 w 79"/>
                <a:gd name="T17" fmla="*/ 46 h 79"/>
                <a:gd name="T18" fmla="*/ 7 w 79"/>
                <a:gd name="T19" fmla="*/ 37 h 79"/>
                <a:gd name="T20" fmla="*/ 2 w 79"/>
                <a:gd name="T21" fmla="*/ 27 h 79"/>
                <a:gd name="T22" fmla="*/ 0 w 79"/>
                <a:gd name="T23" fmla="*/ 16 h 79"/>
                <a:gd name="T24" fmla="*/ 3 w 79"/>
                <a:gd name="T25" fmla="*/ 4 h 79"/>
                <a:gd name="T26" fmla="*/ 7 w 79"/>
                <a:gd name="T27" fmla="*/ 0 h 79"/>
                <a:gd name="T28" fmla="*/ 10 w 79"/>
                <a:gd name="T29" fmla="*/ 0 h 79"/>
                <a:gd name="T30" fmla="*/ 14 w 79"/>
                <a:gd name="T31" fmla="*/ 0 h 79"/>
                <a:gd name="T32" fmla="*/ 18 w 79"/>
                <a:gd name="T33" fmla="*/ 0 h 79"/>
                <a:gd name="T34" fmla="*/ 79 w 79"/>
                <a:gd name="T35" fmla="*/ 65 h 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"/>
                <a:gd name="T55" fmla="*/ 0 h 79"/>
                <a:gd name="T56" fmla="*/ 79 w 79"/>
                <a:gd name="T57" fmla="*/ 79 h 7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" h="79">
                  <a:moveTo>
                    <a:pt x="79" y="65"/>
                  </a:moveTo>
                  <a:lnTo>
                    <a:pt x="74" y="72"/>
                  </a:lnTo>
                  <a:lnTo>
                    <a:pt x="66" y="76"/>
                  </a:lnTo>
                  <a:lnTo>
                    <a:pt x="59" y="79"/>
                  </a:lnTo>
                  <a:lnTo>
                    <a:pt x="50" y="79"/>
                  </a:lnTo>
                  <a:lnTo>
                    <a:pt x="40" y="72"/>
                  </a:lnTo>
                  <a:lnTo>
                    <a:pt x="30" y="64"/>
                  </a:lnTo>
                  <a:lnTo>
                    <a:pt x="22" y="56"/>
                  </a:lnTo>
                  <a:lnTo>
                    <a:pt x="13" y="46"/>
                  </a:lnTo>
                  <a:lnTo>
                    <a:pt x="7" y="37"/>
                  </a:lnTo>
                  <a:lnTo>
                    <a:pt x="2" y="27"/>
                  </a:lnTo>
                  <a:lnTo>
                    <a:pt x="0" y="16"/>
                  </a:lnTo>
                  <a:lnTo>
                    <a:pt x="3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79" y="65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89" name="Freeform 56"/>
            <p:cNvSpPr>
              <a:spLocks/>
            </p:cNvSpPr>
            <p:nvPr/>
          </p:nvSpPr>
          <p:spPr bwMode="auto">
            <a:xfrm>
              <a:off x="4336" y="2898"/>
              <a:ext cx="83" cy="68"/>
            </a:xfrm>
            <a:custGeom>
              <a:avLst/>
              <a:gdLst>
                <a:gd name="T0" fmla="*/ 83 w 83"/>
                <a:gd name="T1" fmla="*/ 56 h 68"/>
                <a:gd name="T2" fmla="*/ 78 w 83"/>
                <a:gd name="T3" fmla="*/ 60 h 68"/>
                <a:gd name="T4" fmla="*/ 72 w 83"/>
                <a:gd name="T5" fmla="*/ 64 h 68"/>
                <a:gd name="T6" fmla="*/ 66 w 83"/>
                <a:gd name="T7" fmla="*/ 67 h 68"/>
                <a:gd name="T8" fmla="*/ 60 w 83"/>
                <a:gd name="T9" fmla="*/ 68 h 68"/>
                <a:gd name="T10" fmla="*/ 55 w 83"/>
                <a:gd name="T11" fmla="*/ 63 h 68"/>
                <a:gd name="T12" fmla="*/ 45 w 83"/>
                <a:gd name="T13" fmla="*/ 56 h 68"/>
                <a:gd name="T14" fmla="*/ 32 w 83"/>
                <a:gd name="T15" fmla="*/ 48 h 68"/>
                <a:gd name="T16" fmla="*/ 21 w 83"/>
                <a:gd name="T17" fmla="*/ 38 h 68"/>
                <a:gd name="T18" fmla="*/ 10 w 83"/>
                <a:gd name="T19" fmla="*/ 29 h 68"/>
                <a:gd name="T20" fmla="*/ 2 w 83"/>
                <a:gd name="T21" fmla="*/ 19 h 68"/>
                <a:gd name="T22" fmla="*/ 0 w 83"/>
                <a:gd name="T23" fmla="*/ 8 h 68"/>
                <a:gd name="T24" fmla="*/ 5 w 83"/>
                <a:gd name="T25" fmla="*/ 0 h 68"/>
                <a:gd name="T26" fmla="*/ 17 w 83"/>
                <a:gd name="T27" fmla="*/ 1 h 68"/>
                <a:gd name="T28" fmla="*/ 28 w 83"/>
                <a:gd name="T29" fmla="*/ 6 h 68"/>
                <a:gd name="T30" fmla="*/ 38 w 83"/>
                <a:gd name="T31" fmla="*/ 11 h 68"/>
                <a:gd name="T32" fmla="*/ 48 w 83"/>
                <a:gd name="T33" fmla="*/ 19 h 68"/>
                <a:gd name="T34" fmla="*/ 56 w 83"/>
                <a:gd name="T35" fmla="*/ 29 h 68"/>
                <a:gd name="T36" fmla="*/ 65 w 83"/>
                <a:gd name="T37" fmla="*/ 38 h 68"/>
                <a:gd name="T38" fmla="*/ 73 w 83"/>
                <a:gd name="T39" fmla="*/ 48 h 68"/>
                <a:gd name="T40" fmla="*/ 83 w 83"/>
                <a:gd name="T41" fmla="*/ 56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3"/>
                <a:gd name="T64" fmla="*/ 0 h 68"/>
                <a:gd name="T65" fmla="*/ 83 w 83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3" h="68">
                  <a:moveTo>
                    <a:pt x="83" y="56"/>
                  </a:moveTo>
                  <a:lnTo>
                    <a:pt x="78" y="60"/>
                  </a:lnTo>
                  <a:lnTo>
                    <a:pt x="72" y="64"/>
                  </a:lnTo>
                  <a:lnTo>
                    <a:pt x="66" y="67"/>
                  </a:lnTo>
                  <a:lnTo>
                    <a:pt x="60" y="68"/>
                  </a:lnTo>
                  <a:lnTo>
                    <a:pt x="55" y="63"/>
                  </a:lnTo>
                  <a:lnTo>
                    <a:pt x="45" y="56"/>
                  </a:lnTo>
                  <a:lnTo>
                    <a:pt x="32" y="48"/>
                  </a:lnTo>
                  <a:lnTo>
                    <a:pt x="21" y="38"/>
                  </a:lnTo>
                  <a:lnTo>
                    <a:pt x="10" y="29"/>
                  </a:lnTo>
                  <a:lnTo>
                    <a:pt x="2" y="19"/>
                  </a:lnTo>
                  <a:lnTo>
                    <a:pt x="0" y="8"/>
                  </a:lnTo>
                  <a:lnTo>
                    <a:pt x="5" y="0"/>
                  </a:lnTo>
                  <a:lnTo>
                    <a:pt x="17" y="1"/>
                  </a:lnTo>
                  <a:lnTo>
                    <a:pt x="28" y="6"/>
                  </a:lnTo>
                  <a:lnTo>
                    <a:pt x="38" y="11"/>
                  </a:lnTo>
                  <a:lnTo>
                    <a:pt x="48" y="19"/>
                  </a:lnTo>
                  <a:lnTo>
                    <a:pt x="56" y="29"/>
                  </a:lnTo>
                  <a:lnTo>
                    <a:pt x="65" y="38"/>
                  </a:lnTo>
                  <a:lnTo>
                    <a:pt x="73" y="48"/>
                  </a:lnTo>
                  <a:lnTo>
                    <a:pt x="83" y="56"/>
                  </a:lnTo>
                  <a:close/>
                </a:path>
              </a:pathLst>
            </a:custGeom>
            <a:solidFill>
              <a:srgbClr val="F2B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90" name="Freeform 57"/>
            <p:cNvSpPr>
              <a:spLocks/>
            </p:cNvSpPr>
            <p:nvPr/>
          </p:nvSpPr>
          <p:spPr bwMode="auto">
            <a:xfrm>
              <a:off x="3602" y="3064"/>
              <a:ext cx="621" cy="48"/>
            </a:xfrm>
            <a:custGeom>
              <a:avLst/>
              <a:gdLst>
                <a:gd name="T0" fmla="*/ 554 w 621"/>
                <a:gd name="T1" fmla="*/ 48 h 48"/>
                <a:gd name="T2" fmla="*/ 0 w 621"/>
                <a:gd name="T3" fmla="*/ 41 h 48"/>
                <a:gd name="T4" fmla="*/ 153 w 621"/>
                <a:gd name="T5" fmla="*/ 0 h 48"/>
                <a:gd name="T6" fmla="*/ 621 w 621"/>
                <a:gd name="T7" fmla="*/ 5 h 48"/>
                <a:gd name="T8" fmla="*/ 554 w 621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1"/>
                <a:gd name="T16" fmla="*/ 0 h 48"/>
                <a:gd name="T17" fmla="*/ 621 w 621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1" h="48">
                  <a:moveTo>
                    <a:pt x="554" y="48"/>
                  </a:moveTo>
                  <a:lnTo>
                    <a:pt x="0" y="41"/>
                  </a:lnTo>
                  <a:lnTo>
                    <a:pt x="153" y="0"/>
                  </a:lnTo>
                  <a:lnTo>
                    <a:pt x="621" y="5"/>
                  </a:lnTo>
                  <a:lnTo>
                    <a:pt x="554" y="48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91" name="Freeform 58"/>
            <p:cNvSpPr>
              <a:spLocks/>
            </p:cNvSpPr>
            <p:nvPr/>
          </p:nvSpPr>
          <p:spPr bwMode="auto">
            <a:xfrm>
              <a:off x="4176" y="3079"/>
              <a:ext cx="86" cy="86"/>
            </a:xfrm>
            <a:custGeom>
              <a:avLst/>
              <a:gdLst>
                <a:gd name="T0" fmla="*/ 0 w 86"/>
                <a:gd name="T1" fmla="*/ 86 h 86"/>
                <a:gd name="T2" fmla="*/ 1 w 86"/>
                <a:gd name="T3" fmla="*/ 52 h 86"/>
                <a:gd name="T4" fmla="*/ 86 w 86"/>
                <a:gd name="T5" fmla="*/ 0 h 86"/>
                <a:gd name="T6" fmla="*/ 86 w 86"/>
                <a:gd name="T7" fmla="*/ 33 h 86"/>
                <a:gd name="T8" fmla="*/ 0 w 86"/>
                <a:gd name="T9" fmla="*/ 8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86"/>
                <a:gd name="T17" fmla="*/ 86 w 86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86">
                  <a:moveTo>
                    <a:pt x="0" y="86"/>
                  </a:moveTo>
                  <a:lnTo>
                    <a:pt x="1" y="52"/>
                  </a:lnTo>
                  <a:lnTo>
                    <a:pt x="86" y="0"/>
                  </a:lnTo>
                  <a:lnTo>
                    <a:pt x="86" y="33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92" name="Freeform 59"/>
            <p:cNvSpPr>
              <a:spLocks/>
            </p:cNvSpPr>
            <p:nvPr/>
          </p:nvSpPr>
          <p:spPr bwMode="auto">
            <a:xfrm>
              <a:off x="3547" y="3133"/>
              <a:ext cx="603" cy="41"/>
            </a:xfrm>
            <a:custGeom>
              <a:avLst/>
              <a:gdLst>
                <a:gd name="T0" fmla="*/ 601 w 603"/>
                <a:gd name="T1" fmla="*/ 41 h 41"/>
                <a:gd name="T2" fmla="*/ 1 w 603"/>
                <a:gd name="T3" fmla="*/ 28 h 41"/>
                <a:gd name="T4" fmla="*/ 0 w 603"/>
                <a:gd name="T5" fmla="*/ 21 h 41"/>
                <a:gd name="T6" fmla="*/ 0 w 603"/>
                <a:gd name="T7" fmla="*/ 13 h 41"/>
                <a:gd name="T8" fmla="*/ 1 w 603"/>
                <a:gd name="T9" fmla="*/ 6 h 41"/>
                <a:gd name="T10" fmla="*/ 1 w 603"/>
                <a:gd name="T11" fmla="*/ 0 h 41"/>
                <a:gd name="T12" fmla="*/ 603 w 603"/>
                <a:gd name="T13" fmla="*/ 8 h 41"/>
                <a:gd name="T14" fmla="*/ 601 w 603"/>
                <a:gd name="T15" fmla="*/ 41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03"/>
                <a:gd name="T25" fmla="*/ 0 h 41"/>
                <a:gd name="T26" fmla="*/ 603 w 603"/>
                <a:gd name="T27" fmla="*/ 41 h 4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03" h="41">
                  <a:moveTo>
                    <a:pt x="601" y="41"/>
                  </a:moveTo>
                  <a:lnTo>
                    <a:pt x="1" y="28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1" y="6"/>
                  </a:lnTo>
                  <a:lnTo>
                    <a:pt x="1" y="0"/>
                  </a:lnTo>
                  <a:lnTo>
                    <a:pt x="603" y="8"/>
                  </a:lnTo>
                  <a:lnTo>
                    <a:pt x="601" y="4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193" name="Oval 60"/>
            <p:cNvSpPr>
              <a:spLocks noChangeArrowheads="1"/>
            </p:cNvSpPr>
            <p:nvPr/>
          </p:nvSpPr>
          <p:spPr bwMode="auto">
            <a:xfrm>
              <a:off x="5261" y="1718"/>
              <a:ext cx="155" cy="15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194" name="Oval 61"/>
            <p:cNvSpPr>
              <a:spLocks noChangeArrowheads="1"/>
            </p:cNvSpPr>
            <p:nvPr/>
          </p:nvSpPr>
          <p:spPr bwMode="auto">
            <a:xfrm>
              <a:off x="5241" y="1588"/>
              <a:ext cx="155" cy="15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195" name="Oval 62"/>
            <p:cNvSpPr>
              <a:spLocks noChangeArrowheads="1"/>
            </p:cNvSpPr>
            <p:nvPr/>
          </p:nvSpPr>
          <p:spPr bwMode="auto">
            <a:xfrm>
              <a:off x="4842" y="1544"/>
              <a:ext cx="155" cy="15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196" name="Oval 63"/>
            <p:cNvSpPr>
              <a:spLocks noChangeArrowheads="1"/>
            </p:cNvSpPr>
            <p:nvPr/>
          </p:nvSpPr>
          <p:spPr bwMode="auto">
            <a:xfrm>
              <a:off x="4920" y="1454"/>
              <a:ext cx="155" cy="15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197" name="Oval 64"/>
            <p:cNvSpPr>
              <a:spLocks noChangeArrowheads="1"/>
            </p:cNvSpPr>
            <p:nvPr/>
          </p:nvSpPr>
          <p:spPr bwMode="auto">
            <a:xfrm>
              <a:off x="5031" y="1432"/>
              <a:ext cx="155" cy="15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34198" name="Oval 65"/>
            <p:cNvSpPr>
              <a:spLocks noChangeArrowheads="1"/>
            </p:cNvSpPr>
            <p:nvPr/>
          </p:nvSpPr>
          <p:spPr bwMode="auto">
            <a:xfrm>
              <a:off x="5141" y="1488"/>
              <a:ext cx="155" cy="15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13414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34150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3415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78F201D-A7EA-4063-84D8-7D96E38016C5}" type="slidenum">
              <a:rPr lang="en-US" altLang="ru-RU"/>
              <a:pPr eaLnBrk="1" hangingPunct="1"/>
              <a:t>114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63612"/>
          </a:xfrm>
        </p:spPr>
        <p:txBody>
          <a:bodyPr/>
          <a:lstStyle/>
          <a:p>
            <a:r>
              <a:rPr lang="en-US" altLang="ru-RU" sz="3600" b="1" u="sng" smtClean="0"/>
              <a:t>Blood Pressure: Reading Gauge</a:t>
            </a:r>
          </a:p>
        </p:txBody>
      </p:sp>
      <p:sp>
        <p:nvSpPr>
          <p:cNvPr id="13517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3795713" cy="4525963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Large lines are at increments of 10 mmHg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Shorter lines at 2 mm intervals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Take reading at closest line</a:t>
            </a:r>
          </a:p>
        </p:txBody>
      </p:sp>
      <p:pic>
        <p:nvPicPr>
          <p:cNvPr id="135172" name="Picture 6" descr="j039051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0038" y="2263775"/>
            <a:ext cx="3024187" cy="302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3517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3517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B14A4B3-07B9-40ED-8DEE-5FF7CEB47DCC}" type="slidenum">
              <a:rPr lang="en-US" altLang="ru-RU"/>
              <a:pPr eaLnBrk="1" hangingPunct="1"/>
              <a:t>115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3619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136196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13619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D6C8DBF-F7AE-4392-B4CA-B9D19C70E84B}" type="slidenum">
              <a:rPr lang="en-US" altLang="ru-RU">
                <a:solidFill>
                  <a:srgbClr val="002060"/>
                </a:solidFill>
              </a:rPr>
              <a:pPr eaLnBrk="1" hangingPunct="1"/>
              <a:t>116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1905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4.01I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Measure Blood Pressure Manual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361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638" y="1906588"/>
            <a:ext cx="935037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52400" y="228600"/>
            <a:ext cx="4572000" cy="80010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Training Lab Assignment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Engage in the Skill Acquisition Process for: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3721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137220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13722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64ABBAF-4EDB-4632-BAFA-216BFBF3F6B7}" type="slidenum">
              <a:rPr lang="en-US" altLang="ru-RU">
                <a:solidFill>
                  <a:srgbClr val="002060"/>
                </a:solidFill>
              </a:rPr>
              <a:pPr eaLnBrk="1" hangingPunct="1"/>
              <a:t>117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1905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4.01J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Combined Vital Signs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3722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638" y="1906588"/>
            <a:ext cx="935037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52400" y="228600"/>
            <a:ext cx="4572000" cy="80010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Training Lab Assignment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Engage in the Skill Acquisition Process for: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3175" y="1131888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38243" name="Date Placeholder 1"/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138244" name="Footer Placeholder 2"/>
          <p:cNvSpPr>
            <a:spLocks noGrp="1"/>
          </p:cNvSpPr>
          <p:nvPr>
            <p:ph type="ftr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138245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D6B8F21-18F8-4008-ABD1-3E94CFAB7807}" type="slidenum">
              <a:rPr lang="en-US" altLang="ru-RU">
                <a:solidFill>
                  <a:srgbClr val="002060"/>
                </a:solidFill>
              </a:rPr>
              <a:pPr eaLnBrk="1" hangingPunct="1"/>
              <a:t>118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175" y="1741488"/>
            <a:ext cx="9144000" cy="3352800"/>
          </a:xfrm>
          <a:prstGeom prst="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2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Measuring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Height and Weight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2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endParaRPr lang="en-US" sz="2000" b="1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rapezoid 1"/>
          <p:cNvSpPr/>
          <p:nvPr/>
        </p:nvSpPr>
        <p:spPr>
          <a:xfrm>
            <a:off x="1304925" y="292100"/>
            <a:ext cx="6122988" cy="5464175"/>
          </a:xfrm>
          <a:prstGeom prst="trapezoid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22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22275" y="1285875"/>
            <a:ext cx="8229600" cy="4170363"/>
          </a:xfrm>
        </p:spPr>
        <p:txBody>
          <a:bodyPr/>
          <a:lstStyle/>
          <a:p>
            <a:pPr marL="0" indent="0">
              <a:lnSpc>
                <a:spcPct val="90000"/>
              </a:lnSpc>
              <a:buFontTx/>
              <a:buNone/>
              <a:defRPr/>
            </a:pPr>
            <a:r>
              <a:rPr lang="en-US" sz="3600" dirty="0" smtClean="0"/>
              <a:t>	</a:t>
            </a: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resident’s 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weight</a:t>
            </a: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compared with the 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height</a:t>
            </a: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gives information about his/her 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nutritional status </a:t>
            </a:r>
            <a:r>
              <a:rPr lang="en-US" sz="4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and changes in the </a:t>
            </a:r>
            <a:r>
              <a:rPr lang="en-US" sz="4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medical condition. </a:t>
            </a:r>
            <a:endParaRPr lang="en-US" sz="4000" b="1" dirty="0" smtClean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9268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4.01 </a:t>
            </a:r>
          </a:p>
        </p:txBody>
      </p:sp>
      <p:sp>
        <p:nvSpPr>
          <p:cNvPr id="139269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Nursing Fundamentals 7243</a:t>
            </a:r>
          </a:p>
        </p:txBody>
      </p:sp>
      <p:sp>
        <p:nvSpPr>
          <p:cNvPr id="13927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2A43747-BA61-4072-9329-73DF9CE2B5B4}" type="slidenum">
              <a:rPr lang="en-US" altLang="ru-RU">
                <a:solidFill>
                  <a:srgbClr val="FFFFFF"/>
                </a:solidFill>
              </a:rPr>
              <a:pPr eaLnBrk="1" hangingPunct="1"/>
              <a:t>119</a:t>
            </a:fld>
            <a:endParaRPr lang="en-US" altLang="ru-RU">
              <a:solidFill>
                <a:srgbClr val="FFFF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457325"/>
          </a:xfrm>
        </p:spPr>
        <p:txBody>
          <a:bodyPr/>
          <a:lstStyle/>
          <a:p>
            <a:pPr>
              <a:defRPr/>
            </a:pPr>
            <a:r>
              <a:rPr lang="en-US" sz="6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</a:t>
            </a:r>
            <a:r>
              <a:rPr lang="en-US" sz="32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PR+BP = Vital Signs</a:t>
            </a:r>
            <a:br>
              <a:rPr lang="en-US" sz="32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1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Temperature</a:t>
            </a:r>
            <a:endParaRPr lang="en-US" sz="3200" dirty="0" smtClean="0"/>
          </a:p>
        </p:txBody>
      </p:sp>
      <p:sp>
        <p:nvSpPr>
          <p:cNvPr id="20485" name="Text Box 5"/>
          <p:cNvSpPr txBox="1">
            <a:spLocks noChangeArrowheads="1"/>
          </p:cNvSpPr>
          <p:nvPr/>
        </p:nvSpPr>
        <p:spPr bwMode="auto">
          <a:xfrm>
            <a:off x="1370013" y="2068513"/>
            <a:ext cx="6802437" cy="17399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en-US" sz="3600" dirty="0" smtClean="0">
                <a:cs typeface="+mn-cs"/>
              </a:rPr>
              <a:t>Balance between heat production and heat loss is body </a:t>
            </a:r>
            <a:r>
              <a:rPr lang="en-US" sz="36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temperature</a:t>
            </a:r>
          </a:p>
        </p:txBody>
      </p:sp>
      <p:pic>
        <p:nvPicPr>
          <p:cNvPr id="30724" name="Picture 7" descr="C:\Documents and Settings\amoore\Local Settings\Temporary Internet Files\Content.IE5\8FT7EIVD\MC900322650[1]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6213" y="4187825"/>
            <a:ext cx="1570037" cy="1503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30726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3072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1C2D100-74A0-420E-9EC7-E57C7E25A6B3}" type="slidenum">
              <a:rPr lang="en-US" altLang="ru-RU"/>
              <a:pPr eaLnBrk="1" hangingPunct="1"/>
              <a:t>12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87412"/>
          </a:xfrm>
        </p:spPr>
        <p:txBody>
          <a:bodyPr/>
          <a:lstStyle/>
          <a:p>
            <a:r>
              <a:rPr lang="en-US" altLang="ru-RU" sz="3600" b="1" u="sng" smtClean="0"/>
              <a:t>Measuring Height And Weight</a:t>
            </a:r>
          </a:p>
        </p:txBody>
      </p:sp>
      <p:sp>
        <p:nvSpPr>
          <p:cNvPr id="14029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9588" y="1903413"/>
            <a:ext cx="5287962" cy="42926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smtClean="0"/>
              <a:t>Baseline measurement obtained on admission and must be accurate. 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Other measurements obtained as ordered.</a:t>
            </a:r>
          </a:p>
        </p:txBody>
      </p:sp>
      <p:grpSp>
        <p:nvGrpSpPr>
          <p:cNvPr id="140292" name="Group 103"/>
          <p:cNvGrpSpPr>
            <a:grpSpLocks/>
          </p:cNvGrpSpPr>
          <p:nvPr/>
        </p:nvGrpSpPr>
        <p:grpSpPr bwMode="auto">
          <a:xfrm>
            <a:off x="6069013" y="1573213"/>
            <a:ext cx="2706687" cy="3267075"/>
            <a:chOff x="3247" y="1690"/>
            <a:chExt cx="1705" cy="2058"/>
          </a:xfrm>
        </p:grpSpPr>
        <p:sp>
          <p:nvSpPr>
            <p:cNvPr id="140296" name="AutoShape 8"/>
            <p:cNvSpPr>
              <a:spLocks noChangeAspect="1" noChangeArrowheads="1" noTextEdit="1"/>
            </p:cNvSpPr>
            <p:nvPr/>
          </p:nvSpPr>
          <p:spPr bwMode="auto">
            <a:xfrm>
              <a:off x="3247" y="1690"/>
              <a:ext cx="1705" cy="20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297" name="Freeform 10"/>
            <p:cNvSpPr>
              <a:spLocks/>
            </p:cNvSpPr>
            <p:nvPr/>
          </p:nvSpPr>
          <p:spPr bwMode="auto">
            <a:xfrm>
              <a:off x="3257" y="1690"/>
              <a:ext cx="1695" cy="1655"/>
            </a:xfrm>
            <a:custGeom>
              <a:avLst/>
              <a:gdLst>
                <a:gd name="T0" fmla="*/ 1562 w 1695"/>
                <a:gd name="T1" fmla="*/ 529 h 1655"/>
                <a:gd name="T2" fmla="*/ 1561 w 1695"/>
                <a:gd name="T3" fmla="*/ 481 h 1655"/>
                <a:gd name="T4" fmla="*/ 1548 w 1695"/>
                <a:gd name="T5" fmla="*/ 392 h 1655"/>
                <a:gd name="T6" fmla="*/ 1520 w 1695"/>
                <a:gd name="T7" fmla="*/ 310 h 1655"/>
                <a:gd name="T8" fmla="*/ 1480 w 1695"/>
                <a:gd name="T9" fmla="*/ 234 h 1655"/>
                <a:gd name="T10" fmla="*/ 1428 w 1695"/>
                <a:gd name="T11" fmla="*/ 168 h 1655"/>
                <a:gd name="T12" fmla="*/ 1365 w 1695"/>
                <a:gd name="T13" fmla="*/ 109 h 1655"/>
                <a:gd name="T14" fmla="*/ 1308 w 1695"/>
                <a:gd name="T15" fmla="*/ 71 h 1655"/>
                <a:gd name="T16" fmla="*/ 1246 w 1695"/>
                <a:gd name="T17" fmla="*/ 39 h 1655"/>
                <a:gd name="T18" fmla="*/ 1183 w 1695"/>
                <a:gd name="T19" fmla="*/ 18 h 1655"/>
                <a:gd name="T20" fmla="*/ 1126 w 1695"/>
                <a:gd name="T21" fmla="*/ 6 h 1655"/>
                <a:gd name="T22" fmla="*/ 1066 w 1695"/>
                <a:gd name="T23" fmla="*/ 0 h 1655"/>
                <a:gd name="T24" fmla="*/ 1005 w 1695"/>
                <a:gd name="T25" fmla="*/ 1 h 1655"/>
                <a:gd name="T26" fmla="*/ 947 w 1695"/>
                <a:gd name="T27" fmla="*/ 9 h 1655"/>
                <a:gd name="T28" fmla="*/ 891 w 1695"/>
                <a:gd name="T29" fmla="*/ 23 h 1655"/>
                <a:gd name="T30" fmla="*/ 847 w 1695"/>
                <a:gd name="T31" fmla="*/ 39 h 1655"/>
                <a:gd name="T32" fmla="*/ 807 w 1695"/>
                <a:gd name="T33" fmla="*/ 58 h 1655"/>
                <a:gd name="T34" fmla="*/ 757 w 1695"/>
                <a:gd name="T35" fmla="*/ 87 h 1655"/>
                <a:gd name="T36" fmla="*/ 691 w 1695"/>
                <a:gd name="T37" fmla="*/ 138 h 1655"/>
                <a:gd name="T38" fmla="*/ 636 w 1695"/>
                <a:gd name="T39" fmla="*/ 200 h 1655"/>
                <a:gd name="T40" fmla="*/ 598 w 1695"/>
                <a:gd name="T41" fmla="*/ 219 h 1655"/>
                <a:gd name="T42" fmla="*/ 563 w 1695"/>
                <a:gd name="T43" fmla="*/ 214 h 1655"/>
                <a:gd name="T44" fmla="*/ 528 w 1695"/>
                <a:gd name="T45" fmla="*/ 212 h 1655"/>
                <a:gd name="T46" fmla="*/ 371 w 1695"/>
                <a:gd name="T47" fmla="*/ 242 h 1655"/>
                <a:gd name="T48" fmla="*/ 233 w 1695"/>
                <a:gd name="T49" fmla="*/ 323 h 1655"/>
                <a:gd name="T50" fmla="*/ 121 w 1695"/>
                <a:gd name="T51" fmla="*/ 449 h 1655"/>
                <a:gd name="T52" fmla="*/ 42 w 1695"/>
                <a:gd name="T53" fmla="*/ 608 h 1655"/>
                <a:gd name="T54" fmla="*/ 4 w 1695"/>
                <a:gd name="T55" fmla="*/ 793 h 1655"/>
                <a:gd name="T56" fmla="*/ 11 w 1695"/>
                <a:gd name="T57" fmla="*/ 990 h 1655"/>
                <a:gd name="T58" fmla="*/ 64 w 1695"/>
                <a:gd name="T59" fmla="*/ 1169 h 1655"/>
                <a:gd name="T60" fmla="*/ 155 w 1695"/>
                <a:gd name="T61" fmla="*/ 1318 h 1655"/>
                <a:gd name="T62" fmla="*/ 276 w 1695"/>
                <a:gd name="T63" fmla="*/ 1429 h 1655"/>
                <a:gd name="T64" fmla="*/ 422 w 1695"/>
                <a:gd name="T65" fmla="*/ 1494 h 1655"/>
                <a:gd name="T66" fmla="*/ 535 w 1695"/>
                <a:gd name="T67" fmla="*/ 1507 h 1655"/>
                <a:gd name="T68" fmla="*/ 556 w 1695"/>
                <a:gd name="T69" fmla="*/ 1506 h 1655"/>
                <a:gd name="T70" fmla="*/ 577 w 1695"/>
                <a:gd name="T71" fmla="*/ 1505 h 1655"/>
                <a:gd name="T72" fmla="*/ 615 w 1695"/>
                <a:gd name="T73" fmla="*/ 1538 h 1655"/>
                <a:gd name="T74" fmla="*/ 665 w 1695"/>
                <a:gd name="T75" fmla="*/ 1581 h 1655"/>
                <a:gd name="T76" fmla="*/ 721 w 1695"/>
                <a:gd name="T77" fmla="*/ 1615 h 1655"/>
                <a:gd name="T78" fmla="*/ 780 w 1695"/>
                <a:gd name="T79" fmla="*/ 1638 h 1655"/>
                <a:gd name="T80" fmla="*/ 843 w 1695"/>
                <a:gd name="T81" fmla="*/ 1652 h 1655"/>
                <a:gd name="T82" fmla="*/ 899 w 1695"/>
                <a:gd name="T83" fmla="*/ 1655 h 1655"/>
                <a:gd name="T84" fmla="*/ 940 w 1695"/>
                <a:gd name="T85" fmla="*/ 1651 h 1655"/>
                <a:gd name="T86" fmla="*/ 979 w 1695"/>
                <a:gd name="T87" fmla="*/ 1643 h 1655"/>
                <a:gd name="T88" fmla="*/ 1018 w 1695"/>
                <a:gd name="T89" fmla="*/ 1629 h 1655"/>
                <a:gd name="T90" fmla="*/ 1054 w 1695"/>
                <a:gd name="T91" fmla="*/ 1612 h 1655"/>
                <a:gd name="T92" fmla="*/ 1090 w 1695"/>
                <a:gd name="T93" fmla="*/ 1592 h 1655"/>
                <a:gd name="T94" fmla="*/ 1136 w 1695"/>
                <a:gd name="T95" fmla="*/ 1605 h 1655"/>
                <a:gd name="T96" fmla="*/ 1185 w 1695"/>
                <a:gd name="T97" fmla="*/ 1614 h 1655"/>
                <a:gd name="T98" fmla="*/ 1267 w 1695"/>
                <a:gd name="T99" fmla="*/ 1611 h 1655"/>
                <a:gd name="T100" fmla="*/ 1404 w 1695"/>
                <a:gd name="T101" fmla="*/ 1565 h 1655"/>
                <a:gd name="T102" fmla="*/ 1521 w 1695"/>
                <a:gd name="T103" fmla="*/ 1471 h 1655"/>
                <a:gd name="T104" fmla="*/ 1614 w 1695"/>
                <a:gd name="T105" fmla="*/ 1337 h 1655"/>
                <a:gd name="T106" fmla="*/ 1673 w 1695"/>
                <a:gd name="T107" fmla="*/ 1172 h 1655"/>
                <a:gd name="T108" fmla="*/ 1695 w 1695"/>
                <a:gd name="T109" fmla="*/ 985 h 1655"/>
                <a:gd name="T110" fmla="*/ 1674 w 1695"/>
                <a:gd name="T111" fmla="*/ 801 h 1655"/>
                <a:gd name="T112" fmla="*/ 1617 w 1695"/>
                <a:gd name="T113" fmla="*/ 639 h 165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95"/>
                <a:gd name="T172" fmla="*/ 0 h 1655"/>
                <a:gd name="T173" fmla="*/ 1695 w 1695"/>
                <a:gd name="T174" fmla="*/ 1655 h 165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95" h="1655">
                  <a:moveTo>
                    <a:pt x="1561" y="547"/>
                  </a:moveTo>
                  <a:lnTo>
                    <a:pt x="1562" y="538"/>
                  </a:lnTo>
                  <a:lnTo>
                    <a:pt x="1562" y="529"/>
                  </a:lnTo>
                  <a:lnTo>
                    <a:pt x="1562" y="519"/>
                  </a:lnTo>
                  <a:lnTo>
                    <a:pt x="1562" y="511"/>
                  </a:lnTo>
                  <a:lnTo>
                    <a:pt x="1561" y="481"/>
                  </a:lnTo>
                  <a:lnTo>
                    <a:pt x="1559" y="451"/>
                  </a:lnTo>
                  <a:lnTo>
                    <a:pt x="1554" y="422"/>
                  </a:lnTo>
                  <a:lnTo>
                    <a:pt x="1548" y="392"/>
                  </a:lnTo>
                  <a:lnTo>
                    <a:pt x="1540" y="364"/>
                  </a:lnTo>
                  <a:lnTo>
                    <a:pt x="1532" y="337"/>
                  </a:lnTo>
                  <a:lnTo>
                    <a:pt x="1520" y="310"/>
                  </a:lnTo>
                  <a:lnTo>
                    <a:pt x="1509" y="284"/>
                  </a:lnTo>
                  <a:lnTo>
                    <a:pt x="1495" y="259"/>
                  </a:lnTo>
                  <a:lnTo>
                    <a:pt x="1480" y="234"/>
                  </a:lnTo>
                  <a:lnTo>
                    <a:pt x="1464" y="211"/>
                  </a:lnTo>
                  <a:lnTo>
                    <a:pt x="1446" y="188"/>
                  </a:lnTo>
                  <a:lnTo>
                    <a:pt x="1428" y="168"/>
                  </a:lnTo>
                  <a:lnTo>
                    <a:pt x="1408" y="147"/>
                  </a:lnTo>
                  <a:lnTo>
                    <a:pt x="1387" y="127"/>
                  </a:lnTo>
                  <a:lnTo>
                    <a:pt x="1365" y="109"/>
                  </a:lnTo>
                  <a:lnTo>
                    <a:pt x="1347" y="96"/>
                  </a:lnTo>
                  <a:lnTo>
                    <a:pt x="1328" y="82"/>
                  </a:lnTo>
                  <a:lnTo>
                    <a:pt x="1308" y="71"/>
                  </a:lnTo>
                  <a:lnTo>
                    <a:pt x="1287" y="59"/>
                  </a:lnTo>
                  <a:lnTo>
                    <a:pt x="1266" y="49"/>
                  </a:lnTo>
                  <a:lnTo>
                    <a:pt x="1246" y="39"/>
                  </a:lnTo>
                  <a:lnTo>
                    <a:pt x="1224" y="30"/>
                  </a:lnTo>
                  <a:lnTo>
                    <a:pt x="1202" y="23"/>
                  </a:lnTo>
                  <a:lnTo>
                    <a:pt x="1183" y="18"/>
                  </a:lnTo>
                  <a:lnTo>
                    <a:pt x="1164" y="14"/>
                  </a:lnTo>
                  <a:lnTo>
                    <a:pt x="1146" y="9"/>
                  </a:lnTo>
                  <a:lnTo>
                    <a:pt x="1126" y="6"/>
                  </a:lnTo>
                  <a:lnTo>
                    <a:pt x="1106" y="3"/>
                  </a:lnTo>
                  <a:lnTo>
                    <a:pt x="1086" y="1"/>
                  </a:lnTo>
                  <a:lnTo>
                    <a:pt x="1066" y="0"/>
                  </a:lnTo>
                  <a:lnTo>
                    <a:pt x="1046" y="0"/>
                  </a:lnTo>
                  <a:lnTo>
                    <a:pt x="1026" y="0"/>
                  </a:lnTo>
                  <a:lnTo>
                    <a:pt x="1005" y="1"/>
                  </a:lnTo>
                  <a:lnTo>
                    <a:pt x="986" y="3"/>
                  </a:lnTo>
                  <a:lnTo>
                    <a:pt x="967" y="6"/>
                  </a:lnTo>
                  <a:lnTo>
                    <a:pt x="947" y="9"/>
                  </a:lnTo>
                  <a:lnTo>
                    <a:pt x="928" y="14"/>
                  </a:lnTo>
                  <a:lnTo>
                    <a:pt x="910" y="18"/>
                  </a:lnTo>
                  <a:lnTo>
                    <a:pt x="891" y="23"/>
                  </a:lnTo>
                  <a:lnTo>
                    <a:pt x="876" y="28"/>
                  </a:lnTo>
                  <a:lnTo>
                    <a:pt x="862" y="33"/>
                  </a:lnTo>
                  <a:lnTo>
                    <a:pt x="847" y="39"/>
                  </a:lnTo>
                  <a:lnTo>
                    <a:pt x="834" y="45"/>
                  </a:lnTo>
                  <a:lnTo>
                    <a:pt x="820" y="51"/>
                  </a:lnTo>
                  <a:lnTo>
                    <a:pt x="807" y="58"/>
                  </a:lnTo>
                  <a:lnTo>
                    <a:pt x="793" y="66"/>
                  </a:lnTo>
                  <a:lnTo>
                    <a:pt x="781" y="73"/>
                  </a:lnTo>
                  <a:lnTo>
                    <a:pt x="757" y="87"/>
                  </a:lnTo>
                  <a:lnTo>
                    <a:pt x="734" y="103"/>
                  </a:lnTo>
                  <a:lnTo>
                    <a:pt x="712" y="121"/>
                  </a:lnTo>
                  <a:lnTo>
                    <a:pt x="691" y="138"/>
                  </a:lnTo>
                  <a:lnTo>
                    <a:pt x="671" y="158"/>
                  </a:lnTo>
                  <a:lnTo>
                    <a:pt x="653" y="179"/>
                  </a:lnTo>
                  <a:lnTo>
                    <a:pt x="636" y="200"/>
                  </a:lnTo>
                  <a:lnTo>
                    <a:pt x="619" y="223"/>
                  </a:lnTo>
                  <a:lnTo>
                    <a:pt x="608" y="221"/>
                  </a:lnTo>
                  <a:lnTo>
                    <a:pt x="598" y="219"/>
                  </a:lnTo>
                  <a:lnTo>
                    <a:pt x="586" y="217"/>
                  </a:lnTo>
                  <a:lnTo>
                    <a:pt x="575" y="215"/>
                  </a:lnTo>
                  <a:lnTo>
                    <a:pt x="563" y="214"/>
                  </a:lnTo>
                  <a:lnTo>
                    <a:pt x="551" y="213"/>
                  </a:lnTo>
                  <a:lnTo>
                    <a:pt x="539" y="212"/>
                  </a:lnTo>
                  <a:lnTo>
                    <a:pt x="528" y="212"/>
                  </a:lnTo>
                  <a:lnTo>
                    <a:pt x="474" y="215"/>
                  </a:lnTo>
                  <a:lnTo>
                    <a:pt x="422" y="226"/>
                  </a:lnTo>
                  <a:lnTo>
                    <a:pt x="371" y="242"/>
                  </a:lnTo>
                  <a:lnTo>
                    <a:pt x="323" y="263"/>
                  </a:lnTo>
                  <a:lnTo>
                    <a:pt x="276" y="290"/>
                  </a:lnTo>
                  <a:lnTo>
                    <a:pt x="233" y="323"/>
                  </a:lnTo>
                  <a:lnTo>
                    <a:pt x="193" y="360"/>
                  </a:lnTo>
                  <a:lnTo>
                    <a:pt x="155" y="402"/>
                  </a:lnTo>
                  <a:lnTo>
                    <a:pt x="121" y="449"/>
                  </a:lnTo>
                  <a:lnTo>
                    <a:pt x="91" y="498"/>
                  </a:lnTo>
                  <a:lnTo>
                    <a:pt x="64" y="552"/>
                  </a:lnTo>
                  <a:lnTo>
                    <a:pt x="42" y="608"/>
                  </a:lnTo>
                  <a:lnTo>
                    <a:pt x="24" y="667"/>
                  </a:lnTo>
                  <a:lnTo>
                    <a:pt x="11" y="730"/>
                  </a:lnTo>
                  <a:lnTo>
                    <a:pt x="4" y="793"/>
                  </a:lnTo>
                  <a:lnTo>
                    <a:pt x="0" y="860"/>
                  </a:lnTo>
                  <a:lnTo>
                    <a:pt x="4" y="926"/>
                  </a:lnTo>
                  <a:lnTo>
                    <a:pt x="11" y="990"/>
                  </a:lnTo>
                  <a:lnTo>
                    <a:pt x="24" y="1052"/>
                  </a:lnTo>
                  <a:lnTo>
                    <a:pt x="42" y="1112"/>
                  </a:lnTo>
                  <a:lnTo>
                    <a:pt x="64" y="1169"/>
                  </a:lnTo>
                  <a:lnTo>
                    <a:pt x="91" y="1222"/>
                  </a:lnTo>
                  <a:lnTo>
                    <a:pt x="121" y="1272"/>
                  </a:lnTo>
                  <a:lnTo>
                    <a:pt x="155" y="1318"/>
                  </a:lnTo>
                  <a:lnTo>
                    <a:pt x="193" y="1360"/>
                  </a:lnTo>
                  <a:lnTo>
                    <a:pt x="233" y="1397"/>
                  </a:lnTo>
                  <a:lnTo>
                    <a:pt x="276" y="1429"/>
                  </a:lnTo>
                  <a:lnTo>
                    <a:pt x="323" y="1456"/>
                  </a:lnTo>
                  <a:lnTo>
                    <a:pt x="371" y="1478"/>
                  </a:lnTo>
                  <a:lnTo>
                    <a:pt x="422" y="1494"/>
                  </a:lnTo>
                  <a:lnTo>
                    <a:pt x="474" y="1504"/>
                  </a:lnTo>
                  <a:lnTo>
                    <a:pt x="528" y="1507"/>
                  </a:lnTo>
                  <a:lnTo>
                    <a:pt x="535" y="1507"/>
                  </a:lnTo>
                  <a:lnTo>
                    <a:pt x="542" y="1507"/>
                  </a:lnTo>
                  <a:lnTo>
                    <a:pt x="549" y="1507"/>
                  </a:lnTo>
                  <a:lnTo>
                    <a:pt x="556" y="1506"/>
                  </a:lnTo>
                  <a:lnTo>
                    <a:pt x="563" y="1506"/>
                  </a:lnTo>
                  <a:lnTo>
                    <a:pt x="570" y="1505"/>
                  </a:lnTo>
                  <a:lnTo>
                    <a:pt x="577" y="1505"/>
                  </a:lnTo>
                  <a:lnTo>
                    <a:pt x="584" y="1504"/>
                  </a:lnTo>
                  <a:lnTo>
                    <a:pt x="600" y="1521"/>
                  </a:lnTo>
                  <a:lnTo>
                    <a:pt x="615" y="1538"/>
                  </a:lnTo>
                  <a:lnTo>
                    <a:pt x="631" y="1553"/>
                  </a:lnTo>
                  <a:lnTo>
                    <a:pt x="648" y="1568"/>
                  </a:lnTo>
                  <a:lnTo>
                    <a:pt x="665" y="1581"/>
                  </a:lnTo>
                  <a:lnTo>
                    <a:pt x="684" y="1593"/>
                  </a:lnTo>
                  <a:lnTo>
                    <a:pt x="702" y="1604"/>
                  </a:lnTo>
                  <a:lnTo>
                    <a:pt x="721" y="1615"/>
                  </a:lnTo>
                  <a:lnTo>
                    <a:pt x="740" y="1624"/>
                  </a:lnTo>
                  <a:lnTo>
                    <a:pt x="760" y="1632"/>
                  </a:lnTo>
                  <a:lnTo>
                    <a:pt x="780" y="1638"/>
                  </a:lnTo>
                  <a:lnTo>
                    <a:pt x="800" y="1645"/>
                  </a:lnTo>
                  <a:lnTo>
                    <a:pt x="821" y="1649"/>
                  </a:lnTo>
                  <a:lnTo>
                    <a:pt x="843" y="1652"/>
                  </a:lnTo>
                  <a:lnTo>
                    <a:pt x="864" y="1654"/>
                  </a:lnTo>
                  <a:lnTo>
                    <a:pt x="886" y="1655"/>
                  </a:lnTo>
                  <a:lnTo>
                    <a:pt x="899" y="1655"/>
                  </a:lnTo>
                  <a:lnTo>
                    <a:pt x="913" y="1654"/>
                  </a:lnTo>
                  <a:lnTo>
                    <a:pt x="926" y="1653"/>
                  </a:lnTo>
                  <a:lnTo>
                    <a:pt x="940" y="1651"/>
                  </a:lnTo>
                  <a:lnTo>
                    <a:pt x="953" y="1649"/>
                  </a:lnTo>
                  <a:lnTo>
                    <a:pt x="967" y="1646"/>
                  </a:lnTo>
                  <a:lnTo>
                    <a:pt x="979" y="1643"/>
                  </a:lnTo>
                  <a:lnTo>
                    <a:pt x="993" y="1638"/>
                  </a:lnTo>
                  <a:lnTo>
                    <a:pt x="1005" y="1634"/>
                  </a:lnTo>
                  <a:lnTo>
                    <a:pt x="1018" y="1629"/>
                  </a:lnTo>
                  <a:lnTo>
                    <a:pt x="1030" y="1624"/>
                  </a:lnTo>
                  <a:lnTo>
                    <a:pt x="1043" y="1619"/>
                  </a:lnTo>
                  <a:lnTo>
                    <a:pt x="1054" y="1612"/>
                  </a:lnTo>
                  <a:lnTo>
                    <a:pt x="1067" y="1606"/>
                  </a:lnTo>
                  <a:lnTo>
                    <a:pt x="1078" y="1599"/>
                  </a:lnTo>
                  <a:lnTo>
                    <a:pt x="1090" y="1592"/>
                  </a:lnTo>
                  <a:lnTo>
                    <a:pt x="1105" y="1597"/>
                  </a:lnTo>
                  <a:lnTo>
                    <a:pt x="1121" y="1601"/>
                  </a:lnTo>
                  <a:lnTo>
                    <a:pt x="1136" y="1605"/>
                  </a:lnTo>
                  <a:lnTo>
                    <a:pt x="1153" y="1608"/>
                  </a:lnTo>
                  <a:lnTo>
                    <a:pt x="1169" y="1611"/>
                  </a:lnTo>
                  <a:lnTo>
                    <a:pt x="1185" y="1614"/>
                  </a:lnTo>
                  <a:lnTo>
                    <a:pt x="1202" y="1615"/>
                  </a:lnTo>
                  <a:lnTo>
                    <a:pt x="1219" y="1615"/>
                  </a:lnTo>
                  <a:lnTo>
                    <a:pt x="1267" y="1611"/>
                  </a:lnTo>
                  <a:lnTo>
                    <a:pt x="1314" y="1602"/>
                  </a:lnTo>
                  <a:lnTo>
                    <a:pt x="1360" y="1586"/>
                  </a:lnTo>
                  <a:lnTo>
                    <a:pt x="1404" y="1565"/>
                  </a:lnTo>
                  <a:lnTo>
                    <a:pt x="1445" y="1539"/>
                  </a:lnTo>
                  <a:lnTo>
                    <a:pt x="1485" y="1507"/>
                  </a:lnTo>
                  <a:lnTo>
                    <a:pt x="1521" y="1471"/>
                  </a:lnTo>
                  <a:lnTo>
                    <a:pt x="1556" y="1430"/>
                  </a:lnTo>
                  <a:lnTo>
                    <a:pt x="1586" y="1386"/>
                  </a:lnTo>
                  <a:lnTo>
                    <a:pt x="1614" y="1337"/>
                  </a:lnTo>
                  <a:lnTo>
                    <a:pt x="1638" y="1285"/>
                  </a:lnTo>
                  <a:lnTo>
                    <a:pt x="1658" y="1229"/>
                  </a:lnTo>
                  <a:lnTo>
                    <a:pt x="1673" y="1172"/>
                  </a:lnTo>
                  <a:lnTo>
                    <a:pt x="1686" y="1112"/>
                  </a:lnTo>
                  <a:lnTo>
                    <a:pt x="1693" y="1049"/>
                  </a:lnTo>
                  <a:lnTo>
                    <a:pt x="1695" y="985"/>
                  </a:lnTo>
                  <a:lnTo>
                    <a:pt x="1693" y="921"/>
                  </a:lnTo>
                  <a:lnTo>
                    <a:pt x="1686" y="860"/>
                  </a:lnTo>
                  <a:lnTo>
                    <a:pt x="1674" y="801"/>
                  </a:lnTo>
                  <a:lnTo>
                    <a:pt x="1660" y="744"/>
                  </a:lnTo>
                  <a:lnTo>
                    <a:pt x="1640" y="690"/>
                  </a:lnTo>
                  <a:lnTo>
                    <a:pt x="1617" y="639"/>
                  </a:lnTo>
                  <a:lnTo>
                    <a:pt x="1591" y="591"/>
                  </a:lnTo>
                  <a:lnTo>
                    <a:pt x="1561" y="547"/>
                  </a:lnTo>
                  <a:close/>
                </a:path>
              </a:pathLst>
            </a:custGeom>
            <a:solidFill>
              <a:srgbClr val="C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298" name="Freeform 11"/>
            <p:cNvSpPr>
              <a:spLocks/>
            </p:cNvSpPr>
            <p:nvPr/>
          </p:nvSpPr>
          <p:spPr bwMode="auto">
            <a:xfrm>
              <a:off x="4347" y="1785"/>
              <a:ext cx="315" cy="261"/>
            </a:xfrm>
            <a:custGeom>
              <a:avLst/>
              <a:gdLst>
                <a:gd name="T0" fmla="*/ 219 w 315"/>
                <a:gd name="T1" fmla="*/ 249 h 261"/>
                <a:gd name="T2" fmla="*/ 236 w 315"/>
                <a:gd name="T3" fmla="*/ 259 h 261"/>
                <a:gd name="T4" fmla="*/ 246 w 315"/>
                <a:gd name="T5" fmla="*/ 260 h 261"/>
                <a:gd name="T6" fmla="*/ 257 w 315"/>
                <a:gd name="T7" fmla="*/ 253 h 261"/>
                <a:gd name="T8" fmla="*/ 267 w 315"/>
                <a:gd name="T9" fmla="*/ 243 h 261"/>
                <a:gd name="T10" fmla="*/ 274 w 315"/>
                <a:gd name="T11" fmla="*/ 236 h 261"/>
                <a:gd name="T12" fmla="*/ 301 w 315"/>
                <a:gd name="T13" fmla="*/ 201 h 261"/>
                <a:gd name="T14" fmla="*/ 298 w 315"/>
                <a:gd name="T15" fmla="*/ 191 h 261"/>
                <a:gd name="T16" fmla="*/ 299 w 315"/>
                <a:gd name="T17" fmla="*/ 177 h 261"/>
                <a:gd name="T18" fmla="*/ 310 w 315"/>
                <a:gd name="T19" fmla="*/ 160 h 261"/>
                <a:gd name="T20" fmla="*/ 315 w 315"/>
                <a:gd name="T21" fmla="*/ 151 h 261"/>
                <a:gd name="T22" fmla="*/ 283 w 315"/>
                <a:gd name="T23" fmla="*/ 64 h 261"/>
                <a:gd name="T24" fmla="*/ 215 w 315"/>
                <a:gd name="T25" fmla="*/ 23 h 261"/>
                <a:gd name="T26" fmla="*/ 210 w 315"/>
                <a:gd name="T27" fmla="*/ 20 h 261"/>
                <a:gd name="T28" fmla="*/ 197 w 315"/>
                <a:gd name="T29" fmla="*/ 11 h 261"/>
                <a:gd name="T30" fmla="*/ 182 w 315"/>
                <a:gd name="T31" fmla="*/ 3 h 261"/>
                <a:gd name="T32" fmla="*/ 168 w 315"/>
                <a:gd name="T33" fmla="*/ 0 h 261"/>
                <a:gd name="T34" fmla="*/ 154 w 315"/>
                <a:gd name="T35" fmla="*/ 1 h 261"/>
                <a:gd name="T36" fmla="*/ 135 w 315"/>
                <a:gd name="T37" fmla="*/ 3 h 261"/>
                <a:gd name="T38" fmla="*/ 118 w 315"/>
                <a:gd name="T39" fmla="*/ 5 h 261"/>
                <a:gd name="T40" fmla="*/ 111 w 315"/>
                <a:gd name="T41" fmla="*/ 6 h 261"/>
                <a:gd name="T42" fmla="*/ 106 w 315"/>
                <a:gd name="T43" fmla="*/ 6 h 261"/>
                <a:gd name="T44" fmla="*/ 95 w 315"/>
                <a:gd name="T45" fmla="*/ 5 h 261"/>
                <a:gd name="T46" fmla="*/ 83 w 315"/>
                <a:gd name="T47" fmla="*/ 5 h 261"/>
                <a:gd name="T48" fmla="*/ 74 w 315"/>
                <a:gd name="T49" fmla="*/ 6 h 261"/>
                <a:gd name="T50" fmla="*/ 59 w 315"/>
                <a:gd name="T51" fmla="*/ 17 h 261"/>
                <a:gd name="T52" fmla="*/ 48 w 315"/>
                <a:gd name="T53" fmla="*/ 27 h 261"/>
                <a:gd name="T54" fmla="*/ 44 w 315"/>
                <a:gd name="T55" fmla="*/ 28 h 261"/>
                <a:gd name="T56" fmla="*/ 34 w 315"/>
                <a:gd name="T57" fmla="*/ 30 h 261"/>
                <a:gd name="T58" fmla="*/ 22 w 315"/>
                <a:gd name="T59" fmla="*/ 34 h 261"/>
                <a:gd name="T60" fmla="*/ 14 w 315"/>
                <a:gd name="T61" fmla="*/ 38 h 261"/>
                <a:gd name="T62" fmla="*/ 5 w 315"/>
                <a:gd name="T63" fmla="*/ 58 h 261"/>
                <a:gd name="T64" fmla="*/ 0 w 315"/>
                <a:gd name="T65" fmla="*/ 73 h 261"/>
                <a:gd name="T66" fmla="*/ 213 w 315"/>
                <a:gd name="T67" fmla="*/ 243 h 2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5"/>
                <a:gd name="T103" fmla="*/ 0 h 261"/>
                <a:gd name="T104" fmla="*/ 315 w 315"/>
                <a:gd name="T105" fmla="*/ 261 h 26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5" h="261">
                  <a:moveTo>
                    <a:pt x="213" y="243"/>
                  </a:moveTo>
                  <a:lnTo>
                    <a:pt x="219" y="249"/>
                  </a:lnTo>
                  <a:lnTo>
                    <a:pt x="227" y="255"/>
                  </a:lnTo>
                  <a:lnTo>
                    <a:pt x="236" y="259"/>
                  </a:lnTo>
                  <a:lnTo>
                    <a:pt x="243" y="261"/>
                  </a:lnTo>
                  <a:lnTo>
                    <a:pt x="246" y="260"/>
                  </a:lnTo>
                  <a:lnTo>
                    <a:pt x="251" y="257"/>
                  </a:lnTo>
                  <a:lnTo>
                    <a:pt x="257" y="253"/>
                  </a:lnTo>
                  <a:lnTo>
                    <a:pt x="262" y="247"/>
                  </a:lnTo>
                  <a:lnTo>
                    <a:pt x="267" y="243"/>
                  </a:lnTo>
                  <a:lnTo>
                    <a:pt x="271" y="239"/>
                  </a:lnTo>
                  <a:lnTo>
                    <a:pt x="274" y="236"/>
                  </a:lnTo>
                  <a:lnTo>
                    <a:pt x="275" y="235"/>
                  </a:lnTo>
                  <a:lnTo>
                    <a:pt x="301" y="201"/>
                  </a:lnTo>
                  <a:lnTo>
                    <a:pt x="300" y="199"/>
                  </a:lnTo>
                  <a:lnTo>
                    <a:pt x="298" y="191"/>
                  </a:lnTo>
                  <a:lnTo>
                    <a:pt x="297" y="184"/>
                  </a:lnTo>
                  <a:lnTo>
                    <a:pt x="299" y="177"/>
                  </a:lnTo>
                  <a:lnTo>
                    <a:pt x="304" y="169"/>
                  </a:lnTo>
                  <a:lnTo>
                    <a:pt x="310" y="160"/>
                  </a:lnTo>
                  <a:lnTo>
                    <a:pt x="314" y="154"/>
                  </a:lnTo>
                  <a:lnTo>
                    <a:pt x="315" y="151"/>
                  </a:lnTo>
                  <a:lnTo>
                    <a:pt x="295" y="118"/>
                  </a:lnTo>
                  <a:lnTo>
                    <a:pt x="283" y="64"/>
                  </a:lnTo>
                  <a:lnTo>
                    <a:pt x="250" y="47"/>
                  </a:lnTo>
                  <a:lnTo>
                    <a:pt x="215" y="23"/>
                  </a:lnTo>
                  <a:lnTo>
                    <a:pt x="214" y="22"/>
                  </a:lnTo>
                  <a:lnTo>
                    <a:pt x="210" y="20"/>
                  </a:lnTo>
                  <a:lnTo>
                    <a:pt x="203" y="15"/>
                  </a:lnTo>
                  <a:lnTo>
                    <a:pt x="197" y="11"/>
                  </a:lnTo>
                  <a:lnTo>
                    <a:pt x="189" y="7"/>
                  </a:lnTo>
                  <a:lnTo>
                    <a:pt x="182" y="3"/>
                  </a:lnTo>
                  <a:lnTo>
                    <a:pt x="174" y="1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4" y="1"/>
                  </a:lnTo>
                  <a:lnTo>
                    <a:pt x="144" y="2"/>
                  </a:lnTo>
                  <a:lnTo>
                    <a:pt x="135" y="3"/>
                  </a:lnTo>
                  <a:lnTo>
                    <a:pt x="125" y="4"/>
                  </a:lnTo>
                  <a:lnTo>
                    <a:pt x="118" y="5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0" y="6"/>
                  </a:lnTo>
                  <a:lnTo>
                    <a:pt x="106" y="6"/>
                  </a:lnTo>
                  <a:lnTo>
                    <a:pt x="102" y="5"/>
                  </a:lnTo>
                  <a:lnTo>
                    <a:pt x="95" y="5"/>
                  </a:lnTo>
                  <a:lnTo>
                    <a:pt x="89" y="5"/>
                  </a:lnTo>
                  <a:lnTo>
                    <a:pt x="83" y="5"/>
                  </a:lnTo>
                  <a:lnTo>
                    <a:pt x="78" y="5"/>
                  </a:lnTo>
                  <a:lnTo>
                    <a:pt x="74" y="6"/>
                  </a:lnTo>
                  <a:lnTo>
                    <a:pt x="68" y="10"/>
                  </a:lnTo>
                  <a:lnTo>
                    <a:pt x="59" y="17"/>
                  </a:lnTo>
                  <a:lnTo>
                    <a:pt x="52" y="24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4" y="28"/>
                  </a:lnTo>
                  <a:lnTo>
                    <a:pt x="39" y="29"/>
                  </a:lnTo>
                  <a:lnTo>
                    <a:pt x="34" y="30"/>
                  </a:lnTo>
                  <a:lnTo>
                    <a:pt x="28" y="32"/>
                  </a:lnTo>
                  <a:lnTo>
                    <a:pt x="22" y="34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9" y="47"/>
                  </a:lnTo>
                  <a:lnTo>
                    <a:pt x="5" y="58"/>
                  </a:lnTo>
                  <a:lnTo>
                    <a:pt x="1" y="68"/>
                  </a:lnTo>
                  <a:lnTo>
                    <a:pt x="0" y="73"/>
                  </a:lnTo>
                  <a:lnTo>
                    <a:pt x="20" y="114"/>
                  </a:lnTo>
                  <a:lnTo>
                    <a:pt x="213" y="24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solidFill>
                <a:srgbClr val="D7E5F7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0299" name="Freeform 12"/>
            <p:cNvSpPr>
              <a:spLocks/>
            </p:cNvSpPr>
            <p:nvPr/>
          </p:nvSpPr>
          <p:spPr bwMode="auto">
            <a:xfrm>
              <a:off x="4347" y="1860"/>
              <a:ext cx="265" cy="287"/>
            </a:xfrm>
            <a:custGeom>
              <a:avLst/>
              <a:gdLst>
                <a:gd name="T0" fmla="*/ 48 w 265"/>
                <a:gd name="T1" fmla="*/ 201 h 287"/>
                <a:gd name="T2" fmla="*/ 20 w 265"/>
                <a:gd name="T3" fmla="*/ 251 h 287"/>
                <a:gd name="T4" fmla="*/ 23 w 265"/>
                <a:gd name="T5" fmla="*/ 253 h 287"/>
                <a:gd name="T6" fmla="*/ 31 w 265"/>
                <a:gd name="T7" fmla="*/ 257 h 287"/>
                <a:gd name="T8" fmla="*/ 40 w 265"/>
                <a:gd name="T9" fmla="*/ 262 h 287"/>
                <a:gd name="T10" fmla="*/ 53 w 265"/>
                <a:gd name="T11" fmla="*/ 269 h 287"/>
                <a:gd name="T12" fmla="*/ 65 w 265"/>
                <a:gd name="T13" fmla="*/ 276 h 287"/>
                <a:gd name="T14" fmla="*/ 77 w 265"/>
                <a:gd name="T15" fmla="*/ 282 h 287"/>
                <a:gd name="T16" fmla="*/ 86 w 265"/>
                <a:gd name="T17" fmla="*/ 286 h 287"/>
                <a:gd name="T18" fmla="*/ 92 w 265"/>
                <a:gd name="T19" fmla="*/ 287 h 287"/>
                <a:gd name="T20" fmla="*/ 98 w 265"/>
                <a:gd name="T21" fmla="*/ 286 h 287"/>
                <a:gd name="T22" fmla="*/ 107 w 265"/>
                <a:gd name="T23" fmla="*/ 284 h 287"/>
                <a:gd name="T24" fmla="*/ 118 w 265"/>
                <a:gd name="T25" fmla="*/ 282 h 287"/>
                <a:gd name="T26" fmla="*/ 130 w 265"/>
                <a:gd name="T27" fmla="*/ 279 h 287"/>
                <a:gd name="T28" fmla="*/ 140 w 265"/>
                <a:gd name="T29" fmla="*/ 277 h 287"/>
                <a:gd name="T30" fmla="*/ 149 w 265"/>
                <a:gd name="T31" fmla="*/ 274 h 287"/>
                <a:gd name="T32" fmla="*/ 157 w 265"/>
                <a:gd name="T33" fmla="*/ 273 h 287"/>
                <a:gd name="T34" fmla="*/ 159 w 265"/>
                <a:gd name="T35" fmla="*/ 272 h 287"/>
                <a:gd name="T36" fmla="*/ 152 w 265"/>
                <a:gd name="T37" fmla="*/ 236 h 287"/>
                <a:gd name="T38" fmla="*/ 165 w 265"/>
                <a:gd name="T39" fmla="*/ 204 h 287"/>
                <a:gd name="T40" fmla="*/ 207 w 265"/>
                <a:gd name="T41" fmla="*/ 182 h 287"/>
                <a:gd name="T42" fmla="*/ 224 w 265"/>
                <a:gd name="T43" fmla="*/ 144 h 287"/>
                <a:gd name="T44" fmla="*/ 257 w 265"/>
                <a:gd name="T45" fmla="*/ 121 h 287"/>
                <a:gd name="T46" fmla="*/ 265 w 265"/>
                <a:gd name="T47" fmla="*/ 93 h 287"/>
                <a:gd name="T48" fmla="*/ 247 w 265"/>
                <a:gd name="T49" fmla="*/ 80 h 287"/>
                <a:gd name="T50" fmla="*/ 217 w 265"/>
                <a:gd name="T51" fmla="*/ 74 h 287"/>
                <a:gd name="T52" fmla="*/ 193 w 265"/>
                <a:gd name="T53" fmla="*/ 19 h 287"/>
                <a:gd name="T54" fmla="*/ 161 w 265"/>
                <a:gd name="T55" fmla="*/ 28 h 287"/>
                <a:gd name="T56" fmla="*/ 124 w 265"/>
                <a:gd name="T57" fmla="*/ 0 h 287"/>
                <a:gd name="T58" fmla="*/ 98 w 265"/>
                <a:gd name="T59" fmla="*/ 15 h 287"/>
                <a:gd name="T60" fmla="*/ 48 w 265"/>
                <a:gd name="T61" fmla="*/ 8 h 287"/>
                <a:gd name="T62" fmla="*/ 40 w 265"/>
                <a:gd name="T63" fmla="*/ 0 h 287"/>
                <a:gd name="T64" fmla="*/ 18 w 265"/>
                <a:gd name="T65" fmla="*/ 48 h 287"/>
                <a:gd name="T66" fmla="*/ 15 w 265"/>
                <a:gd name="T67" fmla="*/ 54 h 287"/>
                <a:gd name="T68" fmla="*/ 10 w 265"/>
                <a:gd name="T69" fmla="*/ 69 h 287"/>
                <a:gd name="T70" fmla="*/ 4 w 265"/>
                <a:gd name="T71" fmla="*/ 86 h 287"/>
                <a:gd name="T72" fmla="*/ 0 w 265"/>
                <a:gd name="T73" fmla="*/ 98 h 287"/>
                <a:gd name="T74" fmla="*/ 2 w 265"/>
                <a:gd name="T75" fmla="*/ 111 h 287"/>
                <a:gd name="T76" fmla="*/ 8 w 265"/>
                <a:gd name="T77" fmla="*/ 131 h 287"/>
                <a:gd name="T78" fmla="*/ 13 w 265"/>
                <a:gd name="T79" fmla="*/ 151 h 287"/>
                <a:gd name="T80" fmla="*/ 16 w 265"/>
                <a:gd name="T81" fmla="*/ 162 h 287"/>
                <a:gd name="T82" fmla="*/ 19 w 265"/>
                <a:gd name="T83" fmla="*/ 168 h 287"/>
                <a:gd name="T84" fmla="*/ 26 w 265"/>
                <a:gd name="T85" fmla="*/ 176 h 287"/>
                <a:gd name="T86" fmla="*/ 31 w 265"/>
                <a:gd name="T87" fmla="*/ 182 h 287"/>
                <a:gd name="T88" fmla="*/ 34 w 265"/>
                <a:gd name="T89" fmla="*/ 184 h 287"/>
                <a:gd name="T90" fmla="*/ 48 w 265"/>
                <a:gd name="T91" fmla="*/ 201 h 28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5"/>
                <a:gd name="T139" fmla="*/ 0 h 287"/>
                <a:gd name="T140" fmla="*/ 265 w 265"/>
                <a:gd name="T141" fmla="*/ 287 h 28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5" h="287">
                  <a:moveTo>
                    <a:pt x="48" y="201"/>
                  </a:moveTo>
                  <a:lnTo>
                    <a:pt x="20" y="251"/>
                  </a:lnTo>
                  <a:lnTo>
                    <a:pt x="23" y="253"/>
                  </a:lnTo>
                  <a:lnTo>
                    <a:pt x="31" y="257"/>
                  </a:lnTo>
                  <a:lnTo>
                    <a:pt x="40" y="262"/>
                  </a:lnTo>
                  <a:lnTo>
                    <a:pt x="53" y="269"/>
                  </a:lnTo>
                  <a:lnTo>
                    <a:pt x="65" y="276"/>
                  </a:lnTo>
                  <a:lnTo>
                    <a:pt x="77" y="282"/>
                  </a:lnTo>
                  <a:lnTo>
                    <a:pt x="86" y="286"/>
                  </a:lnTo>
                  <a:lnTo>
                    <a:pt x="92" y="287"/>
                  </a:lnTo>
                  <a:lnTo>
                    <a:pt x="98" y="286"/>
                  </a:lnTo>
                  <a:lnTo>
                    <a:pt x="107" y="284"/>
                  </a:lnTo>
                  <a:lnTo>
                    <a:pt x="118" y="282"/>
                  </a:lnTo>
                  <a:lnTo>
                    <a:pt x="130" y="279"/>
                  </a:lnTo>
                  <a:lnTo>
                    <a:pt x="140" y="277"/>
                  </a:lnTo>
                  <a:lnTo>
                    <a:pt x="149" y="274"/>
                  </a:lnTo>
                  <a:lnTo>
                    <a:pt x="157" y="273"/>
                  </a:lnTo>
                  <a:lnTo>
                    <a:pt x="159" y="272"/>
                  </a:lnTo>
                  <a:lnTo>
                    <a:pt x="152" y="236"/>
                  </a:lnTo>
                  <a:lnTo>
                    <a:pt x="165" y="204"/>
                  </a:lnTo>
                  <a:lnTo>
                    <a:pt x="207" y="182"/>
                  </a:lnTo>
                  <a:lnTo>
                    <a:pt x="224" y="144"/>
                  </a:lnTo>
                  <a:lnTo>
                    <a:pt x="257" y="121"/>
                  </a:lnTo>
                  <a:lnTo>
                    <a:pt x="265" y="93"/>
                  </a:lnTo>
                  <a:lnTo>
                    <a:pt x="247" y="80"/>
                  </a:lnTo>
                  <a:lnTo>
                    <a:pt x="217" y="74"/>
                  </a:lnTo>
                  <a:lnTo>
                    <a:pt x="193" y="19"/>
                  </a:lnTo>
                  <a:lnTo>
                    <a:pt x="161" y="28"/>
                  </a:lnTo>
                  <a:lnTo>
                    <a:pt x="124" y="0"/>
                  </a:lnTo>
                  <a:lnTo>
                    <a:pt x="98" y="15"/>
                  </a:lnTo>
                  <a:lnTo>
                    <a:pt x="48" y="8"/>
                  </a:lnTo>
                  <a:lnTo>
                    <a:pt x="40" y="0"/>
                  </a:lnTo>
                  <a:lnTo>
                    <a:pt x="18" y="48"/>
                  </a:lnTo>
                  <a:lnTo>
                    <a:pt x="15" y="54"/>
                  </a:lnTo>
                  <a:lnTo>
                    <a:pt x="10" y="69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2" y="111"/>
                  </a:lnTo>
                  <a:lnTo>
                    <a:pt x="8" y="131"/>
                  </a:lnTo>
                  <a:lnTo>
                    <a:pt x="13" y="151"/>
                  </a:lnTo>
                  <a:lnTo>
                    <a:pt x="16" y="162"/>
                  </a:lnTo>
                  <a:lnTo>
                    <a:pt x="19" y="168"/>
                  </a:lnTo>
                  <a:lnTo>
                    <a:pt x="26" y="176"/>
                  </a:lnTo>
                  <a:lnTo>
                    <a:pt x="31" y="182"/>
                  </a:lnTo>
                  <a:lnTo>
                    <a:pt x="34" y="184"/>
                  </a:lnTo>
                  <a:lnTo>
                    <a:pt x="48" y="201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00" name="Freeform 13"/>
            <p:cNvSpPr>
              <a:spLocks/>
            </p:cNvSpPr>
            <p:nvPr/>
          </p:nvSpPr>
          <p:spPr bwMode="auto">
            <a:xfrm>
              <a:off x="4139" y="2092"/>
              <a:ext cx="610" cy="1104"/>
            </a:xfrm>
            <a:custGeom>
              <a:avLst/>
              <a:gdLst>
                <a:gd name="T0" fmla="*/ 211 w 610"/>
                <a:gd name="T1" fmla="*/ 4 h 1104"/>
                <a:gd name="T2" fmla="*/ 193 w 610"/>
                <a:gd name="T3" fmla="*/ 19 h 1104"/>
                <a:gd name="T4" fmla="*/ 176 w 610"/>
                <a:gd name="T5" fmla="*/ 32 h 1104"/>
                <a:gd name="T6" fmla="*/ 141 w 610"/>
                <a:gd name="T7" fmla="*/ 49 h 1104"/>
                <a:gd name="T8" fmla="*/ 88 w 610"/>
                <a:gd name="T9" fmla="*/ 73 h 1104"/>
                <a:gd name="T10" fmla="*/ 59 w 610"/>
                <a:gd name="T11" fmla="*/ 97 h 1104"/>
                <a:gd name="T12" fmla="*/ 36 w 610"/>
                <a:gd name="T13" fmla="*/ 162 h 1104"/>
                <a:gd name="T14" fmla="*/ 20 w 610"/>
                <a:gd name="T15" fmla="*/ 224 h 1104"/>
                <a:gd name="T16" fmla="*/ 10 w 610"/>
                <a:gd name="T17" fmla="*/ 301 h 1104"/>
                <a:gd name="T18" fmla="*/ 10 w 610"/>
                <a:gd name="T19" fmla="*/ 464 h 1104"/>
                <a:gd name="T20" fmla="*/ 22 w 610"/>
                <a:gd name="T21" fmla="*/ 458 h 1104"/>
                <a:gd name="T22" fmla="*/ 46 w 610"/>
                <a:gd name="T23" fmla="*/ 447 h 1104"/>
                <a:gd name="T24" fmla="*/ 68 w 610"/>
                <a:gd name="T25" fmla="*/ 447 h 1104"/>
                <a:gd name="T26" fmla="*/ 88 w 610"/>
                <a:gd name="T27" fmla="*/ 447 h 1104"/>
                <a:gd name="T28" fmla="*/ 100 w 610"/>
                <a:gd name="T29" fmla="*/ 446 h 1104"/>
                <a:gd name="T30" fmla="*/ 98 w 610"/>
                <a:gd name="T31" fmla="*/ 489 h 1104"/>
                <a:gd name="T32" fmla="*/ 90 w 610"/>
                <a:gd name="T33" fmla="*/ 618 h 1104"/>
                <a:gd name="T34" fmla="*/ 81 w 610"/>
                <a:gd name="T35" fmla="*/ 902 h 1104"/>
                <a:gd name="T36" fmla="*/ 68 w 610"/>
                <a:gd name="T37" fmla="*/ 1020 h 1104"/>
                <a:gd name="T38" fmla="*/ 75 w 610"/>
                <a:gd name="T39" fmla="*/ 1077 h 1104"/>
                <a:gd name="T40" fmla="*/ 108 w 610"/>
                <a:gd name="T41" fmla="*/ 1079 h 1104"/>
                <a:gd name="T42" fmla="*/ 139 w 610"/>
                <a:gd name="T43" fmla="*/ 1081 h 1104"/>
                <a:gd name="T44" fmla="*/ 163 w 610"/>
                <a:gd name="T45" fmla="*/ 1088 h 1104"/>
                <a:gd name="T46" fmla="*/ 218 w 610"/>
                <a:gd name="T47" fmla="*/ 1098 h 1104"/>
                <a:gd name="T48" fmla="*/ 256 w 610"/>
                <a:gd name="T49" fmla="*/ 1104 h 1104"/>
                <a:gd name="T50" fmla="*/ 295 w 610"/>
                <a:gd name="T51" fmla="*/ 1101 h 1104"/>
                <a:gd name="T52" fmla="*/ 352 w 610"/>
                <a:gd name="T53" fmla="*/ 1095 h 1104"/>
                <a:gd name="T54" fmla="*/ 376 w 610"/>
                <a:gd name="T55" fmla="*/ 1093 h 1104"/>
                <a:gd name="T56" fmla="*/ 421 w 610"/>
                <a:gd name="T57" fmla="*/ 1088 h 1104"/>
                <a:gd name="T58" fmla="*/ 462 w 610"/>
                <a:gd name="T59" fmla="*/ 1082 h 1104"/>
                <a:gd name="T60" fmla="*/ 513 w 610"/>
                <a:gd name="T61" fmla="*/ 743 h 1104"/>
                <a:gd name="T62" fmla="*/ 500 w 610"/>
                <a:gd name="T63" fmla="*/ 542 h 1104"/>
                <a:gd name="T64" fmla="*/ 512 w 610"/>
                <a:gd name="T65" fmla="*/ 469 h 1104"/>
                <a:gd name="T66" fmla="*/ 565 w 610"/>
                <a:gd name="T67" fmla="*/ 456 h 1104"/>
                <a:gd name="T68" fmla="*/ 577 w 610"/>
                <a:gd name="T69" fmla="*/ 452 h 1104"/>
                <a:gd name="T70" fmla="*/ 598 w 610"/>
                <a:gd name="T71" fmla="*/ 445 h 1104"/>
                <a:gd name="T72" fmla="*/ 610 w 610"/>
                <a:gd name="T73" fmla="*/ 435 h 1104"/>
                <a:gd name="T74" fmla="*/ 609 w 610"/>
                <a:gd name="T75" fmla="*/ 404 h 1104"/>
                <a:gd name="T76" fmla="*/ 594 w 610"/>
                <a:gd name="T77" fmla="*/ 324 h 1104"/>
                <a:gd name="T78" fmla="*/ 567 w 610"/>
                <a:gd name="T79" fmla="*/ 189 h 1104"/>
                <a:gd name="T80" fmla="*/ 556 w 610"/>
                <a:gd name="T81" fmla="*/ 141 h 1104"/>
                <a:gd name="T82" fmla="*/ 521 w 610"/>
                <a:gd name="T83" fmla="*/ 108 h 1104"/>
                <a:gd name="T84" fmla="*/ 484 w 610"/>
                <a:gd name="T85" fmla="*/ 78 h 1104"/>
                <a:gd name="T86" fmla="*/ 358 w 610"/>
                <a:gd name="T87" fmla="*/ 42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10"/>
                <a:gd name="T133" fmla="*/ 0 h 1104"/>
                <a:gd name="T134" fmla="*/ 610 w 610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10" h="1104">
                  <a:moveTo>
                    <a:pt x="216" y="0"/>
                  </a:moveTo>
                  <a:lnTo>
                    <a:pt x="215" y="1"/>
                  </a:lnTo>
                  <a:lnTo>
                    <a:pt x="211" y="4"/>
                  </a:lnTo>
                  <a:lnTo>
                    <a:pt x="205" y="8"/>
                  </a:lnTo>
                  <a:lnTo>
                    <a:pt x="199" y="13"/>
                  </a:lnTo>
                  <a:lnTo>
                    <a:pt x="193" y="19"/>
                  </a:lnTo>
                  <a:lnTo>
                    <a:pt x="187" y="24"/>
                  </a:lnTo>
                  <a:lnTo>
                    <a:pt x="181" y="29"/>
                  </a:lnTo>
                  <a:lnTo>
                    <a:pt x="176" y="32"/>
                  </a:lnTo>
                  <a:lnTo>
                    <a:pt x="169" y="36"/>
                  </a:lnTo>
                  <a:lnTo>
                    <a:pt x="157" y="41"/>
                  </a:lnTo>
                  <a:lnTo>
                    <a:pt x="141" y="49"/>
                  </a:lnTo>
                  <a:lnTo>
                    <a:pt x="123" y="56"/>
                  </a:lnTo>
                  <a:lnTo>
                    <a:pt x="105" y="64"/>
                  </a:lnTo>
                  <a:lnTo>
                    <a:pt x="88" y="73"/>
                  </a:lnTo>
                  <a:lnTo>
                    <a:pt x="74" y="80"/>
                  </a:lnTo>
                  <a:lnTo>
                    <a:pt x="66" y="86"/>
                  </a:lnTo>
                  <a:lnTo>
                    <a:pt x="59" y="97"/>
                  </a:lnTo>
                  <a:lnTo>
                    <a:pt x="52" y="114"/>
                  </a:lnTo>
                  <a:lnTo>
                    <a:pt x="43" y="137"/>
                  </a:lnTo>
                  <a:lnTo>
                    <a:pt x="36" y="162"/>
                  </a:lnTo>
                  <a:lnTo>
                    <a:pt x="29" y="186"/>
                  </a:lnTo>
                  <a:lnTo>
                    <a:pt x="23" y="208"/>
                  </a:lnTo>
                  <a:lnTo>
                    <a:pt x="20" y="224"/>
                  </a:lnTo>
                  <a:lnTo>
                    <a:pt x="19" y="231"/>
                  </a:lnTo>
                  <a:lnTo>
                    <a:pt x="17" y="255"/>
                  </a:lnTo>
                  <a:lnTo>
                    <a:pt x="10" y="301"/>
                  </a:lnTo>
                  <a:lnTo>
                    <a:pt x="3" y="344"/>
                  </a:lnTo>
                  <a:lnTo>
                    <a:pt x="0" y="364"/>
                  </a:lnTo>
                  <a:lnTo>
                    <a:pt x="10" y="464"/>
                  </a:lnTo>
                  <a:lnTo>
                    <a:pt x="11" y="463"/>
                  </a:lnTo>
                  <a:lnTo>
                    <a:pt x="16" y="461"/>
                  </a:lnTo>
                  <a:lnTo>
                    <a:pt x="22" y="458"/>
                  </a:lnTo>
                  <a:lnTo>
                    <a:pt x="30" y="454"/>
                  </a:lnTo>
                  <a:lnTo>
                    <a:pt x="38" y="451"/>
                  </a:lnTo>
                  <a:lnTo>
                    <a:pt x="46" y="447"/>
                  </a:lnTo>
                  <a:lnTo>
                    <a:pt x="55" y="446"/>
                  </a:lnTo>
                  <a:lnTo>
                    <a:pt x="62" y="446"/>
                  </a:lnTo>
                  <a:lnTo>
                    <a:pt x="68" y="447"/>
                  </a:lnTo>
                  <a:lnTo>
                    <a:pt x="74" y="447"/>
                  </a:lnTo>
                  <a:lnTo>
                    <a:pt x="82" y="447"/>
                  </a:lnTo>
                  <a:lnTo>
                    <a:pt x="88" y="447"/>
                  </a:lnTo>
                  <a:lnTo>
                    <a:pt x="93" y="447"/>
                  </a:lnTo>
                  <a:lnTo>
                    <a:pt x="97" y="446"/>
                  </a:lnTo>
                  <a:lnTo>
                    <a:pt x="100" y="446"/>
                  </a:lnTo>
                  <a:lnTo>
                    <a:pt x="101" y="446"/>
                  </a:lnTo>
                  <a:lnTo>
                    <a:pt x="99" y="468"/>
                  </a:lnTo>
                  <a:lnTo>
                    <a:pt x="98" y="489"/>
                  </a:lnTo>
                  <a:lnTo>
                    <a:pt x="95" y="536"/>
                  </a:lnTo>
                  <a:lnTo>
                    <a:pt x="92" y="586"/>
                  </a:lnTo>
                  <a:lnTo>
                    <a:pt x="90" y="618"/>
                  </a:lnTo>
                  <a:lnTo>
                    <a:pt x="88" y="679"/>
                  </a:lnTo>
                  <a:lnTo>
                    <a:pt x="85" y="791"/>
                  </a:lnTo>
                  <a:lnTo>
                    <a:pt x="81" y="902"/>
                  </a:lnTo>
                  <a:lnTo>
                    <a:pt x="78" y="958"/>
                  </a:lnTo>
                  <a:lnTo>
                    <a:pt x="73" y="980"/>
                  </a:lnTo>
                  <a:lnTo>
                    <a:pt x="68" y="1020"/>
                  </a:lnTo>
                  <a:lnTo>
                    <a:pt x="66" y="1057"/>
                  </a:lnTo>
                  <a:lnTo>
                    <a:pt x="69" y="1076"/>
                  </a:lnTo>
                  <a:lnTo>
                    <a:pt x="75" y="1077"/>
                  </a:lnTo>
                  <a:lnTo>
                    <a:pt x="84" y="1078"/>
                  </a:lnTo>
                  <a:lnTo>
                    <a:pt x="95" y="1079"/>
                  </a:lnTo>
                  <a:lnTo>
                    <a:pt x="108" y="1079"/>
                  </a:lnTo>
                  <a:lnTo>
                    <a:pt x="119" y="1079"/>
                  </a:lnTo>
                  <a:lnTo>
                    <a:pt x="131" y="1080"/>
                  </a:lnTo>
                  <a:lnTo>
                    <a:pt x="139" y="1081"/>
                  </a:lnTo>
                  <a:lnTo>
                    <a:pt x="144" y="1082"/>
                  </a:lnTo>
                  <a:lnTo>
                    <a:pt x="150" y="1085"/>
                  </a:lnTo>
                  <a:lnTo>
                    <a:pt x="163" y="1088"/>
                  </a:lnTo>
                  <a:lnTo>
                    <a:pt x="181" y="1091"/>
                  </a:lnTo>
                  <a:lnTo>
                    <a:pt x="199" y="1095"/>
                  </a:lnTo>
                  <a:lnTo>
                    <a:pt x="218" y="1098"/>
                  </a:lnTo>
                  <a:lnTo>
                    <a:pt x="236" y="1101"/>
                  </a:lnTo>
                  <a:lnTo>
                    <a:pt x="249" y="1103"/>
                  </a:lnTo>
                  <a:lnTo>
                    <a:pt x="256" y="1104"/>
                  </a:lnTo>
                  <a:lnTo>
                    <a:pt x="264" y="1104"/>
                  </a:lnTo>
                  <a:lnTo>
                    <a:pt x="277" y="1102"/>
                  </a:lnTo>
                  <a:lnTo>
                    <a:pt x="295" y="1101"/>
                  </a:lnTo>
                  <a:lnTo>
                    <a:pt x="315" y="1098"/>
                  </a:lnTo>
                  <a:lnTo>
                    <a:pt x="334" y="1096"/>
                  </a:lnTo>
                  <a:lnTo>
                    <a:pt x="352" y="1095"/>
                  </a:lnTo>
                  <a:lnTo>
                    <a:pt x="365" y="1093"/>
                  </a:lnTo>
                  <a:lnTo>
                    <a:pt x="371" y="1093"/>
                  </a:lnTo>
                  <a:lnTo>
                    <a:pt x="376" y="1093"/>
                  </a:lnTo>
                  <a:lnTo>
                    <a:pt x="388" y="1091"/>
                  </a:lnTo>
                  <a:lnTo>
                    <a:pt x="403" y="1090"/>
                  </a:lnTo>
                  <a:lnTo>
                    <a:pt x="421" y="1088"/>
                  </a:lnTo>
                  <a:lnTo>
                    <a:pt x="437" y="1086"/>
                  </a:lnTo>
                  <a:lnTo>
                    <a:pt x="452" y="1085"/>
                  </a:lnTo>
                  <a:lnTo>
                    <a:pt x="462" y="1082"/>
                  </a:lnTo>
                  <a:lnTo>
                    <a:pt x="467" y="1082"/>
                  </a:lnTo>
                  <a:lnTo>
                    <a:pt x="531" y="1085"/>
                  </a:lnTo>
                  <a:lnTo>
                    <a:pt x="513" y="743"/>
                  </a:lnTo>
                  <a:lnTo>
                    <a:pt x="510" y="707"/>
                  </a:lnTo>
                  <a:lnTo>
                    <a:pt x="505" y="624"/>
                  </a:lnTo>
                  <a:lnTo>
                    <a:pt x="500" y="542"/>
                  </a:lnTo>
                  <a:lnTo>
                    <a:pt x="501" y="503"/>
                  </a:lnTo>
                  <a:lnTo>
                    <a:pt x="506" y="490"/>
                  </a:lnTo>
                  <a:lnTo>
                    <a:pt x="512" y="469"/>
                  </a:lnTo>
                  <a:lnTo>
                    <a:pt x="517" y="450"/>
                  </a:lnTo>
                  <a:lnTo>
                    <a:pt x="519" y="440"/>
                  </a:lnTo>
                  <a:lnTo>
                    <a:pt x="565" y="456"/>
                  </a:lnTo>
                  <a:lnTo>
                    <a:pt x="566" y="456"/>
                  </a:lnTo>
                  <a:lnTo>
                    <a:pt x="571" y="454"/>
                  </a:lnTo>
                  <a:lnTo>
                    <a:pt x="577" y="452"/>
                  </a:lnTo>
                  <a:lnTo>
                    <a:pt x="584" y="450"/>
                  </a:lnTo>
                  <a:lnTo>
                    <a:pt x="591" y="447"/>
                  </a:lnTo>
                  <a:lnTo>
                    <a:pt x="598" y="445"/>
                  </a:lnTo>
                  <a:lnTo>
                    <a:pt x="604" y="443"/>
                  </a:lnTo>
                  <a:lnTo>
                    <a:pt x="607" y="442"/>
                  </a:lnTo>
                  <a:lnTo>
                    <a:pt x="610" y="435"/>
                  </a:lnTo>
                  <a:lnTo>
                    <a:pt x="610" y="422"/>
                  </a:lnTo>
                  <a:lnTo>
                    <a:pt x="610" y="409"/>
                  </a:lnTo>
                  <a:lnTo>
                    <a:pt x="609" y="404"/>
                  </a:lnTo>
                  <a:lnTo>
                    <a:pt x="607" y="393"/>
                  </a:lnTo>
                  <a:lnTo>
                    <a:pt x="602" y="364"/>
                  </a:lnTo>
                  <a:lnTo>
                    <a:pt x="594" y="324"/>
                  </a:lnTo>
                  <a:lnTo>
                    <a:pt x="584" y="278"/>
                  </a:lnTo>
                  <a:lnTo>
                    <a:pt x="575" y="231"/>
                  </a:lnTo>
                  <a:lnTo>
                    <a:pt x="567" y="189"/>
                  </a:lnTo>
                  <a:lnTo>
                    <a:pt x="561" y="159"/>
                  </a:lnTo>
                  <a:lnTo>
                    <a:pt x="559" y="147"/>
                  </a:lnTo>
                  <a:lnTo>
                    <a:pt x="556" y="141"/>
                  </a:lnTo>
                  <a:lnTo>
                    <a:pt x="547" y="133"/>
                  </a:lnTo>
                  <a:lnTo>
                    <a:pt x="534" y="122"/>
                  </a:lnTo>
                  <a:lnTo>
                    <a:pt x="521" y="108"/>
                  </a:lnTo>
                  <a:lnTo>
                    <a:pt x="506" y="96"/>
                  </a:lnTo>
                  <a:lnTo>
                    <a:pt x="494" y="85"/>
                  </a:lnTo>
                  <a:lnTo>
                    <a:pt x="484" y="78"/>
                  </a:lnTo>
                  <a:lnTo>
                    <a:pt x="481" y="75"/>
                  </a:lnTo>
                  <a:lnTo>
                    <a:pt x="415" y="16"/>
                  </a:lnTo>
                  <a:lnTo>
                    <a:pt x="358" y="42"/>
                  </a:lnTo>
                  <a:lnTo>
                    <a:pt x="270" y="3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BFF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01" name="Rectangle 14"/>
            <p:cNvSpPr>
              <a:spLocks noChangeArrowheads="1"/>
            </p:cNvSpPr>
            <p:nvPr/>
          </p:nvSpPr>
          <p:spPr bwMode="auto">
            <a:xfrm>
              <a:off x="4471" y="2333"/>
              <a:ext cx="91" cy="93"/>
            </a:xfrm>
            <a:prstGeom prst="rect">
              <a:avLst/>
            </a:pr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0302" name="Rectangle 15"/>
            <p:cNvSpPr>
              <a:spLocks noChangeArrowheads="1"/>
            </p:cNvSpPr>
            <p:nvPr/>
          </p:nvSpPr>
          <p:spPr bwMode="auto">
            <a:xfrm>
              <a:off x="4217" y="2225"/>
              <a:ext cx="54" cy="72"/>
            </a:xfrm>
            <a:prstGeom prst="rect">
              <a:avLst/>
            </a:pr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0303" name="Rectangle 16"/>
            <p:cNvSpPr>
              <a:spLocks noChangeArrowheads="1"/>
            </p:cNvSpPr>
            <p:nvPr/>
          </p:nvSpPr>
          <p:spPr bwMode="auto">
            <a:xfrm>
              <a:off x="4299" y="2342"/>
              <a:ext cx="86" cy="82"/>
            </a:xfrm>
            <a:prstGeom prst="rect">
              <a:avLst/>
            </a:pr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0304" name="Freeform 17"/>
            <p:cNvSpPr>
              <a:spLocks/>
            </p:cNvSpPr>
            <p:nvPr/>
          </p:nvSpPr>
          <p:spPr bwMode="auto">
            <a:xfrm>
              <a:off x="3247" y="3436"/>
              <a:ext cx="1623" cy="312"/>
            </a:xfrm>
            <a:custGeom>
              <a:avLst/>
              <a:gdLst>
                <a:gd name="T0" fmla="*/ 402 w 1623"/>
                <a:gd name="T1" fmla="*/ 291 h 312"/>
                <a:gd name="T2" fmla="*/ 482 w 1623"/>
                <a:gd name="T3" fmla="*/ 298 h 312"/>
                <a:gd name="T4" fmla="*/ 566 w 1623"/>
                <a:gd name="T5" fmla="*/ 305 h 312"/>
                <a:gd name="T6" fmla="*/ 655 w 1623"/>
                <a:gd name="T7" fmla="*/ 309 h 312"/>
                <a:gd name="T8" fmla="*/ 748 w 1623"/>
                <a:gd name="T9" fmla="*/ 312 h 312"/>
                <a:gd name="T10" fmla="*/ 852 w 1623"/>
                <a:gd name="T11" fmla="*/ 312 h 312"/>
                <a:gd name="T12" fmla="*/ 968 w 1623"/>
                <a:gd name="T13" fmla="*/ 309 h 312"/>
                <a:gd name="T14" fmla="*/ 1080 w 1623"/>
                <a:gd name="T15" fmla="*/ 304 h 312"/>
                <a:gd name="T16" fmla="*/ 1185 w 1623"/>
                <a:gd name="T17" fmla="*/ 294 h 312"/>
                <a:gd name="T18" fmla="*/ 1281 w 1623"/>
                <a:gd name="T19" fmla="*/ 283 h 312"/>
                <a:gd name="T20" fmla="*/ 1368 w 1623"/>
                <a:gd name="T21" fmla="*/ 269 h 312"/>
                <a:gd name="T22" fmla="*/ 1450 w 1623"/>
                <a:gd name="T23" fmla="*/ 253 h 312"/>
                <a:gd name="T24" fmla="*/ 1518 w 1623"/>
                <a:gd name="T25" fmla="*/ 233 h 312"/>
                <a:gd name="T26" fmla="*/ 1570 w 1623"/>
                <a:gd name="T27" fmla="*/ 211 h 312"/>
                <a:gd name="T28" fmla="*/ 1605 w 1623"/>
                <a:gd name="T29" fmla="*/ 188 h 312"/>
                <a:gd name="T30" fmla="*/ 1622 w 1623"/>
                <a:gd name="T31" fmla="*/ 164 h 312"/>
                <a:gd name="T32" fmla="*/ 1619 w 1623"/>
                <a:gd name="T33" fmla="*/ 140 h 312"/>
                <a:gd name="T34" fmla="*/ 1597 w 1623"/>
                <a:gd name="T35" fmla="*/ 116 h 312"/>
                <a:gd name="T36" fmla="*/ 1559 w 1623"/>
                <a:gd name="T37" fmla="*/ 95 h 312"/>
                <a:gd name="T38" fmla="*/ 1505 w 1623"/>
                <a:gd name="T39" fmla="*/ 75 h 312"/>
                <a:gd name="T40" fmla="*/ 1438 w 1623"/>
                <a:gd name="T41" fmla="*/ 57 h 312"/>
                <a:gd name="T42" fmla="*/ 1358 w 1623"/>
                <a:gd name="T43" fmla="*/ 40 h 312"/>
                <a:gd name="T44" fmla="*/ 1265 w 1623"/>
                <a:gd name="T45" fmla="*/ 27 h 312"/>
                <a:gd name="T46" fmla="*/ 1163 w 1623"/>
                <a:gd name="T47" fmla="*/ 15 h 312"/>
                <a:gd name="T48" fmla="*/ 1053 w 1623"/>
                <a:gd name="T49" fmla="*/ 7 h 312"/>
                <a:gd name="T50" fmla="*/ 935 w 1623"/>
                <a:gd name="T51" fmla="*/ 2 h 312"/>
                <a:gd name="T52" fmla="*/ 811 w 1623"/>
                <a:gd name="T53" fmla="*/ 0 h 312"/>
                <a:gd name="T54" fmla="*/ 688 w 1623"/>
                <a:gd name="T55" fmla="*/ 2 h 312"/>
                <a:gd name="T56" fmla="*/ 570 w 1623"/>
                <a:gd name="T57" fmla="*/ 7 h 312"/>
                <a:gd name="T58" fmla="*/ 460 w 1623"/>
                <a:gd name="T59" fmla="*/ 15 h 312"/>
                <a:gd name="T60" fmla="*/ 358 w 1623"/>
                <a:gd name="T61" fmla="*/ 27 h 312"/>
                <a:gd name="T62" fmla="*/ 265 w 1623"/>
                <a:gd name="T63" fmla="*/ 40 h 312"/>
                <a:gd name="T64" fmla="*/ 185 w 1623"/>
                <a:gd name="T65" fmla="*/ 57 h 312"/>
                <a:gd name="T66" fmla="*/ 118 w 1623"/>
                <a:gd name="T67" fmla="*/ 75 h 312"/>
                <a:gd name="T68" fmla="*/ 63 w 1623"/>
                <a:gd name="T69" fmla="*/ 95 h 312"/>
                <a:gd name="T70" fmla="*/ 26 w 1623"/>
                <a:gd name="T71" fmla="*/ 116 h 312"/>
                <a:gd name="T72" fmla="*/ 4 w 1623"/>
                <a:gd name="T73" fmla="*/ 140 h 312"/>
                <a:gd name="T74" fmla="*/ 2 w 1623"/>
                <a:gd name="T75" fmla="*/ 166 h 312"/>
                <a:gd name="T76" fmla="*/ 25 w 1623"/>
                <a:gd name="T77" fmla="*/ 194 h 312"/>
                <a:gd name="T78" fmla="*/ 75 w 1623"/>
                <a:gd name="T79" fmla="*/ 221 h 312"/>
                <a:gd name="T80" fmla="*/ 147 w 1623"/>
                <a:gd name="T81" fmla="*/ 245 h 312"/>
                <a:gd name="T82" fmla="*/ 240 w 1623"/>
                <a:gd name="T83" fmla="*/ 267 h 312"/>
                <a:gd name="T84" fmla="*/ 352 w 1623"/>
                <a:gd name="T85" fmla="*/ 285 h 3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3"/>
                <a:gd name="T130" fmla="*/ 0 h 312"/>
                <a:gd name="T131" fmla="*/ 1623 w 1623"/>
                <a:gd name="T132" fmla="*/ 312 h 31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3" h="312">
                  <a:moveTo>
                    <a:pt x="352" y="285"/>
                  </a:moveTo>
                  <a:lnTo>
                    <a:pt x="377" y="288"/>
                  </a:lnTo>
                  <a:lnTo>
                    <a:pt x="402" y="291"/>
                  </a:lnTo>
                  <a:lnTo>
                    <a:pt x="428" y="293"/>
                  </a:lnTo>
                  <a:lnTo>
                    <a:pt x="455" y="296"/>
                  </a:lnTo>
                  <a:lnTo>
                    <a:pt x="482" y="298"/>
                  </a:lnTo>
                  <a:lnTo>
                    <a:pt x="510" y="301"/>
                  </a:lnTo>
                  <a:lnTo>
                    <a:pt x="538" y="303"/>
                  </a:lnTo>
                  <a:lnTo>
                    <a:pt x="566" y="305"/>
                  </a:lnTo>
                  <a:lnTo>
                    <a:pt x="595" y="307"/>
                  </a:lnTo>
                  <a:lnTo>
                    <a:pt x="625" y="308"/>
                  </a:lnTo>
                  <a:lnTo>
                    <a:pt x="655" y="309"/>
                  </a:lnTo>
                  <a:lnTo>
                    <a:pt x="686" y="310"/>
                  </a:lnTo>
                  <a:lnTo>
                    <a:pt x="717" y="311"/>
                  </a:lnTo>
                  <a:lnTo>
                    <a:pt x="748" y="312"/>
                  </a:lnTo>
                  <a:lnTo>
                    <a:pt x="779" y="312"/>
                  </a:lnTo>
                  <a:lnTo>
                    <a:pt x="811" y="312"/>
                  </a:lnTo>
                  <a:lnTo>
                    <a:pt x="852" y="312"/>
                  </a:lnTo>
                  <a:lnTo>
                    <a:pt x="892" y="311"/>
                  </a:lnTo>
                  <a:lnTo>
                    <a:pt x="930" y="310"/>
                  </a:lnTo>
                  <a:lnTo>
                    <a:pt x="968" y="309"/>
                  </a:lnTo>
                  <a:lnTo>
                    <a:pt x="1007" y="308"/>
                  </a:lnTo>
                  <a:lnTo>
                    <a:pt x="1043" y="306"/>
                  </a:lnTo>
                  <a:lnTo>
                    <a:pt x="1080" y="304"/>
                  </a:lnTo>
                  <a:lnTo>
                    <a:pt x="1116" y="301"/>
                  </a:lnTo>
                  <a:lnTo>
                    <a:pt x="1151" y="297"/>
                  </a:lnTo>
                  <a:lnTo>
                    <a:pt x="1185" y="294"/>
                  </a:lnTo>
                  <a:lnTo>
                    <a:pt x="1218" y="291"/>
                  </a:lnTo>
                  <a:lnTo>
                    <a:pt x="1249" y="287"/>
                  </a:lnTo>
                  <a:lnTo>
                    <a:pt x="1281" y="283"/>
                  </a:lnTo>
                  <a:lnTo>
                    <a:pt x="1311" y="279"/>
                  </a:lnTo>
                  <a:lnTo>
                    <a:pt x="1340" y="275"/>
                  </a:lnTo>
                  <a:lnTo>
                    <a:pt x="1368" y="269"/>
                  </a:lnTo>
                  <a:lnTo>
                    <a:pt x="1397" y="264"/>
                  </a:lnTo>
                  <a:lnTo>
                    <a:pt x="1424" y="258"/>
                  </a:lnTo>
                  <a:lnTo>
                    <a:pt x="1450" y="253"/>
                  </a:lnTo>
                  <a:lnTo>
                    <a:pt x="1474" y="246"/>
                  </a:lnTo>
                  <a:lnTo>
                    <a:pt x="1497" y="239"/>
                  </a:lnTo>
                  <a:lnTo>
                    <a:pt x="1518" y="233"/>
                  </a:lnTo>
                  <a:lnTo>
                    <a:pt x="1536" y="226"/>
                  </a:lnTo>
                  <a:lnTo>
                    <a:pt x="1554" y="218"/>
                  </a:lnTo>
                  <a:lnTo>
                    <a:pt x="1570" y="211"/>
                  </a:lnTo>
                  <a:lnTo>
                    <a:pt x="1583" y="204"/>
                  </a:lnTo>
                  <a:lnTo>
                    <a:pt x="1596" y="196"/>
                  </a:lnTo>
                  <a:lnTo>
                    <a:pt x="1605" y="188"/>
                  </a:lnTo>
                  <a:lnTo>
                    <a:pt x="1612" y="181"/>
                  </a:lnTo>
                  <a:lnTo>
                    <a:pt x="1619" y="173"/>
                  </a:lnTo>
                  <a:lnTo>
                    <a:pt x="1622" y="164"/>
                  </a:lnTo>
                  <a:lnTo>
                    <a:pt x="1623" y="156"/>
                  </a:lnTo>
                  <a:lnTo>
                    <a:pt x="1622" y="148"/>
                  </a:lnTo>
                  <a:lnTo>
                    <a:pt x="1619" y="140"/>
                  </a:lnTo>
                  <a:lnTo>
                    <a:pt x="1613" y="132"/>
                  </a:lnTo>
                  <a:lnTo>
                    <a:pt x="1606" y="125"/>
                  </a:lnTo>
                  <a:lnTo>
                    <a:pt x="1597" y="116"/>
                  </a:lnTo>
                  <a:lnTo>
                    <a:pt x="1586" y="109"/>
                  </a:lnTo>
                  <a:lnTo>
                    <a:pt x="1574" y="102"/>
                  </a:lnTo>
                  <a:lnTo>
                    <a:pt x="1559" y="95"/>
                  </a:lnTo>
                  <a:lnTo>
                    <a:pt x="1543" y="88"/>
                  </a:lnTo>
                  <a:lnTo>
                    <a:pt x="1525" y="81"/>
                  </a:lnTo>
                  <a:lnTo>
                    <a:pt x="1505" y="75"/>
                  </a:lnTo>
                  <a:lnTo>
                    <a:pt x="1484" y="68"/>
                  </a:lnTo>
                  <a:lnTo>
                    <a:pt x="1462" y="62"/>
                  </a:lnTo>
                  <a:lnTo>
                    <a:pt x="1438" y="57"/>
                  </a:lnTo>
                  <a:lnTo>
                    <a:pt x="1412" y="51"/>
                  </a:lnTo>
                  <a:lnTo>
                    <a:pt x="1386" y="46"/>
                  </a:lnTo>
                  <a:lnTo>
                    <a:pt x="1358" y="40"/>
                  </a:lnTo>
                  <a:lnTo>
                    <a:pt x="1327" y="35"/>
                  </a:lnTo>
                  <a:lnTo>
                    <a:pt x="1297" y="31"/>
                  </a:lnTo>
                  <a:lnTo>
                    <a:pt x="1265" y="27"/>
                  </a:lnTo>
                  <a:lnTo>
                    <a:pt x="1233" y="23"/>
                  </a:lnTo>
                  <a:lnTo>
                    <a:pt x="1198" y="18"/>
                  </a:lnTo>
                  <a:lnTo>
                    <a:pt x="1163" y="15"/>
                  </a:lnTo>
                  <a:lnTo>
                    <a:pt x="1128" y="12"/>
                  </a:lnTo>
                  <a:lnTo>
                    <a:pt x="1090" y="9"/>
                  </a:lnTo>
                  <a:lnTo>
                    <a:pt x="1053" y="7"/>
                  </a:lnTo>
                  <a:lnTo>
                    <a:pt x="1014" y="5"/>
                  </a:lnTo>
                  <a:lnTo>
                    <a:pt x="975" y="3"/>
                  </a:lnTo>
                  <a:lnTo>
                    <a:pt x="935" y="2"/>
                  </a:lnTo>
                  <a:lnTo>
                    <a:pt x="895" y="1"/>
                  </a:lnTo>
                  <a:lnTo>
                    <a:pt x="853" y="0"/>
                  </a:lnTo>
                  <a:lnTo>
                    <a:pt x="811" y="0"/>
                  </a:lnTo>
                  <a:lnTo>
                    <a:pt x="770" y="0"/>
                  </a:lnTo>
                  <a:lnTo>
                    <a:pt x="728" y="1"/>
                  </a:lnTo>
                  <a:lnTo>
                    <a:pt x="688" y="2"/>
                  </a:lnTo>
                  <a:lnTo>
                    <a:pt x="648" y="3"/>
                  </a:lnTo>
                  <a:lnTo>
                    <a:pt x="609" y="5"/>
                  </a:lnTo>
                  <a:lnTo>
                    <a:pt x="570" y="7"/>
                  </a:lnTo>
                  <a:lnTo>
                    <a:pt x="533" y="9"/>
                  </a:lnTo>
                  <a:lnTo>
                    <a:pt x="495" y="12"/>
                  </a:lnTo>
                  <a:lnTo>
                    <a:pt x="460" y="15"/>
                  </a:lnTo>
                  <a:lnTo>
                    <a:pt x="424" y="18"/>
                  </a:lnTo>
                  <a:lnTo>
                    <a:pt x="390" y="23"/>
                  </a:lnTo>
                  <a:lnTo>
                    <a:pt x="358" y="27"/>
                  </a:lnTo>
                  <a:lnTo>
                    <a:pt x="326" y="31"/>
                  </a:lnTo>
                  <a:lnTo>
                    <a:pt x="295" y="35"/>
                  </a:lnTo>
                  <a:lnTo>
                    <a:pt x="265" y="40"/>
                  </a:lnTo>
                  <a:lnTo>
                    <a:pt x="237" y="46"/>
                  </a:lnTo>
                  <a:lnTo>
                    <a:pt x="211" y="51"/>
                  </a:lnTo>
                  <a:lnTo>
                    <a:pt x="185" y="57"/>
                  </a:lnTo>
                  <a:lnTo>
                    <a:pt x="161" y="62"/>
                  </a:lnTo>
                  <a:lnTo>
                    <a:pt x="138" y="68"/>
                  </a:lnTo>
                  <a:lnTo>
                    <a:pt x="118" y="75"/>
                  </a:lnTo>
                  <a:lnTo>
                    <a:pt x="98" y="81"/>
                  </a:lnTo>
                  <a:lnTo>
                    <a:pt x="80" y="88"/>
                  </a:lnTo>
                  <a:lnTo>
                    <a:pt x="63" y="95"/>
                  </a:lnTo>
                  <a:lnTo>
                    <a:pt x="49" y="102"/>
                  </a:lnTo>
                  <a:lnTo>
                    <a:pt x="36" y="109"/>
                  </a:lnTo>
                  <a:lnTo>
                    <a:pt x="26" y="116"/>
                  </a:lnTo>
                  <a:lnTo>
                    <a:pt x="17" y="125"/>
                  </a:lnTo>
                  <a:lnTo>
                    <a:pt x="9" y="132"/>
                  </a:lnTo>
                  <a:lnTo>
                    <a:pt x="4" y="140"/>
                  </a:lnTo>
                  <a:lnTo>
                    <a:pt x="1" y="148"/>
                  </a:lnTo>
                  <a:lnTo>
                    <a:pt x="0" y="156"/>
                  </a:lnTo>
                  <a:lnTo>
                    <a:pt x="2" y="166"/>
                  </a:lnTo>
                  <a:lnTo>
                    <a:pt x="6" y="176"/>
                  </a:lnTo>
                  <a:lnTo>
                    <a:pt x="15" y="185"/>
                  </a:lnTo>
                  <a:lnTo>
                    <a:pt x="25" y="194"/>
                  </a:lnTo>
                  <a:lnTo>
                    <a:pt x="38" y="204"/>
                  </a:lnTo>
                  <a:lnTo>
                    <a:pt x="55" y="213"/>
                  </a:lnTo>
                  <a:lnTo>
                    <a:pt x="75" y="221"/>
                  </a:lnTo>
                  <a:lnTo>
                    <a:pt x="97" y="230"/>
                  </a:lnTo>
                  <a:lnTo>
                    <a:pt x="121" y="238"/>
                  </a:lnTo>
                  <a:lnTo>
                    <a:pt x="147" y="245"/>
                  </a:lnTo>
                  <a:lnTo>
                    <a:pt x="176" y="254"/>
                  </a:lnTo>
                  <a:lnTo>
                    <a:pt x="207" y="260"/>
                  </a:lnTo>
                  <a:lnTo>
                    <a:pt x="240" y="267"/>
                  </a:lnTo>
                  <a:lnTo>
                    <a:pt x="276" y="273"/>
                  </a:lnTo>
                  <a:lnTo>
                    <a:pt x="313" y="280"/>
                  </a:lnTo>
                  <a:lnTo>
                    <a:pt x="352" y="285"/>
                  </a:lnTo>
                  <a:close/>
                </a:path>
              </a:pathLst>
            </a:custGeom>
            <a:solidFill>
              <a:srgbClr val="DD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05" name="Freeform 18"/>
            <p:cNvSpPr>
              <a:spLocks/>
            </p:cNvSpPr>
            <p:nvPr/>
          </p:nvSpPr>
          <p:spPr bwMode="auto">
            <a:xfrm>
              <a:off x="3532" y="3534"/>
              <a:ext cx="153" cy="98"/>
            </a:xfrm>
            <a:custGeom>
              <a:avLst/>
              <a:gdLst>
                <a:gd name="T0" fmla="*/ 25 w 153"/>
                <a:gd name="T1" fmla="*/ 0 h 98"/>
                <a:gd name="T2" fmla="*/ 20 w 153"/>
                <a:gd name="T3" fmla="*/ 13 h 98"/>
                <a:gd name="T4" fmla="*/ 10 w 153"/>
                <a:gd name="T5" fmla="*/ 35 h 98"/>
                <a:gd name="T6" fmla="*/ 2 w 153"/>
                <a:gd name="T7" fmla="*/ 56 h 98"/>
                <a:gd name="T8" fmla="*/ 0 w 153"/>
                <a:gd name="T9" fmla="*/ 68 h 98"/>
                <a:gd name="T10" fmla="*/ 2 w 153"/>
                <a:gd name="T11" fmla="*/ 73 h 98"/>
                <a:gd name="T12" fmla="*/ 4 w 153"/>
                <a:gd name="T13" fmla="*/ 81 h 98"/>
                <a:gd name="T14" fmla="*/ 7 w 153"/>
                <a:gd name="T15" fmla="*/ 87 h 98"/>
                <a:gd name="T16" fmla="*/ 15 w 153"/>
                <a:gd name="T17" fmla="*/ 92 h 98"/>
                <a:gd name="T18" fmla="*/ 21 w 153"/>
                <a:gd name="T19" fmla="*/ 93 h 98"/>
                <a:gd name="T20" fmla="*/ 29 w 153"/>
                <a:gd name="T21" fmla="*/ 95 h 98"/>
                <a:gd name="T22" fmla="*/ 39 w 153"/>
                <a:gd name="T23" fmla="*/ 96 h 98"/>
                <a:gd name="T24" fmla="*/ 50 w 153"/>
                <a:gd name="T25" fmla="*/ 96 h 98"/>
                <a:gd name="T26" fmla="*/ 59 w 153"/>
                <a:gd name="T27" fmla="*/ 97 h 98"/>
                <a:gd name="T28" fmla="*/ 69 w 153"/>
                <a:gd name="T29" fmla="*/ 98 h 98"/>
                <a:gd name="T30" fmla="*/ 76 w 153"/>
                <a:gd name="T31" fmla="*/ 98 h 98"/>
                <a:gd name="T32" fmla="*/ 81 w 153"/>
                <a:gd name="T33" fmla="*/ 98 h 98"/>
                <a:gd name="T34" fmla="*/ 85 w 153"/>
                <a:gd name="T35" fmla="*/ 98 h 98"/>
                <a:gd name="T36" fmla="*/ 94 w 153"/>
                <a:gd name="T37" fmla="*/ 96 h 98"/>
                <a:gd name="T38" fmla="*/ 103 w 153"/>
                <a:gd name="T39" fmla="*/ 95 h 98"/>
                <a:gd name="T40" fmla="*/ 113 w 153"/>
                <a:gd name="T41" fmla="*/ 93 h 98"/>
                <a:gd name="T42" fmla="*/ 124 w 153"/>
                <a:gd name="T43" fmla="*/ 91 h 98"/>
                <a:gd name="T44" fmla="*/ 132 w 153"/>
                <a:gd name="T45" fmla="*/ 90 h 98"/>
                <a:gd name="T46" fmla="*/ 138 w 153"/>
                <a:gd name="T47" fmla="*/ 88 h 98"/>
                <a:gd name="T48" fmla="*/ 140 w 153"/>
                <a:gd name="T49" fmla="*/ 88 h 98"/>
                <a:gd name="T50" fmla="*/ 153 w 153"/>
                <a:gd name="T51" fmla="*/ 64 h 98"/>
                <a:gd name="T52" fmla="*/ 143 w 153"/>
                <a:gd name="T53" fmla="*/ 10 h 98"/>
                <a:gd name="T54" fmla="*/ 25 w 153"/>
                <a:gd name="T55" fmla="*/ 0 h 9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53"/>
                <a:gd name="T85" fmla="*/ 0 h 98"/>
                <a:gd name="T86" fmla="*/ 153 w 153"/>
                <a:gd name="T87" fmla="*/ 98 h 9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53" h="98">
                  <a:moveTo>
                    <a:pt x="25" y="0"/>
                  </a:moveTo>
                  <a:lnTo>
                    <a:pt x="20" y="13"/>
                  </a:lnTo>
                  <a:lnTo>
                    <a:pt x="10" y="35"/>
                  </a:lnTo>
                  <a:lnTo>
                    <a:pt x="2" y="56"/>
                  </a:lnTo>
                  <a:lnTo>
                    <a:pt x="0" y="68"/>
                  </a:lnTo>
                  <a:lnTo>
                    <a:pt x="2" y="73"/>
                  </a:lnTo>
                  <a:lnTo>
                    <a:pt x="4" y="81"/>
                  </a:lnTo>
                  <a:lnTo>
                    <a:pt x="7" y="87"/>
                  </a:lnTo>
                  <a:lnTo>
                    <a:pt x="15" y="92"/>
                  </a:lnTo>
                  <a:lnTo>
                    <a:pt x="21" y="93"/>
                  </a:lnTo>
                  <a:lnTo>
                    <a:pt x="29" y="95"/>
                  </a:lnTo>
                  <a:lnTo>
                    <a:pt x="39" y="96"/>
                  </a:lnTo>
                  <a:lnTo>
                    <a:pt x="50" y="96"/>
                  </a:lnTo>
                  <a:lnTo>
                    <a:pt x="59" y="97"/>
                  </a:lnTo>
                  <a:lnTo>
                    <a:pt x="69" y="98"/>
                  </a:lnTo>
                  <a:lnTo>
                    <a:pt x="76" y="98"/>
                  </a:lnTo>
                  <a:lnTo>
                    <a:pt x="81" y="98"/>
                  </a:lnTo>
                  <a:lnTo>
                    <a:pt x="85" y="98"/>
                  </a:lnTo>
                  <a:lnTo>
                    <a:pt x="94" y="96"/>
                  </a:lnTo>
                  <a:lnTo>
                    <a:pt x="103" y="95"/>
                  </a:lnTo>
                  <a:lnTo>
                    <a:pt x="113" y="93"/>
                  </a:lnTo>
                  <a:lnTo>
                    <a:pt x="124" y="91"/>
                  </a:lnTo>
                  <a:lnTo>
                    <a:pt x="132" y="90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53" y="64"/>
                  </a:lnTo>
                  <a:lnTo>
                    <a:pt x="143" y="1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06" name="Freeform 19"/>
            <p:cNvSpPr>
              <a:spLocks/>
            </p:cNvSpPr>
            <p:nvPr/>
          </p:nvSpPr>
          <p:spPr bwMode="auto">
            <a:xfrm>
              <a:off x="3761" y="3508"/>
              <a:ext cx="239" cy="92"/>
            </a:xfrm>
            <a:custGeom>
              <a:avLst/>
              <a:gdLst>
                <a:gd name="T0" fmla="*/ 0 w 239"/>
                <a:gd name="T1" fmla="*/ 4 h 92"/>
                <a:gd name="T2" fmla="*/ 0 w 239"/>
                <a:gd name="T3" fmla="*/ 68 h 92"/>
                <a:gd name="T4" fmla="*/ 24 w 239"/>
                <a:gd name="T5" fmla="*/ 78 h 92"/>
                <a:gd name="T6" fmla="*/ 66 w 239"/>
                <a:gd name="T7" fmla="*/ 82 h 92"/>
                <a:gd name="T8" fmla="*/ 82 w 239"/>
                <a:gd name="T9" fmla="*/ 68 h 92"/>
                <a:gd name="T10" fmla="*/ 85 w 239"/>
                <a:gd name="T11" fmla="*/ 70 h 92"/>
                <a:gd name="T12" fmla="*/ 94 w 239"/>
                <a:gd name="T13" fmla="*/ 76 h 92"/>
                <a:gd name="T14" fmla="*/ 104 w 239"/>
                <a:gd name="T15" fmla="*/ 81 h 92"/>
                <a:gd name="T16" fmla="*/ 112 w 239"/>
                <a:gd name="T17" fmla="*/ 84 h 92"/>
                <a:gd name="T18" fmla="*/ 118 w 239"/>
                <a:gd name="T19" fmla="*/ 85 h 92"/>
                <a:gd name="T20" fmla="*/ 129 w 239"/>
                <a:gd name="T21" fmla="*/ 86 h 92"/>
                <a:gd name="T22" fmla="*/ 141 w 239"/>
                <a:gd name="T23" fmla="*/ 87 h 92"/>
                <a:gd name="T24" fmla="*/ 156 w 239"/>
                <a:gd name="T25" fmla="*/ 89 h 92"/>
                <a:gd name="T26" fmla="*/ 169 w 239"/>
                <a:gd name="T27" fmla="*/ 90 h 92"/>
                <a:gd name="T28" fmla="*/ 181 w 239"/>
                <a:gd name="T29" fmla="*/ 91 h 92"/>
                <a:gd name="T30" fmla="*/ 188 w 239"/>
                <a:gd name="T31" fmla="*/ 92 h 92"/>
                <a:gd name="T32" fmla="*/ 191 w 239"/>
                <a:gd name="T33" fmla="*/ 92 h 92"/>
                <a:gd name="T34" fmla="*/ 239 w 239"/>
                <a:gd name="T35" fmla="*/ 78 h 92"/>
                <a:gd name="T36" fmla="*/ 235 w 239"/>
                <a:gd name="T37" fmla="*/ 42 h 92"/>
                <a:gd name="T38" fmla="*/ 197 w 239"/>
                <a:gd name="T39" fmla="*/ 21 h 92"/>
                <a:gd name="T40" fmla="*/ 149 w 239"/>
                <a:gd name="T41" fmla="*/ 19 h 92"/>
                <a:gd name="T42" fmla="*/ 138 w 239"/>
                <a:gd name="T43" fmla="*/ 0 h 92"/>
                <a:gd name="T44" fmla="*/ 0 w 239"/>
                <a:gd name="T45" fmla="*/ 4 h 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9"/>
                <a:gd name="T70" fmla="*/ 0 h 92"/>
                <a:gd name="T71" fmla="*/ 239 w 239"/>
                <a:gd name="T72" fmla="*/ 92 h 9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9" h="92">
                  <a:moveTo>
                    <a:pt x="0" y="4"/>
                  </a:moveTo>
                  <a:lnTo>
                    <a:pt x="0" y="68"/>
                  </a:lnTo>
                  <a:lnTo>
                    <a:pt x="24" y="78"/>
                  </a:lnTo>
                  <a:lnTo>
                    <a:pt x="66" y="82"/>
                  </a:lnTo>
                  <a:lnTo>
                    <a:pt x="82" y="68"/>
                  </a:lnTo>
                  <a:lnTo>
                    <a:pt x="85" y="70"/>
                  </a:lnTo>
                  <a:lnTo>
                    <a:pt x="94" y="76"/>
                  </a:lnTo>
                  <a:lnTo>
                    <a:pt x="104" y="81"/>
                  </a:lnTo>
                  <a:lnTo>
                    <a:pt x="112" y="84"/>
                  </a:lnTo>
                  <a:lnTo>
                    <a:pt x="118" y="85"/>
                  </a:lnTo>
                  <a:lnTo>
                    <a:pt x="129" y="86"/>
                  </a:lnTo>
                  <a:lnTo>
                    <a:pt x="141" y="87"/>
                  </a:lnTo>
                  <a:lnTo>
                    <a:pt x="156" y="89"/>
                  </a:lnTo>
                  <a:lnTo>
                    <a:pt x="169" y="90"/>
                  </a:lnTo>
                  <a:lnTo>
                    <a:pt x="181" y="91"/>
                  </a:lnTo>
                  <a:lnTo>
                    <a:pt x="188" y="92"/>
                  </a:lnTo>
                  <a:lnTo>
                    <a:pt x="191" y="92"/>
                  </a:lnTo>
                  <a:lnTo>
                    <a:pt x="239" y="78"/>
                  </a:lnTo>
                  <a:lnTo>
                    <a:pt x="235" y="42"/>
                  </a:lnTo>
                  <a:lnTo>
                    <a:pt x="197" y="21"/>
                  </a:lnTo>
                  <a:lnTo>
                    <a:pt x="149" y="19"/>
                  </a:lnTo>
                  <a:lnTo>
                    <a:pt x="13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07" name="Freeform 20"/>
            <p:cNvSpPr>
              <a:spLocks/>
            </p:cNvSpPr>
            <p:nvPr/>
          </p:nvSpPr>
          <p:spPr bwMode="auto">
            <a:xfrm>
              <a:off x="3405" y="2072"/>
              <a:ext cx="621" cy="1488"/>
            </a:xfrm>
            <a:custGeom>
              <a:avLst/>
              <a:gdLst>
                <a:gd name="T0" fmla="*/ 122 w 621"/>
                <a:gd name="T1" fmla="*/ 77 h 1488"/>
                <a:gd name="T2" fmla="*/ 65 w 621"/>
                <a:gd name="T3" fmla="*/ 144 h 1488"/>
                <a:gd name="T4" fmla="*/ 48 w 621"/>
                <a:gd name="T5" fmla="*/ 171 h 1488"/>
                <a:gd name="T6" fmla="*/ 24 w 621"/>
                <a:gd name="T7" fmla="*/ 213 h 1488"/>
                <a:gd name="T8" fmla="*/ 3 w 621"/>
                <a:gd name="T9" fmla="*/ 419 h 1488"/>
                <a:gd name="T10" fmla="*/ 12 w 621"/>
                <a:gd name="T11" fmla="*/ 449 h 1488"/>
                <a:gd name="T12" fmla="*/ 38 w 621"/>
                <a:gd name="T13" fmla="*/ 439 h 1488"/>
                <a:gd name="T14" fmla="*/ 73 w 621"/>
                <a:gd name="T15" fmla="*/ 563 h 1488"/>
                <a:gd name="T16" fmla="*/ 132 w 621"/>
                <a:gd name="T17" fmla="*/ 812 h 1488"/>
                <a:gd name="T18" fmla="*/ 157 w 621"/>
                <a:gd name="T19" fmla="*/ 1062 h 1488"/>
                <a:gd name="T20" fmla="*/ 151 w 621"/>
                <a:gd name="T21" fmla="*/ 1140 h 1488"/>
                <a:gd name="T22" fmla="*/ 145 w 621"/>
                <a:gd name="T23" fmla="*/ 1339 h 1488"/>
                <a:gd name="T24" fmla="*/ 157 w 621"/>
                <a:gd name="T25" fmla="*/ 1465 h 1488"/>
                <a:gd name="T26" fmla="*/ 200 w 621"/>
                <a:gd name="T27" fmla="*/ 1483 h 1488"/>
                <a:gd name="T28" fmla="*/ 234 w 621"/>
                <a:gd name="T29" fmla="*/ 1483 h 1488"/>
                <a:gd name="T30" fmla="*/ 278 w 621"/>
                <a:gd name="T31" fmla="*/ 1467 h 1488"/>
                <a:gd name="T32" fmla="*/ 296 w 621"/>
                <a:gd name="T33" fmla="*/ 1437 h 1488"/>
                <a:gd name="T34" fmla="*/ 307 w 621"/>
                <a:gd name="T35" fmla="*/ 1304 h 1488"/>
                <a:gd name="T36" fmla="*/ 309 w 621"/>
                <a:gd name="T37" fmla="*/ 1139 h 1488"/>
                <a:gd name="T38" fmla="*/ 311 w 621"/>
                <a:gd name="T39" fmla="*/ 1039 h 1488"/>
                <a:gd name="T40" fmla="*/ 332 w 621"/>
                <a:gd name="T41" fmla="*/ 864 h 1488"/>
                <a:gd name="T42" fmla="*/ 356 w 621"/>
                <a:gd name="T43" fmla="*/ 1050 h 1488"/>
                <a:gd name="T44" fmla="*/ 351 w 621"/>
                <a:gd name="T45" fmla="*/ 1385 h 1488"/>
                <a:gd name="T46" fmla="*/ 382 w 621"/>
                <a:gd name="T47" fmla="*/ 1442 h 1488"/>
                <a:gd name="T48" fmla="*/ 444 w 621"/>
                <a:gd name="T49" fmla="*/ 1452 h 1488"/>
                <a:gd name="T50" fmla="*/ 477 w 621"/>
                <a:gd name="T51" fmla="*/ 1446 h 1488"/>
                <a:gd name="T52" fmla="*/ 516 w 621"/>
                <a:gd name="T53" fmla="*/ 1428 h 1488"/>
                <a:gd name="T54" fmla="*/ 507 w 621"/>
                <a:gd name="T55" fmla="*/ 1121 h 1488"/>
                <a:gd name="T56" fmla="*/ 518 w 621"/>
                <a:gd name="T57" fmla="*/ 1037 h 1488"/>
                <a:gd name="T58" fmla="*/ 530 w 621"/>
                <a:gd name="T59" fmla="*/ 879 h 1488"/>
                <a:gd name="T60" fmla="*/ 538 w 621"/>
                <a:gd name="T61" fmla="*/ 547 h 1488"/>
                <a:gd name="T62" fmla="*/ 521 w 621"/>
                <a:gd name="T63" fmla="*/ 521 h 1488"/>
                <a:gd name="T64" fmla="*/ 504 w 621"/>
                <a:gd name="T65" fmla="*/ 492 h 1488"/>
                <a:gd name="T66" fmla="*/ 486 w 621"/>
                <a:gd name="T67" fmla="*/ 440 h 1488"/>
                <a:gd name="T68" fmla="*/ 467 w 621"/>
                <a:gd name="T69" fmla="*/ 391 h 1488"/>
                <a:gd name="T70" fmla="*/ 463 w 621"/>
                <a:gd name="T71" fmla="*/ 354 h 1488"/>
                <a:gd name="T72" fmla="*/ 491 w 621"/>
                <a:gd name="T73" fmla="*/ 312 h 1488"/>
                <a:gd name="T74" fmla="*/ 576 w 621"/>
                <a:gd name="T75" fmla="*/ 304 h 1488"/>
                <a:gd name="T76" fmla="*/ 580 w 621"/>
                <a:gd name="T77" fmla="*/ 123 h 1488"/>
                <a:gd name="T78" fmla="*/ 533 w 621"/>
                <a:gd name="T79" fmla="*/ 90 h 1488"/>
                <a:gd name="T80" fmla="*/ 507 w 621"/>
                <a:gd name="T81" fmla="*/ 69 h 1488"/>
                <a:gd name="T82" fmla="*/ 486 w 621"/>
                <a:gd name="T83" fmla="*/ 47 h 1488"/>
                <a:gd name="T84" fmla="*/ 467 w 621"/>
                <a:gd name="T85" fmla="*/ 35 h 1488"/>
                <a:gd name="T86" fmla="*/ 443 w 621"/>
                <a:gd name="T87" fmla="*/ 30 h 1488"/>
                <a:gd name="T88" fmla="*/ 425 w 621"/>
                <a:gd name="T89" fmla="*/ 28 h 1488"/>
                <a:gd name="T90" fmla="*/ 389 w 621"/>
                <a:gd name="T91" fmla="*/ 22 h 1488"/>
                <a:gd name="T92" fmla="*/ 344 w 621"/>
                <a:gd name="T93" fmla="*/ 1 h 1488"/>
                <a:gd name="T94" fmla="*/ 286 w 621"/>
                <a:gd name="T95" fmla="*/ 7 h 1488"/>
                <a:gd name="T96" fmla="*/ 208 w 621"/>
                <a:gd name="T97" fmla="*/ 25 h 1488"/>
                <a:gd name="T98" fmla="*/ 153 w 621"/>
                <a:gd name="T99" fmla="*/ 45 h 148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21"/>
                <a:gd name="T151" fmla="*/ 0 h 1488"/>
                <a:gd name="T152" fmla="*/ 621 w 621"/>
                <a:gd name="T153" fmla="*/ 1488 h 148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21" h="1488">
                  <a:moveTo>
                    <a:pt x="150" y="46"/>
                  </a:moveTo>
                  <a:lnTo>
                    <a:pt x="146" y="50"/>
                  </a:lnTo>
                  <a:lnTo>
                    <a:pt x="136" y="61"/>
                  </a:lnTo>
                  <a:lnTo>
                    <a:pt x="122" y="77"/>
                  </a:lnTo>
                  <a:lnTo>
                    <a:pt x="105" y="96"/>
                  </a:lnTo>
                  <a:lnTo>
                    <a:pt x="90" y="115"/>
                  </a:lnTo>
                  <a:lnTo>
                    <a:pt x="75" y="131"/>
                  </a:lnTo>
                  <a:lnTo>
                    <a:pt x="65" y="144"/>
                  </a:lnTo>
                  <a:lnTo>
                    <a:pt x="60" y="149"/>
                  </a:lnTo>
                  <a:lnTo>
                    <a:pt x="58" y="153"/>
                  </a:lnTo>
                  <a:lnTo>
                    <a:pt x="54" y="160"/>
                  </a:lnTo>
                  <a:lnTo>
                    <a:pt x="48" y="171"/>
                  </a:lnTo>
                  <a:lnTo>
                    <a:pt x="41" y="182"/>
                  </a:lnTo>
                  <a:lnTo>
                    <a:pt x="33" y="194"/>
                  </a:lnTo>
                  <a:lnTo>
                    <a:pt x="28" y="205"/>
                  </a:lnTo>
                  <a:lnTo>
                    <a:pt x="24" y="213"/>
                  </a:lnTo>
                  <a:lnTo>
                    <a:pt x="22" y="220"/>
                  </a:lnTo>
                  <a:lnTo>
                    <a:pt x="19" y="260"/>
                  </a:lnTo>
                  <a:lnTo>
                    <a:pt x="12" y="340"/>
                  </a:lnTo>
                  <a:lnTo>
                    <a:pt x="3" y="419"/>
                  </a:lnTo>
                  <a:lnTo>
                    <a:pt x="0" y="454"/>
                  </a:lnTo>
                  <a:lnTo>
                    <a:pt x="2" y="453"/>
                  </a:lnTo>
                  <a:lnTo>
                    <a:pt x="6" y="452"/>
                  </a:lnTo>
                  <a:lnTo>
                    <a:pt x="12" y="449"/>
                  </a:lnTo>
                  <a:lnTo>
                    <a:pt x="19" y="447"/>
                  </a:lnTo>
                  <a:lnTo>
                    <a:pt x="26" y="443"/>
                  </a:lnTo>
                  <a:lnTo>
                    <a:pt x="32" y="441"/>
                  </a:lnTo>
                  <a:lnTo>
                    <a:pt x="38" y="439"/>
                  </a:lnTo>
                  <a:lnTo>
                    <a:pt x="41" y="439"/>
                  </a:lnTo>
                  <a:lnTo>
                    <a:pt x="46" y="456"/>
                  </a:lnTo>
                  <a:lnTo>
                    <a:pt x="57" y="501"/>
                  </a:lnTo>
                  <a:lnTo>
                    <a:pt x="73" y="563"/>
                  </a:lnTo>
                  <a:lnTo>
                    <a:pt x="91" y="634"/>
                  </a:lnTo>
                  <a:lnTo>
                    <a:pt x="107" y="706"/>
                  </a:lnTo>
                  <a:lnTo>
                    <a:pt x="122" y="768"/>
                  </a:lnTo>
                  <a:lnTo>
                    <a:pt x="132" y="812"/>
                  </a:lnTo>
                  <a:lnTo>
                    <a:pt x="136" y="829"/>
                  </a:lnTo>
                  <a:lnTo>
                    <a:pt x="158" y="1041"/>
                  </a:lnTo>
                  <a:lnTo>
                    <a:pt x="158" y="1047"/>
                  </a:lnTo>
                  <a:lnTo>
                    <a:pt x="157" y="1062"/>
                  </a:lnTo>
                  <a:lnTo>
                    <a:pt x="156" y="1077"/>
                  </a:lnTo>
                  <a:lnTo>
                    <a:pt x="155" y="1086"/>
                  </a:lnTo>
                  <a:lnTo>
                    <a:pt x="154" y="1103"/>
                  </a:lnTo>
                  <a:lnTo>
                    <a:pt x="151" y="1140"/>
                  </a:lnTo>
                  <a:lnTo>
                    <a:pt x="148" y="1179"/>
                  </a:lnTo>
                  <a:lnTo>
                    <a:pt x="144" y="1204"/>
                  </a:lnTo>
                  <a:lnTo>
                    <a:pt x="143" y="1252"/>
                  </a:lnTo>
                  <a:lnTo>
                    <a:pt x="145" y="1339"/>
                  </a:lnTo>
                  <a:lnTo>
                    <a:pt x="148" y="1423"/>
                  </a:lnTo>
                  <a:lnTo>
                    <a:pt x="149" y="1461"/>
                  </a:lnTo>
                  <a:lnTo>
                    <a:pt x="151" y="1462"/>
                  </a:lnTo>
                  <a:lnTo>
                    <a:pt x="157" y="1465"/>
                  </a:lnTo>
                  <a:lnTo>
                    <a:pt x="167" y="1469"/>
                  </a:lnTo>
                  <a:lnTo>
                    <a:pt x="177" y="1474"/>
                  </a:lnTo>
                  <a:lnTo>
                    <a:pt x="189" y="1479"/>
                  </a:lnTo>
                  <a:lnTo>
                    <a:pt x="200" y="1483"/>
                  </a:lnTo>
                  <a:lnTo>
                    <a:pt x="210" y="1487"/>
                  </a:lnTo>
                  <a:lnTo>
                    <a:pt x="218" y="1488"/>
                  </a:lnTo>
                  <a:lnTo>
                    <a:pt x="225" y="1487"/>
                  </a:lnTo>
                  <a:lnTo>
                    <a:pt x="234" y="1483"/>
                  </a:lnTo>
                  <a:lnTo>
                    <a:pt x="246" y="1479"/>
                  </a:lnTo>
                  <a:lnTo>
                    <a:pt x="257" y="1475"/>
                  </a:lnTo>
                  <a:lnTo>
                    <a:pt x="267" y="1471"/>
                  </a:lnTo>
                  <a:lnTo>
                    <a:pt x="278" y="1467"/>
                  </a:lnTo>
                  <a:lnTo>
                    <a:pt x="285" y="1464"/>
                  </a:lnTo>
                  <a:lnTo>
                    <a:pt x="288" y="1463"/>
                  </a:lnTo>
                  <a:lnTo>
                    <a:pt x="291" y="1454"/>
                  </a:lnTo>
                  <a:lnTo>
                    <a:pt x="296" y="1437"/>
                  </a:lnTo>
                  <a:lnTo>
                    <a:pt x="299" y="1419"/>
                  </a:lnTo>
                  <a:lnTo>
                    <a:pt x="300" y="1411"/>
                  </a:lnTo>
                  <a:lnTo>
                    <a:pt x="302" y="1377"/>
                  </a:lnTo>
                  <a:lnTo>
                    <a:pt x="307" y="1304"/>
                  </a:lnTo>
                  <a:lnTo>
                    <a:pt x="312" y="1230"/>
                  </a:lnTo>
                  <a:lnTo>
                    <a:pt x="314" y="1195"/>
                  </a:lnTo>
                  <a:lnTo>
                    <a:pt x="312" y="1176"/>
                  </a:lnTo>
                  <a:lnTo>
                    <a:pt x="309" y="1139"/>
                  </a:lnTo>
                  <a:lnTo>
                    <a:pt x="306" y="1101"/>
                  </a:lnTo>
                  <a:lnTo>
                    <a:pt x="305" y="1082"/>
                  </a:lnTo>
                  <a:lnTo>
                    <a:pt x="307" y="1069"/>
                  </a:lnTo>
                  <a:lnTo>
                    <a:pt x="311" y="1039"/>
                  </a:lnTo>
                  <a:lnTo>
                    <a:pt x="316" y="997"/>
                  </a:lnTo>
                  <a:lnTo>
                    <a:pt x="322" y="950"/>
                  </a:lnTo>
                  <a:lnTo>
                    <a:pt x="327" y="905"/>
                  </a:lnTo>
                  <a:lnTo>
                    <a:pt x="332" y="864"/>
                  </a:lnTo>
                  <a:lnTo>
                    <a:pt x="335" y="835"/>
                  </a:lnTo>
                  <a:lnTo>
                    <a:pt x="336" y="824"/>
                  </a:lnTo>
                  <a:lnTo>
                    <a:pt x="355" y="814"/>
                  </a:lnTo>
                  <a:lnTo>
                    <a:pt x="356" y="1050"/>
                  </a:lnTo>
                  <a:lnTo>
                    <a:pt x="359" y="1119"/>
                  </a:lnTo>
                  <a:lnTo>
                    <a:pt x="357" y="1168"/>
                  </a:lnTo>
                  <a:lnTo>
                    <a:pt x="354" y="1276"/>
                  </a:lnTo>
                  <a:lnTo>
                    <a:pt x="351" y="1385"/>
                  </a:lnTo>
                  <a:lnTo>
                    <a:pt x="351" y="1434"/>
                  </a:lnTo>
                  <a:lnTo>
                    <a:pt x="356" y="1437"/>
                  </a:lnTo>
                  <a:lnTo>
                    <a:pt x="367" y="1439"/>
                  </a:lnTo>
                  <a:lnTo>
                    <a:pt x="382" y="1442"/>
                  </a:lnTo>
                  <a:lnTo>
                    <a:pt x="400" y="1445"/>
                  </a:lnTo>
                  <a:lnTo>
                    <a:pt x="416" y="1448"/>
                  </a:lnTo>
                  <a:lnTo>
                    <a:pt x="433" y="1450"/>
                  </a:lnTo>
                  <a:lnTo>
                    <a:pt x="444" y="1452"/>
                  </a:lnTo>
                  <a:lnTo>
                    <a:pt x="452" y="1453"/>
                  </a:lnTo>
                  <a:lnTo>
                    <a:pt x="457" y="1452"/>
                  </a:lnTo>
                  <a:lnTo>
                    <a:pt x="466" y="1450"/>
                  </a:lnTo>
                  <a:lnTo>
                    <a:pt x="477" y="1446"/>
                  </a:lnTo>
                  <a:lnTo>
                    <a:pt x="488" y="1441"/>
                  </a:lnTo>
                  <a:lnTo>
                    <a:pt x="499" y="1436"/>
                  </a:lnTo>
                  <a:lnTo>
                    <a:pt x="509" y="1431"/>
                  </a:lnTo>
                  <a:lnTo>
                    <a:pt x="516" y="1428"/>
                  </a:lnTo>
                  <a:lnTo>
                    <a:pt x="518" y="1427"/>
                  </a:lnTo>
                  <a:lnTo>
                    <a:pt x="504" y="1157"/>
                  </a:lnTo>
                  <a:lnTo>
                    <a:pt x="505" y="1145"/>
                  </a:lnTo>
                  <a:lnTo>
                    <a:pt x="507" y="1121"/>
                  </a:lnTo>
                  <a:lnTo>
                    <a:pt x="510" y="1095"/>
                  </a:lnTo>
                  <a:lnTo>
                    <a:pt x="513" y="1083"/>
                  </a:lnTo>
                  <a:lnTo>
                    <a:pt x="516" y="1068"/>
                  </a:lnTo>
                  <a:lnTo>
                    <a:pt x="518" y="1037"/>
                  </a:lnTo>
                  <a:lnTo>
                    <a:pt x="520" y="1005"/>
                  </a:lnTo>
                  <a:lnTo>
                    <a:pt x="522" y="989"/>
                  </a:lnTo>
                  <a:lnTo>
                    <a:pt x="524" y="954"/>
                  </a:lnTo>
                  <a:lnTo>
                    <a:pt x="530" y="879"/>
                  </a:lnTo>
                  <a:lnTo>
                    <a:pt x="534" y="805"/>
                  </a:lnTo>
                  <a:lnTo>
                    <a:pt x="536" y="771"/>
                  </a:lnTo>
                  <a:lnTo>
                    <a:pt x="575" y="744"/>
                  </a:lnTo>
                  <a:lnTo>
                    <a:pt x="538" y="547"/>
                  </a:lnTo>
                  <a:lnTo>
                    <a:pt x="537" y="544"/>
                  </a:lnTo>
                  <a:lnTo>
                    <a:pt x="533" y="538"/>
                  </a:lnTo>
                  <a:lnTo>
                    <a:pt x="528" y="531"/>
                  </a:lnTo>
                  <a:lnTo>
                    <a:pt x="521" y="521"/>
                  </a:lnTo>
                  <a:lnTo>
                    <a:pt x="514" y="511"/>
                  </a:lnTo>
                  <a:lnTo>
                    <a:pt x="509" y="503"/>
                  </a:lnTo>
                  <a:lnTo>
                    <a:pt x="505" y="496"/>
                  </a:lnTo>
                  <a:lnTo>
                    <a:pt x="504" y="492"/>
                  </a:lnTo>
                  <a:lnTo>
                    <a:pt x="502" y="487"/>
                  </a:lnTo>
                  <a:lnTo>
                    <a:pt x="498" y="475"/>
                  </a:lnTo>
                  <a:lnTo>
                    <a:pt x="492" y="459"/>
                  </a:lnTo>
                  <a:lnTo>
                    <a:pt x="486" y="440"/>
                  </a:lnTo>
                  <a:lnTo>
                    <a:pt x="479" y="423"/>
                  </a:lnTo>
                  <a:lnTo>
                    <a:pt x="472" y="407"/>
                  </a:lnTo>
                  <a:lnTo>
                    <a:pt x="469" y="396"/>
                  </a:lnTo>
                  <a:lnTo>
                    <a:pt x="467" y="391"/>
                  </a:lnTo>
                  <a:lnTo>
                    <a:pt x="466" y="385"/>
                  </a:lnTo>
                  <a:lnTo>
                    <a:pt x="464" y="373"/>
                  </a:lnTo>
                  <a:lnTo>
                    <a:pt x="462" y="360"/>
                  </a:lnTo>
                  <a:lnTo>
                    <a:pt x="463" y="354"/>
                  </a:lnTo>
                  <a:lnTo>
                    <a:pt x="469" y="348"/>
                  </a:lnTo>
                  <a:lnTo>
                    <a:pt x="479" y="333"/>
                  </a:lnTo>
                  <a:lnTo>
                    <a:pt x="487" y="319"/>
                  </a:lnTo>
                  <a:lnTo>
                    <a:pt x="491" y="312"/>
                  </a:lnTo>
                  <a:lnTo>
                    <a:pt x="476" y="265"/>
                  </a:lnTo>
                  <a:lnTo>
                    <a:pt x="492" y="265"/>
                  </a:lnTo>
                  <a:lnTo>
                    <a:pt x="560" y="303"/>
                  </a:lnTo>
                  <a:lnTo>
                    <a:pt x="576" y="304"/>
                  </a:lnTo>
                  <a:lnTo>
                    <a:pt x="602" y="281"/>
                  </a:lnTo>
                  <a:lnTo>
                    <a:pt x="621" y="145"/>
                  </a:lnTo>
                  <a:lnTo>
                    <a:pt x="583" y="125"/>
                  </a:lnTo>
                  <a:lnTo>
                    <a:pt x="580" y="123"/>
                  </a:lnTo>
                  <a:lnTo>
                    <a:pt x="571" y="117"/>
                  </a:lnTo>
                  <a:lnTo>
                    <a:pt x="560" y="109"/>
                  </a:lnTo>
                  <a:lnTo>
                    <a:pt x="546" y="99"/>
                  </a:lnTo>
                  <a:lnTo>
                    <a:pt x="533" y="90"/>
                  </a:lnTo>
                  <a:lnTo>
                    <a:pt x="521" y="81"/>
                  </a:lnTo>
                  <a:lnTo>
                    <a:pt x="512" y="74"/>
                  </a:lnTo>
                  <a:lnTo>
                    <a:pt x="509" y="71"/>
                  </a:lnTo>
                  <a:lnTo>
                    <a:pt x="507" y="69"/>
                  </a:lnTo>
                  <a:lnTo>
                    <a:pt x="504" y="64"/>
                  </a:lnTo>
                  <a:lnTo>
                    <a:pt x="498" y="58"/>
                  </a:lnTo>
                  <a:lnTo>
                    <a:pt x="492" y="53"/>
                  </a:lnTo>
                  <a:lnTo>
                    <a:pt x="486" y="47"/>
                  </a:lnTo>
                  <a:lnTo>
                    <a:pt x="480" y="42"/>
                  </a:lnTo>
                  <a:lnTo>
                    <a:pt x="474" y="39"/>
                  </a:lnTo>
                  <a:lnTo>
                    <a:pt x="471" y="36"/>
                  </a:lnTo>
                  <a:lnTo>
                    <a:pt x="467" y="35"/>
                  </a:lnTo>
                  <a:lnTo>
                    <a:pt x="463" y="33"/>
                  </a:lnTo>
                  <a:lnTo>
                    <a:pt x="457" y="32"/>
                  </a:lnTo>
                  <a:lnTo>
                    <a:pt x="450" y="31"/>
                  </a:lnTo>
                  <a:lnTo>
                    <a:pt x="443" y="30"/>
                  </a:lnTo>
                  <a:lnTo>
                    <a:pt x="438" y="29"/>
                  </a:lnTo>
                  <a:lnTo>
                    <a:pt x="434" y="28"/>
                  </a:lnTo>
                  <a:lnTo>
                    <a:pt x="431" y="28"/>
                  </a:lnTo>
                  <a:lnTo>
                    <a:pt x="425" y="28"/>
                  </a:lnTo>
                  <a:lnTo>
                    <a:pt x="416" y="29"/>
                  </a:lnTo>
                  <a:lnTo>
                    <a:pt x="408" y="31"/>
                  </a:lnTo>
                  <a:lnTo>
                    <a:pt x="405" y="31"/>
                  </a:lnTo>
                  <a:lnTo>
                    <a:pt x="389" y="22"/>
                  </a:lnTo>
                  <a:lnTo>
                    <a:pt x="364" y="0"/>
                  </a:lnTo>
                  <a:lnTo>
                    <a:pt x="362" y="0"/>
                  </a:lnTo>
                  <a:lnTo>
                    <a:pt x="355" y="1"/>
                  </a:lnTo>
                  <a:lnTo>
                    <a:pt x="344" y="1"/>
                  </a:lnTo>
                  <a:lnTo>
                    <a:pt x="332" y="2"/>
                  </a:lnTo>
                  <a:lnTo>
                    <a:pt x="317" y="4"/>
                  </a:lnTo>
                  <a:lnTo>
                    <a:pt x="302" y="5"/>
                  </a:lnTo>
                  <a:lnTo>
                    <a:pt x="286" y="7"/>
                  </a:lnTo>
                  <a:lnTo>
                    <a:pt x="272" y="9"/>
                  </a:lnTo>
                  <a:lnTo>
                    <a:pt x="250" y="14"/>
                  </a:lnTo>
                  <a:lnTo>
                    <a:pt x="229" y="20"/>
                  </a:lnTo>
                  <a:lnTo>
                    <a:pt x="208" y="25"/>
                  </a:lnTo>
                  <a:lnTo>
                    <a:pt x="189" y="31"/>
                  </a:lnTo>
                  <a:lnTo>
                    <a:pt x="174" y="38"/>
                  </a:lnTo>
                  <a:lnTo>
                    <a:pt x="161" y="42"/>
                  </a:lnTo>
                  <a:lnTo>
                    <a:pt x="153" y="45"/>
                  </a:lnTo>
                  <a:lnTo>
                    <a:pt x="150" y="46"/>
                  </a:lnTo>
                  <a:close/>
                </a:path>
              </a:pathLst>
            </a:custGeom>
            <a:solidFill>
              <a:srgbClr val="527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08" name="Freeform 21"/>
            <p:cNvSpPr>
              <a:spLocks/>
            </p:cNvSpPr>
            <p:nvPr/>
          </p:nvSpPr>
          <p:spPr bwMode="auto">
            <a:xfrm>
              <a:off x="3484" y="1795"/>
              <a:ext cx="290" cy="285"/>
            </a:xfrm>
            <a:custGeom>
              <a:avLst/>
              <a:gdLst>
                <a:gd name="T0" fmla="*/ 290 w 290"/>
                <a:gd name="T1" fmla="*/ 73 h 285"/>
                <a:gd name="T2" fmla="*/ 237 w 290"/>
                <a:gd name="T3" fmla="*/ 8 h 285"/>
                <a:gd name="T4" fmla="*/ 231 w 290"/>
                <a:gd name="T5" fmla="*/ 6 h 285"/>
                <a:gd name="T6" fmla="*/ 216 w 290"/>
                <a:gd name="T7" fmla="*/ 3 h 285"/>
                <a:gd name="T8" fmla="*/ 200 w 290"/>
                <a:gd name="T9" fmla="*/ 0 h 285"/>
                <a:gd name="T10" fmla="*/ 191 w 290"/>
                <a:gd name="T11" fmla="*/ 0 h 285"/>
                <a:gd name="T12" fmla="*/ 182 w 290"/>
                <a:gd name="T13" fmla="*/ 3 h 285"/>
                <a:gd name="T14" fmla="*/ 170 w 290"/>
                <a:gd name="T15" fmla="*/ 6 h 285"/>
                <a:gd name="T16" fmla="*/ 156 w 290"/>
                <a:gd name="T17" fmla="*/ 10 h 285"/>
                <a:gd name="T18" fmla="*/ 148 w 290"/>
                <a:gd name="T19" fmla="*/ 13 h 285"/>
                <a:gd name="T20" fmla="*/ 140 w 290"/>
                <a:gd name="T21" fmla="*/ 14 h 285"/>
                <a:gd name="T22" fmla="*/ 126 w 290"/>
                <a:gd name="T23" fmla="*/ 15 h 285"/>
                <a:gd name="T24" fmla="*/ 111 w 290"/>
                <a:gd name="T25" fmla="*/ 17 h 285"/>
                <a:gd name="T26" fmla="*/ 99 w 290"/>
                <a:gd name="T27" fmla="*/ 19 h 285"/>
                <a:gd name="T28" fmla="*/ 84 w 290"/>
                <a:gd name="T29" fmla="*/ 26 h 285"/>
                <a:gd name="T30" fmla="*/ 65 w 290"/>
                <a:gd name="T31" fmla="*/ 38 h 285"/>
                <a:gd name="T32" fmla="*/ 45 w 290"/>
                <a:gd name="T33" fmla="*/ 51 h 285"/>
                <a:gd name="T34" fmla="*/ 32 w 290"/>
                <a:gd name="T35" fmla="*/ 62 h 285"/>
                <a:gd name="T36" fmla="*/ 24 w 290"/>
                <a:gd name="T37" fmla="*/ 77 h 285"/>
                <a:gd name="T38" fmla="*/ 14 w 290"/>
                <a:gd name="T39" fmla="*/ 103 h 285"/>
                <a:gd name="T40" fmla="*/ 4 w 290"/>
                <a:gd name="T41" fmla="*/ 129 h 285"/>
                <a:gd name="T42" fmla="*/ 0 w 290"/>
                <a:gd name="T43" fmla="*/ 149 h 285"/>
                <a:gd name="T44" fmla="*/ 10 w 290"/>
                <a:gd name="T45" fmla="*/ 186 h 285"/>
                <a:gd name="T46" fmla="*/ 18 w 290"/>
                <a:gd name="T47" fmla="*/ 216 h 285"/>
                <a:gd name="T48" fmla="*/ 27 w 290"/>
                <a:gd name="T49" fmla="*/ 249 h 285"/>
                <a:gd name="T50" fmla="*/ 37 w 290"/>
                <a:gd name="T51" fmla="*/ 278 h 285"/>
                <a:gd name="T52" fmla="*/ 31 w 290"/>
                <a:gd name="T53" fmla="*/ 285 h 285"/>
                <a:gd name="T54" fmla="*/ 45 w 290"/>
                <a:gd name="T55" fmla="*/ 285 h 285"/>
                <a:gd name="T56" fmla="*/ 56 w 290"/>
                <a:gd name="T57" fmla="*/ 284 h 285"/>
                <a:gd name="T58" fmla="*/ 76 w 290"/>
                <a:gd name="T59" fmla="*/ 281 h 285"/>
                <a:gd name="T60" fmla="*/ 101 w 290"/>
                <a:gd name="T61" fmla="*/ 276 h 285"/>
                <a:gd name="T62" fmla="*/ 119 w 290"/>
                <a:gd name="T63" fmla="*/ 273 h 285"/>
                <a:gd name="T64" fmla="*/ 286 w 290"/>
                <a:gd name="T65" fmla="*/ 118 h 2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0"/>
                <a:gd name="T100" fmla="*/ 0 h 285"/>
                <a:gd name="T101" fmla="*/ 290 w 290"/>
                <a:gd name="T102" fmla="*/ 285 h 2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0" h="285">
                  <a:moveTo>
                    <a:pt x="286" y="118"/>
                  </a:moveTo>
                  <a:lnTo>
                    <a:pt x="290" y="73"/>
                  </a:lnTo>
                  <a:lnTo>
                    <a:pt x="282" y="51"/>
                  </a:lnTo>
                  <a:lnTo>
                    <a:pt x="237" y="8"/>
                  </a:lnTo>
                  <a:lnTo>
                    <a:pt x="235" y="8"/>
                  </a:lnTo>
                  <a:lnTo>
                    <a:pt x="231" y="6"/>
                  </a:lnTo>
                  <a:lnTo>
                    <a:pt x="224" y="5"/>
                  </a:lnTo>
                  <a:lnTo>
                    <a:pt x="216" y="3"/>
                  </a:lnTo>
                  <a:lnTo>
                    <a:pt x="207" y="2"/>
                  </a:lnTo>
                  <a:lnTo>
                    <a:pt x="200" y="0"/>
                  </a:lnTo>
                  <a:lnTo>
                    <a:pt x="194" y="0"/>
                  </a:lnTo>
                  <a:lnTo>
                    <a:pt x="191" y="0"/>
                  </a:lnTo>
                  <a:lnTo>
                    <a:pt x="187" y="1"/>
                  </a:lnTo>
                  <a:lnTo>
                    <a:pt x="182" y="3"/>
                  </a:lnTo>
                  <a:lnTo>
                    <a:pt x="176" y="4"/>
                  </a:lnTo>
                  <a:lnTo>
                    <a:pt x="170" y="6"/>
                  </a:lnTo>
                  <a:lnTo>
                    <a:pt x="162" y="8"/>
                  </a:lnTo>
                  <a:lnTo>
                    <a:pt x="156" y="10"/>
                  </a:lnTo>
                  <a:lnTo>
                    <a:pt x="151" y="12"/>
                  </a:lnTo>
                  <a:lnTo>
                    <a:pt x="148" y="13"/>
                  </a:lnTo>
                  <a:lnTo>
                    <a:pt x="145" y="14"/>
                  </a:lnTo>
                  <a:lnTo>
                    <a:pt x="140" y="14"/>
                  </a:lnTo>
                  <a:lnTo>
                    <a:pt x="133" y="15"/>
                  </a:lnTo>
                  <a:lnTo>
                    <a:pt x="126" y="15"/>
                  </a:lnTo>
                  <a:lnTo>
                    <a:pt x="119" y="16"/>
                  </a:lnTo>
                  <a:lnTo>
                    <a:pt x="111" y="17"/>
                  </a:lnTo>
                  <a:lnTo>
                    <a:pt x="105" y="18"/>
                  </a:lnTo>
                  <a:lnTo>
                    <a:pt x="99" y="19"/>
                  </a:lnTo>
                  <a:lnTo>
                    <a:pt x="93" y="21"/>
                  </a:lnTo>
                  <a:lnTo>
                    <a:pt x="84" y="26"/>
                  </a:lnTo>
                  <a:lnTo>
                    <a:pt x="74" y="31"/>
                  </a:lnTo>
                  <a:lnTo>
                    <a:pt x="65" y="38"/>
                  </a:lnTo>
                  <a:lnTo>
                    <a:pt x="54" y="45"/>
                  </a:lnTo>
                  <a:lnTo>
                    <a:pt x="45" y="51"/>
                  </a:lnTo>
                  <a:lnTo>
                    <a:pt x="38" y="57"/>
                  </a:lnTo>
                  <a:lnTo>
                    <a:pt x="32" y="62"/>
                  </a:lnTo>
                  <a:lnTo>
                    <a:pt x="28" y="68"/>
                  </a:lnTo>
                  <a:lnTo>
                    <a:pt x="24" y="77"/>
                  </a:lnTo>
                  <a:lnTo>
                    <a:pt x="19" y="90"/>
                  </a:lnTo>
                  <a:lnTo>
                    <a:pt x="14" y="103"/>
                  </a:lnTo>
                  <a:lnTo>
                    <a:pt x="9" y="117"/>
                  </a:lnTo>
                  <a:lnTo>
                    <a:pt x="4" y="129"/>
                  </a:lnTo>
                  <a:lnTo>
                    <a:pt x="1" y="141"/>
                  </a:lnTo>
                  <a:lnTo>
                    <a:pt x="0" y="149"/>
                  </a:lnTo>
                  <a:lnTo>
                    <a:pt x="2" y="166"/>
                  </a:lnTo>
                  <a:lnTo>
                    <a:pt x="10" y="186"/>
                  </a:lnTo>
                  <a:lnTo>
                    <a:pt x="16" y="205"/>
                  </a:lnTo>
                  <a:lnTo>
                    <a:pt x="18" y="216"/>
                  </a:lnTo>
                  <a:lnTo>
                    <a:pt x="20" y="227"/>
                  </a:lnTo>
                  <a:lnTo>
                    <a:pt x="27" y="249"/>
                  </a:lnTo>
                  <a:lnTo>
                    <a:pt x="33" y="269"/>
                  </a:lnTo>
                  <a:lnTo>
                    <a:pt x="37" y="278"/>
                  </a:lnTo>
                  <a:lnTo>
                    <a:pt x="28" y="285"/>
                  </a:lnTo>
                  <a:lnTo>
                    <a:pt x="31" y="285"/>
                  </a:lnTo>
                  <a:lnTo>
                    <a:pt x="38" y="285"/>
                  </a:lnTo>
                  <a:lnTo>
                    <a:pt x="45" y="285"/>
                  </a:lnTo>
                  <a:lnTo>
                    <a:pt x="51" y="285"/>
                  </a:lnTo>
                  <a:lnTo>
                    <a:pt x="56" y="284"/>
                  </a:lnTo>
                  <a:lnTo>
                    <a:pt x="65" y="283"/>
                  </a:lnTo>
                  <a:lnTo>
                    <a:pt x="76" y="281"/>
                  </a:lnTo>
                  <a:lnTo>
                    <a:pt x="89" y="278"/>
                  </a:lnTo>
                  <a:lnTo>
                    <a:pt x="101" y="276"/>
                  </a:lnTo>
                  <a:lnTo>
                    <a:pt x="111" y="274"/>
                  </a:lnTo>
                  <a:lnTo>
                    <a:pt x="119" y="273"/>
                  </a:lnTo>
                  <a:lnTo>
                    <a:pt x="122" y="272"/>
                  </a:lnTo>
                  <a:lnTo>
                    <a:pt x="286" y="118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09" name="Freeform 22"/>
            <p:cNvSpPr>
              <a:spLocks/>
            </p:cNvSpPr>
            <p:nvPr/>
          </p:nvSpPr>
          <p:spPr bwMode="auto">
            <a:xfrm>
              <a:off x="3530" y="1885"/>
              <a:ext cx="253" cy="357"/>
            </a:xfrm>
            <a:custGeom>
              <a:avLst/>
              <a:gdLst>
                <a:gd name="T0" fmla="*/ 25 w 253"/>
                <a:gd name="T1" fmla="*/ 101 h 357"/>
                <a:gd name="T2" fmla="*/ 21 w 253"/>
                <a:gd name="T3" fmla="*/ 102 h 357"/>
                <a:gd name="T4" fmla="*/ 12 w 253"/>
                <a:gd name="T5" fmla="*/ 104 h 357"/>
                <a:gd name="T6" fmla="*/ 4 w 253"/>
                <a:gd name="T7" fmla="*/ 108 h 357"/>
                <a:gd name="T8" fmla="*/ 1 w 253"/>
                <a:gd name="T9" fmla="*/ 113 h 357"/>
                <a:gd name="T10" fmla="*/ 1 w 253"/>
                <a:gd name="T11" fmla="*/ 119 h 357"/>
                <a:gd name="T12" fmla="*/ 0 w 253"/>
                <a:gd name="T13" fmla="*/ 127 h 357"/>
                <a:gd name="T14" fmla="*/ 0 w 253"/>
                <a:gd name="T15" fmla="*/ 133 h 357"/>
                <a:gd name="T16" fmla="*/ 2 w 253"/>
                <a:gd name="T17" fmla="*/ 139 h 357"/>
                <a:gd name="T18" fmla="*/ 8 w 253"/>
                <a:gd name="T19" fmla="*/ 144 h 357"/>
                <a:gd name="T20" fmla="*/ 16 w 253"/>
                <a:gd name="T21" fmla="*/ 149 h 357"/>
                <a:gd name="T22" fmla="*/ 24 w 253"/>
                <a:gd name="T23" fmla="*/ 153 h 357"/>
                <a:gd name="T24" fmla="*/ 29 w 253"/>
                <a:gd name="T25" fmla="*/ 155 h 357"/>
                <a:gd name="T26" fmla="*/ 33 w 253"/>
                <a:gd name="T27" fmla="*/ 158 h 357"/>
                <a:gd name="T28" fmla="*/ 38 w 253"/>
                <a:gd name="T29" fmla="*/ 163 h 357"/>
                <a:gd name="T30" fmla="*/ 44 w 253"/>
                <a:gd name="T31" fmla="*/ 169 h 357"/>
                <a:gd name="T32" fmla="*/ 48 w 253"/>
                <a:gd name="T33" fmla="*/ 176 h 357"/>
                <a:gd name="T34" fmla="*/ 52 w 253"/>
                <a:gd name="T35" fmla="*/ 180 h 357"/>
                <a:gd name="T36" fmla="*/ 59 w 253"/>
                <a:gd name="T37" fmla="*/ 183 h 357"/>
                <a:gd name="T38" fmla="*/ 65 w 253"/>
                <a:gd name="T39" fmla="*/ 187 h 357"/>
                <a:gd name="T40" fmla="*/ 72 w 253"/>
                <a:gd name="T41" fmla="*/ 192 h 357"/>
                <a:gd name="T42" fmla="*/ 80 w 253"/>
                <a:gd name="T43" fmla="*/ 216 h 357"/>
                <a:gd name="T44" fmla="*/ 77 w 253"/>
                <a:gd name="T45" fmla="*/ 237 h 357"/>
                <a:gd name="T46" fmla="*/ 71 w 253"/>
                <a:gd name="T47" fmla="*/ 253 h 357"/>
                <a:gd name="T48" fmla="*/ 67 w 253"/>
                <a:gd name="T49" fmla="*/ 258 h 357"/>
                <a:gd name="T50" fmla="*/ 69 w 253"/>
                <a:gd name="T51" fmla="*/ 258 h 357"/>
                <a:gd name="T52" fmla="*/ 73 w 253"/>
                <a:gd name="T53" fmla="*/ 259 h 357"/>
                <a:gd name="T54" fmla="*/ 78 w 253"/>
                <a:gd name="T55" fmla="*/ 261 h 357"/>
                <a:gd name="T56" fmla="*/ 85 w 253"/>
                <a:gd name="T57" fmla="*/ 262 h 357"/>
                <a:gd name="T58" fmla="*/ 93 w 253"/>
                <a:gd name="T59" fmla="*/ 264 h 357"/>
                <a:gd name="T60" fmla="*/ 99 w 253"/>
                <a:gd name="T61" fmla="*/ 266 h 357"/>
                <a:gd name="T62" fmla="*/ 104 w 253"/>
                <a:gd name="T63" fmla="*/ 268 h 357"/>
                <a:gd name="T64" fmla="*/ 107 w 253"/>
                <a:gd name="T65" fmla="*/ 269 h 357"/>
                <a:gd name="T66" fmla="*/ 110 w 253"/>
                <a:gd name="T67" fmla="*/ 270 h 357"/>
                <a:gd name="T68" fmla="*/ 114 w 253"/>
                <a:gd name="T69" fmla="*/ 271 h 357"/>
                <a:gd name="T70" fmla="*/ 120 w 253"/>
                <a:gd name="T71" fmla="*/ 271 h 357"/>
                <a:gd name="T72" fmla="*/ 126 w 253"/>
                <a:gd name="T73" fmla="*/ 272 h 357"/>
                <a:gd name="T74" fmla="*/ 131 w 253"/>
                <a:gd name="T75" fmla="*/ 273 h 357"/>
                <a:gd name="T76" fmla="*/ 136 w 253"/>
                <a:gd name="T77" fmla="*/ 273 h 357"/>
                <a:gd name="T78" fmla="*/ 139 w 253"/>
                <a:gd name="T79" fmla="*/ 274 h 357"/>
                <a:gd name="T80" fmla="*/ 140 w 253"/>
                <a:gd name="T81" fmla="*/ 274 h 357"/>
                <a:gd name="T82" fmla="*/ 193 w 253"/>
                <a:gd name="T83" fmla="*/ 357 h 357"/>
                <a:gd name="T84" fmla="*/ 199 w 253"/>
                <a:gd name="T85" fmla="*/ 312 h 357"/>
                <a:gd name="T86" fmla="*/ 184 w 253"/>
                <a:gd name="T87" fmla="*/ 265 h 357"/>
                <a:gd name="T88" fmla="*/ 211 w 253"/>
                <a:gd name="T89" fmla="*/ 234 h 357"/>
                <a:gd name="T90" fmla="*/ 193 w 253"/>
                <a:gd name="T91" fmla="*/ 186 h 357"/>
                <a:gd name="T92" fmla="*/ 248 w 253"/>
                <a:gd name="T93" fmla="*/ 119 h 357"/>
                <a:gd name="T94" fmla="*/ 253 w 253"/>
                <a:gd name="T95" fmla="*/ 69 h 357"/>
                <a:gd name="T96" fmla="*/ 234 w 253"/>
                <a:gd name="T97" fmla="*/ 14 h 357"/>
                <a:gd name="T98" fmla="*/ 212 w 253"/>
                <a:gd name="T99" fmla="*/ 0 h 357"/>
                <a:gd name="T100" fmla="*/ 196 w 253"/>
                <a:gd name="T101" fmla="*/ 19 h 357"/>
                <a:gd name="T102" fmla="*/ 178 w 253"/>
                <a:gd name="T103" fmla="*/ 14 h 357"/>
                <a:gd name="T104" fmla="*/ 155 w 253"/>
                <a:gd name="T105" fmla="*/ 23 h 357"/>
                <a:gd name="T106" fmla="*/ 118 w 253"/>
                <a:gd name="T107" fmla="*/ 48 h 357"/>
                <a:gd name="T108" fmla="*/ 116 w 253"/>
                <a:gd name="T109" fmla="*/ 17 h 357"/>
                <a:gd name="T110" fmla="*/ 79 w 253"/>
                <a:gd name="T111" fmla="*/ 56 h 357"/>
                <a:gd name="T112" fmla="*/ 60 w 253"/>
                <a:gd name="T113" fmla="*/ 45 h 357"/>
                <a:gd name="T114" fmla="*/ 30 w 253"/>
                <a:gd name="T115" fmla="*/ 64 h 357"/>
                <a:gd name="T116" fmla="*/ 25 w 253"/>
                <a:gd name="T117" fmla="*/ 101 h 3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3"/>
                <a:gd name="T178" fmla="*/ 0 h 357"/>
                <a:gd name="T179" fmla="*/ 253 w 253"/>
                <a:gd name="T180" fmla="*/ 357 h 3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3" h="357">
                  <a:moveTo>
                    <a:pt x="25" y="101"/>
                  </a:moveTo>
                  <a:lnTo>
                    <a:pt x="21" y="102"/>
                  </a:lnTo>
                  <a:lnTo>
                    <a:pt x="12" y="104"/>
                  </a:lnTo>
                  <a:lnTo>
                    <a:pt x="4" y="108"/>
                  </a:lnTo>
                  <a:lnTo>
                    <a:pt x="1" y="113"/>
                  </a:lnTo>
                  <a:lnTo>
                    <a:pt x="1" y="119"/>
                  </a:lnTo>
                  <a:lnTo>
                    <a:pt x="0" y="127"/>
                  </a:lnTo>
                  <a:lnTo>
                    <a:pt x="0" y="133"/>
                  </a:lnTo>
                  <a:lnTo>
                    <a:pt x="2" y="139"/>
                  </a:lnTo>
                  <a:lnTo>
                    <a:pt x="8" y="144"/>
                  </a:lnTo>
                  <a:lnTo>
                    <a:pt x="16" y="149"/>
                  </a:lnTo>
                  <a:lnTo>
                    <a:pt x="24" y="153"/>
                  </a:lnTo>
                  <a:lnTo>
                    <a:pt x="29" y="155"/>
                  </a:lnTo>
                  <a:lnTo>
                    <a:pt x="33" y="158"/>
                  </a:lnTo>
                  <a:lnTo>
                    <a:pt x="38" y="163"/>
                  </a:lnTo>
                  <a:lnTo>
                    <a:pt x="44" y="169"/>
                  </a:lnTo>
                  <a:lnTo>
                    <a:pt x="48" y="176"/>
                  </a:lnTo>
                  <a:lnTo>
                    <a:pt x="52" y="180"/>
                  </a:lnTo>
                  <a:lnTo>
                    <a:pt x="59" y="183"/>
                  </a:lnTo>
                  <a:lnTo>
                    <a:pt x="65" y="187"/>
                  </a:lnTo>
                  <a:lnTo>
                    <a:pt x="72" y="192"/>
                  </a:lnTo>
                  <a:lnTo>
                    <a:pt x="80" y="216"/>
                  </a:lnTo>
                  <a:lnTo>
                    <a:pt x="77" y="237"/>
                  </a:lnTo>
                  <a:lnTo>
                    <a:pt x="71" y="253"/>
                  </a:lnTo>
                  <a:lnTo>
                    <a:pt x="67" y="258"/>
                  </a:lnTo>
                  <a:lnTo>
                    <a:pt x="69" y="258"/>
                  </a:lnTo>
                  <a:lnTo>
                    <a:pt x="73" y="259"/>
                  </a:lnTo>
                  <a:lnTo>
                    <a:pt x="78" y="261"/>
                  </a:lnTo>
                  <a:lnTo>
                    <a:pt x="85" y="262"/>
                  </a:lnTo>
                  <a:lnTo>
                    <a:pt x="93" y="264"/>
                  </a:lnTo>
                  <a:lnTo>
                    <a:pt x="99" y="266"/>
                  </a:lnTo>
                  <a:lnTo>
                    <a:pt x="104" y="268"/>
                  </a:lnTo>
                  <a:lnTo>
                    <a:pt x="107" y="269"/>
                  </a:lnTo>
                  <a:lnTo>
                    <a:pt x="110" y="270"/>
                  </a:lnTo>
                  <a:lnTo>
                    <a:pt x="114" y="271"/>
                  </a:lnTo>
                  <a:lnTo>
                    <a:pt x="120" y="271"/>
                  </a:lnTo>
                  <a:lnTo>
                    <a:pt x="126" y="272"/>
                  </a:lnTo>
                  <a:lnTo>
                    <a:pt x="131" y="273"/>
                  </a:lnTo>
                  <a:lnTo>
                    <a:pt x="136" y="273"/>
                  </a:lnTo>
                  <a:lnTo>
                    <a:pt x="139" y="274"/>
                  </a:lnTo>
                  <a:lnTo>
                    <a:pt x="140" y="274"/>
                  </a:lnTo>
                  <a:lnTo>
                    <a:pt x="193" y="357"/>
                  </a:lnTo>
                  <a:lnTo>
                    <a:pt x="199" y="312"/>
                  </a:lnTo>
                  <a:lnTo>
                    <a:pt x="184" y="265"/>
                  </a:lnTo>
                  <a:lnTo>
                    <a:pt x="211" y="234"/>
                  </a:lnTo>
                  <a:lnTo>
                    <a:pt x="193" y="186"/>
                  </a:lnTo>
                  <a:lnTo>
                    <a:pt x="248" y="119"/>
                  </a:lnTo>
                  <a:lnTo>
                    <a:pt x="253" y="69"/>
                  </a:lnTo>
                  <a:lnTo>
                    <a:pt x="234" y="14"/>
                  </a:lnTo>
                  <a:lnTo>
                    <a:pt x="212" y="0"/>
                  </a:lnTo>
                  <a:lnTo>
                    <a:pt x="196" y="19"/>
                  </a:lnTo>
                  <a:lnTo>
                    <a:pt x="178" y="14"/>
                  </a:lnTo>
                  <a:lnTo>
                    <a:pt x="155" y="23"/>
                  </a:lnTo>
                  <a:lnTo>
                    <a:pt x="118" y="48"/>
                  </a:lnTo>
                  <a:lnTo>
                    <a:pt x="116" y="17"/>
                  </a:lnTo>
                  <a:lnTo>
                    <a:pt x="79" y="56"/>
                  </a:lnTo>
                  <a:lnTo>
                    <a:pt x="60" y="45"/>
                  </a:lnTo>
                  <a:lnTo>
                    <a:pt x="30" y="64"/>
                  </a:lnTo>
                  <a:lnTo>
                    <a:pt x="25" y="101"/>
                  </a:lnTo>
                  <a:close/>
                </a:path>
              </a:pathLst>
            </a:custGeom>
            <a:solidFill>
              <a:srgbClr val="CD9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10" name="Freeform 23"/>
            <p:cNvSpPr>
              <a:spLocks/>
            </p:cNvSpPr>
            <p:nvPr/>
          </p:nvSpPr>
          <p:spPr bwMode="auto">
            <a:xfrm>
              <a:off x="3956" y="2192"/>
              <a:ext cx="394" cy="165"/>
            </a:xfrm>
            <a:custGeom>
              <a:avLst/>
              <a:gdLst>
                <a:gd name="T0" fmla="*/ 4 w 394"/>
                <a:gd name="T1" fmla="*/ 125 h 165"/>
                <a:gd name="T2" fmla="*/ 14 w 394"/>
                <a:gd name="T3" fmla="*/ 137 h 165"/>
                <a:gd name="T4" fmla="*/ 28 w 394"/>
                <a:gd name="T5" fmla="*/ 152 h 165"/>
                <a:gd name="T6" fmla="*/ 38 w 394"/>
                <a:gd name="T7" fmla="*/ 163 h 165"/>
                <a:gd name="T8" fmla="*/ 45 w 394"/>
                <a:gd name="T9" fmla="*/ 165 h 165"/>
                <a:gd name="T10" fmla="*/ 64 w 394"/>
                <a:gd name="T11" fmla="*/ 162 h 165"/>
                <a:gd name="T12" fmla="*/ 89 w 394"/>
                <a:gd name="T13" fmla="*/ 156 h 165"/>
                <a:gd name="T14" fmla="*/ 109 w 394"/>
                <a:gd name="T15" fmla="*/ 151 h 165"/>
                <a:gd name="T16" fmla="*/ 117 w 394"/>
                <a:gd name="T17" fmla="*/ 148 h 165"/>
                <a:gd name="T18" fmla="*/ 140 w 394"/>
                <a:gd name="T19" fmla="*/ 141 h 165"/>
                <a:gd name="T20" fmla="*/ 169 w 394"/>
                <a:gd name="T21" fmla="*/ 133 h 165"/>
                <a:gd name="T22" fmla="*/ 190 w 394"/>
                <a:gd name="T23" fmla="*/ 128 h 165"/>
                <a:gd name="T24" fmla="*/ 213 w 394"/>
                <a:gd name="T25" fmla="*/ 87 h 165"/>
                <a:gd name="T26" fmla="*/ 243 w 394"/>
                <a:gd name="T27" fmla="*/ 85 h 165"/>
                <a:gd name="T28" fmla="*/ 247 w 394"/>
                <a:gd name="T29" fmla="*/ 104 h 165"/>
                <a:gd name="T30" fmla="*/ 257 w 394"/>
                <a:gd name="T31" fmla="*/ 103 h 165"/>
                <a:gd name="T32" fmla="*/ 267 w 394"/>
                <a:gd name="T33" fmla="*/ 91 h 165"/>
                <a:gd name="T34" fmla="*/ 259 w 394"/>
                <a:gd name="T35" fmla="*/ 53 h 165"/>
                <a:gd name="T36" fmla="*/ 309 w 394"/>
                <a:gd name="T37" fmla="*/ 53 h 165"/>
                <a:gd name="T38" fmla="*/ 306 w 394"/>
                <a:gd name="T39" fmla="*/ 80 h 165"/>
                <a:gd name="T40" fmla="*/ 306 w 394"/>
                <a:gd name="T41" fmla="*/ 113 h 165"/>
                <a:gd name="T42" fmla="*/ 313 w 394"/>
                <a:gd name="T43" fmla="*/ 124 h 165"/>
                <a:gd name="T44" fmla="*/ 320 w 394"/>
                <a:gd name="T45" fmla="*/ 125 h 165"/>
                <a:gd name="T46" fmla="*/ 326 w 394"/>
                <a:gd name="T47" fmla="*/ 113 h 165"/>
                <a:gd name="T48" fmla="*/ 328 w 394"/>
                <a:gd name="T49" fmla="*/ 104 h 165"/>
                <a:gd name="T50" fmla="*/ 393 w 394"/>
                <a:gd name="T51" fmla="*/ 29 h 165"/>
                <a:gd name="T52" fmla="*/ 392 w 394"/>
                <a:gd name="T53" fmla="*/ 7 h 165"/>
                <a:gd name="T54" fmla="*/ 380 w 394"/>
                <a:gd name="T55" fmla="*/ 4 h 165"/>
                <a:gd name="T56" fmla="*/ 365 w 394"/>
                <a:gd name="T57" fmla="*/ 1 h 165"/>
                <a:gd name="T58" fmla="*/ 351 w 394"/>
                <a:gd name="T59" fmla="*/ 0 h 165"/>
                <a:gd name="T60" fmla="*/ 342 w 394"/>
                <a:gd name="T61" fmla="*/ 1 h 165"/>
                <a:gd name="T62" fmla="*/ 325 w 394"/>
                <a:gd name="T63" fmla="*/ 2 h 165"/>
                <a:gd name="T64" fmla="*/ 314 w 394"/>
                <a:gd name="T65" fmla="*/ 2 h 165"/>
                <a:gd name="T66" fmla="*/ 300 w 394"/>
                <a:gd name="T67" fmla="*/ 2 h 165"/>
                <a:gd name="T68" fmla="*/ 288 w 394"/>
                <a:gd name="T69" fmla="*/ 1 h 165"/>
                <a:gd name="T70" fmla="*/ 274 w 394"/>
                <a:gd name="T71" fmla="*/ 2 h 165"/>
                <a:gd name="T72" fmla="*/ 256 w 394"/>
                <a:gd name="T73" fmla="*/ 12 h 165"/>
                <a:gd name="T74" fmla="*/ 242 w 394"/>
                <a:gd name="T75" fmla="*/ 25 h 165"/>
                <a:gd name="T76" fmla="*/ 232 w 394"/>
                <a:gd name="T77" fmla="*/ 30 h 165"/>
                <a:gd name="T78" fmla="*/ 216 w 394"/>
                <a:gd name="T79" fmla="*/ 29 h 165"/>
                <a:gd name="T80" fmla="*/ 206 w 394"/>
                <a:gd name="T81" fmla="*/ 29 h 165"/>
                <a:gd name="T82" fmla="*/ 187 w 394"/>
                <a:gd name="T83" fmla="*/ 29 h 165"/>
                <a:gd name="T84" fmla="*/ 159 w 394"/>
                <a:gd name="T85" fmla="*/ 30 h 165"/>
                <a:gd name="T86" fmla="*/ 132 w 394"/>
                <a:gd name="T87" fmla="*/ 32 h 165"/>
                <a:gd name="T88" fmla="*/ 113 w 394"/>
                <a:gd name="T89" fmla="*/ 36 h 165"/>
                <a:gd name="T90" fmla="*/ 97 w 394"/>
                <a:gd name="T91" fmla="*/ 42 h 165"/>
                <a:gd name="T92" fmla="*/ 87 w 394"/>
                <a:gd name="T93" fmla="*/ 49 h 165"/>
                <a:gd name="T94" fmla="*/ 81 w 394"/>
                <a:gd name="T95" fmla="*/ 52 h 165"/>
                <a:gd name="T96" fmla="*/ 42 w 394"/>
                <a:gd name="T97" fmla="*/ 39 h 165"/>
                <a:gd name="T98" fmla="*/ 0 w 394"/>
                <a:gd name="T99" fmla="*/ 122 h 16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4"/>
                <a:gd name="T151" fmla="*/ 0 h 165"/>
                <a:gd name="T152" fmla="*/ 394 w 394"/>
                <a:gd name="T153" fmla="*/ 165 h 16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4" h="165">
                  <a:moveTo>
                    <a:pt x="0" y="122"/>
                  </a:moveTo>
                  <a:lnTo>
                    <a:pt x="4" y="125"/>
                  </a:lnTo>
                  <a:lnTo>
                    <a:pt x="8" y="131"/>
                  </a:lnTo>
                  <a:lnTo>
                    <a:pt x="14" y="137"/>
                  </a:lnTo>
                  <a:lnTo>
                    <a:pt x="21" y="144"/>
                  </a:lnTo>
                  <a:lnTo>
                    <a:pt x="28" y="152"/>
                  </a:lnTo>
                  <a:lnTo>
                    <a:pt x="34" y="158"/>
                  </a:lnTo>
                  <a:lnTo>
                    <a:pt x="38" y="163"/>
                  </a:lnTo>
                  <a:lnTo>
                    <a:pt x="41" y="165"/>
                  </a:lnTo>
                  <a:lnTo>
                    <a:pt x="45" y="165"/>
                  </a:lnTo>
                  <a:lnTo>
                    <a:pt x="52" y="164"/>
                  </a:lnTo>
                  <a:lnTo>
                    <a:pt x="64" y="162"/>
                  </a:lnTo>
                  <a:lnTo>
                    <a:pt x="76" y="159"/>
                  </a:lnTo>
                  <a:lnTo>
                    <a:pt x="89" y="156"/>
                  </a:lnTo>
                  <a:lnTo>
                    <a:pt x="100" y="153"/>
                  </a:lnTo>
                  <a:lnTo>
                    <a:pt x="109" y="151"/>
                  </a:lnTo>
                  <a:lnTo>
                    <a:pt x="113" y="150"/>
                  </a:lnTo>
                  <a:lnTo>
                    <a:pt x="117" y="148"/>
                  </a:lnTo>
                  <a:lnTo>
                    <a:pt x="127" y="145"/>
                  </a:lnTo>
                  <a:lnTo>
                    <a:pt x="140" y="141"/>
                  </a:lnTo>
                  <a:lnTo>
                    <a:pt x="154" y="137"/>
                  </a:lnTo>
                  <a:lnTo>
                    <a:pt x="169" y="133"/>
                  </a:lnTo>
                  <a:lnTo>
                    <a:pt x="181" y="130"/>
                  </a:lnTo>
                  <a:lnTo>
                    <a:pt x="190" y="128"/>
                  </a:lnTo>
                  <a:lnTo>
                    <a:pt x="193" y="127"/>
                  </a:lnTo>
                  <a:lnTo>
                    <a:pt x="213" y="87"/>
                  </a:lnTo>
                  <a:lnTo>
                    <a:pt x="243" y="81"/>
                  </a:lnTo>
                  <a:lnTo>
                    <a:pt x="243" y="85"/>
                  </a:lnTo>
                  <a:lnTo>
                    <a:pt x="245" y="94"/>
                  </a:lnTo>
                  <a:lnTo>
                    <a:pt x="247" y="104"/>
                  </a:lnTo>
                  <a:lnTo>
                    <a:pt x="252" y="106"/>
                  </a:lnTo>
                  <a:lnTo>
                    <a:pt x="257" y="103"/>
                  </a:lnTo>
                  <a:lnTo>
                    <a:pt x="263" y="97"/>
                  </a:lnTo>
                  <a:lnTo>
                    <a:pt x="267" y="91"/>
                  </a:lnTo>
                  <a:lnTo>
                    <a:pt x="268" y="89"/>
                  </a:lnTo>
                  <a:lnTo>
                    <a:pt x="259" y="53"/>
                  </a:lnTo>
                  <a:lnTo>
                    <a:pt x="277" y="34"/>
                  </a:lnTo>
                  <a:lnTo>
                    <a:pt x="309" y="53"/>
                  </a:lnTo>
                  <a:lnTo>
                    <a:pt x="308" y="61"/>
                  </a:lnTo>
                  <a:lnTo>
                    <a:pt x="306" y="80"/>
                  </a:lnTo>
                  <a:lnTo>
                    <a:pt x="305" y="100"/>
                  </a:lnTo>
                  <a:lnTo>
                    <a:pt x="306" y="113"/>
                  </a:lnTo>
                  <a:lnTo>
                    <a:pt x="309" y="119"/>
                  </a:lnTo>
                  <a:lnTo>
                    <a:pt x="313" y="124"/>
                  </a:lnTo>
                  <a:lnTo>
                    <a:pt x="316" y="126"/>
                  </a:lnTo>
                  <a:lnTo>
                    <a:pt x="320" y="125"/>
                  </a:lnTo>
                  <a:lnTo>
                    <a:pt x="323" y="121"/>
                  </a:lnTo>
                  <a:lnTo>
                    <a:pt x="326" y="113"/>
                  </a:lnTo>
                  <a:lnTo>
                    <a:pt x="327" y="107"/>
                  </a:lnTo>
                  <a:lnTo>
                    <a:pt x="328" y="104"/>
                  </a:lnTo>
                  <a:lnTo>
                    <a:pt x="355" y="66"/>
                  </a:lnTo>
                  <a:lnTo>
                    <a:pt x="393" y="29"/>
                  </a:lnTo>
                  <a:lnTo>
                    <a:pt x="394" y="7"/>
                  </a:lnTo>
                  <a:lnTo>
                    <a:pt x="392" y="7"/>
                  </a:lnTo>
                  <a:lnTo>
                    <a:pt x="387" y="6"/>
                  </a:lnTo>
                  <a:lnTo>
                    <a:pt x="380" y="4"/>
                  </a:lnTo>
                  <a:lnTo>
                    <a:pt x="373" y="3"/>
                  </a:lnTo>
                  <a:lnTo>
                    <a:pt x="365" y="1"/>
                  </a:lnTo>
                  <a:lnTo>
                    <a:pt x="357" y="0"/>
                  </a:lnTo>
                  <a:lnTo>
                    <a:pt x="351" y="0"/>
                  </a:lnTo>
                  <a:lnTo>
                    <a:pt x="348" y="0"/>
                  </a:lnTo>
                  <a:lnTo>
                    <a:pt x="342" y="1"/>
                  </a:lnTo>
                  <a:lnTo>
                    <a:pt x="333" y="2"/>
                  </a:lnTo>
                  <a:lnTo>
                    <a:pt x="325" y="2"/>
                  </a:lnTo>
                  <a:lnTo>
                    <a:pt x="319" y="2"/>
                  </a:lnTo>
                  <a:lnTo>
                    <a:pt x="314" y="2"/>
                  </a:lnTo>
                  <a:lnTo>
                    <a:pt x="306" y="2"/>
                  </a:lnTo>
                  <a:lnTo>
                    <a:pt x="300" y="2"/>
                  </a:lnTo>
                  <a:lnTo>
                    <a:pt x="294" y="2"/>
                  </a:lnTo>
                  <a:lnTo>
                    <a:pt x="288" y="1"/>
                  </a:lnTo>
                  <a:lnTo>
                    <a:pt x="281" y="1"/>
                  </a:lnTo>
                  <a:lnTo>
                    <a:pt x="274" y="2"/>
                  </a:lnTo>
                  <a:lnTo>
                    <a:pt x="266" y="6"/>
                  </a:lnTo>
                  <a:lnTo>
                    <a:pt x="256" y="12"/>
                  </a:lnTo>
                  <a:lnTo>
                    <a:pt x="248" y="20"/>
                  </a:lnTo>
                  <a:lnTo>
                    <a:pt x="242" y="25"/>
                  </a:lnTo>
                  <a:lnTo>
                    <a:pt x="238" y="29"/>
                  </a:lnTo>
                  <a:lnTo>
                    <a:pt x="232" y="30"/>
                  </a:lnTo>
                  <a:lnTo>
                    <a:pt x="224" y="30"/>
                  </a:lnTo>
                  <a:lnTo>
                    <a:pt x="216" y="29"/>
                  </a:lnTo>
                  <a:lnTo>
                    <a:pt x="211" y="29"/>
                  </a:lnTo>
                  <a:lnTo>
                    <a:pt x="206" y="29"/>
                  </a:lnTo>
                  <a:lnTo>
                    <a:pt x="198" y="29"/>
                  </a:lnTo>
                  <a:lnTo>
                    <a:pt x="187" y="29"/>
                  </a:lnTo>
                  <a:lnTo>
                    <a:pt x="173" y="30"/>
                  </a:lnTo>
                  <a:lnTo>
                    <a:pt x="159" y="30"/>
                  </a:lnTo>
                  <a:lnTo>
                    <a:pt x="145" y="31"/>
                  </a:lnTo>
                  <a:lnTo>
                    <a:pt x="132" y="32"/>
                  </a:lnTo>
                  <a:lnTo>
                    <a:pt x="121" y="34"/>
                  </a:lnTo>
                  <a:lnTo>
                    <a:pt x="113" y="36"/>
                  </a:lnTo>
                  <a:lnTo>
                    <a:pt x="104" y="39"/>
                  </a:lnTo>
                  <a:lnTo>
                    <a:pt x="97" y="42"/>
                  </a:lnTo>
                  <a:lnTo>
                    <a:pt x="91" y="46"/>
                  </a:lnTo>
                  <a:lnTo>
                    <a:pt x="87" y="49"/>
                  </a:lnTo>
                  <a:lnTo>
                    <a:pt x="83" y="51"/>
                  </a:lnTo>
                  <a:lnTo>
                    <a:pt x="81" y="52"/>
                  </a:lnTo>
                  <a:lnTo>
                    <a:pt x="80" y="53"/>
                  </a:lnTo>
                  <a:lnTo>
                    <a:pt x="42" y="39"/>
                  </a:lnTo>
                  <a:lnTo>
                    <a:pt x="10" y="77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CD9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11" name="Freeform 24"/>
            <p:cNvSpPr>
              <a:spLocks/>
            </p:cNvSpPr>
            <p:nvPr/>
          </p:nvSpPr>
          <p:spPr bwMode="auto">
            <a:xfrm>
              <a:off x="3452" y="2510"/>
              <a:ext cx="189" cy="461"/>
            </a:xfrm>
            <a:custGeom>
              <a:avLst/>
              <a:gdLst>
                <a:gd name="T0" fmla="*/ 0 w 189"/>
                <a:gd name="T1" fmla="*/ 3 h 461"/>
                <a:gd name="T2" fmla="*/ 0 w 189"/>
                <a:gd name="T3" fmla="*/ 19 h 461"/>
                <a:gd name="T4" fmla="*/ 1 w 189"/>
                <a:gd name="T5" fmla="*/ 48 h 461"/>
                <a:gd name="T6" fmla="*/ 3 w 189"/>
                <a:gd name="T7" fmla="*/ 75 h 461"/>
                <a:gd name="T8" fmla="*/ 4 w 189"/>
                <a:gd name="T9" fmla="*/ 90 h 461"/>
                <a:gd name="T10" fmla="*/ 6 w 189"/>
                <a:gd name="T11" fmla="*/ 99 h 461"/>
                <a:gd name="T12" fmla="*/ 12 w 189"/>
                <a:gd name="T13" fmla="*/ 120 h 461"/>
                <a:gd name="T14" fmla="*/ 21 w 189"/>
                <a:gd name="T15" fmla="*/ 148 h 461"/>
                <a:gd name="T16" fmla="*/ 29 w 189"/>
                <a:gd name="T17" fmla="*/ 181 h 461"/>
                <a:gd name="T18" fmla="*/ 38 w 189"/>
                <a:gd name="T19" fmla="*/ 214 h 461"/>
                <a:gd name="T20" fmla="*/ 47 w 189"/>
                <a:gd name="T21" fmla="*/ 243 h 461"/>
                <a:gd name="T22" fmla="*/ 52 w 189"/>
                <a:gd name="T23" fmla="*/ 263 h 461"/>
                <a:gd name="T24" fmla="*/ 54 w 189"/>
                <a:gd name="T25" fmla="*/ 270 h 461"/>
                <a:gd name="T26" fmla="*/ 55 w 189"/>
                <a:gd name="T27" fmla="*/ 287 h 461"/>
                <a:gd name="T28" fmla="*/ 56 w 189"/>
                <a:gd name="T29" fmla="*/ 324 h 461"/>
                <a:gd name="T30" fmla="*/ 59 w 189"/>
                <a:gd name="T31" fmla="*/ 363 h 461"/>
                <a:gd name="T32" fmla="*/ 61 w 189"/>
                <a:gd name="T33" fmla="*/ 382 h 461"/>
                <a:gd name="T34" fmla="*/ 67 w 189"/>
                <a:gd name="T35" fmla="*/ 388 h 461"/>
                <a:gd name="T36" fmla="*/ 77 w 189"/>
                <a:gd name="T37" fmla="*/ 398 h 461"/>
                <a:gd name="T38" fmla="*/ 90 w 189"/>
                <a:gd name="T39" fmla="*/ 410 h 461"/>
                <a:gd name="T40" fmla="*/ 106 w 189"/>
                <a:gd name="T41" fmla="*/ 425 h 461"/>
                <a:gd name="T42" fmla="*/ 122 w 189"/>
                <a:gd name="T43" fmla="*/ 439 h 461"/>
                <a:gd name="T44" fmla="*/ 135 w 189"/>
                <a:gd name="T45" fmla="*/ 450 h 461"/>
                <a:gd name="T46" fmla="*/ 145 w 189"/>
                <a:gd name="T47" fmla="*/ 458 h 461"/>
                <a:gd name="T48" fmla="*/ 148 w 189"/>
                <a:gd name="T49" fmla="*/ 461 h 461"/>
                <a:gd name="T50" fmla="*/ 159 w 189"/>
                <a:gd name="T51" fmla="*/ 441 h 461"/>
                <a:gd name="T52" fmla="*/ 189 w 189"/>
                <a:gd name="T53" fmla="*/ 431 h 461"/>
                <a:gd name="T54" fmla="*/ 176 w 189"/>
                <a:gd name="T55" fmla="*/ 413 h 461"/>
                <a:gd name="T56" fmla="*/ 176 w 189"/>
                <a:gd name="T57" fmla="*/ 394 h 461"/>
                <a:gd name="T58" fmla="*/ 148 w 189"/>
                <a:gd name="T59" fmla="*/ 375 h 461"/>
                <a:gd name="T60" fmla="*/ 142 w 189"/>
                <a:gd name="T61" fmla="*/ 366 h 461"/>
                <a:gd name="T62" fmla="*/ 140 w 189"/>
                <a:gd name="T63" fmla="*/ 298 h 461"/>
                <a:gd name="T64" fmla="*/ 137 w 189"/>
                <a:gd name="T65" fmla="*/ 294 h 461"/>
                <a:gd name="T66" fmla="*/ 130 w 189"/>
                <a:gd name="T67" fmla="*/ 284 h 461"/>
                <a:gd name="T68" fmla="*/ 122 w 189"/>
                <a:gd name="T69" fmla="*/ 275 h 461"/>
                <a:gd name="T70" fmla="*/ 117 w 189"/>
                <a:gd name="T71" fmla="*/ 269 h 461"/>
                <a:gd name="T72" fmla="*/ 114 w 189"/>
                <a:gd name="T73" fmla="*/ 261 h 461"/>
                <a:gd name="T74" fmla="*/ 107 w 189"/>
                <a:gd name="T75" fmla="*/ 247 h 461"/>
                <a:gd name="T76" fmla="*/ 101 w 189"/>
                <a:gd name="T77" fmla="*/ 235 h 461"/>
                <a:gd name="T78" fmla="*/ 98 w 189"/>
                <a:gd name="T79" fmla="*/ 228 h 461"/>
                <a:gd name="T80" fmla="*/ 88 w 189"/>
                <a:gd name="T81" fmla="*/ 75 h 461"/>
                <a:gd name="T82" fmla="*/ 74 w 189"/>
                <a:gd name="T83" fmla="*/ 16 h 461"/>
                <a:gd name="T84" fmla="*/ 72 w 189"/>
                <a:gd name="T85" fmla="*/ 14 h 461"/>
                <a:gd name="T86" fmla="*/ 65 w 189"/>
                <a:gd name="T87" fmla="*/ 8 h 461"/>
                <a:gd name="T88" fmla="*/ 56 w 189"/>
                <a:gd name="T89" fmla="*/ 2 h 461"/>
                <a:gd name="T90" fmla="*/ 46 w 189"/>
                <a:gd name="T91" fmla="*/ 0 h 461"/>
                <a:gd name="T92" fmla="*/ 39 w 189"/>
                <a:gd name="T93" fmla="*/ 0 h 461"/>
                <a:gd name="T94" fmla="*/ 32 w 189"/>
                <a:gd name="T95" fmla="*/ 0 h 461"/>
                <a:gd name="T96" fmla="*/ 25 w 189"/>
                <a:gd name="T97" fmla="*/ 1 h 461"/>
                <a:gd name="T98" fmla="*/ 18 w 189"/>
                <a:gd name="T99" fmla="*/ 1 h 461"/>
                <a:gd name="T100" fmla="*/ 10 w 189"/>
                <a:gd name="T101" fmla="*/ 2 h 461"/>
                <a:gd name="T102" fmla="*/ 5 w 189"/>
                <a:gd name="T103" fmla="*/ 3 h 461"/>
                <a:gd name="T104" fmla="*/ 1 w 189"/>
                <a:gd name="T105" fmla="*/ 3 h 461"/>
                <a:gd name="T106" fmla="*/ 0 w 189"/>
                <a:gd name="T107" fmla="*/ 3 h 4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89"/>
                <a:gd name="T163" fmla="*/ 0 h 461"/>
                <a:gd name="T164" fmla="*/ 189 w 189"/>
                <a:gd name="T165" fmla="*/ 461 h 4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89" h="461">
                  <a:moveTo>
                    <a:pt x="0" y="3"/>
                  </a:moveTo>
                  <a:lnTo>
                    <a:pt x="0" y="19"/>
                  </a:lnTo>
                  <a:lnTo>
                    <a:pt x="1" y="48"/>
                  </a:lnTo>
                  <a:lnTo>
                    <a:pt x="3" y="75"/>
                  </a:lnTo>
                  <a:lnTo>
                    <a:pt x="4" y="90"/>
                  </a:lnTo>
                  <a:lnTo>
                    <a:pt x="6" y="99"/>
                  </a:lnTo>
                  <a:lnTo>
                    <a:pt x="12" y="120"/>
                  </a:lnTo>
                  <a:lnTo>
                    <a:pt x="21" y="148"/>
                  </a:lnTo>
                  <a:lnTo>
                    <a:pt x="29" y="181"/>
                  </a:lnTo>
                  <a:lnTo>
                    <a:pt x="38" y="214"/>
                  </a:lnTo>
                  <a:lnTo>
                    <a:pt x="47" y="243"/>
                  </a:lnTo>
                  <a:lnTo>
                    <a:pt x="52" y="263"/>
                  </a:lnTo>
                  <a:lnTo>
                    <a:pt x="54" y="270"/>
                  </a:lnTo>
                  <a:lnTo>
                    <a:pt x="55" y="287"/>
                  </a:lnTo>
                  <a:lnTo>
                    <a:pt x="56" y="324"/>
                  </a:lnTo>
                  <a:lnTo>
                    <a:pt x="59" y="363"/>
                  </a:lnTo>
                  <a:lnTo>
                    <a:pt x="61" y="382"/>
                  </a:lnTo>
                  <a:lnTo>
                    <a:pt x="67" y="388"/>
                  </a:lnTo>
                  <a:lnTo>
                    <a:pt x="77" y="398"/>
                  </a:lnTo>
                  <a:lnTo>
                    <a:pt x="90" y="410"/>
                  </a:lnTo>
                  <a:lnTo>
                    <a:pt x="106" y="425"/>
                  </a:lnTo>
                  <a:lnTo>
                    <a:pt x="122" y="439"/>
                  </a:lnTo>
                  <a:lnTo>
                    <a:pt x="135" y="450"/>
                  </a:lnTo>
                  <a:lnTo>
                    <a:pt x="145" y="458"/>
                  </a:lnTo>
                  <a:lnTo>
                    <a:pt x="148" y="461"/>
                  </a:lnTo>
                  <a:lnTo>
                    <a:pt x="159" y="441"/>
                  </a:lnTo>
                  <a:lnTo>
                    <a:pt x="189" y="431"/>
                  </a:lnTo>
                  <a:lnTo>
                    <a:pt x="176" y="413"/>
                  </a:lnTo>
                  <a:lnTo>
                    <a:pt x="176" y="394"/>
                  </a:lnTo>
                  <a:lnTo>
                    <a:pt x="148" y="375"/>
                  </a:lnTo>
                  <a:lnTo>
                    <a:pt x="142" y="366"/>
                  </a:lnTo>
                  <a:lnTo>
                    <a:pt x="140" y="298"/>
                  </a:lnTo>
                  <a:lnTo>
                    <a:pt x="137" y="294"/>
                  </a:lnTo>
                  <a:lnTo>
                    <a:pt x="130" y="284"/>
                  </a:lnTo>
                  <a:lnTo>
                    <a:pt x="122" y="275"/>
                  </a:lnTo>
                  <a:lnTo>
                    <a:pt x="117" y="269"/>
                  </a:lnTo>
                  <a:lnTo>
                    <a:pt x="114" y="261"/>
                  </a:lnTo>
                  <a:lnTo>
                    <a:pt x="107" y="247"/>
                  </a:lnTo>
                  <a:lnTo>
                    <a:pt x="101" y="235"/>
                  </a:lnTo>
                  <a:lnTo>
                    <a:pt x="98" y="228"/>
                  </a:lnTo>
                  <a:lnTo>
                    <a:pt x="88" y="75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65" y="8"/>
                  </a:lnTo>
                  <a:lnTo>
                    <a:pt x="56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1"/>
                  </a:lnTo>
                  <a:lnTo>
                    <a:pt x="10" y="2"/>
                  </a:lnTo>
                  <a:lnTo>
                    <a:pt x="5" y="3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CD9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12" name="Freeform 25"/>
            <p:cNvSpPr>
              <a:spLocks/>
            </p:cNvSpPr>
            <p:nvPr/>
          </p:nvSpPr>
          <p:spPr bwMode="auto">
            <a:xfrm>
              <a:off x="4152" y="3568"/>
              <a:ext cx="484" cy="86"/>
            </a:xfrm>
            <a:custGeom>
              <a:avLst/>
              <a:gdLst>
                <a:gd name="T0" fmla="*/ 67 w 484"/>
                <a:gd name="T1" fmla="*/ 0 h 86"/>
                <a:gd name="T2" fmla="*/ 65 w 484"/>
                <a:gd name="T3" fmla="*/ 1 h 86"/>
                <a:gd name="T4" fmla="*/ 60 w 484"/>
                <a:gd name="T5" fmla="*/ 3 h 86"/>
                <a:gd name="T6" fmla="*/ 53 w 484"/>
                <a:gd name="T7" fmla="*/ 7 h 86"/>
                <a:gd name="T8" fmla="*/ 46 w 484"/>
                <a:gd name="T9" fmla="*/ 11 h 86"/>
                <a:gd name="T10" fmla="*/ 37 w 484"/>
                <a:gd name="T11" fmla="*/ 16 h 86"/>
                <a:gd name="T12" fmla="*/ 30 w 484"/>
                <a:gd name="T13" fmla="*/ 20 h 86"/>
                <a:gd name="T14" fmla="*/ 24 w 484"/>
                <a:gd name="T15" fmla="*/ 24 h 86"/>
                <a:gd name="T16" fmla="*/ 21 w 484"/>
                <a:gd name="T17" fmla="*/ 26 h 86"/>
                <a:gd name="T18" fmla="*/ 15 w 484"/>
                <a:gd name="T19" fmla="*/ 36 h 86"/>
                <a:gd name="T20" fmla="*/ 8 w 484"/>
                <a:gd name="T21" fmla="*/ 54 h 86"/>
                <a:gd name="T22" fmla="*/ 2 w 484"/>
                <a:gd name="T23" fmla="*/ 72 h 86"/>
                <a:gd name="T24" fmla="*/ 0 w 484"/>
                <a:gd name="T25" fmla="*/ 80 h 86"/>
                <a:gd name="T26" fmla="*/ 484 w 484"/>
                <a:gd name="T27" fmla="*/ 86 h 86"/>
                <a:gd name="T28" fmla="*/ 482 w 484"/>
                <a:gd name="T29" fmla="*/ 80 h 86"/>
                <a:gd name="T30" fmla="*/ 476 w 484"/>
                <a:gd name="T31" fmla="*/ 68 h 86"/>
                <a:gd name="T32" fmla="*/ 470 w 484"/>
                <a:gd name="T33" fmla="*/ 53 h 86"/>
                <a:gd name="T34" fmla="*/ 468 w 484"/>
                <a:gd name="T35" fmla="*/ 44 h 86"/>
                <a:gd name="T36" fmla="*/ 466 w 484"/>
                <a:gd name="T37" fmla="*/ 41 h 86"/>
                <a:gd name="T38" fmla="*/ 461 w 484"/>
                <a:gd name="T39" fmla="*/ 34 h 86"/>
                <a:gd name="T40" fmla="*/ 453 w 484"/>
                <a:gd name="T41" fmla="*/ 28 h 86"/>
                <a:gd name="T42" fmla="*/ 444 w 484"/>
                <a:gd name="T43" fmla="*/ 20 h 86"/>
                <a:gd name="T44" fmla="*/ 435 w 484"/>
                <a:gd name="T45" fmla="*/ 12 h 86"/>
                <a:gd name="T46" fmla="*/ 427 w 484"/>
                <a:gd name="T47" fmla="*/ 6 h 86"/>
                <a:gd name="T48" fmla="*/ 421 w 484"/>
                <a:gd name="T49" fmla="*/ 2 h 86"/>
                <a:gd name="T50" fmla="*/ 419 w 484"/>
                <a:gd name="T51" fmla="*/ 0 h 86"/>
                <a:gd name="T52" fmla="*/ 67 w 484"/>
                <a:gd name="T53" fmla="*/ 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4"/>
                <a:gd name="T82" fmla="*/ 0 h 86"/>
                <a:gd name="T83" fmla="*/ 484 w 484"/>
                <a:gd name="T84" fmla="*/ 86 h 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4" h="86">
                  <a:moveTo>
                    <a:pt x="67" y="0"/>
                  </a:moveTo>
                  <a:lnTo>
                    <a:pt x="65" y="1"/>
                  </a:lnTo>
                  <a:lnTo>
                    <a:pt x="60" y="3"/>
                  </a:lnTo>
                  <a:lnTo>
                    <a:pt x="53" y="7"/>
                  </a:lnTo>
                  <a:lnTo>
                    <a:pt x="46" y="11"/>
                  </a:lnTo>
                  <a:lnTo>
                    <a:pt x="37" y="16"/>
                  </a:lnTo>
                  <a:lnTo>
                    <a:pt x="30" y="20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15" y="36"/>
                  </a:lnTo>
                  <a:lnTo>
                    <a:pt x="8" y="54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484" y="86"/>
                  </a:lnTo>
                  <a:lnTo>
                    <a:pt x="482" y="80"/>
                  </a:lnTo>
                  <a:lnTo>
                    <a:pt x="476" y="68"/>
                  </a:lnTo>
                  <a:lnTo>
                    <a:pt x="470" y="53"/>
                  </a:lnTo>
                  <a:lnTo>
                    <a:pt x="468" y="44"/>
                  </a:lnTo>
                  <a:lnTo>
                    <a:pt x="466" y="41"/>
                  </a:lnTo>
                  <a:lnTo>
                    <a:pt x="461" y="34"/>
                  </a:lnTo>
                  <a:lnTo>
                    <a:pt x="453" y="28"/>
                  </a:lnTo>
                  <a:lnTo>
                    <a:pt x="444" y="20"/>
                  </a:lnTo>
                  <a:lnTo>
                    <a:pt x="435" y="12"/>
                  </a:lnTo>
                  <a:lnTo>
                    <a:pt x="427" y="6"/>
                  </a:lnTo>
                  <a:lnTo>
                    <a:pt x="421" y="2"/>
                  </a:lnTo>
                  <a:lnTo>
                    <a:pt x="419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AA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13" name="Freeform 26"/>
            <p:cNvSpPr>
              <a:spLocks/>
            </p:cNvSpPr>
            <p:nvPr/>
          </p:nvSpPr>
          <p:spPr bwMode="auto">
            <a:xfrm>
              <a:off x="4150" y="2452"/>
              <a:ext cx="510" cy="1124"/>
            </a:xfrm>
            <a:custGeom>
              <a:avLst/>
              <a:gdLst>
                <a:gd name="T0" fmla="*/ 0 w 510"/>
                <a:gd name="T1" fmla="*/ 0 h 1124"/>
                <a:gd name="T2" fmla="*/ 2 w 510"/>
                <a:gd name="T3" fmla="*/ 2 h 1124"/>
                <a:gd name="T4" fmla="*/ 7 w 510"/>
                <a:gd name="T5" fmla="*/ 7 h 1124"/>
                <a:gd name="T6" fmla="*/ 16 w 510"/>
                <a:gd name="T7" fmla="*/ 16 h 1124"/>
                <a:gd name="T8" fmla="*/ 24 w 510"/>
                <a:gd name="T9" fmla="*/ 25 h 1124"/>
                <a:gd name="T10" fmla="*/ 33 w 510"/>
                <a:gd name="T11" fmla="*/ 34 h 1124"/>
                <a:gd name="T12" fmla="*/ 43 w 510"/>
                <a:gd name="T13" fmla="*/ 43 h 1124"/>
                <a:gd name="T14" fmla="*/ 49 w 510"/>
                <a:gd name="T15" fmla="*/ 50 h 1124"/>
                <a:gd name="T16" fmla="*/ 53 w 510"/>
                <a:gd name="T17" fmla="*/ 54 h 1124"/>
                <a:gd name="T18" fmla="*/ 56 w 510"/>
                <a:gd name="T19" fmla="*/ 56 h 1124"/>
                <a:gd name="T20" fmla="*/ 59 w 510"/>
                <a:gd name="T21" fmla="*/ 57 h 1124"/>
                <a:gd name="T22" fmla="*/ 64 w 510"/>
                <a:gd name="T23" fmla="*/ 59 h 1124"/>
                <a:gd name="T24" fmla="*/ 70 w 510"/>
                <a:gd name="T25" fmla="*/ 59 h 1124"/>
                <a:gd name="T26" fmla="*/ 75 w 510"/>
                <a:gd name="T27" fmla="*/ 60 h 1124"/>
                <a:gd name="T28" fmla="*/ 80 w 510"/>
                <a:gd name="T29" fmla="*/ 60 h 1124"/>
                <a:gd name="T30" fmla="*/ 85 w 510"/>
                <a:gd name="T31" fmla="*/ 60 h 1124"/>
                <a:gd name="T32" fmla="*/ 88 w 510"/>
                <a:gd name="T33" fmla="*/ 60 h 1124"/>
                <a:gd name="T34" fmla="*/ 91 w 510"/>
                <a:gd name="T35" fmla="*/ 60 h 1124"/>
                <a:gd name="T36" fmla="*/ 100 w 510"/>
                <a:gd name="T37" fmla="*/ 60 h 1124"/>
                <a:gd name="T38" fmla="*/ 112 w 510"/>
                <a:gd name="T39" fmla="*/ 60 h 1124"/>
                <a:gd name="T40" fmla="*/ 128 w 510"/>
                <a:gd name="T41" fmla="*/ 59 h 1124"/>
                <a:gd name="T42" fmla="*/ 148 w 510"/>
                <a:gd name="T43" fmla="*/ 59 h 1124"/>
                <a:gd name="T44" fmla="*/ 168 w 510"/>
                <a:gd name="T45" fmla="*/ 59 h 1124"/>
                <a:gd name="T46" fmla="*/ 192 w 510"/>
                <a:gd name="T47" fmla="*/ 58 h 1124"/>
                <a:gd name="T48" fmla="*/ 217 w 510"/>
                <a:gd name="T49" fmla="*/ 58 h 1124"/>
                <a:gd name="T50" fmla="*/ 217 w 510"/>
                <a:gd name="T51" fmla="*/ 1124 h 1124"/>
                <a:gd name="T52" fmla="*/ 297 w 510"/>
                <a:gd name="T53" fmla="*/ 1124 h 1124"/>
                <a:gd name="T54" fmla="*/ 297 w 510"/>
                <a:gd name="T55" fmla="*/ 57 h 1124"/>
                <a:gd name="T56" fmla="*/ 327 w 510"/>
                <a:gd name="T57" fmla="*/ 57 h 1124"/>
                <a:gd name="T58" fmla="*/ 355 w 510"/>
                <a:gd name="T59" fmla="*/ 56 h 1124"/>
                <a:gd name="T60" fmla="*/ 380 w 510"/>
                <a:gd name="T61" fmla="*/ 56 h 1124"/>
                <a:gd name="T62" fmla="*/ 403 w 510"/>
                <a:gd name="T63" fmla="*/ 56 h 1124"/>
                <a:gd name="T64" fmla="*/ 420 w 510"/>
                <a:gd name="T65" fmla="*/ 56 h 1124"/>
                <a:gd name="T66" fmla="*/ 435 w 510"/>
                <a:gd name="T67" fmla="*/ 56 h 1124"/>
                <a:gd name="T68" fmla="*/ 444 w 510"/>
                <a:gd name="T69" fmla="*/ 56 h 1124"/>
                <a:gd name="T70" fmla="*/ 447 w 510"/>
                <a:gd name="T71" fmla="*/ 56 h 1124"/>
                <a:gd name="T72" fmla="*/ 448 w 510"/>
                <a:gd name="T73" fmla="*/ 55 h 1124"/>
                <a:gd name="T74" fmla="*/ 452 w 510"/>
                <a:gd name="T75" fmla="*/ 53 h 1124"/>
                <a:gd name="T76" fmla="*/ 459 w 510"/>
                <a:gd name="T77" fmla="*/ 51 h 1124"/>
                <a:gd name="T78" fmla="*/ 465 w 510"/>
                <a:gd name="T79" fmla="*/ 47 h 1124"/>
                <a:gd name="T80" fmla="*/ 472 w 510"/>
                <a:gd name="T81" fmla="*/ 44 h 1124"/>
                <a:gd name="T82" fmla="*/ 478 w 510"/>
                <a:gd name="T83" fmla="*/ 40 h 1124"/>
                <a:gd name="T84" fmla="*/ 483 w 510"/>
                <a:gd name="T85" fmla="*/ 36 h 1124"/>
                <a:gd name="T86" fmla="*/ 486 w 510"/>
                <a:gd name="T87" fmla="*/ 33 h 1124"/>
                <a:gd name="T88" fmla="*/ 491 w 510"/>
                <a:gd name="T89" fmla="*/ 26 h 1124"/>
                <a:gd name="T90" fmla="*/ 499 w 510"/>
                <a:gd name="T91" fmla="*/ 15 h 1124"/>
                <a:gd name="T92" fmla="*/ 507 w 510"/>
                <a:gd name="T93" fmla="*/ 4 h 1124"/>
                <a:gd name="T94" fmla="*/ 510 w 510"/>
                <a:gd name="T95" fmla="*/ 0 h 1124"/>
                <a:gd name="T96" fmla="*/ 0 w 510"/>
                <a:gd name="T97" fmla="*/ 0 h 11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0"/>
                <a:gd name="T148" fmla="*/ 0 h 1124"/>
                <a:gd name="T149" fmla="*/ 510 w 510"/>
                <a:gd name="T150" fmla="*/ 1124 h 11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0" h="1124">
                  <a:moveTo>
                    <a:pt x="0" y="0"/>
                  </a:moveTo>
                  <a:lnTo>
                    <a:pt x="2" y="2"/>
                  </a:lnTo>
                  <a:lnTo>
                    <a:pt x="7" y="7"/>
                  </a:lnTo>
                  <a:lnTo>
                    <a:pt x="16" y="16"/>
                  </a:lnTo>
                  <a:lnTo>
                    <a:pt x="24" y="25"/>
                  </a:lnTo>
                  <a:lnTo>
                    <a:pt x="33" y="34"/>
                  </a:lnTo>
                  <a:lnTo>
                    <a:pt x="43" y="43"/>
                  </a:lnTo>
                  <a:lnTo>
                    <a:pt x="49" y="50"/>
                  </a:lnTo>
                  <a:lnTo>
                    <a:pt x="53" y="54"/>
                  </a:lnTo>
                  <a:lnTo>
                    <a:pt x="56" y="56"/>
                  </a:lnTo>
                  <a:lnTo>
                    <a:pt x="59" y="57"/>
                  </a:lnTo>
                  <a:lnTo>
                    <a:pt x="64" y="59"/>
                  </a:lnTo>
                  <a:lnTo>
                    <a:pt x="70" y="59"/>
                  </a:lnTo>
                  <a:lnTo>
                    <a:pt x="75" y="60"/>
                  </a:lnTo>
                  <a:lnTo>
                    <a:pt x="80" y="60"/>
                  </a:lnTo>
                  <a:lnTo>
                    <a:pt x="85" y="60"/>
                  </a:lnTo>
                  <a:lnTo>
                    <a:pt x="88" y="60"/>
                  </a:lnTo>
                  <a:lnTo>
                    <a:pt x="91" y="60"/>
                  </a:lnTo>
                  <a:lnTo>
                    <a:pt x="100" y="60"/>
                  </a:lnTo>
                  <a:lnTo>
                    <a:pt x="112" y="60"/>
                  </a:lnTo>
                  <a:lnTo>
                    <a:pt x="128" y="59"/>
                  </a:lnTo>
                  <a:lnTo>
                    <a:pt x="148" y="59"/>
                  </a:lnTo>
                  <a:lnTo>
                    <a:pt x="168" y="59"/>
                  </a:lnTo>
                  <a:lnTo>
                    <a:pt x="192" y="58"/>
                  </a:lnTo>
                  <a:lnTo>
                    <a:pt x="217" y="58"/>
                  </a:lnTo>
                  <a:lnTo>
                    <a:pt x="217" y="1124"/>
                  </a:lnTo>
                  <a:lnTo>
                    <a:pt x="297" y="1124"/>
                  </a:lnTo>
                  <a:lnTo>
                    <a:pt x="297" y="57"/>
                  </a:lnTo>
                  <a:lnTo>
                    <a:pt x="327" y="57"/>
                  </a:lnTo>
                  <a:lnTo>
                    <a:pt x="355" y="56"/>
                  </a:lnTo>
                  <a:lnTo>
                    <a:pt x="380" y="56"/>
                  </a:lnTo>
                  <a:lnTo>
                    <a:pt x="403" y="56"/>
                  </a:lnTo>
                  <a:lnTo>
                    <a:pt x="420" y="56"/>
                  </a:lnTo>
                  <a:lnTo>
                    <a:pt x="435" y="56"/>
                  </a:lnTo>
                  <a:lnTo>
                    <a:pt x="444" y="56"/>
                  </a:lnTo>
                  <a:lnTo>
                    <a:pt x="447" y="56"/>
                  </a:lnTo>
                  <a:lnTo>
                    <a:pt x="448" y="55"/>
                  </a:lnTo>
                  <a:lnTo>
                    <a:pt x="452" y="53"/>
                  </a:lnTo>
                  <a:lnTo>
                    <a:pt x="459" y="51"/>
                  </a:lnTo>
                  <a:lnTo>
                    <a:pt x="465" y="47"/>
                  </a:lnTo>
                  <a:lnTo>
                    <a:pt x="472" y="44"/>
                  </a:lnTo>
                  <a:lnTo>
                    <a:pt x="478" y="40"/>
                  </a:lnTo>
                  <a:lnTo>
                    <a:pt x="483" y="36"/>
                  </a:lnTo>
                  <a:lnTo>
                    <a:pt x="486" y="33"/>
                  </a:lnTo>
                  <a:lnTo>
                    <a:pt x="491" y="26"/>
                  </a:lnTo>
                  <a:lnTo>
                    <a:pt x="499" y="15"/>
                  </a:lnTo>
                  <a:lnTo>
                    <a:pt x="507" y="4"/>
                  </a:lnTo>
                  <a:lnTo>
                    <a:pt x="5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14" name="Freeform 27"/>
            <p:cNvSpPr>
              <a:spLocks/>
            </p:cNvSpPr>
            <p:nvPr/>
          </p:nvSpPr>
          <p:spPr bwMode="auto">
            <a:xfrm>
              <a:off x="4130" y="2237"/>
              <a:ext cx="538" cy="217"/>
            </a:xfrm>
            <a:custGeom>
              <a:avLst/>
              <a:gdLst>
                <a:gd name="T0" fmla="*/ 530 w 538"/>
                <a:gd name="T1" fmla="*/ 36 h 217"/>
                <a:gd name="T2" fmla="*/ 514 w 538"/>
                <a:gd name="T3" fmla="*/ 0 h 217"/>
                <a:gd name="T4" fmla="*/ 177 w 538"/>
                <a:gd name="T5" fmla="*/ 4 h 217"/>
                <a:gd name="T6" fmla="*/ 157 w 538"/>
                <a:gd name="T7" fmla="*/ 44 h 217"/>
                <a:gd name="T8" fmla="*/ 495 w 538"/>
                <a:gd name="T9" fmla="*/ 42 h 217"/>
                <a:gd name="T10" fmla="*/ 495 w 538"/>
                <a:gd name="T11" fmla="*/ 56 h 217"/>
                <a:gd name="T12" fmla="*/ 494 w 538"/>
                <a:gd name="T13" fmla="*/ 83 h 217"/>
                <a:gd name="T14" fmla="*/ 491 w 538"/>
                <a:gd name="T15" fmla="*/ 115 h 217"/>
                <a:gd name="T16" fmla="*/ 489 w 538"/>
                <a:gd name="T17" fmla="*/ 142 h 217"/>
                <a:gd name="T18" fmla="*/ 36 w 538"/>
                <a:gd name="T19" fmla="*/ 142 h 217"/>
                <a:gd name="T20" fmla="*/ 52 w 538"/>
                <a:gd name="T21" fmla="*/ 48 h 217"/>
                <a:gd name="T22" fmla="*/ 58 w 538"/>
                <a:gd name="T23" fmla="*/ 22 h 217"/>
                <a:gd name="T24" fmla="*/ 17 w 538"/>
                <a:gd name="T25" fmla="*/ 79 h 217"/>
                <a:gd name="T26" fmla="*/ 15 w 538"/>
                <a:gd name="T27" fmla="*/ 90 h 217"/>
                <a:gd name="T28" fmla="*/ 9 w 538"/>
                <a:gd name="T29" fmla="*/ 117 h 217"/>
                <a:gd name="T30" fmla="*/ 3 w 538"/>
                <a:gd name="T31" fmla="*/ 145 h 217"/>
                <a:gd name="T32" fmla="*/ 0 w 538"/>
                <a:gd name="T33" fmla="*/ 161 h 217"/>
                <a:gd name="T34" fmla="*/ 3 w 538"/>
                <a:gd name="T35" fmla="*/ 172 h 217"/>
                <a:gd name="T36" fmla="*/ 11 w 538"/>
                <a:gd name="T37" fmla="*/ 191 h 217"/>
                <a:gd name="T38" fmla="*/ 17 w 538"/>
                <a:gd name="T39" fmla="*/ 209 h 217"/>
                <a:gd name="T40" fmla="*/ 20 w 538"/>
                <a:gd name="T41" fmla="*/ 217 h 217"/>
                <a:gd name="T42" fmla="*/ 37 w 538"/>
                <a:gd name="T43" fmla="*/ 217 h 217"/>
                <a:gd name="T44" fmla="*/ 28 w 538"/>
                <a:gd name="T45" fmla="*/ 168 h 217"/>
                <a:gd name="T46" fmla="*/ 29 w 538"/>
                <a:gd name="T47" fmla="*/ 166 h 217"/>
                <a:gd name="T48" fmla="*/ 490 w 538"/>
                <a:gd name="T49" fmla="*/ 166 h 217"/>
                <a:gd name="T50" fmla="*/ 497 w 538"/>
                <a:gd name="T51" fmla="*/ 213 h 217"/>
                <a:gd name="T52" fmla="*/ 502 w 538"/>
                <a:gd name="T53" fmla="*/ 213 h 217"/>
                <a:gd name="T54" fmla="*/ 510 w 538"/>
                <a:gd name="T55" fmla="*/ 213 h 217"/>
                <a:gd name="T56" fmla="*/ 519 w 538"/>
                <a:gd name="T57" fmla="*/ 212 h 217"/>
                <a:gd name="T58" fmla="*/ 526 w 538"/>
                <a:gd name="T59" fmla="*/ 209 h 217"/>
                <a:gd name="T60" fmla="*/ 530 w 538"/>
                <a:gd name="T61" fmla="*/ 190 h 217"/>
                <a:gd name="T62" fmla="*/ 534 w 538"/>
                <a:gd name="T63" fmla="*/ 155 h 217"/>
                <a:gd name="T64" fmla="*/ 537 w 538"/>
                <a:gd name="T65" fmla="*/ 120 h 217"/>
                <a:gd name="T66" fmla="*/ 538 w 538"/>
                <a:gd name="T67" fmla="*/ 105 h 217"/>
                <a:gd name="T68" fmla="*/ 530 w 538"/>
                <a:gd name="T69" fmla="*/ 36 h 2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38"/>
                <a:gd name="T106" fmla="*/ 0 h 217"/>
                <a:gd name="T107" fmla="*/ 538 w 538"/>
                <a:gd name="T108" fmla="*/ 217 h 21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38" h="217">
                  <a:moveTo>
                    <a:pt x="530" y="36"/>
                  </a:moveTo>
                  <a:lnTo>
                    <a:pt x="514" y="0"/>
                  </a:lnTo>
                  <a:lnTo>
                    <a:pt x="177" y="4"/>
                  </a:lnTo>
                  <a:lnTo>
                    <a:pt x="157" y="44"/>
                  </a:lnTo>
                  <a:lnTo>
                    <a:pt x="495" y="42"/>
                  </a:lnTo>
                  <a:lnTo>
                    <a:pt x="495" y="56"/>
                  </a:lnTo>
                  <a:lnTo>
                    <a:pt x="494" y="83"/>
                  </a:lnTo>
                  <a:lnTo>
                    <a:pt x="491" y="115"/>
                  </a:lnTo>
                  <a:lnTo>
                    <a:pt x="489" y="142"/>
                  </a:lnTo>
                  <a:lnTo>
                    <a:pt x="36" y="142"/>
                  </a:lnTo>
                  <a:lnTo>
                    <a:pt x="52" y="48"/>
                  </a:lnTo>
                  <a:lnTo>
                    <a:pt x="58" y="22"/>
                  </a:lnTo>
                  <a:lnTo>
                    <a:pt x="17" y="79"/>
                  </a:lnTo>
                  <a:lnTo>
                    <a:pt x="15" y="90"/>
                  </a:lnTo>
                  <a:lnTo>
                    <a:pt x="9" y="117"/>
                  </a:lnTo>
                  <a:lnTo>
                    <a:pt x="3" y="145"/>
                  </a:lnTo>
                  <a:lnTo>
                    <a:pt x="0" y="161"/>
                  </a:lnTo>
                  <a:lnTo>
                    <a:pt x="3" y="172"/>
                  </a:lnTo>
                  <a:lnTo>
                    <a:pt x="11" y="191"/>
                  </a:lnTo>
                  <a:lnTo>
                    <a:pt x="17" y="209"/>
                  </a:lnTo>
                  <a:lnTo>
                    <a:pt x="20" y="217"/>
                  </a:lnTo>
                  <a:lnTo>
                    <a:pt x="37" y="217"/>
                  </a:lnTo>
                  <a:lnTo>
                    <a:pt x="28" y="168"/>
                  </a:lnTo>
                  <a:lnTo>
                    <a:pt x="29" y="166"/>
                  </a:lnTo>
                  <a:lnTo>
                    <a:pt x="490" y="166"/>
                  </a:lnTo>
                  <a:lnTo>
                    <a:pt x="497" y="213"/>
                  </a:lnTo>
                  <a:lnTo>
                    <a:pt x="502" y="213"/>
                  </a:lnTo>
                  <a:lnTo>
                    <a:pt x="510" y="213"/>
                  </a:lnTo>
                  <a:lnTo>
                    <a:pt x="519" y="212"/>
                  </a:lnTo>
                  <a:lnTo>
                    <a:pt x="526" y="209"/>
                  </a:lnTo>
                  <a:lnTo>
                    <a:pt x="530" y="190"/>
                  </a:lnTo>
                  <a:lnTo>
                    <a:pt x="534" y="155"/>
                  </a:lnTo>
                  <a:lnTo>
                    <a:pt x="537" y="120"/>
                  </a:lnTo>
                  <a:lnTo>
                    <a:pt x="538" y="105"/>
                  </a:lnTo>
                  <a:lnTo>
                    <a:pt x="530" y="36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15" name="Freeform 28"/>
            <p:cNvSpPr>
              <a:spLocks/>
            </p:cNvSpPr>
            <p:nvPr/>
          </p:nvSpPr>
          <p:spPr bwMode="auto">
            <a:xfrm>
              <a:off x="4166" y="2536"/>
              <a:ext cx="99" cy="342"/>
            </a:xfrm>
            <a:custGeom>
              <a:avLst/>
              <a:gdLst>
                <a:gd name="T0" fmla="*/ 0 w 99"/>
                <a:gd name="T1" fmla="*/ 15 h 342"/>
                <a:gd name="T2" fmla="*/ 4 w 99"/>
                <a:gd name="T3" fmla="*/ 41 h 342"/>
                <a:gd name="T4" fmla="*/ 12 w 99"/>
                <a:gd name="T5" fmla="*/ 98 h 342"/>
                <a:gd name="T6" fmla="*/ 20 w 99"/>
                <a:gd name="T7" fmla="*/ 159 h 342"/>
                <a:gd name="T8" fmla="*/ 26 w 99"/>
                <a:gd name="T9" fmla="*/ 192 h 342"/>
                <a:gd name="T10" fmla="*/ 26 w 99"/>
                <a:gd name="T11" fmla="*/ 204 h 342"/>
                <a:gd name="T12" fmla="*/ 23 w 99"/>
                <a:gd name="T13" fmla="*/ 219 h 342"/>
                <a:gd name="T14" fmla="*/ 20 w 99"/>
                <a:gd name="T15" fmla="*/ 233 h 342"/>
                <a:gd name="T16" fmla="*/ 18 w 99"/>
                <a:gd name="T17" fmla="*/ 246 h 342"/>
                <a:gd name="T18" fmla="*/ 19 w 99"/>
                <a:gd name="T19" fmla="*/ 262 h 342"/>
                <a:gd name="T20" fmla="*/ 22 w 99"/>
                <a:gd name="T21" fmla="*/ 284 h 342"/>
                <a:gd name="T22" fmla="*/ 25 w 99"/>
                <a:gd name="T23" fmla="*/ 305 h 342"/>
                <a:gd name="T24" fmla="*/ 26 w 99"/>
                <a:gd name="T25" fmla="*/ 315 h 342"/>
                <a:gd name="T26" fmla="*/ 53 w 99"/>
                <a:gd name="T27" fmla="*/ 342 h 342"/>
                <a:gd name="T28" fmla="*/ 74 w 99"/>
                <a:gd name="T29" fmla="*/ 130 h 342"/>
                <a:gd name="T30" fmla="*/ 99 w 99"/>
                <a:gd name="T31" fmla="*/ 0 h 342"/>
                <a:gd name="T32" fmla="*/ 68 w 99"/>
                <a:gd name="T33" fmla="*/ 2 h 342"/>
                <a:gd name="T34" fmla="*/ 0 w 99"/>
                <a:gd name="T35" fmla="*/ 15 h 3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9"/>
                <a:gd name="T55" fmla="*/ 0 h 342"/>
                <a:gd name="T56" fmla="*/ 99 w 99"/>
                <a:gd name="T57" fmla="*/ 342 h 3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9" h="342">
                  <a:moveTo>
                    <a:pt x="0" y="15"/>
                  </a:moveTo>
                  <a:lnTo>
                    <a:pt x="4" y="41"/>
                  </a:lnTo>
                  <a:lnTo>
                    <a:pt x="12" y="98"/>
                  </a:lnTo>
                  <a:lnTo>
                    <a:pt x="20" y="159"/>
                  </a:lnTo>
                  <a:lnTo>
                    <a:pt x="26" y="192"/>
                  </a:lnTo>
                  <a:lnTo>
                    <a:pt x="26" y="204"/>
                  </a:lnTo>
                  <a:lnTo>
                    <a:pt x="23" y="219"/>
                  </a:lnTo>
                  <a:lnTo>
                    <a:pt x="20" y="233"/>
                  </a:lnTo>
                  <a:lnTo>
                    <a:pt x="18" y="246"/>
                  </a:lnTo>
                  <a:lnTo>
                    <a:pt x="19" y="262"/>
                  </a:lnTo>
                  <a:lnTo>
                    <a:pt x="22" y="284"/>
                  </a:lnTo>
                  <a:lnTo>
                    <a:pt x="25" y="305"/>
                  </a:lnTo>
                  <a:lnTo>
                    <a:pt x="26" y="315"/>
                  </a:lnTo>
                  <a:lnTo>
                    <a:pt x="53" y="342"/>
                  </a:lnTo>
                  <a:lnTo>
                    <a:pt x="74" y="130"/>
                  </a:lnTo>
                  <a:lnTo>
                    <a:pt x="99" y="0"/>
                  </a:lnTo>
                  <a:lnTo>
                    <a:pt x="68" y="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16" name="Freeform 29"/>
            <p:cNvSpPr>
              <a:spLocks/>
            </p:cNvSpPr>
            <p:nvPr/>
          </p:nvSpPr>
          <p:spPr bwMode="auto">
            <a:xfrm>
              <a:off x="4561" y="2532"/>
              <a:ext cx="168" cy="354"/>
            </a:xfrm>
            <a:custGeom>
              <a:avLst/>
              <a:gdLst>
                <a:gd name="T0" fmla="*/ 78 w 168"/>
                <a:gd name="T1" fmla="*/ 6 h 354"/>
                <a:gd name="T2" fmla="*/ 51 w 168"/>
                <a:gd name="T3" fmla="*/ 180 h 354"/>
                <a:gd name="T4" fmla="*/ 49 w 168"/>
                <a:gd name="T5" fmla="*/ 182 h 354"/>
                <a:gd name="T6" fmla="*/ 44 w 168"/>
                <a:gd name="T7" fmla="*/ 188 h 354"/>
                <a:gd name="T8" fmla="*/ 36 w 168"/>
                <a:gd name="T9" fmla="*/ 194 h 354"/>
                <a:gd name="T10" fmla="*/ 28 w 168"/>
                <a:gd name="T11" fmla="*/ 202 h 354"/>
                <a:gd name="T12" fmla="*/ 20 w 168"/>
                <a:gd name="T13" fmla="*/ 211 h 354"/>
                <a:gd name="T14" fmla="*/ 13 w 168"/>
                <a:gd name="T15" fmla="*/ 220 h 354"/>
                <a:gd name="T16" fmla="*/ 10 w 168"/>
                <a:gd name="T17" fmla="*/ 227 h 354"/>
                <a:gd name="T18" fmla="*/ 10 w 168"/>
                <a:gd name="T19" fmla="*/ 231 h 354"/>
                <a:gd name="T20" fmla="*/ 13 w 168"/>
                <a:gd name="T21" fmla="*/ 244 h 354"/>
                <a:gd name="T22" fmla="*/ 11 w 168"/>
                <a:gd name="T23" fmla="*/ 264 h 354"/>
                <a:gd name="T24" fmla="*/ 7 w 168"/>
                <a:gd name="T25" fmla="*/ 281 h 354"/>
                <a:gd name="T26" fmla="*/ 5 w 168"/>
                <a:gd name="T27" fmla="*/ 290 h 354"/>
                <a:gd name="T28" fmla="*/ 13 w 168"/>
                <a:gd name="T29" fmla="*/ 295 h 354"/>
                <a:gd name="T30" fmla="*/ 0 w 168"/>
                <a:gd name="T31" fmla="*/ 335 h 354"/>
                <a:gd name="T32" fmla="*/ 22 w 168"/>
                <a:gd name="T33" fmla="*/ 337 h 354"/>
                <a:gd name="T34" fmla="*/ 29 w 168"/>
                <a:gd name="T35" fmla="*/ 354 h 354"/>
                <a:gd name="T36" fmla="*/ 73 w 168"/>
                <a:gd name="T37" fmla="*/ 300 h 354"/>
                <a:gd name="T38" fmla="*/ 107 w 168"/>
                <a:gd name="T39" fmla="*/ 284 h 354"/>
                <a:gd name="T40" fmla="*/ 115 w 168"/>
                <a:gd name="T41" fmla="*/ 250 h 354"/>
                <a:gd name="T42" fmla="*/ 115 w 168"/>
                <a:gd name="T43" fmla="*/ 169 h 354"/>
                <a:gd name="T44" fmla="*/ 168 w 168"/>
                <a:gd name="T45" fmla="*/ 25 h 354"/>
                <a:gd name="T46" fmla="*/ 126 w 168"/>
                <a:gd name="T47" fmla="*/ 14 h 354"/>
                <a:gd name="T48" fmla="*/ 91 w 168"/>
                <a:gd name="T49" fmla="*/ 0 h 354"/>
                <a:gd name="T50" fmla="*/ 78 w 168"/>
                <a:gd name="T51" fmla="*/ 6 h 35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8"/>
                <a:gd name="T79" fmla="*/ 0 h 354"/>
                <a:gd name="T80" fmla="*/ 168 w 168"/>
                <a:gd name="T81" fmla="*/ 354 h 35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8" h="354">
                  <a:moveTo>
                    <a:pt x="78" y="6"/>
                  </a:moveTo>
                  <a:lnTo>
                    <a:pt x="51" y="180"/>
                  </a:lnTo>
                  <a:lnTo>
                    <a:pt x="49" y="182"/>
                  </a:lnTo>
                  <a:lnTo>
                    <a:pt x="44" y="188"/>
                  </a:lnTo>
                  <a:lnTo>
                    <a:pt x="36" y="194"/>
                  </a:lnTo>
                  <a:lnTo>
                    <a:pt x="28" y="202"/>
                  </a:lnTo>
                  <a:lnTo>
                    <a:pt x="20" y="211"/>
                  </a:lnTo>
                  <a:lnTo>
                    <a:pt x="13" y="220"/>
                  </a:lnTo>
                  <a:lnTo>
                    <a:pt x="10" y="227"/>
                  </a:lnTo>
                  <a:lnTo>
                    <a:pt x="10" y="231"/>
                  </a:lnTo>
                  <a:lnTo>
                    <a:pt x="13" y="244"/>
                  </a:lnTo>
                  <a:lnTo>
                    <a:pt x="11" y="264"/>
                  </a:lnTo>
                  <a:lnTo>
                    <a:pt x="7" y="281"/>
                  </a:lnTo>
                  <a:lnTo>
                    <a:pt x="5" y="290"/>
                  </a:lnTo>
                  <a:lnTo>
                    <a:pt x="13" y="295"/>
                  </a:lnTo>
                  <a:lnTo>
                    <a:pt x="0" y="335"/>
                  </a:lnTo>
                  <a:lnTo>
                    <a:pt x="22" y="337"/>
                  </a:lnTo>
                  <a:lnTo>
                    <a:pt x="29" y="354"/>
                  </a:lnTo>
                  <a:lnTo>
                    <a:pt x="73" y="300"/>
                  </a:lnTo>
                  <a:lnTo>
                    <a:pt x="107" y="284"/>
                  </a:lnTo>
                  <a:lnTo>
                    <a:pt x="115" y="250"/>
                  </a:lnTo>
                  <a:lnTo>
                    <a:pt x="115" y="169"/>
                  </a:lnTo>
                  <a:lnTo>
                    <a:pt x="168" y="25"/>
                  </a:lnTo>
                  <a:lnTo>
                    <a:pt x="126" y="14"/>
                  </a:lnTo>
                  <a:lnTo>
                    <a:pt x="91" y="0"/>
                  </a:lnTo>
                  <a:lnTo>
                    <a:pt x="78" y="6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17" name="Freeform 30"/>
            <p:cNvSpPr>
              <a:spLocks/>
            </p:cNvSpPr>
            <p:nvPr/>
          </p:nvSpPr>
          <p:spPr bwMode="auto">
            <a:xfrm>
              <a:off x="4253" y="3172"/>
              <a:ext cx="119" cy="334"/>
            </a:xfrm>
            <a:custGeom>
              <a:avLst/>
              <a:gdLst>
                <a:gd name="T0" fmla="*/ 0 w 119"/>
                <a:gd name="T1" fmla="*/ 6 h 334"/>
                <a:gd name="T2" fmla="*/ 1 w 119"/>
                <a:gd name="T3" fmla="*/ 38 h 334"/>
                <a:gd name="T4" fmla="*/ 6 w 119"/>
                <a:gd name="T5" fmla="*/ 83 h 334"/>
                <a:gd name="T6" fmla="*/ 12 w 119"/>
                <a:gd name="T7" fmla="*/ 123 h 334"/>
                <a:gd name="T8" fmla="*/ 17 w 119"/>
                <a:gd name="T9" fmla="*/ 145 h 334"/>
                <a:gd name="T10" fmla="*/ 19 w 119"/>
                <a:gd name="T11" fmla="*/ 155 h 334"/>
                <a:gd name="T12" fmla="*/ 24 w 119"/>
                <a:gd name="T13" fmla="*/ 177 h 334"/>
                <a:gd name="T14" fmla="*/ 30 w 119"/>
                <a:gd name="T15" fmla="*/ 207 h 334"/>
                <a:gd name="T16" fmla="*/ 37 w 119"/>
                <a:gd name="T17" fmla="*/ 242 h 334"/>
                <a:gd name="T18" fmla="*/ 45 w 119"/>
                <a:gd name="T19" fmla="*/ 275 h 334"/>
                <a:gd name="T20" fmla="*/ 50 w 119"/>
                <a:gd name="T21" fmla="*/ 304 h 334"/>
                <a:gd name="T22" fmla="*/ 54 w 119"/>
                <a:gd name="T23" fmla="*/ 325 h 334"/>
                <a:gd name="T24" fmla="*/ 56 w 119"/>
                <a:gd name="T25" fmla="*/ 332 h 334"/>
                <a:gd name="T26" fmla="*/ 110 w 119"/>
                <a:gd name="T27" fmla="*/ 334 h 334"/>
                <a:gd name="T28" fmla="*/ 119 w 119"/>
                <a:gd name="T29" fmla="*/ 16 h 334"/>
                <a:gd name="T30" fmla="*/ 51 w 119"/>
                <a:gd name="T31" fmla="*/ 0 h 334"/>
                <a:gd name="T32" fmla="*/ 0 w 119"/>
                <a:gd name="T33" fmla="*/ 6 h 3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9"/>
                <a:gd name="T52" fmla="*/ 0 h 334"/>
                <a:gd name="T53" fmla="*/ 119 w 119"/>
                <a:gd name="T54" fmla="*/ 334 h 3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9" h="334">
                  <a:moveTo>
                    <a:pt x="0" y="6"/>
                  </a:moveTo>
                  <a:lnTo>
                    <a:pt x="1" y="38"/>
                  </a:lnTo>
                  <a:lnTo>
                    <a:pt x="6" y="83"/>
                  </a:lnTo>
                  <a:lnTo>
                    <a:pt x="12" y="123"/>
                  </a:lnTo>
                  <a:lnTo>
                    <a:pt x="17" y="145"/>
                  </a:lnTo>
                  <a:lnTo>
                    <a:pt x="19" y="155"/>
                  </a:lnTo>
                  <a:lnTo>
                    <a:pt x="24" y="177"/>
                  </a:lnTo>
                  <a:lnTo>
                    <a:pt x="30" y="207"/>
                  </a:lnTo>
                  <a:lnTo>
                    <a:pt x="37" y="242"/>
                  </a:lnTo>
                  <a:lnTo>
                    <a:pt x="45" y="275"/>
                  </a:lnTo>
                  <a:lnTo>
                    <a:pt x="50" y="304"/>
                  </a:lnTo>
                  <a:lnTo>
                    <a:pt x="54" y="325"/>
                  </a:lnTo>
                  <a:lnTo>
                    <a:pt x="56" y="332"/>
                  </a:lnTo>
                  <a:lnTo>
                    <a:pt x="110" y="334"/>
                  </a:lnTo>
                  <a:lnTo>
                    <a:pt x="119" y="16"/>
                  </a:lnTo>
                  <a:lnTo>
                    <a:pt x="5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18" name="Freeform 31"/>
            <p:cNvSpPr>
              <a:spLocks/>
            </p:cNvSpPr>
            <p:nvPr/>
          </p:nvSpPr>
          <p:spPr bwMode="auto">
            <a:xfrm>
              <a:off x="4446" y="3175"/>
              <a:ext cx="123" cy="338"/>
            </a:xfrm>
            <a:custGeom>
              <a:avLst/>
              <a:gdLst>
                <a:gd name="T0" fmla="*/ 0 w 123"/>
                <a:gd name="T1" fmla="*/ 3 h 338"/>
                <a:gd name="T2" fmla="*/ 48 w 123"/>
                <a:gd name="T3" fmla="*/ 8 h 338"/>
                <a:gd name="T4" fmla="*/ 120 w 123"/>
                <a:gd name="T5" fmla="*/ 0 h 338"/>
                <a:gd name="T6" fmla="*/ 120 w 123"/>
                <a:gd name="T7" fmla="*/ 6 h 338"/>
                <a:gd name="T8" fmla="*/ 122 w 123"/>
                <a:gd name="T9" fmla="*/ 20 h 338"/>
                <a:gd name="T10" fmla="*/ 123 w 123"/>
                <a:gd name="T11" fmla="*/ 37 h 338"/>
                <a:gd name="T12" fmla="*/ 123 w 123"/>
                <a:gd name="T13" fmla="*/ 54 h 338"/>
                <a:gd name="T14" fmla="*/ 120 w 123"/>
                <a:gd name="T15" fmla="*/ 71 h 338"/>
                <a:gd name="T16" fmla="*/ 111 w 123"/>
                <a:gd name="T17" fmla="*/ 106 h 338"/>
                <a:gd name="T18" fmla="*/ 98 w 123"/>
                <a:gd name="T19" fmla="*/ 151 h 338"/>
                <a:gd name="T20" fmla="*/ 85 w 123"/>
                <a:gd name="T21" fmla="*/ 202 h 338"/>
                <a:gd name="T22" fmla="*/ 70 w 123"/>
                <a:gd name="T23" fmla="*/ 252 h 338"/>
                <a:gd name="T24" fmla="*/ 58 w 123"/>
                <a:gd name="T25" fmla="*/ 296 h 338"/>
                <a:gd name="T26" fmla="*/ 48 w 123"/>
                <a:gd name="T27" fmla="*/ 326 h 338"/>
                <a:gd name="T28" fmla="*/ 45 w 123"/>
                <a:gd name="T29" fmla="*/ 338 h 338"/>
                <a:gd name="T30" fmla="*/ 0 w 123"/>
                <a:gd name="T31" fmla="*/ 329 h 338"/>
                <a:gd name="T32" fmla="*/ 0 w 123"/>
                <a:gd name="T33" fmla="*/ 3 h 3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3"/>
                <a:gd name="T52" fmla="*/ 0 h 338"/>
                <a:gd name="T53" fmla="*/ 123 w 123"/>
                <a:gd name="T54" fmla="*/ 338 h 3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3" h="338">
                  <a:moveTo>
                    <a:pt x="0" y="3"/>
                  </a:moveTo>
                  <a:lnTo>
                    <a:pt x="48" y="8"/>
                  </a:lnTo>
                  <a:lnTo>
                    <a:pt x="120" y="0"/>
                  </a:lnTo>
                  <a:lnTo>
                    <a:pt x="120" y="6"/>
                  </a:lnTo>
                  <a:lnTo>
                    <a:pt x="122" y="20"/>
                  </a:lnTo>
                  <a:lnTo>
                    <a:pt x="123" y="37"/>
                  </a:lnTo>
                  <a:lnTo>
                    <a:pt x="123" y="54"/>
                  </a:lnTo>
                  <a:lnTo>
                    <a:pt x="120" y="71"/>
                  </a:lnTo>
                  <a:lnTo>
                    <a:pt x="111" y="106"/>
                  </a:lnTo>
                  <a:lnTo>
                    <a:pt x="98" y="151"/>
                  </a:lnTo>
                  <a:lnTo>
                    <a:pt x="85" y="202"/>
                  </a:lnTo>
                  <a:lnTo>
                    <a:pt x="70" y="252"/>
                  </a:lnTo>
                  <a:lnTo>
                    <a:pt x="58" y="296"/>
                  </a:lnTo>
                  <a:lnTo>
                    <a:pt x="48" y="326"/>
                  </a:lnTo>
                  <a:lnTo>
                    <a:pt x="45" y="338"/>
                  </a:lnTo>
                  <a:lnTo>
                    <a:pt x="0" y="329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19" name="Freeform 32"/>
            <p:cNvSpPr>
              <a:spLocks/>
            </p:cNvSpPr>
            <p:nvPr/>
          </p:nvSpPr>
          <p:spPr bwMode="auto">
            <a:xfrm>
              <a:off x="4218" y="3499"/>
              <a:ext cx="149" cy="71"/>
            </a:xfrm>
            <a:custGeom>
              <a:avLst/>
              <a:gdLst>
                <a:gd name="T0" fmla="*/ 147 w 149"/>
                <a:gd name="T1" fmla="*/ 17 h 71"/>
                <a:gd name="T2" fmla="*/ 121 w 149"/>
                <a:gd name="T3" fmla="*/ 2 h 71"/>
                <a:gd name="T4" fmla="*/ 97 w 149"/>
                <a:gd name="T5" fmla="*/ 0 h 71"/>
                <a:gd name="T6" fmla="*/ 81 w 149"/>
                <a:gd name="T7" fmla="*/ 6 h 71"/>
                <a:gd name="T8" fmla="*/ 61 w 149"/>
                <a:gd name="T9" fmla="*/ 4 h 71"/>
                <a:gd name="T10" fmla="*/ 43 w 149"/>
                <a:gd name="T11" fmla="*/ 19 h 71"/>
                <a:gd name="T12" fmla="*/ 40 w 149"/>
                <a:gd name="T13" fmla="*/ 18 h 71"/>
                <a:gd name="T14" fmla="*/ 34 w 149"/>
                <a:gd name="T15" fmla="*/ 17 h 71"/>
                <a:gd name="T16" fmla="*/ 26 w 149"/>
                <a:gd name="T17" fmla="*/ 17 h 71"/>
                <a:gd name="T18" fmla="*/ 18 w 149"/>
                <a:gd name="T19" fmla="*/ 21 h 71"/>
                <a:gd name="T20" fmla="*/ 13 w 149"/>
                <a:gd name="T21" fmla="*/ 26 h 71"/>
                <a:gd name="T22" fmla="*/ 8 w 149"/>
                <a:gd name="T23" fmla="*/ 30 h 71"/>
                <a:gd name="T24" fmla="*/ 4 w 149"/>
                <a:gd name="T25" fmla="*/ 36 h 71"/>
                <a:gd name="T26" fmla="*/ 1 w 149"/>
                <a:gd name="T27" fmla="*/ 45 h 71"/>
                <a:gd name="T28" fmla="*/ 0 w 149"/>
                <a:gd name="T29" fmla="*/ 54 h 71"/>
                <a:gd name="T30" fmla="*/ 1 w 149"/>
                <a:gd name="T31" fmla="*/ 63 h 71"/>
                <a:gd name="T32" fmla="*/ 2 w 149"/>
                <a:gd name="T33" fmla="*/ 69 h 71"/>
                <a:gd name="T34" fmla="*/ 3 w 149"/>
                <a:gd name="T35" fmla="*/ 71 h 71"/>
                <a:gd name="T36" fmla="*/ 149 w 149"/>
                <a:gd name="T37" fmla="*/ 71 h 71"/>
                <a:gd name="T38" fmla="*/ 147 w 149"/>
                <a:gd name="T39" fmla="*/ 17 h 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9"/>
                <a:gd name="T61" fmla="*/ 0 h 71"/>
                <a:gd name="T62" fmla="*/ 149 w 149"/>
                <a:gd name="T63" fmla="*/ 71 h 7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9" h="71">
                  <a:moveTo>
                    <a:pt x="147" y="17"/>
                  </a:moveTo>
                  <a:lnTo>
                    <a:pt x="121" y="2"/>
                  </a:lnTo>
                  <a:lnTo>
                    <a:pt x="97" y="0"/>
                  </a:lnTo>
                  <a:lnTo>
                    <a:pt x="81" y="6"/>
                  </a:lnTo>
                  <a:lnTo>
                    <a:pt x="61" y="4"/>
                  </a:lnTo>
                  <a:lnTo>
                    <a:pt x="43" y="19"/>
                  </a:lnTo>
                  <a:lnTo>
                    <a:pt x="40" y="18"/>
                  </a:lnTo>
                  <a:lnTo>
                    <a:pt x="34" y="17"/>
                  </a:lnTo>
                  <a:lnTo>
                    <a:pt x="26" y="17"/>
                  </a:lnTo>
                  <a:lnTo>
                    <a:pt x="18" y="21"/>
                  </a:lnTo>
                  <a:lnTo>
                    <a:pt x="13" y="26"/>
                  </a:lnTo>
                  <a:lnTo>
                    <a:pt x="8" y="30"/>
                  </a:lnTo>
                  <a:lnTo>
                    <a:pt x="4" y="36"/>
                  </a:lnTo>
                  <a:lnTo>
                    <a:pt x="1" y="45"/>
                  </a:lnTo>
                  <a:lnTo>
                    <a:pt x="0" y="54"/>
                  </a:lnTo>
                  <a:lnTo>
                    <a:pt x="1" y="63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149" y="71"/>
                  </a:lnTo>
                  <a:lnTo>
                    <a:pt x="147" y="17"/>
                  </a:lnTo>
                  <a:close/>
                </a:path>
              </a:pathLst>
            </a:custGeom>
            <a:solidFill>
              <a:srgbClr val="FF7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20" name="Freeform 33"/>
            <p:cNvSpPr>
              <a:spLocks/>
            </p:cNvSpPr>
            <p:nvPr/>
          </p:nvSpPr>
          <p:spPr bwMode="auto">
            <a:xfrm>
              <a:off x="4445" y="3501"/>
              <a:ext cx="126" cy="69"/>
            </a:xfrm>
            <a:custGeom>
              <a:avLst/>
              <a:gdLst>
                <a:gd name="T0" fmla="*/ 5 w 126"/>
                <a:gd name="T1" fmla="*/ 7 h 69"/>
                <a:gd name="T2" fmla="*/ 8 w 126"/>
                <a:gd name="T3" fmla="*/ 7 h 69"/>
                <a:gd name="T4" fmla="*/ 11 w 126"/>
                <a:gd name="T5" fmla="*/ 4 h 69"/>
                <a:gd name="T6" fmla="*/ 15 w 126"/>
                <a:gd name="T7" fmla="*/ 3 h 69"/>
                <a:gd name="T8" fmla="*/ 19 w 126"/>
                <a:gd name="T9" fmla="*/ 1 h 69"/>
                <a:gd name="T10" fmla="*/ 24 w 126"/>
                <a:gd name="T11" fmla="*/ 0 h 69"/>
                <a:gd name="T12" fmla="*/ 30 w 126"/>
                <a:gd name="T13" fmla="*/ 0 h 69"/>
                <a:gd name="T14" fmla="*/ 34 w 126"/>
                <a:gd name="T15" fmla="*/ 1 h 69"/>
                <a:gd name="T16" fmla="*/ 39 w 126"/>
                <a:gd name="T17" fmla="*/ 4 h 69"/>
                <a:gd name="T18" fmla="*/ 46 w 126"/>
                <a:gd name="T19" fmla="*/ 11 h 69"/>
                <a:gd name="T20" fmla="*/ 51 w 126"/>
                <a:gd name="T21" fmla="*/ 16 h 69"/>
                <a:gd name="T22" fmla="*/ 53 w 126"/>
                <a:gd name="T23" fmla="*/ 18 h 69"/>
                <a:gd name="T24" fmla="*/ 54 w 126"/>
                <a:gd name="T25" fmla="*/ 19 h 69"/>
                <a:gd name="T26" fmla="*/ 57 w 126"/>
                <a:gd name="T27" fmla="*/ 17 h 69"/>
                <a:gd name="T28" fmla="*/ 61 w 126"/>
                <a:gd name="T29" fmla="*/ 13 h 69"/>
                <a:gd name="T30" fmla="*/ 68 w 126"/>
                <a:gd name="T31" fmla="*/ 11 h 69"/>
                <a:gd name="T32" fmla="*/ 76 w 126"/>
                <a:gd name="T33" fmla="*/ 13 h 69"/>
                <a:gd name="T34" fmla="*/ 84 w 126"/>
                <a:gd name="T35" fmla="*/ 17 h 69"/>
                <a:gd name="T36" fmla="*/ 89 w 126"/>
                <a:gd name="T37" fmla="*/ 18 h 69"/>
                <a:gd name="T38" fmla="*/ 93 w 126"/>
                <a:gd name="T39" fmla="*/ 17 h 69"/>
                <a:gd name="T40" fmla="*/ 97 w 126"/>
                <a:gd name="T41" fmla="*/ 17 h 69"/>
                <a:gd name="T42" fmla="*/ 102 w 126"/>
                <a:gd name="T43" fmla="*/ 18 h 69"/>
                <a:gd name="T44" fmla="*/ 108 w 126"/>
                <a:gd name="T45" fmla="*/ 21 h 69"/>
                <a:gd name="T46" fmla="*/ 113 w 126"/>
                <a:gd name="T47" fmla="*/ 25 h 69"/>
                <a:gd name="T48" fmla="*/ 115 w 126"/>
                <a:gd name="T49" fmla="*/ 26 h 69"/>
                <a:gd name="T50" fmla="*/ 126 w 126"/>
                <a:gd name="T51" fmla="*/ 35 h 69"/>
                <a:gd name="T52" fmla="*/ 123 w 126"/>
                <a:gd name="T53" fmla="*/ 69 h 69"/>
                <a:gd name="T54" fmla="*/ 0 w 126"/>
                <a:gd name="T55" fmla="*/ 69 h 69"/>
                <a:gd name="T56" fmla="*/ 5 w 126"/>
                <a:gd name="T57" fmla="*/ 7 h 6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6"/>
                <a:gd name="T88" fmla="*/ 0 h 69"/>
                <a:gd name="T89" fmla="*/ 126 w 126"/>
                <a:gd name="T90" fmla="*/ 69 h 6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6" h="69">
                  <a:moveTo>
                    <a:pt x="5" y="7"/>
                  </a:moveTo>
                  <a:lnTo>
                    <a:pt x="8" y="7"/>
                  </a:lnTo>
                  <a:lnTo>
                    <a:pt x="11" y="4"/>
                  </a:lnTo>
                  <a:lnTo>
                    <a:pt x="15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4"/>
                  </a:lnTo>
                  <a:lnTo>
                    <a:pt x="46" y="11"/>
                  </a:lnTo>
                  <a:lnTo>
                    <a:pt x="51" y="16"/>
                  </a:lnTo>
                  <a:lnTo>
                    <a:pt x="53" y="18"/>
                  </a:lnTo>
                  <a:lnTo>
                    <a:pt x="54" y="19"/>
                  </a:lnTo>
                  <a:lnTo>
                    <a:pt x="57" y="17"/>
                  </a:lnTo>
                  <a:lnTo>
                    <a:pt x="61" y="13"/>
                  </a:lnTo>
                  <a:lnTo>
                    <a:pt x="68" y="11"/>
                  </a:lnTo>
                  <a:lnTo>
                    <a:pt x="76" y="13"/>
                  </a:lnTo>
                  <a:lnTo>
                    <a:pt x="84" y="17"/>
                  </a:lnTo>
                  <a:lnTo>
                    <a:pt x="89" y="18"/>
                  </a:lnTo>
                  <a:lnTo>
                    <a:pt x="93" y="17"/>
                  </a:lnTo>
                  <a:lnTo>
                    <a:pt x="97" y="17"/>
                  </a:lnTo>
                  <a:lnTo>
                    <a:pt x="102" y="18"/>
                  </a:lnTo>
                  <a:lnTo>
                    <a:pt x="108" y="21"/>
                  </a:lnTo>
                  <a:lnTo>
                    <a:pt x="113" y="25"/>
                  </a:lnTo>
                  <a:lnTo>
                    <a:pt x="115" y="26"/>
                  </a:lnTo>
                  <a:lnTo>
                    <a:pt x="126" y="35"/>
                  </a:lnTo>
                  <a:lnTo>
                    <a:pt x="123" y="69"/>
                  </a:lnTo>
                  <a:lnTo>
                    <a:pt x="0" y="69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FF7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21" name="Freeform 34"/>
            <p:cNvSpPr>
              <a:spLocks/>
            </p:cNvSpPr>
            <p:nvPr/>
          </p:nvSpPr>
          <p:spPr bwMode="auto">
            <a:xfrm>
              <a:off x="3404" y="2115"/>
              <a:ext cx="188" cy="408"/>
            </a:xfrm>
            <a:custGeom>
              <a:avLst/>
              <a:gdLst>
                <a:gd name="T0" fmla="*/ 154 w 188"/>
                <a:gd name="T1" fmla="*/ 0 h 408"/>
                <a:gd name="T2" fmla="*/ 130 w 188"/>
                <a:gd name="T3" fmla="*/ 37 h 408"/>
                <a:gd name="T4" fmla="*/ 126 w 188"/>
                <a:gd name="T5" fmla="*/ 41 h 408"/>
                <a:gd name="T6" fmla="*/ 115 w 188"/>
                <a:gd name="T7" fmla="*/ 53 h 408"/>
                <a:gd name="T8" fmla="*/ 99 w 188"/>
                <a:gd name="T9" fmla="*/ 69 h 408"/>
                <a:gd name="T10" fmla="*/ 80 w 188"/>
                <a:gd name="T11" fmla="*/ 89 h 408"/>
                <a:gd name="T12" fmla="*/ 61 w 188"/>
                <a:gd name="T13" fmla="*/ 110 h 408"/>
                <a:gd name="T14" fmla="*/ 46 w 188"/>
                <a:gd name="T15" fmla="*/ 130 h 408"/>
                <a:gd name="T16" fmla="*/ 33 w 188"/>
                <a:gd name="T17" fmla="*/ 146 h 408"/>
                <a:gd name="T18" fmla="*/ 28 w 188"/>
                <a:gd name="T19" fmla="*/ 158 h 408"/>
                <a:gd name="T20" fmla="*/ 26 w 188"/>
                <a:gd name="T21" fmla="*/ 175 h 408"/>
                <a:gd name="T22" fmla="*/ 22 w 188"/>
                <a:gd name="T23" fmla="*/ 206 h 408"/>
                <a:gd name="T24" fmla="*/ 17 w 188"/>
                <a:gd name="T25" fmla="*/ 245 h 408"/>
                <a:gd name="T26" fmla="*/ 10 w 188"/>
                <a:gd name="T27" fmla="*/ 290 h 408"/>
                <a:gd name="T28" fmla="*/ 5 w 188"/>
                <a:gd name="T29" fmla="*/ 333 h 408"/>
                <a:gd name="T30" fmla="*/ 2 w 188"/>
                <a:gd name="T31" fmla="*/ 370 h 408"/>
                <a:gd name="T32" fmla="*/ 0 w 188"/>
                <a:gd name="T33" fmla="*/ 396 h 408"/>
                <a:gd name="T34" fmla="*/ 1 w 188"/>
                <a:gd name="T35" fmla="*/ 407 h 408"/>
                <a:gd name="T36" fmla="*/ 5 w 188"/>
                <a:gd name="T37" fmla="*/ 408 h 408"/>
                <a:gd name="T38" fmla="*/ 10 w 188"/>
                <a:gd name="T39" fmla="*/ 407 h 408"/>
                <a:gd name="T40" fmla="*/ 16 w 188"/>
                <a:gd name="T41" fmla="*/ 406 h 408"/>
                <a:gd name="T42" fmla="*/ 22 w 188"/>
                <a:gd name="T43" fmla="*/ 404 h 408"/>
                <a:gd name="T44" fmla="*/ 27 w 188"/>
                <a:gd name="T45" fmla="*/ 402 h 408"/>
                <a:gd name="T46" fmla="*/ 32 w 188"/>
                <a:gd name="T47" fmla="*/ 400 h 408"/>
                <a:gd name="T48" fmla="*/ 35 w 188"/>
                <a:gd name="T49" fmla="*/ 398 h 408"/>
                <a:gd name="T50" fmla="*/ 36 w 188"/>
                <a:gd name="T51" fmla="*/ 398 h 408"/>
                <a:gd name="T52" fmla="*/ 38 w 188"/>
                <a:gd name="T53" fmla="*/ 389 h 408"/>
                <a:gd name="T54" fmla="*/ 40 w 188"/>
                <a:gd name="T55" fmla="*/ 364 h 408"/>
                <a:gd name="T56" fmla="*/ 44 w 188"/>
                <a:gd name="T57" fmla="*/ 328 h 408"/>
                <a:gd name="T58" fmla="*/ 49 w 188"/>
                <a:gd name="T59" fmla="*/ 285 h 408"/>
                <a:gd name="T60" fmla="*/ 55 w 188"/>
                <a:gd name="T61" fmla="*/ 240 h 408"/>
                <a:gd name="T62" fmla="*/ 61 w 188"/>
                <a:gd name="T63" fmla="*/ 199 h 408"/>
                <a:gd name="T64" fmla="*/ 69 w 188"/>
                <a:gd name="T65" fmla="*/ 165 h 408"/>
                <a:gd name="T66" fmla="*/ 76 w 188"/>
                <a:gd name="T67" fmla="*/ 144 h 408"/>
                <a:gd name="T68" fmla="*/ 91 w 188"/>
                <a:gd name="T69" fmla="*/ 122 h 408"/>
                <a:gd name="T70" fmla="*/ 108 w 188"/>
                <a:gd name="T71" fmla="*/ 100 h 408"/>
                <a:gd name="T72" fmla="*/ 127 w 188"/>
                <a:gd name="T73" fmla="*/ 79 h 408"/>
                <a:gd name="T74" fmla="*/ 146 w 188"/>
                <a:gd name="T75" fmla="*/ 61 h 408"/>
                <a:gd name="T76" fmla="*/ 162 w 188"/>
                <a:gd name="T77" fmla="*/ 46 h 408"/>
                <a:gd name="T78" fmla="*/ 176 w 188"/>
                <a:gd name="T79" fmla="*/ 34 h 408"/>
                <a:gd name="T80" fmla="*/ 185 w 188"/>
                <a:gd name="T81" fmla="*/ 27 h 408"/>
                <a:gd name="T82" fmla="*/ 188 w 188"/>
                <a:gd name="T83" fmla="*/ 24 h 408"/>
                <a:gd name="T84" fmla="*/ 154 w 188"/>
                <a:gd name="T85" fmla="*/ 0 h 4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8"/>
                <a:gd name="T130" fmla="*/ 0 h 408"/>
                <a:gd name="T131" fmla="*/ 188 w 188"/>
                <a:gd name="T132" fmla="*/ 408 h 4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8" h="408">
                  <a:moveTo>
                    <a:pt x="154" y="0"/>
                  </a:moveTo>
                  <a:lnTo>
                    <a:pt x="130" y="37"/>
                  </a:lnTo>
                  <a:lnTo>
                    <a:pt x="126" y="41"/>
                  </a:lnTo>
                  <a:lnTo>
                    <a:pt x="115" y="53"/>
                  </a:lnTo>
                  <a:lnTo>
                    <a:pt x="99" y="69"/>
                  </a:lnTo>
                  <a:lnTo>
                    <a:pt x="80" y="89"/>
                  </a:lnTo>
                  <a:lnTo>
                    <a:pt x="61" y="110"/>
                  </a:lnTo>
                  <a:lnTo>
                    <a:pt x="46" y="130"/>
                  </a:lnTo>
                  <a:lnTo>
                    <a:pt x="33" y="146"/>
                  </a:lnTo>
                  <a:lnTo>
                    <a:pt x="28" y="158"/>
                  </a:lnTo>
                  <a:lnTo>
                    <a:pt x="26" y="175"/>
                  </a:lnTo>
                  <a:lnTo>
                    <a:pt x="22" y="206"/>
                  </a:lnTo>
                  <a:lnTo>
                    <a:pt x="17" y="245"/>
                  </a:lnTo>
                  <a:lnTo>
                    <a:pt x="10" y="290"/>
                  </a:lnTo>
                  <a:lnTo>
                    <a:pt x="5" y="333"/>
                  </a:lnTo>
                  <a:lnTo>
                    <a:pt x="2" y="370"/>
                  </a:lnTo>
                  <a:lnTo>
                    <a:pt x="0" y="396"/>
                  </a:lnTo>
                  <a:lnTo>
                    <a:pt x="1" y="407"/>
                  </a:lnTo>
                  <a:lnTo>
                    <a:pt x="5" y="408"/>
                  </a:lnTo>
                  <a:lnTo>
                    <a:pt x="10" y="407"/>
                  </a:lnTo>
                  <a:lnTo>
                    <a:pt x="16" y="406"/>
                  </a:lnTo>
                  <a:lnTo>
                    <a:pt x="22" y="404"/>
                  </a:lnTo>
                  <a:lnTo>
                    <a:pt x="27" y="402"/>
                  </a:lnTo>
                  <a:lnTo>
                    <a:pt x="32" y="400"/>
                  </a:lnTo>
                  <a:lnTo>
                    <a:pt x="35" y="398"/>
                  </a:lnTo>
                  <a:lnTo>
                    <a:pt x="36" y="398"/>
                  </a:lnTo>
                  <a:lnTo>
                    <a:pt x="38" y="389"/>
                  </a:lnTo>
                  <a:lnTo>
                    <a:pt x="40" y="364"/>
                  </a:lnTo>
                  <a:lnTo>
                    <a:pt x="44" y="328"/>
                  </a:lnTo>
                  <a:lnTo>
                    <a:pt x="49" y="285"/>
                  </a:lnTo>
                  <a:lnTo>
                    <a:pt x="55" y="240"/>
                  </a:lnTo>
                  <a:lnTo>
                    <a:pt x="61" y="199"/>
                  </a:lnTo>
                  <a:lnTo>
                    <a:pt x="69" y="165"/>
                  </a:lnTo>
                  <a:lnTo>
                    <a:pt x="76" y="144"/>
                  </a:lnTo>
                  <a:lnTo>
                    <a:pt x="91" y="122"/>
                  </a:lnTo>
                  <a:lnTo>
                    <a:pt x="108" y="100"/>
                  </a:lnTo>
                  <a:lnTo>
                    <a:pt x="127" y="79"/>
                  </a:lnTo>
                  <a:lnTo>
                    <a:pt x="146" y="61"/>
                  </a:lnTo>
                  <a:lnTo>
                    <a:pt x="162" y="46"/>
                  </a:lnTo>
                  <a:lnTo>
                    <a:pt x="176" y="34"/>
                  </a:lnTo>
                  <a:lnTo>
                    <a:pt x="185" y="27"/>
                  </a:lnTo>
                  <a:lnTo>
                    <a:pt x="188" y="24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22" name="Freeform 35"/>
            <p:cNvSpPr>
              <a:spLocks/>
            </p:cNvSpPr>
            <p:nvPr/>
          </p:nvSpPr>
          <p:spPr bwMode="auto">
            <a:xfrm>
              <a:off x="3446" y="2508"/>
              <a:ext cx="122" cy="439"/>
            </a:xfrm>
            <a:custGeom>
              <a:avLst/>
              <a:gdLst>
                <a:gd name="T0" fmla="*/ 0 w 122"/>
                <a:gd name="T1" fmla="*/ 12 h 439"/>
                <a:gd name="T2" fmla="*/ 2 w 122"/>
                <a:gd name="T3" fmla="*/ 31 h 439"/>
                <a:gd name="T4" fmla="*/ 8 w 122"/>
                <a:gd name="T5" fmla="*/ 75 h 439"/>
                <a:gd name="T6" fmla="*/ 16 w 122"/>
                <a:gd name="T7" fmla="*/ 124 h 439"/>
                <a:gd name="T8" fmla="*/ 27 w 122"/>
                <a:gd name="T9" fmla="*/ 155 h 439"/>
                <a:gd name="T10" fmla="*/ 32 w 122"/>
                <a:gd name="T11" fmla="*/ 167 h 439"/>
                <a:gd name="T12" fmla="*/ 36 w 122"/>
                <a:gd name="T13" fmla="*/ 183 h 439"/>
                <a:gd name="T14" fmla="*/ 40 w 122"/>
                <a:gd name="T15" fmla="*/ 203 h 439"/>
                <a:gd name="T16" fmla="*/ 45 w 122"/>
                <a:gd name="T17" fmla="*/ 225 h 439"/>
                <a:gd name="T18" fmla="*/ 49 w 122"/>
                <a:gd name="T19" fmla="*/ 246 h 439"/>
                <a:gd name="T20" fmla="*/ 53 w 122"/>
                <a:gd name="T21" fmla="*/ 265 h 439"/>
                <a:gd name="T22" fmla="*/ 56 w 122"/>
                <a:gd name="T23" fmla="*/ 279 h 439"/>
                <a:gd name="T24" fmla="*/ 58 w 122"/>
                <a:gd name="T25" fmla="*/ 286 h 439"/>
                <a:gd name="T26" fmla="*/ 62 w 122"/>
                <a:gd name="T27" fmla="*/ 305 h 439"/>
                <a:gd name="T28" fmla="*/ 64 w 122"/>
                <a:gd name="T29" fmla="*/ 334 h 439"/>
                <a:gd name="T30" fmla="*/ 66 w 122"/>
                <a:gd name="T31" fmla="*/ 365 h 439"/>
                <a:gd name="T32" fmla="*/ 69 w 122"/>
                <a:gd name="T33" fmla="*/ 380 h 439"/>
                <a:gd name="T34" fmla="*/ 74 w 122"/>
                <a:gd name="T35" fmla="*/ 385 h 439"/>
                <a:gd name="T36" fmla="*/ 80 w 122"/>
                <a:gd name="T37" fmla="*/ 393 h 439"/>
                <a:gd name="T38" fmla="*/ 88 w 122"/>
                <a:gd name="T39" fmla="*/ 403 h 439"/>
                <a:gd name="T40" fmla="*/ 97 w 122"/>
                <a:gd name="T41" fmla="*/ 412 h 439"/>
                <a:gd name="T42" fmla="*/ 107 w 122"/>
                <a:gd name="T43" fmla="*/ 423 h 439"/>
                <a:gd name="T44" fmla="*/ 115 w 122"/>
                <a:gd name="T45" fmla="*/ 431 h 439"/>
                <a:gd name="T46" fmla="*/ 120 w 122"/>
                <a:gd name="T47" fmla="*/ 437 h 439"/>
                <a:gd name="T48" fmla="*/ 122 w 122"/>
                <a:gd name="T49" fmla="*/ 439 h 439"/>
                <a:gd name="T50" fmla="*/ 90 w 122"/>
                <a:gd name="T51" fmla="*/ 361 h 439"/>
                <a:gd name="T52" fmla="*/ 89 w 122"/>
                <a:gd name="T53" fmla="*/ 349 h 439"/>
                <a:gd name="T54" fmla="*/ 88 w 122"/>
                <a:gd name="T55" fmla="*/ 320 h 439"/>
                <a:gd name="T56" fmla="*/ 86 w 122"/>
                <a:gd name="T57" fmla="*/ 283 h 439"/>
                <a:gd name="T58" fmla="*/ 85 w 122"/>
                <a:gd name="T59" fmla="*/ 252 h 439"/>
                <a:gd name="T60" fmla="*/ 83 w 122"/>
                <a:gd name="T61" fmla="*/ 231 h 439"/>
                <a:gd name="T62" fmla="*/ 77 w 122"/>
                <a:gd name="T63" fmla="*/ 200 h 439"/>
                <a:gd name="T64" fmla="*/ 67 w 122"/>
                <a:gd name="T65" fmla="*/ 159 h 439"/>
                <a:gd name="T66" fmla="*/ 57 w 122"/>
                <a:gd name="T67" fmla="*/ 118 h 439"/>
                <a:gd name="T68" fmla="*/ 47 w 122"/>
                <a:gd name="T69" fmla="*/ 76 h 439"/>
                <a:gd name="T70" fmla="*/ 37 w 122"/>
                <a:gd name="T71" fmla="*/ 42 h 439"/>
                <a:gd name="T72" fmla="*/ 31 w 122"/>
                <a:gd name="T73" fmla="*/ 18 h 439"/>
                <a:gd name="T74" fmla="*/ 29 w 122"/>
                <a:gd name="T75" fmla="*/ 9 h 439"/>
                <a:gd name="T76" fmla="*/ 13 w 122"/>
                <a:gd name="T77" fmla="*/ 0 h 439"/>
                <a:gd name="T78" fmla="*/ 0 w 122"/>
                <a:gd name="T79" fmla="*/ 12 h 43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2"/>
                <a:gd name="T121" fmla="*/ 0 h 439"/>
                <a:gd name="T122" fmla="*/ 122 w 122"/>
                <a:gd name="T123" fmla="*/ 439 h 43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2" h="439">
                  <a:moveTo>
                    <a:pt x="0" y="12"/>
                  </a:moveTo>
                  <a:lnTo>
                    <a:pt x="2" y="31"/>
                  </a:lnTo>
                  <a:lnTo>
                    <a:pt x="8" y="75"/>
                  </a:lnTo>
                  <a:lnTo>
                    <a:pt x="16" y="124"/>
                  </a:lnTo>
                  <a:lnTo>
                    <a:pt x="27" y="155"/>
                  </a:lnTo>
                  <a:lnTo>
                    <a:pt x="32" y="167"/>
                  </a:lnTo>
                  <a:lnTo>
                    <a:pt x="36" y="183"/>
                  </a:lnTo>
                  <a:lnTo>
                    <a:pt x="40" y="203"/>
                  </a:lnTo>
                  <a:lnTo>
                    <a:pt x="45" y="225"/>
                  </a:lnTo>
                  <a:lnTo>
                    <a:pt x="49" y="246"/>
                  </a:lnTo>
                  <a:lnTo>
                    <a:pt x="53" y="265"/>
                  </a:lnTo>
                  <a:lnTo>
                    <a:pt x="56" y="279"/>
                  </a:lnTo>
                  <a:lnTo>
                    <a:pt x="58" y="286"/>
                  </a:lnTo>
                  <a:lnTo>
                    <a:pt x="62" y="305"/>
                  </a:lnTo>
                  <a:lnTo>
                    <a:pt x="64" y="334"/>
                  </a:lnTo>
                  <a:lnTo>
                    <a:pt x="66" y="365"/>
                  </a:lnTo>
                  <a:lnTo>
                    <a:pt x="69" y="380"/>
                  </a:lnTo>
                  <a:lnTo>
                    <a:pt x="74" y="385"/>
                  </a:lnTo>
                  <a:lnTo>
                    <a:pt x="80" y="393"/>
                  </a:lnTo>
                  <a:lnTo>
                    <a:pt x="88" y="403"/>
                  </a:lnTo>
                  <a:lnTo>
                    <a:pt x="97" y="412"/>
                  </a:lnTo>
                  <a:lnTo>
                    <a:pt x="107" y="423"/>
                  </a:lnTo>
                  <a:lnTo>
                    <a:pt x="115" y="431"/>
                  </a:lnTo>
                  <a:lnTo>
                    <a:pt x="120" y="437"/>
                  </a:lnTo>
                  <a:lnTo>
                    <a:pt x="122" y="439"/>
                  </a:lnTo>
                  <a:lnTo>
                    <a:pt x="90" y="361"/>
                  </a:lnTo>
                  <a:lnTo>
                    <a:pt x="89" y="349"/>
                  </a:lnTo>
                  <a:lnTo>
                    <a:pt x="88" y="320"/>
                  </a:lnTo>
                  <a:lnTo>
                    <a:pt x="86" y="283"/>
                  </a:lnTo>
                  <a:lnTo>
                    <a:pt x="85" y="252"/>
                  </a:lnTo>
                  <a:lnTo>
                    <a:pt x="83" y="231"/>
                  </a:lnTo>
                  <a:lnTo>
                    <a:pt x="77" y="200"/>
                  </a:lnTo>
                  <a:lnTo>
                    <a:pt x="67" y="159"/>
                  </a:lnTo>
                  <a:lnTo>
                    <a:pt x="57" y="118"/>
                  </a:lnTo>
                  <a:lnTo>
                    <a:pt x="47" y="76"/>
                  </a:lnTo>
                  <a:lnTo>
                    <a:pt x="37" y="42"/>
                  </a:lnTo>
                  <a:lnTo>
                    <a:pt x="31" y="18"/>
                  </a:lnTo>
                  <a:lnTo>
                    <a:pt x="29" y="9"/>
                  </a:lnTo>
                  <a:lnTo>
                    <a:pt x="1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23" name="Freeform 36"/>
            <p:cNvSpPr>
              <a:spLocks/>
            </p:cNvSpPr>
            <p:nvPr/>
          </p:nvSpPr>
          <p:spPr bwMode="auto">
            <a:xfrm>
              <a:off x="3490" y="1810"/>
              <a:ext cx="164" cy="270"/>
            </a:xfrm>
            <a:custGeom>
              <a:avLst/>
              <a:gdLst>
                <a:gd name="T0" fmla="*/ 135 w 164"/>
                <a:gd name="T1" fmla="*/ 0 h 270"/>
                <a:gd name="T2" fmla="*/ 60 w 164"/>
                <a:gd name="T3" fmla="*/ 18 h 270"/>
                <a:gd name="T4" fmla="*/ 4 w 164"/>
                <a:gd name="T5" fmla="*/ 86 h 270"/>
                <a:gd name="T6" fmla="*/ 3 w 164"/>
                <a:gd name="T7" fmla="*/ 95 h 270"/>
                <a:gd name="T8" fmla="*/ 1 w 164"/>
                <a:gd name="T9" fmla="*/ 117 h 270"/>
                <a:gd name="T10" fmla="*/ 0 w 164"/>
                <a:gd name="T11" fmla="*/ 141 h 270"/>
                <a:gd name="T12" fmla="*/ 1 w 164"/>
                <a:gd name="T13" fmla="*/ 155 h 270"/>
                <a:gd name="T14" fmla="*/ 5 w 164"/>
                <a:gd name="T15" fmla="*/ 168 h 270"/>
                <a:gd name="T16" fmla="*/ 9 w 164"/>
                <a:gd name="T17" fmla="*/ 190 h 270"/>
                <a:gd name="T18" fmla="*/ 14 w 164"/>
                <a:gd name="T19" fmla="*/ 213 h 270"/>
                <a:gd name="T20" fmla="*/ 20 w 164"/>
                <a:gd name="T21" fmla="*/ 228 h 270"/>
                <a:gd name="T22" fmla="*/ 23 w 164"/>
                <a:gd name="T23" fmla="*/ 239 h 270"/>
                <a:gd name="T24" fmla="*/ 24 w 164"/>
                <a:gd name="T25" fmla="*/ 253 h 270"/>
                <a:gd name="T26" fmla="*/ 24 w 164"/>
                <a:gd name="T27" fmla="*/ 265 h 270"/>
                <a:gd name="T28" fmla="*/ 27 w 164"/>
                <a:gd name="T29" fmla="*/ 270 h 270"/>
                <a:gd name="T30" fmla="*/ 33 w 164"/>
                <a:gd name="T31" fmla="*/ 270 h 270"/>
                <a:gd name="T32" fmla="*/ 37 w 164"/>
                <a:gd name="T33" fmla="*/ 270 h 270"/>
                <a:gd name="T34" fmla="*/ 41 w 164"/>
                <a:gd name="T35" fmla="*/ 268 h 270"/>
                <a:gd name="T36" fmla="*/ 44 w 164"/>
                <a:gd name="T37" fmla="*/ 264 h 270"/>
                <a:gd name="T38" fmla="*/ 43 w 164"/>
                <a:gd name="T39" fmla="*/ 242 h 270"/>
                <a:gd name="T40" fmla="*/ 37 w 164"/>
                <a:gd name="T41" fmla="*/ 197 h 270"/>
                <a:gd name="T42" fmla="*/ 30 w 164"/>
                <a:gd name="T43" fmla="*/ 146 h 270"/>
                <a:gd name="T44" fmla="*/ 29 w 164"/>
                <a:gd name="T45" fmla="*/ 102 h 270"/>
                <a:gd name="T46" fmla="*/ 30 w 164"/>
                <a:gd name="T47" fmla="*/ 94 h 270"/>
                <a:gd name="T48" fmla="*/ 34 w 164"/>
                <a:gd name="T49" fmla="*/ 86 h 270"/>
                <a:gd name="T50" fmla="*/ 39 w 164"/>
                <a:gd name="T51" fmla="*/ 77 h 270"/>
                <a:gd name="T52" fmla="*/ 46 w 164"/>
                <a:gd name="T53" fmla="*/ 66 h 270"/>
                <a:gd name="T54" fmla="*/ 53 w 164"/>
                <a:gd name="T55" fmla="*/ 57 h 270"/>
                <a:gd name="T56" fmla="*/ 63 w 164"/>
                <a:gd name="T57" fmla="*/ 48 h 270"/>
                <a:gd name="T58" fmla="*/ 72 w 164"/>
                <a:gd name="T59" fmla="*/ 40 h 270"/>
                <a:gd name="T60" fmla="*/ 83 w 164"/>
                <a:gd name="T61" fmla="*/ 35 h 270"/>
                <a:gd name="T62" fmla="*/ 94 w 164"/>
                <a:gd name="T63" fmla="*/ 31 h 270"/>
                <a:gd name="T64" fmla="*/ 107 w 164"/>
                <a:gd name="T65" fmla="*/ 26 h 270"/>
                <a:gd name="T66" fmla="*/ 120 w 164"/>
                <a:gd name="T67" fmla="*/ 22 h 270"/>
                <a:gd name="T68" fmla="*/ 134 w 164"/>
                <a:gd name="T69" fmla="*/ 17 h 270"/>
                <a:gd name="T70" fmla="*/ 145 w 164"/>
                <a:gd name="T71" fmla="*/ 13 h 270"/>
                <a:gd name="T72" fmla="*/ 154 w 164"/>
                <a:gd name="T73" fmla="*/ 11 h 270"/>
                <a:gd name="T74" fmla="*/ 162 w 164"/>
                <a:gd name="T75" fmla="*/ 9 h 270"/>
                <a:gd name="T76" fmla="*/ 164 w 164"/>
                <a:gd name="T77" fmla="*/ 8 h 270"/>
                <a:gd name="T78" fmla="*/ 135 w 164"/>
                <a:gd name="T79" fmla="*/ 0 h 27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4"/>
                <a:gd name="T121" fmla="*/ 0 h 270"/>
                <a:gd name="T122" fmla="*/ 164 w 164"/>
                <a:gd name="T123" fmla="*/ 270 h 27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4" h="270">
                  <a:moveTo>
                    <a:pt x="135" y="0"/>
                  </a:moveTo>
                  <a:lnTo>
                    <a:pt x="60" y="18"/>
                  </a:lnTo>
                  <a:lnTo>
                    <a:pt x="4" y="86"/>
                  </a:lnTo>
                  <a:lnTo>
                    <a:pt x="3" y="95"/>
                  </a:lnTo>
                  <a:lnTo>
                    <a:pt x="1" y="117"/>
                  </a:lnTo>
                  <a:lnTo>
                    <a:pt x="0" y="141"/>
                  </a:lnTo>
                  <a:lnTo>
                    <a:pt x="1" y="155"/>
                  </a:lnTo>
                  <a:lnTo>
                    <a:pt x="5" y="168"/>
                  </a:lnTo>
                  <a:lnTo>
                    <a:pt x="9" y="190"/>
                  </a:lnTo>
                  <a:lnTo>
                    <a:pt x="14" y="213"/>
                  </a:lnTo>
                  <a:lnTo>
                    <a:pt x="20" y="228"/>
                  </a:lnTo>
                  <a:lnTo>
                    <a:pt x="23" y="239"/>
                  </a:lnTo>
                  <a:lnTo>
                    <a:pt x="24" y="253"/>
                  </a:lnTo>
                  <a:lnTo>
                    <a:pt x="24" y="265"/>
                  </a:lnTo>
                  <a:lnTo>
                    <a:pt x="27" y="270"/>
                  </a:lnTo>
                  <a:lnTo>
                    <a:pt x="33" y="270"/>
                  </a:lnTo>
                  <a:lnTo>
                    <a:pt x="37" y="270"/>
                  </a:lnTo>
                  <a:lnTo>
                    <a:pt x="41" y="268"/>
                  </a:lnTo>
                  <a:lnTo>
                    <a:pt x="44" y="264"/>
                  </a:lnTo>
                  <a:lnTo>
                    <a:pt x="43" y="242"/>
                  </a:lnTo>
                  <a:lnTo>
                    <a:pt x="37" y="197"/>
                  </a:lnTo>
                  <a:lnTo>
                    <a:pt x="30" y="146"/>
                  </a:lnTo>
                  <a:lnTo>
                    <a:pt x="29" y="102"/>
                  </a:lnTo>
                  <a:lnTo>
                    <a:pt x="30" y="94"/>
                  </a:lnTo>
                  <a:lnTo>
                    <a:pt x="34" y="86"/>
                  </a:lnTo>
                  <a:lnTo>
                    <a:pt x="39" y="77"/>
                  </a:lnTo>
                  <a:lnTo>
                    <a:pt x="46" y="66"/>
                  </a:lnTo>
                  <a:lnTo>
                    <a:pt x="53" y="57"/>
                  </a:lnTo>
                  <a:lnTo>
                    <a:pt x="63" y="48"/>
                  </a:lnTo>
                  <a:lnTo>
                    <a:pt x="72" y="40"/>
                  </a:lnTo>
                  <a:lnTo>
                    <a:pt x="83" y="35"/>
                  </a:lnTo>
                  <a:lnTo>
                    <a:pt x="94" y="31"/>
                  </a:lnTo>
                  <a:lnTo>
                    <a:pt x="107" y="26"/>
                  </a:lnTo>
                  <a:lnTo>
                    <a:pt x="120" y="22"/>
                  </a:lnTo>
                  <a:lnTo>
                    <a:pt x="134" y="17"/>
                  </a:lnTo>
                  <a:lnTo>
                    <a:pt x="145" y="13"/>
                  </a:lnTo>
                  <a:lnTo>
                    <a:pt x="154" y="11"/>
                  </a:lnTo>
                  <a:lnTo>
                    <a:pt x="162" y="9"/>
                  </a:lnTo>
                  <a:lnTo>
                    <a:pt x="164" y="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24" name="Freeform 37"/>
            <p:cNvSpPr>
              <a:spLocks/>
            </p:cNvSpPr>
            <p:nvPr/>
          </p:nvSpPr>
          <p:spPr bwMode="auto">
            <a:xfrm>
              <a:off x="3545" y="2929"/>
              <a:ext cx="69" cy="621"/>
            </a:xfrm>
            <a:custGeom>
              <a:avLst/>
              <a:gdLst>
                <a:gd name="T0" fmla="*/ 0 w 69"/>
                <a:gd name="T1" fmla="*/ 0 h 621"/>
                <a:gd name="T2" fmla="*/ 4 w 69"/>
                <a:gd name="T3" fmla="*/ 47 h 621"/>
                <a:gd name="T4" fmla="*/ 8 w 69"/>
                <a:gd name="T5" fmla="*/ 122 h 621"/>
                <a:gd name="T6" fmla="*/ 12 w 69"/>
                <a:gd name="T7" fmla="*/ 192 h 621"/>
                <a:gd name="T8" fmla="*/ 13 w 69"/>
                <a:gd name="T9" fmla="*/ 228 h 621"/>
                <a:gd name="T10" fmla="*/ 11 w 69"/>
                <a:gd name="T11" fmla="*/ 240 h 621"/>
                <a:gd name="T12" fmla="*/ 7 w 69"/>
                <a:gd name="T13" fmla="*/ 260 h 621"/>
                <a:gd name="T14" fmla="*/ 2 w 69"/>
                <a:gd name="T15" fmla="*/ 278 h 621"/>
                <a:gd name="T16" fmla="*/ 0 w 69"/>
                <a:gd name="T17" fmla="*/ 286 h 621"/>
                <a:gd name="T18" fmla="*/ 5 w 69"/>
                <a:gd name="T19" fmla="*/ 599 h 621"/>
                <a:gd name="T20" fmla="*/ 50 w 69"/>
                <a:gd name="T21" fmla="*/ 621 h 621"/>
                <a:gd name="T22" fmla="*/ 40 w 69"/>
                <a:gd name="T23" fmla="*/ 284 h 621"/>
                <a:gd name="T24" fmla="*/ 69 w 69"/>
                <a:gd name="T25" fmla="*/ 300 h 621"/>
                <a:gd name="T26" fmla="*/ 40 w 69"/>
                <a:gd name="T27" fmla="*/ 27 h 621"/>
                <a:gd name="T28" fmla="*/ 0 w 69"/>
                <a:gd name="T29" fmla="*/ 0 h 6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9"/>
                <a:gd name="T46" fmla="*/ 0 h 621"/>
                <a:gd name="T47" fmla="*/ 69 w 69"/>
                <a:gd name="T48" fmla="*/ 621 h 6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9" h="621">
                  <a:moveTo>
                    <a:pt x="0" y="0"/>
                  </a:moveTo>
                  <a:lnTo>
                    <a:pt x="4" y="47"/>
                  </a:lnTo>
                  <a:lnTo>
                    <a:pt x="8" y="122"/>
                  </a:lnTo>
                  <a:lnTo>
                    <a:pt x="12" y="192"/>
                  </a:lnTo>
                  <a:lnTo>
                    <a:pt x="13" y="228"/>
                  </a:lnTo>
                  <a:lnTo>
                    <a:pt x="11" y="240"/>
                  </a:lnTo>
                  <a:lnTo>
                    <a:pt x="7" y="260"/>
                  </a:lnTo>
                  <a:lnTo>
                    <a:pt x="2" y="278"/>
                  </a:lnTo>
                  <a:lnTo>
                    <a:pt x="0" y="286"/>
                  </a:lnTo>
                  <a:lnTo>
                    <a:pt x="5" y="599"/>
                  </a:lnTo>
                  <a:lnTo>
                    <a:pt x="50" y="621"/>
                  </a:lnTo>
                  <a:lnTo>
                    <a:pt x="40" y="284"/>
                  </a:lnTo>
                  <a:lnTo>
                    <a:pt x="69" y="300"/>
                  </a:lnTo>
                  <a:lnTo>
                    <a:pt x="4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25" name="Freeform 38"/>
            <p:cNvSpPr>
              <a:spLocks/>
            </p:cNvSpPr>
            <p:nvPr/>
          </p:nvSpPr>
          <p:spPr bwMode="auto">
            <a:xfrm>
              <a:off x="4166" y="2538"/>
              <a:ext cx="49" cy="338"/>
            </a:xfrm>
            <a:custGeom>
              <a:avLst/>
              <a:gdLst>
                <a:gd name="T0" fmla="*/ 0 w 49"/>
                <a:gd name="T1" fmla="*/ 11 h 338"/>
                <a:gd name="T2" fmla="*/ 18 w 49"/>
                <a:gd name="T3" fmla="*/ 147 h 338"/>
                <a:gd name="T4" fmla="*/ 29 w 49"/>
                <a:gd name="T5" fmla="*/ 207 h 338"/>
                <a:gd name="T6" fmla="*/ 18 w 49"/>
                <a:gd name="T7" fmla="*/ 281 h 338"/>
                <a:gd name="T8" fmla="*/ 44 w 49"/>
                <a:gd name="T9" fmla="*/ 338 h 338"/>
                <a:gd name="T10" fmla="*/ 49 w 49"/>
                <a:gd name="T11" fmla="*/ 270 h 338"/>
                <a:gd name="T12" fmla="*/ 47 w 49"/>
                <a:gd name="T13" fmla="*/ 182 h 338"/>
                <a:gd name="T14" fmla="*/ 34 w 49"/>
                <a:gd name="T15" fmla="*/ 0 h 338"/>
                <a:gd name="T16" fmla="*/ 0 w 49"/>
                <a:gd name="T17" fmla="*/ 11 h 3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9"/>
                <a:gd name="T28" fmla="*/ 0 h 338"/>
                <a:gd name="T29" fmla="*/ 49 w 49"/>
                <a:gd name="T30" fmla="*/ 338 h 3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9" h="338">
                  <a:moveTo>
                    <a:pt x="0" y="11"/>
                  </a:moveTo>
                  <a:lnTo>
                    <a:pt x="18" y="147"/>
                  </a:lnTo>
                  <a:lnTo>
                    <a:pt x="29" y="207"/>
                  </a:lnTo>
                  <a:lnTo>
                    <a:pt x="18" y="281"/>
                  </a:lnTo>
                  <a:lnTo>
                    <a:pt x="44" y="338"/>
                  </a:lnTo>
                  <a:lnTo>
                    <a:pt x="49" y="270"/>
                  </a:lnTo>
                  <a:lnTo>
                    <a:pt x="47" y="182"/>
                  </a:lnTo>
                  <a:lnTo>
                    <a:pt x="34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26" name="Freeform 39"/>
            <p:cNvSpPr>
              <a:spLocks/>
            </p:cNvSpPr>
            <p:nvPr/>
          </p:nvSpPr>
          <p:spPr bwMode="auto">
            <a:xfrm>
              <a:off x="4141" y="2442"/>
              <a:ext cx="35" cy="112"/>
            </a:xfrm>
            <a:custGeom>
              <a:avLst/>
              <a:gdLst>
                <a:gd name="T0" fmla="*/ 3 w 35"/>
                <a:gd name="T1" fmla="*/ 0 h 112"/>
                <a:gd name="T2" fmla="*/ 0 w 35"/>
                <a:gd name="T3" fmla="*/ 64 h 112"/>
                <a:gd name="T4" fmla="*/ 0 w 35"/>
                <a:gd name="T5" fmla="*/ 71 h 112"/>
                <a:gd name="T6" fmla="*/ 0 w 35"/>
                <a:gd name="T7" fmla="*/ 88 h 112"/>
                <a:gd name="T8" fmla="*/ 2 w 35"/>
                <a:gd name="T9" fmla="*/ 105 h 112"/>
                <a:gd name="T10" fmla="*/ 6 w 35"/>
                <a:gd name="T11" fmla="*/ 112 h 112"/>
                <a:gd name="T12" fmla="*/ 13 w 35"/>
                <a:gd name="T13" fmla="*/ 111 h 112"/>
                <a:gd name="T14" fmla="*/ 24 w 35"/>
                <a:gd name="T15" fmla="*/ 108 h 112"/>
                <a:gd name="T16" fmla="*/ 32 w 35"/>
                <a:gd name="T17" fmla="*/ 105 h 112"/>
                <a:gd name="T18" fmla="*/ 35 w 35"/>
                <a:gd name="T19" fmla="*/ 104 h 112"/>
                <a:gd name="T20" fmla="*/ 27 w 35"/>
                <a:gd name="T21" fmla="*/ 32 h 112"/>
                <a:gd name="T22" fmla="*/ 3 w 35"/>
                <a:gd name="T23" fmla="*/ 0 h 1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5"/>
                <a:gd name="T37" fmla="*/ 0 h 112"/>
                <a:gd name="T38" fmla="*/ 35 w 35"/>
                <a:gd name="T39" fmla="*/ 112 h 1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5" h="112">
                  <a:moveTo>
                    <a:pt x="3" y="0"/>
                  </a:moveTo>
                  <a:lnTo>
                    <a:pt x="0" y="64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" y="105"/>
                  </a:lnTo>
                  <a:lnTo>
                    <a:pt x="6" y="112"/>
                  </a:lnTo>
                  <a:lnTo>
                    <a:pt x="13" y="111"/>
                  </a:lnTo>
                  <a:lnTo>
                    <a:pt x="24" y="108"/>
                  </a:lnTo>
                  <a:lnTo>
                    <a:pt x="32" y="105"/>
                  </a:lnTo>
                  <a:lnTo>
                    <a:pt x="35" y="104"/>
                  </a:lnTo>
                  <a:lnTo>
                    <a:pt x="27" y="3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27" name="Freeform 40"/>
            <p:cNvSpPr>
              <a:spLocks/>
            </p:cNvSpPr>
            <p:nvPr/>
          </p:nvSpPr>
          <p:spPr bwMode="auto">
            <a:xfrm>
              <a:off x="3991" y="2219"/>
              <a:ext cx="222" cy="83"/>
            </a:xfrm>
            <a:custGeom>
              <a:avLst/>
              <a:gdLst>
                <a:gd name="T0" fmla="*/ 3 w 222"/>
                <a:gd name="T1" fmla="*/ 83 h 83"/>
                <a:gd name="T2" fmla="*/ 5 w 222"/>
                <a:gd name="T3" fmla="*/ 82 h 83"/>
                <a:gd name="T4" fmla="*/ 12 w 222"/>
                <a:gd name="T5" fmla="*/ 78 h 83"/>
                <a:gd name="T6" fmla="*/ 23 w 222"/>
                <a:gd name="T7" fmla="*/ 72 h 83"/>
                <a:gd name="T8" fmla="*/ 36 w 222"/>
                <a:gd name="T9" fmla="*/ 64 h 83"/>
                <a:gd name="T10" fmla="*/ 51 w 222"/>
                <a:gd name="T11" fmla="*/ 57 h 83"/>
                <a:gd name="T12" fmla="*/ 66 w 222"/>
                <a:gd name="T13" fmla="*/ 50 h 83"/>
                <a:gd name="T14" fmla="*/ 82 w 222"/>
                <a:gd name="T15" fmla="*/ 44 h 83"/>
                <a:gd name="T16" fmla="*/ 97 w 222"/>
                <a:gd name="T17" fmla="*/ 38 h 83"/>
                <a:gd name="T18" fmla="*/ 111 w 222"/>
                <a:gd name="T19" fmla="*/ 34 h 83"/>
                <a:gd name="T20" fmla="*/ 127 w 222"/>
                <a:gd name="T21" fmla="*/ 31 h 83"/>
                <a:gd name="T22" fmla="*/ 143 w 222"/>
                <a:gd name="T23" fmla="*/ 27 h 83"/>
                <a:gd name="T24" fmla="*/ 159 w 222"/>
                <a:gd name="T25" fmla="*/ 25 h 83"/>
                <a:gd name="T26" fmla="*/ 172 w 222"/>
                <a:gd name="T27" fmla="*/ 23 h 83"/>
                <a:gd name="T28" fmla="*/ 184 w 222"/>
                <a:gd name="T29" fmla="*/ 21 h 83"/>
                <a:gd name="T30" fmla="*/ 193 w 222"/>
                <a:gd name="T31" fmla="*/ 20 h 83"/>
                <a:gd name="T32" fmla="*/ 198 w 222"/>
                <a:gd name="T33" fmla="*/ 20 h 83"/>
                <a:gd name="T34" fmla="*/ 206 w 222"/>
                <a:gd name="T35" fmla="*/ 16 h 83"/>
                <a:gd name="T36" fmla="*/ 213 w 222"/>
                <a:gd name="T37" fmla="*/ 10 h 83"/>
                <a:gd name="T38" fmla="*/ 219 w 222"/>
                <a:gd name="T39" fmla="*/ 4 h 83"/>
                <a:gd name="T40" fmla="*/ 222 w 222"/>
                <a:gd name="T41" fmla="*/ 1 h 83"/>
                <a:gd name="T42" fmla="*/ 218 w 222"/>
                <a:gd name="T43" fmla="*/ 1 h 83"/>
                <a:gd name="T44" fmla="*/ 209 w 222"/>
                <a:gd name="T45" fmla="*/ 1 h 83"/>
                <a:gd name="T46" fmla="*/ 194 w 222"/>
                <a:gd name="T47" fmla="*/ 0 h 83"/>
                <a:gd name="T48" fmla="*/ 178 w 222"/>
                <a:gd name="T49" fmla="*/ 0 h 83"/>
                <a:gd name="T50" fmla="*/ 160 w 222"/>
                <a:gd name="T51" fmla="*/ 0 h 83"/>
                <a:gd name="T52" fmla="*/ 144 w 222"/>
                <a:gd name="T53" fmla="*/ 0 h 83"/>
                <a:gd name="T54" fmla="*/ 132 w 222"/>
                <a:gd name="T55" fmla="*/ 0 h 83"/>
                <a:gd name="T56" fmla="*/ 126 w 222"/>
                <a:gd name="T57" fmla="*/ 1 h 83"/>
                <a:gd name="T58" fmla="*/ 120 w 222"/>
                <a:gd name="T59" fmla="*/ 2 h 83"/>
                <a:gd name="T60" fmla="*/ 112 w 222"/>
                <a:gd name="T61" fmla="*/ 5 h 83"/>
                <a:gd name="T62" fmla="*/ 101 w 222"/>
                <a:gd name="T63" fmla="*/ 8 h 83"/>
                <a:gd name="T64" fmla="*/ 88 w 222"/>
                <a:gd name="T65" fmla="*/ 11 h 83"/>
                <a:gd name="T66" fmla="*/ 76 w 222"/>
                <a:gd name="T67" fmla="*/ 14 h 83"/>
                <a:gd name="T68" fmla="*/ 65 w 222"/>
                <a:gd name="T69" fmla="*/ 16 h 83"/>
                <a:gd name="T70" fmla="*/ 59 w 222"/>
                <a:gd name="T71" fmla="*/ 19 h 83"/>
                <a:gd name="T72" fmla="*/ 56 w 222"/>
                <a:gd name="T73" fmla="*/ 20 h 83"/>
                <a:gd name="T74" fmla="*/ 0 w 222"/>
                <a:gd name="T75" fmla="*/ 73 h 83"/>
                <a:gd name="T76" fmla="*/ 3 w 222"/>
                <a:gd name="T77" fmla="*/ 83 h 8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22"/>
                <a:gd name="T118" fmla="*/ 0 h 83"/>
                <a:gd name="T119" fmla="*/ 222 w 222"/>
                <a:gd name="T120" fmla="*/ 83 h 8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22" h="83">
                  <a:moveTo>
                    <a:pt x="3" y="83"/>
                  </a:moveTo>
                  <a:lnTo>
                    <a:pt x="5" y="82"/>
                  </a:lnTo>
                  <a:lnTo>
                    <a:pt x="12" y="78"/>
                  </a:lnTo>
                  <a:lnTo>
                    <a:pt x="23" y="72"/>
                  </a:lnTo>
                  <a:lnTo>
                    <a:pt x="36" y="64"/>
                  </a:lnTo>
                  <a:lnTo>
                    <a:pt x="51" y="57"/>
                  </a:lnTo>
                  <a:lnTo>
                    <a:pt x="66" y="50"/>
                  </a:lnTo>
                  <a:lnTo>
                    <a:pt x="82" y="44"/>
                  </a:lnTo>
                  <a:lnTo>
                    <a:pt x="97" y="38"/>
                  </a:lnTo>
                  <a:lnTo>
                    <a:pt x="111" y="34"/>
                  </a:lnTo>
                  <a:lnTo>
                    <a:pt x="127" y="31"/>
                  </a:lnTo>
                  <a:lnTo>
                    <a:pt x="143" y="27"/>
                  </a:lnTo>
                  <a:lnTo>
                    <a:pt x="159" y="25"/>
                  </a:lnTo>
                  <a:lnTo>
                    <a:pt x="172" y="23"/>
                  </a:lnTo>
                  <a:lnTo>
                    <a:pt x="184" y="21"/>
                  </a:lnTo>
                  <a:lnTo>
                    <a:pt x="193" y="20"/>
                  </a:lnTo>
                  <a:lnTo>
                    <a:pt x="198" y="20"/>
                  </a:lnTo>
                  <a:lnTo>
                    <a:pt x="206" y="16"/>
                  </a:lnTo>
                  <a:lnTo>
                    <a:pt x="213" y="10"/>
                  </a:lnTo>
                  <a:lnTo>
                    <a:pt x="219" y="4"/>
                  </a:lnTo>
                  <a:lnTo>
                    <a:pt x="222" y="1"/>
                  </a:lnTo>
                  <a:lnTo>
                    <a:pt x="218" y="1"/>
                  </a:lnTo>
                  <a:lnTo>
                    <a:pt x="209" y="1"/>
                  </a:lnTo>
                  <a:lnTo>
                    <a:pt x="194" y="0"/>
                  </a:lnTo>
                  <a:lnTo>
                    <a:pt x="178" y="0"/>
                  </a:lnTo>
                  <a:lnTo>
                    <a:pt x="160" y="0"/>
                  </a:lnTo>
                  <a:lnTo>
                    <a:pt x="144" y="0"/>
                  </a:lnTo>
                  <a:lnTo>
                    <a:pt x="132" y="0"/>
                  </a:lnTo>
                  <a:lnTo>
                    <a:pt x="126" y="1"/>
                  </a:lnTo>
                  <a:lnTo>
                    <a:pt x="120" y="2"/>
                  </a:lnTo>
                  <a:lnTo>
                    <a:pt x="112" y="5"/>
                  </a:lnTo>
                  <a:lnTo>
                    <a:pt x="101" y="8"/>
                  </a:lnTo>
                  <a:lnTo>
                    <a:pt x="88" y="11"/>
                  </a:lnTo>
                  <a:lnTo>
                    <a:pt x="76" y="14"/>
                  </a:lnTo>
                  <a:lnTo>
                    <a:pt x="65" y="16"/>
                  </a:lnTo>
                  <a:lnTo>
                    <a:pt x="59" y="19"/>
                  </a:lnTo>
                  <a:lnTo>
                    <a:pt x="56" y="20"/>
                  </a:lnTo>
                  <a:lnTo>
                    <a:pt x="0" y="73"/>
                  </a:lnTo>
                  <a:lnTo>
                    <a:pt x="3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28" name="Freeform 41"/>
            <p:cNvSpPr>
              <a:spLocks/>
            </p:cNvSpPr>
            <p:nvPr/>
          </p:nvSpPr>
          <p:spPr bwMode="auto">
            <a:xfrm>
              <a:off x="4186" y="2190"/>
              <a:ext cx="62" cy="75"/>
            </a:xfrm>
            <a:custGeom>
              <a:avLst/>
              <a:gdLst>
                <a:gd name="T0" fmla="*/ 48 w 62"/>
                <a:gd name="T1" fmla="*/ 0 h 75"/>
                <a:gd name="T2" fmla="*/ 0 w 62"/>
                <a:gd name="T3" fmla="*/ 54 h 75"/>
                <a:gd name="T4" fmla="*/ 14 w 62"/>
                <a:gd name="T5" fmla="*/ 75 h 75"/>
                <a:gd name="T6" fmla="*/ 62 w 62"/>
                <a:gd name="T7" fmla="*/ 11 h 75"/>
                <a:gd name="T8" fmla="*/ 48 w 62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75"/>
                <a:gd name="T17" fmla="*/ 62 w 62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75">
                  <a:moveTo>
                    <a:pt x="48" y="0"/>
                  </a:moveTo>
                  <a:lnTo>
                    <a:pt x="0" y="54"/>
                  </a:lnTo>
                  <a:lnTo>
                    <a:pt x="14" y="75"/>
                  </a:lnTo>
                  <a:lnTo>
                    <a:pt x="62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29" name="Freeform 42"/>
            <p:cNvSpPr>
              <a:spLocks/>
            </p:cNvSpPr>
            <p:nvPr/>
          </p:nvSpPr>
          <p:spPr bwMode="auto">
            <a:xfrm>
              <a:off x="4178" y="2096"/>
              <a:ext cx="187" cy="129"/>
            </a:xfrm>
            <a:custGeom>
              <a:avLst/>
              <a:gdLst>
                <a:gd name="T0" fmla="*/ 175 w 187"/>
                <a:gd name="T1" fmla="*/ 0 h 129"/>
                <a:gd name="T2" fmla="*/ 148 w 187"/>
                <a:gd name="T3" fmla="*/ 30 h 129"/>
                <a:gd name="T4" fmla="*/ 145 w 187"/>
                <a:gd name="T5" fmla="*/ 31 h 129"/>
                <a:gd name="T6" fmla="*/ 136 w 187"/>
                <a:gd name="T7" fmla="*/ 32 h 129"/>
                <a:gd name="T8" fmla="*/ 124 w 187"/>
                <a:gd name="T9" fmla="*/ 35 h 129"/>
                <a:gd name="T10" fmla="*/ 109 w 187"/>
                <a:gd name="T11" fmla="*/ 38 h 129"/>
                <a:gd name="T12" fmla="*/ 95 w 187"/>
                <a:gd name="T13" fmla="*/ 43 h 129"/>
                <a:gd name="T14" fmla="*/ 81 w 187"/>
                <a:gd name="T15" fmla="*/ 47 h 129"/>
                <a:gd name="T16" fmla="*/ 71 w 187"/>
                <a:gd name="T17" fmla="*/ 51 h 129"/>
                <a:gd name="T18" fmla="*/ 65 w 187"/>
                <a:gd name="T19" fmla="*/ 54 h 129"/>
                <a:gd name="T20" fmla="*/ 59 w 187"/>
                <a:gd name="T21" fmla="*/ 58 h 129"/>
                <a:gd name="T22" fmla="*/ 52 w 187"/>
                <a:gd name="T23" fmla="*/ 63 h 129"/>
                <a:gd name="T24" fmla="*/ 43 w 187"/>
                <a:gd name="T25" fmla="*/ 71 h 129"/>
                <a:gd name="T26" fmla="*/ 33 w 187"/>
                <a:gd name="T27" fmla="*/ 78 h 129"/>
                <a:gd name="T28" fmla="*/ 24 w 187"/>
                <a:gd name="T29" fmla="*/ 85 h 129"/>
                <a:gd name="T30" fmla="*/ 16 w 187"/>
                <a:gd name="T31" fmla="*/ 92 h 129"/>
                <a:gd name="T32" fmla="*/ 10 w 187"/>
                <a:gd name="T33" fmla="*/ 96 h 129"/>
                <a:gd name="T34" fmla="*/ 8 w 187"/>
                <a:gd name="T35" fmla="*/ 97 h 129"/>
                <a:gd name="T36" fmla="*/ 0 w 187"/>
                <a:gd name="T37" fmla="*/ 129 h 129"/>
                <a:gd name="T38" fmla="*/ 32 w 187"/>
                <a:gd name="T39" fmla="*/ 124 h 129"/>
                <a:gd name="T40" fmla="*/ 58 w 187"/>
                <a:gd name="T41" fmla="*/ 92 h 129"/>
                <a:gd name="T42" fmla="*/ 61 w 187"/>
                <a:gd name="T43" fmla="*/ 91 h 129"/>
                <a:gd name="T44" fmla="*/ 69 w 187"/>
                <a:gd name="T45" fmla="*/ 88 h 129"/>
                <a:gd name="T46" fmla="*/ 80 w 187"/>
                <a:gd name="T47" fmla="*/ 84 h 129"/>
                <a:gd name="T48" fmla="*/ 94 w 187"/>
                <a:gd name="T49" fmla="*/ 80 h 129"/>
                <a:gd name="T50" fmla="*/ 107 w 187"/>
                <a:gd name="T51" fmla="*/ 75 h 129"/>
                <a:gd name="T52" fmla="*/ 121 w 187"/>
                <a:gd name="T53" fmla="*/ 69 h 129"/>
                <a:gd name="T54" fmla="*/ 133 w 187"/>
                <a:gd name="T55" fmla="*/ 63 h 129"/>
                <a:gd name="T56" fmla="*/ 142 w 187"/>
                <a:gd name="T57" fmla="*/ 59 h 129"/>
                <a:gd name="T58" fmla="*/ 149 w 187"/>
                <a:gd name="T59" fmla="*/ 54 h 129"/>
                <a:gd name="T60" fmla="*/ 156 w 187"/>
                <a:gd name="T61" fmla="*/ 47 h 129"/>
                <a:gd name="T62" fmla="*/ 163 w 187"/>
                <a:gd name="T63" fmla="*/ 38 h 129"/>
                <a:gd name="T64" fmla="*/ 171 w 187"/>
                <a:gd name="T65" fmla="*/ 30 h 129"/>
                <a:gd name="T66" fmla="*/ 178 w 187"/>
                <a:gd name="T67" fmla="*/ 23 h 129"/>
                <a:gd name="T68" fmla="*/ 183 w 187"/>
                <a:gd name="T69" fmla="*/ 17 h 129"/>
                <a:gd name="T70" fmla="*/ 186 w 187"/>
                <a:gd name="T71" fmla="*/ 12 h 129"/>
                <a:gd name="T72" fmla="*/ 187 w 187"/>
                <a:gd name="T73" fmla="*/ 11 h 129"/>
                <a:gd name="T74" fmla="*/ 175 w 187"/>
                <a:gd name="T75" fmla="*/ 0 h 1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7"/>
                <a:gd name="T115" fmla="*/ 0 h 129"/>
                <a:gd name="T116" fmla="*/ 187 w 187"/>
                <a:gd name="T117" fmla="*/ 129 h 1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7" h="129">
                  <a:moveTo>
                    <a:pt x="175" y="0"/>
                  </a:moveTo>
                  <a:lnTo>
                    <a:pt x="148" y="30"/>
                  </a:lnTo>
                  <a:lnTo>
                    <a:pt x="145" y="31"/>
                  </a:lnTo>
                  <a:lnTo>
                    <a:pt x="136" y="32"/>
                  </a:lnTo>
                  <a:lnTo>
                    <a:pt x="124" y="35"/>
                  </a:lnTo>
                  <a:lnTo>
                    <a:pt x="109" y="38"/>
                  </a:lnTo>
                  <a:lnTo>
                    <a:pt x="95" y="43"/>
                  </a:lnTo>
                  <a:lnTo>
                    <a:pt x="81" y="47"/>
                  </a:lnTo>
                  <a:lnTo>
                    <a:pt x="71" y="51"/>
                  </a:lnTo>
                  <a:lnTo>
                    <a:pt x="65" y="54"/>
                  </a:lnTo>
                  <a:lnTo>
                    <a:pt x="59" y="58"/>
                  </a:lnTo>
                  <a:lnTo>
                    <a:pt x="52" y="63"/>
                  </a:lnTo>
                  <a:lnTo>
                    <a:pt x="43" y="71"/>
                  </a:lnTo>
                  <a:lnTo>
                    <a:pt x="33" y="78"/>
                  </a:lnTo>
                  <a:lnTo>
                    <a:pt x="24" y="85"/>
                  </a:lnTo>
                  <a:lnTo>
                    <a:pt x="16" y="92"/>
                  </a:lnTo>
                  <a:lnTo>
                    <a:pt x="10" y="96"/>
                  </a:lnTo>
                  <a:lnTo>
                    <a:pt x="8" y="97"/>
                  </a:lnTo>
                  <a:lnTo>
                    <a:pt x="0" y="129"/>
                  </a:lnTo>
                  <a:lnTo>
                    <a:pt x="32" y="124"/>
                  </a:lnTo>
                  <a:lnTo>
                    <a:pt x="58" y="92"/>
                  </a:lnTo>
                  <a:lnTo>
                    <a:pt x="61" y="91"/>
                  </a:lnTo>
                  <a:lnTo>
                    <a:pt x="69" y="88"/>
                  </a:lnTo>
                  <a:lnTo>
                    <a:pt x="80" y="84"/>
                  </a:lnTo>
                  <a:lnTo>
                    <a:pt x="94" y="80"/>
                  </a:lnTo>
                  <a:lnTo>
                    <a:pt x="107" y="75"/>
                  </a:lnTo>
                  <a:lnTo>
                    <a:pt x="121" y="69"/>
                  </a:lnTo>
                  <a:lnTo>
                    <a:pt x="133" y="63"/>
                  </a:lnTo>
                  <a:lnTo>
                    <a:pt x="142" y="59"/>
                  </a:lnTo>
                  <a:lnTo>
                    <a:pt x="149" y="54"/>
                  </a:lnTo>
                  <a:lnTo>
                    <a:pt x="156" y="47"/>
                  </a:lnTo>
                  <a:lnTo>
                    <a:pt x="163" y="38"/>
                  </a:lnTo>
                  <a:lnTo>
                    <a:pt x="171" y="30"/>
                  </a:lnTo>
                  <a:lnTo>
                    <a:pt x="178" y="23"/>
                  </a:lnTo>
                  <a:lnTo>
                    <a:pt x="183" y="17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30" name="Freeform 43"/>
            <p:cNvSpPr>
              <a:spLocks/>
            </p:cNvSpPr>
            <p:nvPr/>
          </p:nvSpPr>
          <p:spPr bwMode="auto">
            <a:xfrm>
              <a:off x="4365" y="2060"/>
              <a:ext cx="49" cy="69"/>
            </a:xfrm>
            <a:custGeom>
              <a:avLst/>
              <a:gdLst>
                <a:gd name="T0" fmla="*/ 24 w 49"/>
                <a:gd name="T1" fmla="*/ 0 h 69"/>
                <a:gd name="T2" fmla="*/ 0 w 49"/>
                <a:gd name="T3" fmla="*/ 47 h 69"/>
                <a:gd name="T4" fmla="*/ 30 w 49"/>
                <a:gd name="T5" fmla="*/ 69 h 69"/>
                <a:gd name="T6" fmla="*/ 49 w 49"/>
                <a:gd name="T7" fmla="*/ 3 h 69"/>
                <a:gd name="T8" fmla="*/ 24 w 49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69"/>
                <a:gd name="T17" fmla="*/ 49 w 49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69">
                  <a:moveTo>
                    <a:pt x="24" y="0"/>
                  </a:moveTo>
                  <a:lnTo>
                    <a:pt x="0" y="47"/>
                  </a:lnTo>
                  <a:lnTo>
                    <a:pt x="30" y="69"/>
                  </a:lnTo>
                  <a:lnTo>
                    <a:pt x="49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31" name="Freeform 44"/>
            <p:cNvSpPr>
              <a:spLocks/>
            </p:cNvSpPr>
            <p:nvPr/>
          </p:nvSpPr>
          <p:spPr bwMode="auto">
            <a:xfrm>
              <a:off x="4347" y="1864"/>
              <a:ext cx="107" cy="209"/>
            </a:xfrm>
            <a:custGeom>
              <a:avLst/>
              <a:gdLst>
                <a:gd name="T0" fmla="*/ 35 w 107"/>
                <a:gd name="T1" fmla="*/ 0 h 209"/>
                <a:gd name="T2" fmla="*/ 34 w 107"/>
                <a:gd name="T3" fmla="*/ 3 h 209"/>
                <a:gd name="T4" fmla="*/ 30 w 107"/>
                <a:gd name="T5" fmla="*/ 10 h 209"/>
                <a:gd name="T6" fmla="*/ 23 w 107"/>
                <a:gd name="T7" fmla="*/ 22 h 209"/>
                <a:gd name="T8" fmla="*/ 17 w 107"/>
                <a:gd name="T9" fmla="*/ 35 h 209"/>
                <a:gd name="T10" fmla="*/ 11 w 107"/>
                <a:gd name="T11" fmla="*/ 49 h 209"/>
                <a:gd name="T12" fmla="*/ 5 w 107"/>
                <a:gd name="T13" fmla="*/ 61 h 209"/>
                <a:gd name="T14" fmla="*/ 1 w 107"/>
                <a:gd name="T15" fmla="*/ 72 h 209"/>
                <a:gd name="T16" fmla="*/ 0 w 107"/>
                <a:gd name="T17" fmla="*/ 77 h 209"/>
                <a:gd name="T18" fmla="*/ 2 w 107"/>
                <a:gd name="T19" fmla="*/ 89 h 209"/>
                <a:gd name="T20" fmla="*/ 6 w 107"/>
                <a:gd name="T21" fmla="*/ 110 h 209"/>
                <a:gd name="T22" fmla="*/ 9 w 107"/>
                <a:gd name="T23" fmla="*/ 131 h 209"/>
                <a:gd name="T24" fmla="*/ 11 w 107"/>
                <a:gd name="T25" fmla="*/ 143 h 209"/>
                <a:gd name="T26" fmla="*/ 13 w 107"/>
                <a:gd name="T27" fmla="*/ 153 h 209"/>
                <a:gd name="T28" fmla="*/ 19 w 107"/>
                <a:gd name="T29" fmla="*/ 166 h 209"/>
                <a:gd name="T30" fmla="*/ 28 w 107"/>
                <a:gd name="T31" fmla="*/ 180 h 209"/>
                <a:gd name="T32" fmla="*/ 37 w 107"/>
                <a:gd name="T33" fmla="*/ 192 h 209"/>
                <a:gd name="T34" fmla="*/ 42 w 107"/>
                <a:gd name="T35" fmla="*/ 197 h 209"/>
                <a:gd name="T36" fmla="*/ 48 w 107"/>
                <a:gd name="T37" fmla="*/ 201 h 209"/>
                <a:gd name="T38" fmla="*/ 56 w 107"/>
                <a:gd name="T39" fmla="*/ 203 h 209"/>
                <a:gd name="T40" fmla="*/ 62 w 107"/>
                <a:gd name="T41" fmla="*/ 205 h 209"/>
                <a:gd name="T42" fmla="*/ 68 w 107"/>
                <a:gd name="T43" fmla="*/ 206 h 209"/>
                <a:gd name="T44" fmla="*/ 74 w 107"/>
                <a:gd name="T45" fmla="*/ 207 h 209"/>
                <a:gd name="T46" fmla="*/ 79 w 107"/>
                <a:gd name="T47" fmla="*/ 207 h 209"/>
                <a:gd name="T48" fmla="*/ 83 w 107"/>
                <a:gd name="T49" fmla="*/ 208 h 209"/>
                <a:gd name="T50" fmla="*/ 90 w 107"/>
                <a:gd name="T51" fmla="*/ 209 h 209"/>
                <a:gd name="T52" fmla="*/ 98 w 107"/>
                <a:gd name="T53" fmla="*/ 209 h 209"/>
                <a:gd name="T54" fmla="*/ 105 w 107"/>
                <a:gd name="T55" fmla="*/ 208 h 209"/>
                <a:gd name="T56" fmla="*/ 107 w 107"/>
                <a:gd name="T57" fmla="*/ 208 h 209"/>
                <a:gd name="T58" fmla="*/ 105 w 107"/>
                <a:gd name="T59" fmla="*/ 207 h 209"/>
                <a:gd name="T60" fmla="*/ 98 w 107"/>
                <a:gd name="T61" fmla="*/ 203 h 209"/>
                <a:gd name="T62" fmla="*/ 89 w 107"/>
                <a:gd name="T63" fmla="*/ 198 h 209"/>
                <a:gd name="T64" fmla="*/ 79 w 107"/>
                <a:gd name="T65" fmla="*/ 190 h 209"/>
                <a:gd name="T66" fmla="*/ 67 w 107"/>
                <a:gd name="T67" fmla="*/ 183 h 209"/>
                <a:gd name="T68" fmla="*/ 57 w 107"/>
                <a:gd name="T69" fmla="*/ 176 h 209"/>
                <a:gd name="T70" fmla="*/ 48 w 107"/>
                <a:gd name="T71" fmla="*/ 170 h 209"/>
                <a:gd name="T72" fmla="*/ 42 w 107"/>
                <a:gd name="T73" fmla="*/ 163 h 209"/>
                <a:gd name="T74" fmla="*/ 33 w 107"/>
                <a:gd name="T75" fmla="*/ 142 h 209"/>
                <a:gd name="T76" fmla="*/ 28 w 107"/>
                <a:gd name="T77" fmla="*/ 116 h 209"/>
                <a:gd name="T78" fmla="*/ 26 w 107"/>
                <a:gd name="T79" fmla="*/ 96 h 209"/>
                <a:gd name="T80" fmla="*/ 25 w 107"/>
                <a:gd name="T81" fmla="*/ 86 h 209"/>
                <a:gd name="T82" fmla="*/ 54 w 107"/>
                <a:gd name="T83" fmla="*/ 6 h 209"/>
                <a:gd name="T84" fmla="*/ 35 w 107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7"/>
                <a:gd name="T130" fmla="*/ 0 h 209"/>
                <a:gd name="T131" fmla="*/ 107 w 107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7" h="209">
                  <a:moveTo>
                    <a:pt x="35" y="0"/>
                  </a:moveTo>
                  <a:lnTo>
                    <a:pt x="34" y="3"/>
                  </a:lnTo>
                  <a:lnTo>
                    <a:pt x="30" y="10"/>
                  </a:lnTo>
                  <a:lnTo>
                    <a:pt x="23" y="22"/>
                  </a:lnTo>
                  <a:lnTo>
                    <a:pt x="17" y="35"/>
                  </a:lnTo>
                  <a:lnTo>
                    <a:pt x="11" y="49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7"/>
                  </a:lnTo>
                  <a:lnTo>
                    <a:pt x="2" y="89"/>
                  </a:lnTo>
                  <a:lnTo>
                    <a:pt x="6" y="110"/>
                  </a:lnTo>
                  <a:lnTo>
                    <a:pt x="9" y="131"/>
                  </a:lnTo>
                  <a:lnTo>
                    <a:pt x="11" y="143"/>
                  </a:lnTo>
                  <a:lnTo>
                    <a:pt x="13" y="153"/>
                  </a:lnTo>
                  <a:lnTo>
                    <a:pt x="19" y="166"/>
                  </a:lnTo>
                  <a:lnTo>
                    <a:pt x="28" y="180"/>
                  </a:lnTo>
                  <a:lnTo>
                    <a:pt x="37" y="192"/>
                  </a:lnTo>
                  <a:lnTo>
                    <a:pt x="42" y="197"/>
                  </a:lnTo>
                  <a:lnTo>
                    <a:pt x="48" y="201"/>
                  </a:lnTo>
                  <a:lnTo>
                    <a:pt x="56" y="203"/>
                  </a:lnTo>
                  <a:lnTo>
                    <a:pt x="62" y="205"/>
                  </a:lnTo>
                  <a:lnTo>
                    <a:pt x="68" y="206"/>
                  </a:lnTo>
                  <a:lnTo>
                    <a:pt x="74" y="207"/>
                  </a:lnTo>
                  <a:lnTo>
                    <a:pt x="79" y="207"/>
                  </a:lnTo>
                  <a:lnTo>
                    <a:pt x="83" y="208"/>
                  </a:lnTo>
                  <a:lnTo>
                    <a:pt x="90" y="209"/>
                  </a:lnTo>
                  <a:lnTo>
                    <a:pt x="98" y="209"/>
                  </a:lnTo>
                  <a:lnTo>
                    <a:pt x="105" y="208"/>
                  </a:lnTo>
                  <a:lnTo>
                    <a:pt x="107" y="208"/>
                  </a:lnTo>
                  <a:lnTo>
                    <a:pt x="105" y="207"/>
                  </a:lnTo>
                  <a:lnTo>
                    <a:pt x="98" y="203"/>
                  </a:lnTo>
                  <a:lnTo>
                    <a:pt x="89" y="198"/>
                  </a:lnTo>
                  <a:lnTo>
                    <a:pt x="79" y="190"/>
                  </a:lnTo>
                  <a:lnTo>
                    <a:pt x="67" y="183"/>
                  </a:lnTo>
                  <a:lnTo>
                    <a:pt x="57" y="176"/>
                  </a:lnTo>
                  <a:lnTo>
                    <a:pt x="48" y="170"/>
                  </a:lnTo>
                  <a:lnTo>
                    <a:pt x="42" y="163"/>
                  </a:lnTo>
                  <a:lnTo>
                    <a:pt x="33" y="142"/>
                  </a:lnTo>
                  <a:lnTo>
                    <a:pt x="28" y="116"/>
                  </a:lnTo>
                  <a:lnTo>
                    <a:pt x="26" y="96"/>
                  </a:lnTo>
                  <a:lnTo>
                    <a:pt x="25" y="86"/>
                  </a:lnTo>
                  <a:lnTo>
                    <a:pt x="54" y="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32" name="Freeform 45"/>
            <p:cNvSpPr>
              <a:spLocks/>
            </p:cNvSpPr>
            <p:nvPr/>
          </p:nvSpPr>
          <p:spPr bwMode="auto">
            <a:xfrm>
              <a:off x="4347" y="1789"/>
              <a:ext cx="187" cy="131"/>
            </a:xfrm>
            <a:custGeom>
              <a:avLst/>
              <a:gdLst>
                <a:gd name="T0" fmla="*/ 48 w 187"/>
                <a:gd name="T1" fmla="*/ 19 h 131"/>
                <a:gd name="T2" fmla="*/ 13 w 187"/>
                <a:gd name="T3" fmla="*/ 39 h 131"/>
                <a:gd name="T4" fmla="*/ 0 w 187"/>
                <a:gd name="T5" fmla="*/ 70 h 131"/>
                <a:gd name="T6" fmla="*/ 16 w 187"/>
                <a:gd name="T7" fmla="*/ 131 h 131"/>
                <a:gd name="T8" fmla="*/ 30 w 187"/>
                <a:gd name="T9" fmla="*/ 88 h 131"/>
                <a:gd name="T10" fmla="*/ 30 w 187"/>
                <a:gd name="T11" fmla="*/ 58 h 131"/>
                <a:gd name="T12" fmla="*/ 81 w 187"/>
                <a:gd name="T13" fmla="*/ 27 h 131"/>
                <a:gd name="T14" fmla="*/ 131 w 187"/>
                <a:gd name="T15" fmla="*/ 24 h 131"/>
                <a:gd name="T16" fmla="*/ 187 w 187"/>
                <a:gd name="T17" fmla="*/ 2 h 131"/>
                <a:gd name="T18" fmla="*/ 129 w 187"/>
                <a:gd name="T19" fmla="*/ 0 h 131"/>
                <a:gd name="T20" fmla="*/ 88 w 187"/>
                <a:gd name="T21" fmla="*/ 5 h 131"/>
                <a:gd name="T22" fmla="*/ 64 w 187"/>
                <a:gd name="T23" fmla="*/ 7 h 131"/>
                <a:gd name="T24" fmla="*/ 48 w 187"/>
                <a:gd name="T25" fmla="*/ 19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7"/>
                <a:gd name="T40" fmla="*/ 0 h 131"/>
                <a:gd name="T41" fmla="*/ 187 w 187"/>
                <a:gd name="T42" fmla="*/ 131 h 1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7" h="131">
                  <a:moveTo>
                    <a:pt x="48" y="19"/>
                  </a:moveTo>
                  <a:lnTo>
                    <a:pt x="13" y="39"/>
                  </a:lnTo>
                  <a:lnTo>
                    <a:pt x="0" y="70"/>
                  </a:lnTo>
                  <a:lnTo>
                    <a:pt x="16" y="131"/>
                  </a:lnTo>
                  <a:lnTo>
                    <a:pt x="30" y="88"/>
                  </a:lnTo>
                  <a:lnTo>
                    <a:pt x="30" y="58"/>
                  </a:lnTo>
                  <a:lnTo>
                    <a:pt x="81" y="27"/>
                  </a:lnTo>
                  <a:lnTo>
                    <a:pt x="131" y="24"/>
                  </a:lnTo>
                  <a:lnTo>
                    <a:pt x="187" y="2"/>
                  </a:lnTo>
                  <a:lnTo>
                    <a:pt x="129" y="0"/>
                  </a:lnTo>
                  <a:lnTo>
                    <a:pt x="88" y="5"/>
                  </a:lnTo>
                  <a:lnTo>
                    <a:pt x="64" y="7"/>
                  </a:lnTo>
                  <a:lnTo>
                    <a:pt x="48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33" name="Freeform 46"/>
            <p:cNvSpPr>
              <a:spLocks/>
            </p:cNvSpPr>
            <p:nvPr/>
          </p:nvSpPr>
          <p:spPr bwMode="auto">
            <a:xfrm>
              <a:off x="4215" y="3496"/>
              <a:ext cx="143" cy="73"/>
            </a:xfrm>
            <a:custGeom>
              <a:avLst/>
              <a:gdLst>
                <a:gd name="T0" fmla="*/ 121 w 143"/>
                <a:gd name="T1" fmla="*/ 10 h 73"/>
                <a:gd name="T2" fmla="*/ 87 w 143"/>
                <a:gd name="T3" fmla="*/ 5 h 73"/>
                <a:gd name="T4" fmla="*/ 65 w 143"/>
                <a:gd name="T5" fmla="*/ 0 h 73"/>
                <a:gd name="T6" fmla="*/ 46 w 143"/>
                <a:gd name="T7" fmla="*/ 17 h 73"/>
                <a:gd name="T8" fmla="*/ 17 w 143"/>
                <a:gd name="T9" fmla="*/ 24 h 73"/>
                <a:gd name="T10" fmla="*/ 14 w 143"/>
                <a:gd name="T11" fmla="*/ 26 h 73"/>
                <a:gd name="T12" fmla="*/ 8 w 143"/>
                <a:gd name="T13" fmla="*/ 31 h 73"/>
                <a:gd name="T14" fmla="*/ 3 w 143"/>
                <a:gd name="T15" fmla="*/ 39 h 73"/>
                <a:gd name="T16" fmla="*/ 0 w 143"/>
                <a:gd name="T17" fmla="*/ 46 h 73"/>
                <a:gd name="T18" fmla="*/ 4 w 143"/>
                <a:gd name="T19" fmla="*/ 53 h 73"/>
                <a:gd name="T20" fmla="*/ 6 w 143"/>
                <a:gd name="T21" fmla="*/ 60 h 73"/>
                <a:gd name="T22" fmla="*/ 8 w 143"/>
                <a:gd name="T23" fmla="*/ 68 h 73"/>
                <a:gd name="T24" fmla="*/ 9 w 143"/>
                <a:gd name="T25" fmla="*/ 70 h 73"/>
                <a:gd name="T26" fmla="*/ 25 w 143"/>
                <a:gd name="T27" fmla="*/ 73 h 73"/>
                <a:gd name="T28" fmla="*/ 26 w 143"/>
                <a:gd name="T29" fmla="*/ 71 h 73"/>
                <a:gd name="T30" fmla="*/ 31 w 143"/>
                <a:gd name="T31" fmla="*/ 66 h 73"/>
                <a:gd name="T32" fmla="*/ 37 w 143"/>
                <a:gd name="T33" fmla="*/ 59 h 73"/>
                <a:gd name="T34" fmla="*/ 44 w 143"/>
                <a:gd name="T35" fmla="*/ 51 h 73"/>
                <a:gd name="T36" fmla="*/ 51 w 143"/>
                <a:gd name="T37" fmla="*/ 43 h 73"/>
                <a:gd name="T38" fmla="*/ 58 w 143"/>
                <a:gd name="T39" fmla="*/ 37 h 73"/>
                <a:gd name="T40" fmla="*/ 64 w 143"/>
                <a:gd name="T41" fmla="*/ 31 h 73"/>
                <a:gd name="T42" fmla="*/ 68 w 143"/>
                <a:gd name="T43" fmla="*/ 29 h 73"/>
                <a:gd name="T44" fmla="*/ 73 w 143"/>
                <a:gd name="T45" fmla="*/ 29 h 73"/>
                <a:gd name="T46" fmla="*/ 83 w 143"/>
                <a:gd name="T47" fmla="*/ 28 h 73"/>
                <a:gd name="T48" fmla="*/ 95 w 143"/>
                <a:gd name="T49" fmla="*/ 27 h 73"/>
                <a:gd name="T50" fmla="*/ 109 w 143"/>
                <a:gd name="T51" fmla="*/ 26 h 73"/>
                <a:gd name="T52" fmla="*/ 121 w 143"/>
                <a:gd name="T53" fmla="*/ 26 h 73"/>
                <a:gd name="T54" fmla="*/ 133 w 143"/>
                <a:gd name="T55" fmla="*/ 25 h 73"/>
                <a:gd name="T56" fmla="*/ 140 w 143"/>
                <a:gd name="T57" fmla="*/ 24 h 73"/>
                <a:gd name="T58" fmla="*/ 143 w 143"/>
                <a:gd name="T59" fmla="*/ 24 h 73"/>
                <a:gd name="T60" fmla="*/ 121 w 143"/>
                <a:gd name="T61" fmla="*/ 10 h 7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3"/>
                <a:gd name="T94" fmla="*/ 0 h 73"/>
                <a:gd name="T95" fmla="*/ 143 w 143"/>
                <a:gd name="T96" fmla="*/ 73 h 7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3" h="73">
                  <a:moveTo>
                    <a:pt x="121" y="10"/>
                  </a:moveTo>
                  <a:lnTo>
                    <a:pt x="87" y="5"/>
                  </a:lnTo>
                  <a:lnTo>
                    <a:pt x="65" y="0"/>
                  </a:lnTo>
                  <a:lnTo>
                    <a:pt x="46" y="17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4" y="53"/>
                  </a:lnTo>
                  <a:lnTo>
                    <a:pt x="6" y="60"/>
                  </a:lnTo>
                  <a:lnTo>
                    <a:pt x="8" y="68"/>
                  </a:lnTo>
                  <a:lnTo>
                    <a:pt x="9" y="70"/>
                  </a:lnTo>
                  <a:lnTo>
                    <a:pt x="25" y="73"/>
                  </a:lnTo>
                  <a:lnTo>
                    <a:pt x="26" y="71"/>
                  </a:lnTo>
                  <a:lnTo>
                    <a:pt x="31" y="66"/>
                  </a:lnTo>
                  <a:lnTo>
                    <a:pt x="37" y="59"/>
                  </a:lnTo>
                  <a:lnTo>
                    <a:pt x="44" y="51"/>
                  </a:lnTo>
                  <a:lnTo>
                    <a:pt x="51" y="43"/>
                  </a:lnTo>
                  <a:lnTo>
                    <a:pt x="58" y="37"/>
                  </a:lnTo>
                  <a:lnTo>
                    <a:pt x="64" y="31"/>
                  </a:lnTo>
                  <a:lnTo>
                    <a:pt x="68" y="29"/>
                  </a:lnTo>
                  <a:lnTo>
                    <a:pt x="73" y="29"/>
                  </a:lnTo>
                  <a:lnTo>
                    <a:pt x="83" y="28"/>
                  </a:lnTo>
                  <a:lnTo>
                    <a:pt x="95" y="27"/>
                  </a:lnTo>
                  <a:lnTo>
                    <a:pt x="109" y="26"/>
                  </a:lnTo>
                  <a:lnTo>
                    <a:pt x="121" y="26"/>
                  </a:lnTo>
                  <a:lnTo>
                    <a:pt x="133" y="25"/>
                  </a:lnTo>
                  <a:lnTo>
                    <a:pt x="140" y="24"/>
                  </a:lnTo>
                  <a:lnTo>
                    <a:pt x="143" y="24"/>
                  </a:lnTo>
                  <a:lnTo>
                    <a:pt x="121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34" name="Freeform 47"/>
            <p:cNvSpPr>
              <a:spLocks/>
            </p:cNvSpPr>
            <p:nvPr/>
          </p:nvSpPr>
          <p:spPr bwMode="auto">
            <a:xfrm>
              <a:off x="4261" y="3175"/>
              <a:ext cx="70" cy="338"/>
            </a:xfrm>
            <a:custGeom>
              <a:avLst/>
              <a:gdLst>
                <a:gd name="T0" fmla="*/ 0 w 70"/>
                <a:gd name="T1" fmla="*/ 6 h 338"/>
                <a:gd name="T2" fmla="*/ 1 w 70"/>
                <a:gd name="T3" fmla="*/ 19 h 338"/>
                <a:gd name="T4" fmla="*/ 3 w 70"/>
                <a:gd name="T5" fmla="*/ 48 h 338"/>
                <a:gd name="T6" fmla="*/ 5 w 70"/>
                <a:gd name="T7" fmla="*/ 82 h 338"/>
                <a:gd name="T8" fmla="*/ 9 w 70"/>
                <a:gd name="T9" fmla="*/ 105 h 338"/>
                <a:gd name="T10" fmla="*/ 11 w 70"/>
                <a:gd name="T11" fmla="*/ 119 h 338"/>
                <a:gd name="T12" fmla="*/ 16 w 70"/>
                <a:gd name="T13" fmla="*/ 147 h 338"/>
                <a:gd name="T14" fmla="*/ 22 w 70"/>
                <a:gd name="T15" fmla="*/ 185 h 338"/>
                <a:gd name="T16" fmla="*/ 29 w 70"/>
                <a:gd name="T17" fmla="*/ 227 h 338"/>
                <a:gd name="T18" fmla="*/ 37 w 70"/>
                <a:gd name="T19" fmla="*/ 268 h 338"/>
                <a:gd name="T20" fmla="*/ 42 w 70"/>
                <a:gd name="T21" fmla="*/ 303 h 338"/>
                <a:gd name="T22" fmla="*/ 46 w 70"/>
                <a:gd name="T23" fmla="*/ 328 h 338"/>
                <a:gd name="T24" fmla="*/ 48 w 70"/>
                <a:gd name="T25" fmla="*/ 338 h 338"/>
                <a:gd name="T26" fmla="*/ 70 w 70"/>
                <a:gd name="T27" fmla="*/ 338 h 338"/>
                <a:gd name="T28" fmla="*/ 33 w 70"/>
                <a:gd name="T29" fmla="*/ 0 h 338"/>
                <a:gd name="T30" fmla="*/ 0 w 70"/>
                <a:gd name="T31" fmla="*/ 6 h 3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0"/>
                <a:gd name="T49" fmla="*/ 0 h 338"/>
                <a:gd name="T50" fmla="*/ 70 w 70"/>
                <a:gd name="T51" fmla="*/ 338 h 3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0" h="338">
                  <a:moveTo>
                    <a:pt x="0" y="6"/>
                  </a:moveTo>
                  <a:lnTo>
                    <a:pt x="1" y="19"/>
                  </a:lnTo>
                  <a:lnTo>
                    <a:pt x="3" y="48"/>
                  </a:lnTo>
                  <a:lnTo>
                    <a:pt x="5" y="82"/>
                  </a:lnTo>
                  <a:lnTo>
                    <a:pt x="9" y="105"/>
                  </a:lnTo>
                  <a:lnTo>
                    <a:pt x="11" y="119"/>
                  </a:lnTo>
                  <a:lnTo>
                    <a:pt x="16" y="147"/>
                  </a:lnTo>
                  <a:lnTo>
                    <a:pt x="22" y="185"/>
                  </a:lnTo>
                  <a:lnTo>
                    <a:pt x="29" y="227"/>
                  </a:lnTo>
                  <a:lnTo>
                    <a:pt x="37" y="268"/>
                  </a:lnTo>
                  <a:lnTo>
                    <a:pt x="42" y="303"/>
                  </a:lnTo>
                  <a:lnTo>
                    <a:pt x="46" y="328"/>
                  </a:lnTo>
                  <a:lnTo>
                    <a:pt x="48" y="338"/>
                  </a:lnTo>
                  <a:lnTo>
                    <a:pt x="70" y="338"/>
                  </a:lnTo>
                  <a:lnTo>
                    <a:pt x="33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35" name="Freeform 48"/>
            <p:cNvSpPr>
              <a:spLocks/>
            </p:cNvSpPr>
            <p:nvPr/>
          </p:nvSpPr>
          <p:spPr bwMode="auto">
            <a:xfrm>
              <a:off x="4197" y="2547"/>
              <a:ext cx="105" cy="625"/>
            </a:xfrm>
            <a:custGeom>
              <a:avLst/>
              <a:gdLst>
                <a:gd name="T0" fmla="*/ 81 w 105"/>
                <a:gd name="T1" fmla="*/ 0 h 625"/>
                <a:gd name="T2" fmla="*/ 77 w 105"/>
                <a:gd name="T3" fmla="*/ 11 h 625"/>
                <a:gd name="T4" fmla="*/ 69 w 105"/>
                <a:gd name="T5" fmla="*/ 35 h 625"/>
                <a:gd name="T6" fmla="*/ 59 w 105"/>
                <a:gd name="T7" fmla="*/ 67 h 625"/>
                <a:gd name="T8" fmla="*/ 49 w 105"/>
                <a:gd name="T9" fmla="*/ 105 h 625"/>
                <a:gd name="T10" fmla="*/ 37 w 105"/>
                <a:gd name="T11" fmla="*/ 142 h 625"/>
                <a:gd name="T12" fmla="*/ 29 w 105"/>
                <a:gd name="T13" fmla="*/ 176 h 625"/>
                <a:gd name="T14" fmla="*/ 23 w 105"/>
                <a:gd name="T15" fmla="*/ 202 h 625"/>
                <a:gd name="T16" fmla="*/ 22 w 105"/>
                <a:gd name="T17" fmla="*/ 216 h 625"/>
                <a:gd name="T18" fmla="*/ 20 w 105"/>
                <a:gd name="T19" fmla="*/ 287 h 625"/>
                <a:gd name="T20" fmla="*/ 12 w 105"/>
                <a:gd name="T21" fmla="*/ 425 h 625"/>
                <a:gd name="T22" fmla="*/ 4 w 105"/>
                <a:gd name="T23" fmla="*/ 560 h 625"/>
                <a:gd name="T24" fmla="*/ 0 w 105"/>
                <a:gd name="T25" fmla="*/ 620 h 625"/>
                <a:gd name="T26" fmla="*/ 49 w 105"/>
                <a:gd name="T27" fmla="*/ 625 h 625"/>
                <a:gd name="T28" fmla="*/ 50 w 105"/>
                <a:gd name="T29" fmla="*/ 555 h 625"/>
                <a:gd name="T30" fmla="*/ 53 w 105"/>
                <a:gd name="T31" fmla="*/ 395 h 625"/>
                <a:gd name="T32" fmla="*/ 59 w 105"/>
                <a:gd name="T33" fmla="*/ 226 h 625"/>
                <a:gd name="T34" fmla="*/ 67 w 105"/>
                <a:gd name="T35" fmla="*/ 123 h 625"/>
                <a:gd name="T36" fmla="*/ 73 w 105"/>
                <a:gd name="T37" fmla="*/ 101 h 625"/>
                <a:gd name="T38" fmla="*/ 79 w 105"/>
                <a:gd name="T39" fmla="*/ 80 h 625"/>
                <a:gd name="T40" fmla="*/ 85 w 105"/>
                <a:gd name="T41" fmla="*/ 61 h 625"/>
                <a:gd name="T42" fmla="*/ 91 w 105"/>
                <a:gd name="T43" fmla="*/ 44 h 625"/>
                <a:gd name="T44" fmla="*/ 97 w 105"/>
                <a:gd name="T45" fmla="*/ 30 h 625"/>
                <a:gd name="T46" fmla="*/ 101 w 105"/>
                <a:gd name="T47" fmla="*/ 19 h 625"/>
                <a:gd name="T48" fmla="*/ 104 w 105"/>
                <a:gd name="T49" fmla="*/ 12 h 625"/>
                <a:gd name="T50" fmla="*/ 105 w 105"/>
                <a:gd name="T51" fmla="*/ 10 h 625"/>
                <a:gd name="T52" fmla="*/ 81 w 105"/>
                <a:gd name="T53" fmla="*/ 0 h 6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5"/>
                <a:gd name="T82" fmla="*/ 0 h 625"/>
                <a:gd name="T83" fmla="*/ 105 w 105"/>
                <a:gd name="T84" fmla="*/ 625 h 6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5" h="625">
                  <a:moveTo>
                    <a:pt x="81" y="0"/>
                  </a:moveTo>
                  <a:lnTo>
                    <a:pt x="77" y="11"/>
                  </a:lnTo>
                  <a:lnTo>
                    <a:pt x="69" y="35"/>
                  </a:lnTo>
                  <a:lnTo>
                    <a:pt x="59" y="67"/>
                  </a:lnTo>
                  <a:lnTo>
                    <a:pt x="49" y="105"/>
                  </a:lnTo>
                  <a:lnTo>
                    <a:pt x="37" y="142"/>
                  </a:lnTo>
                  <a:lnTo>
                    <a:pt x="29" y="176"/>
                  </a:lnTo>
                  <a:lnTo>
                    <a:pt x="23" y="202"/>
                  </a:lnTo>
                  <a:lnTo>
                    <a:pt x="22" y="216"/>
                  </a:lnTo>
                  <a:lnTo>
                    <a:pt x="20" y="287"/>
                  </a:lnTo>
                  <a:lnTo>
                    <a:pt x="12" y="425"/>
                  </a:lnTo>
                  <a:lnTo>
                    <a:pt x="4" y="560"/>
                  </a:lnTo>
                  <a:lnTo>
                    <a:pt x="0" y="620"/>
                  </a:lnTo>
                  <a:lnTo>
                    <a:pt x="49" y="625"/>
                  </a:lnTo>
                  <a:lnTo>
                    <a:pt x="50" y="555"/>
                  </a:lnTo>
                  <a:lnTo>
                    <a:pt x="53" y="395"/>
                  </a:lnTo>
                  <a:lnTo>
                    <a:pt x="59" y="226"/>
                  </a:lnTo>
                  <a:lnTo>
                    <a:pt x="67" y="123"/>
                  </a:lnTo>
                  <a:lnTo>
                    <a:pt x="73" y="101"/>
                  </a:lnTo>
                  <a:lnTo>
                    <a:pt x="79" y="80"/>
                  </a:lnTo>
                  <a:lnTo>
                    <a:pt x="85" y="61"/>
                  </a:lnTo>
                  <a:lnTo>
                    <a:pt x="91" y="44"/>
                  </a:lnTo>
                  <a:lnTo>
                    <a:pt x="97" y="30"/>
                  </a:lnTo>
                  <a:lnTo>
                    <a:pt x="101" y="19"/>
                  </a:lnTo>
                  <a:lnTo>
                    <a:pt x="104" y="12"/>
                  </a:lnTo>
                  <a:lnTo>
                    <a:pt x="105" y="1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36" name="Rectangle 49"/>
            <p:cNvSpPr>
              <a:spLocks noChangeArrowheads="1"/>
            </p:cNvSpPr>
            <p:nvPr/>
          </p:nvSpPr>
          <p:spPr bwMode="auto">
            <a:xfrm>
              <a:off x="4365" y="2506"/>
              <a:ext cx="27" cy="106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0337" name="Freeform 50"/>
            <p:cNvSpPr>
              <a:spLocks/>
            </p:cNvSpPr>
            <p:nvPr/>
          </p:nvSpPr>
          <p:spPr bwMode="auto">
            <a:xfrm>
              <a:off x="4128" y="2253"/>
              <a:ext cx="67" cy="248"/>
            </a:xfrm>
            <a:custGeom>
              <a:avLst/>
              <a:gdLst>
                <a:gd name="T0" fmla="*/ 61 w 67"/>
                <a:gd name="T1" fmla="*/ 0 h 248"/>
                <a:gd name="T2" fmla="*/ 21 w 67"/>
                <a:gd name="T3" fmla="*/ 44 h 248"/>
                <a:gd name="T4" fmla="*/ 0 w 67"/>
                <a:gd name="T5" fmla="*/ 146 h 248"/>
                <a:gd name="T6" fmla="*/ 1 w 67"/>
                <a:gd name="T7" fmla="*/ 152 h 248"/>
                <a:gd name="T8" fmla="*/ 4 w 67"/>
                <a:gd name="T9" fmla="*/ 167 h 248"/>
                <a:gd name="T10" fmla="*/ 7 w 67"/>
                <a:gd name="T11" fmla="*/ 183 h 248"/>
                <a:gd name="T12" fmla="*/ 11 w 67"/>
                <a:gd name="T13" fmla="*/ 197 h 248"/>
                <a:gd name="T14" fmla="*/ 13 w 67"/>
                <a:gd name="T15" fmla="*/ 202 h 248"/>
                <a:gd name="T16" fmla="*/ 17 w 67"/>
                <a:gd name="T17" fmla="*/ 208 h 248"/>
                <a:gd name="T18" fmla="*/ 22 w 67"/>
                <a:gd name="T19" fmla="*/ 215 h 248"/>
                <a:gd name="T20" fmla="*/ 28 w 67"/>
                <a:gd name="T21" fmla="*/ 221 h 248"/>
                <a:gd name="T22" fmla="*/ 34 w 67"/>
                <a:gd name="T23" fmla="*/ 226 h 248"/>
                <a:gd name="T24" fmla="*/ 40 w 67"/>
                <a:gd name="T25" fmla="*/ 230 h 248"/>
                <a:gd name="T26" fmla="*/ 44 w 67"/>
                <a:gd name="T27" fmla="*/ 233 h 248"/>
                <a:gd name="T28" fmla="*/ 45 w 67"/>
                <a:gd name="T29" fmla="*/ 234 h 248"/>
                <a:gd name="T30" fmla="*/ 64 w 67"/>
                <a:gd name="T31" fmla="*/ 248 h 248"/>
                <a:gd name="T32" fmla="*/ 24 w 67"/>
                <a:gd name="T33" fmla="*/ 153 h 248"/>
                <a:gd name="T34" fmla="*/ 35 w 67"/>
                <a:gd name="T35" fmla="*/ 50 h 248"/>
                <a:gd name="T36" fmla="*/ 67 w 67"/>
                <a:gd name="T37" fmla="*/ 10 h 248"/>
                <a:gd name="T38" fmla="*/ 61 w 67"/>
                <a:gd name="T39" fmla="*/ 0 h 2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7"/>
                <a:gd name="T61" fmla="*/ 0 h 248"/>
                <a:gd name="T62" fmla="*/ 67 w 67"/>
                <a:gd name="T63" fmla="*/ 248 h 24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7" h="248">
                  <a:moveTo>
                    <a:pt x="61" y="0"/>
                  </a:moveTo>
                  <a:lnTo>
                    <a:pt x="21" y="44"/>
                  </a:lnTo>
                  <a:lnTo>
                    <a:pt x="0" y="146"/>
                  </a:lnTo>
                  <a:lnTo>
                    <a:pt x="1" y="152"/>
                  </a:lnTo>
                  <a:lnTo>
                    <a:pt x="4" y="167"/>
                  </a:lnTo>
                  <a:lnTo>
                    <a:pt x="7" y="183"/>
                  </a:lnTo>
                  <a:lnTo>
                    <a:pt x="11" y="197"/>
                  </a:lnTo>
                  <a:lnTo>
                    <a:pt x="13" y="202"/>
                  </a:lnTo>
                  <a:lnTo>
                    <a:pt x="17" y="208"/>
                  </a:lnTo>
                  <a:lnTo>
                    <a:pt x="22" y="215"/>
                  </a:lnTo>
                  <a:lnTo>
                    <a:pt x="28" y="221"/>
                  </a:lnTo>
                  <a:lnTo>
                    <a:pt x="34" y="226"/>
                  </a:lnTo>
                  <a:lnTo>
                    <a:pt x="40" y="230"/>
                  </a:lnTo>
                  <a:lnTo>
                    <a:pt x="44" y="233"/>
                  </a:lnTo>
                  <a:lnTo>
                    <a:pt x="45" y="234"/>
                  </a:lnTo>
                  <a:lnTo>
                    <a:pt x="64" y="248"/>
                  </a:lnTo>
                  <a:lnTo>
                    <a:pt x="24" y="153"/>
                  </a:lnTo>
                  <a:lnTo>
                    <a:pt x="35" y="50"/>
                  </a:lnTo>
                  <a:lnTo>
                    <a:pt x="67" y="1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38" name="Freeform 51"/>
            <p:cNvSpPr>
              <a:spLocks/>
            </p:cNvSpPr>
            <p:nvPr/>
          </p:nvSpPr>
          <p:spPr bwMode="auto">
            <a:xfrm>
              <a:off x="4149" y="3566"/>
              <a:ext cx="172" cy="85"/>
            </a:xfrm>
            <a:custGeom>
              <a:avLst/>
              <a:gdLst>
                <a:gd name="T0" fmla="*/ 83 w 172"/>
                <a:gd name="T1" fmla="*/ 0 h 85"/>
                <a:gd name="T2" fmla="*/ 29 w 172"/>
                <a:gd name="T3" fmla="*/ 19 h 85"/>
                <a:gd name="T4" fmla="*/ 0 w 172"/>
                <a:gd name="T5" fmla="*/ 85 h 85"/>
                <a:gd name="T6" fmla="*/ 35 w 172"/>
                <a:gd name="T7" fmla="*/ 80 h 85"/>
                <a:gd name="T8" fmla="*/ 35 w 172"/>
                <a:gd name="T9" fmla="*/ 76 h 85"/>
                <a:gd name="T10" fmla="*/ 37 w 172"/>
                <a:gd name="T11" fmla="*/ 66 h 85"/>
                <a:gd name="T12" fmla="*/ 44 w 172"/>
                <a:gd name="T13" fmla="*/ 53 h 85"/>
                <a:gd name="T14" fmla="*/ 59 w 172"/>
                <a:gd name="T15" fmla="*/ 40 h 85"/>
                <a:gd name="T16" fmla="*/ 72 w 172"/>
                <a:gd name="T17" fmla="*/ 34 h 85"/>
                <a:gd name="T18" fmla="*/ 87 w 172"/>
                <a:gd name="T19" fmla="*/ 28 h 85"/>
                <a:gd name="T20" fmla="*/ 106 w 172"/>
                <a:gd name="T21" fmla="*/ 23 h 85"/>
                <a:gd name="T22" fmla="*/ 125 w 172"/>
                <a:gd name="T23" fmla="*/ 18 h 85"/>
                <a:gd name="T24" fmla="*/ 142 w 172"/>
                <a:gd name="T25" fmla="*/ 14 h 85"/>
                <a:gd name="T26" fmla="*/ 158 w 172"/>
                <a:gd name="T27" fmla="*/ 11 h 85"/>
                <a:gd name="T28" fmla="*/ 167 w 172"/>
                <a:gd name="T29" fmla="*/ 9 h 85"/>
                <a:gd name="T30" fmla="*/ 172 w 172"/>
                <a:gd name="T31" fmla="*/ 8 h 85"/>
                <a:gd name="T32" fmla="*/ 83 w 172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2"/>
                <a:gd name="T52" fmla="*/ 0 h 85"/>
                <a:gd name="T53" fmla="*/ 172 w 172"/>
                <a:gd name="T54" fmla="*/ 85 h 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2" h="85">
                  <a:moveTo>
                    <a:pt x="83" y="0"/>
                  </a:moveTo>
                  <a:lnTo>
                    <a:pt x="29" y="19"/>
                  </a:lnTo>
                  <a:lnTo>
                    <a:pt x="0" y="85"/>
                  </a:lnTo>
                  <a:lnTo>
                    <a:pt x="35" y="80"/>
                  </a:lnTo>
                  <a:lnTo>
                    <a:pt x="35" y="76"/>
                  </a:lnTo>
                  <a:lnTo>
                    <a:pt x="37" y="66"/>
                  </a:lnTo>
                  <a:lnTo>
                    <a:pt x="44" y="53"/>
                  </a:lnTo>
                  <a:lnTo>
                    <a:pt x="59" y="40"/>
                  </a:lnTo>
                  <a:lnTo>
                    <a:pt x="72" y="34"/>
                  </a:lnTo>
                  <a:lnTo>
                    <a:pt x="87" y="28"/>
                  </a:lnTo>
                  <a:lnTo>
                    <a:pt x="106" y="23"/>
                  </a:lnTo>
                  <a:lnTo>
                    <a:pt x="125" y="18"/>
                  </a:lnTo>
                  <a:lnTo>
                    <a:pt x="142" y="14"/>
                  </a:lnTo>
                  <a:lnTo>
                    <a:pt x="158" y="11"/>
                  </a:lnTo>
                  <a:lnTo>
                    <a:pt x="167" y="9"/>
                  </a:lnTo>
                  <a:lnTo>
                    <a:pt x="172" y="8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39" name="Freeform 52"/>
            <p:cNvSpPr>
              <a:spLocks/>
            </p:cNvSpPr>
            <p:nvPr/>
          </p:nvSpPr>
          <p:spPr bwMode="auto">
            <a:xfrm>
              <a:off x="3645" y="1790"/>
              <a:ext cx="130" cy="106"/>
            </a:xfrm>
            <a:custGeom>
              <a:avLst/>
              <a:gdLst>
                <a:gd name="T0" fmla="*/ 102 w 130"/>
                <a:gd name="T1" fmla="*/ 20 h 106"/>
                <a:gd name="T2" fmla="*/ 118 w 130"/>
                <a:gd name="T3" fmla="*/ 37 h 106"/>
                <a:gd name="T4" fmla="*/ 126 w 130"/>
                <a:gd name="T5" fmla="*/ 59 h 106"/>
                <a:gd name="T6" fmla="*/ 129 w 130"/>
                <a:gd name="T7" fmla="*/ 83 h 106"/>
                <a:gd name="T8" fmla="*/ 130 w 130"/>
                <a:gd name="T9" fmla="*/ 106 h 106"/>
                <a:gd name="T10" fmla="*/ 129 w 130"/>
                <a:gd name="T11" fmla="*/ 103 h 106"/>
                <a:gd name="T12" fmla="*/ 127 w 130"/>
                <a:gd name="T13" fmla="*/ 95 h 106"/>
                <a:gd name="T14" fmla="*/ 122 w 130"/>
                <a:gd name="T15" fmla="*/ 80 h 106"/>
                <a:gd name="T16" fmla="*/ 116 w 130"/>
                <a:gd name="T17" fmla="*/ 64 h 106"/>
                <a:gd name="T18" fmla="*/ 107 w 130"/>
                <a:gd name="T19" fmla="*/ 48 h 106"/>
                <a:gd name="T20" fmla="*/ 94 w 130"/>
                <a:gd name="T21" fmla="*/ 33 h 106"/>
                <a:gd name="T22" fmla="*/ 78 w 130"/>
                <a:gd name="T23" fmla="*/ 22 h 106"/>
                <a:gd name="T24" fmla="*/ 59 w 130"/>
                <a:gd name="T25" fmla="*/ 17 h 106"/>
                <a:gd name="T26" fmla="*/ 52 w 130"/>
                <a:gd name="T27" fmla="*/ 17 h 106"/>
                <a:gd name="T28" fmla="*/ 45 w 130"/>
                <a:gd name="T29" fmla="*/ 17 h 106"/>
                <a:gd name="T30" fmla="*/ 37 w 130"/>
                <a:gd name="T31" fmla="*/ 17 h 106"/>
                <a:gd name="T32" fmla="*/ 30 w 130"/>
                <a:gd name="T33" fmla="*/ 17 h 106"/>
                <a:gd name="T34" fmla="*/ 21 w 130"/>
                <a:gd name="T35" fmla="*/ 17 h 106"/>
                <a:gd name="T36" fmla="*/ 14 w 130"/>
                <a:gd name="T37" fmla="*/ 17 h 106"/>
                <a:gd name="T38" fmla="*/ 7 w 130"/>
                <a:gd name="T39" fmla="*/ 17 h 106"/>
                <a:gd name="T40" fmla="*/ 0 w 130"/>
                <a:gd name="T41" fmla="*/ 16 h 106"/>
                <a:gd name="T42" fmla="*/ 5 w 130"/>
                <a:gd name="T43" fmla="*/ 10 h 106"/>
                <a:gd name="T44" fmla="*/ 13 w 130"/>
                <a:gd name="T45" fmla="*/ 5 h 106"/>
                <a:gd name="T46" fmla="*/ 25 w 130"/>
                <a:gd name="T47" fmla="*/ 2 h 106"/>
                <a:gd name="T48" fmla="*/ 41 w 130"/>
                <a:gd name="T49" fmla="*/ 0 h 106"/>
                <a:gd name="T50" fmla="*/ 57 w 130"/>
                <a:gd name="T51" fmla="*/ 1 h 106"/>
                <a:gd name="T52" fmla="*/ 73 w 130"/>
                <a:gd name="T53" fmla="*/ 4 h 106"/>
                <a:gd name="T54" fmla="*/ 89 w 130"/>
                <a:gd name="T55" fmla="*/ 10 h 106"/>
                <a:gd name="T56" fmla="*/ 102 w 130"/>
                <a:gd name="T57" fmla="*/ 20 h 10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0"/>
                <a:gd name="T88" fmla="*/ 0 h 106"/>
                <a:gd name="T89" fmla="*/ 130 w 130"/>
                <a:gd name="T90" fmla="*/ 106 h 10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0" h="106">
                  <a:moveTo>
                    <a:pt x="102" y="20"/>
                  </a:moveTo>
                  <a:lnTo>
                    <a:pt x="118" y="37"/>
                  </a:lnTo>
                  <a:lnTo>
                    <a:pt x="126" y="59"/>
                  </a:lnTo>
                  <a:lnTo>
                    <a:pt x="129" y="83"/>
                  </a:lnTo>
                  <a:lnTo>
                    <a:pt x="130" y="106"/>
                  </a:lnTo>
                  <a:lnTo>
                    <a:pt x="129" y="103"/>
                  </a:lnTo>
                  <a:lnTo>
                    <a:pt x="127" y="95"/>
                  </a:lnTo>
                  <a:lnTo>
                    <a:pt x="122" y="80"/>
                  </a:lnTo>
                  <a:lnTo>
                    <a:pt x="116" y="64"/>
                  </a:lnTo>
                  <a:lnTo>
                    <a:pt x="107" y="48"/>
                  </a:lnTo>
                  <a:lnTo>
                    <a:pt x="94" y="33"/>
                  </a:lnTo>
                  <a:lnTo>
                    <a:pt x="78" y="22"/>
                  </a:lnTo>
                  <a:lnTo>
                    <a:pt x="59" y="17"/>
                  </a:lnTo>
                  <a:lnTo>
                    <a:pt x="52" y="17"/>
                  </a:lnTo>
                  <a:lnTo>
                    <a:pt x="45" y="17"/>
                  </a:lnTo>
                  <a:lnTo>
                    <a:pt x="37" y="17"/>
                  </a:lnTo>
                  <a:lnTo>
                    <a:pt x="30" y="17"/>
                  </a:lnTo>
                  <a:lnTo>
                    <a:pt x="21" y="17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0" y="16"/>
                  </a:lnTo>
                  <a:lnTo>
                    <a:pt x="5" y="10"/>
                  </a:lnTo>
                  <a:lnTo>
                    <a:pt x="13" y="5"/>
                  </a:lnTo>
                  <a:lnTo>
                    <a:pt x="25" y="2"/>
                  </a:lnTo>
                  <a:lnTo>
                    <a:pt x="41" y="0"/>
                  </a:lnTo>
                  <a:lnTo>
                    <a:pt x="57" y="1"/>
                  </a:lnTo>
                  <a:lnTo>
                    <a:pt x="73" y="4"/>
                  </a:lnTo>
                  <a:lnTo>
                    <a:pt x="89" y="10"/>
                  </a:lnTo>
                  <a:lnTo>
                    <a:pt x="102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40" name="Freeform 53"/>
            <p:cNvSpPr>
              <a:spLocks/>
            </p:cNvSpPr>
            <p:nvPr/>
          </p:nvSpPr>
          <p:spPr bwMode="auto">
            <a:xfrm>
              <a:off x="3481" y="1806"/>
              <a:ext cx="159" cy="283"/>
            </a:xfrm>
            <a:custGeom>
              <a:avLst/>
              <a:gdLst>
                <a:gd name="T0" fmla="*/ 157 w 159"/>
                <a:gd name="T1" fmla="*/ 10 h 283"/>
                <a:gd name="T2" fmla="*/ 145 w 159"/>
                <a:gd name="T3" fmla="*/ 11 h 283"/>
                <a:gd name="T4" fmla="*/ 125 w 159"/>
                <a:gd name="T5" fmla="*/ 13 h 283"/>
                <a:gd name="T6" fmla="*/ 100 w 159"/>
                <a:gd name="T7" fmla="*/ 17 h 283"/>
                <a:gd name="T8" fmla="*/ 75 w 159"/>
                <a:gd name="T9" fmla="*/ 29 h 283"/>
                <a:gd name="T10" fmla="*/ 53 w 159"/>
                <a:gd name="T11" fmla="*/ 45 h 283"/>
                <a:gd name="T12" fmla="*/ 36 w 159"/>
                <a:gd name="T13" fmla="*/ 68 h 283"/>
                <a:gd name="T14" fmla="*/ 25 w 159"/>
                <a:gd name="T15" fmla="*/ 94 h 283"/>
                <a:gd name="T16" fmla="*/ 20 w 159"/>
                <a:gd name="T17" fmla="*/ 136 h 283"/>
                <a:gd name="T18" fmla="*/ 25 w 159"/>
                <a:gd name="T19" fmla="*/ 186 h 283"/>
                <a:gd name="T20" fmla="*/ 38 w 159"/>
                <a:gd name="T21" fmla="*/ 228 h 283"/>
                <a:gd name="T22" fmla="*/ 45 w 159"/>
                <a:gd name="T23" fmla="*/ 259 h 283"/>
                <a:gd name="T24" fmla="*/ 50 w 159"/>
                <a:gd name="T25" fmla="*/ 268 h 283"/>
                <a:gd name="T26" fmla="*/ 62 w 159"/>
                <a:gd name="T27" fmla="*/ 267 h 283"/>
                <a:gd name="T28" fmla="*/ 73 w 159"/>
                <a:gd name="T29" fmla="*/ 266 h 283"/>
                <a:gd name="T30" fmla="*/ 80 w 159"/>
                <a:gd name="T31" fmla="*/ 266 h 283"/>
                <a:gd name="T32" fmla="*/ 73 w 159"/>
                <a:gd name="T33" fmla="*/ 272 h 283"/>
                <a:gd name="T34" fmla="*/ 55 w 159"/>
                <a:gd name="T35" fmla="*/ 281 h 283"/>
                <a:gd name="T36" fmla="*/ 36 w 159"/>
                <a:gd name="T37" fmla="*/ 282 h 283"/>
                <a:gd name="T38" fmla="*/ 16 w 159"/>
                <a:gd name="T39" fmla="*/ 275 h 283"/>
                <a:gd name="T40" fmla="*/ 13 w 159"/>
                <a:gd name="T41" fmla="*/ 268 h 283"/>
                <a:gd name="T42" fmla="*/ 21 w 159"/>
                <a:gd name="T43" fmla="*/ 266 h 283"/>
                <a:gd name="T44" fmla="*/ 28 w 159"/>
                <a:gd name="T45" fmla="*/ 259 h 283"/>
                <a:gd name="T46" fmla="*/ 26 w 159"/>
                <a:gd name="T47" fmla="*/ 247 h 283"/>
                <a:gd name="T48" fmla="*/ 15 w 159"/>
                <a:gd name="T49" fmla="*/ 212 h 283"/>
                <a:gd name="T50" fmla="*/ 0 w 159"/>
                <a:gd name="T51" fmla="*/ 148 h 283"/>
                <a:gd name="T52" fmla="*/ 1 w 159"/>
                <a:gd name="T53" fmla="*/ 102 h 283"/>
                <a:gd name="T54" fmla="*/ 9 w 159"/>
                <a:gd name="T55" fmla="*/ 77 h 283"/>
                <a:gd name="T56" fmla="*/ 26 w 159"/>
                <a:gd name="T57" fmla="*/ 51 h 283"/>
                <a:gd name="T58" fmla="*/ 52 w 159"/>
                <a:gd name="T59" fmla="*/ 27 h 283"/>
                <a:gd name="T60" fmla="*/ 79 w 159"/>
                <a:gd name="T61" fmla="*/ 12 h 283"/>
                <a:gd name="T62" fmla="*/ 103 w 159"/>
                <a:gd name="T63" fmla="*/ 4 h 283"/>
                <a:gd name="T64" fmla="*/ 130 w 159"/>
                <a:gd name="T65" fmla="*/ 0 h 283"/>
                <a:gd name="T66" fmla="*/ 152 w 159"/>
                <a:gd name="T67" fmla="*/ 4 h 28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9"/>
                <a:gd name="T103" fmla="*/ 0 h 283"/>
                <a:gd name="T104" fmla="*/ 159 w 159"/>
                <a:gd name="T105" fmla="*/ 283 h 28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9" h="283">
                  <a:moveTo>
                    <a:pt x="159" y="9"/>
                  </a:moveTo>
                  <a:lnTo>
                    <a:pt x="157" y="10"/>
                  </a:lnTo>
                  <a:lnTo>
                    <a:pt x="152" y="11"/>
                  </a:lnTo>
                  <a:lnTo>
                    <a:pt x="145" y="11"/>
                  </a:lnTo>
                  <a:lnTo>
                    <a:pt x="135" y="12"/>
                  </a:lnTo>
                  <a:lnTo>
                    <a:pt x="125" y="13"/>
                  </a:lnTo>
                  <a:lnTo>
                    <a:pt x="113" y="14"/>
                  </a:lnTo>
                  <a:lnTo>
                    <a:pt x="100" y="17"/>
                  </a:lnTo>
                  <a:lnTo>
                    <a:pt x="86" y="22"/>
                  </a:lnTo>
                  <a:lnTo>
                    <a:pt x="75" y="29"/>
                  </a:lnTo>
                  <a:lnTo>
                    <a:pt x="64" y="36"/>
                  </a:lnTo>
                  <a:lnTo>
                    <a:pt x="53" y="45"/>
                  </a:lnTo>
                  <a:lnTo>
                    <a:pt x="45" y="56"/>
                  </a:lnTo>
                  <a:lnTo>
                    <a:pt x="36" y="68"/>
                  </a:lnTo>
                  <a:lnTo>
                    <a:pt x="30" y="81"/>
                  </a:lnTo>
                  <a:lnTo>
                    <a:pt x="25" y="94"/>
                  </a:lnTo>
                  <a:lnTo>
                    <a:pt x="22" y="109"/>
                  </a:lnTo>
                  <a:lnTo>
                    <a:pt x="20" y="136"/>
                  </a:lnTo>
                  <a:lnTo>
                    <a:pt x="21" y="161"/>
                  </a:lnTo>
                  <a:lnTo>
                    <a:pt x="25" y="186"/>
                  </a:lnTo>
                  <a:lnTo>
                    <a:pt x="31" y="208"/>
                  </a:lnTo>
                  <a:lnTo>
                    <a:pt x="38" y="228"/>
                  </a:lnTo>
                  <a:lnTo>
                    <a:pt x="42" y="245"/>
                  </a:lnTo>
                  <a:lnTo>
                    <a:pt x="45" y="259"/>
                  </a:lnTo>
                  <a:lnTo>
                    <a:pt x="45" y="268"/>
                  </a:lnTo>
                  <a:lnTo>
                    <a:pt x="50" y="268"/>
                  </a:lnTo>
                  <a:lnTo>
                    <a:pt x="56" y="267"/>
                  </a:lnTo>
                  <a:lnTo>
                    <a:pt x="62" y="267"/>
                  </a:lnTo>
                  <a:lnTo>
                    <a:pt x="68" y="266"/>
                  </a:lnTo>
                  <a:lnTo>
                    <a:pt x="73" y="266"/>
                  </a:lnTo>
                  <a:lnTo>
                    <a:pt x="77" y="265"/>
                  </a:lnTo>
                  <a:lnTo>
                    <a:pt x="80" y="266"/>
                  </a:lnTo>
                  <a:lnTo>
                    <a:pt x="81" y="266"/>
                  </a:lnTo>
                  <a:lnTo>
                    <a:pt x="73" y="272"/>
                  </a:lnTo>
                  <a:lnTo>
                    <a:pt x="65" y="277"/>
                  </a:lnTo>
                  <a:lnTo>
                    <a:pt x="55" y="281"/>
                  </a:lnTo>
                  <a:lnTo>
                    <a:pt x="46" y="283"/>
                  </a:lnTo>
                  <a:lnTo>
                    <a:pt x="36" y="282"/>
                  </a:lnTo>
                  <a:lnTo>
                    <a:pt x="26" y="280"/>
                  </a:lnTo>
                  <a:lnTo>
                    <a:pt x="16" y="275"/>
                  </a:lnTo>
                  <a:lnTo>
                    <a:pt x="5" y="268"/>
                  </a:lnTo>
                  <a:lnTo>
                    <a:pt x="13" y="268"/>
                  </a:lnTo>
                  <a:lnTo>
                    <a:pt x="17" y="267"/>
                  </a:lnTo>
                  <a:lnTo>
                    <a:pt x="21" y="266"/>
                  </a:lnTo>
                  <a:lnTo>
                    <a:pt x="25" y="264"/>
                  </a:lnTo>
                  <a:lnTo>
                    <a:pt x="28" y="259"/>
                  </a:lnTo>
                  <a:lnTo>
                    <a:pt x="28" y="253"/>
                  </a:lnTo>
                  <a:lnTo>
                    <a:pt x="26" y="247"/>
                  </a:lnTo>
                  <a:lnTo>
                    <a:pt x="25" y="242"/>
                  </a:lnTo>
                  <a:lnTo>
                    <a:pt x="15" y="212"/>
                  </a:lnTo>
                  <a:lnTo>
                    <a:pt x="5" y="181"/>
                  </a:lnTo>
                  <a:lnTo>
                    <a:pt x="0" y="148"/>
                  </a:lnTo>
                  <a:lnTo>
                    <a:pt x="0" y="113"/>
                  </a:lnTo>
                  <a:lnTo>
                    <a:pt x="1" y="102"/>
                  </a:lnTo>
                  <a:lnTo>
                    <a:pt x="5" y="90"/>
                  </a:lnTo>
                  <a:lnTo>
                    <a:pt x="9" y="77"/>
                  </a:lnTo>
                  <a:lnTo>
                    <a:pt x="17" y="64"/>
                  </a:lnTo>
                  <a:lnTo>
                    <a:pt x="26" y="51"/>
                  </a:lnTo>
                  <a:lnTo>
                    <a:pt x="38" y="38"/>
                  </a:lnTo>
                  <a:lnTo>
                    <a:pt x="52" y="27"/>
                  </a:lnTo>
                  <a:lnTo>
                    <a:pt x="69" y="16"/>
                  </a:lnTo>
                  <a:lnTo>
                    <a:pt x="79" y="12"/>
                  </a:lnTo>
                  <a:lnTo>
                    <a:pt x="91" y="7"/>
                  </a:lnTo>
                  <a:lnTo>
                    <a:pt x="103" y="4"/>
                  </a:lnTo>
                  <a:lnTo>
                    <a:pt x="117" y="1"/>
                  </a:lnTo>
                  <a:lnTo>
                    <a:pt x="130" y="0"/>
                  </a:lnTo>
                  <a:lnTo>
                    <a:pt x="142" y="1"/>
                  </a:lnTo>
                  <a:lnTo>
                    <a:pt x="152" y="4"/>
                  </a:lnTo>
                  <a:lnTo>
                    <a:pt x="15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41" name="Freeform 54"/>
            <p:cNvSpPr>
              <a:spLocks/>
            </p:cNvSpPr>
            <p:nvPr/>
          </p:nvSpPr>
          <p:spPr bwMode="auto">
            <a:xfrm>
              <a:off x="4342" y="1780"/>
              <a:ext cx="244" cy="98"/>
            </a:xfrm>
            <a:custGeom>
              <a:avLst/>
              <a:gdLst>
                <a:gd name="T0" fmla="*/ 203 w 244"/>
                <a:gd name="T1" fmla="*/ 10 h 98"/>
                <a:gd name="T2" fmla="*/ 219 w 244"/>
                <a:gd name="T3" fmla="*/ 15 h 98"/>
                <a:gd name="T4" fmla="*/ 232 w 244"/>
                <a:gd name="T5" fmla="*/ 26 h 98"/>
                <a:gd name="T6" fmla="*/ 242 w 244"/>
                <a:gd name="T7" fmla="*/ 38 h 98"/>
                <a:gd name="T8" fmla="*/ 239 w 244"/>
                <a:gd name="T9" fmla="*/ 42 h 98"/>
                <a:gd name="T10" fmla="*/ 226 w 244"/>
                <a:gd name="T11" fmla="*/ 32 h 98"/>
                <a:gd name="T12" fmla="*/ 207 w 244"/>
                <a:gd name="T13" fmla="*/ 23 h 98"/>
                <a:gd name="T14" fmla="*/ 181 w 244"/>
                <a:gd name="T15" fmla="*/ 16 h 98"/>
                <a:gd name="T16" fmla="*/ 155 w 244"/>
                <a:gd name="T17" fmla="*/ 15 h 98"/>
                <a:gd name="T18" fmla="*/ 129 w 244"/>
                <a:gd name="T19" fmla="*/ 18 h 98"/>
                <a:gd name="T20" fmla="*/ 113 w 244"/>
                <a:gd name="T21" fmla="*/ 22 h 98"/>
                <a:gd name="T22" fmla="*/ 107 w 244"/>
                <a:gd name="T23" fmla="*/ 20 h 98"/>
                <a:gd name="T24" fmla="*/ 101 w 244"/>
                <a:gd name="T25" fmla="*/ 17 h 98"/>
                <a:gd name="T26" fmla="*/ 92 w 244"/>
                <a:gd name="T27" fmla="*/ 17 h 98"/>
                <a:gd name="T28" fmla="*/ 85 w 244"/>
                <a:gd name="T29" fmla="*/ 19 h 98"/>
                <a:gd name="T30" fmla="*/ 76 w 244"/>
                <a:gd name="T31" fmla="*/ 22 h 98"/>
                <a:gd name="T32" fmla="*/ 68 w 244"/>
                <a:gd name="T33" fmla="*/ 30 h 98"/>
                <a:gd name="T34" fmla="*/ 60 w 244"/>
                <a:gd name="T35" fmla="*/ 39 h 98"/>
                <a:gd name="T36" fmla="*/ 50 w 244"/>
                <a:gd name="T37" fmla="*/ 38 h 98"/>
                <a:gd name="T38" fmla="*/ 41 w 244"/>
                <a:gd name="T39" fmla="*/ 39 h 98"/>
                <a:gd name="T40" fmla="*/ 24 w 244"/>
                <a:gd name="T41" fmla="*/ 53 h 98"/>
                <a:gd name="T42" fmla="*/ 15 w 244"/>
                <a:gd name="T43" fmla="*/ 81 h 98"/>
                <a:gd name="T44" fmla="*/ 16 w 244"/>
                <a:gd name="T45" fmla="*/ 98 h 98"/>
                <a:gd name="T46" fmla="*/ 7 w 244"/>
                <a:gd name="T47" fmla="*/ 96 h 98"/>
                <a:gd name="T48" fmla="*/ 0 w 244"/>
                <a:gd name="T49" fmla="*/ 83 h 98"/>
                <a:gd name="T50" fmla="*/ 4 w 244"/>
                <a:gd name="T51" fmla="*/ 60 h 98"/>
                <a:gd name="T52" fmla="*/ 13 w 244"/>
                <a:gd name="T53" fmla="*/ 42 h 98"/>
                <a:gd name="T54" fmla="*/ 25 w 244"/>
                <a:gd name="T55" fmla="*/ 34 h 98"/>
                <a:gd name="T56" fmla="*/ 40 w 244"/>
                <a:gd name="T57" fmla="*/ 29 h 98"/>
                <a:gd name="T58" fmla="*/ 53 w 244"/>
                <a:gd name="T59" fmla="*/ 21 h 98"/>
                <a:gd name="T60" fmla="*/ 66 w 244"/>
                <a:gd name="T61" fmla="*/ 11 h 98"/>
                <a:gd name="T62" fmla="*/ 83 w 244"/>
                <a:gd name="T63" fmla="*/ 8 h 98"/>
                <a:gd name="T64" fmla="*/ 100 w 244"/>
                <a:gd name="T65" fmla="*/ 10 h 98"/>
                <a:gd name="T66" fmla="*/ 117 w 244"/>
                <a:gd name="T67" fmla="*/ 7 h 98"/>
                <a:gd name="T68" fmla="*/ 134 w 244"/>
                <a:gd name="T69" fmla="*/ 2 h 98"/>
                <a:gd name="T70" fmla="*/ 152 w 244"/>
                <a:gd name="T71" fmla="*/ 0 h 98"/>
                <a:gd name="T72" fmla="*/ 170 w 244"/>
                <a:gd name="T73" fmla="*/ 0 h 98"/>
                <a:gd name="T74" fmla="*/ 188 w 244"/>
                <a:gd name="T75" fmla="*/ 4 h 9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44"/>
                <a:gd name="T115" fmla="*/ 0 h 98"/>
                <a:gd name="T116" fmla="*/ 244 w 244"/>
                <a:gd name="T117" fmla="*/ 98 h 9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44" h="98">
                  <a:moveTo>
                    <a:pt x="196" y="8"/>
                  </a:moveTo>
                  <a:lnTo>
                    <a:pt x="203" y="10"/>
                  </a:lnTo>
                  <a:lnTo>
                    <a:pt x="211" y="12"/>
                  </a:lnTo>
                  <a:lnTo>
                    <a:pt x="219" y="15"/>
                  </a:lnTo>
                  <a:lnTo>
                    <a:pt x="226" y="20"/>
                  </a:lnTo>
                  <a:lnTo>
                    <a:pt x="232" y="26"/>
                  </a:lnTo>
                  <a:lnTo>
                    <a:pt x="238" y="31"/>
                  </a:lnTo>
                  <a:lnTo>
                    <a:pt x="242" y="38"/>
                  </a:lnTo>
                  <a:lnTo>
                    <a:pt x="244" y="45"/>
                  </a:lnTo>
                  <a:lnTo>
                    <a:pt x="239" y="42"/>
                  </a:lnTo>
                  <a:lnTo>
                    <a:pt x="232" y="37"/>
                  </a:lnTo>
                  <a:lnTo>
                    <a:pt x="226" y="32"/>
                  </a:lnTo>
                  <a:lnTo>
                    <a:pt x="219" y="30"/>
                  </a:lnTo>
                  <a:lnTo>
                    <a:pt x="207" y="23"/>
                  </a:lnTo>
                  <a:lnTo>
                    <a:pt x="195" y="19"/>
                  </a:lnTo>
                  <a:lnTo>
                    <a:pt x="181" y="16"/>
                  </a:lnTo>
                  <a:lnTo>
                    <a:pt x="169" y="15"/>
                  </a:lnTo>
                  <a:lnTo>
                    <a:pt x="155" y="15"/>
                  </a:lnTo>
                  <a:lnTo>
                    <a:pt x="142" y="16"/>
                  </a:lnTo>
                  <a:lnTo>
                    <a:pt x="129" y="18"/>
                  </a:lnTo>
                  <a:lnTo>
                    <a:pt x="117" y="22"/>
                  </a:lnTo>
                  <a:lnTo>
                    <a:pt x="113" y="22"/>
                  </a:lnTo>
                  <a:lnTo>
                    <a:pt x="110" y="22"/>
                  </a:lnTo>
                  <a:lnTo>
                    <a:pt x="107" y="20"/>
                  </a:lnTo>
                  <a:lnTo>
                    <a:pt x="105" y="18"/>
                  </a:lnTo>
                  <a:lnTo>
                    <a:pt x="101" y="17"/>
                  </a:lnTo>
                  <a:lnTo>
                    <a:pt x="96" y="17"/>
                  </a:lnTo>
                  <a:lnTo>
                    <a:pt x="92" y="17"/>
                  </a:lnTo>
                  <a:lnTo>
                    <a:pt x="88" y="18"/>
                  </a:lnTo>
                  <a:lnTo>
                    <a:pt x="85" y="19"/>
                  </a:lnTo>
                  <a:lnTo>
                    <a:pt x="81" y="21"/>
                  </a:lnTo>
                  <a:lnTo>
                    <a:pt x="76" y="22"/>
                  </a:lnTo>
                  <a:lnTo>
                    <a:pt x="73" y="25"/>
                  </a:lnTo>
                  <a:lnTo>
                    <a:pt x="68" y="30"/>
                  </a:lnTo>
                  <a:lnTo>
                    <a:pt x="64" y="35"/>
                  </a:lnTo>
                  <a:lnTo>
                    <a:pt x="60" y="39"/>
                  </a:lnTo>
                  <a:lnTo>
                    <a:pt x="54" y="41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1" y="39"/>
                  </a:lnTo>
                  <a:lnTo>
                    <a:pt x="36" y="41"/>
                  </a:lnTo>
                  <a:lnTo>
                    <a:pt x="24" y="53"/>
                  </a:lnTo>
                  <a:lnTo>
                    <a:pt x="17" y="66"/>
                  </a:lnTo>
                  <a:lnTo>
                    <a:pt x="15" y="81"/>
                  </a:lnTo>
                  <a:lnTo>
                    <a:pt x="17" y="97"/>
                  </a:lnTo>
                  <a:lnTo>
                    <a:pt x="16" y="98"/>
                  </a:lnTo>
                  <a:lnTo>
                    <a:pt x="11" y="97"/>
                  </a:lnTo>
                  <a:lnTo>
                    <a:pt x="7" y="96"/>
                  </a:lnTo>
                  <a:lnTo>
                    <a:pt x="4" y="94"/>
                  </a:lnTo>
                  <a:lnTo>
                    <a:pt x="0" y="83"/>
                  </a:lnTo>
                  <a:lnTo>
                    <a:pt x="0" y="71"/>
                  </a:lnTo>
                  <a:lnTo>
                    <a:pt x="4" y="60"/>
                  </a:lnTo>
                  <a:lnTo>
                    <a:pt x="9" y="51"/>
                  </a:lnTo>
                  <a:lnTo>
                    <a:pt x="13" y="42"/>
                  </a:lnTo>
                  <a:lnTo>
                    <a:pt x="19" y="37"/>
                  </a:lnTo>
                  <a:lnTo>
                    <a:pt x="25" y="34"/>
                  </a:lnTo>
                  <a:lnTo>
                    <a:pt x="33" y="31"/>
                  </a:lnTo>
                  <a:lnTo>
                    <a:pt x="40" y="29"/>
                  </a:lnTo>
                  <a:lnTo>
                    <a:pt x="47" y="26"/>
                  </a:lnTo>
                  <a:lnTo>
                    <a:pt x="53" y="21"/>
                  </a:lnTo>
                  <a:lnTo>
                    <a:pt x="59" y="15"/>
                  </a:lnTo>
                  <a:lnTo>
                    <a:pt x="66" y="11"/>
                  </a:lnTo>
                  <a:lnTo>
                    <a:pt x="74" y="9"/>
                  </a:lnTo>
                  <a:lnTo>
                    <a:pt x="83" y="8"/>
                  </a:lnTo>
                  <a:lnTo>
                    <a:pt x="92" y="9"/>
                  </a:lnTo>
                  <a:lnTo>
                    <a:pt x="100" y="10"/>
                  </a:lnTo>
                  <a:lnTo>
                    <a:pt x="110" y="9"/>
                  </a:lnTo>
                  <a:lnTo>
                    <a:pt x="117" y="7"/>
                  </a:lnTo>
                  <a:lnTo>
                    <a:pt x="124" y="3"/>
                  </a:lnTo>
                  <a:lnTo>
                    <a:pt x="134" y="2"/>
                  </a:lnTo>
                  <a:lnTo>
                    <a:pt x="143" y="1"/>
                  </a:lnTo>
                  <a:lnTo>
                    <a:pt x="152" y="0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79" y="2"/>
                  </a:lnTo>
                  <a:lnTo>
                    <a:pt x="188" y="4"/>
                  </a:lnTo>
                  <a:lnTo>
                    <a:pt x="19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42" name="Freeform 55"/>
            <p:cNvSpPr>
              <a:spLocks/>
            </p:cNvSpPr>
            <p:nvPr/>
          </p:nvSpPr>
          <p:spPr bwMode="auto">
            <a:xfrm>
              <a:off x="3700" y="1867"/>
              <a:ext cx="16" cy="57"/>
            </a:xfrm>
            <a:custGeom>
              <a:avLst/>
              <a:gdLst>
                <a:gd name="T0" fmla="*/ 13 w 16"/>
                <a:gd name="T1" fmla="*/ 13 h 57"/>
                <a:gd name="T2" fmla="*/ 16 w 16"/>
                <a:gd name="T3" fmla="*/ 27 h 57"/>
                <a:gd name="T4" fmla="*/ 14 w 16"/>
                <a:gd name="T5" fmla="*/ 36 h 57"/>
                <a:gd name="T6" fmla="*/ 8 w 16"/>
                <a:gd name="T7" fmla="*/ 45 h 57"/>
                <a:gd name="T8" fmla="*/ 0 w 16"/>
                <a:gd name="T9" fmla="*/ 57 h 57"/>
                <a:gd name="T10" fmla="*/ 1 w 16"/>
                <a:gd name="T11" fmla="*/ 51 h 57"/>
                <a:gd name="T12" fmla="*/ 3 w 16"/>
                <a:gd name="T13" fmla="*/ 36 h 57"/>
                <a:gd name="T14" fmla="*/ 5 w 16"/>
                <a:gd name="T15" fmla="*/ 18 h 57"/>
                <a:gd name="T16" fmla="*/ 6 w 16"/>
                <a:gd name="T17" fmla="*/ 0 h 57"/>
                <a:gd name="T18" fmla="*/ 13 w 16"/>
                <a:gd name="T19" fmla="*/ 13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57"/>
                <a:gd name="T32" fmla="*/ 16 w 16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57">
                  <a:moveTo>
                    <a:pt x="13" y="13"/>
                  </a:moveTo>
                  <a:lnTo>
                    <a:pt x="16" y="27"/>
                  </a:lnTo>
                  <a:lnTo>
                    <a:pt x="14" y="36"/>
                  </a:lnTo>
                  <a:lnTo>
                    <a:pt x="8" y="45"/>
                  </a:lnTo>
                  <a:lnTo>
                    <a:pt x="0" y="57"/>
                  </a:lnTo>
                  <a:lnTo>
                    <a:pt x="1" y="51"/>
                  </a:lnTo>
                  <a:lnTo>
                    <a:pt x="3" y="36"/>
                  </a:lnTo>
                  <a:lnTo>
                    <a:pt x="5" y="18"/>
                  </a:lnTo>
                  <a:lnTo>
                    <a:pt x="6" y="0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43" name="Freeform 56"/>
            <p:cNvSpPr>
              <a:spLocks/>
            </p:cNvSpPr>
            <p:nvPr/>
          </p:nvSpPr>
          <p:spPr bwMode="auto">
            <a:xfrm>
              <a:off x="3726" y="1860"/>
              <a:ext cx="18" cy="49"/>
            </a:xfrm>
            <a:custGeom>
              <a:avLst/>
              <a:gdLst>
                <a:gd name="T0" fmla="*/ 11 w 18"/>
                <a:gd name="T1" fmla="*/ 0 h 49"/>
                <a:gd name="T2" fmla="*/ 13 w 18"/>
                <a:gd name="T3" fmla="*/ 3 h 49"/>
                <a:gd name="T4" fmla="*/ 15 w 18"/>
                <a:gd name="T5" fmla="*/ 6 h 49"/>
                <a:gd name="T6" fmla="*/ 17 w 18"/>
                <a:gd name="T7" fmla="*/ 11 h 49"/>
                <a:gd name="T8" fmla="*/ 18 w 18"/>
                <a:gd name="T9" fmla="*/ 17 h 49"/>
                <a:gd name="T10" fmla="*/ 18 w 18"/>
                <a:gd name="T11" fmla="*/ 24 h 49"/>
                <a:gd name="T12" fmla="*/ 15 w 18"/>
                <a:gd name="T13" fmla="*/ 31 h 49"/>
                <a:gd name="T14" fmla="*/ 9 w 18"/>
                <a:gd name="T15" fmla="*/ 39 h 49"/>
                <a:gd name="T16" fmla="*/ 0 w 18"/>
                <a:gd name="T17" fmla="*/ 49 h 49"/>
                <a:gd name="T18" fmla="*/ 0 w 18"/>
                <a:gd name="T19" fmla="*/ 40 h 49"/>
                <a:gd name="T20" fmla="*/ 4 w 18"/>
                <a:gd name="T21" fmla="*/ 23 h 49"/>
                <a:gd name="T22" fmla="*/ 8 w 18"/>
                <a:gd name="T23" fmla="*/ 6 h 49"/>
                <a:gd name="T24" fmla="*/ 11 w 18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49"/>
                <a:gd name="T41" fmla="*/ 18 w 18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49">
                  <a:moveTo>
                    <a:pt x="11" y="0"/>
                  </a:moveTo>
                  <a:lnTo>
                    <a:pt x="13" y="3"/>
                  </a:lnTo>
                  <a:lnTo>
                    <a:pt x="15" y="6"/>
                  </a:lnTo>
                  <a:lnTo>
                    <a:pt x="17" y="11"/>
                  </a:lnTo>
                  <a:lnTo>
                    <a:pt x="18" y="17"/>
                  </a:lnTo>
                  <a:lnTo>
                    <a:pt x="18" y="24"/>
                  </a:lnTo>
                  <a:lnTo>
                    <a:pt x="15" y="31"/>
                  </a:lnTo>
                  <a:lnTo>
                    <a:pt x="9" y="3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4" y="23"/>
                  </a:lnTo>
                  <a:lnTo>
                    <a:pt x="8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44" name="Freeform 57"/>
            <p:cNvSpPr>
              <a:spLocks/>
            </p:cNvSpPr>
            <p:nvPr/>
          </p:nvSpPr>
          <p:spPr bwMode="auto">
            <a:xfrm>
              <a:off x="3606" y="1873"/>
              <a:ext cx="86" cy="72"/>
            </a:xfrm>
            <a:custGeom>
              <a:avLst/>
              <a:gdLst>
                <a:gd name="T0" fmla="*/ 51 w 86"/>
                <a:gd name="T1" fmla="*/ 46 h 72"/>
                <a:gd name="T2" fmla="*/ 54 w 86"/>
                <a:gd name="T3" fmla="*/ 45 h 72"/>
                <a:gd name="T4" fmla="*/ 59 w 86"/>
                <a:gd name="T5" fmla="*/ 42 h 72"/>
                <a:gd name="T6" fmla="*/ 64 w 86"/>
                <a:gd name="T7" fmla="*/ 39 h 72"/>
                <a:gd name="T8" fmla="*/ 71 w 86"/>
                <a:gd name="T9" fmla="*/ 36 h 72"/>
                <a:gd name="T10" fmla="*/ 76 w 86"/>
                <a:gd name="T11" fmla="*/ 34 h 72"/>
                <a:gd name="T12" fmla="*/ 80 w 86"/>
                <a:gd name="T13" fmla="*/ 31 h 72"/>
                <a:gd name="T14" fmla="*/ 84 w 86"/>
                <a:gd name="T15" fmla="*/ 30 h 72"/>
                <a:gd name="T16" fmla="*/ 86 w 86"/>
                <a:gd name="T17" fmla="*/ 31 h 72"/>
                <a:gd name="T18" fmla="*/ 84 w 86"/>
                <a:gd name="T19" fmla="*/ 36 h 72"/>
                <a:gd name="T20" fmla="*/ 80 w 86"/>
                <a:gd name="T21" fmla="*/ 40 h 72"/>
                <a:gd name="T22" fmla="*/ 74 w 86"/>
                <a:gd name="T23" fmla="*/ 46 h 72"/>
                <a:gd name="T24" fmla="*/ 66 w 86"/>
                <a:gd name="T25" fmla="*/ 51 h 72"/>
                <a:gd name="T26" fmla="*/ 58 w 86"/>
                <a:gd name="T27" fmla="*/ 56 h 72"/>
                <a:gd name="T28" fmla="*/ 51 w 86"/>
                <a:gd name="T29" fmla="*/ 61 h 72"/>
                <a:gd name="T30" fmla="*/ 44 w 86"/>
                <a:gd name="T31" fmla="*/ 63 h 72"/>
                <a:gd name="T32" fmla="*/ 38 w 86"/>
                <a:gd name="T33" fmla="*/ 64 h 72"/>
                <a:gd name="T34" fmla="*/ 35 w 86"/>
                <a:gd name="T35" fmla="*/ 57 h 72"/>
                <a:gd name="T36" fmla="*/ 37 w 86"/>
                <a:gd name="T37" fmla="*/ 52 h 72"/>
                <a:gd name="T38" fmla="*/ 42 w 86"/>
                <a:gd name="T39" fmla="*/ 46 h 72"/>
                <a:gd name="T40" fmla="*/ 40 w 86"/>
                <a:gd name="T41" fmla="*/ 40 h 72"/>
                <a:gd name="T42" fmla="*/ 36 w 86"/>
                <a:gd name="T43" fmla="*/ 44 h 72"/>
                <a:gd name="T44" fmla="*/ 31 w 86"/>
                <a:gd name="T45" fmla="*/ 49 h 72"/>
                <a:gd name="T46" fmla="*/ 27 w 86"/>
                <a:gd name="T47" fmla="*/ 55 h 72"/>
                <a:gd name="T48" fmla="*/ 23 w 86"/>
                <a:gd name="T49" fmla="*/ 61 h 72"/>
                <a:gd name="T50" fmla="*/ 18 w 86"/>
                <a:gd name="T51" fmla="*/ 65 h 72"/>
                <a:gd name="T52" fmla="*/ 12 w 86"/>
                <a:gd name="T53" fmla="*/ 69 h 72"/>
                <a:gd name="T54" fmla="*/ 6 w 86"/>
                <a:gd name="T55" fmla="*/ 71 h 72"/>
                <a:gd name="T56" fmla="*/ 0 w 86"/>
                <a:gd name="T57" fmla="*/ 72 h 72"/>
                <a:gd name="T58" fmla="*/ 2 w 86"/>
                <a:gd name="T59" fmla="*/ 68 h 72"/>
                <a:gd name="T60" fmla="*/ 8 w 86"/>
                <a:gd name="T61" fmla="*/ 61 h 72"/>
                <a:gd name="T62" fmla="*/ 17 w 86"/>
                <a:gd name="T63" fmla="*/ 51 h 72"/>
                <a:gd name="T64" fmla="*/ 24 w 86"/>
                <a:gd name="T65" fmla="*/ 43 h 72"/>
                <a:gd name="T66" fmla="*/ 31 w 86"/>
                <a:gd name="T67" fmla="*/ 30 h 72"/>
                <a:gd name="T68" fmla="*/ 34 w 86"/>
                <a:gd name="T69" fmla="*/ 20 h 72"/>
                <a:gd name="T70" fmla="*/ 36 w 86"/>
                <a:gd name="T71" fmla="*/ 11 h 72"/>
                <a:gd name="T72" fmla="*/ 38 w 86"/>
                <a:gd name="T73" fmla="*/ 0 h 72"/>
                <a:gd name="T74" fmla="*/ 44 w 86"/>
                <a:gd name="T75" fmla="*/ 4 h 72"/>
                <a:gd name="T76" fmla="*/ 49 w 86"/>
                <a:gd name="T77" fmla="*/ 18 h 72"/>
                <a:gd name="T78" fmla="*/ 52 w 86"/>
                <a:gd name="T79" fmla="*/ 34 h 72"/>
                <a:gd name="T80" fmla="*/ 51 w 86"/>
                <a:gd name="T81" fmla="*/ 46 h 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6"/>
                <a:gd name="T124" fmla="*/ 0 h 72"/>
                <a:gd name="T125" fmla="*/ 86 w 86"/>
                <a:gd name="T126" fmla="*/ 72 h 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6" h="72">
                  <a:moveTo>
                    <a:pt x="51" y="46"/>
                  </a:moveTo>
                  <a:lnTo>
                    <a:pt x="54" y="45"/>
                  </a:lnTo>
                  <a:lnTo>
                    <a:pt x="59" y="42"/>
                  </a:lnTo>
                  <a:lnTo>
                    <a:pt x="64" y="39"/>
                  </a:lnTo>
                  <a:lnTo>
                    <a:pt x="71" y="36"/>
                  </a:lnTo>
                  <a:lnTo>
                    <a:pt x="76" y="34"/>
                  </a:lnTo>
                  <a:lnTo>
                    <a:pt x="80" y="31"/>
                  </a:lnTo>
                  <a:lnTo>
                    <a:pt x="84" y="30"/>
                  </a:lnTo>
                  <a:lnTo>
                    <a:pt x="86" y="31"/>
                  </a:lnTo>
                  <a:lnTo>
                    <a:pt x="84" y="36"/>
                  </a:lnTo>
                  <a:lnTo>
                    <a:pt x="80" y="40"/>
                  </a:lnTo>
                  <a:lnTo>
                    <a:pt x="74" y="46"/>
                  </a:lnTo>
                  <a:lnTo>
                    <a:pt x="66" y="51"/>
                  </a:lnTo>
                  <a:lnTo>
                    <a:pt x="58" y="56"/>
                  </a:lnTo>
                  <a:lnTo>
                    <a:pt x="51" y="61"/>
                  </a:lnTo>
                  <a:lnTo>
                    <a:pt x="44" y="63"/>
                  </a:lnTo>
                  <a:lnTo>
                    <a:pt x="38" y="64"/>
                  </a:lnTo>
                  <a:lnTo>
                    <a:pt x="35" y="57"/>
                  </a:lnTo>
                  <a:lnTo>
                    <a:pt x="37" y="52"/>
                  </a:lnTo>
                  <a:lnTo>
                    <a:pt x="42" y="46"/>
                  </a:lnTo>
                  <a:lnTo>
                    <a:pt x="40" y="40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27" y="55"/>
                  </a:lnTo>
                  <a:lnTo>
                    <a:pt x="23" y="61"/>
                  </a:lnTo>
                  <a:lnTo>
                    <a:pt x="18" y="65"/>
                  </a:lnTo>
                  <a:lnTo>
                    <a:pt x="12" y="69"/>
                  </a:lnTo>
                  <a:lnTo>
                    <a:pt x="6" y="71"/>
                  </a:lnTo>
                  <a:lnTo>
                    <a:pt x="0" y="72"/>
                  </a:lnTo>
                  <a:lnTo>
                    <a:pt x="2" y="68"/>
                  </a:lnTo>
                  <a:lnTo>
                    <a:pt x="8" y="61"/>
                  </a:lnTo>
                  <a:lnTo>
                    <a:pt x="17" y="51"/>
                  </a:lnTo>
                  <a:lnTo>
                    <a:pt x="24" y="43"/>
                  </a:lnTo>
                  <a:lnTo>
                    <a:pt x="31" y="30"/>
                  </a:lnTo>
                  <a:lnTo>
                    <a:pt x="34" y="20"/>
                  </a:lnTo>
                  <a:lnTo>
                    <a:pt x="36" y="11"/>
                  </a:lnTo>
                  <a:lnTo>
                    <a:pt x="38" y="0"/>
                  </a:lnTo>
                  <a:lnTo>
                    <a:pt x="44" y="4"/>
                  </a:lnTo>
                  <a:lnTo>
                    <a:pt x="49" y="18"/>
                  </a:lnTo>
                  <a:lnTo>
                    <a:pt x="52" y="34"/>
                  </a:lnTo>
                  <a:lnTo>
                    <a:pt x="51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45" name="Freeform 58"/>
            <p:cNvSpPr>
              <a:spLocks/>
            </p:cNvSpPr>
            <p:nvPr/>
          </p:nvSpPr>
          <p:spPr bwMode="auto">
            <a:xfrm>
              <a:off x="4379" y="1829"/>
              <a:ext cx="226" cy="81"/>
            </a:xfrm>
            <a:custGeom>
              <a:avLst/>
              <a:gdLst>
                <a:gd name="T0" fmla="*/ 108 w 226"/>
                <a:gd name="T1" fmla="*/ 16 h 81"/>
                <a:gd name="T2" fmla="*/ 117 w 226"/>
                <a:gd name="T3" fmla="*/ 33 h 81"/>
                <a:gd name="T4" fmla="*/ 127 w 226"/>
                <a:gd name="T5" fmla="*/ 48 h 81"/>
                <a:gd name="T6" fmla="*/ 141 w 226"/>
                <a:gd name="T7" fmla="*/ 56 h 81"/>
                <a:gd name="T8" fmla="*/ 156 w 226"/>
                <a:gd name="T9" fmla="*/ 48 h 81"/>
                <a:gd name="T10" fmla="*/ 165 w 226"/>
                <a:gd name="T11" fmla="*/ 40 h 81"/>
                <a:gd name="T12" fmla="*/ 177 w 226"/>
                <a:gd name="T13" fmla="*/ 35 h 81"/>
                <a:gd name="T14" fmla="*/ 189 w 226"/>
                <a:gd name="T15" fmla="*/ 34 h 81"/>
                <a:gd name="T16" fmla="*/ 206 w 226"/>
                <a:gd name="T17" fmla="*/ 37 h 81"/>
                <a:gd name="T18" fmla="*/ 221 w 226"/>
                <a:gd name="T19" fmla="*/ 49 h 81"/>
                <a:gd name="T20" fmla="*/ 225 w 226"/>
                <a:gd name="T21" fmla="*/ 66 h 81"/>
                <a:gd name="T22" fmla="*/ 213 w 226"/>
                <a:gd name="T23" fmla="*/ 76 h 81"/>
                <a:gd name="T24" fmla="*/ 203 w 226"/>
                <a:gd name="T25" fmla="*/ 81 h 81"/>
                <a:gd name="T26" fmla="*/ 194 w 226"/>
                <a:gd name="T27" fmla="*/ 78 h 81"/>
                <a:gd name="T28" fmla="*/ 194 w 226"/>
                <a:gd name="T29" fmla="*/ 71 h 81"/>
                <a:gd name="T30" fmla="*/ 209 w 226"/>
                <a:gd name="T31" fmla="*/ 63 h 81"/>
                <a:gd name="T32" fmla="*/ 206 w 226"/>
                <a:gd name="T33" fmla="*/ 55 h 81"/>
                <a:gd name="T34" fmla="*/ 193 w 226"/>
                <a:gd name="T35" fmla="*/ 48 h 81"/>
                <a:gd name="T36" fmla="*/ 179 w 226"/>
                <a:gd name="T37" fmla="*/ 49 h 81"/>
                <a:gd name="T38" fmla="*/ 165 w 226"/>
                <a:gd name="T39" fmla="*/ 57 h 81"/>
                <a:gd name="T40" fmla="*/ 153 w 226"/>
                <a:gd name="T41" fmla="*/ 64 h 81"/>
                <a:gd name="T42" fmla="*/ 137 w 226"/>
                <a:gd name="T43" fmla="*/ 66 h 81"/>
                <a:gd name="T44" fmla="*/ 125 w 226"/>
                <a:gd name="T45" fmla="*/ 62 h 81"/>
                <a:gd name="T46" fmla="*/ 114 w 226"/>
                <a:gd name="T47" fmla="*/ 58 h 81"/>
                <a:gd name="T48" fmla="*/ 106 w 226"/>
                <a:gd name="T49" fmla="*/ 51 h 81"/>
                <a:gd name="T50" fmla="*/ 100 w 226"/>
                <a:gd name="T51" fmla="*/ 44 h 81"/>
                <a:gd name="T52" fmla="*/ 92 w 226"/>
                <a:gd name="T53" fmla="*/ 39 h 81"/>
                <a:gd name="T54" fmla="*/ 82 w 226"/>
                <a:gd name="T55" fmla="*/ 45 h 81"/>
                <a:gd name="T56" fmla="*/ 68 w 226"/>
                <a:gd name="T57" fmla="*/ 50 h 81"/>
                <a:gd name="T58" fmla="*/ 53 w 226"/>
                <a:gd name="T59" fmla="*/ 54 h 81"/>
                <a:gd name="T60" fmla="*/ 36 w 226"/>
                <a:gd name="T61" fmla="*/ 53 h 81"/>
                <a:gd name="T62" fmla="*/ 20 w 226"/>
                <a:gd name="T63" fmla="*/ 46 h 81"/>
                <a:gd name="T64" fmla="*/ 6 w 226"/>
                <a:gd name="T65" fmla="*/ 35 h 81"/>
                <a:gd name="T66" fmla="*/ 1 w 226"/>
                <a:gd name="T67" fmla="*/ 23 h 81"/>
                <a:gd name="T68" fmla="*/ 7 w 226"/>
                <a:gd name="T69" fmla="*/ 18 h 81"/>
                <a:gd name="T70" fmla="*/ 17 w 226"/>
                <a:gd name="T71" fmla="*/ 31 h 81"/>
                <a:gd name="T72" fmla="*/ 33 w 226"/>
                <a:gd name="T73" fmla="*/ 37 h 81"/>
                <a:gd name="T74" fmla="*/ 44 w 226"/>
                <a:gd name="T75" fmla="*/ 39 h 81"/>
                <a:gd name="T76" fmla="*/ 53 w 226"/>
                <a:gd name="T77" fmla="*/ 39 h 81"/>
                <a:gd name="T78" fmla="*/ 64 w 226"/>
                <a:gd name="T79" fmla="*/ 36 h 81"/>
                <a:gd name="T80" fmla="*/ 78 w 226"/>
                <a:gd name="T81" fmla="*/ 31 h 81"/>
                <a:gd name="T82" fmla="*/ 85 w 226"/>
                <a:gd name="T83" fmla="*/ 21 h 81"/>
                <a:gd name="T84" fmla="*/ 85 w 226"/>
                <a:gd name="T85" fmla="*/ 12 h 81"/>
                <a:gd name="T86" fmla="*/ 76 w 226"/>
                <a:gd name="T87" fmla="*/ 10 h 81"/>
                <a:gd name="T88" fmla="*/ 67 w 226"/>
                <a:gd name="T89" fmla="*/ 10 h 81"/>
                <a:gd name="T90" fmla="*/ 59 w 226"/>
                <a:gd name="T91" fmla="*/ 7 h 81"/>
                <a:gd name="T92" fmla="*/ 63 w 226"/>
                <a:gd name="T93" fmla="*/ 2 h 81"/>
                <a:gd name="T94" fmla="*/ 75 w 226"/>
                <a:gd name="T95" fmla="*/ 2 h 81"/>
                <a:gd name="T96" fmla="*/ 86 w 226"/>
                <a:gd name="T97" fmla="*/ 4 h 81"/>
                <a:gd name="T98" fmla="*/ 97 w 226"/>
                <a:gd name="T99" fmla="*/ 8 h 8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6"/>
                <a:gd name="T151" fmla="*/ 0 h 81"/>
                <a:gd name="T152" fmla="*/ 226 w 226"/>
                <a:gd name="T153" fmla="*/ 81 h 8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6" h="81">
                  <a:moveTo>
                    <a:pt x="102" y="10"/>
                  </a:moveTo>
                  <a:lnTo>
                    <a:pt x="108" y="16"/>
                  </a:lnTo>
                  <a:lnTo>
                    <a:pt x="112" y="23"/>
                  </a:lnTo>
                  <a:lnTo>
                    <a:pt x="117" y="33"/>
                  </a:lnTo>
                  <a:lnTo>
                    <a:pt x="122" y="41"/>
                  </a:lnTo>
                  <a:lnTo>
                    <a:pt x="127" y="48"/>
                  </a:lnTo>
                  <a:lnTo>
                    <a:pt x="133" y="53"/>
                  </a:lnTo>
                  <a:lnTo>
                    <a:pt x="141" y="56"/>
                  </a:lnTo>
                  <a:lnTo>
                    <a:pt x="152" y="54"/>
                  </a:lnTo>
                  <a:lnTo>
                    <a:pt x="156" y="48"/>
                  </a:lnTo>
                  <a:lnTo>
                    <a:pt x="160" y="44"/>
                  </a:lnTo>
                  <a:lnTo>
                    <a:pt x="165" y="40"/>
                  </a:lnTo>
                  <a:lnTo>
                    <a:pt x="171" y="37"/>
                  </a:lnTo>
                  <a:lnTo>
                    <a:pt x="177" y="35"/>
                  </a:lnTo>
                  <a:lnTo>
                    <a:pt x="183" y="34"/>
                  </a:lnTo>
                  <a:lnTo>
                    <a:pt x="189" y="34"/>
                  </a:lnTo>
                  <a:lnTo>
                    <a:pt x="196" y="35"/>
                  </a:lnTo>
                  <a:lnTo>
                    <a:pt x="206" y="37"/>
                  </a:lnTo>
                  <a:lnTo>
                    <a:pt x="214" y="42"/>
                  </a:lnTo>
                  <a:lnTo>
                    <a:pt x="221" y="49"/>
                  </a:lnTo>
                  <a:lnTo>
                    <a:pt x="226" y="58"/>
                  </a:lnTo>
                  <a:lnTo>
                    <a:pt x="225" y="66"/>
                  </a:lnTo>
                  <a:lnTo>
                    <a:pt x="220" y="72"/>
                  </a:lnTo>
                  <a:lnTo>
                    <a:pt x="213" y="76"/>
                  </a:lnTo>
                  <a:lnTo>
                    <a:pt x="207" y="81"/>
                  </a:lnTo>
                  <a:lnTo>
                    <a:pt x="203" y="81"/>
                  </a:lnTo>
                  <a:lnTo>
                    <a:pt x="197" y="80"/>
                  </a:lnTo>
                  <a:lnTo>
                    <a:pt x="194" y="78"/>
                  </a:lnTo>
                  <a:lnTo>
                    <a:pt x="191" y="74"/>
                  </a:lnTo>
                  <a:lnTo>
                    <a:pt x="194" y="71"/>
                  </a:lnTo>
                  <a:lnTo>
                    <a:pt x="202" y="67"/>
                  </a:lnTo>
                  <a:lnTo>
                    <a:pt x="209" y="63"/>
                  </a:lnTo>
                  <a:lnTo>
                    <a:pt x="211" y="60"/>
                  </a:lnTo>
                  <a:lnTo>
                    <a:pt x="206" y="55"/>
                  </a:lnTo>
                  <a:lnTo>
                    <a:pt x="200" y="50"/>
                  </a:lnTo>
                  <a:lnTo>
                    <a:pt x="193" y="48"/>
                  </a:lnTo>
                  <a:lnTo>
                    <a:pt x="186" y="48"/>
                  </a:lnTo>
                  <a:lnTo>
                    <a:pt x="179" y="49"/>
                  </a:lnTo>
                  <a:lnTo>
                    <a:pt x="171" y="53"/>
                  </a:lnTo>
                  <a:lnTo>
                    <a:pt x="165" y="57"/>
                  </a:lnTo>
                  <a:lnTo>
                    <a:pt x="159" y="61"/>
                  </a:lnTo>
                  <a:lnTo>
                    <a:pt x="153" y="64"/>
                  </a:lnTo>
                  <a:lnTo>
                    <a:pt x="145" y="66"/>
                  </a:lnTo>
                  <a:lnTo>
                    <a:pt x="137" y="66"/>
                  </a:lnTo>
                  <a:lnTo>
                    <a:pt x="129" y="64"/>
                  </a:lnTo>
                  <a:lnTo>
                    <a:pt x="125" y="62"/>
                  </a:lnTo>
                  <a:lnTo>
                    <a:pt x="119" y="60"/>
                  </a:lnTo>
                  <a:lnTo>
                    <a:pt x="114" y="58"/>
                  </a:lnTo>
                  <a:lnTo>
                    <a:pt x="110" y="55"/>
                  </a:lnTo>
                  <a:lnTo>
                    <a:pt x="106" y="51"/>
                  </a:lnTo>
                  <a:lnTo>
                    <a:pt x="102" y="48"/>
                  </a:lnTo>
                  <a:lnTo>
                    <a:pt x="100" y="44"/>
                  </a:lnTo>
                  <a:lnTo>
                    <a:pt x="98" y="39"/>
                  </a:lnTo>
                  <a:lnTo>
                    <a:pt x="92" y="39"/>
                  </a:lnTo>
                  <a:lnTo>
                    <a:pt x="87" y="41"/>
                  </a:lnTo>
                  <a:lnTo>
                    <a:pt x="82" y="45"/>
                  </a:lnTo>
                  <a:lnTo>
                    <a:pt x="77" y="47"/>
                  </a:lnTo>
                  <a:lnTo>
                    <a:pt x="68" y="50"/>
                  </a:lnTo>
                  <a:lnTo>
                    <a:pt x="61" y="53"/>
                  </a:lnTo>
                  <a:lnTo>
                    <a:pt x="53" y="54"/>
                  </a:lnTo>
                  <a:lnTo>
                    <a:pt x="45" y="55"/>
                  </a:lnTo>
                  <a:lnTo>
                    <a:pt x="36" y="53"/>
                  </a:lnTo>
                  <a:lnTo>
                    <a:pt x="28" y="50"/>
                  </a:lnTo>
                  <a:lnTo>
                    <a:pt x="20" y="46"/>
                  </a:lnTo>
                  <a:lnTo>
                    <a:pt x="10" y="40"/>
                  </a:lnTo>
                  <a:lnTo>
                    <a:pt x="6" y="35"/>
                  </a:lnTo>
                  <a:lnTo>
                    <a:pt x="3" y="30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7" y="18"/>
                  </a:lnTo>
                  <a:lnTo>
                    <a:pt x="12" y="24"/>
                  </a:lnTo>
                  <a:lnTo>
                    <a:pt x="17" y="31"/>
                  </a:lnTo>
                  <a:lnTo>
                    <a:pt x="26" y="36"/>
                  </a:lnTo>
                  <a:lnTo>
                    <a:pt x="33" y="37"/>
                  </a:lnTo>
                  <a:lnTo>
                    <a:pt x="38" y="38"/>
                  </a:lnTo>
                  <a:lnTo>
                    <a:pt x="44" y="39"/>
                  </a:lnTo>
                  <a:lnTo>
                    <a:pt x="49" y="39"/>
                  </a:lnTo>
                  <a:lnTo>
                    <a:pt x="53" y="39"/>
                  </a:lnTo>
                  <a:lnTo>
                    <a:pt x="58" y="38"/>
                  </a:lnTo>
                  <a:lnTo>
                    <a:pt x="64" y="36"/>
                  </a:lnTo>
                  <a:lnTo>
                    <a:pt x="71" y="33"/>
                  </a:lnTo>
                  <a:lnTo>
                    <a:pt x="78" y="31"/>
                  </a:lnTo>
                  <a:lnTo>
                    <a:pt x="82" y="27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85" y="12"/>
                  </a:lnTo>
                  <a:lnTo>
                    <a:pt x="81" y="11"/>
                  </a:lnTo>
                  <a:lnTo>
                    <a:pt x="76" y="10"/>
                  </a:lnTo>
                  <a:lnTo>
                    <a:pt x="72" y="10"/>
                  </a:lnTo>
                  <a:lnTo>
                    <a:pt x="67" y="10"/>
                  </a:lnTo>
                  <a:lnTo>
                    <a:pt x="63" y="9"/>
                  </a:lnTo>
                  <a:lnTo>
                    <a:pt x="59" y="7"/>
                  </a:lnTo>
                  <a:lnTo>
                    <a:pt x="57" y="4"/>
                  </a:lnTo>
                  <a:lnTo>
                    <a:pt x="63" y="2"/>
                  </a:lnTo>
                  <a:lnTo>
                    <a:pt x="70" y="0"/>
                  </a:lnTo>
                  <a:lnTo>
                    <a:pt x="75" y="2"/>
                  </a:lnTo>
                  <a:lnTo>
                    <a:pt x="81" y="2"/>
                  </a:lnTo>
                  <a:lnTo>
                    <a:pt x="86" y="4"/>
                  </a:lnTo>
                  <a:lnTo>
                    <a:pt x="91" y="6"/>
                  </a:lnTo>
                  <a:lnTo>
                    <a:pt x="97" y="8"/>
                  </a:lnTo>
                  <a:lnTo>
                    <a:pt x="10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46" name="Freeform 59"/>
            <p:cNvSpPr>
              <a:spLocks/>
            </p:cNvSpPr>
            <p:nvPr/>
          </p:nvSpPr>
          <p:spPr bwMode="auto">
            <a:xfrm>
              <a:off x="4598" y="1834"/>
              <a:ext cx="50" cy="98"/>
            </a:xfrm>
            <a:custGeom>
              <a:avLst/>
              <a:gdLst>
                <a:gd name="T0" fmla="*/ 37 w 50"/>
                <a:gd name="T1" fmla="*/ 22 h 98"/>
                <a:gd name="T2" fmla="*/ 44 w 50"/>
                <a:gd name="T3" fmla="*/ 39 h 98"/>
                <a:gd name="T4" fmla="*/ 49 w 50"/>
                <a:gd name="T5" fmla="*/ 57 h 98"/>
                <a:gd name="T6" fmla="*/ 50 w 50"/>
                <a:gd name="T7" fmla="*/ 76 h 98"/>
                <a:gd name="T8" fmla="*/ 42 w 50"/>
                <a:gd name="T9" fmla="*/ 93 h 98"/>
                <a:gd name="T10" fmla="*/ 37 w 50"/>
                <a:gd name="T11" fmla="*/ 95 h 98"/>
                <a:gd name="T12" fmla="*/ 32 w 50"/>
                <a:gd name="T13" fmla="*/ 96 h 98"/>
                <a:gd name="T14" fmla="*/ 25 w 50"/>
                <a:gd name="T15" fmla="*/ 98 h 98"/>
                <a:gd name="T16" fmla="*/ 20 w 50"/>
                <a:gd name="T17" fmla="*/ 94 h 98"/>
                <a:gd name="T18" fmla="*/ 22 w 50"/>
                <a:gd name="T19" fmla="*/ 89 h 98"/>
                <a:gd name="T20" fmla="*/ 26 w 50"/>
                <a:gd name="T21" fmla="*/ 87 h 98"/>
                <a:gd name="T22" fmla="*/ 33 w 50"/>
                <a:gd name="T23" fmla="*/ 87 h 98"/>
                <a:gd name="T24" fmla="*/ 36 w 50"/>
                <a:gd name="T25" fmla="*/ 83 h 98"/>
                <a:gd name="T26" fmla="*/ 39 w 50"/>
                <a:gd name="T27" fmla="*/ 73 h 98"/>
                <a:gd name="T28" fmla="*/ 40 w 50"/>
                <a:gd name="T29" fmla="*/ 62 h 98"/>
                <a:gd name="T30" fmla="*/ 38 w 50"/>
                <a:gd name="T31" fmla="*/ 53 h 98"/>
                <a:gd name="T32" fmla="*/ 35 w 50"/>
                <a:gd name="T33" fmla="*/ 43 h 98"/>
                <a:gd name="T34" fmla="*/ 29 w 50"/>
                <a:gd name="T35" fmla="*/ 35 h 98"/>
                <a:gd name="T36" fmla="*/ 23 w 50"/>
                <a:gd name="T37" fmla="*/ 27 h 98"/>
                <a:gd name="T38" fmla="*/ 17 w 50"/>
                <a:gd name="T39" fmla="*/ 18 h 98"/>
                <a:gd name="T40" fmla="*/ 11 w 50"/>
                <a:gd name="T41" fmla="*/ 11 h 98"/>
                <a:gd name="T42" fmla="*/ 7 w 50"/>
                <a:gd name="T43" fmla="*/ 8 h 98"/>
                <a:gd name="T44" fmla="*/ 2 w 50"/>
                <a:gd name="T45" fmla="*/ 5 h 98"/>
                <a:gd name="T46" fmla="*/ 0 w 50"/>
                <a:gd name="T47" fmla="*/ 2 h 98"/>
                <a:gd name="T48" fmla="*/ 0 w 50"/>
                <a:gd name="T49" fmla="*/ 0 h 98"/>
                <a:gd name="T50" fmla="*/ 7 w 50"/>
                <a:gd name="T51" fmla="*/ 0 h 98"/>
                <a:gd name="T52" fmla="*/ 12 w 50"/>
                <a:gd name="T53" fmla="*/ 1 h 98"/>
                <a:gd name="T54" fmla="*/ 17 w 50"/>
                <a:gd name="T55" fmla="*/ 3 h 98"/>
                <a:gd name="T56" fmla="*/ 22 w 50"/>
                <a:gd name="T57" fmla="*/ 5 h 98"/>
                <a:gd name="T58" fmla="*/ 26 w 50"/>
                <a:gd name="T59" fmla="*/ 8 h 98"/>
                <a:gd name="T60" fmla="*/ 30 w 50"/>
                <a:gd name="T61" fmla="*/ 12 h 98"/>
                <a:gd name="T62" fmla="*/ 34 w 50"/>
                <a:gd name="T63" fmla="*/ 16 h 98"/>
                <a:gd name="T64" fmla="*/ 37 w 50"/>
                <a:gd name="T65" fmla="*/ 22 h 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0"/>
                <a:gd name="T100" fmla="*/ 0 h 98"/>
                <a:gd name="T101" fmla="*/ 50 w 50"/>
                <a:gd name="T102" fmla="*/ 98 h 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0" h="98">
                  <a:moveTo>
                    <a:pt x="37" y="22"/>
                  </a:moveTo>
                  <a:lnTo>
                    <a:pt x="44" y="39"/>
                  </a:lnTo>
                  <a:lnTo>
                    <a:pt x="49" y="57"/>
                  </a:lnTo>
                  <a:lnTo>
                    <a:pt x="50" y="76"/>
                  </a:lnTo>
                  <a:lnTo>
                    <a:pt x="42" y="93"/>
                  </a:lnTo>
                  <a:lnTo>
                    <a:pt x="37" y="95"/>
                  </a:lnTo>
                  <a:lnTo>
                    <a:pt x="32" y="96"/>
                  </a:lnTo>
                  <a:lnTo>
                    <a:pt x="25" y="98"/>
                  </a:lnTo>
                  <a:lnTo>
                    <a:pt x="20" y="94"/>
                  </a:lnTo>
                  <a:lnTo>
                    <a:pt x="22" y="89"/>
                  </a:lnTo>
                  <a:lnTo>
                    <a:pt x="26" y="87"/>
                  </a:lnTo>
                  <a:lnTo>
                    <a:pt x="33" y="87"/>
                  </a:lnTo>
                  <a:lnTo>
                    <a:pt x="36" y="83"/>
                  </a:lnTo>
                  <a:lnTo>
                    <a:pt x="39" y="73"/>
                  </a:lnTo>
                  <a:lnTo>
                    <a:pt x="40" y="62"/>
                  </a:lnTo>
                  <a:lnTo>
                    <a:pt x="38" y="53"/>
                  </a:lnTo>
                  <a:lnTo>
                    <a:pt x="35" y="43"/>
                  </a:lnTo>
                  <a:lnTo>
                    <a:pt x="29" y="35"/>
                  </a:lnTo>
                  <a:lnTo>
                    <a:pt x="23" y="27"/>
                  </a:lnTo>
                  <a:lnTo>
                    <a:pt x="17" y="18"/>
                  </a:lnTo>
                  <a:lnTo>
                    <a:pt x="11" y="11"/>
                  </a:lnTo>
                  <a:lnTo>
                    <a:pt x="7" y="8"/>
                  </a:lnTo>
                  <a:lnTo>
                    <a:pt x="2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2" y="1"/>
                  </a:lnTo>
                  <a:lnTo>
                    <a:pt x="17" y="3"/>
                  </a:lnTo>
                  <a:lnTo>
                    <a:pt x="22" y="5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4" y="16"/>
                  </a:lnTo>
                  <a:lnTo>
                    <a:pt x="37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47" name="Freeform 60"/>
            <p:cNvSpPr>
              <a:spLocks/>
            </p:cNvSpPr>
            <p:nvPr/>
          </p:nvSpPr>
          <p:spPr bwMode="auto">
            <a:xfrm>
              <a:off x="3523" y="1895"/>
              <a:ext cx="266" cy="228"/>
            </a:xfrm>
            <a:custGeom>
              <a:avLst/>
              <a:gdLst>
                <a:gd name="T0" fmla="*/ 92 w 266"/>
                <a:gd name="T1" fmla="*/ 13 h 228"/>
                <a:gd name="T2" fmla="*/ 85 w 266"/>
                <a:gd name="T3" fmla="*/ 28 h 228"/>
                <a:gd name="T4" fmla="*/ 74 w 266"/>
                <a:gd name="T5" fmla="*/ 42 h 228"/>
                <a:gd name="T6" fmla="*/ 59 w 266"/>
                <a:gd name="T7" fmla="*/ 52 h 228"/>
                <a:gd name="T8" fmla="*/ 49 w 266"/>
                <a:gd name="T9" fmla="*/ 69 h 228"/>
                <a:gd name="T10" fmla="*/ 42 w 266"/>
                <a:gd name="T11" fmla="*/ 94 h 228"/>
                <a:gd name="T12" fmla="*/ 39 w 266"/>
                <a:gd name="T13" fmla="*/ 98 h 228"/>
                <a:gd name="T14" fmla="*/ 30 w 266"/>
                <a:gd name="T15" fmla="*/ 97 h 228"/>
                <a:gd name="T16" fmla="*/ 20 w 266"/>
                <a:gd name="T17" fmla="*/ 100 h 228"/>
                <a:gd name="T18" fmla="*/ 16 w 266"/>
                <a:gd name="T19" fmla="*/ 112 h 228"/>
                <a:gd name="T20" fmla="*/ 22 w 266"/>
                <a:gd name="T21" fmla="*/ 130 h 228"/>
                <a:gd name="T22" fmla="*/ 37 w 266"/>
                <a:gd name="T23" fmla="*/ 136 h 228"/>
                <a:gd name="T24" fmla="*/ 48 w 266"/>
                <a:gd name="T25" fmla="*/ 140 h 228"/>
                <a:gd name="T26" fmla="*/ 56 w 266"/>
                <a:gd name="T27" fmla="*/ 152 h 228"/>
                <a:gd name="T28" fmla="*/ 74 w 266"/>
                <a:gd name="T29" fmla="*/ 168 h 228"/>
                <a:gd name="T30" fmla="*/ 105 w 266"/>
                <a:gd name="T31" fmla="*/ 179 h 228"/>
                <a:gd name="T32" fmla="*/ 140 w 266"/>
                <a:gd name="T33" fmla="*/ 180 h 228"/>
                <a:gd name="T34" fmla="*/ 168 w 266"/>
                <a:gd name="T35" fmla="*/ 176 h 228"/>
                <a:gd name="T36" fmla="*/ 195 w 266"/>
                <a:gd name="T37" fmla="*/ 166 h 228"/>
                <a:gd name="T38" fmla="*/ 218 w 266"/>
                <a:gd name="T39" fmla="*/ 149 h 228"/>
                <a:gd name="T40" fmla="*/ 241 w 266"/>
                <a:gd name="T41" fmla="*/ 120 h 228"/>
                <a:gd name="T42" fmla="*/ 252 w 266"/>
                <a:gd name="T43" fmla="*/ 82 h 228"/>
                <a:gd name="T44" fmla="*/ 251 w 266"/>
                <a:gd name="T45" fmla="*/ 49 h 228"/>
                <a:gd name="T46" fmla="*/ 242 w 266"/>
                <a:gd name="T47" fmla="*/ 12 h 228"/>
                <a:gd name="T48" fmla="*/ 251 w 266"/>
                <a:gd name="T49" fmla="*/ 17 h 228"/>
                <a:gd name="T50" fmla="*/ 266 w 266"/>
                <a:gd name="T51" fmla="*/ 61 h 228"/>
                <a:gd name="T52" fmla="*/ 263 w 266"/>
                <a:gd name="T53" fmla="*/ 104 h 228"/>
                <a:gd name="T54" fmla="*/ 249 w 266"/>
                <a:gd name="T55" fmla="*/ 135 h 228"/>
                <a:gd name="T56" fmla="*/ 229 w 266"/>
                <a:gd name="T57" fmla="*/ 159 h 228"/>
                <a:gd name="T58" fmla="*/ 200 w 266"/>
                <a:gd name="T59" fmla="*/ 178 h 228"/>
                <a:gd name="T60" fmla="*/ 173 w 266"/>
                <a:gd name="T61" fmla="*/ 187 h 228"/>
                <a:gd name="T62" fmla="*/ 152 w 266"/>
                <a:gd name="T63" fmla="*/ 191 h 228"/>
                <a:gd name="T64" fmla="*/ 130 w 266"/>
                <a:gd name="T65" fmla="*/ 193 h 228"/>
                <a:gd name="T66" fmla="*/ 107 w 266"/>
                <a:gd name="T67" fmla="*/ 192 h 228"/>
                <a:gd name="T68" fmla="*/ 97 w 266"/>
                <a:gd name="T69" fmla="*/ 200 h 228"/>
                <a:gd name="T70" fmla="*/ 93 w 266"/>
                <a:gd name="T71" fmla="*/ 220 h 228"/>
                <a:gd name="T72" fmla="*/ 84 w 266"/>
                <a:gd name="T73" fmla="*/ 223 h 228"/>
                <a:gd name="T74" fmla="*/ 78 w 266"/>
                <a:gd name="T75" fmla="*/ 197 h 228"/>
                <a:gd name="T76" fmla="*/ 66 w 266"/>
                <a:gd name="T77" fmla="*/ 183 h 228"/>
                <a:gd name="T78" fmla="*/ 55 w 266"/>
                <a:gd name="T79" fmla="*/ 176 h 228"/>
                <a:gd name="T80" fmla="*/ 46 w 266"/>
                <a:gd name="T81" fmla="*/ 166 h 228"/>
                <a:gd name="T82" fmla="*/ 40 w 266"/>
                <a:gd name="T83" fmla="*/ 154 h 228"/>
                <a:gd name="T84" fmla="*/ 34 w 266"/>
                <a:gd name="T85" fmla="*/ 147 h 228"/>
                <a:gd name="T86" fmla="*/ 23 w 266"/>
                <a:gd name="T87" fmla="*/ 144 h 228"/>
                <a:gd name="T88" fmla="*/ 11 w 266"/>
                <a:gd name="T89" fmla="*/ 137 h 228"/>
                <a:gd name="T90" fmla="*/ 4 w 266"/>
                <a:gd name="T91" fmla="*/ 129 h 228"/>
                <a:gd name="T92" fmla="*/ 0 w 266"/>
                <a:gd name="T93" fmla="*/ 116 h 228"/>
                <a:gd name="T94" fmla="*/ 5 w 266"/>
                <a:gd name="T95" fmla="*/ 101 h 228"/>
                <a:gd name="T96" fmla="*/ 13 w 266"/>
                <a:gd name="T97" fmla="*/ 91 h 228"/>
                <a:gd name="T98" fmla="*/ 24 w 266"/>
                <a:gd name="T99" fmla="*/ 83 h 228"/>
                <a:gd name="T100" fmla="*/ 32 w 266"/>
                <a:gd name="T101" fmla="*/ 79 h 228"/>
                <a:gd name="T102" fmla="*/ 32 w 266"/>
                <a:gd name="T103" fmla="*/ 67 h 228"/>
                <a:gd name="T104" fmla="*/ 24 w 266"/>
                <a:gd name="T105" fmla="*/ 60 h 228"/>
                <a:gd name="T106" fmla="*/ 17 w 266"/>
                <a:gd name="T107" fmla="*/ 53 h 228"/>
                <a:gd name="T108" fmla="*/ 17 w 266"/>
                <a:gd name="T109" fmla="*/ 50 h 228"/>
                <a:gd name="T110" fmla="*/ 31 w 266"/>
                <a:gd name="T111" fmla="*/ 48 h 228"/>
                <a:gd name="T112" fmla="*/ 46 w 266"/>
                <a:gd name="T113" fmla="*/ 42 h 228"/>
                <a:gd name="T114" fmla="*/ 64 w 266"/>
                <a:gd name="T115" fmla="*/ 29 h 228"/>
                <a:gd name="T116" fmla="*/ 81 w 266"/>
                <a:gd name="T117" fmla="*/ 14 h 228"/>
                <a:gd name="T118" fmla="*/ 92 w 266"/>
                <a:gd name="T119" fmla="*/ 4 h 22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6"/>
                <a:gd name="T181" fmla="*/ 0 h 228"/>
                <a:gd name="T182" fmla="*/ 266 w 266"/>
                <a:gd name="T183" fmla="*/ 228 h 22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6" h="228">
                  <a:moveTo>
                    <a:pt x="94" y="4"/>
                  </a:moveTo>
                  <a:lnTo>
                    <a:pt x="92" y="13"/>
                  </a:lnTo>
                  <a:lnTo>
                    <a:pt x="89" y="20"/>
                  </a:lnTo>
                  <a:lnTo>
                    <a:pt x="85" y="28"/>
                  </a:lnTo>
                  <a:lnTo>
                    <a:pt x="80" y="34"/>
                  </a:lnTo>
                  <a:lnTo>
                    <a:pt x="74" y="42"/>
                  </a:lnTo>
                  <a:lnTo>
                    <a:pt x="66" y="47"/>
                  </a:lnTo>
                  <a:lnTo>
                    <a:pt x="59" y="52"/>
                  </a:lnTo>
                  <a:lnTo>
                    <a:pt x="52" y="56"/>
                  </a:lnTo>
                  <a:lnTo>
                    <a:pt x="49" y="69"/>
                  </a:lnTo>
                  <a:lnTo>
                    <a:pt x="45" y="82"/>
                  </a:lnTo>
                  <a:lnTo>
                    <a:pt x="42" y="94"/>
                  </a:lnTo>
                  <a:lnTo>
                    <a:pt x="41" y="99"/>
                  </a:lnTo>
                  <a:lnTo>
                    <a:pt x="39" y="98"/>
                  </a:lnTo>
                  <a:lnTo>
                    <a:pt x="35" y="97"/>
                  </a:lnTo>
                  <a:lnTo>
                    <a:pt x="30" y="97"/>
                  </a:lnTo>
                  <a:lnTo>
                    <a:pt x="25" y="98"/>
                  </a:lnTo>
                  <a:lnTo>
                    <a:pt x="20" y="100"/>
                  </a:lnTo>
                  <a:lnTo>
                    <a:pt x="17" y="105"/>
                  </a:lnTo>
                  <a:lnTo>
                    <a:pt x="16" y="112"/>
                  </a:lnTo>
                  <a:lnTo>
                    <a:pt x="17" y="123"/>
                  </a:lnTo>
                  <a:lnTo>
                    <a:pt x="22" y="130"/>
                  </a:lnTo>
                  <a:lnTo>
                    <a:pt x="29" y="134"/>
                  </a:lnTo>
                  <a:lnTo>
                    <a:pt x="37" y="136"/>
                  </a:lnTo>
                  <a:lnTo>
                    <a:pt x="45" y="137"/>
                  </a:lnTo>
                  <a:lnTo>
                    <a:pt x="48" y="140"/>
                  </a:lnTo>
                  <a:lnTo>
                    <a:pt x="51" y="145"/>
                  </a:lnTo>
                  <a:lnTo>
                    <a:pt x="56" y="152"/>
                  </a:lnTo>
                  <a:lnTo>
                    <a:pt x="64" y="159"/>
                  </a:lnTo>
                  <a:lnTo>
                    <a:pt x="74" y="168"/>
                  </a:lnTo>
                  <a:lnTo>
                    <a:pt x="87" y="174"/>
                  </a:lnTo>
                  <a:lnTo>
                    <a:pt x="105" y="179"/>
                  </a:lnTo>
                  <a:lnTo>
                    <a:pt x="126" y="181"/>
                  </a:lnTo>
                  <a:lnTo>
                    <a:pt x="140" y="180"/>
                  </a:lnTo>
                  <a:lnTo>
                    <a:pt x="155" y="179"/>
                  </a:lnTo>
                  <a:lnTo>
                    <a:pt x="168" y="176"/>
                  </a:lnTo>
                  <a:lnTo>
                    <a:pt x="182" y="172"/>
                  </a:lnTo>
                  <a:lnTo>
                    <a:pt x="195" y="166"/>
                  </a:lnTo>
                  <a:lnTo>
                    <a:pt x="207" y="158"/>
                  </a:lnTo>
                  <a:lnTo>
                    <a:pt x="218" y="149"/>
                  </a:lnTo>
                  <a:lnTo>
                    <a:pt x="229" y="137"/>
                  </a:lnTo>
                  <a:lnTo>
                    <a:pt x="241" y="120"/>
                  </a:lnTo>
                  <a:lnTo>
                    <a:pt x="249" y="101"/>
                  </a:lnTo>
                  <a:lnTo>
                    <a:pt x="252" y="82"/>
                  </a:lnTo>
                  <a:lnTo>
                    <a:pt x="253" y="60"/>
                  </a:lnTo>
                  <a:lnTo>
                    <a:pt x="251" y="49"/>
                  </a:lnTo>
                  <a:lnTo>
                    <a:pt x="246" y="30"/>
                  </a:lnTo>
                  <a:lnTo>
                    <a:pt x="242" y="12"/>
                  </a:lnTo>
                  <a:lnTo>
                    <a:pt x="240" y="0"/>
                  </a:lnTo>
                  <a:lnTo>
                    <a:pt x="251" y="17"/>
                  </a:lnTo>
                  <a:lnTo>
                    <a:pt x="261" y="38"/>
                  </a:lnTo>
                  <a:lnTo>
                    <a:pt x="266" y="61"/>
                  </a:lnTo>
                  <a:lnTo>
                    <a:pt x="266" y="86"/>
                  </a:lnTo>
                  <a:lnTo>
                    <a:pt x="263" y="104"/>
                  </a:lnTo>
                  <a:lnTo>
                    <a:pt x="258" y="121"/>
                  </a:lnTo>
                  <a:lnTo>
                    <a:pt x="249" y="135"/>
                  </a:lnTo>
                  <a:lnTo>
                    <a:pt x="240" y="148"/>
                  </a:lnTo>
                  <a:lnTo>
                    <a:pt x="229" y="159"/>
                  </a:lnTo>
                  <a:lnTo>
                    <a:pt x="215" y="170"/>
                  </a:lnTo>
                  <a:lnTo>
                    <a:pt x="200" y="178"/>
                  </a:lnTo>
                  <a:lnTo>
                    <a:pt x="184" y="184"/>
                  </a:lnTo>
                  <a:lnTo>
                    <a:pt x="173" y="187"/>
                  </a:lnTo>
                  <a:lnTo>
                    <a:pt x="163" y="190"/>
                  </a:lnTo>
                  <a:lnTo>
                    <a:pt x="152" y="191"/>
                  </a:lnTo>
                  <a:lnTo>
                    <a:pt x="140" y="192"/>
                  </a:lnTo>
                  <a:lnTo>
                    <a:pt x="130" y="193"/>
                  </a:lnTo>
                  <a:lnTo>
                    <a:pt x="118" y="193"/>
                  </a:lnTo>
                  <a:lnTo>
                    <a:pt x="107" y="192"/>
                  </a:lnTo>
                  <a:lnTo>
                    <a:pt x="96" y="191"/>
                  </a:lnTo>
                  <a:lnTo>
                    <a:pt x="97" y="200"/>
                  </a:lnTo>
                  <a:lnTo>
                    <a:pt x="96" y="210"/>
                  </a:lnTo>
                  <a:lnTo>
                    <a:pt x="93" y="220"/>
                  </a:lnTo>
                  <a:lnTo>
                    <a:pt x="86" y="228"/>
                  </a:lnTo>
                  <a:lnTo>
                    <a:pt x="84" y="223"/>
                  </a:lnTo>
                  <a:lnTo>
                    <a:pt x="82" y="210"/>
                  </a:lnTo>
                  <a:lnTo>
                    <a:pt x="78" y="197"/>
                  </a:lnTo>
                  <a:lnTo>
                    <a:pt x="72" y="185"/>
                  </a:lnTo>
                  <a:lnTo>
                    <a:pt x="66" y="183"/>
                  </a:lnTo>
                  <a:lnTo>
                    <a:pt x="61" y="180"/>
                  </a:lnTo>
                  <a:lnTo>
                    <a:pt x="55" y="176"/>
                  </a:lnTo>
                  <a:lnTo>
                    <a:pt x="51" y="171"/>
                  </a:lnTo>
                  <a:lnTo>
                    <a:pt x="46" y="166"/>
                  </a:lnTo>
                  <a:lnTo>
                    <a:pt x="43" y="160"/>
                  </a:lnTo>
                  <a:lnTo>
                    <a:pt x="40" y="154"/>
                  </a:lnTo>
                  <a:lnTo>
                    <a:pt x="39" y="148"/>
                  </a:lnTo>
                  <a:lnTo>
                    <a:pt x="34" y="147"/>
                  </a:lnTo>
                  <a:lnTo>
                    <a:pt x="28" y="146"/>
                  </a:lnTo>
                  <a:lnTo>
                    <a:pt x="23" y="144"/>
                  </a:lnTo>
                  <a:lnTo>
                    <a:pt x="16" y="141"/>
                  </a:lnTo>
                  <a:lnTo>
                    <a:pt x="11" y="137"/>
                  </a:lnTo>
                  <a:lnTo>
                    <a:pt x="7" y="134"/>
                  </a:lnTo>
                  <a:lnTo>
                    <a:pt x="4" y="129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8"/>
                  </a:lnTo>
                  <a:lnTo>
                    <a:pt x="5" y="101"/>
                  </a:lnTo>
                  <a:lnTo>
                    <a:pt x="9" y="95"/>
                  </a:lnTo>
                  <a:lnTo>
                    <a:pt x="13" y="91"/>
                  </a:lnTo>
                  <a:lnTo>
                    <a:pt x="18" y="85"/>
                  </a:lnTo>
                  <a:lnTo>
                    <a:pt x="24" y="83"/>
                  </a:lnTo>
                  <a:lnTo>
                    <a:pt x="31" y="84"/>
                  </a:lnTo>
                  <a:lnTo>
                    <a:pt x="32" y="79"/>
                  </a:lnTo>
                  <a:lnTo>
                    <a:pt x="33" y="73"/>
                  </a:lnTo>
                  <a:lnTo>
                    <a:pt x="32" y="67"/>
                  </a:lnTo>
                  <a:lnTo>
                    <a:pt x="29" y="61"/>
                  </a:lnTo>
                  <a:lnTo>
                    <a:pt x="24" y="60"/>
                  </a:lnTo>
                  <a:lnTo>
                    <a:pt x="20" y="57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24" y="49"/>
                  </a:lnTo>
                  <a:lnTo>
                    <a:pt x="31" y="48"/>
                  </a:lnTo>
                  <a:lnTo>
                    <a:pt x="38" y="46"/>
                  </a:lnTo>
                  <a:lnTo>
                    <a:pt x="46" y="42"/>
                  </a:lnTo>
                  <a:lnTo>
                    <a:pt x="55" y="37"/>
                  </a:lnTo>
                  <a:lnTo>
                    <a:pt x="64" y="29"/>
                  </a:lnTo>
                  <a:lnTo>
                    <a:pt x="74" y="21"/>
                  </a:lnTo>
                  <a:lnTo>
                    <a:pt x="81" y="14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48" name="Freeform 61"/>
            <p:cNvSpPr>
              <a:spLocks/>
            </p:cNvSpPr>
            <p:nvPr/>
          </p:nvSpPr>
          <p:spPr bwMode="auto">
            <a:xfrm>
              <a:off x="4344" y="1875"/>
              <a:ext cx="319" cy="239"/>
            </a:xfrm>
            <a:custGeom>
              <a:avLst/>
              <a:gdLst>
                <a:gd name="T0" fmla="*/ 33 w 319"/>
                <a:gd name="T1" fmla="*/ 154 h 239"/>
                <a:gd name="T2" fmla="*/ 60 w 319"/>
                <a:gd name="T3" fmla="*/ 175 h 239"/>
                <a:gd name="T4" fmla="*/ 99 w 319"/>
                <a:gd name="T5" fmla="*/ 187 h 239"/>
                <a:gd name="T6" fmla="*/ 140 w 319"/>
                <a:gd name="T7" fmla="*/ 189 h 239"/>
                <a:gd name="T8" fmla="*/ 163 w 319"/>
                <a:gd name="T9" fmla="*/ 185 h 239"/>
                <a:gd name="T10" fmla="*/ 183 w 319"/>
                <a:gd name="T11" fmla="*/ 180 h 239"/>
                <a:gd name="T12" fmla="*/ 211 w 319"/>
                <a:gd name="T13" fmla="*/ 156 h 239"/>
                <a:gd name="T14" fmla="*/ 222 w 319"/>
                <a:gd name="T15" fmla="*/ 126 h 239"/>
                <a:gd name="T16" fmla="*/ 235 w 319"/>
                <a:gd name="T17" fmla="*/ 119 h 239"/>
                <a:gd name="T18" fmla="*/ 250 w 319"/>
                <a:gd name="T19" fmla="*/ 111 h 239"/>
                <a:gd name="T20" fmla="*/ 261 w 319"/>
                <a:gd name="T21" fmla="*/ 87 h 239"/>
                <a:gd name="T22" fmla="*/ 254 w 319"/>
                <a:gd name="T23" fmla="*/ 75 h 239"/>
                <a:gd name="T24" fmla="*/ 242 w 319"/>
                <a:gd name="T25" fmla="*/ 72 h 239"/>
                <a:gd name="T26" fmla="*/ 222 w 319"/>
                <a:gd name="T27" fmla="*/ 69 h 239"/>
                <a:gd name="T28" fmla="*/ 210 w 319"/>
                <a:gd name="T29" fmla="*/ 63 h 239"/>
                <a:gd name="T30" fmla="*/ 205 w 319"/>
                <a:gd name="T31" fmla="*/ 41 h 239"/>
                <a:gd name="T32" fmla="*/ 207 w 319"/>
                <a:gd name="T33" fmla="*/ 37 h 239"/>
                <a:gd name="T34" fmla="*/ 218 w 319"/>
                <a:gd name="T35" fmla="*/ 52 h 239"/>
                <a:gd name="T36" fmla="*/ 238 w 319"/>
                <a:gd name="T37" fmla="*/ 60 h 239"/>
                <a:gd name="T38" fmla="*/ 250 w 319"/>
                <a:gd name="T39" fmla="*/ 47 h 239"/>
                <a:gd name="T40" fmla="*/ 257 w 319"/>
                <a:gd name="T41" fmla="*/ 57 h 239"/>
                <a:gd name="T42" fmla="*/ 262 w 319"/>
                <a:gd name="T43" fmla="*/ 69 h 239"/>
                <a:gd name="T44" fmla="*/ 273 w 319"/>
                <a:gd name="T45" fmla="*/ 83 h 239"/>
                <a:gd name="T46" fmla="*/ 263 w 319"/>
                <a:gd name="T47" fmla="*/ 120 h 239"/>
                <a:gd name="T48" fmla="*/ 235 w 319"/>
                <a:gd name="T49" fmla="*/ 135 h 239"/>
                <a:gd name="T50" fmla="*/ 232 w 319"/>
                <a:gd name="T51" fmla="*/ 159 h 239"/>
                <a:gd name="T52" fmla="*/ 257 w 319"/>
                <a:gd name="T53" fmla="*/ 163 h 239"/>
                <a:gd name="T54" fmla="*/ 266 w 319"/>
                <a:gd name="T55" fmla="*/ 152 h 239"/>
                <a:gd name="T56" fmla="*/ 264 w 319"/>
                <a:gd name="T57" fmla="*/ 145 h 239"/>
                <a:gd name="T58" fmla="*/ 263 w 319"/>
                <a:gd name="T59" fmla="*/ 136 h 239"/>
                <a:gd name="T60" fmla="*/ 282 w 319"/>
                <a:gd name="T61" fmla="*/ 128 h 239"/>
                <a:gd name="T62" fmla="*/ 297 w 319"/>
                <a:gd name="T63" fmla="*/ 112 h 239"/>
                <a:gd name="T64" fmla="*/ 291 w 319"/>
                <a:gd name="T65" fmla="*/ 101 h 239"/>
                <a:gd name="T66" fmla="*/ 293 w 319"/>
                <a:gd name="T67" fmla="*/ 90 h 239"/>
                <a:gd name="T68" fmla="*/ 310 w 319"/>
                <a:gd name="T69" fmla="*/ 74 h 239"/>
                <a:gd name="T70" fmla="*/ 318 w 319"/>
                <a:gd name="T71" fmla="*/ 65 h 239"/>
                <a:gd name="T72" fmla="*/ 316 w 319"/>
                <a:gd name="T73" fmla="*/ 81 h 239"/>
                <a:gd name="T74" fmla="*/ 308 w 319"/>
                <a:gd name="T75" fmla="*/ 99 h 239"/>
                <a:gd name="T76" fmla="*/ 310 w 319"/>
                <a:gd name="T77" fmla="*/ 117 h 239"/>
                <a:gd name="T78" fmla="*/ 289 w 319"/>
                <a:gd name="T79" fmla="*/ 141 h 239"/>
                <a:gd name="T80" fmla="*/ 276 w 319"/>
                <a:gd name="T81" fmla="*/ 165 h 239"/>
                <a:gd name="T82" fmla="*/ 253 w 319"/>
                <a:gd name="T83" fmla="*/ 180 h 239"/>
                <a:gd name="T84" fmla="*/ 235 w 319"/>
                <a:gd name="T85" fmla="*/ 177 h 239"/>
                <a:gd name="T86" fmla="*/ 221 w 319"/>
                <a:gd name="T87" fmla="*/ 170 h 239"/>
                <a:gd name="T88" fmla="*/ 209 w 319"/>
                <a:gd name="T89" fmla="*/ 177 h 239"/>
                <a:gd name="T90" fmla="*/ 191 w 319"/>
                <a:gd name="T91" fmla="*/ 192 h 239"/>
                <a:gd name="T92" fmla="*/ 169 w 319"/>
                <a:gd name="T93" fmla="*/ 200 h 239"/>
                <a:gd name="T94" fmla="*/ 159 w 319"/>
                <a:gd name="T95" fmla="*/ 236 h 239"/>
                <a:gd name="T96" fmla="*/ 149 w 319"/>
                <a:gd name="T97" fmla="*/ 222 h 239"/>
                <a:gd name="T98" fmla="*/ 131 w 319"/>
                <a:gd name="T99" fmla="*/ 205 h 239"/>
                <a:gd name="T100" fmla="*/ 74 w 319"/>
                <a:gd name="T101" fmla="*/ 199 h 239"/>
                <a:gd name="T102" fmla="*/ 30 w 319"/>
                <a:gd name="T103" fmla="*/ 173 h 239"/>
                <a:gd name="T104" fmla="*/ 0 w 319"/>
                <a:gd name="T105" fmla="*/ 103 h 239"/>
                <a:gd name="T106" fmla="*/ 10 w 319"/>
                <a:gd name="T107" fmla="*/ 38 h 239"/>
                <a:gd name="T108" fmla="*/ 21 w 319"/>
                <a:gd name="T109" fmla="*/ 21 h 239"/>
                <a:gd name="T110" fmla="*/ 34 w 319"/>
                <a:gd name="T111" fmla="*/ 5 h 239"/>
                <a:gd name="T112" fmla="*/ 34 w 319"/>
                <a:gd name="T113" fmla="*/ 9 h 239"/>
                <a:gd name="T114" fmla="*/ 15 w 319"/>
                <a:gd name="T115" fmla="*/ 53 h 239"/>
                <a:gd name="T116" fmla="*/ 19 w 319"/>
                <a:gd name="T117" fmla="*/ 132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19"/>
                <a:gd name="T178" fmla="*/ 0 h 239"/>
                <a:gd name="T179" fmla="*/ 319 w 319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19" h="239">
                  <a:moveTo>
                    <a:pt x="19" y="132"/>
                  </a:moveTo>
                  <a:lnTo>
                    <a:pt x="25" y="144"/>
                  </a:lnTo>
                  <a:lnTo>
                    <a:pt x="33" y="154"/>
                  </a:lnTo>
                  <a:lnTo>
                    <a:pt x="40" y="163"/>
                  </a:lnTo>
                  <a:lnTo>
                    <a:pt x="49" y="170"/>
                  </a:lnTo>
                  <a:lnTo>
                    <a:pt x="60" y="175"/>
                  </a:lnTo>
                  <a:lnTo>
                    <a:pt x="71" y="180"/>
                  </a:lnTo>
                  <a:lnTo>
                    <a:pt x="85" y="184"/>
                  </a:lnTo>
                  <a:lnTo>
                    <a:pt x="99" y="187"/>
                  </a:lnTo>
                  <a:lnTo>
                    <a:pt x="115" y="189"/>
                  </a:lnTo>
                  <a:lnTo>
                    <a:pt x="128" y="189"/>
                  </a:lnTo>
                  <a:lnTo>
                    <a:pt x="140" y="189"/>
                  </a:lnTo>
                  <a:lnTo>
                    <a:pt x="149" y="188"/>
                  </a:lnTo>
                  <a:lnTo>
                    <a:pt x="158" y="187"/>
                  </a:lnTo>
                  <a:lnTo>
                    <a:pt x="163" y="185"/>
                  </a:lnTo>
                  <a:lnTo>
                    <a:pt x="167" y="184"/>
                  </a:lnTo>
                  <a:lnTo>
                    <a:pt x="168" y="184"/>
                  </a:lnTo>
                  <a:lnTo>
                    <a:pt x="183" y="180"/>
                  </a:lnTo>
                  <a:lnTo>
                    <a:pt x="194" y="174"/>
                  </a:lnTo>
                  <a:lnTo>
                    <a:pt x="203" y="166"/>
                  </a:lnTo>
                  <a:lnTo>
                    <a:pt x="211" y="156"/>
                  </a:lnTo>
                  <a:lnTo>
                    <a:pt x="216" y="146"/>
                  </a:lnTo>
                  <a:lnTo>
                    <a:pt x="220" y="136"/>
                  </a:lnTo>
                  <a:lnTo>
                    <a:pt x="222" y="126"/>
                  </a:lnTo>
                  <a:lnTo>
                    <a:pt x="224" y="117"/>
                  </a:lnTo>
                  <a:lnTo>
                    <a:pt x="229" y="118"/>
                  </a:lnTo>
                  <a:lnTo>
                    <a:pt x="235" y="119"/>
                  </a:lnTo>
                  <a:lnTo>
                    <a:pt x="240" y="119"/>
                  </a:lnTo>
                  <a:lnTo>
                    <a:pt x="244" y="117"/>
                  </a:lnTo>
                  <a:lnTo>
                    <a:pt x="250" y="111"/>
                  </a:lnTo>
                  <a:lnTo>
                    <a:pt x="255" y="103"/>
                  </a:lnTo>
                  <a:lnTo>
                    <a:pt x="258" y="95"/>
                  </a:lnTo>
                  <a:lnTo>
                    <a:pt x="261" y="87"/>
                  </a:lnTo>
                  <a:lnTo>
                    <a:pt x="260" y="83"/>
                  </a:lnTo>
                  <a:lnTo>
                    <a:pt x="257" y="78"/>
                  </a:lnTo>
                  <a:lnTo>
                    <a:pt x="254" y="75"/>
                  </a:lnTo>
                  <a:lnTo>
                    <a:pt x="251" y="73"/>
                  </a:lnTo>
                  <a:lnTo>
                    <a:pt x="247" y="73"/>
                  </a:lnTo>
                  <a:lnTo>
                    <a:pt x="242" y="72"/>
                  </a:lnTo>
                  <a:lnTo>
                    <a:pt x="236" y="71"/>
                  </a:lnTo>
                  <a:lnTo>
                    <a:pt x="229" y="70"/>
                  </a:lnTo>
                  <a:lnTo>
                    <a:pt x="222" y="69"/>
                  </a:lnTo>
                  <a:lnTo>
                    <a:pt x="217" y="67"/>
                  </a:lnTo>
                  <a:lnTo>
                    <a:pt x="213" y="65"/>
                  </a:lnTo>
                  <a:lnTo>
                    <a:pt x="210" y="63"/>
                  </a:lnTo>
                  <a:lnTo>
                    <a:pt x="207" y="55"/>
                  </a:lnTo>
                  <a:lnTo>
                    <a:pt x="206" y="48"/>
                  </a:lnTo>
                  <a:lnTo>
                    <a:pt x="205" y="41"/>
                  </a:lnTo>
                  <a:lnTo>
                    <a:pt x="205" y="33"/>
                  </a:lnTo>
                  <a:lnTo>
                    <a:pt x="206" y="34"/>
                  </a:lnTo>
                  <a:lnTo>
                    <a:pt x="207" y="37"/>
                  </a:lnTo>
                  <a:lnTo>
                    <a:pt x="211" y="42"/>
                  </a:lnTo>
                  <a:lnTo>
                    <a:pt x="214" y="47"/>
                  </a:lnTo>
                  <a:lnTo>
                    <a:pt x="218" y="52"/>
                  </a:lnTo>
                  <a:lnTo>
                    <a:pt x="223" y="58"/>
                  </a:lnTo>
                  <a:lnTo>
                    <a:pt x="230" y="60"/>
                  </a:lnTo>
                  <a:lnTo>
                    <a:pt x="238" y="60"/>
                  </a:lnTo>
                  <a:lnTo>
                    <a:pt x="242" y="57"/>
                  </a:lnTo>
                  <a:lnTo>
                    <a:pt x="246" y="51"/>
                  </a:lnTo>
                  <a:lnTo>
                    <a:pt x="250" y="47"/>
                  </a:lnTo>
                  <a:lnTo>
                    <a:pt x="254" y="47"/>
                  </a:lnTo>
                  <a:lnTo>
                    <a:pt x="256" y="51"/>
                  </a:lnTo>
                  <a:lnTo>
                    <a:pt x="257" y="57"/>
                  </a:lnTo>
                  <a:lnTo>
                    <a:pt x="256" y="62"/>
                  </a:lnTo>
                  <a:lnTo>
                    <a:pt x="256" y="65"/>
                  </a:lnTo>
                  <a:lnTo>
                    <a:pt x="262" y="69"/>
                  </a:lnTo>
                  <a:lnTo>
                    <a:pt x="267" y="73"/>
                  </a:lnTo>
                  <a:lnTo>
                    <a:pt x="270" y="77"/>
                  </a:lnTo>
                  <a:lnTo>
                    <a:pt x="273" y="83"/>
                  </a:lnTo>
                  <a:lnTo>
                    <a:pt x="273" y="96"/>
                  </a:lnTo>
                  <a:lnTo>
                    <a:pt x="269" y="109"/>
                  </a:lnTo>
                  <a:lnTo>
                    <a:pt x="263" y="120"/>
                  </a:lnTo>
                  <a:lnTo>
                    <a:pt x="251" y="128"/>
                  </a:lnTo>
                  <a:lnTo>
                    <a:pt x="242" y="132"/>
                  </a:lnTo>
                  <a:lnTo>
                    <a:pt x="235" y="135"/>
                  </a:lnTo>
                  <a:lnTo>
                    <a:pt x="230" y="140"/>
                  </a:lnTo>
                  <a:lnTo>
                    <a:pt x="231" y="152"/>
                  </a:lnTo>
                  <a:lnTo>
                    <a:pt x="232" y="159"/>
                  </a:lnTo>
                  <a:lnTo>
                    <a:pt x="238" y="165"/>
                  </a:lnTo>
                  <a:lnTo>
                    <a:pt x="246" y="168"/>
                  </a:lnTo>
                  <a:lnTo>
                    <a:pt x="257" y="163"/>
                  </a:lnTo>
                  <a:lnTo>
                    <a:pt x="261" y="160"/>
                  </a:lnTo>
                  <a:lnTo>
                    <a:pt x="264" y="156"/>
                  </a:lnTo>
                  <a:lnTo>
                    <a:pt x="266" y="152"/>
                  </a:lnTo>
                  <a:lnTo>
                    <a:pt x="267" y="148"/>
                  </a:lnTo>
                  <a:lnTo>
                    <a:pt x="266" y="146"/>
                  </a:lnTo>
                  <a:lnTo>
                    <a:pt x="264" y="145"/>
                  </a:lnTo>
                  <a:lnTo>
                    <a:pt x="262" y="145"/>
                  </a:lnTo>
                  <a:lnTo>
                    <a:pt x="261" y="143"/>
                  </a:lnTo>
                  <a:lnTo>
                    <a:pt x="263" y="136"/>
                  </a:lnTo>
                  <a:lnTo>
                    <a:pt x="269" y="134"/>
                  </a:lnTo>
                  <a:lnTo>
                    <a:pt x="276" y="132"/>
                  </a:lnTo>
                  <a:lnTo>
                    <a:pt x="282" y="128"/>
                  </a:lnTo>
                  <a:lnTo>
                    <a:pt x="289" y="123"/>
                  </a:lnTo>
                  <a:lnTo>
                    <a:pt x="293" y="118"/>
                  </a:lnTo>
                  <a:lnTo>
                    <a:pt x="297" y="112"/>
                  </a:lnTo>
                  <a:lnTo>
                    <a:pt x="300" y="105"/>
                  </a:lnTo>
                  <a:lnTo>
                    <a:pt x="295" y="104"/>
                  </a:lnTo>
                  <a:lnTo>
                    <a:pt x="291" y="101"/>
                  </a:lnTo>
                  <a:lnTo>
                    <a:pt x="287" y="98"/>
                  </a:lnTo>
                  <a:lnTo>
                    <a:pt x="283" y="94"/>
                  </a:lnTo>
                  <a:lnTo>
                    <a:pt x="293" y="90"/>
                  </a:lnTo>
                  <a:lnTo>
                    <a:pt x="300" y="85"/>
                  </a:lnTo>
                  <a:lnTo>
                    <a:pt x="305" y="79"/>
                  </a:lnTo>
                  <a:lnTo>
                    <a:pt x="310" y="74"/>
                  </a:lnTo>
                  <a:lnTo>
                    <a:pt x="314" y="69"/>
                  </a:lnTo>
                  <a:lnTo>
                    <a:pt x="317" y="66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8" y="73"/>
                  </a:lnTo>
                  <a:lnTo>
                    <a:pt x="316" y="81"/>
                  </a:lnTo>
                  <a:lnTo>
                    <a:pt x="312" y="90"/>
                  </a:lnTo>
                  <a:lnTo>
                    <a:pt x="304" y="95"/>
                  </a:lnTo>
                  <a:lnTo>
                    <a:pt x="308" y="99"/>
                  </a:lnTo>
                  <a:lnTo>
                    <a:pt x="312" y="104"/>
                  </a:lnTo>
                  <a:lnTo>
                    <a:pt x="313" y="111"/>
                  </a:lnTo>
                  <a:lnTo>
                    <a:pt x="310" y="117"/>
                  </a:lnTo>
                  <a:lnTo>
                    <a:pt x="305" y="125"/>
                  </a:lnTo>
                  <a:lnTo>
                    <a:pt x="298" y="134"/>
                  </a:lnTo>
                  <a:lnTo>
                    <a:pt x="289" y="141"/>
                  </a:lnTo>
                  <a:lnTo>
                    <a:pt x="280" y="147"/>
                  </a:lnTo>
                  <a:lnTo>
                    <a:pt x="279" y="156"/>
                  </a:lnTo>
                  <a:lnTo>
                    <a:pt x="276" y="165"/>
                  </a:lnTo>
                  <a:lnTo>
                    <a:pt x="270" y="173"/>
                  </a:lnTo>
                  <a:lnTo>
                    <a:pt x="262" y="179"/>
                  </a:lnTo>
                  <a:lnTo>
                    <a:pt x="253" y="180"/>
                  </a:lnTo>
                  <a:lnTo>
                    <a:pt x="247" y="180"/>
                  </a:lnTo>
                  <a:lnTo>
                    <a:pt x="241" y="179"/>
                  </a:lnTo>
                  <a:lnTo>
                    <a:pt x="235" y="177"/>
                  </a:lnTo>
                  <a:lnTo>
                    <a:pt x="230" y="175"/>
                  </a:lnTo>
                  <a:lnTo>
                    <a:pt x="225" y="173"/>
                  </a:lnTo>
                  <a:lnTo>
                    <a:pt x="221" y="170"/>
                  </a:lnTo>
                  <a:lnTo>
                    <a:pt x="217" y="167"/>
                  </a:lnTo>
                  <a:lnTo>
                    <a:pt x="214" y="172"/>
                  </a:lnTo>
                  <a:lnTo>
                    <a:pt x="209" y="177"/>
                  </a:lnTo>
                  <a:lnTo>
                    <a:pt x="203" y="182"/>
                  </a:lnTo>
                  <a:lnTo>
                    <a:pt x="197" y="187"/>
                  </a:lnTo>
                  <a:lnTo>
                    <a:pt x="191" y="192"/>
                  </a:lnTo>
                  <a:lnTo>
                    <a:pt x="184" y="195"/>
                  </a:lnTo>
                  <a:lnTo>
                    <a:pt x="176" y="198"/>
                  </a:lnTo>
                  <a:lnTo>
                    <a:pt x="169" y="200"/>
                  </a:lnTo>
                  <a:lnTo>
                    <a:pt x="165" y="212"/>
                  </a:lnTo>
                  <a:lnTo>
                    <a:pt x="162" y="224"/>
                  </a:lnTo>
                  <a:lnTo>
                    <a:pt x="159" y="236"/>
                  </a:lnTo>
                  <a:lnTo>
                    <a:pt x="157" y="239"/>
                  </a:lnTo>
                  <a:lnTo>
                    <a:pt x="151" y="231"/>
                  </a:lnTo>
                  <a:lnTo>
                    <a:pt x="149" y="222"/>
                  </a:lnTo>
                  <a:lnTo>
                    <a:pt x="149" y="213"/>
                  </a:lnTo>
                  <a:lnTo>
                    <a:pt x="150" y="203"/>
                  </a:lnTo>
                  <a:lnTo>
                    <a:pt x="131" y="205"/>
                  </a:lnTo>
                  <a:lnTo>
                    <a:pt x="112" y="205"/>
                  </a:lnTo>
                  <a:lnTo>
                    <a:pt x="92" y="203"/>
                  </a:lnTo>
                  <a:lnTo>
                    <a:pt x="74" y="199"/>
                  </a:lnTo>
                  <a:lnTo>
                    <a:pt x="58" y="193"/>
                  </a:lnTo>
                  <a:lnTo>
                    <a:pt x="42" y="185"/>
                  </a:lnTo>
                  <a:lnTo>
                    <a:pt x="30" y="173"/>
                  </a:lnTo>
                  <a:lnTo>
                    <a:pt x="18" y="161"/>
                  </a:lnTo>
                  <a:lnTo>
                    <a:pt x="6" y="135"/>
                  </a:lnTo>
                  <a:lnTo>
                    <a:pt x="0" y="103"/>
                  </a:lnTo>
                  <a:lnTo>
                    <a:pt x="0" y="72"/>
                  </a:lnTo>
                  <a:lnTo>
                    <a:pt x="7" y="44"/>
                  </a:lnTo>
                  <a:lnTo>
                    <a:pt x="10" y="38"/>
                  </a:lnTo>
                  <a:lnTo>
                    <a:pt x="13" y="33"/>
                  </a:lnTo>
                  <a:lnTo>
                    <a:pt x="17" y="26"/>
                  </a:lnTo>
                  <a:lnTo>
                    <a:pt x="21" y="21"/>
                  </a:lnTo>
                  <a:lnTo>
                    <a:pt x="25" y="16"/>
                  </a:lnTo>
                  <a:lnTo>
                    <a:pt x="30" y="11"/>
                  </a:lnTo>
                  <a:lnTo>
                    <a:pt x="34" y="5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4" y="9"/>
                  </a:lnTo>
                  <a:lnTo>
                    <a:pt x="28" y="20"/>
                  </a:lnTo>
                  <a:lnTo>
                    <a:pt x="21" y="35"/>
                  </a:lnTo>
                  <a:lnTo>
                    <a:pt x="15" y="53"/>
                  </a:lnTo>
                  <a:lnTo>
                    <a:pt x="13" y="76"/>
                  </a:lnTo>
                  <a:lnTo>
                    <a:pt x="13" y="102"/>
                  </a:lnTo>
                  <a:lnTo>
                    <a:pt x="19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49" name="Freeform 62"/>
            <p:cNvSpPr>
              <a:spLocks/>
            </p:cNvSpPr>
            <p:nvPr/>
          </p:nvSpPr>
          <p:spPr bwMode="auto">
            <a:xfrm>
              <a:off x="3810" y="2098"/>
              <a:ext cx="215" cy="284"/>
            </a:xfrm>
            <a:custGeom>
              <a:avLst/>
              <a:gdLst>
                <a:gd name="T0" fmla="*/ 97 w 215"/>
                <a:gd name="T1" fmla="*/ 24 h 284"/>
                <a:gd name="T2" fmla="*/ 116 w 215"/>
                <a:gd name="T3" fmla="*/ 44 h 284"/>
                <a:gd name="T4" fmla="*/ 150 w 215"/>
                <a:gd name="T5" fmla="*/ 73 h 284"/>
                <a:gd name="T6" fmla="*/ 192 w 215"/>
                <a:gd name="T7" fmla="*/ 102 h 284"/>
                <a:gd name="T8" fmla="*/ 215 w 215"/>
                <a:gd name="T9" fmla="*/ 118 h 284"/>
                <a:gd name="T10" fmla="*/ 208 w 215"/>
                <a:gd name="T11" fmla="*/ 123 h 284"/>
                <a:gd name="T12" fmla="*/ 192 w 215"/>
                <a:gd name="T13" fmla="*/ 137 h 284"/>
                <a:gd name="T14" fmla="*/ 174 w 215"/>
                <a:gd name="T15" fmla="*/ 162 h 284"/>
                <a:gd name="T16" fmla="*/ 158 w 215"/>
                <a:gd name="T17" fmla="*/ 191 h 284"/>
                <a:gd name="T18" fmla="*/ 151 w 215"/>
                <a:gd name="T19" fmla="*/ 222 h 284"/>
                <a:gd name="T20" fmla="*/ 152 w 215"/>
                <a:gd name="T21" fmla="*/ 248 h 284"/>
                <a:gd name="T22" fmla="*/ 158 w 215"/>
                <a:gd name="T23" fmla="*/ 267 h 284"/>
                <a:gd name="T24" fmla="*/ 166 w 215"/>
                <a:gd name="T25" fmla="*/ 276 h 284"/>
                <a:gd name="T26" fmla="*/ 170 w 215"/>
                <a:gd name="T27" fmla="*/ 281 h 284"/>
                <a:gd name="T28" fmla="*/ 158 w 215"/>
                <a:gd name="T29" fmla="*/ 284 h 284"/>
                <a:gd name="T30" fmla="*/ 132 w 215"/>
                <a:gd name="T31" fmla="*/ 278 h 284"/>
                <a:gd name="T32" fmla="*/ 108 w 215"/>
                <a:gd name="T33" fmla="*/ 263 h 284"/>
                <a:gd name="T34" fmla="*/ 88 w 215"/>
                <a:gd name="T35" fmla="*/ 245 h 284"/>
                <a:gd name="T36" fmla="*/ 82 w 215"/>
                <a:gd name="T37" fmla="*/ 235 h 284"/>
                <a:gd name="T38" fmla="*/ 98 w 215"/>
                <a:gd name="T39" fmla="*/ 244 h 284"/>
                <a:gd name="T40" fmla="*/ 119 w 215"/>
                <a:gd name="T41" fmla="*/ 255 h 284"/>
                <a:gd name="T42" fmla="*/ 135 w 215"/>
                <a:gd name="T43" fmla="*/ 263 h 284"/>
                <a:gd name="T44" fmla="*/ 134 w 215"/>
                <a:gd name="T45" fmla="*/ 250 h 284"/>
                <a:gd name="T46" fmla="*/ 134 w 215"/>
                <a:gd name="T47" fmla="*/ 221 h 284"/>
                <a:gd name="T48" fmla="*/ 142 w 215"/>
                <a:gd name="T49" fmla="*/ 194 h 284"/>
                <a:gd name="T50" fmla="*/ 153 w 215"/>
                <a:gd name="T51" fmla="*/ 167 h 284"/>
                <a:gd name="T52" fmla="*/ 161 w 215"/>
                <a:gd name="T53" fmla="*/ 149 h 284"/>
                <a:gd name="T54" fmla="*/ 168 w 215"/>
                <a:gd name="T55" fmla="*/ 139 h 284"/>
                <a:gd name="T56" fmla="*/ 178 w 215"/>
                <a:gd name="T57" fmla="*/ 129 h 284"/>
                <a:gd name="T58" fmla="*/ 187 w 215"/>
                <a:gd name="T59" fmla="*/ 121 h 284"/>
                <a:gd name="T60" fmla="*/ 189 w 215"/>
                <a:gd name="T61" fmla="*/ 114 h 284"/>
                <a:gd name="T62" fmla="*/ 180 w 215"/>
                <a:gd name="T63" fmla="*/ 110 h 284"/>
                <a:gd name="T64" fmla="*/ 163 w 215"/>
                <a:gd name="T65" fmla="*/ 102 h 284"/>
                <a:gd name="T66" fmla="*/ 141 w 215"/>
                <a:gd name="T67" fmla="*/ 90 h 284"/>
                <a:gd name="T68" fmla="*/ 120 w 215"/>
                <a:gd name="T69" fmla="*/ 75 h 284"/>
                <a:gd name="T70" fmla="*/ 102 w 215"/>
                <a:gd name="T71" fmla="*/ 57 h 284"/>
                <a:gd name="T72" fmla="*/ 80 w 215"/>
                <a:gd name="T73" fmla="*/ 33 h 284"/>
                <a:gd name="T74" fmla="*/ 50 w 215"/>
                <a:gd name="T75" fmla="*/ 17 h 284"/>
                <a:gd name="T76" fmla="*/ 21 w 215"/>
                <a:gd name="T77" fmla="*/ 8 h 284"/>
                <a:gd name="T78" fmla="*/ 3 w 215"/>
                <a:gd name="T79" fmla="*/ 6 h 284"/>
                <a:gd name="T80" fmla="*/ 8 w 215"/>
                <a:gd name="T81" fmla="*/ 3 h 284"/>
                <a:gd name="T82" fmla="*/ 25 w 215"/>
                <a:gd name="T83" fmla="*/ 0 h 284"/>
                <a:gd name="T84" fmla="*/ 40 w 215"/>
                <a:gd name="T85" fmla="*/ 0 h 284"/>
                <a:gd name="T86" fmla="*/ 56 w 215"/>
                <a:gd name="T87" fmla="*/ 4 h 284"/>
                <a:gd name="T88" fmla="*/ 93 w 215"/>
                <a:gd name="T89" fmla="*/ 21 h 2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5"/>
                <a:gd name="T136" fmla="*/ 0 h 284"/>
                <a:gd name="T137" fmla="*/ 215 w 215"/>
                <a:gd name="T138" fmla="*/ 284 h 28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5" h="284">
                  <a:moveTo>
                    <a:pt x="93" y="21"/>
                  </a:moveTo>
                  <a:lnTo>
                    <a:pt x="97" y="24"/>
                  </a:lnTo>
                  <a:lnTo>
                    <a:pt x="104" y="31"/>
                  </a:lnTo>
                  <a:lnTo>
                    <a:pt x="116" y="44"/>
                  </a:lnTo>
                  <a:lnTo>
                    <a:pt x="132" y="57"/>
                  </a:lnTo>
                  <a:lnTo>
                    <a:pt x="150" y="73"/>
                  </a:lnTo>
                  <a:lnTo>
                    <a:pt x="170" y="89"/>
                  </a:lnTo>
                  <a:lnTo>
                    <a:pt x="192" y="102"/>
                  </a:lnTo>
                  <a:lnTo>
                    <a:pt x="214" y="114"/>
                  </a:lnTo>
                  <a:lnTo>
                    <a:pt x="215" y="118"/>
                  </a:lnTo>
                  <a:lnTo>
                    <a:pt x="212" y="121"/>
                  </a:lnTo>
                  <a:lnTo>
                    <a:pt x="208" y="123"/>
                  </a:lnTo>
                  <a:lnTo>
                    <a:pt x="204" y="125"/>
                  </a:lnTo>
                  <a:lnTo>
                    <a:pt x="192" y="137"/>
                  </a:lnTo>
                  <a:lnTo>
                    <a:pt x="183" y="150"/>
                  </a:lnTo>
                  <a:lnTo>
                    <a:pt x="174" y="162"/>
                  </a:lnTo>
                  <a:lnTo>
                    <a:pt x="165" y="176"/>
                  </a:lnTo>
                  <a:lnTo>
                    <a:pt x="158" y="191"/>
                  </a:lnTo>
                  <a:lnTo>
                    <a:pt x="154" y="206"/>
                  </a:lnTo>
                  <a:lnTo>
                    <a:pt x="151" y="222"/>
                  </a:lnTo>
                  <a:lnTo>
                    <a:pt x="150" y="237"/>
                  </a:lnTo>
                  <a:lnTo>
                    <a:pt x="152" y="248"/>
                  </a:lnTo>
                  <a:lnTo>
                    <a:pt x="154" y="257"/>
                  </a:lnTo>
                  <a:lnTo>
                    <a:pt x="158" y="267"/>
                  </a:lnTo>
                  <a:lnTo>
                    <a:pt x="164" y="274"/>
                  </a:lnTo>
                  <a:lnTo>
                    <a:pt x="166" y="276"/>
                  </a:lnTo>
                  <a:lnTo>
                    <a:pt x="169" y="278"/>
                  </a:lnTo>
                  <a:lnTo>
                    <a:pt x="170" y="281"/>
                  </a:lnTo>
                  <a:lnTo>
                    <a:pt x="170" y="283"/>
                  </a:lnTo>
                  <a:lnTo>
                    <a:pt x="158" y="284"/>
                  </a:lnTo>
                  <a:lnTo>
                    <a:pt x="144" y="282"/>
                  </a:lnTo>
                  <a:lnTo>
                    <a:pt x="132" y="278"/>
                  </a:lnTo>
                  <a:lnTo>
                    <a:pt x="119" y="272"/>
                  </a:lnTo>
                  <a:lnTo>
                    <a:pt x="108" y="263"/>
                  </a:lnTo>
                  <a:lnTo>
                    <a:pt x="98" y="255"/>
                  </a:lnTo>
                  <a:lnTo>
                    <a:pt x="88" y="245"/>
                  </a:lnTo>
                  <a:lnTo>
                    <a:pt x="80" y="234"/>
                  </a:lnTo>
                  <a:lnTo>
                    <a:pt x="82" y="235"/>
                  </a:lnTo>
                  <a:lnTo>
                    <a:pt x="89" y="238"/>
                  </a:lnTo>
                  <a:lnTo>
                    <a:pt x="98" y="244"/>
                  </a:lnTo>
                  <a:lnTo>
                    <a:pt x="109" y="250"/>
                  </a:lnTo>
                  <a:lnTo>
                    <a:pt x="119" y="255"/>
                  </a:lnTo>
                  <a:lnTo>
                    <a:pt x="129" y="260"/>
                  </a:lnTo>
                  <a:lnTo>
                    <a:pt x="135" y="263"/>
                  </a:lnTo>
                  <a:lnTo>
                    <a:pt x="138" y="264"/>
                  </a:lnTo>
                  <a:lnTo>
                    <a:pt x="134" y="250"/>
                  </a:lnTo>
                  <a:lnTo>
                    <a:pt x="133" y="235"/>
                  </a:lnTo>
                  <a:lnTo>
                    <a:pt x="134" y="221"/>
                  </a:lnTo>
                  <a:lnTo>
                    <a:pt x="137" y="207"/>
                  </a:lnTo>
                  <a:lnTo>
                    <a:pt x="142" y="194"/>
                  </a:lnTo>
                  <a:lnTo>
                    <a:pt x="148" y="180"/>
                  </a:lnTo>
                  <a:lnTo>
                    <a:pt x="153" y="167"/>
                  </a:lnTo>
                  <a:lnTo>
                    <a:pt x="158" y="154"/>
                  </a:lnTo>
                  <a:lnTo>
                    <a:pt x="161" y="149"/>
                  </a:lnTo>
                  <a:lnTo>
                    <a:pt x="164" y="143"/>
                  </a:lnTo>
                  <a:lnTo>
                    <a:pt x="168" y="139"/>
                  </a:lnTo>
                  <a:lnTo>
                    <a:pt x="172" y="133"/>
                  </a:lnTo>
                  <a:lnTo>
                    <a:pt x="178" y="129"/>
                  </a:lnTo>
                  <a:lnTo>
                    <a:pt x="182" y="125"/>
                  </a:lnTo>
                  <a:lnTo>
                    <a:pt x="187" y="121"/>
                  </a:lnTo>
                  <a:lnTo>
                    <a:pt x="192" y="117"/>
                  </a:lnTo>
                  <a:lnTo>
                    <a:pt x="189" y="114"/>
                  </a:lnTo>
                  <a:lnTo>
                    <a:pt x="184" y="111"/>
                  </a:lnTo>
                  <a:lnTo>
                    <a:pt x="180" y="110"/>
                  </a:lnTo>
                  <a:lnTo>
                    <a:pt x="175" y="108"/>
                  </a:lnTo>
                  <a:lnTo>
                    <a:pt x="163" y="102"/>
                  </a:lnTo>
                  <a:lnTo>
                    <a:pt x="153" y="96"/>
                  </a:lnTo>
                  <a:lnTo>
                    <a:pt x="141" y="90"/>
                  </a:lnTo>
                  <a:lnTo>
                    <a:pt x="131" y="82"/>
                  </a:lnTo>
                  <a:lnTo>
                    <a:pt x="120" y="75"/>
                  </a:lnTo>
                  <a:lnTo>
                    <a:pt x="111" y="67"/>
                  </a:lnTo>
                  <a:lnTo>
                    <a:pt x="102" y="57"/>
                  </a:lnTo>
                  <a:lnTo>
                    <a:pt x="92" y="47"/>
                  </a:lnTo>
                  <a:lnTo>
                    <a:pt x="80" y="33"/>
                  </a:lnTo>
                  <a:lnTo>
                    <a:pt x="64" y="24"/>
                  </a:lnTo>
                  <a:lnTo>
                    <a:pt x="50" y="17"/>
                  </a:lnTo>
                  <a:lnTo>
                    <a:pt x="34" y="12"/>
                  </a:lnTo>
                  <a:lnTo>
                    <a:pt x="21" y="8"/>
                  </a:lnTo>
                  <a:lnTo>
                    <a:pt x="10" y="7"/>
                  </a:lnTo>
                  <a:lnTo>
                    <a:pt x="3" y="6"/>
                  </a:lnTo>
                  <a:lnTo>
                    <a:pt x="0" y="6"/>
                  </a:lnTo>
                  <a:lnTo>
                    <a:pt x="8" y="3"/>
                  </a:lnTo>
                  <a:lnTo>
                    <a:pt x="16" y="1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9" y="2"/>
                  </a:lnTo>
                  <a:lnTo>
                    <a:pt x="56" y="4"/>
                  </a:lnTo>
                  <a:lnTo>
                    <a:pt x="64" y="7"/>
                  </a:lnTo>
                  <a:lnTo>
                    <a:pt x="93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50" name="Freeform 63"/>
            <p:cNvSpPr>
              <a:spLocks/>
            </p:cNvSpPr>
            <p:nvPr/>
          </p:nvSpPr>
          <p:spPr bwMode="auto">
            <a:xfrm>
              <a:off x="3750" y="2113"/>
              <a:ext cx="46" cy="51"/>
            </a:xfrm>
            <a:custGeom>
              <a:avLst/>
              <a:gdLst>
                <a:gd name="T0" fmla="*/ 46 w 46"/>
                <a:gd name="T1" fmla="*/ 4 h 51"/>
                <a:gd name="T2" fmla="*/ 44 w 46"/>
                <a:gd name="T3" fmla="*/ 10 h 51"/>
                <a:gd name="T4" fmla="*/ 41 w 46"/>
                <a:gd name="T5" fmla="*/ 17 h 51"/>
                <a:gd name="T6" fmla="*/ 36 w 46"/>
                <a:gd name="T7" fmla="*/ 24 h 51"/>
                <a:gd name="T8" fmla="*/ 31 w 46"/>
                <a:gd name="T9" fmla="*/ 30 h 51"/>
                <a:gd name="T10" fmla="*/ 24 w 46"/>
                <a:gd name="T11" fmla="*/ 36 h 51"/>
                <a:gd name="T12" fmla="*/ 18 w 46"/>
                <a:gd name="T13" fmla="*/ 42 h 51"/>
                <a:gd name="T14" fmla="*/ 12 w 46"/>
                <a:gd name="T15" fmla="*/ 46 h 51"/>
                <a:gd name="T16" fmla="*/ 6 w 46"/>
                <a:gd name="T17" fmla="*/ 51 h 51"/>
                <a:gd name="T18" fmla="*/ 4 w 46"/>
                <a:gd name="T19" fmla="*/ 50 h 51"/>
                <a:gd name="T20" fmla="*/ 2 w 46"/>
                <a:gd name="T21" fmla="*/ 48 h 51"/>
                <a:gd name="T22" fmla="*/ 0 w 46"/>
                <a:gd name="T23" fmla="*/ 45 h 51"/>
                <a:gd name="T24" fmla="*/ 0 w 46"/>
                <a:gd name="T25" fmla="*/ 44 h 51"/>
                <a:gd name="T26" fmla="*/ 6 w 46"/>
                <a:gd name="T27" fmla="*/ 40 h 51"/>
                <a:gd name="T28" fmla="*/ 11 w 46"/>
                <a:gd name="T29" fmla="*/ 35 h 51"/>
                <a:gd name="T30" fmla="*/ 17 w 46"/>
                <a:gd name="T31" fmla="*/ 30 h 51"/>
                <a:gd name="T32" fmla="*/ 22 w 46"/>
                <a:gd name="T33" fmla="*/ 24 h 51"/>
                <a:gd name="T34" fmla="*/ 28 w 46"/>
                <a:gd name="T35" fmla="*/ 17 h 51"/>
                <a:gd name="T36" fmla="*/ 32 w 46"/>
                <a:gd name="T37" fmla="*/ 11 h 51"/>
                <a:gd name="T38" fmla="*/ 36 w 46"/>
                <a:gd name="T39" fmla="*/ 6 h 51"/>
                <a:gd name="T40" fmla="*/ 39 w 46"/>
                <a:gd name="T41" fmla="*/ 0 h 51"/>
                <a:gd name="T42" fmla="*/ 41 w 46"/>
                <a:gd name="T43" fmla="*/ 0 h 51"/>
                <a:gd name="T44" fmla="*/ 43 w 46"/>
                <a:gd name="T45" fmla="*/ 0 h 51"/>
                <a:gd name="T46" fmla="*/ 45 w 46"/>
                <a:gd name="T47" fmla="*/ 2 h 51"/>
                <a:gd name="T48" fmla="*/ 46 w 46"/>
                <a:gd name="T49" fmla="*/ 4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"/>
                <a:gd name="T76" fmla="*/ 0 h 51"/>
                <a:gd name="T77" fmla="*/ 46 w 46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" h="51">
                  <a:moveTo>
                    <a:pt x="46" y="4"/>
                  </a:moveTo>
                  <a:lnTo>
                    <a:pt x="44" y="10"/>
                  </a:lnTo>
                  <a:lnTo>
                    <a:pt x="41" y="17"/>
                  </a:lnTo>
                  <a:lnTo>
                    <a:pt x="36" y="24"/>
                  </a:lnTo>
                  <a:lnTo>
                    <a:pt x="31" y="30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6"/>
                  </a:lnTo>
                  <a:lnTo>
                    <a:pt x="6" y="51"/>
                  </a:lnTo>
                  <a:lnTo>
                    <a:pt x="4" y="50"/>
                  </a:lnTo>
                  <a:lnTo>
                    <a:pt x="2" y="48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6" y="40"/>
                  </a:lnTo>
                  <a:lnTo>
                    <a:pt x="11" y="35"/>
                  </a:lnTo>
                  <a:lnTo>
                    <a:pt x="17" y="30"/>
                  </a:lnTo>
                  <a:lnTo>
                    <a:pt x="22" y="24"/>
                  </a:lnTo>
                  <a:lnTo>
                    <a:pt x="28" y="17"/>
                  </a:lnTo>
                  <a:lnTo>
                    <a:pt x="32" y="11"/>
                  </a:lnTo>
                  <a:lnTo>
                    <a:pt x="36" y="6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51" name="Freeform 64"/>
            <p:cNvSpPr>
              <a:spLocks/>
            </p:cNvSpPr>
            <p:nvPr/>
          </p:nvSpPr>
          <p:spPr bwMode="auto">
            <a:xfrm>
              <a:off x="4189" y="2083"/>
              <a:ext cx="562" cy="428"/>
            </a:xfrm>
            <a:custGeom>
              <a:avLst/>
              <a:gdLst>
                <a:gd name="T0" fmla="*/ 321 w 562"/>
                <a:gd name="T1" fmla="*/ 44 h 428"/>
                <a:gd name="T2" fmla="*/ 333 w 562"/>
                <a:gd name="T3" fmla="*/ 40 h 428"/>
                <a:gd name="T4" fmla="*/ 346 w 562"/>
                <a:gd name="T5" fmla="*/ 34 h 428"/>
                <a:gd name="T6" fmla="*/ 357 w 562"/>
                <a:gd name="T7" fmla="*/ 27 h 428"/>
                <a:gd name="T8" fmla="*/ 371 w 562"/>
                <a:gd name="T9" fmla="*/ 25 h 428"/>
                <a:gd name="T10" fmla="*/ 404 w 562"/>
                <a:gd name="T11" fmla="*/ 50 h 428"/>
                <a:gd name="T12" fmla="*/ 447 w 562"/>
                <a:gd name="T13" fmla="*/ 85 h 428"/>
                <a:gd name="T14" fmla="*/ 477 w 562"/>
                <a:gd name="T15" fmla="*/ 110 h 428"/>
                <a:gd name="T16" fmla="*/ 489 w 562"/>
                <a:gd name="T17" fmla="*/ 122 h 428"/>
                <a:gd name="T18" fmla="*/ 503 w 562"/>
                <a:gd name="T19" fmla="*/ 141 h 428"/>
                <a:gd name="T20" fmla="*/ 514 w 562"/>
                <a:gd name="T21" fmla="*/ 161 h 428"/>
                <a:gd name="T22" fmla="*/ 524 w 562"/>
                <a:gd name="T23" fmla="*/ 182 h 428"/>
                <a:gd name="T24" fmla="*/ 529 w 562"/>
                <a:gd name="T25" fmla="*/ 202 h 428"/>
                <a:gd name="T26" fmla="*/ 538 w 562"/>
                <a:gd name="T27" fmla="*/ 266 h 428"/>
                <a:gd name="T28" fmla="*/ 552 w 562"/>
                <a:gd name="T29" fmla="*/ 352 h 428"/>
                <a:gd name="T30" fmla="*/ 561 w 562"/>
                <a:gd name="T31" fmla="*/ 417 h 428"/>
                <a:gd name="T32" fmla="*/ 556 w 562"/>
                <a:gd name="T33" fmla="*/ 426 h 428"/>
                <a:gd name="T34" fmla="*/ 546 w 562"/>
                <a:gd name="T35" fmla="*/ 414 h 428"/>
                <a:gd name="T36" fmla="*/ 530 w 562"/>
                <a:gd name="T37" fmla="*/ 285 h 428"/>
                <a:gd name="T38" fmla="*/ 523 w 562"/>
                <a:gd name="T39" fmla="*/ 243 h 428"/>
                <a:gd name="T40" fmla="*/ 513 w 562"/>
                <a:gd name="T41" fmla="*/ 201 h 428"/>
                <a:gd name="T42" fmla="*/ 498 w 562"/>
                <a:gd name="T43" fmla="*/ 165 h 428"/>
                <a:gd name="T44" fmla="*/ 477 w 562"/>
                <a:gd name="T45" fmla="*/ 136 h 428"/>
                <a:gd name="T46" fmla="*/ 460 w 562"/>
                <a:gd name="T47" fmla="*/ 122 h 428"/>
                <a:gd name="T48" fmla="*/ 423 w 562"/>
                <a:gd name="T49" fmla="*/ 91 h 428"/>
                <a:gd name="T50" fmla="*/ 384 w 562"/>
                <a:gd name="T51" fmla="*/ 59 h 428"/>
                <a:gd name="T52" fmla="*/ 364 w 562"/>
                <a:gd name="T53" fmla="*/ 40 h 428"/>
                <a:gd name="T54" fmla="*/ 338 w 562"/>
                <a:gd name="T55" fmla="*/ 55 h 428"/>
                <a:gd name="T56" fmla="*/ 304 w 562"/>
                <a:gd name="T57" fmla="*/ 63 h 428"/>
                <a:gd name="T58" fmla="*/ 274 w 562"/>
                <a:gd name="T59" fmla="*/ 66 h 428"/>
                <a:gd name="T60" fmla="*/ 262 w 562"/>
                <a:gd name="T61" fmla="*/ 67 h 428"/>
                <a:gd name="T62" fmla="*/ 224 w 562"/>
                <a:gd name="T63" fmla="*/ 59 h 428"/>
                <a:gd name="T64" fmla="*/ 200 w 562"/>
                <a:gd name="T65" fmla="*/ 48 h 428"/>
                <a:gd name="T66" fmla="*/ 185 w 562"/>
                <a:gd name="T67" fmla="*/ 35 h 428"/>
                <a:gd name="T68" fmla="*/ 167 w 562"/>
                <a:gd name="T69" fmla="*/ 16 h 428"/>
                <a:gd name="T70" fmla="*/ 140 w 562"/>
                <a:gd name="T71" fmla="*/ 44 h 428"/>
                <a:gd name="T72" fmla="*/ 97 w 562"/>
                <a:gd name="T73" fmla="*/ 64 h 428"/>
                <a:gd name="T74" fmla="*/ 50 w 562"/>
                <a:gd name="T75" fmla="*/ 83 h 428"/>
                <a:gd name="T76" fmla="*/ 11 w 562"/>
                <a:gd name="T77" fmla="*/ 112 h 428"/>
                <a:gd name="T78" fmla="*/ 6 w 562"/>
                <a:gd name="T79" fmla="*/ 113 h 428"/>
                <a:gd name="T80" fmla="*/ 0 w 562"/>
                <a:gd name="T81" fmla="*/ 112 h 428"/>
                <a:gd name="T82" fmla="*/ 7 w 562"/>
                <a:gd name="T83" fmla="*/ 97 h 428"/>
                <a:gd name="T84" fmla="*/ 18 w 562"/>
                <a:gd name="T85" fmla="*/ 87 h 428"/>
                <a:gd name="T86" fmla="*/ 31 w 562"/>
                <a:gd name="T87" fmla="*/ 78 h 428"/>
                <a:gd name="T88" fmla="*/ 44 w 562"/>
                <a:gd name="T89" fmla="*/ 69 h 428"/>
                <a:gd name="T90" fmla="*/ 75 w 562"/>
                <a:gd name="T91" fmla="*/ 55 h 428"/>
                <a:gd name="T92" fmla="*/ 110 w 562"/>
                <a:gd name="T93" fmla="*/ 42 h 428"/>
                <a:gd name="T94" fmla="*/ 141 w 562"/>
                <a:gd name="T95" fmla="*/ 25 h 428"/>
                <a:gd name="T96" fmla="*/ 165 w 562"/>
                <a:gd name="T97" fmla="*/ 0 h 428"/>
                <a:gd name="T98" fmla="*/ 185 w 562"/>
                <a:gd name="T99" fmla="*/ 20 h 428"/>
                <a:gd name="T100" fmla="*/ 212 w 562"/>
                <a:gd name="T101" fmla="*/ 37 h 428"/>
                <a:gd name="T102" fmla="*/ 252 w 562"/>
                <a:gd name="T103" fmla="*/ 45 h 428"/>
                <a:gd name="T104" fmla="*/ 315 w 562"/>
                <a:gd name="T105" fmla="*/ 45 h 4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428"/>
                <a:gd name="T161" fmla="*/ 562 w 562"/>
                <a:gd name="T162" fmla="*/ 428 h 42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428">
                  <a:moveTo>
                    <a:pt x="315" y="45"/>
                  </a:moveTo>
                  <a:lnTo>
                    <a:pt x="321" y="44"/>
                  </a:lnTo>
                  <a:lnTo>
                    <a:pt x="327" y="42"/>
                  </a:lnTo>
                  <a:lnTo>
                    <a:pt x="333" y="40"/>
                  </a:lnTo>
                  <a:lnTo>
                    <a:pt x="340" y="37"/>
                  </a:lnTo>
                  <a:lnTo>
                    <a:pt x="346" y="34"/>
                  </a:lnTo>
                  <a:lnTo>
                    <a:pt x="352" y="30"/>
                  </a:lnTo>
                  <a:lnTo>
                    <a:pt x="357" y="27"/>
                  </a:lnTo>
                  <a:lnTo>
                    <a:pt x="362" y="22"/>
                  </a:lnTo>
                  <a:lnTo>
                    <a:pt x="371" y="25"/>
                  </a:lnTo>
                  <a:lnTo>
                    <a:pt x="385" y="36"/>
                  </a:lnTo>
                  <a:lnTo>
                    <a:pt x="404" y="50"/>
                  </a:lnTo>
                  <a:lnTo>
                    <a:pt x="426" y="68"/>
                  </a:lnTo>
                  <a:lnTo>
                    <a:pt x="447" y="85"/>
                  </a:lnTo>
                  <a:lnTo>
                    <a:pt x="464" y="99"/>
                  </a:lnTo>
                  <a:lnTo>
                    <a:pt x="477" y="110"/>
                  </a:lnTo>
                  <a:lnTo>
                    <a:pt x="482" y="114"/>
                  </a:lnTo>
                  <a:lnTo>
                    <a:pt x="489" y="122"/>
                  </a:lnTo>
                  <a:lnTo>
                    <a:pt x="497" y="132"/>
                  </a:lnTo>
                  <a:lnTo>
                    <a:pt x="503" y="141"/>
                  </a:lnTo>
                  <a:lnTo>
                    <a:pt x="509" y="150"/>
                  </a:lnTo>
                  <a:lnTo>
                    <a:pt x="514" y="161"/>
                  </a:lnTo>
                  <a:lnTo>
                    <a:pt x="520" y="171"/>
                  </a:lnTo>
                  <a:lnTo>
                    <a:pt x="524" y="182"/>
                  </a:lnTo>
                  <a:lnTo>
                    <a:pt x="528" y="192"/>
                  </a:lnTo>
                  <a:lnTo>
                    <a:pt x="529" y="202"/>
                  </a:lnTo>
                  <a:lnTo>
                    <a:pt x="533" y="228"/>
                  </a:lnTo>
                  <a:lnTo>
                    <a:pt x="538" y="266"/>
                  </a:lnTo>
                  <a:lnTo>
                    <a:pt x="546" y="309"/>
                  </a:lnTo>
                  <a:lnTo>
                    <a:pt x="552" y="352"/>
                  </a:lnTo>
                  <a:lnTo>
                    <a:pt x="557" y="390"/>
                  </a:lnTo>
                  <a:lnTo>
                    <a:pt x="561" y="417"/>
                  </a:lnTo>
                  <a:lnTo>
                    <a:pt x="562" y="428"/>
                  </a:lnTo>
                  <a:lnTo>
                    <a:pt x="556" y="426"/>
                  </a:lnTo>
                  <a:lnTo>
                    <a:pt x="551" y="421"/>
                  </a:lnTo>
                  <a:lnTo>
                    <a:pt x="546" y="414"/>
                  </a:lnTo>
                  <a:lnTo>
                    <a:pt x="541" y="408"/>
                  </a:lnTo>
                  <a:lnTo>
                    <a:pt x="530" y="285"/>
                  </a:lnTo>
                  <a:lnTo>
                    <a:pt x="527" y="264"/>
                  </a:lnTo>
                  <a:lnTo>
                    <a:pt x="523" y="243"/>
                  </a:lnTo>
                  <a:lnTo>
                    <a:pt x="519" y="221"/>
                  </a:lnTo>
                  <a:lnTo>
                    <a:pt x="513" y="201"/>
                  </a:lnTo>
                  <a:lnTo>
                    <a:pt x="506" y="182"/>
                  </a:lnTo>
                  <a:lnTo>
                    <a:pt x="498" y="165"/>
                  </a:lnTo>
                  <a:lnTo>
                    <a:pt x="488" y="149"/>
                  </a:lnTo>
                  <a:lnTo>
                    <a:pt x="477" y="136"/>
                  </a:lnTo>
                  <a:lnTo>
                    <a:pt x="473" y="132"/>
                  </a:lnTo>
                  <a:lnTo>
                    <a:pt x="460" y="122"/>
                  </a:lnTo>
                  <a:lnTo>
                    <a:pt x="443" y="108"/>
                  </a:lnTo>
                  <a:lnTo>
                    <a:pt x="423" y="91"/>
                  </a:lnTo>
                  <a:lnTo>
                    <a:pt x="402" y="74"/>
                  </a:lnTo>
                  <a:lnTo>
                    <a:pt x="384" y="59"/>
                  </a:lnTo>
                  <a:lnTo>
                    <a:pt x="370" y="47"/>
                  </a:lnTo>
                  <a:lnTo>
                    <a:pt x="364" y="40"/>
                  </a:lnTo>
                  <a:lnTo>
                    <a:pt x="352" y="48"/>
                  </a:lnTo>
                  <a:lnTo>
                    <a:pt x="338" y="55"/>
                  </a:lnTo>
                  <a:lnTo>
                    <a:pt x="321" y="60"/>
                  </a:lnTo>
                  <a:lnTo>
                    <a:pt x="304" y="63"/>
                  </a:lnTo>
                  <a:lnTo>
                    <a:pt x="288" y="65"/>
                  </a:lnTo>
                  <a:lnTo>
                    <a:pt x="274" y="66"/>
                  </a:lnTo>
                  <a:lnTo>
                    <a:pt x="265" y="67"/>
                  </a:lnTo>
                  <a:lnTo>
                    <a:pt x="262" y="67"/>
                  </a:lnTo>
                  <a:lnTo>
                    <a:pt x="241" y="63"/>
                  </a:lnTo>
                  <a:lnTo>
                    <a:pt x="224" y="59"/>
                  </a:lnTo>
                  <a:lnTo>
                    <a:pt x="211" y="55"/>
                  </a:lnTo>
                  <a:lnTo>
                    <a:pt x="200" y="48"/>
                  </a:lnTo>
                  <a:lnTo>
                    <a:pt x="192" y="42"/>
                  </a:lnTo>
                  <a:lnTo>
                    <a:pt x="185" y="35"/>
                  </a:lnTo>
                  <a:lnTo>
                    <a:pt x="176" y="25"/>
                  </a:lnTo>
                  <a:lnTo>
                    <a:pt x="167" y="16"/>
                  </a:lnTo>
                  <a:lnTo>
                    <a:pt x="157" y="32"/>
                  </a:lnTo>
                  <a:lnTo>
                    <a:pt x="140" y="44"/>
                  </a:lnTo>
                  <a:lnTo>
                    <a:pt x="120" y="55"/>
                  </a:lnTo>
                  <a:lnTo>
                    <a:pt x="97" y="64"/>
                  </a:lnTo>
                  <a:lnTo>
                    <a:pt x="73" y="72"/>
                  </a:lnTo>
                  <a:lnTo>
                    <a:pt x="50" y="83"/>
                  </a:lnTo>
                  <a:lnTo>
                    <a:pt x="29" y="95"/>
                  </a:lnTo>
                  <a:lnTo>
                    <a:pt x="11" y="112"/>
                  </a:lnTo>
                  <a:lnTo>
                    <a:pt x="8" y="113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0" y="112"/>
                  </a:lnTo>
                  <a:lnTo>
                    <a:pt x="3" y="105"/>
                  </a:lnTo>
                  <a:lnTo>
                    <a:pt x="7" y="97"/>
                  </a:lnTo>
                  <a:lnTo>
                    <a:pt x="12" y="92"/>
                  </a:lnTo>
                  <a:lnTo>
                    <a:pt x="18" y="87"/>
                  </a:lnTo>
                  <a:lnTo>
                    <a:pt x="24" y="82"/>
                  </a:lnTo>
                  <a:lnTo>
                    <a:pt x="31" y="78"/>
                  </a:lnTo>
                  <a:lnTo>
                    <a:pt x="38" y="73"/>
                  </a:lnTo>
                  <a:lnTo>
                    <a:pt x="44" y="69"/>
                  </a:lnTo>
                  <a:lnTo>
                    <a:pt x="59" y="61"/>
                  </a:lnTo>
                  <a:lnTo>
                    <a:pt x="75" y="55"/>
                  </a:lnTo>
                  <a:lnTo>
                    <a:pt x="92" y="48"/>
                  </a:lnTo>
                  <a:lnTo>
                    <a:pt x="110" y="42"/>
                  </a:lnTo>
                  <a:lnTo>
                    <a:pt x="125" y="35"/>
                  </a:lnTo>
                  <a:lnTo>
                    <a:pt x="141" y="25"/>
                  </a:lnTo>
                  <a:lnTo>
                    <a:pt x="154" y="15"/>
                  </a:lnTo>
                  <a:lnTo>
                    <a:pt x="165" y="0"/>
                  </a:lnTo>
                  <a:lnTo>
                    <a:pt x="174" y="11"/>
                  </a:lnTo>
                  <a:lnTo>
                    <a:pt x="185" y="20"/>
                  </a:lnTo>
                  <a:lnTo>
                    <a:pt x="196" y="30"/>
                  </a:lnTo>
                  <a:lnTo>
                    <a:pt x="212" y="37"/>
                  </a:lnTo>
                  <a:lnTo>
                    <a:pt x="229" y="42"/>
                  </a:lnTo>
                  <a:lnTo>
                    <a:pt x="252" y="45"/>
                  </a:lnTo>
                  <a:lnTo>
                    <a:pt x="280" y="47"/>
                  </a:lnTo>
                  <a:lnTo>
                    <a:pt x="31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52" name="Freeform 65"/>
            <p:cNvSpPr>
              <a:spLocks/>
            </p:cNvSpPr>
            <p:nvPr/>
          </p:nvSpPr>
          <p:spPr bwMode="auto">
            <a:xfrm>
              <a:off x="3841" y="2194"/>
              <a:ext cx="58" cy="231"/>
            </a:xfrm>
            <a:custGeom>
              <a:avLst/>
              <a:gdLst>
                <a:gd name="T0" fmla="*/ 22 w 58"/>
                <a:gd name="T1" fmla="*/ 0 h 231"/>
                <a:gd name="T2" fmla="*/ 18 w 58"/>
                <a:gd name="T3" fmla="*/ 18 h 231"/>
                <a:gd name="T4" fmla="*/ 16 w 58"/>
                <a:gd name="T5" fmla="*/ 45 h 231"/>
                <a:gd name="T6" fmla="*/ 16 w 58"/>
                <a:gd name="T7" fmla="*/ 70 h 231"/>
                <a:gd name="T8" fmla="*/ 16 w 58"/>
                <a:gd name="T9" fmla="*/ 80 h 231"/>
                <a:gd name="T10" fmla="*/ 19 w 58"/>
                <a:gd name="T11" fmla="*/ 90 h 231"/>
                <a:gd name="T12" fmla="*/ 22 w 58"/>
                <a:gd name="T13" fmla="*/ 100 h 231"/>
                <a:gd name="T14" fmla="*/ 26 w 58"/>
                <a:gd name="T15" fmla="*/ 109 h 231"/>
                <a:gd name="T16" fmla="*/ 31 w 58"/>
                <a:gd name="T17" fmla="*/ 119 h 231"/>
                <a:gd name="T18" fmla="*/ 35 w 58"/>
                <a:gd name="T19" fmla="*/ 128 h 231"/>
                <a:gd name="T20" fmla="*/ 42 w 58"/>
                <a:gd name="T21" fmla="*/ 136 h 231"/>
                <a:gd name="T22" fmla="*/ 47 w 58"/>
                <a:gd name="T23" fmla="*/ 145 h 231"/>
                <a:gd name="T24" fmla="*/ 53 w 58"/>
                <a:gd name="T25" fmla="*/ 154 h 231"/>
                <a:gd name="T26" fmla="*/ 57 w 58"/>
                <a:gd name="T27" fmla="*/ 168 h 231"/>
                <a:gd name="T28" fmla="*/ 58 w 58"/>
                <a:gd name="T29" fmla="*/ 183 h 231"/>
                <a:gd name="T30" fmla="*/ 55 w 58"/>
                <a:gd name="T31" fmla="*/ 198 h 231"/>
                <a:gd name="T32" fmla="*/ 50 w 58"/>
                <a:gd name="T33" fmla="*/ 211 h 231"/>
                <a:gd name="T34" fmla="*/ 44 w 58"/>
                <a:gd name="T35" fmla="*/ 218 h 231"/>
                <a:gd name="T36" fmla="*/ 37 w 58"/>
                <a:gd name="T37" fmla="*/ 226 h 231"/>
                <a:gd name="T38" fmla="*/ 31 w 58"/>
                <a:gd name="T39" fmla="*/ 231 h 231"/>
                <a:gd name="T40" fmla="*/ 22 w 58"/>
                <a:gd name="T41" fmla="*/ 231 h 231"/>
                <a:gd name="T42" fmla="*/ 24 w 58"/>
                <a:gd name="T43" fmla="*/ 227 h 231"/>
                <a:gd name="T44" fmla="*/ 30 w 58"/>
                <a:gd name="T45" fmla="*/ 217 h 231"/>
                <a:gd name="T46" fmla="*/ 36 w 58"/>
                <a:gd name="T47" fmla="*/ 206 h 231"/>
                <a:gd name="T48" fmla="*/ 41 w 58"/>
                <a:gd name="T49" fmla="*/ 196 h 231"/>
                <a:gd name="T50" fmla="*/ 41 w 58"/>
                <a:gd name="T51" fmla="*/ 180 h 231"/>
                <a:gd name="T52" fmla="*/ 38 w 58"/>
                <a:gd name="T53" fmla="*/ 166 h 231"/>
                <a:gd name="T54" fmla="*/ 33 w 58"/>
                <a:gd name="T55" fmla="*/ 153 h 231"/>
                <a:gd name="T56" fmla="*/ 27 w 58"/>
                <a:gd name="T57" fmla="*/ 140 h 231"/>
                <a:gd name="T58" fmla="*/ 20 w 58"/>
                <a:gd name="T59" fmla="*/ 129 h 231"/>
                <a:gd name="T60" fmla="*/ 12 w 58"/>
                <a:gd name="T61" fmla="*/ 116 h 231"/>
                <a:gd name="T62" fmla="*/ 7 w 58"/>
                <a:gd name="T63" fmla="*/ 103 h 231"/>
                <a:gd name="T64" fmla="*/ 3 w 58"/>
                <a:gd name="T65" fmla="*/ 89 h 231"/>
                <a:gd name="T66" fmla="*/ 0 w 58"/>
                <a:gd name="T67" fmla="*/ 78 h 231"/>
                <a:gd name="T68" fmla="*/ 0 w 58"/>
                <a:gd name="T69" fmla="*/ 63 h 231"/>
                <a:gd name="T70" fmla="*/ 2 w 58"/>
                <a:gd name="T71" fmla="*/ 48 h 231"/>
                <a:gd name="T72" fmla="*/ 5 w 58"/>
                <a:gd name="T73" fmla="*/ 32 h 231"/>
                <a:gd name="T74" fmla="*/ 10 w 58"/>
                <a:gd name="T75" fmla="*/ 19 h 231"/>
                <a:gd name="T76" fmla="*/ 15 w 58"/>
                <a:gd name="T77" fmla="*/ 8 h 231"/>
                <a:gd name="T78" fmla="*/ 19 w 58"/>
                <a:gd name="T79" fmla="*/ 1 h 231"/>
                <a:gd name="T80" fmla="*/ 22 w 58"/>
                <a:gd name="T81" fmla="*/ 0 h 2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8"/>
                <a:gd name="T124" fmla="*/ 0 h 231"/>
                <a:gd name="T125" fmla="*/ 58 w 58"/>
                <a:gd name="T126" fmla="*/ 231 h 23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8" h="231">
                  <a:moveTo>
                    <a:pt x="22" y="0"/>
                  </a:moveTo>
                  <a:lnTo>
                    <a:pt x="18" y="18"/>
                  </a:lnTo>
                  <a:lnTo>
                    <a:pt x="16" y="45"/>
                  </a:lnTo>
                  <a:lnTo>
                    <a:pt x="16" y="70"/>
                  </a:lnTo>
                  <a:lnTo>
                    <a:pt x="16" y="80"/>
                  </a:lnTo>
                  <a:lnTo>
                    <a:pt x="19" y="90"/>
                  </a:lnTo>
                  <a:lnTo>
                    <a:pt x="22" y="100"/>
                  </a:lnTo>
                  <a:lnTo>
                    <a:pt x="26" y="109"/>
                  </a:lnTo>
                  <a:lnTo>
                    <a:pt x="31" y="119"/>
                  </a:lnTo>
                  <a:lnTo>
                    <a:pt x="35" y="128"/>
                  </a:lnTo>
                  <a:lnTo>
                    <a:pt x="42" y="136"/>
                  </a:lnTo>
                  <a:lnTo>
                    <a:pt x="47" y="145"/>
                  </a:lnTo>
                  <a:lnTo>
                    <a:pt x="53" y="154"/>
                  </a:lnTo>
                  <a:lnTo>
                    <a:pt x="57" y="168"/>
                  </a:lnTo>
                  <a:lnTo>
                    <a:pt x="58" y="183"/>
                  </a:lnTo>
                  <a:lnTo>
                    <a:pt x="55" y="198"/>
                  </a:lnTo>
                  <a:lnTo>
                    <a:pt x="50" y="211"/>
                  </a:lnTo>
                  <a:lnTo>
                    <a:pt x="44" y="218"/>
                  </a:lnTo>
                  <a:lnTo>
                    <a:pt x="37" y="226"/>
                  </a:lnTo>
                  <a:lnTo>
                    <a:pt x="31" y="231"/>
                  </a:lnTo>
                  <a:lnTo>
                    <a:pt x="22" y="231"/>
                  </a:lnTo>
                  <a:lnTo>
                    <a:pt x="24" y="227"/>
                  </a:lnTo>
                  <a:lnTo>
                    <a:pt x="30" y="217"/>
                  </a:lnTo>
                  <a:lnTo>
                    <a:pt x="36" y="206"/>
                  </a:lnTo>
                  <a:lnTo>
                    <a:pt x="41" y="196"/>
                  </a:lnTo>
                  <a:lnTo>
                    <a:pt x="41" y="180"/>
                  </a:lnTo>
                  <a:lnTo>
                    <a:pt x="38" y="166"/>
                  </a:lnTo>
                  <a:lnTo>
                    <a:pt x="33" y="153"/>
                  </a:lnTo>
                  <a:lnTo>
                    <a:pt x="27" y="140"/>
                  </a:lnTo>
                  <a:lnTo>
                    <a:pt x="20" y="129"/>
                  </a:lnTo>
                  <a:lnTo>
                    <a:pt x="12" y="116"/>
                  </a:lnTo>
                  <a:lnTo>
                    <a:pt x="7" y="103"/>
                  </a:lnTo>
                  <a:lnTo>
                    <a:pt x="3" y="89"/>
                  </a:lnTo>
                  <a:lnTo>
                    <a:pt x="0" y="78"/>
                  </a:lnTo>
                  <a:lnTo>
                    <a:pt x="0" y="63"/>
                  </a:lnTo>
                  <a:lnTo>
                    <a:pt x="2" y="48"/>
                  </a:lnTo>
                  <a:lnTo>
                    <a:pt x="5" y="32"/>
                  </a:lnTo>
                  <a:lnTo>
                    <a:pt x="10" y="19"/>
                  </a:lnTo>
                  <a:lnTo>
                    <a:pt x="15" y="8"/>
                  </a:lnTo>
                  <a:lnTo>
                    <a:pt x="19" y="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53" name="Freeform 66"/>
            <p:cNvSpPr>
              <a:spLocks/>
            </p:cNvSpPr>
            <p:nvPr/>
          </p:nvSpPr>
          <p:spPr bwMode="auto">
            <a:xfrm>
              <a:off x="4270" y="2188"/>
              <a:ext cx="86" cy="73"/>
            </a:xfrm>
            <a:custGeom>
              <a:avLst/>
              <a:gdLst>
                <a:gd name="T0" fmla="*/ 85 w 86"/>
                <a:gd name="T1" fmla="*/ 9 h 73"/>
                <a:gd name="T2" fmla="*/ 86 w 86"/>
                <a:gd name="T3" fmla="*/ 24 h 73"/>
                <a:gd name="T4" fmla="*/ 79 w 86"/>
                <a:gd name="T5" fmla="*/ 39 h 73"/>
                <a:gd name="T6" fmla="*/ 69 w 86"/>
                <a:gd name="T7" fmla="*/ 53 h 73"/>
                <a:gd name="T8" fmla="*/ 64 w 86"/>
                <a:gd name="T9" fmla="*/ 58 h 73"/>
                <a:gd name="T10" fmla="*/ 63 w 86"/>
                <a:gd name="T11" fmla="*/ 53 h 73"/>
                <a:gd name="T12" fmla="*/ 67 w 86"/>
                <a:gd name="T13" fmla="*/ 41 h 73"/>
                <a:gd name="T14" fmla="*/ 72 w 86"/>
                <a:gd name="T15" fmla="*/ 29 h 73"/>
                <a:gd name="T16" fmla="*/ 74 w 86"/>
                <a:gd name="T17" fmla="*/ 20 h 73"/>
                <a:gd name="T18" fmla="*/ 68 w 86"/>
                <a:gd name="T19" fmla="*/ 17 h 73"/>
                <a:gd name="T20" fmla="*/ 61 w 86"/>
                <a:gd name="T21" fmla="*/ 15 h 73"/>
                <a:gd name="T22" fmla="*/ 55 w 86"/>
                <a:gd name="T23" fmla="*/ 14 h 73"/>
                <a:gd name="T24" fmla="*/ 52 w 86"/>
                <a:gd name="T25" fmla="*/ 13 h 73"/>
                <a:gd name="T26" fmla="*/ 60 w 86"/>
                <a:gd name="T27" fmla="*/ 27 h 73"/>
                <a:gd name="T28" fmla="*/ 58 w 86"/>
                <a:gd name="T29" fmla="*/ 41 h 73"/>
                <a:gd name="T30" fmla="*/ 52 w 86"/>
                <a:gd name="T31" fmla="*/ 57 h 73"/>
                <a:gd name="T32" fmla="*/ 48 w 86"/>
                <a:gd name="T33" fmla="*/ 71 h 73"/>
                <a:gd name="T34" fmla="*/ 46 w 86"/>
                <a:gd name="T35" fmla="*/ 73 h 73"/>
                <a:gd name="T36" fmla="*/ 44 w 86"/>
                <a:gd name="T37" fmla="*/ 73 h 73"/>
                <a:gd name="T38" fmla="*/ 41 w 86"/>
                <a:gd name="T39" fmla="*/ 71 h 73"/>
                <a:gd name="T40" fmla="*/ 40 w 86"/>
                <a:gd name="T41" fmla="*/ 69 h 73"/>
                <a:gd name="T42" fmla="*/ 42 w 86"/>
                <a:gd name="T43" fmla="*/ 55 h 73"/>
                <a:gd name="T44" fmla="*/ 47 w 86"/>
                <a:gd name="T45" fmla="*/ 39 h 73"/>
                <a:gd name="T46" fmla="*/ 47 w 86"/>
                <a:gd name="T47" fmla="*/ 25 h 73"/>
                <a:gd name="T48" fmla="*/ 34 w 86"/>
                <a:gd name="T49" fmla="*/ 17 h 73"/>
                <a:gd name="T50" fmla="*/ 30 w 86"/>
                <a:gd name="T51" fmla="*/ 16 h 73"/>
                <a:gd name="T52" fmla="*/ 25 w 86"/>
                <a:gd name="T53" fmla="*/ 15 h 73"/>
                <a:gd name="T54" fmla="*/ 18 w 86"/>
                <a:gd name="T55" fmla="*/ 13 h 73"/>
                <a:gd name="T56" fmla="*/ 13 w 86"/>
                <a:gd name="T57" fmla="*/ 11 h 73"/>
                <a:gd name="T58" fmla="*/ 8 w 86"/>
                <a:gd name="T59" fmla="*/ 9 h 73"/>
                <a:gd name="T60" fmla="*/ 4 w 86"/>
                <a:gd name="T61" fmla="*/ 7 h 73"/>
                <a:gd name="T62" fmla="*/ 1 w 86"/>
                <a:gd name="T63" fmla="*/ 5 h 73"/>
                <a:gd name="T64" fmla="*/ 0 w 86"/>
                <a:gd name="T65" fmla="*/ 5 h 73"/>
                <a:gd name="T66" fmla="*/ 5 w 86"/>
                <a:gd name="T67" fmla="*/ 4 h 73"/>
                <a:gd name="T68" fmla="*/ 10 w 86"/>
                <a:gd name="T69" fmla="*/ 3 h 73"/>
                <a:gd name="T70" fmla="*/ 17 w 86"/>
                <a:gd name="T71" fmla="*/ 2 h 73"/>
                <a:gd name="T72" fmla="*/ 25 w 86"/>
                <a:gd name="T73" fmla="*/ 1 h 73"/>
                <a:gd name="T74" fmla="*/ 32 w 86"/>
                <a:gd name="T75" fmla="*/ 0 h 73"/>
                <a:gd name="T76" fmla="*/ 38 w 86"/>
                <a:gd name="T77" fmla="*/ 0 h 73"/>
                <a:gd name="T78" fmla="*/ 43 w 86"/>
                <a:gd name="T79" fmla="*/ 0 h 73"/>
                <a:gd name="T80" fmla="*/ 47 w 86"/>
                <a:gd name="T81" fmla="*/ 0 h 73"/>
                <a:gd name="T82" fmla="*/ 54 w 86"/>
                <a:gd name="T83" fmla="*/ 1 h 73"/>
                <a:gd name="T84" fmla="*/ 59 w 86"/>
                <a:gd name="T85" fmla="*/ 2 h 73"/>
                <a:gd name="T86" fmla="*/ 64 w 86"/>
                <a:gd name="T87" fmla="*/ 3 h 73"/>
                <a:gd name="T88" fmla="*/ 69 w 86"/>
                <a:gd name="T89" fmla="*/ 4 h 73"/>
                <a:gd name="T90" fmla="*/ 73 w 86"/>
                <a:gd name="T91" fmla="*/ 5 h 73"/>
                <a:gd name="T92" fmla="*/ 78 w 86"/>
                <a:gd name="T93" fmla="*/ 6 h 73"/>
                <a:gd name="T94" fmla="*/ 82 w 86"/>
                <a:gd name="T95" fmla="*/ 7 h 73"/>
                <a:gd name="T96" fmla="*/ 85 w 86"/>
                <a:gd name="T97" fmla="*/ 9 h 7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6"/>
                <a:gd name="T148" fmla="*/ 0 h 73"/>
                <a:gd name="T149" fmla="*/ 86 w 86"/>
                <a:gd name="T150" fmla="*/ 73 h 7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6" h="73">
                  <a:moveTo>
                    <a:pt x="85" y="9"/>
                  </a:moveTo>
                  <a:lnTo>
                    <a:pt x="86" y="24"/>
                  </a:lnTo>
                  <a:lnTo>
                    <a:pt x="79" y="39"/>
                  </a:lnTo>
                  <a:lnTo>
                    <a:pt x="69" y="53"/>
                  </a:lnTo>
                  <a:lnTo>
                    <a:pt x="64" y="58"/>
                  </a:lnTo>
                  <a:lnTo>
                    <a:pt x="63" y="53"/>
                  </a:lnTo>
                  <a:lnTo>
                    <a:pt x="67" y="41"/>
                  </a:lnTo>
                  <a:lnTo>
                    <a:pt x="72" y="29"/>
                  </a:lnTo>
                  <a:lnTo>
                    <a:pt x="74" y="20"/>
                  </a:lnTo>
                  <a:lnTo>
                    <a:pt x="68" y="17"/>
                  </a:lnTo>
                  <a:lnTo>
                    <a:pt x="61" y="15"/>
                  </a:lnTo>
                  <a:lnTo>
                    <a:pt x="55" y="14"/>
                  </a:lnTo>
                  <a:lnTo>
                    <a:pt x="52" y="13"/>
                  </a:lnTo>
                  <a:lnTo>
                    <a:pt x="60" y="27"/>
                  </a:lnTo>
                  <a:lnTo>
                    <a:pt x="58" y="41"/>
                  </a:lnTo>
                  <a:lnTo>
                    <a:pt x="52" y="57"/>
                  </a:lnTo>
                  <a:lnTo>
                    <a:pt x="48" y="71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1" y="71"/>
                  </a:lnTo>
                  <a:lnTo>
                    <a:pt x="40" y="69"/>
                  </a:lnTo>
                  <a:lnTo>
                    <a:pt x="42" y="55"/>
                  </a:lnTo>
                  <a:lnTo>
                    <a:pt x="47" y="39"/>
                  </a:lnTo>
                  <a:lnTo>
                    <a:pt x="47" y="25"/>
                  </a:lnTo>
                  <a:lnTo>
                    <a:pt x="34" y="17"/>
                  </a:lnTo>
                  <a:lnTo>
                    <a:pt x="30" y="16"/>
                  </a:lnTo>
                  <a:lnTo>
                    <a:pt x="25" y="15"/>
                  </a:lnTo>
                  <a:lnTo>
                    <a:pt x="18" y="13"/>
                  </a:lnTo>
                  <a:lnTo>
                    <a:pt x="13" y="11"/>
                  </a:lnTo>
                  <a:lnTo>
                    <a:pt x="8" y="9"/>
                  </a:lnTo>
                  <a:lnTo>
                    <a:pt x="4" y="7"/>
                  </a:lnTo>
                  <a:lnTo>
                    <a:pt x="1" y="5"/>
                  </a:lnTo>
                  <a:lnTo>
                    <a:pt x="0" y="5"/>
                  </a:lnTo>
                  <a:lnTo>
                    <a:pt x="5" y="4"/>
                  </a:lnTo>
                  <a:lnTo>
                    <a:pt x="10" y="3"/>
                  </a:lnTo>
                  <a:lnTo>
                    <a:pt x="17" y="2"/>
                  </a:lnTo>
                  <a:lnTo>
                    <a:pt x="25" y="1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4" y="1"/>
                  </a:lnTo>
                  <a:lnTo>
                    <a:pt x="59" y="2"/>
                  </a:lnTo>
                  <a:lnTo>
                    <a:pt x="64" y="3"/>
                  </a:lnTo>
                  <a:lnTo>
                    <a:pt x="69" y="4"/>
                  </a:lnTo>
                  <a:lnTo>
                    <a:pt x="73" y="5"/>
                  </a:lnTo>
                  <a:lnTo>
                    <a:pt x="78" y="6"/>
                  </a:lnTo>
                  <a:lnTo>
                    <a:pt x="82" y="7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54" name="Freeform 67"/>
            <p:cNvSpPr>
              <a:spLocks/>
            </p:cNvSpPr>
            <p:nvPr/>
          </p:nvSpPr>
          <p:spPr bwMode="auto">
            <a:xfrm>
              <a:off x="4238" y="2193"/>
              <a:ext cx="68" cy="114"/>
            </a:xfrm>
            <a:custGeom>
              <a:avLst/>
              <a:gdLst>
                <a:gd name="T0" fmla="*/ 68 w 68"/>
                <a:gd name="T1" fmla="*/ 28 h 114"/>
                <a:gd name="T2" fmla="*/ 67 w 68"/>
                <a:gd name="T3" fmla="*/ 50 h 114"/>
                <a:gd name="T4" fmla="*/ 62 w 68"/>
                <a:gd name="T5" fmla="*/ 76 h 114"/>
                <a:gd name="T6" fmla="*/ 54 w 68"/>
                <a:gd name="T7" fmla="*/ 100 h 114"/>
                <a:gd name="T8" fmla="*/ 46 w 68"/>
                <a:gd name="T9" fmla="*/ 114 h 114"/>
                <a:gd name="T10" fmla="*/ 44 w 68"/>
                <a:gd name="T11" fmla="*/ 108 h 114"/>
                <a:gd name="T12" fmla="*/ 44 w 68"/>
                <a:gd name="T13" fmla="*/ 102 h 114"/>
                <a:gd name="T14" fmla="*/ 45 w 68"/>
                <a:gd name="T15" fmla="*/ 96 h 114"/>
                <a:gd name="T16" fmla="*/ 46 w 68"/>
                <a:gd name="T17" fmla="*/ 89 h 114"/>
                <a:gd name="T18" fmla="*/ 49 w 68"/>
                <a:gd name="T19" fmla="*/ 75 h 114"/>
                <a:gd name="T20" fmla="*/ 51 w 68"/>
                <a:gd name="T21" fmla="*/ 60 h 114"/>
                <a:gd name="T22" fmla="*/ 53 w 68"/>
                <a:gd name="T23" fmla="*/ 47 h 114"/>
                <a:gd name="T24" fmla="*/ 58 w 68"/>
                <a:gd name="T25" fmla="*/ 32 h 114"/>
                <a:gd name="T26" fmla="*/ 50 w 68"/>
                <a:gd name="T27" fmla="*/ 30 h 114"/>
                <a:gd name="T28" fmla="*/ 42 w 68"/>
                <a:gd name="T29" fmla="*/ 27 h 114"/>
                <a:gd name="T30" fmla="*/ 32 w 68"/>
                <a:gd name="T31" fmla="*/ 23 h 114"/>
                <a:gd name="T32" fmla="*/ 21 w 68"/>
                <a:gd name="T33" fmla="*/ 19 h 114"/>
                <a:gd name="T34" fmla="*/ 13 w 68"/>
                <a:gd name="T35" fmla="*/ 13 h 114"/>
                <a:gd name="T36" fmla="*/ 6 w 68"/>
                <a:gd name="T37" fmla="*/ 8 h 114"/>
                <a:gd name="T38" fmla="*/ 1 w 68"/>
                <a:gd name="T39" fmla="*/ 4 h 114"/>
                <a:gd name="T40" fmla="*/ 0 w 68"/>
                <a:gd name="T41" fmla="*/ 0 h 114"/>
                <a:gd name="T42" fmla="*/ 6 w 68"/>
                <a:gd name="T43" fmla="*/ 1 h 114"/>
                <a:gd name="T44" fmla="*/ 13 w 68"/>
                <a:gd name="T45" fmla="*/ 4 h 114"/>
                <a:gd name="T46" fmla="*/ 23 w 68"/>
                <a:gd name="T47" fmla="*/ 7 h 114"/>
                <a:gd name="T48" fmla="*/ 35 w 68"/>
                <a:gd name="T49" fmla="*/ 11 h 114"/>
                <a:gd name="T50" fmla="*/ 46 w 68"/>
                <a:gd name="T51" fmla="*/ 16 h 114"/>
                <a:gd name="T52" fmla="*/ 57 w 68"/>
                <a:gd name="T53" fmla="*/ 21 h 114"/>
                <a:gd name="T54" fmla="*/ 64 w 68"/>
                <a:gd name="T55" fmla="*/ 25 h 114"/>
                <a:gd name="T56" fmla="*/ 68 w 68"/>
                <a:gd name="T57" fmla="*/ 28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8"/>
                <a:gd name="T88" fmla="*/ 0 h 114"/>
                <a:gd name="T89" fmla="*/ 68 w 68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8" h="114">
                  <a:moveTo>
                    <a:pt x="68" y="28"/>
                  </a:moveTo>
                  <a:lnTo>
                    <a:pt x="67" y="50"/>
                  </a:lnTo>
                  <a:lnTo>
                    <a:pt x="62" y="76"/>
                  </a:lnTo>
                  <a:lnTo>
                    <a:pt x="54" y="100"/>
                  </a:lnTo>
                  <a:lnTo>
                    <a:pt x="46" y="114"/>
                  </a:lnTo>
                  <a:lnTo>
                    <a:pt x="44" y="108"/>
                  </a:lnTo>
                  <a:lnTo>
                    <a:pt x="44" y="102"/>
                  </a:lnTo>
                  <a:lnTo>
                    <a:pt x="45" y="96"/>
                  </a:lnTo>
                  <a:lnTo>
                    <a:pt x="46" y="89"/>
                  </a:lnTo>
                  <a:lnTo>
                    <a:pt x="49" y="75"/>
                  </a:lnTo>
                  <a:lnTo>
                    <a:pt x="51" y="60"/>
                  </a:lnTo>
                  <a:lnTo>
                    <a:pt x="53" y="47"/>
                  </a:lnTo>
                  <a:lnTo>
                    <a:pt x="58" y="32"/>
                  </a:lnTo>
                  <a:lnTo>
                    <a:pt x="50" y="30"/>
                  </a:lnTo>
                  <a:lnTo>
                    <a:pt x="42" y="27"/>
                  </a:lnTo>
                  <a:lnTo>
                    <a:pt x="32" y="23"/>
                  </a:lnTo>
                  <a:lnTo>
                    <a:pt x="21" y="19"/>
                  </a:lnTo>
                  <a:lnTo>
                    <a:pt x="13" y="13"/>
                  </a:lnTo>
                  <a:lnTo>
                    <a:pt x="6" y="8"/>
                  </a:lnTo>
                  <a:lnTo>
                    <a:pt x="1" y="4"/>
                  </a:lnTo>
                  <a:lnTo>
                    <a:pt x="0" y="0"/>
                  </a:lnTo>
                  <a:lnTo>
                    <a:pt x="6" y="1"/>
                  </a:lnTo>
                  <a:lnTo>
                    <a:pt x="13" y="4"/>
                  </a:lnTo>
                  <a:lnTo>
                    <a:pt x="23" y="7"/>
                  </a:lnTo>
                  <a:lnTo>
                    <a:pt x="35" y="11"/>
                  </a:lnTo>
                  <a:lnTo>
                    <a:pt x="46" y="16"/>
                  </a:lnTo>
                  <a:lnTo>
                    <a:pt x="57" y="21"/>
                  </a:lnTo>
                  <a:lnTo>
                    <a:pt x="64" y="25"/>
                  </a:lnTo>
                  <a:lnTo>
                    <a:pt x="68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55" name="Freeform 68"/>
            <p:cNvSpPr>
              <a:spLocks/>
            </p:cNvSpPr>
            <p:nvPr/>
          </p:nvSpPr>
          <p:spPr bwMode="auto">
            <a:xfrm>
              <a:off x="4183" y="2198"/>
              <a:ext cx="65" cy="107"/>
            </a:xfrm>
            <a:custGeom>
              <a:avLst/>
              <a:gdLst>
                <a:gd name="T0" fmla="*/ 44 w 65"/>
                <a:gd name="T1" fmla="*/ 3 h 107"/>
                <a:gd name="T2" fmla="*/ 36 w 65"/>
                <a:gd name="T3" fmla="*/ 11 h 107"/>
                <a:gd name="T4" fmla="*/ 27 w 65"/>
                <a:gd name="T5" fmla="*/ 22 h 107"/>
                <a:gd name="T6" fmla="*/ 20 w 65"/>
                <a:gd name="T7" fmla="*/ 32 h 107"/>
                <a:gd name="T8" fmla="*/ 14 w 65"/>
                <a:gd name="T9" fmla="*/ 43 h 107"/>
                <a:gd name="T10" fmla="*/ 18 w 65"/>
                <a:gd name="T11" fmla="*/ 56 h 107"/>
                <a:gd name="T12" fmla="*/ 20 w 65"/>
                <a:gd name="T13" fmla="*/ 69 h 107"/>
                <a:gd name="T14" fmla="*/ 21 w 65"/>
                <a:gd name="T15" fmla="*/ 80 h 107"/>
                <a:gd name="T16" fmla="*/ 22 w 65"/>
                <a:gd name="T17" fmla="*/ 92 h 107"/>
                <a:gd name="T18" fmla="*/ 24 w 65"/>
                <a:gd name="T19" fmla="*/ 94 h 107"/>
                <a:gd name="T20" fmla="*/ 26 w 65"/>
                <a:gd name="T21" fmla="*/ 94 h 107"/>
                <a:gd name="T22" fmla="*/ 28 w 65"/>
                <a:gd name="T23" fmla="*/ 94 h 107"/>
                <a:gd name="T24" fmla="*/ 30 w 65"/>
                <a:gd name="T25" fmla="*/ 94 h 107"/>
                <a:gd name="T26" fmla="*/ 32 w 65"/>
                <a:gd name="T27" fmla="*/ 83 h 107"/>
                <a:gd name="T28" fmla="*/ 32 w 65"/>
                <a:gd name="T29" fmla="*/ 73 h 107"/>
                <a:gd name="T30" fmla="*/ 29 w 65"/>
                <a:gd name="T31" fmla="*/ 62 h 107"/>
                <a:gd name="T32" fmla="*/ 26 w 65"/>
                <a:gd name="T33" fmla="*/ 52 h 107"/>
                <a:gd name="T34" fmla="*/ 26 w 65"/>
                <a:gd name="T35" fmla="*/ 46 h 107"/>
                <a:gd name="T36" fmla="*/ 30 w 65"/>
                <a:gd name="T37" fmla="*/ 41 h 107"/>
                <a:gd name="T38" fmla="*/ 36 w 65"/>
                <a:gd name="T39" fmla="*/ 36 h 107"/>
                <a:gd name="T40" fmla="*/ 41 w 65"/>
                <a:gd name="T41" fmla="*/ 33 h 107"/>
                <a:gd name="T42" fmla="*/ 42 w 65"/>
                <a:gd name="T43" fmla="*/ 35 h 107"/>
                <a:gd name="T44" fmla="*/ 41 w 65"/>
                <a:gd name="T45" fmla="*/ 41 h 107"/>
                <a:gd name="T46" fmla="*/ 39 w 65"/>
                <a:gd name="T47" fmla="*/ 47 h 107"/>
                <a:gd name="T48" fmla="*/ 37 w 65"/>
                <a:gd name="T49" fmla="*/ 51 h 107"/>
                <a:gd name="T50" fmla="*/ 42 w 65"/>
                <a:gd name="T51" fmla="*/ 60 h 107"/>
                <a:gd name="T52" fmla="*/ 46 w 65"/>
                <a:gd name="T53" fmla="*/ 69 h 107"/>
                <a:gd name="T54" fmla="*/ 48 w 65"/>
                <a:gd name="T55" fmla="*/ 79 h 107"/>
                <a:gd name="T56" fmla="*/ 46 w 65"/>
                <a:gd name="T57" fmla="*/ 91 h 107"/>
                <a:gd name="T58" fmla="*/ 51 w 65"/>
                <a:gd name="T59" fmla="*/ 94 h 107"/>
                <a:gd name="T60" fmla="*/ 57 w 65"/>
                <a:gd name="T61" fmla="*/ 97 h 107"/>
                <a:gd name="T62" fmla="*/ 64 w 65"/>
                <a:gd name="T63" fmla="*/ 101 h 107"/>
                <a:gd name="T64" fmla="*/ 65 w 65"/>
                <a:gd name="T65" fmla="*/ 103 h 107"/>
                <a:gd name="T66" fmla="*/ 61 w 65"/>
                <a:gd name="T67" fmla="*/ 104 h 107"/>
                <a:gd name="T68" fmla="*/ 55 w 65"/>
                <a:gd name="T69" fmla="*/ 104 h 107"/>
                <a:gd name="T70" fmla="*/ 51 w 65"/>
                <a:gd name="T71" fmla="*/ 104 h 107"/>
                <a:gd name="T72" fmla="*/ 46 w 65"/>
                <a:gd name="T73" fmla="*/ 103 h 107"/>
                <a:gd name="T74" fmla="*/ 42 w 65"/>
                <a:gd name="T75" fmla="*/ 103 h 107"/>
                <a:gd name="T76" fmla="*/ 38 w 65"/>
                <a:gd name="T77" fmla="*/ 103 h 107"/>
                <a:gd name="T78" fmla="*/ 34 w 65"/>
                <a:gd name="T79" fmla="*/ 104 h 107"/>
                <a:gd name="T80" fmla="*/ 29 w 65"/>
                <a:gd name="T81" fmla="*/ 107 h 107"/>
                <a:gd name="T82" fmla="*/ 25 w 65"/>
                <a:gd name="T83" fmla="*/ 106 h 107"/>
                <a:gd name="T84" fmla="*/ 22 w 65"/>
                <a:gd name="T85" fmla="*/ 104 h 107"/>
                <a:gd name="T86" fmla="*/ 18 w 65"/>
                <a:gd name="T87" fmla="*/ 101 h 107"/>
                <a:gd name="T88" fmla="*/ 15 w 65"/>
                <a:gd name="T89" fmla="*/ 98 h 107"/>
                <a:gd name="T90" fmla="*/ 13 w 65"/>
                <a:gd name="T91" fmla="*/ 83 h 107"/>
                <a:gd name="T92" fmla="*/ 9 w 65"/>
                <a:gd name="T93" fmla="*/ 71 h 107"/>
                <a:gd name="T94" fmla="*/ 3 w 65"/>
                <a:gd name="T95" fmla="*/ 57 h 107"/>
                <a:gd name="T96" fmla="*/ 0 w 65"/>
                <a:gd name="T97" fmla="*/ 45 h 107"/>
                <a:gd name="T98" fmla="*/ 3 w 65"/>
                <a:gd name="T99" fmla="*/ 39 h 107"/>
                <a:gd name="T100" fmla="*/ 6 w 65"/>
                <a:gd name="T101" fmla="*/ 32 h 107"/>
                <a:gd name="T102" fmla="*/ 12 w 65"/>
                <a:gd name="T103" fmla="*/ 27 h 107"/>
                <a:gd name="T104" fmla="*/ 17 w 65"/>
                <a:gd name="T105" fmla="*/ 22 h 107"/>
                <a:gd name="T106" fmla="*/ 21 w 65"/>
                <a:gd name="T107" fmla="*/ 17 h 107"/>
                <a:gd name="T108" fmla="*/ 26 w 65"/>
                <a:gd name="T109" fmla="*/ 11 h 107"/>
                <a:gd name="T110" fmla="*/ 31 w 65"/>
                <a:gd name="T111" fmla="*/ 6 h 107"/>
                <a:gd name="T112" fmla="*/ 36 w 65"/>
                <a:gd name="T113" fmla="*/ 0 h 107"/>
                <a:gd name="T114" fmla="*/ 38 w 65"/>
                <a:gd name="T115" fmla="*/ 0 h 107"/>
                <a:gd name="T116" fmla="*/ 40 w 65"/>
                <a:gd name="T117" fmla="*/ 1 h 107"/>
                <a:gd name="T118" fmla="*/ 42 w 65"/>
                <a:gd name="T119" fmla="*/ 2 h 107"/>
                <a:gd name="T120" fmla="*/ 44 w 65"/>
                <a:gd name="T121" fmla="*/ 3 h 10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5"/>
                <a:gd name="T184" fmla="*/ 0 h 107"/>
                <a:gd name="T185" fmla="*/ 65 w 65"/>
                <a:gd name="T186" fmla="*/ 107 h 10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5" h="107">
                  <a:moveTo>
                    <a:pt x="44" y="3"/>
                  </a:moveTo>
                  <a:lnTo>
                    <a:pt x="36" y="11"/>
                  </a:lnTo>
                  <a:lnTo>
                    <a:pt x="27" y="22"/>
                  </a:lnTo>
                  <a:lnTo>
                    <a:pt x="20" y="32"/>
                  </a:lnTo>
                  <a:lnTo>
                    <a:pt x="14" y="43"/>
                  </a:lnTo>
                  <a:lnTo>
                    <a:pt x="18" y="56"/>
                  </a:lnTo>
                  <a:lnTo>
                    <a:pt x="20" y="69"/>
                  </a:lnTo>
                  <a:lnTo>
                    <a:pt x="21" y="80"/>
                  </a:lnTo>
                  <a:lnTo>
                    <a:pt x="22" y="92"/>
                  </a:lnTo>
                  <a:lnTo>
                    <a:pt x="24" y="94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30" y="94"/>
                  </a:lnTo>
                  <a:lnTo>
                    <a:pt x="32" y="83"/>
                  </a:lnTo>
                  <a:lnTo>
                    <a:pt x="32" y="73"/>
                  </a:lnTo>
                  <a:lnTo>
                    <a:pt x="29" y="62"/>
                  </a:lnTo>
                  <a:lnTo>
                    <a:pt x="26" y="52"/>
                  </a:lnTo>
                  <a:lnTo>
                    <a:pt x="26" y="46"/>
                  </a:lnTo>
                  <a:lnTo>
                    <a:pt x="30" y="41"/>
                  </a:lnTo>
                  <a:lnTo>
                    <a:pt x="36" y="36"/>
                  </a:lnTo>
                  <a:lnTo>
                    <a:pt x="41" y="33"/>
                  </a:lnTo>
                  <a:lnTo>
                    <a:pt x="42" y="35"/>
                  </a:lnTo>
                  <a:lnTo>
                    <a:pt x="41" y="41"/>
                  </a:lnTo>
                  <a:lnTo>
                    <a:pt x="39" y="47"/>
                  </a:lnTo>
                  <a:lnTo>
                    <a:pt x="37" y="51"/>
                  </a:lnTo>
                  <a:lnTo>
                    <a:pt x="42" y="60"/>
                  </a:lnTo>
                  <a:lnTo>
                    <a:pt x="46" y="69"/>
                  </a:lnTo>
                  <a:lnTo>
                    <a:pt x="48" y="79"/>
                  </a:lnTo>
                  <a:lnTo>
                    <a:pt x="46" y="91"/>
                  </a:lnTo>
                  <a:lnTo>
                    <a:pt x="51" y="94"/>
                  </a:lnTo>
                  <a:lnTo>
                    <a:pt x="57" y="97"/>
                  </a:lnTo>
                  <a:lnTo>
                    <a:pt x="64" y="101"/>
                  </a:lnTo>
                  <a:lnTo>
                    <a:pt x="65" y="103"/>
                  </a:lnTo>
                  <a:lnTo>
                    <a:pt x="61" y="104"/>
                  </a:lnTo>
                  <a:lnTo>
                    <a:pt x="55" y="104"/>
                  </a:lnTo>
                  <a:lnTo>
                    <a:pt x="51" y="104"/>
                  </a:lnTo>
                  <a:lnTo>
                    <a:pt x="46" y="103"/>
                  </a:lnTo>
                  <a:lnTo>
                    <a:pt x="42" y="103"/>
                  </a:lnTo>
                  <a:lnTo>
                    <a:pt x="38" y="103"/>
                  </a:lnTo>
                  <a:lnTo>
                    <a:pt x="34" y="104"/>
                  </a:lnTo>
                  <a:lnTo>
                    <a:pt x="29" y="107"/>
                  </a:lnTo>
                  <a:lnTo>
                    <a:pt x="25" y="106"/>
                  </a:lnTo>
                  <a:lnTo>
                    <a:pt x="22" y="104"/>
                  </a:lnTo>
                  <a:lnTo>
                    <a:pt x="18" y="101"/>
                  </a:lnTo>
                  <a:lnTo>
                    <a:pt x="15" y="98"/>
                  </a:lnTo>
                  <a:lnTo>
                    <a:pt x="13" y="83"/>
                  </a:lnTo>
                  <a:lnTo>
                    <a:pt x="9" y="71"/>
                  </a:lnTo>
                  <a:lnTo>
                    <a:pt x="3" y="57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2"/>
                  </a:lnTo>
                  <a:lnTo>
                    <a:pt x="12" y="27"/>
                  </a:lnTo>
                  <a:lnTo>
                    <a:pt x="17" y="22"/>
                  </a:lnTo>
                  <a:lnTo>
                    <a:pt x="21" y="17"/>
                  </a:lnTo>
                  <a:lnTo>
                    <a:pt x="26" y="11"/>
                  </a:lnTo>
                  <a:lnTo>
                    <a:pt x="31" y="6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2" y="2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56" name="Freeform 69"/>
            <p:cNvSpPr>
              <a:spLocks/>
            </p:cNvSpPr>
            <p:nvPr/>
          </p:nvSpPr>
          <p:spPr bwMode="auto">
            <a:xfrm>
              <a:off x="3991" y="2216"/>
              <a:ext cx="193" cy="77"/>
            </a:xfrm>
            <a:custGeom>
              <a:avLst/>
              <a:gdLst>
                <a:gd name="T0" fmla="*/ 193 w 193"/>
                <a:gd name="T1" fmla="*/ 5 h 77"/>
                <a:gd name="T2" fmla="*/ 90 w 193"/>
                <a:gd name="T3" fmla="*/ 22 h 77"/>
                <a:gd name="T4" fmla="*/ 77 w 193"/>
                <a:gd name="T5" fmla="*/ 26 h 77"/>
                <a:gd name="T6" fmla="*/ 63 w 193"/>
                <a:gd name="T7" fmla="*/ 31 h 77"/>
                <a:gd name="T8" fmla="*/ 51 w 193"/>
                <a:gd name="T9" fmla="*/ 37 h 77"/>
                <a:gd name="T10" fmla="*/ 39 w 193"/>
                <a:gd name="T11" fmla="*/ 44 h 77"/>
                <a:gd name="T12" fmla="*/ 28 w 193"/>
                <a:gd name="T13" fmla="*/ 52 h 77"/>
                <a:gd name="T14" fmla="*/ 17 w 193"/>
                <a:gd name="T15" fmla="*/ 60 h 77"/>
                <a:gd name="T16" fmla="*/ 8 w 193"/>
                <a:gd name="T17" fmla="*/ 68 h 77"/>
                <a:gd name="T18" fmla="*/ 0 w 193"/>
                <a:gd name="T19" fmla="*/ 77 h 77"/>
                <a:gd name="T20" fmla="*/ 0 w 193"/>
                <a:gd name="T21" fmla="*/ 74 h 77"/>
                <a:gd name="T22" fmla="*/ 3 w 193"/>
                <a:gd name="T23" fmla="*/ 68 h 77"/>
                <a:gd name="T24" fmla="*/ 7 w 193"/>
                <a:gd name="T25" fmla="*/ 62 h 77"/>
                <a:gd name="T26" fmla="*/ 9 w 193"/>
                <a:gd name="T27" fmla="*/ 57 h 77"/>
                <a:gd name="T28" fmla="*/ 20 w 193"/>
                <a:gd name="T29" fmla="*/ 43 h 77"/>
                <a:gd name="T30" fmla="*/ 29 w 193"/>
                <a:gd name="T31" fmla="*/ 33 h 77"/>
                <a:gd name="T32" fmla="*/ 38 w 193"/>
                <a:gd name="T33" fmla="*/ 26 h 77"/>
                <a:gd name="T34" fmla="*/ 48 w 193"/>
                <a:gd name="T35" fmla="*/ 19 h 77"/>
                <a:gd name="T36" fmla="*/ 58 w 193"/>
                <a:gd name="T37" fmla="*/ 14 h 77"/>
                <a:gd name="T38" fmla="*/ 68 w 193"/>
                <a:gd name="T39" fmla="*/ 10 h 77"/>
                <a:gd name="T40" fmla="*/ 80 w 193"/>
                <a:gd name="T41" fmla="*/ 6 h 77"/>
                <a:gd name="T42" fmla="*/ 92 w 193"/>
                <a:gd name="T43" fmla="*/ 2 h 77"/>
                <a:gd name="T44" fmla="*/ 106 w 193"/>
                <a:gd name="T45" fmla="*/ 0 h 77"/>
                <a:gd name="T46" fmla="*/ 122 w 193"/>
                <a:gd name="T47" fmla="*/ 0 h 77"/>
                <a:gd name="T48" fmla="*/ 138 w 193"/>
                <a:gd name="T49" fmla="*/ 0 h 77"/>
                <a:gd name="T50" fmla="*/ 155 w 193"/>
                <a:gd name="T51" fmla="*/ 0 h 77"/>
                <a:gd name="T52" fmla="*/ 169 w 193"/>
                <a:gd name="T53" fmla="*/ 2 h 77"/>
                <a:gd name="T54" fmla="*/ 182 w 193"/>
                <a:gd name="T55" fmla="*/ 3 h 77"/>
                <a:gd name="T56" fmla="*/ 190 w 193"/>
                <a:gd name="T57" fmla="*/ 4 h 77"/>
                <a:gd name="T58" fmla="*/ 193 w 193"/>
                <a:gd name="T59" fmla="*/ 5 h 7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3"/>
                <a:gd name="T91" fmla="*/ 0 h 77"/>
                <a:gd name="T92" fmla="*/ 193 w 193"/>
                <a:gd name="T93" fmla="*/ 77 h 7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3" h="77">
                  <a:moveTo>
                    <a:pt x="193" y="5"/>
                  </a:moveTo>
                  <a:lnTo>
                    <a:pt x="90" y="22"/>
                  </a:lnTo>
                  <a:lnTo>
                    <a:pt x="77" y="26"/>
                  </a:lnTo>
                  <a:lnTo>
                    <a:pt x="63" y="31"/>
                  </a:lnTo>
                  <a:lnTo>
                    <a:pt x="51" y="37"/>
                  </a:lnTo>
                  <a:lnTo>
                    <a:pt x="39" y="44"/>
                  </a:lnTo>
                  <a:lnTo>
                    <a:pt x="28" y="52"/>
                  </a:lnTo>
                  <a:lnTo>
                    <a:pt x="17" y="60"/>
                  </a:lnTo>
                  <a:lnTo>
                    <a:pt x="8" y="68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3" y="68"/>
                  </a:lnTo>
                  <a:lnTo>
                    <a:pt x="7" y="62"/>
                  </a:lnTo>
                  <a:lnTo>
                    <a:pt x="9" y="57"/>
                  </a:lnTo>
                  <a:lnTo>
                    <a:pt x="20" y="43"/>
                  </a:lnTo>
                  <a:lnTo>
                    <a:pt x="29" y="33"/>
                  </a:lnTo>
                  <a:lnTo>
                    <a:pt x="38" y="26"/>
                  </a:lnTo>
                  <a:lnTo>
                    <a:pt x="48" y="19"/>
                  </a:lnTo>
                  <a:lnTo>
                    <a:pt x="58" y="14"/>
                  </a:lnTo>
                  <a:lnTo>
                    <a:pt x="68" y="10"/>
                  </a:lnTo>
                  <a:lnTo>
                    <a:pt x="80" y="6"/>
                  </a:lnTo>
                  <a:lnTo>
                    <a:pt x="92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8" y="0"/>
                  </a:lnTo>
                  <a:lnTo>
                    <a:pt x="155" y="0"/>
                  </a:lnTo>
                  <a:lnTo>
                    <a:pt x="169" y="2"/>
                  </a:lnTo>
                  <a:lnTo>
                    <a:pt x="182" y="3"/>
                  </a:lnTo>
                  <a:lnTo>
                    <a:pt x="190" y="4"/>
                  </a:lnTo>
                  <a:lnTo>
                    <a:pt x="19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57" name="Freeform 70"/>
            <p:cNvSpPr>
              <a:spLocks/>
            </p:cNvSpPr>
            <p:nvPr/>
          </p:nvSpPr>
          <p:spPr bwMode="auto">
            <a:xfrm>
              <a:off x="4232" y="2225"/>
              <a:ext cx="44" cy="83"/>
            </a:xfrm>
            <a:custGeom>
              <a:avLst/>
              <a:gdLst>
                <a:gd name="T0" fmla="*/ 44 w 44"/>
                <a:gd name="T1" fmla="*/ 14 h 83"/>
                <a:gd name="T2" fmla="*/ 42 w 44"/>
                <a:gd name="T3" fmla="*/ 20 h 83"/>
                <a:gd name="T4" fmla="*/ 39 w 44"/>
                <a:gd name="T5" fmla="*/ 35 h 83"/>
                <a:gd name="T6" fmla="*/ 36 w 44"/>
                <a:gd name="T7" fmla="*/ 50 h 83"/>
                <a:gd name="T8" fmla="*/ 36 w 44"/>
                <a:gd name="T9" fmla="*/ 49 h 83"/>
                <a:gd name="T10" fmla="*/ 36 w 44"/>
                <a:gd name="T11" fmla="*/ 49 h 83"/>
                <a:gd name="T12" fmla="*/ 36 w 44"/>
                <a:gd name="T13" fmla="*/ 61 h 83"/>
                <a:gd name="T14" fmla="*/ 34 w 44"/>
                <a:gd name="T15" fmla="*/ 77 h 83"/>
                <a:gd name="T16" fmla="*/ 32 w 44"/>
                <a:gd name="T17" fmla="*/ 83 h 83"/>
                <a:gd name="T18" fmla="*/ 25 w 44"/>
                <a:gd name="T19" fmla="*/ 70 h 83"/>
                <a:gd name="T20" fmla="*/ 24 w 44"/>
                <a:gd name="T21" fmla="*/ 55 h 83"/>
                <a:gd name="T22" fmla="*/ 25 w 44"/>
                <a:gd name="T23" fmla="*/ 40 h 83"/>
                <a:gd name="T24" fmla="*/ 25 w 44"/>
                <a:gd name="T25" fmla="*/ 24 h 83"/>
                <a:gd name="T26" fmla="*/ 22 w 44"/>
                <a:gd name="T27" fmla="*/ 21 h 83"/>
                <a:gd name="T28" fmla="*/ 14 w 44"/>
                <a:gd name="T29" fmla="*/ 16 h 83"/>
                <a:gd name="T30" fmla="*/ 5 w 44"/>
                <a:gd name="T31" fmla="*/ 8 h 83"/>
                <a:gd name="T32" fmla="*/ 0 w 44"/>
                <a:gd name="T33" fmla="*/ 0 h 83"/>
                <a:gd name="T34" fmla="*/ 7 w 44"/>
                <a:gd name="T35" fmla="*/ 3 h 83"/>
                <a:gd name="T36" fmla="*/ 14 w 44"/>
                <a:gd name="T37" fmla="*/ 5 h 83"/>
                <a:gd name="T38" fmla="*/ 19 w 44"/>
                <a:gd name="T39" fmla="*/ 7 h 83"/>
                <a:gd name="T40" fmla="*/ 24 w 44"/>
                <a:gd name="T41" fmla="*/ 8 h 83"/>
                <a:gd name="T42" fmla="*/ 29 w 44"/>
                <a:gd name="T43" fmla="*/ 10 h 83"/>
                <a:gd name="T44" fmla="*/ 33 w 44"/>
                <a:gd name="T45" fmla="*/ 12 h 83"/>
                <a:gd name="T46" fmla="*/ 39 w 44"/>
                <a:gd name="T47" fmla="*/ 13 h 83"/>
                <a:gd name="T48" fmla="*/ 44 w 44"/>
                <a:gd name="T49" fmla="*/ 14 h 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4"/>
                <a:gd name="T76" fmla="*/ 0 h 83"/>
                <a:gd name="T77" fmla="*/ 44 w 44"/>
                <a:gd name="T78" fmla="*/ 83 h 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4" h="83">
                  <a:moveTo>
                    <a:pt x="44" y="14"/>
                  </a:moveTo>
                  <a:lnTo>
                    <a:pt x="42" y="20"/>
                  </a:lnTo>
                  <a:lnTo>
                    <a:pt x="39" y="35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6" y="61"/>
                  </a:lnTo>
                  <a:lnTo>
                    <a:pt x="34" y="77"/>
                  </a:lnTo>
                  <a:lnTo>
                    <a:pt x="32" y="83"/>
                  </a:lnTo>
                  <a:lnTo>
                    <a:pt x="25" y="70"/>
                  </a:lnTo>
                  <a:lnTo>
                    <a:pt x="24" y="55"/>
                  </a:lnTo>
                  <a:lnTo>
                    <a:pt x="25" y="40"/>
                  </a:lnTo>
                  <a:lnTo>
                    <a:pt x="25" y="24"/>
                  </a:lnTo>
                  <a:lnTo>
                    <a:pt x="22" y="21"/>
                  </a:lnTo>
                  <a:lnTo>
                    <a:pt x="14" y="16"/>
                  </a:lnTo>
                  <a:lnTo>
                    <a:pt x="5" y="8"/>
                  </a:lnTo>
                  <a:lnTo>
                    <a:pt x="0" y="0"/>
                  </a:lnTo>
                  <a:lnTo>
                    <a:pt x="7" y="3"/>
                  </a:lnTo>
                  <a:lnTo>
                    <a:pt x="14" y="5"/>
                  </a:lnTo>
                  <a:lnTo>
                    <a:pt x="19" y="7"/>
                  </a:lnTo>
                  <a:lnTo>
                    <a:pt x="24" y="8"/>
                  </a:lnTo>
                  <a:lnTo>
                    <a:pt x="29" y="10"/>
                  </a:lnTo>
                  <a:lnTo>
                    <a:pt x="33" y="12"/>
                  </a:lnTo>
                  <a:lnTo>
                    <a:pt x="39" y="13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58" name="Freeform 71"/>
            <p:cNvSpPr>
              <a:spLocks/>
            </p:cNvSpPr>
            <p:nvPr/>
          </p:nvSpPr>
          <p:spPr bwMode="auto">
            <a:xfrm>
              <a:off x="4128" y="2273"/>
              <a:ext cx="51" cy="126"/>
            </a:xfrm>
            <a:custGeom>
              <a:avLst/>
              <a:gdLst>
                <a:gd name="T0" fmla="*/ 49 w 51"/>
                <a:gd name="T1" fmla="*/ 9 h 126"/>
                <a:gd name="T2" fmla="*/ 40 w 51"/>
                <a:gd name="T3" fmla="*/ 16 h 126"/>
                <a:gd name="T4" fmla="*/ 32 w 51"/>
                <a:gd name="T5" fmla="*/ 26 h 126"/>
                <a:gd name="T6" fmla="*/ 26 w 51"/>
                <a:gd name="T7" fmla="*/ 40 h 126"/>
                <a:gd name="T8" fmla="*/ 21 w 51"/>
                <a:gd name="T9" fmla="*/ 55 h 126"/>
                <a:gd name="T10" fmla="*/ 18 w 51"/>
                <a:gd name="T11" fmla="*/ 73 h 126"/>
                <a:gd name="T12" fmla="*/ 15 w 51"/>
                <a:gd name="T13" fmla="*/ 91 h 126"/>
                <a:gd name="T14" fmla="*/ 12 w 51"/>
                <a:gd name="T15" fmla="*/ 108 h 126"/>
                <a:gd name="T16" fmla="*/ 9 w 51"/>
                <a:gd name="T17" fmla="*/ 124 h 126"/>
                <a:gd name="T18" fmla="*/ 6 w 51"/>
                <a:gd name="T19" fmla="*/ 125 h 126"/>
                <a:gd name="T20" fmla="*/ 3 w 51"/>
                <a:gd name="T21" fmla="*/ 126 h 126"/>
                <a:gd name="T22" fmla="*/ 1 w 51"/>
                <a:gd name="T23" fmla="*/ 126 h 126"/>
                <a:gd name="T24" fmla="*/ 0 w 51"/>
                <a:gd name="T25" fmla="*/ 125 h 126"/>
                <a:gd name="T26" fmla="*/ 1 w 51"/>
                <a:gd name="T27" fmla="*/ 100 h 126"/>
                <a:gd name="T28" fmla="*/ 5 w 51"/>
                <a:gd name="T29" fmla="*/ 75 h 126"/>
                <a:gd name="T30" fmla="*/ 12 w 51"/>
                <a:gd name="T31" fmla="*/ 51 h 126"/>
                <a:gd name="T32" fmla="*/ 19 w 51"/>
                <a:gd name="T33" fmla="*/ 27 h 126"/>
                <a:gd name="T34" fmla="*/ 25 w 51"/>
                <a:gd name="T35" fmla="*/ 19 h 126"/>
                <a:gd name="T36" fmla="*/ 32 w 51"/>
                <a:gd name="T37" fmla="*/ 10 h 126"/>
                <a:gd name="T38" fmla="*/ 41 w 51"/>
                <a:gd name="T39" fmla="*/ 3 h 126"/>
                <a:gd name="T40" fmla="*/ 49 w 51"/>
                <a:gd name="T41" fmla="*/ 0 h 126"/>
                <a:gd name="T42" fmla="*/ 50 w 51"/>
                <a:gd name="T43" fmla="*/ 1 h 126"/>
                <a:gd name="T44" fmla="*/ 51 w 51"/>
                <a:gd name="T45" fmla="*/ 3 h 126"/>
                <a:gd name="T46" fmla="*/ 50 w 51"/>
                <a:gd name="T47" fmla="*/ 6 h 126"/>
                <a:gd name="T48" fmla="*/ 49 w 51"/>
                <a:gd name="T49" fmla="*/ 9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126"/>
                <a:gd name="T77" fmla="*/ 51 w 51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126">
                  <a:moveTo>
                    <a:pt x="49" y="9"/>
                  </a:moveTo>
                  <a:lnTo>
                    <a:pt x="40" y="16"/>
                  </a:lnTo>
                  <a:lnTo>
                    <a:pt x="32" y="26"/>
                  </a:lnTo>
                  <a:lnTo>
                    <a:pt x="26" y="40"/>
                  </a:lnTo>
                  <a:lnTo>
                    <a:pt x="21" y="55"/>
                  </a:lnTo>
                  <a:lnTo>
                    <a:pt x="18" y="73"/>
                  </a:lnTo>
                  <a:lnTo>
                    <a:pt x="15" y="91"/>
                  </a:lnTo>
                  <a:lnTo>
                    <a:pt x="12" y="108"/>
                  </a:lnTo>
                  <a:lnTo>
                    <a:pt x="9" y="124"/>
                  </a:lnTo>
                  <a:lnTo>
                    <a:pt x="6" y="125"/>
                  </a:lnTo>
                  <a:lnTo>
                    <a:pt x="3" y="126"/>
                  </a:lnTo>
                  <a:lnTo>
                    <a:pt x="1" y="126"/>
                  </a:lnTo>
                  <a:lnTo>
                    <a:pt x="0" y="125"/>
                  </a:lnTo>
                  <a:lnTo>
                    <a:pt x="1" y="100"/>
                  </a:lnTo>
                  <a:lnTo>
                    <a:pt x="5" y="75"/>
                  </a:lnTo>
                  <a:lnTo>
                    <a:pt x="12" y="51"/>
                  </a:lnTo>
                  <a:lnTo>
                    <a:pt x="19" y="27"/>
                  </a:lnTo>
                  <a:lnTo>
                    <a:pt x="25" y="19"/>
                  </a:lnTo>
                  <a:lnTo>
                    <a:pt x="32" y="10"/>
                  </a:lnTo>
                  <a:lnTo>
                    <a:pt x="41" y="3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0" y="6"/>
                  </a:lnTo>
                  <a:lnTo>
                    <a:pt x="4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59" name="Freeform 72"/>
            <p:cNvSpPr>
              <a:spLocks/>
            </p:cNvSpPr>
            <p:nvPr/>
          </p:nvSpPr>
          <p:spPr bwMode="auto">
            <a:xfrm>
              <a:off x="4159" y="2281"/>
              <a:ext cx="445" cy="101"/>
            </a:xfrm>
            <a:custGeom>
              <a:avLst/>
              <a:gdLst>
                <a:gd name="T0" fmla="*/ 149 w 445"/>
                <a:gd name="T1" fmla="*/ 89 h 101"/>
                <a:gd name="T2" fmla="*/ 307 w 445"/>
                <a:gd name="T3" fmla="*/ 89 h 101"/>
                <a:gd name="T4" fmla="*/ 306 w 445"/>
                <a:gd name="T5" fmla="*/ 48 h 101"/>
                <a:gd name="T6" fmla="*/ 403 w 445"/>
                <a:gd name="T7" fmla="*/ 48 h 101"/>
                <a:gd name="T8" fmla="*/ 407 w 445"/>
                <a:gd name="T9" fmla="*/ 55 h 101"/>
                <a:gd name="T10" fmla="*/ 408 w 445"/>
                <a:gd name="T11" fmla="*/ 64 h 101"/>
                <a:gd name="T12" fmla="*/ 407 w 445"/>
                <a:gd name="T13" fmla="*/ 72 h 101"/>
                <a:gd name="T14" fmla="*/ 405 w 445"/>
                <a:gd name="T15" fmla="*/ 79 h 101"/>
                <a:gd name="T16" fmla="*/ 404 w 445"/>
                <a:gd name="T17" fmla="*/ 78 h 101"/>
                <a:gd name="T18" fmla="*/ 402 w 445"/>
                <a:gd name="T19" fmla="*/ 78 h 101"/>
                <a:gd name="T20" fmla="*/ 401 w 445"/>
                <a:gd name="T21" fmla="*/ 78 h 101"/>
                <a:gd name="T22" fmla="*/ 400 w 445"/>
                <a:gd name="T23" fmla="*/ 76 h 101"/>
                <a:gd name="T24" fmla="*/ 397 w 445"/>
                <a:gd name="T25" fmla="*/ 59 h 101"/>
                <a:gd name="T26" fmla="*/ 323 w 445"/>
                <a:gd name="T27" fmla="*/ 59 h 101"/>
                <a:gd name="T28" fmla="*/ 322 w 445"/>
                <a:gd name="T29" fmla="*/ 90 h 101"/>
                <a:gd name="T30" fmla="*/ 327 w 445"/>
                <a:gd name="T31" fmla="*/ 90 h 101"/>
                <a:gd name="T32" fmla="*/ 339 w 445"/>
                <a:gd name="T33" fmla="*/ 90 h 101"/>
                <a:gd name="T34" fmla="*/ 358 w 445"/>
                <a:gd name="T35" fmla="*/ 90 h 101"/>
                <a:gd name="T36" fmla="*/ 380 w 445"/>
                <a:gd name="T37" fmla="*/ 90 h 101"/>
                <a:gd name="T38" fmla="*/ 402 w 445"/>
                <a:gd name="T39" fmla="*/ 90 h 101"/>
                <a:gd name="T40" fmla="*/ 422 w 445"/>
                <a:gd name="T41" fmla="*/ 90 h 101"/>
                <a:gd name="T42" fmla="*/ 436 w 445"/>
                <a:gd name="T43" fmla="*/ 90 h 101"/>
                <a:gd name="T44" fmla="*/ 445 w 445"/>
                <a:gd name="T45" fmla="*/ 90 h 101"/>
                <a:gd name="T46" fmla="*/ 445 w 445"/>
                <a:gd name="T47" fmla="*/ 92 h 101"/>
                <a:gd name="T48" fmla="*/ 443 w 445"/>
                <a:gd name="T49" fmla="*/ 95 h 101"/>
                <a:gd name="T50" fmla="*/ 441 w 445"/>
                <a:gd name="T51" fmla="*/ 99 h 101"/>
                <a:gd name="T52" fmla="*/ 440 w 445"/>
                <a:gd name="T53" fmla="*/ 101 h 101"/>
                <a:gd name="T54" fmla="*/ 3 w 445"/>
                <a:gd name="T55" fmla="*/ 101 h 101"/>
                <a:gd name="T56" fmla="*/ 1 w 445"/>
                <a:gd name="T57" fmla="*/ 96 h 101"/>
                <a:gd name="T58" fmla="*/ 0 w 445"/>
                <a:gd name="T59" fmla="*/ 86 h 101"/>
                <a:gd name="T60" fmla="*/ 1 w 445"/>
                <a:gd name="T61" fmla="*/ 72 h 101"/>
                <a:gd name="T62" fmla="*/ 4 w 445"/>
                <a:gd name="T63" fmla="*/ 55 h 101"/>
                <a:gd name="T64" fmla="*/ 9 w 445"/>
                <a:gd name="T65" fmla="*/ 39 h 101"/>
                <a:gd name="T66" fmla="*/ 14 w 445"/>
                <a:gd name="T67" fmla="*/ 23 h 101"/>
                <a:gd name="T68" fmla="*/ 20 w 445"/>
                <a:gd name="T69" fmla="*/ 10 h 101"/>
                <a:gd name="T70" fmla="*/ 28 w 445"/>
                <a:gd name="T71" fmla="*/ 0 h 101"/>
                <a:gd name="T72" fmla="*/ 29 w 445"/>
                <a:gd name="T73" fmla="*/ 0 h 101"/>
                <a:gd name="T74" fmla="*/ 32 w 445"/>
                <a:gd name="T75" fmla="*/ 0 h 101"/>
                <a:gd name="T76" fmla="*/ 33 w 445"/>
                <a:gd name="T77" fmla="*/ 0 h 101"/>
                <a:gd name="T78" fmla="*/ 33 w 445"/>
                <a:gd name="T79" fmla="*/ 1 h 101"/>
                <a:gd name="T80" fmla="*/ 22 w 445"/>
                <a:gd name="T81" fmla="*/ 26 h 101"/>
                <a:gd name="T82" fmla="*/ 16 w 445"/>
                <a:gd name="T83" fmla="*/ 55 h 101"/>
                <a:gd name="T84" fmla="*/ 12 w 445"/>
                <a:gd name="T85" fmla="*/ 79 h 101"/>
                <a:gd name="T86" fmla="*/ 11 w 445"/>
                <a:gd name="T87" fmla="*/ 90 h 101"/>
                <a:gd name="T88" fmla="*/ 136 w 445"/>
                <a:gd name="T89" fmla="*/ 90 h 101"/>
                <a:gd name="T90" fmla="*/ 135 w 445"/>
                <a:gd name="T91" fmla="*/ 48 h 101"/>
                <a:gd name="T92" fmla="*/ 230 w 445"/>
                <a:gd name="T93" fmla="*/ 48 h 101"/>
                <a:gd name="T94" fmla="*/ 232 w 445"/>
                <a:gd name="T95" fmla="*/ 73 h 101"/>
                <a:gd name="T96" fmla="*/ 230 w 445"/>
                <a:gd name="T97" fmla="*/ 74 h 101"/>
                <a:gd name="T98" fmla="*/ 228 w 445"/>
                <a:gd name="T99" fmla="*/ 75 h 101"/>
                <a:gd name="T100" fmla="*/ 226 w 445"/>
                <a:gd name="T101" fmla="*/ 75 h 101"/>
                <a:gd name="T102" fmla="*/ 224 w 445"/>
                <a:gd name="T103" fmla="*/ 74 h 101"/>
                <a:gd name="T104" fmla="*/ 222 w 445"/>
                <a:gd name="T105" fmla="*/ 71 h 101"/>
                <a:gd name="T106" fmla="*/ 221 w 445"/>
                <a:gd name="T107" fmla="*/ 67 h 101"/>
                <a:gd name="T108" fmla="*/ 221 w 445"/>
                <a:gd name="T109" fmla="*/ 64 h 101"/>
                <a:gd name="T110" fmla="*/ 219 w 445"/>
                <a:gd name="T111" fmla="*/ 61 h 101"/>
                <a:gd name="T112" fmla="*/ 148 w 445"/>
                <a:gd name="T113" fmla="*/ 61 h 101"/>
                <a:gd name="T114" fmla="*/ 149 w 445"/>
                <a:gd name="T115" fmla="*/ 89 h 1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5"/>
                <a:gd name="T175" fmla="*/ 0 h 101"/>
                <a:gd name="T176" fmla="*/ 445 w 445"/>
                <a:gd name="T177" fmla="*/ 101 h 1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5" h="101">
                  <a:moveTo>
                    <a:pt x="149" y="89"/>
                  </a:moveTo>
                  <a:lnTo>
                    <a:pt x="307" y="89"/>
                  </a:lnTo>
                  <a:lnTo>
                    <a:pt x="306" y="48"/>
                  </a:lnTo>
                  <a:lnTo>
                    <a:pt x="403" y="48"/>
                  </a:lnTo>
                  <a:lnTo>
                    <a:pt x="407" y="55"/>
                  </a:lnTo>
                  <a:lnTo>
                    <a:pt x="408" y="64"/>
                  </a:lnTo>
                  <a:lnTo>
                    <a:pt x="407" y="72"/>
                  </a:lnTo>
                  <a:lnTo>
                    <a:pt x="405" y="79"/>
                  </a:lnTo>
                  <a:lnTo>
                    <a:pt x="404" y="78"/>
                  </a:lnTo>
                  <a:lnTo>
                    <a:pt x="402" y="78"/>
                  </a:lnTo>
                  <a:lnTo>
                    <a:pt x="401" y="78"/>
                  </a:lnTo>
                  <a:lnTo>
                    <a:pt x="400" y="76"/>
                  </a:lnTo>
                  <a:lnTo>
                    <a:pt x="397" y="59"/>
                  </a:lnTo>
                  <a:lnTo>
                    <a:pt x="323" y="59"/>
                  </a:lnTo>
                  <a:lnTo>
                    <a:pt x="322" y="90"/>
                  </a:lnTo>
                  <a:lnTo>
                    <a:pt x="327" y="90"/>
                  </a:lnTo>
                  <a:lnTo>
                    <a:pt x="339" y="90"/>
                  </a:lnTo>
                  <a:lnTo>
                    <a:pt x="358" y="90"/>
                  </a:lnTo>
                  <a:lnTo>
                    <a:pt x="380" y="90"/>
                  </a:lnTo>
                  <a:lnTo>
                    <a:pt x="402" y="90"/>
                  </a:lnTo>
                  <a:lnTo>
                    <a:pt x="422" y="90"/>
                  </a:lnTo>
                  <a:lnTo>
                    <a:pt x="436" y="90"/>
                  </a:lnTo>
                  <a:lnTo>
                    <a:pt x="445" y="90"/>
                  </a:lnTo>
                  <a:lnTo>
                    <a:pt x="445" y="92"/>
                  </a:lnTo>
                  <a:lnTo>
                    <a:pt x="443" y="95"/>
                  </a:lnTo>
                  <a:lnTo>
                    <a:pt x="441" y="99"/>
                  </a:lnTo>
                  <a:lnTo>
                    <a:pt x="440" y="101"/>
                  </a:lnTo>
                  <a:lnTo>
                    <a:pt x="3" y="101"/>
                  </a:lnTo>
                  <a:lnTo>
                    <a:pt x="1" y="96"/>
                  </a:lnTo>
                  <a:lnTo>
                    <a:pt x="0" y="86"/>
                  </a:lnTo>
                  <a:lnTo>
                    <a:pt x="1" y="72"/>
                  </a:lnTo>
                  <a:lnTo>
                    <a:pt x="4" y="55"/>
                  </a:lnTo>
                  <a:lnTo>
                    <a:pt x="9" y="39"/>
                  </a:lnTo>
                  <a:lnTo>
                    <a:pt x="14" y="23"/>
                  </a:lnTo>
                  <a:lnTo>
                    <a:pt x="20" y="1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22" y="26"/>
                  </a:lnTo>
                  <a:lnTo>
                    <a:pt x="16" y="55"/>
                  </a:lnTo>
                  <a:lnTo>
                    <a:pt x="12" y="79"/>
                  </a:lnTo>
                  <a:lnTo>
                    <a:pt x="11" y="90"/>
                  </a:lnTo>
                  <a:lnTo>
                    <a:pt x="136" y="90"/>
                  </a:lnTo>
                  <a:lnTo>
                    <a:pt x="135" y="48"/>
                  </a:lnTo>
                  <a:lnTo>
                    <a:pt x="230" y="48"/>
                  </a:lnTo>
                  <a:lnTo>
                    <a:pt x="232" y="73"/>
                  </a:lnTo>
                  <a:lnTo>
                    <a:pt x="230" y="74"/>
                  </a:lnTo>
                  <a:lnTo>
                    <a:pt x="228" y="75"/>
                  </a:lnTo>
                  <a:lnTo>
                    <a:pt x="226" y="75"/>
                  </a:lnTo>
                  <a:lnTo>
                    <a:pt x="224" y="74"/>
                  </a:lnTo>
                  <a:lnTo>
                    <a:pt x="222" y="71"/>
                  </a:lnTo>
                  <a:lnTo>
                    <a:pt x="221" y="67"/>
                  </a:lnTo>
                  <a:lnTo>
                    <a:pt x="221" y="64"/>
                  </a:lnTo>
                  <a:lnTo>
                    <a:pt x="219" y="61"/>
                  </a:lnTo>
                  <a:lnTo>
                    <a:pt x="148" y="61"/>
                  </a:lnTo>
                  <a:lnTo>
                    <a:pt x="149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60" name="Freeform 73"/>
            <p:cNvSpPr>
              <a:spLocks/>
            </p:cNvSpPr>
            <p:nvPr/>
          </p:nvSpPr>
          <p:spPr bwMode="auto">
            <a:xfrm>
              <a:off x="3969" y="2304"/>
              <a:ext cx="181" cy="61"/>
            </a:xfrm>
            <a:custGeom>
              <a:avLst/>
              <a:gdLst>
                <a:gd name="T0" fmla="*/ 175 w 181"/>
                <a:gd name="T1" fmla="*/ 18 h 61"/>
                <a:gd name="T2" fmla="*/ 171 w 181"/>
                <a:gd name="T3" fmla="*/ 20 h 61"/>
                <a:gd name="T4" fmla="*/ 158 w 181"/>
                <a:gd name="T5" fmla="*/ 25 h 61"/>
                <a:gd name="T6" fmla="*/ 141 w 181"/>
                <a:gd name="T7" fmla="*/ 31 h 61"/>
                <a:gd name="T8" fmla="*/ 121 w 181"/>
                <a:gd name="T9" fmla="*/ 39 h 61"/>
                <a:gd name="T10" fmla="*/ 98 w 181"/>
                <a:gd name="T11" fmla="*/ 46 h 61"/>
                <a:gd name="T12" fmla="*/ 76 w 181"/>
                <a:gd name="T13" fmla="*/ 53 h 61"/>
                <a:gd name="T14" fmla="*/ 55 w 181"/>
                <a:gd name="T15" fmla="*/ 57 h 61"/>
                <a:gd name="T16" fmla="*/ 38 w 181"/>
                <a:gd name="T17" fmla="*/ 61 h 61"/>
                <a:gd name="T18" fmla="*/ 30 w 181"/>
                <a:gd name="T19" fmla="*/ 60 h 61"/>
                <a:gd name="T20" fmla="*/ 23 w 181"/>
                <a:gd name="T21" fmla="*/ 56 h 61"/>
                <a:gd name="T22" fmla="*/ 17 w 181"/>
                <a:gd name="T23" fmla="*/ 52 h 61"/>
                <a:gd name="T24" fmla="*/ 11 w 181"/>
                <a:gd name="T25" fmla="*/ 47 h 61"/>
                <a:gd name="T26" fmla="*/ 7 w 181"/>
                <a:gd name="T27" fmla="*/ 42 h 61"/>
                <a:gd name="T28" fmla="*/ 4 w 181"/>
                <a:gd name="T29" fmla="*/ 36 h 61"/>
                <a:gd name="T30" fmla="*/ 1 w 181"/>
                <a:gd name="T31" fmla="*/ 30 h 61"/>
                <a:gd name="T32" fmla="*/ 0 w 181"/>
                <a:gd name="T33" fmla="*/ 26 h 61"/>
                <a:gd name="T34" fmla="*/ 4 w 181"/>
                <a:gd name="T35" fmla="*/ 25 h 61"/>
                <a:gd name="T36" fmla="*/ 7 w 181"/>
                <a:gd name="T37" fmla="*/ 26 h 61"/>
                <a:gd name="T38" fmla="*/ 10 w 181"/>
                <a:gd name="T39" fmla="*/ 28 h 61"/>
                <a:gd name="T40" fmla="*/ 15 w 181"/>
                <a:gd name="T41" fmla="*/ 32 h 61"/>
                <a:gd name="T42" fmla="*/ 18 w 181"/>
                <a:gd name="T43" fmla="*/ 36 h 61"/>
                <a:gd name="T44" fmla="*/ 22 w 181"/>
                <a:gd name="T45" fmla="*/ 40 h 61"/>
                <a:gd name="T46" fmla="*/ 26 w 181"/>
                <a:gd name="T47" fmla="*/ 43 h 61"/>
                <a:gd name="T48" fmla="*/ 31 w 181"/>
                <a:gd name="T49" fmla="*/ 45 h 61"/>
                <a:gd name="T50" fmla="*/ 47 w 181"/>
                <a:gd name="T51" fmla="*/ 46 h 61"/>
                <a:gd name="T52" fmla="*/ 65 w 181"/>
                <a:gd name="T53" fmla="*/ 43 h 61"/>
                <a:gd name="T54" fmla="*/ 85 w 181"/>
                <a:gd name="T55" fmla="*/ 38 h 61"/>
                <a:gd name="T56" fmla="*/ 106 w 181"/>
                <a:gd name="T57" fmla="*/ 30 h 61"/>
                <a:gd name="T58" fmla="*/ 126 w 181"/>
                <a:gd name="T59" fmla="*/ 22 h 61"/>
                <a:gd name="T60" fmla="*/ 147 w 181"/>
                <a:gd name="T61" fmla="*/ 14 h 61"/>
                <a:gd name="T62" fmla="*/ 164 w 181"/>
                <a:gd name="T63" fmla="*/ 6 h 61"/>
                <a:gd name="T64" fmla="*/ 181 w 181"/>
                <a:gd name="T65" fmla="*/ 0 h 61"/>
                <a:gd name="T66" fmla="*/ 175 w 181"/>
                <a:gd name="T67" fmla="*/ 18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1"/>
                <a:gd name="T103" fmla="*/ 0 h 61"/>
                <a:gd name="T104" fmla="*/ 181 w 181"/>
                <a:gd name="T105" fmla="*/ 61 h 6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1" h="61">
                  <a:moveTo>
                    <a:pt x="175" y="18"/>
                  </a:moveTo>
                  <a:lnTo>
                    <a:pt x="171" y="20"/>
                  </a:lnTo>
                  <a:lnTo>
                    <a:pt x="158" y="25"/>
                  </a:lnTo>
                  <a:lnTo>
                    <a:pt x="141" y="31"/>
                  </a:lnTo>
                  <a:lnTo>
                    <a:pt x="121" y="39"/>
                  </a:lnTo>
                  <a:lnTo>
                    <a:pt x="98" y="46"/>
                  </a:lnTo>
                  <a:lnTo>
                    <a:pt x="76" y="53"/>
                  </a:lnTo>
                  <a:lnTo>
                    <a:pt x="55" y="57"/>
                  </a:lnTo>
                  <a:lnTo>
                    <a:pt x="38" y="61"/>
                  </a:lnTo>
                  <a:lnTo>
                    <a:pt x="30" y="60"/>
                  </a:lnTo>
                  <a:lnTo>
                    <a:pt x="23" y="56"/>
                  </a:lnTo>
                  <a:lnTo>
                    <a:pt x="17" y="52"/>
                  </a:lnTo>
                  <a:lnTo>
                    <a:pt x="11" y="47"/>
                  </a:lnTo>
                  <a:lnTo>
                    <a:pt x="7" y="42"/>
                  </a:lnTo>
                  <a:lnTo>
                    <a:pt x="4" y="36"/>
                  </a:lnTo>
                  <a:lnTo>
                    <a:pt x="1" y="30"/>
                  </a:lnTo>
                  <a:lnTo>
                    <a:pt x="0" y="26"/>
                  </a:lnTo>
                  <a:lnTo>
                    <a:pt x="4" y="25"/>
                  </a:lnTo>
                  <a:lnTo>
                    <a:pt x="7" y="26"/>
                  </a:lnTo>
                  <a:lnTo>
                    <a:pt x="10" y="28"/>
                  </a:lnTo>
                  <a:lnTo>
                    <a:pt x="15" y="32"/>
                  </a:lnTo>
                  <a:lnTo>
                    <a:pt x="18" y="36"/>
                  </a:lnTo>
                  <a:lnTo>
                    <a:pt x="22" y="40"/>
                  </a:lnTo>
                  <a:lnTo>
                    <a:pt x="26" y="43"/>
                  </a:lnTo>
                  <a:lnTo>
                    <a:pt x="31" y="45"/>
                  </a:lnTo>
                  <a:lnTo>
                    <a:pt x="47" y="46"/>
                  </a:lnTo>
                  <a:lnTo>
                    <a:pt x="65" y="43"/>
                  </a:lnTo>
                  <a:lnTo>
                    <a:pt x="85" y="38"/>
                  </a:lnTo>
                  <a:lnTo>
                    <a:pt x="106" y="30"/>
                  </a:lnTo>
                  <a:lnTo>
                    <a:pt x="126" y="22"/>
                  </a:lnTo>
                  <a:lnTo>
                    <a:pt x="147" y="14"/>
                  </a:lnTo>
                  <a:lnTo>
                    <a:pt x="164" y="6"/>
                  </a:lnTo>
                  <a:lnTo>
                    <a:pt x="181" y="0"/>
                  </a:lnTo>
                  <a:lnTo>
                    <a:pt x="17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61" name="Freeform 74"/>
            <p:cNvSpPr>
              <a:spLocks/>
            </p:cNvSpPr>
            <p:nvPr/>
          </p:nvSpPr>
          <p:spPr bwMode="auto">
            <a:xfrm>
              <a:off x="3614" y="2453"/>
              <a:ext cx="120" cy="28"/>
            </a:xfrm>
            <a:custGeom>
              <a:avLst/>
              <a:gdLst>
                <a:gd name="T0" fmla="*/ 120 w 120"/>
                <a:gd name="T1" fmla="*/ 0 h 28"/>
                <a:gd name="T2" fmla="*/ 117 w 120"/>
                <a:gd name="T3" fmla="*/ 5 h 28"/>
                <a:gd name="T4" fmla="*/ 112 w 120"/>
                <a:gd name="T5" fmla="*/ 9 h 28"/>
                <a:gd name="T6" fmla="*/ 107 w 120"/>
                <a:gd name="T7" fmla="*/ 15 h 28"/>
                <a:gd name="T8" fmla="*/ 102 w 120"/>
                <a:gd name="T9" fmla="*/ 19 h 28"/>
                <a:gd name="T10" fmla="*/ 92 w 120"/>
                <a:gd name="T11" fmla="*/ 24 h 28"/>
                <a:gd name="T12" fmla="*/ 81 w 120"/>
                <a:gd name="T13" fmla="*/ 27 h 28"/>
                <a:gd name="T14" fmla="*/ 70 w 120"/>
                <a:gd name="T15" fmla="*/ 28 h 28"/>
                <a:gd name="T16" fmla="*/ 60 w 120"/>
                <a:gd name="T17" fmla="*/ 28 h 28"/>
                <a:gd name="T18" fmla="*/ 48 w 120"/>
                <a:gd name="T19" fmla="*/ 27 h 28"/>
                <a:gd name="T20" fmla="*/ 37 w 120"/>
                <a:gd name="T21" fmla="*/ 25 h 28"/>
                <a:gd name="T22" fmla="*/ 26 w 120"/>
                <a:gd name="T23" fmla="*/ 22 h 28"/>
                <a:gd name="T24" fmla="*/ 16 w 120"/>
                <a:gd name="T25" fmla="*/ 19 h 28"/>
                <a:gd name="T26" fmla="*/ 12 w 120"/>
                <a:gd name="T27" fmla="*/ 17 h 28"/>
                <a:gd name="T28" fmla="*/ 9 w 120"/>
                <a:gd name="T29" fmla="*/ 14 h 28"/>
                <a:gd name="T30" fmla="*/ 4 w 120"/>
                <a:gd name="T31" fmla="*/ 10 h 28"/>
                <a:gd name="T32" fmla="*/ 0 w 120"/>
                <a:gd name="T33" fmla="*/ 8 h 28"/>
                <a:gd name="T34" fmla="*/ 5 w 120"/>
                <a:gd name="T35" fmla="*/ 7 h 28"/>
                <a:gd name="T36" fmla="*/ 14 w 120"/>
                <a:gd name="T37" fmla="*/ 8 h 28"/>
                <a:gd name="T38" fmla="*/ 23 w 120"/>
                <a:gd name="T39" fmla="*/ 9 h 28"/>
                <a:gd name="T40" fmla="*/ 30 w 120"/>
                <a:gd name="T41" fmla="*/ 11 h 28"/>
                <a:gd name="T42" fmla="*/ 52 w 120"/>
                <a:gd name="T43" fmla="*/ 14 h 28"/>
                <a:gd name="T44" fmla="*/ 71 w 120"/>
                <a:gd name="T45" fmla="*/ 13 h 28"/>
                <a:gd name="T46" fmla="*/ 87 w 120"/>
                <a:gd name="T47" fmla="*/ 11 h 28"/>
                <a:gd name="T48" fmla="*/ 99 w 120"/>
                <a:gd name="T49" fmla="*/ 8 h 28"/>
                <a:gd name="T50" fmla="*/ 107 w 120"/>
                <a:gd name="T51" fmla="*/ 5 h 28"/>
                <a:gd name="T52" fmla="*/ 115 w 120"/>
                <a:gd name="T53" fmla="*/ 2 h 28"/>
                <a:gd name="T54" fmla="*/ 119 w 120"/>
                <a:gd name="T55" fmla="*/ 0 h 28"/>
                <a:gd name="T56" fmla="*/ 120 w 120"/>
                <a:gd name="T57" fmla="*/ 0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0"/>
                <a:gd name="T88" fmla="*/ 0 h 28"/>
                <a:gd name="T89" fmla="*/ 120 w 120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0" h="28">
                  <a:moveTo>
                    <a:pt x="120" y="0"/>
                  </a:moveTo>
                  <a:lnTo>
                    <a:pt x="117" y="5"/>
                  </a:lnTo>
                  <a:lnTo>
                    <a:pt x="112" y="9"/>
                  </a:lnTo>
                  <a:lnTo>
                    <a:pt x="107" y="15"/>
                  </a:lnTo>
                  <a:lnTo>
                    <a:pt x="102" y="19"/>
                  </a:lnTo>
                  <a:lnTo>
                    <a:pt x="92" y="24"/>
                  </a:lnTo>
                  <a:lnTo>
                    <a:pt x="81" y="27"/>
                  </a:lnTo>
                  <a:lnTo>
                    <a:pt x="70" y="28"/>
                  </a:lnTo>
                  <a:lnTo>
                    <a:pt x="60" y="28"/>
                  </a:lnTo>
                  <a:lnTo>
                    <a:pt x="48" y="27"/>
                  </a:lnTo>
                  <a:lnTo>
                    <a:pt x="37" y="25"/>
                  </a:lnTo>
                  <a:lnTo>
                    <a:pt x="26" y="22"/>
                  </a:lnTo>
                  <a:lnTo>
                    <a:pt x="16" y="19"/>
                  </a:lnTo>
                  <a:lnTo>
                    <a:pt x="12" y="17"/>
                  </a:lnTo>
                  <a:lnTo>
                    <a:pt x="9" y="14"/>
                  </a:lnTo>
                  <a:lnTo>
                    <a:pt x="4" y="10"/>
                  </a:lnTo>
                  <a:lnTo>
                    <a:pt x="0" y="8"/>
                  </a:lnTo>
                  <a:lnTo>
                    <a:pt x="5" y="7"/>
                  </a:lnTo>
                  <a:lnTo>
                    <a:pt x="14" y="8"/>
                  </a:lnTo>
                  <a:lnTo>
                    <a:pt x="23" y="9"/>
                  </a:lnTo>
                  <a:lnTo>
                    <a:pt x="30" y="11"/>
                  </a:lnTo>
                  <a:lnTo>
                    <a:pt x="52" y="14"/>
                  </a:lnTo>
                  <a:lnTo>
                    <a:pt x="71" y="13"/>
                  </a:lnTo>
                  <a:lnTo>
                    <a:pt x="87" y="11"/>
                  </a:lnTo>
                  <a:lnTo>
                    <a:pt x="99" y="8"/>
                  </a:lnTo>
                  <a:lnTo>
                    <a:pt x="107" y="5"/>
                  </a:lnTo>
                  <a:lnTo>
                    <a:pt x="115" y="2"/>
                  </a:lnTo>
                  <a:lnTo>
                    <a:pt x="119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62" name="Freeform 75"/>
            <p:cNvSpPr>
              <a:spLocks/>
            </p:cNvSpPr>
            <p:nvPr/>
          </p:nvSpPr>
          <p:spPr bwMode="auto">
            <a:xfrm>
              <a:off x="4144" y="2442"/>
              <a:ext cx="517" cy="14"/>
            </a:xfrm>
            <a:custGeom>
              <a:avLst/>
              <a:gdLst>
                <a:gd name="T0" fmla="*/ 515 w 517"/>
                <a:gd name="T1" fmla="*/ 1 h 14"/>
                <a:gd name="T2" fmla="*/ 517 w 517"/>
                <a:gd name="T3" fmla="*/ 4 h 14"/>
                <a:gd name="T4" fmla="*/ 515 w 517"/>
                <a:gd name="T5" fmla="*/ 8 h 14"/>
                <a:gd name="T6" fmla="*/ 510 w 517"/>
                <a:gd name="T7" fmla="*/ 12 h 14"/>
                <a:gd name="T8" fmla="*/ 508 w 517"/>
                <a:gd name="T9" fmla="*/ 14 h 14"/>
                <a:gd name="T10" fmla="*/ 8 w 517"/>
                <a:gd name="T11" fmla="*/ 14 h 14"/>
                <a:gd name="T12" fmla="*/ 5 w 517"/>
                <a:gd name="T13" fmla="*/ 11 h 14"/>
                <a:gd name="T14" fmla="*/ 3 w 517"/>
                <a:gd name="T15" fmla="*/ 6 h 14"/>
                <a:gd name="T16" fmla="*/ 1 w 517"/>
                <a:gd name="T17" fmla="*/ 2 h 14"/>
                <a:gd name="T18" fmla="*/ 0 w 517"/>
                <a:gd name="T19" fmla="*/ 0 h 14"/>
                <a:gd name="T20" fmla="*/ 515 w 517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7"/>
                <a:gd name="T34" fmla="*/ 0 h 14"/>
                <a:gd name="T35" fmla="*/ 517 w 517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7" h="14">
                  <a:moveTo>
                    <a:pt x="515" y="1"/>
                  </a:moveTo>
                  <a:lnTo>
                    <a:pt x="517" y="4"/>
                  </a:lnTo>
                  <a:lnTo>
                    <a:pt x="515" y="8"/>
                  </a:lnTo>
                  <a:lnTo>
                    <a:pt x="510" y="12"/>
                  </a:lnTo>
                  <a:lnTo>
                    <a:pt x="508" y="14"/>
                  </a:lnTo>
                  <a:lnTo>
                    <a:pt x="8" y="14"/>
                  </a:lnTo>
                  <a:lnTo>
                    <a:pt x="5" y="11"/>
                  </a:lnTo>
                  <a:lnTo>
                    <a:pt x="3" y="6"/>
                  </a:lnTo>
                  <a:lnTo>
                    <a:pt x="1" y="2"/>
                  </a:lnTo>
                  <a:lnTo>
                    <a:pt x="0" y="0"/>
                  </a:lnTo>
                  <a:lnTo>
                    <a:pt x="5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63" name="Freeform 76"/>
            <p:cNvSpPr>
              <a:spLocks/>
            </p:cNvSpPr>
            <p:nvPr/>
          </p:nvSpPr>
          <p:spPr bwMode="auto">
            <a:xfrm>
              <a:off x="4133" y="2461"/>
              <a:ext cx="133" cy="100"/>
            </a:xfrm>
            <a:custGeom>
              <a:avLst/>
              <a:gdLst>
                <a:gd name="T0" fmla="*/ 19 w 133"/>
                <a:gd name="T1" fmla="*/ 79 h 100"/>
                <a:gd name="T2" fmla="*/ 29 w 133"/>
                <a:gd name="T3" fmla="*/ 73 h 100"/>
                <a:gd name="T4" fmla="*/ 44 w 133"/>
                <a:gd name="T5" fmla="*/ 70 h 100"/>
                <a:gd name="T6" fmla="*/ 61 w 133"/>
                <a:gd name="T7" fmla="*/ 68 h 100"/>
                <a:gd name="T8" fmla="*/ 79 w 133"/>
                <a:gd name="T9" fmla="*/ 67 h 100"/>
                <a:gd name="T10" fmla="*/ 97 w 133"/>
                <a:gd name="T11" fmla="*/ 67 h 100"/>
                <a:gd name="T12" fmla="*/ 113 w 133"/>
                <a:gd name="T13" fmla="*/ 67 h 100"/>
                <a:gd name="T14" fmla="*/ 125 w 133"/>
                <a:gd name="T15" fmla="*/ 66 h 100"/>
                <a:gd name="T16" fmla="*/ 133 w 133"/>
                <a:gd name="T17" fmla="*/ 65 h 100"/>
                <a:gd name="T18" fmla="*/ 133 w 133"/>
                <a:gd name="T19" fmla="*/ 68 h 100"/>
                <a:gd name="T20" fmla="*/ 133 w 133"/>
                <a:gd name="T21" fmla="*/ 75 h 100"/>
                <a:gd name="T22" fmla="*/ 127 w 133"/>
                <a:gd name="T23" fmla="*/ 83 h 100"/>
                <a:gd name="T24" fmla="*/ 114 w 133"/>
                <a:gd name="T25" fmla="*/ 86 h 100"/>
                <a:gd name="T26" fmla="*/ 100 w 133"/>
                <a:gd name="T27" fmla="*/ 85 h 100"/>
                <a:gd name="T28" fmla="*/ 88 w 133"/>
                <a:gd name="T29" fmla="*/ 84 h 100"/>
                <a:gd name="T30" fmla="*/ 76 w 133"/>
                <a:gd name="T31" fmla="*/ 84 h 100"/>
                <a:gd name="T32" fmla="*/ 66 w 133"/>
                <a:gd name="T33" fmla="*/ 84 h 100"/>
                <a:gd name="T34" fmla="*/ 58 w 133"/>
                <a:gd name="T35" fmla="*/ 85 h 100"/>
                <a:gd name="T36" fmla="*/ 49 w 133"/>
                <a:gd name="T37" fmla="*/ 86 h 100"/>
                <a:gd name="T38" fmla="*/ 41 w 133"/>
                <a:gd name="T39" fmla="*/ 89 h 100"/>
                <a:gd name="T40" fmla="*/ 34 w 133"/>
                <a:gd name="T41" fmla="*/ 93 h 100"/>
                <a:gd name="T42" fmla="*/ 26 w 133"/>
                <a:gd name="T43" fmla="*/ 95 h 100"/>
                <a:gd name="T44" fmla="*/ 19 w 133"/>
                <a:gd name="T45" fmla="*/ 98 h 100"/>
                <a:gd name="T46" fmla="*/ 11 w 133"/>
                <a:gd name="T47" fmla="*/ 100 h 100"/>
                <a:gd name="T48" fmla="*/ 4 w 133"/>
                <a:gd name="T49" fmla="*/ 98 h 100"/>
                <a:gd name="T50" fmla="*/ 1 w 133"/>
                <a:gd name="T51" fmla="*/ 82 h 100"/>
                <a:gd name="T52" fmla="*/ 0 w 133"/>
                <a:gd name="T53" fmla="*/ 56 h 100"/>
                <a:gd name="T54" fmla="*/ 1 w 133"/>
                <a:gd name="T55" fmla="*/ 27 h 100"/>
                <a:gd name="T56" fmla="*/ 9 w 133"/>
                <a:gd name="T57" fmla="*/ 0 h 100"/>
                <a:gd name="T58" fmla="*/ 11 w 133"/>
                <a:gd name="T59" fmla="*/ 11 h 100"/>
                <a:gd name="T60" fmla="*/ 13 w 133"/>
                <a:gd name="T61" fmla="*/ 36 h 100"/>
                <a:gd name="T62" fmla="*/ 15 w 133"/>
                <a:gd name="T63" fmla="*/ 63 h 100"/>
                <a:gd name="T64" fmla="*/ 19 w 133"/>
                <a:gd name="T65" fmla="*/ 79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100"/>
                <a:gd name="T101" fmla="*/ 133 w 133"/>
                <a:gd name="T102" fmla="*/ 100 h 1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100">
                  <a:moveTo>
                    <a:pt x="19" y="79"/>
                  </a:moveTo>
                  <a:lnTo>
                    <a:pt x="29" y="73"/>
                  </a:lnTo>
                  <a:lnTo>
                    <a:pt x="44" y="70"/>
                  </a:lnTo>
                  <a:lnTo>
                    <a:pt x="61" y="68"/>
                  </a:lnTo>
                  <a:lnTo>
                    <a:pt x="79" y="67"/>
                  </a:lnTo>
                  <a:lnTo>
                    <a:pt x="97" y="67"/>
                  </a:lnTo>
                  <a:lnTo>
                    <a:pt x="113" y="67"/>
                  </a:lnTo>
                  <a:lnTo>
                    <a:pt x="125" y="66"/>
                  </a:lnTo>
                  <a:lnTo>
                    <a:pt x="133" y="65"/>
                  </a:lnTo>
                  <a:lnTo>
                    <a:pt x="133" y="68"/>
                  </a:lnTo>
                  <a:lnTo>
                    <a:pt x="133" y="75"/>
                  </a:lnTo>
                  <a:lnTo>
                    <a:pt x="127" y="83"/>
                  </a:lnTo>
                  <a:lnTo>
                    <a:pt x="114" y="86"/>
                  </a:lnTo>
                  <a:lnTo>
                    <a:pt x="100" y="85"/>
                  </a:lnTo>
                  <a:lnTo>
                    <a:pt x="88" y="84"/>
                  </a:lnTo>
                  <a:lnTo>
                    <a:pt x="76" y="84"/>
                  </a:lnTo>
                  <a:lnTo>
                    <a:pt x="66" y="84"/>
                  </a:lnTo>
                  <a:lnTo>
                    <a:pt x="58" y="85"/>
                  </a:lnTo>
                  <a:lnTo>
                    <a:pt x="49" y="86"/>
                  </a:lnTo>
                  <a:lnTo>
                    <a:pt x="41" y="89"/>
                  </a:lnTo>
                  <a:lnTo>
                    <a:pt x="34" y="93"/>
                  </a:lnTo>
                  <a:lnTo>
                    <a:pt x="26" y="95"/>
                  </a:lnTo>
                  <a:lnTo>
                    <a:pt x="19" y="98"/>
                  </a:lnTo>
                  <a:lnTo>
                    <a:pt x="11" y="100"/>
                  </a:lnTo>
                  <a:lnTo>
                    <a:pt x="4" y="98"/>
                  </a:lnTo>
                  <a:lnTo>
                    <a:pt x="1" y="82"/>
                  </a:lnTo>
                  <a:lnTo>
                    <a:pt x="0" y="56"/>
                  </a:lnTo>
                  <a:lnTo>
                    <a:pt x="1" y="27"/>
                  </a:lnTo>
                  <a:lnTo>
                    <a:pt x="9" y="0"/>
                  </a:lnTo>
                  <a:lnTo>
                    <a:pt x="11" y="11"/>
                  </a:lnTo>
                  <a:lnTo>
                    <a:pt x="13" y="36"/>
                  </a:lnTo>
                  <a:lnTo>
                    <a:pt x="15" y="63"/>
                  </a:lnTo>
                  <a:lnTo>
                    <a:pt x="19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64" name="Freeform 77"/>
            <p:cNvSpPr>
              <a:spLocks/>
            </p:cNvSpPr>
            <p:nvPr/>
          </p:nvSpPr>
          <p:spPr bwMode="auto">
            <a:xfrm>
              <a:off x="4163" y="2557"/>
              <a:ext cx="39" cy="298"/>
            </a:xfrm>
            <a:custGeom>
              <a:avLst/>
              <a:gdLst>
                <a:gd name="T0" fmla="*/ 15 w 39"/>
                <a:gd name="T1" fmla="*/ 0 h 298"/>
                <a:gd name="T2" fmla="*/ 19 w 39"/>
                <a:gd name="T3" fmla="*/ 47 h 298"/>
                <a:gd name="T4" fmla="*/ 28 w 39"/>
                <a:gd name="T5" fmla="*/ 106 h 298"/>
                <a:gd name="T6" fmla="*/ 36 w 39"/>
                <a:gd name="T7" fmla="*/ 157 h 298"/>
                <a:gd name="T8" fmla="*/ 39 w 39"/>
                <a:gd name="T9" fmla="*/ 179 h 298"/>
                <a:gd name="T10" fmla="*/ 35 w 39"/>
                <a:gd name="T11" fmla="*/ 204 h 298"/>
                <a:gd name="T12" fmla="*/ 31 w 39"/>
                <a:gd name="T13" fmla="*/ 230 h 298"/>
                <a:gd name="T14" fmla="*/ 30 w 39"/>
                <a:gd name="T15" fmla="*/ 260 h 298"/>
                <a:gd name="T16" fmla="*/ 37 w 39"/>
                <a:gd name="T17" fmla="*/ 298 h 298"/>
                <a:gd name="T18" fmla="*/ 31 w 39"/>
                <a:gd name="T19" fmla="*/ 298 h 298"/>
                <a:gd name="T20" fmla="*/ 26 w 39"/>
                <a:gd name="T21" fmla="*/ 294 h 298"/>
                <a:gd name="T22" fmla="*/ 23 w 39"/>
                <a:gd name="T23" fmla="*/ 286 h 298"/>
                <a:gd name="T24" fmla="*/ 19 w 39"/>
                <a:gd name="T25" fmla="*/ 281 h 298"/>
                <a:gd name="T26" fmla="*/ 14 w 39"/>
                <a:gd name="T27" fmla="*/ 254 h 298"/>
                <a:gd name="T28" fmla="*/ 16 w 39"/>
                <a:gd name="T29" fmla="*/ 227 h 298"/>
                <a:gd name="T30" fmla="*/ 21 w 39"/>
                <a:gd name="T31" fmla="*/ 201 h 298"/>
                <a:gd name="T32" fmla="*/ 26 w 39"/>
                <a:gd name="T33" fmla="*/ 174 h 298"/>
                <a:gd name="T34" fmla="*/ 25 w 39"/>
                <a:gd name="T35" fmla="*/ 168 h 298"/>
                <a:gd name="T36" fmla="*/ 21 w 39"/>
                <a:gd name="T37" fmla="*/ 152 h 298"/>
                <a:gd name="T38" fmla="*/ 17 w 39"/>
                <a:gd name="T39" fmla="*/ 129 h 298"/>
                <a:gd name="T40" fmla="*/ 12 w 39"/>
                <a:gd name="T41" fmla="*/ 102 h 298"/>
                <a:gd name="T42" fmla="*/ 7 w 39"/>
                <a:gd name="T43" fmla="*/ 73 h 298"/>
                <a:gd name="T44" fmla="*/ 3 w 39"/>
                <a:gd name="T45" fmla="*/ 45 h 298"/>
                <a:gd name="T46" fmla="*/ 0 w 39"/>
                <a:gd name="T47" fmla="*/ 21 h 298"/>
                <a:gd name="T48" fmla="*/ 0 w 39"/>
                <a:gd name="T49" fmla="*/ 3 h 298"/>
                <a:gd name="T50" fmla="*/ 4 w 39"/>
                <a:gd name="T51" fmla="*/ 2 h 298"/>
                <a:gd name="T52" fmla="*/ 8 w 39"/>
                <a:gd name="T53" fmla="*/ 1 h 298"/>
                <a:gd name="T54" fmla="*/ 12 w 39"/>
                <a:gd name="T55" fmla="*/ 1 h 298"/>
                <a:gd name="T56" fmla="*/ 15 w 39"/>
                <a:gd name="T57" fmla="*/ 0 h 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9"/>
                <a:gd name="T88" fmla="*/ 0 h 298"/>
                <a:gd name="T89" fmla="*/ 39 w 39"/>
                <a:gd name="T90" fmla="*/ 298 h 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9" h="298">
                  <a:moveTo>
                    <a:pt x="15" y="0"/>
                  </a:moveTo>
                  <a:lnTo>
                    <a:pt x="19" y="47"/>
                  </a:lnTo>
                  <a:lnTo>
                    <a:pt x="28" y="106"/>
                  </a:lnTo>
                  <a:lnTo>
                    <a:pt x="36" y="157"/>
                  </a:lnTo>
                  <a:lnTo>
                    <a:pt x="39" y="179"/>
                  </a:lnTo>
                  <a:lnTo>
                    <a:pt x="35" y="204"/>
                  </a:lnTo>
                  <a:lnTo>
                    <a:pt x="31" y="230"/>
                  </a:lnTo>
                  <a:lnTo>
                    <a:pt x="30" y="260"/>
                  </a:lnTo>
                  <a:lnTo>
                    <a:pt x="37" y="298"/>
                  </a:lnTo>
                  <a:lnTo>
                    <a:pt x="31" y="298"/>
                  </a:lnTo>
                  <a:lnTo>
                    <a:pt x="26" y="294"/>
                  </a:lnTo>
                  <a:lnTo>
                    <a:pt x="23" y="286"/>
                  </a:lnTo>
                  <a:lnTo>
                    <a:pt x="19" y="281"/>
                  </a:lnTo>
                  <a:lnTo>
                    <a:pt x="14" y="254"/>
                  </a:lnTo>
                  <a:lnTo>
                    <a:pt x="16" y="227"/>
                  </a:lnTo>
                  <a:lnTo>
                    <a:pt x="21" y="201"/>
                  </a:lnTo>
                  <a:lnTo>
                    <a:pt x="26" y="174"/>
                  </a:lnTo>
                  <a:lnTo>
                    <a:pt x="25" y="168"/>
                  </a:lnTo>
                  <a:lnTo>
                    <a:pt x="21" y="152"/>
                  </a:lnTo>
                  <a:lnTo>
                    <a:pt x="17" y="129"/>
                  </a:lnTo>
                  <a:lnTo>
                    <a:pt x="12" y="102"/>
                  </a:lnTo>
                  <a:lnTo>
                    <a:pt x="7" y="73"/>
                  </a:lnTo>
                  <a:lnTo>
                    <a:pt x="3" y="45"/>
                  </a:lnTo>
                  <a:lnTo>
                    <a:pt x="0" y="21"/>
                  </a:lnTo>
                  <a:lnTo>
                    <a:pt x="0" y="3"/>
                  </a:lnTo>
                  <a:lnTo>
                    <a:pt x="4" y="2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65" name="Freeform 78"/>
            <p:cNvSpPr>
              <a:spLocks/>
            </p:cNvSpPr>
            <p:nvPr/>
          </p:nvSpPr>
          <p:spPr bwMode="auto">
            <a:xfrm>
              <a:off x="3397" y="2070"/>
              <a:ext cx="402" cy="908"/>
            </a:xfrm>
            <a:custGeom>
              <a:avLst/>
              <a:gdLst>
                <a:gd name="T0" fmla="*/ 333 w 402"/>
                <a:gd name="T1" fmla="*/ 54 h 908"/>
                <a:gd name="T2" fmla="*/ 325 w 402"/>
                <a:gd name="T3" fmla="*/ 136 h 908"/>
                <a:gd name="T4" fmla="*/ 293 w 402"/>
                <a:gd name="T5" fmla="*/ 111 h 908"/>
                <a:gd name="T6" fmla="*/ 236 w 402"/>
                <a:gd name="T7" fmla="*/ 75 h 908"/>
                <a:gd name="T8" fmla="*/ 156 w 402"/>
                <a:gd name="T9" fmla="*/ 47 h 908"/>
                <a:gd name="T10" fmla="*/ 96 w 402"/>
                <a:gd name="T11" fmla="*/ 112 h 908"/>
                <a:gd name="T12" fmla="*/ 36 w 402"/>
                <a:gd name="T13" fmla="*/ 181 h 908"/>
                <a:gd name="T14" fmla="*/ 2 w 402"/>
                <a:gd name="T15" fmla="*/ 463 h 908"/>
                <a:gd name="T16" fmla="*/ 40 w 402"/>
                <a:gd name="T17" fmla="*/ 454 h 908"/>
                <a:gd name="T18" fmla="*/ 45 w 402"/>
                <a:gd name="T19" fmla="*/ 500 h 908"/>
                <a:gd name="T20" fmla="*/ 73 w 402"/>
                <a:gd name="T21" fmla="*/ 610 h 908"/>
                <a:gd name="T22" fmla="*/ 101 w 402"/>
                <a:gd name="T23" fmla="*/ 763 h 908"/>
                <a:gd name="T24" fmla="*/ 125 w 402"/>
                <a:gd name="T25" fmla="*/ 839 h 908"/>
                <a:gd name="T26" fmla="*/ 179 w 402"/>
                <a:gd name="T27" fmla="*/ 892 h 908"/>
                <a:gd name="T28" fmla="*/ 215 w 402"/>
                <a:gd name="T29" fmla="*/ 891 h 908"/>
                <a:gd name="T30" fmla="*/ 242 w 402"/>
                <a:gd name="T31" fmla="*/ 871 h 908"/>
                <a:gd name="T32" fmla="*/ 218 w 402"/>
                <a:gd name="T33" fmla="*/ 843 h 908"/>
                <a:gd name="T34" fmla="*/ 210 w 402"/>
                <a:gd name="T35" fmla="*/ 850 h 908"/>
                <a:gd name="T36" fmla="*/ 214 w 402"/>
                <a:gd name="T37" fmla="*/ 868 h 908"/>
                <a:gd name="T38" fmla="*/ 190 w 402"/>
                <a:gd name="T39" fmla="*/ 856 h 908"/>
                <a:gd name="T40" fmla="*/ 203 w 402"/>
                <a:gd name="T41" fmla="*/ 885 h 908"/>
                <a:gd name="T42" fmla="*/ 154 w 402"/>
                <a:gd name="T43" fmla="*/ 849 h 908"/>
                <a:gd name="T44" fmla="*/ 66 w 402"/>
                <a:gd name="T45" fmla="*/ 500 h 908"/>
                <a:gd name="T46" fmla="*/ 69 w 402"/>
                <a:gd name="T47" fmla="*/ 449 h 908"/>
                <a:gd name="T48" fmla="*/ 123 w 402"/>
                <a:gd name="T49" fmla="*/ 458 h 908"/>
                <a:gd name="T50" fmla="*/ 148 w 402"/>
                <a:gd name="T51" fmla="*/ 670 h 908"/>
                <a:gd name="T52" fmla="*/ 182 w 402"/>
                <a:gd name="T53" fmla="*/ 728 h 908"/>
                <a:gd name="T54" fmla="*/ 183 w 402"/>
                <a:gd name="T55" fmla="*/ 833 h 908"/>
                <a:gd name="T56" fmla="*/ 164 w 402"/>
                <a:gd name="T57" fmla="*/ 790 h 908"/>
                <a:gd name="T58" fmla="*/ 151 w 402"/>
                <a:gd name="T59" fmla="*/ 783 h 908"/>
                <a:gd name="T60" fmla="*/ 171 w 402"/>
                <a:gd name="T61" fmla="*/ 842 h 908"/>
                <a:gd name="T62" fmla="*/ 193 w 402"/>
                <a:gd name="T63" fmla="*/ 839 h 908"/>
                <a:gd name="T64" fmla="*/ 217 w 402"/>
                <a:gd name="T65" fmla="*/ 833 h 908"/>
                <a:gd name="T66" fmla="*/ 226 w 402"/>
                <a:gd name="T67" fmla="*/ 828 h 908"/>
                <a:gd name="T68" fmla="*/ 205 w 402"/>
                <a:gd name="T69" fmla="*/ 775 h 908"/>
                <a:gd name="T70" fmla="*/ 181 w 402"/>
                <a:gd name="T71" fmla="*/ 707 h 908"/>
                <a:gd name="T72" fmla="*/ 148 w 402"/>
                <a:gd name="T73" fmla="*/ 458 h 908"/>
                <a:gd name="T74" fmla="*/ 192 w 402"/>
                <a:gd name="T75" fmla="*/ 444 h 908"/>
                <a:gd name="T76" fmla="*/ 167 w 402"/>
                <a:gd name="T77" fmla="*/ 279 h 908"/>
                <a:gd name="T78" fmla="*/ 158 w 402"/>
                <a:gd name="T79" fmla="*/ 292 h 908"/>
                <a:gd name="T80" fmla="*/ 179 w 402"/>
                <a:gd name="T81" fmla="*/ 388 h 908"/>
                <a:gd name="T82" fmla="*/ 117 w 402"/>
                <a:gd name="T83" fmla="*/ 437 h 908"/>
                <a:gd name="T84" fmla="*/ 29 w 402"/>
                <a:gd name="T85" fmla="*/ 354 h 908"/>
                <a:gd name="T86" fmla="*/ 52 w 402"/>
                <a:gd name="T87" fmla="*/ 194 h 908"/>
                <a:gd name="T88" fmla="*/ 84 w 402"/>
                <a:gd name="T89" fmla="*/ 145 h 908"/>
                <a:gd name="T90" fmla="*/ 197 w 402"/>
                <a:gd name="T91" fmla="*/ 104 h 908"/>
                <a:gd name="T92" fmla="*/ 260 w 402"/>
                <a:gd name="T93" fmla="*/ 149 h 908"/>
                <a:gd name="T94" fmla="*/ 341 w 402"/>
                <a:gd name="T95" fmla="*/ 229 h 908"/>
                <a:gd name="T96" fmla="*/ 379 w 402"/>
                <a:gd name="T97" fmla="*/ 129 h 908"/>
                <a:gd name="T98" fmla="*/ 367 w 402"/>
                <a:gd name="T99" fmla="*/ 151 h 908"/>
                <a:gd name="T100" fmla="*/ 315 w 402"/>
                <a:gd name="T101" fmla="*/ 193 h 908"/>
                <a:gd name="T102" fmla="*/ 246 w 402"/>
                <a:gd name="T103" fmla="*/ 113 h 908"/>
                <a:gd name="T104" fmla="*/ 178 w 402"/>
                <a:gd name="T105" fmla="*/ 84 h 908"/>
                <a:gd name="T106" fmla="*/ 169 w 402"/>
                <a:gd name="T107" fmla="*/ 55 h 908"/>
                <a:gd name="T108" fmla="*/ 239 w 402"/>
                <a:gd name="T109" fmla="*/ 88 h 908"/>
                <a:gd name="T110" fmla="*/ 305 w 402"/>
                <a:gd name="T111" fmla="*/ 148 h 908"/>
                <a:gd name="T112" fmla="*/ 340 w 402"/>
                <a:gd name="T113" fmla="*/ 129 h 908"/>
                <a:gd name="T114" fmla="*/ 357 w 402"/>
                <a:gd name="T115" fmla="*/ 47 h 908"/>
                <a:gd name="T116" fmla="*/ 393 w 402"/>
                <a:gd name="T117" fmla="*/ 26 h 908"/>
                <a:gd name="T118" fmla="*/ 390 w 402"/>
                <a:gd name="T119" fmla="*/ 11 h 9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2"/>
                <a:gd name="T181" fmla="*/ 0 h 908"/>
                <a:gd name="T182" fmla="*/ 402 w 402"/>
                <a:gd name="T183" fmla="*/ 908 h 9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2" h="908">
                  <a:moveTo>
                    <a:pt x="370" y="0"/>
                  </a:moveTo>
                  <a:lnTo>
                    <a:pt x="366" y="11"/>
                  </a:lnTo>
                  <a:lnTo>
                    <a:pt x="359" y="23"/>
                  </a:lnTo>
                  <a:lnTo>
                    <a:pt x="350" y="34"/>
                  </a:lnTo>
                  <a:lnTo>
                    <a:pt x="341" y="45"/>
                  </a:lnTo>
                  <a:lnTo>
                    <a:pt x="333" y="54"/>
                  </a:lnTo>
                  <a:lnTo>
                    <a:pt x="325" y="61"/>
                  </a:lnTo>
                  <a:lnTo>
                    <a:pt x="320" y="67"/>
                  </a:lnTo>
                  <a:lnTo>
                    <a:pt x="318" y="69"/>
                  </a:lnTo>
                  <a:lnTo>
                    <a:pt x="319" y="82"/>
                  </a:lnTo>
                  <a:lnTo>
                    <a:pt x="323" y="107"/>
                  </a:lnTo>
                  <a:lnTo>
                    <a:pt x="325" y="136"/>
                  </a:lnTo>
                  <a:lnTo>
                    <a:pt x="322" y="159"/>
                  </a:lnTo>
                  <a:lnTo>
                    <a:pt x="319" y="154"/>
                  </a:lnTo>
                  <a:lnTo>
                    <a:pt x="314" y="147"/>
                  </a:lnTo>
                  <a:lnTo>
                    <a:pt x="308" y="136"/>
                  </a:lnTo>
                  <a:lnTo>
                    <a:pt x="301" y="124"/>
                  </a:lnTo>
                  <a:lnTo>
                    <a:pt x="293" y="111"/>
                  </a:lnTo>
                  <a:lnTo>
                    <a:pt x="286" y="99"/>
                  </a:lnTo>
                  <a:lnTo>
                    <a:pt x="280" y="88"/>
                  </a:lnTo>
                  <a:lnTo>
                    <a:pt x="273" y="80"/>
                  </a:lnTo>
                  <a:lnTo>
                    <a:pt x="262" y="80"/>
                  </a:lnTo>
                  <a:lnTo>
                    <a:pt x="249" y="78"/>
                  </a:lnTo>
                  <a:lnTo>
                    <a:pt x="236" y="75"/>
                  </a:lnTo>
                  <a:lnTo>
                    <a:pt x="222" y="71"/>
                  </a:lnTo>
                  <a:lnTo>
                    <a:pt x="208" y="64"/>
                  </a:lnTo>
                  <a:lnTo>
                    <a:pt x="193" y="58"/>
                  </a:lnTo>
                  <a:lnTo>
                    <a:pt x="178" y="49"/>
                  </a:lnTo>
                  <a:lnTo>
                    <a:pt x="161" y="40"/>
                  </a:lnTo>
                  <a:lnTo>
                    <a:pt x="156" y="47"/>
                  </a:lnTo>
                  <a:lnTo>
                    <a:pt x="148" y="57"/>
                  </a:lnTo>
                  <a:lnTo>
                    <a:pt x="136" y="70"/>
                  </a:lnTo>
                  <a:lnTo>
                    <a:pt x="125" y="82"/>
                  </a:lnTo>
                  <a:lnTo>
                    <a:pt x="112" y="95"/>
                  </a:lnTo>
                  <a:lnTo>
                    <a:pt x="102" y="105"/>
                  </a:lnTo>
                  <a:lnTo>
                    <a:pt x="96" y="112"/>
                  </a:lnTo>
                  <a:lnTo>
                    <a:pt x="92" y="116"/>
                  </a:lnTo>
                  <a:lnTo>
                    <a:pt x="80" y="127"/>
                  </a:lnTo>
                  <a:lnTo>
                    <a:pt x="67" y="139"/>
                  </a:lnTo>
                  <a:lnTo>
                    <a:pt x="56" y="153"/>
                  </a:lnTo>
                  <a:lnTo>
                    <a:pt x="46" y="167"/>
                  </a:lnTo>
                  <a:lnTo>
                    <a:pt x="36" y="181"/>
                  </a:lnTo>
                  <a:lnTo>
                    <a:pt x="29" y="197"/>
                  </a:lnTo>
                  <a:lnTo>
                    <a:pt x="23" y="212"/>
                  </a:lnTo>
                  <a:lnTo>
                    <a:pt x="20" y="229"/>
                  </a:lnTo>
                  <a:lnTo>
                    <a:pt x="8" y="360"/>
                  </a:lnTo>
                  <a:lnTo>
                    <a:pt x="0" y="462"/>
                  </a:lnTo>
                  <a:lnTo>
                    <a:pt x="2" y="463"/>
                  </a:lnTo>
                  <a:lnTo>
                    <a:pt x="6" y="462"/>
                  </a:lnTo>
                  <a:lnTo>
                    <a:pt x="12" y="461"/>
                  </a:lnTo>
                  <a:lnTo>
                    <a:pt x="20" y="459"/>
                  </a:lnTo>
                  <a:lnTo>
                    <a:pt x="27" y="458"/>
                  </a:lnTo>
                  <a:lnTo>
                    <a:pt x="34" y="456"/>
                  </a:lnTo>
                  <a:lnTo>
                    <a:pt x="40" y="454"/>
                  </a:lnTo>
                  <a:lnTo>
                    <a:pt x="46" y="453"/>
                  </a:lnTo>
                  <a:lnTo>
                    <a:pt x="46" y="459"/>
                  </a:lnTo>
                  <a:lnTo>
                    <a:pt x="45" y="467"/>
                  </a:lnTo>
                  <a:lnTo>
                    <a:pt x="43" y="476"/>
                  </a:lnTo>
                  <a:lnTo>
                    <a:pt x="42" y="481"/>
                  </a:lnTo>
                  <a:lnTo>
                    <a:pt x="45" y="500"/>
                  </a:lnTo>
                  <a:lnTo>
                    <a:pt x="48" y="518"/>
                  </a:lnTo>
                  <a:lnTo>
                    <a:pt x="52" y="537"/>
                  </a:lnTo>
                  <a:lnTo>
                    <a:pt x="56" y="556"/>
                  </a:lnTo>
                  <a:lnTo>
                    <a:pt x="60" y="575"/>
                  </a:lnTo>
                  <a:lnTo>
                    <a:pt x="66" y="592"/>
                  </a:lnTo>
                  <a:lnTo>
                    <a:pt x="73" y="610"/>
                  </a:lnTo>
                  <a:lnTo>
                    <a:pt x="79" y="628"/>
                  </a:lnTo>
                  <a:lnTo>
                    <a:pt x="86" y="657"/>
                  </a:lnTo>
                  <a:lnTo>
                    <a:pt x="94" y="687"/>
                  </a:lnTo>
                  <a:lnTo>
                    <a:pt x="101" y="717"/>
                  </a:lnTo>
                  <a:lnTo>
                    <a:pt x="101" y="748"/>
                  </a:lnTo>
                  <a:lnTo>
                    <a:pt x="101" y="763"/>
                  </a:lnTo>
                  <a:lnTo>
                    <a:pt x="102" y="777"/>
                  </a:lnTo>
                  <a:lnTo>
                    <a:pt x="104" y="791"/>
                  </a:lnTo>
                  <a:lnTo>
                    <a:pt x="106" y="804"/>
                  </a:lnTo>
                  <a:lnTo>
                    <a:pt x="110" y="816"/>
                  </a:lnTo>
                  <a:lnTo>
                    <a:pt x="116" y="828"/>
                  </a:lnTo>
                  <a:lnTo>
                    <a:pt x="125" y="839"/>
                  </a:lnTo>
                  <a:lnTo>
                    <a:pt x="135" y="848"/>
                  </a:lnTo>
                  <a:lnTo>
                    <a:pt x="144" y="857"/>
                  </a:lnTo>
                  <a:lnTo>
                    <a:pt x="154" y="865"/>
                  </a:lnTo>
                  <a:lnTo>
                    <a:pt x="162" y="874"/>
                  </a:lnTo>
                  <a:lnTo>
                    <a:pt x="170" y="884"/>
                  </a:lnTo>
                  <a:lnTo>
                    <a:pt x="179" y="892"/>
                  </a:lnTo>
                  <a:lnTo>
                    <a:pt x="188" y="899"/>
                  </a:lnTo>
                  <a:lnTo>
                    <a:pt x="198" y="905"/>
                  </a:lnTo>
                  <a:lnTo>
                    <a:pt x="210" y="908"/>
                  </a:lnTo>
                  <a:lnTo>
                    <a:pt x="213" y="902"/>
                  </a:lnTo>
                  <a:lnTo>
                    <a:pt x="214" y="896"/>
                  </a:lnTo>
                  <a:lnTo>
                    <a:pt x="215" y="891"/>
                  </a:lnTo>
                  <a:lnTo>
                    <a:pt x="215" y="885"/>
                  </a:lnTo>
                  <a:lnTo>
                    <a:pt x="223" y="884"/>
                  </a:lnTo>
                  <a:lnTo>
                    <a:pt x="232" y="884"/>
                  </a:lnTo>
                  <a:lnTo>
                    <a:pt x="239" y="882"/>
                  </a:lnTo>
                  <a:lnTo>
                    <a:pt x="244" y="877"/>
                  </a:lnTo>
                  <a:lnTo>
                    <a:pt x="242" y="871"/>
                  </a:lnTo>
                  <a:lnTo>
                    <a:pt x="240" y="865"/>
                  </a:lnTo>
                  <a:lnTo>
                    <a:pt x="237" y="860"/>
                  </a:lnTo>
                  <a:lnTo>
                    <a:pt x="233" y="855"/>
                  </a:lnTo>
                  <a:lnTo>
                    <a:pt x="229" y="850"/>
                  </a:lnTo>
                  <a:lnTo>
                    <a:pt x="223" y="846"/>
                  </a:lnTo>
                  <a:lnTo>
                    <a:pt x="218" y="843"/>
                  </a:lnTo>
                  <a:lnTo>
                    <a:pt x="212" y="840"/>
                  </a:lnTo>
                  <a:lnTo>
                    <a:pt x="208" y="839"/>
                  </a:lnTo>
                  <a:lnTo>
                    <a:pt x="205" y="839"/>
                  </a:lnTo>
                  <a:lnTo>
                    <a:pt x="202" y="841"/>
                  </a:lnTo>
                  <a:lnTo>
                    <a:pt x="202" y="845"/>
                  </a:lnTo>
                  <a:lnTo>
                    <a:pt x="210" y="850"/>
                  </a:lnTo>
                  <a:lnTo>
                    <a:pt x="218" y="854"/>
                  </a:lnTo>
                  <a:lnTo>
                    <a:pt x="226" y="859"/>
                  </a:lnTo>
                  <a:lnTo>
                    <a:pt x="229" y="868"/>
                  </a:lnTo>
                  <a:lnTo>
                    <a:pt x="223" y="868"/>
                  </a:lnTo>
                  <a:lnTo>
                    <a:pt x="219" y="868"/>
                  </a:lnTo>
                  <a:lnTo>
                    <a:pt x="214" y="868"/>
                  </a:lnTo>
                  <a:lnTo>
                    <a:pt x="209" y="868"/>
                  </a:lnTo>
                  <a:lnTo>
                    <a:pt x="206" y="863"/>
                  </a:lnTo>
                  <a:lnTo>
                    <a:pt x="203" y="859"/>
                  </a:lnTo>
                  <a:lnTo>
                    <a:pt x="197" y="856"/>
                  </a:lnTo>
                  <a:lnTo>
                    <a:pt x="191" y="856"/>
                  </a:lnTo>
                  <a:lnTo>
                    <a:pt x="190" y="856"/>
                  </a:lnTo>
                  <a:lnTo>
                    <a:pt x="189" y="857"/>
                  </a:lnTo>
                  <a:lnTo>
                    <a:pt x="189" y="859"/>
                  </a:lnTo>
                  <a:lnTo>
                    <a:pt x="189" y="861"/>
                  </a:lnTo>
                  <a:lnTo>
                    <a:pt x="196" y="867"/>
                  </a:lnTo>
                  <a:lnTo>
                    <a:pt x="201" y="875"/>
                  </a:lnTo>
                  <a:lnTo>
                    <a:pt x="203" y="885"/>
                  </a:lnTo>
                  <a:lnTo>
                    <a:pt x="204" y="894"/>
                  </a:lnTo>
                  <a:lnTo>
                    <a:pt x="200" y="891"/>
                  </a:lnTo>
                  <a:lnTo>
                    <a:pt x="191" y="884"/>
                  </a:lnTo>
                  <a:lnTo>
                    <a:pt x="180" y="874"/>
                  </a:lnTo>
                  <a:lnTo>
                    <a:pt x="167" y="862"/>
                  </a:lnTo>
                  <a:lnTo>
                    <a:pt x="154" y="849"/>
                  </a:lnTo>
                  <a:lnTo>
                    <a:pt x="141" y="836"/>
                  </a:lnTo>
                  <a:lnTo>
                    <a:pt x="130" y="824"/>
                  </a:lnTo>
                  <a:lnTo>
                    <a:pt x="123" y="814"/>
                  </a:lnTo>
                  <a:lnTo>
                    <a:pt x="119" y="726"/>
                  </a:lnTo>
                  <a:lnTo>
                    <a:pt x="113" y="673"/>
                  </a:lnTo>
                  <a:lnTo>
                    <a:pt x="66" y="500"/>
                  </a:lnTo>
                  <a:lnTo>
                    <a:pt x="65" y="493"/>
                  </a:lnTo>
                  <a:lnTo>
                    <a:pt x="63" y="478"/>
                  </a:lnTo>
                  <a:lnTo>
                    <a:pt x="62" y="461"/>
                  </a:lnTo>
                  <a:lnTo>
                    <a:pt x="62" y="450"/>
                  </a:lnTo>
                  <a:lnTo>
                    <a:pt x="65" y="449"/>
                  </a:lnTo>
                  <a:lnTo>
                    <a:pt x="69" y="449"/>
                  </a:lnTo>
                  <a:lnTo>
                    <a:pt x="76" y="448"/>
                  </a:lnTo>
                  <a:lnTo>
                    <a:pt x="83" y="448"/>
                  </a:lnTo>
                  <a:lnTo>
                    <a:pt x="92" y="449"/>
                  </a:lnTo>
                  <a:lnTo>
                    <a:pt x="102" y="450"/>
                  </a:lnTo>
                  <a:lnTo>
                    <a:pt x="112" y="453"/>
                  </a:lnTo>
                  <a:lnTo>
                    <a:pt x="123" y="458"/>
                  </a:lnTo>
                  <a:lnTo>
                    <a:pt x="124" y="465"/>
                  </a:lnTo>
                  <a:lnTo>
                    <a:pt x="128" y="482"/>
                  </a:lnTo>
                  <a:lnTo>
                    <a:pt x="132" y="500"/>
                  </a:lnTo>
                  <a:lnTo>
                    <a:pt x="135" y="510"/>
                  </a:lnTo>
                  <a:lnTo>
                    <a:pt x="148" y="658"/>
                  </a:lnTo>
                  <a:lnTo>
                    <a:pt x="148" y="670"/>
                  </a:lnTo>
                  <a:lnTo>
                    <a:pt x="151" y="682"/>
                  </a:lnTo>
                  <a:lnTo>
                    <a:pt x="155" y="691"/>
                  </a:lnTo>
                  <a:lnTo>
                    <a:pt x="161" y="701"/>
                  </a:lnTo>
                  <a:lnTo>
                    <a:pt x="168" y="710"/>
                  </a:lnTo>
                  <a:lnTo>
                    <a:pt x="176" y="718"/>
                  </a:lnTo>
                  <a:lnTo>
                    <a:pt x="182" y="728"/>
                  </a:lnTo>
                  <a:lnTo>
                    <a:pt x="187" y="738"/>
                  </a:lnTo>
                  <a:lnTo>
                    <a:pt x="192" y="762"/>
                  </a:lnTo>
                  <a:lnTo>
                    <a:pt x="189" y="785"/>
                  </a:lnTo>
                  <a:lnTo>
                    <a:pt x="184" y="808"/>
                  </a:lnTo>
                  <a:lnTo>
                    <a:pt x="185" y="832"/>
                  </a:lnTo>
                  <a:lnTo>
                    <a:pt x="183" y="833"/>
                  </a:lnTo>
                  <a:lnTo>
                    <a:pt x="182" y="834"/>
                  </a:lnTo>
                  <a:lnTo>
                    <a:pt x="180" y="835"/>
                  </a:lnTo>
                  <a:lnTo>
                    <a:pt x="178" y="834"/>
                  </a:lnTo>
                  <a:lnTo>
                    <a:pt x="174" y="819"/>
                  </a:lnTo>
                  <a:lnTo>
                    <a:pt x="169" y="805"/>
                  </a:lnTo>
                  <a:lnTo>
                    <a:pt x="164" y="790"/>
                  </a:lnTo>
                  <a:lnTo>
                    <a:pt x="158" y="777"/>
                  </a:lnTo>
                  <a:lnTo>
                    <a:pt x="156" y="775"/>
                  </a:lnTo>
                  <a:lnTo>
                    <a:pt x="154" y="775"/>
                  </a:lnTo>
                  <a:lnTo>
                    <a:pt x="152" y="775"/>
                  </a:lnTo>
                  <a:lnTo>
                    <a:pt x="150" y="775"/>
                  </a:lnTo>
                  <a:lnTo>
                    <a:pt x="151" y="783"/>
                  </a:lnTo>
                  <a:lnTo>
                    <a:pt x="154" y="790"/>
                  </a:lnTo>
                  <a:lnTo>
                    <a:pt x="156" y="796"/>
                  </a:lnTo>
                  <a:lnTo>
                    <a:pt x="159" y="804"/>
                  </a:lnTo>
                  <a:lnTo>
                    <a:pt x="163" y="816"/>
                  </a:lnTo>
                  <a:lnTo>
                    <a:pt x="166" y="831"/>
                  </a:lnTo>
                  <a:lnTo>
                    <a:pt x="171" y="842"/>
                  </a:lnTo>
                  <a:lnTo>
                    <a:pt x="184" y="847"/>
                  </a:lnTo>
                  <a:lnTo>
                    <a:pt x="186" y="846"/>
                  </a:lnTo>
                  <a:lnTo>
                    <a:pt x="188" y="845"/>
                  </a:lnTo>
                  <a:lnTo>
                    <a:pt x="189" y="844"/>
                  </a:lnTo>
                  <a:lnTo>
                    <a:pt x="189" y="842"/>
                  </a:lnTo>
                  <a:lnTo>
                    <a:pt x="193" y="839"/>
                  </a:lnTo>
                  <a:lnTo>
                    <a:pt x="196" y="835"/>
                  </a:lnTo>
                  <a:lnTo>
                    <a:pt x="197" y="830"/>
                  </a:lnTo>
                  <a:lnTo>
                    <a:pt x="200" y="824"/>
                  </a:lnTo>
                  <a:lnTo>
                    <a:pt x="207" y="825"/>
                  </a:lnTo>
                  <a:lnTo>
                    <a:pt x="213" y="829"/>
                  </a:lnTo>
                  <a:lnTo>
                    <a:pt x="217" y="833"/>
                  </a:lnTo>
                  <a:lnTo>
                    <a:pt x="222" y="838"/>
                  </a:lnTo>
                  <a:lnTo>
                    <a:pt x="224" y="838"/>
                  </a:lnTo>
                  <a:lnTo>
                    <a:pt x="227" y="837"/>
                  </a:lnTo>
                  <a:lnTo>
                    <a:pt x="228" y="837"/>
                  </a:lnTo>
                  <a:lnTo>
                    <a:pt x="230" y="836"/>
                  </a:lnTo>
                  <a:lnTo>
                    <a:pt x="226" y="828"/>
                  </a:lnTo>
                  <a:lnTo>
                    <a:pt x="218" y="822"/>
                  </a:lnTo>
                  <a:lnTo>
                    <a:pt x="210" y="819"/>
                  </a:lnTo>
                  <a:lnTo>
                    <a:pt x="202" y="816"/>
                  </a:lnTo>
                  <a:lnTo>
                    <a:pt x="203" y="803"/>
                  </a:lnTo>
                  <a:lnTo>
                    <a:pt x="204" y="789"/>
                  </a:lnTo>
                  <a:lnTo>
                    <a:pt x="205" y="775"/>
                  </a:lnTo>
                  <a:lnTo>
                    <a:pt x="205" y="762"/>
                  </a:lnTo>
                  <a:lnTo>
                    <a:pt x="205" y="749"/>
                  </a:lnTo>
                  <a:lnTo>
                    <a:pt x="201" y="738"/>
                  </a:lnTo>
                  <a:lnTo>
                    <a:pt x="195" y="727"/>
                  </a:lnTo>
                  <a:lnTo>
                    <a:pt x="188" y="717"/>
                  </a:lnTo>
                  <a:lnTo>
                    <a:pt x="181" y="707"/>
                  </a:lnTo>
                  <a:lnTo>
                    <a:pt x="175" y="697"/>
                  </a:lnTo>
                  <a:lnTo>
                    <a:pt x="169" y="686"/>
                  </a:lnTo>
                  <a:lnTo>
                    <a:pt x="166" y="675"/>
                  </a:lnTo>
                  <a:lnTo>
                    <a:pt x="150" y="503"/>
                  </a:lnTo>
                  <a:lnTo>
                    <a:pt x="138" y="459"/>
                  </a:lnTo>
                  <a:lnTo>
                    <a:pt x="148" y="458"/>
                  </a:lnTo>
                  <a:lnTo>
                    <a:pt x="157" y="456"/>
                  </a:lnTo>
                  <a:lnTo>
                    <a:pt x="166" y="454"/>
                  </a:lnTo>
                  <a:lnTo>
                    <a:pt x="176" y="452"/>
                  </a:lnTo>
                  <a:lnTo>
                    <a:pt x="183" y="449"/>
                  </a:lnTo>
                  <a:lnTo>
                    <a:pt x="188" y="447"/>
                  </a:lnTo>
                  <a:lnTo>
                    <a:pt x="192" y="444"/>
                  </a:lnTo>
                  <a:lnTo>
                    <a:pt x="193" y="442"/>
                  </a:lnTo>
                  <a:lnTo>
                    <a:pt x="195" y="411"/>
                  </a:lnTo>
                  <a:lnTo>
                    <a:pt x="192" y="377"/>
                  </a:lnTo>
                  <a:lnTo>
                    <a:pt x="185" y="342"/>
                  </a:lnTo>
                  <a:lnTo>
                    <a:pt x="177" y="309"/>
                  </a:lnTo>
                  <a:lnTo>
                    <a:pt x="167" y="279"/>
                  </a:lnTo>
                  <a:lnTo>
                    <a:pt x="158" y="255"/>
                  </a:lnTo>
                  <a:lnTo>
                    <a:pt x="152" y="239"/>
                  </a:lnTo>
                  <a:lnTo>
                    <a:pt x="150" y="233"/>
                  </a:lnTo>
                  <a:lnTo>
                    <a:pt x="151" y="241"/>
                  </a:lnTo>
                  <a:lnTo>
                    <a:pt x="154" y="264"/>
                  </a:lnTo>
                  <a:lnTo>
                    <a:pt x="158" y="292"/>
                  </a:lnTo>
                  <a:lnTo>
                    <a:pt x="161" y="317"/>
                  </a:lnTo>
                  <a:lnTo>
                    <a:pt x="162" y="322"/>
                  </a:lnTo>
                  <a:lnTo>
                    <a:pt x="166" y="333"/>
                  </a:lnTo>
                  <a:lnTo>
                    <a:pt x="170" y="350"/>
                  </a:lnTo>
                  <a:lnTo>
                    <a:pt x="176" y="368"/>
                  </a:lnTo>
                  <a:lnTo>
                    <a:pt x="179" y="388"/>
                  </a:lnTo>
                  <a:lnTo>
                    <a:pt x="181" y="407"/>
                  </a:lnTo>
                  <a:lnTo>
                    <a:pt x="179" y="422"/>
                  </a:lnTo>
                  <a:lnTo>
                    <a:pt x="174" y="431"/>
                  </a:lnTo>
                  <a:lnTo>
                    <a:pt x="156" y="437"/>
                  </a:lnTo>
                  <a:lnTo>
                    <a:pt x="137" y="439"/>
                  </a:lnTo>
                  <a:lnTo>
                    <a:pt x="117" y="437"/>
                  </a:lnTo>
                  <a:lnTo>
                    <a:pt x="97" y="434"/>
                  </a:lnTo>
                  <a:lnTo>
                    <a:pt x="76" y="432"/>
                  </a:lnTo>
                  <a:lnTo>
                    <a:pt x="56" y="432"/>
                  </a:lnTo>
                  <a:lnTo>
                    <a:pt x="37" y="435"/>
                  </a:lnTo>
                  <a:lnTo>
                    <a:pt x="20" y="444"/>
                  </a:lnTo>
                  <a:lnTo>
                    <a:pt x="29" y="354"/>
                  </a:lnTo>
                  <a:lnTo>
                    <a:pt x="31" y="318"/>
                  </a:lnTo>
                  <a:lnTo>
                    <a:pt x="35" y="277"/>
                  </a:lnTo>
                  <a:lnTo>
                    <a:pt x="38" y="243"/>
                  </a:lnTo>
                  <a:lnTo>
                    <a:pt x="40" y="228"/>
                  </a:lnTo>
                  <a:lnTo>
                    <a:pt x="48" y="203"/>
                  </a:lnTo>
                  <a:lnTo>
                    <a:pt x="52" y="194"/>
                  </a:lnTo>
                  <a:lnTo>
                    <a:pt x="56" y="185"/>
                  </a:lnTo>
                  <a:lnTo>
                    <a:pt x="61" y="177"/>
                  </a:lnTo>
                  <a:lnTo>
                    <a:pt x="67" y="169"/>
                  </a:lnTo>
                  <a:lnTo>
                    <a:pt x="73" y="161"/>
                  </a:lnTo>
                  <a:lnTo>
                    <a:pt x="79" y="153"/>
                  </a:lnTo>
                  <a:lnTo>
                    <a:pt x="84" y="145"/>
                  </a:lnTo>
                  <a:lnTo>
                    <a:pt x="89" y="136"/>
                  </a:lnTo>
                  <a:lnTo>
                    <a:pt x="144" y="83"/>
                  </a:lnTo>
                  <a:lnTo>
                    <a:pt x="154" y="87"/>
                  </a:lnTo>
                  <a:lnTo>
                    <a:pt x="166" y="93"/>
                  </a:lnTo>
                  <a:lnTo>
                    <a:pt x="182" y="98"/>
                  </a:lnTo>
                  <a:lnTo>
                    <a:pt x="197" y="104"/>
                  </a:lnTo>
                  <a:lnTo>
                    <a:pt x="213" y="111"/>
                  </a:lnTo>
                  <a:lnTo>
                    <a:pt x="228" y="118"/>
                  </a:lnTo>
                  <a:lnTo>
                    <a:pt x="238" y="126"/>
                  </a:lnTo>
                  <a:lnTo>
                    <a:pt x="245" y="133"/>
                  </a:lnTo>
                  <a:lnTo>
                    <a:pt x="249" y="137"/>
                  </a:lnTo>
                  <a:lnTo>
                    <a:pt x="260" y="149"/>
                  </a:lnTo>
                  <a:lnTo>
                    <a:pt x="274" y="164"/>
                  </a:lnTo>
                  <a:lnTo>
                    <a:pt x="292" y="182"/>
                  </a:lnTo>
                  <a:lnTo>
                    <a:pt x="310" y="200"/>
                  </a:lnTo>
                  <a:lnTo>
                    <a:pt x="324" y="215"/>
                  </a:lnTo>
                  <a:lnTo>
                    <a:pt x="336" y="226"/>
                  </a:lnTo>
                  <a:lnTo>
                    <a:pt x="341" y="229"/>
                  </a:lnTo>
                  <a:lnTo>
                    <a:pt x="352" y="215"/>
                  </a:lnTo>
                  <a:lnTo>
                    <a:pt x="362" y="199"/>
                  </a:lnTo>
                  <a:lnTo>
                    <a:pt x="369" y="181"/>
                  </a:lnTo>
                  <a:lnTo>
                    <a:pt x="374" y="162"/>
                  </a:lnTo>
                  <a:lnTo>
                    <a:pt x="377" y="145"/>
                  </a:lnTo>
                  <a:lnTo>
                    <a:pt x="379" y="129"/>
                  </a:lnTo>
                  <a:lnTo>
                    <a:pt x="378" y="118"/>
                  </a:lnTo>
                  <a:lnTo>
                    <a:pt x="376" y="111"/>
                  </a:lnTo>
                  <a:lnTo>
                    <a:pt x="375" y="114"/>
                  </a:lnTo>
                  <a:lnTo>
                    <a:pt x="373" y="123"/>
                  </a:lnTo>
                  <a:lnTo>
                    <a:pt x="371" y="135"/>
                  </a:lnTo>
                  <a:lnTo>
                    <a:pt x="367" y="151"/>
                  </a:lnTo>
                  <a:lnTo>
                    <a:pt x="363" y="168"/>
                  </a:lnTo>
                  <a:lnTo>
                    <a:pt x="357" y="184"/>
                  </a:lnTo>
                  <a:lnTo>
                    <a:pt x="349" y="199"/>
                  </a:lnTo>
                  <a:lnTo>
                    <a:pt x="340" y="210"/>
                  </a:lnTo>
                  <a:lnTo>
                    <a:pt x="329" y="203"/>
                  </a:lnTo>
                  <a:lnTo>
                    <a:pt x="315" y="193"/>
                  </a:lnTo>
                  <a:lnTo>
                    <a:pt x="300" y="178"/>
                  </a:lnTo>
                  <a:lnTo>
                    <a:pt x="286" y="162"/>
                  </a:lnTo>
                  <a:lnTo>
                    <a:pt x="272" y="147"/>
                  </a:lnTo>
                  <a:lnTo>
                    <a:pt x="261" y="132"/>
                  </a:lnTo>
                  <a:lnTo>
                    <a:pt x="252" y="121"/>
                  </a:lnTo>
                  <a:lnTo>
                    <a:pt x="246" y="113"/>
                  </a:lnTo>
                  <a:lnTo>
                    <a:pt x="235" y="109"/>
                  </a:lnTo>
                  <a:lnTo>
                    <a:pt x="222" y="105"/>
                  </a:lnTo>
                  <a:lnTo>
                    <a:pt x="211" y="100"/>
                  </a:lnTo>
                  <a:lnTo>
                    <a:pt x="200" y="95"/>
                  </a:lnTo>
                  <a:lnTo>
                    <a:pt x="188" y="89"/>
                  </a:lnTo>
                  <a:lnTo>
                    <a:pt x="178" y="84"/>
                  </a:lnTo>
                  <a:lnTo>
                    <a:pt x="166" y="78"/>
                  </a:lnTo>
                  <a:lnTo>
                    <a:pt x="155" y="73"/>
                  </a:lnTo>
                  <a:lnTo>
                    <a:pt x="158" y="69"/>
                  </a:lnTo>
                  <a:lnTo>
                    <a:pt x="162" y="63"/>
                  </a:lnTo>
                  <a:lnTo>
                    <a:pt x="165" y="59"/>
                  </a:lnTo>
                  <a:lnTo>
                    <a:pt x="169" y="55"/>
                  </a:lnTo>
                  <a:lnTo>
                    <a:pt x="179" y="64"/>
                  </a:lnTo>
                  <a:lnTo>
                    <a:pt x="189" y="72"/>
                  </a:lnTo>
                  <a:lnTo>
                    <a:pt x="201" y="77"/>
                  </a:lnTo>
                  <a:lnTo>
                    <a:pt x="213" y="82"/>
                  </a:lnTo>
                  <a:lnTo>
                    <a:pt x="226" y="85"/>
                  </a:lnTo>
                  <a:lnTo>
                    <a:pt x="239" y="88"/>
                  </a:lnTo>
                  <a:lnTo>
                    <a:pt x="253" y="91"/>
                  </a:lnTo>
                  <a:lnTo>
                    <a:pt x="266" y="92"/>
                  </a:lnTo>
                  <a:lnTo>
                    <a:pt x="274" y="103"/>
                  </a:lnTo>
                  <a:lnTo>
                    <a:pt x="284" y="118"/>
                  </a:lnTo>
                  <a:lnTo>
                    <a:pt x="294" y="132"/>
                  </a:lnTo>
                  <a:lnTo>
                    <a:pt x="305" y="148"/>
                  </a:lnTo>
                  <a:lnTo>
                    <a:pt x="314" y="161"/>
                  </a:lnTo>
                  <a:lnTo>
                    <a:pt x="322" y="172"/>
                  </a:lnTo>
                  <a:lnTo>
                    <a:pt x="327" y="179"/>
                  </a:lnTo>
                  <a:lnTo>
                    <a:pt x="330" y="182"/>
                  </a:lnTo>
                  <a:lnTo>
                    <a:pt x="337" y="157"/>
                  </a:lnTo>
                  <a:lnTo>
                    <a:pt x="340" y="129"/>
                  </a:lnTo>
                  <a:lnTo>
                    <a:pt x="338" y="100"/>
                  </a:lnTo>
                  <a:lnTo>
                    <a:pt x="331" y="74"/>
                  </a:lnTo>
                  <a:lnTo>
                    <a:pt x="338" y="68"/>
                  </a:lnTo>
                  <a:lnTo>
                    <a:pt x="344" y="60"/>
                  </a:lnTo>
                  <a:lnTo>
                    <a:pt x="350" y="54"/>
                  </a:lnTo>
                  <a:lnTo>
                    <a:pt x="357" y="47"/>
                  </a:lnTo>
                  <a:lnTo>
                    <a:pt x="362" y="40"/>
                  </a:lnTo>
                  <a:lnTo>
                    <a:pt x="368" y="32"/>
                  </a:lnTo>
                  <a:lnTo>
                    <a:pt x="373" y="25"/>
                  </a:lnTo>
                  <a:lnTo>
                    <a:pt x="378" y="18"/>
                  </a:lnTo>
                  <a:lnTo>
                    <a:pt x="386" y="21"/>
                  </a:lnTo>
                  <a:lnTo>
                    <a:pt x="393" y="26"/>
                  </a:lnTo>
                  <a:lnTo>
                    <a:pt x="399" y="31"/>
                  </a:lnTo>
                  <a:lnTo>
                    <a:pt x="402" y="31"/>
                  </a:lnTo>
                  <a:lnTo>
                    <a:pt x="400" y="26"/>
                  </a:lnTo>
                  <a:lnTo>
                    <a:pt x="397" y="21"/>
                  </a:lnTo>
                  <a:lnTo>
                    <a:pt x="394" y="16"/>
                  </a:lnTo>
                  <a:lnTo>
                    <a:pt x="390" y="11"/>
                  </a:lnTo>
                  <a:lnTo>
                    <a:pt x="386" y="7"/>
                  </a:lnTo>
                  <a:lnTo>
                    <a:pt x="382" y="4"/>
                  </a:lnTo>
                  <a:lnTo>
                    <a:pt x="376" y="1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66" name="Freeform 79"/>
            <p:cNvSpPr>
              <a:spLocks/>
            </p:cNvSpPr>
            <p:nvPr/>
          </p:nvSpPr>
          <p:spPr bwMode="auto">
            <a:xfrm>
              <a:off x="3618" y="2648"/>
              <a:ext cx="168" cy="180"/>
            </a:xfrm>
            <a:custGeom>
              <a:avLst/>
              <a:gdLst>
                <a:gd name="T0" fmla="*/ 162 w 168"/>
                <a:gd name="T1" fmla="*/ 108 h 180"/>
                <a:gd name="T2" fmla="*/ 145 w 168"/>
                <a:gd name="T3" fmla="*/ 35 h 180"/>
                <a:gd name="T4" fmla="*/ 125 w 168"/>
                <a:gd name="T5" fmla="*/ 21 h 180"/>
                <a:gd name="T6" fmla="*/ 94 w 168"/>
                <a:gd name="T7" fmla="*/ 23 h 180"/>
                <a:gd name="T8" fmla="*/ 63 w 168"/>
                <a:gd name="T9" fmla="*/ 24 h 180"/>
                <a:gd name="T10" fmla="*/ 31 w 168"/>
                <a:gd name="T11" fmla="*/ 24 h 180"/>
                <a:gd name="T12" fmla="*/ 18 w 168"/>
                <a:gd name="T13" fmla="*/ 50 h 180"/>
                <a:gd name="T14" fmla="*/ 22 w 168"/>
                <a:gd name="T15" fmla="*/ 103 h 180"/>
                <a:gd name="T16" fmla="*/ 35 w 168"/>
                <a:gd name="T17" fmla="*/ 132 h 180"/>
                <a:gd name="T18" fmla="*/ 56 w 168"/>
                <a:gd name="T19" fmla="*/ 144 h 180"/>
                <a:gd name="T20" fmla="*/ 78 w 168"/>
                <a:gd name="T21" fmla="*/ 157 h 180"/>
                <a:gd name="T22" fmla="*/ 93 w 168"/>
                <a:gd name="T23" fmla="*/ 165 h 180"/>
                <a:gd name="T24" fmla="*/ 102 w 168"/>
                <a:gd name="T25" fmla="*/ 164 h 180"/>
                <a:gd name="T26" fmla="*/ 118 w 168"/>
                <a:gd name="T27" fmla="*/ 157 h 180"/>
                <a:gd name="T28" fmla="*/ 131 w 168"/>
                <a:gd name="T29" fmla="*/ 150 h 180"/>
                <a:gd name="T30" fmla="*/ 146 w 168"/>
                <a:gd name="T31" fmla="*/ 140 h 180"/>
                <a:gd name="T32" fmla="*/ 155 w 168"/>
                <a:gd name="T33" fmla="*/ 137 h 180"/>
                <a:gd name="T34" fmla="*/ 157 w 168"/>
                <a:gd name="T35" fmla="*/ 143 h 180"/>
                <a:gd name="T36" fmla="*/ 150 w 168"/>
                <a:gd name="T37" fmla="*/ 152 h 180"/>
                <a:gd name="T38" fmla="*/ 131 w 168"/>
                <a:gd name="T39" fmla="*/ 162 h 180"/>
                <a:gd name="T40" fmla="*/ 113 w 168"/>
                <a:gd name="T41" fmla="*/ 172 h 180"/>
                <a:gd name="T42" fmla="*/ 100 w 168"/>
                <a:gd name="T43" fmla="*/ 179 h 180"/>
                <a:gd name="T44" fmla="*/ 88 w 168"/>
                <a:gd name="T45" fmla="*/ 175 h 180"/>
                <a:gd name="T46" fmla="*/ 66 w 168"/>
                <a:gd name="T47" fmla="*/ 162 h 180"/>
                <a:gd name="T48" fmla="*/ 45 w 168"/>
                <a:gd name="T49" fmla="*/ 150 h 180"/>
                <a:gd name="T50" fmla="*/ 23 w 168"/>
                <a:gd name="T51" fmla="*/ 138 h 180"/>
                <a:gd name="T52" fmla="*/ 0 w 168"/>
                <a:gd name="T53" fmla="*/ 10 h 180"/>
                <a:gd name="T54" fmla="*/ 46 w 168"/>
                <a:gd name="T55" fmla="*/ 10 h 180"/>
                <a:gd name="T56" fmla="*/ 92 w 168"/>
                <a:gd name="T57" fmla="*/ 6 h 180"/>
                <a:gd name="T58" fmla="*/ 129 w 168"/>
                <a:gd name="T59" fmla="*/ 2 h 180"/>
                <a:gd name="T60" fmla="*/ 151 w 168"/>
                <a:gd name="T61" fmla="*/ 0 h 180"/>
                <a:gd name="T62" fmla="*/ 163 w 168"/>
                <a:gd name="T63" fmla="*/ 43 h 180"/>
                <a:gd name="T64" fmla="*/ 166 w 168"/>
                <a:gd name="T65" fmla="*/ 124 h 1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8"/>
                <a:gd name="T100" fmla="*/ 0 h 180"/>
                <a:gd name="T101" fmla="*/ 168 w 168"/>
                <a:gd name="T102" fmla="*/ 180 h 18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8" h="180">
                  <a:moveTo>
                    <a:pt x="166" y="124"/>
                  </a:moveTo>
                  <a:lnTo>
                    <a:pt x="162" y="108"/>
                  </a:lnTo>
                  <a:lnTo>
                    <a:pt x="153" y="73"/>
                  </a:lnTo>
                  <a:lnTo>
                    <a:pt x="145" y="35"/>
                  </a:lnTo>
                  <a:lnTo>
                    <a:pt x="141" y="18"/>
                  </a:lnTo>
                  <a:lnTo>
                    <a:pt x="125" y="21"/>
                  </a:lnTo>
                  <a:lnTo>
                    <a:pt x="110" y="22"/>
                  </a:lnTo>
                  <a:lnTo>
                    <a:pt x="94" y="23"/>
                  </a:lnTo>
                  <a:lnTo>
                    <a:pt x="79" y="24"/>
                  </a:lnTo>
                  <a:lnTo>
                    <a:pt x="63" y="24"/>
                  </a:lnTo>
                  <a:lnTo>
                    <a:pt x="47" y="24"/>
                  </a:lnTo>
                  <a:lnTo>
                    <a:pt x="31" y="24"/>
                  </a:lnTo>
                  <a:lnTo>
                    <a:pt x="14" y="24"/>
                  </a:lnTo>
                  <a:lnTo>
                    <a:pt x="18" y="50"/>
                  </a:lnTo>
                  <a:lnTo>
                    <a:pt x="20" y="76"/>
                  </a:lnTo>
                  <a:lnTo>
                    <a:pt x="22" y="103"/>
                  </a:lnTo>
                  <a:lnTo>
                    <a:pt x="26" y="128"/>
                  </a:lnTo>
                  <a:lnTo>
                    <a:pt x="35" y="132"/>
                  </a:lnTo>
                  <a:lnTo>
                    <a:pt x="44" y="138"/>
                  </a:lnTo>
                  <a:lnTo>
                    <a:pt x="56" y="144"/>
                  </a:lnTo>
                  <a:lnTo>
                    <a:pt x="67" y="151"/>
                  </a:lnTo>
                  <a:lnTo>
                    <a:pt x="78" y="157"/>
                  </a:lnTo>
                  <a:lnTo>
                    <a:pt x="87" y="161"/>
                  </a:lnTo>
                  <a:lnTo>
                    <a:pt x="93" y="165"/>
                  </a:lnTo>
                  <a:lnTo>
                    <a:pt x="95" y="166"/>
                  </a:lnTo>
                  <a:lnTo>
                    <a:pt x="102" y="164"/>
                  </a:lnTo>
                  <a:lnTo>
                    <a:pt x="111" y="161"/>
                  </a:lnTo>
                  <a:lnTo>
                    <a:pt x="118" y="157"/>
                  </a:lnTo>
                  <a:lnTo>
                    <a:pt x="125" y="154"/>
                  </a:lnTo>
                  <a:lnTo>
                    <a:pt x="131" y="150"/>
                  </a:lnTo>
                  <a:lnTo>
                    <a:pt x="139" y="144"/>
                  </a:lnTo>
                  <a:lnTo>
                    <a:pt x="146" y="140"/>
                  </a:lnTo>
                  <a:lnTo>
                    <a:pt x="152" y="135"/>
                  </a:lnTo>
                  <a:lnTo>
                    <a:pt x="155" y="137"/>
                  </a:lnTo>
                  <a:lnTo>
                    <a:pt x="156" y="140"/>
                  </a:lnTo>
                  <a:lnTo>
                    <a:pt x="157" y="143"/>
                  </a:lnTo>
                  <a:lnTo>
                    <a:pt x="157" y="146"/>
                  </a:lnTo>
                  <a:lnTo>
                    <a:pt x="150" y="152"/>
                  </a:lnTo>
                  <a:lnTo>
                    <a:pt x="142" y="157"/>
                  </a:lnTo>
                  <a:lnTo>
                    <a:pt x="131" y="162"/>
                  </a:lnTo>
                  <a:lnTo>
                    <a:pt x="122" y="167"/>
                  </a:lnTo>
                  <a:lnTo>
                    <a:pt x="113" y="172"/>
                  </a:lnTo>
                  <a:lnTo>
                    <a:pt x="105" y="177"/>
                  </a:lnTo>
                  <a:lnTo>
                    <a:pt x="100" y="179"/>
                  </a:lnTo>
                  <a:lnTo>
                    <a:pt x="98" y="180"/>
                  </a:lnTo>
                  <a:lnTo>
                    <a:pt x="88" y="175"/>
                  </a:lnTo>
                  <a:lnTo>
                    <a:pt x="76" y="168"/>
                  </a:lnTo>
                  <a:lnTo>
                    <a:pt x="66" y="162"/>
                  </a:lnTo>
                  <a:lnTo>
                    <a:pt x="56" y="156"/>
                  </a:lnTo>
                  <a:lnTo>
                    <a:pt x="45" y="150"/>
                  </a:lnTo>
                  <a:lnTo>
                    <a:pt x="34" y="143"/>
                  </a:lnTo>
                  <a:lnTo>
                    <a:pt x="23" y="138"/>
                  </a:lnTo>
                  <a:lnTo>
                    <a:pt x="12" y="133"/>
                  </a:lnTo>
                  <a:lnTo>
                    <a:pt x="0" y="10"/>
                  </a:lnTo>
                  <a:lnTo>
                    <a:pt x="23" y="11"/>
                  </a:lnTo>
                  <a:lnTo>
                    <a:pt x="46" y="10"/>
                  </a:lnTo>
                  <a:lnTo>
                    <a:pt x="70" y="9"/>
                  </a:lnTo>
                  <a:lnTo>
                    <a:pt x="92" y="6"/>
                  </a:lnTo>
                  <a:lnTo>
                    <a:pt x="113" y="4"/>
                  </a:lnTo>
                  <a:lnTo>
                    <a:pt x="129" y="2"/>
                  </a:lnTo>
                  <a:lnTo>
                    <a:pt x="143" y="1"/>
                  </a:lnTo>
                  <a:lnTo>
                    <a:pt x="151" y="0"/>
                  </a:lnTo>
                  <a:lnTo>
                    <a:pt x="155" y="12"/>
                  </a:lnTo>
                  <a:lnTo>
                    <a:pt x="163" y="43"/>
                  </a:lnTo>
                  <a:lnTo>
                    <a:pt x="168" y="84"/>
                  </a:lnTo>
                  <a:lnTo>
                    <a:pt x="166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67" name="Freeform 80"/>
            <p:cNvSpPr>
              <a:spLocks/>
            </p:cNvSpPr>
            <p:nvPr/>
          </p:nvSpPr>
          <p:spPr bwMode="auto">
            <a:xfrm>
              <a:off x="3626" y="2443"/>
              <a:ext cx="359" cy="767"/>
            </a:xfrm>
            <a:custGeom>
              <a:avLst/>
              <a:gdLst>
                <a:gd name="T0" fmla="*/ 350 w 359"/>
                <a:gd name="T1" fmla="*/ 304 h 767"/>
                <a:gd name="T2" fmla="*/ 332 w 359"/>
                <a:gd name="T3" fmla="*/ 211 h 767"/>
                <a:gd name="T4" fmla="*/ 314 w 359"/>
                <a:gd name="T5" fmla="*/ 157 h 767"/>
                <a:gd name="T6" fmla="*/ 298 w 359"/>
                <a:gd name="T7" fmla="*/ 131 h 767"/>
                <a:gd name="T8" fmla="*/ 264 w 359"/>
                <a:gd name="T9" fmla="*/ 61 h 767"/>
                <a:gd name="T10" fmla="*/ 243 w 359"/>
                <a:gd name="T11" fmla="*/ 38 h 767"/>
                <a:gd name="T12" fmla="*/ 272 w 359"/>
                <a:gd name="T13" fmla="*/ 130 h 767"/>
                <a:gd name="T14" fmla="*/ 300 w 359"/>
                <a:gd name="T15" fmla="*/ 175 h 767"/>
                <a:gd name="T16" fmla="*/ 291 w 359"/>
                <a:gd name="T17" fmla="*/ 182 h 767"/>
                <a:gd name="T18" fmla="*/ 264 w 359"/>
                <a:gd name="T19" fmla="*/ 189 h 767"/>
                <a:gd name="T20" fmla="*/ 246 w 359"/>
                <a:gd name="T21" fmla="*/ 192 h 767"/>
                <a:gd name="T22" fmla="*/ 263 w 359"/>
                <a:gd name="T23" fmla="*/ 274 h 767"/>
                <a:gd name="T24" fmla="*/ 278 w 359"/>
                <a:gd name="T25" fmla="*/ 311 h 767"/>
                <a:gd name="T26" fmla="*/ 297 w 359"/>
                <a:gd name="T27" fmla="*/ 316 h 767"/>
                <a:gd name="T28" fmla="*/ 309 w 359"/>
                <a:gd name="T29" fmla="*/ 321 h 767"/>
                <a:gd name="T30" fmla="*/ 314 w 359"/>
                <a:gd name="T31" fmla="*/ 320 h 767"/>
                <a:gd name="T32" fmla="*/ 309 w 359"/>
                <a:gd name="T33" fmla="*/ 312 h 767"/>
                <a:gd name="T34" fmla="*/ 295 w 359"/>
                <a:gd name="T35" fmla="*/ 307 h 767"/>
                <a:gd name="T36" fmla="*/ 282 w 359"/>
                <a:gd name="T37" fmla="*/ 303 h 767"/>
                <a:gd name="T38" fmla="*/ 267 w 359"/>
                <a:gd name="T39" fmla="*/ 229 h 767"/>
                <a:gd name="T40" fmla="*/ 273 w 359"/>
                <a:gd name="T41" fmla="*/ 198 h 767"/>
                <a:gd name="T42" fmla="*/ 297 w 359"/>
                <a:gd name="T43" fmla="*/ 193 h 767"/>
                <a:gd name="T44" fmla="*/ 309 w 359"/>
                <a:gd name="T45" fmla="*/ 191 h 767"/>
                <a:gd name="T46" fmla="*/ 319 w 359"/>
                <a:gd name="T47" fmla="*/ 240 h 767"/>
                <a:gd name="T48" fmla="*/ 336 w 359"/>
                <a:gd name="T49" fmla="*/ 332 h 767"/>
                <a:gd name="T50" fmla="*/ 337 w 359"/>
                <a:gd name="T51" fmla="*/ 376 h 767"/>
                <a:gd name="T52" fmla="*/ 309 w 359"/>
                <a:gd name="T53" fmla="*/ 387 h 767"/>
                <a:gd name="T54" fmla="*/ 266 w 359"/>
                <a:gd name="T55" fmla="*/ 397 h 767"/>
                <a:gd name="T56" fmla="*/ 220 w 359"/>
                <a:gd name="T57" fmla="*/ 406 h 767"/>
                <a:gd name="T58" fmla="*/ 184 w 359"/>
                <a:gd name="T59" fmla="*/ 411 h 767"/>
                <a:gd name="T60" fmla="*/ 169 w 359"/>
                <a:gd name="T61" fmla="*/ 413 h 767"/>
                <a:gd name="T62" fmla="*/ 143 w 359"/>
                <a:gd name="T63" fmla="*/ 427 h 767"/>
                <a:gd name="T64" fmla="*/ 97 w 359"/>
                <a:gd name="T65" fmla="*/ 441 h 767"/>
                <a:gd name="T66" fmla="*/ 42 w 359"/>
                <a:gd name="T67" fmla="*/ 445 h 767"/>
                <a:gd name="T68" fmla="*/ 16 w 359"/>
                <a:gd name="T69" fmla="*/ 445 h 767"/>
                <a:gd name="T70" fmla="*/ 0 w 359"/>
                <a:gd name="T71" fmla="*/ 446 h 767"/>
                <a:gd name="T72" fmla="*/ 28 w 359"/>
                <a:gd name="T73" fmla="*/ 459 h 767"/>
                <a:gd name="T74" fmla="*/ 77 w 359"/>
                <a:gd name="T75" fmla="*/ 461 h 767"/>
                <a:gd name="T76" fmla="*/ 102 w 359"/>
                <a:gd name="T77" fmla="*/ 458 h 767"/>
                <a:gd name="T78" fmla="*/ 83 w 359"/>
                <a:gd name="T79" fmla="*/ 580 h 767"/>
                <a:gd name="T80" fmla="*/ 67 w 359"/>
                <a:gd name="T81" fmla="*/ 724 h 767"/>
                <a:gd name="T82" fmla="*/ 67 w 359"/>
                <a:gd name="T83" fmla="*/ 767 h 767"/>
                <a:gd name="T84" fmla="*/ 91 w 359"/>
                <a:gd name="T85" fmla="*/ 681 h 767"/>
                <a:gd name="T86" fmla="*/ 124 w 359"/>
                <a:gd name="T87" fmla="*/ 455 h 767"/>
                <a:gd name="T88" fmla="*/ 146 w 359"/>
                <a:gd name="T89" fmla="*/ 446 h 767"/>
                <a:gd name="T90" fmla="*/ 165 w 359"/>
                <a:gd name="T91" fmla="*/ 435 h 767"/>
                <a:gd name="T92" fmla="*/ 204 w 359"/>
                <a:gd name="T93" fmla="*/ 421 h 767"/>
                <a:gd name="T94" fmla="*/ 264 w 359"/>
                <a:gd name="T95" fmla="*/ 416 h 767"/>
                <a:gd name="T96" fmla="*/ 302 w 359"/>
                <a:gd name="T97" fmla="*/ 413 h 767"/>
                <a:gd name="T98" fmla="*/ 294 w 359"/>
                <a:gd name="T99" fmla="*/ 538 h 767"/>
                <a:gd name="T100" fmla="*/ 291 w 359"/>
                <a:gd name="T101" fmla="*/ 619 h 767"/>
                <a:gd name="T102" fmla="*/ 284 w 359"/>
                <a:gd name="T103" fmla="*/ 691 h 767"/>
                <a:gd name="T104" fmla="*/ 266 w 359"/>
                <a:gd name="T105" fmla="*/ 757 h 767"/>
                <a:gd name="T106" fmla="*/ 282 w 359"/>
                <a:gd name="T107" fmla="*/ 758 h 767"/>
                <a:gd name="T108" fmla="*/ 299 w 359"/>
                <a:gd name="T109" fmla="*/ 713 h 767"/>
                <a:gd name="T110" fmla="*/ 307 w 359"/>
                <a:gd name="T111" fmla="*/ 601 h 767"/>
                <a:gd name="T112" fmla="*/ 319 w 359"/>
                <a:gd name="T113" fmla="*/ 444 h 767"/>
                <a:gd name="T114" fmla="*/ 348 w 359"/>
                <a:gd name="T115" fmla="*/ 393 h 767"/>
                <a:gd name="T116" fmla="*/ 359 w 359"/>
                <a:gd name="T117" fmla="*/ 370 h 767"/>
                <a:gd name="T118" fmla="*/ 356 w 359"/>
                <a:gd name="T119" fmla="*/ 345 h 7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59"/>
                <a:gd name="T181" fmla="*/ 0 h 767"/>
                <a:gd name="T182" fmla="*/ 359 w 359"/>
                <a:gd name="T183" fmla="*/ 767 h 76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59" h="767">
                  <a:moveTo>
                    <a:pt x="356" y="345"/>
                  </a:moveTo>
                  <a:lnTo>
                    <a:pt x="354" y="333"/>
                  </a:lnTo>
                  <a:lnTo>
                    <a:pt x="350" y="304"/>
                  </a:lnTo>
                  <a:lnTo>
                    <a:pt x="345" y="267"/>
                  </a:lnTo>
                  <a:lnTo>
                    <a:pt x="339" y="237"/>
                  </a:lnTo>
                  <a:lnTo>
                    <a:pt x="332" y="211"/>
                  </a:lnTo>
                  <a:lnTo>
                    <a:pt x="323" y="185"/>
                  </a:lnTo>
                  <a:lnTo>
                    <a:pt x="317" y="165"/>
                  </a:lnTo>
                  <a:lnTo>
                    <a:pt x="314" y="157"/>
                  </a:lnTo>
                  <a:lnTo>
                    <a:pt x="312" y="154"/>
                  </a:lnTo>
                  <a:lnTo>
                    <a:pt x="307" y="144"/>
                  </a:lnTo>
                  <a:lnTo>
                    <a:pt x="298" y="131"/>
                  </a:lnTo>
                  <a:lnTo>
                    <a:pt x="288" y="111"/>
                  </a:lnTo>
                  <a:lnTo>
                    <a:pt x="276" y="88"/>
                  </a:lnTo>
                  <a:lnTo>
                    <a:pt x="264" y="61"/>
                  </a:lnTo>
                  <a:lnTo>
                    <a:pt x="251" y="32"/>
                  </a:lnTo>
                  <a:lnTo>
                    <a:pt x="239" y="0"/>
                  </a:lnTo>
                  <a:lnTo>
                    <a:pt x="243" y="38"/>
                  </a:lnTo>
                  <a:lnTo>
                    <a:pt x="251" y="74"/>
                  </a:lnTo>
                  <a:lnTo>
                    <a:pt x="261" y="104"/>
                  </a:lnTo>
                  <a:lnTo>
                    <a:pt x="272" y="130"/>
                  </a:lnTo>
                  <a:lnTo>
                    <a:pt x="284" y="151"/>
                  </a:lnTo>
                  <a:lnTo>
                    <a:pt x="293" y="165"/>
                  </a:lnTo>
                  <a:lnTo>
                    <a:pt x="300" y="175"/>
                  </a:lnTo>
                  <a:lnTo>
                    <a:pt x="302" y="178"/>
                  </a:lnTo>
                  <a:lnTo>
                    <a:pt x="297" y="180"/>
                  </a:lnTo>
                  <a:lnTo>
                    <a:pt x="291" y="182"/>
                  </a:lnTo>
                  <a:lnTo>
                    <a:pt x="283" y="184"/>
                  </a:lnTo>
                  <a:lnTo>
                    <a:pt x="273" y="186"/>
                  </a:lnTo>
                  <a:lnTo>
                    <a:pt x="264" y="189"/>
                  </a:lnTo>
                  <a:lnTo>
                    <a:pt x="257" y="190"/>
                  </a:lnTo>
                  <a:lnTo>
                    <a:pt x="250" y="192"/>
                  </a:lnTo>
                  <a:lnTo>
                    <a:pt x="246" y="192"/>
                  </a:lnTo>
                  <a:lnTo>
                    <a:pt x="248" y="207"/>
                  </a:lnTo>
                  <a:lnTo>
                    <a:pt x="255" y="237"/>
                  </a:lnTo>
                  <a:lnTo>
                    <a:pt x="263" y="274"/>
                  </a:lnTo>
                  <a:lnTo>
                    <a:pt x="269" y="308"/>
                  </a:lnTo>
                  <a:lnTo>
                    <a:pt x="273" y="310"/>
                  </a:lnTo>
                  <a:lnTo>
                    <a:pt x="278" y="311"/>
                  </a:lnTo>
                  <a:lnTo>
                    <a:pt x="285" y="313"/>
                  </a:lnTo>
                  <a:lnTo>
                    <a:pt x="292" y="314"/>
                  </a:lnTo>
                  <a:lnTo>
                    <a:pt x="297" y="316"/>
                  </a:lnTo>
                  <a:lnTo>
                    <a:pt x="302" y="318"/>
                  </a:lnTo>
                  <a:lnTo>
                    <a:pt x="307" y="319"/>
                  </a:lnTo>
                  <a:lnTo>
                    <a:pt x="309" y="321"/>
                  </a:lnTo>
                  <a:lnTo>
                    <a:pt x="311" y="321"/>
                  </a:lnTo>
                  <a:lnTo>
                    <a:pt x="313" y="321"/>
                  </a:lnTo>
                  <a:lnTo>
                    <a:pt x="314" y="320"/>
                  </a:lnTo>
                  <a:lnTo>
                    <a:pt x="315" y="319"/>
                  </a:lnTo>
                  <a:lnTo>
                    <a:pt x="313" y="315"/>
                  </a:lnTo>
                  <a:lnTo>
                    <a:pt x="309" y="312"/>
                  </a:lnTo>
                  <a:lnTo>
                    <a:pt x="304" y="310"/>
                  </a:lnTo>
                  <a:lnTo>
                    <a:pt x="300" y="308"/>
                  </a:lnTo>
                  <a:lnTo>
                    <a:pt x="295" y="307"/>
                  </a:lnTo>
                  <a:lnTo>
                    <a:pt x="291" y="306"/>
                  </a:lnTo>
                  <a:lnTo>
                    <a:pt x="286" y="305"/>
                  </a:lnTo>
                  <a:lnTo>
                    <a:pt x="282" y="303"/>
                  </a:lnTo>
                  <a:lnTo>
                    <a:pt x="275" y="279"/>
                  </a:lnTo>
                  <a:lnTo>
                    <a:pt x="271" y="254"/>
                  </a:lnTo>
                  <a:lnTo>
                    <a:pt x="267" y="229"/>
                  </a:lnTo>
                  <a:lnTo>
                    <a:pt x="260" y="205"/>
                  </a:lnTo>
                  <a:lnTo>
                    <a:pt x="266" y="202"/>
                  </a:lnTo>
                  <a:lnTo>
                    <a:pt x="273" y="198"/>
                  </a:lnTo>
                  <a:lnTo>
                    <a:pt x="282" y="196"/>
                  </a:lnTo>
                  <a:lnTo>
                    <a:pt x="290" y="194"/>
                  </a:lnTo>
                  <a:lnTo>
                    <a:pt x="297" y="193"/>
                  </a:lnTo>
                  <a:lnTo>
                    <a:pt x="303" y="191"/>
                  </a:lnTo>
                  <a:lnTo>
                    <a:pt x="308" y="191"/>
                  </a:lnTo>
                  <a:lnTo>
                    <a:pt x="309" y="191"/>
                  </a:lnTo>
                  <a:lnTo>
                    <a:pt x="310" y="197"/>
                  </a:lnTo>
                  <a:lnTo>
                    <a:pt x="314" y="215"/>
                  </a:lnTo>
                  <a:lnTo>
                    <a:pt x="319" y="240"/>
                  </a:lnTo>
                  <a:lnTo>
                    <a:pt x="325" y="270"/>
                  </a:lnTo>
                  <a:lnTo>
                    <a:pt x="330" y="302"/>
                  </a:lnTo>
                  <a:lnTo>
                    <a:pt x="336" y="332"/>
                  </a:lnTo>
                  <a:lnTo>
                    <a:pt x="340" y="356"/>
                  </a:lnTo>
                  <a:lnTo>
                    <a:pt x="341" y="372"/>
                  </a:lnTo>
                  <a:lnTo>
                    <a:pt x="337" y="376"/>
                  </a:lnTo>
                  <a:lnTo>
                    <a:pt x="329" y="380"/>
                  </a:lnTo>
                  <a:lnTo>
                    <a:pt x="320" y="384"/>
                  </a:lnTo>
                  <a:lnTo>
                    <a:pt x="309" y="387"/>
                  </a:lnTo>
                  <a:lnTo>
                    <a:pt x="295" y="390"/>
                  </a:lnTo>
                  <a:lnTo>
                    <a:pt x="282" y="394"/>
                  </a:lnTo>
                  <a:lnTo>
                    <a:pt x="266" y="397"/>
                  </a:lnTo>
                  <a:lnTo>
                    <a:pt x="250" y="400"/>
                  </a:lnTo>
                  <a:lnTo>
                    <a:pt x="235" y="402"/>
                  </a:lnTo>
                  <a:lnTo>
                    <a:pt x="220" y="406"/>
                  </a:lnTo>
                  <a:lnTo>
                    <a:pt x="207" y="408"/>
                  </a:lnTo>
                  <a:lnTo>
                    <a:pt x="194" y="410"/>
                  </a:lnTo>
                  <a:lnTo>
                    <a:pt x="184" y="411"/>
                  </a:lnTo>
                  <a:lnTo>
                    <a:pt x="177" y="412"/>
                  </a:lnTo>
                  <a:lnTo>
                    <a:pt x="171" y="413"/>
                  </a:lnTo>
                  <a:lnTo>
                    <a:pt x="169" y="413"/>
                  </a:lnTo>
                  <a:lnTo>
                    <a:pt x="162" y="417"/>
                  </a:lnTo>
                  <a:lnTo>
                    <a:pt x="154" y="422"/>
                  </a:lnTo>
                  <a:lnTo>
                    <a:pt x="143" y="427"/>
                  </a:lnTo>
                  <a:lnTo>
                    <a:pt x="131" y="432"/>
                  </a:lnTo>
                  <a:lnTo>
                    <a:pt x="115" y="437"/>
                  </a:lnTo>
                  <a:lnTo>
                    <a:pt x="97" y="441"/>
                  </a:lnTo>
                  <a:lnTo>
                    <a:pt x="76" y="444"/>
                  </a:lnTo>
                  <a:lnTo>
                    <a:pt x="50" y="445"/>
                  </a:lnTo>
                  <a:lnTo>
                    <a:pt x="42" y="445"/>
                  </a:lnTo>
                  <a:lnTo>
                    <a:pt x="33" y="445"/>
                  </a:lnTo>
                  <a:lnTo>
                    <a:pt x="25" y="445"/>
                  </a:lnTo>
                  <a:lnTo>
                    <a:pt x="16" y="445"/>
                  </a:lnTo>
                  <a:lnTo>
                    <a:pt x="9" y="445"/>
                  </a:lnTo>
                  <a:lnTo>
                    <a:pt x="4" y="446"/>
                  </a:lnTo>
                  <a:lnTo>
                    <a:pt x="0" y="446"/>
                  </a:lnTo>
                  <a:lnTo>
                    <a:pt x="0" y="447"/>
                  </a:lnTo>
                  <a:lnTo>
                    <a:pt x="12" y="455"/>
                  </a:lnTo>
                  <a:lnTo>
                    <a:pt x="28" y="459"/>
                  </a:lnTo>
                  <a:lnTo>
                    <a:pt x="44" y="461"/>
                  </a:lnTo>
                  <a:lnTo>
                    <a:pt x="61" y="461"/>
                  </a:lnTo>
                  <a:lnTo>
                    <a:pt x="77" y="461"/>
                  </a:lnTo>
                  <a:lnTo>
                    <a:pt x="89" y="460"/>
                  </a:lnTo>
                  <a:lnTo>
                    <a:pt x="98" y="458"/>
                  </a:lnTo>
                  <a:lnTo>
                    <a:pt x="102" y="458"/>
                  </a:lnTo>
                  <a:lnTo>
                    <a:pt x="96" y="486"/>
                  </a:lnTo>
                  <a:lnTo>
                    <a:pt x="89" y="535"/>
                  </a:lnTo>
                  <a:lnTo>
                    <a:pt x="83" y="580"/>
                  </a:lnTo>
                  <a:lnTo>
                    <a:pt x="80" y="601"/>
                  </a:lnTo>
                  <a:lnTo>
                    <a:pt x="69" y="716"/>
                  </a:lnTo>
                  <a:lnTo>
                    <a:pt x="67" y="724"/>
                  </a:lnTo>
                  <a:lnTo>
                    <a:pt x="65" y="743"/>
                  </a:lnTo>
                  <a:lnTo>
                    <a:pt x="64" y="761"/>
                  </a:lnTo>
                  <a:lnTo>
                    <a:pt x="67" y="767"/>
                  </a:lnTo>
                  <a:lnTo>
                    <a:pt x="72" y="750"/>
                  </a:lnTo>
                  <a:lnTo>
                    <a:pt x="82" y="719"/>
                  </a:lnTo>
                  <a:lnTo>
                    <a:pt x="91" y="681"/>
                  </a:lnTo>
                  <a:lnTo>
                    <a:pt x="97" y="647"/>
                  </a:lnTo>
                  <a:lnTo>
                    <a:pt x="117" y="457"/>
                  </a:lnTo>
                  <a:lnTo>
                    <a:pt x="124" y="455"/>
                  </a:lnTo>
                  <a:lnTo>
                    <a:pt x="132" y="452"/>
                  </a:lnTo>
                  <a:lnTo>
                    <a:pt x="139" y="449"/>
                  </a:lnTo>
                  <a:lnTo>
                    <a:pt x="146" y="446"/>
                  </a:lnTo>
                  <a:lnTo>
                    <a:pt x="153" y="442"/>
                  </a:lnTo>
                  <a:lnTo>
                    <a:pt x="159" y="439"/>
                  </a:lnTo>
                  <a:lnTo>
                    <a:pt x="165" y="435"/>
                  </a:lnTo>
                  <a:lnTo>
                    <a:pt x="171" y="432"/>
                  </a:lnTo>
                  <a:lnTo>
                    <a:pt x="185" y="425"/>
                  </a:lnTo>
                  <a:lnTo>
                    <a:pt x="204" y="421"/>
                  </a:lnTo>
                  <a:lnTo>
                    <a:pt x="223" y="419"/>
                  </a:lnTo>
                  <a:lnTo>
                    <a:pt x="244" y="417"/>
                  </a:lnTo>
                  <a:lnTo>
                    <a:pt x="264" y="416"/>
                  </a:lnTo>
                  <a:lnTo>
                    <a:pt x="282" y="415"/>
                  </a:lnTo>
                  <a:lnTo>
                    <a:pt x="295" y="414"/>
                  </a:lnTo>
                  <a:lnTo>
                    <a:pt x="302" y="413"/>
                  </a:lnTo>
                  <a:lnTo>
                    <a:pt x="301" y="447"/>
                  </a:lnTo>
                  <a:lnTo>
                    <a:pt x="297" y="495"/>
                  </a:lnTo>
                  <a:lnTo>
                    <a:pt x="294" y="538"/>
                  </a:lnTo>
                  <a:lnTo>
                    <a:pt x="292" y="557"/>
                  </a:lnTo>
                  <a:lnTo>
                    <a:pt x="292" y="588"/>
                  </a:lnTo>
                  <a:lnTo>
                    <a:pt x="291" y="619"/>
                  </a:lnTo>
                  <a:lnTo>
                    <a:pt x="289" y="650"/>
                  </a:lnTo>
                  <a:lnTo>
                    <a:pt x="287" y="680"/>
                  </a:lnTo>
                  <a:lnTo>
                    <a:pt x="284" y="691"/>
                  </a:lnTo>
                  <a:lnTo>
                    <a:pt x="276" y="716"/>
                  </a:lnTo>
                  <a:lnTo>
                    <a:pt x="269" y="742"/>
                  </a:lnTo>
                  <a:lnTo>
                    <a:pt x="266" y="757"/>
                  </a:lnTo>
                  <a:lnTo>
                    <a:pt x="270" y="760"/>
                  </a:lnTo>
                  <a:lnTo>
                    <a:pt x="275" y="760"/>
                  </a:lnTo>
                  <a:lnTo>
                    <a:pt x="282" y="758"/>
                  </a:lnTo>
                  <a:lnTo>
                    <a:pt x="286" y="755"/>
                  </a:lnTo>
                  <a:lnTo>
                    <a:pt x="293" y="735"/>
                  </a:lnTo>
                  <a:lnTo>
                    <a:pt x="299" y="713"/>
                  </a:lnTo>
                  <a:lnTo>
                    <a:pt x="304" y="690"/>
                  </a:lnTo>
                  <a:lnTo>
                    <a:pt x="307" y="667"/>
                  </a:lnTo>
                  <a:lnTo>
                    <a:pt x="307" y="601"/>
                  </a:lnTo>
                  <a:lnTo>
                    <a:pt x="309" y="574"/>
                  </a:lnTo>
                  <a:lnTo>
                    <a:pt x="314" y="512"/>
                  </a:lnTo>
                  <a:lnTo>
                    <a:pt x="319" y="444"/>
                  </a:lnTo>
                  <a:lnTo>
                    <a:pt x="320" y="404"/>
                  </a:lnTo>
                  <a:lnTo>
                    <a:pt x="337" y="399"/>
                  </a:lnTo>
                  <a:lnTo>
                    <a:pt x="348" y="393"/>
                  </a:lnTo>
                  <a:lnTo>
                    <a:pt x="355" y="387"/>
                  </a:lnTo>
                  <a:lnTo>
                    <a:pt x="359" y="379"/>
                  </a:lnTo>
                  <a:lnTo>
                    <a:pt x="359" y="370"/>
                  </a:lnTo>
                  <a:lnTo>
                    <a:pt x="358" y="361"/>
                  </a:lnTo>
                  <a:lnTo>
                    <a:pt x="356" y="353"/>
                  </a:lnTo>
                  <a:lnTo>
                    <a:pt x="356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68" name="Freeform 81"/>
            <p:cNvSpPr>
              <a:spLocks/>
            </p:cNvSpPr>
            <p:nvPr/>
          </p:nvSpPr>
          <p:spPr bwMode="auto">
            <a:xfrm>
              <a:off x="4191" y="2547"/>
              <a:ext cx="157" cy="940"/>
            </a:xfrm>
            <a:custGeom>
              <a:avLst/>
              <a:gdLst>
                <a:gd name="T0" fmla="*/ 126 w 157"/>
                <a:gd name="T1" fmla="*/ 625 h 940"/>
                <a:gd name="T2" fmla="*/ 98 w 157"/>
                <a:gd name="T3" fmla="*/ 618 h 940"/>
                <a:gd name="T4" fmla="*/ 68 w 157"/>
                <a:gd name="T5" fmla="*/ 612 h 940"/>
                <a:gd name="T6" fmla="*/ 39 w 157"/>
                <a:gd name="T7" fmla="*/ 611 h 940"/>
                <a:gd name="T8" fmla="*/ 30 w 157"/>
                <a:gd name="T9" fmla="*/ 537 h 940"/>
                <a:gd name="T10" fmla="*/ 40 w 157"/>
                <a:gd name="T11" fmla="*/ 284 h 940"/>
                <a:gd name="T12" fmla="*/ 43 w 157"/>
                <a:gd name="T13" fmla="*/ 195 h 940"/>
                <a:gd name="T14" fmla="*/ 54 w 157"/>
                <a:gd name="T15" fmla="*/ 122 h 940"/>
                <a:gd name="T16" fmla="*/ 70 w 157"/>
                <a:gd name="T17" fmla="*/ 54 h 940"/>
                <a:gd name="T18" fmla="*/ 84 w 157"/>
                <a:gd name="T19" fmla="*/ 9 h 940"/>
                <a:gd name="T20" fmla="*/ 70 w 157"/>
                <a:gd name="T21" fmla="*/ 22 h 940"/>
                <a:gd name="T22" fmla="*/ 46 w 157"/>
                <a:gd name="T23" fmla="*/ 76 h 940"/>
                <a:gd name="T24" fmla="*/ 31 w 157"/>
                <a:gd name="T25" fmla="*/ 133 h 940"/>
                <a:gd name="T26" fmla="*/ 22 w 157"/>
                <a:gd name="T27" fmla="*/ 183 h 940"/>
                <a:gd name="T28" fmla="*/ 14 w 157"/>
                <a:gd name="T29" fmla="*/ 433 h 940"/>
                <a:gd name="T30" fmla="*/ 14 w 157"/>
                <a:gd name="T31" fmla="*/ 433 h 940"/>
                <a:gd name="T32" fmla="*/ 14 w 157"/>
                <a:gd name="T33" fmla="*/ 434 h 940"/>
                <a:gd name="T34" fmla="*/ 6 w 157"/>
                <a:gd name="T35" fmla="*/ 573 h 940"/>
                <a:gd name="T36" fmla="*/ 0 w 157"/>
                <a:gd name="T37" fmla="*/ 628 h 940"/>
                <a:gd name="T38" fmla="*/ 14 w 157"/>
                <a:gd name="T39" fmla="*/ 630 h 940"/>
                <a:gd name="T40" fmla="*/ 28 w 157"/>
                <a:gd name="T41" fmla="*/ 632 h 940"/>
                <a:gd name="T42" fmla="*/ 41 w 157"/>
                <a:gd name="T43" fmla="*/ 633 h 940"/>
                <a:gd name="T44" fmla="*/ 57 w 157"/>
                <a:gd name="T45" fmla="*/ 635 h 940"/>
                <a:gd name="T46" fmla="*/ 61 w 157"/>
                <a:gd name="T47" fmla="*/ 679 h 940"/>
                <a:gd name="T48" fmla="*/ 66 w 157"/>
                <a:gd name="T49" fmla="*/ 716 h 940"/>
                <a:gd name="T50" fmla="*/ 73 w 157"/>
                <a:gd name="T51" fmla="*/ 763 h 940"/>
                <a:gd name="T52" fmla="*/ 88 w 157"/>
                <a:gd name="T53" fmla="*/ 832 h 940"/>
                <a:gd name="T54" fmla="*/ 105 w 157"/>
                <a:gd name="T55" fmla="*/ 899 h 940"/>
                <a:gd name="T56" fmla="*/ 116 w 157"/>
                <a:gd name="T57" fmla="*/ 935 h 940"/>
                <a:gd name="T58" fmla="*/ 122 w 157"/>
                <a:gd name="T59" fmla="*/ 939 h 940"/>
                <a:gd name="T60" fmla="*/ 127 w 157"/>
                <a:gd name="T61" fmla="*/ 940 h 940"/>
                <a:gd name="T62" fmla="*/ 101 w 157"/>
                <a:gd name="T63" fmla="*/ 813 h 940"/>
                <a:gd name="T64" fmla="*/ 87 w 157"/>
                <a:gd name="T65" fmla="*/ 730 h 940"/>
                <a:gd name="T66" fmla="*/ 82 w 157"/>
                <a:gd name="T67" fmla="*/ 685 h 940"/>
                <a:gd name="T68" fmla="*/ 81 w 157"/>
                <a:gd name="T69" fmla="*/ 665 h 940"/>
                <a:gd name="T70" fmla="*/ 84 w 157"/>
                <a:gd name="T71" fmla="*/ 645 h 940"/>
                <a:gd name="T72" fmla="*/ 86 w 157"/>
                <a:gd name="T73" fmla="*/ 636 h 940"/>
                <a:gd name="T74" fmla="*/ 101 w 157"/>
                <a:gd name="T75" fmla="*/ 639 h 940"/>
                <a:gd name="T76" fmla="*/ 121 w 157"/>
                <a:gd name="T77" fmla="*/ 641 h 940"/>
                <a:gd name="T78" fmla="*/ 140 w 157"/>
                <a:gd name="T79" fmla="*/ 641 h 940"/>
                <a:gd name="T80" fmla="*/ 157 w 157"/>
                <a:gd name="T81" fmla="*/ 640 h 940"/>
                <a:gd name="T82" fmla="*/ 151 w 157"/>
                <a:gd name="T83" fmla="*/ 634 h 940"/>
                <a:gd name="T84" fmla="*/ 140 w 157"/>
                <a:gd name="T85" fmla="*/ 628 h 9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57"/>
                <a:gd name="T130" fmla="*/ 0 h 940"/>
                <a:gd name="T131" fmla="*/ 157 w 157"/>
                <a:gd name="T132" fmla="*/ 940 h 9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57" h="940">
                  <a:moveTo>
                    <a:pt x="140" y="628"/>
                  </a:moveTo>
                  <a:lnTo>
                    <a:pt x="126" y="625"/>
                  </a:lnTo>
                  <a:lnTo>
                    <a:pt x="113" y="622"/>
                  </a:lnTo>
                  <a:lnTo>
                    <a:pt x="98" y="618"/>
                  </a:lnTo>
                  <a:lnTo>
                    <a:pt x="84" y="615"/>
                  </a:lnTo>
                  <a:lnTo>
                    <a:pt x="68" y="612"/>
                  </a:lnTo>
                  <a:lnTo>
                    <a:pt x="54" y="610"/>
                  </a:lnTo>
                  <a:lnTo>
                    <a:pt x="39" y="611"/>
                  </a:lnTo>
                  <a:lnTo>
                    <a:pt x="24" y="614"/>
                  </a:lnTo>
                  <a:lnTo>
                    <a:pt x="30" y="537"/>
                  </a:lnTo>
                  <a:lnTo>
                    <a:pt x="35" y="407"/>
                  </a:lnTo>
                  <a:lnTo>
                    <a:pt x="40" y="284"/>
                  </a:lnTo>
                  <a:lnTo>
                    <a:pt x="42" y="230"/>
                  </a:lnTo>
                  <a:lnTo>
                    <a:pt x="43" y="195"/>
                  </a:lnTo>
                  <a:lnTo>
                    <a:pt x="47" y="158"/>
                  </a:lnTo>
                  <a:lnTo>
                    <a:pt x="54" y="122"/>
                  </a:lnTo>
                  <a:lnTo>
                    <a:pt x="62" y="86"/>
                  </a:lnTo>
                  <a:lnTo>
                    <a:pt x="70" y="54"/>
                  </a:lnTo>
                  <a:lnTo>
                    <a:pt x="79" y="28"/>
                  </a:lnTo>
                  <a:lnTo>
                    <a:pt x="84" y="9"/>
                  </a:lnTo>
                  <a:lnTo>
                    <a:pt x="87" y="0"/>
                  </a:lnTo>
                  <a:lnTo>
                    <a:pt x="70" y="22"/>
                  </a:lnTo>
                  <a:lnTo>
                    <a:pt x="57" y="48"/>
                  </a:lnTo>
                  <a:lnTo>
                    <a:pt x="46" y="76"/>
                  </a:lnTo>
                  <a:lnTo>
                    <a:pt x="37" y="105"/>
                  </a:lnTo>
                  <a:lnTo>
                    <a:pt x="31" y="133"/>
                  </a:lnTo>
                  <a:lnTo>
                    <a:pt x="26" y="159"/>
                  </a:lnTo>
                  <a:lnTo>
                    <a:pt x="22" y="183"/>
                  </a:lnTo>
                  <a:lnTo>
                    <a:pt x="21" y="201"/>
                  </a:lnTo>
                  <a:lnTo>
                    <a:pt x="14" y="433"/>
                  </a:lnTo>
                  <a:lnTo>
                    <a:pt x="14" y="434"/>
                  </a:lnTo>
                  <a:lnTo>
                    <a:pt x="11" y="512"/>
                  </a:lnTo>
                  <a:lnTo>
                    <a:pt x="6" y="573"/>
                  </a:lnTo>
                  <a:lnTo>
                    <a:pt x="2" y="614"/>
                  </a:lnTo>
                  <a:lnTo>
                    <a:pt x="0" y="628"/>
                  </a:lnTo>
                  <a:lnTo>
                    <a:pt x="7" y="630"/>
                  </a:lnTo>
                  <a:lnTo>
                    <a:pt x="14" y="630"/>
                  </a:lnTo>
                  <a:lnTo>
                    <a:pt x="21" y="631"/>
                  </a:lnTo>
                  <a:lnTo>
                    <a:pt x="28" y="632"/>
                  </a:lnTo>
                  <a:lnTo>
                    <a:pt x="35" y="633"/>
                  </a:lnTo>
                  <a:lnTo>
                    <a:pt x="41" y="633"/>
                  </a:lnTo>
                  <a:lnTo>
                    <a:pt x="48" y="634"/>
                  </a:lnTo>
                  <a:lnTo>
                    <a:pt x="57" y="635"/>
                  </a:lnTo>
                  <a:lnTo>
                    <a:pt x="58" y="651"/>
                  </a:lnTo>
                  <a:lnTo>
                    <a:pt x="61" y="679"/>
                  </a:lnTo>
                  <a:lnTo>
                    <a:pt x="64" y="704"/>
                  </a:lnTo>
                  <a:lnTo>
                    <a:pt x="66" y="716"/>
                  </a:lnTo>
                  <a:lnTo>
                    <a:pt x="68" y="735"/>
                  </a:lnTo>
                  <a:lnTo>
                    <a:pt x="73" y="763"/>
                  </a:lnTo>
                  <a:lnTo>
                    <a:pt x="81" y="797"/>
                  </a:lnTo>
                  <a:lnTo>
                    <a:pt x="88" y="832"/>
                  </a:lnTo>
                  <a:lnTo>
                    <a:pt x="97" y="868"/>
                  </a:lnTo>
                  <a:lnTo>
                    <a:pt x="105" y="899"/>
                  </a:lnTo>
                  <a:lnTo>
                    <a:pt x="112" y="922"/>
                  </a:lnTo>
                  <a:lnTo>
                    <a:pt x="116" y="935"/>
                  </a:lnTo>
                  <a:lnTo>
                    <a:pt x="119" y="936"/>
                  </a:lnTo>
                  <a:lnTo>
                    <a:pt x="122" y="939"/>
                  </a:lnTo>
                  <a:lnTo>
                    <a:pt x="125" y="940"/>
                  </a:lnTo>
                  <a:lnTo>
                    <a:pt x="127" y="940"/>
                  </a:lnTo>
                  <a:lnTo>
                    <a:pt x="113" y="870"/>
                  </a:lnTo>
                  <a:lnTo>
                    <a:pt x="101" y="813"/>
                  </a:lnTo>
                  <a:lnTo>
                    <a:pt x="93" y="767"/>
                  </a:lnTo>
                  <a:lnTo>
                    <a:pt x="87" y="730"/>
                  </a:lnTo>
                  <a:lnTo>
                    <a:pt x="84" y="704"/>
                  </a:lnTo>
                  <a:lnTo>
                    <a:pt x="82" y="685"/>
                  </a:lnTo>
                  <a:lnTo>
                    <a:pt x="81" y="672"/>
                  </a:lnTo>
                  <a:lnTo>
                    <a:pt x="81" y="665"/>
                  </a:lnTo>
                  <a:lnTo>
                    <a:pt x="82" y="654"/>
                  </a:lnTo>
                  <a:lnTo>
                    <a:pt x="84" y="645"/>
                  </a:lnTo>
                  <a:lnTo>
                    <a:pt x="85" y="638"/>
                  </a:lnTo>
                  <a:lnTo>
                    <a:pt x="86" y="636"/>
                  </a:lnTo>
                  <a:lnTo>
                    <a:pt x="93" y="638"/>
                  </a:lnTo>
                  <a:lnTo>
                    <a:pt x="101" y="639"/>
                  </a:lnTo>
                  <a:lnTo>
                    <a:pt x="111" y="640"/>
                  </a:lnTo>
                  <a:lnTo>
                    <a:pt x="121" y="641"/>
                  </a:lnTo>
                  <a:lnTo>
                    <a:pt x="131" y="641"/>
                  </a:lnTo>
                  <a:lnTo>
                    <a:pt x="140" y="641"/>
                  </a:lnTo>
                  <a:lnTo>
                    <a:pt x="149" y="641"/>
                  </a:lnTo>
                  <a:lnTo>
                    <a:pt x="157" y="640"/>
                  </a:lnTo>
                  <a:lnTo>
                    <a:pt x="156" y="637"/>
                  </a:lnTo>
                  <a:lnTo>
                    <a:pt x="151" y="634"/>
                  </a:lnTo>
                  <a:lnTo>
                    <a:pt x="145" y="630"/>
                  </a:lnTo>
                  <a:lnTo>
                    <a:pt x="140" y="6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69" name="Freeform 82"/>
            <p:cNvSpPr>
              <a:spLocks/>
            </p:cNvSpPr>
            <p:nvPr/>
          </p:nvSpPr>
          <p:spPr bwMode="auto">
            <a:xfrm>
              <a:off x="3537" y="2957"/>
              <a:ext cx="185" cy="609"/>
            </a:xfrm>
            <a:custGeom>
              <a:avLst/>
              <a:gdLst>
                <a:gd name="T0" fmla="*/ 34 w 185"/>
                <a:gd name="T1" fmla="*/ 48 h 609"/>
                <a:gd name="T2" fmla="*/ 43 w 185"/>
                <a:gd name="T3" fmla="*/ 148 h 609"/>
                <a:gd name="T4" fmla="*/ 57 w 185"/>
                <a:gd name="T5" fmla="*/ 244 h 609"/>
                <a:gd name="T6" fmla="*/ 56 w 185"/>
                <a:gd name="T7" fmla="*/ 256 h 609"/>
                <a:gd name="T8" fmla="*/ 53 w 185"/>
                <a:gd name="T9" fmla="*/ 267 h 609"/>
                <a:gd name="T10" fmla="*/ 40 w 185"/>
                <a:gd name="T11" fmla="*/ 241 h 609"/>
                <a:gd name="T12" fmla="*/ 30 w 185"/>
                <a:gd name="T13" fmla="*/ 218 h 609"/>
                <a:gd name="T14" fmla="*/ 24 w 185"/>
                <a:gd name="T15" fmla="*/ 345 h 609"/>
                <a:gd name="T16" fmla="*/ 31 w 185"/>
                <a:gd name="T17" fmla="*/ 520 h 609"/>
                <a:gd name="T18" fmla="*/ 39 w 185"/>
                <a:gd name="T19" fmla="*/ 576 h 609"/>
                <a:gd name="T20" fmla="*/ 49 w 185"/>
                <a:gd name="T21" fmla="*/ 583 h 609"/>
                <a:gd name="T22" fmla="*/ 61 w 185"/>
                <a:gd name="T23" fmla="*/ 587 h 609"/>
                <a:gd name="T24" fmla="*/ 74 w 185"/>
                <a:gd name="T25" fmla="*/ 589 h 609"/>
                <a:gd name="T26" fmla="*/ 90 w 185"/>
                <a:gd name="T27" fmla="*/ 591 h 609"/>
                <a:gd name="T28" fmla="*/ 106 w 185"/>
                <a:gd name="T29" fmla="*/ 589 h 609"/>
                <a:gd name="T30" fmla="*/ 123 w 185"/>
                <a:gd name="T31" fmla="*/ 585 h 609"/>
                <a:gd name="T32" fmla="*/ 139 w 185"/>
                <a:gd name="T33" fmla="*/ 579 h 609"/>
                <a:gd name="T34" fmla="*/ 150 w 185"/>
                <a:gd name="T35" fmla="*/ 529 h 609"/>
                <a:gd name="T36" fmla="*/ 167 w 185"/>
                <a:gd name="T37" fmla="*/ 320 h 609"/>
                <a:gd name="T38" fmla="*/ 179 w 185"/>
                <a:gd name="T39" fmla="*/ 285 h 609"/>
                <a:gd name="T40" fmla="*/ 185 w 185"/>
                <a:gd name="T41" fmla="*/ 305 h 609"/>
                <a:gd name="T42" fmla="*/ 170 w 185"/>
                <a:gd name="T43" fmla="*/ 571 h 609"/>
                <a:gd name="T44" fmla="*/ 154 w 185"/>
                <a:gd name="T45" fmla="*/ 586 h 609"/>
                <a:gd name="T46" fmla="*/ 132 w 185"/>
                <a:gd name="T47" fmla="*/ 597 h 609"/>
                <a:gd name="T48" fmla="*/ 115 w 185"/>
                <a:gd name="T49" fmla="*/ 605 h 609"/>
                <a:gd name="T50" fmla="*/ 106 w 185"/>
                <a:gd name="T51" fmla="*/ 608 h 609"/>
                <a:gd name="T52" fmla="*/ 82 w 185"/>
                <a:gd name="T53" fmla="*/ 607 h 609"/>
                <a:gd name="T54" fmla="*/ 49 w 185"/>
                <a:gd name="T55" fmla="*/ 596 h 609"/>
                <a:gd name="T56" fmla="*/ 21 w 185"/>
                <a:gd name="T57" fmla="*/ 583 h 609"/>
                <a:gd name="T58" fmla="*/ 12 w 185"/>
                <a:gd name="T59" fmla="*/ 577 h 609"/>
                <a:gd name="T60" fmla="*/ 3 w 185"/>
                <a:gd name="T61" fmla="*/ 531 h 609"/>
                <a:gd name="T62" fmla="*/ 2 w 185"/>
                <a:gd name="T63" fmla="*/ 485 h 609"/>
                <a:gd name="T64" fmla="*/ 0 w 185"/>
                <a:gd name="T65" fmla="*/ 362 h 609"/>
                <a:gd name="T66" fmla="*/ 11 w 185"/>
                <a:gd name="T67" fmla="*/ 211 h 609"/>
                <a:gd name="T68" fmla="*/ 16 w 185"/>
                <a:gd name="T69" fmla="*/ 187 h 609"/>
                <a:gd name="T70" fmla="*/ 22 w 185"/>
                <a:gd name="T71" fmla="*/ 158 h 609"/>
                <a:gd name="T72" fmla="*/ 26 w 185"/>
                <a:gd name="T73" fmla="*/ 23 h 6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5"/>
                <a:gd name="T112" fmla="*/ 0 h 609"/>
                <a:gd name="T113" fmla="*/ 185 w 185"/>
                <a:gd name="T114" fmla="*/ 609 h 60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5" h="609">
                  <a:moveTo>
                    <a:pt x="26" y="23"/>
                  </a:moveTo>
                  <a:lnTo>
                    <a:pt x="34" y="48"/>
                  </a:lnTo>
                  <a:lnTo>
                    <a:pt x="40" y="98"/>
                  </a:lnTo>
                  <a:lnTo>
                    <a:pt x="43" y="148"/>
                  </a:lnTo>
                  <a:lnTo>
                    <a:pt x="45" y="173"/>
                  </a:lnTo>
                  <a:lnTo>
                    <a:pt x="57" y="244"/>
                  </a:lnTo>
                  <a:lnTo>
                    <a:pt x="56" y="251"/>
                  </a:lnTo>
                  <a:lnTo>
                    <a:pt x="56" y="256"/>
                  </a:lnTo>
                  <a:lnTo>
                    <a:pt x="55" y="262"/>
                  </a:lnTo>
                  <a:lnTo>
                    <a:pt x="53" y="267"/>
                  </a:lnTo>
                  <a:lnTo>
                    <a:pt x="47" y="258"/>
                  </a:lnTo>
                  <a:lnTo>
                    <a:pt x="40" y="241"/>
                  </a:lnTo>
                  <a:lnTo>
                    <a:pt x="34" y="226"/>
                  </a:lnTo>
                  <a:lnTo>
                    <a:pt x="30" y="218"/>
                  </a:lnTo>
                  <a:lnTo>
                    <a:pt x="23" y="307"/>
                  </a:lnTo>
                  <a:lnTo>
                    <a:pt x="24" y="345"/>
                  </a:lnTo>
                  <a:lnTo>
                    <a:pt x="28" y="431"/>
                  </a:lnTo>
                  <a:lnTo>
                    <a:pt x="31" y="520"/>
                  </a:lnTo>
                  <a:lnTo>
                    <a:pt x="35" y="571"/>
                  </a:lnTo>
                  <a:lnTo>
                    <a:pt x="39" y="576"/>
                  </a:lnTo>
                  <a:lnTo>
                    <a:pt x="44" y="580"/>
                  </a:lnTo>
                  <a:lnTo>
                    <a:pt x="49" y="583"/>
                  </a:lnTo>
                  <a:lnTo>
                    <a:pt x="54" y="585"/>
                  </a:lnTo>
                  <a:lnTo>
                    <a:pt x="61" y="587"/>
                  </a:lnTo>
                  <a:lnTo>
                    <a:pt x="67" y="589"/>
                  </a:lnTo>
                  <a:lnTo>
                    <a:pt x="74" y="589"/>
                  </a:lnTo>
                  <a:lnTo>
                    <a:pt x="80" y="590"/>
                  </a:lnTo>
                  <a:lnTo>
                    <a:pt x="90" y="591"/>
                  </a:lnTo>
                  <a:lnTo>
                    <a:pt x="98" y="590"/>
                  </a:lnTo>
                  <a:lnTo>
                    <a:pt x="106" y="589"/>
                  </a:lnTo>
                  <a:lnTo>
                    <a:pt x="115" y="587"/>
                  </a:lnTo>
                  <a:lnTo>
                    <a:pt x="123" y="585"/>
                  </a:lnTo>
                  <a:lnTo>
                    <a:pt x="131" y="582"/>
                  </a:lnTo>
                  <a:lnTo>
                    <a:pt x="139" y="579"/>
                  </a:lnTo>
                  <a:lnTo>
                    <a:pt x="147" y="576"/>
                  </a:lnTo>
                  <a:lnTo>
                    <a:pt x="150" y="529"/>
                  </a:lnTo>
                  <a:lnTo>
                    <a:pt x="158" y="425"/>
                  </a:lnTo>
                  <a:lnTo>
                    <a:pt x="167" y="320"/>
                  </a:lnTo>
                  <a:lnTo>
                    <a:pt x="171" y="274"/>
                  </a:lnTo>
                  <a:lnTo>
                    <a:pt x="179" y="285"/>
                  </a:lnTo>
                  <a:lnTo>
                    <a:pt x="183" y="297"/>
                  </a:lnTo>
                  <a:lnTo>
                    <a:pt x="185" y="305"/>
                  </a:lnTo>
                  <a:lnTo>
                    <a:pt x="185" y="308"/>
                  </a:lnTo>
                  <a:lnTo>
                    <a:pt x="170" y="571"/>
                  </a:lnTo>
                  <a:lnTo>
                    <a:pt x="163" y="579"/>
                  </a:lnTo>
                  <a:lnTo>
                    <a:pt x="154" y="586"/>
                  </a:lnTo>
                  <a:lnTo>
                    <a:pt x="144" y="592"/>
                  </a:lnTo>
                  <a:lnTo>
                    <a:pt x="132" y="597"/>
                  </a:lnTo>
                  <a:lnTo>
                    <a:pt x="123" y="602"/>
                  </a:lnTo>
                  <a:lnTo>
                    <a:pt x="115" y="605"/>
                  </a:lnTo>
                  <a:lnTo>
                    <a:pt x="108" y="607"/>
                  </a:lnTo>
                  <a:lnTo>
                    <a:pt x="106" y="608"/>
                  </a:lnTo>
                  <a:lnTo>
                    <a:pt x="96" y="609"/>
                  </a:lnTo>
                  <a:lnTo>
                    <a:pt x="82" y="607"/>
                  </a:lnTo>
                  <a:lnTo>
                    <a:pt x="66" y="603"/>
                  </a:lnTo>
                  <a:lnTo>
                    <a:pt x="49" y="596"/>
                  </a:lnTo>
                  <a:lnTo>
                    <a:pt x="34" y="589"/>
                  </a:lnTo>
                  <a:lnTo>
                    <a:pt x="21" y="583"/>
                  </a:lnTo>
                  <a:lnTo>
                    <a:pt x="13" y="579"/>
                  </a:lnTo>
                  <a:lnTo>
                    <a:pt x="12" y="577"/>
                  </a:lnTo>
                  <a:lnTo>
                    <a:pt x="6" y="562"/>
                  </a:lnTo>
                  <a:lnTo>
                    <a:pt x="3" y="531"/>
                  </a:lnTo>
                  <a:lnTo>
                    <a:pt x="2" y="500"/>
                  </a:lnTo>
                  <a:lnTo>
                    <a:pt x="2" y="485"/>
                  </a:lnTo>
                  <a:lnTo>
                    <a:pt x="1" y="447"/>
                  </a:lnTo>
                  <a:lnTo>
                    <a:pt x="0" y="362"/>
                  </a:lnTo>
                  <a:lnTo>
                    <a:pt x="2" y="269"/>
                  </a:lnTo>
                  <a:lnTo>
                    <a:pt x="11" y="211"/>
                  </a:lnTo>
                  <a:lnTo>
                    <a:pt x="14" y="201"/>
                  </a:lnTo>
                  <a:lnTo>
                    <a:pt x="16" y="187"/>
                  </a:lnTo>
                  <a:lnTo>
                    <a:pt x="18" y="173"/>
                  </a:lnTo>
                  <a:lnTo>
                    <a:pt x="22" y="158"/>
                  </a:lnTo>
                  <a:lnTo>
                    <a:pt x="10" y="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70" name="Freeform 83"/>
            <p:cNvSpPr>
              <a:spLocks/>
            </p:cNvSpPr>
            <p:nvPr/>
          </p:nvSpPr>
          <p:spPr bwMode="auto">
            <a:xfrm>
              <a:off x="4473" y="2848"/>
              <a:ext cx="212" cy="644"/>
            </a:xfrm>
            <a:custGeom>
              <a:avLst/>
              <a:gdLst>
                <a:gd name="T0" fmla="*/ 177 w 212"/>
                <a:gd name="T1" fmla="*/ 0 h 644"/>
                <a:gd name="T2" fmla="*/ 173 w 212"/>
                <a:gd name="T3" fmla="*/ 1 h 644"/>
                <a:gd name="T4" fmla="*/ 170 w 212"/>
                <a:gd name="T5" fmla="*/ 20 h 644"/>
                <a:gd name="T6" fmla="*/ 171 w 212"/>
                <a:gd name="T7" fmla="*/ 178 h 644"/>
                <a:gd name="T8" fmla="*/ 165 w 212"/>
                <a:gd name="T9" fmla="*/ 319 h 644"/>
                <a:gd name="T10" fmla="*/ 140 w 212"/>
                <a:gd name="T11" fmla="*/ 317 h 644"/>
                <a:gd name="T12" fmla="*/ 113 w 212"/>
                <a:gd name="T13" fmla="*/ 317 h 644"/>
                <a:gd name="T14" fmla="*/ 88 w 212"/>
                <a:gd name="T15" fmla="*/ 320 h 644"/>
                <a:gd name="T16" fmla="*/ 70 w 212"/>
                <a:gd name="T17" fmla="*/ 325 h 644"/>
                <a:gd name="T18" fmla="*/ 48 w 212"/>
                <a:gd name="T19" fmla="*/ 326 h 644"/>
                <a:gd name="T20" fmla="*/ 24 w 212"/>
                <a:gd name="T21" fmla="*/ 327 h 644"/>
                <a:gd name="T22" fmla="*/ 6 w 212"/>
                <a:gd name="T23" fmla="*/ 326 h 644"/>
                <a:gd name="T24" fmla="*/ 0 w 212"/>
                <a:gd name="T25" fmla="*/ 330 h 644"/>
                <a:gd name="T26" fmla="*/ 4 w 212"/>
                <a:gd name="T27" fmla="*/ 335 h 644"/>
                <a:gd name="T28" fmla="*/ 15 w 212"/>
                <a:gd name="T29" fmla="*/ 342 h 644"/>
                <a:gd name="T30" fmla="*/ 36 w 212"/>
                <a:gd name="T31" fmla="*/ 344 h 644"/>
                <a:gd name="T32" fmla="*/ 57 w 212"/>
                <a:gd name="T33" fmla="*/ 342 h 644"/>
                <a:gd name="T34" fmla="*/ 78 w 212"/>
                <a:gd name="T35" fmla="*/ 339 h 644"/>
                <a:gd name="T36" fmla="*/ 90 w 212"/>
                <a:gd name="T37" fmla="*/ 353 h 644"/>
                <a:gd name="T38" fmla="*/ 89 w 212"/>
                <a:gd name="T39" fmla="*/ 384 h 644"/>
                <a:gd name="T40" fmla="*/ 81 w 212"/>
                <a:gd name="T41" fmla="*/ 414 h 644"/>
                <a:gd name="T42" fmla="*/ 64 w 212"/>
                <a:gd name="T43" fmla="*/ 470 h 644"/>
                <a:gd name="T44" fmla="*/ 42 w 212"/>
                <a:gd name="T45" fmla="*/ 550 h 644"/>
                <a:gd name="T46" fmla="*/ 25 w 212"/>
                <a:gd name="T47" fmla="*/ 622 h 644"/>
                <a:gd name="T48" fmla="*/ 28 w 212"/>
                <a:gd name="T49" fmla="*/ 635 h 644"/>
                <a:gd name="T50" fmla="*/ 50 w 212"/>
                <a:gd name="T51" fmla="*/ 573 h 644"/>
                <a:gd name="T52" fmla="*/ 82 w 212"/>
                <a:gd name="T53" fmla="*/ 485 h 644"/>
                <a:gd name="T54" fmla="*/ 106 w 212"/>
                <a:gd name="T55" fmla="*/ 409 h 644"/>
                <a:gd name="T56" fmla="*/ 112 w 212"/>
                <a:gd name="T57" fmla="*/ 374 h 644"/>
                <a:gd name="T58" fmla="*/ 114 w 212"/>
                <a:gd name="T59" fmla="*/ 352 h 644"/>
                <a:gd name="T60" fmla="*/ 120 w 212"/>
                <a:gd name="T61" fmla="*/ 339 h 644"/>
                <a:gd name="T62" fmla="*/ 128 w 212"/>
                <a:gd name="T63" fmla="*/ 338 h 644"/>
                <a:gd name="T64" fmla="*/ 139 w 212"/>
                <a:gd name="T65" fmla="*/ 337 h 644"/>
                <a:gd name="T66" fmla="*/ 147 w 212"/>
                <a:gd name="T67" fmla="*/ 337 h 644"/>
                <a:gd name="T68" fmla="*/ 162 w 212"/>
                <a:gd name="T69" fmla="*/ 339 h 644"/>
                <a:gd name="T70" fmla="*/ 181 w 212"/>
                <a:gd name="T71" fmla="*/ 340 h 644"/>
                <a:gd name="T72" fmla="*/ 196 w 212"/>
                <a:gd name="T73" fmla="*/ 337 h 644"/>
                <a:gd name="T74" fmla="*/ 207 w 212"/>
                <a:gd name="T75" fmla="*/ 330 h 644"/>
                <a:gd name="T76" fmla="*/ 204 w 212"/>
                <a:gd name="T77" fmla="*/ 300 h 644"/>
                <a:gd name="T78" fmla="*/ 193 w 212"/>
                <a:gd name="T79" fmla="*/ 206 h 644"/>
                <a:gd name="T80" fmla="*/ 184 w 212"/>
                <a:gd name="T81" fmla="*/ 93 h 644"/>
                <a:gd name="T82" fmla="*/ 179 w 212"/>
                <a:gd name="T83" fmla="*/ 13 h 6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2"/>
                <a:gd name="T127" fmla="*/ 0 h 644"/>
                <a:gd name="T128" fmla="*/ 212 w 212"/>
                <a:gd name="T129" fmla="*/ 644 h 6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2" h="644">
                  <a:moveTo>
                    <a:pt x="178" y="1"/>
                  </a:moveTo>
                  <a:lnTo>
                    <a:pt x="177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1" y="2"/>
                  </a:lnTo>
                  <a:lnTo>
                    <a:pt x="170" y="20"/>
                  </a:lnTo>
                  <a:lnTo>
                    <a:pt x="170" y="79"/>
                  </a:lnTo>
                  <a:lnTo>
                    <a:pt x="171" y="178"/>
                  </a:lnTo>
                  <a:lnTo>
                    <a:pt x="175" y="320"/>
                  </a:lnTo>
                  <a:lnTo>
                    <a:pt x="165" y="319"/>
                  </a:lnTo>
                  <a:lnTo>
                    <a:pt x="152" y="318"/>
                  </a:lnTo>
                  <a:lnTo>
                    <a:pt x="140" y="317"/>
                  </a:lnTo>
                  <a:lnTo>
                    <a:pt x="126" y="316"/>
                  </a:lnTo>
                  <a:lnTo>
                    <a:pt x="113" y="317"/>
                  </a:lnTo>
                  <a:lnTo>
                    <a:pt x="99" y="318"/>
                  </a:lnTo>
                  <a:lnTo>
                    <a:pt x="88" y="320"/>
                  </a:lnTo>
                  <a:lnTo>
                    <a:pt x="77" y="324"/>
                  </a:lnTo>
                  <a:lnTo>
                    <a:pt x="70" y="325"/>
                  </a:lnTo>
                  <a:lnTo>
                    <a:pt x="60" y="326"/>
                  </a:lnTo>
                  <a:lnTo>
                    <a:pt x="48" y="326"/>
                  </a:lnTo>
                  <a:lnTo>
                    <a:pt x="36" y="327"/>
                  </a:lnTo>
                  <a:lnTo>
                    <a:pt x="24" y="327"/>
                  </a:lnTo>
                  <a:lnTo>
                    <a:pt x="13" y="327"/>
                  </a:lnTo>
                  <a:lnTo>
                    <a:pt x="6" y="326"/>
                  </a:lnTo>
                  <a:lnTo>
                    <a:pt x="0" y="325"/>
                  </a:lnTo>
                  <a:lnTo>
                    <a:pt x="0" y="330"/>
                  </a:lnTo>
                  <a:lnTo>
                    <a:pt x="3" y="332"/>
                  </a:lnTo>
                  <a:lnTo>
                    <a:pt x="4" y="335"/>
                  </a:lnTo>
                  <a:lnTo>
                    <a:pt x="5" y="338"/>
                  </a:lnTo>
                  <a:lnTo>
                    <a:pt x="15" y="342"/>
                  </a:lnTo>
                  <a:lnTo>
                    <a:pt x="25" y="343"/>
                  </a:lnTo>
                  <a:lnTo>
                    <a:pt x="36" y="344"/>
                  </a:lnTo>
                  <a:lnTo>
                    <a:pt x="46" y="343"/>
                  </a:lnTo>
                  <a:lnTo>
                    <a:pt x="57" y="342"/>
                  </a:lnTo>
                  <a:lnTo>
                    <a:pt x="68" y="341"/>
                  </a:lnTo>
                  <a:lnTo>
                    <a:pt x="78" y="339"/>
                  </a:lnTo>
                  <a:lnTo>
                    <a:pt x="89" y="337"/>
                  </a:lnTo>
                  <a:lnTo>
                    <a:pt x="90" y="353"/>
                  </a:lnTo>
                  <a:lnTo>
                    <a:pt x="91" y="368"/>
                  </a:lnTo>
                  <a:lnTo>
                    <a:pt x="89" y="384"/>
                  </a:lnTo>
                  <a:lnTo>
                    <a:pt x="83" y="406"/>
                  </a:lnTo>
                  <a:lnTo>
                    <a:pt x="81" y="414"/>
                  </a:lnTo>
                  <a:lnTo>
                    <a:pt x="73" y="437"/>
                  </a:lnTo>
                  <a:lnTo>
                    <a:pt x="64" y="470"/>
                  </a:lnTo>
                  <a:lnTo>
                    <a:pt x="52" y="510"/>
                  </a:lnTo>
                  <a:lnTo>
                    <a:pt x="42" y="550"/>
                  </a:lnTo>
                  <a:lnTo>
                    <a:pt x="32" y="590"/>
                  </a:lnTo>
                  <a:lnTo>
                    <a:pt x="25" y="622"/>
                  </a:lnTo>
                  <a:lnTo>
                    <a:pt x="23" y="644"/>
                  </a:lnTo>
                  <a:lnTo>
                    <a:pt x="28" y="635"/>
                  </a:lnTo>
                  <a:lnTo>
                    <a:pt x="37" y="610"/>
                  </a:lnTo>
                  <a:lnTo>
                    <a:pt x="50" y="573"/>
                  </a:lnTo>
                  <a:lnTo>
                    <a:pt x="66" y="529"/>
                  </a:lnTo>
                  <a:lnTo>
                    <a:pt x="82" y="485"/>
                  </a:lnTo>
                  <a:lnTo>
                    <a:pt x="95" y="443"/>
                  </a:lnTo>
                  <a:lnTo>
                    <a:pt x="106" y="409"/>
                  </a:lnTo>
                  <a:lnTo>
                    <a:pt x="110" y="388"/>
                  </a:lnTo>
                  <a:lnTo>
                    <a:pt x="112" y="374"/>
                  </a:lnTo>
                  <a:lnTo>
                    <a:pt x="113" y="363"/>
                  </a:lnTo>
                  <a:lnTo>
                    <a:pt x="114" y="352"/>
                  </a:lnTo>
                  <a:lnTo>
                    <a:pt x="117" y="339"/>
                  </a:lnTo>
                  <a:lnTo>
                    <a:pt x="120" y="339"/>
                  </a:lnTo>
                  <a:lnTo>
                    <a:pt x="124" y="338"/>
                  </a:lnTo>
                  <a:lnTo>
                    <a:pt x="128" y="338"/>
                  </a:lnTo>
                  <a:lnTo>
                    <a:pt x="134" y="338"/>
                  </a:lnTo>
                  <a:lnTo>
                    <a:pt x="139" y="337"/>
                  </a:lnTo>
                  <a:lnTo>
                    <a:pt x="143" y="337"/>
                  </a:lnTo>
                  <a:lnTo>
                    <a:pt x="147" y="337"/>
                  </a:lnTo>
                  <a:lnTo>
                    <a:pt x="150" y="337"/>
                  </a:lnTo>
                  <a:lnTo>
                    <a:pt x="162" y="339"/>
                  </a:lnTo>
                  <a:lnTo>
                    <a:pt x="172" y="340"/>
                  </a:lnTo>
                  <a:lnTo>
                    <a:pt x="181" y="340"/>
                  </a:lnTo>
                  <a:lnTo>
                    <a:pt x="190" y="339"/>
                  </a:lnTo>
                  <a:lnTo>
                    <a:pt x="196" y="337"/>
                  </a:lnTo>
                  <a:lnTo>
                    <a:pt x="202" y="334"/>
                  </a:lnTo>
                  <a:lnTo>
                    <a:pt x="207" y="330"/>
                  </a:lnTo>
                  <a:lnTo>
                    <a:pt x="212" y="325"/>
                  </a:lnTo>
                  <a:lnTo>
                    <a:pt x="204" y="300"/>
                  </a:lnTo>
                  <a:lnTo>
                    <a:pt x="198" y="258"/>
                  </a:lnTo>
                  <a:lnTo>
                    <a:pt x="193" y="206"/>
                  </a:lnTo>
                  <a:lnTo>
                    <a:pt x="188" y="148"/>
                  </a:lnTo>
                  <a:lnTo>
                    <a:pt x="184" y="93"/>
                  </a:lnTo>
                  <a:lnTo>
                    <a:pt x="180" y="45"/>
                  </a:lnTo>
                  <a:lnTo>
                    <a:pt x="179" y="13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71" name="Freeform 84"/>
            <p:cNvSpPr>
              <a:spLocks/>
            </p:cNvSpPr>
            <p:nvPr/>
          </p:nvSpPr>
          <p:spPr bwMode="auto">
            <a:xfrm>
              <a:off x="4217" y="3492"/>
              <a:ext cx="132" cy="61"/>
            </a:xfrm>
            <a:custGeom>
              <a:avLst/>
              <a:gdLst>
                <a:gd name="T0" fmla="*/ 89 w 132"/>
                <a:gd name="T1" fmla="*/ 0 h 61"/>
                <a:gd name="T2" fmla="*/ 96 w 132"/>
                <a:gd name="T3" fmla="*/ 0 h 61"/>
                <a:gd name="T4" fmla="*/ 103 w 132"/>
                <a:gd name="T5" fmla="*/ 4 h 61"/>
                <a:gd name="T6" fmla="*/ 109 w 132"/>
                <a:gd name="T7" fmla="*/ 8 h 61"/>
                <a:gd name="T8" fmla="*/ 116 w 132"/>
                <a:gd name="T9" fmla="*/ 6 h 61"/>
                <a:gd name="T10" fmla="*/ 120 w 132"/>
                <a:gd name="T11" fmla="*/ 8 h 61"/>
                <a:gd name="T12" fmla="*/ 125 w 132"/>
                <a:gd name="T13" fmla="*/ 11 h 61"/>
                <a:gd name="T14" fmla="*/ 129 w 132"/>
                <a:gd name="T15" fmla="*/ 16 h 61"/>
                <a:gd name="T16" fmla="*/ 132 w 132"/>
                <a:gd name="T17" fmla="*/ 20 h 61"/>
                <a:gd name="T18" fmla="*/ 132 w 132"/>
                <a:gd name="T19" fmla="*/ 20 h 61"/>
                <a:gd name="T20" fmla="*/ 127 w 132"/>
                <a:gd name="T21" fmla="*/ 19 h 61"/>
                <a:gd name="T22" fmla="*/ 121 w 132"/>
                <a:gd name="T23" fmla="*/ 19 h 61"/>
                <a:gd name="T24" fmla="*/ 115 w 132"/>
                <a:gd name="T25" fmla="*/ 22 h 61"/>
                <a:gd name="T26" fmla="*/ 114 w 132"/>
                <a:gd name="T27" fmla="*/ 24 h 61"/>
                <a:gd name="T28" fmla="*/ 112 w 132"/>
                <a:gd name="T29" fmla="*/ 24 h 61"/>
                <a:gd name="T30" fmla="*/ 110 w 132"/>
                <a:gd name="T31" fmla="*/ 25 h 61"/>
                <a:gd name="T32" fmla="*/ 108 w 132"/>
                <a:gd name="T33" fmla="*/ 25 h 61"/>
                <a:gd name="T34" fmla="*/ 106 w 132"/>
                <a:gd name="T35" fmla="*/ 24 h 61"/>
                <a:gd name="T36" fmla="*/ 106 w 132"/>
                <a:gd name="T37" fmla="*/ 21 h 61"/>
                <a:gd name="T38" fmla="*/ 105 w 132"/>
                <a:gd name="T39" fmla="*/ 19 h 61"/>
                <a:gd name="T40" fmla="*/ 103 w 132"/>
                <a:gd name="T41" fmla="*/ 18 h 61"/>
                <a:gd name="T42" fmla="*/ 95 w 132"/>
                <a:gd name="T43" fmla="*/ 18 h 61"/>
                <a:gd name="T44" fmla="*/ 90 w 132"/>
                <a:gd name="T45" fmla="*/ 21 h 61"/>
                <a:gd name="T46" fmla="*/ 85 w 132"/>
                <a:gd name="T47" fmla="*/ 25 h 61"/>
                <a:gd name="T48" fmla="*/ 79 w 132"/>
                <a:gd name="T49" fmla="*/ 26 h 61"/>
                <a:gd name="T50" fmla="*/ 77 w 132"/>
                <a:gd name="T51" fmla="*/ 23 h 61"/>
                <a:gd name="T52" fmla="*/ 73 w 132"/>
                <a:gd name="T53" fmla="*/ 19 h 61"/>
                <a:gd name="T54" fmla="*/ 70 w 132"/>
                <a:gd name="T55" fmla="*/ 17 h 61"/>
                <a:gd name="T56" fmla="*/ 66 w 132"/>
                <a:gd name="T57" fmla="*/ 18 h 61"/>
                <a:gd name="T58" fmla="*/ 59 w 132"/>
                <a:gd name="T59" fmla="*/ 23 h 61"/>
                <a:gd name="T60" fmla="*/ 56 w 132"/>
                <a:gd name="T61" fmla="*/ 31 h 61"/>
                <a:gd name="T62" fmla="*/ 52 w 132"/>
                <a:gd name="T63" fmla="*/ 37 h 61"/>
                <a:gd name="T64" fmla="*/ 42 w 132"/>
                <a:gd name="T65" fmla="*/ 32 h 61"/>
                <a:gd name="T66" fmla="*/ 37 w 132"/>
                <a:gd name="T67" fmla="*/ 31 h 61"/>
                <a:gd name="T68" fmla="*/ 32 w 132"/>
                <a:gd name="T69" fmla="*/ 31 h 61"/>
                <a:gd name="T70" fmla="*/ 27 w 132"/>
                <a:gd name="T71" fmla="*/ 33 h 61"/>
                <a:gd name="T72" fmla="*/ 21 w 132"/>
                <a:gd name="T73" fmla="*/ 35 h 61"/>
                <a:gd name="T74" fmla="*/ 13 w 132"/>
                <a:gd name="T75" fmla="*/ 43 h 61"/>
                <a:gd name="T76" fmla="*/ 11 w 132"/>
                <a:gd name="T77" fmla="*/ 54 h 61"/>
                <a:gd name="T78" fmla="*/ 9 w 132"/>
                <a:gd name="T79" fmla="*/ 61 h 61"/>
                <a:gd name="T80" fmla="*/ 0 w 132"/>
                <a:gd name="T81" fmla="*/ 55 h 61"/>
                <a:gd name="T82" fmla="*/ 1 w 132"/>
                <a:gd name="T83" fmla="*/ 48 h 61"/>
                <a:gd name="T84" fmla="*/ 2 w 132"/>
                <a:gd name="T85" fmla="*/ 41 h 61"/>
                <a:gd name="T86" fmla="*/ 3 w 132"/>
                <a:gd name="T87" fmla="*/ 34 h 61"/>
                <a:gd name="T88" fmla="*/ 7 w 132"/>
                <a:gd name="T89" fmla="*/ 28 h 61"/>
                <a:gd name="T90" fmla="*/ 11 w 132"/>
                <a:gd name="T91" fmla="*/ 25 h 61"/>
                <a:gd name="T92" fmla="*/ 14 w 132"/>
                <a:gd name="T93" fmla="*/ 23 h 61"/>
                <a:gd name="T94" fmla="*/ 19 w 132"/>
                <a:gd name="T95" fmla="*/ 21 h 61"/>
                <a:gd name="T96" fmla="*/ 23 w 132"/>
                <a:gd name="T97" fmla="*/ 20 h 61"/>
                <a:gd name="T98" fmla="*/ 28 w 132"/>
                <a:gd name="T99" fmla="*/ 19 h 61"/>
                <a:gd name="T100" fmla="*/ 33 w 132"/>
                <a:gd name="T101" fmla="*/ 19 h 61"/>
                <a:gd name="T102" fmla="*/ 37 w 132"/>
                <a:gd name="T103" fmla="*/ 19 h 61"/>
                <a:gd name="T104" fmla="*/ 42 w 132"/>
                <a:gd name="T105" fmla="*/ 20 h 61"/>
                <a:gd name="T106" fmla="*/ 45 w 132"/>
                <a:gd name="T107" fmla="*/ 14 h 61"/>
                <a:gd name="T108" fmla="*/ 49 w 132"/>
                <a:gd name="T109" fmla="*/ 9 h 61"/>
                <a:gd name="T110" fmla="*/ 55 w 132"/>
                <a:gd name="T111" fmla="*/ 6 h 61"/>
                <a:gd name="T112" fmla="*/ 60 w 132"/>
                <a:gd name="T113" fmla="*/ 3 h 61"/>
                <a:gd name="T114" fmla="*/ 68 w 132"/>
                <a:gd name="T115" fmla="*/ 2 h 61"/>
                <a:gd name="T116" fmla="*/ 75 w 132"/>
                <a:gd name="T117" fmla="*/ 5 h 61"/>
                <a:gd name="T118" fmla="*/ 83 w 132"/>
                <a:gd name="T119" fmla="*/ 7 h 61"/>
                <a:gd name="T120" fmla="*/ 89 w 132"/>
                <a:gd name="T121" fmla="*/ 0 h 6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32"/>
                <a:gd name="T184" fmla="*/ 0 h 61"/>
                <a:gd name="T185" fmla="*/ 132 w 132"/>
                <a:gd name="T186" fmla="*/ 61 h 6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32" h="61">
                  <a:moveTo>
                    <a:pt x="89" y="0"/>
                  </a:moveTo>
                  <a:lnTo>
                    <a:pt x="96" y="0"/>
                  </a:lnTo>
                  <a:lnTo>
                    <a:pt x="103" y="4"/>
                  </a:lnTo>
                  <a:lnTo>
                    <a:pt x="109" y="8"/>
                  </a:lnTo>
                  <a:lnTo>
                    <a:pt x="116" y="6"/>
                  </a:lnTo>
                  <a:lnTo>
                    <a:pt x="120" y="8"/>
                  </a:lnTo>
                  <a:lnTo>
                    <a:pt x="125" y="11"/>
                  </a:lnTo>
                  <a:lnTo>
                    <a:pt x="129" y="16"/>
                  </a:lnTo>
                  <a:lnTo>
                    <a:pt x="132" y="20"/>
                  </a:lnTo>
                  <a:lnTo>
                    <a:pt x="127" y="19"/>
                  </a:lnTo>
                  <a:lnTo>
                    <a:pt x="121" y="19"/>
                  </a:lnTo>
                  <a:lnTo>
                    <a:pt x="115" y="22"/>
                  </a:lnTo>
                  <a:lnTo>
                    <a:pt x="114" y="24"/>
                  </a:lnTo>
                  <a:lnTo>
                    <a:pt x="112" y="24"/>
                  </a:lnTo>
                  <a:lnTo>
                    <a:pt x="110" y="25"/>
                  </a:lnTo>
                  <a:lnTo>
                    <a:pt x="108" y="25"/>
                  </a:lnTo>
                  <a:lnTo>
                    <a:pt x="106" y="24"/>
                  </a:lnTo>
                  <a:lnTo>
                    <a:pt x="106" y="21"/>
                  </a:lnTo>
                  <a:lnTo>
                    <a:pt x="105" y="19"/>
                  </a:lnTo>
                  <a:lnTo>
                    <a:pt x="103" y="18"/>
                  </a:lnTo>
                  <a:lnTo>
                    <a:pt x="95" y="18"/>
                  </a:lnTo>
                  <a:lnTo>
                    <a:pt x="90" y="21"/>
                  </a:lnTo>
                  <a:lnTo>
                    <a:pt x="85" y="25"/>
                  </a:lnTo>
                  <a:lnTo>
                    <a:pt x="79" y="26"/>
                  </a:lnTo>
                  <a:lnTo>
                    <a:pt x="77" y="23"/>
                  </a:lnTo>
                  <a:lnTo>
                    <a:pt x="73" y="19"/>
                  </a:lnTo>
                  <a:lnTo>
                    <a:pt x="70" y="17"/>
                  </a:lnTo>
                  <a:lnTo>
                    <a:pt x="66" y="18"/>
                  </a:lnTo>
                  <a:lnTo>
                    <a:pt x="59" y="23"/>
                  </a:lnTo>
                  <a:lnTo>
                    <a:pt x="56" y="31"/>
                  </a:lnTo>
                  <a:lnTo>
                    <a:pt x="52" y="37"/>
                  </a:lnTo>
                  <a:lnTo>
                    <a:pt x="42" y="32"/>
                  </a:lnTo>
                  <a:lnTo>
                    <a:pt x="37" y="31"/>
                  </a:lnTo>
                  <a:lnTo>
                    <a:pt x="32" y="31"/>
                  </a:lnTo>
                  <a:lnTo>
                    <a:pt x="27" y="33"/>
                  </a:lnTo>
                  <a:lnTo>
                    <a:pt x="21" y="35"/>
                  </a:lnTo>
                  <a:lnTo>
                    <a:pt x="13" y="43"/>
                  </a:lnTo>
                  <a:lnTo>
                    <a:pt x="11" y="54"/>
                  </a:lnTo>
                  <a:lnTo>
                    <a:pt x="9" y="61"/>
                  </a:lnTo>
                  <a:lnTo>
                    <a:pt x="0" y="55"/>
                  </a:lnTo>
                  <a:lnTo>
                    <a:pt x="1" y="48"/>
                  </a:lnTo>
                  <a:lnTo>
                    <a:pt x="2" y="41"/>
                  </a:lnTo>
                  <a:lnTo>
                    <a:pt x="3" y="34"/>
                  </a:lnTo>
                  <a:lnTo>
                    <a:pt x="7" y="28"/>
                  </a:lnTo>
                  <a:lnTo>
                    <a:pt x="11" y="25"/>
                  </a:lnTo>
                  <a:lnTo>
                    <a:pt x="14" y="23"/>
                  </a:lnTo>
                  <a:lnTo>
                    <a:pt x="19" y="21"/>
                  </a:lnTo>
                  <a:lnTo>
                    <a:pt x="23" y="20"/>
                  </a:lnTo>
                  <a:lnTo>
                    <a:pt x="28" y="19"/>
                  </a:lnTo>
                  <a:lnTo>
                    <a:pt x="33" y="19"/>
                  </a:lnTo>
                  <a:lnTo>
                    <a:pt x="37" y="19"/>
                  </a:lnTo>
                  <a:lnTo>
                    <a:pt x="42" y="20"/>
                  </a:lnTo>
                  <a:lnTo>
                    <a:pt x="45" y="14"/>
                  </a:lnTo>
                  <a:lnTo>
                    <a:pt x="49" y="9"/>
                  </a:lnTo>
                  <a:lnTo>
                    <a:pt x="55" y="6"/>
                  </a:lnTo>
                  <a:lnTo>
                    <a:pt x="60" y="3"/>
                  </a:lnTo>
                  <a:lnTo>
                    <a:pt x="68" y="2"/>
                  </a:lnTo>
                  <a:lnTo>
                    <a:pt x="75" y="5"/>
                  </a:lnTo>
                  <a:lnTo>
                    <a:pt x="83" y="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72" name="Freeform 85"/>
            <p:cNvSpPr>
              <a:spLocks/>
            </p:cNvSpPr>
            <p:nvPr/>
          </p:nvSpPr>
          <p:spPr bwMode="auto">
            <a:xfrm>
              <a:off x="4459" y="3497"/>
              <a:ext cx="119" cy="54"/>
            </a:xfrm>
            <a:custGeom>
              <a:avLst/>
              <a:gdLst>
                <a:gd name="T0" fmla="*/ 46 w 119"/>
                <a:gd name="T1" fmla="*/ 9 h 54"/>
                <a:gd name="T2" fmla="*/ 52 w 119"/>
                <a:gd name="T3" fmla="*/ 7 h 54"/>
                <a:gd name="T4" fmla="*/ 57 w 119"/>
                <a:gd name="T5" fmla="*/ 7 h 54"/>
                <a:gd name="T6" fmla="*/ 63 w 119"/>
                <a:gd name="T7" fmla="*/ 8 h 54"/>
                <a:gd name="T8" fmla="*/ 69 w 119"/>
                <a:gd name="T9" fmla="*/ 11 h 54"/>
                <a:gd name="T10" fmla="*/ 76 w 119"/>
                <a:gd name="T11" fmla="*/ 8 h 54"/>
                <a:gd name="T12" fmla="*/ 82 w 119"/>
                <a:gd name="T13" fmla="*/ 8 h 54"/>
                <a:gd name="T14" fmla="*/ 89 w 119"/>
                <a:gd name="T15" fmla="*/ 9 h 54"/>
                <a:gd name="T16" fmla="*/ 96 w 119"/>
                <a:gd name="T17" fmla="*/ 12 h 54"/>
                <a:gd name="T18" fmla="*/ 105 w 119"/>
                <a:gd name="T19" fmla="*/ 21 h 54"/>
                <a:gd name="T20" fmla="*/ 113 w 119"/>
                <a:gd name="T21" fmla="*/ 30 h 54"/>
                <a:gd name="T22" fmla="*/ 119 w 119"/>
                <a:gd name="T23" fmla="*/ 42 h 54"/>
                <a:gd name="T24" fmla="*/ 117 w 119"/>
                <a:gd name="T25" fmla="*/ 54 h 54"/>
                <a:gd name="T26" fmla="*/ 115 w 119"/>
                <a:gd name="T27" fmla="*/ 53 h 54"/>
                <a:gd name="T28" fmla="*/ 111 w 119"/>
                <a:gd name="T29" fmla="*/ 49 h 54"/>
                <a:gd name="T30" fmla="*/ 106 w 119"/>
                <a:gd name="T31" fmla="*/ 44 h 54"/>
                <a:gd name="T32" fmla="*/ 103 w 119"/>
                <a:gd name="T33" fmla="*/ 40 h 54"/>
                <a:gd name="T34" fmla="*/ 99 w 119"/>
                <a:gd name="T35" fmla="*/ 37 h 54"/>
                <a:gd name="T36" fmla="*/ 95 w 119"/>
                <a:gd name="T37" fmla="*/ 37 h 54"/>
                <a:gd name="T38" fmla="*/ 90 w 119"/>
                <a:gd name="T39" fmla="*/ 37 h 54"/>
                <a:gd name="T40" fmla="*/ 87 w 119"/>
                <a:gd name="T41" fmla="*/ 33 h 54"/>
                <a:gd name="T42" fmla="*/ 87 w 119"/>
                <a:gd name="T43" fmla="*/ 30 h 54"/>
                <a:gd name="T44" fmla="*/ 88 w 119"/>
                <a:gd name="T45" fmla="*/ 26 h 54"/>
                <a:gd name="T46" fmla="*/ 88 w 119"/>
                <a:gd name="T47" fmla="*/ 23 h 54"/>
                <a:gd name="T48" fmla="*/ 85 w 119"/>
                <a:gd name="T49" fmla="*/ 21 h 54"/>
                <a:gd name="T50" fmla="*/ 79 w 119"/>
                <a:gd name="T51" fmla="*/ 23 h 54"/>
                <a:gd name="T52" fmla="*/ 75 w 119"/>
                <a:gd name="T53" fmla="*/ 28 h 54"/>
                <a:gd name="T54" fmla="*/ 70 w 119"/>
                <a:gd name="T55" fmla="*/ 32 h 54"/>
                <a:gd name="T56" fmla="*/ 63 w 119"/>
                <a:gd name="T57" fmla="*/ 30 h 54"/>
                <a:gd name="T58" fmla="*/ 62 w 119"/>
                <a:gd name="T59" fmla="*/ 26 h 54"/>
                <a:gd name="T60" fmla="*/ 61 w 119"/>
                <a:gd name="T61" fmla="*/ 23 h 54"/>
                <a:gd name="T62" fmla="*/ 58 w 119"/>
                <a:gd name="T63" fmla="*/ 20 h 54"/>
                <a:gd name="T64" fmla="*/ 55 w 119"/>
                <a:gd name="T65" fmla="*/ 19 h 54"/>
                <a:gd name="T66" fmla="*/ 47 w 119"/>
                <a:gd name="T67" fmla="*/ 22 h 54"/>
                <a:gd name="T68" fmla="*/ 39 w 119"/>
                <a:gd name="T69" fmla="*/ 27 h 54"/>
                <a:gd name="T70" fmla="*/ 33 w 119"/>
                <a:gd name="T71" fmla="*/ 30 h 54"/>
                <a:gd name="T72" fmla="*/ 27 w 119"/>
                <a:gd name="T73" fmla="*/ 25 h 54"/>
                <a:gd name="T74" fmla="*/ 26 w 119"/>
                <a:gd name="T75" fmla="*/ 21 h 54"/>
                <a:gd name="T76" fmla="*/ 26 w 119"/>
                <a:gd name="T77" fmla="*/ 18 h 54"/>
                <a:gd name="T78" fmla="*/ 24 w 119"/>
                <a:gd name="T79" fmla="*/ 15 h 54"/>
                <a:gd name="T80" fmla="*/ 21 w 119"/>
                <a:gd name="T81" fmla="*/ 12 h 54"/>
                <a:gd name="T82" fmla="*/ 16 w 119"/>
                <a:gd name="T83" fmla="*/ 13 h 54"/>
                <a:gd name="T84" fmla="*/ 10 w 119"/>
                <a:gd name="T85" fmla="*/ 14 h 54"/>
                <a:gd name="T86" fmla="*/ 5 w 119"/>
                <a:gd name="T87" fmla="*/ 15 h 54"/>
                <a:gd name="T88" fmla="*/ 0 w 119"/>
                <a:gd name="T89" fmla="*/ 14 h 54"/>
                <a:gd name="T90" fmla="*/ 0 w 119"/>
                <a:gd name="T91" fmla="*/ 8 h 54"/>
                <a:gd name="T92" fmla="*/ 2 w 119"/>
                <a:gd name="T93" fmla="*/ 5 h 54"/>
                <a:gd name="T94" fmla="*/ 6 w 119"/>
                <a:gd name="T95" fmla="*/ 3 h 54"/>
                <a:gd name="T96" fmla="*/ 10 w 119"/>
                <a:gd name="T97" fmla="*/ 1 h 54"/>
                <a:gd name="T98" fmla="*/ 16 w 119"/>
                <a:gd name="T99" fmla="*/ 0 h 54"/>
                <a:gd name="T100" fmla="*/ 21 w 119"/>
                <a:gd name="T101" fmla="*/ 1 h 54"/>
                <a:gd name="T102" fmla="*/ 25 w 119"/>
                <a:gd name="T103" fmla="*/ 3 h 54"/>
                <a:gd name="T104" fmla="*/ 29 w 119"/>
                <a:gd name="T105" fmla="*/ 5 h 54"/>
                <a:gd name="T106" fmla="*/ 33 w 119"/>
                <a:gd name="T107" fmla="*/ 7 h 54"/>
                <a:gd name="T108" fmla="*/ 37 w 119"/>
                <a:gd name="T109" fmla="*/ 8 h 54"/>
                <a:gd name="T110" fmla="*/ 42 w 119"/>
                <a:gd name="T111" fmla="*/ 9 h 54"/>
                <a:gd name="T112" fmla="*/ 46 w 119"/>
                <a:gd name="T113" fmla="*/ 9 h 5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9"/>
                <a:gd name="T172" fmla="*/ 0 h 54"/>
                <a:gd name="T173" fmla="*/ 119 w 119"/>
                <a:gd name="T174" fmla="*/ 54 h 5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9" h="54">
                  <a:moveTo>
                    <a:pt x="46" y="9"/>
                  </a:moveTo>
                  <a:lnTo>
                    <a:pt x="52" y="7"/>
                  </a:lnTo>
                  <a:lnTo>
                    <a:pt x="57" y="7"/>
                  </a:lnTo>
                  <a:lnTo>
                    <a:pt x="63" y="8"/>
                  </a:lnTo>
                  <a:lnTo>
                    <a:pt x="69" y="11"/>
                  </a:lnTo>
                  <a:lnTo>
                    <a:pt x="76" y="8"/>
                  </a:lnTo>
                  <a:lnTo>
                    <a:pt x="82" y="8"/>
                  </a:lnTo>
                  <a:lnTo>
                    <a:pt x="89" y="9"/>
                  </a:lnTo>
                  <a:lnTo>
                    <a:pt x="96" y="12"/>
                  </a:lnTo>
                  <a:lnTo>
                    <a:pt x="105" y="21"/>
                  </a:lnTo>
                  <a:lnTo>
                    <a:pt x="113" y="30"/>
                  </a:lnTo>
                  <a:lnTo>
                    <a:pt x="119" y="42"/>
                  </a:lnTo>
                  <a:lnTo>
                    <a:pt x="117" y="54"/>
                  </a:lnTo>
                  <a:lnTo>
                    <a:pt x="115" y="53"/>
                  </a:lnTo>
                  <a:lnTo>
                    <a:pt x="111" y="49"/>
                  </a:lnTo>
                  <a:lnTo>
                    <a:pt x="106" y="44"/>
                  </a:lnTo>
                  <a:lnTo>
                    <a:pt x="103" y="40"/>
                  </a:lnTo>
                  <a:lnTo>
                    <a:pt x="99" y="37"/>
                  </a:lnTo>
                  <a:lnTo>
                    <a:pt x="95" y="37"/>
                  </a:lnTo>
                  <a:lnTo>
                    <a:pt x="90" y="37"/>
                  </a:lnTo>
                  <a:lnTo>
                    <a:pt x="87" y="33"/>
                  </a:lnTo>
                  <a:lnTo>
                    <a:pt x="87" y="30"/>
                  </a:lnTo>
                  <a:lnTo>
                    <a:pt x="88" y="26"/>
                  </a:lnTo>
                  <a:lnTo>
                    <a:pt x="88" y="23"/>
                  </a:lnTo>
                  <a:lnTo>
                    <a:pt x="85" y="21"/>
                  </a:lnTo>
                  <a:lnTo>
                    <a:pt x="79" y="23"/>
                  </a:lnTo>
                  <a:lnTo>
                    <a:pt x="75" y="28"/>
                  </a:lnTo>
                  <a:lnTo>
                    <a:pt x="70" y="32"/>
                  </a:lnTo>
                  <a:lnTo>
                    <a:pt x="63" y="30"/>
                  </a:lnTo>
                  <a:lnTo>
                    <a:pt x="62" y="26"/>
                  </a:lnTo>
                  <a:lnTo>
                    <a:pt x="61" y="23"/>
                  </a:lnTo>
                  <a:lnTo>
                    <a:pt x="58" y="20"/>
                  </a:lnTo>
                  <a:lnTo>
                    <a:pt x="55" y="19"/>
                  </a:lnTo>
                  <a:lnTo>
                    <a:pt x="47" y="22"/>
                  </a:lnTo>
                  <a:lnTo>
                    <a:pt x="39" y="27"/>
                  </a:lnTo>
                  <a:lnTo>
                    <a:pt x="33" y="30"/>
                  </a:lnTo>
                  <a:lnTo>
                    <a:pt x="27" y="25"/>
                  </a:lnTo>
                  <a:lnTo>
                    <a:pt x="26" y="21"/>
                  </a:lnTo>
                  <a:lnTo>
                    <a:pt x="26" y="18"/>
                  </a:lnTo>
                  <a:lnTo>
                    <a:pt x="24" y="15"/>
                  </a:lnTo>
                  <a:lnTo>
                    <a:pt x="21" y="12"/>
                  </a:lnTo>
                  <a:lnTo>
                    <a:pt x="16" y="13"/>
                  </a:lnTo>
                  <a:lnTo>
                    <a:pt x="10" y="14"/>
                  </a:lnTo>
                  <a:lnTo>
                    <a:pt x="5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2" y="5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3" y="7"/>
                  </a:lnTo>
                  <a:lnTo>
                    <a:pt x="37" y="8"/>
                  </a:lnTo>
                  <a:lnTo>
                    <a:pt x="42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73" name="Freeform 86"/>
            <p:cNvSpPr>
              <a:spLocks/>
            </p:cNvSpPr>
            <p:nvPr/>
          </p:nvSpPr>
          <p:spPr bwMode="auto">
            <a:xfrm>
              <a:off x="3755" y="3530"/>
              <a:ext cx="78" cy="61"/>
            </a:xfrm>
            <a:custGeom>
              <a:avLst/>
              <a:gdLst>
                <a:gd name="T0" fmla="*/ 8 w 78"/>
                <a:gd name="T1" fmla="*/ 0 h 61"/>
                <a:gd name="T2" fmla="*/ 8 w 78"/>
                <a:gd name="T3" fmla="*/ 6 h 61"/>
                <a:gd name="T4" fmla="*/ 10 w 78"/>
                <a:gd name="T5" fmla="*/ 16 h 61"/>
                <a:gd name="T6" fmla="*/ 13 w 78"/>
                <a:gd name="T7" fmla="*/ 28 h 61"/>
                <a:gd name="T8" fmla="*/ 15 w 78"/>
                <a:gd name="T9" fmla="*/ 37 h 61"/>
                <a:gd name="T10" fmla="*/ 21 w 78"/>
                <a:gd name="T11" fmla="*/ 43 h 61"/>
                <a:gd name="T12" fmla="*/ 30 w 78"/>
                <a:gd name="T13" fmla="*/ 47 h 61"/>
                <a:gd name="T14" fmla="*/ 40 w 78"/>
                <a:gd name="T15" fmla="*/ 50 h 61"/>
                <a:gd name="T16" fmla="*/ 51 w 78"/>
                <a:gd name="T17" fmla="*/ 52 h 61"/>
                <a:gd name="T18" fmla="*/ 60 w 78"/>
                <a:gd name="T19" fmla="*/ 54 h 61"/>
                <a:gd name="T20" fmla="*/ 69 w 78"/>
                <a:gd name="T21" fmla="*/ 55 h 61"/>
                <a:gd name="T22" fmla="*/ 76 w 78"/>
                <a:gd name="T23" fmla="*/ 56 h 61"/>
                <a:gd name="T24" fmla="*/ 78 w 78"/>
                <a:gd name="T25" fmla="*/ 57 h 61"/>
                <a:gd name="T26" fmla="*/ 70 w 78"/>
                <a:gd name="T27" fmla="*/ 59 h 61"/>
                <a:gd name="T28" fmla="*/ 61 w 78"/>
                <a:gd name="T29" fmla="*/ 61 h 61"/>
                <a:gd name="T30" fmla="*/ 52 w 78"/>
                <a:gd name="T31" fmla="*/ 61 h 61"/>
                <a:gd name="T32" fmla="*/ 42 w 78"/>
                <a:gd name="T33" fmla="*/ 60 h 61"/>
                <a:gd name="T34" fmla="*/ 33 w 78"/>
                <a:gd name="T35" fmla="*/ 59 h 61"/>
                <a:gd name="T36" fmla="*/ 24 w 78"/>
                <a:gd name="T37" fmla="*/ 58 h 61"/>
                <a:gd name="T38" fmla="*/ 14 w 78"/>
                <a:gd name="T39" fmla="*/ 57 h 61"/>
                <a:gd name="T40" fmla="*/ 7 w 78"/>
                <a:gd name="T41" fmla="*/ 55 h 61"/>
                <a:gd name="T42" fmla="*/ 0 w 78"/>
                <a:gd name="T43" fmla="*/ 43 h 61"/>
                <a:gd name="T44" fmla="*/ 0 w 78"/>
                <a:gd name="T45" fmla="*/ 26 h 61"/>
                <a:gd name="T46" fmla="*/ 3 w 78"/>
                <a:gd name="T47" fmla="*/ 10 h 61"/>
                <a:gd name="T48" fmla="*/ 8 w 78"/>
                <a:gd name="T49" fmla="*/ 0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8"/>
                <a:gd name="T76" fmla="*/ 0 h 61"/>
                <a:gd name="T77" fmla="*/ 78 w 78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8" h="61">
                  <a:moveTo>
                    <a:pt x="8" y="0"/>
                  </a:moveTo>
                  <a:lnTo>
                    <a:pt x="8" y="6"/>
                  </a:lnTo>
                  <a:lnTo>
                    <a:pt x="10" y="16"/>
                  </a:lnTo>
                  <a:lnTo>
                    <a:pt x="13" y="28"/>
                  </a:lnTo>
                  <a:lnTo>
                    <a:pt x="15" y="37"/>
                  </a:lnTo>
                  <a:lnTo>
                    <a:pt x="21" y="43"/>
                  </a:lnTo>
                  <a:lnTo>
                    <a:pt x="30" y="47"/>
                  </a:lnTo>
                  <a:lnTo>
                    <a:pt x="40" y="50"/>
                  </a:lnTo>
                  <a:lnTo>
                    <a:pt x="51" y="52"/>
                  </a:lnTo>
                  <a:lnTo>
                    <a:pt x="60" y="54"/>
                  </a:lnTo>
                  <a:lnTo>
                    <a:pt x="69" y="55"/>
                  </a:lnTo>
                  <a:lnTo>
                    <a:pt x="76" y="56"/>
                  </a:lnTo>
                  <a:lnTo>
                    <a:pt x="78" y="57"/>
                  </a:lnTo>
                  <a:lnTo>
                    <a:pt x="70" y="59"/>
                  </a:lnTo>
                  <a:lnTo>
                    <a:pt x="61" y="61"/>
                  </a:lnTo>
                  <a:lnTo>
                    <a:pt x="52" y="61"/>
                  </a:lnTo>
                  <a:lnTo>
                    <a:pt x="42" y="60"/>
                  </a:lnTo>
                  <a:lnTo>
                    <a:pt x="33" y="59"/>
                  </a:lnTo>
                  <a:lnTo>
                    <a:pt x="24" y="58"/>
                  </a:lnTo>
                  <a:lnTo>
                    <a:pt x="14" y="57"/>
                  </a:lnTo>
                  <a:lnTo>
                    <a:pt x="7" y="55"/>
                  </a:lnTo>
                  <a:lnTo>
                    <a:pt x="0" y="43"/>
                  </a:lnTo>
                  <a:lnTo>
                    <a:pt x="0" y="26"/>
                  </a:lnTo>
                  <a:lnTo>
                    <a:pt x="3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74" name="Freeform 87"/>
            <p:cNvSpPr>
              <a:spLocks/>
            </p:cNvSpPr>
            <p:nvPr/>
          </p:nvSpPr>
          <p:spPr bwMode="auto">
            <a:xfrm>
              <a:off x="3782" y="3525"/>
              <a:ext cx="226" cy="77"/>
            </a:xfrm>
            <a:custGeom>
              <a:avLst/>
              <a:gdLst>
                <a:gd name="T0" fmla="*/ 223 w 226"/>
                <a:gd name="T1" fmla="*/ 44 h 77"/>
                <a:gd name="T2" fmla="*/ 226 w 226"/>
                <a:gd name="T3" fmla="*/ 60 h 77"/>
                <a:gd name="T4" fmla="*/ 212 w 226"/>
                <a:gd name="T5" fmla="*/ 73 h 77"/>
                <a:gd name="T6" fmla="*/ 176 w 226"/>
                <a:gd name="T7" fmla="*/ 77 h 77"/>
                <a:gd name="T8" fmla="*/ 132 w 226"/>
                <a:gd name="T9" fmla="*/ 76 h 77"/>
                <a:gd name="T10" fmla="*/ 94 w 226"/>
                <a:gd name="T11" fmla="*/ 71 h 77"/>
                <a:gd name="T12" fmla="*/ 76 w 226"/>
                <a:gd name="T13" fmla="*/ 65 h 77"/>
                <a:gd name="T14" fmla="*/ 66 w 226"/>
                <a:gd name="T15" fmla="*/ 61 h 77"/>
                <a:gd name="T16" fmla="*/ 59 w 226"/>
                <a:gd name="T17" fmla="*/ 56 h 77"/>
                <a:gd name="T18" fmla="*/ 51 w 226"/>
                <a:gd name="T19" fmla="*/ 50 h 77"/>
                <a:gd name="T20" fmla="*/ 39 w 226"/>
                <a:gd name="T21" fmla="*/ 43 h 77"/>
                <a:gd name="T22" fmla="*/ 30 w 226"/>
                <a:gd name="T23" fmla="*/ 37 h 77"/>
                <a:gd name="T24" fmla="*/ 18 w 226"/>
                <a:gd name="T25" fmla="*/ 34 h 77"/>
                <a:gd name="T26" fmla="*/ 7 w 226"/>
                <a:gd name="T27" fmla="*/ 33 h 77"/>
                <a:gd name="T28" fmla="*/ 0 w 226"/>
                <a:gd name="T29" fmla="*/ 29 h 77"/>
                <a:gd name="T30" fmla="*/ 5 w 226"/>
                <a:gd name="T31" fmla="*/ 26 h 77"/>
                <a:gd name="T32" fmla="*/ 14 w 226"/>
                <a:gd name="T33" fmla="*/ 25 h 77"/>
                <a:gd name="T34" fmla="*/ 27 w 226"/>
                <a:gd name="T35" fmla="*/ 27 h 77"/>
                <a:gd name="T36" fmla="*/ 38 w 226"/>
                <a:gd name="T37" fmla="*/ 30 h 77"/>
                <a:gd name="T38" fmla="*/ 50 w 226"/>
                <a:gd name="T39" fmla="*/ 35 h 77"/>
                <a:gd name="T40" fmla="*/ 110 w 226"/>
                <a:gd name="T41" fmla="*/ 43 h 77"/>
                <a:gd name="T42" fmla="*/ 125 w 226"/>
                <a:gd name="T43" fmla="*/ 43 h 77"/>
                <a:gd name="T44" fmla="*/ 138 w 226"/>
                <a:gd name="T45" fmla="*/ 44 h 77"/>
                <a:gd name="T46" fmla="*/ 153 w 226"/>
                <a:gd name="T47" fmla="*/ 45 h 77"/>
                <a:gd name="T48" fmla="*/ 166 w 226"/>
                <a:gd name="T49" fmla="*/ 45 h 77"/>
                <a:gd name="T50" fmla="*/ 168 w 226"/>
                <a:gd name="T51" fmla="*/ 48 h 77"/>
                <a:gd name="T52" fmla="*/ 169 w 226"/>
                <a:gd name="T53" fmla="*/ 52 h 77"/>
                <a:gd name="T54" fmla="*/ 154 w 226"/>
                <a:gd name="T55" fmla="*/ 54 h 77"/>
                <a:gd name="T56" fmla="*/ 138 w 226"/>
                <a:gd name="T57" fmla="*/ 53 h 77"/>
                <a:gd name="T58" fmla="*/ 122 w 226"/>
                <a:gd name="T59" fmla="*/ 52 h 77"/>
                <a:gd name="T60" fmla="*/ 107 w 226"/>
                <a:gd name="T61" fmla="*/ 51 h 77"/>
                <a:gd name="T62" fmla="*/ 71 w 226"/>
                <a:gd name="T63" fmla="*/ 52 h 77"/>
                <a:gd name="T64" fmla="*/ 84 w 226"/>
                <a:gd name="T65" fmla="*/ 55 h 77"/>
                <a:gd name="T66" fmla="*/ 93 w 226"/>
                <a:gd name="T67" fmla="*/ 59 h 77"/>
                <a:gd name="T68" fmla="*/ 122 w 226"/>
                <a:gd name="T69" fmla="*/ 62 h 77"/>
                <a:gd name="T70" fmla="*/ 164 w 226"/>
                <a:gd name="T71" fmla="*/ 64 h 77"/>
                <a:gd name="T72" fmla="*/ 198 w 226"/>
                <a:gd name="T73" fmla="*/ 62 h 77"/>
                <a:gd name="T74" fmla="*/ 210 w 226"/>
                <a:gd name="T75" fmla="*/ 49 h 77"/>
                <a:gd name="T76" fmla="*/ 203 w 226"/>
                <a:gd name="T77" fmla="*/ 34 h 77"/>
                <a:gd name="T78" fmla="*/ 188 w 226"/>
                <a:gd name="T79" fmla="*/ 21 h 77"/>
                <a:gd name="T80" fmla="*/ 167 w 226"/>
                <a:gd name="T81" fmla="*/ 15 h 77"/>
                <a:gd name="T82" fmla="*/ 145 w 226"/>
                <a:gd name="T83" fmla="*/ 12 h 77"/>
                <a:gd name="T84" fmla="*/ 131 w 226"/>
                <a:gd name="T85" fmla="*/ 9 h 77"/>
                <a:gd name="T86" fmla="*/ 142 w 226"/>
                <a:gd name="T87" fmla="*/ 2 h 77"/>
                <a:gd name="T88" fmla="*/ 168 w 226"/>
                <a:gd name="T89" fmla="*/ 1 h 77"/>
                <a:gd name="T90" fmla="*/ 193 w 226"/>
                <a:gd name="T91" fmla="*/ 9 h 77"/>
                <a:gd name="T92" fmla="*/ 214 w 226"/>
                <a:gd name="T93" fmla="*/ 24 h 7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26"/>
                <a:gd name="T142" fmla="*/ 0 h 77"/>
                <a:gd name="T143" fmla="*/ 226 w 226"/>
                <a:gd name="T144" fmla="*/ 77 h 7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26" h="77">
                  <a:moveTo>
                    <a:pt x="221" y="36"/>
                  </a:moveTo>
                  <a:lnTo>
                    <a:pt x="223" y="44"/>
                  </a:lnTo>
                  <a:lnTo>
                    <a:pt x="226" y="51"/>
                  </a:lnTo>
                  <a:lnTo>
                    <a:pt x="226" y="60"/>
                  </a:lnTo>
                  <a:lnTo>
                    <a:pt x="224" y="68"/>
                  </a:lnTo>
                  <a:lnTo>
                    <a:pt x="212" y="73"/>
                  </a:lnTo>
                  <a:lnTo>
                    <a:pt x="195" y="76"/>
                  </a:lnTo>
                  <a:lnTo>
                    <a:pt x="176" y="77"/>
                  </a:lnTo>
                  <a:lnTo>
                    <a:pt x="154" y="77"/>
                  </a:lnTo>
                  <a:lnTo>
                    <a:pt x="132" y="76"/>
                  </a:lnTo>
                  <a:lnTo>
                    <a:pt x="112" y="74"/>
                  </a:lnTo>
                  <a:lnTo>
                    <a:pt x="94" y="71"/>
                  </a:lnTo>
                  <a:lnTo>
                    <a:pt x="82" y="68"/>
                  </a:lnTo>
                  <a:lnTo>
                    <a:pt x="76" y="65"/>
                  </a:lnTo>
                  <a:lnTo>
                    <a:pt x="70" y="63"/>
                  </a:lnTo>
                  <a:lnTo>
                    <a:pt x="66" y="61"/>
                  </a:lnTo>
                  <a:lnTo>
                    <a:pt x="62" y="59"/>
                  </a:lnTo>
                  <a:lnTo>
                    <a:pt x="59" y="56"/>
                  </a:lnTo>
                  <a:lnTo>
                    <a:pt x="55" y="53"/>
                  </a:lnTo>
                  <a:lnTo>
                    <a:pt x="51" y="50"/>
                  </a:lnTo>
                  <a:lnTo>
                    <a:pt x="44" y="47"/>
                  </a:lnTo>
                  <a:lnTo>
                    <a:pt x="39" y="43"/>
                  </a:lnTo>
                  <a:lnTo>
                    <a:pt x="35" y="39"/>
                  </a:lnTo>
                  <a:lnTo>
                    <a:pt x="30" y="37"/>
                  </a:lnTo>
                  <a:lnTo>
                    <a:pt x="25" y="35"/>
                  </a:lnTo>
                  <a:lnTo>
                    <a:pt x="18" y="34"/>
                  </a:lnTo>
                  <a:lnTo>
                    <a:pt x="13" y="33"/>
                  </a:lnTo>
                  <a:lnTo>
                    <a:pt x="7" y="3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5" y="26"/>
                  </a:lnTo>
                  <a:lnTo>
                    <a:pt x="8" y="25"/>
                  </a:lnTo>
                  <a:lnTo>
                    <a:pt x="14" y="25"/>
                  </a:lnTo>
                  <a:lnTo>
                    <a:pt x="21" y="26"/>
                  </a:lnTo>
                  <a:lnTo>
                    <a:pt x="27" y="27"/>
                  </a:lnTo>
                  <a:lnTo>
                    <a:pt x="33" y="28"/>
                  </a:lnTo>
                  <a:lnTo>
                    <a:pt x="38" y="30"/>
                  </a:lnTo>
                  <a:lnTo>
                    <a:pt x="44" y="33"/>
                  </a:lnTo>
                  <a:lnTo>
                    <a:pt x="50" y="35"/>
                  </a:lnTo>
                  <a:lnTo>
                    <a:pt x="56" y="37"/>
                  </a:lnTo>
                  <a:lnTo>
                    <a:pt x="110" y="43"/>
                  </a:lnTo>
                  <a:lnTo>
                    <a:pt x="117" y="43"/>
                  </a:lnTo>
                  <a:lnTo>
                    <a:pt x="125" y="43"/>
                  </a:lnTo>
                  <a:lnTo>
                    <a:pt x="132" y="44"/>
                  </a:lnTo>
                  <a:lnTo>
                    <a:pt x="138" y="44"/>
                  </a:lnTo>
                  <a:lnTo>
                    <a:pt x="145" y="45"/>
                  </a:lnTo>
                  <a:lnTo>
                    <a:pt x="153" y="45"/>
                  </a:lnTo>
                  <a:lnTo>
                    <a:pt x="160" y="45"/>
                  </a:lnTo>
                  <a:lnTo>
                    <a:pt x="166" y="45"/>
                  </a:lnTo>
                  <a:lnTo>
                    <a:pt x="168" y="46"/>
                  </a:lnTo>
                  <a:lnTo>
                    <a:pt x="168" y="48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2" y="53"/>
                  </a:lnTo>
                  <a:lnTo>
                    <a:pt x="154" y="54"/>
                  </a:lnTo>
                  <a:lnTo>
                    <a:pt x="146" y="53"/>
                  </a:lnTo>
                  <a:lnTo>
                    <a:pt x="138" y="53"/>
                  </a:lnTo>
                  <a:lnTo>
                    <a:pt x="131" y="52"/>
                  </a:lnTo>
                  <a:lnTo>
                    <a:pt x="122" y="52"/>
                  </a:lnTo>
                  <a:lnTo>
                    <a:pt x="115" y="51"/>
                  </a:lnTo>
                  <a:lnTo>
                    <a:pt x="107" y="51"/>
                  </a:lnTo>
                  <a:lnTo>
                    <a:pt x="69" y="47"/>
                  </a:lnTo>
                  <a:lnTo>
                    <a:pt x="71" y="52"/>
                  </a:lnTo>
                  <a:lnTo>
                    <a:pt x="77" y="54"/>
                  </a:lnTo>
                  <a:lnTo>
                    <a:pt x="84" y="55"/>
                  </a:lnTo>
                  <a:lnTo>
                    <a:pt x="89" y="57"/>
                  </a:lnTo>
                  <a:lnTo>
                    <a:pt x="93" y="59"/>
                  </a:lnTo>
                  <a:lnTo>
                    <a:pt x="106" y="60"/>
                  </a:lnTo>
                  <a:lnTo>
                    <a:pt x="122" y="62"/>
                  </a:lnTo>
                  <a:lnTo>
                    <a:pt x="143" y="63"/>
                  </a:lnTo>
                  <a:lnTo>
                    <a:pt x="164" y="64"/>
                  </a:lnTo>
                  <a:lnTo>
                    <a:pt x="183" y="64"/>
                  </a:lnTo>
                  <a:lnTo>
                    <a:pt x="198" y="62"/>
                  </a:lnTo>
                  <a:lnTo>
                    <a:pt x="208" y="56"/>
                  </a:lnTo>
                  <a:lnTo>
                    <a:pt x="210" y="49"/>
                  </a:lnTo>
                  <a:lnTo>
                    <a:pt x="208" y="41"/>
                  </a:lnTo>
                  <a:lnTo>
                    <a:pt x="203" y="34"/>
                  </a:lnTo>
                  <a:lnTo>
                    <a:pt x="195" y="26"/>
                  </a:lnTo>
                  <a:lnTo>
                    <a:pt x="188" y="21"/>
                  </a:lnTo>
                  <a:lnTo>
                    <a:pt x="178" y="18"/>
                  </a:lnTo>
                  <a:lnTo>
                    <a:pt x="167" y="15"/>
                  </a:lnTo>
                  <a:lnTo>
                    <a:pt x="156" y="14"/>
                  </a:lnTo>
                  <a:lnTo>
                    <a:pt x="145" y="12"/>
                  </a:lnTo>
                  <a:lnTo>
                    <a:pt x="137" y="11"/>
                  </a:lnTo>
                  <a:lnTo>
                    <a:pt x="131" y="9"/>
                  </a:lnTo>
                  <a:lnTo>
                    <a:pt x="129" y="5"/>
                  </a:lnTo>
                  <a:lnTo>
                    <a:pt x="142" y="2"/>
                  </a:lnTo>
                  <a:lnTo>
                    <a:pt x="155" y="0"/>
                  </a:lnTo>
                  <a:lnTo>
                    <a:pt x="168" y="1"/>
                  </a:lnTo>
                  <a:lnTo>
                    <a:pt x="182" y="3"/>
                  </a:lnTo>
                  <a:lnTo>
                    <a:pt x="193" y="9"/>
                  </a:lnTo>
                  <a:lnTo>
                    <a:pt x="205" y="15"/>
                  </a:lnTo>
                  <a:lnTo>
                    <a:pt x="214" y="24"/>
                  </a:lnTo>
                  <a:lnTo>
                    <a:pt x="221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75" name="Freeform 88"/>
            <p:cNvSpPr>
              <a:spLocks/>
            </p:cNvSpPr>
            <p:nvPr/>
          </p:nvSpPr>
          <p:spPr bwMode="auto">
            <a:xfrm>
              <a:off x="3529" y="3549"/>
              <a:ext cx="159" cy="88"/>
            </a:xfrm>
            <a:custGeom>
              <a:avLst/>
              <a:gdLst>
                <a:gd name="T0" fmla="*/ 21 w 159"/>
                <a:gd name="T1" fmla="*/ 39 h 88"/>
                <a:gd name="T2" fmla="*/ 45 w 159"/>
                <a:gd name="T3" fmla="*/ 42 h 88"/>
                <a:gd name="T4" fmla="*/ 78 w 159"/>
                <a:gd name="T5" fmla="*/ 44 h 88"/>
                <a:gd name="T6" fmla="*/ 111 w 159"/>
                <a:gd name="T7" fmla="*/ 46 h 88"/>
                <a:gd name="T8" fmla="*/ 124 w 159"/>
                <a:gd name="T9" fmla="*/ 47 h 88"/>
                <a:gd name="T10" fmla="*/ 126 w 159"/>
                <a:gd name="T11" fmla="*/ 51 h 88"/>
                <a:gd name="T12" fmla="*/ 113 w 159"/>
                <a:gd name="T13" fmla="*/ 56 h 88"/>
                <a:gd name="T14" fmla="*/ 81 w 159"/>
                <a:gd name="T15" fmla="*/ 55 h 88"/>
                <a:gd name="T16" fmla="*/ 47 w 159"/>
                <a:gd name="T17" fmla="*/ 52 h 88"/>
                <a:gd name="T18" fmla="*/ 22 w 159"/>
                <a:gd name="T19" fmla="*/ 49 h 88"/>
                <a:gd name="T20" fmla="*/ 17 w 159"/>
                <a:gd name="T21" fmla="*/ 53 h 88"/>
                <a:gd name="T22" fmla="*/ 17 w 159"/>
                <a:gd name="T23" fmla="*/ 63 h 88"/>
                <a:gd name="T24" fmla="*/ 29 w 159"/>
                <a:gd name="T25" fmla="*/ 68 h 88"/>
                <a:gd name="T26" fmla="*/ 58 w 159"/>
                <a:gd name="T27" fmla="*/ 70 h 88"/>
                <a:gd name="T28" fmla="*/ 92 w 159"/>
                <a:gd name="T29" fmla="*/ 71 h 88"/>
                <a:gd name="T30" fmla="*/ 115 w 159"/>
                <a:gd name="T31" fmla="*/ 72 h 88"/>
                <a:gd name="T32" fmla="*/ 129 w 159"/>
                <a:gd name="T33" fmla="*/ 71 h 88"/>
                <a:gd name="T34" fmla="*/ 143 w 159"/>
                <a:gd name="T35" fmla="*/ 61 h 88"/>
                <a:gd name="T36" fmla="*/ 150 w 159"/>
                <a:gd name="T37" fmla="*/ 45 h 88"/>
                <a:gd name="T38" fmla="*/ 146 w 159"/>
                <a:gd name="T39" fmla="*/ 30 h 88"/>
                <a:gd name="T40" fmla="*/ 146 w 159"/>
                <a:gd name="T41" fmla="*/ 22 h 88"/>
                <a:gd name="T42" fmla="*/ 149 w 159"/>
                <a:gd name="T43" fmla="*/ 21 h 88"/>
                <a:gd name="T44" fmla="*/ 157 w 159"/>
                <a:gd name="T45" fmla="*/ 33 h 88"/>
                <a:gd name="T46" fmla="*/ 156 w 159"/>
                <a:gd name="T47" fmla="*/ 62 h 88"/>
                <a:gd name="T48" fmla="*/ 148 w 159"/>
                <a:gd name="T49" fmla="*/ 75 h 88"/>
                <a:gd name="T50" fmla="*/ 127 w 159"/>
                <a:gd name="T51" fmla="*/ 82 h 88"/>
                <a:gd name="T52" fmla="*/ 88 w 159"/>
                <a:gd name="T53" fmla="*/ 88 h 88"/>
                <a:gd name="T54" fmla="*/ 38 w 159"/>
                <a:gd name="T55" fmla="*/ 84 h 88"/>
                <a:gd name="T56" fmla="*/ 2 w 159"/>
                <a:gd name="T57" fmla="*/ 69 h 88"/>
                <a:gd name="T58" fmla="*/ 1 w 159"/>
                <a:gd name="T59" fmla="*/ 47 h 88"/>
                <a:gd name="T60" fmla="*/ 6 w 159"/>
                <a:gd name="T61" fmla="*/ 29 h 88"/>
                <a:gd name="T62" fmla="*/ 16 w 159"/>
                <a:gd name="T63" fmla="*/ 12 h 88"/>
                <a:gd name="T64" fmla="*/ 24 w 159"/>
                <a:gd name="T65" fmla="*/ 5 h 88"/>
                <a:gd name="T66" fmla="*/ 21 w 159"/>
                <a:gd name="T67" fmla="*/ 29 h 8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9"/>
                <a:gd name="T103" fmla="*/ 0 h 88"/>
                <a:gd name="T104" fmla="*/ 159 w 159"/>
                <a:gd name="T105" fmla="*/ 88 h 8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9" h="88">
                  <a:moveTo>
                    <a:pt x="18" y="39"/>
                  </a:moveTo>
                  <a:lnTo>
                    <a:pt x="21" y="39"/>
                  </a:lnTo>
                  <a:lnTo>
                    <a:pt x="30" y="40"/>
                  </a:lnTo>
                  <a:lnTo>
                    <a:pt x="45" y="42"/>
                  </a:lnTo>
                  <a:lnTo>
                    <a:pt x="61" y="43"/>
                  </a:lnTo>
                  <a:lnTo>
                    <a:pt x="78" y="44"/>
                  </a:lnTo>
                  <a:lnTo>
                    <a:pt x="96" y="45"/>
                  </a:lnTo>
                  <a:lnTo>
                    <a:pt x="111" y="46"/>
                  </a:lnTo>
                  <a:lnTo>
                    <a:pt x="123" y="45"/>
                  </a:lnTo>
                  <a:lnTo>
                    <a:pt x="124" y="47"/>
                  </a:lnTo>
                  <a:lnTo>
                    <a:pt x="126" y="49"/>
                  </a:lnTo>
                  <a:lnTo>
                    <a:pt x="126" y="51"/>
                  </a:lnTo>
                  <a:lnTo>
                    <a:pt x="126" y="54"/>
                  </a:lnTo>
                  <a:lnTo>
                    <a:pt x="113" y="56"/>
                  </a:lnTo>
                  <a:lnTo>
                    <a:pt x="98" y="56"/>
                  </a:lnTo>
                  <a:lnTo>
                    <a:pt x="81" y="55"/>
                  </a:lnTo>
                  <a:lnTo>
                    <a:pt x="63" y="54"/>
                  </a:lnTo>
                  <a:lnTo>
                    <a:pt x="47" y="52"/>
                  </a:lnTo>
                  <a:lnTo>
                    <a:pt x="32" y="51"/>
                  </a:lnTo>
                  <a:lnTo>
                    <a:pt x="22" y="49"/>
                  </a:lnTo>
                  <a:lnTo>
                    <a:pt x="17" y="48"/>
                  </a:lnTo>
                  <a:lnTo>
                    <a:pt x="17" y="53"/>
                  </a:lnTo>
                  <a:lnTo>
                    <a:pt x="16" y="57"/>
                  </a:lnTo>
                  <a:lnTo>
                    <a:pt x="17" y="63"/>
                  </a:lnTo>
                  <a:lnTo>
                    <a:pt x="21" y="67"/>
                  </a:lnTo>
                  <a:lnTo>
                    <a:pt x="29" y="68"/>
                  </a:lnTo>
                  <a:lnTo>
                    <a:pt x="43" y="69"/>
                  </a:lnTo>
                  <a:lnTo>
                    <a:pt x="58" y="70"/>
                  </a:lnTo>
                  <a:lnTo>
                    <a:pt x="76" y="71"/>
                  </a:lnTo>
                  <a:lnTo>
                    <a:pt x="92" y="71"/>
                  </a:lnTo>
                  <a:lnTo>
                    <a:pt x="106" y="72"/>
                  </a:lnTo>
                  <a:lnTo>
                    <a:pt x="115" y="72"/>
                  </a:lnTo>
                  <a:lnTo>
                    <a:pt x="120" y="72"/>
                  </a:lnTo>
                  <a:lnTo>
                    <a:pt x="129" y="71"/>
                  </a:lnTo>
                  <a:lnTo>
                    <a:pt x="137" y="67"/>
                  </a:lnTo>
                  <a:lnTo>
                    <a:pt x="143" y="61"/>
                  </a:lnTo>
                  <a:lnTo>
                    <a:pt x="149" y="52"/>
                  </a:lnTo>
                  <a:lnTo>
                    <a:pt x="150" y="45"/>
                  </a:lnTo>
                  <a:lnTo>
                    <a:pt x="149" y="38"/>
                  </a:lnTo>
                  <a:lnTo>
                    <a:pt x="146" y="30"/>
                  </a:lnTo>
                  <a:lnTo>
                    <a:pt x="145" y="23"/>
                  </a:lnTo>
                  <a:lnTo>
                    <a:pt x="146" y="22"/>
                  </a:lnTo>
                  <a:lnTo>
                    <a:pt x="148" y="21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7" y="33"/>
                  </a:lnTo>
                  <a:lnTo>
                    <a:pt x="159" y="47"/>
                  </a:lnTo>
                  <a:lnTo>
                    <a:pt x="156" y="62"/>
                  </a:lnTo>
                  <a:lnTo>
                    <a:pt x="151" y="74"/>
                  </a:lnTo>
                  <a:lnTo>
                    <a:pt x="148" y="75"/>
                  </a:lnTo>
                  <a:lnTo>
                    <a:pt x="139" y="78"/>
                  </a:lnTo>
                  <a:lnTo>
                    <a:pt x="127" y="82"/>
                  </a:lnTo>
                  <a:lnTo>
                    <a:pt x="109" y="86"/>
                  </a:lnTo>
                  <a:lnTo>
                    <a:pt x="88" y="88"/>
                  </a:lnTo>
                  <a:lnTo>
                    <a:pt x="64" y="88"/>
                  </a:lnTo>
                  <a:lnTo>
                    <a:pt x="38" y="84"/>
                  </a:lnTo>
                  <a:lnTo>
                    <a:pt x="10" y="76"/>
                  </a:lnTo>
                  <a:lnTo>
                    <a:pt x="2" y="69"/>
                  </a:lnTo>
                  <a:lnTo>
                    <a:pt x="0" y="58"/>
                  </a:lnTo>
                  <a:lnTo>
                    <a:pt x="1" y="47"/>
                  </a:lnTo>
                  <a:lnTo>
                    <a:pt x="4" y="37"/>
                  </a:lnTo>
                  <a:lnTo>
                    <a:pt x="6" y="29"/>
                  </a:lnTo>
                  <a:lnTo>
                    <a:pt x="10" y="21"/>
                  </a:lnTo>
                  <a:lnTo>
                    <a:pt x="16" y="12"/>
                  </a:lnTo>
                  <a:lnTo>
                    <a:pt x="23" y="0"/>
                  </a:lnTo>
                  <a:lnTo>
                    <a:pt x="24" y="5"/>
                  </a:lnTo>
                  <a:lnTo>
                    <a:pt x="23" y="17"/>
                  </a:lnTo>
                  <a:lnTo>
                    <a:pt x="21" y="29"/>
                  </a:lnTo>
                  <a:lnTo>
                    <a:pt x="18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76" name="Freeform 89"/>
            <p:cNvSpPr>
              <a:spLocks/>
            </p:cNvSpPr>
            <p:nvPr/>
          </p:nvSpPr>
          <p:spPr bwMode="auto">
            <a:xfrm>
              <a:off x="3701" y="1941"/>
              <a:ext cx="33" cy="58"/>
            </a:xfrm>
            <a:custGeom>
              <a:avLst/>
              <a:gdLst>
                <a:gd name="T0" fmla="*/ 2 w 33"/>
                <a:gd name="T1" fmla="*/ 0 h 58"/>
                <a:gd name="T2" fmla="*/ 3 w 33"/>
                <a:gd name="T3" fmla="*/ 7 h 58"/>
                <a:gd name="T4" fmla="*/ 6 w 33"/>
                <a:gd name="T5" fmla="*/ 13 h 58"/>
                <a:gd name="T6" fmla="*/ 8 w 33"/>
                <a:gd name="T7" fmla="*/ 20 h 58"/>
                <a:gd name="T8" fmla="*/ 12 w 33"/>
                <a:gd name="T9" fmla="*/ 26 h 58"/>
                <a:gd name="T10" fmla="*/ 16 w 33"/>
                <a:gd name="T11" fmla="*/ 31 h 58"/>
                <a:gd name="T12" fmla="*/ 21 w 33"/>
                <a:gd name="T13" fmla="*/ 37 h 58"/>
                <a:gd name="T14" fmla="*/ 27 w 33"/>
                <a:gd name="T15" fmla="*/ 42 h 58"/>
                <a:gd name="T16" fmla="*/ 33 w 33"/>
                <a:gd name="T17" fmla="*/ 47 h 58"/>
                <a:gd name="T18" fmla="*/ 32 w 33"/>
                <a:gd name="T19" fmla="*/ 51 h 58"/>
                <a:gd name="T20" fmla="*/ 28 w 33"/>
                <a:gd name="T21" fmla="*/ 55 h 58"/>
                <a:gd name="T22" fmla="*/ 25 w 33"/>
                <a:gd name="T23" fmla="*/ 58 h 58"/>
                <a:gd name="T24" fmla="*/ 21 w 33"/>
                <a:gd name="T25" fmla="*/ 58 h 58"/>
                <a:gd name="T26" fmla="*/ 22 w 33"/>
                <a:gd name="T27" fmla="*/ 50 h 58"/>
                <a:gd name="T28" fmla="*/ 17 w 33"/>
                <a:gd name="T29" fmla="*/ 44 h 58"/>
                <a:gd name="T30" fmla="*/ 11 w 33"/>
                <a:gd name="T31" fmla="*/ 36 h 58"/>
                <a:gd name="T32" fmla="*/ 4 w 33"/>
                <a:gd name="T33" fmla="*/ 28 h 58"/>
                <a:gd name="T34" fmla="*/ 1 w 33"/>
                <a:gd name="T35" fmla="*/ 21 h 58"/>
                <a:gd name="T36" fmla="*/ 0 w 33"/>
                <a:gd name="T37" fmla="*/ 10 h 58"/>
                <a:gd name="T38" fmla="*/ 1 w 33"/>
                <a:gd name="T39" fmla="*/ 3 h 58"/>
                <a:gd name="T40" fmla="*/ 2 w 33"/>
                <a:gd name="T41" fmla="*/ 0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58"/>
                <a:gd name="T65" fmla="*/ 33 w 33"/>
                <a:gd name="T66" fmla="*/ 58 h 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58">
                  <a:moveTo>
                    <a:pt x="2" y="0"/>
                  </a:moveTo>
                  <a:lnTo>
                    <a:pt x="3" y="7"/>
                  </a:lnTo>
                  <a:lnTo>
                    <a:pt x="6" y="13"/>
                  </a:lnTo>
                  <a:lnTo>
                    <a:pt x="8" y="20"/>
                  </a:lnTo>
                  <a:lnTo>
                    <a:pt x="12" y="26"/>
                  </a:lnTo>
                  <a:lnTo>
                    <a:pt x="16" y="31"/>
                  </a:lnTo>
                  <a:lnTo>
                    <a:pt x="21" y="37"/>
                  </a:lnTo>
                  <a:lnTo>
                    <a:pt x="27" y="42"/>
                  </a:lnTo>
                  <a:lnTo>
                    <a:pt x="33" y="47"/>
                  </a:lnTo>
                  <a:lnTo>
                    <a:pt x="32" y="51"/>
                  </a:lnTo>
                  <a:lnTo>
                    <a:pt x="28" y="55"/>
                  </a:lnTo>
                  <a:lnTo>
                    <a:pt x="25" y="58"/>
                  </a:lnTo>
                  <a:lnTo>
                    <a:pt x="21" y="58"/>
                  </a:lnTo>
                  <a:lnTo>
                    <a:pt x="22" y="50"/>
                  </a:lnTo>
                  <a:lnTo>
                    <a:pt x="17" y="44"/>
                  </a:lnTo>
                  <a:lnTo>
                    <a:pt x="11" y="36"/>
                  </a:lnTo>
                  <a:lnTo>
                    <a:pt x="4" y="28"/>
                  </a:lnTo>
                  <a:lnTo>
                    <a:pt x="1" y="21"/>
                  </a:lnTo>
                  <a:lnTo>
                    <a:pt x="0" y="10"/>
                  </a:lnTo>
                  <a:lnTo>
                    <a:pt x="1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77" name="Freeform 90"/>
            <p:cNvSpPr>
              <a:spLocks/>
            </p:cNvSpPr>
            <p:nvPr/>
          </p:nvSpPr>
          <p:spPr bwMode="auto">
            <a:xfrm>
              <a:off x="3641" y="1946"/>
              <a:ext cx="37" cy="26"/>
            </a:xfrm>
            <a:custGeom>
              <a:avLst/>
              <a:gdLst>
                <a:gd name="T0" fmla="*/ 36 w 37"/>
                <a:gd name="T1" fmla="*/ 0 h 26"/>
                <a:gd name="T2" fmla="*/ 37 w 37"/>
                <a:gd name="T3" fmla="*/ 7 h 26"/>
                <a:gd name="T4" fmla="*/ 35 w 37"/>
                <a:gd name="T5" fmla="*/ 15 h 26"/>
                <a:gd name="T6" fmla="*/ 31 w 37"/>
                <a:gd name="T7" fmla="*/ 21 h 26"/>
                <a:gd name="T8" fmla="*/ 27 w 37"/>
                <a:gd name="T9" fmla="*/ 26 h 26"/>
                <a:gd name="T10" fmla="*/ 15 w 37"/>
                <a:gd name="T11" fmla="*/ 26 h 26"/>
                <a:gd name="T12" fmla="*/ 7 w 37"/>
                <a:gd name="T13" fmla="*/ 20 h 26"/>
                <a:gd name="T14" fmla="*/ 1 w 37"/>
                <a:gd name="T15" fmla="*/ 12 h 26"/>
                <a:gd name="T16" fmla="*/ 0 w 37"/>
                <a:gd name="T17" fmla="*/ 3 h 26"/>
                <a:gd name="T18" fmla="*/ 2 w 37"/>
                <a:gd name="T19" fmla="*/ 6 h 26"/>
                <a:gd name="T20" fmla="*/ 7 w 37"/>
                <a:gd name="T21" fmla="*/ 10 h 26"/>
                <a:gd name="T22" fmla="*/ 11 w 37"/>
                <a:gd name="T23" fmla="*/ 14 h 26"/>
                <a:gd name="T24" fmla="*/ 16 w 37"/>
                <a:gd name="T25" fmla="*/ 16 h 26"/>
                <a:gd name="T26" fmla="*/ 21 w 37"/>
                <a:gd name="T27" fmla="*/ 16 h 26"/>
                <a:gd name="T28" fmla="*/ 26 w 37"/>
                <a:gd name="T29" fmla="*/ 14 h 26"/>
                <a:gd name="T30" fmla="*/ 31 w 37"/>
                <a:gd name="T31" fmla="*/ 8 h 26"/>
                <a:gd name="T32" fmla="*/ 36 w 37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26"/>
                <a:gd name="T53" fmla="*/ 37 w 37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26">
                  <a:moveTo>
                    <a:pt x="36" y="0"/>
                  </a:moveTo>
                  <a:lnTo>
                    <a:pt x="37" y="7"/>
                  </a:lnTo>
                  <a:lnTo>
                    <a:pt x="35" y="15"/>
                  </a:lnTo>
                  <a:lnTo>
                    <a:pt x="31" y="21"/>
                  </a:lnTo>
                  <a:lnTo>
                    <a:pt x="27" y="26"/>
                  </a:lnTo>
                  <a:lnTo>
                    <a:pt x="15" y="26"/>
                  </a:lnTo>
                  <a:lnTo>
                    <a:pt x="7" y="20"/>
                  </a:lnTo>
                  <a:lnTo>
                    <a:pt x="1" y="12"/>
                  </a:lnTo>
                  <a:lnTo>
                    <a:pt x="0" y="3"/>
                  </a:lnTo>
                  <a:lnTo>
                    <a:pt x="2" y="6"/>
                  </a:lnTo>
                  <a:lnTo>
                    <a:pt x="7" y="10"/>
                  </a:lnTo>
                  <a:lnTo>
                    <a:pt x="11" y="14"/>
                  </a:lnTo>
                  <a:lnTo>
                    <a:pt x="16" y="16"/>
                  </a:lnTo>
                  <a:lnTo>
                    <a:pt x="21" y="16"/>
                  </a:lnTo>
                  <a:lnTo>
                    <a:pt x="26" y="14"/>
                  </a:lnTo>
                  <a:lnTo>
                    <a:pt x="31" y="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78" name="Freeform 91"/>
            <p:cNvSpPr>
              <a:spLocks/>
            </p:cNvSpPr>
            <p:nvPr/>
          </p:nvSpPr>
          <p:spPr bwMode="auto">
            <a:xfrm>
              <a:off x="3713" y="1919"/>
              <a:ext cx="33" cy="28"/>
            </a:xfrm>
            <a:custGeom>
              <a:avLst/>
              <a:gdLst>
                <a:gd name="T0" fmla="*/ 30 w 33"/>
                <a:gd name="T1" fmla="*/ 0 h 28"/>
                <a:gd name="T2" fmla="*/ 32 w 33"/>
                <a:gd name="T3" fmla="*/ 6 h 28"/>
                <a:gd name="T4" fmla="*/ 33 w 33"/>
                <a:gd name="T5" fmla="*/ 13 h 28"/>
                <a:gd name="T6" fmla="*/ 33 w 33"/>
                <a:gd name="T7" fmla="*/ 19 h 28"/>
                <a:gd name="T8" fmla="*/ 30 w 33"/>
                <a:gd name="T9" fmla="*/ 25 h 28"/>
                <a:gd name="T10" fmla="*/ 20 w 33"/>
                <a:gd name="T11" fmla="*/ 28 h 28"/>
                <a:gd name="T12" fmla="*/ 10 w 33"/>
                <a:gd name="T13" fmla="*/ 26 h 28"/>
                <a:gd name="T14" fmla="*/ 3 w 33"/>
                <a:gd name="T15" fmla="*/ 21 h 28"/>
                <a:gd name="T16" fmla="*/ 0 w 33"/>
                <a:gd name="T17" fmla="*/ 14 h 28"/>
                <a:gd name="T18" fmla="*/ 7 w 33"/>
                <a:gd name="T19" fmla="*/ 18 h 28"/>
                <a:gd name="T20" fmla="*/ 17 w 33"/>
                <a:gd name="T21" fmla="*/ 20 h 28"/>
                <a:gd name="T22" fmla="*/ 26 w 33"/>
                <a:gd name="T23" fmla="*/ 16 h 28"/>
                <a:gd name="T24" fmla="*/ 30 w 33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28"/>
                <a:gd name="T41" fmla="*/ 33 w 33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28">
                  <a:moveTo>
                    <a:pt x="30" y="0"/>
                  </a:moveTo>
                  <a:lnTo>
                    <a:pt x="32" y="6"/>
                  </a:lnTo>
                  <a:lnTo>
                    <a:pt x="33" y="13"/>
                  </a:lnTo>
                  <a:lnTo>
                    <a:pt x="33" y="19"/>
                  </a:lnTo>
                  <a:lnTo>
                    <a:pt x="30" y="25"/>
                  </a:lnTo>
                  <a:lnTo>
                    <a:pt x="20" y="28"/>
                  </a:lnTo>
                  <a:lnTo>
                    <a:pt x="10" y="26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7" y="18"/>
                  </a:lnTo>
                  <a:lnTo>
                    <a:pt x="17" y="20"/>
                  </a:lnTo>
                  <a:lnTo>
                    <a:pt x="26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79" name="Freeform 92"/>
            <p:cNvSpPr>
              <a:spLocks/>
            </p:cNvSpPr>
            <p:nvPr/>
          </p:nvSpPr>
          <p:spPr bwMode="auto">
            <a:xfrm>
              <a:off x="3682" y="2016"/>
              <a:ext cx="51" cy="24"/>
            </a:xfrm>
            <a:custGeom>
              <a:avLst/>
              <a:gdLst>
                <a:gd name="T0" fmla="*/ 51 w 51"/>
                <a:gd name="T1" fmla="*/ 0 h 24"/>
                <a:gd name="T2" fmla="*/ 48 w 51"/>
                <a:gd name="T3" fmla="*/ 7 h 24"/>
                <a:gd name="T4" fmla="*/ 46 w 51"/>
                <a:gd name="T5" fmla="*/ 13 h 24"/>
                <a:gd name="T6" fmla="*/ 40 w 51"/>
                <a:gd name="T7" fmla="*/ 18 h 24"/>
                <a:gd name="T8" fmla="*/ 32 w 51"/>
                <a:gd name="T9" fmla="*/ 24 h 24"/>
                <a:gd name="T10" fmla="*/ 23 w 51"/>
                <a:gd name="T11" fmla="*/ 24 h 24"/>
                <a:gd name="T12" fmla="*/ 15 w 51"/>
                <a:gd name="T13" fmla="*/ 24 h 24"/>
                <a:gd name="T14" fmla="*/ 10 w 51"/>
                <a:gd name="T15" fmla="*/ 22 h 24"/>
                <a:gd name="T16" fmla="*/ 5 w 51"/>
                <a:gd name="T17" fmla="*/ 20 h 24"/>
                <a:gd name="T18" fmla="*/ 3 w 51"/>
                <a:gd name="T19" fmla="*/ 16 h 24"/>
                <a:gd name="T20" fmla="*/ 1 w 51"/>
                <a:gd name="T21" fmla="*/ 14 h 24"/>
                <a:gd name="T22" fmla="*/ 0 w 51"/>
                <a:gd name="T23" fmla="*/ 12 h 24"/>
                <a:gd name="T24" fmla="*/ 0 w 51"/>
                <a:gd name="T25" fmla="*/ 10 h 24"/>
                <a:gd name="T26" fmla="*/ 11 w 51"/>
                <a:gd name="T27" fmla="*/ 13 h 24"/>
                <a:gd name="T28" fmla="*/ 21 w 51"/>
                <a:gd name="T29" fmla="*/ 14 h 24"/>
                <a:gd name="T30" fmla="*/ 29 w 51"/>
                <a:gd name="T31" fmla="*/ 12 h 24"/>
                <a:gd name="T32" fmla="*/ 36 w 51"/>
                <a:gd name="T33" fmla="*/ 9 h 24"/>
                <a:gd name="T34" fmla="*/ 42 w 51"/>
                <a:gd name="T35" fmla="*/ 6 h 24"/>
                <a:gd name="T36" fmla="*/ 47 w 51"/>
                <a:gd name="T37" fmla="*/ 3 h 24"/>
                <a:gd name="T38" fmla="*/ 50 w 51"/>
                <a:gd name="T39" fmla="*/ 0 h 24"/>
                <a:gd name="T40" fmla="*/ 51 w 51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"/>
                <a:gd name="T64" fmla="*/ 0 h 24"/>
                <a:gd name="T65" fmla="*/ 51 w 51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" h="24">
                  <a:moveTo>
                    <a:pt x="51" y="0"/>
                  </a:moveTo>
                  <a:lnTo>
                    <a:pt x="48" y="7"/>
                  </a:lnTo>
                  <a:lnTo>
                    <a:pt x="46" y="13"/>
                  </a:lnTo>
                  <a:lnTo>
                    <a:pt x="40" y="18"/>
                  </a:lnTo>
                  <a:lnTo>
                    <a:pt x="32" y="24"/>
                  </a:lnTo>
                  <a:lnTo>
                    <a:pt x="23" y="24"/>
                  </a:lnTo>
                  <a:lnTo>
                    <a:pt x="15" y="24"/>
                  </a:lnTo>
                  <a:lnTo>
                    <a:pt x="10" y="22"/>
                  </a:lnTo>
                  <a:lnTo>
                    <a:pt x="5" y="20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1" y="13"/>
                  </a:lnTo>
                  <a:lnTo>
                    <a:pt x="21" y="14"/>
                  </a:lnTo>
                  <a:lnTo>
                    <a:pt x="29" y="12"/>
                  </a:lnTo>
                  <a:lnTo>
                    <a:pt x="36" y="9"/>
                  </a:lnTo>
                  <a:lnTo>
                    <a:pt x="42" y="6"/>
                  </a:lnTo>
                  <a:lnTo>
                    <a:pt x="47" y="3"/>
                  </a:lnTo>
                  <a:lnTo>
                    <a:pt x="50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80" name="Freeform 93"/>
            <p:cNvSpPr>
              <a:spLocks/>
            </p:cNvSpPr>
            <p:nvPr/>
          </p:nvSpPr>
          <p:spPr bwMode="auto">
            <a:xfrm>
              <a:off x="4409" y="1927"/>
              <a:ext cx="33" cy="65"/>
            </a:xfrm>
            <a:custGeom>
              <a:avLst/>
              <a:gdLst>
                <a:gd name="T0" fmla="*/ 30 w 33"/>
                <a:gd name="T1" fmla="*/ 0 h 65"/>
                <a:gd name="T2" fmla="*/ 27 w 33"/>
                <a:gd name="T3" fmla="*/ 16 h 65"/>
                <a:gd name="T4" fmla="*/ 22 w 33"/>
                <a:gd name="T5" fmla="*/ 29 h 65"/>
                <a:gd name="T6" fmla="*/ 12 w 33"/>
                <a:gd name="T7" fmla="*/ 42 h 65"/>
                <a:gd name="T8" fmla="*/ 0 w 33"/>
                <a:gd name="T9" fmla="*/ 52 h 65"/>
                <a:gd name="T10" fmla="*/ 2 w 33"/>
                <a:gd name="T11" fmla="*/ 57 h 65"/>
                <a:gd name="T12" fmla="*/ 6 w 33"/>
                <a:gd name="T13" fmla="*/ 62 h 65"/>
                <a:gd name="T14" fmla="*/ 10 w 33"/>
                <a:gd name="T15" fmla="*/ 65 h 65"/>
                <a:gd name="T16" fmla="*/ 14 w 33"/>
                <a:gd name="T17" fmla="*/ 65 h 65"/>
                <a:gd name="T18" fmla="*/ 12 w 33"/>
                <a:gd name="T19" fmla="*/ 56 h 65"/>
                <a:gd name="T20" fmla="*/ 17 w 33"/>
                <a:gd name="T21" fmla="*/ 48 h 65"/>
                <a:gd name="T22" fmla="*/ 24 w 33"/>
                <a:gd name="T23" fmla="*/ 41 h 65"/>
                <a:gd name="T24" fmla="*/ 31 w 33"/>
                <a:gd name="T25" fmla="*/ 32 h 65"/>
                <a:gd name="T26" fmla="*/ 33 w 33"/>
                <a:gd name="T27" fmla="*/ 22 h 65"/>
                <a:gd name="T28" fmla="*/ 33 w 33"/>
                <a:gd name="T29" fmla="*/ 12 h 65"/>
                <a:gd name="T30" fmla="*/ 32 w 33"/>
                <a:gd name="T31" fmla="*/ 3 h 65"/>
                <a:gd name="T32" fmla="*/ 30 w 33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3"/>
                <a:gd name="T52" fmla="*/ 0 h 65"/>
                <a:gd name="T53" fmla="*/ 33 w 3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3" h="65">
                  <a:moveTo>
                    <a:pt x="30" y="0"/>
                  </a:moveTo>
                  <a:lnTo>
                    <a:pt x="27" y="16"/>
                  </a:lnTo>
                  <a:lnTo>
                    <a:pt x="22" y="29"/>
                  </a:lnTo>
                  <a:lnTo>
                    <a:pt x="12" y="42"/>
                  </a:lnTo>
                  <a:lnTo>
                    <a:pt x="0" y="52"/>
                  </a:lnTo>
                  <a:lnTo>
                    <a:pt x="2" y="57"/>
                  </a:lnTo>
                  <a:lnTo>
                    <a:pt x="6" y="62"/>
                  </a:lnTo>
                  <a:lnTo>
                    <a:pt x="10" y="65"/>
                  </a:lnTo>
                  <a:lnTo>
                    <a:pt x="14" y="65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4" y="41"/>
                  </a:lnTo>
                  <a:lnTo>
                    <a:pt x="31" y="32"/>
                  </a:lnTo>
                  <a:lnTo>
                    <a:pt x="33" y="22"/>
                  </a:lnTo>
                  <a:lnTo>
                    <a:pt x="33" y="12"/>
                  </a:lnTo>
                  <a:lnTo>
                    <a:pt x="32" y="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81" name="Freeform 94"/>
            <p:cNvSpPr>
              <a:spLocks/>
            </p:cNvSpPr>
            <p:nvPr/>
          </p:nvSpPr>
          <p:spPr bwMode="auto">
            <a:xfrm>
              <a:off x="4468" y="1932"/>
              <a:ext cx="38" cy="27"/>
            </a:xfrm>
            <a:custGeom>
              <a:avLst/>
              <a:gdLst>
                <a:gd name="T0" fmla="*/ 0 w 38"/>
                <a:gd name="T1" fmla="*/ 0 h 27"/>
                <a:gd name="T2" fmla="*/ 0 w 38"/>
                <a:gd name="T3" fmla="*/ 7 h 27"/>
                <a:gd name="T4" fmla="*/ 1 w 38"/>
                <a:gd name="T5" fmla="*/ 14 h 27"/>
                <a:gd name="T6" fmla="*/ 5 w 38"/>
                <a:gd name="T7" fmla="*/ 20 h 27"/>
                <a:gd name="T8" fmla="*/ 12 w 38"/>
                <a:gd name="T9" fmla="*/ 27 h 27"/>
                <a:gd name="T10" fmla="*/ 24 w 38"/>
                <a:gd name="T11" fmla="*/ 26 h 27"/>
                <a:gd name="T12" fmla="*/ 34 w 38"/>
                <a:gd name="T13" fmla="*/ 18 h 27"/>
                <a:gd name="T14" fmla="*/ 38 w 38"/>
                <a:gd name="T15" fmla="*/ 9 h 27"/>
                <a:gd name="T16" fmla="*/ 38 w 38"/>
                <a:gd name="T17" fmla="*/ 0 h 27"/>
                <a:gd name="T18" fmla="*/ 36 w 38"/>
                <a:gd name="T19" fmla="*/ 4 h 27"/>
                <a:gd name="T20" fmla="*/ 33 w 38"/>
                <a:gd name="T21" fmla="*/ 8 h 27"/>
                <a:gd name="T22" fmla="*/ 28 w 38"/>
                <a:gd name="T23" fmla="*/ 12 h 27"/>
                <a:gd name="T24" fmla="*/ 23 w 38"/>
                <a:gd name="T25" fmla="*/ 14 h 27"/>
                <a:gd name="T26" fmla="*/ 17 w 38"/>
                <a:gd name="T27" fmla="*/ 15 h 27"/>
                <a:gd name="T28" fmla="*/ 12 w 38"/>
                <a:gd name="T29" fmla="*/ 13 h 27"/>
                <a:gd name="T30" fmla="*/ 5 w 38"/>
                <a:gd name="T31" fmla="*/ 9 h 27"/>
                <a:gd name="T32" fmla="*/ 0 w 38"/>
                <a:gd name="T33" fmla="*/ 0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27"/>
                <a:gd name="T53" fmla="*/ 38 w 38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27">
                  <a:moveTo>
                    <a:pt x="0" y="0"/>
                  </a:moveTo>
                  <a:lnTo>
                    <a:pt x="0" y="7"/>
                  </a:lnTo>
                  <a:lnTo>
                    <a:pt x="1" y="14"/>
                  </a:lnTo>
                  <a:lnTo>
                    <a:pt x="5" y="20"/>
                  </a:lnTo>
                  <a:lnTo>
                    <a:pt x="12" y="27"/>
                  </a:lnTo>
                  <a:lnTo>
                    <a:pt x="24" y="26"/>
                  </a:lnTo>
                  <a:lnTo>
                    <a:pt x="34" y="18"/>
                  </a:lnTo>
                  <a:lnTo>
                    <a:pt x="38" y="9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3" y="8"/>
                  </a:lnTo>
                  <a:lnTo>
                    <a:pt x="28" y="12"/>
                  </a:lnTo>
                  <a:lnTo>
                    <a:pt x="23" y="14"/>
                  </a:lnTo>
                  <a:lnTo>
                    <a:pt x="17" y="15"/>
                  </a:lnTo>
                  <a:lnTo>
                    <a:pt x="12" y="13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82" name="Freeform 95"/>
            <p:cNvSpPr>
              <a:spLocks/>
            </p:cNvSpPr>
            <p:nvPr/>
          </p:nvSpPr>
          <p:spPr bwMode="auto">
            <a:xfrm>
              <a:off x="4390" y="1907"/>
              <a:ext cx="37" cy="30"/>
            </a:xfrm>
            <a:custGeom>
              <a:avLst/>
              <a:gdLst>
                <a:gd name="T0" fmla="*/ 3 w 37"/>
                <a:gd name="T1" fmla="*/ 0 h 30"/>
                <a:gd name="T2" fmla="*/ 1 w 37"/>
                <a:gd name="T3" fmla="*/ 6 h 30"/>
                <a:gd name="T4" fmla="*/ 0 w 37"/>
                <a:gd name="T5" fmla="*/ 13 h 30"/>
                <a:gd name="T6" fmla="*/ 2 w 37"/>
                <a:gd name="T7" fmla="*/ 20 h 30"/>
                <a:gd name="T8" fmla="*/ 5 w 37"/>
                <a:gd name="T9" fmla="*/ 27 h 30"/>
                <a:gd name="T10" fmla="*/ 12 w 37"/>
                <a:gd name="T11" fmla="*/ 29 h 30"/>
                <a:gd name="T12" fmla="*/ 17 w 37"/>
                <a:gd name="T13" fmla="*/ 30 h 30"/>
                <a:gd name="T14" fmla="*/ 23 w 37"/>
                <a:gd name="T15" fmla="*/ 29 h 30"/>
                <a:gd name="T16" fmla="*/ 27 w 37"/>
                <a:gd name="T17" fmla="*/ 27 h 30"/>
                <a:gd name="T18" fmla="*/ 31 w 37"/>
                <a:gd name="T19" fmla="*/ 23 h 30"/>
                <a:gd name="T20" fmla="*/ 35 w 37"/>
                <a:gd name="T21" fmla="*/ 19 h 30"/>
                <a:gd name="T22" fmla="*/ 36 w 37"/>
                <a:gd name="T23" fmla="*/ 16 h 30"/>
                <a:gd name="T24" fmla="*/ 37 w 37"/>
                <a:gd name="T25" fmla="*/ 12 h 30"/>
                <a:gd name="T26" fmla="*/ 34 w 37"/>
                <a:gd name="T27" fmla="*/ 14 h 30"/>
                <a:gd name="T28" fmla="*/ 29 w 37"/>
                <a:gd name="T29" fmla="*/ 17 h 30"/>
                <a:gd name="T30" fmla="*/ 24 w 37"/>
                <a:gd name="T31" fmla="*/ 19 h 30"/>
                <a:gd name="T32" fmla="*/ 19 w 37"/>
                <a:gd name="T33" fmla="*/ 19 h 30"/>
                <a:gd name="T34" fmla="*/ 14 w 37"/>
                <a:gd name="T35" fmla="*/ 19 h 30"/>
                <a:gd name="T36" fmla="*/ 10 w 37"/>
                <a:gd name="T37" fmla="*/ 15 h 30"/>
                <a:gd name="T38" fmla="*/ 5 w 37"/>
                <a:gd name="T39" fmla="*/ 9 h 30"/>
                <a:gd name="T40" fmla="*/ 3 w 37"/>
                <a:gd name="T41" fmla="*/ 0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"/>
                <a:gd name="T64" fmla="*/ 0 h 30"/>
                <a:gd name="T65" fmla="*/ 37 w 37"/>
                <a:gd name="T66" fmla="*/ 30 h 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" h="30">
                  <a:moveTo>
                    <a:pt x="3" y="0"/>
                  </a:moveTo>
                  <a:lnTo>
                    <a:pt x="1" y="6"/>
                  </a:lnTo>
                  <a:lnTo>
                    <a:pt x="0" y="13"/>
                  </a:lnTo>
                  <a:lnTo>
                    <a:pt x="2" y="20"/>
                  </a:lnTo>
                  <a:lnTo>
                    <a:pt x="5" y="27"/>
                  </a:lnTo>
                  <a:lnTo>
                    <a:pt x="12" y="29"/>
                  </a:lnTo>
                  <a:lnTo>
                    <a:pt x="17" y="30"/>
                  </a:lnTo>
                  <a:lnTo>
                    <a:pt x="23" y="29"/>
                  </a:lnTo>
                  <a:lnTo>
                    <a:pt x="27" y="27"/>
                  </a:lnTo>
                  <a:lnTo>
                    <a:pt x="31" y="23"/>
                  </a:lnTo>
                  <a:lnTo>
                    <a:pt x="35" y="19"/>
                  </a:lnTo>
                  <a:lnTo>
                    <a:pt x="36" y="16"/>
                  </a:lnTo>
                  <a:lnTo>
                    <a:pt x="37" y="12"/>
                  </a:lnTo>
                  <a:lnTo>
                    <a:pt x="34" y="14"/>
                  </a:lnTo>
                  <a:lnTo>
                    <a:pt x="29" y="17"/>
                  </a:lnTo>
                  <a:lnTo>
                    <a:pt x="24" y="19"/>
                  </a:lnTo>
                  <a:lnTo>
                    <a:pt x="19" y="19"/>
                  </a:lnTo>
                  <a:lnTo>
                    <a:pt x="14" y="19"/>
                  </a:lnTo>
                  <a:lnTo>
                    <a:pt x="10" y="15"/>
                  </a:lnTo>
                  <a:lnTo>
                    <a:pt x="5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83" name="Freeform 96"/>
            <p:cNvSpPr>
              <a:spLocks/>
            </p:cNvSpPr>
            <p:nvPr/>
          </p:nvSpPr>
          <p:spPr bwMode="auto">
            <a:xfrm>
              <a:off x="4412" y="2011"/>
              <a:ext cx="56" cy="24"/>
            </a:xfrm>
            <a:custGeom>
              <a:avLst/>
              <a:gdLst>
                <a:gd name="T0" fmla="*/ 0 w 56"/>
                <a:gd name="T1" fmla="*/ 0 h 24"/>
                <a:gd name="T2" fmla="*/ 3 w 56"/>
                <a:gd name="T3" fmla="*/ 8 h 24"/>
                <a:gd name="T4" fmla="*/ 7 w 56"/>
                <a:gd name="T5" fmla="*/ 13 h 24"/>
                <a:gd name="T6" fmla="*/ 13 w 56"/>
                <a:gd name="T7" fmla="*/ 18 h 24"/>
                <a:gd name="T8" fmla="*/ 23 w 56"/>
                <a:gd name="T9" fmla="*/ 24 h 24"/>
                <a:gd name="T10" fmla="*/ 32 w 56"/>
                <a:gd name="T11" fmla="*/ 24 h 24"/>
                <a:gd name="T12" fmla="*/ 41 w 56"/>
                <a:gd name="T13" fmla="*/ 23 h 24"/>
                <a:gd name="T14" fmla="*/ 46 w 56"/>
                <a:gd name="T15" fmla="*/ 20 h 24"/>
                <a:gd name="T16" fmla="*/ 51 w 56"/>
                <a:gd name="T17" fmla="*/ 17 h 24"/>
                <a:gd name="T18" fmla="*/ 53 w 56"/>
                <a:gd name="T19" fmla="*/ 14 h 24"/>
                <a:gd name="T20" fmla="*/ 55 w 56"/>
                <a:gd name="T21" fmla="*/ 11 h 24"/>
                <a:gd name="T22" fmla="*/ 56 w 56"/>
                <a:gd name="T23" fmla="*/ 9 h 24"/>
                <a:gd name="T24" fmla="*/ 56 w 56"/>
                <a:gd name="T25" fmla="*/ 7 h 24"/>
                <a:gd name="T26" fmla="*/ 45 w 56"/>
                <a:gd name="T27" fmla="*/ 11 h 24"/>
                <a:gd name="T28" fmla="*/ 33 w 56"/>
                <a:gd name="T29" fmla="*/ 13 h 24"/>
                <a:gd name="T30" fmla="*/ 24 w 56"/>
                <a:gd name="T31" fmla="*/ 12 h 24"/>
                <a:gd name="T32" fmla="*/ 16 w 56"/>
                <a:gd name="T33" fmla="*/ 9 h 24"/>
                <a:gd name="T34" fmla="*/ 9 w 56"/>
                <a:gd name="T35" fmla="*/ 6 h 24"/>
                <a:gd name="T36" fmla="*/ 4 w 56"/>
                <a:gd name="T37" fmla="*/ 3 h 24"/>
                <a:gd name="T38" fmla="*/ 1 w 56"/>
                <a:gd name="T39" fmla="*/ 0 h 24"/>
                <a:gd name="T40" fmla="*/ 0 w 56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24"/>
                <a:gd name="T65" fmla="*/ 56 w 56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24">
                  <a:moveTo>
                    <a:pt x="0" y="0"/>
                  </a:moveTo>
                  <a:lnTo>
                    <a:pt x="3" y="8"/>
                  </a:lnTo>
                  <a:lnTo>
                    <a:pt x="7" y="13"/>
                  </a:lnTo>
                  <a:lnTo>
                    <a:pt x="13" y="18"/>
                  </a:lnTo>
                  <a:lnTo>
                    <a:pt x="23" y="24"/>
                  </a:lnTo>
                  <a:lnTo>
                    <a:pt x="32" y="24"/>
                  </a:lnTo>
                  <a:lnTo>
                    <a:pt x="41" y="23"/>
                  </a:lnTo>
                  <a:lnTo>
                    <a:pt x="46" y="20"/>
                  </a:lnTo>
                  <a:lnTo>
                    <a:pt x="51" y="17"/>
                  </a:lnTo>
                  <a:lnTo>
                    <a:pt x="53" y="14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45" y="11"/>
                  </a:lnTo>
                  <a:lnTo>
                    <a:pt x="33" y="13"/>
                  </a:lnTo>
                  <a:lnTo>
                    <a:pt x="24" y="12"/>
                  </a:lnTo>
                  <a:lnTo>
                    <a:pt x="16" y="9"/>
                  </a:lnTo>
                  <a:lnTo>
                    <a:pt x="9" y="6"/>
                  </a:lnTo>
                  <a:lnTo>
                    <a:pt x="4" y="3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84" name="Freeform 97"/>
            <p:cNvSpPr>
              <a:spLocks/>
            </p:cNvSpPr>
            <p:nvPr/>
          </p:nvSpPr>
          <p:spPr bwMode="auto">
            <a:xfrm>
              <a:off x="3741" y="2911"/>
              <a:ext cx="194" cy="622"/>
            </a:xfrm>
            <a:custGeom>
              <a:avLst/>
              <a:gdLst>
                <a:gd name="T0" fmla="*/ 174 w 194"/>
                <a:gd name="T1" fmla="*/ 312 h 622"/>
                <a:gd name="T2" fmla="*/ 170 w 194"/>
                <a:gd name="T3" fmla="*/ 313 h 622"/>
                <a:gd name="T4" fmla="*/ 164 w 194"/>
                <a:gd name="T5" fmla="*/ 321 h 622"/>
                <a:gd name="T6" fmla="*/ 158 w 194"/>
                <a:gd name="T7" fmla="*/ 334 h 622"/>
                <a:gd name="T8" fmla="*/ 154 w 194"/>
                <a:gd name="T9" fmla="*/ 357 h 622"/>
                <a:gd name="T10" fmla="*/ 162 w 194"/>
                <a:gd name="T11" fmla="*/ 586 h 622"/>
                <a:gd name="T12" fmla="*/ 151 w 194"/>
                <a:gd name="T13" fmla="*/ 594 h 622"/>
                <a:gd name="T14" fmla="*/ 136 w 194"/>
                <a:gd name="T15" fmla="*/ 600 h 622"/>
                <a:gd name="T16" fmla="*/ 118 w 194"/>
                <a:gd name="T17" fmla="*/ 602 h 622"/>
                <a:gd name="T18" fmla="*/ 98 w 194"/>
                <a:gd name="T19" fmla="*/ 603 h 622"/>
                <a:gd name="T20" fmla="*/ 77 w 194"/>
                <a:gd name="T21" fmla="*/ 602 h 622"/>
                <a:gd name="T22" fmla="*/ 57 w 194"/>
                <a:gd name="T23" fmla="*/ 599 h 622"/>
                <a:gd name="T24" fmla="*/ 41 w 194"/>
                <a:gd name="T25" fmla="*/ 594 h 622"/>
                <a:gd name="T26" fmla="*/ 26 w 194"/>
                <a:gd name="T27" fmla="*/ 589 h 622"/>
                <a:gd name="T28" fmla="*/ 26 w 194"/>
                <a:gd name="T29" fmla="*/ 556 h 622"/>
                <a:gd name="T30" fmla="*/ 26 w 194"/>
                <a:gd name="T31" fmla="*/ 478 h 622"/>
                <a:gd name="T32" fmla="*/ 28 w 194"/>
                <a:gd name="T33" fmla="*/ 390 h 622"/>
                <a:gd name="T34" fmla="*/ 33 w 194"/>
                <a:gd name="T35" fmla="*/ 328 h 622"/>
                <a:gd name="T36" fmla="*/ 39 w 194"/>
                <a:gd name="T37" fmla="*/ 303 h 622"/>
                <a:gd name="T38" fmla="*/ 42 w 194"/>
                <a:gd name="T39" fmla="*/ 283 h 622"/>
                <a:gd name="T40" fmla="*/ 43 w 194"/>
                <a:gd name="T41" fmla="*/ 272 h 622"/>
                <a:gd name="T42" fmla="*/ 43 w 194"/>
                <a:gd name="T43" fmla="*/ 268 h 622"/>
                <a:gd name="T44" fmla="*/ 40 w 194"/>
                <a:gd name="T45" fmla="*/ 226 h 622"/>
                <a:gd name="T46" fmla="*/ 33 w 194"/>
                <a:gd name="T47" fmla="*/ 133 h 622"/>
                <a:gd name="T48" fmla="*/ 25 w 194"/>
                <a:gd name="T49" fmla="*/ 42 h 622"/>
                <a:gd name="T50" fmla="*/ 19 w 194"/>
                <a:gd name="T51" fmla="*/ 0 h 622"/>
                <a:gd name="T52" fmla="*/ 17 w 194"/>
                <a:gd name="T53" fmla="*/ 15 h 622"/>
                <a:gd name="T54" fmla="*/ 16 w 194"/>
                <a:gd name="T55" fmla="*/ 28 h 622"/>
                <a:gd name="T56" fmla="*/ 15 w 194"/>
                <a:gd name="T57" fmla="*/ 43 h 622"/>
                <a:gd name="T58" fmla="*/ 14 w 194"/>
                <a:gd name="T59" fmla="*/ 56 h 622"/>
                <a:gd name="T60" fmla="*/ 13 w 194"/>
                <a:gd name="T61" fmla="*/ 284 h 622"/>
                <a:gd name="T62" fmla="*/ 9 w 194"/>
                <a:gd name="T63" fmla="*/ 307 h 622"/>
                <a:gd name="T64" fmla="*/ 4 w 194"/>
                <a:gd name="T65" fmla="*/ 373 h 622"/>
                <a:gd name="T66" fmla="*/ 0 w 194"/>
                <a:gd name="T67" fmla="*/ 474 h 622"/>
                <a:gd name="T68" fmla="*/ 2 w 194"/>
                <a:gd name="T69" fmla="*/ 604 h 622"/>
                <a:gd name="T70" fmla="*/ 8 w 194"/>
                <a:gd name="T71" fmla="*/ 605 h 622"/>
                <a:gd name="T72" fmla="*/ 22 w 194"/>
                <a:gd name="T73" fmla="*/ 608 h 622"/>
                <a:gd name="T74" fmla="*/ 42 w 194"/>
                <a:gd name="T75" fmla="*/ 612 h 622"/>
                <a:gd name="T76" fmla="*/ 65 w 194"/>
                <a:gd name="T77" fmla="*/ 616 h 622"/>
                <a:gd name="T78" fmla="*/ 89 w 194"/>
                <a:gd name="T79" fmla="*/ 619 h 622"/>
                <a:gd name="T80" fmla="*/ 111 w 194"/>
                <a:gd name="T81" fmla="*/ 622 h 622"/>
                <a:gd name="T82" fmla="*/ 131 w 194"/>
                <a:gd name="T83" fmla="*/ 622 h 622"/>
                <a:gd name="T84" fmla="*/ 146 w 194"/>
                <a:gd name="T85" fmla="*/ 617 h 622"/>
                <a:gd name="T86" fmla="*/ 151 w 194"/>
                <a:gd name="T87" fmla="*/ 615 h 622"/>
                <a:gd name="T88" fmla="*/ 157 w 194"/>
                <a:gd name="T89" fmla="*/ 613 h 622"/>
                <a:gd name="T90" fmla="*/ 163 w 194"/>
                <a:gd name="T91" fmla="*/ 611 h 622"/>
                <a:gd name="T92" fmla="*/ 170 w 194"/>
                <a:gd name="T93" fmla="*/ 609 h 622"/>
                <a:gd name="T94" fmla="*/ 177 w 194"/>
                <a:gd name="T95" fmla="*/ 606 h 622"/>
                <a:gd name="T96" fmla="*/ 183 w 194"/>
                <a:gd name="T97" fmla="*/ 603 h 622"/>
                <a:gd name="T98" fmla="*/ 188 w 194"/>
                <a:gd name="T99" fmla="*/ 601 h 622"/>
                <a:gd name="T100" fmla="*/ 194 w 194"/>
                <a:gd name="T101" fmla="*/ 598 h 622"/>
                <a:gd name="T102" fmla="*/ 183 w 194"/>
                <a:gd name="T103" fmla="*/ 512 h 622"/>
                <a:gd name="T104" fmla="*/ 178 w 194"/>
                <a:gd name="T105" fmla="*/ 419 h 622"/>
                <a:gd name="T106" fmla="*/ 175 w 194"/>
                <a:gd name="T107" fmla="*/ 344 h 622"/>
                <a:gd name="T108" fmla="*/ 174 w 194"/>
                <a:gd name="T109" fmla="*/ 312 h 6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4"/>
                <a:gd name="T166" fmla="*/ 0 h 622"/>
                <a:gd name="T167" fmla="*/ 194 w 194"/>
                <a:gd name="T168" fmla="*/ 622 h 62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4" h="622">
                  <a:moveTo>
                    <a:pt x="174" y="312"/>
                  </a:moveTo>
                  <a:lnTo>
                    <a:pt x="170" y="313"/>
                  </a:lnTo>
                  <a:lnTo>
                    <a:pt x="164" y="321"/>
                  </a:lnTo>
                  <a:lnTo>
                    <a:pt x="158" y="334"/>
                  </a:lnTo>
                  <a:lnTo>
                    <a:pt x="154" y="357"/>
                  </a:lnTo>
                  <a:lnTo>
                    <a:pt x="162" y="586"/>
                  </a:lnTo>
                  <a:lnTo>
                    <a:pt x="151" y="594"/>
                  </a:lnTo>
                  <a:lnTo>
                    <a:pt x="136" y="600"/>
                  </a:lnTo>
                  <a:lnTo>
                    <a:pt x="118" y="602"/>
                  </a:lnTo>
                  <a:lnTo>
                    <a:pt x="98" y="603"/>
                  </a:lnTo>
                  <a:lnTo>
                    <a:pt x="77" y="602"/>
                  </a:lnTo>
                  <a:lnTo>
                    <a:pt x="57" y="599"/>
                  </a:lnTo>
                  <a:lnTo>
                    <a:pt x="41" y="594"/>
                  </a:lnTo>
                  <a:lnTo>
                    <a:pt x="26" y="589"/>
                  </a:lnTo>
                  <a:lnTo>
                    <a:pt x="26" y="556"/>
                  </a:lnTo>
                  <a:lnTo>
                    <a:pt x="26" y="478"/>
                  </a:lnTo>
                  <a:lnTo>
                    <a:pt x="28" y="390"/>
                  </a:lnTo>
                  <a:lnTo>
                    <a:pt x="33" y="328"/>
                  </a:lnTo>
                  <a:lnTo>
                    <a:pt x="39" y="303"/>
                  </a:lnTo>
                  <a:lnTo>
                    <a:pt x="42" y="283"/>
                  </a:lnTo>
                  <a:lnTo>
                    <a:pt x="43" y="272"/>
                  </a:lnTo>
                  <a:lnTo>
                    <a:pt x="43" y="268"/>
                  </a:lnTo>
                  <a:lnTo>
                    <a:pt x="40" y="226"/>
                  </a:lnTo>
                  <a:lnTo>
                    <a:pt x="33" y="133"/>
                  </a:lnTo>
                  <a:lnTo>
                    <a:pt x="25" y="42"/>
                  </a:lnTo>
                  <a:lnTo>
                    <a:pt x="19" y="0"/>
                  </a:lnTo>
                  <a:lnTo>
                    <a:pt x="17" y="15"/>
                  </a:lnTo>
                  <a:lnTo>
                    <a:pt x="16" y="28"/>
                  </a:lnTo>
                  <a:lnTo>
                    <a:pt x="15" y="43"/>
                  </a:lnTo>
                  <a:lnTo>
                    <a:pt x="14" y="56"/>
                  </a:lnTo>
                  <a:lnTo>
                    <a:pt x="13" y="284"/>
                  </a:lnTo>
                  <a:lnTo>
                    <a:pt x="9" y="307"/>
                  </a:lnTo>
                  <a:lnTo>
                    <a:pt x="4" y="373"/>
                  </a:lnTo>
                  <a:lnTo>
                    <a:pt x="0" y="474"/>
                  </a:lnTo>
                  <a:lnTo>
                    <a:pt x="2" y="604"/>
                  </a:lnTo>
                  <a:lnTo>
                    <a:pt x="8" y="605"/>
                  </a:lnTo>
                  <a:lnTo>
                    <a:pt x="22" y="608"/>
                  </a:lnTo>
                  <a:lnTo>
                    <a:pt x="42" y="612"/>
                  </a:lnTo>
                  <a:lnTo>
                    <a:pt x="65" y="616"/>
                  </a:lnTo>
                  <a:lnTo>
                    <a:pt x="89" y="619"/>
                  </a:lnTo>
                  <a:lnTo>
                    <a:pt x="111" y="622"/>
                  </a:lnTo>
                  <a:lnTo>
                    <a:pt x="131" y="622"/>
                  </a:lnTo>
                  <a:lnTo>
                    <a:pt x="146" y="617"/>
                  </a:lnTo>
                  <a:lnTo>
                    <a:pt x="151" y="615"/>
                  </a:lnTo>
                  <a:lnTo>
                    <a:pt x="157" y="613"/>
                  </a:lnTo>
                  <a:lnTo>
                    <a:pt x="163" y="611"/>
                  </a:lnTo>
                  <a:lnTo>
                    <a:pt x="170" y="609"/>
                  </a:lnTo>
                  <a:lnTo>
                    <a:pt x="177" y="606"/>
                  </a:lnTo>
                  <a:lnTo>
                    <a:pt x="183" y="603"/>
                  </a:lnTo>
                  <a:lnTo>
                    <a:pt x="188" y="601"/>
                  </a:lnTo>
                  <a:lnTo>
                    <a:pt x="194" y="598"/>
                  </a:lnTo>
                  <a:lnTo>
                    <a:pt x="183" y="512"/>
                  </a:lnTo>
                  <a:lnTo>
                    <a:pt x="178" y="419"/>
                  </a:lnTo>
                  <a:lnTo>
                    <a:pt x="175" y="344"/>
                  </a:lnTo>
                  <a:lnTo>
                    <a:pt x="174" y="3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85" name="Freeform 98"/>
            <p:cNvSpPr>
              <a:spLocks/>
            </p:cNvSpPr>
            <p:nvPr/>
          </p:nvSpPr>
          <p:spPr bwMode="auto">
            <a:xfrm>
              <a:off x="4152" y="2237"/>
              <a:ext cx="523" cy="199"/>
            </a:xfrm>
            <a:custGeom>
              <a:avLst/>
              <a:gdLst>
                <a:gd name="T0" fmla="*/ 508 w 523"/>
                <a:gd name="T1" fmla="*/ 20 h 199"/>
                <a:gd name="T2" fmla="*/ 498 w 523"/>
                <a:gd name="T3" fmla="*/ 6 h 199"/>
                <a:gd name="T4" fmla="*/ 492 w 523"/>
                <a:gd name="T5" fmla="*/ 5 h 199"/>
                <a:gd name="T6" fmla="*/ 504 w 523"/>
                <a:gd name="T7" fmla="*/ 39 h 199"/>
                <a:gd name="T8" fmla="*/ 506 w 523"/>
                <a:gd name="T9" fmla="*/ 131 h 199"/>
                <a:gd name="T10" fmla="*/ 492 w 523"/>
                <a:gd name="T11" fmla="*/ 134 h 199"/>
                <a:gd name="T12" fmla="*/ 479 w 523"/>
                <a:gd name="T13" fmla="*/ 131 h 199"/>
                <a:gd name="T14" fmla="*/ 484 w 523"/>
                <a:gd name="T15" fmla="*/ 58 h 199"/>
                <a:gd name="T16" fmla="*/ 473 w 523"/>
                <a:gd name="T17" fmla="*/ 32 h 199"/>
                <a:gd name="T18" fmla="*/ 473 w 523"/>
                <a:gd name="T19" fmla="*/ 36 h 199"/>
                <a:gd name="T20" fmla="*/ 473 w 523"/>
                <a:gd name="T21" fmla="*/ 40 h 199"/>
                <a:gd name="T22" fmla="*/ 150 w 523"/>
                <a:gd name="T23" fmla="*/ 51 h 199"/>
                <a:gd name="T24" fmla="*/ 473 w 523"/>
                <a:gd name="T25" fmla="*/ 61 h 199"/>
                <a:gd name="T26" fmla="*/ 472 w 523"/>
                <a:gd name="T27" fmla="*/ 112 h 199"/>
                <a:gd name="T28" fmla="*/ 467 w 523"/>
                <a:gd name="T29" fmla="*/ 144 h 199"/>
                <a:gd name="T30" fmla="*/ 474 w 523"/>
                <a:gd name="T31" fmla="*/ 146 h 199"/>
                <a:gd name="T32" fmla="*/ 485 w 523"/>
                <a:gd name="T33" fmla="*/ 148 h 199"/>
                <a:gd name="T34" fmla="*/ 498 w 523"/>
                <a:gd name="T35" fmla="*/ 147 h 199"/>
                <a:gd name="T36" fmla="*/ 505 w 523"/>
                <a:gd name="T37" fmla="*/ 150 h 199"/>
                <a:gd name="T38" fmla="*/ 501 w 523"/>
                <a:gd name="T39" fmla="*/ 159 h 199"/>
                <a:gd name="T40" fmla="*/ 0 w 523"/>
                <a:gd name="T41" fmla="*/ 163 h 199"/>
                <a:gd name="T42" fmla="*/ 1 w 523"/>
                <a:gd name="T43" fmla="*/ 178 h 199"/>
                <a:gd name="T44" fmla="*/ 7 w 523"/>
                <a:gd name="T45" fmla="*/ 195 h 199"/>
                <a:gd name="T46" fmla="*/ 11 w 523"/>
                <a:gd name="T47" fmla="*/ 186 h 199"/>
                <a:gd name="T48" fmla="*/ 8 w 523"/>
                <a:gd name="T49" fmla="*/ 173 h 199"/>
                <a:gd name="T50" fmla="*/ 140 w 523"/>
                <a:gd name="T51" fmla="*/ 175 h 199"/>
                <a:gd name="T52" fmla="*/ 145 w 523"/>
                <a:gd name="T53" fmla="*/ 187 h 199"/>
                <a:gd name="T54" fmla="*/ 160 w 523"/>
                <a:gd name="T55" fmla="*/ 191 h 199"/>
                <a:gd name="T56" fmla="*/ 183 w 523"/>
                <a:gd name="T57" fmla="*/ 192 h 199"/>
                <a:gd name="T58" fmla="*/ 207 w 523"/>
                <a:gd name="T59" fmla="*/ 191 h 199"/>
                <a:gd name="T60" fmla="*/ 230 w 523"/>
                <a:gd name="T61" fmla="*/ 191 h 199"/>
                <a:gd name="T62" fmla="*/ 239 w 523"/>
                <a:gd name="T63" fmla="*/ 185 h 199"/>
                <a:gd name="T64" fmla="*/ 226 w 523"/>
                <a:gd name="T65" fmla="*/ 183 h 199"/>
                <a:gd name="T66" fmla="*/ 199 w 523"/>
                <a:gd name="T67" fmla="*/ 182 h 199"/>
                <a:gd name="T68" fmla="*/ 173 w 523"/>
                <a:gd name="T69" fmla="*/ 182 h 199"/>
                <a:gd name="T70" fmla="*/ 161 w 523"/>
                <a:gd name="T71" fmla="*/ 182 h 199"/>
                <a:gd name="T72" fmla="*/ 156 w 523"/>
                <a:gd name="T73" fmla="*/ 179 h 199"/>
                <a:gd name="T74" fmla="*/ 157 w 523"/>
                <a:gd name="T75" fmla="*/ 172 h 199"/>
                <a:gd name="T76" fmla="*/ 310 w 523"/>
                <a:gd name="T77" fmla="*/ 189 h 199"/>
                <a:gd name="T78" fmla="*/ 329 w 523"/>
                <a:gd name="T79" fmla="*/ 192 h 199"/>
                <a:gd name="T80" fmla="*/ 364 w 523"/>
                <a:gd name="T81" fmla="*/ 193 h 199"/>
                <a:gd name="T82" fmla="*/ 398 w 523"/>
                <a:gd name="T83" fmla="*/ 192 h 199"/>
                <a:gd name="T84" fmla="*/ 413 w 523"/>
                <a:gd name="T85" fmla="*/ 191 h 199"/>
                <a:gd name="T86" fmla="*/ 413 w 523"/>
                <a:gd name="T87" fmla="*/ 187 h 199"/>
                <a:gd name="T88" fmla="*/ 412 w 523"/>
                <a:gd name="T89" fmla="*/ 183 h 199"/>
                <a:gd name="T90" fmla="*/ 392 w 523"/>
                <a:gd name="T91" fmla="*/ 183 h 199"/>
                <a:gd name="T92" fmla="*/ 372 w 523"/>
                <a:gd name="T93" fmla="*/ 183 h 199"/>
                <a:gd name="T94" fmla="*/ 353 w 523"/>
                <a:gd name="T95" fmla="*/ 182 h 199"/>
                <a:gd name="T96" fmla="*/ 333 w 523"/>
                <a:gd name="T97" fmla="*/ 183 h 199"/>
                <a:gd name="T98" fmla="*/ 332 w 523"/>
                <a:gd name="T99" fmla="*/ 179 h 199"/>
                <a:gd name="T100" fmla="*/ 333 w 523"/>
                <a:gd name="T101" fmla="*/ 173 h 199"/>
                <a:gd name="T102" fmla="*/ 473 w 523"/>
                <a:gd name="T103" fmla="*/ 179 h 199"/>
                <a:gd name="T104" fmla="*/ 472 w 523"/>
                <a:gd name="T105" fmla="*/ 192 h 199"/>
                <a:gd name="T106" fmla="*/ 479 w 523"/>
                <a:gd name="T107" fmla="*/ 194 h 199"/>
                <a:gd name="T108" fmla="*/ 484 w 523"/>
                <a:gd name="T109" fmla="*/ 181 h 199"/>
                <a:gd name="T110" fmla="*/ 487 w 523"/>
                <a:gd name="T111" fmla="*/ 174 h 199"/>
                <a:gd name="T112" fmla="*/ 493 w 523"/>
                <a:gd name="T113" fmla="*/ 174 h 199"/>
                <a:gd name="T114" fmla="*/ 496 w 523"/>
                <a:gd name="T115" fmla="*/ 180 h 199"/>
                <a:gd name="T116" fmla="*/ 500 w 523"/>
                <a:gd name="T117" fmla="*/ 189 h 199"/>
                <a:gd name="T118" fmla="*/ 516 w 523"/>
                <a:gd name="T119" fmla="*/ 150 h 199"/>
                <a:gd name="T120" fmla="*/ 522 w 523"/>
                <a:gd name="T121" fmla="*/ 69 h 1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3"/>
                <a:gd name="T184" fmla="*/ 0 h 199"/>
                <a:gd name="T185" fmla="*/ 523 w 523"/>
                <a:gd name="T186" fmla="*/ 199 h 19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3" h="199">
                  <a:moveTo>
                    <a:pt x="512" y="28"/>
                  </a:moveTo>
                  <a:lnTo>
                    <a:pt x="508" y="20"/>
                  </a:lnTo>
                  <a:lnTo>
                    <a:pt x="504" y="12"/>
                  </a:lnTo>
                  <a:lnTo>
                    <a:pt x="498" y="6"/>
                  </a:lnTo>
                  <a:lnTo>
                    <a:pt x="491" y="0"/>
                  </a:lnTo>
                  <a:lnTo>
                    <a:pt x="492" y="5"/>
                  </a:lnTo>
                  <a:lnTo>
                    <a:pt x="497" y="20"/>
                  </a:lnTo>
                  <a:lnTo>
                    <a:pt x="504" y="39"/>
                  </a:lnTo>
                  <a:lnTo>
                    <a:pt x="507" y="55"/>
                  </a:lnTo>
                  <a:lnTo>
                    <a:pt x="506" y="131"/>
                  </a:lnTo>
                  <a:lnTo>
                    <a:pt x="499" y="133"/>
                  </a:lnTo>
                  <a:lnTo>
                    <a:pt x="492" y="134"/>
                  </a:lnTo>
                  <a:lnTo>
                    <a:pt x="485" y="133"/>
                  </a:lnTo>
                  <a:lnTo>
                    <a:pt x="479" y="131"/>
                  </a:lnTo>
                  <a:lnTo>
                    <a:pt x="485" y="89"/>
                  </a:lnTo>
                  <a:lnTo>
                    <a:pt x="484" y="58"/>
                  </a:lnTo>
                  <a:lnTo>
                    <a:pt x="479" y="38"/>
                  </a:lnTo>
                  <a:lnTo>
                    <a:pt x="473" y="32"/>
                  </a:lnTo>
                  <a:lnTo>
                    <a:pt x="473" y="34"/>
                  </a:lnTo>
                  <a:lnTo>
                    <a:pt x="473" y="36"/>
                  </a:lnTo>
                  <a:lnTo>
                    <a:pt x="473" y="38"/>
                  </a:lnTo>
                  <a:lnTo>
                    <a:pt x="473" y="40"/>
                  </a:lnTo>
                  <a:lnTo>
                    <a:pt x="157" y="40"/>
                  </a:lnTo>
                  <a:lnTo>
                    <a:pt x="150" y="51"/>
                  </a:lnTo>
                  <a:lnTo>
                    <a:pt x="473" y="51"/>
                  </a:lnTo>
                  <a:lnTo>
                    <a:pt x="473" y="61"/>
                  </a:lnTo>
                  <a:lnTo>
                    <a:pt x="474" y="83"/>
                  </a:lnTo>
                  <a:lnTo>
                    <a:pt x="472" y="112"/>
                  </a:lnTo>
                  <a:lnTo>
                    <a:pt x="466" y="143"/>
                  </a:lnTo>
                  <a:lnTo>
                    <a:pt x="467" y="144"/>
                  </a:lnTo>
                  <a:lnTo>
                    <a:pt x="470" y="145"/>
                  </a:lnTo>
                  <a:lnTo>
                    <a:pt x="474" y="146"/>
                  </a:lnTo>
                  <a:lnTo>
                    <a:pt x="480" y="147"/>
                  </a:lnTo>
                  <a:lnTo>
                    <a:pt x="485" y="148"/>
                  </a:lnTo>
                  <a:lnTo>
                    <a:pt x="491" y="148"/>
                  </a:lnTo>
                  <a:lnTo>
                    <a:pt x="498" y="147"/>
                  </a:lnTo>
                  <a:lnTo>
                    <a:pt x="505" y="146"/>
                  </a:lnTo>
                  <a:lnTo>
                    <a:pt x="505" y="150"/>
                  </a:lnTo>
                  <a:lnTo>
                    <a:pt x="504" y="155"/>
                  </a:lnTo>
                  <a:lnTo>
                    <a:pt x="501" y="159"/>
                  </a:lnTo>
                  <a:lnTo>
                    <a:pt x="499" y="163"/>
                  </a:lnTo>
                  <a:lnTo>
                    <a:pt x="0" y="163"/>
                  </a:lnTo>
                  <a:lnTo>
                    <a:pt x="0" y="168"/>
                  </a:lnTo>
                  <a:lnTo>
                    <a:pt x="1" y="178"/>
                  </a:lnTo>
                  <a:lnTo>
                    <a:pt x="3" y="188"/>
                  </a:lnTo>
                  <a:lnTo>
                    <a:pt x="7" y="195"/>
                  </a:lnTo>
                  <a:lnTo>
                    <a:pt x="11" y="191"/>
                  </a:lnTo>
                  <a:lnTo>
                    <a:pt x="11" y="186"/>
                  </a:lnTo>
                  <a:lnTo>
                    <a:pt x="8" y="180"/>
                  </a:lnTo>
                  <a:lnTo>
                    <a:pt x="8" y="173"/>
                  </a:lnTo>
                  <a:lnTo>
                    <a:pt x="136" y="172"/>
                  </a:lnTo>
                  <a:lnTo>
                    <a:pt x="140" y="175"/>
                  </a:lnTo>
                  <a:lnTo>
                    <a:pt x="143" y="181"/>
                  </a:lnTo>
                  <a:lnTo>
                    <a:pt x="145" y="187"/>
                  </a:lnTo>
                  <a:lnTo>
                    <a:pt x="149" y="191"/>
                  </a:lnTo>
                  <a:lnTo>
                    <a:pt x="160" y="191"/>
                  </a:lnTo>
                  <a:lnTo>
                    <a:pt x="172" y="192"/>
                  </a:lnTo>
                  <a:lnTo>
                    <a:pt x="183" y="192"/>
                  </a:lnTo>
                  <a:lnTo>
                    <a:pt x="196" y="192"/>
                  </a:lnTo>
                  <a:lnTo>
                    <a:pt x="207" y="191"/>
                  </a:lnTo>
                  <a:lnTo>
                    <a:pt x="218" y="191"/>
                  </a:lnTo>
                  <a:lnTo>
                    <a:pt x="230" y="191"/>
                  </a:lnTo>
                  <a:lnTo>
                    <a:pt x="241" y="190"/>
                  </a:lnTo>
                  <a:lnTo>
                    <a:pt x="239" y="185"/>
                  </a:lnTo>
                  <a:lnTo>
                    <a:pt x="235" y="184"/>
                  </a:lnTo>
                  <a:lnTo>
                    <a:pt x="226" y="183"/>
                  </a:lnTo>
                  <a:lnTo>
                    <a:pt x="213" y="183"/>
                  </a:lnTo>
                  <a:lnTo>
                    <a:pt x="199" y="182"/>
                  </a:lnTo>
                  <a:lnTo>
                    <a:pt x="185" y="182"/>
                  </a:lnTo>
                  <a:lnTo>
                    <a:pt x="173" y="182"/>
                  </a:lnTo>
                  <a:lnTo>
                    <a:pt x="164" y="182"/>
                  </a:lnTo>
                  <a:lnTo>
                    <a:pt x="161" y="182"/>
                  </a:lnTo>
                  <a:lnTo>
                    <a:pt x="158" y="181"/>
                  </a:lnTo>
                  <a:lnTo>
                    <a:pt x="156" y="179"/>
                  </a:lnTo>
                  <a:lnTo>
                    <a:pt x="156" y="175"/>
                  </a:lnTo>
                  <a:lnTo>
                    <a:pt x="157" y="172"/>
                  </a:lnTo>
                  <a:lnTo>
                    <a:pt x="310" y="173"/>
                  </a:lnTo>
                  <a:lnTo>
                    <a:pt x="310" y="189"/>
                  </a:lnTo>
                  <a:lnTo>
                    <a:pt x="316" y="191"/>
                  </a:lnTo>
                  <a:lnTo>
                    <a:pt x="329" y="192"/>
                  </a:lnTo>
                  <a:lnTo>
                    <a:pt x="345" y="193"/>
                  </a:lnTo>
                  <a:lnTo>
                    <a:pt x="364" y="193"/>
                  </a:lnTo>
                  <a:lnTo>
                    <a:pt x="383" y="192"/>
                  </a:lnTo>
                  <a:lnTo>
                    <a:pt x="398" y="192"/>
                  </a:lnTo>
                  <a:lnTo>
                    <a:pt x="409" y="191"/>
                  </a:lnTo>
                  <a:lnTo>
                    <a:pt x="413" y="191"/>
                  </a:lnTo>
                  <a:lnTo>
                    <a:pt x="413" y="190"/>
                  </a:lnTo>
                  <a:lnTo>
                    <a:pt x="413" y="187"/>
                  </a:lnTo>
                  <a:lnTo>
                    <a:pt x="413" y="185"/>
                  </a:lnTo>
                  <a:lnTo>
                    <a:pt x="412" y="183"/>
                  </a:lnTo>
                  <a:lnTo>
                    <a:pt x="402" y="183"/>
                  </a:lnTo>
                  <a:lnTo>
                    <a:pt x="392" y="183"/>
                  </a:lnTo>
                  <a:lnTo>
                    <a:pt x="382" y="183"/>
                  </a:lnTo>
                  <a:lnTo>
                    <a:pt x="372" y="183"/>
                  </a:lnTo>
                  <a:lnTo>
                    <a:pt x="362" y="182"/>
                  </a:lnTo>
                  <a:lnTo>
                    <a:pt x="353" y="182"/>
                  </a:lnTo>
                  <a:lnTo>
                    <a:pt x="342" y="182"/>
                  </a:lnTo>
                  <a:lnTo>
                    <a:pt x="333" y="183"/>
                  </a:lnTo>
                  <a:lnTo>
                    <a:pt x="331" y="181"/>
                  </a:lnTo>
                  <a:lnTo>
                    <a:pt x="332" y="179"/>
                  </a:lnTo>
                  <a:lnTo>
                    <a:pt x="332" y="175"/>
                  </a:lnTo>
                  <a:lnTo>
                    <a:pt x="333" y="173"/>
                  </a:lnTo>
                  <a:lnTo>
                    <a:pt x="474" y="172"/>
                  </a:lnTo>
                  <a:lnTo>
                    <a:pt x="473" y="179"/>
                  </a:lnTo>
                  <a:lnTo>
                    <a:pt x="472" y="186"/>
                  </a:lnTo>
                  <a:lnTo>
                    <a:pt x="472" y="192"/>
                  </a:lnTo>
                  <a:lnTo>
                    <a:pt x="472" y="199"/>
                  </a:lnTo>
                  <a:lnTo>
                    <a:pt x="479" y="194"/>
                  </a:lnTo>
                  <a:lnTo>
                    <a:pt x="482" y="188"/>
                  </a:lnTo>
                  <a:lnTo>
                    <a:pt x="484" y="181"/>
                  </a:lnTo>
                  <a:lnTo>
                    <a:pt x="485" y="174"/>
                  </a:lnTo>
                  <a:lnTo>
                    <a:pt x="487" y="174"/>
                  </a:lnTo>
                  <a:lnTo>
                    <a:pt x="490" y="174"/>
                  </a:lnTo>
                  <a:lnTo>
                    <a:pt x="493" y="174"/>
                  </a:lnTo>
                  <a:lnTo>
                    <a:pt x="495" y="174"/>
                  </a:lnTo>
                  <a:lnTo>
                    <a:pt x="496" y="180"/>
                  </a:lnTo>
                  <a:lnTo>
                    <a:pt x="498" y="185"/>
                  </a:lnTo>
                  <a:lnTo>
                    <a:pt x="500" y="189"/>
                  </a:lnTo>
                  <a:lnTo>
                    <a:pt x="501" y="189"/>
                  </a:lnTo>
                  <a:lnTo>
                    <a:pt x="516" y="150"/>
                  </a:lnTo>
                  <a:lnTo>
                    <a:pt x="523" y="110"/>
                  </a:lnTo>
                  <a:lnTo>
                    <a:pt x="522" y="69"/>
                  </a:lnTo>
                  <a:lnTo>
                    <a:pt x="512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86" name="Freeform 99"/>
            <p:cNvSpPr>
              <a:spLocks/>
            </p:cNvSpPr>
            <p:nvPr/>
          </p:nvSpPr>
          <p:spPr bwMode="auto">
            <a:xfrm>
              <a:off x="4337" y="2238"/>
              <a:ext cx="299" cy="12"/>
            </a:xfrm>
            <a:custGeom>
              <a:avLst/>
              <a:gdLst>
                <a:gd name="T0" fmla="*/ 299 w 299"/>
                <a:gd name="T1" fmla="*/ 12 h 12"/>
                <a:gd name="T2" fmla="*/ 291 w 299"/>
                <a:gd name="T3" fmla="*/ 0 h 12"/>
                <a:gd name="T4" fmla="*/ 10 w 299"/>
                <a:gd name="T5" fmla="*/ 0 h 12"/>
                <a:gd name="T6" fmla="*/ 0 w 299"/>
                <a:gd name="T7" fmla="*/ 12 h 12"/>
                <a:gd name="T8" fmla="*/ 299 w 299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9"/>
                <a:gd name="T16" fmla="*/ 0 h 12"/>
                <a:gd name="T17" fmla="*/ 299 w 299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9" h="12">
                  <a:moveTo>
                    <a:pt x="299" y="12"/>
                  </a:moveTo>
                  <a:lnTo>
                    <a:pt x="291" y="0"/>
                  </a:lnTo>
                  <a:lnTo>
                    <a:pt x="10" y="0"/>
                  </a:lnTo>
                  <a:lnTo>
                    <a:pt x="0" y="12"/>
                  </a:lnTo>
                  <a:lnTo>
                    <a:pt x="299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87" name="Freeform 100"/>
            <p:cNvSpPr>
              <a:spLocks/>
            </p:cNvSpPr>
            <p:nvPr/>
          </p:nvSpPr>
          <p:spPr bwMode="auto">
            <a:xfrm>
              <a:off x="4141" y="2468"/>
              <a:ext cx="616" cy="1187"/>
            </a:xfrm>
            <a:custGeom>
              <a:avLst/>
              <a:gdLst>
                <a:gd name="T0" fmla="*/ 34 w 616"/>
                <a:gd name="T1" fmla="*/ 1137 h 1187"/>
                <a:gd name="T2" fmla="*/ 437 w 616"/>
                <a:gd name="T3" fmla="*/ 1107 h 1187"/>
                <a:gd name="T4" fmla="*/ 474 w 616"/>
                <a:gd name="T5" fmla="*/ 43 h 1187"/>
                <a:gd name="T6" fmla="*/ 483 w 616"/>
                <a:gd name="T7" fmla="*/ 91 h 1187"/>
                <a:gd name="T8" fmla="*/ 484 w 616"/>
                <a:gd name="T9" fmla="*/ 112 h 1187"/>
                <a:gd name="T10" fmla="*/ 467 w 616"/>
                <a:gd name="T11" fmla="*/ 100 h 1187"/>
                <a:gd name="T12" fmla="*/ 442 w 616"/>
                <a:gd name="T13" fmla="*/ 56 h 1187"/>
                <a:gd name="T14" fmla="*/ 465 w 616"/>
                <a:gd name="T15" fmla="*/ 127 h 1187"/>
                <a:gd name="T16" fmla="*/ 463 w 616"/>
                <a:gd name="T17" fmla="*/ 240 h 1187"/>
                <a:gd name="T18" fmla="*/ 427 w 616"/>
                <a:gd name="T19" fmla="*/ 296 h 1187"/>
                <a:gd name="T20" fmla="*/ 421 w 616"/>
                <a:gd name="T21" fmla="*/ 341 h 1187"/>
                <a:gd name="T22" fmla="*/ 435 w 616"/>
                <a:gd name="T23" fmla="*/ 367 h 1187"/>
                <a:gd name="T24" fmla="*/ 457 w 616"/>
                <a:gd name="T25" fmla="*/ 355 h 1187"/>
                <a:gd name="T26" fmla="*/ 440 w 616"/>
                <a:gd name="T27" fmla="*/ 391 h 1187"/>
                <a:gd name="T28" fmla="*/ 429 w 616"/>
                <a:gd name="T29" fmla="*/ 381 h 1187"/>
                <a:gd name="T30" fmla="*/ 415 w 616"/>
                <a:gd name="T31" fmla="*/ 404 h 1187"/>
                <a:gd name="T32" fmla="*/ 437 w 616"/>
                <a:gd name="T33" fmla="*/ 412 h 1187"/>
                <a:gd name="T34" fmla="*/ 454 w 616"/>
                <a:gd name="T35" fmla="*/ 420 h 1187"/>
                <a:gd name="T36" fmla="*/ 493 w 616"/>
                <a:gd name="T37" fmla="*/ 379 h 1187"/>
                <a:gd name="T38" fmla="*/ 500 w 616"/>
                <a:gd name="T39" fmla="*/ 332 h 1187"/>
                <a:gd name="T40" fmla="*/ 482 w 616"/>
                <a:gd name="T41" fmla="*/ 370 h 1187"/>
                <a:gd name="T42" fmla="*/ 454 w 616"/>
                <a:gd name="T43" fmla="*/ 408 h 1187"/>
                <a:gd name="T44" fmla="*/ 463 w 616"/>
                <a:gd name="T45" fmla="*/ 376 h 1187"/>
                <a:gd name="T46" fmla="*/ 461 w 616"/>
                <a:gd name="T47" fmla="*/ 306 h 1187"/>
                <a:gd name="T48" fmla="*/ 457 w 616"/>
                <a:gd name="T49" fmla="*/ 318 h 1187"/>
                <a:gd name="T50" fmla="*/ 440 w 616"/>
                <a:gd name="T51" fmla="*/ 351 h 1187"/>
                <a:gd name="T52" fmla="*/ 438 w 616"/>
                <a:gd name="T53" fmla="*/ 317 h 1187"/>
                <a:gd name="T54" fmla="*/ 454 w 616"/>
                <a:gd name="T55" fmla="*/ 269 h 1187"/>
                <a:gd name="T56" fmla="*/ 487 w 616"/>
                <a:gd name="T57" fmla="*/ 198 h 1187"/>
                <a:gd name="T58" fmla="*/ 513 w 616"/>
                <a:gd name="T59" fmla="*/ 72 h 1187"/>
                <a:gd name="T60" fmla="*/ 535 w 616"/>
                <a:gd name="T61" fmla="*/ 79 h 1187"/>
                <a:gd name="T62" fmla="*/ 557 w 616"/>
                <a:gd name="T63" fmla="*/ 85 h 1187"/>
                <a:gd name="T64" fmla="*/ 572 w 616"/>
                <a:gd name="T65" fmla="*/ 102 h 1187"/>
                <a:gd name="T66" fmla="*/ 547 w 616"/>
                <a:gd name="T67" fmla="*/ 169 h 1187"/>
                <a:gd name="T68" fmla="*/ 522 w 616"/>
                <a:gd name="T69" fmla="*/ 244 h 1187"/>
                <a:gd name="T70" fmla="*/ 517 w 616"/>
                <a:gd name="T71" fmla="*/ 355 h 1187"/>
                <a:gd name="T72" fmla="*/ 510 w 616"/>
                <a:gd name="T73" fmla="*/ 367 h 1187"/>
                <a:gd name="T74" fmla="*/ 536 w 616"/>
                <a:gd name="T75" fmla="*/ 335 h 1187"/>
                <a:gd name="T76" fmla="*/ 538 w 616"/>
                <a:gd name="T77" fmla="*/ 228 h 1187"/>
                <a:gd name="T78" fmla="*/ 579 w 616"/>
                <a:gd name="T79" fmla="*/ 125 h 1187"/>
                <a:gd name="T80" fmla="*/ 614 w 616"/>
                <a:gd name="T81" fmla="*/ 62 h 1187"/>
                <a:gd name="T82" fmla="*/ 593 w 616"/>
                <a:gd name="T83" fmla="*/ 70 h 1187"/>
                <a:gd name="T84" fmla="*/ 550 w 616"/>
                <a:gd name="T85" fmla="*/ 74 h 1187"/>
                <a:gd name="T86" fmla="*/ 518 w 616"/>
                <a:gd name="T87" fmla="*/ 58 h 1187"/>
                <a:gd name="T88" fmla="*/ 491 w 616"/>
                <a:gd name="T89" fmla="*/ 59 h 1187"/>
                <a:gd name="T90" fmla="*/ 486 w 616"/>
                <a:gd name="T91" fmla="*/ 36 h 1187"/>
                <a:gd name="T92" fmla="*/ 511 w 616"/>
                <a:gd name="T93" fmla="*/ 6 h 1187"/>
                <a:gd name="T94" fmla="*/ 491 w 616"/>
                <a:gd name="T95" fmla="*/ 14 h 1187"/>
                <a:gd name="T96" fmla="*/ 447 w 616"/>
                <a:gd name="T97" fmla="*/ 34 h 1187"/>
                <a:gd name="T98" fmla="*/ 231 w 616"/>
                <a:gd name="T99" fmla="*/ 33 h 1187"/>
                <a:gd name="T100" fmla="*/ 54 w 616"/>
                <a:gd name="T101" fmla="*/ 20 h 1187"/>
                <a:gd name="T102" fmla="*/ 18 w 616"/>
                <a:gd name="T103" fmla="*/ 0 h 1187"/>
                <a:gd name="T104" fmla="*/ 52 w 616"/>
                <a:gd name="T105" fmla="*/ 38 h 1187"/>
                <a:gd name="T106" fmla="*/ 105 w 616"/>
                <a:gd name="T107" fmla="*/ 47 h 1187"/>
                <a:gd name="T108" fmla="*/ 91 w 616"/>
                <a:gd name="T109" fmla="*/ 1095 h 1187"/>
                <a:gd name="T110" fmla="*/ 43 w 616"/>
                <a:gd name="T111" fmla="*/ 1108 h 1187"/>
                <a:gd name="T112" fmla="*/ 11 w 616"/>
                <a:gd name="T113" fmla="*/ 1152 h 1187"/>
                <a:gd name="T114" fmla="*/ 500 w 616"/>
                <a:gd name="T115" fmla="*/ 1167 h 1187"/>
                <a:gd name="T116" fmla="*/ 470 w 616"/>
                <a:gd name="T117" fmla="*/ 1124 h 1187"/>
                <a:gd name="T118" fmla="*/ 454 w 616"/>
                <a:gd name="T119" fmla="*/ 1121 h 1187"/>
                <a:gd name="T120" fmla="*/ 21 w 616"/>
                <a:gd name="T121" fmla="*/ 1173 h 11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16"/>
                <a:gd name="T184" fmla="*/ 0 h 1187"/>
                <a:gd name="T185" fmla="*/ 616 w 616"/>
                <a:gd name="T186" fmla="*/ 1187 h 118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16" h="1187">
                  <a:moveTo>
                    <a:pt x="21" y="1173"/>
                  </a:moveTo>
                  <a:lnTo>
                    <a:pt x="24" y="1163"/>
                  </a:lnTo>
                  <a:lnTo>
                    <a:pt x="27" y="1155"/>
                  </a:lnTo>
                  <a:lnTo>
                    <a:pt x="30" y="1146"/>
                  </a:lnTo>
                  <a:lnTo>
                    <a:pt x="34" y="1137"/>
                  </a:lnTo>
                  <a:lnTo>
                    <a:pt x="40" y="1129"/>
                  </a:lnTo>
                  <a:lnTo>
                    <a:pt x="48" y="1121"/>
                  </a:lnTo>
                  <a:lnTo>
                    <a:pt x="58" y="1114"/>
                  </a:lnTo>
                  <a:lnTo>
                    <a:pt x="70" y="1108"/>
                  </a:lnTo>
                  <a:lnTo>
                    <a:pt x="437" y="1107"/>
                  </a:lnTo>
                  <a:lnTo>
                    <a:pt x="422" y="1095"/>
                  </a:lnTo>
                  <a:lnTo>
                    <a:pt x="313" y="1095"/>
                  </a:lnTo>
                  <a:lnTo>
                    <a:pt x="313" y="47"/>
                  </a:lnTo>
                  <a:lnTo>
                    <a:pt x="425" y="47"/>
                  </a:lnTo>
                  <a:lnTo>
                    <a:pt x="474" y="43"/>
                  </a:lnTo>
                  <a:lnTo>
                    <a:pt x="474" y="51"/>
                  </a:lnTo>
                  <a:lnTo>
                    <a:pt x="475" y="66"/>
                  </a:lnTo>
                  <a:lnTo>
                    <a:pt x="476" y="83"/>
                  </a:lnTo>
                  <a:lnTo>
                    <a:pt x="479" y="92"/>
                  </a:lnTo>
                  <a:lnTo>
                    <a:pt x="483" y="91"/>
                  </a:lnTo>
                  <a:lnTo>
                    <a:pt x="486" y="89"/>
                  </a:lnTo>
                  <a:lnTo>
                    <a:pt x="490" y="86"/>
                  </a:lnTo>
                  <a:lnTo>
                    <a:pt x="493" y="83"/>
                  </a:lnTo>
                  <a:lnTo>
                    <a:pt x="489" y="95"/>
                  </a:lnTo>
                  <a:lnTo>
                    <a:pt x="484" y="112"/>
                  </a:lnTo>
                  <a:lnTo>
                    <a:pt x="481" y="130"/>
                  </a:lnTo>
                  <a:lnTo>
                    <a:pt x="479" y="145"/>
                  </a:lnTo>
                  <a:lnTo>
                    <a:pt x="477" y="131"/>
                  </a:lnTo>
                  <a:lnTo>
                    <a:pt x="473" y="115"/>
                  </a:lnTo>
                  <a:lnTo>
                    <a:pt x="467" y="100"/>
                  </a:lnTo>
                  <a:lnTo>
                    <a:pt x="460" y="85"/>
                  </a:lnTo>
                  <a:lnTo>
                    <a:pt x="454" y="72"/>
                  </a:lnTo>
                  <a:lnTo>
                    <a:pt x="448" y="63"/>
                  </a:lnTo>
                  <a:lnTo>
                    <a:pt x="444" y="57"/>
                  </a:lnTo>
                  <a:lnTo>
                    <a:pt x="442" y="56"/>
                  </a:lnTo>
                  <a:lnTo>
                    <a:pt x="448" y="70"/>
                  </a:lnTo>
                  <a:lnTo>
                    <a:pt x="452" y="85"/>
                  </a:lnTo>
                  <a:lnTo>
                    <a:pt x="456" y="100"/>
                  </a:lnTo>
                  <a:lnTo>
                    <a:pt x="460" y="113"/>
                  </a:lnTo>
                  <a:lnTo>
                    <a:pt x="465" y="127"/>
                  </a:lnTo>
                  <a:lnTo>
                    <a:pt x="469" y="140"/>
                  </a:lnTo>
                  <a:lnTo>
                    <a:pt x="473" y="155"/>
                  </a:lnTo>
                  <a:lnTo>
                    <a:pt x="478" y="168"/>
                  </a:lnTo>
                  <a:lnTo>
                    <a:pt x="471" y="232"/>
                  </a:lnTo>
                  <a:lnTo>
                    <a:pt x="463" y="240"/>
                  </a:lnTo>
                  <a:lnTo>
                    <a:pt x="454" y="249"/>
                  </a:lnTo>
                  <a:lnTo>
                    <a:pt x="446" y="261"/>
                  </a:lnTo>
                  <a:lnTo>
                    <a:pt x="439" y="272"/>
                  </a:lnTo>
                  <a:lnTo>
                    <a:pt x="432" y="284"/>
                  </a:lnTo>
                  <a:lnTo>
                    <a:pt x="427" y="296"/>
                  </a:lnTo>
                  <a:lnTo>
                    <a:pt x="424" y="308"/>
                  </a:lnTo>
                  <a:lnTo>
                    <a:pt x="423" y="318"/>
                  </a:lnTo>
                  <a:lnTo>
                    <a:pt x="424" y="325"/>
                  </a:lnTo>
                  <a:lnTo>
                    <a:pt x="423" y="334"/>
                  </a:lnTo>
                  <a:lnTo>
                    <a:pt x="421" y="341"/>
                  </a:lnTo>
                  <a:lnTo>
                    <a:pt x="420" y="349"/>
                  </a:lnTo>
                  <a:lnTo>
                    <a:pt x="419" y="357"/>
                  </a:lnTo>
                  <a:lnTo>
                    <a:pt x="421" y="362"/>
                  </a:lnTo>
                  <a:lnTo>
                    <a:pt x="426" y="366"/>
                  </a:lnTo>
                  <a:lnTo>
                    <a:pt x="435" y="367"/>
                  </a:lnTo>
                  <a:lnTo>
                    <a:pt x="442" y="365"/>
                  </a:lnTo>
                  <a:lnTo>
                    <a:pt x="448" y="362"/>
                  </a:lnTo>
                  <a:lnTo>
                    <a:pt x="453" y="358"/>
                  </a:lnTo>
                  <a:lnTo>
                    <a:pt x="457" y="352"/>
                  </a:lnTo>
                  <a:lnTo>
                    <a:pt x="457" y="355"/>
                  </a:lnTo>
                  <a:lnTo>
                    <a:pt x="456" y="360"/>
                  </a:lnTo>
                  <a:lnTo>
                    <a:pt x="454" y="368"/>
                  </a:lnTo>
                  <a:lnTo>
                    <a:pt x="450" y="376"/>
                  </a:lnTo>
                  <a:lnTo>
                    <a:pt x="445" y="385"/>
                  </a:lnTo>
                  <a:lnTo>
                    <a:pt x="440" y="391"/>
                  </a:lnTo>
                  <a:lnTo>
                    <a:pt x="432" y="395"/>
                  </a:lnTo>
                  <a:lnTo>
                    <a:pt x="424" y="395"/>
                  </a:lnTo>
                  <a:lnTo>
                    <a:pt x="425" y="392"/>
                  </a:lnTo>
                  <a:lnTo>
                    <a:pt x="428" y="387"/>
                  </a:lnTo>
                  <a:lnTo>
                    <a:pt x="429" y="381"/>
                  </a:lnTo>
                  <a:lnTo>
                    <a:pt x="429" y="376"/>
                  </a:lnTo>
                  <a:lnTo>
                    <a:pt x="426" y="379"/>
                  </a:lnTo>
                  <a:lnTo>
                    <a:pt x="420" y="384"/>
                  </a:lnTo>
                  <a:lnTo>
                    <a:pt x="415" y="392"/>
                  </a:lnTo>
                  <a:lnTo>
                    <a:pt x="415" y="404"/>
                  </a:lnTo>
                  <a:lnTo>
                    <a:pt x="420" y="406"/>
                  </a:lnTo>
                  <a:lnTo>
                    <a:pt x="425" y="407"/>
                  </a:lnTo>
                  <a:lnTo>
                    <a:pt x="431" y="406"/>
                  </a:lnTo>
                  <a:lnTo>
                    <a:pt x="435" y="404"/>
                  </a:lnTo>
                  <a:lnTo>
                    <a:pt x="437" y="412"/>
                  </a:lnTo>
                  <a:lnTo>
                    <a:pt x="439" y="418"/>
                  </a:lnTo>
                  <a:lnTo>
                    <a:pt x="442" y="422"/>
                  </a:lnTo>
                  <a:lnTo>
                    <a:pt x="446" y="426"/>
                  </a:lnTo>
                  <a:lnTo>
                    <a:pt x="449" y="425"/>
                  </a:lnTo>
                  <a:lnTo>
                    <a:pt x="454" y="420"/>
                  </a:lnTo>
                  <a:lnTo>
                    <a:pt x="460" y="414"/>
                  </a:lnTo>
                  <a:lnTo>
                    <a:pt x="469" y="405"/>
                  </a:lnTo>
                  <a:lnTo>
                    <a:pt x="477" y="396"/>
                  </a:lnTo>
                  <a:lnTo>
                    <a:pt x="485" y="387"/>
                  </a:lnTo>
                  <a:lnTo>
                    <a:pt x="493" y="379"/>
                  </a:lnTo>
                  <a:lnTo>
                    <a:pt x="499" y="371"/>
                  </a:lnTo>
                  <a:lnTo>
                    <a:pt x="501" y="360"/>
                  </a:lnTo>
                  <a:lnTo>
                    <a:pt x="501" y="347"/>
                  </a:lnTo>
                  <a:lnTo>
                    <a:pt x="501" y="336"/>
                  </a:lnTo>
                  <a:lnTo>
                    <a:pt x="500" y="332"/>
                  </a:lnTo>
                  <a:lnTo>
                    <a:pt x="498" y="340"/>
                  </a:lnTo>
                  <a:lnTo>
                    <a:pt x="495" y="348"/>
                  </a:lnTo>
                  <a:lnTo>
                    <a:pt x="492" y="357"/>
                  </a:lnTo>
                  <a:lnTo>
                    <a:pt x="486" y="362"/>
                  </a:lnTo>
                  <a:lnTo>
                    <a:pt x="482" y="370"/>
                  </a:lnTo>
                  <a:lnTo>
                    <a:pt x="477" y="379"/>
                  </a:lnTo>
                  <a:lnTo>
                    <a:pt x="471" y="387"/>
                  </a:lnTo>
                  <a:lnTo>
                    <a:pt x="465" y="395"/>
                  </a:lnTo>
                  <a:lnTo>
                    <a:pt x="458" y="402"/>
                  </a:lnTo>
                  <a:lnTo>
                    <a:pt x="454" y="408"/>
                  </a:lnTo>
                  <a:lnTo>
                    <a:pt x="450" y="412"/>
                  </a:lnTo>
                  <a:lnTo>
                    <a:pt x="449" y="413"/>
                  </a:lnTo>
                  <a:lnTo>
                    <a:pt x="451" y="400"/>
                  </a:lnTo>
                  <a:lnTo>
                    <a:pt x="456" y="388"/>
                  </a:lnTo>
                  <a:lnTo>
                    <a:pt x="463" y="376"/>
                  </a:lnTo>
                  <a:lnTo>
                    <a:pt x="469" y="365"/>
                  </a:lnTo>
                  <a:lnTo>
                    <a:pt x="469" y="357"/>
                  </a:lnTo>
                  <a:lnTo>
                    <a:pt x="468" y="337"/>
                  </a:lnTo>
                  <a:lnTo>
                    <a:pt x="466" y="316"/>
                  </a:lnTo>
                  <a:lnTo>
                    <a:pt x="461" y="306"/>
                  </a:lnTo>
                  <a:lnTo>
                    <a:pt x="460" y="306"/>
                  </a:lnTo>
                  <a:lnTo>
                    <a:pt x="459" y="307"/>
                  </a:lnTo>
                  <a:lnTo>
                    <a:pt x="457" y="308"/>
                  </a:lnTo>
                  <a:lnTo>
                    <a:pt x="456" y="309"/>
                  </a:lnTo>
                  <a:lnTo>
                    <a:pt x="457" y="318"/>
                  </a:lnTo>
                  <a:lnTo>
                    <a:pt x="455" y="328"/>
                  </a:lnTo>
                  <a:lnTo>
                    <a:pt x="451" y="335"/>
                  </a:lnTo>
                  <a:lnTo>
                    <a:pt x="447" y="343"/>
                  </a:lnTo>
                  <a:lnTo>
                    <a:pt x="444" y="347"/>
                  </a:lnTo>
                  <a:lnTo>
                    <a:pt x="440" y="351"/>
                  </a:lnTo>
                  <a:lnTo>
                    <a:pt x="435" y="356"/>
                  </a:lnTo>
                  <a:lnTo>
                    <a:pt x="430" y="355"/>
                  </a:lnTo>
                  <a:lnTo>
                    <a:pt x="433" y="342"/>
                  </a:lnTo>
                  <a:lnTo>
                    <a:pt x="437" y="330"/>
                  </a:lnTo>
                  <a:lnTo>
                    <a:pt x="438" y="317"/>
                  </a:lnTo>
                  <a:lnTo>
                    <a:pt x="440" y="304"/>
                  </a:lnTo>
                  <a:lnTo>
                    <a:pt x="441" y="294"/>
                  </a:lnTo>
                  <a:lnTo>
                    <a:pt x="444" y="285"/>
                  </a:lnTo>
                  <a:lnTo>
                    <a:pt x="449" y="278"/>
                  </a:lnTo>
                  <a:lnTo>
                    <a:pt x="454" y="269"/>
                  </a:lnTo>
                  <a:lnTo>
                    <a:pt x="460" y="262"/>
                  </a:lnTo>
                  <a:lnTo>
                    <a:pt x="468" y="255"/>
                  </a:lnTo>
                  <a:lnTo>
                    <a:pt x="474" y="246"/>
                  </a:lnTo>
                  <a:lnTo>
                    <a:pt x="480" y="238"/>
                  </a:lnTo>
                  <a:lnTo>
                    <a:pt x="487" y="198"/>
                  </a:lnTo>
                  <a:lnTo>
                    <a:pt x="491" y="159"/>
                  </a:lnTo>
                  <a:lnTo>
                    <a:pt x="495" y="118"/>
                  </a:lnTo>
                  <a:lnTo>
                    <a:pt x="504" y="74"/>
                  </a:lnTo>
                  <a:lnTo>
                    <a:pt x="508" y="72"/>
                  </a:lnTo>
                  <a:lnTo>
                    <a:pt x="513" y="72"/>
                  </a:lnTo>
                  <a:lnTo>
                    <a:pt x="518" y="74"/>
                  </a:lnTo>
                  <a:lnTo>
                    <a:pt x="522" y="75"/>
                  </a:lnTo>
                  <a:lnTo>
                    <a:pt x="527" y="76"/>
                  </a:lnTo>
                  <a:lnTo>
                    <a:pt x="531" y="77"/>
                  </a:lnTo>
                  <a:lnTo>
                    <a:pt x="535" y="79"/>
                  </a:lnTo>
                  <a:lnTo>
                    <a:pt x="539" y="80"/>
                  </a:lnTo>
                  <a:lnTo>
                    <a:pt x="544" y="81"/>
                  </a:lnTo>
                  <a:lnTo>
                    <a:pt x="548" y="83"/>
                  </a:lnTo>
                  <a:lnTo>
                    <a:pt x="552" y="84"/>
                  </a:lnTo>
                  <a:lnTo>
                    <a:pt x="557" y="85"/>
                  </a:lnTo>
                  <a:lnTo>
                    <a:pt x="561" y="87"/>
                  </a:lnTo>
                  <a:lnTo>
                    <a:pt x="567" y="87"/>
                  </a:lnTo>
                  <a:lnTo>
                    <a:pt x="571" y="88"/>
                  </a:lnTo>
                  <a:lnTo>
                    <a:pt x="576" y="88"/>
                  </a:lnTo>
                  <a:lnTo>
                    <a:pt x="572" y="102"/>
                  </a:lnTo>
                  <a:lnTo>
                    <a:pt x="568" y="115"/>
                  </a:lnTo>
                  <a:lnTo>
                    <a:pt x="562" y="129"/>
                  </a:lnTo>
                  <a:lnTo>
                    <a:pt x="557" y="142"/>
                  </a:lnTo>
                  <a:lnTo>
                    <a:pt x="552" y="156"/>
                  </a:lnTo>
                  <a:lnTo>
                    <a:pt x="547" y="169"/>
                  </a:lnTo>
                  <a:lnTo>
                    <a:pt x="542" y="183"/>
                  </a:lnTo>
                  <a:lnTo>
                    <a:pt x="537" y="196"/>
                  </a:lnTo>
                  <a:lnTo>
                    <a:pt x="531" y="215"/>
                  </a:lnTo>
                  <a:lnTo>
                    <a:pt x="525" y="230"/>
                  </a:lnTo>
                  <a:lnTo>
                    <a:pt x="522" y="244"/>
                  </a:lnTo>
                  <a:lnTo>
                    <a:pt x="524" y="263"/>
                  </a:lnTo>
                  <a:lnTo>
                    <a:pt x="527" y="325"/>
                  </a:lnTo>
                  <a:lnTo>
                    <a:pt x="525" y="336"/>
                  </a:lnTo>
                  <a:lnTo>
                    <a:pt x="522" y="346"/>
                  </a:lnTo>
                  <a:lnTo>
                    <a:pt x="517" y="355"/>
                  </a:lnTo>
                  <a:lnTo>
                    <a:pt x="507" y="361"/>
                  </a:lnTo>
                  <a:lnTo>
                    <a:pt x="507" y="363"/>
                  </a:lnTo>
                  <a:lnTo>
                    <a:pt x="507" y="364"/>
                  </a:lnTo>
                  <a:lnTo>
                    <a:pt x="508" y="366"/>
                  </a:lnTo>
                  <a:lnTo>
                    <a:pt x="510" y="367"/>
                  </a:lnTo>
                  <a:lnTo>
                    <a:pt x="518" y="364"/>
                  </a:lnTo>
                  <a:lnTo>
                    <a:pt x="525" y="360"/>
                  </a:lnTo>
                  <a:lnTo>
                    <a:pt x="531" y="354"/>
                  </a:lnTo>
                  <a:lnTo>
                    <a:pt x="535" y="347"/>
                  </a:lnTo>
                  <a:lnTo>
                    <a:pt x="536" y="335"/>
                  </a:lnTo>
                  <a:lnTo>
                    <a:pt x="536" y="324"/>
                  </a:lnTo>
                  <a:lnTo>
                    <a:pt x="536" y="315"/>
                  </a:lnTo>
                  <a:lnTo>
                    <a:pt x="537" y="303"/>
                  </a:lnTo>
                  <a:lnTo>
                    <a:pt x="534" y="238"/>
                  </a:lnTo>
                  <a:lnTo>
                    <a:pt x="538" y="228"/>
                  </a:lnTo>
                  <a:lnTo>
                    <a:pt x="546" y="212"/>
                  </a:lnTo>
                  <a:lnTo>
                    <a:pt x="553" y="192"/>
                  </a:lnTo>
                  <a:lnTo>
                    <a:pt x="562" y="170"/>
                  </a:lnTo>
                  <a:lnTo>
                    <a:pt x="572" y="147"/>
                  </a:lnTo>
                  <a:lnTo>
                    <a:pt x="579" y="125"/>
                  </a:lnTo>
                  <a:lnTo>
                    <a:pt x="586" y="105"/>
                  </a:lnTo>
                  <a:lnTo>
                    <a:pt x="590" y="88"/>
                  </a:lnTo>
                  <a:lnTo>
                    <a:pt x="600" y="83"/>
                  </a:lnTo>
                  <a:lnTo>
                    <a:pt x="608" y="72"/>
                  </a:lnTo>
                  <a:lnTo>
                    <a:pt x="614" y="62"/>
                  </a:lnTo>
                  <a:lnTo>
                    <a:pt x="616" y="57"/>
                  </a:lnTo>
                  <a:lnTo>
                    <a:pt x="609" y="59"/>
                  </a:lnTo>
                  <a:lnTo>
                    <a:pt x="604" y="63"/>
                  </a:lnTo>
                  <a:lnTo>
                    <a:pt x="599" y="67"/>
                  </a:lnTo>
                  <a:lnTo>
                    <a:pt x="593" y="70"/>
                  </a:lnTo>
                  <a:lnTo>
                    <a:pt x="584" y="72"/>
                  </a:lnTo>
                  <a:lnTo>
                    <a:pt x="576" y="75"/>
                  </a:lnTo>
                  <a:lnTo>
                    <a:pt x="568" y="75"/>
                  </a:lnTo>
                  <a:lnTo>
                    <a:pt x="558" y="75"/>
                  </a:lnTo>
                  <a:lnTo>
                    <a:pt x="550" y="74"/>
                  </a:lnTo>
                  <a:lnTo>
                    <a:pt x="542" y="70"/>
                  </a:lnTo>
                  <a:lnTo>
                    <a:pt x="534" y="67"/>
                  </a:lnTo>
                  <a:lnTo>
                    <a:pt x="527" y="62"/>
                  </a:lnTo>
                  <a:lnTo>
                    <a:pt x="523" y="59"/>
                  </a:lnTo>
                  <a:lnTo>
                    <a:pt x="518" y="58"/>
                  </a:lnTo>
                  <a:lnTo>
                    <a:pt x="512" y="57"/>
                  </a:lnTo>
                  <a:lnTo>
                    <a:pt x="507" y="56"/>
                  </a:lnTo>
                  <a:lnTo>
                    <a:pt x="501" y="57"/>
                  </a:lnTo>
                  <a:lnTo>
                    <a:pt x="496" y="57"/>
                  </a:lnTo>
                  <a:lnTo>
                    <a:pt x="491" y="59"/>
                  </a:lnTo>
                  <a:lnTo>
                    <a:pt x="486" y="61"/>
                  </a:lnTo>
                  <a:lnTo>
                    <a:pt x="486" y="55"/>
                  </a:lnTo>
                  <a:lnTo>
                    <a:pt x="486" y="49"/>
                  </a:lnTo>
                  <a:lnTo>
                    <a:pt x="486" y="42"/>
                  </a:lnTo>
                  <a:lnTo>
                    <a:pt x="486" y="36"/>
                  </a:lnTo>
                  <a:lnTo>
                    <a:pt x="494" y="30"/>
                  </a:lnTo>
                  <a:lnTo>
                    <a:pt x="501" y="24"/>
                  </a:lnTo>
                  <a:lnTo>
                    <a:pt x="506" y="16"/>
                  </a:lnTo>
                  <a:lnTo>
                    <a:pt x="511" y="9"/>
                  </a:lnTo>
                  <a:lnTo>
                    <a:pt x="511" y="6"/>
                  </a:lnTo>
                  <a:lnTo>
                    <a:pt x="511" y="3"/>
                  </a:lnTo>
                  <a:lnTo>
                    <a:pt x="509" y="0"/>
                  </a:lnTo>
                  <a:lnTo>
                    <a:pt x="505" y="0"/>
                  </a:lnTo>
                  <a:lnTo>
                    <a:pt x="498" y="7"/>
                  </a:lnTo>
                  <a:lnTo>
                    <a:pt x="491" y="14"/>
                  </a:lnTo>
                  <a:lnTo>
                    <a:pt x="483" y="19"/>
                  </a:lnTo>
                  <a:lnTo>
                    <a:pt x="476" y="25"/>
                  </a:lnTo>
                  <a:lnTo>
                    <a:pt x="467" y="29"/>
                  </a:lnTo>
                  <a:lnTo>
                    <a:pt x="457" y="32"/>
                  </a:lnTo>
                  <a:lnTo>
                    <a:pt x="447" y="34"/>
                  </a:lnTo>
                  <a:lnTo>
                    <a:pt x="434" y="34"/>
                  </a:lnTo>
                  <a:lnTo>
                    <a:pt x="298" y="34"/>
                  </a:lnTo>
                  <a:lnTo>
                    <a:pt x="298" y="1095"/>
                  </a:lnTo>
                  <a:lnTo>
                    <a:pt x="231" y="1095"/>
                  </a:lnTo>
                  <a:lnTo>
                    <a:pt x="231" y="33"/>
                  </a:lnTo>
                  <a:lnTo>
                    <a:pt x="78" y="34"/>
                  </a:lnTo>
                  <a:lnTo>
                    <a:pt x="70" y="32"/>
                  </a:lnTo>
                  <a:lnTo>
                    <a:pt x="64" y="29"/>
                  </a:lnTo>
                  <a:lnTo>
                    <a:pt x="59" y="25"/>
                  </a:lnTo>
                  <a:lnTo>
                    <a:pt x="54" y="20"/>
                  </a:lnTo>
                  <a:lnTo>
                    <a:pt x="51" y="16"/>
                  </a:lnTo>
                  <a:lnTo>
                    <a:pt x="46" y="12"/>
                  </a:lnTo>
                  <a:lnTo>
                    <a:pt x="43" y="7"/>
                  </a:lnTo>
                  <a:lnTo>
                    <a:pt x="39" y="2"/>
                  </a:lnTo>
                  <a:lnTo>
                    <a:pt x="18" y="0"/>
                  </a:lnTo>
                  <a:lnTo>
                    <a:pt x="25" y="7"/>
                  </a:lnTo>
                  <a:lnTo>
                    <a:pt x="30" y="15"/>
                  </a:lnTo>
                  <a:lnTo>
                    <a:pt x="35" y="24"/>
                  </a:lnTo>
                  <a:lnTo>
                    <a:pt x="42" y="31"/>
                  </a:lnTo>
                  <a:lnTo>
                    <a:pt x="52" y="38"/>
                  </a:lnTo>
                  <a:lnTo>
                    <a:pt x="61" y="43"/>
                  </a:lnTo>
                  <a:lnTo>
                    <a:pt x="71" y="45"/>
                  </a:lnTo>
                  <a:lnTo>
                    <a:pt x="82" y="47"/>
                  </a:lnTo>
                  <a:lnTo>
                    <a:pt x="93" y="47"/>
                  </a:lnTo>
                  <a:lnTo>
                    <a:pt x="105" y="47"/>
                  </a:lnTo>
                  <a:lnTo>
                    <a:pt x="116" y="47"/>
                  </a:lnTo>
                  <a:lnTo>
                    <a:pt x="129" y="47"/>
                  </a:lnTo>
                  <a:lnTo>
                    <a:pt x="217" y="46"/>
                  </a:lnTo>
                  <a:lnTo>
                    <a:pt x="217" y="1095"/>
                  </a:lnTo>
                  <a:lnTo>
                    <a:pt x="91" y="1095"/>
                  </a:lnTo>
                  <a:lnTo>
                    <a:pt x="80" y="1096"/>
                  </a:lnTo>
                  <a:lnTo>
                    <a:pt x="69" y="1098"/>
                  </a:lnTo>
                  <a:lnTo>
                    <a:pt x="60" y="1101"/>
                  </a:lnTo>
                  <a:lnTo>
                    <a:pt x="52" y="1104"/>
                  </a:lnTo>
                  <a:lnTo>
                    <a:pt x="43" y="1108"/>
                  </a:lnTo>
                  <a:lnTo>
                    <a:pt x="37" y="1112"/>
                  </a:lnTo>
                  <a:lnTo>
                    <a:pt x="31" y="1118"/>
                  </a:lnTo>
                  <a:lnTo>
                    <a:pt x="25" y="1124"/>
                  </a:lnTo>
                  <a:lnTo>
                    <a:pt x="17" y="1137"/>
                  </a:lnTo>
                  <a:lnTo>
                    <a:pt x="11" y="1152"/>
                  </a:lnTo>
                  <a:lnTo>
                    <a:pt x="5" y="1168"/>
                  </a:lnTo>
                  <a:lnTo>
                    <a:pt x="0" y="1187"/>
                  </a:lnTo>
                  <a:lnTo>
                    <a:pt x="504" y="1186"/>
                  </a:lnTo>
                  <a:lnTo>
                    <a:pt x="503" y="1176"/>
                  </a:lnTo>
                  <a:lnTo>
                    <a:pt x="500" y="1167"/>
                  </a:lnTo>
                  <a:lnTo>
                    <a:pt x="496" y="1157"/>
                  </a:lnTo>
                  <a:lnTo>
                    <a:pt x="491" y="1148"/>
                  </a:lnTo>
                  <a:lnTo>
                    <a:pt x="483" y="1141"/>
                  </a:lnTo>
                  <a:lnTo>
                    <a:pt x="477" y="1132"/>
                  </a:lnTo>
                  <a:lnTo>
                    <a:pt x="470" y="1124"/>
                  </a:lnTo>
                  <a:lnTo>
                    <a:pt x="464" y="1117"/>
                  </a:lnTo>
                  <a:lnTo>
                    <a:pt x="460" y="1117"/>
                  </a:lnTo>
                  <a:lnTo>
                    <a:pt x="458" y="1118"/>
                  </a:lnTo>
                  <a:lnTo>
                    <a:pt x="455" y="1119"/>
                  </a:lnTo>
                  <a:lnTo>
                    <a:pt x="454" y="1121"/>
                  </a:lnTo>
                  <a:lnTo>
                    <a:pt x="464" y="1133"/>
                  </a:lnTo>
                  <a:lnTo>
                    <a:pt x="473" y="1146"/>
                  </a:lnTo>
                  <a:lnTo>
                    <a:pt x="480" y="1158"/>
                  </a:lnTo>
                  <a:lnTo>
                    <a:pt x="483" y="1173"/>
                  </a:lnTo>
                  <a:lnTo>
                    <a:pt x="21" y="11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88" name="Freeform 101"/>
            <p:cNvSpPr>
              <a:spLocks/>
            </p:cNvSpPr>
            <p:nvPr/>
          </p:nvSpPr>
          <p:spPr bwMode="auto">
            <a:xfrm>
              <a:off x="4244" y="2314"/>
              <a:ext cx="25" cy="59"/>
            </a:xfrm>
            <a:custGeom>
              <a:avLst/>
              <a:gdLst>
                <a:gd name="T0" fmla="*/ 25 w 25"/>
                <a:gd name="T1" fmla="*/ 59 h 59"/>
                <a:gd name="T2" fmla="*/ 21 w 25"/>
                <a:gd name="T3" fmla="*/ 43 h 59"/>
                <a:gd name="T4" fmla="*/ 18 w 25"/>
                <a:gd name="T5" fmla="*/ 30 h 59"/>
                <a:gd name="T6" fmla="*/ 15 w 25"/>
                <a:gd name="T7" fmla="*/ 18 h 59"/>
                <a:gd name="T8" fmla="*/ 13 w 25"/>
                <a:gd name="T9" fmla="*/ 10 h 59"/>
                <a:gd name="T10" fmla="*/ 11 w 25"/>
                <a:gd name="T11" fmla="*/ 6 h 59"/>
                <a:gd name="T12" fmla="*/ 8 w 25"/>
                <a:gd name="T13" fmla="*/ 2 h 59"/>
                <a:gd name="T14" fmla="*/ 4 w 25"/>
                <a:gd name="T15" fmla="*/ 0 h 59"/>
                <a:gd name="T16" fmla="*/ 0 w 25"/>
                <a:gd name="T17" fmla="*/ 3 h 59"/>
                <a:gd name="T18" fmla="*/ 2 w 25"/>
                <a:gd name="T19" fmla="*/ 11 h 59"/>
                <a:gd name="T20" fmla="*/ 5 w 25"/>
                <a:gd name="T21" fmla="*/ 23 h 59"/>
                <a:gd name="T22" fmla="*/ 8 w 25"/>
                <a:gd name="T23" fmla="*/ 40 h 59"/>
                <a:gd name="T24" fmla="*/ 12 w 25"/>
                <a:gd name="T25" fmla="*/ 59 h 59"/>
                <a:gd name="T26" fmla="*/ 25 w 25"/>
                <a:gd name="T27" fmla="*/ 59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59"/>
                <a:gd name="T44" fmla="*/ 25 w 25"/>
                <a:gd name="T45" fmla="*/ 59 h 5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59">
                  <a:moveTo>
                    <a:pt x="25" y="59"/>
                  </a:moveTo>
                  <a:lnTo>
                    <a:pt x="21" y="43"/>
                  </a:lnTo>
                  <a:lnTo>
                    <a:pt x="18" y="30"/>
                  </a:lnTo>
                  <a:lnTo>
                    <a:pt x="15" y="18"/>
                  </a:lnTo>
                  <a:lnTo>
                    <a:pt x="13" y="10"/>
                  </a:lnTo>
                  <a:lnTo>
                    <a:pt x="11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2" y="11"/>
                  </a:lnTo>
                  <a:lnTo>
                    <a:pt x="5" y="23"/>
                  </a:lnTo>
                  <a:lnTo>
                    <a:pt x="8" y="40"/>
                  </a:lnTo>
                  <a:lnTo>
                    <a:pt x="12" y="59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389" name="Freeform 102"/>
            <p:cNvSpPr>
              <a:spLocks/>
            </p:cNvSpPr>
            <p:nvPr/>
          </p:nvSpPr>
          <p:spPr bwMode="auto">
            <a:xfrm>
              <a:off x="4264" y="2416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1 w 10"/>
                <a:gd name="T3" fmla="*/ 9 h 21"/>
                <a:gd name="T4" fmla="*/ 4 w 10"/>
                <a:gd name="T5" fmla="*/ 15 h 21"/>
                <a:gd name="T6" fmla="*/ 5 w 10"/>
                <a:gd name="T7" fmla="*/ 20 h 21"/>
                <a:gd name="T8" fmla="*/ 5 w 10"/>
                <a:gd name="T9" fmla="*/ 21 h 21"/>
                <a:gd name="T10" fmla="*/ 7 w 10"/>
                <a:gd name="T11" fmla="*/ 18 h 21"/>
                <a:gd name="T12" fmla="*/ 9 w 10"/>
                <a:gd name="T13" fmla="*/ 14 h 21"/>
                <a:gd name="T14" fmla="*/ 10 w 10"/>
                <a:gd name="T15" fmla="*/ 8 h 21"/>
                <a:gd name="T16" fmla="*/ 10 w 10"/>
                <a:gd name="T17" fmla="*/ 0 h 21"/>
                <a:gd name="T18" fmla="*/ 0 w 1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"/>
                <a:gd name="T31" fmla="*/ 0 h 21"/>
                <a:gd name="T32" fmla="*/ 10 w 1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" h="21">
                  <a:moveTo>
                    <a:pt x="0" y="0"/>
                  </a:moveTo>
                  <a:lnTo>
                    <a:pt x="1" y="9"/>
                  </a:lnTo>
                  <a:lnTo>
                    <a:pt x="4" y="15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7" y="18"/>
                  </a:lnTo>
                  <a:lnTo>
                    <a:pt x="9" y="14"/>
                  </a:lnTo>
                  <a:lnTo>
                    <a:pt x="10" y="8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4029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4029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4029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161EED3-15CF-4F23-AB50-38BF60C4CD7D}" type="slidenum">
              <a:rPr lang="en-US" altLang="ru-RU"/>
              <a:pPr eaLnBrk="1" hangingPunct="1"/>
              <a:t>120</a:t>
            </a:fld>
            <a:endParaRPr lang="en-US" altLang="ru-RU"/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87412"/>
          </a:xfrm>
        </p:spPr>
        <p:txBody>
          <a:bodyPr/>
          <a:lstStyle/>
          <a:p>
            <a:r>
              <a:rPr lang="en-US" altLang="ru-RU" sz="3600" b="1" u="sng" smtClean="0"/>
              <a:t>Measuring Height And Weight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4131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9588" y="1379538"/>
            <a:ext cx="8031162" cy="49657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smtClean="0"/>
              <a:t>Height measurements</a:t>
            </a:r>
          </a:p>
          <a:p>
            <a:pPr lvl="1">
              <a:lnSpc>
                <a:spcPct val="90000"/>
              </a:lnSpc>
            </a:pPr>
            <a:r>
              <a:rPr lang="en-US" altLang="ru-RU" sz="3600" smtClean="0"/>
              <a:t>Feet</a:t>
            </a:r>
          </a:p>
          <a:p>
            <a:pPr lvl="1">
              <a:lnSpc>
                <a:spcPct val="90000"/>
              </a:lnSpc>
            </a:pPr>
            <a:r>
              <a:rPr lang="en-US" altLang="ru-RU" sz="3600" smtClean="0"/>
              <a:t>Inches   </a:t>
            </a:r>
          </a:p>
          <a:p>
            <a:pPr lvl="1">
              <a:lnSpc>
                <a:spcPct val="90000"/>
              </a:lnSpc>
            </a:pPr>
            <a:r>
              <a:rPr lang="en-US" altLang="ru-RU" sz="3600" smtClean="0"/>
              <a:t>Centimeters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Weight measurements</a:t>
            </a:r>
          </a:p>
          <a:p>
            <a:pPr lvl="1">
              <a:lnSpc>
                <a:spcPct val="90000"/>
              </a:lnSpc>
            </a:pPr>
            <a:r>
              <a:rPr lang="en-US" altLang="ru-RU" sz="3600" smtClean="0"/>
              <a:t>Pounds</a:t>
            </a:r>
          </a:p>
          <a:p>
            <a:pPr lvl="1">
              <a:lnSpc>
                <a:spcPct val="90000"/>
              </a:lnSpc>
            </a:pPr>
            <a:r>
              <a:rPr lang="en-US" altLang="ru-RU" sz="3600" smtClean="0"/>
              <a:t>Ounces</a:t>
            </a:r>
          </a:p>
          <a:p>
            <a:pPr lvl="1">
              <a:lnSpc>
                <a:spcPct val="90000"/>
              </a:lnSpc>
            </a:pPr>
            <a:r>
              <a:rPr lang="en-US" altLang="ru-RU" sz="3600" smtClean="0"/>
              <a:t>Kilograms</a:t>
            </a:r>
          </a:p>
        </p:txBody>
      </p:sp>
      <p:grpSp>
        <p:nvGrpSpPr>
          <p:cNvPr id="141316" name="Group 99"/>
          <p:cNvGrpSpPr>
            <a:grpSpLocks/>
          </p:cNvGrpSpPr>
          <p:nvPr/>
        </p:nvGrpSpPr>
        <p:grpSpPr bwMode="auto">
          <a:xfrm flipH="1">
            <a:off x="6438900" y="1895475"/>
            <a:ext cx="1795463" cy="4100513"/>
            <a:chOff x="1474" y="860"/>
            <a:chExt cx="2520" cy="5750"/>
          </a:xfrm>
        </p:grpSpPr>
        <p:sp>
          <p:nvSpPr>
            <p:cNvPr id="141320" name="Freeform 100"/>
            <p:cNvSpPr>
              <a:spLocks/>
            </p:cNvSpPr>
            <p:nvPr/>
          </p:nvSpPr>
          <p:spPr bwMode="auto">
            <a:xfrm>
              <a:off x="1474" y="860"/>
              <a:ext cx="2520" cy="5750"/>
            </a:xfrm>
            <a:custGeom>
              <a:avLst/>
              <a:gdLst>
                <a:gd name="T0" fmla="*/ 2510 w 2520"/>
                <a:gd name="T1" fmla="*/ 5155 h 5750"/>
                <a:gd name="T2" fmla="*/ 2510 w 2520"/>
                <a:gd name="T3" fmla="*/ 5155 h 5750"/>
                <a:gd name="T4" fmla="*/ 2510 w 2520"/>
                <a:gd name="T5" fmla="*/ 5150 h 5750"/>
                <a:gd name="T6" fmla="*/ 2510 w 2520"/>
                <a:gd name="T7" fmla="*/ 5145 h 5750"/>
                <a:gd name="T8" fmla="*/ 2505 w 2520"/>
                <a:gd name="T9" fmla="*/ 5140 h 5750"/>
                <a:gd name="T10" fmla="*/ 2500 w 2520"/>
                <a:gd name="T11" fmla="*/ 5140 h 5750"/>
                <a:gd name="T12" fmla="*/ 1800 w 2520"/>
                <a:gd name="T13" fmla="*/ 4700 h 5750"/>
                <a:gd name="T14" fmla="*/ 1785 w 2520"/>
                <a:gd name="T15" fmla="*/ 4700 h 5750"/>
                <a:gd name="T16" fmla="*/ 1455 w 2520"/>
                <a:gd name="T17" fmla="*/ 970 h 5750"/>
                <a:gd name="T18" fmla="*/ 2375 w 2520"/>
                <a:gd name="T19" fmla="*/ 750 h 5750"/>
                <a:gd name="T20" fmla="*/ 2380 w 2520"/>
                <a:gd name="T21" fmla="*/ 735 h 5750"/>
                <a:gd name="T22" fmla="*/ 2380 w 2520"/>
                <a:gd name="T23" fmla="*/ 525 h 5750"/>
                <a:gd name="T24" fmla="*/ 2365 w 2520"/>
                <a:gd name="T25" fmla="*/ 515 h 5750"/>
                <a:gd name="T26" fmla="*/ 1015 w 2520"/>
                <a:gd name="T27" fmla="*/ 535 h 5750"/>
                <a:gd name="T28" fmla="*/ 2395 w 2520"/>
                <a:gd name="T29" fmla="*/ 445 h 5750"/>
                <a:gd name="T30" fmla="*/ 2410 w 2520"/>
                <a:gd name="T31" fmla="*/ 435 h 5750"/>
                <a:gd name="T32" fmla="*/ 2415 w 2520"/>
                <a:gd name="T33" fmla="*/ 420 h 5750"/>
                <a:gd name="T34" fmla="*/ 2400 w 2520"/>
                <a:gd name="T35" fmla="*/ 145 h 5750"/>
                <a:gd name="T36" fmla="*/ 2275 w 2520"/>
                <a:gd name="T37" fmla="*/ 5 h 5750"/>
                <a:gd name="T38" fmla="*/ 2260 w 2520"/>
                <a:gd name="T39" fmla="*/ 0 h 5750"/>
                <a:gd name="T40" fmla="*/ 10 w 2520"/>
                <a:gd name="T41" fmla="*/ 50 h 5750"/>
                <a:gd name="T42" fmla="*/ 0 w 2520"/>
                <a:gd name="T43" fmla="*/ 65 h 5750"/>
                <a:gd name="T44" fmla="*/ 5 w 2520"/>
                <a:gd name="T45" fmla="*/ 430 h 5750"/>
                <a:gd name="T46" fmla="*/ 20 w 2520"/>
                <a:gd name="T47" fmla="*/ 445 h 5750"/>
                <a:gd name="T48" fmla="*/ 215 w 2520"/>
                <a:gd name="T49" fmla="*/ 475 h 5750"/>
                <a:gd name="T50" fmla="*/ 680 w 2520"/>
                <a:gd name="T51" fmla="*/ 470 h 5750"/>
                <a:gd name="T52" fmla="*/ 75 w 2520"/>
                <a:gd name="T53" fmla="*/ 555 h 5750"/>
                <a:gd name="T54" fmla="*/ 60 w 2520"/>
                <a:gd name="T55" fmla="*/ 565 h 5750"/>
                <a:gd name="T56" fmla="*/ 55 w 2520"/>
                <a:gd name="T57" fmla="*/ 785 h 5750"/>
                <a:gd name="T58" fmla="*/ 65 w 2520"/>
                <a:gd name="T59" fmla="*/ 800 h 5750"/>
                <a:gd name="T60" fmla="*/ 995 w 2520"/>
                <a:gd name="T61" fmla="*/ 960 h 5750"/>
                <a:gd name="T62" fmla="*/ 830 w 2520"/>
                <a:gd name="T63" fmla="*/ 4745 h 5750"/>
                <a:gd name="T64" fmla="*/ 850 w 2520"/>
                <a:gd name="T65" fmla="*/ 4760 h 5750"/>
                <a:gd name="T66" fmla="*/ 460 w 2520"/>
                <a:gd name="T67" fmla="*/ 4790 h 5750"/>
                <a:gd name="T68" fmla="*/ 450 w 2520"/>
                <a:gd name="T69" fmla="*/ 4810 h 5750"/>
                <a:gd name="T70" fmla="*/ 445 w 2520"/>
                <a:gd name="T71" fmla="*/ 5300 h 5750"/>
                <a:gd name="T72" fmla="*/ 1135 w 2520"/>
                <a:gd name="T73" fmla="*/ 5745 h 5750"/>
                <a:gd name="T74" fmla="*/ 1140 w 2520"/>
                <a:gd name="T75" fmla="*/ 5745 h 5750"/>
                <a:gd name="T76" fmla="*/ 1140 w 2520"/>
                <a:gd name="T77" fmla="*/ 5750 h 5750"/>
                <a:gd name="T78" fmla="*/ 1145 w 2520"/>
                <a:gd name="T79" fmla="*/ 5750 h 5750"/>
                <a:gd name="T80" fmla="*/ 1150 w 2520"/>
                <a:gd name="T81" fmla="*/ 5750 h 5750"/>
                <a:gd name="T82" fmla="*/ 1150 w 2520"/>
                <a:gd name="T83" fmla="*/ 5750 h 5750"/>
                <a:gd name="T84" fmla="*/ 1150 w 2520"/>
                <a:gd name="T85" fmla="*/ 5750 h 5750"/>
                <a:gd name="T86" fmla="*/ 2510 w 2520"/>
                <a:gd name="T87" fmla="*/ 5605 h 5750"/>
                <a:gd name="T88" fmla="*/ 2520 w 2520"/>
                <a:gd name="T89" fmla="*/ 5585 h 57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20"/>
                <a:gd name="T136" fmla="*/ 0 h 5750"/>
                <a:gd name="T137" fmla="*/ 2520 w 2520"/>
                <a:gd name="T138" fmla="*/ 5750 h 57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20" h="5750">
                  <a:moveTo>
                    <a:pt x="2510" y="5155"/>
                  </a:moveTo>
                  <a:lnTo>
                    <a:pt x="2510" y="5155"/>
                  </a:lnTo>
                  <a:lnTo>
                    <a:pt x="2510" y="5150"/>
                  </a:lnTo>
                  <a:lnTo>
                    <a:pt x="2510" y="5145"/>
                  </a:lnTo>
                  <a:lnTo>
                    <a:pt x="2505" y="5140"/>
                  </a:lnTo>
                  <a:lnTo>
                    <a:pt x="2500" y="5140"/>
                  </a:lnTo>
                  <a:lnTo>
                    <a:pt x="1800" y="4700"/>
                  </a:lnTo>
                  <a:lnTo>
                    <a:pt x="1790" y="4700"/>
                  </a:lnTo>
                  <a:lnTo>
                    <a:pt x="1785" y="4700"/>
                  </a:lnTo>
                  <a:lnTo>
                    <a:pt x="1480" y="4710"/>
                  </a:lnTo>
                  <a:lnTo>
                    <a:pt x="1455" y="970"/>
                  </a:lnTo>
                  <a:lnTo>
                    <a:pt x="2365" y="755"/>
                  </a:lnTo>
                  <a:lnTo>
                    <a:pt x="2375" y="750"/>
                  </a:lnTo>
                  <a:lnTo>
                    <a:pt x="2380" y="745"/>
                  </a:lnTo>
                  <a:lnTo>
                    <a:pt x="2380" y="735"/>
                  </a:lnTo>
                  <a:lnTo>
                    <a:pt x="2380" y="535"/>
                  </a:lnTo>
                  <a:lnTo>
                    <a:pt x="2380" y="525"/>
                  </a:lnTo>
                  <a:lnTo>
                    <a:pt x="2375" y="520"/>
                  </a:lnTo>
                  <a:lnTo>
                    <a:pt x="2365" y="515"/>
                  </a:lnTo>
                  <a:lnTo>
                    <a:pt x="2360" y="515"/>
                  </a:lnTo>
                  <a:lnTo>
                    <a:pt x="1015" y="535"/>
                  </a:lnTo>
                  <a:lnTo>
                    <a:pt x="1015" y="465"/>
                  </a:lnTo>
                  <a:lnTo>
                    <a:pt x="2395" y="445"/>
                  </a:lnTo>
                  <a:lnTo>
                    <a:pt x="2405" y="445"/>
                  </a:lnTo>
                  <a:lnTo>
                    <a:pt x="2410" y="435"/>
                  </a:lnTo>
                  <a:lnTo>
                    <a:pt x="2415" y="430"/>
                  </a:lnTo>
                  <a:lnTo>
                    <a:pt x="2415" y="420"/>
                  </a:lnTo>
                  <a:lnTo>
                    <a:pt x="2400" y="155"/>
                  </a:lnTo>
                  <a:lnTo>
                    <a:pt x="2400" y="145"/>
                  </a:lnTo>
                  <a:lnTo>
                    <a:pt x="2395" y="140"/>
                  </a:lnTo>
                  <a:lnTo>
                    <a:pt x="2275" y="5"/>
                  </a:lnTo>
                  <a:lnTo>
                    <a:pt x="2270" y="0"/>
                  </a:lnTo>
                  <a:lnTo>
                    <a:pt x="2260" y="0"/>
                  </a:lnTo>
                  <a:lnTo>
                    <a:pt x="20" y="45"/>
                  </a:lnTo>
                  <a:lnTo>
                    <a:pt x="10" y="50"/>
                  </a:lnTo>
                  <a:lnTo>
                    <a:pt x="5" y="55"/>
                  </a:lnTo>
                  <a:lnTo>
                    <a:pt x="0" y="65"/>
                  </a:lnTo>
                  <a:lnTo>
                    <a:pt x="0" y="420"/>
                  </a:lnTo>
                  <a:lnTo>
                    <a:pt x="5" y="430"/>
                  </a:lnTo>
                  <a:lnTo>
                    <a:pt x="10" y="440"/>
                  </a:lnTo>
                  <a:lnTo>
                    <a:pt x="20" y="445"/>
                  </a:lnTo>
                  <a:lnTo>
                    <a:pt x="210" y="475"/>
                  </a:lnTo>
                  <a:lnTo>
                    <a:pt x="215" y="475"/>
                  </a:lnTo>
                  <a:lnTo>
                    <a:pt x="680" y="470"/>
                  </a:lnTo>
                  <a:lnTo>
                    <a:pt x="680" y="545"/>
                  </a:lnTo>
                  <a:lnTo>
                    <a:pt x="75" y="555"/>
                  </a:lnTo>
                  <a:lnTo>
                    <a:pt x="65" y="555"/>
                  </a:lnTo>
                  <a:lnTo>
                    <a:pt x="60" y="565"/>
                  </a:lnTo>
                  <a:lnTo>
                    <a:pt x="55" y="575"/>
                  </a:lnTo>
                  <a:lnTo>
                    <a:pt x="55" y="785"/>
                  </a:lnTo>
                  <a:lnTo>
                    <a:pt x="55" y="795"/>
                  </a:lnTo>
                  <a:lnTo>
                    <a:pt x="65" y="800"/>
                  </a:lnTo>
                  <a:lnTo>
                    <a:pt x="75" y="805"/>
                  </a:lnTo>
                  <a:lnTo>
                    <a:pt x="995" y="960"/>
                  </a:lnTo>
                  <a:lnTo>
                    <a:pt x="830" y="4735"/>
                  </a:lnTo>
                  <a:lnTo>
                    <a:pt x="830" y="4745"/>
                  </a:lnTo>
                  <a:lnTo>
                    <a:pt x="840" y="4755"/>
                  </a:lnTo>
                  <a:lnTo>
                    <a:pt x="850" y="4760"/>
                  </a:lnTo>
                  <a:lnTo>
                    <a:pt x="475" y="4785"/>
                  </a:lnTo>
                  <a:lnTo>
                    <a:pt x="460" y="4790"/>
                  </a:lnTo>
                  <a:lnTo>
                    <a:pt x="455" y="4800"/>
                  </a:lnTo>
                  <a:lnTo>
                    <a:pt x="450" y="4810"/>
                  </a:lnTo>
                  <a:lnTo>
                    <a:pt x="445" y="5290"/>
                  </a:lnTo>
                  <a:lnTo>
                    <a:pt x="445" y="5300"/>
                  </a:lnTo>
                  <a:lnTo>
                    <a:pt x="455" y="5310"/>
                  </a:lnTo>
                  <a:lnTo>
                    <a:pt x="1135" y="5745"/>
                  </a:lnTo>
                  <a:lnTo>
                    <a:pt x="1140" y="5745"/>
                  </a:lnTo>
                  <a:lnTo>
                    <a:pt x="1140" y="5750"/>
                  </a:lnTo>
                  <a:lnTo>
                    <a:pt x="1145" y="5750"/>
                  </a:lnTo>
                  <a:lnTo>
                    <a:pt x="1150" y="5750"/>
                  </a:lnTo>
                  <a:lnTo>
                    <a:pt x="2500" y="5610"/>
                  </a:lnTo>
                  <a:lnTo>
                    <a:pt x="2510" y="5605"/>
                  </a:lnTo>
                  <a:lnTo>
                    <a:pt x="2515" y="5600"/>
                  </a:lnTo>
                  <a:lnTo>
                    <a:pt x="2520" y="5585"/>
                  </a:lnTo>
                  <a:lnTo>
                    <a:pt x="2510" y="515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21" name="Freeform 101"/>
            <p:cNvSpPr>
              <a:spLocks/>
            </p:cNvSpPr>
            <p:nvPr/>
          </p:nvSpPr>
          <p:spPr bwMode="auto">
            <a:xfrm>
              <a:off x="2474" y="1835"/>
              <a:ext cx="440" cy="3825"/>
            </a:xfrm>
            <a:custGeom>
              <a:avLst/>
              <a:gdLst>
                <a:gd name="T0" fmla="*/ 410 w 440"/>
                <a:gd name="T1" fmla="*/ 0 h 3825"/>
                <a:gd name="T2" fmla="*/ 410 w 440"/>
                <a:gd name="T3" fmla="*/ 55 h 3825"/>
                <a:gd name="T4" fmla="*/ 410 w 440"/>
                <a:gd name="T5" fmla="*/ 145 h 3825"/>
                <a:gd name="T6" fmla="*/ 410 w 440"/>
                <a:gd name="T7" fmla="*/ 265 h 3825"/>
                <a:gd name="T8" fmla="*/ 410 w 440"/>
                <a:gd name="T9" fmla="*/ 410 h 3825"/>
                <a:gd name="T10" fmla="*/ 415 w 440"/>
                <a:gd name="T11" fmla="*/ 575 h 3825"/>
                <a:gd name="T12" fmla="*/ 415 w 440"/>
                <a:gd name="T13" fmla="*/ 765 h 3825"/>
                <a:gd name="T14" fmla="*/ 415 w 440"/>
                <a:gd name="T15" fmla="*/ 970 h 3825"/>
                <a:gd name="T16" fmla="*/ 415 w 440"/>
                <a:gd name="T17" fmla="*/ 1185 h 3825"/>
                <a:gd name="T18" fmla="*/ 420 w 440"/>
                <a:gd name="T19" fmla="*/ 1410 h 3825"/>
                <a:gd name="T20" fmla="*/ 420 w 440"/>
                <a:gd name="T21" fmla="*/ 1645 h 3825"/>
                <a:gd name="T22" fmla="*/ 425 w 440"/>
                <a:gd name="T23" fmla="*/ 1880 h 3825"/>
                <a:gd name="T24" fmla="*/ 425 w 440"/>
                <a:gd name="T25" fmla="*/ 2115 h 3825"/>
                <a:gd name="T26" fmla="*/ 425 w 440"/>
                <a:gd name="T27" fmla="*/ 2350 h 3825"/>
                <a:gd name="T28" fmla="*/ 430 w 440"/>
                <a:gd name="T29" fmla="*/ 2575 h 3825"/>
                <a:gd name="T30" fmla="*/ 430 w 440"/>
                <a:gd name="T31" fmla="*/ 2795 h 3825"/>
                <a:gd name="T32" fmla="*/ 430 w 440"/>
                <a:gd name="T33" fmla="*/ 3000 h 3825"/>
                <a:gd name="T34" fmla="*/ 435 w 440"/>
                <a:gd name="T35" fmla="*/ 3185 h 3825"/>
                <a:gd name="T36" fmla="*/ 435 w 440"/>
                <a:gd name="T37" fmla="*/ 3355 h 3825"/>
                <a:gd name="T38" fmla="*/ 435 w 440"/>
                <a:gd name="T39" fmla="*/ 3500 h 3825"/>
                <a:gd name="T40" fmla="*/ 435 w 440"/>
                <a:gd name="T41" fmla="*/ 3625 h 3825"/>
                <a:gd name="T42" fmla="*/ 435 w 440"/>
                <a:gd name="T43" fmla="*/ 3715 h 3825"/>
                <a:gd name="T44" fmla="*/ 435 w 440"/>
                <a:gd name="T45" fmla="*/ 3775 h 3825"/>
                <a:gd name="T46" fmla="*/ 440 w 440"/>
                <a:gd name="T47" fmla="*/ 3800 h 3825"/>
                <a:gd name="T48" fmla="*/ 410 w 440"/>
                <a:gd name="T49" fmla="*/ 3800 h 3825"/>
                <a:gd name="T50" fmla="*/ 360 w 440"/>
                <a:gd name="T51" fmla="*/ 3805 h 3825"/>
                <a:gd name="T52" fmla="*/ 295 w 440"/>
                <a:gd name="T53" fmla="*/ 3805 h 3825"/>
                <a:gd name="T54" fmla="*/ 220 w 440"/>
                <a:gd name="T55" fmla="*/ 3810 h 3825"/>
                <a:gd name="T56" fmla="*/ 150 w 440"/>
                <a:gd name="T57" fmla="*/ 3815 h 3825"/>
                <a:gd name="T58" fmla="*/ 80 w 440"/>
                <a:gd name="T59" fmla="*/ 3820 h 3825"/>
                <a:gd name="T60" fmla="*/ 30 w 440"/>
                <a:gd name="T61" fmla="*/ 3825 h 3825"/>
                <a:gd name="T62" fmla="*/ 0 w 440"/>
                <a:gd name="T63" fmla="*/ 3825 h 3825"/>
                <a:gd name="T64" fmla="*/ 0 w 440"/>
                <a:gd name="T65" fmla="*/ 3800 h 3825"/>
                <a:gd name="T66" fmla="*/ 5 w 440"/>
                <a:gd name="T67" fmla="*/ 3740 h 3825"/>
                <a:gd name="T68" fmla="*/ 5 w 440"/>
                <a:gd name="T69" fmla="*/ 3650 h 3825"/>
                <a:gd name="T70" fmla="*/ 10 w 440"/>
                <a:gd name="T71" fmla="*/ 3530 h 3825"/>
                <a:gd name="T72" fmla="*/ 15 w 440"/>
                <a:gd name="T73" fmla="*/ 3390 h 3825"/>
                <a:gd name="T74" fmla="*/ 20 w 440"/>
                <a:gd name="T75" fmla="*/ 3220 h 3825"/>
                <a:gd name="T76" fmla="*/ 30 w 440"/>
                <a:gd name="T77" fmla="*/ 3035 h 3825"/>
                <a:gd name="T78" fmla="*/ 35 w 440"/>
                <a:gd name="T79" fmla="*/ 2835 h 3825"/>
                <a:gd name="T80" fmla="*/ 45 w 440"/>
                <a:gd name="T81" fmla="*/ 2620 h 3825"/>
                <a:gd name="T82" fmla="*/ 50 w 440"/>
                <a:gd name="T83" fmla="*/ 2395 h 3825"/>
                <a:gd name="T84" fmla="*/ 60 w 440"/>
                <a:gd name="T85" fmla="*/ 2165 h 3825"/>
                <a:gd name="T86" fmla="*/ 65 w 440"/>
                <a:gd name="T87" fmla="*/ 1935 h 3825"/>
                <a:gd name="T88" fmla="*/ 75 w 440"/>
                <a:gd name="T89" fmla="*/ 1700 h 3825"/>
                <a:gd name="T90" fmla="*/ 85 w 440"/>
                <a:gd name="T91" fmla="*/ 1470 h 3825"/>
                <a:gd name="T92" fmla="*/ 90 w 440"/>
                <a:gd name="T93" fmla="*/ 1240 h 3825"/>
                <a:gd name="T94" fmla="*/ 100 w 440"/>
                <a:gd name="T95" fmla="*/ 1025 h 3825"/>
                <a:gd name="T96" fmla="*/ 105 w 440"/>
                <a:gd name="T97" fmla="*/ 820 h 3825"/>
                <a:gd name="T98" fmla="*/ 110 w 440"/>
                <a:gd name="T99" fmla="*/ 635 h 3825"/>
                <a:gd name="T100" fmla="*/ 120 w 440"/>
                <a:gd name="T101" fmla="*/ 465 h 3825"/>
                <a:gd name="T102" fmla="*/ 125 w 440"/>
                <a:gd name="T103" fmla="*/ 315 h 3825"/>
                <a:gd name="T104" fmla="*/ 125 w 440"/>
                <a:gd name="T105" fmla="*/ 190 h 3825"/>
                <a:gd name="T106" fmla="*/ 130 w 440"/>
                <a:gd name="T107" fmla="*/ 95 h 3825"/>
                <a:gd name="T108" fmla="*/ 135 w 440"/>
                <a:gd name="T109" fmla="*/ 30 h 3825"/>
                <a:gd name="T110" fmla="*/ 135 w 440"/>
                <a:gd name="T111" fmla="*/ 0 h 3825"/>
                <a:gd name="T112" fmla="*/ 410 w 440"/>
                <a:gd name="T113" fmla="*/ 0 h 3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0"/>
                <a:gd name="T172" fmla="*/ 0 h 3825"/>
                <a:gd name="T173" fmla="*/ 440 w 440"/>
                <a:gd name="T174" fmla="*/ 3825 h 38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0" h="3825">
                  <a:moveTo>
                    <a:pt x="410" y="0"/>
                  </a:moveTo>
                  <a:lnTo>
                    <a:pt x="410" y="55"/>
                  </a:lnTo>
                  <a:lnTo>
                    <a:pt x="410" y="145"/>
                  </a:lnTo>
                  <a:lnTo>
                    <a:pt x="410" y="265"/>
                  </a:lnTo>
                  <a:lnTo>
                    <a:pt x="410" y="410"/>
                  </a:lnTo>
                  <a:lnTo>
                    <a:pt x="415" y="575"/>
                  </a:lnTo>
                  <a:lnTo>
                    <a:pt x="415" y="765"/>
                  </a:lnTo>
                  <a:lnTo>
                    <a:pt x="415" y="970"/>
                  </a:lnTo>
                  <a:lnTo>
                    <a:pt x="415" y="1185"/>
                  </a:lnTo>
                  <a:lnTo>
                    <a:pt x="420" y="1410"/>
                  </a:lnTo>
                  <a:lnTo>
                    <a:pt x="420" y="1645"/>
                  </a:lnTo>
                  <a:lnTo>
                    <a:pt x="425" y="1880"/>
                  </a:lnTo>
                  <a:lnTo>
                    <a:pt x="425" y="2115"/>
                  </a:lnTo>
                  <a:lnTo>
                    <a:pt x="425" y="2350"/>
                  </a:lnTo>
                  <a:lnTo>
                    <a:pt x="430" y="2575"/>
                  </a:lnTo>
                  <a:lnTo>
                    <a:pt x="430" y="2795"/>
                  </a:lnTo>
                  <a:lnTo>
                    <a:pt x="430" y="3000"/>
                  </a:lnTo>
                  <a:lnTo>
                    <a:pt x="435" y="3185"/>
                  </a:lnTo>
                  <a:lnTo>
                    <a:pt x="435" y="3355"/>
                  </a:lnTo>
                  <a:lnTo>
                    <a:pt x="435" y="3500"/>
                  </a:lnTo>
                  <a:lnTo>
                    <a:pt x="435" y="3625"/>
                  </a:lnTo>
                  <a:lnTo>
                    <a:pt x="435" y="3715"/>
                  </a:lnTo>
                  <a:lnTo>
                    <a:pt x="435" y="3775"/>
                  </a:lnTo>
                  <a:lnTo>
                    <a:pt x="440" y="3800"/>
                  </a:lnTo>
                  <a:lnTo>
                    <a:pt x="410" y="3800"/>
                  </a:lnTo>
                  <a:lnTo>
                    <a:pt x="360" y="3805"/>
                  </a:lnTo>
                  <a:lnTo>
                    <a:pt x="295" y="3805"/>
                  </a:lnTo>
                  <a:lnTo>
                    <a:pt x="220" y="3810"/>
                  </a:lnTo>
                  <a:lnTo>
                    <a:pt x="150" y="3815"/>
                  </a:lnTo>
                  <a:lnTo>
                    <a:pt x="80" y="3820"/>
                  </a:lnTo>
                  <a:lnTo>
                    <a:pt x="30" y="3825"/>
                  </a:lnTo>
                  <a:lnTo>
                    <a:pt x="0" y="3825"/>
                  </a:lnTo>
                  <a:lnTo>
                    <a:pt x="0" y="3800"/>
                  </a:lnTo>
                  <a:lnTo>
                    <a:pt x="5" y="3740"/>
                  </a:lnTo>
                  <a:lnTo>
                    <a:pt x="5" y="3650"/>
                  </a:lnTo>
                  <a:lnTo>
                    <a:pt x="10" y="3530"/>
                  </a:lnTo>
                  <a:lnTo>
                    <a:pt x="15" y="3390"/>
                  </a:lnTo>
                  <a:lnTo>
                    <a:pt x="20" y="3220"/>
                  </a:lnTo>
                  <a:lnTo>
                    <a:pt x="30" y="3035"/>
                  </a:lnTo>
                  <a:lnTo>
                    <a:pt x="35" y="2835"/>
                  </a:lnTo>
                  <a:lnTo>
                    <a:pt x="45" y="2620"/>
                  </a:lnTo>
                  <a:lnTo>
                    <a:pt x="50" y="2395"/>
                  </a:lnTo>
                  <a:lnTo>
                    <a:pt x="60" y="2165"/>
                  </a:lnTo>
                  <a:lnTo>
                    <a:pt x="65" y="1935"/>
                  </a:lnTo>
                  <a:lnTo>
                    <a:pt x="75" y="1700"/>
                  </a:lnTo>
                  <a:lnTo>
                    <a:pt x="85" y="1470"/>
                  </a:lnTo>
                  <a:lnTo>
                    <a:pt x="90" y="1240"/>
                  </a:lnTo>
                  <a:lnTo>
                    <a:pt x="100" y="1025"/>
                  </a:lnTo>
                  <a:lnTo>
                    <a:pt x="105" y="820"/>
                  </a:lnTo>
                  <a:lnTo>
                    <a:pt x="110" y="635"/>
                  </a:lnTo>
                  <a:lnTo>
                    <a:pt x="120" y="465"/>
                  </a:lnTo>
                  <a:lnTo>
                    <a:pt x="125" y="315"/>
                  </a:lnTo>
                  <a:lnTo>
                    <a:pt x="125" y="190"/>
                  </a:lnTo>
                  <a:lnTo>
                    <a:pt x="130" y="95"/>
                  </a:lnTo>
                  <a:lnTo>
                    <a:pt x="135" y="30"/>
                  </a:lnTo>
                  <a:lnTo>
                    <a:pt x="135" y="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AEC2CB"/>
            </a:solidFill>
            <a:ln w="0">
              <a:solidFill>
                <a:srgbClr val="AEC2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22" name="Freeform 102"/>
            <p:cNvSpPr>
              <a:spLocks/>
            </p:cNvSpPr>
            <p:nvPr/>
          </p:nvSpPr>
          <p:spPr bwMode="auto">
            <a:xfrm>
              <a:off x="1539" y="905"/>
              <a:ext cx="2285" cy="160"/>
            </a:xfrm>
            <a:custGeom>
              <a:avLst/>
              <a:gdLst>
                <a:gd name="T0" fmla="*/ 2285 w 2285"/>
                <a:gd name="T1" fmla="*/ 115 h 160"/>
                <a:gd name="T2" fmla="*/ 100 w 2285"/>
                <a:gd name="T3" fmla="*/ 160 h 160"/>
                <a:gd name="T4" fmla="*/ 0 w 2285"/>
                <a:gd name="T5" fmla="*/ 45 h 160"/>
                <a:gd name="T6" fmla="*/ 50 w 2285"/>
                <a:gd name="T7" fmla="*/ 40 h 160"/>
                <a:gd name="T8" fmla="*/ 130 w 2285"/>
                <a:gd name="T9" fmla="*/ 40 h 160"/>
                <a:gd name="T10" fmla="*/ 235 w 2285"/>
                <a:gd name="T11" fmla="*/ 40 h 160"/>
                <a:gd name="T12" fmla="*/ 360 w 2285"/>
                <a:gd name="T13" fmla="*/ 35 h 160"/>
                <a:gd name="T14" fmla="*/ 505 w 2285"/>
                <a:gd name="T15" fmla="*/ 35 h 160"/>
                <a:gd name="T16" fmla="*/ 660 w 2285"/>
                <a:gd name="T17" fmla="*/ 30 h 160"/>
                <a:gd name="T18" fmla="*/ 825 w 2285"/>
                <a:gd name="T19" fmla="*/ 25 h 160"/>
                <a:gd name="T20" fmla="*/ 995 w 2285"/>
                <a:gd name="T21" fmla="*/ 25 h 160"/>
                <a:gd name="T22" fmla="*/ 1165 w 2285"/>
                <a:gd name="T23" fmla="*/ 20 h 160"/>
                <a:gd name="T24" fmla="*/ 1335 w 2285"/>
                <a:gd name="T25" fmla="*/ 15 h 160"/>
                <a:gd name="T26" fmla="*/ 1505 w 2285"/>
                <a:gd name="T27" fmla="*/ 15 h 160"/>
                <a:gd name="T28" fmla="*/ 1660 w 2285"/>
                <a:gd name="T29" fmla="*/ 10 h 160"/>
                <a:gd name="T30" fmla="*/ 1800 w 2285"/>
                <a:gd name="T31" fmla="*/ 5 h 160"/>
                <a:gd name="T32" fmla="*/ 1925 w 2285"/>
                <a:gd name="T33" fmla="*/ 5 h 160"/>
                <a:gd name="T34" fmla="*/ 2030 w 2285"/>
                <a:gd name="T35" fmla="*/ 5 h 160"/>
                <a:gd name="T36" fmla="*/ 2115 w 2285"/>
                <a:gd name="T37" fmla="*/ 0 h 160"/>
                <a:gd name="T38" fmla="*/ 2165 w 2285"/>
                <a:gd name="T39" fmla="*/ 0 h 160"/>
                <a:gd name="T40" fmla="*/ 2185 w 2285"/>
                <a:gd name="T41" fmla="*/ 0 h 160"/>
                <a:gd name="T42" fmla="*/ 2200 w 2285"/>
                <a:gd name="T43" fmla="*/ 15 h 160"/>
                <a:gd name="T44" fmla="*/ 2220 w 2285"/>
                <a:gd name="T45" fmla="*/ 40 h 160"/>
                <a:gd name="T46" fmla="*/ 2245 w 2285"/>
                <a:gd name="T47" fmla="*/ 65 h 160"/>
                <a:gd name="T48" fmla="*/ 2270 w 2285"/>
                <a:gd name="T49" fmla="*/ 95 h 160"/>
                <a:gd name="T50" fmla="*/ 2285 w 2285"/>
                <a:gd name="T51" fmla="*/ 115 h 16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85"/>
                <a:gd name="T79" fmla="*/ 0 h 160"/>
                <a:gd name="T80" fmla="*/ 2285 w 2285"/>
                <a:gd name="T81" fmla="*/ 160 h 16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85" h="160">
                  <a:moveTo>
                    <a:pt x="2285" y="115"/>
                  </a:moveTo>
                  <a:lnTo>
                    <a:pt x="100" y="160"/>
                  </a:lnTo>
                  <a:lnTo>
                    <a:pt x="0" y="45"/>
                  </a:lnTo>
                  <a:lnTo>
                    <a:pt x="50" y="40"/>
                  </a:lnTo>
                  <a:lnTo>
                    <a:pt x="130" y="40"/>
                  </a:lnTo>
                  <a:lnTo>
                    <a:pt x="235" y="40"/>
                  </a:lnTo>
                  <a:lnTo>
                    <a:pt x="360" y="35"/>
                  </a:lnTo>
                  <a:lnTo>
                    <a:pt x="505" y="35"/>
                  </a:lnTo>
                  <a:lnTo>
                    <a:pt x="660" y="30"/>
                  </a:lnTo>
                  <a:lnTo>
                    <a:pt x="825" y="25"/>
                  </a:lnTo>
                  <a:lnTo>
                    <a:pt x="995" y="25"/>
                  </a:lnTo>
                  <a:lnTo>
                    <a:pt x="1165" y="20"/>
                  </a:lnTo>
                  <a:lnTo>
                    <a:pt x="1335" y="15"/>
                  </a:lnTo>
                  <a:lnTo>
                    <a:pt x="1505" y="15"/>
                  </a:lnTo>
                  <a:lnTo>
                    <a:pt x="1660" y="10"/>
                  </a:lnTo>
                  <a:lnTo>
                    <a:pt x="1800" y="5"/>
                  </a:lnTo>
                  <a:lnTo>
                    <a:pt x="1925" y="5"/>
                  </a:lnTo>
                  <a:lnTo>
                    <a:pt x="2030" y="5"/>
                  </a:lnTo>
                  <a:lnTo>
                    <a:pt x="2115" y="0"/>
                  </a:lnTo>
                  <a:lnTo>
                    <a:pt x="2165" y="0"/>
                  </a:lnTo>
                  <a:lnTo>
                    <a:pt x="2185" y="0"/>
                  </a:lnTo>
                  <a:lnTo>
                    <a:pt x="2200" y="15"/>
                  </a:lnTo>
                  <a:lnTo>
                    <a:pt x="2220" y="40"/>
                  </a:lnTo>
                  <a:lnTo>
                    <a:pt x="2245" y="65"/>
                  </a:lnTo>
                  <a:lnTo>
                    <a:pt x="2270" y="95"/>
                  </a:lnTo>
                  <a:lnTo>
                    <a:pt x="2285" y="115"/>
                  </a:lnTo>
                  <a:close/>
                </a:path>
              </a:pathLst>
            </a:custGeom>
            <a:solidFill>
              <a:srgbClr val="58787D"/>
            </a:solidFill>
            <a:ln w="0">
              <a:solidFill>
                <a:srgbClr val="58787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23" name="Freeform 103"/>
            <p:cNvSpPr>
              <a:spLocks/>
            </p:cNvSpPr>
            <p:nvPr/>
          </p:nvSpPr>
          <p:spPr bwMode="auto">
            <a:xfrm>
              <a:off x="1519" y="995"/>
              <a:ext cx="100" cy="285"/>
            </a:xfrm>
            <a:custGeom>
              <a:avLst/>
              <a:gdLst>
                <a:gd name="T0" fmla="*/ 0 w 100"/>
                <a:gd name="T1" fmla="*/ 0 h 285"/>
                <a:gd name="T2" fmla="*/ 90 w 100"/>
                <a:gd name="T3" fmla="*/ 105 h 285"/>
                <a:gd name="T4" fmla="*/ 100 w 100"/>
                <a:gd name="T5" fmla="*/ 285 h 285"/>
                <a:gd name="T6" fmla="*/ 60 w 100"/>
                <a:gd name="T7" fmla="*/ 275 h 285"/>
                <a:gd name="T8" fmla="*/ 25 w 100"/>
                <a:gd name="T9" fmla="*/ 270 h 285"/>
                <a:gd name="T10" fmla="*/ 0 w 100"/>
                <a:gd name="T11" fmla="*/ 270 h 285"/>
                <a:gd name="T12" fmla="*/ 0 w 100"/>
                <a:gd name="T13" fmla="*/ 240 h 285"/>
                <a:gd name="T14" fmla="*/ 0 w 100"/>
                <a:gd name="T15" fmla="*/ 185 h 285"/>
                <a:gd name="T16" fmla="*/ 0 w 100"/>
                <a:gd name="T17" fmla="*/ 125 h 285"/>
                <a:gd name="T18" fmla="*/ 0 w 100"/>
                <a:gd name="T19" fmla="*/ 55 h 285"/>
                <a:gd name="T20" fmla="*/ 0 w 100"/>
                <a:gd name="T21" fmla="*/ 0 h 2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0"/>
                <a:gd name="T34" fmla="*/ 0 h 285"/>
                <a:gd name="T35" fmla="*/ 100 w 100"/>
                <a:gd name="T36" fmla="*/ 285 h 2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0" h="285">
                  <a:moveTo>
                    <a:pt x="0" y="0"/>
                  </a:moveTo>
                  <a:lnTo>
                    <a:pt x="90" y="105"/>
                  </a:lnTo>
                  <a:lnTo>
                    <a:pt x="100" y="285"/>
                  </a:lnTo>
                  <a:lnTo>
                    <a:pt x="60" y="275"/>
                  </a:lnTo>
                  <a:lnTo>
                    <a:pt x="25" y="270"/>
                  </a:lnTo>
                  <a:lnTo>
                    <a:pt x="0" y="270"/>
                  </a:lnTo>
                  <a:lnTo>
                    <a:pt x="0" y="240"/>
                  </a:lnTo>
                  <a:lnTo>
                    <a:pt x="0" y="185"/>
                  </a:lnTo>
                  <a:lnTo>
                    <a:pt x="0" y="125"/>
                  </a:lnTo>
                  <a:lnTo>
                    <a:pt x="0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787D"/>
            </a:solidFill>
            <a:ln w="0">
              <a:solidFill>
                <a:srgbClr val="58787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24" name="Freeform 104"/>
            <p:cNvSpPr>
              <a:spLocks/>
            </p:cNvSpPr>
            <p:nvPr/>
          </p:nvSpPr>
          <p:spPr bwMode="auto">
            <a:xfrm>
              <a:off x="1654" y="1065"/>
              <a:ext cx="2190" cy="225"/>
            </a:xfrm>
            <a:custGeom>
              <a:avLst/>
              <a:gdLst>
                <a:gd name="T0" fmla="*/ 10 w 2190"/>
                <a:gd name="T1" fmla="*/ 220 h 225"/>
                <a:gd name="T2" fmla="*/ 5 w 2190"/>
                <a:gd name="T3" fmla="*/ 200 h 225"/>
                <a:gd name="T4" fmla="*/ 5 w 2190"/>
                <a:gd name="T5" fmla="*/ 160 h 225"/>
                <a:gd name="T6" fmla="*/ 5 w 2190"/>
                <a:gd name="T7" fmla="*/ 115 h 225"/>
                <a:gd name="T8" fmla="*/ 0 w 2190"/>
                <a:gd name="T9" fmla="*/ 75 h 225"/>
                <a:gd name="T10" fmla="*/ 0 w 2190"/>
                <a:gd name="T11" fmla="*/ 45 h 225"/>
                <a:gd name="T12" fmla="*/ 25 w 2190"/>
                <a:gd name="T13" fmla="*/ 45 h 225"/>
                <a:gd name="T14" fmla="*/ 80 w 2190"/>
                <a:gd name="T15" fmla="*/ 45 h 225"/>
                <a:gd name="T16" fmla="*/ 165 w 2190"/>
                <a:gd name="T17" fmla="*/ 45 h 225"/>
                <a:gd name="T18" fmla="*/ 275 w 2190"/>
                <a:gd name="T19" fmla="*/ 40 h 225"/>
                <a:gd name="T20" fmla="*/ 405 w 2190"/>
                <a:gd name="T21" fmla="*/ 35 h 225"/>
                <a:gd name="T22" fmla="*/ 550 w 2190"/>
                <a:gd name="T23" fmla="*/ 35 h 225"/>
                <a:gd name="T24" fmla="*/ 705 w 2190"/>
                <a:gd name="T25" fmla="*/ 30 h 225"/>
                <a:gd name="T26" fmla="*/ 875 w 2190"/>
                <a:gd name="T27" fmla="*/ 25 h 225"/>
                <a:gd name="T28" fmla="*/ 1045 w 2190"/>
                <a:gd name="T29" fmla="*/ 25 h 225"/>
                <a:gd name="T30" fmla="*/ 1220 w 2190"/>
                <a:gd name="T31" fmla="*/ 20 h 225"/>
                <a:gd name="T32" fmla="*/ 1390 w 2190"/>
                <a:gd name="T33" fmla="*/ 15 h 225"/>
                <a:gd name="T34" fmla="*/ 1555 w 2190"/>
                <a:gd name="T35" fmla="*/ 10 h 225"/>
                <a:gd name="T36" fmla="*/ 1705 w 2190"/>
                <a:gd name="T37" fmla="*/ 10 h 225"/>
                <a:gd name="T38" fmla="*/ 1845 w 2190"/>
                <a:gd name="T39" fmla="*/ 5 h 225"/>
                <a:gd name="T40" fmla="*/ 1965 w 2190"/>
                <a:gd name="T41" fmla="*/ 0 h 225"/>
                <a:gd name="T42" fmla="*/ 2065 w 2190"/>
                <a:gd name="T43" fmla="*/ 0 h 225"/>
                <a:gd name="T44" fmla="*/ 2135 w 2190"/>
                <a:gd name="T45" fmla="*/ 0 h 225"/>
                <a:gd name="T46" fmla="*/ 2180 w 2190"/>
                <a:gd name="T47" fmla="*/ 0 h 225"/>
                <a:gd name="T48" fmla="*/ 2180 w 2190"/>
                <a:gd name="T49" fmla="*/ 50 h 225"/>
                <a:gd name="T50" fmla="*/ 2185 w 2190"/>
                <a:gd name="T51" fmla="*/ 110 h 225"/>
                <a:gd name="T52" fmla="*/ 2190 w 2190"/>
                <a:gd name="T53" fmla="*/ 160 h 225"/>
                <a:gd name="T54" fmla="*/ 2190 w 2190"/>
                <a:gd name="T55" fmla="*/ 195 h 225"/>
                <a:gd name="T56" fmla="*/ 2165 w 2190"/>
                <a:gd name="T57" fmla="*/ 195 h 225"/>
                <a:gd name="T58" fmla="*/ 2105 w 2190"/>
                <a:gd name="T59" fmla="*/ 195 h 225"/>
                <a:gd name="T60" fmla="*/ 2015 w 2190"/>
                <a:gd name="T61" fmla="*/ 200 h 225"/>
                <a:gd name="T62" fmla="*/ 1900 w 2190"/>
                <a:gd name="T63" fmla="*/ 200 h 225"/>
                <a:gd name="T64" fmla="*/ 1765 w 2190"/>
                <a:gd name="T65" fmla="*/ 200 h 225"/>
                <a:gd name="T66" fmla="*/ 1615 w 2190"/>
                <a:gd name="T67" fmla="*/ 205 h 225"/>
                <a:gd name="T68" fmla="*/ 1450 w 2190"/>
                <a:gd name="T69" fmla="*/ 205 h 225"/>
                <a:gd name="T70" fmla="*/ 1275 w 2190"/>
                <a:gd name="T71" fmla="*/ 210 h 225"/>
                <a:gd name="T72" fmla="*/ 1100 w 2190"/>
                <a:gd name="T73" fmla="*/ 210 h 225"/>
                <a:gd name="T74" fmla="*/ 920 w 2190"/>
                <a:gd name="T75" fmla="*/ 215 h 225"/>
                <a:gd name="T76" fmla="*/ 750 w 2190"/>
                <a:gd name="T77" fmla="*/ 215 h 225"/>
                <a:gd name="T78" fmla="*/ 585 w 2190"/>
                <a:gd name="T79" fmla="*/ 215 h 225"/>
                <a:gd name="T80" fmla="*/ 435 w 2190"/>
                <a:gd name="T81" fmla="*/ 220 h 225"/>
                <a:gd name="T82" fmla="*/ 305 w 2190"/>
                <a:gd name="T83" fmla="*/ 220 h 225"/>
                <a:gd name="T84" fmla="*/ 195 w 2190"/>
                <a:gd name="T85" fmla="*/ 225 h 225"/>
                <a:gd name="T86" fmla="*/ 110 w 2190"/>
                <a:gd name="T87" fmla="*/ 225 h 225"/>
                <a:gd name="T88" fmla="*/ 55 w 2190"/>
                <a:gd name="T89" fmla="*/ 225 h 225"/>
                <a:gd name="T90" fmla="*/ 35 w 2190"/>
                <a:gd name="T91" fmla="*/ 225 h 225"/>
                <a:gd name="T92" fmla="*/ 30 w 2190"/>
                <a:gd name="T93" fmla="*/ 225 h 225"/>
                <a:gd name="T94" fmla="*/ 20 w 2190"/>
                <a:gd name="T95" fmla="*/ 225 h 225"/>
                <a:gd name="T96" fmla="*/ 10 w 2190"/>
                <a:gd name="T97" fmla="*/ 220 h 2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90"/>
                <a:gd name="T148" fmla="*/ 0 h 225"/>
                <a:gd name="T149" fmla="*/ 2190 w 2190"/>
                <a:gd name="T150" fmla="*/ 225 h 2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90" h="225">
                  <a:moveTo>
                    <a:pt x="10" y="220"/>
                  </a:moveTo>
                  <a:lnTo>
                    <a:pt x="5" y="200"/>
                  </a:lnTo>
                  <a:lnTo>
                    <a:pt x="5" y="160"/>
                  </a:lnTo>
                  <a:lnTo>
                    <a:pt x="5" y="115"/>
                  </a:lnTo>
                  <a:lnTo>
                    <a:pt x="0" y="75"/>
                  </a:lnTo>
                  <a:lnTo>
                    <a:pt x="0" y="45"/>
                  </a:lnTo>
                  <a:lnTo>
                    <a:pt x="25" y="45"/>
                  </a:lnTo>
                  <a:lnTo>
                    <a:pt x="80" y="45"/>
                  </a:lnTo>
                  <a:lnTo>
                    <a:pt x="165" y="45"/>
                  </a:lnTo>
                  <a:lnTo>
                    <a:pt x="275" y="40"/>
                  </a:lnTo>
                  <a:lnTo>
                    <a:pt x="405" y="35"/>
                  </a:lnTo>
                  <a:lnTo>
                    <a:pt x="550" y="35"/>
                  </a:lnTo>
                  <a:lnTo>
                    <a:pt x="705" y="30"/>
                  </a:lnTo>
                  <a:lnTo>
                    <a:pt x="875" y="25"/>
                  </a:lnTo>
                  <a:lnTo>
                    <a:pt x="1045" y="25"/>
                  </a:lnTo>
                  <a:lnTo>
                    <a:pt x="1220" y="20"/>
                  </a:lnTo>
                  <a:lnTo>
                    <a:pt x="1390" y="15"/>
                  </a:lnTo>
                  <a:lnTo>
                    <a:pt x="1555" y="10"/>
                  </a:lnTo>
                  <a:lnTo>
                    <a:pt x="1705" y="10"/>
                  </a:lnTo>
                  <a:lnTo>
                    <a:pt x="1845" y="5"/>
                  </a:lnTo>
                  <a:lnTo>
                    <a:pt x="1965" y="0"/>
                  </a:lnTo>
                  <a:lnTo>
                    <a:pt x="2065" y="0"/>
                  </a:lnTo>
                  <a:lnTo>
                    <a:pt x="2135" y="0"/>
                  </a:lnTo>
                  <a:lnTo>
                    <a:pt x="2180" y="0"/>
                  </a:lnTo>
                  <a:lnTo>
                    <a:pt x="2180" y="50"/>
                  </a:lnTo>
                  <a:lnTo>
                    <a:pt x="2185" y="110"/>
                  </a:lnTo>
                  <a:lnTo>
                    <a:pt x="2190" y="160"/>
                  </a:lnTo>
                  <a:lnTo>
                    <a:pt x="2190" y="195"/>
                  </a:lnTo>
                  <a:lnTo>
                    <a:pt x="2165" y="195"/>
                  </a:lnTo>
                  <a:lnTo>
                    <a:pt x="2105" y="195"/>
                  </a:lnTo>
                  <a:lnTo>
                    <a:pt x="2015" y="200"/>
                  </a:lnTo>
                  <a:lnTo>
                    <a:pt x="1900" y="200"/>
                  </a:lnTo>
                  <a:lnTo>
                    <a:pt x="1765" y="200"/>
                  </a:lnTo>
                  <a:lnTo>
                    <a:pt x="1615" y="205"/>
                  </a:lnTo>
                  <a:lnTo>
                    <a:pt x="1450" y="205"/>
                  </a:lnTo>
                  <a:lnTo>
                    <a:pt x="1275" y="210"/>
                  </a:lnTo>
                  <a:lnTo>
                    <a:pt x="1100" y="210"/>
                  </a:lnTo>
                  <a:lnTo>
                    <a:pt x="920" y="215"/>
                  </a:lnTo>
                  <a:lnTo>
                    <a:pt x="750" y="215"/>
                  </a:lnTo>
                  <a:lnTo>
                    <a:pt x="585" y="215"/>
                  </a:lnTo>
                  <a:lnTo>
                    <a:pt x="435" y="220"/>
                  </a:lnTo>
                  <a:lnTo>
                    <a:pt x="305" y="220"/>
                  </a:lnTo>
                  <a:lnTo>
                    <a:pt x="195" y="225"/>
                  </a:lnTo>
                  <a:lnTo>
                    <a:pt x="110" y="225"/>
                  </a:lnTo>
                  <a:lnTo>
                    <a:pt x="55" y="225"/>
                  </a:lnTo>
                  <a:lnTo>
                    <a:pt x="35" y="225"/>
                  </a:lnTo>
                  <a:lnTo>
                    <a:pt x="30" y="225"/>
                  </a:lnTo>
                  <a:lnTo>
                    <a:pt x="20" y="225"/>
                  </a:lnTo>
                  <a:lnTo>
                    <a:pt x="10" y="220"/>
                  </a:lnTo>
                  <a:close/>
                </a:path>
              </a:pathLst>
            </a:custGeom>
            <a:solidFill>
              <a:srgbClr val="AEC2CB"/>
            </a:solidFill>
            <a:ln w="0">
              <a:solidFill>
                <a:srgbClr val="AEC2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25" name="Rectangle 105"/>
            <p:cNvSpPr>
              <a:spLocks noChangeArrowheads="1"/>
            </p:cNvSpPr>
            <p:nvPr/>
          </p:nvSpPr>
          <p:spPr bwMode="auto">
            <a:xfrm>
              <a:off x="2199" y="1325"/>
              <a:ext cx="245" cy="75"/>
            </a:xfrm>
            <a:prstGeom prst="rect">
              <a:avLst/>
            </a:prstGeom>
            <a:solidFill>
              <a:srgbClr val="224549"/>
            </a:solidFill>
            <a:ln w="0">
              <a:solidFill>
                <a:srgbClr val="224549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41326" name="Freeform 106"/>
            <p:cNvSpPr>
              <a:spLocks/>
            </p:cNvSpPr>
            <p:nvPr/>
          </p:nvSpPr>
          <p:spPr bwMode="auto">
            <a:xfrm>
              <a:off x="1574" y="1420"/>
              <a:ext cx="2235" cy="370"/>
            </a:xfrm>
            <a:custGeom>
              <a:avLst/>
              <a:gdLst>
                <a:gd name="T0" fmla="*/ 0 w 2235"/>
                <a:gd name="T1" fmla="*/ 35 h 370"/>
                <a:gd name="T2" fmla="*/ 25 w 2235"/>
                <a:gd name="T3" fmla="*/ 35 h 370"/>
                <a:gd name="T4" fmla="*/ 85 w 2235"/>
                <a:gd name="T5" fmla="*/ 35 h 370"/>
                <a:gd name="T6" fmla="*/ 175 w 2235"/>
                <a:gd name="T7" fmla="*/ 35 h 370"/>
                <a:gd name="T8" fmla="*/ 295 w 2235"/>
                <a:gd name="T9" fmla="*/ 30 h 370"/>
                <a:gd name="T10" fmla="*/ 430 w 2235"/>
                <a:gd name="T11" fmla="*/ 30 h 370"/>
                <a:gd name="T12" fmla="*/ 590 w 2235"/>
                <a:gd name="T13" fmla="*/ 25 h 370"/>
                <a:gd name="T14" fmla="*/ 755 w 2235"/>
                <a:gd name="T15" fmla="*/ 25 h 370"/>
                <a:gd name="T16" fmla="*/ 935 w 2235"/>
                <a:gd name="T17" fmla="*/ 20 h 370"/>
                <a:gd name="T18" fmla="*/ 1115 w 2235"/>
                <a:gd name="T19" fmla="*/ 20 h 370"/>
                <a:gd name="T20" fmla="*/ 1300 w 2235"/>
                <a:gd name="T21" fmla="*/ 15 h 370"/>
                <a:gd name="T22" fmla="*/ 1475 w 2235"/>
                <a:gd name="T23" fmla="*/ 10 h 370"/>
                <a:gd name="T24" fmla="*/ 1645 w 2235"/>
                <a:gd name="T25" fmla="*/ 10 h 370"/>
                <a:gd name="T26" fmla="*/ 1805 w 2235"/>
                <a:gd name="T27" fmla="*/ 5 h 370"/>
                <a:gd name="T28" fmla="*/ 1940 w 2235"/>
                <a:gd name="T29" fmla="*/ 5 h 370"/>
                <a:gd name="T30" fmla="*/ 2060 w 2235"/>
                <a:gd name="T31" fmla="*/ 0 h 370"/>
                <a:gd name="T32" fmla="*/ 2150 w 2235"/>
                <a:gd name="T33" fmla="*/ 0 h 370"/>
                <a:gd name="T34" fmla="*/ 2210 w 2235"/>
                <a:gd name="T35" fmla="*/ 0 h 370"/>
                <a:gd name="T36" fmla="*/ 2235 w 2235"/>
                <a:gd name="T37" fmla="*/ 0 h 370"/>
                <a:gd name="T38" fmla="*/ 2235 w 2235"/>
                <a:gd name="T39" fmla="*/ 35 h 370"/>
                <a:gd name="T40" fmla="*/ 2235 w 2235"/>
                <a:gd name="T41" fmla="*/ 80 h 370"/>
                <a:gd name="T42" fmla="*/ 2235 w 2235"/>
                <a:gd name="T43" fmla="*/ 125 h 370"/>
                <a:gd name="T44" fmla="*/ 2235 w 2235"/>
                <a:gd name="T45" fmla="*/ 155 h 370"/>
                <a:gd name="T46" fmla="*/ 2215 w 2235"/>
                <a:gd name="T47" fmla="*/ 160 h 370"/>
                <a:gd name="T48" fmla="*/ 2170 w 2235"/>
                <a:gd name="T49" fmla="*/ 170 h 370"/>
                <a:gd name="T50" fmla="*/ 2100 w 2235"/>
                <a:gd name="T51" fmla="*/ 190 h 370"/>
                <a:gd name="T52" fmla="*/ 2020 w 2235"/>
                <a:gd name="T53" fmla="*/ 205 h 370"/>
                <a:gd name="T54" fmla="*/ 1925 w 2235"/>
                <a:gd name="T55" fmla="*/ 230 h 370"/>
                <a:gd name="T56" fmla="*/ 1825 w 2235"/>
                <a:gd name="T57" fmla="*/ 255 h 370"/>
                <a:gd name="T58" fmla="*/ 1720 w 2235"/>
                <a:gd name="T59" fmla="*/ 275 h 370"/>
                <a:gd name="T60" fmla="*/ 1620 w 2235"/>
                <a:gd name="T61" fmla="*/ 300 h 370"/>
                <a:gd name="T62" fmla="*/ 1530 w 2235"/>
                <a:gd name="T63" fmla="*/ 320 h 370"/>
                <a:gd name="T64" fmla="*/ 1450 w 2235"/>
                <a:gd name="T65" fmla="*/ 340 h 370"/>
                <a:gd name="T66" fmla="*/ 1385 w 2235"/>
                <a:gd name="T67" fmla="*/ 355 h 370"/>
                <a:gd name="T68" fmla="*/ 1345 w 2235"/>
                <a:gd name="T69" fmla="*/ 365 h 370"/>
                <a:gd name="T70" fmla="*/ 1330 w 2235"/>
                <a:gd name="T71" fmla="*/ 370 h 370"/>
                <a:gd name="T72" fmla="*/ 1310 w 2235"/>
                <a:gd name="T73" fmla="*/ 370 h 370"/>
                <a:gd name="T74" fmla="*/ 1270 w 2235"/>
                <a:gd name="T75" fmla="*/ 370 h 370"/>
                <a:gd name="T76" fmla="*/ 1210 w 2235"/>
                <a:gd name="T77" fmla="*/ 370 h 370"/>
                <a:gd name="T78" fmla="*/ 1145 w 2235"/>
                <a:gd name="T79" fmla="*/ 370 h 370"/>
                <a:gd name="T80" fmla="*/ 1080 w 2235"/>
                <a:gd name="T81" fmla="*/ 370 h 370"/>
                <a:gd name="T82" fmla="*/ 1025 w 2235"/>
                <a:gd name="T83" fmla="*/ 370 h 370"/>
                <a:gd name="T84" fmla="*/ 985 w 2235"/>
                <a:gd name="T85" fmla="*/ 370 h 370"/>
                <a:gd name="T86" fmla="*/ 965 w 2235"/>
                <a:gd name="T87" fmla="*/ 370 h 370"/>
                <a:gd name="T88" fmla="*/ 950 w 2235"/>
                <a:gd name="T89" fmla="*/ 365 h 370"/>
                <a:gd name="T90" fmla="*/ 905 w 2235"/>
                <a:gd name="T91" fmla="*/ 360 h 370"/>
                <a:gd name="T92" fmla="*/ 840 w 2235"/>
                <a:gd name="T93" fmla="*/ 345 h 370"/>
                <a:gd name="T94" fmla="*/ 755 w 2235"/>
                <a:gd name="T95" fmla="*/ 330 h 370"/>
                <a:gd name="T96" fmla="*/ 655 w 2235"/>
                <a:gd name="T97" fmla="*/ 315 h 370"/>
                <a:gd name="T98" fmla="*/ 550 w 2235"/>
                <a:gd name="T99" fmla="*/ 300 h 370"/>
                <a:gd name="T100" fmla="*/ 440 w 2235"/>
                <a:gd name="T101" fmla="*/ 280 h 370"/>
                <a:gd name="T102" fmla="*/ 335 w 2235"/>
                <a:gd name="T103" fmla="*/ 260 h 370"/>
                <a:gd name="T104" fmla="*/ 235 w 2235"/>
                <a:gd name="T105" fmla="*/ 245 h 370"/>
                <a:gd name="T106" fmla="*/ 145 w 2235"/>
                <a:gd name="T107" fmla="*/ 230 h 370"/>
                <a:gd name="T108" fmla="*/ 70 w 2235"/>
                <a:gd name="T109" fmla="*/ 215 h 370"/>
                <a:gd name="T110" fmla="*/ 20 w 2235"/>
                <a:gd name="T111" fmla="*/ 210 h 370"/>
                <a:gd name="T112" fmla="*/ 0 w 2235"/>
                <a:gd name="T113" fmla="*/ 205 h 370"/>
                <a:gd name="T114" fmla="*/ 0 w 2235"/>
                <a:gd name="T115" fmla="*/ 170 h 370"/>
                <a:gd name="T116" fmla="*/ 0 w 2235"/>
                <a:gd name="T117" fmla="*/ 120 h 370"/>
                <a:gd name="T118" fmla="*/ 0 w 2235"/>
                <a:gd name="T119" fmla="*/ 75 h 370"/>
                <a:gd name="T120" fmla="*/ 0 w 2235"/>
                <a:gd name="T121" fmla="*/ 35 h 37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35"/>
                <a:gd name="T184" fmla="*/ 0 h 370"/>
                <a:gd name="T185" fmla="*/ 2235 w 2235"/>
                <a:gd name="T186" fmla="*/ 370 h 37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35" h="370">
                  <a:moveTo>
                    <a:pt x="0" y="35"/>
                  </a:moveTo>
                  <a:lnTo>
                    <a:pt x="25" y="35"/>
                  </a:lnTo>
                  <a:lnTo>
                    <a:pt x="85" y="35"/>
                  </a:lnTo>
                  <a:lnTo>
                    <a:pt x="175" y="35"/>
                  </a:lnTo>
                  <a:lnTo>
                    <a:pt x="295" y="30"/>
                  </a:lnTo>
                  <a:lnTo>
                    <a:pt x="430" y="30"/>
                  </a:lnTo>
                  <a:lnTo>
                    <a:pt x="590" y="25"/>
                  </a:lnTo>
                  <a:lnTo>
                    <a:pt x="755" y="25"/>
                  </a:lnTo>
                  <a:lnTo>
                    <a:pt x="935" y="20"/>
                  </a:lnTo>
                  <a:lnTo>
                    <a:pt x="1115" y="20"/>
                  </a:lnTo>
                  <a:lnTo>
                    <a:pt x="1300" y="15"/>
                  </a:lnTo>
                  <a:lnTo>
                    <a:pt x="1475" y="10"/>
                  </a:lnTo>
                  <a:lnTo>
                    <a:pt x="1645" y="10"/>
                  </a:lnTo>
                  <a:lnTo>
                    <a:pt x="1805" y="5"/>
                  </a:lnTo>
                  <a:lnTo>
                    <a:pt x="1940" y="5"/>
                  </a:lnTo>
                  <a:lnTo>
                    <a:pt x="2060" y="0"/>
                  </a:lnTo>
                  <a:lnTo>
                    <a:pt x="2150" y="0"/>
                  </a:lnTo>
                  <a:lnTo>
                    <a:pt x="2210" y="0"/>
                  </a:lnTo>
                  <a:lnTo>
                    <a:pt x="2235" y="0"/>
                  </a:lnTo>
                  <a:lnTo>
                    <a:pt x="2235" y="35"/>
                  </a:lnTo>
                  <a:lnTo>
                    <a:pt x="2235" y="80"/>
                  </a:lnTo>
                  <a:lnTo>
                    <a:pt x="2235" y="125"/>
                  </a:lnTo>
                  <a:lnTo>
                    <a:pt x="2235" y="155"/>
                  </a:lnTo>
                  <a:lnTo>
                    <a:pt x="2215" y="160"/>
                  </a:lnTo>
                  <a:lnTo>
                    <a:pt x="2170" y="170"/>
                  </a:lnTo>
                  <a:lnTo>
                    <a:pt x="2100" y="190"/>
                  </a:lnTo>
                  <a:lnTo>
                    <a:pt x="2020" y="205"/>
                  </a:lnTo>
                  <a:lnTo>
                    <a:pt x="1925" y="230"/>
                  </a:lnTo>
                  <a:lnTo>
                    <a:pt x="1825" y="255"/>
                  </a:lnTo>
                  <a:lnTo>
                    <a:pt x="1720" y="275"/>
                  </a:lnTo>
                  <a:lnTo>
                    <a:pt x="1620" y="300"/>
                  </a:lnTo>
                  <a:lnTo>
                    <a:pt x="1530" y="320"/>
                  </a:lnTo>
                  <a:lnTo>
                    <a:pt x="1450" y="340"/>
                  </a:lnTo>
                  <a:lnTo>
                    <a:pt x="1385" y="355"/>
                  </a:lnTo>
                  <a:lnTo>
                    <a:pt x="1345" y="365"/>
                  </a:lnTo>
                  <a:lnTo>
                    <a:pt x="1330" y="370"/>
                  </a:lnTo>
                  <a:lnTo>
                    <a:pt x="1310" y="370"/>
                  </a:lnTo>
                  <a:lnTo>
                    <a:pt x="1270" y="370"/>
                  </a:lnTo>
                  <a:lnTo>
                    <a:pt x="1210" y="370"/>
                  </a:lnTo>
                  <a:lnTo>
                    <a:pt x="1145" y="370"/>
                  </a:lnTo>
                  <a:lnTo>
                    <a:pt x="1080" y="370"/>
                  </a:lnTo>
                  <a:lnTo>
                    <a:pt x="1025" y="370"/>
                  </a:lnTo>
                  <a:lnTo>
                    <a:pt x="985" y="370"/>
                  </a:lnTo>
                  <a:lnTo>
                    <a:pt x="965" y="370"/>
                  </a:lnTo>
                  <a:lnTo>
                    <a:pt x="950" y="365"/>
                  </a:lnTo>
                  <a:lnTo>
                    <a:pt x="905" y="360"/>
                  </a:lnTo>
                  <a:lnTo>
                    <a:pt x="840" y="345"/>
                  </a:lnTo>
                  <a:lnTo>
                    <a:pt x="755" y="330"/>
                  </a:lnTo>
                  <a:lnTo>
                    <a:pt x="655" y="315"/>
                  </a:lnTo>
                  <a:lnTo>
                    <a:pt x="550" y="300"/>
                  </a:lnTo>
                  <a:lnTo>
                    <a:pt x="440" y="280"/>
                  </a:lnTo>
                  <a:lnTo>
                    <a:pt x="335" y="260"/>
                  </a:lnTo>
                  <a:lnTo>
                    <a:pt x="235" y="245"/>
                  </a:lnTo>
                  <a:lnTo>
                    <a:pt x="145" y="230"/>
                  </a:lnTo>
                  <a:lnTo>
                    <a:pt x="70" y="215"/>
                  </a:lnTo>
                  <a:lnTo>
                    <a:pt x="20" y="210"/>
                  </a:lnTo>
                  <a:lnTo>
                    <a:pt x="0" y="205"/>
                  </a:lnTo>
                  <a:lnTo>
                    <a:pt x="0" y="170"/>
                  </a:lnTo>
                  <a:lnTo>
                    <a:pt x="0" y="120"/>
                  </a:lnTo>
                  <a:lnTo>
                    <a:pt x="0" y="7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AEC2CB"/>
            </a:solidFill>
            <a:ln w="0">
              <a:solidFill>
                <a:srgbClr val="AEC2C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27" name="Freeform 107"/>
            <p:cNvSpPr>
              <a:spLocks/>
            </p:cNvSpPr>
            <p:nvPr/>
          </p:nvSpPr>
          <p:spPr bwMode="auto">
            <a:xfrm>
              <a:off x="2349" y="1830"/>
              <a:ext cx="215" cy="3810"/>
            </a:xfrm>
            <a:custGeom>
              <a:avLst/>
              <a:gdLst>
                <a:gd name="T0" fmla="*/ 160 w 215"/>
                <a:gd name="T1" fmla="*/ 0 h 3810"/>
                <a:gd name="T2" fmla="*/ 185 w 215"/>
                <a:gd name="T3" fmla="*/ 5 h 3810"/>
                <a:gd name="T4" fmla="*/ 190 w 215"/>
                <a:gd name="T5" fmla="*/ 5 h 3810"/>
                <a:gd name="T6" fmla="*/ 190 w 215"/>
                <a:gd name="T7" fmla="*/ 5 h 3810"/>
                <a:gd name="T8" fmla="*/ 215 w 215"/>
                <a:gd name="T9" fmla="*/ 5 h 3810"/>
                <a:gd name="T10" fmla="*/ 85 w 215"/>
                <a:gd name="T11" fmla="*/ 3810 h 3810"/>
                <a:gd name="T12" fmla="*/ 50 w 215"/>
                <a:gd name="T13" fmla="*/ 3790 h 3810"/>
                <a:gd name="T14" fmla="*/ 20 w 215"/>
                <a:gd name="T15" fmla="*/ 3765 h 3810"/>
                <a:gd name="T16" fmla="*/ 0 w 215"/>
                <a:gd name="T17" fmla="*/ 3755 h 3810"/>
                <a:gd name="T18" fmla="*/ 0 w 215"/>
                <a:gd name="T19" fmla="*/ 3735 h 3810"/>
                <a:gd name="T20" fmla="*/ 5 w 215"/>
                <a:gd name="T21" fmla="*/ 3680 h 3810"/>
                <a:gd name="T22" fmla="*/ 5 w 215"/>
                <a:gd name="T23" fmla="*/ 3595 h 3810"/>
                <a:gd name="T24" fmla="*/ 10 w 215"/>
                <a:gd name="T25" fmla="*/ 3485 h 3810"/>
                <a:gd name="T26" fmla="*/ 20 w 215"/>
                <a:gd name="T27" fmla="*/ 3350 h 3810"/>
                <a:gd name="T28" fmla="*/ 25 w 215"/>
                <a:gd name="T29" fmla="*/ 3190 h 3810"/>
                <a:gd name="T30" fmla="*/ 30 w 215"/>
                <a:gd name="T31" fmla="*/ 3015 h 3810"/>
                <a:gd name="T32" fmla="*/ 40 w 215"/>
                <a:gd name="T33" fmla="*/ 2825 h 3810"/>
                <a:gd name="T34" fmla="*/ 50 w 215"/>
                <a:gd name="T35" fmla="*/ 2620 h 3810"/>
                <a:gd name="T36" fmla="*/ 60 w 215"/>
                <a:gd name="T37" fmla="*/ 2405 h 3810"/>
                <a:gd name="T38" fmla="*/ 70 w 215"/>
                <a:gd name="T39" fmla="*/ 2180 h 3810"/>
                <a:gd name="T40" fmla="*/ 80 w 215"/>
                <a:gd name="T41" fmla="*/ 1955 h 3810"/>
                <a:gd name="T42" fmla="*/ 85 w 215"/>
                <a:gd name="T43" fmla="*/ 1730 h 3810"/>
                <a:gd name="T44" fmla="*/ 95 w 215"/>
                <a:gd name="T45" fmla="*/ 1505 h 3810"/>
                <a:gd name="T46" fmla="*/ 105 w 215"/>
                <a:gd name="T47" fmla="*/ 1285 h 3810"/>
                <a:gd name="T48" fmla="*/ 115 w 215"/>
                <a:gd name="T49" fmla="*/ 1070 h 3810"/>
                <a:gd name="T50" fmla="*/ 125 w 215"/>
                <a:gd name="T51" fmla="*/ 870 h 3810"/>
                <a:gd name="T52" fmla="*/ 135 w 215"/>
                <a:gd name="T53" fmla="*/ 680 h 3810"/>
                <a:gd name="T54" fmla="*/ 140 w 215"/>
                <a:gd name="T55" fmla="*/ 510 h 3810"/>
                <a:gd name="T56" fmla="*/ 145 w 215"/>
                <a:gd name="T57" fmla="*/ 355 h 3810"/>
                <a:gd name="T58" fmla="*/ 150 w 215"/>
                <a:gd name="T59" fmla="*/ 225 h 3810"/>
                <a:gd name="T60" fmla="*/ 155 w 215"/>
                <a:gd name="T61" fmla="*/ 120 h 3810"/>
                <a:gd name="T62" fmla="*/ 160 w 215"/>
                <a:gd name="T63" fmla="*/ 45 h 3810"/>
                <a:gd name="T64" fmla="*/ 160 w 215"/>
                <a:gd name="T65" fmla="*/ 0 h 38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3810"/>
                <a:gd name="T101" fmla="*/ 215 w 215"/>
                <a:gd name="T102" fmla="*/ 3810 h 38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3810">
                  <a:moveTo>
                    <a:pt x="160" y="0"/>
                  </a:moveTo>
                  <a:lnTo>
                    <a:pt x="185" y="5"/>
                  </a:lnTo>
                  <a:lnTo>
                    <a:pt x="190" y="5"/>
                  </a:lnTo>
                  <a:lnTo>
                    <a:pt x="215" y="5"/>
                  </a:lnTo>
                  <a:lnTo>
                    <a:pt x="85" y="3810"/>
                  </a:lnTo>
                  <a:lnTo>
                    <a:pt x="50" y="3790"/>
                  </a:lnTo>
                  <a:lnTo>
                    <a:pt x="20" y="3765"/>
                  </a:lnTo>
                  <a:lnTo>
                    <a:pt x="0" y="3755"/>
                  </a:lnTo>
                  <a:lnTo>
                    <a:pt x="0" y="3735"/>
                  </a:lnTo>
                  <a:lnTo>
                    <a:pt x="5" y="3680"/>
                  </a:lnTo>
                  <a:lnTo>
                    <a:pt x="5" y="3595"/>
                  </a:lnTo>
                  <a:lnTo>
                    <a:pt x="10" y="3485"/>
                  </a:lnTo>
                  <a:lnTo>
                    <a:pt x="20" y="3350"/>
                  </a:lnTo>
                  <a:lnTo>
                    <a:pt x="25" y="3190"/>
                  </a:lnTo>
                  <a:lnTo>
                    <a:pt x="30" y="3015"/>
                  </a:lnTo>
                  <a:lnTo>
                    <a:pt x="40" y="2825"/>
                  </a:lnTo>
                  <a:lnTo>
                    <a:pt x="50" y="2620"/>
                  </a:lnTo>
                  <a:lnTo>
                    <a:pt x="60" y="2405"/>
                  </a:lnTo>
                  <a:lnTo>
                    <a:pt x="70" y="2180"/>
                  </a:lnTo>
                  <a:lnTo>
                    <a:pt x="80" y="1955"/>
                  </a:lnTo>
                  <a:lnTo>
                    <a:pt x="85" y="1730"/>
                  </a:lnTo>
                  <a:lnTo>
                    <a:pt x="95" y="1505"/>
                  </a:lnTo>
                  <a:lnTo>
                    <a:pt x="105" y="1285"/>
                  </a:lnTo>
                  <a:lnTo>
                    <a:pt x="115" y="1070"/>
                  </a:lnTo>
                  <a:lnTo>
                    <a:pt x="125" y="870"/>
                  </a:lnTo>
                  <a:lnTo>
                    <a:pt x="135" y="680"/>
                  </a:lnTo>
                  <a:lnTo>
                    <a:pt x="140" y="510"/>
                  </a:lnTo>
                  <a:lnTo>
                    <a:pt x="145" y="355"/>
                  </a:lnTo>
                  <a:lnTo>
                    <a:pt x="150" y="225"/>
                  </a:lnTo>
                  <a:lnTo>
                    <a:pt x="155" y="120"/>
                  </a:lnTo>
                  <a:lnTo>
                    <a:pt x="160" y="45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0F5F7"/>
            </a:solidFill>
            <a:ln w="0">
              <a:solidFill>
                <a:srgbClr val="F0F5F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28" name="Freeform 108"/>
            <p:cNvSpPr>
              <a:spLocks/>
            </p:cNvSpPr>
            <p:nvPr/>
          </p:nvSpPr>
          <p:spPr bwMode="auto">
            <a:xfrm>
              <a:off x="1999" y="5605"/>
              <a:ext cx="1895" cy="495"/>
            </a:xfrm>
            <a:custGeom>
              <a:avLst/>
              <a:gdLst>
                <a:gd name="T0" fmla="*/ 440 w 1895"/>
                <a:gd name="T1" fmla="*/ 100 h 495"/>
                <a:gd name="T2" fmla="*/ 445 w 1895"/>
                <a:gd name="T3" fmla="*/ 100 h 495"/>
                <a:gd name="T4" fmla="*/ 450 w 1895"/>
                <a:gd name="T5" fmla="*/ 100 h 495"/>
                <a:gd name="T6" fmla="*/ 455 w 1895"/>
                <a:gd name="T7" fmla="*/ 100 h 495"/>
                <a:gd name="T8" fmla="*/ 935 w 1895"/>
                <a:gd name="T9" fmla="*/ 70 h 495"/>
                <a:gd name="T10" fmla="*/ 955 w 1895"/>
                <a:gd name="T11" fmla="*/ 60 h 495"/>
                <a:gd name="T12" fmla="*/ 955 w 1895"/>
                <a:gd name="T13" fmla="*/ 10 h 495"/>
                <a:gd name="T14" fmla="*/ 1030 w 1895"/>
                <a:gd name="T15" fmla="*/ 10 h 495"/>
                <a:gd name="T16" fmla="*/ 1145 w 1895"/>
                <a:gd name="T17" fmla="*/ 5 h 495"/>
                <a:gd name="T18" fmla="*/ 1235 w 1895"/>
                <a:gd name="T19" fmla="*/ 0 h 495"/>
                <a:gd name="T20" fmla="*/ 1270 w 1895"/>
                <a:gd name="T21" fmla="*/ 5 h 495"/>
                <a:gd name="T22" fmla="*/ 1350 w 1895"/>
                <a:gd name="T23" fmla="*/ 55 h 495"/>
                <a:gd name="T24" fmla="*/ 1485 w 1895"/>
                <a:gd name="T25" fmla="*/ 140 h 495"/>
                <a:gd name="T26" fmla="*/ 1640 w 1895"/>
                <a:gd name="T27" fmla="*/ 235 h 495"/>
                <a:gd name="T28" fmla="*/ 1785 w 1895"/>
                <a:gd name="T29" fmla="*/ 325 h 495"/>
                <a:gd name="T30" fmla="*/ 1895 w 1895"/>
                <a:gd name="T31" fmla="*/ 395 h 495"/>
                <a:gd name="T32" fmla="*/ 1730 w 1895"/>
                <a:gd name="T33" fmla="*/ 410 h 495"/>
                <a:gd name="T34" fmla="*/ 1495 w 1895"/>
                <a:gd name="T35" fmla="*/ 425 h 495"/>
                <a:gd name="T36" fmla="*/ 1235 w 1895"/>
                <a:gd name="T37" fmla="*/ 445 h 495"/>
                <a:gd name="T38" fmla="*/ 985 w 1895"/>
                <a:gd name="T39" fmla="*/ 465 h 495"/>
                <a:gd name="T40" fmla="*/ 780 w 1895"/>
                <a:gd name="T41" fmla="*/ 480 h 495"/>
                <a:gd name="T42" fmla="*/ 655 w 1895"/>
                <a:gd name="T43" fmla="*/ 490 h 495"/>
                <a:gd name="T44" fmla="*/ 625 w 1895"/>
                <a:gd name="T45" fmla="*/ 485 h 495"/>
                <a:gd name="T46" fmla="*/ 550 w 1895"/>
                <a:gd name="T47" fmla="*/ 435 h 495"/>
                <a:gd name="T48" fmla="*/ 430 w 1895"/>
                <a:gd name="T49" fmla="*/ 360 h 495"/>
                <a:gd name="T50" fmla="*/ 285 w 1895"/>
                <a:gd name="T51" fmla="*/ 265 h 495"/>
                <a:gd name="T52" fmla="*/ 145 w 1895"/>
                <a:gd name="T53" fmla="*/ 175 h 495"/>
                <a:gd name="T54" fmla="*/ 35 w 1895"/>
                <a:gd name="T55" fmla="*/ 105 h 495"/>
                <a:gd name="T56" fmla="*/ 50 w 1895"/>
                <a:gd name="T57" fmla="*/ 80 h 495"/>
                <a:gd name="T58" fmla="*/ 185 w 1895"/>
                <a:gd name="T59" fmla="*/ 70 h 495"/>
                <a:gd name="T60" fmla="*/ 310 w 1895"/>
                <a:gd name="T61" fmla="*/ 60 h 495"/>
                <a:gd name="T62" fmla="*/ 365 w 1895"/>
                <a:gd name="T63" fmla="*/ 55 h 495"/>
                <a:gd name="T64" fmla="*/ 375 w 1895"/>
                <a:gd name="T65" fmla="*/ 50 h 4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95"/>
                <a:gd name="T100" fmla="*/ 0 h 495"/>
                <a:gd name="T101" fmla="*/ 1895 w 1895"/>
                <a:gd name="T102" fmla="*/ 495 h 4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95" h="495">
                  <a:moveTo>
                    <a:pt x="440" y="95"/>
                  </a:moveTo>
                  <a:lnTo>
                    <a:pt x="440" y="100"/>
                  </a:lnTo>
                  <a:lnTo>
                    <a:pt x="445" y="100"/>
                  </a:lnTo>
                  <a:lnTo>
                    <a:pt x="450" y="100"/>
                  </a:lnTo>
                  <a:lnTo>
                    <a:pt x="455" y="100"/>
                  </a:lnTo>
                  <a:lnTo>
                    <a:pt x="935" y="70"/>
                  </a:lnTo>
                  <a:lnTo>
                    <a:pt x="945" y="70"/>
                  </a:lnTo>
                  <a:lnTo>
                    <a:pt x="955" y="60"/>
                  </a:lnTo>
                  <a:lnTo>
                    <a:pt x="955" y="50"/>
                  </a:lnTo>
                  <a:lnTo>
                    <a:pt x="955" y="10"/>
                  </a:lnTo>
                  <a:lnTo>
                    <a:pt x="985" y="10"/>
                  </a:lnTo>
                  <a:lnTo>
                    <a:pt x="1030" y="10"/>
                  </a:lnTo>
                  <a:lnTo>
                    <a:pt x="1090" y="5"/>
                  </a:lnTo>
                  <a:lnTo>
                    <a:pt x="1145" y="5"/>
                  </a:lnTo>
                  <a:lnTo>
                    <a:pt x="1200" y="0"/>
                  </a:lnTo>
                  <a:lnTo>
                    <a:pt x="1235" y="0"/>
                  </a:lnTo>
                  <a:lnTo>
                    <a:pt x="1255" y="0"/>
                  </a:lnTo>
                  <a:lnTo>
                    <a:pt x="1270" y="5"/>
                  </a:lnTo>
                  <a:lnTo>
                    <a:pt x="1300" y="25"/>
                  </a:lnTo>
                  <a:lnTo>
                    <a:pt x="1350" y="55"/>
                  </a:lnTo>
                  <a:lnTo>
                    <a:pt x="1415" y="95"/>
                  </a:lnTo>
                  <a:lnTo>
                    <a:pt x="1485" y="140"/>
                  </a:lnTo>
                  <a:lnTo>
                    <a:pt x="1560" y="185"/>
                  </a:lnTo>
                  <a:lnTo>
                    <a:pt x="1640" y="235"/>
                  </a:lnTo>
                  <a:lnTo>
                    <a:pt x="1715" y="280"/>
                  </a:lnTo>
                  <a:lnTo>
                    <a:pt x="1785" y="325"/>
                  </a:lnTo>
                  <a:lnTo>
                    <a:pt x="1845" y="365"/>
                  </a:lnTo>
                  <a:lnTo>
                    <a:pt x="1895" y="395"/>
                  </a:lnTo>
                  <a:lnTo>
                    <a:pt x="1820" y="400"/>
                  </a:lnTo>
                  <a:lnTo>
                    <a:pt x="1730" y="410"/>
                  </a:lnTo>
                  <a:lnTo>
                    <a:pt x="1615" y="415"/>
                  </a:lnTo>
                  <a:lnTo>
                    <a:pt x="1495" y="425"/>
                  </a:lnTo>
                  <a:lnTo>
                    <a:pt x="1365" y="435"/>
                  </a:lnTo>
                  <a:lnTo>
                    <a:pt x="1235" y="445"/>
                  </a:lnTo>
                  <a:lnTo>
                    <a:pt x="1105" y="455"/>
                  </a:lnTo>
                  <a:lnTo>
                    <a:pt x="985" y="465"/>
                  </a:lnTo>
                  <a:lnTo>
                    <a:pt x="875" y="475"/>
                  </a:lnTo>
                  <a:lnTo>
                    <a:pt x="780" y="480"/>
                  </a:lnTo>
                  <a:lnTo>
                    <a:pt x="705" y="490"/>
                  </a:lnTo>
                  <a:lnTo>
                    <a:pt x="655" y="490"/>
                  </a:lnTo>
                  <a:lnTo>
                    <a:pt x="635" y="495"/>
                  </a:lnTo>
                  <a:lnTo>
                    <a:pt x="625" y="485"/>
                  </a:lnTo>
                  <a:lnTo>
                    <a:pt x="595" y="465"/>
                  </a:lnTo>
                  <a:lnTo>
                    <a:pt x="550" y="435"/>
                  </a:lnTo>
                  <a:lnTo>
                    <a:pt x="495" y="400"/>
                  </a:lnTo>
                  <a:lnTo>
                    <a:pt x="430" y="360"/>
                  </a:lnTo>
                  <a:lnTo>
                    <a:pt x="360" y="315"/>
                  </a:lnTo>
                  <a:lnTo>
                    <a:pt x="285" y="265"/>
                  </a:lnTo>
                  <a:lnTo>
                    <a:pt x="215" y="220"/>
                  </a:lnTo>
                  <a:lnTo>
                    <a:pt x="145" y="175"/>
                  </a:lnTo>
                  <a:lnTo>
                    <a:pt x="85" y="140"/>
                  </a:lnTo>
                  <a:lnTo>
                    <a:pt x="35" y="105"/>
                  </a:lnTo>
                  <a:lnTo>
                    <a:pt x="0" y="85"/>
                  </a:lnTo>
                  <a:lnTo>
                    <a:pt x="50" y="80"/>
                  </a:lnTo>
                  <a:lnTo>
                    <a:pt x="115" y="75"/>
                  </a:lnTo>
                  <a:lnTo>
                    <a:pt x="185" y="70"/>
                  </a:lnTo>
                  <a:lnTo>
                    <a:pt x="250" y="65"/>
                  </a:lnTo>
                  <a:lnTo>
                    <a:pt x="310" y="60"/>
                  </a:lnTo>
                  <a:lnTo>
                    <a:pt x="350" y="60"/>
                  </a:lnTo>
                  <a:lnTo>
                    <a:pt x="365" y="55"/>
                  </a:lnTo>
                  <a:lnTo>
                    <a:pt x="370" y="55"/>
                  </a:lnTo>
                  <a:lnTo>
                    <a:pt x="375" y="50"/>
                  </a:lnTo>
                  <a:lnTo>
                    <a:pt x="440" y="95"/>
                  </a:lnTo>
                  <a:close/>
                </a:path>
              </a:pathLst>
            </a:custGeom>
            <a:solidFill>
              <a:srgbClr val="1C4A47"/>
            </a:solidFill>
            <a:ln w="0">
              <a:solidFill>
                <a:srgbClr val="1C4A4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29" name="Freeform 109"/>
            <p:cNvSpPr>
              <a:spLocks/>
            </p:cNvSpPr>
            <p:nvPr/>
          </p:nvSpPr>
          <p:spPr bwMode="auto">
            <a:xfrm>
              <a:off x="1964" y="5720"/>
              <a:ext cx="645" cy="830"/>
            </a:xfrm>
            <a:custGeom>
              <a:avLst/>
              <a:gdLst>
                <a:gd name="T0" fmla="*/ 5 w 645"/>
                <a:gd name="T1" fmla="*/ 0 h 830"/>
                <a:gd name="T2" fmla="*/ 645 w 645"/>
                <a:gd name="T3" fmla="*/ 415 h 830"/>
                <a:gd name="T4" fmla="*/ 635 w 645"/>
                <a:gd name="T5" fmla="*/ 830 h 830"/>
                <a:gd name="T6" fmla="*/ 595 w 645"/>
                <a:gd name="T7" fmla="*/ 800 h 830"/>
                <a:gd name="T8" fmla="*/ 540 w 645"/>
                <a:gd name="T9" fmla="*/ 765 h 830"/>
                <a:gd name="T10" fmla="*/ 470 w 645"/>
                <a:gd name="T11" fmla="*/ 720 h 830"/>
                <a:gd name="T12" fmla="*/ 395 w 645"/>
                <a:gd name="T13" fmla="*/ 675 h 830"/>
                <a:gd name="T14" fmla="*/ 320 w 645"/>
                <a:gd name="T15" fmla="*/ 625 h 830"/>
                <a:gd name="T16" fmla="*/ 240 w 645"/>
                <a:gd name="T17" fmla="*/ 575 h 830"/>
                <a:gd name="T18" fmla="*/ 170 w 645"/>
                <a:gd name="T19" fmla="*/ 525 h 830"/>
                <a:gd name="T20" fmla="*/ 105 w 645"/>
                <a:gd name="T21" fmla="*/ 485 h 830"/>
                <a:gd name="T22" fmla="*/ 50 w 645"/>
                <a:gd name="T23" fmla="*/ 450 h 830"/>
                <a:gd name="T24" fmla="*/ 15 w 645"/>
                <a:gd name="T25" fmla="*/ 430 h 830"/>
                <a:gd name="T26" fmla="*/ 0 w 645"/>
                <a:gd name="T27" fmla="*/ 420 h 830"/>
                <a:gd name="T28" fmla="*/ 0 w 645"/>
                <a:gd name="T29" fmla="*/ 395 h 830"/>
                <a:gd name="T30" fmla="*/ 0 w 645"/>
                <a:gd name="T31" fmla="*/ 345 h 830"/>
                <a:gd name="T32" fmla="*/ 0 w 645"/>
                <a:gd name="T33" fmla="*/ 280 h 830"/>
                <a:gd name="T34" fmla="*/ 5 w 645"/>
                <a:gd name="T35" fmla="*/ 205 h 830"/>
                <a:gd name="T36" fmla="*/ 5 w 645"/>
                <a:gd name="T37" fmla="*/ 125 h 830"/>
                <a:gd name="T38" fmla="*/ 5 w 645"/>
                <a:gd name="T39" fmla="*/ 55 h 830"/>
                <a:gd name="T40" fmla="*/ 5 w 645"/>
                <a:gd name="T41" fmla="*/ 0 h 8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5"/>
                <a:gd name="T64" fmla="*/ 0 h 830"/>
                <a:gd name="T65" fmla="*/ 645 w 645"/>
                <a:gd name="T66" fmla="*/ 830 h 83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5" h="830">
                  <a:moveTo>
                    <a:pt x="5" y="0"/>
                  </a:moveTo>
                  <a:lnTo>
                    <a:pt x="645" y="415"/>
                  </a:lnTo>
                  <a:lnTo>
                    <a:pt x="635" y="830"/>
                  </a:lnTo>
                  <a:lnTo>
                    <a:pt x="595" y="800"/>
                  </a:lnTo>
                  <a:lnTo>
                    <a:pt x="540" y="765"/>
                  </a:lnTo>
                  <a:lnTo>
                    <a:pt x="470" y="720"/>
                  </a:lnTo>
                  <a:lnTo>
                    <a:pt x="395" y="675"/>
                  </a:lnTo>
                  <a:lnTo>
                    <a:pt x="320" y="625"/>
                  </a:lnTo>
                  <a:lnTo>
                    <a:pt x="240" y="575"/>
                  </a:lnTo>
                  <a:lnTo>
                    <a:pt x="170" y="525"/>
                  </a:lnTo>
                  <a:lnTo>
                    <a:pt x="105" y="485"/>
                  </a:lnTo>
                  <a:lnTo>
                    <a:pt x="50" y="450"/>
                  </a:lnTo>
                  <a:lnTo>
                    <a:pt x="15" y="430"/>
                  </a:lnTo>
                  <a:lnTo>
                    <a:pt x="0" y="420"/>
                  </a:lnTo>
                  <a:lnTo>
                    <a:pt x="0" y="395"/>
                  </a:lnTo>
                  <a:lnTo>
                    <a:pt x="0" y="345"/>
                  </a:lnTo>
                  <a:lnTo>
                    <a:pt x="0" y="280"/>
                  </a:lnTo>
                  <a:lnTo>
                    <a:pt x="5" y="205"/>
                  </a:lnTo>
                  <a:lnTo>
                    <a:pt x="5" y="125"/>
                  </a:lnTo>
                  <a:lnTo>
                    <a:pt x="5" y="5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C4A47"/>
            </a:solidFill>
            <a:ln w="0">
              <a:solidFill>
                <a:srgbClr val="1C4A4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30" name="Freeform 110"/>
            <p:cNvSpPr>
              <a:spLocks/>
            </p:cNvSpPr>
            <p:nvPr/>
          </p:nvSpPr>
          <p:spPr bwMode="auto">
            <a:xfrm>
              <a:off x="2644" y="6040"/>
              <a:ext cx="1305" cy="525"/>
            </a:xfrm>
            <a:custGeom>
              <a:avLst/>
              <a:gdLst>
                <a:gd name="T0" fmla="*/ 0 w 1305"/>
                <a:gd name="T1" fmla="*/ 525 h 525"/>
                <a:gd name="T2" fmla="*/ 10 w 1305"/>
                <a:gd name="T3" fmla="*/ 100 h 525"/>
                <a:gd name="T4" fmla="*/ 1300 w 1305"/>
                <a:gd name="T5" fmla="*/ 0 h 525"/>
                <a:gd name="T6" fmla="*/ 1300 w 1305"/>
                <a:gd name="T7" fmla="*/ 40 h 525"/>
                <a:gd name="T8" fmla="*/ 1300 w 1305"/>
                <a:gd name="T9" fmla="*/ 100 h 525"/>
                <a:gd name="T10" fmla="*/ 1300 w 1305"/>
                <a:gd name="T11" fmla="*/ 170 h 525"/>
                <a:gd name="T12" fmla="*/ 1300 w 1305"/>
                <a:gd name="T13" fmla="*/ 240 h 525"/>
                <a:gd name="T14" fmla="*/ 1305 w 1305"/>
                <a:gd name="T15" fmla="*/ 305 h 525"/>
                <a:gd name="T16" fmla="*/ 1305 w 1305"/>
                <a:gd name="T17" fmla="*/ 360 h 525"/>
                <a:gd name="T18" fmla="*/ 1305 w 1305"/>
                <a:gd name="T19" fmla="*/ 385 h 525"/>
                <a:gd name="T20" fmla="*/ 1280 w 1305"/>
                <a:gd name="T21" fmla="*/ 390 h 525"/>
                <a:gd name="T22" fmla="*/ 1230 w 1305"/>
                <a:gd name="T23" fmla="*/ 395 h 525"/>
                <a:gd name="T24" fmla="*/ 1155 w 1305"/>
                <a:gd name="T25" fmla="*/ 405 h 525"/>
                <a:gd name="T26" fmla="*/ 1055 w 1305"/>
                <a:gd name="T27" fmla="*/ 415 h 525"/>
                <a:gd name="T28" fmla="*/ 945 w 1305"/>
                <a:gd name="T29" fmla="*/ 425 h 525"/>
                <a:gd name="T30" fmla="*/ 825 w 1305"/>
                <a:gd name="T31" fmla="*/ 435 h 525"/>
                <a:gd name="T32" fmla="*/ 695 w 1305"/>
                <a:gd name="T33" fmla="*/ 450 h 525"/>
                <a:gd name="T34" fmla="*/ 565 w 1305"/>
                <a:gd name="T35" fmla="*/ 465 h 525"/>
                <a:gd name="T36" fmla="*/ 440 w 1305"/>
                <a:gd name="T37" fmla="*/ 475 h 525"/>
                <a:gd name="T38" fmla="*/ 320 w 1305"/>
                <a:gd name="T39" fmla="*/ 490 h 525"/>
                <a:gd name="T40" fmla="*/ 210 w 1305"/>
                <a:gd name="T41" fmla="*/ 500 h 525"/>
                <a:gd name="T42" fmla="*/ 120 w 1305"/>
                <a:gd name="T43" fmla="*/ 510 h 525"/>
                <a:gd name="T44" fmla="*/ 50 w 1305"/>
                <a:gd name="T45" fmla="*/ 520 h 525"/>
                <a:gd name="T46" fmla="*/ 0 w 1305"/>
                <a:gd name="T47" fmla="*/ 525 h 5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05"/>
                <a:gd name="T73" fmla="*/ 0 h 525"/>
                <a:gd name="T74" fmla="*/ 1305 w 1305"/>
                <a:gd name="T75" fmla="*/ 525 h 5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05" h="525">
                  <a:moveTo>
                    <a:pt x="0" y="525"/>
                  </a:moveTo>
                  <a:lnTo>
                    <a:pt x="10" y="100"/>
                  </a:lnTo>
                  <a:lnTo>
                    <a:pt x="1300" y="0"/>
                  </a:lnTo>
                  <a:lnTo>
                    <a:pt x="1300" y="40"/>
                  </a:lnTo>
                  <a:lnTo>
                    <a:pt x="1300" y="100"/>
                  </a:lnTo>
                  <a:lnTo>
                    <a:pt x="1300" y="170"/>
                  </a:lnTo>
                  <a:lnTo>
                    <a:pt x="1300" y="240"/>
                  </a:lnTo>
                  <a:lnTo>
                    <a:pt x="1305" y="305"/>
                  </a:lnTo>
                  <a:lnTo>
                    <a:pt x="1305" y="360"/>
                  </a:lnTo>
                  <a:lnTo>
                    <a:pt x="1305" y="385"/>
                  </a:lnTo>
                  <a:lnTo>
                    <a:pt x="1280" y="390"/>
                  </a:lnTo>
                  <a:lnTo>
                    <a:pt x="1230" y="395"/>
                  </a:lnTo>
                  <a:lnTo>
                    <a:pt x="1155" y="405"/>
                  </a:lnTo>
                  <a:lnTo>
                    <a:pt x="1055" y="415"/>
                  </a:lnTo>
                  <a:lnTo>
                    <a:pt x="945" y="425"/>
                  </a:lnTo>
                  <a:lnTo>
                    <a:pt x="825" y="435"/>
                  </a:lnTo>
                  <a:lnTo>
                    <a:pt x="695" y="450"/>
                  </a:lnTo>
                  <a:lnTo>
                    <a:pt x="565" y="465"/>
                  </a:lnTo>
                  <a:lnTo>
                    <a:pt x="440" y="475"/>
                  </a:lnTo>
                  <a:lnTo>
                    <a:pt x="320" y="490"/>
                  </a:lnTo>
                  <a:lnTo>
                    <a:pt x="210" y="500"/>
                  </a:lnTo>
                  <a:lnTo>
                    <a:pt x="120" y="510"/>
                  </a:lnTo>
                  <a:lnTo>
                    <a:pt x="50" y="520"/>
                  </a:lnTo>
                  <a:lnTo>
                    <a:pt x="0" y="525"/>
                  </a:lnTo>
                  <a:close/>
                </a:path>
              </a:pathLst>
            </a:custGeom>
            <a:solidFill>
              <a:srgbClr val="001A17"/>
            </a:solidFill>
            <a:ln w="0">
              <a:solidFill>
                <a:srgbClr val="001A1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31" name="Freeform 111"/>
            <p:cNvSpPr>
              <a:spLocks/>
            </p:cNvSpPr>
            <p:nvPr/>
          </p:nvSpPr>
          <p:spPr bwMode="auto">
            <a:xfrm>
              <a:off x="1644" y="1470"/>
              <a:ext cx="2100" cy="270"/>
            </a:xfrm>
            <a:custGeom>
              <a:avLst/>
              <a:gdLst>
                <a:gd name="T0" fmla="*/ 0 w 2100"/>
                <a:gd name="T1" fmla="*/ 40 h 270"/>
                <a:gd name="T2" fmla="*/ 2100 w 2100"/>
                <a:gd name="T3" fmla="*/ 0 h 270"/>
                <a:gd name="T4" fmla="*/ 2100 w 2100"/>
                <a:gd name="T5" fmla="*/ 60 h 270"/>
                <a:gd name="T6" fmla="*/ 1230 w 2100"/>
                <a:gd name="T7" fmla="*/ 270 h 270"/>
                <a:gd name="T8" fmla="*/ 900 w 2100"/>
                <a:gd name="T9" fmla="*/ 270 h 270"/>
                <a:gd name="T10" fmla="*/ 0 w 2100"/>
                <a:gd name="T11" fmla="*/ 100 h 270"/>
                <a:gd name="T12" fmla="*/ 0 w 2100"/>
                <a:gd name="T13" fmla="*/ 40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00"/>
                <a:gd name="T22" fmla="*/ 0 h 270"/>
                <a:gd name="T23" fmla="*/ 2100 w 2100"/>
                <a:gd name="T24" fmla="*/ 270 h 27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00" h="270">
                  <a:moveTo>
                    <a:pt x="0" y="40"/>
                  </a:moveTo>
                  <a:lnTo>
                    <a:pt x="2100" y="0"/>
                  </a:lnTo>
                  <a:lnTo>
                    <a:pt x="2100" y="60"/>
                  </a:lnTo>
                  <a:lnTo>
                    <a:pt x="1230" y="270"/>
                  </a:lnTo>
                  <a:lnTo>
                    <a:pt x="900" y="270"/>
                  </a:lnTo>
                  <a:lnTo>
                    <a:pt x="0" y="10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5E3E5"/>
            </a:solidFill>
            <a:ln w="0">
              <a:solidFill>
                <a:srgbClr val="E5E3E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32" name="Freeform 112"/>
            <p:cNvSpPr>
              <a:spLocks/>
            </p:cNvSpPr>
            <p:nvPr/>
          </p:nvSpPr>
          <p:spPr bwMode="auto">
            <a:xfrm>
              <a:off x="2534" y="1900"/>
              <a:ext cx="310" cy="3710"/>
            </a:xfrm>
            <a:custGeom>
              <a:avLst/>
              <a:gdLst>
                <a:gd name="T0" fmla="*/ 120 w 310"/>
                <a:gd name="T1" fmla="*/ 0 h 3710"/>
                <a:gd name="T2" fmla="*/ 0 w 310"/>
                <a:gd name="T3" fmla="*/ 3710 h 3710"/>
                <a:gd name="T4" fmla="*/ 310 w 310"/>
                <a:gd name="T5" fmla="*/ 3690 h 3710"/>
                <a:gd name="T6" fmla="*/ 290 w 310"/>
                <a:gd name="T7" fmla="*/ 10 h 3710"/>
                <a:gd name="T8" fmla="*/ 120 w 310"/>
                <a:gd name="T9" fmla="*/ 0 h 37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0"/>
                <a:gd name="T16" fmla="*/ 0 h 3710"/>
                <a:gd name="T17" fmla="*/ 310 w 310"/>
                <a:gd name="T18" fmla="*/ 3710 h 37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0" h="3710">
                  <a:moveTo>
                    <a:pt x="120" y="0"/>
                  </a:moveTo>
                  <a:lnTo>
                    <a:pt x="0" y="3710"/>
                  </a:lnTo>
                  <a:lnTo>
                    <a:pt x="310" y="3690"/>
                  </a:lnTo>
                  <a:lnTo>
                    <a:pt x="290" y="1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E5E3E5"/>
            </a:solidFill>
            <a:ln w="0">
              <a:solidFill>
                <a:srgbClr val="E5E3E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33" name="Freeform 113"/>
            <p:cNvSpPr>
              <a:spLocks/>
            </p:cNvSpPr>
            <p:nvPr/>
          </p:nvSpPr>
          <p:spPr bwMode="auto">
            <a:xfrm>
              <a:off x="2149" y="5645"/>
              <a:ext cx="1600" cy="395"/>
            </a:xfrm>
            <a:custGeom>
              <a:avLst/>
              <a:gdLst>
                <a:gd name="T0" fmla="*/ 0 w 1600"/>
                <a:gd name="T1" fmla="*/ 80 h 395"/>
                <a:gd name="T2" fmla="*/ 220 w 1600"/>
                <a:gd name="T3" fmla="*/ 60 h 395"/>
                <a:gd name="T4" fmla="*/ 300 w 1600"/>
                <a:gd name="T5" fmla="*/ 120 h 395"/>
                <a:gd name="T6" fmla="*/ 850 w 1600"/>
                <a:gd name="T7" fmla="*/ 70 h 395"/>
                <a:gd name="T8" fmla="*/ 850 w 1600"/>
                <a:gd name="T9" fmla="*/ 15 h 395"/>
                <a:gd name="T10" fmla="*/ 1090 w 1600"/>
                <a:gd name="T11" fmla="*/ 0 h 395"/>
                <a:gd name="T12" fmla="*/ 1600 w 1600"/>
                <a:gd name="T13" fmla="*/ 330 h 395"/>
                <a:gd name="T14" fmla="*/ 495 w 1600"/>
                <a:gd name="T15" fmla="*/ 395 h 395"/>
                <a:gd name="T16" fmla="*/ 0 w 1600"/>
                <a:gd name="T17" fmla="*/ 80 h 3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00"/>
                <a:gd name="T28" fmla="*/ 0 h 395"/>
                <a:gd name="T29" fmla="*/ 1600 w 1600"/>
                <a:gd name="T30" fmla="*/ 395 h 39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00" h="395">
                  <a:moveTo>
                    <a:pt x="0" y="80"/>
                  </a:moveTo>
                  <a:lnTo>
                    <a:pt x="220" y="60"/>
                  </a:lnTo>
                  <a:lnTo>
                    <a:pt x="300" y="120"/>
                  </a:lnTo>
                  <a:lnTo>
                    <a:pt x="850" y="70"/>
                  </a:lnTo>
                  <a:lnTo>
                    <a:pt x="850" y="15"/>
                  </a:lnTo>
                  <a:lnTo>
                    <a:pt x="1090" y="0"/>
                  </a:lnTo>
                  <a:lnTo>
                    <a:pt x="1600" y="330"/>
                  </a:lnTo>
                  <a:lnTo>
                    <a:pt x="495" y="395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668282"/>
            </a:solidFill>
            <a:ln w="0">
              <a:solidFill>
                <a:srgbClr val="66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34" name="Freeform 114"/>
            <p:cNvSpPr>
              <a:spLocks/>
            </p:cNvSpPr>
            <p:nvPr/>
          </p:nvSpPr>
          <p:spPr bwMode="auto">
            <a:xfrm>
              <a:off x="2004" y="5820"/>
              <a:ext cx="560" cy="635"/>
            </a:xfrm>
            <a:custGeom>
              <a:avLst/>
              <a:gdLst>
                <a:gd name="T0" fmla="*/ 5 w 560"/>
                <a:gd name="T1" fmla="*/ 0 h 635"/>
                <a:gd name="T2" fmla="*/ 560 w 560"/>
                <a:gd name="T3" fmla="*/ 340 h 635"/>
                <a:gd name="T4" fmla="*/ 545 w 560"/>
                <a:gd name="T5" fmla="*/ 635 h 635"/>
                <a:gd name="T6" fmla="*/ 0 w 560"/>
                <a:gd name="T7" fmla="*/ 295 h 635"/>
                <a:gd name="T8" fmla="*/ 5 w 560"/>
                <a:gd name="T9" fmla="*/ 0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0"/>
                <a:gd name="T16" fmla="*/ 0 h 635"/>
                <a:gd name="T17" fmla="*/ 560 w 560"/>
                <a:gd name="T18" fmla="*/ 635 h 6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0" h="635">
                  <a:moveTo>
                    <a:pt x="5" y="0"/>
                  </a:moveTo>
                  <a:lnTo>
                    <a:pt x="560" y="340"/>
                  </a:lnTo>
                  <a:lnTo>
                    <a:pt x="545" y="635"/>
                  </a:lnTo>
                  <a:lnTo>
                    <a:pt x="0" y="29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68282"/>
            </a:solidFill>
            <a:ln w="0">
              <a:solidFill>
                <a:srgbClr val="66828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35" name="Freeform 115"/>
            <p:cNvSpPr>
              <a:spLocks/>
            </p:cNvSpPr>
            <p:nvPr/>
          </p:nvSpPr>
          <p:spPr bwMode="auto">
            <a:xfrm>
              <a:off x="2704" y="6115"/>
              <a:ext cx="1185" cy="385"/>
            </a:xfrm>
            <a:custGeom>
              <a:avLst/>
              <a:gdLst>
                <a:gd name="T0" fmla="*/ 15 w 1185"/>
                <a:gd name="T1" fmla="*/ 80 h 385"/>
                <a:gd name="T2" fmla="*/ 0 w 1185"/>
                <a:gd name="T3" fmla="*/ 385 h 385"/>
                <a:gd name="T4" fmla="*/ 1185 w 1185"/>
                <a:gd name="T5" fmla="*/ 265 h 385"/>
                <a:gd name="T6" fmla="*/ 1175 w 1185"/>
                <a:gd name="T7" fmla="*/ 0 h 385"/>
                <a:gd name="T8" fmla="*/ 15 w 1185"/>
                <a:gd name="T9" fmla="*/ 80 h 3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5"/>
                <a:gd name="T16" fmla="*/ 0 h 385"/>
                <a:gd name="T17" fmla="*/ 1185 w 1185"/>
                <a:gd name="T18" fmla="*/ 385 h 3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5" h="385">
                  <a:moveTo>
                    <a:pt x="15" y="80"/>
                  </a:moveTo>
                  <a:lnTo>
                    <a:pt x="0" y="385"/>
                  </a:lnTo>
                  <a:lnTo>
                    <a:pt x="1185" y="265"/>
                  </a:lnTo>
                  <a:lnTo>
                    <a:pt x="1175" y="0"/>
                  </a:lnTo>
                  <a:lnTo>
                    <a:pt x="15" y="80"/>
                  </a:lnTo>
                  <a:close/>
                </a:path>
              </a:pathLst>
            </a:custGeom>
            <a:solidFill>
              <a:srgbClr val="2B5957"/>
            </a:solidFill>
            <a:ln w="0">
              <a:solidFill>
                <a:srgbClr val="2B595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336" name="Freeform 116"/>
            <p:cNvSpPr>
              <a:spLocks/>
            </p:cNvSpPr>
            <p:nvPr/>
          </p:nvSpPr>
          <p:spPr bwMode="auto">
            <a:xfrm>
              <a:off x="1709" y="1105"/>
              <a:ext cx="2090" cy="140"/>
            </a:xfrm>
            <a:custGeom>
              <a:avLst/>
              <a:gdLst>
                <a:gd name="T0" fmla="*/ 0 w 2090"/>
                <a:gd name="T1" fmla="*/ 50 h 140"/>
                <a:gd name="T2" fmla="*/ 0 w 2090"/>
                <a:gd name="T3" fmla="*/ 140 h 140"/>
                <a:gd name="T4" fmla="*/ 2090 w 2090"/>
                <a:gd name="T5" fmla="*/ 115 h 140"/>
                <a:gd name="T6" fmla="*/ 2075 w 2090"/>
                <a:gd name="T7" fmla="*/ 0 h 140"/>
                <a:gd name="T8" fmla="*/ 0 w 2090"/>
                <a:gd name="T9" fmla="*/ 5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90"/>
                <a:gd name="T16" fmla="*/ 0 h 140"/>
                <a:gd name="T17" fmla="*/ 2090 w 2090"/>
                <a:gd name="T18" fmla="*/ 140 h 1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90" h="140">
                  <a:moveTo>
                    <a:pt x="0" y="50"/>
                  </a:moveTo>
                  <a:lnTo>
                    <a:pt x="0" y="140"/>
                  </a:lnTo>
                  <a:lnTo>
                    <a:pt x="2090" y="115"/>
                  </a:lnTo>
                  <a:lnTo>
                    <a:pt x="2075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5E3E5"/>
            </a:solidFill>
            <a:ln w="0">
              <a:solidFill>
                <a:srgbClr val="E5E3E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4131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41318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4131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69BFE0B-F6AA-4138-8678-34A3FB03D3E2}" type="slidenum">
              <a:rPr lang="en-US" altLang="ru-RU"/>
              <a:pPr eaLnBrk="1" hangingPunct="1"/>
              <a:t>121</a:t>
            </a:fld>
            <a:endParaRPr lang="en-US" altLang="ru-RU"/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Measuring Height and Weight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4233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4663" y="1649413"/>
            <a:ext cx="8353425" cy="4121150"/>
          </a:xfrm>
        </p:spPr>
        <p:txBody>
          <a:bodyPr/>
          <a:lstStyle/>
          <a:p>
            <a:r>
              <a:rPr lang="en-US" altLang="ru-RU" sz="3600" smtClean="0"/>
              <a:t>Reasons for obtaining height and weight</a:t>
            </a:r>
          </a:p>
          <a:p>
            <a:pPr lvl="1"/>
            <a:r>
              <a:rPr lang="en-US" altLang="ru-RU" sz="3600" smtClean="0"/>
              <a:t>Indicator of nutritional status</a:t>
            </a:r>
          </a:p>
          <a:p>
            <a:pPr lvl="1"/>
            <a:r>
              <a:rPr lang="en-US" altLang="ru-RU" sz="3600" smtClean="0"/>
              <a:t>Indicator of change in medical condition</a:t>
            </a:r>
          </a:p>
          <a:p>
            <a:pPr lvl="1"/>
            <a:r>
              <a:rPr lang="en-US" altLang="ru-RU" sz="3600" smtClean="0"/>
              <a:t>Used by doctor to order medications</a:t>
            </a:r>
          </a:p>
        </p:txBody>
      </p:sp>
      <p:sp>
        <p:nvSpPr>
          <p:cNvPr id="142340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42341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4234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95EAF93-91CC-4866-BDCE-26CC6AC545AF}" type="slidenum">
              <a:rPr lang="en-US" altLang="ru-RU"/>
              <a:pPr eaLnBrk="1" hangingPunct="1"/>
              <a:t>122</a:t>
            </a:fld>
            <a:endParaRPr lang="en-US" altLang="ru-RU"/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Special Case for Height Measurement</a:t>
            </a:r>
            <a:endParaRPr lang="en-US" altLang="ru-RU" sz="3200" smtClean="0"/>
          </a:p>
        </p:txBody>
      </p:sp>
      <p:sp>
        <p:nvSpPr>
          <p:cNvPr id="14336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4663" y="1649413"/>
            <a:ext cx="8353425" cy="4121150"/>
          </a:xfrm>
        </p:spPr>
        <p:txBody>
          <a:bodyPr/>
          <a:lstStyle/>
          <a:p>
            <a:r>
              <a:rPr lang="en-US" altLang="ru-RU" sz="3600" smtClean="0"/>
              <a:t>Residents who are contractured or </a:t>
            </a:r>
          </a:p>
          <a:p>
            <a:r>
              <a:rPr lang="en-US" altLang="ru-RU" sz="3600" smtClean="0"/>
              <a:t>Residents who cannot stand</a:t>
            </a:r>
          </a:p>
          <a:p>
            <a:r>
              <a:rPr lang="en-US" altLang="ru-RU" sz="3600" smtClean="0"/>
              <a:t>Must be measured using a tape measure</a:t>
            </a:r>
          </a:p>
        </p:txBody>
      </p:sp>
      <p:sp>
        <p:nvSpPr>
          <p:cNvPr id="143364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4.01 </a:t>
            </a:r>
          </a:p>
        </p:txBody>
      </p:sp>
      <p:sp>
        <p:nvSpPr>
          <p:cNvPr id="143365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Nursing Fundamentals 7243</a:t>
            </a:r>
          </a:p>
        </p:txBody>
      </p:sp>
      <p:sp>
        <p:nvSpPr>
          <p:cNvPr id="14336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2746CC31-6EC1-49D9-A143-064656E98473}" type="slidenum">
              <a:rPr lang="en-US" altLang="ru-RU">
                <a:solidFill>
                  <a:srgbClr val="FFFFFF"/>
                </a:solidFill>
              </a:rPr>
              <a:pPr eaLnBrk="1" hangingPunct="1"/>
              <a:t>123</a:t>
            </a:fld>
            <a:endParaRPr lang="en-US" altLang="ru-RU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Measuring Height and Weight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443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2124075"/>
            <a:ext cx="5192713" cy="4135438"/>
          </a:xfrm>
        </p:spPr>
        <p:txBody>
          <a:bodyPr/>
          <a:lstStyle/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Use same scale each time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Have resident void, remove shoes and outer clothing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Weigh at same time each day</a:t>
            </a:r>
          </a:p>
        </p:txBody>
      </p:sp>
      <p:sp>
        <p:nvSpPr>
          <p:cNvPr id="144388" name="Rectangle 79"/>
          <p:cNvSpPr>
            <a:spLocks noGrp="1" noChangeArrowheads="1"/>
          </p:cNvSpPr>
          <p:nvPr>
            <p:ph type="body" sz="half" idx="2"/>
          </p:nvPr>
        </p:nvSpPr>
        <p:spPr>
          <a:xfrm>
            <a:off x="496888" y="1509713"/>
            <a:ext cx="7561262" cy="808037"/>
          </a:xfrm>
        </p:spPr>
        <p:txBody>
          <a:bodyPr/>
          <a:lstStyle/>
          <a:p>
            <a:r>
              <a:rPr lang="en-US" altLang="ru-RU" sz="3600" smtClean="0"/>
              <a:t>Guidelines for weighing residents</a:t>
            </a:r>
          </a:p>
          <a:p>
            <a:endParaRPr lang="en-US" altLang="ru-RU" smtClean="0"/>
          </a:p>
        </p:txBody>
      </p:sp>
      <p:grpSp>
        <p:nvGrpSpPr>
          <p:cNvPr id="144389" name="Group 4"/>
          <p:cNvGrpSpPr>
            <a:grpSpLocks noChangeAspect="1"/>
          </p:cNvGrpSpPr>
          <p:nvPr/>
        </p:nvGrpSpPr>
        <p:grpSpPr bwMode="auto">
          <a:xfrm>
            <a:off x="5922963" y="3057525"/>
            <a:ext cx="2409825" cy="2235200"/>
            <a:chOff x="4343" y="1851"/>
            <a:chExt cx="1284" cy="1191"/>
          </a:xfrm>
        </p:grpSpPr>
        <p:sp>
          <p:nvSpPr>
            <p:cNvPr id="144393" name="AutoShape 5"/>
            <p:cNvSpPr>
              <a:spLocks noChangeAspect="1" noChangeArrowheads="1" noTextEdit="1"/>
            </p:cNvSpPr>
            <p:nvPr/>
          </p:nvSpPr>
          <p:spPr bwMode="auto">
            <a:xfrm>
              <a:off x="4343" y="1851"/>
              <a:ext cx="1284" cy="11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94" name="Freeform 6"/>
            <p:cNvSpPr>
              <a:spLocks/>
            </p:cNvSpPr>
            <p:nvPr/>
          </p:nvSpPr>
          <p:spPr bwMode="auto">
            <a:xfrm>
              <a:off x="4357" y="1970"/>
              <a:ext cx="1241" cy="1036"/>
            </a:xfrm>
            <a:custGeom>
              <a:avLst/>
              <a:gdLst>
                <a:gd name="T0" fmla="*/ 640 w 1241"/>
                <a:gd name="T1" fmla="*/ 208 h 1036"/>
                <a:gd name="T2" fmla="*/ 619 w 1241"/>
                <a:gd name="T3" fmla="*/ 194 h 1036"/>
                <a:gd name="T4" fmla="*/ 600 w 1241"/>
                <a:gd name="T5" fmla="*/ 126 h 1036"/>
                <a:gd name="T6" fmla="*/ 586 w 1241"/>
                <a:gd name="T7" fmla="*/ 87 h 1036"/>
                <a:gd name="T8" fmla="*/ 558 w 1241"/>
                <a:gd name="T9" fmla="*/ 45 h 1036"/>
                <a:gd name="T10" fmla="*/ 465 w 1241"/>
                <a:gd name="T11" fmla="*/ 14 h 1036"/>
                <a:gd name="T12" fmla="*/ 390 w 1241"/>
                <a:gd name="T13" fmla="*/ 0 h 1036"/>
                <a:gd name="T14" fmla="*/ 332 w 1241"/>
                <a:gd name="T15" fmla="*/ 8 h 1036"/>
                <a:gd name="T16" fmla="*/ 279 w 1241"/>
                <a:gd name="T17" fmla="*/ 30 h 1036"/>
                <a:gd name="T18" fmla="*/ 217 w 1241"/>
                <a:gd name="T19" fmla="*/ 87 h 1036"/>
                <a:gd name="T20" fmla="*/ 180 w 1241"/>
                <a:gd name="T21" fmla="*/ 120 h 1036"/>
                <a:gd name="T22" fmla="*/ 124 w 1241"/>
                <a:gd name="T23" fmla="*/ 211 h 1036"/>
                <a:gd name="T24" fmla="*/ 90 w 1241"/>
                <a:gd name="T25" fmla="*/ 300 h 1036"/>
                <a:gd name="T26" fmla="*/ 53 w 1241"/>
                <a:gd name="T27" fmla="*/ 382 h 1036"/>
                <a:gd name="T28" fmla="*/ 12 w 1241"/>
                <a:gd name="T29" fmla="*/ 485 h 1036"/>
                <a:gd name="T30" fmla="*/ 0 w 1241"/>
                <a:gd name="T31" fmla="*/ 554 h 1036"/>
                <a:gd name="T32" fmla="*/ 9 w 1241"/>
                <a:gd name="T33" fmla="*/ 600 h 1036"/>
                <a:gd name="T34" fmla="*/ 23 w 1241"/>
                <a:gd name="T35" fmla="*/ 643 h 1036"/>
                <a:gd name="T36" fmla="*/ 84 w 1241"/>
                <a:gd name="T37" fmla="*/ 696 h 1036"/>
                <a:gd name="T38" fmla="*/ 150 w 1241"/>
                <a:gd name="T39" fmla="*/ 740 h 1036"/>
                <a:gd name="T40" fmla="*/ 222 w 1241"/>
                <a:gd name="T41" fmla="*/ 812 h 1036"/>
                <a:gd name="T42" fmla="*/ 321 w 1241"/>
                <a:gd name="T43" fmla="*/ 875 h 1036"/>
                <a:gd name="T44" fmla="*/ 426 w 1241"/>
                <a:gd name="T45" fmla="*/ 927 h 1036"/>
                <a:gd name="T46" fmla="*/ 533 w 1241"/>
                <a:gd name="T47" fmla="*/ 966 h 1036"/>
                <a:gd name="T48" fmla="*/ 637 w 1241"/>
                <a:gd name="T49" fmla="*/ 1015 h 1036"/>
                <a:gd name="T50" fmla="*/ 688 w 1241"/>
                <a:gd name="T51" fmla="*/ 1034 h 1036"/>
                <a:gd name="T52" fmla="*/ 747 w 1241"/>
                <a:gd name="T53" fmla="*/ 1036 h 1036"/>
                <a:gd name="T54" fmla="*/ 837 w 1241"/>
                <a:gd name="T55" fmla="*/ 999 h 1036"/>
                <a:gd name="T56" fmla="*/ 963 w 1241"/>
                <a:gd name="T57" fmla="*/ 941 h 1036"/>
                <a:gd name="T58" fmla="*/ 1131 w 1241"/>
                <a:gd name="T59" fmla="*/ 874 h 1036"/>
                <a:gd name="T60" fmla="*/ 1211 w 1241"/>
                <a:gd name="T61" fmla="*/ 839 h 1036"/>
                <a:gd name="T62" fmla="*/ 1234 w 1241"/>
                <a:gd name="T63" fmla="*/ 810 h 1036"/>
                <a:gd name="T64" fmla="*/ 1241 w 1241"/>
                <a:gd name="T65" fmla="*/ 748 h 1036"/>
                <a:gd name="T66" fmla="*/ 1237 w 1241"/>
                <a:gd name="T67" fmla="*/ 620 h 1036"/>
                <a:gd name="T68" fmla="*/ 1221 w 1241"/>
                <a:gd name="T69" fmla="*/ 569 h 1036"/>
                <a:gd name="T70" fmla="*/ 1170 w 1241"/>
                <a:gd name="T71" fmla="*/ 519 h 1036"/>
                <a:gd name="T72" fmla="*/ 1066 w 1241"/>
                <a:gd name="T73" fmla="*/ 449 h 1036"/>
                <a:gd name="T74" fmla="*/ 809 w 1241"/>
                <a:gd name="T75" fmla="*/ 307 h 1036"/>
                <a:gd name="T76" fmla="*/ 640 w 1241"/>
                <a:gd name="T77" fmla="*/ 208 h 1036"/>
                <a:gd name="T78" fmla="*/ 640 w 1241"/>
                <a:gd name="T79" fmla="*/ 208 h 10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41"/>
                <a:gd name="T121" fmla="*/ 0 h 1036"/>
                <a:gd name="T122" fmla="*/ 1241 w 1241"/>
                <a:gd name="T123" fmla="*/ 1036 h 10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41" h="1036">
                  <a:moveTo>
                    <a:pt x="640" y="208"/>
                  </a:moveTo>
                  <a:lnTo>
                    <a:pt x="619" y="194"/>
                  </a:lnTo>
                  <a:lnTo>
                    <a:pt x="600" y="126"/>
                  </a:lnTo>
                  <a:lnTo>
                    <a:pt x="586" y="87"/>
                  </a:lnTo>
                  <a:lnTo>
                    <a:pt x="558" y="45"/>
                  </a:lnTo>
                  <a:lnTo>
                    <a:pt x="465" y="14"/>
                  </a:lnTo>
                  <a:lnTo>
                    <a:pt x="390" y="0"/>
                  </a:lnTo>
                  <a:lnTo>
                    <a:pt x="332" y="8"/>
                  </a:lnTo>
                  <a:lnTo>
                    <a:pt x="279" y="30"/>
                  </a:lnTo>
                  <a:lnTo>
                    <a:pt x="217" y="87"/>
                  </a:lnTo>
                  <a:lnTo>
                    <a:pt x="180" y="120"/>
                  </a:lnTo>
                  <a:lnTo>
                    <a:pt x="124" y="211"/>
                  </a:lnTo>
                  <a:lnTo>
                    <a:pt x="90" y="300"/>
                  </a:lnTo>
                  <a:lnTo>
                    <a:pt x="53" y="382"/>
                  </a:lnTo>
                  <a:lnTo>
                    <a:pt x="12" y="485"/>
                  </a:lnTo>
                  <a:lnTo>
                    <a:pt x="0" y="554"/>
                  </a:lnTo>
                  <a:lnTo>
                    <a:pt x="9" y="600"/>
                  </a:lnTo>
                  <a:lnTo>
                    <a:pt x="23" y="643"/>
                  </a:lnTo>
                  <a:lnTo>
                    <a:pt x="84" y="696"/>
                  </a:lnTo>
                  <a:lnTo>
                    <a:pt x="150" y="740"/>
                  </a:lnTo>
                  <a:lnTo>
                    <a:pt x="222" y="812"/>
                  </a:lnTo>
                  <a:lnTo>
                    <a:pt x="321" y="875"/>
                  </a:lnTo>
                  <a:lnTo>
                    <a:pt x="426" y="927"/>
                  </a:lnTo>
                  <a:lnTo>
                    <a:pt x="533" y="966"/>
                  </a:lnTo>
                  <a:lnTo>
                    <a:pt x="637" y="1015"/>
                  </a:lnTo>
                  <a:lnTo>
                    <a:pt x="688" y="1034"/>
                  </a:lnTo>
                  <a:lnTo>
                    <a:pt x="747" y="1036"/>
                  </a:lnTo>
                  <a:lnTo>
                    <a:pt x="837" y="999"/>
                  </a:lnTo>
                  <a:lnTo>
                    <a:pt x="963" y="941"/>
                  </a:lnTo>
                  <a:lnTo>
                    <a:pt x="1131" y="874"/>
                  </a:lnTo>
                  <a:lnTo>
                    <a:pt x="1211" y="839"/>
                  </a:lnTo>
                  <a:lnTo>
                    <a:pt x="1234" y="810"/>
                  </a:lnTo>
                  <a:lnTo>
                    <a:pt x="1241" y="748"/>
                  </a:lnTo>
                  <a:lnTo>
                    <a:pt x="1237" y="620"/>
                  </a:lnTo>
                  <a:lnTo>
                    <a:pt x="1221" y="569"/>
                  </a:lnTo>
                  <a:lnTo>
                    <a:pt x="1170" y="519"/>
                  </a:lnTo>
                  <a:lnTo>
                    <a:pt x="1066" y="449"/>
                  </a:lnTo>
                  <a:lnTo>
                    <a:pt x="809" y="307"/>
                  </a:lnTo>
                  <a:lnTo>
                    <a:pt x="640" y="208"/>
                  </a:lnTo>
                  <a:close/>
                </a:path>
              </a:pathLst>
            </a:custGeom>
            <a:solidFill>
              <a:srgbClr val="ADB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95" name="Freeform 7"/>
            <p:cNvSpPr>
              <a:spLocks/>
            </p:cNvSpPr>
            <p:nvPr/>
          </p:nvSpPr>
          <p:spPr bwMode="auto">
            <a:xfrm>
              <a:off x="4513" y="2007"/>
              <a:ext cx="1080" cy="804"/>
            </a:xfrm>
            <a:custGeom>
              <a:avLst/>
              <a:gdLst>
                <a:gd name="T0" fmla="*/ 110 w 1080"/>
                <a:gd name="T1" fmla="*/ 163 h 804"/>
                <a:gd name="T2" fmla="*/ 120 w 1080"/>
                <a:gd name="T3" fmla="*/ 37 h 804"/>
                <a:gd name="T4" fmla="*/ 124 w 1080"/>
                <a:gd name="T5" fmla="*/ 34 h 804"/>
                <a:gd name="T6" fmla="*/ 132 w 1080"/>
                <a:gd name="T7" fmla="*/ 29 h 804"/>
                <a:gd name="T8" fmla="*/ 144 w 1080"/>
                <a:gd name="T9" fmla="*/ 23 h 804"/>
                <a:gd name="T10" fmla="*/ 158 w 1080"/>
                <a:gd name="T11" fmla="*/ 17 h 804"/>
                <a:gd name="T12" fmla="*/ 170 w 1080"/>
                <a:gd name="T13" fmla="*/ 10 h 804"/>
                <a:gd name="T14" fmla="*/ 182 w 1080"/>
                <a:gd name="T15" fmla="*/ 8 h 804"/>
                <a:gd name="T16" fmla="*/ 196 w 1080"/>
                <a:gd name="T17" fmla="*/ 5 h 804"/>
                <a:gd name="T18" fmla="*/ 215 w 1080"/>
                <a:gd name="T19" fmla="*/ 2 h 804"/>
                <a:gd name="T20" fmla="*/ 231 w 1080"/>
                <a:gd name="T21" fmla="*/ 0 h 804"/>
                <a:gd name="T22" fmla="*/ 245 w 1080"/>
                <a:gd name="T23" fmla="*/ 0 h 804"/>
                <a:gd name="T24" fmla="*/ 255 w 1080"/>
                <a:gd name="T25" fmla="*/ 0 h 804"/>
                <a:gd name="T26" fmla="*/ 272 w 1080"/>
                <a:gd name="T27" fmla="*/ 1 h 804"/>
                <a:gd name="T28" fmla="*/ 295 w 1080"/>
                <a:gd name="T29" fmla="*/ 6 h 804"/>
                <a:gd name="T30" fmla="*/ 321 w 1080"/>
                <a:gd name="T31" fmla="*/ 12 h 804"/>
                <a:gd name="T32" fmla="*/ 343 w 1080"/>
                <a:gd name="T33" fmla="*/ 18 h 804"/>
                <a:gd name="T34" fmla="*/ 357 w 1080"/>
                <a:gd name="T35" fmla="*/ 23 h 804"/>
                <a:gd name="T36" fmla="*/ 364 w 1080"/>
                <a:gd name="T37" fmla="*/ 27 h 804"/>
                <a:gd name="T38" fmla="*/ 374 w 1080"/>
                <a:gd name="T39" fmla="*/ 34 h 804"/>
                <a:gd name="T40" fmla="*/ 384 w 1080"/>
                <a:gd name="T41" fmla="*/ 43 h 804"/>
                <a:gd name="T42" fmla="*/ 392 w 1080"/>
                <a:gd name="T43" fmla="*/ 54 h 804"/>
                <a:gd name="T44" fmla="*/ 399 w 1080"/>
                <a:gd name="T45" fmla="*/ 64 h 804"/>
                <a:gd name="T46" fmla="*/ 402 w 1080"/>
                <a:gd name="T47" fmla="*/ 76 h 804"/>
                <a:gd name="T48" fmla="*/ 406 w 1080"/>
                <a:gd name="T49" fmla="*/ 96 h 804"/>
                <a:gd name="T50" fmla="*/ 412 w 1080"/>
                <a:gd name="T51" fmla="*/ 120 h 804"/>
                <a:gd name="T52" fmla="*/ 418 w 1080"/>
                <a:gd name="T53" fmla="*/ 142 h 804"/>
                <a:gd name="T54" fmla="*/ 425 w 1080"/>
                <a:gd name="T55" fmla="*/ 162 h 804"/>
                <a:gd name="T56" fmla="*/ 435 w 1080"/>
                <a:gd name="T57" fmla="*/ 175 h 804"/>
                <a:gd name="T58" fmla="*/ 473 w 1080"/>
                <a:gd name="T59" fmla="*/ 195 h 804"/>
                <a:gd name="T60" fmla="*/ 530 w 1080"/>
                <a:gd name="T61" fmla="*/ 220 h 804"/>
                <a:gd name="T62" fmla="*/ 592 w 1080"/>
                <a:gd name="T63" fmla="*/ 245 h 804"/>
                <a:gd name="T64" fmla="*/ 642 w 1080"/>
                <a:gd name="T65" fmla="*/ 265 h 804"/>
                <a:gd name="T66" fmla="*/ 661 w 1080"/>
                <a:gd name="T67" fmla="*/ 273 h 804"/>
                <a:gd name="T68" fmla="*/ 1058 w 1080"/>
                <a:gd name="T69" fmla="*/ 525 h 804"/>
                <a:gd name="T70" fmla="*/ 919 w 1080"/>
                <a:gd name="T71" fmla="*/ 675 h 804"/>
                <a:gd name="T72" fmla="*/ 574 w 1080"/>
                <a:gd name="T73" fmla="*/ 804 h 804"/>
                <a:gd name="T74" fmla="*/ 201 w 1080"/>
                <a:gd name="T75" fmla="*/ 622 h 804"/>
                <a:gd name="T76" fmla="*/ 2 w 1080"/>
                <a:gd name="T77" fmla="*/ 443 h 804"/>
                <a:gd name="T78" fmla="*/ 71 w 1080"/>
                <a:gd name="T79" fmla="*/ 278 h 804"/>
                <a:gd name="T80" fmla="*/ 121 w 1080"/>
                <a:gd name="T81" fmla="*/ 265 h 804"/>
                <a:gd name="T82" fmla="*/ 129 w 1080"/>
                <a:gd name="T83" fmla="*/ 262 h 804"/>
                <a:gd name="T84" fmla="*/ 141 w 1080"/>
                <a:gd name="T85" fmla="*/ 261 h 804"/>
                <a:gd name="T86" fmla="*/ 154 w 1080"/>
                <a:gd name="T87" fmla="*/ 258 h 804"/>
                <a:gd name="T88" fmla="*/ 167 w 1080"/>
                <a:gd name="T89" fmla="*/ 256 h 804"/>
                <a:gd name="T90" fmla="*/ 178 w 1080"/>
                <a:gd name="T91" fmla="*/ 253 h 804"/>
                <a:gd name="T92" fmla="*/ 185 w 1080"/>
                <a:gd name="T93" fmla="*/ 248 h 804"/>
                <a:gd name="T94" fmla="*/ 189 w 1080"/>
                <a:gd name="T95" fmla="*/ 240 h 804"/>
                <a:gd name="T96" fmla="*/ 190 w 1080"/>
                <a:gd name="T97" fmla="*/ 230 h 804"/>
                <a:gd name="T98" fmla="*/ 190 w 1080"/>
                <a:gd name="T99" fmla="*/ 223 h 80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80"/>
                <a:gd name="T151" fmla="*/ 0 h 804"/>
                <a:gd name="T152" fmla="*/ 1080 w 1080"/>
                <a:gd name="T153" fmla="*/ 804 h 80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80" h="804">
                  <a:moveTo>
                    <a:pt x="190" y="223"/>
                  </a:moveTo>
                  <a:lnTo>
                    <a:pt x="150" y="199"/>
                  </a:lnTo>
                  <a:lnTo>
                    <a:pt x="110" y="163"/>
                  </a:lnTo>
                  <a:lnTo>
                    <a:pt x="93" y="120"/>
                  </a:lnTo>
                  <a:lnTo>
                    <a:pt x="91" y="80"/>
                  </a:lnTo>
                  <a:lnTo>
                    <a:pt x="120" y="37"/>
                  </a:lnTo>
                  <a:lnTo>
                    <a:pt x="121" y="37"/>
                  </a:lnTo>
                  <a:lnTo>
                    <a:pt x="124" y="34"/>
                  </a:lnTo>
                  <a:lnTo>
                    <a:pt x="126" y="34"/>
                  </a:lnTo>
                  <a:lnTo>
                    <a:pt x="129" y="31"/>
                  </a:lnTo>
                  <a:lnTo>
                    <a:pt x="132" y="29"/>
                  </a:lnTo>
                  <a:lnTo>
                    <a:pt x="137" y="27"/>
                  </a:lnTo>
                  <a:lnTo>
                    <a:pt x="141" y="26"/>
                  </a:lnTo>
                  <a:lnTo>
                    <a:pt x="144" y="23"/>
                  </a:lnTo>
                  <a:lnTo>
                    <a:pt x="150" y="21"/>
                  </a:lnTo>
                  <a:lnTo>
                    <a:pt x="154" y="18"/>
                  </a:lnTo>
                  <a:lnTo>
                    <a:pt x="158" y="17"/>
                  </a:lnTo>
                  <a:lnTo>
                    <a:pt x="163" y="14"/>
                  </a:lnTo>
                  <a:lnTo>
                    <a:pt x="167" y="12"/>
                  </a:lnTo>
                  <a:lnTo>
                    <a:pt x="170" y="10"/>
                  </a:lnTo>
                  <a:lnTo>
                    <a:pt x="175" y="10"/>
                  </a:lnTo>
                  <a:lnTo>
                    <a:pt x="178" y="9"/>
                  </a:lnTo>
                  <a:lnTo>
                    <a:pt x="182" y="8"/>
                  </a:lnTo>
                  <a:lnTo>
                    <a:pt x="186" y="6"/>
                  </a:lnTo>
                  <a:lnTo>
                    <a:pt x="192" y="6"/>
                  </a:lnTo>
                  <a:lnTo>
                    <a:pt x="196" y="5"/>
                  </a:lnTo>
                  <a:lnTo>
                    <a:pt x="203" y="4"/>
                  </a:lnTo>
                  <a:lnTo>
                    <a:pt x="208" y="4"/>
                  </a:lnTo>
                  <a:lnTo>
                    <a:pt x="215" y="2"/>
                  </a:lnTo>
                  <a:lnTo>
                    <a:pt x="220" y="2"/>
                  </a:lnTo>
                  <a:lnTo>
                    <a:pt x="225" y="1"/>
                  </a:lnTo>
                  <a:lnTo>
                    <a:pt x="231" y="0"/>
                  </a:lnTo>
                  <a:lnTo>
                    <a:pt x="236" y="0"/>
                  </a:lnTo>
                  <a:lnTo>
                    <a:pt x="241" y="0"/>
                  </a:lnTo>
                  <a:lnTo>
                    <a:pt x="245" y="0"/>
                  </a:lnTo>
                  <a:lnTo>
                    <a:pt x="248" y="0"/>
                  </a:lnTo>
                  <a:lnTo>
                    <a:pt x="253" y="0"/>
                  </a:lnTo>
                  <a:lnTo>
                    <a:pt x="255" y="0"/>
                  </a:lnTo>
                  <a:lnTo>
                    <a:pt x="260" y="0"/>
                  </a:lnTo>
                  <a:lnTo>
                    <a:pt x="266" y="0"/>
                  </a:lnTo>
                  <a:lnTo>
                    <a:pt x="272" y="1"/>
                  </a:lnTo>
                  <a:lnTo>
                    <a:pt x="280" y="2"/>
                  </a:lnTo>
                  <a:lnTo>
                    <a:pt x="287" y="4"/>
                  </a:lnTo>
                  <a:lnTo>
                    <a:pt x="295" y="6"/>
                  </a:lnTo>
                  <a:lnTo>
                    <a:pt x="305" y="8"/>
                  </a:lnTo>
                  <a:lnTo>
                    <a:pt x="312" y="9"/>
                  </a:lnTo>
                  <a:lnTo>
                    <a:pt x="321" y="12"/>
                  </a:lnTo>
                  <a:lnTo>
                    <a:pt x="328" y="14"/>
                  </a:lnTo>
                  <a:lnTo>
                    <a:pt x="336" y="15"/>
                  </a:lnTo>
                  <a:lnTo>
                    <a:pt x="343" y="18"/>
                  </a:lnTo>
                  <a:lnTo>
                    <a:pt x="348" y="19"/>
                  </a:lnTo>
                  <a:lnTo>
                    <a:pt x="352" y="22"/>
                  </a:lnTo>
                  <a:lnTo>
                    <a:pt x="357" y="23"/>
                  </a:lnTo>
                  <a:lnTo>
                    <a:pt x="359" y="25"/>
                  </a:lnTo>
                  <a:lnTo>
                    <a:pt x="361" y="26"/>
                  </a:lnTo>
                  <a:lnTo>
                    <a:pt x="364" y="27"/>
                  </a:lnTo>
                  <a:lnTo>
                    <a:pt x="367" y="30"/>
                  </a:lnTo>
                  <a:lnTo>
                    <a:pt x="371" y="31"/>
                  </a:lnTo>
                  <a:lnTo>
                    <a:pt x="374" y="34"/>
                  </a:lnTo>
                  <a:lnTo>
                    <a:pt x="377" y="38"/>
                  </a:lnTo>
                  <a:lnTo>
                    <a:pt x="380" y="41"/>
                  </a:lnTo>
                  <a:lnTo>
                    <a:pt x="384" y="43"/>
                  </a:lnTo>
                  <a:lnTo>
                    <a:pt x="387" y="47"/>
                  </a:lnTo>
                  <a:lnTo>
                    <a:pt x="389" y="50"/>
                  </a:lnTo>
                  <a:lnTo>
                    <a:pt x="392" y="54"/>
                  </a:lnTo>
                  <a:lnTo>
                    <a:pt x="395" y="56"/>
                  </a:lnTo>
                  <a:lnTo>
                    <a:pt x="397" y="60"/>
                  </a:lnTo>
                  <a:lnTo>
                    <a:pt x="399" y="64"/>
                  </a:lnTo>
                  <a:lnTo>
                    <a:pt x="400" y="68"/>
                  </a:lnTo>
                  <a:lnTo>
                    <a:pt x="401" y="71"/>
                  </a:lnTo>
                  <a:lnTo>
                    <a:pt x="402" y="76"/>
                  </a:lnTo>
                  <a:lnTo>
                    <a:pt x="403" y="83"/>
                  </a:lnTo>
                  <a:lnTo>
                    <a:pt x="405" y="89"/>
                  </a:lnTo>
                  <a:lnTo>
                    <a:pt x="406" y="96"/>
                  </a:lnTo>
                  <a:lnTo>
                    <a:pt x="409" y="104"/>
                  </a:lnTo>
                  <a:lnTo>
                    <a:pt x="410" y="112"/>
                  </a:lnTo>
                  <a:lnTo>
                    <a:pt x="412" y="120"/>
                  </a:lnTo>
                  <a:lnTo>
                    <a:pt x="414" y="128"/>
                  </a:lnTo>
                  <a:lnTo>
                    <a:pt x="416" y="135"/>
                  </a:lnTo>
                  <a:lnTo>
                    <a:pt x="418" y="142"/>
                  </a:lnTo>
                  <a:lnTo>
                    <a:pt x="421" y="150"/>
                  </a:lnTo>
                  <a:lnTo>
                    <a:pt x="423" y="157"/>
                  </a:lnTo>
                  <a:lnTo>
                    <a:pt x="425" y="162"/>
                  </a:lnTo>
                  <a:lnTo>
                    <a:pt x="428" y="167"/>
                  </a:lnTo>
                  <a:lnTo>
                    <a:pt x="430" y="171"/>
                  </a:lnTo>
                  <a:lnTo>
                    <a:pt x="435" y="175"/>
                  </a:lnTo>
                  <a:lnTo>
                    <a:pt x="444" y="180"/>
                  </a:lnTo>
                  <a:lnTo>
                    <a:pt x="456" y="187"/>
                  </a:lnTo>
                  <a:lnTo>
                    <a:pt x="473" y="195"/>
                  </a:lnTo>
                  <a:lnTo>
                    <a:pt x="490" y="203"/>
                  </a:lnTo>
                  <a:lnTo>
                    <a:pt x="509" y="211"/>
                  </a:lnTo>
                  <a:lnTo>
                    <a:pt x="530" y="220"/>
                  </a:lnTo>
                  <a:lnTo>
                    <a:pt x="552" y="229"/>
                  </a:lnTo>
                  <a:lnTo>
                    <a:pt x="571" y="237"/>
                  </a:lnTo>
                  <a:lnTo>
                    <a:pt x="592" y="245"/>
                  </a:lnTo>
                  <a:lnTo>
                    <a:pt x="610" y="253"/>
                  </a:lnTo>
                  <a:lnTo>
                    <a:pt x="627" y="259"/>
                  </a:lnTo>
                  <a:lnTo>
                    <a:pt x="642" y="265"/>
                  </a:lnTo>
                  <a:lnTo>
                    <a:pt x="652" y="270"/>
                  </a:lnTo>
                  <a:lnTo>
                    <a:pt x="659" y="271"/>
                  </a:lnTo>
                  <a:lnTo>
                    <a:pt x="661" y="273"/>
                  </a:lnTo>
                  <a:lnTo>
                    <a:pt x="935" y="428"/>
                  </a:lnTo>
                  <a:lnTo>
                    <a:pt x="1011" y="480"/>
                  </a:lnTo>
                  <a:lnTo>
                    <a:pt x="1058" y="525"/>
                  </a:lnTo>
                  <a:lnTo>
                    <a:pt x="1080" y="563"/>
                  </a:lnTo>
                  <a:lnTo>
                    <a:pt x="1059" y="601"/>
                  </a:lnTo>
                  <a:lnTo>
                    <a:pt x="919" y="675"/>
                  </a:lnTo>
                  <a:lnTo>
                    <a:pt x="751" y="729"/>
                  </a:lnTo>
                  <a:lnTo>
                    <a:pt x="656" y="782"/>
                  </a:lnTo>
                  <a:lnTo>
                    <a:pt x="574" y="804"/>
                  </a:lnTo>
                  <a:lnTo>
                    <a:pt x="488" y="775"/>
                  </a:lnTo>
                  <a:lnTo>
                    <a:pt x="315" y="696"/>
                  </a:lnTo>
                  <a:lnTo>
                    <a:pt x="201" y="622"/>
                  </a:lnTo>
                  <a:lnTo>
                    <a:pt x="120" y="576"/>
                  </a:lnTo>
                  <a:lnTo>
                    <a:pt x="41" y="502"/>
                  </a:lnTo>
                  <a:lnTo>
                    <a:pt x="2" y="443"/>
                  </a:lnTo>
                  <a:lnTo>
                    <a:pt x="0" y="374"/>
                  </a:lnTo>
                  <a:lnTo>
                    <a:pt x="29" y="323"/>
                  </a:lnTo>
                  <a:lnTo>
                    <a:pt x="71" y="278"/>
                  </a:lnTo>
                  <a:lnTo>
                    <a:pt x="120" y="265"/>
                  </a:lnTo>
                  <a:lnTo>
                    <a:pt x="121" y="265"/>
                  </a:lnTo>
                  <a:lnTo>
                    <a:pt x="124" y="265"/>
                  </a:lnTo>
                  <a:lnTo>
                    <a:pt x="126" y="263"/>
                  </a:lnTo>
                  <a:lnTo>
                    <a:pt x="129" y="262"/>
                  </a:lnTo>
                  <a:lnTo>
                    <a:pt x="132" y="262"/>
                  </a:lnTo>
                  <a:lnTo>
                    <a:pt x="137" y="262"/>
                  </a:lnTo>
                  <a:lnTo>
                    <a:pt x="141" y="261"/>
                  </a:lnTo>
                  <a:lnTo>
                    <a:pt x="144" y="259"/>
                  </a:lnTo>
                  <a:lnTo>
                    <a:pt x="150" y="259"/>
                  </a:lnTo>
                  <a:lnTo>
                    <a:pt x="154" y="258"/>
                  </a:lnTo>
                  <a:lnTo>
                    <a:pt x="158" y="257"/>
                  </a:lnTo>
                  <a:lnTo>
                    <a:pt x="163" y="257"/>
                  </a:lnTo>
                  <a:lnTo>
                    <a:pt x="167" y="256"/>
                  </a:lnTo>
                  <a:lnTo>
                    <a:pt x="171" y="254"/>
                  </a:lnTo>
                  <a:lnTo>
                    <a:pt x="176" y="254"/>
                  </a:lnTo>
                  <a:lnTo>
                    <a:pt x="178" y="253"/>
                  </a:lnTo>
                  <a:lnTo>
                    <a:pt x="181" y="252"/>
                  </a:lnTo>
                  <a:lnTo>
                    <a:pt x="183" y="249"/>
                  </a:lnTo>
                  <a:lnTo>
                    <a:pt x="185" y="248"/>
                  </a:lnTo>
                  <a:lnTo>
                    <a:pt x="186" y="245"/>
                  </a:lnTo>
                  <a:lnTo>
                    <a:pt x="189" y="242"/>
                  </a:lnTo>
                  <a:lnTo>
                    <a:pt x="189" y="240"/>
                  </a:lnTo>
                  <a:lnTo>
                    <a:pt x="190" y="237"/>
                  </a:lnTo>
                  <a:lnTo>
                    <a:pt x="190" y="234"/>
                  </a:lnTo>
                  <a:lnTo>
                    <a:pt x="190" y="230"/>
                  </a:lnTo>
                  <a:lnTo>
                    <a:pt x="190" y="228"/>
                  </a:lnTo>
                  <a:lnTo>
                    <a:pt x="190" y="226"/>
                  </a:lnTo>
                  <a:lnTo>
                    <a:pt x="190" y="223"/>
                  </a:lnTo>
                  <a:close/>
                </a:path>
              </a:pathLst>
            </a:custGeom>
            <a:solidFill>
              <a:srgbClr val="DB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96" name="Freeform 8"/>
            <p:cNvSpPr>
              <a:spLocks/>
            </p:cNvSpPr>
            <p:nvPr/>
          </p:nvSpPr>
          <p:spPr bwMode="auto">
            <a:xfrm>
              <a:off x="4637" y="2030"/>
              <a:ext cx="253" cy="168"/>
            </a:xfrm>
            <a:custGeom>
              <a:avLst/>
              <a:gdLst>
                <a:gd name="T0" fmla="*/ 253 w 253"/>
                <a:gd name="T1" fmla="*/ 45 h 168"/>
                <a:gd name="T2" fmla="*/ 243 w 253"/>
                <a:gd name="T3" fmla="*/ 134 h 168"/>
                <a:gd name="T4" fmla="*/ 198 w 253"/>
                <a:gd name="T5" fmla="*/ 103 h 168"/>
                <a:gd name="T6" fmla="*/ 147 w 253"/>
                <a:gd name="T7" fmla="*/ 101 h 168"/>
                <a:gd name="T8" fmla="*/ 119 w 253"/>
                <a:gd name="T9" fmla="*/ 111 h 168"/>
                <a:gd name="T10" fmla="*/ 72 w 253"/>
                <a:gd name="T11" fmla="*/ 168 h 168"/>
                <a:gd name="T12" fmla="*/ 59 w 253"/>
                <a:gd name="T13" fmla="*/ 161 h 168"/>
                <a:gd name="T14" fmla="*/ 41 w 253"/>
                <a:gd name="T15" fmla="*/ 134 h 168"/>
                <a:gd name="T16" fmla="*/ 6 w 253"/>
                <a:gd name="T17" fmla="*/ 97 h 168"/>
                <a:gd name="T18" fmla="*/ 0 w 253"/>
                <a:gd name="T19" fmla="*/ 69 h 168"/>
                <a:gd name="T20" fmla="*/ 26 w 253"/>
                <a:gd name="T21" fmla="*/ 36 h 168"/>
                <a:gd name="T22" fmla="*/ 64 w 253"/>
                <a:gd name="T23" fmla="*/ 10 h 168"/>
                <a:gd name="T24" fmla="*/ 124 w 253"/>
                <a:gd name="T25" fmla="*/ 0 h 168"/>
                <a:gd name="T26" fmla="*/ 197 w 253"/>
                <a:gd name="T27" fmla="*/ 15 h 168"/>
                <a:gd name="T28" fmla="*/ 198 w 253"/>
                <a:gd name="T29" fmla="*/ 15 h 168"/>
                <a:gd name="T30" fmla="*/ 199 w 253"/>
                <a:gd name="T31" fmla="*/ 15 h 168"/>
                <a:gd name="T32" fmla="*/ 202 w 253"/>
                <a:gd name="T33" fmla="*/ 16 h 168"/>
                <a:gd name="T34" fmla="*/ 207 w 253"/>
                <a:gd name="T35" fmla="*/ 18 h 168"/>
                <a:gd name="T36" fmla="*/ 210 w 253"/>
                <a:gd name="T37" fmla="*/ 18 h 168"/>
                <a:gd name="T38" fmla="*/ 215 w 253"/>
                <a:gd name="T39" fmla="*/ 20 h 168"/>
                <a:gd name="T40" fmla="*/ 221 w 253"/>
                <a:gd name="T41" fmla="*/ 21 h 168"/>
                <a:gd name="T42" fmla="*/ 226 w 253"/>
                <a:gd name="T43" fmla="*/ 24 h 168"/>
                <a:gd name="T44" fmla="*/ 230 w 253"/>
                <a:gd name="T45" fmla="*/ 25 h 168"/>
                <a:gd name="T46" fmla="*/ 236 w 253"/>
                <a:gd name="T47" fmla="*/ 28 h 168"/>
                <a:gd name="T48" fmla="*/ 240 w 253"/>
                <a:gd name="T49" fmla="*/ 31 h 168"/>
                <a:gd name="T50" fmla="*/ 245 w 253"/>
                <a:gd name="T51" fmla="*/ 33 h 168"/>
                <a:gd name="T52" fmla="*/ 249 w 253"/>
                <a:gd name="T53" fmla="*/ 36 h 168"/>
                <a:gd name="T54" fmla="*/ 251 w 253"/>
                <a:gd name="T55" fmla="*/ 39 h 168"/>
                <a:gd name="T56" fmla="*/ 252 w 253"/>
                <a:gd name="T57" fmla="*/ 43 h 168"/>
                <a:gd name="T58" fmla="*/ 253 w 253"/>
                <a:gd name="T59" fmla="*/ 45 h 168"/>
                <a:gd name="T60" fmla="*/ 253 w 253"/>
                <a:gd name="T61" fmla="*/ 45 h 16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53"/>
                <a:gd name="T94" fmla="*/ 0 h 168"/>
                <a:gd name="T95" fmla="*/ 253 w 253"/>
                <a:gd name="T96" fmla="*/ 168 h 16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53" h="168">
                  <a:moveTo>
                    <a:pt x="253" y="45"/>
                  </a:moveTo>
                  <a:lnTo>
                    <a:pt x="243" y="134"/>
                  </a:lnTo>
                  <a:lnTo>
                    <a:pt x="198" y="103"/>
                  </a:lnTo>
                  <a:lnTo>
                    <a:pt x="147" y="101"/>
                  </a:lnTo>
                  <a:lnTo>
                    <a:pt x="119" y="111"/>
                  </a:lnTo>
                  <a:lnTo>
                    <a:pt x="72" y="168"/>
                  </a:lnTo>
                  <a:lnTo>
                    <a:pt x="59" y="161"/>
                  </a:lnTo>
                  <a:lnTo>
                    <a:pt x="41" y="134"/>
                  </a:lnTo>
                  <a:lnTo>
                    <a:pt x="6" y="97"/>
                  </a:lnTo>
                  <a:lnTo>
                    <a:pt x="0" y="69"/>
                  </a:lnTo>
                  <a:lnTo>
                    <a:pt x="26" y="36"/>
                  </a:lnTo>
                  <a:lnTo>
                    <a:pt x="64" y="10"/>
                  </a:lnTo>
                  <a:lnTo>
                    <a:pt x="124" y="0"/>
                  </a:lnTo>
                  <a:lnTo>
                    <a:pt x="197" y="15"/>
                  </a:lnTo>
                  <a:lnTo>
                    <a:pt x="198" y="15"/>
                  </a:lnTo>
                  <a:lnTo>
                    <a:pt x="199" y="15"/>
                  </a:lnTo>
                  <a:lnTo>
                    <a:pt x="202" y="16"/>
                  </a:lnTo>
                  <a:lnTo>
                    <a:pt x="207" y="18"/>
                  </a:lnTo>
                  <a:lnTo>
                    <a:pt x="210" y="18"/>
                  </a:lnTo>
                  <a:lnTo>
                    <a:pt x="215" y="20"/>
                  </a:lnTo>
                  <a:lnTo>
                    <a:pt x="221" y="21"/>
                  </a:lnTo>
                  <a:lnTo>
                    <a:pt x="226" y="24"/>
                  </a:lnTo>
                  <a:lnTo>
                    <a:pt x="230" y="25"/>
                  </a:lnTo>
                  <a:lnTo>
                    <a:pt x="236" y="28"/>
                  </a:lnTo>
                  <a:lnTo>
                    <a:pt x="240" y="31"/>
                  </a:lnTo>
                  <a:lnTo>
                    <a:pt x="245" y="33"/>
                  </a:lnTo>
                  <a:lnTo>
                    <a:pt x="249" y="36"/>
                  </a:lnTo>
                  <a:lnTo>
                    <a:pt x="251" y="39"/>
                  </a:lnTo>
                  <a:lnTo>
                    <a:pt x="252" y="43"/>
                  </a:lnTo>
                  <a:lnTo>
                    <a:pt x="253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97" name="Freeform 9"/>
            <p:cNvSpPr>
              <a:spLocks/>
            </p:cNvSpPr>
            <p:nvPr/>
          </p:nvSpPr>
          <p:spPr bwMode="auto">
            <a:xfrm>
              <a:off x="4569" y="2231"/>
              <a:ext cx="904" cy="512"/>
            </a:xfrm>
            <a:custGeom>
              <a:avLst/>
              <a:gdLst>
                <a:gd name="T0" fmla="*/ 240 w 904"/>
                <a:gd name="T1" fmla="*/ 64 h 512"/>
                <a:gd name="T2" fmla="*/ 165 w 904"/>
                <a:gd name="T3" fmla="*/ 57 h 512"/>
                <a:gd name="T4" fmla="*/ 103 w 904"/>
                <a:gd name="T5" fmla="*/ 63 h 512"/>
                <a:gd name="T6" fmla="*/ 67 w 904"/>
                <a:gd name="T7" fmla="*/ 63 h 512"/>
                <a:gd name="T8" fmla="*/ 18 w 904"/>
                <a:gd name="T9" fmla="*/ 90 h 512"/>
                <a:gd name="T10" fmla="*/ 2 w 904"/>
                <a:gd name="T11" fmla="*/ 137 h 512"/>
                <a:gd name="T12" fmla="*/ 0 w 904"/>
                <a:gd name="T13" fmla="*/ 177 h 512"/>
                <a:gd name="T14" fmla="*/ 5 w 904"/>
                <a:gd name="T15" fmla="*/ 215 h 512"/>
                <a:gd name="T16" fmla="*/ 22 w 904"/>
                <a:gd name="T17" fmla="*/ 252 h 512"/>
                <a:gd name="T18" fmla="*/ 95 w 904"/>
                <a:gd name="T19" fmla="*/ 310 h 512"/>
                <a:gd name="T20" fmla="*/ 165 w 904"/>
                <a:gd name="T21" fmla="*/ 359 h 512"/>
                <a:gd name="T22" fmla="*/ 296 w 904"/>
                <a:gd name="T23" fmla="*/ 429 h 512"/>
                <a:gd name="T24" fmla="*/ 405 w 904"/>
                <a:gd name="T25" fmla="*/ 485 h 512"/>
                <a:gd name="T26" fmla="*/ 460 w 904"/>
                <a:gd name="T27" fmla="*/ 508 h 512"/>
                <a:gd name="T28" fmla="*/ 515 w 904"/>
                <a:gd name="T29" fmla="*/ 512 h 512"/>
                <a:gd name="T30" fmla="*/ 561 w 904"/>
                <a:gd name="T31" fmla="*/ 498 h 512"/>
                <a:gd name="T32" fmla="*/ 657 w 904"/>
                <a:gd name="T33" fmla="*/ 463 h 512"/>
                <a:gd name="T34" fmla="*/ 801 w 904"/>
                <a:gd name="T35" fmla="*/ 409 h 512"/>
                <a:gd name="T36" fmla="*/ 873 w 904"/>
                <a:gd name="T37" fmla="*/ 370 h 512"/>
                <a:gd name="T38" fmla="*/ 904 w 904"/>
                <a:gd name="T39" fmla="*/ 324 h 512"/>
                <a:gd name="T40" fmla="*/ 899 w 904"/>
                <a:gd name="T41" fmla="*/ 283 h 512"/>
                <a:gd name="T42" fmla="*/ 853 w 904"/>
                <a:gd name="T43" fmla="*/ 244 h 512"/>
                <a:gd name="T44" fmla="*/ 663 w 904"/>
                <a:gd name="T45" fmla="*/ 142 h 512"/>
                <a:gd name="T46" fmla="*/ 583 w 904"/>
                <a:gd name="T47" fmla="*/ 96 h 512"/>
                <a:gd name="T48" fmla="*/ 415 w 904"/>
                <a:gd name="T49" fmla="*/ 16 h 512"/>
                <a:gd name="T50" fmla="*/ 366 w 904"/>
                <a:gd name="T51" fmla="*/ 0 h 512"/>
                <a:gd name="T52" fmla="*/ 332 w 904"/>
                <a:gd name="T53" fmla="*/ 24 h 512"/>
                <a:gd name="T54" fmla="*/ 305 w 904"/>
                <a:gd name="T55" fmla="*/ 43 h 512"/>
                <a:gd name="T56" fmla="*/ 240 w 904"/>
                <a:gd name="T57" fmla="*/ 64 h 512"/>
                <a:gd name="T58" fmla="*/ 240 w 904"/>
                <a:gd name="T59" fmla="*/ 64 h 51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04"/>
                <a:gd name="T91" fmla="*/ 0 h 512"/>
                <a:gd name="T92" fmla="*/ 904 w 904"/>
                <a:gd name="T93" fmla="*/ 512 h 51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04" h="512">
                  <a:moveTo>
                    <a:pt x="240" y="64"/>
                  </a:moveTo>
                  <a:lnTo>
                    <a:pt x="165" y="57"/>
                  </a:lnTo>
                  <a:lnTo>
                    <a:pt x="103" y="63"/>
                  </a:lnTo>
                  <a:lnTo>
                    <a:pt x="67" y="63"/>
                  </a:lnTo>
                  <a:lnTo>
                    <a:pt x="18" y="90"/>
                  </a:lnTo>
                  <a:lnTo>
                    <a:pt x="2" y="137"/>
                  </a:lnTo>
                  <a:lnTo>
                    <a:pt x="0" y="177"/>
                  </a:lnTo>
                  <a:lnTo>
                    <a:pt x="5" y="215"/>
                  </a:lnTo>
                  <a:lnTo>
                    <a:pt x="22" y="252"/>
                  </a:lnTo>
                  <a:lnTo>
                    <a:pt x="95" y="310"/>
                  </a:lnTo>
                  <a:lnTo>
                    <a:pt x="165" y="359"/>
                  </a:lnTo>
                  <a:lnTo>
                    <a:pt x="296" y="429"/>
                  </a:lnTo>
                  <a:lnTo>
                    <a:pt x="405" y="485"/>
                  </a:lnTo>
                  <a:lnTo>
                    <a:pt x="460" y="508"/>
                  </a:lnTo>
                  <a:lnTo>
                    <a:pt x="515" y="512"/>
                  </a:lnTo>
                  <a:lnTo>
                    <a:pt x="561" y="498"/>
                  </a:lnTo>
                  <a:lnTo>
                    <a:pt x="657" y="463"/>
                  </a:lnTo>
                  <a:lnTo>
                    <a:pt x="801" y="409"/>
                  </a:lnTo>
                  <a:lnTo>
                    <a:pt x="873" y="370"/>
                  </a:lnTo>
                  <a:lnTo>
                    <a:pt x="904" y="324"/>
                  </a:lnTo>
                  <a:lnTo>
                    <a:pt x="899" y="283"/>
                  </a:lnTo>
                  <a:lnTo>
                    <a:pt x="853" y="244"/>
                  </a:lnTo>
                  <a:lnTo>
                    <a:pt x="663" y="142"/>
                  </a:lnTo>
                  <a:lnTo>
                    <a:pt x="583" y="96"/>
                  </a:lnTo>
                  <a:lnTo>
                    <a:pt x="415" y="16"/>
                  </a:lnTo>
                  <a:lnTo>
                    <a:pt x="366" y="0"/>
                  </a:lnTo>
                  <a:lnTo>
                    <a:pt x="332" y="24"/>
                  </a:lnTo>
                  <a:lnTo>
                    <a:pt x="305" y="43"/>
                  </a:lnTo>
                  <a:lnTo>
                    <a:pt x="240" y="64"/>
                  </a:lnTo>
                  <a:close/>
                </a:path>
              </a:pathLst>
            </a:custGeom>
            <a:solidFill>
              <a:srgbClr val="C2D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98" name="Freeform 10"/>
            <p:cNvSpPr>
              <a:spLocks/>
            </p:cNvSpPr>
            <p:nvPr/>
          </p:nvSpPr>
          <p:spPr bwMode="auto">
            <a:xfrm>
              <a:off x="4658" y="1877"/>
              <a:ext cx="836" cy="757"/>
            </a:xfrm>
            <a:custGeom>
              <a:avLst/>
              <a:gdLst>
                <a:gd name="T0" fmla="*/ 258 w 836"/>
                <a:gd name="T1" fmla="*/ 458 h 757"/>
                <a:gd name="T2" fmla="*/ 295 w 836"/>
                <a:gd name="T3" fmla="*/ 424 h 757"/>
                <a:gd name="T4" fmla="*/ 342 w 836"/>
                <a:gd name="T5" fmla="*/ 267 h 757"/>
                <a:gd name="T6" fmla="*/ 341 w 836"/>
                <a:gd name="T7" fmla="*/ 2 h 757"/>
                <a:gd name="T8" fmla="*/ 344 w 836"/>
                <a:gd name="T9" fmla="*/ 0 h 757"/>
                <a:gd name="T10" fmla="*/ 352 w 836"/>
                <a:gd name="T11" fmla="*/ 0 h 757"/>
                <a:gd name="T12" fmla="*/ 369 w 836"/>
                <a:gd name="T13" fmla="*/ 0 h 757"/>
                <a:gd name="T14" fmla="*/ 394 w 836"/>
                <a:gd name="T15" fmla="*/ 2 h 757"/>
                <a:gd name="T16" fmla="*/ 428 w 836"/>
                <a:gd name="T17" fmla="*/ 4 h 757"/>
                <a:gd name="T18" fmla="*/ 468 w 836"/>
                <a:gd name="T19" fmla="*/ 7 h 757"/>
                <a:gd name="T20" fmla="*/ 508 w 836"/>
                <a:gd name="T21" fmla="*/ 10 h 757"/>
                <a:gd name="T22" fmla="*/ 542 w 836"/>
                <a:gd name="T23" fmla="*/ 11 h 757"/>
                <a:gd name="T24" fmla="*/ 565 w 836"/>
                <a:gd name="T25" fmla="*/ 14 h 757"/>
                <a:gd name="T26" fmla="*/ 574 w 836"/>
                <a:gd name="T27" fmla="*/ 18 h 757"/>
                <a:gd name="T28" fmla="*/ 575 w 836"/>
                <a:gd name="T29" fmla="*/ 28 h 757"/>
                <a:gd name="T30" fmla="*/ 574 w 836"/>
                <a:gd name="T31" fmla="*/ 39 h 757"/>
                <a:gd name="T32" fmla="*/ 572 w 836"/>
                <a:gd name="T33" fmla="*/ 48 h 757"/>
                <a:gd name="T34" fmla="*/ 566 w 836"/>
                <a:gd name="T35" fmla="*/ 106 h 757"/>
                <a:gd name="T36" fmla="*/ 491 w 836"/>
                <a:gd name="T37" fmla="*/ 503 h 757"/>
                <a:gd name="T38" fmla="*/ 600 w 836"/>
                <a:gd name="T39" fmla="*/ 508 h 757"/>
                <a:gd name="T40" fmla="*/ 623 w 836"/>
                <a:gd name="T41" fmla="*/ 47 h 757"/>
                <a:gd name="T42" fmla="*/ 622 w 836"/>
                <a:gd name="T43" fmla="*/ 40 h 757"/>
                <a:gd name="T44" fmla="*/ 622 w 836"/>
                <a:gd name="T45" fmla="*/ 28 h 757"/>
                <a:gd name="T46" fmla="*/ 627 w 836"/>
                <a:gd name="T47" fmla="*/ 20 h 757"/>
                <a:gd name="T48" fmla="*/ 657 w 836"/>
                <a:gd name="T49" fmla="*/ 20 h 757"/>
                <a:gd name="T50" fmla="*/ 709 w 836"/>
                <a:gd name="T51" fmla="*/ 23 h 757"/>
                <a:gd name="T52" fmla="*/ 766 w 836"/>
                <a:gd name="T53" fmla="*/ 28 h 757"/>
                <a:gd name="T54" fmla="*/ 813 w 836"/>
                <a:gd name="T55" fmla="*/ 32 h 757"/>
                <a:gd name="T56" fmla="*/ 836 w 836"/>
                <a:gd name="T57" fmla="*/ 36 h 757"/>
                <a:gd name="T58" fmla="*/ 836 w 836"/>
                <a:gd name="T59" fmla="*/ 41 h 757"/>
                <a:gd name="T60" fmla="*/ 836 w 836"/>
                <a:gd name="T61" fmla="*/ 50 h 757"/>
                <a:gd name="T62" fmla="*/ 834 w 836"/>
                <a:gd name="T63" fmla="*/ 64 h 757"/>
                <a:gd name="T64" fmla="*/ 831 w 836"/>
                <a:gd name="T65" fmla="*/ 76 h 757"/>
                <a:gd name="T66" fmla="*/ 830 w 836"/>
                <a:gd name="T67" fmla="*/ 82 h 757"/>
                <a:gd name="T68" fmla="*/ 783 w 836"/>
                <a:gd name="T69" fmla="*/ 379 h 757"/>
                <a:gd name="T70" fmla="*/ 749 w 836"/>
                <a:gd name="T71" fmla="*/ 662 h 757"/>
                <a:gd name="T72" fmla="*/ 639 w 836"/>
                <a:gd name="T73" fmla="*/ 726 h 757"/>
                <a:gd name="T74" fmla="*/ 480 w 836"/>
                <a:gd name="T75" fmla="*/ 730 h 757"/>
                <a:gd name="T76" fmla="*/ 335 w 836"/>
                <a:gd name="T77" fmla="*/ 724 h 757"/>
                <a:gd name="T78" fmla="*/ 120 w 836"/>
                <a:gd name="T79" fmla="*/ 657 h 757"/>
                <a:gd name="T80" fmla="*/ 0 w 836"/>
                <a:gd name="T81" fmla="*/ 587 h 757"/>
                <a:gd name="T82" fmla="*/ 26 w 836"/>
                <a:gd name="T83" fmla="*/ 507 h 757"/>
                <a:gd name="T84" fmla="*/ 61 w 836"/>
                <a:gd name="T85" fmla="*/ 449 h 757"/>
                <a:gd name="T86" fmla="*/ 93 w 836"/>
                <a:gd name="T87" fmla="*/ 412 h 757"/>
                <a:gd name="T88" fmla="*/ 164 w 836"/>
                <a:gd name="T89" fmla="*/ 438 h 757"/>
                <a:gd name="T90" fmla="*/ 212 w 836"/>
                <a:gd name="T91" fmla="*/ 488 h 7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36"/>
                <a:gd name="T139" fmla="*/ 0 h 757"/>
                <a:gd name="T140" fmla="*/ 836 w 836"/>
                <a:gd name="T141" fmla="*/ 757 h 75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36" h="757">
                  <a:moveTo>
                    <a:pt x="212" y="488"/>
                  </a:moveTo>
                  <a:lnTo>
                    <a:pt x="227" y="458"/>
                  </a:lnTo>
                  <a:lnTo>
                    <a:pt x="258" y="458"/>
                  </a:lnTo>
                  <a:lnTo>
                    <a:pt x="283" y="437"/>
                  </a:lnTo>
                  <a:lnTo>
                    <a:pt x="287" y="437"/>
                  </a:lnTo>
                  <a:lnTo>
                    <a:pt x="295" y="424"/>
                  </a:lnTo>
                  <a:lnTo>
                    <a:pt x="318" y="417"/>
                  </a:lnTo>
                  <a:lnTo>
                    <a:pt x="341" y="432"/>
                  </a:lnTo>
                  <a:lnTo>
                    <a:pt x="342" y="267"/>
                  </a:lnTo>
                  <a:lnTo>
                    <a:pt x="342" y="65"/>
                  </a:lnTo>
                  <a:lnTo>
                    <a:pt x="341" y="3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0"/>
                  </a:lnTo>
                  <a:lnTo>
                    <a:pt x="346" y="0"/>
                  </a:lnTo>
                  <a:lnTo>
                    <a:pt x="349" y="0"/>
                  </a:lnTo>
                  <a:lnTo>
                    <a:pt x="352" y="0"/>
                  </a:lnTo>
                  <a:lnTo>
                    <a:pt x="357" y="0"/>
                  </a:lnTo>
                  <a:lnTo>
                    <a:pt x="362" y="0"/>
                  </a:lnTo>
                  <a:lnTo>
                    <a:pt x="369" y="0"/>
                  </a:lnTo>
                  <a:lnTo>
                    <a:pt x="375" y="0"/>
                  </a:lnTo>
                  <a:lnTo>
                    <a:pt x="384" y="0"/>
                  </a:lnTo>
                  <a:lnTo>
                    <a:pt x="394" y="2"/>
                  </a:lnTo>
                  <a:lnTo>
                    <a:pt x="404" y="3"/>
                  </a:lnTo>
                  <a:lnTo>
                    <a:pt x="416" y="3"/>
                  </a:lnTo>
                  <a:lnTo>
                    <a:pt x="428" y="4"/>
                  </a:lnTo>
                  <a:lnTo>
                    <a:pt x="441" y="6"/>
                  </a:lnTo>
                  <a:lnTo>
                    <a:pt x="455" y="7"/>
                  </a:lnTo>
                  <a:lnTo>
                    <a:pt x="468" y="7"/>
                  </a:lnTo>
                  <a:lnTo>
                    <a:pt x="482" y="8"/>
                  </a:lnTo>
                  <a:lnTo>
                    <a:pt x="494" y="8"/>
                  </a:lnTo>
                  <a:lnTo>
                    <a:pt x="508" y="10"/>
                  </a:lnTo>
                  <a:lnTo>
                    <a:pt x="520" y="10"/>
                  </a:lnTo>
                  <a:lnTo>
                    <a:pt x="531" y="11"/>
                  </a:lnTo>
                  <a:lnTo>
                    <a:pt x="542" y="11"/>
                  </a:lnTo>
                  <a:lnTo>
                    <a:pt x="551" y="11"/>
                  </a:lnTo>
                  <a:lnTo>
                    <a:pt x="558" y="12"/>
                  </a:lnTo>
                  <a:lnTo>
                    <a:pt x="565" y="14"/>
                  </a:lnTo>
                  <a:lnTo>
                    <a:pt x="569" y="14"/>
                  </a:lnTo>
                  <a:lnTo>
                    <a:pt x="572" y="15"/>
                  </a:lnTo>
                  <a:lnTo>
                    <a:pt x="574" y="18"/>
                  </a:lnTo>
                  <a:lnTo>
                    <a:pt x="575" y="21"/>
                  </a:lnTo>
                  <a:lnTo>
                    <a:pt x="575" y="25"/>
                  </a:lnTo>
                  <a:lnTo>
                    <a:pt x="575" y="28"/>
                  </a:lnTo>
                  <a:lnTo>
                    <a:pt x="575" y="32"/>
                  </a:lnTo>
                  <a:lnTo>
                    <a:pt x="575" y="36"/>
                  </a:lnTo>
                  <a:lnTo>
                    <a:pt x="574" y="39"/>
                  </a:lnTo>
                  <a:lnTo>
                    <a:pt x="572" y="41"/>
                  </a:lnTo>
                  <a:lnTo>
                    <a:pt x="572" y="45"/>
                  </a:lnTo>
                  <a:lnTo>
                    <a:pt x="572" y="48"/>
                  </a:lnTo>
                  <a:lnTo>
                    <a:pt x="571" y="52"/>
                  </a:lnTo>
                  <a:lnTo>
                    <a:pt x="571" y="53"/>
                  </a:lnTo>
                  <a:lnTo>
                    <a:pt x="566" y="106"/>
                  </a:lnTo>
                  <a:lnTo>
                    <a:pt x="551" y="246"/>
                  </a:lnTo>
                  <a:lnTo>
                    <a:pt x="513" y="388"/>
                  </a:lnTo>
                  <a:lnTo>
                    <a:pt x="491" y="503"/>
                  </a:lnTo>
                  <a:lnTo>
                    <a:pt x="544" y="519"/>
                  </a:lnTo>
                  <a:lnTo>
                    <a:pt x="576" y="521"/>
                  </a:lnTo>
                  <a:lnTo>
                    <a:pt x="600" y="508"/>
                  </a:lnTo>
                  <a:lnTo>
                    <a:pt x="605" y="433"/>
                  </a:lnTo>
                  <a:lnTo>
                    <a:pt x="613" y="223"/>
                  </a:lnTo>
                  <a:lnTo>
                    <a:pt x="623" y="47"/>
                  </a:lnTo>
                  <a:lnTo>
                    <a:pt x="622" y="47"/>
                  </a:lnTo>
                  <a:lnTo>
                    <a:pt x="622" y="44"/>
                  </a:lnTo>
                  <a:lnTo>
                    <a:pt x="622" y="40"/>
                  </a:lnTo>
                  <a:lnTo>
                    <a:pt x="622" y="36"/>
                  </a:lnTo>
                  <a:lnTo>
                    <a:pt x="622" y="32"/>
                  </a:lnTo>
                  <a:lnTo>
                    <a:pt x="622" y="28"/>
                  </a:lnTo>
                  <a:lnTo>
                    <a:pt x="622" y="24"/>
                  </a:lnTo>
                  <a:lnTo>
                    <a:pt x="623" y="21"/>
                  </a:lnTo>
                  <a:lnTo>
                    <a:pt x="627" y="20"/>
                  </a:lnTo>
                  <a:lnTo>
                    <a:pt x="633" y="19"/>
                  </a:lnTo>
                  <a:lnTo>
                    <a:pt x="643" y="19"/>
                  </a:lnTo>
                  <a:lnTo>
                    <a:pt x="657" y="20"/>
                  </a:lnTo>
                  <a:lnTo>
                    <a:pt x="672" y="20"/>
                  </a:lnTo>
                  <a:lnTo>
                    <a:pt x="691" y="21"/>
                  </a:lnTo>
                  <a:lnTo>
                    <a:pt x="709" y="23"/>
                  </a:lnTo>
                  <a:lnTo>
                    <a:pt x="728" y="24"/>
                  </a:lnTo>
                  <a:lnTo>
                    <a:pt x="747" y="25"/>
                  </a:lnTo>
                  <a:lnTo>
                    <a:pt x="766" y="28"/>
                  </a:lnTo>
                  <a:lnTo>
                    <a:pt x="784" y="29"/>
                  </a:lnTo>
                  <a:lnTo>
                    <a:pt x="800" y="31"/>
                  </a:lnTo>
                  <a:lnTo>
                    <a:pt x="813" y="32"/>
                  </a:lnTo>
                  <a:lnTo>
                    <a:pt x="824" y="33"/>
                  </a:lnTo>
                  <a:lnTo>
                    <a:pt x="831" y="35"/>
                  </a:lnTo>
                  <a:lnTo>
                    <a:pt x="836" y="36"/>
                  </a:lnTo>
                  <a:lnTo>
                    <a:pt x="836" y="39"/>
                  </a:lnTo>
                  <a:lnTo>
                    <a:pt x="836" y="41"/>
                  </a:lnTo>
                  <a:lnTo>
                    <a:pt x="836" y="44"/>
                  </a:lnTo>
                  <a:lnTo>
                    <a:pt x="836" y="47"/>
                  </a:lnTo>
                  <a:lnTo>
                    <a:pt x="836" y="50"/>
                  </a:lnTo>
                  <a:lnTo>
                    <a:pt x="835" y="56"/>
                  </a:lnTo>
                  <a:lnTo>
                    <a:pt x="835" y="60"/>
                  </a:lnTo>
                  <a:lnTo>
                    <a:pt x="834" y="64"/>
                  </a:lnTo>
                  <a:lnTo>
                    <a:pt x="832" y="68"/>
                  </a:lnTo>
                  <a:lnTo>
                    <a:pt x="831" y="72"/>
                  </a:lnTo>
                  <a:lnTo>
                    <a:pt x="831" y="76"/>
                  </a:lnTo>
                  <a:lnTo>
                    <a:pt x="831" y="78"/>
                  </a:lnTo>
                  <a:lnTo>
                    <a:pt x="830" y="81"/>
                  </a:lnTo>
                  <a:lnTo>
                    <a:pt x="830" y="82"/>
                  </a:lnTo>
                  <a:lnTo>
                    <a:pt x="830" y="83"/>
                  </a:lnTo>
                  <a:lnTo>
                    <a:pt x="809" y="233"/>
                  </a:lnTo>
                  <a:lnTo>
                    <a:pt x="783" y="379"/>
                  </a:lnTo>
                  <a:lnTo>
                    <a:pt x="767" y="465"/>
                  </a:lnTo>
                  <a:lnTo>
                    <a:pt x="762" y="594"/>
                  </a:lnTo>
                  <a:lnTo>
                    <a:pt x="749" y="662"/>
                  </a:lnTo>
                  <a:lnTo>
                    <a:pt x="730" y="707"/>
                  </a:lnTo>
                  <a:lnTo>
                    <a:pt x="692" y="728"/>
                  </a:lnTo>
                  <a:lnTo>
                    <a:pt x="639" y="726"/>
                  </a:lnTo>
                  <a:lnTo>
                    <a:pt x="489" y="660"/>
                  </a:lnTo>
                  <a:lnTo>
                    <a:pt x="488" y="698"/>
                  </a:lnTo>
                  <a:lnTo>
                    <a:pt x="480" y="730"/>
                  </a:lnTo>
                  <a:lnTo>
                    <a:pt x="451" y="756"/>
                  </a:lnTo>
                  <a:lnTo>
                    <a:pt x="409" y="757"/>
                  </a:lnTo>
                  <a:lnTo>
                    <a:pt x="335" y="724"/>
                  </a:lnTo>
                  <a:lnTo>
                    <a:pt x="287" y="698"/>
                  </a:lnTo>
                  <a:lnTo>
                    <a:pt x="214" y="678"/>
                  </a:lnTo>
                  <a:lnTo>
                    <a:pt x="120" y="657"/>
                  </a:lnTo>
                  <a:lnTo>
                    <a:pt x="51" y="630"/>
                  </a:lnTo>
                  <a:lnTo>
                    <a:pt x="20" y="604"/>
                  </a:lnTo>
                  <a:lnTo>
                    <a:pt x="0" y="587"/>
                  </a:lnTo>
                  <a:lnTo>
                    <a:pt x="11" y="554"/>
                  </a:lnTo>
                  <a:lnTo>
                    <a:pt x="5" y="525"/>
                  </a:lnTo>
                  <a:lnTo>
                    <a:pt x="26" y="507"/>
                  </a:lnTo>
                  <a:lnTo>
                    <a:pt x="26" y="480"/>
                  </a:lnTo>
                  <a:lnTo>
                    <a:pt x="64" y="479"/>
                  </a:lnTo>
                  <a:lnTo>
                    <a:pt x="61" y="449"/>
                  </a:lnTo>
                  <a:lnTo>
                    <a:pt x="74" y="437"/>
                  </a:lnTo>
                  <a:lnTo>
                    <a:pt x="88" y="444"/>
                  </a:lnTo>
                  <a:lnTo>
                    <a:pt x="93" y="412"/>
                  </a:lnTo>
                  <a:lnTo>
                    <a:pt x="115" y="389"/>
                  </a:lnTo>
                  <a:lnTo>
                    <a:pt x="138" y="397"/>
                  </a:lnTo>
                  <a:lnTo>
                    <a:pt x="164" y="438"/>
                  </a:lnTo>
                  <a:lnTo>
                    <a:pt x="187" y="471"/>
                  </a:lnTo>
                  <a:lnTo>
                    <a:pt x="212" y="488"/>
                  </a:lnTo>
                  <a:close/>
                </a:path>
              </a:pathLst>
            </a:custGeom>
            <a:solidFill>
              <a:srgbClr val="FF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399" name="Freeform 11"/>
            <p:cNvSpPr>
              <a:spLocks/>
            </p:cNvSpPr>
            <p:nvPr/>
          </p:nvSpPr>
          <p:spPr bwMode="auto">
            <a:xfrm>
              <a:off x="4743" y="1881"/>
              <a:ext cx="263" cy="505"/>
            </a:xfrm>
            <a:custGeom>
              <a:avLst/>
              <a:gdLst>
                <a:gd name="T0" fmla="*/ 257 w 263"/>
                <a:gd name="T1" fmla="*/ 2 h 505"/>
                <a:gd name="T2" fmla="*/ 259 w 263"/>
                <a:gd name="T3" fmla="*/ 16 h 505"/>
                <a:gd name="T4" fmla="*/ 261 w 263"/>
                <a:gd name="T5" fmla="*/ 43 h 505"/>
                <a:gd name="T6" fmla="*/ 261 w 263"/>
                <a:gd name="T7" fmla="*/ 72 h 505"/>
                <a:gd name="T8" fmla="*/ 262 w 263"/>
                <a:gd name="T9" fmla="*/ 99 h 505"/>
                <a:gd name="T10" fmla="*/ 262 w 263"/>
                <a:gd name="T11" fmla="*/ 139 h 505"/>
                <a:gd name="T12" fmla="*/ 262 w 263"/>
                <a:gd name="T13" fmla="*/ 221 h 505"/>
                <a:gd name="T14" fmla="*/ 263 w 263"/>
                <a:gd name="T15" fmla="*/ 305 h 505"/>
                <a:gd name="T16" fmla="*/ 263 w 263"/>
                <a:gd name="T17" fmla="*/ 384 h 505"/>
                <a:gd name="T18" fmla="*/ 259 w 263"/>
                <a:gd name="T19" fmla="*/ 447 h 505"/>
                <a:gd name="T20" fmla="*/ 254 w 263"/>
                <a:gd name="T21" fmla="*/ 484 h 505"/>
                <a:gd name="T22" fmla="*/ 244 w 263"/>
                <a:gd name="T23" fmla="*/ 496 h 505"/>
                <a:gd name="T24" fmla="*/ 231 w 263"/>
                <a:gd name="T25" fmla="*/ 503 h 505"/>
                <a:gd name="T26" fmla="*/ 218 w 263"/>
                <a:gd name="T27" fmla="*/ 505 h 505"/>
                <a:gd name="T28" fmla="*/ 202 w 263"/>
                <a:gd name="T29" fmla="*/ 505 h 505"/>
                <a:gd name="T30" fmla="*/ 187 w 263"/>
                <a:gd name="T31" fmla="*/ 504 h 505"/>
                <a:gd name="T32" fmla="*/ 174 w 263"/>
                <a:gd name="T33" fmla="*/ 503 h 505"/>
                <a:gd name="T34" fmla="*/ 162 w 263"/>
                <a:gd name="T35" fmla="*/ 502 h 505"/>
                <a:gd name="T36" fmla="*/ 152 w 263"/>
                <a:gd name="T37" fmla="*/ 499 h 505"/>
                <a:gd name="T38" fmla="*/ 140 w 263"/>
                <a:gd name="T39" fmla="*/ 495 h 505"/>
                <a:gd name="T40" fmla="*/ 128 w 263"/>
                <a:gd name="T41" fmla="*/ 491 h 505"/>
                <a:gd name="T42" fmla="*/ 115 w 263"/>
                <a:gd name="T43" fmla="*/ 487 h 505"/>
                <a:gd name="T44" fmla="*/ 101 w 263"/>
                <a:gd name="T45" fmla="*/ 479 h 505"/>
                <a:gd name="T46" fmla="*/ 89 w 263"/>
                <a:gd name="T47" fmla="*/ 466 h 505"/>
                <a:gd name="T48" fmla="*/ 78 w 263"/>
                <a:gd name="T49" fmla="*/ 453 h 505"/>
                <a:gd name="T50" fmla="*/ 69 w 263"/>
                <a:gd name="T51" fmla="*/ 437 h 505"/>
                <a:gd name="T52" fmla="*/ 62 w 263"/>
                <a:gd name="T53" fmla="*/ 420 h 505"/>
                <a:gd name="T54" fmla="*/ 49 w 263"/>
                <a:gd name="T55" fmla="*/ 403 h 505"/>
                <a:gd name="T56" fmla="*/ 36 w 263"/>
                <a:gd name="T57" fmla="*/ 397 h 505"/>
                <a:gd name="T58" fmla="*/ 24 w 263"/>
                <a:gd name="T59" fmla="*/ 401 h 505"/>
                <a:gd name="T60" fmla="*/ 15 w 263"/>
                <a:gd name="T61" fmla="*/ 413 h 505"/>
                <a:gd name="T62" fmla="*/ 13 w 263"/>
                <a:gd name="T63" fmla="*/ 430 h 505"/>
                <a:gd name="T64" fmla="*/ 1 w 263"/>
                <a:gd name="T65" fmla="*/ 436 h 505"/>
                <a:gd name="T66" fmla="*/ 2 w 263"/>
                <a:gd name="T67" fmla="*/ 413 h 505"/>
                <a:gd name="T68" fmla="*/ 11 w 263"/>
                <a:gd name="T69" fmla="*/ 393 h 505"/>
                <a:gd name="T70" fmla="*/ 27 w 263"/>
                <a:gd name="T71" fmla="*/ 383 h 505"/>
                <a:gd name="T72" fmla="*/ 46 w 263"/>
                <a:gd name="T73" fmla="*/ 383 h 505"/>
                <a:gd name="T74" fmla="*/ 66 w 263"/>
                <a:gd name="T75" fmla="*/ 401 h 505"/>
                <a:gd name="T76" fmla="*/ 75 w 263"/>
                <a:gd name="T77" fmla="*/ 414 h 505"/>
                <a:gd name="T78" fmla="*/ 81 w 263"/>
                <a:gd name="T79" fmla="*/ 426 h 505"/>
                <a:gd name="T80" fmla="*/ 87 w 263"/>
                <a:gd name="T81" fmla="*/ 437 h 505"/>
                <a:gd name="T82" fmla="*/ 95 w 263"/>
                <a:gd name="T83" fmla="*/ 449 h 505"/>
                <a:gd name="T84" fmla="*/ 105 w 263"/>
                <a:gd name="T85" fmla="*/ 461 h 505"/>
                <a:gd name="T86" fmla="*/ 117 w 263"/>
                <a:gd name="T87" fmla="*/ 471 h 505"/>
                <a:gd name="T88" fmla="*/ 130 w 263"/>
                <a:gd name="T89" fmla="*/ 478 h 505"/>
                <a:gd name="T90" fmla="*/ 146 w 263"/>
                <a:gd name="T91" fmla="*/ 483 h 505"/>
                <a:gd name="T92" fmla="*/ 162 w 263"/>
                <a:gd name="T93" fmla="*/ 486 h 505"/>
                <a:gd name="T94" fmla="*/ 180 w 263"/>
                <a:gd name="T95" fmla="*/ 488 h 505"/>
                <a:gd name="T96" fmla="*/ 196 w 263"/>
                <a:gd name="T97" fmla="*/ 491 h 505"/>
                <a:gd name="T98" fmla="*/ 213 w 263"/>
                <a:gd name="T99" fmla="*/ 491 h 505"/>
                <a:gd name="T100" fmla="*/ 230 w 263"/>
                <a:gd name="T101" fmla="*/ 487 h 505"/>
                <a:gd name="T102" fmla="*/ 243 w 263"/>
                <a:gd name="T103" fmla="*/ 476 h 505"/>
                <a:gd name="T104" fmla="*/ 249 w 263"/>
                <a:gd name="T105" fmla="*/ 459 h 505"/>
                <a:gd name="T106" fmla="*/ 250 w 263"/>
                <a:gd name="T107" fmla="*/ 437 h 505"/>
                <a:gd name="T108" fmla="*/ 251 w 263"/>
                <a:gd name="T109" fmla="*/ 359 h 505"/>
                <a:gd name="T110" fmla="*/ 251 w 263"/>
                <a:gd name="T111" fmla="*/ 280 h 505"/>
                <a:gd name="T112" fmla="*/ 250 w 263"/>
                <a:gd name="T113" fmla="*/ 202 h 505"/>
                <a:gd name="T114" fmla="*/ 249 w 263"/>
                <a:gd name="T115" fmla="*/ 123 h 505"/>
                <a:gd name="T116" fmla="*/ 249 w 263"/>
                <a:gd name="T117" fmla="*/ 44 h 505"/>
                <a:gd name="T118" fmla="*/ 249 w 263"/>
                <a:gd name="T119" fmla="*/ 10 h 505"/>
                <a:gd name="T120" fmla="*/ 251 w 263"/>
                <a:gd name="T121" fmla="*/ 2 h 50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3"/>
                <a:gd name="T184" fmla="*/ 0 h 505"/>
                <a:gd name="T185" fmla="*/ 263 w 263"/>
                <a:gd name="T186" fmla="*/ 505 h 50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3" h="505">
                  <a:moveTo>
                    <a:pt x="253" y="0"/>
                  </a:moveTo>
                  <a:lnTo>
                    <a:pt x="254" y="0"/>
                  </a:lnTo>
                  <a:lnTo>
                    <a:pt x="257" y="2"/>
                  </a:lnTo>
                  <a:lnTo>
                    <a:pt x="258" y="4"/>
                  </a:lnTo>
                  <a:lnTo>
                    <a:pt x="259" y="10"/>
                  </a:lnTo>
                  <a:lnTo>
                    <a:pt x="259" y="16"/>
                  </a:lnTo>
                  <a:lnTo>
                    <a:pt x="260" y="24"/>
                  </a:lnTo>
                  <a:lnTo>
                    <a:pt x="261" y="32"/>
                  </a:lnTo>
                  <a:lnTo>
                    <a:pt x="261" y="43"/>
                  </a:lnTo>
                  <a:lnTo>
                    <a:pt x="261" y="52"/>
                  </a:lnTo>
                  <a:lnTo>
                    <a:pt x="261" y="61"/>
                  </a:lnTo>
                  <a:lnTo>
                    <a:pt x="261" y="72"/>
                  </a:lnTo>
                  <a:lnTo>
                    <a:pt x="262" y="81"/>
                  </a:lnTo>
                  <a:lnTo>
                    <a:pt x="262" y="90"/>
                  </a:lnTo>
                  <a:lnTo>
                    <a:pt x="262" y="99"/>
                  </a:lnTo>
                  <a:lnTo>
                    <a:pt x="262" y="107"/>
                  </a:lnTo>
                  <a:lnTo>
                    <a:pt x="262" y="115"/>
                  </a:lnTo>
                  <a:lnTo>
                    <a:pt x="262" y="139"/>
                  </a:lnTo>
                  <a:lnTo>
                    <a:pt x="262" y="165"/>
                  </a:lnTo>
                  <a:lnTo>
                    <a:pt x="262" y="192"/>
                  </a:lnTo>
                  <a:lnTo>
                    <a:pt x="262" y="221"/>
                  </a:lnTo>
                  <a:lnTo>
                    <a:pt x="262" y="248"/>
                  </a:lnTo>
                  <a:lnTo>
                    <a:pt x="263" y="277"/>
                  </a:lnTo>
                  <a:lnTo>
                    <a:pt x="263" y="305"/>
                  </a:lnTo>
                  <a:lnTo>
                    <a:pt x="263" y="334"/>
                  </a:lnTo>
                  <a:lnTo>
                    <a:pt x="263" y="359"/>
                  </a:lnTo>
                  <a:lnTo>
                    <a:pt x="263" y="384"/>
                  </a:lnTo>
                  <a:lnTo>
                    <a:pt x="262" y="408"/>
                  </a:lnTo>
                  <a:lnTo>
                    <a:pt x="261" y="429"/>
                  </a:lnTo>
                  <a:lnTo>
                    <a:pt x="259" y="447"/>
                  </a:lnTo>
                  <a:lnTo>
                    <a:pt x="258" y="463"/>
                  </a:lnTo>
                  <a:lnTo>
                    <a:pt x="257" y="475"/>
                  </a:lnTo>
                  <a:lnTo>
                    <a:pt x="254" y="484"/>
                  </a:lnTo>
                  <a:lnTo>
                    <a:pt x="251" y="488"/>
                  </a:lnTo>
                  <a:lnTo>
                    <a:pt x="247" y="494"/>
                  </a:lnTo>
                  <a:lnTo>
                    <a:pt x="244" y="496"/>
                  </a:lnTo>
                  <a:lnTo>
                    <a:pt x="240" y="499"/>
                  </a:lnTo>
                  <a:lnTo>
                    <a:pt x="235" y="502"/>
                  </a:lnTo>
                  <a:lnTo>
                    <a:pt x="231" y="503"/>
                  </a:lnTo>
                  <a:lnTo>
                    <a:pt x="226" y="504"/>
                  </a:lnTo>
                  <a:lnTo>
                    <a:pt x="222" y="505"/>
                  </a:lnTo>
                  <a:lnTo>
                    <a:pt x="218" y="505"/>
                  </a:lnTo>
                  <a:lnTo>
                    <a:pt x="212" y="505"/>
                  </a:lnTo>
                  <a:lnTo>
                    <a:pt x="207" y="505"/>
                  </a:lnTo>
                  <a:lnTo>
                    <a:pt x="202" y="505"/>
                  </a:lnTo>
                  <a:lnTo>
                    <a:pt x="197" y="504"/>
                  </a:lnTo>
                  <a:lnTo>
                    <a:pt x="193" y="504"/>
                  </a:lnTo>
                  <a:lnTo>
                    <a:pt x="187" y="504"/>
                  </a:lnTo>
                  <a:lnTo>
                    <a:pt x="183" y="504"/>
                  </a:lnTo>
                  <a:lnTo>
                    <a:pt x="179" y="504"/>
                  </a:lnTo>
                  <a:lnTo>
                    <a:pt x="174" y="503"/>
                  </a:lnTo>
                  <a:lnTo>
                    <a:pt x="171" y="503"/>
                  </a:lnTo>
                  <a:lnTo>
                    <a:pt x="167" y="502"/>
                  </a:lnTo>
                  <a:lnTo>
                    <a:pt x="162" y="502"/>
                  </a:lnTo>
                  <a:lnTo>
                    <a:pt x="159" y="500"/>
                  </a:lnTo>
                  <a:lnTo>
                    <a:pt x="155" y="499"/>
                  </a:lnTo>
                  <a:lnTo>
                    <a:pt x="152" y="499"/>
                  </a:lnTo>
                  <a:lnTo>
                    <a:pt x="147" y="498"/>
                  </a:lnTo>
                  <a:lnTo>
                    <a:pt x="143" y="496"/>
                  </a:lnTo>
                  <a:lnTo>
                    <a:pt x="140" y="495"/>
                  </a:lnTo>
                  <a:lnTo>
                    <a:pt x="135" y="494"/>
                  </a:lnTo>
                  <a:lnTo>
                    <a:pt x="131" y="492"/>
                  </a:lnTo>
                  <a:lnTo>
                    <a:pt x="128" y="491"/>
                  </a:lnTo>
                  <a:lnTo>
                    <a:pt x="123" y="491"/>
                  </a:lnTo>
                  <a:lnTo>
                    <a:pt x="119" y="490"/>
                  </a:lnTo>
                  <a:lnTo>
                    <a:pt x="115" y="487"/>
                  </a:lnTo>
                  <a:lnTo>
                    <a:pt x="109" y="484"/>
                  </a:lnTo>
                  <a:lnTo>
                    <a:pt x="105" y="482"/>
                  </a:lnTo>
                  <a:lnTo>
                    <a:pt x="101" y="479"/>
                  </a:lnTo>
                  <a:lnTo>
                    <a:pt x="96" y="474"/>
                  </a:lnTo>
                  <a:lnTo>
                    <a:pt x="92" y="471"/>
                  </a:lnTo>
                  <a:lnTo>
                    <a:pt x="89" y="466"/>
                  </a:lnTo>
                  <a:lnTo>
                    <a:pt x="84" y="462"/>
                  </a:lnTo>
                  <a:lnTo>
                    <a:pt x="81" y="457"/>
                  </a:lnTo>
                  <a:lnTo>
                    <a:pt x="78" y="453"/>
                  </a:lnTo>
                  <a:lnTo>
                    <a:pt x="75" y="447"/>
                  </a:lnTo>
                  <a:lnTo>
                    <a:pt x="71" y="442"/>
                  </a:lnTo>
                  <a:lnTo>
                    <a:pt x="69" y="437"/>
                  </a:lnTo>
                  <a:lnTo>
                    <a:pt x="66" y="432"/>
                  </a:lnTo>
                  <a:lnTo>
                    <a:pt x="64" y="425"/>
                  </a:lnTo>
                  <a:lnTo>
                    <a:pt x="62" y="420"/>
                  </a:lnTo>
                  <a:lnTo>
                    <a:pt x="57" y="413"/>
                  </a:lnTo>
                  <a:lnTo>
                    <a:pt x="53" y="408"/>
                  </a:lnTo>
                  <a:lnTo>
                    <a:pt x="49" y="403"/>
                  </a:lnTo>
                  <a:lnTo>
                    <a:pt x="44" y="400"/>
                  </a:lnTo>
                  <a:lnTo>
                    <a:pt x="40" y="397"/>
                  </a:lnTo>
                  <a:lnTo>
                    <a:pt x="36" y="397"/>
                  </a:lnTo>
                  <a:lnTo>
                    <a:pt x="31" y="397"/>
                  </a:lnTo>
                  <a:lnTo>
                    <a:pt x="27" y="400"/>
                  </a:lnTo>
                  <a:lnTo>
                    <a:pt x="24" y="401"/>
                  </a:lnTo>
                  <a:lnTo>
                    <a:pt x="20" y="405"/>
                  </a:lnTo>
                  <a:lnTo>
                    <a:pt x="17" y="408"/>
                  </a:lnTo>
                  <a:lnTo>
                    <a:pt x="15" y="413"/>
                  </a:lnTo>
                  <a:lnTo>
                    <a:pt x="14" y="418"/>
                  </a:lnTo>
                  <a:lnTo>
                    <a:pt x="13" y="424"/>
                  </a:lnTo>
                  <a:lnTo>
                    <a:pt x="13" y="430"/>
                  </a:lnTo>
                  <a:lnTo>
                    <a:pt x="14" y="437"/>
                  </a:lnTo>
                  <a:lnTo>
                    <a:pt x="3" y="445"/>
                  </a:lnTo>
                  <a:lnTo>
                    <a:pt x="1" y="436"/>
                  </a:lnTo>
                  <a:lnTo>
                    <a:pt x="0" y="428"/>
                  </a:lnTo>
                  <a:lnTo>
                    <a:pt x="0" y="420"/>
                  </a:lnTo>
                  <a:lnTo>
                    <a:pt x="2" y="413"/>
                  </a:lnTo>
                  <a:lnTo>
                    <a:pt x="4" y="405"/>
                  </a:lnTo>
                  <a:lnTo>
                    <a:pt x="7" y="399"/>
                  </a:lnTo>
                  <a:lnTo>
                    <a:pt x="11" y="393"/>
                  </a:lnTo>
                  <a:lnTo>
                    <a:pt x="16" y="388"/>
                  </a:lnTo>
                  <a:lnTo>
                    <a:pt x="20" y="384"/>
                  </a:lnTo>
                  <a:lnTo>
                    <a:pt x="27" y="383"/>
                  </a:lnTo>
                  <a:lnTo>
                    <a:pt x="32" y="382"/>
                  </a:lnTo>
                  <a:lnTo>
                    <a:pt x="40" y="382"/>
                  </a:lnTo>
                  <a:lnTo>
                    <a:pt x="46" y="383"/>
                  </a:lnTo>
                  <a:lnTo>
                    <a:pt x="53" y="388"/>
                  </a:lnTo>
                  <a:lnTo>
                    <a:pt x="59" y="393"/>
                  </a:lnTo>
                  <a:lnTo>
                    <a:pt x="66" y="401"/>
                  </a:lnTo>
                  <a:lnTo>
                    <a:pt x="69" y="405"/>
                  </a:lnTo>
                  <a:lnTo>
                    <a:pt x="71" y="411"/>
                  </a:lnTo>
                  <a:lnTo>
                    <a:pt x="75" y="414"/>
                  </a:lnTo>
                  <a:lnTo>
                    <a:pt x="77" y="418"/>
                  </a:lnTo>
                  <a:lnTo>
                    <a:pt x="79" y="422"/>
                  </a:lnTo>
                  <a:lnTo>
                    <a:pt x="81" y="426"/>
                  </a:lnTo>
                  <a:lnTo>
                    <a:pt x="82" y="430"/>
                  </a:lnTo>
                  <a:lnTo>
                    <a:pt x="85" y="434"/>
                  </a:lnTo>
                  <a:lnTo>
                    <a:pt x="87" y="437"/>
                  </a:lnTo>
                  <a:lnTo>
                    <a:pt x="89" y="441"/>
                  </a:lnTo>
                  <a:lnTo>
                    <a:pt x="92" y="445"/>
                  </a:lnTo>
                  <a:lnTo>
                    <a:pt x="95" y="449"/>
                  </a:lnTo>
                  <a:lnTo>
                    <a:pt x="97" y="453"/>
                  </a:lnTo>
                  <a:lnTo>
                    <a:pt x="102" y="457"/>
                  </a:lnTo>
                  <a:lnTo>
                    <a:pt x="105" y="461"/>
                  </a:lnTo>
                  <a:lnTo>
                    <a:pt x="109" y="466"/>
                  </a:lnTo>
                  <a:lnTo>
                    <a:pt x="113" y="469"/>
                  </a:lnTo>
                  <a:lnTo>
                    <a:pt x="117" y="471"/>
                  </a:lnTo>
                  <a:lnTo>
                    <a:pt x="120" y="474"/>
                  </a:lnTo>
                  <a:lnTo>
                    <a:pt x="126" y="476"/>
                  </a:lnTo>
                  <a:lnTo>
                    <a:pt x="130" y="478"/>
                  </a:lnTo>
                  <a:lnTo>
                    <a:pt x="135" y="479"/>
                  </a:lnTo>
                  <a:lnTo>
                    <a:pt x="141" y="482"/>
                  </a:lnTo>
                  <a:lnTo>
                    <a:pt x="146" y="483"/>
                  </a:lnTo>
                  <a:lnTo>
                    <a:pt x="152" y="483"/>
                  </a:lnTo>
                  <a:lnTo>
                    <a:pt x="157" y="484"/>
                  </a:lnTo>
                  <a:lnTo>
                    <a:pt x="162" y="486"/>
                  </a:lnTo>
                  <a:lnTo>
                    <a:pt x="169" y="487"/>
                  </a:lnTo>
                  <a:lnTo>
                    <a:pt x="174" y="487"/>
                  </a:lnTo>
                  <a:lnTo>
                    <a:pt x="180" y="488"/>
                  </a:lnTo>
                  <a:lnTo>
                    <a:pt x="185" y="490"/>
                  </a:lnTo>
                  <a:lnTo>
                    <a:pt x="189" y="491"/>
                  </a:lnTo>
                  <a:lnTo>
                    <a:pt x="196" y="491"/>
                  </a:lnTo>
                  <a:lnTo>
                    <a:pt x="201" y="492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9" y="490"/>
                  </a:lnTo>
                  <a:lnTo>
                    <a:pt x="225" y="488"/>
                  </a:lnTo>
                  <a:lnTo>
                    <a:pt x="230" y="487"/>
                  </a:lnTo>
                  <a:lnTo>
                    <a:pt x="235" y="484"/>
                  </a:lnTo>
                  <a:lnTo>
                    <a:pt x="239" y="480"/>
                  </a:lnTo>
                  <a:lnTo>
                    <a:pt x="243" y="476"/>
                  </a:lnTo>
                  <a:lnTo>
                    <a:pt x="246" y="471"/>
                  </a:lnTo>
                  <a:lnTo>
                    <a:pt x="248" y="466"/>
                  </a:lnTo>
                  <a:lnTo>
                    <a:pt x="249" y="459"/>
                  </a:lnTo>
                  <a:lnTo>
                    <a:pt x="250" y="453"/>
                  </a:lnTo>
                  <a:lnTo>
                    <a:pt x="250" y="445"/>
                  </a:lnTo>
                  <a:lnTo>
                    <a:pt x="250" y="437"/>
                  </a:lnTo>
                  <a:lnTo>
                    <a:pt x="250" y="411"/>
                  </a:lnTo>
                  <a:lnTo>
                    <a:pt x="251" y="385"/>
                  </a:lnTo>
                  <a:lnTo>
                    <a:pt x="251" y="359"/>
                  </a:lnTo>
                  <a:lnTo>
                    <a:pt x="251" y="333"/>
                  </a:lnTo>
                  <a:lnTo>
                    <a:pt x="251" y="306"/>
                  </a:lnTo>
                  <a:lnTo>
                    <a:pt x="251" y="280"/>
                  </a:lnTo>
                  <a:lnTo>
                    <a:pt x="250" y="255"/>
                  </a:lnTo>
                  <a:lnTo>
                    <a:pt x="250" y="229"/>
                  </a:lnTo>
                  <a:lnTo>
                    <a:pt x="250" y="202"/>
                  </a:lnTo>
                  <a:lnTo>
                    <a:pt x="249" y="176"/>
                  </a:lnTo>
                  <a:lnTo>
                    <a:pt x="249" y="149"/>
                  </a:lnTo>
                  <a:lnTo>
                    <a:pt x="249" y="123"/>
                  </a:lnTo>
                  <a:lnTo>
                    <a:pt x="249" y="97"/>
                  </a:lnTo>
                  <a:lnTo>
                    <a:pt x="249" y="70"/>
                  </a:lnTo>
                  <a:lnTo>
                    <a:pt x="249" y="44"/>
                  </a:lnTo>
                  <a:lnTo>
                    <a:pt x="250" y="19"/>
                  </a:lnTo>
                  <a:lnTo>
                    <a:pt x="249" y="15"/>
                  </a:lnTo>
                  <a:lnTo>
                    <a:pt x="249" y="10"/>
                  </a:lnTo>
                  <a:lnTo>
                    <a:pt x="249" y="7"/>
                  </a:lnTo>
                  <a:lnTo>
                    <a:pt x="250" y="4"/>
                  </a:lnTo>
                  <a:lnTo>
                    <a:pt x="251" y="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00" name="Freeform 12"/>
            <p:cNvSpPr>
              <a:spLocks/>
            </p:cNvSpPr>
            <p:nvPr/>
          </p:nvSpPr>
          <p:spPr bwMode="auto">
            <a:xfrm>
              <a:off x="4712" y="2309"/>
              <a:ext cx="89" cy="58"/>
            </a:xfrm>
            <a:custGeom>
              <a:avLst/>
              <a:gdLst>
                <a:gd name="T0" fmla="*/ 17 w 89"/>
                <a:gd name="T1" fmla="*/ 0 h 58"/>
                <a:gd name="T2" fmla="*/ 28 w 89"/>
                <a:gd name="T3" fmla="*/ 0 h 58"/>
                <a:gd name="T4" fmla="*/ 38 w 89"/>
                <a:gd name="T5" fmla="*/ 5 h 58"/>
                <a:gd name="T6" fmla="*/ 49 w 89"/>
                <a:gd name="T7" fmla="*/ 10 h 58"/>
                <a:gd name="T8" fmla="*/ 59 w 89"/>
                <a:gd name="T9" fmla="*/ 18 h 58"/>
                <a:gd name="T10" fmla="*/ 70 w 89"/>
                <a:gd name="T11" fmla="*/ 27 h 58"/>
                <a:gd name="T12" fmla="*/ 79 w 89"/>
                <a:gd name="T13" fmla="*/ 37 h 58"/>
                <a:gd name="T14" fmla="*/ 86 w 89"/>
                <a:gd name="T15" fmla="*/ 46 h 58"/>
                <a:gd name="T16" fmla="*/ 88 w 89"/>
                <a:gd name="T17" fmla="*/ 55 h 58"/>
                <a:gd name="T18" fmla="*/ 84 w 89"/>
                <a:gd name="T19" fmla="*/ 56 h 58"/>
                <a:gd name="T20" fmla="*/ 79 w 89"/>
                <a:gd name="T21" fmla="*/ 54 h 58"/>
                <a:gd name="T22" fmla="*/ 73 w 89"/>
                <a:gd name="T23" fmla="*/ 48 h 58"/>
                <a:gd name="T24" fmla="*/ 68 w 89"/>
                <a:gd name="T25" fmla="*/ 43 h 58"/>
                <a:gd name="T26" fmla="*/ 60 w 89"/>
                <a:gd name="T27" fmla="*/ 37 h 58"/>
                <a:gd name="T28" fmla="*/ 54 w 89"/>
                <a:gd name="T29" fmla="*/ 31 h 58"/>
                <a:gd name="T30" fmla="*/ 46 w 89"/>
                <a:gd name="T31" fmla="*/ 25 h 58"/>
                <a:gd name="T32" fmla="*/ 38 w 89"/>
                <a:gd name="T33" fmla="*/ 21 h 58"/>
                <a:gd name="T34" fmla="*/ 32 w 89"/>
                <a:gd name="T35" fmla="*/ 17 h 58"/>
                <a:gd name="T36" fmla="*/ 25 w 89"/>
                <a:gd name="T37" fmla="*/ 15 h 58"/>
                <a:gd name="T38" fmla="*/ 19 w 89"/>
                <a:gd name="T39" fmla="*/ 14 h 58"/>
                <a:gd name="T40" fmla="*/ 13 w 89"/>
                <a:gd name="T41" fmla="*/ 19 h 58"/>
                <a:gd name="T42" fmla="*/ 12 w 89"/>
                <a:gd name="T43" fmla="*/ 25 h 58"/>
                <a:gd name="T44" fmla="*/ 12 w 89"/>
                <a:gd name="T45" fmla="*/ 30 h 58"/>
                <a:gd name="T46" fmla="*/ 15 w 89"/>
                <a:gd name="T47" fmla="*/ 37 h 58"/>
                <a:gd name="T48" fmla="*/ 19 w 89"/>
                <a:gd name="T49" fmla="*/ 43 h 58"/>
                <a:gd name="T50" fmla="*/ 18 w 89"/>
                <a:gd name="T51" fmla="*/ 48 h 58"/>
                <a:gd name="T52" fmla="*/ 11 w 89"/>
                <a:gd name="T53" fmla="*/ 47 h 58"/>
                <a:gd name="T54" fmla="*/ 7 w 89"/>
                <a:gd name="T55" fmla="*/ 46 h 58"/>
                <a:gd name="T56" fmla="*/ 4 w 89"/>
                <a:gd name="T57" fmla="*/ 38 h 58"/>
                <a:gd name="T58" fmla="*/ 2 w 89"/>
                <a:gd name="T59" fmla="*/ 31 h 58"/>
                <a:gd name="T60" fmla="*/ 0 w 89"/>
                <a:gd name="T61" fmla="*/ 23 h 58"/>
                <a:gd name="T62" fmla="*/ 0 w 89"/>
                <a:gd name="T63" fmla="*/ 17 h 58"/>
                <a:gd name="T64" fmla="*/ 2 w 89"/>
                <a:gd name="T65" fmla="*/ 9 h 58"/>
                <a:gd name="T66" fmla="*/ 4 w 89"/>
                <a:gd name="T67" fmla="*/ 5 h 58"/>
                <a:gd name="T68" fmla="*/ 9 w 89"/>
                <a:gd name="T69" fmla="*/ 1 h 58"/>
                <a:gd name="T70" fmla="*/ 12 w 89"/>
                <a:gd name="T71" fmla="*/ 0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9"/>
                <a:gd name="T109" fmla="*/ 0 h 58"/>
                <a:gd name="T110" fmla="*/ 89 w 89"/>
                <a:gd name="T111" fmla="*/ 58 h 5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9" h="58">
                  <a:moveTo>
                    <a:pt x="12" y="0"/>
                  </a:moveTo>
                  <a:lnTo>
                    <a:pt x="17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3" y="2"/>
                  </a:lnTo>
                  <a:lnTo>
                    <a:pt x="38" y="5"/>
                  </a:lnTo>
                  <a:lnTo>
                    <a:pt x="44" y="8"/>
                  </a:lnTo>
                  <a:lnTo>
                    <a:pt x="49" y="10"/>
                  </a:lnTo>
                  <a:lnTo>
                    <a:pt x="55" y="14"/>
                  </a:lnTo>
                  <a:lnTo>
                    <a:pt x="59" y="18"/>
                  </a:lnTo>
                  <a:lnTo>
                    <a:pt x="64" y="22"/>
                  </a:lnTo>
                  <a:lnTo>
                    <a:pt x="70" y="27"/>
                  </a:lnTo>
                  <a:lnTo>
                    <a:pt x="74" y="31"/>
                  </a:lnTo>
                  <a:lnTo>
                    <a:pt x="79" y="37"/>
                  </a:lnTo>
                  <a:lnTo>
                    <a:pt x="83" y="41"/>
                  </a:lnTo>
                  <a:lnTo>
                    <a:pt x="86" y="46"/>
                  </a:lnTo>
                  <a:lnTo>
                    <a:pt x="89" y="51"/>
                  </a:lnTo>
                  <a:lnTo>
                    <a:pt x="88" y="55"/>
                  </a:lnTo>
                  <a:lnTo>
                    <a:pt x="86" y="58"/>
                  </a:lnTo>
                  <a:lnTo>
                    <a:pt x="84" y="56"/>
                  </a:lnTo>
                  <a:lnTo>
                    <a:pt x="82" y="56"/>
                  </a:lnTo>
                  <a:lnTo>
                    <a:pt x="79" y="54"/>
                  </a:lnTo>
                  <a:lnTo>
                    <a:pt x="76" y="52"/>
                  </a:lnTo>
                  <a:lnTo>
                    <a:pt x="73" y="48"/>
                  </a:lnTo>
                  <a:lnTo>
                    <a:pt x="70" y="46"/>
                  </a:lnTo>
                  <a:lnTo>
                    <a:pt x="68" y="43"/>
                  </a:lnTo>
                  <a:lnTo>
                    <a:pt x="64" y="41"/>
                  </a:lnTo>
                  <a:lnTo>
                    <a:pt x="60" y="37"/>
                  </a:lnTo>
                  <a:lnTo>
                    <a:pt x="57" y="34"/>
                  </a:lnTo>
                  <a:lnTo>
                    <a:pt x="54" y="31"/>
                  </a:lnTo>
                  <a:lnTo>
                    <a:pt x="49" y="29"/>
                  </a:lnTo>
                  <a:lnTo>
                    <a:pt x="46" y="25"/>
                  </a:lnTo>
                  <a:lnTo>
                    <a:pt x="42" y="23"/>
                  </a:lnTo>
                  <a:lnTo>
                    <a:pt x="38" y="21"/>
                  </a:lnTo>
                  <a:lnTo>
                    <a:pt x="35" y="19"/>
                  </a:lnTo>
                  <a:lnTo>
                    <a:pt x="32" y="17"/>
                  </a:lnTo>
                  <a:lnTo>
                    <a:pt x="29" y="17"/>
                  </a:lnTo>
                  <a:lnTo>
                    <a:pt x="25" y="15"/>
                  </a:lnTo>
                  <a:lnTo>
                    <a:pt x="22" y="15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3" y="19"/>
                  </a:lnTo>
                  <a:lnTo>
                    <a:pt x="13" y="23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2" y="30"/>
                  </a:lnTo>
                  <a:lnTo>
                    <a:pt x="13" y="34"/>
                  </a:lnTo>
                  <a:lnTo>
                    <a:pt x="15" y="37"/>
                  </a:lnTo>
                  <a:lnTo>
                    <a:pt x="17" y="41"/>
                  </a:lnTo>
                  <a:lnTo>
                    <a:pt x="19" y="43"/>
                  </a:lnTo>
                  <a:lnTo>
                    <a:pt x="21" y="48"/>
                  </a:lnTo>
                  <a:lnTo>
                    <a:pt x="18" y="48"/>
                  </a:lnTo>
                  <a:lnTo>
                    <a:pt x="15" y="47"/>
                  </a:lnTo>
                  <a:lnTo>
                    <a:pt x="11" y="47"/>
                  </a:lnTo>
                  <a:lnTo>
                    <a:pt x="9" y="48"/>
                  </a:lnTo>
                  <a:lnTo>
                    <a:pt x="7" y="46"/>
                  </a:lnTo>
                  <a:lnTo>
                    <a:pt x="5" y="42"/>
                  </a:lnTo>
                  <a:lnTo>
                    <a:pt x="4" y="38"/>
                  </a:lnTo>
                  <a:lnTo>
                    <a:pt x="3" y="35"/>
                  </a:lnTo>
                  <a:lnTo>
                    <a:pt x="2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5"/>
                  </a:lnTo>
                  <a:lnTo>
                    <a:pt x="7" y="2"/>
                  </a:lnTo>
                  <a:lnTo>
                    <a:pt x="9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01" name="Freeform 13"/>
            <p:cNvSpPr>
              <a:spLocks/>
            </p:cNvSpPr>
            <p:nvPr/>
          </p:nvSpPr>
          <p:spPr bwMode="auto">
            <a:xfrm>
              <a:off x="4676" y="2347"/>
              <a:ext cx="103" cy="47"/>
            </a:xfrm>
            <a:custGeom>
              <a:avLst/>
              <a:gdLst>
                <a:gd name="T0" fmla="*/ 13 w 103"/>
                <a:gd name="T1" fmla="*/ 3 h 47"/>
                <a:gd name="T2" fmla="*/ 17 w 103"/>
                <a:gd name="T3" fmla="*/ 0 h 47"/>
                <a:gd name="T4" fmla="*/ 22 w 103"/>
                <a:gd name="T5" fmla="*/ 0 h 47"/>
                <a:gd name="T6" fmla="*/ 28 w 103"/>
                <a:gd name="T7" fmla="*/ 0 h 47"/>
                <a:gd name="T8" fmla="*/ 33 w 103"/>
                <a:gd name="T9" fmla="*/ 1 h 47"/>
                <a:gd name="T10" fmla="*/ 39 w 103"/>
                <a:gd name="T11" fmla="*/ 1 h 47"/>
                <a:gd name="T12" fmla="*/ 43 w 103"/>
                <a:gd name="T13" fmla="*/ 3 h 47"/>
                <a:gd name="T14" fmla="*/ 48 w 103"/>
                <a:gd name="T15" fmla="*/ 5 h 47"/>
                <a:gd name="T16" fmla="*/ 54 w 103"/>
                <a:gd name="T17" fmla="*/ 8 h 47"/>
                <a:gd name="T18" fmla="*/ 59 w 103"/>
                <a:gd name="T19" fmla="*/ 9 h 47"/>
                <a:gd name="T20" fmla="*/ 65 w 103"/>
                <a:gd name="T21" fmla="*/ 13 h 47"/>
                <a:gd name="T22" fmla="*/ 70 w 103"/>
                <a:gd name="T23" fmla="*/ 16 h 47"/>
                <a:gd name="T24" fmla="*/ 75 w 103"/>
                <a:gd name="T25" fmla="*/ 20 h 47"/>
                <a:gd name="T26" fmla="*/ 81 w 103"/>
                <a:gd name="T27" fmla="*/ 22 h 47"/>
                <a:gd name="T28" fmla="*/ 87 w 103"/>
                <a:gd name="T29" fmla="*/ 26 h 47"/>
                <a:gd name="T30" fmla="*/ 94 w 103"/>
                <a:gd name="T31" fmla="*/ 32 h 47"/>
                <a:gd name="T32" fmla="*/ 100 w 103"/>
                <a:gd name="T33" fmla="*/ 36 h 47"/>
                <a:gd name="T34" fmla="*/ 103 w 103"/>
                <a:gd name="T35" fmla="*/ 39 h 47"/>
                <a:gd name="T36" fmla="*/ 103 w 103"/>
                <a:gd name="T37" fmla="*/ 45 h 47"/>
                <a:gd name="T38" fmla="*/ 100 w 103"/>
                <a:gd name="T39" fmla="*/ 47 h 47"/>
                <a:gd name="T40" fmla="*/ 98 w 103"/>
                <a:gd name="T41" fmla="*/ 47 h 47"/>
                <a:gd name="T42" fmla="*/ 94 w 103"/>
                <a:gd name="T43" fmla="*/ 46 h 47"/>
                <a:gd name="T44" fmla="*/ 90 w 103"/>
                <a:gd name="T45" fmla="*/ 43 h 47"/>
                <a:gd name="T46" fmla="*/ 85 w 103"/>
                <a:gd name="T47" fmla="*/ 42 h 47"/>
                <a:gd name="T48" fmla="*/ 82 w 103"/>
                <a:gd name="T49" fmla="*/ 39 h 47"/>
                <a:gd name="T50" fmla="*/ 78 w 103"/>
                <a:gd name="T51" fmla="*/ 37 h 47"/>
                <a:gd name="T52" fmla="*/ 73 w 103"/>
                <a:gd name="T53" fmla="*/ 34 h 47"/>
                <a:gd name="T54" fmla="*/ 69 w 103"/>
                <a:gd name="T55" fmla="*/ 32 h 47"/>
                <a:gd name="T56" fmla="*/ 65 w 103"/>
                <a:gd name="T57" fmla="*/ 29 h 47"/>
                <a:gd name="T58" fmla="*/ 59 w 103"/>
                <a:gd name="T59" fmla="*/ 25 h 47"/>
                <a:gd name="T60" fmla="*/ 55 w 103"/>
                <a:gd name="T61" fmla="*/ 22 h 47"/>
                <a:gd name="T62" fmla="*/ 49 w 103"/>
                <a:gd name="T63" fmla="*/ 21 h 47"/>
                <a:gd name="T64" fmla="*/ 45 w 103"/>
                <a:gd name="T65" fmla="*/ 20 h 47"/>
                <a:gd name="T66" fmla="*/ 40 w 103"/>
                <a:gd name="T67" fmla="*/ 17 h 47"/>
                <a:gd name="T68" fmla="*/ 33 w 103"/>
                <a:gd name="T69" fmla="*/ 17 h 47"/>
                <a:gd name="T70" fmla="*/ 28 w 103"/>
                <a:gd name="T71" fmla="*/ 17 h 47"/>
                <a:gd name="T72" fmla="*/ 22 w 103"/>
                <a:gd name="T73" fmla="*/ 17 h 47"/>
                <a:gd name="T74" fmla="*/ 20 w 103"/>
                <a:gd name="T75" fmla="*/ 16 h 47"/>
                <a:gd name="T76" fmla="*/ 18 w 103"/>
                <a:gd name="T77" fmla="*/ 14 h 47"/>
                <a:gd name="T78" fmla="*/ 15 w 103"/>
                <a:gd name="T79" fmla="*/ 16 h 47"/>
                <a:gd name="T80" fmla="*/ 14 w 103"/>
                <a:gd name="T81" fmla="*/ 17 h 47"/>
                <a:gd name="T82" fmla="*/ 13 w 103"/>
                <a:gd name="T83" fmla="*/ 18 h 47"/>
                <a:gd name="T84" fmla="*/ 12 w 103"/>
                <a:gd name="T85" fmla="*/ 21 h 47"/>
                <a:gd name="T86" fmla="*/ 12 w 103"/>
                <a:gd name="T87" fmla="*/ 24 h 47"/>
                <a:gd name="T88" fmla="*/ 12 w 103"/>
                <a:gd name="T89" fmla="*/ 28 h 47"/>
                <a:gd name="T90" fmla="*/ 13 w 103"/>
                <a:gd name="T91" fmla="*/ 30 h 47"/>
                <a:gd name="T92" fmla="*/ 14 w 103"/>
                <a:gd name="T93" fmla="*/ 34 h 47"/>
                <a:gd name="T94" fmla="*/ 16 w 103"/>
                <a:gd name="T95" fmla="*/ 38 h 47"/>
                <a:gd name="T96" fmla="*/ 20 w 103"/>
                <a:gd name="T97" fmla="*/ 42 h 47"/>
                <a:gd name="T98" fmla="*/ 4 w 103"/>
                <a:gd name="T99" fmla="*/ 38 h 47"/>
                <a:gd name="T100" fmla="*/ 1 w 103"/>
                <a:gd name="T101" fmla="*/ 36 h 47"/>
                <a:gd name="T102" fmla="*/ 1 w 103"/>
                <a:gd name="T103" fmla="*/ 32 h 47"/>
                <a:gd name="T104" fmla="*/ 0 w 103"/>
                <a:gd name="T105" fmla="*/ 28 h 47"/>
                <a:gd name="T106" fmla="*/ 0 w 103"/>
                <a:gd name="T107" fmla="*/ 25 h 47"/>
                <a:gd name="T108" fmla="*/ 0 w 103"/>
                <a:gd name="T109" fmla="*/ 21 h 47"/>
                <a:gd name="T110" fmla="*/ 0 w 103"/>
                <a:gd name="T111" fmla="*/ 17 h 47"/>
                <a:gd name="T112" fmla="*/ 1 w 103"/>
                <a:gd name="T113" fmla="*/ 13 h 47"/>
                <a:gd name="T114" fmla="*/ 3 w 103"/>
                <a:gd name="T115" fmla="*/ 10 h 47"/>
                <a:gd name="T116" fmla="*/ 5 w 103"/>
                <a:gd name="T117" fmla="*/ 7 h 47"/>
                <a:gd name="T118" fmla="*/ 7 w 103"/>
                <a:gd name="T119" fmla="*/ 4 h 47"/>
                <a:gd name="T120" fmla="*/ 9 w 103"/>
                <a:gd name="T121" fmla="*/ 3 h 47"/>
                <a:gd name="T122" fmla="*/ 13 w 103"/>
                <a:gd name="T123" fmla="*/ 3 h 47"/>
                <a:gd name="T124" fmla="*/ 13 w 103"/>
                <a:gd name="T125" fmla="*/ 3 h 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"/>
                <a:gd name="T190" fmla="*/ 0 h 47"/>
                <a:gd name="T191" fmla="*/ 103 w 103"/>
                <a:gd name="T192" fmla="*/ 47 h 4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" h="47">
                  <a:moveTo>
                    <a:pt x="13" y="3"/>
                  </a:moveTo>
                  <a:lnTo>
                    <a:pt x="17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9" y="1"/>
                  </a:lnTo>
                  <a:lnTo>
                    <a:pt x="43" y="3"/>
                  </a:lnTo>
                  <a:lnTo>
                    <a:pt x="48" y="5"/>
                  </a:lnTo>
                  <a:lnTo>
                    <a:pt x="54" y="8"/>
                  </a:lnTo>
                  <a:lnTo>
                    <a:pt x="59" y="9"/>
                  </a:lnTo>
                  <a:lnTo>
                    <a:pt x="65" y="13"/>
                  </a:lnTo>
                  <a:lnTo>
                    <a:pt x="70" y="16"/>
                  </a:lnTo>
                  <a:lnTo>
                    <a:pt x="75" y="20"/>
                  </a:lnTo>
                  <a:lnTo>
                    <a:pt x="81" y="22"/>
                  </a:lnTo>
                  <a:lnTo>
                    <a:pt x="87" y="26"/>
                  </a:lnTo>
                  <a:lnTo>
                    <a:pt x="94" y="32"/>
                  </a:lnTo>
                  <a:lnTo>
                    <a:pt x="100" y="36"/>
                  </a:lnTo>
                  <a:lnTo>
                    <a:pt x="103" y="39"/>
                  </a:lnTo>
                  <a:lnTo>
                    <a:pt x="103" y="45"/>
                  </a:lnTo>
                  <a:lnTo>
                    <a:pt x="100" y="47"/>
                  </a:lnTo>
                  <a:lnTo>
                    <a:pt x="98" y="47"/>
                  </a:lnTo>
                  <a:lnTo>
                    <a:pt x="94" y="46"/>
                  </a:lnTo>
                  <a:lnTo>
                    <a:pt x="90" y="43"/>
                  </a:lnTo>
                  <a:lnTo>
                    <a:pt x="85" y="42"/>
                  </a:lnTo>
                  <a:lnTo>
                    <a:pt x="82" y="39"/>
                  </a:lnTo>
                  <a:lnTo>
                    <a:pt x="78" y="37"/>
                  </a:lnTo>
                  <a:lnTo>
                    <a:pt x="73" y="34"/>
                  </a:lnTo>
                  <a:lnTo>
                    <a:pt x="69" y="32"/>
                  </a:lnTo>
                  <a:lnTo>
                    <a:pt x="65" y="29"/>
                  </a:lnTo>
                  <a:lnTo>
                    <a:pt x="59" y="25"/>
                  </a:lnTo>
                  <a:lnTo>
                    <a:pt x="55" y="22"/>
                  </a:lnTo>
                  <a:lnTo>
                    <a:pt x="49" y="21"/>
                  </a:lnTo>
                  <a:lnTo>
                    <a:pt x="45" y="20"/>
                  </a:lnTo>
                  <a:lnTo>
                    <a:pt x="40" y="17"/>
                  </a:lnTo>
                  <a:lnTo>
                    <a:pt x="33" y="17"/>
                  </a:lnTo>
                  <a:lnTo>
                    <a:pt x="28" y="17"/>
                  </a:lnTo>
                  <a:lnTo>
                    <a:pt x="22" y="17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15" y="16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3" y="30"/>
                  </a:lnTo>
                  <a:lnTo>
                    <a:pt x="14" y="34"/>
                  </a:lnTo>
                  <a:lnTo>
                    <a:pt x="16" y="38"/>
                  </a:lnTo>
                  <a:lnTo>
                    <a:pt x="20" y="42"/>
                  </a:lnTo>
                  <a:lnTo>
                    <a:pt x="4" y="38"/>
                  </a:lnTo>
                  <a:lnTo>
                    <a:pt x="1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5" y="7"/>
                  </a:lnTo>
                  <a:lnTo>
                    <a:pt x="7" y="4"/>
                  </a:lnTo>
                  <a:lnTo>
                    <a:pt x="9" y="3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02" name="Freeform 14"/>
            <p:cNvSpPr>
              <a:spLocks/>
            </p:cNvSpPr>
            <p:nvPr/>
          </p:nvSpPr>
          <p:spPr bwMode="auto">
            <a:xfrm>
              <a:off x="4655" y="2383"/>
              <a:ext cx="83" cy="55"/>
            </a:xfrm>
            <a:custGeom>
              <a:avLst/>
              <a:gdLst>
                <a:gd name="T0" fmla="*/ 15 w 83"/>
                <a:gd name="T1" fmla="*/ 3 h 55"/>
                <a:gd name="T2" fmla="*/ 22 w 83"/>
                <a:gd name="T3" fmla="*/ 1 h 55"/>
                <a:gd name="T4" fmla="*/ 28 w 83"/>
                <a:gd name="T5" fmla="*/ 0 h 55"/>
                <a:gd name="T6" fmla="*/ 33 w 83"/>
                <a:gd name="T7" fmla="*/ 1 h 55"/>
                <a:gd name="T8" fmla="*/ 37 w 83"/>
                <a:gd name="T9" fmla="*/ 2 h 55"/>
                <a:gd name="T10" fmla="*/ 42 w 83"/>
                <a:gd name="T11" fmla="*/ 3 h 55"/>
                <a:gd name="T12" fmla="*/ 48 w 83"/>
                <a:gd name="T13" fmla="*/ 6 h 55"/>
                <a:gd name="T14" fmla="*/ 53 w 83"/>
                <a:gd name="T15" fmla="*/ 10 h 55"/>
                <a:gd name="T16" fmla="*/ 59 w 83"/>
                <a:gd name="T17" fmla="*/ 13 h 55"/>
                <a:gd name="T18" fmla="*/ 65 w 83"/>
                <a:gd name="T19" fmla="*/ 17 h 55"/>
                <a:gd name="T20" fmla="*/ 70 w 83"/>
                <a:gd name="T21" fmla="*/ 21 h 55"/>
                <a:gd name="T22" fmla="*/ 76 w 83"/>
                <a:gd name="T23" fmla="*/ 26 h 55"/>
                <a:gd name="T24" fmla="*/ 81 w 83"/>
                <a:gd name="T25" fmla="*/ 33 h 55"/>
                <a:gd name="T26" fmla="*/ 83 w 83"/>
                <a:gd name="T27" fmla="*/ 39 h 55"/>
                <a:gd name="T28" fmla="*/ 81 w 83"/>
                <a:gd name="T29" fmla="*/ 42 h 55"/>
                <a:gd name="T30" fmla="*/ 77 w 83"/>
                <a:gd name="T31" fmla="*/ 42 h 55"/>
                <a:gd name="T32" fmla="*/ 73 w 83"/>
                <a:gd name="T33" fmla="*/ 40 h 55"/>
                <a:gd name="T34" fmla="*/ 65 w 83"/>
                <a:gd name="T35" fmla="*/ 36 h 55"/>
                <a:gd name="T36" fmla="*/ 56 w 83"/>
                <a:gd name="T37" fmla="*/ 29 h 55"/>
                <a:gd name="T38" fmla="*/ 49 w 83"/>
                <a:gd name="T39" fmla="*/ 23 h 55"/>
                <a:gd name="T40" fmla="*/ 44 w 83"/>
                <a:gd name="T41" fmla="*/ 19 h 55"/>
                <a:gd name="T42" fmla="*/ 39 w 83"/>
                <a:gd name="T43" fmla="*/ 17 h 55"/>
                <a:gd name="T44" fmla="*/ 34 w 83"/>
                <a:gd name="T45" fmla="*/ 14 h 55"/>
                <a:gd name="T46" fmla="*/ 28 w 83"/>
                <a:gd name="T47" fmla="*/ 14 h 55"/>
                <a:gd name="T48" fmla="*/ 24 w 83"/>
                <a:gd name="T49" fmla="*/ 13 h 55"/>
                <a:gd name="T50" fmla="*/ 20 w 83"/>
                <a:gd name="T51" fmla="*/ 14 h 55"/>
                <a:gd name="T52" fmla="*/ 14 w 83"/>
                <a:gd name="T53" fmla="*/ 21 h 55"/>
                <a:gd name="T54" fmla="*/ 13 w 83"/>
                <a:gd name="T55" fmla="*/ 30 h 55"/>
                <a:gd name="T56" fmla="*/ 15 w 83"/>
                <a:gd name="T57" fmla="*/ 38 h 55"/>
                <a:gd name="T58" fmla="*/ 21 w 83"/>
                <a:gd name="T59" fmla="*/ 46 h 55"/>
                <a:gd name="T60" fmla="*/ 24 w 83"/>
                <a:gd name="T61" fmla="*/ 51 h 55"/>
                <a:gd name="T62" fmla="*/ 24 w 83"/>
                <a:gd name="T63" fmla="*/ 54 h 55"/>
                <a:gd name="T64" fmla="*/ 16 w 83"/>
                <a:gd name="T65" fmla="*/ 54 h 55"/>
                <a:gd name="T66" fmla="*/ 10 w 83"/>
                <a:gd name="T67" fmla="*/ 48 h 55"/>
                <a:gd name="T68" fmla="*/ 4 w 83"/>
                <a:gd name="T69" fmla="*/ 42 h 55"/>
                <a:gd name="T70" fmla="*/ 2 w 83"/>
                <a:gd name="T71" fmla="*/ 34 h 55"/>
                <a:gd name="T72" fmla="*/ 0 w 83"/>
                <a:gd name="T73" fmla="*/ 26 h 55"/>
                <a:gd name="T74" fmla="*/ 1 w 83"/>
                <a:gd name="T75" fmla="*/ 18 h 55"/>
                <a:gd name="T76" fmla="*/ 4 w 83"/>
                <a:gd name="T77" fmla="*/ 11 h 55"/>
                <a:gd name="T78" fmla="*/ 9 w 83"/>
                <a:gd name="T79" fmla="*/ 6 h 55"/>
                <a:gd name="T80" fmla="*/ 12 w 83"/>
                <a:gd name="T81" fmla="*/ 5 h 5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3"/>
                <a:gd name="T124" fmla="*/ 0 h 55"/>
                <a:gd name="T125" fmla="*/ 83 w 83"/>
                <a:gd name="T126" fmla="*/ 55 h 5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3" h="55">
                  <a:moveTo>
                    <a:pt x="12" y="5"/>
                  </a:moveTo>
                  <a:lnTo>
                    <a:pt x="15" y="3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4" y="5"/>
                  </a:lnTo>
                  <a:lnTo>
                    <a:pt x="48" y="6"/>
                  </a:lnTo>
                  <a:lnTo>
                    <a:pt x="50" y="9"/>
                  </a:lnTo>
                  <a:lnTo>
                    <a:pt x="53" y="10"/>
                  </a:lnTo>
                  <a:lnTo>
                    <a:pt x="56" y="11"/>
                  </a:lnTo>
                  <a:lnTo>
                    <a:pt x="59" y="13"/>
                  </a:lnTo>
                  <a:lnTo>
                    <a:pt x="62" y="15"/>
                  </a:lnTo>
                  <a:lnTo>
                    <a:pt x="65" y="17"/>
                  </a:lnTo>
                  <a:lnTo>
                    <a:pt x="68" y="19"/>
                  </a:lnTo>
                  <a:lnTo>
                    <a:pt x="70" y="21"/>
                  </a:lnTo>
                  <a:lnTo>
                    <a:pt x="74" y="25"/>
                  </a:lnTo>
                  <a:lnTo>
                    <a:pt x="76" y="26"/>
                  </a:lnTo>
                  <a:lnTo>
                    <a:pt x="78" y="30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3" y="39"/>
                  </a:lnTo>
                  <a:lnTo>
                    <a:pt x="82" y="40"/>
                  </a:lnTo>
                  <a:lnTo>
                    <a:pt x="81" y="42"/>
                  </a:lnTo>
                  <a:lnTo>
                    <a:pt x="79" y="43"/>
                  </a:lnTo>
                  <a:lnTo>
                    <a:pt x="77" y="42"/>
                  </a:lnTo>
                  <a:lnTo>
                    <a:pt x="75" y="42"/>
                  </a:lnTo>
                  <a:lnTo>
                    <a:pt x="73" y="40"/>
                  </a:lnTo>
                  <a:lnTo>
                    <a:pt x="69" y="40"/>
                  </a:lnTo>
                  <a:lnTo>
                    <a:pt x="65" y="36"/>
                  </a:lnTo>
                  <a:lnTo>
                    <a:pt x="61" y="34"/>
                  </a:lnTo>
                  <a:lnTo>
                    <a:pt x="56" y="29"/>
                  </a:lnTo>
                  <a:lnTo>
                    <a:pt x="52" y="26"/>
                  </a:lnTo>
                  <a:lnTo>
                    <a:pt x="49" y="23"/>
                  </a:lnTo>
                  <a:lnTo>
                    <a:pt x="47" y="21"/>
                  </a:lnTo>
                  <a:lnTo>
                    <a:pt x="44" y="19"/>
                  </a:lnTo>
                  <a:lnTo>
                    <a:pt x="42" y="18"/>
                  </a:lnTo>
                  <a:lnTo>
                    <a:pt x="39" y="17"/>
                  </a:lnTo>
                  <a:lnTo>
                    <a:pt x="36" y="15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28" y="14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7" y="17"/>
                  </a:lnTo>
                  <a:lnTo>
                    <a:pt x="14" y="21"/>
                  </a:lnTo>
                  <a:lnTo>
                    <a:pt x="13" y="26"/>
                  </a:lnTo>
                  <a:lnTo>
                    <a:pt x="13" y="30"/>
                  </a:lnTo>
                  <a:lnTo>
                    <a:pt x="14" y="34"/>
                  </a:lnTo>
                  <a:lnTo>
                    <a:pt x="15" y="38"/>
                  </a:lnTo>
                  <a:lnTo>
                    <a:pt x="17" y="42"/>
                  </a:lnTo>
                  <a:lnTo>
                    <a:pt x="21" y="46"/>
                  </a:lnTo>
                  <a:lnTo>
                    <a:pt x="23" y="48"/>
                  </a:lnTo>
                  <a:lnTo>
                    <a:pt x="24" y="51"/>
                  </a:lnTo>
                  <a:lnTo>
                    <a:pt x="25" y="52"/>
                  </a:lnTo>
                  <a:lnTo>
                    <a:pt x="24" y="54"/>
                  </a:lnTo>
                  <a:lnTo>
                    <a:pt x="21" y="55"/>
                  </a:lnTo>
                  <a:lnTo>
                    <a:pt x="16" y="54"/>
                  </a:lnTo>
                  <a:lnTo>
                    <a:pt x="13" y="51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4" y="42"/>
                  </a:lnTo>
                  <a:lnTo>
                    <a:pt x="3" y="38"/>
                  </a:lnTo>
                  <a:lnTo>
                    <a:pt x="2" y="34"/>
                  </a:lnTo>
                  <a:lnTo>
                    <a:pt x="1" y="31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5" y="9"/>
                  </a:lnTo>
                  <a:lnTo>
                    <a:pt x="9" y="6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03" name="Freeform 15"/>
            <p:cNvSpPr>
              <a:spLocks/>
            </p:cNvSpPr>
            <p:nvPr/>
          </p:nvSpPr>
          <p:spPr bwMode="auto">
            <a:xfrm>
              <a:off x="5000" y="2475"/>
              <a:ext cx="65" cy="38"/>
            </a:xfrm>
            <a:custGeom>
              <a:avLst/>
              <a:gdLst>
                <a:gd name="T0" fmla="*/ 59 w 65"/>
                <a:gd name="T1" fmla="*/ 0 h 38"/>
                <a:gd name="T2" fmla="*/ 61 w 65"/>
                <a:gd name="T3" fmla="*/ 2 h 38"/>
                <a:gd name="T4" fmla="*/ 64 w 65"/>
                <a:gd name="T5" fmla="*/ 5 h 38"/>
                <a:gd name="T6" fmla="*/ 65 w 65"/>
                <a:gd name="T7" fmla="*/ 8 h 38"/>
                <a:gd name="T8" fmla="*/ 65 w 65"/>
                <a:gd name="T9" fmla="*/ 12 h 38"/>
                <a:gd name="T10" fmla="*/ 64 w 65"/>
                <a:gd name="T11" fmla="*/ 16 h 38"/>
                <a:gd name="T12" fmla="*/ 62 w 65"/>
                <a:gd name="T13" fmla="*/ 20 h 38"/>
                <a:gd name="T14" fmla="*/ 61 w 65"/>
                <a:gd name="T15" fmla="*/ 22 h 38"/>
                <a:gd name="T16" fmla="*/ 59 w 65"/>
                <a:gd name="T17" fmla="*/ 28 h 38"/>
                <a:gd name="T18" fmla="*/ 56 w 65"/>
                <a:gd name="T19" fmla="*/ 30 h 38"/>
                <a:gd name="T20" fmla="*/ 54 w 65"/>
                <a:gd name="T21" fmla="*/ 33 h 38"/>
                <a:gd name="T22" fmla="*/ 51 w 65"/>
                <a:gd name="T23" fmla="*/ 35 h 38"/>
                <a:gd name="T24" fmla="*/ 48 w 65"/>
                <a:gd name="T25" fmla="*/ 37 h 38"/>
                <a:gd name="T26" fmla="*/ 45 w 65"/>
                <a:gd name="T27" fmla="*/ 38 h 38"/>
                <a:gd name="T28" fmla="*/ 42 w 65"/>
                <a:gd name="T29" fmla="*/ 38 h 38"/>
                <a:gd name="T30" fmla="*/ 40 w 65"/>
                <a:gd name="T31" fmla="*/ 37 h 38"/>
                <a:gd name="T32" fmla="*/ 36 w 65"/>
                <a:gd name="T33" fmla="*/ 35 h 38"/>
                <a:gd name="T34" fmla="*/ 33 w 65"/>
                <a:gd name="T35" fmla="*/ 35 h 38"/>
                <a:gd name="T36" fmla="*/ 30 w 65"/>
                <a:gd name="T37" fmla="*/ 35 h 38"/>
                <a:gd name="T38" fmla="*/ 27 w 65"/>
                <a:gd name="T39" fmla="*/ 35 h 38"/>
                <a:gd name="T40" fmla="*/ 23 w 65"/>
                <a:gd name="T41" fmla="*/ 34 h 38"/>
                <a:gd name="T42" fmla="*/ 19 w 65"/>
                <a:gd name="T43" fmla="*/ 33 h 38"/>
                <a:gd name="T44" fmla="*/ 16 w 65"/>
                <a:gd name="T45" fmla="*/ 33 h 38"/>
                <a:gd name="T46" fmla="*/ 12 w 65"/>
                <a:gd name="T47" fmla="*/ 30 h 38"/>
                <a:gd name="T48" fmla="*/ 9 w 65"/>
                <a:gd name="T49" fmla="*/ 29 h 38"/>
                <a:gd name="T50" fmla="*/ 6 w 65"/>
                <a:gd name="T51" fmla="*/ 26 h 38"/>
                <a:gd name="T52" fmla="*/ 4 w 65"/>
                <a:gd name="T53" fmla="*/ 24 h 38"/>
                <a:gd name="T54" fmla="*/ 2 w 65"/>
                <a:gd name="T55" fmla="*/ 21 h 38"/>
                <a:gd name="T56" fmla="*/ 1 w 65"/>
                <a:gd name="T57" fmla="*/ 18 h 38"/>
                <a:gd name="T58" fmla="*/ 0 w 65"/>
                <a:gd name="T59" fmla="*/ 14 h 38"/>
                <a:gd name="T60" fmla="*/ 0 w 65"/>
                <a:gd name="T61" fmla="*/ 12 h 38"/>
                <a:gd name="T62" fmla="*/ 1 w 65"/>
                <a:gd name="T63" fmla="*/ 8 h 38"/>
                <a:gd name="T64" fmla="*/ 3 w 65"/>
                <a:gd name="T65" fmla="*/ 4 h 38"/>
                <a:gd name="T66" fmla="*/ 5 w 65"/>
                <a:gd name="T67" fmla="*/ 6 h 38"/>
                <a:gd name="T68" fmla="*/ 9 w 65"/>
                <a:gd name="T69" fmla="*/ 10 h 38"/>
                <a:gd name="T70" fmla="*/ 13 w 65"/>
                <a:gd name="T71" fmla="*/ 13 h 38"/>
                <a:gd name="T72" fmla="*/ 17 w 65"/>
                <a:gd name="T73" fmla="*/ 17 h 38"/>
                <a:gd name="T74" fmla="*/ 20 w 65"/>
                <a:gd name="T75" fmla="*/ 18 h 38"/>
                <a:gd name="T76" fmla="*/ 26 w 65"/>
                <a:gd name="T77" fmla="*/ 21 h 38"/>
                <a:gd name="T78" fmla="*/ 29 w 65"/>
                <a:gd name="T79" fmla="*/ 22 h 38"/>
                <a:gd name="T80" fmla="*/ 34 w 65"/>
                <a:gd name="T81" fmla="*/ 24 h 38"/>
                <a:gd name="T82" fmla="*/ 38 w 65"/>
                <a:gd name="T83" fmla="*/ 22 h 38"/>
                <a:gd name="T84" fmla="*/ 42 w 65"/>
                <a:gd name="T85" fmla="*/ 22 h 38"/>
                <a:gd name="T86" fmla="*/ 45 w 65"/>
                <a:gd name="T87" fmla="*/ 21 h 38"/>
                <a:gd name="T88" fmla="*/ 49 w 65"/>
                <a:gd name="T89" fmla="*/ 20 h 38"/>
                <a:gd name="T90" fmla="*/ 52 w 65"/>
                <a:gd name="T91" fmla="*/ 16 h 38"/>
                <a:gd name="T92" fmla="*/ 55 w 65"/>
                <a:gd name="T93" fmla="*/ 12 h 38"/>
                <a:gd name="T94" fmla="*/ 57 w 65"/>
                <a:gd name="T95" fmla="*/ 6 h 38"/>
                <a:gd name="T96" fmla="*/ 59 w 65"/>
                <a:gd name="T97" fmla="*/ 0 h 38"/>
                <a:gd name="T98" fmla="*/ 59 w 65"/>
                <a:gd name="T99" fmla="*/ 0 h 3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5"/>
                <a:gd name="T151" fmla="*/ 0 h 38"/>
                <a:gd name="T152" fmla="*/ 65 w 65"/>
                <a:gd name="T153" fmla="*/ 38 h 3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5" h="38">
                  <a:moveTo>
                    <a:pt x="59" y="0"/>
                  </a:moveTo>
                  <a:lnTo>
                    <a:pt x="61" y="2"/>
                  </a:lnTo>
                  <a:lnTo>
                    <a:pt x="64" y="5"/>
                  </a:lnTo>
                  <a:lnTo>
                    <a:pt x="65" y="8"/>
                  </a:lnTo>
                  <a:lnTo>
                    <a:pt x="65" y="12"/>
                  </a:lnTo>
                  <a:lnTo>
                    <a:pt x="64" y="16"/>
                  </a:lnTo>
                  <a:lnTo>
                    <a:pt x="62" y="20"/>
                  </a:lnTo>
                  <a:lnTo>
                    <a:pt x="61" y="22"/>
                  </a:lnTo>
                  <a:lnTo>
                    <a:pt x="59" y="28"/>
                  </a:lnTo>
                  <a:lnTo>
                    <a:pt x="56" y="30"/>
                  </a:lnTo>
                  <a:lnTo>
                    <a:pt x="54" y="33"/>
                  </a:lnTo>
                  <a:lnTo>
                    <a:pt x="51" y="35"/>
                  </a:lnTo>
                  <a:lnTo>
                    <a:pt x="48" y="37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0" y="37"/>
                  </a:lnTo>
                  <a:lnTo>
                    <a:pt x="36" y="35"/>
                  </a:lnTo>
                  <a:lnTo>
                    <a:pt x="33" y="35"/>
                  </a:lnTo>
                  <a:lnTo>
                    <a:pt x="30" y="35"/>
                  </a:lnTo>
                  <a:lnTo>
                    <a:pt x="27" y="35"/>
                  </a:lnTo>
                  <a:lnTo>
                    <a:pt x="23" y="34"/>
                  </a:lnTo>
                  <a:lnTo>
                    <a:pt x="19" y="33"/>
                  </a:lnTo>
                  <a:lnTo>
                    <a:pt x="16" y="33"/>
                  </a:lnTo>
                  <a:lnTo>
                    <a:pt x="12" y="30"/>
                  </a:lnTo>
                  <a:lnTo>
                    <a:pt x="9" y="29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4"/>
                  </a:lnTo>
                  <a:lnTo>
                    <a:pt x="5" y="6"/>
                  </a:lnTo>
                  <a:lnTo>
                    <a:pt x="9" y="10"/>
                  </a:lnTo>
                  <a:lnTo>
                    <a:pt x="13" y="13"/>
                  </a:lnTo>
                  <a:lnTo>
                    <a:pt x="17" y="17"/>
                  </a:lnTo>
                  <a:lnTo>
                    <a:pt x="20" y="18"/>
                  </a:lnTo>
                  <a:lnTo>
                    <a:pt x="26" y="21"/>
                  </a:lnTo>
                  <a:lnTo>
                    <a:pt x="29" y="22"/>
                  </a:lnTo>
                  <a:lnTo>
                    <a:pt x="34" y="24"/>
                  </a:lnTo>
                  <a:lnTo>
                    <a:pt x="38" y="22"/>
                  </a:lnTo>
                  <a:lnTo>
                    <a:pt x="42" y="22"/>
                  </a:lnTo>
                  <a:lnTo>
                    <a:pt x="45" y="21"/>
                  </a:lnTo>
                  <a:lnTo>
                    <a:pt x="49" y="20"/>
                  </a:lnTo>
                  <a:lnTo>
                    <a:pt x="52" y="16"/>
                  </a:lnTo>
                  <a:lnTo>
                    <a:pt x="55" y="12"/>
                  </a:lnTo>
                  <a:lnTo>
                    <a:pt x="57" y="6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04" name="Freeform 16"/>
            <p:cNvSpPr>
              <a:spLocks/>
            </p:cNvSpPr>
            <p:nvPr/>
          </p:nvSpPr>
          <p:spPr bwMode="auto">
            <a:xfrm>
              <a:off x="5262" y="1898"/>
              <a:ext cx="24" cy="332"/>
            </a:xfrm>
            <a:custGeom>
              <a:avLst/>
              <a:gdLst>
                <a:gd name="T0" fmla="*/ 19 w 24"/>
                <a:gd name="T1" fmla="*/ 0 h 332"/>
                <a:gd name="T2" fmla="*/ 20 w 24"/>
                <a:gd name="T3" fmla="*/ 2 h 332"/>
                <a:gd name="T4" fmla="*/ 23 w 24"/>
                <a:gd name="T5" fmla="*/ 4 h 332"/>
                <a:gd name="T6" fmla="*/ 23 w 24"/>
                <a:gd name="T7" fmla="*/ 8 h 332"/>
                <a:gd name="T8" fmla="*/ 24 w 24"/>
                <a:gd name="T9" fmla="*/ 14 h 332"/>
                <a:gd name="T10" fmla="*/ 23 w 24"/>
                <a:gd name="T11" fmla="*/ 20 h 332"/>
                <a:gd name="T12" fmla="*/ 23 w 24"/>
                <a:gd name="T13" fmla="*/ 26 h 332"/>
                <a:gd name="T14" fmla="*/ 23 w 24"/>
                <a:gd name="T15" fmla="*/ 33 h 332"/>
                <a:gd name="T16" fmla="*/ 23 w 24"/>
                <a:gd name="T17" fmla="*/ 41 h 332"/>
                <a:gd name="T18" fmla="*/ 20 w 24"/>
                <a:gd name="T19" fmla="*/ 49 h 332"/>
                <a:gd name="T20" fmla="*/ 20 w 24"/>
                <a:gd name="T21" fmla="*/ 57 h 332"/>
                <a:gd name="T22" fmla="*/ 19 w 24"/>
                <a:gd name="T23" fmla="*/ 65 h 332"/>
                <a:gd name="T24" fmla="*/ 18 w 24"/>
                <a:gd name="T25" fmla="*/ 73 h 332"/>
                <a:gd name="T26" fmla="*/ 16 w 24"/>
                <a:gd name="T27" fmla="*/ 81 h 332"/>
                <a:gd name="T28" fmla="*/ 16 w 24"/>
                <a:gd name="T29" fmla="*/ 89 h 332"/>
                <a:gd name="T30" fmla="*/ 15 w 24"/>
                <a:gd name="T31" fmla="*/ 95 h 332"/>
                <a:gd name="T32" fmla="*/ 15 w 24"/>
                <a:gd name="T33" fmla="*/ 103 h 332"/>
                <a:gd name="T34" fmla="*/ 15 w 24"/>
                <a:gd name="T35" fmla="*/ 117 h 332"/>
                <a:gd name="T36" fmla="*/ 14 w 24"/>
                <a:gd name="T37" fmla="*/ 131 h 332"/>
                <a:gd name="T38" fmla="*/ 14 w 24"/>
                <a:gd name="T39" fmla="*/ 146 h 332"/>
                <a:gd name="T40" fmla="*/ 14 w 24"/>
                <a:gd name="T41" fmla="*/ 160 h 332"/>
                <a:gd name="T42" fmla="*/ 14 w 24"/>
                <a:gd name="T43" fmla="*/ 173 h 332"/>
                <a:gd name="T44" fmla="*/ 14 w 24"/>
                <a:gd name="T45" fmla="*/ 188 h 332"/>
                <a:gd name="T46" fmla="*/ 14 w 24"/>
                <a:gd name="T47" fmla="*/ 202 h 332"/>
                <a:gd name="T48" fmla="*/ 14 w 24"/>
                <a:gd name="T49" fmla="*/ 217 h 332"/>
                <a:gd name="T50" fmla="*/ 14 w 24"/>
                <a:gd name="T51" fmla="*/ 231 h 332"/>
                <a:gd name="T52" fmla="*/ 13 w 24"/>
                <a:gd name="T53" fmla="*/ 246 h 332"/>
                <a:gd name="T54" fmla="*/ 13 w 24"/>
                <a:gd name="T55" fmla="*/ 259 h 332"/>
                <a:gd name="T56" fmla="*/ 13 w 24"/>
                <a:gd name="T57" fmla="*/ 274 h 332"/>
                <a:gd name="T58" fmla="*/ 12 w 24"/>
                <a:gd name="T59" fmla="*/ 288 h 332"/>
                <a:gd name="T60" fmla="*/ 11 w 24"/>
                <a:gd name="T61" fmla="*/ 303 h 332"/>
                <a:gd name="T62" fmla="*/ 10 w 24"/>
                <a:gd name="T63" fmla="*/ 317 h 332"/>
                <a:gd name="T64" fmla="*/ 9 w 24"/>
                <a:gd name="T65" fmla="*/ 332 h 332"/>
                <a:gd name="T66" fmla="*/ 6 w 24"/>
                <a:gd name="T67" fmla="*/ 329 h 332"/>
                <a:gd name="T68" fmla="*/ 4 w 24"/>
                <a:gd name="T69" fmla="*/ 329 h 332"/>
                <a:gd name="T70" fmla="*/ 2 w 24"/>
                <a:gd name="T71" fmla="*/ 329 h 332"/>
                <a:gd name="T72" fmla="*/ 0 w 24"/>
                <a:gd name="T73" fmla="*/ 328 h 332"/>
                <a:gd name="T74" fmla="*/ 1 w 24"/>
                <a:gd name="T75" fmla="*/ 308 h 332"/>
                <a:gd name="T76" fmla="*/ 2 w 24"/>
                <a:gd name="T77" fmla="*/ 288 h 332"/>
                <a:gd name="T78" fmla="*/ 2 w 24"/>
                <a:gd name="T79" fmla="*/ 267 h 332"/>
                <a:gd name="T80" fmla="*/ 3 w 24"/>
                <a:gd name="T81" fmla="*/ 247 h 332"/>
                <a:gd name="T82" fmla="*/ 3 w 24"/>
                <a:gd name="T83" fmla="*/ 227 h 332"/>
                <a:gd name="T84" fmla="*/ 3 w 24"/>
                <a:gd name="T85" fmla="*/ 206 h 332"/>
                <a:gd name="T86" fmla="*/ 3 w 24"/>
                <a:gd name="T87" fmla="*/ 186 h 332"/>
                <a:gd name="T88" fmla="*/ 3 w 24"/>
                <a:gd name="T89" fmla="*/ 167 h 332"/>
                <a:gd name="T90" fmla="*/ 3 w 24"/>
                <a:gd name="T91" fmla="*/ 146 h 332"/>
                <a:gd name="T92" fmla="*/ 3 w 24"/>
                <a:gd name="T93" fmla="*/ 126 h 332"/>
                <a:gd name="T94" fmla="*/ 4 w 24"/>
                <a:gd name="T95" fmla="*/ 106 h 332"/>
                <a:gd name="T96" fmla="*/ 5 w 24"/>
                <a:gd name="T97" fmla="*/ 85 h 332"/>
                <a:gd name="T98" fmla="*/ 6 w 24"/>
                <a:gd name="T99" fmla="*/ 65 h 332"/>
                <a:gd name="T100" fmla="*/ 9 w 24"/>
                <a:gd name="T101" fmla="*/ 45 h 332"/>
                <a:gd name="T102" fmla="*/ 11 w 24"/>
                <a:gd name="T103" fmla="*/ 26 h 332"/>
                <a:gd name="T104" fmla="*/ 15 w 24"/>
                <a:gd name="T105" fmla="*/ 7 h 332"/>
                <a:gd name="T106" fmla="*/ 19 w 24"/>
                <a:gd name="T107" fmla="*/ 0 h 332"/>
                <a:gd name="T108" fmla="*/ 19 w 24"/>
                <a:gd name="T109" fmla="*/ 0 h 3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2"/>
                <a:gd name="T167" fmla="*/ 24 w 24"/>
                <a:gd name="T168" fmla="*/ 332 h 3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2">
                  <a:moveTo>
                    <a:pt x="19" y="0"/>
                  </a:moveTo>
                  <a:lnTo>
                    <a:pt x="20" y="2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4" y="14"/>
                  </a:lnTo>
                  <a:lnTo>
                    <a:pt x="23" y="20"/>
                  </a:lnTo>
                  <a:lnTo>
                    <a:pt x="23" y="26"/>
                  </a:lnTo>
                  <a:lnTo>
                    <a:pt x="23" y="33"/>
                  </a:lnTo>
                  <a:lnTo>
                    <a:pt x="23" y="41"/>
                  </a:lnTo>
                  <a:lnTo>
                    <a:pt x="20" y="49"/>
                  </a:lnTo>
                  <a:lnTo>
                    <a:pt x="20" y="57"/>
                  </a:lnTo>
                  <a:lnTo>
                    <a:pt x="19" y="65"/>
                  </a:lnTo>
                  <a:lnTo>
                    <a:pt x="18" y="73"/>
                  </a:lnTo>
                  <a:lnTo>
                    <a:pt x="16" y="81"/>
                  </a:lnTo>
                  <a:lnTo>
                    <a:pt x="16" y="89"/>
                  </a:lnTo>
                  <a:lnTo>
                    <a:pt x="15" y="95"/>
                  </a:lnTo>
                  <a:lnTo>
                    <a:pt x="15" y="103"/>
                  </a:lnTo>
                  <a:lnTo>
                    <a:pt x="15" y="117"/>
                  </a:lnTo>
                  <a:lnTo>
                    <a:pt x="14" y="131"/>
                  </a:lnTo>
                  <a:lnTo>
                    <a:pt x="14" y="146"/>
                  </a:lnTo>
                  <a:lnTo>
                    <a:pt x="14" y="160"/>
                  </a:lnTo>
                  <a:lnTo>
                    <a:pt x="14" y="173"/>
                  </a:lnTo>
                  <a:lnTo>
                    <a:pt x="14" y="188"/>
                  </a:lnTo>
                  <a:lnTo>
                    <a:pt x="14" y="202"/>
                  </a:lnTo>
                  <a:lnTo>
                    <a:pt x="14" y="217"/>
                  </a:lnTo>
                  <a:lnTo>
                    <a:pt x="14" y="231"/>
                  </a:lnTo>
                  <a:lnTo>
                    <a:pt x="13" y="246"/>
                  </a:lnTo>
                  <a:lnTo>
                    <a:pt x="13" y="259"/>
                  </a:lnTo>
                  <a:lnTo>
                    <a:pt x="13" y="274"/>
                  </a:lnTo>
                  <a:lnTo>
                    <a:pt x="12" y="288"/>
                  </a:lnTo>
                  <a:lnTo>
                    <a:pt x="11" y="303"/>
                  </a:lnTo>
                  <a:lnTo>
                    <a:pt x="10" y="317"/>
                  </a:lnTo>
                  <a:lnTo>
                    <a:pt x="9" y="332"/>
                  </a:lnTo>
                  <a:lnTo>
                    <a:pt x="6" y="329"/>
                  </a:lnTo>
                  <a:lnTo>
                    <a:pt x="4" y="329"/>
                  </a:lnTo>
                  <a:lnTo>
                    <a:pt x="2" y="329"/>
                  </a:lnTo>
                  <a:lnTo>
                    <a:pt x="0" y="328"/>
                  </a:lnTo>
                  <a:lnTo>
                    <a:pt x="1" y="308"/>
                  </a:lnTo>
                  <a:lnTo>
                    <a:pt x="2" y="288"/>
                  </a:lnTo>
                  <a:lnTo>
                    <a:pt x="2" y="267"/>
                  </a:lnTo>
                  <a:lnTo>
                    <a:pt x="3" y="247"/>
                  </a:lnTo>
                  <a:lnTo>
                    <a:pt x="3" y="227"/>
                  </a:lnTo>
                  <a:lnTo>
                    <a:pt x="3" y="206"/>
                  </a:lnTo>
                  <a:lnTo>
                    <a:pt x="3" y="186"/>
                  </a:lnTo>
                  <a:lnTo>
                    <a:pt x="3" y="167"/>
                  </a:lnTo>
                  <a:lnTo>
                    <a:pt x="3" y="146"/>
                  </a:lnTo>
                  <a:lnTo>
                    <a:pt x="3" y="126"/>
                  </a:lnTo>
                  <a:lnTo>
                    <a:pt x="4" y="106"/>
                  </a:lnTo>
                  <a:lnTo>
                    <a:pt x="5" y="85"/>
                  </a:lnTo>
                  <a:lnTo>
                    <a:pt x="6" y="65"/>
                  </a:lnTo>
                  <a:lnTo>
                    <a:pt x="9" y="45"/>
                  </a:lnTo>
                  <a:lnTo>
                    <a:pt x="11" y="26"/>
                  </a:lnTo>
                  <a:lnTo>
                    <a:pt x="15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05" name="Freeform 17"/>
            <p:cNvSpPr>
              <a:spLocks/>
            </p:cNvSpPr>
            <p:nvPr/>
          </p:nvSpPr>
          <p:spPr bwMode="auto">
            <a:xfrm>
              <a:off x="5149" y="2222"/>
              <a:ext cx="122" cy="183"/>
            </a:xfrm>
            <a:custGeom>
              <a:avLst/>
              <a:gdLst>
                <a:gd name="T0" fmla="*/ 122 w 122"/>
                <a:gd name="T1" fmla="*/ 0 h 183"/>
                <a:gd name="T2" fmla="*/ 122 w 122"/>
                <a:gd name="T3" fmla="*/ 10 h 183"/>
                <a:gd name="T4" fmla="*/ 122 w 122"/>
                <a:gd name="T5" fmla="*/ 25 h 183"/>
                <a:gd name="T6" fmla="*/ 120 w 122"/>
                <a:gd name="T7" fmla="*/ 41 h 183"/>
                <a:gd name="T8" fmla="*/ 119 w 122"/>
                <a:gd name="T9" fmla="*/ 58 h 183"/>
                <a:gd name="T10" fmla="*/ 118 w 122"/>
                <a:gd name="T11" fmla="*/ 73 h 183"/>
                <a:gd name="T12" fmla="*/ 118 w 122"/>
                <a:gd name="T13" fmla="*/ 88 h 183"/>
                <a:gd name="T14" fmla="*/ 117 w 122"/>
                <a:gd name="T15" fmla="*/ 102 h 183"/>
                <a:gd name="T16" fmla="*/ 118 w 122"/>
                <a:gd name="T17" fmla="*/ 114 h 183"/>
                <a:gd name="T18" fmla="*/ 118 w 122"/>
                <a:gd name="T19" fmla="*/ 128 h 183"/>
                <a:gd name="T20" fmla="*/ 117 w 122"/>
                <a:gd name="T21" fmla="*/ 141 h 183"/>
                <a:gd name="T22" fmla="*/ 115 w 122"/>
                <a:gd name="T23" fmla="*/ 153 h 183"/>
                <a:gd name="T24" fmla="*/ 111 w 122"/>
                <a:gd name="T25" fmla="*/ 164 h 183"/>
                <a:gd name="T26" fmla="*/ 105 w 122"/>
                <a:gd name="T27" fmla="*/ 174 h 183"/>
                <a:gd name="T28" fmla="*/ 98 w 122"/>
                <a:gd name="T29" fmla="*/ 180 h 183"/>
                <a:gd name="T30" fmla="*/ 87 w 122"/>
                <a:gd name="T31" fmla="*/ 183 h 183"/>
                <a:gd name="T32" fmla="*/ 75 w 122"/>
                <a:gd name="T33" fmla="*/ 182 h 183"/>
                <a:gd name="T34" fmla="*/ 67 w 122"/>
                <a:gd name="T35" fmla="*/ 180 h 183"/>
                <a:gd name="T36" fmla="*/ 62 w 122"/>
                <a:gd name="T37" fmla="*/ 180 h 183"/>
                <a:gd name="T38" fmla="*/ 55 w 122"/>
                <a:gd name="T39" fmla="*/ 178 h 183"/>
                <a:gd name="T40" fmla="*/ 48 w 122"/>
                <a:gd name="T41" fmla="*/ 176 h 183"/>
                <a:gd name="T42" fmla="*/ 41 w 122"/>
                <a:gd name="T43" fmla="*/ 175 h 183"/>
                <a:gd name="T44" fmla="*/ 34 w 122"/>
                <a:gd name="T45" fmla="*/ 172 h 183"/>
                <a:gd name="T46" fmla="*/ 27 w 122"/>
                <a:gd name="T47" fmla="*/ 171 h 183"/>
                <a:gd name="T48" fmla="*/ 21 w 122"/>
                <a:gd name="T49" fmla="*/ 168 h 183"/>
                <a:gd name="T50" fmla="*/ 13 w 122"/>
                <a:gd name="T51" fmla="*/ 167 h 183"/>
                <a:gd name="T52" fmla="*/ 7 w 122"/>
                <a:gd name="T53" fmla="*/ 164 h 183"/>
                <a:gd name="T54" fmla="*/ 0 w 122"/>
                <a:gd name="T55" fmla="*/ 161 h 183"/>
                <a:gd name="T56" fmla="*/ 4 w 122"/>
                <a:gd name="T57" fmla="*/ 150 h 183"/>
                <a:gd name="T58" fmla="*/ 10 w 122"/>
                <a:gd name="T59" fmla="*/ 153 h 183"/>
                <a:gd name="T60" fmla="*/ 16 w 122"/>
                <a:gd name="T61" fmla="*/ 154 h 183"/>
                <a:gd name="T62" fmla="*/ 23 w 122"/>
                <a:gd name="T63" fmla="*/ 157 h 183"/>
                <a:gd name="T64" fmla="*/ 29 w 122"/>
                <a:gd name="T65" fmla="*/ 158 h 183"/>
                <a:gd name="T66" fmla="*/ 37 w 122"/>
                <a:gd name="T67" fmla="*/ 161 h 183"/>
                <a:gd name="T68" fmla="*/ 42 w 122"/>
                <a:gd name="T69" fmla="*/ 162 h 183"/>
                <a:gd name="T70" fmla="*/ 48 w 122"/>
                <a:gd name="T71" fmla="*/ 163 h 183"/>
                <a:gd name="T72" fmla="*/ 54 w 122"/>
                <a:gd name="T73" fmla="*/ 166 h 183"/>
                <a:gd name="T74" fmla="*/ 65 w 122"/>
                <a:gd name="T75" fmla="*/ 168 h 183"/>
                <a:gd name="T76" fmla="*/ 76 w 122"/>
                <a:gd name="T77" fmla="*/ 170 h 183"/>
                <a:gd name="T78" fmla="*/ 86 w 122"/>
                <a:gd name="T79" fmla="*/ 170 h 183"/>
                <a:gd name="T80" fmla="*/ 94 w 122"/>
                <a:gd name="T81" fmla="*/ 166 h 183"/>
                <a:gd name="T82" fmla="*/ 102 w 122"/>
                <a:gd name="T83" fmla="*/ 159 h 183"/>
                <a:gd name="T84" fmla="*/ 106 w 122"/>
                <a:gd name="T85" fmla="*/ 149 h 183"/>
                <a:gd name="T86" fmla="*/ 107 w 122"/>
                <a:gd name="T87" fmla="*/ 133 h 183"/>
                <a:gd name="T88" fmla="*/ 107 w 122"/>
                <a:gd name="T89" fmla="*/ 116 h 183"/>
                <a:gd name="T90" fmla="*/ 107 w 122"/>
                <a:gd name="T91" fmla="*/ 101 h 183"/>
                <a:gd name="T92" fmla="*/ 109 w 122"/>
                <a:gd name="T93" fmla="*/ 84 h 183"/>
                <a:gd name="T94" fmla="*/ 110 w 122"/>
                <a:gd name="T95" fmla="*/ 68 h 183"/>
                <a:gd name="T96" fmla="*/ 110 w 122"/>
                <a:gd name="T97" fmla="*/ 52 h 183"/>
                <a:gd name="T98" fmla="*/ 110 w 122"/>
                <a:gd name="T99" fmla="*/ 37 h 183"/>
                <a:gd name="T100" fmla="*/ 111 w 122"/>
                <a:gd name="T101" fmla="*/ 21 h 183"/>
                <a:gd name="T102" fmla="*/ 112 w 122"/>
                <a:gd name="T103" fmla="*/ 5 h 183"/>
                <a:gd name="T104" fmla="*/ 113 w 122"/>
                <a:gd name="T105" fmla="*/ 0 h 1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2"/>
                <a:gd name="T160" fmla="*/ 0 h 183"/>
                <a:gd name="T161" fmla="*/ 122 w 122"/>
                <a:gd name="T162" fmla="*/ 183 h 18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2" h="183">
                  <a:moveTo>
                    <a:pt x="113" y="0"/>
                  </a:moveTo>
                  <a:lnTo>
                    <a:pt x="122" y="0"/>
                  </a:lnTo>
                  <a:lnTo>
                    <a:pt x="122" y="5"/>
                  </a:lnTo>
                  <a:lnTo>
                    <a:pt x="122" y="10"/>
                  </a:lnTo>
                  <a:lnTo>
                    <a:pt x="122" y="18"/>
                  </a:lnTo>
                  <a:lnTo>
                    <a:pt x="122" y="25"/>
                  </a:lnTo>
                  <a:lnTo>
                    <a:pt x="120" y="33"/>
                  </a:lnTo>
                  <a:lnTo>
                    <a:pt x="120" y="41"/>
                  </a:lnTo>
                  <a:lnTo>
                    <a:pt x="119" y="48"/>
                  </a:lnTo>
                  <a:lnTo>
                    <a:pt x="119" y="58"/>
                  </a:lnTo>
                  <a:lnTo>
                    <a:pt x="118" y="66"/>
                  </a:lnTo>
                  <a:lnTo>
                    <a:pt x="118" y="73"/>
                  </a:lnTo>
                  <a:lnTo>
                    <a:pt x="118" y="81"/>
                  </a:lnTo>
                  <a:lnTo>
                    <a:pt x="118" y="88"/>
                  </a:lnTo>
                  <a:lnTo>
                    <a:pt x="117" y="96"/>
                  </a:lnTo>
                  <a:lnTo>
                    <a:pt x="117" y="102"/>
                  </a:lnTo>
                  <a:lnTo>
                    <a:pt x="117" y="109"/>
                  </a:lnTo>
                  <a:lnTo>
                    <a:pt x="118" y="114"/>
                  </a:lnTo>
                  <a:lnTo>
                    <a:pt x="118" y="121"/>
                  </a:lnTo>
                  <a:lnTo>
                    <a:pt x="118" y="128"/>
                  </a:lnTo>
                  <a:lnTo>
                    <a:pt x="117" y="133"/>
                  </a:lnTo>
                  <a:lnTo>
                    <a:pt x="117" y="141"/>
                  </a:lnTo>
                  <a:lnTo>
                    <a:pt x="116" y="146"/>
                  </a:lnTo>
                  <a:lnTo>
                    <a:pt x="115" y="153"/>
                  </a:lnTo>
                  <a:lnTo>
                    <a:pt x="113" y="158"/>
                  </a:lnTo>
                  <a:lnTo>
                    <a:pt x="111" y="164"/>
                  </a:lnTo>
                  <a:lnTo>
                    <a:pt x="107" y="168"/>
                  </a:lnTo>
                  <a:lnTo>
                    <a:pt x="105" y="174"/>
                  </a:lnTo>
                  <a:lnTo>
                    <a:pt x="101" y="178"/>
                  </a:lnTo>
                  <a:lnTo>
                    <a:pt x="98" y="180"/>
                  </a:lnTo>
                  <a:lnTo>
                    <a:pt x="92" y="182"/>
                  </a:lnTo>
                  <a:lnTo>
                    <a:pt x="87" y="183"/>
                  </a:lnTo>
                  <a:lnTo>
                    <a:pt x="81" y="183"/>
                  </a:lnTo>
                  <a:lnTo>
                    <a:pt x="75" y="182"/>
                  </a:lnTo>
                  <a:lnTo>
                    <a:pt x="72" y="182"/>
                  </a:lnTo>
                  <a:lnTo>
                    <a:pt x="67" y="180"/>
                  </a:lnTo>
                  <a:lnTo>
                    <a:pt x="65" y="180"/>
                  </a:lnTo>
                  <a:lnTo>
                    <a:pt x="62" y="180"/>
                  </a:lnTo>
                  <a:lnTo>
                    <a:pt x="59" y="179"/>
                  </a:lnTo>
                  <a:lnTo>
                    <a:pt x="55" y="178"/>
                  </a:lnTo>
                  <a:lnTo>
                    <a:pt x="51" y="176"/>
                  </a:lnTo>
                  <a:lnTo>
                    <a:pt x="48" y="176"/>
                  </a:lnTo>
                  <a:lnTo>
                    <a:pt x="45" y="175"/>
                  </a:lnTo>
                  <a:lnTo>
                    <a:pt x="41" y="175"/>
                  </a:lnTo>
                  <a:lnTo>
                    <a:pt x="37" y="174"/>
                  </a:lnTo>
                  <a:lnTo>
                    <a:pt x="34" y="172"/>
                  </a:lnTo>
                  <a:lnTo>
                    <a:pt x="30" y="172"/>
                  </a:lnTo>
                  <a:lnTo>
                    <a:pt x="27" y="171"/>
                  </a:lnTo>
                  <a:lnTo>
                    <a:pt x="24" y="170"/>
                  </a:lnTo>
                  <a:lnTo>
                    <a:pt x="21" y="168"/>
                  </a:lnTo>
                  <a:lnTo>
                    <a:pt x="17" y="167"/>
                  </a:lnTo>
                  <a:lnTo>
                    <a:pt x="13" y="167"/>
                  </a:lnTo>
                  <a:lnTo>
                    <a:pt x="10" y="164"/>
                  </a:lnTo>
                  <a:lnTo>
                    <a:pt x="7" y="164"/>
                  </a:lnTo>
                  <a:lnTo>
                    <a:pt x="3" y="163"/>
                  </a:lnTo>
                  <a:lnTo>
                    <a:pt x="0" y="161"/>
                  </a:lnTo>
                  <a:lnTo>
                    <a:pt x="2" y="150"/>
                  </a:lnTo>
                  <a:lnTo>
                    <a:pt x="4" y="150"/>
                  </a:lnTo>
                  <a:lnTo>
                    <a:pt x="8" y="151"/>
                  </a:lnTo>
                  <a:lnTo>
                    <a:pt x="10" y="153"/>
                  </a:lnTo>
                  <a:lnTo>
                    <a:pt x="13" y="153"/>
                  </a:lnTo>
                  <a:lnTo>
                    <a:pt x="16" y="154"/>
                  </a:lnTo>
                  <a:lnTo>
                    <a:pt x="20" y="155"/>
                  </a:lnTo>
                  <a:lnTo>
                    <a:pt x="23" y="157"/>
                  </a:lnTo>
                  <a:lnTo>
                    <a:pt x="27" y="158"/>
                  </a:lnTo>
                  <a:lnTo>
                    <a:pt x="29" y="158"/>
                  </a:lnTo>
                  <a:lnTo>
                    <a:pt x="34" y="159"/>
                  </a:lnTo>
                  <a:lnTo>
                    <a:pt x="37" y="161"/>
                  </a:lnTo>
                  <a:lnTo>
                    <a:pt x="40" y="162"/>
                  </a:lnTo>
                  <a:lnTo>
                    <a:pt x="42" y="162"/>
                  </a:lnTo>
                  <a:lnTo>
                    <a:pt x="46" y="163"/>
                  </a:lnTo>
                  <a:lnTo>
                    <a:pt x="48" y="163"/>
                  </a:lnTo>
                  <a:lnTo>
                    <a:pt x="49" y="164"/>
                  </a:lnTo>
                  <a:lnTo>
                    <a:pt x="54" y="166"/>
                  </a:lnTo>
                  <a:lnTo>
                    <a:pt x="60" y="167"/>
                  </a:lnTo>
                  <a:lnTo>
                    <a:pt x="65" y="168"/>
                  </a:lnTo>
                  <a:lnTo>
                    <a:pt x="71" y="170"/>
                  </a:lnTo>
                  <a:lnTo>
                    <a:pt x="76" y="170"/>
                  </a:lnTo>
                  <a:lnTo>
                    <a:pt x="81" y="170"/>
                  </a:lnTo>
                  <a:lnTo>
                    <a:pt x="86" y="170"/>
                  </a:lnTo>
                  <a:lnTo>
                    <a:pt x="91" y="168"/>
                  </a:lnTo>
                  <a:lnTo>
                    <a:pt x="94" y="166"/>
                  </a:lnTo>
                  <a:lnTo>
                    <a:pt x="99" y="163"/>
                  </a:lnTo>
                  <a:lnTo>
                    <a:pt x="102" y="159"/>
                  </a:lnTo>
                  <a:lnTo>
                    <a:pt x="104" y="155"/>
                  </a:lnTo>
                  <a:lnTo>
                    <a:pt x="106" y="149"/>
                  </a:lnTo>
                  <a:lnTo>
                    <a:pt x="107" y="141"/>
                  </a:lnTo>
                  <a:lnTo>
                    <a:pt x="107" y="133"/>
                  </a:lnTo>
                  <a:lnTo>
                    <a:pt x="107" y="124"/>
                  </a:lnTo>
                  <a:lnTo>
                    <a:pt x="107" y="116"/>
                  </a:lnTo>
                  <a:lnTo>
                    <a:pt x="107" y="109"/>
                  </a:lnTo>
                  <a:lnTo>
                    <a:pt x="107" y="101"/>
                  </a:lnTo>
                  <a:lnTo>
                    <a:pt x="109" y="93"/>
                  </a:lnTo>
                  <a:lnTo>
                    <a:pt x="109" y="84"/>
                  </a:lnTo>
                  <a:lnTo>
                    <a:pt x="109" y="76"/>
                  </a:lnTo>
                  <a:lnTo>
                    <a:pt x="110" y="68"/>
                  </a:lnTo>
                  <a:lnTo>
                    <a:pt x="110" y="60"/>
                  </a:lnTo>
                  <a:lnTo>
                    <a:pt x="110" y="52"/>
                  </a:lnTo>
                  <a:lnTo>
                    <a:pt x="110" y="44"/>
                  </a:lnTo>
                  <a:lnTo>
                    <a:pt x="110" y="37"/>
                  </a:lnTo>
                  <a:lnTo>
                    <a:pt x="111" y="29"/>
                  </a:lnTo>
                  <a:lnTo>
                    <a:pt x="111" y="21"/>
                  </a:lnTo>
                  <a:lnTo>
                    <a:pt x="112" y="13"/>
                  </a:lnTo>
                  <a:lnTo>
                    <a:pt x="112" y="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06" name="Freeform 18"/>
            <p:cNvSpPr>
              <a:spLocks/>
            </p:cNvSpPr>
            <p:nvPr/>
          </p:nvSpPr>
          <p:spPr bwMode="auto">
            <a:xfrm>
              <a:off x="4869" y="2323"/>
              <a:ext cx="85" cy="48"/>
            </a:xfrm>
            <a:custGeom>
              <a:avLst/>
              <a:gdLst>
                <a:gd name="T0" fmla="*/ 29 w 85"/>
                <a:gd name="T1" fmla="*/ 0 h 48"/>
                <a:gd name="T2" fmla="*/ 37 w 85"/>
                <a:gd name="T3" fmla="*/ 0 h 48"/>
                <a:gd name="T4" fmla="*/ 46 w 85"/>
                <a:gd name="T5" fmla="*/ 3 h 48"/>
                <a:gd name="T6" fmla="*/ 55 w 85"/>
                <a:gd name="T7" fmla="*/ 8 h 48"/>
                <a:gd name="T8" fmla="*/ 63 w 85"/>
                <a:gd name="T9" fmla="*/ 15 h 48"/>
                <a:gd name="T10" fmla="*/ 71 w 85"/>
                <a:gd name="T11" fmla="*/ 21 h 48"/>
                <a:gd name="T12" fmla="*/ 79 w 85"/>
                <a:gd name="T13" fmla="*/ 29 h 48"/>
                <a:gd name="T14" fmla="*/ 83 w 85"/>
                <a:gd name="T15" fmla="*/ 40 h 48"/>
                <a:gd name="T16" fmla="*/ 84 w 85"/>
                <a:gd name="T17" fmla="*/ 46 h 48"/>
                <a:gd name="T18" fmla="*/ 78 w 85"/>
                <a:gd name="T19" fmla="*/ 46 h 48"/>
                <a:gd name="T20" fmla="*/ 71 w 85"/>
                <a:gd name="T21" fmla="*/ 40 h 48"/>
                <a:gd name="T22" fmla="*/ 63 w 85"/>
                <a:gd name="T23" fmla="*/ 33 h 48"/>
                <a:gd name="T24" fmla="*/ 59 w 85"/>
                <a:gd name="T25" fmla="*/ 28 h 48"/>
                <a:gd name="T26" fmla="*/ 54 w 85"/>
                <a:gd name="T27" fmla="*/ 24 h 48"/>
                <a:gd name="T28" fmla="*/ 49 w 85"/>
                <a:gd name="T29" fmla="*/ 20 h 48"/>
                <a:gd name="T30" fmla="*/ 44 w 85"/>
                <a:gd name="T31" fmla="*/ 17 h 48"/>
                <a:gd name="T32" fmla="*/ 39 w 85"/>
                <a:gd name="T33" fmla="*/ 15 h 48"/>
                <a:gd name="T34" fmla="*/ 34 w 85"/>
                <a:gd name="T35" fmla="*/ 13 h 48"/>
                <a:gd name="T36" fmla="*/ 29 w 85"/>
                <a:gd name="T37" fmla="*/ 13 h 48"/>
                <a:gd name="T38" fmla="*/ 22 w 85"/>
                <a:gd name="T39" fmla="*/ 17 h 48"/>
                <a:gd name="T40" fmla="*/ 15 w 85"/>
                <a:gd name="T41" fmla="*/ 24 h 48"/>
                <a:gd name="T42" fmla="*/ 11 w 85"/>
                <a:gd name="T43" fmla="*/ 32 h 48"/>
                <a:gd name="T44" fmla="*/ 10 w 85"/>
                <a:gd name="T45" fmla="*/ 38 h 48"/>
                <a:gd name="T46" fmla="*/ 7 w 85"/>
                <a:gd name="T47" fmla="*/ 41 h 48"/>
                <a:gd name="T48" fmla="*/ 3 w 85"/>
                <a:gd name="T49" fmla="*/ 40 h 48"/>
                <a:gd name="T50" fmla="*/ 0 w 85"/>
                <a:gd name="T51" fmla="*/ 34 h 48"/>
                <a:gd name="T52" fmla="*/ 0 w 85"/>
                <a:gd name="T53" fmla="*/ 28 h 48"/>
                <a:gd name="T54" fmla="*/ 3 w 85"/>
                <a:gd name="T55" fmla="*/ 21 h 48"/>
                <a:gd name="T56" fmla="*/ 5 w 85"/>
                <a:gd name="T57" fmla="*/ 16 h 48"/>
                <a:gd name="T58" fmla="*/ 9 w 85"/>
                <a:gd name="T59" fmla="*/ 11 h 48"/>
                <a:gd name="T60" fmla="*/ 15 w 85"/>
                <a:gd name="T61" fmla="*/ 7 h 48"/>
                <a:gd name="T62" fmla="*/ 19 w 85"/>
                <a:gd name="T63" fmla="*/ 4 h 48"/>
                <a:gd name="T64" fmla="*/ 23 w 85"/>
                <a:gd name="T65" fmla="*/ 1 h 48"/>
                <a:gd name="T66" fmla="*/ 27 w 85"/>
                <a:gd name="T67" fmla="*/ 1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5"/>
                <a:gd name="T103" fmla="*/ 0 h 48"/>
                <a:gd name="T104" fmla="*/ 85 w 85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5" h="48">
                  <a:moveTo>
                    <a:pt x="27" y="1"/>
                  </a:move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5" y="8"/>
                  </a:lnTo>
                  <a:lnTo>
                    <a:pt x="59" y="11"/>
                  </a:lnTo>
                  <a:lnTo>
                    <a:pt x="63" y="15"/>
                  </a:lnTo>
                  <a:lnTo>
                    <a:pt x="68" y="17"/>
                  </a:lnTo>
                  <a:lnTo>
                    <a:pt x="71" y="21"/>
                  </a:lnTo>
                  <a:lnTo>
                    <a:pt x="75" y="25"/>
                  </a:lnTo>
                  <a:lnTo>
                    <a:pt x="79" y="29"/>
                  </a:lnTo>
                  <a:lnTo>
                    <a:pt x="81" y="34"/>
                  </a:lnTo>
                  <a:lnTo>
                    <a:pt x="83" y="40"/>
                  </a:lnTo>
                  <a:lnTo>
                    <a:pt x="85" y="44"/>
                  </a:lnTo>
                  <a:lnTo>
                    <a:pt x="84" y="46"/>
                  </a:lnTo>
                  <a:lnTo>
                    <a:pt x="81" y="48"/>
                  </a:lnTo>
                  <a:lnTo>
                    <a:pt x="78" y="46"/>
                  </a:lnTo>
                  <a:lnTo>
                    <a:pt x="74" y="44"/>
                  </a:lnTo>
                  <a:lnTo>
                    <a:pt x="71" y="40"/>
                  </a:lnTo>
                  <a:lnTo>
                    <a:pt x="67" y="36"/>
                  </a:lnTo>
                  <a:lnTo>
                    <a:pt x="63" y="33"/>
                  </a:lnTo>
                  <a:lnTo>
                    <a:pt x="61" y="31"/>
                  </a:lnTo>
                  <a:lnTo>
                    <a:pt x="59" y="28"/>
                  </a:lnTo>
                  <a:lnTo>
                    <a:pt x="57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20"/>
                  </a:lnTo>
                  <a:lnTo>
                    <a:pt x="46" y="19"/>
                  </a:lnTo>
                  <a:lnTo>
                    <a:pt x="44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6" y="15"/>
                  </a:lnTo>
                  <a:lnTo>
                    <a:pt x="34" y="13"/>
                  </a:lnTo>
                  <a:lnTo>
                    <a:pt x="31" y="13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5" y="24"/>
                  </a:lnTo>
                  <a:lnTo>
                    <a:pt x="13" y="29"/>
                  </a:lnTo>
                  <a:lnTo>
                    <a:pt x="11" y="32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42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1" y="40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5" y="16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7" y="5"/>
                  </a:lnTo>
                  <a:lnTo>
                    <a:pt x="19" y="4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07" name="Freeform 19"/>
            <p:cNvSpPr>
              <a:spLocks/>
            </p:cNvSpPr>
            <p:nvPr/>
          </p:nvSpPr>
          <p:spPr bwMode="auto">
            <a:xfrm>
              <a:off x="4913" y="2309"/>
              <a:ext cx="70" cy="30"/>
            </a:xfrm>
            <a:custGeom>
              <a:avLst/>
              <a:gdLst>
                <a:gd name="T0" fmla="*/ 15 w 70"/>
                <a:gd name="T1" fmla="*/ 2 h 30"/>
                <a:gd name="T2" fmla="*/ 17 w 70"/>
                <a:gd name="T3" fmla="*/ 1 h 30"/>
                <a:gd name="T4" fmla="*/ 19 w 70"/>
                <a:gd name="T5" fmla="*/ 1 h 30"/>
                <a:gd name="T6" fmla="*/ 23 w 70"/>
                <a:gd name="T7" fmla="*/ 0 h 30"/>
                <a:gd name="T8" fmla="*/ 27 w 70"/>
                <a:gd name="T9" fmla="*/ 0 h 30"/>
                <a:gd name="T10" fmla="*/ 31 w 70"/>
                <a:gd name="T11" fmla="*/ 0 h 30"/>
                <a:gd name="T12" fmla="*/ 35 w 70"/>
                <a:gd name="T13" fmla="*/ 0 h 30"/>
                <a:gd name="T14" fmla="*/ 40 w 70"/>
                <a:gd name="T15" fmla="*/ 1 h 30"/>
                <a:gd name="T16" fmla="*/ 44 w 70"/>
                <a:gd name="T17" fmla="*/ 2 h 30"/>
                <a:gd name="T18" fmla="*/ 49 w 70"/>
                <a:gd name="T19" fmla="*/ 4 h 30"/>
                <a:gd name="T20" fmla="*/ 53 w 70"/>
                <a:gd name="T21" fmla="*/ 5 h 30"/>
                <a:gd name="T22" fmla="*/ 56 w 70"/>
                <a:gd name="T23" fmla="*/ 6 h 30"/>
                <a:gd name="T24" fmla="*/ 61 w 70"/>
                <a:gd name="T25" fmla="*/ 10 h 30"/>
                <a:gd name="T26" fmla="*/ 64 w 70"/>
                <a:gd name="T27" fmla="*/ 13 h 30"/>
                <a:gd name="T28" fmla="*/ 67 w 70"/>
                <a:gd name="T29" fmla="*/ 17 h 30"/>
                <a:gd name="T30" fmla="*/ 68 w 70"/>
                <a:gd name="T31" fmla="*/ 21 h 30"/>
                <a:gd name="T32" fmla="*/ 70 w 70"/>
                <a:gd name="T33" fmla="*/ 26 h 30"/>
                <a:gd name="T34" fmla="*/ 68 w 70"/>
                <a:gd name="T35" fmla="*/ 29 h 30"/>
                <a:gd name="T36" fmla="*/ 66 w 70"/>
                <a:gd name="T37" fmla="*/ 30 h 30"/>
                <a:gd name="T38" fmla="*/ 64 w 70"/>
                <a:gd name="T39" fmla="*/ 30 h 30"/>
                <a:gd name="T40" fmla="*/ 62 w 70"/>
                <a:gd name="T41" fmla="*/ 29 h 30"/>
                <a:gd name="T42" fmla="*/ 60 w 70"/>
                <a:gd name="T43" fmla="*/ 26 h 30"/>
                <a:gd name="T44" fmla="*/ 56 w 70"/>
                <a:gd name="T45" fmla="*/ 25 h 30"/>
                <a:gd name="T46" fmla="*/ 54 w 70"/>
                <a:gd name="T47" fmla="*/ 22 h 30"/>
                <a:gd name="T48" fmla="*/ 53 w 70"/>
                <a:gd name="T49" fmla="*/ 21 h 30"/>
                <a:gd name="T50" fmla="*/ 49 w 70"/>
                <a:gd name="T51" fmla="*/ 18 h 30"/>
                <a:gd name="T52" fmla="*/ 45 w 70"/>
                <a:gd name="T53" fmla="*/ 17 h 30"/>
                <a:gd name="T54" fmla="*/ 42 w 70"/>
                <a:gd name="T55" fmla="*/ 14 h 30"/>
                <a:gd name="T56" fmla="*/ 40 w 70"/>
                <a:gd name="T57" fmla="*/ 14 h 30"/>
                <a:gd name="T58" fmla="*/ 37 w 70"/>
                <a:gd name="T59" fmla="*/ 12 h 30"/>
                <a:gd name="T60" fmla="*/ 35 w 70"/>
                <a:gd name="T61" fmla="*/ 12 h 30"/>
                <a:gd name="T62" fmla="*/ 31 w 70"/>
                <a:gd name="T63" fmla="*/ 12 h 30"/>
                <a:gd name="T64" fmla="*/ 29 w 70"/>
                <a:gd name="T65" fmla="*/ 12 h 30"/>
                <a:gd name="T66" fmla="*/ 25 w 70"/>
                <a:gd name="T67" fmla="*/ 13 h 30"/>
                <a:gd name="T68" fmla="*/ 21 w 70"/>
                <a:gd name="T69" fmla="*/ 15 h 30"/>
                <a:gd name="T70" fmla="*/ 18 w 70"/>
                <a:gd name="T71" fmla="*/ 17 h 30"/>
                <a:gd name="T72" fmla="*/ 17 w 70"/>
                <a:gd name="T73" fmla="*/ 19 h 30"/>
                <a:gd name="T74" fmla="*/ 15 w 70"/>
                <a:gd name="T75" fmla="*/ 22 h 30"/>
                <a:gd name="T76" fmla="*/ 13 w 70"/>
                <a:gd name="T77" fmla="*/ 26 h 30"/>
                <a:gd name="T78" fmla="*/ 10 w 70"/>
                <a:gd name="T79" fmla="*/ 25 h 30"/>
                <a:gd name="T80" fmla="*/ 6 w 70"/>
                <a:gd name="T81" fmla="*/ 23 h 30"/>
                <a:gd name="T82" fmla="*/ 3 w 70"/>
                <a:gd name="T83" fmla="*/ 21 h 30"/>
                <a:gd name="T84" fmla="*/ 0 w 70"/>
                <a:gd name="T85" fmla="*/ 21 h 30"/>
                <a:gd name="T86" fmla="*/ 2 w 70"/>
                <a:gd name="T87" fmla="*/ 17 h 30"/>
                <a:gd name="T88" fmla="*/ 6 w 70"/>
                <a:gd name="T89" fmla="*/ 12 h 30"/>
                <a:gd name="T90" fmla="*/ 9 w 70"/>
                <a:gd name="T91" fmla="*/ 8 h 30"/>
                <a:gd name="T92" fmla="*/ 11 w 70"/>
                <a:gd name="T93" fmla="*/ 6 h 30"/>
                <a:gd name="T94" fmla="*/ 13 w 70"/>
                <a:gd name="T95" fmla="*/ 4 h 30"/>
                <a:gd name="T96" fmla="*/ 15 w 70"/>
                <a:gd name="T97" fmla="*/ 2 h 30"/>
                <a:gd name="T98" fmla="*/ 15 w 70"/>
                <a:gd name="T99" fmla="*/ 2 h 3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0"/>
                <a:gd name="T151" fmla="*/ 0 h 30"/>
                <a:gd name="T152" fmla="*/ 70 w 70"/>
                <a:gd name="T153" fmla="*/ 30 h 3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0" h="30">
                  <a:moveTo>
                    <a:pt x="15" y="2"/>
                  </a:moveTo>
                  <a:lnTo>
                    <a:pt x="17" y="1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40" y="1"/>
                  </a:lnTo>
                  <a:lnTo>
                    <a:pt x="44" y="2"/>
                  </a:lnTo>
                  <a:lnTo>
                    <a:pt x="49" y="4"/>
                  </a:lnTo>
                  <a:lnTo>
                    <a:pt x="53" y="5"/>
                  </a:lnTo>
                  <a:lnTo>
                    <a:pt x="56" y="6"/>
                  </a:lnTo>
                  <a:lnTo>
                    <a:pt x="61" y="10"/>
                  </a:lnTo>
                  <a:lnTo>
                    <a:pt x="64" y="13"/>
                  </a:lnTo>
                  <a:lnTo>
                    <a:pt x="67" y="17"/>
                  </a:lnTo>
                  <a:lnTo>
                    <a:pt x="68" y="21"/>
                  </a:lnTo>
                  <a:lnTo>
                    <a:pt x="70" y="26"/>
                  </a:lnTo>
                  <a:lnTo>
                    <a:pt x="68" y="29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2" y="29"/>
                  </a:lnTo>
                  <a:lnTo>
                    <a:pt x="60" y="26"/>
                  </a:lnTo>
                  <a:lnTo>
                    <a:pt x="56" y="25"/>
                  </a:lnTo>
                  <a:lnTo>
                    <a:pt x="54" y="22"/>
                  </a:lnTo>
                  <a:lnTo>
                    <a:pt x="53" y="21"/>
                  </a:lnTo>
                  <a:lnTo>
                    <a:pt x="49" y="18"/>
                  </a:lnTo>
                  <a:lnTo>
                    <a:pt x="45" y="17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37" y="12"/>
                  </a:lnTo>
                  <a:lnTo>
                    <a:pt x="35" y="12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25" y="13"/>
                  </a:lnTo>
                  <a:lnTo>
                    <a:pt x="21" y="15"/>
                  </a:lnTo>
                  <a:lnTo>
                    <a:pt x="18" y="17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6"/>
                  </a:lnTo>
                  <a:lnTo>
                    <a:pt x="10" y="25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6" y="12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08" name="Freeform 20"/>
            <p:cNvSpPr>
              <a:spLocks/>
            </p:cNvSpPr>
            <p:nvPr/>
          </p:nvSpPr>
          <p:spPr bwMode="auto">
            <a:xfrm>
              <a:off x="4943" y="2289"/>
              <a:ext cx="57" cy="29"/>
            </a:xfrm>
            <a:custGeom>
              <a:avLst/>
              <a:gdLst>
                <a:gd name="T0" fmla="*/ 21 w 57"/>
                <a:gd name="T1" fmla="*/ 0 h 29"/>
                <a:gd name="T2" fmla="*/ 23 w 57"/>
                <a:gd name="T3" fmla="*/ 0 h 29"/>
                <a:gd name="T4" fmla="*/ 27 w 57"/>
                <a:gd name="T5" fmla="*/ 0 h 29"/>
                <a:gd name="T6" fmla="*/ 30 w 57"/>
                <a:gd name="T7" fmla="*/ 0 h 29"/>
                <a:gd name="T8" fmla="*/ 33 w 57"/>
                <a:gd name="T9" fmla="*/ 1 h 29"/>
                <a:gd name="T10" fmla="*/ 35 w 57"/>
                <a:gd name="T11" fmla="*/ 1 h 29"/>
                <a:gd name="T12" fmla="*/ 37 w 57"/>
                <a:gd name="T13" fmla="*/ 3 h 29"/>
                <a:gd name="T14" fmla="*/ 39 w 57"/>
                <a:gd name="T15" fmla="*/ 4 h 29"/>
                <a:gd name="T16" fmla="*/ 43 w 57"/>
                <a:gd name="T17" fmla="*/ 5 h 29"/>
                <a:gd name="T18" fmla="*/ 45 w 57"/>
                <a:gd name="T19" fmla="*/ 5 h 29"/>
                <a:gd name="T20" fmla="*/ 47 w 57"/>
                <a:gd name="T21" fmla="*/ 6 h 29"/>
                <a:gd name="T22" fmla="*/ 49 w 57"/>
                <a:gd name="T23" fmla="*/ 9 h 29"/>
                <a:gd name="T24" fmla="*/ 52 w 57"/>
                <a:gd name="T25" fmla="*/ 10 h 29"/>
                <a:gd name="T26" fmla="*/ 54 w 57"/>
                <a:gd name="T27" fmla="*/ 12 h 29"/>
                <a:gd name="T28" fmla="*/ 57 w 57"/>
                <a:gd name="T29" fmla="*/ 14 h 29"/>
                <a:gd name="T30" fmla="*/ 54 w 57"/>
                <a:gd name="T31" fmla="*/ 22 h 29"/>
                <a:gd name="T32" fmla="*/ 51 w 57"/>
                <a:gd name="T33" fmla="*/ 21 h 29"/>
                <a:gd name="T34" fmla="*/ 47 w 57"/>
                <a:gd name="T35" fmla="*/ 20 h 29"/>
                <a:gd name="T36" fmla="*/ 44 w 57"/>
                <a:gd name="T37" fmla="*/ 17 h 29"/>
                <a:gd name="T38" fmla="*/ 40 w 57"/>
                <a:gd name="T39" fmla="*/ 17 h 29"/>
                <a:gd name="T40" fmla="*/ 36 w 57"/>
                <a:gd name="T41" fmla="*/ 14 h 29"/>
                <a:gd name="T42" fmla="*/ 33 w 57"/>
                <a:gd name="T43" fmla="*/ 14 h 29"/>
                <a:gd name="T44" fmla="*/ 30 w 57"/>
                <a:gd name="T45" fmla="*/ 13 h 29"/>
                <a:gd name="T46" fmla="*/ 26 w 57"/>
                <a:gd name="T47" fmla="*/ 13 h 29"/>
                <a:gd name="T48" fmla="*/ 22 w 57"/>
                <a:gd name="T49" fmla="*/ 13 h 29"/>
                <a:gd name="T50" fmla="*/ 20 w 57"/>
                <a:gd name="T51" fmla="*/ 13 h 29"/>
                <a:gd name="T52" fmla="*/ 17 w 57"/>
                <a:gd name="T53" fmla="*/ 14 h 29"/>
                <a:gd name="T54" fmla="*/ 14 w 57"/>
                <a:gd name="T55" fmla="*/ 16 h 29"/>
                <a:gd name="T56" fmla="*/ 12 w 57"/>
                <a:gd name="T57" fmla="*/ 17 h 29"/>
                <a:gd name="T58" fmla="*/ 11 w 57"/>
                <a:gd name="T59" fmla="*/ 21 h 29"/>
                <a:gd name="T60" fmla="*/ 10 w 57"/>
                <a:gd name="T61" fmla="*/ 24 h 29"/>
                <a:gd name="T62" fmla="*/ 10 w 57"/>
                <a:gd name="T63" fmla="*/ 29 h 29"/>
                <a:gd name="T64" fmla="*/ 0 w 57"/>
                <a:gd name="T65" fmla="*/ 26 h 29"/>
                <a:gd name="T66" fmla="*/ 0 w 57"/>
                <a:gd name="T67" fmla="*/ 22 h 29"/>
                <a:gd name="T68" fmla="*/ 1 w 57"/>
                <a:gd name="T69" fmla="*/ 20 h 29"/>
                <a:gd name="T70" fmla="*/ 1 w 57"/>
                <a:gd name="T71" fmla="*/ 16 h 29"/>
                <a:gd name="T72" fmla="*/ 2 w 57"/>
                <a:gd name="T73" fmla="*/ 14 h 29"/>
                <a:gd name="T74" fmla="*/ 5 w 57"/>
                <a:gd name="T75" fmla="*/ 9 h 29"/>
                <a:gd name="T76" fmla="*/ 9 w 57"/>
                <a:gd name="T77" fmla="*/ 6 h 29"/>
                <a:gd name="T78" fmla="*/ 11 w 57"/>
                <a:gd name="T79" fmla="*/ 4 h 29"/>
                <a:gd name="T80" fmla="*/ 14 w 57"/>
                <a:gd name="T81" fmla="*/ 3 h 29"/>
                <a:gd name="T82" fmla="*/ 18 w 57"/>
                <a:gd name="T83" fmla="*/ 0 h 29"/>
                <a:gd name="T84" fmla="*/ 21 w 57"/>
                <a:gd name="T85" fmla="*/ 0 h 29"/>
                <a:gd name="T86" fmla="*/ 21 w 57"/>
                <a:gd name="T87" fmla="*/ 0 h 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7"/>
                <a:gd name="T133" fmla="*/ 0 h 29"/>
                <a:gd name="T134" fmla="*/ 57 w 57"/>
                <a:gd name="T135" fmla="*/ 29 h 2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7" h="29">
                  <a:moveTo>
                    <a:pt x="21" y="0"/>
                  </a:moveTo>
                  <a:lnTo>
                    <a:pt x="23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3"/>
                  </a:lnTo>
                  <a:lnTo>
                    <a:pt x="39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7" y="6"/>
                  </a:lnTo>
                  <a:lnTo>
                    <a:pt x="49" y="9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7" y="14"/>
                  </a:lnTo>
                  <a:lnTo>
                    <a:pt x="54" y="22"/>
                  </a:lnTo>
                  <a:lnTo>
                    <a:pt x="51" y="21"/>
                  </a:lnTo>
                  <a:lnTo>
                    <a:pt x="47" y="20"/>
                  </a:lnTo>
                  <a:lnTo>
                    <a:pt x="44" y="17"/>
                  </a:lnTo>
                  <a:lnTo>
                    <a:pt x="40" y="17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30" y="13"/>
                  </a:lnTo>
                  <a:lnTo>
                    <a:pt x="26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17" y="14"/>
                  </a:lnTo>
                  <a:lnTo>
                    <a:pt x="14" y="16"/>
                  </a:lnTo>
                  <a:lnTo>
                    <a:pt x="12" y="17"/>
                  </a:lnTo>
                  <a:lnTo>
                    <a:pt x="11" y="21"/>
                  </a:lnTo>
                  <a:lnTo>
                    <a:pt x="10" y="24"/>
                  </a:lnTo>
                  <a:lnTo>
                    <a:pt x="10" y="29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2" y="14"/>
                  </a:lnTo>
                  <a:lnTo>
                    <a:pt x="5" y="9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09" name="Freeform 21"/>
            <p:cNvSpPr>
              <a:spLocks/>
            </p:cNvSpPr>
            <p:nvPr/>
          </p:nvSpPr>
          <p:spPr bwMode="auto">
            <a:xfrm>
              <a:off x="4632" y="2025"/>
              <a:ext cx="258" cy="179"/>
            </a:xfrm>
            <a:custGeom>
              <a:avLst/>
              <a:gdLst>
                <a:gd name="T0" fmla="*/ 124 w 258"/>
                <a:gd name="T1" fmla="*/ 0 h 179"/>
                <a:gd name="T2" fmla="*/ 162 w 258"/>
                <a:gd name="T3" fmla="*/ 1 h 179"/>
                <a:gd name="T4" fmla="*/ 196 w 258"/>
                <a:gd name="T5" fmla="*/ 9 h 179"/>
                <a:gd name="T6" fmla="*/ 231 w 258"/>
                <a:gd name="T7" fmla="*/ 24 h 179"/>
                <a:gd name="T8" fmla="*/ 244 w 258"/>
                <a:gd name="T9" fmla="*/ 37 h 179"/>
                <a:gd name="T10" fmla="*/ 235 w 258"/>
                <a:gd name="T11" fmla="*/ 38 h 179"/>
                <a:gd name="T12" fmla="*/ 218 w 258"/>
                <a:gd name="T13" fmla="*/ 32 h 179"/>
                <a:gd name="T14" fmla="*/ 202 w 258"/>
                <a:gd name="T15" fmla="*/ 25 h 179"/>
                <a:gd name="T16" fmla="*/ 183 w 258"/>
                <a:gd name="T17" fmla="*/ 20 h 179"/>
                <a:gd name="T18" fmla="*/ 159 w 258"/>
                <a:gd name="T19" fmla="*/ 16 h 179"/>
                <a:gd name="T20" fmla="*/ 114 w 258"/>
                <a:gd name="T21" fmla="*/ 13 h 179"/>
                <a:gd name="T22" fmla="*/ 73 w 258"/>
                <a:gd name="T23" fmla="*/ 23 h 179"/>
                <a:gd name="T24" fmla="*/ 36 w 258"/>
                <a:gd name="T25" fmla="*/ 45 h 179"/>
                <a:gd name="T26" fmla="*/ 11 w 258"/>
                <a:gd name="T27" fmla="*/ 77 h 179"/>
                <a:gd name="T28" fmla="*/ 13 w 258"/>
                <a:gd name="T29" fmla="*/ 91 h 179"/>
                <a:gd name="T30" fmla="*/ 23 w 258"/>
                <a:gd name="T31" fmla="*/ 106 h 179"/>
                <a:gd name="T32" fmla="*/ 39 w 258"/>
                <a:gd name="T33" fmla="*/ 124 h 179"/>
                <a:gd name="T34" fmla="*/ 49 w 258"/>
                <a:gd name="T35" fmla="*/ 136 h 179"/>
                <a:gd name="T36" fmla="*/ 56 w 258"/>
                <a:gd name="T37" fmla="*/ 148 h 179"/>
                <a:gd name="T38" fmla="*/ 65 w 258"/>
                <a:gd name="T39" fmla="*/ 160 h 179"/>
                <a:gd name="T40" fmla="*/ 76 w 258"/>
                <a:gd name="T41" fmla="*/ 166 h 179"/>
                <a:gd name="T42" fmla="*/ 87 w 258"/>
                <a:gd name="T43" fmla="*/ 158 h 179"/>
                <a:gd name="T44" fmla="*/ 99 w 258"/>
                <a:gd name="T45" fmla="*/ 136 h 179"/>
                <a:gd name="T46" fmla="*/ 114 w 258"/>
                <a:gd name="T47" fmla="*/ 117 h 179"/>
                <a:gd name="T48" fmla="*/ 131 w 258"/>
                <a:gd name="T49" fmla="*/ 104 h 179"/>
                <a:gd name="T50" fmla="*/ 153 w 258"/>
                <a:gd name="T51" fmla="*/ 99 h 179"/>
                <a:gd name="T52" fmla="*/ 180 w 258"/>
                <a:gd name="T53" fmla="*/ 99 h 179"/>
                <a:gd name="T54" fmla="*/ 207 w 258"/>
                <a:gd name="T55" fmla="*/ 103 h 179"/>
                <a:gd name="T56" fmla="*/ 232 w 258"/>
                <a:gd name="T57" fmla="*/ 114 h 179"/>
                <a:gd name="T58" fmla="*/ 254 w 258"/>
                <a:gd name="T59" fmla="*/ 133 h 179"/>
                <a:gd name="T60" fmla="*/ 252 w 258"/>
                <a:gd name="T61" fmla="*/ 145 h 179"/>
                <a:gd name="T62" fmla="*/ 240 w 258"/>
                <a:gd name="T63" fmla="*/ 140 h 179"/>
                <a:gd name="T64" fmla="*/ 226 w 258"/>
                <a:gd name="T65" fmla="*/ 129 h 179"/>
                <a:gd name="T66" fmla="*/ 211 w 258"/>
                <a:gd name="T67" fmla="*/ 119 h 179"/>
                <a:gd name="T68" fmla="*/ 181 w 258"/>
                <a:gd name="T69" fmla="*/ 111 h 179"/>
                <a:gd name="T70" fmla="*/ 149 w 258"/>
                <a:gd name="T71" fmla="*/ 114 h 179"/>
                <a:gd name="T72" fmla="*/ 119 w 258"/>
                <a:gd name="T73" fmla="*/ 128 h 179"/>
                <a:gd name="T74" fmla="*/ 97 w 258"/>
                <a:gd name="T75" fmla="*/ 158 h 179"/>
                <a:gd name="T76" fmla="*/ 80 w 258"/>
                <a:gd name="T77" fmla="*/ 179 h 179"/>
                <a:gd name="T78" fmla="*/ 62 w 258"/>
                <a:gd name="T79" fmla="*/ 172 h 179"/>
                <a:gd name="T80" fmla="*/ 45 w 258"/>
                <a:gd name="T81" fmla="*/ 149 h 179"/>
                <a:gd name="T82" fmla="*/ 28 w 258"/>
                <a:gd name="T83" fmla="*/ 128 h 179"/>
                <a:gd name="T84" fmla="*/ 12 w 258"/>
                <a:gd name="T85" fmla="*/ 112 h 179"/>
                <a:gd name="T86" fmla="*/ 2 w 258"/>
                <a:gd name="T87" fmla="*/ 94 h 179"/>
                <a:gd name="T88" fmla="*/ 0 w 258"/>
                <a:gd name="T89" fmla="*/ 73 h 179"/>
                <a:gd name="T90" fmla="*/ 9 w 258"/>
                <a:gd name="T91" fmla="*/ 53 h 179"/>
                <a:gd name="T92" fmla="*/ 27 w 258"/>
                <a:gd name="T93" fmla="*/ 33 h 179"/>
                <a:gd name="T94" fmla="*/ 47 w 258"/>
                <a:gd name="T95" fmla="*/ 20 h 179"/>
                <a:gd name="T96" fmla="*/ 69 w 258"/>
                <a:gd name="T97" fmla="*/ 11 h 179"/>
                <a:gd name="T98" fmla="*/ 91 w 258"/>
                <a:gd name="T99" fmla="*/ 4 h 17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8"/>
                <a:gd name="T151" fmla="*/ 0 h 179"/>
                <a:gd name="T152" fmla="*/ 258 w 258"/>
                <a:gd name="T153" fmla="*/ 179 h 17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8" h="179">
                  <a:moveTo>
                    <a:pt x="97" y="4"/>
                  </a:moveTo>
                  <a:lnTo>
                    <a:pt x="105" y="3"/>
                  </a:lnTo>
                  <a:lnTo>
                    <a:pt x="115" y="1"/>
                  </a:lnTo>
                  <a:lnTo>
                    <a:pt x="124" y="0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52" y="1"/>
                  </a:lnTo>
                  <a:lnTo>
                    <a:pt x="162" y="1"/>
                  </a:lnTo>
                  <a:lnTo>
                    <a:pt x="170" y="3"/>
                  </a:lnTo>
                  <a:lnTo>
                    <a:pt x="179" y="4"/>
                  </a:lnTo>
                  <a:lnTo>
                    <a:pt x="188" y="7"/>
                  </a:lnTo>
                  <a:lnTo>
                    <a:pt x="196" y="9"/>
                  </a:lnTo>
                  <a:lnTo>
                    <a:pt x="206" y="12"/>
                  </a:lnTo>
                  <a:lnTo>
                    <a:pt x="214" y="16"/>
                  </a:lnTo>
                  <a:lnTo>
                    <a:pt x="222" y="20"/>
                  </a:lnTo>
                  <a:lnTo>
                    <a:pt x="231" y="24"/>
                  </a:lnTo>
                  <a:lnTo>
                    <a:pt x="240" y="29"/>
                  </a:lnTo>
                  <a:lnTo>
                    <a:pt x="242" y="32"/>
                  </a:lnTo>
                  <a:lnTo>
                    <a:pt x="244" y="36"/>
                  </a:lnTo>
                  <a:lnTo>
                    <a:pt x="244" y="37"/>
                  </a:lnTo>
                  <a:lnTo>
                    <a:pt x="244" y="38"/>
                  </a:lnTo>
                  <a:lnTo>
                    <a:pt x="243" y="40"/>
                  </a:lnTo>
                  <a:lnTo>
                    <a:pt x="241" y="40"/>
                  </a:lnTo>
                  <a:lnTo>
                    <a:pt x="235" y="38"/>
                  </a:lnTo>
                  <a:lnTo>
                    <a:pt x="231" y="37"/>
                  </a:lnTo>
                  <a:lnTo>
                    <a:pt x="227" y="36"/>
                  </a:lnTo>
                  <a:lnTo>
                    <a:pt x="222" y="33"/>
                  </a:lnTo>
                  <a:lnTo>
                    <a:pt x="218" y="32"/>
                  </a:lnTo>
                  <a:lnTo>
                    <a:pt x="214" y="30"/>
                  </a:lnTo>
                  <a:lnTo>
                    <a:pt x="209" y="29"/>
                  </a:lnTo>
                  <a:lnTo>
                    <a:pt x="206" y="28"/>
                  </a:lnTo>
                  <a:lnTo>
                    <a:pt x="202" y="25"/>
                  </a:lnTo>
                  <a:lnTo>
                    <a:pt x="198" y="24"/>
                  </a:lnTo>
                  <a:lnTo>
                    <a:pt x="193" y="23"/>
                  </a:lnTo>
                  <a:lnTo>
                    <a:pt x="189" y="21"/>
                  </a:lnTo>
                  <a:lnTo>
                    <a:pt x="183" y="20"/>
                  </a:lnTo>
                  <a:lnTo>
                    <a:pt x="179" y="19"/>
                  </a:lnTo>
                  <a:lnTo>
                    <a:pt x="174" y="19"/>
                  </a:lnTo>
                  <a:lnTo>
                    <a:pt x="169" y="17"/>
                  </a:lnTo>
                  <a:lnTo>
                    <a:pt x="159" y="16"/>
                  </a:lnTo>
                  <a:lnTo>
                    <a:pt x="148" y="15"/>
                  </a:lnTo>
                  <a:lnTo>
                    <a:pt x="136" y="13"/>
                  </a:lnTo>
                  <a:lnTo>
                    <a:pt x="125" y="13"/>
                  </a:lnTo>
                  <a:lnTo>
                    <a:pt x="114" y="13"/>
                  </a:lnTo>
                  <a:lnTo>
                    <a:pt x="103" y="15"/>
                  </a:lnTo>
                  <a:lnTo>
                    <a:pt x="93" y="16"/>
                  </a:lnTo>
                  <a:lnTo>
                    <a:pt x="84" y="20"/>
                  </a:lnTo>
                  <a:lnTo>
                    <a:pt x="73" y="23"/>
                  </a:lnTo>
                  <a:lnTo>
                    <a:pt x="63" y="26"/>
                  </a:lnTo>
                  <a:lnTo>
                    <a:pt x="53" y="32"/>
                  </a:lnTo>
                  <a:lnTo>
                    <a:pt x="45" y="38"/>
                  </a:lnTo>
                  <a:lnTo>
                    <a:pt x="36" y="45"/>
                  </a:lnTo>
                  <a:lnTo>
                    <a:pt x="27" y="53"/>
                  </a:lnTo>
                  <a:lnTo>
                    <a:pt x="20" y="61"/>
                  </a:lnTo>
                  <a:lnTo>
                    <a:pt x="13" y="73"/>
                  </a:lnTo>
                  <a:lnTo>
                    <a:pt x="11" y="77"/>
                  </a:lnTo>
                  <a:lnTo>
                    <a:pt x="11" y="81"/>
                  </a:lnTo>
                  <a:lnTo>
                    <a:pt x="11" y="85"/>
                  </a:lnTo>
                  <a:lnTo>
                    <a:pt x="12" y="88"/>
                  </a:lnTo>
                  <a:lnTo>
                    <a:pt x="13" y="91"/>
                  </a:lnTo>
                  <a:lnTo>
                    <a:pt x="15" y="95"/>
                  </a:lnTo>
                  <a:lnTo>
                    <a:pt x="18" y="98"/>
                  </a:lnTo>
                  <a:lnTo>
                    <a:pt x="21" y="102"/>
                  </a:lnTo>
                  <a:lnTo>
                    <a:pt x="23" y="106"/>
                  </a:lnTo>
                  <a:lnTo>
                    <a:pt x="27" y="110"/>
                  </a:lnTo>
                  <a:lnTo>
                    <a:pt x="32" y="114"/>
                  </a:lnTo>
                  <a:lnTo>
                    <a:pt x="36" y="119"/>
                  </a:lnTo>
                  <a:lnTo>
                    <a:pt x="39" y="124"/>
                  </a:lnTo>
                  <a:lnTo>
                    <a:pt x="44" y="128"/>
                  </a:lnTo>
                  <a:lnTo>
                    <a:pt x="46" y="131"/>
                  </a:lnTo>
                  <a:lnTo>
                    <a:pt x="48" y="133"/>
                  </a:lnTo>
                  <a:lnTo>
                    <a:pt x="49" y="136"/>
                  </a:lnTo>
                  <a:lnTo>
                    <a:pt x="51" y="139"/>
                  </a:lnTo>
                  <a:lnTo>
                    <a:pt x="52" y="141"/>
                  </a:lnTo>
                  <a:lnTo>
                    <a:pt x="53" y="144"/>
                  </a:lnTo>
                  <a:lnTo>
                    <a:pt x="56" y="148"/>
                  </a:lnTo>
                  <a:lnTo>
                    <a:pt x="58" y="150"/>
                  </a:lnTo>
                  <a:lnTo>
                    <a:pt x="60" y="154"/>
                  </a:lnTo>
                  <a:lnTo>
                    <a:pt x="62" y="157"/>
                  </a:lnTo>
                  <a:lnTo>
                    <a:pt x="65" y="160"/>
                  </a:lnTo>
                  <a:lnTo>
                    <a:pt x="67" y="162"/>
                  </a:lnTo>
                  <a:lnTo>
                    <a:pt x="71" y="164"/>
                  </a:lnTo>
                  <a:lnTo>
                    <a:pt x="73" y="166"/>
                  </a:lnTo>
                  <a:lnTo>
                    <a:pt x="76" y="166"/>
                  </a:lnTo>
                  <a:lnTo>
                    <a:pt x="79" y="166"/>
                  </a:lnTo>
                  <a:lnTo>
                    <a:pt x="82" y="165"/>
                  </a:lnTo>
                  <a:lnTo>
                    <a:pt x="84" y="162"/>
                  </a:lnTo>
                  <a:lnTo>
                    <a:pt x="87" y="158"/>
                  </a:lnTo>
                  <a:lnTo>
                    <a:pt x="89" y="153"/>
                  </a:lnTo>
                  <a:lnTo>
                    <a:pt x="91" y="148"/>
                  </a:lnTo>
                  <a:lnTo>
                    <a:pt x="96" y="141"/>
                  </a:lnTo>
                  <a:lnTo>
                    <a:pt x="99" y="136"/>
                  </a:lnTo>
                  <a:lnTo>
                    <a:pt x="102" y="131"/>
                  </a:lnTo>
                  <a:lnTo>
                    <a:pt x="106" y="127"/>
                  </a:lnTo>
                  <a:lnTo>
                    <a:pt x="110" y="121"/>
                  </a:lnTo>
                  <a:lnTo>
                    <a:pt x="114" y="117"/>
                  </a:lnTo>
                  <a:lnTo>
                    <a:pt x="118" y="114"/>
                  </a:lnTo>
                  <a:lnTo>
                    <a:pt x="123" y="110"/>
                  </a:lnTo>
                  <a:lnTo>
                    <a:pt x="127" y="107"/>
                  </a:lnTo>
                  <a:lnTo>
                    <a:pt x="131" y="104"/>
                  </a:lnTo>
                  <a:lnTo>
                    <a:pt x="137" y="103"/>
                  </a:lnTo>
                  <a:lnTo>
                    <a:pt x="142" y="100"/>
                  </a:lnTo>
                  <a:lnTo>
                    <a:pt x="148" y="99"/>
                  </a:lnTo>
                  <a:lnTo>
                    <a:pt x="153" y="99"/>
                  </a:lnTo>
                  <a:lnTo>
                    <a:pt x="160" y="99"/>
                  </a:lnTo>
                  <a:lnTo>
                    <a:pt x="166" y="99"/>
                  </a:lnTo>
                  <a:lnTo>
                    <a:pt x="173" y="99"/>
                  </a:lnTo>
                  <a:lnTo>
                    <a:pt x="180" y="99"/>
                  </a:lnTo>
                  <a:lnTo>
                    <a:pt x="187" y="99"/>
                  </a:lnTo>
                  <a:lnTo>
                    <a:pt x="193" y="100"/>
                  </a:lnTo>
                  <a:lnTo>
                    <a:pt x="200" y="102"/>
                  </a:lnTo>
                  <a:lnTo>
                    <a:pt x="207" y="103"/>
                  </a:lnTo>
                  <a:lnTo>
                    <a:pt x="214" y="106"/>
                  </a:lnTo>
                  <a:lnTo>
                    <a:pt x="219" y="107"/>
                  </a:lnTo>
                  <a:lnTo>
                    <a:pt x="226" y="110"/>
                  </a:lnTo>
                  <a:lnTo>
                    <a:pt x="232" y="114"/>
                  </a:lnTo>
                  <a:lnTo>
                    <a:pt x="238" y="117"/>
                  </a:lnTo>
                  <a:lnTo>
                    <a:pt x="243" y="121"/>
                  </a:lnTo>
                  <a:lnTo>
                    <a:pt x="248" y="128"/>
                  </a:lnTo>
                  <a:lnTo>
                    <a:pt x="254" y="133"/>
                  </a:lnTo>
                  <a:lnTo>
                    <a:pt x="258" y="141"/>
                  </a:lnTo>
                  <a:lnTo>
                    <a:pt x="256" y="144"/>
                  </a:lnTo>
                  <a:lnTo>
                    <a:pt x="255" y="145"/>
                  </a:lnTo>
                  <a:lnTo>
                    <a:pt x="252" y="145"/>
                  </a:lnTo>
                  <a:lnTo>
                    <a:pt x="250" y="145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0"/>
                  </a:lnTo>
                  <a:lnTo>
                    <a:pt x="238" y="139"/>
                  </a:lnTo>
                  <a:lnTo>
                    <a:pt x="233" y="135"/>
                  </a:lnTo>
                  <a:lnTo>
                    <a:pt x="230" y="132"/>
                  </a:lnTo>
                  <a:lnTo>
                    <a:pt x="226" y="129"/>
                  </a:lnTo>
                  <a:lnTo>
                    <a:pt x="221" y="127"/>
                  </a:lnTo>
                  <a:lnTo>
                    <a:pt x="218" y="123"/>
                  </a:lnTo>
                  <a:lnTo>
                    <a:pt x="214" y="121"/>
                  </a:lnTo>
                  <a:lnTo>
                    <a:pt x="211" y="119"/>
                  </a:lnTo>
                  <a:lnTo>
                    <a:pt x="206" y="117"/>
                  </a:lnTo>
                  <a:lnTo>
                    <a:pt x="198" y="115"/>
                  </a:lnTo>
                  <a:lnTo>
                    <a:pt x="190" y="112"/>
                  </a:lnTo>
                  <a:lnTo>
                    <a:pt x="181" y="111"/>
                  </a:lnTo>
                  <a:lnTo>
                    <a:pt x="174" y="111"/>
                  </a:lnTo>
                  <a:lnTo>
                    <a:pt x="165" y="111"/>
                  </a:lnTo>
                  <a:lnTo>
                    <a:pt x="157" y="112"/>
                  </a:lnTo>
                  <a:lnTo>
                    <a:pt x="149" y="114"/>
                  </a:lnTo>
                  <a:lnTo>
                    <a:pt x="141" y="116"/>
                  </a:lnTo>
                  <a:lnTo>
                    <a:pt x="134" y="119"/>
                  </a:lnTo>
                  <a:lnTo>
                    <a:pt x="126" y="124"/>
                  </a:lnTo>
                  <a:lnTo>
                    <a:pt x="119" y="128"/>
                  </a:lnTo>
                  <a:lnTo>
                    <a:pt x="113" y="135"/>
                  </a:lnTo>
                  <a:lnTo>
                    <a:pt x="106" y="141"/>
                  </a:lnTo>
                  <a:lnTo>
                    <a:pt x="102" y="149"/>
                  </a:lnTo>
                  <a:lnTo>
                    <a:pt x="97" y="158"/>
                  </a:lnTo>
                  <a:lnTo>
                    <a:pt x="93" y="168"/>
                  </a:lnTo>
                  <a:lnTo>
                    <a:pt x="89" y="174"/>
                  </a:lnTo>
                  <a:lnTo>
                    <a:pt x="85" y="178"/>
                  </a:lnTo>
                  <a:lnTo>
                    <a:pt x="80" y="179"/>
                  </a:lnTo>
                  <a:lnTo>
                    <a:pt x="76" y="179"/>
                  </a:lnTo>
                  <a:lnTo>
                    <a:pt x="71" y="178"/>
                  </a:lnTo>
                  <a:lnTo>
                    <a:pt x="67" y="176"/>
                  </a:lnTo>
                  <a:lnTo>
                    <a:pt x="62" y="172"/>
                  </a:lnTo>
                  <a:lnTo>
                    <a:pt x="58" y="168"/>
                  </a:lnTo>
                  <a:lnTo>
                    <a:pt x="53" y="161"/>
                  </a:lnTo>
                  <a:lnTo>
                    <a:pt x="49" y="156"/>
                  </a:lnTo>
                  <a:lnTo>
                    <a:pt x="45" y="149"/>
                  </a:lnTo>
                  <a:lnTo>
                    <a:pt x="40" y="144"/>
                  </a:lnTo>
                  <a:lnTo>
                    <a:pt x="36" y="139"/>
                  </a:lnTo>
                  <a:lnTo>
                    <a:pt x="32" y="133"/>
                  </a:lnTo>
                  <a:lnTo>
                    <a:pt x="28" y="128"/>
                  </a:lnTo>
                  <a:lnTo>
                    <a:pt x="25" y="125"/>
                  </a:lnTo>
                  <a:lnTo>
                    <a:pt x="20" y="121"/>
                  </a:lnTo>
                  <a:lnTo>
                    <a:pt x="17" y="116"/>
                  </a:lnTo>
                  <a:lnTo>
                    <a:pt x="12" y="112"/>
                  </a:lnTo>
                  <a:lnTo>
                    <a:pt x="10" y="108"/>
                  </a:lnTo>
                  <a:lnTo>
                    <a:pt x="7" y="103"/>
                  </a:lnTo>
                  <a:lnTo>
                    <a:pt x="5" y="98"/>
                  </a:lnTo>
                  <a:lnTo>
                    <a:pt x="2" y="94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1" y="67"/>
                  </a:lnTo>
                  <a:lnTo>
                    <a:pt x="2" y="62"/>
                  </a:lnTo>
                  <a:lnTo>
                    <a:pt x="6" y="58"/>
                  </a:lnTo>
                  <a:lnTo>
                    <a:pt x="9" y="53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2" y="38"/>
                  </a:lnTo>
                  <a:lnTo>
                    <a:pt x="27" y="33"/>
                  </a:lnTo>
                  <a:lnTo>
                    <a:pt x="32" y="30"/>
                  </a:lnTo>
                  <a:lnTo>
                    <a:pt x="37" y="26"/>
                  </a:lnTo>
                  <a:lnTo>
                    <a:pt x="43" y="23"/>
                  </a:lnTo>
                  <a:lnTo>
                    <a:pt x="47" y="20"/>
                  </a:lnTo>
                  <a:lnTo>
                    <a:pt x="53" y="17"/>
                  </a:lnTo>
                  <a:lnTo>
                    <a:pt x="58" y="15"/>
                  </a:lnTo>
                  <a:lnTo>
                    <a:pt x="63" y="12"/>
                  </a:lnTo>
                  <a:lnTo>
                    <a:pt x="69" y="11"/>
                  </a:lnTo>
                  <a:lnTo>
                    <a:pt x="74" y="8"/>
                  </a:lnTo>
                  <a:lnTo>
                    <a:pt x="79" y="7"/>
                  </a:lnTo>
                  <a:lnTo>
                    <a:pt x="85" y="5"/>
                  </a:lnTo>
                  <a:lnTo>
                    <a:pt x="91" y="4"/>
                  </a:lnTo>
                  <a:lnTo>
                    <a:pt x="9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10" name="Freeform 22"/>
            <p:cNvSpPr>
              <a:spLocks/>
            </p:cNvSpPr>
            <p:nvPr/>
          </p:nvSpPr>
          <p:spPr bwMode="auto">
            <a:xfrm>
              <a:off x="4879" y="2070"/>
              <a:ext cx="16" cy="100"/>
            </a:xfrm>
            <a:custGeom>
              <a:avLst/>
              <a:gdLst>
                <a:gd name="T0" fmla="*/ 7 w 16"/>
                <a:gd name="T1" fmla="*/ 5 h 100"/>
                <a:gd name="T2" fmla="*/ 8 w 16"/>
                <a:gd name="T3" fmla="*/ 3 h 100"/>
                <a:gd name="T4" fmla="*/ 9 w 16"/>
                <a:gd name="T5" fmla="*/ 0 h 100"/>
                <a:gd name="T6" fmla="*/ 10 w 16"/>
                <a:gd name="T7" fmla="*/ 0 h 100"/>
                <a:gd name="T8" fmla="*/ 12 w 16"/>
                <a:gd name="T9" fmla="*/ 0 h 100"/>
                <a:gd name="T10" fmla="*/ 14 w 16"/>
                <a:gd name="T11" fmla="*/ 3 h 100"/>
                <a:gd name="T12" fmla="*/ 16 w 16"/>
                <a:gd name="T13" fmla="*/ 8 h 100"/>
                <a:gd name="T14" fmla="*/ 14 w 16"/>
                <a:gd name="T15" fmla="*/ 10 h 100"/>
                <a:gd name="T16" fmla="*/ 14 w 16"/>
                <a:gd name="T17" fmla="*/ 16 h 100"/>
                <a:gd name="T18" fmla="*/ 14 w 16"/>
                <a:gd name="T19" fmla="*/ 21 h 100"/>
                <a:gd name="T20" fmla="*/ 14 w 16"/>
                <a:gd name="T21" fmla="*/ 28 h 100"/>
                <a:gd name="T22" fmla="*/ 13 w 16"/>
                <a:gd name="T23" fmla="*/ 33 h 100"/>
                <a:gd name="T24" fmla="*/ 13 w 16"/>
                <a:gd name="T25" fmla="*/ 40 h 100"/>
                <a:gd name="T26" fmla="*/ 12 w 16"/>
                <a:gd name="T27" fmla="*/ 45 h 100"/>
                <a:gd name="T28" fmla="*/ 12 w 16"/>
                <a:gd name="T29" fmla="*/ 51 h 100"/>
                <a:gd name="T30" fmla="*/ 11 w 16"/>
                <a:gd name="T31" fmla="*/ 57 h 100"/>
                <a:gd name="T32" fmla="*/ 11 w 16"/>
                <a:gd name="T33" fmla="*/ 63 h 100"/>
                <a:gd name="T34" fmla="*/ 11 w 16"/>
                <a:gd name="T35" fmla="*/ 70 h 100"/>
                <a:gd name="T36" fmla="*/ 11 w 16"/>
                <a:gd name="T37" fmla="*/ 76 h 100"/>
                <a:gd name="T38" fmla="*/ 10 w 16"/>
                <a:gd name="T39" fmla="*/ 82 h 100"/>
                <a:gd name="T40" fmla="*/ 10 w 16"/>
                <a:gd name="T41" fmla="*/ 87 h 100"/>
                <a:gd name="T42" fmla="*/ 10 w 16"/>
                <a:gd name="T43" fmla="*/ 91 h 100"/>
                <a:gd name="T44" fmla="*/ 11 w 16"/>
                <a:gd name="T45" fmla="*/ 96 h 100"/>
                <a:gd name="T46" fmla="*/ 9 w 16"/>
                <a:gd name="T47" fmla="*/ 98 h 100"/>
                <a:gd name="T48" fmla="*/ 7 w 16"/>
                <a:gd name="T49" fmla="*/ 98 h 100"/>
                <a:gd name="T50" fmla="*/ 5 w 16"/>
                <a:gd name="T51" fmla="*/ 99 h 100"/>
                <a:gd name="T52" fmla="*/ 4 w 16"/>
                <a:gd name="T53" fmla="*/ 100 h 100"/>
                <a:gd name="T54" fmla="*/ 3 w 16"/>
                <a:gd name="T55" fmla="*/ 94 h 100"/>
                <a:gd name="T56" fmla="*/ 1 w 16"/>
                <a:gd name="T57" fmla="*/ 88 h 100"/>
                <a:gd name="T58" fmla="*/ 0 w 16"/>
                <a:gd name="T59" fmla="*/ 82 h 100"/>
                <a:gd name="T60" fmla="*/ 0 w 16"/>
                <a:gd name="T61" fmla="*/ 76 h 100"/>
                <a:gd name="T62" fmla="*/ 0 w 16"/>
                <a:gd name="T63" fmla="*/ 70 h 100"/>
                <a:gd name="T64" fmla="*/ 0 w 16"/>
                <a:gd name="T65" fmla="*/ 65 h 100"/>
                <a:gd name="T66" fmla="*/ 0 w 16"/>
                <a:gd name="T67" fmla="*/ 59 h 100"/>
                <a:gd name="T68" fmla="*/ 0 w 16"/>
                <a:gd name="T69" fmla="*/ 53 h 100"/>
                <a:gd name="T70" fmla="*/ 0 w 16"/>
                <a:gd name="T71" fmla="*/ 47 h 100"/>
                <a:gd name="T72" fmla="*/ 1 w 16"/>
                <a:gd name="T73" fmla="*/ 41 h 100"/>
                <a:gd name="T74" fmla="*/ 1 w 16"/>
                <a:gd name="T75" fmla="*/ 34 h 100"/>
                <a:gd name="T76" fmla="*/ 3 w 16"/>
                <a:gd name="T77" fmla="*/ 29 h 100"/>
                <a:gd name="T78" fmla="*/ 4 w 16"/>
                <a:gd name="T79" fmla="*/ 22 h 100"/>
                <a:gd name="T80" fmla="*/ 5 w 16"/>
                <a:gd name="T81" fmla="*/ 17 h 100"/>
                <a:gd name="T82" fmla="*/ 5 w 16"/>
                <a:gd name="T83" fmla="*/ 10 h 100"/>
                <a:gd name="T84" fmla="*/ 7 w 16"/>
                <a:gd name="T85" fmla="*/ 5 h 100"/>
                <a:gd name="T86" fmla="*/ 7 w 16"/>
                <a:gd name="T87" fmla="*/ 5 h 1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"/>
                <a:gd name="T133" fmla="*/ 0 h 100"/>
                <a:gd name="T134" fmla="*/ 16 w 16"/>
                <a:gd name="T135" fmla="*/ 100 h 1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" h="100">
                  <a:moveTo>
                    <a:pt x="7" y="5"/>
                  </a:moveTo>
                  <a:lnTo>
                    <a:pt x="8" y="3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4" y="16"/>
                  </a:lnTo>
                  <a:lnTo>
                    <a:pt x="14" y="21"/>
                  </a:lnTo>
                  <a:lnTo>
                    <a:pt x="14" y="28"/>
                  </a:lnTo>
                  <a:lnTo>
                    <a:pt x="13" y="33"/>
                  </a:lnTo>
                  <a:lnTo>
                    <a:pt x="13" y="40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1" y="57"/>
                  </a:lnTo>
                  <a:lnTo>
                    <a:pt x="11" y="63"/>
                  </a:lnTo>
                  <a:lnTo>
                    <a:pt x="11" y="70"/>
                  </a:lnTo>
                  <a:lnTo>
                    <a:pt x="11" y="76"/>
                  </a:lnTo>
                  <a:lnTo>
                    <a:pt x="10" y="82"/>
                  </a:lnTo>
                  <a:lnTo>
                    <a:pt x="10" y="87"/>
                  </a:lnTo>
                  <a:lnTo>
                    <a:pt x="10" y="91"/>
                  </a:lnTo>
                  <a:lnTo>
                    <a:pt x="11" y="96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5" y="99"/>
                  </a:lnTo>
                  <a:lnTo>
                    <a:pt x="4" y="100"/>
                  </a:lnTo>
                  <a:lnTo>
                    <a:pt x="3" y="94"/>
                  </a:lnTo>
                  <a:lnTo>
                    <a:pt x="1" y="88"/>
                  </a:lnTo>
                  <a:lnTo>
                    <a:pt x="0" y="8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3"/>
                  </a:lnTo>
                  <a:lnTo>
                    <a:pt x="0" y="47"/>
                  </a:lnTo>
                  <a:lnTo>
                    <a:pt x="1" y="41"/>
                  </a:lnTo>
                  <a:lnTo>
                    <a:pt x="1" y="34"/>
                  </a:lnTo>
                  <a:lnTo>
                    <a:pt x="3" y="29"/>
                  </a:lnTo>
                  <a:lnTo>
                    <a:pt x="4" y="22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11" name="Freeform 23"/>
            <p:cNvSpPr>
              <a:spLocks/>
            </p:cNvSpPr>
            <p:nvPr/>
          </p:nvSpPr>
          <p:spPr bwMode="auto">
            <a:xfrm>
              <a:off x="4597" y="2042"/>
              <a:ext cx="112" cy="190"/>
            </a:xfrm>
            <a:custGeom>
              <a:avLst/>
              <a:gdLst>
                <a:gd name="T0" fmla="*/ 36 w 112"/>
                <a:gd name="T1" fmla="*/ 0 h 190"/>
                <a:gd name="T2" fmla="*/ 41 w 112"/>
                <a:gd name="T3" fmla="*/ 2 h 190"/>
                <a:gd name="T4" fmla="*/ 40 w 112"/>
                <a:gd name="T5" fmla="*/ 7 h 190"/>
                <a:gd name="T6" fmla="*/ 36 w 112"/>
                <a:gd name="T7" fmla="*/ 13 h 190"/>
                <a:gd name="T8" fmla="*/ 30 w 112"/>
                <a:gd name="T9" fmla="*/ 21 h 190"/>
                <a:gd name="T10" fmla="*/ 22 w 112"/>
                <a:gd name="T11" fmla="*/ 31 h 190"/>
                <a:gd name="T12" fmla="*/ 17 w 112"/>
                <a:gd name="T13" fmla="*/ 40 h 190"/>
                <a:gd name="T14" fmla="*/ 13 w 112"/>
                <a:gd name="T15" fmla="*/ 49 h 190"/>
                <a:gd name="T16" fmla="*/ 13 w 112"/>
                <a:gd name="T17" fmla="*/ 61 h 190"/>
                <a:gd name="T18" fmla="*/ 14 w 112"/>
                <a:gd name="T19" fmla="*/ 77 h 190"/>
                <a:gd name="T20" fmla="*/ 18 w 112"/>
                <a:gd name="T21" fmla="*/ 90 h 190"/>
                <a:gd name="T22" fmla="*/ 23 w 112"/>
                <a:gd name="T23" fmla="*/ 103 h 190"/>
                <a:gd name="T24" fmla="*/ 30 w 112"/>
                <a:gd name="T25" fmla="*/ 115 h 190"/>
                <a:gd name="T26" fmla="*/ 37 w 112"/>
                <a:gd name="T27" fmla="*/ 126 h 190"/>
                <a:gd name="T28" fmla="*/ 47 w 112"/>
                <a:gd name="T29" fmla="*/ 135 h 190"/>
                <a:gd name="T30" fmla="*/ 56 w 112"/>
                <a:gd name="T31" fmla="*/ 143 h 190"/>
                <a:gd name="T32" fmla="*/ 63 w 112"/>
                <a:gd name="T33" fmla="*/ 149 h 190"/>
                <a:gd name="T34" fmla="*/ 70 w 112"/>
                <a:gd name="T35" fmla="*/ 153 h 190"/>
                <a:gd name="T36" fmla="*/ 75 w 112"/>
                <a:gd name="T37" fmla="*/ 159 h 190"/>
                <a:gd name="T38" fmla="*/ 81 w 112"/>
                <a:gd name="T39" fmla="*/ 162 h 190"/>
                <a:gd name="T40" fmla="*/ 86 w 112"/>
                <a:gd name="T41" fmla="*/ 166 h 190"/>
                <a:gd name="T42" fmla="*/ 93 w 112"/>
                <a:gd name="T43" fmla="*/ 170 h 190"/>
                <a:gd name="T44" fmla="*/ 99 w 112"/>
                <a:gd name="T45" fmla="*/ 173 h 190"/>
                <a:gd name="T46" fmla="*/ 107 w 112"/>
                <a:gd name="T47" fmla="*/ 176 h 190"/>
                <a:gd name="T48" fmla="*/ 112 w 112"/>
                <a:gd name="T49" fmla="*/ 181 h 190"/>
                <a:gd name="T50" fmla="*/ 112 w 112"/>
                <a:gd name="T51" fmla="*/ 186 h 190"/>
                <a:gd name="T52" fmla="*/ 108 w 112"/>
                <a:gd name="T53" fmla="*/ 189 h 190"/>
                <a:gd name="T54" fmla="*/ 100 w 112"/>
                <a:gd name="T55" fmla="*/ 188 h 190"/>
                <a:gd name="T56" fmla="*/ 93 w 112"/>
                <a:gd name="T57" fmla="*/ 185 h 190"/>
                <a:gd name="T58" fmla="*/ 85 w 112"/>
                <a:gd name="T59" fmla="*/ 181 h 190"/>
                <a:gd name="T60" fmla="*/ 79 w 112"/>
                <a:gd name="T61" fmla="*/ 177 h 190"/>
                <a:gd name="T62" fmla="*/ 73 w 112"/>
                <a:gd name="T63" fmla="*/ 173 h 190"/>
                <a:gd name="T64" fmla="*/ 68 w 112"/>
                <a:gd name="T65" fmla="*/ 168 h 190"/>
                <a:gd name="T66" fmla="*/ 61 w 112"/>
                <a:gd name="T67" fmla="*/ 164 h 190"/>
                <a:gd name="T68" fmla="*/ 55 w 112"/>
                <a:gd name="T69" fmla="*/ 159 h 190"/>
                <a:gd name="T70" fmla="*/ 43 w 112"/>
                <a:gd name="T71" fmla="*/ 149 h 190"/>
                <a:gd name="T72" fmla="*/ 28 w 112"/>
                <a:gd name="T73" fmla="*/ 133 h 190"/>
                <a:gd name="T74" fmla="*/ 16 w 112"/>
                <a:gd name="T75" fmla="*/ 116 h 190"/>
                <a:gd name="T76" fmla="*/ 7 w 112"/>
                <a:gd name="T77" fmla="*/ 98 h 190"/>
                <a:gd name="T78" fmla="*/ 2 w 112"/>
                <a:gd name="T79" fmla="*/ 77 h 190"/>
                <a:gd name="T80" fmla="*/ 0 w 112"/>
                <a:gd name="T81" fmla="*/ 56 h 190"/>
                <a:gd name="T82" fmla="*/ 4 w 112"/>
                <a:gd name="T83" fmla="*/ 36 h 190"/>
                <a:gd name="T84" fmla="*/ 16 w 112"/>
                <a:gd name="T85" fmla="*/ 16 h 190"/>
                <a:gd name="T86" fmla="*/ 24 w 112"/>
                <a:gd name="T87" fmla="*/ 6 h 190"/>
                <a:gd name="T88" fmla="*/ 30 w 112"/>
                <a:gd name="T89" fmla="*/ 2 h 190"/>
                <a:gd name="T90" fmla="*/ 32 w 112"/>
                <a:gd name="T91" fmla="*/ 0 h 1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2"/>
                <a:gd name="T139" fmla="*/ 0 h 190"/>
                <a:gd name="T140" fmla="*/ 112 w 112"/>
                <a:gd name="T141" fmla="*/ 190 h 19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2" h="190">
                  <a:moveTo>
                    <a:pt x="32" y="0"/>
                  </a:moveTo>
                  <a:lnTo>
                    <a:pt x="36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0" y="7"/>
                  </a:lnTo>
                  <a:lnTo>
                    <a:pt x="39" y="11"/>
                  </a:lnTo>
                  <a:lnTo>
                    <a:pt x="36" y="13"/>
                  </a:lnTo>
                  <a:lnTo>
                    <a:pt x="33" y="19"/>
                  </a:lnTo>
                  <a:lnTo>
                    <a:pt x="30" y="21"/>
                  </a:lnTo>
                  <a:lnTo>
                    <a:pt x="27" y="25"/>
                  </a:lnTo>
                  <a:lnTo>
                    <a:pt x="22" y="31"/>
                  </a:lnTo>
                  <a:lnTo>
                    <a:pt x="20" y="36"/>
                  </a:lnTo>
                  <a:lnTo>
                    <a:pt x="17" y="40"/>
                  </a:lnTo>
                  <a:lnTo>
                    <a:pt x="15" y="45"/>
                  </a:lnTo>
                  <a:lnTo>
                    <a:pt x="13" y="49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9"/>
                  </a:lnTo>
                  <a:lnTo>
                    <a:pt x="14" y="77"/>
                  </a:lnTo>
                  <a:lnTo>
                    <a:pt x="16" y="83"/>
                  </a:lnTo>
                  <a:lnTo>
                    <a:pt x="18" y="90"/>
                  </a:lnTo>
                  <a:lnTo>
                    <a:pt x="20" y="97"/>
                  </a:lnTo>
                  <a:lnTo>
                    <a:pt x="23" y="103"/>
                  </a:lnTo>
                  <a:lnTo>
                    <a:pt x="27" y="110"/>
                  </a:lnTo>
                  <a:lnTo>
                    <a:pt x="30" y="115"/>
                  </a:lnTo>
                  <a:lnTo>
                    <a:pt x="34" y="120"/>
                  </a:lnTo>
                  <a:lnTo>
                    <a:pt x="37" y="126"/>
                  </a:lnTo>
                  <a:lnTo>
                    <a:pt x="43" y="131"/>
                  </a:lnTo>
                  <a:lnTo>
                    <a:pt x="47" y="135"/>
                  </a:lnTo>
                  <a:lnTo>
                    <a:pt x="52" y="139"/>
                  </a:lnTo>
                  <a:lnTo>
                    <a:pt x="56" y="143"/>
                  </a:lnTo>
                  <a:lnTo>
                    <a:pt x="61" y="147"/>
                  </a:lnTo>
                  <a:lnTo>
                    <a:pt x="63" y="149"/>
                  </a:lnTo>
                  <a:lnTo>
                    <a:pt x="67" y="152"/>
                  </a:lnTo>
                  <a:lnTo>
                    <a:pt x="70" y="153"/>
                  </a:lnTo>
                  <a:lnTo>
                    <a:pt x="73" y="156"/>
                  </a:lnTo>
                  <a:lnTo>
                    <a:pt x="75" y="159"/>
                  </a:lnTo>
                  <a:lnTo>
                    <a:pt x="79" y="161"/>
                  </a:lnTo>
                  <a:lnTo>
                    <a:pt x="81" y="162"/>
                  </a:lnTo>
                  <a:lnTo>
                    <a:pt x="84" y="165"/>
                  </a:lnTo>
                  <a:lnTo>
                    <a:pt x="86" y="166"/>
                  </a:lnTo>
                  <a:lnTo>
                    <a:pt x="89" y="168"/>
                  </a:lnTo>
                  <a:lnTo>
                    <a:pt x="93" y="170"/>
                  </a:lnTo>
                  <a:lnTo>
                    <a:pt x="96" y="172"/>
                  </a:lnTo>
                  <a:lnTo>
                    <a:pt x="99" y="173"/>
                  </a:lnTo>
                  <a:lnTo>
                    <a:pt x="102" y="176"/>
                  </a:lnTo>
                  <a:lnTo>
                    <a:pt x="107" y="176"/>
                  </a:lnTo>
                  <a:lnTo>
                    <a:pt x="111" y="178"/>
                  </a:lnTo>
                  <a:lnTo>
                    <a:pt x="112" y="181"/>
                  </a:lnTo>
                  <a:lnTo>
                    <a:pt x="112" y="185"/>
                  </a:lnTo>
                  <a:lnTo>
                    <a:pt x="112" y="186"/>
                  </a:lnTo>
                  <a:lnTo>
                    <a:pt x="110" y="188"/>
                  </a:lnTo>
                  <a:lnTo>
                    <a:pt x="108" y="189"/>
                  </a:lnTo>
                  <a:lnTo>
                    <a:pt x="106" y="190"/>
                  </a:lnTo>
                  <a:lnTo>
                    <a:pt x="100" y="188"/>
                  </a:lnTo>
                  <a:lnTo>
                    <a:pt x="96" y="186"/>
                  </a:lnTo>
                  <a:lnTo>
                    <a:pt x="93" y="185"/>
                  </a:lnTo>
                  <a:lnTo>
                    <a:pt x="88" y="182"/>
                  </a:lnTo>
                  <a:lnTo>
                    <a:pt x="85" y="181"/>
                  </a:lnTo>
                  <a:lnTo>
                    <a:pt x="82" y="180"/>
                  </a:lnTo>
                  <a:lnTo>
                    <a:pt x="79" y="177"/>
                  </a:lnTo>
                  <a:lnTo>
                    <a:pt x="76" y="176"/>
                  </a:lnTo>
                  <a:lnTo>
                    <a:pt x="73" y="173"/>
                  </a:lnTo>
                  <a:lnTo>
                    <a:pt x="70" y="170"/>
                  </a:lnTo>
                  <a:lnTo>
                    <a:pt x="68" y="168"/>
                  </a:lnTo>
                  <a:lnTo>
                    <a:pt x="65" y="166"/>
                  </a:lnTo>
                  <a:lnTo>
                    <a:pt x="61" y="164"/>
                  </a:lnTo>
                  <a:lnTo>
                    <a:pt x="58" y="161"/>
                  </a:lnTo>
                  <a:lnTo>
                    <a:pt x="55" y="159"/>
                  </a:lnTo>
                  <a:lnTo>
                    <a:pt x="50" y="156"/>
                  </a:lnTo>
                  <a:lnTo>
                    <a:pt x="43" y="149"/>
                  </a:lnTo>
                  <a:lnTo>
                    <a:pt x="35" y="141"/>
                  </a:lnTo>
                  <a:lnTo>
                    <a:pt x="28" y="133"/>
                  </a:lnTo>
                  <a:lnTo>
                    <a:pt x="22" y="126"/>
                  </a:lnTo>
                  <a:lnTo>
                    <a:pt x="16" y="116"/>
                  </a:lnTo>
                  <a:lnTo>
                    <a:pt x="11" y="107"/>
                  </a:lnTo>
                  <a:lnTo>
                    <a:pt x="7" y="98"/>
                  </a:lnTo>
                  <a:lnTo>
                    <a:pt x="4" y="87"/>
                  </a:lnTo>
                  <a:lnTo>
                    <a:pt x="2" y="77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6"/>
                  </a:lnTo>
                  <a:lnTo>
                    <a:pt x="9" y="27"/>
                  </a:lnTo>
                  <a:lnTo>
                    <a:pt x="16" y="16"/>
                  </a:lnTo>
                  <a:lnTo>
                    <a:pt x="23" y="8"/>
                  </a:lnTo>
                  <a:lnTo>
                    <a:pt x="24" y="6"/>
                  </a:lnTo>
                  <a:lnTo>
                    <a:pt x="28" y="4"/>
                  </a:lnTo>
                  <a:lnTo>
                    <a:pt x="3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12" name="Freeform 24"/>
            <p:cNvSpPr>
              <a:spLocks/>
            </p:cNvSpPr>
            <p:nvPr/>
          </p:nvSpPr>
          <p:spPr bwMode="auto">
            <a:xfrm>
              <a:off x="4464" y="1964"/>
              <a:ext cx="432" cy="251"/>
            </a:xfrm>
            <a:custGeom>
              <a:avLst/>
              <a:gdLst>
                <a:gd name="T0" fmla="*/ 258 w 432"/>
                <a:gd name="T1" fmla="*/ 0 h 251"/>
                <a:gd name="T2" fmla="*/ 285 w 432"/>
                <a:gd name="T3" fmla="*/ 0 h 251"/>
                <a:gd name="T4" fmla="*/ 314 w 432"/>
                <a:gd name="T5" fmla="*/ 3 h 251"/>
                <a:gd name="T6" fmla="*/ 342 w 432"/>
                <a:gd name="T7" fmla="*/ 7 h 251"/>
                <a:gd name="T8" fmla="*/ 370 w 432"/>
                <a:gd name="T9" fmla="*/ 15 h 251"/>
                <a:gd name="T10" fmla="*/ 389 w 432"/>
                <a:gd name="T11" fmla="*/ 23 h 251"/>
                <a:gd name="T12" fmla="*/ 396 w 432"/>
                <a:gd name="T13" fmla="*/ 25 h 251"/>
                <a:gd name="T14" fmla="*/ 405 w 432"/>
                <a:gd name="T15" fmla="*/ 28 h 251"/>
                <a:gd name="T16" fmla="*/ 415 w 432"/>
                <a:gd name="T17" fmla="*/ 31 h 251"/>
                <a:gd name="T18" fmla="*/ 424 w 432"/>
                <a:gd name="T19" fmla="*/ 35 h 251"/>
                <a:gd name="T20" fmla="*/ 432 w 432"/>
                <a:gd name="T21" fmla="*/ 39 h 251"/>
                <a:gd name="T22" fmla="*/ 398 w 432"/>
                <a:gd name="T23" fmla="*/ 40 h 251"/>
                <a:gd name="T24" fmla="*/ 359 w 432"/>
                <a:gd name="T25" fmla="*/ 27 h 251"/>
                <a:gd name="T26" fmla="*/ 319 w 432"/>
                <a:gd name="T27" fmla="*/ 18 h 251"/>
                <a:gd name="T28" fmla="*/ 277 w 432"/>
                <a:gd name="T29" fmla="*/ 12 h 251"/>
                <a:gd name="T30" fmla="*/ 235 w 432"/>
                <a:gd name="T31" fmla="*/ 16 h 251"/>
                <a:gd name="T32" fmla="*/ 201 w 432"/>
                <a:gd name="T33" fmla="*/ 28 h 251"/>
                <a:gd name="T34" fmla="*/ 181 w 432"/>
                <a:gd name="T35" fmla="*/ 40 h 251"/>
                <a:gd name="T36" fmla="*/ 162 w 432"/>
                <a:gd name="T37" fmla="*/ 53 h 251"/>
                <a:gd name="T38" fmla="*/ 143 w 432"/>
                <a:gd name="T39" fmla="*/ 68 h 251"/>
                <a:gd name="T40" fmla="*/ 125 w 432"/>
                <a:gd name="T41" fmla="*/ 84 h 251"/>
                <a:gd name="T42" fmla="*/ 108 w 432"/>
                <a:gd name="T43" fmla="*/ 101 h 251"/>
                <a:gd name="T44" fmla="*/ 85 w 432"/>
                <a:gd name="T45" fmla="*/ 124 h 251"/>
                <a:gd name="T46" fmla="*/ 65 w 432"/>
                <a:gd name="T47" fmla="*/ 153 h 251"/>
                <a:gd name="T48" fmla="*/ 47 w 432"/>
                <a:gd name="T49" fmla="*/ 182 h 251"/>
                <a:gd name="T50" fmla="*/ 31 w 432"/>
                <a:gd name="T51" fmla="*/ 213 h 251"/>
                <a:gd name="T52" fmla="*/ 16 w 432"/>
                <a:gd name="T53" fmla="*/ 242 h 251"/>
                <a:gd name="T54" fmla="*/ 5 w 432"/>
                <a:gd name="T55" fmla="*/ 248 h 251"/>
                <a:gd name="T56" fmla="*/ 1 w 432"/>
                <a:gd name="T57" fmla="*/ 239 h 251"/>
                <a:gd name="T58" fmla="*/ 7 w 432"/>
                <a:gd name="T59" fmla="*/ 225 h 251"/>
                <a:gd name="T60" fmla="*/ 13 w 432"/>
                <a:gd name="T61" fmla="*/ 211 h 251"/>
                <a:gd name="T62" fmla="*/ 20 w 432"/>
                <a:gd name="T63" fmla="*/ 202 h 251"/>
                <a:gd name="T64" fmla="*/ 26 w 432"/>
                <a:gd name="T65" fmla="*/ 190 h 251"/>
                <a:gd name="T66" fmla="*/ 33 w 432"/>
                <a:gd name="T67" fmla="*/ 178 h 251"/>
                <a:gd name="T68" fmla="*/ 43 w 432"/>
                <a:gd name="T69" fmla="*/ 160 h 251"/>
                <a:gd name="T70" fmla="*/ 53 w 432"/>
                <a:gd name="T71" fmla="*/ 143 h 251"/>
                <a:gd name="T72" fmla="*/ 66 w 432"/>
                <a:gd name="T73" fmla="*/ 126 h 251"/>
                <a:gd name="T74" fmla="*/ 81 w 432"/>
                <a:gd name="T75" fmla="*/ 110 h 251"/>
                <a:gd name="T76" fmla="*/ 95 w 432"/>
                <a:gd name="T77" fmla="*/ 95 h 251"/>
                <a:gd name="T78" fmla="*/ 116 w 432"/>
                <a:gd name="T79" fmla="*/ 76 h 251"/>
                <a:gd name="T80" fmla="*/ 141 w 432"/>
                <a:gd name="T81" fmla="*/ 53 h 251"/>
                <a:gd name="T82" fmla="*/ 167 w 432"/>
                <a:gd name="T83" fmla="*/ 35 h 251"/>
                <a:gd name="T84" fmla="*/ 193 w 432"/>
                <a:gd name="T85" fmla="*/ 19 h 251"/>
                <a:gd name="T86" fmla="*/ 220 w 432"/>
                <a:gd name="T87" fmla="*/ 8 h 251"/>
                <a:gd name="T88" fmla="*/ 240 w 432"/>
                <a:gd name="T89" fmla="*/ 3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2"/>
                <a:gd name="T136" fmla="*/ 0 h 251"/>
                <a:gd name="T137" fmla="*/ 432 w 432"/>
                <a:gd name="T138" fmla="*/ 251 h 2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2" h="251">
                  <a:moveTo>
                    <a:pt x="240" y="3"/>
                  </a:moveTo>
                  <a:lnTo>
                    <a:pt x="248" y="2"/>
                  </a:lnTo>
                  <a:lnTo>
                    <a:pt x="258" y="0"/>
                  </a:lnTo>
                  <a:lnTo>
                    <a:pt x="268" y="0"/>
                  </a:lnTo>
                  <a:lnTo>
                    <a:pt x="277" y="0"/>
                  </a:lnTo>
                  <a:lnTo>
                    <a:pt x="285" y="0"/>
                  </a:lnTo>
                  <a:lnTo>
                    <a:pt x="295" y="0"/>
                  </a:lnTo>
                  <a:lnTo>
                    <a:pt x="305" y="0"/>
                  </a:lnTo>
                  <a:lnTo>
                    <a:pt x="314" y="3"/>
                  </a:lnTo>
                  <a:lnTo>
                    <a:pt x="323" y="3"/>
                  </a:lnTo>
                  <a:lnTo>
                    <a:pt x="332" y="6"/>
                  </a:lnTo>
                  <a:lnTo>
                    <a:pt x="342" y="7"/>
                  </a:lnTo>
                  <a:lnTo>
                    <a:pt x="351" y="10"/>
                  </a:lnTo>
                  <a:lnTo>
                    <a:pt x="360" y="12"/>
                  </a:lnTo>
                  <a:lnTo>
                    <a:pt x="370" y="15"/>
                  </a:lnTo>
                  <a:lnTo>
                    <a:pt x="379" y="18"/>
                  </a:lnTo>
                  <a:lnTo>
                    <a:pt x="388" y="23"/>
                  </a:lnTo>
                  <a:lnTo>
                    <a:pt x="389" y="23"/>
                  </a:lnTo>
                  <a:lnTo>
                    <a:pt x="392" y="23"/>
                  </a:lnTo>
                  <a:lnTo>
                    <a:pt x="394" y="23"/>
                  </a:lnTo>
                  <a:lnTo>
                    <a:pt x="396" y="25"/>
                  </a:lnTo>
                  <a:lnTo>
                    <a:pt x="398" y="25"/>
                  </a:lnTo>
                  <a:lnTo>
                    <a:pt x="401" y="27"/>
                  </a:lnTo>
                  <a:lnTo>
                    <a:pt x="405" y="28"/>
                  </a:lnTo>
                  <a:lnTo>
                    <a:pt x="409" y="29"/>
                  </a:lnTo>
                  <a:lnTo>
                    <a:pt x="412" y="29"/>
                  </a:lnTo>
                  <a:lnTo>
                    <a:pt x="415" y="31"/>
                  </a:lnTo>
                  <a:lnTo>
                    <a:pt x="418" y="32"/>
                  </a:lnTo>
                  <a:lnTo>
                    <a:pt x="422" y="33"/>
                  </a:lnTo>
                  <a:lnTo>
                    <a:pt x="424" y="35"/>
                  </a:lnTo>
                  <a:lnTo>
                    <a:pt x="427" y="36"/>
                  </a:lnTo>
                  <a:lnTo>
                    <a:pt x="429" y="37"/>
                  </a:lnTo>
                  <a:lnTo>
                    <a:pt x="432" y="39"/>
                  </a:lnTo>
                  <a:lnTo>
                    <a:pt x="423" y="48"/>
                  </a:lnTo>
                  <a:lnTo>
                    <a:pt x="411" y="44"/>
                  </a:lnTo>
                  <a:lnTo>
                    <a:pt x="398" y="40"/>
                  </a:lnTo>
                  <a:lnTo>
                    <a:pt x="386" y="35"/>
                  </a:lnTo>
                  <a:lnTo>
                    <a:pt x="373" y="32"/>
                  </a:lnTo>
                  <a:lnTo>
                    <a:pt x="359" y="27"/>
                  </a:lnTo>
                  <a:lnTo>
                    <a:pt x="346" y="24"/>
                  </a:lnTo>
                  <a:lnTo>
                    <a:pt x="332" y="20"/>
                  </a:lnTo>
                  <a:lnTo>
                    <a:pt x="319" y="18"/>
                  </a:lnTo>
                  <a:lnTo>
                    <a:pt x="305" y="15"/>
                  </a:lnTo>
                  <a:lnTo>
                    <a:pt x="291" y="14"/>
                  </a:lnTo>
                  <a:lnTo>
                    <a:pt x="277" y="12"/>
                  </a:lnTo>
                  <a:lnTo>
                    <a:pt x="263" y="14"/>
                  </a:lnTo>
                  <a:lnTo>
                    <a:pt x="248" y="14"/>
                  </a:lnTo>
                  <a:lnTo>
                    <a:pt x="235" y="16"/>
                  </a:lnTo>
                  <a:lnTo>
                    <a:pt x="221" y="20"/>
                  </a:lnTo>
                  <a:lnTo>
                    <a:pt x="209" y="25"/>
                  </a:lnTo>
                  <a:lnTo>
                    <a:pt x="201" y="28"/>
                  </a:lnTo>
                  <a:lnTo>
                    <a:pt x="194" y="32"/>
                  </a:lnTo>
                  <a:lnTo>
                    <a:pt x="188" y="35"/>
                  </a:lnTo>
                  <a:lnTo>
                    <a:pt x="181" y="40"/>
                  </a:lnTo>
                  <a:lnTo>
                    <a:pt x="175" y="44"/>
                  </a:lnTo>
                  <a:lnTo>
                    <a:pt x="168" y="48"/>
                  </a:lnTo>
                  <a:lnTo>
                    <a:pt x="162" y="53"/>
                  </a:lnTo>
                  <a:lnTo>
                    <a:pt x="156" y="58"/>
                  </a:lnTo>
                  <a:lnTo>
                    <a:pt x="150" y="62"/>
                  </a:lnTo>
                  <a:lnTo>
                    <a:pt x="143" y="68"/>
                  </a:lnTo>
                  <a:lnTo>
                    <a:pt x="138" y="73"/>
                  </a:lnTo>
                  <a:lnTo>
                    <a:pt x="131" y="78"/>
                  </a:lnTo>
                  <a:lnTo>
                    <a:pt x="125" y="84"/>
                  </a:lnTo>
                  <a:lnTo>
                    <a:pt x="120" y="89"/>
                  </a:lnTo>
                  <a:lnTo>
                    <a:pt x="113" y="95"/>
                  </a:lnTo>
                  <a:lnTo>
                    <a:pt x="108" y="101"/>
                  </a:lnTo>
                  <a:lnTo>
                    <a:pt x="99" y="109"/>
                  </a:lnTo>
                  <a:lnTo>
                    <a:pt x="92" y="116"/>
                  </a:lnTo>
                  <a:lnTo>
                    <a:pt x="85" y="124"/>
                  </a:lnTo>
                  <a:lnTo>
                    <a:pt x="78" y="134"/>
                  </a:lnTo>
                  <a:lnTo>
                    <a:pt x="71" y="143"/>
                  </a:lnTo>
                  <a:lnTo>
                    <a:pt x="65" y="153"/>
                  </a:lnTo>
                  <a:lnTo>
                    <a:pt x="59" y="163"/>
                  </a:lnTo>
                  <a:lnTo>
                    <a:pt x="52" y="173"/>
                  </a:lnTo>
                  <a:lnTo>
                    <a:pt x="47" y="182"/>
                  </a:lnTo>
                  <a:lnTo>
                    <a:pt x="40" y="193"/>
                  </a:lnTo>
                  <a:lnTo>
                    <a:pt x="36" y="202"/>
                  </a:lnTo>
                  <a:lnTo>
                    <a:pt x="31" y="213"/>
                  </a:lnTo>
                  <a:lnTo>
                    <a:pt x="25" y="222"/>
                  </a:lnTo>
                  <a:lnTo>
                    <a:pt x="20" y="233"/>
                  </a:lnTo>
                  <a:lnTo>
                    <a:pt x="16" y="242"/>
                  </a:lnTo>
                  <a:lnTo>
                    <a:pt x="11" y="251"/>
                  </a:lnTo>
                  <a:lnTo>
                    <a:pt x="8" y="250"/>
                  </a:lnTo>
                  <a:lnTo>
                    <a:pt x="5" y="248"/>
                  </a:lnTo>
                  <a:lnTo>
                    <a:pt x="1" y="246"/>
                  </a:lnTo>
                  <a:lnTo>
                    <a:pt x="0" y="246"/>
                  </a:lnTo>
                  <a:lnTo>
                    <a:pt x="1" y="239"/>
                  </a:lnTo>
                  <a:lnTo>
                    <a:pt x="4" y="234"/>
                  </a:lnTo>
                  <a:lnTo>
                    <a:pt x="5" y="229"/>
                  </a:lnTo>
                  <a:lnTo>
                    <a:pt x="7" y="225"/>
                  </a:lnTo>
                  <a:lnTo>
                    <a:pt x="9" y="219"/>
                  </a:lnTo>
                  <a:lnTo>
                    <a:pt x="11" y="217"/>
                  </a:lnTo>
                  <a:lnTo>
                    <a:pt x="13" y="211"/>
                  </a:lnTo>
                  <a:lnTo>
                    <a:pt x="16" y="209"/>
                  </a:lnTo>
                  <a:lnTo>
                    <a:pt x="18" y="205"/>
                  </a:lnTo>
                  <a:lnTo>
                    <a:pt x="20" y="202"/>
                  </a:lnTo>
                  <a:lnTo>
                    <a:pt x="22" y="198"/>
                  </a:lnTo>
                  <a:lnTo>
                    <a:pt x="24" y="194"/>
                  </a:lnTo>
                  <a:lnTo>
                    <a:pt x="26" y="190"/>
                  </a:lnTo>
                  <a:lnTo>
                    <a:pt x="29" y="188"/>
                  </a:lnTo>
                  <a:lnTo>
                    <a:pt x="31" y="182"/>
                  </a:lnTo>
                  <a:lnTo>
                    <a:pt x="33" y="178"/>
                  </a:lnTo>
                  <a:lnTo>
                    <a:pt x="35" y="173"/>
                  </a:lnTo>
                  <a:lnTo>
                    <a:pt x="39" y="167"/>
                  </a:lnTo>
                  <a:lnTo>
                    <a:pt x="43" y="160"/>
                  </a:lnTo>
                  <a:lnTo>
                    <a:pt x="46" y="155"/>
                  </a:lnTo>
                  <a:lnTo>
                    <a:pt x="50" y="148"/>
                  </a:lnTo>
                  <a:lnTo>
                    <a:pt x="53" y="143"/>
                  </a:lnTo>
                  <a:lnTo>
                    <a:pt x="58" y="136"/>
                  </a:lnTo>
                  <a:lnTo>
                    <a:pt x="63" y="131"/>
                  </a:lnTo>
                  <a:lnTo>
                    <a:pt x="66" y="126"/>
                  </a:lnTo>
                  <a:lnTo>
                    <a:pt x="72" y="120"/>
                  </a:lnTo>
                  <a:lnTo>
                    <a:pt x="76" y="115"/>
                  </a:lnTo>
                  <a:lnTo>
                    <a:pt x="81" y="110"/>
                  </a:lnTo>
                  <a:lnTo>
                    <a:pt x="85" y="105"/>
                  </a:lnTo>
                  <a:lnTo>
                    <a:pt x="90" y="101"/>
                  </a:lnTo>
                  <a:lnTo>
                    <a:pt x="95" y="95"/>
                  </a:lnTo>
                  <a:lnTo>
                    <a:pt x="100" y="91"/>
                  </a:lnTo>
                  <a:lnTo>
                    <a:pt x="108" y="84"/>
                  </a:lnTo>
                  <a:lnTo>
                    <a:pt x="116" y="76"/>
                  </a:lnTo>
                  <a:lnTo>
                    <a:pt x="125" y="68"/>
                  </a:lnTo>
                  <a:lnTo>
                    <a:pt x="134" y="60"/>
                  </a:lnTo>
                  <a:lnTo>
                    <a:pt x="141" y="53"/>
                  </a:lnTo>
                  <a:lnTo>
                    <a:pt x="150" y="47"/>
                  </a:lnTo>
                  <a:lnTo>
                    <a:pt x="159" y="40"/>
                  </a:lnTo>
                  <a:lnTo>
                    <a:pt x="167" y="35"/>
                  </a:lnTo>
                  <a:lnTo>
                    <a:pt x="175" y="28"/>
                  </a:lnTo>
                  <a:lnTo>
                    <a:pt x="183" y="23"/>
                  </a:lnTo>
                  <a:lnTo>
                    <a:pt x="193" y="19"/>
                  </a:lnTo>
                  <a:lnTo>
                    <a:pt x="202" y="15"/>
                  </a:lnTo>
                  <a:lnTo>
                    <a:pt x="211" y="11"/>
                  </a:lnTo>
                  <a:lnTo>
                    <a:pt x="220" y="8"/>
                  </a:lnTo>
                  <a:lnTo>
                    <a:pt x="229" y="6"/>
                  </a:lnTo>
                  <a:lnTo>
                    <a:pt x="24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13" name="Freeform 25"/>
            <p:cNvSpPr>
              <a:spLocks/>
            </p:cNvSpPr>
            <p:nvPr/>
          </p:nvSpPr>
          <p:spPr bwMode="auto">
            <a:xfrm>
              <a:off x="4883" y="1997"/>
              <a:ext cx="119" cy="184"/>
            </a:xfrm>
            <a:custGeom>
              <a:avLst/>
              <a:gdLst>
                <a:gd name="T0" fmla="*/ 10 w 119"/>
                <a:gd name="T1" fmla="*/ 2 h 184"/>
                <a:gd name="T2" fmla="*/ 29 w 119"/>
                <a:gd name="T3" fmla="*/ 11 h 184"/>
                <a:gd name="T4" fmla="*/ 45 w 119"/>
                <a:gd name="T5" fmla="*/ 25 h 184"/>
                <a:gd name="T6" fmla="*/ 58 w 119"/>
                <a:gd name="T7" fmla="*/ 44 h 184"/>
                <a:gd name="T8" fmla="*/ 69 w 119"/>
                <a:gd name="T9" fmla="*/ 65 h 184"/>
                <a:gd name="T10" fmla="*/ 78 w 119"/>
                <a:gd name="T11" fmla="*/ 87 h 184"/>
                <a:gd name="T12" fmla="*/ 85 w 119"/>
                <a:gd name="T13" fmla="*/ 111 h 184"/>
                <a:gd name="T14" fmla="*/ 91 w 119"/>
                <a:gd name="T15" fmla="*/ 135 h 184"/>
                <a:gd name="T16" fmla="*/ 94 w 119"/>
                <a:gd name="T17" fmla="*/ 151 h 184"/>
                <a:gd name="T18" fmla="*/ 96 w 119"/>
                <a:gd name="T19" fmla="*/ 156 h 184"/>
                <a:gd name="T20" fmla="*/ 101 w 119"/>
                <a:gd name="T21" fmla="*/ 163 h 184"/>
                <a:gd name="T22" fmla="*/ 109 w 119"/>
                <a:gd name="T23" fmla="*/ 167 h 184"/>
                <a:gd name="T24" fmla="*/ 116 w 119"/>
                <a:gd name="T25" fmla="*/ 169 h 184"/>
                <a:gd name="T26" fmla="*/ 116 w 119"/>
                <a:gd name="T27" fmla="*/ 184 h 184"/>
                <a:gd name="T28" fmla="*/ 106 w 119"/>
                <a:gd name="T29" fmla="*/ 182 h 184"/>
                <a:gd name="T30" fmla="*/ 98 w 119"/>
                <a:gd name="T31" fmla="*/ 177 h 184"/>
                <a:gd name="T32" fmla="*/ 92 w 119"/>
                <a:gd name="T33" fmla="*/ 171 h 184"/>
                <a:gd name="T34" fmla="*/ 87 w 119"/>
                <a:gd name="T35" fmla="*/ 161 h 184"/>
                <a:gd name="T36" fmla="*/ 83 w 119"/>
                <a:gd name="T37" fmla="*/ 151 h 184"/>
                <a:gd name="T38" fmla="*/ 81 w 119"/>
                <a:gd name="T39" fmla="*/ 142 h 184"/>
                <a:gd name="T40" fmla="*/ 79 w 119"/>
                <a:gd name="T41" fmla="*/ 132 h 184"/>
                <a:gd name="T42" fmla="*/ 78 w 119"/>
                <a:gd name="T43" fmla="*/ 124 h 184"/>
                <a:gd name="T44" fmla="*/ 72 w 119"/>
                <a:gd name="T45" fmla="*/ 106 h 184"/>
                <a:gd name="T46" fmla="*/ 67 w 119"/>
                <a:gd name="T47" fmla="*/ 89 h 184"/>
                <a:gd name="T48" fmla="*/ 59 w 119"/>
                <a:gd name="T49" fmla="*/ 70 h 184"/>
                <a:gd name="T50" fmla="*/ 51 w 119"/>
                <a:gd name="T51" fmla="*/ 56 h 184"/>
                <a:gd name="T52" fmla="*/ 41 w 119"/>
                <a:gd name="T53" fmla="*/ 40 h 184"/>
                <a:gd name="T54" fmla="*/ 29 w 119"/>
                <a:gd name="T55" fmla="*/ 28 h 184"/>
                <a:gd name="T56" fmla="*/ 15 w 119"/>
                <a:gd name="T57" fmla="*/ 19 h 184"/>
                <a:gd name="T58" fmla="*/ 1 w 119"/>
                <a:gd name="T59" fmla="*/ 14 h 184"/>
                <a:gd name="T60" fmla="*/ 0 w 119"/>
                <a:gd name="T61" fmla="*/ 6 h 184"/>
                <a:gd name="T62" fmla="*/ 1 w 119"/>
                <a:gd name="T63" fmla="*/ 0 h 18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184"/>
                <a:gd name="T98" fmla="*/ 119 w 119"/>
                <a:gd name="T99" fmla="*/ 184 h 18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184">
                  <a:moveTo>
                    <a:pt x="1" y="0"/>
                  </a:moveTo>
                  <a:lnTo>
                    <a:pt x="10" y="2"/>
                  </a:lnTo>
                  <a:lnTo>
                    <a:pt x="20" y="6"/>
                  </a:lnTo>
                  <a:lnTo>
                    <a:pt x="29" y="11"/>
                  </a:lnTo>
                  <a:lnTo>
                    <a:pt x="38" y="18"/>
                  </a:lnTo>
                  <a:lnTo>
                    <a:pt x="45" y="25"/>
                  </a:lnTo>
                  <a:lnTo>
                    <a:pt x="52" y="33"/>
                  </a:lnTo>
                  <a:lnTo>
                    <a:pt x="58" y="44"/>
                  </a:lnTo>
                  <a:lnTo>
                    <a:pt x="65" y="54"/>
                  </a:lnTo>
                  <a:lnTo>
                    <a:pt x="69" y="65"/>
                  </a:lnTo>
                  <a:lnTo>
                    <a:pt x="74" y="76"/>
                  </a:lnTo>
                  <a:lnTo>
                    <a:pt x="78" y="87"/>
                  </a:lnTo>
                  <a:lnTo>
                    <a:pt x="82" y="99"/>
                  </a:lnTo>
                  <a:lnTo>
                    <a:pt x="85" y="111"/>
                  </a:lnTo>
                  <a:lnTo>
                    <a:pt x="88" y="123"/>
                  </a:lnTo>
                  <a:lnTo>
                    <a:pt x="91" y="135"/>
                  </a:lnTo>
                  <a:lnTo>
                    <a:pt x="93" y="147"/>
                  </a:lnTo>
                  <a:lnTo>
                    <a:pt x="94" y="151"/>
                  </a:lnTo>
                  <a:lnTo>
                    <a:pt x="95" y="153"/>
                  </a:lnTo>
                  <a:lnTo>
                    <a:pt x="96" y="156"/>
                  </a:lnTo>
                  <a:lnTo>
                    <a:pt x="98" y="159"/>
                  </a:lnTo>
                  <a:lnTo>
                    <a:pt x="101" y="163"/>
                  </a:lnTo>
                  <a:lnTo>
                    <a:pt x="105" y="165"/>
                  </a:lnTo>
                  <a:lnTo>
                    <a:pt x="109" y="167"/>
                  </a:lnTo>
                  <a:lnTo>
                    <a:pt x="112" y="168"/>
                  </a:lnTo>
                  <a:lnTo>
                    <a:pt x="116" y="169"/>
                  </a:lnTo>
                  <a:lnTo>
                    <a:pt x="119" y="171"/>
                  </a:lnTo>
                  <a:lnTo>
                    <a:pt x="116" y="184"/>
                  </a:lnTo>
                  <a:lnTo>
                    <a:pt x="110" y="184"/>
                  </a:lnTo>
                  <a:lnTo>
                    <a:pt x="106" y="182"/>
                  </a:lnTo>
                  <a:lnTo>
                    <a:pt x="101" y="180"/>
                  </a:lnTo>
                  <a:lnTo>
                    <a:pt x="98" y="177"/>
                  </a:lnTo>
                  <a:lnTo>
                    <a:pt x="95" y="173"/>
                  </a:lnTo>
                  <a:lnTo>
                    <a:pt x="92" y="171"/>
                  </a:lnTo>
                  <a:lnTo>
                    <a:pt x="90" y="165"/>
                  </a:lnTo>
                  <a:lnTo>
                    <a:pt x="87" y="161"/>
                  </a:lnTo>
                  <a:lnTo>
                    <a:pt x="85" y="156"/>
                  </a:lnTo>
                  <a:lnTo>
                    <a:pt x="83" y="151"/>
                  </a:lnTo>
                  <a:lnTo>
                    <a:pt x="82" y="145"/>
                  </a:lnTo>
                  <a:lnTo>
                    <a:pt x="81" y="142"/>
                  </a:lnTo>
                  <a:lnTo>
                    <a:pt x="79" y="136"/>
                  </a:lnTo>
                  <a:lnTo>
                    <a:pt x="79" y="132"/>
                  </a:lnTo>
                  <a:lnTo>
                    <a:pt x="78" y="127"/>
                  </a:lnTo>
                  <a:lnTo>
                    <a:pt x="78" y="124"/>
                  </a:lnTo>
                  <a:lnTo>
                    <a:pt x="74" y="115"/>
                  </a:lnTo>
                  <a:lnTo>
                    <a:pt x="72" y="106"/>
                  </a:lnTo>
                  <a:lnTo>
                    <a:pt x="69" y="98"/>
                  </a:lnTo>
                  <a:lnTo>
                    <a:pt x="67" y="89"/>
                  </a:lnTo>
                  <a:lnTo>
                    <a:pt x="62" y="80"/>
                  </a:lnTo>
                  <a:lnTo>
                    <a:pt x="59" y="70"/>
                  </a:lnTo>
                  <a:lnTo>
                    <a:pt x="55" y="62"/>
                  </a:lnTo>
                  <a:lnTo>
                    <a:pt x="51" y="56"/>
                  </a:lnTo>
                  <a:lnTo>
                    <a:pt x="45" y="48"/>
                  </a:lnTo>
                  <a:lnTo>
                    <a:pt x="41" y="40"/>
                  </a:lnTo>
                  <a:lnTo>
                    <a:pt x="34" y="33"/>
                  </a:lnTo>
                  <a:lnTo>
                    <a:pt x="29" y="28"/>
                  </a:lnTo>
                  <a:lnTo>
                    <a:pt x="22" y="23"/>
                  </a:lnTo>
                  <a:lnTo>
                    <a:pt x="15" y="19"/>
                  </a:lnTo>
                  <a:lnTo>
                    <a:pt x="7" y="15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14" name="Freeform 26"/>
            <p:cNvSpPr>
              <a:spLocks/>
            </p:cNvSpPr>
            <p:nvPr/>
          </p:nvSpPr>
          <p:spPr bwMode="auto">
            <a:xfrm>
              <a:off x="4353" y="2193"/>
              <a:ext cx="1142" cy="823"/>
            </a:xfrm>
            <a:custGeom>
              <a:avLst/>
              <a:gdLst>
                <a:gd name="T0" fmla="*/ 127 w 1142"/>
                <a:gd name="T1" fmla="*/ 9 h 823"/>
                <a:gd name="T2" fmla="*/ 120 w 1142"/>
                <a:gd name="T3" fmla="*/ 30 h 823"/>
                <a:gd name="T4" fmla="*/ 109 w 1142"/>
                <a:gd name="T5" fmla="*/ 56 h 823"/>
                <a:gd name="T6" fmla="*/ 95 w 1142"/>
                <a:gd name="T7" fmla="*/ 92 h 823"/>
                <a:gd name="T8" fmla="*/ 70 w 1142"/>
                <a:gd name="T9" fmla="*/ 142 h 823"/>
                <a:gd name="T10" fmla="*/ 45 w 1142"/>
                <a:gd name="T11" fmla="*/ 196 h 823"/>
                <a:gd name="T12" fmla="*/ 16 w 1142"/>
                <a:gd name="T13" fmla="*/ 284 h 823"/>
                <a:gd name="T14" fmla="*/ 16 w 1142"/>
                <a:gd name="T15" fmla="*/ 376 h 823"/>
                <a:gd name="T16" fmla="*/ 47 w 1142"/>
                <a:gd name="T17" fmla="*/ 431 h 823"/>
                <a:gd name="T18" fmla="*/ 91 w 1142"/>
                <a:gd name="T19" fmla="*/ 469 h 823"/>
                <a:gd name="T20" fmla="*/ 137 w 1142"/>
                <a:gd name="T21" fmla="*/ 498 h 823"/>
                <a:gd name="T22" fmla="*/ 177 w 1142"/>
                <a:gd name="T23" fmla="*/ 530 h 823"/>
                <a:gd name="T24" fmla="*/ 222 w 1142"/>
                <a:gd name="T25" fmla="*/ 569 h 823"/>
                <a:gd name="T26" fmla="*/ 264 w 1142"/>
                <a:gd name="T27" fmla="*/ 600 h 823"/>
                <a:gd name="T28" fmla="*/ 311 w 1142"/>
                <a:gd name="T29" fmla="*/ 630 h 823"/>
                <a:gd name="T30" fmla="*/ 336 w 1142"/>
                <a:gd name="T31" fmla="*/ 646 h 823"/>
                <a:gd name="T32" fmla="*/ 364 w 1142"/>
                <a:gd name="T33" fmla="*/ 662 h 823"/>
                <a:gd name="T34" fmla="*/ 413 w 1142"/>
                <a:gd name="T35" fmla="*/ 684 h 823"/>
                <a:gd name="T36" fmla="*/ 468 w 1142"/>
                <a:gd name="T37" fmla="*/ 708 h 823"/>
                <a:gd name="T38" fmla="*/ 525 w 1142"/>
                <a:gd name="T39" fmla="*/ 732 h 823"/>
                <a:gd name="T40" fmla="*/ 583 w 1142"/>
                <a:gd name="T41" fmla="*/ 757 h 823"/>
                <a:gd name="T42" fmla="*/ 639 w 1142"/>
                <a:gd name="T43" fmla="*/ 786 h 823"/>
                <a:gd name="T44" fmla="*/ 695 w 1142"/>
                <a:gd name="T45" fmla="*/ 804 h 823"/>
                <a:gd name="T46" fmla="*/ 752 w 1142"/>
                <a:gd name="T47" fmla="*/ 803 h 823"/>
                <a:gd name="T48" fmla="*/ 805 w 1142"/>
                <a:gd name="T49" fmla="*/ 784 h 823"/>
                <a:gd name="T50" fmla="*/ 858 w 1142"/>
                <a:gd name="T51" fmla="*/ 766 h 823"/>
                <a:gd name="T52" fmla="*/ 922 w 1142"/>
                <a:gd name="T53" fmla="*/ 736 h 823"/>
                <a:gd name="T54" fmla="*/ 997 w 1142"/>
                <a:gd name="T55" fmla="*/ 703 h 823"/>
                <a:gd name="T56" fmla="*/ 1061 w 1142"/>
                <a:gd name="T57" fmla="*/ 676 h 823"/>
                <a:gd name="T58" fmla="*/ 1098 w 1142"/>
                <a:gd name="T59" fmla="*/ 660 h 823"/>
                <a:gd name="T60" fmla="*/ 1132 w 1142"/>
                <a:gd name="T61" fmla="*/ 645 h 823"/>
                <a:gd name="T62" fmla="*/ 1132 w 1142"/>
                <a:gd name="T63" fmla="*/ 659 h 823"/>
                <a:gd name="T64" fmla="*/ 1104 w 1142"/>
                <a:gd name="T65" fmla="*/ 672 h 823"/>
                <a:gd name="T66" fmla="*/ 1075 w 1142"/>
                <a:gd name="T67" fmla="*/ 684 h 823"/>
                <a:gd name="T68" fmla="*/ 1006 w 1142"/>
                <a:gd name="T69" fmla="*/ 714 h 823"/>
                <a:gd name="T70" fmla="*/ 938 w 1142"/>
                <a:gd name="T71" fmla="*/ 745 h 823"/>
                <a:gd name="T72" fmla="*/ 888 w 1142"/>
                <a:gd name="T73" fmla="*/ 769 h 823"/>
                <a:gd name="T74" fmla="*/ 843 w 1142"/>
                <a:gd name="T75" fmla="*/ 788 h 823"/>
                <a:gd name="T76" fmla="*/ 787 w 1142"/>
                <a:gd name="T77" fmla="*/ 803 h 823"/>
                <a:gd name="T78" fmla="*/ 733 w 1142"/>
                <a:gd name="T79" fmla="*/ 820 h 823"/>
                <a:gd name="T80" fmla="*/ 677 w 1142"/>
                <a:gd name="T81" fmla="*/ 816 h 823"/>
                <a:gd name="T82" fmla="*/ 623 w 1142"/>
                <a:gd name="T83" fmla="*/ 792 h 823"/>
                <a:gd name="T84" fmla="*/ 572 w 1142"/>
                <a:gd name="T85" fmla="*/ 769 h 823"/>
                <a:gd name="T86" fmla="*/ 525 w 1142"/>
                <a:gd name="T87" fmla="*/ 749 h 823"/>
                <a:gd name="T88" fmla="*/ 483 w 1142"/>
                <a:gd name="T89" fmla="*/ 732 h 823"/>
                <a:gd name="T90" fmla="*/ 434 w 1142"/>
                <a:gd name="T91" fmla="*/ 712 h 823"/>
                <a:gd name="T92" fmla="*/ 385 w 1142"/>
                <a:gd name="T93" fmla="*/ 688 h 823"/>
                <a:gd name="T94" fmla="*/ 340 w 1142"/>
                <a:gd name="T95" fmla="*/ 663 h 823"/>
                <a:gd name="T96" fmla="*/ 301 w 1142"/>
                <a:gd name="T97" fmla="*/ 643 h 823"/>
                <a:gd name="T98" fmla="*/ 262 w 1142"/>
                <a:gd name="T99" fmla="*/ 617 h 823"/>
                <a:gd name="T100" fmla="*/ 229 w 1142"/>
                <a:gd name="T101" fmla="*/ 593 h 823"/>
                <a:gd name="T102" fmla="*/ 197 w 1142"/>
                <a:gd name="T103" fmla="*/ 568 h 823"/>
                <a:gd name="T104" fmla="*/ 157 w 1142"/>
                <a:gd name="T105" fmla="*/ 535 h 823"/>
                <a:gd name="T106" fmla="*/ 104 w 1142"/>
                <a:gd name="T107" fmla="*/ 496 h 823"/>
                <a:gd name="T108" fmla="*/ 62 w 1142"/>
                <a:gd name="T109" fmla="*/ 468 h 823"/>
                <a:gd name="T110" fmla="*/ 19 w 1142"/>
                <a:gd name="T111" fmla="*/ 415 h 823"/>
                <a:gd name="T112" fmla="*/ 0 w 1142"/>
                <a:gd name="T113" fmla="*/ 333 h 823"/>
                <a:gd name="T114" fmla="*/ 27 w 1142"/>
                <a:gd name="T115" fmla="*/ 203 h 823"/>
                <a:gd name="T116" fmla="*/ 85 w 1142"/>
                <a:gd name="T117" fmla="*/ 83 h 823"/>
                <a:gd name="T118" fmla="*/ 101 w 1142"/>
                <a:gd name="T119" fmla="*/ 46 h 823"/>
                <a:gd name="T120" fmla="*/ 112 w 1142"/>
                <a:gd name="T121" fmla="*/ 10 h 8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42"/>
                <a:gd name="T184" fmla="*/ 0 h 823"/>
                <a:gd name="T185" fmla="*/ 1142 w 1142"/>
                <a:gd name="T186" fmla="*/ 823 h 8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42" h="823">
                  <a:moveTo>
                    <a:pt x="117" y="0"/>
                  </a:moveTo>
                  <a:lnTo>
                    <a:pt x="119" y="2"/>
                  </a:lnTo>
                  <a:lnTo>
                    <a:pt x="121" y="4"/>
                  </a:lnTo>
                  <a:lnTo>
                    <a:pt x="123" y="5"/>
                  </a:lnTo>
                  <a:lnTo>
                    <a:pt x="125" y="6"/>
                  </a:lnTo>
                  <a:lnTo>
                    <a:pt x="125" y="8"/>
                  </a:lnTo>
                  <a:lnTo>
                    <a:pt x="127" y="9"/>
                  </a:lnTo>
                  <a:lnTo>
                    <a:pt x="127" y="10"/>
                  </a:lnTo>
                  <a:lnTo>
                    <a:pt x="127" y="14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2" y="22"/>
                  </a:lnTo>
                  <a:lnTo>
                    <a:pt x="121" y="26"/>
                  </a:lnTo>
                  <a:lnTo>
                    <a:pt x="120" y="30"/>
                  </a:lnTo>
                  <a:lnTo>
                    <a:pt x="118" y="33"/>
                  </a:lnTo>
                  <a:lnTo>
                    <a:pt x="117" y="37"/>
                  </a:lnTo>
                  <a:lnTo>
                    <a:pt x="116" y="40"/>
                  </a:lnTo>
                  <a:lnTo>
                    <a:pt x="114" y="44"/>
                  </a:lnTo>
                  <a:lnTo>
                    <a:pt x="111" y="48"/>
                  </a:lnTo>
                  <a:lnTo>
                    <a:pt x="110" y="52"/>
                  </a:lnTo>
                  <a:lnTo>
                    <a:pt x="109" y="56"/>
                  </a:lnTo>
                  <a:lnTo>
                    <a:pt x="108" y="59"/>
                  </a:lnTo>
                  <a:lnTo>
                    <a:pt x="107" y="63"/>
                  </a:lnTo>
                  <a:lnTo>
                    <a:pt x="106" y="67"/>
                  </a:lnTo>
                  <a:lnTo>
                    <a:pt x="105" y="70"/>
                  </a:lnTo>
                  <a:lnTo>
                    <a:pt x="102" y="77"/>
                  </a:lnTo>
                  <a:lnTo>
                    <a:pt x="98" y="84"/>
                  </a:lnTo>
                  <a:lnTo>
                    <a:pt x="95" y="92"/>
                  </a:lnTo>
                  <a:lnTo>
                    <a:pt x="93" y="100"/>
                  </a:lnTo>
                  <a:lnTo>
                    <a:pt x="89" y="106"/>
                  </a:lnTo>
                  <a:lnTo>
                    <a:pt x="85" y="114"/>
                  </a:lnTo>
                  <a:lnTo>
                    <a:pt x="82" y="121"/>
                  </a:lnTo>
                  <a:lnTo>
                    <a:pt x="78" y="129"/>
                  </a:lnTo>
                  <a:lnTo>
                    <a:pt x="75" y="135"/>
                  </a:lnTo>
                  <a:lnTo>
                    <a:pt x="70" y="142"/>
                  </a:lnTo>
                  <a:lnTo>
                    <a:pt x="67" y="150"/>
                  </a:lnTo>
                  <a:lnTo>
                    <a:pt x="64" y="157"/>
                  </a:lnTo>
                  <a:lnTo>
                    <a:pt x="59" y="163"/>
                  </a:lnTo>
                  <a:lnTo>
                    <a:pt x="57" y="171"/>
                  </a:lnTo>
                  <a:lnTo>
                    <a:pt x="54" y="178"/>
                  </a:lnTo>
                  <a:lnTo>
                    <a:pt x="51" y="186"/>
                  </a:lnTo>
                  <a:lnTo>
                    <a:pt x="45" y="196"/>
                  </a:lnTo>
                  <a:lnTo>
                    <a:pt x="41" y="208"/>
                  </a:lnTo>
                  <a:lnTo>
                    <a:pt x="37" y="221"/>
                  </a:lnTo>
                  <a:lnTo>
                    <a:pt x="31" y="233"/>
                  </a:lnTo>
                  <a:lnTo>
                    <a:pt x="27" y="246"/>
                  </a:lnTo>
                  <a:lnTo>
                    <a:pt x="23" y="258"/>
                  </a:lnTo>
                  <a:lnTo>
                    <a:pt x="19" y="271"/>
                  </a:lnTo>
                  <a:lnTo>
                    <a:pt x="16" y="284"/>
                  </a:lnTo>
                  <a:lnTo>
                    <a:pt x="13" y="298"/>
                  </a:lnTo>
                  <a:lnTo>
                    <a:pt x="11" y="311"/>
                  </a:lnTo>
                  <a:lnTo>
                    <a:pt x="10" y="324"/>
                  </a:lnTo>
                  <a:lnTo>
                    <a:pt x="10" y="337"/>
                  </a:lnTo>
                  <a:lnTo>
                    <a:pt x="11" y="350"/>
                  </a:lnTo>
                  <a:lnTo>
                    <a:pt x="13" y="364"/>
                  </a:lnTo>
                  <a:lnTo>
                    <a:pt x="16" y="376"/>
                  </a:lnTo>
                  <a:lnTo>
                    <a:pt x="21" y="389"/>
                  </a:lnTo>
                  <a:lnTo>
                    <a:pt x="25" y="397"/>
                  </a:lnTo>
                  <a:lnTo>
                    <a:pt x="29" y="405"/>
                  </a:lnTo>
                  <a:lnTo>
                    <a:pt x="33" y="411"/>
                  </a:lnTo>
                  <a:lnTo>
                    <a:pt x="38" y="418"/>
                  </a:lnTo>
                  <a:lnTo>
                    <a:pt x="43" y="424"/>
                  </a:lnTo>
                  <a:lnTo>
                    <a:pt x="47" y="431"/>
                  </a:lnTo>
                  <a:lnTo>
                    <a:pt x="54" y="437"/>
                  </a:lnTo>
                  <a:lnTo>
                    <a:pt x="59" y="444"/>
                  </a:lnTo>
                  <a:lnTo>
                    <a:pt x="65" y="449"/>
                  </a:lnTo>
                  <a:lnTo>
                    <a:pt x="71" y="455"/>
                  </a:lnTo>
                  <a:lnTo>
                    <a:pt x="78" y="460"/>
                  </a:lnTo>
                  <a:lnTo>
                    <a:pt x="84" y="464"/>
                  </a:lnTo>
                  <a:lnTo>
                    <a:pt x="91" y="469"/>
                  </a:lnTo>
                  <a:lnTo>
                    <a:pt x="97" y="474"/>
                  </a:lnTo>
                  <a:lnTo>
                    <a:pt x="106" y="478"/>
                  </a:lnTo>
                  <a:lnTo>
                    <a:pt x="114" y="484"/>
                  </a:lnTo>
                  <a:lnTo>
                    <a:pt x="119" y="486"/>
                  </a:lnTo>
                  <a:lnTo>
                    <a:pt x="125" y="490"/>
                  </a:lnTo>
                  <a:lnTo>
                    <a:pt x="132" y="493"/>
                  </a:lnTo>
                  <a:lnTo>
                    <a:pt x="137" y="498"/>
                  </a:lnTo>
                  <a:lnTo>
                    <a:pt x="143" y="502"/>
                  </a:lnTo>
                  <a:lnTo>
                    <a:pt x="149" y="506"/>
                  </a:lnTo>
                  <a:lnTo>
                    <a:pt x="155" y="511"/>
                  </a:lnTo>
                  <a:lnTo>
                    <a:pt x="160" y="515"/>
                  </a:lnTo>
                  <a:lnTo>
                    <a:pt x="166" y="521"/>
                  </a:lnTo>
                  <a:lnTo>
                    <a:pt x="172" y="525"/>
                  </a:lnTo>
                  <a:lnTo>
                    <a:pt x="177" y="530"/>
                  </a:lnTo>
                  <a:lnTo>
                    <a:pt x="183" y="536"/>
                  </a:lnTo>
                  <a:lnTo>
                    <a:pt x="189" y="542"/>
                  </a:lnTo>
                  <a:lnTo>
                    <a:pt x="195" y="547"/>
                  </a:lnTo>
                  <a:lnTo>
                    <a:pt x="201" y="552"/>
                  </a:lnTo>
                  <a:lnTo>
                    <a:pt x="209" y="559"/>
                  </a:lnTo>
                  <a:lnTo>
                    <a:pt x="215" y="564"/>
                  </a:lnTo>
                  <a:lnTo>
                    <a:pt x="222" y="569"/>
                  </a:lnTo>
                  <a:lnTo>
                    <a:pt x="227" y="575"/>
                  </a:lnTo>
                  <a:lnTo>
                    <a:pt x="234" y="579"/>
                  </a:lnTo>
                  <a:lnTo>
                    <a:pt x="240" y="583"/>
                  </a:lnTo>
                  <a:lnTo>
                    <a:pt x="246" y="587"/>
                  </a:lnTo>
                  <a:lnTo>
                    <a:pt x="252" y="592"/>
                  </a:lnTo>
                  <a:lnTo>
                    <a:pt x="259" y="596"/>
                  </a:lnTo>
                  <a:lnTo>
                    <a:pt x="264" y="600"/>
                  </a:lnTo>
                  <a:lnTo>
                    <a:pt x="271" y="604"/>
                  </a:lnTo>
                  <a:lnTo>
                    <a:pt x="277" y="606"/>
                  </a:lnTo>
                  <a:lnTo>
                    <a:pt x="284" y="612"/>
                  </a:lnTo>
                  <a:lnTo>
                    <a:pt x="290" y="616"/>
                  </a:lnTo>
                  <a:lnTo>
                    <a:pt x="296" y="620"/>
                  </a:lnTo>
                  <a:lnTo>
                    <a:pt x="303" y="625"/>
                  </a:lnTo>
                  <a:lnTo>
                    <a:pt x="311" y="630"/>
                  </a:lnTo>
                  <a:lnTo>
                    <a:pt x="314" y="631"/>
                  </a:lnTo>
                  <a:lnTo>
                    <a:pt x="317" y="634"/>
                  </a:lnTo>
                  <a:lnTo>
                    <a:pt x="320" y="637"/>
                  </a:lnTo>
                  <a:lnTo>
                    <a:pt x="324" y="639"/>
                  </a:lnTo>
                  <a:lnTo>
                    <a:pt x="328" y="641"/>
                  </a:lnTo>
                  <a:lnTo>
                    <a:pt x="332" y="643"/>
                  </a:lnTo>
                  <a:lnTo>
                    <a:pt x="336" y="646"/>
                  </a:lnTo>
                  <a:lnTo>
                    <a:pt x="340" y="649"/>
                  </a:lnTo>
                  <a:lnTo>
                    <a:pt x="344" y="651"/>
                  </a:lnTo>
                  <a:lnTo>
                    <a:pt x="348" y="652"/>
                  </a:lnTo>
                  <a:lnTo>
                    <a:pt x="352" y="655"/>
                  </a:lnTo>
                  <a:lnTo>
                    <a:pt x="356" y="658"/>
                  </a:lnTo>
                  <a:lnTo>
                    <a:pt x="361" y="659"/>
                  </a:lnTo>
                  <a:lnTo>
                    <a:pt x="364" y="662"/>
                  </a:lnTo>
                  <a:lnTo>
                    <a:pt x="368" y="663"/>
                  </a:lnTo>
                  <a:lnTo>
                    <a:pt x="372" y="666"/>
                  </a:lnTo>
                  <a:lnTo>
                    <a:pt x="380" y="670"/>
                  </a:lnTo>
                  <a:lnTo>
                    <a:pt x="389" y="672"/>
                  </a:lnTo>
                  <a:lnTo>
                    <a:pt x="396" y="676"/>
                  </a:lnTo>
                  <a:lnTo>
                    <a:pt x="404" y="680"/>
                  </a:lnTo>
                  <a:lnTo>
                    <a:pt x="413" y="684"/>
                  </a:lnTo>
                  <a:lnTo>
                    <a:pt x="420" y="687"/>
                  </a:lnTo>
                  <a:lnTo>
                    <a:pt x="428" y="691"/>
                  </a:lnTo>
                  <a:lnTo>
                    <a:pt x="436" y="695"/>
                  </a:lnTo>
                  <a:lnTo>
                    <a:pt x="444" y="697"/>
                  </a:lnTo>
                  <a:lnTo>
                    <a:pt x="452" y="701"/>
                  </a:lnTo>
                  <a:lnTo>
                    <a:pt x="459" y="705"/>
                  </a:lnTo>
                  <a:lnTo>
                    <a:pt x="468" y="708"/>
                  </a:lnTo>
                  <a:lnTo>
                    <a:pt x="475" y="712"/>
                  </a:lnTo>
                  <a:lnTo>
                    <a:pt x="484" y="714"/>
                  </a:lnTo>
                  <a:lnTo>
                    <a:pt x="492" y="718"/>
                  </a:lnTo>
                  <a:lnTo>
                    <a:pt x="500" y="722"/>
                  </a:lnTo>
                  <a:lnTo>
                    <a:pt x="509" y="725"/>
                  </a:lnTo>
                  <a:lnTo>
                    <a:pt x="517" y="729"/>
                  </a:lnTo>
                  <a:lnTo>
                    <a:pt x="525" y="732"/>
                  </a:lnTo>
                  <a:lnTo>
                    <a:pt x="534" y="736"/>
                  </a:lnTo>
                  <a:lnTo>
                    <a:pt x="542" y="738"/>
                  </a:lnTo>
                  <a:lnTo>
                    <a:pt x="550" y="742"/>
                  </a:lnTo>
                  <a:lnTo>
                    <a:pt x="558" y="746"/>
                  </a:lnTo>
                  <a:lnTo>
                    <a:pt x="566" y="750"/>
                  </a:lnTo>
                  <a:lnTo>
                    <a:pt x="574" y="753"/>
                  </a:lnTo>
                  <a:lnTo>
                    <a:pt x="583" y="757"/>
                  </a:lnTo>
                  <a:lnTo>
                    <a:pt x="590" y="761"/>
                  </a:lnTo>
                  <a:lnTo>
                    <a:pt x="599" y="765"/>
                  </a:lnTo>
                  <a:lnTo>
                    <a:pt x="607" y="769"/>
                  </a:lnTo>
                  <a:lnTo>
                    <a:pt x="615" y="774"/>
                  </a:lnTo>
                  <a:lnTo>
                    <a:pt x="623" y="778"/>
                  </a:lnTo>
                  <a:lnTo>
                    <a:pt x="631" y="782"/>
                  </a:lnTo>
                  <a:lnTo>
                    <a:pt x="639" y="786"/>
                  </a:lnTo>
                  <a:lnTo>
                    <a:pt x="647" y="788"/>
                  </a:lnTo>
                  <a:lnTo>
                    <a:pt x="654" y="791"/>
                  </a:lnTo>
                  <a:lnTo>
                    <a:pt x="663" y="795"/>
                  </a:lnTo>
                  <a:lnTo>
                    <a:pt x="670" y="798"/>
                  </a:lnTo>
                  <a:lnTo>
                    <a:pt x="679" y="800"/>
                  </a:lnTo>
                  <a:lnTo>
                    <a:pt x="688" y="802"/>
                  </a:lnTo>
                  <a:lnTo>
                    <a:pt x="695" y="804"/>
                  </a:lnTo>
                  <a:lnTo>
                    <a:pt x="703" y="805"/>
                  </a:lnTo>
                  <a:lnTo>
                    <a:pt x="712" y="807"/>
                  </a:lnTo>
                  <a:lnTo>
                    <a:pt x="719" y="807"/>
                  </a:lnTo>
                  <a:lnTo>
                    <a:pt x="728" y="807"/>
                  </a:lnTo>
                  <a:lnTo>
                    <a:pt x="735" y="805"/>
                  </a:lnTo>
                  <a:lnTo>
                    <a:pt x="743" y="805"/>
                  </a:lnTo>
                  <a:lnTo>
                    <a:pt x="752" y="803"/>
                  </a:lnTo>
                  <a:lnTo>
                    <a:pt x="759" y="800"/>
                  </a:lnTo>
                  <a:lnTo>
                    <a:pt x="767" y="798"/>
                  </a:lnTo>
                  <a:lnTo>
                    <a:pt x="773" y="795"/>
                  </a:lnTo>
                  <a:lnTo>
                    <a:pt x="781" y="792"/>
                  </a:lnTo>
                  <a:lnTo>
                    <a:pt x="790" y="790"/>
                  </a:lnTo>
                  <a:lnTo>
                    <a:pt x="797" y="787"/>
                  </a:lnTo>
                  <a:lnTo>
                    <a:pt x="805" y="784"/>
                  </a:lnTo>
                  <a:lnTo>
                    <a:pt x="812" y="782"/>
                  </a:lnTo>
                  <a:lnTo>
                    <a:pt x="820" y="779"/>
                  </a:lnTo>
                  <a:lnTo>
                    <a:pt x="828" y="776"/>
                  </a:lnTo>
                  <a:lnTo>
                    <a:pt x="835" y="774"/>
                  </a:lnTo>
                  <a:lnTo>
                    <a:pt x="843" y="771"/>
                  </a:lnTo>
                  <a:lnTo>
                    <a:pt x="850" y="769"/>
                  </a:lnTo>
                  <a:lnTo>
                    <a:pt x="858" y="766"/>
                  </a:lnTo>
                  <a:lnTo>
                    <a:pt x="866" y="762"/>
                  </a:lnTo>
                  <a:lnTo>
                    <a:pt x="872" y="759"/>
                  </a:lnTo>
                  <a:lnTo>
                    <a:pt x="880" y="757"/>
                  </a:lnTo>
                  <a:lnTo>
                    <a:pt x="889" y="751"/>
                  </a:lnTo>
                  <a:lnTo>
                    <a:pt x="900" y="746"/>
                  </a:lnTo>
                  <a:lnTo>
                    <a:pt x="911" y="741"/>
                  </a:lnTo>
                  <a:lnTo>
                    <a:pt x="922" y="736"/>
                  </a:lnTo>
                  <a:lnTo>
                    <a:pt x="932" y="730"/>
                  </a:lnTo>
                  <a:lnTo>
                    <a:pt x="942" y="726"/>
                  </a:lnTo>
                  <a:lnTo>
                    <a:pt x="953" y="721"/>
                  </a:lnTo>
                  <a:lnTo>
                    <a:pt x="964" y="717"/>
                  </a:lnTo>
                  <a:lnTo>
                    <a:pt x="974" y="712"/>
                  </a:lnTo>
                  <a:lnTo>
                    <a:pt x="986" y="707"/>
                  </a:lnTo>
                  <a:lnTo>
                    <a:pt x="997" y="703"/>
                  </a:lnTo>
                  <a:lnTo>
                    <a:pt x="1007" y="697"/>
                  </a:lnTo>
                  <a:lnTo>
                    <a:pt x="1018" y="693"/>
                  </a:lnTo>
                  <a:lnTo>
                    <a:pt x="1029" y="689"/>
                  </a:lnTo>
                  <a:lnTo>
                    <a:pt x="1040" y="685"/>
                  </a:lnTo>
                  <a:lnTo>
                    <a:pt x="1052" y="680"/>
                  </a:lnTo>
                  <a:lnTo>
                    <a:pt x="1056" y="679"/>
                  </a:lnTo>
                  <a:lnTo>
                    <a:pt x="1061" y="676"/>
                  </a:lnTo>
                  <a:lnTo>
                    <a:pt x="1066" y="675"/>
                  </a:lnTo>
                  <a:lnTo>
                    <a:pt x="1071" y="672"/>
                  </a:lnTo>
                  <a:lnTo>
                    <a:pt x="1077" y="670"/>
                  </a:lnTo>
                  <a:lnTo>
                    <a:pt x="1082" y="668"/>
                  </a:lnTo>
                  <a:lnTo>
                    <a:pt x="1088" y="666"/>
                  </a:lnTo>
                  <a:lnTo>
                    <a:pt x="1093" y="663"/>
                  </a:lnTo>
                  <a:lnTo>
                    <a:pt x="1098" y="660"/>
                  </a:lnTo>
                  <a:lnTo>
                    <a:pt x="1103" y="658"/>
                  </a:lnTo>
                  <a:lnTo>
                    <a:pt x="1108" y="655"/>
                  </a:lnTo>
                  <a:lnTo>
                    <a:pt x="1114" y="654"/>
                  </a:lnTo>
                  <a:lnTo>
                    <a:pt x="1118" y="651"/>
                  </a:lnTo>
                  <a:lnTo>
                    <a:pt x="1123" y="649"/>
                  </a:lnTo>
                  <a:lnTo>
                    <a:pt x="1128" y="646"/>
                  </a:lnTo>
                  <a:lnTo>
                    <a:pt x="1132" y="645"/>
                  </a:lnTo>
                  <a:lnTo>
                    <a:pt x="1136" y="649"/>
                  </a:lnTo>
                  <a:lnTo>
                    <a:pt x="1140" y="651"/>
                  </a:lnTo>
                  <a:lnTo>
                    <a:pt x="1142" y="652"/>
                  </a:lnTo>
                  <a:lnTo>
                    <a:pt x="1141" y="654"/>
                  </a:lnTo>
                  <a:lnTo>
                    <a:pt x="1139" y="655"/>
                  </a:lnTo>
                  <a:lnTo>
                    <a:pt x="1136" y="658"/>
                  </a:lnTo>
                  <a:lnTo>
                    <a:pt x="1132" y="659"/>
                  </a:lnTo>
                  <a:lnTo>
                    <a:pt x="1129" y="662"/>
                  </a:lnTo>
                  <a:lnTo>
                    <a:pt x="1124" y="663"/>
                  </a:lnTo>
                  <a:lnTo>
                    <a:pt x="1121" y="666"/>
                  </a:lnTo>
                  <a:lnTo>
                    <a:pt x="1117" y="667"/>
                  </a:lnTo>
                  <a:lnTo>
                    <a:pt x="1113" y="670"/>
                  </a:lnTo>
                  <a:lnTo>
                    <a:pt x="1108" y="671"/>
                  </a:lnTo>
                  <a:lnTo>
                    <a:pt x="1104" y="672"/>
                  </a:lnTo>
                  <a:lnTo>
                    <a:pt x="1101" y="674"/>
                  </a:lnTo>
                  <a:lnTo>
                    <a:pt x="1096" y="675"/>
                  </a:lnTo>
                  <a:lnTo>
                    <a:pt x="1093" y="676"/>
                  </a:lnTo>
                  <a:lnTo>
                    <a:pt x="1090" y="678"/>
                  </a:lnTo>
                  <a:lnTo>
                    <a:pt x="1087" y="679"/>
                  </a:lnTo>
                  <a:lnTo>
                    <a:pt x="1085" y="680"/>
                  </a:lnTo>
                  <a:lnTo>
                    <a:pt x="1075" y="684"/>
                  </a:lnTo>
                  <a:lnTo>
                    <a:pt x="1065" y="688"/>
                  </a:lnTo>
                  <a:lnTo>
                    <a:pt x="1055" y="692"/>
                  </a:lnTo>
                  <a:lnTo>
                    <a:pt x="1045" y="697"/>
                  </a:lnTo>
                  <a:lnTo>
                    <a:pt x="1036" y="701"/>
                  </a:lnTo>
                  <a:lnTo>
                    <a:pt x="1026" y="705"/>
                  </a:lnTo>
                  <a:lnTo>
                    <a:pt x="1016" y="709"/>
                  </a:lnTo>
                  <a:lnTo>
                    <a:pt x="1006" y="714"/>
                  </a:lnTo>
                  <a:lnTo>
                    <a:pt x="997" y="718"/>
                  </a:lnTo>
                  <a:lnTo>
                    <a:pt x="987" y="722"/>
                  </a:lnTo>
                  <a:lnTo>
                    <a:pt x="977" y="726"/>
                  </a:lnTo>
                  <a:lnTo>
                    <a:pt x="967" y="732"/>
                  </a:lnTo>
                  <a:lnTo>
                    <a:pt x="958" y="736"/>
                  </a:lnTo>
                  <a:lnTo>
                    <a:pt x="948" y="741"/>
                  </a:lnTo>
                  <a:lnTo>
                    <a:pt x="938" y="745"/>
                  </a:lnTo>
                  <a:lnTo>
                    <a:pt x="928" y="750"/>
                  </a:lnTo>
                  <a:lnTo>
                    <a:pt x="921" y="753"/>
                  </a:lnTo>
                  <a:lnTo>
                    <a:pt x="913" y="755"/>
                  </a:lnTo>
                  <a:lnTo>
                    <a:pt x="908" y="759"/>
                  </a:lnTo>
                  <a:lnTo>
                    <a:pt x="901" y="762"/>
                  </a:lnTo>
                  <a:lnTo>
                    <a:pt x="895" y="765"/>
                  </a:lnTo>
                  <a:lnTo>
                    <a:pt x="888" y="769"/>
                  </a:lnTo>
                  <a:lnTo>
                    <a:pt x="882" y="771"/>
                  </a:lnTo>
                  <a:lnTo>
                    <a:pt x="876" y="774"/>
                  </a:lnTo>
                  <a:lnTo>
                    <a:pt x="870" y="776"/>
                  </a:lnTo>
                  <a:lnTo>
                    <a:pt x="863" y="780"/>
                  </a:lnTo>
                  <a:lnTo>
                    <a:pt x="856" y="783"/>
                  </a:lnTo>
                  <a:lnTo>
                    <a:pt x="849" y="786"/>
                  </a:lnTo>
                  <a:lnTo>
                    <a:pt x="843" y="788"/>
                  </a:lnTo>
                  <a:lnTo>
                    <a:pt x="835" y="791"/>
                  </a:lnTo>
                  <a:lnTo>
                    <a:pt x="828" y="792"/>
                  </a:lnTo>
                  <a:lnTo>
                    <a:pt x="819" y="795"/>
                  </a:lnTo>
                  <a:lnTo>
                    <a:pt x="811" y="796"/>
                  </a:lnTo>
                  <a:lnTo>
                    <a:pt x="804" y="799"/>
                  </a:lnTo>
                  <a:lnTo>
                    <a:pt x="795" y="800"/>
                  </a:lnTo>
                  <a:lnTo>
                    <a:pt x="787" y="803"/>
                  </a:lnTo>
                  <a:lnTo>
                    <a:pt x="780" y="805"/>
                  </a:lnTo>
                  <a:lnTo>
                    <a:pt x="772" y="808"/>
                  </a:lnTo>
                  <a:lnTo>
                    <a:pt x="765" y="811"/>
                  </a:lnTo>
                  <a:lnTo>
                    <a:pt x="757" y="815"/>
                  </a:lnTo>
                  <a:lnTo>
                    <a:pt x="750" y="816"/>
                  </a:lnTo>
                  <a:lnTo>
                    <a:pt x="742" y="819"/>
                  </a:lnTo>
                  <a:lnTo>
                    <a:pt x="733" y="820"/>
                  </a:lnTo>
                  <a:lnTo>
                    <a:pt x="726" y="821"/>
                  </a:lnTo>
                  <a:lnTo>
                    <a:pt x="718" y="823"/>
                  </a:lnTo>
                  <a:lnTo>
                    <a:pt x="709" y="823"/>
                  </a:lnTo>
                  <a:lnTo>
                    <a:pt x="702" y="821"/>
                  </a:lnTo>
                  <a:lnTo>
                    <a:pt x="693" y="820"/>
                  </a:lnTo>
                  <a:lnTo>
                    <a:pt x="686" y="817"/>
                  </a:lnTo>
                  <a:lnTo>
                    <a:pt x="677" y="816"/>
                  </a:lnTo>
                  <a:lnTo>
                    <a:pt x="669" y="813"/>
                  </a:lnTo>
                  <a:lnTo>
                    <a:pt x="662" y="809"/>
                  </a:lnTo>
                  <a:lnTo>
                    <a:pt x="654" y="805"/>
                  </a:lnTo>
                  <a:lnTo>
                    <a:pt x="647" y="803"/>
                  </a:lnTo>
                  <a:lnTo>
                    <a:pt x="639" y="799"/>
                  </a:lnTo>
                  <a:lnTo>
                    <a:pt x="631" y="796"/>
                  </a:lnTo>
                  <a:lnTo>
                    <a:pt x="623" y="792"/>
                  </a:lnTo>
                  <a:lnTo>
                    <a:pt x="615" y="788"/>
                  </a:lnTo>
                  <a:lnTo>
                    <a:pt x="609" y="784"/>
                  </a:lnTo>
                  <a:lnTo>
                    <a:pt x="601" y="780"/>
                  </a:lnTo>
                  <a:lnTo>
                    <a:pt x="594" y="778"/>
                  </a:lnTo>
                  <a:lnTo>
                    <a:pt x="586" y="774"/>
                  </a:lnTo>
                  <a:lnTo>
                    <a:pt x="578" y="771"/>
                  </a:lnTo>
                  <a:lnTo>
                    <a:pt x="572" y="769"/>
                  </a:lnTo>
                  <a:lnTo>
                    <a:pt x="564" y="766"/>
                  </a:lnTo>
                  <a:lnTo>
                    <a:pt x="557" y="762"/>
                  </a:lnTo>
                  <a:lnTo>
                    <a:pt x="550" y="759"/>
                  </a:lnTo>
                  <a:lnTo>
                    <a:pt x="544" y="757"/>
                  </a:lnTo>
                  <a:lnTo>
                    <a:pt x="537" y="754"/>
                  </a:lnTo>
                  <a:lnTo>
                    <a:pt x="531" y="751"/>
                  </a:lnTo>
                  <a:lnTo>
                    <a:pt x="525" y="749"/>
                  </a:lnTo>
                  <a:lnTo>
                    <a:pt x="520" y="746"/>
                  </a:lnTo>
                  <a:lnTo>
                    <a:pt x="513" y="743"/>
                  </a:lnTo>
                  <a:lnTo>
                    <a:pt x="508" y="741"/>
                  </a:lnTo>
                  <a:lnTo>
                    <a:pt x="501" y="738"/>
                  </a:lnTo>
                  <a:lnTo>
                    <a:pt x="496" y="737"/>
                  </a:lnTo>
                  <a:lnTo>
                    <a:pt x="490" y="733"/>
                  </a:lnTo>
                  <a:lnTo>
                    <a:pt x="483" y="732"/>
                  </a:lnTo>
                  <a:lnTo>
                    <a:pt x="477" y="728"/>
                  </a:lnTo>
                  <a:lnTo>
                    <a:pt x="469" y="726"/>
                  </a:lnTo>
                  <a:lnTo>
                    <a:pt x="462" y="722"/>
                  </a:lnTo>
                  <a:lnTo>
                    <a:pt x="455" y="720"/>
                  </a:lnTo>
                  <a:lnTo>
                    <a:pt x="448" y="717"/>
                  </a:lnTo>
                  <a:lnTo>
                    <a:pt x="442" y="714"/>
                  </a:lnTo>
                  <a:lnTo>
                    <a:pt x="434" y="712"/>
                  </a:lnTo>
                  <a:lnTo>
                    <a:pt x="428" y="709"/>
                  </a:lnTo>
                  <a:lnTo>
                    <a:pt x="420" y="705"/>
                  </a:lnTo>
                  <a:lnTo>
                    <a:pt x="414" y="703"/>
                  </a:lnTo>
                  <a:lnTo>
                    <a:pt x="406" y="699"/>
                  </a:lnTo>
                  <a:lnTo>
                    <a:pt x="400" y="695"/>
                  </a:lnTo>
                  <a:lnTo>
                    <a:pt x="392" y="692"/>
                  </a:lnTo>
                  <a:lnTo>
                    <a:pt x="385" y="688"/>
                  </a:lnTo>
                  <a:lnTo>
                    <a:pt x="379" y="684"/>
                  </a:lnTo>
                  <a:lnTo>
                    <a:pt x="372" y="681"/>
                  </a:lnTo>
                  <a:lnTo>
                    <a:pt x="366" y="678"/>
                  </a:lnTo>
                  <a:lnTo>
                    <a:pt x="359" y="674"/>
                  </a:lnTo>
                  <a:lnTo>
                    <a:pt x="353" y="670"/>
                  </a:lnTo>
                  <a:lnTo>
                    <a:pt x="346" y="667"/>
                  </a:lnTo>
                  <a:lnTo>
                    <a:pt x="340" y="663"/>
                  </a:lnTo>
                  <a:lnTo>
                    <a:pt x="335" y="660"/>
                  </a:lnTo>
                  <a:lnTo>
                    <a:pt x="328" y="658"/>
                  </a:lnTo>
                  <a:lnTo>
                    <a:pt x="323" y="655"/>
                  </a:lnTo>
                  <a:lnTo>
                    <a:pt x="317" y="652"/>
                  </a:lnTo>
                  <a:lnTo>
                    <a:pt x="312" y="650"/>
                  </a:lnTo>
                  <a:lnTo>
                    <a:pt x="306" y="646"/>
                  </a:lnTo>
                  <a:lnTo>
                    <a:pt x="301" y="643"/>
                  </a:lnTo>
                  <a:lnTo>
                    <a:pt x="296" y="641"/>
                  </a:lnTo>
                  <a:lnTo>
                    <a:pt x="290" y="637"/>
                  </a:lnTo>
                  <a:lnTo>
                    <a:pt x="284" y="633"/>
                  </a:lnTo>
                  <a:lnTo>
                    <a:pt x="278" y="630"/>
                  </a:lnTo>
                  <a:lnTo>
                    <a:pt x="273" y="626"/>
                  </a:lnTo>
                  <a:lnTo>
                    <a:pt x="267" y="622"/>
                  </a:lnTo>
                  <a:lnTo>
                    <a:pt x="262" y="617"/>
                  </a:lnTo>
                  <a:lnTo>
                    <a:pt x="258" y="614"/>
                  </a:lnTo>
                  <a:lnTo>
                    <a:pt x="252" y="610"/>
                  </a:lnTo>
                  <a:lnTo>
                    <a:pt x="248" y="606"/>
                  </a:lnTo>
                  <a:lnTo>
                    <a:pt x="242" y="604"/>
                  </a:lnTo>
                  <a:lnTo>
                    <a:pt x="238" y="600"/>
                  </a:lnTo>
                  <a:lnTo>
                    <a:pt x="234" y="597"/>
                  </a:lnTo>
                  <a:lnTo>
                    <a:pt x="229" y="593"/>
                  </a:lnTo>
                  <a:lnTo>
                    <a:pt x="224" y="589"/>
                  </a:lnTo>
                  <a:lnTo>
                    <a:pt x="220" y="587"/>
                  </a:lnTo>
                  <a:lnTo>
                    <a:pt x="215" y="583"/>
                  </a:lnTo>
                  <a:lnTo>
                    <a:pt x="211" y="580"/>
                  </a:lnTo>
                  <a:lnTo>
                    <a:pt x="206" y="576"/>
                  </a:lnTo>
                  <a:lnTo>
                    <a:pt x="201" y="572"/>
                  </a:lnTo>
                  <a:lnTo>
                    <a:pt x="197" y="568"/>
                  </a:lnTo>
                  <a:lnTo>
                    <a:pt x="194" y="564"/>
                  </a:lnTo>
                  <a:lnTo>
                    <a:pt x="189" y="560"/>
                  </a:lnTo>
                  <a:lnTo>
                    <a:pt x="185" y="556"/>
                  </a:lnTo>
                  <a:lnTo>
                    <a:pt x="179" y="551"/>
                  </a:lnTo>
                  <a:lnTo>
                    <a:pt x="172" y="547"/>
                  </a:lnTo>
                  <a:lnTo>
                    <a:pt x="164" y="540"/>
                  </a:lnTo>
                  <a:lnTo>
                    <a:pt x="157" y="535"/>
                  </a:lnTo>
                  <a:lnTo>
                    <a:pt x="149" y="528"/>
                  </a:lnTo>
                  <a:lnTo>
                    <a:pt x="141" y="523"/>
                  </a:lnTo>
                  <a:lnTo>
                    <a:pt x="132" y="517"/>
                  </a:lnTo>
                  <a:lnTo>
                    <a:pt x="124" y="510"/>
                  </a:lnTo>
                  <a:lnTo>
                    <a:pt x="117" y="505"/>
                  </a:lnTo>
                  <a:lnTo>
                    <a:pt x="109" y="501"/>
                  </a:lnTo>
                  <a:lnTo>
                    <a:pt x="104" y="496"/>
                  </a:lnTo>
                  <a:lnTo>
                    <a:pt x="98" y="493"/>
                  </a:lnTo>
                  <a:lnTo>
                    <a:pt x="94" y="489"/>
                  </a:lnTo>
                  <a:lnTo>
                    <a:pt x="92" y="489"/>
                  </a:lnTo>
                  <a:lnTo>
                    <a:pt x="83" y="484"/>
                  </a:lnTo>
                  <a:lnTo>
                    <a:pt x="76" y="478"/>
                  </a:lnTo>
                  <a:lnTo>
                    <a:pt x="68" y="473"/>
                  </a:lnTo>
                  <a:lnTo>
                    <a:pt x="62" y="468"/>
                  </a:lnTo>
                  <a:lnTo>
                    <a:pt x="54" y="461"/>
                  </a:lnTo>
                  <a:lnTo>
                    <a:pt x="47" y="455"/>
                  </a:lnTo>
                  <a:lnTo>
                    <a:pt x="41" y="447"/>
                  </a:lnTo>
                  <a:lnTo>
                    <a:pt x="36" y="440"/>
                  </a:lnTo>
                  <a:lnTo>
                    <a:pt x="29" y="432"/>
                  </a:lnTo>
                  <a:lnTo>
                    <a:pt x="24" y="424"/>
                  </a:lnTo>
                  <a:lnTo>
                    <a:pt x="19" y="415"/>
                  </a:lnTo>
                  <a:lnTo>
                    <a:pt x="15" y="407"/>
                  </a:lnTo>
                  <a:lnTo>
                    <a:pt x="11" y="399"/>
                  </a:lnTo>
                  <a:lnTo>
                    <a:pt x="7" y="390"/>
                  </a:lnTo>
                  <a:lnTo>
                    <a:pt x="5" y="382"/>
                  </a:lnTo>
                  <a:lnTo>
                    <a:pt x="4" y="374"/>
                  </a:lnTo>
                  <a:lnTo>
                    <a:pt x="1" y="353"/>
                  </a:lnTo>
                  <a:lnTo>
                    <a:pt x="0" y="333"/>
                  </a:lnTo>
                  <a:lnTo>
                    <a:pt x="0" y="314"/>
                  </a:lnTo>
                  <a:lnTo>
                    <a:pt x="2" y="295"/>
                  </a:lnTo>
                  <a:lnTo>
                    <a:pt x="5" y="277"/>
                  </a:lnTo>
                  <a:lnTo>
                    <a:pt x="10" y="258"/>
                  </a:lnTo>
                  <a:lnTo>
                    <a:pt x="14" y="238"/>
                  </a:lnTo>
                  <a:lnTo>
                    <a:pt x="20" y="221"/>
                  </a:lnTo>
                  <a:lnTo>
                    <a:pt x="27" y="203"/>
                  </a:lnTo>
                  <a:lnTo>
                    <a:pt x="34" y="186"/>
                  </a:lnTo>
                  <a:lnTo>
                    <a:pt x="42" y="167"/>
                  </a:lnTo>
                  <a:lnTo>
                    <a:pt x="52" y="150"/>
                  </a:lnTo>
                  <a:lnTo>
                    <a:pt x="59" y="133"/>
                  </a:lnTo>
                  <a:lnTo>
                    <a:pt x="68" y="116"/>
                  </a:lnTo>
                  <a:lnTo>
                    <a:pt x="77" y="100"/>
                  </a:lnTo>
                  <a:lnTo>
                    <a:pt x="85" y="83"/>
                  </a:lnTo>
                  <a:lnTo>
                    <a:pt x="88" y="77"/>
                  </a:lnTo>
                  <a:lnTo>
                    <a:pt x="90" y="72"/>
                  </a:lnTo>
                  <a:lnTo>
                    <a:pt x="92" y="67"/>
                  </a:lnTo>
                  <a:lnTo>
                    <a:pt x="94" y="62"/>
                  </a:lnTo>
                  <a:lnTo>
                    <a:pt x="96" y="56"/>
                  </a:lnTo>
                  <a:lnTo>
                    <a:pt x="98" y="52"/>
                  </a:lnTo>
                  <a:lnTo>
                    <a:pt x="101" y="46"/>
                  </a:lnTo>
                  <a:lnTo>
                    <a:pt x="103" y="42"/>
                  </a:lnTo>
                  <a:lnTo>
                    <a:pt x="104" y="35"/>
                  </a:lnTo>
                  <a:lnTo>
                    <a:pt x="106" y="30"/>
                  </a:lnTo>
                  <a:lnTo>
                    <a:pt x="107" y="25"/>
                  </a:lnTo>
                  <a:lnTo>
                    <a:pt x="109" y="19"/>
                  </a:lnTo>
                  <a:lnTo>
                    <a:pt x="110" y="14"/>
                  </a:lnTo>
                  <a:lnTo>
                    <a:pt x="112" y="10"/>
                  </a:lnTo>
                  <a:lnTo>
                    <a:pt x="115" y="5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15" name="Freeform 27"/>
            <p:cNvSpPr>
              <a:spLocks/>
            </p:cNvSpPr>
            <p:nvPr/>
          </p:nvSpPr>
          <p:spPr bwMode="auto">
            <a:xfrm>
              <a:off x="5420" y="2408"/>
              <a:ext cx="185" cy="444"/>
            </a:xfrm>
            <a:custGeom>
              <a:avLst/>
              <a:gdLst>
                <a:gd name="T0" fmla="*/ 10 w 185"/>
                <a:gd name="T1" fmla="*/ 4 h 444"/>
                <a:gd name="T2" fmla="*/ 21 w 185"/>
                <a:gd name="T3" fmla="*/ 11 h 444"/>
                <a:gd name="T4" fmla="*/ 36 w 185"/>
                <a:gd name="T5" fmla="*/ 21 h 444"/>
                <a:gd name="T6" fmla="*/ 50 w 185"/>
                <a:gd name="T7" fmla="*/ 30 h 444"/>
                <a:gd name="T8" fmla="*/ 65 w 185"/>
                <a:gd name="T9" fmla="*/ 40 h 444"/>
                <a:gd name="T10" fmla="*/ 78 w 185"/>
                <a:gd name="T11" fmla="*/ 50 h 444"/>
                <a:gd name="T12" fmla="*/ 87 w 185"/>
                <a:gd name="T13" fmla="*/ 58 h 444"/>
                <a:gd name="T14" fmla="*/ 96 w 185"/>
                <a:gd name="T15" fmla="*/ 64 h 444"/>
                <a:gd name="T16" fmla="*/ 105 w 185"/>
                <a:gd name="T17" fmla="*/ 72 h 444"/>
                <a:gd name="T18" fmla="*/ 116 w 185"/>
                <a:gd name="T19" fmla="*/ 79 h 444"/>
                <a:gd name="T20" fmla="*/ 127 w 185"/>
                <a:gd name="T21" fmla="*/ 85 h 444"/>
                <a:gd name="T22" fmla="*/ 147 w 185"/>
                <a:gd name="T23" fmla="*/ 104 h 444"/>
                <a:gd name="T24" fmla="*/ 165 w 185"/>
                <a:gd name="T25" fmla="*/ 128 h 444"/>
                <a:gd name="T26" fmla="*/ 176 w 185"/>
                <a:gd name="T27" fmla="*/ 154 h 444"/>
                <a:gd name="T28" fmla="*/ 182 w 185"/>
                <a:gd name="T29" fmla="*/ 184 h 444"/>
                <a:gd name="T30" fmla="*/ 184 w 185"/>
                <a:gd name="T31" fmla="*/ 216 h 444"/>
                <a:gd name="T32" fmla="*/ 184 w 185"/>
                <a:gd name="T33" fmla="*/ 252 h 444"/>
                <a:gd name="T34" fmla="*/ 185 w 185"/>
                <a:gd name="T35" fmla="*/ 291 h 444"/>
                <a:gd name="T36" fmla="*/ 184 w 185"/>
                <a:gd name="T37" fmla="*/ 329 h 444"/>
                <a:gd name="T38" fmla="*/ 177 w 185"/>
                <a:gd name="T39" fmla="*/ 365 h 444"/>
                <a:gd name="T40" fmla="*/ 160 w 185"/>
                <a:gd name="T41" fmla="*/ 394 h 444"/>
                <a:gd name="T42" fmla="*/ 139 w 185"/>
                <a:gd name="T43" fmla="*/ 412 h 444"/>
                <a:gd name="T44" fmla="*/ 125 w 185"/>
                <a:gd name="T45" fmla="*/ 419 h 444"/>
                <a:gd name="T46" fmla="*/ 109 w 185"/>
                <a:gd name="T47" fmla="*/ 424 h 444"/>
                <a:gd name="T48" fmla="*/ 94 w 185"/>
                <a:gd name="T49" fmla="*/ 430 h 444"/>
                <a:gd name="T50" fmla="*/ 79 w 185"/>
                <a:gd name="T51" fmla="*/ 436 h 444"/>
                <a:gd name="T52" fmla="*/ 66 w 185"/>
                <a:gd name="T53" fmla="*/ 444 h 444"/>
                <a:gd name="T54" fmla="*/ 60 w 185"/>
                <a:gd name="T55" fmla="*/ 439 h 444"/>
                <a:gd name="T56" fmla="*/ 69 w 185"/>
                <a:gd name="T57" fmla="*/ 426 h 444"/>
                <a:gd name="T58" fmla="*/ 91 w 185"/>
                <a:gd name="T59" fmla="*/ 416 h 444"/>
                <a:gd name="T60" fmla="*/ 114 w 185"/>
                <a:gd name="T61" fmla="*/ 408 h 444"/>
                <a:gd name="T62" fmla="*/ 135 w 185"/>
                <a:gd name="T63" fmla="*/ 399 h 444"/>
                <a:gd name="T64" fmla="*/ 154 w 185"/>
                <a:gd name="T65" fmla="*/ 383 h 444"/>
                <a:gd name="T66" fmla="*/ 168 w 185"/>
                <a:gd name="T67" fmla="*/ 356 h 444"/>
                <a:gd name="T68" fmla="*/ 173 w 185"/>
                <a:gd name="T69" fmla="*/ 321 h 444"/>
                <a:gd name="T70" fmla="*/ 176 w 185"/>
                <a:gd name="T71" fmla="*/ 284 h 444"/>
                <a:gd name="T72" fmla="*/ 173 w 185"/>
                <a:gd name="T73" fmla="*/ 248 h 444"/>
                <a:gd name="T74" fmla="*/ 170 w 185"/>
                <a:gd name="T75" fmla="*/ 212 h 444"/>
                <a:gd name="T76" fmla="*/ 168 w 185"/>
                <a:gd name="T77" fmla="*/ 178 h 444"/>
                <a:gd name="T78" fmla="*/ 159 w 185"/>
                <a:gd name="T79" fmla="*/ 147 h 444"/>
                <a:gd name="T80" fmla="*/ 143 w 185"/>
                <a:gd name="T81" fmla="*/ 124 h 444"/>
                <a:gd name="T82" fmla="*/ 122 w 185"/>
                <a:gd name="T83" fmla="*/ 102 h 444"/>
                <a:gd name="T84" fmla="*/ 101 w 185"/>
                <a:gd name="T85" fmla="*/ 84 h 444"/>
                <a:gd name="T86" fmla="*/ 79 w 185"/>
                <a:gd name="T87" fmla="*/ 68 h 444"/>
                <a:gd name="T88" fmla="*/ 63 w 185"/>
                <a:gd name="T89" fmla="*/ 56 h 444"/>
                <a:gd name="T90" fmla="*/ 48 w 185"/>
                <a:gd name="T91" fmla="*/ 47 h 444"/>
                <a:gd name="T92" fmla="*/ 33 w 185"/>
                <a:gd name="T93" fmla="*/ 39 h 444"/>
                <a:gd name="T94" fmla="*/ 18 w 185"/>
                <a:gd name="T95" fmla="*/ 30 h 444"/>
                <a:gd name="T96" fmla="*/ 7 w 185"/>
                <a:gd name="T97" fmla="*/ 21 h 444"/>
                <a:gd name="T98" fmla="*/ 0 w 185"/>
                <a:gd name="T99" fmla="*/ 9 h 444"/>
                <a:gd name="T100" fmla="*/ 3 w 185"/>
                <a:gd name="T101" fmla="*/ 0 h 4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5"/>
                <a:gd name="T154" fmla="*/ 0 h 444"/>
                <a:gd name="T155" fmla="*/ 185 w 185"/>
                <a:gd name="T156" fmla="*/ 444 h 4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5" h="444">
                  <a:moveTo>
                    <a:pt x="3" y="0"/>
                  </a:moveTo>
                  <a:lnTo>
                    <a:pt x="5" y="1"/>
                  </a:lnTo>
                  <a:lnTo>
                    <a:pt x="10" y="4"/>
                  </a:lnTo>
                  <a:lnTo>
                    <a:pt x="13" y="6"/>
                  </a:lnTo>
                  <a:lnTo>
                    <a:pt x="17" y="9"/>
                  </a:lnTo>
                  <a:lnTo>
                    <a:pt x="21" y="11"/>
                  </a:lnTo>
                  <a:lnTo>
                    <a:pt x="25" y="14"/>
                  </a:lnTo>
                  <a:lnTo>
                    <a:pt x="30" y="18"/>
                  </a:lnTo>
                  <a:lnTo>
                    <a:pt x="36" y="21"/>
                  </a:lnTo>
                  <a:lnTo>
                    <a:pt x="40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5" y="34"/>
                  </a:lnTo>
                  <a:lnTo>
                    <a:pt x="60" y="37"/>
                  </a:lnTo>
                  <a:lnTo>
                    <a:pt x="65" y="40"/>
                  </a:lnTo>
                  <a:lnTo>
                    <a:pt x="70" y="44"/>
                  </a:lnTo>
                  <a:lnTo>
                    <a:pt x="75" y="48"/>
                  </a:lnTo>
                  <a:lnTo>
                    <a:pt x="78" y="50"/>
                  </a:lnTo>
                  <a:lnTo>
                    <a:pt x="81" y="52"/>
                  </a:lnTo>
                  <a:lnTo>
                    <a:pt x="83" y="55"/>
                  </a:lnTo>
                  <a:lnTo>
                    <a:pt x="87" y="58"/>
                  </a:lnTo>
                  <a:lnTo>
                    <a:pt x="90" y="60"/>
                  </a:lnTo>
                  <a:lnTo>
                    <a:pt x="93" y="63"/>
                  </a:lnTo>
                  <a:lnTo>
                    <a:pt x="96" y="64"/>
                  </a:lnTo>
                  <a:lnTo>
                    <a:pt x="100" y="67"/>
                  </a:lnTo>
                  <a:lnTo>
                    <a:pt x="102" y="69"/>
                  </a:lnTo>
                  <a:lnTo>
                    <a:pt x="105" y="72"/>
                  </a:lnTo>
                  <a:lnTo>
                    <a:pt x="108" y="73"/>
                  </a:lnTo>
                  <a:lnTo>
                    <a:pt x="113" y="76"/>
                  </a:lnTo>
                  <a:lnTo>
                    <a:pt x="116" y="79"/>
                  </a:lnTo>
                  <a:lnTo>
                    <a:pt x="119" y="81"/>
                  </a:lnTo>
                  <a:lnTo>
                    <a:pt x="122" y="83"/>
                  </a:lnTo>
                  <a:lnTo>
                    <a:pt x="127" y="85"/>
                  </a:lnTo>
                  <a:lnTo>
                    <a:pt x="133" y="91"/>
                  </a:lnTo>
                  <a:lnTo>
                    <a:pt x="142" y="97"/>
                  </a:lnTo>
                  <a:lnTo>
                    <a:pt x="147" y="104"/>
                  </a:lnTo>
                  <a:lnTo>
                    <a:pt x="154" y="112"/>
                  </a:lnTo>
                  <a:lnTo>
                    <a:pt x="159" y="118"/>
                  </a:lnTo>
                  <a:lnTo>
                    <a:pt x="165" y="128"/>
                  </a:lnTo>
                  <a:lnTo>
                    <a:pt x="169" y="137"/>
                  </a:lnTo>
                  <a:lnTo>
                    <a:pt x="173" y="146"/>
                  </a:lnTo>
                  <a:lnTo>
                    <a:pt x="176" y="154"/>
                  </a:lnTo>
                  <a:lnTo>
                    <a:pt x="179" y="164"/>
                  </a:lnTo>
                  <a:lnTo>
                    <a:pt x="181" y="174"/>
                  </a:lnTo>
                  <a:lnTo>
                    <a:pt x="182" y="184"/>
                  </a:lnTo>
                  <a:lnTo>
                    <a:pt x="183" y="195"/>
                  </a:lnTo>
                  <a:lnTo>
                    <a:pt x="184" y="205"/>
                  </a:lnTo>
                  <a:lnTo>
                    <a:pt x="184" y="216"/>
                  </a:lnTo>
                  <a:lnTo>
                    <a:pt x="184" y="226"/>
                  </a:lnTo>
                  <a:lnTo>
                    <a:pt x="184" y="238"/>
                  </a:lnTo>
                  <a:lnTo>
                    <a:pt x="184" y="252"/>
                  </a:lnTo>
                  <a:lnTo>
                    <a:pt x="184" y="263"/>
                  </a:lnTo>
                  <a:lnTo>
                    <a:pt x="185" y="278"/>
                  </a:lnTo>
                  <a:lnTo>
                    <a:pt x="185" y="291"/>
                  </a:lnTo>
                  <a:lnTo>
                    <a:pt x="185" y="303"/>
                  </a:lnTo>
                  <a:lnTo>
                    <a:pt x="185" y="316"/>
                  </a:lnTo>
                  <a:lnTo>
                    <a:pt x="184" y="329"/>
                  </a:lnTo>
                  <a:lnTo>
                    <a:pt x="183" y="341"/>
                  </a:lnTo>
                  <a:lnTo>
                    <a:pt x="180" y="353"/>
                  </a:lnTo>
                  <a:lnTo>
                    <a:pt x="177" y="365"/>
                  </a:lnTo>
                  <a:lnTo>
                    <a:pt x="173" y="375"/>
                  </a:lnTo>
                  <a:lnTo>
                    <a:pt x="167" y="385"/>
                  </a:lnTo>
                  <a:lnTo>
                    <a:pt x="160" y="394"/>
                  </a:lnTo>
                  <a:lnTo>
                    <a:pt x="153" y="402"/>
                  </a:lnTo>
                  <a:lnTo>
                    <a:pt x="143" y="410"/>
                  </a:lnTo>
                  <a:lnTo>
                    <a:pt x="139" y="412"/>
                  </a:lnTo>
                  <a:lnTo>
                    <a:pt x="133" y="415"/>
                  </a:lnTo>
                  <a:lnTo>
                    <a:pt x="129" y="416"/>
                  </a:lnTo>
                  <a:lnTo>
                    <a:pt x="125" y="419"/>
                  </a:lnTo>
                  <a:lnTo>
                    <a:pt x="119" y="422"/>
                  </a:lnTo>
                  <a:lnTo>
                    <a:pt x="115" y="423"/>
                  </a:lnTo>
                  <a:lnTo>
                    <a:pt x="109" y="424"/>
                  </a:lnTo>
                  <a:lnTo>
                    <a:pt x="105" y="427"/>
                  </a:lnTo>
                  <a:lnTo>
                    <a:pt x="100" y="428"/>
                  </a:lnTo>
                  <a:lnTo>
                    <a:pt x="94" y="430"/>
                  </a:lnTo>
                  <a:lnTo>
                    <a:pt x="90" y="431"/>
                  </a:lnTo>
                  <a:lnTo>
                    <a:pt x="85" y="434"/>
                  </a:lnTo>
                  <a:lnTo>
                    <a:pt x="79" y="436"/>
                  </a:lnTo>
                  <a:lnTo>
                    <a:pt x="75" y="437"/>
                  </a:lnTo>
                  <a:lnTo>
                    <a:pt x="70" y="440"/>
                  </a:lnTo>
                  <a:lnTo>
                    <a:pt x="66" y="444"/>
                  </a:lnTo>
                  <a:lnTo>
                    <a:pt x="64" y="443"/>
                  </a:lnTo>
                  <a:lnTo>
                    <a:pt x="62" y="440"/>
                  </a:lnTo>
                  <a:lnTo>
                    <a:pt x="60" y="439"/>
                  </a:lnTo>
                  <a:lnTo>
                    <a:pt x="56" y="437"/>
                  </a:lnTo>
                  <a:lnTo>
                    <a:pt x="63" y="431"/>
                  </a:lnTo>
                  <a:lnTo>
                    <a:pt x="69" y="426"/>
                  </a:lnTo>
                  <a:lnTo>
                    <a:pt x="76" y="422"/>
                  </a:lnTo>
                  <a:lnTo>
                    <a:pt x="83" y="419"/>
                  </a:lnTo>
                  <a:lnTo>
                    <a:pt x="91" y="416"/>
                  </a:lnTo>
                  <a:lnTo>
                    <a:pt x="99" y="414"/>
                  </a:lnTo>
                  <a:lnTo>
                    <a:pt x="106" y="411"/>
                  </a:lnTo>
                  <a:lnTo>
                    <a:pt x="114" y="408"/>
                  </a:lnTo>
                  <a:lnTo>
                    <a:pt x="121" y="406"/>
                  </a:lnTo>
                  <a:lnTo>
                    <a:pt x="128" y="403"/>
                  </a:lnTo>
                  <a:lnTo>
                    <a:pt x="135" y="399"/>
                  </a:lnTo>
                  <a:lnTo>
                    <a:pt x="142" y="395"/>
                  </a:lnTo>
                  <a:lnTo>
                    <a:pt x="148" y="389"/>
                  </a:lnTo>
                  <a:lnTo>
                    <a:pt x="154" y="383"/>
                  </a:lnTo>
                  <a:lnTo>
                    <a:pt x="159" y="375"/>
                  </a:lnTo>
                  <a:lnTo>
                    <a:pt x="165" y="368"/>
                  </a:lnTo>
                  <a:lnTo>
                    <a:pt x="168" y="356"/>
                  </a:lnTo>
                  <a:lnTo>
                    <a:pt x="170" y="345"/>
                  </a:lnTo>
                  <a:lnTo>
                    <a:pt x="172" y="332"/>
                  </a:lnTo>
                  <a:lnTo>
                    <a:pt x="173" y="321"/>
                  </a:lnTo>
                  <a:lnTo>
                    <a:pt x="174" y="308"/>
                  </a:lnTo>
                  <a:lnTo>
                    <a:pt x="176" y="296"/>
                  </a:lnTo>
                  <a:lnTo>
                    <a:pt x="176" y="284"/>
                  </a:lnTo>
                  <a:lnTo>
                    <a:pt x="176" y="273"/>
                  </a:lnTo>
                  <a:lnTo>
                    <a:pt x="174" y="261"/>
                  </a:lnTo>
                  <a:lnTo>
                    <a:pt x="173" y="248"/>
                  </a:lnTo>
                  <a:lnTo>
                    <a:pt x="172" y="236"/>
                  </a:lnTo>
                  <a:lnTo>
                    <a:pt x="171" y="224"/>
                  </a:lnTo>
                  <a:lnTo>
                    <a:pt x="170" y="212"/>
                  </a:lnTo>
                  <a:lnTo>
                    <a:pt x="170" y="200"/>
                  </a:lnTo>
                  <a:lnTo>
                    <a:pt x="169" y="188"/>
                  </a:lnTo>
                  <a:lnTo>
                    <a:pt x="168" y="178"/>
                  </a:lnTo>
                  <a:lnTo>
                    <a:pt x="166" y="167"/>
                  </a:lnTo>
                  <a:lnTo>
                    <a:pt x="164" y="157"/>
                  </a:lnTo>
                  <a:lnTo>
                    <a:pt x="159" y="147"/>
                  </a:lnTo>
                  <a:lnTo>
                    <a:pt x="155" y="138"/>
                  </a:lnTo>
                  <a:lnTo>
                    <a:pt x="150" y="130"/>
                  </a:lnTo>
                  <a:lnTo>
                    <a:pt x="143" y="124"/>
                  </a:lnTo>
                  <a:lnTo>
                    <a:pt x="137" y="116"/>
                  </a:lnTo>
                  <a:lnTo>
                    <a:pt x="130" y="109"/>
                  </a:lnTo>
                  <a:lnTo>
                    <a:pt x="122" y="102"/>
                  </a:lnTo>
                  <a:lnTo>
                    <a:pt x="116" y="96"/>
                  </a:lnTo>
                  <a:lnTo>
                    <a:pt x="108" y="89"/>
                  </a:lnTo>
                  <a:lnTo>
                    <a:pt x="101" y="84"/>
                  </a:lnTo>
                  <a:lnTo>
                    <a:pt x="93" y="79"/>
                  </a:lnTo>
                  <a:lnTo>
                    <a:pt x="87" y="73"/>
                  </a:lnTo>
                  <a:lnTo>
                    <a:pt x="79" y="68"/>
                  </a:lnTo>
                  <a:lnTo>
                    <a:pt x="74" y="64"/>
                  </a:lnTo>
                  <a:lnTo>
                    <a:pt x="68" y="59"/>
                  </a:lnTo>
                  <a:lnTo>
                    <a:pt x="63" y="56"/>
                  </a:lnTo>
                  <a:lnTo>
                    <a:pt x="57" y="52"/>
                  </a:lnTo>
                  <a:lnTo>
                    <a:pt x="53" y="50"/>
                  </a:lnTo>
                  <a:lnTo>
                    <a:pt x="48" y="47"/>
                  </a:lnTo>
                  <a:lnTo>
                    <a:pt x="42" y="44"/>
                  </a:lnTo>
                  <a:lnTo>
                    <a:pt x="37" y="42"/>
                  </a:lnTo>
                  <a:lnTo>
                    <a:pt x="33" y="39"/>
                  </a:lnTo>
                  <a:lnTo>
                    <a:pt x="27" y="37"/>
                  </a:lnTo>
                  <a:lnTo>
                    <a:pt x="23" y="33"/>
                  </a:lnTo>
                  <a:lnTo>
                    <a:pt x="18" y="30"/>
                  </a:lnTo>
                  <a:lnTo>
                    <a:pt x="14" y="27"/>
                  </a:lnTo>
                  <a:lnTo>
                    <a:pt x="10" y="23"/>
                  </a:lnTo>
                  <a:lnTo>
                    <a:pt x="7" y="21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6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16" name="Freeform 28"/>
            <p:cNvSpPr>
              <a:spLocks/>
            </p:cNvSpPr>
            <p:nvPr/>
          </p:nvSpPr>
          <p:spPr bwMode="auto">
            <a:xfrm>
              <a:off x="4808" y="2227"/>
              <a:ext cx="188" cy="68"/>
            </a:xfrm>
            <a:custGeom>
              <a:avLst/>
              <a:gdLst>
                <a:gd name="T0" fmla="*/ 127 w 188"/>
                <a:gd name="T1" fmla="*/ 1 h 68"/>
                <a:gd name="T2" fmla="*/ 135 w 188"/>
                <a:gd name="T3" fmla="*/ 0 h 68"/>
                <a:gd name="T4" fmla="*/ 144 w 188"/>
                <a:gd name="T5" fmla="*/ 1 h 68"/>
                <a:gd name="T6" fmla="*/ 153 w 188"/>
                <a:gd name="T7" fmla="*/ 3 h 68"/>
                <a:gd name="T8" fmla="*/ 161 w 188"/>
                <a:gd name="T9" fmla="*/ 5 h 68"/>
                <a:gd name="T10" fmla="*/ 170 w 188"/>
                <a:gd name="T11" fmla="*/ 9 h 68"/>
                <a:gd name="T12" fmla="*/ 178 w 188"/>
                <a:gd name="T13" fmla="*/ 13 h 68"/>
                <a:gd name="T14" fmla="*/ 185 w 188"/>
                <a:gd name="T15" fmla="*/ 17 h 68"/>
                <a:gd name="T16" fmla="*/ 188 w 188"/>
                <a:gd name="T17" fmla="*/ 22 h 68"/>
                <a:gd name="T18" fmla="*/ 187 w 188"/>
                <a:gd name="T19" fmla="*/ 28 h 68"/>
                <a:gd name="T20" fmla="*/ 183 w 188"/>
                <a:gd name="T21" fmla="*/ 29 h 68"/>
                <a:gd name="T22" fmla="*/ 172 w 188"/>
                <a:gd name="T23" fmla="*/ 24 h 68"/>
                <a:gd name="T24" fmla="*/ 160 w 188"/>
                <a:gd name="T25" fmla="*/ 18 h 68"/>
                <a:gd name="T26" fmla="*/ 148 w 188"/>
                <a:gd name="T27" fmla="*/ 14 h 68"/>
                <a:gd name="T28" fmla="*/ 135 w 188"/>
                <a:gd name="T29" fmla="*/ 13 h 68"/>
                <a:gd name="T30" fmla="*/ 122 w 188"/>
                <a:gd name="T31" fmla="*/ 14 h 68"/>
                <a:gd name="T32" fmla="*/ 109 w 188"/>
                <a:gd name="T33" fmla="*/ 20 h 68"/>
                <a:gd name="T34" fmla="*/ 97 w 188"/>
                <a:gd name="T35" fmla="*/ 28 h 68"/>
                <a:gd name="T36" fmla="*/ 89 w 188"/>
                <a:gd name="T37" fmla="*/ 38 h 68"/>
                <a:gd name="T38" fmla="*/ 80 w 188"/>
                <a:gd name="T39" fmla="*/ 46 h 68"/>
                <a:gd name="T40" fmla="*/ 69 w 188"/>
                <a:gd name="T41" fmla="*/ 51 h 68"/>
                <a:gd name="T42" fmla="*/ 59 w 188"/>
                <a:gd name="T43" fmla="*/ 58 h 68"/>
                <a:gd name="T44" fmla="*/ 48 w 188"/>
                <a:gd name="T45" fmla="*/ 62 h 68"/>
                <a:gd name="T46" fmla="*/ 37 w 188"/>
                <a:gd name="T47" fmla="*/ 65 h 68"/>
                <a:gd name="T48" fmla="*/ 25 w 188"/>
                <a:gd name="T49" fmla="*/ 67 h 68"/>
                <a:gd name="T50" fmla="*/ 14 w 188"/>
                <a:gd name="T51" fmla="*/ 68 h 68"/>
                <a:gd name="T52" fmla="*/ 7 w 188"/>
                <a:gd name="T53" fmla="*/ 66 h 68"/>
                <a:gd name="T54" fmla="*/ 1 w 188"/>
                <a:gd name="T55" fmla="*/ 62 h 68"/>
                <a:gd name="T56" fmla="*/ 5 w 188"/>
                <a:gd name="T57" fmla="*/ 58 h 68"/>
                <a:gd name="T58" fmla="*/ 18 w 188"/>
                <a:gd name="T59" fmla="*/ 55 h 68"/>
                <a:gd name="T60" fmla="*/ 30 w 188"/>
                <a:gd name="T61" fmla="*/ 53 h 68"/>
                <a:gd name="T62" fmla="*/ 42 w 188"/>
                <a:gd name="T63" fmla="*/ 50 h 68"/>
                <a:gd name="T64" fmla="*/ 53 w 188"/>
                <a:gd name="T65" fmla="*/ 45 h 68"/>
                <a:gd name="T66" fmla="*/ 64 w 188"/>
                <a:gd name="T67" fmla="*/ 39 h 68"/>
                <a:gd name="T68" fmla="*/ 75 w 188"/>
                <a:gd name="T69" fmla="*/ 33 h 68"/>
                <a:gd name="T70" fmla="*/ 84 w 188"/>
                <a:gd name="T71" fmla="*/ 22 h 68"/>
                <a:gd name="T72" fmla="*/ 94 w 188"/>
                <a:gd name="T73" fmla="*/ 13 h 68"/>
                <a:gd name="T74" fmla="*/ 103 w 188"/>
                <a:gd name="T75" fmla="*/ 8 h 68"/>
                <a:gd name="T76" fmla="*/ 110 w 188"/>
                <a:gd name="T77" fmla="*/ 4 h 68"/>
                <a:gd name="T78" fmla="*/ 119 w 188"/>
                <a:gd name="T79" fmla="*/ 3 h 68"/>
                <a:gd name="T80" fmla="*/ 123 w 188"/>
                <a:gd name="T81" fmla="*/ 3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8"/>
                <a:gd name="T124" fmla="*/ 0 h 68"/>
                <a:gd name="T125" fmla="*/ 188 w 188"/>
                <a:gd name="T126" fmla="*/ 68 h 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8" h="68">
                  <a:moveTo>
                    <a:pt x="123" y="3"/>
                  </a:moveTo>
                  <a:lnTo>
                    <a:pt x="127" y="1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40" y="1"/>
                  </a:lnTo>
                  <a:lnTo>
                    <a:pt x="144" y="1"/>
                  </a:lnTo>
                  <a:lnTo>
                    <a:pt x="148" y="3"/>
                  </a:lnTo>
                  <a:lnTo>
                    <a:pt x="153" y="3"/>
                  </a:lnTo>
                  <a:lnTo>
                    <a:pt x="157" y="5"/>
                  </a:lnTo>
                  <a:lnTo>
                    <a:pt x="161" y="5"/>
                  </a:lnTo>
                  <a:lnTo>
                    <a:pt x="166" y="8"/>
                  </a:lnTo>
                  <a:lnTo>
                    <a:pt x="170" y="9"/>
                  </a:lnTo>
                  <a:lnTo>
                    <a:pt x="174" y="10"/>
                  </a:lnTo>
                  <a:lnTo>
                    <a:pt x="178" y="13"/>
                  </a:lnTo>
                  <a:lnTo>
                    <a:pt x="182" y="14"/>
                  </a:lnTo>
                  <a:lnTo>
                    <a:pt x="185" y="17"/>
                  </a:lnTo>
                  <a:lnTo>
                    <a:pt x="188" y="20"/>
                  </a:lnTo>
                  <a:lnTo>
                    <a:pt x="188" y="22"/>
                  </a:lnTo>
                  <a:lnTo>
                    <a:pt x="188" y="25"/>
                  </a:lnTo>
                  <a:lnTo>
                    <a:pt x="187" y="28"/>
                  </a:lnTo>
                  <a:lnTo>
                    <a:pt x="188" y="32"/>
                  </a:lnTo>
                  <a:lnTo>
                    <a:pt x="183" y="29"/>
                  </a:lnTo>
                  <a:lnTo>
                    <a:pt x="178" y="26"/>
                  </a:lnTo>
                  <a:lnTo>
                    <a:pt x="172" y="24"/>
                  </a:lnTo>
                  <a:lnTo>
                    <a:pt x="167" y="21"/>
                  </a:lnTo>
                  <a:lnTo>
                    <a:pt x="160" y="18"/>
                  </a:lnTo>
                  <a:lnTo>
                    <a:pt x="154" y="17"/>
                  </a:lnTo>
                  <a:lnTo>
                    <a:pt x="148" y="14"/>
                  </a:lnTo>
                  <a:lnTo>
                    <a:pt x="142" y="14"/>
                  </a:lnTo>
                  <a:lnTo>
                    <a:pt x="135" y="13"/>
                  </a:lnTo>
                  <a:lnTo>
                    <a:pt x="129" y="14"/>
                  </a:lnTo>
                  <a:lnTo>
                    <a:pt x="122" y="14"/>
                  </a:lnTo>
                  <a:lnTo>
                    <a:pt x="116" y="17"/>
                  </a:lnTo>
                  <a:lnTo>
                    <a:pt x="109" y="20"/>
                  </a:lnTo>
                  <a:lnTo>
                    <a:pt x="104" y="22"/>
                  </a:lnTo>
                  <a:lnTo>
                    <a:pt x="97" y="28"/>
                  </a:lnTo>
                  <a:lnTo>
                    <a:pt x="93" y="34"/>
                  </a:lnTo>
                  <a:lnTo>
                    <a:pt x="89" y="38"/>
                  </a:lnTo>
                  <a:lnTo>
                    <a:pt x="84" y="42"/>
                  </a:lnTo>
                  <a:lnTo>
                    <a:pt x="80" y="46"/>
                  </a:lnTo>
                  <a:lnTo>
                    <a:pt x="75" y="50"/>
                  </a:lnTo>
                  <a:lnTo>
                    <a:pt x="69" y="51"/>
                  </a:lnTo>
                  <a:lnTo>
                    <a:pt x="65" y="55"/>
                  </a:lnTo>
                  <a:lnTo>
                    <a:pt x="59" y="58"/>
                  </a:lnTo>
                  <a:lnTo>
                    <a:pt x="54" y="61"/>
                  </a:lnTo>
                  <a:lnTo>
                    <a:pt x="48" y="62"/>
                  </a:lnTo>
                  <a:lnTo>
                    <a:pt x="42" y="63"/>
                  </a:lnTo>
                  <a:lnTo>
                    <a:pt x="37" y="65"/>
                  </a:lnTo>
                  <a:lnTo>
                    <a:pt x="31" y="67"/>
                  </a:lnTo>
                  <a:lnTo>
                    <a:pt x="25" y="67"/>
                  </a:lnTo>
                  <a:lnTo>
                    <a:pt x="19" y="68"/>
                  </a:lnTo>
                  <a:lnTo>
                    <a:pt x="14" y="68"/>
                  </a:lnTo>
                  <a:lnTo>
                    <a:pt x="9" y="68"/>
                  </a:lnTo>
                  <a:lnTo>
                    <a:pt x="7" y="66"/>
                  </a:lnTo>
                  <a:lnTo>
                    <a:pt x="4" y="65"/>
                  </a:lnTo>
                  <a:lnTo>
                    <a:pt x="1" y="62"/>
                  </a:lnTo>
                  <a:lnTo>
                    <a:pt x="0" y="59"/>
                  </a:lnTo>
                  <a:lnTo>
                    <a:pt x="5" y="58"/>
                  </a:lnTo>
                  <a:lnTo>
                    <a:pt x="12" y="57"/>
                  </a:lnTo>
                  <a:lnTo>
                    <a:pt x="18" y="55"/>
                  </a:lnTo>
                  <a:lnTo>
                    <a:pt x="25" y="54"/>
                  </a:lnTo>
                  <a:lnTo>
                    <a:pt x="30" y="53"/>
                  </a:lnTo>
                  <a:lnTo>
                    <a:pt x="36" y="51"/>
                  </a:lnTo>
                  <a:lnTo>
                    <a:pt x="42" y="50"/>
                  </a:lnTo>
                  <a:lnTo>
                    <a:pt x="48" y="47"/>
                  </a:lnTo>
                  <a:lnTo>
                    <a:pt x="53" y="45"/>
                  </a:lnTo>
                  <a:lnTo>
                    <a:pt x="58" y="42"/>
                  </a:lnTo>
                  <a:lnTo>
                    <a:pt x="64" y="39"/>
                  </a:lnTo>
                  <a:lnTo>
                    <a:pt x="69" y="37"/>
                  </a:lnTo>
                  <a:lnTo>
                    <a:pt x="75" y="33"/>
                  </a:lnTo>
                  <a:lnTo>
                    <a:pt x="80" y="28"/>
                  </a:lnTo>
                  <a:lnTo>
                    <a:pt x="84" y="22"/>
                  </a:lnTo>
                  <a:lnTo>
                    <a:pt x="90" y="18"/>
                  </a:lnTo>
                  <a:lnTo>
                    <a:pt x="94" y="13"/>
                  </a:lnTo>
                  <a:lnTo>
                    <a:pt x="98" y="10"/>
                  </a:lnTo>
                  <a:lnTo>
                    <a:pt x="103" y="8"/>
                  </a:lnTo>
                  <a:lnTo>
                    <a:pt x="107" y="5"/>
                  </a:lnTo>
                  <a:lnTo>
                    <a:pt x="110" y="4"/>
                  </a:lnTo>
                  <a:lnTo>
                    <a:pt x="115" y="3"/>
                  </a:lnTo>
                  <a:lnTo>
                    <a:pt x="119" y="3"/>
                  </a:lnTo>
                  <a:lnTo>
                    <a:pt x="12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17" name="Freeform 29"/>
            <p:cNvSpPr>
              <a:spLocks/>
            </p:cNvSpPr>
            <p:nvPr/>
          </p:nvSpPr>
          <p:spPr bwMode="auto">
            <a:xfrm>
              <a:off x="5151" y="2326"/>
              <a:ext cx="105" cy="54"/>
            </a:xfrm>
            <a:custGeom>
              <a:avLst/>
              <a:gdLst>
                <a:gd name="T0" fmla="*/ 0 w 105"/>
                <a:gd name="T1" fmla="*/ 0 h 54"/>
                <a:gd name="T2" fmla="*/ 6 w 105"/>
                <a:gd name="T3" fmla="*/ 2 h 54"/>
                <a:gd name="T4" fmla="*/ 12 w 105"/>
                <a:gd name="T5" fmla="*/ 6 h 54"/>
                <a:gd name="T6" fmla="*/ 19 w 105"/>
                <a:gd name="T7" fmla="*/ 9 h 54"/>
                <a:gd name="T8" fmla="*/ 25 w 105"/>
                <a:gd name="T9" fmla="*/ 13 h 54"/>
                <a:gd name="T10" fmla="*/ 32 w 105"/>
                <a:gd name="T11" fmla="*/ 16 h 54"/>
                <a:gd name="T12" fmla="*/ 38 w 105"/>
                <a:gd name="T13" fmla="*/ 20 h 54"/>
                <a:gd name="T14" fmla="*/ 46 w 105"/>
                <a:gd name="T15" fmla="*/ 21 h 54"/>
                <a:gd name="T16" fmla="*/ 52 w 105"/>
                <a:gd name="T17" fmla="*/ 25 h 54"/>
                <a:gd name="T18" fmla="*/ 59 w 105"/>
                <a:gd name="T19" fmla="*/ 26 h 54"/>
                <a:gd name="T20" fmla="*/ 66 w 105"/>
                <a:gd name="T21" fmla="*/ 30 h 54"/>
                <a:gd name="T22" fmla="*/ 73 w 105"/>
                <a:gd name="T23" fmla="*/ 31 h 54"/>
                <a:gd name="T24" fmla="*/ 79 w 105"/>
                <a:gd name="T25" fmla="*/ 35 h 54"/>
                <a:gd name="T26" fmla="*/ 86 w 105"/>
                <a:gd name="T27" fmla="*/ 38 h 54"/>
                <a:gd name="T28" fmla="*/ 92 w 105"/>
                <a:gd name="T29" fmla="*/ 41 h 54"/>
                <a:gd name="T30" fmla="*/ 99 w 105"/>
                <a:gd name="T31" fmla="*/ 43 h 54"/>
                <a:gd name="T32" fmla="*/ 105 w 105"/>
                <a:gd name="T33" fmla="*/ 46 h 54"/>
                <a:gd name="T34" fmla="*/ 100 w 105"/>
                <a:gd name="T35" fmla="*/ 54 h 54"/>
                <a:gd name="T36" fmla="*/ 94 w 105"/>
                <a:gd name="T37" fmla="*/ 51 h 54"/>
                <a:gd name="T38" fmla="*/ 88 w 105"/>
                <a:gd name="T39" fmla="*/ 49 h 54"/>
                <a:gd name="T40" fmla="*/ 82 w 105"/>
                <a:gd name="T41" fmla="*/ 46 h 54"/>
                <a:gd name="T42" fmla="*/ 76 w 105"/>
                <a:gd name="T43" fmla="*/ 45 h 54"/>
                <a:gd name="T44" fmla="*/ 69 w 105"/>
                <a:gd name="T45" fmla="*/ 42 h 54"/>
                <a:gd name="T46" fmla="*/ 62 w 105"/>
                <a:gd name="T47" fmla="*/ 39 h 54"/>
                <a:gd name="T48" fmla="*/ 56 w 105"/>
                <a:gd name="T49" fmla="*/ 38 h 54"/>
                <a:gd name="T50" fmla="*/ 50 w 105"/>
                <a:gd name="T51" fmla="*/ 35 h 54"/>
                <a:gd name="T52" fmla="*/ 43 w 105"/>
                <a:gd name="T53" fmla="*/ 33 h 54"/>
                <a:gd name="T54" fmla="*/ 36 w 105"/>
                <a:gd name="T55" fmla="*/ 30 h 54"/>
                <a:gd name="T56" fmla="*/ 30 w 105"/>
                <a:gd name="T57" fmla="*/ 28 h 54"/>
                <a:gd name="T58" fmla="*/ 23 w 105"/>
                <a:gd name="T59" fmla="*/ 25 h 54"/>
                <a:gd name="T60" fmla="*/ 18 w 105"/>
                <a:gd name="T61" fmla="*/ 22 h 54"/>
                <a:gd name="T62" fmla="*/ 11 w 105"/>
                <a:gd name="T63" fmla="*/ 20 h 54"/>
                <a:gd name="T64" fmla="*/ 6 w 105"/>
                <a:gd name="T65" fmla="*/ 16 h 54"/>
                <a:gd name="T66" fmla="*/ 0 w 105"/>
                <a:gd name="T67" fmla="*/ 13 h 54"/>
                <a:gd name="T68" fmla="*/ 0 w 105"/>
                <a:gd name="T69" fmla="*/ 0 h 54"/>
                <a:gd name="T70" fmla="*/ 0 w 105"/>
                <a:gd name="T71" fmla="*/ 0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5"/>
                <a:gd name="T109" fmla="*/ 0 h 54"/>
                <a:gd name="T110" fmla="*/ 105 w 105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5" h="54">
                  <a:moveTo>
                    <a:pt x="0" y="0"/>
                  </a:moveTo>
                  <a:lnTo>
                    <a:pt x="6" y="2"/>
                  </a:lnTo>
                  <a:lnTo>
                    <a:pt x="12" y="6"/>
                  </a:lnTo>
                  <a:lnTo>
                    <a:pt x="19" y="9"/>
                  </a:lnTo>
                  <a:lnTo>
                    <a:pt x="25" y="13"/>
                  </a:lnTo>
                  <a:lnTo>
                    <a:pt x="32" y="16"/>
                  </a:lnTo>
                  <a:lnTo>
                    <a:pt x="38" y="20"/>
                  </a:lnTo>
                  <a:lnTo>
                    <a:pt x="46" y="21"/>
                  </a:lnTo>
                  <a:lnTo>
                    <a:pt x="52" y="25"/>
                  </a:lnTo>
                  <a:lnTo>
                    <a:pt x="59" y="26"/>
                  </a:lnTo>
                  <a:lnTo>
                    <a:pt x="66" y="30"/>
                  </a:lnTo>
                  <a:lnTo>
                    <a:pt x="73" y="31"/>
                  </a:lnTo>
                  <a:lnTo>
                    <a:pt x="79" y="35"/>
                  </a:lnTo>
                  <a:lnTo>
                    <a:pt x="86" y="38"/>
                  </a:lnTo>
                  <a:lnTo>
                    <a:pt x="92" y="41"/>
                  </a:lnTo>
                  <a:lnTo>
                    <a:pt x="99" y="43"/>
                  </a:lnTo>
                  <a:lnTo>
                    <a:pt x="105" y="46"/>
                  </a:lnTo>
                  <a:lnTo>
                    <a:pt x="100" y="54"/>
                  </a:lnTo>
                  <a:lnTo>
                    <a:pt x="94" y="51"/>
                  </a:lnTo>
                  <a:lnTo>
                    <a:pt x="88" y="49"/>
                  </a:lnTo>
                  <a:lnTo>
                    <a:pt x="82" y="46"/>
                  </a:lnTo>
                  <a:lnTo>
                    <a:pt x="76" y="45"/>
                  </a:lnTo>
                  <a:lnTo>
                    <a:pt x="69" y="42"/>
                  </a:lnTo>
                  <a:lnTo>
                    <a:pt x="62" y="39"/>
                  </a:lnTo>
                  <a:lnTo>
                    <a:pt x="56" y="38"/>
                  </a:lnTo>
                  <a:lnTo>
                    <a:pt x="50" y="35"/>
                  </a:lnTo>
                  <a:lnTo>
                    <a:pt x="43" y="33"/>
                  </a:lnTo>
                  <a:lnTo>
                    <a:pt x="36" y="30"/>
                  </a:lnTo>
                  <a:lnTo>
                    <a:pt x="30" y="28"/>
                  </a:lnTo>
                  <a:lnTo>
                    <a:pt x="23" y="25"/>
                  </a:lnTo>
                  <a:lnTo>
                    <a:pt x="18" y="22"/>
                  </a:lnTo>
                  <a:lnTo>
                    <a:pt x="11" y="20"/>
                  </a:lnTo>
                  <a:lnTo>
                    <a:pt x="6" y="16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18" name="Freeform 30"/>
            <p:cNvSpPr>
              <a:spLocks/>
            </p:cNvSpPr>
            <p:nvPr/>
          </p:nvSpPr>
          <p:spPr bwMode="auto">
            <a:xfrm>
              <a:off x="4561" y="2284"/>
              <a:ext cx="919" cy="465"/>
            </a:xfrm>
            <a:custGeom>
              <a:avLst/>
              <a:gdLst>
                <a:gd name="T0" fmla="*/ 150 w 919"/>
                <a:gd name="T1" fmla="*/ 0 h 465"/>
                <a:gd name="T2" fmla="*/ 184 w 919"/>
                <a:gd name="T3" fmla="*/ 0 h 465"/>
                <a:gd name="T4" fmla="*/ 193 w 919"/>
                <a:gd name="T5" fmla="*/ 11 h 465"/>
                <a:gd name="T6" fmla="*/ 122 w 919"/>
                <a:gd name="T7" fmla="*/ 14 h 465"/>
                <a:gd name="T8" fmla="*/ 56 w 919"/>
                <a:gd name="T9" fmla="*/ 27 h 465"/>
                <a:gd name="T10" fmla="*/ 17 w 919"/>
                <a:gd name="T11" fmla="*/ 72 h 465"/>
                <a:gd name="T12" fmla="*/ 12 w 919"/>
                <a:gd name="T13" fmla="*/ 134 h 465"/>
                <a:gd name="T14" fmla="*/ 29 w 919"/>
                <a:gd name="T15" fmla="*/ 182 h 465"/>
                <a:gd name="T16" fmla="*/ 49 w 919"/>
                <a:gd name="T17" fmla="*/ 205 h 465"/>
                <a:gd name="T18" fmla="*/ 72 w 919"/>
                <a:gd name="T19" fmla="*/ 225 h 465"/>
                <a:gd name="T20" fmla="*/ 101 w 919"/>
                <a:gd name="T21" fmla="*/ 246 h 465"/>
                <a:gd name="T22" fmla="*/ 128 w 919"/>
                <a:gd name="T23" fmla="*/ 267 h 465"/>
                <a:gd name="T24" fmla="*/ 158 w 919"/>
                <a:gd name="T25" fmla="*/ 290 h 465"/>
                <a:gd name="T26" fmla="*/ 193 w 919"/>
                <a:gd name="T27" fmla="*/ 310 h 465"/>
                <a:gd name="T28" fmla="*/ 235 w 919"/>
                <a:gd name="T29" fmla="*/ 332 h 465"/>
                <a:gd name="T30" fmla="*/ 280 w 919"/>
                <a:gd name="T31" fmla="*/ 356 h 465"/>
                <a:gd name="T32" fmla="*/ 327 w 919"/>
                <a:gd name="T33" fmla="*/ 379 h 465"/>
                <a:gd name="T34" fmla="*/ 371 w 919"/>
                <a:gd name="T35" fmla="*/ 403 h 465"/>
                <a:gd name="T36" fmla="*/ 417 w 919"/>
                <a:gd name="T37" fmla="*/ 430 h 465"/>
                <a:gd name="T38" fmla="*/ 469 w 919"/>
                <a:gd name="T39" fmla="*/ 448 h 465"/>
                <a:gd name="T40" fmla="*/ 524 w 919"/>
                <a:gd name="T41" fmla="*/ 449 h 465"/>
                <a:gd name="T42" fmla="*/ 563 w 919"/>
                <a:gd name="T43" fmla="*/ 440 h 465"/>
                <a:gd name="T44" fmla="*/ 598 w 919"/>
                <a:gd name="T45" fmla="*/ 428 h 465"/>
                <a:gd name="T46" fmla="*/ 648 w 919"/>
                <a:gd name="T47" fmla="*/ 410 h 465"/>
                <a:gd name="T48" fmla="*/ 721 w 919"/>
                <a:gd name="T49" fmla="*/ 385 h 465"/>
                <a:gd name="T50" fmla="*/ 791 w 919"/>
                <a:gd name="T51" fmla="*/ 357 h 465"/>
                <a:gd name="T52" fmla="*/ 847 w 919"/>
                <a:gd name="T53" fmla="*/ 329 h 465"/>
                <a:gd name="T54" fmla="*/ 896 w 919"/>
                <a:gd name="T55" fmla="*/ 287 h 465"/>
                <a:gd name="T56" fmla="*/ 901 w 919"/>
                <a:gd name="T57" fmla="*/ 240 h 465"/>
                <a:gd name="T58" fmla="*/ 872 w 919"/>
                <a:gd name="T59" fmla="*/ 205 h 465"/>
                <a:gd name="T60" fmla="*/ 863 w 919"/>
                <a:gd name="T61" fmla="*/ 184 h 465"/>
                <a:gd name="T62" fmla="*/ 907 w 919"/>
                <a:gd name="T63" fmla="*/ 225 h 465"/>
                <a:gd name="T64" fmla="*/ 914 w 919"/>
                <a:gd name="T65" fmla="*/ 286 h 465"/>
                <a:gd name="T66" fmla="*/ 883 w 919"/>
                <a:gd name="T67" fmla="*/ 316 h 465"/>
                <a:gd name="T68" fmla="*/ 855 w 919"/>
                <a:gd name="T69" fmla="*/ 337 h 465"/>
                <a:gd name="T70" fmla="*/ 808 w 919"/>
                <a:gd name="T71" fmla="*/ 365 h 465"/>
                <a:gd name="T72" fmla="*/ 742 w 919"/>
                <a:gd name="T73" fmla="*/ 390 h 465"/>
                <a:gd name="T74" fmla="*/ 679 w 919"/>
                <a:gd name="T75" fmla="*/ 414 h 465"/>
                <a:gd name="T76" fmla="*/ 628 w 919"/>
                <a:gd name="T77" fmla="*/ 432 h 465"/>
                <a:gd name="T78" fmla="*/ 574 w 919"/>
                <a:gd name="T79" fmla="*/ 451 h 465"/>
                <a:gd name="T80" fmla="*/ 538 w 919"/>
                <a:gd name="T81" fmla="*/ 463 h 465"/>
                <a:gd name="T82" fmla="*/ 505 w 919"/>
                <a:gd name="T83" fmla="*/ 465 h 465"/>
                <a:gd name="T84" fmla="*/ 470 w 919"/>
                <a:gd name="T85" fmla="*/ 461 h 465"/>
                <a:gd name="T86" fmla="*/ 438 w 919"/>
                <a:gd name="T87" fmla="*/ 453 h 465"/>
                <a:gd name="T88" fmla="*/ 400 w 919"/>
                <a:gd name="T89" fmla="*/ 436 h 465"/>
                <a:gd name="T90" fmla="*/ 351 w 919"/>
                <a:gd name="T91" fmla="*/ 407 h 465"/>
                <a:gd name="T92" fmla="*/ 301 w 919"/>
                <a:gd name="T93" fmla="*/ 382 h 465"/>
                <a:gd name="T94" fmla="*/ 254 w 919"/>
                <a:gd name="T95" fmla="*/ 357 h 465"/>
                <a:gd name="T96" fmla="*/ 211 w 919"/>
                <a:gd name="T97" fmla="*/ 332 h 465"/>
                <a:gd name="T98" fmla="*/ 150 w 919"/>
                <a:gd name="T99" fmla="*/ 299 h 465"/>
                <a:gd name="T100" fmla="*/ 90 w 919"/>
                <a:gd name="T101" fmla="*/ 255 h 465"/>
                <a:gd name="T102" fmla="*/ 27 w 919"/>
                <a:gd name="T103" fmla="*/ 201 h 465"/>
                <a:gd name="T104" fmla="*/ 0 w 919"/>
                <a:gd name="T105" fmla="*/ 116 h 465"/>
                <a:gd name="T106" fmla="*/ 24 w 919"/>
                <a:gd name="T107" fmla="*/ 34 h 465"/>
                <a:gd name="T108" fmla="*/ 69 w 919"/>
                <a:gd name="T109" fmla="*/ 8 h 465"/>
                <a:gd name="T110" fmla="*/ 118 w 919"/>
                <a:gd name="T111" fmla="*/ 2 h 4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19"/>
                <a:gd name="T169" fmla="*/ 0 h 465"/>
                <a:gd name="T170" fmla="*/ 919 w 919"/>
                <a:gd name="T171" fmla="*/ 465 h 4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19" h="465">
                  <a:moveTo>
                    <a:pt x="125" y="2"/>
                  </a:moveTo>
                  <a:lnTo>
                    <a:pt x="129" y="2"/>
                  </a:lnTo>
                  <a:lnTo>
                    <a:pt x="132" y="2"/>
                  </a:lnTo>
                  <a:lnTo>
                    <a:pt x="136" y="1"/>
                  </a:lnTo>
                  <a:lnTo>
                    <a:pt x="141" y="1"/>
                  </a:lnTo>
                  <a:lnTo>
                    <a:pt x="146" y="1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66" y="0"/>
                  </a:lnTo>
                  <a:lnTo>
                    <a:pt x="171" y="0"/>
                  </a:lnTo>
                  <a:lnTo>
                    <a:pt x="175" y="0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87" y="0"/>
                  </a:lnTo>
                  <a:lnTo>
                    <a:pt x="190" y="0"/>
                  </a:lnTo>
                  <a:lnTo>
                    <a:pt x="195" y="0"/>
                  </a:lnTo>
                  <a:lnTo>
                    <a:pt x="196" y="1"/>
                  </a:lnTo>
                  <a:lnTo>
                    <a:pt x="195" y="5"/>
                  </a:lnTo>
                  <a:lnTo>
                    <a:pt x="193" y="8"/>
                  </a:lnTo>
                  <a:lnTo>
                    <a:pt x="193" y="11"/>
                  </a:lnTo>
                  <a:lnTo>
                    <a:pt x="183" y="13"/>
                  </a:lnTo>
                  <a:lnTo>
                    <a:pt x="172" y="14"/>
                  </a:lnTo>
                  <a:lnTo>
                    <a:pt x="162" y="14"/>
                  </a:lnTo>
                  <a:lnTo>
                    <a:pt x="153" y="14"/>
                  </a:lnTo>
                  <a:lnTo>
                    <a:pt x="142" y="14"/>
                  </a:lnTo>
                  <a:lnTo>
                    <a:pt x="132" y="14"/>
                  </a:lnTo>
                  <a:lnTo>
                    <a:pt x="122" y="14"/>
                  </a:lnTo>
                  <a:lnTo>
                    <a:pt x="112" y="14"/>
                  </a:lnTo>
                  <a:lnTo>
                    <a:pt x="102" y="14"/>
                  </a:lnTo>
                  <a:lnTo>
                    <a:pt x="92" y="15"/>
                  </a:lnTo>
                  <a:lnTo>
                    <a:pt x="82" y="17"/>
                  </a:lnTo>
                  <a:lnTo>
                    <a:pt x="73" y="19"/>
                  </a:lnTo>
                  <a:lnTo>
                    <a:pt x="64" y="22"/>
                  </a:lnTo>
                  <a:lnTo>
                    <a:pt x="56" y="27"/>
                  </a:lnTo>
                  <a:lnTo>
                    <a:pt x="46" y="33"/>
                  </a:lnTo>
                  <a:lnTo>
                    <a:pt x="39" y="40"/>
                  </a:lnTo>
                  <a:lnTo>
                    <a:pt x="33" y="44"/>
                  </a:lnTo>
                  <a:lnTo>
                    <a:pt x="28" y="51"/>
                  </a:lnTo>
                  <a:lnTo>
                    <a:pt x="24" y="56"/>
                  </a:lnTo>
                  <a:lnTo>
                    <a:pt x="20" y="64"/>
                  </a:lnTo>
                  <a:lnTo>
                    <a:pt x="17" y="72"/>
                  </a:lnTo>
                  <a:lnTo>
                    <a:pt x="15" y="80"/>
                  </a:lnTo>
                  <a:lnTo>
                    <a:pt x="13" y="88"/>
                  </a:lnTo>
                  <a:lnTo>
                    <a:pt x="12" y="97"/>
                  </a:lnTo>
                  <a:lnTo>
                    <a:pt x="11" y="106"/>
                  </a:lnTo>
                  <a:lnTo>
                    <a:pt x="11" y="116"/>
                  </a:lnTo>
                  <a:lnTo>
                    <a:pt x="11" y="125"/>
                  </a:lnTo>
                  <a:lnTo>
                    <a:pt x="12" y="134"/>
                  </a:lnTo>
                  <a:lnTo>
                    <a:pt x="14" y="142"/>
                  </a:lnTo>
                  <a:lnTo>
                    <a:pt x="16" y="153"/>
                  </a:lnTo>
                  <a:lnTo>
                    <a:pt x="19" y="162"/>
                  </a:lnTo>
                  <a:lnTo>
                    <a:pt x="24" y="171"/>
                  </a:lnTo>
                  <a:lnTo>
                    <a:pt x="25" y="174"/>
                  </a:lnTo>
                  <a:lnTo>
                    <a:pt x="27" y="178"/>
                  </a:lnTo>
                  <a:lnTo>
                    <a:pt x="29" y="182"/>
                  </a:lnTo>
                  <a:lnTo>
                    <a:pt x="32" y="186"/>
                  </a:lnTo>
                  <a:lnTo>
                    <a:pt x="34" y="188"/>
                  </a:lnTo>
                  <a:lnTo>
                    <a:pt x="37" y="192"/>
                  </a:lnTo>
                  <a:lnTo>
                    <a:pt x="40" y="196"/>
                  </a:lnTo>
                  <a:lnTo>
                    <a:pt x="43" y="200"/>
                  </a:lnTo>
                  <a:lnTo>
                    <a:pt x="45" y="203"/>
                  </a:lnTo>
                  <a:lnTo>
                    <a:pt x="49" y="205"/>
                  </a:lnTo>
                  <a:lnTo>
                    <a:pt x="52" y="208"/>
                  </a:lnTo>
                  <a:lnTo>
                    <a:pt x="55" y="212"/>
                  </a:lnTo>
                  <a:lnTo>
                    <a:pt x="58" y="215"/>
                  </a:lnTo>
                  <a:lnTo>
                    <a:pt x="62" y="217"/>
                  </a:lnTo>
                  <a:lnTo>
                    <a:pt x="65" y="220"/>
                  </a:lnTo>
                  <a:lnTo>
                    <a:pt x="68" y="223"/>
                  </a:lnTo>
                  <a:lnTo>
                    <a:pt x="72" y="225"/>
                  </a:lnTo>
                  <a:lnTo>
                    <a:pt x="77" y="229"/>
                  </a:lnTo>
                  <a:lnTo>
                    <a:pt x="81" y="232"/>
                  </a:lnTo>
                  <a:lnTo>
                    <a:pt x="85" y="236"/>
                  </a:lnTo>
                  <a:lnTo>
                    <a:pt x="89" y="238"/>
                  </a:lnTo>
                  <a:lnTo>
                    <a:pt x="93" y="241"/>
                  </a:lnTo>
                  <a:lnTo>
                    <a:pt x="96" y="244"/>
                  </a:lnTo>
                  <a:lnTo>
                    <a:pt x="101" y="246"/>
                  </a:lnTo>
                  <a:lnTo>
                    <a:pt x="104" y="249"/>
                  </a:lnTo>
                  <a:lnTo>
                    <a:pt x="108" y="252"/>
                  </a:lnTo>
                  <a:lnTo>
                    <a:pt x="111" y="255"/>
                  </a:lnTo>
                  <a:lnTo>
                    <a:pt x="116" y="258"/>
                  </a:lnTo>
                  <a:lnTo>
                    <a:pt x="119" y="261"/>
                  </a:lnTo>
                  <a:lnTo>
                    <a:pt x="123" y="263"/>
                  </a:lnTo>
                  <a:lnTo>
                    <a:pt x="128" y="267"/>
                  </a:lnTo>
                  <a:lnTo>
                    <a:pt x="132" y="271"/>
                  </a:lnTo>
                  <a:lnTo>
                    <a:pt x="136" y="274"/>
                  </a:lnTo>
                  <a:lnTo>
                    <a:pt x="141" y="278"/>
                  </a:lnTo>
                  <a:lnTo>
                    <a:pt x="145" y="281"/>
                  </a:lnTo>
                  <a:lnTo>
                    <a:pt x="149" y="285"/>
                  </a:lnTo>
                  <a:lnTo>
                    <a:pt x="154" y="287"/>
                  </a:lnTo>
                  <a:lnTo>
                    <a:pt x="158" y="290"/>
                  </a:lnTo>
                  <a:lnTo>
                    <a:pt x="163" y="292"/>
                  </a:lnTo>
                  <a:lnTo>
                    <a:pt x="168" y="295"/>
                  </a:lnTo>
                  <a:lnTo>
                    <a:pt x="173" y="298"/>
                  </a:lnTo>
                  <a:lnTo>
                    <a:pt x="177" y="300"/>
                  </a:lnTo>
                  <a:lnTo>
                    <a:pt x="183" y="303"/>
                  </a:lnTo>
                  <a:lnTo>
                    <a:pt x="188" y="307"/>
                  </a:lnTo>
                  <a:lnTo>
                    <a:pt x="193" y="310"/>
                  </a:lnTo>
                  <a:lnTo>
                    <a:pt x="198" y="312"/>
                  </a:lnTo>
                  <a:lnTo>
                    <a:pt x="205" y="315"/>
                  </a:lnTo>
                  <a:lnTo>
                    <a:pt x="210" y="319"/>
                  </a:lnTo>
                  <a:lnTo>
                    <a:pt x="217" y="321"/>
                  </a:lnTo>
                  <a:lnTo>
                    <a:pt x="222" y="325"/>
                  </a:lnTo>
                  <a:lnTo>
                    <a:pt x="228" y="328"/>
                  </a:lnTo>
                  <a:lnTo>
                    <a:pt x="235" y="332"/>
                  </a:lnTo>
                  <a:lnTo>
                    <a:pt x="241" y="335"/>
                  </a:lnTo>
                  <a:lnTo>
                    <a:pt x="248" y="339"/>
                  </a:lnTo>
                  <a:lnTo>
                    <a:pt x="254" y="343"/>
                  </a:lnTo>
                  <a:lnTo>
                    <a:pt x="261" y="346"/>
                  </a:lnTo>
                  <a:lnTo>
                    <a:pt x="267" y="349"/>
                  </a:lnTo>
                  <a:lnTo>
                    <a:pt x="274" y="353"/>
                  </a:lnTo>
                  <a:lnTo>
                    <a:pt x="280" y="356"/>
                  </a:lnTo>
                  <a:lnTo>
                    <a:pt x="287" y="360"/>
                  </a:lnTo>
                  <a:lnTo>
                    <a:pt x="293" y="364"/>
                  </a:lnTo>
                  <a:lnTo>
                    <a:pt x="300" y="366"/>
                  </a:lnTo>
                  <a:lnTo>
                    <a:pt x="306" y="370"/>
                  </a:lnTo>
                  <a:lnTo>
                    <a:pt x="314" y="373"/>
                  </a:lnTo>
                  <a:lnTo>
                    <a:pt x="321" y="377"/>
                  </a:lnTo>
                  <a:lnTo>
                    <a:pt x="327" y="379"/>
                  </a:lnTo>
                  <a:lnTo>
                    <a:pt x="332" y="383"/>
                  </a:lnTo>
                  <a:lnTo>
                    <a:pt x="339" y="386"/>
                  </a:lnTo>
                  <a:lnTo>
                    <a:pt x="345" y="390"/>
                  </a:lnTo>
                  <a:lnTo>
                    <a:pt x="352" y="393"/>
                  </a:lnTo>
                  <a:lnTo>
                    <a:pt x="358" y="397"/>
                  </a:lnTo>
                  <a:lnTo>
                    <a:pt x="365" y="401"/>
                  </a:lnTo>
                  <a:lnTo>
                    <a:pt x="371" y="403"/>
                  </a:lnTo>
                  <a:lnTo>
                    <a:pt x="378" y="407"/>
                  </a:lnTo>
                  <a:lnTo>
                    <a:pt x="384" y="411"/>
                  </a:lnTo>
                  <a:lnTo>
                    <a:pt x="391" y="415"/>
                  </a:lnTo>
                  <a:lnTo>
                    <a:pt x="396" y="418"/>
                  </a:lnTo>
                  <a:lnTo>
                    <a:pt x="403" y="422"/>
                  </a:lnTo>
                  <a:lnTo>
                    <a:pt x="409" y="426"/>
                  </a:lnTo>
                  <a:lnTo>
                    <a:pt x="417" y="430"/>
                  </a:lnTo>
                  <a:lnTo>
                    <a:pt x="423" y="432"/>
                  </a:lnTo>
                  <a:lnTo>
                    <a:pt x="431" y="436"/>
                  </a:lnTo>
                  <a:lnTo>
                    <a:pt x="439" y="439"/>
                  </a:lnTo>
                  <a:lnTo>
                    <a:pt x="446" y="441"/>
                  </a:lnTo>
                  <a:lnTo>
                    <a:pt x="454" y="444"/>
                  </a:lnTo>
                  <a:lnTo>
                    <a:pt x="461" y="447"/>
                  </a:lnTo>
                  <a:lnTo>
                    <a:pt x="469" y="448"/>
                  </a:lnTo>
                  <a:lnTo>
                    <a:pt x="477" y="449"/>
                  </a:lnTo>
                  <a:lnTo>
                    <a:pt x="485" y="449"/>
                  </a:lnTo>
                  <a:lnTo>
                    <a:pt x="493" y="451"/>
                  </a:lnTo>
                  <a:lnTo>
                    <a:pt x="500" y="451"/>
                  </a:lnTo>
                  <a:lnTo>
                    <a:pt x="509" y="451"/>
                  </a:lnTo>
                  <a:lnTo>
                    <a:pt x="517" y="449"/>
                  </a:lnTo>
                  <a:lnTo>
                    <a:pt x="524" y="449"/>
                  </a:lnTo>
                  <a:lnTo>
                    <a:pt x="532" y="448"/>
                  </a:lnTo>
                  <a:lnTo>
                    <a:pt x="540" y="447"/>
                  </a:lnTo>
                  <a:lnTo>
                    <a:pt x="545" y="445"/>
                  </a:lnTo>
                  <a:lnTo>
                    <a:pt x="549" y="444"/>
                  </a:lnTo>
                  <a:lnTo>
                    <a:pt x="553" y="443"/>
                  </a:lnTo>
                  <a:lnTo>
                    <a:pt x="559" y="441"/>
                  </a:lnTo>
                  <a:lnTo>
                    <a:pt x="563" y="440"/>
                  </a:lnTo>
                  <a:lnTo>
                    <a:pt x="569" y="439"/>
                  </a:lnTo>
                  <a:lnTo>
                    <a:pt x="573" y="437"/>
                  </a:lnTo>
                  <a:lnTo>
                    <a:pt x="578" y="436"/>
                  </a:lnTo>
                  <a:lnTo>
                    <a:pt x="584" y="434"/>
                  </a:lnTo>
                  <a:lnTo>
                    <a:pt x="588" y="432"/>
                  </a:lnTo>
                  <a:lnTo>
                    <a:pt x="592" y="430"/>
                  </a:lnTo>
                  <a:lnTo>
                    <a:pt x="598" y="428"/>
                  </a:lnTo>
                  <a:lnTo>
                    <a:pt x="601" y="427"/>
                  </a:lnTo>
                  <a:lnTo>
                    <a:pt x="607" y="424"/>
                  </a:lnTo>
                  <a:lnTo>
                    <a:pt x="611" y="423"/>
                  </a:lnTo>
                  <a:lnTo>
                    <a:pt x="615" y="422"/>
                  </a:lnTo>
                  <a:lnTo>
                    <a:pt x="626" y="418"/>
                  </a:lnTo>
                  <a:lnTo>
                    <a:pt x="637" y="414"/>
                  </a:lnTo>
                  <a:lnTo>
                    <a:pt x="648" y="410"/>
                  </a:lnTo>
                  <a:lnTo>
                    <a:pt x="659" y="407"/>
                  </a:lnTo>
                  <a:lnTo>
                    <a:pt x="669" y="403"/>
                  </a:lnTo>
                  <a:lnTo>
                    <a:pt x="680" y="399"/>
                  </a:lnTo>
                  <a:lnTo>
                    <a:pt x="690" y="397"/>
                  </a:lnTo>
                  <a:lnTo>
                    <a:pt x="702" y="393"/>
                  </a:lnTo>
                  <a:lnTo>
                    <a:pt x="712" y="389"/>
                  </a:lnTo>
                  <a:lnTo>
                    <a:pt x="721" y="385"/>
                  </a:lnTo>
                  <a:lnTo>
                    <a:pt x="732" y="382"/>
                  </a:lnTo>
                  <a:lnTo>
                    <a:pt x="743" y="378"/>
                  </a:lnTo>
                  <a:lnTo>
                    <a:pt x="753" y="374"/>
                  </a:lnTo>
                  <a:lnTo>
                    <a:pt x="763" y="370"/>
                  </a:lnTo>
                  <a:lnTo>
                    <a:pt x="773" y="365"/>
                  </a:lnTo>
                  <a:lnTo>
                    <a:pt x="783" y="361"/>
                  </a:lnTo>
                  <a:lnTo>
                    <a:pt x="791" y="357"/>
                  </a:lnTo>
                  <a:lnTo>
                    <a:pt x="799" y="353"/>
                  </a:lnTo>
                  <a:lnTo>
                    <a:pt x="807" y="349"/>
                  </a:lnTo>
                  <a:lnTo>
                    <a:pt x="816" y="346"/>
                  </a:lnTo>
                  <a:lnTo>
                    <a:pt x="823" y="341"/>
                  </a:lnTo>
                  <a:lnTo>
                    <a:pt x="832" y="337"/>
                  </a:lnTo>
                  <a:lnTo>
                    <a:pt x="840" y="333"/>
                  </a:lnTo>
                  <a:lnTo>
                    <a:pt x="847" y="329"/>
                  </a:lnTo>
                  <a:lnTo>
                    <a:pt x="855" y="324"/>
                  </a:lnTo>
                  <a:lnTo>
                    <a:pt x="862" y="320"/>
                  </a:lnTo>
                  <a:lnTo>
                    <a:pt x="870" y="315"/>
                  </a:lnTo>
                  <a:lnTo>
                    <a:pt x="876" y="310"/>
                  </a:lnTo>
                  <a:lnTo>
                    <a:pt x="883" y="302"/>
                  </a:lnTo>
                  <a:lnTo>
                    <a:pt x="890" y="295"/>
                  </a:lnTo>
                  <a:lnTo>
                    <a:pt x="896" y="287"/>
                  </a:lnTo>
                  <a:lnTo>
                    <a:pt x="902" y="281"/>
                  </a:lnTo>
                  <a:lnTo>
                    <a:pt x="905" y="273"/>
                  </a:lnTo>
                  <a:lnTo>
                    <a:pt x="907" y="265"/>
                  </a:lnTo>
                  <a:lnTo>
                    <a:pt x="907" y="258"/>
                  </a:lnTo>
                  <a:lnTo>
                    <a:pt x="906" y="253"/>
                  </a:lnTo>
                  <a:lnTo>
                    <a:pt x="903" y="246"/>
                  </a:lnTo>
                  <a:lnTo>
                    <a:pt x="901" y="240"/>
                  </a:lnTo>
                  <a:lnTo>
                    <a:pt x="898" y="234"/>
                  </a:lnTo>
                  <a:lnTo>
                    <a:pt x="895" y="229"/>
                  </a:lnTo>
                  <a:lnTo>
                    <a:pt x="890" y="224"/>
                  </a:lnTo>
                  <a:lnTo>
                    <a:pt x="886" y="220"/>
                  </a:lnTo>
                  <a:lnTo>
                    <a:pt x="882" y="215"/>
                  </a:lnTo>
                  <a:lnTo>
                    <a:pt x="876" y="211"/>
                  </a:lnTo>
                  <a:lnTo>
                    <a:pt x="872" y="205"/>
                  </a:lnTo>
                  <a:lnTo>
                    <a:pt x="867" y="201"/>
                  </a:lnTo>
                  <a:lnTo>
                    <a:pt x="862" y="197"/>
                  </a:lnTo>
                  <a:lnTo>
                    <a:pt x="859" y="193"/>
                  </a:lnTo>
                  <a:lnTo>
                    <a:pt x="859" y="191"/>
                  </a:lnTo>
                  <a:lnTo>
                    <a:pt x="860" y="188"/>
                  </a:lnTo>
                  <a:lnTo>
                    <a:pt x="862" y="187"/>
                  </a:lnTo>
                  <a:lnTo>
                    <a:pt x="863" y="184"/>
                  </a:lnTo>
                  <a:lnTo>
                    <a:pt x="870" y="187"/>
                  </a:lnTo>
                  <a:lnTo>
                    <a:pt x="876" y="192"/>
                  </a:lnTo>
                  <a:lnTo>
                    <a:pt x="883" y="197"/>
                  </a:lnTo>
                  <a:lnTo>
                    <a:pt x="890" y="203"/>
                  </a:lnTo>
                  <a:lnTo>
                    <a:pt x="896" y="209"/>
                  </a:lnTo>
                  <a:lnTo>
                    <a:pt x="902" y="217"/>
                  </a:lnTo>
                  <a:lnTo>
                    <a:pt x="907" y="225"/>
                  </a:lnTo>
                  <a:lnTo>
                    <a:pt x="911" y="234"/>
                  </a:lnTo>
                  <a:lnTo>
                    <a:pt x="914" y="242"/>
                  </a:lnTo>
                  <a:lnTo>
                    <a:pt x="916" y="250"/>
                  </a:lnTo>
                  <a:lnTo>
                    <a:pt x="919" y="259"/>
                  </a:lnTo>
                  <a:lnTo>
                    <a:pt x="919" y="269"/>
                  </a:lnTo>
                  <a:lnTo>
                    <a:pt x="916" y="278"/>
                  </a:lnTo>
                  <a:lnTo>
                    <a:pt x="914" y="286"/>
                  </a:lnTo>
                  <a:lnTo>
                    <a:pt x="910" y="294"/>
                  </a:lnTo>
                  <a:lnTo>
                    <a:pt x="903" y="303"/>
                  </a:lnTo>
                  <a:lnTo>
                    <a:pt x="899" y="306"/>
                  </a:lnTo>
                  <a:lnTo>
                    <a:pt x="895" y="308"/>
                  </a:lnTo>
                  <a:lnTo>
                    <a:pt x="892" y="311"/>
                  </a:lnTo>
                  <a:lnTo>
                    <a:pt x="887" y="315"/>
                  </a:lnTo>
                  <a:lnTo>
                    <a:pt x="883" y="316"/>
                  </a:lnTo>
                  <a:lnTo>
                    <a:pt x="880" y="320"/>
                  </a:lnTo>
                  <a:lnTo>
                    <a:pt x="875" y="323"/>
                  </a:lnTo>
                  <a:lnTo>
                    <a:pt x="871" y="327"/>
                  </a:lnTo>
                  <a:lnTo>
                    <a:pt x="867" y="329"/>
                  </a:lnTo>
                  <a:lnTo>
                    <a:pt x="862" y="331"/>
                  </a:lnTo>
                  <a:lnTo>
                    <a:pt x="858" y="333"/>
                  </a:lnTo>
                  <a:lnTo>
                    <a:pt x="855" y="337"/>
                  </a:lnTo>
                  <a:lnTo>
                    <a:pt x="850" y="340"/>
                  </a:lnTo>
                  <a:lnTo>
                    <a:pt x="846" y="344"/>
                  </a:lnTo>
                  <a:lnTo>
                    <a:pt x="841" y="346"/>
                  </a:lnTo>
                  <a:lnTo>
                    <a:pt x="836" y="349"/>
                  </a:lnTo>
                  <a:lnTo>
                    <a:pt x="827" y="354"/>
                  </a:lnTo>
                  <a:lnTo>
                    <a:pt x="818" y="360"/>
                  </a:lnTo>
                  <a:lnTo>
                    <a:pt x="808" y="365"/>
                  </a:lnTo>
                  <a:lnTo>
                    <a:pt x="798" y="369"/>
                  </a:lnTo>
                  <a:lnTo>
                    <a:pt x="789" y="373"/>
                  </a:lnTo>
                  <a:lnTo>
                    <a:pt x="780" y="377"/>
                  </a:lnTo>
                  <a:lnTo>
                    <a:pt x="770" y="379"/>
                  </a:lnTo>
                  <a:lnTo>
                    <a:pt x="762" y="383"/>
                  </a:lnTo>
                  <a:lnTo>
                    <a:pt x="752" y="387"/>
                  </a:lnTo>
                  <a:lnTo>
                    <a:pt x="742" y="390"/>
                  </a:lnTo>
                  <a:lnTo>
                    <a:pt x="733" y="393"/>
                  </a:lnTo>
                  <a:lnTo>
                    <a:pt x="724" y="397"/>
                  </a:lnTo>
                  <a:lnTo>
                    <a:pt x="715" y="399"/>
                  </a:lnTo>
                  <a:lnTo>
                    <a:pt x="705" y="402"/>
                  </a:lnTo>
                  <a:lnTo>
                    <a:pt x="695" y="406"/>
                  </a:lnTo>
                  <a:lnTo>
                    <a:pt x="687" y="411"/>
                  </a:lnTo>
                  <a:lnTo>
                    <a:pt x="679" y="414"/>
                  </a:lnTo>
                  <a:lnTo>
                    <a:pt x="673" y="416"/>
                  </a:lnTo>
                  <a:lnTo>
                    <a:pt x="665" y="419"/>
                  </a:lnTo>
                  <a:lnTo>
                    <a:pt x="658" y="422"/>
                  </a:lnTo>
                  <a:lnTo>
                    <a:pt x="650" y="424"/>
                  </a:lnTo>
                  <a:lnTo>
                    <a:pt x="642" y="427"/>
                  </a:lnTo>
                  <a:lnTo>
                    <a:pt x="635" y="430"/>
                  </a:lnTo>
                  <a:lnTo>
                    <a:pt x="628" y="432"/>
                  </a:lnTo>
                  <a:lnTo>
                    <a:pt x="620" y="434"/>
                  </a:lnTo>
                  <a:lnTo>
                    <a:pt x="612" y="437"/>
                  </a:lnTo>
                  <a:lnTo>
                    <a:pt x="604" y="439"/>
                  </a:lnTo>
                  <a:lnTo>
                    <a:pt x="597" y="441"/>
                  </a:lnTo>
                  <a:lnTo>
                    <a:pt x="589" y="444"/>
                  </a:lnTo>
                  <a:lnTo>
                    <a:pt x="582" y="447"/>
                  </a:lnTo>
                  <a:lnTo>
                    <a:pt x="574" y="451"/>
                  </a:lnTo>
                  <a:lnTo>
                    <a:pt x="568" y="453"/>
                  </a:lnTo>
                  <a:lnTo>
                    <a:pt x="562" y="455"/>
                  </a:lnTo>
                  <a:lnTo>
                    <a:pt x="557" y="457"/>
                  </a:lnTo>
                  <a:lnTo>
                    <a:pt x="552" y="459"/>
                  </a:lnTo>
                  <a:lnTo>
                    <a:pt x="548" y="460"/>
                  </a:lnTo>
                  <a:lnTo>
                    <a:pt x="543" y="461"/>
                  </a:lnTo>
                  <a:lnTo>
                    <a:pt x="538" y="463"/>
                  </a:lnTo>
                  <a:lnTo>
                    <a:pt x="534" y="464"/>
                  </a:lnTo>
                  <a:lnTo>
                    <a:pt x="530" y="464"/>
                  </a:lnTo>
                  <a:lnTo>
                    <a:pt x="524" y="464"/>
                  </a:lnTo>
                  <a:lnTo>
                    <a:pt x="520" y="465"/>
                  </a:lnTo>
                  <a:lnTo>
                    <a:pt x="516" y="465"/>
                  </a:lnTo>
                  <a:lnTo>
                    <a:pt x="510" y="465"/>
                  </a:lnTo>
                  <a:lnTo>
                    <a:pt x="505" y="465"/>
                  </a:lnTo>
                  <a:lnTo>
                    <a:pt x="499" y="465"/>
                  </a:lnTo>
                  <a:lnTo>
                    <a:pt x="494" y="465"/>
                  </a:lnTo>
                  <a:lnTo>
                    <a:pt x="488" y="465"/>
                  </a:lnTo>
                  <a:lnTo>
                    <a:pt x="484" y="464"/>
                  </a:lnTo>
                  <a:lnTo>
                    <a:pt x="480" y="464"/>
                  </a:lnTo>
                  <a:lnTo>
                    <a:pt x="474" y="463"/>
                  </a:lnTo>
                  <a:lnTo>
                    <a:pt x="470" y="461"/>
                  </a:lnTo>
                  <a:lnTo>
                    <a:pt x="466" y="461"/>
                  </a:lnTo>
                  <a:lnTo>
                    <a:pt x="461" y="460"/>
                  </a:lnTo>
                  <a:lnTo>
                    <a:pt x="457" y="459"/>
                  </a:lnTo>
                  <a:lnTo>
                    <a:pt x="453" y="457"/>
                  </a:lnTo>
                  <a:lnTo>
                    <a:pt x="447" y="456"/>
                  </a:lnTo>
                  <a:lnTo>
                    <a:pt x="443" y="455"/>
                  </a:lnTo>
                  <a:lnTo>
                    <a:pt x="438" y="453"/>
                  </a:lnTo>
                  <a:lnTo>
                    <a:pt x="433" y="452"/>
                  </a:lnTo>
                  <a:lnTo>
                    <a:pt x="429" y="449"/>
                  </a:lnTo>
                  <a:lnTo>
                    <a:pt x="425" y="448"/>
                  </a:lnTo>
                  <a:lnTo>
                    <a:pt x="419" y="445"/>
                  </a:lnTo>
                  <a:lnTo>
                    <a:pt x="415" y="444"/>
                  </a:lnTo>
                  <a:lnTo>
                    <a:pt x="407" y="440"/>
                  </a:lnTo>
                  <a:lnTo>
                    <a:pt x="400" y="436"/>
                  </a:lnTo>
                  <a:lnTo>
                    <a:pt x="393" y="432"/>
                  </a:lnTo>
                  <a:lnTo>
                    <a:pt x="386" y="428"/>
                  </a:lnTo>
                  <a:lnTo>
                    <a:pt x="378" y="424"/>
                  </a:lnTo>
                  <a:lnTo>
                    <a:pt x="371" y="420"/>
                  </a:lnTo>
                  <a:lnTo>
                    <a:pt x="365" y="416"/>
                  </a:lnTo>
                  <a:lnTo>
                    <a:pt x="357" y="412"/>
                  </a:lnTo>
                  <a:lnTo>
                    <a:pt x="351" y="407"/>
                  </a:lnTo>
                  <a:lnTo>
                    <a:pt x="343" y="405"/>
                  </a:lnTo>
                  <a:lnTo>
                    <a:pt x="337" y="401"/>
                  </a:lnTo>
                  <a:lnTo>
                    <a:pt x="329" y="397"/>
                  </a:lnTo>
                  <a:lnTo>
                    <a:pt x="323" y="393"/>
                  </a:lnTo>
                  <a:lnTo>
                    <a:pt x="315" y="389"/>
                  </a:lnTo>
                  <a:lnTo>
                    <a:pt x="308" y="385"/>
                  </a:lnTo>
                  <a:lnTo>
                    <a:pt x="301" y="382"/>
                  </a:lnTo>
                  <a:lnTo>
                    <a:pt x="293" y="378"/>
                  </a:lnTo>
                  <a:lnTo>
                    <a:pt x="287" y="376"/>
                  </a:lnTo>
                  <a:lnTo>
                    <a:pt x="280" y="372"/>
                  </a:lnTo>
                  <a:lnTo>
                    <a:pt x="274" y="369"/>
                  </a:lnTo>
                  <a:lnTo>
                    <a:pt x="267" y="365"/>
                  </a:lnTo>
                  <a:lnTo>
                    <a:pt x="261" y="361"/>
                  </a:lnTo>
                  <a:lnTo>
                    <a:pt x="254" y="357"/>
                  </a:lnTo>
                  <a:lnTo>
                    <a:pt x="248" y="354"/>
                  </a:lnTo>
                  <a:lnTo>
                    <a:pt x="243" y="350"/>
                  </a:lnTo>
                  <a:lnTo>
                    <a:pt x="236" y="346"/>
                  </a:lnTo>
                  <a:lnTo>
                    <a:pt x="230" y="343"/>
                  </a:lnTo>
                  <a:lnTo>
                    <a:pt x="224" y="340"/>
                  </a:lnTo>
                  <a:lnTo>
                    <a:pt x="218" y="336"/>
                  </a:lnTo>
                  <a:lnTo>
                    <a:pt x="211" y="332"/>
                  </a:lnTo>
                  <a:lnTo>
                    <a:pt x="205" y="329"/>
                  </a:lnTo>
                  <a:lnTo>
                    <a:pt x="198" y="327"/>
                  </a:lnTo>
                  <a:lnTo>
                    <a:pt x="188" y="321"/>
                  </a:lnTo>
                  <a:lnTo>
                    <a:pt x="179" y="316"/>
                  </a:lnTo>
                  <a:lnTo>
                    <a:pt x="168" y="311"/>
                  </a:lnTo>
                  <a:lnTo>
                    <a:pt x="159" y="306"/>
                  </a:lnTo>
                  <a:lnTo>
                    <a:pt x="150" y="299"/>
                  </a:lnTo>
                  <a:lnTo>
                    <a:pt x="141" y="294"/>
                  </a:lnTo>
                  <a:lnTo>
                    <a:pt x="132" y="287"/>
                  </a:lnTo>
                  <a:lnTo>
                    <a:pt x="124" y="282"/>
                  </a:lnTo>
                  <a:lnTo>
                    <a:pt x="116" y="275"/>
                  </a:lnTo>
                  <a:lnTo>
                    <a:pt x="107" y="269"/>
                  </a:lnTo>
                  <a:lnTo>
                    <a:pt x="98" y="262"/>
                  </a:lnTo>
                  <a:lnTo>
                    <a:pt x="90" y="255"/>
                  </a:lnTo>
                  <a:lnTo>
                    <a:pt x="81" y="248"/>
                  </a:lnTo>
                  <a:lnTo>
                    <a:pt x="72" y="241"/>
                  </a:lnTo>
                  <a:lnTo>
                    <a:pt x="63" y="234"/>
                  </a:lnTo>
                  <a:lnTo>
                    <a:pt x="54" y="228"/>
                  </a:lnTo>
                  <a:lnTo>
                    <a:pt x="44" y="220"/>
                  </a:lnTo>
                  <a:lnTo>
                    <a:pt x="36" y="211"/>
                  </a:lnTo>
                  <a:lnTo>
                    <a:pt x="27" y="201"/>
                  </a:lnTo>
                  <a:lnTo>
                    <a:pt x="20" y="191"/>
                  </a:lnTo>
                  <a:lnTo>
                    <a:pt x="14" y="179"/>
                  </a:lnTo>
                  <a:lnTo>
                    <a:pt x="8" y="167"/>
                  </a:lnTo>
                  <a:lnTo>
                    <a:pt x="5" y="154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6"/>
                  </a:lnTo>
                  <a:lnTo>
                    <a:pt x="0" y="101"/>
                  </a:lnTo>
                  <a:lnTo>
                    <a:pt x="2" y="89"/>
                  </a:lnTo>
                  <a:lnTo>
                    <a:pt x="4" y="76"/>
                  </a:lnTo>
                  <a:lnTo>
                    <a:pt x="7" y="63"/>
                  </a:lnTo>
                  <a:lnTo>
                    <a:pt x="13" y="51"/>
                  </a:lnTo>
                  <a:lnTo>
                    <a:pt x="19" y="42"/>
                  </a:lnTo>
                  <a:lnTo>
                    <a:pt x="24" y="34"/>
                  </a:lnTo>
                  <a:lnTo>
                    <a:pt x="29" y="29"/>
                  </a:lnTo>
                  <a:lnTo>
                    <a:pt x="36" y="23"/>
                  </a:lnTo>
                  <a:lnTo>
                    <a:pt x="42" y="19"/>
                  </a:lnTo>
                  <a:lnTo>
                    <a:pt x="49" y="14"/>
                  </a:lnTo>
                  <a:lnTo>
                    <a:pt x="54" y="11"/>
                  </a:lnTo>
                  <a:lnTo>
                    <a:pt x="62" y="10"/>
                  </a:lnTo>
                  <a:lnTo>
                    <a:pt x="69" y="8"/>
                  </a:lnTo>
                  <a:lnTo>
                    <a:pt x="76" y="6"/>
                  </a:lnTo>
                  <a:lnTo>
                    <a:pt x="83" y="5"/>
                  </a:lnTo>
                  <a:lnTo>
                    <a:pt x="90" y="4"/>
                  </a:lnTo>
                  <a:lnTo>
                    <a:pt x="97" y="4"/>
                  </a:lnTo>
                  <a:lnTo>
                    <a:pt x="104" y="2"/>
                  </a:lnTo>
                  <a:lnTo>
                    <a:pt x="111" y="2"/>
                  </a:lnTo>
                  <a:lnTo>
                    <a:pt x="118" y="2"/>
                  </a:lnTo>
                  <a:lnTo>
                    <a:pt x="12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19" name="Freeform 31"/>
            <p:cNvSpPr>
              <a:spLocks/>
            </p:cNvSpPr>
            <p:nvPr/>
          </p:nvSpPr>
          <p:spPr bwMode="auto">
            <a:xfrm>
              <a:off x="5166" y="2274"/>
              <a:ext cx="98" cy="57"/>
            </a:xfrm>
            <a:custGeom>
              <a:avLst/>
              <a:gdLst>
                <a:gd name="T0" fmla="*/ 3 w 98"/>
                <a:gd name="T1" fmla="*/ 0 h 57"/>
                <a:gd name="T2" fmla="*/ 7 w 98"/>
                <a:gd name="T3" fmla="*/ 4 h 57"/>
                <a:gd name="T4" fmla="*/ 12 w 98"/>
                <a:gd name="T5" fmla="*/ 7 h 57"/>
                <a:gd name="T6" fmla="*/ 18 w 98"/>
                <a:gd name="T7" fmla="*/ 11 h 57"/>
                <a:gd name="T8" fmla="*/ 23 w 98"/>
                <a:gd name="T9" fmla="*/ 14 h 57"/>
                <a:gd name="T10" fmla="*/ 29 w 98"/>
                <a:gd name="T11" fmla="*/ 16 h 57"/>
                <a:gd name="T12" fmla="*/ 35 w 98"/>
                <a:gd name="T13" fmla="*/ 19 h 57"/>
                <a:gd name="T14" fmla="*/ 41 w 98"/>
                <a:gd name="T15" fmla="*/ 21 h 57"/>
                <a:gd name="T16" fmla="*/ 47 w 98"/>
                <a:gd name="T17" fmla="*/ 24 h 57"/>
                <a:gd name="T18" fmla="*/ 53 w 98"/>
                <a:gd name="T19" fmla="*/ 27 h 57"/>
                <a:gd name="T20" fmla="*/ 59 w 98"/>
                <a:gd name="T21" fmla="*/ 29 h 57"/>
                <a:gd name="T22" fmla="*/ 66 w 98"/>
                <a:gd name="T23" fmla="*/ 31 h 57"/>
                <a:gd name="T24" fmla="*/ 72 w 98"/>
                <a:gd name="T25" fmla="*/ 35 h 57"/>
                <a:gd name="T26" fmla="*/ 79 w 98"/>
                <a:gd name="T27" fmla="*/ 36 h 57"/>
                <a:gd name="T28" fmla="*/ 85 w 98"/>
                <a:gd name="T29" fmla="*/ 40 h 57"/>
                <a:gd name="T30" fmla="*/ 92 w 98"/>
                <a:gd name="T31" fmla="*/ 43 h 57"/>
                <a:gd name="T32" fmla="*/ 98 w 98"/>
                <a:gd name="T33" fmla="*/ 47 h 57"/>
                <a:gd name="T34" fmla="*/ 96 w 98"/>
                <a:gd name="T35" fmla="*/ 57 h 57"/>
                <a:gd name="T36" fmla="*/ 90 w 98"/>
                <a:gd name="T37" fmla="*/ 54 h 57"/>
                <a:gd name="T38" fmla="*/ 85 w 98"/>
                <a:gd name="T39" fmla="*/ 54 h 57"/>
                <a:gd name="T40" fmla="*/ 79 w 98"/>
                <a:gd name="T41" fmla="*/ 52 h 57"/>
                <a:gd name="T42" fmla="*/ 73 w 98"/>
                <a:gd name="T43" fmla="*/ 49 h 57"/>
                <a:gd name="T44" fmla="*/ 67 w 98"/>
                <a:gd name="T45" fmla="*/ 47 h 57"/>
                <a:gd name="T46" fmla="*/ 59 w 98"/>
                <a:gd name="T47" fmla="*/ 44 h 57"/>
                <a:gd name="T48" fmla="*/ 53 w 98"/>
                <a:gd name="T49" fmla="*/ 41 h 57"/>
                <a:gd name="T50" fmla="*/ 46 w 98"/>
                <a:gd name="T51" fmla="*/ 39 h 57"/>
                <a:gd name="T52" fmla="*/ 40 w 98"/>
                <a:gd name="T53" fmla="*/ 36 h 57"/>
                <a:gd name="T54" fmla="*/ 32 w 98"/>
                <a:gd name="T55" fmla="*/ 32 h 57"/>
                <a:gd name="T56" fmla="*/ 26 w 98"/>
                <a:gd name="T57" fmla="*/ 29 h 57"/>
                <a:gd name="T58" fmla="*/ 20 w 98"/>
                <a:gd name="T59" fmla="*/ 27 h 57"/>
                <a:gd name="T60" fmla="*/ 15 w 98"/>
                <a:gd name="T61" fmla="*/ 24 h 57"/>
                <a:gd name="T62" fmla="*/ 9 w 98"/>
                <a:gd name="T63" fmla="*/ 23 h 57"/>
                <a:gd name="T64" fmla="*/ 5 w 98"/>
                <a:gd name="T65" fmla="*/ 20 h 57"/>
                <a:gd name="T66" fmla="*/ 0 w 98"/>
                <a:gd name="T67" fmla="*/ 20 h 57"/>
                <a:gd name="T68" fmla="*/ 3 w 98"/>
                <a:gd name="T69" fmla="*/ 0 h 57"/>
                <a:gd name="T70" fmla="*/ 3 w 98"/>
                <a:gd name="T71" fmla="*/ 0 h 5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8"/>
                <a:gd name="T109" fmla="*/ 0 h 57"/>
                <a:gd name="T110" fmla="*/ 98 w 98"/>
                <a:gd name="T111" fmla="*/ 57 h 5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8" h="57">
                  <a:moveTo>
                    <a:pt x="3" y="0"/>
                  </a:moveTo>
                  <a:lnTo>
                    <a:pt x="7" y="4"/>
                  </a:lnTo>
                  <a:lnTo>
                    <a:pt x="12" y="7"/>
                  </a:lnTo>
                  <a:lnTo>
                    <a:pt x="18" y="11"/>
                  </a:lnTo>
                  <a:lnTo>
                    <a:pt x="23" y="14"/>
                  </a:lnTo>
                  <a:lnTo>
                    <a:pt x="29" y="16"/>
                  </a:lnTo>
                  <a:lnTo>
                    <a:pt x="35" y="19"/>
                  </a:lnTo>
                  <a:lnTo>
                    <a:pt x="41" y="21"/>
                  </a:lnTo>
                  <a:lnTo>
                    <a:pt x="47" y="24"/>
                  </a:lnTo>
                  <a:lnTo>
                    <a:pt x="53" y="27"/>
                  </a:lnTo>
                  <a:lnTo>
                    <a:pt x="59" y="29"/>
                  </a:lnTo>
                  <a:lnTo>
                    <a:pt x="66" y="31"/>
                  </a:lnTo>
                  <a:lnTo>
                    <a:pt x="72" y="35"/>
                  </a:lnTo>
                  <a:lnTo>
                    <a:pt x="79" y="36"/>
                  </a:lnTo>
                  <a:lnTo>
                    <a:pt x="85" y="40"/>
                  </a:lnTo>
                  <a:lnTo>
                    <a:pt x="92" y="43"/>
                  </a:lnTo>
                  <a:lnTo>
                    <a:pt x="98" y="47"/>
                  </a:lnTo>
                  <a:lnTo>
                    <a:pt x="96" y="57"/>
                  </a:lnTo>
                  <a:lnTo>
                    <a:pt x="90" y="54"/>
                  </a:lnTo>
                  <a:lnTo>
                    <a:pt x="85" y="54"/>
                  </a:lnTo>
                  <a:lnTo>
                    <a:pt x="79" y="52"/>
                  </a:lnTo>
                  <a:lnTo>
                    <a:pt x="73" y="49"/>
                  </a:lnTo>
                  <a:lnTo>
                    <a:pt x="67" y="47"/>
                  </a:lnTo>
                  <a:lnTo>
                    <a:pt x="59" y="44"/>
                  </a:lnTo>
                  <a:lnTo>
                    <a:pt x="53" y="41"/>
                  </a:lnTo>
                  <a:lnTo>
                    <a:pt x="46" y="39"/>
                  </a:lnTo>
                  <a:lnTo>
                    <a:pt x="40" y="36"/>
                  </a:lnTo>
                  <a:lnTo>
                    <a:pt x="32" y="32"/>
                  </a:lnTo>
                  <a:lnTo>
                    <a:pt x="26" y="29"/>
                  </a:lnTo>
                  <a:lnTo>
                    <a:pt x="20" y="27"/>
                  </a:lnTo>
                  <a:lnTo>
                    <a:pt x="15" y="24"/>
                  </a:lnTo>
                  <a:lnTo>
                    <a:pt x="9" y="23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20" name="Freeform 32"/>
            <p:cNvSpPr>
              <a:spLocks/>
            </p:cNvSpPr>
            <p:nvPr/>
          </p:nvSpPr>
          <p:spPr bwMode="auto">
            <a:xfrm>
              <a:off x="4508" y="2261"/>
              <a:ext cx="1090" cy="555"/>
            </a:xfrm>
            <a:custGeom>
              <a:avLst/>
              <a:gdLst>
                <a:gd name="T0" fmla="*/ 142 w 1090"/>
                <a:gd name="T1" fmla="*/ 5 h 555"/>
                <a:gd name="T2" fmla="*/ 119 w 1090"/>
                <a:gd name="T3" fmla="*/ 16 h 555"/>
                <a:gd name="T4" fmla="*/ 84 w 1090"/>
                <a:gd name="T5" fmla="*/ 29 h 555"/>
                <a:gd name="T6" fmla="*/ 50 w 1090"/>
                <a:gd name="T7" fmla="*/ 57 h 555"/>
                <a:gd name="T8" fmla="*/ 26 w 1090"/>
                <a:gd name="T9" fmla="*/ 87 h 555"/>
                <a:gd name="T10" fmla="*/ 14 w 1090"/>
                <a:gd name="T11" fmla="*/ 119 h 555"/>
                <a:gd name="T12" fmla="*/ 13 w 1090"/>
                <a:gd name="T13" fmla="*/ 168 h 555"/>
                <a:gd name="T14" fmla="*/ 33 w 1090"/>
                <a:gd name="T15" fmla="*/ 223 h 555"/>
                <a:gd name="T16" fmla="*/ 72 w 1090"/>
                <a:gd name="T17" fmla="*/ 265 h 555"/>
                <a:gd name="T18" fmla="*/ 107 w 1090"/>
                <a:gd name="T19" fmla="*/ 298 h 555"/>
                <a:gd name="T20" fmla="*/ 130 w 1090"/>
                <a:gd name="T21" fmla="*/ 315 h 555"/>
                <a:gd name="T22" fmla="*/ 156 w 1090"/>
                <a:gd name="T23" fmla="*/ 331 h 555"/>
                <a:gd name="T24" fmla="*/ 183 w 1090"/>
                <a:gd name="T25" fmla="*/ 344 h 555"/>
                <a:gd name="T26" fmla="*/ 209 w 1090"/>
                <a:gd name="T27" fmla="*/ 360 h 555"/>
                <a:gd name="T28" fmla="*/ 239 w 1090"/>
                <a:gd name="T29" fmla="*/ 377 h 555"/>
                <a:gd name="T30" fmla="*/ 283 w 1090"/>
                <a:gd name="T31" fmla="*/ 408 h 555"/>
                <a:gd name="T32" fmla="*/ 328 w 1090"/>
                <a:gd name="T33" fmla="*/ 437 h 555"/>
                <a:gd name="T34" fmla="*/ 367 w 1090"/>
                <a:gd name="T35" fmla="*/ 451 h 555"/>
                <a:gd name="T36" fmla="*/ 392 w 1090"/>
                <a:gd name="T37" fmla="*/ 462 h 555"/>
                <a:gd name="T38" fmla="*/ 420 w 1090"/>
                <a:gd name="T39" fmla="*/ 478 h 555"/>
                <a:gd name="T40" fmla="*/ 465 w 1090"/>
                <a:gd name="T41" fmla="*/ 501 h 555"/>
                <a:gd name="T42" fmla="*/ 513 w 1090"/>
                <a:gd name="T43" fmla="*/ 524 h 555"/>
                <a:gd name="T44" fmla="*/ 569 w 1090"/>
                <a:gd name="T45" fmla="*/ 541 h 555"/>
                <a:gd name="T46" fmla="*/ 637 w 1090"/>
                <a:gd name="T47" fmla="*/ 529 h 555"/>
                <a:gd name="T48" fmla="*/ 702 w 1090"/>
                <a:gd name="T49" fmla="*/ 500 h 555"/>
                <a:gd name="T50" fmla="*/ 778 w 1090"/>
                <a:gd name="T51" fmla="*/ 462 h 555"/>
                <a:gd name="T52" fmla="*/ 863 w 1090"/>
                <a:gd name="T53" fmla="*/ 435 h 555"/>
                <a:gd name="T54" fmla="*/ 947 w 1090"/>
                <a:gd name="T55" fmla="*/ 402 h 555"/>
                <a:gd name="T56" fmla="*/ 1001 w 1090"/>
                <a:gd name="T57" fmla="*/ 373 h 555"/>
                <a:gd name="T58" fmla="*/ 1050 w 1090"/>
                <a:gd name="T59" fmla="*/ 344 h 555"/>
                <a:gd name="T60" fmla="*/ 1081 w 1090"/>
                <a:gd name="T61" fmla="*/ 308 h 555"/>
                <a:gd name="T62" fmla="*/ 1083 w 1090"/>
                <a:gd name="T63" fmla="*/ 327 h 555"/>
                <a:gd name="T64" fmla="*/ 1059 w 1090"/>
                <a:gd name="T65" fmla="*/ 356 h 555"/>
                <a:gd name="T66" fmla="*/ 1029 w 1090"/>
                <a:gd name="T67" fmla="*/ 375 h 555"/>
                <a:gd name="T68" fmla="*/ 982 w 1090"/>
                <a:gd name="T69" fmla="*/ 401 h 555"/>
                <a:gd name="T70" fmla="*/ 928 w 1090"/>
                <a:gd name="T71" fmla="*/ 425 h 555"/>
                <a:gd name="T72" fmla="*/ 873 w 1090"/>
                <a:gd name="T73" fmla="*/ 442 h 555"/>
                <a:gd name="T74" fmla="*/ 820 w 1090"/>
                <a:gd name="T75" fmla="*/ 459 h 555"/>
                <a:gd name="T76" fmla="*/ 767 w 1090"/>
                <a:gd name="T77" fmla="*/ 480 h 555"/>
                <a:gd name="T78" fmla="*/ 714 w 1090"/>
                <a:gd name="T79" fmla="*/ 509 h 555"/>
                <a:gd name="T80" fmla="*/ 660 w 1090"/>
                <a:gd name="T81" fmla="*/ 533 h 555"/>
                <a:gd name="T82" fmla="*/ 608 w 1090"/>
                <a:gd name="T83" fmla="*/ 552 h 555"/>
                <a:gd name="T84" fmla="*/ 540 w 1090"/>
                <a:gd name="T85" fmla="*/ 550 h 555"/>
                <a:gd name="T86" fmla="*/ 478 w 1090"/>
                <a:gd name="T87" fmla="*/ 522 h 555"/>
                <a:gd name="T88" fmla="*/ 423 w 1090"/>
                <a:gd name="T89" fmla="*/ 495 h 555"/>
                <a:gd name="T90" fmla="*/ 403 w 1090"/>
                <a:gd name="T91" fmla="*/ 484 h 555"/>
                <a:gd name="T92" fmla="*/ 381 w 1090"/>
                <a:gd name="T93" fmla="*/ 474 h 555"/>
                <a:gd name="T94" fmla="*/ 349 w 1090"/>
                <a:gd name="T95" fmla="*/ 460 h 555"/>
                <a:gd name="T96" fmla="*/ 306 w 1090"/>
                <a:gd name="T97" fmla="*/ 441 h 555"/>
                <a:gd name="T98" fmla="*/ 265 w 1090"/>
                <a:gd name="T99" fmla="*/ 413 h 555"/>
                <a:gd name="T100" fmla="*/ 217 w 1090"/>
                <a:gd name="T101" fmla="*/ 380 h 555"/>
                <a:gd name="T102" fmla="*/ 165 w 1090"/>
                <a:gd name="T103" fmla="*/ 352 h 555"/>
                <a:gd name="T104" fmla="*/ 115 w 1090"/>
                <a:gd name="T105" fmla="*/ 319 h 555"/>
                <a:gd name="T106" fmla="*/ 74 w 1090"/>
                <a:gd name="T107" fmla="*/ 284 h 555"/>
                <a:gd name="T108" fmla="*/ 37 w 1090"/>
                <a:gd name="T109" fmla="*/ 244 h 555"/>
                <a:gd name="T110" fmla="*/ 8 w 1090"/>
                <a:gd name="T111" fmla="*/ 203 h 555"/>
                <a:gd name="T112" fmla="*/ 0 w 1090"/>
                <a:gd name="T113" fmla="*/ 151 h 555"/>
                <a:gd name="T114" fmla="*/ 8 w 1090"/>
                <a:gd name="T115" fmla="*/ 96 h 555"/>
                <a:gd name="T116" fmla="*/ 37 w 1090"/>
                <a:gd name="T117" fmla="*/ 49 h 555"/>
                <a:gd name="T118" fmla="*/ 73 w 1090"/>
                <a:gd name="T119" fmla="*/ 17 h 555"/>
                <a:gd name="T120" fmla="*/ 112 w 1090"/>
                <a:gd name="T121" fmla="*/ 4 h 555"/>
                <a:gd name="T122" fmla="*/ 129 w 1090"/>
                <a:gd name="T123" fmla="*/ 0 h 5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90"/>
                <a:gd name="T187" fmla="*/ 0 h 555"/>
                <a:gd name="T188" fmla="*/ 1090 w 1090"/>
                <a:gd name="T189" fmla="*/ 555 h 5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90" h="555">
                  <a:moveTo>
                    <a:pt x="131" y="0"/>
                  </a:moveTo>
                  <a:lnTo>
                    <a:pt x="135" y="0"/>
                  </a:lnTo>
                  <a:lnTo>
                    <a:pt x="138" y="0"/>
                  </a:lnTo>
                  <a:lnTo>
                    <a:pt x="141" y="2"/>
                  </a:lnTo>
                  <a:lnTo>
                    <a:pt x="142" y="3"/>
                  </a:lnTo>
                  <a:lnTo>
                    <a:pt x="142" y="5"/>
                  </a:lnTo>
                  <a:lnTo>
                    <a:pt x="142" y="7"/>
                  </a:lnTo>
                  <a:lnTo>
                    <a:pt x="141" y="8"/>
                  </a:lnTo>
                  <a:lnTo>
                    <a:pt x="137" y="11"/>
                  </a:lnTo>
                  <a:lnTo>
                    <a:pt x="131" y="13"/>
                  </a:lnTo>
                  <a:lnTo>
                    <a:pt x="125" y="15"/>
                  </a:lnTo>
                  <a:lnTo>
                    <a:pt x="119" y="16"/>
                  </a:lnTo>
                  <a:lnTo>
                    <a:pt x="113" y="19"/>
                  </a:lnTo>
                  <a:lnTo>
                    <a:pt x="107" y="20"/>
                  </a:lnTo>
                  <a:lnTo>
                    <a:pt x="102" y="23"/>
                  </a:lnTo>
                  <a:lnTo>
                    <a:pt x="96" y="24"/>
                  </a:lnTo>
                  <a:lnTo>
                    <a:pt x="91" y="28"/>
                  </a:lnTo>
                  <a:lnTo>
                    <a:pt x="84" y="29"/>
                  </a:lnTo>
                  <a:lnTo>
                    <a:pt x="79" y="33"/>
                  </a:lnTo>
                  <a:lnTo>
                    <a:pt x="72" y="36"/>
                  </a:lnTo>
                  <a:lnTo>
                    <a:pt x="67" y="40"/>
                  </a:lnTo>
                  <a:lnTo>
                    <a:pt x="60" y="45"/>
                  </a:lnTo>
                  <a:lnTo>
                    <a:pt x="55" y="50"/>
                  </a:lnTo>
                  <a:lnTo>
                    <a:pt x="50" y="57"/>
                  </a:lnTo>
                  <a:lnTo>
                    <a:pt x="45" y="63"/>
                  </a:lnTo>
                  <a:lnTo>
                    <a:pt x="40" y="67"/>
                  </a:lnTo>
                  <a:lnTo>
                    <a:pt x="37" y="73"/>
                  </a:lnTo>
                  <a:lnTo>
                    <a:pt x="32" y="77"/>
                  </a:lnTo>
                  <a:lnTo>
                    <a:pt x="29" y="82"/>
                  </a:lnTo>
                  <a:lnTo>
                    <a:pt x="26" y="87"/>
                  </a:lnTo>
                  <a:lnTo>
                    <a:pt x="24" y="91"/>
                  </a:lnTo>
                  <a:lnTo>
                    <a:pt x="21" y="96"/>
                  </a:lnTo>
                  <a:lnTo>
                    <a:pt x="19" y="102"/>
                  </a:lnTo>
                  <a:lnTo>
                    <a:pt x="17" y="107"/>
                  </a:lnTo>
                  <a:lnTo>
                    <a:pt x="15" y="114"/>
                  </a:lnTo>
                  <a:lnTo>
                    <a:pt x="14" y="119"/>
                  </a:lnTo>
                  <a:lnTo>
                    <a:pt x="13" y="125"/>
                  </a:lnTo>
                  <a:lnTo>
                    <a:pt x="12" y="132"/>
                  </a:lnTo>
                  <a:lnTo>
                    <a:pt x="12" y="140"/>
                  </a:lnTo>
                  <a:lnTo>
                    <a:pt x="12" y="148"/>
                  </a:lnTo>
                  <a:lnTo>
                    <a:pt x="12" y="156"/>
                  </a:lnTo>
                  <a:lnTo>
                    <a:pt x="13" y="168"/>
                  </a:lnTo>
                  <a:lnTo>
                    <a:pt x="14" y="178"/>
                  </a:lnTo>
                  <a:lnTo>
                    <a:pt x="17" y="187"/>
                  </a:lnTo>
                  <a:lnTo>
                    <a:pt x="20" y="198"/>
                  </a:lnTo>
                  <a:lnTo>
                    <a:pt x="24" y="206"/>
                  </a:lnTo>
                  <a:lnTo>
                    <a:pt x="28" y="215"/>
                  </a:lnTo>
                  <a:lnTo>
                    <a:pt x="33" y="223"/>
                  </a:lnTo>
                  <a:lnTo>
                    <a:pt x="39" y="231"/>
                  </a:lnTo>
                  <a:lnTo>
                    <a:pt x="45" y="238"/>
                  </a:lnTo>
                  <a:lnTo>
                    <a:pt x="52" y="246"/>
                  </a:lnTo>
                  <a:lnTo>
                    <a:pt x="58" y="252"/>
                  </a:lnTo>
                  <a:lnTo>
                    <a:pt x="66" y="259"/>
                  </a:lnTo>
                  <a:lnTo>
                    <a:pt x="72" y="265"/>
                  </a:lnTo>
                  <a:lnTo>
                    <a:pt x="80" y="273"/>
                  </a:lnTo>
                  <a:lnTo>
                    <a:pt x="87" y="280"/>
                  </a:lnTo>
                  <a:lnTo>
                    <a:pt x="95" y="288"/>
                  </a:lnTo>
                  <a:lnTo>
                    <a:pt x="99" y="292"/>
                  </a:lnTo>
                  <a:lnTo>
                    <a:pt x="103" y="296"/>
                  </a:lnTo>
                  <a:lnTo>
                    <a:pt x="107" y="298"/>
                  </a:lnTo>
                  <a:lnTo>
                    <a:pt x="110" y="302"/>
                  </a:lnTo>
                  <a:lnTo>
                    <a:pt x="115" y="305"/>
                  </a:lnTo>
                  <a:lnTo>
                    <a:pt x="118" y="308"/>
                  </a:lnTo>
                  <a:lnTo>
                    <a:pt x="122" y="310"/>
                  </a:lnTo>
                  <a:lnTo>
                    <a:pt x="125" y="313"/>
                  </a:lnTo>
                  <a:lnTo>
                    <a:pt x="130" y="315"/>
                  </a:lnTo>
                  <a:lnTo>
                    <a:pt x="133" y="318"/>
                  </a:lnTo>
                  <a:lnTo>
                    <a:pt x="137" y="319"/>
                  </a:lnTo>
                  <a:lnTo>
                    <a:pt x="142" y="323"/>
                  </a:lnTo>
                  <a:lnTo>
                    <a:pt x="146" y="325"/>
                  </a:lnTo>
                  <a:lnTo>
                    <a:pt x="150" y="327"/>
                  </a:lnTo>
                  <a:lnTo>
                    <a:pt x="156" y="331"/>
                  </a:lnTo>
                  <a:lnTo>
                    <a:pt x="161" y="334"/>
                  </a:lnTo>
                  <a:lnTo>
                    <a:pt x="165" y="335"/>
                  </a:lnTo>
                  <a:lnTo>
                    <a:pt x="169" y="338"/>
                  </a:lnTo>
                  <a:lnTo>
                    <a:pt x="173" y="340"/>
                  </a:lnTo>
                  <a:lnTo>
                    <a:pt x="178" y="343"/>
                  </a:lnTo>
                  <a:lnTo>
                    <a:pt x="183" y="344"/>
                  </a:lnTo>
                  <a:lnTo>
                    <a:pt x="187" y="348"/>
                  </a:lnTo>
                  <a:lnTo>
                    <a:pt x="191" y="350"/>
                  </a:lnTo>
                  <a:lnTo>
                    <a:pt x="196" y="354"/>
                  </a:lnTo>
                  <a:lnTo>
                    <a:pt x="200" y="355"/>
                  </a:lnTo>
                  <a:lnTo>
                    <a:pt x="204" y="358"/>
                  </a:lnTo>
                  <a:lnTo>
                    <a:pt x="209" y="360"/>
                  </a:lnTo>
                  <a:lnTo>
                    <a:pt x="213" y="364"/>
                  </a:lnTo>
                  <a:lnTo>
                    <a:pt x="217" y="366"/>
                  </a:lnTo>
                  <a:lnTo>
                    <a:pt x="222" y="368"/>
                  </a:lnTo>
                  <a:lnTo>
                    <a:pt x="227" y="371"/>
                  </a:lnTo>
                  <a:lnTo>
                    <a:pt x="232" y="373"/>
                  </a:lnTo>
                  <a:lnTo>
                    <a:pt x="239" y="377"/>
                  </a:lnTo>
                  <a:lnTo>
                    <a:pt x="247" y="381"/>
                  </a:lnTo>
                  <a:lnTo>
                    <a:pt x="253" y="387"/>
                  </a:lnTo>
                  <a:lnTo>
                    <a:pt x="261" y="392"/>
                  </a:lnTo>
                  <a:lnTo>
                    <a:pt x="267" y="396"/>
                  </a:lnTo>
                  <a:lnTo>
                    <a:pt x="275" y="402"/>
                  </a:lnTo>
                  <a:lnTo>
                    <a:pt x="283" y="408"/>
                  </a:lnTo>
                  <a:lnTo>
                    <a:pt x="290" y="413"/>
                  </a:lnTo>
                  <a:lnTo>
                    <a:pt x="298" y="418"/>
                  </a:lnTo>
                  <a:lnTo>
                    <a:pt x="305" y="424"/>
                  </a:lnTo>
                  <a:lnTo>
                    <a:pt x="313" y="428"/>
                  </a:lnTo>
                  <a:lnTo>
                    <a:pt x="320" y="433"/>
                  </a:lnTo>
                  <a:lnTo>
                    <a:pt x="328" y="437"/>
                  </a:lnTo>
                  <a:lnTo>
                    <a:pt x="337" y="441"/>
                  </a:lnTo>
                  <a:lnTo>
                    <a:pt x="345" y="443"/>
                  </a:lnTo>
                  <a:lnTo>
                    <a:pt x="354" y="447"/>
                  </a:lnTo>
                  <a:lnTo>
                    <a:pt x="358" y="449"/>
                  </a:lnTo>
                  <a:lnTo>
                    <a:pt x="363" y="450"/>
                  </a:lnTo>
                  <a:lnTo>
                    <a:pt x="367" y="451"/>
                  </a:lnTo>
                  <a:lnTo>
                    <a:pt x="371" y="453"/>
                  </a:lnTo>
                  <a:lnTo>
                    <a:pt x="376" y="454"/>
                  </a:lnTo>
                  <a:lnTo>
                    <a:pt x="380" y="455"/>
                  </a:lnTo>
                  <a:lnTo>
                    <a:pt x="384" y="458"/>
                  </a:lnTo>
                  <a:lnTo>
                    <a:pt x="389" y="460"/>
                  </a:lnTo>
                  <a:lnTo>
                    <a:pt x="392" y="462"/>
                  </a:lnTo>
                  <a:lnTo>
                    <a:pt x="397" y="464"/>
                  </a:lnTo>
                  <a:lnTo>
                    <a:pt x="402" y="466"/>
                  </a:lnTo>
                  <a:lnTo>
                    <a:pt x="406" y="470"/>
                  </a:lnTo>
                  <a:lnTo>
                    <a:pt x="410" y="471"/>
                  </a:lnTo>
                  <a:lnTo>
                    <a:pt x="416" y="475"/>
                  </a:lnTo>
                  <a:lnTo>
                    <a:pt x="420" y="478"/>
                  </a:lnTo>
                  <a:lnTo>
                    <a:pt x="426" y="480"/>
                  </a:lnTo>
                  <a:lnTo>
                    <a:pt x="433" y="484"/>
                  </a:lnTo>
                  <a:lnTo>
                    <a:pt x="442" y="490"/>
                  </a:lnTo>
                  <a:lnTo>
                    <a:pt x="449" y="493"/>
                  </a:lnTo>
                  <a:lnTo>
                    <a:pt x="457" y="497"/>
                  </a:lnTo>
                  <a:lnTo>
                    <a:pt x="465" y="501"/>
                  </a:lnTo>
                  <a:lnTo>
                    <a:pt x="473" y="505"/>
                  </a:lnTo>
                  <a:lnTo>
                    <a:pt x="481" y="509"/>
                  </a:lnTo>
                  <a:lnTo>
                    <a:pt x="489" y="513"/>
                  </a:lnTo>
                  <a:lnTo>
                    <a:pt x="497" y="516"/>
                  </a:lnTo>
                  <a:lnTo>
                    <a:pt x="506" y="520"/>
                  </a:lnTo>
                  <a:lnTo>
                    <a:pt x="513" y="524"/>
                  </a:lnTo>
                  <a:lnTo>
                    <a:pt x="522" y="528"/>
                  </a:lnTo>
                  <a:lnTo>
                    <a:pt x="530" y="530"/>
                  </a:lnTo>
                  <a:lnTo>
                    <a:pt x="538" y="533"/>
                  </a:lnTo>
                  <a:lnTo>
                    <a:pt x="547" y="537"/>
                  </a:lnTo>
                  <a:lnTo>
                    <a:pt x="557" y="541"/>
                  </a:lnTo>
                  <a:lnTo>
                    <a:pt x="569" y="541"/>
                  </a:lnTo>
                  <a:lnTo>
                    <a:pt x="580" y="541"/>
                  </a:lnTo>
                  <a:lnTo>
                    <a:pt x="591" y="540"/>
                  </a:lnTo>
                  <a:lnTo>
                    <a:pt x="603" y="538"/>
                  </a:lnTo>
                  <a:lnTo>
                    <a:pt x="614" y="536"/>
                  </a:lnTo>
                  <a:lnTo>
                    <a:pt x="626" y="533"/>
                  </a:lnTo>
                  <a:lnTo>
                    <a:pt x="637" y="529"/>
                  </a:lnTo>
                  <a:lnTo>
                    <a:pt x="649" y="526"/>
                  </a:lnTo>
                  <a:lnTo>
                    <a:pt x="658" y="521"/>
                  </a:lnTo>
                  <a:lnTo>
                    <a:pt x="669" y="516"/>
                  </a:lnTo>
                  <a:lnTo>
                    <a:pt x="680" y="511"/>
                  </a:lnTo>
                  <a:lnTo>
                    <a:pt x="691" y="505"/>
                  </a:lnTo>
                  <a:lnTo>
                    <a:pt x="702" y="500"/>
                  </a:lnTo>
                  <a:lnTo>
                    <a:pt x="713" y="493"/>
                  </a:lnTo>
                  <a:lnTo>
                    <a:pt x="725" y="488"/>
                  </a:lnTo>
                  <a:lnTo>
                    <a:pt x="735" y="483"/>
                  </a:lnTo>
                  <a:lnTo>
                    <a:pt x="750" y="475"/>
                  </a:lnTo>
                  <a:lnTo>
                    <a:pt x="764" y="468"/>
                  </a:lnTo>
                  <a:lnTo>
                    <a:pt x="778" y="462"/>
                  </a:lnTo>
                  <a:lnTo>
                    <a:pt x="793" y="458"/>
                  </a:lnTo>
                  <a:lnTo>
                    <a:pt x="807" y="453"/>
                  </a:lnTo>
                  <a:lnTo>
                    <a:pt x="821" y="447"/>
                  </a:lnTo>
                  <a:lnTo>
                    <a:pt x="835" y="443"/>
                  </a:lnTo>
                  <a:lnTo>
                    <a:pt x="849" y="439"/>
                  </a:lnTo>
                  <a:lnTo>
                    <a:pt x="863" y="435"/>
                  </a:lnTo>
                  <a:lnTo>
                    <a:pt x="877" y="430"/>
                  </a:lnTo>
                  <a:lnTo>
                    <a:pt x="891" y="426"/>
                  </a:lnTo>
                  <a:lnTo>
                    <a:pt x="906" y="421"/>
                  </a:lnTo>
                  <a:lnTo>
                    <a:pt x="919" y="416"/>
                  </a:lnTo>
                  <a:lnTo>
                    <a:pt x="933" y="410"/>
                  </a:lnTo>
                  <a:lnTo>
                    <a:pt x="947" y="402"/>
                  </a:lnTo>
                  <a:lnTo>
                    <a:pt x="960" y="396"/>
                  </a:lnTo>
                  <a:lnTo>
                    <a:pt x="967" y="392"/>
                  </a:lnTo>
                  <a:lnTo>
                    <a:pt x="975" y="387"/>
                  </a:lnTo>
                  <a:lnTo>
                    <a:pt x="984" y="383"/>
                  </a:lnTo>
                  <a:lnTo>
                    <a:pt x="992" y="379"/>
                  </a:lnTo>
                  <a:lnTo>
                    <a:pt x="1001" y="373"/>
                  </a:lnTo>
                  <a:lnTo>
                    <a:pt x="1010" y="369"/>
                  </a:lnTo>
                  <a:lnTo>
                    <a:pt x="1018" y="366"/>
                  </a:lnTo>
                  <a:lnTo>
                    <a:pt x="1027" y="362"/>
                  </a:lnTo>
                  <a:lnTo>
                    <a:pt x="1034" y="355"/>
                  </a:lnTo>
                  <a:lnTo>
                    <a:pt x="1042" y="350"/>
                  </a:lnTo>
                  <a:lnTo>
                    <a:pt x="1050" y="344"/>
                  </a:lnTo>
                  <a:lnTo>
                    <a:pt x="1056" y="339"/>
                  </a:lnTo>
                  <a:lnTo>
                    <a:pt x="1063" y="333"/>
                  </a:lnTo>
                  <a:lnTo>
                    <a:pt x="1069" y="325"/>
                  </a:lnTo>
                  <a:lnTo>
                    <a:pt x="1073" y="317"/>
                  </a:lnTo>
                  <a:lnTo>
                    <a:pt x="1079" y="309"/>
                  </a:lnTo>
                  <a:lnTo>
                    <a:pt x="1081" y="308"/>
                  </a:lnTo>
                  <a:lnTo>
                    <a:pt x="1084" y="308"/>
                  </a:lnTo>
                  <a:lnTo>
                    <a:pt x="1086" y="309"/>
                  </a:lnTo>
                  <a:lnTo>
                    <a:pt x="1090" y="309"/>
                  </a:lnTo>
                  <a:lnTo>
                    <a:pt x="1088" y="315"/>
                  </a:lnTo>
                  <a:lnTo>
                    <a:pt x="1086" y="322"/>
                  </a:lnTo>
                  <a:lnTo>
                    <a:pt x="1083" y="327"/>
                  </a:lnTo>
                  <a:lnTo>
                    <a:pt x="1081" y="334"/>
                  </a:lnTo>
                  <a:lnTo>
                    <a:pt x="1078" y="339"/>
                  </a:lnTo>
                  <a:lnTo>
                    <a:pt x="1073" y="344"/>
                  </a:lnTo>
                  <a:lnTo>
                    <a:pt x="1069" y="348"/>
                  </a:lnTo>
                  <a:lnTo>
                    <a:pt x="1065" y="354"/>
                  </a:lnTo>
                  <a:lnTo>
                    <a:pt x="1059" y="356"/>
                  </a:lnTo>
                  <a:lnTo>
                    <a:pt x="1054" y="360"/>
                  </a:lnTo>
                  <a:lnTo>
                    <a:pt x="1050" y="363"/>
                  </a:lnTo>
                  <a:lnTo>
                    <a:pt x="1044" y="367"/>
                  </a:lnTo>
                  <a:lnTo>
                    <a:pt x="1039" y="369"/>
                  </a:lnTo>
                  <a:lnTo>
                    <a:pt x="1034" y="372"/>
                  </a:lnTo>
                  <a:lnTo>
                    <a:pt x="1029" y="375"/>
                  </a:lnTo>
                  <a:lnTo>
                    <a:pt x="1026" y="377"/>
                  </a:lnTo>
                  <a:lnTo>
                    <a:pt x="1017" y="383"/>
                  </a:lnTo>
                  <a:lnTo>
                    <a:pt x="1008" y="388"/>
                  </a:lnTo>
                  <a:lnTo>
                    <a:pt x="1000" y="392"/>
                  </a:lnTo>
                  <a:lnTo>
                    <a:pt x="991" y="397"/>
                  </a:lnTo>
                  <a:lnTo>
                    <a:pt x="982" y="401"/>
                  </a:lnTo>
                  <a:lnTo>
                    <a:pt x="974" y="406"/>
                  </a:lnTo>
                  <a:lnTo>
                    <a:pt x="964" y="410"/>
                  </a:lnTo>
                  <a:lnTo>
                    <a:pt x="955" y="414"/>
                  </a:lnTo>
                  <a:lnTo>
                    <a:pt x="947" y="418"/>
                  </a:lnTo>
                  <a:lnTo>
                    <a:pt x="937" y="422"/>
                  </a:lnTo>
                  <a:lnTo>
                    <a:pt x="928" y="425"/>
                  </a:lnTo>
                  <a:lnTo>
                    <a:pt x="919" y="429"/>
                  </a:lnTo>
                  <a:lnTo>
                    <a:pt x="910" y="431"/>
                  </a:lnTo>
                  <a:lnTo>
                    <a:pt x="900" y="435"/>
                  </a:lnTo>
                  <a:lnTo>
                    <a:pt x="891" y="438"/>
                  </a:lnTo>
                  <a:lnTo>
                    <a:pt x="882" y="441"/>
                  </a:lnTo>
                  <a:lnTo>
                    <a:pt x="873" y="442"/>
                  </a:lnTo>
                  <a:lnTo>
                    <a:pt x="864" y="445"/>
                  </a:lnTo>
                  <a:lnTo>
                    <a:pt x="855" y="447"/>
                  </a:lnTo>
                  <a:lnTo>
                    <a:pt x="847" y="450"/>
                  </a:lnTo>
                  <a:lnTo>
                    <a:pt x="837" y="453"/>
                  </a:lnTo>
                  <a:lnTo>
                    <a:pt x="829" y="455"/>
                  </a:lnTo>
                  <a:lnTo>
                    <a:pt x="820" y="459"/>
                  </a:lnTo>
                  <a:lnTo>
                    <a:pt x="811" y="462"/>
                  </a:lnTo>
                  <a:lnTo>
                    <a:pt x="803" y="466"/>
                  </a:lnTo>
                  <a:lnTo>
                    <a:pt x="793" y="468"/>
                  </a:lnTo>
                  <a:lnTo>
                    <a:pt x="784" y="472"/>
                  </a:lnTo>
                  <a:lnTo>
                    <a:pt x="776" y="476"/>
                  </a:lnTo>
                  <a:lnTo>
                    <a:pt x="767" y="480"/>
                  </a:lnTo>
                  <a:lnTo>
                    <a:pt x="758" y="484"/>
                  </a:lnTo>
                  <a:lnTo>
                    <a:pt x="750" y="490"/>
                  </a:lnTo>
                  <a:lnTo>
                    <a:pt x="741" y="495"/>
                  </a:lnTo>
                  <a:lnTo>
                    <a:pt x="732" y="499"/>
                  </a:lnTo>
                  <a:lnTo>
                    <a:pt x="722" y="504"/>
                  </a:lnTo>
                  <a:lnTo>
                    <a:pt x="714" y="509"/>
                  </a:lnTo>
                  <a:lnTo>
                    <a:pt x="705" y="513"/>
                  </a:lnTo>
                  <a:lnTo>
                    <a:pt x="696" y="517"/>
                  </a:lnTo>
                  <a:lnTo>
                    <a:pt x="687" y="521"/>
                  </a:lnTo>
                  <a:lnTo>
                    <a:pt x="678" y="526"/>
                  </a:lnTo>
                  <a:lnTo>
                    <a:pt x="668" y="530"/>
                  </a:lnTo>
                  <a:lnTo>
                    <a:pt x="660" y="533"/>
                  </a:lnTo>
                  <a:lnTo>
                    <a:pt x="651" y="537"/>
                  </a:lnTo>
                  <a:lnTo>
                    <a:pt x="641" y="540"/>
                  </a:lnTo>
                  <a:lnTo>
                    <a:pt x="632" y="544"/>
                  </a:lnTo>
                  <a:lnTo>
                    <a:pt x="624" y="546"/>
                  </a:lnTo>
                  <a:lnTo>
                    <a:pt x="615" y="549"/>
                  </a:lnTo>
                  <a:lnTo>
                    <a:pt x="608" y="552"/>
                  </a:lnTo>
                  <a:lnTo>
                    <a:pt x="600" y="554"/>
                  </a:lnTo>
                  <a:lnTo>
                    <a:pt x="587" y="555"/>
                  </a:lnTo>
                  <a:lnTo>
                    <a:pt x="575" y="555"/>
                  </a:lnTo>
                  <a:lnTo>
                    <a:pt x="563" y="555"/>
                  </a:lnTo>
                  <a:lnTo>
                    <a:pt x="552" y="554"/>
                  </a:lnTo>
                  <a:lnTo>
                    <a:pt x="540" y="550"/>
                  </a:lnTo>
                  <a:lnTo>
                    <a:pt x="530" y="548"/>
                  </a:lnTo>
                  <a:lnTo>
                    <a:pt x="520" y="544"/>
                  </a:lnTo>
                  <a:lnTo>
                    <a:pt x="509" y="538"/>
                  </a:lnTo>
                  <a:lnTo>
                    <a:pt x="498" y="533"/>
                  </a:lnTo>
                  <a:lnTo>
                    <a:pt x="488" y="528"/>
                  </a:lnTo>
                  <a:lnTo>
                    <a:pt x="478" y="522"/>
                  </a:lnTo>
                  <a:lnTo>
                    <a:pt x="468" y="517"/>
                  </a:lnTo>
                  <a:lnTo>
                    <a:pt x="458" y="511"/>
                  </a:lnTo>
                  <a:lnTo>
                    <a:pt x="447" y="505"/>
                  </a:lnTo>
                  <a:lnTo>
                    <a:pt x="437" y="501"/>
                  </a:lnTo>
                  <a:lnTo>
                    <a:pt x="427" y="496"/>
                  </a:lnTo>
                  <a:lnTo>
                    <a:pt x="423" y="495"/>
                  </a:lnTo>
                  <a:lnTo>
                    <a:pt x="420" y="493"/>
                  </a:lnTo>
                  <a:lnTo>
                    <a:pt x="416" y="492"/>
                  </a:lnTo>
                  <a:lnTo>
                    <a:pt x="414" y="490"/>
                  </a:lnTo>
                  <a:lnTo>
                    <a:pt x="409" y="488"/>
                  </a:lnTo>
                  <a:lnTo>
                    <a:pt x="406" y="487"/>
                  </a:lnTo>
                  <a:lnTo>
                    <a:pt x="403" y="484"/>
                  </a:lnTo>
                  <a:lnTo>
                    <a:pt x="400" y="483"/>
                  </a:lnTo>
                  <a:lnTo>
                    <a:pt x="396" y="482"/>
                  </a:lnTo>
                  <a:lnTo>
                    <a:pt x="392" y="479"/>
                  </a:lnTo>
                  <a:lnTo>
                    <a:pt x="389" y="478"/>
                  </a:lnTo>
                  <a:lnTo>
                    <a:pt x="385" y="475"/>
                  </a:lnTo>
                  <a:lnTo>
                    <a:pt x="381" y="474"/>
                  </a:lnTo>
                  <a:lnTo>
                    <a:pt x="378" y="472"/>
                  </a:lnTo>
                  <a:lnTo>
                    <a:pt x="375" y="471"/>
                  </a:lnTo>
                  <a:lnTo>
                    <a:pt x="371" y="470"/>
                  </a:lnTo>
                  <a:lnTo>
                    <a:pt x="364" y="467"/>
                  </a:lnTo>
                  <a:lnTo>
                    <a:pt x="355" y="464"/>
                  </a:lnTo>
                  <a:lnTo>
                    <a:pt x="349" y="460"/>
                  </a:lnTo>
                  <a:lnTo>
                    <a:pt x="341" y="458"/>
                  </a:lnTo>
                  <a:lnTo>
                    <a:pt x="333" y="455"/>
                  </a:lnTo>
                  <a:lnTo>
                    <a:pt x="327" y="453"/>
                  </a:lnTo>
                  <a:lnTo>
                    <a:pt x="319" y="449"/>
                  </a:lnTo>
                  <a:lnTo>
                    <a:pt x="314" y="445"/>
                  </a:lnTo>
                  <a:lnTo>
                    <a:pt x="306" y="441"/>
                  </a:lnTo>
                  <a:lnTo>
                    <a:pt x="300" y="437"/>
                  </a:lnTo>
                  <a:lnTo>
                    <a:pt x="292" y="433"/>
                  </a:lnTo>
                  <a:lnTo>
                    <a:pt x="286" y="429"/>
                  </a:lnTo>
                  <a:lnTo>
                    <a:pt x="278" y="424"/>
                  </a:lnTo>
                  <a:lnTo>
                    <a:pt x="272" y="418"/>
                  </a:lnTo>
                  <a:lnTo>
                    <a:pt x="265" y="413"/>
                  </a:lnTo>
                  <a:lnTo>
                    <a:pt x="259" y="408"/>
                  </a:lnTo>
                  <a:lnTo>
                    <a:pt x="250" y="401"/>
                  </a:lnTo>
                  <a:lnTo>
                    <a:pt x="241" y="396"/>
                  </a:lnTo>
                  <a:lnTo>
                    <a:pt x="234" y="391"/>
                  </a:lnTo>
                  <a:lnTo>
                    <a:pt x="225" y="385"/>
                  </a:lnTo>
                  <a:lnTo>
                    <a:pt x="217" y="380"/>
                  </a:lnTo>
                  <a:lnTo>
                    <a:pt x="209" y="375"/>
                  </a:lnTo>
                  <a:lnTo>
                    <a:pt x="200" y="371"/>
                  </a:lnTo>
                  <a:lnTo>
                    <a:pt x="191" y="367"/>
                  </a:lnTo>
                  <a:lnTo>
                    <a:pt x="183" y="362"/>
                  </a:lnTo>
                  <a:lnTo>
                    <a:pt x="174" y="356"/>
                  </a:lnTo>
                  <a:lnTo>
                    <a:pt x="165" y="352"/>
                  </a:lnTo>
                  <a:lnTo>
                    <a:pt x="157" y="347"/>
                  </a:lnTo>
                  <a:lnTo>
                    <a:pt x="148" y="342"/>
                  </a:lnTo>
                  <a:lnTo>
                    <a:pt x="139" y="337"/>
                  </a:lnTo>
                  <a:lnTo>
                    <a:pt x="131" y="331"/>
                  </a:lnTo>
                  <a:lnTo>
                    <a:pt x="122" y="326"/>
                  </a:lnTo>
                  <a:lnTo>
                    <a:pt x="115" y="319"/>
                  </a:lnTo>
                  <a:lnTo>
                    <a:pt x="108" y="315"/>
                  </a:lnTo>
                  <a:lnTo>
                    <a:pt x="100" y="309"/>
                  </a:lnTo>
                  <a:lnTo>
                    <a:pt x="94" y="302"/>
                  </a:lnTo>
                  <a:lnTo>
                    <a:pt x="87" y="296"/>
                  </a:lnTo>
                  <a:lnTo>
                    <a:pt x="81" y="290"/>
                  </a:lnTo>
                  <a:lnTo>
                    <a:pt x="74" y="284"/>
                  </a:lnTo>
                  <a:lnTo>
                    <a:pt x="68" y="277"/>
                  </a:lnTo>
                  <a:lnTo>
                    <a:pt x="61" y="271"/>
                  </a:lnTo>
                  <a:lnTo>
                    <a:pt x="55" y="264"/>
                  </a:lnTo>
                  <a:lnTo>
                    <a:pt x="48" y="256"/>
                  </a:lnTo>
                  <a:lnTo>
                    <a:pt x="43" y="251"/>
                  </a:lnTo>
                  <a:lnTo>
                    <a:pt x="37" y="244"/>
                  </a:lnTo>
                  <a:lnTo>
                    <a:pt x="31" y="236"/>
                  </a:lnTo>
                  <a:lnTo>
                    <a:pt x="26" y="231"/>
                  </a:lnTo>
                  <a:lnTo>
                    <a:pt x="21" y="224"/>
                  </a:lnTo>
                  <a:lnTo>
                    <a:pt x="16" y="218"/>
                  </a:lnTo>
                  <a:lnTo>
                    <a:pt x="12" y="211"/>
                  </a:lnTo>
                  <a:lnTo>
                    <a:pt x="8" y="203"/>
                  </a:lnTo>
                  <a:lnTo>
                    <a:pt x="6" y="195"/>
                  </a:lnTo>
                  <a:lnTo>
                    <a:pt x="3" y="186"/>
                  </a:lnTo>
                  <a:lnTo>
                    <a:pt x="2" y="178"/>
                  </a:lnTo>
                  <a:lnTo>
                    <a:pt x="1" y="169"/>
                  </a:lnTo>
                  <a:lnTo>
                    <a:pt x="0" y="160"/>
                  </a:lnTo>
                  <a:lnTo>
                    <a:pt x="0" y="151"/>
                  </a:lnTo>
                  <a:lnTo>
                    <a:pt x="0" y="140"/>
                  </a:lnTo>
                  <a:lnTo>
                    <a:pt x="1" y="131"/>
                  </a:lnTo>
                  <a:lnTo>
                    <a:pt x="2" y="123"/>
                  </a:lnTo>
                  <a:lnTo>
                    <a:pt x="3" y="114"/>
                  </a:lnTo>
                  <a:lnTo>
                    <a:pt x="5" y="104"/>
                  </a:lnTo>
                  <a:lnTo>
                    <a:pt x="8" y="96"/>
                  </a:lnTo>
                  <a:lnTo>
                    <a:pt x="12" y="90"/>
                  </a:lnTo>
                  <a:lnTo>
                    <a:pt x="16" y="81"/>
                  </a:lnTo>
                  <a:lnTo>
                    <a:pt x="21" y="73"/>
                  </a:lnTo>
                  <a:lnTo>
                    <a:pt x="26" y="65"/>
                  </a:lnTo>
                  <a:lnTo>
                    <a:pt x="31" y="57"/>
                  </a:lnTo>
                  <a:lnTo>
                    <a:pt x="37" y="49"/>
                  </a:lnTo>
                  <a:lnTo>
                    <a:pt x="42" y="44"/>
                  </a:lnTo>
                  <a:lnTo>
                    <a:pt x="47" y="37"/>
                  </a:lnTo>
                  <a:lnTo>
                    <a:pt x="54" y="33"/>
                  </a:lnTo>
                  <a:lnTo>
                    <a:pt x="60" y="27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81" y="15"/>
                  </a:lnTo>
                  <a:lnTo>
                    <a:pt x="87" y="12"/>
                  </a:lnTo>
                  <a:lnTo>
                    <a:pt x="95" y="9"/>
                  </a:lnTo>
                  <a:lnTo>
                    <a:pt x="103" y="7"/>
                  </a:lnTo>
                  <a:lnTo>
                    <a:pt x="111" y="5"/>
                  </a:lnTo>
                  <a:lnTo>
                    <a:pt x="112" y="4"/>
                  </a:lnTo>
                  <a:lnTo>
                    <a:pt x="115" y="4"/>
                  </a:lnTo>
                  <a:lnTo>
                    <a:pt x="117" y="3"/>
                  </a:lnTo>
                  <a:lnTo>
                    <a:pt x="121" y="3"/>
                  </a:lnTo>
                  <a:lnTo>
                    <a:pt x="123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21" name="Freeform 33"/>
            <p:cNvSpPr>
              <a:spLocks/>
            </p:cNvSpPr>
            <p:nvPr/>
          </p:nvSpPr>
          <p:spPr bwMode="auto">
            <a:xfrm>
              <a:off x="4782" y="2036"/>
              <a:ext cx="14" cy="51"/>
            </a:xfrm>
            <a:custGeom>
              <a:avLst/>
              <a:gdLst>
                <a:gd name="T0" fmla="*/ 9 w 14"/>
                <a:gd name="T1" fmla="*/ 0 h 51"/>
                <a:gd name="T2" fmla="*/ 10 w 14"/>
                <a:gd name="T3" fmla="*/ 1 h 51"/>
                <a:gd name="T4" fmla="*/ 11 w 14"/>
                <a:gd name="T5" fmla="*/ 5 h 51"/>
                <a:gd name="T6" fmla="*/ 11 w 14"/>
                <a:gd name="T7" fmla="*/ 6 h 51"/>
                <a:gd name="T8" fmla="*/ 12 w 14"/>
                <a:gd name="T9" fmla="*/ 10 h 51"/>
                <a:gd name="T10" fmla="*/ 12 w 14"/>
                <a:gd name="T11" fmla="*/ 13 h 51"/>
                <a:gd name="T12" fmla="*/ 12 w 14"/>
                <a:gd name="T13" fmla="*/ 17 h 51"/>
                <a:gd name="T14" fmla="*/ 12 w 14"/>
                <a:gd name="T15" fmla="*/ 19 h 51"/>
                <a:gd name="T16" fmla="*/ 12 w 14"/>
                <a:gd name="T17" fmla="*/ 23 h 51"/>
                <a:gd name="T18" fmla="*/ 12 w 14"/>
                <a:gd name="T19" fmla="*/ 27 h 51"/>
                <a:gd name="T20" fmla="*/ 13 w 14"/>
                <a:gd name="T21" fmla="*/ 31 h 51"/>
                <a:gd name="T22" fmla="*/ 13 w 14"/>
                <a:gd name="T23" fmla="*/ 34 h 51"/>
                <a:gd name="T24" fmla="*/ 13 w 14"/>
                <a:gd name="T25" fmla="*/ 37 h 51"/>
                <a:gd name="T26" fmla="*/ 14 w 14"/>
                <a:gd name="T27" fmla="*/ 39 h 51"/>
                <a:gd name="T28" fmla="*/ 14 w 14"/>
                <a:gd name="T29" fmla="*/ 42 h 51"/>
                <a:gd name="T30" fmla="*/ 13 w 14"/>
                <a:gd name="T31" fmla="*/ 44 h 51"/>
                <a:gd name="T32" fmla="*/ 12 w 14"/>
                <a:gd name="T33" fmla="*/ 48 h 51"/>
                <a:gd name="T34" fmla="*/ 11 w 14"/>
                <a:gd name="T35" fmla="*/ 50 h 51"/>
                <a:gd name="T36" fmla="*/ 9 w 14"/>
                <a:gd name="T37" fmla="*/ 51 h 51"/>
                <a:gd name="T38" fmla="*/ 6 w 14"/>
                <a:gd name="T39" fmla="*/ 51 h 51"/>
                <a:gd name="T40" fmla="*/ 5 w 14"/>
                <a:gd name="T41" fmla="*/ 50 h 51"/>
                <a:gd name="T42" fmla="*/ 3 w 14"/>
                <a:gd name="T43" fmla="*/ 47 h 51"/>
                <a:gd name="T44" fmla="*/ 3 w 14"/>
                <a:gd name="T45" fmla="*/ 43 h 51"/>
                <a:gd name="T46" fmla="*/ 2 w 14"/>
                <a:gd name="T47" fmla="*/ 39 h 51"/>
                <a:gd name="T48" fmla="*/ 2 w 14"/>
                <a:gd name="T49" fmla="*/ 34 h 51"/>
                <a:gd name="T50" fmla="*/ 1 w 14"/>
                <a:gd name="T51" fmla="*/ 31 h 51"/>
                <a:gd name="T52" fmla="*/ 1 w 14"/>
                <a:gd name="T53" fmla="*/ 29 h 51"/>
                <a:gd name="T54" fmla="*/ 1 w 14"/>
                <a:gd name="T55" fmla="*/ 26 h 51"/>
                <a:gd name="T56" fmla="*/ 1 w 14"/>
                <a:gd name="T57" fmla="*/ 23 h 51"/>
                <a:gd name="T58" fmla="*/ 1 w 14"/>
                <a:gd name="T59" fmla="*/ 19 h 51"/>
                <a:gd name="T60" fmla="*/ 0 w 14"/>
                <a:gd name="T61" fmla="*/ 17 h 51"/>
                <a:gd name="T62" fmla="*/ 0 w 14"/>
                <a:gd name="T63" fmla="*/ 14 h 51"/>
                <a:gd name="T64" fmla="*/ 0 w 14"/>
                <a:gd name="T65" fmla="*/ 12 h 51"/>
                <a:gd name="T66" fmla="*/ 0 w 14"/>
                <a:gd name="T67" fmla="*/ 5 h 51"/>
                <a:gd name="T68" fmla="*/ 0 w 14"/>
                <a:gd name="T69" fmla="*/ 1 h 51"/>
                <a:gd name="T70" fmla="*/ 1 w 14"/>
                <a:gd name="T71" fmla="*/ 0 h 51"/>
                <a:gd name="T72" fmla="*/ 3 w 14"/>
                <a:gd name="T73" fmla="*/ 0 h 51"/>
                <a:gd name="T74" fmla="*/ 5 w 14"/>
                <a:gd name="T75" fmla="*/ 0 h 51"/>
                <a:gd name="T76" fmla="*/ 9 w 14"/>
                <a:gd name="T77" fmla="*/ 0 h 51"/>
                <a:gd name="T78" fmla="*/ 9 w 14"/>
                <a:gd name="T79" fmla="*/ 0 h 5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"/>
                <a:gd name="T121" fmla="*/ 0 h 51"/>
                <a:gd name="T122" fmla="*/ 14 w 14"/>
                <a:gd name="T123" fmla="*/ 51 h 5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" h="51">
                  <a:moveTo>
                    <a:pt x="9" y="0"/>
                  </a:moveTo>
                  <a:lnTo>
                    <a:pt x="10" y="1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10"/>
                  </a:lnTo>
                  <a:lnTo>
                    <a:pt x="12" y="13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2" y="23"/>
                  </a:lnTo>
                  <a:lnTo>
                    <a:pt x="12" y="27"/>
                  </a:lnTo>
                  <a:lnTo>
                    <a:pt x="13" y="31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4" y="39"/>
                  </a:lnTo>
                  <a:lnTo>
                    <a:pt x="14" y="42"/>
                  </a:lnTo>
                  <a:lnTo>
                    <a:pt x="13" y="44"/>
                  </a:lnTo>
                  <a:lnTo>
                    <a:pt x="12" y="48"/>
                  </a:lnTo>
                  <a:lnTo>
                    <a:pt x="11" y="50"/>
                  </a:lnTo>
                  <a:lnTo>
                    <a:pt x="9" y="51"/>
                  </a:lnTo>
                  <a:lnTo>
                    <a:pt x="6" y="51"/>
                  </a:lnTo>
                  <a:lnTo>
                    <a:pt x="5" y="50"/>
                  </a:lnTo>
                  <a:lnTo>
                    <a:pt x="3" y="47"/>
                  </a:lnTo>
                  <a:lnTo>
                    <a:pt x="3" y="43"/>
                  </a:lnTo>
                  <a:lnTo>
                    <a:pt x="2" y="39"/>
                  </a:lnTo>
                  <a:lnTo>
                    <a:pt x="2" y="34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1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22" name="Freeform 34"/>
            <p:cNvSpPr>
              <a:spLocks/>
            </p:cNvSpPr>
            <p:nvPr/>
          </p:nvSpPr>
          <p:spPr bwMode="auto">
            <a:xfrm>
              <a:off x="4732" y="2033"/>
              <a:ext cx="31" cy="55"/>
            </a:xfrm>
            <a:custGeom>
              <a:avLst/>
              <a:gdLst>
                <a:gd name="T0" fmla="*/ 8 w 31"/>
                <a:gd name="T1" fmla="*/ 0 h 55"/>
                <a:gd name="T2" fmla="*/ 9 w 31"/>
                <a:gd name="T3" fmla="*/ 1 h 55"/>
                <a:gd name="T4" fmla="*/ 10 w 31"/>
                <a:gd name="T5" fmla="*/ 4 h 55"/>
                <a:gd name="T6" fmla="*/ 11 w 31"/>
                <a:gd name="T7" fmla="*/ 7 h 55"/>
                <a:gd name="T8" fmla="*/ 12 w 31"/>
                <a:gd name="T9" fmla="*/ 11 h 55"/>
                <a:gd name="T10" fmla="*/ 13 w 31"/>
                <a:gd name="T11" fmla="*/ 13 h 55"/>
                <a:gd name="T12" fmla="*/ 15 w 31"/>
                <a:gd name="T13" fmla="*/ 16 h 55"/>
                <a:gd name="T14" fmla="*/ 17 w 31"/>
                <a:gd name="T15" fmla="*/ 20 h 55"/>
                <a:gd name="T16" fmla="*/ 18 w 31"/>
                <a:gd name="T17" fmla="*/ 22 h 55"/>
                <a:gd name="T18" fmla="*/ 19 w 31"/>
                <a:gd name="T19" fmla="*/ 26 h 55"/>
                <a:gd name="T20" fmla="*/ 22 w 31"/>
                <a:gd name="T21" fmla="*/ 30 h 55"/>
                <a:gd name="T22" fmla="*/ 24 w 31"/>
                <a:gd name="T23" fmla="*/ 33 h 55"/>
                <a:gd name="T24" fmla="*/ 25 w 31"/>
                <a:gd name="T25" fmla="*/ 37 h 55"/>
                <a:gd name="T26" fmla="*/ 27 w 31"/>
                <a:gd name="T27" fmla="*/ 40 h 55"/>
                <a:gd name="T28" fmla="*/ 28 w 31"/>
                <a:gd name="T29" fmla="*/ 42 h 55"/>
                <a:gd name="T30" fmla="*/ 29 w 31"/>
                <a:gd name="T31" fmla="*/ 45 h 55"/>
                <a:gd name="T32" fmla="*/ 31 w 31"/>
                <a:gd name="T33" fmla="*/ 49 h 55"/>
                <a:gd name="T34" fmla="*/ 31 w 31"/>
                <a:gd name="T35" fmla="*/ 53 h 55"/>
                <a:gd name="T36" fmla="*/ 29 w 31"/>
                <a:gd name="T37" fmla="*/ 55 h 55"/>
                <a:gd name="T38" fmla="*/ 26 w 31"/>
                <a:gd name="T39" fmla="*/ 55 h 55"/>
                <a:gd name="T40" fmla="*/ 24 w 31"/>
                <a:gd name="T41" fmla="*/ 54 h 55"/>
                <a:gd name="T42" fmla="*/ 22 w 31"/>
                <a:gd name="T43" fmla="*/ 51 h 55"/>
                <a:gd name="T44" fmla="*/ 19 w 31"/>
                <a:gd name="T45" fmla="*/ 49 h 55"/>
                <a:gd name="T46" fmla="*/ 17 w 31"/>
                <a:gd name="T47" fmla="*/ 46 h 55"/>
                <a:gd name="T48" fmla="*/ 15 w 31"/>
                <a:gd name="T49" fmla="*/ 44 h 55"/>
                <a:gd name="T50" fmla="*/ 13 w 31"/>
                <a:gd name="T51" fmla="*/ 40 h 55"/>
                <a:gd name="T52" fmla="*/ 12 w 31"/>
                <a:gd name="T53" fmla="*/ 37 h 55"/>
                <a:gd name="T54" fmla="*/ 10 w 31"/>
                <a:gd name="T55" fmla="*/ 33 h 55"/>
                <a:gd name="T56" fmla="*/ 9 w 31"/>
                <a:gd name="T57" fmla="*/ 30 h 55"/>
                <a:gd name="T58" fmla="*/ 6 w 31"/>
                <a:gd name="T59" fmla="*/ 25 h 55"/>
                <a:gd name="T60" fmla="*/ 4 w 31"/>
                <a:gd name="T61" fmla="*/ 22 h 55"/>
                <a:gd name="T62" fmla="*/ 3 w 31"/>
                <a:gd name="T63" fmla="*/ 18 h 55"/>
                <a:gd name="T64" fmla="*/ 2 w 31"/>
                <a:gd name="T65" fmla="*/ 15 h 55"/>
                <a:gd name="T66" fmla="*/ 1 w 31"/>
                <a:gd name="T67" fmla="*/ 12 h 55"/>
                <a:gd name="T68" fmla="*/ 0 w 31"/>
                <a:gd name="T69" fmla="*/ 9 h 55"/>
                <a:gd name="T70" fmla="*/ 0 w 31"/>
                <a:gd name="T71" fmla="*/ 5 h 55"/>
                <a:gd name="T72" fmla="*/ 0 w 31"/>
                <a:gd name="T73" fmla="*/ 4 h 55"/>
                <a:gd name="T74" fmla="*/ 0 w 31"/>
                <a:gd name="T75" fmla="*/ 1 h 55"/>
                <a:gd name="T76" fmla="*/ 1 w 31"/>
                <a:gd name="T77" fmla="*/ 1 h 55"/>
                <a:gd name="T78" fmla="*/ 4 w 31"/>
                <a:gd name="T79" fmla="*/ 1 h 55"/>
                <a:gd name="T80" fmla="*/ 8 w 31"/>
                <a:gd name="T81" fmla="*/ 0 h 55"/>
                <a:gd name="T82" fmla="*/ 8 w 31"/>
                <a:gd name="T83" fmla="*/ 0 h 5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1"/>
                <a:gd name="T127" fmla="*/ 0 h 55"/>
                <a:gd name="T128" fmla="*/ 31 w 31"/>
                <a:gd name="T129" fmla="*/ 55 h 5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1" h="55">
                  <a:moveTo>
                    <a:pt x="8" y="0"/>
                  </a:moveTo>
                  <a:lnTo>
                    <a:pt x="9" y="1"/>
                  </a:lnTo>
                  <a:lnTo>
                    <a:pt x="10" y="4"/>
                  </a:lnTo>
                  <a:lnTo>
                    <a:pt x="11" y="7"/>
                  </a:lnTo>
                  <a:lnTo>
                    <a:pt x="12" y="11"/>
                  </a:lnTo>
                  <a:lnTo>
                    <a:pt x="13" y="13"/>
                  </a:lnTo>
                  <a:lnTo>
                    <a:pt x="15" y="16"/>
                  </a:lnTo>
                  <a:lnTo>
                    <a:pt x="17" y="20"/>
                  </a:lnTo>
                  <a:lnTo>
                    <a:pt x="18" y="22"/>
                  </a:lnTo>
                  <a:lnTo>
                    <a:pt x="19" y="26"/>
                  </a:lnTo>
                  <a:lnTo>
                    <a:pt x="22" y="30"/>
                  </a:lnTo>
                  <a:lnTo>
                    <a:pt x="24" y="33"/>
                  </a:lnTo>
                  <a:lnTo>
                    <a:pt x="25" y="37"/>
                  </a:lnTo>
                  <a:lnTo>
                    <a:pt x="27" y="40"/>
                  </a:lnTo>
                  <a:lnTo>
                    <a:pt x="28" y="42"/>
                  </a:lnTo>
                  <a:lnTo>
                    <a:pt x="29" y="45"/>
                  </a:lnTo>
                  <a:lnTo>
                    <a:pt x="31" y="49"/>
                  </a:lnTo>
                  <a:lnTo>
                    <a:pt x="31" y="53"/>
                  </a:lnTo>
                  <a:lnTo>
                    <a:pt x="29" y="55"/>
                  </a:lnTo>
                  <a:lnTo>
                    <a:pt x="26" y="55"/>
                  </a:lnTo>
                  <a:lnTo>
                    <a:pt x="24" y="54"/>
                  </a:lnTo>
                  <a:lnTo>
                    <a:pt x="22" y="51"/>
                  </a:lnTo>
                  <a:lnTo>
                    <a:pt x="19" y="49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0"/>
                  </a:lnTo>
                  <a:lnTo>
                    <a:pt x="12" y="37"/>
                  </a:lnTo>
                  <a:lnTo>
                    <a:pt x="10" y="33"/>
                  </a:lnTo>
                  <a:lnTo>
                    <a:pt x="9" y="30"/>
                  </a:lnTo>
                  <a:lnTo>
                    <a:pt x="6" y="25"/>
                  </a:lnTo>
                  <a:lnTo>
                    <a:pt x="4" y="22"/>
                  </a:lnTo>
                  <a:lnTo>
                    <a:pt x="3" y="18"/>
                  </a:lnTo>
                  <a:lnTo>
                    <a:pt x="2" y="15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1"/>
                  </a:lnTo>
                  <a:lnTo>
                    <a:pt x="4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23" name="Freeform 35"/>
            <p:cNvSpPr>
              <a:spLocks/>
            </p:cNvSpPr>
            <p:nvPr/>
          </p:nvSpPr>
          <p:spPr bwMode="auto">
            <a:xfrm>
              <a:off x="4832" y="2049"/>
              <a:ext cx="14" cy="50"/>
            </a:xfrm>
            <a:custGeom>
              <a:avLst/>
              <a:gdLst>
                <a:gd name="T0" fmla="*/ 5 w 14"/>
                <a:gd name="T1" fmla="*/ 1 h 50"/>
                <a:gd name="T2" fmla="*/ 7 w 14"/>
                <a:gd name="T3" fmla="*/ 1 h 50"/>
                <a:gd name="T4" fmla="*/ 9 w 14"/>
                <a:gd name="T5" fmla="*/ 0 h 50"/>
                <a:gd name="T6" fmla="*/ 12 w 14"/>
                <a:gd name="T7" fmla="*/ 0 h 50"/>
                <a:gd name="T8" fmla="*/ 13 w 14"/>
                <a:gd name="T9" fmla="*/ 1 h 50"/>
                <a:gd name="T10" fmla="*/ 13 w 14"/>
                <a:gd name="T11" fmla="*/ 5 h 50"/>
                <a:gd name="T12" fmla="*/ 14 w 14"/>
                <a:gd name="T13" fmla="*/ 9 h 50"/>
                <a:gd name="T14" fmla="*/ 14 w 14"/>
                <a:gd name="T15" fmla="*/ 12 h 50"/>
                <a:gd name="T16" fmla="*/ 14 w 14"/>
                <a:gd name="T17" fmla="*/ 14 h 50"/>
                <a:gd name="T18" fmla="*/ 14 w 14"/>
                <a:gd name="T19" fmla="*/ 17 h 50"/>
                <a:gd name="T20" fmla="*/ 14 w 14"/>
                <a:gd name="T21" fmla="*/ 21 h 50"/>
                <a:gd name="T22" fmla="*/ 14 w 14"/>
                <a:gd name="T23" fmla="*/ 24 h 50"/>
                <a:gd name="T24" fmla="*/ 14 w 14"/>
                <a:gd name="T25" fmla="*/ 26 h 50"/>
                <a:gd name="T26" fmla="*/ 13 w 14"/>
                <a:gd name="T27" fmla="*/ 29 h 50"/>
                <a:gd name="T28" fmla="*/ 13 w 14"/>
                <a:gd name="T29" fmla="*/ 33 h 50"/>
                <a:gd name="T30" fmla="*/ 13 w 14"/>
                <a:gd name="T31" fmla="*/ 35 h 50"/>
                <a:gd name="T32" fmla="*/ 13 w 14"/>
                <a:gd name="T33" fmla="*/ 38 h 50"/>
                <a:gd name="T34" fmla="*/ 12 w 14"/>
                <a:gd name="T35" fmla="*/ 41 h 50"/>
                <a:gd name="T36" fmla="*/ 12 w 14"/>
                <a:gd name="T37" fmla="*/ 45 h 50"/>
                <a:gd name="T38" fmla="*/ 11 w 14"/>
                <a:gd name="T39" fmla="*/ 47 h 50"/>
                <a:gd name="T40" fmla="*/ 8 w 14"/>
                <a:gd name="T41" fmla="*/ 50 h 50"/>
                <a:gd name="T42" fmla="*/ 6 w 14"/>
                <a:gd name="T43" fmla="*/ 50 h 50"/>
                <a:gd name="T44" fmla="*/ 3 w 14"/>
                <a:gd name="T45" fmla="*/ 47 h 50"/>
                <a:gd name="T46" fmla="*/ 2 w 14"/>
                <a:gd name="T47" fmla="*/ 43 h 50"/>
                <a:gd name="T48" fmla="*/ 2 w 14"/>
                <a:gd name="T49" fmla="*/ 41 h 50"/>
                <a:gd name="T50" fmla="*/ 1 w 14"/>
                <a:gd name="T51" fmla="*/ 38 h 50"/>
                <a:gd name="T52" fmla="*/ 1 w 14"/>
                <a:gd name="T53" fmla="*/ 35 h 50"/>
                <a:gd name="T54" fmla="*/ 0 w 14"/>
                <a:gd name="T55" fmla="*/ 33 h 50"/>
                <a:gd name="T56" fmla="*/ 0 w 14"/>
                <a:gd name="T57" fmla="*/ 30 h 50"/>
                <a:gd name="T58" fmla="*/ 0 w 14"/>
                <a:gd name="T59" fmla="*/ 26 h 50"/>
                <a:gd name="T60" fmla="*/ 0 w 14"/>
                <a:gd name="T61" fmla="*/ 24 h 50"/>
                <a:gd name="T62" fmla="*/ 0 w 14"/>
                <a:gd name="T63" fmla="*/ 21 h 50"/>
                <a:gd name="T64" fmla="*/ 0 w 14"/>
                <a:gd name="T65" fmla="*/ 18 h 50"/>
                <a:gd name="T66" fmla="*/ 1 w 14"/>
                <a:gd name="T67" fmla="*/ 14 h 50"/>
                <a:gd name="T68" fmla="*/ 2 w 14"/>
                <a:gd name="T69" fmla="*/ 12 h 50"/>
                <a:gd name="T70" fmla="*/ 3 w 14"/>
                <a:gd name="T71" fmla="*/ 6 h 50"/>
                <a:gd name="T72" fmla="*/ 5 w 14"/>
                <a:gd name="T73" fmla="*/ 1 h 50"/>
                <a:gd name="T74" fmla="*/ 5 w 14"/>
                <a:gd name="T75" fmla="*/ 1 h 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"/>
                <a:gd name="T115" fmla="*/ 0 h 50"/>
                <a:gd name="T116" fmla="*/ 14 w 14"/>
                <a:gd name="T117" fmla="*/ 50 h 5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" h="50">
                  <a:moveTo>
                    <a:pt x="5" y="1"/>
                  </a:moveTo>
                  <a:lnTo>
                    <a:pt x="7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5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21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3" y="29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3" y="38"/>
                  </a:lnTo>
                  <a:lnTo>
                    <a:pt x="12" y="41"/>
                  </a:lnTo>
                  <a:lnTo>
                    <a:pt x="12" y="45"/>
                  </a:lnTo>
                  <a:lnTo>
                    <a:pt x="11" y="47"/>
                  </a:lnTo>
                  <a:lnTo>
                    <a:pt x="8" y="50"/>
                  </a:lnTo>
                  <a:lnTo>
                    <a:pt x="6" y="50"/>
                  </a:lnTo>
                  <a:lnTo>
                    <a:pt x="3" y="47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3" y="6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24" name="Freeform 36"/>
            <p:cNvSpPr>
              <a:spLocks/>
            </p:cNvSpPr>
            <p:nvPr/>
          </p:nvSpPr>
          <p:spPr bwMode="auto">
            <a:xfrm>
              <a:off x="4680" y="2049"/>
              <a:ext cx="41" cy="46"/>
            </a:xfrm>
            <a:custGeom>
              <a:avLst/>
              <a:gdLst>
                <a:gd name="T0" fmla="*/ 10 w 41"/>
                <a:gd name="T1" fmla="*/ 0 h 46"/>
                <a:gd name="T2" fmla="*/ 13 w 41"/>
                <a:gd name="T3" fmla="*/ 5 h 46"/>
                <a:gd name="T4" fmla="*/ 17 w 41"/>
                <a:gd name="T5" fmla="*/ 10 h 46"/>
                <a:gd name="T6" fmla="*/ 19 w 41"/>
                <a:gd name="T7" fmla="*/ 12 h 46"/>
                <a:gd name="T8" fmla="*/ 22 w 41"/>
                <a:gd name="T9" fmla="*/ 14 h 46"/>
                <a:gd name="T10" fmla="*/ 24 w 41"/>
                <a:gd name="T11" fmla="*/ 17 h 46"/>
                <a:gd name="T12" fmla="*/ 26 w 41"/>
                <a:gd name="T13" fmla="*/ 20 h 46"/>
                <a:gd name="T14" fmla="*/ 30 w 41"/>
                <a:gd name="T15" fmla="*/ 24 h 46"/>
                <a:gd name="T16" fmla="*/ 34 w 41"/>
                <a:gd name="T17" fmla="*/ 29 h 46"/>
                <a:gd name="T18" fmla="*/ 37 w 41"/>
                <a:gd name="T19" fmla="*/ 33 h 46"/>
                <a:gd name="T20" fmla="*/ 40 w 41"/>
                <a:gd name="T21" fmla="*/ 38 h 46"/>
                <a:gd name="T22" fmla="*/ 41 w 41"/>
                <a:gd name="T23" fmla="*/ 41 h 46"/>
                <a:gd name="T24" fmla="*/ 40 w 41"/>
                <a:gd name="T25" fmla="*/ 43 h 46"/>
                <a:gd name="T26" fmla="*/ 39 w 41"/>
                <a:gd name="T27" fmla="*/ 43 h 46"/>
                <a:gd name="T28" fmla="*/ 37 w 41"/>
                <a:gd name="T29" fmla="*/ 45 h 46"/>
                <a:gd name="T30" fmla="*/ 36 w 41"/>
                <a:gd name="T31" fmla="*/ 45 h 46"/>
                <a:gd name="T32" fmla="*/ 34 w 41"/>
                <a:gd name="T33" fmla="*/ 46 h 46"/>
                <a:gd name="T34" fmla="*/ 31 w 41"/>
                <a:gd name="T35" fmla="*/ 43 h 46"/>
                <a:gd name="T36" fmla="*/ 29 w 41"/>
                <a:gd name="T37" fmla="*/ 43 h 46"/>
                <a:gd name="T38" fmla="*/ 27 w 41"/>
                <a:gd name="T39" fmla="*/ 41 h 46"/>
                <a:gd name="T40" fmla="*/ 25 w 41"/>
                <a:gd name="T41" fmla="*/ 39 h 46"/>
                <a:gd name="T42" fmla="*/ 23 w 41"/>
                <a:gd name="T43" fmla="*/ 37 h 46"/>
                <a:gd name="T44" fmla="*/ 21 w 41"/>
                <a:gd name="T45" fmla="*/ 34 h 46"/>
                <a:gd name="T46" fmla="*/ 17 w 41"/>
                <a:gd name="T47" fmla="*/ 31 h 46"/>
                <a:gd name="T48" fmla="*/ 15 w 41"/>
                <a:gd name="T49" fmla="*/ 29 h 46"/>
                <a:gd name="T50" fmla="*/ 13 w 41"/>
                <a:gd name="T51" fmla="*/ 26 h 46"/>
                <a:gd name="T52" fmla="*/ 11 w 41"/>
                <a:gd name="T53" fmla="*/ 22 h 46"/>
                <a:gd name="T54" fmla="*/ 8 w 41"/>
                <a:gd name="T55" fmla="*/ 20 h 46"/>
                <a:gd name="T56" fmla="*/ 5 w 41"/>
                <a:gd name="T57" fmla="*/ 16 h 46"/>
                <a:gd name="T58" fmla="*/ 3 w 41"/>
                <a:gd name="T59" fmla="*/ 13 h 46"/>
                <a:gd name="T60" fmla="*/ 2 w 41"/>
                <a:gd name="T61" fmla="*/ 10 h 46"/>
                <a:gd name="T62" fmla="*/ 1 w 41"/>
                <a:gd name="T63" fmla="*/ 8 h 46"/>
                <a:gd name="T64" fmla="*/ 0 w 41"/>
                <a:gd name="T65" fmla="*/ 5 h 46"/>
                <a:gd name="T66" fmla="*/ 0 w 41"/>
                <a:gd name="T67" fmla="*/ 2 h 46"/>
                <a:gd name="T68" fmla="*/ 3 w 41"/>
                <a:gd name="T69" fmla="*/ 2 h 46"/>
                <a:gd name="T70" fmla="*/ 6 w 41"/>
                <a:gd name="T71" fmla="*/ 2 h 46"/>
                <a:gd name="T72" fmla="*/ 10 w 41"/>
                <a:gd name="T73" fmla="*/ 0 h 46"/>
                <a:gd name="T74" fmla="*/ 10 w 41"/>
                <a:gd name="T75" fmla="*/ 0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1"/>
                <a:gd name="T115" fmla="*/ 0 h 46"/>
                <a:gd name="T116" fmla="*/ 41 w 41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1" h="46">
                  <a:moveTo>
                    <a:pt x="10" y="0"/>
                  </a:moveTo>
                  <a:lnTo>
                    <a:pt x="13" y="5"/>
                  </a:lnTo>
                  <a:lnTo>
                    <a:pt x="17" y="10"/>
                  </a:lnTo>
                  <a:lnTo>
                    <a:pt x="19" y="12"/>
                  </a:lnTo>
                  <a:lnTo>
                    <a:pt x="22" y="14"/>
                  </a:lnTo>
                  <a:lnTo>
                    <a:pt x="24" y="17"/>
                  </a:lnTo>
                  <a:lnTo>
                    <a:pt x="26" y="20"/>
                  </a:lnTo>
                  <a:lnTo>
                    <a:pt x="30" y="24"/>
                  </a:lnTo>
                  <a:lnTo>
                    <a:pt x="34" y="29"/>
                  </a:lnTo>
                  <a:lnTo>
                    <a:pt x="37" y="33"/>
                  </a:lnTo>
                  <a:lnTo>
                    <a:pt x="40" y="38"/>
                  </a:lnTo>
                  <a:lnTo>
                    <a:pt x="41" y="41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6" y="45"/>
                  </a:lnTo>
                  <a:lnTo>
                    <a:pt x="34" y="46"/>
                  </a:lnTo>
                  <a:lnTo>
                    <a:pt x="31" y="43"/>
                  </a:lnTo>
                  <a:lnTo>
                    <a:pt x="29" y="43"/>
                  </a:lnTo>
                  <a:lnTo>
                    <a:pt x="27" y="41"/>
                  </a:lnTo>
                  <a:lnTo>
                    <a:pt x="25" y="39"/>
                  </a:lnTo>
                  <a:lnTo>
                    <a:pt x="23" y="37"/>
                  </a:lnTo>
                  <a:lnTo>
                    <a:pt x="21" y="34"/>
                  </a:lnTo>
                  <a:lnTo>
                    <a:pt x="17" y="31"/>
                  </a:lnTo>
                  <a:lnTo>
                    <a:pt x="15" y="29"/>
                  </a:lnTo>
                  <a:lnTo>
                    <a:pt x="13" y="26"/>
                  </a:lnTo>
                  <a:lnTo>
                    <a:pt x="11" y="22"/>
                  </a:lnTo>
                  <a:lnTo>
                    <a:pt x="8" y="20"/>
                  </a:lnTo>
                  <a:lnTo>
                    <a:pt x="5" y="16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6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25" name="Freeform 37"/>
            <p:cNvSpPr>
              <a:spLocks/>
            </p:cNvSpPr>
            <p:nvPr/>
          </p:nvSpPr>
          <p:spPr bwMode="auto">
            <a:xfrm>
              <a:off x="4859" y="2055"/>
              <a:ext cx="14" cy="43"/>
            </a:xfrm>
            <a:custGeom>
              <a:avLst/>
              <a:gdLst>
                <a:gd name="T0" fmla="*/ 6 w 14"/>
                <a:gd name="T1" fmla="*/ 0 h 43"/>
                <a:gd name="T2" fmla="*/ 8 w 14"/>
                <a:gd name="T3" fmla="*/ 2 h 43"/>
                <a:gd name="T4" fmla="*/ 11 w 14"/>
                <a:gd name="T5" fmla="*/ 3 h 43"/>
                <a:gd name="T6" fmla="*/ 12 w 14"/>
                <a:gd name="T7" fmla="*/ 4 h 43"/>
                <a:gd name="T8" fmla="*/ 14 w 14"/>
                <a:gd name="T9" fmla="*/ 8 h 43"/>
                <a:gd name="T10" fmla="*/ 13 w 14"/>
                <a:gd name="T11" fmla="*/ 10 h 43"/>
                <a:gd name="T12" fmla="*/ 13 w 14"/>
                <a:gd name="T13" fmla="*/ 15 h 43"/>
                <a:gd name="T14" fmla="*/ 12 w 14"/>
                <a:gd name="T15" fmla="*/ 19 h 43"/>
                <a:gd name="T16" fmla="*/ 12 w 14"/>
                <a:gd name="T17" fmla="*/ 24 h 43"/>
                <a:gd name="T18" fmla="*/ 11 w 14"/>
                <a:gd name="T19" fmla="*/ 28 h 43"/>
                <a:gd name="T20" fmla="*/ 8 w 14"/>
                <a:gd name="T21" fmla="*/ 32 h 43"/>
                <a:gd name="T22" fmla="*/ 7 w 14"/>
                <a:gd name="T23" fmla="*/ 36 h 43"/>
                <a:gd name="T24" fmla="*/ 6 w 14"/>
                <a:gd name="T25" fmla="*/ 40 h 43"/>
                <a:gd name="T26" fmla="*/ 5 w 14"/>
                <a:gd name="T27" fmla="*/ 41 h 43"/>
                <a:gd name="T28" fmla="*/ 4 w 14"/>
                <a:gd name="T29" fmla="*/ 43 h 43"/>
                <a:gd name="T30" fmla="*/ 3 w 14"/>
                <a:gd name="T31" fmla="*/ 43 h 43"/>
                <a:gd name="T32" fmla="*/ 1 w 14"/>
                <a:gd name="T33" fmla="*/ 40 h 43"/>
                <a:gd name="T34" fmla="*/ 0 w 14"/>
                <a:gd name="T35" fmla="*/ 37 h 43"/>
                <a:gd name="T36" fmla="*/ 0 w 14"/>
                <a:gd name="T37" fmla="*/ 33 h 43"/>
                <a:gd name="T38" fmla="*/ 0 w 14"/>
                <a:gd name="T39" fmla="*/ 28 h 43"/>
                <a:gd name="T40" fmla="*/ 1 w 14"/>
                <a:gd name="T41" fmla="*/ 23 h 43"/>
                <a:gd name="T42" fmla="*/ 1 w 14"/>
                <a:gd name="T43" fmla="*/ 20 h 43"/>
                <a:gd name="T44" fmla="*/ 2 w 14"/>
                <a:gd name="T45" fmla="*/ 18 h 43"/>
                <a:gd name="T46" fmla="*/ 2 w 14"/>
                <a:gd name="T47" fmla="*/ 15 h 43"/>
                <a:gd name="T48" fmla="*/ 3 w 14"/>
                <a:gd name="T49" fmla="*/ 11 h 43"/>
                <a:gd name="T50" fmla="*/ 3 w 14"/>
                <a:gd name="T51" fmla="*/ 8 h 43"/>
                <a:gd name="T52" fmla="*/ 4 w 14"/>
                <a:gd name="T53" fmla="*/ 4 h 43"/>
                <a:gd name="T54" fmla="*/ 4 w 14"/>
                <a:gd name="T55" fmla="*/ 2 h 43"/>
                <a:gd name="T56" fmla="*/ 6 w 14"/>
                <a:gd name="T57" fmla="*/ 0 h 43"/>
                <a:gd name="T58" fmla="*/ 6 w 14"/>
                <a:gd name="T59" fmla="*/ 0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"/>
                <a:gd name="T91" fmla="*/ 0 h 43"/>
                <a:gd name="T92" fmla="*/ 14 w 14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" h="43">
                  <a:moveTo>
                    <a:pt x="6" y="0"/>
                  </a:moveTo>
                  <a:lnTo>
                    <a:pt x="8" y="2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3" y="15"/>
                  </a:lnTo>
                  <a:lnTo>
                    <a:pt x="12" y="19"/>
                  </a:lnTo>
                  <a:lnTo>
                    <a:pt x="12" y="24"/>
                  </a:lnTo>
                  <a:lnTo>
                    <a:pt x="11" y="28"/>
                  </a:lnTo>
                  <a:lnTo>
                    <a:pt x="8" y="32"/>
                  </a:lnTo>
                  <a:lnTo>
                    <a:pt x="7" y="36"/>
                  </a:lnTo>
                  <a:lnTo>
                    <a:pt x="6" y="40"/>
                  </a:lnTo>
                  <a:lnTo>
                    <a:pt x="5" y="41"/>
                  </a:lnTo>
                  <a:lnTo>
                    <a:pt x="4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3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26" name="Freeform 38"/>
            <p:cNvSpPr>
              <a:spLocks/>
            </p:cNvSpPr>
            <p:nvPr/>
          </p:nvSpPr>
          <p:spPr bwMode="auto">
            <a:xfrm>
              <a:off x="4639" y="2082"/>
              <a:ext cx="46" cy="39"/>
            </a:xfrm>
            <a:custGeom>
              <a:avLst/>
              <a:gdLst>
                <a:gd name="T0" fmla="*/ 6 w 46"/>
                <a:gd name="T1" fmla="*/ 0 h 39"/>
                <a:gd name="T2" fmla="*/ 10 w 46"/>
                <a:gd name="T3" fmla="*/ 0 h 39"/>
                <a:gd name="T4" fmla="*/ 13 w 46"/>
                <a:gd name="T5" fmla="*/ 1 h 39"/>
                <a:gd name="T6" fmla="*/ 15 w 46"/>
                <a:gd name="T7" fmla="*/ 2 h 39"/>
                <a:gd name="T8" fmla="*/ 18 w 46"/>
                <a:gd name="T9" fmla="*/ 4 h 39"/>
                <a:gd name="T10" fmla="*/ 21 w 46"/>
                <a:gd name="T11" fmla="*/ 5 h 39"/>
                <a:gd name="T12" fmla="*/ 25 w 46"/>
                <a:gd name="T13" fmla="*/ 8 h 39"/>
                <a:gd name="T14" fmla="*/ 27 w 46"/>
                <a:gd name="T15" fmla="*/ 9 h 39"/>
                <a:gd name="T16" fmla="*/ 30 w 46"/>
                <a:gd name="T17" fmla="*/ 13 h 39"/>
                <a:gd name="T18" fmla="*/ 33 w 46"/>
                <a:gd name="T19" fmla="*/ 14 h 39"/>
                <a:gd name="T20" fmla="*/ 36 w 46"/>
                <a:gd name="T21" fmla="*/ 17 h 39"/>
                <a:gd name="T22" fmla="*/ 38 w 46"/>
                <a:gd name="T23" fmla="*/ 20 h 39"/>
                <a:gd name="T24" fmla="*/ 40 w 46"/>
                <a:gd name="T25" fmla="*/ 24 h 39"/>
                <a:gd name="T26" fmla="*/ 42 w 46"/>
                <a:gd name="T27" fmla="*/ 26 h 39"/>
                <a:gd name="T28" fmla="*/ 44 w 46"/>
                <a:gd name="T29" fmla="*/ 30 h 39"/>
                <a:gd name="T30" fmla="*/ 45 w 46"/>
                <a:gd name="T31" fmla="*/ 33 h 39"/>
                <a:gd name="T32" fmla="*/ 46 w 46"/>
                <a:gd name="T33" fmla="*/ 37 h 39"/>
                <a:gd name="T34" fmla="*/ 45 w 46"/>
                <a:gd name="T35" fmla="*/ 38 h 39"/>
                <a:gd name="T36" fmla="*/ 42 w 46"/>
                <a:gd name="T37" fmla="*/ 39 h 39"/>
                <a:gd name="T38" fmla="*/ 39 w 46"/>
                <a:gd name="T39" fmla="*/ 38 h 39"/>
                <a:gd name="T40" fmla="*/ 36 w 46"/>
                <a:gd name="T41" fmla="*/ 35 h 39"/>
                <a:gd name="T42" fmla="*/ 32 w 46"/>
                <a:gd name="T43" fmla="*/ 31 h 39"/>
                <a:gd name="T44" fmla="*/ 28 w 46"/>
                <a:gd name="T45" fmla="*/ 28 h 39"/>
                <a:gd name="T46" fmla="*/ 26 w 46"/>
                <a:gd name="T47" fmla="*/ 26 h 39"/>
                <a:gd name="T48" fmla="*/ 24 w 46"/>
                <a:gd name="T49" fmla="*/ 25 h 39"/>
                <a:gd name="T50" fmla="*/ 21 w 46"/>
                <a:gd name="T51" fmla="*/ 22 h 39"/>
                <a:gd name="T52" fmla="*/ 19 w 46"/>
                <a:gd name="T53" fmla="*/ 21 h 39"/>
                <a:gd name="T54" fmla="*/ 16 w 46"/>
                <a:gd name="T55" fmla="*/ 18 h 39"/>
                <a:gd name="T56" fmla="*/ 14 w 46"/>
                <a:gd name="T57" fmla="*/ 17 h 39"/>
                <a:gd name="T58" fmla="*/ 12 w 46"/>
                <a:gd name="T59" fmla="*/ 16 h 39"/>
                <a:gd name="T60" fmla="*/ 10 w 46"/>
                <a:gd name="T61" fmla="*/ 13 h 39"/>
                <a:gd name="T62" fmla="*/ 5 w 46"/>
                <a:gd name="T63" fmla="*/ 10 h 39"/>
                <a:gd name="T64" fmla="*/ 2 w 46"/>
                <a:gd name="T65" fmla="*/ 8 h 39"/>
                <a:gd name="T66" fmla="*/ 0 w 46"/>
                <a:gd name="T67" fmla="*/ 6 h 39"/>
                <a:gd name="T68" fmla="*/ 1 w 46"/>
                <a:gd name="T69" fmla="*/ 6 h 39"/>
                <a:gd name="T70" fmla="*/ 2 w 46"/>
                <a:gd name="T71" fmla="*/ 5 h 39"/>
                <a:gd name="T72" fmla="*/ 3 w 46"/>
                <a:gd name="T73" fmla="*/ 4 h 39"/>
                <a:gd name="T74" fmla="*/ 4 w 46"/>
                <a:gd name="T75" fmla="*/ 1 h 39"/>
                <a:gd name="T76" fmla="*/ 6 w 46"/>
                <a:gd name="T77" fmla="*/ 0 h 39"/>
                <a:gd name="T78" fmla="*/ 6 w 46"/>
                <a:gd name="T79" fmla="*/ 0 h 3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"/>
                <a:gd name="T121" fmla="*/ 0 h 39"/>
                <a:gd name="T122" fmla="*/ 46 w 46"/>
                <a:gd name="T123" fmla="*/ 39 h 3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" h="39">
                  <a:moveTo>
                    <a:pt x="6" y="0"/>
                  </a:moveTo>
                  <a:lnTo>
                    <a:pt x="10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30" y="13"/>
                  </a:lnTo>
                  <a:lnTo>
                    <a:pt x="33" y="14"/>
                  </a:lnTo>
                  <a:lnTo>
                    <a:pt x="36" y="17"/>
                  </a:lnTo>
                  <a:lnTo>
                    <a:pt x="38" y="20"/>
                  </a:lnTo>
                  <a:lnTo>
                    <a:pt x="40" y="24"/>
                  </a:lnTo>
                  <a:lnTo>
                    <a:pt x="42" y="26"/>
                  </a:lnTo>
                  <a:lnTo>
                    <a:pt x="44" y="30"/>
                  </a:lnTo>
                  <a:lnTo>
                    <a:pt x="45" y="33"/>
                  </a:lnTo>
                  <a:lnTo>
                    <a:pt x="46" y="37"/>
                  </a:lnTo>
                  <a:lnTo>
                    <a:pt x="45" y="38"/>
                  </a:lnTo>
                  <a:lnTo>
                    <a:pt x="42" y="39"/>
                  </a:lnTo>
                  <a:lnTo>
                    <a:pt x="39" y="38"/>
                  </a:lnTo>
                  <a:lnTo>
                    <a:pt x="36" y="35"/>
                  </a:lnTo>
                  <a:lnTo>
                    <a:pt x="32" y="31"/>
                  </a:lnTo>
                  <a:lnTo>
                    <a:pt x="28" y="28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1" y="22"/>
                  </a:lnTo>
                  <a:lnTo>
                    <a:pt x="19" y="21"/>
                  </a:lnTo>
                  <a:lnTo>
                    <a:pt x="16" y="18"/>
                  </a:lnTo>
                  <a:lnTo>
                    <a:pt x="14" y="17"/>
                  </a:lnTo>
                  <a:lnTo>
                    <a:pt x="12" y="16"/>
                  </a:lnTo>
                  <a:lnTo>
                    <a:pt x="10" y="13"/>
                  </a:lnTo>
                  <a:lnTo>
                    <a:pt x="5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27" name="Freeform 39"/>
            <p:cNvSpPr>
              <a:spLocks/>
            </p:cNvSpPr>
            <p:nvPr/>
          </p:nvSpPr>
          <p:spPr bwMode="auto">
            <a:xfrm>
              <a:off x="5071" y="2816"/>
              <a:ext cx="77" cy="43"/>
            </a:xfrm>
            <a:custGeom>
              <a:avLst/>
              <a:gdLst>
                <a:gd name="T0" fmla="*/ 7 w 77"/>
                <a:gd name="T1" fmla="*/ 31 h 43"/>
                <a:gd name="T2" fmla="*/ 11 w 77"/>
                <a:gd name="T3" fmla="*/ 29 h 43"/>
                <a:gd name="T4" fmla="*/ 15 w 77"/>
                <a:gd name="T5" fmla="*/ 29 h 43"/>
                <a:gd name="T6" fmla="*/ 21 w 77"/>
                <a:gd name="T7" fmla="*/ 28 h 43"/>
                <a:gd name="T8" fmla="*/ 25 w 77"/>
                <a:gd name="T9" fmla="*/ 28 h 43"/>
                <a:gd name="T10" fmla="*/ 29 w 77"/>
                <a:gd name="T11" fmla="*/ 27 h 43"/>
                <a:gd name="T12" fmla="*/ 34 w 77"/>
                <a:gd name="T13" fmla="*/ 26 h 43"/>
                <a:gd name="T14" fmla="*/ 37 w 77"/>
                <a:gd name="T15" fmla="*/ 23 h 43"/>
                <a:gd name="T16" fmla="*/ 41 w 77"/>
                <a:gd name="T17" fmla="*/ 22 h 43"/>
                <a:gd name="T18" fmla="*/ 45 w 77"/>
                <a:gd name="T19" fmla="*/ 19 h 43"/>
                <a:gd name="T20" fmla="*/ 49 w 77"/>
                <a:gd name="T21" fmla="*/ 18 h 43"/>
                <a:gd name="T22" fmla="*/ 52 w 77"/>
                <a:gd name="T23" fmla="*/ 15 h 43"/>
                <a:gd name="T24" fmla="*/ 55 w 77"/>
                <a:gd name="T25" fmla="*/ 14 h 43"/>
                <a:gd name="T26" fmla="*/ 60 w 77"/>
                <a:gd name="T27" fmla="*/ 10 h 43"/>
                <a:gd name="T28" fmla="*/ 63 w 77"/>
                <a:gd name="T29" fmla="*/ 8 h 43"/>
                <a:gd name="T30" fmla="*/ 67 w 77"/>
                <a:gd name="T31" fmla="*/ 6 h 43"/>
                <a:gd name="T32" fmla="*/ 71 w 77"/>
                <a:gd name="T33" fmla="*/ 3 h 43"/>
                <a:gd name="T34" fmla="*/ 74 w 77"/>
                <a:gd name="T35" fmla="*/ 0 h 43"/>
                <a:gd name="T36" fmla="*/ 75 w 77"/>
                <a:gd name="T37" fmla="*/ 0 h 43"/>
                <a:gd name="T38" fmla="*/ 76 w 77"/>
                <a:gd name="T39" fmla="*/ 2 h 43"/>
                <a:gd name="T40" fmla="*/ 77 w 77"/>
                <a:gd name="T41" fmla="*/ 3 h 43"/>
                <a:gd name="T42" fmla="*/ 76 w 77"/>
                <a:gd name="T43" fmla="*/ 7 h 43"/>
                <a:gd name="T44" fmla="*/ 74 w 77"/>
                <a:gd name="T45" fmla="*/ 12 h 43"/>
                <a:gd name="T46" fmla="*/ 72 w 77"/>
                <a:gd name="T47" fmla="*/ 16 h 43"/>
                <a:gd name="T48" fmla="*/ 67 w 77"/>
                <a:gd name="T49" fmla="*/ 20 h 43"/>
                <a:gd name="T50" fmla="*/ 64 w 77"/>
                <a:gd name="T51" fmla="*/ 23 h 43"/>
                <a:gd name="T52" fmla="*/ 60 w 77"/>
                <a:gd name="T53" fmla="*/ 27 h 43"/>
                <a:gd name="T54" fmla="*/ 55 w 77"/>
                <a:gd name="T55" fmla="*/ 29 h 43"/>
                <a:gd name="T56" fmla="*/ 51 w 77"/>
                <a:gd name="T57" fmla="*/ 32 h 43"/>
                <a:gd name="T58" fmla="*/ 47 w 77"/>
                <a:gd name="T59" fmla="*/ 35 h 43"/>
                <a:gd name="T60" fmla="*/ 42 w 77"/>
                <a:gd name="T61" fmla="*/ 37 h 43"/>
                <a:gd name="T62" fmla="*/ 37 w 77"/>
                <a:gd name="T63" fmla="*/ 39 h 43"/>
                <a:gd name="T64" fmla="*/ 33 w 77"/>
                <a:gd name="T65" fmla="*/ 40 h 43"/>
                <a:gd name="T66" fmla="*/ 27 w 77"/>
                <a:gd name="T67" fmla="*/ 41 h 43"/>
                <a:gd name="T68" fmla="*/ 23 w 77"/>
                <a:gd name="T69" fmla="*/ 43 h 43"/>
                <a:gd name="T70" fmla="*/ 19 w 77"/>
                <a:gd name="T71" fmla="*/ 43 h 43"/>
                <a:gd name="T72" fmla="*/ 14 w 77"/>
                <a:gd name="T73" fmla="*/ 43 h 43"/>
                <a:gd name="T74" fmla="*/ 10 w 77"/>
                <a:gd name="T75" fmla="*/ 43 h 43"/>
                <a:gd name="T76" fmla="*/ 8 w 77"/>
                <a:gd name="T77" fmla="*/ 41 h 43"/>
                <a:gd name="T78" fmla="*/ 3 w 77"/>
                <a:gd name="T79" fmla="*/ 40 h 43"/>
                <a:gd name="T80" fmla="*/ 1 w 77"/>
                <a:gd name="T81" fmla="*/ 37 h 43"/>
                <a:gd name="T82" fmla="*/ 0 w 77"/>
                <a:gd name="T83" fmla="*/ 36 h 43"/>
                <a:gd name="T84" fmla="*/ 1 w 77"/>
                <a:gd name="T85" fmla="*/ 35 h 43"/>
                <a:gd name="T86" fmla="*/ 3 w 77"/>
                <a:gd name="T87" fmla="*/ 32 h 43"/>
                <a:gd name="T88" fmla="*/ 7 w 77"/>
                <a:gd name="T89" fmla="*/ 31 h 43"/>
                <a:gd name="T90" fmla="*/ 7 w 77"/>
                <a:gd name="T91" fmla="*/ 31 h 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"/>
                <a:gd name="T139" fmla="*/ 0 h 43"/>
                <a:gd name="T140" fmla="*/ 77 w 77"/>
                <a:gd name="T141" fmla="*/ 43 h 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" h="43">
                  <a:moveTo>
                    <a:pt x="7" y="31"/>
                  </a:moveTo>
                  <a:lnTo>
                    <a:pt x="11" y="29"/>
                  </a:lnTo>
                  <a:lnTo>
                    <a:pt x="15" y="29"/>
                  </a:lnTo>
                  <a:lnTo>
                    <a:pt x="21" y="28"/>
                  </a:lnTo>
                  <a:lnTo>
                    <a:pt x="25" y="28"/>
                  </a:lnTo>
                  <a:lnTo>
                    <a:pt x="29" y="27"/>
                  </a:lnTo>
                  <a:lnTo>
                    <a:pt x="34" y="26"/>
                  </a:lnTo>
                  <a:lnTo>
                    <a:pt x="37" y="23"/>
                  </a:lnTo>
                  <a:lnTo>
                    <a:pt x="41" y="22"/>
                  </a:lnTo>
                  <a:lnTo>
                    <a:pt x="45" y="19"/>
                  </a:lnTo>
                  <a:lnTo>
                    <a:pt x="49" y="18"/>
                  </a:lnTo>
                  <a:lnTo>
                    <a:pt x="52" y="15"/>
                  </a:lnTo>
                  <a:lnTo>
                    <a:pt x="55" y="14"/>
                  </a:lnTo>
                  <a:lnTo>
                    <a:pt x="60" y="10"/>
                  </a:lnTo>
                  <a:lnTo>
                    <a:pt x="63" y="8"/>
                  </a:lnTo>
                  <a:lnTo>
                    <a:pt x="67" y="6"/>
                  </a:lnTo>
                  <a:lnTo>
                    <a:pt x="71" y="3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2"/>
                  </a:lnTo>
                  <a:lnTo>
                    <a:pt x="77" y="3"/>
                  </a:lnTo>
                  <a:lnTo>
                    <a:pt x="76" y="7"/>
                  </a:lnTo>
                  <a:lnTo>
                    <a:pt x="74" y="12"/>
                  </a:lnTo>
                  <a:lnTo>
                    <a:pt x="72" y="16"/>
                  </a:lnTo>
                  <a:lnTo>
                    <a:pt x="67" y="20"/>
                  </a:lnTo>
                  <a:lnTo>
                    <a:pt x="64" y="23"/>
                  </a:lnTo>
                  <a:lnTo>
                    <a:pt x="60" y="27"/>
                  </a:lnTo>
                  <a:lnTo>
                    <a:pt x="55" y="29"/>
                  </a:lnTo>
                  <a:lnTo>
                    <a:pt x="51" y="32"/>
                  </a:lnTo>
                  <a:lnTo>
                    <a:pt x="47" y="35"/>
                  </a:lnTo>
                  <a:lnTo>
                    <a:pt x="42" y="37"/>
                  </a:lnTo>
                  <a:lnTo>
                    <a:pt x="37" y="39"/>
                  </a:lnTo>
                  <a:lnTo>
                    <a:pt x="33" y="40"/>
                  </a:lnTo>
                  <a:lnTo>
                    <a:pt x="27" y="41"/>
                  </a:lnTo>
                  <a:lnTo>
                    <a:pt x="23" y="43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3" y="40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1" y="35"/>
                  </a:lnTo>
                  <a:lnTo>
                    <a:pt x="3" y="32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28" name="Freeform 40"/>
            <p:cNvSpPr>
              <a:spLocks/>
            </p:cNvSpPr>
            <p:nvPr/>
          </p:nvSpPr>
          <p:spPr bwMode="auto">
            <a:xfrm>
              <a:off x="5071" y="2933"/>
              <a:ext cx="93" cy="21"/>
            </a:xfrm>
            <a:custGeom>
              <a:avLst/>
              <a:gdLst>
                <a:gd name="T0" fmla="*/ 7 w 93"/>
                <a:gd name="T1" fmla="*/ 0 h 21"/>
                <a:gd name="T2" fmla="*/ 11 w 93"/>
                <a:gd name="T3" fmla="*/ 0 h 21"/>
                <a:gd name="T4" fmla="*/ 15 w 93"/>
                <a:gd name="T5" fmla="*/ 0 h 21"/>
                <a:gd name="T6" fmla="*/ 20 w 93"/>
                <a:gd name="T7" fmla="*/ 0 h 21"/>
                <a:gd name="T8" fmla="*/ 25 w 93"/>
                <a:gd name="T9" fmla="*/ 1 h 21"/>
                <a:gd name="T10" fmla="*/ 29 w 93"/>
                <a:gd name="T11" fmla="*/ 1 h 21"/>
                <a:gd name="T12" fmla="*/ 35 w 93"/>
                <a:gd name="T13" fmla="*/ 2 h 21"/>
                <a:gd name="T14" fmla="*/ 39 w 93"/>
                <a:gd name="T15" fmla="*/ 3 h 21"/>
                <a:gd name="T16" fmla="*/ 45 w 93"/>
                <a:gd name="T17" fmla="*/ 5 h 21"/>
                <a:gd name="T18" fmla="*/ 50 w 93"/>
                <a:gd name="T19" fmla="*/ 5 h 21"/>
                <a:gd name="T20" fmla="*/ 54 w 93"/>
                <a:gd name="T21" fmla="*/ 6 h 21"/>
                <a:gd name="T22" fmla="*/ 60 w 93"/>
                <a:gd name="T23" fmla="*/ 6 h 21"/>
                <a:gd name="T24" fmla="*/ 65 w 93"/>
                <a:gd name="T25" fmla="*/ 6 h 21"/>
                <a:gd name="T26" fmla="*/ 69 w 93"/>
                <a:gd name="T27" fmla="*/ 5 h 21"/>
                <a:gd name="T28" fmla="*/ 75 w 93"/>
                <a:gd name="T29" fmla="*/ 5 h 21"/>
                <a:gd name="T30" fmla="*/ 79 w 93"/>
                <a:gd name="T31" fmla="*/ 3 h 21"/>
                <a:gd name="T32" fmla="*/ 85 w 93"/>
                <a:gd name="T33" fmla="*/ 2 h 21"/>
                <a:gd name="T34" fmla="*/ 87 w 93"/>
                <a:gd name="T35" fmla="*/ 1 h 21"/>
                <a:gd name="T36" fmla="*/ 89 w 93"/>
                <a:gd name="T37" fmla="*/ 1 h 21"/>
                <a:gd name="T38" fmla="*/ 91 w 93"/>
                <a:gd name="T39" fmla="*/ 1 h 21"/>
                <a:gd name="T40" fmla="*/ 93 w 93"/>
                <a:gd name="T41" fmla="*/ 3 h 21"/>
                <a:gd name="T42" fmla="*/ 93 w 93"/>
                <a:gd name="T43" fmla="*/ 3 h 21"/>
                <a:gd name="T44" fmla="*/ 93 w 93"/>
                <a:gd name="T45" fmla="*/ 6 h 21"/>
                <a:gd name="T46" fmla="*/ 93 w 93"/>
                <a:gd name="T47" fmla="*/ 9 h 21"/>
                <a:gd name="T48" fmla="*/ 92 w 93"/>
                <a:gd name="T49" fmla="*/ 11 h 21"/>
                <a:gd name="T50" fmla="*/ 88 w 93"/>
                <a:gd name="T51" fmla="*/ 14 h 21"/>
                <a:gd name="T52" fmla="*/ 84 w 93"/>
                <a:gd name="T53" fmla="*/ 15 h 21"/>
                <a:gd name="T54" fmla="*/ 77 w 93"/>
                <a:gd name="T55" fmla="*/ 18 h 21"/>
                <a:gd name="T56" fmla="*/ 73 w 93"/>
                <a:gd name="T57" fmla="*/ 19 h 21"/>
                <a:gd name="T58" fmla="*/ 66 w 93"/>
                <a:gd name="T59" fmla="*/ 19 h 21"/>
                <a:gd name="T60" fmla="*/ 61 w 93"/>
                <a:gd name="T61" fmla="*/ 21 h 21"/>
                <a:gd name="T62" fmla="*/ 55 w 93"/>
                <a:gd name="T63" fmla="*/ 21 h 21"/>
                <a:gd name="T64" fmla="*/ 49 w 93"/>
                <a:gd name="T65" fmla="*/ 21 h 21"/>
                <a:gd name="T66" fmla="*/ 42 w 93"/>
                <a:gd name="T67" fmla="*/ 19 h 21"/>
                <a:gd name="T68" fmla="*/ 36 w 93"/>
                <a:gd name="T69" fmla="*/ 19 h 21"/>
                <a:gd name="T70" fmla="*/ 30 w 93"/>
                <a:gd name="T71" fmla="*/ 17 h 21"/>
                <a:gd name="T72" fmla="*/ 24 w 93"/>
                <a:gd name="T73" fmla="*/ 15 h 21"/>
                <a:gd name="T74" fmla="*/ 19 w 93"/>
                <a:gd name="T75" fmla="*/ 14 h 21"/>
                <a:gd name="T76" fmla="*/ 13 w 93"/>
                <a:gd name="T77" fmla="*/ 13 h 21"/>
                <a:gd name="T78" fmla="*/ 8 w 93"/>
                <a:gd name="T79" fmla="*/ 11 h 21"/>
                <a:gd name="T80" fmla="*/ 3 w 93"/>
                <a:gd name="T81" fmla="*/ 10 h 21"/>
                <a:gd name="T82" fmla="*/ 1 w 93"/>
                <a:gd name="T83" fmla="*/ 5 h 21"/>
                <a:gd name="T84" fmla="*/ 0 w 93"/>
                <a:gd name="T85" fmla="*/ 2 h 21"/>
                <a:gd name="T86" fmla="*/ 0 w 93"/>
                <a:gd name="T87" fmla="*/ 1 h 21"/>
                <a:gd name="T88" fmla="*/ 1 w 93"/>
                <a:gd name="T89" fmla="*/ 1 h 21"/>
                <a:gd name="T90" fmla="*/ 3 w 93"/>
                <a:gd name="T91" fmla="*/ 0 h 21"/>
                <a:gd name="T92" fmla="*/ 7 w 93"/>
                <a:gd name="T93" fmla="*/ 0 h 21"/>
                <a:gd name="T94" fmla="*/ 7 w 93"/>
                <a:gd name="T95" fmla="*/ 0 h 2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3"/>
                <a:gd name="T145" fmla="*/ 0 h 21"/>
                <a:gd name="T146" fmla="*/ 93 w 93"/>
                <a:gd name="T147" fmla="*/ 21 h 2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3" h="21">
                  <a:moveTo>
                    <a:pt x="7" y="0"/>
                  </a:moveTo>
                  <a:lnTo>
                    <a:pt x="11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9" y="1"/>
                  </a:lnTo>
                  <a:lnTo>
                    <a:pt x="35" y="2"/>
                  </a:lnTo>
                  <a:lnTo>
                    <a:pt x="39" y="3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5" y="6"/>
                  </a:lnTo>
                  <a:lnTo>
                    <a:pt x="69" y="5"/>
                  </a:lnTo>
                  <a:lnTo>
                    <a:pt x="75" y="5"/>
                  </a:lnTo>
                  <a:lnTo>
                    <a:pt x="79" y="3"/>
                  </a:lnTo>
                  <a:lnTo>
                    <a:pt x="85" y="2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3" y="3"/>
                  </a:lnTo>
                  <a:lnTo>
                    <a:pt x="93" y="6"/>
                  </a:lnTo>
                  <a:lnTo>
                    <a:pt x="93" y="9"/>
                  </a:lnTo>
                  <a:lnTo>
                    <a:pt x="92" y="11"/>
                  </a:lnTo>
                  <a:lnTo>
                    <a:pt x="88" y="14"/>
                  </a:lnTo>
                  <a:lnTo>
                    <a:pt x="84" y="15"/>
                  </a:lnTo>
                  <a:lnTo>
                    <a:pt x="77" y="18"/>
                  </a:lnTo>
                  <a:lnTo>
                    <a:pt x="73" y="19"/>
                  </a:lnTo>
                  <a:lnTo>
                    <a:pt x="66" y="19"/>
                  </a:lnTo>
                  <a:lnTo>
                    <a:pt x="61" y="21"/>
                  </a:lnTo>
                  <a:lnTo>
                    <a:pt x="55" y="21"/>
                  </a:lnTo>
                  <a:lnTo>
                    <a:pt x="49" y="21"/>
                  </a:lnTo>
                  <a:lnTo>
                    <a:pt x="42" y="19"/>
                  </a:lnTo>
                  <a:lnTo>
                    <a:pt x="36" y="19"/>
                  </a:lnTo>
                  <a:lnTo>
                    <a:pt x="30" y="17"/>
                  </a:lnTo>
                  <a:lnTo>
                    <a:pt x="24" y="15"/>
                  </a:lnTo>
                  <a:lnTo>
                    <a:pt x="19" y="14"/>
                  </a:lnTo>
                  <a:lnTo>
                    <a:pt x="13" y="13"/>
                  </a:lnTo>
                  <a:lnTo>
                    <a:pt x="8" y="11"/>
                  </a:lnTo>
                  <a:lnTo>
                    <a:pt x="3" y="10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29" name="Freeform 41"/>
            <p:cNvSpPr>
              <a:spLocks/>
            </p:cNvSpPr>
            <p:nvPr/>
          </p:nvSpPr>
          <p:spPr bwMode="auto">
            <a:xfrm>
              <a:off x="5084" y="2805"/>
              <a:ext cx="34" cy="164"/>
            </a:xfrm>
            <a:custGeom>
              <a:avLst/>
              <a:gdLst>
                <a:gd name="T0" fmla="*/ 25 w 34"/>
                <a:gd name="T1" fmla="*/ 8 h 164"/>
                <a:gd name="T2" fmla="*/ 26 w 34"/>
                <a:gd name="T3" fmla="*/ 2 h 164"/>
                <a:gd name="T4" fmla="*/ 28 w 34"/>
                <a:gd name="T5" fmla="*/ 0 h 164"/>
                <a:gd name="T6" fmla="*/ 29 w 34"/>
                <a:gd name="T7" fmla="*/ 0 h 164"/>
                <a:gd name="T8" fmla="*/ 30 w 34"/>
                <a:gd name="T9" fmla="*/ 1 h 164"/>
                <a:gd name="T10" fmla="*/ 33 w 34"/>
                <a:gd name="T11" fmla="*/ 2 h 164"/>
                <a:gd name="T12" fmla="*/ 34 w 34"/>
                <a:gd name="T13" fmla="*/ 6 h 164"/>
                <a:gd name="T14" fmla="*/ 34 w 34"/>
                <a:gd name="T15" fmla="*/ 14 h 164"/>
                <a:gd name="T16" fmla="*/ 34 w 34"/>
                <a:gd name="T17" fmla="*/ 25 h 164"/>
                <a:gd name="T18" fmla="*/ 34 w 34"/>
                <a:gd name="T19" fmla="*/ 34 h 164"/>
                <a:gd name="T20" fmla="*/ 34 w 34"/>
                <a:gd name="T21" fmla="*/ 44 h 164"/>
                <a:gd name="T22" fmla="*/ 33 w 34"/>
                <a:gd name="T23" fmla="*/ 55 h 164"/>
                <a:gd name="T24" fmla="*/ 33 w 34"/>
                <a:gd name="T25" fmla="*/ 66 h 164"/>
                <a:gd name="T26" fmla="*/ 32 w 34"/>
                <a:gd name="T27" fmla="*/ 76 h 164"/>
                <a:gd name="T28" fmla="*/ 30 w 34"/>
                <a:gd name="T29" fmla="*/ 87 h 164"/>
                <a:gd name="T30" fmla="*/ 29 w 34"/>
                <a:gd name="T31" fmla="*/ 97 h 164"/>
                <a:gd name="T32" fmla="*/ 27 w 34"/>
                <a:gd name="T33" fmla="*/ 108 h 164"/>
                <a:gd name="T34" fmla="*/ 24 w 34"/>
                <a:gd name="T35" fmla="*/ 117 h 164"/>
                <a:gd name="T36" fmla="*/ 22 w 34"/>
                <a:gd name="T37" fmla="*/ 126 h 164"/>
                <a:gd name="T38" fmla="*/ 19 w 34"/>
                <a:gd name="T39" fmla="*/ 135 h 164"/>
                <a:gd name="T40" fmla="*/ 15 w 34"/>
                <a:gd name="T41" fmla="*/ 145 h 164"/>
                <a:gd name="T42" fmla="*/ 12 w 34"/>
                <a:gd name="T43" fmla="*/ 153 h 164"/>
                <a:gd name="T44" fmla="*/ 8 w 34"/>
                <a:gd name="T45" fmla="*/ 161 h 164"/>
                <a:gd name="T46" fmla="*/ 4 w 34"/>
                <a:gd name="T47" fmla="*/ 163 h 164"/>
                <a:gd name="T48" fmla="*/ 2 w 34"/>
                <a:gd name="T49" fmla="*/ 164 h 164"/>
                <a:gd name="T50" fmla="*/ 1 w 34"/>
                <a:gd name="T51" fmla="*/ 162 h 164"/>
                <a:gd name="T52" fmla="*/ 0 w 34"/>
                <a:gd name="T53" fmla="*/ 158 h 164"/>
                <a:gd name="T54" fmla="*/ 1 w 34"/>
                <a:gd name="T55" fmla="*/ 154 h 164"/>
                <a:gd name="T56" fmla="*/ 2 w 34"/>
                <a:gd name="T57" fmla="*/ 150 h 164"/>
                <a:gd name="T58" fmla="*/ 3 w 34"/>
                <a:gd name="T59" fmla="*/ 146 h 164"/>
                <a:gd name="T60" fmla="*/ 4 w 34"/>
                <a:gd name="T61" fmla="*/ 142 h 164"/>
                <a:gd name="T62" fmla="*/ 7 w 34"/>
                <a:gd name="T63" fmla="*/ 137 h 164"/>
                <a:gd name="T64" fmla="*/ 8 w 34"/>
                <a:gd name="T65" fmla="*/ 131 h 164"/>
                <a:gd name="T66" fmla="*/ 9 w 34"/>
                <a:gd name="T67" fmla="*/ 128 h 164"/>
                <a:gd name="T68" fmla="*/ 11 w 34"/>
                <a:gd name="T69" fmla="*/ 122 h 164"/>
                <a:gd name="T70" fmla="*/ 12 w 34"/>
                <a:gd name="T71" fmla="*/ 117 h 164"/>
                <a:gd name="T72" fmla="*/ 14 w 34"/>
                <a:gd name="T73" fmla="*/ 112 h 164"/>
                <a:gd name="T74" fmla="*/ 16 w 34"/>
                <a:gd name="T75" fmla="*/ 108 h 164"/>
                <a:gd name="T76" fmla="*/ 17 w 34"/>
                <a:gd name="T77" fmla="*/ 102 h 164"/>
                <a:gd name="T78" fmla="*/ 19 w 34"/>
                <a:gd name="T79" fmla="*/ 96 h 164"/>
                <a:gd name="T80" fmla="*/ 20 w 34"/>
                <a:gd name="T81" fmla="*/ 91 h 164"/>
                <a:gd name="T82" fmla="*/ 21 w 34"/>
                <a:gd name="T83" fmla="*/ 85 h 164"/>
                <a:gd name="T84" fmla="*/ 22 w 34"/>
                <a:gd name="T85" fmla="*/ 79 h 164"/>
                <a:gd name="T86" fmla="*/ 22 w 34"/>
                <a:gd name="T87" fmla="*/ 75 h 164"/>
                <a:gd name="T88" fmla="*/ 22 w 34"/>
                <a:gd name="T89" fmla="*/ 69 h 164"/>
                <a:gd name="T90" fmla="*/ 22 w 34"/>
                <a:gd name="T91" fmla="*/ 66 h 164"/>
                <a:gd name="T92" fmla="*/ 22 w 34"/>
                <a:gd name="T93" fmla="*/ 60 h 164"/>
                <a:gd name="T94" fmla="*/ 22 w 34"/>
                <a:gd name="T95" fmla="*/ 56 h 164"/>
                <a:gd name="T96" fmla="*/ 22 w 34"/>
                <a:gd name="T97" fmla="*/ 52 h 164"/>
                <a:gd name="T98" fmla="*/ 23 w 34"/>
                <a:gd name="T99" fmla="*/ 47 h 164"/>
                <a:gd name="T100" fmla="*/ 23 w 34"/>
                <a:gd name="T101" fmla="*/ 43 h 164"/>
                <a:gd name="T102" fmla="*/ 23 w 34"/>
                <a:gd name="T103" fmla="*/ 39 h 164"/>
                <a:gd name="T104" fmla="*/ 23 w 34"/>
                <a:gd name="T105" fmla="*/ 34 h 164"/>
                <a:gd name="T106" fmla="*/ 23 w 34"/>
                <a:gd name="T107" fmla="*/ 29 h 164"/>
                <a:gd name="T108" fmla="*/ 24 w 34"/>
                <a:gd name="T109" fmla="*/ 25 h 164"/>
                <a:gd name="T110" fmla="*/ 24 w 34"/>
                <a:gd name="T111" fmla="*/ 21 h 164"/>
                <a:gd name="T112" fmla="*/ 24 w 34"/>
                <a:gd name="T113" fmla="*/ 17 h 164"/>
                <a:gd name="T114" fmla="*/ 24 w 34"/>
                <a:gd name="T115" fmla="*/ 11 h 164"/>
                <a:gd name="T116" fmla="*/ 25 w 34"/>
                <a:gd name="T117" fmla="*/ 8 h 164"/>
                <a:gd name="T118" fmla="*/ 25 w 34"/>
                <a:gd name="T119" fmla="*/ 8 h 1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"/>
                <a:gd name="T181" fmla="*/ 0 h 164"/>
                <a:gd name="T182" fmla="*/ 34 w 34"/>
                <a:gd name="T183" fmla="*/ 164 h 1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" h="164">
                  <a:moveTo>
                    <a:pt x="25" y="8"/>
                  </a:moveTo>
                  <a:lnTo>
                    <a:pt x="26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3" y="2"/>
                  </a:lnTo>
                  <a:lnTo>
                    <a:pt x="34" y="6"/>
                  </a:lnTo>
                  <a:lnTo>
                    <a:pt x="34" y="14"/>
                  </a:lnTo>
                  <a:lnTo>
                    <a:pt x="34" y="25"/>
                  </a:lnTo>
                  <a:lnTo>
                    <a:pt x="34" y="34"/>
                  </a:lnTo>
                  <a:lnTo>
                    <a:pt x="34" y="44"/>
                  </a:lnTo>
                  <a:lnTo>
                    <a:pt x="33" y="55"/>
                  </a:lnTo>
                  <a:lnTo>
                    <a:pt x="33" y="66"/>
                  </a:lnTo>
                  <a:lnTo>
                    <a:pt x="32" y="76"/>
                  </a:lnTo>
                  <a:lnTo>
                    <a:pt x="30" y="87"/>
                  </a:lnTo>
                  <a:lnTo>
                    <a:pt x="29" y="97"/>
                  </a:lnTo>
                  <a:lnTo>
                    <a:pt x="27" y="108"/>
                  </a:lnTo>
                  <a:lnTo>
                    <a:pt x="24" y="117"/>
                  </a:lnTo>
                  <a:lnTo>
                    <a:pt x="22" y="126"/>
                  </a:lnTo>
                  <a:lnTo>
                    <a:pt x="19" y="135"/>
                  </a:lnTo>
                  <a:lnTo>
                    <a:pt x="15" y="145"/>
                  </a:lnTo>
                  <a:lnTo>
                    <a:pt x="12" y="153"/>
                  </a:lnTo>
                  <a:lnTo>
                    <a:pt x="8" y="161"/>
                  </a:lnTo>
                  <a:lnTo>
                    <a:pt x="4" y="163"/>
                  </a:lnTo>
                  <a:lnTo>
                    <a:pt x="2" y="164"/>
                  </a:lnTo>
                  <a:lnTo>
                    <a:pt x="1" y="162"/>
                  </a:lnTo>
                  <a:lnTo>
                    <a:pt x="0" y="158"/>
                  </a:lnTo>
                  <a:lnTo>
                    <a:pt x="1" y="154"/>
                  </a:lnTo>
                  <a:lnTo>
                    <a:pt x="2" y="150"/>
                  </a:lnTo>
                  <a:lnTo>
                    <a:pt x="3" y="146"/>
                  </a:lnTo>
                  <a:lnTo>
                    <a:pt x="4" y="142"/>
                  </a:lnTo>
                  <a:lnTo>
                    <a:pt x="7" y="137"/>
                  </a:lnTo>
                  <a:lnTo>
                    <a:pt x="8" y="131"/>
                  </a:lnTo>
                  <a:lnTo>
                    <a:pt x="9" y="128"/>
                  </a:lnTo>
                  <a:lnTo>
                    <a:pt x="11" y="122"/>
                  </a:lnTo>
                  <a:lnTo>
                    <a:pt x="12" y="117"/>
                  </a:lnTo>
                  <a:lnTo>
                    <a:pt x="14" y="112"/>
                  </a:lnTo>
                  <a:lnTo>
                    <a:pt x="16" y="108"/>
                  </a:lnTo>
                  <a:lnTo>
                    <a:pt x="17" y="102"/>
                  </a:lnTo>
                  <a:lnTo>
                    <a:pt x="19" y="96"/>
                  </a:lnTo>
                  <a:lnTo>
                    <a:pt x="20" y="91"/>
                  </a:lnTo>
                  <a:lnTo>
                    <a:pt x="21" y="85"/>
                  </a:lnTo>
                  <a:lnTo>
                    <a:pt x="22" y="79"/>
                  </a:lnTo>
                  <a:lnTo>
                    <a:pt x="22" y="75"/>
                  </a:lnTo>
                  <a:lnTo>
                    <a:pt x="22" y="69"/>
                  </a:lnTo>
                  <a:lnTo>
                    <a:pt x="22" y="66"/>
                  </a:lnTo>
                  <a:lnTo>
                    <a:pt x="22" y="60"/>
                  </a:lnTo>
                  <a:lnTo>
                    <a:pt x="22" y="56"/>
                  </a:lnTo>
                  <a:lnTo>
                    <a:pt x="22" y="52"/>
                  </a:lnTo>
                  <a:lnTo>
                    <a:pt x="23" y="47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23" y="34"/>
                  </a:lnTo>
                  <a:lnTo>
                    <a:pt x="23" y="29"/>
                  </a:lnTo>
                  <a:lnTo>
                    <a:pt x="24" y="25"/>
                  </a:lnTo>
                  <a:lnTo>
                    <a:pt x="24" y="21"/>
                  </a:lnTo>
                  <a:lnTo>
                    <a:pt x="24" y="17"/>
                  </a:lnTo>
                  <a:lnTo>
                    <a:pt x="24" y="11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30" name="Freeform 42"/>
            <p:cNvSpPr>
              <a:spLocks/>
            </p:cNvSpPr>
            <p:nvPr/>
          </p:nvSpPr>
          <p:spPr bwMode="auto">
            <a:xfrm>
              <a:off x="5110" y="2888"/>
              <a:ext cx="38" cy="101"/>
            </a:xfrm>
            <a:custGeom>
              <a:avLst/>
              <a:gdLst>
                <a:gd name="T0" fmla="*/ 29 w 38"/>
                <a:gd name="T1" fmla="*/ 6 h 101"/>
                <a:gd name="T2" fmla="*/ 30 w 38"/>
                <a:gd name="T3" fmla="*/ 2 h 101"/>
                <a:gd name="T4" fmla="*/ 33 w 38"/>
                <a:gd name="T5" fmla="*/ 0 h 101"/>
                <a:gd name="T6" fmla="*/ 34 w 38"/>
                <a:gd name="T7" fmla="*/ 0 h 101"/>
                <a:gd name="T8" fmla="*/ 35 w 38"/>
                <a:gd name="T9" fmla="*/ 0 h 101"/>
                <a:gd name="T10" fmla="*/ 37 w 38"/>
                <a:gd name="T11" fmla="*/ 2 h 101"/>
                <a:gd name="T12" fmla="*/ 38 w 38"/>
                <a:gd name="T13" fmla="*/ 5 h 101"/>
                <a:gd name="T14" fmla="*/ 38 w 38"/>
                <a:gd name="T15" fmla="*/ 12 h 101"/>
                <a:gd name="T16" fmla="*/ 38 w 38"/>
                <a:gd name="T17" fmla="*/ 18 h 101"/>
                <a:gd name="T18" fmla="*/ 37 w 38"/>
                <a:gd name="T19" fmla="*/ 25 h 101"/>
                <a:gd name="T20" fmla="*/ 36 w 38"/>
                <a:gd name="T21" fmla="*/ 31 h 101"/>
                <a:gd name="T22" fmla="*/ 35 w 38"/>
                <a:gd name="T23" fmla="*/ 37 h 101"/>
                <a:gd name="T24" fmla="*/ 34 w 38"/>
                <a:gd name="T25" fmla="*/ 43 h 101"/>
                <a:gd name="T26" fmla="*/ 32 w 38"/>
                <a:gd name="T27" fmla="*/ 50 h 101"/>
                <a:gd name="T28" fmla="*/ 29 w 38"/>
                <a:gd name="T29" fmla="*/ 56 h 101"/>
                <a:gd name="T30" fmla="*/ 27 w 38"/>
                <a:gd name="T31" fmla="*/ 62 h 101"/>
                <a:gd name="T32" fmla="*/ 24 w 38"/>
                <a:gd name="T33" fmla="*/ 67 h 101"/>
                <a:gd name="T34" fmla="*/ 22 w 38"/>
                <a:gd name="T35" fmla="*/ 72 h 101"/>
                <a:gd name="T36" fmla="*/ 20 w 38"/>
                <a:gd name="T37" fmla="*/ 79 h 101"/>
                <a:gd name="T38" fmla="*/ 16 w 38"/>
                <a:gd name="T39" fmla="*/ 83 h 101"/>
                <a:gd name="T40" fmla="*/ 13 w 38"/>
                <a:gd name="T41" fmla="*/ 88 h 101"/>
                <a:gd name="T42" fmla="*/ 11 w 38"/>
                <a:gd name="T43" fmla="*/ 93 h 101"/>
                <a:gd name="T44" fmla="*/ 8 w 38"/>
                <a:gd name="T45" fmla="*/ 97 h 101"/>
                <a:gd name="T46" fmla="*/ 4 w 38"/>
                <a:gd name="T47" fmla="*/ 101 h 101"/>
                <a:gd name="T48" fmla="*/ 1 w 38"/>
                <a:gd name="T49" fmla="*/ 101 h 101"/>
                <a:gd name="T50" fmla="*/ 0 w 38"/>
                <a:gd name="T51" fmla="*/ 99 h 101"/>
                <a:gd name="T52" fmla="*/ 0 w 38"/>
                <a:gd name="T53" fmla="*/ 96 h 101"/>
                <a:gd name="T54" fmla="*/ 1 w 38"/>
                <a:gd name="T55" fmla="*/ 91 h 101"/>
                <a:gd name="T56" fmla="*/ 3 w 38"/>
                <a:gd name="T57" fmla="*/ 85 h 101"/>
                <a:gd name="T58" fmla="*/ 6 w 38"/>
                <a:gd name="T59" fmla="*/ 80 h 101"/>
                <a:gd name="T60" fmla="*/ 8 w 38"/>
                <a:gd name="T61" fmla="*/ 76 h 101"/>
                <a:gd name="T62" fmla="*/ 11 w 38"/>
                <a:gd name="T63" fmla="*/ 71 h 101"/>
                <a:gd name="T64" fmla="*/ 12 w 38"/>
                <a:gd name="T65" fmla="*/ 66 h 101"/>
                <a:gd name="T66" fmla="*/ 14 w 38"/>
                <a:gd name="T67" fmla="*/ 60 h 101"/>
                <a:gd name="T68" fmla="*/ 17 w 38"/>
                <a:gd name="T69" fmla="*/ 55 h 101"/>
                <a:gd name="T70" fmla="*/ 19 w 38"/>
                <a:gd name="T71" fmla="*/ 48 h 101"/>
                <a:gd name="T72" fmla="*/ 21 w 38"/>
                <a:gd name="T73" fmla="*/ 43 h 101"/>
                <a:gd name="T74" fmla="*/ 23 w 38"/>
                <a:gd name="T75" fmla="*/ 38 h 101"/>
                <a:gd name="T76" fmla="*/ 25 w 38"/>
                <a:gd name="T77" fmla="*/ 33 h 101"/>
                <a:gd name="T78" fmla="*/ 26 w 38"/>
                <a:gd name="T79" fmla="*/ 26 h 101"/>
                <a:gd name="T80" fmla="*/ 27 w 38"/>
                <a:gd name="T81" fmla="*/ 19 h 101"/>
                <a:gd name="T82" fmla="*/ 28 w 38"/>
                <a:gd name="T83" fmla="*/ 13 h 101"/>
                <a:gd name="T84" fmla="*/ 29 w 38"/>
                <a:gd name="T85" fmla="*/ 6 h 101"/>
                <a:gd name="T86" fmla="*/ 29 w 38"/>
                <a:gd name="T87" fmla="*/ 6 h 10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8"/>
                <a:gd name="T133" fmla="*/ 0 h 101"/>
                <a:gd name="T134" fmla="*/ 38 w 38"/>
                <a:gd name="T135" fmla="*/ 101 h 10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8" h="101">
                  <a:moveTo>
                    <a:pt x="29" y="6"/>
                  </a:moveTo>
                  <a:lnTo>
                    <a:pt x="30" y="2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2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8" y="18"/>
                  </a:lnTo>
                  <a:lnTo>
                    <a:pt x="37" y="25"/>
                  </a:lnTo>
                  <a:lnTo>
                    <a:pt x="36" y="31"/>
                  </a:lnTo>
                  <a:lnTo>
                    <a:pt x="35" y="37"/>
                  </a:lnTo>
                  <a:lnTo>
                    <a:pt x="34" y="43"/>
                  </a:lnTo>
                  <a:lnTo>
                    <a:pt x="32" y="50"/>
                  </a:lnTo>
                  <a:lnTo>
                    <a:pt x="29" y="56"/>
                  </a:lnTo>
                  <a:lnTo>
                    <a:pt x="27" y="62"/>
                  </a:lnTo>
                  <a:lnTo>
                    <a:pt x="24" y="67"/>
                  </a:lnTo>
                  <a:lnTo>
                    <a:pt x="22" y="72"/>
                  </a:lnTo>
                  <a:lnTo>
                    <a:pt x="20" y="79"/>
                  </a:lnTo>
                  <a:lnTo>
                    <a:pt x="16" y="83"/>
                  </a:lnTo>
                  <a:lnTo>
                    <a:pt x="13" y="88"/>
                  </a:lnTo>
                  <a:lnTo>
                    <a:pt x="11" y="93"/>
                  </a:lnTo>
                  <a:lnTo>
                    <a:pt x="8" y="97"/>
                  </a:lnTo>
                  <a:lnTo>
                    <a:pt x="4" y="101"/>
                  </a:lnTo>
                  <a:lnTo>
                    <a:pt x="1" y="101"/>
                  </a:lnTo>
                  <a:lnTo>
                    <a:pt x="0" y="99"/>
                  </a:lnTo>
                  <a:lnTo>
                    <a:pt x="0" y="96"/>
                  </a:lnTo>
                  <a:lnTo>
                    <a:pt x="1" y="91"/>
                  </a:lnTo>
                  <a:lnTo>
                    <a:pt x="3" y="85"/>
                  </a:lnTo>
                  <a:lnTo>
                    <a:pt x="6" y="80"/>
                  </a:lnTo>
                  <a:lnTo>
                    <a:pt x="8" y="76"/>
                  </a:lnTo>
                  <a:lnTo>
                    <a:pt x="11" y="71"/>
                  </a:lnTo>
                  <a:lnTo>
                    <a:pt x="12" y="66"/>
                  </a:lnTo>
                  <a:lnTo>
                    <a:pt x="14" y="60"/>
                  </a:lnTo>
                  <a:lnTo>
                    <a:pt x="17" y="55"/>
                  </a:lnTo>
                  <a:lnTo>
                    <a:pt x="19" y="48"/>
                  </a:lnTo>
                  <a:lnTo>
                    <a:pt x="21" y="43"/>
                  </a:lnTo>
                  <a:lnTo>
                    <a:pt x="23" y="38"/>
                  </a:lnTo>
                  <a:lnTo>
                    <a:pt x="25" y="33"/>
                  </a:lnTo>
                  <a:lnTo>
                    <a:pt x="26" y="26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31" name="Freeform 43"/>
            <p:cNvSpPr>
              <a:spLocks/>
            </p:cNvSpPr>
            <p:nvPr/>
          </p:nvSpPr>
          <p:spPr bwMode="auto">
            <a:xfrm>
              <a:off x="5072" y="2856"/>
              <a:ext cx="74" cy="49"/>
            </a:xfrm>
            <a:custGeom>
              <a:avLst/>
              <a:gdLst>
                <a:gd name="T0" fmla="*/ 6 w 74"/>
                <a:gd name="T1" fmla="*/ 37 h 49"/>
                <a:gd name="T2" fmla="*/ 10 w 74"/>
                <a:gd name="T3" fmla="*/ 36 h 49"/>
                <a:gd name="T4" fmla="*/ 14 w 74"/>
                <a:gd name="T5" fmla="*/ 34 h 49"/>
                <a:gd name="T6" fmla="*/ 19 w 74"/>
                <a:gd name="T7" fmla="*/ 33 h 49"/>
                <a:gd name="T8" fmla="*/ 24 w 74"/>
                <a:gd name="T9" fmla="*/ 32 h 49"/>
                <a:gd name="T10" fmla="*/ 27 w 74"/>
                <a:gd name="T11" fmla="*/ 29 h 49"/>
                <a:gd name="T12" fmla="*/ 32 w 74"/>
                <a:gd name="T13" fmla="*/ 28 h 49"/>
                <a:gd name="T14" fmla="*/ 35 w 74"/>
                <a:gd name="T15" fmla="*/ 26 h 49"/>
                <a:gd name="T16" fmla="*/ 39 w 74"/>
                <a:gd name="T17" fmla="*/ 24 h 49"/>
                <a:gd name="T18" fmla="*/ 42 w 74"/>
                <a:gd name="T19" fmla="*/ 22 h 49"/>
                <a:gd name="T20" fmla="*/ 47 w 74"/>
                <a:gd name="T21" fmla="*/ 20 h 49"/>
                <a:gd name="T22" fmla="*/ 50 w 74"/>
                <a:gd name="T23" fmla="*/ 17 h 49"/>
                <a:gd name="T24" fmla="*/ 54 w 74"/>
                <a:gd name="T25" fmla="*/ 15 h 49"/>
                <a:gd name="T26" fmla="*/ 58 w 74"/>
                <a:gd name="T27" fmla="*/ 11 h 49"/>
                <a:gd name="T28" fmla="*/ 61 w 74"/>
                <a:gd name="T29" fmla="*/ 8 h 49"/>
                <a:gd name="T30" fmla="*/ 64 w 74"/>
                <a:gd name="T31" fmla="*/ 5 h 49"/>
                <a:gd name="T32" fmla="*/ 68 w 74"/>
                <a:gd name="T33" fmla="*/ 1 h 49"/>
                <a:gd name="T34" fmla="*/ 71 w 74"/>
                <a:gd name="T35" fmla="*/ 0 h 49"/>
                <a:gd name="T36" fmla="*/ 73 w 74"/>
                <a:gd name="T37" fmla="*/ 0 h 49"/>
                <a:gd name="T38" fmla="*/ 74 w 74"/>
                <a:gd name="T39" fmla="*/ 0 h 49"/>
                <a:gd name="T40" fmla="*/ 74 w 74"/>
                <a:gd name="T41" fmla="*/ 3 h 49"/>
                <a:gd name="T42" fmla="*/ 74 w 74"/>
                <a:gd name="T43" fmla="*/ 4 h 49"/>
                <a:gd name="T44" fmla="*/ 74 w 74"/>
                <a:gd name="T45" fmla="*/ 7 h 49"/>
                <a:gd name="T46" fmla="*/ 73 w 74"/>
                <a:gd name="T47" fmla="*/ 9 h 49"/>
                <a:gd name="T48" fmla="*/ 72 w 74"/>
                <a:gd name="T49" fmla="*/ 12 h 49"/>
                <a:gd name="T50" fmla="*/ 68 w 74"/>
                <a:gd name="T51" fmla="*/ 16 h 49"/>
                <a:gd name="T52" fmla="*/ 66 w 74"/>
                <a:gd name="T53" fmla="*/ 20 h 49"/>
                <a:gd name="T54" fmla="*/ 62 w 74"/>
                <a:gd name="T55" fmla="*/ 24 h 49"/>
                <a:gd name="T56" fmla="*/ 59 w 74"/>
                <a:gd name="T57" fmla="*/ 28 h 49"/>
                <a:gd name="T58" fmla="*/ 54 w 74"/>
                <a:gd name="T59" fmla="*/ 30 h 49"/>
                <a:gd name="T60" fmla="*/ 50 w 74"/>
                <a:gd name="T61" fmla="*/ 34 h 49"/>
                <a:gd name="T62" fmla="*/ 46 w 74"/>
                <a:gd name="T63" fmla="*/ 37 h 49"/>
                <a:gd name="T64" fmla="*/ 41 w 74"/>
                <a:gd name="T65" fmla="*/ 40 h 49"/>
                <a:gd name="T66" fmla="*/ 36 w 74"/>
                <a:gd name="T67" fmla="*/ 42 h 49"/>
                <a:gd name="T68" fmla="*/ 32 w 74"/>
                <a:gd name="T69" fmla="*/ 45 h 49"/>
                <a:gd name="T70" fmla="*/ 27 w 74"/>
                <a:gd name="T71" fmla="*/ 46 h 49"/>
                <a:gd name="T72" fmla="*/ 23 w 74"/>
                <a:gd name="T73" fmla="*/ 48 h 49"/>
                <a:gd name="T74" fmla="*/ 19 w 74"/>
                <a:gd name="T75" fmla="*/ 49 h 49"/>
                <a:gd name="T76" fmla="*/ 14 w 74"/>
                <a:gd name="T77" fmla="*/ 49 h 49"/>
                <a:gd name="T78" fmla="*/ 10 w 74"/>
                <a:gd name="T79" fmla="*/ 49 h 49"/>
                <a:gd name="T80" fmla="*/ 8 w 74"/>
                <a:gd name="T81" fmla="*/ 49 h 49"/>
                <a:gd name="T82" fmla="*/ 5 w 74"/>
                <a:gd name="T83" fmla="*/ 48 h 49"/>
                <a:gd name="T84" fmla="*/ 3 w 74"/>
                <a:gd name="T85" fmla="*/ 46 h 49"/>
                <a:gd name="T86" fmla="*/ 2 w 74"/>
                <a:gd name="T87" fmla="*/ 45 h 49"/>
                <a:gd name="T88" fmla="*/ 1 w 74"/>
                <a:gd name="T89" fmla="*/ 45 h 49"/>
                <a:gd name="T90" fmla="*/ 0 w 74"/>
                <a:gd name="T91" fmla="*/ 42 h 49"/>
                <a:gd name="T92" fmla="*/ 0 w 74"/>
                <a:gd name="T93" fmla="*/ 41 h 49"/>
                <a:gd name="T94" fmla="*/ 2 w 74"/>
                <a:gd name="T95" fmla="*/ 38 h 49"/>
                <a:gd name="T96" fmla="*/ 6 w 74"/>
                <a:gd name="T97" fmla="*/ 37 h 49"/>
                <a:gd name="T98" fmla="*/ 6 w 74"/>
                <a:gd name="T99" fmla="*/ 37 h 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4"/>
                <a:gd name="T151" fmla="*/ 0 h 49"/>
                <a:gd name="T152" fmla="*/ 74 w 74"/>
                <a:gd name="T153" fmla="*/ 49 h 4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4" h="49">
                  <a:moveTo>
                    <a:pt x="6" y="37"/>
                  </a:moveTo>
                  <a:lnTo>
                    <a:pt x="10" y="36"/>
                  </a:lnTo>
                  <a:lnTo>
                    <a:pt x="14" y="34"/>
                  </a:lnTo>
                  <a:lnTo>
                    <a:pt x="19" y="33"/>
                  </a:lnTo>
                  <a:lnTo>
                    <a:pt x="24" y="32"/>
                  </a:lnTo>
                  <a:lnTo>
                    <a:pt x="27" y="29"/>
                  </a:lnTo>
                  <a:lnTo>
                    <a:pt x="32" y="28"/>
                  </a:lnTo>
                  <a:lnTo>
                    <a:pt x="35" y="26"/>
                  </a:lnTo>
                  <a:lnTo>
                    <a:pt x="39" y="24"/>
                  </a:lnTo>
                  <a:lnTo>
                    <a:pt x="42" y="22"/>
                  </a:lnTo>
                  <a:lnTo>
                    <a:pt x="47" y="20"/>
                  </a:lnTo>
                  <a:lnTo>
                    <a:pt x="50" y="17"/>
                  </a:lnTo>
                  <a:lnTo>
                    <a:pt x="54" y="15"/>
                  </a:lnTo>
                  <a:lnTo>
                    <a:pt x="58" y="11"/>
                  </a:lnTo>
                  <a:lnTo>
                    <a:pt x="61" y="8"/>
                  </a:lnTo>
                  <a:lnTo>
                    <a:pt x="64" y="5"/>
                  </a:lnTo>
                  <a:lnTo>
                    <a:pt x="68" y="1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4" y="3"/>
                  </a:lnTo>
                  <a:lnTo>
                    <a:pt x="74" y="4"/>
                  </a:lnTo>
                  <a:lnTo>
                    <a:pt x="74" y="7"/>
                  </a:lnTo>
                  <a:lnTo>
                    <a:pt x="73" y="9"/>
                  </a:lnTo>
                  <a:lnTo>
                    <a:pt x="72" y="12"/>
                  </a:lnTo>
                  <a:lnTo>
                    <a:pt x="68" y="16"/>
                  </a:lnTo>
                  <a:lnTo>
                    <a:pt x="66" y="20"/>
                  </a:lnTo>
                  <a:lnTo>
                    <a:pt x="62" y="24"/>
                  </a:lnTo>
                  <a:lnTo>
                    <a:pt x="59" y="28"/>
                  </a:lnTo>
                  <a:lnTo>
                    <a:pt x="54" y="30"/>
                  </a:lnTo>
                  <a:lnTo>
                    <a:pt x="50" y="34"/>
                  </a:lnTo>
                  <a:lnTo>
                    <a:pt x="46" y="37"/>
                  </a:lnTo>
                  <a:lnTo>
                    <a:pt x="41" y="40"/>
                  </a:lnTo>
                  <a:lnTo>
                    <a:pt x="36" y="42"/>
                  </a:lnTo>
                  <a:lnTo>
                    <a:pt x="32" y="45"/>
                  </a:lnTo>
                  <a:lnTo>
                    <a:pt x="27" y="46"/>
                  </a:lnTo>
                  <a:lnTo>
                    <a:pt x="23" y="48"/>
                  </a:lnTo>
                  <a:lnTo>
                    <a:pt x="19" y="49"/>
                  </a:lnTo>
                  <a:lnTo>
                    <a:pt x="14" y="49"/>
                  </a:lnTo>
                  <a:lnTo>
                    <a:pt x="10" y="49"/>
                  </a:lnTo>
                  <a:lnTo>
                    <a:pt x="8" y="49"/>
                  </a:lnTo>
                  <a:lnTo>
                    <a:pt x="5" y="48"/>
                  </a:lnTo>
                  <a:lnTo>
                    <a:pt x="3" y="46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8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32" name="Freeform 44"/>
            <p:cNvSpPr>
              <a:spLocks/>
            </p:cNvSpPr>
            <p:nvPr/>
          </p:nvSpPr>
          <p:spPr bwMode="auto">
            <a:xfrm>
              <a:off x="5109" y="2137"/>
              <a:ext cx="93" cy="42"/>
            </a:xfrm>
            <a:custGeom>
              <a:avLst/>
              <a:gdLst>
                <a:gd name="T0" fmla="*/ 85 w 93"/>
                <a:gd name="T1" fmla="*/ 4 h 42"/>
                <a:gd name="T2" fmla="*/ 86 w 93"/>
                <a:gd name="T3" fmla="*/ 2 h 42"/>
                <a:gd name="T4" fmla="*/ 88 w 93"/>
                <a:gd name="T5" fmla="*/ 0 h 42"/>
                <a:gd name="T6" fmla="*/ 90 w 93"/>
                <a:gd name="T7" fmla="*/ 0 h 42"/>
                <a:gd name="T8" fmla="*/ 92 w 93"/>
                <a:gd name="T9" fmla="*/ 0 h 42"/>
                <a:gd name="T10" fmla="*/ 93 w 93"/>
                <a:gd name="T11" fmla="*/ 0 h 42"/>
                <a:gd name="T12" fmla="*/ 93 w 93"/>
                <a:gd name="T13" fmla="*/ 2 h 42"/>
                <a:gd name="T14" fmla="*/ 93 w 93"/>
                <a:gd name="T15" fmla="*/ 4 h 42"/>
                <a:gd name="T16" fmla="*/ 92 w 93"/>
                <a:gd name="T17" fmla="*/ 9 h 42"/>
                <a:gd name="T18" fmla="*/ 88 w 93"/>
                <a:gd name="T19" fmla="*/ 15 h 42"/>
                <a:gd name="T20" fmla="*/ 83 w 93"/>
                <a:gd name="T21" fmla="*/ 19 h 42"/>
                <a:gd name="T22" fmla="*/ 79 w 93"/>
                <a:gd name="T23" fmla="*/ 23 h 42"/>
                <a:gd name="T24" fmla="*/ 74 w 93"/>
                <a:gd name="T25" fmla="*/ 27 h 42"/>
                <a:gd name="T26" fmla="*/ 68 w 93"/>
                <a:gd name="T27" fmla="*/ 29 h 42"/>
                <a:gd name="T28" fmla="*/ 63 w 93"/>
                <a:gd name="T29" fmla="*/ 33 h 42"/>
                <a:gd name="T30" fmla="*/ 57 w 93"/>
                <a:gd name="T31" fmla="*/ 35 h 42"/>
                <a:gd name="T32" fmla="*/ 53 w 93"/>
                <a:gd name="T33" fmla="*/ 37 h 42"/>
                <a:gd name="T34" fmla="*/ 47 w 93"/>
                <a:gd name="T35" fmla="*/ 38 h 42"/>
                <a:gd name="T36" fmla="*/ 41 w 93"/>
                <a:gd name="T37" fmla="*/ 40 h 42"/>
                <a:gd name="T38" fmla="*/ 35 w 93"/>
                <a:gd name="T39" fmla="*/ 41 h 42"/>
                <a:gd name="T40" fmla="*/ 29 w 93"/>
                <a:gd name="T41" fmla="*/ 41 h 42"/>
                <a:gd name="T42" fmla="*/ 23 w 93"/>
                <a:gd name="T43" fmla="*/ 41 h 42"/>
                <a:gd name="T44" fmla="*/ 17 w 93"/>
                <a:gd name="T45" fmla="*/ 42 h 42"/>
                <a:gd name="T46" fmla="*/ 12 w 93"/>
                <a:gd name="T47" fmla="*/ 42 h 42"/>
                <a:gd name="T48" fmla="*/ 7 w 93"/>
                <a:gd name="T49" fmla="*/ 42 h 42"/>
                <a:gd name="T50" fmla="*/ 3 w 93"/>
                <a:gd name="T51" fmla="*/ 41 h 42"/>
                <a:gd name="T52" fmla="*/ 1 w 93"/>
                <a:gd name="T53" fmla="*/ 40 h 42"/>
                <a:gd name="T54" fmla="*/ 0 w 93"/>
                <a:gd name="T55" fmla="*/ 38 h 42"/>
                <a:gd name="T56" fmla="*/ 1 w 93"/>
                <a:gd name="T57" fmla="*/ 36 h 42"/>
                <a:gd name="T58" fmla="*/ 1 w 93"/>
                <a:gd name="T59" fmla="*/ 33 h 42"/>
                <a:gd name="T60" fmla="*/ 3 w 93"/>
                <a:gd name="T61" fmla="*/ 32 h 42"/>
                <a:gd name="T62" fmla="*/ 5 w 93"/>
                <a:gd name="T63" fmla="*/ 29 h 42"/>
                <a:gd name="T64" fmla="*/ 10 w 93"/>
                <a:gd name="T65" fmla="*/ 29 h 42"/>
                <a:gd name="T66" fmla="*/ 13 w 93"/>
                <a:gd name="T67" fmla="*/ 29 h 42"/>
                <a:gd name="T68" fmla="*/ 18 w 93"/>
                <a:gd name="T69" fmla="*/ 29 h 42"/>
                <a:gd name="T70" fmla="*/ 23 w 93"/>
                <a:gd name="T71" fmla="*/ 29 h 42"/>
                <a:gd name="T72" fmla="*/ 28 w 93"/>
                <a:gd name="T73" fmla="*/ 29 h 42"/>
                <a:gd name="T74" fmla="*/ 33 w 93"/>
                <a:gd name="T75" fmla="*/ 28 h 42"/>
                <a:gd name="T76" fmla="*/ 38 w 93"/>
                <a:gd name="T77" fmla="*/ 27 h 42"/>
                <a:gd name="T78" fmla="*/ 43 w 93"/>
                <a:gd name="T79" fmla="*/ 25 h 42"/>
                <a:gd name="T80" fmla="*/ 49 w 93"/>
                <a:gd name="T81" fmla="*/ 24 h 42"/>
                <a:gd name="T82" fmla="*/ 53 w 93"/>
                <a:gd name="T83" fmla="*/ 23 h 42"/>
                <a:gd name="T84" fmla="*/ 59 w 93"/>
                <a:gd name="T85" fmla="*/ 21 h 42"/>
                <a:gd name="T86" fmla="*/ 63 w 93"/>
                <a:gd name="T87" fmla="*/ 19 h 42"/>
                <a:gd name="T88" fmla="*/ 68 w 93"/>
                <a:gd name="T89" fmla="*/ 16 h 42"/>
                <a:gd name="T90" fmla="*/ 73 w 93"/>
                <a:gd name="T91" fmla="*/ 13 h 42"/>
                <a:gd name="T92" fmla="*/ 77 w 93"/>
                <a:gd name="T93" fmla="*/ 11 h 42"/>
                <a:gd name="T94" fmla="*/ 80 w 93"/>
                <a:gd name="T95" fmla="*/ 7 h 42"/>
                <a:gd name="T96" fmla="*/ 85 w 93"/>
                <a:gd name="T97" fmla="*/ 4 h 42"/>
                <a:gd name="T98" fmla="*/ 85 w 93"/>
                <a:gd name="T99" fmla="*/ 4 h 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3"/>
                <a:gd name="T151" fmla="*/ 0 h 42"/>
                <a:gd name="T152" fmla="*/ 93 w 93"/>
                <a:gd name="T153" fmla="*/ 42 h 4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3" h="42">
                  <a:moveTo>
                    <a:pt x="85" y="4"/>
                  </a:moveTo>
                  <a:lnTo>
                    <a:pt x="86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3" y="2"/>
                  </a:lnTo>
                  <a:lnTo>
                    <a:pt x="93" y="4"/>
                  </a:lnTo>
                  <a:lnTo>
                    <a:pt x="92" y="9"/>
                  </a:lnTo>
                  <a:lnTo>
                    <a:pt x="88" y="15"/>
                  </a:lnTo>
                  <a:lnTo>
                    <a:pt x="83" y="19"/>
                  </a:lnTo>
                  <a:lnTo>
                    <a:pt x="79" y="23"/>
                  </a:lnTo>
                  <a:lnTo>
                    <a:pt x="74" y="27"/>
                  </a:lnTo>
                  <a:lnTo>
                    <a:pt x="68" y="29"/>
                  </a:lnTo>
                  <a:lnTo>
                    <a:pt x="63" y="33"/>
                  </a:lnTo>
                  <a:lnTo>
                    <a:pt x="57" y="35"/>
                  </a:lnTo>
                  <a:lnTo>
                    <a:pt x="53" y="37"/>
                  </a:lnTo>
                  <a:lnTo>
                    <a:pt x="47" y="38"/>
                  </a:lnTo>
                  <a:lnTo>
                    <a:pt x="41" y="40"/>
                  </a:lnTo>
                  <a:lnTo>
                    <a:pt x="35" y="41"/>
                  </a:lnTo>
                  <a:lnTo>
                    <a:pt x="29" y="41"/>
                  </a:lnTo>
                  <a:lnTo>
                    <a:pt x="23" y="41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7" y="42"/>
                  </a:lnTo>
                  <a:lnTo>
                    <a:pt x="3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6"/>
                  </a:lnTo>
                  <a:lnTo>
                    <a:pt x="1" y="33"/>
                  </a:lnTo>
                  <a:lnTo>
                    <a:pt x="3" y="32"/>
                  </a:lnTo>
                  <a:lnTo>
                    <a:pt x="5" y="29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8" y="29"/>
                  </a:lnTo>
                  <a:lnTo>
                    <a:pt x="23" y="29"/>
                  </a:lnTo>
                  <a:lnTo>
                    <a:pt x="28" y="29"/>
                  </a:lnTo>
                  <a:lnTo>
                    <a:pt x="33" y="28"/>
                  </a:lnTo>
                  <a:lnTo>
                    <a:pt x="38" y="27"/>
                  </a:lnTo>
                  <a:lnTo>
                    <a:pt x="43" y="25"/>
                  </a:lnTo>
                  <a:lnTo>
                    <a:pt x="49" y="24"/>
                  </a:lnTo>
                  <a:lnTo>
                    <a:pt x="53" y="23"/>
                  </a:lnTo>
                  <a:lnTo>
                    <a:pt x="59" y="21"/>
                  </a:lnTo>
                  <a:lnTo>
                    <a:pt x="63" y="19"/>
                  </a:lnTo>
                  <a:lnTo>
                    <a:pt x="68" y="16"/>
                  </a:lnTo>
                  <a:lnTo>
                    <a:pt x="73" y="13"/>
                  </a:lnTo>
                  <a:lnTo>
                    <a:pt x="77" y="11"/>
                  </a:lnTo>
                  <a:lnTo>
                    <a:pt x="80" y="7"/>
                  </a:lnTo>
                  <a:lnTo>
                    <a:pt x="85" y="4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33" name="Freeform 45"/>
            <p:cNvSpPr>
              <a:spLocks/>
            </p:cNvSpPr>
            <p:nvPr/>
          </p:nvSpPr>
          <p:spPr bwMode="auto">
            <a:xfrm>
              <a:off x="5088" y="2311"/>
              <a:ext cx="71" cy="27"/>
            </a:xfrm>
            <a:custGeom>
              <a:avLst/>
              <a:gdLst>
                <a:gd name="T0" fmla="*/ 69 w 71"/>
                <a:gd name="T1" fmla="*/ 10 h 27"/>
                <a:gd name="T2" fmla="*/ 71 w 71"/>
                <a:gd name="T3" fmla="*/ 21 h 27"/>
                <a:gd name="T4" fmla="*/ 68 w 71"/>
                <a:gd name="T5" fmla="*/ 23 h 27"/>
                <a:gd name="T6" fmla="*/ 64 w 71"/>
                <a:gd name="T7" fmla="*/ 25 h 27"/>
                <a:gd name="T8" fmla="*/ 60 w 71"/>
                <a:gd name="T9" fmla="*/ 27 h 27"/>
                <a:gd name="T10" fmla="*/ 57 w 71"/>
                <a:gd name="T11" fmla="*/ 27 h 27"/>
                <a:gd name="T12" fmla="*/ 51 w 71"/>
                <a:gd name="T13" fmla="*/ 27 h 27"/>
                <a:gd name="T14" fmla="*/ 47 w 71"/>
                <a:gd name="T15" fmla="*/ 27 h 27"/>
                <a:gd name="T16" fmla="*/ 43 w 71"/>
                <a:gd name="T17" fmla="*/ 27 h 27"/>
                <a:gd name="T18" fmla="*/ 38 w 71"/>
                <a:gd name="T19" fmla="*/ 25 h 27"/>
                <a:gd name="T20" fmla="*/ 33 w 71"/>
                <a:gd name="T21" fmla="*/ 24 h 27"/>
                <a:gd name="T22" fmla="*/ 29 w 71"/>
                <a:gd name="T23" fmla="*/ 23 h 27"/>
                <a:gd name="T24" fmla="*/ 24 w 71"/>
                <a:gd name="T25" fmla="*/ 21 h 27"/>
                <a:gd name="T26" fmla="*/ 20 w 71"/>
                <a:gd name="T27" fmla="*/ 20 h 27"/>
                <a:gd name="T28" fmla="*/ 16 w 71"/>
                <a:gd name="T29" fmla="*/ 17 h 27"/>
                <a:gd name="T30" fmla="*/ 12 w 71"/>
                <a:gd name="T31" fmla="*/ 16 h 27"/>
                <a:gd name="T32" fmla="*/ 8 w 71"/>
                <a:gd name="T33" fmla="*/ 15 h 27"/>
                <a:gd name="T34" fmla="*/ 6 w 71"/>
                <a:gd name="T35" fmla="*/ 13 h 27"/>
                <a:gd name="T36" fmla="*/ 3 w 71"/>
                <a:gd name="T37" fmla="*/ 10 h 27"/>
                <a:gd name="T38" fmla="*/ 0 w 71"/>
                <a:gd name="T39" fmla="*/ 8 h 27"/>
                <a:gd name="T40" fmla="*/ 0 w 71"/>
                <a:gd name="T41" fmla="*/ 6 h 27"/>
                <a:gd name="T42" fmla="*/ 2 w 71"/>
                <a:gd name="T43" fmla="*/ 4 h 27"/>
                <a:gd name="T44" fmla="*/ 4 w 71"/>
                <a:gd name="T45" fmla="*/ 2 h 27"/>
                <a:gd name="T46" fmla="*/ 7 w 71"/>
                <a:gd name="T47" fmla="*/ 0 h 27"/>
                <a:gd name="T48" fmla="*/ 9 w 71"/>
                <a:gd name="T49" fmla="*/ 0 h 27"/>
                <a:gd name="T50" fmla="*/ 12 w 71"/>
                <a:gd name="T51" fmla="*/ 2 h 27"/>
                <a:gd name="T52" fmla="*/ 16 w 71"/>
                <a:gd name="T53" fmla="*/ 3 h 27"/>
                <a:gd name="T54" fmla="*/ 20 w 71"/>
                <a:gd name="T55" fmla="*/ 4 h 27"/>
                <a:gd name="T56" fmla="*/ 22 w 71"/>
                <a:gd name="T57" fmla="*/ 7 h 27"/>
                <a:gd name="T58" fmla="*/ 26 w 71"/>
                <a:gd name="T59" fmla="*/ 8 h 27"/>
                <a:gd name="T60" fmla="*/ 30 w 71"/>
                <a:gd name="T61" fmla="*/ 10 h 27"/>
                <a:gd name="T62" fmla="*/ 34 w 71"/>
                <a:gd name="T63" fmla="*/ 11 h 27"/>
                <a:gd name="T64" fmla="*/ 38 w 71"/>
                <a:gd name="T65" fmla="*/ 12 h 27"/>
                <a:gd name="T66" fmla="*/ 42 w 71"/>
                <a:gd name="T67" fmla="*/ 13 h 27"/>
                <a:gd name="T68" fmla="*/ 46 w 71"/>
                <a:gd name="T69" fmla="*/ 13 h 27"/>
                <a:gd name="T70" fmla="*/ 50 w 71"/>
                <a:gd name="T71" fmla="*/ 15 h 27"/>
                <a:gd name="T72" fmla="*/ 55 w 71"/>
                <a:gd name="T73" fmla="*/ 13 h 27"/>
                <a:gd name="T74" fmla="*/ 59 w 71"/>
                <a:gd name="T75" fmla="*/ 13 h 27"/>
                <a:gd name="T76" fmla="*/ 64 w 71"/>
                <a:gd name="T77" fmla="*/ 12 h 27"/>
                <a:gd name="T78" fmla="*/ 69 w 71"/>
                <a:gd name="T79" fmla="*/ 10 h 27"/>
                <a:gd name="T80" fmla="*/ 69 w 71"/>
                <a:gd name="T81" fmla="*/ 10 h 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1"/>
                <a:gd name="T124" fmla="*/ 0 h 27"/>
                <a:gd name="T125" fmla="*/ 71 w 71"/>
                <a:gd name="T126" fmla="*/ 27 h 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1" h="27">
                  <a:moveTo>
                    <a:pt x="69" y="10"/>
                  </a:moveTo>
                  <a:lnTo>
                    <a:pt x="71" y="21"/>
                  </a:lnTo>
                  <a:lnTo>
                    <a:pt x="68" y="23"/>
                  </a:lnTo>
                  <a:lnTo>
                    <a:pt x="64" y="25"/>
                  </a:lnTo>
                  <a:lnTo>
                    <a:pt x="60" y="27"/>
                  </a:lnTo>
                  <a:lnTo>
                    <a:pt x="57" y="27"/>
                  </a:lnTo>
                  <a:lnTo>
                    <a:pt x="51" y="27"/>
                  </a:lnTo>
                  <a:lnTo>
                    <a:pt x="47" y="27"/>
                  </a:lnTo>
                  <a:lnTo>
                    <a:pt x="43" y="27"/>
                  </a:lnTo>
                  <a:lnTo>
                    <a:pt x="38" y="25"/>
                  </a:lnTo>
                  <a:lnTo>
                    <a:pt x="33" y="24"/>
                  </a:lnTo>
                  <a:lnTo>
                    <a:pt x="29" y="23"/>
                  </a:lnTo>
                  <a:lnTo>
                    <a:pt x="24" y="21"/>
                  </a:lnTo>
                  <a:lnTo>
                    <a:pt x="20" y="20"/>
                  </a:lnTo>
                  <a:lnTo>
                    <a:pt x="16" y="17"/>
                  </a:lnTo>
                  <a:lnTo>
                    <a:pt x="12" y="16"/>
                  </a:lnTo>
                  <a:lnTo>
                    <a:pt x="8" y="15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6" y="8"/>
                  </a:lnTo>
                  <a:lnTo>
                    <a:pt x="30" y="10"/>
                  </a:lnTo>
                  <a:lnTo>
                    <a:pt x="34" y="11"/>
                  </a:lnTo>
                  <a:lnTo>
                    <a:pt x="38" y="12"/>
                  </a:lnTo>
                  <a:lnTo>
                    <a:pt x="42" y="13"/>
                  </a:lnTo>
                  <a:lnTo>
                    <a:pt x="46" y="13"/>
                  </a:lnTo>
                  <a:lnTo>
                    <a:pt x="50" y="15"/>
                  </a:lnTo>
                  <a:lnTo>
                    <a:pt x="55" y="13"/>
                  </a:lnTo>
                  <a:lnTo>
                    <a:pt x="59" y="13"/>
                  </a:lnTo>
                  <a:lnTo>
                    <a:pt x="64" y="12"/>
                  </a:lnTo>
                  <a:lnTo>
                    <a:pt x="69" y="10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34" name="Freeform 46"/>
            <p:cNvSpPr>
              <a:spLocks/>
            </p:cNvSpPr>
            <p:nvPr/>
          </p:nvSpPr>
          <p:spPr bwMode="auto">
            <a:xfrm>
              <a:off x="5057" y="2277"/>
              <a:ext cx="99" cy="177"/>
            </a:xfrm>
            <a:custGeom>
              <a:avLst/>
              <a:gdLst>
                <a:gd name="T0" fmla="*/ 93 w 99"/>
                <a:gd name="T1" fmla="*/ 0 h 177"/>
                <a:gd name="T2" fmla="*/ 96 w 99"/>
                <a:gd name="T3" fmla="*/ 0 h 177"/>
                <a:gd name="T4" fmla="*/ 99 w 99"/>
                <a:gd name="T5" fmla="*/ 4 h 177"/>
                <a:gd name="T6" fmla="*/ 98 w 99"/>
                <a:gd name="T7" fmla="*/ 11 h 177"/>
                <a:gd name="T8" fmla="*/ 96 w 99"/>
                <a:gd name="T9" fmla="*/ 17 h 177"/>
                <a:gd name="T10" fmla="*/ 93 w 99"/>
                <a:gd name="T11" fmla="*/ 24 h 177"/>
                <a:gd name="T12" fmla="*/ 91 w 99"/>
                <a:gd name="T13" fmla="*/ 32 h 177"/>
                <a:gd name="T14" fmla="*/ 88 w 99"/>
                <a:gd name="T15" fmla="*/ 38 h 177"/>
                <a:gd name="T16" fmla="*/ 83 w 99"/>
                <a:gd name="T17" fmla="*/ 46 h 177"/>
                <a:gd name="T18" fmla="*/ 79 w 99"/>
                <a:gd name="T19" fmla="*/ 54 h 177"/>
                <a:gd name="T20" fmla="*/ 76 w 99"/>
                <a:gd name="T21" fmla="*/ 61 h 177"/>
                <a:gd name="T22" fmla="*/ 74 w 99"/>
                <a:gd name="T23" fmla="*/ 66 h 177"/>
                <a:gd name="T24" fmla="*/ 69 w 99"/>
                <a:gd name="T25" fmla="*/ 75 h 177"/>
                <a:gd name="T26" fmla="*/ 63 w 99"/>
                <a:gd name="T27" fmla="*/ 88 h 177"/>
                <a:gd name="T28" fmla="*/ 56 w 99"/>
                <a:gd name="T29" fmla="*/ 103 h 177"/>
                <a:gd name="T30" fmla="*/ 49 w 99"/>
                <a:gd name="T31" fmla="*/ 117 h 177"/>
                <a:gd name="T32" fmla="*/ 42 w 99"/>
                <a:gd name="T33" fmla="*/ 131 h 177"/>
                <a:gd name="T34" fmla="*/ 35 w 99"/>
                <a:gd name="T35" fmla="*/ 144 h 177"/>
                <a:gd name="T36" fmla="*/ 27 w 99"/>
                <a:gd name="T37" fmla="*/ 156 h 177"/>
                <a:gd name="T38" fmla="*/ 17 w 99"/>
                <a:gd name="T39" fmla="*/ 166 h 177"/>
                <a:gd name="T40" fmla="*/ 10 w 99"/>
                <a:gd name="T41" fmla="*/ 174 h 177"/>
                <a:gd name="T42" fmla="*/ 7 w 99"/>
                <a:gd name="T43" fmla="*/ 175 h 177"/>
                <a:gd name="T44" fmla="*/ 2 w 99"/>
                <a:gd name="T45" fmla="*/ 177 h 177"/>
                <a:gd name="T46" fmla="*/ 0 w 99"/>
                <a:gd name="T47" fmla="*/ 173 h 177"/>
                <a:gd name="T48" fmla="*/ 9 w 99"/>
                <a:gd name="T49" fmla="*/ 160 h 177"/>
                <a:gd name="T50" fmla="*/ 22 w 99"/>
                <a:gd name="T51" fmla="*/ 140 h 177"/>
                <a:gd name="T52" fmla="*/ 34 w 99"/>
                <a:gd name="T53" fmla="*/ 120 h 177"/>
                <a:gd name="T54" fmla="*/ 46 w 99"/>
                <a:gd name="T55" fmla="*/ 99 h 177"/>
                <a:gd name="T56" fmla="*/ 55 w 99"/>
                <a:gd name="T57" fmla="*/ 78 h 177"/>
                <a:gd name="T58" fmla="*/ 65 w 99"/>
                <a:gd name="T59" fmla="*/ 55 h 177"/>
                <a:gd name="T60" fmla="*/ 76 w 99"/>
                <a:gd name="T61" fmla="*/ 34 h 177"/>
                <a:gd name="T62" fmla="*/ 86 w 99"/>
                <a:gd name="T63" fmla="*/ 13 h 177"/>
                <a:gd name="T64" fmla="*/ 91 w 99"/>
                <a:gd name="T65" fmla="*/ 3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9"/>
                <a:gd name="T100" fmla="*/ 0 h 177"/>
                <a:gd name="T101" fmla="*/ 99 w 99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9" h="177">
                  <a:moveTo>
                    <a:pt x="91" y="3"/>
                  </a:moveTo>
                  <a:lnTo>
                    <a:pt x="93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8" y="3"/>
                  </a:lnTo>
                  <a:lnTo>
                    <a:pt x="99" y="4"/>
                  </a:lnTo>
                  <a:lnTo>
                    <a:pt x="99" y="8"/>
                  </a:lnTo>
                  <a:lnTo>
                    <a:pt x="98" y="11"/>
                  </a:lnTo>
                  <a:lnTo>
                    <a:pt x="98" y="15"/>
                  </a:lnTo>
                  <a:lnTo>
                    <a:pt x="96" y="17"/>
                  </a:lnTo>
                  <a:lnTo>
                    <a:pt x="95" y="21"/>
                  </a:lnTo>
                  <a:lnTo>
                    <a:pt x="93" y="24"/>
                  </a:lnTo>
                  <a:lnTo>
                    <a:pt x="92" y="28"/>
                  </a:lnTo>
                  <a:lnTo>
                    <a:pt x="91" y="32"/>
                  </a:lnTo>
                  <a:lnTo>
                    <a:pt x="89" y="36"/>
                  </a:lnTo>
                  <a:lnTo>
                    <a:pt x="88" y="38"/>
                  </a:lnTo>
                  <a:lnTo>
                    <a:pt x="86" y="44"/>
                  </a:lnTo>
                  <a:lnTo>
                    <a:pt x="83" y="46"/>
                  </a:lnTo>
                  <a:lnTo>
                    <a:pt x="81" y="50"/>
                  </a:lnTo>
                  <a:lnTo>
                    <a:pt x="79" y="54"/>
                  </a:lnTo>
                  <a:lnTo>
                    <a:pt x="78" y="57"/>
                  </a:lnTo>
                  <a:lnTo>
                    <a:pt x="76" y="61"/>
                  </a:lnTo>
                  <a:lnTo>
                    <a:pt x="75" y="63"/>
                  </a:lnTo>
                  <a:lnTo>
                    <a:pt x="74" y="66"/>
                  </a:lnTo>
                  <a:lnTo>
                    <a:pt x="73" y="69"/>
                  </a:lnTo>
                  <a:lnTo>
                    <a:pt x="69" y="75"/>
                  </a:lnTo>
                  <a:lnTo>
                    <a:pt x="66" y="82"/>
                  </a:lnTo>
                  <a:lnTo>
                    <a:pt x="63" y="88"/>
                  </a:lnTo>
                  <a:lnTo>
                    <a:pt x="60" y="96"/>
                  </a:lnTo>
                  <a:lnTo>
                    <a:pt x="56" y="103"/>
                  </a:lnTo>
                  <a:lnTo>
                    <a:pt x="53" y="109"/>
                  </a:lnTo>
                  <a:lnTo>
                    <a:pt x="49" y="117"/>
                  </a:lnTo>
                  <a:lnTo>
                    <a:pt x="47" y="124"/>
                  </a:lnTo>
                  <a:lnTo>
                    <a:pt x="42" y="131"/>
                  </a:lnTo>
                  <a:lnTo>
                    <a:pt x="39" y="137"/>
                  </a:lnTo>
                  <a:lnTo>
                    <a:pt x="35" y="144"/>
                  </a:lnTo>
                  <a:lnTo>
                    <a:pt x="31" y="150"/>
                  </a:lnTo>
                  <a:lnTo>
                    <a:pt x="27" y="156"/>
                  </a:lnTo>
                  <a:lnTo>
                    <a:pt x="23" y="161"/>
                  </a:lnTo>
                  <a:lnTo>
                    <a:pt x="17" y="166"/>
                  </a:lnTo>
                  <a:lnTo>
                    <a:pt x="13" y="173"/>
                  </a:lnTo>
                  <a:lnTo>
                    <a:pt x="10" y="174"/>
                  </a:lnTo>
                  <a:lnTo>
                    <a:pt x="8" y="175"/>
                  </a:lnTo>
                  <a:lnTo>
                    <a:pt x="7" y="175"/>
                  </a:lnTo>
                  <a:lnTo>
                    <a:pt x="5" y="177"/>
                  </a:lnTo>
                  <a:lnTo>
                    <a:pt x="2" y="177"/>
                  </a:lnTo>
                  <a:lnTo>
                    <a:pt x="1" y="177"/>
                  </a:lnTo>
                  <a:lnTo>
                    <a:pt x="0" y="173"/>
                  </a:lnTo>
                  <a:lnTo>
                    <a:pt x="2" y="169"/>
                  </a:lnTo>
                  <a:lnTo>
                    <a:pt x="9" y="160"/>
                  </a:lnTo>
                  <a:lnTo>
                    <a:pt x="15" y="149"/>
                  </a:lnTo>
                  <a:lnTo>
                    <a:pt x="22" y="140"/>
                  </a:lnTo>
                  <a:lnTo>
                    <a:pt x="28" y="129"/>
                  </a:lnTo>
                  <a:lnTo>
                    <a:pt x="34" y="120"/>
                  </a:lnTo>
                  <a:lnTo>
                    <a:pt x="39" y="109"/>
                  </a:lnTo>
                  <a:lnTo>
                    <a:pt x="46" y="99"/>
                  </a:lnTo>
                  <a:lnTo>
                    <a:pt x="51" y="88"/>
                  </a:lnTo>
                  <a:lnTo>
                    <a:pt x="55" y="78"/>
                  </a:lnTo>
                  <a:lnTo>
                    <a:pt x="61" y="67"/>
                  </a:lnTo>
                  <a:lnTo>
                    <a:pt x="65" y="55"/>
                  </a:lnTo>
                  <a:lnTo>
                    <a:pt x="70" y="46"/>
                  </a:lnTo>
                  <a:lnTo>
                    <a:pt x="76" y="34"/>
                  </a:lnTo>
                  <a:lnTo>
                    <a:pt x="80" y="24"/>
                  </a:lnTo>
                  <a:lnTo>
                    <a:pt x="86" y="13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35" name="Freeform 47"/>
            <p:cNvSpPr>
              <a:spLocks/>
            </p:cNvSpPr>
            <p:nvPr/>
          </p:nvSpPr>
          <p:spPr bwMode="auto">
            <a:xfrm>
              <a:off x="5065" y="2354"/>
              <a:ext cx="80" cy="131"/>
            </a:xfrm>
            <a:custGeom>
              <a:avLst/>
              <a:gdLst>
                <a:gd name="T0" fmla="*/ 7 w 80"/>
                <a:gd name="T1" fmla="*/ 1 h 131"/>
                <a:gd name="T2" fmla="*/ 10 w 80"/>
                <a:gd name="T3" fmla="*/ 3 h 131"/>
                <a:gd name="T4" fmla="*/ 14 w 80"/>
                <a:gd name="T5" fmla="*/ 7 h 131"/>
                <a:gd name="T6" fmla="*/ 17 w 80"/>
                <a:gd name="T7" fmla="*/ 11 h 131"/>
                <a:gd name="T8" fmla="*/ 20 w 80"/>
                <a:gd name="T9" fmla="*/ 15 h 131"/>
                <a:gd name="T10" fmla="*/ 22 w 80"/>
                <a:gd name="T11" fmla="*/ 21 h 131"/>
                <a:gd name="T12" fmla="*/ 26 w 80"/>
                <a:gd name="T13" fmla="*/ 26 h 131"/>
                <a:gd name="T14" fmla="*/ 28 w 80"/>
                <a:gd name="T15" fmla="*/ 31 h 131"/>
                <a:gd name="T16" fmla="*/ 31 w 80"/>
                <a:gd name="T17" fmla="*/ 38 h 131"/>
                <a:gd name="T18" fmla="*/ 33 w 80"/>
                <a:gd name="T19" fmla="*/ 43 h 131"/>
                <a:gd name="T20" fmla="*/ 36 w 80"/>
                <a:gd name="T21" fmla="*/ 50 h 131"/>
                <a:gd name="T22" fmla="*/ 39 w 80"/>
                <a:gd name="T23" fmla="*/ 55 h 131"/>
                <a:gd name="T24" fmla="*/ 41 w 80"/>
                <a:gd name="T25" fmla="*/ 62 h 131"/>
                <a:gd name="T26" fmla="*/ 44 w 80"/>
                <a:gd name="T27" fmla="*/ 68 h 131"/>
                <a:gd name="T28" fmla="*/ 46 w 80"/>
                <a:gd name="T29" fmla="*/ 73 h 131"/>
                <a:gd name="T30" fmla="*/ 49 w 80"/>
                <a:gd name="T31" fmla="*/ 79 h 131"/>
                <a:gd name="T32" fmla="*/ 53 w 80"/>
                <a:gd name="T33" fmla="*/ 84 h 131"/>
                <a:gd name="T34" fmla="*/ 54 w 80"/>
                <a:gd name="T35" fmla="*/ 88 h 131"/>
                <a:gd name="T36" fmla="*/ 57 w 80"/>
                <a:gd name="T37" fmla="*/ 93 h 131"/>
                <a:gd name="T38" fmla="*/ 59 w 80"/>
                <a:gd name="T39" fmla="*/ 97 h 131"/>
                <a:gd name="T40" fmla="*/ 64 w 80"/>
                <a:gd name="T41" fmla="*/ 101 h 131"/>
                <a:gd name="T42" fmla="*/ 66 w 80"/>
                <a:gd name="T43" fmla="*/ 106 h 131"/>
                <a:gd name="T44" fmla="*/ 69 w 80"/>
                <a:gd name="T45" fmla="*/ 110 h 131"/>
                <a:gd name="T46" fmla="*/ 73 w 80"/>
                <a:gd name="T47" fmla="*/ 114 h 131"/>
                <a:gd name="T48" fmla="*/ 77 w 80"/>
                <a:gd name="T49" fmla="*/ 120 h 131"/>
                <a:gd name="T50" fmla="*/ 79 w 80"/>
                <a:gd name="T51" fmla="*/ 123 h 131"/>
                <a:gd name="T52" fmla="*/ 80 w 80"/>
                <a:gd name="T53" fmla="*/ 127 h 131"/>
                <a:gd name="T54" fmla="*/ 80 w 80"/>
                <a:gd name="T55" fmla="*/ 129 h 131"/>
                <a:gd name="T56" fmla="*/ 79 w 80"/>
                <a:gd name="T57" fmla="*/ 131 h 131"/>
                <a:gd name="T58" fmla="*/ 75 w 80"/>
                <a:gd name="T59" fmla="*/ 131 h 131"/>
                <a:gd name="T60" fmla="*/ 73 w 80"/>
                <a:gd name="T61" fmla="*/ 131 h 131"/>
                <a:gd name="T62" fmla="*/ 67 w 80"/>
                <a:gd name="T63" fmla="*/ 126 h 131"/>
                <a:gd name="T64" fmla="*/ 61 w 80"/>
                <a:gd name="T65" fmla="*/ 120 h 131"/>
                <a:gd name="T66" fmla="*/ 56 w 80"/>
                <a:gd name="T67" fmla="*/ 113 h 131"/>
                <a:gd name="T68" fmla="*/ 51 w 80"/>
                <a:gd name="T69" fmla="*/ 106 h 131"/>
                <a:gd name="T70" fmla="*/ 45 w 80"/>
                <a:gd name="T71" fmla="*/ 100 h 131"/>
                <a:gd name="T72" fmla="*/ 41 w 80"/>
                <a:gd name="T73" fmla="*/ 92 h 131"/>
                <a:gd name="T74" fmla="*/ 38 w 80"/>
                <a:gd name="T75" fmla="*/ 84 h 131"/>
                <a:gd name="T76" fmla="*/ 33 w 80"/>
                <a:gd name="T77" fmla="*/ 77 h 131"/>
                <a:gd name="T78" fmla="*/ 30 w 80"/>
                <a:gd name="T79" fmla="*/ 69 h 131"/>
                <a:gd name="T80" fmla="*/ 26 w 80"/>
                <a:gd name="T81" fmla="*/ 60 h 131"/>
                <a:gd name="T82" fmla="*/ 22 w 80"/>
                <a:gd name="T83" fmla="*/ 52 h 131"/>
                <a:gd name="T84" fmla="*/ 19 w 80"/>
                <a:gd name="T85" fmla="*/ 44 h 131"/>
                <a:gd name="T86" fmla="*/ 15 w 80"/>
                <a:gd name="T87" fmla="*/ 35 h 131"/>
                <a:gd name="T88" fmla="*/ 12 w 80"/>
                <a:gd name="T89" fmla="*/ 27 h 131"/>
                <a:gd name="T90" fmla="*/ 8 w 80"/>
                <a:gd name="T91" fmla="*/ 19 h 131"/>
                <a:gd name="T92" fmla="*/ 5 w 80"/>
                <a:gd name="T93" fmla="*/ 11 h 131"/>
                <a:gd name="T94" fmla="*/ 2 w 80"/>
                <a:gd name="T95" fmla="*/ 6 h 131"/>
                <a:gd name="T96" fmla="*/ 0 w 80"/>
                <a:gd name="T97" fmla="*/ 3 h 131"/>
                <a:gd name="T98" fmla="*/ 0 w 80"/>
                <a:gd name="T99" fmla="*/ 1 h 131"/>
                <a:gd name="T100" fmla="*/ 1 w 80"/>
                <a:gd name="T101" fmla="*/ 1 h 131"/>
                <a:gd name="T102" fmla="*/ 2 w 80"/>
                <a:gd name="T103" fmla="*/ 0 h 131"/>
                <a:gd name="T104" fmla="*/ 4 w 80"/>
                <a:gd name="T105" fmla="*/ 0 h 131"/>
                <a:gd name="T106" fmla="*/ 6 w 80"/>
                <a:gd name="T107" fmla="*/ 0 h 131"/>
                <a:gd name="T108" fmla="*/ 7 w 80"/>
                <a:gd name="T109" fmla="*/ 1 h 131"/>
                <a:gd name="T110" fmla="*/ 7 w 80"/>
                <a:gd name="T111" fmla="*/ 1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131"/>
                <a:gd name="T170" fmla="*/ 80 w 80"/>
                <a:gd name="T171" fmla="*/ 131 h 13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131">
                  <a:moveTo>
                    <a:pt x="7" y="1"/>
                  </a:moveTo>
                  <a:lnTo>
                    <a:pt x="10" y="3"/>
                  </a:lnTo>
                  <a:lnTo>
                    <a:pt x="14" y="7"/>
                  </a:lnTo>
                  <a:lnTo>
                    <a:pt x="17" y="11"/>
                  </a:lnTo>
                  <a:lnTo>
                    <a:pt x="20" y="15"/>
                  </a:lnTo>
                  <a:lnTo>
                    <a:pt x="22" y="21"/>
                  </a:lnTo>
                  <a:lnTo>
                    <a:pt x="26" y="26"/>
                  </a:lnTo>
                  <a:lnTo>
                    <a:pt x="28" y="31"/>
                  </a:lnTo>
                  <a:lnTo>
                    <a:pt x="31" y="38"/>
                  </a:lnTo>
                  <a:lnTo>
                    <a:pt x="33" y="43"/>
                  </a:lnTo>
                  <a:lnTo>
                    <a:pt x="36" y="50"/>
                  </a:lnTo>
                  <a:lnTo>
                    <a:pt x="39" y="55"/>
                  </a:lnTo>
                  <a:lnTo>
                    <a:pt x="41" y="62"/>
                  </a:lnTo>
                  <a:lnTo>
                    <a:pt x="44" y="68"/>
                  </a:lnTo>
                  <a:lnTo>
                    <a:pt x="46" y="73"/>
                  </a:lnTo>
                  <a:lnTo>
                    <a:pt x="49" y="79"/>
                  </a:lnTo>
                  <a:lnTo>
                    <a:pt x="53" y="84"/>
                  </a:lnTo>
                  <a:lnTo>
                    <a:pt x="54" y="88"/>
                  </a:lnTo>
                  <a:lnTo>
                    <a:pt x="57" y="93"/>
                  </a:lnTo>
                  <a:lnTo>
                    <a:pt x="59" y="97"/>
                  </a:lnTo>
                  <a:lnTo>
                    <a:pt x="64" y="101"/>
                  </a:lnTo>
                  <a:lnTo>
                    <a:pt x="66" y="106"/>
                  </a:lnTo>
                  <a:lnTo>
                    <a:pt x="69" y="110"/>
                  </a:lnTo>
                  <a:lnTo>
                    <a:pt x="73" y="114"/>
                  </a:lnTo>
                  <a:lnTo>
                    <a:pt x="77" y="120"/>
                  </a:lnTo>
                  <a:lnTo>
                    <a:pt x="79" y="123"/>
                  </a:lnTo>
                  <a:lnTo>
                    <a:pt x="80" y="127"/>
                  </a:lnTo>
                  <a:lnTo>
                    <a:pt x="80" y="129"/>
                  </a:lnTo>
                  <a:lnTo>
                    <a:pt x="79" y="131"/>
                  </a:lnTo>
                  <a:lnTo>
                    <a:pt x="75" y="131"/>
                  </a:lnTo>
                  <a:lnTo>
                    <a:pt x="73" y="131"/>
                  </a:lnTo>
                  <a:lnTo>
                    <a:pt x="67" y="126"/>
                  </a:lnTo>
                  <a:lnTo>
                    <a:pt x="61" y="120"/>
                  </a:lnTo>
                  <a:lnTo>
                    <a:pt x="56" y="113"/>
                  </a:lnTo>
                  <a:lnTo>
                    <a:pt x="51" y="106"/>
                  </a:lnTo>
                  <a:lnTo>
                    <a:pt x="45" y="100"/>
                  </a:lnTo>
                  <a:lnTo>
                    <a:pt x="41" y="92"/>
                  </a:lnTo>
                  <a:lnTo>
                    <a:pt x="38" y="84"/>
                  </a:lnTo>
                  <a:lnTo>
                    <a:pt x="33" y="77"/>
                  </a:lnTo>
                  <a:lnTo>
                    <a:pt x="30" y="69"/>
                  </a:lnTo>
                  <a:lnTo>
                    <a:pt x="26" y="60"/>
                  </a:lnTo>
                  <a:lnTo>
                    <a:pt x="22" y="52"/>
                  </a:lnTo>
                  <a:lnTo>
                    <a:pt x="19" y="44"/>
                  </a:lnTo>
                  <a:lnTo>
                    <a:pt x="15" y="35"/>
                  </a:lnTo>
                  <a:lnTo>
                    <a:pt x="12" y="27"/>
                  </a:lnTo>
                  <a:lnTo>
                    <a:pt x="8" y="19"/>
                  </a:lnTo>
                  <a:lnTo>
                    <a:pt x="5" y="11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36" name="Freeform 48"/>
            <p:cNvSpPr>
              <a:spLocks/>
            </p:cNvSpPr>
            <p:nvPr/>
          </p:nvSpPr>
          <p:spPr bwMode="auto">
            <a:xfrm>
              <a:off x="5077" y="2405"/>
              <a:ext cx="72" cy="79"/>
            </a:xfrm>
            <a:custGeom>
              <a:avLst/>
              <a:gdLst>
                <a:gd name="T0" fmla="*/ 66 w 72"/>
                <a:gd name="T1" fmla="*/ 4 h 79"/>
                <a:gd name="T2" fmla="*/ 68 w 72"/>
                <a:gd name="T3" fmla="*/ 1 h 79"/>
                <a:gd name="T4" fmla="*/ 70 w 72"/>
                <a:gd name="T5" fmla="*/ 0 h 79"/>
                <a:gd name="T6" fmla="*/ 70 w 72"/>
                <a:gd name="T7" fmla="*/ 0 h 79"/>
                <a:gd name="T8" fmla="*/ 71 w 72"/>
                <a:gd name="T9" fmla="*/ 1 h 79"/>
                <a:gd name="T10" fmla="*/ 72 w 72"/>
                <a:gd name="T11" fmla="*/ 3 h 79"/>
                <a:gd name="T12" fmla="*/ 72 w 72"/>
                <a:gd name="T13" fmla="*/ 7 h 79"/>
                <a:gd name="T14" fmla="*/ 72 w 72"/>
                <a:gd name="T15" fmla="*/ 9 h 79"/>
                <a:gd name="T16" fmla="*/ 72 w 72"/>
                <a:gd name="T17" fmla="*/ 12 h 79"/>
                <a:gd name="T18" fmla="*/ 71 w 72"/>
                <a:gd name="T19" fmla="*/ 13 h 79"/>
                <a:gd name="T20" fmla="*/ 70 w 72"/>
                <a:gd name="T21" fmla="*/ 17 h 79"/>
                <a:gd name="T22" fmla="*/ 68 w 72"/>
                <a:gd name="T23" fmla="*/ 20 h 79"/>
                <a:gd name="T24" fmla="*/ 67 w 72"/>
                <a:gd name="T25" fmla="*/ 24 h 79"/>
                <a:gd name="T26" fmla="*/ 63 w 72"/>
                <a:gd name="T27" fmla="*/ 26 h 79"/>
                <a:gd name="T28" fmla="*/ 61 w 72"/>
                <a:gd name="T29" fmla="*/ 29 h 79"/>
                <a:gd name="T30" fmla="*/ 59 w 72"/>
                <a:gd name="T31" fmla="*/ 33 h 79"/>
                <a:gd name="T32" fmla="*/ 57 w 72"/>
                <a:gd name="T33" fmla="*/ 36 h 79"/>
                <a:gd name="T34" fmla="*/ 55 w 72"/>
                <a:gd name="T35" fmla="*/ 40 h 79"/>
                <a:gd name="T36" fmla="*/ 52 w 72"/>
                <a:gd name="T37" fmla="*/ 42 h 79"/>
                <a:gd name="T38" fmla="*/ 49 w 72"/>
                <a:gd name="T39" fmla="*/ 46 h 79"/>
                <a:gd name="T40" fmla="*/ 47 w 72"/>
                <a:gd name="T41" fmla="*/ 49 h 79"/>
                <a:gd name="T42" fmla="*/ 44 w 72"/>
                <a:gd name="T43" fmla="*/ 53 h 79"/>
                <a:gd name="T44" fmla="*/ 41 w 72"/>
                <a:gd name="T45" fmla="*/ 58 h 79"/>
                <a:gd name="T46" fmla="*/ 37 w 72"/>
                <a:gd name="T47" fmla="*/ 61 h 79"/>
                <a:gd name="T48" fmla="*/ 34 w 72"/>
                <a:gd name="T49" fmla="*/ 63 h 79"/>
                <a:gd name="T50" fmla="*/ 30 w 72"/>
                <a:gd name="T51" fmla="*/ 67 h 79"/>
                <a:gd name="T52" fmla="*/ 27 w 72"/>
                <a:gd name="T53" fmla="*/ 70 h 79"/>
                <a:gd name="T54" fmla="*/ 22 w 72"/>
                <a:gd name="T55" fmla="*/ 72 h 79"/>
                <a:gd name="T56" fmla="*/ 18 w 72"/>
                <a:gd name="T57" fmla="*/ 75 h 79"/>
                <a:gd name="T58" fmla="*/ 15 w 72"/>
                <a:gd name="T59" fmla="*/ 78 h 79"/>
                <a:gd name="T60" fmla="*/ 11 w 72"/>
                <a:gd name="T61" fmla="*/ 79 h 79"/>
                <a:gd name="T62" fmla="*/ 9 w 72"/>
                <a:gd name="T63" fmla="*/ 79 h 79"/>
                <a:gd name="T64" fmla="*/ 7 w 72"/>
                <a:gd name="T65" fmla="*/ 79 h 79"/>
                <a:gd name="T66" fmla="*/ 4 w 72"/>
                <a:gd name="T67" fmla="*/ 79 h 79"/>
                <a:gd name="T68" fmla="*/ 2 w 72"/>
                <a:gd name="T69" fmla="*/ 79 h 79"/>
                <a:gd name="T70" fmla="*/ 0 w 72"/>
                <a:gd name="T71" fmla="*/ 78 h 79"/>
                <a:gd name="T72" fmla="*/ 2 w 72"/>
                <a:gd name="T73" fmla="*/ 74 h 79"/>
                <a:gd name="T74" fmla="*/ 5 w 72"/>
                <a:gd name="T75" fmla="*/ 69 h 79"/>
                <a:gd name="T76" fmla="*/ 9 w 72"/>
                <a:gd name="T77" fmla="*/ 65 h 79"/>
                <a:gd name="T78" fmla="*/ 14 w 72"/>
                <a:gd name="T79" fmla="*/ 61 h 79"/>
                <a:gd name="T80" fmla="*/ 18 w 72"/>
                <a:gd name="T81" fmla="*/ 57 h 79"/>
                <a:gd name="T82" fmla="*/ 22 w 72"/>
                <a:gd name="T83" fmla="*/ 53 h 79"/>
                <a:gd name="T84" fmla="*/ 27 w 72"/>
                <a:gd name="T85" fmla="*/ 50 h 79"/>
                <a:gd name="T86" fmla="*/ 31 w 72"/>
                <a:gd name="T87" fmla="*/ 46 h 79"/>
                <a:gd name="T88" fmla="*/ 35 w 72"/>
                <a:gd name="T89" fmla="*/ 43 h 79"/>
                <a:gd name="T90" fmla="*/ 40 w 72"/>
                <a:gd name="T91" fmla="*/ 38 h 79"/>
                <a:gd name="T92" fmla="*/ 44 w 72"/>
                <a:gd name="T93" fmla="*/ 34 h 79"/>
                <a:gd name="T94" fmla="*/ 47 w 72"/>
                <a:gd name="T95" fmla="*/ 30 h 79"/>
                <a:gd name="T96" fmla="*/ 52 w 72"/>
                <a:gd name="T97" fmla="*/ 26 h 79"/>
                <a:gd name="T98" fmla="*/ 55 w 72"/>
                <a:gd name="T99" fmla="*/ 21 h 79"/>
                <a:gd name="T100" fmla="*/ 59 w 72"/>
                <a:gd name="T101" fmla="*/ 16 h 79"/>
                <a:gd name="T102" fmla="*/ 62 w 72"/>
                <a:gd name="T103" fmla="*/ 11 h 79"/>
                <a:gd name="T104" fmla="*/ 66 w 72"/>
                <a:gd name="T105" fmla="*/ 4 h 79"/>
                <a:gd name="T106" fmla="*/ 66 w 72"/>
                <a:gd name="T107" fmla="*/ 4 h 7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2"/>
                <a:gd name="T163" fmla="*/ 0 h 79"/>
                <a:gd name="T164" fmla="*/ 72 w 72"/>
                <a:gd name="T165" fmla="*/ 79 h 7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2" h="79">
                  <a:moveTo>
                    <a:pt x="66" y="4"/>
                  </a:moveTo>
                  <a:lnTo>
                    <a:pt x="68" y="1"/>
                  </a:lnTo>
                  <a:lnTo>
                    <a:pt x="70" y="0"/>
                  </a:lnTo>
                  <a:lnTo>
                    <a:pt x="71" y="1"/>
                  </a:lnTo>
                  <a:lnTo>
                    <a:pt x="72" y="3"/>
                  </a:lnTo>
                  <a:lnTo>
                    <a:pt x="72" y="7"/>
                  </a:lnTo>
                  <a:lnTo>
                    <a:pt x="72" y="9"/>
                  </a:lnTo>
                  <a:lnTo>
                    <a:pt x="72" y="12"/>
                  </a:lnTo>
                  <a:lnTo>
                    <a:pt x="71" y="13"/>
                  </a:lnTo>
                  <a:lnTo>
                    <a:pt x="70" y="17"/>
                  </a:lnTo>
                  <a:lnTo>
                    <a:pt x="68" y="20"/>
                  </a:lnTo>
                  <a:lnTo>
                    <a:pt x="67" y="24"/>
                  </a:lnTo>
                  <a:lnTo>
                    <a:pt x="63" y="26"/>
                  </a:lnTo>
                  <a:lnTo>
                    <a:pt x="61" y="29"/>
                  </a:lnTo>
                  <a:lnTo>
                    <a:pt x="59" y="33"/>
                  </a:lnTo>
                  <a:lnTo>
                    <a:pt x="57" y="36"/>
                  </a:lnTo>
                  <a:lnTo>
                    <a:pt x="55" y="40"/>
                  </a:lnTo>
                  <a:lnTo>
                    <a:pt x="52" y="42"/>
                  </a:lnTo>
                  <a:lnTo>
                    <a:pt x="49" y="46"/>
                  </a:lnTo>
                  <a:lnTo>
                    <a:pt x="47" y="49"/>
                  </a:lnTo>
                  <a:lnTo>
                    <a:pt x="44" y="53"/>
                  </a:lnTo>
                  <a:lnTo>
                    <a:pt x="41" y="58"/>
                  </a:lnTo>
                  <a:lnTo>
                    <a:pt x="37" y="61"/>
                  </a:lnTo>
                  <a:lnTo>
                    <a:pt x="34" y="63"/>
                  </a:lnTo>
                  <a:lnTo>
                    <a:pt x="30" y="67"/>
                  </a:lnTo>
                  <a:lnTo>
                    <a:pt x="27" y="70"/>
                  </a:lnTo>
                  <a:lnTo>
                    <a:pt x="22" y="72"/>
                  </a:lnTo>
                  <a:lnTo>
                    <a:pt x="18" y="75"/>
                  </a:lnTo>
                  <a:lnTo>
                    <a:pt x="15" y="78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7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0" y="78"/>
                  </a:lnTo>
                  <a:lnTo>
                    <a:pt x="2" y="74"/>
                  </a:lnTo>
                  <a:lnTo>
                    <a:pt x="5" y="69"/>
                  </a:lnTo>
                  <a:lnTo>
                    <a:pt x="9" y="65"/>
                  </a:lnTo>
                  <a:lnTo>
                    <a:pt x="14" y="61"/>
                  </a:lnTo>
                  <a:lnTo>
                    <a:pt x="18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1" y="46"/>
                  </a:lnTo>
                  <a:lnTo>
                    <a:pt x="35" y="43"/>
                  </a:lnTo>
                  <a:lnTo>
                    <a:pt x="40" y="38"/>
                  </a:lnTo>
                  <a:lnTo>
                    <a:pt x="44" y="34"/>
                  </a:lnTo>
                  <a:lnTo>
                    <a:pt x="47" y="30"/>
                  </a:lnTo>
                  <a:lnTo>
                    <a:pt x="52" y="26"/>
                  </a:lnTo>
                  <a:lnTo>
                    <a:pt x="55" y="21"/>
                  </a:lnTo>
                  <a:lnTo>
                    <a:pt x="59" y="16"/>
                  </a:lnTo>
                  <a:lnTo>
                    <a:pt x="62" y="11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37" name="Freeform 49"/>
            <p:cNvSpPr>
              <a:spLocks/>
            </p:cNvSpPr>
            <p:nvPr/>
          </p:nvSpPr>
          <p:spPr bwMode="auto">
            <a:xfrm>
              <a:off x="5087" y="2342"/>
              <a:ext cx="65" cy="52"/>
            </a:xfrm>
            <a:custGeom>
              <a:avLst/>
              <a:gdLst>
                <a:gd name="T0" fmla="*/ 1 w 65"/>
                <a:gd name="T1" fmla="*/ 6 h 52"/>
                <a:gd name="T2" fmla="*/ 0 w 65"/>
                <a:gd name="T3" fmla="*/ 4 h 52"/>
                <a:gd name="T4" fmla="*/ 1 w 65"/>
                <a:gd name="T5" fmla="*/ 1 h 52"/>
                <a:gd name="T6" fmla="*/ 4 w 65"/>
                <a:gd name="T7" fmla="*/ 0 h 52"/>
                <a:gd name="T8" fmla="*/ 7 w 65"/>
                <a:gd name="T9" fmla="*/ 1 h 52"/>
                <a:gd name="T10" fmla="*/ 9 w 65"/>
                <a:gd name="T11" fmla="*/ 2 h 52"/>
                <a:gd name="T12" fmla="*/ 11 w 65"/>
                <a:gd name="T13" fmla="*/ 4 h 52"/>
                <a:gd name="T14" fmla="*/ 16 w 65"/>
                <a:gd name="T15" fmla="*/ 8 h 52"/>
                <a:gd name="T16" fmla="*/ 19 w 65"/>
                <a:gd name="T17" fmla="*/ 10 h 52"/>
                <a:gd name="T18" fmla="*/ 23 w 65"/>
                <a:gd name="T19" fmla="*/ 14 h 52"/>
                <a:gd name="T20" fmla="*/ 27 w 65"/>
                <a:gd name="T21" fmla="*/ 18 h 52"/>
                <a:gd name="T22" fmla="*/ 30 w 65"/>
                <a:gd name="T23" fmla="*/ 19 h 52"/>
                <a:gd name="T24" fmla="*/ 32 w 65"/>
                <a:gd name="T25" fmla="*/ 22 h 52"/>
                <a:gd name="T26" fmla="*/ 35 w 65"/>
                <a:gd name="T27" fmla="*/ 23 h 52"/>
                <a:gd name="T28" fmla="*/ 37 w 65"/>
                <a:gd name="T29" fmla="*/ 26 h 52"/>
                <a:gd name="T30" fmla="*/ 42 w 65"/>
                <a:gd name="T31" fmla="*/ 29 h 52"/>
                <a:gd name="T32" fmla="*/ 46 w 65"/>
                <a:gd name="T33" fmla="*/ 31 h 52"/>
                <a:gd name="T34" fmla="*/ 49 w 65"/>
                <a:gd name="T35" fmla="*/ 33 h 52"/>
                <a:gd name="T36" fmla="*/ 53 w 65"/>
                <a:gd name="T37" fmla="*/ 35 h 52"/>
                <a:gd name="T38" fmla="*/ 57 w 65"/>
                <a:gd name="T39" fmla="*/ 38 h 52"/>
                <a:gd name="T40" fmla="*/ 60 w 65"/>
                <a:gd name="T41" fmla="*/ 39 h 52"/>
                <a:gd name="T42" fmla="*/ 63 w 65"/>
                <a:gd name="T43" fmla="*/ 41 h 52"/>
                <a:gd name="T44" fmla="*/ 65 w 65"/>
                <a:gd name="T45" fmla="*/ 43 h 52"/>
                <a:gd name="T46" fmla="*/ 65 w 65"/>
                <a:gd name="T47" fmla="*/ 48 h 52"/>
                <a:gd name="T48" fmla="*/ 65 w 65"/>
                <a:gd name="T49" fmla="*/ 51 h 52"/>
                <a:gd name="T50" fmla="*/ 63 w 65"/>
                <a:gd name="T51" fmla="*/ 52 h 52"/>
                <a:gd name="T52" fmla="*/ 60 w 65"/>
                <a:gd name="T53" fmla="*/ 52 h 52"/>
                <a:gd name="T54" fmla="*/ 57 w 65"/>
                <a:gd name="T55" fmla="*/ 52 h 52"/>
                <a:gd name="T56" fmla="*/ 53 w 65"/>
                <a:gd name="T57" fmla="*/ 50 h 52"/>
                <a:gd name="T58" fmla="*/ 49 w 65"/>
                <a:gd name="T59" fmla="*/ 48 h 52"/>
                <a:gd name="T60" fmla="*/ 45 w 65"/>
                <a:gd name="T61" fmla="*/ 46 h 52"/>
                <a:gd name="T62" fmla="*/ 40 w 65"/>
                <a:gd name="T63" fmla="*/ 43 h 52"/>
                <a:gd name="T64" fmla="*/ 35 w 65"/>
                <a:gd name="T65" fmla="*/ 39 h 52"/>
                <a:gd name="T66" fmla="*/ 31 w 65"/>
                <a:gd name="T67" fmla="*/ 35 h 52"/>
                <a:gd name="T68" fmla="*/ 26 w 65"/>
                <a:gd name="T69" fmla="*/ 33 h 52"/>
                <a:gd name="T70" fmla="*/ 21 w 65"/>
                <a:gd name="T71" fmla="*/ 27 h 52"/>
                <a:gd name="T72" fmla="*/ 18 w 65"/>
                <a:gd name="T73" fmla="*/ 23 h 52"/>
                <a:gd name="T74" fmla="*/ 13 w 65"/>
                <a:gd name="T75" fmla="*/ 19 h 52"/>
                <a:gd name="T76" fmla="*/ 9 w 65"/>
                <a:gd name="T77" fmla="*/ 17 h 52"/>
                <a:gd name="T78" fmla="*/ 6 w 65"/>
                <a:gd name="T79" fmla="*/ 13 h 52"/>
                <a:gd name="T80" fmla="*/ 4 w 65"/>
                <a:gd name="T81" fmla="*/ 10 h 52"/>
                <a:gd name="T82" fmla="*/ 1 w 65"/>
                <a:gd name="T83" fmla="*/ 8 h 52"/>
                <a:gd name="T84" fmla="*/ 1 w 65"/>
                <a:gd name="T85" fmla="*/ 6 h 52"/>
                <a:gd name="T86" fmla="*/ 1 w 65"/>
                <a:gd name="T87" fmla="*/ 6 h 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5"/>
                <a:gd name="T133" fmla="*/ 0 h 52"/>
                <a:gd name="T134" fmla="*/ 65 w 65"/>
                <a:gd name="T135" fmla="*/ 52 h 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5" h="52">
                  <a:moveTo>
                    <a:pt x="1" y="6"/>
                  </a:move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1"/>
                  </a:lnTo>
                  <a:lnTo>
                    <a:pt x="9" y="2"/>
                  </a:lnTo>
                  <a:lnTo>
                    <a:pt x="11" y="4"/>
                  </a:lnTo>
                  <a:lnTo>
                    <a:pt x="16" y="8"/>
                  </a:lnTo>
                  <a:lnTo>
                    <a:pt x="19" y="10"/>
                  </a:lnTo>
                  <a:lnTo>
                    <a:pt x="23" y="14"/>
                  </a:lnTo>
                  <a:lnTo>
                    <a:pt x="27" y="18"/>
                  </a:lnTo>
                  <a:lnTo>
                    <a:pt x="30" y="19"/>
                  </a:lnTo>
                  <a:lnTo>
                    <a:pt x="32" y="22"/>
                  </a:lnTo>
                  <a:lnTo>
                    <a:pt x="35" y="23"/>
                  </a:lnTo>
                  <a:lnTo>
                    <a:pt x="37" y="26"/>
                  </a:lnTo>
                  <a:lnTo>
                    <a:pt x="42" y="29"/>
                  </a:lnTo>
                  <a:lnTo>
                    <a:pt x="46" y="31"/>
                  </a:lnTo>
                  <a:lnTo>
                    <a:pt x="49" y="33"/>
                  </a:lnTo>
                  <a:lnTo>
                    <a:pt x="53" y="35"/>
                  </a:lnTo>
                  <a:lnTo>
                    <a:pt x="57" y="38"/>
                  </a:lnTo>
                  <a:lnTo>
                    <a:pt x="60" y="39"/>
                  </a:lnTo>
                  <a:lnTo>
                    <a:pt x="63" y="41"/>
                  </a:lnTo>
                  <a:lnTo>
                    <a:pt x="65" y="43"/>
                  </a:lnTo>
                  <a:lnTo>
                    <a:pt x="65" y="48"/>
                  </a:lnTo>
                  <a:lnTo>
                    <a:pt x="65" y="51"/>
                  </a:lnTo>
                  <a:lnTo>
                    <a:pt x="63" y="52"/>
                  </a:lnTo>
                  <a:lnTo>
                    <a:pt x="60" y="52"/>
                  </a:lnTo>
                  <a:lnTo>
                    <a:pt x="57" y="52"/>
                  </a:lnTo>
                  <a:lnTo>
                    <a:pt x="53" y="50"/>
                  </a:lnTo>
                  <a:lnTo>
                    <a:pt x="49" y="48"/>
                  </a:lnTo>
                  <a:lnTo>
                    <a:pt x="45" y="46"/>
                  </a:lnTo>
                  <a:lnTo>
                    <a:pt x="40" y="43"/>
                  </a:lnTo>
                  <a:lnTo>
                    <a:pt x="35" y="39"/>
                  </a:lnTo>
                  <a:lnTo>
                    <a:pt x="31" y="35"/>
                  </a:lnTo>
                  <a:lnTo>
                    <a:pt x="26" y="33"/>
                  </a:lnTo>
                  <a:lnTo>
                    <a:pt x="21" y="27"/>
                  </a:lnTo>
                  <a:lnTo>
                    <a:pt x="18" y="23"/>
                  </a:lnTo>
                  <a:lnTo>
                    <a:pt x="13" y="19"/>
                  </a:lnTo>
                  <a:lnTo>
                    <a:pt x="9" y="17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1" y="8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38" name="Freeform 50"/>
            <p:cNvSpPr>
              <a:spLocks/>
            </p:cNvSpPr>
            <p:nvPr/>
          </p:nvSpPr>
          <p:spPr bwMode="auto">
            <a:xfrm>
              <a:off x="5062" y="2508"/>
              <a:ext cx="54" cy="66"/>
            </a:xfrm>
            <a:custGeom>
              <a:avLst/>
              <a:gdLst>
                <a:gd name="T0" fmla="*/ 3 w 54"/>
                <a:gd name="T1" fmla="*/ 12 h 66"/>
                <a:gd name="T2" fmla="*/ 0 w 54"/>
                <a:gd name="T3" fmla="*/ 9 h 66"/>
                <a:gd name="T4" fmla="*/ 2 w 54"/>
                <a:gd name="T5" fmla="*/ 5 h 66"/>
                <a:gd name="T6" fmla="*/ 3 w 54"/>
                <a:gd name="T7" fmla="*/ 1 h 66"/>
                <a:gd name="T8" fmla="*/ 3 w 54"/>
                <a:gd name="T9" fmla="*/ 0 h 66"/>
                <a:gd name="T10" fmla="*/ 7 w 54"/>
                <a:gd name="T11" fmla="*/ 1 h 66"/>
                <a:gd name="T12" fmla="*/ 11 w 54"/>
                <a:gd name="T13" fmla="*/ 4 h 66"/>
                <a:gd name="T14" fmla="*/ 15 w 54"/>
                <a:gd name="T15" fmla="*/ 5 h 66"/>
                <a:gd name="T16" fmla="*/ 19 w 54"/>
                <a:gd name="T17" fmla="*/ 8 h 66"/>
                <a:gd name="T18" fmla="*/ 22 w 54"/>
                <a:gd name="T19" fmla="*/ 10 h 66"/>
                <a:gd name="T20" fmla="*/ 26 w 54"/>
                <a:gd name="T21" fmla="*/ 14 h 66"/>
                <a:gd name="T22" fmla="*/ 30 w 54"/>
                <a:gd name="T23" fmla="*/ 17 h 66"/>
                <a:gd name="T24" fmla="*/ 33 w 54"/>
                <a:gd name="T25" fmla="*/ 21 h 66"/>
                <a:gd name="T26" fmla="*/ 36 w 54"/>
                <a:gd name="T27" fmla="*/ 24 h 66"/>
                <a:gd name="T28" fmla="*/ 39 w 54"/>
                <a:gd name="T29" fmla="*/ 28 h 66"/>
                <a:gd name="T30" fmla="*/ 42 w 54"/>
                <a:gd name="T31" fmla="*/ 31 h 66"/>
                <a:gd name="T32" fmla="*/ 45 w 54"/>
                <a:gd name="T33" fmla="*/ 37 h 66"/>
                <a:gd name="T34" fmla="*/ 47 w 54"/>
                <a:gd name="T35" fmla="*/ 41 h 66"/>
                <a:gd name="T36" fmla="*/ 49 w 54"/>
                <a:gd name="T37" fmla="*/ 46 h 66"/>
                <a:gd name="T38" fmla="*/ 51 w 54"/>
                <a:gd name="T39" fmla="*/ 51 h 66"/>
                <a:gd name="T40" fmla="*/ 54 w 54"/>
                <a:gd name="T41" fmla="*/ 57 h 66"/>
                <a:gd name="T42" fmla="*/ 52 w 54"/>
                <a:gd name="T43" fmla="*/ 59 h 66"/>
                <a:gd name="T44" fmla="*/ 52 w 54"/>
                <a:gd name="T45" fmla="*/ 62 h 66"/>
                <a:gd name="T46" fmla="*/ 52 w 54"/>
                <a:gd name="T47" fmla="*/ 63 h 66"/>
                <a:gd name="T48" fmla="*/ 51 w 54"/>
                <a:gd name="T49" fmla="*/ 66 h 66"/>
                <a:gd name="T50" fmla="*/ 50 w 54"/>
                <a:gd name="T51" fmla="*/ 66 h 66"/>
                <a:gd name="T52" fmla="*/ 48 w 54"/>
                <a:gd name="T53" fmla="*/ 66 h 66"/>
                <a:gd name="T54" fmla="*/ 46 w 54"/>
                <a:gd name="T55" fmla="*/ 63 h 66"/>
                <a:gd name="T56" fmla="*/ 45 w 54"/>
                <a:gd name="T57" fmla="*/ 61 h 66"/>
                <a:gd name="T58" fmla="*/ 43 w 54"/>
                <a:gd name="T59" fmla="*/ 55 h 66"/>
                <a:gd name="T60" fmla="*/ 39 w 54"/>
                <a:gd name="T61" fmla="*/ 51 h 66"/>
                <a:gd name="T62" fmla="*/ 37 w 54"/>
                <a:gd name="T63" fmla="*/ 46 h 66"/>
                <a:gd name="T64" fmla="*/ 35 w 54"/>
                <a:gd name="T65" fmla="*/ 43 h 66"/>
                <a:gd name="T66" fmla="*/ 32 w 54"/>
                <a:gd name="T67" fmla="*/ 39 h 66"/>
                <a:gd name="T68" fmla="*/ 30 w 54"/>
                <a:gd name="T69" fmla="*/ 35 h 66"/>
                <a:gd name="T70" fmla="*/ 28 w 54"/>
                <a:gd name="T71" fmla="*/ 33 h 66"/>
                <a:gd name="T72" fmla="*/ 25 w 54"/>
                <a:gd name="T73" fmla="*/ 29 h 66"/>
                <a:gd name="T74" fmla="*/ 22 w 54"/>
                <a:gd name="T75" fmla="*/ 28 h 66"/>
                <a:gd name="T76" fmla="*/ 20 w 54"/>
                <a:gd name="T77" fmla="*/ 25 h 66"/>
                <a:gd name="T78" fmla="*/ 17 w 54"/>
                <a:gd name="T79" fmla="*/ 24 h 66"/>
                <a:gd name="T80" fmla="*/ 15 w 54"/>
                <a:gd name="T81" fmla="*/ 21 h 66"/>
                <a:gd name="T82" fmla="*/ 11 w 54"/>
                <a:gd name="T83" fmla="*/ 18 h 66"/>
                <a:gd name="T84" fmla="*/ 8 w 54"/>
                <a:gd name="T85" fmla="*/ 17 h 66"/>
                <a:gd name="T86" fmla="*/ 6 w 54"/>
                <a:gd name="T87" fmla="*/ 14 h 66"/>
                <a:gd name="T88" fmla="*/ 3 w 54"/>
                <a:gd name="T89" fmla="*/ 12 h 66"/>
                <a:gd name="T90" fmla="*/ 3 w 54"/>
                <a:gd name="T91" fmla="*/ 12 h 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4"/>
                <a:gd name="T139" fmla="*/ 0 h 66"/>
                <a:gd name="T140" fmla="*/ 54 w 54"/>
                <a:gd name="T141" fmla="*/ 66 h 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4" h="66">
                  <a:moveTo>
                    <a:pt x="3" y="12"/>
                  </a:moveTo>
                  <a:lnTo>
                    <a:pt x="0" y="9"/>
                  </a:lnTo>
                  <a:lnTo>
                    <a:pt x="2" y="5"/>
                  </a:lnTo>
                  <a:lnTo>
                    <a:pt x="3" y="1"/>
                  </a:lnTo>
                  <a:lnTo>
                    <a:pt x="3" y="0"/>
                  </a:lnTo>
                  <a:lnTo>
                    <a:pt x="7" y="1"/>
                  </a:lnTo>
                  <a:lnTo>
                    <a:pt x="11" y="4"/>
                  </a:lnTo>
                  <a:lnTo>
                    <a:pt x="15" y="5"/>
                  </a:lnTo>
                  <a:lnTo>
                    <a:pt x="19" y="8"/>
                  </a:lnTo>
                  <a:lnTo>
                    <a:pt x="22" y="10"/>
                  </a:lnTo>
                  <a:lnTo>
                    <a:pt x="26" y="14"/>
                  </a:lnTo>
                  <a:lnTo>
                    <a:pt x="30" y="17"/>
                  </a:lnTo>
                  <a:lnTo>
                    <a:pt x="33" y="21"/>
                  </a:lnTo>
                  <a:lnTo>
                    <a:pt x="36" y="24"/>
                  </a:lnTo>
                  <a:lnTo>
                    <a:pt x="39" y="28"/>
                  </a:lnTo>
                  <a:lnTo>
                    <a:pt x="42" y="31"/>
                  </a:lnTo>
                  <a:lnTo>
                    <a:pt x="45" y="37"/>
                  </a:lnTo>
                  <a:lnTo>
                    <a:pt x="47" y="41"/>
                  </a:lnTo>
                  <a:lnTo>
                    <a:pt x="49" y="46"/>
                  </a:lnTo>
                  <a:lnTo>
                    <a:pt x="51" y="51"/>
                  </a:lnTo>
                  <a:lnTo>
                    <a:pt x="54" y="57"/>
                  </a:lnTo>
                  <a:lnTo>
                    <a:pt x="52" y="59"/>
                  </a:lnTo>
                  <a:lnTo>
                    <a:pt x="52" y="62"/>
                  </a:lnTo>
                  <a:lnTo>
                    <a:pt x="52" y="63"/>
                  </a:lnTo>
                  <a:lnTo>
                    <a:pt x="51" y="66"/>
                  </a:lnTo>
                  <a:lnTo>
                    <a:pt x="50" y="66"/>
                  </a:lnTo>
                  <a:lnTo>
                    <a:pt x="48" y="66"/>
                  </a:lnTo>
                  <a:lnTo>
                    <a:pt x="46" y="63"/>
                  </a:lnTo>
                  <a:lnTo>
                    <a:pt x="45" y="61"/>
                  </a:lnTo>
                  <a:lnTo>
                    <a:pt x="43" y="55"/>
                  </a:lnTo>
                  <a:lnTo>
                    <a:pt x="39" y="51"/>
                  </a:lnTo>
                  <a:lnTo>
                    <a:pt x="37" y="46"/>
                  </a:lnTo>
                  <a:lnTo>
                    <a:pt x="35" y="43"/>
                  </a:lnTo>
                  <a:lnTo>
                    <a:pt x="32" y="39"/>
                  </a:lnTo>
                  <a:lnTo>
                    <a:pt x="30" y="35"/>
                  </a:lnTo>
                  <a:lnTo>
                    <a:pt x="28" y="33"/>
                  </a:lnTo>
                  <a:lnTo>
                    <a:pt x="25" y="29"/>
                  </a:lnTo>
                  <a:lnTo>
                    <a:pt x="22" y="28"/>
                  </a:lnTo>
                  <a:lnTo>
                    <a:pt x="20" y="25"/>
                  </a:lnTo>
                  <a:lnTo>
                    <a:pt x="17" y="24"/>
                  </a:lnTo>
                  <a:lnTo>
                    <a:pt x="15" y="21"/>
                  </a:lnTo>
                  <a:lnTo>
                    <a:pt x="11" y="18"/>
                  </a:lnTo>
                  <a:lnTo>
                    <a:pt x="8" y="17"/>
                  </a:lnTo>
                  <a:lnTo>
                    <a:pt x="6" y="14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39" name="Freeform 51"/>
            <p:cNvSpPr>
              <a:spLocks/>
            </p:cNvSpPr>
            <p:nvPr/>
          </p:nvSpPr>
          <p:spPr bwMode="auto">
            <a:xfrm>
              <a:off x="5095" y="2520"/>
              <a:ext cx="53" cy="51"/>
            </a:xfrm>
            <a:custGeom>
              <a:avLst/>
              <a:gdLst>
                <a:gd name="T0" fmla="*/ 47 w 53"/>
                <a:gd name="T1" fmla="*/ 1 h 51"/>
                <a:gd name="T2" fmla="*/ 50 w 53"/>
                <a:gd name="T3" fmla="*/ 0 h 51"/>
                <a:gd name="T4" fmla="*/ 52 w 53"/>
                <a:gd name="T5" fmla="*/ 2 h 51"/>
                <a:gd name="T6" fmla="*/ 52 w 53"/>
                <a:gd name="T7" fmla="*/ 4 h 51"/>
                <a:gd name="T8" fmla="*/ 53 w 53"/>
                <a:gd name="T9" fmla="*/ 6 h 51"/>
                <a:gd name="T10" fmla="*/ 52 w 53"/>
                <a:gd name="T11" fmla="*/ 10 h 51"/>
                <a:gd name="T12" fmla="*/ 52 w 53"/>
                <a:gd name="T13" fmla="*/ 14 h 51"/>
                <a:gd name="T14" fmla="*/ 50 w 53"/>
                <a:gd name="T15" fmla="*/ 19 h 51"/>
                <a:gd name="T16" fmla="*/ 45 w 53"/>
                <a:gd name="T17" fmla="*/ 25 h 51"/>
                <a:gd name="T18" fmla="*/ 42 w 53"/>
                <a:gd name="T19" fmla="*/ 26 h 51"/>
                <a:gd name="T20" fmla="*/ 40 w 53"/>
                <a:gd name="T21" fmla="*/ 29 h 51"/>
                <a:gd name="T22" fmla="*/ 38 w 53"/>
                <a:gd name="T23" fmla="*/ 31 h 51"/>
                <a:gd name="T24" fmla="*/ 35 w 53"/>
                <a:gd name="T25" fmla="*/ 34 h 51"/>
                <a:gd name="T26" fmla="*/ 31 w 53"/>
                <a:gd name="T27" fmla="*/ 37 h 51"/>
                <a:gd name="T28" fmla="*/ 29 w 53"/>
                <a:gd name="T29" fmla="*/ 38 h 51"/>
                <a:gd name="T30" fmla="*/ 26 w 53"/>
                <a:gd name="T31" fmla="*/ 41 h 51"/>
                <a:gd name="T32" fmla="*/ 23 w 53"/>
                <a:gd name="T33" fmla="*/ 42 h 51"/>
                <a:gd name="T34" fmla="*/ 21 w 53"/>
                <a:gd name="T35" fmla="*/ 43 h 51"/>
                <a:gd name="T36" fmla="*/ 18 w 53"/>
                <a:gd name="T37" fmla="*/ 45 h 51"/>
                <a:gd name="T38" fmla="*/ 16 w 53"/>
                <a:gd name="T39" fmla="*/ 46 h 51"/>
                <a:gd name="T40" fmla="*/ 15 w 53"/>
                <a:gd name="T41" fmla="*/ 49 h 51"/>
                <a:gd name="T42" fmla="*/ 13 w 53"/>
                <a:gd name="T43" fmla="*/ 49 h 51"/>
                <a:gd name="T44" fmla="*/ 11 w 53"/>
                <a:gd name="T45" fmla="*/ 50 h 51"/>
                <a:gd name="T46" fmla="*/ 8 w 53"/>
                <a:gd name="T47" fmla="*/ 50 h 51"/>
                <a:gd name="T48" fmla="*/ 6 w 53"/>
                <a:gd name="T49" fmla="*/ 51 h 51"/>
                <a:gd name="T50" fmla="*/ 3 w 53"/>
                <a:gd name="T51" fmla="*/ 50 h 51"/>
                <a:gd name="T52" fmla="*/ 1 w 53"/>
                <a:gd name="T53" fmla="*/ 50 h 51"/>
                <a:gd name="T54" fmla="*/ 0 w 53"/>
                <a:gd name="T55" fmla="*/ 49 h 51"/>
                <a:gd name="T56" fmla="*/ 0 w 53"/>
                <a:gd name="T57" fmla="*/ 46 h 51"/>
                <a:gd name="T58" fmla="*/ 2 w 53"/>
                <a:gd name="T59" fmla="*/ 42 h 51"/>
                <a:gd name="T60" fmla="*/ 5 w 53"/>
                <a:gd name="T61" fmla="*/ 39 h 51"/>
                <a:gd name="T62" fmla="*/ 8 w 53"/>
                <a:gd name="T63" fmla="*/ 37 h 51"/>
                <a:gd name="T64" fmla="*/ 11 w 53"/>
                <a:gd name="T65" fmla="*/ 34 h 51"/>
                <a:gd name="T66" fmla="*/ 14 w 53"/>
                <a:gd name="T67" fmla="*/ 31 h 51"/>
                <a:gd name="T68" fmla="*/ 17 w 53"/>
                <a:gd name="T69" fmla="*/ 29 h 51"/>
                <a:gd name="T70" fmla="*/ 21 w 53"/>
                <a:gd name="T71" fmla="*/ 26 h 51"/>
                <a:gd name="T72" fmla="*/ 24 w 53"/>
                <a:gd name="T73" fmla="*/ 25 h 51"/>
                <a:gd name="T74" fmla="*/ 27 w 53"/>
                <a:gd name="T75" fmla="*/ 22 h 51"/>
                <a:gd name="T76" fmla="*/ 30 w 53"/>
                <a:gd name="T77" fmla="*/ 19 h 51"/>
                <a:gd name="T78" fmla="*/ 34 w 53"/>
                <a:gd name="T79" fmla="*/ 17 h 51"/>
                <a:gd name="T80" fmla="*/ 36 w 53"/>
                <a:gd name="T81" fmla="*/ 16 h 51"/>
                <a:gd name="T82" fmla="*/ 39 w 53"/>
                <a:gd name="T83" fmla="*/ 12 h 51"/>
                <a:gd name="T84" fmla="*/ 41 w 53"/>
                <a:gd name="T85" fmla="*/ 9 h 51"/>
                <a:gd name="T86" fmla="*/ 44 w 53"/>
                <a:gd name="T87" fmla="*/ 5 h 51"/>
                <a:gd name="T88" fmla="*/ 47 w 53"/>
                <a:gd name="T89" fmla="*/ 1 h 51"/>
                <a:gd name="T90" fmla="*/ 47 w 53"/>
                <a:gd name="T91" fmla="*/ 1 h 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"/>
                <a:gd name="T139" fmla="*/ 0 h 51"/>
                <a:gd name="T140" fmla="*/ 53 w 53"/>
                <a:gd name="T141" fmla="*/ 51 h 5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" h="51">
                  <a:moveTo>
                    <a:pt x="47" y="1"/>
                  </a:moveTo>
                  <a:lnTo>
                    <a:pt x="50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3" y="6"/>
                  </a:lnTo>
                  <a:lnTo>
                    <a:pt x="52" y="10"/>
                  </a:lnTo>
                  <a:lnTo>
                    <a:pt x="52" y="14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42" y="26"/>
                  </a:lnTo>
                  <a:lnTo>
                    <a:pt x="40" y="29"/>
                  </a:lnTo>
                  <a:lnTo>
                    <a:pt x="38" y="31"/>
                  </a:lnTo>
                  <a:lnTo>
                    <a:pt x="35" y="34"/>
                  </a:lnTo>
                  <a:lnTo>
                    <a:pt x="31" y="37"/>
                  </a:lnTo>
                  <a:lnTo>
                    <a:pt x="29" y="38"/>
                  </a:lnTo>
                  <a:lnTo>
                    <a:pt x="26" y="41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1" y="50"/>
                  </a:lnTo>
                  <a:lnTo>
                    <a:pt x="8" y="50"/>
                  </a:lnTo>
                  <a:lnTo>
                    <a:pt x="6" y="51"/>
                  </a:lnTo>
                  <a:lnTo>
                    <a:pt x="3" y="50"/>
                  </a:lnTo>
                  <a:lnTo>
                    <a:pt x="1" y="50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2" y="42"/>
                  </a:lnTo>
                  <a:lnTo>
                    <a:pt x="5" y="39"/>
                  </a:lnTo>
                  <a:lnTo>
                    <a:pt x="8" y="37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7" y="29"/>
                  </a:lnTo>
                  <a:lnTo>
                    <a:pt x="21" y="26"/>
                  </a:lnTo>
                  <a:lnTo>
                    <a:pt x="24" y="25"/>
                  </a:lnTo>
                  <a:lnTo>
                    <a:pt x="27" y="22"/>
                  </a:lnTo>
                  <a:lnTo>
                    <a:pt x="30" y="19"/>
                  </a:lnTo>
                  <a:lnTo>
                    <a:pt x="34" y="17"/>
                  </a:lnTo>
                  <a:lnTo>
                    <a:pt x="36" y="16"/>
                  </a:lnTo>
                  <a:lnTo>
                    <a:pt x="39" y="12"/>
                  </a:lnTo>
                  <a:lnTo>
                    <a:pt x="41" y="9"/>
                  </a:lnTo>
                  <a:lnTo>
                    <a:pt x="44" y="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40" name="Freeform 52"/>
            <p:cNvSpPr>
              <a:spLocks/>
            </p:cNvSpPr>
            <p:nvPr/>
          </p:nvSpPr>
          <p:spPr bwMode="auto">
            <a:xfrm>
              <a:off x="5064" y="2464"/>
              <a:ext cx="86" cy="87"/>
            </a:xfrm>
            <a:custGeom>
              <a:avLst/>
              <a:gdLst>
                <a:gd name="T0" fmla="*/ 3 w 86"/>
                <a:gd name="T1" fmla="*/ 75 h 87"/>
                <a:gd name="T2" fmla="*/ 6 w 86"/>
                <a:gd name="T3" fmla="*/ 70 h 87"/>
                <a:gd name="T4" fmla="*/ 11 w 86"/>
                <a:gd name="T5" fmla="*/ 65 h 87"/>
                <a:gd name="T6" fmla="*/ 17 w 86"/>
                <a:gd name="T7" fmla="*/ 60 h 87"/>
                <a:gd name="T8" fmla="*/ 22 w 86"/>
                <a:gd name="T9" fmla="*/ 56 h 87"/>
                <a:gd name="T10" fmla="*/ 27 w 86"/>
                <a:gd name="T11" fmla="*/ 52 h 87"/>
                <a:gd name="T12" fmla="*/ 33 w 86"/>
                <a:gd name="T13" fmla="*/ 48 h 87"/>
                <a:gd name="T14" fmla="*/ 39 w 86"/>
                <a:gd name="T15" fmla="*/ 44 h 87"/>
                <a:gd name="T16" fmla="*/ 44 w 86"/>
                <a:gd name="T17" fmla="*/ 40 h 87"/>
                <a:gd name="T18" fmla="*/ 49 w 86"/>
                <a:gd name="T19" fmla="*/ 36 h 87"/>
                <a:gd name="T20" fmla="*/ 55 w 86"/>
                <a:gd name="T21" fmla="*/ 31 h 87"/>
                <a:gd name="T22" fmla="*/ 60 w 86"/>
                <a:gd name="T23" fmla="*/ 27 h 87"/>
                <a:gd name="T24" fmla="*/ 65 w 86"/>
                <a:gd name="T25" fmla="*/ 23 h 87"/>
                <a:gd name="T26" fmla="*/ 70 w 86"/>
                <a:gd name="T27" fmla="*/ 16 h 87"/>
                <a:gd name="T28" fmla="*/ 74 w 86"/>
                <a:gd name="T29" fmla="*/ 11 h 87"/>
                <a:gd name="T30" fmla="*/ 78 w 86"/>
                <a:gd name="T31" fmla="*/ 6 h 87"/>
                <a:gd name="T32" fmla="*/ 82 w 86"/>
                <a:gd name="T33" fmla="*/ 0 h 87"/>
                <a:gd name="T34" fmla="*/ 83 w 86"/>
                <a:gd name="T35" fmla="*/ 0 h 87"/>
                <a:gd name="T36" fmla="*/ 84 w 86"/>
                <a:gd name="T37" fmla="*/ 2 h 87"/>
                <a:gd name="T38" fmla="*/ 84 w 86"/>
                <a:gd name="T39" fmla="*/ 4 h 87"/>
                <a:gd name="T40" fmla="*/ 86 w 86"/>
                <a:gd name="T41" fmla="*/ 6 h 87"/>
                <a:gd name="T42" fmla="*/ 83 w 86"/>
                <a:gd name="T43" fmla="*/ 12 h 87"/>
                <a:gd name="T44" fmla="*/ 81 w 86"/>
                <a:gd name="T45" fmla="*/ 19 h 87"/>
                <a:gd name="T46" fmla="*/ 76 w 86"/>
                <a:gd name="T47" fmla="*/ 25 h 87"/>
                <a:gd name="T48" fmla="*/ 73 w 86"/>
                <a:gd name="T49" fmla="*/ 32 h 87"/>
                <a:gd name="T50" fmla="*/ 68 w 86"/>
                <a:gd name="T51" fmla="*/ 37 h 87"/>
                <a:gd name="T52" fmla="*/ 63 w 86"/>
                <a:gd name="T53" fmla="*/ 43 h 87"/>
                <a:gd name="T54" fmla="*/ 58 w 86"/>
                <a:gd name="T55" fmla="*/ 48 h 87"/>
                <a:gd name="T56" fmla="*/ 53 w 86"/>
                <a:gd name="T57" fmla="*/ 53 h 87"/>
                <a:gd name="T58" fmla="*/ 46 w 86"/>
                <a:gd name="T59" fmla="*/ 58 h 87"/>
                <a:gd name="T60" fmla="*/ 41 w 86"/>
                <a:gd name="T61" fmla="*/ 62 h 87"/>
                <a:gd name="T62" fmla="*/ 34 w 86"/>
                <a:gd name="T63" fmla="*/ 68 h 87"/>
                <a:gd name="T64" fmla="*/ 28 w 86"/>
                <a:gd name="T65" fmla="*/ 72 h 87"/>
                <a:gd name="T66" fmla="*/ 22 w 86"/>
                <a:gd name="T67" fmla="*/ 75 h 87"/>
                <a:gd name="T68" fmla="*/ 16 w 86"/>
                <a:gd name="T69" fmla="*/ 79 h 87"/>
                <a:gd name="T70" fmla="*/ 10 w 86"/>
                <a:gd name="T71" fmla="*/ 82 h 87"/>
                <a:gd name="T72" fmla="*/ 4 w 86"/>
                <a:gd name="T73" fmla="*/ 87 h 87"/>
                <a:gd name="T74" fmla="*/ 2 w 86"/>
                <a:gd name="T75" fmla="*/ 86 h 87"/>
                <a:gd name="T76" fmla="*/ 1 w 86"/>
                <a:gd name="T77" fmla="*/ 85 h 87"/>
                <a:gd name="T78" fmla="*/ 0 w 86"/>
                <a:gd name="T79" fmla="*/ 83 h 87"/>
                <a:gd name="T80" fmla="*/ 0 w 86"/>
                <a:gd name="T81" fmla="*/ 82 h 87"/>
                <a:gd name="T82" fmla="*/ 1 w 86"/>
                <a:gd name="T83" fmla="*/ 79 h 87"/>
                <a:gd name="T84" fmla="*/ 3 w 86"/>
                <a:gd name="T85" fmla="*/ 75 h 87"/>
                <a:gd name="T86" fmla="*/ 3 w 86"/>
                <a:gd name="T87" fmla="*/ 75 h 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6"/>
                <a:gd name="T133" fmla="*/ 0 h 87"/>
                <a:gd name="T134" fmla="*/ 86 w 86"/>
                <a:gd name="T135" fmla="*/ 87 h 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6" h="87">
                  <a:moveTo>
                    <a:pt x="3" y="75"/>
                  </a:moveTo>
                  <a:lnTo>
                    <a:pt x="6" y="70"/>
                  </a:lnTo>
                  <a:lnTo>
                    <a:pt x="11" y="65"/>
                  </a:lnTo>
                  <a:lnTo>
                    <a:pt x="17" y="60"/>
                  </a:lnTo>
                  <a:lnTo>
                    <a:pt x="22" y="56"/>
                  </a:lnTo>
                  <a:lnTo>
                    <a:pt x="27" y="52"/>
                  </a:lnTo>
                  <a:lnTo>
                    <a:pt x="33" y="48"/>
                  </a:lnTo>
                  <a:lnTo>
                    <a:pt x="39" y="44"/>
                  </a:lnTo>
                  <a:lnTo>
                    <a:pt x="44" y="40"/>
                  </a:lnTo>
                  <a:lnTo>
                    <a:pt x="49" y="36"/>
                  </a:lnTo>
                  <a:lnTo>
                    <a:pt x="55" y="31"/>
                  </a:lnTo>
                  <a:lnTo>
                    <a:pt x="60" y="27"/>
                  </a:lnTo>
                  <a:lnTo>
                    <a:pt x="65" y="23"/>
                  </a:lnTo>
                  <a:lnTo>
                    <a:pt x="70" y="16"/>
                  </a:lnTo>
                  <a:lnTo>
                    <a:pt x="74" y="11"/>
                  </a:lnTo>
                  <a:lnTo>
                    <a:pt x="78" y="6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6"/>
                  </a:lnTo>
                  <a:lnTo>
                    <a:pt x="83" y="12"/>
                  </a:lnTo>
                  <a:lnTo>
                    <a:pt x="81" y="19"/>
                  </a:lnTo>
                  <a:lnTo>
                    <a:pt x="76" y="25"/>
                  </a:lnTo>
                  <a:lnTo>
                    <a:pt x="73" y="32"/>
                  </a:lnTo>
                  <a:lnTo>
                    <a:pt x="68" y="37"/>
                  </a:lnTo>
                  <a:lnTo>
                    <a:pt x="63" y="43"/>
                  </a:lnTo>
                  <a:lnTo>
                    <a:pt x="58" y="48"/>
                  </a:lnTo>
                  <a:lnTo>
                    <a:pt x="53" y="53"/>
                  </a:lnTo>
                  <a:lnTo>
                    <a:pt x="46" y="58"/>
                  </a:lnTo>
                  <a:lnTo>
                    <a:pt x="41" y="62"/>
                  </a:lnTo>
                  <a:lnTo>
                    <a:pt x="34" y="68"/>
                  </a:lnTo>
                  <a:lnTo>
                    <a:pt x="28" y="72"/>
                  </a:lnTo>
                  <a:lnTo>
                    <a:pt x="22" y="75"/>
                  </a:lnTo>
                  <a:lnTo>
                    <a:pt x="16" y="79"/>
                  </a:lnTo>
                  <a:lnTo>
                    <a:pt x="10" y="82"/>
                  </a:lnTo>
                  <a:lnTo>
                    <a:pt x="4" y="87"/>
                  </a:lnTo>
                  <a:lnTo>
                    <a:pt x="2" y="86"/>
                  </a:lnTo>
                  <a:lnTo>
                    <a:pt x="1" y="85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79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41" name="Freeform 53"/>
            <p:cNvSpPr>
              <a:spLocks/>
            </p:cNvSpPr>
            <p:nvPr/>
          </p:nvSpPr>
          <p:spPr bwMode="auto">
            <a:xfrm>
              <a:off x="5109" y="2193"/>
              <a:ext cx="24" cy="88"/>
            </a:xfrm>
            <a:custGeom>
              <a:avLst/>
              <a:gdLst>
                <a:gd name="T0" fmla="*/ 0 w 24"/>
                <a:gd name="T1" fmla="*/ 11 h 88"/>
                <a:gd name="T2" fmla="*/ 0 w 24"/>
                <a:gd name="T3" fmla="*/ 6 h 88"/>
                <a:gd name="T4" fmla="*/ 1 w 24"/>
                <a:gd name="T5" fmla="*/ 4 h 88"/>
                <a:gd name="T6" fmla="*/ 3 w 24"/>
                <a:gd name="T7" fmla="*/ 1 h 88"/>
                <a:gd name="T8" fmla="*/ 5 w 24"/>
                <a:gd name="T9" fmla="*/ 0 h 88"/>
                <a:gd name="T10" fmla="*/ 8 w 24"/>
                <a:gd name="T11" fmla="*/ 5 h 88"/>
                <a:gd name="T12" fmla="*/ 11 w 24"/>
                <a:gd name="T13" fmla="*/ 9 h 88"/>
                <a:gd name="T14" fmla="*/ 13 w 24"/>
                <a:gd name="T15" fmla="*/ 13 h 88"/>
                <a:gd name="T16" fmla="*/ 15 w 24"/>
                <a:gd name="T17" fmla="*/ 18 h 88"/>
                <a:gd name="T18" fmla="*/ 17 w 24"/>
                <a:gd name="T19" fmla="*/ 22 h 88"/>
                <a:gd name="T20" fmla="*/ 20 w 24"/>
                <a:gd name="T21" fmla="*/ 27 h 88"/>
                <a:gd name="T22" fmla="*/ 21 w 24"/>
                <a:gd name="T23" fmla="*/ 33 h 88"/>
                <a:gd name="T24" fmla="*/ 22 w 24"/>
                <a:gd name="T25" fmla="*/ 38 h 88"/>
                <a:gd name="T26" fmla="*/ 23 w 24"/>
                <a:gd name="T27" fmla="*/ 42 h 88"/>
                <a:gd name="T28" fmla="*/ 24 w 24"/>
                <a:gd name="T29" fmla="*/ 47 h 88"/>
                <a:gd name="T30" fmla="*/ 24 w 24"/>
                <a:gd name="T31" fmla="*/ 52 h 88"/>
                <a:gd name="T32" fmla="*/ 24 w 24"/>
                <a:gd name="T33" fmla="*/ 59 h 88"/>
                <a:gd name="T34" fmla="*/ 24 w 24"/>
                <a:gd name="T35" fmla="*/ 63 h 88"/>
                <a:gd name="T36" fmla="*/ 24 w 24"/>
                <a:gd name="T37" fmla="*/ 70 h 88"/>
                <a:gd name="T38" fmla="*/ 24 w 24"/>
                <a:gd name="T39" fmla="*/ 75 h 88"/>
                <a:gd name="T40" fmla="*/ 23 w 24"/>
                <a:gd name="T41" fmla="*/ 80 h 88"/>
                <a:gd name="T42" fmla="*/ 20 w 24"/>
                <a:gd name="T43" fmla="*/ 85 h 88"/>
                <a:gd name="T44" fmla="*/ 17 w 24"/>
                <a:gd name="T45" fmla="*/ 88 h 88"/>
                <a:gd name="T46" fmla="*/ 15 w 24"/>
                <a:gd name="T47" fmla="*/ 87 h 88"/>
                <a:gd name="T48" fmla="*/ 14 w 24"/>
                <a:gd name="T49" fmla="*/ 85 h 88"/>
                <a:gd name="T50" fmla="*/ 13 w 24"/>
                <a:gd name="T51" fmla="*/ 83 h 88"/>
                <a:gd name="T52" fmla="*/ 13 w 24"/>
                <a:gd name="T53" fmla="*/ 79 h 88"/>
                <a:gd name="T54" fmla="*/ 13 w 24"/>
                <a:gd name="T55" fmla="*/ 76 h 88"/>
                <a:gd name="T56" fmla="*/ 13 w 24"/>
                <a:gd name="T57" fmla="*/ 73 h 88"/>
                <a:gd name="T58" fmla="*/ 13 w 24"/>
                <a:gd name="T59" fmla="*/ 70 h 88"/>
                <a:gd name="T60" fmla="*/ 13 w 24"/>
                <a:gd name="T61" fmla="*/ 68 h 88"/>
                <a:gd name="T62" fmla="*/ 13 w 24"/>
                <a:gd name="T63" fmla="*/ 63 h 88"/>
                <a:gd name="T64" fmla="*/ 13 w 24"/>
                <a:gd name="T65" fmla="*/ 58 h 88"/>
                <a:gd name="T66" fmla="*/ 13 w 24"/>
                <a:gd name="T67" fmla="*/ 54 h 88"/>
                <a:gd name="T68" fmla="*/ 12 w 24"/>
                <a:gd name="T69" fmla="*/ 48 h 88"/>
                <a:gd name="T70" fmla="*/ 12 w 24"/>
                <a:gd name="T71" fmla="*/ 44 h 88"/>
                <a:gd name="T72" fmla="*/ 11 w 24"/>
                <a:gd name="T73" fmla="*/ 39 h 88"/>
                <a:gd name="T74" fmla="*/ 9 w 24"/>
                <a:gd name="T75" fmla="*/ 35 h 88"/>
                <a:gd name="T76" fmla="*/ 8 w 24"/>
                <a:gd name="T77" fmla="*/ 33 h 88"/>
                <a:gd name="T78" fmla="*/ 5 w 24"/>
                <a:gd name="T79" fmla="*/ 29 h 88"/>
                <a:gd name="T80" fmla="*/ 4 w 24"/>
                <a:gd name="T81" fmla="*/ 26 h 88"/>
                <a:gd name="T82" fmla="*/ 3 w 24"/>
                <a:gd name="T83" fmla="*/ 22 h 88"/>
                <a:gd name="T84" fmla="*/ 1 w 24"/>
                <a:gd name="T85" fmla="*/ 18 h 88"/>
                <a:gd name="T86" fmla="*/ 0 w 24"/>
                <a:gd name="T87" fmla="*/ 14 h 88"/>
                <a:gd name="T88" fmla="*/ 0 w 24"/>
                <a:gd name="T89" fmla="*/ 11 h 88"/>
                <a:gd name="T90" fmla="*/ 0 w 24"/>
                <a:gd name="T91" fmla="*/ 11 h 8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88"/>
                <a:gd name="T140" fmla="*/ 24 w 24"/>
                <a:gd name="T141" fmla="*/ 88 h 8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88">
                  <a:moveTo>
                    <a:pt x="0" y="11"/>
                  </a:moveTo>
                  <a:lnTo>
                    <a:pt x="0" y="6"/>
                  </a:lnTo>
                  <a:lnTo>
                    <a:pt x="1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5"/>
                  </a:lnTo>
                  <a:lnTo>
                    <a:pt x="11" y="9"/>
                  </a:lnTo>
                  <a:lnTo>
                    <a:pt x="13" y="13"/>
                  </a:lnTo>
                  <a:lnTo>
                    <a:pt x="15" y="18"/>
                  </a:lnTo>
                  <a:lnTo>
                    <a:pt x="17" y="22"/>
                  </a:lnTo>
                  <a:lnTo>
                    <a:pt x="20" y="27"/>
                  </a:lnTo>
                  <a:lnTo>
                    <a:pt x="21" y="33"/>
                  </a:lnTo>
                  <a:lnTo>
                    <a:pt x="22" y="38"/>
                  </a:lnTo>
                  <a:lnTo>
                    <a:pt x="23" y="42"/>
                  </a:lnTo>
                  <a:lnTo>
                    <a:pt x="24" y="47"/>
                  </a:lnTo>
                  <a:lnTo>
                    <a:pt x="24" y="52"/>
                  </a:lnTo>
                  <a:lnTo>
                    <a:pt x="24" y="59"/>
                  </a:lnTo>
                  <a:lnTo>
                    <a:pt x="24" y="63"/>
                  </a:lnTo>
                  <a:lnTo>
                    <a:pt x="24" y="70"/>
                  </a:lnTo>
                  <a:lnTo>
                    <a:pt x="24" y="75"/>
                  </a:lnTo>
                  <a:lnTo>
                    <a:pt x="23" y="80"/>
                  </a:lnTo>
                  <a:lnTo>
                    <a:pt x="20" y="85"/>
                  </a:lnTo>
                  <a:lnTo>
                    <a:pt x="17" y="88"/>
                  </a:lnTo>
                  <a:lnTo>
                    <a:pt x="15" y="87"/>
                  </a:lnTo>
                  <a:lnTo>
                    <a:pt x="14" y="85"/>
                  </a:lnTo>
                  <a:lnTo>
                    <a:pt x="13" y="83"/>
                  </a:lnTo>
                  <a:lnTo>
                    <a:pt x="13" y="79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63"/>
                  </a:lnTo>
                  <a:lnTo>
                    <a:pt x="13" y="58"/>
                  </a:lnTo>
                  <a:lnTo>
                    <a:pt x="13" y="54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1" y="39"/>
                  </a:lnTo>
                  <a:lnTo>
                    <a:pt x="9" y="35"/>
                  </a:lnTo>
                  <a:lnTo>
                    <a:pt x="8" y="33"/>
                  </a:lnTo>
                  <a:lnTo>
                    <a:pt x="5" y="29"/>
                  </a:lnTo>
                  <a:lnTo>
                    <a:pt x="4" y="26"/>
                  </a:lnTo>
                  <a:lnTo>
                    <a:pt x="3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42" name="Freeform 54"/>
            <p:cNvSpPr>
              <a:spLocks/>
            </p:cNvSpPr>
            <p:nvPr/>
          </p:nvSpPr>
          <p:spPr bwMode="auto">
            <a:xfrm>
              <a:off x="5097" y="2281"/>
              <a:ext cx="64" cy="20"/>
            </a:xfrm>
            <a:custGeom>
              <a:avLst/>
              <a:gdLst>
                <a:gd name="T0" fmla="*/ 60 w 64"/>
                <a:gd name="T1" fmla="*/ 0 h 20"/>
                <a:gd name="T2" fmla="*/ 63 w 64"/>
                <a:gd name="T3" fmla="*/ 1 h 20"/>
                <a:gd name="T4" fmla="*/ 64 w 64"/>
                <a:gd name="T5" fmla="*/ 5 h 20"/>
                <a:gd name="T6" fmla="*/ 63 w 64"/>
                <a:gd name="T7" fmla="*/ 9 h 20"/>
                <a:gd name="T8" fmla="*/ 60 w 64"/>
                <a:gd name="T9" fmla="*/ 13 h 20"/>
                <a:gd name="T10" fmla="*/ 58 w 64"/>
                <a:gd name="T11" fmla="*/ 14 h 20"/>
                <a:gd name="T12" fmla="*/ 55 w 64"/>
                <a:gd name="T13" fmla="*/ 16 h 20"/>
                <a:gd name="T14" fmla="*/ 52 w 64"/>
                <a:gd name="T15" fmla="*/ 17 h 20"/>
                <a:gd name="T16" fmla="*/ 50 w 64"/>
                <a:gd name="T17" fmla="*/ 18 h 20"/>
                <a:gd name="T18" fmla="*/ 46 w 64"/>
                <a:gd name="T19" fmla="*/ 18 h 20"/>
                <a:gd name="T20" fmla="*/ 43 w 64"/>
                <a:gd name="T21" fmla="*/ 20 h 20"/>
                <a:gd name="T22" fmla="*/ 39 w 64"/>
                <a:gd name="T23" fmla="*/ 20 h 20"/>
                <a:gd name="T24" fmla="*/ 37 w 64"/>
                <a:gd name="T25" fmla="*/ 20 h 20"/>
                <a:gd name="T26" fmla="*/ 33 w 64"/>
                <a:gd name="T27" fmla="*/ 20 h 20"/>
                <a:gd name="T28" fmla="*/ 29 w 64"/>
                <a:gd name="T29" fmla="*/ 20 h 20"/>
                <a:gd name="T30" fmla="*/ 26 w 64"/>
                <a:gd name="T31" fmla="*/ 20 h 20"/>
                <a:gd name="T32" fmla="*/ 24 w 64"/>
                <a:gd name="T33" fmla="*/ 20 h 20"/>
                <a:gd name="T34" fmla="*/ 20 w 64"/>
                <a:gd name="T35" fmla="*/ 18 h 20"/>
                <a:gd name="T36" fmla="*/ 17 w 64"/>
                <a:gd name="T37" fmla="*/ 18 h 20"/>
                <a:gd name="T38" fmla="*/ 15 w 64"/>
                <a:gd name="T39" fmla="*/ 18 h 20"/>
                <a:gd name="T40" fmla="*/ 14 w 64"/>
                <a:gd name="T41" fmla="*/ 18 h 20"/>
                <a:gd name="T42" fmla="*/ 11 w 64"/>
                <a:gd name="T43" fmla="*/ 18 h 20"/>
                <a:gd name="T44" fmla="*/ 9 w 64"/>
                <a:gd name="T45" fmla="*/ 17 h 20"/>
                <a:gd name="T46" fmla="*/ 7 w 64"/>
                <a:gd name="T47" fmla="*/ 16 h 20"/>
                <a:gd name="T48" fmla="*/ 6 w 64"/>
                <a:gd name="T49" fmla="*/ 14 h 20"/>
                <a:gd name="T50" fmla="*/ 3 w 64"/>
                <a:gd name="T51" fmla="*/ 13 h 20"/>
                <a:gd name="T52" fmla="*/ 1 w 64"/>
                <a:gd name="T53" fmla="*/ 12 h 20"/>
                <a:gd name="T54" fmla="*/ 0 w 64"/>
                <a:gd name="T55" fmla="*/ 9 h 20"/>
                <a:gd name="T56" fmla="*/ 2 w 64"/>
                <a:gd name="T57" fmla="*/ 7 h 20"/>
                <a:gd name="T58" fmla="*/ 6 w 64"/>
                <a:gd name="T59" fmla="*/ 5 h 20"/>
                <a:gd name="T60" fmla="*/ 9 w 64"/>
                <a:gd name="T61" fmla="*/ 5 h 20"/>
                <a:gd name="T62" fmla="*/ 13 w 64"/>
                <a:gd name="T63" fmla="*/ 4 h 20"/>
                <a:gd name="T64" fmla="*/ 17 w 64"/>
                <a:gd name="T65" fmla="*/ 4 h 20"/>
                <a:gd name="T66" fmla="*/ 21 w 64"/>
                <a:gd name="T67" fmla="*/ 4 h 20"/>
                <a:gd name="T68" fmla="*/ 24 w 64"/>
                <a:gd name="T69" fmla="*/ 4 h 20"/>
                <a:gd name="T70" fmla="*/ 27 w 64"/>
                <a:gd name="T71" fmla="*/ 5 h 20"/>
                <a:gd name="T72" fmla="*/ 32 w 64"/>
                <a:gd name="T73" fmla="*/ 5 h 20"/>
                <a:gd name="T74" fmla="*/ 35 w 64"/>
                <a:gd name="T75" fmla="*/ 5 h 20"/>
                <a:gd name="T76" fmla="*/ 38 w 64"/>
                <a:gd name="T77" fmla="*/ 5 h 20"/>
                <a:gd name="T78" fmla="*/ 41 w 64"/>
                <a:gd name="T79" fmla="*/ 5 h 20"/>
                <a:gd name="T80" fmla="*/ 46 w 64"/>
                <a:gd name="T81" fmla="*/ 5 h 20"/>
                <a:gd name="T82" fmla="*/ 49 w 64"/>
                <a:gd name="T83" fmla="*/ 4 h 20"/>
                <a:gd name="T84" fmla="*/ 52 w 64"/>
                <a:gd name="T85" fmla="*/ 3 h 20"/>
                <a:gd name="T86" fmla="*/ 56 w 64"/>
                <a:gd name="T87" fmla="*/ 1 h 20"/>
                <a:gd name="T88" fmla="*/ 60 w 64"/>
                <a:gd name="T89" fmla="*/ 0 h 20"/>
                <a:gd name="T90" fmla="*/ 60 w 64"/>
                <a:gd name="T91" fmla="*/ 0 h 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"/>
                <a:gd name="T139" fmla="*/ 0 h 20"/>
                <a:gd name="T140" fmla="*/ 64 w 64"/>
                <a:gd name="T141" fmla="*/ 20 h 2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" h="20">
                  <a:moveTo>
                    <a:pt x="60" y="0"/>
                  </a:moveTo>
                  <a:lnTo>
                    <a:pt x="63" y="1"/>
                  </a:lnTo>
                  <a:lnTo>
                    <a:pt x="64" y="5"/>
                  </a:lnTo>
                  <a:lnTo>
                    <a:pt x="63" y="9"/>
                  </a:lnTo>
                  <a:lnTo>
                    <a:pt x="60" y="13"/>
                  </a:lnTo>
                  <a:lnTo>
                    <a:pt x="58" y="14"/>
                  </a:lnTo>
                  <a:lnTo>
                    <a:pt x="55" y="16"/>
                  </a:lnTo>
                  <a:lnTo>
                    <a:pt x="52" y="17"/>
                  </a:lnTo>
                  <a:lnTo>
                    <a:pt x="50" y="18"/>
                  </a:lnTo>
                  <a:lnTo>
                    <a:pt x="46" y="18"/>
                  </a:lnTo>
                  <a:lnTo>
                    <a:pt x="43" y="20"/>
                  </a:lnTo>
                  <a:lnTo>
                    <a:pt x="39" y="20"/>
                  </a:lnTo>
                  <a:lnTo>
                    <a:pt x="37" y="20"/>
                  </a:lnTo>
                  <a:lnTo>
                    <a:pt x="33" y="20"/>
                  </a:lnTo>
                  <a:lnTo>
                    <a:pt x="29" y="20"/>
                  </a:lnTo>
                  <a:lnTo>
                    <a:pt x="26" y="20"/>
                  </a:lnTo>
                  <a:lnTo>
                    <a:pt x="24" y="20"/>
                  </a:lnTo>
                  <a:lnTo>
                    <a:pt x="20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1" y="18"/>
                  </a:lnTo>
                  <a:lnTo>
                    <a:pt x="9" y="17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3" y="13"/>
                  </a:lnTo>
                  <a:lnTo>
                    <a:pt x="1" y="12"/>
                  </a:lnTo>
                  <a:lnTo>
                    <a:pt x="0" y="9"/>
                  </a:lnTo>
                  <a:lnTo>
                    <a:pt x="2" y="7"/>
                  </a:lnTo>
                  <a:lnTo>
                    <a:pt x="6" y="5"/>
                  </a:lnTo>
                  <a:lnTo>
                    <a:pt x="9" y="5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4" y="4"/>
                  </a:lnTo>
                  <a:lnTo>
                    <a:pt x="27" y="5"/>
                  </a:lnTo>
                  <a:lnTo>
                    <a:pt x="32" y="5"/>
                  </a:lnTo>
                  <a:lnTo>
                    <a:pt x="35" y="5"/>
                  </a:lnTo>
                  <a:lnTo>
                    <a:pt x="38" y="5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49" y="4"/>
                  </a:lnTo>
                  <a:lnTo>
                    <a:pt x="52" y="3"/>
                  </a:lnTo>
                  <a:lnTo>
                    <a:pt x="56" y="1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43" name="Freeform 55"/>
            <p:cNvSpPr>
              <a:spLocks/>
            </p:cNvSpPr>
            <p:nvPr/>
          </p:nvSpPr>
          <p:spPr bwMode="auto">
            <a:xfrm>
              <a:off x="5090" y="2193"/>
              <a:ext cx="93" cy="76"/>
            </a:xfrm>
            <a:custGeom>
              <a:avLst/>
              <a:gdLst>
                <a:gd name="T0" fmla="*/ 2 w 93"/>
                <a:gd name="T1" fmla="*/ 64 h 76"/>
                <a:gd name="T2" fmla="*/ 7 w 93"/>
                <a:gd name="T3" fmla="*/ 59 h 76"/>
                <a:gd name="T4" fmla="*/ 13 w 93"/>
                <a:gd name="T5" fmla="*/ 56 h 76"/>
                <a:gd name="T6" fmla="*/ 18 w 93"/>
                <a:gd name="T7" fmla="*/ 52 h 76"/>
                <a:gd name="T8" fmla="*/ 24 w 93"/>
                <a:gd name="T9" fmla="*/ 48 h 76"/>
                <a:gd name="T10" fmla="*/ 30 w 93"/>
                <a:gd name="T11" fmla="*/ 46 h 76"/>
                <a:gd name="T12" fmla="*/ 36 w 93"/>
                <a:gd name="T13" fmla="*/ 42 h 76"/>
                <a:gd name="T14" fmla="*/ 42 w 93"/>
                <a:gd name="T15" fmla="*/ 39 h 76"/>
                <a:gd name="T16" fmla="*/ 48 w 93"/>
                <a:gd name="T17" fmla="*/ 37 h 76"/>
                <a:gd name="T18" fmla="*/ 54 w 93"/>
                <a:gd name="T19" fmla="*/ 33 h 76"/>
                <a:gd name="T20" fmla="*/ 59 w 93"/>
                <a:gd name="T21" fmla="*/ 29 h 76"/>
                <a:gd name="T22" fmla="*/ 65 w 93"/>
                <a:gd name="T23" fmla="*/ 25 h 76"/>
                <a:gd name="T24" fmla="*/ 70 w 93"/>
                <a:gd name="T25" fmla="*/ 21 h 76"/>
                <a:gd name="T26" fmla="*/ 75 w 93"/>
                <a:gd name="T27" fmla="*/ 15 h 76"/>
                <a:gd name="T28" fmla="*/ 81 w 93"/>
                <a:gd name="T29" fmla="*/ 11 h 76"/>
                <a:gd name="T30" fmla="*/ 84 w 93"/>
                <a:gd name="T31" fmla="*/ 6 h 76"/>
                <a:gd name="T32" fmla="*/ 88 w 93"/>
                <a:gd name="T33" fmla="*/ 0 h 76"/>
                <a:gd name="T34" fmla="*/ 91 w 93"/>
                <a:gd name="T35" fmla="*/ 4 h 76"/>
                <a:gd name="T36" fmla="*/ 93 w 93"/>
                <a:gd name="T37" fmla="*/ 8 h 76"/>
                <a:gd name="T38" fmla="*/ 89 w 93"/>
                <a:gd name="T39" fmla="*/ 13 h 76"/>
                <a:gd name="T40" fmla="*/ 86 w 93"/>
                <a:gd name="T41" fmla="*/ 19 h 76"/>
                <a:gd name="T42" fmla="*/ 82 w 93"/>
                <a:gd name="T43" fmla="*/ 26 h 76"/>
                <a:gd name="T44" fmla="*/ 78 w 93"/>
                <a:gd name="T45" fmla="*/ 31 h 76"/>
                <a:gd name="T46" fmla="*/ 72 w 93"/>
                <a:gd name="T47" fmla="*/ 37 h 76"/>
                <a:gd name="T48" fmla="*/ 67 w 93"/>
                <a:gd name="T49" fmla="*/ 40 h 76"/>
                <a:gd name="T50" fmla="*/ 60 w 93"/>
                <a:gd name="T51" fmla="*/ 46 h 76"/>
                <a:gd name="T52" fmla="*/ 55 w 93"/>
                <a:gd name="T53" fmla="*/ 50 h 76"/>
                <a:gd name="T54" fmla="*/ 48 w 93"/>
                <a:gd name="T55" fmla="*/ 54 h 76"/>
                <a:gd name="T56" fmla="*/ 42 w 93"/>
                <a:gd name="T57" fmla="*/ 58 h 76"/>
                <a:gd name="T58" fmla="*/ 35 w 93"/>
                <a:gd name="T59" fmla="*/ 60 h 76"/>
                <a:gd name="T60" fmla="*/ 29 w 93"/>
                <a:gd name="T61" fmla="*/ 64 h 76"/>
                <a:gd name="T62" fmla="*/ 22 w 93"/>
                <a:gd name="T63" fmla="*/ 67 h 76"/>
                <a:gd name="T64" fmla="*/ 16 w 93"/>
                <a:gd name="T65" fmla="*/ 70 h 76"/>
                <a:gd name="T66" fmla="*/ 9 w 93"/>
                <a:gd name="T67" fmla="*/ 73 h 76"/>
                <a:gd name="T68" fmla="*/ 4 w 93"/>
                <a:gd name="T69" fmla="*/ 76 h 76"/>
                <a:gd name="T70" fmla="*/ 1 w 93"/>
                <a:gd name="T71" fmla="*/ 75 h 76"/>
                <a:gd name="T72" fmla="*/ 1 w 93"/>
                <a:gd name="T73" fmla="*/ 73 h 76"/>
                <a:gd name="T74" fmla="*/ 0 w 93"/>
                <a:gd name="T75" fmla="*/ 72 h 76"/>
                <a:gd name="T76" fmla="*/ 0 w 93"/>
                <a:gd name="T77" fmla="*/ 71 h 76"/>
                <a:gd name="T78" fmla="*/ 1 w 93"/>
                <a:gd name="T79" fmla="*/ 68 h 76"/>
                <a:gd name="T80" fmla="*/ 2 w 93"/>
                <a:gd name="T81" fmla="*/ 64 h 76"/>
                <a:gd name="T82" fmla="*/ 2 w 93"/>
                <a:gd name="T83" fmla="*/ 64 h 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3"/>
                <a:gd name="T127" fmla="*/ 0 h 76"/>
                <a:gd name="T128" fmla="*/ 93 w 93"/>
                <a:gd name="T129" fmla="*/ 76 h 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3" h="76">
                  <a:moveTo>
                    <a:pt x="2" y="64"/>
                  </a:moveTo>
                  <a:lnTo>
                    <a:pt x="7" y="59"/>
                  </a:lnTo>
                  <a:lnTo>
                    <a:pt x="13" y="56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6" y="42"/>
                  </a:lnTo>
                  <a:lnTo>
                    <a:pt x="42" y="39"/>
                  </a:lnTo>
                  <a:lnTo>
                    <a:pt x="48" y="37"/>
                  </a:lnTo>
                  <a:lnTo>
                    <a:pt x="54" y="33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5" y="15"/>
                  </a:lnTo>
                  <a:lnTo>
                    <a:pt x="81" y="11"/>
                  </a:lnTo>
                  <a:lnTo>
                    <a:pt x="84" y="6"/>
                  </a:lnTo>
                  <a:lnTo>
                    <a:pt x="88" y="0"/>
                  </a:lnTo>
                  <a:lnTo>
                    <a:pt x="91" y="4"/>
                  </a:lnTo>
                  <a:lnTo>
                    <a:pt x="93" y="8"/>
                  </a:lnTo>
                  <a:lnTo>
                    <a:pt x="89" y="13"/>
                  </a:lnTo>
                  <a:lnTo>
                    <a:pt x="86" y="19"/>
                  </a:lnTo>
                  <a:lnTo>
                    <a:pt x="82" y="26"/>
                  </a:lnTo>
                  <a:lnTo>
                    <a:pt x="78" y="31"/>
                  </a:lnTo>
                  <a:lnTo>
                    <a:pt x="72" y="37"/>
                  </a:lnTo>
                  <a:lnTo>
                    <a:pt x="67" y="40"/>
                  </a:lnTo>
                  <a:lnTo>
                    <a:pt x="60" y="46"/>
                  </a:lnTo>
                  <a:lnTo>
                    <a:pt x="55" y="50"/>
                  </a:lnTo>
                  <a:lnTo>
                    <a:pt x="48" y="54"/>
                  </a:lnTo>
                  <a:lnTo>
                    <a:pt x="42" y="58"/>
                  </a:lnTo>
                  <a:lnTo>
                    <a:pt x="35" y="60"/>
                  </a:lnTo>
                  <a:lnTo>
                    <a:pt x="29" y="64"/>
                  </a:lnTo>
                  <a:lnTo>
                    <a:pt x="22" y="67"/>
                  </a:lnTo>
                  <a:lnTo>
                    <a:pt x="16" y="70"/>
                  </a:lnTo>
                  <a:lnTo>
                    <a:pt x="9" y="73"/>
                  </a:lnTo>
                  <a:lnTo>
                    <a:pt x="4" y="76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44" name="Freeform 56"/>
            <p:cNvSpPr>
              <a:spLocks/>
            </p:cNvSpPr>
            <p:nvPr/>
          </p:nvSpPr>
          <p:spPr bwMode="auto">
            <a:xfrm>
              <a:off x="4945" y="2533"/>
              <a:ext cx="13" cy="42"/>
            </a:xfrm>
            <a:custGeom>
              <a:avLst/>
              <a:gdLst>
                <a:gd name="T0" fmla="*/ 11 w 13"/>
                <a:gd name="T1" fmla="*/ 42 h 42"/>
                <a:gd name="T2" fmla="*/ 3 w 13"/>
                <a:gd name="T3" fmla="*/ 41 h 42"/>
                <a:gd name="T4" fmla="*/ 2 w 13"/>
                <a:gd name="T5" fmla="*/ 36 h 42"/>
                <a:gd name="T6" fmla="*/ 2 w 13"/>
                <a:gd name="T7" fmla="*/ 32 h 42"/>
                <a:gd name="T8" fmla="*/ 0 w 13"/>
                <a:gd name="T9" fmla="*/ 26 h 42"/>
                <a:gd name="T10" fmla="*/ 2 w 13"/>
                <a:gd name="T11" fmla="*/ 22 h 42"/>
                <a:gd name="T12" fmla="*/ 2 w 13"/>
                <a:gd name="T13" fmla="*/ 17 h 42"/>
                <a:gd name="T14" fmla="*/ 3 w 13"/>
                <a:gd name="T15" fmla="*/ 12 h 42"/>
                <a:gd name="T16" fmla="*/ 5 w 13"/>
                <a:gd name="T17" fmla="*/ 8 h 42"/>
                <a:gd name="T18" fmla="*/ 6 w 13"/>
                <a:gd name="T19" fmla="*/ 4 h 42"/>
                <a:gd name="T20" fmla="*/ 8 w 13"/>
                <a:gd name="T21" fmla="*/ 1 h 42"/>
                <a:gd name="T22" fmla="*/ 10 w 13"/>
                <a:gd name="T23" fmla="*/ 0 h 42"/>
                <a:gd name="T24" fmla="*/ 12 w 13"/>
                <a:gd name="T25" fmla="*/ 0 h 42"/>
                <a:gd name="T26" fmla="*/ 13 w 13"/>
                <a:gd name="T27" fmla="*/ 4 h 42"/>
                <a:gd name="T28" fmla="*/ 13 w 13"/>
                <a:gd name="T29" fmla="*/ 8 h 42"/>
                <a:gd name="T30" fmla="*/ 13 w 13"/>
                <a:gd name="T31" fmla="*/ 12 h 42"/>
                <a:gd name="T32" fmla="*/ 12 w 13"/>
                <a:gd name="T33" fmla="*/ 17 h 42"/>
                <a:gd name="T34" fmla="*/ 12 w 13"/>
                <a:gd name="T35" fmla="*/ 21 h 42"/>
                <a:gd name="T36" fmla="*/ 11 w 13"/>
                <a:gd name="T37" fmla="*/ 26 h 42"/>
                <a:gd name="T38" fmla="*/ 10 w 13"/>
                <a:gd name="T39" fmla="*/ 30 h 42"/>
                <a:gd name="T40" fmla="*/ 10 w 13"/>
                <a:gd name="T41" fmla="*/ 36 h 42"/>
                <a:gd name="T42" fmla="*/ 11 w 13"/>
                <a:gd name="T43" fmla="*/ 42 h 42"/>
                <a:gd name="T44" fmla="*/ 11 w 13"/>
                <a:gd name="T45" fmla="*/ 42 h 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"/>
                <a:gd name="T70" fmla="*/ 0 h 42"/>
                <a:gd name="T71" fmla="*/ 13 w 13"/>
                <a:gd name="T72" fmla="*/ 42 h 4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" h="42">
                  <a:moveTo>
                    <a:pt x="11" y="42"/>
                  </a:moveTo>
                  <a:lnTo>
                    <a:pt x="3" y="41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2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6" y="4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13" y="12"/>
                  </a:lnTo>
                  <a:lnTo>
                    <a:pt x="12" y="17"/>
                  </a:lnTo>
                  <a:lnTo>
                    <a:pt x="12" y="21"/>
                  </a:lnTo>
                  <a:lnTo>
                    <a:pt x="11" y="26"/>
                  </a:lnTo>
                  <a:lnTo>
                    <a:pt x="10" y="30"/>
                  </a:lnTo>
                  <a:lnTo>
                    <a:pt x="10" y="36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F29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45" name="Freeform 57"/>
            <p:cNvSpPr>
              <a:spLocks/>
            </p:cNvSpPr>
            <p:nvPr/>
          </p:nvSpPr>
          <p:spPr bwMode="auto">
            <a:xfrm>
              <a:off x="4918" y="2522"/>
              <a:ext cx="18" cy="41"/>
            </a:xfrm>
            <a:custGeom>
              <a:avLst/>
              <a:gdLst>
                <a:gd name="T0" fmla="*/ 9 w 18"/>
                <a:gd name="T1" fmla="*/ 36 h 41"/>
                <a:gd name="T2" fmla="*/ 8 w 18"/>
                <a:gd name="T3" fmla="*/ 39 h 41"/>
                <a:gd name="T4" fmla="*/ 7 w 18"/>
                <a:gd name="T5" fmla="*/ 40 h 41"/>
                <a:gd name="T6" fmla="*/ 6 w 18"/>
                <a:gd name="T7" fmla="*/ 41 h 41"/>
                <a:gd name="T8" fmla="*/ 6 w 18"/>
                <a:gd name="T9" fmla="*/ 41 h 41"/>
                <a:gd name="T10" fmla="*/ 3 w 18"/>
                <a:gd name="T11" fmla="*/ 41 h 41"/>
                <a:gd name="T12" fmla="*/ 1 w 18"/>
                <a:gd name="T13" fmla="*/ 39 h 41"/>
                <a:gd name="T14" fmla="*/ 0 w 18"/>
                <a:gd name="T15" fmla="*/ 33 h 41"/>
                <a:gd name="T16" fmla="*/ 0 w 18"/>
                <a:gd name="T17" fmla="*/ 28 h 41"/>
                <a:gd name="T18" fmla="*/ 1 w 18"/>
                <a:gd name="T19" fmla="*/ 23 h 41"/>
                <a:gd name="T20" fmla="*/ 3 w 18"/>
                <a:gd name="T21" fmla="*/ 17 h 41"/>
                <a:gd name="T22" fmla="*/ 4 w 18"/>
                <a:gd name="T23" fmla="*/ 14 h 41"/>
                <a:gd name="T24" fmla="*/ 5 w 18"/>
                <a:gd name="T25" fmla="*/ 11 h 41"/>
                <a:gd name="T26" fmla="*/ 6 w 18"/>
                <a:gd name="T27" fmla="*/ 8 h 41"/>
                <a:gd name="T28" fmla="*/ 7 w 18"/>
                <a:gd name="T29" fmla="*/ 7 h 41"/>
                <a:gd name="T30" fmla="*/ 10 w 18"/>
                <a:gd name="T31" fmla="*/ 3 h 41"/>
                <a:gd name="T32" fmla="*/ 12 w 18"/>
                <a:gd name="T33" fmla="*/ 0 h 41"/>
                <a:gd name="T34" fmla="*/ 16 w 18"/>
                <a:gd name="T35" fmla="*/ 0 h 41"/>
                <a:gd name="T36" fmla="*/ 18 w 18"/>
                <a:gd name="T37" fmla="*/ 2 h 41"/>
                <a:gd name="T38" fmla="*/ 18 w 18"/>
                <a:gd name="T39" fmla="*/ 4 h 41"/>
                <a:gd name="T40" fmla="*/ 18 w 18"/>
                <a:gd name="T41" fmla="*/ 7 h 41"/>
                <a:gd name="T42" fmla="*/ 16 w 18"/>
                <a:gd name="T43" fmla="*/ 10 h 41"/>
                <a:gd name="T44" fmla="*/ 14 w 18"/>
                <a:gd name="T45" fmla="*/ 14 h 41"/>
                <a:gd name="T46" fmla="*/ 13 w 18"/>
                <a:gd name="T47" fmla="*/ 16 h 41"/>
                <a:gd name="T48" fmla="*/ 12 w 18"/>
                <a:gd name="T49" fmla="*/ 20 h 41"/>
                <a:gd name="T50" fmla="*/ 11 w 18"/>
                <a:gd name="T51" fmla="*/ 23 h 41"/>
                <a:gd name="T52" fmla="*/ 10 w 18"/>
                <a:gd name="T53" fmla="*/ 27 h 41"/>
                <a:gd name="T54" fmla="*/ 9 w 18"/>
                <a:gd name="T55" fmla="*/ 31 h 41"/>
                <a:gd name="T56" fmla="*/ 9 w 18"/>
                <a:gd name="T57" fmla="*/ 36 h 41"/>
                <a:gd name="T58" fmla="*/ 9 w 18"/>
                <a:gd name="T59" fmla="*/ 36 h 4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"/>
                <a:gd name="T91" fmla="*/ 0 h 41"/>
                <a:gd name="T92" fmla="*/ 18 w 18"/>
                <a:gd name="T93" fmla="*/ 41 h 4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" h="41">
                  <a:moveTo>
                    <a:pt x="9" y="36"/>
                  </a:moveTo>
                  <a:lnTo>
                    <a:pt x="8" y="39"/>
                  </a:lnTo>
                  <a:lnTo>
                    <a:pt x="7" y="40"/>
                  </a:lnTo>
                  <a:lnTo>
                    <a:pt x="6" y="41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3" y="17"/>
                  </a:lnTo>
                  <a:lnTo>
                    <a:pt x="4" y="14"/>
                  </a:lnTo>
                  <a:lnTo>
                    <a:pt x="5" y="11"/>
                  </a:lnTo>
                  <a:lnTo>
                    <a:pt x="6" y="8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7"/>
                  </a:lnTo>
                  <a:lnTo>
                    <a:pt x="16" y="10"/>
                  </a:lnTo>
                  <a:lnTo>
                    <a:pt x="14" y="14"/>
                  </a:lnTo>
                  <a:lnTo>
                    <a:pt x="13" y="16"/>
                  </a:lnTo>
                  <a:lnTo>
                    <a:pt x="12" y="20"/>
                  </a:lnTo>
                  <a:lnTo>
                    <a:pt x="11" y="23"/>
                  </a:lnTo>
                  <a:lnTo>
                    <a:pt x="10" y="27"/>
                  </a:lnTo>
                  <a:lnTo>
                    <a:pt x="9" y="31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F29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46" name="Freeform 58"/>
            <p:cNvSpPr>
              <a:spLocks/>
            </p:cNvSpPr>
            <p:nvPr/>
          </p:nvSpPr>
          <p:spPr bwMode="auto">
            <a:xfrm>
              <a:off x="4896" y="2509"/>
              <a:ext cx="13" cy="60"/>
            </a:xfrm>
            <a:custGeom>
              <a:avLst/>
              <a:gdLst>
                <a:gd name="T0" fmla="*/ 10 w 13"/>
                <a:gd name="T1" fmla="*/ 57 h 60"/>
                <a:gd name="T2" fmla="*/ 9 w 13"/>
                <a:gd name="T3" fmla="*/ 57 h 60"/>
                <a:gd name="T4" fmla="*/ 7 w 13"/>
                <a:gd name="T5" fmla="*/ 57 h 60"/>
                <a:gd name="T6" fmla="*/ 4 w 13"/>
                <a:gd name="T7" fmla="*/ 58 h 60"/>
                <a:gd name="T8" fmla="*/ 3 w 13"/>
                <a:gd name="T9" fmla="*/ 60 h 60"/>
                <a:gd name="T10" fmla="*/ 2 w 13"/>
                <a:gd name="T11" fmla="*/ 53 h 60"/>
                <a:gd name="T12" fmla="*/ 1 w 13"/>
                <a:gd name="T13" fmla="*/ 49 h 60"/>
                <a:gd name="T14" fmla="*/ 0 w 13"/>
                <a:gd name="T15" fmla="*/ 44 h 60"/>
                <a:gd name="T16" fmla="*/ 0 w 13"/>
                <a:gd name="T17" fmla="*/ 40 h 60"/>
                <a:gd name="T18" fmla="*/ 0 w 13"/>
                <a:gd name="T19" fmla="*/ 34 h 60"/>
                <a:gd name="T20" fmla="*/ 0 w 13"/>
                <a:gd name="T21" fmla="*/ 29 h 60"/>
                <a:gd name="T22" fmla="*/ 0 w 13"/>
                <a:gd name="T23" fmla="*/ 24 h 60"/>
                <a:gd name="T24" fmla="*/ 1 w 13"/>
                <a:gd name="T25" fmla="*/ 19 h 60"/>
                <a:gd name="T26" fmla="*/ 2 w 13"/>
                <a:gd name="T27" fmla="*/ 15 h 60"/>
                <a:gd name="T28" fmla="*/ 3 w 13"/>
                <a:gd name="T29" fmla="*/ 9 h 60"/>
                <a:gd name="T30" fmla="*/ 5 w 13"/>
                <a:gd name="T31" fmla="*/ 4 h 60"/>
                <a:gd name="T32" fmla="*/ 8 w 13"/>
                <a:gd name="T33" fmla="*/ 0 h 60"/>
                <a:gd name="T34" fmla="*/ 10 w 13"/>
                <a:gd name="T35" fmla="*/ 0 h 60"/>
                <a:gd name="T36" fmla="*/ 12 w 13"/>
                <a:gd name="T37" fmla="*/ 0 h 60"/>
                <a:gd name="T38" fmla="*/ 12 w 13"/>
                <a:gd name="T39" fmla="*/ 3 h 60"/>
                <a:gd name="T40" fmla="*/ 13 w 13"/>
                <a:gd name="T41" fmla="*/ 5 h 60"/>
                <a:gd name="T42" fmla="*/ 12 w 13"/>
                <a:gd name="T43" fmla="*/ 8 h 60"/>
                <a:gd name="T44" fmla="*/ 12 w 13"/>
                <a:gd name="T45" fmla="*/ 13 h 60"/>
                <a:gd name="T46" fmla="*/ 10 w 13"/>
                <a:gd name="T47" fmla="*/ 16 h 60"/>
                <a:gd name="T48" fmla="*/ 10 w 13"/>
                <a:gd name="T49" fmla="*/ 19 h 60"/>
                <a:gd name="T50" fmla="*/ 9 w 13"/>
                <a:gd name="T51" fmla="*/ 23 h 60"/>
                <a:gd name="T52" fmla="*/ 9 w 13"/>
                <a:gd name="T53" fmla="*/ 25 h 60"/>
                <a:gd name="T54" fmla="*/ 8 w 13"/>
                <a:gd name="T55" fmla="*/ 29 h 60"/>
                <a:gd name="T56" fmla="*/ 8 w 13"/>
                <a:gd name="T57" fmla="*/ 33 h 60"/>
                <a:gd name="T58" fmla="*/ 8 w 13"/>
                <a:gd name="T59" fmla="*/ 37 h 60"/>
                <a:gd name="T60" fmla="*/ 9 w 13"/>
                <a:gd name="T61" fmla="*/ 42 h 60"/>
                <a:gd name="T62" fmla="*/ 9 w 13"/>
                <a:gd name="T63" fmla="*/ 45 h 60"/>
                <a:gd name="T64" fmla="*/ 9 w 13"/>
                <a:gd name="T65" fmla="*/ 50 h 60"/>
                <a:gd name="T66" fmla="*/ 9 w 13"/>
                <a:gd name="T67" fmla="*/ 53 h 60"/>
                <a:gd name="T68" fmla="*/ 10 w 13"/>
                <a:gd name="T69" fmla="*/ 57 h 60"/>
                <a:gd name="T70" fmla="*/ 10 w 13"/>
                <a:gd name="T71" fmla="*/ 57 h 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"/>
                <a:gd name="T109" fmla="*/ 0 h 60"/>
                <a:gd name="T110" fmla="*/ 13 w 13"/>
                <a:gd name="T111" fmla="*/ 60 h 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" h="60">
                  <a:moveTo>
                    <a:pt x="10" y="57"/>
                  </a:moveTo>
                  <a:lnTo>
                    <a:pt x="9" y="57"/>
                  </a:lnTo>
                  <a:lnTo>
                    <a:pt x="7" y="57"/>
                  </a:lnTo>
                  <a:lnTo>
                    <a:pt x="4" y="58"/>
                  </a:lnTo>
                  <a:lnTo>
                    <a:pt x="3" y="60"/>
                  </a:lnTo>
                  <a:lnTo>
                    <a:pt x="2" y="53"/>
                  </a:lnTo>
                  <a:lnTo>
                    <a:pt x="1" y="49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9"/>
                  </a:lnTo>
                  <a:lnTo>
                    <a:pt x="5" y="4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2" y="8"/>
                  </a:lnTo>
                  <a:lnTo>
                    <a:pt x="12" y="13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8" y="29"/>
                  </a:lnTo>
                  <a:lnTo>
                    <a:pt x="8" y="33"/>
                  </a:lnTo>
                  <a:lnTo>
                    <a:pt x="8" y="37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9" y="50"/>
                  </a:lnTo>
                  <a:lnTo>
                    <a:pt x="9" y="53"/>
                  </a:lnTo>
                  <a:lnTo>
                    <a:pt x="10" y="57"/>
                  </a:lnTo>
                  <a:close/>
                </a:path>
              </a:pathLst>
            </a:custGeom>
            <a:solidFill>
              <a:srgbClr val="F29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47" name="Freeform 59"/>
            <p:cNvSpPr>
              <a:spLocks/>
            </p:cNvSpPr>
            <p:nvPr/>
          </p:nvSpPr>
          <p:spPr bwMode="auto">
            <a:xfrm>
              <a:off x="4941" y="2538"/>
              <a:ext cx="53" cy="37"/>
            </a:xfrm>
            <a:custGeom>
              <a:avLst/>
              <a:gdLst>
                <a:gd name="T0" fmla="*/ 50 w 53"/>
                <a:gd name="T1" fmla="*/ 37 h 37"/>
                <a:gd name="T2" fmla="*/ 47 w 53"/>
                <a:gd name="T3" fmla="*/ 36 h 37"/>
                <a:gd name="T4" fmla="*/ 43 w 53"/>
                <a:gd name="T5" fmla="*/ 34 h 37"/>
                <a:gd name="T6" fmla="*/ 41 w 53"/>
                <a:gd name="T7" fmla="*/ 33 h 37"/>
                <a:gd name="T8" fmla="*/ 38 w 53"/>
                <a:gd name="T9" fmla="*/ 33 h 37"/>
                <a:gd name="T10" fmla="*/ 35 w 53"/>
                <a:gd name="T11" fmla="*/ 32 h 37"/>
                <a:gd name="T12" fmla="*/ 32 w 53"/>
                <a:gd name="T13" fmla="*/ 31 h 37"/>
                <a:gd name="T14" fmla="*/ 28 w 53"/>
                <a:gd name="T15" fmla="*/ 29 h 37"/>
                <a:gd name="T16" fmla="*/ 25 w 53"/>
                <a:gd name="T17" fmla="*/ 28 h 37"/>
                <a:gd name="T18" fmla="*/ 22 w 53"/>
                <a:gd name="T19" fmla="*/ 25 h 37"/>
                <a:gd name="T20" fmla="*/ 20 w 53"/>
                <a:gd name="T21" fmla="*/ 24 h 37"/>
                <a:gd name="T22" fmla="*/ 15 w 53"/>
                <a:gd name="T23" fmla="*/ 23 h 37"/>
                <a:gd name="T24" fmla="*/ 13 w 53"/>
                <a:gd name="T25" fmla="*/ 20 h 37"/>
                <a:gd name="T26" fmla="*/ 10 w 53"/>
                <a:gd name="T27" fmla="*/ 17 h 37"/>
                <a:gd name="T28" fmla="*/ 7 w 53"/>
                <a:gd name="T29" fmla="*/ 16 h 37"/>
                <a:gd name="T30" fmla="*/ 4 w 53"/>
                <a:gd name="T31" fmla="*/ 13 h 37"/>
                <a:gd name="T32" fmla="*/ 1 w 53"/>
                <a:gd name="T33" fmla="*/ 11 h 37"/>
                <a:gd name="T34" fmla="*/ 0 w 53"/>
                <a:gd name="T35" fmla="*/ 8 h 37"/>
                <a:gd name="T36" fmla="*/ 0 w 53"/>
                <a:gd name="T37" fmla="*/ 5 h 37"/>
                <a:gd name="T38" fmla="*/ 0 w 53"/>
                <a:gd name="T39" fmla="*/ 3 h 37"/>
                <a:gd name="T40" fmla="*/ 1 w 53"/>
                <a:gd name="T41" fmla="*/ 1 h 37"/>
                <a:gd name="T42" fmla="*/ 1 w 53"/>
                <a:gd name="T43" fmla="*/ 0 h 37"/>
                <a:gd name="T44" fmla="*/ 3 w 53"/>
                <a:gd name="T45" fmla="*/ 0 h 37"/>
                <a:gd name="T46" fmla="*/ 6 w 53"/>
                <a:gd name="T47" fmla="*/ 1 h 37"/>
                <a:gd name="T48" fmla="*/ 8 w 53"/>
                <a:gd name="T49" fmla="*/ 3 h 37"/>
                <a:gd name="T50" fmla="*/ 9 w 53"/>
                <a:gd name="T51" fmla="*/ 5 h 37"/>
                <a:gd name="T52" fmla="*/ 12 w 53"/>
                <a:gd name="T53" fmla="*/ 7 h 37"/>
                <a:gd name="T54" fmla="*/ 14 w 53"/>
                <a:gd name="T55" fmla="*/ 8 h 37"/>
                <a:gd name="T56" fmla="*/ 16 w 53"/>
                <a:gd name="T57" fmla="*/ 11 h 37"/>
                <a:gd name="T58" fmla="*/ 20 w 53"/>
                <a:gd name="T59" fmla="*/ 11 h 37"/>
                <a:gd name="T60" fmla="*/ 22 w 53"/>
                <a:gd name="T61" fmla="*/ 13 h 37"/>
                <a:gd name="T62" fmla="*/ 25 w 53"/>
                <a:gd name="T63" fmla="*/ 15 h 37"/>
                <a:gd name="T64" fmla="*/ 28 w 53"/>
                <a:gd name="T65" fmla="*/ 16 h 37"/>
                <a:gd name="T66" fmla="*/ 32 w 53"/>
                <a:gd name="T67" fmla="*/ 17 h 37"/>
                <a:gd name="T68" fmla="*/ 34 w 53"/>
                <a:gd name="T69" fmla="*/ 19 h 37"/>
                <a:gd name="T70" fmla="*/ 37 w 53"/>
                <a:gd name="T71" fmla="*/ 20 h 37"/>
                <a:gd name="T72" fmla="*/ 40 w 53"/>
                <a:gd name="T73" fmla="*/ 21 h 37"/>
                <a:gd name="T74" fmla="*/ 42 w 53"/>
                <a:gd name="T75" fmla="*/ 23 h 37"/>
                <a:gd name="T76" fmla="*/ 46 w 53"/>
                <a:gd name="T77" fmla="*/ 24 h 37"/>
                <a:gd name="T78" fmla="*/ 48 w 53"/>
                <a:gd name="T79" fmla="*/ 25 h 37"/>
                <a:gd name="T80" fmla="*/ 51 w 53"/>
                <a:gd name="T81" fmla="*/ 27 h 37"/>
                <a:gd name="T82" fmla="*/ 53 w 53"/>
                <a:gd name="T83" fmla="*/ 28 h 37"/>
                <a:gd name="T84" fmla="*/ 53 w 53"/>
                <a:gd name="T85" fmla="*/ 31 h 37"/>
                <a:gd name="T86" fmla="*/ 52 w 53"/>
                <a:gd name="T87" fmla="*/ 33 h 37"/>
                <a:gd name="T88" fmla="*/ 50 w 53"/>
                <a:gd name="T89" fmla="*/ 37 h 37"/>
                <a:gd name="T90" fmla="*/ 50 w 53"/>
                <a:gd name="T91" fmla="*/ 37 h 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"/>
                <a:gd name="T139" fmla="*/ 0 h 37"/>
                <a:gd name="T140" fmla="*/ 53 w 53"/>
                <a:gd name="T141" fmla="*/ 37 h 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" h="37">
                  <a:moveTo>
                    <a:pt x="50" y="37"/>
                  </a:moveTo>
                  <a:lnTo>
                    <a:pt x="47" y="36"/>
                  </a:lnTo>
                  <a:lnTo>
                    <a:pt x="43" y="34"/>
                  </a:lnTo>
                  <a:lnTo>
                    <a:pt x="41" y="33"/>
                  </a:lnTo>
                  <a:lnTo>
                    <a:pt x="38" y="33"/>
                  </a:lnTo>
                  <a:lnTo>
                    <a:pt x="35" y="32"/>
                  </a:lnTo>
                  <a:lnTo>
                    <a:pt x="32" y="31"/>
                  </a:lnTo>
                  <a:lnTo>
                    <a:pt x="28" y="29"/>
                  </a:lnTo>
                  <a:lnTo>
                    <a:pt x="25" y="28"/>
                  </a:lnTo>
                  <a:lnTo>
                    <a:pt x="22" y="25"/>
                  </a:lnTo>
                  <a:lnTo>
                    <a:pt x="20" y="24"/>
                  </a:lnTo>
                  <a:lnTo>
                    <a:pt x="15" y="23"/>
                  </a:lnTo>
                  <a:lnTo>
                    <a:pt x="13" y="20"/>
                  </a:lnTo>
                  <a:lnTo>
                    <a:pt x="10" y="17"/>
                  </a:lnTo>
                  <a:lnTo>
                    <a:pt x="7" y="16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3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4" y="8"/>
                  </a:lnTo>
                  <a:lnTo>
                    <a:pt x="16" y="11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5" y="15"/>
                  </a:lnTo>
                  <a:lnTo>
                    <a:pt x="28" y="16"/>
                  </a:lnTo>
                  <a:lnTo>
                    <a:pt x="32" y="17"/>
                  </a:lnTo>
                  <a:lnTo>
                    <a:pt x="34" y="19"/>
                  </a:lnTo>
                  <a:lnTo>
                    <a:pt x="37" y="20"/>
                  </a:lnTo>
                  <a:lnTo>
                    <a:pt x="40" y="21"/>
                  </a:lnTo>
                  <a:lnTo>
                    <a:pt x="42" y="23"/>
                  </a:lnTo>
                  <a:lnTo>
                    <a:pt x="46" y="24"/>
                  </a:lnTo>
                  <a:lnTo>
                    <a:pt x="48" y="25"/>
                  </a:lnTo>
                  <a:lnTo>
                    <a:pt x="51" y="27"/>
                  </a:lnTo>
                  <a:lnTo>
                    <a:pt x="53" y="28"/>
                  </a:lnTo>
                  <a:lnTo>
                    <a:pt x="53" y="31"/>
                  </a:lnTo>
                  <a:lnTo>
                    <a:pt x="52" y="33"/>
                  </a:lnTo>
                  <a:lnTo>
                    <a:pt x="50" y="37"/>
                  </a:lnTo>
                  <a:close/>
                </a:path>
              </a:pathLst>
            </a:custGeom>
            <a:solidFill>
              <a:srgbClr val="F29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48" name="Freeform 60"/>
            <p:cNvSpPr>
              <a:spLocks/>
            </p:cNvSpPr>
            <p:nvPr/>
          </p:nvSpPr>
          <p:spPr bwMode="auto">
            <a:xfrm>
              <a:off x="5344" y="2376"/>
              <a:ext cx="65" cy="87"/>
            </a:xfrm>
            <a:custGeom>
              <a:avLst/>
              <a:gdLst>
                <a:gd name="T0" fmla="*/ 57 w 65"/>
                <a:gd name="T1" fmla="*/ 84 h 87"/>
                <a:gd name="T2" fmla="*/ 54 w 65"/>
                <a:gd name="T3" fmla="*/ 78 h 87"/>
                <a:gd name="T4" fmla="*/ 52 w 65"/>
                <a:gd name="T5" fmla="*/ 71 h 87"/>
                <a:gd name="T6" fmla="*/ 49 w 65"/>
                <a:gd name="T7" fmla="*/ 65 h 87"/>
                <a:gd name="T8" fmla="*/ 47 w 65"/>
                <a:gd name="T9" fmla="*/ 61 h 87"/>
                <a:gd name="T10" fmla="*/ 44 w 65"/>
                <a:gd name="T11" fmla="*/ 55 h 87"/>
                <a:gd name="T12" fmla="*/ 39 w 65"/>
                <a:gd name="T13" fmla="*/ 50 h 87"/>
                <a:gd name="T14" fmla="*/ 36 w 65"/>
                <a:gd name="T15" fmla="*/ 46 h 87"/>
                <a:gd name="T16" fmla="*/ 33 w 65"/>
                <a:gd name="T17" fmla="*/ 42 h 87"/>
                <a:gd name="T18" fmla="*/ 29 w 65"/>
                <a:gd name="T19" fmla="*/ 37 h 87"/>
                <a:gd name="T20" fmla="*/ 26 w 65"/>
                <a:gd name="T21" fmla="*/ 33 h 87"/>
                <a:gd name="T22" fmla="*/ 22 w 65"/>
                <a:gd name="T23" fmla="*/ 29 h 87"/>
                <a:gd name="T24" fmla="*/ 19 w 65"/>
                <a:gd name="T25" fmla="*/ 26 h 87"/>
                <a:gd name="T26" fmla="*/ 14 w 65"/>
                <a:gd name="T27" fmla="*/ 22 h 87"/>
                <a:gd name="T28" fmla="*/ 11 w 65"/>
                <a:gd name="T29" fmla="*/ 18 h 87"/>
                <a:gd name="T30" fmla="*/ 7 w 65"/>
                <a:gd name="T31" fmla="*/ 16 h 87"/>
                <a:gd name="T32" fmla="*/ 3 w 65"/>
                <a:gd name="T33" fmla="*/ 12 h 87"/>
                <a:gd name="T34" fmla="*/ 1 w 65"/>
                <a:gd name="T35" fmla="*/ 8 h 87"/>
                <a:gd name="T36" fmla="*/ 0 w 65"/>
                <a:gd name="T37" fmla="*/ 4 h 87"/>
                <a:gd name="T38" fmla="*/ 1 w 65"/>
                <a:gd name="T39" fmla="*/ 1 h 87"/>
                <a:gd name="T40" fmla="*/ 5 w 65"/>
                <a:gd name="T41" fmla="*/ 0 h 87"/>
                <a:gd name="T42" fmla="*/ 9 w 65"/>
                <a:gd name="T43" fmla="*/ 1 h 87"/>
                <a:gd name="T44" fmla="*/ 13 w 65"/>
                <a:gd name="T45" fmla="*/ 5 h 87"/>
                <a:gd name="T46" fmla="*/ 18 w 65"/>
                <a:gd name="T47" fmla="*/ 8 h 87"/>
                <a:gd name="T48" fmla="*/ 21 w 65"/>
                <a:gd name="T49" fmla="*/ 12 h 87"/>
                <a:gd name="T50" fmla="*/ 25 w 65"/>
                <a:gd name="T51" fmla="*/ 16 h 87"/>
                <a:gd name="T52" fmla="*/ 29 w 65"/>
                <a:gd name="T53" fmla="*/ 20 h 87"/>
                <a:gd name="T54" fmla="*/ 33 w 65"/>
                <a:gd name="T55" fmla="*/ 24 h 87"/>
                <a:gd name="T56" fmla="*/ 37 w 65"/>
                <a:gd name="T57" fmla="*/ 29 h 87"/>
                <a:gd name="T58" fmla="*/ 40 w 65"/>
                <a:gd name="T59" fmla="*/ 33 h 87"/>
                <a:gd name="T60" fmla="*/ 44 w 65"/>
                <a:gd name="T61" fmla="*/ 38 h 87"/>
                <a:gd name="T62" fmla="*/ 47 w 65"/>
                <a:gd name="T63" fmla="*/ 42 h 87"/>
                <a:gd name="T64" fmla="*/ 50 w 65"/>
                <a:gd name="T65" fmla="*/ 47 h 87"/>
                <a:gd name="T66" fmla="*/ 53 w 65"/>
                <a:gd name="T67" fmla="*/ 53 h 87"/>
                <a:gd name="T68" fmla="*/ 55 w 65"/>
                <a:gd name="T69" fmla="*/ 58 h 87"/>
                <a:gd name="T70" fmla="*/ 59 w 65"/>
                <a:gd name="T71" fmla="*/ 63 h 87"/>
                <a:gd name="T72" fmla="*/ 61 w 65"/>
                <a:gd name="T73" fmla="*/ 69 h 87"/>
                <a:gd name="T74" fmla="*/ 63 w 65"/>
                <a:gd name="T75" fmla="*/ 71 h 87"/>
                <a:gd name="T76" fmla="*/ 64 w 65"/>
                <a:gd name="T77" fmla="*/ 75 h 87"/>
                <a:gd name="T78" fmla="*/ 64 w 65"/>
                <a:gd name="T79" fmla="*/ 76 h 87"/>
                <a:gd name="T80" fmla="*/ 65 w 65"/>
                <a:gd name="T81" fmla="*/ 79 h 87"/>
                <a:gd name="T82" fmla="*/ 65 w 65"/>
                <a:gd name="T83" fmla="*/ 83 h 87"/>
                <a:gd name="T84" fmla="*/ 65 w 65"/>
                <a:gd name="T85" fmla="*/ 86 h 87"/>
                <a:gd name="T86" fmla="*/ 63 w 65"/>
                <a:gd name="T87" fmla="*/ 87 h 87"/>
                <a:gd name="T88" fmla="*/ 61 w 65"/>
                <a:gd name="T89" fmla="*/ 87 h 87"/>
                <a:gd name="T90" fmla="*/ 59 w 65"/>
                <a:gd name="T91" fmla="*/ 86 h 87"/>
                <a:gd name="T92" fmla="*/ 57 w 65"/>
                <a:gd name="T93" fmla="*/ 84 h 87"/>
                <a:gd name="T94" fmla="*/ 57 w 65"/>
                <a:gd name="T95" fmla="*/ 84 h 8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5"/>
                <a:gd name="T145" fmla="*/ 0 h 87"/>
                <a:gd name="T146" fmla="*/ 65 w 65"/>
                <a:gd name="T147" fmla="*/ 87 h 8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5" h="87">
                  <a:moveTo>
                    <a:pt x="57" y="84"/>
                  </a:moveTo>
                  <a:lnTo>
                    <a:pt x="54" y="78"/>
                  </a:lnTo>
                  <a:lnTo>
                    <a:pt x="52" y="71"/>
                  </a:lnTo>
                  <a:lnTo>
                    <a:pt x="49" y="65"/>
                  </a:lnTo>
                  <a:lnTo>
                    <a:pt x="47" y="61"/>
                  </a:lnTo>
                  <a:lnTo>
                    <a:pt x="44" y="55"/>
                  </a:lnTo>
                  <a:lnTo>
                    <a:pt x="39" y="50"/>
                  </a:lnTo>
                  <a:lnTo>
                    <a:pt x="36" y="46"/>
                  </a:lnTo>
                  <a:lnTo>
                    <a:pt x="33" y="42"/>
                  </a:lnTo>
                  <a:lnTo>
                    <a:pt x="29" y="37"/>
                  </a:lnTo>
                  <a:lnTo>
                    <a:pt x="26" y="33"/>
                  </a:lnTo>
                  <a:lnTo>
                    <a:pt x="22" y="29"/>
                  </a:lnTo>
                  <a:lnTo>
                    <a:pt x="19" y="26"/>
                  </a:lnTo>
                  <a:lnTo>
                    <a:pt x="14" y="22"/>
                  </a:lnTo>
                  <a:lnTo>
                    <a:pt x="11" y="18"/>
                  </a:lnTo>
                  <a:lnTo>
                    <a:pt x="7" y="16"/>
                  </a:lnTo>
                  <a:lnTo>
                    <a:pt x="3" y="12"/>
                  </a:lnTo>
                  <a:lnTo>
                    <a:pt x="1" y="8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lnTo>
                    <a:pt x="9" y="1"/>
                  </a:lnTo>
                  <a:lnTo>
                    <a:pt x="13" y="5"/>
                  </a:lnTo>
                  <a:lnTo>
                    <a:pt x="18" y="8"/>
                  </a:lnTo>
                  <a:lnTo>
                    <a:pt x="21" y="12"/>
                  </a:lnTo>
                  <a:lnTo>
                    <a:pt x="25" y="16"/>
                  </a:lnTo>
                  <a:lnTo>
                    <a:pt x="29" y="20"/>
                  </a:lnTo>
                  <a:lnTo>
                    <a:pt x="33" y="24"/>
                  </a:lnTo>
                  <a:lnTo>
                    <a:pt x="37" y="29"/>
                  </a:lnTo>
                  <a:lnTo>
                    <a:pt x="40" y="33"/>
                  </a:lnTo>
                  <a:lnTo>
                    <a:pt x="44" y="38"/>
                  </a:lnTo>
                  <a:lnTo>
                    <a:pt x="47" y="42"/>
                  </a:lnTo>
                  <a:lnTo>
                    <a:pt x="50" y="47"/>
                  </a:lnTo>
                  <a:lnTo>
                    <a:pt x="53" y="53"/>
                  </a:lnTo>
                  <a:lnTo>
                    <a:pt x="55" y="58"/>
                  </a:lnTo>
                  <a:lnTo>
                    <a:pt x="59" y="63"/>
                  </a:lnTo>
                  <a:lnTo>
                    <a:pt x="61" y="69"/>
                  </a:lnTo>
                  <a:lnTo>
                    <a:pt x="63" y="71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5" y="79"/>
                  </a:lnTo>
                  <a:lnTo>
                    <a:pt x="65" y="83"/>
                  </a:lnTo>
                  <a:lnTo>
                    <a:pt x="65" y="86"/>
                  </a:lnTo>
                  <a:lnTo>
                    <a:pt x="63" y="87"/>
                  </a:lnTo>
                  <a:lnTo>
                    <a:pt x="61" y="87"/>
                  </a:lnTo>
                  <a:lnTo>
                    <a:pt x="59" y="86"/>
                  </a:lnTo>
                  <a:lnTo>
                    <a:pt x="57" y="84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49" name="Freeform 61"/>
            <p:cNvSpPr>
              <a:spLocks/>
            </p:cNvSpPr>
            <p:nvPr/>
          </p:nvSpPr>
          <p:spPr bwMode="auto">
            <a:xfrm>
              <a:off x="5347" y="2414"/>
              <a:ext cx="65" cy="54"/>
            </a:xfrm>
            <a:custGeom>
              <a:avLst/>
              <a:gdLst>
                <a:gd name="T0" fmla="*/ 0 w 65"/>
                <a:gd name="T1" fmla="*/ 50 h 54"/>
                <a:gd name="T2" fmla="*/ 0 w 65"/>
                <a:gd name="T3" fmla="*/ 44 h 54"/>
                <a:gd name="T4" fmla="*/ 2 w 65"/>
                <a:gd name="T5" fmla="*/ 40 h 54"/>
                <a:gd name="T6" fmla="*/ 3 w 65"/>
                <a:gd name="T7" fmla="*/ 36 h 54"/>
                <a:gd name="T8" fmla="*/ 6 w 65"/>
                <a:gd name="T9" fmla="*/ 32 h 54"/>
                <a:gd name="T10" fmla="*/ 8 w 65"/>
                <a:gd name="T11" fmla="*/ 28 h 54"/>
                <a:gd name="T12" fmla="*/ 11 w 65"/>
                <a:gd name="T13" fmla="*/ 25 h 54"/>
                <a:gd name="T14" fmla="*/ 15 w 65"/>
                <a:gd name="T15" fmla="*/ 23 h 54"/>
                <a:gd name="T16" fmla="*/ 19 w 65"/>
                <a:gd name="T17" fmla="*/ 20 h 54"/>
                <a:gd name="T18" fmla="*/ 22 w 65"/>
                <a:gd name="T19" fmla="*/ 17 h 54"/>
                <a:gd name="T20" fmla="*/ 26 w 65"/>
                <a:gd name="T21" fmla="*/ 15 h 54"/>
                <a:gd name="T22" fmla="*/ 31 w 65"/>
                <a:gd name="T23" fmla="*/ 12 h 54"/>
                <a:gd name="T24" fmla="*/ 35 w 65"/>
                <a:gd name="T25" fmla="*/ 11 h 54"/>
                <a:gd name="T26" fmla="*/ 39 w 65"/>
                <a:gd name="T27" fmla="*/ 8 h 54"/>
                <a:gd name="T28" fmla="*/ 43 w 65"/>
                <a:gd name="T29" fmla="*/ 7 h 54"/>
                <a:gd name="T30" fmla="*/ 47 w 65"/>
                <a:gd name="T31" fmla="*/ 4 h 54"/>
                <a:gd name="T32" fmla="*/ 50 w 65"/>
                <a:gd name="T33" fmla="*/ 3 h 54"/>
                <a:gd name="T34" fmla="*/ 52 w 65"/>
                <a:gd name="T35" fmla="*/ 2 h 54"/>
                <a:gd name="T36" fmla="*/ 56 w 65"/>
                <a:gd name="T37" fmla="*/ 0 h 54"/>
                <a:gd name="T38" fmla="*/ 57 w 65"/>
                <a:gd name="T39" fmla="*/ 0 h 54"/>
                <a:gd name="T40" fmla="*/ 59 w 65"/>
                <a:gd name="T41" fmla="*/ 0 h 54"/>
                <a:gd name="T42" fmla="*/ 62 w 65"/>
                <a:gd name="T43" fmla="*/ 0 h 54"/>
                <a:gd name="T44" fmla="*/ 64 w 65"/>
                <a:gd name="T45" fmla="*/ 2 h 54"/>
                <a:gd name="T46" fmla="*/ 65 w 65"/>
                <a:gd name="T47" fmla="*/ 4 h 54"/>
                <a:gd name="T48" fmla="*/ 64 w 65"/>
                <a:gd name="T49" fmla="*/ 9 h 54"/>
                <a:gd name="T50" fmla="*/ 61 w 65"/>
                <a:gd name="T51" fmla="*/ 11 h 54"/>
                <a:gd name="T52" fmla="*/ 58 w 65"/>
                <a:gd name="T53" fmla="*/ 12 h 54"/>
                <a:gd name="T54" fmla="*/ 56 w 65"/>
                <a:gd name="T55" fmla="*/ 15 h 54"/>
                <a:gd name="T56" fmla="*/ 52 w 65"/>
                <a:gd name="T57" fmla="*/ 16 h 54"/>
                <a:gd name="T58" fmla="*/ 49 w 65"/>
                <a:gd name="T59" fmla="*/ 17 h 54"/>
                <a:gd name="T60" fmla="*/ 47 w 65"/>
                <a:gd name="T61" fmla="*/ 20 h 54"/>
                <a:gd name="T62" fmla="*/ 44 w 65"/>
                <a:gd name="T63" fmla="*/ 21 h 54"/>
                <a:gd name="T64" fmla="*/ 41 w 65"/>
                <a:gd name="T65" fmla="*/ 23 h 54"/>
                <a:gd name="T66" fmla="*/ 37 w 65"/>
                <a:gd name="T67" fmla="*/ 24 h 54"/>
                <a:gd name="T68" fmla="*/ 34 w 65"/>
                <a:gd name="T69" fmla="*/ 24 h 54"/>
                <a:gd name="T70" fmla="*/ 32 w 65"/>
                <a:gd name="T71" fmla="*/ 27 h 54"/>
                <a:gd name="T72" fmla="*/ 29 w 65"/>
                <a:gd name="T73" fmla="*/ 28 h 54"/>
                <a:gd name="T74" fmla="*/ 26 w 65"/>
                <a:gd name="T75" fmla="*/ 29 h 54"/>
                <a:gd name="T76" fmla="*/ 24 w 65"/>
                <a:gd name="T77" fmla="*/ 31 h 54"/>
                <a:gd name="T78" fmla="*/ 21 w 65"/>
                <a:gd name="T79" fmla="*/ 33 h 54"/>
                <a:gd name="T80" fmla="*/ 19 w 65"/>
                <a:gd name="T81" fmla="*/ 36 h 54"/>
                <a:gd name="T82" fmla="*/ 17 w 65"/>
                <a:gd name="T83" fmla="*/ 37 h 54"/>
                <a:gd name="T84" fmla="*/ 15 w 65"/>
                <a:gd name="T85" fmla="*/ 41 h 54"/>
                <a:gd name="T86" fmla="*/ 11 w 65"/>
                <a:gd name="T87" fmla="*/ 45 h 54"/>
                <a:gd name="T88" fmla="*/ 9 w 65"/>
                <a:gd name="T89" fmla="*/ 49 h 54"/>
                <a:gd name="T90" fmla="*/ 6 w 65"/>
                <a:gd name="T91" fmla="*/ 52 h 54"/>
                <a:gd name="T92" fmla="*/ 4 w 65"/>
                <a:gd name="T93" fmla="*/ 54 h 54"/>
                <a:gd name="T94" fmla="*/ 2 w 65"/>
                <a:gd name="T95" fmla="*/ 53 h 54"/>
                <a:gd name="T96" fmla="*/ 0 w 65"/>
                <a:gd name="T97" fmla="*/ 50 h 54"/>
                <a:gd name="T98" fmla="*/ 0 w 65"/>
                <a:gd name="T99" fmla="*/ 50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5"/>
                <a:gd name="T151" fmla="*/ 0 h 54"/>
                <a:gd name="T152" fmla="*/ 65 w 65"/>
                <a:gd name="T153" fmla="*/ 54 h 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5" h="54">
                  <a:moveTo>
                    <a:pt x="0" y="50"/>
                  </a:moveTo>
                  <a:lnTo>
                    <a:pt x="0" y="44"/>
                  </a:lnTo>
                  <a:lnTo>
                    <a:pt x="2" y="40"/>
                  </a:lnTo>
                  <a:lnTo>
                    <a:pt x="3" y="36"/>
                  </a:lnTo>
                  <a:lnTo>
                    <a:pt x="6" y="32"/>
                  </a:lnTo>
                  <a:lnTo>
                    <a:pt x="8" y="28"/>
                  </a:lnTo>
                  <a:lnTo>
                    <a:pt x="11" y="25"/>
                  </a:lnTo>
                  <a:lnTo>
                    <a:pt x="15" y="23"/>
                  </a:lnTo>
                  <a:lnTo>
                    <a:pt x="19" y="20"/>
                  </a:lnTo>
                  <a:lnTo>
                    <a:pt x="22" y="17"/>
                  </a:lnTo>
                  <a:lnTo>
                    <a:pt x="26" y="15"/>
                  </a:lnTo>
                  <a:lnTo>
                    <a:pt x="31" y="12"/>
                  </a:lnTo>
                  <a:lnTo>
                    <a:pt x="35" y="11"/>
                  </a:lnTo>
                  <a:lnTo>
                    <a:pt x="39" y="8"/>
                  </a:lnTo>
                  <a:lnTo>
                    <a:pt x="43" y="7"/>
                  </a:lnTo>
                  <a:lnTo>
                    <a:pt x="47" y="4"/>
                  </a:lnTo>
                  <a:lnTo>
                    <a:pt x="50" y="3"/>
                  </a:lnTo>
                  <a:lnTo>
                    <a:pt x="52" y="2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4" y="9"/>
                  </a:lnTo>
                  <a:lnTo>
                    <a:pt x="61" y="11"/>
                  </a:lnTo>
                  <a:lnTo>
                    <a:pt x="58" y="12"/>
                  </a:lnTo>
                  <a:lnTo>
                    <a:pt x="56" y="15"/>
                  </a:lnTo>
                  <a:lnTo>
                    <a:pt x="52" y="16"/>
                  </a:lnTo>
                  <a:lnTo>
                    <a:pt x="49" y="17"/>
                  </a:lnTo>
                  <a:lnTo>
                    <a:pt x="47" y="20"/>
                  </a:lnTo>
                  <a:lnTo>
                    <a:pt x="44" y="21"/>
                  </a:lnTo>
                  <a:lnTo>
                    <a:pt x="41" y="23"/>
                  </a:lnTo>
                  <a:lnTo>
                    <a:pt x="37" y="24"/>
                  </a:lnTo>
                  <a:lnTo>
                    <a:pt x="34" y="24"/>
                  </a:lnTo>
                  <a:lnTo>
                    <a:pt x="32" y="27"/>
                  </a:lnTo>
                  <a:lnTo>
                    <a:pt x="29" y="28"/>
                  </a:lnTo>
                  <a:lnTo>
                    <a:pt x="26" y="29"/>
                  </a:lnTo>
                  <a:lnTo>
                    <a:pt x="24" y="31"/>
                  </a:lnTo>
                  <a:lnTo>
                    <a:pt x="21" y="33"/>
                  </a:lnTo>
                  <a:lnTo>
                    <a:pt x="19" y="36"/>
                  </a:lnTo>
                  <a:lnTo>
                    <a:pt x="17" y="37"/>
                  </a:lnTo>
                  <a:lnTo>
                    <a:pt x="15" y="41"/>
                  </a:lnTo>
                  <a:lnTo>
                    <a:pt x="11" y="45"/>
                  </a:lnTo>
                  <a:lnTo>
                    <a:pt x="9" y="49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2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50" name="Freeform 62"/>
            <p:cNvSpPr>
              <a:spLocks/>
            </p:cNvSpPr>
            <p:nvPr/>
          </p:nvSpPr>
          <p:spPr bwMode="auto">
            <a:xfrm>
              <a:off x="5359" y="2558"/>
              <a:ext cx="38" cy="26"/>
            </a:xfrm>
            <a:custGeom>
              <a:avLst/>
              <a:gdLst>
                <a:gd name="T0" fmla="*/ 8 w 38"/>
                <a:gd name="T1" fmla="*/ 26 h 26"/>
                <a:gd name="T2" fmla="*/ 5 w 38"/>
                <a:gd name="T3" fmla="*/ 26 h 26"/>
                <a:gd name="T4" fmla="*/ 3 w 38"/>
                <a:gd name="T5" fmla="*/ 25 h 26"/>
                <a:gd name="T6" fmla="*/ 0 w 38"/>
                <a:gd name="T7" fmla="*/ 24 h 26"/>
                <a:gd name="T8" fmla="*/ 0 w 38"/>
                <a:gd name="T9" fmla="*/ 22 h 26"/>
                <a:gd name="T10" fmla="*/ 1 w 38"/>
                <a:gd name="T11" fmla="*/ 20 h 26"/>
                <a:gd name="T12" fmla="*/ 3 w 38"/>
                <a:gd name="T13" fmla="*/ 17 h 26"/>
                <a:gd name="T14" fmla="*/ 5 w 38"/>
                <a:gd name="T15" fmla="*/ 14 h 26"/>
                <a:gd name="T16" fmla="*/ 8 w 38"/>
                <a:gd name="T17" fmla="*/ 13 h 26"/>
                <a:gd name="T18" fmla="*/ 10 w 38"/>
                <a:gd name="T19" fmla="*/ 11 h 26"/>
                <a:gd name="T20" fmla="*/ 13 w 38"/>
                <a:gd name="T21" fmla="*/ 8 h 26"/>
                <a:gd name="T22" fmla="*/ 17 w 38"/>
                <a:gd name="T23" fmla="*/ 7 h 26"/>
                <a:gd name="T24" fmla="*/ 20 w 38"/>
                <a:gd name="T25" fmla="*/ 4 h 26"/>
                <a:gd name="T26" fmla="*/ 24 w 38"/>
                <a:gd name="T27" fmla="*/ 3 h 26"/>
                <a:gd name="T28" fmla="*/ 29 w 38"/>
                <a:gd name="T29" fmla="*/ 1 h 26"/>
                <a:gd name="T30" fmla="*/ 32 w 38"/>
                <a:gd name="T31" fmla="*/ 0 h 26"/>
                <a:gd name="T32" fmla="*/ 36 w 38"/>
                <a:gd name="T33" fmla="*/ 0 h 26"/>
                <a:gd name="T34" fmla="*/ 38 w 38"/>
                <a:gd name="T35" fmla="*/ 11 h 26"/>
                <a:gd name="T36" fmla="*/ 34 w 38"/>
                <a:gd name="T37" fmla="*/ 12 h 26"/>
                <a:gd name="T38" fmla="*/ 31 w 38"/>
                <a:gd name="T39" fmla="*/ 13 h 26"/>
                <a:gd name="T40" fmla="*/ 26 w 38"/>
                <a:gd name="T41" fmla="*/ 16 h 26"/>
                <a:gd name="T42" fmla="*/ 22 w 38"/>
                <a:gd name="T43" fmla="*/ 18 h 26"/>
                <a:gd name="T44" fmla="*/ 19 w 38"/>
                <a:gd name="T45" fmla="*/ 20 h 26"/>
                <a:gd name="T46" fmla="*/ 14 w 38"/>
                <a:gd name="T47" fmla="*/ 22 h 26"/>
                <a:gd name="T48" fmla="*/ 11 w 38"/>
                <a:gd name="T49" fmla="*/ 24 h 26"/>
                <a:gd name="T50" fmla="*/ 8 w 38"/>
                <a:gd name="T51" fmla="*/ 26 h 26"/>
                <a:gd name="T52" fmla="*/ 8 w 38"/>
                <a:gd name="T53" fmla="*/ 26 h 2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"/>
                <a:gd name="T82" fmla="*/ 0 h 26"/>
                <a:gd name="T83" fmla="*/ 38 w 38"/>
                <a:gd name="T84" fmla="*/ 26 h 2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" h="26">
                  <a:moveTo>
                    <a:pt x="8" y="26"/>
                  </a:moveTo>
                  <a:lnTo>
                    <a:pt x="5" y="26"/>
                  </a:lnTo>
                  <a:lnTo>
                    <a:pt x="3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7" y="7"/>
                  </a:lnTo>
                  <a:lnTo>
                    <a:pt x="20" y="4"/>
                  </a:lnTo>
                  <a:lnTo>
                    <a:pt x="24" y="3"/>
                  </a:lnTo>
                  <a:lnTo>
                    <a:pt x="29" y="1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8" y="11"/>
                  </a:lnTo>
                  <a:lnTo>
                    <a:pt x="34" y="12"/>
                  </a:lnTo>
                  <a:lnTo>
                    <a:pt x="31" y="13"/>
                  </a:lnTo>
                  <a:lnTo>
                    <a:pt x="26" y="16"/>
                  </a:lnTo>
                  <a:lnTo>
                    <a:pt x="22" y="18"/>
                  </a:lnTo>
                  <a:lnTo>
                    <a:pt x="19" y="20"/>
                  </a:lnTo>
                  <a:lnTo>
                    <a:pt x="14" y="22"/>
                  </a:lnTo>
                  <a:lnTo>
                    <a:pt x="11" y="24"/>
                  </a:lnTo>
                  <a:lnTo>
                    <a:pt x="8" y="26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51" name="Freeform 63"/>
            <p:cNvSpPr>
              <a:spLocks/>
            </p:cNvSpPr>
            <p:nvPr/>
          </p:nvSpPr>
          <p:spPr bwMode="auto">
            <a:xfrm>
              <a:off x="5395" y="2189"/>
              <a:ext cx="46" cy="101"/>
            </a:xfrm>
            <a:custGeom>
              <a:avLst/>
              <a:gdLst>
                <a:gd name="T0" fmla="*/ 38 w 46"/>
                <a:gd name="T1" fmla="*/ 99 h 101"/>
                <a:gd name="T2" fmla="*/ 36 w 46"/>
                <a:gd name="T3" fmla="*/ 92 h 101"/>
                <a:gd name="T4" fmla="*/ 35 w 46"/>
                <a:gd name="T5" fmla="*/ 85 h 101"/>
                <a:gd name="T6" fmla="*/ 34 w 46"/>
                <a:gd name="T7" fmla="*/ 80 h 101"/>
                <a:gd name="T8" fmla="*/ 32 w 46"/>
                <a:gd name="T9" fmla="*/ 74 h 101"/>
                <a:gd name="T10" fmla="*/ 29 w 46"/>
                <a:gd name="T11" fmla="*/ 67 h 101"/>
                <a:gd name="T12" fmla="*/ 27 w 46"/>
                <a:gd name="T13" fmla="*/ 63 h 101"/>
                <a:gd name="T14" fmla="*/ 25 w 46"/>
                <a:gd name="T15" fmla="*/ 56 h 101"/>
                <a:gd name="T16" fmla="*/ 23 w 46"/>
                <a:gd name="T17" fmla="*/ 51 h 101"/>
                <a:gd name="T18" fmla="*/ 20 w 46"/>
                <a:gd name="T19" fmla="*/ 46 h 101"/>
                <a:gd name="T20" fmla="*/ 17 w 46"/>
                <a:gd name="T21" fmla="*/ 41 h 101"/>
                <a:gd name="T22" fmla="*/ 15 w 46"/>
                <a:gd name="T23" fmla="*/ 35 h 101"/>
                <a:gd name="T24" fmla="*/ 12 w 46"/>
                <a:gd name="T25" fmla="*/ 30 h 101"/>
                <a:gd name="T26" fmla="*/ 10 w 46"/>
                <a:gd name="T27" fmla="*/ 25 h 101"/>
                <a:gd name="T28" fmla="*/ 7 w 46"/>
                <a:gd name="T29" fmla="*/ 19 h 101"/>
                <a:gd name="T30" fmla="*/ 4 w 46"/>
                <a:gd name="T31" fmla="*/ 14 h 101"/>
                <a:gd name="T32" fmla="*/ 2 w 46"/>
                <a:gd name="T33" fmla="*/ 9 h 101"/>
                <a:gd name="T34" fmla="*/ 0 w 46"/>
                <a:gd name="T35" fmla="*/ 5 h 101"/>
                <a:gd name="T36" fmla="*/ 0 w 46"/>
                <a:gd name="T37" fmla="*/ 1 h 101"/>
                <a:gd name="T38" fmla="*/ 1 w 46"/>
                <a:gd name="T39" fmla="*/ 0 h 101"/>
                <a:gd name="T40" fmla="*/ 3 w 46"/>
                <a:gd name="T41" fmla="*/ 0 h 101"/>
                <a:gd name="T42" fmla="*/ 4 w 46"/>
                <a:gd name="T43" fmla="*/ 1 h 101"/>
                <a:gd name="T44" fmla="*/ 8 w 46"/>
                <a:gd name="T45" fmla="*/ 4 h 101"/>
                <a:gd name="T46" fmla="*/ 10 w 46"/>
                <a:gd name="T47" fmla="*/ 8 h 101"/>
                <a:gd name="T48" fmla="*/ 14 w 46"/>
                <a:gd name="T49" fmla="*/ 13 h 101"/>
                <a:gd name="T50" fmla="*/ 16 w 46"/>
                <a:gd name="T51" fmla="*/ 18 h 101"/>
                <a:gd name="T52" fmla="*/ 20 w 46"/>
                <a:gd name="T53" fmla="*/ 23 h 101"/>
                <a:gd name="T54" fmla="*/ 23 w 46"/>
                <a:gd name="T55" fmla="*/ 29 h 101"/>
                <a:gd name="T56" fmla="*/ 26 w 46"/>
                <a:gd name="T57" fmla="*/ 34 h 101"/>
                <a:gd name="T58" fmla="*/ 29 w 46"/>
                <a:gd name="T59" fmla="*/ 39 h 101"/>
                <a:gd name="T60" fmla="*/ 32 w 46"/>
                <a:gd name="T61" fmla="*/ 46 h 101"/>
                <a:gd name="T62" fmla="*/ 35 w 46"/>
                <a:gd name="T63" fmla="*/ 51 h 101"/>
                <a:gd name="T64" fmla="*/ 37 w 46"/>
                <a:gd name="T65" fmla="*/ 56 h 101"/>
                <a:gd name="T66" fmla="*/ 39 w 46"/>
                <a:gd name="T67" fmla="*/ 62 h 101"/>
                <a:gd name="T68" fmla="*/ 41 w 46"/>
                <a:gd name="T69" fmla="*/ 68 h 101"/>
                <a:gd name="T70" fmla="*/ 42 w 46"/>
                <a:gd name="T71" fmla="*/ 74 h 101"/>
                <a:gd name="T72" fmla="*/ 43 w 46"/>
                <a:gd name="T73" fmla="*/ 80 h 101"/>
                <a:gd name="T74" fmla="*/ 45 w 46"/>
                <a:gd name="T75" fmla="*/ 87 h 101"/>
                <a:gd name="T76" fmla="*/ 46 w 46"/>
                <a:gd name="T77" fmla="*/ 93 h 101"/>
                <a:gd name="T78" fmla="*/ 46 w 46"/>
                <a:gd name="T79" fmla="*/ 97 h 101"/>
                <a:gd name="T80" fmla="*/ 45 w 46"/>
                <a:gd name="T81" fmla="*/ 100 h 101"/>
                <a:gd name="T82" fmla="*/ 43 w 46"/>
                <a:gd name="T83" fmla="*/ 100 h 101"/>
                <a:gd name="T84" fmla="*/ 42 w 46"/>
                <a:gd name="T85" fmla="*/ 101 h 101"/>
                <a:gd name="T86" fmla="*/ 39 w 46"/>
                <a:gd name="T87" fmla="*/ 101 h 101"/>
                <a:gd name="T88" fmla="*/ 38 w 46"/>
                <a:gd name="T89" fmla="*/ 99 h 101"/>
                <a:gd name="T90" fmla="*/ 38 w 46"/>
                <a:gd name="T91" fmla="*/ 99 h 10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6"/>
                <a:gd name="T139" fmla="*/ 0 h 101"/>
                <a:gd name="T140" fmla="*/ 46 w 46"/>
                <a:gd name="T141" fmla="*/ 101 h 10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6" h="101">
                  <a:moveTo>
                    <a:pt x="38" y="99"/>
                  </a:moveTo>
                  <a:lnTo>
                    <a:pt x="36" y="92"/>
                  </a:lnTo>
                  <a:lnTo>
                    <a:pt x="35" y="85"/>
                  </a:lnTo>
                  <a:lnTo>
                    <a:pt x="34" y="80"/>
                  </a:lnTo>
                  <a:lnTo>
                    <a:pt x="32" y="74"/>
                  </a:lnTo>
                  <a:lnTo>
                    <a:pt x="29" y="67"/>
                  </a:lnTo>
                  <a:lnTo>
                    <a:pt x="27" y="63"/>
                  </a:lnTo>
                  <a:lnTo>
                    <a:pt x="25" y="56"/>
                  </a:lnTo>
                  <a:lnTo>
                    <a:pt x="23" y="51"/>
                  </a:lnTo>
                  <a:lnTo>
                    <a:pt x="20" y="46"/>
                  </a:lnTo>
                  <a:lnTo>
                    <a:pt x="17" y="41"/>
                  </a:lnTo>
                  <a:lnTo>
                    <a:pt x="15" y="35"/>
                  </a:lnTo>
                  <a:lnTo>
                    <a:pt x="12" y="30"/>
                  </a:lnTo>
                  <a:lnTo>
                    <a:pt x="10" y="25"/>
                  </a:lnTo>
                  <a:lnTo>
                    <a:pt x="7" y="19"/>
                  </a:lnTo>
                  <a:lnTo>
                    <a:pt x="4" y="14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8" y="4"/>
                  </a:lnTo>
                  <a:lnTo>
                    <a:pt x="10" y="8"/>
                  </a:lnTo>
                  <a:lnTo>
                    <a:pt x="14" y="13"/>
                  </a:lnTo>
                  <a:lnTo>
                    <a:pt x="16" y="18"/>
                  </a:lnTo>
                  <a:lnTo>
                    <a:pt x="20" y="23"/>
                  </a:lnTo>
                  <a:lnTo>
                    <a:pt x="23" y="29"/>
                  </a:lnTo>
                  <a:lnTo>
                    <a:pt x="26" y="34"/>
                  </a:lnTo>
                  <a:lnTo>
                    <a:pt x="29" y="39"/>
                  </a:lnTo>
                  <a:lnTo>
                    <a:pt x="32" y="46"/>
                  </a:lnTo>
                  <a:lnTo>
                    <a:pt x="35" y="51"/>
                  </a:lnTo>
                  <a:lnTo>
                    <a:pt x="37" y="56"/>
                  </a:lnTo>
                  <a:lnTo>
                    <a:pt x="39" y="62"/>
                  </a:lnTo>
                  <a:lnTo>
                    <a:pt x="41" y="68"/>
                  </a:lnTo>
                  <a:lnTo>
                    <a:pt x="42" y="74"/>
                  </a:lnTo>
                  <a:lnTo>
                    <a:pt x="43" y="80"/>
                  </a:lnTo>
                  <a:lnTo>
                    <a:pt x="45" y="87"/>
                  </a:lnTo>
                  <a:lnTo>
                    <a:pt x="46" y="93"/>
                  </a:lnTo>
                  <a:lnTo>
                    <a:pt x="46" y="97"/>
                  </a:lnTo>
                  <a:lnTo>
                    <a:pt x="45" y="100"/>
                  </a:lnTo>
                  <a:lnTo>
                    <a:pt x="43" y="100"/>
                  </a:lnTo>
                  <a:lnTo>
                    <a:pt x="42" y="101"/>
                  </a:lnTo>
                  <a:lnTo>
                    <a:pt x="39" y="101"/>
                  </a:lnTo>
                  <a:lnTo>
                    <a:pt x="38" y="99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52" name="Freeform 64"/>
            <p:cNvSpPr>
              <a:spLocks/>
            </p:cNvSpPr>
            <p:nvPr/>
          </p:nvSpPr>
          <p:spPr bwMode="auto">
            <a:xfrm>
              <a:off x="5346" y="2306"/>
              <a:ext cx="89" cy="55"/>
            </a:xfrm>
            <a:custGeom>
              <a:avLst/>
              <a:gdLst>
                <a:gd name="T0" fmla="*/ 4 w 89"/>
                <a:gd name="T1" fmla="*/ 55 h 55"/>
                <a:gd name="T2" fmla="*/ 1 w 89"/>
                <a:gd name="T3" fmla="*/ 53 h 55"/>
                <a:gd name="T4" fmla="*/ 0 w 89"/>
                <a:gd name="T5" fmla="*/ 51 h 55"/>
                <a:gd name="T6" fmla="*/ 0 w 89"/>
                <a:gd name="T7" fmla="*/ 49 h 55"/>
                <a:gd name="T8" fmla="*/ 1 w 89"/>
                <a:gd name="T9" fmla="*/ 48 h 55"/>
                <a:gd name="T10" fmla="*/ 3 w 89"/>
                <a:gd name="T11" fmla="*/ 46 h 55"/>
                <a:gd name="T12" fmla="*/ 5 w 89"/>
                <a:gd name="T13" fmla="*/ 44 h 55"/>
                <a:gd name="T14" fmla="*/ 7 w 89"/>
                <a:gd name="T15" fmla="*/ 42 h 55"/>
                <a:gd name="T16" fmla="*/ 9 w 89"/>
                <a:gd name="T17" fmla="*/ 42 h 55"/>
                <a:gd name="T18" fmla="*/ 11 w 89"/>
                <a:gd name="T19" fmla="*/ 40 h 55"/>
                <a:gd name="T20" fmla="*/ 16 w 89"/>
                <a:gd name="T21" fmla="*/ 38 h 55"/>
                <a:gd name="T22" fmla="*/ 19 w 89"/>
                <a:gd name="T23" fmla="*/ 37 h 55"/>
                <a:gd name="T24" fmla="*/ 23 w 89"/>
                <a:gd name="T25" fmla="*/ 36 h 55"/>
                <a:gd name="T26" fmla="*/ 27 w 89"/>
                <a:gd name="T27" fmla="*/ 34 h 55"/>
                <a:gd name="T28" fmla="*/ 31 w 89"/>
                <a:gd name="T29" fmla="*/ 33 h 55"/>
                <a:gd name="T30" fmla="*/ 35 w 89"/>
                <a:gd name="T31" fmla="*/ 32 h 55"/>
                <a:gd name="T32" fmla="*/ 39 w 89"/>
                <a:gd name="T33" fmla="*/ 30 h 55"/>
                <a:gd name="T34" fmla="*/ 44 w 89"/>
                <a:gd name="T35" fmla="*/ 29 h 55"/>
                <a:gd name="T36" fmla="*/ 48 w 89"/>
                <a:gd name="T37" fmla="*/ 28 h 55"/>
                <a:gd name="T38" fmla="*/ 51 w 89"/>
                <a:gd name="T39" fmla="*/ 26 h 55"/>
                <a:gd name="T40" fmla="*/ 56 w 89"/>
                <a:gd name="T41" fmla="*/ 25 h 55"/>
                <a:gd name="T42" fmla="*/ 59 w 89"/>
                <a:gd name="T43" fmla="*/ 22 h 55"/>
                <a:gd name="T44" fmla="*/ 63 w 89"/>
                <a:gd name="T45" fmla="*/ 20 h 55"/>
                <a:gd name="T46" fmla="*/ 66 w 89"/>
                <a:gd name="T47" fmla="*/ 17 h 55"/>
                <a:gd name="T48" fmla="*/ 70 w 89"/>
                <a:gd name="T49" fmla="*/ 15 h 55"/>
                <a:gd name="T50" fmla="*/ 71 w 89"/>
                <a:gd name="T51" fmla="*/ 12 h 55"/>
                <a:gd name="T52" fmla="*/ 73 w 89"/>
                <a:gd name="T53" fmla="*/ 9 h 55"/>
                <a:gd name="T54" fmla="*/ 75 w 89"/>
                <a:gd name="T55" fmla="*/ 7 h 55"/>
                <a:gd name="T56" fmla="*/ 79 w 89"/>
                <a:gd name="T57" fmla="*/ 4 h 55"/>
                <a:gd name="T58" fmla="*/ 82 w 89"/>
                <a:gd name="T59" fmla="*/ 1 h 55"/>
                <a:gd name="T60" fmla="*/ 85 w 89"/>
                <a:gd name="T61" fmla="*/ 0 h 55"/>
                <a:gd name="T62" fmla="*/ 86 w 89"/>
                <a:gd name="T63" fmla="*/ 0 h 55"/>
                <a:gd name="T64" fmla="*/ 87 w 89"/>
                <a:gd name="T65" fmla="*/ 3 h 55"/>
                <a:gd name="T66" fmla="*/ 88 w 89"/>
                <a:gd name="T67" fmla="*/ 4 h 55"/>
                <a:gd name="T68" fmla="*/ 89 w 89"/>
                <a:gd name="T69" fmla="*/ 8 h 55"/>
                <a:gd name="T70" fmla="*/ 86 w 89"/>
                <a:gd name="T71" fmla="*/ 13 h 55"/>
                <a:gd name="T72" fmla="*/ 83 w 89"/>
                <a:gd name="T73" fmla="*/ 18 h 55"/>
                <a:gd name="T74" fmla="*/ 79 w 89"/>
                <a:gd name="T75" fmla="*/ 22 h 55"/>
                <a:gd name="T76" fmla="*/ 75 w 89"/>
                <a:gd name="T77" fmla="*/ 26 h 55"/>
                <a:gd name="T78" fmla="*/ 71 w 89"/>
                <a:gd name="T79" fmla="*/ 29 h 55"/>
                <a:gd name="T80" fmla="*/ 66 w 89"/>
                <a:gd name="T81" fmla="*/ 33 h 55"/>
                <a:gd name="T82" fmla="*/ 61 w 89"/>
                <a:gd name="T83" fmla="*/ 36 h 55"/>
                <a:gd name="T84" fmla="*/ 57 w 89"/>
                <a:gd name="T85" fmla="*/ 38 h 55"/>
                <a:gd name="T86" fmla="*/ 51 w 89"/>
                <a:gd name="T87" fmla="*/ 40 h 55"/>
                <a:gd name="T88" fmla="*/ 46 w 89"/>
                <a:gd name="T89" fmla="*/ 42 h 55"/>
                <a:gd name="T90" fmla="*/ 40 w 89"/>
                <a:gd name="T91" fmla="*/ 44 h 55"/>
                <a:gd name="T92" fmla="*/ 35 w 89"/>
                <a:gd name="T93" fmla="*/ 46 h 55"/>
                <a:gd name="T94" fmla="*/ 30 w 89"/>
                <a:gd name="T95" fmla="*/ 48 h 55"/>
                <a:gd name="T96" fmla="*/ 25 w 89"/>
                <a:gd name="T97" fmla="*/ 49 h 55"/>
                <a:gd name="T98" fmla="*/ 20 w 89"/>
                <a:gd name="T99" fmla="*/ 50 h 55"/>
                <a:gd name="T100" fmla="*/ 16 w 89"/>
                <a:gd name="T101" fmla="*/ 53 h 55"/>
                <a:gd name="T102" fmla="*/ 12 w 89"/>
                <a:gd name="T103" fmla="*/ 53 h 55"/>
                <a:gd name="T104" fmla="*/ 10 w 89"/>
                <a:gd name="T105" fmla="*/ 54 h 55"/>
                <a:gd name="T106" fmla="*/ 7 w 89"/>
                <a:gd name="T107" fmla="*/ 54 h 55"/>
                <a:gd name="T108" fmla="*/ 4 w 89"/>
                <a:gd name="T109" fmla="*/ 55 h 55"/>
                <a:gd name="T110" fmla="*/ 4 w 89"/>
                <a:gd name="T111" fmla="*/ 55 h 5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"/>
                <a:gd name="T169" fmla="*/ 0 h 55"/>
                <a:gd name="T170" fmla="*/ 89 w 89"/>
                <a:gd name="T171" fmla="*/ 55 h 5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" h="55">
                  <a:moveTo>
                    <a:pt x="4" y="55"/>
                  </a:moveTo>
                  <a:lnTo>
                    <a:pt x="1" y="53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1" y="48"/>
                  </a:lnTo>
                  <a:lnTo>
                    <a:pt x="3" y="46"/>
                  </a:lnTo>
                  <a:lnTo>
                    <a:pt x="5" y="44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6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7" y="34"/>
                  </a:lnTo>
                  <a:lnTo>
                    <a:pt x="31" y="33"/>
                  </a:lnTo>
                  <a:lnTo>
                    <a:pt x="35" y="32"/>
                  </a:lnTo>
                  <a:lnTo>
                    <a:pt x="39" y="30"/>
                  </a:lnTo>
                  <a:lnTo>
                    <a:pt x="44" y="29"/>
                  </a:lnTo>
                  <a:lnTo>
                    <a:pt x="48" y="28"/>
                  </a:lnTo>
                  <a:lnTo>
                    <a:pt x="51" y="26"/>
                  </a:lnTo>
                  <a:lnTo>
                    <a:pt x="56" y="25"/>
                  </a:lnTo>
                  <a:lnTo>
                    <a:pt x="59" y="22"/>
                  </a:lnTo>
                  <a:lnTo>
                    <a:pt x="63" y="20"/>
                  </a:lnTo>
                  <a:lnTo>
                    <a:pt x="66" y="17"/>
                  </a:lnTo>
                  <a:lnTo>
                    <a:pt x="70" y="15"/>
                  </a:lnTo>
                  <a:lnTo>
                    <a:pt x="71" y="12"/>
                  </a:lnTo>
                  <a:lnTo>
                    <a:pt x="73" y="9"/>
                  </a:lnTo>
                  <a:lnTo>
                    <a:pt x="75" y="7"/>
                  </a:lnTo>
                  <a:lnTo>
                    <a:pt x="79" y="4"/>
                  </a:lnTo>
                  <a:lnTo>
                    <a:pt x="82" y="1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3"/>
                  </a:lnTo>
                  <a:lnTo>
                    <a:pt x="88" y="4"/>
                  </a:lnTo>
                  <a:lnTo>
                    <a:pt x="89" y="8"/>
                  </a:lnTo>
                  <a:lnTo>
                    <a:pt x="86" y="13"/>
                  </a:lnTo>
                  <a:lnTo>
                    <a:pt x="83" y="18"/>
                  </a:lnTo>
                  <a:lnTo>
                    <a:pt x="79" y="22"/>
                  </a:lnTo>
                  <a:lnTo>
                    <a:pt x="75" y="26"/>
                  </a:lnTo>
                  <a:lnTo>
                    <a:pt x="71" y="29"/>
                  </a:lnTo>
                  <a:lnTo>
                    <a:pt x="66" y="33"/>
                  </a:lnTo>
                  <a:lnTo>
                    <a:pt x="61" y="36"/>
                  </a:lnTo>
                  <a:lnTo>
                    <a:pt x="57" y="38"/>
                  </a:lnTo>
                  <a:lnTo>
                    <a:pt x="51" y="40"/>
                  </a:lnTo>
                  <a:lnTo>
                    <a:pt x="46" y="42"/>
                  </a:lnTo>
                  <a:lnTo>
                    <a:pt x="40" y="44"/>
                  </a:lnTo>
                  <a:lnTo>
                    <a:pt x="35" y="46"/>
                  </a:lnTo>
                  <a:lnTo>
                    <a:pt x="30" y="48"/>
                  </a:lnTo>
                  <a:lnTo>
                    <a:pt x="25" y="49"/>
                  </a:lnTo>
                  <a:lnTo>
                    <a:pt x="20" y="50"/>
                  </a:lnTo>
                  <a:lnTo>
                    <a:pt x="16" y="53"/>
                  </a:lnTo>
                  <a:lnTo>
                    <a:pt x="12" y="53"/>
                  </a:lnTo>
                  <a:lnTo>
                    <a:pt x="10" y="54"/>
                  </a:lnTo>
                  <a:lnTo>
                    <a:pt x="7" y="54"/>
                  </a:lnTo>
                  <a:lnTo>
                    <a:pt x="4" y="55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53" name="Freeform 65"/>
            <p:cNvSpPr>
              <a:spLocks/>
            </p:cNvSpPr>
            <p:nvPr/>
          </p:nvSpPr>
          <p:spPr bwMode="auto">
            <a:xfrm>
              <a:off x="5363" y="2256"/>
              <a:ext cx="44" cy="145"/>
            </a:xfrm>
            <a:custGeom>
              <a:avLst/>
              <a:gdLst>
                <a:gd name="T0" fmla="*/ 32 w 44"/>
                <a:gd name="T1" fmla="*/ 138 h 145"/>
                <a:gd name="T2" fmla="*/ 31 w 44"/>
                <a:gd name="T3" fmla="*/ 129 h 145"/>
                <a:gd name="T4" fmla="*/ 31 w 44"/>
                <a:gd name="T5" fmla="*/ 121 h 145"/>
                <a:gd name="T6" fmla="*/ 30 w 44"/>
                <a:gd name="T7" fmla="*/ 112 h 145"/>
                <a:gd name="T8" fmla="*/ 30 w 44"/>
                <a:gd name="T9" fmla="*/ 104 h 145"/>
                <a:gd name="T10" fmla="*/ 29 w 44"/>
                <a:gd name="T11" fmla="*/ 96 h 145"/>
                <a:gd name="T12" fmla="*/ 28 w 44"/>
                <a:gd name="T13" fmla="*/ 87 h 145"/>
                <a:gd name="T14" fmla="*/ 26 w 44"/>
                <a:gd name="T15" fmla="*/ 79 h 145"/>
                <a:gd name="T16" fmla="*/ 25 w 44"/>
                <a:gd name="T17" fmla="*/ 71 h 145"/>
                <a:gd name="T18" fmla="*/ 21 w 44"/>
                <a:gd name="T19" fmla="*/ 63 h 145"/>
                <a:gd name="T20" fmla="*/ 19 w 44"/>
                <a:gd name="T21" fmla="*/ 54 h 145"/>
                <a:gd name="T22" fmla="*/ 16 w 44"/>
                <a:gd name="T23" fmla="*/ 47 h 145"/>
                <a:gd name="T24" fmla="*/ 14 w 44"/>
                <a:gd name="T25" fmla="*/ 39 h 145"/>
                <a:gd name="T26" fmla="*/ 10 w 44"/>
                <a:gd name="T27" fmla="*/ 32 h 145"/>
                <a:gd name="T28" fmla="*/ 7 w 44"/>
                <a:gd name="T29" fmla="*/ 24 h 145"/>
                <a:gd name="T30" fmla="*/ 4 w 44"/>
                <a:gd name="T31" fmla="*/ 16 h 145"/>
                <a:gd name="T32" fmla="*/ 1 w 44"/>
                <a:gd name="T33" fmla="*/ 8 h 145"/>
                <a:gd name="T34" fmla="*/ 0 w 44"/>
                <a:gd name="T35" fmla="*/ 4 h 145"/>
                <a:gd name="T36" fmla="*/ 0 w 44"/>
                <a:gd name="T37" fmla="*/ 3 h 145"/>
                <a:gd name="T38" fmla="*/ 1 w 44"/>
                <a:gd name="T39" fmla="*/ 0 h 145"/>
                <a:gd name="T40" fmla="*/ 2 w 44"/>
                <a:gd name="T41" fmla="*/ 0 h 145"/>
                <a:gd name="T42" fmla="*/ 4 w 44"/>
                <a:gd name="T43" fmla="*/ 0 h 145"/>
                <a:gd name="T44" fmla="*/ 7 w 44"/>
                <a:gd name="T45" fmla="*/ 3 h 145"/>
                <a:gd name="T46" fmla="*/ 8 w 44"/>
                <a:gd name="T47" fmla="*/ 4 h 145"/>
                <a:gd name="T48" fmla="*/ 10 w 44"/>
                <a:gd name="T49" fmla="*/ 8 h 145"/>
                <a:gd name="T50" fmla="*/ 13 w 44"/>
                <a:gd name="T51" fmla="*/ 12 h 145"/>
                <a:gd name="T52" fmla="*/ 15 w 44"/>
                <a:gd name="T53" fmla="*/ 17 h 145"/>
                <a:gd name="T54" fmla="*/ 17 w 44"/>
                <a:gd name="T55" fmla="*/ 21 h 145"/>
                <a:gd name="T56" fmla="*/ 19 w 44"/>
                <a:gd name="T57" fmla="*/ 25 h 145"/>
                <a:gd name="T58" fmla="*/ 21 w 44"/>
                <a:gd name="T59" fmla="*/ 29 h 145"/>
                <a:gd name="T60" fmla="*/ 22 w 44"/>
                <a:gd name="T61" fmla="*/ 32 h 145"/>
                <a:gd name="T62" fmla="*/ 25 w 44"/>
                <a:gd name="T63" fmla="*/ 38 h 145"/>
                <a:gd name="T64" fmla="*/ 27 w 44"/>
                <a:gd name="T65" fmla="*/ 45 h 145"/>
                <a:gd name="T66" fmla="*/ 29 w 44"/>
                <a:gd name="T67" fmla="*/ 50 h 145"/>
                <a:gd name="T68" fmla="*/ 32 w 44"/>
                <a:gd name="T69" fmla="*/ 58 h 145"/>
                <a:gd name="T70" fmla="*/ 34 w 44"/>
                <a:gd name="T71" fmla="*/ 63 h 145"/>
                <a:gd name="T72" fmla="*/ 36 w 44"/>
                <a:gd name="T73" fmla="*/ 71 h 145"/>
                <a:gd name="T74" fmla="*/ 38 w 44"/>
                <a:gd name="T75" fmla="*/ 78 h 145"/>
                <a:gd name="T76" fmla="*/ 40 w 44"/>
                <a:gd name="T77" fmla="*/ 84 h 145"/>
                <a:gd name="T78" fmla="*/ 42 w 44"/>
                <a:gd name="T79" fmla="*/ 91 h 145"/>
                <a:gd name="T80" fmla="*/ 43 w 44"/>
                <a:gd name="T81" fmla="*/ 99 h 145"/>
                <a:gd name="T82" fmla="*/ 44 w 44"/>
                <a:gd name="T83" fmla="*/ 105 h 145"/>
                <a:gd name="T84" fmla="*/ 44 w 44"/>
                <a:gd name="T85" fmla="*/ 113 h 145"/>
                <a:gd name="T86" fmla="*/ 44 w 44"/>
                <a:gd name="T87" fmla="*/ 120 h 145"/>
                <a:gd name="T88" fmla="*/ 43 w 44"/>
                <a:gd name="T89" fmla="*/ 127 h 145"/>
                <a:gd name="T90" fmla="*/ 42 w 44"/>
                <a:gd name="T91" fmla="*/ 134 h 145"/>
                <a:gd name="T92" fmla="*/ 40 w 44"/>
                <a:gd name="T93" fmla="*/ 141 h 145"/>
                <a:gd name="T94" fmla="*/ 36 w 44"/>
                <a:gd name="T95" fmla="*/ 145 h 145"/>
                <a:gd name="T96" fmla="*/ 34 w 44"/>
                <a:gd name="T97" fmla="*/ 145 h 145"/>
                <a:gd name="T98" fmla="*/ 32 w 44"/>
                <a:gd name="T99" fmla="*/ 144 h 145"/>
                <a:gd name="T100" fmla="*/ 32 w 44"/>
                <a:gd name="T101" fmla="*/ 138 h 145"/>
                <a:gd name="T102" fmla="*/ 32 w 44"/>
                <a:gd name="T103" fmla="*/ 138 h 1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4"/>
                <a:gd name="T157" fmla="*/ 0 h 145"/>
                <a:gd name="T158" fmla="*/ 44 w 44"/>
                <a:gd name="T159" fmla="*/ 145 h 1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4" h="145">
                  <a:moveTo>
                    <a:pt x="32" y="138"/>
                  </a:moveTo>
                  <a:lnTo>
                    <a:pt x="31" y="129"/>
                  </a:lnTo>
                  <a:lnTo>
                    <a:pt x="31" y="121"/>
                  </a:lnTo>
                  <a:lnTo>
                    <a:pt x="30" y="112"/>
                  </a:lnTo>
                  <a:lnTo>
                    <a:pt x="30" y="104"/>
                  </a:lnTo>
                  <a:lnTo>
                    <a:pt x="29" y="96"/>
                  </a:lnTo>
                  <a:lnTo>
                    <a:pt x="28" y="87"/>
                  </a:lnTo>
                  <a:lnTo>
                    <a:pt x="26" y="79"/>
                  </a:lnTo>
                  <a:lnTo>
                    <a:pt x="25" y="71"/>
                  </a:lnTo>
                  <a:lnTo>
                    <a:pt x="21" y="63"/>
                  </a:lnTo>
                  <a:lnTo>
                    <a:pt x="19" y="54"/>
                  </a:lnTo>
                  <a:lnTo>
                    <a:pt x="16" y="47"/>
                  </a:lnTo>
                  <a:lnTo>
                    <a:pt x="14" y="39"/>
                  </a:lnTo>
                  <a:lnTo>
                    <a:pt x="10" y="32"/>
                  </a:lnTo>
                  <a:lnTo>
                    <a:pt x="7" y="24"/>
                  </a:lnTo>
                  <a:lnTo>
                    <a:pt x="4" y="16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3"/>
                  </a:lnTo>
                  <a:lnTo>
                    <a:pt x="8" y="4"/>
                  </a:lnTo>
                  <a:lnTo>
                    <a:pt x="10" y="8"/>
                  </a:lnTo>
                  <a:lnTo>
                    <a:pt x="13" y="12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9" y="25"/>
                  </a:lnTo>
                  <a:lnTo>
                    <a:pt x="21" y="29"/>
                  </a:lnTo>
                  <a:lnTo>
                    <a:pt x="22" y="32"/>
                  </a:lnTo>
                  <a:lnTo>
                    <a:pt x="25" y="38"/>
                  </a:lnTo>
                  <a:lnTo>
                    <a:pt x="27" y="45"/>
                  </a:lnTo>
                  <a:lnTo>
                    <a:pt x="29" y="50"/>
                  </a:lnTo>
                  <a:lnTo>
                    <a:pt x="32" y="58"/>
                  </a:lnTo>
                  <a:lnTo>
                    <a:pt x="34" y="63"/>
                  </a:lnTo>
                  <a:lnTo>
                    <a:pt x="36" y="71"/>
                  </a:lnTo>
                  <a:lnTo>
                    <a:pt x="38" y="78"/>
                  </a:lnTo>
                  <a:lnTo>
                    <a:pt x="40" y="84"/>
                  </a:lnTo>
                  <a:lnTo>
                    <a:pt x="42" y="91"/>
                  </a:lnTo>
                  <a:lnTo>
                    <a:pt x="43" y="99"/>
                  </a:lnTo>
                  <a:lnTo>
                    <a:pt x="44" y="105"/>
                  </a:lnTo>
                  <a:lnTo>
                    <a:pt x="44" y="113"/>
                  </a:lnTo>
                  <a:lnTo>
                    <a:pt x="44" y="120"/>
                  </a:lnTo>
                  <a:lnTo>
                    <a:pt x="43" y="127"/>
                  </a:lnTo>
                  <a:lnTo>
                    <a:pt x="42" y="134"/>
                  </a:lnTo>
                  <a:lnTo>
                    <a:pt x="40" y="141"/>
                  </a:lnTo>
                  <a:lnTo>
                    <a:pt x="36" y="145"/>
                  </a:lnTo>
                  <a:lnTo>
                    <a:pt x="34" y="145"/>
                  </a:lnTo>
                  <a:lnTo>
                    <a:pt x="32" y="144"/>
                  </a:lnTo>
                  <a:lnTo>
                    <a:pt x="32" y="138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54" name="Freeform 66"/>
            <p:cNvSpPr>
              <a:spLocks/>
            </p:cNvSpPr>
            <p:nvPr/>
          </p:nvSpPr>
          <p:spPr bwMode="auto">
            <a:xfrm>
              <a:off x="5355" y="2471"/>
              <a:ext cx="50" cy="80"/>
            </a:xfrm>
            <a:custGeom>
              <a:avLst/>
              <a:gdLst>
                <a:gd name="T0" fmla="*/ 42 w 50"/>
                <a:gd name="T1" fmla="*/ 78 h 80"/>
                <a:gd name="T2" fmla="*/ 40 w 50"/>
                <a:gd name="T3" fmla="*/ 72 h 80"/>
                <a:gd name="T4" fmla="*/ 40 w 50"/>
                <a:gd name="T5" fmla="*/ 68 h 80"/>
                <a:gd name="T6" fmla="*/ 38 w 50"/>
                <a:gd name="T7" fmla="*/ 63 h 80"/>
                <a:gd name="T8" fmla="*/ 37 w 50"/>
                <a:gd name="T9" fmla="*/ 59 h 80"/>
                <a:gd name="T10" fmla="*/ 35 w 50"/>
                <a:gd name="T11" fmla="*/ 54 h 80"/>
                <a:gd name="T12" fmla="*/ 33 w 50"/>
                <a:gd name="T13" fmla="*/ 50 h 80"/>
                <a:gd name="T14" fmla="*/ 30 w 50"/>
                <a:gd name="T15" fmla="*/ 46 h 80"/>
                <a:gd name="T16" fmla="*/ 28 w 50"/>
                <a:gd name="T17" fmla="*/ 42 h 80"/>
                <a:gd name="T18" fmla="*/ 25 w 50"/>
                <a:gd name="T19" fmla="*/ 37 h 80"/>
                <a:gd name="T20" fmla="*/ 22 w 50"/>
                <a:gd name="T21" fmla="*/ 34 h 80"/>
                <a:gd name="T22" fmla="*/ 20 w 50"/>
                <a:gd name="T23" fmla="*/ 29 h 80"/>
                <a:gd name="T24" fmla="*/ 16 w 50"/>
                <a:gd name="T25" fmla="*/ 26 h 80"/>
                <a:gd name="T26" fmla="*/ 14 w 50"/>
                <a:gd name="T27" fmla="*/ 22 h 80"/>
                <a:gd name="T28" fmla="*/ 12 w 50"/>
                <a:gd name="T29" fmla="*/ 20 h 80"/>
                <a:gd name="T30" fmla="*/ 9 w 50"/>
                <a:gd name="T31" fmla="*/ 16 h 80"/>
                <a:gd name="T32" fmla="*/ 7 w 50"/>
                <a:gd name="T33" fmla="*/ 14 h 80"/>
                <a:gd name="T34" fmla="*/ 4 w 50"/>
                <a:gd name="T35" fmla="*/ 12 h 80"/>
                <a:gd name="T36" fmla="*/ 3 w 50"/>
                <a:gd name="T37" fmla="*/ 9 h 80"/>
                <a:gd name="T38" fmla="*/ 1 w 50"/>
                <a:gd name="T39" fmla="*/ 6 h 80"/>
                <a:gd name="T40" fmla="*/ 0 w 50"/>
                <a:gd name="T41" fmla="*/ 4 h 80"/>
                <a:gd name="T42" fmla="*/ 0 w 50"/>
                <a:gd name="T43" fmla="*/ 1 h 80"/>
                <a:gd name="T44" fmla="*/ 1 w 50"/>
                <a:gd name="T45" fmla="*/ 0 h 80"/>
                <a:gd name="T46" fmla="*/ 3 w 50"/>
                <a:gd name="T47" fmla="*/ 0 h 80"/>
                <a:gd name="T48" fmla="*/ 7 w 50"/>
                <a:gd name="T49" fmla="*/ 1 h 80"/>
                <a:gd name="T50" fmla="*/ 10 w 50"/>
                <a:gd name="T51" fmla="*/ 4 h 80"/>
                <a:gd name="T52" fmla="*/ 14 w 50"/>
                <a:gd name="T53" fmla="*/ 6 h 80"/>
                <a:gd name="T54" fmla="*/ 18 w 50"/>
                <a:gd name="T55" fmla="*/ 10 h 80"/>
                <a:gd name="T56" fmla="*/ 22 w 50"/>
                <a:gd name="T57" fmla="*/ 14 h 80"/>
                <a:gd name="T58" fmla="*/ 25 w 50"/>
                <a:gd name="T59" fmla="*/ 18 h 80"/>
                <a:gd name="T60" fmla="*/ 28 w 50"/>
                <a:gd name="T61" fmla="*/ 22 h 80"/>
                <a:gd name="T62" fmla="*/ 33 w 50"/>
                <a:gd name="T63" fmla="*/ 28 h 80"/>
                <a:gd name="T64" fmla="*/ 36 w 50"/>
                <a:gd name="T65" fmla="*/ 32 h 80"/>
                <a:gd name="T66" fmla="*/ 38 w 50"/>
                <a:gd name="T67" fmla="*/ 37 h 80"/>
                <a:gd name="T68" fmla="*/ 41 w 50"/>
                <a:gd name="T69" fmla="*/ 41 h 80"/>
                <a:gd name="T70" fmla="*/ 43 w 50"/>
                <a:gd name="T71" fmla="*/ 46 h 80"/>
                <a:gd name="T72" fmla="*/ 46 w 50"/>
                <a:gd name="T73" fmla="*/ 53 h 80"/>
                <a:gd name="T74" fmla="*/ 48 w 50"/>
                <a:gd name="T75" fmla="*/ 58 h 80"/>
                <a:gd name="T76" fmla="*/ 49 w 50"/>
                <a:gd name="T77" fmla="*/ 63 h 80"/>
                <a:gd name="T78" fmla="*/ 50 w 50"/>
                <a:gd name="T79" fmla="*/ 70 h 80"/>
                <a:gd name="T80" fmla="*/ 50 w 50"/>
                <a:gd name="T81" fmla="*/ 75 h 80"/>
                <a:gd name="T82" fmla="*/ 48 w 50"/>
                <a:gd name="T83" fmla="*/ 78 h 80"/>
                <a:gd name="T84" fmla="*/ 47 w 50"/>
                <a:gd name="T85" fmla="*/ 80 h 80"/>
                <a:gd name="T86" fmla="*/ 44 w 50"/>
                <a:gd name="T87" fmla="*/ 80 h 80"/>
                <a:gd name="T88" fmla="*/ 42 w 50"/>
                <a:gd name="T89" fmla="*/ 78 h 80"/>
                <a:gd name="T90" fmla="*/ 42 w 50"/>
                <a:gd name="T91" fmla="*/ 78 h 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0"/>
                <a:gd name="T139" fmla="*/ 0 h 80"/>
                <a:gd name="T140" fmla="*/ 50 w 50"/>
                <a:gd name="T141" fmla="*/ 80 h 8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0" h="80">
                  <a:moveTo>
                    <a:pt x="42" y="78"/>
                  </a:moveTo>
                  <a:lnTo>
                    <a:pt x="40" y="72"/>
                  </a:lnTo>
                  <a:lnTo>
                    <a:pt x="40" y="68"/>
                  </a:lnTo>
                  <a:lnTo>
                    <a:pt x="38" y="63"/>
                  </a:lnTo>
                  <a:lnTo>
                    <a:pt x="37" y="59"/>
                  </a:lnTo>
                  <a:lnTo>
                    <a:pt x="35" y="54"/>
                  </a:lnTo>
                  <a:lnTo>
                    <a:pt x="33" y="50"/>
                  </a:lnTo>
                  <a:lnTo>
                    <a:pt x="30" y="46"/>
                  </a:lnTo>
                  <a:lnTo>
                    <a:pt x="28" y="42"/>
                  </a:lnTo>
                  <a:lnTo>
                    <a:pt x="25" y="37"/>
                  </a:lnTo>
                  <a:lnTo>
                    <a:pt x="22" y="34"/>
                  </a:lnTo>
                  <a:lnTo>
                    <a:pt x="20" y="29"/>
                  </a:lnTo>
                  <a:lnTo>
                    <a:pt x="16" y="26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3" y="9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7" y="1"/>
                  </a:lnTo>
                  <a:lnTo>
                    <a:pt x="10" y="4"/>
                  </a:lnTo>
                  <a:lnTo>
                    <a:pt x="14" y="6"/>
                  </a:lnTo>
                  <a:lnTo>
                    <a:pt x="18" y="10"/>
                  </a:lnTo>
                  <a:lnTo>
                    <a:pt x="22" y="14"/>
                  </a:lnTo>
                  <a:lnTo>
                    <a:pt x="25" y="18"/>
                  </a:lnTo>
                  <a:lnTo>
                    <a:pt x="28" y="22"/>
                  </a:lnTo>
                  <a:lnTo>
                    <a:pt x="33" y="28"/>
                  </a:lnTo>
                  <a:lnTo>
                    <a:pt x="36" y="32"/>
                  </a:lnTo>
                  <a:lnTo>
                    <a:pt x="38" y="37"/>
                  </a:lnTo>
                  <a:lnTo>
                    <a:pt x="41" y="41"/>
                  </a:lnTo>
                  <a:lnTo>
                    <a:pt x="43" y="46"/>
                  </a:lnTo>
                  <a:lnTo>
                    <a:pt x="46" y="53"/>
                  </a:lnTo>
                  <a:lnTo>
                    <a:pt x="48" y="58"/>
                  </a:lnTo>
                  <a:lnTo>
                    <a:pt x="49" y="63"/>
                  </a:lnTo>
                  <a:lnTo>
                    <a:pt x="50" y="70"/>
                  </a:lnTo>
                  <a:lnTo>
                    <a:pt x="50" y="75"/>
                  </a:lnTo>
                  <a:lnTo>
                    <a:pt x="48" y="78"/>
                  </a:lnTo>
                  <a:lnTo>
                    <a:pt x="47" y="80"/>
                  </a:lnTo>
                  <a:lnTo>
                    <a:pt x="44" y="80"/>
                  </a:lnTo>
                  <a:lnTo>
                    <a:pt x="42" y="78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55" name="Freeform 67"/>
            <p:cNvSpPr>
              <a:spLocks/>
            </p:cNvSpPr>
            <p:nvPr/>
          </p:nvSpPr>
          <p:spPr bwMode="auto">
            <a:xfrm>
              <a:off x="5382" y="2153"/>
              <a:ext cx="62" cy="80"/>
            </a:xfrm>
            <a:custGeom>
              <a:avLst/>
              <a:gdLst>
                <a:gd name="T0" fmla="*/ 6 w 62"/>
                <a:gd name="T1" fmla="*/ 80 h 80"/>
                <a:gd name="T2" fmla="*/ 3 w 62"/>
                <a:gd name="T3" fmla="*/ 79 h 80"/>
                <a:gd name="T4" fmla="*/ 1 w 62"/>
                <a:gd name="T5" fmla="*/ 79 h 80"/>
                <a:gd name="T6" fmla="*/ 0 w 62"/>
                <a:gd name="T7" fmla="*/ 79 h 80"/>
                <a:gd name="T8" fmla="*/ 0 w 62"/>
                <a:gd name="T9" fmla="*/ 78 h 80"/>
                <a:gd name="T10" fmla="*/ 0 w 62"/>
                <a:gd name="T11" fmla="*/ 77 h 80"/>
                <a:gd name="T12" fmla="*/ 1 w 62"/>
                <a:gd name="T13" fmla="*/ 74 h 80"/>
                <a:gd name="T14" fmla="*/ 3 w 62"/>
                <a:gd name="T15" fmla="*/ 70 h 80"/>
                <a:gd name="T16" fmla="*/ 6 w 62"/>
                <a:gd name="T17" fmla="*/ 67 h 80"/>
                <a:gd name="T18" fmla="*/ 9 w 62"/>
                <a:gd name="T19" fmla="*/ 65 h 80"/>
                <a:gd name="T20" fmla="*/ 11 w 62"/>
                <a:gd name="T21" fmla="*/ 63 h 80"/>
                <a:gd name="T22" fmla="*/ 15 w 62"/>
                <a:gd name="T23" fmla="*/ 59 h 80"/>
                <a:gd name="T24" fmla="*/ 19 w 62"/>
                <a:gd name="T25" fmla="*/ 55 h 80"/>
                <a:gd name="T26" fmla="*/ 23 w 62"/>
                <a:gd name="T27" fmla="*/ 50 h 80"/>
                <a:gd name="T28" fmla="*/ 27 w 62"/>
                <a:gd name="T29" fmla="*/ 46 h 80"/>
                <a:gd name="T30" fmla="*/ 32 w 62"/>
                <a:gd name="T31" fmla="*/ 40 h 80"/>
                <a:gd name="T32" fmla="*/ 35 w 62"/>
                <a:gd name="T33" fmla="*/ 34 h 80"/>
                <a:gd name="T34" fmla="*/ 39 w 62"/>
                <a:gd name="T35" fmla="*/ 30 h 80"/>
                <a:gd name="T36" fmla="*/ 42 w 62"/>
                <a:gd name="T37" fmla="*/ 25 h 80"/>
                <a:gd name="T38" fmla="*/ 43 w 62"/>
                <a:gd name="T39" fmla="*/ 22 h 80"/>
                <a:gd name="T40" fmla="*/ 45 w 62"/>
                <a:gd name="T41" fmla="*/ 20 h 80"/>
                <a:gd name="T42" fmla="*/ 46 w 62"/>
                <a:gd name="T43" fmla="*/ 17 h 80"/>
                <a:gd name="T44" fmla="*/ 47 w 62"/>
                <a:gd name="T45" fmla="*/ 16 h 80"/>
                <a:gd name="T46" fmla="*/ 48 w 62"/>
                <a:gd name="T47" fmla="*/ 13 h 80"/>
                <a:gd name="T48" fmla="*/ 49 w 62"/>
                <a:gd name="T49" fmla="*/ 11 h 80"/>
                <a:gd name="T50" fmla="*/ 51 w 62"/>
                <a:gd name="T51" fmla="*/ 8 h 80"/>
                <a:gd name="T52" fmla="*/ 52 w 62"/>
                <a:gd name="T53" fmla="*/ 5 h 80"/>
                <a:gd name="T54" fmla="*/ 54 w 62"/>
                <a:gd name="T55" fmla="*/ 1 h 80"/>
                <a:gd name="T56" fmla="*/ 56 w 62"/>
                <a:gd name="T57" fmla="*/ 0 h 80"/>
                <a:gd name="T58" fmla="*/ 59 w 62"/>
                <a:gd name="T59" fmla="*/ 0 h 80"/>
                <a:gd name="T60" fmla="*/ 60 w 62"/>
                <a:gd name="T61" fmla="*/ 0 h 80"/>
                <a:gd name="T62" fmla="*/ 61 w 62"/>
                <a:gd name="T63" fmla="*/ 1 h 80"/>
                <a:gd name="T64" fmla="*/ 62 w 62"/>
                <a:gd name="T65" fmla="*/ 4 h 80"/>
                <a:gd name="T66" fmla="*/ 62 w 62"/>
                <a:gd name="T67" fmla="*/ 7 h 80"/>
                <a:gd name="T68" fmla="*/ 62 w 62"/>
                <a:gd name="T69" fmla="*/ 9 h 80"/>
                <a:gd name="T70" fmla="*/ 59 w 62"/>
                <a:gd name="T71" fmla="*/ 15 h 80"/>
                <a:gd name="T72" fmla="*/ 56 w 62"/>
                <a:gd name="T73" fmla="*/ 20 h 80"/>
                <a:gd name="T74" fmla="*/ 53 w 62"/>
                <a:gd name="T75" fmla="*/ 25 h 80"/>
                <a:gd name="T76" fmla="*/ 51 w 62"/>
                <a:gd name="T77" fmla="*/ 30 h 80"/>
                <a:gd name="T78" fmla="*/ 48 w 62"/>
                <a:gd name="T79" fmla="*/ 34 h 80"/>
                <a:gd name="T80" fmla="*/ 45 w 62"/>
                <a:gd name="T81" fmla="*/ 41 h 80"/>
                <a:gd name="T82" fmla="*/ 41 w 62"/>
                <a:gd name="T83" fmla="*/ 45 h 80"/>
                <a:gd name="T84" fmla="*/ 38 w 62"/>
                <a:gd name="T85" fmla="*/ 51 h 80"/>
                <a:gd name="T86" fmla="*/ 35 w 62"/>
                <a:gd name="T87" fmla="*/ 55 h 80"/>
                <a:gd name="T88" fmla="*/ 30 w 62"/>
                <a:gd name="T89" fmla="*/ 59 h 80"/>
                <a:gd name="T90" fmla="*/ 27 w 62"/>
                <a:gd name="T91" fmla="*/ 65 h 80"/>
                <a:gd name="T92" fmla="*/ 23 w 62"/>
                <a:gd name="T93" fmla="*/ 69 h 80"/>
                <a:gd name="T94" fmla="*/ 19 w 62"/>
                <a:gd name="T95" fmla="*/ 71 h 80"/>
                <a:gd name="T96" fmla="*/ 14 w 62"/>
                <a:gd name="T97" fmla="*/ 75 h 80"/>
                <a:gd name="T98" fmla="*/ 10 w 62"/>
                <a:gd name="T99" fmla="*/ 78 h 80"/>
                <a:gd name="T100" fmla="*/ 6 w 62"/>
                <a:gd name="T101" fmla="*/ 80 h 80"/>
                <a:gd name="T102" fmla="*/ 6 w 62"/>
                <a:gd name="T103" fmla="*/ 80 h 8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2"/>
                <a:gd name="T157" fmla="*/ 0 h 80"/>
                <a:gd name="T158" fmla="*/ 62 w 62"/>
                <a:gd name="T159" fmla="*/ 80 h 8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2" h="80">
                  <a:moveTo>
                    <a:pt x="6" y="80"/>
                  </a:moveTo>
                  <a:lnTo>
                    <a:pt x="3" y="79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1" y="74"/>
                  </a:lnTo>
                  <a:lnTo>
                    <a:pt x="3" y="70"/>
                  </a:lnTo>
                  <a:lnTo>
                    <a:pt x="6" y="67"/>
                  </a:lnTo>
                  <a:lnTo>
                    <a:pt x="9" y="65"/>
                  </a:lnTo>
                  <a:lnTo>
                    <a:pt x="11" y="63"/>
                  </a:lnTo>
                  <a:lnTo>
                    <a:pt x="15" y="59"/>
                  </a:lnTo>
                  <a:lnTo>
                    <a:pt x="19" y="55"/>
                  </a:lnTo>
                  <a:lnTo>
                    <a:pt x="23" y="50"/>
                  </a:lnTo>
                  <a:lnTo>
                    <a:pt x="27" y="46"/>
                  </a:lnTo>
                  <a:lnTo>
                    <a:pt x="32" y="40"/>
                  </a:lnTo>
                  <a:lnTo>
                    <a:pt x="35" y="34"/>
                  </a:lnTo>
                  <a:lnTo>
                    <a:pt x="39" y="30"/>
                  </a:lnTo>
                  <a:lnTo>
                    <a:pt x="42" y="25"/>
                  </a:lnTo>
                  <a:lnTo>
                    <a:pt x="43" y="22"/>
                  </a:lnTo>
                  <a:lnTo>
                    <a:pt x="45" y="20"/>
                  </a:lnTo>
                  <a:lnTo>
                    <a:pt x="46" y="17"/>
                  </a:lnTo>
                  <a:lnTo>
                    <a:pt x="47" y="16"/>
                  </a:lnTo>
                  <a:lnTo>
                    <a:pt x="48" y="13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4" y="1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1" y="1"/>
                  </a:lnTo>
                  <a:lnTo>
                    <a:pt x="62" y="4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59" y="15"/>
                  </a:lnTo>
                  <a:lnTo>
                    <a:pt x="56" y="20"/>
                  </a:lnTo>
                  <a:lnTo>
                    <a:pt x="53" y="25"/>
                  </a:lnTo>
                  <a:lnTo>
                    <a:pt x="51" y="30"/>
                  </a:lnTo>
                  <a:lnTo>
                    <a:pt x="48" y="34"/>
                  </a:lnTo>
                  <a:lnTo>
                    <a:pt x="45" y="41"/>
                  </a:lnTo>
                  <a:lnTo>
                    <a:pt x="41" y="45"/>
                  </a:lnTo>
                  <a:lnTo>
                    <a:pt x="38" y="51"/>
                  </a:lnTo>
                  <a:lnTo>
                    <a:pt x="35" y="55"/>
                  </a:lnTo>
                  <a:lnTo>
                    <a:pt x="30" y="59"/>
                  </a:lnTo>
                  <a:lnTo>
                    <a:pt x="27" y="65"/>
                  </a:lnTo>
                  <a:lnTo>
                    <a:pt x="23" y="69"/>
                  </a:lnTo>
                  <a:lnTo>
                    <a:pt x="19" y="71"/>
                  </a:lnTo>
                  <a:lnTo>
                    <a:pt x="14" y="75"/>
                  </a:lnTo>
                  <a:lnTo>
                    <a:pt x="10" y="78"/>
                  </a:lnTo>
                  <a:lnTo>
                    <a:pt x="6" y="80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56" name="Freeform 68"/>
            <p:cNvSpPr>
              <a:spLocks/>
            </p:cNvSpPr>
            <p:nvPr/>
          </p:nvSpPr>
          <p:spPr bwMode="auto">
            <a:xfrm>
              <a:off x="5384" y="2203"/>
              <a:ext cx="54" cy="89"/>
            </a:xfrm>
            <a:custGeom>
              <a:avLst/>
              <a:gdLst>
                <a:gd name="T0" fmla="*/ 6 w 54"/>
                <a:gd name="T1" fmla="*/ 87 h 89"/>
                <a:gd name="T2" fmla="*/ 2 w 54"/>
                <a:gd name="T3" fmla="*/ 89 h 89"/>
                <a:gd name="T4" fmla="*/ 0 w 54"/>
                <a:gd name="T5" fmla="*/ 87 h 89"/>
                <a:gd name="T6" fmla="*/ 0 w 54"/>
                <a:gd name="T7" fmla="*/ 85 h 89"/>
                <a:gd name="T8" fmla="*/ 1 w 54"/>
                <a:gd name="T9" fmla="*/ 82 h 89"/>
                <a:gd name="T10" fmla="*/ 2 w 54"/>
                <a:gd name="T11" fmla="*/ 78 h 89"/>
                <a:gd name="T12" fmla="*/ 5 w 54"/>
                <a:gd name="T13" fmla="*/ 75 h 89"/>
                <a:gd name="T14" fmla="*/ 8 w 54"/>
                <a:gd name="T15" fmla="*/ 73 h 89"/>
                <a:gd name="T16" fmla="*/ 11 w 54"/>
                <a:gd name="T17" fmla="*/ 70 h 89"/>
                <a:gd name="T18" fmla="*/ 13 w 54"/>
                <a:gd name="T19" fmla="*/ 66 h 89"/>
                <a:gd name="T20" fmla="*/ 17 w 54"/>
                <a:gd name="T21" fmla="*/ 62 h 89"/>
                <a:gd name="T22" fmla="*/ 21 w 54"/>
                <a:gd name="T23" fmla="*/ 57 h 89"/>
                <a:gd name="T24" fmla="*/ 24 w 54"/>
                <a:gd name="T25" fmla="*/ 52 h 89"/>
                <a:gd name="T26" fmla="*/ 26 w 54"/>
                <a:gd name="T27" fmla="*/ 48 h 89"/>
                <a:gd name="T28" fmla="*/ 27 w 54"/>
                <a:gd name="T29" fmla="*/ 45 h 89"/>
                <a:gd name="T30" fmla="*/ 30 w 54"/>
                <a:gd name="T31" fmla="*/ 42 h 89"/>
                <a:gd name="T32" fmla="*/ 31 w 54"/>
                <a:gd name="T33" fmla="*/ 38 h 89"/>
                <a:gd name="T34" fmla="*/ 33 w 54"/>
                <a:gd name="T35" fmla="*/ 36 h 89"/>
                <a:gd name="T36" fmla="*/ 34 w 54"/>
                <a:gd name="T37" fmla="*/ 32 h 89"/>
                <a:gd name="T38" fmla="*/ 35 w 54"/>
                <a:gd name="T39" fmla="*/ 29 h 89"/>
                <a:gd name="T40" fmla="*/ 37 w 54"/>
                <a:gd name="T41" fmla="*/ 28 h 89"/>
                <a:gd name="T42" fmla="*/ 38 w 54"/>
                <a:gd name="T43" fmla="*/ 23 h 89"/>
                <a:gd name="T44" fmla="*/ 40 w 54"/>
                <a:gd name="T45" fmla="*/ 17 h 89"/>
                <a:gd name="T46" fmla="*/ 43 w 54"/>
                <a:gd name="T47" fmla="*/ 12 h 89"/>
                <a:gd name="T48" fmla="*/ 45 w 54"/>
                <a:gd name="T49" fmla="*/ 7 h 89"/>
                <a:gd name="T50" fmla="*/ 46 w 54"/>
                <a:gd name="T51" fmla="*/ 3 h 89"/>
                <a:gd name="T52" fmla="*/ 48 w 54"/>
                <a:gd name="T53" fmla="*/ 1 h 89"/>
                <a:gd name="T54" fmla="*/ 49 w 54"/>
                <a:gd name="T55" fmla="*/ 0 h 89"/>
                <a:gd name="T56" fmla="*/ 51 w 54"/>
                <a:gd name="T57" fmla="*/ 0 h 89"/>
                <a:gd name="T58" fmla="*/ 52 w 54"/>
                <a:gd name="T59" fmla="*/ 1 h 89"/>
                <a:gd name="T60" fmla="*/ 53 w 54"/>
                <a:gd name="T61" fmla="*/ 3 h 89"/>
                <a:gd name="T62" fmla="*/ 53 w 54"/>
                <a:gd name="T63" fmla="*/ 5 h 89"/>
                <a:gd name="T64" fmla="*/ 54 w 54"/>
                <a:gd name="T65" fmla="*/ 9 h 89"/>
                <a:gd name="T66" fmla="*/ 52 w 54"/>
                <a:gd name="T67" fmla="*/ 13 h 89"/>
                <a:gd name="T68" fmla="*/ 50 w 54"/>
                <a:gd name="T69" fmla="*/ 20 h 89"/>
                <a:gd name="T70" fmla="*/ 48 w 54"/>
                <a:gd name="T71" fmla="*/ 25 h 89"/>
                <a:gd name="T72" fmla="*/ 46 w 54"/>
                <a:gd name="T73" fmla="*/ 30 h 89"/>
                <a:gd name="T74" fmla="*/ 43 w 54"/>
                <a:gd name="T75" fmla="*/ 37 h 89"/>
                <a:gd name="T76" fmla="*/ 40 w 54"/>
                <a:gd name="T77" fmla="*/ 42 h 89"/>
                <a:gd name="T78" fmla="*/ 38 w 54"/>
                <a:gd name="T79" fmla="*/ 48 h 89"/>
                <a:gd name="T80" fmla="*/ 35 w 54"/>
                <a:gd name="T81" fmla="*/ 53 h 89"/>
                <a:gd name="T82" fmla="*/ 32 w 54"/>
                <a:gd name="T83" fmla="*/ 58 h 89"/>
                <a:gd name="T84" fmla="*/ 30 w 54"/>
                <a:gd name="T85" fmla="*/ 63 h 89"/>
                <a:gd name="T86" fmla="*/ 25 w 54"/>
                <a:gd name="T87" fmla="*/ 69 h 89"/>
                <a:gd name="T88" fmla="*/ 22 w 54"/>
                <a:gd name="T89" fmla="*/ 74 h 89"/>
                <a:gd name="T90" fmla="*/ 18 w 54"/>
                <a:gd name="T91" fmla="*/ 77 h 89"/>
                <a:gd name="T92" fmla="*/ 14 w 54"/>
                <a:gd name="T93" fmla="*/ 81 h 89"/>
                <a:gd name="T94" fmla="*/ 10 w 54"/>
                <a:gd name="T95" fmla="*/ 85 h 89"/>
                <a:gd name="T96" fmla="*/ 6 w 54"/>
                <a:gd name="T97" fmla="*/ 87 h 89"/>
                <a:gd name="T98" fmla="*/ 6 w 54"/>
                <a:gd name="T99" fmla="*/ 87 h 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89"/>
                <a:gd name="T152" fmla="*/ 54 w 54"/>
                <a:gd name="T153" fmla="*/ 89 h 8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89">
                  <a:moveTo>
                    <a:pt x="6" y="87"/>
                  </a:moveTo>
                  <a:lnTo>
                    <a:pt x="2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1" y="82"/>
                  </a:lnTo>
                  <a:lnTo>
                    <a:pt x="2" y="78"/>
                  </a:lnTo>
                  <a:lnTo>
                    <a:pt x="5" y="75"/>
                  </a:lnTo>
                  <a:lnTo>
                    <a:pt x="8" y="73"/>
                  </a:lnTo>
                  <a:lnTo>
                    <a:pt x="11" y="70"/>
                  </a:lnTo>
                  <a:lnTo>
                    <a:pt x="13" y="66"/>
                  </a:lnTo>
                  <a:lnTo>
                    <a:pt x="17" y="62"/>
                  </a:lnTo>
                  <a:lnTo>
                    <a:pt x="21" y="57"/>
                  </a:lnTo>
                  <a:lnTo>
                    <a:pt x="24" y="52"/>
                  </a:lnTo>
                  <a:lnTo>
                    <a:pt x="26" y="48"/>
                  </a:lnTo>
                  <a:lnTo>
                    <a:pt x="27" y="45"/>
                  </a:lnTo>
                  <a:lnTo>
                    <a:pt x="30" y="42"/>
                  </a:lnTo>
                  <a:lnTo>
                    <a:pt x="31" y="38"/>
                  </a:lnTo>
                  <a:lnTo>
                    <a:pt x="33" y="36"/>
                  </a:lnTo>
                  <a:lnTo>
                    <a:pt x="34" y="32"/>
                  </a:lnTo>
                  <a:lnTo>
                    <a:pt x="35" y="29"/>
                  </a:lnTo>
                  <a:lnTo>
                    <a:pt x="37" y="28"/>
                  </a:lnTo>
                  <a:lnTo>
                    <a:pt x="38" y="23"/>
                  </a:lnTo>
                  <a:lnTo>
                    <a:pt x="40" y="17"/>
                  </a:lnTo>
                  <a:lnTo>
                    <a:pt x="43" y="12"/>
                  </a:lnTo>
                  <a:lnTo>
                    <a:pt x="45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1"/>
                  </a:lnTo>
                  <a:lnTo>
                    <a:pt x="53" y="3"/>
                  </a:lnTo>
                  <a:lnTo>
                    <a:pt x="53" y="5"/>
                  </a:lnTo>
                  <a:lnTo>
                    <a:pt x="54" y="9"/>
                  </a:lnTo>
                  <a:lnTo>
                    <a:pt x="52" y="13"/>
                  </a:lnTo>
                  <a:lnTo>
                    <a:pt x="50" y="20"/>
                  </a:lnTo>
                  <a:lnTo>
                    <a:pt x="48" y="25"/>
                  </a:lnTo>
                  <a:lnTo>
                    <a:pt x="46" y="30"/>
                  </a:lnTo>
                  <a:lnTo>
                    <a:pt x="43" y="37"/>
                  </a:lnTo>
                  <a:lnTo>
                    <a:pt x="40" y="42"/>
                  </a:lnTo>
                  <a:lnTo>
                    <a:pt x="38" y="48"/>
                  </a:lnTo>
                  <a:lnTo>
                    <a:pt x="35" y="53"/>
                  </a:lnTo>
                  <a:lnTo>
                    <a:pt x="32" y="58"/>
                  </a:lnTo>
                  <a:lnTo>
                    <a:pt x="30" y="63"/>
                  </a:lnTo>
                  <a:lnTo>
                    <a:pt x="25" y="69"/>
                  </a:lnTo>
                  <a:lnTo>
                    <a:pt x="22" y="74"/>
                  </a:lnTo>
                  <a:lnTo>
                    <a:pt x="18" y="77"/>
                  </a:lnTo>
                  <a:lnTo>
                    <a:pt x="14" y="81"/>
                  </a:lnTo>
                  <a:lnTo>
                    <a:pt x="10" y="85"/>
                  </a:lnTo>
                  <a:lnTo>
                    <a:pt x="6" y="87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57" name="Freeform 69"/>
            <p:cNvSpPr>
              <a:spLocks/>
            </p:cNvSpPr>
            <p:nvPr/>
          </p:nvSpPr>
          <p:spPr bwMode="auto">
            <a:xfrm>
              <a:off x="5346" y="2470"/>
              <a:ext cx="70" cy="71"/>
            </a:xfrm>
            <a:custGeom>
              <a:avLst/>
              <a:gdLst>
                <a:gd name="T0" fmla="*/ 0 w 70"/>
                <a:gd name="T1" fmla="*/ 62 h 71"/>
                <a:gd name="T2" fmla="*/ 5 w 70"/>
                <a:gd name="T3" fmla="*/ 60 h 71"/>
                <a:gd name="T4" fmla="*/ 9 w 70"/>
                <a:gd name="T5" fmla="*/ 58 h 71"/>
                <a:gd name="T6" fmla="*/ 13 w 70"/>
                <a:gd name="T7" fmla="*/ 54 h 71"/>
                <a:gd name="T8" fmla="*/ 18 w 70"/>
                <a:gd name="T9" fmla="*/ 52 h 71"/>
                <a:gd name="T10" fmla="*/ 22 w 70"/>
                <a:gd name="T11" fmla="*/ 47 h 71"/>
                <a:gd name="T12" fmla="*/ 26 w 70"/>
                <a:gd name="T13" fmla="*/ 44 h 71"/>
                <a:gd name="T14" fmla="*/ 31 w 70"/>
                <a:gd name="T15" fmla="*/ 39 h 71"/>
                <a:gd name="T16" fmla="*/ 35 w 70"/>
                <a:gd name="T17" fmla="*/ 35 h 71"/>
                <a:gd name="T18" fmla="*/ 38 w 70"/>
                <a:gd name="T19" fmla="*/ 31 h 71"/>
                <a:gd name="T20" fmla="*/ 42 w 70"/>
                <a:gd name="T21" fmla="*/ 27 h 71"/>
                <a:gd name="T22" fmla="*/ 46 w 70"/>
                <a:gd name="T23" fmla="*/ 22 h 71"/>
                <a:gd name="T24" fmla="*/ 49 w 70"/>
                <a:gd name="T25" fmla="*/ 18 h 71"/>
                <a:gd name="T26" fmla="*/ 52 w 70"/>
                <a:gd name="T27" fmla="*/ 13 h 71"/>
                <a:gd name="T28" fmla="*/ 56 w 70"/>
                <a:gd name="T29" fmla="*/ 9 h 71"/>
                <a:gd name="T30" fmla="*/ 59 w 70"/>
                <a:gd name="T31" fmla="*/ 5 h 71"/>
                <a:gd name="T32" fmla="*/ 62 w 70"/>
                <a:gd name="T33" fmla="*/ 2 h 71"/>
                <a:gd name="T34" fmla="*/ 65 w 70"/>
                <a:gd name="T35" fmla="*/ 0 h 71"/>
                <a:gd name="T36" fmla="*/ 69 w 70"/>
                <a:gd name="T37" fmla="*/ 1 h 71"/>
                <a:gd name="T38" fmla="*/ 69 w 70"/>
                <a:gd name="T39" fmla="*/ 1 h 71"/>
                <a:gd name="T40" fmla="*/ 70 w 70"/>
                <a:gd name="T41" fmla="*/ 4 h 71"/>
                <a:gd name="T42" fmla="*/ 70 w 70"/>
                <a:gd name="T43" fmla="*/ 6 h 71"/>
                <a:gd name="T44" fmla="*/ 70 w 70"/>
                <a:gd name="T45" fmla="*/ 10 h 71"/>
                <a:gd name="T46" fmla="*/ 66 w 70"/>
                <a:gd name="T47" fmla="*/ 14 h 71"/>
                <a:gd name="T48" fmla="*/ 63 w 70"/>
                <a:gd name="T49" fmla="*/ 19 h 71"/>
                <a:gd name="T50" fmla="*/ 61 w 70"/>
                <a:gd name="T51" fmla="*/ 23 h 71"/>
                <a:gd name="T52" fmla="*/ 58 w 70"/>
                <a:gd name="T53" fmla="*/ 27 h 71"/>
                <a:gd name="T54" fmla="*/ 55 w 70"/>
                <a:gd name="T55" fmla="*/ 31 h 71"/>
                <a:gd name="T56" fmla="*/ 51 w 70"/>
                <a:gd name="T57" fmla="*/ 35 h 71"/>
                <a:gd name="T58" fmla="*/ 47 w 70"/>
                <a:gd name="T59" fmla="*/ 40 h 71"/>
                <a:gd name="T60" fmla="*/ 44 w 70"/>
                <a:gd name="T61" fmla="*/ 44 h 71"/>
                <a:gd name="T62" fmla="*/ 42 w 70"/>
                <a:gd name="T63" fmla="*/ 47 h 71"/>
                <a:gd name="T64" fmla="*/ 37 w 70"/>
                <a:gd name="T65" fmla="*/ 51 h 71"/>
                <a:gd name="T66" fmla="*/ 33 w 70"/>
                <a:gd name="T67" fmla="*/ 54 h 71"/>
                <a:gd name="T68" fmla="*/ 30 w 70"/>
                <a:gd name="T69" fmla="*/ 59 h 71"/>
                <a:gd name="T70" fmla="*/ 26 w 70"/>
                <a:gd name="T71" fmla="*/ 60 h 71"/>
                <a:gd name="T72" fmla="*/ 24 w 70"/>
                <a:gd name="T73" fmla="*/ 63 h 71"/>
                <a:gd name="T74" fmla="*/ 21 w 70"/>
                <a:gd name="T75" fmla="*/ 64 h 71"/>
                <a:gd name="T76" fmla="*/ 19 w 70"/>
                <a:gd name="T77" fmla="*/ 67 h 71"/>
                <a:gd name="T78" fmla="*/ 17 w 70"/>
                <a:gd name="T79" fmla="*/ 67 h 71"/>
                <a:gd name="T80" fmla="*/ 14 w 70"/>
                <a:gd name="T81" fmla="*/ 69 h 71"/>
                <a:gd name="T82" fmla="*/ 12 w 70"/>
                <a:gd name="T83" fmla="*/ 69 h 71"/>
                <a:gd name="T84" fmla="*/ 10 w 70"/>
                <a:gd name="T85" fmla="*/ 71 h 71"/>
                <a:gd name="T86" fmla="*/ 8 w 70"/>
                <a:gd name="T87" fmla="*/ 71 h 71"/>
                <a:gd name="T88" fmla="*/ 6 w 70"/>
                <a:gd name="T89" fmla="*/ 71 h 71"/>
                <a:gd name="T90" fmla="*/ 5 w 70"/>
                <a:gd name="T91" fmla="*/ 71 h 71"/>
                <a:gd name="T92" fmla="*/ 4 w 70"/>
                <a:gd name="T93" fmla="*/ 71 h 71"/>
                <a:gd name="T94" fmla="*/ 1 w 70"/>
                <a:gd name="T95" fmla="*/ 67 h 71"/>
                <a:gd name="T96" fmla="*/ 0 w 70"/>
                <a:gd name="T97" fmla="*/ 62 h 71"/>
                <a:gd name="T98" fmla="*/ 0 w 70"/>
                <a:gd name="T99" fmla="*/ 62 h 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0"/>
                <a:gd name="T151" fmla="*/ 0 h 71"/>
                <a:gd name="T152" fmla="*/ 70 w 70"/>
                <a:gd name="T153" fmla="*/ 71 h 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0" h="71">
                  <a:moveTo>
                    <a:pt x="0" y="62"/>
                  </a:moveTo>
                  <a:lnTo>
                    <a:pt x="5" y="60"/>
                  </a:lnTo>
                  <a:lnTo>
                    <a:pt x="9" y="58"/>
                  </a:lnTo>
                  <a:lnTo>
                    <a:pt x="13" y="54"/>
                  </a:lnTo>
                  <a:lnTo>
                    <a:pt x="18" y="52"/>
                  </a:lnTo>
                  <a:lnTo>
                    <a:pt x="22" y="47"/>
                  </a:lnTo>
                  <a:lnTo>
                    <a:pt x="26" y="44"/>
                  </a:lnTo>
                  <a:lnTo>
                    <a:pt x="31" y="39"/>
                  </a:lnTo>
                  <a:lnTo>
                    <a:pt x="35" y="35"/>
                  </a:lnTo>
                  <a:lnTo>
                    <a:pt x="38" y="31"/>
                  </a:lnTo>
                  <a:lnTo>
                    <a:pt x="42" y="27"/>
                  </a:lnTo>
                  <a:lnTo>
                    <a:pt x="46" y="22"/>
                  </a:lnTo>
                  <a:lnTo>
                    <a:pt x="49" y="18"/>
                  </a:lnTo>
                  <a:lnTo>
                    <a:pt x="52" y="13"/>
                  </a:lnTo>
                  <a:lnTo>
                    <a:pt x="56" y="9"/>
                  </a:lnTo>
                  <a:lnTo>
                    <a:pt x="59" y="5"/>
                  </a:lnTo>
                  <a:lnTo>
                    <a:pt x="62" y="2"/>
                  </a:lnTo>
                  <a:lnTo>
                    <a:pt x="65" y="0"/>
                  </a:lnTo>
                  <a:lnTo>
                    <a:pt x="69" y="1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0" y="10"/>
                  </a:lnTo>
                  <a:lnTo>
                    <a:pt x="66" y="14"/>
                  </a:lnTo>
                  <a:lnTo>
                    <a:pt x="63" y="19"/>
                  </a:lnTo>
                  <a:lnTo>
                    <a:pt x="61" y="23"/>
                  </a:lnTo>
                  <a:lnTo>
                    <a:pt x="58" y="27"/>
                  </a:lnTo>
                  <a:lnTo>
                    <a:pt x="55" y="31"/>
                  </a:lnTo>
                  <a:lnTo>
                    <a:pt x="51" y="35"/>
                  </a:lnTo>
                  <a:lnTo>
                    <a:pt x="47" y="40"/>
                  </a:lnTo>
                  <a:lnTo>
                    <a:pt x="44" y="44"/>
                  </a:lnTo>
                  <a:lnTo>
                    <a:pt x="42" y="47"/>
                  </a:lnTo>
                  <a:lnTo>
                    <a:pt x="37" y="51"/>
                  </a:lnTo>
                  <a:lnTo>
                    <a:pt x="33" y="54"/>
                  </a:lnTo>
                  <a:lnTo>
                    <a:pt x="30" y="59"/>
                  </a:lnTo>
                  <a:lnTo>
                    <a:pt x="26" y="60"/>
                  </a:lnTo>
                  <a:lnTo>
                    <a:pt x="24" y="63"/>
                  </a:lnTo>
                  <a:lnTo>
                    <a:pt x="21" y="64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5" y="71"/>
                  </a:lnTo>
                  <a:lnTo>
                    <a:pt x="4" y="71"/>
                  </a:lnTo>
                  <a:lnTo>
                    <a:pt x="1" y="67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58" name="Freeform 70"/>
            <p:cNvSpPr>
              <a:spLocks/>
            </p:cNvSpPr>
            <p:nvPr/>
          </p:nvSpPr>
          <p:spPr bwMode="auto">
            <a:xfrm>
              <a:off x="5149" y="1913"/>
              <a:ext cx="350" cy="700"/>
            </a:xfrm>
            <a:custGeom>
              <a:avLst/>
              <a:gdLst>
                <a:gd name="T0" fmla="*/ 348 w 350"/>
                <a:gd name="T1" fmla="*/ 1 h 700"/>
                <a:gd name="T2" fmla="*/ 350 w 350"/>
                <a:gd name="T3" fmla="*/ 12 h 700"/>
                <a:gd name="T4" fmla="*/ 350 w 350"/>
                <a:gd name="T5" fmla="*/ 32 h 700"/>
                <a:gd name="T6" fmla="*/ 346 w 350"/>
                <a:gd name="T7" fmla="*/ 55 h 700"/>
                <a:gd name="T8" fmla="*/ 344 w 350"/>
                <a:gd name="T9" fmla="*/ 79 h 700"/>
                <a:gd name="T10" fmla="*/ 339 w 350"/>
                <a:gd name="T11" fmla="*/ 111 h 700"/>
                <a:gd name="T12" fmla="*/ 333 w 350"/>
                <a:gd name="T13" fmla="*/ 164 h 700"/>
                <a:gd name="T14" fmla="*/ 324 w 350"/>
                <a:gd name="T15" fmla="*/ 216 h 700"/>
                <a:gd name="T16" fmla="*/ 314 w 350"/>
                <a:gd name="T17" fmla="*/ 268 h 700"/>
                <a:gd name="T18" fmla="*/ 304 w 350"/>
                <a:gd name="T19" fmla="*/ 320 h 700"/>
                <a:gd name="T20" fmla="*/ 293 w 350"/>
                <a:gd name="T21" fmla="*/ 373 h 700"/>
                <a:gd name="T22" fmla="*/ 285 w 350"/>
                <a:gd name="T23" fmla="*/ 418 h 700"/>
                <a:gd name="T24" fmla="*/ 282 w 350"/>
                <a:gd name="T25" fmla="*/ 464 h 700"/>
                <a:gd name="T26" fmla="*/ 280 w 350"/>
                <a:gd name="T27" fmla="*/ 512 h 700"/>
                <a:gd name="T28" fmla="*/ 276 w 350"/>
                <a:gd name="T29" fmla="*/ 559 h 700"/>
                <a:gd name="T30" fmla="*/ 270 w 350"/>
                <a:gd name="T31" fmla="*/ 607 h 700"/>
                <a:gd name="T32" fmla="*/ 262 w 350"/>
                <a:gd name="T33" fmla="*/ 641 h 700"/>
                <a:gd name="T34" fmla="*/ 249 w 350"/>
                <a:gd name="T35" fmla="*/ 663 h 700"/>
                <a:gd name="T36" fmla="*/ 234 w 350"/>
                <a:gd name="T37" fmla="*/ 682 h 700"/>
                <a:gd name="T38" fmla="*/ 213 w 350"/>
                <a:gd name="T39" fmla="*/ 694 h 700"/>
                <a:gd name="T40" fmla="*/ 190 w 350"/>
                <a:gd name="T41" fmla="*/ 700 h 700"/>
                <a:gd name="T42" fmla="*/ 170 w 350"/>
                <a:gd name="T43" fmla="*/ 698 h 700"/>
                <a:gd name="T44" fmla="*/ 158 w 350"/>
                <a:gd name="T45" fmla="*/ 696 h 700"/>
                <a:gd name="T46" fmla="*/ 151 w 350"/>
                <a:gd name="T47" fmla="*/ 695 h 700"/>
                <a:gd name="T48" fmla="*/ 140 w 350"/>
                <a:gd name="T49" fmla="*/ 691 h 700"/>
                <a:gd name="T50" fmla="*/ 114 w 350"/>
                <a:gd name="T51" fmla="*/ 679 h 700"/>
                <a:gd name="T52" fmla="*/ 86 w 350"/>
                <a:gd name="T53" fmla="*/ 666 h 700"/>
                <a:gd name="T54" fmla="*/ 59 w 350"/>
                <a:gd name="T55" fmla="*/ 654 h 700"/>
                <a:gd name="T56" fmla="*/ 32 w 350"/>
                <a:gd name="T57" fmla="*/ 644 h 700"/>
                <a:gd name="T58" fmla="*/ 8 w 350"/>
                <a:gd name="T59" fmla="*/ 636 h 700"/>
                <a:gd name="T60" fmla="*/ 0 w 350"/>
                <a:gd name="T61" fmla="*/ 628 h 700"/>
                <a:gd name="T62" fmla="*/ 10 w 350"/>
                <a:gd name="T63" fmla="*/ 623 h 700"/>
                <a:gd name="T64" fmla="*/ 39 w 350"/>
                <a:gd name="T65" fmla="*/ 630 h 700"/>
                <a:gd name="T66" fmla="*/ 68 w 350"/>
                <a:gd name="T67" fmla="*/ 644 h 700"/>
                <a:gd name="T68" fmla="*/ 97 w 350"/>
                <a:gd name="T69" fmla="*/ 657 h 700"/>
                <a:gd name="T70" fmla="*/ 125 w 350"/>
                <a:gd name="T71" fmla="*/ 670 h 700"/>
                <a:gd name="T72" fmla="*/ 153 w 350"/>
                <a:gd name="T73" fmla="*/ 682 h 700"/>
                <a:gd name="T74" fmla="*/ 171 w 350"/>
                <a:gd name="T75" fmla="*/ 686 h 700"/>
                <a:gd name="T76" fmla="*/ 191 w 350"/>
                <a:gd name="T77" fmla="*/ 686 h 700"/>
                <a:gd name="T78" fmla="*/ 209 w 350"/>
                <a:gd name="T79" fmla="*/ 682 h 700"/>
                <a:gd name="T80" fmla="*/ 228 w 350"/>
                <a:gd name="T81" fmla="*/ 671 h 700"/>
                <a:gd name="T82" fmla="*/ 242 w 350"/>
                <a:gd name="T83" fmla="*/ 654 h 700"/>
                <a:gd name="T84" fmla="*/ 255 w 350"/>
                <a:gd name="T85" fmla="*/ 616 h 700"/>
                <a:gd name="T86" fmla="*/ 263 w 350"/>
                <a:gd name="T87" fmla="*/ 566 h 700"/>
                <a:gd name="T88" fmla="*/ 267 w 350"/>
                <a:gd name="T89" fmla="*/ 514 h 700"/>
                <a:gd name="T90" fmla="*/ 269 w 350"/>
                <a:gd name="T91" fmla="*/ 462 h 700"/>
                <a:gd name="T92" fmla="*/ 273 w 350"/>
                <a:gd name="T93" fmla="*/ 411 h 700"/>
                <a:gd name="T94" fmla="*/ 282 w 350"/>
                <a:gd name="T95" fmla="*/ 360 h 700"/>
                <a:gd name="T96" fmla="*/ 293 w 350"/>
                <a:gd name="T97" fmla="*/ 307 h 700"/>
                <a:gd name="T98" fmla="*/ 302 w 350"/>
                <a:gd name="T99" fmla="*/ 256 h 700"/>
                <a:gd name="T100" fmla="*/ 311 w 350"/>
                <a:gd name="T101" fmla="*/ 204 h 700"/>
                <a:gd name="T102" fmla="*/ 320 w 350"/>
                <a:gd name="T103" fmla="*/ 153 h 700"/>
                <a:gd name="T104" fmla="*/ 330 w 350"/>
                <a:gd name="T105" fmla="*/ 103 h 700"/>
                <a:gd name="T106" fmla="*/ 331 w 350"/>
                <a:gd name="T107" fmla="*/ 82 h 700"/>
                <a:gd name="T108" fmla="*/ 332 w 350"/>
                <a:gd name="T109" fmla="*/ 63 h 700"/>
                <a:gd name="T110" fmla="*/ 334 w 350"/>
                <a:gd name="T111" fmla="*/ 44 h 700"/>
                <a:gd name="T112" fmla="*/ 337 w 350"/>
                <a:gd name="T113" fmla="*/ 25 h 700"/>
                <a:gd name="T114" fmla="*/ 341 w 350"/>
                <a:gd name="T115" fmla="*/ 8 h 7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0"/>
                <a:gd name="T175" fmla="*/ 0 h 700"/>
                <a:gd name="T176" fmla="*/ 350 w 350"/>
                <a:gd name="T177" fmla="*/ 700 h 7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0" h="700">
                  <a:moveTo>
                    <a:pt x="343" y="1"/>
                  </a:moveTo>
                  <a:lnTo>
                    <a:pt x="346" y="0"/>
                  </a:lnTo>
                  <a:lnTo>
                    <a:pt x="348" y="1"/>
                  </a:lnTo>
                  <a:lnTo>
                    <a:pt x="349" y="4"/>
                  </a:lnTo>
                  <a:lnTo>
                    <a:pt x="350" y="8"/>
                  </a:lnTo>
                  <a:lnTo>
                    <a:pt x="350" y="12"/>
                  </a:lnTo>
                  <a:lnTo>
                    <a:pt x="350" y="17"/>
                  </a:lnTo>
                  <a:lnTo>
                    <a:pt x="350" y="25"/>
                  </a:lnTo>
                  <a:lnTo>
                    <a:pt x="350" y="32"/>
                  </a:lnTo>
                  <a:lnTo>
                    <a:pt x="349" y="40"/>
                  </a:lnTo>
                  <a:lnTo>
                    <a:pt x="348" y="47"/>
                  </a:lnTo>
                  <a:lnTo>
                    <a:pt x="346" y="55"/>
                  </a:lnTo>
                  <a:lnTo>
                    <a:pt x="346" y="65"/>
                  </a:lnTo>
                  <a:lnTo>
                    <a:pt x="345" y="71"/>
                  </a:lnTo>
                  <a:lnTo>
                    <a:pt x="344" y="79"/>
                  </a:lnTo>
                  <a:lnTo>
                    <a:pt x="343" y="87"/>
                  </a:lnTo>
                  <a:lnTo>
                    <a:pt x="343" y="94"/>
                  </a:lnTo>
                  <a:lnTo>
                    <a:pt x="339" y="111"/>
                  </a:lnTo>
                  <a:lnTo>
                    <a:pt x="337" y="128"/>
                  </a:lnTo>
                  <a:lnTo>
                    <a:pt x="335" y="146"/>
                  </a:lnTo>
                  <a:lnTo>
                    <a:pt x="333" y="164"/>
                  </a:lnTo>
                  <a:lnTo>
                    <a:pt x="330" y="181"/>
                  </a:lnTo>
                  <a:lnTo>
                    <a:pt x="326" y="199"/>
                  </a:lnTo>
                  <a:lnTo>
                    <a:pt x="324" y="216"/>
                  </a:lnTo>
                  <a:lnTo>
                    <a:pt x="321" y="233"/>
                  </a:lnTo>
                  <a:lnTo>
                    <a:pt x="318" y="251"/>
                  </a:lnTo>
                  <a:lnTo>
                    <a:pt x="314" y="268"/>
                  </a:lnTo>
                  <a:lnTo>
                    <a:pt x="310" y="286"/>
                  </a:lnTo>
                  <a:lnTo>
                    <a:pt x="307" y="303"/>
                  </a:lnTo>
                  <a:lnTo>
                    <a:pt x="304" y="320"/>
                  </a:lnTo>
                  <a:lnTo>
                    <a:pt x="300" y="339"/>
                  </a:lnTo>
                  <a:lnTo>
                    <a:pt x="296" y="356"/>
                  </a:lnTo>
                  <a:lnTo>
                    <a:pt x="293" y="373"/>
                  </a:lnTo>
                  <a:lnTo>
                    <a:pt x="289" y="388"/>
                  </a:lnTo>
                  <a:lnTo>
                    <a:pt x="286" y="404"/>
                  </a:lnTo>
                  <a:lnTo>
                    <a:pt x="285" y="418"/>
                  </a:lnTo>
                  <a:lnTo>
                    <a:pt x="284" y="434"/>
                  </a:lnTo>
                  <a:lnTo>
                    <a:pt x="282" y="450"/>
                  </a:lnTo>
                  <a:lnTo>
                    <a:pt x="282" y="464"/>
                  </a:lnTo>
                  <a:lnTo>
                    <a:pt x="281" y="480"/>
                  </a:lnTo>
                  <a:lnTo>
                    <a:pt x="281" y="496"/>
                  </a:lnTo>
                  <a:lnTo>
                    <a:pt x="280" y="512"/>
                  </a:lnTo>
                  <a:lnTo>
                    <a:pt x="279" y="528"/>
                  </a:lnTo>
                  <a:lnTo>
                    <a:pt x="278" y="542"/>
                  </a:lnTo>
                  <a:lnTo>
                    <a:pt x="276" y="559"/>
                  </a:lnTo>
                  <a:lnTo>
                    <a:pt x="274" y="574"/>
                  </a:lnTo>
                  <a:lnTo>
                    <a:pt x="273" y="591"/>
                  </a:lnTo>
                  <a:lnTo>
                    <a:pt x="270" y="607"/>
                  </a:lnTo>
                  <a:lnTo>
                    <a:pt x="268" y="624"/>
                  </a:lnTo>
                  <a:lnTo>
                    <a:pt x="265" y="632"/>
                  </a:lnTo>
                  <a:lnTo>
                    <a:pt x="262" y="641"/>
                  </a:lnTo>
                  <a:lnTo>
                    <a:pt x="258" y="649"/>
                  </a:lnTo>
                  <a:lnTo>
                    <a:pt x="255" y="656"/>
                  </a:lnTo>
                  <a:lnTo>
                    <a:pt x="249" y="663"/>
                  </a:lnTo>
                  <a:lnTo>
                    <a:pt x="245" y="670"/>
                  </a:lnTo>
                  <a:lnTo>
                    <a:pt x="240" y="675"/>
                  </a:lnTo>
                  <a:lnTo>
                    <a:pt x="234" y="682"/>
                  </a:lnTo>
                  <a:lnTo>
                    <a:pt x="227" y="686"/>
                  </a:lnTo>
                  <a:lnTo>
                    <a:pt x="220" y="691"/>
                  </a:lnTo>
                  <a:lnTo>
                    <a:pt x="213" y="694"/>
                  </a:lnTo>
                  <a:lnTo>
                    <a:pt x="206" y="698"/>
                  </a:lnTo>
                  <a:lnTo>
                    <a:pt x="197" y="699"/>
                  </a:lnTo>
                  <a:lnTo>
                    <a:pt x="190" y="700"/>
                  </a:lnTo>
                  <a:lnTo>
                    <a:pt x="182" y="700"/>
                  </a:lnTo>
                  <a:lnTo>
                    <a:pt x="175" y="699"/>
                  </a:lnTo>
                  <a:lnTo>
                    <a:pt x="170" y="698"/>
                  </a:lnTo>
                  <a:lnTo>
                    <a:pt x="167" y="698"/>
                  </a:lnTo>
                  <a:lnTo>
                    <a:pt x="162" y="696"/>
                  </a:lnTo>
                  <a:lnTo>
                    <a:pt x="158" y="696"/>
                  </a:lnTo>
                  <a:lnTo>
                    <a:pt x="155" y="695"/>
                  </a:lnTo>
                  <a:lnTo>
                    <a:pt x="153" y="695"/>
                  </a:lnTo>
                  <a:lnTo>
                    <a:pt x="151" y="695"/>
                  </a:lnTo>
                  <a:lnTo>
                    <a:pt x="149" y="694"/>
                  </a:lnTo>
                  <a:lnTo>
                    <a:pt x="144" y="692"/>
                  </a:lnTo>
                  <a:lnTo>
                    <a:pt x="140" y="691"/>
                  </a:lnTo>
                  <a:lnTo>
                    <a:pt x="131" y="687"/>
                  </a:lnTo>
                  <a:lnTo>
                    <a:pt x="123" y="683"/>
                  </a:lnTo>
                  <a:lnTo>
                    <a:pt x="114" y="679"/>
                  </a:lnTo>
                  <a:lnTo>
                    <a:pt x="105" y="675"/>
                  </a:lnTo>
                  <a:lnTo>
                    <a:pt x="96" y="670"/>
                  </a:lnTo>
                  <a:lnTo>
                    <a:pt x="86" y="666"/>
                  </a:lnTo>
                  <a:lnTo>
                    <a:pt x="77" y="662"/>
                  </a:lnTo>
                  <a:lnTo>
                    <a:pt x="67" y="658"/>
                  </a:lnTo>
                  <a:lnTo>
                    <a:pt x="59" y="654"/>
                  </a:lnTo>
                  <a:lnTo>
                    <a:pt x="49" y="650"/>
                  </a:lnTo>
                  <a:lnTo>
                    <a:pt x="40" y="646"/>
                  </a:lnTo>
                  <a:lnTo>
                    <a:pt x="32" y="644"/>
                  </a:lnTo>
                  <a:lnTo>
                    <a:pt x="23" y="640"/>
                  </a:lnTo>
                  <a:lnTo>
                    <a:pt x="15" y="637"/>
                  </a:lnTo>
                  <a:lnTo>
                    <a:pt x="8" y="636"/>
                  </a:lnTo>
                  <a:lnTo>
                    <a:pt x="0" y="633"/>
                  </a:lnTo>
                  <a:lnTo>
                    <a:pt x="0" y="630"/>
                  </a:lnTo>
                  <a:lnTo>
                    <a:pt x="0" y="628"/>
                  </a:lnTo>
                  <a:lnTo>
                    <a:pt x="0" y="625"/>
                  </a:lnTo>
                  <a:lnTo>
                    <a:pt x="0" y="621"/>
                  </a:lnTo>
                  <a:lnTo>
                    <a:pt x="10" y="623"/>
                  </a:lnTo>
                  <a:lnTo>
                    <a:pt x="20" y="625"/>
                  </a:lnTo>
                  <a:lnTo>
                    <a:pt x="29" y="628"/>
                  </a:lnTo>
                  <a:lnTo>
                    <a:pt x="39" y="630"/>
                  </a:lnTo>
                  <a:lnTo>
                    <a:pt x="49" y="633"/>
                  </a:lnTo>
                  <a:lnTo>
                    <a:pt x="59" y="638"/>
                  </a:lnTo>
                  <a:lnTo>
                    <a:pt x="68" y="644"/>
                  </a:lnTo>
                  <a:lnTo>
                    <a:pt x="78" y="648"/>
                  </a:lnTo>
                  <a:lnTo>
                    <a:pt x="88" y="653"/>
                  </a:lnTo>
                  <a:lnTo>
                    <a:pt x="97" y="657"/>
                  </a:lnTo>
                  <a:lnTo>
                    <a:pt x="106" y="662"/>
                  </a:lnTo>
                  <a:lnTo>
                    <a:pt x="116" y="666"/>
                  </a:lnTo>
                  <a:lnTo>
                    <a:pt x="125" y="670"/>
                  </a:lnTo>
                  <a:lnTo>
                    <a:pt x="135" y="675"/>
                  </a:lnTo>
                  <a:lnTo>
                    <a:pt x="143" y="678"/>
                  </a:lnTo>
                  <a:lnTo>
                    <a:pt x="153" y="682"/>
                  </a:lnTo>
                  <a:lnTo>
                    <a:pt x="158" y="683"/>
                  </a:lnTo>
                  <a:lnTo>
                    <a:pt x="165" y="686"/>
                  </a:lnTo>
                  <a:lnTo>
                    <a:pt x="171" y="686"/>
                  </a:lnTo>
                  <a:lnTo>
                    <a:pt x="178" y="687"/>
                  </a:lnTo>
                  <a:lnTo>
                    <a:pt x="184" y="686"/>
                  </a:lnTo>
                  <a:lnTo>
                    <a:pt x="191" y="686"/>
                  </a:lnTo>
                  <a:lnTo>
                    <a:pt x="197" y="686"/>
                  </a:lnTo>
                  <a:lnTo>
                    <a:pt x="204" y="685"/>
                  </a:lnTo>
                  <a:lnTo>
                    <a:pt x="209" y="682"/>
                  </a:lnTo>
                  <a:lnTo>
                    <a:pt x="216" y="679"/>
                  </a:lnTo>
                  <a:lnTo>
                    <a:pt x="221" y="675"/>
                  </a:lnTo>
                  <a:lnTo>
                    <a:pt x="228" y="671"/>
                  </a:lnTo>
                  <a:lnTo>
                    <a:pt x="232" y="666"/>
                  </a:lnTo>
                  <a:lnTo>
                    <a:pt x="237" y="661"/>
                  </a:lnTo>
                  <a:lnTo>
                    <a:pt x="242" y="654"/>
                  </a:lnTo>
                  <a:lnTo>
                    <a:pt x="246" y="648"/>
                  </a:lnTo>
                  <a:lnTo>
                    <a:pt x="250" y="632"/>
                  </a:lnTo>
                  <a:lnTo>
                    <a:pt x="255" y="616"/>
                  </a:lnTo>
                  <a:lnTo>
                    <a:pt x="258" y="599"/>
                  </a:lnTo>
                  <a:lnTo>
                    <a:pt x="261" y="583"/>
                  </a:lnTo>
                  <a:lnTo>
                    <a:pt x="263" y="566"/>
                  </a:lnTo>
                  <a:lnTo>
                    <a:pt x="265" y="549"/>
                  </a:lnTo>
                  <a:lnTo>
                    <a:pt x="266" y="532"/>
                  </a:lnTo>
                  <a:lnTo>
                    <a:pt x="267" y="514"/>
                  </a:lnTo>
                  <a:lnTo>
                    <a:pt x="268" y="497"/>
                  </a:lnTo>
                  <a:lnTo>
                    <a:pt x="268" y="479"/>
                  </a:lnTo>
                  <a:lnTo>
                    <a:pt x="269" y="462"/>
                  </a:lnTo>
                  <a:lnTo>
                    <a:pt x="270" y="444"/>
                  </a:lnTo>
                  <a:lnTo>
                    <a:pt x="271" y="427"/>
                  </a:lnTo>
                  <a:lnTo>
                    <a:pt x="273" y="411"/>
                  </a:lnTo>
                  <a:lnTo>
                    <a:pt x="275" y="394"/>
                  </a:lnTo>
                  <a:lnTo>
                    <a:pt x="279" y="379"/>
                  </a:lnTo>
                  <a:lnTo>
                    <a:pt x="282" y="360"/>
                  </a:lnTo>
                  <a:lnTo>
                    <a:pt x="285" y="343"/>
                  </a:lnTo>
                  <a:lnTo>
                    <a:pt x="288" y="324"/>
                  </a:lnTo>
                  <a:lnTo>
                    <a:pt x="293" y="307"/>
                  </a:lnTo>
                  <a:lnTo>
                    <a:pt x="295" y="290"/>
                  </a:lnTo>
                  <a:lnTo>
                    <a:pt x="298" y="273"/>
                  </a:lnTo>
                  <a:lnTo>
                    <a:pt x="302" y="256"/>
                  </a:lnTo>
                  <a:lnTo>
                    <a:pt x="306" y="239"/>
                  </a:lnTo>
                  <a:lnTo>
                    <a:pt x="308" y="220"/>
                  </a:lnTo>
                  <a:lnTo>
                    <a:pt x="311" y="204"/>
                  </a:lnTo>
                  <a:lnTo>
                    <a:pt x="314" y="187"/>
                  </a:lnTo>
                  <a:lnTo>
                    <a:pt x="318" y="170"/>
                  </a:lnTo>
                  <a:lnTo>
                    <a:pt x="320" y="153"/>
                  </a:lnTo>
                  <a:lnTo>
                    <a:pt x="323" y="136"/>
                  </a:lnTo>
                  <a:lnTo>
                    <a:pt x="326" y="120"/>
                  </a:lnTo>
                  <a:lnTo>
                    <a:pt x="330" y="103"/>
                  </a:lnTo>
                  <a:lnTo>
                    <a:pt x="330" y="96"/>
                  </a:lnTo>
                  <a:lnTo>
                    <a:pt x="330" y="88"/>
                  </a:lnTo>
                  <a:lnTo>
                    <a:pt x="331" y="82"/>
                  </a:lnTo>
                  <a:lnTo>
                    <a:pt x="331" y="76"/>
                  </a:lnTo>
                  <a:lnTo>
                    <a:pt x="331" y="69"/>
                  </a:lnTo>
                  <a:lnTo>
                    <a:pt x="332" y="63"/>
                  </a:lnTo>
                  <a:lnTo>
                    <a:pt x="333" y="57"/>
                  </a:lnTo>
                  <a:lnTo>
                    <a:pt x="334" y="50"/>
                  </a:lnTo>
                  <a:lnTo>
                    <a:pt x="334" y="44"/>
                  </a:lnTo>
                  <a:lnTo>
                    <a:pt x="335" y="37"/>
                  </a:lnTo>
                  <a:lnTo>
                    <a:pt x="336" y="32"/>
                  </a:lnTo>
                  <a:lnTo>
                    <a:pt x="337" y="25"/>
                  </a:lnTo>
                  <a:lnTo>
                    <a:pt x="338" y="18"/>
                  </a:lnTo>
                  <a:lnTo>
                    <a:pt x="340" y="13"/>
                  </a:lnTo>
                  <a:lnTo>
                    <a:pt x="341" y="8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59" name="Freeform 71"/>
            <p:cNvSpPr>
              <a:spLocks/>
            </p:cNvSpPr>
            <p:nvPr/>
          </p:nvSpPr>
          <p:spPr bwMode="auto">
            <a:xfrm>
              <a:off x="5107" y="2583"/>
              <a:ext cx="37" cy="30"/>
            </a:xfrm>
            <a:custGeom>
              <a:avLst/>
              <a:gdLst>
                <a:gd name="T0" fmla="*/ 7 w 37"/>
                <a:gd name="T1" fmla="*/ 29 h 30"/>
                <a:gd name="T2" fmla="*/ 4 w 37"/>
                <a:gd name="T3" fmla="*/ 30 h 30"/>
                <a:gd name="T4" fmla="*/ 2 w 37"/>
                <a:gd name="T5" fmla="*/ 30 h 30"/>
                <a:gd name="T6" fmla="*/ 0 w 37"/>
                <a:gd name="T7" fmla="*/ 29 h 30"/>
                <a:gd name="T8" fmla="*/ 0 w 37"/>
                <a:gd name="T9" fmla="*/ 28 h 30"/>
                <a:gd name="T10" fmla="*/ 0 w 37"/>
                <a:gd name="T11" fmla="*/ 25 h 30"/>
                <a:gd name="T12" fmla="*/ 1 w 37"/>
                <a:gd name="T13" fmla="*/ 22 h 30"/>
                <a:gd name="T14" fmla="*/ 3 w 37"/>
                <a:gd name="T15" fmla="*/ 20 h 30"/>
                <a:gd name="T16" fmla="*/ 6 w 37"/>
                <a:gd name="T17" fmla="*/ 17 h 30"/>
                <a:gd name="T18" fmla="*/ 9 w 37"/>
                <a:gd name="T19" fmla="*/ 15 h 30"/>
                <a:gd name="T20" fmla="*/ 11 w 37"/>
                <a:gd name="T21" fmla="*/ 12 h 30"/>
                <a:gd name="T22" fmla="*/ 14 w 37"/>
                <a:gd name="T23" fmla="*/ 9 h 30"/>
                <a:gd name="T24" fmla="*/ 18 w 37"/>
                <a:gd name="T25" fmla="*/ 7 h 30"/>
                <a:gd name="T26" fmla="*/ 22 w 37"/>
                <a:gd name="T27" fmla="*/ 4 h 30"/>
                <a:gd name="T28" fmla="*/ 26 w 37"/>
                <a:gd name="T29" fmla="*/ 1 h 30"/>
                <a:gd name="T30" fmla="*/ 29 w 37"/>
                <a:gd name="T31" fmla="*/ 0 h 30"/>
                <a:gd name="T32" fmla="*/ 32 w 37"/>
                <a:gd name="T33" fmla="*/ 0 h 30"/>
                <a:gd name="T34" fmla="*/ 37 w 37"/>
                <a:gd name="T35" fmla="*/ 11 h 30"/>
                <a:gd name="T36" fmla="*/ 32 w 37"/>
                <a:gd name="T37" fmla="*/ 12 h 30"/>
                <a:gd name="T38" fmla="*/ 29 w 37"/>
                <a:gd name="T39" fmla="*/ 15 h 30"/>
                <a:gd name="T40" fmla="*/ 25 w 37"/>
                <a:gd name="T41" fmla="*/ 17 h 30"/>
                <a:gd name="T42" fmla="*/ 22 w 37"/>
                <a:gd name="T43" fmla="*/ 20 h 30"/>
                <a:gd name="T44" fmla="*/ 17 w 37"/>
                <a:gd name="T45" fmla="*/ 22 h 30"/>
                <a:gd name="T46" fmla="*/ 14 w 37"/>
                <a:gd name="T47" fmla="*/ 25 h 30"/>
                <a:gd name="T48" fmla="*/ 10 w 37"/>
                <a:gd name="T49" fmla="*/ 28 h 30"/>
                <a:gd name="T50" fmla="*/ 7 w 37"/>
                <a:gd name="T51" fmla="*/ 29 h 30"/>
                <a:gd name="T52" fmla="*/ 7 w 37"/>
                <a:gd name="T53" fmla="*/ 29 h 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7"/>
                <a:gd name="T82" fmla="*/ 0 h 30"/>
                <a:gd name="T83" fmla="*/ 37 w 37"/>
                <a:gd name="T84" fmla="*/ 30 h 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7" h="30">
                  <a:moveTo>
                    <a:pt x="7" y="29"/>
                  </a:moveTo>
                  <a:lnTo>
                    <a:pt x="4" y="30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6" y="17"/>
                  </a:lnTo>
                  <a:lnTo>
                    <a:pt x="9" y="15"/>
                  </a:lnTo>
                  <a:lnTo>
                    <a:pt x="11" y="12"/>
                  </a:lnTo>
                  <a:lnTo>
                    <a:pt x="14" y="9"/>
                  </a:lnTo>
                  <a:lnTo>
                    <a:pt x="18" y="7"/>
                  </a:lnTo>
                  <a:lnTo>
                    <a:pt x="22" y="4"/>
                  </a:lnTo>
                  <a:lnTo>
                    <a:pt x="26" y="1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7" y="11"/>
                  </a:lnTo>
                  <a:lnTo>
                    <a:pt x="32" y="12"/>
                  </a:lnTo>
                  <a:lnTo>
                    <a:pt x="29" y="15"/>
                  </a:lnTo>
                  <a:lnTo>
                    <a:pt x="25" y="17"/>
                  </a:lnTo>
                  <a:lnTo>
                    <a:pt x="22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0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F59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60" name="Freeform 72"/>
            <p:cNvSpPr>
              <a:spLocks/>
            </p:cNvSpPr>
            <p:nvPr/>
          </p:nvSpPr>
          <p:spPr bwMode="auto">
            <a:xfrm>
              <a:off x="5289" y="2394"/>
              <a:ext cx="79" cy="51"/>
            </a:xfrm>
            <a:custGeom>
              <a:avLst/>
              <a:gdLst>
                <a:gd name="T0" fmla="*/ 70 w 79"/>
                <a:gd name="T1" fmla="*/ 2 h 51"/>
                <a:gd name="T2" fmla="*/ 74 w 79"/>
                <a:gd name="T3" fmla="*/ 0 h 51"/>
                <a:gd name="T4" fmla="*/ 78 w 79"/>
                <a:gd name="T5" fmla="*/ 3 h 51"/>
                <a:gd name="T6" fmla="*/ 78 w 79"/>
                <a:gd name="T7" fmla="*/ 4 h 51"/>
                <a:gd name="T8" fmla="*/ 79 w 79"/>
                <a:gd name="T9" fmla="*/ 7 h 51"/>
                <a:gd name="T10" fmla="*/ 79 w 79"/>
                <a:gd name="T11" fmla="*/ 11 h 51"/>
                <a:gd name="T12" fmla="*/ 78 w 79"/>
                <a:gd name="T13" fmla="*/ 16 h 51"/>
                <a:gd name="T14" fmla="*/ 76 w 79"/>
                <a:gd name="T15" fmla="*/ 20 h 51"/>
                <a:gd name="T16" fmla="*/ 74 w 79"/>
                <a:gd name="T17" fmla="*/ 25 h 51"/>
                <a:gd name="T18" fmla="*/ 71 w 79"/>
                <a:gd name="T19" fmla="*/ 29 h 51"/>
                <a:gd name="T20" fmla="*/ 68 w 79"/>
                <a:gd name="T21" fmla="*/ 33 h 51"/>
                <a:gd name="T22" fmla="*/ 65 w 79"/>
                <a:gd name="T23" fmla="*/ 36 h 51"/>
                <a:gd name="T24" fmla="*/ 62 w 79"/>
                <a:gd name="T25" fmla="*/ 40 h 51"/>
                <a:gd name="T26" fmla="*/ 57 w 79"/>
                <a:gd name="T27" fmla="*/ 43 h 51"/>
                <a:gd name="T28" fmla="*/ 54 w 79"/>
                <a:gd name="T29" fmla="*/ 47 h 51"/>
                <a:gd name="T30" fmla="*/ 52 w 79"/>
                <a:gd name="T31" fmla="*/ 47 h 51"/>
                <a:gd name="T32" fmla="*/ 49 w 79"/>
                <a:gd name="T33" fmla="*/ 48 h 51"/>
                <a:gd name="T34" fmla="*/ 47 w 79"/>
                <a:gd name="T35" fmla="*/ 48 h 51"/>
                <a:gd name="T36" fmla="*/ 44 w 79"/>
                <a:gd name="T37" fmla="*/ 49 h 51"/>
                <a:gd name="T38" fmla="*/ 42 w 79"/>
                <a:gd name="T39" fmla="*/ 49 h 51"/>
                <a:gd name="T40" fmla="*/ 39 w 79"/>
                <a:gd name="T41" fmla="*/ 49 h 51"/>
                <a:gd name="T42" fmla="*/ 37 w 79"/>
                <a:gd name="T43" fmla="*/ 49 h 51"/>
                <a:gd name="T44" fmla="*/ 35 w 79"/>
                <a:gd name="T45" fmla="*/ 51 h 51"/>
                <a:gd name="T46" fmla="*/ 31 w 79"/>
                <a:gd name="T47" fmla="*/ 49 h 51"/>
                <a:gd name="T48" fmla="*/ 29 w 79"/>
                <a:gd name="T49" fmla="*/ 49 h 51"/>
                <a:gd name="T50" fmla="*/ 27 w 79"/>
                <a:gd name="T51" fmla="*/ 49 h 51"/>
                <a:gd name="T52" fmla="*/ 24 w 79"/>
                <a:gd name="T53" fmla="*/ 48 h 51"/>
                <a:gd name="T54" fmla="*/ 22 w 79"/>
                <a:gd name="T55" fmla="*/ 47 h 51"/>
                <a:gd name="T56" fmla="*/ 19 w 79"/>
                <a:gd name="T57" fmla="*/ 47 h 51"/>
                <a:gd name="T58" fmla="*/ 17 w 79"/>
                <a:gd name="T59" fmla="*/ 45 h 51"/>
                <a:gd name="T60" fmla="*/ 15 w 79"/>
                <a:gd name="T61" fmla="*/ 44 h 51"/>
                <a:gd name="T62" fmla="*/ 11 w 79"/>
                <a:gd name="T63" fmla="*/ 43 h 51"/>
                <a:gd name="T64" fmla="*/ 8 w 79"/>
                <a:gd name="T65" fmla="*/ 40 h 51"/>
                <a:gd name="T66" fmla="*/ 5 w 79"/>
                <a:gd name="T67" fmla="*/ 37 h 51"/>
                <a:gd name="T68" fmla="*/ 3 w 79"/>
                <a:gd name="T69" fmla="*/ 32 h 51"/>
                <a:gd name="T70" fmla="*/ 1 w 79"/>
                <a:gd name="T71" fmla="*/ 28 h 51"/>
                <a:gd name="T72" fmla="*/ 0 w 79"/>
                <a:gd name="T73" fmla="*/ 25 h 51"/>
                <a:gd name="T74" fmla="*/ 0 w 79"/>
                <a:gd name="T75" fmla="*/ 23 h 51"/>
                <a:gd name="T76" fmla="*/ 0 w 79"/>
                <a:gd name="T77" fmla="*/ 20 h 51"/>
                <a:gd name="T78" fmla="*/ 0 w 79"/>
                <a:gd name="T79" fmla="*/ 19 h 51"/>
                <a:gd name="T80" fmla="*/ 2 w 79"/>
                <a:gd name="T81" fmla="*/ 19 h 51"/>
                <a:gd name="T82" fmla="*/ 3 w 79"/>
                <a:gd name="T83" fmla="*/ 19 h 51"/>
                <a:gd name="T84" fmla="*/ 5 w 79"/>
                <a:gd name="T85" fmla="*/ 20 h 51"/>
                <a:gd name="T86" fmla="*/ 10 w 79"/>
                <a:gd name="T87" fmla="*/ 24 h 51"/>
                <a:gd name="T88" fmla="*/ 14 w 79"/>
                <a:gd name="T89" fmla="*/ 28 h 51"/>
                <a:gd name="T90" fmla="*/ 17 w 79"/>
                <a:gd name="T91" fmla="*/ 32 h 51"/>
                <a:gd name="T92" fmla="*/ 23 w 79"/>
                <a:gd name="T93" fmla="*/ 35 h 51"/>
                <a:gd name="T94" fmla="*/ 27 w 79"/>
                <a:gd name="T95" fmla="*/ 36 h 51"/>
                <a:gd name="T96" fmla="*/ 32 w 79"/>
                <a:gd name="T97" fmla="*/ 37 h 51"/>
                <a:gd name="T98" fmla="*/ 37 w 79"/>
                <a:gd name="T99" fmla="*/ 36 h 51"/>
                <a:gd name="T100" fmla="*/ 42 w 79"/>
                <a:gd name="T101" fmla="*/ 36 h 51"/>
                <a:gd name="T102" fmla="*/ 47 w 79"/>
                <a:gd name="T103" fmla="*/ 33 h 51"/>
                <a:gd name="T104" fmla="*/ 52 w 79"/>
                <a:gd name="T105" fmla="*/ 31 h 51"/>
                <a:gd name="T106" fmla="*/ 55 w 79"/>
                <a:gd name="T107" fmla="*/ 28 h 51"/>
                <a:gd name="T108" fmla="*/ 60 w 79"/>
                <a:gd name="T109" fmla="*/ 24 h 51"/>
                <a:gd name="T110" fmla="*/ 63 w 79"/>
                <a:gd name="T111" fmla="*/ 19 h 51"/>
                <a:gd name="T112" fmla="*/ 66 w 79"/>
                <a:gd name="T113" fmla="*/ 14 h 51"/>
                <a:gd name="T114" fmla="*/ 68 w 79"/>
                <a:gd name="T115" fmla="*/ 7 h 51"/>
                <a:gd name="T116" fmla="*/ 70 w 79"/>
                <a:gd name="T117" fmla="*/ 2 h 51"/>
                <a:gd name="T118" fmla="*/ 70 w 79"/>
                <a:gd name="T119" fmla="*/ 2 h 5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9"/>
                <a:gd name="T181" fmla="*/ 0 h 51"/>
                <a:gd name="T182" fmla="*/ 79 w 79"/>
                <a:gd name="T183" fmla="*/ 51 h 5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9" h="51">
                  <a:moveTo>
                    <a:pt x="70" y="2"/>
                  </a:moveTo>
                  <a:lnTo>
                    <a:pt x="74" y="0"/>
                  </a:lnTo>
                  <a:lnTo>
                    <a:pt x="78" y="3"/>
                  </a:lnTo>
                  <a:lnTo>
                    <a:pt x="78" y="4"/>
                  </a:lnTo>
                  <a:lnTo>
                    <a:pt x="79" y="7"/>
                  </a:lnTo>
                  <a:lnTo>
                    <a:pt x="79" y="11"/>
                  </a:lnTo>
                  <a:lnTo>
                    <a:pt x="78" y="16"/>
                  </a:lnTo>
                  <a:lnTo>
                    <a:pt x="76" y="20"/>
                  </a:lnTo>
                  <a:lnTo>
                    <a:pt x="74" y="25"/>
                  </a:lnTo>
                  <a:lnTo>
                    <a:pt x="71" y="29"/>
                  </a:lnTo>
                  <a:lnTo>
                    <a:pt x="68" y="33"/>
                  </a:lnTo>
                  <a:lnTo>
                    <a:pt x="65" y="36"/>
                  </a:lnTo>
                  <a:lnTo>
                    <a:pt x="62" y="40"/>
                  </a:lnTo>
                  <a:lnTo>
                    <a:pt x="57" y="43"/>
                  </a:lnTo>
                  <a:lnTo>
                    <a:pt x="54" y="47"/>
                  </a:lnTo>
                  <a:lnTo>
                    <a:pt x="52" y="47"/>
                  </a:lnTo>
                  <a:lnTo>
                    <a:pt x="49" y="48"/>
                  </a:lnTo>
                  <a:lnTo>
                    <a:pt x="47" y="48"/>
                  </a:lnTo>
                  <a:lnTo>
                    <a:pt x="44" y="49"/>
                  </a:lnTo>
                  <a:lnTo>
                    <a:pt x="42" y="49"/>
                  </a:lnTo>
                  <a:lnTo>
                    <a:pt x="39" y="49"/>
                  </a:lnTo>
                  <a:lnTo>
                    <a:pt x="37" y="49"/>
                  </a:lnTo>
                  <a:lnTo>
                    <a:pt x="35" y="51"/>
                  </a:lnTo>
                  <a:lnTo>
                    <a:pt x="31" y="49"/>
                  </a:lnTo>
                  <a:lnTo>
                    <a:pt x="29" y="49"/>
                  </a:lnTo>
                  <a:lnTo>
                    <a:pt x="27" y="49"/>
                  </a:lnTo>
                  <a:lnTo>
                    <a:pt x="24" y="48"/>
                  </a:lnTo>
                  <a:lnTo>
                    <a:pt x="22" y="47"/>
                  </a:lnTo>
                  <a:lnTo>
                    <a:pt x="19" y="47"/>
                  </a:lnTo>
                  <a:lnTo>
                    <a:pt x="17" y="45"/>
                  </a:lnTo>
                  <a:lnTo>
                    <a:pt x="15" y="44"/>
                  </a:lnTo>
                  <a:lnTo>
                    <a:pt x="11" y="43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3" y="32"/>
                  </a:lnTo>
                  <a:lnTo>
                    <a:pt x="1" y="28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5" y="20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7" y="32"/>
                  </a:lnTo>
                  <a:lnTo>
                    <a:pt x="23" y="35"/>
                  </a:lnTo>
                  <a:lnTo>
                    <a:pt x="27" y="36"/>
                  </a:lnTo>
                  <a:lnTo>
                    <a:pt x="32" y="37"/>
                  </a:lnTo>
                  <a:lnTo>
                    <a:pt x="37" y="36"/>
                  </a:lnTo>
                  <a:lnTo>
                    <a:pt x="42" y="36"/>
                  </a:lnTo>
                  <a:lnTo>
                    <a:pt x="47" y="33"/>
                  </a:lnTo>
                  <a:lnTo>
                    <a:pt x="52" y="31"/>
                  </a:lnTo>
                  <a:lnTo>
                    <a:pt x="55" y="28"/>
                  </a:lnTo>
                  <a:lnTo>
                    <a:pt x="60" y="24"/>
                  </a:lnTo>
                  <a:lnTo>
                    <a:pt x="63" y="19"/>
                  </a:lnTo>
                  <a:lnTo>
                    <a:pt x="66" y="14"/>
                  </a:lnTo>
                  <a:lnTo>
                    <a:pt x="68" y="7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61" name="Freeform 73"/>
            <p:cNvSpPr>
              <a:spLocks/>
            </p:cNvSpPr>
            <p:nvPr/>
          </p:nvSpPr>
          <p:spPr bwMode="auto">
            <a:xfrm>
              <a:off x="4772" y="2278"/>
              <a:ext cx="37" cy="43"/>
            </a:xfrm>
            <a:custGeom>
              <a:avLst/>
              <a:gdLst>
                <a:gd name="T0" fmla="*/ 14 w 37"/>
                <a:gd name="T1" fmla="*/ 0 h 43"/>
                <a:gd name="T2" fmla="*/ 13 w 37"/>
                <a:gd name="T3" fmla="*/ 0 h 43"/>
                <a:gd name="T4" fmla="*/ 12 w 37"/>
                <a:gd name="T5" fmla="*/ 3 h 43"/>
                <a:gd name="T6" fmla="*/ 10 w 37"/>
                <a:gd name="T7" fmla="*/ 6 h 43"/>
                <a:gd name="T8" fmla="*/ 8 w 37"/>
                <a:gd name="T9" fmla="*/ 10 h 43"/>
                <a:gd name="T10" fmla="*/ 4 w 37"/>
                <a:gd name="T11" fmla="*/ 12 h 43"/>
                <a:gd name="T12" fmla="*/ 2 w 37"/>
                <a:gd name="T13" fmla="*/ 16 h 43"/>
                <a:gd name="T14" fmla="*/ 1 w 37"/>
                <a:gd name="T15" fmla="*/ 20 h 43"/>
                <a:gd name="T16" fmla="*/ 1 w 37"/>
                <a:gd name="T17" fmla="*/ 23 h 43"/>
                <a:gd name="T18" fmla="*/ 0 w 37"/>
                <a:gd name="T19" fmla="*/ 25 h 43"/>
                <a:gd name="T20" fmla="*/ 1 w 37"/>
                <a:gd name="T21" fmla="*/ 29 h 43"/>
                <a:gd name="T22" fmla="*/ 3 w 37"/>
                <a:gd name="T23" fmla="*/ 32 h 43"/>
                <a:gd name="T24" fmla="*/ 7 w 37"/>
                <a:gd name="T25" fmla="*/ 36 h 43"/>
                <a:gd name="T26" fmla="*/ 10 w 37"/>
                <a:gd name="T27" fmla="*/ 37 h 43"/>
                <a:gd name="T28" fmla="*/ 12 w 37"/>
                <a:gd name="T29" fmla="*/ 40 h 43"/>
                <a:gd name="T30" fmla="*/ 15 w 37"/>
                <a:gd name="T31" fmla="*/ 41 h 43"/>
                <a:gd name="T32" fmla="*/ 17 w 37"/>
                <a:gd name="T33" fmla="*/ 43 h 43"/>
                <a:gd name="T34" fmla="*/ 19 w 37"/>
                <a:gd name="T35" fmla="*/ 41 h 43"/>
                <a:gd name="T36" fmla="*/ 21 w 37"/>
                <a:gd name="T37" fmla="*/ 40 h 43"/>
                <a:gd name="T38" fmla="*/ 24 w 37"/>
                <a:gd name="T39" fmla="*/ 37 h 43"/>
                <a:gd name="T40" fmla="*/ 27 w 37"/>
                <a:gd name="T41" fmla="*/ 35 h 43"/>
                <a:gd name="T42" fmla="*/ 30 w 37"/>
                <a:gd name="T43" fmla="*/ 31 h 43"/>
                <a:gd name="T44" fmla="*/ 34 w 37"/>
                <a:gd name="T45" fmla="*/ 28 h 43"/>
                <a:gd name="T46" fmla="*/ 36 w 37"/>
                <a:gd name="T47" fmla="*/ 25 h 43"/>
                <a:gd name="T48" fmla="*/ 37 w 37"/>
                <a:gd name="T49" fmla="*/ 23 h 43"/>
                <a:gd name="T50" fmla="*/ 37 w 37"/>
                <a:gd name="T51" fmla="*/ 20 h 43"/>
                <a:gd name="T52" fmla="*/ 35 w 37"/>
                <a:gd name="T53" fmla="*/ 19 h 43"/>
                <a:gd name="T54" fmla="*/ 33 w 37"/>
                <a:gd name="T55" fmla="*/ 17 h 43"/>
                <a:gd name="T56" fmla="*/ 32 w 37"/>
                <a:gd name="T57" fmla="*/ 16 h 43"/>
                <a:gd name="T58" fmla="*/ 29 w 37"/>
                <a:gd name="T59" fmla="*/ 17 h 43"/>
                <a:gd name="T60" fmla="*/ 26 w 37"/>
                <a:gd name="T61" fmla="*/ 23 h 43"/>
                <a:gd name="T62" fmla="*/ 24 w 37"/>
                <a:gd name="T63" fmla="*/ 24 h 43"/>
                <a:gd name="T64" fmla="*/ 22 w 37"/>
                <a:gd name="T65" fmla="*/ 27 h 43"/>
                <a:gd name="T66" fmla="*/ 20 w 37"/>
                <a:gd name="T67" fmla="*/ 29 h 43"/>
                <a:gd name="T68" fmla="*/ 17 w 37"/>
                <a:gd name="T69" fmla="*/ 31 h 43"/>
                <a:gd name="T70" fmla="*/ 14 w 37"/>
                <a:gd name="T71" fmla="*/ 31 h 43"/>
                <a:gd name="T72" fmla="*/ 11 w 37"/>
                <a:gd name="T73" fmla="*/ 28 h 43"/>
                <a:gd name="T74" fmla="*/ 10 w 37"/>
                <a:gd name="T75" fmla="*/ 24 h 43"/>
                <a:gd name="T76" fmla="*/ 10 w 37"/>
                <a:gd name="T77" fmla="*/ 20 h 43"/>
                <a:gd name="T78" fmla="*/ 10 w 37"/>
                <a:gd name="T79" fmla="*/ 19 h 43"/>
                <a:gd name="T80" fmla="*/ 11 w 37"/>
                <a:gd name="T81" fmla="*/ 16 h 43"/>
                <a:gd name="T82" fmla="*/ 13 w 37"/>
                <a:gd name="T83" fmla="*/ 14 h 43"/>
                <a:gd name="T84" fmla="*/ 15 w 37"/>
                <a:gd name="T85" fmla="*/ 11 h 43"/>
                <a:gd name="T86" fmla="*/ 19 w 37"/>
                <a:gd name="T87" fmla="*/ 6 h 43"/>
                <a:gd name="T88" fmla="*/ 21 w 37"/>
                <a:gd name="T89" fmla="*/ 4 h 43"/>
                <a:gd name="T90" fmla="*/ 14 w 37"/>
                <a:gd name="T91" fmla="*/ 0 h 43"/>
                <a:gd name="T92" fmla="*/ 14 w 37"/>
                <a:gd name="T93" fmla="*/ 0 h 4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"/>
                <a:gd name="T142" fmla="*/ 0 h 43"/>
                <a:gd name="T143" fmla="*/ 37 w 37"/>
                <a:gd name="T144" fmla="*/ 43 h 4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" h="43">
                  <a:moveTo>
                    <a:pt x="14" y="0"/>
                  </a:moveTo>
                  <a:lnTo>
                    <a:pt x="13" y="0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7" y="36"/>
                  </a:lnTo>
                  <a:lnTo>
                    <a:pt x="10" y="37"/>
                  </a:lnTo>
                  <a:lnTo>
                    <a:pt x="12" y="40"/>
                  </a:lnTo>
                  <a:lnTo>
                    <a:pt x="15" y="41"/>
                  </a:lnTo>
                  <a:lnTo>
                    <a:pt x="17" y="43"/>
                  </a:lnTo>
                  <a:lnTo>
                    <a:pt x="19" y="41"/>
                  </a:lnTo>
                  <a:lnTo>
                    <a:pt x="21" y="40"/>
                  </a:lnTo>
                  <a:lnTo>
                    <a:pt x="24" y="37"/>
                  </a:lnTo>
                  <a:lnTo>
                    <a:pt x="27" y="35"/>
                  </a:lnTo>
                  <a:lnTo>
                    <a:pt x="30" y="31"/>
                  </a:lnTo>
                  <a:lnTo>
                    <a:pt x="34" y="28"/>
                  </a:lnTo>
                  <a:lnTo>
                    <a:pt x="36" y="25"/>
                  </a:lnTo>
                  <a:lnTo>
                    <a:pt x="37" y="23"/>
                  </a:lnTo>
                  <a:lnTo>
                    <a:pt x="37" y="20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29" y="17"/>
                  </a:lnTo>
                  <a:lnTo>
                    <a:pt x="26" y="23"/>
                  </a:lnTo>
                  <a:lnTo>
                    <a:pt x="24" y="24"/>
                  </a:lnTo>
                  <a:lnTo>
                    <a:pt x="22" y="27"/>
                  </a:lnTo>
                  <a:lnTo>
                    <a:pt x="20" y="29"/>
                  </a:lnTo>
                  <a:lnTo>
                    <a:pt x="17" y="31"/>
                  </a:lnTo>
                  <a:lnTo>
                    <a:pt x="14" y="31"/>
                  </a:lnTo>
                  <a:lnTo>
                    <a:pt x="11" y="28"/>
                  </a:lnTo>
                  <a:lnTo>
                    <a:pt x="10" y="24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1" y="16"/>
                  </a:lnTo>
                  <a:lnTo>
                    <a:pt x="13" y="14"/>
                  </a:lnTo>
                  <a:lnTo>
                    <a:pt x="15" y="11"/>
                  </a:lnTo>
                  <a:lnTo>
                    <a:pt x="19" y="6"/>
                  </a:lnTo>
                  <a:lnTo>
                    <a:pt x="21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62" name="Freeform 74"/>
            <p:cNvSpPr>
              <a:spLocks/>
            </p:cNvSpPr>
            <p:nvPr/>
          </p:nvSpPr>
          <p:spPr bwMode="auto">
            <a:xfrm>
              <a:off x="4732" y="2321"/>
              <a:ext cx="29" cy="27"/>
            </a:xfrm>
            <a:custGeom>
              <a:avLst/>
              <a:gdLst>
                <a:gd name="T0" fmla="*/ 6 w 29"/>
                <a:gd name="T1" fmla="*/ 0 h 27"/>
                <a:gd name="T2" fmla="*/ 5 w 29"/>
                <a:gd name="T3" fmla="*/ 1 h 27"/>
                <a:gd name="T4" fmla="*/ 3 w 29"/>
                <a:gd name="T5" fmla="*/ 6 h 27"/>
                <a:gd name="T6" fmla="*/ 2 w 29"/>
                <a:gd name="T7" fmla="*/ 9 h 27"/>
                <a:gd name="T8" fmla="*/ 1 w 29"/>
                <a:gd name="T9" fmla="*/ 11 h 27"/>
                <a:gd name="T10" fmla="*/ 0 w 29"/>
                <a:gd name="T11" fmla="*/ 14 h 27"/>
                <a:gd name="T12" fmla="*/ 0 w 29"/>
                <a:gd name="T13" fmla="*/ 17 h 27"/>
                <a:gd name="T14" fmla="*/ 1 w 29"/>
                <a:gd name="T15" fmla="*/ 17 h 27"/>
                <a:gd name="T16" fmla="*/ 3 w 29"/>
                <a:gd name="T17" fmla="*/ 18 h 27"/>
                <a:gd name="T18" fmla="*/ 5 w 29"/>
                <a:gd name="T19" fmla="*/ 21 h 27"/>
                <a:gd name="T20" fmla="*/ 9 w 29"/>
                <a:gd name="T21" fmla="*/ 22 h 27"/>
                <a:gd name="T22" fmla="*/ 12 w 29"/>
                <a:gd name="T23" fmla="*/ 25 h 27"/>
                <a:gd name="T24" fmla="*/ 15 w 29"/>
                <a:gd name="T25" fmla="*/ 26 h 27"/>
                <a:gd name="T26" fmla="*/ 18 w 29"/>
                <a:gd name="T27" fmla="*/ 26 h 27"/>
                <a:gd name="T28" fmla="*/ 19 w 29"/>
                <a:gd name="T29" fmla="*/ 27 h 27"/>
                <a:gd name="T30" fmla="*/ 22 w 29"/>
                <a:gd name="T31" fmla="*/ 25 h 27"/>
                <a:gd name="T32" fmla="*/ 25 w 29"/>
                <a:gd name="T33" fmla="*/ 21 h 27"/>
                <a:gd name="T34" fmla="*/ 26 w 29"/>
                <a:gd name="T35" fmla="*/ 17 h 27"/>
                <a:gd name="T36" fmla="*/ 27 w 29"/>
                <a:gd name="T37" fmla="*/ 14 h 27"/>
                <a:gd name="T38" fmla="*/ 29 w 29"/>
                <a:gd name="T39" fmla="*/ 11 h 27"/>
                <a:gd name="T40" fmla="*/ 29 w 29"/>
                <a:gd name="T41" fmla="*/ 11 h 27"/>
                <a:gd name="T42" fmla="*/ 29 w 29"/>
                <a:gd name="T43" fmla="*/ 9 h 27"/>
                <a:gd name="T44" fmla="*/ 27 w 29"/>
                <a:gd name="T45" fmla="*/ 7 h 27"/>
                <a:gd name="T46" fmla="*/ 25 w 29"/>
                <a:gd name="T47" fmla="*/ 7 h 27"/>
                <a:gd name="T48" fmla="*/ 25 w 29"/>
                <a:gd name="T49" fmla="*/ 7 h 27"/>
                <a:gd name="T50" fmla="*/ 24 w 29"/>
                <a:gd name="T51" fmla="*/ 9 h 27"/>
                <a:gd name="T52" fmla="*/ 22 w 29"/>
                <a:gd name="T53" fmla="*/ 13 h 27"/>
                <a:gd name="T54" fmla="*/ 18 w 29"/>
                <a:gd name="T55" fmla="*/ 17 h 27"/>
                <a:gd name="T56" fmla="*/ 17 w 29"/>
                <a:gd name="T57" fmla="*/ 19 h 27"/>
                <a:gd name="T58" fmla="*/ 15 w 29"/>
                <a:gd name="T59" fmla="*/ 18 h 27"/>
                <a:gd name="T60" fmla="*/ 12 w 29"/>
                <a:gd name="T61" fmla="*/ 17 h 27"/>
                <a:gd name="T62" fmla="*/ 9 w 29"/>
                <a:gd name="T63" fmla="*/ 15 h 27"/>
                <a:gd name="T64" fmla="*/ 8 w 29"/>
                <a:gd name="T65" fmla="*/ 15 h 27"/>
                <a:gd name="T66" fmla="*/ 9 w 29"/>
                <a:gd name="T67" fmla="*/ 13 h 27"/>
                <a:gd name="T68" fmla="*/ 10 w 29"/>
                <a:gd name="T69" fmla="*/ 10 h 27"/>
                <a:gd name="T70" fmla="*/ 12 w 29"/>
                <a:gd name="T71" fmla="*/ 6 h 27"/>
                <a:gd name="T72" fmla="*/ 12 w 29"/>
                <a:gd name="T73" fmla="*/ 3 h 27"/>
                <a:gd name="T74" fmla="*/ 12 w 29"/>
                <a:gd name="T75" fmla="*/ 2 h 27"/>
                <a:gd name="T76" fmla="*/ 10 w 29"/>
                <a:gd name="T77" fmla="*/ 0 h 27"/>
                <a:gd name="T78" fmla="*/ 8 w 29"/>
                <a:gd name="T79" fmla="*/ 0 h 27"/>
                <a:gd name="T80" fmla="*/ 6 w 29"/>
                <a:gd name="T81" fmla="*/ 0 h 27"/>
                <a:gd name="T82" fmla="*/ 6 w 29"/>
                <a:gd name="T83" fmla="*/ 0 h 2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"/>
                <a:gd name="T127" fmla="*/ 0 h 27"/>
                <a:gd name="T128" fmla="*/ 29 w 29"/>
                <a:gd name="T129" fmla="*/ 27 h 2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" h="27">
                  <a:moveTo>
                    <a:pt x="6" y="0"/>
                  </a:moveTo>
                  <a:lnTo>
                    <a:pt x="5" y="1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3" y="18"/>
                  </a:lnTo>
                  <a:lnTo>
                    <a:pt x="5" y="21"/>
                  </a:lnTo>
                  <a:lnTo>
                    <a:pt x="9" y="22"/>
                  </a:lnTo>
                  <a:lnTo>
                    <a:pt x="12" y="25"/>
                  </a:lnTo>
                  <a:lnTo>
                    <a:pt x="15" y="26"/>
                  </a:lnTo>
                  <a:lnTo>
                    <a:pt x="18" y="26"/>
                  </a:lnTo>
                  <a:lnTo>
                    <a:pt x="19" y="27"/>
                  </a:lnTo>
                  <a:lnTo>
                    <a:pt x="22" y="25"/>
                  </a:lnTo>
                  <a:lnTo>
                    <a:pt x="25" y="21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9"/>
                  </a:lnTo>
                  <a:lnTo>
                    <a:pt x="22" y="13"/>
                  </a:lnTo>
                  <a:lnTo>
                    <a:pt x="18" y="17"/>
                  </a:lnTo>
                  <a:lnTo>
                    <a:pt x="17" y="19"/>
                  </a:lnTo>
                  <a:lnTo>
                    <a:pt x="15" y="18"/>
                  </a:lnTo>
                  <a:lnTo>
                    <a:pt x="12" y="17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9" y="13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63" name="Freeform 75"/>
            <p:cNvSpPr>
              <a:spLocks/>
            </p:cNvSpPr>
            <p:nvPr/>
          </p:nvSpPr>
          <p:spPr bwMode="auto">
            <a:xfrm>
              <a:off x="4695" y="2357"/>
              <a:ext cx="26" cy="28"/>
            </a:xfrm>
            <a:custGeom>
              <a:avLst/>
              <a:gdLst>
                <a:gd name="T0" fmla="*/ 7 w 26"/>
                <a:gd name="T1" fmla="*/ 0 h 28"/>
                <a:gd name="T2" fmla="*/ 6 w 26"/>
                <a:gd name="T3" fmla="*/ 3 h 28"/>
                <a:gd name="T4" fmla="*/ 3 w 26"/>
                <a:gd name="T5" fmla="*/ 7 h 28"/>
                <a:gd name="T6" fmla="*/ 2 w 26"/>
                <a:gd name="T7" fmla="*/ 11 h 28"/>
                <a:gd name="T8" fmla="*/ 1 w 26"/>
                <a:gd name="T9" fmla="*/ 14 h 28"/>
                <a:gd name="T10" fmla="*/ 0 w 26"/>
                <a:gd name="T11" fmla="*/ 15 h 28"/>
                <a:gd name="T12" fmla="*/ 0 w 26"/>
                <a:gd name="T13" fmla="*/ 18 h 28"/>
                <a:gd name="T14" fmla="*/ 0 w 26"/>
                <a:gd name="T15" fmla="*/ 18 h 28"/>
                <a:gd name="T16" fmla="*/ 2 w 26"/>
                <a:gd name="T17" fmla="*/ 20 h 28"/>
                <a:gd name="T18" fmla="*/ 4 w 26"/>
                <a:gd name="T19" fmla="*/ 22 h 28"/>
                <a:gd name="T20" fmla="*/ 8 w 26"/>
                <a:gd name="T21" fmla="*/ 23 h 28"/>
                <a:gd name="T22" fmla="*/ 10 w 26"/>
                <a:gd name="T23" fmla="*/ 24 h 28"/>
                <a:gd name="T24" fmla="*/ 12 w 26"/>
                <a:gd name="T25" fmla="*/ 26 h 28"/>
                <a:gd name="T26" fmla="*/ 14 w 26"/>
                <a:gd name="T27" fmla="*/ 27 h 28"/>
                <a:gd name="T28" fmla="*/ 16 w 26"/>
                <a:gd name="T29" fmla="*/ 28 h 28"/>
                <a:gd name="T30" fmla="*/ 16 w 26"/>
                <a:gd name="T31" fmla="*/ 28 h 28"/>
                <a:gd name="T32" fmla="*/ 19 w 26"/>
                <a:gd name="T33" fmla="*/ 26 h 28"/>
                <a:gd name="T34" fmla="*/ 20 w 26"/>
                <a:gd name="T35" fmla="*/ 23 h 28"/>
                <a:gd name="T36" fmla="*/ 22 w 26"/>
                <a:gd name="T37" fmla="*/ 20 h 28"/>
                <a:gd name="T38" fmla="*/ 23 w 26"/>
                <a:gd name="T39" fmla="*/ 15 h 28"/>
                <a:gd name="T40" fmla="*/ 25 w 26"/>
                <a:gd name="T41" fmla="*/ 12 h 28"/>
                <a:gd name="T42" fmla="*/ 26 w 26"/>
                <a:gd name="T43" fmla="*/ 8 h 28"/>
                <a:gd name="T44" fmla="*/ 26 w 26"/>
                <a:gd name="T45" fmla="*/ 6 h 28"/>
                <a:gd name="T46" fmla="*/ 21 w 26"/>
                <a:gd name="T47" fmla="*/ 7 h 28"/>
                <a:gd name="T48" fmla="*/ 20 w 26"/>
                <a:gd name="T49" fmla="*/ 8 h 28"/>
                <a:gd name="T50" fmla="*/ 19 w 26"/>
                <a:gd name="T51" fmla="*/ 12 h 28"/>
                <a:gd name="T52" fmla="*/ 15 w 26"/>
                <a:gd name="T53" fmla="*/ 18 h 28"/>
                <a:gd name="T54" fmla="*/ 14 w 26"/>
                <a:gd name="T55" fmla="*/ 19 h 28"/>
                <a:gd name="T56" fmla="*/ 12 w 26"/>
                <a:gd name="T57" fmla="*/ 19 h 28"/>
                <a:gd name="T58" fmla="*/ 10 w 26"/>
                <a:gd name="T59" fmla="*/ 18 h 28"/>
                <a:gd name="T60" fmla="*/ 8 w 26"/>
                <a:gd name="T61" fmla="*/ 16 h 28"/>
                <a:gd name="T62" fmla="*/ 8 w 26"/>
                <a:gd name="T63" fmla="*/ 16 h 28"/>
                <a:gd name="T64" fmla="*/ 8 w 26"/>
                <a:gd name="T65" fmla="*/ 15 h 28"/>
                <a:gd name="T66" fmla="*/ 10 w 26"/>
                <a:gd name="T67" fmla="*/ 11 h 28"/>
                <a:gd name="T68" fmla="*/ 11 w 26"/>
                <a:gd name="T69" fmla="*/ 6 h 28"/>
                <a:gd name="T70" fmla="*/ 12 w 26"/>
                <a:gd name="T71" fmla="*/ 4 h 28"/>
                <a:gd name="T72" fmla="*/ 11 w 26"/>
                <a:gd name="T73" fmla="*/ 3 h 28"/>
                <a:gd name="T74" fmla="*/ 10 w 26"/>
                <a:gd name="T75" fmla="*/ 2 h 28"/>
                <a:gd name="T76" fmla="*/ 8 w 26"/>
                <a:gd name="T77" fmla="*/ 0 h 28"/>
                <a:gd name="T78" fmla="*/ 7 w 26"/>
                <a:gd name="T79" fmla="*/ 0 h 28"/>
                <a:gd name="T80" fmla="*/ 7 w 26"/>
                <a:gd name="T81" fmla="*/ 0 h 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"/>
                <a:gd name="T124" fmla="*/ 0 h 28"/>
                <a:gd name="T125" fmla="*/ 26 w 26"/>
                <a:gd name="T126" fmla="*/ 28 h 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" h="28">
                  <a:moveTo>
                    <a:pt x="7" y="0"/>
                  </a:moveTo>
                  <a:lnTo>
                    <a:pt x="6" y="3"/>
                  </a:lnTo>
                  <a:lnTo>
                    <a:pt x="3" y="7"/>
                  </a:lnTo>
                  <a:lnTo>
                    <a:pt x="2" y="11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2" y="26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9" y="26"/>
                  </a:lnTo>
                  <a:lnTo>
                    <a:pt x="20" y="23"/>
                  </a:lnTo>
                  <a:lnTo>
                    <a:pt x="22" y="20"/>
                  </a:lnTo>
                  <a:lnTo>
                    <a:pt x="23" y="15"/>
                  </a:lnTo>
                  <a:lnTo>
                    <a:pt x="25" y="12"/>
                  </a:lnTo>
                  <a:lnTo>
                    <a:pt x="26" y="8"/>
                  </a:lnTo>
                  <a:lnTo>
                    <a:pt x="26" y="6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19" y="12"/>
                  </a:lnTo>
                  <a:lnTo>
                    <a:pt x="15" y="18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10" y="11"/>
                  </a:lnTo>
                  <a:lnTo>
                    <a:pt x="11" y="6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64" name="Freeform 76"/>
            <p:cNvSpPr>
              <a:spLocks/>
            </p:cNvSpPr>
            <p:nvPr/>
          </p:nvSpPr>
          <p:spPr bwMode="auto">
            <a:xfrm>
              <a:off x="4885" y="2520"/>
              <a:ext cx="53" cy="35"/>
            </a:xfrm>
            <a:custGeom>
              <a:avLst/>
              <a:gdLst>
                <a:gd name="T0" fmla="*/ 50 w 53"/>
                <a:gd name="T1" fmla="*/ 35 h 35"/>
                <a:gd name="T2" fmla="*/ 46 w 53"/>
                <a:gd name="T3" fmla="*/ 34 h 35"/>
                <a:gd name="T4" fmla="*/ 43 w 53"/>
                <a:gd name="T5" fmla="*/ 34 h 35"/>
                <a:gd name="T6" fmla="*/ 41 w 53"/>
                <a:gd name="T7" fmla="*/ 33 h 35"/>
                <a:gd name="T8" fmla="*/ 38 w 53"/>
                <a:gd name="T9" fmla="*/ 31 h 35"/>
                <a:gd name="T10" fmla="*/ 34 w 53"/>
                <a:gd name="T11" fmla="*/ 31 h 35"/>
                <a:gd name="T12" fmla="*/ 31 w 53"/>
                <a:gd name="T13" fmla="*/ 30 h 35"/>
                <a:gd name="T14" fmla="*/ 28 w 53"/>
                <a:gd name="T15" fmla="*/ 29 h 35"/>
                <a:gd name="T16" fmla="*/ 25 w 53"/>
                <a:gd name="T17" fmla="*/ 27 h 35"/>
                <a:gd name="T18" fmla="*/ 21 w 53"/>
                <a:gd name="T19" fmla="*/ 25 h 35"/>
                <a:gd name="T20" fmla="*/ 18 w 53"/>
                <a:gd name="T21" fmla="*/ 23 h 35"/>
                <a:gd name="T22" fmla="*/ 15 w 53"/>
                <a:gd name="T23" fmla="*/ 21 h 35"/>
                <a:gd name="T24" fmla="*/ 13 w 53"/>
                <a:gd name="T25" fmla="*/ 19 h 35"/>
                <a:gd name="T26" fmla="*/ 10 w 53"/>
                <a:gd name="T27" fmla="*/ 17 h 35"/>
                <a:gd name="T28" fmla="*/ 6 w 53"/>
                <a:gd name="T29" fmla="*/ 14 h 35"/>
                <a:gd name="T30" fmla="*/ 4 w 53"/>
                <a:gd name="T31" fmla="*/ 13 h 35"/>
                <a:gd name="T32" fmla="*/ 2 w 53"/>
                <a:gd name="T33" fmla="*/ 10 h 35"/>
                <a:gd name="T34" fmla="*/ 0 w 53"/>
                <a:gd name="T35" fmla="*/ 6 h 35"/>
                <a:gd name="T36" fmla="*/ 0 w 53"/>
                <a:gd name="T37" fmla="*/ 4 h 35"/>
                <a:gd name="T38" fmla="*/ 0 w 53"/>
                <a:gd name="T39" fmla="*/ 2 h 35"/>
                <a:gd name="T40" fmla="*/ 1 w 53"/>
                <a:gd name="T41" fmla="*/ 0 h 35"/>
                <a:gd name="T42" fmla="*/ 2 w 53"/>
                <a:gd name="T43" fmla="*/ 0 h 35"/>
                <a:gd name="T44" fmla="*/ 3 w 53"/>
                <a:gd name="T45" fmla="*/ 0 h 35"/>
                <a:gd name="T46" fmla="*/ 5 w 53"/>
                <a:gd name="T47" fmla="*/ 0 h 35"/>
                <a:gd name="T48" fmla="*/ 8 w 53"/>
                <a:gd name="T49" fmla="*/ 2 h 35"/>
                <a:gd name="T50" fmla="*/ 10 w 53"/>
                <a:gd name="T51" fmla="*/ 4 h 35"/>
                <a:gd name="T52" fmla="*/ 12 w 53"/>
                <a:gd name="T53" fmla="*/ 6 h 35"/>
                <a:gd name="T54" fmla="*/ 14 w 53"/>
                <a:gd name="T55" fmla="*/ 8 h 35"/>
                <a:gd name="T56" fmla="*/ 17 w 53"/>
                <a:gd name="T57" fmla="*/ 9 h 35"/>
                <a:gd name="T58" fmla="*/ 19 w 53"/>
                <a:gd name="T59" fmla="*/ 12 h 35"/>
                <a:gd name="T60" fmla="*/ 23 w 53"/>
                <a:gd name="T61" fmla="*/ 13 h 35"/>
                <a:gd name="T62" fmla="*/ 25 w 53"/>
                <a:gd name="T63" fmla="*/ 14 h 35"/>
                <a:gd name="T64" fmla="*/ 28 w 53"/>
                <a:gd name="T65" fmla="*/ 16 h 35"/>
                <a:gd name="T66" fmla="*/ 31 w 53"/>
                <a:gd name="T67" fmla="*/ 17 h 35"/>
                <a:gd name="T68" fmla="*/ 33 w 53"/>
                <a:gd name="T69" fmla="*/ 18 h 35"/>
                <a:gd name="T70" fmla="*/ 37 w 53"/>
                <a:gd name="T71" fmla="*/ 19 h 35"/>
                <a:gd name="T72" fmla="*/ 40 w 53"/>
                <a:gd name="T73" fmla="*/ 21 h 35"/>
                <a:gd name="T74" fmla="*/ 42 w 53"/>
                <a:gd name="T75" fmla="*/ 21 h 35"/>
                <a:gd name="T76" fmla="*/ 45 w 53"/>
                <a:gd name="T77" fmla="*/ 22 h 35"/>
                <a:gd name="T78" fmla="*/ 47 w 53"/>
                <a:gd name="T79" fmla="*/ 25 h 35"/>
                <a:gd name="T80" fmla="*/ 50 w 53"/>
                <a:gd name="T81" fmla="*/ 26 h 35"/>
                <a:gd name="T82" fmla="*/ 53 w 53"/>
                <a:gd name="T83" fmla="*/ 27 h 35"/>
                <a:gd name="T84" fmla="*/ 53 w 53"/>
                <a:gd name="T85" fmla="*/ 30 h 35"/>
                <a:gd name="T86" fmla="*/ 52 w 53"/>
                <a:gd name="T87" fmla="*/ 33 h 35"/>
                <a:gd name="T88" fmla="*/ 50 w 53"/>
                <a:gd name="T89" fmla="*/ 35 h 35"/>
                <a:gd name="T90" fmla="*/ 50 w 53"/>
                <a:gd name="T91" fmla="*/ 35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"/>
                <a:gd name="T139" fmla="*/ 0 h 35"/>
                <a:gd name="T140" fmla="*/ 53 w 53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" h="35">
                  <a:moveTo>
                    <a:pt x="50" y="35"/>
                  </a:moveTo>
                  <a:lnTo>
                    <a:pt x="46" y="34"/>
                  </a:lnTo>
                  <a:lnTo>
                    <a:pt x="43" y="34"/>
                  </a:lnTo>
                  <a:lnTo>
                    <a:pt x="41" y="33"/>
                  </a:lnTo>
                  <a:lnTo>
                    <a:pt x="38" y="31"/>
                  </a:lnTo>
                  <a:lnTo>
                    <a:pt x="34" y="31"/>
                  </a:lnTo>
                  <a:lnTo>
                    <a:pt x="31" y="30"/>
                  </a:lnTo>
                  <a:lnTo>
                    <a:pt x="28" y="29"/>
                  </a:lnTo>
                  <a:lnTo>
                    <a:pt x="25" y="27"/>
                  </a:lnTo>
                  <a:lnTo>
                    <a:pt x="21" y="25"/>
                  </a:lnTo>
                  <a:lnTo>
                    <a:pt x="18" y="23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0" y="17"/>
                  </a:lnTo>
                  <a:lnTo>
                    <a:pt x="6" y="14"/>
                  </a:lnTo>
                  <a:lnTo>
                    <a:pt x="4" y="13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4" y="8"/>
                  </a:lnTo>
                  <a:lnTo>
                    <a:pt x="17" y="9"/>
                  </a:lnTo>
                  <a:lnTo>
                    <a:pt x="19" y="12"/>
                  </a:lnTo>
                  <a:lnTo>
                    <a:pt x="23" y="13"/>
                  </a:lnTo>
                  <a:lnTo>
                    <a:pt x="25" y="14"/>
                  </a:lnTo>
                  <a:lnTo>
                    <a:pt x="28" y="16"/>
                  </a:lnTo>
                  <a:lnTo>
                    <a:pt x="31" y="17"/>
                  </a:lnTo>
                  <a:lnTo>
                    <a:pt x="33" y="18"/>
                  </a:lnTo>
                  <a:lnTo>
                    <a:pt x="37" y="19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45" y="22"/>
                  </a:lnTo>
                  <a:lnTo>
                    <a:pt x="47" y="25"/>
                  </a:lnTo>
                  <a:lnTo>
                    <a:pt x="50" y="26"/>
                  </a:lnTo>
                  <a:lnTo>
                    <a:pt x="53" y="27"/>
                  </a:lnTo>
                  <a:lnTo>
                    <a:pt x="53" y="30"/>
                  </a:lnTo>
                  <a:lnTo>
                    <a:pt x="52" y="33"/>
                  </a:lnTo>
                  <a:lnTo>
                    <a:pt x="50" y="35"/>
                  </a:lnTo>
                  <a:close/>
                </a:path>
              </a:pathLst>
            </a:custGeom>
            <a:solidFill>
              <a:srgbClr val="F29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65" name="Freeform 77"/>
            <p:cNvSpPr>
              <a:spLocks/>
            </p:cNvSpPr>
            <p:nvPr/>
          </p:nvSpPr>
          <p:spPr bwMode="auto">
            <a:xfrm>
              <a:off x="4853" y="2513"/>
              <a:ext cx="32" cy="53"/>
            </a:xfrm>
            <a:custGeom>
              <a:avLst/>
              <a:gdLst>
                <a:gd name="T0" fmla="*/ 32 w 32"/>
                <a:gd name="T1" fmla="*/ 45 h 53"/>
                <a:gd name="T2" fmla="*/ 31 w 32"/>
                <a:gd name="T3" fmla="*/ 45 h 53"/>
                <a:gd name="T4" fmla="*/ 29 w 32"/>
                <a:gd name="T5" fmla="*/ 48 h 53"/>
                <a:gd name="T6" fmla="*/ 26 w 32"/>
                <a:gd name="T7" fmla="*/ 50 h 53"/>
                <a:gd name="T8" fmla="*/ 26 w 32"/>
                <a:gd name="T9" fmla="*/ 53 h 53"/>
                <a:gd name="T10" fmla="*/ 22 w 32"/>
                <a:gd name="T11" fmla="*/ 49 h 53"/>
                <a:gd name="T12" fmla="*/ 19 w 32"/>
                <a:gd name="T13" fmla="*/ 46 h 53"/>
                <a:gd name="T14" fmla="*/ 17 w 32"/>
                <a:gd name="T15" fmla="*/ 42 h 53"/>
                <a:gd name="T16" fmla="*/ 14 w 32"/>
                <a:gd name="T17" fmla="*/ 38 h 53"/>
                <a:gd name="T18" fmla="*/ 11 w 32"/>
                <a:gd name="T19" fmla="*/ 36 h 53"/>
                <a:gd name="T20" fmla="*/ 9 w 32"/>
                <a:gd name="T21" fmla="*/ 32 h 53"/>
                <a:gd name="T22" fmla="*/ 7 w 32"/>
                <a:gd name="T23" fmla="*/ 28 h 53"/>
                <a:gd name="T24" fmla="*/ 5 w 32"/>
                <a:gd name="T25" fmla="*/ 24 h 53"/>
                <a:gd name="T26" fmla="*/ 3 w 32"/>
                <a:gd name="T27" fmla="*/ 19 h 53"/>
                <a:gd name="T28" fmla="*/ 1 w 32"/>
                <a:gd name="T29" fmla="*/ 13 h 53"/>
                <a:gd name="T30" fmla="*/ 0 w 32"/>
                <a:gd name="T31" fmla="*/ 8 h 53"/>
                <a:gd name="T32" fmla="*/ 0 w 32"/>
                <a:gd name="T33" fmla="*/ 3 h 53"/>
                <a:gd name="T34" fmla="*/ 3 w 32"/>
                <a:gd name="T35" fmla="*/ 0 h 53"/>
                <a:gd name="T36" fmla="*/ 4 w 32"/>
                <a:gd name="T37" fmla="*/ 0 h 53"/>
                <a:gd name="T38" fmla="*/ 5 w 32"/>
                <a:gd name="T39" fmla="*/ 0 h 53"/>
                <a:gd name="T40" fmla="*/ 7 w 32"/>
                <a:gd name="T41" fmla="*/ 3 h 53"/>
                <a:gd name="T42" fmla="*/ 8 w 32"/>
                <a:gd name="T43" fmla="*/ 5 h 53"/>
                <a:gd name="T44" fmla="*/ 10 w 32"/>
                <a:gd name="T45" fmla="*/ 9 h 53"/>
                <a:gd name="T46" fmla="*/ 10 w 32"/>
                <a:gd name="T47" fmla="*/ 12 h 53"/>
                <a:gd name="T48" fmla="*/ 11 w 32"/>
                <a:gd name="T49" fmla="*/ 15 h 53"/>
                <a:gd name="T50" fmla="*/ 12 w 32"/>
                <a:gd name="T51" fmla="*/ 17 h 53"/>
                <a:gd name="T52" fmla="*/ 14 w 32"/>
                <a:gd name="T53" fmla="*/ 21 h 53"/>
                <a:gd name="T54" fmla="*/ 16 w 32"/>
                <a:gd name="T55" fmla="*/ 24 h 53"/>
                <a:gd name="T56" fmla="*/ 18 w 32"/>
                <a:gd name="T57" fmla="*/ 26 h 53"/>
                <a:gd name="T58" fmla="*/ 20 w 32"/>
                <a:gd name="T59" fmla="*/ 29 h 53"/>
                <a:gd name="T60" fmla="*/ 22 w 32"/>
                <a:gd name="T61" fmla="*/ 33 h 53"/>
                <a:gd name="T62" fmla="*/ 24 w 32"/>
                <a:gd name="T63" fmla="*/ 36 h 53"/>
                <a:gd name="T64" fmla="*/ 26 w 32"/>
                <a:gd name="T65" fmla="*/ 38 h 53"/>
                <a:gd name="T66" fmla="*/ 29 w 32"/>
                <a:gd name="T67" fmla="*/ 41 h 53"/>
                <a:gd name="T68" fmla="*/ 32 w 32"/>
                <a:gd name="T69" fmla="*/ 45 h 53"/>
                <a:gd name="T70" fmla="*/ 32 w 32"/>
                <a:gd name="T71" fmla="*/ 45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"/>
                <a:gd name="T109" fmla="*/ 0 h 53"/>
                <a:gd name="T110" fmla="*/ 32 w 32"/>
                <a:gd name="T111" fmla="*/ 53 h 5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" h="53">
                  <a:moveTo>
                    <a:pt x="32" y="45"/>
                  </a:moveTo>
                  <a:lnTo>
                    <a:pt x="31" y="45"/>
                  </a:lnTo>
                  <a:lnTo>
                    <a:pt x="29" y="48"/>
                  </a:lnTo>
                  <a:lnTo>
                    <a:pt x="26" y="50"/>
                  </a:lnTo>
                  <a:lnTo>
                    <a:pt x="26" y="53"/>
                  </a:lnTo>
                  <a:lnTo>
                    <a:pt x="22" y="49"/>
                  </a:lnTo>
                  <a:lnTo>
                    <a:pt x="19" y="46"/>
                  </a:lnTo>
                  <a:lnTo>
                    <a:pt x="17" y="42"/>
                  </a:lnTo>
                  <a:lnTo>
                    <a:pt x="14" y="38"/>
                  </a:lnTo>
                  <a:lnTo>
                    <a:pt x="11" y="36"/>
                  </a:lnTo>
                  <a:lnTo>
                    <a:pt x="9" y="32"/>
                  </a:lnTo>
                  <a:lnTo>
                    <a:pt x="7" y="28"/>
                  </a:lnTo>
                  <a:lnTo>
                    <a:pt x="5" y="24"/>
                  </a:lnTo>
                  <a:lnTo>
                    <a:pt x="3" y="19"/>
                  </a:lnTo>
                  <a:lnTo>
                    <a:pt x="1" y="13"/>
                  </a:lnTo>
                  <a:lnTo>
                    <a:pt x="0" y="8"/>
                  </a:lnTo>
                  <a:lnTo>
                    <a:pt x="0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3"/>
                  </a:lnTo>
                  <a:lnTo>
                    <a:pt x="8" y="5"/>
                  </a:lnTo>
                  <a:lnTo>
                    <a:pt x="10" y="9"/>
                  </a:lnTo>
                  <a:lnTo>
                    <a:pt x="10" y="12"/>
                  </a:lnTo>
                  <a:lnTo>
                    <a:pt x="11" y="15"/>
                  </a:lnTo>
                  <a:lnTo>
                    <a:pt x="12" y="17"/>
                  </a:lnTo>
                  <a:lnTo>
                    <a:pt x="14" y="21"/>
                  </a:lnTo>
                  <a:lnTo>
                    <a:pt x="16" y="24"/>
                  </a:lnTo>
                  <a:lnTo>
                    <a:pt x="18" y="26"/>
                  </a:lnTo>
                  <a:lnTo>
                    <a:pt x="20" y="29"/>
                  </a:lnTo>
                  <a:lnTo>
                    <a:pt x="22" y="33"/>
                  </a:lnTo>
                  <a:lnTo>
                    <a:pt x="24" y="36"/>
                  </a:lnTo>
                  <a:lnTo>
                    <a:pt x="26" y="38"/>
                  </a:lnTo>
                  <a:lnTo>
                    <a:pt x="29" y="41"/>
                  </a:lnTo>
                  <a:lnTo>
                    <a:pt x="32" y="45"/>
                  </a:lnTo>
                  <a:close/>
                </a:path>
              </a:pathLst>
            </a:custGeom>
            <a:solidFill>
              <a:srgbClr val="F29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466" name="Freeform 78"/>
            <p:cNvSpPr>
              <a:spLocks/>
            </p:cNvSpPr>
            <p:nvPr/>
          </p:nvSpPr>
          <p:spPr bwMode="auto">
            <a:xfrm>
              <a:off x="4653" y="1908"/>
              <a:ext cx="581" cy="733"/>
            </a:xfrm>
            <a:custGeom>
              <a:avLst/>
              <a:gdLst>
                <a:gd name="T0" fmla="*/ 579 w 581"/>
                <a:gd name="T1" fmla="*/ 1 h 733"/>
                <a:gd name="T2" fmla="*/ 580 w 581"/>
                <a:gd name="T3" fmla="*/ 29 h 733"/>
                <a:gd name="T4" fmla="*/ 576 w 581"/>
                <a:gd name="T5" fmla="*/ 64 h 733"/>
                <a:gd name="T6" fmla="*/ 572 w 581"/>
                <a:gd name="T7" fmla="*/ 107 h 733"/>
                <a:gd name="T8" fmla="*/ 561 w 581"/>
                <a:gd name="T9" fmla="*/ 191 h 733"/>
                <a:gd name="T10" fmla="*/ 544 w 581"/>
                <a:gd name="T11" fmla="*/ 274 h 733"/>
                <a:gd name="T12" fmla="*/ 521 w 581"/>
                <a:gd name="T13" fmla="*/ 357 h 733"/>
                <a:gd name="T14" fmla="*/ 505 w 581"/>
                <a:gd name="T15" fmla="*/ 443 h 733"/>
                <a:gd name="T16" fmla="*/ 496 w 581"/>
                <a:gd name="T17" fmla="*/ 537 h 733"/>
                <a:gd name="T18" fmla="*/ 500 w 581"/>
                <a:gd name="T19" fmla="*/ 613 h 733"/>
                <a:gd name="T20" fmla="*/ 496 w 581"/>
                <a:gd name="T21" fmla="*/ 687 h 733"/>
                <a:gd name="T22" fmla="*/ 460 w 581"/>
                <a:gd name="T23" fmla="*/ 729 h 733"/>
                <a:gd name="T24" fmla="*/ 443 w 581"/>
                <a:gd name="T25" fmla="*/ 732 h 733"/>
                <a:gd name="T26" fmla="*/ 424 w 581"/>
                <a:gd name="T27" fmla="*/ 732 h 733"/>
                <a:gd name="T28" fmla="*/ 396 w 581"/>
                <a:gd name="T29" fmla="*/ 728 h 733"/>
                <a:gd name="T30" fmla="*/ 365 w 581"/>
                <a:gd name="T31" fmla="*/ 711 h 733"/>
                <a:gd name="T32" fmla="*/ 333 w 581"/>
                <a:gd name="T33" fmla="*/ 693 h 733"/>
                <a:gd name="T34" fmla="*/ 305 w 581"/>
                <a:gd name="T35" fmla="*/ 675 h 733"/>
                <a:gd name="T36" fmla="*/ 277 w 581"/>
                <a:gd name="T37" fmla="*/ 667 h 733"/>
                <a:gd name="T38" fmla="*/ 243 w 581"/>
                <a:gd name="T39" fmla="*/ 658 h 733"/>
                <a:gd name="T40" fmla="*/ 175 w 581"/>
                <a:gd name="T41" fmla="*/ 646 h 733"/>
                <a:gd name="T42" fmla="*/ 110 w 581"/>
                <a:gd name="T43" fmla="*/ 628 h 733"/>
                <a:gd name="T44" fmla="*/ 69 w 581"/>
                <a:gd name="T45" fmla="*/ 612 h 733"/>
                <a:gd name="T46" fmla="*/ 50 w 581"/>
                <a:gd name="T47" fmla="*/ 601 h 733"/>
                <a:gd name="T48" fmla="*/ 35 w 581"/>
                <a:gd name="T49" fmla="*/ 585 h 733"/>
                <a:gd name="T50" fmla="*/ 18 w 581"/>
                <a:gd name="T51" fmla="*/ 575 h 733"/>
                <a:gd name="T52" fmla="*/ 0 w 581"/>
                <a:gd name="T53" fmla="*/ 556 h 733"/>
                <a:gd name="T54" fmla="*/ 7 w 581"/>
                <a:gd name="T55" fmla="*/ 525 h 733"/>
                <a:gd name="T56" fmla="*/ 36 w 581"/>
                <a:gd name="T57" fmla="*/ 523 h 733"/>
                <a:gd name="T58" fmla="*/ 59 w 581"/>
                <a:gd name="T59" fmla="*/ 543 h 733"/>
                <a:gd name="T60" fmla="*/ 41 w 581"/>
                <a:gd name="T61" fmla="*/ 539 h 733"/>
                <a:gd name="T62" fmla="*/ 26 w 581"/>
                <a:gd name="T63" fmla="*/ 534 h 733"/>
                <a:gd name="T64" fmla="*/ 12 w 581"/>
                <a:gd name="T65" fmla="*/ 546 h 733"/>
                <a:gd name="T66" fmla="*/ 28 w 581"/>
                <a:gd name="T67" fmla="*/ 567 h 733"/>
                <a:gd name="T68" fmla="*/ 42 w 581"/>
                <a:gd name="T69" fmla="*/ 579 h 733"/>
                <a:gd name="T70" fmla="*/ 79 w 581"/>
                <a:gd name="T71" fmla="*/ 604 h 733"/>
                <a:gd name="T72" fmla="*/ 143 w 581"/>
                <a:gd name="T73" fmla="*/ 625 h 733"/>
                <a:gd name="T74" fmla="*/ 209 w 581"/>
                <a:gd name="T75" fmla="*/ 639 h 733"/>
                <a:gd name="T76" fmla="*/ 278 w 581"/>
                <a:gd name="T77" fmla="*/ 654 h 733"/>
                <a:gd name="T78" fmla="*/ 344 w 581"/>
                <a:gd name="T79" fmla="*/ 683 h 733"/>
                <a:gd name="T80" fmla="*/ 406 w 581"/>
                <a:gd name="T81" fmla="*/ 717 h 733"/>
                <a:gd name="T82" fmla="*/ 451 w 581"/>
                <a:gd name="T83" fmla="*/ 719 h 733"/>
                <a:gd name="T84" fmla="*/ 484 w 581"/>
                <a:gd name="T85" fmla="*/ 687 h 733"/>
                <a:gd name="T86" fmla="*/ 489 w 581"/>
                <a:gd name="T87" fmla="*/ 641 h 733"/>
                <a:gd name="T88" fmla="*/ 486 w 581"/>
                <a:gd name="T89" fmla="*/ 605 h 733"/>
                <a:gd name="T90" fmla="*/ 485 w 581"/>
                <a:gd name="T91" fmla="*/ 567 h 733"/>
                <a:gd name="T92" fmla="*/ 487 w 581"/>
                <a:gd name="T93" fmla="*/ 493 h 733"/>
                <a:gd name="T94" fmla="*/ 496 w 581"/>
                <a:gd name="T95" fmla="*/ 415 h 733"/>
                <a:gd name="T96" fmla="*/ 515 w 581"/>
                <a:gd name="T97" fmla="*/ 337 h 733"/>
                <a:gd name="T98" fmla="*/ 536 w 581"/>
                <a:gd name="T99" fmla="*/ 253 h 733"/>
                <a:gd name="T100" fmla="*/ 554 w 581"/>
                <a:gd name="T101" fmla="*/ 169 h 733"/>
                <a:gd name="T102" fmla="*/ 561 w 581"/>
                <a:gd name="T103" fmla="*/ 103 h 733"/>
                <a:gd name="T104" fmla="*/ 566 w 581"/>
                <a:gd name="T105" fmla="*/ 56 h 733"/>
                <a:gd name="T106" fmla="*/ 572 w 581"/>
                <a:gd name="T107" fmla="*/ 14 h 7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1"/>
                <a:gd name="T163" fmla="*/ 0 h 733"/>
                <a:gd name="T164" fmla="*/ 581 w 581"/>
                <a:gd name="T165" fmla="*/ 733 h 7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1" h="733">
                  <a:moveTo>
                    <a:pt x="573" y="8"/>
                  </a:moveTo>
                  <a:lnTo>
                    <a:pt x="573" y="4"/>
                  </a:lnTo>
                  <a:lnTo>
                    <a:pt x="573" y="2"/>
                  </a:lnTo>
                  <a:lnTo>
                    <a:pt x="574" y="0"/>
                  </a:lnTo>
                  <a:lnTo>
                    <a:pt x="575" y="0"/>
                  </a:lnTo>
                  <a:lnTo>
                    <a:pt x="579" y="1"/>
                  </a:lnTo>
                  <a:lnTo>
                    <a:pt x="581" y="5"/>
                  </a:lnTo>
                  <a:lnTo>
                    <a:pt x="581" y="9"/>
                  </a:lnTo>
                  <a:lnTo>
                    <a:pt x="581" y="13"/>
                  </a:lnTo>
                  <a:lnTo>
                    <a:pt x="581" y="18"/>
                  </a:lnTo>
                  <a:lnTo>
                    <a:pt x="581" y="23"/>
                  </a:lnTo>
                  <a:lnTo>
                    <a:pt x="580" y="29"/>
                  </a:lnTo>
                  <a:lnTo>
                    <a:pt x="580" y="34"/>
                  </a:lnTo>
                  <a:lnTo>
                    <a:pt x="580" y="41"/>
                  </a:lnTo>
                  <a:lnTo>
                    <a:pt x="579" y="47"/>
                  </a:lnTo>
                  <a:lnTo>
                    <a:pt x="577" y="52"/>
                  </a:lnTo>
                  <a:lnTo>
                    <a:pt x="577" y="59"/>
                  </a:lnTo>
                  <a:lnTo>
                    <a:pt x="576" y="64"/>
                  </a:lnTo>
                  <a:lnTo>
                    <a:pt x="575" y="71"/>
                  </a:lnTo>
                  <a:lnTo>
                    <a:pt x="575" y="76"/>
                  </a:lnTo>
                  <a:lnTo>
                    <a:pt x="574" y="81"/>
                  </a:lnTo>
                  <a:lnTo>
                    <a:pt x="574" y="87"/>
                  </a:lnTo>
                  <a:lnTo>
                    <a:pt x="574" y="92"/>
                  </a:lnTo>
                  <a:lnTo>
                    <a:pt x="572" y="107"/>
                  </a:lnTo>
                  <a:lnTo>
                    <a:pt x="571" y="121"/>
                  </a:lnTo>
                  <a:lnTo>
                    <a:pt x="570" y="134"/>
                  </a:lnTo>
                  <a:lnTo>
                    <a:pt x="568" y="149"/>
                  </a:lnTo>
                  <a:lnTo>
                    <a:pt x="566" y="163"/>
                  </a:lnTo>
                  <a:lnTo>
                    <a:pt x="563" y="176"/>
                  </a:lnTo>
                  <a:lnTo>
                    <a:pt x="561" y="191"/>
                  </a:lnTo>
                  <a:lnTo>
                    <a:pt x="559" y="205"/>
                  </a:lnTo>
                  <a:lnTo>
                    <a:pt x="556" y="219"/>
                  </a:lnTo>
                  <a:lnTo>
                    <a:pt x="554" y="233"/>
                  </a:lnTo>
                  <a:lnTo>
                    <a:pt x="550" y="246"/>
                  </a:lnTo>
                  <a:lnTo>
                    <a:pt x="547" y="261"/>
                  </a:lnTo>
                  <a:lnTo>
                    <a:pt x="544" y="274"/>
                  </a:lnTo>
                  <a:lnTo>
                    <a:pt x="541" y="287"/>
                  </a:lnTo>
                  <a:lnTo>
                    <a:pt x="537" y="302"/>
                  </a:lnTo>
                  <a:lnTo>
                    <a:pt x="533" y="316"/>
                  </a:lnTo>
                  <a:lnTo>
                    <a:pt x="530" y="329"/>
                  </a:lnTo>
                  <a:lnTo>
                    <a:pt x="525" y="343"/>
                  </a:lnTo>
                  <a:lnTo>
                    <a:pt x="521" y="357"/>
                  </a:lnTo>
                  <a:lnTo>
                    <a:pt x="519" y="370"/>
                  </a:lnTo>
                  <a:lnTo>
                    <a:pt x="515" y="385"/>
                  </a:lnTo>
                  <a:lnTo>
                    <a:pt x="512" y="399"/>
                  </a:lnTo>
                  <a:lnTo>
                    <a:pt x="509" y="414"/>
                  </a:lnTo>
                  <a:lnTo>
                    <a:pt x="507" y="430"/>
                  </a:lnTo>
                  <a:lnTo>
                    <a:pt x="505" y="443"/>
                  </a:lnTo>
                  <a:lnTo>
                    <a:pt x="503" y="459"/>
                  </a:lnTo>
                  <a:lnTo>
                    <a:pt x="500" y="473"/>
                  </a:lnTo>
                  <a:lnTo>
                    <a:pt x="499" y="489"/>
                  </a:lnTo>
                  <a:lnTo>
                    <a:pt x="497" y="505"/>
                  </a:lnTo>
                  <a:lnTo>
                    <a:pt x="497" y="521"/>
                  </a:lnTo>
                  <a:lnTo>
                    <a:pt x="496" y="537"/>
                  </a:lnTo>
                  <a:lnTo>
                    <a:pt x="496" y="554"/>
                  </a:lnTo>
                  <a:lnTo>
                    <a:pt x="496" y="564"/>
                  </a:lnTo>
                  <a:lnTo>
                    <a:pt x="497" y="576"/>
                  </a:lnTo>
                  <a:lnTo>
                    <a:pt x="498" y="588"/>
                  </a:lnTo>
                  <a:lnTo>
                    <a:pt x="499" y="601"/>
                  </a:lnTo>
                  <a:lnTo>
                    <a:pt x="500" y="613"/>
                  </a:lnTo>
                  <a:lnTo>
                    <a:pt x="502" y="626"/>
                  </a:lnTo>
                  <a:lnTo>
                    <a:pt x="502" y="639"/>
                  </a:lnTo>
                  <a:lnTo>
                    <a:pt x="502" y="653"/>
                  </a:lnTo>
                  <a:lnTo>
                    <a:pt x="500" y="664"/>
                  </a:lnTo>
                  <a:lnTo>
                    <a:pt x="499" y="676"/>
                  </a:lnTo>
                  <a:lnTo>
                    <a:pt x="496" y="687"/>
                  </a:lnTo>
                  <a:lnTo>
                    <a:pt x="493" y="697"/>
                  </a:lnTo>
                  <a:lnTo>
                    <a:pt x="487" y="707"/>
                  </a:lnTo>
                  <a:lnTo>
                    <a:pt x="481" y="715"/>
                  </a:lnTo>
                  <a:lnTo>
                    <a:pt x="473" y="722"/>
                  </a:lnTo>
                  <a:lnTo>
                    <a:pt x="464" y="728"/>
                  </a:lnTo>
                  <a:lnTo>
                    <a:pt x="460" y="729"/>
                  </a:lnTo>
                  <a:lnTo>
                    <a:pt x="457" y="730"/>
                  </a:lnTo>
                  <a:lnTo>
                    <a:pt x="455" y="732"/>
                  </a:lnTo>
                  <a:lnTo>
                    <a:pt x="452" y="732"/>
                  </a:lnTo>
                  <a:lnTo>
                    <a:pt x="448" y="732"/>
                  </a:lnTo>
                  <a:lnTo>
                    <a:pt x="445" y="732"/>
                  </a:lnTo>
                  <a:lnTo>
                    <a:pt x="443" y="732"/>
                  </a:lnTo>
                  <a:lnTo>
                    <a:pt x="440" y="733"/>
                  </a:lnTo>
                  <a:lnTo>
                    <a:pt x="437" y="732"/>
                  </a:lnTo>
                  <a:lnTo>
                    <a:pt x="433" y="732"/>
                  </a:lnTo>
                  <a:lnTo>
                    <a:pt x="429" y="732"/>
                  </a:lnTo>
                  <a:lnTo>
                    <a:pt x="427" y="732"/>
                  </a:lnTo>
                  <a:lnTo>
                    <a:pt x="424" y="732"/>
                  </a:lnTo>
                  <a:lnTo>
                    <a:pt x="420" y="732"/>
                  </a:lnTo>
                  <a:lnTo>
                    <a:pt x="417" y="732"/>
                  </a:lnTo>
                  <a:lnTo>
                    <a:pt x="414" y="733"/>
                  </a:lnTo>
                  <a:lnTo>
                    <a:pt x="407" y="732"/>
                  </a:lnTo>
                  <a:lnTo>
                    <a:pt x="402" y="730"/>
                  </a:lnTo>
                  <a:lnTo>
                    <a:pt x="396" y="728"/>
                  </a:lnTo>
                  <a:lnTo>
                    <a:pt x="391" y="726"/>
                  </a:lnTo>
                  <a:lnTo>
                    <a:pt x="386" y="722"/>
                  </a:lnTo>
                  <a:lnTo>
                    <a:pt x="380" y="720"/>
                  </a:lnTo>
                  <a:lnTo>
                    <a:pt x="375" y="717"/>
                  </a:lnTo>
                  <a:lnTo>
                    <a:pt x="370" y="715"/>
                  </a:lnTo>
                  <a:lnTo>
                    <a:pt x="365" y="711"/>
                  </a:lnTo>
                  <a:lnTo>
                    <a:pt x="360" y="707"/>
                  </a:lnTo>
                  <a:lnTo>
                    <a:pt x="354" y="704"/>
                  </a:lnTo>
                  <a:lnTo>
                    <a:pt x="349" y="701"/>
                  </a:lnTo>
                  <a:lnTo>
                    <a:pt x="343" y="697"/>
                  </a:lnTo>
                  <a:lnTo>
                    <a:pt x="338" y="695"/>
                  </a:lnTo>
                  <a:lnTo>
                    <a:pt x="333" y="693"/>
                  </a:lnTo>
                  <a:lnTo>
                    <a:pt x="327" y="692"/>
                  </a:lnTo>
                  <a:lnTo>
                    <a:pt x="323" y="687"/>
                  </a:lnTo>
                  <a:lnTo>
                    <a:pt x="318" y="683"/>
                  </a:lnTo>
                  <a:lnTo>
                    <a:pt x="314" y="680"/>
                  </a:lnTo>
                  <a:lnTo>
                    <a:pt x="310" y="678"/>
                  </a:lnTo>
                  <a:lnTo>
                    <a:pt x="305" y="675"/>
                  </a:lnTo>
                  <a:lnTo>
                    <a:pt x="301" y="674"/>
                  </a:lnTo>
                  <a:lnTo>
                    <a:pt x="297" y="672"/>
                  </a:lnTo>
                  <a:lnTo>
                    <a:pt x="292" y="671"/>
                  </a:lnTo>
                  <a:lnTo>
                    <a:pt x="287" y="670"/>
                  </a:lnTo>
                  <a:lnTo>
                    <a:pt x="283" y="668"/>
                  </a:lnTo>
                  <a:lnTo>
                    <a:pt x="277" y="667"/>
                  </a:lnTo>
                  <a:lnTo>
                    <a:pt x="273" y="667"/>
                  </a:lnTo>
                  <a:lnTo>
                    <a:pt x="269" y="666"/>
                  </a:lnTo>
                  <a:lnTo>
                    <a:pt x="264" y="663"/>
                  </a:lnTo>
                  <a:lnTo>
                    <a:pt x="259" y="662"/>
                  </a:lnTo>
                  <a:lnTo>
                    <a:pt x="256" y="661"/>
                  </a:lnTo>
                  <a:lnTo>
                    <a:pt x="243" y="658"/>
                  </a:lnTo>
                  <a:lnTo>
                    <a:pt x="232" y="657"/>
                  </a:lnTo>
                  <a:lnTo>
                    <a:pt x="220" y="655"/>
                  </a:lnTo>
                  <a:lnTo>
                    <a:pt x="209" y="654"/>
                  </a:lnTo>
                  <a:lnTo>
                    <a:pt x="197" y="651"/>
                  </a:lnTo>
                  <a:lnTo>
                    <a:pt x="186" y="649"/>
                  </a:lnTo>
                  <a:lnTo>
                    <a:pt x="175" y="646"/>
                  </a:lnTo>
                  <a:lnTo>
                    <a:pt x="165" y="645"/>
                  </a:lnTo>
                  <a:lnTo>
                    <a:pt x="154" y="641"/>
                  </a:lnTo>
                  <a:lnTo>
                    <a:pt x="143" y="638"/>
                  </a:lnTo>
                  <a:lnTo>
                    <a:pt x="132" y="634"/>
                  </a:lnTo>
                  <a:lnTo>
                    <a:pt x="121" y="631"/>
                  </a:lnTo>
                  <a:lnTo>
                    <a:pt x="110" y="628"/>
                  </a:lnTo>
                  <a:lnTo>
                    <a:pt x="98" y="624"/>
                  </a:lnTo>
                  <a:lnTo>
                    <a:pt x="88" y="620"/>
                  </a:lnTo>
                  <a:lnTo>
                    <a:pt x="77" y="616"/>
                  </a:lnTo>
                  <a:lnTo>
                    <a:pt x="75" y="614"/>
                  </a:lnTo>
                  <a:lnTo>
                    <a:pt x="72" y="614"/>
                  </a:lnTo>
                  <a:lnTo>
                    <a:pt x="69" y="612"/>
                  </a:lnTo>
                  <a:lnTo>
                    <a:pt x="66" y="610"/>
                  </a:lnTo>
                  <a:lnTo>
                    <a:pt x="63" y="609"/>
                  </a:lnTo>
                  <a:lnTo>
                    <a:pt x="59" y="606"/>
                  </a:lnTo>
                  <a:lnTo>
                    <a:pt x="56" y="605"/>
                  </a:lnTo>
                  <a:lnTo>
                    <a:pt x="54" y="604"/>
                  </a:lnTo>
                  <a:lnTo>
                    <a:pt x="50" y="601"/>
                  </a:lnTo>
                  <a:lnTo>
                    <a:pt x="48" y="600"/>
                  </a:lnTo>
                  <a:lnTo>
                    <a:pt x="45" y="599"/>
                  </a:lnTo>
                  <a:lnTo>
                    <a:pt x="43" y="597"/>
                  </a:lnTo>
                  <a:lnTo>
                    <a:pt x="40" y="592"/>
                  </a:lnTo>
                  <a:lnTo>
                    <a:pt x="38" y="589"/>
                  </a:lnTo>
                  <a:lnTo>
                    <a:pt x="35" y="585"/>
                  </a:lnTo>
                  <a:lnTo>
                    <a:pt x="32" y="583"/>
                  </a:lnTo>
                  <a:lnTo>
                    <a:pt x="30" y="581"/>
                  </a:lnTo>
                  <a:lnTo>
                    <a:pt x="28" y="579"/>
                  </a:lnTo>
                  <a:lnTo>
                    <a:pt x="25" y="579"/>
                  </a:lnTo>
                  <a:lnTo>
                    <a:pt x="23" y="577"/>
                  </a:lnTo>
                  <a:lnTo>
                    <a:pt x="18" y="575"/>
                  </a:lnTo>
                  <a:lnTo>
                    <a:pt x="15" y="573"/>
                  </a:lnTo>
                  <a:lnTo>
                    <a:pt x="12" y="569"/>
                  </a:lnTo>
                  <a:lnTo>
                    <a:pt x="7" y="567"/>
                  </a:lnTo>
                  <a:lnTo>
                    <a:pt x="4" y="563"/>
                  </a:lnTo>
                  <a:lnTo>
                    <a:pt x="2" y="559"/>
                  </a:lnTo>
                  <a:lnTo>
                    <a:pt x="0" y="556"/>
                  </a:lnTo>
                  <a:lnTo>
                    <a:pt x="0" y="554"/>
                  </a:lnTo>
                  <a:lnTo>
                    <a:pt x="0" y="546"/>
                  </a:lnTo>
                  <a:lnTo>
                    <a:pt x="1" y="538"/>
                  </a:lnTo>
                  <a:lnTo>
                    <a:pt x="2" y="533"/>
                  </a:lnTo>
                  <a:lnTo>
                    <a:pt x="5" y="529"/>
                  </a:lnTo>
                  <a:lnTo>
                    <a:pt x="7" y="525"/>
                  </a:lnTo>
                  <a:lnTo>
                    <a:pt x="12" y="523"/>
                  </a:lnTo>
                  <a:lnTo>
                    <a:pt x="16" y="521"/>
                  </a:lnTo>
                  <a:lnTo>
                    <a:pt x="20" y="521"/>
                  </a:lnTo>
                  <a:lnTo>
                    <a:pt x="25" y="521"/>
                  </a:lnTo>
                  <a:lnTo>
                    <a:pt x="30" y="522"/>
                  </a:lnTo>
                  <a:lnTo>
                    <a:pt x="36" y="523"/>
                  </a:lnTo>
                  <a:lnTo>
                    <a:pt x="40" y="526"/>
                  </a:lnTo>
                  <a:lnTo>
                    <a:pt x="45" y="529"/>
                  </a:lnTo>
                  <a:lnTo>
                    <a:pt x="51" y="531"/>
                  </a:lnTo>
                  <a:lnTo>
                    <a:pt x="55" y="535"/>
                  </a:lnTo>
                  <a:lnTo>
                    <a:pt x="61" y="539"/>
                  </a:lnTo>
                  <a:lnTo>
                    <a:pt x="59" y="543"/>
                  </a:lnTo>
                  <a:lnTo>
                    <a:pt x="57" y="544"/>
                  </a:lnTo>
                  <a:lnTo>
                    <a:pt x="54" y="544"/>
                  </a:lnTo>
                  <a:lnTo>
                    <a:pt x="50" y="544"/>
                  </a:lnTo>
                  <a:lnTo>
                    <a:pt x="46" y="543"/>
                  </a:lnTo>
                  <a:lnTo>
                    <a:pt x="44" y="540"/>
                  </a:lnTo>
                  <a:lnTo>
                    <a:pt x="41" y="539"/>
                  </a:lnTo>
                  <a:lnTo>
                    <a:pt x="39" y="538"/>
                  </a:lnTo>
                  <a:lnTo>
                    <a:pt x="37" y="537"/>
                  </a:lnTo>
                  <a:lnTo>
                    <a:pt x="33" y="535"/>
                  </a:lnTo>
                  <a:lnTo>
                    <a:pt x="31" y="535"/>
                  </a:lnTo>
                  <a:lnTo>
                    <a:pt x="29" y="535"/>
                  </a:lnTo>
                  <a:lnTo>
                    <a:pt x="26" y="534"/>
                  </a:lnTo>
                  <a:lnTo>
                    <a:pt x="24" y="534"/>
                  </a:lnTo>
                  <a:lnTo>
                    <a:pt x="22" y="534"/>
                  </a:lnTo>
                  <a:lnTo>
                    <a:pt x="20" y="535"/>
                  </a:lnTo>
                  <a:lnTo>
                    <a:pt x="16" y="537"/>
                  </a:lnTo>
                  <a:lnTo>
                    <a:pt x="14" y="542"/>
                  </a:lnTo>
                  <a:lnTo>
                    <a:pt x="12" y="546"/>
                  </a:lnTo>
                  <a:lnTo>
                    <a:pt x="12" y="551"/>
                  </a:lnTo>
                  <a:lnTo>
                    <a:pt x="13" y="555"/>
                  </a:lnTo>
                  <a:lnTo>
                    <a:pt x="16" y="559"/>
                  </a:lnTo>
                  <a:lnTo>
                    <a:pt x="20" y="562"/>
                  </a:lnTo>
                  <a:lnTo>
                    <a:pt x="24" y="564"/>
                  </a:lnTo>
                  <a:lnTo>
                    <a:pt x="28" y="567"/>
                  </a:lnTo>
                  <a:lnTo>
                    <a:pt x="32" y="569"/>
                  </a:lnTo>
                  <a:lnTo>
                    <a:pt x="35" y="569"/>
                  </a:lnTo>
                  <a:lnTo>
                    <a:pt x="37" y="572"/>
                  </a:lnTo>
                  <a:lnTo>
                    <a:pt x="39" y="573"/>
                  </a:lnTo>
                  <a:lnTo>
                    <a:pt x="40" y="576"/>
                  </a:lnTo>
                  <a:lnTo>
                    <a:pt x="42" y="579"/>
                  </a:lnTo>
                  <a:lnTo>
                    <a:pt x="44" y="581"/>
                  </a:lnTo>
                  <a:lnTo>
                    <a:pt x="46" y="584"/>
                  </a:lnTo>
                  <a:lnTo>
                    <a:pt x="50" y="587"/>
                  </a:lnTo>
                  <a:lnTo>
                    <a:pt x="58" y="593"/>
                  </a:lnTo>
                  <a:lnTo>
                    <a:pt x="68" y="600"/>
                  </a:lnTo>
                  <a:lnTo>
                    <a:pt x="79" y="604"/>
                  </a:lnTo>
                  <a:lnTo>
                    <a:pt x="89" y="609"/>
                  </a:lnTo>
                  <a:lnTo>
                    <a:pt x="100" y="613"/>
                  </a:lnTo>
                  <a:lnTo>
                    <a:pt x="110" y="617"/>
                  </a:lnTo>
                  <a:lnTo>
                    <a:pt x="120" y="620"/>
                  </a:lnTo>
                  <a:lnTo>
                    <a:pt x="132" y="624"/>
                  </a:lnTo>
                  <a:lnTo>
                    <a:pt x="143" y="625"/>
                  </a:lnTo>
                  <a:lnTo>
                    <a:pt x="154" y="628"/>
                  </a:lnTo>
                  <a:lnTo>
                    <a:pt x="165" y="630"/>
                  </a:lnTo>
                  <a:lnTo>
                    <a:pt x="175" y="633"/>
                  </a:lnTo>
                  <a:lnTo>
                    <a:pt x="186" y="634"/>
                  </a:lnTo>
                  <a:lnTo>
                    <a:pt x="197" y="637"/>
                  </a:lnTo>
                  <a:lnTo>
                    <a:pt x="209" y="639"/>
                  </a:lnTo>
                  <a:lnTo>
                    <a:pt x="220" y="643"/>
                  </a:lnTo>
                  <a:lnTo>
                    <a:pt x="232" y="643"/>
                  </a:lnTo>
                  <a:lnTo>
                    <a:pt x="244" y="645"/>
                  </a:lnTo>
                  <a:lnTo>
                    <a:pt x="255" y="647"/>
                  </a:lnTo>
                  <a:lnTo>
                    <a:pt x="266" y="650"/>
                  </a:lnTo>
                  <a:lnTo>
                    <a:pt x="278" y="654"/>
                  </a:lnTo>
                  <a:lnTo>
                    <a:pt x="289" y="658"/>
                  </a:lnTo>
                  <a:lnTo>
                    <a:pt x="301" y="662"/>
                  </a:lnTo>
                  <a:lnTo>
                    <a:pt x="312" y="667"/>
                  </a:lnTo>
                  <a:lnTo>
                    <a:pt x="323" y="671"/>
                  </a:lnTo>
                  <a:lnTo>
                    <a:pt x="334" y="678"/>
                  </a:lnTo>
                  <a:lnTo>
                    <a:pt x="344" y="683"/>
                  </a:lnTo>
                  <a:lnTo>
                    <a:pt x="355" y="690"/>
                  </a:lnTo>
                  <a:lnTo>
                    <a:pt x="366" y="695"/>
                  </a:lnTo>
                  <a:lnTo>
                    <a:pt x="377" y="701"/>
                  </a:lnTo>
                  <a:lnTo>
                    <a:pt x="389" y="708"/>
                  </a:lnTo>
                  <a:lnTo>
                    <a:pt x="400" y="715"/>
                  </a:lnTo>
                  <a:lnTo>
                    <a:pt x="406" y="717"/>
                  </a:lnTo>
                  <a:lnTo>
                    <a:pt x="414" y="720"/>
                  </a:lnTo>
                  <a:lnTo>
                    <a:pt x="421" y="721"/>
                  </a:lnTo>
                  <a:lnTo>
                    <a:pt x="429" y="722"/>
                  </a:lnTo>
                  <a:lnTo>
                    <a:pt x="435" y="721"/>
                  </a:lnTo>
                  <a:lnTo>
                    <a:pt x="443" y="720"/>
                  </a:lnTo>
                  <a:lnTo>
                    <a:pt x="451" y="719"/>
                  </a:lnTo>
                  <a:lnTo>
                    <a:pt x="458" y="716"/>
                  </a:lnTo>
                  <a:lnTo>
                    <a:pt x="465" y="712"/>
                  </a:lnTo>
                  <a:lnTo>
                    <a:pt x="471" y="707"/>
                  </a:lnTo>
                  <a:lnTo>
                    <a:pt x="477" y="701"/>
                  </a:lnTo>
                  <a:lnTo>
                    <a:pt x="481" y="695"/>
                  </a:lnTo>
                  <a:lnTo>
                    <a:pt x="484" y="687"/>
                  </a:lnTo>
                  <a:lnTo>
                    <a:pt x="487" y="679"/>
                  </a:lnTo>
                  <a:lnTo>
                    <a:pt x="489" y="670"/>
                  </a:lnTo>
                  <a:lnTo>
                    <a:pt x="489" y="661"/>
                  </a:lnTo>
                  <a:lnTo>
                    <a:pt x="489" y="654"/>
                  </a:lnTo>
                  <a:lnTo>
                    <a:pt x="489" y="647"/>
                  </a:lnTo>
                  <a:lnTo>
                    <a:pt x="489" y="641"/>
                  </a:lnTo>
                  <a:lnTo>
                    <a:pt x="489" y="635"/>
                  </a:lnTo>
                  <a:lnTo>
                    <a:pt x="487" y="629"/>
                  </a:lnTo>
                  <a:lnTo>
                    <a:pt x="487" y="624"/>
                  </a:lnTo>
                  <a:lnTo>
                    <a:pt x="487" y="617"/>
                  </a:lnTo>
                  <a:lnTo>
                    <a:pt x="487" y="612"/>
                  </a:lnTo>
                  <a:lnTo>
                    <a:pt x="486" y="605"/>
                  </a:lnTo>
                  <a:lnTo>
                    <a:pt x="486" y="599"/>
                  </a:lnTo>
                  <a:lnTo>
                    <a:pt x="485" y="592"/>
                  </a:lnTo>
                  <a:lnTo>
                    <a:pt x="485" y="587"/>
                  </a:lnTo>
                  <a:lnTo>
                    <a:pt x="485" y="580"/>
                  </a:lnTo>
                  <a:lnTo>
                    <a:pt x="485" y="573"/>
                  </a:lnTo>
                  <a:lnTo>
                    <a:pt x="485" y="567"/>
                  </a:lnTo>
                  <a:lnTo>
                    <a:pt x="485" y="562"/>
                  </a:lnTo>
                  <a:lnTo>
                    <a:pt x="485" y="547"/>
                  </a:lnTo>
                  <a:lnTo>
                    <a:pt x="485" y="534"/>
                  </a:lnTo>
                  <a:lnTo>
                    <a:pt x="486" y="521"/>
                  </a:lnTo>
                  <a:lnTo>
                    <a:pt x="487" y="508"/>
                  </a:lnTo>
                  <a:lnTo>
                    <a:pt x="487" y="493"/>
                  </a:lnTo>
                  <a:lnTo>
                    <a:pt x="489" y="481"/>
                  </a:lnTo>
                  <a:lnTo>
                    <a:pt x="490" y="467"/>
                  </a:lnTo>
                  <a:lnTo>
                    <a:pt x="492" y="455"/>
                  </a:lnTo>
                  <a:lnTo>
                    <a:pt x="493" y="440"/>
                  </a:lnTo>
                  <a:lnTo>
                    <a:pt x="495" y="427"/>
                  </a:lnTo>
                  <a:lnTo>
                    <a:pt x="496" y="415"/>
                  </a:lnTo>
                  <a:lnTo>
                    <a:pt x="499" y="402"/>
                  </a:lnTo>
                  <a:lnTo>
                    <a:pt x="502" y="389"/>
                  </a:lnTo>
                  <a:lnTo>
                    <a:pt x="504" y="376"/>
                  </a:lnTo>
                  <a:lnTo>
                    <a:pt x="507" y="364"/>
                  </a:lnTo>
                  <a:lnTo>
                    <a:pt x="510" y="351"/>
                  </a:lnTo>
                  <a:lnTo>
                    <a:pt x="515" y="337"/>
                  </a:lnTo>
                  <a:lnTo>
                    <a:pt x="518" y="323"/>
                  </a:lnTo>
                  <a:lnTo>
                    <a:pt x="522" y="308"/>
                  </a:lnTo>
                  <a:lnTo>
                    <a:pt x="525" y="295"/>
                  </a:lnTo>
                  <a:lnTo>
                    <a:pt x="530" y="281"/>
                  </a:lnTo>
                  <a:lnTo>
                    <a:pt x="533" y="267"/>
                  </a:lnTo>
                  <a:lnTo>
                    <a:pt x="536" y="253"/>
                  </a:lnTo>
                  <a:lnTo>
                    <a:pt x="539" y="240"/>
                  </a:lnTo>
                  <a:lnTo>
                    <a:pt x="543" y="225"/>
                  </a:lnTo>
                  <a:lnTo>
                    <a:pt x="546" y="211"/>
                  </a:lnTo>
                  <a:lnTo>
                    <a:pt x="549" y="196"/>
                  </a:lnTo>
                  <a:lnTo>
                    <a:pt x="551" y="183"/>
                  </a:lnTo>
                  <a:lnTo>
                    <a:pt x="554" y="169"/>
                  </a:lnTo>
                  <a:lnTo>
                    <a:pt x="556" y="154"/>
                  </a:lnTo>
                  <a:lnTo>
                    <a:pt x="558" y="140"/>
                  </a:lnTo>
                  <a:lnTo>
                    <a:pt x="560" y="125"/>
                  </a:lnTo>
                  <a:lnTo>
                    <a:pt x="560" y="117"/>
                  </a:lnTo>
                  <a:lnTo>
                    <a:pt x="561" y="111"/>
                  </a:lnTo>
                  <a:lnTo>
                    <a:pt x="561" y="103"/>
                  </a:lnTo>
                  <a:lnTo>
                    <a:pt x="562" y="95"/>
                  </a:lnTo>
                  <a:lnTo>
                    <a:pt x="563" y="87"/>
                  </a:lnTo>
                  <a:lnTo>
                    <a:pt x="563" y="79"/>
                  </a:lnTo>
                  <a:lnTo>
                    <a:pt x="564" y="71"/>
                  </a:lnTo>
                  <a:lnTo>
                    <a:pt x="566" y="64"/>
                  </a:lnTo>
                  <a:lnTo>
                    <a:pt x="566" y="56"/>
                  </a:lnTo>
                  <a:lnTo>
                    <a:pt x="567" y="49"/>
                  </a:lnTo>
                  <a:lnTo>
                    <a:pt x="567" y="42"/>
                  </a:lnTo>
                  <a:lnTo>
                    <a:pt x="568" y="34"/>
                  </a:lnTo>
                  <a:lnTo>
                    <a:pt x="569" y="27"/>
                  </a:lnTo>
                  <a:lnTo>
                    <a:pt x="570" y="19"/>
                  </a:lnTo>
                  <a:lnTo>
                    <a:pt x="572" y="14"/>
                  </a:lnTo>
                  <a:lnTo>
                    <a:pt x="57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44390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44391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4439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AEE7AAB-E138-43D1-BA24-2B135D027EC8}" type="slidenum">
              <a:rPr lang="en-US" altLang="ru-RU"/>
              <a:pPr eaLnBrk="1" hangingPunct="1"/>
              <a:t>124</a:t>
            </a:fld>
            <a:endParaRPr lang="en-US" altLang="ru-RU"/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87412"/>
          </a:xfrm>
        </p:spPr>
        <p:txBody>
          <a:bodyPr/>
          <a:lstStyle/>
          <a:p>
            <a:r>
              <a:rPr lang="en-US" altLang="ru-RU" sz="3600" b="1" u="sng" smtClean="0"/>
              <a:t>Measuring Height and Weight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4541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28625" y="1225550"/>
            <a:ext cx="8312150" cy="4826000"/>
          </a:xfrm>
        </p:spPr>
        <p:txBody>
          <a:bodyPr/>
          <a:lstStyle/>
          <a:p>
            <a:pPr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Scales</a:t>
            </a:r>
          </a:p>
          <a:p>
            <a:pPr lvl="1"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Remain more accurate if moved as little as possible.</a:t>
            </a:r>
          </a:p>
          <a:p>
            <a:pPr lvl="1"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Various types of scales</a:t>
            </a:r>
          </a:p>
          <a:p>
            <a:pPr lvl="2"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bathroom scale</a:t>
            </a:r>
          </a:p>
          <a:p>
            <a:pPr lvl="2"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standing scale</a:t>
            </a:r>
          </a:p>
          <a:p>
            <a:pPr lvl="2"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scales attached to hydraulic lifts</a:t>
            </a:r>
          </a:p>
          <a:p>
            <a:pPr lvl="2"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wheelchair scales</a:t>
            </a:r>
          </a:p>
          <a:p>
            <a:pPr lvl="2"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bed scales</a:t>
            </a:r>
          </a:p>
        </p:txBody>
      </p:sp>
      <p:sp>
        <p:nvSpPr>
          <p:cNvPr id="145412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45413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454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D0AC93F-6BF4-43CC-83A4-AF8BC4EE41C2}" type="slidenum">
              <a:rPr lang="en-US" altLang="ru-RU"/>
              <a:pPr eaLnBrk="1" hangingPunct="1"/>
              <a:t>125</a:t>
            </a:fld>
            <a:endParaRPr lang="en-US" altLang="ru-RU"/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4643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146436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14643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6A37C5D-67CA-4CA1-8BE7-CA28F51828B3}" type="slidenum">
              <a:rPr lang="en-US" altLang="ru-RU">
                <a:solidFill>
                  <a:srgbClr val="002060"/>
                </a:solidFill>
              </a:rPr>
              <a:pPr eaLnBrk="1" hangingPunct="1"/>
              <a:t>126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1905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4.01K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Measure Height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&amp; Weight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464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638" y="1906588"/>
            <a:ext cx="935037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52400" y="228600"/>
            <a:ext cx="4572000" cy="80010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Training Lab Assignment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Engage in the Skill Acquisition Process for: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1371600"/>
          </a:xfrm>
        </p:spPr>
        <p:txBody>
          <a:bodyPr>
            <a:normAutofit fontScale="90000"/>
          </a:bodyPr>
          <a:lstStyle/>
          <a:p>
            <a:pPr algn="l" eaLnBrk="1" hangingPunct="1">
              <a:defRPr/>
            </a:pPr>
            <a:r>
              <a:rPr lang="en-US" sz="1600" dirty="0" smtClean="0">
                <a:solidFill>
                  <a:srgbClr val="0000CC"/>
                </a:solidFill>
              </a:rPr>
              <a:t/>
            </a:r>
            <a:br>
              <a:rPr lang="en-US" sz="1600" dirty="0" smtClean="0">
                <a:solidFill>
                  <a:srgbClr val="0000CC"/>
                </a:solidFill>
              </a:rPr>
            </a:br>
            <a:r>
              <a:rPr lang="en-US" sz="2000" dirty="0" smtClean="0">
                <a:solidFill>
                  <a:srgbClr val="0000CC"/>
                </a:solidFill>
              </a:rPr>
              <a:t/>
            </a:r>
            <a:br>
              <a:rPr lang="en-US" sz="2000" dirty="0" smtClean="0">
                <a:solidFill>
                  <a:srgbClr val="0000CC"/>
                </a:solidFill>
              </a:rPr>
            </a:br>
            <a:endParaRPr lang="en-US" sz="8000" b="1" i="1" dirty="0" smtClean="0">
              <a:solidFill>
                <a:schemeClr val="tx1"/>
              </a:solidFill>
            </a:endParaRPr>
          </a:p>
        </p:txBody>
      </p:sp>
      <p:sp>
        <p:nvSpPr>
          <p:cNvPr id="233475" name="Rectangle 3"/>
          <p:cNvSpPr>
            <a:spLocks noGrp="1" noChangeArrowheads="1"/>
          </p:cNvSpPr>
          <p:nvPr>
            <p:ph idx="1"/>
          </p:nvPr>
        </p:nvSpPr>
        <p:spPr>
          <a:xfrm>
            <a:off x="685800" y="4114800"/>
            <a:ext cx="7540625" cy="1582738"/>
          </a:xfrm>
        </p:spPr>
        <p:txBody>
          <a:bodyPr/>
          <a:lstStyle/>
          <a:p>
            <a:pPr marL="0" indent="0">
              <a:spcBef>
                <a:spcPct val="0"/>
              </a:spcBef>
              <a:buFontTx/>
              <a:buNone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Understand </a:t>
            </a:r>
            <a:r>
              <a:rPr lang="en-US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vital signs</a:t>
            </a:r>
            <a:r>
              <a:rPr lang="en-US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, </a:t>
            </a:r>
            <a:r>
              <a:rPr lang="en-US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height</a:t>
            </a:r>
            <a:r>
              <a:rPr lang="en-US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, and </a:t>
            </a:r>
            <a:r>
              <a:rPr lang="en-US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weight</a:t>
            </a:r>
            <a:r>
              <a:rPr lang="en-US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Wingdings" pitchFamily="2" charset="2"/>
              </a:rPr>
              <a:t> measurement skills. </a:t>
            </a:r>
            <a:endParaRPr lang="en-US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sym typeface="Wingdings" pitchFamily="2" charset="2"/>
            </a:endParaRPr>
          </a:p>
        </p:txBody>
      </p:sp>
      <p:sp>
        <p:nvSpPr>
          <p:cNvPr id="14746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2B2DCD8-7981-4224-A495-E81C805A4598}" type="slidenum">
              <a:rPr lang="en-US" altLang="ru-RU">
                <a:solidFill>
                  <a:srgbClr val="FFFFFF"/>
                </a:solidFill>
              </a:rPr>
              <a:pPr eaLnBrk="1" hangingPunct="1"/>
              <a:t>127</a:t>
            </a:fld>
            <a:endParaRPr lang="en-US" altLang="ru-RU">
              <a:solidFill>
                <a:srgbClr val="FFFFFF"/>
              </a:solidFill>
            </a:endParaRPr>
          </a:p>
        </p:txBody>
      </p:sp>
      <p:sp>
        <p:nvSpPr>
          <p:cNvPr id="134149" name="TextBox 1"/>
          <p:cNvSpPr txBox="1">
            <a:spLocks noChangeArrowheads="1"/>
          </p:cNvSpPr>
          <p:nvPr/>
        </p:nvSpPr>
        <p:spPr bwMode="auto">
          <a:xfrm>
            <a:off x="0" y="1341438"/>
            <a:ext cx="9144000" cy="2462212"/>
          </a:xfrm>
          <a:prstGeom prst="rect">
            <a:avLst/>
          </a:prstGeom>
          <a:solidFill>
            <a:srgbClr val="002060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  <a:sym typeface="Wingdings 2" pitchFamily="18" charset="2"/>
              </a:rPr>
              <a:t></a:t>
            </a:r>
            <a:r>
              <a:rPr lang="en-US" sz="8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END</a:t>
            </a:r>
            <a:r>
              <a:rPr lang="en-US" sz="88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</a:t>
            </a:r>
            <a:r>
              <a:rPr lang="en-US" sz="60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  <a:sym typeface="Wingdings 2" pitchFamily="18" charset="2"/>
              </a:rPr>
              <a:t></a:t>
            </a:r>
            <a:endParaRPr lang="en-US" sz="8800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600" b="1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4.01</a:t>
            </a:r>
            <a:endParaRPr lang="en-US" sz="6600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147462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4.01</a:t>
            </a:r>
          </a:p>
        </p:txBody>
      </p:sp>
      <p:sp>
        <p:nvSpPr>
          <p:cNvPr id="147463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FFFFFF"/>
                </a:solidFill>
              </a:rPr>
              <a:t>Nursing Fundamentals 7243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92187"/>
          </a:xfrm>
        </p:spPr>
        <p:txBody>
          <a:bodyPr/>
          <a:lstStyle/>
          <a:p>
            <a:r>
              <a:rPr lang="en-US" altLang="ru-RU" sz="3600" b="1" u="sng" smtClean="0">
                <a:solidFill>
                  <a:srgbClr val="002060"/>
                </a:solidFill>
              </a:rPr>
              <a:t>Factors Affecting Temperature</a:t>
            </a:r>
          </a:p>
        </p:txBody>
      </p:sp>
      <p:sp>
        <p:nvSpPr>
          <p:cNvPr id="31747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636588" y="1284288"/>
            <a:ext cx="3124200" cy="4525962"/>
          </a:xfrm>
        </p:spPr>
        <p:txBody>
          <a:bodyPr/>
          <a:lstStyle/>
          <a:p>
            <a:r>
              <a:rPr lang="en-US" altLang="ru-RU" sz="3600" smtClean="0"/>
              <a:t>Exercise</a:t>
            </a:r>
          </a:p>
          <a:p>
            <a:r>
              <a:rPr lang="en-US" altLang="ru-RU" sz="3600" smtClean="0"/>
              <a:t>Illness</a:t>
            </a:r>
          </a:p>
          <a:p>
            <a:r>
              <a:rPr lang="en-US" altLang="ru-RU" sz="3600" smtClean="0"/>
              <a:t>Age</a:t>
            </a:r>
          </a:p>
          <a:p>
            <a:r>
              <a:rPr lang="en-US" altLang="ru-RU" sz="3600" smtClean="0"/>
              <a:t>Time of day</a:t>
            </a:r>
          </a:p>
          <a:p>
            <a:r>
              <a:rPr lang="en-US" altLang="ru-RU" sz="3600" smtClean="0"/>
              <a:t>Medications</a:t>
            </a:r>
          </a:p>
        </p:txBody>
      </p:sp>
      <p:sp>
        <p:nvSpPr>
          <p:cNvPr id="31748" name="Rectangle 5"/>
          <p:cNvSpPr>
            <a:spLocks noGrp="1" noChangeArrowheads="1"/>
          </p:cNvSpPr>
          <p:nvPr>
            <p:ph type="body" sz="half" idx="2"/>
          </p:nvPr>
        </p:nvSpPr>
        <p:spPr>
          <a:xfrm>
            <a:off x="4797425" y="1308100"/>
            <a:ext cx="3695700" cy="4525963"/>
          </a:xfrm>
        </p:spPr>
        <p:txBody>
          <a:bodyPr/>
          <a:lstStyle/>
          <a:p>
            <a:r>
              <a:rPr lang="en-US" altLang="ru-RU" sz="3600" smtClean="0"/>
              <a:t>Infection</a:t>
            </a:r>
          </a:p>
          <a:p>
            <a:r>
              <a:rPr lang="en-US" altLang="ru-RU" sz="3600" smtClean="0"/>
              <a:t>Emotions</a:t>
            </a:r>
          </a:p>
          <a:p>
            <a:r>
              <a:rPr lang="en-US" altLang="ru-RU" sz="3600" smtClean="0"/>
              <a:t>Hydration</a:t>
            </a:r>
          </a:p>
          <a:p>
            <a:r>
              <a:rPr lang="en-US" altLang="ru-RU" sz="3600" smtClean="0"/>
              <a:t>Clothing</a:t>
            </a:r>
          </a:p>
          <a:p>
            <a:r>
              <a:rPr lang="en-US" altLang="ru-RU" sz="3600" smtClean="0"/>
              <a:t>Environmental temperature/air movement</a:t>
            </a:r>
          </a:p>
        </p:txBody>
      </p:sp>
      <p:grpSp>
        <p:nvGrpSpPr>
          <p:cNvPr id="31749" name="Group 11"/>
          <p:cNvGrpSpPr>
            <a:grpSpLocks/>
          </p:cNvGrpSpPr>
          <p:nvPr/>
        </p:nvGrpSpPr>
        <p:grpSpPr bwMode="auto">
          <a:xfrm>
            <a:off x="1550988" y="4597400"/>
            <a:ext cx="1263650" cy="1644650"/>
            <a:chOff x="3476" y="394"/>
            <a:chExt cx="4452" cy="5964"/>
          </a:xfrm>
        </p:grpSpPr>
        <p:sp>
          <p:nvSpPr>
            <p:cNvPr id="31753" name="Freeform 12"/>
            <p:cNvSpPr>
              <a:spLocks/>
            </p:cNvSpPr>
            <p:nvPr/>
          </p:nvSpPr>
          <p:spPr bwMode="auto">
            <a:xfrm>
              <a:off x="3476" y="394"/>
              <a:ext cx="4452" cy="5964"/>
            </a:xfrm>
            <a:custGeom>
              <a:avLst/>
              <a:gdLst>
                <a:gd name="T0" fmla="*/ 6224671 w 3060"/>
                <a:gd name="T1" fmla="*/ 1088279 h 4028"/>
                <a:gd name="T2" fmla="*/ 6093021 w 3060"/>
                <a:gd name="T3" fmla="*/ 1415385 h 4028"/>
                <a:gd name="T4" fmla="*/ 7102134 w 3060"/>
                <a:gd name="T5" fmla="*/ 458294 h 4028"/>
                <a:gd name="T6" fmla="*/ 6605227 w 3060"/>
                <a:gd name="T7" fmla="*/ 1114150 h 4028"/>
                <a:gd name="T8" fmla="*/ 6392392 w 3060"/>
                <a:gd name="T9" fmla="*/ 1809726 h 4028"/>
                <a:gd name="T10" fmla="*/ 7148999 w 3060"/>
                <a:gd name="T11" fmla="*/ 1249038 h 4028"/>
                <a:gd name="T12" fmla="*/ 7132297 w 3060"/>
                <a:gd name="T13" fmla="*/ 1484271 h 4028"/>
                <a:gd name="T14" fmla="*/ 6712011 w 3060"/>
                <a:gd name="T15" fmla="*/ 1845732 h 4028"/>
                <a:gd name="T16" fmla="*/ 6728788 w 3060"/>
                <a:gd name="T17" fmla="*/ 2249182 h 4028"/>
                <a:gd name="T18" fmla="*/ 6932626 w 3060"/>
                <a:gd name="T19" fmla="*/ 2225924 h 4028"/>
                <a:gd name="T20" fmla="*/ 7333120 w 3060"/>
                <a:gd name="T21" fmla="*/ 1878540 h 4028"/>
                <a:gd name="T22" fmla="*/ 7737908 w 3060"/>
                <a:gd name="T23" fmla="*/ 1438640 h 4028"/>
                <a:gd name="T24" fmla="*/ 7829520 w 3060"/>
                <a:gd name="T25" fmla="*/ 1765059 h 4028"/>
                <a:gd name="T26" fmla="*/ 7276518 w 3060"/>
                <a:gd name="T27" fmla="*/ 2442531 h 4028"/>
                <a:gd name="T28" fmla="*/ 8369114 w 3060"/>
                <a:gd name="T29" fmla="*/ 2550895 h 4028"/>
                <a:gd name="T30" fmla="*/ 9014968 w 3060"/>
                <a:gd name="T31" fmla="*/ 3228373 h 4028"/>
                <a:gd name="T32" fmla="*/ 9106994 w 3060"/>
                <a:gd name="T33" fmla="*/ 3628739 h 4028"/>
                <a:gd name="T34" fmla="*/ 8471283 w 3060"/>
                <a:gd name="T35" fmla="*/ 3330211 h 4028"/>
                <a:gd name="T36" fmla="*/ 8690531 w 3060"/>
                <a:gd name="T37" fmla="*/ 3531142 h 4028"/>
                <a:gd name="T38" fmla="*/ 8958821 w 3060"/>
                <a:gd name="T39" fmla="*/ 3754650 h 4028"/>
                <a:gd name="T40" fmla="*/ 9379991 w 3060"/>
                <a:gd name="T41" fmla="*/ 4183616 h 4028"/>
                <a:gd name="T42" fmla="*/ 9863729 w 3060"/>
                <a:gd name="T43" fmla="*/ 5697124 h 4028"/>
                <a:gd name="T44" fmla="*/ 10977083 w 3060"/>
                <a:gd name="T45" fmla="*/ 6982353 h 4028"/>
                <a:gd name="T46" fmla="*/ 11696480 w 3060"/>
                <a:gd name="T47" fmla="*/ 9354419 h 4028"/>
                <a:gd name="T48" fmla="*/ 10679317 w 3060"/>
                <a:gd name="T49" fmla="*/ 11501583 h 4028"/>
                <a:gd name="T50" fmla="*/ 10367648 w 3060"/>
                <a:gd name="T51" fmla="*/ 12187478 h 4028"/>
                <a:gd name="T52" fmla="*/ 10304773 w 3060"/>
                <a:gd name="T53" fmla="*/ 14304209 h 4028"/>
                <a:gd name="T54" fmla="*/ 10304773 w 3060"/>
                <a:gd name="T55" fmla="*/ 17529578 h 4028"/>
                <a:gd name="T56" fmla="*/ 10603302 w 3060"/>
                <a:gd name="T57" fmla="*/ 20386185 h 4028"/>
                <a:gd name="T58" fmla="*/ 10512027 w 3060"/>
                <a:gd name="T59" fmla="*/ 22182610 h 4028"/>
                <a:gd name="T60" fmla="*/ 6117427 w 3060"/>
                <a:gd name="T61" fmla="*/ 22599190 h 4028"/>
                <a:gd name="T62" fmla="*/ 1849610 w 3060"/>
                <a:gd name="T63" fmla="*/ 20722064 h 4028"/>
                <a:gd name="T64" fmla="*/ 1888854 w 3060"/>
                <a:gd name="T65" fmla="*/ 18395418 h 4028"/>
                <a:gd name="T66" fmla="*/ 1834087 w 3060"/>
                <a:gd name="T67" fmla="*/ 15775226 h 4028"/>
                <a:gd name="T68" fmla="*/ 1277394 w 3060"/>
                <a:gd name="T69" fmla="*/ 13547155 h 4028"/>
                <a:gd name="T70" fmla="*/ 420234 w 3060"/>
                <a:gd name="T71" fmla="*/ 12830101 h 4028"/>
                <a:gd name="T72" fmla="*/ 0 w 3060"/>
                <a:gd name="T73" fmla="*/ 11195009 h 4028"/>
                <a:gd name="T74" fmla="*/ 551735 w 3060"/>
                <a:gd name="T75" fmla="*/ 9454285 h 4028"/>
                <a:gd name="T76" fmla="*/ 1139578 w 3060"/>
                <a:gd name="T77" fmla="*/ 9218603 h 4028"/>
                <a:gd name="T78" fmla="*/ 1293641 w 3060"/>
                <a:gd name="T79" fmla="*/ 8914973 h 4028"/>
                <a:gd name="T80" fmla="*/ 1040156 w 3060"/>
                <a:gd name="T81" fmla="*/ 8264464 h 4028"/>
                <a:gd name="T82" fmla="*/ 971869 w 3060"/>
                <a:gd name="T83" fmla="*/ 6889428 h 4028"/>
                <a:gd name="T84" fmla="*/ 864765 w 3060"/>
                <a:gd name="T85" fmla="*/ 5883835 h 4028"/>
                <a:gd name="T86" fmla="*/ 786398 w 3060"/>
                <a:gd name="T87" fmla="*/ 5341452 h 4028"/>
                <a:gd name="T88" fmla="*/ 1068697 w 3060"/>
                <a:gd name="T89" fmla="*/ 4723414 h 4028"/>
                <a:gd name="T90" fmla="*/ 2576561 w 3060"/>
                <a:gd name="T91" fmla="*/ 2890812 h 4028"/>
                <a:gd name="T92" fmla="*/ 3165451 w 3060"/>
                <a:gd name="T93" fmla="*/ 2608414 h 4028"/>
                <a:gd name="T94" fmla="*/ 2622238 w 3060"/>
                <a:gd name="T95" fmla="*/ 2550895 h 4028"/>
                <a:gd name="T96" fmla="*/ 3073359 w 3060"/>
                <a:gd name="T97" fmla="*/ 2304707 h 4028"/>
                <a:gd name="T98" fmla="*/ 3302372 w 3060"/>
                <a:gd name="T99" fmla="*/ 2000225 h 4028"/>
                <a:gd name="T100" fmla="*/ 2851132 w 3060"/>
                <a:gd name="T101" fmla="*/ 2080326 h 4028"/>
                <a:gd name="T102" fmla="*/ 2738301 w 3060"/>
                <a:gd name="T103" fmla="*/ 1823095 h 4028"/>
                <a:gd name="T104" fmla="*/ 2392822 w 3060"/>
                <a:gd name="T105" fmla="*/ 1652624 h 4028"/>
                <a:gd name="T106" fmla="*/ 4112153 w 3060"/>
                <a:gd name="T107" fmla="*/ 1553257 h 4028"/>
                <a:gd name="T108" fmla="*/ 4596597 w 3060"/>
                <a:gd name="T109" fmla="*/ 1214716 h 4028"/>
                <a:gd name="T110" fmla="*/ 4287139 w 3060"/>
                <a:gd name="T111" fmla="*/ 448298 h 4028"/>
                <a:gd name="T112" fmla="*/ 4418395 w 3060"/>
                <a:gd name="T113" fmla="*/ 361909 h 4028"/>
                <a:gd name="T114" fmla="*/ 5511547 w 3060"/>
                <a:gd name="T115" fmla="*/ 1834072 h 4028"/>
                <a:gd name="T116" fmla="*/ 6016735 w 3060"/>
                <a:gd name="T117" fmla="*/ 608125 h 4028"/>
                <a:gd name="T118" fmla="*/ 5985865 w 3060"/>
                <a:gd name="T119" fmla="*/ 1178719 h 402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060"/>
                <a:gd name="T181" fmla="*/ 0 h 4028"/>
                <a:gd name="T182" fmla="*/ 3060 w 3060"/>
                <a:gd name="T183" fmla="*/ 4028 h 402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060" h="4028">
                  <a:moveTo>
                    <a:pt x="1788" y="0"/>
                  </a:moveTo>
                  <a:lnTo>
                    <a:pt x="1774" y="22"/>
                  </a:lnTo>
                  <a:lnTo>
                    <a:pt x="1756" y="42"/>
                  </a:lnTo>
                  <a:lnTo>
                    <a:pt x="1738" y="60"/>
                  </a:lnTo>
                  <a:lnTo>
                    <a:pt x="1720" y="76"/>
                  </a:lnTo>
                  <a:lnTo>
                    <a:pt x="1700" y="92"/>
                  </a:lnTo>
                  <a:lnTo>
                    <a:pt x="1682" y="108"/>
                  </a:lnTo>
                  <a:lnTo>
                    <a:pt x="1664" y="126"/>
                  </a:lnTo>
                  <a:lnTo>
                    <a:pt x="1650" y="146"/>
                  </a:lnTo>
                  <a:lnTo>
                    <a:pt x="1638" y="168"/>
                  </a:lnTo>
                  <a:lnTo>
                    <a:pt x="1628" y="194"/>
                  </a:lnTo>
                  <a:lnTo>
                    <a:pt x="1624" y="202"/>
                  </a:lnTo>
                  <a:lnTo>
                    <a:pt x="1620" y="210"/>
                  </a:lnTo>
                  <a:lnTo>
                    <a:pt x="1614" y="216"/>
                  </a:lnTo>
                  <a:lnTo>
                    <a:pt x="1608" y="224"/>
                  </a:lnTo>
                  <a:lnTo>
                    <a:pt x="1602" y="230"/>
                  </a:lnTo>
                  <a:lnTo>
                    <a:pt x="1596" y="236"/>
                  </a:lnTo>
                  <a:lnTo>
                    <a:pt x="1590" y="242"/>
                  </a:lnTo>
                  <a:lnTo>
                    <a:pt x="1582" y="248"/>
                  </a:lnTo>
                  <a:lnTo>
                    <a:pt x="1576" y="254"/>
                  </a:lnTo>
                  <a:lnTo>
                    <a:pt x="1570" y="260"/>
                  </a:lnTo>
                  <a:lnTo>
                    <a:pt x="1594" y="252"/>
                  </a:lnTo>
                  <a:lnTo>
                    <a:pt x="1622" y="238"/>
                  </a:lnTo>
                  <a:lnTo>
                    <a:pt x="1654" y="216"/>
                  </a:lnTo>
                  <a:lnTo>
                    <a:pt x="1688" y="190"/>
                  </a:lnTo>
                  <a:lnTo>
                    <a:pt x="1722" y="162"/>
                  </a:lnTo>
                  <a:lnTo>
                    <a:pt x="1758" y="134"/>
                  </a:lnTo>
                  <a:lnTo>
                    <a:pt x="1790" y="108"/>
                  </a:lnTo>
                  <a:lnTo>
                    <a:pt x="1820" y="86"/>
                  </a:lnTo>
                  <a:lnTo>
                    <a:pt x="1844" y="72"/>
                  </a:lnTo>
                  <a:lnTo>
                    <a:pt x="1862" y="66"/>
                  </a:lnTo>
                  <a:lnTo>
                    <a:pt x="1862" y="72"/>
                  </a:lnTo>
                  <a:lnTo>
                    <a:pt x="1858" y="82"/>
                  </a:lnTo>
                  <a:lnTo>
                    <a:pt x="1850" y="92"/>
                  </a:lnTo>
                  <a:lnTo>
                    <a:pt x="1838" y="104"/>
                  </a:lnTo>
                  <a:lnTo>
                    <a:pt x="1826" y="116"/>
                  </a:lnTo>
                  <a:lnTo>
                    <a:pt x="1812" y="130"/>
                  </a:lnTo>
                  <a:lnTo>
                    <a:pt x="1798" y="142"/>
                  </a:lnTo>
                  <a:lnTo>
                    <a:pt x="1784" y="152"/>
                  </a:lnTo>
                  <a:lnTo>
                    <a:pt x="1774" y="162"/>
                  </a:lnTo>
                  <a:lnTo>
                    <a:pt x="1764" y="170"/>
                  </a:lnTo>
                  <a:lnTo>
                    <a:pt x="1754" y="174"/>
                  </a:lnTo>
                  <a:lnTo>
                    <a:pt x="1742" y="182"/>
                  </a:lnTo>
                  <a:lnTo>
                    <a:pt x="1728" y="198"/>
                  </a:lnTo>
                  <a:lnTo>
                    <a:pt x="1714" y="216"/>
                  </a:lnTo>
                  <a:lnTo>
                    <a:pt x="1700" y="236"/>
                  </a:lnTo>
                  <a:lnTo>
                    <a:pt x="1686" y="258"/>
                  </a:lnTo>
                  <a:lnTo>
                    <a:pt x="1670" y="280"/>
                  </a:lnTo>
                  <a:lnTo>
                    <a:pt x="1656" y="300"/>
                  </a:lnTo>
                  <a:lnTo>
                    <a:pt x="1642" y="316"/>
                  </a:lnTo>
                  <a:lnTo>
                    <a:pt x="1628" y="326"/>
                  </a:lnTo>
                  <a:lnTo>
                    <a:pt x="1640" y="330"/>
                  </a:lnTo>
                  <a:lnTo>
                    <a:pt x="1650" y="330"/>
                  </a:lnTo>
                  <a:lnTo>
                    <a:pt x="1660" y="328"/>
                  </a:lnTo>
                  <a:lnTo>
                    <a:pt x="1672" y="322"/>
                  </a:lnTo>
                  <a:lnTo>
                    <a:pt x="1682" y="316"/>
                  </a:lnTo>
                  <a:lnTo>
                    <a:pt x="1694" y="310"/>
                  </a:lnTo>
                  <a:lnTo>
                    <a:pt x="1706" y="306"/>
                  </a:lnTo>
                  <a:lnTo>
                    <a:pt x="1718" y="300"/>
                  </a:lnTo>
                  <a:lnTo>
                    <a:pt x="1730" y="298"/>
                  </a:lnTo>
                  <a:lnTo>
                    <a:pt x="1742" y="298"/>
                  </a:lnTo>
                  <a:lnTo>
                    <a:pt x="1756" y="282"/>
                  </a:lnTo>
                  <a:lnTo>
                    <a:pt x="1778" y="266"/>
                  </a:lnTo>
                  <a:lnTo>
                    <a:pt x="1806" y="250"/>
                  </a:lnTo>
                  <a:lnTo>
                    <a:pt x="1838" y="236"/>
                  </a:lnTo>
                  <a:lnTo>
                    <a:pt x="1870" y="222"/>
                  </a:lnTo>
                  <a:lnTo>
                    <a:pt x="1902" y="210"/>
                  </a:lnTo>
                  <a:lnTo>
                    <a:pt x="1932" y="200"/>
                  </a:lnTo>
                  <a:lnTo>
                    <a:pt x="1954" y="192"/>
                  </a:lnTo>
                  <a:lnTo>
                    <a:pt x="1970" y="188"/>
                  </a:lnTo>
                  <a:lnTo>
                    <a:pt x="1976" y="186"/>
                  </a:lnTo>
                  <a:lnTo>
                    <a:pt x="1962" y="202"/>
                  </a:lnTo>
                  <a:lnTo>
                    <a:pt x="1946" y="216"/>
                  </a:lnTo>
                  <a:lnTo>
                    <a:pt x="1926" y="228"/>
                  </a:lnTo>
                  <a:lnTo>
                    <a:pt x="1908" y="240"/>
                  </a:lnTo>
                  <a:lnTo>
                    <a:pt x="1886" y="252"/>
                  </a:lnTo>
                  <a:lnTo>
                    <a:pt x="1866" y="264"/>
                  </a:lnTo>
                  <a:lnTo>
                    <a:pt x="1846" y="274"/>
                  </a:lnTo>
                  <a:lnTo>
                    <a:pt x="1826" y="284"/>
                  </a:lnTo>
                  <a:lnTo>
                    <a:pt x="1806" y="296"/>
                  </a:lnTo>
                  <a:lnTo>
                    <a:pt x="1788" y="306"/>
                  </a:lnTo>
                  <a:lnTo>
                    <a:pt x="1788" y="316"/>
                  </a:lnTo>
                  <a:lnTo>
                    <a:pt x="1784" y="320"/>
                  </a:lnTo>
                  <a:lnTo>
                    <a:pt x="1780" y="324"/>
                  </a:lnTo>
                  <a:lnTo>
                    <a:pt x="1774" y="326"/>
                  </a:lnTo>
                  <a:lnTo>
                    <a:pt x="1768" y="326"/>
                  </a:lnTo>
                  <a:lnTo>
                    <a:pt x="1762" y="326"/>
                  </a:lnTo>
                  <a:lnTo>
                    <a:pt x="1756" y="328"/>
                  </a:lnTo>
                  <a:lnTo>
                    <a:pt x="1752" y="332"/>
                  </a:lnTo>
                  <a:lnTo>
                    <a:pt x="1750" y="338"/>
                  </a:lnTo>
                  <a:lnTo>
                    <a:pt x="1750" y="346"/>
                  </a:lnTo>
                  <a:lnTo>
                    <a:pt x="1750" y="352"/>
                  </a:lnTo>
                  <a:lnTo>
                    <a:pt x="1750" y="360"/>
                  </a:lnTo>
                  <a:lnTo>
                    <a:pt x="1750" y="368"/>
                  </a:lnTo>
                  <a:lnTo>
                    <a:pt x="1750" y="376"/>
                  </a:lnTo>
                  <a:lnTo>
                    <a:pt x="1750" y="384"/>
                  </a:lnTo>
                  <a:lnTo>
                    <a:pt x="1752" y="390"/>
                  </a:lnTo>
                  <a:lnTo>
                    <a:pt x="1754" y="396"/>
                  </a:lnTo>
                  <a:lnTo>
                    <a:pt x="1760" y="400"/>
                  </a:lnTo>
                  <a:lnTo>
                    <a:pt x="1766" y="402"/>
                  </a:lnTo>
                  <a:lnTo>
                    <a:pt x="1778" y="400"/>
                  </a:lnTo>
                  <a:lnTo>
                    <a:pt x="1780" y="400"/>
                  </a:lnTo>
                  <a:lnTo>
                    <a:pt x="1784" y="400"/>
                  </a:lnTo>
                  <a:lnTo>
                    <a:pt x="1790" y="400"/>
                  </a:lnTo>
                  <a:lnTo>
                    <a:pt x="1794" y="400"/>
                  </a:lnTo>
                  <a:lnTo>
                    <a:pt x="1798" y="400"/>
                  </a:lnTo>
                  <a:lnTo>
                    <a:pt x="1802" y="400"/>
                  </a:lnTo>
                  <a:lnTo>
                    <a:pt x="1806" y="400"/>
                  </a:lnTo>
                  <a:lnTo>
                    <a:pt x="1810" y="398"/>
                  </a:lnTo>
                  <a:lnTo>
                    <a:pt x="1814" y="396"/>
                  </a:lnTo>
                  <a:lnTo>
                    <a:pt x="1816" y="392"/>
                  </a:lnTo>
                  <a:lnTo>
                    <a:pt x="1818" y="390"/>
                  </a:lnTo>
                  <a:lnTo>
                    <a:pt x="1820" y="384"/>
                  </a:lnTo>
                  <a:lnTo>
                    <a:pt x="1826" y="374"/>
                  </a:lnTo>
                  <a:lnTo>
                    <a:pt x="1832" y="362"/>
                  </a:lnTo>
                  <a:lnTo>
                    <a:pt x="1842" y="352"/>
                  </a:lnTo>
                  <a:lnTo>
                    <a:pt x="1854" y="342"/>
                  </a:lnTo>
                  <a:lnTo>
                    <a:pt x="1866" y="332"/>
                  </a:lnTo>
                  <a:lnTo>
                    <a:pt x="1882" y="328"/>
                  </a:lnTo>
                  <a:lnTo>
                    <a:pt x="1898" y="328"/>
                  </a:lnTo>
                  <a:lnTo>
                    <a:pt x="1918" y="334"/>
                  </a:lnTo>
                  <a:lnTo>
                    <a:pt x="1924" y="320"/>
                  </a:lnTo>
                  <a:lnTo>
                    <a:pt x="1932" y="308"/>
                  </a:lnTo>
                  <a:lnTo>
                    <a:pt x="1942" y="300"/>
                  </a:lnTo>
                  <a:lnTo>
                    <a:pt x="1954" y="292"/>
                  </a:lnTo>
                  <a:lnTo>
                    <a:pt x="1968" y="288"/>
                  </a:lnTo>
                  <a:lnTo>
                    <a:pt x="1980" y="282"/>
                  </a:lnTo>
                  <a:lnTo>
                    <a:pt x="1992" y="276"/>
                  </a:lnTo>
                  <a:lnTo>
                    <a:pt x="2004" y="270"/>
                  </a:lnTo>
                  <a:lnTo>
                    <a:pt x="2014" y="262"/>
                  </a:lnTo>
                  <a:lnTo>
                    <a:pt x="2022" y="252"/>
                  </a:lnTo>
                  <a:lnTo>
                    <a:pt x="2024" y="256"/>
                  </a:lnTo>
                  <a:lnTo>
                    <a:pt x="2028" y="258"/>
                  </a:lnTo>
                  <a:lnTo>
                    <a:pt x="2030" y="260"/>
                  </a:lnTo>
                  <a:lnTo>
                    <a:pt x="2036" y="264"/>
                  </a:lnTo>
                  <a:lnTo>
                    <a:pt x="2040" y="266"/>
                  </a:lnTo>
                  <a:lnTo>
                    <a:pt x="2046" y="268"/>
                  </a:lnTo>
                  <a:lnTo>
                    <a:pt x="2052" y="270"/>
                  </a:lnTo>
                  <a:lnTo>
                    <a:pt x="2058" y="274"/>
                  </a:lnTo>
                  <a:lnTo>
                    <a:pt x="2064" y="276"/>
                  </a:lnTo>
                  <a:lnTo>
                    <a:pt x="2070" y="280"/>
                  </a:lnTo>
                  <a:lnTo>
                    <a:pt x="2070" y="306"/>
                  </a:lnTo>
                  <a:lnTo>
                    <a:pt x="2048" y="314"/>
                  </a:lnTo>
                  <a:lnTo>
                    <a:pt x="2022" y="322"/>
                  </a:lnTo>
                  <a:lnTo>
                    <a:pt x="1998" y="328"/>
                  </a:lnTo>
                  <a:lnTo>
                    <a:pt x="1972" y="336"/>
                  </a:lnTo>
                  <a:lnTo>
                    <a:pt x="1948" y="344"/>
                  </a:lnTo>
                  <a:lnTo>
                    <a:pt x="1926" y="354"/>
                  </a:lnTo>
                  <a:lnTo>
                    <a:pt x="1906" y="368"/>
                  </a:lnTo>
                  <a:lnTo>
                    <a:pt x="1890" y="384"/>
                  </a:lnTo>
                  <a:lnTo>
                    <a:pt x="1878" y="404"/>
                  </a:lnTo>
                  <a:lnTo>
                    <a:pt x="1870" y="428"/>
                  </a:lnTo>
                  <a:lnTo>
                    <a:pt x="1886" y="432"/>
                  </a:lnTo>
                  <a:lnTo>
                    <a:pt x="1904" y="434"/>
                  </a:lnTo>
                  <a:lnTo>
                    <a:pt x="1924" y="434"/>
                  </a:lnTo>
                  <a:lnTo>
                    <a:pt x="1946" y="434"/>
                  </a:lnTo>
                  <a:lnTo>
                    <a:pt x="1966" y="434"/>
                  </a:lnTo>
                  <a:lnTo>
                    <a:pt x="1986" y="432"/>
                  </a:lnTo>
                  <a:lnTo>
                    <a:pt x="2004" y="430"/>
                  </a:lnTo>
                  <a:lnTo>
                    <a:pt x="2018" y="430"/>
                  </a:lnTo>
                  <a:lnTo>
                    <a:pt x="2028" y="428"/>
                  </a:lnTo>
                  <a:lnTo>
                    <a:pt x="2030" y="428"/>
                  </a:lnTo>
                  <a:lnTo>
                    <a:pt x="2162" y="440"/>
                  </a:lnTo>
                  <a:lnTo>
                    <a:pt x="2176" y="446"/>
                  </a:lnTo>
                  <a:lnTo>
                    <a:pt x="2190" y="454"/>
                  </a:lnTo>
                  <a:lnTo>
                    <a:pt x="2204" y="464"/>
                  </a:lnTo>
                  <a:lnTo>
                    <a:pt x="2220" y="474"/>
                  </a:lnTo>
                  <a:lnTo>
                    <a:pt x="2236" y="484"/>
                  </a:lnTo>
                  <a:lnTo>
                    <a:pt x="2252" y="494"/>
                  </a:lnTo>
                  <a:lnTo>
                    <a:pt x="2266" y="504"/>
                  </a:lnTo>
                  <a:lnTo>
                    <a:pt x="2280" y="514"/>
                  </a:lnTo>
                  <a:lnTo>
                    <a:pt x="2292" y="524"/>
                  </a:lnTo>
                  <a:lnTo>
                    <a:pt x="2304" y="532"/>
                  </a:lnTo>
                  <a:lnTo>
                    <a:pt x="2322" y="546"/>
                  </a:lnTo>
                  <a:lnTo>
                    <a:pt x="2340" y="560"/>
                  </a:lnTo>
                  <a:lnTo>
                    <a:pt x="2358" y="574"/>
                  </a:lnTo>
                  <a:lnTo>
                    <a:pt x="2378" y="588"/>
                  </a:lnTo>
                  <a:lnTo>
                    <a:pt x="2396" y="600"/>
                  </a:lnTo>
                  <a:lnTo>
                    <a:pt x="2416" y="616"/>
                  </a:lnTo>
                  <a:lnTo>
                    <a:pt x="2432" y="630"/>
                  </a:lnTo>
                  <a:lnTo>
                    <a:pt x="2450" y="646"/>
                  </a:lnTo>
                  <a:lnTo>
                    <a:pt x="2464" y="662"/>
                  </a:lnTo>
                  <a:lnTo>
                    <a:pt x="2478" y="680"/>
                  </a:lnTo>
                  <a:lnTo>
                    <a:pt x="2468" y="682"/>
                  </a:lnTo>
                  <a:lnTo>
                    <a:pt x="2448" y="676"/>
                  </a:lnTo>
                  <a:lnTo>
                    <a:pt x="2418" y="662"/>
                  </a:lnTo>
                  <a:lnTo>
                    <a:pt x="2382" y="646"/>
                  </a:lnTo>
                  <a:lnTo>
                    <a:pt x="2344" y="628"/>
                  </a:lnTo>
                  <a:lnTo>
                    <a:pt x="2304" y="610"/>
                  </a:lnTo>
                  <a:lnTo>
                    <a:pt x="2266" y="594"/>
                  </a:lnTo>
                  <a:lnTo>
                    <a:pt x="2232" y="582"/>
                  </a:lnTo>
                  <a:lnTo>
                    <a:pt x="2206" y="576"/>
                  </a:lnTo>
                  <a:lnTo>
                    <a:pt x="2190" y="580"/>
                  </a:lnTo>
                  <a:lnTo>
                    <a:pt x="2196" y="582"/>
                  </a:lnTo>
                  <a:lnTo>
                    <a:pt x="2202" y="584"/>
                  </a:lnTo>
                  <a:lnTo>
                    <a:pt x="2206" y="588"/>
                  </a:lnTo>
                  <a:lnTo>
                    <a:pt x="2212" y="590"/>
                  </a:lnTo>
                  <a:lnTo>
                    <a:pt x="2216" y="592"/>
                  </a:lnTo>
                  <a:lnTo>
                    <a:pt x="2222" y="594"/>
                  </a:lnTo>
                  <a:lnTo>
                    <a:pt x="2226" y="594"/>
                  </a:lnTo>
                  <a:lnTo>
                    <a:pt x="2232" y="596"/>
                  </a:lnTo>
                  <a:lnTo>
                    <a:pt x="2238" y="596"/>
                  </a:lnTo>
                  <a:lnTo>
                    <a:pt x="2244" y="596"/>
                  </a:lnTo>
                  <a:lnTo>
                    <a:pt x="2246" y="600"/>
                  </a:lnTo>
                  <a:lnTo>
                    <a:pt x="2250" y="604"/>
                  </a:lnTo>
                  <a:lnTo>
                    <a:pt x="2254" y="610"/>
                  </a:lnTo>
                  <a:lnTo>
                    <a:pt x="2260" y="616"/>
                  </a:lnTo>
                  <a:lnTo>
                    <a:pt x="2266" y="622"/>
                  </a:lnTo>
                  <a:lnTo>
                    <a:pt x="2274" y="628"/>
                  </a:lnTo>
                  <a:lnTo>
                    <a:pt x="2280" y="632"/>
                  </a:lnTo>
                  <a:lnTo>
                    <a:pt x="2286" y="636"/>
                  </a:lnTo>
                  <a:lnTo>
                    <a:pt x="2290" y="640"/>
                  </a:lnTo>
                  <a:lnTo>
                    <a:pt x="2292" y="642"/>
                  </a:lnTo>
                  <a:lnTo>
                    <a:pt x="2294" y="642"/>
                  </a:lnTo>
                  <a:lnTo>
                    <a:pt x="2298" y="644"/>
                  </a:lnTo>
                  <a:lnTo>
                    <a:pt x="2306" y="648"/>
                  </a:lnTo>
                  <a:lnTo>
                    <a:pt x="2314" y="652"/>
                  </a:lnTo>
                  <a:lnTo>
                    <a:pt x="2324" y="656"/>
                  </a:lnTo>
                  <a:lnTo>
                    <a:pt x="2334" y="662"/>
                  </a:lnTo>
                  <a:lnTo>
                    <a:pt x="2344" y="668"/>
                  </a:lnTo>
                  <a:lnTo>
                    <a:pt x="2354" y="674"/>
                  </a:lnTo>
                  <a:lnTo>
                    <a:pt x="2360" y="682"/>
                  </a:lnTo>
                  <a:lnTo>
                    <a:pt x="2366" y="688"/>
                  </a:lnTo>
                  <a:lnTo>
                    <a:pt x="2378" y="690"/>
                  </a:lnTo>
                  <a:lnTo>
                    <a:pt x="2392" y="692"/>
                  </a:lnTo>
                  <a:lnTo>
                    <a:pt x="2402" y="700"/>
                  </a:lnTo>
                  <a:lnTo>
                    <a:pt x="2414" y="706"/>
                  </a:lnTo>
                  <a:lnTo>
                    <a:pt x="2424" y="716"/>
                  </a:lnTo>
                  <a:lnTo>
                    <a:pt x="2434" y="726"/>
                  </a:lnTo>
                  <a:lnTo>
                    <a:pt x="2444" y="734"/>
                  </a:lnTo>
                  <a:lnTo>
                    <a:pt x="2454" y="744"/>
                  </a:lnTo>
                  <a:lnTo>
                    <a:pt x="2466" y="750"/>
                  </a:lnTo>
                  <a:lnTo>
                    <a:pt x="2478" y="754"/>
                  </a:lnTo>
                  <a:lnTo>
                    <a:pt x="2516" y="768"/>
                  </a:lnTo>
                  <a:lnTo>
                    <a:pt x="2540" y="788"/>
                  </a:lnTo>
                  <a:lnTo>
                    <a:pt x="2550" y="816"/>
                  </a:lnTo>
                  <a:lnTo>
                    <a:pt x="2554" y="848"/>
                  </a:lnTo>
                  <a:lnTo>
                    <a:pt x="2554" y="884"/>
                  </a:lnTo>
                  <a:lnTo>
                    <a:pt x="2552" y="920"/>
                  </a:lnTo>
                  <a:lnTo>
                    <a:pt x="2554" y="954"/>
                  </a:lnTo>
                  <a:lnTo>
                    <a:pt x="2562" y="986"/>
                  </a:lnTo>
                  <a:lnTo>
                    <a:pt x="2580" y="1014"/>
                  </a:lnTo>
                  <a:lnTo>
                    <a:pt x="2612" y="1036"/>
                  </a:lnTo>
                  <a:lnTo>
                    <a:pt x="2666" y="1234"/>
                  </a:lnTo>
                  <a:lnTo>
                    <a:pt x="2688" y="1224"/>
                  </a:lnTo>
                  <a:lnTo>
                    <a:pt x="2710" y="1218"/>
                  </a:lnTo>
                  <a:lnTo>
                    <a:pt x="2732" y="1214"/>
                  </a:lnTo>
                  <a:lnTo>
                    <a:pt x="2756" y="1214"/>
                  </a:lnTo>
                  <a:lnTo>
                    <a:pt x="2780" y="1218"/>
                  </a:lnTo>
                  <a:lnTo>
                    <a:pt x="2804" y="1222"/>
                  </a:lnTo>
                  <a:lnTo>
                    <a:pt x="2826" y="1228"/>
                  </a:lnTo>
                  <a:lnTo>
                    <a:pt x="2850" y="1236"/>
                  </a:lnTo>
                  <a:lnTo>
                    <a:pt x="2872" y="1242"/>
                  </a:lnTo>
                  <a:lnTo>
                    <a:pt x="2892" y="1250"/>
                  </a:lnTo>
                  <a:lnTo>
                    <a:pt x="2934" y="1282"/>
                  </a:lnTo>
                  <a:lnTo>
                    <a:pt x="2970" y="1316"/>
                  </a:lnTo>
                  <a:lnTo>
                    <a:pt x="2996" y="1352"/>
                  </a:lnTo>
                  <a:lnTo>
                    <a:pt x="3018" y="1390"/>
                  </a:lnTo>
                  <a:lnTo>
                    <a:pt x="3034" y="1430"/>
                  </a:lnTo>
                  <a:lnTo>
                    <a:pt x="3046" y="1472"/>
                  </a:lnTo>
                  <a:lnTo>
                    <a:pt x="3052" y="1518"/>
                  </a:lnTo>
                  <a:lnTo>
                    <a:pt x="3056" y="1564"/>
                  </a:lnTo>
                  <a:lnTo>
                    <a:pt x="3058" y="1612"/>
                  </a:lnTo>
                  <a:lnTo>
                    <a:pt x="3060" y="1664"/>
                  </a:lnTo>
                  <a:lnTo>
                    <a:pt x="3040" y="1704"/>
                  </a:lnTo>
                  <a:lnTo>
                    <a:pt x="3020" y="1746"/>
                  </a:lnTo>
                  <a:lnTo>
                    <a:pt x="3000" y="1786"/>
                  </a:lnTo>
                  <a:lnTo>
                    <a:pt x="2978" y="1826"/>
                  </a:lnTo>
                  <a:lnTo>
                    <a:pt x="2954" y="1866"/>
                  </a:lnTo>
                  <a:lnTo>
                    <a:pt x="2930" y="1904"/>
                  </a:lnTo>
                  <a:lnTo>
                    <a:pt x="2902" y="1942"/>
                  </a:lnTo>
                  <a:lnTo>
                    <a:pt x="2872" y="1978"/>
                  </a:lnTo>
                  <a:lnTo>
                    <a:pt x="2840" y="2012"/>
                  </a:lnTo>
                  <a:lnTo>
                    <a:pt x="2806" y="2046"/>
                  </a:lnTo>
                  <a:lnTo>
                    <a:pt x="2794" y="2046"/>
                  </a:lnTo>
                  <a:lnTo>
                    <a:pt x="2784" y="2048"/>
                  </a:lnTo>
                  <a:lnTo>
                    <a:pt x="2774" y="2052"/>
                  </a:lnTo>
                  <a:lnTo>
                    <a:pt x="2764" y="2058"/>
                  </a:lnTo>
                  <a:lnTo>
                    <a:pt x="2754" y="2064"/>
                  </a:lnTo>
                  <a:lnTo>
                    <a:pt x="2744" y="2070"/>
                  </a:lnTo>
                  <a:lnTo>
                    <a:pt x="2734" y="2076"/>
                  </a:lnTo>
                  <a:lnTo>
                    <a:pt x="2724" y="2082"/>
                  </a:lnTo>
                  <a:lnTo>
                    <a:pt x="2714" y="2088"/>
                  </a:lnTo>
                  <a:lnTo>
                    <a:pt x="2704" y="2092"/>
                  </a:lnTo>
                  <a:lnTo>
                    <a:pt x="2710" y="2128"/>
                  </a:lnTo>
                  <a:lnTo>
                    <a:pt x="2712" y="2168"/>
                  </a:lnTo>
                  <a:lnTo>
                    <a:pt x="2714" y="2210"/>
                  </a:lnTo>
                  <a:lnTo>
                    <a:pt x="2714" y="2252"/>
                  </a:lnTo>
                  <a:lnTo>
                    <a:pt x="2712" y="2296"/>
                  </a:lnTo>
                  <a:lnTo>
                    <a:pt x="2708" y="2340"/>
                  </a:lnTo>
                  <a:lnTo>
                    <a:pt x="2702" y="2382"/>
                  </a:lnTo>
                  <a:lnTo>
                    <a:pt x="2696" y="2426"/>
                  </a:lnTo>
                  <a:lnTo>
                    <a:pt x="2688" y="2466"/>
                  </a:lnTo>
                  <a:lnTo>
                    <a:pt x="2678" y="2504"/>
                  </a:lnTo>
                  <a:lnTo>
                    <a:pt x="2682" y="2512"/>
                  </a:lnTo>
                  <a:lnTo>
                    <a:pt x="2690" y="2526"/>
                  </a:lnTo>
                  <a:lnTo>
                    <a:pt x="2696" y="2544"/>
                  </a:lnTo>
                  <a:lnTo>
                    <a:pt x="2706" y="2564"/>
                  </a:lnTo>
                  <a:lnTo>
                    <a:pt x="2714" y="2586"/>
                  </a:lnTo>
                  <a:lnTo>
                    <a:pt x="2724" y="2606"/>
                  </a:lnTo>
                  <a:lnTo>
                    <a:pt x="2734" y="2624"/>
                  </a:lnTo>
                  <a:lnTo>
                    <a:pt x="2746" y="2638"/>
                  </a:lnTo>
                  <a:lnTo>
                    <a:pt x="2756" y="2648"/>
                  </a:lnTo>
                  <a:lnTo>
                    <a:pt x="2766" y="2650"/>
                  </a:lnTo>
                  <a:lnTo>
                    <a:pt x="2726" y="2784"/>
                  </a:lnTo>
                  <a:lnTo>
                    <a:pt x="2704" y="2908"/>
                  </a:lnTo>
                  <a:lnTo>
                    <a:pt x="2694" y="3020"/>
                  </a:lnTo>
                  <a:lnTo>
                    <a:pt x="2696" y="3118"/>
                  </a:lnTo>
                  <a:lnTo>
                    <a:pt x="2708" y="3204"/>
                  </a:lnTo>
                  <a:lnTo>
                    <a:pt x="2722" y="3276"/>
                  </a:lnTo>
                  <a:lnTo>
                    <a:pt x="2740" y="3334"/>
                  </a:lnTo>
                  <a:lnTo>
                    <a:pt x="2756" y="3374"/>
                  </a:lnTo>
                  <a:lnTo>
                    <a:pt x="2768" y="3400"/>
                  </a:lnTo>
                  <a:lnTo>
                    <a:pt x="2774" y="3410"/>
                  </a:lnTo>
                  <a:lnTo>
                    <a:pt x="2774" y="3432"/>
                  </a:lnTo>
                  <a:lnTo>
                    <a:pt x="2774" y="3468"/>
                  </a:lnTo>
                  <a:lnTo>
                    <a:pt x="2774" y="3514"/>
                  </a:lnTo>
                  <a:lnTo>
                    <a:pt x="2774" y="3566"/>
                  </a:lnTo>
                  <a:lnTo>
                    <a:pt x="2774" y="3626"/>
                  </a:lnTo>
                  <a:lnTo>
                    <a:pt x="2774" y="3688"/>
                  </a:lnTo>
                  <a:lnTo>
                    <a:pt x="2774" y="3750"/>
                  </a:lnTo>
                  <a:lnTo>
                    <a:pt x="2776" y="3814"/>
                  </a:lnTo>
                  <a:lnTo>
                    <a:pt x="2776" y="3872"/>
                  </a:lnTo>
                  <a:lnTo>
                    <a:pt x="2778" y="3928"/>
                  </a:lnTo>
                  <a:lnTo>
                    <a:pt x="2774" y="3928"/>
                  </a:lnTo>
                  <a:lnTo>
                    <a:pt x="2770" y="3930"/>
                  </a:lnTo>
                  <a:lnTo>
                    <a:pt x="2766" y="3934"/>
                  </a:lnTo>
                  <a:lnTo>
                    <a:pt x="2760" y="3938"/>
                  </a:lnTo>
                  <a:lnTo>
                    <a:pt x="2754" y="3942"/>
                  </a:lnTo>
                  <a:lnTo>
                    <a:pt x="2750" y="3946"/>
                  </a:lnTo>
                  <a:lnTo>
                    <a:pt x="2746" y="3948"/>
                  </a:lnTo>
                  <a:lnTo>
                    <a:pt x="2742" y="3952"/>
                  </a:lnTo>
                  <a:lnTo>
                    <a:pt x="2740" y="3954"/>
                  </a:lnTo>
                  <a:lnTo>
                    <a:pt x="2668" y="3970"/>
                  </a:lnTo>
                  <a:lnTo>
                    <a:pt x="2572" y="3988"/>
                  </a:lnTo>
                  <a:lnTo>
                    <a:pt x="2444" y="4004"/>
                  </a:lnTo>
                  <a:lnTo>
                    <a:pt x="2288" y="4018"/>
                  </a:lnTo>
                  <a:lnTo>
                    <a:pt x="2096" y="4026"/>
                  </a:lnTo>
                  <a:lnTo>
                    <a:pt x="1868" y="4028"/>
                  </a:lnTo>
                  <a:lnTo>
                    <a:pt x="1600" y="4020"/>
                  </a:lnTo>
                  <a:lnTo>
                    <a:pt x="1292" y="4002"/>
                  </a:lnTo>
                  <a:lnTo>
                    <a:pt x="938" y="3972"/>
                  </a:lnTo>
                  <a:lnTo>
                    <a:pt x="540" y="3926"/>
                  </a:lnTo>
                  <a:lnTo>
                    <a:pt x="532" y="3904"/>
                  </a:lnTo>
                  <a:lnTo>
                    <a:pt x="522" y="3878"/>
                  </a:lnTo>
                  <a:lnTo>
                    <a:pt x="514" y="3848"/>
                  </a:lnTo>
                  <a:lnTo>
                    <a:pt x="506" y="3816"/>
                  </a:lnTo>
                  <a:lnTo>
                    <a:pt x="500" y="3784"/>
                  </a:lnTo>
                  <a:lnTo>
                    <a:pt x="494" y="3750"/>
                  </a:lnTo>
                  <a:lnTo>
                    <a:pt x="488" y="3718"/>
                  </a:lnTo>
                  <a:lnTo>
                    <a:pt x="484" y="3686"/>
                  </a:lnTo>
                  <a:lnTo>
                    <a:pt x="480" y="3654"/>
                  </a:lnTo>
                  <a:lnTo>
                    <a:pt x="480" y="3628"/>
                  </a:lnTo>
                  <a:lnTo>
                    <a:pt x="474" y="3590"/>
                  </a:lnTo>
                  <a:lnTo>
                    <a:pt x="464" y="3550"/>
                  </a:lnTo>
                  <a:lnTo>
                    <a:pt x="452" y="3508"/>
                  </a:lnTo>
                  <a:lnTo>
                    <a:pt x="444" y="3466"/>
                  </a:lnTo>
                  <a:lnTo>
                    <a:pt x="438" y="3424"/>
                  </a:lnTo>
                  <a:lnTo>
                    <a:pt x="438" y="3382"/>
                  </a:lnTo>
                  <a:lnTo>
                    <a:pt x="446" y="3342"/>
                  </a:lnTo>
                  <a:lnTo>
                    <a:pt x="464" y="3306"/>
                  </a:lnTo>
                  <a:lnTo>
                    <a:pt x="494" y="3272"/>
                  </a:lnTo>
                  <a:lnTo>
                    <a:pt x="542" y="3246"/>
                  </a:lnTo>
                  <a:lnTo>
                    <a:pt x="534" y="3200"/>
                  </a:lnTo>
                  <a:lnTo>
                    <a:pt x="518" y="3156"/>
                  </a:lnTo>
                  <a:lnTo>
                    <a:pt x="496" y="3112"/>
                  </a:lnTo>
                  <a:lnTo>
                    <a:pt x="474" y="3068"/>
                  </a:lnTo>
                  <a:lnTo>
                    <a:pt x="454" y="3026"/>
                  </a:lnTo>
                  <a:lnTo>
                    <a:pt x="438" y="2982"/>
                  </a:lnTo>
                  <a:lnTo>
                    <a:pt x="428" y="2938"/>
                  </a:lnTo>
                  <a:lnTo>
                    <a:pt x="430" y="2894"/>
                  </a:lnTo>
                  <a:lnTo>
                    <a:pt x="446" y="2850"/>
                  </a:lnTo>
                  <a:lnTo>
                    <a:pt x="480" y="2806"/>
                  </a:lnTo>
                  <a:lnTo>
                    <a:pt x="470" y="2766"/>
                  </a:lnTo>
                  <a:lnTo>
                    <a:pt x="458" y="2728"/>
                  </a:lnTo>
                  <a:lnTo>
                    <a:pt x="444" y="2690"/>
                  </a:lnTo>
                  <a:lnTo>
                    <a:pt x="430" y="2652"/>
                  </a:lnTo>
                  <a:lnTo>
                    <a:pt x="416" y="2614"/>
                  </a:lnTo>
                  <a:lnTo>
                    <a:pt x="400" y="2576"/>
                  </a:lnTo>
                  <a:lnTo>
                    <a:pt x="386" y="2538"/>
                  </a:lnTo>
                  <a:lnTo>
                    <a:pt x="374" y="2498"/>
                  </a:lnTo>
                  <a:lnTo>
                    <a:pt x="362" y="2460"/>
                  </a:lnTo>
                  <a:lnTo>
                    <a:pt x="354" y="2420"/>
                  </a:lnTo>
                  <a:lnTo>
                    <a:pt x="334" y="2410"/>
                  </a:lnTo>
                  <a:lnTo>
                    <a:pt x="314" y="2400"/>
                  </a:lnTo>
                  <a:lnTo>
                    <a:pt x="292" y="2390"/>
                  </a:lnTo>
                  <a:lnTo>
                    <a:pt x="272" y="2382"/>
                  </a:lnTo>
                  <a:lnTo>
                    <a:pt x="250" y="2372"/>
                  </a:lnTo>
                  <a:lnTo>
                    <a:pt x="230" y="2362"/>
                  </a:lnTo>
                  <a:lnTo>
                    <a:pt x="208" y="2352"/>
                  </a:lnTo>
                  <a:lnTo>
                    <a:pt x="188" y="2340"/>
                  </a:lnTo>
                  <a:lnTo>
                    <a:pt x="170" y="2326"/>
                  </a:lnTo>
                  <a:lnTo>
                    <a:pt x="152" y="2310"/>
                  </a:lnTo>
                  <a:lnTo>
                    <a:pt x="128" y="2298"/>
                  </a:lnTo>
                  <a:lnTo>
                    <a:pt x="110" y="2282"/>
                  </a:lnTo>
                  <a:lnTo>
                    <a:pt x="92" y="2262"/>
                  </a:lnTo>
                  <a:lnTo>
                    <a:pt x="78" y="2242"/>
                  </a:lnTo>
                  <a:lnTo>
                    <a:pt x="64" y="2218"/>
                  </a:lnTo>
                  <a:lnTo>
                    <a:pt x="52" y="2194"/>
                  </a:lnTo>
                  <a:lnTo>
                    <a:pt x="40" y="2170"/>
                  </a:lnTo>
                  <a:lnTo>
                    <a:pt x="28" y="2148"/>
                  </a:lnTo>
                  <a:lnTo>
                    <a:pt x="14" y="2124"/>
                  </a:lnTo>
                  <a:lnTo>
                    <a:pt x="0" y="2104"/>
                  </a:lnTo>
                  <a:lnTo>
                    <a:pt x="0" y="2068"/>
                  </a:lnTo>
                  <a:lnTo>
                    <a:pt x="0" y="2030"/>
                  </a:lnTo>
                  <a:lnTo>
                    <a:pt x="0" y="1992"/>
                  </a:lnTo>
                  <a:lnTo>
                    <a:pt x="2" y="1952"/>
                  </a:lnTo>
                  <a:lnTo>
                    <a:pt x="4" y="1914"/>
                  </a:lnTo>
                  <a:lnTo>
                    <a:pt x="10" y="1878"/>
                  </a:lnTo>
                  <a:lnTo>
                    <a:pt x="22" y="1842"/>
                  </a:lnTo>
                  <a:lnTo>
                    <a:pt x="36" y="1808"/>
                  </a:lnTo>
                  <a:lnTo>
                    <a:pt x="58" y="1776"/>
                  </a:lnTo>
                  <a:lnTo>
                    <a:pt x="86" y="1748"/>
                  </a:lnTo>
                  <a:lnTo>
                    <a:pt x="96" y="1732"/>
                  </a:lnTo>
                  <a:lnTo>
                    <a:pt x="110" y="1714"/>
                  </a:lnTo>
                  <a:lnTo>
                    <a:pt x="126" y="1698"/>
                  </a:lnTo>
                  <a:lnTo>
                    <a:pt x="144" y="1682"/>
                  </a:lnTo>
                  <a:lnTo>
                    <a:pt x="164" y="1666"/>
                  </a:lnTo>
                  <a:lnTo>
                    <a:pt x="186" y="1652"/>
                  </a:lnTo>
                  <a:lnTo>
                    <a:pt x="208" y="1640"/>
                  </a:lnTo>
                  <a:lnTo>
                    <a:pt x="230" y="1632"/>
                  </a:lnTo>
                  <a:lnTo>
                    <a:pt x="252" y="1626"/>
                  </a:lnTo>
                  <a:lnTo>
                    <a:pt x="272" y="1624"/>
                  </a:lnTo>
                  <a:lnTo>
                    <a:pt x="278" y="1626"/>
                  </a:lnTo>
                  <a:lnTo>
                    <a:pt x="284" y="1630"/>
                  </a:lnTo>
                  <a:lnTo>
                    <a:pt x="288" y="1634"/>
                  </a:lnTo>
                  <a:lnTo>
                    <a:pt x="294" y="1636"/>
                  </a:lnTo>
                  <a:lnTo>
                    <a:pt x="298" y="1640"/>
                  </a:lnTo>
                  <a:lnTo>
                    <a:pt x="304" y="1642"/>
                  </a:lnTo>
                  <a:lnTo>
                    <a:pt x="308" y="1644"/>
                  </a:lnTo>
                  <a:lnTo>
                    <a:pt x="314" y="1646"/>
                  </a:lnTo>
                  <a:lnTo>
                    <a:pt x="320" y="1646"/>
                  </a:lnTo>
                  <a:lnTo>
                    <a:pt x="328" y="1644"/>
                  </a:lnTo>
                  <a:lnTo>
                    <a:pt x="330" y="1634"/>
                  </a:lnTo>
                  <a:lnTo>
                    <a:pt x="334" y="1624"/>
                  </a:lnTo>
                  <a:lnTo>
                    <a:pt x="336" y="1614"/>
                  </a:lnTo>
                  <a:lnTo>
                    <a:pt x="338" y="1604"/>
                  </a:lnTo>
                  <a:lnTo>
                    <a:pt x="340" y="1596"/>
                  </a:lnTo>
                  <a:lnTo>
                    <a:pt x="338" y="1586"/>
                  </a:lnTo>
                  <a:lnTo>
                    <a:pt x="334" y="1578"/>
                  </a:lnTo>
                  <a:lnTo>
                    <a:pt x="328" y="1572"/>
                  </a:lnTo>
                  <a:lnTo>
                    <a:pt x="320" y="1566"/>
                  </a:lnTo>
                  <a:lnTo>
                    <a:pt x="308" y="1562"/>
                  </a:lnTo>
                  <a:lnTo>
                    <a:pt x="290" y="1562"/>
                  </a:lnTo>
                  <a:lnTo>
                    <a:pt x="278" y="1556"/>
                  </a:lnTo>
                  <a:lnTo>
                    <a:pt x="274" y="1544"/>
                  </a:lnTo>
                  <a:lnTo>
                    <a:pt x="272" y="1528"/>
                  </a:lnTo>
                  <a:lnTo>
                    <a:pt x="272" y="1508"/>
                  </a:lnTo>
                  <a:lnTo>
                    <a:pt x="272" y="1488"/>
                  </a:lnTo>
                  <a:lnTo>
                    <a:pt x="272" y="1470"/>
                  </a:lnTo>
                  <a:lnTo>
                    <a:pt x="268" y="1452"/>
                  </a:lnTo>
                  <a:lnTo>
                    <a:pt x="260" y="1438"/>
                  </a:lnTo>
                  <a:lnTo>
                    <a:pt x="246" y="1430"/>
                  </a:lnTo>
                  <a:lnTo>
                    <a:pt x="244" y="1402"/>
                  </a:lnTo>
                  <a:lnTo>
                    <a:pt x="244" y="1376"/>
                  </a:lnTo>
                  <a:lnTo>
                    <a:pt x="244" y="1352"/>
                  </a:lnTo>
                  <a:lnTo>
                    <a:pt x="246" y="1326"/>
                  </a:lnTo>
                  <a:lnTo>
                    <a:pt x="250" y="1302"/>
                  </a:lnTo>
                  <a:lnTo>
                    <a:pt x="252" y="1276"/>
                  </a:lnTo>
                  <a:lnTo>
                    <a:pt x="254" y="1252"/>
                  </a:lnTo>
                  <a:lnTo>
                    <a:pt x="254" y="1226"/>
                  </a:lnTo>
                  <a:lnTo>
                    <a:pt x="250" y="1202"/>
                  </a:lnTo>
                  <a:lnTo>
                    <a:pt x="246" y="1176"/>
                  </a:lnTo>
                  <a:lnTo>
                    <a:pt x="226" y="1176"/>
                  </a:lnTo>
                  <a:lnTo>
                    <a:pt x="238" y="1162"/>
                  </a:lnTo>
                  <a:lnTo>
                    <a:pt x="246" y="1146"/>
                  </a:lnTo>
                  <a:lnTo>
                    <a:pt x="248" y="1130"/>
                  </a:lnTo>
                  <a:lnTo>
                    <a:pt x="250" y="1112"/>
                  </a:lnTo>
                  <a:lnTo>
                    <a:pt x="246" y="1096"/>
                  </a:lnTo>
                  <a:lnTo>
                    <a:pt x="242" y="1080"/>
                  </a:lnTo>
                  <a:lnTo>
                    <a:pt x="234" y="1062"/>
                  </a:lnTo>
                  <a:lnTo>
                    <a:pt x="226" y="1046"/>
                  </a:lnTo>
                  <a:lnTo>
                    <a:pt x="216" y="1030"/>
                  </a:lnTo>
                  <a:lnTo>
                    <a:pt x="206" y="1016"/>
                  </a:lnTo>
                  <a:lnTo>
                    <a:pt x="196" y="1010"/>
                  </a:lnTo>
                  <a:lnTo>
                    <a:pt x="192" y="1006"/>
                  </a:lnTo>
                  <a:lnTo>
                    <a:pt x="190" y="998"/>
                  </a:lnTo>
                  <a:lnTo>
                    <a:pt x="190" y="992"/>
                  </a:lnTo>
                  <a:lnTo>
                    <a:pt x="192" y="984"/>
                  </a:lnTo>
                  <a:lnTo>
                    <a:pt x="196" y="976"/>
                  </a:lnTo>
                  <a:lnTo>
                    <a:pt x="198" y="968"/>
                  </a:lnTo>
                  <a:lnTo>
                    <a:pt x="202" y="958"/>
                  </a:lnTo>
                  <a:lnTo>
                    <a:pt x="206" y="950"/>
                  </a:lnTo>
                  <a:lnTo>
                    <a:pt x="206" y="942"/>
                  </a:lnTo>
                  <a:lnTo>
                    <a:pt x="210" y="940"/>
                  </a:lnTo>
                  <a:lnTo>
                    <a:pt x="216" y="932"/>
                  </a:lnTo>
                  <a:lnTo>
                    <a:pt x="226" y="920"/>
                  </a:lnTo>
                  <a:lnTo>
                    <a:pt x="234" y="904"/>
                  </a:lnTo>
                  <a:lnTo>
                    <a:pt x="244" y="888"/>
                  </a:lnTo>
                  <a:lnTo>
                    <a:pt x="254" y="872"/>
                  </a:lnTo>
                  <a:lnTo>
                    <a:pt x="264" y="858"/>
                  </a:lnTo>
                  <a:lnTo>
                    <a:pt x="272" y="848"/>
                  </a:lnTo>
                  <a:lnTo>
                    <a:pt x="278" y="840"/>
                  </a:lnTo>
                  <a:lnTo>
                    <a:pt x="280" y="840"/>
                  </a:lnTo>
                  <a:lnTo>
                    <a:pt x="494" y="674"/>
                  </a:lnTo>
                  <a:lnTo>
                    <a:pt x="508" y="648"/>
                  </a:lnTo>
                  <a:lnTo>
                    <a:pt x="522" y="626"/>
                  </a:lnTo>
                  <a:lnTo>
                    <a:pt x="538" y="608"/>
                  </a:lnTo>
                  <a:lnTo>
                    <a:pt x="556" y="592"/>
                  </a:lnTo>
                  <a:lnTo>
                    <a:pt x="572" y="578"/>
                  </a:lnTo>
                  <a:lnTo>
                    <a:pt x="592" y="564"/>
                  </a:lnTo>
                  <a:lnTo>
                    <a:pt x="610" y="552"/>
                  </a:lnTo>
                  <a:lnTo>
                    <a:pt x="632" y="540"/>
                  </a:lnTo>
                  <a:lnTo>
                    <a:pt x="652" y="526"/>
                  </a:lnTo>
                  <a:lnTo>
                    <a:pt x="674" y="514"/>
                  </a:lnTo>
                  <a:lnTo>
                    <a:pt x="690" y="516"/>
                  </a:lnTo>
                  <a:lnTo>
                    <a:pt x="708" y="516"/>
                  </a:lnTo>
                  <a:lnTo>
                    <a:pt x="724" y="514"/>
                  </a:lnTo>
                  <a:lnTo>
                    <a:pt x="742" y="510"/>
                  </a:lnTo>
                  <a:lnTo>
                    <a:pt x="760" y="504"/>
                  </a:lnTo>
                  <a:lnTo>
                    <a:pt x="776" y="498"/>
                  </a:lnTo>
                  <a:lnTo>
                    <a:pt x="794" y="490"/>
                  </a:lnTo>
                  <a:lnTo>
                    <a:pt x="810" y="482"/>
                  </a:lnTo>
                  <a:lnTo>
                    <a:pt x="826" y="474"/>
                  </a:lnTo>
                  <a:lnTo>
                    <a:pt x="842" y="466"/>
                  </a:lnTo>
                  <a:lnTo>
                    <a:pt x="828" y="464"/>
                  </a:lnTo>
                  <a:lnTo>
                    <a:pt x="812" y="464"/>
                  </a:lnTo>
                  <a:lnTo>
                    <a:pt x="796" y="466"/>
                  </a:lnTo>
                  <a:lnTo>
                    <a:pt x="778" y="468"/>
                  </a:lnTo>
                  <a:lnTo>
                    <a:pt x="762" y="470"/>
                  </a:lnTo>
                  <a:lnTo>
                    <a:pt x="744" y="474"/>
                  </a:lnTo>
                  <a:lnTo>
                    <a:pt x="728" y="476"/>
                  </a:lnTo>
                  <a:lnTo>
                    <a:pt x="712" y="476"/>
                  </a:lnTo>
                  <a:lnTo>
                    <a:pt x="696" y="476"/>
                  </a:lnTo>
                  <a:lnTo>
                    <a:pt x="682" y="474"/>
                  </a:lnTo>
                  <a:lnTo>
                    <a:pt x="682" y="462"/>
                  </a:lnTo>
                  <a:lnTo>
                    <a:pt x="686" y="454"/>
                  </a:lnTo>
                  <a:lnTo>
                    <a:pt x="694" y="446"/>
                  </a:lnTo>
                  <a:lnTo>
                    <a:pt x="702" y="440"/>
                  </a:lnTo>
                  <a:lnTo>
                    <a:pt x="712" y="434"/>
                  </a:lnTo>
                  <a:lnTo>
                    <a:pt x="724" y="430"/>
                  </a:lnTo>
                  <a:lnTo>
                    <a:pt x="736" y="424"/>
                  </a:lnTo>
                  <a:lnTo>
                    <a:pt x="748" y="420"/>
                  </a:lnTo>
                  <a:lnTo>
                    <a:pt x="758" y="414"/>
                  </a:lnTo>
                  <a:lnTo>
                    <a:pt x="768" y="408"/>
                  </a:lnTo>
                  <a:lnTo>
                    <a:pt x="780" y="410"/>
                  </a:lnTo>
                  <a:lnTo>
                    <a:pt x="792" y="410"/>
                  </a:lnTo>
                  <a:lnTo>
                    <a:pt x="804" y="410"/>
                  </a:lnTo>
                  <a:lnTo>
                    <a:pt x="814" y="406"/>
                  </a:lnTo>
                  <a:lnTo>
                    <a:pt x="824" y="402"/>
                  </a:lnTo>
                  <a:lnTo>
                    <a:pt x="834" y="398"/>
                  </a:lnTo>
                  <a:lnTo>
                    <a:pt x="844" y="392"/>
                  </a:lnTo>
                  <a:lnTo>
                    <a:pt x="852" y="386"/>
                  </a:lnTo>
                  <a:lnTo>
                    <a:pt x="860" y="380"/>
                  </a:lnTo>
                  <a:lnTo>
                    <a:pt x="868" y="372"/>
                  </a:lnTo>
                  <a:lnTo>
                    <a:pt x="868" y="370"/>
                  </a:lnTo>
                  <a:lnTo>
                    <a:pt x="866" y="364"/>
                  </a:lnTo>
                  <a:lnTo>
                    <a:pt x="864" y="360"/>
                  </a:lnTo>
                  <a:lnTo>
                    <a:pt x="864" y="356"/>
                  </a:lnTo>
                  <a:lnTo>
                    <a:pt x="862" y="350"/>
                  </a:lnTo>
                  <a:lnTo>
                    <a:pt x="862" y="346"/>
                  </a:lnTo>
                  <a:lnTo>
                    <a:pt x="860" y="342"/>
                  </a:lnTo>
                  <a:lnTo>
                    <a:pt x="860" y="338"/>
                  </a:lnTo>
                  <a:lnTo>
                    <a:pt x="860" y="336"/>
                  </a:lnTo>
                  <a:lnTo>
                    <a:pt x="862" y="334"/>
                  </a:lnTo>
                  <a:lnTo>
                    <a:pt x="852" y="332"/>
                  </a:lnTo>
                  <a:lnTo>
                    <a:pt x="834" y="338"/>
                  </a:lnTo>
                  <a:lnTo>
                    <a:pt x="808" y="346"/>
                  </a:lnTo>
                  <a:lnTo>
                    <a:pt x="778" y="358"/>
                  </a:lnTo>
                  <a:lnTo>
                    <a:pt x="746" y="370"/>
                  </a:lnTo>
                  <a:lnTo>
                    <a:pt x="710" y="382"/>
                  </a:lnTo>
                  <a:lnTo>
                    <a:pt x="678" y="390"/>
                  </a:lnTo>
                  <a:lnTo>
                    <a:pt x="646" y="394"/>
                  </a:lnTo>
                  <a:lnTo>
                    <a:pt x="620" y="392"/>
                  </a:lnTo>
                  <a:lnTo>
                    <a:pt x="600" y="380"/>
                  </a:lnTo>
                  <a:lnTo>
                    <a:pt x="618" y="370"/>
                  </a:lnTo>
                  <a:lnTo>
                    <a:pt x="636" y="360"/>
                  </a:lnTo>
                  <a:lnTo>
                    <a:pt x="654" y="350"/>
                  </a:lnTo>
                  <a:lnTo>
                    <a:pt x="674" y="340"/>
                  </a:lnTo>
                  <a:lnTo>
                    <a:pt x="696" y="330"/>
                  </a:lnTo>
                  <a:lnTo>
                    <a:pt x="716" y="324"/>
                  </a:lnTo>
                  <a:lnTo>
                    <a:pt x="738" y="318"/>
                  </a:lnTo>
                  <a:lnTo>
                    <a:pt x="758" y="314"/>
                  </a:lnTo>
                  <a:lnTo>
                    <a:pt x="778" y="312"/>
                  </a:lnTo>
                  <a:lnTo>
                    <a:pt x="798" y="312"/>
                  </a:lnTo>
                  <a:lnTo>
                    <a:pt x="774" y="304"/>
                  </a:lnTo>
                  <a:lnTo>
                    <a:pt x="750" y="300"/>
                  </a:lnTo>
                  <a:lnTo>
                    <a:pt x="726" y="298"/>
                  </a:lnTo>
                  <a:lnTo>
                    <a:pt x="700" y="298"/>
                  </a:lnTo>
                  <a:lnTo>
                    <a:pt x="674" y="298"/>
                  </a:lnTo>
                  <a:lnTo>
                    <a:pt x="650" y="298"/>
                  </a:lnTo>
                  <a:lnTo>
                    <a:pt x="626" y="294"/>
                  </a:lnTo>
                  <a:lnTo>
                    <a:pt x="606" y="288"/>
                  </a:lnTo>
                  <a:lnTo>
                    <a:pt x="588" y="276"/>
                  </a:lnTo>
                  <a:lnTo>
                    <a:pt x="572" y="260"/>
                  </a:lnTo>
                  <a:lnTo>
                    <a:pt x="634" y="258"/>
                  </a:lnTo>
                  <a:lnTo>
                    <a:pt x="698" y="254"/>
                  </a:lnTo>
                  <a:lnTo>
                    <a:pt x="762" y="252"/>
                  </a:lnTo>
                  <a:lnTo>
                    <a:pt x="826" y="252"/>
                  </a:lnTo>
                  <a:lnTo>
                    <a:pt x="890" y="252"/>
                  </a:lnTo>
                  <a:lnTo>
                    <a:pt x="952" y="256"/>
                  </a:lnTo>
                  <a:lnTo>
                    <a:pt x="1014" y="264"/>
                  </a:lnTo>
                  <a:lnTo>
                    <a:pt x="1076" y="276"/>
                  </a:lnTo>
                  <a:lnTo>
                    <a:pt x="1134" y="292"/>
                  </a:lnTo>
                  <a:lnTo>
                    <a:pt x="1188" y="314"/>
                  </a:lnTo>
                  <a:lnTo>
                    <a:pt x="1236" y="306"/>
                  </a:lnTo>
                  <a:lnTo>
                    <a:pt x="1094" y="158"/>
                  </a:lnTo>
                  <a:lnTo>
                    <a:pt x="1098" y="152"/>
                  </a:lnTo>
                  <a:lnTo>
                    <a:pt x="1108" y="154"/>
                  </a:lnTo>
                  <a:lnTo>
                    <a:pt x="1124" y="164"/>
                  </a:lnTo>
                  <a:lnTo>
                    <a:pt x="1142" y="176"/>
                  </a:lnTo>
                  <a:lnTo>
                    <a:pt x="1162" y="190"/>
                  </a:lnTo>
                  <a:lnTo>
                    <a:pt x="1182" y="204"/>
                  </a:lnTo>
                  <a:lnTo>
                    <a:pt x="1202" y="216"/>
                  </a:lnTo>
                  <a:lnTo>
                    <a:pt x="1216" y="224"/>
                  </a:lnTo>
                  <a:lnTo>
                    <a:pt x="1226" y="226"/>
                  </a:lnTo>
                  <a:lnTo>
                    <a:pt x="1230" y="220"/>
                  </a:lnTo>
                  <a:lnTo>
                    <a:pt x="1224" y="212"/>
                  </a:lnTo>
                  <a:lnTo>
                    <a:pt x="1212" y="198"/>
                  </a:lnTo>
                  <a:lnTo>
                    <a:pt x="1198" y="182"/>
                  </a:lnTo>
                  <a:lnTo>
                    <a:pt x="1182" y="162"/>
                  </a:lnTo>
                  <a:lnTo>
                    <a:pt x="1164" y="140"/>
                  </a:lnTo>
                  <a:lnTo>
                    <a:pt x="1148" y="118"/>
                  </a:lnTo>
                  <a:lnTo>
                    <a:pt x="1134" y="98"/>
                  </a:lnTo>
                  <a:lnTo>
                    <a:pt x="1122" y="80"/>
                  </a:lnTo>
                  <a:lnTo>
                    <a:pt x="1116" y="64"/>
                  </a:lnTo>
                  <a:lnTo>
                    <a:pt x="1114" y="54"/>
                  </a:lnTo>
                  <a:lnTo>
                    <a:pt x="1120" y="48"/>
                  </a:lnTo>
                  <a:lnTo>
                    <a:pt x="1124" y="44"/>
                  </a:lnTo>
                  <a:lnTo>
                    <a:pt x="1128" y="44"/>
                  </a:lnTo>
                  <a:lnTo>
                    <a:pt x="1132" y="46"/>
                  </a:lnTo>
                  <a:lnTo>
                    <a:pt x="1136" y="48"/>
                  </a:lnTo>
                  <a:lnTo>
                    <a:pt x="1140" y="54"/>
                  </a:lnTo>
                  <a:lnTo>
                    <a:pt x="1146" y="58"/>
                  </a:lnTo>
                  <a:lnTo>
                    <a:pt x="1150" y="62"/>
                  </a:lnTo>
                  <a:lnTo>
                    <a:pt x="1156" y="64"/>
                  </a:lnTo>
                  <a:lnTo>
                    <a:pt x="1162" y="66"/>
                  </a:lnTo>
                  <a:lnTo>
                    <a:pt x="1182" y="98"/>
                  </a:lnTo>
                  <a:lnTo>
                    <a:pt x="1206" y="130"/>
                  </a:lnTo>
                  <a:lnTo>
                    <a:pt x="1232" y="160"/>
                  </a:lnTo>
                  <a:lnTo>
                    <a:pt x="1258" y="188"/>
                  </a:lnTo>
                  <a:lnTo>
                    <a:pt x="1286" y="216"/>
                  </a:lnTo>
                  <a:lnTo>
                    <a:pt x="1316" y="242"/>
                  </a:lnTo>
                  <a:lnTo>
                    <a:pt x="1348" y="266"/>
                  </a:lnTo>
                  <a:lnTo>
                    <a:pt x="1378" y="288"/>
                  </a:lnTo>
                  <a:lnTo>
                    <a:pt x="1410" y="308"/>
                  </a:lnTo>
                  <a:lnTo>
                    <a:pt x="1442" y="326"/>
                  </a:lnTo>
                  <a:lnTo>
                    <a:pt x="1458" y="302"/>
                  </a:lnTo>
                  <a:lnTo>
                    <a:pt x="1472" y="278"/>
                  </a:lnTo>
                  <a:lnTo>
                    <a:pt x="1484" y="252"/>
                  </a:lnTo>
                  <a:lnTo>
                    <a:pt x="1496" y="226"/>
                  </a:lnTo>
                  <a:lnTo>
                    <a:pt x="1506" y="200"/>
                  </a:lnTo>
                  <a:lnTo>
                    <a:pt x="1518" y="174"/>
                  </a:lnTo>
                  <a:lnTo>
                    <a:pt x="1530" y="150"/>
                  </a:lnTo>
                  <a:lnTo>
                    <a:pt x="1544" y="128"/>
                  </a:lnTo>
                  <a:lnTo>
                    <a:pt x="1560" y="108"/>
                  </a:lnTo>
                  <a:lnTo>
                    <a:pt x="1582" y="92"/>
                  </a:lnTo>
                  <a:lnTo>
                    <a:pt x="1574" y="108"/>
                  </a:lnTo>
                  <a:lnTo>
                    <a:pt x="1564" y="126"/>
                  </a:lnTo>
                  <a:lnTo>
                    <a:pt x="1556" y="144"/>
                  </a:lnTo>
                  <a:lnTo>
                    <a:pt x="1546" y="160"/>
                  </a:lnTo>
                  <a:lnTo>
                    <a:pt x="1538" y="178"/>
                  </a:lnTo>
                  <a:lnTo>
                    <a:pt x="1530" y="196"/>
                  </a:lnTo>
                  <a:lnTo>
                    <a:pt x="1524" y="214"/>
                  </a:lnTo>
                  <a:lnTo>
                    <a:pt x="1518" y="232"/>
                  </a:lnTo>
                  <a:lnTo>
                    <a:pt x="1516" y="250"/>
                  </a:lnTo>
                  <a:lnTo>
                    <a:pt x="1516" y="268"/>
                  </a:lnTo>
                  <a:lnTo>
                    <a:pt x="1538" y="242"/>
                  </a:lnTo>
                  <a:lnTo>
                    <a:pt x="1566" y="210"/>
                  </a:lnTo>
                  <a:lnTo>
                    <a:pt x="1596" y="174"/>
                  </a:lnTo>
                  <a:lnTo>
                    <a:pt x="1628" y="136"/>
                  </a:lnTo>
                  <a:lnTo>
                    <a:pt x="1660" y="98"/>
                  </a:lnTo>
                  <a:lnTo>
                    <a:pt x="1692" y="64"/>
                  </a:lnTo>
                  <a:lnTo>
                    <a:pt x="1722" y="34"/>
                  </a:lnTo>
                  <a:lnTo>
                    <a:pt x="1748" y="12"/>
                  </a:lnTo>
                  <a:lnTo>
                    <a:pt x="1772" y="0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54" name="Freeform 13"/>
            <p:cNvSpPr>
              <a:spLocks/>
            </p:cNvSpPr>
            <p:nvPr/>
          </p:nvSpPr>
          <p:spPr bwMode="auto">
            <a:xfrm>
              <a:off x="5312" y="779"/>
              <a:ext cx="87" cy="68"/>
            </a:xfrm>
            <a:custGeom>
              <a:avLst/>
              <a:gdLst>
                <a:gd name="T0" fmla="*/ 206522 w 60"/>
                <a:gd name="T1" fmla="*/ 249811 h 46"/>
                <a:gd name="T2" fmla="*/ 190924 w 60"/>
                <a:gd name="T3" fmla="*/ 249811 h 46"/>
                <a:gd name="T4" fmla="*/ 172579 w 60"/>
                <a:gd name="T5" fmla="*/ 238260 h 46"/>
                <a:gd name="T6" fmla="*/ 149730 w 60"/>
                <a:gd name="T7" fmla="*/ 216812 h 46"/>
                <a:gd name="T8" fmla="*/ 126672 w 60"/>
                <a:gd name="T9" fmla="*/ 183044 h 46"/>
                <a:gd name="T10" fmla="*/ 108470 w 60"/>
                <a:gd name="T11" fmla="*/ 161176 h 46"/>
                <a:gd name="T12" fmla="*/ 85944 w 60"/>
                <a:gd name="T13" fmla="*/ 130258 h 46"/>
                <a:gd name="T14" fmla="*/ 64296 w 60"/>
                <a:gd name="T15" fmla="*/ 88116 h 46"/>
                <a:gd name="T16" fmla="*/ 41550 w 60"/>
                <a:gd name="T17" fmla="*/ 55132 h 46"/>
                <a:gd name="T18" fmla="*/ 22652 w 60"/>
                <a:gd name="T19" fmla="*/ 31704 h 46"/>
                <a:gd name="T20" fmla="*/ 0 w 60"/>
                <a:gd name="T21" fmla="*/ 0 h 46"/>
                <a:gd name="T22" fmla="*/ 28655 w 60"/>
                <a:gd name="T23" fmla="*/ 9814 h 46"/>
                <a:gd name="T24" fmla="*/ 49114 w 60"/>
                <a:gd name="T25" fmla="*/ 31704 h 46"/>
                <a:gd name="T26" fmla="*/ 71215 w 60"/>
                <a:gd name="T27" fmla="*/ 55132 h 46"/>
                <a:gd name="T28" fmla="*/ 93229 w 60"/>
                <a:gd name="T29" fmla="*/ 88116 h 46"/>
                <a:gd name="T30" fmla="*/ 113025 w 60"/>
                <a:gd name="T31" fmla="*/ 120477 h 46"/>
                <a:gd name="T32" fmla="*/ 135182 w 60"/>
                <a:gd name="T33" fmla="*/ 151399 h 46"/>
                <a:gd name="T34" fmla="*/ 157282 w 60"/>
                <a:gd name="T35" fmla="*/ 183044 h 46"/>
                <a:gd name="T36" fmla="*/ 178875 w 60"/>
                <a:gd name="T37" fmla="*/ 216812 h 46"/>
                <a:gd name="T38" fmla="*/ 190924 w 60"/>
                <a:gd name="T39" fmla="*/ 238260 h 46"/>
                <a:gd name="T40" fmla="*/ 212834 w 60"/>
                <a:gd name="T41" fmla="*/ 249811 h 46"/>
                <a:gd name="T42" fmla="*/ 212834 w 60"/>
                <a:gd name="T43" fmla="*/ 249811 h 46"/>
                <a:gd name="T44" fmla="*/ 206522 w 60"/>
                <a:gd name="T45" fmla="*/ 249811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46"/>
                <a:gd name="T71" fmla="*/ 60 w 60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46">
                  <a:moveTo>
                    <a:pt x="58" y="46"/>
                  </a:moveTo>
                  <a:lnTo>
                    <a:pt x="54" y="46"/>
                  </a:lnTo>
                  <a:lnTo>
                    <a:pt x="48" y="44"/>
                  </a:lnTo>
                  <a:lnTo>
                    <a:pt x="42" y="40"/>
                  </a:lnTo>
                  <a:lnTo>
                    <a:pt x="36" y="34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18" y="16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20" y="10"/>
                  </a:lnTo>
                  <a:lnTo>
                    <a:pt x="26" y="16"/>
                  </a:lnTo>
                  <a:lnTo>
                    <a:pt x="32" y="22"/>
                  </a:lnTo>
                  <a:lnTo>
                    <a:pt x="38" y="28"/>
                  </a:lnTo>
                  <a:lnTo>
                    <a:pt x="44" y="34"/>
                  </a:lnTo>
                  <a:lnTo>
                    <a:pt x="50" y="40"/>
                  </a:lnTo>
                  <a:lnTo>
                    <a:pt x="54" y="44"/>
                  </a:lnTo>
                  <a:lnTo>
                    <a:pt x="60" y="46"/>
                  </a:lnTo>
                  <a:lnTo>
                    <a:pt x="58" y="46"/>
                  </a:lnTo>
                  <a:close/>
                </a:path>
              </a:pathLst>
            </a:custGeom>
            <a:solidFill>
              <a:srgbClr val="2A4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55" name="Freeform 14"/>
            <p:cNvSpPr>
              <a:spLocks/>
            </p:cNvSpPr>
            <p:nvPr/>
          </p:nvSpPr>
          <p:spPr bwMode="auto">
            <a:xfrm>
              <a:off x="4631" y="820"/>
              <a:ext cx="399" cy="69"/>
            </a:xfrm>
            <a:custGeom>
              <a:avLst/>
              <a:gdLst>
                <a:gd name="T0" fmla="*/ 1060437 w 274"/>
                <a:gd name="T1" fmla="*/ 287314 h 46"/>
                <a:gd name="T2" fmla="*/ 1007430 w 274"/>
                <a:gd name="T3" fmla="*/ 318864 h 46"/>
                <a:gd name="T4" fmla="*/ 950880 w 274"/>
                <a:gd name="T5" fmla="*/ 331128 h 46"/>
                <a:gd name="T6" fmla="*/ 881119 w 274"/>
                <a:gd name="T7" fmla="*/ 318864 h 46"/>
                <a:gd name="T8" fmla="*/ 819167 w 274"/>
                <a:gd name="T9" fmla="*/ 301230 h 46"/>
                <a:gd name="T10" fmla="*/ 750178 w 274"/>
                <a:gd name="T11" fmla="*/ 271625 h 46"/>
                <a:gd name="T12" fmla="*/ 686261 w 274"/>
                <a:gd name="T13" fmla="*/ 257628 h 46"/>
                <a:gd name="T14" fmla="*/ 616178 w 274"/>
                <a:gd name="T15" fmla="*/ 240092 h 46"/>
                <a:gd name="T16" fmla="*/ 553193 w 274"/>
                <a:gd name="T17" fmla="*/ 257628 h 46"/>
                <a:gd name="T18" fmla="*/ 498315 w 274"/>
                <a:gd name="T19" fmla="*/ 287314 h 46"/>
                <a:gd name="T20" fmla="*/ 444680 w 274"/>
                <a:gd name="T21" fmla="*/ 346701 h 46"/>
                <a:gd name="T22" fmla="*/ 265281 w 274"/>
                <a:gd name="T23" fmla="*/ 287314 h 46"/>
                <a:gd name="T24" fmla="*/ 288631 w 274"/>
                <a:gd name="T25" fmla="*/ 198579 h 46"/>
                <a:gd name="T26" fmla="*/ 281789 w 274"/>
                <a:gd name="T27" fmla="*/ 168127 h 46"/>
                <a:gd name="T28" fmla="*/ 265281 w 274"/>
                <a:gd name="T29" fmla="*/ 138254 h 46"/>
                <a:gd name="T30" fmla="*/ 249075 w 274"/>
                <a:gd name="T31" fmla="*/ 120717 h 46"/>
                <a:gd name="T32" fmla="*/ 233345 w 274"/>
                <a:gd name="T33" fmla="*/ 106709 h 46"/>
                <a:gd name="T34" fmla="*/ 210493 w 274"/>
                <a:gd name="T35" fmla="*/ 92164 h 46"/>
                <a:gd name="T36" fmla="*/ 194345 w 274"/>
                <a:gd name="T37" fmla="*/ 78894 h 46"/>
                <a:gd name="T38" fmla="*/ 171044 w 274"/>
                <a:gd name="T39" fmla="*/ 61439 h 46"/>
                <a:gd name="T40" fmla="*/ 154110 w 274"/>
                <a:gd name="T41" fmla="*/ 47424 h 46"/>
                <a:gd name="T42" fmla="*/ 133460 w 274"/>
                <a:gd name="T43" fmla="*/ 18205 h 46"/>
                <a:gd name="T44" fmla="*/ 110041 w 274"/>
                <a:gd name="T45" fmla="*/ 0 h 46"/>
                <a:gd name="T46" fmla="*/ 45568 w 274"/>
                <a:gd name="T47" fmla="*/ 138254 h 46"/>
                <a:gd name="T48" fmla="*/ 0 w 274"/>
                <a:gd name="T49" fmla="*/ 0 h 46"/>
                <a:gd name="T50" fmla="*/ 125101 w 274"/>
                <a:gd name="T51" fmla="*/ 18205 h 46"/>
                <a:gd name="T52" fmla="*/ 241182 w 274"/>
                <a:gd name="T53" fmla="*/ 18205 h 46"/>
                <a:gd name="T54" fmla="*/ 351210 w 274"/>
                <a:gd name="T55" fmla="*/ 31617 h 46"/>
                <a:gd name="T56" fmla="*/ 459721 w 274"/>
                <a:gd name="T57" fmla="*/ 31617 h 46"/>
                <a:gd name="T58" fmla="*/ 562536 w 274"/>
                <a:gd name="T59" fmla="*/ 31617 h 46"/>
                <a:gd name="T60" fmla="*/ 664032 w 274"/>
                <a:gd name="T61" fmla="*/ 47424 h 46"/>
                <a:gd name="T62" fmla="*/ 762490 w 274"/>
                <a:gd name="T63" fmla="*/ 78894 h 46"/>
                <a:gd name="T64" fmla="*/ 862999 w 274"/>
                <a:gd name="T65" fmla="*/ 120717 h 46"/>
                <a:gd name="T66" fmla="*/ 966966 w 274"/>
                <a:gd name="T67" fmla="*/ 198579 h 46"/>
                <a:gd name="T68" fmla="*/ 1067977 w 274"/>
                <a:gd name="T69" fmla="*/ 287314 h 46"/>
                <a:gd name="T70" fmla="*/ 1067977 w 274"/>
                <a:gd name="T71" fmla="*/ 287314 h 46"/>
                <a:gd name="T72" fmla="*/ 1060437 w 274"/>
                <a:gd name="T73" fmla="*/ 287314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4"/>
                <a:gd name="T112" fmla="*/ 0 h 46"/>
                <a:gd name="T113" fmla="*/ 274 w 274"/>
                <a:gd name="T114" fmla="*/ 46 h 4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4" h="46">
                  <a:moveTo>
                    <a:pt x="272" y="38"/>
                  </a:moveTo>
                  <a:lnTo>
                    <a:pt x="258" y="42"/>
                  </a:lnTo>
                  <a:lnTo>
                    <a:pt x="244" y="44"/>
                  </a:lnTo>
                  <a:lnTo>
                    <a:pt x="226" y="42"/>
                  </a:lnTo>
                  <a:lnTo>
                    <a:pt x="210" y="40"/>
                  </a:lnTo>
                  <a:lnTo>
                    <a:pt x="192" y="36"/>
                  </a:lnTo>
                  <a:lnTo>
                    <a:pt x="176" y="34"/>
                  </a:lnTo>
                  <a:lnTo>
                    <a:pt x="158" y="32"/>
                  </a:lnTo>
                  <a:lnTo>
                    <a:pt x="142" y="34"/>
                  </a:lnTo>
                  <a:lnTo>
                    <a:pt x="128" y="38"/>
                  </a:lnTo>
                  <a:lnTo>
                    <a:pt x="114" y="46"/>
                  </a:lnTo>
                  <a:lnTo>
                    <a:pt x="68" y="38"/>
                  </a:lnTo>
                  <a:lnTo>
                    <a:pt x="74" y="26"/>
                  </a:lnTo>
                  <a:lnTo>
                    <a:pt x="72" y="22"/>
                  </a:lnTo>
                  <a:lnTo>
                    <a:pt x="68" y="18"/>
                  </a:lnTo>
                  <a:lnTo>
                    <a:pt x="64" y="16"/>
                  </a:lnTo>
                  <a:lnTo>
                    <a:pt x="60" y="14"/>
                  </a:lnTo>
                  <a:lnTo>
                    <a:pt x="54" y="12"/>
                  </a:lnTo>
                  <a:lnTo>
                    <a:pt x="50" y="10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2" y="2"/>
                  </a:lnTo>
                  <a:lnTo>
                    <a:pt x="90" y="4"/>
                  </a:lnTo>
                  <a:lnTo>
                    <a:pt x="118" y="4"/>
                  </a:lnTo>
                  <a:lnTo>
                    <a:pt x="144" y="4"/>
                  </a:lnTo>
                  <a:lnTo>
                    <a:pt x="170" y="6"/>
                  </a:lnTo>
                  <a:lnTo>
                    <a:pt x="196" y="10"/>
                  </a:lnTo>
                  <a:lnTo>
                    <a:pt x="222" y="16"/>
                  </a:lnTo>
                  <a:lnTo>
                    <a:pt x="248" y="26"/>
                  </a:lnTo>
                  <a:lnTo>
                    <a:pt x="274" y="38"/>
                  </a:lnTo>
                  <a:lnTo>
                    <a:pt x="272" y="38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56" name="Freeform 15"/>
            <p:cNvSpPr>
              <a:spLocks/>
            </p:cNvSpPr>
            <p:nvPr/>
          </p:nvSpPr>
          <p:spPr bwMode="auto">
            <a:xfrm>
              <a:off x="5856" y="930"/>
              <a:ext cx="70" cy="56"/>
            </a:xfrm>
            <a:custGeom>
              <a:avLst/>
              <a:gdLst>
                <a:gd name="T0" fmla="*/ 0 w 48"/>
                <a:gd name="T1" fmla="*/ 193442 h 38"/>
                <a:gd name="T2" fmla="*/ 192816 w 48"/>
                <a:gd name="T3" fmla="*/ 0 h 38"/>
                <a:gd name="T4" fmla="*/ 48885 w 48"/>
                <a:gd name="T5" fmla="*/ 193442 h 38"/>
                <a:gd name="T6" fmla="*/ 0 w 48"/>
                <a:gd name="T7" fmla="*/ 193442 h 38"/>
                <a:gd name="T8" fmla="*/ 0 w 48"/>
                <a:gd name="T9" fmla="*/ 19344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38"/>
                <a:gd name="T17" fmla="*/ 48 w 48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38">
                  <a:moveTo>
                    <a:pt x="0" y="38"/>
                  </a:moveTo>
                  <a:lnTo>
                    <a:pt x="48" y="0"/>
                  </a:lnTo>
                  <a:lnTo>
                    <a:pt x="12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2A4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57" name="Freeform 16"/>
            <p:cNvSpPr>
              <a:spLocks/>
            </p:cNvSpPr>
            <p:nvPr/>
          </p:nvSpPr>
          <p:spPr bwMode="auto">
            <a:xfrm>
              <a:off x="4701" y="971"/>
              <a:ext cx="259" cy="27"/>
            </a:xfrm>
            <a:custGeom>
              <a:avLst/>
              <a:gdLst>
                <a:gd name="T0" fmla="*/ 683075 w 178"/>
                <a:gd name="T1" fmla="*/ 78892 h 18"/>
                <a:gd name="T2" fmla="*/ 620544 w 178"/>
                <a:gd name="T3" fmla="*/ 78892 h 18"/>
                <a:gd name="T4" fmla="*/ 553741 w 178"/>
                <a:gd name="T5" fmla="*/ 92164 h 18"/>
                <a:gd name="T6" fmla="*/ 481151 w 178"/>
                <a:gd name="T7" fmla="*/ 78892 h 18"/>
                <a:gd name="T8" fmla="*/ 421230 w 178"/>
                <a:gd name="T9" fmla="*/ 78892 h 18"/>
                <a:gd name="T10" fmla="*/ 352889 w 178"/>
                <a:gd name="T11" fmla="*/ 78892 h 18"/>
                <a:gd name="T12" fmla="*/ 283999 w 178"/>
                <a:gd name="T13" fmla="*/ 78892 h 18"/>
                <a:gd name="T14" fmla="*/ 213991 w 178"/>
                <a:gd name="T15" fmla="*/ 78892 h 18"/>
                <a:gd name="T16" fmla="*/ 144553 w 178"/>
                <a:gd name="T17" fmla="*/ 92164 h 18"/>
                <a:gd name="T18" fmla="*/ 76264 w 178"/>
                <a:gd name="T19" fmla="*/ 106709 h 18"/>
                <a:gd name="T20" fmla="*/ 0 w 178"/>
                <a:gd name="T21" fmla="*/ 138253 h 18"/>
                <a:gd name="T22" fmla="*/ 68276 w 178"/>
                <a:gd name="T23" fmla="*/ 120717 h 18"/>
                <a:gd name="T24" fmla="*/ 127867 w 178"/>
                <a:gd name="T25" fmla="*/ 92164 h 18"/>
                <a:gd name="T26" fmla="*/ 201434 w 178"/>
                <a:gd name="T27" fmla="*/ 78892 h 18"/>
                <a:gd name="T28" fmla="*/ 267192 w 178"/>
                <a:gd name="T29" fmla="*/ 47424 h 18"/>
                <a:gd name="T30" fmla="*/ 336735 w 178"/>
                <a:gd name="T31" fmla="*/ 31617 h 18"/>
                <a:gd name="T32" fmla="*/ 405325 w 178"/>
                <a:gd name="T33" fmla="*/ 18202 h 18"/>
                <a:gd name="T34" fmla="*/ 473643 w 178"/>
                <a:gd name="T35" fmla="*/ 0 h 18"/>
                <a:gd name="T36" fmla="*/ 544636 w 178"/>
                <a:gd name="T37" fmla="*/ 0 h 18"/>
                <a:gd name="T38" fmla="*/ 612913 w 178"/>
                <a:gd name="T39" fmla="*/ 0 h 18"/>
                <a:gd name="T40" fmla="*/ 683075 w 178"/>
                <a:gd name="T41" fmla="*/ 18202 h 18"/>
                <a:gd name="T42" fmla="*/ 683075 w 178"/>
                <a:gd name="T43" fmla="*/ 78892 h 18"/>
                <a:gd name="T44" fmla="*/ 683075 w 178"/>
                <a:gd name="T45" fmla="*/ 78892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8"/>
                <a:gd name="T70" fmla="*/ 0 h 18"/>
                <a:gd name="T71" fmla="*/ 178 w 178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8" h="18">
                  <a:moveTo>
                    <a:pt x="178" y="10"/>
                  </a:moveTo>
                  <a:lnTo>
                    <a:pt x="162" y="10"/>
                  </a:lnTo>
                  <a:lnTo>
                    <a:pt x="144" y="12"/>
                  </a:lnTo>
                  <a:lnTo>
                    <a:pt x="126" y="10"/>
                  </a:lnTo>
                  <a:lnTo>
                    <a:pt x="110" y="10"/>
                  </a:lnTo>
                  <a:lnTo>
                    <a:pt x="92" y="10"/>
                  </a:lnTo>
                  <a:lnTo>
                    <a:pt x="74" y="10"/>
                  </a:lnTo>
                  <a:lnTo>
                    <a:pt x="56" y="10"/>
                  </a:lnTo>
                  <a:lnTo>
                    <a:pt x="38" y="12"/>
                  </a:lnTo>
                  <a:lnTo>
                    <a:pt x="20" y="14"/>
                  </a:lnTo>
                  <a:lnTo>
                    <a:pt x="0" y="18"/>
                  </a:lnTo>
                  <a:lnTo>
                    <a:pt x="18" y="16"/>
                  </a:lnTo>
                  <a:lnTo>
                    <a:pt x="34" y="12"/>
                  </a:lnTo>
                  <a:lnTo>
                    <a:pt x="52" y="10"/>
                  </a:lnTo>
                  <a:lnTo>
                    <a:pt x="70" y="6"/>
                  </a:lnTo>
                  <a:lnTo>
                    <a:pt x="88" y="4"/>
                  </a:lnTo>
                  <a:lnTo>
                    <a:pt x="106" y="2"/>
                  </a:lnTo>
                  <a:lnTo>
                    <a:pt x="124" y="0"/>
                  </a:lnTo>
                  <a:lnTo>
                    <a:pt x="142" y="0"/>
                  </a:lnTo>
                  <a:lnTo>
                    <a:pt x="160" y="0"/>
                  </a:lnTo>
                  <a:lnTo>
                    <a:pt x="178" y="2"/>
                  </a:lnTo>
                  <a:lnTo>
                    <a:pt x="178" y="1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58" name="Freeform 17"/>
            <p:cNvSpPr>
              <a:spLocks/>
            </p:cNvSpPr>
            <p:nvPr/>
          </p:nvSpPr>
          <p:spPr bwMode="auto">
            <a:xfrm>
              <a:off x="5923" y="1025"/>
              <a:ext cx="58" cy="59"/>
            </a:xfrm>
            <a:custGeom>
              <a:avLst/>
              <a:gdLst>
                <a:gd name="T0" fmla="*/ 0 w 40"/>
                <a:gd name="T1" fmla="*/ 0 h 40"/>
                <a:gd name="T2" fmla="*/ 142429 w 40"/>
                <a:gd name="T3" fmla="*/ 206910 h 40"/>
                <a:gd name="T4" fmla="*/ 7430 w 40"/>
                <a:gd name="T5" fmla="*/ 9425 h 40"/>
                <a:gd name="T6" fmla="*/ 7430 w 40"/>
                <a:gd name="T7" fmla="*/ 9425 h 40"/>
                <a:gd name="T8" fmla="*/ 0 w 40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40"/>
                <a:gd name="T17" fmla="*/ 40 w 40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40">
                  <a:moveTo>
                    <a:pt x="0" y="0"/>
                  </a:moveTo>
                  <a:lnTo>
                    <a:pt x="40" y="4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4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59" name="Freeform 18"/>
            <p:cNvSpPr>
              <a:spLocks/>
            </p:cNvSpPr>
            <p:nvPr/>
          </p:nvSpPr>
          <p:spPr bwMode="auto">
            <a:xfrm>
              <a:off x="4739" y="1045"/>
              <a:ext cx="113" cy="21"/>
            </a:xfrm>
            <a:custGeom>
              <a:avLst/>
              <a:gdLst>
                <a:gd name="T0" fmla="*/ 272636 w 78"/>
                <a:gd name="T1" fmla="*/ 106709 h 14"/>
                <a:gd name="T2" fmla="*/ 0 w 78"/>
                <a:gd name="T3" fmla="*/ 106709 h 14"/>
                <a:gd name="T4" fmla="*/ 28386 w 78"/>
                <a:gd name="T5" fmla="*/ 78894 h 14"/>
                <a:gd name="T6" fmla="*/ 55090 w 78"/>
                <a:gd name="T7" fmla="*/ 61439 h 14"/>
                <a:gd name="T8" fmla="*/ 84701 w 78"/>
                <a:gd name="T9" fmla="*/ 47425 h 14"/>
                <a:gd name="T10" fmla="*/ 111567 w 78"/>
                <a:gd name="T11" fmla="*/ 47425 h 14"/>
                <a:gd name="T12" fmla="*/ 139585 w 78"/>
                <a:gd name="T13" fmla="*/ 47425 h 14"/>
                <a:gd name="T14" fmla="*/ 167504 w 78"/>
                <a:gd name="T15" fmla="*/ 47425 h 14"/>
                <a:gd name="T16" fmla="*/ 194322 w 78"/>
                <a:gd name="T17" fmla="*/ 31617 h 14"/>
                <a:gd name="T18" fmla="*/ 224004 w 78"/>
                <a:gd name="T19" fmla="*/ 31617 h 14"/>
                <a:gd name="T20" fmla="*/ 250225 w 78"/>
                <a:gd name="T21" fmla="*/ 18206 h 14"/>
                <a:gd name="T22" fmla="*/ 272636 w 78"/>
                <a:gd name="T23" fmla="*/ 0 h 14"/>
                <a:gd name="T24" fmla="*/ 272636 w 78"/>
                <a:gd name="T25" fmla="*/ 106709 h 14"/>
                <a:gd name="T26" fmla="*/ 272636 w 78"/>
                <a:gd name="T27" fmla="*/ 106709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8"/>
                <a:gd name="T43" fmla="*/ 0 h 14"/>
                <a:gd name="T44" fmla="*/ 78 w 78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8" h="14">
                  <a:moveTo>
                    <a:pt x="78" y="14"/>
                  </a:moveTo>
                  <a:lnTo>
                    <a:pt x="0" y="14"/>
                  </a:lnTo>
                  <a:lnTo>
                    <a:pt x="8" y="10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8" y="6"/>
                  </a:lnTo>
                  <a:lnTo>
                    <a:pt x="56" y="4"/>
                  </a:lnTo>
                  <a:lnTo>
                    <a:pt x="64" y="4"/>
                  </a:lnTo>
                  <a:lnTo>
                    <a:pt x="72" y="2"/>
                  </a:lnTo>
                  <a:lnTo>
                    <a:pt x="78" y="0"/>
                  </a:lnTo>
                  <a:lnTo>
                    <a:pt x="78" y="14"/>
                  </a:lnTo>
                  <a:close/>
                </a:path>
              </a:pathLst>
            </a:custGeom>
            <a:solidFill>
              <a:srgbClr val="2A4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60" name="Freeform 19"/>
            <p:cNvSpPr>
              <a:spLocks/>
            </p:cNvSpPr>
            <p:nvPr/>
          </p:nvSpPr>
          <p:spPr bwMode="auto">
            <a:xfrm>
              <a:off x="3621" y="1037"/>
              <a:ext cx="4226" cy="3956"/>
            </a:xfrm>
            <a:custGeom>
              <a:avLst/>
              <a:gdLst>
                <a:gd name="T0" fmla="*/ 6153394 w 2904"/>
                <a:gd name="T1" fmla="*/ 885427 h 2672"/>
                <a:gd name="T2" fmla="*/ 6285041 w 2904"/>
                <a:gd name="T3" fmla="*/ 629469 h 2672"/>
                <a:gd name="T4" fmla="*/ 6554707 w 2904"/>
                <a:gd name="T5" fmla="*/ 763173 h 2672"/>
                <a:gd name="T6" fmla="*/ 6777917 w 2904"/>
                <a:gd name="T7" fmla="*/ 740925 h 2672"/>
                <a:gd name="T8" fmla="*/ 7145154 w 2904"/>
                <a:gd name="T9" fmla="*/ 1213522 h 2672"/>
                <a:gd name="T10" fmla="*/ 7637913 w 2904"/>
                <a:gd name="T11" fmla="*/ 1529094 h 2672"/>
                <a:gd name="T12" fmla="*/ 8076369 w 2904"/>
                <a:gd name="T13" fmla="*/ 2594409 h 2672"/>
                <a:gd name="T14" fmla="*/ 8535798 w 2904"/>
                <a:gd name="T15" fmla="*/ 3581667 h 2672"/>
                <a:gd name="T16" fmla="*/ 8559641 w 2904"/>
                <a:gd name="T17" fmla="*/ 4254337 h 2672"/>
                <a:gd name="T18" fmla="*/ 8767402 w 2904"/>
                <a:gd name="T19" fmla="*/ 4254337 h 2672"/>
                <a:gd name="T20" fmla="*/ 8803119 w 2904"/>
                <a:gd name="T21" fmla="*/ 4716434 h 2672"/>
                <a:gd name="T22" fmla="*/ 8989342 w 2904"/>
                <a:gd name="T23" fmla="*/ 4661361 h 2672"/>
                <a:gd name="T24" fmla="*/ 8836566 w 2904"/>
                <a:gd name="T25" fmla="*/ 5569926 h 2672"/>
                <a:gd name="T26" fmla="*/ 9058157 w 2904"/>
                <a:gd name="T27" fmla="*/ 6814797 h 2672"/>
                <a:gd name="T28" fmla="*/ 9411942 w 2904"/>
                <a:gd name="T29" fmla="*/ 7969321 h 2672"/>
                <a:gd name="T30" fmla="*/ 9527290 w 2904"/>
                <a:gd name="T31" fmla="*/ 6982867 h 2672"/>
                <a:gd name="T32" fmla="*/ 9795809 w 2904"/>
                <a:gd name="T33" fmla="*/ 4952607 h 2672"/>
                <a:gd name="T34" fmla="*/ 10648728 w 2904"/>
                <a:gd name="T35" fmla="*/ 4906722 h 2672"/>
                <a:gd name="T36" fmla="*/ 11147233 w 2904"/>
                <a:gd name="T37" fmla="*/ 6681608 h 2672"/>
                <a:gd name="T38" fmla="*/ 10086047 w 2904"/>
                <a:gd name="T39" fmla="*/ 8782101 h 2672"/>
                <a:gd name="T40" fmla="*/ 9795809 w 2904"/>
                <a:gd name="T41" fmla="*/ 9777330 h 2672"/>
                <a:gd name="T42" fmla="*/ 9728805 w 2904"/>
                <a:gd name="T43" fmla="*/ 11485339 h 2672"/>
                <a:gd name="T44" fmla="*/ 9612345 w 2904"/>
                <a:gd name="T45" fmla="*/ 11718926 h 2672"/>
                <a:gd name="T46" fmla="*/ 9452042 w 2904"/>
                <a:gd name="T47" fmla="*/ 12853803 h 2672"/>
                <a:gd name="T48" fmla="*/ 7813176 w 2904"/>
                <a:gd name="T49" fmla="*/ 14528257 h 2672"/>
                <a:gd name="T50" fmla="*/ 7344183 w 2904"/>
                <a:gd name="T51" fmla="*/ 14966496 h 2672"/>
                <a:gd name="T52" fmla="*/ 2683168 w 2904"/>
                <a:gd name="T53" fmla="*/ 14145638 h 2672"/>
                <a:gd name="T54" fmla="*/ 1689680 w 2904"/>
                <a:gd name="T55" fmla="*/ 13047991 h 2672"/>
                <a:gd name="T56" fmla="*/ 1229977 w 2904"/>
                <a:gd name="T57" fmla="*/ 11094074 h 2672"/>
                <a:gd name="T58" fmla="*/ 59681 w 2904"/>
                <a:gd name="T59" fmla="*/ 9475176 h 2672"/>
                <a:gd name="T60" fmla="*/ 406026 w 2904"/>
                <a:gd name="T61" fmla="*/ 7242317 h 2672"/>
                <a:gd name="T62" fmla="*/ 660537 w 2904"/>
                <a:gd name="T63" fmla="*/ 7070758 h 2672"/>
                <a:gd name="T64" fmla="*/ 1190782 w 2904"/>
                <a:gd name="T65" fmla="*/ 7936056 h 2672"/>
                <a:gd name="T66" fmla="*/ 1414841 w 2904"/>
                <a:gd name="T67" fmla="*/ 6982867 h 2672"/>
                <a:gd name="T68" fmla="*/ 1443356 w 2904"/>
                <a:gd name="T69" fmla="*/ 6422205 h 2672"/>
                <a:gd name="T70" fmla="*/ 1374982 w 2904"/>
                <a:gd name="T71" fmla="*/ 5995590 h 2672"/>
                <a:gd name="T72" fmla="*/ 1499834 w 2904"/>
                <a:gd name="T73" fmla="*/ 6309708 h 2672"/>
                <a:gd name="T74" fmla="*/ 1450951 w 2904"/>
                <a:gd name="T75" fmla="*/ 4930070 h 2672"/>
                <a:gd name="T76" fmla="*/ 1636955 w 2904"/>
                <a:gd name="T77" fmla="*/ 3345139 h 2672"/>
                <a:gd name="T78" fmla="*/ 1503417 w 2904"/>
                <a:gd name="T79" fmla="*/ 3155541 h 2672"/>
                <a:gd name="T80" fmla="*/ 1669481 w 2904"/>
                <a:gd name="T81" fmla="*/ 2660035 h 2672"/>
                <a:gd name="T82" fmla="*/ 1721960 w 2904"/>
                <a:gd name="T83" fmla="*/ 2616555 h 2672"/>
                <a:gd name="T84" fmla="*/ 2035615 w 2904"/>
                <a:gd name="T85" fmla="*/ 2455625 h 2672"/>
                <a:gd name="T86" fmla="*/ 1975977 w 2904"/>
                <a:gd name="T87" fmla="*/ 2279549 h 2672"/>
                <a:gd name="T88" fmla="*/ 2211566 w 2904"/>
                <a:gd name="T89" fmla="*/ 1796667 h 2672"/>
                <a:gd name="T90" fmla="*/ 2175133 w 2904"/>
                <a:gd name="T91" fmla="*/ 1572731 h 2672"/>
                <a:gd name="T92" fmla="*/ 2419741 w 2904"/>
                <a:gd name="T93" fmla="*/ 1616079 h 2672"/>
                <a:gd name="T94" fmla="*/ 2436442 w 2904"/>
                <a:gd name="T95" fmla="*/ 1236882 h 2672"/>
                <a:gd name="T96" fmla="*/ 2642608 w 2904"/>
                <a:gd name="T97" fmla="*/ 1551536 h 2672"/>
                <a:gd name="T98" fmla="*/ 2927817 w 2904"/>
                <a:gd name="T99" fmla="*/ 1482650 h 2672"/>
                <a:gd name="T100" fmla="*/ 2996218 w 2904"/>
                <a:gd name="T101" fmla="*/ 968551 h 2672"/>
                <a:gd name="T102" fmla="*/ 3064758 w 2904"/>
                <a:gd name="T103" fmla="*/ 1236882 h 2672"/>
                <a:gd name="T104" fmla="*/ 3364842 w 2904"/>
                <a:gd name="T105" fmla="*/ 1300520 h 2672"/>
                <a:gd name="T106" fmla="*/ 3654987 w 2904"/>
                <a:gd name="T107" fmla="*/ 954660 h 2672"/>
                <a:gd name="T108" fmla="*/ 4049419 w 2904"/>
                <a:gd name="T109" fmla="*/ 662217 h 2672"/>
                <a:gd name="T110" fmla="*/ 4318923 w 2904"/>
                <a:gd name="T111" fmla="*/ 457920 h 2672"/>
                <a:gd name="T112" fmla="*/ 4372469 w 2904"/>
                <a:gd name="T113" fmla="*/ 371518 h 2672"/>
                <a:gd name="T114" fmla="*/ 4424476 w 2904"/>
                <a:gd name="T115" fmla="*/ 740925 h 2672"/>
                <a:gd name="T116" fmla="*/ 4964231 w 2904"/>
                <a:gd name="T117" fmla="*/ 190390 h 2672"/>
                <a:gd name="T118" fmla="*/ 5463007 w 2904"/>
                <a:gd name="T119" fmla="*/ 325055 h 26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04"/>
                <a:gd name="T181" fmla="*/ 0 h 2672"/>
                <a:gd name="T182" fmla="*/ 2904 w 2904"/>
                <a:gd name="T183" fmla="*/ 2672 h 26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04" h="2672">
                  <a:moveTo>
                    <a:pt x="1454" y="58"/>
                  </a:moveTo>
                  <a:lnTo>
                    <a:pt x="1466" y="78"/>
                  </a:lnTo>
                  <a:lnTo>
                    <a:pt x="1478" y="94"/>
                  </a:lnTo>
                  <a:lnTo>
                    <a:pt x="1492" y="108"/>
                  </a:lnTo>
                  <a:lnTo>
                    <a:pt x="1508" y="120"/>
                  </a:lnTo>
                  <a:lnTo>
                    <a:pt x="1526" y="130"/>
                  </a:lnTo>
                  <a:lnTo>
                    <a:pt x="1544" y="140"/>
                  </a:lnTo>
                  <a:lnTo>
                    <a:pt x="1562" y="146"/>
                  </a:lnTo>
                  <a:lnTo>
                    <a:pt x="1582" y="152"/>
                  </a:lnTo>
                  <a:lnTo>
                    <a:pt x="1602" y="158"/>
                  </a:lnTo>
                  <a:lnTo>
                    <a:pt x="1622" y="162"/>
                  </a:lnTo>
                  <a:lnTo>
                    <a:pt x="1624" y="156"/>
                  </a:lnTo>
                  <a:lnTo>
                    <a:pt x="1626" y="152"/>
                  </a:lnTo>
                  <a:lnTo>
                    <a:pt x="1630" y="146"/>
                  </a:lnTo>
                  <a:lnTo>
                    <a:pt x="1634" y="140"/>
                  </a:lnTo>
                  <a:lnTo>
                    <a:pt x="1636" y="136"/>
                  </a:lnTo>
                  <a:lnTo>
                    <a:pt x="1640" y="130"/>
                  </a:lnTo>
                  <a:lnTo>
                    <a:pt x="1640" y="124"/>
                  </a:lnTo>
                  <a:lnTo>
                    <a:pt x="1640" y="118"/>
                  </a:lnTo>
                  <a:lnTo>
                    <a:pt x="1636" y="112"/>
                  </a:lnTo>
                  <a:lnTo>
                    <a:pt x="1630" y="106"/>
                  </a:lnTo>
                  <a:lnTo>
                    <a:pt x="1638" y="112"/>
                  </a:lnTo>
                  <a:lnTo>
                    <a:pt x="1646" y="116"/>
                  </a:lnTo>
                  <a:lnTo>
                    <a:pt x="1654" y="122"/>
                  </a:lnTo>
                  <a:lnTo>
                    <a:pt x="1662" y="126"/>
                  </a:lnTo>
                  <a:lnTo>
                    <a:pt x="1670" y="130"/>
                  </a:lnTo>
                  <a:lnTo>
                    <a:pt x="1678" y="134"/>
                  </a:lnTo>
                  <a:lnTo>
                    <a:pt x="1688" y="136"/>
                  </a:lnTo>
                  <a:lnTo>
                    <a:pt x="1696" y="136"/>
                  </a:lnTo>
                  <a:lnTo>
                    <a:pt x="1706" y="136"/>
                  </a:lnTo>
                  <a:lnTo>
                    <a:pt x="1716" y="134"/>
                  </a:lnTo>
                  <a:lnTo>
                    <a:pt x="1720" y="126"/>
                  </a:lnTo>
                  <a:lnTo>
                    <a:pt x="1724" y="120"/>
                  </a:lnTo>
                  <a:lnTo>
                    <a:pt x="1730" y="118"/>
                  </a:lnTo>
                  <a:lnTo>
                    <a:pt x="1734" y="118"/>
                  </a:lnTo>
                  <a:lnTo>
                    <a:pt x="1740" y="120"/>
                  </a:lnTo>
                  <a:lnTo>
                    <a:pt x="1746" y="122"/>
                  </a:lnTo>
                  <a:lnTo>
                    <a:pt x="1752" y="126"/>
                  </a:lnTo>
                  <a:lnTo>
                    <a:pt x="1758" y="128"/>
                  </a:lnTo>
                  <a:lnTo>
                    <a:pt x="1764" y="132"/>
                  </a:lnTo>
                  <a:lnTo>
                    <a:pt x="1770" y="134"/>
                  </a:lnTo>
                  <a:lnTo>
                    <a:pt x="1780" y="144"/>
                  </a:lnTo>
                  <a:lnTo>
                    <a:pt x="1790" y="156"/>
                  </a:lnTo>
                  <a:lnTo>
                    <a:pt x="1798" y="170"/>
                  </a:lnTo>
                  <a:lnTo>
                    <a:pt x="1806" y="182"/>
                  </a:lnTo>
                  <a:lnTo>
                    <a:pt x="1814" y="196"/>
                  </a:lnTo>
                  <a:lnTo>
                    <a:pt x="1824" y="206"/>
                  </a:lnTo>
                  <a:lnTo>
                    <a:pt x="1834" y="214"/>
                  </a:lnTo>
                  <a:lnTo>
                    <a:pt x="1846" y="218"/>
                  </a:lnTo>
                  <a:lnTo>
                    <a:pt x="1860" y="216"/>
                  </a:lnTo>
                  <a:lnTo>
                    <a:pt x="1876" y="208"/>
                  </a:lnTo>
                  <a:lnTo>
                    <a:pt x="1886" y="210"/>
                  </a:lnTo>
                  <a:lnTo>
                    <a:pt x="1896" y="218"/>
                  </a:lnTo>
                  <a:lnTo>
                    <a:pt x="1908" y="230"/>
                  </a:lnTo>
                  <a:lnTo>
                    <a:pt x="1918" y="244"/>
                  </a:lnTo>
                  <a:lnTo>
                    <a:pt x="1932" y="258"/>
                  </a:lnTo>
                  <a:lnTo>
                    <a:pt x="1944" y="270"/>
                  </a:lnTo>
                  <a:lnTo>
                    <a:pt x="1958" y="276"/>
                  </a:lnTo>
                  <a:lnTo>
                    <a:pt x="1974" y="278"/>
                  </a:lnTo>
                  <a:lnTo>
                    <a:pt x="1988" y="272"/>
                  </a:lnTo>
                  <a:lnTo>
                    <a:pt x="2004" y="254"/>
                  </a:lnTo>
                  <a:lnTo>
                    <a:pt x="2020" y="276"/>
                  </a:lnTo>
                  <a:lnTo>
                    <a:pt x="2032" y="300"/>
                  </a:lnTo>
                  <a:lnTo>
                    <a:pt x="2042" y="326"/>
                  </a:lnTo>
                  <a:lnTo>
                    <a:pt x="2050" y="352"/>
                  </a:lnTo>
                  <a:lnTo>
                    <a:pt x="2056" y="376"/>
                  </a:lnTo>
                  <a:lnTo>
                    <a:pt x="2064" y="402"/>
                  </a:lnTo>
                  <a:lnTo>
                    <a:pt x="2074" y="424"/>
                  </a:lnTo>
                  <a:lnTo>
                    <a:pt x="2086" y="444"/>
                  </a:lnTo>
                  <a:lnTo>
                    <a:pt x="2102" y="462"/>
                  </a:lnTo>
                  <a:lnTo>
                    <a:pt x="2126" y="472"/>
                  </a:lnTo>
                  <a:lnTo>
                    <a:pt x="2128" y="494"/>
                  </a:lnTo>
                  <a:lnTo>
                    <a:pt x="2134" y="516"/>
                  </a:lnTo>
                  <a:lnTo>
                    <a:pt x="2142" y="536"/>
                  </a:lnTo>
                  <a:lnTo>
                    <a:pt x="2152" y="556"/>
                  </a:lnTo>
                  <a:lnTo>
                    <a:pt x="2162" y="576"/>
                  </a:lnTo>
                  <a:lnTo>
                    <a:pt x="2176" y="594"/>
                  </a:lnTo>
                  <a:lnTo>
                    <a:pt x="2190" y="610"/>
                  </a:lnTo>
                  <a:lnTo>
                    <a:pt x="2204" y="624"/>
                  </a:lnTo>
                  <a:lnTo>
                    <a:pt x="2222" y="638"/>
                  </a:lnTo>
                  <a:lnTo>
                    <a:pt x="2238" y="648"/>
                  </a:lnTo>
                  <a:lnTo>
                    <a:pt x="2238" y="660"/>
                  </a:lnTo>
                  <a:lnTo>
                    <a:pt x="2234" y="672"/>
                  </a:lnTo>
                  <a:lnTo>
                    <a:pt x="2230" y="684"/>
                  </a:lnTo>
                  <a:lnTo>
                    <a:pt x="2226" y="698"/>
                  </a:lnTo>
                  <a:lnTo>
                    <a:pt x="2222" y="710"/>
                  </a:lnTo>
                  <a:lnTo>
                    <a:pt x="2220" y="722"/>
                  </a:lnTo>
                  <a:lnTo>
                    <a:pt x="2220" y="734"/>
                  </a:lnTo>
                  <a:lnTo>
                    <a:pt x="2222" y="746"/>
                  </a:lnTo>
                  <a:lnTo>
                    <a:pt x="2228" y="758"/>
                  </a:lnTo>
                  <a:lnTo>
                    <a:pt x="2238" y="770"/>
                  </a:lnTo>
                  <a:lnTo>
                    <a:pt x="2244" y="770"/>
                  </a:lnTo>
                  <a:lnTo>
                    <a:pt x="2250" y="770"/>
                  </a:lnTo>
                  <a:lnTo>
                    <a:pt x="2254" y="770"/>
                  </a:lnTo>
                  <a:lnTo>
                    <a:pt x="2260" y="770"/>
                  </a:lnTo>
                  <a:lnTo>
                    <a:pt x="2264" y="768"/>
                  </a:lnTo>
                  <a:lnTo>
                    <a:pt x="2270" y="766"/>
                  </a:lnTo>
                  <a:lnTo>
                    <a:pt x="2274" y="764"/>
                  </a:lnTo>
                  <a:lnTo>
                    <a:pt x="2278" y="762"/>
                  </a:lnTo>
                  <a:lnTo>
                    <a:pt x="2282" y="758"/>
                  </a:lnTo>
                  <a:lnTo>
                    <a:pt x="2286" y="754"/>
                  </a:lnTo>
                  <a:lnTo>
                    <a:pt x="2288" y="764"/>
                  </a:lnTo>
                  <a:lnTo>
                    <a:pt x="2288" y="774"/>
                  </a:lnTo>
                  <a:lnTo>
                    <a:pt x="2286" y="784"/>
                  </a:lnTo>
                  <a:lnTo>
                    <a:pt x="2282" y="794"/>
                  </a:lnTo>
                  <a:lnTo>
                    <a:pt x="2280" y="804"/>
                  </a:lnTo>
                  <a:lnTo>
                    <a:pt x="2278" y="814"/>
                  </a:lnTo>
                  <a:lnTo>
                    <a:pt x="2280" y="824"/>
                  </a:lnTo>
                  <a:lnTo>
                    <a:pt x="2284" y="832"/>
                  </a:lnTo>
                  <a:lnTo>
                    <a:pt x="2292" y="840"/>
                  </a:lnTo>
                  <a:lnTo>
                    <a:pt x="2304" y="848"/>
                  </a:lnTo>
                  <a:lnTo>
                    <a:pt x="2310" y="844"/>
                  </a:lnTo>
                  <a:lnTo>
                    <a:pt x="2314" y="844"/>
                  </a:lnTo>
                  <a:lnTo>
                    <a:pt x="2318" y="842"/>
                  </a:lnTo>
                  <a:lnTo>
                    <a:pt x="2322" y="840"/>
                  </a:lnTo>
                  <a:lnTo>
                    <a:pt x="2326" y="838"/>
                  </a:lnTo>
                  <a:lnTo>
                    <a:pt x="2330" y="838"/>
                  </a:lnTo>
                  <a:lnTo>
                    <a:pt x="2332" y="836"/>
                  </a:lnTo>
                  <a:lnTo>
                    <a:pt x="2336" y="834"/>
                  </a:lnTo>
                  <a:lnTo>
                    <a:pt x="2340" y="830"/>
                  </a:lnTo>
                  <a:lnTo>
                    <a:pt x="2344" y="828"/>
                  </a:lnTo>
                  <a:lnTo>
                    <a:pt x="2342" y="846"/>
                  </a:lnTo>
                  <a:lnTo>
                    <a:pt x="2338" y="866"/>
                  </a:lnTo>
                  <a:lnTo>
                    <a:pt x="2332" y="882"/>
                  </a:lnTo>
                  <a:lnTo>
                    <a:pt x="2324" y="900"/>
                  </a:lnTo>
                  <a:lnTo>
                    <a:pt x="2316" y="916"/>
                  </a:lnTo>
                  <a:lnTo>
                    <a:pt x="2310" y="934"/>
                  </a:lnTo>
                  <a:lnTo>
                    <a:pt x="2304" y="952"/>
                  </a:lnTo>
                  <a:lnTo>
                    <a:pt x="2302" y="972"/>
                  </a:lnTo>
                  <a:lnTo>
                    <a:pt x="2300" y="992"/>
                  </a:lnTo>
                  <a:lnTo>
                    <a:pt x="2304" y="1014"/>
                  </a:lnTo>
                  <a:lnTo>
                    <a:pt x="2334" y="1028"/>
                  </a:lnTo>
                  <a:lnTo>
                    <a:pt x="2348" y="1046"/>
                  </a:lnTo>
                  <a:lnTo>
                    <a:pt x="2352" y="1070"/>
                  </a:lnTo>
                  <a:lnTo>
                    <a:pt x="2348" y="1094"/>
                  </a:lnTo>
                  <a:lnTo>
                    <a:pt x="2342" y="1120"/>
                  </a:lnTo>
                  <a:lnTo>
                    <a:pt x="2336" y="1146"/>
                  </a:lnTo>
                  <a:lnTo>
                    <a:pt x="2334" y="1172"/>
                  </a:lnTo>
                  <a:lnTo>
                    <a:pt x="2340" y="1196"/>
                  </a:lnTo>
                  <a:lnTo>
                    <a:pt x="2358" y="1214"/>
                  </a:lnTo>
                  <a:lnTo>
                    <a:pt x="2390" y="1230"/>
                  </a:lnTo>
                  <a:lnTo>
                    <a:pt x="2392" y="1250"/>
                  </a:lnTo>
                  <a:lnTo>
                    <a:pt x="2394" y="1272"/>
                  </a:lnTo>
                  <a:lnTo>
                    <a:pt x="2396" y="1294"/>
                  </a:lnTo>
                  <a:lnTo>
                    <a:pt x="2402" y="1316"/>
                  </a:lnTo>
                  <a:lnTo>
                    <a:pt x="2408" y="1338"/>
                  </a:lnTo>
                  <a:lnTo>
                    <a:pt x="2416" y="1360"/>
                  </a:lnTo>
                  <a:lnTo>
                    <a:pt x="2426" y="1382"/>
                  </a:lnTo>
                  <a:lnTo>
                    <a:pt x="2438" y="1402"/>
                  </a:lnTo>
                  <a:lnTo>
                    <a:pt x="2450" y="1420"/>
                  </a:lnTo>
                  <a:lnTo>
                    <a:pt x="2464" y="1436"/>
                  </a:lnTo>
                  <a:lnTo>
                    <a:pt x="2480" y="1416"/>
                  </a:lnTo>
                  <a:lnTo>
                    <a:pt x="2488" y="1396"/>
                  </a:lnTo>
                  <a:lnTo>
                    <a:pt x="2492" y="1376"/>
                  </a:lnTo>
                  <a:lnTo>
                    <a:pt x="2492" y="1354"/>
                  </a:lnTo>
                  <a:lnTo>
                    <a:pt x="2488" y="1332"/>
                  </a:lnTo>
                  <a:lnTo>
                    <a:pt x="2484" y="1310"/>
                  </a:lnTo>
                  <a:lnTo>
                    <a:pt x="2482" y="1288"/>
                  </a:lnTo>
                  <a:lnTo>
                    <a:pt x="2478" y="1266"/>
                  </a:lnTo>
                  <a:lnTo>
                    <a:pt x="2480" y="1244"/>
                  </a:lnTo>
                  <a:lnTo>
                    <a:pt x="2484" y="1222"/>
                  </a:lnTo>
                  <a:lnTo>
                    <a:pt x="2478" y="1186"/>
                  </a:lnTo>
                  <a:lnTo>
                    <a:pt x="2474" y="1150"/>
                  </a:lnTo>
                  <a:lnTo>
                    <a:pt x="2472" y="1110"/>
                  </a:lnTo>
                  <a:lnTo>
                    <a:pt x="2472" y="1068"/>
                  </a:lnTo>
                  <a:lnTo>
                    <a:pt x="2478" y="1028"/>
                  </a:lnTo>
                  <a:lnTo>
                    <a:pt x="2486" y="988"/>
                  </a:lnTo>
                  <a:lnTo>
                    <a:pt x="2502" y="950"/>
                  </a:lnTo>
                  <a:lnTo>
                    <a:pt x="2522" y="914"/>
                  </a:lnTo>
                  <a:lnTo>
                    <a:pt x="2550" y="882"/>
                  </a:lnTo>
                  <a:lnTo>
                    <a:pt x="2586" y="854"/>
                  </a:lnTo>
                  <a:lnTo>
                    <a:pt x="2606" y="844"/>
                  </a:lnTo>
                  <a:lnTo>
                    <a:pt x="2626" y="838"/>
                  </a:lnTo>
                  <a:lnTo>
                    <a:pt x="2648" y="836"/>
                  </a:lnTo>
                  <a:lnTo>
                    <a:pt x="2668" y="838"/>
                  </a:lnTo>
                  <a:lnTo>
                    <a:pt x="2690" y="842"/>
                  </a:lnTo>
                  <a:lnTo>
                    <a:pt x="2712" y="850"/>
                  </a:lnTo>
                  <a:lnTo>
                    <a:pt x="2732" y="858"/>
                  </a:lnTo>
                  <a:lnTo>
                    <a:pt x="2752" y="866"/>
                  </a:lnTo>
                  <a:lnTo>
                    <a:pt x="2772" y="874"/>
                  </a:lnTo>
                  <a:lnTo>
                    <a:pt x="2792" y="882"/>
                  </a:lnTo>
                  <a:lnTo>
                    <a:pt x="2818" y="912"/>
                  </a:lnTo>
                  <a:lnTo>
                    <a:pt x="2840" y="942"/>
                  </a:lnTo>
                  <a:lnTo>
                    <a:pt x="2860" y="974"/>
                  </a:lnTo>
                  <a:lnTo>
                    <a:pt x="2876" y="1006"/>
                  </a:lnTo>
                  <a:lnTo>
                    <a:pt x="2890" y="1042"/>
                  </a:lnTo>
                  <a:lnTo>
                    <a:pt x="2898" y="1076"/>
                  </a:lnTo>
                  <a:lnTo>
                    <a:pt x="2904" y="1114"/>
                  </a:lnTo>
                  <a:lnTo>
                    <a:pt x="2904" y="1152"/>
                  </a:lnTo>
                  <a:lnTo>
                    <a:pt x="2902" y="1190"/>
                  </a:lnTo>
                  <a:lnTo>
                    <a:pt x="2894" y="1230"/>
                  </a:lnTo>
                  <a:lnTo>
                    <a:pt x="2872" y="1270"/>
                  </a:lnTo>
                  <a:lnTo>
                    <a:pt x="2850" y="1314"/>
                  </a:lnTo>
                  <a:lnTo>
                    <a:pt x="2828" y="1358"/>
                  </a:lnTo>
                  <a:lnTo>
                    <a:pt x="2802" y="1402"/>
                  </a:lnTo>
                  <a:lnTo>
                    <a:pt x="2774" y="1444"/>
                  </a:lnTo>
                  <a:lnTo>
                    <a:pt x="2744" y="1482"/>
                  </a:lnTo>
                  <a:lnTo>
                    <a:pt x="2710" y="1516"/>
                  </a:lnTo>
                  <a:lnTo>
                    <a:pt x="2670" y="1544"/>
                  </a:lnTo>
                  <a:lnTo>
                    <a:pt x="2626" y="1564"/>
                  </a:lnTo>
                  <a:lnTo>
                    <a:pt x="2578" y="1576"/>
                  </a:lnTo>
                  <a:lnTo>
                    <a:pt x="2558" y="1588"/>
                  </a:lnTo>
                  <a:lnTo>
                    <a:pt x="2544" y="1602"/>
                  </a:lnTo>
                  <a:lnTo>
                    <a:pt x="2538" y="1618"/>
                  </a:lnTo>
                  <a:lnTo>
                    <a:pt x="2538" y="1636"/>
                  </a:lnTo>
                  <a:lnTo>
                    <a:pt x="2540" y="1656"/>
                  </a:lnTo>
                  <a:lnTo>
                    <a:pt x="2544" y="1676"/>
                  </a:lnTo>
                  <a:lnTo>
                    <a:pt x="2548" y="1698"/>
                  </a:lnTo>
                  <a:lnTo>
                    <a:pt x="2550" y="1720"/>
                  </a:lnTo>
                  <a:lnTo>
                    <a:pt x="2550" y="1742"/>
                  </a:lnTo>
                  <a:lnTo>
                    <a:pt x="2546" y="1764"/>
                  </a:lnTo>
                  <a:lnTo>
                    <a:pt x="2554" y="1792"/>
                  </a:lnTo>
                  <a:lnTo>
                    <a:pt x="2556" y="1824"/>
                  </a:lnTo>
                  <a:lnTo>
                    <a:pt x="2558" y="1854"/>
                  </a:lnTo>
                  <a:lnTo>
                    <a:pt x="2556" y="1886"/>
                  </a:lnTo>
                  <a:lnTo>
                    <a:pt x="2552" y="1918"/>
                  </a:lnTo>
                  <a:lnTo>
                    <a:pt x="2546" y="1950"/>
                  </a:lnTo>
                  <a:lnTo>
                    <a:pt x="2542" y="1982"/>
                  </a:lnTo>
                  <a:lnTo>
                    <a:pt x="2536" y="2014"/>
                  </a:lnTo>
                  <a:lnTo>
                    <a:pt x="2532" y="2046"/>
                  </a:lnTo>
                  <a:lnTo>
                    <a:pt x="2530" y="2078"/>
                  </a:lnTo>
                  <a:lnTo>
                    <a:pt x="2528" y="2078"/>
                  </a:lnTo>
                  <a:lnTo>
                    <a:pt x="2524" y="2078"/>
                  </a:lnTo>
                  <a:lnTo>
                    <a:pt x="2520" y="2080"/>
                  </a:lnTo>
                  <a:lnTo>
                    <a:pt x="2516" y="2080"/>
                  </a:lnTo>
                  <a:lnTo>
                    <a:pt x="2514" y="2080"/>
                  </a:lnTo>
                  <a:lnTo>
                    <a:pt x="2510" y="2082"/>
                  </a:lnTo>
                  <a:lnTo>
                    <a:pt x="2508" y="2082"/>
                  </a:lnTo>
                  <a:lnTo>
                    <a:pt x="2504" y="2084"/>
                  </a:lnTo>
                  <a:lnTo>
                    <a:pt x="2502" y="2088"/>
                  </a:lnTo>
                  <a:lnTo>
                    <a:pt x="2500" y="2090"/>
                  </a:lnTo>
                  <a:lnTo>
                    <a:pt x="2506" y="2108"/>
                  </a:lnTo>
                  <a:lnTo>
                    <a:pt x="2508" y="2130"/>
                  </a:lnTo>
                  <a:lnTo>
                    <a:pt x="2508" y="2150"/>
                  </a:lnTo>
                  <a:lnTo>
                    <a:pt x="2504" y="2174"/>
                  </a:lnTo>
                  <a:lnTo>
                    <a:pt x="2496" y="2198"/>
                  </a:lnTo>
                  <a:lnTo>
                    <a:pt x="2488" y="2220"/>
                  </a:lnTo>
                  <a:lnTo>
                    <a:pt x="2478" y="2244"/>
                  </a:lnTo>
                  <a:lnTo>
                    <a:pt x="2470" y="2268"/>
                  </a:lnTo>
                  <a:lnTo>
                    <a:pt x="2460" y="2290"/>
                  </a:lnTo>
                  <a:lnTo>
                    <a:pt x="2452" y="2312"/>
                  </a:lnTo>
                  <a:lnTo>
                    <a:pt x="2404" y="2350"/>
                  </a:lnTo>
                  <a:lnTo>
                    <a:pt x="2356" y="2386"/>
                  </a:lnTo>
                  <a:lnTo>
                    <a:pt x="2310" y="2420"/>
                  </a:lnTo>
                  <a:lnTo>
                    <a:pt x="2264" y="2452"/>
                  </a:lnTo>
                  <a:lnTo>
                    <a:pt x="2218" y="2482"/>
                  </a:lnTo>
                  <a:lnTo>
                    <a:pt x="2174" y="2510"/>
                  </a:lnTo>
                  <a:lnTo>
                    <a:pt x="2128" y="2538"/>
                  </a:lnTo>
                  <a:lnTo>
                    <a:pt x="2080" y="2564"/>
                  </a:lnTo>
                  <a:lnTo>
                    <a:pt x="2034" y="2588"/>
                  </a:lnTo>
                  <a:lnTo>
                    <a:pt x="1984" y="2612"/>
                  </a:lnTo>
                  <a:lnTo>
                    <a:pt x="1980" y="2624"/>
                  </a:lnTo>
                  <a:lnTo>
                    <a:pt x="1974" y="2632"/>
                  </a:lnTo>
                  <a:lnTo>
                    <a:pt x="1968" y="2638"/>
                  </a:lnTo>
                  <a:lnTo>
                    <a:pt x="1958" y="2644"/>
                  </a:lnTo>
                  <a:lnTo>
                    <a:pt x="1950" y="2650"/>
                  </a:lnTo>
                  <a:lnTo>
                    <a:pt x="1940" y="2654"/>
                  </a:lnTo>
                  <a:lnTo>
                    <a:pt x="1930" y="2658"/>
                  </a:lnTo>
                  <a:lnTo>
                    <a:pt x="1920" y="2662"/>
                  </a:lnTo>
                  <a:lnTo>
                    <a:pt x="1912" y="2666"/>
                  </a:lnTo>
                  <a:lnTo>
                    <a:pt x="1904" y="2672"/>
                  </a:lnTo>
                  <a:lnTo>
                    <a:pt x="1772" y="2662"/>
                  </a:lnTo>
                  <a:lnTo>
                    <a:pt x="1638" y="2650"/>
                  </a:lnTo>
                  <a:lnTo>
                    <a:pt x="1504" y="2638"/>
                  </a:lnTo>
                  <a:lnTo>
                    <a:pt x="1370" y="2624"/>
                  </a:lnTo>
                  <a:lnTo>
                    <a:pt x="1234" y="2608"/>
                  </a:lnTo>
                  <a:lnTo>
                    <a:pt x="1100" y="2590"/>
                  </a:lnTo>
                  <a:lnTo>
                    <a:pt x="964" y="2570"/>
                  </a:lnTo>
                  <a:lnTo>
                    <a:pt x="830" y="2546"/>
                  </a:lnTo>
                  <a:lnTo>
                    <a:pt x="698" y="2520"/>
                  </a:lnTo>
                  <a:lnTo>
                    <a:pt x="566" y="2492"/>
                  </a:lnTo>
                  <a:lnTo>
                    <a:pt x="556" y="2472"/>
                  </a:lnTo>
                  <a:lnTo>
                    <a:pt x="544" y="2452"/>
                  </a:lnTo>
                  <a:lnTo>
                    <a:pt x="532" y="2432"/>
                  </a:lnTo>
                  <a:lnTo>
                    <a:pt x="516" y="2414"/>
                  </a:lnTo>
                  <a:lnTo>
                    <a:pt x="502" y="2396"/>
                  </a:lnTo>
                  <a:lnTo>
                    <a:pt x="486" y="2378"/>
                  </a:lnTo>
                  <a:lnTo>
                    <a:pt x="470" y="2360"/>
                  </a:lnTo>
                  <a:lnTo>
                    <a:pt x="456" y="2342"/>
                  </a:lnTo>
                  <a:lnTo>
                    <a:pt x="440" y="2324"/>
                  </a:lnTo>
                  <a:lnTo>
                    <a:pt x="426" y="2304"/>
                  </a:lnTo>
                  <a:lnTo>
                    <a:pt x="410" y="2270"/>
                  </a:lnTo>
                  <a:lnTo>
                    <a:pt x="396" y="2234"/>
                  </a:lnTo>
                  <a:lnTo>
                    <a:pt x="382" y="2198"/>
                  </a:lnTo>
                  <a:lnTo>
                    <a:pt x="370" y="2162"/>
                  </a:lnTo>
                  <a:lnTo>
                    <a:pt x="358" y="2126"/>
                  </a:lnTo>
                  <a:lnTo>
                    <a:pt x="348" y="2090"/>
                  </a:lnTo>
                  <a:lnTo>
                    <a:pt x="338" y="2052"/>
                  </a:lnTo>
                  <a:lnTo>
                    <a:pt x="328" y="2014"/>
                  </a:lnTo>
                  <a:lnTo>
                    <a:pt x="320" y="1976"/>
                  </a:lnTo>
                  <a:lnTo>
                    <a:pt x="312" y="1938"/>
                  </a:lnTo>
                  <a:lnTo>
                    <a:pt x="272" y="1922"/>
                  </a:lnTo>
                  <a:lnTo>
                    <a:pt x="232" y="1904"/>
                  </a:lnTo>
                  <a:lnTo>
                    <a:pt x="192" y="1882"/>
                  </a:lnTo>
                  <a:lnTo>
                    <a:pt x="154" y="1858"/>
                  </a:lnTo>
                  <a:lnTo>
                    <a:pt x="118" y="1830"/>
                  </a:lnTo>
                  <a:lnTo>
                    <a:pt x="86" y="1800"/>
                  </a:lnTo>
                  <a:lnTo>
                    <a:pt x="56" y="1766"/>
                  </a:lnTo>
                  <a:lnTo>
                    <a:pt x="34" y="1728"/>
                  </a:lnTo>
                  <a:lnTo>
                    <a:pt x="16" y="1688"/>
                  </a:lnTo>
                  <a:lnTo>
                    <a:pt x="4" y="1642"/>
                  </a:lnTo>
                  <a:lnTo>
                    <a:pt x="2" y="1598"/>
                  </a:lnTo>
                  <a:lnTo>
                    <a:pt x="0" y="1552"/>
                  </a:lnTo>
                  <a:lnTo>
                    <a:pt x="2" y="1508"/>
                  </a:lnTo>
                  <a:lnTo>
                    <a:pt x="6" y="1466"/>
                  </a:lnTo>
                  <a:lnTo>
                    <a:pt x="16" y="1424"/>
                  </a:lnTo>
                  <a:lnTo>
                    <a:pt x="28" y="1386"/>
                  </a:lnTo>
                  <a:lnTo>
                    <a:pt x="48" y="1350"/>
                  </a:lnTo>
                  <a:lnTo>
                    <a:pt x="72" y="1318"/>
                  </a:lnTo>
                  <a:lnTo>
                    <a:pt x="106" y="1290"/>
                  </a:lnTo>
                  <a:lnTo>
                    <a:pt x="146" y="1268"/>
                  </a:lnTo>
                  <a:lnTo>
                    <a:pt x="148" y="1268"/>
                  </a:lnTo>
                  <a:lnTo>
                    <a:pt x="150" y="1268"/>
                  </a:lnTo>
                  <a:lnTo>
                    <a:pt x="154" y="1268"/>
                  </a:lnTo>
                  <a:lnTo>
                    <a:pt x="158" y="1268"/>
                  </a:lnTo>
                  <a:lnTo>
                    <a:pt x="160" y="1266"/>
                  </a:lnTo>
                  <a:lnTo>
                    <a:pt x="164" y="1266"/>
                  </a:lnTo>
                  <a:lnTo>
                    <a:pt x="166" y="1264"/>
                  </a:lnTo>
                  <a:lnTo>
                    <a:pt x="168" y="1262"/>
                  </a:lnTo>
                  <a:lnTo>
                    <a:pt x="172" y="1260"/>
                  </a:lnTo>
                  <a:lnTo>
                    <a:pt x="172" y="1256"/>
                  </a:lnTo>
                  <a:lnTo>
                    <a:pt x="172" y="1248"/>
                  </a:lnTo>
                  <a:lnTo>
                    <a:pt x="204" y="1260"/>
                  </a:lnTo>
                  <a:lnTo>
                    <a:pt x="228" y="1276"/>
                  </a:lnTo>
                  <a:lnTo>
                    <a:pt x="246" y="1294"/>
                  </a:lnTo>
                  <a:lnTo>
                    <a:pt x="262" y="1316"/>
                  </a:lnTo>
                  <a:lnTo>
                    <a:pt x="276" y="1338"/>
                  </a:lnTo>
                  <a:lnTo>
                    <a:pt x="286" y="1362"/>
                  </a:lnTo>
                  <a:lnTo>
                    <a:pt x="298" y="1388"/>
                  </a:lnTo>
                  <a:lnTo>
                    <a:pt x="310" y="1414"/>
                  </a:lnTo>
                  <a:lnTo>
                    <a:pt x="324" y="1438"/>
                  </a:lnTo>
                  <a:lnTo>
                    <a:pt x="340" y="1462"/>
                  </a:lnTo>
                  <a:lnTo>
                    <a:pt x="362" y="1440"/>
                  </a:lnTo>
                  <a:lnTo>
                    <a:pt x="374" y="1416"/>
                  </a:lnTo>
                  <a:lnTo>
                    <a:pt x="378" y="1390"/>
                  </a:lnTo>
                  <a:lnTo>
                    <a:pt x="378" y="1364"/>
                  </a:lnTo>
                  <a:lnTo>
                    <a:pt x="376" y="1334"/>
                  </a:lnTo>
                  <a:lnTo>
                    <a:pt x="372" y="1304"/>
                  </a:lnTo>
                  <a:lnTo>
                    <a:pt x="368" y="1274"/>
                  </a:lnTo>
                  <a:lnTo>
                    <a:pt x="368" y="1244"/>
                  </a:lnTo>
                  <a:lnTo>
                    <a:pt x="374" y="1212"/>
                  </a:lnTo>
                  <a:lnTo>
                    <a:pt x="386" y="1182"/>
                  </a:lnTo>
                  <a:lnTo>
                    <a:pt x="388" y="1176"/>
                  </a:lnTo>
                  <a:lnTo>
                    <a:pt x="388" y="1172"/>
                  </a:lnTo>
                  <a:lnTo>
                    <a:pt x="388" y="1166"/>
                  </a:lnTo>
                  <a:lnTo>
                    <a:pt x="386" y="1160"/>
                  </a:lnTo>
                  <a:lnTo>
                    <a:pt x="384" y="1156"/>
                  </a:lnTo>
                  <a:lnTo>
                    <a:pt x="382" y="1152"/>
                  </a:lnTo>
                  <a:lnTo>
                    <a:pt x="380" y="1148"/>
                  </a:lnTo>
                  <a:lnTo>
                    <a:pt x="376" y="1144"/>
                  </a:lnTo>
                  <a:lnTo>
                    <a:pt x="372" y="1140"/>
                  </a:lnTo>
                  <a:lnTo>
                    <a:pt x="368" y="1136"/>
                  </a:lnTo>
                  <a:lnTo>
                    <a:pt x="372" y="1128"/>
                  </a:lnTo>
                  <a:lnTo>
                    <a:pt x="372" y="1120"/>
                  </a:lnTo>
                  <a:lnTo>
                    <a:pt x="370" y="1112"/>
                  </a:lnTo>
                  <a:lnTo>
                    <a:pt x="366" y="1104"/>
                  </a:lnTo>
                  <a:lnTo>
                    <a:pt x="364" y="1096"/>
                  </a:lnTo>
                  <a:lnTo>
                    <a:pt x="360" y="1086"/>
                  </a:lnTo>
                  <a:lnTo>
                    <a:pt x="358" y="1078"/>
                  </a:lnTo>
                  <a:lnTo>
                    <a:pt x="358" y="1068"/>
                  </a:lnTo>
                  <a:lnTo>
                    <a:pt x="360" y="1060"/>
                  </a:lnTo>
                  <a:lnTo>
                    <a:pt x="368" y="1050"/>
                  </a:lnTo>
                  <a:lnTo>
                    <a:pt x="372" y="1058"/>
                  </a:lnTo>
                  <a:lnTo>
                    <a:pt x="374" y="1068"/>
                  </a:lnTo>
                  <a:lnTo>
                    <a:pt x="376" y="1078"/>
                  </a:lnTo>
                  <a:lnTo>
                    <a:pt x="378" y="1088"/>
                  </a:lnTo>
                  <a:lnTo>
                    <a:pt x="380" y="1098"/>
                  </a:lnTo>
                  <a:lnTo>
                    <a:pt x="382" y="1108"/>
                  </a:lnTo>
                  <a:lnTo>
                    <a:pt x="386" y="1118"/>
                  </a:lnTo>
                  <a:lnTo>
                    <a:pt x="390" y="1124"/>
                  </a:lnTo>
                  <a:lnTo>
                    <a:pt x="398" y="1132"/>
                  </a:lnTo>
                  <a:lnTo>
                    <a:pt x="406" y="1136"/>
                  </a:lnTo>
                  <a:lnTo>
                    <a:pt x="416" y="1104"/>
                  </a:lnTo>
                  <a:lnTo>
                    <a:pt x="420" y="1072"/>
                  </a:lnTo>
                  <a:lnTo>
                    <a:pt x="418" y="1040"/>
                  </a:lnTo>
                  <a:lnTo>
                    <a:pt x="412" y="1008"/>
                  </a:lnTo>
                  <a:lnTo>
                    <a:pt x="404" y="976"/>
                  </a:lnTo>
                  <a:lnTo>
                    <a:pt x="394" y="944"/>
                  </a:lnTo>
                  <a:lnTo>
                    <a:pt x="386" y="912"/>
                  </a:lnTo>
                  <a:lnTo>
                    <a:pt x="378" y="878"/>
                  </a:lnTo>
                  <a:lnTo>
                    <a:pt x="376" y="844"/>
                  </a:lnTo>
                  <a:lnTo>
                    <a:pt x="380" y="808"/>
                  </a:lnTo>
                  <a:lnTo>
                    <a:pt x="384" y="782"/>
                  </a:lnTo>
                  <a:lnTo>
                    <a:pt x="392" y="754"/>
                  </a:lnTo>
                  <a:lnTo>
                    <a:pt x="400" y="728"/>
                  </a:lnTo>
                  <a:lnTo>
                    <a:pt x="408" y="702"/>
                  </a:lnTo>
                  <a:lnTo>
                    <a:pt x="416" y="674"/>
                  </a:lnTo>
                  <a:lnTo>
                    <a:pt x="422" y="648"/>
                  </a:lnTo>
                  <a:lnTo>
                    <a:pt x="426" y="622"/>
                  </a:lnTo>
                  <a:lnTo>
                    <a:pt x="426" y="596"/>
                  </a:lnTo>
                  <a:lnTo>
                    <a:pt x="424" y="572"/>
                  </a:lnTo>
                  <a:lnTo>
                    <a:pt x="414" y="546"/>
                  </a:lnTo>
                  <a:lnTo>
                    <a:pt x="410" y="546"/>
                  </a:lnTo>
                  <a:lnTo>
                    <a:pt x="408" y="546"/>
                  </a:lnTo>
                  <a:lnTo>
                    <a:pt x="404" y="548"/>
                  </a:lnTo>
                  <a:lnTo>
                    <a:pt x="402" y="550"/>
                  </a:lnTo>
                  <a:lnTo>
                    <a:pt x="400" y="552"/>
                  </a:lnTo>
                  <a:lnTo>
                    <a:pt x="396" y="556"/>
                  </a:lnTo>
                  <a:lnTo>
                    <a:pt x="394" y="558"/>
                  </a:lnTo>
                  <a:lnTo>
                    <a:pt x="392" y="562"/>
                  </a:lnTo>
                  <a:lnTo>
                    <a:pt x="390" y="564"/>
                  </a:lnTo>
                  <a:lnTo>
                    <a:pt x="386" y="566"/>
                  </a:lnTo>
                  <a:lnTo>
                    <a:pt x="384" y="550"/>
                  </a:lnTo>
                  <a:lnTo>
                    <a:pt x="388" y="536"/>
                  </a:lnTo>
                  <a:lnTo>
                    <a:pt x="394" y="524"/>
                  </a:lnTo>
                  <a:lnTo>
                    <a:pt x="402" y="514"/>
                  </a:lnTo>
                  <a:lnTo>
                    <a:pt x="410" y="506"/>
                  </a:lnTo>
                  <a:lnTo>
                    <a:pt x="420" y="496"/>
                  </a:lnTo>
                  <a:lnTo>
                    <a:pt x="428" y="486"/>
                  </a:lnTo>
                  <a:lnTo>
                    <a:pt x="434" y="474"/>
                  </a:lnTo>
                  <a:lnTo>
                    <a:pt x="436" y="460"/>
                  </a:lnTo>
                  <a:lnTo>
                    <a:pt x="434" y="442"/>
                  </a:lnTo>
                  <a:lnTo>
                    <a:pt x="434" y="446"/>
                  </a:lnTo>
                  <a:lnTo>
                    <a:pt x="434" y="450"/>
                  </a:lnTo>
                  <a:lnTo>
                    <a:pt x="434" y="454"/>
                  </a:lnTo>
                  <a:lnTo>
                    <a:pt x="436" y="456"/>
                  </a:lnTo>
                  <a:lnTo>
                    <a:pt x="440" y="458"/>
                  </a:lnTo>
                  <a:lnTo>
                    <a:pt x="442" y="462"/>
                  </a:lnTo>
                  <a:lnTo>
                    <a:pt x="444" y="464"/>
                  </a:lnTo>
                  <a:lnTo>
                    <a:pt x="448" y="466"/>
                  </a:lnTo>
                  <a:lnTo>
                    <a:pt x="450" y="470"/>
                  </a:lnTo>
                  <a:lnTo>
                    <a:pt x="454" y="472"/>
                  </a:lnTo>
                  <a:lnTo>
                    <a:pt x="464" y="470"/>
                  </a:lnTo>
                  <a:lnTo>
                    <a:pt x="474" y="468"/>
                  </a:lnTo>
                  <a:lnTo>
                    <a:pt x="484" y="464"/>
                  </a:lnTo>
                  <a:lnTo>
                    <a:pt x="496" y="462"/>
                  </a:lnTo>
                  <a:lnTo>
                    <a:pt x="506" y="458"/>
                  </a:lnTo>
                  <a:lnTo>
                    <a:pt x="516" y="454"/>
                  </a:lnTo>
                  <a:lnTo>
                    <a:pt x="524" y="448"/>
                  </a:lnTo>
                  <a:lnTo>
                    <a:pt x="530" y="438"/>
                  </a:lnTo>
                  <a:lnTo>
                    <a:pt x="534" y="428"/>
                  </a:lnTo>
                  <a:lnTo>
                    <a:pt x="536" y="414"/>
                  </a:lnTo>
                  <a:lnTo>
                    <a:pt x="534" y="412"/>
                  </a:lnTo>
                  <a:lnTo>
                    <a:pt x="532" y="410"/>
                  </a:lnTo>
                  <a:lnTo>
                    <a:pt x="530" y="408"/>
                  </a:lnTo>
                  <a:lnTo>
                    <a:pt x="528" y="406"/>
                  </a:lnTo>
                  <a:lnTo>
                    <a:pt x="524" y="406"/>
                  </a:lnTo>
                  <a:lnTo>
                    <a:pt x="522" y="406"/>
                  </a:lnTo>
                  <a:lnTo>
                    <a:pt x="518" y="406"/>
                  </a:lnTo>
                  <a:lnTo>
                    <a:pt x="514" y="406"/>
                  </a:lnTo>
                  <a:lnTo>
                    <a:pt x="512" y="406"/>
                  </a:lnTo>
                  <a:lnTo>
                    <a:pt x="508" y="406"/>
                  </a:lnTo>
                  <a:lnTo>
                    <a:pt x="516" y="398"/>
                  </a:lnTo>
                  <a:lnTo>
                    <a:pt x="526" y="388"/>
                  </a:lnTo>
                  <a:lnTo>
                    <a:pt x="538" y="378"/>
                  </a:lnTo>
                  <a:lnTo>
                    <a:pt x="548" y="368"/>
                  </a:lnTo>
                  <a:lnTo>
                    <a:pt x="556" y="356"/>
                  </a:lnTo>
                  <a:lnTo>
                    <a:pt x="566" y="344"/>
                  </a:lnTo>
                  <a:lnTo>
                    <a:pt x="572" y="332"/>
                  </a:lnTo>
                  <a:lnTo>
                    <a:pt x="576" y="320"/>
                  </a:lnTo>
                  <a:lnTo>
                    <a:pt x="576" y="306"/>
                  </a:lnTo>
                  <a:lnTo>
                    <a:pt x="574" y="294"/>
                  </a:lnTo>
                  <a:lnTo>
                    <a:pt x="572" y="292"/>
                  </a:lnTo>
                  <a:lnTo>
                    <a:pt x="570" y="290"/>
                  </a:lnTo>
                  <a:lnTo>
                    <a:pt x="568" y="288"/>
                  </a:lnTo>
                  <a:lnTo>
                    <a:pt x="568" y="286"/>
                  </a:lnTo>
                  <a:lnTo>
                    <a:pt x="566" y="284"/>
                  </a:lnTo>
                  <a:lnTo>
                    <a:pt x="566" y="282"/>
                  </a:lnTo>
                  <a:lnTo>
                    <a:pt x="566" y="280"/>
                  </a:lnTo>
                  <a:lnTo>
                    <a:pt x="566" y="278"/>
                  </a:lnTo>
                  <a:lnTo>
                    <a:pt x="566" y="274"/>
                  </a:lnTo>
                  <a:lnTo>
                    <a:pt x="576" y="258"/>
                  </a:lnTo>
                  <a:lnTo>
                    <a:pt x="584" y="254"/>
                  </a:lnTo>
                  <a:lnTo>
                    <a:pt x="592" y="254"/>
                  </a:lnTo>
                  <a:lnTo>
                    <a:pt x="600" y="262"/>
                  </a:lnTo>
                  <a:lnTo>
                    <a:pt x="608" y="270"/>
                  </a:lnTo>
                  <a:lnTo>
                    <a:pt x="614" y="280"/>
                  </a:lnTo>
                  <a:lnTo>
                    <a:pt x="622" y="286"/>
                  </a:lnTo>
                  <a:lnTo>
                    <a:pt x="630" y="288"/>
                  </a:lnTo>
                  <a:lnTo>
                    <a:pt x="640" y="282"/>
                  </a:lnTo>
                  <a:lnTo>
                    <a:pt x="648" y="266"/>
                  </a:lnTo>
                  <a:lnTo>
                    <a:pt x="650" y="260"/>
                  </a:lnTo>
                  <a:lnTo>
                    <a:pt x="650" y="254"/>
                  </a:lnTo>
                  <a:lnTo>
                    <a:pt x="648" y="248"/>
                  </a:lnTo>
                  <a:lnTo>
                    <a:pt x="646" y="242"/>
                  </a:lnTo>
                  <a:lnTo>
                    <a:pt x="644" y="236"/>
                  </a:lnTo>
                  <a:lnTo>
                    <a:pt x="642" y="230"/>
                  </a:lnTo>
                  <a:lnTo>
                    <a:pt x="638" y="224"/>
                  </a:lnTo>
                  <a:lnTo>
                    <a:pt x="634" y="220"/>
                  </a:lnTo>
                  <a:lnTo>
                    <a:pt x="632" y="214"/>
                  </a:lnTo>
                  <a:lnTo>
                    <a:pt x="628" y="208"/>
                  </a:lnTo>
                  <a:lnTo>
                    <a:pt x="640" y="200"/>
                  </a:lnTo>
                  <a:lnTo>
                    <a:pt x="650" y="210"/>
                  </a:lnTo>
                  <a:lnTo>
                    <a:pt x="658" y="220"/>
                  </a:lnTo>
                  <a:lnTo>
                    <a:pt x="664" y="232"/>
                  </a:lnTo>
                  <a:lnTo>
                    <a:pt x="670" y="244"/>
                  </a:lnTo>
                  <a:lnTo>
                    <a:pt x="676" y="256"/>
                  </a:lnTo>
                  <a:lnTo>
                    <a:pt x="682" y="266"/>
                  </a:lnTo>
                  <a:lnTo>
                    <a:pt x="688" y="276"/>
                  </a:lnTo>
                  <a:lnTo>
                    <a:pt x="698" y="286"/>
                  </a:lnTo>
                  <a:lnTo>
                    <a:pt x="708" y="290"/>
                  </a:lnTo>
                  <a:lnTo>
                    <a:pt x="722" y="294"/>
                  </a:lnTo>
                  <a:lnTo>
                    <a:pt x="754" y="254"/>
                  </a:lnTo>
                  <a:lnTo>
                    <a:pt x="754" y="256"/>
                  </a:lnTo>
                  <a:lnTo>
                    <a:pt x="756" y="258"/>
                  </a:lnTo>
                  <a:lnTo>
                    <a:pt x="756" y="260"/>
                  </a:lnTo>
                  <a:lnTo>
                    <a:pt x="758" y="262"/>
                  </a:lnTo>
                  <a:lnTo>
                    <a:pt x="760" y="264"/>
                  </a:lnTo>
                  <a:lnTo>
                    <a:pt x="762" y="264"/>
                  </a:lnTo>
                  <a:lnTo>
                    <a:pt x="762" y="266"/>
                  </a:lnTo>
                  <a:lnTo>
                    <a:pt x="764" y="266"/>
                  </a:lnTo>
                  <a:lnTo>
                    <a:pt x="766" y="266"/>
                  </a:lnTo>
                  <a:lnTo>
                    <a:pt x="768" y="266"/>
                  </a:lnTo>
                  <a:lnTo>
                    <a:pt x="780" y="252"/>
                  </a:lnTo>
                  <a:lnTo>
                    <a:pt x="788" y="238"/>
                  </a:lnTo>
                  <a:lnTo>
                    <a:pt x="788" y="220"/>
                  </a:lnTo>
                  <a:lnTo>
                    <a:pt x="788" y="204"/>
                  </a:lnTo>
                  <a:lnTo>
                    <a:pt x="784" y="188"/>
                  </a:lnTo>
                  <a:lnTo>
                    <a:pt x="780" y="172"/>
                  </a:lnTo>
                  <a:lnTo>
                    <a:pt x="778" y="156"/>
                  </a:lnTo>
                  <a:lnTo>
                    <a:pt x="778" y="144"/>
                  </a:lnTo>
                  <a:lnTo>
                    <a:pt x="780" y="134"/>
                  </a:lnTo>
                  <a:lnTo>
                    <a:pt x="788" y="126"/>
                  </a:lnTo>
                  <a:lnTo>
                    <a:pt x="794" y="140"/>
                  </a:lnTo>
                  <a:lnTo>
                    <a:pt x="798" y="154"/>
                  </a:lnTo>
                  <a:lnTo>
                    <a:pt x="798" y="172"/>
                  </a:lnTo>
                  <a:lnTo>
                    <a:pt x="798" y="188"/>
                  </a:lnTo>
                  <a:lnTo>
                    <a:pt x="798" y="204"/>
                  </a:lnTo>
                  <a:lnTo>
                    <a:pt x="798" y="220"/>
                  </a:lnTo>
                  <a:lnTo>
                    <a:pt x="800" y="236"/>
                  </a:lnTo>
                  <a:lnTo>
                    <a:pt x="804" y="250"/>
                  </a:lnTo>
                  <a:lnTo>
                    <a:pt x="814" y="264"/>
                  </a:lnTo>
                  <a:lnTo>
                    <a:pt x="828" y="274"/>
                  </a:lnTo>
                  <a:lnTo>
                    <a:pt x="834" y="266"/>
                  </a:lnTo>
                  <a:lnTo>
                    <a:pt x="842" y="258"/>
                  </a:lnTo>
                  <a:lnTo>
                    <a:pt x="850" y="250"/>
                  </a:lnTo>
                  <a:lnTo>
                    <a:pt x="858" y="242"/>
                  </a:lnTo>
                  <a:lnTo>
                    <a:pt x="868" y="236"/>
                  </a:lnTo>
                  <a:lnTo>
                    <a:pt x="876" y="232"/>
                  </a:lnTo>
                  <a:lnTo>
                    <a:pt x="884" y="228"/>
                  </a:lnTo>
                  <a:lnTo>
                    <a:pt x="892" y="228"/>
                  </a:lnTo>
                  <a:lnTo>
                    <a:pt x="898" y="232"/>
                  </a:lnTo>
                  <a:lnTo>
                    <a:pt x="902" y="240"/>
                  </a:lnTo>
                  <a:lnTo>
                    <a:pt x="916" y="232"/>
                  </a:lnTo>
                  <a:lnTo>
                    <a:pt x="926" y="220"/>
                  </a:lnTo>
                  <a:lnTo>
                    <a:pt x="934" y="208"/>
                  </a:lnTo>
                  <a:lnTo>
                    <a:pt x="940" y="194"/>
                  </a:lnTo>
                  <a:lnTo>
                    <a:pt x="946" y="182"/>
                  </a:lnTo>
                  <a:lnTo>
                    <a:pt x="952" y="170"/>
                  </a:lnTo>
                  <a:lnTo>
                    <a:pt x="960" y="160"/>
                  </a:lnTo>
                  <a:lnTo>
                    <a:pt x="970" y="152"/>
                  </a:lnTo>
                  <a:lnTo>
                    <a:pt x="984" y="150"/>
                  </a:lnTo>
                  <a:lnTo>
                    <a:pt x="1002" y="154"/>
                  </a:lnTo>
                  <a:lnTo>
                    <a:pt x="1050" y="106"/>
                  </a:lnTo>
                  <a:lnTo>
                    <a:pt x="1050" y="108"/>
                  </a:lnTo>
                  <a:lnTo>
                    <a:pt x="1050" y="112"/>
                  </a:lnTo>
                  <a:lnTo>
                    <a:pt x="1052" y="114"/>
                  </a:lnTo>
                  <a:lnTo>
                    <a:pt x="1052" y="116"/>
                  </a:lnTo>
                  <a:lnTo>
                    <a:pt x="1054" y="118"/>
                  </a:lnTo>
                  <a:lnTo>
                    <a:pt x="1056" y="120"/>
                  </a:lnTo>
                  <a:lnTo>
                    <a:pt x="1056" y="122"/>
                  </a:lnTo>
                  <a:lnTo>
                    <a:pt x="1058" y="124"/>
                  </a:lnTo>
                  <a:lnTo>
                    <a:pt x="1060" y="124"/>
                  </a:lnTo>
                  <a:lnTo>
                    <a:pt x="1062" y="126"/>
                  </a:lnTo>
                  <a:lnTo>
                    <a:pt x="1078" y="122"/>
                  </a:lnTo>
                  <a:lnTo>
                    <a:pt x="1092" y="116"/>
                  </a:lnTo>
                  <a:lnTo>
                    <a:pt x="1104" y="106"/>
                  </a:lnTo>
                  <a:lnTo>
                    <a:pt x="1114" y="94"/>
                  </a:lnTo>
                  <a:lnTo>
                    <a:pt x="1124" y="82"/>
                  </a:lnTo>
                  <a:lnTo>
                    <a:pt x="1132" y="66"/>
                  </a:lnTo>
                  <a:lnTo>
                    <a:pt x="1142" y="52"/>
                  </a:lnTo>
                  <a:lnTo>
                    <a:pt x="1152" y="38"/>
                  </a:lnTo>
                  <a:lnTo>
                    <a:pt x="1162" y="24"/>
                  </a:lnTo>
                  <a:lnTo>
                    <a:pt x="1174" y="14"/>
                  </a:lnTo>
                  <a:lnTo>
                    <a:pt x="1166" y="22"/>
                  </a:lnTo>
                  <a:lnTo>
                    <a:pt x="1158" y="32"/>
                  </a:lnTo>
                  <a:lnTo>
                    <a:pt x="1150" y="44"/>
                  </a:lnTo>
                  <a:lnTo>
                    <a:pt x="1144" y="54"/>
                  </a:lnTo>
                  <a:lnTo>
                    <a:pt x="1138" y="66"/>
                  </a:lnTo>
                  <a:lnTo>
                    <a:pt x="1132" y="76"/>
                  </a:lnTo>
                  <a:lnTo>
                    <a:pt x="1128" y="88"/>
                  </a:lnTo>
                  <a:lnTo>
                    <a:pt x="1124" y="100"/>
                  </a:lnTo>
                  <a:lnTo>
                    <a:pt x="1120" y="114"/>
                  </a:lnTo>
                  <a:lnTo>
                    <a:pt x="1116" y="126"/>
                  </a:lnTo>
                  <a:lnTo>
                    <a:pt x="1124" y="136"/>
                  </a:lnTo>
                  <a:lnTo>
                    <a:pt x="1130" y="142"/>
                  </a:lnTo>
                  <a:lnTo>
                    <a:pt x="1138" y="140"/>
                  </a:lnTo>
                  <a:lnTo>
                    <a:pt x="1144" y="138"/>
                  </a:lnTo>
                  <a:lnTo>
                    <a:pt x="1152" y="132"/>
                  </a:lnTo>
                  <a:lnTo>
                    <a:pt x="1158" y="128"/>
                  </a:lnTo>
                  <a:lnTo>
                    <a:pt x="1166" y="124"/>
                  </a:lnTo>
                  <a:lnTo>
                    <a:pt x="1172" y="122"/>
                  </a:lnTo>
                  <a:lnTo>
                    <a:pt x="1180" y="126"/>
                  </a:lnTo>
                  <a:lnTo>
                    <a:pt x="1190" y="134"/>
                  </a:lnTo>
                  <a:lnTo>
                    <a:pt x="1212" y="124"/>
                  </a:lnTo>
                  <a:lnTo>
                    <a:pt x="1234" y="108"/>
                  </a:lnTo>
                  <a:lnTo>
                    <a:pt x="1254" y="84"/>
                  </a:lnTo>
                  <a:lnTo>
                    <a:pt x="1272" y="58"/>
                  </a:lnTo>
                  <a:lnTo>
                    <a:pt x="1292" y="34"/>
                  </a:lnTo>
                  <a:lnTo>
                    <a:pt x="1310" y="14"/>
                  </a:lnTo>
                  <a:lnTo>
                    <a:pt x="1330" y="2"/>
                  </a:lnTo>
                  <a:lnTo>
                    <a:pt x="1350" y="0"/>
                  </a:lnTo>
                  <a:lnTo>
                    <a:pt x="1372" y="12"/>
                  </a:lnTo>
                  <a:lnTo>
                    <a:pt x="1396" y="40"/>
                  </a:lnTo>
                  <a:lnTo>
                    <a:pt x="1400" y="46"/>
                  </a:lnTo>
                  <a:lnTo>
                    <a:pt x="1404" y="52"/>
                  </a:lnTo>
                  <a:lnTo>
                    <a:pt x="1410" y="54"/>
                  </a:lnTo>
                  <a:lnTo>
                    <a:pt x="1416" y="58"/>
                  </a:lnTo>
                  <a:lnTo>
                    <a:pt x="1422" y="58"/>
                  </a:lnTo>
                  <a:lnTo>
                    <a:pt x="1428" y="60"/>
                  </a:lnTo>
                  <a:lnTo>
                    <a:pt x="1434" y="60"/>
                  </a:lnTo>
                  <a:lnTo>
                    <a:pt x="1440" y="60"/>
                  </a:lnTo>
                  <a:lnTo>
                    <a:pt x="1448" y="60"/>
                  </a:lnTo>
                  <a:lnTo>
                    <a:pt x="1454" y="60"/>
                  </a:lnTo>
                  <a:lnTo>
                    <a:pt x="1454" y="58"/>
                  </a:lnTo>
                  <a:close/>
                </a:path>
              </a:pathLst>
            </a:custGeom>
            <a:solidFill>
              <a:srgbClr val="FF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61" name="Freeform 20"/>
            <p:cNvSpPr>
              <a:spLocks/>
            </p:cNvSpPr>
            <p:nvPr/>
          </p:nvSpPr>
          <p:spPr bwMode="auto">
            <a:xfrm>
              <a:off x="5827" y="1084"/>
              <a:ext cx="47" cy="53"/>
            </a:xfrm>
            <a:custGeom>
              <a:avLst/>
              <a:gdLst>
                <a:gd name="T0" fmla="*/ 0 w 32"/>
                <a:gd name="T1" fmla="*/ 0 h 36"/>
                <a:gd name="T2" fmla="*/ 149780 w 32"/>
                <a:gd name="T3" fmla="*/ 178669 h 36"/>
                <a:gd name="T4" fmla="*/ 8836 w 32"/>
                <a:gd name="T5" fmla="*/ 0 h 36"/>
                <a:gd name="T6" fmla="*/ 8836 w 32"/>
                <a:gd name="T7" fmla="*/ 0 h 36"/>
                <a:gd name="T8" fmla="*/ 0 w 32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36"/>
                <a:gd name="T17" fmla="*/ 32 w 32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36">
                  <a:moveTo>
                    <a:pt x="0" y="0"/>
                  </a:moveTo>
                  <a:lnTo>
                    <a:pt x="32" y="36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4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62" name="Freeform 21"/>
            <p:cNvSpPr>
              <a:spLocks/>
            </p:cNvSpPr>
            <p:nvPr/>
          </p:nvSpPr>
          <p:spPr bwMode="auto">
            <a:xfrm>
              <a:off x="4553" y="1226"/>
              <a:ext cx="78" cy="77"/>
            </a:xfrm>
            <a:custGeom>
              <a:avLst/>
              <a:gdLst>
                <a:gd name="T0" fmla="*/ 176137 w 54"/>
                <a:gd name="T1" fmla="*/ 292659 h 52"/>
                <a:gd name="T2" fmla="*/ 0 w 54"/>
                <a:gd name="T3" fmla="*/ 101964 h 52"/>
                <a:gd name="T4" fmla="*/ 31395 w 54"/>
                <a:gd name="T5" fmla="*/ 46502 h 52"/>
                <a:gd name="T6" fmla="*/ 59238 w 54"/>
                <a:gd name="T7" fmla="*/ 9997 h 52"/>
                <a:gd name="T8" fmla="*/ 85566 w 54"/>
                <a:gd name="T9" fmla="*/ 0 h 52"/>
                <a:gd name="T10" fmla="*/ 102668 w 54"/>
                <a:gd name="T11" fmla="*/ 9997 h 52"/>
                <a:gd name="T12" fmla="*/ 130933 w 54"/>
                <a:gd name="T13" fmla="*/ 32458 h 52"/>
                <a:gd name="T14" fmla="*/ 143686 w 54"/>
                <a:gd name="T15" fmla="*/ 68859 h 52"/>
                <a:gd name="T16" fmla="*/ 155385 w 54"/>
                <a:gd name="T17" fmla="*/ 126724 h 52"/>
                <a:gd name="T18" fmla="*/ 168330 w 54"/>
                <a:gd name="T19" fmla="*/ 180789 h 52"/>
                <a:gd name="T20" fmla="*/ 176137 w 54"/>
                <a:gd name="T21" fmla="*/ 235595 h 52"/>
                <a:gd name="T22" fmla="*/ 176137 w 54"/>
                <a:gd name="T23" fmla="*/ 292659 h 52"/>
                <a:gd name="T24" fmla="*/ 176137 w 54"/>
                <a:gd name="T25" fmla="*/ 292659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"/>
                <a:gd name="T40" fmla="*/ 0 h 52"/>
                <a:gd name="T41" fmla="*/ 54 w 54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" h="52">
                  <a:moveTo>
                    <a:pt x="54" y="52"/>
                  </a:moveTo>
                  <a:lnTo>
                    <a:pt x="0" y="18"/>
                  </a:lnTo>
                  <a:lnTo>
                    <a:pt x="10" y="8"/>
                  </a:lnTo>
                  <a:lnTo>
                    <a:pt x="18" y="2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40" y="6"/>
                  </a:lnTo>
                  <a:lnTo>
                    <a:pt x="44" y="12"/>
                  </a:lnTo>
                  <a:lnTo>
                    <a:pt x="48" y="22"/>
                  </a:lnTo>
                  <a:lnTo>
                    <a:pt x="52" y="32"/>
                  </a:lnTo>
                  <a:lnTo>
                    <a:pt x="54" y="42"/>
                  </a:lnTo>
                  <a:lnTo>
                    <a:pt x="54" y="52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63" name="Freeform 22"/>
            <p:cNvSpPr>
              <a:spLocks/>
            </p:cNvSpPr>
            <p:nvPr/>
          </p:nvSpPr>
          <p:spPr bwMode="auto">
            <a:xfrm>
              <a:off x="4174" y="1259"/>
              <a:ext cx="323" cy="213"/>
            </a:xfrm>
            <a:custGeom>
              <a:avLst/>
              <a:gdLst>
                <a:gd name="T0" fmla="*/ 24203 w 222"/>
                <a:gd name="T1" fmla="*/ 781530 h 144"/>
                <a:gd name="T2" fmla="*/ 0 w 222"/>
                <a:gd name="T3" fmla="*/ 745405 h 144"/>
                <a:gd name="T4" fmla="*/ 52234 w 222"/>
                <a:gd name="T5" fmla="*/ 638713 h 144"/>
                <a:gd name="T6" fmla="*/ 24203 w 222"/>
                <a:gd name="T7" fmla="*/ 572168 h 144"/>
                <a:gd name="T8" fmla="*/ 99234 w 222"/>
                <a:gd name="T9" fmla="*/ 551022 h 144"/>
                <a:gd name="T10" fmla="*/ 174925 w 222"/>
                <a:gd name="T11" fmla="*/ 482455 h 144"/>
                <a:gd name="T12" fmla="*/ 253587 w 222"/>
                <a:gd name="T13" fmla="*/ 404728 h 144"/>
                <a:gd name="T14" fmla="*/ 329821 w 222"/>
                <a:gd name="T15" fmla="*/ 319176 h 144"/>
                <a:gd name="T16" fmla="*/ 404968 w 222"/>
                <a:gd name="T17" fmla="*/ 230325 h 144"/>
                <a:gd name="T18" fmla="*/ 489163 w 222"/>
                <a:gd name="T19" fmla="*/ 141275 h 144"/>
                <a:gd name="T20" fmla="*/ 572670 w 222"/>
                <a:gd name="T21" fmla="*/ 78036 h 144"/>
                <a:gd name="T22" fmla="*/ 657894 w 222"/>
                <a:gd name="T23" fmla="*/ 21571 h 144"/>
                <a:gd name="T24" fmla="*/ 750604 w 222"/>
                <a:gd name="T25" fmla="*/ 0 h 144"/>
                <a:gd name="T26" fmla="*/ 849908 w 222"/>
                <a:gd name="T27" fmla="*/ 21571 h 144"/>
                <a:gd name="T28" fmla="*/ 763865 w 222"/>
                <a:gd name="T29" fmla="*/ 100574 h 144"/>
                <a:gd name="T30" fmla="*/ 682409 w 222"/>
                <a:gd name="T31" fmla="*/ 176796 h 144"/>
                <a:gd name="T32" fmla="*/ 589210 w 222"/>
                <a:gd name="T33" fmla="*/ 252548 h 144"/>
                <a:gd name="T34" fmla="*/ 504471 w 222"/>
                <a:gd name="T35" fmla="*/ 331071 h 144"/>
                <a:gd name="T36" fmla="*/ 412435 w 222"/>
                <a:gd name="T37" fmla="*/ 404728 h 144"/>
                <a:gd name="T38" fmla="*/ 329821 w 222"/>
                <a:gd name="T39" fmla="*/ 482455 h 144"/>
                <a:gd name="T40" fmla="*/ 243704 w 222"/>
                <a:gd name="T41" fmla="*/ 560890 h 144"/>
                <a:gd name="T42" fmla="*/ 167499 w 222"/>
                <a:gd name="T43" fmla="*/ 638713 h 144"/>
                <a:gd name="T44" fmla="*/ 92036 w 222"/>
                <a:gd name="T45" fmla="*/ 713631 h 144"/>
                <a:gd name="T46" fmla="*/ 24203 w 222"/>
                <a:gd name="T47" fmla="*/ 791387 h 144"/>
                <a:gd name="T48" fmla="*/ 24203 w 222"/>
                <a:gd name="T49" fmla="*/ 791387 h 144"/>
                <a:gd name="T50" fmla="*/ 24203 w 222"/>
                <a:gd name="T51" fmla="*/ 781530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2"/>
                <a:gd name="T79" fmla="*/ 0 h 144"/>
                <a:gd name="T80" fmla="*/ 222 w 222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2" h="144">
                  <a:moveTo>
                    <a:pt x="6" y="142"/>
                  </a:moveTo>
                  <a:lnTo>
                    <a:pt x="0" y="136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6" y="100"/>
                  </a:lnTo>
                  <a:lnTo>
                    <a:pt x="46" y="88"/>
                  </a:lnTo>
                  <a:lnTo>
                    <a:pt x="66" y="74"/>
                  </a:lnTo>
                  <a:lnTo>
                    <a:pt x="86" y="58"/>
                  </a:lnTo>
                  <a:lnTo>
                    <a:pt x="106" y="42"/>
                  </a:lnTo>
                  <a:lnTo>
                    <a:pt x="128" y="26"/>
                  </a:lnTo>
                  <a:lnTo>
                    <a:pt x="150" y="14"/>
                  </a:lnTo>
                  <a:lnTo>
                    <a:pt x="172" y="4"/>
                  </a:lnTo>
                  <a:lnTo>
                    <a:pt x="196" y="0"/>
                  </a:lnTo>
                  <a:lnTo>
                    <a:pt x="222" y="4"/>
                  </a:lnTo>
                  <a:lnTo>
                    <a:pt x="200" y="18"/>
                  </a:lnTo>
                  <a:lnTo>
                    <a:pt x="178" y="32"/>
                  </a:lnTo>
                  <a:lnTo>
                    <a:pt x="154" y="46"/>
                  </a:lnTo>
                  <a:lnTo>
                    <a:pt x="132" y="60"/>
                  </a:lnTo>
                  <a:lnTo>
                    <a:pt x="108" y="74"/>
                  </a:lnTo>
                  <a:lnTo>
                    <a:pt x="86" y="88"/>
                  </a:lnTo>
                  <a:lnTo>
                    <a:pt x="64" y="102"/>
                  </a:lnTo>
                  <a:lnTo>
                    <a:pt x="44" y="116"/>
                  </a:lnTo>
                  <a:lnTo>
                    <a:pt x="24" y="130"/>
                  </a:lnTo>
                  <a:lnTo>
                    <a:pt x="6" y="144"/>
                  </a:lnTo>
                  <a:lnTo>
                    <a:pt x="6" y="142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64" name="Freeform 23"/>
            <p:cNvSpPr>
              <a:spLocks/>
            </p:cNvSpPr>
            <p:nvPr/>
          </p:nvSpPr>
          <p:spPr bwMode="auto">
            <a:xfrm>
              <a:off x="5050" y="1540"/>
              <a:ext cx="399" cy="803"/>
            </a:xfrm>
            <a:custGeom>
              <a:avLst/>
              <a:gdLst>
                <a:gd name="T0" fmla="*/ 1067977 w 274"/>
                <a:gd name="T1" fmla="*/ 150325 h 542"/>
                <a:gd name="T2" fmla="*/ 1051439 w 274"/>
                <a:gd name="T3" fmla="*/ 501219 h 542"/>
                <a:gd name="T4" fmla="*/ 990509 w 274"/>
                <a:gd name="T5" fmla="*/ 820253 h 542"/>
                <a:gd name="T6" fmla="*/ 887468 w 274"/>
                <a:gd name="T7" fmla="*/ 1103467 h 542"/>
                <a:gd name="T8" fmla="*/ 769916 w 274"/>
                <a:gd name="T9" fmla="*/ 1389702 h 542"/>
                <a:gd name="T10" fmla="*/ 632727 w 274"/>
                <a:gd name="T11" fmla="*/ 1654755 h 542"/>
                <a:gd name="T12" fmla="*/ 489047 w 274"/>
                <a:gd name="T13" fmla="*/ 1925389 h 542"/>
                <a:gd name="T14" fmla="*/ 351210 w 274"/>
                <a:gd name="T15" fmla="*/ 2188339 h 542"/>
                <a:gd name="T16" fmla="*/ 233345 w 274"/>
                <a:gd name="T17" fmla="*/ 2473995 h 542"/>
                <a:gd name="T18" fmla="*/ 140710 w 274"/>
                <a:gd name="T19" fmla="*/ 2770269 h 542"/>
                <a:gd name="T20" fmla="*/ 77077 w 274"/>
                <a:gd name="T21" fmla="*/ 3089614 h 542"/>
                <a:gd name="T22" fmla="*/ 24472 w 274"/>
                <a:gd name="T23" fmla="*/ 3089614 h 542"/>
                <a:gd name="T24" fmla="*/ 0 w 274"/>
                <a:gd name="T25" fmla="*/ 2733490 h 542"/>
                <a:gd name="T26" fmla="*/ 40513 w 274"/>
                <a:gd name="T27" fmla="*/ 2414864 h 542"/>
                <a:gd name="T28" fmla="*/ 125101 w 274"/>
                <a:gd name="T29" fmla="*/ 2118299 h 542"/>
                <a:gd name="T30" fmla="*/ 241182 w 274"/>
                <a:gd name="T31" fmla="*/ 1834722 h 542"/>
                <a:gd name="T32" fmla="*/ 382412 w 274"/>
                <a:gd name="T33" fmla="*/ 1563527 h 542"/>
                <a:gd name="T34" fmla="*/ 522722 w 274"/>
                <a:gd name="T35" fmla="*/ 1287803 h 542"/>
                <a:gd name="T36" fmla="*/ 656007 w 274"/>
                <a:gd name="T37" fmla="*/ 1004677 h 542"/>
                <a:gd name="T38" fmla="*/ 762490 w 274"/>
                <a:gd name="T39" fmla="*/ 708163 h 542"/>
                <a:gd name="T40" fmla="*/ 835033 w 274"/>
                <a:gd name="T41" fmla="*/ 389068 h 542"/>
                <a:gd name="T42" fmla="*/ 857422 w 274"/>
                <a:gd name="T43" fmla="*/ 46861 h 542"/>
                <a:gd name="T44" fmla="*/ 881119 w 274"/>
                <a:gd name="T45" fmla="*/ 10057 h 542"/>
                <a:gd name="T46" fmla="*/ 904253 w 274"/>
                <a:gd name="T47" fmla="*/ 0 h 542"/>
                <a:gd name="T48" fmla="*/ 927540 w 274"/>
                <a:gd name="T49" fmla="*/ 0 h 542"/>
                <a:gd name="T50" fmla="*/ 950880 w 274"/>
                <a:gd name="T51" fmla="*/ 10057 h 542"/>
                <a:gd name="T52" fmla="*/ 974853 w 274"/>
                <a:gd name="T53" fmla="*/ 22075 h 542"/>
                <a:gd name="T54" fmla="*/ 999336 w 274"/>
                <a:gd name="T55" fmla="*/ 58132 h 542"/>
                <a:gd name="T56" fmla="*/ 1015241 w 274"/>
                <a:gd name="T57" fmla="*/ 80753 h 542"/>
                <a:gd name="T58" fmla="*/ 1037039 w 274"/>
                <a:gd name="T59" fmla="*/ 102860 h 542"/>
                <a:gd name="T60" fmla="*/ 1051439 w 274"/>
                <a:gd name="T61" fmla="*/ 137980 h 542"/>
                <a:gd name="T62" fmla="*/ 1067977 w 274"/>
                <a:gd name="T63" fmla="*/ 157572 h 542"/>
                <a:gd name="T64" fmla="*/ 1067977 w 274"/>
                <a:gd name="T65" fmla="*/ 157572 h 542"/>
                <a:gd name="T66" fmla="*/ 1067977 w 274"/>
                <a:gd name="T67" fmla="*/ 150325 h 5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4"/>
                <a:gd name="T103" fmla="*/ 0 h 542"/>
                <a:gd name="T104" fmla="*/ 274 w 274"/>
                <a:gd name="T105" fmla="*/ 542 h 54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4" h="542">
                  <a:moveTo>
                    <a:pt x="274" y="26"/>
                  </a:moveTo>
                  <a:lnTo>
                    <a:pt x="270" y="88"/>
                  </a:lnTo>
                  <a:lnTo>
                    <a:pt x="254" y="144"/>
                  </a:lnTo>
                  <a:lnTo>
                    <a:pt x="228" y="194"/>
                  </a:lnTo>
                  <a:lnTo>
                    <a:pt x="198" y="244"/>
                  </a:lnTo>
                  <a:lnTo>
                    <a:pt x="162" y="290"/>
                  </a:lnTo>
                  <a:lnTo>
                    <a:pt x="126" y="338"/>
                  </a:lnTo>
                  <a:lnTo>
                    <a:pt x="90" y="384"/>
                  </a:lnTo>
                  <a:lnTo>
                    <a:pt x="60" y="434"/>
                  </a:lnTo>
                  <a:lnTo>
                    <a:pt x="36" y="486"/>
                  </a:lnTo>
                  <a:lnTo>
                    <a:pt x="20" y="542"/>
                  </a:lnTo>
                  <a:lnTo>
                    <a:pt x="6" y="542"/>
                  </a:lnTo>
                  <a:lnTo>
                    <a:pt x="0" y="480"/>
                  </a:lnTo>
                  <a:lnTo>
                    <a:pt x="10" y="424"/>
                  </a:lnTo>
                  <a:lnTo>
                    <a:pt x="32" y="372"/>
                  </a:lnTo>
                  <a:lnTo>
                    <a:pt x="62" y="322"/>
                  </a:lnTo>
                  <a:lnTo>
                    <a:pt x="98" y="274"/>
                  </a:lnTo>
                  <a:lnTo>
                    <a:pt x="134" y="226"/>
                  </a:lnTo>
                  <a:lnTo>
                    <a:pt x="168" y="176"/>
                  </a:lnTo>
                  <a:lnTo>
                    <a:pt x="196" y="124"/>
                  </a:lnTo>
                  <a:lnTo>
                    <a:pt x="214" y="68"/>
                  </a:lnTo>
                  <a:lnTo>
                    <a:pt x="220" y="8"/>
                  </a:lnTo>
                  <a:lnTo>
                    <a:pt x="226" y="2"/>
                  </a:lnTo>
                  <a:lnTo>
                    <a:pt x="232" y="0"/>
                  </a:lnTo>
                  <a:lnTo>
                    <a:pt x="238" y="0"/>
                  </a:lnTo>
                  <a:lnTo>
                    <a:pt x="244" y="2"/>
                  </a:lnTo>
                  <a:lnTo>
                    <a:pt x="250" y="4"/>
                  </a:lnTo>
                  <a:lnTo>
                    <a:pt x="256" y="10"/>
                  </a:lnTo>
                  <a:lnTo>
                    <a:pt x="260" y="14"/>
                  </a:lnTo>
                  <a:lnTo>
                    <a:pt x="266" y="18"/>
                  </a:lnTo>
                  <a:lnTo>
                    <a:pt x="270" y="24"/>
                  </a:lnTo>
                  <a:lnTo>
                    <a:pt x="274" y="28"/>
                  </a:lnTo>
                  <a:lnTo>
                    <a:pt x="274" y="26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65" name="Freeform 24"/>
            <p:cNvSpPr>
              <a:spLocks/>
            </p:cNvSpPr>
            <p:nvPr/>
          </p:nvSpPr>
          <p:spPr bwMode="auto">
            <a:xfrm>
              <a:off x="5580" y="1540"/>
              <a:ext cx="401" cy="637"/>
            </a:xfrm>
            <a:custGeom>
              <a:avLst/>
              <a:gdLst>
                <a:gd name="T0" fmla="*/ 186206 w 276"/>
                <a:gd name="T1" fmla="*/ 566555 h 430"/>
                <a:gd name="T2" fmla="*/ 275621 w 276"/>
                <a:gd name="T3" fmla="*/ 763399 h 430"/>
                <a:gd name="T4" fmla="*/ 361376 w 276"/>
                <a:gd name="T5" fmla="*/ 932276 h 430"/>
                <a:gd name="T6" fmla="*/ 466694 w 276"/>
                <a:gd name="T7" fmla="*/ 1101003 h 430"/>
                <a:gd name="T8" fmla="*/ 563787 w 276"/>
                <a:gd name="T9" fmla="*/ 1274947 h 430"/>
                <a:gd name="T10" fmla="*/ 659886 w 276"/>
                <a:gd name="T11" fmla="*/ 1453692 h 430"/>
                <a:gd name="T12" fmla="*/ 755485 w 276"/>
                <a:gd name="T13" fmla="*/ 1626941 h 430"/>
                <a:gd name="T14" fmla="*/ 838243 w 276"/>
                <a:gd name="T15" fmla="*/ 1808040 h 430"/>
                <a:gd name="T16" fmla="*/ 911373 w 276"/>
                <a:gd name="T17" fmla="*/ 2001257 h 430"/>
                <a:gd name="T18" fmla="*/ 980321 w 276"/>
                <a:gd name="T19" fmla="*/ 2194778 h 430"/>
                <a:gd name="T20" fmla="*/ 1024620 w 276"/>
                <a:gd name="T21" fmla="*/ 2398834 h 430"/>
                <a:gd name="T22" fmla="*/ 1015595 w 276"/>
                <a:gd name="T23" fmla="*/ 2385780 h 430"/>
                <a:gd name="T24" fmla="*/ 1001259 w 276"/>
                <a:gd name="T25" fmla="*/ 2385780 h 430"/>
                <a:gd name="T26" fmla="*/ 992600 w 276"/>
                <a:gd name="T27" fmla="*/ 2385780 h 430"/>
                <a:gd name="T28" fmla="*/ 985151 w 276"/>
                <a:gd name="T29" fmla="*/ 2398834 h 430"/>
                <a:gd name="T30" fmla="*/ 980321 w 276"/>
                <a:gd name="T31" fmla="*/ 2398834 h 430"/>
                <a:gd name="T32" fmla="*/ 973782 w 276"/>
                <a:gd name="T33" fmla="*/ 2410143 h 430"/>
                <a:gd name="T34" fmla="*/ 964624 w 276"/>
                <a:gd name="T35" fmla="*/ 2422336 h 430"/>
                <a:gd name="T36" fmla="*/ 964624 w 276"/>
                <a:gd name="T37" fmla="*/ 2422336 h 430"/>
                <a:gd name="T38" fmla="*/ 957589 w 276"/>
                <a:gd name="T39" fmla="*/ 2432909 h 430"/>
                <a:gd name="T40" fmla="*/ 949673 w 276"/>
                <a:gd name="T41" fmla="*/ 2444882 h 430"/>
                <a:gd name="T42" fmla="*/ 860284 w 276"/>
                <a:gd name="T43" fmla="*/ 2184525 h 430"/>
                <a:gd name="T44" fmla="*/ 733724 w 276"/>
                <a:gd name="T45" fmla="*/ 1946774 h 430"/>
                <a:gd name="T46" fmla="*/ 592116 w 276"/>
                <a:gd name="T47" fmla="*/ 1728392 h 430"/>
                <a:gd name="T48" fmla="*/ 435121 w 276"/>
                <a:gd name="T49" fmla="*/ 1535782 h 430"/>
                <a:gd name="T50" fmla="*/ 297160 w 276"/>
                <a:gd name="T51" fmla="*/ 1330717 h 430"/>
                <a:gd name="T52" fmla="*/ 163450 w 276"/>
                <a:gd name="T53" fmla="*/ 1114079 h 430"/>
                <a:gd name="T54" fmla="*/ 66688 w 276"/>
                <a:gd name="T55" fmla="*/ 887103 h 430"/>
                <a:gd name="T56" fmla="*/ 7664 w 276"/>
                <a:gd name="T57" fmla="*/ 635936 h 430"/>
                <a:gd name="T58" fmla="*/ 0 w 276"/>
                <a:gd name="T59" fmla="*/ 342691 h 430"/>
                <a:gd name="T60" fmla="*/ 58213 w 276"/>
                <a:gd name="T61" fmla="*/ 0 h 430"/>
                <a:gd name="T62" fmla="*/ 89868 w 276"/>
                <a:gd name="T63" fmla="*/ 32623 h 430"/>
                <a:gd name="T64" fmla="*/ 117464 w 276"/>
                <a:gd name="T65" fmla="*/ 80526 h 430"/>
                <a:gd name="T66" fmla="*/ 140773 w 276"/>
                <a:gd name="T67" fmla="*/ 137545 h 430"/>
                <a:gd name="T68" fmla="*/ 155852 w 276"/>
                <a:gd name="T69" fmla="*/ 192143 h 430"/>
                <a:gd name="T70" fmla="*/ 170663 w 276"/>
                <a:gd name="T71" fmla="*/ 248085 h 430"/>
                <a:gd name="T72" fmla="*/ 178536 w 276"/>
                <a:gd name="T73" fmla="*/ 308410 h 430"/>
                <a:gd name="T74" fmla="*/ 186206 w 276"/>
                <a:gd name="T75" fmla="*/ 377008 h 430"/>
                <a:gd name="T76" fmla="*/ 193064 w 276"/>
                <a:gd name="T77" fmla="*/ 446579 h 430"/>
                <a:gd name="T78" fmla="*/ 193064 w 276"/>
                <a:gd name="T79" fmla="*/ 510773 h 430"/>
                <a:gd name="T80" fmla="*/ 186206 w 276"/>
                <a:gd name="T81" fmla="*/ 580965 h 430"/>
                <a:gd name="T82" fmla="*/ 186206 w 276"/>
                <a:gd name="T83" fmla="*/ 580965 h 430"/>
                <a:gd name="T84" fmla="*/ 186206 w 276"/>
                <a:gd name="T85" fmla="*/ 566555 h 43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6"/>
                <a:gd name="T130" fmla="*/ 0 h 430"/>
                <a:gd name="T131" fmla="*/ 276 w 276"/>
                <a:gd name="T132" fmla="*/ 430 h 43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6" h="430">
                  <a:moveTo>
                    <a:pt x="50" y="100"/>
                  </a:moveTo>
                  <a:lnTo>
                    <a:pt x="74" y="134"/>
                  </a:lnTo>
                  <a:lnTo>
                    <a:pt x="98" y="164"/>
                  </a:lnTo>
                  <a:lnTo>
                    <a:pt x="126" y="194"/>
                  </a:lnTo>
                  <a:lnTo>
                    <a:pt x="152" y="224"/>
                  </a:lnTo>
                  <a:lnTo>
                    <a:pt x="178" y="256"/>
                  </a:lnTo>
                  <a:lnTo>
                    <a:pt x="204" y="286"/>
                  </a:lnTo>
                  <a:lnTo>
                    <a:pt x="226" y="318"/>
                  </a:lnTo>
                  <a:lnTo>
                    <a:pt x="246" y="352"/>
                  </a:lnTo>
                  <a:lnTo>
                    <a:pt x="264" y="386"/>
                  </a:lnTo>
                  <a:lnTo>
                    <a:pt x="276" y="422"/>
                  </a:lnTo>
                  <a:lnTo>
                    <a:pt x="274" y="420"/>
                  </a:lnTo>
                  <a:lnTo>
                    <a:pt x="270" y="420"/>
                  </a:lnTo>
                  <a:lnTo>
                    <a:pt x="268" y="420"/>
                  </a:lnTo>
                  <a:lnTo>
                    <a:pt x="266" y="422"/>
                  </a:lnTo>
                  <a:lnTo>
                    <a:pt x="264" y="422"/>
                  </a:lnTo>
                  <a:lnTo>
                    <a:pt x="262" y="424"/>
                  </a:lnTo>
                  <a:lnTo>
                    <a:pt x="260" y="426"/>
                  </a:lnTo>
                  <a:lnTo>
                    <a:pt x="258" y="428"/>
                  </a:lnTo>
                  <a:lnTo>
                    <a:pt x="256" y="430"/>
                  </a:lnTo>
                  <a:lnTo>
                    <a:pt x="232" y="384"/>
                  </a:lnTo>
                  <a:lnTo>
                    <a:pt x="198" y="342"/>
                  </a:lnTo>
                  <a:lnTo>
                    <a:pt x="160" y="304"/>
                  </a:lnTo>
                  <a:lnTo>
                    <a:pt x="118" y="270"/>
                  </a:lnTo>
                  <a:lnTo>
                    <a:pt x="80" y="234"/>
                  </a:lnTo>
                  <a:lnTo>
                    <a:pt x="44" y="196"/>
                  </a:lnTo>
                  <a:lnTo>
                    <a:pt x="18" y="156"/>
                  </a:lnTo>
                  <a:lnTo>
                    <a:pt x="2" y="112"/>
                  </a:lnTo>
                  <a:lnTo>
                    <a:pt x="0" y="60"/>
                  </a:lnTo>
                  <a:lnTo>
                    <a:pt x="16" y="0"/>
                  </a:lnTo>
                  <a:lnTo>
                    <a:pt x="24" y="6"/>
                  </a:lnTo>
                  <a:lnTo>
                    <a:pt x="32" y="14"/>
                  </a:lnTo>
                  <a:lnTo>
                    <a:pt x="38" y="24"/>
                  </a:lnTo>
                  <a:lnTo>
                    <a:pt x="42" y="34"/>
                  </a:lnTo>
                  <a:lnTo>
                    <a:pt x="46" y="44"/>
                  </a:lnTo>
                  <a:lnTo>
                    <a:pt x="48" y="54"/>
                  </a:lnTo>
                  <a:lnTo>
                    <a:pt x="50" y="66"/>
                  </a:lnTo>
                  <a:lnTo>
                    <a:pt x="52" y="78"/>
                  </a:lnTo>
                  <a:lnTo>
                    <a:pt x="52" y="90"/>
                  </a:lnTo>
                  <a:lnTo>
                    <a:pt x="50" y="102"/>
                  </a:lnTo>
                  <a:lnTo>
                    <a:pt x="50" y="100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66" name="Freeform 25"/>
            <p:cNvSpPr>
              <a:spLocks/>
            </p:cNvSpPr>
            <p:nvPr/>
          </p:nvSpPr>
          <p:spPr bwMode="auto">
            <a:xfrm>
              <a:off x="3942" y="1581"/>
              <a:ext cx="107" cy="154"/>
            </a:xfrm>
            <a:custGeom>
              <a:avLst/>
              <a:gdLst>
                <a:gd name="T0" fmla="*/ 239642 w 74"/>
                <a:gd name="T1" fmla="*/ 101964 h 104"/>
                <a:gd name="T2" fmla="*/ 247261 w 74"/>
                <a:gd name="T3" fmla="*/ 112370 h 104"/>
                <a:gd name="T4" fmla="*/ 247261 w 74"/>
                <a:gd name="T5" fmla="*/ 136432 h 104"/>
                <a:gd name="T6" fmla="*/ 247261 w 74"/>
                <a:gd name="T7" fmla="*/ 180789 h 104"/>
                <a:gd name="T8" fmla="*/ 247261 w 74"/>
                <a:gd name="T9" fmla="*/ 235595 h 104"/>
                <a:gd name="T10" fmla="*/ 239642 w 74"/>
                <a:gd name="T11" fmla="*/ 304052 h 104"/>
                <a:gd name="T12" fmla="*/ 225929 w 74"/>
                <a:gd name="T13" fmla="*/ 372431 h 104"/>
                <a:gd name="T14" fmla="*/ 214492 w 74"/>
                <a:gd name="T15" fmla="*/ 442974 h 104"/>
                <a:gd name="T16" fmla="*/ 186128 w 74"/>
                <a:gd name="T17" fmla="*/ 506678 h 104"/>
                <a:gd name="T18" fmla="*/ 154009 w 74"/>
                <a:gd name="T19" fmla="*/ 551484 h 104"/>
                <a:gd name="T20" fmla="*/ 113685 w 74"/>
                <a:gd name="T21" fmla="*/ 586995 h 104"/>
                <a:gd name="T22" fmla="*/ 0 w 74"/>
                <a:gd name="T23" fmla="*/ 372431 h 104"/>
                <a:gd name="T24" fmla="*/ 218572 w 74"/>
                <a:gd name="T25" fmla="*/ 68859 h 104"/>
                <a:gd name="T26" fmla="*/ 154009 w 74"/>
                <a:gd name="T27" fmla="*/ 0 h 104"/>
                <a:gd name="T28" fmla="*/ 165734 w 74"/>
                <a:gd name="T29" fmla="*/ 0 h 104"/>
                <a:gd name="T30" fmla="*/ 172724 w 74"/>
                <a:gd name="T31" fmla="*/ 0 h 104"/>
                <a:gd name="T32" fmla="*/ 186128 w 74"/>
                <a:gd name="T33" fmla="*/ 0 h 104"/>
                <a:gd name="T34" fmla="*/ 193118 w 74"/>
                <a:gd name="T35" fmla="*/ 9997 h 104"/>
                <a:gd name="T36" fmla="*/ 207220 w 74"/>
                <a:gd name="T37" fmla="*/ 32458 h 104"/>
                <a:gd name="T38" fmla="*/ 214492 w 74"/>
                <a:gd name="T39" fmla="*/ 46502 h 104"/>
                <a:gd name="T40" fmla="*/ 218572 w 74"/>
                <a:gd name="T41" fmla="*/ 57794 h 104"/>
                <a:gd name="T42" fmla="*/ 225929 w 74"/>
                <a:gd name="T43" fmla="*/ 80110 h 104"/>
                <a:gd name="T44" fmla="*/ 239642 w 74"/>
                <a:gd name="T45" fmla="*/ 92136 h 104"/>
                <a:gd name="T46" fmla="*/ 247261 w 74"/>
                <a:gd name="T47" fmla="*/ 112370 h 104"/>
                <a:gd name="T48" fmla="*/ 247261 w 74"/>
                <a:gd name="T49" fmla="*/ 112370 h 104"/>
                <a:gd name="T50" fmla="*/ 239642 w 74"/>
                <a:gd name="T51" fmla="*/ 101964 h 10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4"/>
                <a:gd name="T79" fmla="*/ 0 h 104"/>
                <a:gd name="T80" fmla="*/ 74 w 74"/>
                <a:gd name="T81" fmla="*/ 104 h 10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4" h="104">
                  <a:moveTo>
                    <a:pt x="72" y="18"/>
                  </a:moveTo>
                  <a:lnTo>
                    <a:pt x="74" y="20"/>
                  </a:lnTo>
                  <a:lnTo>
                    <a:pt x="74" y="24"/>
                  </a:lnTo>
                  <a:lnTo>
                    <a:pt x="74" y="32"/>
                  </a:lnTo>
                  <a:lnTo>
                    <a:pt x="74" y="42"/>
                  </a:lnTo>
                  <a:lnTo>
                    <a:pt x="72" y="54"/>
                  </a:lnTo>
                  <a:lnTo>
                    <a:pt x="68" y="66"/>
                  </a:lnTo>
                  <a:lnTo>
                    <a:pt x="64" y="78"/>
                  </a:lnTo>
                  <a:lnTo>
                    <a:pt x="56" y="90"/>
                  </a:lnTo>
                  <a:lnTo>
                    <a:pt x="46" y="98"/>
                  </a:lnTo>
                  <a:lnTo>
                    <a:pt x="34" y="104"/>
                  </a:lnTo>
                  <a:lnTo>
                    <a:pt x="0" y="66"/>
                  </a:lnTo>
                  <a:lnTo>
                    <a:pt x="66" y="12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2" y="6"/>
                  </a:lnTo>
                  <a:lnTo>
                    <a:pt x="64" y="8"/>
                  </a:lnTo>
                  <a:lnTo>
                    <a:pt x="66" y="10"/>
                  </a:lnTo>
                  <a:lnTo>
                    <a:pt x="68" y="14"/>
                  </a:lnTo>
                  <a:lnTo>
                    <a:pt x="72" y="16"/>
                  </a:lnTo>
                  <a:lnTo>
                    <a:pt x="74" y="20"/>
                  </a:lnTo>
                  <a:lnTo>
                    <a:pt x="72" y="18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67" name="Freeform 26"/>
            <p:cNvSpPr>
              <a:spLocks/>
            </p:cNvSpPr>
            <p:nvPr/>
          </p:nvSpPr>
          <p:spPr bwMode="auto">
            <a:xfrm>
              <a:off x="6063" y="1679"/>
              <a:ext cx="166" cy="554"/>
            </a:xfrm>
            <a:custGeom>
              <a:avLst/>
              <a:gdLst>
                <a:gd name="T0" fmla="*/ 404126 w 114"/>
                <a:gd name="T1" fmla="*/ 2123273 h 374"/>
                <a:gd name="T2" fmla="*/ 326135 w 114"/>
                <a:gd name="T3" fmla="*/ 2123273 h 374"/>
                <a:gd name="T4" fmla="*/ 351036 w 114"/>
                <a:gd name="T5" fmla="*/ 1919735 h 374"/>
                <a:gd name="T6" fmla="*/ 351036 w 114"/>
                <a:gd name="T7" fmla="*/ 1702327 h 374"/>
                <a:gd name="T8" fmla="*/ 334116 w 114"/>
                <a:gd name="T9" fmla="*/ 1498371 h 374"/>
                <a:gd name="T10" fmla="*/ 305259 w 114"/>
                <a:gd name="T11" fmla="*/ 1306163 h 374"/>
                <a:gd name="T12" fmla="*/ 265156 w 114"/>
                <a:gd name="T13" fmla="*/ 1099573 h 374"/>
                <a:gd name="T14" fmla="*/ 218369 w 114"/>
                <a:gd name="T15" fmla="*/ 908079 h 374"/>
                <a:gd name="T16" fmla="*/ 163114 w 114"/>
                <a:gd name="T17" fmla="*/ 715827 h 374"/>
                <a:gd name="T18" fmla="*/ 109950 w 114"/>
                <a:gd name="T19" fmla="*/ 532827 h 374"/>
                <a:gd name="T20" fmla="*/ 45555 w 114"/>
                <a:gd name="T21" fmla="*/ 342376 h 374"/>
                <a:gd name="T22" fmla="*/ 0 w 114"/>
                <a:gd name="T23" fmla="*/ 157013 h 374"/>
                <a:gd name="T24" fmla="*/ 40503 w 114"/>
                <a:gd name="T25" fmla="*/ 0 h 374"/>
                <a:gd name="T26" fmla="*/ 109950 w 114"/>
                <a:gd name="T27" fmla="*/ 191927 h 374"/>
                <a:gd name="T28" fmla="*/ 170910 w 114"/>
                <a:gd name="T29" fmla="*/ 387406 h 374"/>
                <a:gd name="T30" fmla="*/ 241073 w 114"/>
                <a:gd name="T31" fmla="*/ 580410 h 374"/>
                <a:gd name="T32" fmla="*/ 305259 w 114"/>
                <a:gd name="T33" fmla="*/ 780644 h 374"/>
                <a:gd name="T34" fmla="*/ 358615 w 114"/>
                <a:gd name="T35" fmla="*/ 1000942 h 374"/>
                <a:gd name="T36" fmla="*/ 398648 w 114"/>
                <a:gd name="T37" fmla="*/ 1215513 h 374"/>
                <a:gd name="T38" fmla="*/ 427939 w 114"/>
                <a:gd name="T39" fmla="*/ 1430247 h 374"/>
                <a:gd name="T40" fmla="*/ 444500 w 114"/>
                <a:gd name="T41" fmla="*/ 1658688 h 374"/>
                <a:gd name="T42" fmla="*/ 434657 w 114"/>
                <a:gd name="T43" fmla="*/ 1886468 h 374"/>
                <a:gd name="T44" fmla="*/ 404126 w 114"/>
                <a:gd name="T45" fmla="*/ 2123273 h 374"/>
                <a:gd name="T46" fmla="*/ 404126 w 114"/>
                <a:gd name="T47" fmla="*/ 2123273 h 3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4"/>
                <a:gd name="T73" fmla="*/ 0 h 374"/>
                <a:gd name="T74" fmla="*/ 114 w 114"/>
                <a:gd name="T75" fmla="*/ 374 h 3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4" h="374">
                  <a:moveTo>
                    <a:pt x="104" y="374"/>
                  </a:moveTo>
                  <a:lnTo>
                    <a:pt x="84" y="374"/>
                  </a:lnTo>
                  <a:lnTo>
                    <a:pt x="90" y="338"/>
                  </a:lnTo>
                  <a:lnTo>
                    <a:pt x="90" y="300"/>
                  </a:lnTo>
                  <a:lnTo>
                    <a:pt x="86" y="264"/>
                  </a:lnTo>
                  <a:lnTo>
                    <a:pt x="78" y="230"/>
                  </a:lnTo>
                  <a:lnTo>
                    <a:pt x="68" y="194"/>
                  </a:lnTo>
                  <a:lnTo>
                    <a:pt x="56" y="160"/>
                  </a:lnTo>
                  <a:lnTo>
                    <a:pt x="42" y="126"/>
                  </a:lnTo>
                  <a:lnTo>
                    <a:pt x="28" y="94"/>
                  </a:lnTo>
                  <a:lnTo>
                    <a:pt x="12" y="60"/>
                  </a:lnTo>
                  <a:lnTo>
                    <a:pt x="0" y="28"/>
                  </a:lnTo>
                  <a:lnTo>
                    <a:pt x="10" y="0"/>
                  </a:lnTo>
                  <a:lnTo>
                    <a:pt x="28" y="34"/>
                  </a:lnTo>
                  <a:lnTo>
                    <a:pt x="44" y="68"/>
                  </a:lnTo>
                  <a:lnTo>
                    <a:pt x="62" y="102"/>
                  </a:lnTo>
                  <a:lnTo>
                    <a:pt x="78" y="138"/>
                  </a:lnTo>
                  <a:lnTo>
                    <a:pt x="92" y="176"/>
                  </a:lnTo>
                  <a:lnTo>
                    <a:pt x="102" y="214"/>
                  </a:lnTo>
                  <a:lnTo>
                    <a:pt x="110" y="252"/>
                  </a:lnTo>
                  <a:lnTo>
                    <a:pt x="114" y="292"/>
                  </a:lnTo>
                  <a:lnTo>
                    <a:pt x="112" y="332"/>
                  </a:lnTo>
                  <a:lnTo>
                    <a:pt x="104" y="374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68" name="Freeform 27"/>
            <p:cNvSpPr>
              <a:spLocks/>
            </p:cNvSpPr>
            <p:nvPr/>
          </p:nvSpPr>
          <p:spPr bwMode="auto">
            <a:xfrm>
              <a:off x="4116" y="1747"/>
              <a:ext cx="29" cy="60"/>
            </a:xfrm>
            <a:custGeom>
              <a:avLst/>
              <a:gdLst>
                <a:gd name="T0" fmla="*/ 64296 w 20"/>
                <a:gd name="T1" fmla="*/ 0 h 40"/>
                <a:gd name="T2" fmla="*/ 0 w 20"/>
                <a:gd name="T3" fmla="*/ 301230 h 40"/>
                <a:gd name="T4" fmla="*/ 71209 w 20"/>
                <a:gd name="T5" fmla="*/ 0 h 40"/>
                <a:gd name="T6" fmla="*/ 71209 w 20"/>
                <a:gd name="T7" fmla="*/ 0 h 40"/>
                <a:gd name="T8" fmla="*/ 64296 w 20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40"/>
                <a:gd name="T17" fmla="*/ 20 w 20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40">
                  <a:moveTo>
                    <a:pt x="18" y="0"/>
                  </a:moveTo>
                  <a:lnTo>
                    <a:pt x="0" y="40"/>
                  </a:lnTo>
                  <a:lnTo>
                    <a:pt x="20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2A4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69" name="Freeform 28"/>
            <p:cNvSpPr>
              <a:spLocks/>
            </p:cNvSpPr>
            <p:nvPr/>
          </p:nvSpPr>
          <p:spPr bwMode="auto">
            <a:xfrm>
              <a:off x="4561" y="1747"/>
              <a:ext cx="498" cy="942"/>
            </a:xfrm>
            <a:custGeom>
              <a:avLst/>
              <a:gdLst>
                <a:gd name="T0" fmla="*/ 125053 w 342"/>
                <a:gd name="T1" fmla="*/ 1154162 h 636"/>
                <a:gd name="T2" fmla="*/ 85880 w 342"/>
                <a:gd name="T3" fmla="*/ 1674719 h 636"/>
                <a:gd name="T4" fmla="*/ 109950 w 342"/>
                <a:gd name="T5" fmla="*/ 2199469 h 636"/>
                <a:gd name="T6" fmla="*/ 218369 w 342"/>
                <a:gd name="T7" fmla="*/ 2683546 h 636"/>
                <a:gd name="T8" fmla="*/ 411935 w 342"/>
                <a:gd name="T9" fmla="*/ 3105892 h 636"/>
                <a:gd name="T10" fmla="*/ 632352 w 342"/>
                <a:gd name="T11" fmla="*/ 3296363 h 636"/>
                <a:gd name="T12" fmla="*/ 583100 w 342"/>
                <a:gd name="T13" fmla="*/ 2638684 h 636"/>
                <a:gd name="T14" fmla="*/ 615576 w 342"/>
                <a:gd name="T15" fmla="*/ 1937595 h 636"/>
                <a:gd name="T16" fmla="*/ 725255 w 342"/>
                <a:gd name="T17" fmla="*/ 1235021 h 636"/>
                <a:gd name="T18" fmla="*/ 920793 w 342"/>
                <a:gd name="T19" fmla="*/ 579448 h 636"/>
                <a:gd name="T20" fmla="*/ 1207653 w 342"/>
                <a:gd name="T21" fmla="*/ 0 h 636"/>
                <a:gd name="T22" fmla="*/ 1177457 w 342"/>
                <a:gd name="T23" fmla="*/ 284051 h 636"/>
                <a:gd name="T24" fmla="*/ 920793 w 342"/>
                <a:gd name="T25" fmla="*/ 916742 h 636"/>
                <a:gd name="T26" fmla="*/ 754187 w 342"/>
                <a:gd name="T27" fmla="*/ 1621195 h 636"/>
                <a:gd name="T28" fmla="*/ 701324 w 342"/>
                <a:gd name="T29" fmla="*/ 2321485 h 636"/>
                <a:gd name="T30" fmla="*/ 762058 w 342"/>
                <a:gd name="T31" fmla="*/ 2988963 h 636"/>
                <a:gd name="T32" fmla="*/ 708441 w 342"/>
                <a:gd name="T33" fmla="*/ 3600297 h 636"/>
                <a:gd name="T34" fmla="*/ 419998 w 342"/>
                <a:gd name="T35" fmla="*/ 3343561 h 636"/>
                <a:gd name="T36" fmla="*/ 351036 w 342"/>
                <a:gd name="T37" fmla="*/ 3250078 h 636"/>
                <a:gd name="T38" fmla="*/ 298231 w 342"/>
                <a:gd name="T39" fmla="*/ 3169857 h 636"/>
                <a:gd name="T40" fmla="*/ 248869 w 342"/>
                <a:gd name="T41" fmla="*/ 3081673 h 636"/>
                <a:gd name="T42" fmla="*/ 194277 w 342"/>
                <a:gd name="T43" fmla="*/ 3011018 h 636"/>
                <a:gd name="T44" fmla="*/ 117372 w 342"/>
                <a:gd name="T45" fmla="*/ 2966784 h 636"/>
                <a:gd name="T46" fmla="*/ 93419 w 342"/>
                <a:gd name="T47" fmla="*/ 2843895 h 636"/>
                <a:gd name="T48" fmla="*/ 76928 w 342"/>
                <a:gd name="T49" fmla="*/ 2694945 h 636"/>
                <a:gd name="T50" fmla="*/ 52830 w 342"/>
                <a:gd name="T51" fmla="*/ 2550140 h 636"/>
                <a:gd name="T52" fmla="*/ 31285 w 342"/>
                <a:gd name="T53" fmla="*/ 2391259 h 636"/>
                <a:gd name="T54" fmla="*/ 7921 w 342"/>
                <a:gd name="T55" fmla="*/ 2232472 h 636"/>
                <a:gd name="T56" fmla="*/ 0 w 342"/>
                <a:gd name="T57" fmla="*/ 1788406 h 636"/>
                <a:gd name="T58" fmla="*/ 16795 w 342"/>
                <a:gd name="T59" fmla="*/ 1325852 h 636"/>
                <a:gd name="T60" fmla="*/ 76928 w 342"/>
                <a:gd name="T61" fmla="*/ 848535 h 636"/>
                <a:gd name="T62" fmla="*/ 188011 w 342"/>
                <a:gd name="T63" fmla="*/ 408050 h 636"/>
                <a:gd name="T64" fmla="*/ 342046 w 342"/>
                <a:gd name="T65" fmla="*/ 0 h 636"/>
                <a:gd name="T66" fmla="*/ 358615 w 342"/>
                <a:gd name="T67" fmla="*/ 181443 h 636"/>
                <a:gd name="T68" fmla="*/ 317976 w 342"/>
                <a:gd name="T69" fmla="*/ 350066 h 636"/>
                <a:gd name="T70" fmla="*/ 248869 w 342"/>
                <a:gd name="T71" fmla="*/ 531599 h 636"/>
                <a:gd name="T72" fmla="*/ 188011 w 342"/>
                <a:gd name="T73" fmla="*/ 714473 h 636"/>
                <a:gd name="T74" fmla="*/ 163114 w 342"/>
                <a:gd name="T75" fmla="*/ 905511 h 636"/>
                <a:gd name="T76" fmla="*/ 153812 w 342"/>
                <a:gd name="T77" fmla="*/ 905511 h 6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2"/>
                <a:gd name="T118" fmla="*/ 0 h 636"/>
                <a:gd name="T119" fmla="*/ 342 w 342"/>
                <a:gd name="T120" fmla="*/ 636 h 6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2" h="636">
                  <a:moveTo>
                    <a:pt x="40" y="160"/>
                  </a:moveTo>
                  <a:lnTo>
                    <a:pt x="32" y="204"/>
                  </a:lnTo>
                  <a:lnTo>
                    <a:pt x="26" y="250"/>
                  </a:lnTo>
                  <a:lnTo>
                    <a:pt x="22" y="296"/>
                  </a:lnTo>
                  <a:lnTo>
                    <a:pt x="24" y="342"/>
                  </a:lnTo>
                  <a:lnTo>
                    <a:pt x="28" y="388"/>
                  </a:lnTo>
                  <a:lnTo>
                    <a:pt x="40" y="432"/>
                  </a:lnTo>
                  <a:lnTo>
                    <a:pt x="56" y="474"/>
                  </a:lnTo>
                  <a:lnTo>
                    <a:pt x="78" y="512"/>
                  </a:lnTo>
                  <a:lnTo>
                    <a:pt x="106" y="548"/>
                  </a:lnTo>
                  <a:lnTo>
                    <a:pt x="142" y="582"/>
                  </a:lnTo>
                  <a:lnTo>
                    <a:pt x="162" y="582"/>
                  </a:lnTo>
                  <a:lnTo>
                    <a:pt x="154" y="524"/>
                  </a:lnTo>
                  <a:lnTo>
                    <a:pt x="150" y="466"/>
                  </a:lnTo>
                  <a:lnTo>
                    <a:pt x="152" y="404"/>
                  </a:lnTo>
                  <a:lnTo>
                    <a:pt x="158" y="342"/>
                  </a:lnTo>
                  <a:lnTo>
                    <a:pt x="168" y="280"/>
                  </a:lnTo>
                  <a:lnTo>
                    <a:pt x="186" y="218"/>
                  </a:lnTo>
                  <a:lnTo>
                    <a:pt x="208" y="158"/>
                  </a:lnTo>
                  <a:lnTo>
                    <a:pt x="236" y="102"/>
                  </a:lnTo>
                  <a:lnTo>
                    <a:pt x="270" y="48"/>
                  </a:lnTo>
                  <a:lnTo>
                    <a:pt x="310" y="0"/>
                  </a:lnTo>
                  <a:lnTo>
                    <a:pt x="342" y="0"/>
                  </a:lnTo>
                  <a:lnTo>
                    <a:pt x="302" y="50"/>
                  </a:lnTo>
                  <a:lnTo>
                    <a:pt x="266" y="104"/>
                  </a:lnTo>
                  <a:lnTo>
                    <a:pt x="236" y="162"/>
                  </a:lnTo>
                  <a:lnTo>
                    <a:pt x="212" y="222"/>
                  </a:lnTo>
                  <a:lnTo>
                    <a:pt x="194" y="286"/>
                  </a:lnTo>
                  <a:lnTo>
                    <a:pt x="182" y="348"/>
                  </a:lnTo>
                  <a:lnTo>
                    <a:pt x="180" y="410"/>
                  </a:lnTo>
                  <a:lnTo>
                    <a:pt x="184" y="472"/>
                  </a:lnTo>
                  <a:lnTo>
                    <a:pt x="196" y="528"/>
                  </a:lnTo>
                  <a:lnTo>
                    <a:pt x="216" y="582"/>
                  </a:lnTo>
                  <a:lnTo>
                    <a:pt x="182" y="636"/>
                  </a:lnTo>
                  <a:lnTo>
                    <a:pt x="96" y="600"/>
                  </a:lnTo>
                  <a:lnTo>
                    <a:pt x="108" y="590"/>
                  </a:lnTo>
                  <a:lnTo>
                    <a:pt x="98" y="582"/>
                  </a:lnTo>
                  <a:lnTo>
                    <a:pt x="90" y="574"/>
                  </a:lnTo>
                  <a:lnTo>
                    <a:pt x="82" y="566"/>
                  </a:lnTo>
                  <a:lnTo>
                    <a:pt x="76" y="560"/>
                  </a:lnTo>
                  <a:lnTo>
                    <a:pt x="70" y="552"/>
                  </a:lnTo>
                  <a:lnTo>
                    <a:pt x="64" y="544"/>
                  </a:lnTo>
                  <a:lnTo>
                    <a:pt x="56" y="538"/>
                  </a:lnTo>
                  <a:lnTo>
                    <a:pt x="50" y="532"/>
                  </a:lnTo>
                  <a:lnTo>
                    <a:pt x="40" y="528"/>
                  </a:lnTo>
                  <a:lnTo>
                    <a:pt x="30" y="524"/>
                  </a:lnTo>
                  <a:lnTo>
                    <a:pt x="28" y="512"/>
                  </a:lnTo>
                  <a:lnTo>
                    <a:pt x="24" y="502"/>
                  </a:lnTo>
                  <a:lnTo>
                    <a:pt x="22" y="490"/>
                  </a:lnTo>
                  <a:lnTo>
                    <a:pt x="20" y="476"/>
                  </a:lnTo>
                  <a:lnTo>
                    <a:pt x="18" y="464"/>
                  </a:lnTo>
                  <a:lnTo>
                    <a:pt x="14" y="450"/>
                  </a:lnTo>
                  <a:lnTo>
                    <a:pt x="12" y="436"/>
                  </a:lnTo>
                  <a:lnTo>
                    <a:pt x="8" y="422"/>
                  </a:lnTo>
                  <a:lnTo>
                    <a:pt x="6" y="408"/>
                  </a:lnTo>
                  <a:lnTo>
                    <a:pt x="2" y="394"/>
                  </a:lnTo>
                  <a:lnTo>
                    <a:pt x="0" y="356"/>
                  </a:lnTo>
                  <a:lnTo>
                    <a:pt x="0" y="316"/>
                  </a:lnTo>
                  <a:lnTo>
                    <a:pt x="0" y="274"/>
                  </a:lnTo>
                  <a:lnTo>
                    <a:pt x="4" y="234"/>
                  </a:lnTo>
                  <a:lnTo>
                    <a:pt x="12" y="192"/>
                  </a:lnTo>
                  <a:lnTo>
                    <a:pt x="20" y="150"/>
                  </a:lnTo>
                  <a:lnTo>
                    <a:pt x="32" y="110"/>
                  </a:lnTo>
                  <a:lnTo>
                    <a:pt x="48" y="72"/>
                  </a:lnTo>
                  <a:lnTo>
                    <a:pt x="66" y="34"/>
                  </a:lnTo>
                  <a:lnTo>
                    <a:pt x="88" y="0"/>
                  </a:lnTo>
                  <a:lnTo>
                    <a:pt x="92" y="16"/>
                  </a:lnTo>
                  <a:lnTo>
                    <a:pt x="92" y="32"/>
                  </a:lnTo>
                  <a:lnTo>
                    <a:pt x="88" y="46"/>
                  </a:lnTo>
                  <a:lnTo>
                    <a:pt x="82" y="62"/>
                  </a:lnTo>
                  <a:lnTo>
                    <a:pt x="74" y="78"/>
                  </a:lnTo>
                  <a:lnTo>
                    <a:pt x="64" y="94"/>
                  </a:lnTo>
                  <a:lnTo>
                    <a:pt x="56" y="110"/>
                  </a:lnTo>
                  <a:lnTo>
                    <a:pt x="48" y="126"/>
                  </a:lnTo>
                  <a:lnTo>
                    <a:pt x="42" y="144"/>
                  </a:lnTo>
                  <a:lnTo>
                    <a:pt x="42" y="160"/>
                  </a:lnTo>
                  <a:lnTo>
                    <a:pt x="40" y="160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70" name="Freeform 29"/>
            <p:cNvSpPr>
              <a:spLocks/>
            </p:cNvSpPr>
            <p:nvPr/>
          </p:nvSpPr>
          <p:spPr bwMode="auto">
            <a:xfrm>
              <a:off x="6284" y="1789"/>
              <a:ext cx="204" cy="681"/>
            </a:xfrm>
            <a:custGeom>
              <a:avLst/>
              <a:gdLst>
                <a:gd name="T0" fmla="*/ 475421 w 140"/>
                <a:gd name="T1" fmla="*/ 740139 h 460"/>
                <a:gd name="T2" fmla="*/ 467568 w 140"/>
                <a:gd name="T3" fmla="*/ 805437 h 460"/>
                <a:gd name="T4" fmla="*/ 467568 w 140"/>
                <a:gd name="T5" fmla="*/ 874306 h 460"/>
                <a:gd name="T6" fmla="*/ 475421 w 140"/>
                <a:gd name="T7" fmla="*/ 943013 h 460"/>
                <a:gd name="T8" fmla="*/ 481683 w 140"/>
                <a:gd name="T9" fmla="*/ 1000580 h 460"/>
                <a:gd name="T10" fmla="*/ 491630 w 140"/>
                <a:gd name="T11" fmla="*/ 1064181 h 460"/>
                <a:gd name="T12" fmla="*/ 500320 w 140"/>
                <a:gd name="T13" fmla="*/ 1119113 h 460"/>
                <a:gd name="T14" fmla="*/ 512295 w 140"/>
                <a:gd name="T15" fmla="*/ 1175920 h 460"/>
                <a:gd name="T16" fmla="*/ 529154 w 140"/>
                <a:gd name="T17" fmla="*/ 1222431 h 460"/>
                <a:gd name="T18" fmla="*/ 537515 w 140"/>
                <a:gd name="T19" fmla="*/ 1268077 h 460"/>
                <a:gd name="T20" fmla="*/ 553171 w 140"/>
                <a:gd name="T21" fmla="*/ 1309015 h 460"/>
                <a:gd name="T22" fmla="*/ 512295 w 140"/>
                <a:gd name="T23" fmla="*/ 1457272 h 460"/>
                <a:gd name="T24" fmla="*/ 481683 w 140"/>
                <a:gd name="T25" fmla="*/ 1601102 h 460"/>
                <a:gd name="T26" fmla="*/ 450757 w 140"/>
                <a:gd name="T27" fmla="*/ 1750567 h 460"/>
                <a:gd name="T28" fmla="*/ 411117 w 140"/>
                <a:gd name="T29" fmla="*/ 1893734 h 460"/>
                <a:gd name="T30" fmla="*/ 372242 w 140"/>
                <a:gd name="T31" fmla="*/ 2039637 h 460"/>
                <a:gd name="T32" fmla="*/ 322295 w 140"/>
                <a:gd name="T33" fmla="*/ 2173153 h 460"/>
                <a:gd name="T34" fmla="*/ 268461 w 140"/>
                <a:gd name="T35" fmla="*/ 2309261 h 460"/>
                <a:gd name="T36" fmla="*/ 196162 w 140"/>
                <a:gd name="T37" fmla="*/ 2411631 h 460"/>
                <a:gd name="T38" fmla="*/ 119229 w 140"/>
                <a:gd name="T39" fmla="*/ 2511972 h 460"/>
                <a:gd name="T40" fmla="*/ 24732 w 140"/>
                <a:gd name="T41" fmla="*/ 2577249 h 460"/>
                <a:gd name="T42" fmla="*/ 0 w 140"/>
                <a:gd name="T43" fmla="*/ 2498653 h 460"/>
                <a:gd name="T44" fmla="*/ 0 w 140"/>
                <a:gd name="T45" fmla="*/ 2434097 h 460"/>
                <a:gd name="T46" fmla="*/ 16973 w 140"/>
                <a:gd name="T47" fmla="*/ 2388359 h 460"/>
                <a:gd name="T48" fmla="*/ 45916 w 140"/>
                <a:gd name="T49" fmla="*/ 2341482 h 460"/>
                <a:gd name="T50" fmla="*/ 77985 w 140"/>
                <a:gd name="T51" fmla="*/ 2298159 h 460"/>
                <a:gd name="T52" fmla="*/ 126438 w 140"/>
                <a:gd name="T53" fmla="*/ 2262667 h 460"/>
                <a:gd name="T54" fmla="*/ 165582 w 140"/>
                <a:gd name="T55" fmla="*/ 2219502 h 460"/>
                <a:gd name="T56" fmla="*/ 207002 w 140"/>
                <a:gd name="T57" fmla="*/ 2173153 h 460"/>
                <a:gd name="T58" fmla="*/ 231544 w 140"/>
                <a:gd name="T59" fmla="*/ 2118480 h 460"/>
                <a:gd name="T60" fmla="*/ 243773 w 140"/>
                <a:gd name="T61" fmla="*/ 2050228 h 460"/>
                <a:gd name="T62" fmla="*/ 293281 w 140"/>
                <a:gd name="T63" fmla="*/ 1927926 h 460"/>
                <a:gd name="T64" fmla="*/ 322295 w 140"/>
                <a:gd name="T65" fmla="*/ 1804946 h 460"/>
                <a:gd name="T66" fmla="*/ 355212 w 140"/>
                <a:gd name="T67" fmla="*/ 1671124 h 460"/>
                <a:gd name="T68" fmla="*/ 379626 w 140"/>
                <a:gd name="T69" fmla="*/ 1537525 h 460"/>
                <a:gd name="T70" fmla="*/ 387606 w 140"/>
                <a:gd name="T71" fmla="*/ 1388783 h 460"/>
                <a:gd name="T72" fmla="*/ 396672 w 140"/>
                <a:gd name="T73" fmla="*/ 1245508 h 460"/>
                <a:gd name="T74" fmla="*/ 396672 w 140"/>
                <a:gd name="T75" fmla="*/ 1097207 h 460"/>
                <a:gd name="T76" fmla="*/ 396672 w 140"/>
                <a:gd name="T77" fmla="*/ 966598 h 460"/>
                <a:gd name="T78" fmla="*/ 379626 w 140"/>
                <a:gd name="T79" fmla="*/ 818932 h 460"/>
                <a:gd name="T80" fmla="*/ 363145 w 140"/>
                <a:gd name="T81" fmla="*/ 675869 h 460"/>
                <a:gd name="T82" fmla="*/ 53519 w 140"/>
                <a:gd name="T83" fmla="*/ 0 h 460"/>
                <a:gd name="T84" fmla="*/ 126438 w 140"/>
                <a:gd name="T85" fmla="*/ 32345 h 460"/>
                <a:gd name="T86" fmla="*/ 182552 w 140"/>
                <a:gd name="T87" fmla="*/ 79914 h 460"/>
                <a:gd name="T88" fmla="*/ 231544 w 140"/>
                <a:gd name="T89" fmla="*/ 134086 h 460"/>
                <a:gd name="T90" fmla="*/ 276623 w 140"/>
                <a:gd name="T91" fmla="*/ 211794 h 460"/>
                <a:gd name="T92" fmla="*/ 316271 w 140"/>
                <a:gd name="T93" fmla="*/ 301804 h 460"/>
                <a:gd name="T94" fmla="*/ 355212 w 140"/>
                <a:gd name="T95" fmla="*/ 394241 h 460"/>
                <a:gd name="T96" fmla="*/ 387606 w 140"/>
                <a:gd name="T97" fmla="*/ 480746 h 460"/>
                <a:gd name="T98" fmla="*/ 416504 w 140"/>
                <a:gd name="T99" fmla="*/ 573968 h 460"/>
                <a:gd name="T100" fmla="*/ 443576 w 140"/>
                <a:gd name="T101" fmla="*/ 661460 h 460"/>
                <a:gd name="T102" fmla="*/ 475421 w 140"/>
                <a:gd name="T103" fmla="*/ 740139 h 460"/>
                <a:gd name="T104" fmla="*/ 475421 w 140"/>
                <a:gd name="T105" fmla="*/ 740139 h 46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0"/>
                <a:gd name="T160" fmla="*/ 0 h 460"/>
                <a:gd name="T161" fmla="*/ 140 w 140"/>
                <a:gd name="T162" fmla="*/ 460 h 46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0" h="460">
                  <a:moveTo>
                    <a:pt x="120" y="132"/>
                  </a:moveTo>
                  <a:lnTo>
                    <a:pt x="118" y="144"/>
                  </a:lnTo>
                  <a:lnTo>
                    <a:pt x="118" y="156"/>
                  </a:lnTo>
                  <a:lnTo>
                    <a:pt x="120" y="168"/>
                  </a:lnTo>
                  <a:lnTo>
                    <a:pt x="122" y="178"/>
                  </a:lnTo>
                  <a:lnTo>
                    <a:pt x="124" y="190"/>
                  </a:lnTo>
                  <a:lnTo>
                    <a:pt x="126" y="200"/>
                  </a:lnTo>
                  <a:lnTo>
                    <a:pt x="130" y="210"/>
                  </a:lnTo>
                  <a:lnTo>
                    <a:pt x="134" y="218"/>
                  </a:lnTo>
                  <a:lnTo>
                    <a:pt x="136" y="226"/>
                  </a:lnTo>
                  <a:lnTo>
                    <a:pt x="140" y="234"/>
                  </a:lnTo>
                  <a:lnTo>
                    <a:pt x="130" y="260"/>
                  </a:lnTo>
                  <a:lnTo>
                    <a:pt x="122" y="286"/>
                  </a:lnTo>
                  <a:lnTo>
                    <a:pt x="114" y="312"/>
                  </a:lnTo>
                  <a:lnTo>
                    <a:pt x="104" y="338"/>
                  </a:lnTo>
                  <a:lnTo>
                    <a:pt x="94" y="364"/>
                  </a:lnTo>
                  <a:lnTo>
                    <a:pt x="82" y="388"/>
                  </a:lnTo>
                  <a:lnTo>
                    <a:pt x="68" y="412"/>
                  </a:lnTo>
                  <a:lnTo>
                    <a:pt x="50" y="430"/>
                  </a:lnTo>
                  <a:lnTo>
                    <a:pt x="30" y="448"/>
                  </a:lnTo>
                  <a:lnTo>
                    <a:pt x="6" y="460"/>
                  </a:lnTo>
                  <a:lnTo>
                    <a:pt x="0" y="446"/>
                  </a:lnTo>
                  <a:lnTo>
                    <a:pt x="0" y="434"/>
                  </a:lnTo>
                  <a:lnTo>
                    <a:pt x="4" y="426"/>
                  </a:lnTo>
                  <a:lnTo>
                    <a:pt x="12" y="418"/>
                  </a:lnTo>
                  <a:lnTo>
                    <a:pt x="20" y="410"/>
                  </a:lnTo>
                  <a:lnTo>
                    <a:pt x="32" y="404"/>
                  </a:lnTo>
                  <a:lnTo>
                    <a:pt x="42" y="396"/>
                  </a:lnTo>
                  <a:lnTo>
                    <a:pt x="52" y="388"/>
                  </a:lnTo>
                  <a:lnTo>
                    <a:pt x="58" y="378"/>
                  </a:lnTo>
                  <a:lnTo>
                    <a:pt x="62" y="366"/>
                  </a:lnTo>
                  <a:lnTo>
                    <a:pt x="74" y="344"/>
                  </a:lnTo>
                  <a:lnTo>
                    <a:pt x="82" y="322"/>
                  </a:lnTo>
                  <a:lnTo>
                    <a:pt x="90" y="298"/>
                  </a:lnTo>
                  <a:lnTo>
                    <a:pt x="96" y="274"/>
                  </a:lnTo>
                  <a:lnTo>
                    <a:pt x="98" y="248"/>
                  </a:lnTo>
                  <a:lnTo>
                    <a:pt x="100" y="222"/>
                  </a:lnTo>
                  <a:lnTo>
                    <a:pt x="100" y="196"/>
                  </a:lnTo>
                  <a:lnTo>
                    <a:pt x="100" y="172"/>
                  </a:lnTo>
                  <a:lnTo>
                    <a:pt x="96" y="146"/>
                  </a:lnTo>
                  <a:lnTo>
                    <a:pt x="92" y="120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6" y="14"/>
                  </a:lnTo>
                  <a:lnTo>
                    <a:pt x="58" y="24"/>
                  </a:lnTo>
                  <a:lnTo>
                    <a:pt x="70" y="38"/>
                  </a:lnTo>
                  <a:lnTo>
                    <a:pt x="80" y="54"/>
                  </a:lnTo>
                  <a:lnTo>
                    <a:pt x="90" y="70"/>
                  </a:lnTo>
                  <a:lnTo>
                    <a:pt x="98" y="86"/>
                  </a:lnTo>
                  <a:lnTo>
                    <a:pt x="106" y="102"/>
                  </a:lnTo>
                  <a:lnTo>
                    <a:pt x="112" y="118"/>
                  </a:lnTo>
                  <a:lnTo>
                    <a:pt x="120" y="132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71" name="Freeform 30"/>
            <p:cNvSpPr>
              <a:spLocks/>
            </p:cNvSpPr>
            <p:nvPr/>
          </p:nvSpPr>
          <p:spPr bwMode="auto">
            <a:xfrm>
              <a:off x="6397" y="1875"/>
              <a:ext cx="222" cy="636"/>
            </a:xfrm>
            <a:custGeom>
              <a:avLst/>
              <a:gdLst>
                <a:gd name="T0" fmla="*/ 614364 w 152"/>
                <a:gd name="T1" fmla="*/ 393285 h 430"/>
                <a:gd name="T2" fmla="*/ 632002 w 152"/>
                <a:gd name="T3" fmla="*/ 581696 h 430"/>
                <a:gd name="T4" fmla="*/ 632002 w 152"/>
                <a:gd name="T5" fmla="*/ 768954 h 430"/>
                <a:gd name="T6" fmla="*/ 597947 w 152"/>
                <a:gd name="T7" fmla="*/ 953647 h 430"/>
                <a:gd name="T8" fmla="*/ 550312 w 152"/>
                <a:gd name="T9" fmla="*/ 1144549 h 430"/>
                <a:gd name="T10" fmla="*/ 524707 w 152"/>
                <a:gd name="T11" fmla="*/ 1331339 h 430"/>
                <a:gd name="T12" fmla="*/ 498964 w 152"/>
                <a:gd name="T13" fmla="*/ 1549605 h 430"/>
                <a:gd name="T14" fmla="*/ 424541 w 152"/>
                <a:gd name="T15" fmla="*/ 1756786 h 430"/>
                <a:gd name="T16" fmla="*/ 333432 w 152"/>
                <a:gd name="T17" fmla="*/ 1955070 h 430"/>
                <a:gd name="T18" fmla="*/ 266220 w 152"/>
                <a:gd name="T19" fmla="*/ 2153793 h 430"/>
                <a:gd name="T20" fmla="*/ 124802 w 152"/>
                <a:gd name="T21" fmla="*/ 2362926 h 430"/>
                <a:gd name="T22" fmla="*/ 135017 w 152"/>
                <a:gd name="T23" fmla="*/ 2327642 h 430"/>
                <a:gd name="T24" fmla="*/ 142746 w 152"/>
                <a:gd name="T25" fmla="*/ 2306368 h 430"/>
                <a:gd name="T26" fmla="*/ 150570 w 152"/>
                <a:gd name="T27" fmla="*/ 2285311 h 430"/>
                <a:gd name="T28" fmla="*/ 165540 w 152"/>
                <a:gd name="T29" fmla="*/ 2263086 h 430"/>
                <a:gd name="T30" fmla="*/ 174086 w 152"/>
                <a:gd name="T31" fmla="*/ 2249378 h 430"/>
                <a:gd name="T32" fmla="*/ 135017 w 152"/>
                <a:gd name="T33" fmla="*/ 2210779 h 430"/>
                <a:gd name="T34" fmla="*/ 98952 w 152"/>
                <a:gd name="T35" fmla="*/ 2210779 h 430"/>
                <a:gd name="T36" fmla="*/ 66918 w 152"/>
                <a:gd name="T37" fmla="*/ 2239368 h 430"/>
                <a:gd name="T38" fmla="*/ 35197 w 152"/>
                <a:gd name="T39" fmla="*/ 2285311 h 430"/>
                <a:gd name="T40" fmla="*/ 8322 w 152"/>
                <a:gd name="T41" fmla="*/ 2317149 h 430"/>
                <a:gd name="T42" fmla="*/ 8322 w 152"/>
                <a:gd name="T43" fmla="*/ 2263086 h 430"/>
                <a:gd name="T44" fmla="*/ 0 w 152"/>
                <a:gd name="T45" fmla="*/ 2199730 h 430"/>
                <a:gd name="T46" fmla="*/ 8322 w 152"/>
                <a:gd name="T47" fmla="*/ 2121906 h 430"/>
                <a:gd name="T48" fmla="*/ 35197 w 152"/>
                <a:gd name="T49" fmla="*/ 2055138 h 430"/>
                <a:gd name="T50" fmla="*/ 55877 w 152"/>
                <a:gd name="T51" fmla="*/ 1986237 h 430"/>
                <a:gd name="T52" fmla="*/ 233911 w 152"/>
                <a:gd name="T53" fmla="*/ 1767262 h 430"/>
                <a:gd name="T54" fmla="*/ 382377 w 152"/>
                <a:gd name="T55" fmla="*/ 1481516 h 430"/>
                <a:gd name="T56" fmla="*/ 490562 w 152"/>
                <a:gd name="T57" fmla="*/ 1144549 h 430"/>
                <a:gd name="T58" fmla="*/ 542365 w 152"/>
                <a:gd name="T59" fmla="*/ 768954 h 430"/>
                <a:gd name="T60" fmla="*/ 515741 w 152"/>
                <a:gd name="T61" fmla="*/ 340461 h 430"/>
                <a:gd name="T62" fmla="*/ 475594 w 152"/>
                <a:gd name="T63" fmla="*/ 273374 h 430"/>
                <a:gd name="T64" fmla="*/ 458268 w 152"/>
                <a:gd name="T65" fmla="*/ 194723 h 430"/>
                <a:gd name="T66" fmla="*/ 450258 w 152"/>
                <a:gd name="T67" fmla="*/ 110256 h 430"/>
                <a:gd name="T68" fmla="*/ 424541 w 152"/>
                <a:gd name="T69" fmla="*/ 31884 h 430"/>
                <a:gd name="T70" fmla="*/ 367579 w 152"/>
                <a:gd name="T71" fmla="*/ 0 h 430"/>
                <a:gd name="T72" fmla="*/ 440416 w 152"/>
                <a:gd name="T73" fmla="*/ 9854 h 430"/>
                <a:gd name="T74" fmla="*/ 490562 w 152"/>
                <a:gd name="T75" fmla="*/ 55560 h 430"/>
                <a:gd name="T76" fmla="*/ 524707 w 152"/>
                <a:gd name="T77" fmla="*/ 141195 h 430"/>
                <a:gd name="T78" fmla="*/ 558472 w 152"/>
                <a:gd name="T79" fmla="*/ 230186 h 430"/>
                <a:gd name="T80" fmla="*/ 597947 w 152"/>
                <a:gd name="T81" fmla="*/ 308884 h 430"/>
                <a:gd name="T82" fmla="*/ 589151 w 152"/>
                <a:gd name="T83" fmla="*/ 296837 h 4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430"/>
                <a:gd name="T128" fmla="*/ 152 w 152"/>
                <a:gd name="T129" fmla="*/ 430 h 43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430">
                  <a:moveTo>
                    <a:pt x="142" y="54"/>
                  </a:moveTo>
                  <a:lnTo>
                    <a:pt x="148" y="72"/>
                  </a:lnTo>
                  <a:lnTo>
                    <a:pt x="150" y="88"/>
                  </a:lnTo>
                  <a:lnTo>
                    <a:pt x="152" y="106"/>
                  </a:lnTo>
                  <a:lnTo>
                    <a:pt x="152" y="124"/>
                  </a:lnTo>
                  <a:lnTo>
                    <a:pt x="152" y="140"/>
                  </a:lnTo>
                  <a:lnTo>
                    <a:pt x="148" y="158"/>
                  </a:lnTo>
                  <a:lnTo>
                    <a:pt x="144" y="174"/>
                  </a:lnTo>
                  <a:lnTo>
                    <a:pt x="140" y="190"/>
                  </a:lnTo>
                  <a:lnTo>
                    <a:pt x="132" y="208"/>
                  </a:lnTo>
                  <a:lnTo>
                    <a:pt x="124" y="222"/>
                  </a:lnTo>
                  <a:lnTo>
                    <a:pt x="126" y="242"/>
                  </a:lnTo>
                  <a:lnTo>
                    <a:pt x="126" y="262"/>
                  </a:lnTo>
                  <a:lnTo>
                    <a:pt x="120" y="282"/>
                  </a:lnTo>
                  <a:lnTo>
                    <a:pt x="112" y="300"/>
                  </a:lnTo>
                  <a:lnTo>
                    <a:pt x="102" y="320"/>
                  </a:lnTo>
                  <a:lnTo>
                    <a:pt x="90" y="338"/>
                  </a:lnTo>
                  <a:lnTo>
                    <a:pt x="80" y="356"/>
                  </a:lnTo>
                  <a:lnTo>
                    <a:pt x="72" y="374"/>
                  </a:lnTo>
                  <a:lnTo>
                    <a:pt x="64" y="392"/>
                  </a:lnTo>
                  <a:lnTo>
                    <a:pt x="62" y="410"/>
                  </a:lnTo>
                  <a:lnTo>
                    <a:pt x="30" y="430"/>
                  </a:lnTo>
                  <a:lnTo>
                    <a:pt x="30" y="426"/>
                  </a:lnTo>
                  <a:lnTo>
                    <a:pt x="32" y="424"/>
                  </a:lnTo>
                  <a:lnTo>
                    <a:pt x="32" y="422"/>
                  </a:lnTo>
                  <a:lnTo>
                    <a:pt x="34" y="420"/>
                  </a:lnTo>
                  <a:lnTo>
                    <a:pt x="34" y="418"/>
                  </a:lnTo>
                  <a:lnTo>
                    <a:pt x="36" y="416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42" y="410"/>
                  </a:lnTo>
                  <a:lnTo>
                    <a:pt x="38" y="404"/>
                  </a:lnTo>
                  <a:lnTo>
                    <a:pt x="32" y="402"/>
                  </a:lnTo>
                  <a:lnTo>
                    <a:pt x="28" y="402"/>
                  </a:lnTo>
                  <a:lnTo>
                    <a:pt x="24" y="402"/>
                  </a:lnTo>
                  <a:lnTo>
                    <a:pt x="20" y="406"/>
                  </a:lnTo>
                  <a:lnTo>
                    <a:pt x="16" y="408"/>
                  </a:lnTo>
                  <a:lnTo>
                    <a:pt x="12" y="412"/>
                  </a:lnTo>
                  <a:lnTo>
                    <a:pt x="8" y="416"/>
                  </a:lnTo>
                  <a:lnTo>
                    <a:pt x="6" y="420"/>
                  </a:lnTo>
                  <a:lnTo>
                    <a:pt x="2" y="422"/>
                  </a:lnTo>
                  <a:lnTo>
                    <a:pt x="2" y="418"/>
                  </a:lnTo>
                  <a:lnTo>
                    <a:pt x="2" y="412"/>
                  </a:lnTo>
                  <a:lnTo>
                    <a:pt x="0" y="406"/>
                  </a:lnTo>
                  <a:lnTo>
                    <a:pt x="0" y="400"/>
                  </a:lnTo>
                  <a:lnTo>
                    <a:pt x="2" y="394"/>
                  </a:lnTo>
                  <a:lnTo>
                    <a:pt x="2" y="386"/>
                  </a:lnTo>
                  <a:lnTo>
                    <a:pt x="4" y="380"/>
                  </a:lnTo>
                  <a:lnTo>
                    <a:pt x="8" y="374"/>
                  </a:lnTo>
                  <a:lnTo>
                    <a:pt x="10" y="368"/>
                  </a:lnTo>
                  <a:lnTo>
                    <a:pt x="14" y="362"/>
                  </a:lnTo>
                  <a:lnTo>
                    <a:pt x="36" y="344"/>
                  </a:lnTo>
                  <a:lnTo>
                    <a:pt x="56" y="322"/>
                  </a:lnTo>
                  <a:lnTo>
                    <a:pt x="76" y="298"/>
                  </a:lnTo>
                  <a:lnTo>
                    <a:pt x="92" y="270"/>
                  </a:lnTo>
                  <a:lnTo>
                    <a:pt x="108" y="240"/>
                  </a:lnTo>
                  <a:lnTo>
                    <a:pt x="118" y="208"/>
                  </a:lnTo>
                  <a:lnTo>
                    <a:pt x="126" y="176"/>
                  </a:lnTo>
                  <a:lnTo>
                    <a:pt x="130" y="140"/>
                  </a:lnTo>
                  <a:lnTo>
                    <a:pt x="130" y="102"/>
                  </a:lnTo>
                  <a:lnTo>
                    <a:pt x="124" y="62"/>
                  </a:lnTo>
                  <a:lnTo>
                    <a:pt x="118" y="58"/>
                  </a:lnTo>
                  <a:lnTo>
                    <a:pt x="114" y="50"/>
                  </a:lnTo>
                  <a:lnTo>
                    <a:pt x="112" y="44"/>
                  </a:lnTo>
                  <a:lnTo>
                    <a:pt x="110" y="36"/>
                  </a:lnTo>
                  <a:lnTo>
                    <a:pt x="110" y="28"/>
                  </a:lnTo>
                  <a:lnTo>
                    <a:pt x="108" y="20"/>
                  </a:lnTo>
                  <a:lnTo>
                    <a:pt x="106" y="12"/>
                  </a:lnTo>
                  <a:lnTo>
                    <a:pt x="102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98" y="0"/>
                  </a:lnTo>
                  <a:lnTo>
                    <a:pt x="106" y="2"/>
                  </a:lnTo>
                  <a:lnTo>
                    <a:pt x="112" y="6"/>
                  </a:lnTo>
                  <a:lnTo>
                    <a:pt x="118" y="10"/>
                  </a:lnTo>
                  <a:lnTo>
                    <a:pt x="122" y="18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34" y="42"/>
                  </a:lnTo>
                  <a:lnTo>
                    <a:pt x="138" y="48"/>
                  </a:lnTo>
                  <a:lnTo>
                    <a:pt x="144" y="56"/>
                  </a:lnTo>
                  <a:lnTo>
                    <a:pt x="142" y="54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72" name="Freeform 31"/>
            <p:cNvSpPr>
              <a:spLocks/>
            </p:cNvSpPr>
            <p:nvPr/>
          </p:nvSpPr>
          <p:spPr bwMode="auto">
            <a:xfrm>
              <a:off x="4928" y="2094"/>
              <a:ext cx="131" cy="290"/>
            </a:xfrm>
            <a:custGeom>
              <a:avLst/>
              <a:gdLst>
                <a:gd name="T0" fmla="*/ 338635 w 90"/>
                <a:gd name="T1" fmla="*/ 0 h 196"/>
                <a:gd name="T2" fmla="*/ 295801 w 90"/>
                <a:gd name="T3" fmla="*/ 100958 h 196"/>
                <a:gd name="T4" fmla="*/ 255360 w 90"/>
                <a:gd name="T5" fmla="*/ 196916 h 196"/>
                <a:gd name="T6" fmla="*/ 222818 w 90"/>
                <a:gd name="T7" fmla="*/ 299094 h 196"/>
                <a:gd name="T8" fmla="*/ 203222 w 90"/>
                <a:gd name="T9" fmla="*/ 406897 h 196"/>
                <a:gd name="T10" fmla="*/ 185167 w 90"/>
                <a:gd name="T11" fmla="*/ 531586 h 196"/>
                <a:gd name="T12" fmla="*/ 169550 w 90"/>
                <a:gd name="T13" fmla="*/ 642510 h 196"/>
                <a:gd name="T14" fmla="*/ 153081 w 90"/>
                <a:gd name="T15" fmla="*/ 750615 h 196"/>
                <a:gd name="T16" fmla="*/ 139618 w 90"/>
                <a:gd name="T17" fmla="*/ 864654 h 196"/>
                <a:gd name="T18" fmla="*/ 116485 w 90"/>
                <a:gd name="T19" fmla="*/ 973358 h 196"/>
                <a:gd name="T20" fmla="*/ 85280 w 90"/>
                <a:gd name="T21" fmla="*/ 1085708 h 196"/>
                <a:gd name="T22" fmla="*/ 52637 w 90"/>
                <a:gd name="T23" fmla="*/ 1039541 h 196"/>
                <a:gd name="T24" fmla="*/ 31105 w 90"/>
                <a:gd name="T25" fmla="*/ 984421 h 196"/>
                <a:gd name="T26" fmla="*/ 16748 w 90"/>
                <a:gd name="T27" fmla="*/ 929537 h 196"/>
                <a:gd name="T28" fmla="*/ 7905 w 90"/>
                <a:gd name="T29" fmla="*/ 852684 h 196"/>
                <a:gd name="T30" fmla="*/ 0 w 90"/>
                <a:gd name="T31" fmla="*/ 773315 h 196"/>
                <a:gd name="T32" fmla="*/ 7905 w 90"/>
                <a:gd name="T33" fmla="*/ 695244 h 196"/>
                <a:gd name="T34" fmla="*/ 7905 w 90"/>
                <a:gd name="T35" fmla="*/ 622957 h 196"/>
                <a:gd name="T36" fmla="*/ 16748 w 90"/>
                <a:gd name="T37" fmla="*/ 543720 h 196"/>
                <a:gd name="T38" fmla="*/ 31105 w 90"/>
                <a:gd name="T39" fmla="*/ 474851 h 196"/>
                <a:gd name="T40" fmla="*/ 45275 w 90"/>
                <a:gd name="T41" fmla="*/ 406897 h 196"/>
                <a:gd name="T42" fmla="*/ 68510 w 90"/>
                <a:gd name="T43" fmla="*/ 367480 h 196"/>
                <a:gd name="T44" fmla="*/ 92975 w 90"/>
                <a:gd name="T45" fmla="*/ 310583 h 196"/>
                <a:gd name="T46" fmla="*/ 109426 w 90"/>
                <a:gd name="T47" fmla="*/ 254255 h 196"/>
                <a:gd name="T48" fmla="*/ 128616 w 90"/>
                <a:gd name="T49" fmla="*/ 196916 h 196"/>
                <a:gd name="T50" fmla="*/ 145148 w 90"/>
                <a:gd name="T51" fmla="*/ 133088 h 196"/>
                <a:gd name="T52" fmla="*/ 169550 w 90"/>
                <a:gd name="T53" fmla="*/ 78495 h 196"/>
                <a:gd name="T54" fmla="*/ 203222 w 90"/>
                <a:gd name="T55" fmla="*/ 46117 h 196"/>
                <a:gd name="T56" fmla="*/ 239483 w 90"/>
                <a:gd name="T57" fmla="*/ 9906 h 196"/>
                <a:gd name="T58" fmla="*/ 286715 w 90"/>
                <a:gd name="T59" fmla="*/ 0 h 196"/>
                <a:gd name="T60" fmla="*/ 348581 w 90"/>
                <a:gd name="T61" fmla="*/ 0 h 196"/>
                <a:gd name="T62" fmla="*/ 348581 w 90"/>
                <a:gd name="T63" fmla="*/ 0 h 196"/>
                <a:gd name="T64" fmla="*/ 338635 w 90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0"/>
                <a:gd name="T100" fmla="*/ 0 h 196"/>
                <a:gd name="T101" fmla="*/ 90 w 90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0" h="196">
                  <a:moveTo>
                    <a:pt x="88" y="0"/>
                  </a:moveTo>
                  <a:lnTo>
                    <a:pt x="76" y="18"/>
                  </a:lnTo>
                  <a:lnTo>
                    <a:pt x="66" y="36"/>
                  </a:lnTo>
                  <a:lnTo>
                    <a:pt x="58" y="54"/>
                  </a:lnTo>
                  <a:lnTo>
                    <a:pt x="52" y="74"/>
                  </a:lnTo>
                  <a:lnTo>
                    <a:pt x="48" y="96"/>
                  </a:lnTo>
                  <a:lnTo>
                    <a:pt x="44" y="116"/>
                  </a:lnTo>
                  <a:lnTo>
                    <a:pt x="40" y="136"/>
                  </a:lnTo>
                  <a:lnTo>
                    <a:pt x="36" y="156"/>
                  </a:lnTo>
                  <a:lnTo>
                    <a:pt x="30" y="176"/>
                  </a:lnTo>
                  <a:lnTo>
                    <a:pt x="22" y="196"/>
                  </a:lnTo>
                  <a:lnTo>
                    <a:pt x="14" y="188"/>
                  </a:lnTo>
                  <a:lnTo>
                    <a:pt x="8" y="178"/>
                  </a:lnTo>
                  <a:lnTo>
                    <a:pt x="4" y="168"/>
                  </a:lnTo>
                  <a:lnTo>
                    <a:pt x="2" y="154"/>
                  </a:lnTo>
                  <a:lnTo>
                    <a:pt x="0" y="140"/>
                  </a:lnTo>
                  <a:lnTo>
                    <a:pt x="2" y="126"/>
                  </a:lnTo>
                  <a:lnTo>
                    <a:pt x="2" y="112"/>
                  </a:lnTo>
                  <a:lnTo>
                    <a:pt x="4" y="98"/>
                  </a:lnTo>
                  <a:lnTo>
                    <a:pt x="8" y="86"/>
                  </a:lnTo>
                  <a:lnTo>
                    <a:pt x="12" y="74"/>
                  </a:lnTo>
                  <a:lnTo>
                    <a:pt x="18" y="66"/>
                  </a:lnTo>
                  <a:lnTo>
                    <a:pt x="24" y="56"/>
                  </a:lnTo>
                  <a:lnTo>
                    <a:pt x="28" y="46"/>
                  </a:lnTo>
                  <a:lnTo>
                    <a:pt x="34" y="36"/>
                  </a:lnTo>
                  <a:lnTo>
                    <a:pt x="38" y="24"/>
                  </a:lnTo>
                  <a:lnTo>
                    <a:pt x="44" y="14"/>
                  </a:lnTo>
                  <a:lnTo>
                    <a:pt x="52" y="8"/>
                  </a:lnTo>
                  <a:lnTo>
                    <a:pt x="62" y="2"/>
                  </a:lnTo>
                  <a:lnTo>
                    <a:pt x="74" y="0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73" name="Freeform 32"/>
            <p:cNvSpPr>
              <a:spLocks/>
            </p:cNvSpPr>
            <p:nvPr/>
          </p:nvSpPr>
          <p:spPr bwMode="auto">
            <a:xfrm>
              <a:off x="5670" y="2274"/>
              <a:ext cx="256" cy="86"/>
            </a:xfrm>
            <a:custGeom>
              <a:avLst/>
              <a:gdLst>
                <a:gd name="T0" fmla="*/ 661248 w 176"/>
                <a:gd name="T1" fmla="*/ 338489 h 58"/>
                <a:gd name="T2" fmla="*/ 0 w 176"/>
                <a:gd name="T3" fmla="*/ 338489 h 58"/>
                <a:gd name="T4" fmla="*/ 0 w 176"/>
                <a:gd name="T5" fmla="*/ 266671 h 58"/>
                <a:gd name="T6" fmla="*/ 16585 w 176"/>
                <a:gd name="T7" fmla="*/ 218228 h 58"/>
                <a:gd name="T8" fmla="*/ 39633 w 176"/>
                <a:gd name="T9" fmla="*/ 184586 h 58"/>
                <a:gd name="T10" fmla="*/ 67980 w 176"/>
                <a:gd name="T11" fmla="*/ 163978 h 58"/>
                <a:gd name="T12" fmla="*/ 107984 w 176"/>
                <a:gd name="T13" fmla="*/ 140361 h 58"/>
                <a:gd name="T14" fmla="*/ 143825 w 176"/>
                <a:gd name="T15" fmla="*/ 129092 h 58"/>
                <a:gd name="T16" fmla="*/ 182743 w 176"/>
                <a:gd name="T17" fmla="*/ 104324 h 58"/>
                <a:gd name="T18" fmla="*/ 218409 w 176"/>
                <a:gd name="T19" fmla="*/ 81802 h 58"/>
                <a:gd name="T20" fmla="*/ 258047 w 176"/>
                <a:gd name="T21" fmla="*/ 47451 h 58"/>
                <a:gd name="T22" fmla="*/ 282320 w 176"/>
                <a:gd name="T23" fmla="*/ 0 h 58"/>
                <a:gd name="T24" fmla="*/ 327169 w 176"/>
                <a:gd name="T25" fmla="*/ 0 h 58"/>
                <a:gd name="T26" fmla="*/ 379440 w 176"/>
                <a:gd name="T27" fmla="*/ 10406 h 58"/>
                <a:gd name="T28" fmla="*/ 426236 w 176"/>
                <a:gd name="T29" fmla="*/ 22879 h 58"/>
                <a:gd name="T30" fmla="*/ 470598 w 176"/>
                <a:gd name="T31" fmla="*/ 47451 h 58"/>
                <a:gd name="T32" fmla="*/ 517492 w 176"/>
                <a:gd name="T33" fmla="*/ 70358 h 58"/>
                <a:gd name="T34" fmla="*/ 553635 w 176"/>
                <a:gd name="T35" fmla="*/ 104324 h 58"/>
                <a:gd name="T36" fmla="*/ 584822 w 176"/>
                <a:gd name="T37" fmla="*/ 153958 h 58"/>
                <a:gd name="T38" fmla="*/ 625395 w 176"/>
                <a:gd name="T39" fmla="*/ 208122 h 58"/>
                <a:gd name="T40" fmla="*/ 644874 w 176"/>
                <a:gd name="T41" fmla="*/ 266671 h 58"/>
                <a:gd name="T42" fmla="*/ 668476 w 176"/>
                <a:gd name="T43" fmla="*/ 338489 h 58"/>
                <a:gd name="T44" fmla="*/ 668476 w 176"/>
                <a:gd name="T45" fmla="*/ 338489 h 58"/>
                <a:gd name="T46" fmla="*/ 661248 w 176"/>
                <a:gd name="T47" fmla="*/ 338489 h 5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6"/>
                <a:gd name="T73" fmla="*/ 0 h 58"/>
                <a:gd name="T74" fmla="*/ 176 w 176"/>
                <a:gd name="T75" fmla="*/ 58 h 5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6" h="58">
                  <a:moveTo>
                    <a:pt x="174" y="58"/>
                  </a:moveTo>
                  <a:lnTo>
                    <a:pt x="0" y="58"/>
                  </a:lnTo>
                  <a:lnTo>
                    <a:pt x="0" y="46"/>
                  </a:lnTo>
                  <a:lnTo>
                    <a:pt x="4" y="38"/>
                  </a:lnTo>
                  <a:lnTo>
                    <a:pt x="10" y="32"/>
                  </a:lnTo>
                  <a:lnTo>
                    <a:pt x="18" y="28"/>
                  </a:lnTo>
                  <a:lnTo>
                    <a:pt x="28" y="24"/>
                  </a:lnTo>
                  <a:lnTo>
                    <a:pt x="38" y="22"/>
                  </a:lnTo>
                  <a:lnTo>
                    <a:pt x="48" y="18"/>
                  </a:lnTo>
                  <a:lnTo>
                    <a:pt x="58" y="14"/>
                  </a:lnTo>
                  <a:lnTo>
                    <a:pt x="68" y="8"/>
                  </a:lnTo>
                  <a:lnTo>
                    <a:pt x="74" y="0"/>
                  </a:lnTo>
                  <a:lnTo>
                    <a:pt x="86" y="0"/>
                  </a:lnTo>
                  <a:lnTo>
                    <a:pt x="100" y="2"/>
                  </a:lnTo>
                  <a:lnTo>
                    <a:pt x="112" y="4"/>
                  </a:lnTo>
                  <a:lnTo>
                    <a:pt x="124" y="8"/>
                  </a:lnTo>
                  <a:lnTo>
                    <a:pt x="136" y="12"/>
                  </a:lnTo>
                  <a:lnTo>
                    <a:pt x="146" y="18"/>
                  </a:lnTo>
                  <a:lnTo>
                    <a:pt x="154" y="26"/>
                  </a:lnTo>
                  <a:lnTo>
                    <a:pt x="164" y="36"/>
                  </a:lnTo>
                  <a:lnTo>
                    <a:pt x="170" y="46"/>
                  </a:lnTo>
                  <a:lnTo>
                    <a:pt x="176" y="58"/>
                  </a:lnTo>
                  <a:lnTo>
                    <a:pt x="174" y="58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74" name="Freeform 33"/>
            <p:cNvSpPr>
              <a:spLocks/>
            </p:cNvSpPr>
            <p:nvPr/>
          </p:nvSpPr>
          <p:spPr bwMode="auto">
            <a:xfrm>
              <a:off x="5111" y="2375"/>
              <a:ext cx="288" cy="193"/>
            </a:xfrm>
            <a:custGeom>
              <a:avLst/>
              <a:gdLst>
                <a:gd name="T0" fmla="*/ 746756 w 198"/>
                <a:gd name="T1" fmla="*/ 23267 h 130"/>
                <a:gd name="T2" fmla="*/ 692192 w 198"/>
                <a:gd name="T3" fmla="*/ 132451 h 130"/>
                <a:gd name="T4" fmla="*/ 625395 w 198"/>
                <a:gd name="T5" fmla="*/ 213580 h 130"/>
                <a:gd name="T6" fmla="*/ 553635 w 198"/>
                <a:gd name="T7" fmla="*/ 284785 h 130"/>
                <a:gd name="T8" fmla="*/ 486433 w 198"/>
                <a:gd name="T9" fmla="*/ 357143 h 130"/>
                <a:gd name="T10" fmla="*/ 410647 w 198"/>
                <a:gd name="T11" fmla="*/ 429805 h 130"/>
                <a:gd name="T12" fmla="*/ 334423 w 198"/>
                <a:gd name="T13" fmla="*/ 503253 h 130"/>
                <a:gd name="T14" fmla="*/ 258047 w 198"/>
                <a:gd name="T15" fmla="*/ 563011 h 130"/>
                <a:gd name="T16" fmla="*/ 182743 w 198"/>
                <a:gd name="T17" fmla="*/ 630892 h 130"/>
                <a:gd name="T18" fmla="*/ 107984 w 198"/>
                <a:gd name="T19" fmla="*/ 703510 h 130"/>
                <a:gd name="T20" fmla="*/ 39633 w 198"/>
                <a:gd name="T21" fmla="*/ 775771 h 130"/>
                <a:gd name="T22" fmla="*/ 7839 w 198"/>
                <a:gd name="T23" fmla="*/ 679520 h 130"/>
                <a:gd name="T24" fmla="*/ 0 w 198"/>
                <a:gd name="T25" fmla="*/ 595383 h 130"/>
                <a:gd name="T26" fmla="*/ 24124 w 198"/>
                <a:gd name="T27" fmla="*/ 514051 h 130"/>
                <a:gd name="T28" fmla="*/ 51737 w 198"/>
                <a:gd name="T29" fmla="*/ 440493 h 130"/>
                <a:gd name="T30" fmla="*/ 107984 w 198"/>
                <a:gd name="T31" fmla="*/ 380275 h 130"/>
                <a:gd name="T32" fmla="*/ 159215 w 198"/>
                <a:gd name="T33" fmla="*/ 308301 h 130"/>
                <a:gd name="T34" fmla="*/ 218409 w 198"/>
                <a:gd name="T35" fmla="*/ 249135 h 130"/>
                <a:gd name="T36" fmla="*/ 275014 w 198"/>
                <a:gd name="T37" fmla="*/ 180513 h 130"/>
                <a:gd name="T38" fmla="*/ 317686 w 198"/>
                <a:gd name="T39" fmla="*/ 108090 h 130"/>
                <a:gd name="T40" fmla="*/ 350775 w 198"/>
                <a:gd name="T41" fmla="*/ 34543 h 130"/>
                <a:gd name="T42" fmla="*/ 394607 w 198"/>
                <a:gd name="T43" fmla="*/ 10556 h 130"/>
                <a:gd name="T44" fmla="*/ 434054 w 198"/>
                <a:gd name="T45" fmla="*/ 0 h 130"/>
                <a:gd name="T46" fmla="*/ 470598 w 198"/>
                <a:gd name="T47" fmla="*/ 0 h 130"/>
                <a:gd name="T48" fmla="*/ 510218 w 198"/>
                <a:gd name="T49" fmla="*/ 10556 h 130"/>
                <a:gd name="T50" fmla="*/ 541081 w 198"/>
                <a:gd name="T51" fmla="*/ 23267 h 130"/>
                <a:gd name="T52" fmla="*/ 576912 w 198"/>
                <a:gd name="T53" fmla="*/ 34543 h 130"/>
                <a:gd name="T54" fmla="*/ 616541 w 198"/>
                <a:gd name="T55" fmla="*/ 49041 h 130"/>
                <a:gd name="T56" fmla="*/ 661248 w 198"/>
                <a:gd name="T57" fmla="*/ 49041 h 130"/>
                <a:gd name="T58" fmla="*/ 700490 w 198"/>
                <a:gd name="T59" fmla="*/ 49041 h 130"/>
                <a:gd name="T60" fmla="*/ 752716 w 198"/>
                <a:gd name="T61" fmla="*/ 34543 h 130"/>
                <a:gd name="T62" fmla="*/ 752716 w 198"/>
                <a:gd name="T63" fmla="*/ 34543 h 130"/>
                <a:gd name="T64" fmla="*/ 746756 w 198"/>
                <a:gd name="T65" fmla="*/ 23267 h 13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30"/>
                <a:gd name="T101" fmla="*/ 198 w 198"/>
                <a:gd name="T102" fmla="*/ 130 h 13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30">
                  <a:moveTo>
                    <a:pt x="196" y="4"/>
                  </a:moveTo>
                  <a:lnTo>
                    <a:pt x="182" y="22"/>
                  </a:lnTo>
                  <a:lnTo>
                    <a:pt x="164" y="36"/>
                  </a:lnTo>
                  <a:lnTo>
                    <a:pt x="146" y="48"/>
                  </a:lnTo>
                  <a:lnTo>
                    <a:pt x="128" y="60"/>
                  </a:lnTo>
                  <a:lnTo>
                    <a:pt x="108" y="72"/>
                  </a:lnTo>
                  <a:lnTo>
                    <a:pt x="88" y="84"/>
                  </a:lnTo>
                  <a:lnTo>
                    <a:pt x="68" y="94"/>
                  </a:lnTo>
                  <a:lnTo>
                    <a:pt x="48" y="106"/>
                  </a:lnTo>
                  <a:lnTo>
                    <a:pt x="28" y="118"/>
                  </a:lnTo>
                  <a:lnTo>
                    <a:pt x="10" y="130"/>
                  </a:lnTo>
                  <a:lnTo>
                    <a:pt x="2" y="114"/>
                  </a:lnTo>
                  <a:lnTo>
                    <a:pt x="0" y="100"/>
                  </a:lnTo>
                  <a:lnTo>
                    <a:pt x="6" y="86"/>
                  </a:lnTo>
                  <a:lnTo>
                    <a:pt x="14" y="74"/>
                  </a:lnTo>
                  <a:lnTo>
                    <a:pt x="28" y="64"/>
                  </a:lnTo>
                  <a:lnTo>
                    <a:pt x="42" y="52"/>
                  </a:lnTo>
                  <a:lnTo>
                    <a:pt x="58" y="42"/>
                  </a:lnTo>
                  <a:lnTo>
                    <a:pt x="72" y="30"/>
                  </a:lnTo>
                  <a:lnTo>
                    <a:pt x="84" y="18"/>
                  </a:lnTo>
                  <a:lnTo>
                    <a:pt x="92" y="6"/>
                  </a:lnTo>
                  <a:lnTo>
                    <a:pt x="104" y="2"/>
                  </a:lnTo>
                  <a:lnTo>
                    <a:pt x="114" y="0"/>
                  </a:lnTo>
                  <a:lnTo>
                    <a:pt x="124" y="0"/>
                  </a:lnTo>
                  <a:lnTo>
                    <a:pt x="134" y="2"/>
                  </a:lnTo>
                  <a:lnTo>
                    <a:pt x="142" y="4"/>
                  </a:lnTo>
                  <a:lnTo>
                    <a:pt x="152" y="6"/>
                  </a:lnTo>
                  <a:lnTo>
                    <a:pt x="162" y="8"/>
                  </a:lnTo>
                  <a:lnTo>
                    <a:pt x="174" y="8"/>
                  </a:lnTo>
                  <a:lnTo>
                    <a:pt x="184" y="8"/>
                  </a:lnTo>
                  <a:lnTo>
                    <a:pt x="198" y="6"/>
                  </a:lnTo>
                  <a:lnTo>
                    <a:pt x="196" y="4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75" name="Freeform 34"/>
            <p:cNvSpPr>
              <a:spLocks/>
            </p:cNvSpPr>
            <p:nvPr/>
          </p:nvSpPr>
          <p:spPr bwMode="auto">
            <a:xfrm>
              <a:off x="5103" y="2482"/>
              <a:ext cx="1009" cy="790"/>
            </a:xfrm>
            <a:custGeom>
              <a:avLst/>
              <a:gdLst>
                <a:gd name="T0" fmla="*/ 1003677 w 694"/>
                <a:gd name="T1" fmla="*/ 406010 h 534"/>
                <a:gd name="T2" fmla="*/ 571962 w 694"/>
                <a:gd name="T3" fmla="*/ 552355 h 534"/>
                <a:gd name="T4" fmla="*/ 263772 w 694"/>
                <a:gd name="T5" fmla="*/ 884964 h 534"/>
                <a:gd name="T6" fmla="*/ 232518 w 694"/>
                <a:gd name="T7" fmla="*/ 1081693 h 534"/>
                <a:gd name="T8" fmla="*/ 232518 w 694"/>
                <a:gd name="T9" fmla="*/ 1290451 h 534"/>
                <a:gd name="T10" fmla="*/ 149137 w 694"/>
                <a:gd name="T11" fmla="*/ 1523956 h 534"/>
                <a:gd name="T12" fmla="*/ 121233 w 694"/>
                <a:gd name="T13" fmla="*/ 1898809 h 534"/>
                <a:gd name="T14" fmla="*/ 164931 w 694"/>
                <a:gd name="T15" fmla="*/ 2274466 h 534"/>
                <a:gd name="T16" fmla="*/ 781535 w 694"/>
                <a:gd name="T17" fmla="*/ 1988594 h 534"/>
                <a:gd name="T18" fmla="*/ 895162 w 694"/>
                <a:gd name="T19" fmla="*/ 2141486 h 534"/>
                <a:gd name="T20" fmla="*/ 1003677 w 694"/>
                <a:gd name="T21" fmla="*/ 2429032 h 534"/>
                <a:gd name="T22" fmla="*/ 1122366 w 694"/>
                <a:gd name="T23" fmla="*/ 2474124 h 534"/>
                <a:gd name="T24" fmla="*/ 1266315 w 694"/>
                <a:gd name="T25" fmla="*/ 2497185 h 534"/>
                <a:gd name="T26" fmla="*/ 1384964 w 694"/>
                <a:gd name="T27" fmla="*/ 2372217 h 534"/>
                <a:gd name="T28" fmla="*/ 1527363 w 694"/>
                <a:gd name="T29" fmla="*/ 1988594 h 534"/>
                <a:gd name="T30" fmla="*/ 1761759 w 694"/>
                <a:gd name="T31" fmla="*/ 1798559 h 534"/>
                <a:gd name="T32" fmla="*/ 1912373 w 694"/>
                <a:gd name="T33" fmla="*/ 1876706 h 534"/>
                <a:gd name="T34" fmla="*/ 2205814 w 694"/>
                <a:gd name="T35" fmla="*/ 2019104 h 534"/>
                <a:gd name="T36" fmla="*/ 2372454 w 694"/>
                <a:gd name="T37" fmla="*/ 1898809 h 534"/>
                <a:gd name="T38" fmla="*/ 2378252 w 694"/>
                <a:gd name="T39" fmla="*/ 1532813 h 534"/>
                <a:gd name="T40" fmla="*/ 2349938 w 694"/>
                <a:gd name="T41" fmla="*/ 1183040 h 534"/>
                <a:gd name="T42" fmla="*/ 2197260 w 694"/>
                <a:gd name="T43" fmla="*/ 957396 h 534"/>
                <a:gd name="T44" fmla="*/ 2123234 w 694"/>
                <a:gd name="T45" fmla="*/ 737987 h 534"/>
                <a:gd name="T46" fmla="*/ 1906113 w 694"/>
                <a:gd name="T47" fmla="*/ 630226 h 534"/>
                <a:gd name="T48" fmla="*/ 1739670 w 694"/>
                <a:gd name="T49" fmla="*/ 427399 h 534"/>
                <a:gd name="T50" fmla="*/ 1534903 w 694"/>
                <a:gd name="T51" fmla="*/ 310054 h 534"/>
                <a:gd name="T52" fmla="*/ 1573861 w 694"/>
                <a:gd name="T53" fmla="*/ 163755 h 534"/>
                <a:gd name="T54" fmla="*/ 1798061 w 694"/>
                <a:gd name="T55" fmla="*/ 163755 h 534"/>
                <a:gd name="T56" fmla="*/ 1957049 w 694"/>
                <a:gd name="T57" fmla="*/ 253362 h 534"/>
                <a:gd name="T58" fmla="*/ 2017766 w 694"/>
                <a:gd name="T59" fmla="*/ 341582 h 534"/>
                <a:gd name="T60" fmla="*/ 2106734 w 694"/>
                <a:gd name="T61" fmla="*/ 365897 h 534"/>
                <a:gd name="T62" fmla="*/ 2131188 w 694"/>
                <a:gd name="T63" fmla="*/ 406010 h 534"/>
                <a:gd name="T64" fmla="*/ 2146060 w 694"/>
                <a:gd name="T65" fmla="*/ 483984 h 534"/>
                <a:gd name="T66" fmla="*/ 2174254 w 694"/>
                <a:gd name="T67" fmla="*/ 519644 h 534"/>
                <a:gd name="T68" fmla="*/ 2190664 w 694"/>
                <a:gd name="T69" fmla="*/ 530214 h 534"/>
                <a:gd name="T70" fmla="*/ 2205814 w 694"/>
                <a:gd name="T71" fmla="*/ 562083 h 534"/>
                <a:gd name="T72" fmla="*/ 2378252 w 694"/>
                <a:gd name="T73" fmla="*/ 863145 h 534"/>
                <a:gd name="T74" fmla="*/ 2589427 w 694"/>
                <a:gd name="T75" fmla="*/ 1510323 h 534"/>
                <a:gd name="T76" fmla="*/ 2485895 w 694"/>
                <a:gd name="T77" fmla="*/ 2130343 h 534"/>
                <a:gd name="T78" fmla="*/ 2424390 w 694"/>
                <a:gd name="T79" fmla="*/ 2318324 h 534"/>
                <a:gd name="T80" fmla="*/ 2304198 w 694"/>
                <a:gd name="T81" fmla="*/ 2451183 h 534"/>
                <a:gd name="T82" fmla="*/ 2071681 w 694"/>
                <a:gd name="T83" fmla="*/ 2451183 h 534"/>
                <a:gd name="T84" fmla="*/ 1784303 w 694"/>
                <a:gd name="T85" fmla="*/ 2441631 h 534"/>
                <a:gd name="T86" fmla="*/ 1603474 w 694"/>
                <a:gd name="T87" fmla="*/ 2794738 h 534"/>
                <a:gd name="T88" fmla="*/ 1392606 w 694"/>
                <a:gd name="T89" fmla="*/ 2936355 h 534"/>
                <a:gd name="T90" fmla="*/ 1168598 w 694"/>
                <a:gd name="T91" fmla="*/ 2807750 h 534"/>
                <a:gd name="T92" fmla="*/ 1009768 w 694"/>
                <a:gd name="T93" fmla="*/ 2725918 h 534"/>
                <a:gd name="T94" fmla="*/ 911505 w 694"/>
                <a:gd name="T95" fmla="*/ 2692426 h 534"/>
                <a:gd name="T96" fmla="*/ 820878 w 694"/>
                <a:gd name="T97" fmla="*/ 2647945 h 534"/>
                <a:gd name="T98" fmla="*/ 655202 w 694"/>
                <a:gd name="T99" fmla="*/ 2560110 h 534"/>
                <a:gd name="T100" fmla="*/ 422944 w 694"/>
                <a:gd name="T101" fmla="*/ 2692426 h 534"/>
                <a:gd name="T102" fmla="*/ 224630 w 694"/>
                <a:gd name="T103" fmla="*/ 2856190 h 534"/>
                <a:gd name="T104" fmla="*/ 142521 w 694"/>
                <a:gd name="T105" fmla="*/ 2670883 h 534"/>
                <a:gd name="T106" fmla="*/ 16359 w 694"/>
                <a:gd name="T107" fmla="*/ 2581749 h 534"/>
                <a:gd name="T108" fmla="*/ 7739 w 694"/>
                <a:gd name="T109" fmla="*/ 1831081 h 534"/>
                <a:gd name="T110" fmla="*/ 23784 w 694"/>
                <a:gd name="T111" fmla="*/ 1072691 h 534"/>
                <a:gd name="T112" fmla="*/ 1009768 w 694"/>
                <a:gd name="T113" fmla="*/ 32062 h 534"/>
                <a:gd name="T114" fmla="*/ 1176033 w 694"/>
                <a:gd name="T115" fmla="*/ 153581 h 534"/>
                <a:gd name="T116" fmla="*/ 1325228 w 694"/>
                <a:gd name="T117" fmla="*/ 287955 h 5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4"/>
                <a:gd name="T178" fmla="*/ 0 h 534"/>
                <a:gd name="T179" fmla="*/ 694 w 694"/>
                <a:gd name="T180" fmla="*/ 534 h 53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4" h="534">
                  <a:moveTo>
                    <a:pt x="358" y="58"/>
                  </a:moveTo>
                  <a:lnTo>
                    <a:pt x="328" y="66"/>
                  </a:lnTo>
                  <a:lnTo>
                    <a:pt x="298" y="70"/>
                  </a:lnTo>
                  <a:lnTo>
                    <a:pt x="266" y="74"/>
                  </a:lnTo>
                  <a:lnTo>
                    <a:pt x="236" y="78"/>
                  </a:lnTo>
                  <a:lnTo>
                    <a:pt x="206" y="82"/>
                  </a:lnTo>
                  <a:lnTo>
                    <a:pt x="178" y="90"/>
                  </a:lnTo>
                  <a:lnTo>
                    <a:pt x="152" y="100"/>
                  </a:lnTo>
                  <a:lnTo>
                    <a:pt x="130" y="114"/>
                  </a:lnTo>
                  <a:lnTo>
                    <a:pt x="112" y="134"/>
                  </a:lnTo>
                  <a:lnTo>
                    <a:pt x="98" y="160"/>
                  </a:lnTo>
                  <a:lnTo>
                    <a:pt x="70" y="160"/>
                  </a:lnTo>
                  <a:lnTo>
                    <a:pt x="66" y="168"/>
                  </a:lnTo>
                  <a:lnTo>
                    <a:pt x="64" y="176"/>
                  </a:lnTo>
                  <a:lnTo>
                    <a:pt x="62" y="186"/>
                  </a:lnTo>
                  <a:lnTo>
                    <a:pt x="62" y="196"/>
                  </a:lnTo>
                  <a:lnTo>
                    <a:pt x="60" y="204"/>
                  </a:lnTo>
                  <a:lnTo>
                    <a:pt x="60" y="214"/>
                  </a:lnTo>
                  <a:lnTo>
                    <a:pt x="62" y="224"/>
                  </a:lnTo>
                  <a:lnTo>
                    <a:pt x="62" y="234"/>
                  </a:lnTo>
                  <a:lnTo>
                    <a:pt x="62" y="244"/>
                  </a:lnTo>
                  <a:lnTo>
                    <a:pt x="62" y="254"/>
                  </a:lnTo>
                  <a:lnTo>
                    <a:pt x="50" y="262"/>
                  </a:lnTo>
                  <a:lnTo>
                    <a:pt x="40" y="276"/>
                  </a:lnTo>
                  <a:lnTo>
                    <a:pt x="34" y="290"/>
                  </a:lnTo>
                  <a:lnTo>
                    <a:pt x="32" y="308"/>
                  </a:lnTo>
                  <a:lnTo>
                    <a:pt x="32" y="326"/>
                  </a:lnTo>
                  <a:lnTo>
                    <a:pt x="32" y="344"/>
                  </a:lnTo>
                  <a:lnTo>
                    <a:pt x="34" y="362"/>
                  </a:lnTo>
                  <a:lnTo>
                    <a:pt x="38" y="380"/>
                  </a:lnTo>
                  <a:lnTo>
                    <a:pt x="40" y="398"/>
                  </a:lnTo>
                  <a:lnTo>
                    <a:pt x="44" y="412"/>
                  </a:lnTo>
                  <a:lnTo>
                    <a:pt x="108" y="380"/>
                  </a:lnTo>
                  <a:lnTo>
                    <a:pt x="182" y="360"/>
                  </a:lnTo>
                  <a:lnTo>
                    <a:pt x="196" y="360"/>
                  </a:lnTo>
                  <a:lnTo>
                    <a:pt x="208" y="360"/>
                  </a:lnTo>
                  <a:lnTo>
                    <a:pt x="216" y="364"/>
                  </a:lnTo>
                  <a:lnTo>
                    <a:pt x="224" y="370"/>
                  </a:lnTo>
                  <a:lnTo>
                    <a:pt x="232" y="378"/>
                  </a:lnTo>
                  <a:lnTo>
                    <a:pt x="238" y="388"/>
                  </a:lnTo>
                  <a:lnTo>
                    <a:pt x="244" y="400"/>
                  </a:lnTo>
                  <a:lnTo>
                    <a:pt x="250" y="412"/>
                  </a:lnTo>
                  <a:lnTo>
                    <a:pt x="256" y="426"/>
                  </a:lnTo>
                  <a:lnTo>
                    <a:pt x="266" y="440"/>
                  </a:lnTo>
                  <a:lnTo>
                    <a:pt x="272" y="444"/>
                  </a:lnTo>
                  <a:lnTo>
                    <a:pt x="282" y="446"/>
                  </a:lnTo>
                  <a:lnTo>
                    <a:pt x="290" y="448"/>
                  </a:lnTo>
                  <a:lnTo>
                    <a:pt x="298" y="448"/>
                  </a:lnTo>
                  <a:lnTo>
                    <a:pt x="308" y="448"/>
                  </a:lnTo>
                  <a:lnTo>
                    <a:pt x="318" y="448"/>
                  </a:lnTo>
                  <a:lnTo>
                    <a:pt x="326" y="450"/>
                  </a:lnTo>
                  <a:lnTo>
                    <a:pt x="336" y="452"/>
                  </a:lnTo>
                  <a:lnTo>
                    <a:pt x="344" y="454"/>
                  </a:lnTo>
                  <a:lnTo>
                    <a:pt x="352" y="460"/>
                  </a:lnTo>
                  <a:lnTo>
                    <a:pt x="360" y="446"/>
                  </a:lnTo>
                  <a:lnTo>
                    <a:pt x="368" y="430"/>
                  </a:lnTo>
                  <a:lnTo>
                    <a:pt x="376" y="412"/>
                  </a:lnTo>
                  <a:lnTo>
                    <a:pt x="386" y="394"/>
                  </a:lnTo>
                  <a:lnTo>
                    <a:pt x="396" y="376"/>
                  </a:lnTo>
                  <a:lnTo>
                    <a:pt x="406" y="360"/>
                  </a:lnTo>
                  <a:lnTo>
                    <a:pt x="418" y="346"/>
                  </a:lnTo>
                  <a:lnTo>
                    <a:pt x="432" y="336"/>
                  </a:lnTo>
                  <a:lnTo>
                    <a:pt x="448" y="328"/>
                  </a:lnTo>
                  <a:lnTo>
                    <a:pt x="468" y="326"/>
                  </a:lnTo>
                  <a:lnTo>
                    <a:pt x="472" y="326"/>
                  </a:lnTo>
                  <a:lnTo>
                    <a:pt x="480" y="330"/>
                  </a:lnTo>
                  <a:lnTo>
                    <a:pt x="492" y="334"/>
                  </a:lnTo>
                  <a:lnTo>
                    <a:pt x="508" y="340"/>
                  </a:lnTo>
                  <a:lnTo>
                    <a:pt x="526" y="346"/>
                  </a:lnTo>
                  <a:lnTo>
                    <a:pt x="546" y="354"/>
                  </a:lnTo>
                  <a:lnTo>
                    <a:pt x="566" y="360"/>
                  </a:lnTo>
                  <a:lnTo>
                    <a:pt x="586" y="366"/>
                  </a:lnTo>
                  <a:lnTo>
                    <a:pt x="606" y="370"/>
                  </a:lnTo>
                  <a:lnTo>
                    <a:pt x="624" y="374"/>
                  </a:lnTo>
                  <a:lnTo>
                    <a:pt x="628" y="360"/>
                  </a:lnTo>
                  <a:lnTo>
                    <a:pt x="630" y="344"/>
                  </a:lnTo>
                  <a:lnTo>
                    <a:pt x="632" y="328"/>
                  </a:lnTo>
                  <a:lnTo>
                    <a:pt x="632" y="310"/>
                  </a:lnTo>
                  <a:lnTo>
                    <a:pt x="632" y="294"/>
                  </a:lnTo>
                  <a:lnTo>
                    <a:pt x="632" y="278"/>
                  </a:lnTo>
                  <a:lnTo>
                    <a:pt x="632" y="260"/>
                  </a:lnTo>
                  <a:lnTo>
                    <a:pt x="630" y="244"/>
                  </a:lnTo>
                  <a:lnTo>
                    <a:pt x="628" y="228"/>
                  </a:lnTo>
                  <a:lnTo>
                    <a:pt x="624" y="214"/>
                  </a:lnTo>
                  <a:lnTo>
                    <a:pt x="604" y="214"/>
                  </a:lnTo>
                  <a:lnTo>
                    <a:pt x="596" y="200"/>
                  </a:lnTo>
                  <a:lnTo>
                    <a:pt x="590" y="186"/>
                  </a:lnTo>
                  <a:lnTo>
                    <a:pt x="584" y="174"/>
                  </a:lnTo>
                  <a:lnTo>
                    <a:pt x="580" y="162"/>
                  </a:lnTo>
                  <a:lnTo>
                    <a:pt x="576" y="152"/>
                  </a:lnTo>
                  <a:lnTo>
                    <a:pt x="570" y="142"/>
                  </a:lnTo>
                  <a:lnTo>
                    <a:pt x="564" y="134"/>
                  </a:lnTo>
                  <a:lnTo>
                    <a:pt x="552" y="128"/>
                  </a:lnTo>
                  <a:lnTo>
                    <a:pt x="538" y="124"/>
                  </a:lnTo>
                  <a:lnTo>
                    <a:pt x="518" y="120"/>
                  </a:lnTo>
                  <a:lnTo>
                    <a:pt x="506" y="114"/>
                  </a:lnTo>
                  <a:lnTo>
                    <a:pt x="494" y="106"/>
                  </a:lnTo>
                  <a:lnTo>
                    <a:pt x="484" y="96"/>
                  </a:lnTo>
                  <a:lnTo>
                    <a:pt x="472" y="86"/>
                  </a:lnTo>
                  <a:lnTo>
                    <a:pt x="462" y="78"/>
                  </a:lnTo>
                  <a:lnTo>
                    <a:pt x="450" y="70"/>
                  </a:lnTo>
                  <a:lnTo>
                    <a:pt x="438" y="62"/>
                  </a:lnTo>
                  <a:lnTo>
                    <a:pt x="424" y="58"/>
                  </a:lnTo>
                  <a:lnTo>
                    <a:pt x="408" y="56"/>
                  </a:lnTo>
                  <a:lnTo>
                    <a:pt x="390" y="58"/>
                  </a:lnTo>
                  <a:lnTo>
                    <a:pt x="396" y="46"/>
                  </a:lnTo>
                  <a:lnTo>
                    <a:pt x="406" y="36"/>
                  </a:lnTo>
                  <a:lnTo>
                    <a:pt x="418" y="30"/>
                  </a:lnTo>
                  <a:lnTo>
                    <a:pt x="432" y="28"/>
                  </a:lnTo>
                  <a:lnTo>
                    <a:pt x="448" y="26"/>
                  </a:lnTo>
                  <a:lnTo>
                    <a:pt x="462" y="28"/>
                  </a:lnTo>
                  <a:lnTo>
                    <a:pt x="478" y="30"/>
                  </a:lnTo>
                  <a:lnTo>
                    <a:pt x="494" y="32"/>
                  </a:lnTo>
                  <a:lnTo>
                    <a:pt x="508" y="36"/>
                  </a:lnTo>
                  <a:lnTo>
                    <a:pt x="518" y="38"/>
                  </a:lnTo>
                  <a:lnTo>
                    <a:pt x="520" y="46"/>
                  </a:lnTo>
                  <a:lnTo>
                    <a:pt x="524" y="50"/>
                  </a:lnTo>
                  <a:lnTo>
                    <a:pt x="526" y="54"/>
                  </a:lnTo>
                  <a:lnTo>
                    <a:pt x="532" y="58"/>
                  </a:lnTo>
                  <a:lnTo>
                    <a:pt x="536" y="62"/>
                  </a:lnTo>
                  <a:lnTo>
                    <a:pt x="542" y="64"/>
                  </a:lnTo>
                  <a:lnTo>
                    <a:pt x="548" y="64"/>
                  </a:lnTo>
                  <a:lnTo>
                    <a:pt x="554" y="66"/>
                  </a:lnTo>
                  <a:lnTo>
                    <a:pt x="560" y="66"/>
                  </a:lnTo>
                  <a:lnTo>
                    <a:pt x="566" y="66"/>
                  </a:lnTo>
                  <a:lnTo>
                    <a:pt x="566" y="68"/>
                  </a:lnTo>
                  <a:lnTo>
                    <a:pt x="566" y="72"/>
                  </a:lnTo>
                  <a:lnTo>
                    <a:pt x="566" y="74"/>
                  </a:lnTo>
                  <a:lnTo>
                    <a:pt x="566" y="78"/>
                  </a:lnTo>
                  <a:lnTo>
                    <a:pt x="566" y="82"/>
                  </a:lnTo>
                  <a:lnTo>
                    <a:pt x="568" y="84"/>
                  </a:lnTo>
                  <a:lnTo>
                    <a:pt x="570" y="88"/>
                  </a:lnTo>
                  <a:lnTo>
                    <a:pt x="572" y="90"/>
                  </a:lnTo>
                  <a:lnTo>
                    <a:pt x="574" y="92"/>
                  </a:lnTo>
                  <a:lnTo>
                    <a:pt x="578" y="94"/>
                  </a:lnTo>
                  <a:lnTo>
                    <a:pt x="580" y="94"/>
                  </a:lnTo>
                  <a:lnTo>
                    <a:pt x="582" y="96"/>
                  </a:lnTo>
                  <a:lnTo>
                    <a:pt x="584" y="98"/>
                  </a:lnTo>
                  <a:lnTo>
                    <a:pt x="586" y="98"/>
                  </a:lnTo>
                  <a:lnTo>
                    <a:pt x="586" y="100"/>
                  </a:lnTo>
                  <a:lnTo>
                    <a:pt x="586" y="102"/>
                  </a:lnTo>
                  <a:lnTo>
                    <a:pt x="584" y="104"/>
                  </a:lnTo>
                  <a:lnTo>
                    <a:pt x="612" y="132"/>
                  </a:lnTo>
                  <a:lnTo>
                    <a:pt x="620" y="140"/>
                  </a:lnTo>
                  <a:lnTo>
                    <a:pt x="632" y="156"/>
                  </a:lnTo>
                  <a:lnTo>
                    <a:pt x="646" y="180"/>
                  </a:lnTo>
                  <a:lnTo>
                    <a:pt x="662" y="208"/>
                  </a:lnTo>
                  <a:lnTo>
                    <a:pt x="676" y="240"/>
                  </a:lnTo>
                  <a:lnTo>
                    <a:pt x="688" y="274"/>
                  </a:lnTo>
                  <a:lnTo>
                    <a:pt x="694" y="306"/>
                  </a:lnTo>
                  <a:lnTo>
                    <a:pt x="692" y="338"/>
                  </a:lnTo>
                  <a:lnTo>
                    <a:pt x="680" y="364"/>
                  </a:lnTo>
                  <a:lnTo>
                    <a:pt x="660" y="386"/>
                  </a:lnTo>
                  <a:lnTo>
                    <a:pt x="658" y="394"/>
                  </a:lnTo>
                  <a:lnTo>
                    <a:pt x="656" y="402"/>
                  </a:lnTo>
                  <a:lnTo>
                    <a:pt x="650" y="412"/>
                  </a:lnTo>
                  <a:lnTo>
                    <a:pt x="644" y="420"/>
                  </a:lnTo>
                  <a:lnTo>
                    <a:pt x="638" y="426"/>
                  </a:lnTo>
                  <a:lnTo>
                    <a:pt x="630" y="434"/>
                  </a:lnTo>
                  <a:lnTo>
                    <a:pt x="620" y="440"/>
                  </a:lnTo>
                  <a:lnTo>
                    <a:pt x="612" y="444"/>
                  </a:lnTo>
                  <a:lnTo>
                    <a:pt x="602" y="446"/>
                  </a:lnTo>
                  <a:lnTo>
                    <a:pt x="592" y="448"/>
                  </a:lnTo>
                  <a:lnTo>
                    <a:pt x="572" y="446"/>
                  </a:lnTo>
                  <a:lnTo>
                    <a:pt x="550" y="444"/>
                  </a:lnTo>
                  <a:lnTo>
                    <a:pt x="530" y="440"/>
                  </a:lnTo>
                  <a:lnTo>
                    <a:pt x="510" y="438"/>
                  </a:lnTo>
                  <a:lnTo>
                    <a:pt x="492" y="440"/>
                  </a:lnTo>
                  <a:lnTo>
                    <a:pt x="474" y="442"/>
                  </a:lnTo>
                  <a:lnTo>
                    <a:pt x="458" y="450"/>
                  </a:lnTo>
                  <a:lnTo>
                    <a:pt x="444" y="462"/>
                  </a:lnTo>
                  <a:lnTo>
                    <a:pt x="434" y="480"/>
                  </a:lnTo>
                  <a:lnTo>
                    <a:pt x="426" y="506"/>
                  </a:lnTo>
                  <a:lnTo>
                    <a:pt x="412" y="524"/>
                  </a:lnTo>
                  <a:lnTo>
                    <a:pt x="398" y="532"/>
                  </a:lnTo>
                  <a:lnTo>
                    <a:pt x="384" y="534"/>
                  </a:lnTo>
                  <a:lnTo>
                    <a:pt x="370" y="532"/>
                  </a:lnTo>
                  <a:lnTo>
                    <a:pt x="356" y="526"/>
                  </a:lnTo>
                  <a:lnTo>
                    <a:pt x="340" y="520"/>
                  </a:lnTo>
                  <a:lnTo>
                    <a:pt x="326" y="512"/>
                  </a:lnTo>
                  <a:lnTo>
                    <a:pt x="310" y="508"/>
                  </a:lnTo>
                  <a:lnTo>
                    <a:pt x="294" y="504"/>
                  </a:lnTo>
                  <a:lnTo>
                    <a:pt x="278" y="506"/>
                  </a:lnTo>
                  <a:lnTo>
                    <a:pt x="274" y="500"/>
                  </a:lnTo>
                  <a:lnTo>
                    <a:pt x="268" y="494"/>
                  </a:lnTo>
                  <a:lnTo>
                    <a:pt x="262" y="492"/>
                  </a:lnTo>
                  <a:lnTo>
                    <a:pt x="256" y="490"/>
                  </a:lnTo>
                  <a:lnTo>
                    <a:pt x="250" y="488"/>
                  </a:lnTo>
                  <a:lnTo>
                    <a:pt x="242" y="488"/>
                  </a:lnTo>
                  <a:lnTo>
                    <a:pt x="236" y="486"/>
                  </a:lnTo>
                  <a:lnTo>
                    <a:pt x="230" y="486"/>
                  </a:lnTo>
                  <a:lnTo>
                    <a:pt x="224" y="482"/>
                  </a:lnTo>
                  <a:lnTo>
                    <a:pt x="218" y="480"/>
                  </a:lnTo>
                  <a:lnTo>
                    <a:pt x="208" y="474"/>
                  </a:lnTo>
                  <a:lnTo>
                    <a:pt x="196" y="470"/>
                  </a:lnTo>
                  <a:lnTo>
                    <a:pt x="186" y="466"/>
                  </a:lnTo>
                  <a:lnTo>
                    <a:pt x="174" y="464"/>
                  </a:lnTo>
                  <a:lnTo>
                    <a:pt x="160" y="464"/>
                  </a:lnTo>
                  <a:lnTo>
                    <a:pt x="146" y="466"/>
                  </a:lnTo>
                  <a:lnTo>
                    <a:pt x="130" y="474"/>
                  </a:lnTo>
                  <a:lnTo>
                    <a:pt x="112" y="488"/>
                  </a:lnTo>
                  <a:lnTo>
                    <a:pt x="92" y="508"/>
                  </a:lnTo>
                  <a:lnTo>
                    <a:pt x="70" y="534"/>
                  </a:lnTo>
                  <a:lnTo>
                    <a:pt x="64" y="526"/>
                  </a:lnTo>
                  <a:lnTo>
                    <a:pt x="60" y="518"/>
                  </a:lnTo>
                  <a:lnTo>
                    <a:pt x="54" y="510"/>
                  </a:lnTo>
                  <a:lnTo>
                    <a:pt x="48" y="500"/>
                  </a:lnTo>
                  <a:lnTo>
                    <a:pt x="44" y="492"/>
                  </a:lnTo>
                  <a:lnTo>
                    <a:pt x="38" y="484"/>
                  </a:lnTo>
                  <a:lnTo>
                    <a:pt x="30" y="478"/>
                  </a:lnTo>
                  <a:lnTo>
                    <a:pt x="22" y="472"/>
                  </a:lnTo>
                  <a:lnTo>
                    <a:pt x="14" y="468"/>
                  </a:lnTo>
                  <a:lnTo>
                    <a:pt x="4" y="468"/>
                  </a:lnTo>
                  <a:lnTo>
                    <a:pt x="6" y="434"/>
                  </a:lnTo>
                  <a:lnTo>
                    <a:pt x="6" y="402"/>
                  </a:lnTo>
                  <a:lnTo>
                    <a:pt x="4" y="366"/>
                  </a:lnTo>
                  <a:lnTo>
                    <a:pt x="2" y="332"/>
                  </a:lnTo>
                  <a:lnTo>
                    <a:pt x="0" y="296"/>
                  </a:lnTo>
                  <a:lnTo>
                    <a:pt x="0" y="260"/>
                  </a:lnTo>
                  <a:lnTo>
                    <a:pt x="2" y="228"/>
                  </a:lnTo>
                  <a:lnTo>
                    <a:pt x="6" y="194"/>
                  </a:lnTo>
                  <a:lnTo>
                    <a:pt x="14" y="164"/>
                  </a:lnTo>
                  <a:lnTo>
                    <a:pt x="26" y="136"/>
                  </a:lnTo>
                  <a:lnTo>
                    <a:pt x="258" y="0"/>
                  </a:lnTo>
                  <a:lnTo>
                    <a:pt x="268" y="6"/>
                  </a:lnTo>
                  <a:lnTo>
                    <a:pt x="278" y="12"/>
                  </a:lnTo>
                  <a:lnTo>
                    <a:pt x="288" y="18"/>
                  </a:lnTo>
                  <a:lnTo>
                    <a:pt x="300" y="24"/>
                  </a:lnTo>
                  <a:lnTo>
                    <a:pt x="312" y="28"/>
                  </a:lnTo>
                  <a:lnTo>
                    <a:pt x="322" y="34"/>
                  </a:lnTo>
                  <a:lnTo>
                    <a:pt x="332" y="40"/>
                  </a:lnTo>
                  <a:lnTo>
                    <a:pt x="342" y="46"/>
                  </a:lnTo>
                  <a:lnTo>
                    <a:pt x="352" y="52"/>
                  </a:lnTo>
                  <a:lnTo>
                    <a:pt x="358" y="58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76" name="Freeform 35"/>
            <p:cNvSpPr>
              <a:spLocks/>
            </p:cNvSpPr>
            <p:nvPr/>
          </p:nvSpPr>
          <p:spPr bwMode="auto">
            <a:xfrm>
              <a:off x="7256" y="2499"/>
              <a:ext cx="375" cy="483"/>
            </a:xfrm>
            <a:custGeom>
              <a:avLst/>
              <a:gdLst>
                <a:gd name="T0" fmla="*/ 859496 w 258"/>
                <a:gd name="T1" fmla="*/ 478131 h 326"/>
                <a:gd name="T2" fmla="*/ 757147 w 258"/>
                <a:gd name="T3" fmla="*/ 754170 h 326"/>
                <a:gd name="T4" fmla="*/ 666565 w 258"/>
                <a:gd name="T5" fmla="*/ 1039872 h 326"/>
                <a:gd name="T6" fmla="*/ 554496 w 258"/>
                <a:gd name="T7" fmla="*/ 1300455 h 326"/>
                <a:gd name="T8" fmla="*/ 413689 w 258"/>
                <a:gd name="T9" fmla="*/ 1517044 h 326"/>
                <a:gd name="T10" fmla="*/ 328535 w 258"/>
                <a:gd name="T11" fmla="*/ 1504195 h 326"/>
                <a:gd name="T12" fmla="*/ 373680 w 258"/>
                <a:gd name="T13" fmla="*/ 1325210 h 326"/>
                <a:gd name="T14" fmla="*/ 456437 w 258"/>
                <a:gd name="T15" fmla="*/ 1149946 h 326"/>
                <a:gd name="T16" fmla="*/ 554496 w 258"/>
                <a:gd name="T17" fmla="*/ 982035 h 326"/>
                <a:gd name="T18" fmla="*/ 658621 w 258"/>
                <a:gd name="T19" fmla="*/ 808238 h 326"/>
                <a:gd name="T20" fmla="*/ 703256 w 258"/>
                <a:gd name="T21" fmla="*/ 717939 h 326"/>
                <a:gd name="T22" fmla="*/ 703256 w 258"/>
                <a:gd name="T23" fmla="*/ 685244 h 326"/>
                <a:gd name="T24" fmla="*/ 709849 w 258"/>
                <a:gd name="T25" fmla="*/ 638378 h 326"/>
                <a:gd name="T26" fmla="*/ 719477 w 258"/>
                <a:gd name="T27" fmla="*/ 604731 h 326"/>
                <a:gd name="T28" fmla="*/ 741727 w 258"/>
                <a:gd name="T29" fmla="*/ 582374 h 326"/>
                <a:gd name="T30" fmla="*/ 658621 w 258"/>
                <a:gd name="T31" fmla="*/ 615105 h 326"/>
                <a:gd name="T32" fmla="*/ 495000 w 258"/>
                <a:gd name="T33" fmla="*/ 783379 h 326"/>
                <a:gd name="T34" fmla="*/ 351968 w 258"/>
                <a:gd name="T35" fmla="*/ 1049557 h 326"/>
                <a:gd name="T36" fmla="*/ 238991 w 258"/>
                <a:gd name="T37" fmla="*/ 1347900 h 326"/>
                <a:gd name="T38" fmla="*/ 157568 w 258"/>
                <a:gd name="T39" fmla="*/ 1655497 h 326"/>
                <a:gd name="T40" fmla="*/ 113125 w 258"/>
                <a:gd name="T41" fmla="*/ 1801141 h 326"/>
                <a:gd name="T42" fmla="*/ 97687 w 258"/>
                <a:gd name="T43" fmla="*/ 1823244 h 326"/>
                <a:gd name="T44" fmla="*/ 82946 w 258"/>
                <a:gd name="T45" fmla="*/ 1835818 h 326"/>
                <a:gd name="T46" fmla="*/ 74584 w 258"/>
                <a:gd name="T47" fmla="*/ 1860399 h 326"/>
                <a:gd name="T48" fmla="*/ 58807 w 258"/>
                <a:gd name="T49" fmla="*/ 1860399 h 326"/>
                <a:gd name="T50" fmla="*/ 7714 w 258"/>
                <a:gd name="T51" fmla="*/ 1700282 h 326"/>
                <a:gd name="T52" fmla="*/ 7714 w 258"/>
                <a:gd name="T53" fmla="*/ 1391560 h 326"/>
                <a:gd name="T54" fmla="*/ 67209 w 258"/>
                <a:gd name="T55" fmla="*/ 1085162 h 326"/>
                <a:gd name="T56" fmla="*/ 171576 w 258"/>
                <a:gd name="T57" fmla="*/ 783379 h 326"/>
                <a:gd name="T58" fmla="*/ 277472 w 258"/>
                <a:gd name="T59" fmla="*/ 489027 h 326"/>
                <a:gd name="T60" fmla="*/ 359898 w 258"/>
                <a:gd name="T61" fmla="*/ 286623 h 326"/>
                <a:gd name="T62" fmla="*/ 442503 w 258"/>
                <a:gd name="T63" fmla="*/ 182158 h 326"/>
                <a:gd name="T64" fmla="*/ 530244 w 258"/>
                <a:gd name="T65" fmla="*/ 102883 h 326"/>
                <a:gd name="T66" fmla="*/ 628369 w 258"/>
                <a:gd name="T67" fmla="*/ 46869 h 326"/>
                <a:gd name="T68" fmla="*/ 726106 w 258"/>
                <a:gd name="T69" fmla="*/ 10063 h 326"/>
                <a:gd name="T70" fmla="*/ 807808 w 258"/>
                <a:gd name="T71" fmla="*/ 22089 h 326"/>
                <a:gd name="T72" fmla="*/ 867333 w 258"/>
                <a:gd name="T73" fmla="*/ 80763 h 326"/>
                <a:gd name="T74" fmla="*/ 926096 w 258"/>
                <a:gd name="T75" fmla="*/ 138014 h 326"/>
                <a:gd name="T76" fmla="*/ 957298 w 258"/>
                <a:gd name="T77" fmla="*/ 204481 h 326"/>
                <a:gd name="T78" fmla="*/ 948862 w 258"/>
                <a:gd name="T79" fmla="*/ 295363 h 326"/>
                <a:gd name="T80" fmla="*/ 921106 w 258"/>
                <a:gd name="T81" fmla="*/ 352860 h 32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8"/>
                <a:gd name="T124" fmla="*/ 0 h 326"/>
                <a:gd name="T125" fmla="*/ 258 w 258"/>
                <a:gd name="T126" fmla="*/ 326 h 32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8" h="326">
                  <a:moveTo>
                    <a:pt x="246" y="60"/>
                  </a:moveTo>
                  <a:lnTo>
                    <a:pt x="230" y="84"/>
                  </a:lnTo>
                  <a:lnTo>
                    <a:pt x="216" y="108"/>
                  </a:lnTo>
                  <a:lnTo>
                    <a:pt x="202" y="132"/>
                  </a:lnTo>
                  <a:lnTo>
                    <a:pt x="190" y="156"/>
                  </a:lnTo>
                  <a:lnTo>
                    <a:pt x="178" y="182"/>
                  </a:lnTo>
                  <a:lnTo>
                    <a:pt x="164" y="204"/>
                  </a:lnTo>
                  <a:lnTo>
                    <a:pt x="148" y="228"/>
                  </a:lnTo>
                  <a:lnTo>
                    <a:pt x="132" y="248"/>
                  </a:lnTo>
                  <a:lnTo>
                    <a:pt x="110" y="266"/>
                  </a:lnTo>
                  <a:lnTo>
                    <a:pt x="88" y="280"/>
                  </a:lnTo>
                  <a:lnTo>
                    <a:pt x="88" y="264"/>
                  </a:lnTo>
                  <a:lnTo>
                    <a:pt x="92" y="248"/>
                  </a:lnTo>
                  <a:lnTo>
                    <a:pt x="100" y="232"/>
                  </a:lnTo>
                  <a:lnTo>
                    <a:pt x="110" y="216"/>
                  </a:lnTo>
                  <a:lnTo>
                    <a:pt x="122" y="202"/>
                  </a:lnTo>
                  <a:lnTo>
                    <a:pt x="134" y="186"/>
                  </a:lnTo>
                  <a:lnTo>
                    <a:pt x="148" y="172"/>
                  </a:lnTo>
                  <a:lnTo>
                    <a:pt x="162" y="156"/>
                  </a:lnTo>
                  <a:lnTo>
                    <a:pt x="176" y="142"/>
                  </a:lnTo>
                  <a:lnTo>
                    <a:pt x="188" y="128"/>
                  </a:lnTo>
                  <a:lnTo>
                    <a:pt x="188" y="126"/>
                  </a:lnTo>
                  <a:lnTo>
                    <a:pt x="188" y="122"/>
                  </a:lnTo>
                  <a:lnTo>
                    <a:pt x="188" y="120"/>
                  </a:lnTo>
                  <a:lnTo>
                    <a:pt x="190" y="116"/>
                  </a:lnTo>
                  <a:lnTo>
                    <a:pt x="190" y="112"/>
                  </a:lnTo>
                  <a:lnTo>
                    <a:pt x="192" y="110"/>
                  </a:lnTo>
                  <a:lnTo>
                    <a:pt x="192" y="106"/>
                  </a:lnTo>
                  <a:lnTo>
                    <a:pt x="194" y="104"/>
                  </a:lnTo>
                  <a:lnTo>
                    <a:pt x="198" y="102"/>
                  </a:lnTo>
                  <a:lnTo>
                    <a:pt x="200" y="100"/>
                  </a:lnTo>
                  <a:lnTo>
                    <a:pt x="176" y="108"/>
                  </a:lnTo>
                  <a:lnTo>
                    <a:pt x="152" y="122"/>
                  </a:lnTo>
                  <a:lnTo>
                    <a:pt x="132" y="138"/>
                  </a:lnTo>
                  <a:lnTo>
                    <a:pt x="112" y="160"/>
                  </a:lnTo>
                  <a:lnTo>
                    <a:pt x="94" y="184"/>
                  </a:lnTo>
                  <a:lnTo>
                    <a:pt x="78" y="208"/>
                  </a:lnTo>
                  <a:lnTo>
                    <a:pt x="64" y="236"/>
                  </a:lnTo>
                  <a:lnTo>
                    <a:pt x="52" y="262"/>
                  </a:lnTo>
                  <a:lnTo>
                    <a:pt x="42" y="290"/>
                  </a:lnTo>
                  <a:lnTo>
                    <a:pt x="32" y="316"/>
                  </a:lnTo>
                  <a:lnTo>
                    <a:pt x="30" y="316"/>
                  </a:lnTo>
                  <a:lnTo>
                    <a:pt x="28" y="318"/>
                  </a:lnTo>
                  <a:lnTo>
                    <a:pt x="26" y="320"/>
                  </a:lnTo>
                  <a:lnTo>
                    <a:pt x="24" y="320"/>
                  </a:lnTo>
                  <a:lnTo>
                    <a:pt x="22" y="322"/>
                  </a:lnTo>
                  <a:lnTo>
                    <a:pt x="22" y="324"/>
                  </a:lnTo>
                  <a:lnTo>
                    <a:pt x="20" y="326"/>
                  </a:lnTo>
                  <a:lnTo>
                    <a:pt x="18" y="326"/>
                  </a:lnTo>
                  <a:lnTo>
                    <a:pt x="16" y="326"/>
                  </a:lnTo>
                  <a:lnTo>
                    <a:pt x="14" y="326"/>
                  </a:lnTo>
                  <a:lnTo>
                    <a:pt x="2" y="298"/>
                  </a:lnTo>
                  <a:lnTo>
                    <a:pt x="0" y="272"/>
                  </a:lnTo>
                  <a:lnTo>
                    <a:pt x="2" y="244"/>
                  </a:lnTo>
                  <a:lnTo>
                    <a:pt x="8" y="216"/>
                  </a:lnTo>
                  <a:lnTo>
                    <a:pt x="18" y="190"/>
                  </a:lnTo>
                  <a:lnTo>
                    <a:pt x="30" y="164"/>
                  </a:lnTo>
                  <a:lnTo>
                    <a:pt x="46" y="138"/>
                  </a:lnTo>
                  <a:lnTo>
                    <a:pt x="60" y="112"/>
                  </a:lnTo>
                  <a:lnTo>
                    <a:pt x="74" y="86"/>
                  </a:lnTo>
                  <a:lnTo>
                    <a:pt x="88" y="62"/>
                  </a:lnTo>
                  <a:lnTo>
                    <a:pt x="96" y="50"/>
                  </a:lnTo>
                  <a:lnTo>
                    <a:pt x="108" y="40"/>
                  </a:lnTo>
                  <a:lnTo>
                    <a:pt x="118" y="32"/>
                  </a:lnTo>
                  <a:lnTo>
                    <a:pt x="130" y="24"/>
                  </a:lnTo>
                  <a:lnTo>
                    <a:pt x="142" y="18"/>
                  </a:lnTo>
                  <a:lnTo>
                    <a:pt x="154" y="12"/>
                  </a:lnTo>
                  <a:lnTo>
                    <a:pt x="168" y="8"/>
                  </a:lnTo>
                  <a:lnTo>
                    <a:pt x="180" y="4"/>
                  </a:lnTo>
                  <a:lnTo>
                    <a:pt x="194" y="2"/>
                  </a:lnTo>
                  <a:lnTo>
                    <a:pt x="208" y="0"/>
                  </a:lnTo>
                  <a:lnTo>
                    <a:pt x="216" y="4"/>
                  </a:lnTo>
                  <a:lnTo>
                    <a:pt x="224" y="8"/>
                  </a:lnTo>
                  <a:lnTo>
                    <a:pt x="232" y="14"/>
                  </a:lnTo>
                  <a:lnTo>
                    <a:pt x="240" y="18"/>
                  </a:lnTo>
                  <a:lnTo>
                    <a:pt x="248" y="24"/>
                  </a:lnTo>
                  <a:lnTo>
                    <a:pt x="254" y="30"/>
                  </a:lnTo>
                  <a:lnTo>
                    <a:pt x="256" y="36"/>
                  </a:lnTo>
                  <a:lnTo>
                    <a:pt x="258" y="44"/>
                  </a:lnTo>
                  <a:lnTo>
                    <a:pt x="254" y="52"/>
                  </a:lnTo>
                  <a:lnTo>
                    <a:pt x="246" y="62"/>
                  </a:lnTo>
                  <a:lnTo>
                    <a:pt x="246" y="60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77" name="Freeform 36"/>
            <p:cNvSpPr>
              <a:spLocks/>
            </p:cNvSpPr>
            <p:nvPr/>
          </p:nvSpPr>
          <p:spPr bwMode="auto">
            <a:xfrm>
              <a:off x="4061" y="2757"/>
              <a:ext cx="26" cy="71"/>
            </a:xfrm>
            <a:custGeom>
              <a:avLst/>
              <a:gdLst>
                <a:gd name="T0" fmla="*/ 31395 w 18"/>
                <a:gd name="T1" fmla="*/ 252548 h 48"/>
                <a:gd name="T2" fmla="*/ 0 w 18"/>
                <a:gd name="T3" fmla="*/ 0 h 48"/>
                <a:gd name="T4" fmla="*/ 59238 w 18"/>
                <a:gd name="T5" fmla="*/ 220050 h 48"/>
                <a:gd name="T6" fmla="*/ 31395 w 18"/>
                <a:gd name="T7" fmla="*/ 263083 h 48"/>
                <a:gd name="T8" fmla="*/ 31395 w 18"/>
                <a:gd name="T9" fmla="*/ 263083 h 48"/>
                <a:gd name="T10" fmla="*/ 31395 w 18"/>
                <a:gd name="T11" fmla="*/ 252548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8"/>
                <a:gd name="T20" fmla="*/ 18 w 18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8">
                  <a:moveTo>
                    <a:pt x="10" y="46"/>
                  </a:moveTo>
                  <a:lnTo>
                    <a:pt x="0" y="0"/>
                  </a:lnTo>
                  <a:lnTo>
                    <a:pt x="18" y="40"/>
                  </a:lnTo>
                  <a:lnTo>
                    <a:pt x="10" y="48"/>
                  </a:lnTo>
                  <a:lnTo>
                    <a:pt x="10" y="46"/>
                  </a:lnTo>
                  <a:close/>
                </a:path>
              </a:pathLst>
            </a:custGeom>
            <a:solidFill>
              <a:srgbClr val="2A4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78" name="Freeform 37"/>
            <p:cNvSpPr>
              <a:spLocks/>
            </p:cNvSpPr>
            <p:nvPr/>
          </p:nvSpPr>
          <p:spPr bwMode="auto">
            <a:xfrm>
              <a:off x="3787" y="3192"/>
              <a:ext cx="2820" cy="830"/>
            </a:xfrm>
            <a:custGeom>
              <a:avLst/>
              <a:gdLst>
                <a:gd name="T0" fmla="*/ 2965752 w 1938"/>
                <a:gd name="T1" fmla="*/ 2347108 h 560"/>
                <a:gd name="T2" fmla="*/ 3465114 w 1938"/>
                <a:gd name="T3" fmla="*/ 2138286 h 560"/>
                <a:gd name="T4" fmla="*/ 3994936 w 1938"/>
                <a:gd name="T5" fmla="*/ 2171899 h 560"/>
                <a:gd name="T6" fmla="*/ 4523883 w 1938"/>
                <a:gd name="T7" fmla="*/ 2182279 h 560"/>
                <a:gd name="T8" fmla="*/ 5014711 w 1938"/>
                <a:gd name="T9" fmla="*/ 1944152 h 560"/>
                <a:gd name="T10" fmla="*/ 5452509 w 1938"/>
                <a:gd name="T11" fmla="*/ 1574901 h 560"/>
                <a:gd name="T12" fmla="*/ 5905083 w 1938"/>
                <a:gd name="T13" fmla="*/ 1504831 h 560"/>
                <a:gd name="T14" fmla="*/ 6371100 w 1938"/>
                <a:gd name="T15" fmla="*/ 1563311 h 560"/>
                <a:gd name="T16" fmla="*/ 6833231 w 1938"/>
                <a:gd name="T17" fmla="*/ 1761178 h 560"/>
                <a:gd name="T18" fmla="*/ 7247046 w 1938"/>
                <a:gd name="T19" fmla="*/ 2115630 h 560"/>
                <a:gd name="T20" fmla="*/ 7430157 w 1938"/>
                <a:gd name="T21" fmla="*/ 2574339 h 560"/>
                <a:gd name="T22" fmla="*/ 7169640 w 1938"/>
                <a:gd name="T23" fmla="*/ 2470959 h 560"/>
                <a:gd name="T24" fmla="*/ 6948225 w 1938"/>
                <a:gd name="T25" fmla="*/ 2241741 h 560"/>
                <a:gd name="T26" fmla="*/ 6740383 w 1938"/>
                <a:gd name="T27" fmla="*/ 1978600 h 560"/>
                <a:gd name="T28" fmla="*/ 6502607 w 1938"/>
                <a:gd name="T29" fmla="*/ 1761178 h 560"/>
                <a:gd name="T30" fmla="*/ 6218692 w 1938"/>
                <a:gd name="T31" fmla="*/ 1703129 h 560"/>
                <a:gd name="T32" fmla="*/ 5681392 w 1938"/>
                <a:gd name="T33" fmla="*/ 1643637 h 560"/>
                <a:gd name="T34" fmla="*/ 5229494 w 1938"/>
                <a:gd name="T35" fmla="*/ 1873698 h 560"/>
                <a:gd name="T36" fmla="*/ 4810772 w 1938"/>
                <a:gd name="T37" fmla="*/ 2204732 h 560"/>
                <a:gd name="T38" fmla="*/ 4364301 w 1938"/>
                <a:gd name="T39" fmla="*/ 2446823 h 560"/>
                <a:gd name="T40" fmla="*/ 3842720 w 1938"/>
                <a:gd name="T41" fmla="*/ 2416136 h 560"/>
                <a:gd name="T42" fmla="*/ 3573348 w 1938"/>
                <a:gd name="T43" fmla="*/ 2381999 h 560"/>
                <a:gd name="T44" fmla="*/ 3306126 w 1938"/>
                <a:gd name="T45" fmla="*/ 2436105 h 560"/>
                <a:gd name="T46" fmla="*/ 3051730 w 1938"/>
                <a:gd name="T47" fmla="*/ 2552005 h 560"/>
                <a:gd name="T48" fmla="*/ 2821630 w 1938"/>
                <a:gd name="T49" fmla="*/ 2757803 h 560"/>
                <a:gd name="T50" fmla="*/ 2629665 w 1938"/>
                <a:gd name="T51" fmla="*/ 3049247 h 560"/>
                <a:gd name="T52" fmla="*/ 2132486 w 1938"/>
                <a:gd name="T53" fmla="*/ 2943589 h 560"/>
                <a:gd name="T54" fmla="*/ 1649891 w 1938"/>
                <a:gd name="T55" fmla="*/ 2416136 h 560"/>
                <a:gd name="T56" fmla="*/ 1181421 w 1938"/>
                <a:gd name="T57" fmla="*/ 1907275 h 560"/>
                <a:gd name="T58" fmla="*/ 705349 w 1938"/>
                <a:gd name="T59" fmla="*/ 1405621 h 560"/>
                <a:gd name="T60" fmla="*/ 237961 w 1938"/>
                <a:gd name="T61" fmla="*/ 894983 h 560"/>
                <a:gd name="T62" fmla="*/ 7859 w 1938"/>
                <a:gd name="T63" fmla="*/ 573815 h 560"/>
                <a:gd name="T64" fmla="*/ 30892 w 1938"/>
                <a:gd name="T65" fmla="*/ 450069 h 560"/>
                <a:gd name="T66" fmla="*/ 52433 w 1938"/>
                <a:gd name="T67" fmla="*/ 321623 h 560"/>
                <a:gd name="T68" fmla="*/ 84930 w 1938"/>
                <a:gd name="T69" fmla="*/ 183396 h 560"/>
                <a:gd name="T70" fmla="*/ 123582 w 1938"/>
                <a:gd name="T71" fmla="*/ 58482 h 560"/>
                <a:gd name="T72" fmla="*/ 2738117 w 1938"/>
                <a:gd name="T73" fmla="*/ 2621967 h 560"/>
                <a:gd name="T74" fmla="*/ 2729072 w 1938"/>
                <a:gd name="T75" fmla="*/ 2610317 h 5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8"/>
                <a:gd name="T115" fmla="*/ 0 h 560"/>
                <a:gd name="T116" fmla="*/ 1938 w 1938"/>
                <a:gd name="T117" fmla="*/ 560 h 5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8" h="560">
                  <a:moveTo>
                    <a:pt x="712" y="454"/>
                  </a:moveTo>
                  <a:lnTo>
                    <a:pt x="774" y="408"/>
                  </a:lnTo>
                  <a:lnTo>
                    <a:pt x="838" y="384"/>
                  </a:lnTo>
                  <a:lnTo>
                    <a:pt x="904" y="372"/>
                  </a:lnTo>
                  <a:lnTo>
                    <a:pt x="974" y="372"/>
                  </a:lnTo>
                  <a:lnTo>
                    <a:pt x="1042" y="378"/>
                  </a:lnTo>
                  <a:lnTo>
                    <a:pt x="1112" y="382"/>
                  </a:lnTo>
                  <a:lnTo>
                    <a:pt x="1180" y="380"/>
                  </a:lnTo>
                  <a:lnTo>
                    <a:pt x="1246" y="368"/>
                  </a:lnTo>
                  <a:lnTo>
                    <a:pt x="1308" y="338"/>
                  </a:lnTo>
                  <a:lnTo>
                    <a:pt x="1368" y="288"/>
                  </a:lnTo>
                  <a:lnTo>
                    <a:pt x="1422" y="274"/>
                  </a:lnTo>
                  <a:lnTo>
                    <a:pt x="1480" y="264"/>
                  </a:lnTo>
                  <a:lnTo>
                    <a:pt x="1540" y="262"/>
                  </a:lnTo>
                  <a:lnTo>
                    <a:pt x="1602" y="264"/>
                  </a:lnTo>
                  <a:lnTo>
                    <a:pt x="1662" y="272"/>
                  </a:lnTo>
                  <a:lnTo>
                    <a:pt x="1724" y="286"/>
                  </a:lnTo>
                  <a:lnTo>
                    <a:pt x="1782" y="306"/>
                  </a:lnTo>
                  <a:lnTo>
                    <a:pt x="1838" y="334"/>
                  </a:lnTo>
                  <a:lnTo>
                    <a:pt x="1890" y="368"/>
                  </a:lnTo>
                  <a:lnTo>
                    <a:pt x="1938" y="408"/>
                  </a:lnTo>
                  <a:lnTo>
                    <a:pt x="1938" y="448"/>
                  </a:lnTo>
                  <a:lnTo>
                    <a:pt x="1902" y="442"/>
                  </a:lnTo>
                  <a:lnTo>
                    <a:pt x="1870" y="430"/>
                  </a:lnTo>
                  <a:lnTo>
                    <a:pt x="1840" y="412"/>
                  </a:lnTo>
                  <a:lnTo>
                    <a:pt x="1812" y="390"/>
                  </a:lnTo>
                  <a:lnTo>
                    <a:pt x="1786" y="366"/>
                  </a:lnTo>
                  <a:lnTo>
                    <a:pt x="1758" y="344"/>
                  </a:lnTo>
                  <a:lnTo>
                    <a:pt x="1728" y="324"/>
                  </a:lnTo>
                  <a:lnTo>
                    <a:pt x="1696" y="306"/>
                  </a:lnTo>
                  <a:lnTo>
                    <a:pt x="1662" y="296"/>
                  </a:lnTo>
                  <a:lnTo>
                    <a:pt x="1622" y="296"/>
                  </a:lnTo>
                  <a:lnTo>
                    <a:pt x="1548" y="282"/>
                  </a:lnTo>
                  <a:lnTo>
                    <a:pt x="1482" y="286"/>
                  </a:lnTo>
                  <a:lnTo>
                    <a:pt x="1422" y="302"/>
                  </a:lnTo>
                  <a:lnTo>
                    <a:pt x="1364" y="326"/>
                  </a:lnTo>
                  <a:lnTo>
                    <a:pt x="1308" y="354"/>
                  </a:lnTo>
                  <a:lnTo>
                    <a:pt x="1254" y="384"/>
                  </a:lnTo>
                  <a:lnTo>
                    <a:pt x="1198" y="408"/>
                  </a:lnTo>
                  <a:lnTo>
                    <a:pt x="1138" y="426"/>
                  </a:lnTo>
                  <a:lnTo>
                    <a:pt x="1072" y="430"/>
                  </a:lnTo>
                  <a:lnTo>
                    <a:pt x="1002" y="420"/>
                  </a:lnTo>
                  <a:lnTo>
                    <a:pt x="966" y="416"/>
                  </a:lnTo>
                  <a:lnTo>
                    <a:pt x="932" y="414"/>
                  </a:lnTo>
                  <a:lnTo>
                    <a:pt x="896" y="418"/>
                  </a:lnTo>
                  <a:lnTo>
                    <a:pt x="862" y="424"/>
                  </a:lnTo>
                  <a:lnTo>
                    <a:pt x="828" y="432"/>
                  </a:lnTo>
                  <a:lnTo>
                    <a:pt x="796" y="444"/>
                  </a:lnTo>
                  <a:lnTo>
                    <a:pt x="764" y="460"/>
                  </a:lnTo>
                  <a:lnTo>
                    <a:pt x="736" y="480"/>
                  </a:lnTo>
                  <a:lnTo>
                    <a:pt x="710" y="502"/>
                  </a:lnTo>
                  <a:lnTo>
                    <a:pt x="686" y="530"/>
                  </a:lnTo>
                  <a:lnTo>
                    <a:pt x="620" y="560"/>
                  </a:lnTo>
                  <a:lnTo>
                    <a:pt x="556" y="512"/>
                  </a:lnTo>
                  <a:lnTo>
                    <a:pt x="492" y="464"/>
                  </a:lnTo>
                  <a:lnTo>
                    <a:pt x="430" y="420"/>
                  </a:lnTo>
                  <a:lnTo>
                    <a:pt x="368" y="374"/>
                  </a:lnTo>
                  <a:lnTo>
                    <a:pt x="308" y="332"/>
                  </a:lnTo>
                  <a:lnTo>
                    <a:pt x="246" y="288"/>
                  </a:lnTo>
                  <a:lnTo>
                    <a:pt x="184" y="244"/>
                  </a:lnTo>
                  <a:lnTo>
                    <a:pt x="124" y="200"/>
                  </a:lnTo>
                  <a:lnTo>
                    <a:pt x="62" y="156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0"/>
                  </a:lnTo>
                  <a:lnTo>
                    <a:pt x="8" y="78"/>
                  </a:lnTo>
                  <a:lnTo>
                    <a:pt x="10" y="68"/>
                  </a:lnTo>
                  <a:lnTo>
                    <a:pt x="14" y="56"/>
                  </a:lnTo>
                  <a:lnTo>
                    <a:pt x="18" y="44"/>
                  </a:lnTo>
                  <a:lnTo>
                    <a:pt x="22" y="32"/>
                  </a:lnTo>
                  <a:lnTo>
                    <a:pt x="26" y="20"/>
                  </a:lnTo>
                  <a:lnTo>
                    <a:pt x="32" y="10"/>
                  </a:lnTo>
                  <a:lnTo>
                    <a:pt x="40" y="0"/>
                  </a:lnTo>
                  <a:lnTo>
                    <a:pt x="714" y="456"/>
                  </a:lnTo>
                  <a:lnTo>
                    <a:pt x="712" y="454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79" name="Freeform 38"/>
            <p:cNvSpPr>
              <a:spLocks/>
            </p:cNvSpPr>
            <p:nvPr/>
          </p:nvSpPr>
          <p:spPr bwMode="auto">
            <a:xfrm>
              <a:off x="3854" y="3302"/>
              <a:ext cx="885" cy="622"/>
            </a:xfrm>
            <a:custGeom>
              <a:avLst/>
              <a:gdLst>
                <a:gd name="T0" fmla="*/ 2347986 w 608"/>
                <a:gd name="T1" fmla="*/ 2258612 h 420"/>
                <a:gd name="T2" fmla="*/ 2296255 w 608"/>
                <a:gd name="T3" fmla="*/ 2372241 h 420"/>
                <a:gd name="T4" fmla="*/ 2061864 w 608"/>
                <a:gd name="T5" fmla="*/ 2158088 h 420"/>
                <a:gd name="T6" fmla="*/ 1830177 w 608"/>
                <a:gd name="T7" fmla="*/ 1928156 h 420"/>
                <a:gd name="T8" fmla="*/ 1608734 w 608"/>
                <a:gd name="T9" fmla="*/ 1704174 h 420"/>
                <a:gd name="T10" fmla="*/ 1375234 w 608"/>
                <a:gd name="T11" fmla="*/ 1481531 h 420"/>
                <a:gd name="T12" fmla="*/ 1152309 w 608"/>
                <a:gd name="T13" fmla="*/ 1243095 h 420"/>
                <a:gd name="T14" fmla="*/ 925463 w 608"/>
                <a:gd name="T15" fmla="*/ 1005962 h 420"/>
                <a:gd name="T16" fmla="*/ 704278 w 608"/>
                <a:gd name="T17" fmla="*/ 754729 h 420"/>
                <a:gd name="T18" fmla="*/ 472350 w 608"/>
                <a:gd name="T19" fmla="*/ 517742 h 420"/>
                <a:gd name="T20" fmla="*/ 239522 w 608"/>
                <a:gd name="T21" fmla="*/ 283182 h 420"/>
                <a:gd name="T22" fmla="*/ 0 w 608"/>
                <a:gd name="T23" fmla="*/ 32483 h 420"/>
                <a:gd name="T24" fmla="*/ 45282 w 608"/>
                <a:gd name="T25" fmla="*/ 0 h 420"/>
                <a:gd name="T26" fmla="*/ 295885 w 608"/>
                <a:gd name="T27" fmla="*/ 181193 h 420"/>
                <a:gd name="T28" fmla="*/ 524985 w 608"/>
                <a:gd name="T29" fmla="*/ 386255 h 420"/>
                <a:gd name="T30" fmla="*/ 756116 w 608"/>
                <a:gd name="T31" fmla="*/ 600045 h 420"/>
                <a:gd name="T32" fmla="*/ 989580 w 608"/>
                <a:gd name="T33" fmla="*/ 824596 h 420"/>
                <a:gd name="T34" fmla="*/ 1220930 w 608"/>
                <a:gd name="T35" fmla="*/ 1059891 h 420"/>
                <a:gd name="T36" fmla="*/ 1443922 w 608"/>
                <a:gd name="T37" fmla="*/ 1300999 h 420"/>
                <a:gd name="T38" fmla="*/ 1669419 w 608"/>
                <a:gd name="T39" fmla="*/ 1547631 h 420"/>
                <a:gd name="T40" fmla="*/ 1892258 w 608"/>
                <a:gd name="T41" fmla="*/ 1784157 h 420"/>
                <a:gd name="T42" fmla="*/ 2125026 w 608"/>
                <a:gd name="T43" fmla="*/ 2031209 h 420"/>
                <a:gd name="T44" fmla="*/ 2347986 w 608"/>
                <a:gd name="T45" fmla="*/ 2258612 h 420"/>
                <a:gd name="T46" fmla="*/ 2347986 w 608"/>
                <a:gd name="T47" fmla="*/ 2258612 h 4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08"/>
                <a:gd name="T73" fmla="*/ 0 h 420"/>
                <a:gd name="T74" fmla="*/ 608 w 608"/>
                <a:gd name="T75" fmla="*/ 420 h 4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08" h="420">
                  <a:moveTo>
                    <a:pt x="608" y="400"/>
                  </a:moveTo>
                  <a:lnTo>
                    <a:pt x="594" y="420"/>
                  </a:lnTo>
                  <a:lnTo>
                    <a:pt x="534" y="382"/>
                  </a:lnTo>
                  <a:lnTo>
                    <a:pt x="474" y="342"/>
                  </a:lnTo>
                  <a:lnTo>
                    <a:pt x="416" y="302"/>
                  </a:lnTo>
                  <a:lnTo>
                    <a:pt x="356" y="262"/>
                  </a:lnTo>
                  <a:lnTo>
                    <a:pt x="298" y="220"/>
                  </a:lnTo>
                  <a:lnTo>
                    <a:pt x="240" y="178"/>
                  </a:lnTo>
                  <a:lnTo>
                    <a:pt x="182" y="134"/>
                  </a:lnTo>
                  <a:lnTo>
                    <a:pt x="122" y="92"/>
                  </a:lnTo>
                  <a:lnTo>
                    <a:pt x="62" y="50"/>
                  </a:lnTo>
                  <a:lnTo>
                    <a:pt x="0" y="6"/>
                  </a:lnTo>
                  <a:lnTo>
                    <a:pt x="12" y="0"/>
                  </a:lnTo>
                  <a:lnTo>
                    <a:pt x="76" y="32"/>
                  </a:lnTo>
                  <a:lnTo>
                    <a:pt x="136" y="68"/>
                  </a:lnTo>
                  <a:lnTo>
                    <a:pt x="196" y="106"/>
                  </a:lnTo>
                  <a:lnTo>
                    <a:pt x="256" y="146"/>
                  </a:lnTo>
                  <a:lnTo>
                    <a:pt x="316" y="188"/>
                  </a:lnTo>
                  <a:lnTo>
                    <a:pt x="374" y="230"/>
                  </a:lnTo>
                  <a:lnTo>
                    <a:pt x="432" y="274"/>
                  </a:lnTo>
                  <a:lnTo>
                    <a:pt x="490" y="316"/>
                  </a:lnTo>
                  <a:lnTo>
                    <a:pt x="550" y="360"/>
                  </a:lnTo>
                  <a:lnTo>
                    <a:pt x="608" y="400"/>
                  </a:lnTo>
                  <a:close/>
                </a:path>
              </a:pathLst>
            </a:custGeom>
            <a:solidFill>
              <a:srgbClr val="E2F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80" name="Freeform 39"/>
            <p:cNvSpPr>
              <a:spLocks/>
            </p:cNvSpPr>
            <p:nvPr/>
          </p:nvSpPr>
          <p:spPr bwMode="auto">
            <a:xfrm>
              <a:off x="6525" y="3329"/>
              <a:ext cx="370" cy="565"/>
            </a:xfrm>
            <a:custGeom>
              <a:avLst/>
              <a:gdLst>
                <a:gd name="T0" fmla="*/ 997491 w 254"/>
                <a:gd name="T1" fmla="*/ 1944735 h 382"/>
                <a:gd name="T2" fmla="*/ 981843 w 254"/>
                <a:gd name="T3" fmla="*/ 1968982 h 382"/>
                <a:gd name="T4" fmla="*/ 964645 w 254"/>
                <a:gd name="T5" fmla="*/ 1985382 h 382"/>
                <a:gd name="T6" fmla="*/ 956896 w 254"/>
                <a:gd name="T7" fmla="*/ 1997963 h 382"/>
                <a:gd name="T8" fmla="*/ 943901 w 254"/>
                <a:gd name="T9" fmla="*/ 2021524 h 382"/>
                <a:gd name="T10" fmla="*/ 926844 w 254"/>
                <a:gd name="T11" fmla="*/ 2040495 h 382"/>
                <a:gd name="T12" fmla="*/ 910736 w 254"/>
                <a:gd name="T13" fmla="*/ 2064588 h 382"/>
                <a:gd name="T14" fmla="*/ 895732 w 254"/>
                <a:gd name="T15" fmla="*/ 2076022 h 382"/>
                <a:gd name="T16" fmla="*/ 878727 w 254"/>
                <a:gd name="T17" fmla="*/ 2086078 h 382"/>
                <a:gd name="T18" fmla="*/ 863069 w 254"/>
                <a:gd name="T19" fmla="*/ 2097725 h 382"/>
                <a:gd name="T20" fmla="*/ 850458 w 254"/>
                <a:gd name="T21" fmla="*/ 2097725 h 382"/>
                <a:gd name="T22" fmla="*/ 801942 w 254"/>
                <a:gd name="T23" fmla="*/ 1944735 h 382"/>
                <a:gd name="T24" fmla="*/ 762252 w 254"/>
                <a:gd name="T25" fmla="*/ 1789812 h 382"/>
                <a:gd name="T26" fmla="*/ 731127 w 254"/>
                <a:gd name="T27" fmla="*/ 1625734 h 382"/>
                <a:gd name="T28" fmla="*/ 697636 w 254"/>
                <a:gd name="T29" fmla="*/ 1458506 h 382"/>
                <a:gd name="T30" fmla="*/ 668520 w 254"/>
                <a:gd name="T31" fmla="*/ 1295388 h 382"/>
                <a:gd name="T32" fmla="*/ 628199 w 254"/>
                <a:gd name="T33" fmla="*/ 1144453 h 382"/>
                <a:gd name="T34" fmla="*/ 583828 w 254"/>
                <a:gd name="T35" fmla="*/ 986105 h 382"/>
                <a:gd name="T36" fmla="*/ 517752 w 254"/>
                <a:gd name="T37" fmla="*/ 836244 h 382"/>
                <a:gd name="T38" fmla="*/ 454602 w 254"/>
                <a:gd name="T39" fmla="*/ 690051 h 382"/>
                <a:gd name="T40" fmla="*/ 369983 w 254"/>
                <a:gd name="T41" fmla="*/ 560382 h 382"/>
                <a:gd name="T42" fmla="*/ 307830 w 254"/>
                <a:gd name="T43" fmla="*/ 527632 h 382"/>
                <a:gd name="T44" fmla="*/ 259441 w 254"/>
                <a:gd name="T45" fmla="*/ 481603 h 382"/>
                <a:gd name="T46" fmla="*/ 219853 w 254"/>
                <a:gd name="T47" fmla="*/ 417491 h 382"/>
                <a:gd name="T48" fmla="*/ 189073 w 254"/>
                <a:gd name="T49" fmla="*/ 363857 h 382"/>
                <a:gd name="T50" fmla="*/ 164917 w 254"/>
                <a:gd name="T51" fmla="*/ 286936 h 382"/>
                <a:gd name="T52" fmla="*/ 141308 w 254"/>
                <a:gd name="T53" fmla="*/ 219831 h 382"/>
                <a:gd name="T54" fmla="*/ 110710 w 254"/>
                <a:gd name="T55" fmla="*/ 152566 h 382"/>
                <a:gd name="T56" fmla="*/ 86399 w 254"/>
                <a:gd name="T57" fmla="*/ 100489 h 382"/>
                <a:gd name="T58" fmla="*/ 45715 w 254"/>
                <a:gd name="T59" fmla="*/ 45935 h 382"/>
                <a:gd name="T60" fmla="*/ 0 w 254"/>
                <a:gd name="T61" fmla="*/ 0 h 382"/>
                <a:gd name="T62" fmla="*/ 101923 w 254"/>
                <a:gd name="T63" fmla="*/ 0 h 382"/>
                <a:gd name="T64" fmla="*/ 195156 w 254"/>
                <a:gd name="T65" fmla="*/ 45935 h 382"/>
                <a:gd name="T66" fmla="*/ 291460 w 254"/>
                <a:gd name="T67" fmla="*/ 110253 h 382"/>
                <a:gd name="T68" fmla="*/ 369983 w 254"/>
                <a:gd name="T69" fmla="*/ 208831 h 382"/>
                <a:gd name="T70" fmla="*/ 448414 w 254"/>
                <a:gd name="T71" fmla="*/ 330362 h 382"/>
                <a:gd name="T72" fmla="*/ 517752 w 254"/>
                <a:gd name="T73" fmla="*/ 450008 h 382"/>
                <a:gd name="T74" fmla="*/ 590290 w 254"/>
                <a:gd name="T75" fmla="*/ 581614 h 382"/>
                <a:gd name="T76" fmla="*/ 653202 w 254"/>
                <a:gd name="T77" fmla="*/ 722703 h 382"/>
                <a:gd name="T78" fmla="*/ 714340 w 254"/>
                <a:gd name="T79" fmla="*/ 845341 h 382"/>
                <a:gd name="T80" fmla="*/ 771154 w 254"/>
                <a:gd name="T81" fmla="*/ 965513 h 382"/>
                <a:gd name="T82" fmla="*/ 792027 w 254"/>
                <a:gd name="T83" fmla="*/ 1063901 h 382"/>
                <a:gd name="T84" fmla="*/ 815565 w 254"/>
                <a:gd name="T85" fmla="*/ 1164620 h 382"/>
                <a:gd name="T86" fmla="*/ 840103 w 254"/>
                <a:gd name="T87" fmla="*/ 1262213 h 382"/>
                <a:gd name="T88" fmla="*/ 856276 w 254"/>
                <a:gd name="T89" fmla="*/ 1363057 h 382"/>
                <a:gd name="T90" fmla="*/ 878727 w 254"/>
                <a:gd name="T91" fmla="*/ 1458506 h 382"/>
                <a:gd name="T92" fmla="*/ 903482 w 254"/>
                <a:gd name="T93" fmla="*/ 1558278 h 382"/>
                <a:gd name="T94" fmla="*/ 926844 w 254"/>
                <a:gd name="T95" fmla="*/ 1660057 h 382"/>
                <a:gd name="T96" fmla="*/ 951513 w 254"/>
                <a:gd name="T97" fmla="*/ 1756587 h 382"/>
                <a:gd name="T98" fmla="*/ 973828 w 254"/>
                <a:gd name="T99" fmla="*/ 1858884 h 382"/>
                <a:gd name="T100" fmla="*/ 997491 w 254"/>
                <a:gd name="T101" fmla="*/ 1954847 h 382"/>
                <a:gd name="T102" fmla="*/ 997491 w 254"/>
                <a:gd name="T103" fmla="*/ 1954847 h 382"/>
                <a:gd name="T104" fmla="*/ 997491 w 254"/>
                <a:gd name="T105" fmla="*/ 1944735 h 38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4"/>
                <a:gd name="T160" fmla="*/ 0 h 382"/>
                <a:gd name="T161" fmla="*/ 254 w 254"/>
                <a:gd name="T162" fmla="*/ 382 h 38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4" h="382">
                  <a:moveTo>
                    <a:pt x="254" y="354"/>
                  </a:moveTo>
                  <a:lnTo>
                    <a:pt x="250" y="358"/>
                  </a:lnTo>
                  <a:lnTo>
                    <a:pt x="246" y="362"/>
                  </a:lnTo>
                  <a:lnTo>
                    <a:pt x="244" y="364"/>
                  </a:lnTo>
                  <a:lnTo>
                    <a:pt x="240" y="368"/>
                  </a:lnTo>
                  <a:lnTo>
                    <a:pt x="236" y="372"/>
                  </a:lnTo>
                  <a:lnTo>
                    <a:pt x="232" y="376"/>
                  </a:lnTo>
                  <a:lnTo>
                    <a:pt x="228" y="378"/>
                  </a:lnTo>
                  <a:lnTo>
                    <a:pt x="224" y="380"/>
                  </a:lnTo>
                  <a:lnTo>
                    <a:pt x="220" y="382"/>
                  </a:lnTo>
                  <a:lnTo>
                    <a:pt x="216" y="382"/>
                  </a:lnTo>
                  <a:lnTo>
                    <a:pt x="204" y="354"/>
                  </a:lnTo>
                  <a:lnTo>
                    <a:pt x="194" y="326"/>
                  </a:lnTo>
                  <a:lnTo>
                    <a:pt x="186" y="296"/>
                  </a:lnTo>
                  <a:lnTo>
                    <a:pt x="178" y="266"/>
                  </a:lnTo>
                  <a:lnTo>
                    <a:pt x="170" y="236"/>
                  </a:lnTo>
                  <a:lnTo>
                    <a:pt x="160" y="208"/>
                  </a:lnTo>
                  <a:lnTo>
                    <a:pt x="148" y="180"/>
                  </a:lnTo>
                  <a:lnTo>
                    <a:pt x="132" y="152"/>
                  </a:lnTo>
                  <a:lnTo>
                    <a:pt x="116" y="126"/>
                  </a:lnTo>
                  <a:lnTo>
                    <a:pt x="94" y="102"/>
                  </a:lnTo>
                  <a:lnTo>
                    <a:pt x="78" y="96"/>
                  </a:lnTo>
                  <a:lnTo>
                    <a:pt x="66" y="88"/>
                  </a:lnTo>
                  <a:lnTo>
                    <a:pt x="56" y="76"/>
                  </a:lnTo>
                  <a:lnTo>
                    <a:pt x="48" y="66"/>
                  </a:lnTo>
                  <a:lnTo>
                    <a:pt x="42" y="52"/>
                  </a:lnTo>
                  <a:lnTo>
                    <a:pt x="36" y="40"/>
                  </a:lnTo>
                  <a:lnTo>
                    <a:pt x="28" y="28"/>
                  </a:lnTo>
                  <a:lnTo>
                    <a:pt x="22" y="18"/>
                  </a:lnTo>
                  <a:lnTo>
                    <a:pt x="12" y="8"/>
                  </a:lnTo>
                  <a:lnTo>
                    <a:pt x="0" y="0"/>
                  </a:lnTo>
                  <a:lnTo>
                    <a:pt x="26" y="0"/>
                  </a:lnTo>
                  <a:lnTo>
                    <a:pt x="50" y="8"/>
                  </a:lnTo>
                  <a:lnTo>
                    <a:pt x="74" y="20"/>
                  </a:lnTo>
                  <a:lnTo>
                    <a:pt x="94" y="38"/>
                  </a:lnTo>
                  <a:lnTo>
                    <a:pt x="114" y="60"/>
                  </a:lnTo>
                  <a:lnTo>
                    <a:pt x="132" y="82"/>
                  </a:lnTo>
                  <a:lnTo>
                    <a:pt x="150" y="106"/>
                  </a:lnTo>
                  <a:lnTo>
                    <a:pt x="166" y="132"/>
                  </a:lnTo>
                  <a:lnTo>
                    <a:pt x="182" y="154"/>
                  </a:lnTo>
                  <a:lnTo>
                    <a:pt x="196" y="176"/>
                  </a:lnTo>
                  <a:lnTo>
                    <a:pt x="202" y="194"/>
                  </a:lnTo>
                  <a:lnTo>
                    <a:pt x="208" y="212"/>
                  </a:lnTo>
                  <a:lnTo>
                    <a:pt x="214" y="230"/>
                  </a:lnTo>
                  <a:lnTo>
                    <a:pt x="218" y="248"/>
                  </a:lnTo>
                  <a:lnTo>
                    <a:pt x="224" y="266"/>
                  </a:lnTo>
                  <a:lnTo>
                    <a:pt x="230" y="284"/>
                  </a:lnTo>
                  <a:lnTo>
                    <a:pt x="236" y="302"/>
                  </a:lnTo>
                  <a:lnTo>
                    <a:pt x="242" y="320"/>
                  </a:lnTo>
                  <a:lnTo>
                    <a:pt x="248" y="338"/>
                  </a:lnTo>
                  <a:lnTo>
                    <a:pt x="254" y="356"/>
                  </a:lnTo>
                  <a:lnTo>
                    <a:pt x="254" y="354"/>
                  </a:lnTo>
                  <a:close/>
                </a:path>
              </a:pathLst>
            </a:custGeom>
            <a:solidFill>
              <a:srgbClr val="0A1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81" name="Freeform 40"/>
            <p:cNvSpPr>
              <a:spLocks/>
            </p:cNvSpPr>
            <p:nvPr/>
          </p:nvSpPr>
          <p:spPr bwMode="auto">
            <a:xfrm>
              <a:off x="4183" y="4253"/>
              <a:ext cx="3291" cy="2010"/>
            </a:xfrm>
            <a:custGeom>
              <a:avLst/>
              <a:gdLst>
                <a:gd name="T0" fmla="*/ 8310737 w 2262"/>
                <a:gd name="T1" fmla="*/ 1627399 h 1358"/>
                <a:gd name="T2" fmla="*/ 8210954 w 2262"/>
                <a:gd name="T3" fmla="*/ 3368127 h 1358"/>
                <a:gd name="T4" fmla="*/ 6665727 w 2262"/>
                <a:gd name="T5" fmla="*/ 4672519 h 1358"/>
                <a:gd name="T6" fmla="*/ 4846729 w 2262"/>
                <a:gd name="T7" fmla="*/ 6078213 h 1358"/>
                <a:gd name="T8" fmla="*/ 4504759 w 2262"/>
                <a:gd name="T9" fmla="*/ 6571836 h 1358"/>
                <a:gd name="T10" fmla="*/ 4695980 w 2262"/>
                <a:gd name="T11" fmla="*/ 6717953 h 1358"/>
                <a:gd name="T12" fmla="*/ 6322619 w 2262"/>
                <a:gd name="T13" fmla="*/ 6192860 h 1358"/>
                <a:gd name="T14" fmla="*/ 8218723 w 2262"/>
                <a:gd name="T15" fmla="*/ 5209659 h 1358"/>
                <a:gd name="T16" fmla="*/ 8646751 w 2262"/>
                <a:gd name="T17" fmla="*/ 5219487 h 1358"/>
                <a:gd name="T18" fmla="*/ 8571032 w 2262"/>
                <a:gd name="T19" fmla="*/ 5446744 h 1358"/>
                <a:gd name="T20" fmla="*/ 8495220 w 2262"/>
                <a:gd name="T21" fmla="*/ 5680174 h 1358"/>
                <a:gd name="T22" fmla="*/ 8606770 w 2262"/>
                <a:gd name="T23" fmla="*/ 5902407 h 1358"/>
                <a:gd name="T24" fmla="*/ 8341750 w 2262"/>
                <a:gd name="T25" fmla="*/ 7153203 h 1358"/>
                <a:gd name="T26" fmla="*/ 7843759 w 2262"/>
                <a:gd name="T27" fmla="*/ 7377292 h 1358"/>
                <a:gd name="T28" fmla="*/ 7363395 w 2262"/>
                <a:gd name="T29" fmla="*/ 7195309 h 1358"/>
                <a:gd name="T30" fmla="*/ 7025386 w 2262"/>
                <a:gd name="T31" fmla="*/ 7388358 h 1358"/>
                <a:gd name="T32" fmla="*/ 6721421 w 2262"/>
                <a:gd name="T33" fmla="*/ 7486199 h 1358"/>
                <a:gd name="T34" fmla="*/ 6352614 w 2262"/>
                <a:gd name="T35" fmla="*/ 7473583 h 1358"/>
                <a:gd name="T36" fmla="*/ 5083983 w 2262"/>
                <a:gd name="T37" fmla="*/ 7542225 h 1358"/>
                <a:gd name="T38" fmla="*/ 2477442 w 2262"/>
                <a:gd name="T39" fmla="*/ 7182124 h 1358"/>
                <a:gd name="T40" fmla="*/ 319927 w 2262"/>
                <a:gd name="T41" fmla="*/ 6614724 h 1358"/>
                <a:gd name="T42" fmla="*/ 160786 w 2262"/>
                <a:gd name="T43" fmla="*/ 5243575 h 1358"/>
                <a:gd name="T44" fmla="*/ 167435 w 2262"/>
                <a:gd name="T45" fmla="*/ 4063086 h 1358"/>
                <a:gd name="T46" fmla="*/ 253363 w 2262"/>
                <a:gd name="T47" fmla="*/ 3982488 h 1358"/>
                <a:gd name="T48" fmla="*/ 352440 w 2262"/>
                <a:gd name="T49" fmla="*/ 4115177 h 1358"/>
                <a:gd name="T50" fmla="*/ 671515 w 2262"/>
                <a:gd name="T51" fmla="*/ 4483348 h 1358"/>
                <a:gd name="T52" fmla="*/ 1017028 w 2262"/>
                <a:gd name="T53" fmla="*/ 4586873 h 1358"/>
                <a:gd name="T54" fmla="*/ 1068798 w 2262"/>
                <a:gd name="T55" fmla="*/ 4461605 h 1358"/>
                <a:gd name="T56" fmla="*/ 894177 w 2262"/>
                <a:gd name="T57" fmla="*/ 4228700 h 1358"/>
                <a:gd name="T58" fmla="*/ 319927 w 2262"/>
                <a:gd name="T59" fmla="*/ 3135094 h 1358"/>
                <a:gd name="T60" fmla="*/ 7854 w 2262"/>
                <a:gd name="T61" fmla="*/ 1995601 h 1358"/>
                <a:gd name="T62" fmla="*/ 59523 w 2262"/>
                <a:gd name="T63" fmla="*/ 1639614 h 1358"/>
                <a:gd name="T64" fmla="*/ 174819 w 2262"/>
                <a:gd name="T65" fmla="*/ 1394827 h 1358"/>
                <a:gd name="T66" fmla="*/ 527341 w 2262"/>
                <a:gd name="T67" fmla="*/ 2064510 h 1358"/>
                <a:gd name="T68" fmla="*/ 1224602 w 2262"/>
                <a:gd name="T69" fmla="*/ 2275583 h 1358"/>
                <a:gd name="T70" fmla="*/ 2354987 w 2262"/>
                <a:gd name="T71" fmla="*/ 2544728 h 1358"/>
                <a:gd name="T72" fmla="*/ 3437928 w 2262"/>
                <a:gd name="T73" fmla="*/ 2788477 h 1358"/>
                <a:gd name="T74" fmla="*/ 4504759 w 2262"/>
                <a:gd name="T75" fmla="*/ 2912752 h 1358"/>
                <a:gd name="T76" fmla="*/ 5268282 w 2262"/>
                <a:gd name="T77" fmla="*/ 3244797 h 1358"/>
                <a:gd name="T78" fmla="*/ 4619827 w 2262"/>
                <a:gd name="T79" fmla="*/ 3859902 h 1358"/>
                <a:gd name="T80" fmla="*/ 4112368 w 2262"/>
                <a:gd name="T81" fmla="*/ 4349699 h 1358"/>
                <a:gd name="T82" fmla="*/ 3891393 w 2262"/>
                <a:gd name="T83" fmla="*/ 4461605 h 1358"/>
                <a:gd name="T84" fmla="*/ 3730798 w 2262"/>
                <a:gd name="T85" fmla="*/ 4694611 h 1358"/>
                <a:gd name="T86" fmla="*/ 2829878 w 2262"/>
                <a:gd name="T87" fmla="*/ 5425007 h 1358"/>
                <a:gd name="T88" fmla="*/ 2002725 w 2262"/>
                <a:gd name="T89" fmla="*/ 6325409 h 1358"/>
                <a:gd name="T90" fmla="*/ 2194285 w 2262"/>
                <a:gd name="T91" fmla="*/ 6438063 h 1358"/>
                <a:gd name="T92" fmla="*/ 2401782 w 2262"/>
                <a:gd name="T93" fmla="*/ 6258975 h 1358"/>
                <a:gd name="T94" fmla="*/ 3762692 w 2262"/>
                <a:gd name="T95" fmla="*/ 4852403 h 1358"/>
                <a:gd name="T96" fmla="*/ 5160104 w 2262"/>
                <a:gd name="T97" fmla="*/ 3612707 h 1358"/>
                <a:gd name="T98" fmla="*/ 5596765 w 2262"/>
                <a:gd name="T99" fmla="*/ 3289450 h 1358"/>
                <a:gd name="T100" fmla="*/ 6057519 w 2262"/>
                <a:gd name="T101" fmla="*/ 3045375 h 1358"/>
                <a:gd name="T102" fmla="*/ 6873418 w 2262"/>
                <a:gd name="T103" fmla="*/ 2088819 h 1358"/>
                <a:gd name="T104" fmla="*/ 7768046 w 2262"/>
                <a:gd name="T105" fmla="*/ 1215604 h 1358"/>
                <a:gd name="T106" fmla="*/ 7942949 w 2262"/>
                <a:gd name="T107" fmla="*/ 1092553 h 1358"/>
                <a:gd name="T108" fmla="*/ 8126465 w 2262"/>
                <a:gd name="T109" fmla="*/ 960340 h 1358"/>
                <a:gd name="T110" fmla="*/ 8278433 w 2262"/>
                <a:gd name="T111" fmla="*/ 501886 h 1358"/>
                <a:gd name="T112" fmla="*/ 8333911 w 2262"/>
                <a:gd name="T113" fmla="*/ 0 h 1358"/>
                <a:gd name="T114" fmla="*/ 8419844 w 2262"/>
                <a:gd name="T115" fmla="*/ 178934 h 1358"/>
                <a:gd name="T116" fmla="*/ 8554399 w 2262"/>
                <a:gd name="T117" fmla="*/ 322649 h 13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62"/>
                <a:gd name="T178" fmla="*/ 0 h 1358"/>
                <a:gd name="T179" fmla="*/ 2262 w 2262"/>
                <a:gd name="T180" fmla="*/ 1358 h 135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62" h="1358">
                  <a:moveTo>
                    <a:pt x="2238" y="58"/>
                  </a:moveTo>
                  <a:lnTo>
                    <a:pt x="2216" y="114"/>
                  </a:lnTo>
                  <a:lnTo>
                    <a:pt x="2198" y="172"/>
                  </a:lnTo>
                  <a:lnTo>
                    <a:pt x="2184" y="232"/>
                  </a:lnTo>
                  <a:lnTo>
                    <a:pt x="2174" y="292"/>
                  </a:lnTo>
                  <a:lnTo>
                    <a:pt x="2166" y="352"/>
                  </a:lnTo>
                  <a:lnTo>
                    <a:pt x="2160" y="414"/>
                  </a:lnTo>
                  <a:lnTo>
                    <a:pt x="2156" y="478"/>
                  </a:lnTo>
                  <a:lnTo>
                    <a:pt x="2152" y="540"/>
                  </a:lnTo>
                  <a:lnTo>
                    <a:pt x="2148" y="604"/>
                  </a:lnTo>
                  <a:lnTo>
                    <a:pt x="2144" y="666"/>
                  </a:lnTo>
                  <a:lnTo>
                    <a:pt x="2040" y="702"/>
                  </a:lnTo>
                  <a:lnTo>
                    <a:pt x="1938" y="744"/>
                  </a:lnTo>
                  <a:lnTo>
                    <a:pt x="1840" y="790"/>
                  </a:lnTo>
                  <a:lnTo>
                    <a:pt x="1744" y="838"/>
                  </a:lnTo>
                  <a:lnTo>
                    <a:pt x="1648" y="888"/>
                  </a:lnTo>
                  <a:lnTo>
                    <a:pt x="1554" y="940"/>
                  </a:lnTo>
                  <a:lnTo>
                    <a:pt x="1460" y="992"/>
                  </a:lnTo>
                  <a:lnTo>
                    <a:pt x="1364" y="1042"/>
                  </a:lnTo>
                  <a:lnTo>
                    <a:pt x="1268" y="1090"/>
                  </a:lnTo>
                  <a:lnTo>
                    <a:pt x="1170" y="1134"/>
                  </a:lnTo>
                  <a:lnTo>
                    <a:pt x="1166" y="1148"/>
                  </a:lnTo>
                  <a:lnTo>
                    <a:pt x="1168" y="1160"/>
                  </a:lnTo>
                  <a:lnTo>
                    <a:pt x="1170" y="1170"/>
                  </a:lnTo>
                  <a:lnTo>
                    <a:pt x="1178" y="1178"/>
                  </a:lnTo>
                  <a:lnTo>
                    <a:pt x="1186" y="1184"/>
                  </a:lnTo>
                  <a:lnTo>
                    <a:pt x="1196" y="1190"/>
                  </a:lnTo>
                  <a:lnTo>
                    <a:pt x="1206" y="1196"/>
                  </a:lnTo>
                  <a:lnTo>
                    <a:pt x="1218" y="1200"/>
                  </a:lnTo>
                  <a:lnTo>
                    <a:pt x="1228" y="1204"/>
                  </a:lnTo>
                  <a:lnTo>
                    <a:pt x="1236" y="1208"/>
                  </a:lnTo>
                  <a:lnTo>
                    <a:pt x="1346" y="1194"/>
                  </a:lnTo>
                  <a:lnTo>
                    <a:pt x="1450" y="1172"/>
                  </a:lnTo>
                  <a:lnTo>
                    <a:pt x="1554" y="1144"/>
                  </a:lnTo>
                  <a:lnTo>
                    <a:pt x="1654" y="1110"/>
                  </a:lnTo>
                  <a:lnTo>
                    <a:pt x="1752" y="1074"/>
                  </a:lnTo>
                  <a:lnTo>
                    <a:pt x="1850" y="1038"/>
                  </a:lnTo>
                  <a:lnTo>
                    <a:pt x="1950" y="1000"/>
                  </a:lnTo>
                  <a:lnTo>
                    <a:pt x="2048" y="966"/>
                  </a:lnTo>
                  <a:lnTo>
                    <a:pt x="2150" y="934"/>
                  </a:lnTo>
                  <a:lnTo>
                    <a:pt x="2254" y="908"/>
                  </a:lnTo>
                  <a:lnTo>
                    <a:pt x="2258" y="914"/>
                  </a:lnTo>
                  <a:lnTo>
                    <a:pt x="2262" y="920"/>
                  </a:lnTo>
                  <a:lnTo>
                    <a:pt x="2262" y="928"/>
                  </a:lnTo>
                  <a:lnTo>
                    <a:pt x="2262" y="936"/>
                  </a:lnTo>
                  <a:lnTo>
                    <a:pt x="2260" y="944"/>
                  </a:lnTo>
                  <a:lnTo>
                    <a:pt x="2256" y="952"/>
                  </a:lnTo>
                  <a:lnTo>
                    <a:pt x="2252" y="960"/>
                  </a:lnTo>
                  <a:lnTo>
                    <a:pt x="2248" y="968"/>
                  </a:lnTo>
                  <a:lnTo>
                    <a:pt x="2242" y="976"/>
                  </a:lnTo>
                  <a:lnTo>
                    <a:pt x="2238" y="982"/>
                  </a:lnTo>
                  <a:lnTo>
                    <a:pt x="2228" y="992"/>
                  </a:lnTo>
                  <a:lnTo>
                    <a:pt x="2222" y="1002"/>
                  </a:lnTo>
                  <a:lnTo>
                    <a:pt x="2220" y="1010"/>
                  </a:lnTo>
                  <a:lnTo>
                    <a:pt x="2222" y="1018"/>
                  </a:lnTo>
                  <a:lnTo>
                    <a:pt x="2226" y="1026"/>
                  </a:lnTo>
                  <a:lnTo>
                    <a:pt x="2234" y="1032"/>
                  </a:lnTo>
                  <a:lnTo>
                    <a:pt x="2240" y="1040"/>
                  </a:lnTo>
                  <a:lnTo>
                    <a:pt x="2246" y="1050"/>
                  </a:lnTo>
                  <a:lnTo>
                    <a:pt x="2252" y="1058"/>
                  </a:lnTo>
                  <a:lnTo>
                    <a:pt x="2254" y="1068"/>
                  </a:lnTo>
                  <a:lnTo>
                    <a:pt x="2246" y="1068"/>
                  </a:lnTo>
                  <a:lnTo>
                    <a:pt x="2238" y="1274"/>
                  </a:lnTo>
                  <a:lnTo>
                    <a:pt x="2210" y="1276"/>
                  </a:lnTo>
                  <a:lnTo>
                    <a:pt x="2182" y="1282"/>
                  </a:lnTo>
                  <a:lnTo>
                    <a:pt x="2156" y="1290"/>
                  </a:lnTo>
                  <a:lnTo>
                    <a:pt x="2130" y="1300"/>
                  </a:lnTo>
                  <a:lnTo>
                    <a:pt x="2104" y="1310"/>
                  </a:lnTo>
                  <a:lnTo>
                    <a:pt x="2078" y="1318"/>
                  </a:lnTo>
                  <a:lnTo>
                    <a:pt x="2052" y="1322"/>
                  </a:lnTo>
                  <a:lnTo>
                    <a:pt x="2024" y="1322"/>
                  </a:lnTo>
                  <a:lnTo>
                    <a:pt x="1996" y="1316"/>
                  </a:lnTo>
                  <a:lnTo>
                    <a:pt x="1966" y="1302"/>
                  </a:lnTo>
                  <a:lnTo>
                    <a:pt x="1944" y="1294"/>
                  </a:lnTo>
                  <a:lnTo>
                    <a:pt x="1926" y="1290"/>
                  </a:lnTo>
                  <a:lnTo>
                    <a:pt x="1906" y="1292"/>
                  </a:lnTo>
                  <a:lnTo>
                    <a:pt x="1888" y="1298"/>
                  </a:lnTo>
                  <a:lnTo>
                    <a:pt x="1872" y="1306"/>
                  </a:lnTo>
                  <a:lnTo>
                    <a:pt x="1854" y="1314"/>
                  </a:lnTo>
                  <a:lnTo>
                    <a:pt x="1838" y="1324"/>
                  </a:lnTo>
                  <a:lnTo>
                    <a:pt x="1820" y="1334"/>
                  </a:lnTo>
                  <a:lnTo>
                    <a:pt x="1804" y="1342"/>
                  </a:lnTo>
                  <a:lnTo>
                    <a:pt x="1786" y="1348"/>
                  </a:lnTo>
                  <a:lnTo>
                    <a:pt x="1772" y="1346"/>
                  </a:lnTo>
                  <a:lnTo>
                    <a:pt x="1758" y="1342"/>
                  </a:lnTo>
                  <a:lnTo>
                    <a:pt x="1740" y="1340"/>
                  </a:lnTo>
                  <a:lnTo>
                    <a:pt x="1720" y="1338"/>
                  </a:lnTo>
                  <a:lnTo>
                    <a:pt x="1702" y="1338"/>
                  </a:lnTo>
                  <a:lnTo>
                    <a:pt x="1682" y="1338"/>
                  </a:lnTo>
                  <a:lnTo>
                    <a:pt x="1662" y="1340"/>
                  </a:lnTo>
                  <a:lnTo>
                    <a:pt x="1644" y="1344"/>
                  </a:lnTo>
                  <a:lnTo>
                    <a:pt x="1626" y="1350"/>
                  </a:lnTo>
                  <a:lnTo>
                    <a:pt x="1610" y="1356"/>
                  </a:lnTo>
                  <a:lnTo>
                    <a:pt x="1470" y="1358"/>
                  </a:lnTo>
                  <a:lnTo>
                    <a:pt x="1330" y="1352"/>
                  </a:lnTo>
                  <a:lnTo>
                    <a:pt x="1192" y="1342"/>
                  </a:lnTo>
                  <a:lnTo>
                    <a:pt x="1054" y="1330"/>
                  </a:lnTo>
                  <a:lnTo>
                    <a:pt x="918" y="1316"/>
                  </a:lnTo>
                  <a:lnTo>
                    <a:pt x="782" y="1302"/>
                  </a:lnTo>
                  <a:lnTo>
                    <a:pt x="648" y="1288"/>
                  </a:lnTo>
                  <a:lnTo>
                    <a:pt x="516" y="1278"/>
                  </a:lnTo>
                  <a:lnTo>
                    <a:pt x="384" y="1274"/>
                  </a:lnTo>
                  <a:lnTo>
                    <a:pt x="254" y="1274"/>
                  </a:lnTo>
                  <a:lnTo>
                    <a:pt x="94" y="1236"/>
                  </a:lnTo>
                  <a:lnTo>
                    <a:pt x="84" y="1186"/>
                  </a:lnTo>
                  <a:lnTo>
                    <a:pt x="74" y="1138"/>
                  </a:lnTo>
                  <a:lnTo>
                    <a:pt x="66" y="1088"/>
                  </a:lnTo>
                  <a:lnTo>
                    <a:pt x="56" y="1040"/>
                  </a:lnTo>
                  <a:lnTo>
                    <a:pt x="48" y="990"/>
                  </a:lnTo>
                  <a:lnTo>
                    <a:pt x="42" y="940"/>
                  </a:lnTo>
                  <a:lnTo>
                    <a:pt x="38" y="890"/>
                  </a:lnTo>
                  <a:lnTo>
                    <a:pt x="36" y="838"/>
                  </a:lnTo>
                  <a:lnTo>
                    <a:pt x="36" y="786"/>
                  </a:lnTo>
                  <a:lnTo>
                    <a:pt x="40" y="734"/>
                  </a:lnTo>
                  <a:lnTo>
                    <a:pt x="44" y="728"/>
                  </a:lnTo>
                  <a:lnTo>
                    <a:pt x="48" y="724"/>
                  </a:lnTo>
                  <a:lnTo>
                    <a:pt x="52" y="720"/>
                  </a:lnTo>
                  <a:lnTo>
                    <a:pt x="56" y="716"/>
                  </a:lnTo>
                  <a:lnTo>
                    <a:pt x="60" y="714"/>
                  </a:lnTo>
                  <a:lnTo>
                    <a:pt x="66" y="714"/>
                  </a:lnTo>
                  <a:lnTo>
                    <a:pt x="70" y="712"/>
                  </a:lnTo>
                  <a:lnTo>
                    <a:pt x="76" y="712"/>
                  </a:lnTo>
                  <a:lnTo>
                    <a:pt x="80" y="712"/>
                  </a:lnTo>
                  <a:lnTo>
                    <a:pt x="86" y="714"/>
                  </a:lnTo>
                  <a:lnTo>
                    <a:pt x="92" y="738"/>
                  </a:lnTo>
                  <a:lnTo>
                    <a:pt x="104" y="758"/>
                  </a:lnTo>
                  <a:lnTo>
                    <a:pt x="118" y="774"/>
                  </a:lnTo>
                  <a:lnTo>
                    <a:pt x="134" y="786"/>
                  </a:lnTo>
                  <a:lnTo>
                    <a:pt x="154" y="796"/>
                  </a:lnTo>
                  <a:lnTo>
                    <a:pt x="176" y="804"/>
                  </a:lnTo>
                  <a:lnTo>
                    <a:pt x="198" y="810"/>
                  </a:lnTo>
                  <a:lnTo>
                    <a:pt x="220" y="816"/>
                  </a:lnTo>
                  <a:lnTo>
                    <a:pt x="242" y="822"/>
                  </a:lnTo>
                  <a:lnTo>
                    <a:pt x="262" y="826"/>
                  </a:lnTo>
                  <a:lnTo>
                    <a:pt x="266" y="822"/>
                  </a:lnTo>
                  <a:lnTo>
                    <a:pt x="270" y="818"/>
                  </a:lnTo>
                  <a:lnTo>
                    <a:pt x="274" y="814"/>
                  </a:lnTo>
                  <a:lnTo>
                    <a:pt x="276" y="810"/>
                  </a:lnTo>
                  <a:lnTo>
                    <a:pt x="280" y="804"/>
                  </a:lnTo>
                  <a:lnTo>
                    <a:pt x="280" y="800"/>
                  </a:lnTo>
                  <a:lnTo>
                    <a:pt x="282" y="794"/>
                  </a:lnTo>
                  <a:lnTo>
                    <a:pt x="282" y="790"/>
                  </a:lnTo>
                  <a:lnTo>
                    <a:pt x="282" y="784"/>
                  </a:lnTo>
                  <a:lnTo>
                    <a:pt x="282" y="780"/>
                  </a:lnTo>
                  <a:lnTo>
                    <a:pt x="234" y="758"/>
                  </a:lnTo>
                  <a:lnTo>
                    <a:pt x="194" y="730"/>
                  </a:lnTo>
                  <a:lnTo>
                    <a:pt x="160" y="694"/>
                  </a:lnTo>
                  <a:lnTo>
                    <a:pt x="132" y="654"/>
                  </a:lnTo>
                  <a:lnTo>
                    <a:pt x="106" y="610"/>
                  </a:lnTo>
                  <a:lnTo>
                    <a:pt x="84" y="562"/>
                  </a:lnTo>
                  <a:lnTo>
                    <a:pt x="64" y="514"/>
                  </a:lnTo>
                  <a:lnTo>
                    <a:pt x="44" y="466"/>
                  </a:lnTo>
                  <a:lnTo>
                    <a:pt x="24" y="418"/>
                  </a:lnTo>
                  <a:lnTo>
                    <a:pt x="0" y="374"/>
                  </a:lnTo>
                  <a:lnTo>
                    <a:pt x="2" y="358"/>
                  </a:lnTo>
                  <a:lnTo>
                    <a:pt x="4" y="344"/>
                  </a:lnTo>
                  <a:lnTo>
                    <a:pt x="8" y="332"/>
                  </a:lnTo>
                  <a:lnTo>
                    <a:pt x="10" y="318"/>
                  </a:lnTo>
                  <a:lnTo>
                    <a:pt x="14" y="306"/>
                  </a:lnTo>
                  <a:lnTo>
                    <a:pt x="16" y="294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6" y="250"/>
                  </a:lnTo>
                  <a:lnTo>
                    <a:pt x="28" y="234"/>
                  </a:lnTo>
                  <a:lnTo>
                    <a:pt x="46" y="250"/>
                  </a:lnTo>
                  <a:lnTo>
                    <a:pt x="64" y="272"/>
                  </a:lnTo>
                  <a:lnTo>
                    <a:pt x="80" y="296"/>
                  </a:lnTo>
                  <a:lnTo>
                    <a:pt x="98" y="322"/>
                  </a:lnTo>
                  <a:lnTo>
                    <a:pt x="118" y="348"/>
                  </a:lnTo>
                  <a:lnTo>
                    <a:pt x="138" y="370"/>
                  </a:lnTo>
                  <a:lnTo>
                    <a:pt x="164" y="388"/>
                  </a:lnTo>
                  <a:lnTo>
                    <a:pt x="192" y="400"/>
                  </a:lnTo>
                  <a:lnTo>
                    <a:pt x="224" y="402"/>
                  </a:lnTo>
                  <a:lnTo>
                    <a:pt x="262" y="394"/>
                  </a:lnTo>
                  <a:lnTo>
                    <a:pt x="320" y="408"/>
                  </a:lnTo>
                  <a:lnTo>
                    <a:pt x="378" y="420"/>
                  </a:lnTo>
                  <a:lnTo>
                    <a:pt x="436" y="430"/>
                  </a:lnTo>
                  <a:lnTo>
                    <a:pt x="496" y="440"/>
                  </a:lnTo>
                  <a:lnTo>
                    <a:pt x="556" y="448"/>
                  </a:lnTo>
                  <a:lnTo>
                    <a:pt x="616" y="456"/>
                  </a:lnTo>
                  <a:lnTo>
                    <a:pt x="676" y="466"/>
                  </a:lnTo>
                  <a:lnTo>
                    <a:pt x="734" y="476"/>
                  </a:lnTo>
                  <a:lnTo>
                    <a:pt x="788" y="486"/>
                  </a:lnTo>
                  <a:lnTo>
                    <a:pt x="842" y="500"/>
                  </a:lnTo>
                  <a:lnTo>
                    <a:pt x="900" y="500"/>
                  </a:lnTo>
                  <a:lnTo>
                    <a:pt x="958" y="504"/>
                  </a:lnTo>
                  <a:lnTo>
                    <a:pt x="1012" y="506"/>
                  </a:lnTo>
                  <a:lnTo>
                    <a:pt x="1068" y="512"/>
                  </a:lnTo>
                  <a:lnTo>
                    <a:pt x="1122" y="516"/>
                  </a:lnTo>
                  <a:lnTo>
                    <a:pt x="1178" y="522"/>
                  </a:lnTo>
                  <a:lnTo>
                    <a:pt x="1234" y="528"/>
                  </a:lnTo>
                  <a:lnTo>
                    <a:pt x="1292" y="536"/>
                  </a:lnTo>
                  <a:lnTo>
                    <a:pt x="1350" y="544"/>
                  </a:lnTo>
                  <a:lnTo>
                    <a:pt x="1412" y="554"/>
                  </a:lnTo>
                  <a:lnTo>
                    <a:pt x="1378" y="582"/>
                  </a:lnTo>
                  <a:lnTo>
                    <a:pt x="1346" y="608"/>
                  </a:lnTo>
                  <a:lnTo>
                    <a:pt x="1312" y="632"/>
                  </a:lnTo>
                  <a:lnTo>
                    <a:pt x="1276" y="652"/>
                  </a:lnTo>
                  <a:lnTo>
                    <a:pt x="1242" y="672"/>
                  </a:lnTo>
                  <a:lnTo>
                    <a:pt x="1208" y="692"/>
                  </a:lnTo>
                  <a:lnTo>
                    <a:pt x="1172" y="710"/>
                  </a:lnTo>
                  <a:lnTo>
                    <a:pt x="1138" y="728"/>
                  </a:lnTo>
                  <a:lnTo>
                    <a:pt x="1104" y="748"/>
                  </a:lnTo>
                  <a:lnTo>
                    <a:pt x="1068" y="768"/>
                  </a:lnTo>
                  <a:lnTo>
                    <a:pt x="1076" y="780"/>
                  </a:lnTo>
                  <a:lnTo>
                    <a:pt x="1064" y="780"/>
                  </a:lnTo>
                  <a:lnTo>
                    <a:pt x="1050" y="782"/>
                  </a:lnTo>
                  <a:lnTo>
                    <a:pt x="1038" y="786"/>
                  </a:lnTo>
                  <a:lnTo>
                    <a:pt x="1028" y="792"/>
                  </a:lnTo>
                  <a:lnTo>
                    <a:pt x="1018" y="800"/>
                  </a:lnTo>
                  <a:lnTo>
                    <a:pt x="1008" y="810"/>
                  </a:lnTo>
                  <a:lnTo>
                    <a:pt x="998" y="818"/>
                  </a:lnTo>
                  <a:lnTo>
                    <a:pt x="990" y="828"/>
                  </a:lnTo>
                  <a:lnTo>
                    <a:pt x="982" y="836"/>
                  </a:lnTo>
                  <a:lnTo>
                    <a:pt x="976" y="842"/>
                  </a:lnTo>
                  <a:lnTo>
                    <a:pt x="928" y="866"/>
                  </a:lnTo>
                  <a:lnTo>
                    <a:pt x="880" y="892"/>
                  </a:lnTo>
                  <a:lnTo>
                    <a:pt x="832" y="918"/>
                  </a:lnTo>
                  <a:lnTo>
                    <a:pt x="786" y="944"/>
                  </a:lnTo>
                  <a:lnTo>
                    <a:pt x="740" y="972"/>
                  </a:lnTo>
                  <a:lnTo>
                    <a:pt x="694" y="1002"/>
                  </a:lnTo>
                  <a:lnTo>
                    <a:pt x="650" y="1032"/>
                  </a:lnTo>
                  <a:lnTo>
                    <a:pt x="606" y="1064"/>
                  </a:lnTo>
                  <a:lnTo>
                    <a:pt x="564" y="1098"/>
                  </a:lnTo>
                  <a:lnTo>
                    <a:pt x="524" y="1134"/>
                  </a:lnTo>
                  <a:lnTo>
                    <a:pt x="532" y="1150"/>
                  </a:lnTo>
                  <a:lnTo>
                    <a:pt x="542" y="1158"/>
                  </a:lnTo>
                  <a:lnTo>
                    <a:pt x="554" y="1162"/>
                  </a:lnTo>
                  <a:lnTo>
                    <a:pt x="564" y="1158"/>
                  </a:lnTo>
                  <a:lnTo>
                    <a:pt x="574" y="1154"/>
                  </a:lnTo>
                  <a:lnTo>
                    <a:pt x="586" y="1146"/>
                  </a:lnTo>
                  <a:lnTo>
                    <a:pt x="596" y="1138"/>
                  </a:lnTo>
                  <a:lnTo>
                    <a:pt x="608" y="1130"/>
                  </a:lnTo>
                  <a:lnTo>
                    <a:pt x="618" y="1124"/>
                  </a:lnTo>
                  <a:lnTo>
                    <a:pt x="628" y="1122"/>
                  </a:lnTo>
                  <a:lnTo>
                    <a:pt x="700" y="1066"/>
                  </a:lnTo>
                  <a:lnTo>
                    <a:pt x="770" y="1012"/>
                  </a:lnTo>
                  <a:lnTo>
                    <a:pt x="842" y="962"/>
                  </a:lnTo>
                  <a:lnTo>
                    <a:pt x="914" y="916"/>
                  </a:lnTo>
                  <a:lnTo>
                    <a:pt x="984" y="870"/>
                  </a:lnTo>
                  <a:lnTo>
                    <a:pt x="1056" y="826"/>
                  </a:lnTo>
                  <a:lnTo>
                    <a:pt x="1128" y="782"/>
                  </a:lnTo>
                  <a:lnTo>
                    <a:pt x="1202" y="740"/>
                  </a:lnTo>
                  <a:lnTo>
                    <a:pt x="1276" y="694"/>
                  </a:lnTo>
                  <a:lnTo>
                    <a:pt x="1350" y="648"/>
                  </a:lnTo>
                  <a:lnTo>
                    <a:pt x="1376" y="642"/>
                  </a:lnTo>
                  <a:lnTo>
                    <a:pt x="1400" y="632"/>
                  </a:lnTo>
                  <a:lnTo>
                    <a:pt x="1422" y="618"/>
                  </a:lnTo>
                  <a:lnTo>
                    <a:pt x="1444" y="604"/>
                  </a:lnTo>
                  <a:lnTo>
                    <a:pt x="1464" y="590"/>
                  </a:lnTo>
                  <a:lnTo>
                    <a:pt x="1484" y="574"/>
                  </a:lnTo>
                  <a:lnTo>
                    <a:pt x="1506" y="562"/>
                  </a:lnTo>
                  <a:lnTo>
                    <a:pt x="1530" y="552"/>
                  </a:lnTo>
                  <a:lnTo>
                    <a:pt x="1554" y="546"/>
                  </a:lnTo>
                  <a:lnTo>
                    <a:pt x="1584" y="546"/>
                  </a:lnTo>
                  <a:lnTo>
                    <a:pt x="1622" y="506"/>
                  </a:lnTo>
                  <a:lnTo>
                    <a:pt x="1662" y="470"/>
                  </a:lnTo>
                  <a:lnTo>
                    <a:pt x="1706" y="436"/>
                  </a:lnTo>
                  <a:lnTo>
                    <a:pt x="1752" y="404"/>
                  </a:lnTo>
                  <a:lnTo>
                    <a:pt x="1798" y="374"/>
                  </a:lnTo>
                  <a:lnTo>
                    <a:pt x="1846" y="344"/>
                  </a:lnTo>
                  <a:lnTo>
                    <a:pt x="1894" y="314"/>
                  </a:lnTo>
                  <a:lnTo>
                    <a:pt x="1942" y="284"/>
                  </a:lnTo>
                  <a:lnTo>
                    <a:pt x="1988" y="252"/>
                  </a:lnTo>
                  <a:lnTo>
                    <a:pt x="2032" y="218"/>
                  </a:lnTo>
                  <a:lnTo>
                    <a:pt x="2046" y="220"/>
                  </a:lnTo>
                  <a:lnTo>
                    <a:pt x="2058" y="218"/>
                  </a:lnTo>
                  <a:lnTo>
                    <a:pt x="2066" y="212"/>
                  </a:lnTo>
                  <a:lnTo>
                    <a:pt x="2072" y="204"/>
                  </a:lnTo>
                  <a:lnTo>
                    <a:pt x="2078" y="196"/>
                  </a:lnTo>
                  <a:lnTo>
                    <a:pt x="2084" y="186"/>
                  </a:lnTo>
                  <a:lnTo>
                    <a:pt x="2090" y="178"/>
                  </a:lnTo>
                  <a:lnTo>
                    <a:pt x="2098" y="174"/>
                  </a:lnTo>
                  <a:lnTo>
                    <a:pt x="2110" y="170"/>
                  </a:lnTo>
                  <a:lnTo>
                    <a:pt x="2126" y="172"/>
                  </a:lnTo>
                  <a:lnTo>
                    <a:pt x="2136" y="158"/>
                  </a:lnTo>
                  <a:lnTo>
                    <a:pt x="2146" y="142"/>
                  </a:lnTo>
                  <a:lnTo>
                    <a:pt x="2154" y="126"/>
                  </a:lnTo>
                  <a:lnTo>
                    <a:pt x="2160" y="108"/>
                  </a:lnTo>
                  <a:lnTo>
                    <a:pt x="2166" y="90"/>
                  </a:lnTo>
                  <a:lnTo>
                    <a:pt x="2170" y="72"/>
                  </a:lnTo>
                  <a:lnTo>
                    <a:pt x="2172" y="54"/>
                  </a:lnTo>
                  <a:lnTo>
                    <a:pt x="2176" y="36"/>
                  </a:lnTo>
                  <a:lnTo>
                    <a:pt x="2178" y="18"/>
                  </a:lnTo>
                  <a:lnTo>
                    <a:pt x="2180" y="0"/>
                  </a:lnTo>
                  <a:lnTo>
                    <a:pt x="2180" y="12"/>
                  </a:lnTo>
                  <a:lnTo>
                    <a:pt x="2182" y="20"/>
                  </a:lnTo>
                  <a:lnTo>
                    <a:pt x="2186" y="26"/>
                  </a:lnTo>
                  <a:lnTo>
                    <a:pt x="2194" y="30"/>
                  </a:lnTo>
                  <a:lnTo>
                    <a:pt x="2202" y="32"/>
                  </a:lnTo>
                  <a:lnTo>
                    <a:pt x="2210" y="34"/>
                  </a:lnTo>
                  <a:lnTo>
                    <a:pt x="2218" y="38"/>
                  </a:lnTo>
                  <a:lnTo>
                    <a:pt x="2226" y="42"/>
                  </a:lnTo>
                  <a:lnTo>
                    <a:pt x="2234" y="48"/>
                  </a:lnTo>
                  <a:lnTo>
                    <a:pt x="2238" y="58"/>
                  </a:lnTo>
                  <a:close/>
                </a:path>
              </a:pathLst>
            </a:custGeom>
            <a:solidFill>
              <a:srgbClr val="C40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82" name="Freeform 41"/>
            <p:cNvSpPr>
              <a:spLocks/>
            </p:cNvSpPr>
            <p:nvPr/>
          </p:nvSpPr>
          <p:spPr bwMode="auto">
            <a:xfrm>
              <a:off x="6063" y="5336"/>
              <a:ext cx="1379" cy="607"/>
            </a:xfrm>
            <a:custGeom>
              <a:avLst/>
              <a:gdLst>
                <a:gd name="T0" fmla="*/ 3373794 w 948"/>
                <a:gd name="T1" fmla="*/ 0 h 410"/>
                <a:gd name="T2" fmla="*/ 3357383 w 948"/>
                <a:gd name="T3" fmla="*/ 90610 h 410"/>
                <a:gd name="T4" fmla="*/ 3357383 w 948"/>
                <a:gd name="T5" fmla="*/ 155728 h 410"/>
                <a:gd name="T6" fmla="*/ 3373794 w 948"/>
                <a:gd name="T7" fmla="*/ 211840 h 410"/>
                <a:gd name="T8" fmla="*/ 3396280 w 948"/>
                <a:gd name="T9" fmla="*/ 259343 h 410"/>
                <a:gd name="T10" fmla="*/ 3432957 w 948"/>
                <a:gd name="T11" fmla="*/ 291849 h 410"/>
                <a:gd name="T12" fmla="*/ 3466050 w 948"/>
                <a:gd name="T13" fmla="*/ 324872 h 410"/>
                <a:gd name="T14" fmla="*/ 3486950 w 948"/>
                <a:gd name="T15" fmla="*/ 371309 h 410"/>
                <a:gd name="T16" fmla="*/ 3510373 w 948"/>
                <a:gd name="T17" fmla="*/ 417151 h 410"/>
                <a:gd name="T18" fmla="*/ 3501558 w 948"/>
                <a:gd name="T19" fmla="*/ 480969 h 410"/>
                <a:gd name="T20" fmla="*/ 3482028 w 948"/>
                <a:gd name="T21" fmla="*/ 574246 h 410"/>
                <a:gd name="T22" fmla="*/ 3501558 w 948"/>
                <a:gd name="T23" fmla="*/ 593043 h 410"/>
                <a:gd name="T24" fmla="*/ 3517934 w 948"/>
                <a:gd name="T25" fmla="*/ 607401 h 410"/>
                <a:gd name="T26" fmla="*/ 3542113 w 948"/>
                <a:gd name="T27" fmla="*/ 617587 h 410"/>
                <a:gd name="T28" fmla="*/ 3557902 w 948"/>
                <a:gd name="T29" fmla="*/ 639688 h 410"/>
                <a:gd name="T30" fmla="*/ 3577470 w 948"/>
                <a:gd name="T31" fmla="*/ 653838 h 410"/>
                <a:gd name="T32" fmla="*/ 3593515 w 948"/>
                <a:gd name="T33" fmla="*/ 676154 h 410"/>
                <a:gd name="T34" fmla="*/ 3602347 w 948"/>
                <a:gd name="T35" fmla="*/ 697370 h 410"/>
                <a:gd name="T36" fmla="*/ 3609734 w 948"/>
                <a:gd name="T37" fmla="*/ 719177 h 410"/>
                <a:gd name="T38" fmla="*/ 3609734 w 948"/>
                <a:gd name="T39" fmla="*/ 750548 h 410"/>
                <a:gd name="T40" fmla="*/ 3602347 w 948"/>
                <a:gd name="T41" fmla="*/ 794689 h 410"/>
                <a:gd name="T42" fmla="*/ 3557902 w 948"/>
                <a:gd name="T43" fmla="*/ 783048 h 410"/>
                <a:gd name="T44" fmla="*/ 3501558 w 948"/>
                <a:gd name="T45" fmla="*/ 794689 h 410"/>
                <a:gd name="T46" fmla="*/ 3458672 w 948"/>
                <a:gd name="T47" fmla="*/ 830492 h 410"/>
                <a:gd name="T48" fmla="*/ 3402546 w 948"/>
                <a:gd name="T49" fmla="*/ 864732 h 410"/>
                <a:gd name="T50" fmla="*/ 3351180 w 948"/>
                <a:gd name="T51" fmla="*/ 909217 h 410"/>
                <a:gd name="T52" fmla="*/ 3297754 w 948"/>
                <a:gd name="T53" fmla="*/ 954123 h 410"/>
                <a:gd name="T54" fmla="*/ 3242914 w 948"/>
                <a:gd name="T55" fmla="*/ 986378 h 410"/>
                <a:gd name="T56" fmla="*/ 3190370 w 948"/>
                <a:gd name="T57" fmla="*/ 1007906 h 410"/>
                <a:gd name="T58" fmla="*/ 3130927 w 948"/>
                <a:gd name="T59" fmla="*/ 1007906 h 410"/>
                <a:gd name="T60" fmla="*/ 3067973 w 948"/>
                <a:gd name="T61" fmla="*/ 986378 h 410"/>
                <a:gd name="T62" fmla="*/ 2733998 w 948"/>
                <a:gd name="T63" fmla="*/ 1075403 h 410"/>
                <a:gd name="T64" fmla="*/ 2422086 w 948"/>
                <a:gd name="T65" fmla="*/ 1198788 h 410"/>
                <a:gd name="T66" fmla="*/ 2125115 w 948"/>
                <a:gd name="T67" fmla="*/ 1346083 h 410"/>
                <a:gd name="T68" fmla="*/ 1825574 w 948"/>
                <a:gd name="T69" fmla="*/ 1528527 h 410"/>
                <a:gd name="T70" fmla="*/ 1547217 w 948"/>
                <a:gd name="T71" fmla="*/ 1705102 h 410"/>
                <a:gd name="T72" fmla="*/ 1254999 w 948"/>
                <a:gd name="T73" fmla="*/ 1870605 h 410"/>
                <a:gd name="T74" fmla="*/ 960884 w 948"/>
                <a:gd name="T75" fmla="*/ 2033256 h 410"/>
                <a:gd name="T76" fmla="*/ 654872 w 948"/>
                <a:gd name="T77" fmla="*/ 2161988 h 410"/>
                <a:gd name="T78" fmla="*/ 335064 w 948"/>
                <a:gd name="T79" fmla="*/ 2254856 h 410"/>
                <a:gd name="T80" fmla="*/ 0 w 948"/>
                <a:gd name="T81" fmla="*/ 2301346 h 410"/>
                <a:gd name="T82" fmla="*/ 335064 w 948"/>
                <a:gd name="T83" fmla="*/ 2075786 h 410"/>
                <a:gd name="T84" fmla="*/ 669516 w 948"/>
                <a:gd name="T85" fmla="*/ 1830274 h 410"/>
                <a:gd name="T86" fmla="*/ 1005912 w 948"/>
                <a:gd name="T87" fmla="*/ 1560744 h 410"/>
                <a:gd name="T88" fmla="*/ 1324534 w 948"/>
                <a:gd name="T89" fmla="*/ 1280225 h 410"/>
                <a:gd name="T90" fmla="*/ 1651280 w 948"/>
                <a:gd name="T91" fmla="*/ 1007906 h 410"/>
                <a:gd name="T92" fmla="*/ 1986432 w 948"/>
                <a:gd name="T93" fmla="*/ 740501 h 410"/>
                <a:gd name="T94" fmla="*/ 2314759 w 948"/>
                <a:gd name="T95" fmla="*/ 505336 h 410"/>
                <a:gd name="T96" fmla="*/ 2655554 w 948"/>
                <a:gd name="T97" fmla="*/ 291849 h 410"/>
                <a:gd name="T98" fmla="*/ 3015255 w 948"/>
                <a:gd name="T99" fmla="*/ 126432 h 410"/>
                <a:gd name="T100" fmla="*/ 3381253 w 948"/>
                <a:gd name="T101" fmla="*/ 9989 h 410"/>
                <a:gd name="T102" fmla="*/ 3381253 w 948"/>
                <a:gd name="T103" fmla="*/ 9989 h 410"/>
                <a:gd name="T104" fmla="*/ 3373794 w 948"/>
                <a:gd name="T105" fmla="*/ 0 h 41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48"/>
                <a:gd name="T160" fmla="*/ 0 h 410"/>
                <a:gd name="T161" fmla="*/ 948 w 948"/>
                <a:gd name="T162" fmla="*/ 410 h 41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48" h="410">
                  <a:moveTo>
                    <a:pt x="886" y="0"/>
                  </a:moveTo>
                  <a:lnTo>
                    <a:pt x="882" y="16"/>
                  </a:lnTo>
                  <a:lnTo>
                    <a:pt x="882" y="28"/>
                  </a:lnTo>
                  <a:lnTo>
                    <a:pt x="886" y="38"/>
                  </a:lnTo>
                  <a:lnTo>
                    <a:pt x="892" y="46"/>
                  </a:lnTo>
                  <a:lnTo>
                    <a:pt x="902" y="52"/>
                  </a:lnTo>
                  <a:lnTo>
                    <a:pt x="910" y="58"/>
                  </a:lnTo>
                  <a:lnTo>
                    <a:pt x="916" y="66"/>
                  </a:lnTo>
                  <a:lnTo>
                    <a:pt x="922" y="74"/>
                  </a:lnTo>
                  <a:lnTo>
                    <a:pt x="920" y="86"/>
                  </a:lnTo>
                  <a:lnTo>
                    <a:pt x="914" y="102"/>
                  </a:lnTo>
                  <a:lnTo>
                    <a:pt x="920" y="106"/>
                  </a:lnTo>
                  <a:lnTo>
                    <a:pt x="924" y="108"/>
                  </a:lnTo>
                  <a:lnTo>
                    <a:pt x="930" y="110"/>
                  </a:lnTo>
                  <a:lnTo>
                    <a:pt x="934" y="114"/>
                  </a:lnTo>
                  <a:lnTo>
                    <a:pt x="940" y="116"/>
                  </a:lnTo>
                  <a:lnTo>
                    <a:pt x="944" y="120"/>
                  </a:lnTo>
                  <a:lnTo>
                    <a:pt x="946" y="124"/>
                  </a:lnTo>
                  <a:lnTo>
                    <a:pt x="948" y="128"/>
                  </a:lnTo>
                  <a:lnTo>
                    <a:pt x="948" y="134"/>
                  </a:lnTo>
                  <a:lnTo>
                    <a:pt x="946" y="142"/>
                  </a:lnTo>
                  <a:lnTo>
                    <a:pt x="934" y="140"/>
                  </a:lnTo>
                  <a:lnTo>
                    <a:pt x="920" y="142"/>
                  </a:lnTo>
                  <a:lnTo>
                    <a:pt x="908" y="148"/>
                  </a:lnTo>
                  <a:lnTo>
                    <a:pt x="894" y="154"/>
                  </a:lnTo>
                  <a:lnTo>
                    <a:pt x="880" y="162"/>
                  </a:lnTo>
                  <a:lnTo>
                    <a:pt x="866" y="170"/>
                  </a:lnTo>
                  <a:lnTo>
                    <a:pt x="852" y="176"/>
                  </a:lnTo>
                  <a:lnTo>
                    <a:pt x="838" y="180"/>
                  </a:lnTo>
                  <a:lnTo>
                    <a:pt x="822" y="180"/>
                  </a:lnTo>
                  <a:lnTo>
                    <a:pt x="806" y="176"/>
                  </a:lnTo>
                  <a:lnTo>
                    <a:pt x="718" y="192"/>
                  </a:lnTo>
                  <a:lnTo>
                    <a:pt x="636" y="214"/>
                  </a:lnTo>
                  <a:lnTo>
                    <a:pt x="558" y="240"/>
                  </a:lnTo>
                  <a:lnTo>
                    <a:pt x="480" y="272"/>
                  </a:lnTo>
                  <a:lnTo>
                    <a:pt x="406" y="304"/>
                  </a:lnTo>
                  <a:lnTo>
                    <a:pt x="330" y="334"/>
                  </a:lnTo>
                  <a:lnTo>
                    <a:pt x="252" y="362"/>
                  </a:lnTo>
                  <a:lnTo>
                    <a:pt x="172" y="386"/>
                  </a:lnTo>
                  <a:lnTo>
                    <a:pt x="88" y="402"/>
                  </a:lnTo>
                  <a:lnTo>
                    <a:pt x="0" y="410"/>
                  </a:lnTo>
                  <a:lnTo>
                    <a:pt x="88" y="370"/>
                  </a:lnTo>
                  <a:lnTo>
                    <a:pt x="176" y="326"/>
                  </a:lnTo>
                  <a:lnTo>
                    <a:pt x="264" y="278"/>
                  </a:lnTo>
                  <a:lnTo>
                    <a:pt x="348" y="228"/>
                  </a:lnTo>
                  <a:lnTo>
                    <a:pt x="434" y="180"/>
                  </a:lnTo>
                  <a:lnTo>
                    <a:pt x="522" y="132"/>
                  </a:lnTo>
                  <a:lnTo>
                    <a:pt x="608" y="90"/>
                  </a:lnTo>
                  <a:lnTo>
                    <a:pt x="698" y="52"/>
                  </a:lnTo>
                  <a:lnTo>
                    <a:pt x="792" y="22"/>
                  </a:lnTo>
                  <a:lnTo>
                    <a:pt x="888" y="2"/>
                  </a:lnTo>
                  <a:lnTo>
                    <a:pt x="886" y="0"/>
                  </a:lnTo>
                  <a:close/>
                </a:path>
              </a:pathLst>
            </a:custGeom>
            <a:solidFill>
              <a:srgbClr val="D13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83" name="Freeform 42"/>
            <p:cNvSpPr>
              <a:spLocks/>
            </p:cNvSpPr>
            <p:nvPr/>
          </p:nvSpPr>
          <p:spPr bwMode="auto">
            <a:xfrm rot="365847" flipH="1">
              <a:off x="6654" y="1403"/>
              <a:ext cx="531" cy="341"/>
            </a:xfrm>
            <a:custGeom>
              <a:avLst/>
              <a:gdLst>
                <a:gd name="T0" fmla="*/ 1240869697 w 222"/>
                <a:gd name="T1" fmla="*/ 2147483647 h 144"/>
                <a:gd name="T2" fmla="*/ 0 w 222"/>
                <a:gd name="T3" fmla="*/ 2147483647 h 144"/>
                <a:gd name="T4" fmla="*/ 2147483647 w 222"/>
                <a:gd name="T5" fmla="*/ 2147483647 h 144"/>
                <a:gd name="T6" fmla="*/ 1240869697 w 222"/>
                <a:gd name="T7" fmla="*/ 2147483647 h 144"/>
                <a:gd name="T8" fmla="*/ 2147483647 w 222"/>
                <a:gd name="T9" fmla="*/ 2147483647 h 144"/>
                <a:gd name="T10" fmla="*/ 2147483647 w 222"/>
                <a:gd name="T11" fmla="*/ 2147483647 h 144"/>
                <a:gd name="T12" fmla="*/ 2147483647 w 222"/>
                <a:gd name="T13" fmla="*/ 2147483647 h 144"/>
                <a:gd name="T14" fmla="*/ 2147483647 w 222"/>
                <a:gd name="T15" fmla="*/ 2147483647 h 144"/>
                <a:gd name="T16" fmla="*/ 2147483647 w 222"/>
                <a:gd name="T17" fmla="*/ 2147483647 h 144"/>
                <a:gd name="T18" fmla="*/ 2147483647 w 222"/>
                <a:gd name="T19" fmla="*/ 2147483647 h 144"/>
                <a:gd name="T20" fmla="*/ 2147483647 w 222"/>
                <a:gd name="T21" fmla="*/ 2147483647 h 144"/>
                <a:gd name="T22" fmla="*/ 2147483647 w 222"/>
                <a:gd name="T23" fmla="*/ 646235343 h 144"/>
                <a:gd name="T24" fmla="*/ 2147483647 w 222"/>
                <a:gd name="T25" fmla="*/ 0 h 144"/>
                <a:gd name="T26" fmla="*/ 2147483647 w 222"/>
                <a:gd name="T27" fmla="*/ 646235343 h 144"/>
                <a:gd name="T28" fmla="*/ 2147483647 w 222"/>
                <a:gd name="T29" fmla="*/ 2147483647 h 144"/>
                <a:gd name="T30" fmla="*/ 2147483647 w 222"/>
                <a:gd name="T31" fmla="*/ 2147483647 h 144"/>
                <a:gd name="T32" fmla="*/ 2147483647 w 222"/>
                <a:gd name="T33" fmla="*/ 2147483647 h 144"/>
                <a:gd name="T34" fmla="*/ 2147483647 w 222"/>
                <a:gd name="T35" fmla="*/ 2147483647 h 144"/>
                <a:gd name="T36" fmla="*/ 2147483647 w 222"/>
                <a:gd name="T37" fmla="*/ 2147483647 h 144"/>
                <a:gd name="T38" fmla="*/ 2147483647 w 222"/>
                <a:gd name="T39" fmla="*/ 2147483647 h 144"/>
                <a:gd name="T40" fmla="*/ 2147483647 w 222"/>
                <a:gd name="T41" fmla="*/ 2147483647 h 144"/>
                <a:gd name="T42" fmla="*/ 2147483647 w 222"/>
                <a:gd name="T43" fmla="*/ 2147483647 h 144"/>
                <a:gd name="T44" fmla="*/ 2147483647 w 222"/>
                <a:gd name="T45" fmla="*/ 2147483647 h 144"/>
                <a:gd name="T46" fmla="*/ 1240869697 w 222"/>
                <a:gd name="T47" fmla="*/ 2147483647 h 144"/>
                <a:gd name="T48" fmla="*/ 1240869697 w 222"/>
                <a:gd name="T49" fmla="*/ 2147483647 h 144"/>
                <a:gd name="T50" fmla="*/ 1240869697 w 222"/>
                <a:gd name="T51" fmla="*/ 2147483647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2"/>
                <a:gd name="T79" fmla="*/ 0 h 144"/>
                <a:gd name="T80" fmla="*/ 222 w 222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2" h="144">
                  <a:moveTo>
                    <a:pt x="6" y="142"/>
                  </a:moveTo>
                  <a:lnTo>
                    <a:pt x="0" y="136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6" y="100"/>
                  </a:lnTo>
                  <a:lnTo>
                    <a:pt x="46" y="88"/>
                  </a:lnTo>
                  <a:lnTo>
                    <a:pt x="66" y="74"/>
                  </a:lnTo>
                  <a:lnTo>
                    <a:pt x="86" y="58"/>
                  </a:lnTo>
                  <a:lnTo>
                    <a:pt x="106" y="42"/>
                  </a:lnTo>
                  <a:lnTo>
                    <a:pt x="128" y="26"/>
                  </a:lnTo>
                  <a:lnTo>
                    <a:pt x="150" y="14"/>
                  </a:lnTo>
                  <a:lnTo>
                    <a:pt x="172" y="4"/>
                  </a:lnTo>
                  <a:lnTo>
                    <a:pt x="196" y="0"/>
                  </a:lnTo>
                  <a:lnTo>
                    <a:pt x="222" y="4"/>
                  </a:lnTo>
                  <a:lnTo>
                    <a:pt x="200" y="18"/>
                  </a:lnTo>
                  <a:lnTo>
                    <a:pt x="178" y="32"/>
                  </a:lnTo>
                  <a:lnTo>
                    <a:pt x="154" y="46"/>
                  </a:lnTo>
                  <a:lnTo>
                    <a:pt x="132" y="60"/>
                  </a:lnTo>
                  <a:lnTo>
                    <a:pt x="108" y="74"/>
                  </a:lnTo>
                  <a:lnTo>
                    <a:pt x="86" y="88"/>
                  </a:lnTo>
                  <a:lnTo>
                    <a:pt x="64" y="102"/>
                  </a:lnTo>
                  <a:lnTo>
                    <a:pt x="44" y="116"/>
                  </a:lnTo>
                  <a:lnTo>
                    <a:pt x="24" y="130"/>
                  </a:lnTo>
                  <a:lnTo>
                    <a:pt x="6" y="144"/>
                  </a:lnTo>
                  <a:lnTo>
                    <a:pt x="6" y="142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84" name="Freeform 43"/>
            <p:cNvSpPr>
              <a:spLocks/>
            </p:cNvSpPr>
            <p:nvPr/>
          </p:nvSpPr>
          <p:spPr bwMode="auto">
            <a:xfrm rot="3687036">
              <a:off x="6478" y="1035"/>
              <a:ext cx="403" cy="293"/>
            </a:xfrm>
            <a:custGeom>
              <a:avLst/>
              <a:gdLst>
                <a:gd name="T0" fmla="*/ 2971452 w 222"/>
                <a:gd name="T1" fmla="*/ 869879127 h 144"/>
                <a:gd name="T2" fmla="*/ 0 w 222"/>
                <a:gd name="T3" fmla="*/ 834745708 h 144"/>
                <a:gd name="T4" fmla="*/ 6820259 w 222"/>
                <a:gd name="T5" fmla="*/ 710362702 h 144"/>
                <a:gd name="T6" fmla="*/ 2971452 w 222"/>
                <a:gd name="T7" fmla="*/ 637502358 h 144"/>
                <a:gd name="T8" fmla="*/ 12825152 w 222"/>
                <a:gd name="T9" fmla="*/ 610687010 h 144"/>
                <a:gd name="T10" fmla="*/ 22945107 w 222"/>
                <a:gd name="T11" fmla="*/ 538863104 h 144"/>
                <a:gd name="T12" fmla="*/ 32941385 w 222"/>
                <a:gd name="T13" fmla="*/ 454533051 h 144"/>
                <a:gd name="T14" fmla="*/ 42764504 w 222"/>
                <a:gd name="T15" fmla="*/ 354755525 h 144"/>
                <a:gd name="T16" fmla="*/ 52738744 w 222"/>
                <a:gd name="T17" fmla="*/ 255910324 h 144"/>
                <a:gd name="T18" fmla="*/ 63568171 w 222"/>
                <a:gd name="T19" fmla="*/ 160179711 h 144"/>
                <a:gd name="T20" fmla="*/ 74596804 w 222"/>
                <a:gd name="T21" fmla="*/ 84326634 h 144"/>
                <a:gd name="T22" fmla="*/ 85427118 w 222"/>
                <a:gd name="T23" fmla="*/ 23934728 h 144"/>
                <a:gd name="T24" fmla="*/ 97570267 w 222"/>
                <a:gd name="T25" fmla="*/ 0 h 144"/>
                <a:gd name="T26" fmla="*/ 110575995 w 222"/>
                <a:gd name="T27" fmla="*/ 23934728 h 144"/>
                <a:gd name="T28" fmla="*/ 99494501 w 222"/>
                <a:gd name="T29" fmla="*/ 111184500 h 144"/>
                <a:gd name="T30" fmla="*/ 88491602 w 222"/>
                <a:gd name="T31" fmla="*/ 195520966 h 144"/>
                <a:gd name="T32" fmla="*/ 76721681 w 222"/>
                <a:gd name="T33" fmla="*/ 283122134 h 144"/>
                <a:gd name="T34" fmla="*/ 65820963 w 222"/>
                <a:gd name="T35" fmla="*/ 367451926 h 144"/>
                <a:gd name="T36" fmla="*/ 53748349 w 222"/>
                <a:gd name="T37" fmla="*/ 454533051 h 144"/>
                <a:gd name="T38" fmla="*/ 42764504 w 222"/>
                <a:gd name="T39" fmla="*/ 538863104 h 144"/>
                <a:gd name="T40" fmla="*/ 31863262 w 222"/>
                <a:gd name="T41" fmla="*/ 626140214 h 144"/>
                <a:gd name="T42" fmla="*/ 21864298 w 222"/>
                <a:gd name="T43" fmla="*/ 710362702 h 144"/>
                <a:gd name="T44" fmla="*/ 12044356 w 222"/>
                <a:gd name="T45" fmla="*/ 797721983 h 144"/>
                <a:gd name="T46" fmla="*/ 2971452 w 222"/>
                <a:gd name="T47" fmla="*/ 881969474 h 144"/>
                <a:gd name="T48" fmla="*/ 2971452 w 222"/>
                <a:gd name="T49" fmla="*/ 881969474 h 144"/>
                <a:gd name="T50" fmla="*/ 2971452 w 222"/>
                <a:gd name="T51" fmla="*/ 869879127 h 1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2"/>
                <a:gd name="T79" fmla="*/ 0 h 144"/>
                <a:gd name="T80" fmla="*/ 222 w 222"/>
                <a:gd name="T81" fmla="*/ 144 h 1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2" h="144">
                  <a:moveTo>
                    <a:pt x="6" y="142"/>
                  </a:moveTo>
                  <a:lnTo>
                    <a:pt x="0" y="136"/>
                  </a:lnTo>
                  <a:lnTo>
                    <a:pt x="14" y="116"/>
                  </a:lnTo>
                  <a:lnTo>
                    <a:pt x="6" y="104"/>
                  </a:lnTo>
                  <a:lnTo>
                    <a:pt x="26" y="100"/>
                  </a:lnTo>
                  <a:lnTo>
                    <a:pt x="46" y="88"/>
                  </a:lnTo>
                  <a:lnTo>
                    <a:pt x="66" y="74"/>
                  </a:lnTo>
                  <a:lnTo>
                    <a:pt x="86" y="58"/>
                  </a:lnTo>
                  <a:lnTo>
                    <a:pt x="106" y="42"/>
                  </a:lnTo>
                  <a:lnTo>
                    <a:pt x="128" y="26"/>
                  </a:lnTo>
                  <a:lnTo>
                    <a:pt x="150" y="14"/>
                  </a:lnTo>
                  <a:lnTo>
                    <a:pt x="172" y="4"/>
                  </a:lnTo>
                  <a:lnTo>
                    <a:pt x="196" y="0"/>
                  </a:lnTo>
                  <a:lnTo>
                    <a:pt x="222" y="4"/>
                  </a:lnTo>
                  <a:lnTo>
                    <a:pt x="200" y="18"/>
                  </a:lnTo>
                  <a:lnTo>
                    <a:pt x="178" y="32"/>
                  </a:lnTo>
                  <a:lnTo>
                    <a:pt x="154" y="46"/>
                  </a:lnTo>
                  <a:lnTo>
                    <a:pt x="132" y="60"/>
                  </a:lnTo>
                  <a:lnTo>
                    <a:pt x="108" y="74"/>
                  </a:lnTo>
                  <a:lnTo>
                    <a:pt x="86" y="88"/>
                  </a:lnTo>
                  <a:lnTo>
                    <a:pt x="64" y="102"/>
                  </a:lnTo>
                  <a:lnTo>
                    <a:pt x="44" y="116"/>
                  </a:lnTo>
                  <a:lnTo>
                    <a:pt x="24" y="130"/>
                  </a:lnTo>
                  <a:lnTo>
                    <a:pt x="6" y="144"/>
                  </a:lnTo>
                  <a:lnTo>
                    <a:pt x="6" y="142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85" name="Freeform 44"/>
            <p:cNvSpPr>
              <a:spLocks/>
            </p:cNvSpPr>
            <p:nvPr/>
          </p:nvSpPr>
          <p:spPr bwMode="auto">
            <a:xfrm rot="-3012372">
              <a:off x="4871" y="1060"/>
              <a:ext cx="399" cy="69"/>
            </a:xfrm>
            <a:custGeom>
              <a:avLst/>
              <a:gdLst>
                <a:gd name="T0" fmla="*/ 1060437 w 274"/>
                <a:gd name="T1" fmla="*/ 287314 h 46"/>
                <a:gd name="T2" fmla="*/ 1007430 w 274"/>
                <a:gd name="T3" fmla="*/ 318864 h 46"/>
                <a:gd name="T4" fmla="*/ 950880 w 274"/>
                <a:gd name="T5" fmla="*/ 331128 h 46"/>
                <a:gd name="T6" fmla="*/ 881119 w 274"/>
                <a:gd name="T7" fmla="*/ 318864 h 46"/>
                <a:gd name="T8" fmla="*/ 819167 w 274"/>
                <a:gd name="T9" fmla="*/ 301230 h 46"/>
                <a:gd name="T10" fmla="*/ 750178 w 274"/>
                <a:gd name="T11" fmla="*/ 271625 h 46"/>
                <a:gd name="T12" fmla="*/ 686261 w 274"/>
                <a:gd name="T13" fmla="*/ 257628 h 46"/>
                <a:gd name="T14" fmla="*/ 616178 w 274"/>
                <a:gd name="T15" fmla="*/ 240092 h 46"/>
                <a:gd name="T16" fmla="*/ 553193 w 274"/>
                <a:gd name="T17" fmla="*/ 257628 h 46"/>
                <a:gd name="T18" fmla="*/ 498315 w 274"/>
                <a:gd name="T19" fmla="*/ 287314 h 46"/>
                <a:gd name="T20" fmla="*/ 444680 w 274"/>
                <a:gd name="T21" fmla="*/ 346701 h 46"/>
                <a:gd name="T22" fmla="*/ 265281 w 274"/>
                <a:gd name="T23" fmla="*/ 287314 h 46"/>
                <a:gd name="T24" fmla="*/ 288631 w 274"/>
                <a:gd name="T25" fmla="*/ 198579 h 46"/>
                <a:gd name="T26" fmla="*/ 281789 w 274"/>
                <a:gd name="T27" fmla="*/ 168127 h 46"/>
                <a:gd name="T28" fmla="*/ 265281 w 274"/>
                <a:gd name="T29" fmla="*/ 138254 h 46"/>
                <a:gd name="T30" fmla="*/ 249075 w 274"/>
                <a:gd name="T31" fmla="*/ 120717 h 46"/>
                <a:gd name="T32" fmla="*/ 233345 w 274"/>
                <a:gd name="T33" fmla="*/ 106709 h 46"/>
                <a:gd name="T34" fmla="*/ 210493 w 274"/>
                <a:gd name="T35" fmla="*/ 92164 h 46"/>
                <a:gd name="T36" fmla="*/ 194345 w 274"/>
                <a:gd name="T37" fmla="*/ 78894 h 46"/>
                <a:gd name="T38" fmla="*/ 171044 w 274"/>
                <a:gd name="T39" fmla="*/ 61439 h 46"/>
                <a:gd name="T40" fmla="*/ 154110 w 274"/>
                <a:gd name="T41" fmla="*/ 47424 h 46"/>
                <a:gd name="T42" fmla="*/ 133460 w 274"/>
                <a:gd name="T43" fmla="*/ 18205 h 46"/>
                <a:gd name="T44" fmla="*/ 110041 w 274"/>
                <a:gd name="T45" fmla="*/ 0 h 46"/>
                <a:gd name="T46" fmla="*/ 45568 w 274"/>
                <a:gd name="T47" fmla="*/ 138254 h 46"/>
                <a:gd name="T48" fmla="*/ 0 w 274"/>
                <a:gd name="T49" fmla="*/ 0 h 46"/>
                <a:gd name="T50" fmla="*/ 125101 w 274"/>
                <a:gd name="T51" fmla="*/ 18205 h 46"/>
                <a:gd name="T52" fmla="*/ 241182 w 274"/>
                <a:gd name="T53" fmla="*/ 18205 h 46"/>
                <a:gd name="T54" fmla="*/ 351210 w 274"/>
                <a:gd name="T55" fmla="*/ 31617 h 46"/>
                <a:gd name="T56" fmla="*/ 459721 w 274"/>
                <a:gd name="T57" fmla="*/ 31617 h 46"/>
                <a:gd name="T58" fmla="*/ 562536 w 274"/>
                <a:gd name="T59" fmla="*/ 31617 h 46"/>
                <a:gd name="T60" fmla="*/ 664032 w 274"/>
                <a:gd name="T61" fmla="*/ 47424 h 46"/>
                <a:gd name="T62" fmla="*/ 762490 w 274"/>
                <a:gd name="T63" fmla="*/ 78894 h 46"/>
                <a:gd name="T64" fmla="*/ 862999 w 274"/>
                <a:gd name="T65" fmla="*/ 120717 h 46"/>
                <a:gd name="T66" fmla="*/ 966966 w 274"/>
                <a:gd name="T67" fmla="*/ 198579 h 46"/>
                <a:gd name="T68" fmla="*/ 1067977 w 274"/>
                <a:gd name="T69" fmla="*/ 287314 h 46"/>
                <a:gd name="T70" fmla="*/ 1067977 w 274"/>
                <a:gd name="T71" fmla="*/ 287314 h 46"/>
                <a:gd name="T72" fmla="*/ 1060437 w 274"/>
                <a:gd name="T73" fmla="*/ 287314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4"/>
                <a:gd name="T112" fmla="*/ 0 h 46"/>
                <a:gd name="T113" fmla="*/ 274 w 274"/>
                <a:gd name="T114" fmla="*/ 46 h 4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4" h="46">
                  <a:moveTo>
                    <a:pt x="272" y="38"/>
                  </a:moveTo>
                  <a:lnTo>
                    <a:pt x="258" y="42"/>
                  </a:lnTo>
                  <a:lnTo>
                    <a:pt x="244" y="44"/>
                  </a:lnTo>
                  <a:lnTo>
                    <a:pt x="226" y="42"/>
                  </a:lnTo>
                  <a:lnTo>
                    <a:pt x="210" y="40"/>
                  </a:lnTo>
                  <a:lnTo>
                    <a:pt x="192" y="36"/>
                  </a:lnTo>
                  <a:lnTo>
                    <a:pt x="176" y="34"/>
                  </a:lnTo>
                  <a:lnTo>
                    <a:pt x="158" y="32"/>
                  </a:lnTo>
                  <a:lnTo>
                    <a:pt x="142" y="34"/>
                  </a:lnTo>
                  <a:lnTo>
                    <a:pt x="128" y="38"/>
                  </a:lnTo>
                  <a:lnTo>
                    <a:pt x="114" y="46"/>
                  </a:lnTo>
                  <a:lnTo>
                    <a:pt x="68" y="38"/>
                  </a:lnTo>
                  <a:lnTo>
                    <a:pt x="74" y="26"/>
                  </a:lnTo>
                  <a:lnTo>
                    <a:pt x="72" y="22"/>
                  </a:lnTo>
                  <a:lnTo>
                    <a:pt x="68" y="18"/>
                  </a:lnTo>
                  <a:lnTo>
                    <a:pt x="64" y="16"/>
                  </a:lnTo>
                  <a:lnTo>
                    <a:pt x="60" y="14"/>
                  </a:lnTo>
                  <a:lnTo>
                    <a:pt x="54" y="12"/>
                  </a:lnTo>
                  <a:lnTo>
                    <a:pt x="50" y="10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2" y="2"/>
                  </a:lnTo>
                  <a:lnTo>
                    <a:pt x="90" y="4"/>
                  </a:lnTo>
                  <a:lnTo>
                    <a:pt x="118" y="4"/>
                  </a:lnTo>
                  <a:lnTo>
                    <a:pt x="144" y="4"/>
                  </a:lnTo>
                  <a:lnTo>
                    <a:pt x="170" y="6"/>
                  </a:lnTo>
                  <a:lnTo>
                    <a:pt x="196" y="10"/>
                  </a:lnTo>
                  <a:lnTo>
                    <a:pt x="222" y="16"/>
                  </a:lnTo>
                  <a:lnTo>
                    <a:pt x="248" y="26"/>
                  </a:lnTo>
                  <a:lnTo>
                    <a:pt x="274" y="38"/>
                  </a:lnTo>
                  <a:lnTo>
                    <a:pt x="272" y="38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86" name="Freeform 45"/>
            <p:cNvSpPr>
              <a:spLocks/>
            </p:cNvSpPr>
            <p:nvPr/>
          </p:nvSpPr>
          <p:spPr bwMode="auto">
            <a:xfrm rot="3764341" flipH="1">
              <a:off x="5671" y="1108"/>
              <a:ext cx="399" cy="69"/>
            </a:xfrm>
            <a:custGeom>
              <a:avLst/>
              <a:gdLst>
                <a:gd name="T0" fmla="*/ 1060437 w 274"/>
                <a:gd name="T1" fmla="*/ 287314 h 46"/>
                <a:gd name="T2" fmla="*/ 1007430 w 274"/>
                <a:gd name="T3" fmla="*/ 318864 h 46"/>
                <a:gd name="T4" fmla="*/ 950880 w 274"/>
                <a:gd name="T5" fmla="*/ 331128 h 46"/>
                <a:gd name="T6" fmla="*/ 881119 w 274"/>
                <a:gd name="T7" fmla="*/ 318864 h 46"/>
                <a:gd name="T8" fmla="*/ 819167 w 274"/>
                <a:gd name="T9" fmla="*/ 301230 h 46"/>
                <a:gd name="T10" fmla="*/ 750178 w 274"/>
                <a:gd name="T11" fmla="*/ 271625 h 46"/>
                <a:gd name="T12" fmla="*/ 686261 w 274"/>
                <a:gd name="T13" fmla="*/ 257628 h 46"/>
                <a:gd name="T14" fmla="*/ 616178 w 274"/>
                <a:gd name="T15" fmla="*/ 240092 h 46"/>
                <a:gd name="T16" fmla="*/ 553193 w 274"/>
                <a:gd name="T17" fmla="*/ 257628 h 46"/>
                <a:gd name="T18" fmla="*/ 498315 w 274"/>
                <a:gd name="T19" fmla="*/ 287314 h 46"/>
                <a:gd name="T20" fmla="*/ 444680 w 274"/>
                <a:gd name="T21" fmla="*/ 346701 h 46"/>
                <a:gd name="T22" fmla="*/ 265281 w 274"/>
                <a:gd name="T23" fmla="*/ 287314 h 46"/>
                <a:gd name="T24" fmla="*/ 288631 w 274"/>
                <a:gd name="T25" fmla="*/ 198579 h 46"/>
                <a:gd name="T26" fmla="*/ 281789 w 274"/>
                <a:gd name="T27" fmla="*/ 168127 h 46"/>
                <a:gd name="T28" fmla="*/ 265281 w 274"/>
                <a:gd name="T29" fmla="*/ 138254 h 46"/>
                <a:gd name="T30" fmla="*/ 249075 w 274"/>
                <a:gd name="T31" fmla="*/ 120717 h 46"/>
                <a:gd name="T32" fmla="*/ 233345 w 274"/>
                <a:gd name="T33" fmla="*/ 106709 h 46"/>
                <a:gd name="T34" fmla="*/ 210493 w 274"/>
                <a:gd name="T35" fmla="*/ 92164 h 46"/>
                <a:gd name="T36" fmla="*/ 194345 w 274"/>
                <a:gd name="T37" fmla="*/ 78894 h 46"/>
                <a:gd name="T38" fmla="*/ 171044 w 274"/>
                <a:gd name="T39" fmla="*/ 61439 h 46"/>
                <a:gd name="T40" fmla="*/ 154110 w 274"/>
                <a:gd name="T41" fmla="*/ 47424 h 46"/>
                <a:gd name="T42" fmla="*/ 133460 w 274"/>
                <a:gd name="T43" fmla="*/ 18205 h 46"/>
                <a:gd name="T44" fmla="*/ 110041 w 274"/>
                <a:gd name="T45" fmla="*/ 0 h 46"/>
                <a:gd name="T46" fmla="*/ 45568 w 274"/>
                <a:gd name="T47" fmla="*/ 138254 h 46"/>
                <a:gd name="T48" fmla="*/ 0 w 274"/>
                <a:gd name="T49" fmla="*/ 0 h 46"/>
                <a:gd name="T50" fmla="*/ 125101 w 274"/>
                <a:gd name="T51" fmla="*/ 18205 h 46"/>
                <a:gd name="T52" fmla="*/ 241182 w 274"/>
                <a:gd name="T53" fmla="*/ 18205 h 46"/>
                <a:gd name="T54" fmla="*/ 351210 w 274"/>
                <a:gd name="T55" fmla="*/ 31617 h 46"/>
                <a:gd name="T56" fmla="*/ 459721 w 274"/>
                <a:gd name="T57" fmla="*/ 31617 h 46"/>
                <a:gd name="T58" fmla="*/ 562536 w 274"/>
                <a:gd name="T59" fmla="*/ 31617 h 46"/>
                <a:gd name="T60" fmla="*/ 664032 w 274"/>
                <a:gd name="T61" fmla="*/ 47424 h 46"/>
                <a:gd name="T62" fmla="*/ 762490 w 274"/>
                <a:gd name="T63" fmla="*/ 78894 h 46"/>
                <a:gd name="T64" fmla="*/ 862999 w 274"/>
                <a:gd name="T65" fmla="*/ 120717 h 46"/>
                <a:gd name="T66" fmla="*/ 966966 w 274"/>
                <a:gd name="T67" fmla="*/ 198579 h 46"/>
                <a:gd name="T68" fmla="*/ 1067977 w 274"/>
                <a:gd name="T69" fmla="*/ 287314 h 46"/>
                <a:gd name="T70" fmla="*/ 1067977 w 274"/>
                <a:gd name="T71" fmla="*/ 287314 h 46"/>
                <a:gd name="T72" fmla="*/ 1060437 w 274"/>
                <a:gd name="T73" fmla="*/ 287314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4"/>
                <a:gd name="T112" fmla="*/ 0 h 46"/>
                <a:gd name="T113" fmla="*/ 274 w 274"/>
                <a:gd name="T114" fmla="*/ 46 h 4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4" h="46">
                  <a:moveTo>
                    <a:pt x="272" y="38"/>
                  </a:moveTo>
                  <a:lnTo>
                    <a:pt x="258" y="42"/>
                  </a:lnTo>
                  <a:lnTo>
                    <a:pt x="244" y="44"/>
                  </a:lnTo>
                  <a:lnTo>
                    <a:pt x="226" y="42"/>
                  </a:lnTo>
                  <a:lnTo>
                    <a:pt x="210" y="40"/>
                  </a:lnTo>
                  <a:lnTo>
                    <a:pt x="192" y="36"/>
                  </a:lnTo>
                  <a:lnTo>
                    <a:pt x="176" y="34"/>
                  </a:lnTo>
                  <a:lnTo>
                    <a:pt x="158" y="32"/>
                  </a:lnTo>
                  <a:lnTo>
                    <a:pt x="142" y="34"/>
                  </a:lnTo>
                  <a:lnTo>
                    <a:pt x="128" y="38"/>
                  </a:lnTo>
                  <a:lnTo>
                    <a:pt x="114" y="46"/>
                  </a:lnTo>
                  <a:lnTo>
                    <a:pt x="68" y="38"/>
                  </a:lnTo>
                  <a:lnTo>
                    <a:pt x="74" y="26"/>
                  </a:lnTo>
                  <a:lnTo>
                    <a:pt x="72" y="22"/>
                  </a:lnTo>
                  <a:lnTo>
                    <a:pt x="68" y="18"/>
                  </a:lnTo>
                  <a:lnTo>
                    <a:pt x="64" y="16"/>
                  </a:lnTo>
                  <a:lnTo>
                    <a:pt x="60" y="14"/>
                  </a:lnTo>
                  <a:lnTo>
                    <a:pt x="54" y="12"/>
                  </a:lnTo>
                  <a:lnTo>
                    <a:pt x="50" y="10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2" y="2"/>
                  </a:lnTo>
                  <a:lnTo>
                    <a:pt x="90" y="4"/>
                  </a:lnTo>
                  <a:lnTo>
                    <a:pt x="118" y="4"/>
                  </a:lnTo>
                  <a:lnTo>
                    <a:pt x="144" y="4"/>
                  </a:lnTo>
                  <a:lnTo>
                    <a:pt x="170" y="6"/>
                  </a:lnTo>
                  <a:lnTo>
                    <a:pt x="196" y="10"/>
                  </a:lnTo>
                  <a:lnTo>
                    <a:pt x="222" y="16"/>
                  </a:lnTo>
                  <a:lnTo>
                    <a:pt x="248" y="26"/>
                  </a:lnTo>
                  <a:lnTo>
                    <a:pt x="274" y="38"/>
                  </a:lnTo>
                  <a:lnTo>
                    <a:pt x="272" y="38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87" name="Freeform 46"/>
            <p:cNvSpPr>
              <a:spLocks/>
            </p:cNvSpPr>
            <p:nvPr/>
          </p:nvSpPr>
          <p:spPr bwMode="auto">
            <a:xfrm rot="-2399818">
              <a:off x="6839" y="1988"/>
              <a:ext cx="399" cy="69"/>
            </a:xfrm>
            <a:custGeom>
              <a:avLst/>
              <a:gdLst>
                <a:gd name="T0" fmla="*/ 1060437 w 274"/>
                <a:gd name="T1" fmla="*/ 287314 h 46"/>
                <a:gd name="T2" fmla="*/ 1007430 w 274"/>
                <a:gd name="T3" fmla="*/ 318864 h 46"/>
                <a:gd name="T4" fmla="*/ 950880 w 274"/>
                <a:gd name="T5" fmla="*/ 331128 h 46"/>
                <a:gd name="T6" fmla="*/ 881119 w 274"/>
                <a:gd name="T7" fmla="*/ 318864 h 46"/>
                <a:gd name="T8" fmla="*/ 819167 w 274"/>
                <a:gd name="T9" fmla="*/ 301230 h 46"/>
                <a:gd name="T10" fmla="*/ 750178 w 274"/>
                <a:gd name="T11" fmla="*/ 271625 h 46"/>
                <a:gd name="T12" fmla="*/ 686261 w 274"/>
                <a:gd name="T13" fmla="*/ 257628 h 46"/>
                <a:gd name="T14" fmla="*/ 616178 w 274"/>
                <a:gd name="T15" fmla="*/ 240092 h 46"/>
                <a:gd name="T16" fmla="*/ 553193 w 274"/>
                <a:gd name="T17" fmla="*/ 257628 h 46"/>
                <a:gd name="T18" fmla="*/ 498315 w 274"/>
                <a:gd name="T19" fmla="*/ 287314 h 46"/>
                <a:gd name="T20" fmla="*/ 444680 w 274"/>
                <a:gd name="T21" fmla="*/ 346701 h 46"/>
                <a:gd name="T22" fmla="*/ 265281 w 274"/>
                <a:gd name="T23" fmla="*/ 287314 h 46"/>
                <a:gd name="T24" fmla="*/ 288631 w 274"/>
                <a:gd name="T25" fmla="*/ 198579 h 46"/>
                <a:gd name="T26" fmla="*/ 281789 w 274"/>
                <a:gd name="T27" fmla="*/ 168127 h 46"/>
                <a:gd name="T28" fmla="*/ 265281 w 274"/>
                <a:gd name="T29" fmla="*/ 138254 h 46"/>
                <a:gd name="T30" fmla="*/ 249075 w 274"/>
                <a:gd name="T31" fmla="*/ 120717 h 46"/>
                <a:gd name="T32" fmla="*/ 233345 w 274"/>
                <a:gd name="T33" fmla="*/ 106709 h 46"/>
                <a:gd name="T34" fmla="*/ 210493 w 274"/>
                <a:gd name="T35" fmla="*/ 92164 h 46"/>
                <a:gd name="T36" fmla="*/ 194345 w 274"/>
                <a:gd name="T37" fmla="*/ 78894 h 46"/>
                <a:gd name="T38" fmla="*/ 171044 w 274"/>
                <a:gd name="T39" fmla="*/ 61439 h 46"/>
                <a:gd name="T40" fmla="*/ 154110 w 274"/>
                <a:gd name="T41" fmla="*/ 47424 h 46"/>
                <a:gd name="T42" fmla="*/ 133460 w 274"/>
                <a:gd name="T43" fmla="*/ 18205 h 46"/>
                <a:gd name="T44" fmla="*/ 110041 w 274"/>
                <a:gd name="T45" fmla="*/ 0 h 46"/>
                <a:gd name="T46" fmla="*/ 45568 w 274"/>
                <a:gd name="T47" fmla="*/ 138254 h 46"/>
                <a:gd name="T48" fmla="*/ 0 w 274"/>
                <a:gd name="T49" fmla="*/ 0 h 46"/>
                <a:gd name="T50" fmla="*/ 125101 w 274"/>
                <a:gd name="T51" fmla="*/ 18205 h 46"/>
                <a:gd name="T52" fmla="*/ 241182 w 274"/>
                <a:gd name="T53" fmla="*/ 18205 h 46"/>
                <a:gd name="T54" fmla="*/ 351210 w 274"/>
                <a:gd name="T55" fmla="*/ 31617 h 46"/>
                <a:gd name="T56" fmla="*/ 459721 w 274"/>
                <a:gd name="T57" fmla="*/ 31617 h 46"/>
                <a:gd name="T58" fmla="*/ 562536 w 274"/>
                <a:gd name="T59" fmla="*/ 31617 h 46"/>
                <a:gd name="T60" fmla="*/ 664032 w 274"/>
                <a:gd name="T61" fmla="*/ 47424 h 46"/>
                <a:gd name="T62" fmla="*/ 762490 w 274"/>
                <a:gd name="T63" fmla="*/ 78894 h 46"/>
                <a:gd name="T64" fmla="*/ 862999 w 274"/>
                <a:gd name="T65" fmla="*/ 120717 h 46"/>
                <a:gd name="T66" fmla="*/ 966966 w 274"/>
                <a:gd name="T67" fmla="*/ 198579 h 46"/>
                <a:gd name="T68" fmla="*/ 1067977 w 274"/>
                <a:gd name="T69" fmla="*/ 287314 h 46"/>
                <a:gd name="T70" fmla="*/ 1067977 w 274"/>
                <a:gd name="T71" fmla="*/ 287314 h 46"/>
                <a:gd name="T72" fmla="*/ 1060437 w 274"/>
                <a:gd name="T73" fmla="*/ 287314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4"/>
                <a:gd name="T112" fmla="*/ 0 h 46"/>
                <a:gd name="T113" fmla="*/ 274 w 274"/>
                <a:gd name="T114" fmla="*/ 46 h 4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4" h="46">
                  <a:moveTo>
                    <a:pt x="272" y="38"/>
                  </a:moveTo>
                  <a:lnTo>
                    <a:pt x="258" y="42"/>
                  </a:lnTo>
                  <a:lnTo>
                    <a:pt x="244" y="44"/>
                  </a:lnTo>
                  <a:lnTo>
                    <a:pt x="226" y="42"/>
                  </a:lnTo>
                  <a:lnTo>
                    <a:pt x="210" y="40"/>
                  </a:lnTo>
                  <a:lnTo>
                    <a:pt x="192" y="36"/>
                  </a:lnTo>
                  <a:lnTo>
                    <a:pt x="176" y="34"/>
                  </a:lnTo>
                  <a:lnTo>
                    <a:pt x="158" y="32"/>
                  </a:lnTo>
                  <a:lnTo>
                    <a:pt x="142" y="34"/>
                  </a:lnTo>
                  <a:lnTo>
                    <a:pt x="128" y="38"/>
                  </a:lnTo>
                  <a:lnTo>
                    <a:pt x="114" y="46"/>
                  </a:lnTo>
                  <a:lnTo>
                    <a:pt x="68" y="38"/>
                  </a:lnTo>
                  <a:lnTo>
                    <a:pt x="74" y="26"/>
                  </a:lnTo>
                  <a:lnTo>
                    <a:pt x="72" y="22"/>
                  </a:lnTo>
                  <a:lnTo>
                    <a:pt x="68" y="18"/>
                  </a:lnTo>
                  <a:lnTo>
                    <a:pt x="64" y="16"/>
                  </a:lnTo>
                  <a:lnTo>
                    <a:pt x="60" y="14"/>
                  </a:lnTo>
                  <a:lnTo>
                    <a:pt x="54" y="12"/>
                  </a:lnTo>
                  <a:lnTo>
                    <a:pt x="50" y="10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2" y="2"/>
                  </a:lnTo>
                  <a:lnTo>
                    <a:pt x="90" y="4"/>
                  </a:lnTo>
                  <a:lnTo>
                    <a:pt x="118" y="4"/>
                  </a:lnTo>
                  <a:lnTo>
                    <a:pt x="144" y="4"/>
                  </a:lnTo>
                  <a:lnTo>
                    <a:pt x="170" y="6"/>
                  </a:lnTo>
                  <a:lnTo>
                    <a:pt x="196" y="10"/>
                  </a:lnTo>
                  <a:lnTo>
                    <a:pt x="222" y="16"/>
                  </a:lnTo>
                  <a:lnTo>
                    <a:pt x="248" y="26"/>
                  </a:lnTo>
                  <a:lnTo>
                    <a:pt x="274" y="38"/>
                  </a:lnTo>
                  <a:lnTo>
                    <a:pt x="272" y="38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88" name="Freeform 47"/>
            <p:cNvSpPr>
              <a:spLocks/>
            </p:cNvSpPr>
            <p:nvPr/>
          </p:nvSpPr>
          <p:spPr bwMode="auto">
            <a:xfrm rot="-2399818">
              <a:off x="6967" y="2276"/>
              <a:ext cx="399" cy="69"/>
            </a:xfrm>
            <a:custGeom>
              <a:avLst/>
              <a:gdLst>
                <a:gd name="T0" fmla="*/ 1060437 w 274"/>
                <a:gd name="T1" fmla="*/ 287314 h 46"/>
                <a:gd name="T2" fmla="*/ 1007430 w 274"/>
                <a:gd name="T3" fmla="*/ 318864 h 46"/>
                <a:gd name="T4" fmla="*/ 950880 w 274"/>
                <a:gd name="T5" fmla="*/ 331128 h 46"/>
                <a:gd name="T6" fmla="*/ 881119 w 274"/>
                <a:gd name="T7" fmla="*/ 318864 h 46"/>
                <a:gd name="T8" fmla="*/ 819167 w 274"/>
                <a:gd name="T9" fmla="*/ 301230 h 46"/>
                <a:gd name="T10" fmla="*/ 750178 w 274"/>
                <a:gd name="T11" fmla="*/ 271625 h 46"/>
                <a:gd name="T12" fmla="*/ 686261 w 274"/>
                <a:gd name="T13" fmla="*/ 257628 h 46"/>
                <a:gd name="T14" fmla="*/ 616178 w 274"/>
                <a:gd name="T15" fmla="*/ 240092 h 46"/>
                <a:gd name="T16" fmla="*/ 553193 w 274"/>
                <a:gd name="T17" fmla="*/ 257628 h 46"/>
                <a:gd name="T18" fmla="*/ 498315 w 274"/>
                <a:gd name="T19" fmla="*/ 287314 h 46"/>
                <a:gd name="T20" fmla="*/ 444680 w 274"/>
                <a:gd name="T21" fmla="*/ 346701 h 46"/>
                <a:gd name="T22" fmla="*/ 265281 w 274"/>
                <a:gd name="T23" fmla="*/ 287314 h 46"/>
                <a:gd name="T24" fmla="*/ 288631 w 274"/>
                <a:gd name="T25" fmla="*/ 198579 h 46"/>
                <a:gd name="T26" fmla="*/ 281789 w 274"/>
                <a:gd name="T27" fmla="*/ 168127 h 46"/>
                <a:gd name="T28" fmla="*/ 265281 w 274"/>
                <a:gd name="T29" fmla="*/ 138254 h 46"/>
                <a:gd name="T30" fmla="*/ 249075 w 274"/>
                <a:gd name="T31" fmla="*/ 120717 h 46"/>
                <a:gd name="T32" fmla="*/ 233345 w 274"/>
                <a:gd name="T33" fmla="*/ 106709 h 46"/>
                <a:gd name="T34" fmla="*/ 210493 w 274"/>
                <a:gd name="T35" fmla="*/ 92164 h 46"/>
                <a:gd name="T36" fmla="*/ 194345 w 274"/>
                <a:gd name="T37" fmla="*/ 78894 h 46"/>
                <a:gd name="T38" fmla="*/ 171044 w 274"/>
                <a:gd name="T39" fmla="*/ 61439 h 46"/>
                <a:gd name="T40" fmla="*/ 154110 w 274"/>
                <a:gd name="T41" fmla="*/ 47424 h 46"/>
                <a:gd name="T42" fmla="*/ 133460 w 274"/>
                <a:gd name="T43" fmla="*/ 18205 h 46"/>
                <a:gd name="T44" fmla="*/ 110041 w 274"/>
                <a:gd name="T45" fmla="*/ 0 h 46"/>
                <a:gd name="T46" fmla="*/ 45568 w 274"/>
                <a:gd name="T47" fmla="*/ 138254 h 46"/>
                <a:gd name="T48" fmla="*/ 0 w 274"/>
                <a:gd name="T49" fmla="*/ 0 h 46"/>
                <a:gd name="T50" fmla="*/ 125101 w 274"/>
                <a:gd name="T51" fmla="*/ 18205 h 46"/>
                <a:gd name="T52" fmla="*/ 241182 w 274"/>
                <a:gd name="T53" fmla="*/ 18205 h 46"/>
                <a:gd name="T54" fmla="*/ 351210 w 274"/>
                <a:gd name="T55" fmla="*/ 31617 h 46"/>
                <a:gd name="T56" fmla="*/ 459721 w 274"/>
                <a:gd name="T57" fmla="*/ 31617 h 46"/>
                <a:gd name="T58" fmla="*/ 562536 w 274"/>
                <a:gd name="T59" fmla="*/ 31617 h 46"/>
                <a:gd name="T60" fmla="*/ 664032 w 274"/>
                <a:gd name="T61" fmla="*/ 47424 h 46"/>
                <a:gd name="T62" fmla="*/ 762490 w 274"/>
                <a:gd name="T63" fmla="*/ 78894 h 46"/>
                <a:gd name="T64" fmla="*/ 862999 w 274"/>
                <a:gd name="T65" fmla="*/ 120717 h 46"/>
                <a:gd name="T66" fmla="*/ 966966 w 274"/>
                <a:gd name="T67" fmla="*/ 198579 h 46"/>
                <a:gd name="T68" fmla="*/ 1067977 w 274"/>
                <a:gd name="T69" fmla="*/ 287314 h 46"/>
                <a:gd name="T70" fmla="*/ 1067977 w 274"/>
                <a:gd name="T71" fmla="*/ 287314 h 46"/>
                <a:gd name="T72" fmla="*/ 1060437 w 274"/>
                <a:gd name="T73" fmla="*/ 287314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4"/>
                <a:gd name="T112" fmla="*/ 0 h 46"/>
                <a:gd name="T113" fmla="*/ 274 w 274"/>
                <a:gd name="T114" fmla="*/ 46 h 4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4" h="46">
                  <a:moveTo>
                    <a:pt x="272" y="38"/>
                  </a:moveTo>
                  <a:lnTo>
                    <a:pt x="258" y="42"/>
                  </a:lnTo>
                  <a:lnTo>
                    <a:pt x="244" y="44"/>
                  </a:lnTo>
                  <a:lnTo>
                    <a:pt x="226" y="42"/>
                  </a:lnTo>
                  <a:lnTo>
                    <a:pt x="210" y="40"/>
                  </a:lnTo>
                  <a:lnTo>
                    <a:pt x="192" y="36"/>
                  </a:lnTo>
                  <a:lnTo>
                    <a:pt x="176" y="34"/>
                  </a:lnTo>
                  <a:lnTo>
                    <a:pt x="158" y="32"/>
                  </a:lnTo>
                  <a:lnTo>
                    <a:pt x="142" y="34"/>
                  </a:lnTo>
                  <a:lnTo>
                    <a:pt x="128" y="38"/>
                  </a:lnTo>
                  <a:lnTo>
                    <a:pt x="114" y="46"/>
                  </a:lnTo>
                  <a:lnTo>
                    <a:pt x="68" y="38"/>
                  </a:lnTo>
                  <a:lnTo>
                    <a:pt x="74" y="26"/>
                  </a:lnTo>
                  <a:lnTo>
                    <a:pt x="72" y="22"/>
                  </a:lnTo>
                  <a:lnTo>
                    <a:pt x="68" y="18"/>
                  </a:lnTo>
                  <a:lnTo>
                    <a:pt x="64" y="16"/>
                  </a:lnTo>
                  <a:lnTo>
                    <a:pt x="60" y="14"/>
                  </a:lnTo>
                  <a:lnTo>
                    <a:pt x="54" y="12"/>
                  </a:lnTo>
                  <a:lnTo>
                    <a:pt x="50" y="10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32" y="2"/>
                  </a:lnTo>
                  <a:lnTo>
                    <a:pt x="62" y="2"/>
                  </a:lnTo>
                  <a:lnTo>
                    <a:pt x="90" y="4"/>
                  </a:lnTo>
                  <a:lnTo>
                    <a:pt x="118" y="4"/>
                  </a:lnTo>
                  <a:lnTo>
                    <a:pt x="144" y="4"/>
                  </a:lnTo>
                  <a:lnTo>
                    <a:pt x="170" y="6"/>
                  </a:lnTo>
                  <a:lnTo>
                    <a:pt x="196" y="10"/>
                  </a:lnTo>
                  <a:lnTo>
                    <a:pt x="222" y="16"/>
                  </a:lnTo>
                  <a:lnTo>
                    <a:pt x="248" y="26"/>
                  </a:lnTo>
                  <a:lnTo>
                    <a:pt x="274" y="38"/>
                  </a:lnTo>
                  <a:lnTo>
                    <a:pt x="272" y="38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789" name="Freeform 48"/>
            <p:cNvSpPr>
              <a:spLocks/>
            </p:cNvSpPr>
            <p:nvPr/>
          </p:nvSpPr>
          <p:spPr bwMode="auto">
            <a:xfrm flipV="1">
              <a:off x="3806" y="1957"/>
              <a:ext cx="468" cy="189"/>
            </a:xfrm>
            <a:custGeom>
              <a:avLst/>
              <a:gdLst>
                <a:gd name="T0" fmla="*/ 9038 w 388"/>
                <a:gd name="T1" fmla="*/ 748 h 173"/>
                <a:gd name="T2" fmla="*/ 15906 w 388"/>
                <a:gd name="T3" fmla="*/ 971 h 173"/>
                <a:gd name="T4" fmla="*/ 21866 w 388"/>
                <a:gd name="T5" fmla="*/ 1201 h 173"/>
                <a:gd name="T6" fmla="*/ 8019 w 388"/>
                <a:gd name="T7" fmla="*/ 1083 h 173"/>
                <a:gd name="T8" fmla="*/ 1151 w 388"/>
                <a:gd name="T9" fmla="*/ 191 h 173"/>
                <a:gd name="T10" fmla="*/ 7044 w 388"/>
                <a:gd name="T11" fmla="*/ 306 h 173"/>
                <a:gd name="T12" fmla="*/ 9038 w 388"/>
                <a:gd name="T13" fmla="*/ 748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8"/>
                <a:gd name="T22" fmla="*/ 0 h 173"/>
                <a:gd name="T23" fmla="*/ 388 w 388"/>
                <a:gd name="T24" fmla="*/ 173 h 17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8" h="173">
                  <a:moveTo>
                    <a:pt x="146" y="107"/>
                  </a:moveTo>
                  <a:cubicBezTo>
                    <a:pt x="307" y="161"/>
                    <a:pt x="57" y="79"/>
                    <a:pt x="258" y="139"/>
                  </a:cubicBezTo>
                  <a:cubicBezTo>
                    <a:pt x="290" y="149"/>
                    <a:pt x="388" y="173"/>
                    <a:pt x="354" y="171"/>
                  </a:cubicBezTo>
                  <a:cubicBezTo>
                    <a:pt x="279" y="166"/>
                    <a:pt x="205" y="160"/>
                    <a:pt x="130" y="155"/>
                  </a:cubicBezTo>
                  <a:cubicBezTo>
                    <a:pt x="50" y="102"/>
                    <a:pt x="93" y="139"/>
                    <a:pt x="18" y="27"/>
                  </a:cubicBezTo>
                  <a:cubicBezTo>
                    <a:pt x="0" y="0"/>
                    <a:pt x="82" y="38"/>
                    <a:pt x="114" y="43"/>
                  </a:cubicBezTo>
                  <a:cubicBezTo>
                    <a:pt x="172" y="82"/>
                    <a:pt x="171" y="58"/>
                    <a:pt x="146" y="107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1750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31751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3175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F2A12FF-7393-4B03-98D0-AADBE8F67687}" type="slidenum">
              <a:rPr lang="en-US" altLang="ru-RU"/>
              <a:pPr eaLnBrk="1" hangingPunct="1"/>
              <a:t>13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15987"/>
          </a:xfrm>
        </p:spPr>
        <p:txBody>
          <a:bodyPr/>
          <a:lstStyle/>
          <a:p>
            <a:r>
              <a:rPr lang="en-US" altLang="ru-RU" sz="3600" b="1" u="sng" smtClean="0">
                <a:solidFill>
                  <a:srgbClr val="002060"/>
                </a:solidFill>
              </a:rPr>
              <a:t>Equipment - Thermometer</a:t>
            </a:r>
          </a:p>
        </p:txBody>
      </p:sp>
      <p:sp>
        <p:nvSpPr>
          <p:cNvPr id="3277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81125"/>
            <a:ext cx="8329613" cy="4868863"/>
          </a:xfrm>
        </p:spPr>
        <p:txBody>
          <a:bodyPr/>
          <a:lstStyle/>
          <a:p>
            <a:r>
              <a:rPr lang="en-US" altLang="ru-RU" sz="3600" smtClean="0"/>
              <a:t>Instrument used to measure body temperature</a:t>
            </a:r>
          </a:p>
          <a:p>
            <a:r>
              <a:rPr lang="en-US" altLang="ru-RU" sz="3600" smtClean="0"/>
              <a:t>Types</a:t>
            </a:r>
          </a:p>
          <a:p>
            <a:pPr lvl="1"/>
            <a:r>
              <a:rPr lang="en-US" altLang="ru-RU" sz="3600" smtClean="0"/>
              <a:t>Non-mercury glass</a:t>
            </a:r>
          </a:p>
          <a:p>
            <a:pPr lvl="2"/>
            <a:r>
              <a:rPr lang="en-US" altLang="ru-RU" sz="3600" smtClean="0"/>
              <a:t>oral</a:t>
            </a:r>
          </a:p>
          <a:p>
            <a:pPr lvl="2"/>
            <a:r>
              <a:rPr lang="en-US" altLang="ru-RU" sz="3600" smtClean="0"/>
              <a:t>rectal</a:t>
            </a:r>
          </a:p>
        </p:txBody>
      </p:sp>
      <p:grpSp>
        <p:nvGrpSpPr>
          <p:cNvPr id="32772" name="Group 53"/>
          <p:cNvGrpSpPr>
            <a:grpSpLocks/>
          </p:cNvGrpSpPr>
          <p:nvPr/>
        </p:nvGrpSpPr>
        <p:grpSpPr bwMode="auto">
          <a:xfrm>
            <a:off x="5324475" y="2465388"/>
            <a:ext cx="2784475" cy="2879725"/>
            <a:chOff x="3722" y="1166"/>
            <a:chExt cx="1754" cy="1814"/>
          </a:xfrm>
        </p:grpSpPr>
        <p:sp>
          <p:nvSpPr>
            <p:cNvPr id="32776" name="AutoShape 15"/>
            <p:cNvSpPr>
              <a:spLocks noChangeAspect="1" noChangeArrowheads="1" noTextEdit="1"/>
            </p:cNvSpPr>
            <p:nvPr/>
          </p:nvSpPr>
          <p:spPr bwMode="auto">
            <a:xfrm>
              <a:off x="3722" y="1166"/>
              <a:ext cx="1754" cy="18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7" name="Freeform 17"/>
            <p:cNvSpPr>
              <a:spLocks/>
            </p:cNvSpPr>
            <p:nvPr/>
          </p:nvSpPr>
          <p:spPr bwMode="auto">
            <a:xfrm>
              <a:off x="3796" y="1267"/>
              <a:ext cx="1640" cy="1654"/>
            </a:xfrm>
            <a:custGeom>
              <a:avLst/>
              <a:gdLst>
                <a:gd name="T0" fmla="*/ 1 w 3279"/>
                <a:gd name="T1" fmla="*/ 1 h 3308"/>
                <a:gd name="T2" fmla="*/ 1 w 3279"/>
                <a:gd name="T3" fmla="*/ 1 h 3308"/>
                <a:gd name="T4" fmla="*/ 1 w 3279"/>
                <a:gd name="T5" fmla="*/ 1 h 3308"/>
                <a:gd name="T6" fmla="*/ 1 w 3279"/>
                <a:gd name="T7" fmla="*/ 1 h 3308"/>
                <a:gd name="T8" fmla="*/ 1 w 3279"/>
                <a:gd name="T9" fmla="*/ 1 h 3308"/>
                <a:gd name="T10" fmla="*/ 1 w 3279"/>
                <a:gd name="T11" fmla="*/ 0 h 3308"/>
                <a:gd name="T12" fmla="*/ 1 w 3279"/>
                <a:gd name="T13" fmla="*/ 1 h 3308"/>
                <a:gd name="T14" fmla="*/ 1 w 3279"/>
                <a:gd name="T15" fmla="*/ 1 h 3308"/>
                <a:gd name="T16" fmla="*/ 1 w 3279"/>
                <a:gd name="T17" fmla="*/ 1 h 3308"/>
                <a:gd name="T18" fmla="*/ 1 w 3279"/>
                <a:gd name="T19" fmla="*/ 1 h 3308"/>
                <a:gd name="T20" fmla="*/ 1 w 3279"/>
                <a:gd name="T21" fmla="*/ 1 h 3308"/>
                <a:gd name="T22" fmla="*/ 0 w 3279"/>
                <a:gd name="T23" fmla="*/ 1 h 3308"/>
                <a:gd name="T24" fmla="*/ 0 w 3279"/>
                <a:gd name="T25" fmla="*/ 1 h 3308"/>
                <a:gd name="T26" fmla="*/ 1 w 3279"/>
                <a:gd name="T27" fmla="*/ 1 h 3308"/>
                <a:gd name="T28" fmla="*/ 1 w 3279"/>
                <a:gd name="T29" fmla="*/ 1 h 3308"/>
                <a:gd name="T30" fmla="*/ 1 w 3279"/>
                <a:gd name="T31" fmla="*/ 1 h 3308"/>
                <a:gd name="T32" fmla="*/ 1 w 3279"/>
                <a:gd name="T33" fmla="*/ 1 h 3308"/>
                <a:gd name="T34" fmla="*/ 1 w 3279"/>
                <a:gd name="T35" fmla="*/ 1 h 3308"/>
                <a:gd name="T36" fmla="*/ 1 w 3279"/>
                <a:gd name="T37" fmla="*/ 1 h 3308"/>
                <a:gd name="T38" fmla="*/ 1 w 3279"/>
                <a:gd name="T39" fmla="*/ 1 h 3308"/>
                <a:gd name="T40" fmla="*/ 1 w 3279"/>
                <a:gd name="T41" fmla="*/ 1 h 3308"/>
                <a:gd name="T42" fmla="*/ 1 w 3279"/>
                <a:gd name="T43" fmla="*/ 1 h 3308"/>
                <a:gd name="T44" fmla="*/ 1 w 3279"/>
                <a:gd name="T45" fmla="*/ 1 h 3308"/>
                <a:gd name="T46" fmla="*/ 1 w 3279"/>
                <a:gd name="T47" fmla="*/ 1 h 3308"/>
                <a:gd name="T48" fmla="*/ 1 w 3279"/>
                <a:gd name="T49" fmla="*/ 1 h 3308"/>
                <a:gd name="T50" fmla="*/ 1 w 3279"/>
                <a:gd name="T51" fmla="*/ 1 h 3308"/>
                <a:gd name="T52" fmla="*/ 1 w 3279"/>
                <a:gd name="T53" fmla="*/ 1 h 3308"/>
                <a:gd name="T54" fmla="*/ 1 w 3279"/>
                <a:gd name="T55" fmla="*/ 1 h 3308"/>
                <a:gd name="T56" fmla="*/ 1 w 3279"/>
                <a:gd name="T57" fmla="*/ 1 h 3308"/>
                <a:gd name="T58" fmla="*/ 1 w 3279"/>
                <a:gd name="T59" fmla="*/ 1 h 3308"/>
                <a:gd name="T60" fmla="*/ 1 w 3279"/>
                <a:gd name="T61" fmla="*/ 1 h 3308"/>
                <a:gd name="T62" fmla="*/ 1 w 3279"/>
                <a:gd name="T63" fmla="*/ 1 h 3308"/>
                <a:gd name="T64" fmla="*/ 1 w 3279"/>
                <a:gd name="T65" fmla="*/ 1 h 3308"/>
                <a:gd name="T66" fmla="*/ 1 w 3279"/>
                <a:gd name="T67" fmla="*/ 1 h 3308"/>
                <a:gd name="T68" fmla="*/ 1 w 3279"/>
                <a:gd name="T69" fmla="*/ 1 h 3308"/>
                <a:gd name="T70" fmla="*/ 1 w 3279"/>
                <a:gd name="T71" fmla="*/ 1 h 3308"/>
                <a:gd name="T72" fmla="*/ 1 w 3279"/>
                <a:gd name="T73" fmla="*/ 1 h 3308"/>
                <a:gd name="T74" fmla="*/ 1 w 3279"/>
                <a:gd name="T75" fmla="*/ 1 h 3308"/>
                <a:gd name="T76" fmla="*/ 1 w 3279"/>
                <a:gd name="T77" fmla="*/ 1 h 3308"/>
                <a:gd name="T78" fmla="*/ 1 w 3279"/>
                <a:gd name="T79" fmla="*/ 1 h 3308"/>
                <a:gd name="T80" fmla="*/ 1 w 3279"/>
                <a:gd name="T81" fmla="*/ 1 h 3308"/>
                <a:gd name="T82" fmla="*/ 1 w 3279"/>
                <a:gd name="T83" fmla="*/ 1 h 3308"/>
                <a:gd name="T84" fmla="*/ 1 w 3279"/>
                <a:gd name="T85" fmla="*/ 1 h 3308"/>
                <a:gd name="T86" fmla="*/ 1 w 3279"/>
                <a:gd name="T87" fmla="*/ 1 h 3308"/>
                <a:gd name="T88" fmla="*/ 1 w 3279"/>
                <a:gd name="T89" fmla="*/ 1 h 3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79"/>
                <a:gd name="T136" fmla="*/ 0 h 3308"/>
                <a:gd name="T137" fmla="*/ 3279 w 3279"/>
                <a:gd name="T138" fmla="*/ 3308 h 330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79" h="3308">
                  <a:moveTo>
                    <a:pt x="303" y="76"/>
                  </a:moveTo>
                  <a:lnTo>
                    <a:pt x="254" y="47"/>
                  </a:lnTo>
                  <a:lnTo>
                    <a:pt x="211" y="26"/>
                  </a:lnTo>
                  <a:lnTo>
                    <a:pt x="169" y="11"/>
                  </a:lnTo>
                  <a:lnTo>
                    <a:pt x="133" y="2"/>
                  </a:lnTo>
                  <a:lnTo>
                    <a:pt x="100" y="0"/>
                  </a:lnTo>
                  <a:lnTo>
                    <a:pt x="73" y="2"/>
                  </a:lnTo>
                  <a:lnTo>
                    <a:pt x="49" y="11"/>
                  </a:lnTo>
                  <a:lnTo>
                    <a:pt x="31" y="24"/>
                  </a:lnTo>
                  <a:lnTo>
                    <a:pt x="14" y="42"/>
                  </a:lnTo>
                  <a:lnTo>
                    <a:pt x="5" y="64"/>
                  </a:lnTo>
                  <a:lnTo>
                    <a:pt x="0" y="89"/>
                  </a:lnTo>
                  <a:lnTo>
                    <a:pt x="0" y="120"/>
                  </a:lnTo>
                  <a:lnTo>
                    <a:pt x="5" y="153"/>
                  </a:lnTo>
                  <a:lnTo>
                    <a:pt x="14" y="189"/>
                  </a:lnTo>
                  <a:lnTo>
                    <a:pt x="31" y="227"/>
                  </a:lnTo>
                  <a:lnTo>
                    <a:pt x="51" y="269"/>
                  </a:lnTo>
                  <a:lnTo>
                    <a:pt x="2683" y="2925"/>
                  </a:lnTo>
                  <a:lnTo>
                    <a:pt x="2704" y="2938"/>
                  </a:lnTo>
                  <a:lnTo>
                    <a:pt x="2734" y="2958"/>
                  </a:lnTo>
                  <a:lnTo>
                    <a:pt x="2768" y="2981"/>
                  </a:lnTo>
                  <a:lnTo>
                    <a:pt x="2806" y="3007"/>
                  </a:lnTo>
                  <a:lnTo>
                    <a:pt x="2844" y="3030"/>
                  </a:lnTo>
                  <a:lnTo>
                    <a:pt x="2879" y="3049"/>
                  </a:lnTo>
                  <a:lnTo>
                    <a:pt x="2910" y="3061"/>
                  </a:lnTo>
                  <a:lnTo>
                    <a:pt x="2932" y="3061"/>
                  </a:lnTo>
                  <a:lnTo>
                    <a:pt x="3166" y="3294"/>
                  </a:lnTo>
                  <a:lnTo>
                    <a:pt x="3188" y="3305"/>
                  </a:lnTo>
                  <a:lnTo>
                    <a:pt x="3212" y="3308"/>
                  </a:lnTo>
                  <a:lnTo>
                    <a:pt x="3232" y="3305"/>
                  </a:lnTo>
                  <a:lnTo>
                    <a:pt x="3250" y="3294"/>
                  </a:lnTo>
                  <a:lnTo>
                    <a:pt x="3264" y="3279"/>
                  </a:lnTo>
                  <a:lnTo>
                    <a:pt x="3275" y="3258"/>
                  </a:lnTo>
                  <a:lnTo>
                    <a:pt x="3279" y="3230"/>
                  </a:lnTo>
                  <a:lnTo>
                    <a:pt x="3277" y="3199"/>
                  </a:lnTo>
                  <a:lnTo>
                    <a:pt x="3041" y="2960"/>
                  </a:lnTo>
                  <a:lnTo>
                    <a:pt x="3041" y="2949"/>
                  </a:lnTo>
                  <a:lnTo>
                    <a:pt x="3033" y="2929"/>
                  </a:lnTo>
                  <a:lnTo>
                    <a:pt x="3024" y="2905"/>
                  </a:lnTo>
                  <a:lnTo>
                    <a:pt x="3012" y="2876"/>
                  </a:lnTo>
                  <a:lnTo>
                    <a:pt x="2997" y="2843"/>
                  </a:lnTo>
                  <a:lnTo>
                    <a:pt x="2983" y="2809"/>
                  </a:lnTo>
                  <a:lnTo>
                    <a:pt x="2970" y="2774"/>
                  </a:lnTo>
                  <a:lnTo>
                    <a:pt x="2957" y="2740"/>
                  </a:lnTo>
                  <a:lnTo>
                    <a:pt x="303" y="76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8" name="Freeform 18"/>
            <p:cNvSpPr>
              <a:spLocks/>
            </p:cNvSpPr>
            <p:nvPr/>
          </p:nvSpPr>
          <p:spPr bwMode="auto">
            <a:xfrm>
              <a:off x="3722" y="1260"/>
              <a:ext cx="197" cy="198"/>
            </a:xfrm>
            <a:custGeom>
              <a:avLst/>
              <a:gdLst>
                <a:gd name="T0" fmla="*/ 1 w 394"/>
                <a:gd name="T1" fmla="*/ 1 h 396"/>
                <a:gd name="T2" fmla="*/ 1 w 394"/>
                <a:gd name="T3" fmla="*/ 1 h 396"/>
                <a:gd name="T4" fmla="*/ 0 w 394"/>
                <a:gd name="T5" fmla="*/ 1 h 396"/>
                <a:gd name="T6" fmla="*/ 0 w 394"/>
                <a:gd name="T7" fmla="*/ 1 h 396"/>
                <a:gd name="T8" fmla="*/ 1 w 394"/>
                <a:gd name="T9" fmla="*/ 1 h 396"/>
                <a:gd name="T10" fmla="*/ 1 w 394"/>
                <a:gd name="T11" fmla="*/ 1 h 396"/>
                <a:gd name="T12" fmla="*/ 1 w 394"/>
                <a:gd name="T13" fmla="*/ 1 h 396"/>
                <a:gd name="T14" fmla="*/ 1 w 394"/>
                <a:gd name="T15" fmla="*/ 1 h 396"/>
                <a:gd name="T16" fmla="*/ 1 w 394"/>
                <a:gd name="T17" fmla="*/ 1 h 396"/>
                <a:gd name="T18" fmla="*/ 1 w 394"/>
                <a:gd name="T19" fmla="*/ 1 h 396"/>
                <a:gd name="T20" fmla="*/ 1 w 394"/>
                <a:gd name="T21" fmla="*/ 1 h 396"/>
                <a:gd name="T22" fmla="*/ 1 w 394"/>
                <a:gd name="T23" fmla="*/ 1 h 396"/>
                <a:gd name="T24" fmla="*/ 1 w 394"/>
                <a:gd name="T25" fmla="*/ 0 h 396"/>
                <a:gd name="T26" fmla="*/ 1 w 394"/>
                <a:gd name="T27" fmla="*/ 1 h 396"/>
                <a:gd name="T28" fmla="*/ 1 w 394"/>
                <a:gd name="T29" fmla="*/ 1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94"/>
                <a:gd name="T46" fmla="*/ 0 h 396"/>
                <a:gd name="T47" fmla="*/ 394 w 394"/>
                <a:gd name="T48" fmla="*/ 396 h 39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94" h="396">
                  <a:moveTo>
                    <a:pt x="127" y="55"/>
                  </a:moveTo>
                  <a:lnTo>
                    <a:pt x="42" y="147"/>
                  </a:lnTo>
                  <a:lnTo>
                    <a:pt x="0" y="231"/>
                  </a:lnTo>
                  <a:lnTo>
                    <a:pt x="0" y="336"/>
                  </a:lnTo>
                  <a:lnTo>
                    <a:pt x="36" y="365"/>
                  </a:lnTo>
                  <a:lnTo>
                    <a:pt x="82" y="356"/>
                  </a:lnTo>
                  <a:lnTo>
                    <a:pt x="164" y="396"/>
                  </a:lnTo>
                  <a:lnTo>
                    <a:pt x="220" y="318"/>
                  </a:lnTo>
                  <a:lnTo>
                    <a:pt x="394" y="198"/>
                  </a:lnTo>
                  <a:lnTo>
                    <a:pt x="342" y="118"/>
                  </a:lnTo>
                  <a:lnTo>
                    <a:pt x="344" y="75"/>
                  </a:lnTo>
                  <a:lnTo>
                    <a:pt x="329" y="31"/>
                  </a:lnTo>
                  <a:lnTo>
                    <a:pt x="287" y="0"/>
                  </a:lnTo>
                  <a:lnTo>
                    <a:pt x="224" y="15"/>
                  </a:lnTo>
                  <a:lnTo>
                    <a:pt x="127" y="55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79" name="Freeform 19"/>
            <p:cNvSpPr>
              <a:spLocks/>
            </p:cNvSpPr>
            <p:nvPr/>
          </p:nvSpPr>
          <p:spPr bwMode="auto">
            <a:xfrm>
              <a:off x="3827" y="1221"/>
              <a:ext cx="1641" cy="1657"/>
            </a:xfrm>
            <a:custGeom>
              <a:avLst/>
              <a:gdLst>
                <a:gd name="T0" fmla="*/ 0 w 3283"/>
                <a:gd name="T1" fmla="*/ 0 h 3316"/>
                <a:gd name="T2" fmla="*/ 0 w 3283"/>
                <a:gd name="T3" fmla="*/ 0 h 3316"/>
                <a:gd name="T4" fmla="*/ 0 w 3283"/>
                <a:gd name="T5" fmla="*/ 0 h 3316"/>
                <a:gd name="T6" fmla="*/ 0 w 3283"/>
                <a:gd name="T7" fmla="*/ 0 h 3316"/>
                <a:gd name="T8" fmla="*/ 0 w 3283"/>
                <a:gd name="T9" fmla="*/ 0 h 3316"/>
                <a:gd name="T10" fmla="*/ 0 w 3283"/>
                <a:gd name="T11" fmla="*/ 0 h 3316"/>
                <a:gd name="T12" fmla="*/ 0 w 3283"/>
                <a:gd name="T13" fmla="*/ 0 h 3316"/>
                <a:gd name="T14" fmla="*/ 0 w 3283"/>
                <a:gd name="T15" fmla="*/ 0 h 3316"/>
                <a:gd name="T16" fmla="*/ 0 w 3283"/>
                <a:gd name="T17" fmla="*/ 0 h 3316"/>
                <a:gd name="T18" fmla="*/ 0 w 3283"/>
                <a:gd name="T19" fmla="*/ 0 h 3316"/>
                <a:gd name="T20" fmla="*/ 0 w 3283"/>
                <a:gd name="T21" fmla="*/ 0 h 3316"/>
                <a:gd name="T22" fmla="*/ 0 w 3283"/>
                <a:gd name="T23" fmla="*/ 0 h 3316"/>
                <a:gd name="T24" fmla="*/ 0 w 3283"/>
                <a:gd name="T25" fmla="*/ 0 h 3316"/>
                <a:gd name="T26" fmla="*/ 0 w 3283"/>
                <a:gd name="T27" fmla="*/ 0 h 3316"/>
                <a:gd name="T28" fmla="*/ 0 w 3283"/>
                <a:gd name="T29" fmla="*/ 0 h 3316"/>
                <a:gd name="T30" fmla="*/ 0 w 3283"/>
                <a:gd name="T31" fmla="*/ 0 h 3316"/>
                <a:gd name="T32" fmla="*/ 0 w 3283"/>
                <a:gd name="T33" fmla="*/ 0 h 3316"/>
                <a:gd name="T34" fmla="*/ 0 w 3283"/>
                <a:gd name="T35" fmla="*/ 0 h 3316"/>
                <a:gd name="T36" fmla="*/ 0 w 3283"/>
                <a:gd name="T37" fmla="*/ 0 h 3316"/>
                <a:gd name="T38" fmla="*/ 0 w 3283"/>
                <a:gd name="T39" fmla="*/ 0 h 3316"/>
                <a:gd name="T40" fmla="*/ 0 w 3283"/>
                <a:gd name="T41" fmla="*/ 0 h 3316"/>
                <a:gd name="T42" fmla="*/ 0 w 3283"/>
                <a:gd name="T43" fmla="*/ 0 h 3316"/>
                <a:gd name="T44" fmla="*/ 0 w 3283"/>
                <a:gd name="T45" fmla="*/ 0 h 3316"/>
                <a:gd name="T46" fmla="*/ 0 w 3283"/>
                <a:gd name="T47" fmla="*/ 0 h 3316"/>
                <a:gd name="T48" fmla="*/ 0 w 3283"/>
                <a:gd name="T49" fmla="*/ 0 h 3316"/>
                <a:gd name="T50" fmla="*/ 0 w 3283"/>
                <a:gd name="T51" fmla="*/ 0 h 3316"/>
                <a:gd name="T52" fmla="*/ 0 w 3283"/>
                <a:gd name="T53" fmla="*/ 0 h 3316"/>
                <a:gd name="T54" fmla="*/ 0 w 3283"/>
                <a:gd name="T55" fmla="*/ 0 h 3316"/>
                <a:gd name="T56" fmla="*/ 0 w 3283"/>
                <a:gd name="T57" fmla="*/ 0 h 3316"/>
                <a:gd name="T58" fmla="*/ 0 w 3283"/>
                <a:gd name="T59" fmla="*/ 0 h 3316"/>
                <a:gd name="T60" fmla="*/ 0 w 3283"/>
                <a:gd name="T61" fmla="*/ 0 h 3316"/>
                <a:gd name="T62" fmla="*/ 0 w 3283"/>
                <a:gd name="T63" fmla="*/ 0 h 3316"/>
                <a:gd name="T64" fmla="*/ 0 w 3283"/>
                <a:gd name="T65" fmla="*/ 0 h 3316"/>
                <a:gd name="T66" fmla="*/ 0 w 3283"/>
                <a:gd name="T67" fmla="*/ 0 h 3316"/>
                <a:gd name="T68" fmla="*/ 0 w 3283"/>
                <a:gd name="T69" fmla="*/ 0 h 3316"/>
                <a:gd name="T70" fmla="*/ 0 w 3283"/>
                <a:gd name="T71" fmla="*/ 0 h 3316"/>
                <a:gd name="T72" fmla="*/ 0 w 3283"/>
                <a:gd name="T73" fmla="*/ 0 h 3316"/>
                <a:gd name="T74" fmla="*/ 0 w 3283"/>
                <a:gd name="T75" fmla="*/ 0 h 3316"/>
                <a:gd name="T76" fmla="*/ 0 w 3283"/>
                <a:gd name="T77" fmla="*/ 0 h 3316"/>
                <a:gd name="T78" fmla="*/ 0 w 3283"/>
                <a:gd name="T79" fmla="*/ 0 h 3316"/>
                <a:gd name="T80" fmla="*/ 0 w 3283"/>
                <a:gd name="T81" fmla="*/ 0 h 3316"/>
                <a:gd name="T82" fmla="*/ 0 w 3283"/>
                <a:gd name="T83" fmla="*/ 0 h 3316"/>
                <a:gd name="T84" fmla="*/ 0 w 3283"/>
                <a:gd name="T85" fmla="*/ 0 h 3316"/>
                <a:gd name="T86" fmla="*/ 0 w 3283"/>
                <a:gd name="T87" fmla="*/ 0 h 3316"/>
                <a:gd name="T88" fmla="*/ 0 w 3283"/>
                <a:gd name="T89" fmla="*/ 0 h 33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83"/>
                <a:gd name="T136" fmla="*/ 0 h 3316"/>
                <a:gd name="T137" fmla="*/ 3283 w 3283"/>
                <a:gd name="T138" fmla="*/ 3316 h 33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83" h="3316">
                  <a:moveTo>
                    <a:pt x="304" y="76"/>
                  </a:moveTo>
                  <a:lnTo>
                    <a:pt x="254" y="47"/>
                  </a:lnTo>
                  <a:lnTo>
                    <a:pt x="211" y="25"/>
                  </a:lnTo>
                  <a:lnTo>
                    <a:pt x="169" y="11"/>
                  </a:lnTo>
                  <a:lnTo>
                    <a:pt x="133" y="2"/>
                  </a:lnTo>
                  <a:lnTo>
                    <a:pt x="100" y="0"/>
                  </a:lnTo>
                  <a:lnTo>
                    <a:pt x="73" y="2"/>
                  </a:lnTo>
                  <a:lnTo>
                    <a:pt x="49" y="11"/>
                  </a:lnTo>
                  <a:lnTo>
                    <a:pt x="31" y="24"/>
                  </a:lnTo>
                  <a:lnTo>
                    <a:pt x="15" y="42"/>
                  </a:lnTo>
                  <a:lnTo>
                    <a:pt x="5" y="64"/>
                  </a:lnTo>
                  <a:lnTo>
                    <a:pt x="0" y="89"/>
                  </a:lnTo>
                  <a:lnTo>
                    <a:pt x="0" y="120"/>
                  </a:lnTo>
                  <a:lnTo>
                    <a:pt x="5" y="153"/>
                  </a:lnTo>
                  <a:lnTo>
                    <a:pt x="15" y="189"/>
                  </a:lnTo>
                  <a:lnTo>
                    <a:pt x="31" y="227"/>
                  </a:lnTo>
                  <a:lnTo>
                    <a:pt x="51" y="269"/>
                  </a:lnTo>
                  <a:lnTo>
                    <a:pt x="2683" y="2925"/>
                  </a:lnTo>
                  <a:lnTo>
                    <a:pt x="2697" y="2936"/>
                  </a:lnTo>
                  <a:lnTo>
                    <a:pt x="2719" y="2954"/>
                  </a:lnTo>
                  <a:lnTo>
                    <a:pt x="2750" y="2978"/>
                  </a:lnTo>
                  <a:lnTo>
                    <a:pt x="2785" y="3001"/>
                  </a:lnTo>
                  <a:lnTo>
                    <a:pt x="2821" y="3025"/>
                  </a:lnTo>
                  <a:lnTo>
                    <a:pt x="2857" y="3045"/>
                  </a:lnTo>
                  <a:lnTo>
                    <a:pt x="2892" y="3058"/>
                  </a:lnTo>
                  <a:lnTo>
                    <a:pt x="2923" y="3061"/>
                  </a:lnTo>
                  <a:lnTo>
                    <a:pt x="3163" y="3303"/>
                  </a:lnTo>
                  <a:lnTo>
                    <a:pt x="3186" y="3314"/>
                  </a:lnTo>
                  <a:lnTo>
                    <a:pt x="3208" y="3316"/>
                  </a:lnTo>
                  <a:lnTo>
                    <a:pt x="3232" y="3310"/>
                  </a:lnTo>
                  <a:lnTo>
                    <a:pt x="3252" y="3297"/>
                  </a:lnTo>
                  <a:lnTo>
                    <a:pt x="3268" y="3279"/>
                  </a:lnTo>
                  <a:lnTo>
                    <a:pt x="3279" y="3256"/>
                  </a:lnTo>
                  <a:lnTo>
                    <a:pt x="3283" y="3228"/>
                  </a:lnTo>
                  <a:lnTo>
                    <a:pt x="3281" y="3196"/>
                  </a:lnTo>
                  <a:lnTo>
                    <a:pt x="3041" y="2949"/>
                  </a:lnTo>
                  <a:lnTo>
                    <a:pt x="3041" y="2938"/>
                  </a:lnTo>
                  <a:lnTo>
                    <a:pt x="3039" y="2921"/>
                  </a:lnTo>
                  <a:lnTo>
                    <a:pt x="3034" y="2899"/>
                  </a:lnTo>
                  <a:lnTo>
                    <a:pt x="3025" y="2872"/>
                  </a:lnTo>
                  <a:lnTo>
                    <a:pt x="3012" y="2841"/>
                  </a:lnTo>
                  <a:lnTo>
                    <a:pt x="2997" y="2809"/>
                  </a:lnTo>
                  <a:lnTo>
                    <a:pt x="2979" y="2774"/>
                  </a:lnTo>
                  <a:lnTo>
                    <a:pt x="2957" y="2740"/>
                  </a:lnTo>
                  <a:lnTo>
                    <a:pt x="304" y="76"/>
                  </a:lnTo>
                  <a:close/>
                </a:path>
              </a:pathLst>
            </a:custGeom>
            <a:solidFill>
              <a:srgbClr val="003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0" name="Freeform 20"/>
            <p:cNvSpPr>
              <a:spLocks/>
            </p:cNvSpPr>
            <p:nvPr/>
          </p:nvSpPr>
          <p:spPr bwMode="auto">
            <a:xfrm>
              <a:off x="5305" y="2715"/>
              <a:ext cx="156" cy="157"/>
            </a:xfrm>
            <a:custGeom>
              <a:avLst/>
              <a:gdLst>
                <a:gd name="T0" fmla="*/ 0 w 313"/>
                <a:gd name="T1" fmla="*/ 1 h 314"/>
                <a:gd name="T2" fmla="*/ 0 w 313"/>
                <a:gd name="T3" fmla="*/ 1 h 314"/>
                <a:gd name="T4" fmla="*/ 0 w 313"/>
                <a:gd name="T5" fmla="*/ 1 h 314"/>
                <a:gd name="T6" fmla="*/ 0 w 313"/>
                <a:gd name="T7" fmla="*/ 1 h 314"/>
                <a:gd name="T8" fmla="*/ 0 w 313"/>
                <a:gd name="T9" fmla="*/ 1 h 314"/>
                <a:gd name="T10" fmla="*/ 0 w 313"/>
                <a:gd name="T11" fmla="*/ 1 h 314"/>
                <a:gd name="T12" fmla="*/ 0 w 313"/>
                <a:gd name="T13" fmla="*/ 0 h 314"/>
                <a:gd name="T14" fmla="*/ 0 w 313"/>
                <a:gd name="T15" fmla="*/ 0 h 314"/>
                <a:gd name="T16" fmla="*/ 0 w 313"/>
                <a:gd name="T17" fmla="*/ 1 h 314"/>
                <a:gd name="T18" fmla="*/ 0 w 313"/>
                <a:gd name="T19" fmla="*/ 1 h 314"/>
                <a:gd name="T20" fmla="*/ 0 w 313"/>
                <a:gd name="T21" fmla="*/ 1 h 314"/>
                <a:gd name="T22" fmla="*/ 0 w 313"/>
                <a:gd name="T23" fmla="*/ 1 h 314"/>
                <a:gd name="T24" fmla="*/ 0 w 313"/>
                <a:gd name="T25" fmla="*/ 1 h 314"/>
                <a:gd name="T26" fmla="*/ 0 w 313"/>
                <a:gd name="T27" fmla="*/ 1 h 314"/>
                <a:gd name="T28" fmla="*/ 0 w 313"/>
                <a:gd name="T29" fmla="*/ 1 h 314"/>
                <a:gd name="T30" fmla="*/ 0 w 313"/>
                <a:gd name="T31" fmla="*/ 1 h 314"/>
                <a:gd name="T32" fmla="*/ 0 w 313"/>
                <a:gd name="T33" fmla="*/ 1 h 314"/>
                <a:gd name="T34" fmla="*/ 0 w 313"/>
                <a:gd name="T35" fmla="*/ 1 h 314"/>
                <a:gd name="T36" fmla="*/ 0 w 313"/>
                <a:gd name="T37" fmla="*/ 1 h 3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3"/>
                <a:gd name="T58" fmla="*/ 0 h 314"/>
                <a:gd name="T59" fmla="*/ 313 w 313"/>
                <a:gd name="T60" fmla="*/ 314 h 3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3" h="314">
                  <a:moveTo>
                    <a:pt x="0" y="67"/>
                  </a:moveTo>
                  <a:lnTo>
                    <a:pt x="0" y="54"/>
                  </a:lnTo>
                  <a:lnTo>
                    <a:pt x="4" y="39"/>
                  </a:lnTo>
                  <a:lnTo>
                    <a:pt x="9" y="27"/>
                  </a:lnTo>
                  <a:lnTo>
                    <a:pt x="18" y="14"/>
                  </a:lnTo>
                  <a:lnTo>
                    <a:pt x="29" y="5"/>
                  </a:lnTo>
                  <a:lnTo>
                    <a:pt x="46" y="0"/>
                  </a:lnTo>
                  <a:lnTo>
                    <a:pt x="64" y="0"/>
                  </a:lnTo>
                  <a:lnTo>
                    <a:pt x="88" y="3"/>
                  </a:lnTo>
                  <a:lnTo>
                    <a:pt x="313" y="232"/>
                  </a:lnTo>
                  <a:lnTo>
                    <a:pt x="311" y="257"/>
                  </a:lnTo>
                  <a:lnTo>
                    <a:pt x="304" y="277"/>
                  </a:lnTo>
                  <a:lnTo>
                    <a:pt x="295" y="294"/>
                  </a:lnTo>
                  <a:lnTo>
                    <a:pt x="282" y="305"/>
                  </a:lnTo>
                  <a:lnTo>
                    <a:pt x="269" y="312"/>
                  </a:lnTo>
                  <a:lnTo>
                    <a:pt x="253" y="314"/>
                  </a:lnTo>
                  <a:lnTo>
                    <a:pt x="238" y="312"/>
                  </a:lnTo>
                  <a:lnTo>
                    <a:pt x="222" y="305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1" name="Freeform 21"/>
            <p:cNvSpPr>
              <a:spLocks/>
            </p:cNvSpPr>
            <p:nvPr/>
          </p:nvSpPr>
          <p:spPr bwMode="auto">
            <a:xfrm>
              <a:off x="5312" y="2716"/>
              <a:ext cx="148" cy="151"/>
            </a:xfrm>
            <a:custGeom>
              <a:avLst/>
              <a:gdLst>
                <a:gd name="T0" fmla="*/ 1 w 296"/>
                <a:gd name="T1" fmla="*/ 0 h 304"/>
                <a:gd name="T2" fmla="*/ 1 w 296"/>
                <a:gd name="T3" fmla="*/ 0 h 304"/>
                <a:gd name="T4" fmla="*/ 1 w 296"/>
                <a:gd name="T5" fmla="*/ 0 h 304"/>
                <a:gd name="T6" fmla="*/ 1 w 296"/>
                <a:gd name="T7" fmla="*/ 0 h 304"/>
                <a:gd name="T8" fmla="*/ 1 w 296"/>
                <a:gd name="T9" fmla="*/ 0 h 304"/>
                <a:gd name="T10" fmla="*/ 1 w 296"/>
                <a:gd name="T11" fmla="*/ 0 h 304"/>
                <a:gd name="T12" fmla="*/ 1 w 296"/>
                <a:gd name="T13" fmla="*/ 0 h 304"/>
                <a:gd name="T14" fmla="*/ 0 w 296"/>
                <a:gd name="T15" fmla="*/ 0 h 304"/>
                <a:gd name="T16" fmla="*/ 1 w 296"/>
                <a:gd name="T17" fmla="*/ 0 h 304"/>
                <a:gd name="T18" fmla="*/ 1 w 296"/>
                <a:gd name="T19" fmla="*/ 0 h 304"/>
                <a:gd name="T20" fmla="*/ 1 w 296"/>
                <a:gd name="T21" fmla="*/ 0 h 304"/>
                <a:gd name="T22" fmla="*/ 1 w 296"/>
                <a:gd name="T23" fmla="*/ 0 h 304"/>
                <a:gd name="T24" fmla="*/ 1 w 296"/>
                <a:gd name="T25" fmla="*/ 0 h 304"/>
                <a:gd name="T26" fmla="*/ 1 w 296"/>
                <a:gd name="T27" fmla="*/ 0 h 3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6"/>
                <a:gd name="T43" fmla="*/ 0 h 304"/>
                <a:gd name="T44" fmla="*/ 296 w 296"/>
                <a:gd name="T45" fmla="*/ 304 h 30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6" h="304">
                  <a:moveTo>
                    <a:pt x="69" y="2"/>
                  </a:moveTo>
                  <a:lnTo>
                    <a:pt x="296" y="242"/>
                  </a:lnTo>
                  <a:lnTo>
                    <a:pt x="296" y="266"/>
                  </a:lnTo>
                  <a:lnTo>
                    <a:pt x="285" y="289"/>
                  </a:lnTo>
                  <a:lnTo>
                    <a:pt x="253" y="304"/>
                  </a:lnTo>
                  <a:lnTo>
                    <a:pt x="11" y="60"/>
                  </a:lnTo>
                  <a:lnTo>
                    <a:pt x="4" y="55"/>
                  </a:lnTo>
                  <a:lnTo>
                    <a:pt x="0" y="46"/>
                  </a:lnTo>
                  <a:lnTo>
                    <a:pt x="2" y="33"/>
                  </a:lnTo>
                  <a:lnTo>
                    <a:pt x="7" y="22"/>
                  </a:lnTo>
                  <a:lnTo>
                    <a:pt x="18" y="11"/>
                  </a:lnTo>
                  <a:lnTo>
                    <a:pt x="31" y="2"/>
                  </a:lnTo>
                  <a:lnTo>
                    <a:pt x="49" y="0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rgbClr val="D1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2" name="Freeform 22"/>
            <p:cNvSpPr>
              <a:spLocks/>
            </p:cNvSpPr>
            <p:nvPr/>
          </p:nvSpPr>
          <p:spPr bwMode="auto">
            <a:xfrm>
              <a:off x="5322" y="2720"/>
              <a:ext cx="135" cy="137"/>
            </a:xfrm>
            <a:custGeom>
              <a:avLst/>
              <a:gdLst>
                <a:gd name="T0" fmla="*/ 1 w 269"/>
                <a:gd name="T1" fmla="*/ 0 h 275"/>
                <a:gd name="T2" fmla="*/ 1 w 269"/>
                <a:gd name="T3" fmla="*/ 0 h 275"/>
                <a:gd name="T4" fmla="*/ 1 w 269"/>
                <a:gd name="T5" fmla="*/ 0 h 275"/>
                <a:gd name="T6" fmla="*/ 0 w 269"/>
                <a:gd name="T7" fmla="*/ 0 h 275"/>
                <a:gd name="T8" fmla="*/ 1 w 269"/>
                <a:gd name="T9" fmla="*/ 0 h 275"/>
                <a:gd name="T10" fmla="*/ 1 w 269"/>
                <a:gd name="T11" fmla="*/ 0 h 275"/>
                <a:gd name="T12" fmla="*/ 1 w 269"/>
                <a:gd name="T13" fmla="*/ 0 h 275"/>
                <a:gd name="T14" fmla="*/ 1 w 269"/>
                <a:gd name="T15" fmla="*/ 0 h 2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9"/>
                <a:gd name="T25" fmla="*/ 0 h 275"/>
                <a:gd name="T26" fmla="*/ 269 w 269"/>
                <a:gd name="T27" fmla="*/ 275 h 2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9" h="275">
                  <a:moveTo>
                    <a:pt x="27" y="8"/>
                  </a:moveTo>
                  <a:lnTo>
                    <a:pt x="269" y="257"/>
                  </a:lnTo>
                  <a:lnTo>
                    <a:pt x="251" y="275"/>
                  </a:lnTo>
                  <a:lnTo>
                    <a:pt x="0" y="22"/>
                  </a:lnTo>
                  <a:lnTo>
                    <a:pt x="3" y="10"/>
                  </a:lnTo>
                  <a:lnTo>
                    <a:pt x="7" y="2"/>
                  </a:lnTo>
                  <a:lnTo>
                    <a:pt x="13" y="0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3" name="Freeform 23"/>
            <p:cNvSpPr>
              <a:spLocks/>
            </p:cNvSpPr>
            <p:nvPr/>
          </p:nvSpPr>
          <p:spPr bwMode="auto">
            <a:xfrm>
              <a:off x="3870" y="1257"/>
              <a:ext cx="1452" cy="1470"/>
            </a:xfrm>
            <a:custGeom>
              <a:avLst/>
              <a:gdLst>
                <a:gd name="T0" fmla="*/ 0 w 2905"/>
                <a:gd name="T1" fmla="*/ 0 h 2939"/>
                <a:gd name="T2" fmla="*/ 0 w 2905"/>
                <a:gd name="T3" fmla="*/ 1 h 2939"/>
                <a:gd name="T4" fmla="*/ 0 w 2905"/>
                <a:gd name="T5" fmla="*/ 1 h 2939"/>
                <a:gd name="T6" fmla="*/ 0 w 2905"/>
                <a:gd name="T7" fmla="*/ 1 h 2939"/>
                <a:gd name="T8" fmla="*/ 0 w 2905"/>
                <a:gd name="T9" fmla="*/ 1 h 2939"/>
                <a:gd name="T10" fmla="*/ 0 w 2905"/>
                <a:gd name="T11" fmla="*/ 1 h 2939"/>
                <a:gd name="T12" fmla="*/ 0 w 2905"/>
                <a:gd name="T13" fmla="*/ 1 h 2939"/>
                <a:gd name="T14" fmla="*/ 0 w 2905"/>
                <a:gd name="T15" fmla="*/ 1 h 2939"/>
                <a:gd name="T16" fmla="*/ 0 w 2905"/>
                <a:gd name="T17" fmla="*/ 1 h 2939"/>
                <a:gd name="T18" fmla="*/ 0 w 2905"/>
                <a:gd name="T19" fmla="*/ 1 h 2939"/>
                <a:gd name="T20" fmla="*/ 0 w 2905"/>
                <a:gd name="T21" fmla="*/ 1 h 2939"/>
                <a:gd name="T22" fmla="*/ 0 w 2905"/>
                <a:gd name="T23" fmla="*/ 1 h 2939"/>
                <a:gd name="T24" fmla="*/ 0 w 2905"/>
                <a:gd name="T25" fmla="*/ 1 h 2939"/>
                <a:gd name="T26" fmla="*/ 0 w 2905"/>
                <a:gd name="T27" fmla="*/ 1 h 2939"/>
                <a:gd name="T28" fmla="*/ 0 w 2905"/>
                <a:gd name="T29" fmla="*/ 1 h 2939"/>
                <a:gd name="T30" fmla="*/ 0 w 2905"/>
                <a:gd name="T31" fmla="*/ 1 h 2939"/>
                <a:gd name="T32" fmla="*/ 0 w 2905"/>
                <a:gd name="T33" fmla="*/ 1 h 2939"/>
                <a:gd name="T34" fmla="*/ 0 w 2905"/>
                <a:gd name="T35" fmla="*/ 1 h 2939"/>
                <a:gd name="T36" fmla="*/ 0 w 2905"/>
                <a:gd name="T37" fmla="*/ 1 h 2939"/>
                <a:gd name="T38" fmla="*/ 0 w 2905"/>
                <a:gd name="T39" fmla="*/ 1 h 2939"/>
                <a:gd name="T40" fmla="*/ 0 w 2905"/>
                <a:gd name="T41" fmla="*/ 1 h 2939"/>
                <a:gd name="T42" fmla="*/ 0 w 2905"/>
                <a:gd name="T43" fmla="*/ 1 h 2939"/>
                <a:gd name="T44" fmla="*/ 0 w 2905"/>
                <a:gd name="T45" fmla="*/ 0 h 293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05"/>
                <a:gd name="T70" fmla="*/ 0 h 2939"/>
                <a:gd name="T71" fmla="*/ 2905 w 2905"/>
                <a:gd name="T72" fmla="*/ 2939 h 293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05" h="2939">
                  <a:moveTo>
                    <a:pt x="0" y="0"/>
                  </a:moveTo>
                  <a:lnTo>
                    <a:pt x="202" y="51"/>
                  </a:lnTo>
                  <a:lnTo>
                    <a:pt x="2819" y="2687"/>
                  </a:lnTo>
                  <a:lnTo>
                    <a:pt x="2838" y="2703"/>
                  </a:lnTo>
                  <a:lnTo>
                    <a:pt x="2852" y="2721"/>
                  </a:lnTo>
                  <a:lnTo>
                    <a:pt x="2865" y="2737"/>
                  </a:lnTo>
                  <a:lnTo>
                    <a:pt x="2874" y="2757"/>
                  </a:lnTo>
                  <a:lnTo>
                    <a:pt x="2883" y="2777"/>
                  </a:lnTo>
                  <a:lnTo>
                    <a:pt x="2890" y="2803"/>
                  </a:lnTo>
                  <a:lnTo>
                    <a:pt x="2898" y="2832"/>
                  </a:lnTo>
                  <a:lnTo>
                    <a:pt x="2905" y="2866"/>
                  </a:lnTo>
                  <a:lnTo>
                    <a:pt x="2838" y="2939"/>
                  </a:lnTo>
                  <a:lnTo>
                    <a:pt x="2808" y="2934"/>
                  </a:lnTo>
                  <a:lnTo>
                    <a:pt x="2781" y="2925"/>
                  </a:lnTo>
                  <a:lnTo>
                    <a:pt x="2752" y="2914"/>
                  </a:lnTo>
                  <a:lnTo>
                    <a:pt x="2725" y="2899"/>
                  </a:lnTo>
                  <a:lnTo>
                    <a:pt x="2696" y="2883"/>
                  </a:lnTo>
                  <a:lnTo>
                    <a:pt x="2669" y="2865"/>
                  </a:lnTo>
                  <a:lnTo>
                    <a:pt x="2639" y="2843"/>
                  </a:lnTo>
                  <a:lnTo>
                    <a:pt x="2612" y="2821"/>
                  </a:lnTo>
                  <a:lnTo>
                    <a:pt x="51" y="203"/>
                  </a:lnTo>
                  <a:lnTo>
                    <a:pt x="17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4" name="Freeform 24"/>
            <p:cNvSpPr>
              <a:spLocks/>
            </p:cNvSpPr>
            <p:nvPr/>
          </p:nvSpPr>
          <p:spPr bwMode="auto">
            <a:xfrm>
              <a:off x="3781" y="1166"/>
              <a:ext cx="197" cy="198"/>
            </a:xfrm>
            <a:custGeom>
              <a:avLst/>
              <a:gdLst>
                <a:gd name="T0" fmla="*/ 0 w 395"/>
                <a:gd name="T1" fmla="*/ 1 h 396"/>
                <a:gd name="T2" fmla="*/ 0 w 395"/>
                <a:gd name="T3" fmla="*/ 1 h 396"/>
                <a:gd name="T4" fmla="*/ 0 w 395"/>
                <a:gd name="T5" fmla="*/ 1 h 396"/>
                <a:gd name="T6" fmla="*/ 0 w 395"/>
                <a:gd name="T7" fmla="*/ 1 h 396"/>
                <a:gd name="T8" fmla="*/ 0 w 395"/>
                <a:gd name="T9" fmla="*/ 1 h 396"/>
                <a:gd name="T10" fmla="*/ 0 w 395"/>
                <a:gd name="T11" fmla="*/ 1 h 396"/>
                <a:gd name="T12" fmla="*/ 0 w 395"/>
                <a:gd name="T13" fmla="*/ 1 h 396"/>
                <a:gd name="T14" fmla="*/ 0 w 395"/>
                <a:gd name="T15" fmla="*/ 1 h 396"/>
                <a:gd name="T16" fmla="*/ 0 w 395"/>
                <a:gd name="T17" fmla="*/ 1 h 396"/>
                <a:gd name="T18" fmla="*/ 0 w 395"/>
                <a:gd name="T19" fmla="*/ 1 h 396"/>
                <a:gd name="T20" fmla="*/ 0 w 395"/>
                <a:gd name="T21" fmla="*/ 1 h 396"/>
                <a:gd name="T22" fmla="*/ 0 w 395"/>
                <a:gd name="T23" fmla="*/ 1 h 396"/>
                <a:gd name="T24" fmla="*/ 0 w 395"/>
                <a:gd name="T25" fmla="*/ 0 h 396"/>
                <a:gd name="T26" fmla="*/ 0 w 395"/>
                <a:gd name="T27" fmla="*/ 1 h 396"/>
                <a:gd name="T28" fmla="*/ 0 w 395"/>
                <a:gd name="T29" fmla="*/ 1 h 39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95"/>
                <a:gd name="T46" fmla="*/ 0 h 396"/>
                <a:gd name="T47" fmla="*/ 395 w 395"/>
                <a:gd name="T48" fmla="*/ 396 h 39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95" h="396">
                  <a:moveTo>
                    <a:pt x="127" y="55"/>
                  </a:moveTo>
                  <a:lnTo>
                    <a:pt x="42" y="147"/>
                  </a:lnTo>
                  <a:lnTo>
                    <a:pt x="0" y="231"/>
                  </a:lnTo>
                  <a:lnTo>
                    <a:pt x="0" y="338"/>
                  </a:lnTo>
                  <a:lnTo>
                    <a:pt x="36" y="365"/>
                  </a:lnTo>
                  <a:lnTo>
                    <a:pt x="82" y="356"/>
                  </a:lnTo>
                  <a:lnTo>
                    <a:pt x="164" y="396"/>
                  </a:lnTo>
                  <a:lnTo>
                    <a:pt x="220" y="318"/>
                  </a:lnTo>
                  <a:lnTo>
                    <a:pt x="395" y="198"/>
                  </a:lnTo>
                  <a:lnTo>
                    <a:pt x="342" y="118"/>
                  </a:lnTo>
                  <a:lnTo>
                    <a:pt x="344" y="73"/>
                  </a:lnTo>
                  <a:lnTo>
                    <a:pt x="329" y="33"/>
                  </a:lnTo>
                  <a:lnTo>
                    <a:pt x="287" y="0"/>
                  </a:lnTo>
                  <a:lnTo>
                    <a:pt x="224" y="13"/>
                  </a:lnTo>
                  <a:lnTo>
                    <a:pt x="127" y="55"/>
                  </a:lnTo>
                  <a:close/>
                </a:path>
              </a:pathLst>
            </a:custGeom>
            <a:solidFill>
              <a:srgbClr val="003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5" name="Freeform 25"/>
            <p:cNvSpPr>
              <a:spLocks/>
            </p:cNvSpPr>
            <p:nvPr/>
          </p:nvSpPr>
          <p:spPr bwMode="auto">
            <a:xfrm>
              <a:off x="3904" y="1299"/>
              <a:ext cx="1390" cy="1397"/>
            </a:xfrm>
            <a:custGeom>
              <a:avLst/>
              <a:gdLst>
                <a:gd name="T0" fmla="*/ 1 w 2780"/>
                <a:gd name="T1" fmla="*/ 0 h 2794"/>
                <a:gd name="T2" fmla="*/ 1 w 2780"/>
                <a:gd name="T3" fmla="*/ 1 h 2794"/>
                <a:gd name="T4" fmla="*/ 1 w 2780"/>
                <a:gd name="T5" fmla="*/ 1 h 2794"/>
                <a:gd name="T6" fmla="*/ 1 w 2780"/>
                <a:gd name="T7" fmla="*/ 1 h 2794"/>
                <a:gd name="T8" fmla="*/ 1 w 2780"/>
                <a:gd name="T9" fmla="*/ 1 h 2794"/>
                <a:gd name="T10" fmla="*/ 1 w 2780"/>
                <a:gd name="T11" fmla="*/ 1 h 2794"/>
                <a:gd name="T12" fmla="*/ 1 w 2780"/>
                <a:gd name="T13" fmla="*/ 1 h 2794"/>
                <a:gd name="T14" fmla="*/ 1 w 2780"/>
                <a:gd name="T15" fmla="*/ 1 h 2794"/>
                <a:gd name="T16" fmla="*/ 1 w 2780"/>
                <a:gd name="T17" fmla="*/ 1 h 2794"/>
                <a:gd name="T18" fmla="*/ 1 w 2780"/>
                <a:gd name="T19" fmla="*/ 1 h 2794"/>
                <a:gd name="T20" fmla="*/ 1 w 2780"/>
                <a:gd name="T21" fmla="*/ 1 h 2794"/>
                <a:gd name="T22" fmla="*/ 0 w 2780"/>
                <a:gd name="T23" fmla="*/ 1 h 2794"/>
                <a:gd name="T24" fmla="*/ 1 w 2780"/>
                <a:gd name="T25" fmla="*/ 0 h 27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80"/>
                <a:gd name="T40" fmla="*/ 0 h 2794"/>
                <a:gd name="T41" fmla="*/ 2780 w 2780"/>
                <a:gd name="T42" fmla="*/ 2794 h 279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80" h="2794">
                  <a:moveTo>
                    <a:pt x="98" y="0"/>
                  </a:moveTo>
                  <a:lnTo>
                    <a:pt x="2748" y="2658"/>
                  </a:lnTo>
                  <a:lnTo>
                    <a:pt x="2780" y="2794"/>
                  </a:lnTo>
                  <a:lnTo>
                    <a:pt x="2757" y="2793"/>
                  </a:lnTo>
                  <a:lnTo>
                    <a:pt x="2731" y="2789"/>
                  </a:lnTo>
                  <a:lnTo>
                    <a:pt x="2706" y="2782"/>
                  </a:lnTo>
                  <a:lnTo>
                    <a:pt x="2681" y="2771"/>
                  </a:lnTo>
                  <a:lnTo>
                    <a:pt x="2653" y="2756"/>
                  </a:lnTo>
                  <a:lnTo>
                    <a:pt x="2628" y="2738"/>
                  </a:lnTo>
                  <a:lnTo>
                    <a:pt x="2602" y="2716"/>
                  </a:lnTo>
                  <a:lnTo>
                    <a:pt x="2577" y="2691"/>
                  </a:lnTo>
                  <a:lnTo>
                    <a:pt x="0" y="10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6" name="Freeform 26"/>
            <p:cNvSpPr>
              <a:spLocks/>
            </p:cNvSpPr>
            <p:nvPr/>
          </p:nvSpPr>
          <p:spPr bwMode="auto">
            <a:xfrm>
              <a:off x="4562" y="1954"/>
              <a:ext cx="750" cy="760"/>
            </a:xfrm>
            <a:custGeom>
              <a:avLst/>
              <a:gdLst>
                <a:gd name="T0" fmla="*/ 1 w 1500"/>
                <a:gd name="T1" fmla="*/ 1 h 1519"/>
                <a:gd name="T2" fmla="*/ 1 w 1500"/>
                <a:gd name="T3" fmla="*/ 0 h 1519"/>
                <a:gd name="T4" fmla="*/ 0 w 1500"/>
                <a:gd name="T5" fmla="*/ 1 h 1519"/>
                <a:gd name="T6" fmla="*/ 1 w 1500"/>
                <a:gd name="T7" fmla="*/ 1 h 1519"/>
                <a:gd name="T8" fmla="*/ 1 w 1500"/>
                <a:gd name="T9" fmla="*/ 1 h 15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0"/>
                <a:gd name="T16" fmla="*/ 0 h 1519"/>
                <a:gd name="T17" fmla="*/ 1500 w 1500"/>
                <a:gd name="T18" fmla="*/ 1519 h 15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0" h="1519">
                  <a:moveTo>
                    <a:pt x="1500" y="1482"/>
                  </a:moveTo>
                  <a:lnTo>
                    <a:pt x="35" y="0"/>
                  </a:lnTo>
                  <a:lnTo>
                    <a:pt x="0" y="34"/>
                  </a:lnTo>
                  <a:lnTo>
                    <a:pt x="1464" y="1519"/>
                  </a:lnTo>
                  <a:lnTo>
                    <a:pt x="1500" y="1482"/>
                  </a:lnTo>
                  <a:close/>
                </a:path>
              </a:pathLst>
            </a:custGeom>
            <a:solidFill>
              <a:srgbClr val="8C4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7" name="Freeform 27"/>
            <p:cNvSpPr>
              <a:spLocks/>
            </p:cNvSpPr>
            <p:nvPr/>
          </p:nvSpPr>
          <p:spPr bwMode="auto">
            <a:xfrm>
              <a:off x="3808" y="1187"/>
              <a:ext cx="129" cy="148"/>
            </a:xfrm>
            <a:custGeom>
              <a:avLst/>
              <a:gdLst>
                <a:gd name="T0" fmla="*/ 0 w 258"/>
                <a:gd name="T1" fmla="*/ 1 h 296"/>
                <a:gd name="T2" fmla="*/ 1 w 258"/>
                <a:gd name="T3" fmla="*/ 1 h 296"/>
                <a:gd name="T4" fmla="*/ 1 w 258"/>
                <a:gd name="T5" fmla="*/ 0 h 296"/>
                <a:gd name="T6" fmla="*/ 1 w 258"/>
                <a:gd name="T7" fmla="*/ 1 h 296"/>
                <a:gd name="T8" fmla="*/ 1 w 258"/>
                <a:gd name="T9" fmla="*/ 1 h 296"/>
                <a:gd name="T10" fmla="*/ 1 w 258"/>
                <a:gd name="T11" fmla="*/ 1 h 296"/>
                <a:gd name="T12" fmla="*/ 1 w 258"/>
                <a:gd name="T13" fmla="*/ 1 h 296"/>
                <a:gd name="T14" fmla="*/ 1 w 258"/>
                <a:gd name="T15" fmla="*/ 1 h 296"/>
                <a:gd name="T16" fmla="*/ 1 w 258"/>
                <a:gd name="T17" fmla="*/ 1 h 296"/>
                <a:gd name="T18" fmla="*/ 0 w 258"/>
                <a:gd name="T19" fmla="*/ 1 h 2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8"/>
                <a:gd name="T31" fmla="*/ 0 h 296"/>
                <a:gd name="T32" fmla="*/ 258 w 258"/>
                <a:gd name="T33" fmla="*/ 296 h 29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8" h="296">
                  <a:moveTo>
                    <a:pt x="0" y="231"/>
                  </a:moveTo>
                  <a:lnTo>
                    <a:pt x="20" y="145"/>
                  </a:lnTo>
                  <a:lnTo>
                    <a:pt x="198" y="0"/>
                  </a:lnTo>
                  <a:lnTo>
                    <a:pt x="258" y="16"/>
                  </a:lnTo>
                  <a:lnTo>
                    <a:pt x="258" y="111"/>
                  </a:lnTo>
                  <a:lnTo>
                    <a:pt x="238" y="161"/>
                  </a:lnTo>
                  <a:lnTo>
                    <a:pt x="105" y="241"/>
                  </a:lnTo>
                  <a:lnTo>
                    <a:pt x="85" y="296"/>
                  </a:lnTo>
                  <a:lnTo>
                    <a:pt x="14" y="267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D18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8" name="Freeform 28"/>
            <p:cNvSpPr>
              <a:spLocks/>
            </p:cNvSpPr>
            <p:nvPr/>
          </p:nvSpPr>
          <p:spPr bwMode="auto">
            <a:xfrm>
              <a:off x="3871" y="1225"/>
              <a:ext cx="65" cy="55"/>
            </a:xfrm>
            <a:custGeom>
              <a:avLst/>
              <a:gdLst>
                <a:gd name="T0" fmla="*/ 0 w 129"/>
                <a:gd name="T1" fmla="*/ 1 h 109"/>
                <a:gd name="T2" fmla="*/ 1 w 129"/>
                <a:gd name="T3" fmla="*/ 1 h 109"/>
                <a:gd name="T4" fmla="*/ 1 w 129"/>
                <a:gd name="T5" fmla="*/ 0 h 109"/>
                <a:gd name="T6" fmla="*/ 1 w 129"/>
                <a:gd name="T7" fmla="*/ 1 h 109"/>
                <a:gd name="T8" fmla="*/ 1 w 129"/>
                <a:gd name="T9" fmla="*/ 1 h 109"/>
                <a:gd name="T10" fmla="*/ 0 w 129"/>
                <a:gd name="T11" fmla="*/ 1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9"/>
                <a:gd name="T19" fmla="*/ 0 h 109"/>
                <a:gd name="T20" fmla="*/ 129 w 129"/>
                <a:gd name="T21" fmla="*/ 109 h 10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9" h="109">
                  <a:moveTo>
                    <a:pt x="0" y="75"/>
                  </a:moveTo>
                  <a:lnTo>
                    <a:pt x="35" y="40"/>
                  </a:lnTo>
                  <a:lnTo>
                    <a:pt x="124" y="0"/>
                  </a:lnTo>
                  <a:lnTo>
                    <a:pt x="129" y="49"/>
                  </a:lnTo>
                  <a:lnTo>
                    <a:pt x="24" y="109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EAB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89" name="Freeform 29"/>
            <p:cNvSpPr>
              <a:spLocks/>
            </p:cNvSpPr>
            <p:nvPr/>
          </p:nvSpPr>
          <p:spPr bwMode="auto">
            <a:xfrm>
              <a:off x="3942" y="1386"/>
              <a:ext cx="51" cy="53"/>
            </a:xfrm>
            <a:custGeom>
              <a:avLst/>
              <a:gdLst>
                <a:gd name="T0" fmla="*/ 0 w 102"/>
                <a:gd name="T1" fmla="*/ 0 h 107"/>
                <a:gd name="T2" fmla="*/ 1 w 102"/>
                <a:gd name="T3" fmla="*/ 0 h 107"/>
                <a:gd name="T4" fmla="*/ 1 w 102"/>
                <a:gd name="T5" fmla="*/ 0 h 107"/>
                <a:gd name="T6" fmla="*/ 1 w 102"/>
                <a:gd name="T7" fmla="*/ 0 h 107"/>
                <a:gd name="T8" fmla="*/ 0 w 102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"/>
                <a:gd name="T16" fmla="*/ 0 h 107"/>
                <a:gd name="T17" fmla="*/ 102 w 102"/>
                <a:gd name="T18" fmla="*/ 107 h 1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" h="107">
                  <a:moveTo>
                    <a:pt x="0" y="74"/>
                  </a:moveTo>
                  <a:lnTo>
                    <a:pt x="69" y="0"/>
                  </a:lnTo>
                  <a:lnTo>
                    <a:pt x="102" y="36"/>
                  </a:lnTo>
                  <a:lnTo>
                    <a:pt x="38" y="107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0" name="Freeform 30"/>
            <p:cNvSpPr>
              <a:spLocks/>
            </p:cNvSpPr>
            <p:nvPr/>
          </p:nvSpPr>
          <p:spPr bwMode="auto">
            <a:xfrm>
              <a:off x="4090" y="1530"/>
              <a:ext cx="51" cy="53"/>
            </a:xfrm>
            <a:custGeom>
              <a:avLst/>
              <a:gdLst>
                <a:gd name="T0" fmla="*/ 0 w 102"/>
                <a:gd name="T1" fmla="*/ 1 h 105"/>
                <a:gd name="T2" fmla="*/ 1 w 102"/>
                <a:gd name="T3" fmla="*/ 0 h 105"/>
                <a:gd name="T4" fmla="*/ 1 w 102"/>
                <a:gd name="T5" fmla="*/ 1 h 105"/>
                <a:gd name="T6" fmla="*/ 1 w 102"/>
                <a:gd name="T7" fmla="*/ 1 h 105"/>
                <a:gd name="T8" fmla="*/ 0 w 102"/>
                <a:gd name="T9" fmla="*/ 1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"/>
                <a:gd name="T16" fmla="*/ 0 h 105"/>
                <a:gd name="T17" fmla="*/ 102 w 102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" h="105">
                  <a:moveTo>
                    <a:pt x="0" y="72"/>
                  </a:moveTo>
                  <a:lnTo>
                    <a:pt x="71" y="0"/>
                  </a:lnTo>
                  <a:lnTo>
                    <a:pt x="102" y="34"/>
                  </a:lnTo>
                  <a:lnTo>
                    <a:pt x="40" y="105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1" name="Freeform 31"/>
            <p:cNvSpPr>
              <a:spLocks/>
            </p:cNvSpPr>
            <p:nvPr/>
          </p:nvSpPr>
          <p:spPr bwMode="auto">
            <a:xfrm>
              <a:off x="4239" y="1680"/>
              <a:ext cx="50" cy="53"/>
            </a:xfrm>
            <a:custGeom>
              <a:avLst/>
              <a:gdLst>
                <a:gd name="T0" fmla="*/ 0 w 100"/>
                <a:gd name="T1" fmla="*/ 1 h 106"/>
                <a:gd name="T2" fmla="*/ 1 w 100"/>
                <a:gd name="T3" fmla="*/ 0 h 106"/>
                <a:gd name="T4" fmla="*/ 1 w 100"/>
                <a:gd name="T5" fmla="*/ 1 h 106"/>
                <a:gd name="T6" fmla="*/ 1 w 100"/>
                <a:gd name="T7" fmla="*/ 1 h 106"/>
                <a:gd name="T8" fmla="*/ 0 w 100"/>
                <a:gd name="T9" fmla="*/ 1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"/>
                <a:gd name="T16" fmla="*/ 0 h 106"/>
                <a:gd name="T17" fmla="*/ 100 w 100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" h="106">
                  <a:moveTo>
                    <a:pt x="0" y="73"/>
                  </a:moveTo>
                  <a:lnTo>
                    <a:pt x="69" y="0"/>
                  </a:lnTo>
                  <a:lnTo>
                    <a:pt x="100" y="35"/>
                  </a:lnTo>
                  <a:lnTo>
                    <a:pt x="38" y="106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2" name="Freeform 32"/>
            <p:cNvSpPr>
              <a:spLocks/>
            </p:cNvSpPr>
            <p:nvPr/>
          </p:nvSpPr>
          <p:spPr bwMode="auto">
            <a:xfrm>
              <a:off x="4381" y="1830"/>
              <a:ext cx="51" cy="53"/>
            </a:xfrm>
            <a:custGeom>
              <a:avLst/>
              <a:gdLst>
                <a:gd name="T0" fmla="*/ 0 w 102"/>
                <a:gd name="T1" fmla="*/ 1 h 105"/>
                <a:gd name="T2" fmla="*/ 1 w 102"/>
                <a:gd name="T3" fmla="*/ 0 h 105"/>
                <a:gd name="T4" fmla="*/ 1 w 102"/>
                <a:gd name="T5" fmla="*/ 1 h 105"/>
                <a:gd name="T6" fmla="*/ 1 w 102"/>
                <a:gd name="T7" fmla="*/ 1 h 105"/>
                <a:gd name="T8" fmla="*/ 0 w 102"/>
                <a:gd name="T9" fmla="*/ 1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"/>
                <a:gd name="T16" fmla="*/ 0 h 105"/>
                <a:gd name="T17" fmla="*/ 102 w 102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" h="105">
                  <a:moveTo>
                    <a:pt x="0" y="71"/>
                  </a:moveTo>
                  <a:lnTo>
                    <a:pt x="69" y="0"/>
                  </a:lnTo>
                  <a:lnTo>
                    <a:pt x="102" y="35"/>
                  </a:lnTo>
                  <a:lnTo>
                    <a:pt x="38" y="10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3" name="Freeform 33"/>
            <p:cNvSpPr>
              <a:spLocks/>
            </p:cNvSpPr>
            <p:nvPr/>
          </p:nvSpPr>
          <p:spPr bwMode="auto">
            <a:xfrm>
              <a:off x="4535" y="1980"/>
              <a:ext cx="51" cy="53"/>
            </a:xfrm>
            <a:custGeom>
              <a:avLst/>
              <a:gdLst>
                <a:gd name="T0" fmla="*/ 0 w 102"/>
                <a:gd name="T1" fmla="*/ 1 h 105"/>
                <a:gd name="T2" fmla="*/ 1 w 102"/>
                <a:gd name="T3" fmla="*/ 0 h 105"/>
                <a:gd name="T4" fmla="*/ 1 w 102"/>
                <a:gd name="T5" fmla="*/ 1 h 105"/>
                <a:gd name="T6" fmla="*/ 1 w 102"/>
                <a:gd name="T7" fmla="*/ 1 h 105"/>
                <a:gd name="T8" fmla="*/ 0 w 102"/>
                <a:gd name="T9" fmla="*/ 1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"/>
                <a:gd name="T16" fmla="*/ 0 h 105"/>
                <a:gd name="T17" fmla="*/ 102 w 102"/>
                <a:gd name="T18" fmla="*/ 105 h 1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" h="105">
                  <a:moveTo>
                    <a:pt x="0" y="71"/>
                  </a:moveTo>
                  <a:lnTo>
                    <a:pt x="69" y="0"/>
                  </a:lnTo>
                  <a:lnTo>
                    <a:pt x="102" y="32"/>
                  </a:lnTo>
                  <a:lnTo>
                    <a:pt x="40" y="10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4" name="Freeform 34"/>
            <p:cNvSpPr>
              <a:spLocks/>
            </p:cNvSpPr>
            <p:nvPr/>
          </p:nvSpPr>
          <p:spPr bwMode="auto">
            <a:xfrm>
              <a:off x="4690" y="2142"/>
              <a:ext cx="51" cy="52"/>
            </a:xfrm>
            <a:custGeom>
              <a:avLst/>
              <a:gdLst>
                <a:gd name="T0" fmla="*/ 0 w 102"/>
                <a:gd name="T1" fmla="*/ 0 h 106"/>
                <a:gd name="T2" fmla="*/ 1 w 102"/>
                <a:gd name="T3" fmla="*/ 0 h 106"/>
                <a:gd name="T4" fmla="*/ 1 w 102"/>
                <a:gd name="T5" fmla="*/ 0 h 106"/>
                <a:gd name="T6" fmla="*/ 1 w 102"/>
                <a:gd name="T7" fmla="*/ 0 h 106"/>
                <a:gd name="T8" fmla="*/ 0 w 102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"/>
                <a:gd name="T16" fmla="*/ 0 h 106"/>
                <a:gd name="T17" fmla="*/ 102 w 102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" h="106">
                  <a:moveTo>
                    <a:pt x="0" y="73"/>
                  </a:moveTo>
                  <a:lnTo>
                    <a:pt x="71" y="0"/>
                  </a:lnTo>
                  <a:lnTo>
                    <a:pt x="102" y="35"/>
                  </a:lnTo>
                  <a:lnTo>
                    <a:pt x="42" y="106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5" name="Freeform 35"/>
            <p:cNvSpPr>
              <a:spLocks/>
            </p:cNvSpPr>
            <p:nvPr/>
          </p:nvSpPr>
          <p:spPr bwMode="auto">
            <a:xfrm>
              <a:off x="3985" y="1440"/>
              <a:ext cx="34" cy="37"/>
            </a:xfrm>
            <a:custGeom>
              <a:avLst/>
              <a:gdLst>
                <a:gd name="T0" fmla="*/ 0 w 69"/>
                <a:gd name="T1" fmla="*/ 1 h 72"/>
                <a:gd name="T2" fmla="*/ 0 w 69"/>
                <a:gd name="T3" fmla="*/ 1 h 72"/>
                <a:gd name="T4" fmla="*/ 0 w 69"/>
                <a:gd name="T5" fmla="*/ 0 h 72"/>
                <a:gd name="T6" fmla="*/ 0 w 69"/>
                <a:gd name="T7" fmla="*/ 1 h 72"/>
                <a:gd name="T8" fmla="*/ 0 w 69"/>
                <a:gd name="T9" fmla="*/ 1 h 72"/>
                <a:gd name="T10" fmla="*/ 0 w 69"/>
                <a:gd name="T11" fmla="*/ 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72"/>
                <a:gd name="T20" fmla="*/ 69 w 69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72">
                  <a:moveTo>
                    <a:pt x="0" y="45"/>
                  </a:moveTo>
                  <a:lnTo>
                    <a:pt x="20" y="7"/>
                  </a:lnTo>
                  <a:lnTo>
                    <a:pt x="44" y="0"/>
                  </a:lnTo>
                  <a:lnTo>
                    <a:pt x="69" y="11"/>
                  </a:lnTo>
                  <a:lnTo>
                    <a:pt x="24" y="7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6" name="Freeform 36"/>
            <p:cNvSpPr>
              <a:spLocks/>
            </p:cNvSpPr>
            <p:nvPr/>
          </p:nvSpPr>
          <p:spPr bwMode="auto">
            <a:xfrm>
              <a:off x="4134" y="1584"/>
              <a:ext cx="34" cy="36"/>
            </a:xfrm>
            <a:custGeom>
              <a:avLst/>
              <a:gdLst>
                <a:gd name="T0" fmla="*/ 0 w 69"/>
                <a:gd name="T1" fmla="*/ 1 h 72"/>
                <a:gd name="T2" fmla="*/ 0 w 69"/>
                <a:gd name="T3" fmla="*/ 1 h 72"/>
                <a:gd name="T4" fmla="*/ 0 w 69"/>
                <a:gd name="T5" fmla="*/ 0 h 72"/>
                <a:gd name="T6" fmla="*/ 0 w 69"/>
                <a:gd name="T7" fmla="*/ 1 h 72"/>
                <a:gd name="T8" fmla="*/ 0 w 69"/>
                <a:gd name="T9" fmla="*/ 1 h 72"/>
                <a:gd name="T10" fmla="*/ 0 w 69"/>
                <a:gd name="T11" fmla="*/ 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72"/>
                <a:gd name="T20" fmla="*/ 69 w 69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72">
                  <a:moveTo>
                    <a:pt x="0" y="45"/>
                  </a:moveTo>
                  <a:lnTo>
                    <a:pt x="19" y="7"/>
                  </a:lnTo>
                  <a:lnTo>
                    <a:pt x="42" y="0"/>
                  </a:lnTo>
                  <a:lnTo>
                    <a:pt x="69" y="11"/>
                  </a:lnTo>
                  <a:lnTo>
                    <a:pt x="22" y="7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7" name="Freeform 37"/>
            <p:cNvSpPr>
              <a:spLocks/>
            </p:cNvSpPr>
            <p:nvPr/>
          </p:nvSpPr>
          <p:spPr bwMode="auto">
            <a:xfrm>
              <a:off x="4282" y="1733"/>
              <a:ext cx="34" cy="37"/>
            </a:xfrm>
            <a:custGeom>
              <a:avLst/>
              <a:gdLst>
                <a:gd name="T0" fmla="*/ 0 w 69"/>
                <a:gd name="T1" fmla="*/ 1 h 74"/>
                <a:gd name="T2" fmla="*/ 0 w 69"/>
                <a:gd name="T3" fmla="*/ 1 h 74"/>
                <a:gd name="T4" fmla="*/ 0 w 69"/>
                <a:gd name="T5" fmla="*/ 0 h 74"/>
                <a:gd name="T6" fmla="*/ 0 w 69"/>
                <a:gd name="T7" fmla="*/ 1 h 74"/>
                <a:gd name="T8" fmla="*/ 0 w 69"/>
                <a:gd name="T9" fmla="*/ 1 h 74"/>
                <a:gd name="T10" fmla="*/ 0 w 69"/>
                <a:gd name="T11" fmla="*/ 1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74"/>
                <a:gd name="T20" fmla="*/ 69 w 69"/>
                <a:gd name="T21" fmla="*/ 74 h 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74">
                  <a:moveTo>
                    <a:pt x="0" y="47"/>
                  </a:moveTo>
                  <a:lnTo>
                    <a:pt x="18" y="9"/>
                  </a:lnTo>
                  <a:lnTo>
                    <a:pt x="41" y="0"/>
                  </a:lnTo>
                  <a:lnTo>
                    <a:pt x="69" y="12"/>
                  </a:lnTo>
                  <a:lnTo>
                    <a:pt x="23" y="74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8" name="Freeform 38"/>
            <p:cNvSpPr>
              <a:spLocks/>
            </p:cNvSpPr>
            <p:nvPr/>
          </p:nvSpPr>
          <p:spPr bwMode="auto">
            <a:xfrm>
              <a:off x="4424" y="1883"/>
              <a:ext cx="34" cy="37"/>
            </a:xfrm>
            <a:custGeom>
              <a:avLst/>
              <a:gdLst>
                <a:gd name="T0" fmla="*/ 0 w 69"/>
                <a:gd name="T1" fmla="*/ 0 h 75"/>
                <a:gd name="T2" fmla="*/ 0 w 69"/>
                <a:gd name="T3" fmla="*/ 0 h 75"/>
                <a:gd name="T4" fmla="*/ 0 w 69"/>
                <a:gd name="T5" fmla="*/ 0 h 75"/>
                <a:gd name="T6" fmla="*/ 0 w 69"/>
                <a:gd name="T7" fmla="*/ 0 h 75"/>
                <a:gd name="T8" fmla="*/ 0 w 69"/>
                <a:gd name="T9" fmla="*/ 0 h 75"/>
                <a:gd name="T10" fmla="*/ 0 w 69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75"/>
                <a:gd name="T20" fmla="*/ 69 w 69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75">
                  <a:moveTo>
                    <a:pt x="0" y="48"/>
                  </a:moveTo>
                  <a:lnTo>
                    <a:pt x="20" y="9"/>
                  </a:lnTo>
                  <a:lnTo>
                    <a:pt x="46" y="0"/>
                  </a:lnTo>
                  <a:lnTo>
                    <a:pt x="69" y="13"/>
                  </a:lnTo>
                  <a:lnTo>
                    <a:pt x="24" y="75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799" name="Freeform 39"/>
            <p:cNvSpPr>
              <a:spLocks/>
            </p:cNvSpPr>
            <p:nvPr/>
          </p:nvSpPr>
          <p:spPr bwMode="auto">
            <a:xfrm>
              <a:off x="4579" y="2033"/>
              <a:ext cx="34" cy="37"/>
            </a:xfrm>
            <a:custGeom>
              <a:avLst/>
              <a:gdLst>
                <a:gd name="T0" fmla="*/ 0 w 67"/>
                <a:gd name="T1" fmla="*/ 0 h 75"/>
                <a:gd name="T2" fmla="*/ 1 w 67"/>
                <a:gd name="T3" fmla="*/ 0 h 75"/>
                <a:gd name="T4" fmla="*/ 1 w 67"/>
                <a:gd name="T5" fmla="*/ 0 h 75"/>
                <a:gd name="T6" fmla="*/ 1 w 67"/>
                <a:gd name="T7" fmla="*/ 0 h 75"/>
                <a:gd name="T8" fmla="*/ 1 w 67"/>
                <a:gd name="T9" fmla="*/ 0 h 75"/>
                <a:gd name="T10" fmla="*/ 0 w 67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75"/>
                <a:gd name="T20" fmla="*/ 67 w 67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75">
                  <a:moveTo>
                    <a:pt x="0" y="47"/>
                  </a:moveTo>
                  <a:lnTo>
                    <a:pt x="18" y="7"/>
                  </a:lnTo>
                  <a:lnTo>
                    <a:pt x="42" y="0"/>
                  </a:lnTo>
                  <a:lnTo>
                    <a:pt x="67" y="11"/>
                  </a:lnTo>
                  <a:lnTo>
                    <a:pt x="22" y="75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0" name="Freeform 40"/>
            <p:cNvSpPr>
              <a:spLocks/>
            </p:cNvSpPr>
            <p:nvPr/>
          </p:nvSpPr>
          <p:spPr bwMode="auto">
            <a:xfrm>
              <a:off x="4733" y="2195"/>
              <a:ext cx="36" cy="37"/>
            </a:xfrm>
            <a:custGeom>
              <a:avLst/>
              <a:gdLst>
                <a:gd name="T0" fmla="*/ 0 w 73"/>
                <a:gd name="T1" fmla="*/ 1 h 73"/>
                <a:gd name="T2" fmla="*/ 0 w 73"/>
                <a:gd name="T3" fmla="*/ 1 h 73"/>
                <a:gd name="T4" fmla="*/ 0 w 73"/>
                <a:gd name="T5" fmla="*/ 0 h 73"/>
                <a:gd name="T6" fmla="*/ 0 w 73"/>
                <a:gd name="T7" fmla="*/ 1 h 73"/>
                <a:gd name="T8" fmla="*/ 0 w 73"/>
                <a:gd name="T9" fmla="*/ 1 h 73"/>
                <a:gd name="T10" fmla="*/ 0 w 73"/>
                <a:gd name="T11" fmla="*/ 1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73"/>
                <a:gd name="T20" fmla="*/ 73 w 73"/>
                <a:gd name="T21" fmla="*/ 73 h 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73">
                  <a:moveTo>
                    <a:pt x="0" y="46"/>
                  </a:moveTo>
                  <a:lnTo>
                    <a:pt x="20" y="8"/>
                  </a:lnTo>
                  <a:lnTo>
                    <a:pt x="44" y="0"/>
                  </a:lnTo>
                  <a:lnTo>
                    <a:pt x="73" y="11"/>
                  </a:lnTo>
                  <a:lnTo>
                    <a:pt x="24" y="7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1" name="Freeform 41"/>
            <p:cNvSpPr>
              <a:spLocks/>
            </p:cNvSpPr>
            <p:nvPr/>
          </p:nvSpPr>
          <p:spPr bwMode="auto">
            <a:xfrm>
              <a:off x="4012" y="1466"/>
              <a:ext cx="34" cy="38"/>
            </a:xfrm>
            <a:custGeom>
              <a:avLst/>
              <a:gdLst>
                <a:gd name="T0" fmla="*/ 0 w 69"/>
                <a:gd name="T1" fmla="*/ 1 h 76"/>
                <a:gd name="T2" fmla="*/ 0 w 69"/>
                <a:gd name="T3" fmla="*/ 0 h 76"/>
                <a:gd name="T4" fmla="*/ 0 w 69"/>
                <a:gd name="T5" fmla="*/ 1 h 76"/>
                <a:gd name="T6" fmla="*/ 0 w 69"/>
                <a:gd name="T7" fmla="*/ 1 h 76"/>
                <a:gd name="T8" fmla="*/ 0 w 69"/>
                <a:gd name="T9" fmla="*/ 1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76"/>
                <a:gd name="T17" fmla="*/ 69 w 69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76">
                  <a:moveTo>
                    <a:pt x="0" y="52"/>
                  </a:moveTo>
                  <a:lnTo>
                    <a:pt x="45" y="0"/>
                  </a:lnTo>
                  <a:lnTo>
                    <a:pt x="69" y="30"/>
                  </a:lnTo>
                  <a:lnTo>
                    <a:pt x="27" y="7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2" name="Freeform 42"/>
            <p:cNvSpPr>
              <a:spLocks/>
            </p:cNvSpPr>
            <p:nvPr/>
          </p:nvSpPr>
          <p:spPr bwMode="auto">
            <a:xfrm>
              <a:off x="4160" y="1608"/>
              <a:ext cx="35" cy="39"/>
            </a:xfrm>
            <a:custGeom>
              <a:avLst/>
              <a:gdLst>
                <a:gd name="T0" fmla="*/ 0 w 69"/>
                <a:gd name="T1" fmla="*/ 1 h 78"/>
                <a:gd name="T2" fmla="*/ 1 w 69"/>
                <a:gd name="T3" fmla="*/ 0 h 78"/>
                <a:gd name="T4" fmla="*/ 1 w 69"/>
                <a:gd name="T5" fmla="*/ 1 h 78"/>
                <a:gd name="T6" fmla="*/ 1 w 69"/>
                <a:gd name="T7" fmla="*/ 1 h 78"/>
                <a:gd name="T8" fmla="*/ 0 w 69"/>
                <a:gd name="T9" fmla="*/ 1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78"/>
                <a:gd name="T17" fmla="*/ 69 w 69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78">
                  <a:moveTo>
                    <a:pt x="0" y="54"/>
                  </a:moveTo>
                  <a:lnTo>
                    <a:pt x="47" y="0"/>
                  </a:lnTo>
                  <a:lnTo>
                    <a:pt x="69" y="32"/>
                  </a:lnTo>
                  <a:lnTo>
                    <a:pt x="27" y="7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3" name="Freeform 43"/>
            <p:cNvSpPr>
              <a:spLocks/>
            </p:cNvSpPr>
            <p:nvPr/>
          </p:nvSpPr>
          <p:spPr bwMode="auto">
            <a:xfrm>
              <a:off x="4308" y="1758"/>
              <a:ext cx="36" cy="39"/>
            </a:xfrm>
            <a:custGeom>
              <a:avLst/>
              <a:gdLst>
                <a:gd name="T0" fmla="*/ 0 w 71"/>
                <a:gd name="T1" fmla="*/ 1 h 78"/>
                <a:gd name="T2" fmla="*/ 1 w 71"/>
                <a:gd name="T3" fmla="*/ 0 h 78"/>
                <a:gd name="T4" fmla="*/ 1 w 71"/>
                <a:gd name="T5" fmla="*/ 1 h 78"/>
                <a:gd name="T6" fmla="*/ 1 w 71"/>
                <a:gd name="T7" fmla="*/ 1 h 78"/>
                <a:gd name="T8" fmla="*/ 0 w 71"/>
                <a:gd name="T9" fmla="*/ 1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78"/>
                <a:gd name="T17" fmla="*/ 71 w 71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78">
                  <a:moveTo>
                    <a:pt x="0" y="54"/>
                  </a:moveTo>
                  <a:lnTo>
                    <a:pt x="48" y="0"/>
                  </a:lnTo>
                  <a:lnTo>
                    <a:pt x="71" y="30"/>
                  </a:lnTo>
                  <a:lnTo>
                    <a:pt x="28" y="7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4" name="Freeform 44"/>
            <p:cNvSpPr>
              <a:spLocks/>
            </p:cNvSpPr>
            <p:nvPr/>
          </p:nvSpPr>
          <p:spPr bwMode="auto">
            <a:xfrm>
              <a:off x="4451" y="1908"/>
              <a:ext cx="34" cy="39"/>
            </a:xfrm>
            <a:custGeom>
              <a:avLst/>
              <a:gdLst>
                <a:gd name="T0" fmla="*/ 0 w 69"/>
                <a:gd name="T1" fmla="*/ 1 h 78"/>
                <a:gd name="T2" fmla="*/ 0 w 69"/>
                <a:gd name="T3" fmla="*/ 0 h 78"/>
                <a:gd name="T4" fmla="*/ 0 w 69"/>
                <a:gd name="T5" fmla="*/ 1 h 78"/>
                <a:gd name="T6" fmla="*/ 0 w 69"/>
                <a:gd name="T7" fmla="*/ 1 h 78"/>
                <a:gd name="T8" fmla="*/ 0 w 69"/>
                <a:gd name="T9" fmla="*/ 1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78"/>
                <a:gd name="T17" fmla="*/ 69 w 69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78">
                  <a:moveTo>
                    <a:pt x="0" y="55"/>
                  </a:moveTo>
                  <a:lnTo>
                    <a:pt x="45" y="0"/>
                  </a:lnTo>
                  <a:lnTo>
                    <a:pt x="69" y="31"/>
                  </a:lnTo>
                  <a:lnTo>
                    <a:pt x="29" y="78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5" name="Freeform 45"/>
            <p:cNvSpPr>
              <a:spLocks/>
            </p:cNvSpPr>
            <p:nvPr/>
          </p:nvSpPr>
          <p:spPr bwMode="auto">
            <a:xfrm>
              <a:off x="4605" y="2058"/>
              <a:ext cx="35" cy="39"/>
            </a:xfrm>
            <a:custGeom>
              <a:avLst/>
              <a:gdLst>
                <a:gd name="T0" fmla="*/ 0 w 69"/>
                <a:gd name="T1" fmla="*/ 1 h 78"/>
                <a:gd name="T2" fmla="*/ 1 w 69"/>
                <a:gd name="T3" fmla="*/ 0 h 78"/>
                <a:gd name="T4" fmla="*/ 1 w 69"/>
                <a:gd name="T5" fmla="*/ 1 h 78"/>
                <a:gd name="T6" fmla="*/ 1 w 69"/>
                <a:gd name="T7" fmla="*/ 1 h 78"/>
                <a:gd name="T8" fmla="*/ 0 w 69"/>
                <a:gd name="T9" fmla="*/ 1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78"/>
                <a:gd name="T17" fmla="*/ 69 w 69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78">
                  <a:moveTo>
                    <a:pt x="0" y="55"/>
                  </a:moveTo>
                  <a:lnTo>
                    <a:pt x="45" y="0"/>
                  </a:lnTo>
                  <a:lnTo>
                    <a:pt x="69" y="31"/>
                  </a:lnTo>
                  <a:lnTo>
                    <a:pt x="27" y="78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6" name="Freeform 46"/>
            <p:cNvSpPr>
              <a:spLocks/>
            </p:cNvSpPr>
            <p:nvPr/>
          </p:nvSpPr>
          <p:spPr bwMode="auto">
            <a:xfrm>
              <a:off x="4760" y="2220"/>
              <a:ext cx="34" cy="39"/>
            </a:xfrm>
            <a:custGeom>
              <a:avLst/>
              <a:gdLst>
                <a:gd name="T0" fmla="*/ 0 w 69"/>
                <a:gd name="T1" fmla="*/ 0 h 79"/>
                <a:gd name="T2" fmla="*/ 0 w 69"/>
                <a:gd name="T3" fmla="*/ 0 h 79"/>
                <a:gd name="T4" fmla="*/ 0 w 69"/>
                <a:gd name="T5" fmla="*/ 0 h 79"/>
                <a:gd name="T6" fmla="*/ 0 w 69"/>
                <a:gd name="T7" fmla="*/ 0 h 79"/>
                <a:gd name="T8" fmla="*/ 0 w 69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"/>
                <a:gd name="T16" fmla="*/ 0 h 79"/>
                <a:gd name="T17" fmla="*/ 69 w 69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" h="79">
                  <a:moveTo>
                    <a:pt x="0" y="55"/>
                  </a:moveTo>
                  <a:lnTo>
                    <a:pt x="45" y="0"/>
                  </a:lnTo>
                  <a:lnTo>
                    <a:pt x="69" y="31"/>
                  </a:lnTo>
                  <a:lnTo>
                    <a:pt x="27" y="79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7" name="Freeform 47"/>
            <p:cNvSpPr>
              <a:spLocks/>
            </p:cNvSpPr>
            <p:nvPr/>
          </p:nvSpPr>
          <p:spPr bwMode="auto">
            <a:xfrm>
              <a:off x="4046" y="1483"/>
              <a:ext cx="56" cy="55"/>
            </a:xfrm>
            <a:custGeom>
              <a:avLst/>
              <a:gdLst>
                <a:gd name="T0" fmla="*/ 0 w 111"/>
                <a:gd name="T1" fmla="*/ 0 h 111"/>
                <a:gd name="T2" fmla="*/ 1 w 111"/>
                <a:gd name="T3" fmla="*/ 0 h 111"/>
                <a:gd name="T4" fmla="*/ 1 w 111"/>
                <a:gd name="T5" fmla="*/ 0 h 111"/>
                <a:gd name="T6" fmla="*/ 1 w 111"/>
                <a:gd name="T7" fmla="*/ 0 h 111"/>
                <a:gd name="T8" fmla="*/ 0 w 111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1"/>
                <a:gd name="T16" fmla="*/ 0 h 111"/>
                <a:gd name="T17" fmla="*/ 111 w 111"/>
                <a:gd name="T18" fmla="*/ 111 h 1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1" h="111">
                  <a:moveTo>
                    <a:pt x="0" y="85"/>
                  </a:moveTo>
                  <a:lnTo>
                    <a:pt x="80" y="0"/>
                  </a:lnTo>
                  <a:lnTo>
                    <a:pt x="111" y="31"/>
                  </a:lnTo>
                  <a:lnTo>
                    <a:pt x="38" y="111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8" name="Freeform 48"/>
            <p:cNvSpPr>
              <a:spLocks/>
            </p:cNvSpPr>
            <p:nvPr/>
          </p:nvSpPr>
          <p:spPr bwMode="auto">
            <a:xfrm>
              <a:off x="4195" y="1627"/>
              <a:ext cx="56" cy="56"/>
            </a:xfrm>
            <a:custGeom>
              <a:avLst/>
              <a:gdLst>
                <a:gd name="T0" fmla="*/ 0 w 113"/>
                <a:gd name="T1" fmla="*/ 0 h 113"/>
                <a:gd name="T2" fmla="*/ 0 w 113"/>
                <a:gd name="T3" fmla="*/ 0 h 113"/>
                <a:gd name="T4" fmla="*/ 0 w 113"/>
                <a:gd name="T5" fmla="*/ 0 h 113"/>
                <a:gd name="T6" fmla="*/ 0 w 113"/>
                <a:gd name="T7" fmla="*/ 0 h 113"/>
                <a:gd name="T8" fmla="*/ 0 w 113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113"/>
                <a:gd name="T17" fmla="*/ 113 w 113"/>
                <a:gd name="T18" fmla="*/ 113 h 1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113">
                  <a:moveTo>
                    <a:pt x="0" y="85"/>
                  </a:moveTo>
                  <a:lnTo>
                    <a:pt x="82" y="0"/>
                  </a:lnTo>
                  <a:lnTo>
                    <a:pt x="113" y="31"/>
                  </a:lnTo>
                  <a:lnTo>
                    <a:pt x="38" y="113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09" name="Freeform 49"/>
            <p:cNvSpPr>
              <a:spLocks/>
            </p:cNvSpPr>
            <p:nvPr/>
          </p:nvSpPr>
          <p:spPr bwMode="auto">
            <a:xfrm>
              <a:off x="4344" y="1776"/>
              <a:ext cx="55" cy="56"/>
            </a:xfrm>
            <a:custGeom>
              <a:avLst/>
              <a:gdLst>
                <a:gd name="T0" fmla="*/ 0 w 111"/>
                <a:gd name="T1" fmla="*/ 0 h 113"/>
                <a:gd name="T2" fmla="*/ 0 w 111"/>
                <a:gd name="T3" fmla="*/ 0 h 113"/>
                <a:gd name="T4" fmla="*/ 0 w 111"/>
                <a:gd name="T5" fmla="*/ 0 h 113"/>
                <a:gd name="T6" fmla="*/ 0 w 111"/>
                <a:gd name="T7" fmla="*/ 0 h 113"/>
                <a:gd name="T8" fmla="*/ 0 w 111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1"/>
                <a:gd name="T16" fmla="*/ 0 h 113"/>
                <a:gd name="T17" fmla="*/ 111 w 111"/>
                <a:gd name="T18" fmla="*/ 113 h 1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1" h="113">
                  <a:moveTo>
                    <a:pt x="0" y="85"/>
                  </a:moveTo>
                  <a:lnTo>
                    <a:pt x="80" y="0"/>
                  </a:lnTo>
                  <a:lnTo>
                    <a:pt x="111" y="33"/>
                  </a:lnTo>
                  <a:lnTo>
                    <a:pt x="38" y="113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0" name="Freeform 50"/>
            <p:cNvSpPr>
              <a:spLocks/>
            </p:cNvSpPr>
            <p:nvPr/>
          </p:nvSpPr>
          <p:spPr bwMode="auto">
            <a:xfrm>
              <a:off x="4485" y="1925"/>
              <a:ext cx="57" cy="57"/>
            </a:xfrm>
            <a:custGeom>
              <a:avLst/>
              <a:gdLst>
                <a:gd name="T0" fmla="*/ 0 w 112"/>
                <a:gd name="T1" fmla="*/ 1 h 112"/>
                <a:gd name="T2" fmla="*/ 1 w 112"/>
                <a:gd name="T3" fmla="*/ 0 h 112"/>
                <a:gd name="T4" fmla="*/ 1 w 112"/>
                <a:gd name="T5" fmla="*/ 1 h 112"/>
                <a:gd name="T6" fmla="*/ 1 w 112"/>
                <a:gd name="T7" fmla="*/ 1 h 112"/>
                <a:gd name="T8" fmla="*/ 0 w 112"/>
                <a:gd name="T9" fmla="*/ 1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12"/>
                <a:gd name="T17" fmla="*/ 112 w 112"/>
                <a:gd name="T18" fmla="*/ 112 h 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12">
                  <a:moveTo>
                    <a:pt x="0" y="85"/>
                  </a:moveTo>
                  <a:lnTo>
                    <a:pt x="80" y="0"/>
                  </a:lnTo>
                  <a:lnTo>
                    <a:pt x="112" y="31"/>
                  </a:lnTo>
                  <a:lnTo>
                    <a:pt x="38" y="112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1" name="Freeform 51"/>
            <p:cNvSpPr>
              <a:spLocks/>
            </p:cNvSpPr>
            <p:nvPr/>
          </p:nvSpPr>
          <p:spPr bwMode="auto">
            <a:xfrm>
              <a:off x="4640" y="2075"/>
              <a:ext cx="55" cy="57"/>
            </a:xfrm>
            <a:custGeom>
              <a:avLst/>
              <a:gdLst>
                <a:gd name="T0" fmla="*/ 0 w 111"/>
                <a:gd name="T1" fmla="*/ 1 h 112"/>
                <a:gd name="T2" fmla="*/ 0 w 111"/>
                <a:gd name="T3" fmla="*/ 0 h 112"/>
                <a:gd name="T4" fmla="*/ 0 w 111"/>
                <a:gd name="T5" fmla="*/ 1 h 112"/>
                <a:gd name="T6" fmla="*/ 0 w 111"/>
                <a:gd name="T7" fmla="*/ 1 h 112"/>
                <a:gd name="T8" fmla="*/ 0 w 111"/>
                <a:gd name="T9" fmla="*/ 1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1"/>
                <a:gd name="T16" fmla="*/ 0 h 112"/>
                <a:gd name="T17" fmla="*/ 111 w 111"/>
                <a:gd name="T18" fmla="*/ 112 h 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1" h="112">
                  <a:moveTo>
                    <a:pt x="0" y="85"/>
                  </a:moveTo>
                  <a:lnTo>
                    <a:pt x="82" y="0"/>
                  </a:lnTo>
                  <a:lnTo>
                    <a:pt x="111" y="30"/>
                  </a:lnTo>
                  <a:lnTo>
                    <a:pt x="38" y="112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812" name="Freeform 52"/>
            <p:cNvSpPr>
              <a:spLocks/>
            </p:cNvSpPr>
            <p:nvPr/>
          </p:nvSpPr>
          <p:spPr bwMode="auto">
            <a:xfrm>
              <a:off x="4794" y="2238"/>
              <a:ext cx="57" cy="55"/>
            </a:xfrm>
            <a:custGeom>
              <a:avLst/>
              <a:gdLst>
                <a:gd name="T0" fmla="*/ 0 w 112"/>
                <a:gd name="T1" fmla="*/ 0 h 111"/>
                <a:gd name="T2" fmla="*/ 1 w 112"/>
                <a:gd name="T3" fmla="*/ 0 h 111"/>
                <a:gd name="T4" fmla="*/ 1 w 112"/>
                <a:gd name="T5" fmla="*/ 0 h 111"/>
                <a:gd name="T6" fmla="*/ 1 w 112"/>
                <a:gd name="T7" fmla="*/ 0 h 111"/>
                <a:gd name="T8" fmla="*/ 0 w 112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11"/>
                <a:gd name="T17" fmla="*/ 112 w 112"/>
                <a:gd name="T18" fmla="*/ 111 h 1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11">
                  <a:moveTo>
                    <a:pt x="0" y="85"/>
                  </a:moveTo>
                  <a:lnTo>
                    <a:pt x="82" y="0"/>
                  </a:lnTo>
                  <a:lnTo>
                    <a:pt x="112" y="31"/>
                  </a:lnTo>
                  <a:lnTo>
                    <a:pt x="38" y="111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B76B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277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3277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3277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95BB193-2B9D-4AB4-8BFB-4FF4534CDF7D}" type="slidenum">
              <a:rPr lang="en-US" altLang="ru-RU"/>
              <a:pPr eaLnBrk="1" hangingPunct="1"/>
              <a:t>14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15987"/>
          </a:xfrm>
        </p:spPr>
        <p:txBody>
          <a:bodyPr/>
          <a:lstStyle/>
          <a:p>
            <a:r>
              <a:rPr lang="en-US" altLang="ru-RU" sz="3600" b="1" u="sng" smtClean="0">
                <a:solidFill>
                  <a:srgbClr val="002060"/>
                </a:solidFill>
              </a:rPr>
              <a:t>Equipment - Thermometer</a:t>
            </a:r>
          </a:p>
        </p:txBody>
      </p:sp>
      <p:sp>
        <p:nvSpPr>
          <p:cNvPr id="337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30313"/>
            <a:ext cx="8329613" cy="5019675"/>
          </a:xfrm>
        </p:spPr>
        <p:txBody>
          <a:bodyPr/>
          <a:lstStyle/>
          <a:p>
            <a:r>
              <a:rPr lang="en-US" altLang="ru-RU" sz="3600" smtClean="0"/>
              <a:t>Types (continued)</a:t>
            </a:r>
          </a:p>
          <a:p>
            <a:pPr lvl="1"/>
            <a:r>
              <a:rPr lang="en-US" altLang="ru-RU" sz="3600" smtClean="0"/>
              <a:t>chemically treated paper – disposable</a:t>
            </a:r>
          </a:p>
          <a:p>
            <a:pPr lvl="1"/>
            <a:r>
              <a:rPr lang="en-US" altLang="ru-RU" sz="3600" smtClean="0"/>
              <a:t>plastic – disposable</a:t>
            </a:r>
          </a:p>
          <a:p>
            <a:pPr lvl="1"/>
            <a:r>
              <a:rPr lang="en-US" altLang="ru-RU" sz="3600" smtClean="0"/>
              <a:t>electronic - probe covered with disposable shield</a:t>
            </a:r>
          </a:p>
          <a:p>
            <a:pPr lvl="1"/>
            <a:r>
              <a:rPr lang="en-US" altLang="ru-RU" sz="3600" smtClean="0"/>
              <a:t>tympanic - electronic probe used in the ear</a:t>
            </a:r>
          </a:p>
        </p:txBody>
      </p:sp>
      <p:grpSp>
        <p:nvGrpSpPr>
          <p:cNvPr id="33796" name="Group 42"/>
          <p:cNvGrpSpPr>
            <a:grpSpLocks/>
          </p:cNvGrpSpPr>
          <p:nvPr/>
        </p:nvGrpSpPr>
        <p:grpSpPr bwMode="auto">
          <a:xfrm rot="393471">
            <a:off x="6919913" y="1831975"/>
            <a:ext cx="1863725" cy="2303463"/>
            <a:chOff x="1997" y="993"/>
            <a:chExt cx="2715" cy="3575"/>
          </a:xfrm>
        </p:grpSpPr>
        <p:sp>
          <p:nvSpPr>
            <p:cNvPr id="33800" name="Freeform 43"/>
            <p:cNvSpPr>
              <a:spLocks/>
            </p:cNvSpPr>
            <p:nvPr/>
          </p:nvSpPr>
          <p:spPr bwMode="auto">
            <a:xfrm>
              <a:off x="1997" y="993"/>
              <a:ext cx="2715" cy="3575"/>
            </a:xfrm>
            <a:custGeom>
              <a:avLst/>
              <a:gdLst>
                <a:gd name="T0" fmla="*/ 1 w 5429"/>
                <a:gd name="T1" fmla="*/ 1 h 7149"/>
                <a:gd name="T2" fmla="*/ 1 w 5429"/>
                <a:gd name="T3" fmla="*/ 1 h 7149"/>
                <a:gd name="T4" fmla="*/ 1 w 5429"/>
                <a:gd name="T5" fmla="*/ 1 h 7149"/>
                <a:gd name="T6" fmla="*/ 1 w 5429"/>
                <a:gd name="T7" fmla="*/ 1 h 7149"/>
                <a:gd name="T8" fmla="*/ 1 w 5429"/>
                <a:gd name="T9" fmla="*/ 1 h 7149"/>
                <a:gd name="T10" fmla="*/ 1 w 5429"/>
                <a:gd name="T11" fmla="*/ 1 h 7149"/>
                <a:gd name="T12" fmla="*/ 1 w 5429"/>
                <a:gd name="T13" fmla="*/ 1 h 7149"/>
                <a:gd name="T14" fmla="*/ 1 w 5429"/>
                <a:gd name="T15" fmla="*/ 1 h 7149"/>
                <a:gd name="T16" fmla="*/ 1 w 5429"/>
                <a:gd name="T17" fmla="*/ 1 h 7149"/>
                <a:gd name="T18" fmla="*/ 1 w 5429"/>
                <a:gd name="T19" fmla="*/ 1 h 7149"/>
                <a:gd name="T20" fmla="*/ 1 w 5429"/>
                <a:gd name="T21" fmla="*/ 1 h 7149"/>
                <a:gd name="T22" fmla="*/ 1 w 5429"/>
                <a:gd name="T23" fmla="*/ 1 h 7149"/>
                <a:gd name="T24" fmla="*/ 1 w 5429"/>
                <a:gd name="T25" fmla="*/ 1 h 7149"/>
                <a:gd name="T26" fmla="*/ 1 w 5429"/>
                <a:gd name="T27" fmla="*/ 1 h 7149"/>
                <a:gd name="T28" fmla="*/ 1 w 5429"/>
                <a:gd name="T29" fmla="*/ 1 h 7149"/>
                <a:gd name="T30" fmla="*/ 1 w 5429"/>
                <a:gd name="T31" fmla="*/ 1 h 7149"/>
                <a:gd name="T32" fmla="*/ 1 w 5429"/>
                <a:gd name="T33" fmla="*/ 1 h 7149"/>
                <a:gd name="T34" fmla="*/ 1 w 5429"/>
                <a:gd name="T35" fmla="*/ 1 h 7149"/>
                <a:gd name="T36" fmla="*/ 1 w 5429"/>
                <a:gd name="T37" fmla="*/ 1 h 7149"/>
                <a:gd name="T38" fmla="*/ 1 w 5429"/>
                <a:gd name="T39" fmla="*/ 1 h 7149"/>
                <a:gd name="T40" fmla="*/ 1 w 5429"/>
                <a:gd name="T41" fmla="*/ 1 h 7149"/>
                <a:gd name="T42" fmla="*/ 1 w 5429"/>
                <a:gd name="T43" fmla="*/ 1 h 7149"/>
                <a:gd name="T44" fmla="*/ 1 w 5429"/>
                <a:gd name="T45" fmla="*/ 1 h 7149"/>
                <a:gd name="T46" fmla="*/ 1 w 5429"/>
                <a:gd name="T47" fmla="*/ 1 h 7149"/>
                <a:gd name="T48" fmla="*/ 1 w 5429"/>
                <a:gd name="T49" fmla="*/ 1 h 7149"/>
                <a:gd name="T50" fmla="*/ 1 w 5429"/>
                <a:gd name="T51" fmla="*/ 1 h 7149"/>
                <a:gd name="T52" fmla="*/ 1 w 5429"/>
                <a:gd name="T53" fmla="*/ 1 h 7149"/>
                <a:gd name="T54" fmla="*/ 1 w 5429"/>
                <a:gd name="T55" fmla="*/ 1 h 7149"/>
                <a:gd name="T56" fmla="*/ 1 w 5429"/>
                <a:gd name="T57" fmla="*/ 1 h 7149"/>
                <a:gd name="T58" fmla="*/ 1 w 5429"/>
                <a:gd name="T59" fmla="*/ 1 h 7149"/>
                <a:gd name="T60" fmla="*/ 1 w 5429"/>
                <a:gd name="T61" fmla="*/ 1 h 7149"/>
                <a:gd name="T62" fmla="*/ 1 w 5429"/>
                <a:gd name="T63" fmla="*/ 1 h 7149"/>
                <a:gd name="T64" fmla="*/ 1 w 5429"/>
                <a:gd name="T65" fmla="*/ 1 h 7149"/>
                <a:gd name="T66" fmla="*/ 1 w 5429"/>
                <a:gd name="T67" fmla="*/ 1 h 7149"/>
                <a:gd name="T68" fmla="*/ 1 w 5429"/>
                <a:gd name="T69" fmla="*/ 1 h 7149"/>
                <a:gd name="T70" fmla="*/ 1 w 5429"/>
                <a:gd name="T71" fmla="*/ 1 h 7149"/>
                <a:gd name="T72" fmla="*/ 1 w 5429"/>
                <a:gd name="T73" fmla="*/ 1 h 7149"/>
                <a:gd name="T74" fmla="*/ 1 w 5429"/>
                <a:gd name="T75" fmla="*/ 1 h 7149"/>
                <a:gd name="T76" fmla="*/ 1 w 5429"/>
                <a:gd name="T77" fmla="*/ 1 h 7149"/>
                <a:gd name="T78" fmla="*/ 1 w 5429"/>
                <a:gd name="T79" fmla="*/ 1 h 7149"/>
                <a:gd name="T80" fmla="*/ 1 w 5429"/>
                <a:gd name="T81" fmla="*/ 1 h 7149"/>
                <a:gd name="T82" fmla="*/ 1 w 5429"/>
                <a:gd name="T83" fmla="*/ 1 h 7149"/>
                <a:gd name="T84" fmla="*/ 1 w 5429"/>
                <a:gd name="T85" fmla="*/ 1 h 7149"/>
                <a:gd name="T86" fmla="*/ 1 w 5429"/>
                <a:gd name="T87" fmla="*/ 1 h 7149"/>
                <a:gd name="T88" fmla="*/ 0 w 5429"/>
                <a:gd name="T89" fmla="*/ 1 h 7149"/>
                <a:gd name="T90" fmla="*/ 1 w 5429"/>
                <a:gd name="T91" fmla="*/ 1 h 7149"/>
                <a:gd name="T92" fmla="*/ 1 w 5429"/>
                <a:gd name="T93" fmla="*/ 1 h 7149"/>
                <a:gd name="T94" fmla="*/ 1 w 5429"/>
                <a:gd name="T95" fmla="*/ 1 h 7149"/>
                <a:gd name="T96" fmla="*/ 1 w 5429"/>
                <a:gd name="T97" fmla="*/ 1 h 7149"/>
                <a:gd name="T98" fmla="*/ 1 w 5429"/>
                <a:gd name="T99" fmla="*/ 1 h 7149"/>
                <a:gd name="T100" fmla="*/ 1 w 5429"/>
                <a:gd name="T101" fmla="*/ 1 h 7149"/>
                <a:gd name="T102" fmla="*/ 1 w 5429"/>
                <a:gd name="T103" fmla="*/ 1 h 7149"/>
                <a:gd name="T104" fmla="*/ 1 w 5429"/>
                <a:gd name="T105" fmla="*/ 1 h 7149"/>
                <a:gd name="T106" fmla="*/ 1 w 5429"/>
                <a:gd name="T107" fmla="*/ 1 h 7149"/>
                <a:gd name="T108" fmla="*/ 1 w 5429"/>
                <a:gd name="T109" fmla="*/ 1 h 7149"/>
                <a:gd name="T110" fmla="*/ 1 w 5429"/>
                <a:gd name="T111" fmla="*/ 1 h 7149"/>
                <a:gd name="T112" fmla="*/ 1 w 5429"/>
                <a:gd name="T113" fmla="*/ 1 h 7149"/>
                <a:gd name="T114" fmla="*/ 1 w 5429"/>
                <a:gd name="T115" fmla="*/ 0 h 7149"/>
                <a:gd name="T116" fmla="*/ 1 w 5429"/>
                <a:gd name="T117" fmla="*/ 1 h 7149"/>
                <a:gd name="T118" fmla="*/ 1 w 5429"/>
                <a:gd name="T119" fmla="*/ 1 h 7149"/>
                <a:gd name="T120" fmla="*/ 1 w 5429"/>
                <a:gd name="T121" fmla="*/ 1 h 7149"/>
                <a:gd name="T122" fmla="*/ 1 w 5429"/>
                <a:gd name="T123" fmla="*/ 1 h 7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429"/>
                <a:gd name="T187" fmla="*/ 0 h 7149"/>
                <a:gd name="T188" fmla="*/ 5429 w 5429"/>
                <a:gd name="T189" fmla="*/ 7149 h 7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429" h="7149">
                  <a:moveTo>
                    <a:pt x="1415" y="97"/>
                  </a:moveTo>
                  <a:lnTo>
                    <a:pt x="1699" y="477"/>
                  </a:lnTo>
                  <a:lnTo>
                    <a:pt x="3311" y="3063"/>
                  </a:lnTo>
                  <a:lnTo>
                    <a:pt x="3314" y="3079"/>
                  </a:lnTo>
                  <a:lnTo>
                    <a:pt x="3320" y="3096"/>
                  </a:lnTo>
                  <a:lnTo>
                    <a:pt x="3324" y="3112"/>
                  </a:lnTo>
                  <a:lnTo>
                    <a:pt x="3329" y="3131"/>
                  </a:lnTo>
                  <a:lnTo>
                    <a:pt x="3333" y="3147"/>
                  </a:lnTo>
                  <a:lnTo>
                    <a:pt x="3338" y="3165"/>
                  </a:lnTo>
                  <a:lnTo>
                    <a:pt x="3344" y="3182"/>
                  </a:lnTo>
                  <a:lnTo>
                    <a:pt x="3349" y="3200"/>
                  </a:lnTo>
                  <a:lnTo>
                    <a:pt x="3353" y="3217"/>
                  </a:lnTo>
                  <a:lnTo>
                    <a:pt x="3358" y="3233"/>
                  </a:lnTo>
                  <a:lnTo>
                    <a:pt x="3362" y="3252"/>
                  </a:lnTo>
                  <a:lnTo>
                    <a:pt x="3368" y="3270"/>
                  </a:lnTo>
                  <a:lnTo>
                    <a:pt x="3371" y="3287"/>
                  </a:lnTo>
                  <a:lnTo>
                    <a:pt x="3377" y="3303"/>
                  </a:lnTo>
                  <a:lnTo>
                    <a:pt x="3382" y="3321"/>
                  </a:lnTo>
                  <a:lnTo>
                    <a:pt x="3388" y="3340"/>
                  </a:lnTo>
                  <a:lnTo>
                    <a:pt x="3391" y="3356"/>
                  </a:lnTo>
                  <a:lnTo>
                    <a:pt x="3397" y="3373"/>
                  </a:lnTo>
                  <a:lnTo>
                    <a:pt x="3402" y="3389"/>
                  </a:lnTo>
                  <a:lnTo>
                    <a:pt x="3408" y="3408"/>
                  </a:lnTo>
                  <a:lnTo>
                    <a:pt x="3412" y="3424"/>
                  </a:lnTo>
                  <a:lnTo>
                    <a:pt x="3417" y="3443"/>
                  </a:lnTo>
                  <a:lnTo>
                    <a:pt x="3423" y="3459"/>
                  </a:lnTo>
                  <a:lnTo>
                    <a:pt x="3428" y="3477"/>
                  </a:lnTo>
                  <a:lnTo>
                    <a:pt x="3434" y="3494"/>
                  </a:lnTo>
                  <a:lnTo>
                    <a:pt x="3439" y="3510"/>
                  </a:lnTo>
                  <a:lnTo>
                    <a:pt x="3445" y="3529"/>
                  </a:lnTo>
                  <a:lnTo>
                    <a:pt x="3450" y="3547"/>
                  </a:lnTo>
                  <a:lnTo>
                    <a:pt x="3456" y="3564"/>
                  </a:lnTo>
                  <a:lnTo>
                    <a:pt x="3461" y="3580"/>
                  </a:lnTo>
                  <a:lnTo>
                    <a:pt x="3467" y="3599"/>
                  </a:lnTo>
                  <a:lnTo>
                    <a:pt x="3472" y="3617"/>
                  </a:lnTo>
                  <a:lnTo>
                    <a:pt x="3476" y="3633"/>
                  </a:lnTo>
                  <a:lnTo>
                    <a:pt x="3481" y="3650"/>
                  </a:lnTo>
                  <a:lnTo>
                    <a:pt x="3487" y="3666"/>
                  </a:lnTo>
                  <a:lnTo>
                    <a:pt x="3492" y="3685"/>
                  </a:lnTo>
                  <a:lnTo>
                    <a:pt x="3498" y="3701"/>
                  </a:lnTo>
                  <a:lnTo>
                    <a:pt x="3503" y="3720"/>
                  </a:lnTo>
                  <a:lnTo>
                    <a:pt x="3509" y="3736"/>
                  </a:lnTo>
                  <a:lnTo>
                    <a:pt x="3514" y="3755"/>
                  </a:lnTo>
                  <a:lnTo>
                    <a:pt x="3520" y="3771"/>
                  </a:lnTo>
                  <a:lnTo>
                    <a:pt x="3525" y="3788"/>
                  </a:lnTo>
                  <a:lnTo>
                    <a:pt x="3531" y="3804"/>
                  </a:lnTo>
                  <a:lnTo>
                    <a:pt x="3536" y="3822"/>
                  </a:lnTo>
                  <a:lnTo>
                    <a:pt x="3542" y="3839"/>
                  </a:lnTo>
                  <a:lnTo>
                    <a:pt x="3547" y="3857"/>
                  </a:lnTo>
                  <a:lnTo>
                    <a:pt x="3553" y="3874"/>
                  </a:lnTo>
                  <a:lnTo>
                    <a:pt x="3558" y="3892"/>
                  </a:lnTo>
                  <a:lnTo>
                    <a:pt x="3564" y="3909"/>
                  </a:lnTo>
                  <a:lnTo>
                    <a:pt x="3569" y="3925"/>
                  </a:lnTo>
                  <a:lnTo>
                    <a:pt x="3575" y="3942"/>
                  </a:lnTo>
                  <a:lnTo>
                    <a:pt x="3580" y="3960"/>
                  </a:lnTo>
                  <a:lnTo>
                    <a:pt x="3586" y="3977"/>
                  </a:lnTo>
                  <a:lnTo>
                    <a:pt x="3591" y="3995"/>
                  </a:lnTo>
                  <a:lnTo>
                    <a:pt x="3597" y="4011"/>
                  </a:lnTo>
                  <a:lnTo>
                    <a:pt x="3604" y="4030"/>
                  </a:lnTo>
                  <a:lnTo>
                    <a:pt x="3610" y="4046"/>
                  </a:lnTo>
                  <a:lnTo>
                    <a:pt x="3615" y="4065"/>
                  </a:lnTo>
                  <a:lnTo>
                    <a:pt x="3621" y="4081"/>
                  </a:lnTo>
                  <a:lnTo>
                    <a:pt x="3628" y="4100"/>
                  </a:lnTo>
                  <a:lnTo>
                    <a:pt x="3634" y="4116"/>
                  </a:lnTo>
                  <a:lnTo>
                    <a:pt x="3639" y="4134"/>
                  </a:lnTo>
                  <a:lnTo>
                    <a:pt x="3645" y="4151"/>
                  </a:lnTo>
                  <a:lnTo>
                    <a:pt x="3652" y="4169"/>
                  </a:lnTo>
                  <a:lnTo>
                    <a:pt x="5054" y="6221"/>
                  </a:lnTo>
                  <a:lnTo>
                    <a:pt x="5060" y="6232"/>
                  </a:lnTo>
                  <a:lnTo>
                    <a:pt x="5067" y="6243"/>
                  </a:lnTo>
                  <a:lnTo>
                    <a:pt x="5074" y="6254"/>
                  </a:lnTo>
                  <a:lnTo>
                    <a:pt x="5084" y="6267"/>
                  </a:lnTo>
                  <a:lnTo>
                    <a:pt x="5091" y="6278"/>
                  </a:lnTo>
                  <a:lnTo>
                    <a:pt x="5100" y="6291"/>
                  </a:lnTo>
                  <a:lnTo>
                    <a:pt x="5107" y="6303"/>
                  </a:lnTo>
                  <a:lnTo>
                    <a:pt x="5117" y="6316"/>
                  </a:lnTo>
                  <a:lnTo>
                    <a:pt x="5124" y="6327"/>
                  </a:lnTo>
                  <a:lnTo>
                    <a:pt x="5133" y="6338"/>
                  </a:lnTo>
                  <a:lnTo>
                    <a:pt x="5142" y="6349"/>
                  </a:lnTo>
                  <a:lnTo>
                    <a:pt x="5153" y="6362"/>
                  </a:lnTo>
                  <a:lnTo>
                    <a:pt x="5162" y="6373"/>
                  </a:lnTo>
                  <a:lnTo>
                    <a:pt x="5172" y="6386"/>
                  </a:lnTo>
                  <a:lnTo>
                    <a:pt x="5181" y="6399"/>
                  </a:lnTo>
                  <a:lnTo>
                    <a:pt x="5192" y="6412"/>
                  </a:lnTo>
                  <a:lnTo>
                    <a:pt x="5199" y="6423"/>
                  </a:lnTo>
                  <a:lnTo>
                    <a:pt x="5208" y="6434"/>
                  </a:lnTo>
                  <a:lnTo>
                    <a:pt x="5218" y="6445"/>
                  </a:lnTo>
                  <a:lnTo>
                    <a:pt x="5229" y="6458"/>
                  </a:lnTo>
                  <a:lnTo>
                    <a:pt x="5236" y="6469"/>
                  </a:lnTo>
                  <a:lnTo>
                    <a:pt x="5245" y="6481"/>
                  </a:lnTo>
                  <a:lnTo>
                    <a:pt x="5254" y="6493"/>
                  </a:lnTo>
                  <a:lnTo>
                    <a:pt x="5265" y="6505"/>
                  </a:lnTo>
                  <a:lnTo>
                    <a:pt x="5273" y="6516"/>
                  </a:lnTo>
                  <a:lnTo>
                    <a:pt x="5282" y="6529"/>
                  </a:lnTo>
                  <a:lnTo>
                    <a:pt x="5291" y="6542"/>
                  </a:lnTo>
                  <a:lnTo>
                    <a:pt x="5300" y="6555"/>
                  </a:lnTo>
                  <a:lnTo>
                    <a:pt x="5307" y="6566"/>
                  </a:lnTo>
                  <a:lnTo>
                    <a:pt x="5317" y="6579"/>
                  </a:lnTo>
                  <a:lnTo>
                    <a:pt x="5326" y="6592"/>
                  </a:lnTo>
                  <a:lnTo>
                    <a:pt x="5335" y="6604"/>
                  </a:lnTo>
                  <a:lnTo>
                    <a:pt x="5340" y="6615"/>
                  </a:lnTo>
                  <a:lnTo>
                    <a:pt x="5348" y="6628"/>
                  </a:lnTo>
                  <a:lnTo>
                    <a:pt x="5355" y="6641"/>
                  </a:lnTo>
                  <a:lnTo>
                    <a:pt x="5362" y="6654"/>
                  </a:lnTo>
                  <a:lnTo>
                    <a:pt x="5368" y="6665"/>
                  </a:lnTo>
                  <a:lnTo>
                    <a:pt x="5375" y="6678"/>
                  </a:lnTo>
                  <a:lnTo>
                    <a:pt x="5383" y="6691"/>
                  </a:lnTo>
                  <a:lnTo>
                    <a:pt x="5390" y="6705"/>
                  </a:lnTo>
                  <a:lnTo>
                    <a:pt x="5394" y="6716"/>
                  </a:lnTo>
                  <a:lnTo>
                    <a:pt x="5399" y="6729"/>
                  </a:lnTo>
                  <a:lnTo>
                    <a:pt x="5403" y="6742"/>
                  </a:lnTo>
                  <a:lnTo>
                    <a:pt x="5408" y="6757"/>
                  </a:lnTo>
                  <a:lnTo>
                    <a:pt x="5412" y="6770"/>
                  </a:lnTo>
                  <a:lnTo>
                    <a:pt x="5416" y="6784"/>
                  </a:lnTo>
                  <a:lnTo>
                    <a:pt x="5419" y="6797"/>
                  </a:lnTo>
                  <a:lnTo>
                    <a:pt x="5423" y="6812"/>
                  </a:lnTo>
                  <a:lnTo>
                    <a:pt x="5425" y="6823"/>
                  </a:lnTo>
                  <a:lnTo>
                    <a:pt x="5427" y="6838"/>
                  </a:lnTo>
                  <a:lnTo>
                    <a:pt x="5427" y="6850"/>
                  </a:lnTo>
                  <a:lnTo>
                    <a:pt x="5429" y="6865"/>
                  </a:lnTo>
                  <a:lnTo>
                    <a:pt x="5429" y="6878"/>
                  </a:lnTo>
                  <a:lnTo>
                    <a:pt x="5429" y="6894"/>
                  </a:lnTo>
                  <a:lnTo>
                    <a:pt x="5429" y="6907"/>
                  </a:lnTo>
                  <a:lnTo>
                    <a:pt x="5429" y="6924"/>
                  </a:lnTo>
                  <a:lnTo>
                    <a:pt x="5427" y="6937"/>
                  </a:lnTo>
                  <a:lnTo>
                    <a:pt x="5425" y="6951"/>
                  </a:lnTo>
                  <a:lnTo>
                    <a:pt x="5421" y="6966"/>
                  </a:lnTo>
                  <a:lnTo>
                    <a:pt x="5419" y="6982"/>
                  </a:lnTo>
                  <a:lnTo>
                    <a:pt x="5416" y="6997"/>
                  </a:lnTo>
                  <a:lnTo>
                    <a:pt x="5412" y="7014"/>
                  </a:lnTo>
                  <a:lnTo>
                    <a:pt x="5407" y="7030"/>
                  </a:lnTo>
                  <a:lnTo>
                    <a:pt x="5403" y="7047"/>
                  </a:lnTo>
                  <a:lnTo>
                    <a:pt x="5396" y="7056"/>
                  </a:lnTo>
                  <a:lnTo>
                    <a:pt x="5390" y="7067"/>
                  </a:lnTo>
                  <a:lnTo>
                    <a:pt x="5385" y="7076"/>
                  </a:lnTo>
                  <a:lnTo>
                    <a:pt x="5379" y="7085"/>
                  </a:lnTo>
                  <a:lnTo>
                    <a:pt x="5364" y="7100"/>
                  </a:lnTo>
                  <a:lnTo>
                    <a:pt x="5351" y="7113"/>
                  </a:lnTo>
                  <a:lnTo>
                    <a:pt x="5335" y="7122"/>
                  </a:lnTo>
                  <a:lnTo>
                    <a:pt x="5318" y="7131"/>
                  </a:lnTo>
                  <a:lnTo>
                    <a:pt x="5300" y="7137"/>
                  </a:lnTo>
                  <a:lnTo>
                    <a:pt x="5282" y="7144"/>
                  </a:lnTo>
                  <a:lnTo>
                    <a:pt x="5271" y="7144"/>
                  </a:lnTo>
                  <a:lnTo>
                    <a:pt x="5262" y="7146"/>
                  </a:lnTo>
                  <a:lnTo>
                    <a:pt x="5251" y="7146"/>
                  </a:lnTo>
                  <a:lnTo>
                    <a:pt x="5241" y="7148"/>
                  </a:lnTo>
                  <a:lnTo>
                    <a:pt x="5230" y="7148"/>
                  </a:lnTo>
                  <a:lnTo>
                    <a:pt x="5221" y="7148"/>
                  </a:lnTo>
                  <a:lnTo>
                    <a:pt x="5210" y="7148"/>
                  </a:lnTo>
                  <a:lnTo>
                    <a:pt x="5201" y="7149"/>
                  </a:lnTo>
                  <a:lnTo>
                    <a:pt x="5181" y="7148"/>
                  </a:lnTo>
                  <a:lnTo>
                    <a:pt x="5162" y="7148"/>
                  </a:lnTo>
                  <a:lnTo>
                    <a:pt x="5142" y="7148"/>
                  </a:lnTo>
                  <a:lnTo>
                    <a:pt x="5126" y="7148"/>
                  </a:lnTo>
                  <a:lnTo>
                    <a:pt x="5109" y="7146"/>
                  </a:lnTo>
                  <a:lnTo>
                    <a:pt x="5093" y="7146"/>
                  </a:lnTo>
                  <a:lnTo>
                    <a:pt x="5078" y="7142"/>
                  </a:lnTo>
                  <a:lnTo>
                    <a:pt x="5065" y="7140"/>
                  </a:lnTo>
                  <a:lnTo>
                    <a:pt x="5050" y="7135"/>
                  </a:lnTo>
                  <a:lnTo>
                    <a:pt x="5038" y="7131"/>
                  </a:lnTo>
                  <a:lnTo>
                    <a:pt x="5025" y="7126"/>
                  </a:lnTo>
                  <a:lnTo>
                    <a:pt x="5014" y="7120"/>
                  </a:lnTo>
                  <a:lnTo>
                    <a:pt x="5001" y="7111"/>
                  </a:lnTo>
                  <a:lnTo>
                    <a:pt x="4990" y="7104"/>
                  </a:lnTo>
                  <a:lnTo>
                    <a:pt x="4979" y="7094"/>
                  </a:lnTo>
                  <a:lnTo>
                    <a:pt x="4968" y="7087"/>
                  </a:lnTo>
                  <a:lnTo>
                    <a:pt x="4957" y="7076"/>
                  </a:lnTo>
                  <a:lnTo>
                    <a:pt x="4946" y="7067"/>
                  </a:lnTo>
                  <a:lnTo>
                    <a:pt x="4937" y="7056"/>
                  </a:lnTo>
                  <a:lnTo>
                    <a:pt x="4928" y="7047"/>
                  </a:lnTo>
                  <a:lnTo>
                    <a:pt x="4917" y="7034"/>
                  </a:lnTo>
                  <a:lnTo>
                    <a:pt x="4907" y="7023"/>
                  </a:lnTo>
                  <a:lnTo>
                    <a:pt x="4898" y="7010"/>
                  </a:lnTo>
                  <a:lnTo>
                    <a:pt x="4889" y="6999"/>
                  </a:lnTo>
                  <a:lnTo>
                    <a:pt x="4878" y="6986"/>
                  </a:lnTo>
                  <a:lnTo>
                    <a:pt x="4869" y="6975"/>
                  </a:lnTo>
                  <a:lnTo>
                    <a:pt x="4860" y="6964"/>
                  </a:lnTo>
                  <a:lnTo>
                    <a:pt x="4852" y="6953"/>
                  </a:lnTo>
                  <a:lnTo>
                    <a:pt x="4841" y="6940"/>
                  </a:lnTo>
                  <a:lnTo>
                    <a:pt x="4832" y="6929"/>
                  </a:lnTo>
                  <a:lnTo>
                    <a:pt x="4823" y="6918"/>
                  </a:lnTo>
                  <a:lnTo>
                    <a:pt x="4814" y="6907"/>
                  </a:lnTo>
                  <a:lnTo>
                    <a:pt x="4805" y="6896"/>
                  </a:lnTo>
                  <a:lnTo>
                    <a:pt x="4795" y="6887"/>
                  </a:lnTo>
                  <a:lnTo>
                    <a:pt x="4786" y="6878"/>
                  </a:lnTo>
                  <a:lnTo>
                    <a:pt x="4777" y="6871"/>
                  </a:lnTo>
                  <a:lnTo>
                    <a:pt x="2975" y="4661"/>
                  </a:lnTo>
                  <a:lnTo>
                    <a:pt x="2960" y="4652"/>
                  </a:lnTo>
                  <a:lnTo>
                    <a:pt x="2949" y="4645"/>
                  </a:lnTo>
                  <a:lnTo>
                    <a:pt x="2934" y="4635"/>
                  </a:lnTo>
                  <a:lnTo>
                    <a:pt x="2923" y="4630"/>
                  </a:lnTo>
                  <a:lnTo>
                    <a:pt x="2911" y="4623"/>
                  </a:lnTo>
                  <a:lnTo>
                    <a:pt x="2898" y="4615"/>
                  </a:lnTo>
                  <a:lnTo>
                    <a:pt x="2885" y="4608"/>
                  </a:lnTo>
                  <a:lnTo>
                    <a:pt x="2874" y="4602"/>
                  </a:lnTo>
                  <a:lnTo>
                    <a:pt x="2859" y="4595"/>
                  </a:lnTo>
                  <a:lnTo>
                    <a:pt x="2846" y="4589"/>
                  </a:lnTo>
                  <a:lnTo>
                    <a:pt x="2834" y="4582"/>
                  </a:lnTo>
                  <a:lnTo>
                    <a:pt x="2821" y="4577"/>
                  </a:lnTo>
                  <a:lnTo>
                    <a:pt x="2806" y="4571"/>
                  </a:lnTo>
                  <a:lnTo>
                    <a:pt x="2795" y="4566"/>
                  </a:lnTo>
                  <a:lnTo>
                    <a:pt x="2780" y="4560"/>
                  </a:lnTo>
                  <a:lnTo>
                    <a:pt x="2769" y="4556"/>
                  </a:lnTo>
                  <a:lnTo>
                    <a:pt x="2755" y="4551"/>
                  </a:lnTo>
                  <a:lnTo>
                    <a:pt x="2742" y="4545"/>
                  </a:lnTo>
                  <a:lnTo>
                    <a:pt x="2727" y="4540"/>
                  </a:lnTo>
                  <a:lnTo>
                    <a:pt x="2716" y="4534"/>
                  </a:lnTo>
                  <a:lnTo>
                    <a:pt x="2701" y="4529"/>
                  </a:lnTo>
                  <a:lnTo>
                    <a:pt x="2689" y="4525"/>
                  </a:lnTo>
                  <a:lnTo>
                    <a:pt x="2674" y="4520"/>
                  </a:lnTo>
                  <a:lnTo>
                    <a:pt x="2663" y="4516"/>
                  </a:lnTo>
                  <a:lnTo>
                    <a:pt x="2648" y="4511"/>
                  </a:lnTo>
                  <a:lnTo>
                    <a:pt x="2635" y="4507"/>
                  </a:lnTo>
                  <a:lnTo>
                    <a:pt x="2621" y="4503"/>
                  </a:lnTo>
                  <a:lnTo>
                    <a:pt x="2608" y="4500"/>
                  </a:lnTo>
                  <a:lnTo>
                    <a:pt x="2593" y="4494"/>
                  </a:lnTo>
                  <a:lnTo>
                    <a:pt x="2580" y="4490"/>
                  </a:lnTo>
                  <a:lnTo>
                    <a:pt x="2567" y="4487"/>
                  </a:lnTo>
                  <a:lnTo>
                    <a:pt x="2555" y="4483"/>
                  </a:lnTo>
                  <a:lnTo>
                    <a:pt x="2540" y="4478"/>
                  </a:lnTo>
                  <a:lnTo>
                    <a:pt x="2527" y="4472"/>
                  </a:lnTo>
                  <a:lnTo>
                    <a:pt x="2512" y="4468"/>
                  </a:lnTo>
                  <a:lnTo>
                    <a:pt x="2499" y="4465"/>
                  </a:lnTo>
                  <a:lnTo>
                    <a:pt x="2485" y="4459"/>
                  </a:lnTo>
                  <a:lnTo>
                    <a:pt x="2472" y="4454"/>
                  </a:lnTo>
                  <a:lnTo>
                    <a:pt x="2457" y="4450"/>
                  </a:lnTo>
                  <a:lnTo>
                    <a:pt x="2444" y="4446"/>
                  </a:lnTo>
                  <a:lnTo>
                    <a:pt x="2430" y="4441"/>
                  </a:lnTo>
                  <a:lnTo>
                    <a:pt x="2417" y="4437"/>
                  </a:lnTo>
                  <a:lnTo>
                    <a:pt x="2402" y="4432"/>
                  </a:lnTo>
                  <a:lnTo>
                    <a:pt x="2389" y="4428"/>
                  </a:lnTo>
                  <a:lnTo>
                    <a:pt x="2375" y="4422"/>
                  </a:lnTo>
                  <a:lnTo>
                    <a:pt x="2362" y="4419"/>
                  </a:lnTo>
                  <a:lnTo>
                    <a:pt x="2347" y="4415"/>
                  </a:lnTo>
                  <a:lnTo>
                    <a:pt x="2336" y="4411"/>
                  </a:lnTo>
                  <a:lnTo>
                    <a:pt x="2321" y="4406"/>
                  </a:lnTo>
                  <a:lnTo>
                    <a:pt x="2309" y="4400"/>
                  </a:lnTo>
                  <a:lnTo>
                    <a:pt x="2294" y="4395"/>
                  </a:lnTo>
                  <a:lnTo>
                    <a:pt x="2281" y="4391"/>
                  </a:lnTo>
                  <a:lnTo>
                    <a:pt x="2266" y="4386"/>
                  </a:lnTo>
                  <a:lnTo>
                    <a:pt x="2254" y="4380"/>
                  </a:lnTo>
                  <a:lnTo>
                    <a:pt x="2239" y="4375"/>
                  </a:lnTo>
                  <a:lnTo>
                    <a:pt x="2228" y="4371"/>
                  </a:lnTo>
                  <a:lnTo>
                    <a:pt x="2213" y="4364"/>
                  </a:lnTo>
                  <a:lnTo>
                    <a:pt x="2200" y="4358"/>
                  </a:lnTo>
                  <a:lnTo>
                    <a:pt x="2187" y="4353"/>
                  </a:lnTo>
                  <a:lnTo>
                    <a:pt x="2175" y="4347"/>
                  </a:lnTo>
                  <a:lnTo>
                    <a:pt x="2162" y="4340"/>
                  </a:lnTo>
                  <a:lnTo>
                    <a:pt x="2149" y="4334"/>
                  </a:lnTo>
                  <a:lnTo>
                    <a:pt x="2136" y="4329"/>
                  </a:lnTo>
                  <a:lnTo>
                    <a:pt x="2125" y="4323"/>
                  </a:lnTo>
                  <a:lnTo>
                    <a:pt x="1782" y="4024"/>
                  </a:lnTo>
                  <a:lnTo>
                    <a:pt x="1751" y="3984"/>
                  </a:lnTo>
                  <a:lnTo>
                    <a:pt x="1721" y="3944"/>
                  </a:lnTo>
                  <a:lnTo>
                    <a:pt x="1690" y="3901"/>
                  </a:lnTo>
                  <a:lnTo>
                    <a:pt x="1661" y="3861"/>
                  </a:lnTo>
                  <a:lnTo>
                    <a:pt x="1628" y="3819"/>
                  </a:lnTo>
                  <a:lnTo>
                    <a:pt x="1595" y="3777"/>
                  </a:lnTo>
                  <a:lnTo>
                    <a:pt x="1562" y="3732"/>
                  </a:lnTo>
                  <a:lnTo>
                    <a:pt x="1530" y="3690"/>
                  </a:lnTo>
                  <a:lnTo>
                    <a:pt x="1496" y="3644"/>
                  </a:lnTo>
                  <a:lnTo>
                    <a:pt x="1461" y="3600"/>
                  </a:lnTo>
                  <a:lnTo>
                    <a:pt x="1426" y="3554"/>
                  </a:lnTo>
                  <a:lnTo>
                    <a:pt x="1391" y="3509"/>
                  </a:lnTo>
                  <a:lnTo>
                    <a:pt x="1354" y="3461"/>
                  </a:lnTo>
                  <a:lnTo>
                    <a:pt x="1319" y="3415"/>
                  </a:lnTo>
                  <a:lnTo>
                    <a:pt x="1283" y="3369"/>
                  </a:lnTo>
                  <a:lnTo>
                    <a:pt x="1248" y="3323"/>
                  </a:lnTo>
                  <a:lnTo>
                    <a:pt x="1209" y="3274"/>
                  </a:lnTo>
                  <a:lnTo>
                    <a:pt x="1173" y="3226"/>
                  </a:lnTo>
                  <a:lnTo>
                    <a:pt x="1136" y="3176"/>
                  </a:lnTo>
                  <a:lnTo>
                    <a:pt x="1099" y="3129"/>
                  </a:lnTo>
                  <a:lnTo>
                    <a:pt x="1061" y="3077"/>
                  </a:lnTo>
                  <a:lnTo>
                    <a:pt x="1024" y="3028"/>
                  </a:lnTo>
                  <a:lnTo>
                    <a:pt x="987" y="2978"/>
                  </a:lnTo>
                  <a:lnTo>
                    <a:pt x="952" y="2929"/>
                  </a:lnTo>
                  <a:lnTo>
                    <a:pt x="914" y="2877"/>
                  </a:lnTo>
                  <a:lnTo>
                    <a:pt x="877" y="2826"/>
                  </a:lnTo>
                  <a:lnTo>
                    <a:pt x="840" y="2775"/>
                  </a:lnTo>
                  <a:lnTo>
                    <a:pt x="806" y="2725"/>
                  </a:lnTo>
                  <a:lnTo>
                    <a:pt x="769" y="2672"/>
                  </a:lnTo>
                  <a:lnTo>
                    <a:pt x="734" y="2620"/>
                  </a:lnTo>
                  <a:lnTo>
                    <a:pt x="699" y="2569"/>
                  </a:lnTo>
                  <a:lnTo>
                    <a:pt x="666" y="2518"/>
                  </a:lnTo>
                  <a:lnTo>
                    <a:pt x="629" y="2463"/>
                  </a:lnTo>
                  <a:lnTo>
                    <a:pt x="594" y="2411"/>
                  </a:lnTo>
                  <a:lnTo>
                    <a:pt x="561" y="2356"/>
                  </a:lnTo>
                  <a:lnTo>
                    <a:pt x="530" y="2305"/>
                  </a:lnTo>
                  <a:lnTo>
                    <a:pt x="497" y="2250"/>
                  </a:lnTo>
                  <a:lnTo>
                    <a:pt x="464" y="2198"/>
                  </a:lnTo>
                  <a:lnTo>
                    <a:pt x="433" y="2143"/>
                  </a:lnTo>
                  <a:lnTo>
                    <a:pt x="405" y="2092"/>
                  </a:lnTo>
                  <a:lnTo>
                    <a:pt x="374" y="2037"/>
                  </a:lnTo>
                  <a:lnTo>
                    <a:pt x="347" y="1984"/>
                  </a:lnTo>
                  <a:lnTo>
                    <a:pt x="319" y="1930"/>
                  </a:lnTo>
                  <a:lnTo>
                    <a:pt x="292" y="1877"/>
                  </a:lnTo>
                  <a:lnTo>
                    <a:pt x="264" y="1822"/>
                  </a:lnTo>
                  <a:lnTo>
                    <a:pt x="240" y="1769"/>
                  </a:lnTo>
                  <a:lnTo>
                    <a:pt x="216" y="1716"/>
                  </a:lnTo>
                  <a:lnTo>
                    <a:pt x="194" y="1662"/>
                  </a:lnTo>
                  <a:lnTo>
                    <a:pt x="171" y="1607"/>
                  </a:lnTo>
                  <a:lnTo>
                    <a:pt x="150" y="1554"/>
                  </a:lnTo>
                  <a:lnTo>
                    <a:pt x="128" y="1501"/>
                  </a:lnTo>
                  <a:lnTo>
                    <a:pt x="112" y="1448"/>
                  </a:lnTo>
                  <a:lnTo>
                    <a:pt x="95" y="1395"/>
                  </a:lnTo>
                  <a:lnTo>
                    <a:pt x="79" y="1343"/>
                  </a:lnTo>
                  <a:lnTo>
                    <a:pt x="64" y="1290"/>
                  </a:lnTo>
                  <a:lnTo>
                    <a:pt x="53" y="1239"/>
                  </a:lnTo>
                  <a:lnTo>
                    <a:pt x="38" y="1185"/>
                  </a:lnTo>
                  <a:lnTo>
                    <a:pt x="29" y="1134"/>
                  </a:lnTo>
                  <a:lnTo>
                    <a:pt x="18" y="1081"/>
                  </a:lnTo>
                  <a:lnTo>
                    <a:pt x="13" y="1031"/>
                  </a:lnTo>
                  <a:lnTo>
                    <a:pt x="5" y="980"/>
                  </a:lnTo>
                  <a:lnTo>
                    <a:pt x="2" y="928"/>
                  </a:lnTo>
                  <a:lnTo>
                    <a:pt x="0" y="879"/>
                  </a:lnTo>
                  <a:lnTo>
                    <a:pt x="0" y="829"/>
                  </a:lnTo>
                  <a:lnTo>
                    <a:pt x="90" y="527"/>
                  </a:lnTo>
                  <a:lnTo>
                    <a:pt x="93" y="516"/>
                  </a:lnTo>
                  <a:lnTo>
                    <a:pt x="99" y="505"/>
                  </a:lnTo>
                  <a:lnTo>
                    <a:pt x="104" y="494"/>
                  </a:lnTo>
                  <a:lnTo>
                    <a:pt x="110" y="484"/>
                  </a:lnTo>
                  <a:lnTo>
                    <a:pt x="115" y="473"/>
                  </a:lnTo>
                  <a:lnTo>
                    <a:pt x="123" y="464"/>
                  </a:lnTo>
                  <a:lnTo>
                    <a:pt x="128" y="455"/>
                  </a:lnTo>
                  <a:lnTo>
                    <a:pt x="136" y="446"/>
                  </a:lnTo>
                  <a:lnTo>
                    <a:pt x="141" y="435"/>
                  </a:lnTo>
                  <a:lnTo>
                    <a:pt x="147" y="427"/>
                  </a:lnTo>
                  <a:lnTo>
                    <a:pt x="154" y="416"/>
                  </a:lnTo>
                  <a:lnTo>
                    <a:pt x="161" y="409"/>
                  </a:lnTo>
                  <a:lnTo>
                    <a:pt x="174" y="393"/>
                  </a:lnTo>
                  <a:lnTo>
                    <a:pt x="191" y="378"/>
                  </a:lnTo>
                  <a:lnTo>
                    <a:pt x="205" y="361"/>
                  </a:lnTo>
                  <a:lnTo>
                    <a:pt x="220" y="347"/>
                  </a:lnTo>
                  <a:lnTo>
                    <a:pt x="227" y="339"/>
                  </a:lnTo>
                  <a:lnTo>
                    <a:pt x="237" y="332"/>
                  </a:lnTo>
                  <a:lnTo>
                    <a:pt x="244" y="325"/>
                  </a:lnTo>
                  <a:lnTo>
                    <a:pt x="255" y="319"/>
                  </a:lnTo>
                  <a:lnTo>
                    <a:pt x="271" y="304"/>
                  </a:lnTo>
                  <a:lnTo>
                    <a:pt x="288" y="292"/>
                  </a:lnTo>
                  <a:lnTo>
                    <a:pt x="295" y="286"/>
                  </a:lnTo>
                  <a:lnTo>
                    <a:pt x="306" y="281"/>
                  </a:lnTo>
                  <a:lnTo>
                    <a:pt x="314" y="275"/>
                  </a:lnTo>
                  <a:lnTo>
                    <a:pt x="325" y="270"/>
                  </a:lnTo>
                  <a:lnTo>
                    <a:pt x="332" y="262"/>
                  </a:lnTo>
                  <a:lnTo>
                    <a:pt x="341" y="257"/>
                  </a:lnTo>
                  <a:lnTo>
                    <a:pt x="350" y="249"/>
                  </a:lnTo>
                  <a:lnTo>
                    <a:pt x="360" y="244"/>
                  </a:lnTo>
                  <a:lnTo>
                    <a:pt x="367" y="237"/>
                  </a:lnTo>
                  <a:lnTo>
                    <a:pt x="378" y="231"/>
                  </a:lnTo>
                  <a:lnTo>
                    <a:pt x="385" y="226"/>
                  </a:lnTo>
                  <a:lnTo>
                    <a:pt x="396" y="220"/>
                  </a:lnTo>
                  <a:lnTo>
                    <a:pt x="404" y="215"/>
                  </a:lnTo>
                  <a:lnTo>
                    <a:pt x="415" y="209"/>
                  </a:lnTo>
                  <a:lnTo>
                    <a:pt x="422" y="204"/>
                  </a:lnTo>
                  <a:lnTo>
                    <a:pt x="433" y="198"/>
                  </a:lnTo>
                  <a:lnTo>
                    <a:pt x="442" y="193"/>
                  </a:lnTo>
                  <a:lnTo>
                    <a:pt x="451" y="187"/>
                  </a:lnTo>
                  <a:lnTo>
                    <a:pt x="461" y="182"/>
                  </a:lnTo>
                  <a:lnTo>
                    <a:pt x="472" y="176"/>
                  </a:lnTo>
                  <a:lnTo>
                    <a:pt x="479" y="171"/>
                  </a:lnTo>
                  <a:lnTo>
                    <a:pt x="490" y="165"/>
                  </a:lnTo>
                  <a:lnTo>
                    <a:pt x="497" y="160"/>
                  </a:lnTo>
                  <a:lnTo>
                    <a:pt x="508" y="154"/>
                  </a:lnTo>
                  <a:lnTo>
                    <a:pt x="517" y="149"/>
                  </a:lnTo>
                  <a:lnTo>
                    <a:pt x="527" y="143"/>
                  </a:lnTo>
                  <a:lnTo>
                    <a:pt x="536" y="138"/>
                  </a:lnTo>
                  <a:lnTo>
                    <a:pt x="547" y="132"/>
                  </a:lnTo>
                  <a:lnTo>
                    <a:pt x="554" y="126"/>
                  </a:lnTo>
                  <a:lnTo>
                    <a:pt x="565" y="121"/>
                  </a:lnTo>
                  <a:lnTo>
                    <a:pt x="572" y="115"/>
                  </a:lnTo>
                  <a:lnTo>
                    <a:pt x="583" y="110"/>
                  </a:lnTo>
                  <a:lnTo>
                    <a:pt x="593" y="104"/>
                  </a:lnTo>
                  <a:lnTo>
                    <a:pt x="602" y="99"/>
                  </a:lnTo>
                  <a:lnTo>
                    <a:pt x="611" y="93"/>
                  </a:lnTo>
                  <a:lnTo>
                    <a:pt x="622" y="90"/>
                  </a:lnTo>
                  <a:lnTo>
                    <a:pt x="631" y="84"/>
                  </a:lnTo>
                  <a:lnTo>
                    <a:pt x="640" y="79"/>
                  </a:lnTo>
                  <a:lnTo>
                    <a:pt x="651" y="73"/>
                  </a:lnTo>
                  <a:lnTo>
                    <a:pt x="662" y="68"/>
                  </a:lnTo>
                  <a:lnTo>
                    <a:pt x="673" y="62"/>
                  </a:lnTo>
                  <a:lnTo>
                    <a:pt x="684" y="57"/>
                  </a:lnTo>
                  <a:lnTo>
                    <a:pt x="695" y="53"/>
                  </a:lnTo>
                  <a:lnTo>
                    <a:pt x="708" y="49"/>
                  </a:lnTo>
                  <a:lnTo>
                    <a:pt x="719" y="44"/>
                  </a:lnTo>
                  <a:lnTo>
                    <a:pt x="730" y="40"/>
                  </a:lnTo>
                  <a:lnTo>
                    <a:pt x="741" y="37"/>
                  </a:lnTo>
                  <a:lnTo>
                    <a:pt x="754" y="33"/>
                  </a:lnTo>
                  <a:lnTo>
                    <a:pt x="765" y="29"/>
                  </a:lnTo>
                  <a:lnTo>
                    <a:pt x="778" y="27"/>
                  </a:lnTo>
                  <a:lnTo>
                    <a:pt x="791" y="24"/>
                  </a:lnTo>
                  <a:lnTo>
                    <a:pt x="806" y="22"/>
                  </a:lnTo>
                  <a:lnTo>
                    <a:pt x="817" y="18"/>
                  </a:lnTo>
                  <a:lnTo>
                    <a:pt x="829" y="16"/>
                  </a:lnTo>
                  <a:lnTo>
                    <a:pt x="842" y="13"/>
                  </a:lnTo>
                  <a:lnTo>
                    <a:pt x="855" y="11"/>
                  </a:lnTo>
                  <a:lnTo>
                    <a:pt x="868" y="9"/>
                  </a:lnTo>
                  <a:lnTo>
                    <a:pt x="883" y="7"/>
                  </a:lnTo>
                  <a:lnTo>
                    <a:pt x="895" y="5"/>
                  </a:lnTo>
                  <a:lnTo>
                    <a:pt x="910" y="5"/>
                  </a:lnTo>
                  <a:lnTo>
                    <a:pt x="923" y="4"/>
                  </a:lnTo>
                  <a:lnTo>
                    <a:pt x="938" y="2"/>
                  </a:lnTo>
                  <a:lnTo>
                    <a:pt x="951" y="0"/>
                  </a:lnTo>
                  <a:lnTo>
                    <a:pt x="965" y="0"/>
                  </a:lnTo>
                  <a:lnTo>
                    <a:pt x="978" y="0"/>
                  </a:lnTo>
                  <a:lnTo>
                    <a:pt x="993" y="0"/>
                  </a:lnTo>
                  <a:lnTo>
                    <a:pt x="1006" y="0"/>
                  </a:lnTo>
                  <a:lnTo>
                    <a:pt x="1020" y="0"/>
                  </a:lnTo>
                  <a:lnTo>
                    <a:pt x="1031" y="0"/>
                  </a:lnTo>
                  <a:lnTo>
                    <a:pt x="1046" y="0"/>
                  </a:lnTo>
                  <a:lnTo>
                    <a:pt x="1059" y="0"/>
                  </a:lnTo>
                  <a:lnTo>
                    <a:pt x="1073" y="0"/>
                  </a:lnTo>
                  <a:lnTo>
                    <a:pt x="1085" y="0"/>
                  </a:lnTo>
                  <a:lnTo>
                    <a:pt x="1099" y="2"/>
                  </a:lnTo>
                  <a:lnTo>
                    <a:pt x="1112" y="4"/>
                  </a:lnTo>
                  <a:lnTo>
                    <a:pt x="1127" y="5"/>
                  </a:lnTo>
                  <a:lnTo>
                    <a:pt x="1140" y="5"/>
                  </a:lnTo>
                  <a:lnTo>
                    <a:pt x="1152" y="7"/>
                  </a:lnTo>
                  <a:lnTo>
                    <a:pt x="1165" y="9"/>
                  </a:lnTo>
                  <a:lnTo>
                    <a:pt x="1180" y="11"/>
                  </a:lnTo>
                  <a:lnTo>
                    <a:pt x="1191" y="13"/>
                  </a:lnTo>
                  <a:lnTo>
                    <a:pt x="1206" y="16"/>
                  </a:lnTo>
                  <a:lnTo>
                    <a:pt x="1217" y="18"/>
                  </a:lnTo>
                  <a:lnTo>
                    <a:pt x="1231" y="24"/>
                  </a:lnTo>
                  <a:lnTo>
                    <a:pt x="1242" y="26"/>
                  </a:lnTo>
                  <a:lnTo>
                    <a:pt x="1255" y="29"/>
                  </a:lnTo>
                  <a:lnTo>
                    <a:pt x="1266" y="31"/>
                  </a:lnTo>
                  <a:lnTo>
                    <a:pt x="1279" y="35"/>
                  </a:lnTo>
                  <a:lnTo>
                    <a:pt x="1290" y="38"/>
                  </a:lnTo>
                  <a:lnTo>
                    <a:pt x="1303" y="42"/>
                  </a:lnTo>
                  <a:lnTo>
                    <a:pt x="1316" y="48"/>
                  </a:lnTo>
                  <a:lnTo>
                    <a:pt x="1329" y="53"/>
                  </a:lnTo>
                  <a:lnTo>
                    <a:pt x="1338" y="57"/>
                  </a:lnTo>
                  <a:lnTo>
                    <a:pt x="1349" y="62"/>
                  </a:lnTo>
                  <a:lnTo>
                    <a:pt x="1360" y="68"/>
                  </a:lnTo>
                  <a:lnTo>
                    <a:pt x="1371" y="73"/>
                  </a:lnTo>
                  <a:lnTo>
                    <a:pt x="1382" y="79"/>
                  </a:lnTo>
                  <a:lnTo>
                    <a:pt x="1393" y="84"/>
                  </a:lnTo>
                  <a:lnTo>
                    <a:pt x="1404" y="90"/>
                  </a:lnTo>
                  <a:lnTo>
                    <a:pt x="1415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01" name="Freeform 44"/>
            <p:cNvSpPr>
              <a:spLocks/>
            </p:cNvSpPr>
            <p:nvPr/>
          </p:nvSpPr>
          <p:spPr bwMode="auto">
            <a:xfrm>
              <a:off x="2201" y="1059"/>
              <a:ext cx="553" cy="488"/>
            </a:xfrm>
            <a:custGeom>
              <a:avLst/>
              <a:gdLst>
                <a:gd name="T0" fmla="*/ 0 w 1107"/>
                <a:gd name="T1" fmla="*/ 1 h 976"/>
                <a:gd name="T2" fmla="*/ 0 w 1107"/>
                <a:gd name="T3" fmla="*/ 1 h 976"/>
                <a:gd name="T4" fmla="*/ 0 w 1107"/>
                <a:gd name="T5" fmla="*/ 1 h 976"/>
                <a:gd name="T6" fmla="*/ 0 w 1107"/>
                <a:gd name="T7" fmla="*/ 1 h 976"/>
                <a:gd name="T8" fmla="*/ 0 w 1107"/>
                <a:gd name="T9" fmla="*/ 1 h 976"/>
                <a:gd name="T10" fmla="*/ 0 w 1107"/>
                <a:gd name="T11" fmla="*/ 1 h 976"/>
                <a:gd name="T12" fmla="*/ 0 w 1107"/>
                <a:gd name="T13" fmla="*/ 1 h 976"/>
                <a:gd name="T14" fmla="*/ 0 w 1107"/>
                <a:gd name="T15" fmla="*/ 1 h 976"/>
                <a:gd name="T16" fmla="*/ 0 w 1107"/>
                <a:gd name="T17" fmla="*/ 1 h 976"/>
                <a:gd name="T18" fmla="*/ 0 w 1107"/>
                <a:gd name="T19" fmla="*/ 1 h 976"/>
                <a:gd name="T20" fmla="*/ 0 w 1107"/>
                <a:gd name="T21" fmla="*/ 1 h 976"/>
                <a:gd name="T22" fmla="*/ 0 w 1107"/>
                <a:gd name="T23" fmla="*/ 1 h 976"/>
                <a:gd name="T24" fmla="*/ 0 w 1107"/>
                <a:gd name="T25" fmla="*/ 1 h 976"/>
                <a:gd name="T26" fmla="*/ 0 w 1107"/>
                <a:gd name="T27" fmla="*/ 1 h 976"/>
                <a:gd name="T28" fmla="*/ 0 w 1107"/>
                <a:gd name="T29" fmla="*/ 1 h 976"/>
                <a:gd name="T30" fmla="*/ 0 w 1107"/>
                <a:gd name="T31" fmla="*/ 1 h 976"/>
                <a:gd name="T32" fmla="*/ 0 w 1107"/>
                <a:gd name="T33" fmla="*/ 1 h 976"/>
                <a:gd name="T34" fmla="*/ 0 w 1107"/>
                <a:gd name="T35" fmla="*/ 1 h 976"/>
                <a:gd name="T36" fmla="*/ 0 w 1107"/>
                <a:gd name="T37" fmla="*/ 1 h 976"/>
                <a:gd name="T38" fmla="*/ 0 w 1107"/>
                <a:gd name="T39" fmla="*/ 1 h 976"/>
                <a:gd name="T40" fmla="*/ 0 w 1107"/>
                <a:gd name="T41" fmla="*/ 1 h 976"/>
                <a:gd name="T42" fmla="*/ 0 w 1107"/>
                <a:gd name="T43" fmla="*/ 1 h 976"/>
                <a:gd name="T44" fmla="*/ 0 w 1107"/>
                <a:gd name="T45" fmla="*/ 1 h 976"/>
                <a:gd name="T46" fmla="*/ 0 w 1107"/>
                <a:gd name="T47" fmla="*/ 1 h 976"/>
                <a:gd name="T48" fmla="*/ 0 w 1107"/>
                <a:gd name="T49" fmla="*/ 1 h 976"/>
                <a:gd name="T50" fmla="*/ 0 w 1107"/>
                <a:gd name="T51" fmla="*/ 1 h 976"/>
                <a:gd name="T52" fmla="*/ 0 w 1107"/>
                <a:gd name="T53" fmla="*/ 1 h 976"/>
                <a:gd name="T54" fmla="*/ 0 w 1107"/>
                <a:gd name="T55" fmla="*/ 1 h 976"/>
                <a:gd name="T56" fmla="*/ 0 w 1107"/>
                <a:gd name="T57" fmla="*/ 1 h 976"/>
                <a:gd name="T58" fmla="*/ 0 w 1107"/>
                <a:gd name="T59" fmla="*/ 1 h 976"/>
                <a:gd name="T60" fmla="*/ 0 w 1107"/>
                <a:gd name="T61" fmla="*/ 1 h 976"/>
                <a:gd name="T62" fmla="*/ 0 w 1107"/>
                <a:gd name="T63" fmla="*/ 1 h 976"/>
                <a:gd name="T64" fmla="*/ 0 w 1107"/>
                <a:gd name="T65" fmla="*/ 1 h 976"/>
                <a:gd name="T66" fmla="*/ 0 w 1107"/>
                <a:gd name="T67" fmla="*/ 1 h 976"/>
                <a:gd name="T68" fmla="*/ 0 w 1107"/>
                <a:gd name="T69" fmla="*/ 1 h 976"/>
                <a:gd name="T70" fmla="*/ 0 w 1107"/>
                <a:gd name="T71" fmla="*/ 1 h 976"/>
                <a:gd name="T72" fmla="*/ 0 w 1107"/>
                <a:gd name="T73" fmla="*/ 1 h 976"/>
                <a:gd name="T74" fmla="*/ 0 w 1107"/>
                <a:gd name="T75" fmla="*/ 1 h 976"/>
                <a:gd name="T76" fmla="*/ 0 w 1107"/>
                <a:gd name="T77" fmla="*/ 1 h 976"/>
                <a:gd name="T78" fmla="*/ 0 w 1107"/>
                <a:gd name="T79" fmla="*/ 1 h 976"/>
                <a:gd name="T80" fmla="*/ 0 w 1107"/>
                <a:gd name="T81" fmla="*/ 1 h 976"/>
                <a:gd name="T82" fmla="*/ 0 w 1107"/>
                <a:gd name="T83" fmla="*/ 1 h 976"/>
                <a:gd name="T84" fmla="*/ 0 w 1107"/>
                <a:gd name="T85" fmla="*/ 1 h 976"/>
                <a:gd name="T86" fmla="*/ 0 w 1107"/>
                <a:gd name="T87" fmla="*/ 1 h 976"/>
                <a:gd name="T88" fmla="*/ 0 w 1107"/>
                <a:gd name="T89" fmla="*/ 1 h 976"/>
                <a:gd name="T90" fmla="*/ 0 w 1107"/>
                <a:gd name="T91" fmla="*/ 1 h 976"/>
                <a:gd name="T92" fmla="*/ 0 w 1107"/>
                <a:gd name="T93" fmla="*/ 1 h 976"/>
                <a:gd name="T94" fmla="*/ 0 w 1107"/>
                <a:gd name="T95" fmla="*/ 1 h 976"/>
                <a:gd name="T96" fmla="*/ 0 w 1107"/>
                <a:gd name="T97" fmla="*/ 1 h 976"/>
                <a:gd name="T98" fmla="*/ 0 w 1107"/>
                <a:gd name="T99" fmla="*/ 1 h 976"/>
                <a:gd name="T100" fmla="*/ 0 w 1107"/>
                <a:gd name="T101" fmla="*/ 1 h 976"/>
                <a:gd name="T102" fmla="*/ 0 w 1107"/>
                <a:gd name="T103" fmla="*/ 1 h 976"/>
                <a:gd name="T104" fmla="*/ 0 w 1107"/>
                <a:gd name="T105" fmla="*/ 0 h 976"/>
                <a:gd name="T106" fmla="*/ 0 w 1107"/>
                <a:gd name="T107" fmla="*/ 0 h 976"/>
                <a:gd name="T108" fmla="*/ 0 w 1107"/>
                <a:gd name="T109" fmla="*/ 1 h 976"/>
                <a:gd name="T110" fmla="*/ 0 w 1107"/>
                <a:gd name="T111" fmla="*/ 1 h 976"/>
                <a:gd name="T112" fmla="*/ 0 w 1107"/>
                <a:gd name="T113" fmla="*/ 1 h 976"/>
                <a:gd name="T114" fmla="*/ 0 w 1107"/>
                <a:gd name="T115" fmla="*/ 1 h 976"/>
                <a:gd name="T116" fmla="*/ 0 w 1107"/>
                <a:gd name="T117" fmla="*/ 1 h 9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07"/>
                <a:gd name="T178" fmla="*/ 0 h 976"/>
                <a:gd name="T179" fmla="*/ 1107 w 1107"/>
                <a:gd name="T180" fmla="*/ 976 h 9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07" h="976">
                  <a:moveTo>
                    <a:pt x="1008" y="202"/>
                  </a:moveTo>
                  <a:lnTo>
                    <a:pt x="1012" y="217"/>
                  </a:lnTo>
                  <a:lnTo>
                    <a:pt x="1015" y="231"/>
                  </a:lnTo>
                  <a:lnTo>
                    <a:pt x="1019" y="246"/>
                  </a:lnTo>
                  <a:lnTo>
                    <a:pt x="1024" y="263"/>
                  </a:lnTo>
                  <a:lnTo>
                    <a:pt x="1030" y="277"/>
                  </a:lnTo>
                  <a:lnTo>
                    <a:pt x="1035" y="292"/>
                  </a:lnTo>
                  <a:lnTo>
                    <a:pt x="1041" y="307"/>
                  </a:lnTo>
                  <a:lnTo>
                    <a:pt x="1048" y="323"/>
                  </a:lnTo>
                  <a:lnTo>
                    <a:pt x="1054" y="336"/>
                  </a:lnTo>
                  <a:lnTo>
                    <a:pt x="1059" y="351"/>
                  </a:lnTo>
                  <a:lnTo>
                    <a:pt x="1067" y="365"/>
                  </a:lnTo>
                  <a:lnTo>
                    <a:pt x="1074" y="380"/>
                  </a:lnTo>
                  <a:lnTo>
                    <a:pt x="1081" y="393"/>
                  </a:lnTo>
                  <a:lnTo>
                    <a:pt x="1090" y="408"/>
                  </a:lnTo>
                  <a:lnTo>
                    <a:pt x="1098" y="422"/>
                  </a:lnTo>
                  <a:lnTo>
                    <a:pt x="1107" y="437"/>
                  </a:lnTo>
                  <a:lnTo>
                    <a:pt x="1090" y="442"/>
                  </a:lnTo>
                  <a:lnTo>
                    <a:pt x="1078" y="452"/>
                  </a:lnTo>
                  <a:lnTo>
                    <a:pt x="1061" y="457"/>
                  </a:lnTo>
                  <a:lnTo>
                    <a:pt x="1048" y="466"/>
                  </a:lnTo>
                  <a:lnTo>
                    <a:pt x="1034" y="474"/>
                  </a:lnTo>
                  <a:lnTo>
                    <a:pt x="1019" y="483"/>
                  </a:lnTo>
                  <a:lnTo>
                    <a:pt x="1004" y="490"/>
                  </a:lnTo>
                  <a:lnTo>
                    <a:pt x="991" y="501"/>
                  </a:lnTo>
                  <a:lnTo>
                    <a:pt x="977" y="508"/>
                  </a:lnTo>
                  <a:lnTo>
                    <a:pt x="962" y="518"/>
                  </a:lnTo>
                  <a:lnTo>
                    <a:pt x="947" y="525"/>
                  </a:lnTo>
                  <a:lnTo>
                    <a:pt x="934" y="534"/>
                  </a:lnTo>
                  <a:lnTo>
                    <a:pt x="920" y="542"/>
                  </a:lnTo>
                  <a:lnTo>
                    <a:pt x="905" y="553"/>
                  </a:lnTo>
                  <a:lnTo>
                    <a:pt x="890" y="560"/>
                  </a:lnTo>
                  <a:lnTo>
                    <a:pt x="878" y="571"/>
                  </a:lnTo>
                  <a:lnTo>
                    <a:pt x="861" y="578"/>
                  </a:lnTo>
                  <a:lnTo>
                    <a:pt x="848" y="587"/>
                  </a:lnTo>
                  <a:lnTo>
                    <a:pt x="832" y="597"/>
                  </a:lnTo>
                  <a:lnTo>
                    <a:pt x="819" y="606"/>
                  </a:lnTo>
                  <a:lnTo>
                    <a:pt x="804" y="615"/>
                  </a:lnTo>
                  <a:lnTo>
                    <a:pt x="789" y="624"/>
                  </a:lnTo>
                  <a:lnTo>
                    <a:pt x="775" y="633"/>
                  </a:lnTo>
                  <a:lnTo>
                    <a:pt x="762" y="644"/>
                  </a:lnTo>
                  <a:lnTo>
                    <a:pt x="747" y="652"/>
                  </a:lnTo>
                  <a:lnTo>
                    <a:pt x="733" y="661"/>
                  </a:lnTo>
                  <a:lnTo>
                    <a:pt x="718" y="670"/>
                  </a:lnTo>
                  <a:lnTo>
                    <a:pt x="705" y="681"/>
                  </a:lnTo>
                  <a:lnTo>
                    <a:pt x="690" y="690"/>
                  </a:lnTo>
                  <a:lnTo>
                    <a:pt x="676" y="699"/>
                  </a:lnTo>
                  <a:lnTo>
                    <a:pt x="661" y="709"/>
                  </a:lnTo>
                  <a:lnTo>
                    <a:pt x="648" y="720"/>
                  </a:lnTo>
                  <a:lnTo>
                    <a:pt x="632" y="727"/>
                  </a:lnTo>
                  <a:lnTo>
                    <a:pt x="617" y="736"/>
                  </a:lnTo>
                  <a:lnTo>
                    <a:pt x="602" y="745"/>
                  </a:lnTo>
                  <a:lnTo>
                    <a:pt x="588" y="756"/>
                  </a:lnTo>
                  <a:lnTo>
                    <a:pt x="573" y="764"/>
                  </a:lnTo>
                  <a:lnTo>
                    <a:pt x="558" y="773"/>
                  </a:lnTo>
                  <a:lnTo>
                    <a:pt x="544" y="782"/>
                  </a:lnTo>
                  <a:lnTo>
                    <a:pt x="531" y="793"/>
                  </a:lnTo>
                  <a:lnTo>
                    <a:pt x="514" y="800"/>
                  </a:lnTo>
                  <a:lnTo>
                    <a:pt x="499" y="809"/>
                  </a:lnTo>
                  <a:lnTo>
                    <a:pt x="485" y="817"/>
                  </a:lnTo>
                  <a:lnTo>
                    <a:pt x="470" y="826"/>
                  </a:lnTo>
                  <a:lnTo>
                    <a:pt x="455" y="833"/>
                  </a:lnTo>
                  <a:lnTo>
                    <a:pt x="441" y="842"/>
                  </a:lnTo>
                  <a:lnTo>
                    <a:pt x="426" y="852"/>
                  </a:lnTo>
                  <a:lnTo>
                    <a:pt x="413" y="861"/>
                  </a:lnTo>
                  <a:lnTo>
                    <a:pt x="397" y="868"/>
                  </a:lnTo>
                  <a:lnTo>
                    <a:pt x="382" y="876"/>
                  </a:lnTo>
                  <a:lnTo>
                    <a:pt x="367" y="883"/>
                  </a:lnTo>
                  <a:lnTo>
                    <a:pt x="355" y="892"/>
                  </a:lnTo>
                  <a:lnTo>
                    <a:pt x="338" y="899"/>
                  </a:lnTo>
                  <a:lnTo>
                    <a:pt x="323" y="907"/>
                  </a:lnTo>
                  <a:lnTo>
                    <a:pt x="309" y="914"/>
                  </a:lnTo>
                  <a:lnTo>
                    <a:pt x="296" y="923"/>
                  </a:lnTo>
                  <a:lnTo>
                    <a:pt x="279" y="929"/>
                  </a:lnTo>
                  <a:lnTo>
                    <a:pt x="266" y="936"/>
                  </a:lnTo>
                  <a:lnTo>
                    <a:pt x="250" y="942"/>
                  </a:lnTo>
                  <a:lnTo>
                    <a:pt x="237" y="949"/>
                  </a:lnTo>
                  <a:lnTo>
                    <a:pt x="222" y="954"/>
                  </a:lnTo>
                  <a:lnTo>
                    <a:pt x="208" y="962"/>
                  </a:lnTo>
                  <a:lnTo>
                    <a:pt x="193" y="969"/>
                  </a:lnTo>
                  <a:lnTo>
                    <a:pt x="180" y="976"/>
                  </a:lnTo>
                  <a:lnTo>
                    <a:pt x="180" y="964"/>
                  </a:lnTo>
                  <a:lnTo>
                    <a:pt x="182" y="953"/>
                  </a:lnTo>
                  <a:lnTo>
                    <a:pt x="184" y="942"/>
                  </a:lnTo>
                  <a:lnTo>
                    <a:pt x="187" y="931"/>
                  </a:lnTo>
                  <a:lnTo>
                    <a:pt x="189" y="920"/>
                  </a:lnTo>
                  <a:lnTo>
                    <a:pt x="193" y="909"/>
                  </a:lnTo>
                  <a:lnTo>
                    <a:pt x="197" y="899"/>
                  </a:lnTo>
                  <a:lnTo>
                    <a:pt x="202" y="892"/>
                  </a:lnTo>
                  <a:lnTo>
                    <a:pt x="210" y="872"/>
                  </a:lnTo>
                  <a:lnTo>
                    <a:pt x="221" y="855"/>
                  </a:lnTo>
                  <a:lnTo>
                    <a:pt x="232" y="839"/>
                  </a:lnTo>
                  <a:lnTo>
                    <a:pt x="244" y="824"/>
                  </a:lnTo>
                  <a:lnTo>
                    <a:pt x="255" y="808"/>
                  </a:lnTo>
                  <a:lnTo>
                    <a:pt x="270" y="793"/>
                  </a:lnTo>
                  <a:lnTo>
                    <a:pt x="285" y="778"/>
                  </a:lnTo>
                  <a:lnTo>
                    <a:pt x="301" y="767"/>
                  </a:lnTo>
                  <a:lnTo>
                    <a:pt x="316" y="754"/>
                  </a:lnTo>
                  <a:lnTo>
                    <a:pt x="332" y="743"/>
                  </a:lnTo>
                  <a:lnTo>
                    <a:pt x="340" y="738"/>
                  </a:lnTo>
                  <a:lnTo>
                    <a:pt x="351" y="732"/>
                  </a:lnTo>
                  <a:lnTo>
                    <a:pt x="358" y="727"/>
                  </a:lnTo>
                  <a:lnTo>
                    <a:pt x="369" y="721"/>
                  </a:lnTo>
                  <a:lnTo>
                    <a:pt x="386" y="709"/>
                  </a:lnTo>
                  <a:lnTo>
                    <a:pt x="402" y="698"/>
                  </a:lnTo>
                  <a:lnTo>
                    <a:pt x="410" y="692"/>
                  </a:lnTo>
                  <a:lnTo>
                    <a:pt x="421" y="686"/>
                  </a:lnTo>
                  <a:lnTo>
                    <a:pt x="428" y="681"/>
                  </a:lnTo>
                  <a:lnTo>
                    <a:pt x="439" y="675"/>
                  </a:lnTo>
                  <a:lnTo>
                    <a:pt x="446" y="670"/>
                  </a:lnTo>
                  <a:lnTo>
                    <a:pt x="455" y="664"/>
                  </a:lnTo>
                  <a:lnTo>
                    <a:pt x="465" y="659"/>
                  </a:lnTo>
                  <a:lnTo>
                    <a:pt x="474" y="653"/>
                  </a:lnTo>
                  <a:lnTo>
                    <a:pt x="481" y="648"/>
                  </a:lnTo>
                  <a:lnTo>
                    <a:pt x="492" y="642"/>
                  </a:lnTo>
                  <a:lnTo>
                    <a:pt x="499" y="637"/>
                  </a:lnTo>
                  <a:lnTo>
                    <a:pt x="510" y="633"/>
                  </a:lnTo>
                  <a:lnTo>
                    <a:pt x="527" y="620"/>
                  </a:lnTo>
                  <a:lnTo>
                    <a:pt x="544" y="609"/>
                  </a:lnTo>
                  <a:lnTo>
                    <a:pt x="560" y="597"/>
                  </a:lnTo>
                  <a:lnTo>
                    <a:pt x="577" y="586"/>
                  </a:lnTo>
                  <a:lnTo>
                    <a:pt x="591" y="573"/>
                  </a:lnTo>
                  <a:lnTo>
                    <a:pt x="606" y="560"/>
                  </a:lnTo>
                  <a:lnTo>
                    <a:pt x="619" y="547"/>
                  </a:lnTo>
                  <a:lnTo>
                    <a:pt x="633" y="534"/>
                  </a:lnTo>
                  <a:lnTo>
                    <a:pt x="621" y="536"/>
                  </a:lnTo>
                  <a:lnTo>
                    <a:pt x="610" y="538"/>
                  </a:lnTo>
                  <a:lnTo>
                    <a:pt x="599" y="540"/>
                  </a:lnTo>
                  <a:lnTo>
                    <a:pt x="588" y="543"/>
                  </a:lnTo>
                  <a:lnTo>
                    <a:pt x="575" y="545"/>
                  </a:lnTo>
                  <a:lnTo>
                    <a:pt x="564" y="547"/>
                  </a:lnTo>
                  <a:lnTo>
                    <a:pt x="553" y="549"/>
                  </a:lnTo>
                  <a:lnTo>
                    <a:pt x="542" y="553"/>
                  </a:lnTo>
                  <a:lnTo>
                    <a:pt x="529" y="553"/>
                  </a:lnTo>
                  <a:lnTo>
                    <a:pt x="516" y="556"/>
                  </a:lnTo>
                  <a:lnTo>
                    <a:pt x="505" y="556"/>
                  </a:lnTo>
                  <a:lnTo>
                    <a:pt x="494" y="560"/>
                  </a:lnTo>
                  <a:lnTo>
                    <a:pt x="481" y="562"/>
                  </a:lnTo>
                  <a:lnTo>
                    <a:pt x="468" y="565"/>
                  </a:lnTo>
                  <a:lnTo>
                    <a:pt x="457" y="567"/>
                  </a:lnTo>
                  <a:lnTo>
                    <a:pt x="446" y="571"/>
                  </a:lnTo>
                  <a:lnTo>
                    <a:pt x="433" y="573"/>
                  </a:lnTo>
                  <a:lnTo>
                    <a:pt x="421" y="576"/>
                  </a:lnTo>
                  <a:lnTo>
                    <a:pt x="408" y="578"/>
                  </a:lnTo>
                  <a:lnTo>
                    <a:pt x="397" y="582"/>
                  </a:lnTo>
                  <a:lnTo>
                    <a:pt x="384" y="584"/>
                  </a:lnTo>
                  <a:lnTo>
                    <a:pt x="373" y="587"/>
                  </a:lnTo>
                  <a:lnTo>
                    <a:pt x="362" y="591"/>
                  </a:lnTo>
                  <a:lnTo>
                    <a:pt x="351" y="597"/>
                  </a:lnTo>
                  <a:lnTo>
                    <a:pt x="338" y="598"/>
                  </a:lnTo>
                  <a:lnTo>
                    <a:pt x="327" y="602"/>
                  </a:lnTo>
                  <a:lnTo>
                    <a:pt x="316" y="608"/>
                  </a:lnTo>
                  <a:lnTo>
                    <a:pt x="305" y="613"/>
                  </a:lnTo>
                  <a:lnTo>
                    <a:pt x="294" y="617"/>
                  </a:lnTo>
                  <a:lnTo>
                    <a:pt x="283" y="622"/>
                  </a:lnTo>
                  <a:lnTo>
                    <a:pt x="272" y="628"/>
                  </a:lnTo>
                  <a:lnTo>
                    <a:pt x="263" y="635"/>
                  </a:lnTo>
                  <a:lnTo>
                    <a:pt x="250" y="641"/>
                  </a:lnTo>
                  <a:lnTo>
                    <a:pt x="239" y="648"/>
                  </a:lnTo>
                  <a:lnTo>
                    <a:pt x="226" y="655"/>
                  </a:lnTo>
                  <a:lnTo>
                    <a:pt x="215" y="663"/>
                  </a:lnTo>
                  <a:lnTo>
                    <a:pt x="202" y="668"/>
                  </a:lnTo>
                  <a:lnTo>
                    <a:pt x="191" y="674"/>
                  </a:lnTo>
                  <a:lnTo>
                    <a:pt x="180" y="679"/>
                  </a:lnTo>
                  <a:lnTo>
                    <a:pt x="169" y="686"/>
                  </a:lnTo>
                  <a:lnTo>
                    <a:pt x="156" y="692"/>
                  </a:lnTo>
                  <a:lnTo>
                    <a:pt x="143" y="698"/>
                  </a:lnTo>
                  <a:lnTo>
                    <a:pt x="131" y="703"/>
                  </a:lnTo>
                  <a:lnTo>
                    <a:pt x="120" y="710"/>
                  </a:lnTo>
                  <a:lnTo>
                    <a:pt x="107" y="718"/>
                  </a:lnTo>
                  <a:lnTo>
                    <a:pt x="96" y="727"/>
                  </a:lnTo>
                  <a:lnTo>
                    <a:pt x="85" y="736"/>
                  </a:lnTo>
                  <a:lnTo>
                    <a:pt x="76" y="747"/>
                  </a:lnTo>
                  <a:lnTo>
                    <a:pt x="76" y="732"/>
                  </a:lnTo>
                  <a:lnTo>
                    <a:pt x="81" y="718"/>
                  </a:lnTo>
                  <a:lnTo>
                    <a:pt x="87" y="703"/>
                  </a:lnTo>
                  <a:lnTo>
                    <a:pt x="98" y="690"/>
                  </a:lnTo>
                  <a:lnTo>
                    <a:pt x="105" y="675"/>
                  </a:lnTo>
                  <a:lnTo>
                    <a:pt x="116" y="663"/>
                  </a:lnTo>
                  <a:lnTo>
                    <a:pt x="127" y="648"/>
                  </a:lnTo>
                  <a:lnTo>
                    <a:pt x="142" y="635"/>
                  </a:lnTo>
                  <a:lnTo>
                    <a:pt x="153" y="620"/>
                  </a:lnTo>
                  <a:lnTo>
                    <a:pt x="167" y="608"/>
                  </a:lnTo>
                  <a:lnTo>
                    <a:pt x="184" y="595"/>
                  </a:lnTo>
                  <a:lnTo>
                    <a:pt x="200" y="582"/>
                  </a:lnTo>
                  <a:lnTo>
                    <a:pt x="215" y="569"/>
                  </a:lnTo>
                  <a:lnTo>
                    <a:pt x="232" y="556"/>
                  </a:lnTo>
                  <a:lnTo>
                    <a:pt x="239" y="551"/>
                  </a:lnTo>
                  <a:lnTo>
                    <a:pt x="248" y="545"/>
                  </a:lnTo>
                  <a:lnTo>
                    <a:pt x="257" y="540"/>
                  </a:lnTo>
                  <a:lnTo>
                    <a:pt x="266" y="534"/>
                  </a:lnTo>
                  <a:lnTo>
                    <a:pt x="281" y="521"/>
                  </a:lnTo>
                  <a:lnTo>
                    <a:pt x="298" y="510"/>
                  </a:lnTo>
                  <a:lnTo>
                    <a:pt x="312" y="499"/>
                  </a:lnTo>
                  <a:lnTo>
                    <a:pt x="329" y="490"/>
                  </a:lnTo>
                  <a:lnTo>
                    <a:pt x="342" y="479"/>
                  </a:lnTo>
                  <a:lnTo>
                    <a:pt x="356" y="470"/>
                  </a:lnTo>
                  <a:lnTo>
                    <a:pt x="369" y="461"/>
                  </a:lnTo>
                  <a:lnTo>
                    <a:pt x="384" y="455"/>
                  </a:lnTo>
                  <a:lnTo>
                    <a:pt x="395" y="446"/>
                  </a:lnTo>
                  <a:lnTo>
                    <a:pt x="406" y="439"/>
                  </a:lnTo>
                  <a:lnTo>
                    <a:pt x="413" y="433"/>
                  </a:lnTo>
                  <a:lnTo>
                    <a:pt x="422" y="428"/>
                  </a:lnTo>
                  <a:lnTo>
                    <a:pt x="432" y="419"/>
                  </a:lnTo>
                  <a:lnTo>
                    <a:pt x="435" y="415"/>
                  </a:lnTo>
                  <a:lnTo>
                    <a:pt x="421" y="415"/>
                  </a:lnTo>
                  <a:lnTo>
                    <a:pt x="410" y="415"/>
                  </a:lnTo>
                  <a:lnTo>
                    <a:pt x="395" y="417"/>
                  </a:lnTo>
                  <a:lnTo>
                    <a:pt x="384" y="419"/>
                  </a:lnTo>
                  <a:lnTo>
                    <a:pt x="369" y="419"/>
                  </a:lnTo>
                  <a:lnTo>
                    <a:pt x="358" y="420"/>
                  </a:lnTo>
                  <a:lnTo>
                    <a:pt x="343" y="422"/>
                  </a:lnTo>
                  <a:lnTo>
                    <a:pt x="332" y="426"/>
                  </a:lnTo>
                  <a:lnTo>
                    <a:pt x="318" y="428"/>
                  </a:lnTo>
                  <a:lnTo>
                    <a:pt x="305" y="431"/>
                  </a:lnTo>
                  <a:lnTo>
                    <a:pt x="292" y="433"/>
                  </a:lnTo>
                  <a:lnTo>
                    <a:pt x="279" y="439"/>
                  </a:lnTo>
                  <a:lnTo>
                    <a:pt x="266" y="441"/>
                  </a:lnTo>
                  <a:lnTo>
                    <a:pt x="254" y="446"/>
                  </a:lnTo>
                  <a:lnTo>
                    <a:pt x="241" y="452"/>
                  </a:lnTo>
                  <a:lnTo>
                    <a:pt x="230" y="457"/>
                  </a:lnTo>
                  <a:lnTo>
                    <a:pt x="215" y="461"/>
                  </a:lnTo>
                  <a:lnTo>
                    <a:pt x="202" y="466"/>
                  </a:lnTo>
                  <a:lnTo>
                    <a:pt x="189" y="472"/>
                  </a:lnTo>
                  <a:lnTo>
                    <a:pt x="178" y="479"/>
                  </a:lnTo>
                  <a:lnTo>
                    <a:pt x="165" y="485"/>
                  </a:lnTo>
                  <a:lnTo>
                    <a:pt x="153" y="490"/>
                  </a:lnTo>
                  <a:lnTo>
                    <a:pt x="142" y="497"/>
                  </a:lnTo>
                  <a:lnTo>
                    <a:pt x="131" y="507"/>
                  </a:lnTo>
                  <a:lnTo>
                    <a:pt x="118" y="512"/>
                  </a:lnTo>
                  <a:lnTo>
                    <a:pt x="105" y="521"/>
                  </a:lnTo>
                  <a:lnTo>
                    <a:pt x="94" y="529"/>
                  </a:lnTo>
                  <a:lnTo>
                    <a:pt x="83" y="540"/>
                  </a:lnTo>
                  <a:lnTo>
                    <a:pt x="72" y="549"/>
                  </a:lnTo>
                  <a:lnTo>
                    <a:pt x="61" y="560"/>
                  </a:lnTo>
                  <a:lnTo>
                    <a:pt x="52" y="571"/>
                  </a:lnTo>
                  <a:lnTo>
                    <a:pt x="43" y="584"/>
                  </a:lnTo>
                  <a:lnTo>
                    <a:pt x="24" y="582"/>
                  </a:lnTo>
                  <a:lnTo>
                    <a:pt x="13" y="578"/>
                  </a:lnTo>
                  <a:lnTo>
                    <a:pt x="4" y="571"/>
                  </a:lnTo>
                  <a:lnTo>
                    <a:pt x="2" y="565"/>
                  </a:lnTo>
                  <a:lnTo>
                    <a:pt x="0" y="554"/>
                  </a:lnTo>
                  <a:lnTo>
                    <a:pt x="4" y="545"/>
                  </a:lnTo>
                  <a:lnTo>
                    <a:pt x="11" y="532"/>
                  </a:lnTo>
                  <a:lnTo>
                    <a:pt x="22" y="521"/>
                  </a:lnTo>
                  <a:lnTo>
                    <a:pt x="33" y="507"/>
                  </a:lnTo>
                  <a:lnTo>
                    <a:pt x="48" y="492"/>
                  </a:lnTo>
                  <a:lnTo>
                    <a:pt x="55" y="483"/>
                  </a:lnTo>
                  <a:lnTo>
                    <a:pt x="65" y="475"/>
                  </a:lnTo>
                  <a:lnTo>
                    <a:pt x="74" y="466"/>
                  </a:lnTo>
                  <a:lnTo>
                    <a:pt x="85" y="459"/>
                  </a:lnTo>
                  <a:lnTo>
                    <a:pt x="94" y="450"/>
                  </a:lnTo>
                  <a:lnTo>
                    <a:pt x="105" y="441"/>
                  </a:lnTo>
                  <a:lnTo>
                    <a:pt x="116" y="431"/>
                  </a:lnTo>
                  <a:lnTo>
                    <a:pt x="127" y="424"/>
                  </a:lnTo>
                  <a:lnTo>
                    <a:pt x="138" y="415"/>
                  </a:lnTo>
                  <a:lnTo>
                    <a:pt x="151" y="406"/>
                  </a:lnTo>
                  <a:lnTo>
                    <a:pt x="164" y="397"/>
                  </a:lnTo>
                  <a:lnTo>
                    <a:pt x="176" y="389"/>
                  </a:lnTo>
                  <a:lnTo>
                    <a:pt x="187" y="378"/>
                  </a:lnTo>
                  <a:lnTo>
                    <a:pt x="199" y="369"/>
                  </a:lnTo>
                  <a:lnTo>
                    <a:pt x="211" y="360"/>
                  </a:lnTo>
                  <a:lnTo>
                    <a:pt x="224" y="351"/>
                  </a:lnTo>
                  <a:lnTo>
                    <a:pt x="235" y="341"/>
                  </a:lnTo>
                  <a:lnTo>
                    <a:pt x="250" y="332"/>
                  </a:lnTo>
                  <a:lnTo>
                    <a:pt x="261" y="323"/>
                  </a:lnTo>
                  <a:lnTo>
                    <a:pt x="276" y="316"/>
                  </a:lnTo>
                  <a:lnTo>
                    <a:pt x="287" y="307"/>
                  </a:lnTo>
                  <a:lnTo>
                    <a:pt x="299" y="299"/>
                  </a:lnTo>
                  <a:lnTo>
                    <a:pt x="310" y="290"/>
                  </a:lnTo>
                  <a:lnTo>
                    <a:pt x="323" y="283"/>
                  </a:lnTo>
                  <a:lnTo>
                    <a:pt x="334" y="274"/>
                  </a:lnTo>
                  <a:lnTo>
                    <a:pt x="345" y="266"/>
                  </a:lnTo>
                  <a:lnTo>
                    <a:pt x="356" y="259"/>
                  </a:lnTo>
                  <a:lnTo>
                    <a:pt x="369" y="253"/>
                  </a:lnTo>
                  <a:lnTo>
                    <a:pt x="378" y="246"/>
                  </a:lnTo>
                  <a:lnTo>
                    <a:pt x="388" y="239"/>
                  </a:lnTo>
                  <a:lnTo>
                    <a:pt x="397" y="233"/>
                  </a:lnTo>
                  <a:lnTo>
                    <a:pt x="406" y="228"/>
                  </a:lnTo>
                  <a:lnTo>
                    <a:pt x="413" y="220"/>
                  </a:lnTo>
                  <a:lnTo>
                    <a:pt x="422" y="215"/>
                  </a:lnTo>
                  <a:lnTo>
                    <a:pt x="430" y="211"/>
                  </a:lnTo>
                  <a:lnTo>
                    <a:pt x="439" y="208"/>
                  </a:lnTo>
                  <a:lnTo>
                    <a:pt x="448" y="200"/>
                  </a:lnTo>
                  <a:lnTo>
                    <a:pt x="459" y="195"/>
                  </a:lnTo>
                  <a:lnTo>
                    <a:pt x="463" y="191"/>
                  </a:lnTo>
                  <a:lnTo>
                    <a:pt x="468" y="191"/>
                  </a:lnTo>
                  <a:lnTo>
                    <a:pt x="455" y="182"/>
                  </a:lnTo>
                  <a:lnTo>
                    <a:pt x="444" y="176"/>
                  </a:lnTo>
                  <a:lnTo>
                    <a:pt x="433" y="173"/>
                  </a:lnTo>
                  <a:lnTo>
                    <a:pt x="422" y="173"/>
                  </a:lnTo>
                  <a:lnTo>
                    <a:pt x="411" y="173"/>
                  </a:lnTo>
                  <a:lnTo>
                    <a:pt x="400" y="174"/>
                  </a:lnTo>
                  <a:lnTo>
                    <a:pt x="389" y="178"/>
                  </a:lnTo>
                  <a:lnTo>
                    <a:pt x="378" y="184"/>
                  </a:lnTo>
                  <a:lnTo>
                    <a:pt x="366" y="187"/>
                  </a:lnTo>
                  <a:lnTo>
                    <a:pt x="355" y="193"/>
                  </a:lnTo>
                  <a:lnTo>
                    <a:pt x="343" y="197"/>
                  </a:lnTo>
                  <a:lnTo>
                    <a:pt x="332" y="202"/>
                  </a:lnTo>
                  <a:lnTo>
                    <a:pt x="321" y="206"/>
                  </a:lnTo>
                  <a:lnTo>
                    <a:pt x="310" y="209"/>
                  </a:lnTo>
                  <a:lnTo>
                    <a:pt x="299" y="211"/>
                  </a:lnTo>
                  <a:lnTo>
                    <a:pt x="288" y="213"/>
                  </a:lnTo>
                  <a:lnTo>
                    <a:pt x="272" y="219"/>
                  </a:lnTo>
                  <a:lnTo>
                    <a:pt x="255" y="226"/>
                  </a:lnTo>
                  <a:lnTo>
                    <a:pt x="239" y="231"/>
                  </a:lnTo>
                  <a:lnTo>
                    <a:pt x="224" y="239"/>
                  </a:lnTo>
                  <a:lnTo>
                    <a:pt x="208" y="244"/>
                  </a:lnTo>
                  <a:lnTo>
                    <a:pt x="191" y="250"/>
                  </a:lnTo>
                  <a:lnTo>
                    <a:pt x="175" y="257"/>
                  </a:lnTo>
                  <a:lnTo>
                    <a:pt x="160" y="264"/>
                  </a:lnTo>
                  <a:lnTo>
                    <a:pt x="143" y="270"/>
                  </a:lnTo>
                  <a:lnTo>
                    <a:pt x="127" y="277"/>
                  </a:lnTo>
                  <a:lnTo>
                    <a:pt x="112" y="285"/>
                  </a:lnTo>
                  <a:lnTo>
                    <a:pt x="98" y="296"/>
                  </a:lnTo>
                  <a:lnTo>
                    <a:pt x="81" y="305"/>
                  </a:lnTo>
                  <a:lnTo>
                    <a:pt x="68" y="316"/>
                  </a:lnTo>
                  <a:lnTo>
                    <a:pt x="54" y="327"/>
                  </a:lnTo>
                  <a:lnTo>
                    <a:pt x="43" y="340"/>
                  </a:lnTo>
                  <a:lnTo>
                    <a:pt x="43" y="323"/>
                  </a:lnTo>
                  <a:lnTo>
                    <a:pt x="46" y="310"/>
                  </a:lnTo>
                  <a:lnTo>
                    <a:pt x="48" y="296"/>
                  </a:lnTo>
                  <a:lnTo>
                    <a:pt x="54" y="285"/>
                  </a:lnTo>
                  <a:lnTo>
                    <a:pt x="59" y="272"/>
                  </a:lnTo>
                  <a:lnTo>
                    <a:pt x="65" y="261"/>
                  </a:lnTo>
                  <a:lnTo>
                    <a:pt x="72" y="250"/>
                  </a:lnTo>
                  <a:lnTo>
                    <a:pt x="81" y="239"/>
                  </a:lnTo>
                  <a:lnTo>
                    <a:pt x="87" y="228"/>
                  </a:lnTo>
                  <a:lnTo>
                    <a:pt x="96" y="217"/>
                  </a:lnTo>
                  <a:lnTo>
                    <a:pt x="105" y="206"/>
                  </a:lnTo>
                  <a:lnTo>
                    <a:pt x="116" y="198"/>
                  </a:lnTo>
                  <a:lnTo>
                    <a:pt x="127" y="187"/>
                  </a:lnTo>
                  <a:lnTo>
                    <a:pt x="138" y="180"/>
                  </a:lnTo>
                  <a:lnTo>
                    <a:pt x="149" y="171"/>
                  </a:lnTo>
                  <a:lnTo>
                    <a:pt x="162" y="163"/>
                  </a:lnTo>
                  <a:lnTo>
                    <a:pt x="173" y="152"/>
                  </a:lnTo>
                  <a:lnTo>
                    <a:pt x="184" y="145"/>
                  </a:lnTo>
                  <a:lnTo>
                    <a:pt x="197" y="136"/>
                  </a:lnTo>
                  <a:lnTo>
                    <a:pt x="210" y="130"/>
                  </a:lnTo>
                  <a:lnTo>
                    <a:pt x="221" y="121"/>
                  </a:lnTo>
                  <a:lnTo>
                    <a:pt x="233" y="114"/>
                  </a:lnTo>
                  <a:lnTo>
                    <a:pt x="246" y="108"/>
                  </a:lnTo>
                  <a:lnTo>
                    <a:pt x="261" y="103"/>
                  </a:lnTo>
                  <a:lnTo>
                    <a:pt x="272" y="96"/>
                  </a:lnTo>
                  <a:lnTo>
                    <a:pt x="285" y="88"/>
                  </a:lnTo>
                  <a:lnTo>
                    <a:pt x="298" y="83"/>
                  </a:lnTo>
                  <a:lnTo>
                    <a:pt x="310" y="77"/>
                  </a:lnTo>
                  <a:lnTo>
                    <a:pt x="321" y="72"/>
                  </a:lnTo>
                  <a:lnTo>
                    <a:pt x="334" y="66"/>
                  </a:lnTo>
                  <a:lnTo>
                    <a:pt x="347" y="61"/>
                  </a:lnTo>
                  <a:lnTo>
                    <a:pt x="360" y="55"/>
                  </a:lnTo>
                  <a:lnTo>
                    <a:pt x="378" y="46"/>
                  </a:lnTo>
                  <a:lnTo>
                    <a:pt x="399" y="39"/>
                  </a:lnTo>
                  <a:lnTo>
                    <a:pt x="408" y="35"/>
                  </a:lnTo>
                  <a:lnTo>
                    <a:pt x="419" y="33"/>
                  </a:lnTo>
                  <a:lnTo>
                    <a:pt x="430" y="30"/>
                  </a:lnTo>
                  <a:lnTo>
                    <a:pt x="441" y="28"/>
                  </a:lnTo>
                  <a:lnTo>
                    <a:pt x="452" y="24"/>
                  </a:lnTo>
                  <a:lnTo>
                    <a:pt x="463" y="22"/>
                  </a:lnTo>
                  <a:lnTo>
                    <a:pt x="474" y="19"/>
                  </a:lnTo>
                  <a:lnTo>
                    <a:pt x="485" y="17"/>
                  </a:lnTo>
                  <a:lnTo>
                    <a:pt x="496" y="13"/>
                  </a:lnTo>
                  <a:lnTo>
                    <a:pt x="507" y="11"/>
                  </a:lnTo>
                  <a:lnTo>
                    <a:pt x="518" y="9"/>
                  </a:lnTo>
                  <a:lnTo>
                    <a:pt x="531" y="9"/>
                  </a:lnTo>
                  <a:lnTo>
                    <a:pt x="542" y="6"/>
                  </a:lnTo>
                  <a:lnTo>
                    <a:pt x="553" y="4"/>
                  </a:lnTo>
                  <a:lnTo>
                    <a:pt x="564" y="2"/>
                  </a:lnTo>
                  <a:lnTo>
                    <a:pt x="577" y="2"/>
                  </a:lnTo>
                  <a:lnTo>
                    <a:pt x="588" y="0"/>
                  </a:lnTo>
                  <a:lnTo>
                    <a:pt x="600" y="0"/>
                  </a:lnTo>
                  <a:lnTo>
                    <a:pt x="611" y="0"/>
                  </a:lnTo>
                  <a:lnTo>
                    <a:pt x="624" y="0"/>
                  </a:lnTo>
                  <a:lnTo>
                    <a:pt x="635" y="0"/>
                  </a:lnTo>
                  <a:lnTo>
                    <a:pt x="646" y="0"/>
                  </a:lnTo>
                  <a:lnTo>
                    <a:pt x="657" y="0"/>
                  </a:lnTo>
                  <a:lnTo>
                    <a:pt x="670" y="0"/>
                  </a:lnTo>
                  <a:lnTo>
                    <a:pt x="681" y="0"/>
                  </a:lnTo>
                  <a:lnTo>
                    <a:pt x="694" y="2"/>
                  </a:lnTo>
                  <a:lnTo>
                    <a:pt x="705" y="4"/>
                  </a:lnTo>
                  <a:lnTo>
                    <a:pt x="718" y="8"/>
                  </a:lnTo>
                  <a:lnTo>
                    <a:pt x="729" y="8"/>
                  </a:lnTo>
                  <a:lnTo>
                    <a:pt x="740" y="9"/>
                  </a:lnTo>
                  <a:lnTo>
                    <a:pt x="751" y="11"/>
                  </a:lnTo>
                  <a:lnTo>
                    <a:pt x="762" y="13"/>
                  </a:lnTo>
                  <a:lnTo>
                    <a:pt x="773" y="15"/>
                  </a:lnTo>
                  <a:lnTo>
                    <a:pt x="784" y="19"/>
                  </a:lnTo>
                  <a:lnTo>
                    <a:pt x="795" y="20"/>
                  </a:lnTo>
                  <a:lnTo>
                    <a:pt x="806" y="26"/>
                  </a:lnTo>
                  <a:lnTo>
                    <a:pt x="815" y="28"/>
                  </a:lnTo>
                  <a:lnTo>
                    <a:pt x="826" y="31"/>
                  </a:lnTo>
                  <a:lnTo>
                    <a:pt x="835" y="35"/>
                  </a:lnTo>
                  <a:lnTo>
                    <a:pt x="846" y="41"/>
                  </a:lnTo>
                  <a:lnTo>
                    <a:pt x="856" y="44"/>
                  </a:lnTo>
                  <a:lnTo>
                    <a:pt x="867" y="50"/>
                  </a:lnTo>
                  <a:lnTo>
                    <a:pt x="876" y="55"/>
                  </a:lnTo>
                  <a:lnTo>
                    <a:pt x="887" y="63"/>
                  </a:lnTo>
                  <a:lnTo>
                    <a:pt x="894" y="68"/>
                  </a:lnTo>
                  <a:lnTo>
                    <a:pt x="903" y="74"/>
                  </a:lnTo>
                  <a:lnTo>
                    <a:pt x="912" y="79"/>
                  </a:lnTo>
                  <a:lnTo>
                    <a:pt x="922" y="88"/>
                  </a:lnTo>
                  <a:lnTo>
                    <a:pt x="929" y="94"/>
                  </a:lnTo>
                  <a:lnTo>
                    <a:pt x="938" y="103"/>
                  </a:lnTo>
                  <a:lnTo>
                    <a:pt x="945" y="110"/>
                  </a:lnTo>
                  <a:lnTo>
                    <a:pt x="955" y="119"/>
                  </a:lnTo>
                  <a:lnTo>
                    <a:pt x="960" y="127"/>
                  </a:lnTo>
                  <a:lnTo>
                    <a:pt x="967" y="136"/>
                  </a:lnTo>
                  <a:lnTo>
                    <a:pt x="975" y="147"/>
                  </a:lnTo>
                  <a:lnTo>
                    <a:pt x="982" y="158"/>
                  </a:lnTo>
                  <a:lnTo>
                    <a:pt x="988" y="167"/>
                  </a:lnTo>
                  <a:lnTo>
                    <a:pt x="995" y="178"/>
                  </a:lnTo>
                  <a:lnTo>
                    <a:pt x="1001" y="189"/>
                  </a:lnTo>
                  <a:lnTo>
                    <a:pt x="1008" y="202"/>
                  </a:lnTo>
                  <a:close/>
                </a:path>
              </a:pathLst>
            </a:custGeom>
            <a:solidFill>
              <a:srgbClr val="9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02" name="Freeform 45"/>
            <p:cNvSpPr>
              <a:spLocks/>
            </p:cNvSpPr>
            <p:nvPr/>
          </p:nvSpPr>
          <p:spPr bwMode="auto">
            <a:xfrm>
              <a:off x="2065" y="1270"/>
              <a:ext cx="151" cy="418"/>
            </a:xfrm>
            <a:custGeom>
              <a:avLst/>
              <a:gdLst>
                <a:gd name="T0" fmla="*/ 1 w 301"/>
                <a:gd name="T1" fmla="*/ 0 h 837"/>
                <a:gd name="T2" fmla="*/ 1 w 301"/>
                <a:gd name="T3" fmla="*/ 0 h 837"/>
                <a:gd name="T4" fmla="*/ 1 w 301"/>
                <a:gd name="T5" fmla="*/ 0 h 837"/>
                <a:gd name="T6" fmla="*/ 1 w 301"/>
                <a:gd name="T7" fmla="*/ 0 h 837"/>
                <a:gd name="T8" fmla="*/ 1 w 301"/>
                <a:gd name="T9" fmla="*/ 0 h 837"/>
                <a:gd name="T10" fmla="*/ 1 w 301"/>
                <a:gd name="T11" fmla="*/ 0 h 837"/>
                <a:gd name="T12" fmla="*/ 1 w 301"/>
                <a:gd name="T13" fmla="*/ 0 h 837"/>
                <a:gd name="T14" fmla="*/ 1 w 301"/>
                <a:gd name="T15" fmla="*/ 0 h 837"/>
                <a:gd name="T16" fmla="*/ 1 w 301"/>
                <a:gd name="T17" fmla="*/ 0 h 837"/>
                <a:gd name="T18" fmla="*/ 1 w 301"/>
                <a:gd name="T19" fmla="*/ 0 h 837"/>
                <a:gd name="T20" fmla="*/ 1 w 301"/>
                <a:gd name="T21" fmla="*/ 0 h 837"/>
                <a:gd name="T22" fmla="*/ 1 w 301"/>
                <a:gd name="T23" fmla="*/ 0 h 837"/>
                <a:gd name="T24" fmla="*/ 1 w 301"/>
                <a:gd name="T25" fmla="*/ 0 h 837"/>
                <a:gd name="T26" fmla="*/ 1 w 301"/>
                <a:gd name="T27" fmla="*/ 0 h 837"/>
                <a:gd name="T28" fmla="*/ 1 w 301"/>
                <a:gd name="T29" fmla="*/ 0 h 837"/>
                <a:gd name="T30" fmla="*/ 1 w 301"/>
                <a:gd name="T31" fmla="*/ 0 h 837"/>
                <a:gd name="T32" fmla="*/ 1 w 301"/>
                <a:gd name="T33" fmla="*/ 0 h 837"/>
                <a:gd name="T34" fmla="*/ 0 w 301"/>
                <a:gd name="T35" fmla="*/ 0 h 837"/>
                <a:gd name="T36" fmla="*/ 1 w 301"/>
                <a:gd name="T37" fmla="*/ 0 h 837"/>
                <a:gd name="T38" fmla="*/ 1 w 301"/>
                <a:gd name="T39" fmla="*/ 0 h 837"/>
                <a:gd name="T40" fmla="*/ 1 w 301"/>
                <a:gd name="T41" fmla="*/ 0 h 837"/>
                <a:gd name="T42" fmla="*/ 1 w 301"/>
                <a:gd name="T43" fmla="*/ 0 h 837"/>
                <a:gd name="T44" fmla="*/ 1 w 301"/>
                <a:gd name="T45" fmla="*/ 0 h 837"/>
                <a:gd name="T46" fmla="*/ 1 w 301"/>
                <a:gd name="T47" fmla="*/ 0 h 837"/>
                <a:gd name="T48" fmla="*/ 1 w 301"/>
                <a:gd name="T49" fmla="*/ 0 h 837"/>
                <a:gd name="T50" fmla="*/ 1 w 301"/>
                <a:gd name="T51" fmla="*/ 0 h 837"/>
                <a:gd name="T52" fmla="*/ 1 w 301"/>
                <a:gd name="T53" fmla="*/ 0 h 837"/>
                <a:gd name="T54" fmla="*/ 1 w 301"/>
                <a:gd name="T55" fmla="*/ 0 h 837"/>
                <a:gd name="T56" fmla="*/ 1 w 301"/>
                <a:gd name="T57" fmla="*/ 0 h 837"/>
                <a:gd name="T58" fmla="*/ 1 w 301"/>
                <a:gd name="T59" fmla="*/ 0 h 837"/>
                <a:gd name="T60" fmla="*/ 1 w 301"/>
                <a:gd name="T61" fmla="*/ 0 h 837"/>
                <a:gd name="T62" fmla="*/ 1 w 301"/>
                <a:gd name="T63" fmla="*/ 0 h 837"/>
                <a:gd name="T64" fmla="*/ 1 w 301"/>
                <a:gd name="T65" fmla="*/ 0 h 837"/>
                <a:gd name="T66" fmla="*/ 1 w 301"/>
                <a:gd name="T67" fmla="*/ 0 h 837"/>
                <a:gd name="T68" fmla="*/ 1 w 301"/>
                <a:gd name="T69" fmla="*/ 0 h 837"/>
                <a:gd name="T70" fmla="*/ 1 w 301"/>
                <a:gd name="T71" fmla="*/ 0 h 837"/>
                <a:gd name="T72" fmla="*/ 1 w 301"/>
                <a:gd name="T73" fmla="*/ 0 h 837"/>
                <a:gd name="T74" fmla="*/ 1 w 301"/>
                <a:gd name="T75" fmla="*/ 0 h 837"/>
                <a:gd name="T76" fmla="*/ 1 w 301"/>
                <a:gd name="T77" fmla="*/ 0 h 837"/>
                <a:gd name="T78" fmla="*/ 1 w 301"/>
                <a:gd name="T79" fmla="*/ 0 h 837"/>
                <a:gd name="T80" fmla="*/ 1 w 301"/>
                <a:gd name="T81" fmla="*/ 0 h 837"/>
                <a:gd name="T82" fmla="*/ 1 w 301"/>
                <a:gd name="T83" fmla="*/ 0 h 837"/>
                <a:gd name="T84" fmla="*/ 1 w 301"/>
                <a:gd name="T85" fmla="*/ 0 h 837"/>
                <a:gd name="T86" fmla="*/ 1 w 301"/>
                <a:gd name="T87" fmla="*/ 0 h 837"/>
                <a:gd name="T88" fmla="*/ 1 w 301"/>
                <a:gd name="T89" fmla="*/ 0 h 837"/>
                <a:gd name="T90" fmla="*/ 1 w 301"/>
                <a:gd name="T91" fmla="*/ 0 h 837"/>
                <a:gd name="T92" fmla="*/ 1 w 301"/>
                <a:gd name="T93" fmla="*/ 0 h 837"/>
                <a:gd name="T94" fmla="*/ 1 w 301"/>
                <a:gd name="T95" fmla="*/ 0 h 837"/>
                <a:gd name="T96" fmla="*/ 1 w 301"/>
                <a:gd name="T97" fmla="*/ 0 h 8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01"/>
                <a:gd name="T148" fmla="*/ 0 h 837"/>
                <a:gd name="T149" fmla="*/ 301 w 301"/>
                <a:gd name="T150" fmla="*/ 837 h 8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01" h="837">
                  <a:moveTo>
                    <a:pt x="301" y="718"/>
                  </a:moveTo>
                  <a:lnTo>
                    <a:pt x="291" y="732"/>
                  </a:lnTo>
                  <a:lnTo>
                    <a:pt x="284" y="747"/>
                  </a:lnTo>
                  <a:lnTo>
                    <a:pt x="275" y="762"/>
                  </a:lnTo>
                  <a:lnTo>
                    <a:pt x="268" y="776"/>
                  </a:lnTo>
                  <a:lnTo>
                    <a:pt x="257" y="789"/>
                  </a:lnTo>
                  <a:lnTo>
                    <a:pt x="246" y="802"/>
                  </a:lnTo>
                  <a:lnTo>
                    <a:pt x="235" y="813"/>
                  </a:lnTo>
                  <a:lnTo>
                    <a:pt x="224" y="824"/>
                  </a:lnTo>
                  <a:lnTo>
                    <a:pt x="209" y="830"/>
                  </a:lnTo>
                  <a:lnTo>
                    <a:pt x="196" y="835"/>
                  </a:lnTo>
                  <a:lnTo>
                    <a:pt x="181" y="837"/>
                  </a:lnTo>
                  <a:lnTo>
                    <a:pt x="169" y="837"/>
                  </a:lnTo>
                  <a:lnTo>
                    <a:pt x="152" y="832"/>
                  </a:lnTo>
                  <a:lnTo>
                    <a:pt x="135" y="824"/>
                  </a:lnTo>
                  <a:lnTo>
                    <a:pt x="126" y="819"/>
                  </a:lnTo>
                  <a:lnTo>
                    <a:pt x="119" y="813"/>
                  </a:lnTo>
                  <a:lnTo>
                    <a:pt x="110" y="806"/>
                  </a:lnTo>
                  <a:lnTo>
                    <a:pt x="102" y="800"/>
                  </a:lnTo>
                  <a:lnTo>
                    <a:pt x="95" y="788"/>
                  </a:lnTo>
                  <a:lnTo>
                    <a:pt x="90" y="775"/>
                  </a:lnTo>
                  <a:lnTo>
                    <a:pt x="84" y="762"/>
                  </a:lnTo>
                  <a:lnTo>
                    <a:pt x="79" y="751"/>
                  </a:lnTo>
                  <a:lnTo>
                    <a:pt x="73" y="738"/>
                  </a:lnTo>
                  <a:lnTo>
                    <a:pt x="68" y="727"/>
                  </a:lnTo>
                  <a:lnTo>
                    <a:pt x="64" y="714"/>
                  </a:lnTo>
                  <a:lnTo>
                    <a:pt x="60" y="703"/>
                  </a:lnTo>
                  <a:lnTo>
                    <a:pt x="55" y="690"/>
                  </a:lnTo>
                  <a:lnTo>
                    <a:pt x="49" y="677"/>
                  </a:lnTo>
                  <a:lnTo>
                    <a:pt x="46" y="665"/>
                  </a:lnTo>
                  <a:lnTo>
                    <a:pt x="42" y="654"/>
                  </a:lnTo>
                  <a:lnTo>
                    <a:pt x="36" y="641"/>
                  </a:lnTo>
                  <a:lnTo>
                    <a:pt x="35" y="628"/>
                  </a:lnTo>
                  <a:lnTo>
                    <a:pt x="31" y="615"/>
                  </a:lnTo>
                  <a:lnTo>
                    <a:pt x="29" y="604"/>
                  </a:lnTo>
                  <a:lnTo>
                    <a:pt x="24" y="589"/>
                  </a:lnTo>
                  <a:lnTo>
                    <a:pt x="22" y="576"/>
                  </a:lnTo>
                  <a:lnTo>
                    <a:pt x="18" y="564"/>
                  </a:lnTo>
                  <a:lnTo>
                    <a:pt x="16" y="551"/>
                  </a:lnTo>
                  <a:lnTo>
                    <a:pt x="13" y="536"/>
                  </a:lnTo>
                  <a:lnTo>
                    <a:pt x="11" y="525"/>
                  </a:lnTo>
                  <a:lnTo>
                    <a:pt x="7" y="510"/>
                  </a:lnTo>
                  <a:lnTo>
                    <a:pt x="7" y="499"/>
                  </a:lnTo>
                  <a:lnTo>
                    <a:pt x="5" y="485"/>
                  </a:lnTo>
                  <a:lnTo>
                    <a:pt x="3" y="474"/>
                  </a:lnTo>
                  <a:lnTo>
                    <a:pt x="2" y="459"/>
                  </a:lnTo>
                  <a:lnTo>
                    <a:pt x="2" y="448"/>
                  </a:lnTo>
                  <a:lnTo>
                    <a:pt x="2" y="433"/>
                  </a:lnTo>
                  <a:lnTo>
                    <a:pt x="2" y="422"/>
                  </a:lnTo>
                  <a:lnTo>
                    <a:pt x="2" y="408"/>
                  </a:lnTo>
                  <a:lnTo>
                    <a:pt x="2" y="397"/>
                  </a:lnTo>
                  <a:lnTo>
                    <a:pt x="0" y="382"/>
                  </a:lnTo>
                  <a:lnTo>
                    <a:pt x="0" y="369"/>
                  </a:lnTo>
                  <a:lnTo>
                    <a:pt x="0" y="356"/>
                  </a:lnTo>
                  <a:lnTo>
                    <a:pt x="0" y="343"/>
                  </a:lnTo>
                  <a:lnTo>
                    <a:pt x="0" y="329"/>
                  </a:lnTo>
                  <a:lnTo>
                    <a:pt x="2" y="318"/>
                  </a:lnTo>
                  <a:lnTo>
                    <a:pt x="2" y="303"/>
                  </a:lnTo>
                  <a:lnTo>
                    <a:pt x="3" y="292"/>
                  </a:lnTo>
                  <a:lnTo>
                    <a:pt x="3" y="277"/>
                  </a:lnTo>
                  <a:lnTo>
                    <a:pt x="5" y="264"/>
                  </a:lnTo>
                  <a:lnTo>
                    <a:pt x="7" y="252"/>
                  </a:lnTo>
                  <a:lnTo>
                    <a:pt x="9" y="239"/>
                  </a:lnTo>
                  <a:lnTo>
                    <a:pt x="11" y="226"/>
                  </a:lnTo>
                  <a:lnTo>
                    <a:pt x="14" y="213"/>
                  </a:lnTo>
                  <a:lnTo>
                    <a:pt x="16" y="200"/>
                  </a:lnTo>
                  <a:lnTo>
                    <a:pt x="22" y="189"/>
                  </a:lnTo>
                  <a:lnTo>
                    <a:pt x="24" y="176"/>
                  </a:lnTo>
                  <a:lnTo>
                    <a:pt x="27" y="164"/>
                  </a:lnTo>
                  <a:lnTo>
                    <a:pt x="29" y="151"/>
                  </a:lnTo>
                  <a:lnTo>
                    <a:pt x="35" y="140"/>
                  </a:lnTo>
                  <a:lnTo>
                    <a:pt x="38" y="127"/>
                  </a:lnTo>
                  <a:lnTo>
                    <a:pt x="42" y="114"/>
                  </a:lnTo>
                  <a:lnTo>
                    <a:pt x="47" y="103"/>
                  </a:lnTo>
                  <a:lnTo>
                    <a:pt x="53" y="92"/>
                  </a:lnTo>
                  <a:lnTo>
                    <a:pt x="58" y="79"/>
                  </a:lnTo>
                  <a:lnTo>
                    <a:pt x="64" y="66"/>
                  </a:lnTo>
                  <a:lnTo>
                    <a:pt x="69" y="55"/>
                  </a:lnTo>
                  <a:lnTo>
                    <a:pt x="75" y="44"/>
                  </a:lnTo>
                  <a:lnTo>
                    <a:pt x="80" y="33"/>
                  </a:lnTo>
                  <a:lnTo>
                    <a:pt x="88" y="22"/>
                  </a:lnTo>
                  <a:lnTo>
                    <a:pt x="95" y="11"/>
                  </a:lnTo>
                  <a:lnTo>
                    <a:pt x="102" y="0"/>
                  </a:lnTo>
                  <a:lnTo>
                    <a:pt x="99" y="11"/>
                  </a:lnTo>
                  <a:lnTo>
                    <a:pt x="97" y="24"/>
                  </a:lnTo>
                  <a:lnTo>
                    <a:pt x="93" y="35"/>
                  </a:lnTo>
                  <a:lnTo>
                    <a:pt x="93" y="48"/>
                  </a:lnTo>
                  <a:lnTo>
                    <a:pt x="91" y="59"/>
                  </a:lnTo>
                  <a:lnTo>
                    <a:pt x="90" y="72"/>
                  </a:lnTo>
                  <a:lnTo>
                    <a:pt x="90" y="85"/>
                  </a:lnTo>
                  <a:lnTo>
                    <a:pt x="90" y="97"/>
                  </a:lnTo>
                  <a:lnTo>
                    <a:pt x="90" y="109"/>
                  </a:lnTo>
                  <a:lnTo>
                    <a:pt x="90" y="120"/>
                  </a:lnTo>
                  <a:lnTo>
                    <a:pt x="90" y="131"/>
                  </a:lnTo>
                  <a:lnTo>
                    <a:pt x="91" y="143"/>
                  </a:lnTo>
                  <a:lnTo>
                    <a:pt x="91" y="154"/>
                  </a:lnTo>
                  <a:lnTo>
                    <a:pt x="93" y="167"/>
                  </a:lnTo>
                  <a:lnTo>
                    <a:pt x="95" y="178"/>
                  </a:lnTo>
                  <a:lnTo>
                    <a:pt x="99" y="191"/>
                  </a:lnTo>
                  <a:lnTo>
                    <a:pt x="99" y="202"/>
                  </a:lnTo>
                  <a:lnTo>
                    <a:pt x="101" y="213"/>
                  </a:lnTo>
                  <a:lnTo>
                    <a:pt x="102" y="224"/>
                  </a:lnTo>
                  <a:lnTo>
                    <a:pt x="106" y="235"/>
                  </a:lnTo>
                  <a:lnTo>
                    <a:pt x="108" y="246"/>
                  </a:lnTo>
                  <a:lnTo>
                    <a:pt x="112" y="257"/>
                  </a:lnTo>
                  <a:lnTo>
                    <a:pt x="113" y="268"/>
                  </a:lnTo>
                  <a:lnTo>
                    <a:pt x="119" y="281"/>
                  </a:lnTo>
                  <a:lnTo>
                    <a:pt x="121" y="292"/>
                  </a:lnTo>
                  <a:lnTo>
                    <a:pt x="124" y="303"/>
                  </a:lnTo>
                  <a:lnTo>
                    <a:pt x="126" y="314"/>
                  </a:lnTo>
                  <a:lnTo>
                    <a:pt x="132" y="325"/>
                  </a:lnTo>
                  <a:lnTo>
                    <a:pt x="135" y="336"/>
                  </a:lnTo>
                  <a:lnTo>
                    <a:pt x="139" y="347"/>
                  </a:lnTo>
                  <a:lnTo>
                    <a:pt x="145" y="358"/>
                  </a:lnTo>
                  <a:lnTo>
                    <a:pt x="150" y="371"/>
                  </a:lnTo>
                  <a:lnTo>
                    <a:pt x="154" y="380"/>
                  </a:lnTo>
                  <a:lnTo>
                    <a:pt x="158" y="391"/>
                  </a:lnTo>
                  <a:lnTo>
                    <a:pt x="161" y="402"/>
                  </a:lnTo>
                  <a:lnTo>
                    <a:pt x="167" y="413"/>
                  </a:lnTo>
                  <a:lnTo>
                    <a:pt x="170" y="424"/>
                  </a:lnTo>
                  <a:lnTo>
                    <a:pt x="174" y="435"/>
                  </a:lnTo>
                  <a:lnTo>
                    <a:pt x="180" y="446"/>
                  </a:lnTo>
                  <a:lnTo>
                    <a:pt x="185" y="457"/>
                  </a:lnTo>
                  <a:lnTo>
                    <a:pt x="189" y="466"/>
                  </a:lnTo>
                  <a:lnTo>
                    <a:pt x="194" y="477"/>
                  </a:lnTo>
                  <a:lnTo>
                    <a:pt x="200" y="488"/>
                  </a:lnTo>
                  <a:lnTo>
                    <a:pt x="205" y="499"/>
                  </a:lnTo>
                  <a:lnTo>
                    <a:pt x="211" y="510"/>
                  </a:lnTo>
                  <a:lnTo>
                    <a:pt x="216" y="521"/>
                  </a:lnTo>
                  <a:lnTo>
                    <a:pt x="222" y="532"/>
                  </a:lnTo>
                  <a:lnTo>
                    <a:pt x="227" y="543"/>
                  </a:lnTo>
                  <a:lnTo>
                    <a:pt x="231" y="553"/>
                  </a:lnTo>
                  <a:lnTo>
                    <a:pt x="236" y="564"/>
                  </a:lnTo>
                  <a:lnTo>
                    <a:pt x="240" y="575"/>
                  </a:lnTo>
                  <a:lnTo>
                    <a:pt x="246" y="586"/>
                  </a:lnTo>
                  <a:lnTo>
                    <a:pt x="249" y="597"/>
                  </a:lnTo>
                  <a:lnTo>
                    <a:pt x="255" y="608"/>
                  </a:lnTo>
                  <a:lnTo>
                    <a:pt x="260" y="619"/>
                  </a:lnTo>
                  <a:lnTo>
                    <a:pt x="266" y="630"/>
                  </a:lnTo>
                  <a:lnTo>
                    <a:pt x="269" y="641"/>
                  </a:lnTo>
                  <a:lnTo>
                    <a:pt x="273" y="652"/>
                  </a:lnTo>
                  <a:lnTo>
                    <a:pt x="277" y="663"/>
                  </a:lnTo>
                  <a:lnTo>
                    <a:pt x="282" y="674"/>
                  </a:lnTo>
                  <a:lnTo>
                    <a:pt x="286" y="685"/>
                  </a:lnTo>
                  <a:lnTo>
                    <a:pt x="291" y="696"/>
                  </a:lnTo>
                  <a:lnTo>
                    <a:pt x="295" y="707"/>
                  </a:lnTo>
                  <a:lnTo>
                    <a:pt x="301" y="718"/>
                  </a:lnTo>
                  <a:close/>
                </a:path>
              </a:pathLst>
            </a:custGeom>
            <a:solidFill>
              <a:srgbClr val="5E7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03" name="Freeform 46"/>
            <p:cNvSpPr>
              <a:spLocks/>
            </p:cNvSpPr>
            <p:nvPr/>
          </p:nvSpPr>
          <p:spPr bwMode="auto">
            <a:xfrm>
              <a:off x="2357" y="1367"/>
              <a:ext cx="2097" cy="2860"/>
            </a:xfrm>
            <a:custGeom>
              <a:avLst/>
              <a:gdLst>
                <a:gd name="T0" fmla="*/ 1 w 4194"/>
                <a:gd name="T1" fmla="*/ 1 h 5720"/>
                <a:gd name="T2" fmla="*/ 1 w 4194"/>
                <a:gd name="T3" fmla="*/ 1 h 5720"/>
                <a:gd name="T4" fmla="*/ 1 w 4194"/>
                <a:gd name="T5" fmla="*/ 1 h 5720"/>
                <a:gd name="T6" fmla="*/ 1 w 4194"/>
                <a:gd name="T7" fmla="*/ 1 h 5720"/>
                <a:gd name="T8" fmla="*/ 1 w 4194"/>
                <a:gd name="T9" fmla="*/ 1 h 5720"/>
                <a:gd name="T10" fmla="*/ 1 w 4194"/>
                <a:gd name="T11" fmla="*/ 1 h 5720"/>
                <a:gd name="T12" fmla="*/ 1 w 4194"/>
                <a:gd name="T13" fmla="*/ 1 h 5720"/>
                <a:gd name="T14" fmla="*/ 1 w 4194"/>
                <a:gd name="T15" fmla="*/ 1 h 5720"/>
                <a:gd name="T16" fmla="*/ 1 w 4194"/>
                <a:gd name="T17" fmla="*/ 1 h 5720"/>
                <a:gd name="T18" fmla="*/ 1 w 4194"/>
                <a:gd name="T19" fmla="*/ 1 h 5720"/>
                <a:gd name="T20" fmla="*/ 1 w 4194"/>
                <a:gd name="T21" fmla="*/ 1 h 5720"/>
                <a:gd name="T22" fmla="*/ 1 w 4194"/>
                <a:gd name="T23" fmla="*/ 1 h 5720"/>
                <a:gd name="T24" fmla="*/ 1 w 4194"/>
                <a:gd name="T25" fmla="*/ 1 h 5720"/>
                <a:gd name="T26" fmla="*/ 1 w 4194"/>
                <a:gd name="T27" fmla="*/ 1 h 5720"/>
                <a:gd name="T28" fmla="*/ 1 w 4194"/>
                <a:gd name="T29" fmla="*/ 1 h 5720"/>
                <a:gd name="T30" fmla="*/ 1 w 4194"/>
                <a:gd name="T31" fmla="*/ 1 h 5720"/>
                <a:gd name="T32" fmla="*/ 1 w 4194"/>
                <a:gd name="T33" fmla="*/ 1 h 5720"/>
                <a:gd name="T34" fmla="*/ 1 w 4194"/>
                <a:gd name="T35" fmla="*/ 1 h 5720"/>
                <a:gd name="T36" fmla="*/ 1 w 4194"/>
                <a:gd name="T37" fmla="*/ 1 h 5720"/>
                <a:gd name="T38" fmla="*/ 1 w 4194"/>
                <a:gd name="T39" fmla="*/ 1 h 5720"/>
                <a:gd name="T40" fmla="*/ 1 w 4194"/>
                <a:gd name="T41" fmla="*/ 1 h 5720"/>
                <a:gd name="T42" fmla="*/ 1 w 4194"/>
                <a:gd name="T43" fmla="*/ 1 h 5720"/>
                <a:gd name="T44" fmla="*/ 1 w 4194"/>
                <a:gd name="T45" fmla="*/ 1 h 5720"/>
                <a:gd name="T46" fmla="*/ 1 w 4194"/>
                <a:gd name="T47" fmla="*/ 1 h 5720"/>
                <a:gd name="T48" fmla="*/ 1 w 4194"/>
                <a:gd name="T49" fmla="*/ 1 h 5720"/>
                <a:gd name="T50" fmla="*/ 1 w 4194"/>
                <a:gd name="T51" fmla="*/ 1 h 5720"/>
                <a:gd name="T52" fmla="*/ 1 w 4194"/>
                <a:gd name="T53" fmla="*/ 1 h 5720"/>
                <a:gd name="T54" fmla="*/ 1 w 4194"/>
                <a:gd name="T55" fmla="*/ 1 h 5720"/>
                <a:gd name="T56" fmla="*/ 1 w 4194"/>
                <a:gd name="T57" fmla="*/ 1 h 5720"/>
                <a:gd name="T58" fmla="*/ 1 w 4194"/>
                <a:gd name="T59" fmla="*/ 1 h 5720"/>
                <a:gd name="T60" fmla="*/ 1 w 4194"/>
                <a:gd name="T61" fmla="*/ 1 h 5720"/>
                <a:gd name="T62" fmla="*/ 1 w 4194"/>
                <a:gd name="T63" fmla="*/ 1 h 5720"/>
                <a:gd name="T64" fmla="*/ 1 w 4194"/>
                <a:gd name="T65" fmla="*/ 1 h 5720"/>
                <a:gd name="T66" fmla="*/ 1 w 4194"/>
                <a:gd name="T67" fmla="*/ 1 h 5720"/>
                <a:gd name="T68" fmla="*/ 1 w 4194"/>
                <a:gd name="T69" fmla="*/ 1 h 5720"/>
                <a:gd name="T70" fmla="*/ 1 w 4194"/>
                <a:gd name="T71" fmla="*/ 1 h 5720"/>
                <a:gd name="T72" fmla="*/ 1 w 4194"/>
                <a:gd name="T73" fmla="*/ 1 h 5720"/>
                <a:gd name="T74" fmla="*/ 1 w 4194"/>
                <a:gd name="T75" fmla="*/ 1 h 5720"/>
                <a:gd name="T76" fmla="*/ 1 w 4194"/>
                <a:gd name="T77" fmla="*/ 1 h 5720"/>
                <a:gd name="T78" fmla="*/ 1 w 4194"/>
                <a:gd name="T79" fmla="*/ 1 h 5720"/>
                <a:gd name="T80" fmla="*/ 1 w 4194"/>
                <a:gd name="T81" fmla="*/ 1 h 5720"/>
                <a:gd name="T82" fmla="*/ 1 w 4194"/>
                <a:gd name="T83" fmla="*/ 1 h 5720"/>
                <a:gd name="T84" fmla="*/ 1 w 4194"/>
                <a:gd name="T85" fmla="*/ 1 h 5720"/>
                <a:gd name="T86" fmla="*/ 1 w 4194"/>
                <a:gd name="T87" fmla="*/ 1 h 5720"/>
                <a:gd name="T88" fmla="*/ 1 w 4194"/>
                <a:gd name="T89" fmla="*/ 1 h 5720"/>
                <a:gd name="T90" fmla="*/ 1 w 4194"/>
                <a:gd name="T91" fmla="*/ 1 h 5720"/>
                <a:gd name="T92" fmla="*/ 1 w 4194"/>
                <a:gd name="T93" fmla="*/ 1 h 5720"/>
                <a:gd name="T94" fmla="*/ 1 w 4194"/>
                <a:gd name="T95" fmla="*/ 1 h 5720"/>
                <a:gd name="T96" fmla="*/ 1 w 4194"/>
                <a:gd name="T97" fmla="*/ 1 h 5720"/>
                <a:gd name="T98" fmla="*/ 1 w 4194"/>
                <a:gd name="T99" fmla="*/ 1 h 5720"/>
                <a:gd name="T100" fmla="*/ 1 w 4194"/>
                <a:gd name="T101" fmla="*/ 1 h 5720"/>
                <a:gd name="T102" fmla="*/ 1 w 4194"/>
                <a:gd name="T103" fmla="*/ 1 h 5720"/>
                <a:gd name="T104" fmla="*/ 1 w 4194"/>
                <a:gd name="T105" fmla="*/ 1 h 5720"/>
                <a:gd name="T106" fmla="*/ 1 w 4194"/>
                <a:gd name="T107" fmla="*/ 1 h 5720"/>
                <a:gd name="T108" fmla="*/ 1 w 4194"/>
                <a:gd name="T109" fmla="*/ 1 h 5720"/>
                <a:gd name="T110" fmla="*/ 1 w 4194"/>
                <a:gd name="T111" fmla="*/ 1 h 5720"/>
                <a:gd name="T112" fmla="*/ 1 w 4194"/>
                <a:gd name="T113" fmla="*/ 1 h 5720"/>
                <a:gd name="T114" fmla="*/ 1 w 4194"/>
                <a:gd name="T115" fmla="*/ 1 h 5720"/>
                <a:gd name="T116" fmla="*/ 1 w 4194"/>
                <a:gd name="T117" fmla="*/ 1 h 5720"/>
                <a:gd name="T118" fmla="*/ 1 w 4194"/>
                <a:gd name="T119" fmla="*/ 1 h 5720"/>
                <a:gd name="T120" fmla="*/ 1 w 4194"/>
                <a:gd name="T121" fmla="*/ 1 h 5720"/>
                <a:gd name="T122" fmla="*/ 1 w 4194"/>
                <a:gd name="T123" fmla="*/ 1 h 5720"/>
                <a:gd name="T124" fmla="*/ 1 w 4194"/>
                <a:gd name="T125" fmla="*/ 1 h 57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194"/>
                <a:gd name="T190" fmla="*/ 0 h 5720"/>
                <a:gd name="T191" fmla="*/ 4194 w 4194"/>
                <a:gd name="T192" fmla="*/ 5720 h 57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194" h="5720">
                  <a:moveTo>
                    <a:pt x="2329" y="2185"/>
                  </a:moveTo>
                  <a:lnTo>
                    <a:pt x="2335" y="2193"/>
                  </a:lnTo>
                  <a:lnTo>
                    <a:pt x="2342" y="2202"/>
                  </a:lnTo>
                  <a:lnTo>
                    <a:pt x="2349" y="2211"/>
                  </a:lnTo>
                  <a:lnTo>
                    <a:pt x="2357" y="2220"/>
                  </a:lnTo>
                  <a:lnTo>
                    <a:pt x="2362" y="2228"/>
                  </a:lnTo>
                  <a:lnTo>
                    <a:pt x="2370" y="2239"/>
                  </a:lnTo>
                  <a:lnTo>
                    <a:pt x="2377" y="2246"/>
                  </a:lnTo>
                  <a:lnTo>
                    <a:pt x="2384" y="2257"/>
                  </a:lnTo>
                  <a:lnTo>
                    <a:pt x="2390" y="2266"/>
                  </a:lnTo>
                  <a:lnTo>
                    <a:pt x="2395" y="2275"/>
                  </a:lnTo>
                  <a:lnTo>
                    <a:pt x="2401" y="2284"/>
                  </a:lnTo>
                  <a:lnTo>
                    <a:pt x="2406" y="2295"/>
                  </a:lnTo>
                  <a:lnTo>
                    <a:pt x="2412" y="2305"/>
                  </a:lnTo>
                  <a:lnTo>
                    <a:pt x="2417" y="2314"/>
                  </a:lnTo>
                  <a:lnTo>
                    <a:pt x="2423" y="2325"/>
                  </a:lnTo>
                  <a:lnTo>
                    <a:pt x="2428" y="2336"/>
                  </a:lnTo>
                  <a:lnTo>
                    <a:pt x="2432" y="2345"/>
                  </a:lnTo>
                  <a:lnTo>
                    <a:pt x="2438" y="2354"/>
                  </a:lnTo>
                  <a:lnTo>
                    <a:pt x="2441" y="2363"/>
                  </a:lnTo>
                  <a:lnTo>
                    <a:pt x="2447" y="2374"/>
                  </a:lnTo>
                  <a:lnTo>
                    <a:pt x="2450" y="2384"/>
                  </a:lnTo>
                  <a:lnTo>
                    <a:pt x="2454" y="2395"/>
                  </a:lnTo>
                  <a:lnTo>
                    <a:pt x="2458" y="2406"/>
                  </a:lnTo>
                  <a:lnTo>
                    <a:pt x="2463" y="2417"/>
                  </a:lnTo>
                  <a:lnTo>
                    <a:pt x="2467" y="2426"/>
                  </a:lnTo>
                  <a:lnTo>
                    <a:pt x="2471" y="2437"/>
                  </a:lnTo>
                  <a:lnTo>
                    <a:pt x="2474" y="2448"/>
                  </a:lnTo>
                  <a:lnTo>
                    <a:pt x="2478" y="2459"/>
                  </a:lnTo>
                  <a:lnTo>
                    <a:pt x="2482" y="2470"/>
                  </a:lnTo>
                  <a:lnTo>
                    <a:pt x="2485" y="2481"/>
                  </a:lnTo>
                  <a:lnTo>
                    <a:pt x="2489" y="2492"/>
                  </a:lnTo>
                  <a:lnTo>
                    <a:pt x="2494" y="2503"/>
                  </a:lnTo>
                  <a:lnTo>
                    <a:pt x="2496" y="2512"/>
                  </a:lnTo>
                  <a:lnTo>
                    <a:pt x="2500" y="2523"/>
                  </a:lnTo>
                  <a:lnTo>
                    <a:pt x="2502" y="2534"/>
                  </a:lnTo>
                  <a:lnTo>
                    <a:pt x="2505" y="2545"/>
                  </a:lnTo>
                  <a:lnTo>
                    <a:pt x="2507" y="2554"/>
                  </a:lnTo>
                  <a:lnTo>
                    <a:pt x="2511" y="2565"/>
                  </a:lnTo>
                  <a:lnTo>
                    <a:pt x="2515" y="2576"/>
                  </a:lnTo>
                  <a:lnTo>
                    <a:pt x="2518" y="2587"/>
                  </a:lnTo>
                  <a:lnTo>
                    <a:pt x="2520" y="2598"/>
                  </a:lnTo>
                  <a:lnTo>
                    <a:pt x="2524" y="2609"/>
                  </a:lnTo>
                  <a:lnTo>
                    <a:pt x="2526" y="2620"/>
                  </a:lnTo>
                  <a:lnTo>
                    <a:pt x="2529" y="2631"/>
                  </a:lnTo>
                  <a:lnTo>
                    <a:pt x="2531" y="2642"/>
                  </a:lnTo>
                  <a:lnTo>
                    <a:pt x="2535" y="2653"/>
                  </a:lnTo>
                  <a:lnTo>
                    <a:pt x="2538" y="2664"/>
                  </a:lnTo>
                  <a:lnTo>
                    <a:pt x="2542" y="2675"/>
                  </a:lnTo>
                  <a:lnTo>
                    <a:pt x="2544" y="2685"/>
                  </a:lnTo>
                  <a:lnTo>
                    <a:pt x="2548" y="2696"/>
                  </a:lnTo>
                  <a:lnTo>
                    <a:pt x="2549" y="2707"/>
                  </a:lnTo>
                  <a:lnTo>
                    <a:pt x="2553" y="2718"/>
                  </a:lnTo>
                  <a:lnTo>
                    <a:pt x="2555" y="2729"/>
                  </a:lnTo>
                  <a:lnTo>
                    <a:pt x="2559" y="2740"/>
                  </a:lnTo>
                  <a:lnTo>
                    <a:pt x="2560" y="2751"/>
                  </a:lnTo>
                  <a:lnTo>
                    <a:pt x="2564" y="2762"/>
                  </a:lnTo>
                  <a:lnTo>
                    <a:pt x="2566" y="2771"/>
                  </a:lnTo>
                  <a:lnTo>
                    <a:pt x="2570" y="2782"/>
                  </a:lnTo>
                  <a:lnTo>
                    <a:pt x="2573" y="2793"/>
                  </a:lnTo>
                  <a:lnTo>
                    <a:pt x="2577" y="2804"/>
                  </a:lnTo>
                  <a:lnTo>
                    <a:pt x="2579" y="2815"/>
                  </a:lnTo>
                  <a:lnTo>
                    <a:pt x="2584" y="2826"/>
                  </a:lnTo>
                  <a:lnTo>
                    <a:pt x="2586" y="2837"/>
                  </a:lnTo>
                  <a:lnTo>
                    <a:pt x="2592" y="2848"/>
                  </a:lnTo>
                  <a:lnTo>
                    <a:pt x="2663" y="3209"/>
                  </a:lnTo>
                  <a:lnTo>
                    <a:pt x="2672" y="3224"/>
                  </a:lnTo>
                  <a:lnTo>
                    <a:pt x="2683" y="3239"/>
                  </a:lnTo>
                  <a:lnTo>
                    <a:pt x="2694" y="3253"/>
                  </a:lnTo>
                  <a:lnTo>
                    <a:pt x="2705" y="3270"/>
                  </a:lnTo>
                  <a:lnTo>
                    <a:pt x="2715" y="3286"/>
                  </a:lnTo>
                  <a:lnTo>
                    <a:pt x="2726" y="3303"/>
                  </a:lnTo>
                  <a:lnTo>
                    <a:pt x="2737" y="3319"/>
                  </a:lnTo>
                  <a:lnTo>
                    <a:pt x="2748" y="3336"/>
                  </a:lnTo>
                  <a:lnTo>
                    <a:pt x="2757" y="3353"/>
                  </a:lnTo>
                  <a:lnTo>
                    <a:pt x="2766" y="3369"/>
                  </a:lnTo>
                  <a:lnTo>
                    <a:pt x="2775" y="3386"/>
                  </a:lnTo>
                  <a:lnTo>
                    <a:pt x="2786" y="3402"/>
                  </a:lnTo>
                  <a:lnTo>
                    <a:pt x="2795" y="3419"/>
                  </a:lnTo>
                  <a:lnTo>
                    <a:pt x="2805" y="3435"/>
                  </a:lnTo>
                  <a:lnTo>
                    <a:pt x="2814" y="3452"/>
                  </a:lnTo>
                  <a:lnTo>
                    <a:pt x="2825" y="3468"/>
                  </a:lnTo>
                  <a:lnTo>
                    <a:pt x="2832" y="3485"/>
                  </a:lnTo>
                  <a:lnTo>
                    <a:pt x="2841" y="3501"/>
                  </a:lnTo>
                  <a:lnTo>
                    <a:pt x="2850" y="3518"/>
                  </a:lnTo>
                  <a:lnTo>
                    <a:pt x="2860" y="3534"/>
                  </a:lnTo>
                  <a:lnTo>
                    <a:pt x="2867" y="3551"/>
                  </a:lnTo>
                  <a:lnTo>
                    <a:pt x="2878" y="3567"/>
                  </a:lnTo>
                  <a:lnTo>
                    <a:pt x="2885" y="3584"/>
                  </a:lnTo>
                  <a:lnTo>
                    <a:pt x="2896" y="3600"/>
                  </a:lnTo>
                  <a:lnTo>
                    <a:pt x="2904" y="3617"/>
                  </a:lnTo>
                  <a:lnTo>
                    <a:pt x="2913" y="3633"/>
                  </a:lnTo>
                  <a:lnTo>
                    <a:pt x="2922" y="3650"/>
                  </a:lnTo>
                  <a:lnTo>
                    <a:pt x="2931" y="3666"/>
                  </a:lnTo>
                  <a:lnTo>
                    <a:pt x="2939" y="3683"/>
                  </a:lnTo>
                  <a:lnTo>
                    <a:pt x="2950" y="3699"/>
                  </a:lnTo>
                  <a:lnTo>
                    <a:pt x="2957" y="3716"/>
                  </a:lnTo>
                  <a:lnTo>
                    <a:pt x="2968" y="3734"/>
                  </a:lnTo>
                  <a:lnTo>
                    <a:pt x="2975" y="3749"/>
                  </a:lnTo>
                  <a:lnTo>
                    <a:pt x="2984" y="3765"/>
                  </a:lnTo>
                  <a:lnTo>
                    <a:pt x="2994" y="3782"/>
                  </a:lnTo>
                  <a:lnTo>
                    <a:pt x="3003" y="3798"/>
                  </a:lnTo>
                  <a:lnTo>
                    <a:pt x="3012" y="3815"/>
                  </a:lnTo>
                  <a:lnTo>
                    <a:pt x="3021" y="3831"/>
                  </a:lnTo>
                  <a:lnTo>
                    <a:pt x="3030" y="3848"/>
                  </a:lnTo>
                  <a:lnTo>
                    <a:pt x="3041" y="3865"/>
                  </a:lnTo>
                  <a:lnTo>
                    <a:pt x="3050" y="3879"/>
                  </a:lnTo>
                  <a:lnTo>
                    <a:pt x="3060" y="3896"/>
                  </a:lnTo>
                  <a:lnTo>
                    <a:pt x="3069" y="3912"/>
                  </a:lnTo>
                  <a:lnTo>
                    <a:pt x="3080" y="3929"/>
                  </a:lnTo>
                  <a:lnTo>
                    <a:pt x="3091" y="3943"/>
                  </a:lnTo>
                  <a:lnTo>
                    <a:pt x="3102" y="3960"/>
                  </a:lnTo>
                  <a:lnTo>
                    <a:pt x="3113" y="3976"/>
                  </a:lnTo>
                  <a:lnTo>
                    <a:pt x="3124" y="3993"/>
                  </a:lnTo>
                  <a:lnTo>
                    <a:pt x="3135" y="4008"/>
                  </a:lnTo>
                  <a:lnTo>
                    <a:pt x="3146" y="4022"/>
                  </a:lnTo>
                  <a:lnTo>
                    <a:pt x="3157" y="4037"/>
                  </a:lnTo>
                  <a:lnTo>
                    <a:pt x="3168" y="4054"/>
                  </a:lnTo>
                  <a:lnTo>
                    <a:pt x="3179" y="4068"/>
                  </a:lnTo>
                  <a:lnTo>
                    <a:pt x="3190" y="4083"/>
                  </a:lnTo>
                  <a:lnTo>
                    <a:pt x="3203" y="4098"/>
                  </a:lnTo>
                  <a:lnTo>
                    <a:pt x="3216" y="4114"/>
                  </a:lnTo>
                  <a:lnTo>
                    <a:pt x="3227" y="4127"/>
                  </a:lnTo>
                  <a:lnTo>
                    <a:pt x="3241" y="4143"/>
                  </a:lnTo>
                  <a:lnTo>
                    <a:pt x="3252" y="4156"/>
                  </a:lnTo>
                  <a:lnTo>
                    <a:pt x="3267" y="4173"/>
                  </a:lnTo>
                  <a:lnTo>
                    <a:pt x="3280" y="4186"/>
                  </a:lnTo>
                  <a:lnTo>
                    <a:pt x="3295" y="4202"/>
                  </a:lnTo>
                  <a:lnTo>
                    <a:pt x="3309" y="4215"/>
                  </a:lnTo>
                  <a:lnTo>
                    <a:pt x="3326" y="4232"/>
                  </a:lnTo>
                  <a:lnTo>
                    <a:pt x="3337" y="4252"/>
                  </a:lnTo>
                  <a:lnTo>
                    <a:pt x="3350" y="4272"/>
                  </a:lnTo>
                  <a:lnTo>
                    <a:pt x="3362" y="4292"/>
                  </a:lnTo>
                  <a:lnTo>
                    <a:pt x="3375" y="4314"/>
                  </a:lnTo>
                  <a:lnTo>
                    <a:pt x="3386" y="4334"/>
                  </a:lnTo>
                  <a:lnTo>
                    <a:pt x="3399" y="4354"/>
                  </a:lnTo>
                  <a:lnTo>
                    <a:pt x="3412" y="4375"/>
                  </a:lnTo>
                  <a:lnTo>
                    <a:pt x="3425" y="4397"/>
                  </a:lnTo>
                  <a:lnTo>
                    <a:pt x="3436" y="4417"/>
                  </a:lnTo>
                  <a:lnTo>
                    <a:pt x="3449" y="4437"/>
                  </a:lnTo>
                  <a:lnTo>
                    <a:pt x="3462" y="4457"/>
                  </a:lnTo>
                  <a:lnTo>
                    <a:pt x="3476" y="4479"/>
                  </a:lnTo>
                  <a:lnTo>
                    <a:pt x="3487" y="4499"/>
                  </a:lnTo>
                  <a:lnTo>
                    <a:pt x="3500" y="4521"/>
                  </a:lnTo>
                  <a:lnTo>
                    <a:pt x="3513" y="4542"/>
                  </a:lnTo>
                  <a:lnTo>
                    <a:pt x="3528" y="4564"/>
                  </a:lnTo>
                  <a:lnTo>
                    <a:pt x="3539" y="4584"/>
                  </a:lnTo>
                  <a:lnTo>
                    <a:pt x="3552" y="4604"/>
                  </a:lnTo>
                  <a:lnTo>
                    <a:pt x="3564" y="4624"/>
                  </a:lnTo>
                  <a:lnTo>
                    <a:pt x="3577" y="4646"/>
                  </a:lnTo>
                  <a:lnTo>
                    <a:pt x="3590" y="4666"/>
                  </a:lnTo>
                  <a:lnTo>
                    <a:pt x="3603" y="4687"/>
                  </a:lnTo>
                  <a:lnTo>
                    <a:pt x="3616" y="4707"/>
                  </a:lnTo>
                  <a:lnTo>
                    <a:pt x="3630" y="4729"/>
                  </a:lnTo>
                  <a:lnTo>
                    <a:pt x="3641" y="4749"/>
                  </a:lnTo>
                  <a:lnTo>
                    <a:pt x="3656" y="4769"/>
                  </a:lnTo>
                  <a:lnTo>
                    <a:pt x="3667" y="4789"/>
                  </a:lnTo>
                  <a:lnTo>
                    <a:pt x="3682" y="4811"/>
                  </a:lnTo>
                  <a:lnTo>
                    <a:pt x="3695" y="4832"/>
                  </a:lnTo>
                  <a:lnTo>
                    <a:pt x="3709" y="4854"/>
                  </a:lnTo>
                  <a:lnTo>
                    <a:pt x="3722" y="4874"/>
                  </a:lnTo>
                  <a:lnTo>
                    <a:pt x="3737" y="4896"/>
                  </a:lnTo>
                  <a:lnTo>
                    <a:pt x="3748" y="4914"/>
                  </a:lnTo>
                  <a:lnTo>
                    <a:pt x="3763" y="4934"/>
                  </a:lnTo>
                  <a:lnTo>
                    <a:pt x="3775" y="4955"/>
                  </a:lnTo>
                  <a:lnTo>
                    <a:pt x="3790" y="4977"/>
                  </a:lnTo>
                  <a:lnTo>
                    <a:pt x="3803" y="4997"/>
                  </a:lnTo>
                  <a:lnTo>
                    <a:pt x="3818" y="5017"/>
                  </a:lnTo>
                  <a:lnTo>
                    <a:pt x="3830" y="5037"/>
                  </a:lnTo>
                  <a:lnTo>
                    <a:pt x="3845" y="5059"/>
                  </a:lnTo>
                  <a:lnTo>
                    <a:pt x="3858" y="5078"/>
                  </a:lnTo>
                  <a:lnTo>
                    <a:pt x="3873" y="5098"/>
                  </a:lnTo>
                  <a:lnTo>
                    <a:pt x="3886" y="5118"/>
                  </a:lnTo>
                  <a:lnTo>
                    <a:pt x="3900" y="5140"/>
                  </a:lnTo>
                  <a:lnTo>
                    <a:pt x="3913" y="5160"/>
                  </a:lnTo>
                  <a:lnTo>
                    <a:pt x="3928" y="5180"/>
                  </a:lnTo>
                  <a:lnTo>
                    <a:pt x="3941" y="5200"/>
                  </a:lnTo>
                  <a:lnTo>
                    <a:pt x="3957" y="5222"/>
                  </a:lnTo>
                  <a:lnTo>
                    <a:pt x="3970" y="5241"/>
                  </a:lnTo>
                  <a:lnTo>
                    <a:pt x="3985" y="5261"/>
                  </a:lnTo>
                  <a:lnTo>
                    <a:pt x="3997" y="5281"/>
                  </a:lnTo>
                  <a:lnTo>
                    <a:pt x="4012" y="5301"/>
                  </a:lnTo>
                  <a:lnTo>
                    <a:pt x="4027" y="5320"/>
                  </a:lnTo>
                  <a:lnTo>
                    <a:pt x="4042" y="5342"/>
                  </a:lnTo>
                  <a:lnTo>
                    <a:pt x="4056" y="5360"/>
                  </a:lnTo>
                  <a:lnTo>
                    <a:pt x="4073" y="5382"/>
                  </a:lnTo>
                  <a:lnTo>
                    <a:pt x="4086" y="5401"/>
                  </a:lnTo>
                  <a:lnTo>
                    <a:pt x="4100" y="5423"/>
                  </a:lnTo>
                  <a:lnTo>
                    <a:pt x="4115" y="5441"/>
                  </a:lnTo>
                  <a:lnTo>
                    <a:pt x="4131" y="5463"/>
                  </a:lnTo>
                  <a:lnTo>
                    <a:pt x="4146" y="5481"/>
                  </a:lnTo>
                  <a:lnTo>
                    <a:pt x="4161" y="5503"/>
                  </a:lnTo>
                  <a:lnTo>
                    <a:pt x="4177" y="5522"/>
                  </a:lnTo>
                  <a:lnTo>
                    <a:pt x="4194" y="5544"/>
                  </a:lnTo>
                  <a:lnTo>
                    <a:pt x="4194" y="5555"/>
                  </a:lnTo>
                  <a:lnTo>
                    <a:pt x="4194" y="5566"/>
                  </a:lnTo>
                  <a:lnTo>
                    <a:pt x="4192" y="5577"/>
                  </a:lnTo>
                  <a:lnTo>
                    <a:pt x="4190" y="5590"/>
                  </a:lnTo>
                  <a:lnTo>
                    <a:pt x="4185" y="5599"/>
                  </a:lnTo>
                  <a:lnTo>
                    <a:pt x="4181" y="5610"/>
                  </a:lnTo>
                  <a:lnTo>
                    <a:pt x="4175" y="5619"/>
                  </a:lnTo>
                  <a:lnTo>
                    <a:pt x="4172" y="5630"/>
                  </a:lnTo>
                  <a:lnTo>
                    <a:pt x="4163" y="5637"/>
                  </a:lnTo>
                  <a:lnTo>
                    <a:pt x="4157" y="5648"/>
                  </a:lnTo>
                  <a:lnTo>
                    <a:pt x="4148" y="5656"/>
                  </a:lnTo>
                  <a:lnTo>
                    <a:pt x="4142" y="5667"/>
                  </a:lnTo>
                  <a:lnTo>
                    <a:pt x="4133" y="5674"/>
                  </a:lnTo>
                  <a:lnTo>
                    <a:pt x="4126" y="5683"/>
                  </a:lnTo>
                  <a:lnTo>
                    <a:pt x="4120" y="5692"/>
                  </a:lnTo>
                  <a:lnTo>
                    <a:pt x="4115" y="5701"/>
                  </a:lnTo>
                  <a:lnTo>
                    <a:pt x="4104" y="5705"/>
                  </a:lnTo>
                  <a:lnTo>
                    <a:pt x="4093" y="5709"/>
                  </a:lnTo>
                  <a:lnTo>
                    <a:pt x="4082" y="5712"/>
                  </a:lnTo>
                  <a:lnTo>
                    <a:pt x="4071" y="5718"/>
                  </a:lnTo>
                  <a:lnTo>
                    <a:pt x="4060" y="5718"/>
                  </a:lnTo>
                  <a:lnTo>
                    <a:pt x="4049" y="5720"/>
                  </a:lnTo>
                  <a:lnTo>
                    <a:pt x="4038" y="5716"/>
                  </a:lnTo>
                  <a:lnTo>
                    <a:pt x="4029" y="5712"/>
                  </a:lnTo>
                  <a:lnTo>
                    <a:pt x="2966" y="4329"/>
                  </a:lnTo>
                  <a:lnTo>
                    <a:pt x="2959" y="4320"/>
                  </a:lnTo>
                  <a:lnTo>
                    <a:pt x="2953" y="4310"/>
                  </a:lnTo>
                  <a:lnTo>
                    <a:pt x="2948" y="4301"/>
                  </a:lnTo>
                  <a:lnTo>
                    <a:pt x="2942" y="4294"/>
                  </a:lnTo>
                  <a:lnTo>
                    <a:pt x="2931" y="4277"/>
                  </a:lnTo>
                  <a:lnTo>
                    <a:pt x="2920" y="4261"/>
                  </a:lnTo>
                  <a:lnTo>
                    <a:pt x="2907" y="4244"/>
                  </a:lnTo>
                  <a:lnTo>
                    <a:pt x="2896" y="4228"/>
                  </a:lnTo>
                  <a:lnTo>
                    <a:pt x="2885" y="4211"/>
                  </a:lnTo>
                  <a:lnTo>
                    <a:pt x="2874" y="4195"/>
                  </a:lnTo>
                  <a:lnTo>
                    <a:pt x="2861" y="4178"/>
                  </a:lnTo>
                  <a:lnTo>
                    <a:pt x="2850" y="4162"/>
                  </a:lnTo>
                  <a:lnTo>
                    <a:pt x="2839" y="4145"/>
                  </a:lnTo>
                  <a:lnTo>
                    <a:pt x="2828" y="4129"/>
                  </a:lnTo>
                  <a:lnTo>
                    <a:pt x="2817" y="4112"/>
                  </a:lnTo>
                  <a:lnTo>
                    <a:pt x="2806" y="4098"/>
                  </a:lnTo>
                  <a:lnTo>
                    <a:pt x="2795" y="4081"/>
                  </a:lnTo>
                  <a:lnTo>
                    <a:pt x="2784" y="4066"/>
                  </a:lnTo>
                  <a:lnTo>
                    <a:pt x="2772" y="4050"/>
                  </a:lnTo>
                  <a:lnTo>
                    <a:pt x="2759" y="4033"/>
                  </a:lnTo>
                  <a:lnTo>
                    <a:pt x="2746" y="4019"/>
                  </a:lnTo>
                  <a:lnTo>
                    <a:pt x="2735" y="4004"/>
                  </a:lnTo>
                  <a:lnTo>
                    <a:pt x="2722" y="3987"/>
                  </a:lnTo>
                  <a:lnTo>
                    <a:pt x="2709" y="3973"/>
                  </a:lnTo>
                  <a:lnTo>
                    <a:pt x="2696" y="3958"/>
                  </a:lnTo>
                  <a:lnTo>
                    <a:pt x="2683" y="3945"/>
                  </a:lnTo>
                  <a:lnTo>
                    <a:pt x="2669" y="3929"/>
                  </a:lnTo>
                  <a:lnTo>
                    <a:pt x="2654" y="3916"/>
                  </a:lnTo>
                  <a:lnTo>
                    <a:pt x="2639" y="3901"/>
                  </a:lnTo>
                  <a:lnTo>
                    <a:pt x="2627" y="3888"/>
                  </a:lnTo>
                  <a:lnTo>
                    <a:pt x="2612" y="3876"/>
                  </a:lnTo>
                  <a:lnTo>
                    <a:pt x="2597" y="3863"/>
                  </a:lnTo>
                  <a:lnTo>
                    <a:pt x="2581" y="3850"/>
                  </a:lnTo>
                  <a:lnTo>
                    <a:pt x="2566" y="3839"/>
                  </a:lnTo>
                  <a:lnTo>
                    <a:pt x="2553" y="3817"/>
                  </a:lnTo>
                  <a:lnTo>
                    <a:pt x="2540" y="3795"/>
                  </a:lnTo>
                  <a:lnTo>
                    <a:pt x="2527" y="3775"/>
                  </a:lnTo>
                  <a:lnTo>
                    <a:pt x="2515" y="3756"/>
                  </a:lnTo>
                  <a:lnTo>
                    <a:pt x="2500" y="3736"/>
                  </a:lnTo>
                  <a:lnTo>
                    <a:pt x="2487" y="3718"/>
                  </a:lnTo>
                  <a:lnTo>
                    <a:pt x="2472" y="3699"/>
                  </a:lnTo>
                  <a:lnTo>
                    <a:pt x="2460" y="3683"/>
                  </a:lnTo>
                  <a:lnTo>
                    <a:pt x="2443" y="3664"/>
                  </a:lnTo>
                  <a:lnTo>
                    <a:pt x="2428" y="3646"/>
                  </a:lnTo>
                  <a:lnTo>
                    <a:pt x="2414" y="3630"/>
                  </a:lnTo>
                  <a:lnTo>
                    <a:pt x="2399" y="3615"/>
                  </a:lnTo>
                  <a:lnTo>
                    <a:pt x="2382" y="3598"/>
                  </a:lnTo>
                  <a:lnTo>
                    <a:pt x="2368" y="3582"/>
                  </a:lnTo>
                  <a:lnTo>
                    <a:pt x="2351" y="3567"/>
                  </a:lnTo>
                  <a:lnTo>
                    <a:pt x="2337" y="3553"/>
                  </a:lnTo>
                  <a:lnTo>
                    <a:pt x="2318" y="3536"/>
                  </a:lnTo>
                  <a:lnTo>
                    <a:pt x="2302" y="3521"/>
                  </a:lnTo>
                  <a:lnTo>
                    <a:pt x="2283" y="3507"/>
                  </a:lnTo>
                  <a:lnTo>
                    <a:pt x="2267" y="3494"/>
                  </a:lnTo>
                  <a:lnTo>
                    <a:pt x="2248" y="3479"/>
                  </a:lnTo>
                  <a:lnTo>
                    <a:pt x="2230" y="3466"/>
                  </a:lnTo>
                  <a:lnTo>
                    <a:pt x="2212" y="3452"/>
                  </a:lnTo>
                  <a:lnTo>
                    <a:pt x="2195" y="3439"/>
                  </a:lnTo>
                  <a:lnTo>
                    <a:pt x="2175" y="3424"/>
                  </a:lnTo>
                  <a:lnTo>
                    <a:pt x="2159" y="3411"/>
                  </a:lnTo>
                  <a:lnTo>
                    <a:pt x="2138" y="3398"/>
                  </a:lnTo>
                  <a:lnTo>
                    <a:pt x="2122" y="3386"/>
                  </a:lnTo>
                  <a:lnTo>
                    <a:pt x="2102" y="3371"/>
                  </a:lnTo>
                  <a:lnTo>
                    <a:pt x="2085" y="3360"/>
                  </a:lnTo>
                  <a:lnTo>
                    <a:pt x="2065" y="3345"/>
                  </a:lnTo>
                  <a:lnTo>
                    <a:pt x="2048" y="3334"/>
                  </a:lnTo>
                  <a:lnTo>
                    <a:pt x="2028" y="3319"/>
                  </a:lnTo>
                  <a:lnTo>
                    <a:pt x="2010" y="3307"/>
                  </a:lnTo>
                  <a:lnTo>
                    <a:pt x="1990" y="3294"/>
                  </a:lnTo>
                  <a:lnTo>
                    <a:pt x="1971" y="3281"/>
                  </a:lnTo>
                  <a:lnTo>
                    <a:pt x="1951" y="3266"/>
                  </a:lnTo>
                  <a:lnTo>
                    <a:pt x="1933" y="3253"/>
                  </a:lnTo>
                  <a:lnTo>
                    <a:pt x="1913" y="3241"/>
                  </a:lnTo>
                  <a:lnTo>
                    <a:pt x="1896" y="3228"/>
                  </a:lnTo>
                  <a:lnTo>
                    <a:pt x="1876" y="3213"/>
                  </a:lnTo>
                  <a:lnTo>
                    <a:pt x="1858" y="3200"/>
                  </a:lnTo>
                  <a:lnTo>
                    <a:pt x="1839" y="3186"/>
                  </a:lnTo>
                  <a:lnTo>
                    <a:pt x="1821" y="3173"/>
                  </a:lnTo>
                  <a:lnTo>
                    <a:pt x="1803" y="3158"/>
                  </a:lnTo>
                  <a:lnTo>
                    <a:pt x="1784" y="3145"/>
                  </a:lnTo>
                  <a:lnTo>
                    <a:pt x="1766" y="3130"/>
                  </a:lnTo>
                  <a:lnTo>
                    <a:pt x="1749" y="3118"/>
                  </a:lnTo>
                  <a:lnTo>
                    <a:pt x="1731" y="3101"/>
                  </a:lnTo>
                  <a:lnTo>
                    <a:pt x="1713" y="3086"/>
                  </a:lnTo>
                  <a:lnTo>
                    <a:pt x="1694" y="3070"/>
                  </a:lnTo>
                  <a:lnTo>
                    <a:pt x="1678" y="3055"/>
                  </a:lnTo>
                  <a:lnTo>
                    <a:pt x="1659" y="3039"/>
                  </a:lnTo>
                  <a:lnTo>
                    <a:pt x="1643" y="3022"/>
                  </a:lnTo>
                  <a:lnTo>
                    <a:pt x="1626" y="3006"/>
                  </a:lnTo>
                  <a:lnTo>
                    <a:pt x="1610" y="2991"/>
                  </a:lnTo>
                  <a:lnTo>
                    <a:pt x="1593" y="2973"/>
                  </a:lnTo>
                  <a:lnTo>
                    <a:pt x="1577" y="2954"/>
                  </a:lnTo>
                  <a:lnTo>
                    <a:pt x="1560" y="2936"/>
                  </a:lnTo>
                  <a:lnTo>
                    <a:pt x="1546" y="2919"/>
                  </a:lnTo>
                  <a:lnTo>
                    <a:pt x="1529" y="2899"/>
                  </a:lnTo>
                  <a:lnTo>
                    <a:pt x="1516" y="2881"/>
                  </a:lnTo>
                  <a:lnTo>
                    <a:pt x="1502" y="2861"/>
                  </a:lnTo>
                  <a:lnTo>
                    <a:pt x="1489" y="2842"/>
                  </a:lnTo>
                  <a:lnTo>
                    <a:pt x="564" y="1459"/>
                  </a:lnTo>
                  <a:lnTo>
                    <a:pt x="553" y="1444"/>
                  </a:lnTo>
                  <a:lnTo>
                    <a:pt x="545" y="1431"/>
                  </a:lnTo>
                  <a:lnTo>
                    <a:pt x="534" y="1416"/>
                  </a:lnTo>
                  <a:lnTo>
                    <a:pt x="527" y="1404"/>
                  </a:lnTo>
                  <a:lnTo>
                    <a:pt x="518" y="1389"/>
                  </a:lnTo>
                  <a:lnTo>
                    <a:pt x="509" y="1378"/>
                  </a:lnTo>
                  <a:lnTo>
                    <a:pt x="499" y="1363"/>
                  </a:lnTo>
                  <a:lnTo>
                    <a:pt x="492" y="1352"/>
                  </a:lnTo>
                  <a:lnTo>
                    <a:pt x="481" y="1338"/>
                  </a:lnTo>
                  <a:lnTo>
                    <a:pt x="474" y="1325"/>
                  </a:lnTo>
                  <a:lnTo>
                    <a:pt x="463" y="1310"/>
                  </a:lnTo>
                  <a:lnTo>
                    <a:pt x="455" y="1297"/>
                  </a:lnTo>
                  <a:lnTo>
                    <a:pt x="446" y="1283"/>
                  </a:lnTo>
                  <a:lnTo>
                    <a:pt x="437" y="1271"/>
                  </a:lnTo>
                  <a:lnTo>
                    <a:pt x="428" y="1257"/>
                  </a:lnTo>
                  <a:lnTo>
                    <a:pt x="421" y="1246"/>
                  </a:lnTo>
                  <a:lnTo>
                    <a:pt x="410" y="1231"/>
                  </a:lnTo>
                  <a:lnTo>
                    <a:pt x="402" y="1218"/>
                  </a:lnTo>
                  <a:lnTo>
                    <a:pt x="393" y="1204"/>
                  </a:lnTo>
                  <a:lnTo>
                    <a:pt x="386" y="1191"/>
                  </a:lnTo>
                  <a:lnTo>
                    <a:pt x="375" y="1176"/>
                  </a:lnTo>
                  <a:lnTo>
                    <a:pt x="367" y="1165"/>
                  </a:lnTo>
                  <a:lnTo>
                    <a:pt x="358" y="1150"/>
                  </a:lnTo>
                  <a:lnTo>
                    <a:pt x="351" y="1139"/>
                  </a:lnTo>
                  <a:lnTo>
                    <a:pt x="342" y="1125"/>
                  </a:lnTo>
                  <a:lnTo>
                    <a:pt x="332" y="1112"/>
                  </a:lnTo>
                  <a:lnTo>
                    <a:pt x="323" y="1097"/>
                  </a:lnTo>
                  <a:lnTo>
                    <a:pt x="316" y="1084"/>
                  </a:lnTo>
                  <a:lnTo>
                    <a:pt x="307" y="1070"/>
                  </a:lnTo>
                  <a:lnTo>
                    <a:pt x="299" y="1059"/>
                  </a:lnTo>
                  <a:lnTo>
                    <a:pt x="290" y="1044"/>
                  </a:lnTo>
                  <a:lnTo>
                    <a:pt x="283" y="1033"/>
                  </a:lnTo>
                  <a:lnTo>
                    <a:pt x="272" y="1018"/>
                  </a:lnTo>
                  <a:lnTo>
                    <a:pt x="265" y="1005"/>
                  </a:lnTo>
                  <a:lnTo>
                    <a:pt x="254" y="991"/>
                  </a:lnTo>
                  <a:lnTo>
                    <a:pt x="246" y="978"/>
                  </a:lnTo>
                  <a:lnTo>
                    <a:pt x="237" y="963"/>
                  </a:lnTo>
                  <a:lnTo>
                    <a:pt x="228" y="952"/>
                  </a:lnTo>
                  <a:lnTo>
                    <a:pt x="219" y="938"/>
                  </a:lnTo>
                  <a:lnTo>
                    <a:pt x="211" y="926"/>
                  </a:lnTo>
                  <a:lnTo>
                    <a:pt x="200" y="912"/>
                  </a:lnTo>
                  <a:lnTo>
                    <a:pt x="193" y="899"/>
                  </a:lnTo>
                  <a:lnTo>
                    <a:pt x="184" y="884"/>
                  </a:lnTo>
                  <a:lnTo>
                    <a:pt x="176" y="871"/>
                  </a:lnTo>
                  <a:lnTo>
                    <a:pt x="165" y="857"/>
                  </a:lnTo>
                  <a:lnTo>
                    <a:pt x="158" y="846"/>
                  </a:lnTo>
                  <a:lnTo>
                    <a:pt x="149" y="831"/>
                  </a:lnTo>
                  <a:lnTo>
                    <a:pt x="142" y="820"/>
                  </a:lnTo>
                  <a:lnTo>
                    <a:pt x="131" y="805"/>
                  </a:lnTo>
                  <a:lnTo>
                    <a:pt x="123" y="793"/>
                  </a:lnTo>
                  <a:lnTo>
                    <a:pt x="112" y="780"/>
                  </a:lnTo>
                  <a:lnTo>
                    <a:pt x="105" y="767"/>
                  </a:lnTo>
                  <a:lnTo>
                    <a:pt x="96" y="752"/>
                  </a:lnTo>
                  <a:lnTo>
                    <a:pt x="87" y="741"/>
                  </a:lnTo>
                  <a:lnTo>
                    <a:pt x="77" y="726"/>
                  </a:lnTo>
                  <a:lnTo>
                    <a:pt x="70" y="715"/>
                  </a:lnTo>
                  <a:lnTo>
                    <a:pt x="61" y="701"/>
                  </a:lnTo>
                  <a:lnTo>
                    <a:pt x="52" y="688"/>
                  </a:lnTo>
                  <a:lnTo>
                    <a:pt x="43" y="675"/>
                  </a:lnTo>
                  <a:lnTo>
                    <a:pt x="35" y="662"/>
                  </a:lnTo>
                  <a:lnTo>
                    <a:pt x="26" y="648"/>
                  </a:lnTo>
                  <a:lnTo>
                    <a:pt x="17" y="637"/>
                  </a:lnTo>
                  <a:lnTo>
                    <a:pt x="8" y="622"/>
                  </a:lnTo>
                  <a:lnTo>
                    <a:pt x="0" y="611"/>
                  </a:lnTo>
                  <a:lnTo>
                    <a:pt x="9" y="600"/>
                  </a:lnTo>
                  <a:lnTo>
                    <a:pt x="20" y="593"/>
                  </a:lnTo>
                  <a:lnTo>
                    <a:pt x="31" y="581"/>
                  </a:lnTo>
                  <a:lnTo>
                    <a:pt x="43" y="574"/>
                  </a:lnTo>
                  <a:lnTo>
                    <a:pt x="54" y="565"/>
                  </a:lnTo>
                  <a:lnTo>
                    <a:pt x="65" y="556"/>
                  </a:lnTo>
                  <a:lnTo>
                    <a:pt x="77" y="547"/>
                  </a:lnTo>
                  <a:lnTo>
                    <a:pt x="90" y="539"/>
                  </a:lnTo>
                  <a:lnTo>
                    <a:pt x="101" y="530"/>
                  </a:lnTo>
                  <a:lnTo>
                    <a:pt x="114" y="521"/>
                  </a:lnTo>
                  <a:lnTo>
                    <a:pt x="127" y="512"/>
                  </a:lnTo>
                  <a:lnTo>
                    <a:pt x="142" y="504"/>
                  </a:lnTo>
                  <a:lnTo>
                    <a:pt x="154" y="495"/>
                  </a:lnTo>
                  <a:lnTo>
                    <a:pt x="169" y="486"/>
                  </a:lnTo>
                  <a:lnTo>
                    <a:pt x="182" y="477"/>
                  </a:lnTo>
                  <a:lnTo>
                    <a:pt x="197" y="470"/>
                  </a:lnTo>
                  <a:lnTo>
                    <a:pt x="210" y="459"/>
                  </a:lnTo>
                  <a:lnTo>
                    <a:pt x="224" y="451"/>
                  </a:lnTo>
                  <a:lnTo>
                    <a:pt x="237" y="440"/>
                  </a:lnTo>
                  <a:lnTo>
                    <a:pt x="252" y="433"/>
                  </a:lnTo>
                  <a:lnTo>
                    <a:pt x="265" y="422"/>
                  </a:lnTo>
                  <a:lnTo>
                    <a:pt x="281" y="414"/>
                  </a:lnTo>
                  <a:lnTo>
                    <a:pt x="294" y="403"/>
                  </a:lnTo>
                  <a:lnTo>
                    <a:pt x="310" y="396"/>
                  </a:lnTo>
                  <a:lnTo>
                    <a:pt x="325" y="385"/>
                  </a:lnTo>
                  <a:lnTo>
                    <a:pt x="340" y="378"/>
                  </a:lnTo>
                  <a:lnTo>
                    <a:pt x="354" y="367"/>
                  </a:lnTo>
                  <a:lnTo>
                    <a:pt x="371" y="359"/>
                  </a:lnTo>
                  <a:lnTo>
                    <a:pt x="386" y="350"/>
                  </a:lnTo>
                  <a:lnTo>
                    <a:pt x="400" y="341"/>
                  </a:lnTo>
                  <a:lnTo>
                    <a:pt x="417" y="332"/>
                  </a:lnTo>
                  <a:lnTo>
                    <a:pt x="433" y="325"/>
                  </a:lnTo>
                  <a:lnTo>
                    <a:pt x="448" y="314"/>
                  </a:lnTo>
                  <a:lnTo>
                    <a:pt x="463" y="304"/>
                  </a:lnTo>
                  <a:lnTo>
                    <a:pt x="477" y="293"/>
                  </a:lnTo>
                  <a:lnTo>
                    <a:pt x="494" y="284"/>
                  </a:lnTo>
                  <a:lnTo>
                    <a:pt x="509" y="273"/>
                  </a:lnTo>
                  <a:lnTo>
                    <a:pt x="525" y="264"/>
                  </a:lnTo>
                  <a:lnTo>
                    <a:pt x="540" y="255"/>
                  </a:lnTo>
                  <a:lnTo>
                    <a:pt x="556" y="246"/>
                  </a:lnTo>
                  <a:lnTo>
                    <a:pt x="571" y="235"/>
                  </a:lnTo>
                  <a:lnTo>
                    <a:pt x="588" y="225"/>
                  </a:lnTo>
                  <a:lnTo>
                    <a:pt x="602" y="214"/>
                  </a:lnTo>
                  <a:lnTo>
                    <a:pt x="619" y="205"/>
                  </a:lnTo>
                  <a:lnTo>
                    <a:pt x="633" y="194"/>
                  </a:lnTo>
                  <a:lnTo>
                    <a:pt x="650" y="185"/>
                  </a:lnTo>
                  <a:lnTo>
                    <a:pt x="665" y="176"/>
                  </a:lnTo>
                  <a:lnTo>
                    <a:pt x="681" y="167"/>
                  </a:lnTo>
                  <a:lnTo>
                    <a:pt x="696" y="156"/>
                  </a:lnTo>
                  <a:lnTo>
                    <a:pt x="711" y="145"/>
                  </a:lnTo>
                  <a:lnTo>
                    <a:pt x="725" y="134"/>
                  </a:lnTo>
                  <a:lnTo>
                    <a:pt x="740" y="125"/>
                  </a:lnTo>
                  <a:lnTo>
                    <a:pt x="755" y="114"/>
                  </a:lnTo>
                  <a:lnTo>
                    <a:pt x="769" y="104"/>
                  </a:lnTo>
                  <a:lnTo>
                    <a:pt x="784" y="93"/>
                  </a:lnTo>
                  <a:lnTo>
                    <a:pt x="800" y="84"/>
                  </a:lnTo>
                  <a:lnTo>
                    <a:pt x="813" y="73"/>
                  </a:lnTo>
                  <a:lnTo>
                    <a:pt x="830" y="62"/>
                  </a:lnTo>
                  <a:lnTo>
                    <a:pt x="843" y="51"/>
                  </a:lnTo>
                  <a:lnTo>
                    <a:pt x="859" y="42"/>
                  </a:lnTo>
                  <a:lnTo>
                    <a:pt x="872" y="31"/>
                  </a:lnTo>
                  <a:lnTo>
                    <a:pt x="887" y="20"/>
                  </a:lnTo>
                  <a:lnTo>
                    <a:pt x="901" y="9"/>
                  </a:lnTo>
                  <a:lnTo>
                    <a:pt x="916" y="0"/>
                  </a:lnTo>
                  <a:lnTo>
                    <a:pt x="2329" y="2185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04" name="Freeform 47"/>
            <p:cNvSpPr>
              <a:spLocks/>
            </p:cNvSpPr>
            <p:nvPr/>
          </p:nvSpPr>
          <p:spPr bwMode="auto">
            <a:xfrm>
              <a:off x="2594" y="1588"/>
              <a:ext cx="539" cy="643"/>
            </a:xfrm>
            <a:custGeom>
              <a:avLst/>
              <a:gdLst>
                <a:gd name="T0" fmla="*/ 0 w 1079"/>
                <a:gd name="T1" fmla="*/ 1 h 1286"/>
                <a:gd name="T2" fmla="*/ 0 w 1079"/>
                <a:gd name="T3" fmla="*/ 1 h 1286"/>
                <a:gd name="T4" fmla="*/ 0 w 1079"/>
                <a:gd name="T5" fmla="*/ 1 h 1286"/>
                <a:gd name="T6" fmla="*/ 0 w 1079"/>
                <a:gd name="T7" fmla="*/ 1 h 1286"/>
                <a:gd name="T8" fmla="*/ 0 w 1079"/>
                <a:gd name="T9" fmla="*/ 1 h 1286"/>
                <a:gd name="T10" fmla="*/ 0 w 1079"/>
                <a:gd name="T11" fmla="*/ 1 h 1286"/>
                <a:gd name="T12" fmla="*/ 0 w 1079"/>
                <a:gd name="T13" fmla="*/ 1 h 1286"/>
                <a:gd name="T14" fmla="*/ 0 w 1079"/>
                <a:gd name="T15" fmla="*/ 1 h 1286"/>
                <a:gd name="T16" fmla="*/ 0 w 1079"/>
                <a:gd name="T17" fmla="*/ 1 h 1286"/>
                <a:gd name="T18" fmla="*/ 0 w 1079"/>
                <a:gd name="T19" fmla="*/ 1 h 1286"/>
                <a:gd name="T20" fmla="*/ 0 w 1079"/>
                <a:gd name="T21" fmla="*/ 1 h 1286"/>
                <a:gd name="T22" fmla="*/ 0 w 1079"/>
                <a:gd name="T23" fmla="*/ 1 h 1286"/>
                <a:gd name="T24" fmla="*/ 0 w 1079"/>
                <a:gd name="T25" fmla="*/ 1 h 1286"/>
                <a:gd name="T26" fmla="*/ 0 w 1079"/>
                <a:gd name="T27" fmla="*/ 1 h 1286"/>
                <a:gd name="T28" fmla="*/ 0 w 1079"/>
                <a:gd name="T29" fmla="*/ 1 h 1286"/>
                <a:gd name="T30" fmla="*/ 0 w 1079"/>
                <a:gd name="T31" fmla="*/ 1 h 1286"/>
                <a:gd name="T32" fmla="*/ 0 w 1079"/>
                <a:gd name="T33" fmla="*/ 1 h 1286"/>
                <a:gd name="T34" fmla="*/ 0 w 1079"/>
                <a:gd name="T35" fmla="*/ 1 h 1286"/>
                <a:gd name="T36" fmla="*/ 0 w 1079"/>
                <a:gd name="T37" fmla="*/ 1 h 1286"/>
                <a:gd name="T38" fmla="*/ 0 w 1079"/>
                <a:gd name="T39" fmla="*/ 1 h 1286"/>
                <a:gd name="T40" fmla="*/ 0 w 1079"/>
                <a:gd name="T41" fmla="*/ 1 h 1286"/>
                <a:gd name="T42" fmla="*/ 0 w 1079"/>
                <a:gd name="T43" fmla="*/ 1 h 1286"/>
                <a:gd name="T44" fmla="*/ 0 w 1079"/>
                <a:gd name="T45" fmla="*/ 1 h 1286"/>
                <a:gd name="T46" fmla="*/ 0 w 1079"/>
                <a:gd name="T47" fmla="*/ 1 h 1286"/>
                <a:gd name="T48" fmla="*/ 0 w 1079"/>
                <a:gd name="T49" fmla="*/ 1 h 1286"/>
                <a:gd name="T50" fmla="*/ 0 w 1079"/>
                <a:gd name="T51" fmla="*/ 1 h 1286"/>
                <a:gd name="T52" fmla="*/ 0 w 1079"/>
                <a:gd name="T53" fmla="*/ 1 h 1286"/>
                <a:gd name="T54" fmla="*/ 0 w 1079"/>
                <a:gd name="T55" fmla="*/ 1 h 1286"/>
                <a:gd name="T56" fmla="*/ 0 w 1079"/>
                <a:gd name="T57" fmla="*/ 1 h 1286"/>
                <a:gd name="T58" fmla="*/ 0 w 1079"/>
                <a:gd name="T59" fmla="*/ 1 h 1286"/>
                <a:gd name="T60" fmla="*/ 0 w 1079"/>
                <a:gd name="T61" fmla="*/ 1 h 1286"/>
                <a:gd name="T62" fmla="*/ 0 w 1079"/>
                <a:gd name="T63" fmla="*/ 1 h 1286"/>
                <a:gd name="T64" fmla="*/ 0 w 1079"/>
                <a:gd name="T65" fmla="*/ 1 h 1286"/>
                <a:gd name="T66" fmla="*/ 0 w 1079"/>
                <a:gd name="T67" fmla="*/ 1 h 1286"/>
                <a:gd name="T68" fmla="*/ 0 w 1079"/>
                <a:gd name="T69" fmla="*/ 1 h 1286"/>
                <a:gd name="T70" fmla="*/ 0 w 1079"/>
                <a:gd name="T71" fmla="*/ 1 h 1286"/>
                <a:gd name="T72" fmla="*/ 0 w 1079"/>
                <a:gd name="T73" fmla="*/ 1 h 1286"/>
                <a:gd name="T74" fmla="*/ 0 w 1079"/>
                <a:gd name="T75" fmla="*/ 1 h 1286"/>
                <a:gd name="T76" fmla="*/ 0 w 1079"/>
                <a:gd name="T77" fmla="*/ 1 h 1286"/>
                <a:gd name="T78" fmla="*/ 0 w 1079"/>
                <a:gd name="T79" fmla="*/ 1 h 1286"/>
                <a:gd name="T80" fmla="*/ 0 w 1079"/>
                <a:gd name="T81" fmla="*/ 1 h 1286"/>
                <a:gd name="T82" fmla="*/ 0 w 1079"/>
                <a:gd name="T83" fmla="*/ 1 h 1286"/>
                <a:gd name="T84" fmla="*/ 0 w 1079"/>
                <a:gd name="T85" fmla="*/ 1 h 1286"/>
                <a:gd name="T86" fmla="*/ 0 w 1079"/>
                <a:gd name="T87" fmla="*/ 1 h 1286"/>
                <a:gd name="T88" fmla="*/ 0 w 1079"/>
                <a:gd name="T89" fmla="*/ 1 h 1286"/>
                <a:gd name="T90" fmla="*/ 0 w 1079"/>
                <a:gd name="T91" fmla="*/ 1 h 1286"/>
                <a:gd name="T92" fmla="*/ 0 w 1079"/>
                <a:gd name="T93" fmla="*/ 1 h 1286"/>
                <a:gd name="T94" fmla="*/ 0 w 1079"/>
                <a:gd name="T95" fmla="*/ 1 h 1286"/>
                <a:gd name="T96" fmla="*/ 0 w 1079"/>
                <a:gd name="T97" fmla="*/ 0 h 1286"/>
                <a:gd name="T98" fmla="*/ 0 w 1079"/>
                <a:gd name="T99" fmla="*/ 1 h 1286"/>
                <a:gd name="T100" fmla="*/ 0 w 1079"/>
                <a:gd name="T101" fmla="*/ 1 h 1286"/>
                <a:gd name="T102" fmla="*/ 0 w 1079"/>
                <a:gd name="T103" fmla="*/ 1 h 1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79"/>
                <a:gd name="T157" fmla="*/ 0 h 1286"/>
                <a:gd name="T158" fmla="*/ 1079 w 1079"/>
                <a:gd name="T159" fmla="*/ 1286 h 1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79" h="1286">
                  <a:moveTo>
                    <a:pt x="543" y="73"/>
                  </a:moveTo>
                  <a:lnTo>
                    <a:pt x="550" y="84"/>
                  </a:lnTo>
                  <a:lnTo>
                    <a:pt x="560" y="99"/>
                  </a:lnTo>
                  <a:lnTo>
                    <a:pt x="567" y="112"/>
                  </a:lnTo>
                  <a:lnTo>
                    <a:pt x="578" y="127"/>
                  </a:lnTo>
                  <a:lnTo>
                    <a:pt x="587" y="139"/>
                  </a:lnTo>
                  <a:lnTo>
                    <a:pt x="596" y="154"/>
                  </a:lnTo>
                  <a:lnTo>
                    <a:pt x="607" y="167"/>
                  </a:lnTo>
                  <a:lnTo>
                    <a:pt x="618" y="182"/>
                  </a:lnTo>
                  <a:lnTo>
                    <a:pt x="627" y="195"/>
                  </a:lnTo>
                  <a:lnTo>
                    <a:pt x="638" y="209"/>
                  </a:lnTo>
                  <a:lnTo>
                    <a:pt x="649" y="224"/>
                  </a:lnTo>
                  <a:lnTo>
                    <a:pt x="660" y="239"/>
                  </a:lnTo>
                  <a:lnTo>
                    <a:pt x="671" y="251"/>
                  </a:lnTo>
                  <a:lnTo>
                    <a:pt x="683" y="268"/>
                  </a:lnTo>
                  <a:lnTo>
                    <a:pt x="694" y="281"/>
                  </a:lnTo>
                  <a:lnTo>
                    <a:pt x="705" y="297"/>
                  </a:lnTo>
                  <a:lnTo>
                    <a:pt x="716" y="310"/>
                  </a:lnTo>
                  <a:lnTo>
                    <a:pt x="727" y="325"/>
                  </a:lnTo>
                  <a:lnTo>
                    <a:pt x="738" y="340"/>
                  </a:lnTo>
                  <a:lnTo>
                    <a:pt x="749" y="356"/>
                  </a:lnTo>
                  <a:lnTo>
                    <a:pt x="760" y="371"/>
                  </a:lnTo>
                  <a:lnTo>
                    <a:pt x="771" y="385"/>
                  </a:lnTo>
                  <a:lnTo>
                    <a:pt x="782" y="400"/>
                  </a:lnTo>
                  <a:lnTo>
                    <a:pt x="793" y="417"/>
                  </a:lnTo>
                  <a:lnTo>
                    <a:pt x="804" y="431"/>
                  </a:lnTo>
                  <a:lnTo>
                    <a:pt x="815" y="446"/>
                  </a:lnTo>
                  <a:lnTo>
                    <a:pt x="826" y="461"/>
                  </a:lnTo>
                  <a:lnTo>
                    <a:pt x="837" y="477"/>
                  </a:lnTo>
                  <a:lnTo>
                    <a:pt x="848" y="492"/>
                  </a:lnTo>
                  <a:lnTo>
                    <a:pt x="859" y="508"/>
                  </a:lnTo>
                  <a:lnTo>
                    <a:pt x="870" y="525"/>
                  </a:lnTo>
                  <a:lnTo>
                    <a:pt x="881" y="541"/>
                  </a:lnTo>
                  <a:lnTo>
                    <a:pt x="890" y="556"/>
                  </a:lnTo>
                  <a:lnTo>
                    <a:pt x="899" y="573"/>
                  </a:lnTo>
                  <a:lnTo>
                    <a:pt x="908" y="587"/>
                  </a:lnTo>
                  <a:lnTo>
                    <a:pt x="919" y="604"/>
                  </a:lnTo>
                  <a:lnTo>
                    <a:pt x="928" y="618"/>
                  </a:lnTo>
                  <a:lnTo>
                    <a:pt x="938" y="635"/>
                  </a:lnTo>
                  <a:lnTo>
                    <a:pt x="947" y="651"/>
                  </a:lnTo>
                  <a:lnTo>
                    <a:pt x="958" y="668"/>
                  </a:lnTo>
                  <a:lnTo>
                    <a:pt x="965" y="685"/>
                  </a:lnTo>
                  <a:lnTo>
                    <a:pt x="974" y="701"/>
                  </a:lnTo>
                  <a:lnTo>
                    <a:pt x="982" y="718"/>
                  </a:lnTo>
                  <a:lnTo>
                    <a:pt x="991" y="734"/>
                  </a:lnTo>
                  <a:lnTo>
                    <a:pt x="996" y="751"/>
                  </a:lnTo>
                  <a:lnTo>
                    <a:pt x="1006" y="767"/>
                  </a:lnTo>
                  <a:lnTo>
                    <a:pt x="1011" y="784"/>
                  </a:lnTo>
                  <a:lnTo>
                    <a:pt x="1020" y="800"/>
                  </a:lnTo>
                  <a:lnTo>
                    <a:pt x="1026" y="817"/>
                  </a:lnTo>
                  <a:lnTo>
                    <a:pt x="1031" y="833"/>
                  </a:lnTo>
                  <a:lnTo>
                    <a:pt x="1037" y="850"/>
                  </a:lnTo>
                  <a:lnTo>
                    <a:pt x="1044" y="866"/>
                  </a:lnTo>
                  <a:lnTo>
                    <a:pt x="1048" y="883"/>
                  </a:lnTo>
                  <a:lnTo>
                    <a:pt x="1053" y="899"/>
                  </a:lnTo>
                  <a:lnTo>
                    <a:pt x="1057" y="916"/>
                  </a:lnTo>
                  <a:lnTo>
                    <a:pt x="1062" y="932"/>
                  </a:lnTo>
                  <a:lnTo>
                    <a:pt x="1064" y="949"/>
                  </a:lnTo>
                  <a:lnTo>
                    <a:pt x="1068" y="965"/>
                  </a:lnTo>
                  <a:lnTo>
                    <a:pt x="1070" y="982"/>
                  </a:lnTo>
                  <a:lnTo>
                    <a:pt x="1073" y="1000"/>
                  </a:lnTo>
                  <a:lnTo>
                    <a:pt x="1075" y="1017"/>
                  </a:lnTo>
                  <a:lnTo>
                    <a:pt x="1077" y="1035"/>
                  </a:lnTo>
                  <a:lnTo>
                    <a:pt x="1077" y="1052"/>
                  </a:lnTo>
                  <a:lnTo>
                    <a:pt x="1079" y="1070"/>
                  </a:lnTo>
                  <a:lnTo>
                    <a:pt x="1062" y="1075"/>
                  </a:lnTo>
                  <a:lnTo>
                    <a:pt x="1048" y="1085"/>
                  </a:lnTo>
                  <a:lnTo>
                    <a:pt x="1033" y="1094"/>
                  </a:lnTo>
                  <a:lnTo>
                    <a:pt x="1018" y="1105"/>
                  </a:lnTo>
                  <a:lnTo>
                    <a:pt x="1002" y="1116"/>
                  </a:lnTo>
                  <a:lnTo>
                    <a:pt x="987" y="1127"/>
                  </a:lnTo>
                  <a:lnTo>
                    <a:pt x="972" y="1140"/>
                  </a:lnTo>
                  <a:lnTo>
                    <a:pt x="958" y="1152"/>
                  </a:lnTo>
                  <a:lnTo>
                    <a:pt x="941" y="1163"/>
                  </a:lnTo>
                  <a:lnTo>
                    <a:pt x="925" y="1174"/>
                  </a:lnTo>
                  <a:lnTo>
                    <a:pt x="910" y="1187"/>
                  </a:lnTo>
                  <a:lnTo>
                    <a:pt x="895" y="1200"/>
                  </a:lnTo>
                  <a:lnTo>
                    <a:pt x="879" y="1211"/>
                  </a:lnTo>
                  <a:lnTo>
                    <a:pt x="862" y="1222"/>
                  </a:lnTo>
                  <a:lnTo>
                    <a:pt x="848" y="1233"/>
                  </a:lnTo>
                  <a:lnTo>
                    <a:pt x="833" y="1244"/>
                  </a:lnTo>
                  <a:lnTo>
                    <a:pt x="816" y="1252"/>
                  </a:lnTo>
                  <a:lnTo>
                    <a:pt x="800" y="1261"/>
                  </a:lnTo>
                  <a:lnTo>
                    <a:pt x="783" y="1266"/>
                  </a:lnTo>
                  <a:lnTo>
                    <a:pt x="767" y="1274"/>
                  </a:lnTo>
                  <a:lnTo>
                    <a:pt x="750" y="1277"/>
                  </a:lnTo>
                  <a:lnTo>
                    <a:pt x="734" y="1283"/>
                  </a:lnTo>
                  <a:lnTo>
                    <a:pt x="717" y="1285"/>
                  </a:lnTo>
                  <a:lnTo>
                    <a:pt x="701" y="1286"/>
                  </a:lnTo>
                  <a:lnTo>
                    <a:pt x="683" y="1285"/>
                  </a:lnTo>
                  <a:lnTo>
                    <a:pt x="666" y="1283"/>
                  </a:lnTo>
                  <a:lnTo>
                    <a:pt x="649" y="1277"/>
                  </a:lnTo>
                  <a:lnTo>
                    <a:pt x="633" y="1272"/>
                  </a:lnTo>
                  <a:lnTo>
                    <a:pt x="615" y="1263"/>
                  </a:lnTo>
                  <a:lnTo>
                    <a:pt x="598" y="1253"/>
                  </a:lnTo>
                  <a:lnTo>
                    <a:pt x="589" y="1246"/>
                  </a:lnTo>
                  <a:lnTo>
                    <a:pt x="582" y="1241"/>
                  </a:lnTo>
                  <a:lnTo>
                    <a:pt x="572" y="1233"/>
                  </a:lnTo>
                  <a:lnTo>
                    <a:pt x="565" y="1226"/>
                  </a:lnTo>
                  <a:lnTo>
                    <a:pt x="552" y="1211"/>
                  </a:lnTo>
                  <a:lnTo>
                    <a:pt x="539" y="1198"/>
                  </a:lnTo>
                  <a:lnTo>
                    <a:pt x="527" y="1184"/>
                  </a:lnTo>
                  <a:lnTo>
                    <a:pt x="515" y="1171"/>
                  </a:lnTo>
                  <a:lnTo>
                    <a:pt x="504" y="1156"/>
                  </a:lnTo>
                  <a:lnTo>
                    <a:pt x="493" y="1143"/>
                  </a:lnTo>
                  <a:lnTo>
                    <a:pt x="482" y="1130"/>
                  </a:lnTo>
                  <a:lnTo>
                    <a:pt x="471" y="1118"/>
                  </a:lnTo>
                  <a:lnTo>
                    <a:pt x="460" y="1103"/>
                  </a:lnTo>
                  <a:lnTo>
                    <a:pt x="449" y="1090"/>
                  </a:lnTo>
                  <a:lnTo>
                    <a:pt x="438" y="1075"/>
                  </a:lnTo>
                  <a:lnTo>
                    <a:pt x="427" y="1064"/>
                  </a:lnTo>
                  <a:lnTo>
                    <a:pt x="416" y="1050"/>
                  </a:lnTo>
                  <a:lnTo>
                    <a:pt x="407" y="1037"/>
                  </a:lnTo>
                  <a:lnTo>
                    <a:pt x="398" y="1022"/>
                  </a:lnTo>
                  <a:lnTo>
                    <a:pt x="389" y="1011"/>
                  </a:lnTo>
                  <a:lnTo>
                    <a:pt x="378" y="996"/>
                  </a:lnTo>
                  <a:lnTo>
                    <a:pt x="367" y="984"/>
                  </a:lnTo>
                  <a:lnTo>
                    <a:pt x="358" y="969"/>
                  </a:lnTo>
                  <a:lnTo>
                    <a:pt x="348" y="956"/>
                  </a:lnTo>
                  <a:lnTo>
                    <a:pt x="337" y="941"/>
                  </a:lnTo>
                  <a:lnTo>
                    <a:pt x="328" y="929"/>
                  </a:lnTo>
                  <a:lnTo>
                    <a:pt x="319" y="914"/>
                  </a:lnTo>
                  <a:lnTo>
                    <a:pt x="312" y="901"/>
                  </a:lnTo>
                  <a:lnTo>
                    <a:pt x="301" y="886"/>
                  </a:lnTo>
                  <a:lnTo>
                    <a:pt x="292" y="874"/>
                  </a:lnTo>
                  <a:lnTo>
                    <a:pt x="282" y="859"/>
                  </a:lnTo>
                  <a:lnTo>
                    <a:pt x="275" y="846"/>
                  </a:lnTo>
                  <a:lnTo>
                    <a:pt x="266" y="831"/>
                  </a:lnTo>
                  <a:lnTo>
                    <a:pt x="259" y="818"/>
                  </a:lnTo>
                  <a:lnTo>
                    <a:pt x="249" y="804"/>
                  </a:lnTo>
                  <a:lnTo>
                    <a:pt x="242" y="791"/>
                  </a:lnTo>
                  <a:lnTo>
                    <a:pt x="231" y="774"/>
                  </a:lnTo>
                  <a:lnTo>
                    <a:pt x="224" y="762"/>
                  </a:lnTo>
                  <a:lnTo>
                    <a:pt x="215" y="745"/>
                  </a:lnTo>
                  <a:lnTo>
                    <a:pt x="207" y="732"/>
                  </a:lnTo>
                  <a:lnTo>
                    <a:pt x="198" y="718"/>
                  </a:lnTo>
                  <a:lnTo>
                    <a:pt x="191" y="703"/>
                  </a:lnTo>
                  <a:lnTo>
                    <a:pt x="181" y="688"/>
                  </a:lnTo>
                  <a:lnTo>
                    <a:pt x="176" y="675"/>
                  </a:lnTo>
                  <a:lnTo>
                    <a:pt x="167" y="659"/>
                  </a:lnTo>
                  <a:lnTo>
                    <a:pt x="159" y="646"/>
                  </a:lnTo>
                  <a:lnTo>
                    <a:pt x="150" y="629"/>
                  </a:lnTo>
                  <a:lnTo>
                    <a:pt x="143" y="617"/>
                  </a:lnTo>
                  <a:lnTo>
                    <a:pt x="136" y="600"/>
                  </a:lnTo>
                  <a:lnTo>
                    <a:pt x="128" y="587"/>
                  </a:lnTo>
                  <a:lnTo>
                    <a:pt x="121" y="571"/>
                  </a:lnTo>
                  <a:lnTo>
                    <a:pt x="115" y="558"/>
                  </a:lnTo>
                  <a:lnTo>
                    <a:pt x="106" y="541"/>
                  </a:lnTo>
                  <a:lnTo>
                    <a:pt x="99" y="527"/>
                  </a:lnTo>
                  <a:lnTo>
                    <a:pt x="92" y="512"/>
                  </a:lnTo>
                  <a:lnTo>
                    <a:pt x="84" y="497"/>
                  </a:lnTo>
                  <a:lnTo>
                    <a:pt x="75" y="481"/>
                  </a:lnTo>
                  <a:lnTo>
                    <a:pt x="70" y="466"/>
                  </a:lnTo>
                  <a:lnTo>
                    <a:pt x="60" y="451"/>
                  </a:lnTo>
                  <a:lnTo>
                    <a:pt x="55" y="437"/>
                  </a:lnTo>
                  <a:lnTo>
                    <a:pt x="48" y="420"/>
                  </a:lnTo>
                  <a:lnTo>
                    <a:pt x="40" y="404"/>
                  </a:lnTo>
                  <a:lnTo>
                    <a:pt x="33" y="387"/>
                  </a:lnTo>
                  <a:lnTo>
                    <a:pt x="27" y="373"/>
                  </a:lnTo>
                  <a:lnTo>
                    <a:pt x="20" y="356"/>
                  </a:lnTo>
                  <a:lnTo>
                    <a:pt x="13" y="341"/>
                  </a:lnTo>
                  <a:lnTo>
                    <a:pt x="5" y="325"/>
                  </a:lnTo>
                  <a:lnTo>
                    <a:pt x="0" y="310"/>
                  </a:lnTo>
                  <a:lnTo>
                    <a:pt x="3" y="295"/>
                  </a:lnTo>
                  <a:lnTo>
                    <a:pt x="9" y="283"/>
                  </a:lnTo>
                  <a:lnTo>
                    <a:pt x="14" y="268"/>
                  </a:lnTo>
                  <a:lnTo>
                    <a:pt x="22" y="255"/>
                  </a:lnTo>
                  <a:lnTo>
                    <a:pt x="27" y="242"/>
                  </a:lnTo>
                  <a:lnTo>
                    <a:pt x="33" y="229"/>
                  </a:lnTo>
                  <a:lnTo>
                    <a:pt x="40" y="217"/>
                  </a:lnTo>
                  <a:lnTo>
                    <a:pt x="49" y="206"/>
                  </a:lnTo>
                  <a:lnTo>
                    <a:pt x="55" y="193"/>
                  </a:lnTo>
                  <a:lnTo>
                    <a:pt x="62" y="180"/>
                  </a:lnTo>
                  <a:lnTo>
                    <a:pt x="70" y="169"/>
                  </a:lnTo>
                  <a:lnTo>
                    <a:pt x="79" y="158"/>
                  </a:lnTo>
                  <a:lnTo>
                    <a:pt x="86" y="147"/>
                  </a:lnTo>
                  <a:lnTo>
                    <a:pt x="95" y="136"/>
                  </a:lnTo>
                  <a:lnTo>
                    <a:pt x="104" y="125"/>
                  </a:lnTo>
                  <a:lnTo>
                    <a:pt x="115" y="116"/>
                  </a:lnTo>
                  <a:lnTo>
                    <a:pt x="125" y="105"/>
                  </a:lnTo>
                  <a:lnTo>
                    <a:pt x="134" y="94"/>
                  </a:lnTo>
                  <a:lnTo>
                    <a:pt x="145" y="84"/>
                  </a:lnTo>
                  <a:lnTo>
                    <a:pt x="156" y="75"/>
                  </a:lnTo>
                  <a:lnTo>
                    <a:pt x="165" y="66"/>
                  </a:lnTo>
                  <a:lnTo>
                    <a:pt x="176" y="59"/>
                  </a:lnTo>
                  <a:lnTo>
                    <a:pt x="189" y="50"/>
                  </a:lnTo>
                  <a:lnTo>
                    <a:pt x="202" y="44"/>
                  </a:lnTo>
                  <a:lnTo>
                    <a:pt x="213" y="35"/>
                  </a:lnTo>
                  <a:lnTo>
                    <a:pt x="226" y="28"/>
                  </a:lnTo>
                  <a:lnTo>
                    <a:pt x="238" y="22"/>
                  </a:lnTo>
                  <a:lnTo>
                    <a:pt x="253" y="17"/>
                  </a:lnTo>
                  <a:lnTo>
                    <a:pt x="266" y="11"/>
                  </a:lnTo>
                  <a:lnTo>
                    <a:pt x="281" y="6"/>
                  </a:lnTo>
                  <a:lnTo>
                    <a:pt x="297" y="2"/>
                  </a:lnTo>
                  <a:lnTo>
                    <a:pt x="314" y="0"/>
                  </a:lnTo>
                  <a:lnTo>
                    <a:pt x="328" y="0"/>
                  </a:lnTo>
                  <a:lnTo>
                    <a:pt x="343" y="0"/>
                  </a:lnTo>
                  <a:lnTo>
                    <a:pt x="358" y="2"/>
                  </a:lnTo>
                  <a:lnTo>
                    <a:pt x="374" y="6"/>
                  </a:lnTo>
                  <a:lnTo>
                    <a:pt x="389" y="6"/>
                  </a:lnTo>
                  <a:lnTo>
                    <a:pt x="404" y="9"/>
                  </a:lnTo>
                  <a:lnTo>
                    <a:pt x="418" y="13"/>
                  </a:lnTo>
                  <a:lnTo>
                    <a:pt x="433" y="18"/>
                  </a:lnTo>
                  <a:lnTo>
                    <a:pt x="446" y="22"/>
                  </a:lnTo>
                  <a:lnTo>
                    <a:pt x="460" y="28"/>
                  </a:lnTo>
                  <a:lnTo>
                    <a:pt x="473" y="33"/>
                  </a:lnTo>
                  <a:lnTo>
                    <a:pt x="488" y="40"/>
                  </a:lnTo>
                  <a:lnTo>
                    <a:pt x="501" y="46"/>
                  </a:lnTo>
                  <a:lnTo>
                    <a:pt x="515" y="55"/>
                  </a:lnTo>
                  <a:lnTo>
                    <a:pt x="528" y="62"/>
                  </a:lnTo>
                  <a:lnTo>
                    <a:pt x="543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05" name="Freeform 48"/>
            <p:cNvSpPr>
              <a:spLocks/>
            </p:cNvSpPr>
            <p:nvPr/>
          </p:nvSpPr>
          <p:spPr bwMode="auto">
            <a:xfrm>
              <a:off x="2497" y="1617"/>
              <a:ext cx="86" cy="139"/>
            </a:xfrm>
            <a:custGeom>
              <a:avLst/>
              <a:gdLst>
                <a:gd name="T0" fmla="*/ 0 w 173"/>
                <a:gd name="T1" fmla="*/ 1 h 277"/>
                <a:gd name="T2" fmla="*/ 0 w 173"/>
                <a:gd name="T3" fmla="*/ 1 h 277"/>
                <a:gd name="T4" fmla="*/ 0 w 173"/>
                <a:gd name="T5" fmla="*/ 1 h 277"/>
                <a:gd name="T6" fmla="*/ 0 w 173"/>
                <a:gd name="T7" fmla="*/ 1 h 277"/>
                <a:gd name="T8" fmla="*/ 0 w 173"/>
                <a:gd name="T9" fmla="*/ 1 h 277"/>
                <a:gd name="T10" fmla="*/ 0 w 173"/>
                <a:gd name="T11" fmla="*/ 1 h 277"/>
                <a:gd name="T12" fmla="*/ 0 w 173"/>
                <a:gd name="T13" fmla="*/ 1 h 277"/>
                <a:gd name="T14" fmla="*/ 0 w 173"/>
                <a:gd name="T15" fmla="*/ 1 h 277"/>
                <a:gd name="T16" fmla="*/ 0 w 173"/>
                <a:gd name="T17" fmla="*/ 1 h 277"/>
                <a:gd name="T18" fmla="*/ 0 w 173"/>
                <a:gd name="T19" fmla="*/ 0 h 277"/>
                <a:gd name="T20" fmla="*/ 0 w 173"/>
                <a:gd name="T21" fmla="*/ 1 h 277"/>
                <a:gd name="T22" fmla="*/ 0 w 173"/>
                <a:gd name="T23" fmla="*/ 1 h 277"/>
                <a:gd name="T24" fmla="*/ 0 w 173"/>
                <a:gd name="T25" fmla="*/ 1 h 277"/>
                <a:gd name="T26" fmla="*/ 0 w 173"/>
                <a:gd name="T27" fmla="*/ 1 h 277"/>
                <a:gd name="T28" fmla="*/ 0 w 173"/>
                <a:gd name="T29" fmla="*/ 1 h 277"/>
                <a:gd name="T30" fmla="*/ 0 w 173"/>
                <a:gd name="T31" fmla="*/ 1 h 277"/>
                <a:gd name="T32" fmla="*/ 0 w 173"/>
                <a:gd name="T33" fmla="*/ 1 h 277"/>
                <a:gd name="T34" fmla="*/ 0 w 173"/>
                <a:gd name="T35" fmla="*/ 1 h 277"/>
                <a:gd name="T36" fmla="*/ 0 w 173"/>
                <a:gd name="T37" fmla="*/ 1 h 277"/>
                <a:gd name="T38" fmla="*/ 0 w 173"/>
                <a:gd name="T39" fmla="*/ 1 h 277"/>
                <a:gd name="T40" fmla="*/ 0 w 173"/>
                <a:gd name="T41" fmla="*/ 1 h 277"/>
                <a:gd name="T42" fmla="*/ 0 w 173"/>
                <a:gd name="T43" fmla="*/ 1 h 277"/>
                <a:gd name="T44" fmla="*/ 0 w 173"/>
                <a:gd name="T45" fmla="*/ 1 h 277"/>
                <a:gd name="T46" fmla="*/ 0 w 173"/>
                <a:gd name="T47" fmla="*/ 1 h 277"/>
                <a:gd name="T48" fmla="*/ 0 w 173"/>
                <a:gd name="T49" fmla="*/ 1 h 277"/>
                <a:gd name="T50" fmla="*/ 0 w 173"/>
                <a:gd name="T51" fmla="*/ 1 h 277"/>
                <a:gd name="T52" fmla="*/ 0 w 173"/>
                <a:gd name="T53" fmla="*/ 1 h 277"/>
                <a:gd name="T54" fmla="*/ 0 w 173"/>
                <a:gd name="T55" fmla="*/ 1 h 27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73"/>
                <a:gd name="T85" fmla="*/ 0 h 277"/>
                <a:gd name="T86" fmla="*/ 173 w 173"/>
                <a:gd name="T87" fmla="*/ 277 h 27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73" h="277">
                  <a:moveTo>
                    <a:pt x="75" y="277"/>
                  </a:moveTo>
                  <a:lnTo>
                    <a:pt x="59" y="264"/>
                  </a:lnTo>
                  <a:lnTo>
                    <a:pt x="46" y="253"/>
                  </a:lnTo>
                  <a:lnTo>
                    <a:pt x="33" y="238"/>
                  </a:lnTo>
                  <a:lnTo>
                    <a:pt x="26" y="224"/>
                  </a:lnTo>
                  <a:lnTo>
                    <a:pt x="15" y="207"/>
                  </a:lnTo>
                  <a:lnTo>
                    <a:pt x="9" y="191"/>
                  </a:lnTo>
                  <a:lnTo>
                    <a:pt x="4" y="174"/>
                  </a:lnTo>
                  <a:lnTo>
                    <a:pt x="0" y="161"/>
                  </a:lnTo>
                  <a:lnTo>
                    <a:pt x="173" y="0"/>
                  </a:lnTo>
                  <a:lnTo>
                    <a:pt x="165" y="13"/>
                  </a:lnTo>
                  <a:lnTo>
                    <a:pt x="158" y="27"/>
                  </a:lnTo>
                  <a:lnTo>
                    <a:pt x="149" y="42"/>
                  </a:lnTo>
                  <a:lnTo>
                    <a:pt x="142" y="58"/>
                  </a:lnTo>
                  <a:lnTo>
                    <a:pt x="132" y="73"/>
                  </a:lnTo>
                  <a:lnTo>
                    <a:pt x="123" y="90"/>
                  </a:lnTo>
                  <a:lnTo>
                    <a:pt x="114" y="106"/>
                  </a:lnTo>
                  <a:lnTo>
                    <a:pt x="107" y="125"/>
                  </a:lnTo>
                  <a:lnTo>
                    <a:pt x="98" y="141"/>
                  </a:lnTo>
                  <a:lnTo>
                    <a:pt x="90" y="159"/>
                  </a:lnTo>
                  <a:lnTo>
                    <a:pt x="83" y="178"/>
                  </a:lnTo>
                  <a:lnTo>
                    <a:pt x="79" y="198"/>
                  </a:lnTo>
                  <a:lnTo>
                    <a:pt x="74" y="214"/>
                  </a:lnTo>
                  <a:lnTo>
                    <a:pt x="74" y="235"/>
                  </a:lnTo>
                  <a:lnTo>
                    <a:pt x="72" y="244"/>
                  </a:lnTo>
                  <a:lnTo>
                    <a:pt x="72" y="255"/>
                  </a:lnTo>
                  <a:lnTo>
                    <a:pt x="74" y="266"/>
                  </a:lnTo>
                  <a:lnTo>
                    <a:pt x="75" y="2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06" name="Freeform 49"/>
            <p:cNvSpPr>
              <a:spLocks/>
            </p:cNvSpPr>
            <p:nvPr/>
          </p:nvSpPr>
          <p:spPr bwMode="auto">
            <a:xfrm>
              <a:off x="2684" y="1691"/>
              <a:ext cx="357" cy="434"/>
            </a:xfrm>
            <a:custGeom>
              <a:avLst/>
              <a:gdLst>
                <a:gd name="T0" fmla="*/ 1 w 714"/>
                <a:gd name="T1" fmla="*/ 1 h 868"/>
                <a:gd name="T2" fmla="*/ 1 w 714"/>
                <a:gd name="T3" fmla="*/ 1 h 868"/>
                <a:gd name="T4" fmla="*/ 1 w 714"/>
                <a:gd name="T5" fmla="*/ 1 h 868"/>
                <a:gd name="T6" fmla="*/ 1 w 714"/>
                <a:gd name="T7" fmla="*/ 1 h 868"/>
                <a:gd name="T8" fmla="*/ 1 w 714"/>
                <a:gd name="T9" fmla="*/ 1 h 868"/>
                <a:gd name="T10" fmla="*/ 1 w 714"/>
                <a:gd name="T11" fmla="*/ 1 h 868"/>
                <a:gd name="T12" fmla="*/ 1 w 714"/>
                <a:gd name="T13" fmla="*/ 1 h 868"/>
                <a:gd name="T14" fmla="*/ 1 w 714"/>
                <a:gd name="T15" fmla="*/ 1 h 868"/>
                <a:gd name="T16" fmla="*/ 1 w 714"/>
                <a:gd name="T17" fmla="*/ 1 h 868"/>
                <a:gd name="T18" fmla="*/ 1 w 714"/>
                <a:gd name="T19" fmla="*/ 1 h 868"/>
                <a:gd name="T20" fmla="*/ 1 w 714"/>
                <a:gd name="T21" fmla="*/ 1 h 868"/>
                <a:gd name="T22" fmla="*/ 1 w 714"/>
                <a:gd name="T23" fmla="*/ 1 h 868"/>
                <a:gd name="T24" fmla="*/ 1 w 714"/>
                <a:gd name="T25" fmla="*/ 1 h 868"/>
                <a:gd name="T26" fmla="*/ 1 w 714"/>
                <a:gd name="T27" fmla="*/ 1 h 868"/>
                <a:gd name="T28" fmla="*/ 1 w 714"/>
                <a:gd name="T29" fmla="*/ 1 h 868"/>
                <a:gd name="T30" fmla="*/ 1 w 714"/>
                <a:gd name="T31" fmla="*/ 1 h 868"/>
                <a:gd name="T32" fmla="*/ 1 w 714"/>
                <a:gd name="T33" fmla="*/ 1 h 868"/>
                <a:gd name="T34" fmla="*/ 1 w 714"/>
                <a:gd name="T35" fmla="*/ 1 h 868"/>
                <a:gd name="T36" fmla="*/ 1 w 714"/>
                <a:gd name="T37" fmla="*/ 1 h 868"/>
                <a:gd name="T38" fmla="*/ 1 w 714"/>
                <a:gd name="T39" fmla="*/ 1 h 868"/>
                <a:gd name="T40" fmla="*/ 1 w 714"/>
                <a:gd name="T41" fmla="*/ 1 h 868"/>
                <a:gd name="T42" fmla="*/ 1 w 714"/>
                <a:gd name="T43" fmla="*/ 1 h 868"/>
                <a:gd name="T44" fmla="*/ 1 w 714"/>
                <a:gd name="T45" fmla="*/ 1 h 868"/>
                <a:gd name="T46" fmla="*/ 1 w 714"/>
                <a:gd name="T47" fmla="*/ 1 h 868"/>
                <a:gd name="T48" fmla="*/ 1 w 714"/>
                <a:gd name="T49" fmla="*/ 1 h 868"/>
                <a:gd name="T50" fmla="*/ 1 w 714"/>
                <a:gd name="T51" fmla="*/ 1 h 868"/>
                <a:gd name="T52" fmla="*/ 1 w 714"/>
                <a:gd name="T53" fmla="*/ 1 h 868"/>
                <a:gd name="T54" fmla="*/ 1 w 714"/>
                <a:gd name="T55" fmla="*/ 1 h 868"/>
                <a:gd name="T56" fmla="*/ 1 w 714"/>
                <a:gd name="T57" fmla="*/ 1 h 868"/>
                <a:gd name="T58" fmla="*/ 1 w 714"/>
                <a:gd name="T59" fmla="*/ 1 h 868"/>
                <a:gd name="T60" fmla="*/ 0 w 714"/>
                <a:gd name="T61" fmla="*/ 1 h 868"/>
                <a:gd name="T62" fmla="*/ 1 w 714"/>
                <a:gd name="T63" fmla="*/ 1 h 868"/>
                <a:gd name="T64" fmla="*/ 1 w 714"/>
                <a:gd name="T65" fmla="*/ 1 h 868"/>
                <a:gd name="T66" fmla="*/ 1 w 714"/>
                <a:gd name="T67" fmla="*/ 1 h 868"/>
                <a:gd name="T68" fmla="*/ 1 w 714"/>
                <a:gd name="T69" fmla="*/ 1 h 868"/>
                <a:gd name="T70" fmla="*/ 1 w 714"/>
                <a:gd name="T71" fmla="*/ 0 h 868"/>
                <a:gd name="T72" fmla="*/ 1 w 714"/>
                <a:gd name="T73" fmla="*/ 1 h 868"/>
                <a:gd name="T74" fmla="*/ 1 w 714"/>
                <a:gd name="T75" fmla="*/ 1 h 868"/>
                <a:gd name="T76" fmla="*/ 1 w 714"/>
                <a:gd name="T77" fmla="*/ 1 h 868"/>
                <a:gd name="T78" fmla="*/ 1 w 714"/>
                <a:gd name="T79" fmla="*/ 1 h 868"/>
                <a:gd name="T80" fmla="*/ 1 w 714"/>
                <a:gd name="T81" fmla="*/ 1 h 868"/>
                <a:gd name="T82" fmla="*/ 1 w 714"/>
                <a:gd name="T83" fmla="*/ 1 h 868"/>
                <a:gd name="T84" fmla="*/ 1 w 714"/>
                <a:gd name="T85" fmla="*/ 1 h 868"/>
                <a:gd name="T86" fmla="*/ 1 w 714"/>
                <a:gd name="T87" fmla="*/ 1 h 868"/>
                <a:gd name="T88" fmla="*/ 1 w 714"/>
                <a:gd name="T89" fmla="*/ 1 h 868"/>
                <a:gd name="T90" fmla="*/ 1 w 714"/>
                <a:gd name="T91" fmla="*/ 1 h 868"/>
                <a:gd name="T92" fmla="*/ 1 w 714"/>
                <a:gd name="T93" fmla="*/ 1 h 868"/>
                <a:gd name="T94" fmla="*/ 1 w 714"/>
                <a:gd name="T95" fmla="*/ 1 h 868"/>
                <a:gd name="T96" fmla="*/ 1 w 714"/>
                <a:gd name="T97" fmla="*/ 1 h 868"/>
                <a:gd name="T98" fmla="*/ 1 w 714"/>
                <a:gd name="T99" fmla="*/ 1 h 868"/>
                <a:gd name="T100" fmla="*/ 1 w 714"/>
                <a:gd name="T101" fmla="*/ 1 h 868"/>
                <a:gd name="T102" fmla="*/ 1 w 714"/>
                <a:gd name="T103" fmla="*/ 1 h 868"/>
                <a:gd name="T104" fmla="*/ 1 w 714"/>
                <a:gd name="T105" fmla="*/ 1 h 868"/>
                <a:gd name="T106" fmla="*/ 1 w 714"/>
                <a:gd name="T107" fmla="*/ 1 h 868"/>
                <a:gd name="T108" fmla="*/ 1 w 714"/>
                <a:gd name="T109" fmla="*/ 1 h 86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14"/>
                <a:gd name="T166" fmla="*/ 0 h 868"/>
                <a:gd name="T167" fmla="*/ 714 w 714"/>
                <a:gd name="T168" fmla="*/ 868 h 86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14" h="868">
                  <a:moveTo>
                    <a:pt x="714" y="741"/>
                  </a:moveTo>
                  <a:lnTo>
                    <a:pt x="703" y="745"/>
                  </a:lnTo>
                  <a:lnTo>
                    <a:pt x="695" y="750"/>
                  </a:lnTo>
                  <a:lnTo>
                    <a:pt x="684" y="756"/>
                  </a:lnTo>
                  <a:lnTo>
                    <a:pt x="677" y="761"/>
                  </a:lnTo>
                  <a:lnTo>
                    <a:pt x="668" y="767"/>
                  </a:lnTo>
                  <a:lnTo>
                    <a:pt x="658" y="772"/>
                  </a:lnTo>
                  <a:lnTo>
                    <a:pt x="649" y="778"/>
                  </a:lnTo>
                  <a:lnTo>
                    <a:pt x="642" y="785"/>
                  </a:lnTo>
                  <a:lnTo>
                    <a:pt x="631" y="790"/>
                  </a:lnTo>
                  <a:lnTo>
                    <a:pt x="624" y="796"/>
                  </a:lnTo>
                  <a:lnTo>
                    <a:pt x="614" y="801"/>
                  </a:lnTo>
                  <a:lnTo>
                    <a:pt x="607" y="809"/>
                  </a:lnTo>
                  <a:lnTo>
                    <a:pt x="596" y="814"/>
                  </a:lnTo>
                  <a:lnTo>
                    <a:pt x="589" y="820"/>
                  </a:lnTo>
                  <a:lnTo>
                    <a:pt x="580" y="825"/>
                  </a:lnTo>
                  <a:lnTo>
                    <a:pt x="572" y="833"/>
                  </a:lnTo>
                  <a:lnTo>
                    <a:pt x="552" y="840"/>
                  </a:lnTo>
                  <a:lnTo>
                    <a:pt x="534" y="849"/>
                  </a:lnTo>
                  <a:lnTo>
                    <a:pt x="515" y="857"/>
                  </a:lnTo>
                  <a:lnTo>
                    <a:pt x="497" y="864"/>
                  </a:lnTo>
                  <a:lnTo>
                    <a:pt x="486" y="864"/>
                  </a:lnTo>
                  <a:lnTo>
                    <a:pt x="477" y="866"/>
                  </a:lnTo>
                  <a:lnTo>
                    <a:pt x="466" y="866"/>
                  </a:lnTo>
                  <a:lnTo>
                    <a:pt x="457" y="868"/>
                  </a:lnTo>
                  <a:lnTo>
                    <a:pt x="446" y="866"/>
                  </a:lnTo>
                  <a:lnTo>
                    <a:pt x="436" y="866"/>
                  </a:lnTo>
                  <a:lnTo>
                    <a:pt x="425" y="864"/>
                  </a:lnTo>
                  <a:lnTo>
                    <a:pt x="416" y="864"/>
                  </a:lnTo>
                  <a:lnTo>
                    <a:pt x="409" y="851"/>
                  </a:lnTo>
                  <a:lnTo>
                    <a:pt x="402" y="838"/>
                  </a:lnTo>
                  <a:lnTo>
                    <a:pt x="394" y="825"/>
                  </a:lnTo>
                  <a:lnTo>
                    <a:pt x="389" y="814"/>
                  </a:lnTo>
                  <a:lnTo>
                    <a:pt x="381" y="801"/>
                  </a:lnTo>
                  <a:lnTo>
                    <a:pt x="376" y="790"/>
                  </a:lnTo>
                  <a:lnTo>
                    <a:pt x="369" y="779"/>
                  </a:lnTo>
                  <a:lnTo>
                    <a:pt x="363" y="768"/>
                  </a:lnTo>
                  <a:lnTo>
                    <a:pt x="356" y="756"/>
                  </a:lnTo>
                  <a:lnTo>
                    <a:pt x="348" y="745"/>
                  </a:lnTo>
                  <a:lnTo>
                    <a:pt x="341" y="734"/>
                  </a:lnTo>
                  <a:lnTo>
                    <a:pt x="334" y="723"/>
                  </a:lnTo>
                  <a:lnTo>
                    <a:pt x="326" y="712"/>
                  </a:lnTo>
                  <a:lnTo>
                    <a:pt x="319" y="701"/>
                  </a:lnTo>
                  <a:lnTo>
                    <a:pt x="312" y="690"/>
                  </a:lnTo>
                  <a:lnTo>
                    <a:pt x="306" y="679"/>
                  </a:lnTo>
                  <a:lnTo>
                    <a:pt x="297" y="668"/>
                  </a:lnTo>
                  <a:lnTo>
                    <a:pt x="290" y="657"/>
                  </a:lnTo>
                  <a:lnTo>
                    <a:pt x="282" y="646"/>
                  </a:lnTo>
                  <a:lnTo>
                    <a:pt x="275" y="635"/>
                  </a:lnTo>
                  <a:lnTo>
                    <a:pt x="266" y="623"/>
                  </a:lnTo>
                  <a:lnTo>
                    <a:pt x="260" y="612"/>
                  </a:lnTo>
                  <a:lnTo>
                    <a:pt x="251" y="601"/>
                  </a:lnTo>
                  <a:lnTo>
                    <a:pt x="246" y="590"/>
                  </a:lnTo>
                  <a:lnTo>
                    <a:pt x="236" y="579"/>
                  </a:lnTo>
                  <a:lnTo>
                    <a:pt x="229" y="568"/>
                  </a:lnTo>
                  <a:lnTo>
                    <a:pt x="222" y="557"/>
                  </a:lnTo>
                  <a:lnTo>
                    <a:pt x="214" y="546"/>
                  </a:lnTo>
                  <a:lnTo>
                    <a:pt x="207" y="535"/>
                  </a:lnTo>
                  <a:lnTo>
                    <a:pt x="200" y="524"/>
                  </a:lnTo>
                  <a:lnTo>
                    <a:pt x="192" y="513"/>
                  </a:lnTo>
                  <a:lnTo>
                    <a:pt x="187" y="504"/>
                  </a:lnTo>
                  <a:lnTo>
                    <a:pt x="178" y="491"/>
                  </a:lnTo>
                  <a:lnTo>
                    <a:pt x="170" y="480"/>
                  </a:lnTo>
                  <a:lnTo>
                    <a:pt x="163" y="469"/>
                  </a:lnTo>
                  <a:lnTo>
                    <a:pt x="156" y="458"/>
                  </a:lnTo>
                  <a:lnTo>
                    <a:pt x="148" y="445"/>
                  </a:lnTo>
                  <a:lnTo>
                    <a:pt x="141" y="434"/>
                  </a:lnTo>
                  <a:lnTo>
                    <a:pt x="134" y="423"/>
                  </a:lnTo>
                  <a:lnTo>
                    <a:pt x="128" y="412"/>
                  </a:lnTo>
                  <a:lnTo>
                    <a:pt x="121" y="400"/>
                  </a:lnTo>
                  <a:lnTo>
                    <a:pt x="113" y="389"/>
                  </a:lnTo>
                  <a:lnTo>
                    <a:pt x="106" y="378"/>
                  </a:lnTo>
                  <a:lnTo>
                    <a:pt x="101" y="367"/>
                  </a:lnTo>
                  <a:lnTo>
                    <a:pt x="93" y="354"/>
                  </a:lnTo>
                  <a:lnTo>
                    <a:pt x="88" y="343"/>
                  </a:lnTo>
                  <a:lnTo>
                    <a:pt x="82" y="332"/>
                  </a:lnTo>
                  <a:lnTo>
                    <a:pt x="77" y="321"/>
                  </a:lnTo>
                  <a:lnTo>
                    <a:pt x="69" y="308"/>
                  </a:lnTo>
                  <a:lnTo>
                    <a:pt x="64" y="295"/>
                  </a:lnTo>
                  <a:lnTo>
                    <a:pt x="58" y="282"/>
                  </a:lnTo>
                  <a:lnTo>
                    <a:pt x="53" y="271"/>
                  </a:lnTo>
                  <a:lnTo>
                    <a:pt x="47" y="258"/>
                  </a:lnTo>
                  <a:lnTo>
                    <a:pt x="42" y="247"/>
                  </a:lnTo>
                  <a:lnTo>
                    <a:pt x="36" y="234"/>
                  </a:lnTo>
                  <a:lnTo>
                    <a:pt x="33" y="223"/>
                  </a:lnTo>
                  <a:lnTo>
                    <a:pt x="27" y="211"/>
                  </a:lnTo>
                  <a:lnTo>
                    <a:pt x="22" y="198"/>
                  </a:lnTo>
                  <a:lnTo>
                    <a:pt x="18" y="185"/>
                  </a:lnTo>
                  <a:lnTo>
                    <a:pt x="14" y="172"/>
                  </a:lnTo>
                  <a:lnTo>
                    <a:pt x="9" y="159"/>
                  </a:lnTo>
                  <a:lnTo>
                    <a:pt x="5" y="146"/>
                  </a:lnTo>
                  <a:lnTo>
                    <a:pt x="1" y="134"/>
                  </a:lnTo>
                  <a:lnTo>
                    <a:pt x="0" y="123"/>
                  </a:lnTo>
                  <a:lnTo>
                    <a:pt x="14" y="113"/>
                  </a:lnTo>
                  <a:lnTo>
                    <a:pt x="31" y="106"/>
                  </a:lnTo>
                  <a:lnTo>
                    <a:pt x="47" y="97"/>
                  </a:lnTo>
                  <a:lnTo>
                    <a:pt x="64" y="89"/>
                  </a:lnTo>
                  <a:lnTo>
                    <a:pt x="79" y="78"/>
                  </a:lnTo>
                  <a:lnTo>
                    <a:pt x="95" y="69"/>
                  </a:lnTo>
                  <a:lnTo>
                    <a:pt x="112" y="60"/>
                  </a:lnTo>
                  <a:lnTo>
                    <a:pt x="128" y="51"/>
                  </a:lnTo>
                  <a:lnTo>
                    <a:pt x="143" y="40"/>
                  </a:lnTo>
                  <a:lnTo>
                    <a:pt x="157" y="31"/>
                  </a:lnTo>
                  <a:lnTo>
                    <a:pt x="174" y="22"/>
                  </a:lnTo>
                  <a:lnTo>
                    <a:pt x="191" y="16"/>
                  </a:lnTo>
                  <a:lnTo>
                    <a:pt x="207" y="9"/>
                  </a:lnTo>
                  <a:lnTo>
                    <a:pt x="224" y="5"/>
                  </a:lnTo>
                  <a:lnTo>
                    <a:pt x="242" y="0"/>
                  </a:lnTo>
                  <a:lnTo>
                    <a:pt x="262" y="0"/>
                  </a:lnTo>
                  <a:lnTo>
                    <a:pt x="266" y="5"/>
                  </a:lnTo>
                  <a:lnTo>
                    <a:pt x="273" y="14"/>
                  </a:lnTo>
                  <a:lnTo>
                    <a:pt x="280" y="23"/>
                  </a:lnTo>
                  <a:lnTo>
                    <a:pt x="291" y="36"/>
                  </a:lnTo>
                  <a:lnTo>
                    <a:pt x="301" y="47"/>
                  </a:lnTo>
                  <a:lnTo>
                    <a:pt x="313" y="64"/>
                  </a:lnTo>
                  <a:lnTo>
                    <a:pt x="319" y="71"/>
                  </a:lnTo>
                  <a:lnTo>
                    <a:pt x="326" y="80"/>
                  </a:lnTo>
                  <a:lnTo>
                    <a:pt x="334" y="88"/>
                  </a:lnTo>
                  <a:lnTo>
                    <a:pt x="343" y="99"/>
                  </a:lnTo>
                  <a:lnTo>
                    <a:pt x="348" y="106"/>
                  </a:lnTo>
                  <a:lnTo>
                    <a:pt x="358" y="115"/>
                  </a:lnTo>
                  <a:lnTo>
                    <a:pt x="365" y="124"/>
                  </a:lnTo>
                  <a:lnTo>
                    <a:pt x="374" y="135"/>
                  </a:lnTo>
                  <a:lnTo>
                    <a:pt x="381" y="146"/>
                  </a:lnTo>
                  <a:lnTo>
                    <a:pt x="391" y="157"/>
                  </a:lnTo>
                  <a:lnTo>
                    <a:pt x="398" y="168"/>
                  </a:lnTo>
                  <a:lnTo>
                    <a:pt x="409" y="179"/>
                  </a:lnTo>
                  <a:lnTo>
                    <a:pt x="416" y="190"/>
                  </a:lnTo>
                  <a:lnTo>
                    <a:pt x="425" y="201"/>
                  </a:lnTo>
                  <a:lnTo>
                    <a:pt x="435" y="214"/>
                  </a:lnTo>
                  <a:lnTo>
                    <a:pt x="446" y="227"/>
                  </a:lnTo>
                  <a:lnTo>
                    <a:pt x="455" y="238"/>
                  </a:lnTo>
                  <a:lnTo>
                    <a:pt x="464" y="251"/>
                  </a:lnTo>
                  <a:lnTo>
                    <a:pt x="473" y="264"/>
                  </a:lnTo>
                  <a:lnTo>
                    <a:pt x="484" y="278"/>
                  </a:lnTo>
                  <a:lnTo>
                    <a:pt x="491" y="290"/>
                  </a:lnTo>
                  <a:lnTo>
                    <a:pt x="501" y="304"/>
                  </a:lnTo>
                  <a:lnTo>
                    <a:pt x="510" y="317"/>
                  </a:lnTo>
                  <a:lnTo>
                    <a:pt x="521" y="332"/>
                  </a:lnTo>
                  <a:lnTo>
                    <a:pt x="528" y="345"/>
                  </a:lnTo>
                  <a:lnTo>
                    <a:pt x="537" y="359"/>
                  </a:lnTo>
                  <a:lnTo>
                    <a:pt x="547" y="372"/>
                  </a:lnTo>
                  <a:lnTo>
                    <a:pt x="558" y="387"/>
                  </a:lnTo>
                  <a:lnTo>
                    <a:pt x="565" y="400"/>
                  </a:lnTo>
                  <a:lnTo>
                    <a:pt x="574" y="414"/>
                  </a:lnTo>
                  <a:lnTo>
                    <a:pt x="581" y="429"/>
                  </a:lnTo>
                  <a:lnTo>
                    <a:pt x="591" y="444"/>
                  </a:lnTo>
                  <a:lnTo>
                    <a:pt x="598" y="458"/>
                  </a:lnTo>
                  <a:lnTo>
                    <a:pt x="607" y="473"/>
                  </a:lnTo>
                  <a:lnTo>
                    <a:pt x="616" y="488"/>
                  </a:lnTo>
                  <a:lnTo>
                    <a:pt x="625" y="504"/>
                  </a:lnTo>
                  <a:lnTo>
                    <a:pt x="631" y="517"/>
                  </a:lnTo>
                  <a:lnTo>
                    <a:pt x="638" y="532"/>
                  </a:lnTo>
                  <a:lnTo>
                    <a:pt x="646" y="546"/>
                  </a:lnTo>
                  <a:lnTo>
                    <a:pt x="653" y="563"/>
                  </a:lnTo>
                  <a:lnTo>
                    <a:pt x="658" y="576"/>
                  </a:lnTo>
                  <a:lnTo>
                    <a:pt x="666" y="590"/>
                  </a:lnTo>
                  <a:lnTo>
                    <a:pt x="671" y="605"/>
                  </a:lnTo>
                  <a:lnTo>
                    <a:pt x="679" y="622"/>
                  </a:lnTo>
                  <a:lnTo>
                    <a:pt x="682" y="636"/>
                  </a:lnTo>
                  <a:lnTo>
                    <a:pt x="688" y="651"/>
                  </a:lnTo>
                  <a:lnTo>
                    <a:pt x="693" y="666"/>
                  </a:lnTo>
                  <a:lnTo>
                    <a:pt x="699" y="680"/>
                  </a:lnTo>
                  <a:lnTo>
                    <a:pt x="703" y="695"/>
                  </a:lnTo>
                  <a:lnTo>
                    <a:pt x="706" y="710"/>
                  </a:lnTo>
                  <a:lnTo>
                    <a:pt x="710" y="724"/>
                  </a:lnTo>
                  <a:lnTo>
                    <a:pt x="714" y="741"/>
                  </a:lnTo>
                  <a:close/>
                </a:path>
              </a:pathLst>
            </a:custGeom>
            <a:solidFill>
              <a:srgbClr val="B0C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07" name="Freeform 50"/>
            <p:cNvSpPr>
              <a:spLocks/>
            </p:cNvSpPr>
            <p:nvPr/>
          </p:nvSpPr>
          <p:spPr bwMode="auto">
            <a:xfrm>
              <a:off x="2169" y="1733"/>
              <a:ext cx="1016" cy="1300"/>
            </a:xfrm>
            <a:custGeom>
              <a:avLst/>
              <a:gdLst>
                <a:gd name="T0" fmla="*/ 1 w 2032"/>
                <a:gd name="T1" fmla="*/ 1 h 2600"/>
                <a:gd name="T2" fmla="*/ 1 w 2032"/>
                <a:gd name="T3" fmla="*/ 1 h 2600"/>
                <a:gd name="T4" fmla="*/ 1 w 2032"/>
                <a:gd name="T5" fmla="*/ 1 h 2600"/>
                <a:gd name="T6" fmla="*/ 1 w 2032"/>
                <a:gd name="T7" fmla="*/ 1 h 2600"/>
                <a:gd name="T8" fmla="*/ 1 w 2032"/>
                <a:gd name="T9" fmla="*/ 1 h 2600"/>
                <a:gd name="T10" fmla="*/ 1 w 2032"/>
                <a:gd name="T11" fmla="*/ 1 h 2600"/>
                <a:gd name="T12" fmla="*/ 1 w 2032"/>
                <a:gd name="T13" fmla="*/ 1 h 2600"/>
                <a:gd name="T14" fmla="*/ 1 w 2032"/>
                <a:gd name="T15" fmla="*/ 1 h 2600"/>
                <a:gd name="T16" fmla="*/ 1 w 2032"/>
                <a:gd name="T17" fmla="*/ 1 h 2600"/>
                <a:gd name="T18" fmla="*/ 1 w 2032"/>
                <a:gd name="T19" fmla="*/ 1 h 2600"/>
                <a:gd name="T20" fmla="*/ 1 w 2032"/>
                <a:gd name="T21" fmla="*/ 1 h 2600"/>
                <a:gd name="T22" fmla="*/ 1 w 2032"/>
                <a:gd name="T23" fmla="*/ 1 h 2600"/>
                <a:gd name="T24" fmla="*/ 1 w 2032"/>
                <a:gd name="T25" fmla="*/ 1 h 2600"/>
                <a:gd name="T26" fmla="*/ 1 w 2032"/>
                <a:gd name="T27" fmla="*/ 1 h 2600"/>
                <a:gd name="T28" fmla="*/ 1 w 2032"/>
                <a:gd name="T29" fmla="*/ 1 h 2600"/>
                <a:gd name="T30" fmla="*/ 1 w 2032"/>
                <a:gd name="T31" fmla="*/ 1 h 2600"/>
                <a:gd name="T32" fmla="*/ 1 w 2032"/>
                <a:gd name="T33" fmla="*/ 1 h 2600"/>
                <a:gd name="T34" fmla="*/ 1 w 2032"/>
                <a:gd name="T35" fmla="*/ 1 h 2600"/>
                <a:gd name="T36" fmla="*/ 1 w 2032"/>
                <a:gd name="T37" fmla="*/ 1 h 2600"/>
                <a:gd name="T38" fmla="*/ 1 w 2032"/>
                <a:gd name="T39" fmla="*/ 1 h 2600"/>
                <a:gd name="T40" fmla="*/ 1 w 2032"/>
                <a:gd name="T41" fmla="*/ 1 h 2600"/>
                <a:gd name="T42" fmla="*/ 1 w 2032"/>
                <a:gd name="T43" fmla="*/ 1 h 2600"/>
                <a:gd name="T44" fmla="*/ 1 w 2032"/>
                <a:gd name="T45" fmla="*/ 1 h 2600"/>
                <a:gd name="T46" fmla="*/ 1 w 2032"/>
                <a:gd name="T47" fmla="*/ 1 h 2600"/>
                <a:gd name="T48" fmla="*/ 1 w 2032"/>
                <a:gd name="T49" fmla="*/ 1 h 2600"/>
                <a:gd name="T50" fmla="*/ 1 w 2032"/>
                <a:gd name="T51" fmla="*/ 1 h 2600"/>
                <a:gd name="T52" fmla="*/ 1 w 2032"/>
                <a:gd name="T53" fmla="*/ 1 h 2600"/>
                <a:gd name="T54" fmla="*/ 1 w 2032"/>
                <a:gd name="T55" fmla="*/ 1 h 2600"/>
                <a:gd name="T56" fmla="*/ 1 w 2032"/>
                <a:gd name="T57" fmla="*/ 1 h 2600"/>
                <a:gd name="T58" fmla="*/ 1 w 2032"/>
                <a:gd name="T59" fmla="*/ 1 h 2600"/>
                <a:gd name="T60" fmla="*/ 1 w 2032"/>
                <a:gd name="T61" fmla="*/ 1 h 2600"/>
                <a:gd name="T62" fmla="*/ 1 w 2032"/>
                <a:gd name="T63" fmla="*/ 1 h 2600"/>
                <a:gd name="T64" fmla="*/ 1 w 2032"/>
                <a:gd name="T65" fmla="*/ 1 h 2600"/>
                <a:gd name="T66" fmla="*/ 1 w 2032"/>
                <a:gd name="T67" fmla="*/ 1 h 2600"/>
                <a:gd name="T68" fmla="*/ 1 w 2032"/>
                <a:gd name="T69" fmla="*/ 1 h 2600"/>
                <a:gd name="T70" fmla="*/ 1 w 2032"/>
                <a:gd name="T71" fmla="*/ 1 h 2600"/>
                <a:gd name="T72" fmla="*/ 1 w 2032"/>
                <a:gd name="T73" fmla="*/ 1 h 2600"/>
                <a:gd name="T74" fmla="*/ 1 w 2032"/>
                <a:gd name="T75" fmla="*/ 1 h 2600"/>
                <a:gd name="T76" fmla="*/ 1 w 2032"/>
                <a:gd name="T77" fmla="*/ 1 h 2600"/>
                <a:gd name="T78" fmla="*/ 1 w 2032"/>
                <a:gd name="T79" fmla="*/ 1 h 2600"/>
                <a:gd name="T80" fmla="*/ 1 w 2032"/>
                <a:gd name="T81" fmla="*/ 1 h 2600"/>
                <a:gd name="T82" fmla="*/ 1 w 2032"/>
                <a:gd name="T83" fmla="*/ 1 h 2600"/>
                <a:gd name="T84" fmla="*/ 1 w 2032"/>
                <a:gd name="T85" fmla="*/ 1 h 2600"/>
                <a:gd name="T86" fmla="*/ 1 w 2032"/>
                <a:gd name="T87" fmla="*/ 1 h 2600"/>
                <a:gd name="T88" fmla="*/ 1 w 2032"/>
                <a:gd name="T89" fmla="*/ 1 h 2600"/>
                <a:gd name="T90" fmla="*/ 1 w 2032"/>
                <a:gd name="T91" fmla="*/ 1 h 2600"/>
                <a:gd name="T92" fmla="*/ 1 w 2032"/>
                <a:gd name="T93" fmla="*/ 1 h 2600"/>
                <a:gd name="T94" fmla="*/ 1 w 2032"/>
                <a:gd name="T95" fmla="*/ 1 h 2600"/>
                <a:gd name="T96" fmla="*/ 1 w 2032"/>
                <a:gd name="T97" fmla="*/ 1 h 2600"/>
                <a:gd name="T98" fmla="*/ 1 w 2032"/>
                <a:gd name="T99" fmla="*/ 1 h 2600"/>
                <a:gd name="T100" fmla="*/ 1 w 2032"/>
                <a:gd name="T101" fmla="*/ 1 h 2600"/>
                <a:gd name="T102" fmla="*/ 1 w 2032"/>
                <a:gd name="T103" fmla="*/ 1 h 2600"/>
                <a:gd name="T104" fmla="*/ 1 w 2032"/>
                <a:gd name="T105" fmla="*/ 1 h 2600"/>
                <a:gd name="T106" fmla="*/ 1 w 2032"/>
                <a:gd name="T107" fmla="*/ 1 h 2600"/>
                <a:gd name="T108" fmla="*/ 1 w 2032"/>
                <a:gd name="T109" fmla="*/ 1 h 2600"/>
                <a:gd name="T110" fmla="*/ 1 w 2032"/>
                <a:gd name="T111" fmla="*/ 1 h 2600"/>
                <a:gd name="T112" fmla="*/ 1 w 2032"/>
                <a:gd name="T113" fmla="*/ 1 h 2600"/>
                <a:gd name="T114" fmla="*/ 1 w 2032"/>
                <a:gd name="T115" fmla="*/ 1 h 26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32"/>
                <a:gd name="T175" fmla="*/ 0 h 2600"/>
                <a:gd name="T176" fmla="*/ 2032 w 2032"/>
                <a:gd name="T177" fmla="*/ 2600 h 26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32" h="2600">
                  <a:moveTo>
                    <a:pt x="2032" y="2459"/>
                  </a:moveTo>
                  <a:lnTo>
                    <a:pt x="1999" y="2459"/>
                  </a:lnTo>
                  <a:lnTo>
                    <a:pt x="1988" y="2448"/>
                  </a:lnTo>
                  <a:lnTo>
                    <a:pt x="1975" y="2437"/>
                  </a:lnTo>
                  <a:lnTo>
                    <a:pt x="1966" y="2428"/>
                  </a:lnTo>
                  <a:lnTo>
                    <a:pt x="1958" y="2419"/>
                  </a:lnTo>
                  <a:lnTo>
                    <a:pt x="1949" y="2409"/>
                  </a:lnTo>
                  <a:lnTo>
                    <a:pt x="1942" y="2400"/>
                  </a:lnTo>
                  <a:lnTo>
                    <a:pt x="1929" y="2387"/>
                  </a:lnTo>
                  <a:lnTo>
                    <a:pt x="1918" y="2376"/>
                  </a:lnTo>
                  <a:lnTo>
                    <a:pt x="1905" y="2364"/>
                  </a:lnTo>
                  <a:lnTo>
                    <a:pt x="1894" y="2353"/>
                  </a:lnTo>
                  <a:lnTo>
                    <a:pt x="1879" y="2338"/>
                  </a:lnTo>
                  <a:lnTo>
                    <a:pt x="1867" y="2323"/>
                  </a:lnTo>
                  <a:lnTo>
                    <a:pt x="1854" y="2309"/>
                  </a:lnTo>
                  <a:lnTo>
                    <a:pt x="1841" y="2294"/>
                  </a:lnTo>
                  <a:lnTo>
                    <a:pt x="1824" y="2277"/>
                  </a:lnTo>
                  <a:lnTo>
                    <a:pt x="1810" y="2261"/>
                  </a:lnTo>
                  <a:lnTo>
                    <a:pt x="1793" y="2244"/>
                  </a:lnTo>
                  <a:lnTo>
                    <a:pt x="1778" y="2228"/>
                  </a:lnTo>
                  <a:lnTo>
                    <a:pt x="1762" y="2209"/>
                  </a:lnTo>
                  <a:lnTo>
                    <a:pt x="1745" y="2191"/>
                  </a:lnTo>
                  <a:lnTo>
                    <a:pt x="1729" y="2173"/>
                  </a:lnTo>
                  <a:lnTo>
                    <a:pt x="1712" y="2156"/>
                  </a:lnTo>
                  <a:lnTo>
                    <a:pt x="1694" y="2136"/>
                  </a:lnTo>
                  <a:lnTo>
                    <a:pt x="1676" y="2118"/>
                  </a:lnTo>
                  <a:lnTo>
                    <a:pt x="1657" y="2099"/>
                  </a:lnTo>
                  <a:lnTo>
                    <a:pt x="1641" y="2081"/>
                  </a:lnTo>
                  <a:lnTo>
                    <a:pt x="1622" y="2061"/>
                  </a:lnTo>
                  <a:lnTo>
                    <a:pt x="1606" y="2044"/>
                  </a:lnTo>
                  <a:lnTo>
                    <a:pt x="1588" y="2024"/>
                  </a:lnTo>
                  <a:lnTo>
                    <a:pt x="1571" y="2008"/>
                  </a:lnTo>
                  <a:lnTo>
                    <a:pt x="1553" y="1987"/>
                  </a:lnTo>
                  <a:lnTo>
                    <a:pt x="1534" y="1969"/>
                  </a:lnTo>
                  <a:lnTo>
                    <a:pt x="1516" y="1949"/>
                  </a:lnTo>
                  <a:lnTo>
                    <a:pt x="1499" y="1931"/>
                  </a:lnTo>
                  <a:lnTo>
                    <a:pt x="1481" y="1912"/>
                  </a:lnTo>
                  <a:lnTo>
                    <a:pt x="1465" y="1894"/>
                  </a:lnTo>
                  <a:lnTo>
                    <a:pt x="1448" y="1875"/>
                  </a:lnTo>
                  <a:lnTo>
                    <a:pt x="1432" y="1859"/>
                  </a:lnTo>
                  <a:lnTo>
                    <a:pt x="1415" y="1841"/>
                  </a:lnTo>
                  <a:lnTo>
                    <a:pt x="1399" y="1824"/>
                  </a:lnTo>
                  <a:lnTo>
                    <a:pt x="1382" y="1808"/>
                  </a:lnTo>
                  <a:lnTo>
                    <a:pt x="1367" y="1793"/>
                  </a:lnTo>
                  <a:lnTo>
                    <a:pt x="1351" y="1776"/>
                  </a:lnTo>
                  <a:lnTo>
                    <a:pt x="1338" y="1762"/>
                  </a:lnTo>
                  <a:lnTo>
                    <a:pt x="1323" y="1747"/>
                  </a:lnTo>
                  <a:lnTo>
                    <a:pt x="1312" y="1734"/>
                  </a:lnTo>
                  <a:lnTo>
                    <a:pt x="1298" y="1719"/>
                  </a:lnTo>
                  <a:lnTo>
                    <a:pt x="1285" y="1707"/>
                  </a:lnTo>
                  <a:lnTo>
                    <a:pt x="1274" y="1696"/>
                  </a:lnTo>
                  <a:lnTo>
                    <a:pt x="1265" y="1685"/>
                  </a:lnTo>
                  <a:lnTo>
                    <a:pt x="1254" y="1674"/>
                  </a:lnTo>
                  <a:lnTo>
                    <a:pt x="1243" y="1663"/>
                  </a:lnTo>
                  <a:lnTo>
                    <a:pt x="1233" y="1653"/>
                  </a:lnTo>
                  <a:lnTo>
                    <a:pt x="1228" y="1648"/>
                  </a:lnTo>
                  <a:lnTo>
                    <a:pt x="1219" y="1639"/>
                  </a:lnTo>
                  <a:lnTo>
                    <a:pt x="1213" y="1633"/>
                  </a:lnTo>
                  <a:lnTo>
                    <a:pt x="1208" y="1628"/>
                  </a:lnTo>
                  <a:lnTo>
                    <a:pt x="1202" y="1624"/>
                  </a:lnTo>
                  <a:lnTo>
                    <a:pt x="1195" y="1619"/>
                  </a:lnTo>
                  <a:lnTo>
                    <a:pt x="1200" y="1633"/>
                  </a:lnTo>
                  <a:lnTo>
                    <a:pt x="1206" y="1650"/>
                  </a:lnTo>
                  <a:lnTo>
                    <a:pt x="1213" y="1666"/>
                  </a:lnTo>
                  <a:lnTo>
                    <a:pt x="1221" y="1683"/>
                  </a:lnTo>
                  <a:lnTo>
                    <a:pt x="1228" y="1697"/>
                  </a:lnTo>
                  <a:lnTo>
                    <a:pt x="1237" y="1714"/>
                  </a:lnTo>
                  <a:lnTo>
                    <a:pt x="1244" y="1730"/>
                  </a:lnTo>
                  <a:lnTo>
                    <a:pt x="1254" y="1747"/>
                  </a:lnTo>
                  <a:lnTo>
                    <a:pt x="1261" y="1762"/>
                  </a:lnTo>
                  <a:lnTo>
                    <a:pt x="1270" y="1778"/>
                  </a:lnTo>
                  <a:lnTo>
                    <a:pt x="1279" y="1793"/>
                  </a:lnTo>
                  <a:lnTo>
                    <a:pt x="1290" y="1809"/>
                  </a:lnTo>
                  <a:lnTo>
                    <a:pt x="1299" y="1824"/>
                  </a:lnTo>
                  <a:lnTo>
                    <a:pt x="1310" y="1841"/>
                  </a:lnTo>
                  <a:lnTo>
                    <a:pt x="1321" y="1855"/>
                  </a:lnTo>
                  <a:lnTo>
                    <a:pt x="1332" y="1872"/>
                  </a:lnTo>
                  <a:lnTo>
                    <a:pt x="1342" y="1885"/>
                  </a:lnTo>
                  <a:lnTo>
                    <a:pt x="1353" y="1901"/>
                  </a:lnTo>
                  <a:lnTo>
                    <a:pt x="1364" y="1914"/>
                  </a:lnTo>
                  <a:lnTo>
                    <a:pt x="1375" y="1931"/>
                  </a:lnTo>
                  <a:lnTo>
                    <a:pt x="1386" y="1945"/>
                  </a:lnTo>
                  <a:lnTo>
                    <a:pt x="1397" y="1960"/>
                  </a:lnTo>
                  <a:lnTo>
                    <a:pt x="1410" y="1975"/>
                  </a:lnTo>
                  <a:lnTo>
                    <a:pt x="1422" y="1991"/>
                  </a:lnTo>
                  <a:lnTo>
                    <a:pt x="1433" y="2004"/>
                  </a:lnTo>
                  <a:lnTo>
                    <a:pt x="1444" y="2019"/>
                  </a:lnTo>
                  <a:lnTo>
                    <a:pt x="1457" y="2033"/>
                  </a:lnTo>
                  <a:lnTo>
                    <a:pt x="1470" y="2048"/>
                  </a:lnTo>
                  <a:lnTo>
                    <a:pt x="1483" y="2061"/>
                  </a:lnTo>
                  <a:lnTo>
                    <a:pt x="1498" y="2077"/>
                  </a:lnTo>
                  <a:lnTo>
                    <a:pt x="1510" y="2090"/>
                  </a:lnTo>
                  <a:lnTo>
                    <a:pt x="1525" y="2107"/>
                  </a:lnTo>
                  <a:lnTo>
                    <a:pt x="1536" y="2120"/>
                  </a:lnTo>
                  <a:lnTo>
                    <a:pt x="1551" y="2134"/>
                  </a:lnTo>
                  <a:lnTo>
                    <a:pt x="1564" y="2147"/>
                  </a:lnTo>
                  <a:lnTo>
                    <a:pt x="1578" y="2162"/>
                  </a:lnTo>
                  <a:lnTo>
                    <a:pt x="1591" y="2175"/>
                  </a:lnTo>
                  <a:lnTo>
                    <a:pt x="1606" y="2189"/>
                  </a:lnTo>
                  <a:lnTo>
                    <a:pt x="1619" y="2202"/>
                  </a:lnTo>
                  <a:lnTo>
                    <a:pt x="1633" y="2217"/>
                  </a:lnTo>
                  <a:lnTo>
                    <a:pt x="1646" y="2228"/>
                  </a:lnTo>
                  <a:lnTo>
                    <a:pt x="1661" y="2242"/>
                  </a:lnTo>
                  <a:lnTo>
                    <a:pt x="1674" y="2255"/>
                  </a:lnTo>
                  <a:lnTo>
                    <a:pt x="1690" y="2270"/>
                  </a:lnTo>
                  <a:lnTo>
                    <a:pt x="1703" y="2281"/>
                  </a:lnTo>
                  <a:lnTo>
                    <a:pt x="1718" y="2296"/>
                  </a:lnTo>
                  <a:lnTo>
                    <a:pt x="1731" y="2309"/>
                  </a:lnTo>
                  <a:lnTo>
                    <a:pt x="1747" y="2323"/>
                  </a:lnTo>
                  <a:lnTo>
                    <a:pt x="1760" y="2334"/>
                  </a:lnTo>
                  <a:lnTo>
                    <a:pt x="1775" y="2347"/>
                  </a:lnTo>
                  <a:lnTo>
                    <a:pt x="1788" y="2360"/>
                  </a:lnTo>
                  <a:lnTo>
                    <a:pt x="1804" y="2375"/>
                  </a:lnTo>
                  <a:lnTo>
                    <a:pt x="1817" y="2386"/>
                  </a:lnTo>
                  <a:lnTo>
                    <a:pt x="1832" y="2398"/>
                  </a:lnTo>
                  <a:lnTo>
                    <a:pt x="1844" y="2411"/>
                  </a:lnTo>
                  <a:lnTo>
                    <a:pt x="1861" y="2426"/>
                  </a:lnTo>
                  <a:lnTo>
                    <a:pt x="1874" y="2437"/>
                  </a:lnTo>
                  <a:lnTo>
                    <a:pt x="1889" y="2450"/>
                  </a:lnTo>
                  <a:lnTo>
                    <a:pt x="1901" y="2463"/>
                  </a:lnTo>
                  <a:lnTo>
                    <a:pt x="1916" y="2476"/>
                  </a:lnTo>
                  <a:lnTo>
                    <a:pt x="1929" y="2487"/>
                  </a:lnTo>
                  <a:lnTo>
                    <a:pt x="1944" y="2501"/>
                  </a:lnTo>
                  <a:lnTo>
                    <a:pt x="1958" y="2512"/>
                  </a:lnTo>
                  <a:lnTo>
                    <a:pt x="1973" y="2527"/>
                  </a:lnTo>
                  <a:lnTo>
                    <a:pt x="1973" y="2553"/>
                  </a:lnTo>
                  <a:lnTo>
                    <a:pt x="1956" y="2543"/>
                  </a:lnTo>
                  <a:lnTo>
                    <a:pt x="1940" y="2536"/>
                  </a:lnTo>
                  <a:lnTo>
                    <a:pt x="1923" y="2527"/>
                  </a:lnTo>
                  <a:lnTo>
                    <a:pt x="1907" y="2520"/>
                  </a:lnTo>
                  <a:lnTo>
                    <a:pt x="1890" y="2510"/>
                  </a:lnTo>
                  <a:lnTo>
                    <a:pt x="1874" y="2501"/>
                  </a:lnTo>
                  <a:lnTo>
                    <a:pt x="1857" y="2490"/>
                  </a:lnTo>
                  <a:lnTo>
                    <a:pt x="1843" y="2481"/>
                  </a:lnTo>
                  <a:lnTo>
                    <a:pt x="1826" y="2468"/>
                  </a:lnTo>
                  <a:lnTo>
                    <a:pt x="1810" y="2457"/>
                  </a:lnTo>
                  <a:lnTo>
                    <a:pt x="1793" y="2444"/>
                  </a:lnTo>
                  <a:lnTo>
                    <a:pt x="1778" y="2433"/>
                  </a:lnTo>
                  <a:lnTo>
                    <a:pt x="1762" y="2420"/>
                  </a:lnTo>
                  <a:lnTo>
                    <a:pt x="1745" y="2408"/>
                  </a:lnTo>
                  <a:lnTo>
                    <a:pt x="1729" y="2395"/>
                  </a:lnTo>
                  <a:lnTo>
                    <a:pt x="1714" y="2382"/>
                  </a:lnTo>
                  <a:lnTo>
                    <a:pt x="1698" y="2365"/>
                  </a:lnTo>
                  <a:lnTo>
                    <a:pt x="1681" y="2351"/>
                  </a:lnTo>
                  <a:lnTo>
                    <a:pt x="1665" y="2336"/>
                  </a:lnTo>
                  <a:lnTo>
                    <a:pt x="1648" y="2321"/>
                  </a:lnTo>
                  <a:lnTo>
                    <a:pt x="1632" y="2305"/>
                  </a:lnTo>
                  <a:lnTo>
                    <a:pt x="1617" y="2290"/>
                  </a:lnTo>
                  <a:lnTo>
                    <a:pt x="1600" y="2274"/>
                  </a:lnTo>
                  <a:lnTo>
                    <a:pt x="1586" y="2259"/>
                  </a:lnTo>
                  <a:lnTo>
                    <a:pt x="1569" y="2242"/>
                  </a:lnTo>
                  <a:lnTo>
                    <a:pt x="1553" y="2226"/>
                  </a:lnTo>
                  <a:lnTo>
                    <a:pt x="1536" y="2209"/>
                  </a:lnTo>
                  <a:lnTo>
                    <a:pt x="1521" y="2193"/>
                  </a:lnTo>
                  <a:lnTo>
                    <a:pt x="1505" y="2176"/>
                  </a:lnTo>
                  <a:lnTo>
                    <a:pt x="1490" y="2160"/>
                  </a:lnTo>
                  <a:lnTo>
                    <a:pt x="1476" y="2143"/>
                  </a:lnTo>
                  <a:lnTo>
                    <a:pt x="1461" y="2127"/>
                  </a:lnTo>
                  <a:lnTo>
                    <a:pt x="1444" y="2109"/>
                  </a:lnTo>
                  <a:lnTo>
                    <a:pt x="1428" y="2090"/>
                  </a:lnTo>
                  <a:lnTo>
                    <a:pt x="1413" y="2074"/>
                  </a:lnTo>
                  <a:lnTo>
                    <a:pt x="1399" y="2057"/>
                  </a:lnTo>
                  <a:lnTo>
                    <a:pt x="1382" y="2039"/>
                  </a:lnTo>
                  <a:lnTo>
                    <a:pt x="1367" y="2020"/>
                  </a:lnTo>
                  <a:lnTo>
                    <a:pt x="1353" y="2004"/>
                  </a:lnTo>
                  <a:lnTo>
                    <a:pt x="1338" y="1987"/>
                  </a:lnTo>
                  <a:lnTo>
                    <a:pt x="1321" y="1969"/>
                  </a:lnTo>
                  <a:lnTo>
                    <a:pt x="1309" y="1953"/>
                  </a:lnTo>
                  <a:lnTo>
                    <a:pt x="1292" y="1936"/>
                  </a:lnTo>
                  <a:lnTo>
                    <a:pt x="1279" y="1919"/>
                  </a:lnTo>
                  <a:lnTo>
                    <a:pt x="1265" y="1903"/>
                  </a:lnTo>
                  <a:lnTo>
                    <a:pt x="1252" y="1886"/>
                  </a:lnTo>
                  <a:lnTo>
                    <a:pt x="1237" y="1870"/>
                  </a:lnTo>
                  <a:lnTo>
                    <a:pt x="1224" y="1855"/>
                  </a:lnTo>
                  <a:lnTo>
                    <a:pt x="1209" y="1839"/>
                  </a:lnTo>
                  <a:lnTo>
                    <a:pt x="1197" y="1822"/>
                  </a:lnTo>
                  <a:lnTo>
                    <a:pt x="1182" y="1808"/>
                  </a:lnTo>
                  <a:lnTo>
                    <a:pt x="1169" y="1793"/>
                  </a:lnTo>
                  <a:lnTo>
                    <a:pt x="1156" y="1776"/>
                  </a:lnTo>
                  <a:lnTo>
                    <a:pt x="1143" y="1762"/>
                  </a:lnTo>
                  <a:lnTo>
                    <a:pt x="1131" y="1747"/>
                  </a:lnTo>
                  <a:lnTo>
                    <a:pt x="1120" y="1734"/>
                  </a:lnTo>
                  <a:lnTo>
                    <a:pt x="1107" y="1719"/>
                  </a:lnTo>
                  <a:lnTo>
                    <a:pt x="1094" y="1707"/>
                  </a:lnTo>
                  <a:lnTo>
                    <a:pt x="1081" y="1692"/>
                  </a:lnTo>
                  <a:lnTo>
                    <a:pt x="1070" y="1681"/>
                  </a:lnTo>
                  <a:lnTo>
                    <a:pt x="1059" y="1668"/>
                  </a:lnTo>
                  <a:lnTo>
                    <a:pt x="1048" y="1657"/>
                  </a:lnTo>
                  <a:lnTo>
                    <a:pt x="1037" y="1646"/>
                  </a:lnTo>
                  <a:lnTo>
                    <a:pt x="1026" y="1637"/>
                  </a:lnTo>
                  <a:lnTo>
                    <a:pt x="1026" y="1674"/>
                  </a:lnTo>
                  <a:lnTo>
                    <a:pt x="1035" y="1686"/>
                  </a:lnTo>
                  <a:lnTo>
                    <a:pt x="1046" y="1701"/>
                  </a:lnTo>
                  <a:lnTo>
                    <a:pt x="1055" y="1714"/>
                  </a:lnTo>
                  <a:lnTo>
                    <a:pt x="1066" y="1729"/>
                  </a:lnTo>
                  <a:lnTo>
                    <a:pt x="1076" y="1741"/>
                  </a:lnTo>
                  <a:lnTo>
                    <a:pt x="1087" y="1758"/>
                  </a:lnTo>
                  <a:lnTo>
                    <a:pt x="1098" y="1771"/>
                  </a:lnTo>
                  <a:lnTo>
                    <a:pt x="1109" y="1787"/>
                  </a:lnTo>
                  <a:lnTo>
                    <a:pt x="1120" y="1800"/>
                  </a:lnTo>
                  <a:lnTo>
                    <a:pt x="1131" y="1815"/>
                  </a:lnTo>
                  <a:lnTo>
                    <a:pt x="1142" y="1830"/>
                  </a:lnTo>
                  <a:lnTo>
                    <a:pt x="1153" y="1844"/>
                  </a:lnTo>
                  <a:lnTo>
                    <a:pt x="1164" y="1857"/>
                  </a:lnTo>
                  <a:lnTo>
                    <a:pt x="1175" y="1874"/>
                  </a:lnTo>
                  <a:lnTo>
                    <a:pt x="1186" y="1886"/>
                  </a:lnTo>
                  <a:lnTo>
                    <a:pt x="1197" y="1903"/>
                  </a:lnTo>
                  <a:lnTo>
                    <a:pt x="1208" y="1916"/>
                  </a:lnTo>
                  <a:lnTo>
                    <a:pt x="1219" y="1931"/>
                  </a:lnTo>
                  <a:lnTo>
                    <a:pt x="1230" y="1945"/>
                  </a:lnTo>
                  <a:lnTo>
                    <a:pt x="1241" y="1960"/>
                  </a:lnTo>
                  <a:lnTo>
                    <a:pt x="1252" y="1973"/>
                  </a:lnTo>
                  <a:lnTo>
                    <a:pt x="1263" y="1987"/>
                  </a:lnTo>
                  <a:lnTo>
                    <a:pt x="1274" y="2002"/>
                  </a:lnTo>
                  <a:lnTo>
                    <a:pt x="1287" y="2017"/>
                  </a:lnTo>
                  <a:lnTo>
                    <a:pt x="1298" y="2030"/>
                  </a:lnTo>
                  <a:lnTo>
                    <a:pt x="1309" y="2044"/>
                  </a:lnTo>
                  <a:lnTo>
                    <a:pt x="1320" y="2059"/>
                  </a:lnTo>
                  <a:lnTo>
                    <a:pt x="1332" y="2074"/>
                  </a:lnTo>
                  <a:lnTo>
                    <a:pt x="1343" y="2086"/>
                  </a:lnTo>
                  <a:lnTo>
                    <a:pt x="1356" y="2103"/>
                  </a:lnTo>
                  <a:lnTo>
                    <a:pt x="1369" y="2116"/>
                  </a:lnTo>
                  <a:lnTo>
                    <a:pt x="1382" y="2132"/>
                  </a:lnTo>
                  <a:lnTo>
                    <a:pt x="1393" y="2145"/>
                  </a:lnTo>
                  <a:lnTo>
                    <a:pt x="1404" y="2160"/>
                  </a:lnTo>
                  <a:lnTo>
                    <a:pt x="1415" y="2173"/>
                  </a:lnTo>
                  <a:lnTo>
                    <a:pt x="1428" y="2187"/>
                  </a:lnTo>
                  <a:lnTo>
                    <a:pt x="1439" y="2200"/>
                  </a:lnTo>
                  <a:lnTo>
                    <a:pt x="1452" y="2215"/>
                  </a:lnTo>
                  <a:lnTo>
                    <a:pt x="1463" y="2228"/>
                  </a:lnTo>
                  <a:lnTo>
                    <a:pt x="1476" y="2242"/>
                  </a:lnTo>
                  <a:lnTo>
                    <a:pt x="1487" y="2255"/>
                  </a:lnTo>
                  <a:lnTo>
                    <a:pt x="1499" y="2268"/>
                  </a:lnTo>
                  <a:lnTo>
                    <a:pt x="1512" y="2281"/>
                  </a:lnTo>
                  <a:lnTo>
                    <a:pt x="1525" y="2296"/>
                  </a:lnTo>
                  <a:lnTo>
                    <a:pt x="1536" y="2309"/>
                  </a:lnTo>
                  <a:lnTo>
                    <a:pt x="1549" y="2323"/>
                  </a:lnTo>
                  <a:lnTo>
                    <a:pt x="1562" y="2336"/>
                  </a:lnTo>
                  <a:lnTo>
                    <a:pt x="1575" y="2351"/>
                  </a:lnTo>
                  <a:lnTo>
                    <a:pt x="1586" y="2362"/>
                  </a:lnTo>
                  <a:lnTo>
                    <a:pt x="1599" y="2375"/>
                  </a:lnTo>
                  <a:lnTo>
                    <a:pt x="1611" y="2387"/>
                  </a:lnTo>
                  <a:lnTo>
                    <a:pt x="1624" y="2402"/>
                  </a:lnTo>
                  <a:lnTo>
                    <a:pt x="1635" y="2413"/>
                  </a:lnTo>
                  <a:lnTo>
                    <a:pt x="1650" y="2426"/>
                  </a:lnTo>
                  <a:lnTo>
                    <a:pt x="1661" y="2439"/>
                  </a:lnTo>
                  <a:lnTo>
                    <a:pt x="1676" y="2454"/>
                  </a:lnTo>
                  <a:lnTo>
                    <a:pt x="1687" y="2465"/>
                  </a:lnTo>
                  <a:lnTo>
                    <a:pt x="1701" y="2477"/>
                  </a:lnTo>
                  <a:lnTo>
                    <a:pt x="1712" y="2490"/>
                  </a:lnTo>
                  <a:lnTo>
                    <a:pt x="1727" y="2503"/>
                  </a:lnTo>
                  <a:lnTo>
                    <a:pt x="1740" y="2514"/>
                  </a:lnTo>
                  <a:lnTo>
                    <a:pt x="1755" y="2527"/>
                  </a:lnTo>
                  <a:lnTo>
                    <a:pt x="1767" y="2540"/>
                  </a:lnTo>
                  <a:lnTo>
                    <a:pt x="1782" y="2553"/>
                  </a:lnTo>
                  <a:lnTo>
                    <a:pt x="1800" y="2556"/>
                  </a:lnTo>
                  <a:lnTo>
                    <a:pt x="1817" y="2565"/>
                  </a:lnTo>
                  <a:lnTo>
                    <a:pt x="1822" y="2569"/>
                  </a:lnTo>
                  <a:lnTo>
                    <a:pt x="1826" y="2576"/>
                  </a:lnTo>
                  <a:lnTo>
                    <a:pt x="1826" y="2587"/>
                  </a:lnTo>
                  <a:lnTo>
                    <a:pt x="1826" y="2600"/>
                  </a:lnTo>
                  <a:lnTo>
                    <a:pt x="1813" y="2597"/>
                  </a:lnTo>
                  <a:lnTo>
                    <a:pt x="1800" y="2595"/>
                  </a:lnTo>
                  <a:lnTo>
                    <a:pt x="1788" y="2593"/>
                  </a:lnTo>
                  <a:lnTo>
                    <a:pt x="1777" y="2591"/>
                  </a:lnTo>
                  <a:lnTo>
                    <a:pt x="1766" y="2586"/>
                  </a:lnTo>
                  <a:lnTo>
                    <a:pt x="1755" y="2584"/>
                  </a:lnTo>
                  <a:lnTo>
                    <a:pt x="1744" y="2578"/>
                  </a:lnTo>
                  <a:lnTo>
                    <a:pt x="1734" y="2576"/>
                  </a:lnTo>
                  <a:lnTo>
                    <a:pt x="1723" y="2571"/>
                  </a:lnTo>
                  <a:lnTo>
                    <a:pt x="1712" y="2565"/>
                  </a:lnTo>
                  <a:lnTo>
                    <a:pt x="1703" y="2560"/>
                  </a:lnTo>
                  <a:lnTo>
                    <a:pt x="1694" y="2554"/>
                  </a:lnTo>
                  <a:lnTo>
                    <a:pt x="1683" y="2549"/>
                  </a:lnTo>
                  <a:lnTo>
                    <a:pt x="1674" y="2543"/>
                  </a:lnTo>
                  <a:lnTo>
                    <a:pt x="1665" y="2538"/>
                  </a:lnTo>
                  <a:lnTo>
                    <a:pt x="1657" y="2532"/>
                  </a:lnTo>
                  <a:lnTo>
                    <a:pt x="1646" y="2523"/>
                  </a:lnTo>
                  <a:lnTo>
                    <a:pt x="1639" y="2518"/>
                  </a:lnTo>
                  <a:lnTo>
                    <a:pt x="1628" y="2509"/>
                  </a:lnTo>
                  <a:lnTo>
                    <a:pt x="1621" y="2503"/>
                  </a:lnTo>
                  <a:lnTo>
                    <a:pt x="1611" y="2494"/>
                  </a:lnTo>
                  <a:lnTo>
                    <a:pt x="1604" y="2487"/>
                  </a:lnTo>
                  <a:lnTo>
                    <a:pt x="1595" y="2479"/>
                  </a:lnTo>
                  <a:lnTo>
                    <a:pt x="1589" y="2472"/>
                  </a:lnTo>
                  <a:lnTo>
                    <a:pt x="1580" y="2463"/>
                  </a:lnTo>
                  <a:lnTo>
                    <a:pt x="1573" y="2454"/>
                  </a:lnTo>
                  <a:lnTo>
                    <a:pt x="1564" y="2444"/>
                  </a:lnTo>
                  <a:lnTo>
                    <a:pt x="1556" y="2437"/>
                  </a:lnTo>
                  <a:lnTo>
                    <a:pt x="1542" y="2420"/>
                  </a:lnTo>
                  <a:lnTo>
                    <a:pt x="1529" y="2404"/>
                  </a:lnTo>
                  <a:lnTo>
                    <a:pt x="1520" y="2393"/>
                  </a:lnTo>
                  <a:lnTo>
                    <a:pt x="1512" y="2384"/>
                  </a:lnTo>
                  <a:lnTo>
                    <a:pt x="1505" y="2375"/>
                  </a:lnTo>
                  <a:lnTo>
                    <a:pt x="1499" y="2365"/>
                  </a:lnTo>
                  <a:lnTo>
                    <a:pt x="1492" y="2354"/>
                  </a:lnTo>
                  <a:lnTo>
                    <a:pt x="1485" y="2345"/>
                  </a:lnTo>
                  <a:lnTo>
                    <a:pt x="1477" y="2336"/>
                  </a:lnTo>
                  <a:lnTo>
                    <a:pt x="1472" y="2329"/>
                  </a:lnTo>
                  <a:lnTo>
                    <a:pt x="1463" y="2318"/>
                  </a:lnTo>
                  <a:lnTo>
                    <a:pt x="1455" y="2309"/>
                  </a:lnTo>
                  <a:lnTo>
                    <a:pt x="1448" y="2299"/>
                  </a:lnTo>
                  <a:lnTo>
                    <a:pt x="1443" y="2290"/>
                  </a:lnTo>
                  <a:lnTo>
                    <a:pt x="1435" y="2281"/>
                  </a:lnTo>
                  <a:lnTo>
                    <a:pt x="1428" y="2272"/>
                  </a:lnTo>
                  <a:lnTo>
                    <a:pt x="1421" y="2263"/>
                  </a:lnTo>
                  <a:lnTo>
                    <a:pt x="1415" y="2255"/>
                  </a:lnTo>
                  <a:lnTo>
                    <a:pt x="1406" y="2244"/>
                  </a:lnTo>
                  <a:lnTo>
                    <a:pt x="1399" y="2235"/>
                  </a:lnTo>
                  <a:lnTo>
                    <a:pt x="1391" y="2226"/>
                  </a:lnTo>
                  <a:lnTo>
                    <a:pt x="1386" y="2217"/>
                  </a:lnTo>
                  <a:lnTo>
                    <a:pt x="1377" y="2208"/>
                  </a:lnTo>
                  <a:lnTo>
                    <a:pt x="1369" y="2200"/>
                  </a:lnTo>
                  <a:lnTo>
                    <a:pt x="1362" y="2191"/>
                  </a:lnTo>
                  <a:lnTo>
                    <a:pt x="1356" y="2186"/>
                  </a:lnTo>
                  <a:lnTo>
                    <a:pt x="1347" y="2176"/>
                  </a:lnTo>
                  <a:lnTo>
                    <a:pt x="1340" y="2169"/>
                  </a:lnTo>
                  <a:lnTo>
                    <a:pt x="1331" y="2160"/>
                  </a:lnTo>
                  <a:lnTo>
                    <a:pt x="1323" y="2154"/>
                  </a:lnTo>
                  <a:lnTo>
                    <a:pt x="1307" y="2140"/>
                  </a:lnTo>
                  <a:lnTo>
                    <a:pt x="1292" y="2129"/>
                  </a:lnTo>
                  <a:lnTo>
                    <a:pt x="1283" y="2118"/>
                  </a:lnTo>
                  <a:lnTo>
                    <a:pt x="1276" y="2110"/>
                  </a:lnTo>
                  <a:lnTo>
                    <a:pt x="1268" y="2099"/>
                  </a:lnTo>
                  <a:lnTo>
                    <a:pt x="1261" y="2092"/>
                  </a:lnTo>
                  <a:lnTo>
                    <a:pt x="1254" y="2083"/>
                  </a:lnTo>
                  <a:lnTo>
                    <a:pt x="1246" y="2074"/>
                  </a:lnTo>
                  <a:lnTo>
                    <a:pt x="1239" y="2064"/>
                  </a:lnTo>
                  <a:lnTo>
                    <a:pt x="1233" y="2057"/>
                  </a:lnTo>
                  <a:lnTo>
                    <a:pt x="1224" y="2046"/>
                  </a:lnTo>
                  <a:lnTo>
                    <a:pt x="1217" y="2039"/>
                  </a:lnTo>
                  <a:lnTo>
                    <a:pt x="1209" y="2030"/>
                  </a:lnTo>
                  <a:lnTo>
                    <a:pt x="1204" y="2022"/>
                  </a:lnTo>
                  <a:lnTo>
                    <a:pt x="1197" y="2011"/>
                  </a:lnTo>
                  <a:lnTo>
                    <a:pt x="1189" y="2004"/>
                  </a:lnTo>
                  <a:lnTo>
                    <a:pt x="1182" y="1995"/>
                  </a:lnTo>
                  <a:lnTo>
                    <a:pt x="1176" y="1987"/>
                  </a:lnTo>
                  <a:lnTo>
                    <a:pt x="1167" y="1976"/>
                  </a:lnTo>
                  <a:lnTo>
                    <a:pt x="1160" y="1969"/>
                  </a:lnTo>
                  <a:lnTo>
                    <a:pt x="1153" y="1960"/>
                  </a:lnTo>
                  <a:lnTo>
                    <a:pt x="1147" y="1953"/>
                  </a:lnTo>
                  <a:lnTo>
                    <a:pt x="1140" y="1942"/>
                  </a:lnTo>
                  <a:lnTo>
                    <a:pt x="1132" y="1934"/>
                  </a:lnTo>
                  <a:lnTo>
                    <a:pt x="1125" y="1925"/>
                  </a:lnTo>
                  <a:lnTo>
                    <a:pt x="1120" y="1918"/>
                  </a:lnTo>
                  <a:lnTo>
                    <a:pt x="1112" y="1907"/>
                  </a:lnTo>
                  <a:lnTo>
                    <a:pt x="1105" y="1899"/>
                  </a:lnTo>
                  <a:lnTo>
                    <a:pt x="1098" y="1890"/>
                  </a:lnTo>
                  <a:lnTo>
                    <a:pt x="1092" y="1883"/>
                  </a:lnTo>
                  <a:lnTo>
                    <a:pt x="1085" y="1872"/>
                  </a:lnTo>
                  <a:lnTo>
                    <a:pt x="1077" y="1864"/>
                  </a:lnTo>
                  <a:lnTo>
                    <a:pt x="1072" y="1855"/>
                  </a:lnTo>
                  <a:lnTo>
                    <a:pt x="1066" y="1848"/>
                  </a:lnTo>
                  <a:lnTo>
                    <a:pt x="1059" y="1837"/>
                  </a:lnTo>
                  <a:lnTo>
                    <a:pt x="1052" y="1828"/>
                  </a:lnTo>
                  <a:lnTo>
                    <a:pt x="1044" y="1819"/>
                  </a:lnTo>
                  <a:lnTo>
                    <a:pt x="1039" y="1811"/>
                  </a:lnTo>
                  <a:lnTo>
                    <a:pt x="1031" y="1800"/>
                  </a:lnTo>
                  <a:lnTo>
                    <a:pt x="1026" y="1791"/>
                  </a:lnTo>
                  <a:lnTo>
                    <a:pt x="1019" y="1782"/>
                  </a:lnTo>
                  <a:lnTo>
                    <a:pt x="1013" y="1775"/>
                  </a:lnTo>
                  <a:lnTo>
                    <a:pt x="1006" y="1764"/>
                  </a:lnTo>
                  <a:lnTo>
                    <a:pt x="1000" y="1754"/>
                  </a:lnTo>
                  <a:lnTo>
                    <a:pt x="995" y="1745"/>
                  </a:lnTo>
                  <a:lnTo>
                    <a:pt x="989" y="1738"/>
                  </a:lnTo>
                  <a:lnTo>
                    <a:pt x="984" y="1727"/>
                  </a:lnTo>
                  <a:lnTo>
                    <a:pt x="978" y="1718"/>
                  </a:lnTo>
                  <a:lnTo>
                    <a:pt x="973" y="1708"/>
                  </a:lnTo>
                  <a:lnTo>
                    <a:pt x="967" y="1701"/>
                  </a:lnTo>
                  <a:lnTo>
                    <a:pt x="960" y="1690"/>
                  </a:lnTo>
                  <a:lnTo>
                    <a:pt x="954" y="1681"/>
                  </a:lnTo>
                  <a:lnTo>
                    <a:pt x="949" y="1672"/>
                  </a:lnTo>
                  <a:lnTo>
                    <a:pt x="943" y="1663"/>
                  </a:lnTo>
                  <a:lnTo>
                    <a:pt x="938" y="1653"/>
                  </a:lnTo>
                  <a:lnTo>
                    <a:pt x="932" y="1644"/>
                  </a:lnTo>
                  <a:lnTo>
                    <a:pt x="927" y="1635"/>
                  </a:lnTo>
                  <a:lnTo>
                    <a:pt x="923" y="1626"/>
                  </a:lnTo>
                  <a:lnTo>
                    <a:pt x="918" y="1615"/>
                  </a:lnTo>
                  <a:lnTo>
                    <a:pt x="912" y="1606"/>
                  </a:lnTo>
                  <a:lnTo>
                    <a:pt x="907" y="1597"/>
                  </a:lnTo>
                  <a:lnTo>
                    <a:pt x="901" y="1587"/>
                  </a:lnTo>
                  <a:lnTo>
                    <a:pt x="892" y="1569"/>
                  </a:lnTo>
                  <a:lnTo>
                    <a:pt x="885" y="1551"/>
                  </a:lnTo>
                  <a:lnTo>
                    <a:pt x="875" y="1540"/>
                  </a:lnTo>
                  <a:lnTo>
                    <a:pt x="868" y="1529"/>
                  </a:lnTo>
                  <a:lnTo>
                    <a:pt x="857" y="1516"/>
                  </a:lnTo>
                  <a:lnTo>
                    <a:pt x="848" y="1503"/>
                  </a:lnTo>
                  <a:lnTo>
                    <a:pt x="837" y="1486"/>
                  </a:lnTo>
                  <a:lnTo>
                    <a:pt x="826" y="1472"/>
                  </a:lnTo>
                  <a:lnTo>
                    <a:pt x="813" y="1455"/>
                  </a:lnTo>
                  <a:lnTo>
                    <a:pt x="802" y="1439"/>
                  </a:lnTo>
                  <a:lnTo>
                    <a:pt x="787" y="1419"/>
                  </a:lnTo>
                  <a:lnTo>
                    <a:pt x="773" y="1400"/>
                  </a:lnTo>
                  <a:lnTo>
                    <a:pt x="756" y="1380"/>
                  </a:lnTo>
                  <a:lnTo>
                    <a:pt x="742" y="1360"/>
                  </a:lnTo>
                  <a:lnTo>
                    <a:pt x="725" y="1338"/>
                  </a:lnTo>
                  <a:lnTo>
                    <a:pt x="708" y="1316"/>
                  </a:lnTo>
                  <a:lnTo>
                    <a:pt x="692" y="1294"/>
                  </a:lnTo>
                  <a:lnTo>
                    <a:pt x="677" y="1272"/>
                  </a:lnTo>
                  <a:lnTo>
                    <a:pt x="657" y="1246"/>
                  </a:lnTo>
                  <a:lnTo>
                    <a:pt x="639" y="1220"/>
                  </a:lnTo>
                  <a:lnTo>
                    <a:pt x="620" y="1195"/>
                  </a:lnTo>
                  <a:lnTo>
                    <a:pt x="602" y="1171"/>
                  </a:lnTo>
                  <a:lnTo>
                    <a:pt x="582" y="1143"/>
                  </a:lnTo>
                  <a:lnTo>
                    <a:pt x="563" y="1118"/>
                  </a:lnTo>
                  <a:lnTo>
                    <a:pt x="545" y="1092"/>
                  </a:lnTo>
                  <a:lnTo>
                    <a:pt x="527" y="1066"/>
                  </a:lnTo>
                  <a:lnTo>
                    <a:pt x="505" y="1037"/>
                  </a:lnTo>
                  <a:lnTo>
                    <a:pt x="486" y="1009"/>
                  </a:lnTo>
                  <a:lnTo>
                    <a:pt x="464" y="982"/>
                  </a:lnTo>
                  <a:lnTo>
                    <a:pt x="446" y="954"/>
                  </a:lnTo>
                  <a:lnTo>
                    <a:pt x="426" y="925"/>
                  </a:lnTo>
                  <a:lnTo>
                    <a:pt x="407" y="897"/>
                  </a:lnTo>
                  <a:lnTo>
                    <a:pt x="387" y="870"/>
                  </a:lnTo>
                  <a:lnTo>
                    <a:pt x="369" y="842"/>
                  </a:lnTo>
                  <a:lnTo>
                    <a:pt x="347" y="813"/>
                  </a:lnTo>
                  <a:lnTo>
                    <a:pt x="329" y="784"/>
                  </a:lnTo>
                  <a:lnTo>
                    <a:pt x="308" y="754"/>
                  </a:lnTo>
                  <a:lnTo>
                    <a:pt x="292" y="727"/>
                  </a:lnTo>
                  <a:lnTo>
                    <a:pt x="272" y="697"/>
                  </a:lnTo>
                  <a:lnTo>
                    <a:pt x="253" y="670"/>
                  </a:lnTo>
                  <a:lnTo>
                    <a:pt x="237" y="642"/>
                  </a:lnTo>
                  <a:lnTo>
                    <a:pt x="220" y="615"/>
                  </a:lnTo>
                  <a:lnTo>
                    <a:pt x="202" y="587"/>
                  </a:lnTo>
                  <a:lnTo>
                    <a:pt x="185" y="560"/>
                  </a:lnTo>
                  <a:lnTo>
                    <a:pt x="169" y="532"/>
                  </a:lnTo>
                  <a:lnTo>
                    <a:pt x="154" y="506"/>
                  </a:lnTo>
                  <a:lnTo>
                    <a:pt x="138" y="479"/>
                  </a:lnTo>
                  <a:lnTo>
                    <a:pt x="125" y="453"/>
                  </a:lnTo>
                  <a:lnTo>
                    <a:pt x="110" y="428"/>
                  </a:lnTo>
                  <a:lnTo>
                    <a:pt x="99" y="406"/>
                  </a:lnTo>
                  <a:lnTo>
                    <a:pt x="84" y="380"/>
                  </a:lnTo>
                  <a:lnTo>
                    <a:pt x="73" y="356"/>
                  </a:lnTo>
                  <a:lnTo>
                    <a:pt x="62" y="334"/>
                  </a:lnTo>
                  <a:lnTo>
                    <a:pt x="51" y="312"/>
                  </a:lnTo>
                  <a:lnTo>
                    <a:pt x="40" y="290"/>
                  </a:lnTo>
                  <a:lnTo>
                    <a:pt x="33" y="268"/>
                  </a:lnTo>
                  <a:lnTo>
                    <a:pt x="26" y="248"/>
                  </a:lnTo>
                  <a:lnTo>
                    <a:pt x="20" y="229"/>
                  </a:lnTo>
                  <a:lnTo>
                    <a:pt x="13" y="209"/>
                  </a:lnTo>
                  <a:lnTo>
                    <a:pt x="9" y="193"/>
                  </a:lnTo>
                  <a:lnTo>
                    <a:pt x="4" y="176"/>
                  </a:lnTo>
                  <a:lnTo>
                    <a:pt x="4" y="161"/>
                  </a:lnTo>
                  <a:lnTo>
                    <a:pt x="0" y="145"/>
                  </a:lnTo>
                  <a:lnTo>
                    <a:pt x="2" y="132"/>
                  </a:lnTo>
                  <a:lnTo>
                    <a:pt x="2" y="121"/>
                  </a:lnTo>
                  <a:lnTo>
                    <a:pt x="6" y="110"/>
                  </a:lnTo>
                  <a:lnTo>
                    <a:pt x="18" y="97"/>
                  </a:lnTo>
                  <a:lnTo>
                    <a:pt x="33" y="84"/>
                  </a:lnTo>
                  <a:lnTo>
                    <a:pt x="46" y="73"/>
                  </a:lnTo>
                  <a:lnTo>
                    <a:pt x="61" y="64"/>
                  </a:lnTo>
                  <a:lnTo>
                    <a:pt x="73" y="53"/>
                  </a:lnTo>
                  <a:lnTo>
                    <a:pt x="88" y="44"/>
                  </a:lnTo>
                  <a:lnTo>
                    <a:pt x="103" y="35"/>
                  </a:lnTo>
                  <a:lnTo>
                    <a:pt x="119" y="29"/>
                  </a:lnTo>
                  <a:lnTo>
                    <a:pt x="134" y="22"/>
                  </a:lnTo>
                  <a:lnTo>
                    <a:pt x="151" y="16"/>
                  </a:lnTo>
                  <a:lnTo>
                    <a:pt x="165" y="11"/>
                  </a:lnTo>
                  <a:lnTo>
                    <a:pt x="182" y="7"/>
                  </a:lnTo>
                  <a:lnTo>
                    <a:pt x="198" y="2"/>
                  </a:lnTo>
                  <a:lnTo>
                    <a:pt x="215" y="0"/>
                  </a:lnTo>
                  <a:lnTo>
                    <a:pt x="233" y="0"/>
                  </a:lnTo>
                  <a:lnTo>
                    <a:pt x="251" y="0"/>
                  </a:lnTo>
                  <a:lnTo>
                    <a:pt x="277" y="39"/>
                  </a:lnTo>
                  <a:lnTo>
                    <a:pt x="305" y="77"/>
                  </a:lnTo>
                  <a:lnTo>
                    <a:pt x="332" y="116"/>
                  </a:lnTo>
                  <a:lnTo>
                    <a:pt x="360" y="156"/>
                  </a:lnTo>
                  <a:lnTo>
                    <a:pt x="385" y="194"/>
                  </a:lnTo>
                  <a:lnTo>
                    <a:pt x="413" y="235"/>
                  </a:lnTo>
                  <a:lnTo>
                    <a:pt x="439" y="273"/>
                  </a:lnTo>
                  <a:lnTo>
                    <a:pt x="466" y="314"/>
                  </a:lnTo>
                  <a:lnTo>
                    <a:pt x="492" y="352"/>
                  </a:lnTo>
                  <a:lnTo>
                    <a:pt x="518" y="393"/>
                  </a:lnTo>
                  <a:lnTo>
                    <a:pt x="543" y="431"/>
                  </a:lnTo>
                  <a:lnTo>
                    <a:pt x="569" y="472"/>
                  </a:lnTo>
                  <a:lnTo>
                    <a:pt x="595" y="510"/>
                  </a:lnTo>
                  <a:lnTo>
                    <a:pt x="620" y="551"/>
                  </a:lnTo>
                  <a:lnTo>
                    <a:pt x="646" y="591"/>
                  </a:lnTo>
                  <a:lnTo>
                    <a:pt x="674" y="631"/>
                  </a:lnTo>
                  <a:lnTo>
                    <a:pt x="697" y="670"/>
                  </a:lnTo>
                  <a:lnTo>
                    <a:pt x="723" y="710"/>
                  </a:lnTo>
                  <a:lnTo>
                    <a:pt x="749" y="749"/>
                  </a:lnTo>
                  <a:lnTo>
                    <a:pt x="775" y="789"/>
                  </a:lnTo>
                  <a:lnTo>
                    <a:pt x="800" y="828"/>
                  </a:lnTo>
                  <a:lnTo>
                    <a:pt x="826" y="868"/>
                  </a:lnTo>
                  <a:lnTo>
                    <a:pt x="852" y="908"/>
                  </a:lnTo>
                  <a:lnTo>
                    <a:pt x="879" y="949"/>
                  </a:lnTo>
                  <a:lnTo>
                    <a:pt x="903" y="987"/>
                  </a:lnTo>
                  <a:lnTo>
                    <a:pt x="929" y="1026"/>
                  </a:lnTo>
                  <a:lnTo>
                    <a:pt x="954" y="1066"/>
                  </a:lnTo>
                  <a:lnTo>
                    <a:pt x="982" y="1107"/>
                  </a:lnTo>
                  <a:lnTo>
                    <a:pt x="1008" y="1145"/>
                  </a:lnTo>
                  <a:lnTo>
                    <a:pt x="1033" y="1184"/>
                  </a:lnTo>
                  <a:lnTo>
                    <a:pt x="1059" y="1224"/>
                  </a:lnTo>
                  <a:lnTo>
                    <a:pt x="1087" y="1264"/>
                  </a:lnTo>
                  <a:lnTo>
                    <a:pt x="1112" y="1303"/>
                  </a:lnTo>
                  <a:lnTo>
                    <a:pt x="1138" y="1341"/>
                  </a:lnTo>
                  <a:lnTo>
                    <a:pt x="1164" y="1380"/>
                  </a:lnTo>
                  <a:lnTo>
                    <a:pt x="1191" y="1419"/>
                  </a:lnTo>
                  <a:lnTo>
                    <a:pt x="1217" y="1457"/>
                  </a:lnTo>
                  <a:lnTo>
                    <a:pt x="1244" y="1496"/>
                  </a:lnTo>
                  <a:lnTo>
                    <a:pt x="1272" y="1534"/>
                  </a:lnTo>
                  <a:lnTo>
                    <a:pt x="1299" y="1574"/>
                  </a:lnTo>
                  <a:lnTo>
                    <a:pt x="1325" y="1611"/>
                  </a:lnTo>
                  <a:lnTo>
                    <a:pt x="1353" y="1650"/>
                  </a:lnTo>
                  <a:lnTo>
                    <a:pt x="1380" y="1688"/>
                  </a:lnTo>
                  <a:lnTo>
                    <a:pt x="1410" y="1727"/>
                  </a:lnTo>
                  <a:lnTo>
                    <a:pt x="1437" y="1764"/>
                  </a:lnTo>
                  <a:lnTo>
                    <a:pt x="1465" y="1802"/>
                  </a:lnTo>
                  <a:lnTo>
                    <a:pt x="1494" y="1841"/>
                  </a:lnTo>
                  <a:lnTo>
                    <a:pt x="1525" y="1879"/>
                  </a:lnTo>
                  <a:lnTo>
                    <a:pt x="1553" y="1916"/>
                  </a:lnTo>
                  <a:lnTo>
                    <a:pt x="1582" y="1953"/>
                  </a:lnTo>
                  <a:lnTo>
                    <a:pt x="1611" y="1989"/>
                  </a:lnTo>
                  <a:lnTo>
                    <a:pt x="1643" y="2026"/>
                  </a:lnTo>
                  <a:lnTo>
                    <a:pt x="1670" y="2063"/>
                  </a:lnTo>
                  <a:lnTo>
                    <a:pt x="1701" y="2099"/>
                  </a:lnTo>
                  <a:lnTo>
                    <a:pt x="1733" y="2136"/>
                  </a:lnTo>
                  <a:lnTo>
                    <a:pt x="1766" y="2175"/>
                  </a:lnTo>
                  <a:lnTo>
                    <a:pt x="1797" y="2209"/>
                  </a:lnTo>
                  <a:lnTo>
                    <a:pt x="1828" y="2244"/>
                  </a:lnTo>
                  <a:lnTo>
                    <a:pt x="1861" y="2279"/>
                  </a:lnTo>
                  <a:lnTo>
                    <a:pt x="1894" y="2316"/>
                  </a:lnTo>
                  <a:lnTo>
                    <a:pt x="1927" y="2351"/>
                  </a:lnTo>
                  <a:lnTo>
                    <a:pt x="1960" y="2387"/>
                  </a:lnTo>
                  <a:lnTo>
                    <a:pt x="1995" y="2422"/>
                  </a:lnTo>
                  <a:lnTo>
                    <a:pt x="2032" y="2459"/>
                  </a:lnTo>
                  <a:close/>
                </a:path>
              </a:pathLst>
            </a:custGeom>
            <a:solidFill>
              <a:srgbClr val="99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08" name="Freeform 51"/>
            <p:cNvSpPr>
              <a:spLocks/>
            </p:cNvSpPr>
            <p:nvPr/>
          </p:nvSpPr>
          <p:spPr bwMode="auto">
            <a:xfrm>
              <a:off x="2770" y="1767"/>
              <a:ext cx="67" cy="95"/>
            </a:xfrm>
            <a:custGeom>
              <a:avLst/>
              <a:gdLst>
                <a:gd name="T0" fmla="*/ 1 w 134"/>
                <a:gd name="T1" fmla="*/ 0 h 191"/>
                <a:gd name="T2" fmla="*/ 1 w 134"/>
                <a:gd name="T3" fmla="*/ 0 h 191"/>
                <a:gd name="T4" fmla="*/ 1 w 134"/>
                <a:gd name="T5" fmla="*/ 0 h 191"/>
                <a:gd name="T6" fmla="*/ 1 w 134"/>
                <a:gd name="T7" fmla="*/ 0 h 191"/>
                <a:gd name="T8" fmla="*/ 1 w 134"/>
                <a:gd name="T9" fmla="*/ 0 h 191"/>
                <a:gd name="T10" fmla="*/ 1 w 134"/>
                <a:gd name="T11" fmla="*/ 0 h 191"/>
                <a:gd name="T12" fmla="*/ 1 w 134"/>
                <a:gd name="T13" fmla="*/ 0 h 191"/>
                <a:gd name="T14" fmla="*/ 1 w 134"/>
                <a:gd name="T15" fmla="*/ 0 h 191"/>
                <a:gd name="T16" fmla="*/ 1 w 134"/>
                <a:gd name="T17" fmla="*/ 0 h 191"/>
                <a:gd name="T18" fmla="*/ 1 w 134"/>
                <a:gd name="T19" fmla="*/ 0 h 191"/>
                <a:gd name="T20" fmla="*/ 1 w 134"/>
                <a:gd name="T21" fmla="*/ 0 h 191"/>
                <a:gd name="T22" fmla="*/ 1 w 134"/>
                <a:gd name="T23" fmla="*/ 0 h 191"/>
                <a:gd name="T24" fmla="*/ 1 w 134"/>
                <a:gd name="T25" fmla="*/ 0 h 191"/>
                <a:gd name="T26" fmla="*/ 1 w 134"/>
                <a:gd name="T27" fmla="*/ 0 h 191"/>
                <a:gd name="T28" fmla="*/ 1 w 134"/>
                <a:gd name="T29" fmla="*/ 0 h 191"/>
                <a:gd name="T30" fmla="*/ 1 w 134"/>
                <a:gd name="T31" fmla="*/ 0 h 191"/>
                <a:gd name="T32" fmla="*/ 1 w 134"/>
                <a:gd name="T33" fmla="*/ 0 h 191"/>
                <a:gd name="T34" fmla="*/ 1 w 134"/>
                <a:gd name="T35" fmla="*/ 0 h 191"/>
                <a:gd name="T36" fmla="*/ 1 w 134"/>
                <a:gd name="T37" fmla="*/ 0 h 191"/>
                <a:gd name="T38" fmla="*/ 1 w 134"/>
                <a:gd name="T39" fmla="*/ 0 h 191"/>
                <a:gd name="T40" fmla="*/ 1 w 134"/>
                <a:gd name="T41" fmla="*/ 0 h 191"/>
                <a:gd name="T42" fmla="*/ 1 w 134"/>
                <a:gd name="T43" fmla="*/ 0 h 191"/>
                <a:gd name="T44" fmla="*/ 1 w 134"/>
                <a:gd name="T45" fmla="*/ 0 h 191"/>
                <a:gd name="T46" fmla="*/ 1 w 134"/>
                <a:gd name="T47" fmla="*/ 0 h 191"/>
                <a:gd name="T48" fmla="*/ 0 w 134"/>
                <a:gd name="T49" fmla="*/ 0 h 191"/>
                <a:gd name="T50" fmla="*/ 1 w 134"/>
                <a:gd name="T51" fmla="*/ 0 h 191"/>
                <a:gd name="T52" fmla="*/ 1 w 134"/>
                <a:gd name="T53" fmla="*/ 0 h 191"/>
                <a:gd name="T54" fmla="*/ 1 w 134"/>
                <a:gd name="T55" fmla="*/ 0 h 191"/>
                <a:gd name="T56" fmla="*/ 1 w 134"/>
                <a:gd name="T57" fmla="*/ 0 h 191"/>
                <a:gd name="T58" fmla="*/ 1 w 134"/>
                <a:gd name="T59" fmla="*/ 0 h 191"/>
                <a:gd name="T60" fmla="*/ 1 w 134"/>
                <a:gd name="T61" fmla="*/ 0 h 191"/>
                <a:gd name="T62" fmla="*/ 1 w 134"/>
                <a:gd name="T63" fmla="*/ 0 h 191"/>
                <a:gd name="T64" fmla="*/ 1 w 134"/>
                <a:gd name="T65" fmla="*/ 0 h 191"/>
                <a:gd name="T66" fmla="*/ 1 w 134"/>
                <a:gd name="T67" fmla="*/ 0 h 191"/>
                <a:gd name="T68" fmla="*/ 1 w 134"/>
                <a:gd name="T69" fmla="*/ 0 h 191"/>
                <a:gd name="T70" fmla="*/ 1 w 134"/>
                <a:gd name="T71" fmla="*/ 0 h 191"/>
                <a:gd name="T72" fmla="*/ 1 w 134"/>
                <a:gd name="T73" fmla="*/ 0 h 191"/>
                <a:gd name="T74" fmla="*/ 1 w 134"/>
                <a:gd name="T75" fmla="*/ 0 h 191"/>
                <a:gd name="T76" fmla="*/ 1 w 134"/>
                <a:gd name="T77" fmla="*/ 0 h 191"/>
                <a:gd name="T78" fmla="*/ 1 w 134"/>
                <a:gd name="T79" fmla="*/ 0 h 191"/>
                <a:gd name="T80" fmla="*/ 1 w 134"/>
                <a:gd name="T81" fmla="*/ 0 h 1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4"/>
                <a:gd name="T124" fmla="*/ 0 h 191"/>
                <a:gd name="T125" fmla="*/ 134 w 134"/>
                <a:gd name="T126" fmla="*/ 191 h 19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4" h="191">
                  <a:moveTo>
                    <a:pt x="134" y="75"/>
                  </a:moveTo>
                  <a:lnTo>
                    <a:pt x="130" y="88"/>
                  </a:lnTo>
                  <a:lnTo>
                    <a:pt x="127" y="103"/>
                  </a:lnTo>
                  <a:lnTo>
                    <a:pt x="121" y="115"/>
                  </a:lnTo>
                  <a:lnTo>
                    <a:pt x="119" y="130"/>
                  </a:lnTo>
                  <a:lnTo>
                    <a:pt x="114" y="143"/>
                  </a:lnTo>
                  <a:lnTo>
                    <a:pt x="114" y="158"/>
                  </a:lnTo>
                  <a:lnTo>
                    <a:pt x="112" y="174"/>
                  </a:lnTo>
                  <a:lnTo>
                    <a:pt x="116" y="191"/>
                  </a:lnTo>
                  <a:lnTo>
                    <a:pt x="107" y="180"/>
                  </a:lnTo>
                  <a:lnTo>
                    <a:pt x="99" y="169"/>
                  </a:lnTo>
                  <a:lnTo>
                    <a:pt x="92" y="158"/>
                  </a:lnTo>
                  <a:lnTo>
                    <a:pt x="86" y="149"/>
                  </a:lnTo>
                  <a:lnTo>
                    <a:pt x="79" y="138"/>
                  </a:lnTo>
                  <a:lnTo>
                    <a:pt x="72" y="126"/>
                  </a:lnTo>
                  <a:lnTo>
                    <a:pt x="64" y="115"/>
                  </a:lnTo>
                  <a:lnTo>
                    <a:pt x="59" y="106"/>
                  </a:lnTo>
                  <a:lnTo>
                    <a:pt x="52" y="95"/>
                  </a:lnTo>
                  <a:lnTo>
                    <a:pt x="44" y="84"/>
                  </a:lnTo>
                  <a:lnTo>
                    <a:pt x="37" y="73"/>
                  </a:lnTo>
                  <a:lnTo>
                    <a:pt x="30" y="64"/>
                  </a:lnTo>
                  <a:lnTo>
                    <a:pt x="22" y="53"/>
                  </a:lnTo>
                  <a:lnTo>
                    <a:pt x="15" y="44"/>
                  </a:lnTo>
                  <a:lnTo>
                    <a:pt x="7" y="35"/>
                  </a:lnTo>
                  <a:lnTo>
                    <a:pt x="0" y="27"/>
                  </a:lnTo>
                  <a:lnTo>
                    <a:pt x="7" y="15"/>
                  </a:lnTo>
                  <a:lnTo>
                    <a:pt x="19" y="7"/>
                  </a:lnTo>
                  <a:lnTo>
                    <a:pt x="26" y="2"/>
                  </a:lnTo>
                  <a:lnTo>
                    <a:pt x="37" y="2"/>
                  </a:lnTo>
                  <a:lnTo>
                    <a:pt x="44" y="0"/>
                  </a:lnTo>
                  <a:lnTo>
                    <a:pt x="55" y="4"/>
                  </a:lnTo>
                  <a:lnTo>
                    <a:pt x="63" y="7"/>
                  </a:lnTo>
                  <a:lnTo>
                    <a:pt x="74" y="15"/>
                  </a:lnTo>
                  <a:lnTo>
                    <a:pt x="81" y="20"/>
                  </a:lnTo>
                  <a:lnTo>
                    <a:pt x="88" y="27"/>
                  </a:lnTo>
                  <a:lnTo>
                    <a:pt x="96" y="35"/>
                  </a:lnTo>
                  <a:lnTo>
                    <a:pt x="105" y="44"/>
                  </a:lnTo>
                  <a:lnTo>
                    <a:pt x="112" y="51"/>
                  </a:lnTo>
                  <a:lnTo>
                    <a:pt x="119" y="60"/>
                  </a:lnTo>
                  <a:lnTo>
                    <a:pt x="127" y="68"/>
                  </a:lnTo>
                  <a:lnTo>
                    <a:pt x="134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09" name="Freeform 52"/>
            <p:cNvSpPr>
              <a:spLocks/>
            </p:cNvSpPr>
            <p:nvPr/>
          </p:nvSpPr>
          <p:spPr bwMode="auto">
            <a:xfrm>
              <a:off x="2890" y="1916"/>
              <a:ext cx="56" cy="117"/>
            </a:xfrm>
            <a:custGeom>
              <a:avLst/>
              <a:gdLst>
                <a:gd name="T0" fmla="*/ 1 w 112"/>
                <a:gd name="T1" fmla="*/ 1 h 233"/>
                <a:gd name="T2" fmla="*/ 1 w 112"/>
                <a:gd name="T3" fmla="*/ 1 h 233"/>
                <a:gd name="T4" fmla="*/ 1 w 112"/>
                <a:gd name="T5" fmla="*/ 1 h 233"/>
                <a:gd name="T6" fmla="*/ 1 w 112"/>
                <a:gd name="T7" fmla="*/ 1 h 233"/>
                <a:gd name="T8" fmla="*/ 1 w 112"/>
                <a:gd name="T9" fmla="*/ 1 h 233"/>
                <a:gd name="T10" fmla="*/ 1 w 112"/>
                <a:gd name="T11" fmla="*/ 1 h 233"/>
                <a:gd name="T12" fmla="*/ 1 w 112"/>
                <a:gd name="T13" fmla="*/ 1 h 233"/>
                <a:gd name="T14" fmla="*/ 1 w 112"/>
                <a:gd name="T15" fmla="*/ 1 h 233"/>
                <a:gd name="T16" fmla="*/ 1 w 112"/>
                <a:gd name="T17" fmla="*/ 1 h 233"/>
                <a:gd name="T18" fmla="*/ 1 w 112"/>
                <a:gd name="T19" fmla="*/ 1 h 233"/>
                <a:gd name="T20" fmla="*/ 1 w 112"/>
                <a:gd name="T21" fmla="*/ 1 h 233"/>
                <a:gd name="T22" fmla="*/ 1 w 112"/>
                <a:gd name="T23" fmla="*/ 1 h 233"/>
                <a:gd name="T24" fmla="*/ 0 w 112"/>
                <a:gd name="T25" fmla="*/ 1 h 233"/>
                <a:gd name="T26" fmla="*/ 0 w 112"/>
                <a:gd name="T27" fmla="*/ 1 h 233"/>
                <a:gd name="T28" fmla="*/ 0 w 112"/>
                <a:gd name="T29" fmla="*/ 1 h 233"/>
                <a:gd name="T30" fmla="*/ 1 w 112"/>
                <a:gd name="T31" fmla="*/ 1 h 233"/>
                <a:gd name="T32" fmla="*/ 1 w 112"/>
                <a:gd name="T33" fmla="*/ 1 h 233"/>
                <a:gd name="T34" fmla="*/ 1 w 112"/>
                <a:gd name="T35" fmla="*/ 0 h 233"/>
                <a:gd name="T36" fmla="*/ 1 w 112"/>
                <a:gd name="T37" fmla="*/ 1 h 233"/>
                <a:gd name="T38" fmla="*/ 1 w 112"/>
                <a:gd name="T39" fmla="*/ 1 h 233"/>
                <a:gd name="T40" fmla="*/ 1 w 112"/>
                <a:gd name="T41" fmla="*/ 1 h 233"/>
                <a:gd name="T42" fmla="*/ 1 w 112"/>
                <a:gd name="T43" fmla="*/ 1 h 233"/>
                <a:gd name="T44" fmla="*/ 1 w 112"/>
                <a:gd name="T45" fmla="*/ 1 h 233"/>
                <a:gd name="T46" fmla="*/ 1 w 112"/>
                <a:gd name="T47" fmla="*/ 1 h 233"/>
                <a:gd name="T48" fmla="*/ 1 w 112"/>
                <a:gd name="T49" fmla="*/ 1 h 233"/>
                <a:gd name="T50" fmla="*/ 1 w 112"/>
                <a:gd name="T51" fmla="*/ 1 h 233"/>
                <a:gd name="T52" fmla="*/ 1 w 112"/>
                <a:gd name="T53" fmla="*/ 1 h 233"/>
                <a:gd name="T54" fmla="*/ 1 w 112"/>
                <a:gd name="T55" fmla="*/ 1 h 233"/>
                <a:gd name="T56" fmla="*/ 1 w 112"/>
                <a:gd name="T57" fmla="*/ 1 h 233"/>
                <a:gd name="T58" fmla="*/ 1 w 112"/>
                <a:gd name="T59" fmla="*/ 1 h 233"/>
                <a:gd name="T60" fmla="*/ 1 w 112"/>
                <a:gd name="T61" fmla="*/ 1 h 233"/>
                <a:gd name="T62" fmla="*/ 1 w 112"/>
                <a:gd name="T63" fmla="*/ 1 h 233"/>
                <a:gd name="T64" fmla="*/ 1 w 112"/>
                <a:gd name="T65" fmla="*/ 1 h 233"/>
                <a:gd name="T66" fmla="*/ 1 w 112"/>
                <a:gd name="T67" fmla="*/ 1 h 2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"/>
                <a:gd name="T103" fmla="*/ 0 h 233"/>
                <a:gd name="T104" fmla="*/ 112 w 112"/>
                <a:gd name="T105" fmla="*/ 233 h 2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" h="233">
                  <a:moveTo>
                    <a:pt x="112" y="218"/>
                  </a:moveTo>
                  <a:lnTo>
                    <a:pt x="55" y="233"/>
                  </a:lnTo>
                  <a:lnTo>
                    <a:pt x="49" y="217"/>
                  </a:lnTo>
                  <a:lnTo>
                    <a:pt x="44" y="200"/>
                  </a:lnTo>
                  <a:lnTo>
                    <a:pt x="38" y="185"/>
                  </a:lnTo>
                  <a:lnTo>
                    <a:pt x="34" y="172"/>
                  </a:lnTo>
                  <a:lnTo>
                    <a:pt x="27" y="158"/>
                  </a:lnTo>
                  <a:lnTo>
                    <a:pt x="22" y="145"/>
                  </a:lnTo>
                  <a:lnTo>
                    <a:pt x="16" y="130"/>
                  </a:lnTo>
                  <a:lnTo>
                    <a:pt x="12" y="117"/>
                  </a:lnTo>
                  <a:lnTo>
                    <a:pt x="7" y="103"/>
                  </a:lnTo>
                  <a:lnTo>
                    <a:pt x="3" y="88"/>
                  </a:lnTo>
                  <a:lnTo>
                    <a:pt x="0" y="73"/>
                  </a:lnTo>
                  <a:lnTo>
                    <a:pt x="0" y="61"/>
                  </a:lnTo>
                  <a:lnTo>
                    <a:pt x="0" y="44"/>
                  </a:lnTo>
                  <a:lnTo>
                    <a:pt x="1" y="29"/>
                  </a:lnTo>
                  <a:lnTo>
                    <a:pt x="7" y="15"/>
                  </a:lnTo>
                  <a:lnTo>
                    <a:pt x="14" y="0"/>
                  </a:lnTo>
                  <a:lnTo>
                    <a:pt x="20" y="11"/>
                  </a:lnTo>
                  <a:lnTo>
                    <a:pt x="27" y="22"/>
                  </a:lnTo>
                  <a:lnTo>
                    <a:pt x="33" y="33"/>
                  </a:lnTo>
                  <a:lnTo>
                    <a:pt x="40" y="48"/>
                  </a:lnTo>
                  <a:lnTo>
                    <a:pt x="45" y="59"/>
                  </a:lnTo>
                  <a:lnTo>
                    <a:pt x="53" y="73"/>
                  </a:lnTo>
                  <a:lnTo>
                    <a:pt x="58" y="86"/>
                  </a:lnTo>
                  <a:lnTo>
                    <a:pt x="66" y="101"/>
                  </a:lnTo>
                  <a:lnTo>
                    <a:pt x="71" y="114"/>
                  </a:lnTo>
                  <a:lnTo>
                    <a:pt x="77" y="128"/>
                  </a:lnTo>
                  <a:lnTo>
                    <a:pt x="82" y="143"/>
                  </a:lnTo>
                  <a:lnTo>
                    <a:pt x="90" y="158"/>
                  </a:lnTo>
                  <a:lnTo>
                    <a:pt x="95" y="172"/>
                  </a:lnTo>
                  <a:lnTo>
                    <a:pt x="101" y="187"/>
                  </a:lnTo>
                  <a:lnTo>
                    <a:pt x="106" y="202"/>
                  </a:lnTo>
                  <a:lnTo>
                    <a:pt x="112" y="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10" name="Freeform 53"/>
            <p:cNvSpPr>
              <a:spLocks/>
            </p:cNvSpPr>
            <p:nvPr/>
          </p:nvSpPr>
          <p:spPr bwMode="auto">
            <a:xfrm>
              <a:off x="3185" y="2149"/>
              <a:ext cx="93" cy="179"/>
            </a:xfrm>
            <a:custGeom>
              <a:avLst/>
              <a:gdLst>
                <a:gd name="T0" fmla="*/ 0 w 187"/>
                <a:gd name="T1" fmla="*/ 0 h 360"/>
                <a:gd name="T2" fmla="*/ 0 w 187"/>
                <a:gd name="T3" fmla="*/ 0 h 360"/>
                <a:gd name="T4" fmla="*/ 0 w 187"/>
                <a:gd name="T5" fmla="*/ 0 h 360"/>
                <a:gd name="T6" fmla="*/ 0 w 187"/>
                <a:gd name="T7" fmla="*/ 0 h 360"/>
                <a:gd name="T8" fmla="*/ 0 w 187"/>
                <a:gd name="T9" fmla="*/ 0 h 360"/>
                <a:gd name="T10" fmla="*/ 0 w 187"/>
                <a:gd name="T11" fmla="*/ 0 h 360"/>
                <a:gd name="T12" fmla="*/ 0 w 187"/>
                <a:gd name="T13" fmla="*/ 0 h 360"/>
                <a:gd name="T14" fmla="*/ 0 w 187"/>
                <a:gd name="T15" fmla="*/ 0 h 360"/>
                <a:gd name="T16" fmla="*/ 0 w 187"/>
                <a:gd name="T17" fmla="*/ 0 h 360"/>
                <a:gd name="T18" fmla="*/ 0 w 187"/>
                <a:gd name="T19" fmla="*/ 0 h 360"/>
                <a:gd name="T20" fmla="*/ 0 w 187"/>
                <a:gd name="T21" fmla="*/ 0 h 360"/>
                <a:gd name="T22" fmla="*/ 0 w 187"/>
                <a:gd name="T23" fmla="*/ 0 h 360"/>
                <a:gd name="T24" fmla="*/ 0 w 187"/>
                <a:gd name="T25" fmla="*/ 0 h 360"/>
                <a:gd name="T26" fmla="*/ 0 w 187"/>
                <a:gd name="T27" fmla="*/ 0 h 360"/>
                <a:gd name="T28" fmla="*/ 0 w 187"/>
                <a:gd name="T29" fmla="*/ 0 h 360"/>
                <a:gd name="T30" fmla="*/ 0 w 187"/>
                <a:gd name="T31" fmla="*/ 0 h 360"/>
                <a:gd name="T32" fmla="*/ 0 w 187"/>
                <a:gd name="T33" fmla="*/ 0 h 360"/>
                <a:gd name="T34" fmla="*/ 0 w 187"/>
                <a:gd name="T35" fmla="*/ 0 h 360"/>
                <a:gd name="T36" fmla="*/ 0 w 187"/>
                <a:gd name="T37" fmla="*/ 0 h 360"/>
                <a:gd name="T38" fmla="*/ 0 w 187"/>
                <a:gd name="T39" fmla="*/ 0 h 360"/>
                <a:gd name="T40" fmla="*/ 0 w 187"/>
                <a:gd name="T41" fmla="*/ 0 h 360"/>
                <a:gd name="T42" fmla="*/ 0 w 187"/>
                <a:gd name="T43" fmla="*/ 0 h 360"/>
                <a:gd name="T44" fmla="*/ 0 w 187"/>
                <a:gd name="T45" fmla="*/ 0 h 360"/>
                <a:gd name="T46" fmla="*/ 0 w 187"/>
                <a:gd name="T47" fmla="*/ 0 h 360"/>
                <a:gd name="T48" fmla="*/ 0 w 187"/>
                <a:gd name="T49" fmla="*/ 0 h 360"/>
                <a:gd name="T50" fmla="*/ 0 w 187"/>
                <a:gd name="T51" fmla="*/ 0 h 360"/>
                <a:gd name="T52" fmla="*/ 0 w 187"/>
                <a:gd name="T53" fmla="*/ 0 h 360"/>
                <a:gd name="T54" fmla="*/ 0 w 187"/>
                <a:gd name="T55" fmla="*/ 0 h 360"/>
                <a:gd name="T56" fmla="*/ 0 w 187"/>
                <a:gd name="T57" fmla="*/ 0 h 360"/>
                <a:gd name="T58" fmla="*/ 0 w 187"/>
                <a:gd name="T59" fmla="*/ 0 h 360"/>
                <a:gd name="T60" fmla="*/ 0 w 187"/>
                <a:gd name="T61" fmla="*/ 0 h 360"/>
                <a:gd name="T62" fmla="*/ 0 w 187"/>
                <a:gd name="T63" fmla="*/ 0 h 3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7"/>
                <a:gd name="T97" fmla="*/ 0 h 360"/>
                <a:gd name="T98" fmla="*/ 187 w 187"/>
                <a:gd name="T99" fmla="*/ 360 h 36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7" h="360">
                  <a:moveTo>
                    <a:pt x="110" y="90"/>
                  </a:moveTo>
                  <a:lnTo>
                    <a:pt x="115" y="96"/>
                  </a:lnTo>
                  <a:lnTo>
                    <a:pt x="123" y="109"/>
                  </a:lnTo>
                  <a:lnTo>
                    <a:pt x="130" y="121"/>
                  </a:lnTo>
                  <a:lnTo>
                    <a:pt x="139" y="140"/>
                  </a:lnTo>
                  <a:lnTo>
                    <a:pt x="143" y="147"/>
                  </a:lnTo>
                  <a:lnTo>
                    <a:pt x="147" y="156"/>
                  </a:lnTo>
                  <a:lnTo>
                    <a:pt x="150" y="167"/>
                  </a:lnTo>
                  <a:lnTo>
                    <a:pt x="154" y="178"/>
                  </a:lnTo>
                  <a:lnTo>
                    <a:pt x="158" y="189"/>
                  </a:lnTo>
                  <a:lnTo>
                    <a:pt x="161" y="200"/>
                  </a:lnTo>
                  <a:lnTo>
                    <a:pt x="165" y="211"/>
                  </a:lnTo>
                  <a:lnTo>
                    <a:pt x="170" y="224"/>
                  </a:lnTo>
                  <a:lnTo>
                    <a:pt x="172" y="235"/>
                  </a:lnTo>
                  <a:lnTo>
                    <a:pt x="176" y="246"/>
                  </a:lnTo>
                  <a:lnTo>
                    <a:pt x="178" y="257"/>
                  </a:lnTo>
                  <a:lnTo>
                    <a:pt x="181" y="268"/>
                  </a:lnTo>
                  <a:lnTo>
                    <a:pt x="181" y="277"/>
                  </a:lnTo>
                  <a:lnTo>
                    <a:pt x="183" y="288"/>
                  </a:lnTo>
                  <a:lnTo>
                    <a:pt x="185" y="298"/>
                  </a:lnTo>
                  <a:lnTo>
                    <a:pt x="187" y="309"/>
                  </a:lnTo>
                  <a:lnTo>
                    <a:pt x="187" y="323"/>
                  </a:lnTo>
                  <a:lnTo>
                    <a:pt x="187" y="340"/>
                  </a:lnTo>
                  <a:lnTo>
                    <a:pt x="181" y="351"/>
                  </a:lnTo>
                  <a:lnTo>
                    <a:pt x="178" y="360"/>
                  </a:lnTo>
                  <a:lnTo>
                    <a:pt x="163" y="345"/>
                  </a:lnTo>
                  <a:lnTo>
                    <a:pt x="152" y="332"/>
                  </a:lnTo>
                  <a:lnTo>
                    <a:pt x="141" y="320"/>
                  </a:lnTo>
                  <a:lnTo>
                    <a:pt x="130" y="309"/>
                  </a:lnTo>
                  <a:lnTo>
                    <a:pt x="119" y="296"/>
                  </a:lnTo>
                  <a:lnTo>
                    <a:pt x="108" y="283"/>
                  </a:lnTo>
                  <a:lnTo>
                    <a:pt x="97" y="272"/>
                  </a:lnTo>
                  <a:lnTo>
                    <a:pt x="88" y="261"/>
                  </a:lnTo>
                  <a:lnTo>
                    <a:pt x="77" y="248"/>
                  </a:lnTo>
                  <a:lnTo>
                    <a:pt x="66" y="235"/>
                  </a:lnTo>
                  <a:lnTo>
                    <a:pt x="55" y="222"/>
                  </a:lnTo>
                  <a:lnTo>
                    <a:pt x="46" y="211"/>
                  </a:lnTo>
                  <a:lnTo>
                    <a:pt x="35" y="198"/>
                  </a:lnTo>
                  <a:lnTo>
                    <a:pt x="24" y="186"/>
                  </a:lnTo>
                  <a:lnTo>
                    <a:pt x="11" y="173"/>
                  </a:lnTo>
                  <a:lnTo>
                    <a:pt x="0" y="162"/>
                  </a:lnTo>
                  <a:lnTo>
                    <a:pt x="7" y="153"/>
                  </a:lnTo>
                  <a:lnTo>
                    <a:pt x="14" y="143"/>
                  </a:lnTo>
                  <a:lnTo>
                    <a:pt x="22" y="134"/>
                  </a:lnTo>
                  <a:lnTo>
                    <a:pt x="29" y="127"/>
                  </a:lnTo>
                  <a:lnTo>
                    <a:pt x="35" y="116"/>
                  </a:lnTo>
                  <a:lnTo>
                    <a:pt x="40" y="107"/>
                  </a:lnTo>
                  <a:lnTo>
                    <a:pt x="46" y="98"/>
                  </a:lnTo>
                  <a:lnTo>
                    <a:pt x="53" y="88"/>
                  </a:lnTo>
                  <a:lnTo>
                    <a:pt x="57" y="77"/>
                  </a:lnTo>
                  <a:lnTo>
                    <a:pt x="60" y="66"/>
                  </a:lnTo>
                  <a:lnTo>
                    <a:pt x="62" y="55"/>
                  </a:lnTo>
                  <a:lnTo>
                    <a:pt x="66" y="44"/>
                  </a:lnTo>
                  <a:lnTo>
                    <a:pt x="66" y="33"/>
                  </a:lnTo>
                  <a:lnTo>
                    <a:pt x="68" y="22"/>
                  </a:lnTo>
                  <a:lnTo>
                    <a:pt x="68" y="11"/>
                  </a:lnTo>
                  <a:lnTo>
                    <a:pt x="69" y="0"/>
                  </a:lnTo>
                  <a:lnTo>
                    <a:pt x="77" y="6"/>
                  </a:lnTo>
                  <a:lnTo>
                    <a:pt x="84" y="17"/>
                  </a:lnTo>
                  <a:lnTo>
                    <a:pt x="88" y="28"/>
                  </a:lnTo>
                  <a:lnTo>
                    <a:pt x="91" y="41"/>
                  </a:lnTo>
                  <a:lnTo>
                    <a:pt x="93" y="53"/>
                  </a:lnTo>
                  <a:lnTo>
                    <a:pt x="97" y="66"/>
                  </a:lnTo>
                  <a:lnTo>
                    <a:pt x="101" y="77"/>
                  </a:lnTo>
                  <a:lnTo>
                    <a:pt x="110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11" name="Freeform 54"/>
            <p:cNvSpPr>
              <a:spLocks/>
            </p:cNvSpPr>
            <p:nvPr/>
          </p:nvSpPr>
          <p:spPr bwMode="auto">
            <a:xfrm>
              <a:off x="2937" y="2386"/>
              <a:ext cx="267" cy="249"/>
            </a:xfrm>
            <a:custGeom>
              <a:avLst/>
              <a:gdLst>
                <a:gd name="T0" fmla="*/ 1 w 534"/>
                <a:gd name="T1" fmla="*/ 1 h 497"/>
                <a:gd name="T2" fmla="*/ 1 w 534"/>
                <a:gd name="T3" fmla="*/ 1 h 497"/>
                <a:gd name="T4" fmla="*/ 1 w 534"/>
                <a:gd name="T5" fmla="*/ 1 h 497"/>
                <a:gd name="T6" fmla="*/ 1 w 534"/>
                <a:gd name="T7" fmla="*/ 1 h 497"/>
                <a:gd name="T8" fmla="*/ 1 w 534"/>
                <a:gd name="T9" fmla="*/ 1 h 497"/>
                <a:gd name="T10" fmla="*/ 1 w 534"/>
                <a:gd name="T11" fmla="*/ 1 h 497"/>
                <a:gd name="T12" fmla="*/ 1 w 534"/>
                <a:gd name="T13" fmla="*/ 1 h 497"/>
                <a:gd name="T14" fmla="*/ 1 w 534"/>
                <a:gd name="T15" fmla="*/ 1 h 497"/>
                <a:gd name="T16" fmla="*/ 1 w 534"/>
                <a:gd name="T17" fmla="*/ 1 h 497"/>
                <a:gd name="T18" fmla="*/ 1 w 534"/>
                <a:gd name="T19" fmla="*/ 1 h 497"/>
                <a:gd name="T20" fmla="*/ 1 w 534"/>
                <a:gd name="T21" fmla="*/ 1 h 497"/>
                <a:gd name="T22" fmla="*/ 1 w 534"/>
                <a:gd name="T23" fmla="*/ 1 h 497"/>
                <a:gd name="T24" fmla="*/ 1 w 534"/>
                <a:gd name="T25" fmla="*/ 1 h 497"/>
                <a:gd name="T26" fmla="*/ 1 w 534"/>
                <a:gd name="T27" fmla="*/ 1 h 497"/>
                <a:gd name="T28" fmla="*/ 1 w 534"/>
                <a:gd name="T29" fmla="*/ 1 h 497"/>
                <a:gd name="T30" fmla="*/ 1 w 534"/>
                <a:gd name="T31" fmla="*/ 1 h 497"/>
                <a:gd name="T32" fmla="*/ 1 w 534"/>
                <a:gd name="T33" fmla="*/ 1 h 497"/>
                <a:gd name="T34" fmla="*/ 1 w 534"/>
                <a:gd name="T35" fmla="*/ 1 h 497"/>
                <a:gd name="T36" fmla="*/ 1 w 534"/>
                <a:gd name="T37" fmla="*/ 1 h 497"/>
                <a:gd name="T38" fmla="*/ 1 w 534"/>
                <a:gd name="T39" fmla="*/ 1 h 497"/>
                <a:gd name="T40" fmla="*/ 1 w 534"/>
                <a:gd name="T41" fmla="*/ 1 h 497"/>
                <a:gd name="T42" fmla="*/ 1 w 534"/>
                <a:gd name="T43" fmla="*/ 1 h 497"/>
                <a:gd name="T44" fmla="*/ 1 w 534"/>
                <a:gd name="T45" fmla="*/ 1 h 497"/>
                <a:gd name="T46" fmla="*/ 1 w 534"/>
                <a:gd name="T47" fmla="*/ 1 h 497"/>
                <a:gd name="T48" fmla="*/ 1 w 534"/>
                <a:gd name="T49" fmla="*/ 1 h 497"/>
                <a:gd name="T50" fmla="*/ 1 w 534"/>
                <a:gd name="T51" fmla="*/ 1 h 497"/>
                <a:gd name="T52" fmla="*/ 1 w 534"/>
                <a:gd name="T53" fmla="*/ 1 h 497"/>
                <a:gd name="T54" fmla="*/ 1 w 534"/>
                <a:gd name="T55" fmla="*/ 1 h 497"/>
                <a:gd name="T56" fmla="*/ 1 w 534"/>
                <a:gd name="T57" fmla="*/ 1 h 497"/>
                <a:gd name="T58" fmla="*/ 1 w 534"/>
                <a:gd name="T59" fmla="*/ 1 h 497"/>
                <a:gd name="T60" fmla="*/ 1 w 534"/>
                <a:gd name="T61" fmla="*/ 1 h 497"/>
                <a:gd name="T62" fmla="*/ 1 w 534"/>
                <a:gd name="T63" fmla="*/ 1 h 497"/>
                <a:gd name="T64" fmla="*/ 1 w 534"/>
                <a:gd name="T65" fmla="*/ 1 h 497"/>
                <a:gd name="T66" fmla="*/ 1 w 534"/>
                <a:gd name="T67" fmla="*/ 1 h 497"/>
                <a:gd name="T68" fmla="*/ 1 w 534"/>
                <a:gd name="T69" fmla="*/ 1 h 497"/>
                <a:gd name="T70" fmla="*/ 1 w 534"/>
                <a:gd name="T71" fmla="*/ 1 h 497"/>
                <a:gd name="T72" fmla="*/ 1 w 534"/>
                <a:gd name="T73" fmla="*/ 1 h 497"/>
                <a:gd name="T74" fmla="*/ 1 w 534"/>
                <a:gd name="T75" fmla="*/ 1 h 497"/>
                <a:gd name="T76" fmla="*/ 1 w 534"/>
                <a:gd name="T77" fmla="*/ 1 h 497"/>
                <a:gd name="T78" fmla="*/ 1 w 534"/>
                <a:gd name="T79" fmla="*/ 1 h 497"/>
                <a:gd name="T80" fmla="*/ 1 w 534"/>
                <a:gd name="T81" fmla="*/ 1 h 497"/>
                <a:gd name="T82" fmla="*/ 1 w 534"/>
                <a:gd name="T83" fmla="*/ 1 h 497"/>
                <a:gd name="T84" fmla="*/ 1 w 534"/>
                <a:gd name="T85" fmla="*/ 1 h 497"/>
                <a:gd name="T86" fmla="*/ 1 w 534"/>
                <a:gd name="T87" fmla="*/ 1 h 497"/>
                <a:gd name="T88" fmla="*/ 1 w 534"/>
                <a:gd name="T89" fmla="*/ 1 h 497"/>
                <a:gd name="T90" fmla="*/ 1 w 534"/>
                <a:gd name="T91" fmla="*/ 1 h 497"/>
                <a:gd name="T92" fmla="*/ 1 w 534"/>
                <a:gd name="T93" fmla="*/ 1 h 497"/>
                <a:gd name="T94" fmla="*/ 1 w 534"/>
                <a:gd name="T95" fmla="*/ 1 h 497"/>
                <a:gd name="T96" fmla="*/ 1 w 534"/>
                <a:gd name="T97" fmla="*/ 1 h 497"/>
                <a:gd name="T98" fmla="*/ 1 w 534"/>
                <a:gd name="T99" fmla="*/ 1 h 497"/>
                <a:gd name="T100" fmla="*/ 1 w 534"/>
                <a:gd name="T101" fmla="*/ 1 h 497"/>
                <a:gd name="T102" fmla="*/ 1 w 534"/>
                <a:gd name="T103" fmla="*/ 1 h 497"/>
                <a:gd name="T104" fmla="*/ 1 w 534"/>
                <a:gd name="T105" fmla="*/ 1 h 497"/>
                <a:gd name="T106" fmla="*/ 1 w 534"/>
                <a:gd name="T107" fmla="*/ 1 h 497"/>
                <a:gd name="T108" fmla="*/ 1 w 534"/>
                <a:gd name="T109" fmla="*/ 1 h 497"/>
                <a:gd name="T110" fmla="*/ 1 w 534"/>
                <a:gd name="T111" fmla="*/ 1 h 497"/>
                <a:gd name="T112" fmla="*/ 1 w 534"/>
                <a:gd name="T113" fmla="*/ 1 h 497"/>
                <a:gd name="T114" fmla="*/ 1 w 534"/>
                <a:gd name="T115" fmla="*/ 1 h 497"/>
                <a:gd name="T116" fmla="*/ 1 w 534"/>
                <a:gd name="T117" fmla="*/ 1 h 4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34"/>
                <a:gd name="T178" fmla="*/ 0 h 497"/>
                <a:gd name="T179" fmla="*/ 534 w 534"/>
                <a:gd name="T180" fmla="*/ 497 h 49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34" h="497">
                  <a:moveTo>
                    <a:pt x="419" y="258"/>
                  </a:moveTo>
                  <a:lnTo>
                    <a:pt x="424" y="271"/>
                  </a:lnTo>
                  <a:lnTo>
                    <a:pt x="431" y="286"/>
                  </a:lnTo>
                  <a:lnTo>
                    <a:pt x="439" y="301"/>
                  </a:lnTo>
                  <a:lnTo>
                    <a:pt x="448" y="317"/>
                  </a:lnTo>
                  <a:lnTo>
                    <a:pt x="453" y="332"/>
                  </a:lnTo>
                  <a:lnTo>
                    <a:pt x="461" y="346"/>
                  </a:lnTo>
                  <a:lnTo>
                    <a:pt x="468" y="361"/>
                  </a:lnTo>
                  <a:lnTo>
                    <a:pt x="477" y="378"/>
                  </a:lnTo>
                  <a:lnTo>
                    <a:pt x="483" y="390"/>
                  </a:lnTo>
                  <a:lnTo>
                    <a:pt x="490" y="405"/>
                  </a:lnTo>
                  <a:lnTo>
                    <a:pt x="498" y="420"/>
                  </a:lnTo>
                  <a:lnTo>
                    <a:pt x="505" y="436"/>
                  </a:lnTo>
                  <a:lnTo>
                    <a:pt x="510" y="451"/>
                  </a:lnTo>
                  <a:lnTo>
                    <a:pt x="520" y="466"/>
                  </a:lnTo>
                  <a:lnTo>
                    <a:pt x="525" y="480"/>
                  </a:lnTo>
                  <a:lnTo>
                    <a:pt x="534" y="497"/>
                  </a:lnTo>
                  <a:lnTo>
                    <a:pt x="525" y="488"/>
                  </a:lnTo>
                  <a:lnTo>
                    <a:pt x="516" y="480"/>
                  </a:lnTo>
                  <a:lnTo>
                    <a:pt x="507" y="471"/>
                  </a:lnTo>
                  <a:lnTo>
                    <a:pt x="499" y="464"/>
                  </a:lnTo>
                  <a:lnTo>
                    <a:pt x="490" y="455"/>
                  </a:lnTo>
                  <a:lnTo>
                    <a:pt x="481" y="449"/>
                  </a:lnTo>
                  <a:lnTo>
                    <a:pt x="472" y="440"/>
                  </a:lnTo>
                  <a:lnTo>
                    <a:pt x="464" y="434"/>
                  </a:lnTo>
                  <a:lnTo>
                    <a:pt x="455" y="425"/>
                  </a:lnTo>
                  <a:lnTo>
                    <a:pt x="446" y="420"/>
                  </a:lnTo>
                  <a:lnTo>
                    <a:pt x="437" y="411"/>
                  </a:lnTo>
                  <a:lnTo>
                    <a:pt x="430" y="405"/>
                  </a:lnTo>
                  <a:lnTo>
                    <a:pt x="420" y="398"/>
                  </a:lnTo>
                  <a:lnTo>
                    <a:pt x="411" y="390"/>
                  </a:lnTo>
                  <a:lnTo>
                    <a:pt x="402" y="383"/>
                  </a:lnTo>
                  <a:lnTo>
                    <a:pt x="395" y="378"/>
                  </a:lnTo>
                  <a:lnTo>
                    <a:pt x="384" y="370"/>
                  </a:lnTo>
                  <a:lnTo>
                    <a:pt x="375" y="363"/>
                  </a:lnTo>
                  <a:lnTo>
                    <a:pt x="365" y="356"/>
                  </a:lnTo>
                  <a:lnTo>
                    <a:pt x="356" y="348"/>
                  </a:lnTo>
                  <a:lnTo>
                    <a:pt x="347" y="341"/>
                  </a:lnTo>
                  <a:lnTo>
                    <a:pt x="338" y="334"/>
                  </a:lnTo>
                  <a:lnTo>
                    <a:pt x="329" y="326"/>
                  </a:lnTo>
                  <a:lnTo>
                    <a:pt x="321" y="321"/>
                  </a:lnTo>
                  <a:lnTo>
                    <a:pt x="310" y="313"/>
                  </a:lnTo>
                  <a:lnTo>
                    <a:pt x="303" y="306"/>
                  </a:lnTo>
                  <a:lnTo>
                    <a:pt x="292" y="299"/>
                  </a:lnTo>
                  <a:lnTo>
                    <a:pt x="285" y="293"/>
                  </a:lnTo>
                  <a:lnTo>
                    <a:pt x="275" y="286"/>
                  </a:lnTo>
                  <a:lnTo>
                    <a:pt x="266" y="279"/>
                  </a:lnTo>
                  <a:lnTo>
                    <a:pt x="257" y="271"/>
                  </a:lnTo>
                  <a:lnTo>
                    <a:pt x="250" y="266"/>
                  </a:lnTo>
                  <a:lnTo>
                    <a:pt x="239" y="256"/>
                  </a:lnTo>
                  <a:lnTo>
                    <a:pt x="231" y="249"/>
                  </a:lnTo>
                  <a:lnTo>
                    <a:pt x="220" y="242"/>
                  </a:lnTo>
                  <a:lnTo>
                    <a:pt x="213" y="236"/>
                  </a:lnTo>
                  <a:lnTo>
                    <a:pt x="204" y="227"/>
                  </a:lnTo>
                  <a:lnTo>
                    <a:pt x="195" y="220"/>
                  </a:lnTo>
                  <a:lnTo>
                    <a:pt x="186" y="212"/>
                  </a:lnTo>
                  <a:lnTo>
                    <a:pt x="178" y="207"/>
                  </a:lnTo>
                  <a:lnTo>
                    <a:pt x="167" y="198"/>
                  </a:lnTo>
                  <a:lnTo>
                    <a:pt x="160" y="190"/>
                  </a:lnTo>
                  <a:lnTo>
                    <a:pt x="151" y="183"/>
                  </a:lnTo>
                  <a:lnTo>
                    <a:pt x="143" y="176"/>
                  </a:lnTo>
                  <a:lnTo>
                    <a:pt x="134" y="167"/>
                  </a:lnTo>
                  <a:lnTo>
                    <a:pt x="127" y="159"/>
                  </a:lnTo>
                  <a:lnTo>
                    <a:pt x="118" y="152"/>
                  </a:lnTo>
                  <a:lnTo>
                    <a:pt x="112" y="145"/>
                  </a:lnTo>
                  <a:lnTo>
                    <a:pt x="103" y="135"/>
                  </a:lnTo>
                  <a:lnTo>
                    <a:pt x="96" y="126"/>
                  </a:lnTo>
                  <a:lnTo>
                    <a:pt x="86" y="117"/>
                  </a:lnTo>
                  <a:lnTo>
                    <a:pt x="79" y="110"/>
                  </a:lnTo>
                  <a:lnTo>
                    <a:pt x="72" y="101"/>
                  </a:lnTo>
                  <a:lnTo>
                    <a:pt x="64" y="91"/>
                  </a:lnTo>
                  <a:lnTo>
                    <a:pt x="57" y="82"/>
                  </a:lnTo>
                  <a:lnTo>
                    <a:pt x="52" y="75"/>
                  </a:lnTo>
                  <a:lnTo>
                    <a:pt x="44" y="64"/>
                  </a:lnTo>
                  <a:lnTo>
                    <a:pt x="37" y="55"/>
                  </a:lnTo>
                  <a:lnTo>
                    <a:pt x="30" y="45"/>
                  </a:lnTo>
                  <a:lnTo>
                    <a:pt x="24" y="36"/>
                  </a:lnTo>
                  <a:lnTo>
                    <a:pt x="17" y="27"/>
                  </a:lnTo>
                  <a:lnTo>
                    <a:pt x="11" y="18"/>
                  </a:lnTo>
                  <a:lnTo>
                    <a:pt x="6" y="9"/>
                  </a:lnTo>
                  <a:lnTo>
                    <a:pt x="0" y="0"/>
                  </a:lnTo>
                  <a:lnTo>
                    <a:pt x="8" y="1"/>
                  </a:lnTo>
                  <a:lnTo>
                    <a:pt x="22" y="3"/>
                  </a:lnTo>
                  <a:lnTo>
                    <a:pt x="30" y="3"/>
                  </a:lnTo>
                  <a:lnTo>
                    <a:pt x="41" y="3"/>
                  </a:lnTo>
                  <a:lnTo>
                    <a:pt x="52" y="3"/>
                  </a:lnTo>
                  <a:lnTo>
                    <a:pt x="64" y="3"/>
                  </a:lnTo>
                  <a:lnTo>
                    <a:pt x="75" y="3"/>
                  </a:lnTo>
                  <a:lnTo>
                    <a:pt x="90" y="3"/>
                  </a:lnTo>
                  <a:lnTo>
                    <a:pt x="105" y="3"/>
                  </a:lnTo>
                  <a:lnTo>
                    <a:pt x="121" y="5"/>
                  </a:lnTo>
                  <a:lnTo>
                    <a:pt x="136" y="5"/>
                  </a:lnTo>
                  <a:lnTo>
                    <a:pt x="152" y="9"/>
                  </a:lnTo>
                  <a:lnTo>
                    <a:pt x="169" y="11"/>
                  </a:lnTo>
                  <a:lnTo>
                    <a:pt x="186" y="16"/>
                  </a:lnTo>
                  <a:lnTo>
                    <a:pt x="202" y="20"/>
                  </a:lnTo>
                  <a:lnTo>
                    <a:pt x="219" y="25"/>
                  </a:lnTo>
                  <a:lnTo>
                    <a:pt x="235" y="31"/>
                  </a:lnTo>
                  <a:lnTo>
                    <a:pt x="252" y="40"/>
                  </a:lnTo>
                  <a:lnTo>
                    <a:pt x="268" y="47"/>
                  </a:lnTo>
                  <a:lnTo>
                    <a:pt x="285" y="58"/>
                  </a:lnTo>
                  <a:lnTo>
                    <a:pt x="301" y="69"/>
                  </a:lnTo>
                  <a:lnTo>
                    <a:pt x="318" y="84"/>
                  </a:lnTo>
                  <a:lnTo>
                    <a:pt x="323" y="89"/>
                  </a:lnTo>
                  <a:lnTo>
                    <a:pt x="331" y="97"/>
                  </a:lnTo>
                  <a:lnTo>
                    <a:pt x="338" y="104"/>
                  </a:lnTo>
                  <a:lnTo>
                    <a:pt x="345" y="115"/>
                  </a:lnTo>
                  <a:lnTo>
                    <a:pt x="351" y="123"/>
                  </a:lnTo>
                  <a:lnTo>
                    <a:pt x="358" y="132"/>
                  </a:lnTo>
                  <a:lnTo>
                    <a:pt x="365" y="143"/>
                  </a:lnTo>
                  <a:lnTo>
                    <a:pt x="373" y="154"/>
                  </a:lnTo>
                  <a:lnTo>
                    <a:pt x="378" y="165"/>
                  </a:lnTo>
                  <a:lnTo>
                    <a:pt x="384" y="176"/>
                  </a:lnTo>
                  <a:lnTo>
                    <a:pt x="389" y="187"/>
                  </a:lnTo>
                  <a:lnTo>
                    <a:pt x="397" y="201"/>
                  </a:lnTo>
                  <a:lnTo>
                    <a:pt x="402" y="212"/>
                  </a:lnTo>
                  <a:lnTo>
                    <a:pt x="408" y="227"/>
                  </a:lnTo>
                  <a:lnTo>
                    <a:pt x="413" y="242"/>
                  </a:lnTo>
                  <a:lnTo>
                    <a:pt x="419" y="2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12" name="Freeform 55"/>
            <p:cNvSpPr>
              <a:spLocks/>
            </p:cNvSpPr>
            <p:nvPr/>
          </p:nvSpPr>
          <p:spPr bwMode="auto">
            <a:xfrm>
              <a:off x="3472" y="2836"/>
              <a:ext cx="164" cy="197"/>
            </a:xfrm>
            <a:custGeom>
              <a:avLst/>
              <a:gdLst>
                <a:gd name="T0" fmla="*/ 0 w 329"/>
                <a:gd name="T1" fmla="*/ 1 h 394"/>
                <a:gd name="T2" fmla="*/ 0 w 329"/>
                <a:gd name="T3" fmla="*/ 1 h 394"/>
                <a:gd name="T4" fmla="*/ 0 w 329"/>
                <a:gd name="T5" fmla="*/ 1 h 394"/>
                <a:gd name="T6" fmla="*/ 0 w 329"/>
                <a:gd name="T7" fmla="*/ 1 h 394"/>
                <a:gd name="T8" fmla="*/ 0 w 329"/>
                <a:gd name="T9" fmla="*/ 1 h 394"/>
                <a:gd name="T10" fmla="*/ 0 w 329"/>
                <a:gd name="T11" fmla="*/ 1 h 394"/>
                <a:gd name="T12" fmla="*/ 0 w 329"/>
                <a:gd name="T13" fmla="*/ 1 h 394"/>
                <a:gd name="T14" fmla="*/ 0 w 329"/>
                <a:gd name="T15" fmla="*/ 1 h 394"/>
                <a:gd name="T16" fmla="*/ 0 w 329"/>
                <a:gd name="T17" fmla="*/ 1 h 394"/>
                <a:gd name="T18" fmla="*/ 0 w 329"/>
                <a:gd name="T19" fmla="*/ 1 h 394"/>
                <a:gd name="T20" fmla="*/ 0 w 329"/>
                <a:gd name="T21" fmla="*/ 1 h 394"/>
                <a:gd name="T22" fmla="*/ 0 w 329"/>
                <a:gd name="T23" fmla="*/ 1 h 394"/>
                <a:gd name="T24" fmla="*/ 0 w 329"/>
                <a:gd name="T25" fmla="*/ 1 h 394"/>
                <a:gd name="T26" fmla="*/ 0 w 329"/>
                <a:gd name="T27" fmla="*/ 1 h 394"/>
                <a:gd name="T28" fmla="*/ 0 w 329"/>
                <a:gd name="T29" fmla="*/ 1 h 394"/>
                <a:gd name="T30" fmla="*/ 0 w 329"/>
                <a:gd name="T31" fmla="*/ 1 h 394"/>
                <a:gd name="T32" fmla="*/ 0 w 329"/>
                <a:gd name="T33" fmla="*/ 1 h 394"/>
                <a:gd name="T34" fmla="*/ 0 w 329"/>
                <a:gd name="T35" fmla="*/ 1 h 394"/>
                <a:gd name="T36" fmla="*/ 0 w 329"/>
                <a:gd name="T37" fmla="*/ 1 h 394"/>
                <a:gd name="T38" fmla="*/ 0 w 329"/>
                <a:gd name="T39" fmla="*/ 1 h 394"/>
                <a:gd name="T40" fmla="*/ 0 w 329"/>
                <a:gd name="T41" fmla="*/ 1 h 394"/>
                <a:gd name="T42" fmla="*/ 0 w 329"/>
                <a:gd name="T43" fmla="*/ 1 h 394"/>
                <a:gd name="T44" fmla="*/ 0 w 329"/>
                <a:gd name="T45" fmla="*/ 1 h 394"/>
                <a:gd name="T46" fmla="*/ 0 w 329"/>
                <a:gd name="T47" fmla="*/ 1 h 394"/>
                <a:gd name="T48" fmla="*/ 0 w 329"/>
                <a:gd name="T49" fmla="*/ 1 h 394"/>
                <a:gd name="T50" fmla="*/ 0 w 329"/>
                <a:gd name="T51" fmla="*/ 1 h 394"/>
                <a:gd name="T52" fmla="*/ 0 w 329"/>
                <a:gd name="T53" fmla="*/ 1 h 394"/>
                <a:gd name="T54" fmla="*/ 0 w 329"/>
                <a:gd name="T55" fmla="*/ 1 h 394"/>
                <a:gd name="T56" fmla="*/ 0 w 329"/>
                <a:gd name="T57" fmla="*/ 1 h 394"/>
                <a:gd name="T58" fmla="*/ 0 w 329"/>
                <a:gd name="T59" fmla="*/ 1 h 394"/>
                <a:gd name="T60" fmla="*/ 0 w 329"/>
                <a:gd name="T61" fmla="*/ 1 h 394"/>
                <a:gd name="T62" fmla="*/ 0 w 329"/>
                <a:gd name="T63" fmla="*/ 1 h 394"/>
                <a:gd name="T64" fmla="*/ 0 w 329"/>
                <a:gd name="T65" fmla="*/ 1 h 394"/>
                <a:gd name="T66" fmla="*/ 0 w 329"/>
                <a:gd name="T67" fmla="*/ 1 h 394"/>
                <a:gd name="T68" fmla="*/ 0 w 329"/>
                <a:gd name="T69" fmla="*/ 1 h 394"/>
                <a:gd name="T70" fmla="*/ 0 w 329"/>
                <a:gd name="T71" fmla="*/ 1 h 394"/>
                <a:gd name="T72" fmla="*/ 0 w 329"/>
                <a:gd name="T73" fmla="*/ 1 h 394"/>
                <a:gd name="T74" fmla="*/ 0 w 329"/>
                <a:gd name="T75" fmla="*/ 1 h 3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9"/>
                <a:gd name="T115" fmla="*/ 0 h 394"/>
                <a:gd name="T116" fmla="*/ 329 w 329"/>
                <a:gd name="T117" fmla="*/ 394 h 39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9" h="394">
                  <a:moveTo>
                    <a:pt x="329" y="394"/>
                  </a:moveTo>
                  <a:lnTo>
                    <a:pt x="318" y="380"/>
                  </a:lnTo>
                  <a:lnTo>
                    <a:pt x="307" y="367"/>
                  </a:lnTo>
                  <a:lnTo>
                    <a:pt x="296" y="352"/>
                  </a:lnTo>
                  <a:lnTo>
                    <a:pt x="285" y="341"/>
                  </a:lnTo>
                  <a:lnTo>
                    <a:pt x="274" y="328"/>
                  </a:lnTo>
                  <a:lnTo>
                    <a:pt x="264" y="315"/>
                  </a:lnTo>
                  <a:lnTo>
                    <a:pt x="255" y="303"/>
                  </a:lnTo>
                  <a:lnTo>
                    <a:pt x="248" y="292"/>
                  </a:lnTo>
                  <a:lnTo>
                    <a:pt x="237" y="279"/>
                  </a:lnTo>
                  <a:lnTo>
                    <a:pt x="228" y="266"/>
                  </a:lnTo>
                  <a:lnTo>
                    <a:pt x="219" y="253"/>
                  </a:lnTo>
                  <a:lnTo>
                    <a:pt x="209" y="242"/>
                  </a:lnTo>
                  <a:lnTo>
                    <a:pt x="198" y="231"/>
                  </a:lnTo>
                  <a:lnTo>
                    <a:pt x="191" y="220"/>
                  </a:lnTo>
                  <a:lnTo>
                    <a:pt x="180" y="209"/>
                  </a:lnTo>
                  <a:lnTo>
                    <a:pt x="173" y="198"/>
                  </a:lnTo>
                  <a:lnTo>
                    <a:pt x="162" y="185"/>
                  </a:lnTo>
                  <a:lnTo>
                    <a:pt x="152" y="174"/>
                  </a:lnTo>
                  <a:lnTo>
                    <a:pt x="141" y="161"/>
                  </a:lnTo>
                  <a:lnTo>
                    <a:pt x="132" y="150"/>
                  </a:lnTo>
                  <a:lnTo>
                    <a:pt x="121" y="139"/>
                  </a:lnTo>
                  <a:lnTo>
                    <a:pt x="112" y="128"/>
                  </a:lnTo>
                  <a:lnTo>
                    <a:pt x="103" y="117"/>
                  </a:lnTo>
                  <a:lnTo>
                    <a:pt x="94" y="106"/>
                  </a:lnTo>
                  <a:lnTo>
                    <a:pt x="81" y="95"/>
                  </a:lnTo>
                  <a:lnTo>
                    <a:pt x="70" y="84"/>
                  </a:lnTo>
                  <a:lnTo>
                    <a:pt x="59" y="73"/>
                  </a:lnTo>
                  <a:lnTo>
                    <a:pt x="48" y="62"/>
                  </a:lnTo>
                  <a:lnTo>
                    <a:pt x="35" y="51"/>
                  </a:lnTo>
                  <a:lnTo>
                    <a:pt x="24" y="40"/>
                  </a:lnTo>
                  <a:lnTo>
                    <a:pt x="11" y="29"/>
                  </a:lnTo>
                  <a:lnTo>
                    <a:pt x="0" y="18"/>
                  </a:lnTo>
                  <a:lnTo>
                    <a:pt x="15" y="20"/>
                  </a:lnTo>
                  <a:lnTo>
                    <a:pt x="33" y="24"/>
                  </a:lnTo>
                  <a:lnTo>
                    <a:pt x="42" y="24"/>
                  </a:lnTo>
                  <a:lnTo>
                    <a:pt x="52" y="25"/>
                  </a:lnTo>
                  <a:lnTo>
                    <a:pt x="63" y="25"/>
                  </a:lnTo>
                  <a:lnTo>
                    <a:pt x="74" y="27"/>
                  </a:lnTo>
                  <a:lnTo>
                    <a:pt x="83" y="25"/>
                  </a:lnTo>
                  <a:lnTo>
                    <a:pt x="94" y="25"/>
                  </a:lnTo>
                  <a:lnTo>
                    <a:pt x="103" y="24"/>
                  </a:lnTo>
                  <a:lnTo>
                    <a:pt x="114" y="22"/>
                  </a:lnTo>
                  <a:lnTo>
                    <a:pt x="132" y="13"/>
                  </a:lnTo>
                  <a:lnTo>
                    <a:pt x="149" y="0"/>
                  </a:lnTo>
                  <a:lnTo>
                    <a:pt x="151" y="7"/>
                  </a:lnTo>
                  <a:lnTo>
                    <a:pt x="154" y="18"/>
                  </a:lnTo>
                  <a:lnTo>
                    <a:pt x="158" y="29"/>
                  </a:lnTo>
                  <a:lnTo>
                    <a:pt x="163" y="40"/>
                  </a:lnTo>
                  <a:lnTo>
                    <a:pt x="167" y="51"/>
                  </a:lnTo>
                  <a:lnTo>
                    <a:pt x="173" y="62"/>
                  </a:lnTo>
                  <a:lnTo>
                    <a:pt x="178" y="75"/>
                  </a:lnTo>
                  <a:lnTo>
                    <a:pt x="184" y="88"/>
                  </a:lnTo>
                  <a:lnTo>
                    <a:pt x="189" y="99"/>
                  </a:lnTo>
                  <a:lnTo>
                    <a:pt x="195" y="114"/>
                  </a:lnTo>
                  <a:lnTo>
                    <a:pt x="200" y="126"/>
                  </a:lnTo>
                  <a:lnTo>
                    <a:pt x="206" y="141"/>
                  </a:lnTo>
                  <a:lnTo>
                    <a:pt x="211" y="154"/>
                  </a:lnTo>
                  <a:lnTo>
                    <a:pt x="219" y="169"/>
                  </a:lnTo>
                  <a:lnTo>
                    <a:pt x="226" y="181"/>
                  </a:lnTo>
                  <a:lnTo>
                    <a:pt x="233" y="198"/>
                  </a:lnTo>
                  <a:lnTo>
                    <a:pt x="239" y="211"/>
                  </a:lnTo>
                  <a:lnTo>
                    <a:pt x="244" y="224"/>
                  </a:lnTo>
                  <a:lnTo>
                    <a:pt x="252" y="237"/>
                  </a:lnTo>
                  <a:lnTo>
                    <a:pt x="259" y="251"/>
                  </a:lnTo>
                  <a:lnTo>
                    <a:pt x="264" y="264"/>
                  </a:lnTo>
                  <a:lnTo>
                    <a:pt x="270" y="277"/>
                  </a:lnTo>
                  <a:lnTo>
                    <a:pt x="277" y="290"/>
                  </a:lnTo>
                  <a:lnTo>
                    <a:pt x="285" y="304"/>
                  </a:lnTo>
                  <a:lnTo>
                    <a:pt x="290" y="315"/>
                  </a:lnTo>
                  <a:lnTo>
                    <a:pt x="296" y="328"/>
                  </a:lnTo>
                  <a:lnTo>
                    <a:pt x="301" y="339"/>
                  </a:lnTo>
                  <a:lnTo>
                    <a:pt x="307" y="352"/>
                  </a:lnTo>
                  <a:lnTo>
                    <a:pt x="312" y="363"/>
                  </a:lnTo>
                  <a:lnTo>
                    <a:pt x="318" y="374"/>
                  </a:lnTo>
                  <a:lnTo>
                    <a:pt x="323" y="383"/>
                  </a:lnTo>
                  <a:lnTo>
                    <a:pt x="329" y="3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13" name="Freeform 56"/>
            <p:cNvSpPr>
              <a:spLocks/>
            </p:cNvSpPr>
            <p:nvPr/>
          </p:nvSpPr>
          <p:spPr bwMode="auto">
            <a:xfrm>
              <a:off x="4435" y="4248"/>
              <a:ext cx="203" cy="243"/>
            </a:xfrm>
            <a:custGeom>
              <a:avLst/>
              <a:gdLst>
                <a:gd name="T0" fmla="*/ 0 w 408"/>
                <a:gd name="T1" fmla="*/ 1 h 486"/>
                <a:gd name="T2" fmla="*/ 0 w 408"/>
                <a:gd name="T3" fmla="*/ 1 h 486"/>
                <a:gd name="T4" fmla="*/ 0 w 408"/>
                <a:gd name="T5" fmla="*/ 1 h 486"/>
                <a:gd name="T6" fmla="*/ 0 w 408"/>
                <a:gd name="T7" fmla="*/ 1 h 486"/>
                <a:gd name="T8" fmla="*/ 0 w 408"/>
                <a:gd name="T9" fmla="*/ 1 h 486"/>
                <a:gd name="T10" fmla="*/ 0 w 408"/>
                <a:gd name="T11" fmla="*/ 1 h 486"/>
                <a:gd name="T12" fmla="*/ 0 w 408"/>
                <a:gd name="T13" fmla="*/ 1 h 486"/>
                <a:gd name="T14" fmla="*/ 0 w 408"/>
                <a:gd name="T15" fmla="*/ 1 h 486"/>
                <a:gd name="T16" fmla="*/ 0 w 408"/>
                <a:gd name="T17" fmla="*/ 1 h 486"/>
                <a:gd name="T18" fmla="*/ 0 w 408"/>
                <a:gd name="T19" fmla="*/ 1 h 486"/>
                <a:gd name="T20" fmla="*/ 0 w 408"/>
                <a:gd name="T21" fmla="*/ 1 h 486"/>
                <a:gd name="T22" fmla="*/ 0 w 408"/>
                <a:gd name="T23" fmla="*/ 1 h 486"/>
                <a:gd name="T24" fmla="*/ 0 w 408"/>
                <a:gd name="T25" fmla="*/ 1 h 486"/>
                <a:gd name="T26" fmla="*/ 0 w 408"/>
                <a:gd name="T27" fmla="*/ 1 h 486"/>
                <a:gd name="T28" fmla="*/ 0 w 408"/>
                <a:gd name="T29" fmla="*/ 1 h 486"/>
                <a:gd name="T30" fmla="*/ 0 w 408"/>
                <a:gd name="T31" fmla="*/ 1 h 486"/>
                <a:gd name="T32" fmla="*/ 0 w 408"/>
                <a:gd name="T33" fmla="*/ 1 h 486"/>
                <a:gd name="T34" fmla="*/ 0 w 408"/>
                <a:gd name="T35" fmla="*/ 1 h 486"/>
                <a:gd name="T36" fmla="*/ 0 w 408"/>
                <a:gd name="T37" fmla="*/ 1 h 486"/>
                <a:gd name="T38" fmla="*/ 0 w 408"/>
                <a:gd name="T39" fmla="*/ 1 h 486"/>
                <a:gd name="T40" fmla="*/ 0 w 408"/>
                <a:gd name="T41" fmla="*/ 1 h 486"/>
                <a:gd name="T42" fmla="*/ 0 w 408"/>
                <a:gd name="T43" fmla="*/ 1 h 486"/>
                <a:gd name="T44" fmla="*/ 0 w 408"/>
                <a:gd name="T45" fmla="*/ 1 h 486"/>
                <a:gd name="T46" fmla="*/ 0 w 408"/>
                <a:gd name="T47" fmla="*/ 1 h 486"/>
                <a:gd name="T48" fmla="*/ 0 w 408"/>
                <a:gd name="T49" fmla="*/ 1 h 486"/>
                <a:gd name="T50" fmla="*/ 0 w 408"/>
                <a:gd name="T51" fmla="*/ 1 h 486"/>
                <a:gd name="T52" fmla="*/ 0 w 408"/>
                <a:gd name="T53" fmla="*/ 1 h 486"/>
                <a:gd name="T54" fmla="*/ 0 w 408"/>
                <a:gd name="T55" fmla="*/ 1 h 486"/>
                <a:gd name="T56" fmla="*/ 0 w 408"/>
                <a:gd name="T57" fmla="*/ 1 h 486"/>
                <a:gd name="T58" fmla="*/ 0 w 408"/>
                <a:gd name="T59" fmla="*/ 1 h 486"/>
                <a:gd name="T60" fmla="*/ 0 w 408"/>
                <a:gd name="T61" fmla="*/ 1 h 486"/>
                <a:gd name="T62" fmla="*/ 0 w 408"/>
                <a:gd name="T63" fmla="*/ 1 h 486"/>
                <a:gd name="T64" fmla="*/ 0 w 408"/>
                <a:gd name="T65" fmla="*/ 1 h 486"/>
                <a:gd name="T66" fmla="*/ 0 w 408"/>
                <a:gd name="T67" fmla="*/ 1 h 486"/>
                <a:gd name="T68" fmla="*/ 0 w 408"/>
                <a:gd name="T69" fmla="*/ 1 h 486"/>
                <a:gd name="T70" fmla="*/ 0 w 408"/>
                <a:gd name="T71" fmla="*/ 1 h 486"/>
                <a:gd name="T72" fmla="*/ 0 w 408"/>
                <a:gd name="T73" fmla="*/ 1 h 486"/>
                <a:gd name="T74" fmla="*/ 0 w 408"/>
                <a:gd name="T75" fmla="*/ 0 h 4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08"/>
                <a:gd name="T115" fmla="*/ 0 h 486"/>
                <a:gd name="T116" fmla="*/ 408 w 408"/>
                <a:gd name="T117" fmla="*/ 486 h 48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08" h="486">
                  <a:moveTo>
                    <a:pt x="237" y="0"/>
                  </a:moveTo>
                  <a:lnTo>
                    <a:pt x="244" y="11"/>
                  </a:lnTo>
                  <a:lnTo>
                    <a:pt x="252" y="22"/>
                  </a:lnTo>
                  <a:lnTo>
                    <a:pt x="259" y="33"/>
                  </a:lnTo>
                  <a:lnTo>
                    <a:pt x="268" y="44"/>
                  </a:lnTo>
                  <a:lnTo>
                    <a:pt x="276" y="55"/>
                  </a:lnTo>
                  <a:lnTo>
                    <a:pt x="285" y="68"/>
                  </a:lnTo>
                  <a:lnTo>
                    <a:pt x="292" y="81"/>
                  </a:lnTo>
                  <a:lnTo>
                    <a:pt x="301" y="94"/>
                  </a:lnTo>
                  <a:lnTo>
                    <a:pt x="307" y="105"/>
                  </a:lnTo>
                  <a:lnTo>
                    <a:pt x="314" y="116"/>
                  </a:lnTo>
                  <a:lnTo>
                    <a:pt x="321" y="128"/>
                  </a:lnTo>
                  <a:lnTo>
                    <a:pt x="329" y="141"/>
                  </a:lnTo>
                  <a:lnTo>
                    <a:pt x="334" y="152"/>
                  </a:lnTo>
                  <a:lnTo>
                    <a:pt x="342" y="165"/>
                  </a:lnTo>
                  <a:lnTo>
                    <a:pt x="347" y="178"/>
                  </a:lnTo>
                  <a:lnTo>
                    <a:pt x="355" y="193"/>
                  </a:lnTo>
                  <a:lnTo>
                    <a:pt x="358" y="204"/>
                  </a:lnTo>
                  <a:lnTo>
                    <a:pt x="364" y="218"/>
                  </a:lnTo>
                  <a:lnTo>
                    <a:pt x="369" y="229"/>
                  </a:lnTo>
                  <a:lnTo>
                    <a:pt x="375" y="244"/>
                  </a:lnTo>
                  <a:lnTo>
                    <a:pt x="378" y="257"/>
                  </a:lnTo>
                  <a:lnTo>
                    <a:pt x="382" y="272"/>
                  </a:lnTo>
                  <a:lnTo>
                    <a:pt x="386" y="284"/>
                  </a:lnTo>
                  <a:lnTo>
                    <a:pt x="391" y="299"/>
                  </a:lnTo>
                  <a:lnTo>
                    <a:pt x="393" y="312"/>
                  </a:lnTo>
                  <a:lnTo>
                    <a:pt x="397" y="327"/>
                  </a:lnTo>
                  <a:lnTo>
                    <a:pt x="399" y="340"/>
                  </a:lnTo>
                  <a:lnTo>
                    <a:pt x="402" y="354"/>
                  </a:lnTo>
                  <a:lnTo>
                    <a:pt x="402" y="369"/>
                  </a:lnTo>
                  <a:lnTo>
                    <a:pt x="404" y="384"/>
                  </a:lnTo>
                  <a:lnTo>
                    <a:pt x="406" y="398"/>
                  </a:lnTo>
                  <a:lnTo>
                    <a:pt x="408" y="415"/>
                  </a:lnTo>
                  <a:lnTo>
                    <a:pt x="400" y="433"/>
                  </a:lnTo>
                  <a:lnTo>
                    <a:pt x="393" y="450"/>
                  </a:lnTo>
                  <a:lnTo>
                    <a:pt x="384" y="462"/>
                  </a:lnTo>
                  <a:lnTo>
                    <a:pt x="375" y="473"/>
                  </a:lnTo>
                  <a:lnTo>
                    <a:pt x="362" y="479"/>
                  </a:lnTo>
                  <a:lnTo>
                    <a:pt x="351" y="484"/>
                  </a:lnTo>
                  <a:lnTo>
                    <a:pt x="338" y="484"/>
                  </a:lnTo>
                  <a:lnTo>
                    <a:pt x="325" y="486"/>
                  </a:lnTo>
                  <a:lnTo>
                    <a:pt x="309" y="483"/>
                  </a:lnTo>
                  <a:lnTo>
                    <a:pt x="294" y="477"/>
                  </a:lnTo>
                  <a:lnTo>
                    <a:pt x="277" y="470"/>
                  </a:lnTo>
                  <a:lnTo>
                    <a:pt x="263" y="464"/>
                  </a:lnTo>
                  <a:lnTo>
                    <a:pt x="246" y="453"/>
                  </a:lnTo>
                  <a:lnTo>
                    <a:pt x="230" y="442"/>
                  </a:lnTo>
                  <a:lnTo>
                    <a:pt x="213" y="429"/>
                  </a:lnTo>
                  <a:lnTo>
                    <a:pt x="197" y="417"/>
                  </a:lnTo>
                  <a:lnTo>
                    <a:pt x="186" y="407"/>
                  </a:lnTo>
                  <a:lnTo>
                    <a:pt x="178" y="400"/>
                  </a:lnTo>
                  <a:lnTo>
                    <a:pt x="169" y="391"/>
                  </a:lnTo>
                  <a:lnTo>
                    <a:pt x="162" y="384"/>
                  </a:lnTo>
                  <a:lnTo>
                    <a:pt x="153" y="374"/>
                  </a:lnTo>
                  <a:lnTo>
                    <a:pt x="145" y="367"/>
                  </a:lnTo>
                  <a:lnTo>
                    <a:pt x="136" y="358"/>
                  </a:lnTo>
                  <a:lnTo>
                    <a:pt x="129" y="351"/>
                  </a:lnTo>
                  <a:lnTo>
                    <a:pt x="120" y="340"/>
                  </a:lnTo>
                  <a:lnTo>
                    <a:pt x="112" y="332"/>
                  </a:lnTo>
                  <a:lnTo>
                    <a:pt x="105" y="321"/>
                  </a:lnTo>
                  <a:lnTo>
                    <a:pt x="98" y="314"/>
                  </a:lnTo>
                  <a:lnTo>
                    <a:pt x="90" y="305"/>
                  </a:lnTo>
                  <a:lnTo>
                    <a:pt x="83" y="295"/>
                  </a:lnTo>
                  <a:lnTo>
                    <a:pt x="76" y="286"/>
                  </a:lnTo>
                  <a:lnTo>
                    <a:pt x="70" y="279"/>
                  </a:lnTo>
                  <a:lnTo>
                    <a:pt x="63" y="268"/>
                  </a:lnTo>
                  <a:lnTo>
                    <a:pt x="55" y="259"/>
                  </a:lnTo>
                  <a:lnTo>
                    <a:pt x="50" y="250"/>
                  </a:lnTo>
                  <a:lnTo>
                    <a:pt x="44" y="240"/>
                  </a:lnTo>
                  <a:lnTo>
                    <a:pt x="33" y="224"/>
                  </a:lnTo>
                  <a:lnTo>
                    <a:pt x="24" y="207"/>
                  </a:lnTo>
                  <a:lnTo>
                    <a:pt x="15" y="191"/>
                  </a:lnTo>
                  <a:lnTo>
                    <a:pt x="9" y="174"/>
                  </a:lnTo>
                  <a:lnTo>
                    <a:pt x="2" y="160"/>
                  </a:lnTo>
                  <a:lnTo>
                    <a:pt x="0" y="149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7A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14" name="Freeform 57"/>
            <p:cNvSpPr>
              <a:spLocks/>
            </p:cNvSpPr>
            <p:nvPr/>
          </p:nvSpPr>
          <p:spPr bwMode="auto">
            <a:xfrm>
              <a:off x="2321" y="1089"/>
              <a:ext cx="380" cy="366"/>
            </a:xfrm>
            <a:custGeom>
              <a:avLst/>
              <a:gdLst>
                <a:gd name="T0" fmla="*/ 1 w 760"/>
                <a:gd name="T1" fmla="*/ 1 h 732"/>
                <a:gd name="T2" fmla="*/ 1 w 760"/>
                <a:gd name="T3" fmla="*/ 1 h 732"/>
                <a:gd name="T4" fmla="*/ 1 w 760"/>
                <a:gd name="T5" fmla="*/ 1 h 732"/>
                <a:gd name="T6" fmla="*/ 1 w 760"/>
                <a:gd name="T7" fmla="*/ 1 h 732"/>
                <a:gd name="T8" fmla="*/ 1 w 760"/>
                <a:gd name="T9" fmla="*/ 0 h 732"/>
                <a:gd name="T10" fmla="*/ 1 w 760"/>
                <a:gd name="T11" fmla="*/ 1 h 732"/>
                <a:gd name="T12" fmla="*/ 1 w 760"/>
                <a:gd name="T13" fmla="*/ 1 h 732"/>
                <a:gd name="T14" fmla="*/ 1 w 760"/>
                <a:gd name="T15" fmla="*/ 1 h 732"/>
                <a:gd name="T16" fmla="*/ 1 w 760"/>
                <a:gd name="T17" fmla="*/ 1 h 732"/>
                <a:gd name="T18" fmla="*/ 1 w 760"/>
                <a:gd name="T19" fmla="*/ 1 h 732"/>
                <a:gd name="T20" fmla="*/ 1 w 760"/>
                <a:gd name="T21" fmla="*/ 1 h 732"/>
                <a:gd name="T22" fmla="*/ 1 w 760"/>
                <a:gd name="T23" fmla="*/ 1 h 732"/>
                <a:gd name="T24" fmla="*/ 1 w 760"/>
                <a:gd name="T25" fmla="*/ 1 h 732"/>
                <a:gd name="T26" fmla="*/ 1 w 760"/>
                <a:gd name="T27" fmla="*/ 1 h 732"/>
                <a:gd name="T28" fmla="*/ 1 w 760"/>
                <a:gd name="T29" fmla="*/ 1 h 732"/>
                <a:gd name="T30" fmla="*/ 1 w 760"/>
                <a:gd name="T31" fmla="*/ 1 h 732"/>
                <a:gd name="T32" fmla="*/ 1 w 760"/>
                <a:gd name="T33" fmla="*/ 1 h 732"/>
                <a:gd name="T34" fmla="*/ 1 w 760"/>
                <a:gd name="T35" fmla="*/ 1 h 732"/>
                <a:gd name="T36" fmla="*/ 1 w 760"/>
                <a:gd name="T37" fmla="*/ 1 h 732"/>
                <a:gd name="T38" fmla="*/ 1 w 760"/>
                <a:gd name="T39" fmla="*/ 1 h 732"/>
                <a:gd name="T40" fmla="*/ 1 w 760"/>
                <a:gd name="T41" fmla="*/ 1 h 732"/>
                <a:gd name="T42" fmla="*/ 1 w 760"/>
                <a:gd name="T43" fmla="*/ 1 h 732"/>
                <a:gd name="T44" fmla="*/ 1 w 760"/>
                <a:gd name="T45" fmla="*/ 1 h 732"/>
                <a:gd name="T46" fmla="*/ 1 w 760"/>
                <a:gd name="T47" fmla="*/ 1 h 732"/>
                <a:gd name="T48" fmla="*/ 1 w 760"/>
                <a:gd name="T49" fmla="*/ 1 h 732"/>
                <a:gd name="T50" fmla="*/ 1 w 760"/>
                <a:gd name="T51" fmla="*/ 1 h 732"/>
                <a:gd name="T52" fmla="*/ 1 w 760"/>
                <a:gd name="T53" fmla="*/ 1 h 732"/>
                <a:gd name="T54" fmla="*/ 1 w 760"/>
                <a:gd name="T55" fmla="*/ 1 h 732"/>
                <a:gd name="T56" fmla="*/ 1 w 760"/>
                <a:gd name="T57" fmla="*/ 1 h 732"/>
                <a:gd name="T58" fmla="*/ 1 w 760"/>
                <a:gd name="T59" fmla="*/ 1 h 732"/>
                <a:gd name="T60" fmla="*/ 1 w 760"/>
                <a:gd name="T61" fmla="*/ 1 h 732"/>
                <a:gd name="T62" fmla="*/ 1 w 760"/>
                <a:gd name="T63" fmla="*/ 1 h 732"/>
                <a:gd name="T64" fmla="*/ 1 w 760"/>
                <a:gd name="T65" fmla="*/ 1 h 732"/>
                <a:gd name="T66" fmla="*/ 1 w 760"/>
                <a:gd name="T67" fmla="*/ 1 h 732"/>
                <a:gd name="T68" fmla="*/ 1 w 760"/>
                <a:gd name="T69" fmla="*/ 1 h 732"/>
                <a:gd name="T70" fmla="*/ 1 w 760"/>
                <a:gd name="T71" fmla="*/ 1 h 732"/>
                <a:gd name="T72" fmla="*/ 1 w 760"/>
                <a:gd name="T73" fmla="*/ 1 h 732"/>
                <a:gd name="T74" fmla="*/ 1 w 760"/>
                <a:gd name="T75" fmla="*/ 1 h 732"/>
                <a:gd name="T76" fmla="*/ 1 w 760"/>
                <a:gd name="T77" fmla="*/ 1 h 732"/>
                <a:gd name="T78" fmla="*/ 1 w 760"/>
                <a:gd name="T79" fmla="*/ 1 h 732"/>
                <a:gd name="T80" fmla="*/ 1 w 760"/>
                <a:gd name="T81" fmla="*/ 1 h 732"/>
                <a:gd name="T82" fmla="*/ 1 w 760"/>
                <a:gd name="T83" fmla="*/ 1 h 732"/>
                <a:gd name="T84" fmla="*/ 1 w 760"/>
                <a:gd name="T85" fmla="*/ 1 h 732"/>
                <a:gd name="T86" fmla="*/ 1 w 760"/>
                <a:gd name="T87" fmla="*/ 1 h 732"/>
                <a:gd name="T88" fmla="*/ 1 w 760"/>
                <a:gd name="T89" fmla="*/ 1 h 732"/>
                <a:gd name="T90" fmla="*/ 1 w 760"/>
                <a:gd name="T91" fmla="*/ 1 h 732"/>
                <a:gd name="T92" fmla="*/ 1 w 760"/>
                <a:gd name="T93" fmla="*/ 1 h 732"/>
                <a:gd name="T94" fmla="*/ 1 w 760"/>
                <a:gd name="T95" fmla="*/ 1 h 732"/>
                <a:gd name="T96" fmla="*/ 1 w 760"/>
                <a:gd name="T97" fmla="*/ 1 h 732"/>
                <a:gd name="T98" fmla="*/ 1 w 760"/>
                <a:gd name="T99" fmla="*/ 1 h 732"/>
                <a:gd name="T100" fmla="*/ 1 w 760"/>
                <a:gd name="T101" fmla="*/ 1 h 732"/>
                <a:gd name="T102" fmla="*/ 1 w 760"/>
                <a:gd name="T103" fmla="*/ 1 h 732"/>
                <a:gd name="T104" fmla="*/ 1 w 760"/>
                <a:gd name="T105" fmla="*/ 1 h 732"/>
                <a:gd name="T106" fmla="*/ 1 w 760"/>
                <a:gd name="T107" fmla="*/ 1 h 732"/>
                <a:gd name="T108" fmla="*/ 1 w 760"/>
                <a:gd name="T109" fmla="*/ 1 h 732"/>
                <a:gd name="T110" fmla="*/ 1 w 760"/>
                <a:gd name="T111" fmla="*/ 1 h 732"/>
                <a:gd name="T112" fmla="*/ 1 w 760"/>
                <a:gd name="T113" fmla="*/ 1 h 732"/>
                <a:gd name="T114" fmla="*/ 1 w 760"/>
                <a:gd name="T115" fmla="*/ 1 h 732"/>
                <a:gd name="T116" fmla="*/ 1 w 760"/>
                <a:gd name="T117" fmla="*/ 1 h 7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60"/>
                <a:gd name="T178" fmla="*/ 0 h 732"/>
                <a:gd name="T179" fmla="*/ 760 w 760"/>
                <a:gd name="T180" fmla="*/ 732 h 7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60" h="732">
                  <a:moveTo>
                    <a:pt x="242" y="44"/>
                  </a:moveTo>
                  <a:lnTo>
                    <a:pt x="242" y="42"/>
                  </a:lnTo>
                  <a:lnTo>
                    <a:pt x="247" y="38"/>
                  </a:lnTo>
                  <a:lnTo>
                    <a:pt x="257" y="33"/>
                  </a:lnTo>
                  <a:lnTo>
                    <a:pt x="269" y="29"/>
                  </a:lnTo>
                  <a:lnTo>
                    <a:pt x="282" y="22"/>
                  </a:lnTo>
                  <a:lnTo>
                    <a:pt x="299" y="16"/>
                  </a:lnTo>
                  <a:lnTo>
                    <a:pt x="308" y="13"/>
                  </a:lnTo>
                  <a:lnTo>
                    <a:pt x="319" y="11"/>
                  </a:lnTo>
                  <a:lnTo>
                    <a:pt x="330" y="7"/>
                  </a:lnTo>
                  <a:lnTo>
                    <a:pt x="341" y="7"/>
                  </a:lnTo>
                  <a:lnTo>
                    <a:pt x="352" y="3"/>
                  </a:lnTo>
                  <a:lnTo>
                    <a:pt x="363" y="2"/>
                  </a:lnTo>
                  <a:lnTo>
                    <a:pt x="374" y="0"/>
                  </a:lnTo>
                  <a:lnTo>
                    <a:pt x="389" y="0"/>
                  </a:lnTo>
                  <a:lnTo>
                    <a:pt x="400" y="0"/>
                  </a:lnTo>
                  <a:lnTo>
                    <a:pt x="414" y="0"/>
                  </a:lnTo>
                  <a:lnTo>
                    <a:pt x="427" y="2"/>
                  </a:lnTo>
                  <a:lnTo>
                    <a:pt x="444" y="5"/>
                  </a:lnTo>
                  <a:lnTo>
                    <a:pt x="457" y="5"/>
                  </a:lnTo>
                  <a:lnTo>
                    <a:pt x="471" y="9"/>
                  </a:lnTo>
                  <a:lnTo>
                    <a:pt x="484" y="14"/>
                  </a:lnTo>
                  <a:lnTo>
                    <a:pt x="501" y="20"/>
                  </a:lnTo>
                  <a:lnTo>
                    <a:pt x="515" y="25"/>
                  </a:lnTo>
                  <a:lnTo>
                    <a:pt x="530" y="35"/>
                  </a:lnTo>
                  <a:lnTo>
                    <a:pt x="545" y="44"/>
                  </a:lnTo>
                  <a:lnTo>
                    <a:pt x="561" y="55"/>
                  </a:lnTo>
                  <a:lnTo>
                    <a:pt x="574" y="64"/>
                  </a:lnTo>
                  <a:lnTo>
                    <a:pt x="587" y="75"/>
                  </a:lnTo>
                  <a:lnTo>
                    <a:pt x="600" y="86"/>
                  </a:lnTo>
                  <a:lnTo>
                    <a:pt x="615" y="99"/>
                  </a:lnTo>
                  <a:lnTo>
                    <a:pt x="626" y="110"/>
                  </a:lnTo>
                  <a:lnTo>
                    <a:pt x="637" y="123"/>
                  </a:lnTo>
                  <a:lnTo>
                    <a:pt x="648" y="136"/>
                  </a:lnTo>
                  <a:lnTo>
                    <a:pt x="659" y="148"/>
                  </a:lnTo>
                  <a:lnTo>
                    <a:pt x="666" y="159"/>
                  </a:lnTo>
                  <a:lnTo>
                    <a:pt x="675" y="174"/>
                  </a:lnTo>
                  <a:lnTo>
                    <a:pt x="682" y="185"/>
                  </a:lnTo>
                  <a:lnTo>
                    <a:pt x="692" y="200"/>
                  </a:lnTo>
                  <a:lnTo>
                    <a:pt x="699" y="211"/>
                  </a:lnTo>
                  <a:lnTo>
                    <a:pt x="706" y="225"/>
                  </a:lnTo>
                  <a:lnTo>
                    <a:pt x="712" y="236"/>
                  </a:lnTo>
                  <a:lnTo>
                    <a:pt x="719" y="251"/>
                  </a:lnTo>
                  <a:lnTo>
                    <a:pt x="723" y="262"/>
                  </a:lnTo>
                  <a:lnTo>
                    <a:pt x="728" y="273"/>
                  </a:lnTo>
                  <a:lnTo>
                    <a:pt x="732" y="284"/>
                  </a:lnTo>
                  <a:lnTo>
                    <a:pt x="737" y="295"/>
                  </a:lnTo>
                  <a:lnTo>
                    <a:pt x="743" y="314"/>
                  </a:lnTo>
                  <a:lnTo>
                    <a:pt x="750" y="332"/>
                  </a:lnTo>
                  <a:lnTo>
                    <a:pt x="752" y="345"/>
                  </a:lnTo>
                  <a:lnTo>
                    <a:pt x="756" y="356"/>
                  </a:lnTo>
                  <a:lnTo>
                    <a:pt x="758" y="361"/>
                  </a:lnTo>
                  <a:lnTo>
                    <a:pt x="760" y="365"/>
                  </a:lnTo>
                  <a:lnTo>
                    <a:pt x="220" y="732"/>
                  </a:lnTo>
                  <a:lnTo>
                    <a:pt x="222" y="726"/>
                  </a:lnTo>
                  <a:lnTo>
                    <a:pt x="231" y="715"/>
                  </a:lnTo>
                  <a:lnTo>
                    <a:pt x="236" y="706"/>
                  </a:lnTo>
                  <a:lnTo>
                    <a:pt x="244" y="697"/>
                  </a:lnTo>
                  <a:lnTo>
                    <a:pt x="251" y="686"/>
                  </a:lnTo>
                  <a:lnTo>
                    <a:pt x="262" y="677"/>
                  </a:lnTo>
                  <a:lnTo>
                    <a:pt x="269" y="664"/>
                  </a:lnTo>
                  <a:lnTo>
                    <a:pt x="281" y="651"/>
                  </a:lnTo>
                  <a:lnTo>
                    <a:pt x="290" y="638"/>
                  </a:lnTo>
                  <a:lnTo>
                    <a:pt x="301" y="627"/>
                  </a:lnTo>
                  <a:lnTo>
                    <a:pt x="310" y="614"/>
                  </a:lnTo>
                  <a:lnTo>
                    <a:pt x="321" y="603"/>
                  </a:lnTo>
                  <a:lnTo>
                    <a:pt x="332" y="592"/>
                  </a:lnTo>
                  <a:lnTo>
                    <a:pt x="343" y="585"/>
                  </a:lnTo>
                  <a:lnTo>
                    <a:pt x="350" y="572"/>
                  </a:lnTo>
                  <a:lnTo>
                    <a:pt x="361" y="559"/>
                  </a:lnTo>
                  <a:lnTo>
                    <a:pt x="372" y="545"/>
                  </a:lnTo>
                  <a:lnTo>
                    <a:pt x="387" y="532"/>
                  </a:lnTo>
                  <a:lnTo>
                    <a:pt x="400" y="515"/>
                  </a:lnTo>
                  <a:lnTo>
                    <a:pt x="414" y="499"/>
                  </a:lnTo>
                  <a:lnTo>
                    <a:pt x="427" y="482"/>
                  </a:lnTo>
                  <a:lnTo>
                    <a:pt x="442" y="468"/>
                  </a:lnTo>
                  <a:lnTo>
                    <a:pt x="453" y="451"/>
                  </a:lnTo>
                  <a:lnTo>
                    <a:pt x="466" y="438"/>
                  </a:lnTo>
                  <a:lnTo>
                    <a:pt x="477" y="425"/>
                  </a:lnTo>
                  <a:lnTo>
                    <a:pt x="488" y="414"/>
                  </a:lnTo>
                  <a:lnTo>
                    <a:pt x="493" y="403"/>
                  </a:lnTo>
                  <a:lnTo>
                    <a:pt x="501" y="398"/>
                  </a:lnTo>
                  <a:lnTo>
                    <a:pt x="504" y="394"/>
                  </a:lnTo>
                  <a:lnTo>
                    <a:pt x="508" y="394"/>
                  </a:lnTo>
                  <a:lnTo>
                    <a:pt x="503" y="394"/>
                  </a:lnTo>
                  <a:lnTo>
                    <a:pt x="488" y="398"/>
                  </a:lnTo>
                  <a:lnTo>
                    <a:pt x="477" y="400"/>
                  </a:lnTo>
                  <a:lnTo>
                    <a:pt x="466" y="403"/>
                  </a:lnTo>
                  <a:lnTo>
                    <a:pt x="451" y="409"/>
                  </a:lnTo>
                  <a:lnTo>
                    <a:pt x="438" y="414"/>
                  </a:lnTo>
                  <a:lnTo>
                    <a:pt x="422" y="418"/>
                  </a:lnTo>
                  <a:lnTo>
                    <a:pt x="405" y="422"/>
                  </a:lnTo>
                  <a:lnTo>
                    <a:pt x="387" y="427"/>
                  </a:lnTo>
                  <a:lnTo>
                    <a:pt x="369" y="433"/>
                  </a:lnTo>
                  <a:lnTo>
                    <a:pt x="358" y="435"/>
                  </a:lnTo>
                  <a:lnTo>
                    <a:pt x="348" y="438"/>
                  </a:lnTo>
                  <a:lnTo>
                    <a:pt x="337" y="440"/>
                  </a:lnTo>
                  <a:lnTo>
                    <a:pt x="328" y="446"/>
                  </a:lnTo>
                  <a:lnTo>
                    <a:pt x="317" y="447"/>
                  </a:lnTo>
                  <a:lnTo>
                    <a:pt x="308" y="451"/>
                  </a:lnTo>
                  <a:lnTo>
                    <a:pt x="297" y="453"/>
                  </a:lnTo>
                  <a:lnTo>
                    <a:pt x="288" y="458"/>
                  </a:lnTo>
                  <a:lnTo>
                    <a:pt x="277" y="460"/>
                  </a:lnTo>
                  <a:lnTo>
                    <a:pt x="266" y="462"/>
                  </a:lnTo>
                  <a:lnTo>
                    <a:pt x="255" y="464"/>
                  </a:lnTo>
                  <a:lnTo>
                    <a:pt x="246" y="468"/>
                  </a:lnTo>
                  <a:lnTo>
                    <a:pt x="225" y="473"/>
                  </a:lnTo>
                  <a:lnTo>
                    <a:pt x="207" y="479"/>
                  </a:lnTo>
                  <a:lnTo>
                    <a:pt x="187" y="482"/>
                  </a:lnTo>
                  <a:lnTo>
                    <a:pt x="169" y="488"/>
                  </a:lnTo>
                  <a:lnTo>
                    <a:pt x="152" y="493"/>
                  </a:lnTo>
                  <a:lnTo>
                    <a:pt x="137" y="499"/>
                  </a:lnTo>
                  <a:lnTo>
                    <a:pt x="121" y="501"/>
                  </a:lnTo>
                  <a:lnTo>
                    <a:pt x="108" y="503"/>
                  </a:lnTo>
                  <a:lnTo>
                    <a:pt x="97" y="504"/>
                  </a:lnTo>
                  <a:lnTo>
                    <a:pt x="88" y="508"/>
                  </a:lnTo>
                  <a:lnTo>
                    <a:pt x="73" y="510"/>
                  </a:lnTo>
                  <a:lnTo>
                    <a:pt x="71" y="510"/>
                  </a:lnTo>
                  <a:lnTo>
                    <a:pt x="71" y="503"/>
                  </a:lnTo>
                  <a:lnTo>
                    <a:pt x="79" y="495"/>
                  </a:lnTo>
                  <a:lnTo>
                    <a:pt x="90" y="482"/>
                  </a:lnTo>
                  <a:lnTo>
                    <a:pt x="104" y="471"/>
                  </a:lnTo>
                  <a:lnTo>
                    <a:pt x="110" y="462"/>
                  </a:lnTo>
                  <a:lnTo>
                    <a:pt x="119" y="455"/>
                  </a:lnTo>
                  <a:lnTo>
                    <a:pt x="126" y="447"/>
                  </a:lnTo>
                  <a:lnTo>
                    <a:pt x="137" y="440"/>
                  </a:lnTo>
                  <a:lnTo>
                    <a:pt x="147" y="431"/>
                  </a:lnTo>
                  <a:lnTo>
                    <a:pt x="156" y="424"/>
                  </a:lnTo>
                  <a:lnTo>
                    <a:pt x="165" y="414"/>
                  </a:lnTo>
                  <a:lnTo>
                    <a:pt x="176" y="407"/>
                  </a:lnTo>
                  <a:lnTo>
                    <a:pt x="185" y="398"/>
                  </a:lnTo>
                  <a:lnTo>
                    <a:pt x="194" y="391"/>
                  </a:lnTo>
                  <a:lnTo>
                    <a:pt x="203" y="381"/>
                  </a:lnTo>
                  <a:lnTo>
                    <a:pt x="213" y="374"/>
                  </a:lnTo>
                  <a:lnTo>
                    <a:pt x="220" y="365"/>
                  </a:lnTo>
                  <a:lnTo>
                    <a:pt x="229" y="358"/>
                  </a:lnTo>
                  <a:lnTo>
                    <a:pt x="236" y="352"/>
                  </a:lnTo>
                  <a:lnTo>
                    <a:pt x="246" y="347"/>
                  </a:lnTo>
                  <a:lnTo>
                    <a:pt x="258" y="334"/>
                  </a:lnTo>
                  <a:lnTo>
                    <a:pt x="269" y="326"/>
                  </a:lnTo>
                  <a:lnTo>
                    <a:pt x="275" y="321"/>
                  </a:lnTo>
                  <a:lnTo>
                    <a:pt x="279" y="321"/>
                  </a:lnTo>
                  <a:lnTo>
                    <a:pt x="0" y="339"/>
                  </a:lnTo>
                  <a:lnTo>
                    <a:pt x="2" y="336"/>
                  </a:lnTo>
                  <a:lnTo>
                    <a:pt x="13" y="330"/>
                  </a:lnTo>
                  <a:lnTo>
                    <a:pt x="18" y="325"/>
                  </a:lnTo>
                  <a:lnTo>
                    <a:pt x="29" y="319"/>
                  </a:lnTo>
                  <a:lnTo>
                    <a:pt x="38" y="314"/>
                  </a:lnTo>
                  <a:lnTo>
                    <a:pt x="51" y="308"/>
                  </a:lnTo>
                  <a:lnTo>
                    <a:pt x="62" y="299"/>
                  </a:lnTo>
                  <a:lnTo>
                    <a:pt x="77" y="292"/>
                  </a:lnTo>
                  <a:lnTo>
                    <a:pt x="90" y="284"/>
                  </a:lnTo>
                  <a:lnTo>
                    <a:pt x="106" y="277"/>
                  </a:lnTo>
                  <a:lnTo>
                    <a:pt x="121" y="266"/>
                  </a:lnTo>
                  <a:lnTo>
                    <a:pt x="136" y="258"/>
                  </a:lnTo>
                  <a:lnTo>
                    <a:pt x="152" y="247"/>
                  </a:lnTo>
                  <a:lnTo>
                    <a:pt x="169" y="240"/>
                  </a:lnTo>
                  <a:lnTo>
                    <a:pt x="183" y="229"/>
                  </a:lnTo>
                  <a:lnTo>
                    <a:pt x="198" y="220"/>
                  </a:lnTo>
                  <a:lnTo>
                    <a:pt x="213" y="209"/>
                  </a:lnTo>
                  <a:lnTo>
                    <a:pt x="229" y="200"/>
                  </a:lnTo>
                  <a:lnTo>
                    <a:pt x="242" y="189"/>
                  </a:lnTo>
                  <a:lnTo>
                    <a:pt x="257" y="181"/>
                  </a:lnTo>
                  <a:lnTo>
                    <a:pt x="269" y="172"/>
                  </a:lnTo>
                  <a:lnTo>
                    <a:pt x="282" y="165"/>
                  </a:lnTo>
                  <a:lnTo>
                    <a:pt x="292" y="156"/>
                  </a:lnTo>
                  <a:lnTo>
                    <a:pt x="303" y="148"/>
                  </a:lnTo>
                  <a:lnTo>
                    <a:pt x="310" y="139"/>
                  </a:lnTo>
                  <a:lnTo>
                    <a:pt x="319" y="134"/>
                  </a:lnTo>
                  <a:lnTo>
                    <a:pt x="328" y="123"/>
                  </a:lnTo>
                  <a:lnTo>
                    <a:pt x="332" y="115"/>
                  </a:lnTo>
                  <a:lnTo>
                    <a:pt x="325" y="101"/>
                  </a:lnTo>
                  <a:lnTo>
                    <a:pt x="314" y="90"/>
                  </a:lnTo>
                  <a:lnTo>
                    <a:pt x="299" y="77"/>
                  </a:lnTo>
                  <a:lnTo>
                    <a:pt x="284" y="68"/>
                  </a:lnTo>
                  <a:lnTo>
                    <a:pt x="268" y="57"/>
                  </a:lnTo>
                  <a:lnTo>
                    <a:pt x="255" y="49"/>
                  </a:lnTo>
                  <a:lnTo>
                    <a:pt x="244" y="44"/>
                  </a:lnTo>
                  <a:lnTo>
                    <a:pt x="242" y="44"/>
                  </a:lnTo>
                  <a:close/>
                </a:path>
              </a:pathLst>
            </a:custGeom>
            <a:solidFill>
              <a:srgbClr val="CC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15" name="Freeform 58"/>
            <p:cNvSpPr>
              <a:spLocks/>
            </p:cNvSpPr>
            <p:nvPr/>
          </p:nvSpPr>
          <p:spPr bwMode="auto">
            <a:xfrm>
              <a:off x="2103" y="1443"/>
              <a:ext cx="60" cy="204"/>
            </a:xfrm>
            <a:custGeom>
              <a:avLst/>
              <a:gdLst>
                <a:gd name="T0" fmla="*/ 0 w 119"/>
                <a:gd name="T1" fmla="*/ 1 h 407"/>
                <a:gd name="T2" fmla="*/ 0 w 119"/>
                <a:gd name="T3" fmla="*/ 1 h 407"/>
                <a:gd name="T4" fmla="*/ 1 w 119"/>
                <a:gd name="T5" fmla="*/ 1 h 407"/>
                <a:gd name="T6" fmla="*/ 1 w 119"/>
                <a:gd name="T7" fmla="*/ 1 h 407"/>
                <a:gd name="T8" fmla="*/ 1 w 119"/>
                <a:gd name="T9" fmla="*/ 1 h 407"/>
                <a:gd name="T10" fmla="*/ 1 w 119"/>
                <a:gd name="T11" fmla="*/ 1 h 407"/>
                <a:gd name="T12" fmla="*/ 1 w 119"/>
                <a:gd name="T13" fmla="*/ 1 h 407"/>
                <a:gd name="T14" fmla="*/ 1 w 119"/>
                <a:gd name="T15" fmla="*/ 1 h 407"/>
                <a:gd name="T16" fmla="*/ 1 w 119"/>
                <a:gd name="T17" fmla="*/ 1 h 407"/>
                <a:gd name="T18" fmla="*/ 1 w 119"/>
                <a:gd name="T19" fmla="*/ 1 h 407"/>
                <a:gd name="T20" fmla="*/ 1 w 119"/>
                <a:gd name="T21" fmla="*/ 1 h 407"/>
                <a:gd name="T22" fmla="*/ 1 w 119"/>
                <a:gd name="T23" fmla="*/ 1 h 407"/>
                <a:gd name="T24" fmla="*/ 1 w 119"/>
                <a:gd name="T25" fmla="*/ 1 h 407"/>
                <a:gd name="T26" fmla="*/ 1 w 119"/>
                <a:gd name="T27" fmla="*/ 1 h 407"/>
                <a:gd name="T28" fmla="*/ 1 w 119"/>
                <a:gd name="T29" fmla="*/ 1 h 407"/>
                <a:gd name="T30" fmla="*/ 1 w 119"/>
                <a:gd name="T31" fmla="*/ 1 h 407"/>
                <a:gd name="T32" fmla="*/ 1 w 119"/>
                <a:gd name="T33" fmla="*/ 1 h 407"/>
                <a:gd name="T34" fmla="*/ 1 w 119"/>
                <a:gd name="T35" fmla="*/ 1 h 407"/>
                <a:gd name="T36" fmla="*/ 1 w 119"/>
                <a:gd name="T37" fmla="*/ 1 h 407"/>
                <a:gd name="T38" fmla="*/ 1 w 119"/>
                <a:gd name="T39" fmla="*/ 1 h 407"/>
                <a:gd name="T40" fmla="*/ 1 w 119"/>
                <a:gd name="T41" fmla="*/ 1 h 407"/>
                <a:gd name="T42" fmla="*/ 1 w 119"/>
                <a:gd name="T43" fmla="*/ 1 h 407"/>
                <a:gd name="T44" fmla="*/ 1 w 119"/>
                <a:gd name="T45" fmla="*/ 1 h 407"/>
                <a:gd name="T46" fmla="*/ 1 w 119"/>
                <a:gd name="T47" fmla="*/ 1 h 407"/>
                <a:gd name="T48" fmla="*/ 1 w 119"/>
                <a:gd name="T49" fmla="*/ 1 h 407"/>
                <a:gd name="T50" fmla="*/ 1 w 119"/>
                <a:gd name="T51" fmla="*/ 1 h 407"/>
                <a:gd name="T52" fmla="*/ 1 w 119"/>
                <a:gd name="T53" fmla="*/ 1 h 407"/>
                <a:gd name="T54" fmla="*/ 1 w 119"/>
                <a:gd name="T55" fmla="*/ 1 h 407"/>
                <a:gd name="T56" fmla="*/ 1 w 119"/>
                <a:gd name="T57" fmla="*/ 1 h 407"/>
                <a:gd name="T58" fmla="*/ 1 w 119"/>
                <a:gd name="T59" fmla="*/ 1 h 407"/>
                <a:gd name="T60" fmla="*/ 1 w 119"/>
                <a:gd name="T61" fmla="*/ 1 h 407"/>
                <a:gd name="T62" fmla="*/ 1 w 119"/>
                <a:gd name="T63" fmla="*/ 1 h 407"/>
                <a:gd name="T64" fmla="*/ 1 w 119"/>
                <a:gd name="T65" fmla="*/ 1 h 407"/>
                <a:gd name="T66" fmla="*/ 1 w 119"/>
                <a:gd name="T67" fmla="*/ 0 h 40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9"/>
                <a:gd name="T103" fmla="*/ 0 h 407"/>
                <a:gd name="T104" fmla="*/ 119 w 119"/>
                <a:gd name="T105" fmla="*/ 407 h 40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9" h="407">
                  <a:moveTo>
                    <a:pt x="2" y="0"/>
                  </a:moveTo>
                  <a:lnTo>
                    <a:pt x="0" y="7"/>
                  </a:lnTo>
                  <a:lnTo>
                    <a:pt x="0" y="22"/>
                  </a:lnTo>
                  <a:lnTo>
                    <a:pt x="0" y="31"/>
                  </a:lnTo>
                  <a:lnTo>
                    <a:pt x="0" y="42"/>
                  </a:lnTo>
                  <a:lnTo>
                    <a:pt x="2" y="53"/>
                  </a:lnTo>
                  <a:lnTo>
                    <a:pt x="4" y="68"/>
                  </a:lnTo>
                  <a:lnTo>
                    <a:pt x="4" y="81"/>
                  </a:lnTo>
                  <a:lnTo>
                    <a:pt x="5" y="95"/>
                  </a:lnTo>
                  <a:lnTo>
                    <a:pt x="7" y="112"/>
                  </a:lnTo>
                  <a:lnTo>
                    <a:pt x="9" y="129"/>
                  </a:lnTo>
                  <a:lnTo>
                    <a:pt x="11" y="145"/>
                  </a:lnTo>
                  <a:lnTo>
                    <a:pt x="15" y="162"/>
                  </a:lnTo>
                  <a:lnTo>
                    <a:pt x="16" y="180"/>
                  </a:lnTo>
                  <a:lnTo>
                    <a:pt x="20" y="198"/>
                  </a:lnTo>
                  <a:lnTo>
                    <a:pt x="20" y="215"/>
                  </a:lnTo>
                  <a:lnTo>
                    <a:pt x="24" y="231"/>
                  </a:lnTo>
                  <a:lnTo>
                    <a:pt x="24" y="248"/>
                  </a:lnTo>
                  <a:lnTo>
                    <a:pt x="27" y="264"/>
                  </a:lnTo>
                  <a:lnTo>
                    <a:pt x="29" y="279"/>
                  </a:lnTo>
                  <a:lnTo>
                    <a:pt x="33" y="296"/>
                  </a:lnTo>
                  <a:lnTo>
                    <a:pt x="35" y="310"/>
                  </a:lnTo>
                  <a:lnTo>
                    <a:pt x="38" y="325"/>
                  </a:lnTo>
                  <a:lnTo>
                    <a:pt x="38" y="336"/>
                  </a:lnTo>
                  <a:lnTo>
                    <a:pt x="42" y="349"/>
                  </a:lnTo>
                  <a:lnTo>
                    <a:pt x="42" y="360"/>
                  </a:lnTo>
                  <a:lnTo>
                    <a:pt x="46" y="371"/>
                  </a:lnTo>
                  <a:lnTo>
                    <a:pt x="49" y="385"/>
                  </a:lnTo>
                  <a:lnTo>
                    <a:pt x="55" y="395"/>
                  </a:lnTo>
                  <a:lnTo>
                    <a:pt x="60" y="400"/>
                  </a:lnTo>
                  <a:lnTo>
                    <a:pt x="71" y="406"/>
                  </a:lnTo>
                  <a:lnTo>
                    <a:pt x="83" y="407"/>
                  </a:lnTo>
                  <a:lnTo>
                    <a:pt x="94" y="407"/>
                  </a:lnTo>
                  <a:lnTo>
                    <a:pt x="101" y="402"/>
                  </a:lnTo>
                  <a:lnTo>
                    <a:pt x="110" y="396"/>
                  </a:lnTo>
                  <a:lnTo>
                    <a:pt x="116" y="387"/>
                  </a:lnTo>
                  <a:lnTo>
                    <a:pt x="119" y="376"/>
                  </a:lnTo>
                  <a:lnTo>
                    <a:pt x="117" y="367"/>
                  </a:lnTo>
                  <a:lnTo>
                    <a:pt x="117" y="358"/>
                  </a:lnTo>
                  <a:lnTo>
                    <a:pt x="116" y="347"/>
                  </a:lnTo>
                  <a:lnTo>
                    <a:pt x="116" y="336"/>
                  </a:lnTo>
                  <a:lnTo>
                    <a:pt x="112" y="321"/>
                  </a:lnTo>
                  <a:lnTo>
                    <a:pt x="110" y="308"/>
                  </a:lnTo>
                  <a:lnTo>
                    <a:pt x="108" y="294"/>
                  </a:lnTo>
                  <a:lnTo>
                    <a:pt x="106" y="279"/>
                  </a:lnTo>
                  <a:lnTo>
                    <a:pt x="103" y="262"/>
                  </a:lnTo>
                  <a:lnTo>
                    <a:pt x="99" y="246"/>
                  </a:lnTo>
                  <a:lnTo>
                    <a:pt x="95" y="229"/>
                  </a:lnTo>
                  <a:lnTo>
                    <a:pt x="94" y="217"/>
                  </a:lnTo>
                  <a:lnTo>
                    <a:pt x="90" y="200"/>
                  </a:lnTo>
                  <a:lnTo>
                    <a:pt x="86" y="189"/>
                  </a:lnTo>
                  <a:lnTo>
                    <a:pt x="83" y="176"/>
                  </a:lnTo>
                  <a:lnTo>
                    <a:pt x="81" y="169"/>
                  </a:lnTo>
                  <a:lnTo>
                    <a:pt x="77" y="156"/>
                  </a:lnTo>
                  <a:lnTo>
                    <a:pt x="73" y="145"/>
                  </a:lnTo>
                  <a:lnTo>
                    <a:pt x="68" y="132"/>
                  </a:lnTo>
                  <a:lnTo>
                    <a:pt x="64" y="119"/>
                  </a:lnTo>
                  <a:lnTo>
                    <a:pt x="59" y="105"/>
                  </a:lnTo>
                  <a:lnTo>
                    <a:pt x="55" y="92"/>
                  </a:lnTo>
                  <a:lnTo>
                    <a:pt x="49" y="77"/>
                  </a:lnTo>
                  <a:lnTo>
                    <a:pt x="46" y="66"/>
                  </a:lnTo>
                  <a:lnTo>
                    <a:pt x="40" y="51"/>
                  </a:lnTo>
                  <a:lnTo>
                    <a:pt x="35" y="40"/>
                  </a:lnTo>
                  <a:lnTo>
                    <a:pt x="31" y="28"/>
                  </a:lnTo>
                  <a:lnTo>
                    <a:pt x="27" y="20"/>
                  </a:lnTo>
                  <a:lnTo>
                    <a:pt x="22" y="6"/>
                  </a:lnTo>
                  <a:lnTo>
                    <a:pt x="2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16" name="Freeform 59"/>
            <p:cNvSpPr>
              <a:spLocks/>
            </p:cNvSpPr>
            <p:nvPr/>
          </p:nvSpPr>
          <p:spPr bwMode="auto">
            <a:xfrm>
              <a:off x="2714" y="1721"/>
              <a:ext cx="294" cy="372"/>
            </a:xfrm>
            <a:custGeom>
              <a:avLst/>
              <a:gdLst>
                <a:gd name="T0" fmla="*/ 1 w 587"/>
                <a:gd name="T1" fmla="*/ 1 h 743"/>
                <a:gd name="T2" fmla="*/ 1 w 587"/>
                <a:gd name="T3" fmla="*/ 1 h 743"/>
                <a:gd name="T4" fmla="*/ 1 w 587"/>
                <a:gd name="T5" fmla="*/ 1 h 743"/>
                <a:gd name="T6" fmla="*/ 1 w 587"/>
                <a:gd name="T7" fmla="*/ 1 h 743"/>
                <a:gd name="T8" fmla="*/ 1 w 587"/>
                <a:gd name="T9" fmla="*/ 1 h 743"/>
                <a:gd name="T10" fmla="*/ 1 w 587"/>
                <a:gd name="T11" fmla="*/ 1 h 743"/>
                <a:gd name="T12" fmla="*/ 1 w 587"/>
                <a:gd name="T13" fmla="*/ 1 h 743"/>
                <a:gd name="T14" fmla="*/ 1 w 587"/>
                <a:gd name="T15" fmla="*/ 1 h 743"/>
                <a:gd name="T16" fmla="*/ 1 w 587"/>
                <a:gd name="T17" fmla="*/ 1 h 743"/>
                <a:gd name="T18" fmla="*/ 1 w 587"/>
                <a:gd name="T19" fmla="*/ 1 h 743"/>
                <a:gd name="T20" fmla="*/ 1 w 587"/>
                <a:gd name="T21" fmla="*/ 1 h 743"/>
                <a:gd name="T22" fmla="*/ 1 w 587"/>
                <a:gd name="T23" fmla="*/ 1 h 743"/>
                <a:gd name="T24" fmla="*/ 1 w 587"/>
                <a:gd name="T25" fmla="*/ 1 h 743"/>
                <a:gd name="T26" fmla="*/ 1 w 587"/>
                <a:gd name="T27" fmla="*/ 1 h 743"/>
                <a:gd name="T28" fmla="*/ 1 w 587"/>
                <a:gd name="T29" fmla="*/ 1 h 743"/>
                <a:gd name="T30" fmla="*/ 1 w 587"/>
                <a:gd name="T31" fmla="*/ 1 h 743"/>
                <a:gd name="T32" fmla="*/ 1 w 587"/>
                <a:gd name="T33" fmla="*/ 1 h 743"/>
                <a:gd name="T34" fmla="*/ 1 w 587"/>
                <a:gd name="T35" fmla="*/ 1 h 743"/>
                <a:gd name="T36" fmla="*/ 1 w 587"/>
                <a:gd name="T37" fmla="*/ 1 h 743"/>
                <a:gd name="T38" fmla="*/ 1 w 587"/>
                <a:gd name="T39" fmla="*/ 1 h 743"/>
                <a:gd name="T40" fmla="*/ 1 w 587"/>
                <a:gd name="T41" fmla="*/ 1 h 743"/>
                <a:gd name="T42" fmla="*/ 1 w 587"/>
                <a:gd name="T43" fmla="*/ 1 h 743"/>
                <a:gd name="T44" fmla="*/ 1 w 587"/>
                <a:gd name="T45" fmla="*/ 1 h 743"/>
                <a:gd name="T46" fmla="*/ 1 w 587"/>
                <a:gd name="T47" fmla="*/ 1 h 743"/>
                <a:gd name="T48" fmla="*/ 1 w 587"/>
                <a:gd name="T49" fmla="*/ 1 h 743"/>
                <a:gd name="T50" fmla="*/ 1 w 587"/>
                <a:gd name="T51" fmla="*/ 1 h 743"/>
                <a:gd name="T52" fmla="*/ 1 w 587"/>
                <a:gd name="T53" fmla="*/ 1 h 743"/>
                <a:gd name="T54" fmla="*/ 1 w 587"/>
                <a:gd name="T55" fmla="*/ 1 h 743"/>
                <a:gd name="T56" fmla="*/ 1 w 587"/>
                <a:gd name="T57" fmla="*/ 1 h 743"/>
                <a:gd name="T58" fmla="*/ 1 w 587"/>
                <a:gd name="T59" fmla="*/ 1 h 743"/>
                <a:gd name="T60" fmla="*/ 1 w 587"/>
                <a:gd name="T61" fmla="*/ 1 h 743"/>
                <a:gd name="T62" fmla="*/ 1 w 587"/>
                <a:gd name="T63" fmla="*/ 1 h 743"/>
                <a:gd name="T64" fmla="*/ 1 w 587"/>
                <a:gd name="T65" fmla="*/ 1 h 743"/>
                <a:gd name="T66" fmla="*/ 1 w 587"/>
                <a:gd name="T67" fmla="*/ 1 h 743"/>
                <a:gd name="T68" fmla="*/ 1 w 587"/>
                <a:gd name="T69" fmla="*/ 1 h 743"/>
                <a:gd name="T70" fmla="*/ 1 w 587"/>
                <a:gd name="T71" fmla="*/ 1 h 743"/>
                <a:gd name="T72" fmla="*/ 1 w 587"/>
                <a:gd name="T73" fmla="*/ 1 h 743"/>
                <a:gd name="T74" fmla="*/ 1 w 587"/>
                <a:gd name="T75" fmla="*/ 1 h 743"/>
                <a:gd name="T76" fmla="*/ 1 w 587"/>
                <a:gd name="T77" fmla="*/ 1 h 743"/>
                <a:gd name="T78" fmla="*/ 1 w 587"/>
                <a:gd name="T79" fmla="*/ 1 h 743"/>
                <a:gd name="T80" fmla="*/ 1 w 587"/>
                <a:gd name="T81" fmla="*/ 1 h 743"/>
                <a:gd name="T82" fmla="*/ 1 w 587"/>
                <a:gd name="T83" fmla="*/ 1 h 743"/>
                <a:gd name="T84" fmla="*/ 1 w 587"/>
                <a:gd name="T85" fmla="*/ 1 h 743"/>
                <a:gd name="T86" fmla="*/ 1 w 587"/>
                <a:gd name="T87" fmla="*/ 1 h 743"/>
                <a:gd name="T88" fmla="*/ 1 w 587"/>
                <a:gd name="T89" fmla="*/ 1 h 743"/>
                <a:gd name="T90" fmla="*/ 1 w 587"/>
                <a:gd name="T91" fmla="*/ 1 h 743"/>
                <a:gd name="T92" fmla="*/ 1 w 587"/>
                <a:gd name="T93" fmla="*/ 1 h 743"/>
                <a:gd name="T94" fmla="*/ 1 w 587"/>
                <a:gd name="T95" fmla="*/ 1 h 743"/>
                <a:gd name="T96" fmla="*/ 1 w 587"/>
                <a:gd name="T97" fmla="*/ 1 h 743"/>
                <a:gd name="T98" fmla="*/ 1 w 587"/>
                <a:gd name="T99" fmla="*/ 1 h 743"/>
                <a:gd name="T100" fmla="*/ 1 w 587"/>
                <a:gd name="T101" fmla="*/ 1 h 743"/>
                <a:gd name="T102" fmla="*/ 1 w 587"/>
                <a:gd name="T103" fmla="*/ 1 h 743"/>
                <a:gd name="T104" fmla="*/ 1 w 587"/>
                <a:gd name="T105" fmla="*/ 1 h 743"/>
                <a:gd name="T106" fmla="*/ 0 w 587"/>
                <a:gd name="T107" fmla="*/ 1 h 7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7"/>
                <a:gd name="T163" fmla="*/ 0 h 743"/>
                <a:gd name="T164" fmla="*/ 587 w 587"/>
                <a:gd name="T165" fmla="*/ 743 h 74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7" h="743">
                  <a:moveTo>
                    <a:pt x="8" y="138"/>
                  </a:moveTo>
                  <a:lnTo>
                    <a:pt x="9" y="141"/>
                  </a:lnTo>
                  <a:lnTo>
                    <a:pt x="15" y="152"/>
                  </a:lnTo>
                  <a:lnTo>
                    <a:pt x="20" y="163"/>
                  </a:lnTo>
                  <a:lnTo>
                    <a:pt x="30" y="180"/>
                  </a:lnTo>
                  <a:lnTo>
                    <a:pt x="33" y="185"/>
                  </a:lnTo>
                  <a:lnTo>
                    <a:pt x="39" y="195"/>
                  </a:lnTo>
                  <a:lnTo>
                    <a:pt x="44" y="204"/>
                  </a:lnTo>
                  <a:lnTo>
                    <a:pt x="52" y="215"/>
                  </a:lnTo>
                  <a:lnTo>
                    <a:pt x="57" y="224"/>
                  </a:lnTo>
                  <a:lnTo>
                    <a:pt x="63" y="235"/>
                  </a:lnTo>
                  <a:lnTo>
                    <a:pt x="70" y="248"/>
                  </a:lnTo>
                  <a:lnTo>
                    <a:pt x="79" y="261"/>
                  </a:lnTo>
                  <a:lnTo>
                    <a:pt x="85" y="272"/>
                  </a:lnTo>
                  <a:lnTo>
                    <a:pt x="94" y="283"/>
                  </a:lnTo>
                  <a:lnTo>
                    <a:pt x="101" y="296"/>
                  </a:lnTo>
                  <a:lnTo>
                    <a:pt x="110" y="308"/>
                  </a:lnTo>
                  <a:lnTo>
                    <a:pt x="118" y="321"/>
                  </a:lnTo>
                  <a:lnTo>
                    <a:pt x="127" y="336"/>
                  </a:lnTo>
                  <a:lnTo>
                    <a:pt x="134" y="349"/>
                  </a:lnTo>
                  <a:lnTo>
                    <a:pt x="145" y="363"/>
                  </a:lnTo>
                  <a:lnTo>
                    <a:pt x="153" y="376"/>
                  </a:lnTo>
                  <a:lnTo>
                    <a:pt x="162" y="391"/>
                  </a:lnTo>
                  <a:lnTo>
                    <a:pt x="169" y="404"/>
                  </a:lnTo>
                  <a:lnTo>
                    <a:pt x="180" y="420"/>
                  </a:lnTo>
                  <a:lnTo>
                    <a:pt x="187" y="433"/>
                  </a:lnTo>
                  <a:lnTo>
                    <a:pt x="197" y="448"/>
                  </a:lnTo>
                  <a:lnTo>
                    <a:pt x="206" y="463"/>
                  </a:lnTo>
                  <a:lnTo>
                    <a:pt x="217" y="479"/>
                  </a:lnTo>
                  <a:lnTo>
                    <a:pt x="224" y="492"/>
                  </a:lnTo>
                  <a:lnTo>
                    <a:pt x="233" y="505"/>
                  </a:lnTo>
                  <a:lnTo>
                    <a:pt x="241" y="518"/>
                  </a:lnTo>
                  <a:lnTo>
                    <a:pt x="250" y="532"/>
                  </a:lnTo>
                  <a:lnTo>
                    <a:pt x="257" y="545"/>
                  </a:lnTo>
                  <a:lnTo>
                    <a:pt x="266" y="560"/>
                  </a:lnTo>
                  <a:lnTo>
                    <a:pt x="275" y="573"/>
                  </a:lnTo>
                  <a:lnTo>
                    <a:pt x="285" y="587"/>
                  </a:lnTo>
                  <a:lnTo>
                    <a:pt x="292" y="598"/>
                  </a:lnTo>
                  <a:lnTo>
                    <a:pt x="299" y="611"/>
                  </a:lnTo>
                  <a:lnTo>
                    <a:pt x="307" y="622"/>
                  </a:lnTo>
                  <a:lnTo>
                    <a:pt x="314" y="635"/>
                  </a:lnTo>
                  <a:lnTo>
                    <a:pt x="320" y="644"/>
                  </a:lnTo>
                  <a:lnTo>
                    <a:pt x="327" y="655"/>
                  </a:lnTo>
                  <a:lnTo>
                    <a:pt x="334" y="666"/>
                  </a:lnTo>
                  <a:lnTo>
                    <a:pt x="342" y="677"/>
                  </a:lnTo>
                  <a:lnTo>
                    <a:pt x="351" y="692"/>
                  </a:lnTo>
                  <a:lnTo>
                    <a:pt x="362" y="708"/>
                  </a:lnTo>
                  <a:lnTo>
                    <a:pt x="371" y="721"/>
                  </a:lnTo>
                  <a:lnTo>
                    <a:pt x="378" y="732"/>
                  </a:lnTo>
                  <a:lnTo>
                    <a:pt x="382" y="738"/>
                  </a:lnTo>
                  <a:lnTo>
                    <a:pt x="386" y="743"/>
                  </a:lnTo>
                  <a:lnTo>
                    <a:pt x="378" y="729"/>
                  </a:lnTo>
                  <a:lnTo>
                    <a:pt x="373" y="714"/>
                  </a:lnTo>
                  <a:lnTo>
                    <a:pt x="365" y="696"/>
                  </a:lnTo>
                  <a:lnTo>
                    <a:pt x="358" y="677"/>
                  </a:lnTo>
                  <a:lnTo>
                    <a:pt x="353" y="664"/>
                  </a:lnTo>
                  <a:lnTo>
                    <a:pt x="351" y="653"/>
                  </a:lnTo>
                  <a:lnTo>
                    <a:pt x="345" y="641"/>
                  </a:lnTo>
                  <a:lnTo>
                    <a:pt x="343" y="630"/>
                  </a:lnTo>
                  <a:lnTo>
                    <a:pt x="340" y="617"/>
                  </a:lnTo>
                  <a:lnTo>
                    <a:pt x="336" y="606"/>
                  </a:lnTo>
                  <a:lnTo>
                    <a:pt x="332" y="595"/>
                  </a:lnTo>
                  <a:lnTo>
                    <a:pt x="331" y="584"/>
                  </a:lnTo>
                  <a:lnTo>
                    <a:pt x="325" y="571"/>
                  </a:lnTo>
                  <a:lnTo>
                    <a:pt x="321" y="558"/>
                  </a:lnTo>
                  <a:lnTo>
                    <a:pt x="318" y="547"/>
                  </a:lnTo>
                  <a:lnTo>
                    <a:pt x="314" y="536"/>
                  </a:lnTo>
                  <a:lnTo>
                    <a:pt x="310" y="523"/>
                  </a:lnTo>
                  <a:lnTo>
                    <a:pt x="309" y="512"/>
                  </a:lnTo>
                  <a:lnTo>
                    <a:pt x="305" y="503"/>
                  </a:lnTo>
                  <a:lnTo>
                    <a:pt x="305" y="494"/>
                  </a:lnTo>
                  <a:lnTo>
                    <a:pt x="299" y="475"/>
                  </a:lnTo>
                  <a:lnTo>
                    <a:pt x="296" y="463"/>
                  </a:lnTo>
                  <a:lnTo>
                    <a:pt x="292" y="450"/>
                  </a:lnTo>
                  <a:lnTo>
                    <a:pt x="292" y="444"/>
                  </a:lnTo>
                  <a:lnTo>
                    <a:pt x="290" y="435"/>
                  </a:lnTo>
                  <a:lnTo>
                    <a:pt x="290" y="426"/>
                  </a:lnTo>
                  <a:lnTo>
                    <a:pt x="292" y="413"/>
                  </a:lnTo>
                  <a:lnTo>
                    <a:pt x="294" y="402"/>
                  </a:lnTo>
                  <a:lnTo>
                    <a:pt x="294" y="387"/>
                  </a:lnTo>
                  <a:lnTo>
                    <a:pt x="298" y="373"/>
                  </a:lnTo>
                  <a:lnTo>
                    <a:pt x="299" y="358"/>
                  </a:lnTo>
                  <a:lnTo>
                    <a:pt x="305" y="345"/>
                  </a:lnTo>
                  <a:lnTo>
                    <a:pt x="307" y="329"/>
                  </a:lnTo>
                  <a:lnTo>
                    <a:pt x="310" y="316"/>
                  </a:lnTo>
                  <a:lnTo>
                    <a:pt x="314" y="303"/>
                  </a:lnTo>
                  <a:lnTo>
                    <a:pt x="320" y="294"/>
                  </a:lnTo>
                  <a:lnTo>
                    <a:pt x="327" y="279"/>
                  </a:lnTo>
                  <a:lnTo>
                    <a:pt x="336" y="279"/>
                  </a:lnTo>
                  <a:lnTo>
                    <a:pt x="340" y="283"/>
                  </a:lnTo>
                  <a:lnTo>
                    <a:pt x="347" y="294"/>
                  </a:lnTo>
                  <a:lnTo>
                    <a:pt x="351" y="299"/>
                  </a:lnTo>
                  <a:lnTo>
                    <a:pt x="356" y="308"/>
                  </a:lnTo>
                  <a:lnTo>
                    <a:pt x="364" y="318"/>
                  </a:lnTo>
                  <a:lnTo>
                    <a:pt x="371" y="329"/>
                  </a:lnTo>
                  <a:lnTo>
                    <a:pt x="376" y="338"/>
                  </a:lnTo>
                  <a:lnTo>
                    <a:pt x="382" y="349"/>
                  </a:lnTo>
                  <a:lnTo>
                    <a:pt x="389" y="362"/>
                  </a:lnTo>
                  <a:lnTo>
                    <a:pt x="398" y="374"/>
                  </a:lnTo>
                  <a:lnTo>
                    <a:pt x="406" y="385"/>
                  </a:lnTo>
                  <a:lnTo>
                    <a:pt x="415" y="400"/>
                  </a:lnTo>
                  <a:lnTo>
                    <a:pt x="422" y="413"/>
                  </a:lnTo>
                  <a:lnTo>
                    <a:pt x="431" y="428"/>
                  </a:lnTo>
                  <a:lnTo>
                    <a:pt x="439" y="439"/>
                  </a:lnTo>
                  <a:lnTo>
                    <a:pt x="446" y="452"/>
                  </a:lnTo>
                  <a:lnTo>
                    <a:pt x="454" y="464"/>
                  </a:lnTo>
                  <a:lnTo>
                    <a:pt x="463" y="477"/>
                  </a:lnTo>
                  <a:lnTo>
                    <a:pt x="468" y="488"/>
                  </a:lnTo>
                  <a:lnTo>
                    <a:pt x="476" y="501"/>
                  </a:lnTo>
                  <a:lnTo>
                    <a:pt x="483" y="512"/>
                  </a:lnTo>
                  <a:lnTo>
                    <a:pt x="490" y="523"/>
                  </a:lnTo>
                  <a:lnTo>
                    <a:pt x="494" y="530"/>
                  </a:lnTo>
                  <a:lnTo>
                    <a:pt x="499" y="540"/>
                  </a:lnTo>
                  <a:lnTo>
                    <a:pt x="503" y="547"/>
                  </a:lnTo>
                  <a:lnTo>
                    <a:pt x="509" y="554"/>
                  </a:lnTo>
                  <a:lnTo>
                    <a:pt x="512" y="563"/>
                  </a:lnTo>
                  <a:lnTo>
                    <a:pt x="516" y="567"/>
                  </a:lnTo>
                  <a:lnTo>
                    <a:pt x="472" y="694"/>
                  </a:lnTo>
                  <a:lnTo>
                    <a:pt x="476" y="692"/>
                  </a:lnTo>
                  <a:lnTo>
                    <a:pt x="488" y="688"/>
                  </a:lnTo>
                  <a:lnTo>
                    <a:pt x="494" y="685"/>
                  </a:lnTo>
                  <a:lnTo>
                    <a:pt x="505" y="683"/>
                  </a:lnTo>
                  <a:lnTo>
                    <a:pt x="516" y="681"/>
                  </a:lnTo>
                  <a:lnTo>
                    <a:pt x="527" y="679"/>
                  </a:lnTo>
                  <a:lnTo>
                    <a:pt x="536" y="674"/>
                  </a:lnTo>
                  <a:lnTo>
                    <a:pt x="545" y="670"/>
                  </a:lnTo>
                  <a:lnTo>
                    <a:pt x="554" y="666"/>
                  </a:lnTo>
                  <a:lnTo>
                    <a:pt x="565" y="663"/>
                  </a:lnTo>
                  <a:lnTo>
                    <a:pt x="578" y="652"/>
                  </a:lnTo>
                  <a:lnTo>
                    <a:pt x="587" y="642"/>
                  </a:lnTo>
                  <a:lnTo>
                    <a:pt x="586" y="633"/>
                  </a:lnTo>
                  <a:lnTo>
                    <a:pt x="586" y="624"/>
                  </a:lnTo>
                  <a:lnTo>
                    <a:pt x="582" y="611"/>
                  </a:lnTo>
                  <a:lnTo>
                    <a:pt x="580" y="600"/>
                  </a:lnTo>
                  <a:lnTo>
                    <a:pt x="575" y="586"/>
                  </a:lnTo>
                  <a:lnTo>
                    <a:pt x="571" y="571"/>
                  </a:lnTo>
                  <a:lnTo>
                    <a:pt x="565" y="556"/>
                  </a:lnTo>
                  <a:lnTo>
                    <a:pt x="562" y="543"/>
                  </a:lnTo>
                  <a:lnTo>
                    <a:pt x="554" y="527"/>
                  </a:lnTo>
                  <a:lnTo>
                    <a:pt x="549" y="514"/>
                  </a:lnTo>
                  <a:lnTo>
                    <a:pt x="543" y="501"/>
                  </a:lnTo>
                  <a:lnTo>
                    <a:pt x="540" y="492"/>
                  </a:lnTo>
                  <a:lnTo>
                    <a:pt x="534" y="481"/>
                  </a:lnTo>
                  <a:lnTo>
                    <a:pt x="532" y="475"/>
                  </a:lnTo>
                  <a:lnTo>
                    <a:pt x="531" y="470"/>
                  </a:lnTo>
                  <a:lnTo>
                    <a:pt x="527" y="464"/>
                  </a:lnTo>
                  <a:lnTo>
                    <a:pt x="518" y="452"/>
                  </a:lnTo>
                  <a:lnTo>
                    <a:pt x="510" y="441"/>
                  </a:lnTo>
                  <a:lnTo>
                    <a:pt x="503" y="431"/>
                  </a:lnTo>
                  <a:lnTo>
                    <a:pt x="494" y="419"/>
                  </a:lnTo>
                  <a:lnTo>
                    <a:pt x="487" y="408"/>
                  </a:lnTo>
                  <a:lnTo>
                    <a:pt x="474" y="391"/>
                  </a:lnTo>
                  <a:lnTo>
                    <a:pt x="463" y="376"/>
                  </a:lnTo>
                  <a:lnTo>
                    <a:pt x="452" y="360"/>
                  </a:lnTo>
                  <a:lnTo>
                    <a:pt x="441" y="343"/>
                  </a:lnTo>
                  <a:lnTo>
                    <a:pt x="433" y="334"/>
                  </a:lnTo>
                  <a:lnTo>
                    <a:pt x="426" y="325"/>
                  </a:lnTo>
                  <a:lnTo>
                    <a:pt x="420" y="316"/>
                  </a:lnTo>
                  <a:lnTo>
                    <a:pt x="415" y="307"/>
                  </a:lnTo>
                  <a:lnTo>
                    <a:pt x="408" y="297"/>
                  </a:lnTo>
                  <a:lnTo>
                    <a:pt x="400" y="288"/>
                  </a:lnTo>
                  <a:lnTo>
                    <a:pt x="395" y="279"/>
                  </a:lnTo>
                  <a:lnTo>
                    <a:pt x="389" y="272"/>
                  </a:lnTo>
                  <a:lnTo>
                    <a:pt x="382" y="261"/>
                  </a:lnTo>
                  <a:lnTo>
                    <a:pt x="375" y="252"/>
                  </a:lnTo>
                  <a:lnTo>
                    <a:pt x="367" y="242"/>
                  </a:lnTo>
                  <a:lnTo>
                    <a:pt x="362" y="233"/>
                  </a:lnTo>
                  <a:lnTo>
                    <a:pt x="354" y="222"/>
                  </a:lnTo>
                  <a:lnTo>
                    <a:pt x="347" y="213"/>
                  </a:lnTo>
                  <a:lnTo>
                    <a:pt x="342" y="204"/>
                  </a:lnTo>
                  <a:lnTo>
                    <a:pt x="336" y="196"/>
                  </a:lnTo>
                  <a:lnTo>
                    <a:pt x="329" y="185"/>
                  </a:lnTo>
                  <a:lnTo>
                    <a:pt x="323" y="178"/>
                  </a:lnTo>
                  <a:lnTo>
                    <a:pt x="316" y="169"/>
                  </a:lnTo>
                  <a:lnTo>
                    <a:pt x="310" y="162"/>
                  </a:lnTo>
                  <a:lnTo>
                    <a:pt x="299" y="145"/>
                  </a:lnTo>
                  <a:lnTo>
                    <a:pt x="290" y="130"/>
                  </a:lnTo>
                  <a:lnTo>
                    <a:pt x="279" y="114"/>
                  </a:lnTo>
                  <a:lnTo>
                    <a:pt x="270" y="103"/>
                  </a:lnTo>
                  <a:lnTo>
                    <a:pt x="261" y="90"/>
                  </a:lnTo>
                  <a:lnTo>
                    <a:pt x="255" y="83"/>
                  </a:lnTo>
                  <a:lnTo>
                    <a:pt x="244" y="68"/>
                  </a:lnTo>
                  <a:lnTo>
                    <a:pt x="241" y="63"/>
                  </a:lnTo>
                  <a:lnTo>
                    <a:pt x="246" y="77"/>
                  </a:lnTo>
                  <a:lnTo>
                    <a:pt x="250" y="88"/>
                  </a:lnTo>
                  <a:lnTo>
                    <a:pt x="255" y="101"/>
                  </a:lnTo>
                  <a:lnTo>
                    <a:pt x="261" y="116"/>
                  </a:lnTo>
                  <a:lnTo>
                    <a:pt x="268" y="132"/>
                  </a:lnTo>
                  <a:lnTo>
                    <a:pt x="274" y="147"/>
                  </a:lnTo>
                  <a:lnTo>
                    <a:pt x="279" y="162"/>
                  </a:lnTo>
                  <a:lnTo>
                    <a:pt x="285" y="174"/>
                  </a:lnTo>
                  <a:lnTo>
                    <a:pt x="290" y="189"/>
                  </a:lnTo>
                  <a:lnTo>
                    <a:pt x="294" y="198"/>
                  </a:lnTo>
                  <a:lnTo>
                    <a:pt x="299" y="207"/>
                  </a:lnTo>
                  <a:lnTo>
                    <a:pt x="301" y="213"/>
                  </a:lnTo>
                  <a:lnTo>
                    <a:pt x="303" y="217"/>
                  </a:lnTo>
                  <a:lnTo>
                    <a:pt x="301" y="217"/>
                  </a:lnTo>
                  <a:lnTo>
                    <a:pt x="299" y="224"/>
                  </a:lnTo>
                  <a:lnTo>
                    <a:pt x="296" y="233"/>
                  </a:lnTo>
                  <a:lnTo>
                    <a:pt x="292" y="248"/>
                  </a:lnTo>
                  <a:lnTo>
                    <a:pt x="285" y="261"/>
                  </a:lnTo>
                  <a:lnTo>
                    <a:pt x="279" y="277"/>
                  </a:lnTo>
                  <a:lnTo>
                    <a:pt x="274" y="296"/>
                  </a:lnTo>
                  <a:lnTo>
                    <a:pt x="268" y="314"/>
                  </a:lnTo>
                  <a:lnTo>
                    <a:pt x="261" y="330"/>
                  </a:lnTo>
                  <a:lnTo>
                    <a:pt x="253" y="347"/>
                  </a:lnTo>
                  <a:lnTo>
                    <a:pt x="248" y="362"/>
                  </a:lnTo>
                  <a:lnTo>
                    <a:pt x="242" y="374"/>
                  </a:lnTo>
                  <a:lnTo>
                    <a:pt x="235" y="384"/>
                  </a:lnTo>
                  <a:lnTo>
                    <a:pt x="230" y="391"/>
                  </a:lnTo>
                  <a:lnTo>
                    <a:pt x="226" y="393"/>
                  </a:lnTo>
                  <a:lnTo>
                    <a:pt x="224" y="391"/>
                  </a:lnTo>
                  <a:lnTo>
                    <a:pt x="219" y="380"/>
                  </a:lnTo>
                  <a:lnTo>
                    <a:pt x="211" y="367"/>
                  </a:lnTo>
                  <a:lnTo>
                    <a:pt x="206" y="358"/>
                  </a:lnTo>
                  <a:lnTo>
                    <a:pt x="200" y="349"/>
                  </a:lnTo>
                  <a:lnTo>
                    <a:pt x="195" y="338"/>
                  </a:lnTo>
                  <a:lnTo>
                    <a:pt x="191" y="329"/>
                  </a:lnTo>
                  <a:lnTo>
                    <a:pt x="184" y="316"/>
                  </a:lnTo>
                  <a:lnTo>
                    <a:pt x="176" y="303"/>
                  </a:lnTo>
                  <a:lnTo>
                    <a:pt x="169" y="290"/>
                  </a:lnTo>
                  <a:lnTo>
                    <a:pt x="164" y="279"/>
                  </a:lnTo>
                  <a:lnTo>
                    <a:pt x="154" y="264"/>
                  </a:lnTo>
                  <a:lnTo>
                    <a:pt x="149" y="253"/>
                  </a:lnTo>
                  <a:lnTo>
                    <a:pt x="140" y="239"/>
                  </a:lnTo>
                  <a:lnTo>
                    <a:pt x="134" y="228"/>
                  </a:lnTo>
                  <a:lnTo>
                    <a:pt x="125" y="213"/>
                  </a:lnTo>
                  <a:lnTo>
                    <a:pt x="118" y="200"/>
                  </a:lnTo>
                  <a:lnTo>
                    <a:pt x="110" y="187"/>
                  </a:lnTo>
                  <a:lnTo>
                    <a:pt x="103" y="176"/>
                  </a:lnTo>
                  <a:lnTo>
                    <a:pt x="96" y="163"/>
                  </a:lnTo>
                  <a:lnTo>
                    <a:pt x="90" y="152"/>
                  </a:lnTo>
                  <a:lnTo>
                    <a:pt x="85" y="141"/>
                  </a:lnTo>
                  <a:lnTo>
                    <a:pt x="79" y="134"/>
                  </a:lnTo>
                  <a:lnTo>
                    <a:pt x="74" y="123"/>
                  </a:lnTo>
                  <a:lnTo>
                    <a:pt x="68" y="116"/>
                  </a:lnTo>
                  <a:lnTo>
                    <a:pt x="64" y="108"/>
                  </a:lnTo>
                  <a:lnTo>
                    <a:pt x="63" y="103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61" y="90"/>
                  </a:lnTo>
                  <a:lnTo>
                    <a:pt x="74" y="81"/>
                  </a:lnTo>
                  <a:lnTo>
                    <a:pt x="81" y="74"/>
                  </a:lnTo>
                  <a:lnTo>
                    <a:pt x="92" y="68"/>
                  </a:lnTo>
                  <a:lnTo>
                    <a:pt x="103" y="61"/>
                  </a:lnTo>
                  <a:lnTo>
                    <a:pt x="114" y="55"/>
                  </a:lnTo>
                  <a:lnTo>
                    <a:pt x="123" y="46"/>
                  </a:lnTo>
                  <a:lnTo>
                    <a:pt x="134" y="40"/>
                  </a:lnTo>
                  <a:lnTo>
                    <a:pt x="143" y="31"/>
                  </a:lnTo>
                  <a:lnTo>
                    <a:pt x="153" y="26"/>
                  </a:lnTo>
                  <a:lnTo>
                    <a:pt x="162" y="13"/>
                  </a:lnTo>
                  <a:lnTo>
                    <a:pt x="165" y="6"/>
                  </a:lnTo>
                  <a:lnTo>
                    <a:pt x="156" y="0"/>
                  </a:lnTo>
                  <a:lnTo>
                    <a:pt x="145" y="0"/>
                  </a:lnTo>
                  <a:lnTo>
                    <a:pt x="129" y="2"/>
                  </a:lnTo>
                  <a:lnTo>
                    <a:pt x="114" y="7"/>
                  </a:lnTo>
                  <a:lnTo>
                    <a:pt x="96" y="13"/>
                  </a:lnTo>
                  <a:lnTo>
                    <a:pt x="81" y="18"/>
                  </a:lnTo>
                  <a:lnTo>
                    <a:pt x="66" y="24"/>
                  </a:lnTo>
                  <a:lnTo>
                    <a:pt x="57" y="29"/>
                  </a:lnTo>
                  <a:lnTo>
                    <a:pt x="48" y="33"/>
                  </a:lnTo>
                  <a:lnTo>
                    <a:pt x="39" y="40"/>
                  </a:lnTo>
                  <a:lnTo>
                    <a:pt x="28" y="46"/>
                  </a:lnTo>
                  <a:lnTo>
                    <a:pt x="20" y="55"/>
                  </a:lnTo>
                  <a:lnTo>
                    <a:pt x="6" y="66"/>
                  </a:lnTo>
                  <a:lnTo>
                    <a:pt x="0" y="74"/>
                  </a:lnTo>
                  <a:lnTo>
                    <a:pt x="8" y="138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17" name="Freeform 60"/>
            <p:cNvSpPr>
              <a:spLocks/>
            </p:cNvSpPr>
            <p:nvPr/>
          </p:nvSpPr>
          <p:spPr bwMode="auto">
            <a:xfrm>
              <a:off x="2220" y="1808"/>
              <a:ext cx="543" cy="753"/>
            </a:xfrm>
            <a:custGeom>
              <a:avLst/>
              <a:gdLst>
                <a:gd name="T0" fmla="*/ 1 w 1084"/>
                <a:gd name="T1" fmla="*/ 1 h 1505"/>
                <a:gd name="T2" fmla="*/ 1 w 1084"/>
                <a:gd name="T3" fmla="*/ 1 h 1505"/>
                <a:gd name="T4" fmla="*/ 1 w 1084"/>
                <a:gd name="T5" fmla="*/ 1 h 1505"/>
                <a:gd name="T6" fmla="*/ 1 w 1084"/>
                <a:gd name="T7" fmla="*/ 1 h 1505"/>
                <a:gd name="T8" fmla="*/ 1 w 1084"/>
                <a:gd name="T9" fmla="*/ 1 h 1505"/>
                <a:gd name="T10" fmla="*/ 1 w 1084"/>
                <a:gd name="T11" fmla="*/ 1 h 1505"/>
                <a:gd name="T12" fmla="*/ 1 w 1084"/>
                <a:gd name="T13" fmla="*/ 1 h 1505"/>
                <a:gd name="T14" fmla="*/ 1 w 1084"/>
                <a:gd name="T15" fmla="*/ 1 h 1505"/>
                <a:gd name="T16" fmla="*/ 1 w 1084"/>
                <a:gd name="T17" fmla="*/ 1 h 1505"/>
                <a:gd name="T18" fmla="*/ 1 w 1084"/>
                <a:gd name="T19" fmla="*/ 1 h 1505"/>
                <a:gd name="T20" fmla="*/ 1 w 1084"/>
                <a:gd name="T21" fmla="*/ 1 h 1505"/>
                <a:gd name="T22" fmla="*/ 1 w 1084"/>
                <a:gd name="T23" fmla="*/ 1 h 1505"/>
                <a:gd name="T24" fmla="*/ 1 w 1084"/>
                <a:gd name="T25" fmla="*/ 1 h 1505"/>
                <a:gd name="T26" fmla="*/ 1 w 1084"/>
                <a:gd name="T27" fmla="*/ 1 h 1505"/>
                <a:gd name="T28" fmla="*/ 1 w 1084"/>
                <a:gd name="T29" fmla="*/ 1 h 1505"/>
                <a:gd name="T30" fmla="*/ 1 w 1084"/>
                <a:gd name="T31" fmla="*/ 1 h 1505"/>
                <a:gd name="T32" fmla="*/ 1 w 1084"/>
                <a:gd name="T33" fmla="*/ 1 h 1505"/>
                <a:gd name="T34" fmla="*/ 1 w 1084"/>
                <a:gd name="T35" fmla="*/ 1 h 1505"/>
                <a:gd name="T36" fmla="*/ 1 w 1084"/>
                <a:gd name="T37" fmla="*/ 1 h 1505"/>
                <a:gd name="T38" fmla="*/ 1 w 1084"/>
                <a:gd name="T39" fmla="*/ 1 h 1505"/>
                <a:gd name="T40" fmla="*/ 1 w 1084"/>
                <a:gd name="T41" fmla="*/ 1 h 1505"/>
                <a:gd name="T42" fmla="*/ 1 w 1084"/>
                <a:gd name="T43" fmla="*/ 1 h 1505"/>
                <a:gd name="T44" fmla="*/ 1 w 1084"/>
                <a:gd name="T45" fmla="*/ 1 h 1505"/>
                <a:gd name="T46" fmla="*/ 1 w 1084"/>
                <a:gd name="T47" fmla="*/ 1 h 1505"/>
                <a:gd name="T48" fmla="*/ 1 w 1084"/>
                <a:gd name="T49" fmla="*/ 1 h 1505"/>
                <a:gd name="T50" fmla="*/ 1 w 1084"/>
                <a:gd name="T51" fmla="*/ 1 h 1505"/>
                <a:gd name="T52" fmla="*/ 1 w 1084"/>
                <a:gd name="T53" fmla="*/ 1 h 1505"/>
                <a:gd name="T54" fmla="*/ 1 w 1084"/>
                <a:gd name="T55" fmla="*/ 1 h 1505"/>
                <a:gd name="T56" fmla="*/ 1 w 1084"/>
                <a:gd name="T57" fmla="*/ 1 h 1505"/>
                <a:gd name="T58" fmla="*/ 1 w 1084"/>
                <a:gd name="T59" fmla="*/ 1 h 1505"/>
                <a:gd name="T60" fmla="*/ 1 w 1084"/>
                <a:gd name="T61" fmla="*/ 1 h 1505"/>
                <a:gd name="T62" fmla="*/ 1 w 1084"/>
                <a:gd name="T63" fmla="*/ 1 h 1505"/>
                <a:gd name="T64" fmla="*/ 1 w 1084"/>
                <a:gd name="T65" fmla="*/ 1 h 1505"/>
                <a:gd name="T66" fmla="*/ 1 w 1084"/>
                <a:gd name="T67" fmla="*/ 1 h 1505"/>
                <a:gd name="T68" fmla="*/ 1 w 1084"/>
                <a:gd name="T69" fmla="*/ 1 h 1505"/>
                <a:gd name="T70" fmla="*/ 1 w 1084"/>
                <a:gd name="T71" fmla="*/ 1 h 1505"/>
                <a:gd name="T72" fmla="*/ 1 w 1084"/>
                <a:gd name="T73" fmla="*/ 1 h 1505"/>
                <a:gd name="T74" fmla="*/ 1 w 1084"/>
                <a:gd name="T75" fmla="*/ 1 h 1505"/>
                <a:gd name="T76" fmla="*/ 1 w 1084"/>
                <a:gd name="T77" fmla="*/ 1 h 1505"/>
                <a:gd name="T78" fmla="*/ 1 w 1084"/>
                <a:gd name="T79" fmla="*/ 1 h 1505"/>
                <a:gd name="T80" fmla="*/ 1 w 1084"/>
                <a:gd name="T81" fmla="*/ 1 h 1505"/>
                <a:gd name="T82" fmla="*/ 1 w 1084"/>
                <a:gd name="T83" fmla="*/ 1 h 1505"/>
                <a:gd name="T84" fmla="*/ 1 w 1084"/>
                <a:gd name="T85" fmla="*/ 1 h 1505"/>
                <a:gd name="T86" fmla="*/ 1 w 1084"/>
                <a:gd name="T87" fmla="*/ 1 h 1505"/>
                <a:gd name="T88" fmla="*/ 1 w 1084"/>
                <a:gd name="T89" fmla="*/ 1 h 1505"/>
                <a:gd name="T90" fmla="*/ 1 w 1084"/>
                <a:gd name="T91" fmla="*/ 1 h 1505"/>
                <a:gd name="T92" fmla="*/ 1 w 1084"/>
                <a:gd name="T93" fmla="*/ 1 h 1505"/>
                <a:gd name="T94" fmla="*/ 1 w 1084"/>
                <a:gd name="T95" fmla="*/ 0 h 1505"/>
                <a:gd name="T96" fmla="*/ 1 w 1084"/>
                <a:gd name="T97" fmla="*/ 1 h 1505"/>
                <a:gd name="T98" fmla="*/ 1 w 1084"/>
                <a:gd name="T99" fmla="*/ 1 h 1505"/>
                <a:gd name="T100" fmla="*/ 1 w 1084"/>
                <a:gd name="T101" fmla="*/ 1 h 1505"/>
                <a:gd name="T102" fmla="*/ 1 w 1084"/>
                <a:gd name="T103" fmla="*/ 1 h 150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84"/>
                <a:gd name="T157" fmla="*/ 0 h 1505"/>
                <a:gd name="T158" fmla="*/ 1084 w 1084"/>
                <a:gd name="T159" fmla="*/ 1505 h 150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84" h="1505">
                  <a:moveTo>
                    <a:pt x="0" y="57"/>
                  </a:moveTo>
                  <a:lnTo>
                    <a:pt x="0" y="61"/>
                  </a:lnTo>
                  <a:lnTo>
                    <a:pt x="5" y="70"/>
                  </a:lnTo>
                  <a:lnTo>
                    <a:pt x="9" y="81"/>
                  </a:lnTo>
                  <a:lnTo>
                    <a:pt x="16" y="96"/>
                  </a:lnTo>
                  <a:lnTo>
                    <a:pt x="24" y="111"/>
                  </a:lnTo>
                  <a:lnTo>
                    <a:pt x="33" y="127"/>
                  </a:lnTo>
                  <a:lnTo>
                    <a:pt x="38" y="136"/>
                  </a:lnTo>
                  <a:lnTo>
                    <a:pt x="44" y="145"/>
                  </a:lnTo>
                  <a:lnTo>
                    <a:pt x="49" y="156"/>
                  </a:lnTo>
                  <a:lnTo>
                    <a:pt x="55" y="167"/>
                  </a:lnTo>
                  <a:lnTo>
                    <a:pt x="60" y="177"/>
                  </a:lnTo>
                  <a:lnTo>
                    <a:pt x="66" y="188"/>
                  </a:lnTo>
                  <a:lnTo>
                    <a:pt x="71" y="199"/>
                  </a:lnTo>
                  <a:lnTo>
                    <a:pt x="77" y="210"/>
                  </a:lnTo>
                  <a:lnTo>
                    <a:pt x="82" y="221"/>
                  </a:lnTo>
                  <a:lnTo>
                    <a:pt x="90" y="234"/>
                  </a:lnTo>
                  <a:lnTo>
                    <a:pt x="95" y="246"/>
                  </a:lnTo>
                  <a:lnTo>
                    <a:pt x="103" y="259"/>
                  </a:lnTo>
                  <a:lnTo>
                    <a:pt x="108" y="270"/>
                  </a:lnTo>
                  <a:lnTo>
                    <a:pt x="115" y="283"/>
                  </a:lnTo>
                  <a:lnTo>
                    <a:pt x="123" y="296"/>
                  </a:lnTo>
                  <a:lnTo>
                    <a:pt x="130" y="309"/>
                  </a:lnTo>
                  <a:lnTo>
                    <a:pt x="136" y="322"/>
                  </a:lnTo>
                  <a:lnTo>
                    <a:pt x="143" y="334"/>
                  </a:lnTo>
                  <a:lnTo>
                    <a:pt x="150" y="347"/>
                  </a:lnTo>
                  <a:lnTo>
                    <a:pt x="160" y="362"/>
                  </a:lnTo>
                  <a:lnTo>
                    <a:pt x="165" y="373"/>
                  </a:lnTo>
                  <a:lnTo>
                    <a:pt x="172" y="386"/>
                  </a:lnTo>
                  <a:lnTo>
                    <a:pt x="178" y="399"/>
                  </a:lnTo>
                  <a:lnTo>
                    <a:pt x="185" y="412"/>
                  </a:lnTo>
                  <a:lnTo>
                    <a:pt x="191" y="423"/>
                  </a:lnTo>
                  <a:lnTo>
                    <a:pt x="198" y="435"/>
                  </a:lnTo>
                  <a:lnTo>
                    <a:pt x="205" y="448"/>
                  </a:lnTo>
                  <a:lnTo>
                    <a:pt x="213" y="461"/>
                  </a:lnTo>
                  <a:lnTo>
                    <a:pt x="218" y="472"/>
                  </a:lnTo>
                  <a:lnTo>
                    <a:pt x="224" y="483"/>
                  </a:lnTo>
                  <a:lnTo>
                    <a:pt x="229" y="494"/>
                  </a:lnTo>
                  <a:lnTo>
                    <a:pt x="237" y="505"/>
                  </a:lnTo>
                  <a:lnTo>
                    <a:pt x="242" y="514"/>
                  </a:lnTo>
                  <a:lnTo>
                    <a:pt x="248" y="525"/>
                  </a:lnTo>
                  <a:lnTo>
                    <a:pt x="253" y="536"/>
                  </a:lnTo>
                  <a:lnTo>
                    <a:pt x="260" y="547"/>
                  </a:lnTo>
                  <a:lnTo>
                    <a:pt x="268" y="562"/>
                  </a:lnTo>
                  <a:lnTo>
                    <a:pt x="277" y="579"/>
                  </a:lnTo>
                  <a:lnTo>
                    <a:pt x="284" y="593"/>
                  </a:lnTo>
                  <a:lnTo>
                    <a:pt x="293" y="606"/>
                  </a:lnTo>
                  <a:lnTo>
                    <a:pt x="297" y="615"/>
                  </a:lnTo>
                  <a:lnTo>
                    <a:pt x="303" y="623"/>
                  </a:lnTo>
                  <a:lnTo>
                    <a:pt x="304" y="626"/>
                  </a:lnTo>
                  <a:lnTo>
                    <a:pt x="306" y="630"/>
                  </a:lnTo>
                  <a:lnTo>
                    <a:pt x="306" y="632"/>
                  </a:lnTo>
                  <a:lnTo>
                    <a:pt x="312" y="639"/>
                  </a:lnTo>
                  <a:lnTo>
                    <a:pt x="319" y="648"/>
                  </a:lnTo>
                  <a:lnTo>
                    <a:pt x="330" y="665"/>
                  </a:lnTo>
                  <a:lnTo>
                    <a:pt x="336" y="672"/>
                  </a:lnTo>
                  <a:lnTo>
                    <a:pt x="343" y="683"/>
                  </a:lnTo>
                  <a:lnTo>
                    <a:pt x="350" y="694"/>
                  </a:lnTo>
                  <a:lnTo>
                    <a:pt x="360" y="707"/>
                  </a:lnTo>
                  <a:lnTo>
                    <a:pt x="367" y="718"/>
                  </a:lnTo>
                  <a:lnTo>
                    <a:pt x="378" y="733"/>
                  </a:lnTo>
                  <a:lnTo>
                    <a:pt x="389" y="746"/>
                  </a:lnTo>
                  <a:lnTo>
                    <a:pt x="400" y="762"/>
                  </a:lnTo>
                  <a:lnTo>
                    <a:pt x="409" y="775"/>
                  </a:lnTo>
                  <a:lnTo>
                    <a:pt x="420" y="791"/>
                  </a:lnTo>
                  <a:lnTo>
                    <a:pt x="431" y="808"/>
                  </a:lnTo>
                  <a:lnTo>
                    <a:pt x="444" y="824"/>
                  </a:lnTo>
                  <a:lnTo>
                    <a:pt x="455" y="841"/>
                  </a:lnTo>
                  <a:lnTo>
                    <a:pt x="468" y="857"/>
                  </a:lnTo>
                  <a:lnTo>
                    <a:pt x="481" y="876"/>
                  </a:lnTo>
                  <a:lnTo>
                    <a:pt x="495" y="896"/>
                  </a:lnTo>
                  <a:lnTo>
                    <a:pt x="506" y="913"/>
                  </a:lnTo>
                  <a:lnTo>
                    <a:pt x="521" y="933"/>
                  </a:lnTo>
                  <a:lnTo>
                    <a:pt x="534" y="951"/>
                  </a:lnTo>
                  <a:lnTo>
                    <a:pt x="549" y="971"/>
                  </a:lnTo>
                  <a:lnTo>
                    <a:pt x="561" y="990"/>
                  </a:lnTo>
                  <a:lnTo>
                    <a:pt x="576" y="1012"/>
                  </a:lnTo>
                  <a:lnTo>
                    <a:pt x="591" y="1030"/>
                  </a:lnTo>
                  <a:lnTo>
                    <a:pt x="605" y="1052"/>
                  </a:lnTo>
                  <a:lnTo>
                    <a:pt x="618" y="1070"/>
                  </a:lnTo>
                  <a:lnTo>
                    <a:pt x="631" y="1089"/>
                  </a:lnTo>
                  <a:lnTo>
                    <a:pt x="644" y="1107"/>
                  </a:lnTo>
                  <a:lnTo>
                    <a:pt x="659" y="1127"/>
                  </a:lnTo>
                  <a:lnTo>
                    <a:pt x="672" y="1146"/>
                  </a:lnTo>
                  <a:lnTo>
                    <a:pt x="684" y="1166"/>
                  </a:lnTo>
                  <a:lnTo>
                    <a:pt x="697" y="1184"/>
                  </a:lnTo>
                  <a:lnTo>
                    <a:pt x="712" y="1204"/>
                  </a:lnTo>
                  <a:lnTo>
                    <a:pt x="723" y="1221"/>
                  </a:lnTo>
                  <a:lnTo>
                    <a:pt x="736" y="1237"/>
                  </a:lnTo>
                  <a:lnTo>
                    <a:pt x="747" y="1254"/>
                  </a:lnTo>
                  <a:lnTo>
                    <a:pt x="760" y="1272"/>
                  </a:lnTo>
                  <a:lnTo>
                    <a:pt x="771" y="1289"/>
                  </a:lnTo>
                  <a:lnTo>
                    <a:pt x="782" y="1305"/>
                  </a:lnTo>
                  <a:lnTo>
                    <a:pt x="793" y="1320"/>
                  </a:lnTo>
                  <a:lnTo>
                    <a:pt x="804" y="1336"/>
                  </a:lnTo>
                  <a:lnTo>
                    <a:pt x="811" y="1349"/>
                  </a:lnTo>
                  <a:lnTo>
                    <a:pt x="820" y="1362"/>
                  </a:lnTo>
                  <a:lnTo>
                    <a:pt x="829" y="1375"/>
                  </a:lnTo>
                  <a:lnTo>
                    <a:pt x="839" y="1388"/>
                  </a:lnTo>
                  <a:lnTo>
                    <a:pt x="844" y="1397"/>
                  </a:lnTo>
                  <a:lnTo>
                    <a:pt x="851" y="1408"/>
                  </a:lnTo>
                  <a:lnTo>
                    <a:pt x="857" y="1417"/>
                  </a:lnTo>
                  <a:lnTo>
                    <a:pt x="864" y="1426"/>
                  </a:lnTo>
                  <a:lnTo>
                    <a:pt x="872" y="1437"/>
                  </a:lnTo>
                  <a:lnTo>
                    <a:pt x="877" y="1448"/>
                  </a:lnTo>
                  <a:lnTo>
                    <a:pt x="879" y="1454"/>
                  </a:lnTo>
                  <a:lnTo>
                    <a:pt x="879" y="1456"/>
                  </a:lnTo>
                  <a:lnTo>
                    <a:pt x="872" y="1448"/>
                  </a:lnTo>
                  <a:lnTo>
                    <a:pt x="868" y="1439"/>
                  </a:lnTo>
                  <a:lnTo>
                    <a:pt x="864" y="1428"/>
                  </a:lnTo>
                  <a:lnTo>
                    <a:pt x="864" y="1417"/>
                  </a:lnTo>
                  <a:lnTo>
                    <a:pt x="862" y="1402"/>
                  </a:lnTo>
                  <a:lnTo>
                    <a:pt x="862" y="1388"/>
                  </a:lnTo>
                  <a:lnTo>
                    <a:pt x="864" y="1373"/>
                  </a:lnTo>
                  <a:lnTo>
                    <a:pt x="866" y="1360"/>
                  </a:lnTo>
                  <a:lnTo>
                    <a:pt x="866" y="1344"/>
                  </a:lnTo>
                  <a:lnTo>
                    <a:pt x="868" y="1331"/>
                  </a:lnTo>
                  <a:lnTo>
                    <a:pt x="870" y="1316"/>
                  </a:lnTo>
                  <a:lnTo>
                    <a:pt x="873" y="1307"/>
                  </a:lnTo>
                  <a:lnTo>
                    <a:pt x="873" y="1296"/>
                  </a:lnTo>
                  <a:lnTo>
                    <a:pt x="875" y="1291"/>
                  </a:lnTo>
                  <a:lnTo>
                    <a:pt x="877" y="1285"/>
                  </a:lnTo>
                  <a:lnTo>
                    <a:pt x="879" y="1285"/>
                  </a:lnTo>
                  <a:lnTo>
                    <a:pt x="1048" y="1505"/>
                  </a:lnTo>
                  <a:lnTo>
                    <a:pt x="980" y="1329"/>
                  </a:lnTo>
                  <a:lnTo>
                    <a:pt x="1084" y="1415"/>
                  </a:lnTo>
                  <a:lnTo>
                    <a:pt x="684" y="843"/>
                  </a:lnTo>
                  <a:lnTo>
                    <a:pt x="249" y="151"/>
                  </a:lnTo>
                  <a:lnTo>
                    <a:pt x="246" y="145"/>
                  </a:lnTo>
                  <a:lnTo>
                    <a:pt x="240" y="131"/>
                  </a:lnTo>
                  <a:lnTo>
                    <a:pt x="235" y="120"/>
                  </a:lnTo>
                  <a:lnTo>
                    <a:pt x="229" y="111"/>
                  </a:lnTo>
                  <a:lnTo>
                    <a:pt x="224" y="100"/>
                  </a:lnTo>
                  <a:lnTo>
                    <a:pt x="218" y="89"/>
                  </a:lnTo>
                  <a:lnTo>
                    <a:pt x="211" y="74"/>
                  </a:lnTo>
                  <a:lnTo>
                    <a:pt x="204" y="63"/>
                  </a:lnTo>
                  <a:lnTo>
                    <a:pt x="196" y="50"/>
                  </a:lnTo>
                  <a:lnTo>
                    <a:pt x="191" y="39"/>
                  </a:lnTo>
                  <a:lnTo>
                    <a:pt x="182" y="28"/>
                  </a:lnTo>
                  <a:lnTo>
                    <a:pt x="174" y="21"/>
                  </a:lnTo>
                  <a:lnTo>
                    <a:pt x="169" y="11"/>
                  </a:lnTo>
                  <a:lnTo>
                    <a:pt x="163" y="8"/>
                  </a:lnTo>
                  <a:lnTo>
                    <a:pt x="154" y="2"/>
                  </a:lnTo>
                  <a:lnTo>
                    <a:pt x="145" y="0"/>
                  </a:lnTo>
                  <a:lnTo>
                    <a:pt x="134" y="0"/>
                  </a:lnTo>
                  <a:lnTo>
                    <a:pt x="123" y="4"/>
                  </a:lnTo>
                  <a:lnTo>
                    <a:pt x="108" y="4"/>
                  </a:lnTo>
                  <a:lnTo>
                    <a:pt x="95" y="10"/>
                  </a:lnTo>
                  <a:lnTo>
                    <a:pt x="81" y="15"/>
                  </a:lnTo>
                  <a:lnTo>
                    <a:pt x="68" y="22"/>
                  </a:lnTo>
                  <a:lnTo>
                    <a:pt x="53" y="28"/>
                  </a:lnTo>
                  <a:lnTo>
                    <a:pt x="40" y="33"/>
                  </a:lnTo>
                  <a:lnTo>
                    <a:pt x="29" y="39"/>
                  </a:lnTo>
                  <a:lnTo>
                    <a:pt x="20" y="44"/>
                  </a:lnTo>
                  <a:lnTo>
                    <a:pt x="9" y="48"/>
                  </a:lnTo>
                  <a:lnTo>
                    <a:pt x="4" y="54"/>
                  </a:lnTo>
                  <a:lnTo>
                    <a:pt x="0" y="56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18" name="Freeform 61"/>
            <p:cNvSpPr>
              <a:spLocks/>
            </p:cNvSpPr>
            <p:nvPr/>
          </p:nvSpPr>
          <p:spPr bwMode="auto">
            <a:xfrm>
              <a:off x="2401" y="1423"/>
              <a:ext cx="2010" cy="2710"/>
            </a:xfrm>
            <a:custGeom>
              <a:avLst/>
              <a:gdLst>
                <a:gd name="T0" fmla="*/ 1 w 4020"/>
                <a:gd name="T1" fmla="*/ 0 h 5421"/>
                <a:gd name="T2" fmla="*/ 1 w 4020"/>
                <a:gd name="T3" fmla="*/ 0 h 5421"/>
                <a:gd name="T4" fmla="*/ 1 w 4020"/>
                <a:gd name="T5" fmla="*/ 0 h 5421"/>
                <a:gd name="T6" fmla="*/ 1 w 4020"/>
                <a:gd name="T7" fmla="*/ 0 h 5421"/>
                <a:gd name="T8" fmla="*/ 1 w 4020"/>
                <a:gd name="T9" fmla="*/ 0 h 5421"/>
                <a:gd name="T10" fmla="*/ 1 w 4020"/>
                <a:gd name="T11" fmla="*/ 0 h 5421"/>
                <a:gd name="T12" fmla="*/ 1 w 4020"/>
                <a:gd name="T13" fmla="*/ 0 h 5421"/>
                <a:gd name="T14" fmla="*/ 0 w 4020"/>
                <a:gd name="T15" fmla="*/ 0 h 5421"/>
                <a:gd name="T16" fmla="*/ 1 w 4020"/>
                <a:gd name="T17" fmla="*/ 0 h 5421"/>
                <a:gd name="T18" fmla="*/ 1 w 4020"/>
                <a:gd name="T19" fmla="*/ 0 h 5421"/>
                <a:gd name="T20" fmla="*/ 1 w 4020"/>
                <a:gd name="T21" fmla="*/ 0 h 5421"/>
                <a:gd name="T22" fmla="*/ 1 w 4020"/>
                <a:gd name="T23" fmla="*/ 0 h 5421"/>
                <a:gd name="T24" fmla="*/ 1 w 4020"/>
                <a:gd name="T25" fmla="*/ 0 h 5421"/>
                <a:gd name="T26" fmla="*/ 1 w 4020"/>
                <a:gd name="T27" fmla="*/ 0 h 5421"/>
                <a:gd name="T28" fmla="*/ 1 w 4020"/>
                <a:gd name="T29" fmla="*/ 0 h 5421"/>
                <a:gd name="T30" fmla="*/ 1 w 4020"/>
                <a:gd name="T31" fmla="*/ 0 h 5421"/>
                <a:gd name="T32" fmla="*/ 1 w 4020"/>
                <a:gd name="T33" fmla="*/ 0 h 5421"/>
                <a:gd name="T34" fmla="*/ 1 w 4020"/>
                <a:gd name="T35" fmla="*/ 0 h 5421"/>
                <a:gd name="T36" fmla="*/ 1 w 4020"/>
                <a:gd name="T37" fmla="*/ 0 h 5421"/>
                <a:gd name="T38" fmla="*/ 1 w 4020"/>
                <a:gd name="T39" fmla="*/ 0 h 5421"/>
                <a:gd name="T40" fmla="*/ 1 w 4020"/>
                <a:gd name="T41" fmla="*/ 0 h 5421"/>
                <a:gd name="T42" fmla="*/ 1 w 4020"/>
                <a:gd name="T43" fmla="*/ 0 h 5421"/>
                <a:gd name="T44" fmla="*/ 1 w 4020"/>
                <a:gd name="T45" fmla="*/ 0 h 5421"/>
                <a:gd name="T46" fmla="*/ 1 w 4020"/>
                <a:gd name="T47" fmla="*/ 0 h 5421"/>
                <a:gd name="T48" fmla="*/ 1 w 4020"/>
                <a:gd name="T49" fmla="*/ 0 h 5421"/>
                <a:gd name="T50" fmla="*/ 1 w 4020"/>
                <a:gd name="T51" fmla="*/ 0 h 5421"/>
                <a:gd name="T52" fmla="*/ 1 w 4020"/>
                <a:gd name="T53" fmla="*/ 0 h 5421"/>
                <a:gd name="T54" fmla="*/ 1 w 4020"/>
                <a:gd name="T55" fmla="*/ 0 h 5421"/>
                <a:gd name="T56" fmla="*/ 1 w 4020"/>
                <a:gd name="T57" fmla="*/ 0 h 5421"/>
                <a:gd name="T58" fmla="*/ 1 w 4020"/>
                <a:gd name="T59" fmla="*/ 0 h 5421"/>
                <a:gd name="T60" fmla="*/ 1 w 4020"/>
                <a:gd name="T61" fmla="*/ 0 h 5421"/>
                <a:gd name="T62" fmla="*/ 1 w 4020"/>
                <a:gd name="T63" fmla="*/ 0 h 5421"/>
                <a:gd name="T64" fmla="*/ 1 w 4020"/>
                <a:gd name="T65" fmla="*/ 0 h 5421"/>
                <a:gd name="T66" fmla="*/ 1 w 4020"/>
                <a:gd name="T67" fmla="*/ 0 h 5421"/>
                <a:gd name="T68" fmla="*/ 1 w 4020"/>
                <a:gd name="T69" fmla="*/ 0 h 5421"/>
                <a:gd name="T70" fmla="*/ 1 w 4020"/>
                <a:gd name="T71" fmla="*/ 0 h 5421"/>
                <a:gd name="T72" fmla="*/ 1 w 4020"/>
                <a:gd name="T73" fmla="*/ 0 h 5421"/>
                <a:gd name="T74" fmla="*/ 1 w 4020"/>
                <a:gd name="T75" fmla="*/ 0 h 5421"/>
                <a:gd name="T76" fmla="*/ 1 w 4020"/>
                <a:gd name="T77" fmla="*/ 0 h 5421"/>
                <a:gd name="T78" fmla="*/ 1 w 4020"/>
                <a:gd name="T79" fmla="*/ 0 h 5421"/>
                <a:gd name="T80" fmla="*/ 1 w 4020"/>
                <a:gd name="T81" fmla="*/ 0 h 5421"/>
                <a:gd name="T82" fmla="*/ 1 w 4020"/>
                <a:gd name="T83" fmla="*/ 0 h 5421"/>
                <a:gd name="T84" fmla="*/ 1 w 4020"/>
                <a:gd name="T85" fmla="*/ 0 h 5421"/>
                <a:gd name="T86" fmla="*/ 1 w 4020"/>
                <a:gd name="T87" fmla="*/ 0 h 5421"/>
                <a:gd name="T88" fmla="*/ 1 w 4020"/>
                <a:gd name="T89" fmla="*/ 0 h 5421"/>
                <a:gd name="T90" fmla="*/ 1 w 4020"/>
                <a:gd name="T91" fmla="*/ 0 h 5421"/>
                <a:gd name="T92" fmla="*/ 1 w 4020"/>
                <a:gd name="T93" fmla="*/ 0 h 5421"/>
                <a:gd name="T94" fmla="*/ 1 w 4020"/>
                <a:gd name="T95" fmla="*/ 0 h 5421"/>
                <a:gd name="T96" fmla="*/ 1 w 4020"/>
                <a:gd name="T97" fmla="*/ 0 h 5421"/>
                <a:gd name="T98" fmla="*/ 1 w 4020"/>
                <a:gd name="T99" fmla="*/ 0 h 5421"/>
                <a:gd name="T100" fmla="*/ 1 w 4020"/>
                <a:gd name="T101" fmla="*/ 0 h 5421"/>
                <a:gd name="T102" fmla="*/ 1 w 4020"/>
                <a:gd name="T103" fmla="*/ 0 h 5421"/>
                <a:gd name="T104" fmla="*/ 1 w 4020"/>
                <a:gd name="T105" fmla="*/ 0 h 5421"/>
                <a:gd name="T106" fmla="*/ 1 w 4020"/>
                <a:gd name="T107" fmla="*/ 0 h 5421"/>
                <a:gd name="T108" fmla="*/ 1 w 4020"/>
                <a:gd name="T109" fmla="*/ 0 h 5421"/>
                <a:gd name="T110" fmla="*/ 1 w 4020"/>
                <a:gd name="T111" fmla="*/ 0 h 5421"/>
                <a:gd name="T112" fmla="*/ 1 w 4020"/>
                <a:gd name="T113" fmla="*/ 0 h 5421"/>
                <a:gd name="T114" fmla="*/ 1 w 4020"/>
                <a:gd name="T115" fmla="*/ 0 h 5421"/>
                <a:gd name="T116" fmla="*/ 1 w 4020"/>
                <a:gd name="T117" fmla="*/ 0 h 5421"/>
                <a:gd name="T118" fmla="*/ 1 w 4020"/>
                <a:gd name="T119" fmla="*/ 0 h 5421"/>
                <a:gd name="T120" fmla="*/ 1 w 4020"/>
                <a:gd name="T121" fmla="*/ 0 h 5421"/>
                <a:gd name="T122" fmla="*/ 1 w 4020"/>
                <a:gd name="T123" fmla="*/ 0 h 5421"/>
                <a:gd name="T124" fmla="*/ 1 w 4020"/>
                <a:gd name="T125" fmla="*/ 0 h 54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20"/>
                <a:gd name="T190" fmla="*/ 0 h 5421"/>
                <a:gd name="T191" fmla="*/ 4020 w 4020"/>
                <a:gd name="T192" fmla="*/ 5421 h 542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20" h="5421">
                  <a:moveTo>
                    <a:pt x="94" y="512"/>
                  </a:moveTo>
                  <a:lnTo>
                    <a:pt x="424" y="308"/>
                  </a:lnTo>
                  <a:lnTo>
                    <a:pt x="422" y="310"/>
                  </a:lnTo>
                  <a:lnTo>
                    <a:pt x="421" y="317"/>
                  </a:lnTo>
                  <a:lnTo>
                    <a:pt x="417" y="326"/>
                  </a:lnTo>
                  <a:lnTo>
                    <a:pt x="413" y="343"/>
                  </a:lnTo>
                  <a:lnTo>
                    <a:pt x="408" y="358"/>
                  </a:lnTo>
                  <a:lnTo>
                    <a:pt x="402" y="376"/>
                  </a:lnTo>
                  <a:lnTo>
                    <a:pt x="399" y="385"/>
                  </a:lnTo>
                  <a:lnTo>
                    <a:pt x="397" y="396"/>
                  </a:lnTo>
                  <a:lnTo>
                    <a:pt x="393" y="405"/>
                  </a:lnTo>
                  <a:lnTo>
                    <a:pt x="391" y="416"/>
                  </a:lnTo>
                  <a:lnTo>
                    <a:pt x="384" y="435"/>
                  </a:lnTo>
                  <a:lnTo>
                    <a:pt x="378" y="453"/>
                  </a:lnTo>
                  <a:lnTo>
                    <a:pt x="373" y="468"/>
                  </a:lnTo>
                  <a:lnTo>
                    <a:pt x="369" y="484"/>
                  </a:lnTo>
                  <a:lnTo>
                    <a:pt x="364" y="495"/>
                  </a:lnTo>
                  <a:lnTo>
                    <a:pt x="364" y="503"/>
                  </a:lnTo>
                  <a:lnTo>
                    <a:pt x="362" y="506"/>
                  </a:lnTo>
                  <a:lnTo>
                    <a:pt x="364" y="504"/>
                  </a:lnTo>
                  <a:lnTo>
                    <a:pt x="367" y="495"/>
                  </a:lnTo>
                  <a:lnTo>
                    <a:pt x="377" y="484"/>
                  </a:lnTo>
                  <a:lnTo>
                    <a:pt x="382" y="477"/>
                  </a:lnTo>
                  <a:lnTo>
                    <a:pt x="388" y="471"/>
                  </a:lnTo>
                  <a:lnTo>
                    <a:pt x="395" y="464"/>
                  </a:lnTo>
                  <a:lnTo>
                    <a:pt x="406" y="458"/>
                  </a:lnTo>
                  <a:lnTo>
                    <a:pt x="415" y="449"/>
                  </a:lnTo>
                  <a:lnTo>
                    <a:pt x="426" y="440"/>
                  </a:lnTo>
                  <a:lnTo>
                    <a:pt x="437" y="431"/>
                  </a:lnTo>
                  <a:lnTo>
                    <a:pt x="448" y="424"/>
                  </a:lnTo>
                  <a:lnTo>
                    <a:pt x="459" y="413"/>
                  </a:lnTo>
                  <a:lnTo>
                    <a:pt x="472" y="405"/>
                  </a:lnTo>
                  <a:lnTo>
                    <a:pt x="485" y="394"/>
                  </a:lnTo>
                  <a:lnTo>
                    <a:pt x="500" y="387"/>
                  </a:lnTo>
                  <a:lnTo>
                    <a:pt x="511" y="376"/>
                  </a:lnTo>
                  <a:lnTo>
                    <a:pt x="525" y="367"/>
                  </a:lnTo>
                  <a:lnTo>
                    <a:pt x="536" y="356"/>
                  </a:lnTo>
                  <a:lnTo>
                    <a:pt x="551" y="347"/>
                  </a:lnTo>
                  <a:lnTo>
                    <a:pt x="564" y="336"/>
                  </a:lnTo>
                  <a:lnTo>
                    <a:pt x="577" y="326"/>
                  </a:lnTo>
                  <a:lnTo>
                    <a:pt x="589" y="317"/>
                  </a:lnTo>
                  <a:lnTo>
                    <a:pt x="602" y="310"/>
                  </a:lnTo>
                  <a:lnTo>
                    <a:pt x="613" y="301"/>
                  </a:lnTo>
                  <a:lnTo>
                    <a:pt x="624" y="293"/>
                  </a:lnTo>
                  <a:lnTo>
                    <a:pt x="635" y="284"/>
                  </a:lnTo>
                  <a:lnTo>
                    <a:pt x="646" y="279"/>
                  </a:lnTo>
                  <a:lnTo>
                    <a:pt x="656" y="271"/>
                  </a:lnTo>
                  <a:lnTo>
                    <a:pt x="665" y="264"/>
                  </a:lnTo>
                  <a:lnTo>
                    <a:pt x="672" y="258"/>
                  </a:lnTo>
                  <a:lnTo>
                    <a:pt x="681" y="255"/>
                  </a:lnTo>
                  <a:lnTo>
                    <a:pt x="694" y="246"/>
                  </a:lnTo>
                  <a:lnTo>
                    <a:pt x="711" y="242"/>
                  </a:lnTo>
                  <a:lnTo>
                    <a:pt x="720" y="242"/>
                  </a:lnTo>
                  <a:lnTo>
                    <a:pt x="731" y="242"/>
                  </a:lnTo>
                  <a:lnTo>
                    <a:pt x="742" y="242"/>
                  </a:lnTo>
                  <a:lnTo>
                    <a:pt x="753" y="246"/>
                  </a:lnTo>
                  <a:lnTo>
                    <a:pt x="764" y="246"/>
                  </a:lnTo>
                  <a:lnTo>
                    <a:pt x="775" y="249"/>
                  </a:lnTo>
                  <a:lnTo>
                    <a:pt x="786" y="251"/>
                  </a:lnTo>
                  <a:lnTo>
                    <a:pt x="799" y="257"/>
                  </a:lnTo>
                  <a:lnTo>
                    <a:pt x="810" y="260"/>
                  </a:lnTo>
                  <a:lnTo>
                    <a:pt x="821" y="264"/>
                  </a:lnTo>
                  <a:lnTo>
                    <a:pt x="834" y="269"/>
                  </a:lnTo>
                  <a:lnTo>
                    <a:pt x="846" y="275"/>
                  </a:lnTo>
                  <a:lnTo>
                    <a:pt x="856" y="279"/>
                  </a:lnTo>
                  <a:lnTo>
                    <a:pt x="867" y="284"/>
                  </a:lnTo>
                  <a:lnTo>
                    <a:pt x="878" y="288"/>
                  </a:lnTo>
                  <a:lnTo>
                    <a:pt x="889" y="293"/>
                  </a:lnTo>
                  <a:lnTo>
                    <a:pt x="898" y="297"/>
                  </a:lnTo>
                  <a:lnTo>
                    <a:pt x="909" y="302"/>
                  </a:lnTo>
                  <a:lnTo>
                    <a:pt x="918" y="308"/>
                  </a:lnTo>
                  <a:lnTo>
                    <a:pt x="927" y="314"/>
                  </a:lnTo>
                  <a:lnTo>
                    <a:pt x="940" y="319"/>
                  </a:lnTo>
                  <a:lnTo>
                    <a:pt x="951" y="326"/>
                  </a:lnTo>
                  <a:lnTo>
                    <a:pt x="958" y="330"/>
                  </a:lnTo>
                  <a:lnTo>
                    <a:pt x="962" y="334"/>
                  </a:lnTo>
                  <a:lnTo>
                    <a:pt x="1404" y="954"/>
                  </a:lnTo>
                  <a:lnTo>
                    <a:pt x="929" y="148"/>
                  </a:lnTo>
                  <a:lnTo>
                    <a:pt x="824" y="0"/>
                  </a:lnTo>
                  <a:lnTo>
                    <a:pt x="0" y="504"/>
                  </a:lnTo>
                  <a:lnTo>
                    <a:pt x="810" y="1739"/>
                  </a:lnTo>
                  <a:lnTo>
                    <a:pt x="1004" y="2031"/>
                  </a:lnTo>
                  <a:lnTo>
                    <a:pt x="955" y="1851"/>
                  </a:lnTo>
                  <a:lnTo>
                    <a:pt x="1441" y="1927"/>
                  </a:lnTo>
                  <a:lnTo>
                    <a:pt x="1670" y="2270"/>
                  </a:lnTo>
                  <a:lnTo>
                    <a:pt x="1729" y="2611"/>
                  </a:lnTo>
                  <a:lnTo>
                    <a:pt x="1191" y="2218"/>
                  </a:lnTo>
                  <a:lnTo>
                    <a:pt x="1193" y="2222"/>
                  </a:lnTo>
                  <a:lnTo>
                    <a:pt x="1197" y="2228"/>
                  </a:lnTo>
                  <a:lnTo>
                    <a:pt x="1204" y="2239"/>
                  </a:lnTo>
                  <a:lnTo>
                    <a:pt x="1210" y="2250"/>
                  </a:lnTo>
                  <a:lnTo>
                    <a:pt x="1219" y="2264"/>
                  </a:lnTo>
                  <a:lnTo>
                    <a:pt x="1223" y="2270"/>
                  </a:lnTo>
                  <a:lnTo>
                    <a:pt x="1228" y="2279"/>
                  </a:lnTo>
                  <a:lnTo>
                    <a:pt x="1234" y="2286"/>
                  </a:lnTo>
                  <a:lnTo>
                    <a:pt x="1239" y="2297"/>
                  </a:lnTo>
                  <a:lnTo>
                    <a:pt x="1245" y="2305"/>
                  </a:lnTo>
                  <a:lnTo>
                    <a:pt x="1250" y="2314"/>
                  </a:lnTo>
                  <a:lnTo>
                    <a:pt x="1256" y="2325"/>
                  </a:lnTo>
                  <a:lnTo>
                    <a:pt x="1261" y="2336"/>
                  </a:lnTo>
                  <a:lnTo>
                    <a:pt x="1267" y="2347"/>
                  </a:lnTo>
                  <a:lnTo>
                    <a:pt x="1274" y="2358"/>
                  </a:lnTo>
                  <a:lnTo>
                    <a:pt x="1281" y="2369"/>
                  </a:lnTo>
                  <a:lnTo>
                    <a:pt x="1291" y="2382"/>
                  </a:lnTo>
                  <a:lnTo>
                    <a:pt x="1296" y="2393"/>
                  </a:lnTo>
                  <a:lnTo>
                    <a:pt x="1305" y="2404"/>
                  </a:lnTo>
                  <a:lnTo>
                    <a:pt x="1313" y="2417"/>
                  </a:lnTo>
                  <a:lnTo>
                    <a:pt x="1322" y="2429"/>
                  </a:lnTo>
                  <a:lnTo>
                    <a:pt x="1329" y="2440"/>
                  </a:lnTo>
                  <a:lnTo>
                    <a:pt x="1338" y="2453"/>
                  </a:lnTo>
                  <a:lnTo>
                    <a:pt x="1346" y="2466"/>
                  </a:lnTo>
                  <a:lnTo>
                    <a:pt x="1355" y="2481"/>
                  </a:lnTo>
                  <a:lnTo>
                    <a:pt x="1362" y="2492"/>
                  </a:lnTo>
                  <a:lnTo>
                    <a:pt x="1371" y="2505"/>
                  </a:lnTo>
                  <a:lnTo>
                    <a:pt x="1379" y="2517"/>
                  </a:lnTo>
                  <a:lnTo>
                    <a:pt x="1388" y="2530"/>
                  </a:lnTo>
                  <a:lnTo>
                    <a:pt x="1395" y="2541"/>
                  </a:lnTo>
                  <a:lnTo>
                    <a:pt x="1404" y="2556"/>
                  </a:lnTo>
                  <a:lnTo>
                    <a:pt x="1412" y="2567"/>
                  </a:lnTo>
                  <a:lnTo>
                    <a:pt x="1421" y="2582"/>
                  </a:lnTo>
                  <a:lnTo>
                    <a:pt x="1428" y="2593"/>
                  </a:lnTo>
                  <a:lnTo>
                    <a:pt x="1436" y="2606"/>
                  </a:lnTo>
                  <a:lnTo>
                    <a:pt x="1443" y="2618"/>
                  </a:lnTo>
                  <a:lnTo>
                    <a:pt x="1452" y="2631"/>
                  </a:lnTo>
                  <a:lnTo>
                    <a:pt x="1459" y="2642"/>
                  </a:lnTo>
                  <a:lnTo>
                    <a:pt x="1469" y="2653"/>
                  </a:lnTo>
                  <a:lnTo>
                    <a:pt x="1476" y="2664"/>
                  </a:lnTo>
                  <a:lnTo>
                    <a:pt x="1485" y="2677"/>
                  </a:lnTo>
                  <a:lnTo>
                    <a:pt x="1491" y="2686"/>
                  </a:lnTo>
                  <a:lnTo>
                    <a:pt x="1498" y="2697"/>
                  </a:lnTo>
                  <a:lnTo>
                    <a:pt x="1505" y="2706"/>
                  </a:lnTo>
                  <a:lnTo>
                    <a:pt x="1513" y="2718"/>
                  </a:lnTo>
                  <a:lnTo>
                    <a:pt x="1518" y="2725"/>
                  </a:lnTo>
                  <a:lnTo>
                    <a:pt x="1525" y="2734"/>
                  </a:lnTo>
                  <a:lnTo>
                    <a:pt x="1533" y="2743"/>
                  </a:lnTo>
                  <a:lnTo>
                    <a:pt x="1540" y="2752"/>
                  </a:lnTo>
                  <a:lnTo>
                    <a:pt x="1551" y="2767"/>
                  </a:lnTo>
                  <a:lnTo>
                    <a:pt x="1564" y="2780"/>
                  </a:lnTo>
                  <a:lnTo>
                    <a:pt x="1573" y="2791"/>
                  </a:lnTo>
                  <a:lnTo>
                    <a:pt x="1584" y="2802"/>
                  </a:lnTo>
                  <a:lnTo>
                    <a:pt x="1592" y="2807"/>
                  </a:lnTo>
                  <a:lnTo>
                    <a:pt x="1603" y="2818"/>
                  </a:lnTo>
                  <a:lnTo>
                    <a:pt x="1614" y="2828"/>
                  </a:lnTo>
                  <a:lnTo>
                    <a:pt x="1630" y="2840"/>
                  </a:lnTo>
                  <a:lnTo>
                    <a:pt x="1637" y="2846"/>
                  </a:lnTo>
                  <a:lnTo>
                    <a:pt x="1647" y="2851"/>
                  </a:lnTo>
                  <a:lnTo>
                    <a:pt x="1654" y="2859"/>
                  </a:lnTo>
                  <a:lnTo>
                    <a:pt x="1665" y="2866"/>
                  </a:lnTo>
                  <a:lnTo>
                    <a:pt x="1674" y="2872"/>
                  </a:lnTo>
                  <a:lnTo>
                    <a:pt x="1683" y="2881"/>
                  </a:lnTo>
                  <a:lnTo>
                    <a:pt x="1694" y="2888"/>
                  </a:lnTo>
                  <a:lnTo>
                    <a:pt x="1705" y="2897"/>
                  </a:lnTo>
                  <a:lnTo>
                    <a:pt x="1715" y="2903"/>
                  </a:lnTo>
                  <a:lnTo>
                    <a:pt x="1726" y="2912"/>
                  </a:lnTo>
                  <a:lnTo>
                    <a:pt x="1737" y="2919"/>
                  </a:lnTo>
                  <a:lnTo>
                    <a:pt x="1748" y="2929"/>
                  </a:lnTo>
                  <a:lnTo>
                    <a:pt x="1759" y="2936"/>
                  </a:lnTo>
                  <a:lnTo>
                    <a:pt x="1771" y="2945"/>
                  </a:lnTo>
                  <a:lnTo>
                    <a:pt x="1784" y="2952"/>
                  </a:lnTo>
                  <a:lnTo>
                    <a:pt x="1797" y="2962"/>
                  </a:lnTo>
                  <a:lnTo>
                    <a:pt x="1808" y="2969"/>
                  </a:lnTo>
                  <a:lnTo>
                    <a:pt x="1819" y="2978"/>
                  </a:lnTo>
                  <a:lnTo>
                    <a:pt x="1832" y="2987"/>
                  </a:lnTo>
                  <a:lnTo>
                    <a:pt x="1845" y="2996"/>
                  </a:lnTo>
                  <a:lnTo>
                    <a:pt x="1856" y="3004"/>
                  </a:lnTo>
                  <a:lnTo>
                    <a:pt x="1869" y="3015"/>
                  </a:lnTo>
                  <a:lnTo>
                    <a:pt x="1882" y="3022"/>
                  </a:lnTo>
                  <a:lnTo>
                    <a:pt x="1894" y="3033"/>
                  </a:lnTo>
                  <a:lnTo>
                    <a:pt x="1905" y="3040"/>
                  </a:lnTo>
                  <a:lnTo>
                    <a:pt x="1916" y="3048"/>
                  </a:lnTo>
                  <a:lnTo>
                    <a:pt x="1927" y="3055"/>
                  </a:lnTo>
                  <a:lnTo>
                    <a:pt x="1940" y="3064"/>
                  </a:lnTo>
                  <a:lnTo>
                    <a:pt x="1951" y="3072"/>
                  </a:lnTo>
                  <a:lnTo>
                    <a:pt x="1962" y="3081"/>
                  </a:lnTo>
                  <a:lnTo>
                    <a:pt x="1973" y="3088"/>
                  </a:lnTo>
                  <a:lnTo>
                    <a:pt x="1986" y="3097"/>
                  </a:lnTo>
                  <a:lnTo>
                    <a:pt x="1995" y="3103"/>
                  </a:lnTo>
                  <a:lnTo>
                    <a:pt x="2006" y="3110"/>
                  </a:lnTo>
                  <a:lnTo>
                    <a:pt x="2015" y="3118"/>
                  </a:lnTo>
                  <a:lnTo>
                    <a:pt x="2027" y="3125"/>
                  </a:lnTo>
                  <a:lnTo>
                    <a:pt x="2036" y="3130"/>
                  </a:lnTo>
                  <a:lnTo>
                    <a:pt x="2045" y="3138"/>
                  </a:lnTo>
                  <a:lnTo>
                    <a:pt x="2054" y="3145"/>
                  </a:lnTo>
                  <a:lnTo>
                    <a:pt x="2065" y="3152"/>
                  </a:lnTo>
                  <a:lnTo>
                    <a:pt x="2080" y="3162"/>
                  </a:lnTo>
                  <a:lnTo>
                    <a:pt x="2094" y="3173"/>
                  </a:lnTo>
                  <a:lnTo>
                    <a:pt x="2107" y="3180"/>
                  </a:lnTo>
                  <a:lnTo>
                    <a:pt x="2120" y="3189"/>
                  </a:lnTo>
                  <a:lnTo>
                    <a:pt x="2127" y="3195"/>
                  </a:lnTo>
                  <a:lnTo>
                    <a:pt x="2135" y="3200"/>
                  </a:lnTo>
                  <a:lnTo>
                    <a:pt x="2138" y="3204"/>
                  </a:lnTo>
                  <a:lnTo>
                    <a:pt x="2142" y="3206"/>
                  </a:lnTo>
                  <a:lnTo>
                    <a:pt x="2146" y="3209"/>
                  </a:lnTo>
                  <a:lnTo>
                    <a:pt x="2151" y="3215"/>
                  </a:lnTo>
                  <a:lnTo>
                    <a:pt x="2160" y="3224"/>
                  </a:lnTo>
                  <a:lnTo>
                    <a:pt x="2170" y="3233"/>
                  </a:lnTo>
                  <a:lnTo>
                    <a:pt x="2183" y="3246"/>
                  </a:lnTo>
                  <a:lnTo>
                    <a:pt x="2188" y="3252"/>
                  </a:lnTo>
                  <a:lnTo>
                    <a:pt x="2195" y="3259"/>
                  </a:lnTo>
                  <a:lnTo>
                    <a:pt x="2203" y="3266"/>
                  </a:lnTo>
                  <a:lnTo>
                    <a:pt x="2212" y="3275"/>
                  </a:lnTo>
                  <a:lnTo>
                    <a:pt x="2219" y="3281"/>
                  </a:lnTo>
                  <a:lnTo>
                    <a:pt x="2228" y="3290"/>
                  </a:lnTo>
                  <a:lnTo>
                    <a:pt x="2236" y="3297"/>
                  </a:lnTo>
                  <a:lnTo>
                    <a:pt x="2245" y="3308"/>
                  </a:lnTo>
                  <a:lnTo>
                    <a:pt x="2254" y="3318"/>
                  </a:lnTo>
                  <a:lnTo>
                    <a:pt x="2263" y="3327"/>
                  </a:lnTo>
                  <a:lnTo>
                    <a:pt x="2274" y="3338"/>
                  </a:lnTo>
                  <a:lnTo>
                    <a:pt x="2285" y="3349"/>
                  </a:lnTo>
                  <a:lnTo>
                    <a:pt x="2294" y="3358"/>
                  </a:lnTo>
                  <a:lnTo>
                    <a:pt x="2305" y="3369"/>
                  </a:lnTo>
                  <a:lnTo>
                    <a:pt x="2316" y="3380"/>
                  </a:lnTo>
                  <a:lnTo>
                    <a:pt x="2327" y="3391"/>
                  </a:lnTo>
                  <a:lnTo>
                    <a:pt x="2338" y="3402"/>
                  </a:lnTo>
                  <a:lnTo>
                    <a:pt x="2350" y="3413"/>
                  </a:lnTo>
                  <a:lnTo>
                    <a:pt x="2361" y="3424"/>
                  </a:lnTo>
                  <a:lnTo>
                    <a:pt x="2372" y="3435"/>
                  </a:lnTo>
                  <a:lnTo>
                    <a:pt x="2381" y="3444"/>
                  </a:lnTo>
                  <a:lnTo>
                    <a:pt x="2392" y="3455"/>
                  </a:lnTo>
                  <a:lnTo>
                    <a:pt x="2403" y="3466"/>
                  </a:lnTo>
                  <a:lnTo>
                    <a:pt x="2414" y="3477"/>
                  </a:lnTo>
                  <a:lnTo>
                    <a:pt x="2425" y="3488"/>
                  </a:lnTo>
                  <a:lnTo>
                    <a:pt x="2436" y="3499"/>
                  </a:lnTo>
                  <a:lnTo>
                    <a:pt x="2447" y="3510"/>
                  </a:lnTo>
                  <a:lnTo>
                    <a:pt x="2458" y="3521"/>
                  </a:lnTo>
                  <a:lnTo>
                    <a:pt x="2467" y="3530"/>
                  </a:lnTo>
                  <a:lnTo>
                    <a:pt x="2476" y="3541"/>
                  </a:lnTo>
                  <a:lnTo>
                    <a:pt x="2485" y="3551"/>
                  </a:lnTo>
                  <a:lnTo>
                    <a:pt x="2496" y="3562"/>
                  </a:lnTo>
                  <a:lnTo>
                    <a:pt x="2506" y="3571"/>
                  </a:lnTo>
                  <a:lnTo>
                    <a:pt x="2515" y="3582"/>
                  </a:lnTo>
                  <a:lnTo>
                    <a:pt x="2524" y="3591"/>
                  </a:lnTo>
                  <a:lnTo>
                    <a:pt x="2535" y="3602"/>
                  </a:lnTo>
                  <a:lnTo>
                    <a:pt x="2542" y="3609"/>
                  </a:lnTo>
                  <a:lnTo>
                    <a:pt x="2550" y="3619"/>
                  </a:lnTo>
                  <a:lnTo>
                    <a:pt x="2557" y="3626"/>
                  </a:lnTo>
                  <a:lnTo>
                    <a:pt x="2566" y="3635"/>
                  </a:lnTo>
                  <a:lnTo>
                    <a:pt x="2581" y="3648"/>
                  </a:lnTo>
                  <a:lnTo>
                    <a:pt x="2594" y="3663"/>
                  </a:lnTo>
                  <a:lnTo>
                    <a:pt x="2603" y="3672"/>
                  </a:lnTo>
                  <a:lnTo>
                    <a:pt x="2612" y="3683"/>
                  </a:lnTo>
                  <a:lnTo>
                    <a:pt x="2617" y="3690"/>
                  </a:lnTo>
                  <a:lnTo>
                    <a:pt x="2623" y="3697"/>
                  </a:lnTo>
                  <a:lnTo>
                    <a:pt x="2623" y="3699"/>
                  </a:lnTo>
                  <a:lnTo>
                    <a:pt x="2627" y="3705"/>
                  </a:lnTo>
                  <a:lnTo>
                    <a:pt x="2630" y="3712"/>
                  </a:lnTo>
                  <a:lnTo>
                    <a:pt x="2639" y="3723"/>
                  </a:lnTo>
                  <a:lnTo>
                    <a:pt x="2647" y="3732"/>
                  </a:lnTo>
                  <a:lnTo>
                    <a:pt x="2658" y="3747"/>
                  </a:lnTo>
                  <a:lnTo>
                    <a:pt x="2669" y="3762"/>
                  </a:lnTo>
                  <a:lnTo>
                    <a:pt x="2685" y="3782"/>
                  </a:lnTo>
                  <a:lnTo>
                    <a:pt x="2698" y="3798"/>
                  </a:lnTo>
                  <a:lnTo>
                    <a:pt x="2715" y="3820"/>
                  </a:lnTo>
                  <a:lnTo>
                    <a:pt x="2731" y="3841"/>
                  </a:lnTo>
                  <a:lnTo>
                    <a:pt x="2750" y="3866"/>
                  </a:lnTo>
                  <a:lnTo>
                    <a:pt x="2768" y="3890"/>
                  </a:lnTo>
                  <a:lnTo>
                    <a:pt x="2790" y="3920"/>
                  </a:lnTo>
                  <a:lnTo>
                    <a:pt x="2812" y="3947"/>
                  </a:lnTo>
                  <a:lnTo>
                    <a:pt x="2836" y="3978"/>
                  </a:lnTo>
                  <a:lnTo>
                    <a:pt x="2858" y="4008"/>
                  </a:lnTo>
                  <a:lnTo>
                    <a:pt x="2882" y="4039"/>
                  </a:lnTo>
                  <a:lnTo>
                    <a:pt x="2906" y="4072"/>
                  </a:lnTo>
                  <a:lnTo>
                    <a:pt x="2933" y="4107"/>
                  </a:lnTo>
                  <a:lnTo>
                    <a:pt x="2959" y="4140"/>
                  </a:lnTo>
                  <a:lnTo>
                    <a:pt x="2986" y="4176"/>
                  </a:lnTo>
                  <a:lnTo>
                    <a:pt x="3014" y="4211"/>
                  </a:lnTo>
                  <a:lnTo>
                    <a:pt x="3043" y="4250"/>
                  </a:lnTo>
                  <a:lnTo>
                    <a:pt x="3071" y="4287"/>
                  </a:lnTo>
                  <a:lnTo>
                    <a:pt x="3100" y="4323"/>
                  </a:lnTo>
                  <a:lnTo>
                    <a:pt x="3129" y="4362"/>
                  </a:lnTo>
                  <a:lnTo>
                    <a:pt x="3161" y="4400"/>
                  </a:lnTo>
                  <a:lnTo>
                    <a:pt x="3190" y="4439"/>
                  </a:lnTo>
                  <a:lnTo>
                    <a:pt x="3221" y="4479"/>
                  </a:lnTo>
                  <a:lnTo>
                    <a:pt x="3251" y="4518"/>
                  </a:lnTo>
                  <a:lnTo>
                    <a:pt x="3282" y="4558"/>
                  </a:lnTo>
                  <a:lnTo>
                    <a:pt x="3311" y="4597"/>
                  </a:lnTo>
                  <a:lnTo>
                    <a:pt x="3341" y="4635"/>
                  </a:lnTo>
                  <a:lnTo>
                    <a:pt x="3370" y="4674"/>
                  </a:lnTo>
                  <a:lnTo>
                    <a:pt x="3401" y="4712"/>
                  </a:lnTo>
                  <a:lnTo>
                    <a:pt x="3429" y="4749"/>
                  </a:lnTo>
                  <a:lnTo>
                    <a:pt x="3458" y="4788"/>
                  </a:lnTo>
                  <a:lnTo>
                    <a:pt x="3487" y="4824"/>
                  </a:lnTo>
                  <a:lnTo>
                    <a:pt x="3517" y="4863"/>
                  </a:lnTo>
                  <a:lnTo>
                    <a:pt x="3542" y="4898"/>
                  </a:lnTo>
                  <a:lnTo>
                    <a:pt x="3570" y="4932"/>
                  </a:lnTo>
                  <a:lnTo>
                    <a:pt x="3597" y="4967"/>
                  </a:lnTo>
                  <a:lnTo>
                    <a:pt x="3625" y="5002"/>
                  </a:lnTo>
                  <a:lnTo>
                    <a:pt x="3649" y="5033"/>
                  </a:lnTo>
                  <a:lnTo>
                    <a:pt x="3675" y="5066"/>
                  </a:lnTo>
                  <a:lnTo>
                    <a:pt x="3698" y="5098"/>
                  </a:lnTo>
                  <a:lnTo>
                    <a:pt x="3724" y="5129"/>
                  </a:lnTo>
                  <a:lnTo>
                    <a:pt x="3744" y="5156"/>
                  </a:lnTo>
                  <a:lnTo>
                    <a:pt x="3766" y="5184"/>
                  </a:lnTo>
                  <a:lnTo>
                    <a:pt x="3785" y="5208"/>
                  </a:lnTo>
                  <a:lnTo>
                    <a:pt x="3805" y="5233"/>
                  </a:lnTo>
                  <a:lnTo>
                    <a:pt x="3821" y="5255"/>
                  </a:lnTo>
                  <a:lnTo>
                    <a:pt x="3840" y="5277"/>
                  </a:lnTo>
                  <a:lnTo>
                    <a:pt x="3854" y="5296"/>
                  </a:lnTo>
                  <a:lnTo>
                    <a:pt x="3869" y="5316"/>
                  </a:lnTo>
                  <a:lnTo>
                    <a:pt x="3880" y="5331"/>
                  </a:lnTo>
                  <a:lnTo>
                    <a:pt x="3893" y="5344"/>
                  </a:lnTo>
                  <a:lnTo>
                    <a:pt x="3902" y="5355"/>
                  </a:lnTo>
                  <a:lnTo>
                    <a:pt x="3911" y="5367"/>
                  </a:lnTo>
                  <a:lnTo>
                    <a:pt x="3915" y="5375"/>
                  </a:lnTo>
                  <a:lnTo>
                    <a:pt x="3920" y="5382"/>
                  </a:lnTo>
                  <a:lnTo>
                    <a:pt x="3924" y="5386"/>
                  </a:lnTo>
                  <a:lnTo>
                    <a:pt x="3926" y="5388"/>
                  </a:lnTo>
                  <a:lnTo>
                    <a:pt x="4020" y="5421"/>
                  </a:lnTo>
                  <a:lnTo>
                    <a:pt x="3263" y="4391"/>
                  </a:lnTo>
                  <a:lnTo>
                    <a:pt x="2784" y="3641"/>
                  </a:lnTo>
                  <a:lnTo>
                    <a:pt x="2485" y="3068"/>
                  </a:lnTo>
                  <a:lnTo>
                    <a:pt x="2572" y="3349"/>
                  </a:lnTo>
                  <a:lnTo>
                    <a:pt x="2230" y="3024"/>
                  </a:lnTo>
                  <a:lnTo>
                    <a:pt x="1981" y="2787"/>
                  </a:lnTo>
                  <a:lnTo>
                    <a:pt x="2366" y="2734"/>
                  </a:lnTo>
                  <a:lnTo>
                    <a:pt x="2428" y="2862"/>
                  </a:lnTo>
                  <a:lnTo>
                    <a:pt x="2427" y="2857"/>
                  </a:lnTo>
                  <a:lnTo>
                    <a:pt x="2423" y="2842"/>
                  </a:lnTo>
                  <a:lnTo>
                    <a:pt x="2419" y="2831"/>
                  </a:lnTo>
                  <a:lnTo>
                    <a:pt x="2417" y="2820"/>
                  </a:lnTo>
                  <a:lnTo>
                    <a:pt x="2416" y="2806"/>
                  </a:lnTo>
                  <a:lnTo>
                    <a:pt x="2414" y="2793"/>
                  </a:lnTo>
                  <a:lnTo>
                    <a:pt x="2408" y="2774"/>
                  </a:lnTo>
                  <a:lnTo>
                    <a:pt x="2405" y="2758"/>
                  </a:lnTo>
                  <a:lnTo>
                    <a:pt x="2401" y="2738"/>
                  </a:lnTo>
                  <a:lnTo>
                    <a:pt x="2397" y="2719"/>
                  </a:lnTo>
                  <a:lnTo>
                    <a:pt x="2394" y="2708"/>
                  </a:lnTo>
                  <a:lnTo>
                    <a:pt x="2392" y="2697"/>
                  </a:lnTo>
                  <a:lnTo>
                    <a:pt x="2390" y="2686"/>
                  </a:lnTo>
                  <a:lnTo>
                    <a:pt x="2388" y="2677"/>
                  </a:lnTo>
                  <a:lnTo>
                    <a:pt x="2384" y="2666"/>
                  </a:lnTo>
                  <a:lnTo>
                    <a:pt x="2384" y="2655"/>
                  </a:lnTo>
                  <a:lnTo>
                    <a:pt x="2381" y="2644"/>
                  </a:lnTo>
                  <a:lnTo>
                    <a:pt x="2381" y="2635"/>
                  </a:lnTo>
                  <a:lnTo>
                    <a:pt x="2377" y="2622"/>
                  </a:lnTo>
                  <a:lnTo>
                    <a:pt x="2375" y="2611"/>
                  </a:lnTo>
                  <a:lnTo>
                    <a:pt x="2372" y="2600"/>
                  </a:lnTo>
                  <a:lnTo>
                    <a:pt x="2370" y="2589"/>
                  </a:lnTo>
                  <a:lnTo>
                    <a:pt x="2366" y="2578"/>
                  </a:lnTo>
                  <a:lnTo>
                    <a:pt x="2364" y="2567"/>
                  </a:lnTo>
                  <a:lnTo>
                    <a:pt x="2362" y="2556"/>
                  </a:lnTo>
                  <a:lnTo>
                    <a:pt x="2361" y="2545"/>
                  </a:lnTo>
                  <a:lnTo>
                    <a:pt x="2357" y="2534"/>
                  </a:lnTo>
                  <a:lnTo>
                    <a:pt x="2355" y="2523"/>
                  </a:lnTo>
                  <a:lnTo>
                    <a:pt x="2353" y="2512"/>
                  </a:lnTo>
                  <a:lnTo>
                    <a:pt x="2351" y="2501"/>
                  </a:lnTo>
                  <a:lnTo>
                    <a:pt x="2348" y="2481"/>
                  </a:lnTo>
                  <a:lnTo>
                    <a:pt x="2346" y="2462"/>
                  </a:lnTo>
                  <a:lnTo>
                    <a:pt x="2342" y="2451"/>
                  </a:lnTo>
                  <a:lnTo>
                    <a:pt x="2340" y="2440"/>
                  </a:lnTo>
                  <a:lnTo>
                    <a:pt x="2338" y="2431"/>
                  </a:lnTo>
                  <a:lnTo>
                    <a:pt x="2337" y="2424"/>
                  </a:lnTo>
                  <a:lnTo>
                    <a:pt x="2333" y="2406"/>
                  </a:lnTo>
                  <a:lnTo>
                    <a:pt x="2331" y="2391"/>
                  </a:lnTo>
                  <a:lnTo>
                    <a:pt x="2327" y="2376"/>
                  </a:lnTo>
                  <a:lnTo>
                    <a:pt x="2326" y="2365"/>
                  </a:lnTo>
                  <a:lnTo>
                    <a:pt x="2324" y="2354"/>
                  </a:lnTo>
                  <a:lnTo>
                    <a:pt x="2324" y="2347"/>
                  </a:lnTo>
                  <a:lnTo>
                    <a:pt x="2318" y="2336"/>
                  </a:lnTo>
                  <a:lnTo>
                    <a:pt x="2313" y="2321"/>
                  </a:lnTo>
                  <a:lnTo>
                    <a:pt x="2307" y="2312"/>
                  </a:lnTo>
                  <a:lnTo>
                    <a:pt x="2304" y="2305"/>
                  </a:lnTo>
                  <a:lnTo>
                    <a:pt x="2298" y="2295"/>
                  </a:lnTo>
                  <a:lnTo>
                    <a:pt x="2294" y="2286"/>
                  </a:lnTo>
                  <a:lnTo>
                    <a:pt x="2287" y="2273"/>
                  </a:lnTo>
                  <a:lnTo>
                    <a:pt x="2280" y="2262"/>
                  </a:lnTo>
                  <a:lnTo>
                    <a:pt x="2272" y="2250"/>
                  </a:lnTo>
                  <a:lnTo>
                    <a:pt x="2265" y="2237"/>
                  </a:lnTo>
                  <a:lnTo>
                    <a:pt x="2256" y="2222"/>
                  </a:lnTo>
                  <a:lnTo>
                    <a:pt x="2249" y="2209"/>
                  </a:lnTo>
                  <a:lnTo>
                    <a:pt x="2239" y="2194"/>
                  </a:lnTo>
                  <a:lnTo>
                    <a:pt x="2232" y="2182"/>
                  </a:lnTo>
                  <a:lnTo>
                    <a:pt x="2221" y="2165"/>
                  </a:lnTo>
                  <a:lnTo>
                    <a:pt x="2210" y="2149"/>
                  </a:lnTo>
                  <a:lnTo>
                    <a:pt x="2199" y="2132"/>
                  </a:lnTo>
                  <a:lnTo>
                    <a:pt x="2190" y="2117"/>
                  </a:lnTo>
                  <a:lnTo>
                    <a:pt x="2179" y="2099"/>
                  </a:lnTo>
                  <a:lnTo>
                    <a:pt x="2168" y="2083"/>
                  </a:lnTo>
                  <a:lnTo>
                    <a:pt x="2157" y="2066"/>
                  </a:lnTo>
                  <a:lnTo>
                    <a:pt x="2146" y="2050"/>
                  </a:lnTo>
                  <a:lnTo>
                    <a:pt x="2133" y="2031"/>
                  </a:lnTo>
                  <a:lnTo>
                    <a:pt x="2120" y="2013"/>
                  </a:lnTo>
                  <a:lnTo>
                    <a:pt x="2107" y="1994"/>
                  </a:lnTo>
                  <a:lnTo>
                    <a:pt x="2096" y="1978"/>
                  </a:lnTo>
                  <a:lnTo>
                    <a:pt x="2083" y="1960"/>
                  </a:lnTo>
                  <a:lnTo>
                    <a:pt x="2072" y="1943"/>
                  </a:lnTo>
                  <a:lnTo>
                    <a:pt x="2060" y="1925"/>
                  </a:lnTo>
                  <a:lnTo>
                    <a:pt x="2049" y="1908"/>
                  </a:lnTo>
                  <a:lnTo>
                    <a:pt x="2036" y="1890"/>
                  </a:lnTo>
                  <a:lnTo>
                    <a:pt x="2023" y="1872"/>
                  </a:lnTo>
                  <a:lnTo>
                    <a:pt x="2010" y="1853"/>
                  </a:lnTo>
                  <a:lnTo>
                    <a:pt x="1999" y="1837"/>
                  </a:lnTo>
                  <a:lnTo>
                    <a:pt x="1986" y="1818"/>
                  </a:lnTo>
                  <a:lnTo>
                    <a:pt x="1973" y="1802"/>
                  </a:lnTo>
                  <a:lnTo>
                    <a:pt x="1962" y="1785"/>
                  </a:lnTo>
                  <a:lnTo>
                    <a:pt x="1951" y="1769"/>
                  </a:lnTo>
                  <a:lnTo>
                    <a:pt x="1940" y="1752"/>
                  </a:lnTo>
                  <a:lnTo>
                    <a:pt x="1929" y="1736"/>
                  </a:lnTo>
                  <a:lnTo>
                    <a:pt x="1918" y="1719"/>
                  </a:lnTo>
                  <a:lnTo>
                    <a:pt x="1907" y="1705"/>
                  </a:lnTo>
                  <a:lnTo>
                    <a:pt x="1896" y="1690"/>
                  </a:lnTo>
                  <a:lnTo>
                    <a:pt x="1885" y="1677"/>
                  </a:lnTo>
                  <a:lnTo>
                    <a:pt x="1876" y="1662"/>
                  </a:lnTo>
                  <a:lnTo>
                    <a:pt x="1869" y="1651"/>
                  </a:lnTo>
                  <a:lnTo>
                    <a:pt x="1858" y="1637"/>
                  </a:lnTo>
                  <a:lnTo>
                    <a:pt x="1850" y="1624"/>
                  </a:lnTo>
                  <a:lnTo>
                    <a:pt x="1841" y="1613"/>
                  </a:lnTo>
                  <a:lnTo>
                    <a:pt x="1836" y="1604"/>
                  </a:lnTo>
                  <a:lnTo>
                    <a:pt x="1826" y="1593"/>
                  </a:lnTo>
                  <a:lnTo>
                    <a:pt x="1821" y="1582"/>
                  </a:lnTo>
                  <a:lnTo>
                    <a:pt x="1815" y="1572"/>
                  </a:lnTo>
                  <a:lnTo>
                    <a:pt x="1810" y="1567"/>
                  </a:lnTo>
                  <a:lnTo>
                    <a:pt x="1799" y="1554"/>
                  </a:lnTo>
                  <a:lnTo>
                    <a:pt x="1793" y="1545"/>
                  </a:lnTo>
                  <a:lnTo>
                    <a:pt x="1790" y="1538"/>
                  </a:lnTo>
                  <a:lnTo>
                    <a:pt x="1841" y="1758"/>
                  </a:lnTo>
                  <a:lnTo>
                    <a:pt x="1839" y="1760"/>
                  </a:lnTo>
                  <a:lnTo>
                    <a:pt x="1839" y="1767"/>
                  </a:lnTo>
                  <a:lnTo>
                    <a:pt x="1837" y="1778"/>
                  </a:lnTo>
                  <a:lnTo>
                    <a:pt x="1836" y="1794"/>
                  </a:lnTo>
                  <a:lnTo>
                    <a:pt x="1834" y="1802"/>
                  </a:lnTo>
                  <a:lnTo>
                    <a:pt x="1832" y="1811"/>
                  </a:lnTo>
                  <a:lnTo>
                    <a:pt x="1830" y="1822"/>
                  </a:lnTo>
                  <a:lnTo>
                    <a:pt x="1830" y="1833"/>
                  </a:lnTo>
                  <a:lnTo>
                    <a:pt x="1828" y="1842"/>
                  </a:lnTo>
                  <a:lnTo>
                    <a:pt x="1828" y="1853"/>
                  </a:lnTo>
                  <a:lnTo>
                    <a:pt x="1826" y="1864"/>
                  </a:lnTo>
                  <a:lnTo>
                    <a:pt x="1826" y="1877"/>
                  </a:lnTo>
                  <a:lnTo>
                    <a:pt x="1823" y="1886"/>
                  </a:lnTo>
                  <a:lnTo>
                    <a:pt x="1821" y="1897"/>
                  </a:lnTo>
                  <a:lnTo>
                    <a:pt x="1819" y="1906"/>
                  </a:lnTo>
                  <a:lnTo>
                    <a:pt x="1817" y="1917"/>
                  </a:lnTo>
                  <a:lnTo>
                    <a:pt x="1814" y="1927"/>
                  </a:lnTo>
                  <a:lnTo>
                    <a:pt x="1812" y="1936"/>
                  </a:lnTo>
                  <a:lnTo>
                    <a:pt x="1810" y="1945"/>
                  </a:lnTo>
                  <a:lnTo>
                    <a:pt x="1808" y="1954"/>
                  </a:lnTo>
                  <a:lnTo>
                    <a:pt x="1801" y="1965"/>
                  </a:lnTo>
                  <a:lnTo>
                    <a:pt x="1795" y="1976"/>
                  </a:lnTo>
                  <a:lnTo>
                    <a:pt x="1788" y="1980"/>
                  </a:lnTo>
                  <a:lnTo>
                    <a:pt x="1782" y="1980"/>
                  </a:lnTo>
                  <a:lnTo>
                    <a:pt x="1777" y="1974"/>
                  </a:lnTo>
                  <a:lnTo>
                    <a:pt x="1771" y="1969"/>
                  </a:lnTo>
                  <a:lnTo>
                    <a:pt x="1762" y="1961"/>
                  </a:lnTo>
                  <a:lnTo>
                    <a:pt x="1755" y="1954"/>
                  </a:lnTo>
                  <a:lnTo>
                    <a:pt x="1746" y="1943"/>
                  </a:lnTo>
                  <a:lnTo>
                    <a:pt x="1737" y="1932"/>
                  </a:lnTo>
                  <a:lnTo>
                    <a:pt x="1726" y="1919"/>
                  </a:lnTo>
                  <a:lnTo>
                    <a:pt x="1716" y="1906"/>
                  </a:lnTo>
                  <a:lnTo>
                    <a:pt x="1703" y="1890"/>
                  </a:lnTo>
                  <a:lnTo>
                    <a:pt x="1691" y="1875"/>
                  </a:lnTo>
                  <a:lnTo>
                    <a:pt x="1678" y="1859"/>
                  </a:lnTo>
                  <a:lnTo>
                    <a:pt x="1667" y="1844"/>
                  </a:lnTo>
                  <a:lnTo>
                    <a:pt x="1659" y="1835"/>
                  </a:lnTo>
                  <a:lnTo>
                    <a:pt x="1652" y="1826"/>
                  </a:lnTo>
                  <a:lnTo>
                    <a:pt x="1647" y="1816"/>
                  </a:lnTo>
                  <a:lnTo>
                    <a:pt x="1641" y="1809"/>
                  </a:lnTo>
                  <a:lnTo>
                    <a:pt x="1626" y="1793"/>
                  </a:lnTo>
                  <a:lnTo>
                    <a:pt x="1615" y="1776"/>
                  </a:lnTo>
                  <a:lnTo>
                    <a:pt x="1608" y="1765"/>
                  </a:lnTo>
                  <a:lnTo>
                    <a:pt x="1601" y="1758"/>
                  </a:lnTo>
                  <a:lnTo>
                    <a:pt x="1593" y="1747"/>
                  </a:lnTo>
                  <a:lnTo>
                    <a:pt x="1588" y="1739"/>
                  </a:lnTo>
                  <a:lnTo>
                    <a:pt x="1575" y="1723"/>
                  </a:lnTo>
                  <a:lnTo>
                    <a:pt x="1564" y="1706"/>
                  </a:lnTo>
                  <a:lnTo>
                    <a:pt x="1553" y="1690"/>
                  </a:lnTo>
                  <a:lnTo>
                    <a:pt x="1542" y="1675"/>
                  </a:lnTo>
                  <a:lnTo>
                    <a:pt x="1531" y="1660"/>
                  </a:lnTo>
                  <a:lnTo>
                    <a:pt x="1524" y="1649"/>
                  </a:lnTo>
                  <a:lnTo>
                    <a:pt x="1513" y="1637"/>
                  </a:lnTo>
                  <a:lnTo>
                    <a:pt x="1505" y="1626"/>
                  </a:lnTo>
                  <a:lnTo>
                    <a:pt x="1498" y="1615"/>
                  </a:lnTo>
                  <a:lnTo>
                    <a:pt x="1492" y="1609"/>
                  </a:lnTo>
                  <a:lnTo>
                    <a:pt x="1485" y="1598"/>
                  </a:lnTo>
                  <a:lnTo>
                    <a:pt x="1483" y="1594"/>
                  </a:lnTo>
                  <a:lnTo>
                    <a:pt x="1483" y="1591"/>
                  </a:lnTo>
                  <a:lnTo>
                    <a:pt x="1487" y="1587"/>
                  </a:lnTo>
                  <a:lnTo>
                    <a:pt x="1491" y="1580"/>
                  </a:lnTo>
                  <a:lnTo>
                    <a:pt x="1498" y="1571"/>
                  </a:lnTo>
                  <a:lnTo>
                    <a:pt x="1503" y="1558"/>
                  </a:lnTo>
                  <a:lnTo>
                    <a:pt x="1513" y="1547"/>
                  </a:lnTo>
                  <a:lnTo>
                    <a:pt x="1522" y="1534"/>
                  </a:lnTo>
                  <a:lnTo>
                    <a:pt x="1533" y="1521"/>
                  </a:lnTo>
                  <a:lnTo>
                    <a:pt x="1542" y="1506"/>
                  </a:lnTo>
                  <a:lnTo>
                    <a:pt x="1551" y="1492"/>
                  </a:lnTo>
                  <a:lnTo>
                    <a:pt x="1559" y="1477"/>
                  </a:lnTo>
                  <a:lnTo>
                    <a:pt x="1568" y="1464"/>
                  </a:lnTo>
                  <a:lnTo>
                    <a:pt x="1573" y="1451"/>
                  </a:lnTo>
                  <a:lnTo>
                    <a:pt x="1579" y="1440"/>
                  </a:lnTo>
                  <a:lnTo>
                    <a:pt x="1582" y="1431"/>
                  </a:lnTo>
                  <a:lnTo>
                    <a:pt x="1584" y="1426"/>
                  </a:lnTo>
                  <a:lnTo>
                    <a:pt x="1582" y="1415"/>
                  </a:lnTo>
                  <a:lnTo>
                    <a:pt x="1581" y="1400"/>
                  </a:lnTo>
                  <a:lnTo>
                    <a:pt x="1579" y="1389"/>
                  </a:lnTo>
                  <a:lnTo>
                    <a:pt x="1577" y="1380"/>
                  </a:lnTo>
                  <a:lnTo>
                    <a:pt x="1575" y="1369"/>
                  </a:lnTo>
                  <a:lnTo>
                    <a:pt x="1575" y="1360"/>
                  </a:lnTo>
                  <a:lnTo>
                    <a:pt x="1571" y="1347"/>
                  </a:lnTo>
                  <a:lnTo>
                    <a:pt x="1570" y="1334"/>
                  </a:lnTo>
                  <a:lnTo>
                    <a:pt x="1568" y="1321"/>
                  </a:lnTo>
                  <a:lnTo>
                    <a:pt x="1566" y="1308"/>
                  </a:lnTo>
                  <a:lnTo>
                    <a:pt x="1562" y="1293"/>
                  </a:lnTo>
                  <a:lnTo>
                    <a:pt x="1562" y="1281"/>
                  </a:lnTo>
                  <a:lnTo>
                    <a:pt x="1559" y="1266"/>
                  </a:lnTo>
                  <a:lnTo>
                    <a:pt x="1559" y="1253"/>
                  </a:lnTo>
                  <a:lnTo>
                    <a:pt x="1555" y="1238"/>
                  </a:lnTo>
                  <a:lnTo>
                    <a:pt x="1553" y="1226"/>
                  </a:lnTo>
                  <a:lnTo>
                    <a:pt x="1549" y="1211"/>
                  </a:lnTo>
                  <a:lnTo>
                    <a:pt x="1548" y="1198"/>
                  </a:lnTo>
                  <a:lnTo>
                    <a:pt x="1544" y="1185"/>
                  </a:lnTo>
                  <a:lnTo>
                    <a:pt x="1544" y="1174"/>
                  </a:lnTo>
                  <a:lnTo>
                    <a:pt x="1540" y="1163"/>
                  </a:lnTo>
                  <a:lnTo>
                    <a:pt x="1540" y="1154"/>
                  </a:lnTo>
                  <a:lnTo>
                    <a:pt x="1538" y="1143"/>
                  </a:lnTo>
                  <a:lnTo>
                    <a:pt x="1536" y="1134"/>
                  </a:lnTo>
                  <a:lnTo>
                    <a:pt x="1535" y="1126"/>
                  </a:lnTo>
                  <a:lnTo>
                    <a:pt x="1535" y="1121"/>
                  </a:lnTo>
                  <a:lnTo>
                    <a:pt x="1535" y="1112"/>
                  </a:lnTo>
                  <a:lnTo>
                    <a:pt x="1535" y="1110"/>
                  </a:lnTo>
                  <a:lnTo>
                    <a:pt x="1516" y="1358"/>
                  </a:lnTo>
                  <a:lnTo>
                    <a:pt x="1513" y="1361"/>
                  </a:lnTo>
                  <a:lnTo>
                    <a:pt x="1509" y="1378"/>
                  </a:lnTo>
                  <a:lnTo>
                    <a:pt x="1505" y="1387"/>
                  </a:lnTo>
                  <a:lnTo>
                    <a:pt x="1502" y="1400"/>
                  </a:lnTo>
                  <a:lnTo>
                    <a:pt x="1498" y="1413"/>
                  </a:lnTo>
                  <a:lnTo>
                    <a:pt x="1494" y="1427"/>
                  </a:lnTo>
                  <a:lnTo>
                    <a:pt x="1487" y="1440"/>
                  </a:lnTo>
                  <a:lnTo>
                    <a:pt x="1481" y="1455"/>
                  </a:lnTo>
                  <a:lnTo>
                    <a:pt x="1474" y="1468"/>
                  </a:lnTo>
                  <a:lnTo>
                    <a:pt x="1469" y="1482"/>
                  </a:lnTo>
                  <a:lnTo>
                    <a:pt x="1461" y="1492"/>
                  </a:lnTo>
                  <a:lnTo>
                    <a:pt x="1454" y="1503"/>
                  </a:lnTo>
                  <a:lnTo>
                    <a:pt x="1447" y="1512"/>
                  </a:lnTo>
                  <a:lnTo>
                    <a:pt x="1441" y="1519"/>
                  </a:lnTo>
                  <a:lnTo>
                    <a:pt x="1434" y="1519"/>
                  </a:lnTo>
                  <a:lnTo>
                    <a:pt x="1428" y="1523"/>
                  </a:lnTo>
                  <a:lnTo>
                    <a:pt x="1419" y="1528"/>
                  </a:lnTo>
                  <a:lnTo>
                    <a:pt x="1412" y="1534"/>
                  </a:lnTo>
                  <a:lnTo>
                    <a:pt x="1401" y="1539"/>
                  </a:lnTo>
                  <a:lnTo>
                    <a:pt x="1390" y="1545"/>
                  </a:lnTo>
                  <a:lnTo>
                    <a:pt x="1377" y="1552"/>
                  </a:lnTo>
                  <a:lnTo>
                    <a:pt x="1364" y="1561"/>
                  </a:lnTo>
                  <a:lnTo>
                    <a:pt x="1349" y="1567"/>
                  </a:lnTo>
                  <a:lnTo>
                    <a:pt x="1335" y="1576"/>
                  </a:lnTo>
                  <a:lnTo>
                    <a:pt x="1318" y="1583"/>
                  </a:lnTo>
                  <a:lnTo>
                    <a:pt x="1303" y="1593"/>
                  </a:lnTo>
                  <a:lnTo>
                    <a:pt x="1287" y="1600"/>
                  </a:lnTo>
                  <a:lnTo>
                    <a:pt x="1270" y="1611"/>
                  </a:lnTo>
                  <a:lnTo>
                    <a:pt x="1254" y="1618"/>
                  </a:lnTo>
                  <a:lnTo>
                    <a:pt x="1239" y="1629"/>
                  </a:lnTo>
                  <a:lnTo>
                    <a:pt x="1221" y="1637"/>
                  </a:lnTo>
                  <a:lnTo>
                    <a:pt x="1204" y="1644"/>
                  </a:lnTo>
                  <a:lnTo>
                    <a:pt x="1188" y="1651"/>
                  </a:lnTo>
                  <a:lnTo>
                    <a:pt x="1171" y="1660"/>
                  </a:lnTo>
                  <a:lnTo>
                    <a:pt x="1155" y="1668"/>
                  </a:lnTo>
                  <a:lnTo>
                    <a:pt x="1140" y="1675"/>
                  </a:lnTo>
                  <a:lnTo>
                    <a:pt x="1125" y="1681"/>
                  </a:lnTo>
                  <a:lnTo>
                    <a:pt x="1113" y="1688"/>
                  </a:lnTo>
                  <a:lnTo>
                    <a:pt x="1098" y="1692"/>
                  </a:lnTo>
                  <a:lnTo>
                    <a:pt x="1087" y="1697"/>
                  </a:lnTo>
                  <a:lnTo>
                    <a:pt x="1076" y="1699"/>
                  </a:lnTo>
                  <a:lnTo>
                    <a:pt x="1067" y="1703"/>
                  </a:lnTo>
                  <a:lnTo>
                    <a:pt x="1050" y="1706"/>
                  </a:lnTo>
                  <a:lnTo>
                    <a:pt x="1041" y="1706"/>
                  </a:lnTo>
                  <a:lnTo>
                    <a:pt x="1035" y="1701"/>
                  </a:lnTo>
                  <a:lnTo>
                    <a:pt x="1030" y="1697"/>
                  </a:lnTo>
                  <a:lnTo>
                    <a:pt x="1021" y="1690"/>
                  </a:lnTo>
                  <a:lnTo>
                    <a:pt x="1013" y="1684"/>
                  </a:lnTo>
                  <a:lnTo>
                    <a:pt x="1002" y="1675"/>
                  </a:lnTo>
                  <a:lnTo>
                    <a:pt x="993" y="1666"/>
                  </a:lnTo>
                  <a:lnTo>
                    <a:pt x="982" y="1655"/>
                  </a:lnTo>
                  <a:lnTo>
                    <a:pt x="973" y="1644"/>
                  </a:lnTo>
                  <a:lnTo>
                    <a:pt x="960" y="1629"/>
                  </a:lnTo>
                  <a:lnTo>
                    <a:pt x="947" y="1616"/>
                  </a:lnTo>
                  <a:lnTo>
                    <a:pt x="935" y="1602"/>
                  </a:lnTo>
                  <a:lnTo>
                    <a:pt x="922" y="1589"/>
                  </a:lnTo>
                  <a:lnTo>
                    <a:pt x="907" y="1572"/>
                  </a:lnTo>
                  <a:lnTo>
                    <a:pt x="894" y="1558"/>
                  </a:lnTo>
                  <a:lnTo>
                    <a:pt x="879" y="1543"/>
                  </a:lnTo>
                  <a:lnTo>
                    <a:pt x="868" y="1528"/>
                  </a:lnTo>
                  <a:lnTo>
                    <a:pt x="854" y="1512"/>
                  </a:lnTo>
                  <a:lnTo>
                    <a:pt x="841" y="1495"/>
                  </a:lnTo>
                  <a:lnTo>
                    <a:pt x="826" y="1481"/>
                  </a:lnTo>
                  <a:lnTo>
                    <a:pt x="815" y="1466"/>
                  </a:lnTo>
                  <a:lnTo>
                    <a:pt x="802" y="1451"/>
                  </a:lnTo>
                  <a:lnTo>
                    <a:pt x="791" y="1438"/>
                  </a:lnTo>
                  <a:lnTo>
                    <a:pt x="780" y="1426"/>
                  </a:lnTo>
                  <a:lnTo>
                    <a:pt x="771" y="1415"/>
                  </a:lnTo>
                  <a:lnTo>
                    <a:pt x="760" y="1404"/>
                  </a:lnTo>
                  <a:lnTo>
                    <a:pt x="753" y="1393"/>
                  </a:lnTo>
                  <a:lnTo>
                    <a:pt x="747" y="1383"/>
                  </a:lnTo>
                  <a:lnTo>
                    <a:pt x="742" y="1378"/>
                  </a:lnTo>
                  <a:lnTo>
                    <a:pt x="733" y="1367"/>
                  </a:lnTo>
                  <a:lnTo>
                    <a:pt x="731" y="1365"/>
                  </a:lnTo>
                  <a:lnTo>
                    <a:pt x="349" y="666"/>
                  </a:lnTo>
                  <a:lnTo>
                    <a:pt x="345" y="670"/>
                  </a:lnTo>
                  <a:lnTo>
                    <a:pt x="340" y="684"/>
                  </a:lnTo>
                  <a:lnTo>
                    <a:pt x="334" y="692"/>
                  </a:lnTo>
                  <a:lnTo>
                    <a:pt x="331" y="703"/>
                  </a:lnTo>
                  <a:lnTo>
                    <a:pt x="325" y="712"/>
                  </a:lnTo>
                  <a:lnTo>
                    <a:pt x="322" y="723"/>
                  </a:lnTo>
                  <a:lnTo>
                    <a:pt x="314" y="732"/>
                  </a:lnTo>
                  <a:lnTo>
                    <a:pt x="309" y="741"/>
                  </a:lnTo>
                  <a:lnTo>
                    <a:pt x="301" y="747"/>
                  </a:lnTo>
                  <a:lnTo>
                    <a:pt x="296" y="754"/>
                  </a:lnTo>
                  <a:lnTo>
                    <a:pt x="281" y="758"/>
                  </a:lnTo>
                  <a:lnTo>
                    <a:pt x="270" y="752"/>
                  </a:lnTo>
                  <a:lnTo>
                    <a:pt x="261" y="741"/>
                  </a:lnTo>
                  <a:lnTo>
                    <a:pt x="252" y="728"/>
                  </a:lnTo>
                  <a:lnTo>
                    <a:pt x="239" y="712"/>
                  </a:lnTo>
                  <a:lnTo>
                    <a:pt x="228" y="695"/>
                  </a:lnTo>
                  <a:lnTo>
                    <a:pt x="219" y="684"/>
                  </a:lnTo>
                  <a:lnTo>
                    <a:pt x="213" y="675"/>
                  </a:lnTo>
                  <a:lnTo>
                    <a:pt x="204" y="664"/>
                  </a:lnTo>
                  <a:lnTo>
                    <a:pt x="199" y="655"/>
                  </a:lnTo>
                  <a:lnTo>
                    <a:pt x="189" y="644"/>
                  </a:lnTo>
                  <a:lnTo>
                    <a:pt x="184" y="635"/>
                  </a:lnTo>
                  <a:lnTo>
                    <a:pt x="175" y="624"/>
                  </a:lnTo>
                  <a:lnTo>
                    <a:pt x="169" y="614"/>
                  </a:lnTo>
                  <a:lnTo>
                    <a:pt x="160" y="603"/>
                  </a:lnTo>
                  <a:lnTo>
                    <a:pt x="153" y="592"/>
                  </a:lnTo>
                  <a:lnTo>
                    <a:pt x="145" y="583"/>
                  </a:lnTo>
                  <a:lnTo>
                    <a:pt x="140" y="574"/>
                  </a:lnTo>
                  <a:lnTo>
                    <a:pt x="125" y="558"/>
                  </a:lnTo>
                  <a:lnTo>
                    <a:pt x="116" y="543"/>
                  </a:lnTo>
                  <a:lnTo>
                    <a:pt x="105" y="528"/>
                  </a:lnTo>
                  <a:lnTo>
                    <a:pt x="99" y="519"/>
                  </a:lnTo>
                  <a:lnTo>
                    <a:pt x="94" y="5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819" name="Freeform 62"/>
            <p:cNvSpPr>
              <a:spLocks/>
            </p:cNvSpPr>
            <p:nvPr/>
          </p:nvSpPr>
          <p:spPr bwMode="auto">
            <a:xfrm>
              <a:off x="4479" y="4294"/>
              <a:ext cx="124" cy="143"/>
            </a:xfrm>
            <a:custGeom>
              <a:avLst/>
              <a:gdLst>
                <a:gd name="T0" fmla="*/ 0 w 250"/>
                <a:gd name="T1" fmla="*/ 1 h 286"/>
                <a:gd name="T2" fmla="*/ 0 w 250"/>
                <a:gd name="T3" fmla="*/ 1 h 286"/>
                <a:gd name="T4" fmla="*/ 0 w 250"/>
                <a:gd name="T5" fmla="*/ 1 h 286"/>
                <a:gd name="T6" fmla="*/ 0 w 250"/>
                <a:gd name="T7" fmla="*/ 1 h 286"/>
                <a:gd name="T8" fmla="*/ 0 w 250"/>
                <a:gd name="T9" fmla="*/ 1 h 286"/>
                <a:gd name="T10" fmla="*/ 0 w 250"/>
                <a:gd name="T11" fmla="*/ 1 h 286"/>
                <a:gd name="T12" fmla="*/ 0 w 250"/>
                <a:gd name="T13" fmla="*/ 1 h 286"/>
                <a:gd name="T14" fmla="*/ 0 w 250"/>
                <a:gd name="T15" fmla="*/ 1 h 286"/>
                <a:gd name="T16" fmla="*/ 0 w 250"/>
                <a:gd name="T17" fmla="*/ 1 h 286"/>
                <a:gd name="T18" fmla="*/ 0 w 250"/>
                <a:gd name="T19" fmla="*/ 1 h 286"/>
                <a:gd name="T20" fmla="*/ 0 w 250"/>
                <a:gd name="T21" fmla="*/ 1 h 286"/>
                <a:gd name="T22" fmla="*/ 0 w 250"/>
                <a:gd name="T23" fmla="*/ 1 h 286"/>
                <a:gd name="T24" fmla="*/ 0 w 250"/>
                <a:gd name="T25" fmla="*/ 1 h 286"/>
                <a:gd name="T26" fmla="*/ 0 w 250"/>
                <a:gd name="T27" fmla="*/ 0 h 286"/>
                <a:gd name="T28" fmla="*/ 0 w 250"/>
                <a:gd name="T29" fmla="*/ 0 h 286"/>
                <a:gd name="T30" fmla="*/ 0 w 250"/>
                <a:gd name="T31" fmla="*/ 0 h 286"/>
                <a:gd name="T32" fmla="*/ 0 w 250"/>
                <a:gd name="T33" fmla="*/ 1 h 286"/>
                <a:gd name="T34" fmla="*/ 0 w 250"/>
                <a:gd name="T35" fmla="*/ 1 h 286"/>
                <a:gd name="T36" fmla="*/ 0 w 250"/>
                <a:gd name="T37" fmla="*/ 1 h 286"/>
                <a:gd name="T38" fmla="*/ 0 w 250"/>
                <a:gd name="T39" fmla="*/ 1 h 286"/>
                <a:gd name="T40" fmla="*/ 0 w 250"/>
                <a:gd name="T41" fmla="*/ 1 h 286"/>
                <a:gd name="T42" fmla="*/ 0 w 250"/>
                <a:gd name="T43" fmla="*/ 1 h 286"/>
                <a:gd name="T44" fmla="*/ 0 w 250"/>
                <a:gd name="T45" fmla="*/ 1 h 286"/>
                <a:gd name="T46" fmla="*/ 0 w 250"/>
                <a:gd name="T47" fmla="*/ 1 h 286"/>
                <a:gd name="T48" fmla="*/ 0 w 250"/>
                <a:gd name="T49" fmla="*/ 1 h 286"/>
                <a:gd name="T50" fmla="*/ 0 w 250"/>
                <a:gd name="T51" fmla="*/ 1 h 286"/>
                <a:gd name="T52" fmla="*/ 0 w 250"/>
                <a:gd name="T53" fmla="*/ 1 h 286"/>
                <a:gd name="T54" fmla="*/ 0 w 250"/>
                <a:gd name="T55" fmla="*/ 1 h 286"/>
                <a:gd name="T56" fmla="*/ 0 w 250"/>
                <a:gd name="T57" fmla="*/ 1 h 286"/>
                <a:gd name="T58" fmla="*/ 0 w 250"/>
                <a:gd name="T59" fmla="*/ 1 h 286"/>
                <a:gd name="T60" fmla="*/ 0 w 250"/>
                <a:gd name="T61" fmla="*/ 1 h 286"/>
                <a:gd name="T62" fmla="*/ 0 w 250"/>
                <a:gd name="T63" fmla="*/ 1 h 286"/>
                <a:gd name="T64" fmla="*/ 0 w 250"/>
                <a:gd name="T65" fmla="*/ 1 h 286"/>
                <a:gd name="T66" fmla="*/ 0 w 250"/>
                <a:gd name="T67" fmla="*/ 1 h 286"/>
                <a:gd name="T68" fmla="*/ 0 w 250"/>
                <a:gd name="T69" fmla="*/ 1 h 286"/>
                <a:gd name="T70" fmla="*/ 0 w 250"/>
                <a:gd name="T71" fmla="*/ 1 h 286"/>
                <a:gd name="T72" fmla="*/ 0 w 250"/>
                <a:gd name="T73" fmla="*/ 1 h 286"/>
                <a:gd name="T74" fmla="*/ 0 w 250"/>
                <a:gd name="T75" fmla="*/ 1 h 286"/>
                <a:gd name="T76" fmla="*/ 0 w 250"/>
                <a:gd name="T77" fmla="*/ 1 h 286"/>
                <a:gd name="T78" fmla="*/ 0 w 250"/>
                <a:gd name="T79" fmla="*/ 1 h 286"/>
                <a:gd name="T80" fmla="*/ 0 w 250"/>
                <a:gd name="T81" fmla="*/ 1 h 286"/>
                <a:gd name="T82" fmla="*/ 0 w 250"/>
                <a:gd name="T83" fmla="*/ 1 h 286"/>
                <a:gd name="T84" fmla="*/ 0 w 250"/>
                <a:gd name="T85" fmla="*/ 1 h 286"/>
                <a:gd name="T86" fmla="*/ 0 w 250"/>
                <a:gd name="T87" fmla="*/ 1 h 286"/>
                <a:gd name="T88" fmla="*/ 0 w 250"/>
                <a:gd name="T89" fmla="*/ 1 h 286"/>
                <a:gd name="T90" fmla="*/ 0 w 250"/>
                <a:gd name="T91" fmla="*/ 1 h 286"/>
                <a:gd name="T92" fmla="*/ 0 w 250"/>
                <a:gd name="T93" fmla="*/ 1 h 286"/>
                <a:gd name="T94" fmla="*/ 0 w 250"/>
                <a:gd name="T95" fmla="*/ 1 h 286"/>
                <a:gd name="T96" fmla="*/ 0 w 250"/>
                <a:gd name="T97" fmla="*/ 1 h 286"/>
                <a:gd name="T98" fmla="*/ 0 w 250"/>
                <a:gd name="T99" fmla="*/ 1 h 286"/>
                <a:gd name="T100" fmla="*/ 0 w 250"/>
                <a:gd name="T101" fmla="*/ 1 h 286"/>
                <a:gd name="T102" fmla="*/ 0 w 250"/>
                <a:gd name="T103" fmla="*/ 1 h 286"/>
                <a:gd name="T104" fmla="*/ 0 w 250"/>
                <a:gd name="T105" fmla="*/ 1 h 286"/>
                <a:gd name="T106" fmla="*/ 0 w 250"/>
                <a:gd name="T107" fmla="*/ 1 h 286"/>
                <a:gd name="T108" fmla="*/ 0 w 250"/>
                <a:gd name="T109" fmla="*/ 1 h 286"/>
                <a:gd name="T110" fmla="*/ 0 w 250"/>
                <a:gd name="T111" fmla="*/ 1 h 286"/>
                <a:gd name="T112" fmla="*/ 0 w 250"/>
                <a:gd name="T113" fmla="*/ 1 h 286"/>
                <a:gd name="T114" fmla="*/ 0 w 250"/>
                <a:gd name="T115" fmla="*/ 1 h 286"/>
                <a:gd name="T116" fmla="*/ 0 w 250"/>
                <a:gd name="T117" fmla="*/ 1 h 286"/>
                <a:gd name="T118" fmla="*/ 0 w 250"/>
                <a:gd name="T119" fmla="*/ 1 h 286"/>
                <a:gd name="T120" fmla="*/ 0 w 250"/>
                <a:gd name="T121" fmla="*/ 1 h 286"/>
                <a:gd name="T122" fmla="*/ 0 w 250"/>
                <a:gd name="T123" fmla="*/ 1 h 286"/>
                <a:gd name="T124" fmla="*/ 0 w 250"/>
                <a:gd name="T125" fmla="*/ 1 h 2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0"/>
                <a:gd name="T190" fmla="*/ 0 h 286"/>
                <a:gd name="T191" fmla="*/ 250 w 250"/>
                <a:gd name="T192" fmla="*/ 286 h 2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0" h="286">
                  <a:moveTo>
                    <a:pt x="0" y="68"/>
                  </a:moveTo>
                  <a:lnTo>
                    <a:pt x="4" y="62"/>
                  </a:lnTo>
                  <a:lnTo>
                    <a:pt x="10" y="57"/>
                  </a:lnTo>
                  <a:lnTo>
                    <a:pt x="17" y="51"/>
                  </a:lnTo>
                  <a:lnTo>
                    <a:pt x="28" y="47"/>
                  </a:lnTo>
                  <a:lnTo>
                    <a:pt x="39" y="42"/>
                  </a:lnTo>
                  <a:lnTo>
                    <a:pt x="52" y="36"/>
                  </a:lnTo>
                  <a:lnTo>
                    <a:pt x="63" y="31"/>
                  </a:lnTo>
                  <a:lnTo>
                    <a:pt x="77" y="25"/>
                  </a:lnTo>
                  <a:lnTo>
                    <a:pt x="88" y="20"/>
                  </a:lnTo>
                  <a:lnTo>
                    <a:pt x="101" y="14"/>
                  </a:lnTo>
                  <a:lnTo>
                    <a:pt x="112" y="9"/>
                  </a:lnTo>
                  <a:lnTo>
                    <a:pt x="123" y="7"/>
                  </a:lnTo>
                  <a:lnTo>
                    <a:pt x="138" y="0"/>
                  </a:lnTo>
                  <a:lnTo>
                    <a:pt x="145" y="0"/>
                  </a:lnTo>
                  <a:lnTo>
                    <a:pt x="149" y="3"/>
                  </a:lnTo>
                  <a:lnTo>
                    <a:pt x="153" y="9"/>
                  </a:lnTo>
                  <a:lnTo>
                    <a:pt x="160" y="20"/>
                  </a:lnTo>
                  <a:lnTo>
                    <a:pt x="166" y="31"/>
                  </a:lnTo>
                  <a:lnTo>
                    <a:pt x="175" y="44"/>
                  </a:lnTo>
                  <a:lnTo>
                    <a:pt x="184" y="58"/>
                  </a:lnTo>
                  <a:lnTo>
                    <a:pt x="195" y="75"/>
                  </a:lnTo>
                  <a:lnTo>
                    <a:pt x="204" y="92"/>
                  </a:lnTo>
                  <a:lnTo>
                    <a:pt x="213" y="108"/>
                  </a:lnTo>
                  <a:lnTo>
                    <a:pt x="221" y="126"/>
                  </a:lnTo>
                  <a:lnTo>
                    <a:pt x="230" y="147"/>
                  </a:lnTo>
                  <a:lnTo>
                    <a:pt x="235" y="163"/>
                  </a:lnTo>
                  <a:lnTo>
                    <a:pt x="243" y="181"/>
                  </a:lnTo>
                  <a:lnTo>
                    <a:pt x="246" y="200"/>
                  </a:lnTo>
                  <a:lnTo>
                    <a:pt x="250" y="218"/>
                  </a:lnTo>
                  <a:lnTo>
                    <a:pt x="248" y="231"/>
                  </a:lnTo>
                  <a:lnTo>
                    <a:pt x="248" y="244"/>
                  </a:lnTo>
                  <a:lnTo>
                    <a:pt x="244" y="253"/>
                  </a:lnTo>
                  <a:lnTo>
                    <a:pt x="243" y="264"/>
                  </a:lnTo>
                  <a:lnTo>
                    <a:pt x="233" y="277"/>
                  </a:lnTo>
                  <a:lnTo>
                    <a:pt x="224" y="284"/>
                  </a:lnTo>
                  <a:lnTo>
                    <a:pt x="210" y="286"/>
                  </a:lnTo>
                  <a:lnTo>
                    <a:pt x="199" y="284"/>
                  </a:lnTo>
                  <a:lnTo>
                    <a:pt x="186" y="279"/>
                  </a:lnTo>
                  <a:lnTo>
                    <a:pt x="175" y="273"/>
                  </a:lnTo>
                  <a:lnTo>
                    <a:pt x="166" y="264"/>
                  </a:lnTo>
                  <a:lnTo>
                    <a:pt x="156" y="255"/>
                  </a:lnTo>
                  <a:lnTo>
                    <a:pt x="144" y="242"/>
                  </a:lnTo>
                  <a:lnTo>
                    <a:pt x="133" y="229"/>
                  </a:lnTo>
                  <a:lnTo>
                    <a:pt x="123" y="220"/>
                  </a:lnTo>
                  <a:lnTo>
                    <a:pt x="118" y="211"/>
                  </a:lnTo>
                  <a:lnTo>
                    <a:pt x="109" y="202"/>
                  </a:lnTo>
                  <a:lnTo>
                    <a:pt x="103" y="194"/>
                  </a:lnTo>
                  <a:lnTo>
                    <a:pt x="94" y="185"/>
                  </a:lnTo>
                  <a:lnTo>
                    <a:pt x="88" y="176"/>
                  </a:lnTo>
                  <a:lnTo>
                    <a:pt x="79" y="167"/>
                  </a:lnTo>
                  <a:lnTo>
                    <a:pt x="74" y="159"/>
                  </a:lnTo>
                  <a:lnTo>
                    <a:pt x="65" y="148"/>
                  </a:lnTo>
                  <a:lnTo>
                    <a:pt x="57" y="141"/>
                  </a:lnTo>
                  <a:lnTo>
                    <a:pt x="50" y="132"/>
                  </a:lnTo>
                  <a:lnTo>
                    <a:pt x="44" y="125"/>
                  </a:lnTo>
                  <a:lnTo>
                    <a:pt x="32" y="108"/>
                  </a:lnTo>
                  <a:lnTo>
                    <a:pt x="22" y="95"/>
                  </a:lnTo>
                  <a:lnTo>
                    <a:pt x="11" y="82"/>
                  </a:lnTo>
                  <a:lnTo>
                    <a:pt x="6" y="75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D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379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33798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3379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014946F-7EF4-4B24-A916-23794C8B0BD9}" type="slidenum">
              <a:rPr lang="en-US" altLang="ru-RU"/>
              <a:pPr eaLnBrk="1" hangingPunct="1"/>
              <a:t>15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5425"/>
            <a:ext cx="7772400" cy="947738"/>
          </a:xfrm>
        </p:spPr>
        <p:txBody>
          <a:bodyPr/>
          <a:lstStyle/>
          <a:p>
            <a:pPr eaLnBrk="1" hangingPunct="1">
              <a:defRPr/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Electronic Thermometers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4988" y="1751013"/>
            <a:ext cx="3709987" cy="3908425"/>
          </a:xfrm>
        </p:spPr>
        <p:txBody>
          <a:bodyPr/>
          <a:lstStyle/>
          <a:p>
            <a:pPr marL="0" indent="0" eaLnBrk="1" hangingPunct="1">
              <a:buFontTx/>
              <a:buNone/>
              <a:defRPr/>
            </a:pPr>
            <a:r>
              <a:rPr lang="en-US" sz="2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Electronic</a:t>
            </a:r>
          </a:p>
          <a:p>
            <a:pPr marL="457200" lvl="1" indent="0" eaLnBrk="1" hangingPunct="1">
              <a:buFontTx/>
              <a:buNone/>
              <a:defRPr/>
            </a:pP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Can be used for oral, rectal, or axillary</a:t>
            </a:r>
          </a:p>
          <a:p>
            <a:pPr marL="457200" lvl="1" indent="0" eaLnBrk="1" hangingPunct="1">
              <a:buFontTx/>
              <a:buNone/>
              <a:defRPr/>
            </a:pPr>
            <a:r>
              <a:rPr lang="en-US" sz="2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Blue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probe for oral</a:t>
            </a:r>
          </a:p>
          <a:p>
            <a:pPr marL="457200" lvl="1" indent="0" eaLnBrk="1" hangingPunct="1">
              <a:buFontTx/>
              <a:buNone/>
              <a:defRPr/>
            </a:pPr>
            <a:r>
              <a:rPr lang="en-US" sz="2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Red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probe for rectal</a:t>
            </a:r>
          </a:p>
          <a:p>
            <a:pPr marL="457200" lvl="1" indent="0" eaLnBrk="1" hangingPunct="1">
              <a:buFontTx/>
              <a:buNone/>
              <a:defRPr/>
            </a:pPr>
            <a:endParaRPr lang="en-US" sz="20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457200" lvl="1" indent="0" eaLnBrk="1" hangingPunct="1">
              <a:buFontTx/>
              <a:buNone/>
              <a:defRPr/>
            </a:pPr>
            <a:r>
              <a:rPr lang="en-US" sz="2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Disposable probe covers prevent cross-contamination</a:t>
            </a:r>
          </a:p>
        </p:txBody>
      </p:sp>
      <p:pic>
        <p:nvPicPr>
          <p:cNvPr id="34820" name="Picture 6" descr="\\Mypisdfarm-70\redirectedfolders\jshovli\My Pictures\Picture 008.b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1989138"/>
            <a:ext cx="3657600" cy="3579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34822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3482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90E27FF-98A2-4F13-9B40-12800AC02914}" type="slidenum">
              <a:rPr lang="en-US" altLang="ru-RU"/>
              <a:pPr eaLnBrk="1" hangingPunct="1"/>
              <a:t>16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838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Aural/Tympanic Temperature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85800" y="1219200"/>
            <a:ext cx="3810000" cy="4876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ru-RU" sz="2400" smtClean="0"/>
              <a:t>	- taken in the ear</a:t>
            </a:r>
          </a:p>
          <a:p>
            <a:pPr eaLnBrk="1" hangingPunct="1">
              <a:buFontTx/>
              <a:buNone/>
            </a:pPr>
            <a:r>
              <a:rPr lang="en-US" altLang="ru-RU" sz="2800" smtClean="0"/>
              <a:t>	</a:t>
            </a:r>
            <a:r>
              <a:rPr lang="en-US" altLang="ru-RU" sz="2400" smtClean="0"/>
              <a:t>- measures the thermal infrared energy radiating from the blood vessels in the eardrum</a:t>
            </a:r>
          </a:p>
          <a:p>
            <a:pPr eaLnBrk="1" hangingPunct="1">
              <a:buFontTx/>
              <a:buNone/>
            </a:pPr>
            <a:r>
              <a:rPr lang="en-US" altLang="ru-RU" sz="2400" smtClean="0"/>
              <a:t>	- position and ear wax can affect readings</a:t>
            </a:r>
          </a:p>
          <a:p>
            <a:pPr eaLnBrk="1" hangingPunct="1">
              <a:buFontTx/>
              <a:buNone/>
            </a:pPr>
            <a:r>
              <a:rPr lang="en-US" altLang="ru-RU" sz="2400" smtClean="0"/>
              <a:t>	-left in until it beeps</a:t>
            </a:r>
          </a:p>
          <a:p>
            <a:pPr eaLnBrk="1" hangingPunct="1">
              <a:buFontTx/>
              <a:buNone/>
            </a:pPr>
            <a:r>
              <a:rPr lang="en-US" altLang="ru-RU" sz="2400" smtClean="0"/>
              <a:t>	-temperature is calculated into an equivalent by mode</a:t>
            </a:r>
          </a:p>
          <a:p>
            <a:pPr eaLnBrk="1" hangingPunct="1">
              <a:buFontTx/>
              <a:buNone/>
            </a:pPr>
            <a:endParaRPr lang="en-US" altLang="ru-RU" sz="2400" smtClean="0"/>
          </a:p>
          <a:p>
            <a:pPr eaLnBrk="1" hangingPunct="1"/>
            <a:endParaRPr lang="en-US" altLang="ru-RU" sz="2400" smtClean="0"/>
          </a:p>
          <a:p>
            <a:pPr eaLnBrk="1" hangingPunct="1"/>
            <a:endParaRPr lang="en-US" altLang="ru-RU" sz="2400" smtClean="0"/>
          </a:p>
        </p:txBody>
      </p:sp>
      <p:pic>
        <p:nvPicPr>
          <p:cNvPr id="35844" name="Picture 5" descr="\\Mypisdfarm-70\redirectedfolders\jshovli\My Pictures\Picture 009.bmp"/>
          <p:cNvPicPr>
            <a:picLocks noGrp="1" noChangeAspect="1" noChangeArrowheads="1"/>
          </p:cNvPicPr>
          <p:nvPr>
            <p:ph type="clipArt"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93" t="9923" r="18555" b="24667"/>
          <a:stretch>
            <a:fillRect/>
          </a:stretch>
        </p:blipFill>
        <p:spPr>
          <a:xfrm>
            <a:off x="6634163" y="1406525"/>
            <a:ext cx="1992312" cy="2690813"/>
          </a:xfrm>
        </p:spPr>
      </p:pic>
      <p:sp>
        <p:nvSpPr>
          <p:cNvPr id="3584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35846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358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10BF96F-168A-4163-9E46-99AF2348D64C}" type="slidenum">
              <a:rPr lang="en-US" altLang="ru-RU"/>
              <a:pPr eaLnBrk="1" hangingPunct="1"/>
              <a:t>17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Positioning the Patients Ear for Tympanic temperature</a:t>
            </a:r>
          </a:p>
        </p:txBody>
      </p:sp>
      <p:sp>
        <p:nvSpPr>
          <p:cNvPr id="102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93738" y="1793875"/>
            <a:ext cx="3757612" cy="4365625"/>
          </a:xfrm>
        </p:spPr>
        <p:txBody>
          <a:bodyPr/>
          <a:lstStyle/>
          <a:p>
            <a:pPr eaLnBrk="1" hangingPunct="1"/>
            <a:r>
              <a:rPr lang="en-US" altLang="ru-RU" sz="2000" smtClean="0"/>
              <a:t>Infants under 1 year</a:t>
            </a:r>
          </a:p>
          <a:p>
            <a:pPr lvl="1" eaLnBrk="1" hangingPunct="1"/>
            <a:r>
              <a:rPr lang="en-US" altLang="ru-RU" sz="1800" smtClean="0"/>
              <a:t>Pull ear pinna straight back</a:t>
            </a:r>
          </a:p>
          <a:p>
            <a:pPr eaLnBrk="1" hangingPunct="1"/>
            <a:r>
              <a:rPr lang="en-US" altLang="ru-RU" sz="2000" smtClean="0"/>
              <a:t>Infants over 1 year and adults</a:t>
            </a:r>
          </a:p>
          <a:p>
            <a:pPr lvl="1" eaLnBrk="1" hangingPunct="1"/>
            <a:r>
              <a:rPr lang="en-US" altLang="ru-RU" sz="1800" smtClean="0"/>
              <a:t>Pull ear pinna straight back and down</a:t>
            </a:r>
          </a:p>
          <a:p>
            <a:pPr eaLnBrk="1" hangingPunct="1"/>
            <a:r>
              <a:rPr lang="en-US" altLang="ru-RU" sz="2000" smtClean="0"/>
              <a:t>Positioning the pinna correctly straightens the auditory canal so the probe will point directly at the tympanic membrane</a:t>
            </a:r>
          </a:p>
          <a:p>
            <a:pPr lvl="1" eaLnBrk="1" hangingPunct="1"/>
            <a:r>
              <a:rPr lang="en-US" altLang="ru-RU" sz="1800" smtClean="0"/>
              <a:t>Pull ear pinna straight back and down</a:t>
            </a:r>
          </a:p>
        </p:txBody>
      </p:sp>
      <p:graphicFrame>
        <p:nvGraphicFramePr>
          <p:cNvPr id="1026" name="ClipArt Placeholder 1"/>
          <p:cNvGraphicFramePr>
            <a:graphicFrameLocks noGrp="1" noChangeAspect="1"/>
          </p:cNvGraphicFramePr>
          <p:nvPr>
            <p:ph type="clipArt" sz="half" idx="2"/>
          </p:nvPr>
        </p:nvGraphicFramePr>
        <p:xfrm>
          <a:off x="4867275" y="2527300"/>
          <a:ext cx="3548063" cy="282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2" name="Clip" r:id="rId4" imgW="1842516" imgH="1469441" progId="">
                  <p:embed/>
                </p:oleObj>
              </mc:Choice>
              <mc:Fallback>
                <p:oleObj name="Clip" r:id="rId4" imgW="1842516" imgH="1469441" progId="">
                  <p:embed/>
                  <p:pic>
                    <p:nvPicPr>
                      <p:cNvPr id="0" name="ClipArt Placeholder 1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67275" y="2527300"/>
                        <a:ext cx="3548063" cy="2828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030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0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C9E9ABC-B192-4B7B-AB16-384562A4E03C}" type="slidenum">
              <a:rPr lang="en-US" altLang="ru-RU"/>
              <a:pPr eaLnBrk="1" hangingPunct="1"/>
              <a:t>18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5" descr="\\Mypisdfarm-70\redirectedfolders\jshovli\My Pictures\Picture 006.b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963" y="781050"/>
            <a:ext cx="8382000" cy="5126038"/>
          </a:xfrm>
          <a:prstGeom prst="rect">
            <a:avLst/>
          </a:prstGeom>
          <a:noFill/>
          <a:ln w="38100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86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36868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3686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2DBD25A-05FD-423B-BC2C-B6124589202B}" type="slidenum">
              <a:rPr lang="en-US" altLang="ru-RU"/>
              <a:pPr eaLnBrk="1" hangingPunct="1"/>
              <a:t>19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  <a:solidFill>
            <a:srgbClr val="002060"/>
          </a:solidFill>
        </p:spPr>
        <p:txBody>
          <a:bodyPr/>
          <a:lstStyle/>
          <a:p>
            <a:pPr>
              <a:defRPr/>
            </a:pPr>
            <a:r>
              <a:rPr lang="en-US" sz="5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</a:t>
            </a:r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</a:t>
            </a:r>
            <a:r>
              <a:rPr lang="en-US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</a:t>
            </a:r>
            <a:r>
              <a:rPr lang="en-US" sz="54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- </a:t>
            </a:r>
            <a:r>
              <a:rPr lang="en-US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Intentional Repeat</a:t>
            </a:r>
            <a:endParaRPr lang="en-US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371600" y="2286000"/>
            <a:ext cx="6172200" cy="3382963"/>
          </a:xfrm>
        </p:spPr>
        <p:txBody>
          <a:bodyPr/>
          <a:lstStyle/>
          <a:p>
            <a:pPr marL="0" indent="0">
              <a:buFontTx/>
              <a:buNone/>
              <a:defRPr/>
            </a:pP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There is intentional repeat of some HSII course content in Nursing Fundamentals. </a:t>
            </a:r>
          </a:p>
          <a:p>
            <a:pPr marL="0" indent="0">
              <a:buFontTx/>
              <a:buNone/>
              <a:defRPr/>
            </a:pPr>
            <a:endParaRPr lang="en-US" sz="10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  <a:cs typeface="Times New Roman" pitchFamily="18" charset="0"/>
            </a:endParaRPr>
          </a:p>
          <a:p>
            <a:pPr marL="0" indent="0">
              <a:buFontTx/>
              <a:buNone/>
              <a:defRPr/>
            </a:pP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Times New Roman" pitchFamily="18" charset="0"/>
              </a:rPr>
              <a:t>Repeating 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Times New Roman" pitchFamily="18" charset="0"/>
              </a:rPr>
              <a:t>course content distributes learning over time and increases long term memory. </a:t>
            </a:r>
          </a:p>
          <a:p>
            <a:pPr marL="0" indent="0">
              <a:buFontTx/>
              <a:buNone/>
              <a:defRPr/>
            </a:pPr>
            <a:endParaRPr lang="en-US" sz="1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</a:endParaRPr>
          </a:p>
          <a:p>
            <a:pPr marL="0" indent="0">
              <a:buFontTx/>
              <a:buNone/>
              <a:defRPr/>
            </a:pP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Academic and 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skill 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competence must be maintained at a </a:t>
            </a:r>
            <a:r>
              <a:rPr lang="en-US" sz="2000" b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very high </a:t>
            </a:r>
            <a:r>
              <a:rPr lang="en-US" sz="20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level for </a:t>
            </a:r>
            <a:r>
              <a:rPr lang="en-US" sz="2000" b="1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direct </a:t>
            </a:r>
            <a:r>
              <a:rPr lang="en-US" sz="2000" b="1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resident care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.  </a:t>
            </a:r>
          </a:p>
          <a:p>
            <a:pPr marL="0" indent="0">
              <a:buFontTx/>
              <a:buNone/>
              <a:defRPr/>
            </a:pPr>
            <a:endParaRPr lang="en-US" sz="2800" b="1" dirty="0">
              <a:solidFill>
                <a:srgbClr val="00CC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  <a:cs typeface="Times New Roman" pitchFamily="18" charset="0"/>
            </a:endParaRPr>
          </a:p>
          <a:p>
            <a:pPr marL="0" indent="0">
              <a:buFontTx/>
              <a:buNone/>
              <a:defRPr/>
            </a:pPr>
            <a:endParaRPr lang="en-US" sz="12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20484" name="Picture 2" descr="C:\Program Files\Microsoft Office\MEDIA\CAGCAT10\j0293236.wmf"/>
          <p:cNvPicPr>
            <a:picLocks noChangeAspect="1" noChangeArrowheads="1"/>
          </p:cNvPicPr>
          <p:nvPr/>
        </p:nvPicPr>
        <p:blipFill>
          <a:blip r:embed="rId2">
            <a:lum bright="-40000" contrast="-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724400"/>
            <a:ext cx="70485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85" name="Group 3"/>
          <p:cNvGrpSpPr>
            <a:grpSpLocks/>
          </p:cNvGrpSpPr>
          <p:nvPr/>
        </p:nvGrpSpPr>
        <p:grpSpPr bwMode="auto">
          <a:xfrm>
            <a:off x="533400" y="1038225"/>
            <a:ext cx="8382000" cy="5146675"/>
            <a:chOff x="609600" y="1294320"/>
            <a:chExt cx="8381999" cy="5146103"/>
          </a:xfrm>
        </p:grpSpPr>
        <p:sp>
          <p:nvSpPr>
            <p:cNvPr id="20489" name="Freeform 7"/>
            <p:cNvSpPr>
              <a:spLocks/>
            </p:cNvSpPr>
            <p:nvPr/>
          </p:nvSpPr>
          <p:spPr bwMode="auto">
            <a:xfrm>
              <a:off x="609600" y="1294320"/>
              <a:ext cx="8229599" cy="4865687"/>
            </a:xfrm>
            <a:custGeom>
              <a:avLst/>
              <a:gdLst>
                <a:gd name="T0" fmla="*/ 2147483647 w 3833"/>
                <a:gd name="T1" fmla="*/ 2147483647 h 3579"/>
                <a:gd name="T2" fmla="*/ 2147483647 w 3833"/>
                <a:gd name="T3" fmla="*/ 2147483647 h 3579"/>
                <a:gd name="T4" fmla="*/ 2147483647 w 3833"/>
                <a:gd name="T5" fmla="*/ 2147483647 h 3579"/>
                <a:gd name="T6" fmla="*/ 2147483647 w 3833"/>
                <a:gd name="T7" fmla="*/ 2147483647 h 3579"/>
                <a:gd name="T8" fmla="*/ 2147483647 w 3833"/>
                <a:gd name="T9" fmla="*/ 2147483647 h 3579"/>
                <a:gd name="T10" fmla="*/ 2147483647 w 3833"/>
                <a:gd name="T11" fmla="*/ 2147483647 h 3579"/>
                <a:gd name="T12" fmla="*/ 2147483647 w 3833"/>
                <a:gd name="T13" fmla="*/ 2147483647 h 3579"/>
                <a:gd name="T14" fmla="*/ 2147483647 w 3833"/>
                <a:gd name="T15" fmla="*/ 2147483647 h 3579"/>
                <a:gd name="T16" fmla="*/ 2147483647 w 3833"/>
                <a:gd name="T17" fmla="*/ 2147483647 h 3579"/>
                <a:gd name="T18" fmla="*/ 2147483647 w 3833"/>
                <a:gd name="T19" fmla="*/ 2147483647 h 3579"/>
                <a:gd name="T20" fmla="*/ 2147483647 w 3833"/>
                <a:gd name="T21" fmla="*/ 2147483647 h 3579"/>
                <a:gd name="T22" fmla="*/ 2147483647 w 3833"/>
                <a:gd name="T23" fmla="*/ 2147483647 h 3579"/>
                <a:gd name="T24" fmla="*/ 2147483647 w 3833"/>
                <a:gd name="T25" fmla="*/ 2147483647 h 3579"/>
                <a:gd name="T26" fmla="*/ 2147483647 w 3833"/>
                <a:gd name="T27" fmla="*/ 2147483647 h 3579"/>
                <a:gd name="T28" fmla="*/ 2147483647 w 3833"/>
                <a:gd name="T29" fmla="*/ 2147483647 h 3579"/>
                <a:gd name="T30" fmla="*/ 2147483647 w 3833"/>
                <a:gd name="T31" fmla="*/ 2147483647 h 3579"/>
                <a:gd name="T32" fmla="*/ 2147483647 w 3833"/>
                <a:gd name="T33" fmla="*/ 2147483647 h 3579"/>
                <a:gd name="T34" fmla="*/ 2147483647 w 3833"/>
                <a:gd name="T35" fmla="*/ 2147483647 h 3579"/>
                <a:gd name="T36" fmla="*/ 2147483647 w 3833"/>
                <a:gd name="T37" fmla="*/ 2147483647 h 3579"/>
                <a:gd name="T38" fmla="*/ 2147483647 w 3833"/>
                <a:gd name="T39" fmla="*/ 2147483647 h 3579"/>
                <a:gd name="T40" fmla="*/ 2147483647 w 3833"/>
                <a:gd name="T41" fmla="*/ 2147483647 h 3579"/>
                <a:gd name="T42" fmla="*/ 2147483647 w 3833"/>
                <a:gd name="T43" fmla="*/ 2147483647 h 3579"/>
                <a:gd name="T44" fmla="*/ 2147483647 w 3833"/>
                <a:gd name="T45" fmla="*/ 2147483647 h 3579"/>
                <a:gd name="T46" fmla="*/ 2147483647 w 3833"/>
                <a:gd name="T47" fmla="*/ 2147483647 h 3579"/>
                <a:gd name="T48" fmla="*/ 2147483647 w 3833"/>
                <a:gd name="T49" fmla="*/ 2147483647 h 3579"/>
                <a:gd name="T50" fmla="*/ 2147483647 w 3833"/>
                <a:gd name="T51" fmla="*/ 0 h 3579"/>
                <a:gd name="T52" fmla="*/ 2147483647 w 3833"/>
                <a:gd name="T53" fmla="*/ 2147483647 h 3579"/>
                <a:gd name="T54" fmla="*/ 2147483647 w 3833"/>
                <a:gd name="T55" fmla="*/ 2147483647 h 3579"/>
                <a:gd name="T56" fmla="*/ 2147483647 w 3833"/>
                <a:gd name="T57" fmla="*/ 2147483647 h 3579"/>
                <a:gd name="T58" fmla="*/ 2147483647 w 3833"/>
                <a:gd name="T59" fmla="*/ 2147483647 h 3579"/>
                <a:gd name="T60" fmla="*/ 2147483647 w 3833"/>
                <a:gd name="T61" fmla="*/ 2147483647 h 3579"/>
                <a:gd name="T62" fmla="*/ 2147483647 w 3833"/>
                <a:gd name="T63" fmla="*/ 2147483647 h 3579"/>
                <a:gd name="T64" fmla="*/ 2147483647 w 3833"/>
                <a:gd name="T65" fmla="*/ 2147483647 h 3579"/>
                <a:gd name="T66" fmla="*/ 2147483647 w 3833"/>
                <a:gd name="T67" fmla="*/ 2147483647 h 3579"/>
                <a:gd name="T68" fmla="*/ 2147483647 w 3833"/>
                <a:gd name="T69" fmla="*/ 2147483647 h 3579"/>
                <a:gd name="T70" fmla="*/ 2147483647 w 3833"/>
                <a:gd name="T71" fmla="*/ 2147483647 h 3579"/>
                <a:gd name="T72" fmla="*/ 2147483647 w 3833"/>
                <a:gd name="T73" fmla="*/ 2147483647 h 3579"/>
                <a:gd name="T74" fmla="*/ 2147483647 w 3833"/>
                <a:gd name="T75" fmla="*/ 2147483647 h 3579"/>
                <a:gd name="T76" fmla="*/ 2147483647 w 3833"/>
                <a:gd name="T77" fmla="*/ 2147483647 h 3579"/>
                <a:gd name="T78" fmla="*/ 2147483647 w 3833"/>
                <a:gd name="T79" fmla="*/ 2147483647 h 3579"/>
                <a:gd name="T80" fmla="*/ 2147483647 w 3833"/>
                <a:gd name="T81" fmla="*/ 2147483647 h 3579"/>
                <a:gd name="T82" fmla="*/ 2147483647 w 3833"/>
                <a:gd name="T83" fmla="*/ 2147483647 h 3579"/>
                <a:gd name="T84" fmla="*/ 0 w 3833"/>
                <a:gd name="T85" fmla="*/ 2147483647 h 35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33"/>
                <a:gd name="T130" fmla="*/ 0 h 3579"/>
                <a:gd name="T131" fmla="*/ 3833 w 3833"/>
                <a:gd name="T132" fmla="*/ 3579 h 35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33" h="3579">
                  <a:moveTo>
                    <a:pt x="15" y="3368"/>
                  </a:moveTo>
                  <a:lnTo>
                    <a:pt x="187" y="3377"/>
                  </a:lnTo>
                  <a:lnTo>
                    <a:pt x="533" y="3347"/>
                  </a:lnTo>
                  <a:lnTo>
                    <a:pt x="755" y="3324"/>
                  </a:lnTo>
                  <a:lnTo>
                    <a:pt x="998" y="3294"/>
                  </a:lnTo>
                  <a:lnTo>
                    <a:pt x="1261" y="3261"/>
                  </a:lnTo>
                  <a:lnTo>
                    <a:pt x="1531" y="3225"/>
                  </a:lnTo>
                  <a:lnTo>
                    <a:pt x="1804" y="3191"/>
                  </a:lnTo>
                  <a:lnTo>
                    <a:pt x="2074" y="3155"/>
                  </a:lnTo>
                  <a:lnTo>
                    <a:pt x="2333" y="3121"/>
                  </a:lnTo>
                  <a:lnTo>
                    <a:pt x="2574" y="3090"/>
                  </a:lnTo>
                  <a:lnTo>
                    <a:pt x="2791" y="3066"/>
                  </a:lnTo>
                  <a:lnTo>
                    <a:pt x="2977" y="3047"/>
                  </a:lnTo>
                  <a:lnTo>
                    <a:pt x="3228" y="3030"/>
                  </a:lnTo>
                  <a:lnTo>
                    <a:pt x="3226" y="2731"/>
                  </a:lnTo>
                  <a:lnTo>
                    <a:pt x="3243" y="2435"/>
                  </a:lnTo>
                  <a:lnTo>
                    <a:pt x="3268" y="2140"/>
                  </a:lnTo>
                  <a:lnTo>
                    <a:pt x="3285" y="1842"/>
                  </a:lnTo>
                  <a:lnTo>
                    <a:pt x="3278" y="1511"/>
                  </a:lnTo>
                  <a:lnTo>
                    <a:pt x="3266" y="1349"/>
                  </a:lnTo>
                  <a:lnTo>
                    <a:pt x="3253" y="1188"/>
                  </a:lnTo>
                  <a:lnTo>
                    <a:pt x="3236" y="861"/>
                  </a:lnTo>
                  <a:lnTo>
                    <a:pt x="3236" y="695"/>
                  </a:lnTo>
                  <a:lnTo>
                    <a:pt x="3249" y="528"/>
                  </a:lnTo>
                  <a:lnTo>
                    <a:pt x="2975" y="515"/>
                  </a:lnTo>
                  <a:lnTo>
                    <a:pt x="2569" y="519"/>
                  </a:lnTo>
                  <a:lnTo>
                    <a:pt x="1550" y="557"/>
                  </a:lnTo>
                  <a:lnTo>
                    <a:pt x="1040" y="579"/>
                  </a:lnTo>
                  <a:lnTo>
                    <a:pt x="599" y="598"/>
                  </a:lnTo>
                  <a:lnTo>
                    <a:pt x="124" y="600"/>
                  </a:lnTo>
                  <a:lnTo>
                    <a:pt x="171" y="963"/>
                  </a:lnTo>
                  <a:lnTo>
                    <a:pt x="185" y="1315"/>
                  </a:lnTo>
                  <a:lnTo>
                    <a:pt x="192" y="1665"/>
                  </a:lnTo>
                  <a:lnTo>
                    <a:pt x="202" y="1842"/>
                  </a:lnTo>
                  <a:lnTo>
                    <a:pt x="219" y="2022"/>
                  </a:lnTo>
                  <a:lnTo>
                    <a:pt x="240" y="2161"/>
                  </a:lnTo>
                  <a:lnTo>
                    <a:pt x="266" y="2298"/>
                  </a:lnTo>
                  <a:lnTo>
                    <a:pt x="280" y="2366"/>
                  </a:lnTo>
                  <a:lnTo>
                    <a:pt x="295" y="2433"/>
                  </a:lnTo>
                  <a:lnTo>
                    <a:pt x="325" y="2568"/>
                  </a:lnTo>
                  <a:lnTo>
                    <a:pt x="352" y="2703"/>
                  </a:lnTo>
                  <a:lnTo>
                    <a:pt x="373" y="2839"/>
                  </a:lnTo>
                  <a:lnTo>
                    <a:pt x="394" y="3121"/>
                  </a:lnTo>
                  <a:lnTo>
                    <a:pt x="386" y="3166"/>
                  </a:lnTo>
                  <a:lnTo>
                    <a:pt x="361" y="3201"/>
                  </a:lnTo>
                  <a:lnTo>
                    <a:pt x="327" y="3220"/>
                  </a:lnTo>
                  <a:lnTo>
                    <a:pt x="287" y="3225"/>
                  </a:lnTo>
                  <a:lnTo>
                    <a:pt x="213" y="3201"/>
                  </a:lnTo>
                  <a:lnTo>
                    <a:pt x="188" y="3166"/>
                  </a:lnTo>
                  <a:lnTo>
                    <a:pt x="179" y="3121"/>
                  </a:lnTo>
                  <a:lnTo>
                    <a:pt x="175" y="2982"/>
                  </a:lnTo>
                  <a:lnTo>
                    <a:pt x="162" y="2845"/>
                  </a:lnTo>
                  <a:lnTo>
                    <a:pt x="143" y="2712"/>
                  </a:lnTo>
                  <a:lnTo>
                    <a:pt x="118" y="2581"/>
                  </a:lnTo>
                  <a:lnTo>
                    <a:pt x="91" y="2448"/>
                  </a:lnTo>
                  <a:lnTo>
                    <a:pt x="67" y="2317"/>
                  </a:lnTo>
                  <a:lnTo>
                    <a:pt x="42" y="2184"/>
                  </a:lnTo>
                  <a:lnTo>
                    <a:pt x="23" y="2047"/>
                  </a:lnTo>
                  <a:lnTo>
                    <a:pt x="6" y="1821"/>
                  </a:lnTo>
                  <a:lnTo>
                    <a:pt x="8" y="1587"/>
                  </a:lnTo>
                  <a:lnTo>
                    <a:pt x="21" y="1349"/>
                  </a:lnTo>
                  <a:lnTo>
                    <a:pt x="38" y="1108"/>
                  </a:lnTo>
                  <a:lnTo>
                    <a:pt x="61" y="629"/>
                  </a:lnTo>
                  <a:lnTo>
                    <a:pt x="53" y="395"/>
                  </a:lnTo>
                  <a:lnTo>
                    <a:pt x="40" y="279"/>
                  </a:lnTo>
                  <a:lnTo>
                    <a:pt x="23" y="167"/>
                  </a:lnTo>
                  <a:lnTo>
                    <a:pt x="53" y="161"/>
                  </a:lnTo>
                  <a:lnTo>
                    <a:pt x="84" y="308"/>
                  </a:lnTo>
                  <a:lnTo>
                    <a:pt x="107" y="456"/>
                  </a:lnTo>
                  <a:lnTo>
                    <a:pt x="276" y="433"/>
                  </a:lnTo>
                  <a:lnTo>
                    <a:pt x="631" y="408"/>
                  </a:lnTo>
                  <a:lnTo>
                    <a:pt x="1110" y="384"/>
                  </a:lnTo>
                  <a:lnTo>
                    <a:pt x="1654" y="361"/>
                  </a:lnTo>
                  <a:lnTo>
                    <a:pt x="2202" y="342"/>
                  </a:lnTo>
                  <a:lnTo>
                    <a:pt x="2692" y="330"/>
                  </a:lnTo>
                  <a:lnTo>
                    <a:pt x="3268" y="332"/>
                  </a:lnTo>
                  <a:lnTo>
                    <a:pt x="3274" y="2"/>
                  </a:lnTo>
                  <a:lnTo>
                    <a:pt x="3306" y="0"/>
                  </a:lnTo>
                  <a:lnTo>
                    <a:pt x="3325" y="340"/>
                  </a:lnTo>
                  <a:lnTo>
                    <a:pt x="3458" y="353"/>
                  </a:lnTo>
                  <a:lnTo>
                    <a:pt x="3551" y="382"/>
                  </a:lnTo>
                  <a:lnTo>
                    <a:pt x="3607" y="418"/>
                  </a:lnTo>
                  <a:lnTo>
                    <a:pt x="3624" y="460"/>
                  </a:lnTo>
                  <a:lnTo>
                    <a:pt x="3618" y="479"/>
                  </a:lnTo>
                  <a:lnTo>
                    <a:pt x="3605" y="498"/>
                  </a:lnTo>
                  <a:lnTo>
                    <a:pt x="3582" y="515"/>
                  </a:lnTo>
                  <a:lnTo>
                    <a:pt x="3551" y="528"/>
                  </a:lnTo>
                  <a:lnTo>
                    <a:pt x="3462" y="543"/>
                  </a:lnTo>
                  <a:lnTo>
                    <a:pt x="3340" y="539"/>
                  </a:lnTo>
                  <a:lnTo>
                    <a:pt x="3357" y="701"/>
                  </a:lnTo>
                  <a:lnTo>
                    <a:pt x="3378" y="864"/>
                  </a:lnTo>
                  <a:lnTo>
                    <a:pt x="3403" y="1030"/>
                  </a:lnTo>
                  <a:lnTo>
                    <a:pt x="3426" y="1195"/>
                  </a:lnTo>
                  <a:lnTo>
                    <a:pt x="3449" y="1361"/>
                  </a:lnTo>
                  <a:lnTo>
                    <a:pt x="3466" y="1526"/>
                  </a:lnTo>
                  <a:lnTo>
                    <a:pt x="3477" y="1847"/>
                  </a:lnTo>
                  <a:lnTo>
                    <a:pt x="3453" y="3060"/>
                  </a:lnTo>
                  <a:lnTo>
                    <a:pt x="3614" y="3098"/>
                  </a:lnTo>
                  <a:lnTo>
                    <a:pt x="3730" y="3147"/>
                  </a:lnTo>
                  <a:lnTo>
                    <a:pt x="3804" y="3199"/>
                  </a:lnTo>
                  <a:lnTo>
                    <a:pt x="3833" y="3246"/>
                  </a:lnTo>
                  <a:lnTo>
                    <a:pt x="3829" y="3269"/>
                  </a:lnTo>
                  <a:lnTo>
                    <a:pt x="3814" y="3288"/>
                  </a:lnTo>
                  <a:lnTo>
                    <a:pt x="3787" y="3303"/>
                  </a:lnTo>
                  <a:lnTo>
                    <a:pt x="3749" y="3315"/>
                  </a:lnTo>
                  <a:lnTo>
                    <a:pt x="3637" y="3320"/>
                  </a:lnTo>
                  <a:lnTo>
                    <a:pt x="3477" y="3301"/>
                  </a:lnTo>
                  <a:lnTo>
                    <a:pt x="3475" y="3421"/>
                  </a:lnTo>
                  <a:lnTo>
                    <a:pt x="3466" y="3471"/>
                  </a:lnTo>
                  <a:lnTo>
                    <a:pt x="3453" y="3510"/>
                  </a:lnTo>
                  <a:lnTo>
                    <a:pt x="3435" y="3541"/>
                  </a:lnTo>
                  <a:lnTo>
                    <a:pt x="3414" y="3562"/>
                  </a:lnTo>
                  <a:lnTo>
                    <a:pt x="3369" y="3579"/>
                  </a:lnTo>
                  <a:lnTo>
                    <a:pt x="3321" y="3560"/>
                  </a:lnTo>
                  <a:lnTo>
                    <a:pt x="3280" y="3501"/>
                  </a:lnTo>
                  <a:lnTo>
                    <a:pt x="3251" y="3402"/>
                  </a:lnTo>
                  <a:lnTo>
                    <a:pt x="3242" y="3263"/>
                  </a:lnTo>
                  <a:lnTo>
                    <a:pt x="2981" y="3275"/>
                  </a:lnTo>
                  <a:lnTo>
                    <a:pt x="2730" y="3317"/>
                  </a:lnTo>
                  <a:lnTo>
                    <a:pt x="2605" y="3343"/>
                  </a:lnTo>
                  <a:lnTo>
                    <a:pt x="2481" y="3370"/>
                  </a:lnTo>
                  <a:lnTo>
                    <a:pt x="2354" y="3396"/>
                  </a:lnTo>
                  <a:lnTo>
                    <a:pt x="2226" y="3417"/>
                  </a:lnTo>
                  <a:lnTo>
                    <a:pt x="2038" y="3438"/>
                  </a:lnTo>
                  <a:lnTo>
                    <a:pt x="1764" y="3455"/>
                  </a:lnTo>
                  <a:lnTo>
                    <a:pt x="1078" y="3476"/>
                  </a:lnTo>
                  <a:lnTo>
                    <a:pt x="411" y="3463"/>
                  </a:lnTo>
                  <a:lnTo>
                    <a:pt x="158" y="3440"/>
                  </a:lnTo>
                  <a:lnTo>
                    <a:pt x="0" y="3402"/>
                  </a:lnTo>
                  <a:lnTo>
                    <a:pt x="15" y="336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0" name="Freeform 7"/>
            <p:cNvSpPr>
              <a:spLocks/>
            </p:cNvSpPr>
            <p:nvPr/>
          </p:nvSpPr>
          <p:spPr bwMode="auto">
            <a:xfrm>
              <a:off x="716280" y="1446719"/>
              <a:ext cx="8229599" cy="4865687"/>
            </a:xfrm>
            <a:custGeom>
              <a:avLst/>
              <a:gdLst>
                <a:gd name="T0" fmla="*/ 2147483647 w 3833"/>
                <a:gd name="T1" fmla="*/ 2147483647 h 3579"/>
                <a:gd name="T2" fmla="*/ 2147483647 w 3833"/>
                <a:gd name="T3" fmla="*/ 2147483647 h 3579"/>
                <a:gd name="T4" fmla="*/ 2147483647 w 3833"/>
                <a:gd name="T5" fmla="*/ 2147483647 h 3579"/>
                <a:gd name="T6" fmla="*/ 2147483647 w 3833"/>
                <a:gd name="T7" fmla="*/ 2147483647 h 3579"/>
                <a:gd name="T8" fmla="*/ 2147483647 w 3833"/>
                <a:gd name="T9" fmla="*/ 2147483647 h 3579"/>
                <a:gd name="T10" fmla="*/ 2147483647 w 3833"/>
                <a:gd name="T11" fmla="*/ 2147483647 h 3579"/>
                <a:gd name="T12" fmla="*/ 2147483647 w 3833"/>
                <a:gd name="T13" fmla="*/ 2147483647 h 3579"/>
                <a:gd name="T14" fmla="*/ 2147483647 w 3833"/>
                <a:gd name="T15" fmla="*/ 2147483647 h 3579"/>
                <a:gd name="T16" fmla="*/ 2147483647 w 3833"/>
                <a:gd name="T17" fmla="*/ 2147483647 h 3579"/>
                <a:gd name="T18" fmla="*/ 2147483647 w 3833"/>
                <a:gd name="T19" fmla="*/ 2147483647 h 3579"/>
                <a:gd name="T20" fmla="*/ 2147483647 w 3833"/>
                <a:gd name="T21" fmla="*/ 2147483647 h 3579"/>
                <a:gd name="T22" fmla="*/ 2147483647 w 3833"/>
                <a:gd name="T23" fmla="*/ 2147483647 h 3579"/>
                <a:gd name="T24" fmla="*/ 2147483647 w 3833"/>
                <a:gd name="T25" fmla="*/ 2147483647 h 3579"/>
                <a:gd name="T26" fmla="*/ 2147483647 w 3833"/>
                <a:gd name="T27" fmla="*/ 2147483647 h 3579"/>
                <a:gd name="T28" fmla="*/ 2147483647 w 3833"/>
                <a:gd name="T29" fmla="*/ 2147483647 h 3579"/>
                <a:gd name="T30" fmla="*/ 2147483647 w 3833"/>
                <a:gd name="T31" fmla="*/ 2147483647 h 3579"/>
                <a:gd name="T32" fmla="*/ 2147483647 w 3833"/>
                <a:gd name="T33" fmla="*/ 2147483647 h 3579"/>
                <a:gd name="T34" fmla="*/ 2147483647 w 3833"/>
                <a:gd name="T35" fmla="*/ 2147483647 h 3579"/>
                <a:gd name="T36" fmla="*/ 2147483647 w 3833"/>
                <a:gd name="T37" fmla="*/ 2147483647 h 3579"/>
                <a:gd name="T38" fmla="*/ 2147483647 w 3833"/>
                <a:gd name="T39" fmla="*/ 2147483647 h 3579"/>
                <a:gd name="T40" fmla="*/ 2147483647 w 3833"/>
                <a:gd name="T41" fmla="*/ 2147483647 h 3579"/>
                <a:gd name="T42" fmla="*/ 2147483647 w 3833"/>
                <a:gd name="T43" fmla="*/ 2147483647 h 3579"/>
                <a:gd name="T44" fmla="*/ 2147483647 w 3833"/>
                <a:gd name="T45" fmla="*/ 2147483647 h 3579"/>
                <a:gd name="T46" fmla="*/ 2147483647 w 3833"/>
                <a:gd name="T47" fmla="*/ 2147483647 h 3579"/>
                <a:gd name="T48" fmla="*/ 2147483647 w 3833"/>
                <a:gd name="T49" fmla="*/ 2147483647 h 3579"/>
                <a:gd name="T50" fmla="*/ 2147483647 w 3833"/>
                <a:gd name="T51" fmla="*/ 0 h 3579"/>
                <a:gd name="T52" fmla="*/ 2147483647 w 3833"/>
                <a:gd name="T53" fmla="*/ 2147483647 h 3579"/>
                <a:gd name="T54" fmla="*/ 2147483647 w 3833"/>
                <a:gd name="T55" fmla="*/ 2147483647 h 3579"/>
                <a:gd name="T56" fmla="*/ 2147483647 w 3833"/>
                <a:gd name="T57" fmla="*/ 2147483647 h 3579"/>
                <a:gd name="T58" fmla="*/ 2147483647 w 3833"/>
                <a:gd name="T59" fmla="*/ 2147483647 h 3579"/>
                <a:gd name="T60" fmla="*/ 2147483647 w 3833"/>
                <a:gd name="T61" fmla="*/ 2147483647 h 3579"/>
                <a:gd name="T62" fmla="*/ 2147483647 w 3833"/>
                <a:gd name="T63" fmla="*/ 2147483647 h 3579"/>
                <a:gd name="T64" fmla="*/ 2147483647 w 3833"/>
                <a:gd name="T65" fmla="*/ 2147483647 h 3579"/>
                <a:gd name="T66" fmla="*/ 2147483647 w 3833"/>
                <a:gd name="T67" fmla="*/ 2147483647 h 3579"/>
                <a:gd name="T68" fmla="*/ 2147483647 w 3833"/>
                <a:gd name="T69" fmla="*/ 2147483647 h 3579"/>
                <a:gd name="T70" fmla="*/ 2147483647 w 3833"/>
                <a:gd name="T71" fmla="*/ 2147483647 h 3579"/>
                <a:gd name="T72" fmla="*/ 2147483647 w 3833"/>
                <a:gd name="T73" fmla="*/ 2147483647 h 3579"/>
                <a:gd name="T74" fmla="*/ 2147483647 w 3833"/>
                <a:gd name="T75" fmla="*/ 2147483647 h 3579"/>
                <a:gd name="T76" fmla="*/ 2147483647 w 3833"/>
                <a:gd name="T77" fmla="*/ 2147483647 h 3579"/>
                <a:gd name="T78" fmla="*/ 2147483647 w 3833"/>
                <a:gd name="T79" fmla="*/ 2147483647 h 3579"/>
                <a:gd name="T80" fmla="*/ 2147483647 w 3833"/>
                <a:gd name="T81" fmla="*/ 2147483647 h 3579"/>
                <a:gd name="T82" fmla="*/ 2147483647 w 3833"/>
                <a:gd name="T83" fmla="*/ 2147483647 h 3579"/>
                <a:gd name="T84" fmla="*/ 0 w 3833"/>
                <a:gd name="T85" fmla="*/ 2147483647 h 35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33"/>
                <a:gd name="T130" fmla="*/ 0 h 3579"/>
                <a:gd name="T131" fmla="*/ 3833 w 3833"/>
                <a:gd name="T132" fmla="*/ 3579 h 35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33" h="3579">
                  <a:moveTo>
                    <a:pt x="15" y="3368"/>
                  </a:moveTo>
                  <a:lnTo>
                    <a:pt x="187" y="3377"/>
                  </a:lnTo>
                  <a:lnTo>
                    <a:pt x="533" y="3347"/>
                  </a:lnTo>
                  <a:lnTo>
                    <a:pt x="755" y="3324"/>
                  </a:lnTo>
                  <a:lnTo>
                    <a:pt x="998" y="3294"/>
                  </a:lnTo>
                  <a:lnTo>
                    <a:pt x="1261" y="3261"/>
                  </a:lnTo>
                  <a:lnTo>
                    <a:pt x="1531" y="3225"/>
                  </a:lnTo>
                  <a:lnTo>
                    <a:pt x="1804" y="3191"/>
                  </a:lnTo>
                  <a:lnTo>
                    <a:pt x="2074" y="3155"/>
                  </a:lnTo>
                  <a:lnTo>
                    <a:pt x="2333" y="3121"/>
                  </a:lnTo>
                  <a:lnTo>
                    <a:pt x="2574" y="3090"/>
                  </a:lnTo>
                  <a:lnTo>
                    <a:pt x="2791" y="3066"/>
                  </a:lnTo>
                  <a:lnTo>
                    <a:pt x="2977" y="3047"/>
                  </a:lnTo>
                  <a:lnTo>
                    <a:pt x="3228" y="3030"/>
                  </a:lnTo>
                  <a:lnTo>
                    <a:pt x="3226" y="2731"/>
                  </a:lnTo>
                  <a:lnTo>
                    <a:pt x="3243" y="2435"/>
                  </a:lnTo>
                  <a:lnTo>
                    <a:pt x="3268" y="2140"/>
                  </a:lnTo>
                  <a:lnTo>
                    <a:pt x="3285" y="1842"/>
                  </a:lnTo>
                  <a:lnTo>
                    <a:pt x="3278" y="1511"/>
                  </a:lnTo>
                  <a:lnTo>
                    <a:pt x="3266" y="1349"/>
                  </a:lnTo>
                  <a:lnTo>
                    <a:pt x="3253" y="1188"/>
                  </a:lnTo>
                  <a:lnTo>
                    <a:pt x="3236" y="861"/>
                  </a:lnTo>
                  <a:lnTo>
                    <a:pt x="3236" y="695"/>
                  </a:lnTo>
                  <a:lnTo>
                    <a:pt x="3249" y="528"/>
                  </a:lnTo>
                  <a:lnTo>
                    <a:pt x="2975" y="515"/>
                  </a:lnTo>
                  <a:lnTo>
                    <a:pt x="2569" y="519"/>
                  </a:lnTo>
                  <a:lnTo>
                    <a:pt x="1550" y="557"/>
                  </a:lnTo>
                  <a:lnTo>
                    <a:pt x="1040" y="579"/>
                  </a:lnTo>
                  <a:lnTo>
                    <a:pt x="599" y="598"/>
                  </a:lnTo>
                  <a:lnTo>
                    <a:pt x="124" y="600"/>
                  </a:lnTo>
                  <a:lnTo>
                    <a:pt x="171" y="963"/>
                  </a:lnTo>
                  <a:lnTo>
                    <a:pt x="185" y="1315"/>
                  </a:lnTo>
                  <a:lnTo>
                    <a:pt x="192" y="1665"/>
                  </a:lnTo>
                  <a:lnTo>
                    <a:pt x="202" y="1842"/>
                  </a:lnTo>
                  <a:lnTo>
                    <a:pt x="219" y="2022"/>
                  </a:lnTo>
                  <a:lnTo>
                    <a:pt x="240" y="2161"/>
                  </a:lnTo>
                  <a:lnTo>
                    <a:pt x="266" y="2298"/>
                  </a:lnTo>
                  <a:lnTo>
                    <a:pt x="280" y="2366"/>
                  </a:lnTo>
                  <a:lnTo>
                    <a:pt x="295" y="2433"/>
                  </a:lnTo>
                  <a:lnTo>
                    <a:pt x="325" y="2568"/>
                  </a:lnTo>
                  <a:lnTo>
                    <a:pt x="352" y="2703"/>
                  </a:lnTo>
                  <a:lnTo>
                    <a:pt x="373" y="2839"/>
                  </a:lnTo>
                  <a:lnTo>
                    <a:pt x="394" y="3121"/>
                  </a:lnTo>
                  <a:lnTo>
                    <a:pt x="386" y="3166"/>
                  </a:lnTo>
                  <a:lnTo>
                    <a:pt x="361" y="3201"/>
                  </a:lnTo>
                  <a:lnTo>
                    <a:pt x="327" y="3220"/>
                  </a:lnTo>
                  <a:lnTo>
                    <a:pt x="287" y="3225"/>
                  </a:lnTo>
                  <a:lnTo>
                    <a:pt x="213" y="3201"/>
                  </a:lnTo>
                  <a:lnTo>
                    <a:pt x="188" y="3166"/>
                  </a:lnTo>
                  <a:lnTo>
                    <a:pt x="179" y="3121"/>
                  </a:lnTo>
                  <a:lnTo>
                    <a:pt x="175" y="2982"/>
                  </a:lnTo>
                  <a:lnTo>
                    <a:pt x="162" y="2845"/>
                  </a:lnTo>
                  <a:lnTo>
                    <a:pt x="143" y="2712"/>
                  </a:lnTo>
                  <a:lnTo>
                    <a:pt x="118" y="2581"/>
                  </a:lnTo>
                  <a:lnTo>
                    <a:pt x="91" y="2448"/>
                  </a:lnTo>
                  <a:lnTo>
                    <a:pt x="67" y="2317"/>
                  </a:lnTo>
                  <a:lnTo>
                    <a:pt x="42" y="2184"/>
                  </a:lnTo>
                  <a:lnTo>
                    <a:pt x="23" y="2047"/>
                  </a:lnTo>
                  <a:lnTo>
                    <a:pt x="6" y="1821"/>
                  </a:lnTo>
                  <a:lnTo>
                    <a:pt x="8" y="1587"/>
                  </a:lnTo>
                  <a:lnTo>
                    <a:pt x="21" y="1349"/>
                  </a:lnTo>
                  <a:lnTo>
                    <a:pt x="38" y="1108"/>
                  </a:lnTo>
                  <a:lnTo>
                    <a:pt x="61" y="629"/>
                  </a:lnTo>
                  <a:lnTo>
                    <a:pt x="53" y="395"/>
                  </a:lnTo>
                  <a:lnTo>
                    <a:pt x="40" y="279"/>
                  </a:lnTo>
                  <a:lnTo>
                    <a:pt x="23" y="167"/>
                  </a:lnTo>
                  <a:lnTo>
                    <a:pt x="53" y="161"/>
                  </a:lnTo>
                  <a:lnTo>
                    <a:pt x="84" y="308"/>
                  </a:lnTo>
                  <a:lnTo>
                    <a:pt x="107" y="456"/>
                  </a:lnTo>
                  <a:lnTo>
                    <a:pt x="276" y="433"/>
                  </a:lnTo>
                  <a:lnTo>
                    <a:pt x="631" y="408"/>
                  </a:lnTo>
                  <a:lnTo>
                    <a:pt x="1110" y="384"/>
                  </a:lnTo>
                  <a:lnTo>
                    <a:pt x="1654" y="361"/>
                  </a:lnTo>
                  <a:lnTo>
                    <a:pt x="2202" y="342"/>
                  </a:lnTo>
                  <a:lnTo>
                    <a:pt x="2692" y="330"/>
                  </a:lnTo>
                  <a:lnTo>
                    <a:pt x="3268" y="332"/>
                  </a:lnTo>
                  <a:lnTo>
                    <a:pt x="3274" y="2"/>
                  </a:lnTo>
                  <a:lnTo>
                    <a:pt x="3306" y="0"/>
                  </a:lnTo>
                  <a:lnTo>
                    <a:pt x="3325" y="340"/>
                  </a:lnTo>
                  <a:lnTo>
                    <a:pt x="3458" y="353"/>
                  </a:lnTo>
                  <a:lnTo>
                    <a:pt x="3551" y="382"/>
                  </a:lnTo>
                  <a:lnTo>
                    <a:pt x="3607" y="418"/>
                  </a:lnTo>
                  <a:lnTo>
                    <a:pt x="3624" y="460"/>
                  </a:lnTo>
                  <a:lnTo>
                    <a:pt x="3618" y="479"/>
                  </a:lnTo>
                  <a:lnTo>
                    <a:pt x="3605" y="498"/>
                  </a:lnTo>
                  <a:lnTo>
                    <a:pt x="3582" y="515"/>
                  </a:lnTo>
                  <a:lnTo>
                    <a:pt x="3551" y="528"/>
                  </a:lnTo>
                  <a:lnTo>
                    <a:pt x="3462" y="543"/>
                  </a:lnTo>
                  <a:lnTo>
                    <a:pt x="3340" y="539"/>
                  </a:lnTo>
                  <a:lnTo>
                    <a:pt x="3357" y="701"/>
                  </a:lnTo>
                  <a:lnTo>
                    <a:pt x="3378" y="864"/>
                  </a:lnTo>
                  <a:lnTo>
                    <a:pt x="3403" y="1030"/>
                  </a:lnTo>
                  <a:lnTo>
                    <a:pt x="3426" y="1195"/>
                  </a:lnTo>
                  <a:lnTo>
                    <a:pt x="3449" y="1361"/>
                  </a:lnTo>
                  <a:lnTo>
                    <a:pt x="3466" y="1526"/>
                  </a:lnTo>
                  <a:lnTo>
                    <a:pt x="3477" y="1847"/>
                  </a:lnTo>
                  <a:lnTo>
                    <a:pt x="3453" y="3060"/>
                  </a:lnTo>
                  <a:lnTo>
                    <a:pt x="3614" y="3098"/>
                  </a:lnTo>
                  <a:lnTo>
                    <a:pt x="3730" y="3147"/>
                  </a:lnTo>
                  <a:lnTo>
                    <a:pt x="3804" y="3199"/>
                  </a:lnTo>
                  <a:lnTo>
                    <a:pt x="3833" y="3246"/>
                  </a:lnTo>
                  <a:lnTo>
                    <a:pt x="3829" y="3269"/>
                  </a:lnTo>
                  <a:lnTo>
                    <a:pt x="3814" y="3288"/>
                  </a:lnTo>
                  <a:lnTo>
                    <a:pt x="3787" y="3303"/>
                  </a:lnTo>
                  <a:lnTo>
                    <a:pt x="3749" y="3315"/>
                  </a:lnTo>
                  <a:lnTo>
                    <a:pt x="3637" y="3320"/>
                  </a:lnTo>
                  <a:lnTo>
                    <a:pt x="3477" y="3301"/>
                  </a:lnTo>
                  <a:lnTo>
                    <a:pt x="3475" y="3421"/>
                  </a:lnTo>
                  <a:lnTo>
                    <a:pt x="3466" y="3471"/>
                  </a:lnTo>
                  <a:lnTo>
                    <a:pt x="3453" y="3510"/>
                  </a:lnTo>
                  <a:lnTo>
                    <a:pt x="3435" y="3541"/>
                  </a:lnTo>
                  <a:lnTo>
                    <a:pt x="3414" y="3562"/>
                  </a:lnTo>
                  <a:lnTo>
                    <a:pt x="3369" y="3579"/>
                  </a:lnTo>
                  <a:lnTo>
                    <a:pt x="3321" y="3560"/>
                  </a:lnTo>
                  <a:lnTo>
                    <a:pt x="3280" y="3501"/>
                  </a:lnTo>
                  <a:lnTo>
                    <a:pt x="3251" y="3402"/>
                  </a:lnTo>
                  <a:lnTo>
                    <a:pt x="3242" y="3263"/>
                  </a:lnTo>
                  <a:lnTo>
                    <a:pt x="2981" y="3275"/>
                  </a:lnTo>
                  <a:lnTo>
                    <a:pt x="2730" y="3317"/>
                  </a:lnTo>
                  <a:lnTo>
                    <a:pt x="2605" y="3343"/>
                  </a:lnTo>
                  <a:lnTo>
                    <a:pt x="2481" y="3370"/>
                  </a:lnTo>
                  <a:lnTo>
                    <a:pt x="2354" y="3396"/>
                  </a:lnTo>
                  <a:lnTo>
                    <a:pt x="2226" y="3417"/>
                  </a:lnTo>
                  <a:lnTo>
                    <a:pt x="2038" y="3438"/>
                  </a:lnTo>
                  <a:lnTo>
                    <a:pt x="1764" y="3455"/>
                  </a:lnTo>
                  <a:lnTo>
                    <a:pt x="1078" y="3476"/>
                  </a:lnTo>
                  <a:lnTo>
                    <a:pt x="411" y="3463"/>
                  </a:lnTo>
                  <a:lnTo>
                    <a:pt x="158" y="3440"/>
                  </a:lnTo>
                  <a:lnTo>
                    <a:pt x="0" y="3402"/>
                  </a:lnTo>
                  <a:lnTo>
                    <a:pt x="15" y="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91" name="Freeform 7"/>
            <p:cNvSpPr>
              <a:spLocks/>
            </p:cNvSpPr>
            <p:nvPr/>
          </p:nvSpPr>
          <p:spPr bwMode="auto">
            <a:xfrm>
              <a:off x="762000" y="1574736"/>
              <a:ext cx="8229599" cy="4865687"/>
            </a:xfrm>
            <a:custGeom>
              <a:avLst/>
              <a:gdLst>
                <a:gd name="T0" fmla="*/ 2147483647 w 3833"/>
                <a:gd name="T1" fmla="*/ 2147483647 h 3579"/>
                <a:gd name="T2" fmla="*/ 2147483647 w 3833"/>
                <a:gd name="T3" fmla="*/ 2147483647 h 3579"/>
                <a:gd name="T4" fmla="*/ 2147483647 w 3833"/>
                <a:gd name="T5" fmla="*/ 2147483647 h 3579"/>
                <a:gd name="T6" fmla="*/ 2147483647 w 3833"/>
                <a:gd name="T7" fmla="*/ 2147483647 h 3579"/>
                <a:gd name="T8" fmla="*/ 2147483647 w 3833"/>
                <a:gd name="T9" fmla="*/ 2147483647 h 3579"/>
                <a:gd name="T10" fmla="*/ 2147483647 w 3833"/>
                <a:gd name="T11" fmla="*/ 2147483647 h 3579"/>
                <a:gd name="T12" fmla="*/ 2147483647 w 3833"/>
                <a:gd name="T13" fmla="*/ 2147483647 h 3579"/>
                <a:gd name="T14" fmla="*/ 2147483647 w 3833"/>
                <a:gd name="T15" fmla="*/ 2147483647 h 3579"/>
                <a:gd name="T16" fmla="*/ 2147483647 w 3833"/>
                <a:gd name="T17" fmla="*/ 2147483647 h 3579"/>
                <a:gd name="T18" fmla="*/ 2147483647 w 3833"/>
                <a:gd name="T19" fmla="*/ 2147483647 h 3579"/>
                <a:gd name="T20" fmla="*/ 2147483647 w 3833"/>
                <a:gd name="T21" fmla="*/ 2147483647 h 3579"/>
                <a:gd name="T22" fmla="*/ 2147483647 w 3833"/>
                <a:gd name="T23" fmla="*/ 2147483647 h 3579"/>
                <a:gd name="T24" fmla="*/ 2147483647 w 3833"/>
                <a:gd name="T25" fmla="*/ 2147483647 h 3579"/>
                <a:gd name="T26" fmla="*/ 2147483647 w 3833"/>
                <a:gd name="T27" fmla="*/ 2147483647 h 3579"/>
                <a:gd name="T28" fmla="*/ 2147483647 w 3833"/>
                <a:gd name="T29" fmla="*/ 2147483647 h 3579"/>
                <a:gd name="T30" fmla="*/ 2147483647 w 3833"/>
                <a:gd name="T31" fmla="*/ 2147483647 h 3579"/>
                <a:gd name="T32" fmla="*/ 2147483647 w 3833"/>
                <a:gd name="T33" fmla="*/ 2147483647 h 3579"/>
                <a:gd name="T34" fmla="*/ 2147483647 w 3833"/>
                <a:gd name="T35" fmla="*/ 2147483647 h 3579"/>
                <a:gd name="T36" fmla="*/ 2147483647 w 3833"/>
                <a:gd name="T37" fmla="*/ 2147483647 h 3579"/>
                <a:gd name="T38" fmla="*/ 2147483647 w 3833"/>
                <a:gd name="T39" fmla="*/ 2147483647 h 3579"/>
                <a:gd name="T40" fmla="*/ 2147483647 w 3833"/>
                <a:gd name="T41" fmla="*/ 2147483647 h 3579"/>
                <a:gd name="T42" fmla="*/ 2147483647 w 3833"/>
                <a:gd name="T43" fmla="*/ 2147483647 h 3579"/>
                <a:gd name="T44" fmla="*/ 2147483647 w 3833"/>
                <a:gd name="T45" fmla="*/ 2147483647 h 3579"/>
                <a:gd name="T46" fmla="*/ 2147483647 w 3833"/>
                <a:gd name="T47" fmla="*/ 2147483647 h 3579"/>
                <a:gd name="T48" fmla="*/ 2147483647 w 3833"/>
                <a:gd name="T49" fmla="*/ 2147483647 h 3579"/>
                <a:gd name="T50" fmla="*/ 2147483647 w 3833"/>
                <a:gd name="T51" fmla="*/ 0 h 3579"/>
                <a:gd name="T52" fmla="*/ 2147483647 w 3833"/>
                <a:gd name="T53" fmla="*/ 2147483647 h 3579"/>
                <a:gd name="T54" fmla="*/ 2147483647 w 3833"/>
                <a:gd name="T55" fmla="*/ 2147483647 h 3579"/>
                <a:gd name="T56" fmla="*/ 2147483647 w 3833"/>
                <a:gd name="T57" fmla="*/ 2147483647 h 3579"/>
                <a:gd name="T58" fmla="*/ 2147483647 w 3833"/>
                <a:gd name="T59" fmla="*/ 2147483647 h 3579"/>
                <a:gd name="T60" fmla="*/ 2147483647 w 3833"/>
                <a:gd name="T61" fmla="*/ 2147483647 h 3579"/>
                <a:gd name="T62" fmla="*/ 2147483647 w 3833"/>
                <a:gd name="T63" fmla="*/ 2147483647 h 3579"/>
                <a:gd name="T64" fmla="*/ 2147483647 w 3833"/>
                <a:gd name="T65" fmla="*/ 2147483647 h 3579"/>
                <a:gd name="T66" fmla="*/ 2147483647 w 3833"/>
                <a:gd name="T67" fmla="*/ 2147483647 h 3579"/>
                <a:gd name="T68" fmla="*/ 2147483647 w 3833"/>
                <a:gd name="T69" fmla="*/ 2147483647 h 3579"/>
                <a:gd name="T70" fmla="*/ 2147483647 w 3833"/>
                <a:gd name="T71" fmla="*/ 2147483647 h 3579"/>
                <a:gd name="T72" fmla="*/ 2147483647 w 3833"/>
                <a:gd name="T73" fmla="*/ 2147483647 h 3579"/>
                <a:gd name="T74" fmla="*/ 2147483647 w 3833"/>
                <a:gd name="T75" fmla="*/ 2147483647 h 3579"/>
                <a:gd name="T76" fmla="*/ 2147483647 w 3833"/>
                <a:gd name="T77" fmla="*/ 2147483647 h 3579"/>
                <a:gd name="T78" fmla="*/ 2147483647 w 3833"/>
                <a:gd name="T79" fmla="*/ 2147483647 h 3579"/>
                <a:gd name="T80" fmla="*/ 2147483647 w 3833"/>
                <a:gd name="T81" fmla="*/ 2147483647 h 3579"/>
                <a:gd name="T82" fmla="*/ 2147483647 w 3833"/>
                <a:gd name="T83" fmla="*/ 2147483647 h 3579"/>
                <a:gd name="T84" fmla="*/ 0 w 3833"/>
                <a:gd name="T85" fmla="*/ 2147483647 h 35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33"/>
                <a:gd name="T130" fmla="*/ 0 h 3579"/>
                <a:gd name="T131" fmla="*/ 3833 w 3833"/>
                <a:gd name="T132" fmla="*/ 3579 h 35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33" h="3579">
                  <a:moveTo>
                    <a:pt x="15" y="3368"/>
                  </a:moveTo>
                  <a:lnTo>
                    <a:pt x="187" y="3377"/>
                  </a:lnTo>
                  <a:lnTo>
                    <a:pt x="533" y="3347"/>
                  </a:lnTo>
                  <a:lnTo>
                    <a:pt x="755" y="3324"/>
                  </a:lnTo>
                  <a:lnTo>
                    <a:pt x="998" y="3294"/>
                  </a:lnTo>
                  <a:lnTo>
                    <a:pt x="1261" y="3261"/>
                  </a:lnTo>
                  <a:lnTo>
                    <a:pt x="1531" y="3225"/>
                  </a:lnTo>
                  <a:lnTo>
                    <a:pt x="1804" y="3191"/>
                  </a:lnTo>
                  <a:lnTo>
                    <a:pt x="2074" y="3155"/>
                  </a:lnTo>
                  <a:lnTo>
                    <a:pt x="2333" y="3121"/>
                  </a:lnTo>
                  <a:lnTo>
                    <a:pt x="2574" y="3090"/>
                  </a:lnTo>
                  <a:lnTo>
                    <a:pt x="2791" y="3066"/>
                  </a:lnTo>
                  <a:lnTo>
                    <a:pt x="2977" y="3047"/>
                  </a:lnTo>
                  <a:lnTo>
                    <a:pt x="3228" y="3030"/>
                  </a:lnTo>
                  <a:lnTo>
                    <a:pt x="3226" y="2731"/>
                  </a:lnTo>
                  <a:lnTo>
                    <a:pt x="3243" y="2435"/>
                  </a:lnTo>
                  <a:lnTo>
                    <a:pt x="3268" y="2140"/>
                  </a:lnTo>
                  <a:lnTo>
                    <a:pt x="3285" y="1842"/>
                  </a:lnTo>
                  <a:lnTo>
                    <a:pt x="3278" y="1511"/>
                  </a:lnTo>
                  <a:lnTo>
                    <a:pt x="3266" y="1349"/>
                  </a:lnTo>
                  <a:lnTo>
                    <a:pt x="3253" y="1188"/>
                  </a:lnTo>
                  <a:lnTo>
                    <a:pt x="3236" y="861"/>
                  </a:lnTo>
                  <a:lnTo>
                    <a:pt x="3236" y="695"/>
                  </a:lnTo>
                  <a:lnTo>
                    <a:pt x="3249" y="528"/>
                  </a:lnTo>
                  <a:lnTo>
                    <a:pt x="2975" y="515"/>
                  </a:lnTo>
                  <a:lnTo>
                    <a:pt x="2569" y="519"/>
                  </a:lnTo>
                  <a:lnTo>
                    <a:pt x="1550" y="557"/>
                  </a:lnTo>
                  <a:lnTo>
                    <a:pt x="1040" y="579"/>
                  </a:lnTo>
                  <a:lnTo>
                    <a:pt x="599" y="598"/>
                  </a:lnTo>
                  <a:lnTo>
                    <a:pt x="124" y="600"/>
                  </a:lnTo>
                  <a:lnTo>
                    <a:pt x="171" y="963"/>
                  </a:lnTo>
                  <a:lnTo>
                    <a:pt x="185" y="1315"/>
                  </a:lnTo>
                  <a:lnTo>
                    <a:pt x="192" y="1665"/>
                  </a:lnTo>
                  <a:lnTo>
                    <a:pt x="202" y="1842"/>
                  </a:lnTo>
                  <a:lnTo>
                    <a:pt x="219" y="2022"/>
                  </a:lnTo>
                  <a:lnTo>
                    <a:pt x="240" y="2161"/>
                  </a:lnTo>
                  <a:lnTo>
                    <a:pt x="266" y="2298"/>
                  </a:lnTo>
                  <a:lnTo>
                    <a:pt x="280" y="2366"/>
                  </a:lnTo>
                  <a:lnTo>
                    <a:pt x="295" y="2433"/>
                  </a:lnTo>
                  <a:lnTo>
                    <a:pt x="325" y="2568"/>
                  </a:lnTo>
                  <a:lnTo>
                    <a:pt x="352" y="2703"/>
                  </a:lnTo>
                  <a:lnTo>
                    <a:pt x="373" y="2839"/>
                  </a:lnTo>
                  <a:lnTo>
                    <a:pt x="394" y="3121"/>
                  </a:lnTo>
                  <a:lnTo>
                    <a:pt x="386" y="3166"/>
                  </a:lnTo>
                  <a:lnTo>
                    <a:pt x="361" y="3201"/>
                  </a:lnTo>
                  <a:lnTo>
                    <a:pt x="327" y="3220"/>
                  </a:lnTo>
                  <a:lnTo>
                    <a:pt x="287" y="3225"/>
                  </a:lnTo>
                  <a:lnTo>
                    <a:pt x="213" y="3201"/>
                  </a:lnTo>
                  <a:lnTo>
                    <a:pt x="188" y="3166"/>
                  </a:lnTo>
                  <a:lnTo>
                    <a:pt x="179" y="3121"/>
                  </a:lnTo>
                  <a:lnTo>
                    <a:pt x="175" y="2982"/>
                  </a:lnTo>
                  <a:lnTo>
                    <a:pt x="162" y="2845"/>
                  </a:lnTo>
                  <a:lnTo>
                    <a:pt x="143" y="2712"/>
                  </a:lnTo>
                  <a:lnTo>
                    <a:pt x="118" y="2581"/>
                  </a:lnTo>
                  <a:lnTo>
                    <a:pt x="91" y="2448"/>
                  </a:lnTo>
                  <a:lnTo>
                    <a:pt x="67" y="2317"/>
                  </a:lnTo>
                  <a:lnTo>
                    <a:pt x="42" y="2184"/>
                  </a:lnTo>
                  <a:lnTo>
                    <a:pt x="23" y="2047"/>
                  </a:lnTo>
                  <a:lnTo>
                    <a:pt x="6" y="1821"/>
                  </a:lnTo>
                  <a:lnTo>
                    <a:pt x="8" y="1587"/>
                  </a:lnTo>
                  <a:lnTo>
                    <a:pt x="21" y="1349"/>
                  </a:lnTo>
                  <a:lnTo>
                    <a:pt x="38" y="1108"/>
                  </a:lnTo>
                  <a:lnTo>
                    <a:pt x="61" y="629"/>
                  </a:lnTo>
                  <a:lnTo>
                    <a:pt x="53" y="395"/>
                  </a:lnTo>
                  <a:lnTo>
                    <a:pt x="40" y="279"/>
                  </a:lnTo>
                  <a:lnTo>
                    <a:pt x="23" y="167"/>
                  </a:lnTo>
                  <a:lnTo>
                    <a:pt x="53" y="161"/>
                  </a:lnTo>
                  <a:lnTo>
                    <a:pt x="84" y="308"/>
                  </a:lnTo>
                  <a:lnTo>
                    <a:pt x="107" y="456"/>
                  </a:lnTo>
                  <a:lnTo>
                    <a:pt x="276" y="433"/>
                  </a:lnTo>
                  <a:lnTo>
                    <a:pt x="631" y="408"/>
                  </a:lnTo>
                  <a:lnTo>
                    <a:pt x="1110" y="384"/>
                  </a:lnTo>
                  <a:lnTo>
                    <a:pt x="1654" y="361"/>
                  </a:lnTo>
                  <a:lnTo>
                    <a:pt x="2202" y="342"/>
                  </a:lnTo>
                  <a:lnTo>
                    <a:pt x="2692" y="330"/>
                  </a:lnTo>
                  <a:lnTo>
                    <a:pt x="3268" y="332"/>
                  </a:lnTo>
                  <a:lnTo>
                    <a:pt x="3274" y="2"/>
                  </a:lnTo>
                  <a:lnTo>
                    <a:pt x="3306" y="0"/>
                  </a:lnTo>
                  <a:lnTo>
                    <a:pt x="3325" y="340"/>
                  </a:lnTo>
                  <a:lnTo>
                    <a:pt x="3458" y="353"/>
                  </a:lnTo>
                  <a:lnTo>
                    <a:pt x="3551" y="382"/>
                  </a:lnTo>
                  <a:lnTo>
                    <a:pt x="3607" y="418"/>
                  </a:lnTo>
                  <a:lnTo>
                    <a:pt x="3624" y="460"/>
                  </a:lnTo>
                  <a:lnTo>
                    <a:pt x="3618" y="479"/>
                  </a:lnTo>
                  <a:lnTo>
                    <a:pt x="3605" y="498"/>
                  </a:lnTo>
                  <a:lnTo>
                    <a:pt x="3582" y="515"/>
                  </a:lnTo>
                  <a:lnTo>
                    <a:pt x="3551" y="528"/>
                  </a:lnTo>
                  <a:lnTo>
                    <a:pt x="3462" y="543"/>
                  </a:lnTo>
                  <a:lnTo>
                    <a:pt x="3340" y="539"/>
                  </a:lnTo>
                  <a:lnTo>
                    <a:pt x="3357" y="701"/>
                  </a:lnTo>
                  <a:lnTo>
                    <a:pt x="3378" y="864"/>
                  </a:lnTo>
                  <a:lnTo>
                    <a:pt x="3403" y="1030"/>
                  </a:lnTo>
                  <a:lnTo>
                    <a:pt x="3426" y="1195"/>
                  </a:lnTo>
                  <a:lnTo>
                    <a:pt x="3449" y="1361"/>
                  </a:lnTo>
                  <a:lnTo>
                    <a:pt x="3466" y="1526"/>
                  </a:lnTo>
                  <a:lnTo>
                    <a:pt x="3477" y="1847"/>
                  </a:lnTo>
                  <a:lnTo>
                    <a:pt x="3453" y="3060"/>
                  </a:lnTo>
                  <a:lnTo>
                    <a:pt x="3614" y="3098"/>
                  </a:lnTo>
                  <a:lnTo>
                    <a:pt x="3730" y="3147"/>
                  </a:lnTo>
                  <a:lnTo>
                    <a:pt x="3804" y="3199"/>
                  </a:lnTo>
                  <a:lnTo>
                    <a:pt x="3833" y="3246"/>
                  </a:lnTo>
                  <a:lnTo>
                    <a:pt x="3829" y="3269"/>
                  </a:lnTo>
                  <a:lnTo>
                    <a:pt x="3814" y="3288"/>
                  </a:lnTo>
                  <a:lnTo>
                    <a:pt x="3787" y="3303"/>
                  </a:lnTo>
                  <a:lnTo>
                    <a:pt x="3749" y="3315"/>
                  </a:lnTo>
                  <a:lnTo>
                    <a:pt x="3637" y="3320"/>
                  </a:lnTo>
                  <a:lnTo>
                    <a:pt x="3477" y="3301"/>
                  </a:lnTo>
                  <a:lnTo>
                    <a:pt x="3475" y="3421"/>
                  </a:lnTo>
                  <a:lnTo>
                    <a:pt x="3466" y="3471"/>
                  </a:lnTo>
                  <a:lnTo>
                    <a:pt x="3453" y="3510"/>
                  </a:lnTo>
                  <a:lnTo>
                    <a:pt x="3435" y="3541"/>
                  </a:lnTo>
                  <a:lnTo>
                    <a:pt x="3414" y="3562"/>
                  </a:lnTo>
                  <a:lnTo>
                    <a:pt x="3369" y="3579"/>
                  </a:lnTo>
                  <a:lnTo>
                    <a:pt x="3321" y="3560"/>
                  </a:lnTo>
                  <a:lnTo>
                    <a:pt x="3280" y="3501"/>
                  </a:lnTo>
                  <a:lnTo>
                    <a:pt x="3251" y="3402"/>
                  </a:lnTo>
                  <a:lnTo>
                    <a:pt x="3242" y="3263"/>
                  </a:lnTo>
                  <a:lnTo>
                    <a:pt x="2981" y="3275"/>
                  </a:lnTo>
                  <a:lnTo>
                    <a:pt x="2730" y="3317"/>
                  </a:lnTo>
                  <a:lnTo>
                    <a:pt x="2605" y="3343"/>
                  </a:lnTo>
                  <a:lnTo>
                    <a:pt x="2481" y="3370"/>
                  </a:lnTo>
                  <a:lnTo>
                    <a:pt x="2354" y="3396"/>
                  </a:lnTo>
                  <a:lnTo>
                    <a:pt x="2226" y="3417"/>
                  </a:lnTo>
                  <a:lnTo>
                    <a:pt x="2038" y="3438"/>
                  </a:lnTo>
                  <a:lnTo>
                    <a:pt x="1764" y="3455"/>
                  </a:lnTo>
                  <a:lnTo>
                    <a:pt x="1078" y="3476"/>
                  </a:lnTo>
                  <a:lnTo>
                    <a:pt x="411" y="3463"/>
                  </a:lnTo>
                  <a:lnTo>
                    <a:pt x="158" y="3440"/>
                  </a:lnTo>
                  <a:lnTo>
                    <a:pt x="0" y="3402"/>
                  </a:lnTo>
                  <a:lnTo>
                    <a:pt x="15" y="3368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0486" name="Date Placeholder 3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20487" name="Footer Placeholder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2048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612756A-9AF3-4E9D-A2FA-72D6C48EBA9A}" type="slidenum">
              <a:rPr lang="en-US" altLang="ru-RU"/>
              <a:pPr eaLnBrk="1" hangingPunct="1"/>
              <a:t>2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5138" y="309563"/>
            <a:ext cx="8229600" cy="1143000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Placement of the Oral Thermometer</a:t>
            </a:r>
            <a:endParaRPr lang="en-US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459" name="Text Placeholder 2"/>
          <p:cNvSpPr>
            <a:spLocks noGrp="1"/>
          </p:cNvSpPr>
          <p:nvPr>
            <p:ph type="body" sz="half" idx="1"/>
          </p:nvPr>
        </p:nvSpPr>
        <p:spPr>
          <a:xfrm>
            <a:off x="542925" y="2514600"/>
            <a:ext cx="3330575" cy="2263775"/>
          </a:xfrm>
        </p:spPr>
        <p:txBody>
          <a:bodyPr/>
          <a:lstStyle/>
          <a:p>
            <a:pPr marL="0" indent="0">
              <a:buFontTx/>
              <a:buNone/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Put the bulb tip of the thermometer in the </a:t>
            </a:r>
            <a:r>
              <a:rPr lang="en-US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“hot pocket”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under the tongue. </a:t>
            </a:r>
          </a:p>
        </p:txBody>
      </p:sp>
      <p:pic>
        <p:nvPicPr>
          <p:cNvPr id="37892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9938" y="2371725"/>
            <a:ext cx="3459162" cy="3278188"/>
          </a:xfrm>
          <a:prstGeom prst="rect">
            <a:avLst/>
          </a:prstGeom>
          <a:noFill/>
          <a:ln w="57150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" name="Straight Arrow Connector 4"/>
          <p:cNvCxnSpPr/>
          <p:nvPr/>
        </p:nvCxnSpPr>
        <p:spPr>
          <a:xfrm flipV="1">
            <a:off x="2406650" y="3182938"/>
            <a:ext cx="3175000" cy="1285875"/>
          </a:xfrm>
          <a:prstGeom prst="straightConnector1">
            <a:avLst/>
          </a:prstGeom>
          <a:ln w="571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V="1">
            <a:off x="2406650" y="3182938"/>
            <a:ext cx="4597400" cy="1285875"/>
          </a:xfrm>
          <a:prstGeom prst="straightConnector1">
            <a:avLst/>
          </a:prstGeom>
          <a:ln w="571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895" name="Date Placeholder 2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37896" name="Footer Placeholder 3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3789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EDEFD94-9BFA-4EEE-85B9-E4339AE69033}" type="slidenum">
              <a:rPr lang="en-US" altLang="ru-RU"/>
              <a:pPr eaLnBrk="1" hangingPunct="1"/>
              <a:t>20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35087"/>
          </a:xfrm>
        </p:spPr>
        <p:txBody>
          <a:bodyPr/>
          <a:lstStyle/>
          <a:p>
            <a:r>
              <a:rPr lang="en-US" altLang="ru-RU" sz="3200" b="1" u="sng" smtClean="0">
                <a:solidFill>
                  <a:srgbClr val="002060"/>
                </a:solidFill>
              </a:rPr>
              <a:t>Normal Temperature Range For Adults</a:t>
            </a:r>
          </a:p>
        </p:txBody>
      </p:sp>
      <p:sp>
        <p:nvSpPr>
          <p:cNvPr id="3891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739900"/>
            <a:ext cx="5470525" cy="4386263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30000"/>
              </a:spcBef>
            </a:pPr>
            <a:r>
              <a:rPr lang="en-US" altLang="ru-RU" sz="3600" u="sng" smtClean="0"/>
              <a:t>Oral</a:t>
            </a:r>
            <a:r>
              <a:rPr lang="en-US" altLang="ru-RU" sz="3600" smtClean="0"/>
              <a:t> - 97.6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- 99.6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F (Fahrenheit) or 36.5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-37.5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C (Celsius)</a:t>
            </a:r>
          </a:p>
          <a:p>
            <a:pPr>
              <a:lnSpc>
                <a:spcPct val="95000"/>
              </a:lnSpc>
              <a:spcBef>
                <a:spcPct val="30000"/>
              </a:spcBef>
            </a:pPr>
            <a:r>
              <a:rPr lang="en-US" altLang="ru-RU" sz="3600" u="sng" smtClean="0"/>
              <a:t>Rectal</a:t>
            </a:r>
            <a:r>
              <a:rPr lang="en-US" altLang="ru-RU" sz="3600" smtClean="0"/>
              <a:t> - 98.6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- 100.6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F or 37.0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- 38.1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C </a:t>
            </a:r>
          </a:p>
          <a:p>
            <a:pPr>
              <a:lnSpc>
                <a:spcPct val="95000"/>
              </a:lnSpc>
              <a:spcBef>
                <a:spcPct val="30000"/>
              </a:spcBef>
            </a:pPr>
            <a:r>
              <a:rPr lang="en-US" altLang="ru-RU" sz="3600" u="sng" smtClean="0"/>
              <a:t>Axillary</a:t>
            </a:r>
            <a:r>
              <a:rPr lang="en-US" altLang="ru-RU" sz="3600" smtClean="0"/>
              <a:t> - 96.6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- 98.6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F or 36.0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- 37.0</a:t>
            </a:r>
            <a:r>
              <a:rPr lang="en-US" altLang="ru-RU" sz="3600" smtClean="0">
                <a:sym typeface="Symbol" panose="05050102010706020507" pitchFamily="18" charset="2"/>
              </a:rPr>
              <a:t></a:t>
            </a:r>
            <a:r>
              <a:rPr lang="en-US" altLang="ru-RU" sz="3600" smtClean="0"/>
              <a:t> C</a:t>
            </a:r>
          </a:p>
        </p:txBody>
      </p:sp>
      <p:grpSp>
        <p:nvGrpSpPr>
          <p:cNvPr id="38916" name="Group 26"/>
          <p:cNvGrpSpPr>
            <a:grpSpLocks/>
          </p:cNvGrpSpPr>
          <p:nvPr/>
        </p:nvGrpSpPr>
        <p:grpSpPr bwMode="auto">
          <a:xfrm>
            <a:off x="5951538" y="2614613"/>
            <a:ext cx="2798762" cy="2863850"/>
            <a:chOff x="3523" y="1477"/>
            <a:chExt cx="1989" cy="1936"/>
          </a:xfrm>
        </p:grpSpPr>
        <p:grpSp>
          <p:nvGrpSpPr>
            <p:cNvPr id="38920" name="Group 9"/>
            <p:cNvGrpSpPr>
              <a:grpSpLocks noChangeAspect="1"/>
            </p:cNvGrpSpPr>
            <p:nvPr/>
          </p:nvGrpSpPr>
          <p:grpSpPr bwMode="auto">
            <a:xfrm>
              <a:off x="3523" y="1477"/>
              <a:ext cx="1989" cy="1936"/>
              <a:chOff x="3523" y="1477"/>
              <a:chExt cx="1989" cy="1936"/>
            </a:xfrm>
          </p:grpSpPr>
          <p:sp>
            <p:nvSpPr>
              <p:cNvPr id="38923" name="AutoShape 8"/>
              <p:cNvSpPr>
                <a:spLocks noChangeAspect="1" noChangeArrowheads="1" noTextEdit="1"/>
              </p:cNvSpPr>
              <p:nvPr/>
            </p:nvSpPr>
            <p:spPr bwMode="auto">
              <a:xfrm>
                <a:off x="3523" y="1477"/>
                <a:ext cx="1989" cy="19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24" name="Freeform 10"/>
              <p:cNvSpPr>
                <a:spLocks/>
              </p:cNvSpPr>
              <p:nvPr/>
            </p:nvSpPr>
            <p:spPr bwMode="auto">
              <a:xfrm>
                <a:off x="3523" y="1477"/>
                <a:ext cx="1989" cy="1936"/>
              </a:xfrm>
              <a:custGeom>
                <a:avLst/>
                <a:gdLst>
                  <a:gd name="T0" fmla="*/ 644 w 1989"/>
                  <a:gd name="T1" fmla="*/ 135 h 1936"/>
                  <a:gd name="T2" fmla="*/ 914 w 1989"/>
                  <a:gd name="T3" fmla="*/ 344 h 1936"/>
                  <a:gd name="T4" fmla="*/ 969 w 1989"/>
                  <a:gd name="T5" fmla="*/ 394 h 1936"/>
                  <a:gd name="T6" fmla="*/ 688 w 1989"/>
                  <a:gd name="T7" fmla="*/ 269 h 1936"/>
                  <a:gd name="T8" fmla="*/ 495 w 1989"/>
                  <a:gd name="T9" fmla="*/ 145 h 1936"/>
                  <a:gd name="T10" fmla="*/ 738 w 1989"/>
                  <a:gd name="T11" fmla="*/ 364 h 1936"/>
                  <a:gd name="T12" fmla="*/ 994 w 1989"/>
                  <a:gd name="T13" fmla="*/ 508 h 1936"/>
                  <a:gd name="T14" fmla="*/ 786 w 1989"/>
                  <a:gd name="T15" fmla="*/ 448 h 1936"/>
                  <a:gd name="T16" fmla="*/ 496 w 1989"/>
                  <a:gd name="T17" fmla="*/ 292 h 1936"/>
                  <a:gd name="T18" fmla="*/ 560 w 1989"/>
                  <a:gd name="T19" fmla="*/ 372 h 1936"/>
                  <a:gd name="T20" fmla="*/ 823 w 1989"/>
                  <a:gd name="T21" fmla="*/ 549 h 1936"/>
                  <a:gd name="T22" fmla="*/ 878 w 1989"/>
                  <a:gd name="T23" fmla="*/ 598 h 1936"/>
                  <a:gd name="T24" fmla="*/ 602 w 1989"/>
                  <a:gd name="T25" fmla="*/ 493 h 1936"/>
                  <a:gd name="T26" fmla="*/ 414 w 1989"/>
                  <a:gd name="T27" fmla="*/ 401 h 1936"/>
                  <a:gd name="T28" fmla="*/ 652 w 1989"/>
                  <a:gd name="T29" fmla="*/ 581 h 1936"/>
                  <a:gd name="T30" fmla="*/ 903 w 1989"/>
                  <a:gd name="T31" fmla="*/ 714 h 1936"/>
                  <a:gd name="T32" fmla="*/ 699 w 1989"/>
                  <a:gd name="T33" fmla="*/ 661 h 1936"/>
                  <a:gd name="T34" fmla="*/ 412 w 1989"/>
                  <a:gd name="T35" fmla="*/ 533 h 1936"/>
                  <a:gd name="T36" fmla="*/ 475 w 1989"/>
                  <a:gd name="T37" fmla="*/ 603 h 1936"/>
                  <a:gd name="T38" fmla="*/ 737 w 1989"/>
                  <a:gd name="T39" fmla="*/ 760 h 1936"/>
                  <a:gd name="T40" fmla="*/ 791 w 1989"/>
                  <a:gd name="T41" fmla="*/ 810 h 1936"/>
                  <a:gd name="T42" fmla="*/ 516 w 1989"/>
                  <a:gd name="T43" fmla="*/ 717 h 1936"/>
                  <a:gd name="T44" fmla="*/ 326 w 1989"/>
                  <a:gd name="T45" fmla="*/ 640 h 1936"/>
                  <a:gd name="T46" fmla="*/ 565 w 1989"/>
                  <a:gd name="T47" fmla="*/ 800 h 1936"/>
                  <a:gd name="T48" fmla="*/ 818 w 1989"/>
                  <a:gd name="T49" fmla="*/ 929 h 1936"/>
                  <a:gd name="T50" fmla="*/ 614 w 1989"/>
                  <a:gd name="T51" fmla="*/ 881 h 1936"/>
                  <a:gd name="T52" fmla="*/ 322 w 1989"/>
                  <a:gd name="T53" fmla="*/ 765 h 1936"/>
                  <a:gd name="T54" fmla="*/ 386 w 1989"/>
                  <a:gd name="T55" fmla="*/ 832 h 1936"/>
                  <a:gd name="T56" fmla="*/ 653 w 1989"/>
                  <a:gd name="T57" fmla="*/ 980 h 1936"/>
                  <a:gd name="T58" fmla="*/ 708 w 1989"/>
                  <a:gd name="T59" fmla="*/ 1030 h 1936"/>
                  <a:gd name="T60" fmla="*/ 428 w 1989"/>
                  <a:gd name="T61" fmla="*/ 945 h 1936"/>
                  <a:gd name="T62" fmla="*/ 230 w 1989"/>
                  <a:gd name="T63" fmla="*/ 870 h 1936"/>
                  <a:gd name="T64" fmla="*/ 479 w 1989"/>
                  <a:gd name="T65" fmla="*/ 1027 h 1936"/>
                  <a:gd name="T66" fmla="*/ 738 w 1989"/>
                  <a:gd name="T67" fmla="*/ 1153 h 1936"/>
                  <a:gd name="T68" fmla="*/ 529 w 1989"/>
                  <a:gd name="T69" fmla="*/ 1109 h 1936"/>
                  <a:gd name="T70" fmla="*/ 224 w 1989"/>
                  <a:gd name="T71" fmla="*/ 994 h 1936"/>
                  <a:gd name="T72" fmla="*/ 292 w 1989"/>
                  <a:gd name="T73" fmla="*/ 1061 h 1936"/>
                  <a:gd name="T74" fmla="*/ 571 w 1989"/>
                  <a:gd name="T75" fmla="*/ 1212 h 1936"/>
                  <a:gd name="T76" fmla="*/ 630 w 1989"/>
                  <a:gd name="T77" fmla="*/ 1262 h 1936"/>
                  <a:gd name="T78" fmla="*/ 336 w 1989"/>
                  <a:gd name="T79" fmla="*/ 1178 h 1936"/>
                  <a:gd name="T80" fmla="*/ 124 w 1989"/>
                  <a:gd name="T81" fmla="*/ 1094 h 1936"/>
                  <a:gd name="T82" fmla="*/ 391 w 1989"/>
                  <a:gd name="T83" fmla="*/ 1265 h 1936"/>
                  <a:gd name="T84" fmla="*/ 663 w 1989"/>
                  <a:gd name="T85" fmla="*/ 1389 h 1936"/>
                  <a:gd name="T86" fmla="*/ 445 w 1989"/>
                  <a:gd name="T87" fmla="*/ 1350 h 1936"/>
                  <a:gd name="T88" fmla="*/ 116 w 1989"/>
                  <a:gd name="T89" fmla="*/ 1224 h 1936"/>
                  <a:gd name="T90" fmla="*/ 189 w 1989"/>
                  <a:gd name="T91" fmla="*/ 1296 h 1936"/>
                  <a:gd name="T92" fmla="*/ 490 w 1989"/>
                  <a:gd name="T93" fmla="*/ 1457 h 1936"/>
                  <a:gd name="T94" fmla="*/ 553 w 1989"/>
                  <a:gd name="T95" fmla="*/ 1507 h 1936"/>
                  <a:gd name="T96" fmla="*/ 240 w 1989"/>
                  <a:gd name="T97" fmla="*/ 1423 h 1936"/>
                  <a:gd name="T98" fmla="*/ 2 w 1989"/>
                  <a:gd name="T99" fmla="*/ 1325 h 1936"/>
                  <a:gd name="T100" fmla="*/ 431 w 1989"/>
                  <a:gd name="T101" fmla="*/ 1545 h 1936"/>
                  <a:gd name="T102" fmla="*/ 821 w 1989"/>
                  <a:gd name="T103" fmla="*/ 1631 h 1936"/>
                  <a:gd name="T104" fmla="*/ 1156 w 1989"/>
                  <a:gd name="T105" fmla="*/ 1695 h 1936"/>
                  <a:gd name="T106" fmla="*/ 1489 w 1989"/>
                  <a:gd name="T107" fmla="*/ 1894 h 1936"/>
                  <a:gd name="T108" fmla="*/ 1648 w 1989"/>
                  <a:gd name="T109" fmla="*/ 1389 h 1936"/>
                  <a:gd name="T110" fmla="*/ 1940 w 1989"/>
                  <a:gd name="T111" fmla="*/ 876 h 1936"/>
                  <a:gd name="T112" fmla="*/ 1700 w 1989"/>
                  <a:gd name="T113" fmla="*/ 549 h 1936"/>
                  <a:gd name="T114" fmla="*/ 1364 w 1989"/>
                  <a:gd name="T115" fmla="*/ 434 h 1936"/>
                  <a:gd name="T116" fmla="*/ 1001 w 1989"/>
                  <a:gd name="T117" fmla="*/ 336 h 1936"/>
                  <a:gd name="T118" fmla="*/ 594 w 1989"/>
                  <a:gd name="T119" fmla="*/ 58 h 19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989"/>
                  <a:gd name="T181" fmla="*/ 0 h 1936"/>
                  <a:gd name="T182" fmla="*/ 1989 w 1989"/>
                  <a:gd name="T183" fmla="*/ 1936 h 19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989" h="1936">
                    <a:moveTo>
                      <a:pt x="538" y="0"/>
                    </a:moveTo>
                    <a:lnTo>
                      <a:pt x="537" y="3"/>
                    </a:lnTo>
                    <a:lnTo>
                      <a:pt x="536" y="7"/>
                    </a:lnTo>
                    <a:lnTo>
                      <a:pt x="535" y="11"/>
                    </a:lnTo>
                    <a:lnTo>
                      <a:pt x="534" y="14"/>
                    </a:lnTo>
                    <a:lnTo>
                      <a:pt x="571" y="58"/>
                    </a:lnTo>
                    <a:lnTo>
                      <a:pt x="608" y="98"/>
                    </a:lnTo>
                    <a:lnTo>
                      <a:pt x="644" y="135"/>
                    </a:lnTo>
                    <a:lnTo>
                      <a:pt x="680" y="169"/>
                    </a:lnTo>
                    <a:lnTo>
                      <a:pt x="715" y="201"/>
                    </a:lnTo>
                    <a:lnTo>
                      <a:pt x="748" y="230"/>
                    </a:lnTo>
                    <a:lnTo>
                      <a:pt x="782" y="257"/>
                    </a:lnTo>
                    <a:lnTo>
                      <a:pt x="816" y="281"/>
                    </a:lnTo>
                    <a:lnTo>
                      <a:pt x="849" y="304"/>
                    </a:lnTo>
                    <a:lnTo>
                      <a:pt x="881" y="325"/>
                    </a:lnTo>
                    <a:lnTo>
                      <a:pt x="914" y="344"/>
                    </a:lnTo>
                    <a:lnTo>
                      <a:pt x="946" y="362"/>
                    </a:lnTo>
                    <a:lnTo>
                      <a:pt x="978" y="378"/>
                    </a:lnTo>
                    <a:lnTo>
                      <a:pt x="1009" y="393"/>
                    </a:lnTo>
                    <a:lnTo>
                      <a:pt x="1041" y="407"/>
                    </a:lnTo>
                    <a:lnTo>
                      <a:pt x="1072" y="420"/>
                    </a:lnTo>
                    <a:lnTo>
                      <a:pt x="1038" y="413"/>
                    </a:lnTo>
                    <a:lnTo>
                      <a:pt x="1004" y="404"/>
                    </a:lnTo>
                    <a:lnTo>
                      <a:pt x="969" y="394"/>
                    </a:lnTo>
                    <a:lnTo>
                      <a:pt x="936" y="383"/>
                    </a:lnTo>
                    <a:lnTo>
                      <a:pt x="901" y="371"/>
                    </a:lnTo>
                    <a:lnTo>
                      <a:pt x="866" y="358"/>
                    </a:lnTo>
                    <a:lnTo>
                      <a:pt x="831" y="344"/>
                    </a:lnTo>
                    <a:lnTo>
                      <a:pt x="796" y="328"/>
                    </a:lnTo>
                    <a:lnTo>
                      <a:pt x="761" y="309"/>
                    </a:lnTo>
                    <a:lnTo>
                      <a:pt x="724" y="291"/>
                    </a:lnTo>
                    <a:lnTo>
                      <a:pt x="688" y="269"/>
                    </a:lnTo>
                    <a:lnTo>
                      <a:pt x="651" y="246"/>
                    </a:lnTo>
                    <a:lnTo>
                      <a:pt x="613" y="222"/>
                    </a:lnTo>
                    <a:lnTo>
                      <a:pt x="575" y="195"/>
                    </a:lnTo>
                    <a:lnTo>
                      <a:pt x="537" y="166"/>
                    </a:lnTo>
                    <a:lnTo>
                      <a:pt x="499" y="136"/>
                    </a:lnTo>
                    <a:lnTo>
                      <a:pt x="498" y="139"/>
                    </a:lnTo>
                    <a:lnTo>
                      <a:pt x="496" y="142"/>
                    </a:lnTo>
                    <a:lnTo>
                      <a:pt x="495" y="145"/>
                    </a:lnTo>
                    <a:lnTo>
                      <a:pt x="494" y="149"/>
                    </a:lnTo>
                    <a:lnTo>
                      <a:pt x="531" y="187"/>
                    </a:lnTo>
                    <a:lnTo>
                      <a:pt x="567" y="222"/>
                    </a:lnTo>
                    <a:lnTo>
                      <a:pt x="602" y="254"/>
                    </a:lnTo>
                    <a:lnTo>
                      <a:pt x="637" y="284"/>
                    </a:lnTo>
                    <a:lnTo>
                      <a:pt x="672" y="314"/>
                    </a:lnTo>
                    <a:lnTo>
                      <a:pt x="705" y="340"/>
                    </a:lnTo>
                    <a:lnTo>
                      <a:pt x="738" y="364"/>
                    </a:lnTo>
                    <a:lnTo>
                      <a:pt x="772" y="387"/>
                    </a:lnTo>
                    <a:lnTo>
                      <a:pt x="804" y="408"/>
                    </a:lnTo>
                    <a:lnTo>
                      <a:pt x="836" y="428"/>
                    </a:lnTo>
                    <a:lnTo>
                      <a:pt x="868" y="446"/>
                    </a:lnTo>
                    <a:lnTo>
                      <a:pt x="900" y="463"/>
                    </a:lnTo>
                    <a:lnTo>
                      <a:pt x="932" y="479"/>
                    </a:lnTo>
                    <a:lnTo>
                      <a:pt x="962" y="494"/>
                    </a:lnTo>
                    <a:lnTo>
                      <a:pt x="994" y="508"/>
                    </a:lnTo>
                    <a:lnTo>
                      <a:pt x="1025" y="522"/>
                    </a:lnTo>
                    <a:lnTo>
                      <a:pt x="991" y="515"/>
                    </a:lnTo>
                    <a:lnTo>
                      <a:pt x="957" y="506"/>
                    </a:lnTo>
                    <a:lnTo>
                      <a:pt x="923" y="496"/>
                    </a:lnTo>
                    <a:lnTo>
                      <a:pt x="890" y="485"/>
                    </a:lnTo>
                    <a:lnTo>
                      <a:pt x="856" y="474"/>
                    </a:lnTo>
                    <a:lnTo>
                      <a:pt x="821" y="463"/>
                    </a:lnTo>
                    <a:lnTo>
                      <a:pt x="786" y="448"/>
                    </a:lnTo>
                    <a:lnTo>
                      <a:pt x="751" y="434"/>
                    </a:lnTo>
                    <a:lnTo>
                      <a:pt x="717" y="418"/>
                    </a:lnTo>
                    <a:lnTo>
                      <a:pt x="681" y="401"/>
                    </a:lnTo>
                    <a:lnTo>
                      <a:pt x="645" y="382"/>
                    </a:lnTo>
                    <a:lnTo>
                      <a:pt x="609" y="362"/>
                    </a:lnTo>
                    <a:lnTo>
                      <a:pt x="572" y="340"/>
                    </a:lnTo>
                    <a:lnTo>
                      <a:pt x="534" y="317"/>
                    </a:lnTo>
                    <a:lnTo>
                      <a:pt x="496" y="292"/>
                    </a:lnTo>
                    <a:lnTo>
                      <a:pt x="459" y="265"/>
                    </a:lnTo>
                    <a:lnTo>
                      <a:pt x="458" y="268"/>
                    </a:lnTo>
                    <a:lnTo>
                      <a:pt x="457" y="271"/>
                    </a:lnTo>
                    <a:lnTo>
                      <a:pt x="456" y="276"/>
                    </a:lnTo>
                    <a:lnTo>
                      <a:pt x="455" y="279"/>
                    </a:lnTo>
                    <a:lnTo>
                      <a:pt x="490" y="313"/>
                    </a:lnTo>
                    <a:lnTo>
                      <a:pt x="525" y="343"/>
                    </a:lnTo>
                    <a:lnTo>
                      <a:pt x="560" y="372"/>
                    </a:lnTo>
                    <a:lnTo>
                      <a:pt x="595" y="400"/>
                    </a:lnTo>
                    <a:lnTo>
                      <a:pt x="629" y="426"/>
                    </a:lnTo>
                    <a:lnTo>
                      <a:pt x="661" y="450"/>
                    </a:lnTo>
                    <a:lnTo>
                      <a:pt x="695" y="472"/>
                    </a:lnTo>
                    <a:lnTo>
                      <a:pt x="728" y="493"/>
                    </a:lnTo>
                    <a:lnTo>
                      <a:pt x="760" y="514"/>
                    </a:lnTo>
                    <a:lnTo>
                      <a:pt x="791" y="532"/>
                    </a:lnTo>
                    <a:lnTo>
                      <a:pt x="823" y="549"/>
                    </a:lnTo>
                    <a:lnTo>
                      <a:pt x="855" y="566"/>
                    </a:lnTo>
                    <a:lnTo>
                      <a:pt x="885" y="582"/>
                    </a:lnTo>
                    <a:lnTo>
                      <a:pt x="917" y="596"/>
                    </a:lnTo>
                    <a:lnTo>
                      <a:pt x="948" y="610"/>
                    </a:lnTo>
                    <a:lnTo>
                      <a:pt x="979" y="624"/>
                    </a:lnTo>
                    <a:lnTo>
                      <a:pt x="946" y="617"/>
                    </a:lnTo>
                    <a:lnTo>
                      <a:pt x="912" y="608"/>
                    </a:lnTo>
                    <a:lnTo>
                      <a:pt x="878" y="598"/>
                    </a:lnTo>
                    <a:lnTo>
                      <a:pt x="845" y="589"/>
                    </a:lnTo>
                    <a:lnTo>
                      <a:pt x="811" y="578"/>
                    </a:lnTo>
                    <a:lnTo>
                      <a:pt x="777" y="566"/>
                    </a:lnTo>
                    <a:lnTo>
                      <a:pt x="742" y="554"/>
                    </a:lnTo>
                    <a:lnTo>
                      <a:pt x="708" y="540"/>
                    </a:lnTo>
                    <a:lnTo>
                      <a:pt x="673" y="526"/>
                    </a:lnTo>
                    <a:lnTo>
                      <a:pt x="638" y="510"/>
                    </a:lnTo>
                    <a:lnTo>
                      <a:pt x="602" y="493"/>
                    </a:lnTo>
                    <a:lnTo>
                      <a:pt x="566" y="476"/>
                    </a:lnTo>
                    <a:lnTo>
                      <a:pt x="529" y="456"/>
                    </a:lnTo>
                    <a:lnTo>
                      <a:pt x="492" y="436"/>
                    </a:lnTo>
                    <a:lnTo>
                      <a:pt x="455" y="414"/>
                    </a:lnTo>
                    <a:lnTo>
                      <a:pt x="417" y="391"/>
                    </a:lnTo>
                    <a:lnTo>
                      <a:pt x="416" y="394"/>
                    </a:lnTo>
                    <a:lnTo>
                      <a:pt x="415" y="397"/>
                    </a:lnTo>
                    <a:lnTo>
                      <a:pt x="414" y="401"/>
                    </a:lnTo>
                    <a:lnTo>
                      <a:pt x="413" y="404"/>
                    </a:lnTo>
                    <a:lnTo>
                      <a:pt x="448" y="434"/>
                    </a:lnTo>
                    <a:lnTo>
                      <a:pt x="483" y="461"/>
                    </a:lnTo>
                    <a:lnTo>
                      <a:pt x="518" y="489"/>
                    </a:lnTo>
                    <a:lnTo>
                      <a:pt x="552" y="514"/>
                    </a:lnTo>
                    <a:lnTo>
                      <a:pt x="586" y="537"/>
                    </a:lnTo>
                    <a:lnTo>
                      <a:pt x="619" y="559"/>
                    </a:lnTo>
                    <a:lnTo>
                      <a:pt x="652" y="581"/>
                    </a:lnTo>
                    <a:lnTo>
                      <a:pt x="684" y="600"/>
                    </a:lnTo>
                    <a:lnTo>
                      <a:pt x="717" y="619"/>
                    </a:lnTo>
                    <a:lnTo>
                      <a:pt x="748" y="637"/>
                    </a:lnTo>
                    <a:lnTo>
                      <a:pt x="780" y="654"/>
                    </a:lnTo>
                    <a:lnTo>
                      <a:pt x="811" y="670"/>
                    </a:lnTo>
                    <a:lnTo>
                      <a:pt x="841" y="685"/>
                    </a:lnTo>
                    <a:lnTo>
                      <a:pt x="872" y="700"/>
                    </a:lnTo>
                    <a:lnTo>
                      <a:pt x="903" y="714"/>
                    </a:lnTo>
                    <a:lnTo>
                      <a:pt x="934" y="729"/>
                    </a:lnTo>
                    <a:lnTo>
                      <a:pt x="901" y="721"/>
                    </a:lnTo>
                    <a:lnTo>
                      <a:pt x="868" y="712"/>
                    </a:lnTo>
                    <a:lnTo>
                      <a:pt x="834" y="704"/>
                    </a:lnTo>
                    <a:lnTo>
                      <a:pt x="802" y="694"/>
                    </a:lnTo>
                    <a:lnTo>
                      <a:pt x="768" y="683"/>
                    </a:lnTo>
                    <a:lnTo>
                      <a:pt x="734" y="672"/>
                    </a:lnTo>
                    <a:lnTo>
                      <a:pt x="699" y="661"/>
                    </a:lnTo>
                    <a:lnTo>
                      <a:pt x="664" y="648"/>
                    </a:lnTo>
                    <a:lnTo>
                      <a:pt x="630" y="635"/>
                    </a:lnTo>
                    <a:lnTo>
                      <a:pt x="595" y="621"/>
                    </a:lnTo>
                    <a:lnTo>
                      <a:pt x="559" y="605"/>
                    </a:lnTo>
                    <a:lnTo>
                      <a:pt x="523" y="589"/>
                    </a:lnTo>
                    <a:lnTo>
                      <a:pt x="486" y="571"/>
                    </a:lnTo>
                    <a:lnTo>
                      <a:pt x="449" y="553"/>
                    </a:lnTo>
                    <a:lnTo>
                      <a:pt x="412" y="533"/>
                    </a:lnTo>
                    <a:lnTo>
                      <a:pt x="374" y="513"/>
                    </a:lnTo>
                    <a:lnTo>
                      <a:pt x="373" y="516"/>
                    </a:lnTo>
                    <a:lnTo>
                      <a:pt x="372" y="518"/>
                    </a:lnTo>
                    <a:lnTo>
                      <a:pt x="371" y="521"/>
                    </a:lnTo>
                    <a:lnTo>
                      <a:pt x="370" y="524"/>
                    </a:lnTo>
                    <a:lnTo>
                      <a:pt x="405" y="552"/>
                    </a:lnTo>
                    <a:lnTo>
                      <a:pt x="440" y="578"/>
                    </a:lnTo>
                    <a:lnTo>
                      <a:pt x="475" y="603"/>
                    </a:lnTo>
                    <a:lnTo>
                      <a:pt x="509" y="625"/>
                    </a:lnTo>
                    <a:lnTo>
                      <a:pt x="543" y="648"/>
                    </a:lnTo>
                    <a:lnTo>
                      <a:pt x="576" y="669"/>
                    </a:lnTo>
                    <a:lnTo>
                      <a:pt x="609" y="689"/>
                    </a:lnTo>
                    <a:lnTo>
                      <a:pt x="641" y="708"/>
                    </a:lnTo>
                    <a:lnTo>
                      <a:pt x="674" y="726"/>
                    </a:lnTo>
                    <a:lnTo>
                      <a:pt x="705" y="744"/>
                    </a:lnTo>
                    <a:lnTo>
                      <a:pt x="737" y="760"/>
                    </a:lnTo>
                    <a:lnTo>
                      <a:pt x="768" y="776"/>
                    </a:lnTo>
                    <a:lnTo>
                      <a:pt x="798" y="792"/>
                    </a:lnTo>
                    <a:lnTo>
                      <a:pt x="829" y="807"/>
                    </a:lnTo>
                    <a:lnTo>
                      <a:pt x="860" y="821"/>
                    </a:lnTo>
                    <a:lnTo>
                      <a:pt x="891" y="835"/>
                    </a:lnTo>
                    <a:lnTo>
                      <a:pt x="858" y="827"/>
                    </a:lnTo>
                    <a:lnTo>
                      <a:pt x="825" y="819"/>
                    </a:lnTo>
                    <a:lnTo>
                      <a:pt x="791" y="810"/>
                    </a:lnTo>
                    <a:lnTo>
                      <a:pt x="759" y="800"/>
                    </a:lnTo>
                    <a:lnTo>
                      <a:pt x="725" y="790"/>
                    </a:lnTo>
                    <a:lnTo>
                      <a:pt x="691" y="781"/>
                    </a:lnTo>
                    <a:lnTo>
                      <a:pt x="656" y="769"/>
                    </a:lnTo>
                    <a:lnTo>
                      <a:pt x="622" y="757"/>
                    </a:lnTo>
                    <a:lnTo>
                      <a:pt x="588" y="745"/>
                    </a:lnTo>
                    <a:lnTo>
                      <a:pt x="552" y="732"/>
                    </a:lnTo>
                    <a:lnTo>
                      <a:pt x="516" y="717"/>
                    </a:lnTo>
                    <a:lnTo>
                      <a:pt x="480" y="701"/>
                    </a:lnTo>
                    <a:lnTo>
                      <a:pt x="443" y="685"/>
                    </a:lnTo>
                    <a:lnTo>
                      <a:pt x="406" y="669"/>
                    </a:lnTo>
                    <a:lnTo>
                      <a:pt x="369" y="650"/>
                    </a:lnTo>
                    <a:lnTo>
                      <a:pt x="330" y="631"/>
                    </a:lnTo>
                    <a:lnTo>
                      <a:pt x="329" y="634"/>
                    </a:lnTo>
                    <a:lnTo>
                      <a:pt x="328" y="636"/>
                    </a:lnTo>
                    <a:lnTo>
                      <a:pt x="326" y="640"/>
                    </a:lnTo>
                    <a:lnTo>
                      <a:pt x="325" y="643"/>
                    </a:lnTo>
                    <a:lnTo>
                      <a:pt x="360" y="669"/>
                    </a:lnTo>
                    <a:lnTo>
                      <a:pt x="396" y="693"/>
                    </a:lnTo>
                    <a:lnTo>
                      <a:pt x="431" y="717"/>
                    </a:lnTo>
                    <a:lnTo>
                      <a:pt x="465" y="739"/>
                    </a:lnTo>
                    <a:lnTo>
                      <a:pt x="499" y="760"/>
                    </a:lnTo>
                    <a:lnTo>
                      <a:pt x="532" y="781"/>
                    </a:lnTo>
                    <a:lnTo>
                      <a:pt x="565" y="800"/>
                    </a:lnTo>
                    <a:lnTo>
                      <a:pt x="598" y="819"/>
                    </a:lnTo>
                    <a:lnTo>
                      <a:pt x="631" y="836"/>
                    </a:lnTo>
                    <a:lnTo>
                      <a:pt x="662" y="853"/>
                    </a:lnTo>
                    <a:lnTo>
                      <a:pt x="694" y="870"/>
                    </a:lnTo>
                    <a:lnTo>
                      <a:pt x="726" y="885"/>
                    </a:lnTo>
                    <a:lnTo>
                      <a:pt x="756" y="900"/>
                    </a:lnTo>
                    <a:lnTo>
                      <a:pt x="787" y="915"/>
                    </a:lnTo>
                    <a:lnTo>
                      <a:pt x="818" y="929"/>
                    </a:lnTo>
                    <a:lnTo>
                      <a:pt x="849" y="944"/>
                    </a:lnTo>
                    <a:lnTo>
                      <a:pt x="816" y="936"/>
                    </a:lnTo>
                    <a:lnTo>
                      <a:pt x="783" y="927"/>
                    </a:lnTo>
                    <a:lnTo>
                      <a:pt x="749" y="920"/>
                    </a:lnTo>
                    <a:lnTo>
                      <a:pt x="716" y="910"/>
                    </a:lnTo>
                    <a:lnTo>
                      <a:pt x="682" y="901"/>
                    </a:lnTo>
                    <a:lnTo>
                      <a:pt x="648" y="891"/>
                    </a:lnTo>
                    <a:lnTo>
                      <a:pt x="614" y="881"/>
                    </a:lnTo>
                    <a:lnTo>
                      <a:pt x="579" y="869"/>
                    </a:lnTo>
                    <a:lnTo>
                      <a:pt x="544" y="857"/>
                    </a:lnTo>
                    <a:lnTo>
                      <a:pt x="509" y="844"/>
                    </a:lnTo>
                    <a:lnTo>
                      <a:pt x="472" y="831"/>
                    </a:lnTo>
                    <a:lnTo>
                      <a:pt x="436" y="815"/>
                    </a:lnTo>
                    <a:lnTo>
                      <a:pt x="398" y="800"/>
                    </a:lnTo>
                    <a:lnTo>
                      <a:pt x="361" y="784"/>
                    </a:lnTo>
                    <a:lnTo>
                      <a:pt x="322" y="765"/>
                    </a:lnTo>
                    <a:lnTo>
                      <a:pt x="284" y="747"/>
                    </a:lnTo>
                    <a:lnTo>
                      <a:pt x="283" y="750"/>
                    </a:lnTo>
                    <a:lnTo>
                      <a:pt x="280" y="752"/>
                    </a:lnTo>
                    <a:lnTo>
                      <a:pt x="279" y="756"/>
                    </a:lnTo>
                    <a:lnTo>
                      <a:pt x="278" y="759"/>
                    </a:lnTo>
                    <a:lnTo>
                      <a:pt x="315" y="784"/>
                    </a:lnTo>
                    <a:lnTo>
                      <a:pt x="351" y="808"/>
                    </a:lnTo>
                    <a:lnTo>
                      <a:pt x="386" y="832"/>
                    </a:lnTo>
                    <a:lnTo>
                      <a:pt x="421" y="853"/>
                    </a:lnTo>
                    <a:lnTo>
                      <a:pt x="456" y="874"/>
                    </a:lnTo>
                    <a:lnTo>
                      <a:pt x="489" y="894"/>
                    </a:lnTo>
                    <a:lnTo>
                      <a:pt x="523" y="913"/>
                    </a:lnTo>
                    <a:lnTo>
                      <a:pt x="556" y="931"/>
                    </a:lnTo>
                    <a:lnTo>
                      <a:pt x="589" y="948"/>
                    </a:lnTo>
                    <a:lnTo>
                      <a:pt x="620" y="965"/>
                    </a:lnTo>
                    <a:lnTo>
                      <a:pt x="653" y="980"/>
                    </a:lnTo>
                    <a:lnTo>
                      <a:pt x="685" y="997"/>
                    </a:lnTo>
                    <a:lnTo>
                      <a:pt x="716" y="1011"/>
                    </a:lnTo>
                    <a:lnTo>
                      <a:pt x="747" y="1026"/>
                    </a:lnTo>
                    <a:lnTo>
                      <a:pt x="778" y="1039"/>
                    </a:lnTo>
                    <a:lnTo>
                      <a:pt x="809" y="1053"/>
                    </a:lnTo>
                    <a:lnTo>
                      <a:pt x="776" y="1046"/>
                    </a:lnTo>
                    <a:lnTo>
                      <a:pt x="742" y="1039"/>
                    </a:lnTo>
                    <a:lnTo>
                      <a:pt x="708" y="1030"/>
                    </a:lnTo>
                    <a:lnTo>
                      <a:pt x="675" y="1022"/>
                    </a:lnTo>
                    <a:lnTo>
                      <a:pt x="641" y="1013"/>
                    </a:lnTo>
                    <a:lnTo>
                      <a:pt x="607" y="1003"/>
                    </a:lnTo>
                    <a:lnTo>
                      <a:pt x="572" y="994"/>
                    </a:lnTo>
                    <a:lnTo>
                      <a:pt x="536" y="983"/>
                    </a:lnTo>
                    <a:lnTo>
                      <a:pt x="501" y="971"/>
                    </a:lnTo>
                    <a:lnTo>
                      <a:pt x="465" y="958"/>
                    </a:lnTo>
                    <a:lnTo>
                      <a:pt x="428" y="945"/>
                    </a:lnTo>
                    <a:lnTo>
                      <a:pt x="390" y="929"/>
                    </a:lnTo>
                    <a:lnTo>
                      <a:pt x="352" y="914"/>
                    </a:lnTo>
                    <a:lnTo>
                      <a:pt x="314" y="898"/>
                    </a:lnTo>
                    <a:lnTo>
                      <a:pt x="274" y="880"/>
                    </a:lnTo>
                    <a:lnTo>
                      <a:pt x="234" y="861"/>
                    </a:lnTo>
                    <a:lnTo>
                      <a:pt x="233" y="864"/>
                    </a:lnTo>
                    <a:lnTo>
                      <a:pt x="231" y="866"/>
                    </a:lnTo>
                    <a:lnTo>
                      <a:pt x="230" y="870"/>
                    </a:lnTo>
                    <a:lnTo>
                      <a:pt x="229" y="873"/>
                    </a:lnTo>
                    <a:lnTo>
                      <a:pt x="267" y="898"/>
                    </a:lnTo>
                    <a:lnTo>
                      <a:pt x="304" y="923"/>
                    </a:lnTo>
                    <a:lnTo>
                      <a:pt x="340" y="946"/>
                    </a:lnTo>
                    <a:lnTo>
                      <a:pt x="376" y="967"/>
                    </a:lnTo>
                    <a:lnTo>
                      <a:pt x="410" y="988"/>
                    </a:lnTo>
                    <a:lnTo>
                      <a:pt x="445" y="1009"/>
                    </a:lnTo>
                    <a:lnTo>
                      <a:pt x="479" y="1027"/>
                    </a:lnTo>
                    <a:lnTo>
                      <a:pt x="513" y="1046"/>
                    </a:lnTo>
                    <a:lnTo>
                      <a:pt x="546" y="1063"/>
                    </a:lnTo>
                    <a:lnTo>
                      <a:pt x="578" y="1079"/>
                    </a:lnTo>
                    <a:lnTo>
                      <a:pt x="611" y="1094"/>
                    </a:lnTo>
                    <a:lnTo>
                      <a:pt x="643" y="1110"/>
                    </a:lnTo>
                    <a:lnTo>
                      <a:pt x="675" y="1125"/>
                    </a:lnTo>
                    <a:lnTo>
                      <a:pt x="706" y="1139"/>
                    </a:lnTo>
                    <a:lnTo>
                      <a:pt x="738" y="1153"/>
                    </a:lnTo>
                    <a:lnTo>
                      <a:pt x="769" y="1166"/>
                    </a:lnTo>
                    <a:lnTo>
                      <a:pt x="735" y="1160"/>
                    </a:lnTo>
                    <a:lnTo>
                      <a:pt x="702" y="1152"/>
                    </a:lnTo>
                    <a:lnTo>
                      <a:pt x="668" y="1144"/>
                    </a:lnTo>
                    <a:lnTo>
                      <a:pt x="634" y="1136"/>
                    </a:lnTo>
                    <a:lnTo>
                      <a:pt x="600" y="1127"/>
                    </a:lnTo>
                    <a:lnTo>
                      <a:pt x="565" y="1118"/>
                    </a:lnTo>
                    <a:lnTo>
                      <a:pt x="529" y="1109"/>
                    </a:lnTo>
                    <a:lnTo>
                      <a:pt x="493" y="1098"/>
                    </a:lnTo>
                    <a:lnTo>
                      <a:pt x="458" y="1086"/>
                    </a:lnTo>
                    <a:lnTo>
                      <a:pt x="420" y="1073"/>
                    </a:lnTo>
                    <a:lnTo>
                      <a:pt x="383" y="1060"/>
                    </a:lnTo>
                    <a:lnTo>
                      <a:pt x="344" y="1045"/>
                    </a:lnTo>
                    <a:lnTo>
                      <a:pt x="305" y="1029"/>
                    </a:lnTo>
                    <a:lnTo>
                      <a:pt x="265" y="1012"/>
                    </a:lnTo>
                    <a:lnTo>
                      <a:pt x="224" y="994"/>
                    </a:lnTo>
                    <a:lnTo>
                      <a:pt x="182" y="974"/>
                    </a:lnTo>
                    <a:lnTo>
                      <a:pt x="181" y="977"/>
                    </a:lnTo>
                    <a:lnTo>
                      <a:pt x="180" y="979"/>
                    </a:lnTo>
                    <a:lnTo>
                      <a:pt x="178" y="983"/>
                    </a:lnTo>
                    <a:lnTo>
                      <a:pt x="177" y="986"/>
                    </a:lnTo>
                    <a:lnTo>
                      <a:pt x="216" y="1012"/>
                    </a:lnTo>
                    <a:lnTo>
                      <a:pt x="254" y="1037"/>
                    </a:lnTo>
                    <a:lnTo>
                      <a:pt x="292" y="1061"/>
                    </a:lnTo>
                    <a:lnTo>
                      <a:pt x="329" y="1084"/>
                    </a:lnTo>
                    <a:lnTo>
                      <a:pt x="364" y="1104"/>
                    </a:lnTo>
                    <a:lnTo>
                      <a:pt x="400" y="1125"/>
                    </a:lnTo>
                    <a:lnTo>
                      <a:pt x="436" y="1144"/>
                    </a:lnTo>
                    <a:lnTo>
                      <a:pt x="470" y="1163"/>
                    </a:lnTo>
                    <a:lnTo>
                      <a:pt x="504" y="1180"/>
                    </a:lnTo>
                    <a:lnTo>
                      <a:pt x="537" y="1197"/>
                    </a:lnTo>
                    <a:lnTo>
                      <a:pt x="571" y="1212"/>
                    </a:lnTo>
                    <a:lnTo>
                      <a:pt x="604" y="1227"/>
                    </a:lnTo>
                    <a:lnTo>
                      <a:pt x="636" y="1242"/>
                    </a:lnTo>
                    <a:lnTo>
                      <a:pt x="667" y="1255"/>
                    </a:lnTo>
                    <a:lnTo>
                      <a:pt x="699" y="1268"/>
                    </a:lnTo>
                    <a:lnTo>
                      <a:pt x="731" y="1281"/>
                    </a:lnTo>
                    <a:lnTo>
                      <a:pt x="697" y="1275"/>
                    </a:lnTo>
                    <a:lnTo>
                      <a:pt x="663" y="1268"/>
                    </a:lnTo>
                    <a:lnTo>
                      <a:pt x="630" y="1262"/>
                    </a:lnTo>
                    <a:lnTo>
                      <a:pt x="595" y="1254"/>
                    </a:lnTo>
                    <a:lnTo>
                      <a:pt x="560" y="1247"/>
                    </a:lnTo>
                    <a:lnTo>
                      <a:pt x="524" y="1237"/>
                    </a:lnTo>
                    <a:lnTo>
                      <a:pt x="487" y="1227"/>
                    </a:lnTo>
                    <a:lnTo>
                      <a:pt x="451" y="1216"/>
                    </a:lnTo>
                    <a:lnTo>
                      <a:pt x="414" y="1205"/>
                    </a:lnTo>
                    <a:lnTo>
                      <a:pt x="376" y="1192"/>
                    </a:lnTo>
                    <a:lnTo>
                      <a:pt x="336" y="1178"/>
                    </a:lnTo>
                    <a:lnTo>
                      <a:pt x="297" y="1162"/>
                    </a:lnTo>
                    <a:lnTo>
                      <a:pt x="256" y="1146"/>
                    </a:lnTo>
                    <a:lnTo>
                      <a:pt x="214" y="1127"/>
                    </a:lnTo>
                    <a:lnTo>
                      <a:pt x="172" y="1108"/>
                    </a:lnTo>
                    <a:lnTo>
                      <a:pt x="128" y="1086"/>
                    </a:lnTo>
                    <a:lnTo>
                      <a:pt x="127" y="1089"/>
                    </a:lnTo>
                    <a:lnTo>
                      <a:pt x="125" y="1091"/>
                    </a:lnTo>
                    <a:lnTo>
                      <a:pt x="124" y="1094"/>
                    </a:lnTo>
                    <a:lnTo>
                      <a:pt x="122" y="1098"/>
                    </a:lnTo>
                    <a:lnTo>
                      <a:pt x="163" y="1126"/>
                    </a:lnTo>
                    <a:lnTo>
                      <a:pt x="203" y="1152"/>
                    </a:lnTo>
                    <a:lnTo>
                      <a:pt x="242" y="1178"/>
                    </a:lnTo>
                    <a:lnTo>
                      <a:pt x="280" y="1201"/>
                    </a:lnTo>
                    <a:lnTo>
                      <a:pt x="318" y="1224"/>
                    </a:lnTo>
                    <a:lnTo>
                      <a:pt x="355" y="1244"/>
                    </a:lnTo>
                    <a:lnTo>
                      <a:pt x="391" y="1265"/>
                    </a:lnTo>
                    <a:lnTo>
                      <a:pt x="427" y="1283"/>
                    </a:lnTo>
                    <a:lnTo>
                      <a:pt x="462" y="1301"/>
                    </a:lnTo>
                    <a:lnTo>
                      <a:pt x="496" y="1318"/>
                    </a:lnTo>
                    <a:lnTo>
                      <a:pt x="530" y="1333"/>
                    </a:lnTo>
                    <a:lnTo>
                      <a:pt x="564" y="1349"/>
                    </a:lnTo>
                    <a:lnTo>
                      <a:pt x="598" y="1363"/>
                    </a:lnTo>
                    <a:lnTo>
                      <a:pt x="631" y="1376"/>
                    </a:lnTo>
                    <a:lnTo>
                      <a:pt x="663" y="1389"/>
                    </a:lnTo>
                    <a:lnTo>
                      <a:pt x="695" y="1401"/>
                    </a:lnTo>
                    <a:lnTo>
                      <a:pt x="660" y="1395"/>
                    </a:lnTo>
                    <a:lnTo>
                      <a:pt x="626" y="1390"/>
                    </a:lnTo>
                    <a:lnTo>
                      <a:pt x="591" y="1383"/>
                    </a:lnTo>
                    <a:lnTo>
                      <a:pt x="556" y="1377"/>
                    </a:lnTo>
                    <a:lnTo>
                      <a:pt x="519" y="1368"/>
                    </a:lnTo>
                    <a:lnTo>
                      <a:pt x="483" y="1359"/>
                    </a:lnTo>
                    <a:lnTo>
                      <a:pt x="445" y="1350"/>
                    </a:lnTo>
                    <a:lnTo>
                      <a:pt x="407" y="1339"/>
                    </a:lnTo>
                    <a:lnTo>
                      <a:pt x="369" y="1327"/>
                    </a:lnTo>
                    <a:lnTo>
                      <a:pt x="329" y="1314"/>
                    </a:lnTo>
                    <a:lnTo>
                      <a:pt x="289" y="1299"/>
                    </a:lnTo>
                    <a:lnTo>
                      <a:pt x="247" y="1282"/>
                    </a:lnTo>
                    <a:lnTo>
                      <a:pt x="204" y="1265"/>
                    </a:lnTo>
                    <a:lnTo>
                      <a:pt x="161" y="1245"/>
                    </a:lnTo>
                    <a:lnTo>
                      <a:pt x="116" y="1224"/>
                    </a:lnTo>
                    <a:lnTo>
                      <a:pt x="70" y="1200"/>
                    </a:lnTo>
                    <a:lnTo>
                      <a:pt x="69" y="1202"/>
                    </a:lnTo>
                    <a:lnTo>
                      <a:pt x="67" y="1205"/>
                    </a:lnTo>
                    <a:lnTo>
                      <a:pt x="66" y="1209"/>
                    </a:lnTo>
                    <a:lnTo>
                      <a:pt x="63" y="1211"/>
                    </a:lnTo>
                    <a:lnTo>
                      <a:pt x="106" y="1241"/>
                    </a:lnTo>
                    <a:lnTo>
                      <a:pt x="148" y="1270"/>
                    </a:lnTo>
                    <a:lnTo>
                      <a:pt x="189" y="1296"/>
                    </a:lnTo>
                    <a:lnTo>
                      <a:pt x="230" y="1323"/>
                    </a:lnTo>
                    <a:lnTo>
                      <a:pt x="269" y="1345"/>
                    </a:lnTo>
                    <a:lnTo>
                      <a:pt x="308" y="1368"/>
                    </a:lnTo>
                    <a:lnTo>
                      <a:pt x="346" y="1389"/>
                    </a:lnTo>
                    <a:lnTo>
                      <a:pt x="383" y="1407"/>
                    </a:lnTo>
                    <a:lnTo>
                      <a:pt x="420" y="1426"/>
                    </a:lnTo>
                    <a:lnTo>
                      <a:pt x="456" y="1442"/>
                    </a:lnTo>
                    <a:lnTo>
                      <a:pt x="490" y="1457"/>
                    </a:lnTo>
                    <a:lnTo>
                      <a:pt x="525" y="1472"/>
                    </a:lnTo>
                    <a:lnTo>
                      <a:pt x="559" y="1485"/>
                    </a:lnTo>
                    <a:lnTo>
                      <a:pt x="593" y="1498"/>
                    </a:lnTo>
                    <a:lnTo>
                      <a:pt x="626" y="1510"/>
                    </a:lnTo>
                    <a:lnTo>
                      <a:pt x="659" y="1521"/>
                    </a:lnTo>
                    <a:lnTo>
                      <a:pt x="624" y="1517"/>
                    </a:lnTo>
                    <a:lnTo>
                      <a:pt x="589" y="1513"/>
                    </a:lnTo>
                    <a:lnTo>
                      <a:pt x="553" y="1507"/>
                    </a:lnTo>
                    <a:lnTo>
                      <a:pt x="517" y="1502"/>
                    </a:lnTo>
                    <a:lnTo>
                      <a:pt x="479" y="1494"/>
                    </a:lnTo>
                    <a:lnTo>
                      <a:pt x="442" y="1486"/>
                    </a:lnTo>
                    <a:lnTo>
                      <a:pt x="403" y="1477"/>
                    </a:lnTo>
                    <a:lnTo>
                      <a:pt x="363" y="1466"/>
                    </a:lnTo>
                    <a:lnTo>
                      <a:pt x="323" y="1453"/>
                    </a:lnTo>
                    <a:lnTo>
                      <a:pt x="282" y="1439"/>
                    </a:lnTo>
                    <a:lnTo>
                      <a:pt x="240" y="1423"/>
                    </a:lnTo>
                    <a:lnTo>
                      <a:pt x="196" y="1406"/>
                    </a:lnTo>
                    <a:lnTo>
                      <a:pt x="150" y="1387"/>
                    </a:lnTo>
                    <a:lnTo>
                      <a:pt x="104" y="1365"/>
                    </a:lnTo>
                    <a:lnTo>
                      <a:pt x="57" y="1340"/>
                    </a:lnTo>
                    <a:lnTo>
                      <a:pt x="8" y="1314"/>
                    </a:lnTo>
                    <a:lnTo>
                      <a:pt x="6" y="1318"/>
                    </a:lnTo>
                    <a:lnTo>
                      <a:pt x="4" y="1321"/>
                    </a:lnTo>
                    <a:lnTo>
                      <a:pt x="2" y="1325"/>
                    </a:lnTo>
                    <a:lnTo>
                      <a:pt x="0" y="1329"/>
                    </a:lnTo>
                    <a:lnTo>
                      <a:pt x="69" y="1372"/>
                    </a:lnTo>
                    <a:lnTo>
                      <a:pt x="134" y="1410"/>
                    </a:lnTo>
                    <a:lnTo>
                      <a:pt x="198" y="1445"/>
                    </a:lnTo>
                    <a:lnTo>
                      <a:pt x="259" y="1476"/>
                    </a:lnTo>
                    <a:lnTo>
                      <a:pt x="318" y="1502"/>
                    </a:lnTo>
                    <a:lnTo>
                      <a:pt x="376" y="1524"/>
                    </a:lnTo>
                    <a:lnTo>
                      <a:pt x="431" y="1545"/>
                    </a:lnTo>
                    <a:lnTo>
                      <a:pt x="484" y="1562"/>
                    </a:lnTo>
                    <a:lnTo>
                      <a:pt x="536" y="1578"/>
                    </a:lnTo>
                    <a:lnTo>
                      <a:pt x="588" y="1590"/>
                    </a:lnTo>
                    <a:lnTo>
                      <a:pt x="637" y="1600"/>
                    </a:lnTo>
                    <a:lnTo>
                      <a:pt x="685" y="1610"/>
                    </a:lnTo>
                    <a:lnTo>
                      <a:pt x="731" y="1618"/>
                    </a:lnTo>
                    <a:lnTo>
                      <a:pt x="777" y="1624"/>
                    </a:lnTo>
                    <a:lnTo>
                      <a:pt x="821" y="1631"/>
                    </a:lnTo>
                    <a:lnTo>
                      <a:pt x="865" y="1637"/>
                    </a:lnTo>
                    <a:lnTo>
                      <a:pt x="908" y="1643"/>
                    </a:lnTo>
                    <a:lnTo>
                      <a:pt x="950" y="1649"/>
                    </a:lnTo>
                    <a:lnTo>
                      <a:pt x="992" y="1656"/>
                    </a:lnTo>
                    <a:lnTo>
                      <a:pt x="1033" y="1663"/>
                    </a:lnTo>
                    <a:lnTo>
                      <a:pt x="1074" y="1672"/>
                    </a:lnTo>
                    <a:lnTo>
                      <a:pt x="1115" y="1683"/>
                    </a:lnTo>
                    <a:lnTo>
                      <a:pt x="1156" y="1695"/>
                    </a:lnTo>
                    <a:lnTo>
                      <a:pt x="1197" y="1709"/>
                    </a:lnTo>
                    <a:lnTo>
                      <a:pt x="1237" y="1726"/>
                    </a:lnTo>
                    <a:lnTo>
                      <a:pt x="1278" y="1746"/>
                    </a:lnTo>
                    <a:lnTo>
                      <a:pt x="1320" y="1768"/>
                    </a:lnTo>
                    <a:lnTo>
                      <a:pt x="1360" y="1794"/>
                    </a:lnTo>
                    <a:lnTo>
                      <a:pt x="1402" y="1823"/>
                    </a:lnTo>
                    <a:lnTo>
                      <a:pt x="1445" y="1857"/>
                    </a:lnTo>
                    <a:lnTo>
                      <a:pt x="1489" y="1894"/>
                    </a:lnTo>
                    <a:lnTo>
                      <a:pt x="1533" y="1936"/>
                    </a:lnTo>
                    <a:lnTo>
                      <a:pt x="1542" y="1852"/>
                    </a:lnTo>
                    <a:lnTo>
                      <a:pt x="1553" y="1771"/>
                    </a:lnTo>
                    <a:lnTo>
                      <a:pt x="1566" y="1691"/>
                    </a:lnTo>
                    <a:lnTo>
                      <a:pt x="1583" y="1612"/>
                    </a:lnTo>
                    <a:lnTo>
                      <a:pt x="1602" y="1536"/>
                    </a:lnTo>
                    <a:lnTo>
                      <a:pt x="1624" y="1462"/>
                    </a:lnTo>
                    <a:lnTo>
                      <a:pt x="1648" y="1389"/>
                    </a:lnTo>
                    <a:lnTo>
                      <a:pt x="1675" y="1318"/>
                    </a:lnTo>
                    <a:lnTo>
                      <a:pt x="1704" y="1249"/>
                    </a:lnTo>
                    <a:lnTo>
                      <a:pt x="1737" y="1181"/>
                    </a:lnTo>
                    <a:lnTo>
                      <a:pt x="1772" y="1116"/>
                    </a:lnTo>
                    <a:lnTo>
                      <a:pt x="1810" y="1053"/>
                    </a:lnTo>
                    <a:lnTo>
                      <a:pt x="1851" y="992"/>
                    </a:lnTo>
                    <a:lnTo>
                      <a:pt x="1894" y="933"/>
                    </a:lnTo>
                    <a:lnTo>
                      <a:pt x="1940" y="876"/>
                    </a:lnTo>
                    <a:lnTo>
                      <a:pt x="1989" y="821"/>
                    </a:lnTo>
                    <a:lnTo>
                      <a:pt x="1948" y="767"/>
                    </a:lnTo>
                    <a:lnTo>
                      <a:pt x="1906" y="719"/>
                    </a:lnTo>
                    <a:lnTo>
                      <a:pt x="1865" y="676"/>
                    </a:lnTo>
                    <a:lnTo>
                      <a:pt x="1824" y="638"/>
                    </a:lnTo>
                    <a:lnTo>
                      <a:pt x="1783" y="605"/>
                    </a:lnTo>
                    <a:lnTo>
                      <a:pt x="1742" y="575"/>
                    </a:lnTo>
                    <a:lnTo>
                      <a:pt x="1700" y="549"/>
                    </a:lnTo>
                    <a:lnTo>
                      <a:pt x="1659" y="528"/>
                    </a:lnTo>
                    <a:lnTo>
                      <a:pt x="1617" y="508"/>
                    </a:lnTo>
                    <a:lnTo>
                      <a:pt x="1576" y="492"/>
                    </a:lnTo>
                    <a:lnTo>
                      <a:pt x="1534" y="478"/>
                    </a:lnTo>
                    <a:lnTo>
                      <a:pt x="1493" y="465"/>
                    </a:lnTo>
                    <a:lnTo>
                      <a:pt x="1450" y="454"/>
                    </a:lnTo>
                    <a:lnTo>
                      <a:pt x="1408" y="443"/>
                    </a:lnTo>
                    <a:lnTo>
                      <a:pt x="1364" y="434"/>
                    </a:lnTo>
                    <a:lnTo>
                      <a:pt x="1321" y="425"/>
                    </a:lnTo>
                    <a:lnTo>
                      <a:pt x="1277" y="416"/>
                    </a:lnTo>
                    <a:lnTo>
                      <a:pt x="1233" y="406"/>
                    </a:lnTo>
                    <a:lnTo>
                      <a:pt x="1187" y="395"/>
                    </a:lnTo>
                    <a:lnTo>
                      <a:pt x="1141" y="383"/>
                    </a:lnTo>
                    <a:lnTo>
                      <a:pt x="1095" y="369"/>
                    </a:lnTo>
                    <a:lnTo>
                      <a:pt x="1049" y="354"/>
                    </a:lnTo>
                    <a:lnTo>
                      <a:pt x="1001" y="336"/>
                    </a:lnTo>
                    <a:lnTo>
                      <a:pt x="953" y="315"/>
                    </a:lnTo>
                    <a:lnTo>
                      <a:pt x="905" y="291"/>
                    </a:lnTo>
                    <a:lnTo>
                      <a:pt x="855" y="263"/>
                    </a:lnTo>
                    <a:lnTo>
                      <a:pt x="805" y="231"/>
                    </a:lnTo>
                    <a:lnTo>
                      <a:pt x="753" y="195"/>
                    </a:lnTo>
                    <a:lnTo>
                      <a:pt x="701" y="154"/>
                    </a:lnTo>
                    <a:lnTo>
                      <a:pt x="648" y="109"/>
                    </a:lnTo>
                    <a:lnTo>
                      <a:pt x="594" y="58"/>
                    </a:lnTo>
                    <a:lnTo>
                      <a:pt x="538" y="0"/>
                    </a:lnTo>
                    <a:close/>
                  </a:path>
                </a:pathLst>
              </a:custGeom>
              <a:solidFill>
                <a:srgbClr val="3FF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25" name="Freeform 11"/>
              <p:cNvSpPr>
                <a:spLocks/>
              </p:cNvSpPr>
              <p:nvPr/>
            </p:nvSpPr>
            <p:spPr bwMode="auto">
              <a:xfrm>
                <a:off x="4014" y="1820"/>
                <a:ext cx="1400" cy="1454"/>
              </a:xfrm>
              <a:custGeom>
                <a:avLst/>
                <a:gdLst>
                  <a:gd name="T0" fmla="*/ 1356 w 1400"/>
                  <a:gd name="T1" fmla="*/ 20 h 1454"/>
                  <a:gd name="T2" fmla="*/ 1323 w 1400"/>
                  <a:gd name="T3" fmla="*/ 3 h 1454"/>
                  <a:gd name="T4" fmla="*/ 1285 w 1400"/>
                  <a:gd name="T5" fmla="*/ 0 h 1454"/>
                  <a:gd name="T6" fmla="*/ 1247 w 1400"/>
                  <a:gd name="T7" fmla="*/ 15 h 1454"/>
                  <a:gd name="T8" fmla="*/ 160 w 1400"/>
                  <a:gd name="T9" fmla="*/ 1146 h 1454"/>
                  <a:gd name="T10" fmla="*/ 148 w 1400"/>
                  <a:gd name="T11" fmla="*/ 1164 h 1454"/>
                  <a:gd name="T12" fmla="*/ 142 w 1400"/>
                  <a:gd name="T13" fmla="*/ 1185 h 1454"/>
                  <a:gd name="T14" fmla="*/ 113 w 1400"/>
                  <a:gd name="T15" fmla="*/ 1185 h 1454"/>
                  <a:gd name="T16" fmla="*/ 86 w 1400"/>
                  <a:gd name="T17" fmla="*/ 1191 h 1454"/>
                  <a:gd name="T18" fmla="*/ 61 w 1400"/>
                  <a:gd name="T19" fmla="*/ 1204 h 1454"/>
                  <a:gd name="T20" fmla="*/ 38 w 1400"/>
                  <a:gd name="T21" fmla="*/ 1223 h 1454"/>
                  <a:gd name="T22" fmla="*/ 10 w 1400"/>
                  <a:gd name="T23" fmla="*/ 1267 h 1454"/>
                  <a:gd name="T24" fmla="*/ 0 w 1400"/>
                  <a:gd name="T25" fmla="*/ 1318 h 1454"/>
                  <a:gd name="T26" fmla="*/ 9 w 1400"/>
                  <a:gd name="T27" fmla="*/ 1369 h 1454"/>
                  <a:gd name="T28" fmla="*/ 36 w 1400"/>
                  <a:gd name="T29" fmla="*/ 1414 h 1454"/>
                  <a:gd name="T30" fmla="*/ 56 w 1400"/>
                  <a:gd name="T31" fmla="*/ 1431 h 1454"/>
                  <a:gd name="T32" fmla="*/ 78 w 1400"/>
                  <a:gd name="T33" fmla="*/ 1444 h 1454"/>
                  <a:gd name="T34" fmla="*/ 102 w 1400"/>
                  <a:gd name="T35" fmla="*/ 1452 h 1454"/>
                  <a:gd name="T36" fmla="*/ 126 w 1400"/>
                  <a:gd name="T37" fmla="*/ 1454 h 1454"/>
                  <a:gd name="T38" fmla="*/ 151 w 1400"/>
                  <a:gd name="T39" fmla="*/ 1452 h 1454"/>
                  <a:gd name="T40" fmla="*/ 174 w 1400"/>
                  <a:gd name="T41" fmla="*/ 1445 h 1454"/>
                  <a:gd name="T42" fmla="*/ 197 w 1400"/>
                  <a:gd name="T43" fmla="*/ 1433 h 1454"/>
                  <a:gd name="T44" fmla="*/ 217 w 1400"/>
                  <a:gd name="T45" fmla="*/ 1416 h 1454"/>
                  <a:gd name="T46" fmla="*/ 234 w 1400"/>
                  <a:gd name="T47" fmla="*/ 1394 h 1454"/>
                  <a:gd name="T48" fmla="*/ 246 w 1400"/>
                  <a:gd name="T49" fmla="*/ 1369 h 1454"/>
                  <a:gd name="T50" fmla="*/ 253 w 1400"/>
                  <a:gd name="T51" fmla="*/ 1342 h 1454"/>
                  <a:gd name="T52" fmla="*/ 255 w 1400"/>
                  <a:gd name="T53" fmla="*/ 1315 h 1454"/>
                  <a:gd name="T54" fmla="*/ 267 w 1400"/>
                  <a:gd name="T55" fmla="*/ 1314 h 1454"/>
                  <a:gd name="T56" fmla="*/ 279 w 1400"/>
                  <a:gd name="T57" fmla="*/ 1310 h 1454"/>
                  <a:gd name="T58" fmla="*/ 289 w 1400"/>
                  <a:gd name="T59" fmla="*/ 1304 h 1454"/>
                  <a:gd name="T60" fmla="*/ 299 w 1400"/>
                  <a:gd name="T61" fmla="*/ 1295 h 1454"/>
                  <a:gd name="T62" fmla="*/ 1383 w 1400"/>
                  <a:gd name="T63" fmla="*/ 163 h 1454"/>
                  <a:gd name="T64" fmla="*/ 1399 w 1400"/>
                  <a:gd name="T65" fmla="*/ 124 h 1454"/>
                  <a:gd name="T66" fmla="*/ 1397 w 1400"/>
                  <a:gd name="T67" fmla="*/ 84 h 1454"/>
                  <a:gd name="T68" fmla="*/ 1381 w 1400"/>
                  <a:gd name="T69" fmla="*/ 48 h 14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00"/>
                  <a:gd name="T106" fmla="*/ 0 h 1454"/>
                  <a:gd name="T107" fmla="*/ 1400 w 1400"/>
                  <a:gd name="T108" fmla="*/ 1454 h 14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00" h="1454">
                    <a:moveTo>
                      <a:pt x="1370" y="33"/>
                    </a:moveTo>
                    <a:lnTo>
                      <a:pt x="1356" y="20"/>
                    </a:lnTo>
                    <a:lnTo>
                      <a:pt x="1340" y="10"/>
                    </a:lnTo>
                    <a:lnTo>
                      <a:pt x="1323" y="3"/>
                    </a:lnTo>
                    <a:lnTo>
                      <a:pt x="1305" y="0"/>
                    </a:lnTo>
                    <a:lnTo>
                      <a:pt x="1285" y="0"/>
                    </a:lnTo>
                    <a:lnTo>
                      <a:pt x="1267" y="6"/>
                    </a:lnTo>
                    <a:lnTo>
                      <a:pt x="1247" y="15"/>
                    </a:lnTo>
                    <a:lnTo>
                      <a:pt x="1230" y="31"/>
                    </a:lnTo>
                    <a:lnTo>
                      <a:pt x="160" y="1146"/>
                    </a:lnTo>
                    <a:lnTo>
                      <a:pt x="153" y="1154"/>
                    </a:lnTo>
                    <a:lnTo>
                      <a:pt x="148" y="1164"/>
                    </a:lnTo>
                    <a:lnTo>
                      <a:pt x="144" y="1174"/>
                    </a:lnTo>
                    <a:lnTo>
                      <a:pt x="142" y="1185"/>
                    </a:lnTo>
                    <a:lnTo>
                      <a:pt x="127" y="1184"/>
                    </a:lnTo>
                    <a:lnTo>
                      <a:pt x="113" y="1185"/>
                    </a:lnTo>
                    <a:lnTo>
                      <a:pt x="100" y="1187"/>
                    </a:lnTo>
                    <a:lnTo>
                      <a:pt x="86" y="1191"/>
                    </a:lnTo>
                    <a:lnTo>
                      <a:pt x="73" y="1197"/>
                    </a:lnTo>
                    <a:lnTo>
                      <a:pt x="61" y="1204"/>
                    </a:lnTo>
                    <a:lnTo>
                      <a:pt x="50" y="1213"/>
                    </a:lnTo>
                    <a:lnTo>
                      <a:pt x="38" y="1223"/>
                    </a:lnTo>
                    <a:lnTo>
                      <a:pt x="22" y="1243"/>
                    </a:lnTo>
                    <a:lnTo>
                      <a:pt x="10" y="1267"/>
                    </a:lnTo>
                    <a:lnTo>
                      <a:pt x="2" y="1292"/>
                    </a:lnTo>
                    <a:lnTo>
                      <a:pt x="0" y="1318"/>
                    </a:lnTo>
                    <a:lnTo>
                      <a:pt x="2" y="1343"/>
                    </a:lnTo>
                    <a:lnTo>
                      <a:pt x="9" y="1369"/>
                    </a:lnTo>
                    <a:lnTo>
                      <a:pt x="20" y="1392"/>
                    </a:lnTo>
                    <a:lnTo>
                      <a:pt x="36" y="1414"/>
                    </a:lnTo>
                    <a:lnTo>
                      <a:pt x="45" y="1424"/>
                    </a:lnTo>
                    <a:lnTo>
                      <a:pt x="56" y="1431"/>
                    </a:lnTo>
                    <a:lnTo>
                      <a:pt x="67" y="1438"/>
                    </a:lnTo>
                    <a:lnTo>
                      <a:pt x="78" y="1444"/>
                    </a:lnTo>
                    <a:lnTo>
                      <a:pt x="89" y="1449"/>
                    </a:lnTo>
                    <a:lnTo>
                      <a:pt x="102" y="1452"/>
                    </a:lnTo>
                    <a:lnTo>
                      <a:pt x="114" y="1454"/>
                    </a:lnTo>
                    <a:lnTo>
                      <a:pt x="126" y="1454"/>
                    </a:lnTo>
                    <a:lnTo>
                      <a:pt x="139" y="1454"/>
                    </a:lnTo>
                    <a:lnTo>
                      <a:pt x="151" y="1452"/>
                    </a:lnTo>
                    <a:lnTo>
                      <a:pt x="163" y="1450"/>
                    </a:lnTo>
                    <a:lnTo>
                      <a:pt x="174" y="1445"/>
                    </a:lnTo>
                    <a:lnTo>
                      <a:pt x="187" y="1440"/>
                    </a:lnTo>
                    <a:lnTo>
                      <a:pt x="197" y="1433"/>
                    </a:lnTo>
                    <a:lnTo>
                      <a:pt x="207" y="1425"/>
                    </a:lnTo>
                    <a:lnTo>
                      <a:pt x="217" y="1416"/>
                    </a:lnTo>
                    <a:lnTo>
                      <a:pt x="227" y="1405"/>
                    </a:lnTo>
                    <a:lnTo>
                      <a:pt x="234" y="1394"/>
                    </a:lnTo>
                    <a:lnTo>
                      <a:pt x="241" y="1382"/>
                    </a:lnTo>
                    <a:lnTo>
                      <a:pt x="246" y="1369"/>
                    </a:lnTo>
                    <a:lnTo>
                      <a:pt x="250" y="1356"/>
                    </a:lnTo>
                    <a:lnTo>
                      <a:pt x="253" y="1342"/>
                    </a:lnTo>
                    <a:lnTo>
                      <a:pt x="255" y="1329"/>
                    </a:lnTo>
                    <a:lnTo>
                      <a:pt x="255" y="1315"/>
                    </a:lnTo>
                    <a:lnTo>
                      <a:pt x="261" y="1315"/>
                    </a:lnTo>
                    <a:lnTo>
                      <a:pt x="267" y="1314"/>
                    </a:lnTo>
                    <a:lnTo>
                      <a:pt x="273" y="1312"/>
                    </a:lnTo>
                    <a:lnTo>
                      <a:pt x="279" y="1310"/>
                    </a:lnTo>
                    <a:lnTo>
                      <a:pt x="284" y="1307"/>
                    </a:lnTo>
                    <a:lnTo>
                      <a:pt x="289" y="1304"/>
                    </a:lnTo>
                    <a:lnTo>
                      <a:pt x="294" y="1300"/>
                    </a:lnTo>
                    <a:lnTo>
                      <a:pt x="299" y="1295"/>
                    </a:lnTo>
                    <a:lnTo>
                      <a:pt x="1369" y="181"/>
                    </a:lnTo>
                    <a:lnTo>
                      <a:pt x="1383" y="163"/>
                    </a:lnTo>
                    <a:lnTo>
                      <a:pt x="1394" y="143"/>
                    </a:lnTo>
                    <a:lnTo>
                      <a:pt x="1399" y="124"/>
                    </a:lnTo>
                    <a:lnTo>
                      <a:pt x="1400" y="103"/>
                    </a:lnTo>
                    <a:lnTo>
                      <a:pt x="1397" y="84"/>
                    </a:lnTo>
                    <a:lnTo>
                      <a:pt x="1391" y="65"/>
                    </a:lnTo>
                    <a:lnTo>
                      <a:pt x="1381" y="48"/>
                    </a:lnTo>
                    <a:lnTo>
                      <a:pt x="137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26" name="Freeform 12"/>
              <p:cNvSpPr>
                <a:spLocks/>
              </p:cNvSpPr>
              <p:nvPr/>
            </p:nvSpPr>
            <p:spPr bwMode="auto">
              <a:xfrm>
                <a:off x="4773" y="2296"/>
                <a:ext cx="126" cy="131"/>
              </a:xfrm>
              <a:custGeom>
                <a:avLst/>
                <a:gdLst>
                  <a:gd name="T0" fmla="*/ 0 w 126"/>
                  <a:gd name="T1" fmla="*/ 99 h 131"/>
                  <a:gd name="T2" fmla="*/ 95 w 126"/>
                  <a:gd name="T3" fmla="*/ 0 h 131"/>
                  <a:gd name="T4" fmla="*/ 126 w 126"/>
                  <a:gd name="T5" fmla="*/ 32 h 131"/>
                  <a:gd name="T6" fmla="*/ 31 w 126"/>
                  <a:gd name="T7" fmla="*/ 131 h 131"/>
                  <a:gd name="T8" fmla="*/ 0 w 126"/>
                  <a:gd name="T9" fmla="*/ 99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131"/>
                  <a:gd name="T17" fmla="*/ 126 w 126"/>
                  <a:gd name="T18" fmla="*/ 131 h 1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131">
                    <a:moveTo>
                      <a:pt x="0" y="99"/>
                    </a:moveTo>
                    <a:lnTo>
                      <a:pt x="95" y="0"/>
                    </a:lnTo>
                    <a:lnTo>
                      <a:pt x="126" y="32"/>
                    </a:lnTo>
                    <a:lnTo>
                      <a:pt x="31" y="131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27" name="Freeform 13"/>
              <p:cNvSpPr>
                <a:spLocks/>
              </p:cNvSpPr>
              <p:nvPr/>
            </p:nvSpPr>
            <p:spPr bwMode="auto">
              <a:xfrm>
                <a:off x="4652" y="2421"/>
                <a:ext cx="126" cy="131"/>
              </a:xfrm>
              <a:custGeom>
                <a:avLst/>
                <a:gdLst>
                  <a:gd name="T0" fmla="*/ 126 w 126"/>
                  <a:gd name="T1" fmla="*/ 32 h 131"/>
                  <a:gd name="T2" fmla="*/ 31 w 126"/>
                  <a:gd name="T3" fmla="*/ 131 h 131"/>
                  <a:gd name="T4" fmla="*/ 0 w 126"/>
                  <a:gd name="T5" fmla="*/ 99 h 131"/>
                  <a:gd name="T6" fmla="*/ 95 w 126"/>
                  <a:gd name="T7" fmla="*/ 0 h 131"/>
                  <a:gd name="T8" fmla="*/ 126 w 126"/>
                  <a:gd name="T9" fmla="*/ 32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6"/>
                  <a:gd name="T16" fmla="*/ 0 h 131"/>
                  <a:gd name="T17" fmla="*/ 126 w 126"/>
                  <a:gd name="T18" fmla="*/ 131 h 1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6" h="131">
                    <a:moveTo>
                      <a:pt x="126" y="32"/>
                    </a:moveTo>
                    <a:lnTo>
                      <a:pt x="31" y="131"/>
                    </a:lnTo>
                    <a:lnTo>
                      <a:pt x="0" y="99"/>
                    </a:lnTo>
                    <a:lnTo>
                      <a:pt x="95" y="0"/>
                    </a:lnTo>
                    <a:lnTo>
                      <a:pt x="126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28" name="Freeform 14"/>
              <p:cNvSpPr>
                <a:spLocks/>
              </p:cNvSpPr>
              <p:nvPr/>
            </p:nvSpPr>
            <p:spPr bwMode="auto">
              <a:xfrm>
                <a:off x="4532" y="2545"/>
                <a:ext cx="125" cy="133"/>
              </a:xfrm>
              <a:custGeom>
                <a:avLst/>
                <a:gdLst>
                  <a:gd name="T0" fmla="*/ 125 w 125"/>
                  <a:gd name="T1" fmla="*/ 33 h 133"/>
                  <a:gd name="T2" fmla="*/ 30 w 125"/>
                  <a:gd name="T3" fmla="*/ 133 h 133"/>
                  <a:gd name="T4" fmla="*/ 0 w 125"/>
                  <a:gd name="T5" fmla="*/ 100 h 133"/>
                  <a:gd name="T6" fmla="*/ 95 w 125"/>
                  <a:gd name="T7" fmla="*/ 0 h 133"/>
                  <a:gd name="T8" fmla="*/ 125 w 125"/>
                  <a:gd name="T9" fmla="*/ 3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133"/>
                  <a:gd name="T17" fmla="*/ 125 w 125"/>
                  <a:gd name="T18" fmla="*/ 133 h 1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133">
                    <a:moveTo>
                      <a:pt x="125" y="33"/>
                    </a:moveTo>
                    <a:lnTo>
                      <a:pt x="30" y="133"/>
                    </a:lnTo>
                    <a:lnTo>
                      <a:pt x="0" y="100"/>
                    </a:lnTo>
                    <a:lnTo>
                      <a:pt x="95" y="0"/>
                    </a:lnTo>
                    <a:lnTo>
                      <a:pt x="125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29" name="Freeform 15"/>
              <p:cNvSpPr>
                <a:spLocks/>
              </p:cNvSpPr>
              <p:nvPr/>
            </p:nvSpPr>
            <p:spPr bwMode="auto">
              <a:xfrm>
                <a:off x="4412" y="2671"/>
                <a:ext cx="125" cy="132"/>
              </a:xfrm>
              <a:custGeom>
                <a:avLst/>
                <a:gdLst>
                  <a:gd name="T0" fmla="*/ 125 w 125"/>
                  <a:gd name="T1" fmla="*/ 33 h 132"/>
                  <a:gd name="T2" fmla="*/ 30 w 125"/>
                  <a:gd name="T3" fmla="*/ 132 h 132"/>
                  <a:gd name="T4" fmla="*/ 0 w 125"/>
                  <a:gd name="T5" fmla="*/ 99 h 132"/>
                  <a:gd name="T6" fmla="*/ 95 w 125"/>
                  <a:gd name="T7" fmla="*/ 0 h 132"/>
                  <a:gd name="T8" fmla="*/ 125 w 125"/>
                  <a:gd name="T9" fmla="*/ 33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132"/>
                  <a:gd name="T17" fmla="*/ 125 w 125"/>
                  <a:gd name="T18" fmla="*/ 132 h 1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132">
                    <a:moveTo>
                      <a:pt x="125" y="33"/>
                    </a:moveTo>
                    <a:lnTo>
                      <a:pt x="30" y="132"/>
                    </a:lnTo>
                    <a:lnTo>
                      <a:pt x="0" y="99"/>
                    </a:lnTo>
                    <a:lnTo>
                      <a:pt x="95" y="0"/>
                    </a:lnTo>
                    <a:lnTo>
                      <a:pt x="125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30" name="Freeform 16"/>
              <p:cNvSpPr>
                <a:spLocks/>
              </p:cNvSpPr>
              <p:nvPr/>
            </p:nvSpPr>
            <p:spPr bwMode="auto">
              <a:xfrm>
                <a:off x="4222" y="1857"/>
                <a:ext cx="1157" cy="1240"/>
              </a:xfrm>
              <a:custGeom>
                <a:avLst/>
                <a:gdLst>
                  <a:gd name="T0" fmla="*/ 1136 w 1157"/>
                  <a:gd name="T1" fmla="*/ 117 h 1240"/>
                  <a:gd name="T2" fmla="*/ 66 w 1157"/>
                  <a:gd name="T3" fmla="*/ 1231 h 1240"/>
                  <a:gd name="T4" fmla="*/ 63 w 1157"/>
                  <a:gd name="T5" fmla="*/ 1235 h 1240"/>
                  <a:gd name="T6" fmla="*/ 59 w 1157"/>
                  <a:gd name="T7" fmla="*/ 1237 h 1240"/>
                  <a:gd name="T8" fmla="*/ 55 w 1157"/>
                  <a:gd name="T9" fmla="*/ 1238 h 1240"/>
                  <a:gd name="T10" fmla="*/ 51 w 1157"/>
                  <a:gd name="T11" fmla="*/ 1239 h 1240"/>
                  <a:gd name="T12" fmla="*/ 47 w 1157"/>
                  <a:gd name="T13" fmla="*/ 1240 h 1240"/>
                  <a:gd name="T14" fmla="*/ 42 w 1157"/>
                  <a:gd name="T15" fmla="*/ 1239 h 1240"/>
                  <a:gd name="T16" fmla="*/ 38 w 1157"/>
                  <a:gd name="T17" fmla="*/ 1239 h 1240"/>
                  <a:gd name="T18" fmla="*/ 34 w 1157"/>
                  <a:gd name="T19" fmla="*/ 1237 h 1240"/>
                  <a:gd name="T20" fmla="*/ 0 w 1157"/>
                  <a:gd name="T21" fmla="*/ 1217 h 1240"/>
                  <a:gd name="T22" fmla="*/ 754 w 1157"/>
                  <a:gd name="T23" fmla="*/ 432 h 1240"/>
                  <a:gd name="T24" fmla="*/ 734 w 1157"/>
                  <a:gd name="T25" fmla="*/ 412 h 1240"/>
                  <a:gd name="T26" fmla="*/ 701 w 1157"/>
                  <a:gd name="T27" fmla="*/ 444 h 1240"/>
                  <a:gd name="T28" fmla="*/ 672 w 1157"/>
                  <a:gd name="T29" fmla="*/ 412 h 1240"/>
                  <a:gd name="T30" fmla="*/ 767 w 1157"/>
                  <a:gd name="T31" fmla="*/ 313 h 1240"/>
                  <a:gd name="T32" fmla="*/ 807 w 1157"/>
                  <a:gd name="T33" fmla="*/ 356 h 1240"/>
                  <a:gd name="T34" fmla="*/ 832 w 1157"/>
                  <a:gd name="T35" fmla="*/ 329 h 1240"/>
                  <a:gd name="T36" fmla="*/ 792 w 1157"/>
                  <a:gd name="T37" fmla="*/ 286 h 1240"/>
                  <a:gd name="T38" fmla="*/ 888 w 1157"/>
                  <a:gd name="T39" fmla="*/ 187 h 1240"/>
                  <a:gd name="T40" fmla="*/ 928 w 1157"/>
                  <a:gd name="T41" fmla="*/ 230 h 1240"/>
                  <a:gd name="T42" fmla="*/ 953 w 1157"/>
                  <a:gd name="T43" fmla="*/ 204 h 1240"/>
                  <a:gd name="T44" fmla="*/ 913 w 1157"/>
                  <a:gd name="T45" fmla="*/ 161 h 1240"/>
                  <a:gd name="T46" fmla="*/ 1047 w 1157"/>
                  <a:gd name="T47" fmla="*/ 21 h 1240"/>
                  <a:gd name="T48" fmla="*/ 1053 w 1157"/>
                  <a:gd name="T49" fmla="*/ 15 h 1240"/>
                  <a:gd name="T50" fmla="*/ 1058 w 1157"/>
                  <a:gd name="T51" fmla="*/ 11 h 1240"/>
                  <a:gd name="T52" fmla="*/ 1064 w 1157"/>
                  <a:gd name="T53" fmla="*/ 8 h 1240"/>
                  <a:gd name="T54" fmla="*/ 1070 w 1157"/>
                  <a:gd name="T55" fmla="*/ 4 h 1240"/>
                  <a:gd name="T56" fmla="*/ 1075 w 1157"/>
                  <a:gd name="T57" fmla="*/ 2 h 1240"/>
                  <a:gd name="T58" fmla="*/ 1081 w 1157"/>
                  <a:gd name="T59" fmla="*/ 1 h 1240"/>
                  <a:gd name="T60" fmla="*/ 1088 w 1157"/>
                  <a:gd name="T61" fmla="*/ 0 h 1240"/>
                  <a:gd name="T62" fmla="*/ 1094 w 1157"/>
                  <a:gd name="T63" fmla="*/ 0 h 1240"/>
                  <a:gd name="T64" fmla="*/ 1100 w 1157"/>
                  <a:gd name="T65" fmla="*/ 1 h 1240"/>
                  <a:gd name="T66" fmla="*/ 1106 w 1157"/>
                  <a:gd name="T67" fmla="*/ 2 h 1240"/>
                  <a:gd name="T68" fmla="*/ 1111 w 1157"/>
                  <a:gd name="T69" fmla="*/ 4 h 1240"/>
                  <a:gd name="T70" fmla="*/ 1116 w 1157"/>
                  <a:gd name="T71" fmla="*/ 8 h 1240"/>
                  <a:gd name="T72" fmla="*/ 1121 w 1157"/>
                  <a:gd name="T73" fmla="*/ 11 h 1240"/>
                  <a:gd name="T74" fmla="*/ 1127 w 1157"/>
                  <a:gd name="T75" fmla="*/ 14 h 1240"/>
                  <a:gd name="T76" fmla="*/ 1131 w 1157"/>
                  <a:gd name="T77" fmla="*/ 18 h 1240"/>
                  <a:gd name="T78" fmla="*/ 1136 w 1157"/>
                  <a:gd name="T79" fmla="*/ 23 h 1240"/>
                  <a:gd name="T80" fmla="*/ 1145 w 1157"/>
                  <a:gd name="T81" fmla="*/ 33 h 1240"/>
                  <a:gd name="T82" fmla="*/ 1151 w 1157"/>
                  <a:gd name="T83" fmla="*/ 43 h 1240"/>
                  <a:gd name="T84" fmla="*/ 1155 w 1157"/>
                  <a:gd name="T85" fmla="*/ 54 h 1240"/>
                  <a:gd name="T86" fmla="*/ 1157 w 1157"/>
                  <a:gd name="T87" fmla="*/ 66 h 1240"/>
                  <a:gd name="T88" fmla="*/ 1156 w 1157"/>
                  <a:gd name="T89" fmla="*/ 79 h 1240"/>
                  <a:gd name="T90" fmla="*/ 1153 w 1157"/>
                  <a:gd name="T91" fmla="*/ 92 h 1240"/>
                  <a:gd name="T92" fmla="*/ 1147 w 1157"/>
                  <a:gd name="T93" fmla="*/ 105 h 1240"/>
                  <a:gd name="T94" fmla="*/ 1136 w 1157"/>
                  <a:gd name="T95" fmla="*/ 117 h 12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57"/>
                  <a:gd name="T145" fmla="*/ 0 h 1240"/>
                  <a:gd name="T146" fmla="*/ 1157 w 1157"/>
                  <a:gd name="T147" fmla="*/ 1240 h 12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57" h="1240">
                    <a:moveTo>
                      <a:pt x="1136" y="117"/>
                    </a:moveTo>
                    <a:lnTo>
                      <a:pt x="66" y="1231"/>
                    </a:lnTo>
                    <a:lnTo>
                      <a:pt x="63" y="1235"/>
                    </a:lnTo>
                    <a:lnTo>
                      <a:pt x="59" y="1237"/>
                    </a:lnTo>
                    <a:lnTo>
                      <a:pt x="55" y="1238"/>
                    </a:lnTo>
                    <a:lnTo>
                      <a:pt x="51" y="1239"/>
                    </a:lnTo>
                    <a:lnTo>
                      <a:pt x="47" y="1240"/>
                    </a:lnTo>
                    <a:lnTo>
                      <a:pt x="42" y="1239"/>
                    </a:lnTo>
                    <a:lnTo>
                      <a:pt x="38" y="1239"/>
                    </a:lnTo>
                    <a:lnTo>
                      <a:pt x="34" y="1237"/>
                    </a:lnTo>
                    <a:lnTo>
                      <a:pt x="0" y="1217"/>
                    </a:lnTo>
                    <a:lnTo>
                      <a:pt x="754" y="432"/>
                    </a:lnTo>
                    <a:lnTo>
                      <a:pt x="734" y="412"/>
                    </a:lnTo>
                    <a:lnTo>
                      <a:pt x="701" y="444"/>
                    </a:lnTo>
                    <a:lnTo>
                      <a:pt x="672" y="412"/>
                    </a:lnTo>
                    <a:lnTo>
                      <a:pt x="767" y="313"/>
                    </a:lnTo>
                    <a:lnTo>
                      <a:pt x="807" y="356"/>
                    </a:lnTo>
                    <a:lnTo>
                      <a:pt x="832" y="329"/>
                    </a:lnTo>
                    <a:lnTo>
                      <a:pt x="792" y="286"/>
                    </a:lnTo>
                    <a:lnTo>
                      <a:pt x="888" y="187"/>
                    </a:lnTo>
                    <a:lnTo>
                      <a:pt x="928" y="230"/>
                    </a:lnTo>
                    <a:lnTo>
                      <a:pt x="953" y="204"/>
                    </a:lnTo>
                    <a:lnTo>
                      <a:pt x="913" y="161"/>
                    </a:lnTo>
                    <a:lnTo>
                      <a:pt x="1047" y="21"/>
                    </a:lnTo>
                    <a:lnTo>
                      <a:pt x="1053" y="15"/>
                    </a:lnTo>
                    <a:lnTo>
                      <a:pt x="1058" y="11"/>
                    </a:lnTo>
                    <a:lnTo>
                      <a:pt x="1064" y="8"/>
                    </a:lnTo>
                    <a:lnTo>
                      <a:pt x="1070" y="4"/>
                    </a:lnTo>
                    <a:lnTo>
                      <a:pt x="1075" y="2"/>
                    </a:lnTo>
                    <a:lnTo>
                      <a:pt x="1081" y="1"/>
                    </a:lnTo>
                    <a:lnTo>
                      <a:pt x="1088" y="0"/>
                    </a:lnTo>
                    <a:lnTo>
                      <a:pt x="1094" y="0"/>
                    </a:lnTo>
                    <a:lnTo>
                      <a:pt x="1100" y="1"/>
                    </a:lnTo>
                    <a:lnTo>
                      <a:pt x="1106" y="2"/>
                    </a:lnTo>
                    <a:lnTo>
                      <a:pt x="1111" y="4"/>
                    </a:lnTo>
                    <a:lnTo>
                      <a:pt x="1116" y="8"/>
                    </a:lnTo>
                    <a:lnTo>
                      <a:pt x="1121" y="11"/>
                    </a:lnTo>
                    <a:lnTo>
                      <a:pt x="1127" y="14"/>
                    </a:lnTo>
                    <a:lnTo>
                      <a:pt x="1131" y="18"/>
                    </a:lnTo>
                    <a:lnTo>
                      <a:pt x="1136" y="23"/>
                    </a:lnTo>
                    <a:lnTo>
                      <a:pt x="1145" y="33"/>
                    </a:lnTo>
                    <a:lnTo>
                      <a:pt x="1151" y="43"/>
                    </a:lnTo>
                    <a:lnTo>
                      <a:pt x="1155" y="54"/>
                    </a:lnTo>
                    <a:lnTo>
                      <a:pt x="1157" y="66"/>
                    </a:lnTo>
                    <a:lnTo>
                      <a:pt x="1156" y="79"/>
                    </a:lnTo>
                    <a:lnTo>
                      <a:pt x="1153" y="92"/>
                    </a:lnTo>
                    <a:lnTo>
                      <a:pt x="1147" y="105"/>
                    </a:lnTo>
                    <a:lnTo>
                      <a:pt x="1136" y="1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31" name="Freeform 17"/>
              <p:cNvSpPr>
                <a:spLocks/>
              </p:cNvSpPr>
              <p:nvPr/>
            </p:nvSpPr>
            <p:spPr bwMode="auto">
              <a:xfrm>
                <a:off x="4085" y="2478"/>
                <a:ext cx="285" cy="78"/>
              </a:xfrm>
              <a:custGeom>
                <a:avLst/>
                <a:gdLst>
                  <a:gd name="T0" fmla="*/ 285 w 285"/>
                  <a:gd name="T1" fmla="*/ 41 h 78"/>
                  <a:gd name="T2" fmla="*/ 5 w 285"/>
                  <a:gd name="T3" fmla="*/ 0 h 78"/>
                  <a:gd name="T4" fmla="*/ 0 w 285"/>
                  <a:gd name="T5" fmla="*/ 37 h 78"/>
                  <a:gd name="T6" fmla="*/ 279 w 285"/>
                  <a:gd name="T7" fmla="*/ 78 h 78"/>
                  <a:gd name="T8" fmla="*/ 285 w 285"/>
                  <a:gd name="T9" fmla="*/ 41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5"/>
                  <a:gd name="T16" fmla="*/ 0 h 78"/>
                  <a:gd name="T17" fmla="*/ 285 w 285"/>
                  <a:gd name="T18" fmla="*/ 78 h 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5" h="78">
                    <a:moveTo>
                      <a:pt x="285" y="41"/>
                    </a:moveTo>
                    <a:lnTo>
                      <a:pt x="5" y="0"/>
                    </a:lnTo>
                    <a:lnTo>
                      <a:pt x="0" y="37"/>
                    </a:lnTo>
                    <a:lnTo>
                      <a:pt x="279" y="78"/>
                    </a:lnTo>
                    <a:lnTo>
                      <a:pt x="285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32" name="Freeform 18"/>
              <p:cNvSpPr>
                <a:spLocks/>
              </p:cNvSpPr>
              <p:nvPr/>
            </p:nvSpPr>
            <p:spPr bwMode="auto">
              <a:xfrm>
                <a:off x="4178" y="2209"/>
                <a:ext cx="259" cy="188"/>
              </a:xfrm>
              <a:custGeom>
                <a:avLst/>
                <a:gdLst>
                  <a:gd name="T0" fmla="*/ 259 w 259"/>
                  <a:gd name="T1" fmla="*/ 156 h 188"/>
                  <a:gd name="T2" fmla="*/ 19 w 259"/>
                  <a:gd name="T3" fmla="*/ 0 h 188"/>
                  <a:gd name="T4" fmla="*/ 0 w 259"/>
                  <a:gd name="T5" fmla="*/ 32 h 188"/>
                  <a:gd name="T6" fmla="*/ 241 w 259"/>
                  <a:gd name="T7" fmla="*/ 188 h 188"/>
                  <a:gd name="T8" fmla="*/ 259 w 259"/>
                  <a:gd name="T9" fmla="*/ 156 h 1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9"/>
                  <a:gd name="T16" fmla="*/ 0 h 188"/>
                  <a:gd name="T17" fmla="*/ 259 w 259"/>
                  <a:gd name="T18" fmla="*/ 188 h 1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9" h="188">
                    <a:moveTo>
                      <a:pt x="259" y="156"/>
                    </a:moveTo>
                    <a:lnTo>
                      <a:pt x="19" y="0"/>
                    </a:lnTo>
                    <a:lnTo>
                      <a:pt x="0" y="32"/>
                    </a:lnTo>
                    <a:lnTo>
                      <a:pt x="241" y="188"/>
                    </a:lnTo>
                    <a:lnTo>
                      <a:pt x="259" y="1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33" name="Freeform 19"/>
              <p:cNvSpPr>
                <a:spLocks/>
              </p:cNvSpPr>
              <p:nvPr/>
            </p:nvSpPr>
            <p:spPr bwMode="auto">
              <a:xfrm>
                <a:off x="4367" y="2007"/>
                <a:ext cx="190" cy="266"/>
              </a:xfrm>
              <a:custGeom>
                <a:avLst/>
                <a:gdLst>
                  <a:gd name="T0" fmla="*/ 190 w 190"/>
                  <a:gd name="T1" fmla="*/ 244 h 266"/>
                  <a:gd name="T2" fmla="*/ 29 w 190"/>
                  <a:gd name="T3" fmla="*/ 0 h 266"/>
                  <a:gd name="T4" fmla="*/ 0 w 190"/>
                  <a:gd name="T5" fmla="*/ 22 h 266"/>
                  <a:gd name="T6" fmla="*/ 162 w 190"/>
                  <a:gd name="T7" fmla="*/ 266 h 266"/>
                  <a:gd name="T8" fmla="*/ 190 w 190"/>
                  <a:gd name="T9" fmla="*/ 244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0"/>
                  <a:gd name="T16" fmla="*/ 0 h 266"/>
                  <a:gd name="T17" fmla="*/ 190 w 190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0" h="266">
                    <a:moveTo>
                      <a:pt x="190" y="244"/>
                    </a:moveTo>
                    <a:lnTo>
                      <a:pt x="29" y="0"/>
                    </a:lnTo>
                    <a:lnTo>
                      <a:pt x="0" y="22"/>
                    </a:lnTo>
                    <a:lnTo>
                      <a:pt x="162" y="266"/>
                    </a:lnTo>
                    <a:lnTo>
                      <a:pt x="190" y="2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34" name="Freeform 20"/>
              <p:cNvSpPr>
                <a:spLocks/>
              </p:cNvSpPr>
              <p:nvPr/>
            </p:nvSpPr>
            <p:spPr bwMode="auto">
              <a:xfrm>
                <a:off x="4618" y="1906"/>
                <a:ext cx="91" cy="301"/>
              </a:xfrm>
              <a:custGeom>
                <a:avLst/>
                <a:gdLst>
                  <a:gd name="T0" fmla="*/ 91 w 91"/>
                  <a:gd name="T1" fmla="*/ 293 h 301"/>
                  <a:gd name="T2" fmla="*/ 35 w 91"/>
                  <a:gd name="T3" fmla="*/ 0 h 301"/>
                  <a:gd name="T4" fmla="*/ 0 w 91"/>
                  <a:gd name="T5" fmla="*/ 7 h 301"/>
                  <a:gd name="T6" fmla="*/ 57 w 91"/>
                  <a:gd name="T7" fmla="*/ 301 h 301"/>
                  <a:gd name="T8" fmla="*/ 91 w 91"/>
                  <a:gd name="T9" fmla="*/ 293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301"/>
                  <a:gd name="T17" fmla="*/ 91 w 91"/>
                  <a:gd name="T18" fmla="*/ 301 h 3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301">
                    <a:moveTo>
                      <a:pt x="91" y="293"/>
                    </a:moveTo>
                    <a:lnTo>
                      <a:pt x="35" y="0"/>
                    </a:lnTo>
                    <a:lnTo>
                      <a:pt x="0" y="7"/>
                    </a:lnTo>
                    <a:lnTo>
                      <a:pt x="57" y="301"/>
                    </a:lnTo>
                    <a:lnTo>
                      <a:pt x="91" y="2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35" name="Freeform 21"/>
              <p:cNvSpPr>
                <a:spLocks/>
              </p:cNvSpPr>
              <p:nvPr/>
            </p:nvSpPr>
            <p:spPr bwMode="auto">
              <a:xfrm>
                <a:off x="4190" y="2797"/>
                <a:ext cx="227" cy="257"/>
              </a:xfrm>
              <a:custGeom>
                <a:avLst/>
                <a:gdLst>
                  <a:gd name="T0" fmla="*/ 9 w 227"/>
                  <a:gd name="T1" fmla="*/ 196 h 257"/>
                  <a:gd name="T2" fmla="*/ 196 w 227"/>
                  <a:gd name="T3" fmla="*/ 0 h 257"/>
                  <a:gd name="T4" fmla="*/ 227 w 227"/>
                  <a:gd name="T5" fmla="*/ 33 h 257"/>
                  <a:gd name="T6" fmla="*/ 12 w 227"/>
                  <a:gd name="T7" fmla="*/ 257 h 257"/>
                  <a:gd name="T8" fmla="*/ 2 w 227"/>
                  <a:gd name="T9" fmla="*/ 225 h 257"/>
                  <a:gd name="T10" fmla="*/ 0 w 227"/>
                  <a:gd name="T11" fmla="*/ 218 h 257"/>
                  <a:gd name="T12" fmla="*/ 1 w 227"/>
                  <a:gd name="T13" fmla="*/ 209 h 257"/>
                  <a:gd name="T14" fmla="*/ 5 w 227"/>
                  <a:gd name="T15" fmla="*/ 202 h 257"/>
                  <a:gd name="T16" fmla="*/ 9 w 227"/>
                  <a:gd name="T17" fmla="*/ 196 h 2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7"/>
                  <a:gd name="T28" fmla="*/ 0 h 257"/>
                  <a:gd name="T29" fmla="*/ 227 w 227"/>
                  <a:gd name="T30" fmla="*/ 257 h 2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7" h="257">
                    <a:moveTo>
                      <a:pt x="9" y="196"/>
                    </a:moveTo>
                    <a:lnTo>
                      <a:pt x="196" y="0"/>
                    </a:lnTo>
                    <a:lnTo>
                      <a:pt x="227" y="33"/>
                    </a:lnTo>
                    <a:lnTo>
                      <a:pt x="12" y="257"/>
                    </a:lnTo>
                    <a:lnTo>
                      <a:pt x="2" y="225"/>
                    </a:lnTo>
                    <a:lnTo>
                      <a:pt x="0" y="218"/>
                    </a:lnTo>
                    <a:lnTo>
                      <a:pt x="1" y="209"/>
                    </a:lnTo>
                    <a:lnTo>
                      <a:pt x="5" y="202"/>
                    </a:lnTo>
                    <a:lnTo>
                      <a:pt x="9" y="1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36" name="Freeform 22"/>
              <p:cNvSpPr>
                <a:spLocks/>
              </p:cNvSpPr>
              <p:nvPr/>
            </p:nvSpPr>
            <p:spPr bwMode="auto">
              <a:xfrm>
                <a:off x="4049" y="3042"/>
                <a:ext cx="184" cy="195"/>
              </a:xfrm>
              <a:custGeom>
                <a:avLst/>
                <a:gdLst>
                  <a:gd name="T0" fmla="*/ 157 w 184"/>
                  <a:gd name="T1" fmla="*/ 167 h 195"/>
                  <a:gd name="T2" fmla="*/ 142 w 184"/>
                  <a:gd name="T3" fmla="*/ 179 h 195"/>
                  <a:gd name="T4" fmla="*/ 126 w 184"/>
                  <a:gd name="T5" fmla="*/ 189 h 195"/>
                  <a:gd name="T6" fmla="*/ 110 w 184"/>
                  <a:gd name="T7" fmla="*/ 193 h 195"/>
                  <a:gd name="T8" fmla="*/ 92 w 184"/>
                  <a:gd name="T9" fmla="*/ 195 h 195"/>
                  <a:gd name="T10" fmla="*/ 74 w 184"/>
                  <a:gd name="T11" fmla="*/ 193 h 195"/>
                  <a:gd name="T12" fmla="*/ 57 w 184"/>
                  <a:gd name="T13" fmla="*/ 187 h 195"/>
                  <a:gd name="T14" fmla="*/ 41 w 184"/>
                  <a:gd name="T15" fmla="*/ 179 h 195"/>
                  <a:gd name="T16" fmla="*/ 27 w 184"/>
                  <a:gd name="T17" fmla="*/ 166 h 195"/>
                  <a:gd name="T18" fmla="*/ 16 w 184"/>
                  <a:gd name="T19" fmla="*/ 151 h 195"/>
                  <a:gd name="T20" fmla="*/ 6 w 184"/>
                  <a:gd name="T21" fmla="*/ 133 h 195"/>
                  <a:gd name="T22" fmla="*/ 2 w 184"/>
                  <a:gd name="T23" fmla="*/ 115 h 195"/>
                  <a:gd name="T24" fmla="*/ 0 w 184"/>
                  <a:gd name="T25" fmla="*/ 96 h 195"/>
                  <a:gd name="T26" fmla="*/ 2 w 184"/>
                  <a:gd name="T27" fmla="*/ 78 h 195"/>
                  <a:gd name="T28" fmla="*/ 7 w 184"/>
                  <a:gd name="T29" fmla="*/ 59 h 195"/>
                  <a:gd name="T30" fmla="*/ 16 w 184"/>
                  <a:gd name="T31" fmla="*/ 43 h 195"/>
                  <a:gd name="T32" fmla="*/ 28 w 184"/>
                  <a:gd name="T33" fmla="*/ 28 h 195"/>
                  <a:gd name="T34" fmla="*/ 37 w 184"/>
                  <a:gd name="T35" fmla="*/ 19 h 195"/>
                  <a:gd name="T36" fmla="*/ 48 w 184"/>
                  <a:gd name="T37" fmla="*/ 12 h 195"/>
                  <a:gd name="T38" fmla="*/ 60 w 184"/>
                  <a:gd name="T39" fmla="*/ 6 h 195"/>
                  <a:gd name="T40" fmla="*/ 72 w 184"/>
                  <a:gd name="T41" fmla="*/ 2 h 195"/>
                  <a:gd name="T42" fmla="*/ 83 w 184"/>
                  <a:gd name="T43" fmla="*/ 0 h 195"/>
                  <a:gd name="T44" fmla="*/ 96 w 184"/>
                  <a:gd name="T45" fmla="*/ 0 h 195"/>
                  <a:gd name="T46" fmla="*/ 109 w 184"/>
                  <a:gd name="T47" fmla="*/ 1 h 195"/>
                  <a:gd name="T48" fmla="*/ 121 w 184"/>
                  <a:gd name="T49" fmla="*/ 4 h 195"/>
                  <a:gd name="T50" fmla="*/ 151 w 184"/>
                  <a:gd name="T51" fmla="*/ 14 h 195"/>
                  <a:gd name="T52" fmla="*/ 98 w 184"/>
                  <a:gd name="T53" fmla="*/ 68 h 195"/>
                  <a:gd name="T54" fmla="*/ 119 w 184"/>
                  <a:gd name="T55" fmla="*/ 90 h 195"/>
                  <a:gd name="T56" fmla="*/ 172 w 184"/>
                  <a:gd name="T57" fmla="*/ 33 h 195"/>
                  <a:gd name="T58" fmla="*/ 181 w 184"/>
                  <a:gd name="T59" fmla="*/ 72 h 195"/>
                  <a:gd name="T60" fmla="*/ 183 w 184"/>
                  <a:gd name="T61" fmla="*/ 85 h 195"/>
                  <a:gd name="T62" fmla="*/ 184 w 184"/>
                  <a:gd name="T63" fmla="*/ 98 h 195"/>
                  <a:gd name="T64" fmla="*/ 183 w 184"/>
                  <a:gd name="T65" fmla="*/ 110 h 195"/>
                  <a:gd name="T66" fmla="*/ 181 w 184"/>
                  <a:gd name="T67" fmla="*/ 123 h 195"/>
                  <a:gd name="T68" fmla="*/ 177 w 184"/>
                  <a:gd name="T69" fmla="*/ 135 h 195"/>
                  <a:gd name="T70" fmla="*/ 172 w 184"/>
                  <a:gd name="T71" fmla="*/ 146 h 195"/>
                  <a:gd name="T72" fmla="*/ 165 w 184"/>
                  <a:gd name="T73" fmla="*/ 157 h 195"/>
                  <a:gd name="T74" fmla="*/ 157 w 184"/>
                  <a:gd name="T75" fmla="*/ 167 h 19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84"/>
                  <a:gd name="T115" fmla="*/ 0 h 195"/>
                  <a:gd name="T116" fmla="*/ 184 w 184"/>
                  <a:gd name="T117" fmla="*/ 195 h 19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84" h="195">
                    <a:moveTo>
                      <a:pt x="157" y="167"/>
                    </a:moveTo>
                    <a:lnTo>
                      <a:pt x="142" y="179"/>
                    </a:lnTo>
                    <a:lnTo>
                      <a:pt x="126" y="189"/>
                    </a:lnTo>
                    <a:lnTo>
                      <a:pt x="110" y="193"/>
                    </a:lnTo>
                    <a:lnTo>
                      <a:pt x="92" y="195"/>
                    </a:lnTo>
                    <a:lnTo>
                      <a:pt x="74" y="193"/>
                    </a:lnTo>
                    <a:lnTo>
                      <a:pt x="57" y="187"/>
                    </a:lnTo>
                    <a:lnTo>
                      <a:pt x="41" y="179"/>
                    </a:lnTo>
                    <a:lnTo>
                      <a:pt x="27" y="166"/>
                    </a:lnTo>
                    <a:lnTo>
                      <a:pt x="16" y="151"/>
                    </a:lnTo>
                    <a:lnTo>
                      <a:pt x="6" y="133"/>
                    </a:lnTo>
                    <a:lnTo>
                      <a:pt x="2" y="115"/>
                    </a:lnTo>
                    <a:lnTo>
                      <a:pt x="0" y="96"/>
                    </a:lnTo>
                    <a:lnTo>
                      <a:pt x="2" y="78"/>
                    </a:lnTo>
                    <a:lnTo>
                      <a:pt x="7" y="59"/>
                    </a:lnTo>
                    <a:lnTo>
                      <a:pt x="16" y="43"/>
                    </a:lnTo>
                    <a:lnTo>
                      <a:pt x="28" y="28"/>
                    </a:lnTo>
                    <a:lnTo>
                      <a:pt x="37" y="19"/>
                    </a:lnTo>
                    <a:lnTo>
                      <a:pt x="48" y="12"/>
                    </a:lnTo>
                    <a:lnTo>
                      <a:pt x="60" y="6"/>
                    </a:lnTo>
                    <a:lnTo>
                      <a:pt x="72" y="2"/>
                    </a:lnTo>
                    <a:lnTo>
                      <a:pt x="83" y="0"/>
                    </a:lnTo>
                    <a:lnTo>
                      <a:pt x="96" y="0"/>
                    </a:lnTo>
                    <a:lnTo>
                      <a:pt x="109" y="1"/>
                    </a:lnTo>
                    <a:lnTo>
                      <a:pt x="121" y="4"/>
                    </a:lnTo>
                    <a:lnTo>
                      <a:pt x="151" y="14"/>
                    </a:lnTo>
                    <a:lnTo>
                      <a:pt x="98" y="68"/>
                    </a:lnTo>
                    <a:lnTo>
                      <a:pt x="119" y="90"/>
                    </a:lnTo>
                    <a:lnTo>
                      <a:pt x="172" y="33"/>
                    </a:lnTo>
                    <a:lnTo>
                      <a:pt x="181" y="72"/>
                    </a:lnTo>
                    <a:lnTo>
                      <a:pt x="183" y="85"/>
                    </a:lnTo>
                    <a:lnTo>
                      <a:pt x="184" y="98"/>
                    </a:lnTo>
                    <a:lnTo>
                      <a:pt x="183" y="110"/>
                    </a:lnTo>
                    <a:lnTo>
                      <a:pt x="181" y="123"/>
                    </a:lnTo>
                    <a:lnTo>
                      <a:pt x="177" y="135"/>
                    </a:lnTo>
                    <a:lnTo>
                      <a:pt x="172" y="146"/>
                    </a:lnTo>
                    <a:lnTo>
                      <a:pt x="165" y="157"/>
                    </a:lnTo>
                    <a:lnTo>
                      <a:pt x="157" y="16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37" name="Freeform 23"/>
              <p:cNvSpPr>
                <a:spLocks/>
              </p:cNvSpPr>
              <p:nvPr/>
            </p:nvSpPr>
            <p:spPr bwMode="auto">
              <a:xfrm>
                <a:off x="4091" y="3077"/>
                <a:ext cx="107" cy="113"/>
              </a:xfrm>
              <a:custGeom>
                <a:avLst/>
                <a:gdLst>
                  <a:gd name="T0" fmla="*/ 15 w 107"/>
                  <a:gd name="T1" fmla="*/ 97 h 113"/>
                  <a:gd name="T2" fmla="*/ 4 w 107"/>
                  <a:gd name="T3" fmla="*/ 78 h 113"/>
                  <a:gd name="T4" fmla="*/ 0 w 107"/>
                  <a:gd name="T5" fmla="*/ 57 h 113"/>
                  <a:gd name="T6" fmla="*/ 4 w 107"/>
                  <a:gd name="T7" fmla="*/ 35 h 113"/>
                  <a:gd name="T8" fmla="*/ 17 w 107"/>
                  <a:gd name="T9" fmla="*/ 17 h 113"/>
                  <a:gd name="T10" fmla="*/ 25 w 107"/>
                  <a:gd name="T11" fmla="*/ 9 h 113"/>
                  <a:gd name="T12" fmla="*/ 34 w 107"/>
                  <a:gd name="T13" fmla="*/ 5 h 113"/>
                  <a:gd name="T14" fmla="*/ 44 w 107"/>
                  <a:gd name="T15" fmla="*/ 2 h 113"/>
                  <a:gd name="T16" fmla="*/ 54 w 107"/>
                  <a:gd name="T17" fmla="*/ 0 h 113"/>
                  <a:gd name="T18" fmla="*/ 64 w 107"/>
                  <a:gd name="T19" fmla="*/ 3 h 113"/>
                  <a:gd name="T20" fmla="*/ 74 w 107"/>
                  <a:gd name="T21" fmla="*/ 6 h 113"/>
                  <a:gd name="T22" fmla="*/ 83 w 107"/>
                  <a:gd name="T23" fmla="*/ 10 h 113"/>
                  <a:gd name="T24" fmla="*/ 91 w 107"/>
                  <a:gd name="T25" fmla="*/ 18 h 113"/>
                  <a:gd name="T26" fmla="*/ 103 w 107"/>
                  <a:gd name="T27" fmla="*/ 36 h 113"/>
                  <a:gd name="T28" fmla="*/ 107 w 107"/>
                  <a:gd name="T29" fmla="*/ 57 h 113"/>
                  <a:gd name="T30" fmla="*/ 103 w 107"/>
                  <a:gd name="T31" fmla="*/ 79 h 113"/>
                  <a:gd name="T32" fmla="*/ 90 w 107"/>
                  <a:gd name="T33" fmla="*/ 97 h 113"/>
                  <a:gd name="T34" fmla="*/ 82 w 107"/>
                  <a:gd name="T35" fmla="*/ 105 h 113"/>
                  <a:gd name="T36" fmla="*/ 73 w 107"/>
                  <a:gd name="T37" fmla="*/ 110 h 113"/>
                  <a:gd name="T38" fmla="*/ 63 w 107"/>
                  <a:gd name="T39" fmla="*/ 113 h 113"/>
                  <a:gd name="T40" fmla="*/ 53 w 107"/>
                  <a:gd name="T41" fmla="*/ 113 h 113"/>
                  <a:gd name="T42" fmla="*/ 43 w 107"/>
                  <a:gd name="T43" fmla="*/ 112 h 113"/>
                  <a:gd name="T44" fmla="*/ 33 w 107"/>
                  <a:gd name="T45" fmla="*/ 109 h 113"/>
                  <a:gd name="T46" fmla="*/ 24 w 107"/>
                  <a:gd name="T47" fmla="*/ 105 h 113"/>
                  <a:gd name="T48" fmla="*/ 15 w 107"/>
                  <a:gd name="T49" fmla="*/ 97 h 11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7"/>
                  <a:gd name="T76" fmla="*/ 0 h 113"/>
                  <a:gd name="T77" fmla="*/ 107 w 107"/>
                  <a:gd name="T78" fmla="*/ 113 h 11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7" h="113">
                    <a:moveTo>
                      <a:pt x="15" y="97"/>
                    </a:moveTo>
                    <a:lnTo>
                      <a:pt x="4" y="78"/>
                    </a:lnTo>
                    <a:lnTo>
                      <a:pt x="0" y="57"/>
                    </a:lnTo>
                    <a:lnTo>
                      <a:pt x="4" y="35"/>
                    </a:lnTo>
                    <a:lnTo>
                      <a:pt x="17" y="17"/>
                    </a:lnTo>
                    <a:lnTo>
                      <a:pt x="25" y="9"/>
                    </a:lnTo>
                    <a:lnTo>
                      <a:pt x="34" y="5"/>
                    </a:lnTo>
                    <a:lnTo>
                      <a:pt x="44" y="2"/>
                    </a:lnTo>
                    <a:lnTo>
                      <a:pt x="54" y="0"/>
                    </a:lnTo>
                    <a:lnTo>
                      <a:pt x="64" y="3"/>
                    </a:lnTo>
                    <a:lnTo>
                      <a:pt x="74" y="6"/>
                    </a:lnTo>
                    <a:lnTo>
                      <a:pt x="83" y="10"/>
                    </a:lnTo>
                    <a:lnTo>
                      <a:pt x="91" y="18"/>
                    </a:lnTo>
                    <a:lnTo>
                      <a:pt x="103" y="36"/>
                    </a:lnTo>
                    <a:lnTo>
                      <a:pt x="107" y="57"/>
                    </a:lnTo>
                    <a:lnTo>
                      <a:pt x="103" y="79"/>
                    </a:lnTo>
                    <a:lnTo>
                      <a:pt x="90" y="97"/>
                    </a:lnTo>
                    <a:lnTo>
                      <a:pt x="82" y="105"/>
                    </a:lnTo>
                    <a:lnTo>
                      <a:pt x="73" y="110"/>
                    </a:lnTo>
                    <a:lnTo>
                      <a:pt x="63" y="113"/>
                    </a:lnTo>
                    <a:lnTo>
                      <a:pt x="53" y="113"/>
                    </a:lnTo>
                    <a:lnTo>
                      <a:pt x="43" y="112"/>
                    </a:lnTo>
                    <a:lnTo>
                      <a:pt x="33" y="109"/>
                    </a:lnTo>
                    <a:lnTo>
                      <a:pt x="24" y="105"/>
                    </a:lnTo>
                    <a:lnTo>
                      <a:pt x="15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8921" name="Line 24"/>
            <p:cNvSpPr>
              <a:spLocks noChangeShapeType="1"/>
            </p:cNvSpPr>
            <p:nvPr/>
          </p:nvSpPr>
          <p:spPr bwMode="auto">
            <a:xfrm flipH="1">
              <a:off x="4176" y="2282"/>
              <a:ext cx="786" cy="82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922" name="Oval 25"/>
            <p:cNvSpPr>
              <a:spLocks noChangeArrowheads="1"/>
            </p:cNvSpPr>
            <p:nvPr/>
          </p:nvSpPr>
          <p:spPr bwMode="auto">
            <a:xfrm>
              <a:off x="4077" y="3068"/>
              <a:ext cx="132" cy="133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3891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38918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3891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EA92876-80EB-4644-A5CB-2B3D55B34F5A}" type="slidenum">
              <a:rPr lang="en-US" altLang="ru-RU"/>
              <a:pPr eaLnBrk="1" hangingPunct="1"/>
              <a:t>21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76375" y="2368550"/>
          <a:ext cx="6096000" cy="26177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4352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352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en-US" sz="1600" b="1" dirty="0" smtClean="0">
                          <a:solidFill>
                            <a:schemeClr val="tx1"/>
                          </a:solidFill>
                        </a:rPr>
                        <a:t>FREE  SPACE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9085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696" marB="4569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9961" name="TextBox 4"/>
          <p:cNvSpPr txBox="1">
            <a:spLocks noChangeArrowheads="1"/>
          </p:cNvSpPr>
          <p:nvPr/>
        </p:nvSpPr>
        <p:spPr bwMode="auto">
          <a:xfrm>
            <a:off x="1466850" y="5257800"/>
            <a:ext cx="60864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ru-RU" sz="2800" b="1">
                <a:solidFill>
                  <a:srgbClr val="002060"/>
                </a:solidFill>
              </a:rPr>
              <a:t>98.6°F</a:t>
            </a:r>
            <a:r>
              <a:rPr lang="en-US" altLang="ru-RU" sz="2800" b="1"/>
              <a:t> is the FREE SPACE</a:t>
            </a:r>
          </a:p>
        </p:txBody>
      </p:sp>
      <p:sp>
        <p:nvSpPr>
          <p:cNvPr id="39962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39963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39964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8D1FF2A-7F21-49F6-A3B1-4156FD7DAF3F}" type="slidenum">
              <a:rPr lang="en-US" altLang="ru-RU"/>
              <a:pPr eaLnBrk="1" hangingPunct="1"/>
              <a:t>22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66850" y="1758950"/>
          <a:ext cx="6096000" cy="2832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4537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7928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/>
                        </a:rPr>
                        <a:t>98.6°F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9635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466850" y="4667250"/>
            <a:ext cx="6086475" cy="12001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98.6°F  is the 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average</a:t>
            </a:r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oral temperature for adults and it falls in the </a:t>
            </a:r>
            <a:r>
              <a:rPr lang="en-US" sz="2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middle of the normal range. 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sp>
        <p:nvSpPr>
          <p:cNvPr id="40986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40987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4098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1AC78C3-240A-4305-9526-C87A2A74BC65}" type="slidenum">
              <a:rPr lang="en-US" altLang="ru-RU"/>
              <a:pPr eaLnBrk="1" hangingPunct="1"/>
              <a:t>23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66850" y="1758950"/>
          <a:ext cx="6096000" cy="2832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4537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7928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9635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2009" name="TextBox 4"/>
          <p:cNvSpPr txBox="1">
            <a:spLocks noChangeArrowheads="1"/>
          </p:cNvSpPr>
          <p:nvPr/>
        </p:nvSpPr>
        <p:spPr bwMode="auto">
          <a:xfrm>
            <a:off x="1466850" y="4667250"/>
            <a:ext cx="60864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ru-RU" sz="2400" b="1">
                <a:solidFill>
                  <a:srgbClr val="002060"/>
                </a:solidFill>
              </a:rPr>
              <a:t>Add one degree to 98.6°F then place the results in the oral space to the right</a:t>
            </a:r>
          </a:p>
        </p:txBody>
      </p:sp>
      <p:cxnSp>
        <p:nvCxnSpPr>
          <p:cNvPr id="3" name="Straight Arrow Connector 2"/>
          <p:cNvCxnSpPr/>
          <p:nvPr/>
        </p:nvCxnSpPr>
        <p:spPr>
          <a:xfrm flipV="1">
            <a:off x="5072063" y="3589338"/>
            <a:ext cx="1458912" cy="1077912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01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42012" name="Footer Placeholder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4201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9B3A0DE-ECED-4900-964D-CCB1D7D8B4D8}" type="slidenum">
              <a:rPr lang="en-US" altLang="ru-RU"/>
              <a:pPr eaLnBrk="1" hangingPunct="1"/>
              <a:t>24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66850" y="1758950"/>
          <a:ext cx="6096000" cy="2832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4537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7928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9635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3033" name="TextBox 4"/>
          <p:cNvSpPr txBox="1">
            <a:spLocks noChangeArrowheads="1"/>
          </p:cNvSpPr>
          <p:nvPr/>
        </p:nvSpPr>
        <p:spPr bwMode="auto">
          <a:xfrm>
            <a:off x="1363663" y="4840288"/>
            <a:ext cx="644366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ru-RU" sz="2400" b="1">
                <a:solidFill>
                  <a:srgbClr val="002060"/>
                </a:solidFill>
              </a:rPr>
              <a:t>Subtract one degree from 98.6 then place the results in the oral space to the left</a:t>
            </a:r>
          </a:p>
        </p:txBody>
      </p:sp>
      <p:cxnSp>
        <p:nvCxnSpPr>
          <p:cNvPr id="3" name="Straight Arrow Connector 2"/>
          <p:cNvCxnSpPr/>
          <p:nvPr/>
        </p:nvCxnSpPr>
        <p:spPr>
          <a:xfrm flipH="1" flipV="1">
            <a:off x="3838575" y="3502025"/>
            <a:ext cx="1233488" cy="1165225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03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43036" name="Footer Placeholder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4303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B27A8AA-77EF-4A3E-87A8-C184E07D952F}" type="slidenum">
              <a:rPr lang="en-US" altLang="ru-RU"/>
              <a:pPr eaLnBrk="1" hangingPunct="1"/>
              <a:t>25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466850" y="1758950"/>
          <a:ext cx="6096000" cy="2832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4537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7928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9635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T="45727" marB="45727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147763" y="4667250"/>
            <a:ext cx="6770687" cy="1384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The 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average</a:t>
            </a: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adult temperature taken orally is 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98.6° F</a:t>
            </a: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and the </a:t>
            </a:r>
          </a:p>
          <a:p>
            <a:pPr algn="ctr">
              <a:defRPr/>
            </a:pP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RANGE</a:t>
            </a: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is 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97.6° F</a:t>
            </a:r>
            <a:r>
              <a:rPr 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to </a:t>
            </a:r>
            <a:r>
              <a:rPr lang="en-US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99.6° F.</a:t>
            </a:r>
          </a:p>
        </p:txBody>
      </p:sp>
      <p:sp>
        <p:nvSpPr>
          <p:cNvPr id="44058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44059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4406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A79632A-E191-4319-92CF-51C5178C6BE9}" type="slidenum">
              <a:rPr lang="en-US" altLang="ru-RU"/>
              <a:pPr eaLnBrk="1" hangingPunct="1"/>
              <a:t>26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922338" y="3062288"/>
          <a:ext cx="6572250" cy="31702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755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8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352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430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4487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7875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98.6°F</a:t>
                      </a: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7875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rgbClr val="C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RECTAL</a:t>
                      </a:r>
                      <a:endParaRPr lang="en-US" sz="3200" b="1" dirty="0">
                        <a:solidFill>
                          <a:srgbClr val="C0000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08" marB="45708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060450" y="1630363"/>
            <a:ext cx="6772275" cy="10160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Body heat </a:t>
            </a:r>
            <a:r>
              <a:rPr lang="en-US" sz="2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REGISTERS</a:t>
            </a: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one degree </a:t>
            </a:r>
            <a:r>
              <a:rPr lang="en-US" sz="2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warmer</a:t>
            </a: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when the temperature is taken </a:t>
            </a:r>
            <a:r>
              <a:rPr lang="en-US" sz="2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RECTALLY ®</a:t>
            </a: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.  Add one degree to 98.6°F then place the results in the space below 98.6°F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>
            <a:off x="5132388" y="4795838"/>
            <a:ext cx="0" cy="604837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08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4508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45085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9884202-05C0-4DE3-A1E3-9AFAA2273B5B}" type="slidenum">
              <a:rPr lang="en-US" altLang="ru-RU"/>
              <a:pPr eaLnBrk="1" hangingPunct="1"/>
              <a:t>27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47763" y="1758950"/>
          <a:ext cx="6521450" cy="3170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24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25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024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1398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4492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7873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98.6°F</a:t>
                      </a: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7873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RECTAL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100.6°F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5626" name="TextBox 4"/>
          <p:cNvSpPr txBox="1">
            <a:spLocks noChangeArrowheads="1"/>
          </p:cNvSpPr>
          <p:nvPr/>
        </p:nvSpPr>
        <p:spPr bwMode="auto">
          <a:xfrm>
            <a:off x="1147763" y="5011738"/>
            <a:ext cx="6770687" cy="708025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en-US" sz="2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Add one degree to 99.6°F then place the results in the rectal space to the right.</a:t>
            </a:r>
          </a:p>
        </p:txBody>
      </p:sp>
      <p:cxnSp>
        <p:nvCxnSpPr>
          <p:cNvPr id="15" name="Straight Arrow Connector 14"/>
          <p:cNvCxnSpPr/>
          <p:nvPr/>
        </p:nvCxnSpPr>
        <p:spPr>
          <a:xfrm flipV="1">
            <a:off x="5287963" y="4692650"/>
            <a:ext cx="1638300" cy="9525"/>
          </a:xfrm>
          <a:prstGeom prst="straightConnector1">
            <a:avLst/>
          </a:prstGeom>
          <a:ln w="57150">
            <a:solidFill>
              <a:schemeClr val="tx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10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46108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46109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0DE7872-F50A-4175-88A9-A0AE7E497587}" type="slidenum">
              <a:rPr lang="en-US" altLang="ru-RU"/>
              <a:pPr eaLnBrk="1" hangingPunct="1"/>
              <a:t>28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47763" y="1758950"/>
          <a:ext cx="6521450" cy="3170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24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25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024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1398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4492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7873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98.6°F</a:t>
                      </a: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7873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RECTAL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100.6°F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5626" name="TextBox 4"/>
          <p:cNvSpPr txBox="1">
            <a:spLocks noChangeArrowheads="1"/>
          </p:cNvSpPr>
          <p:nvPr/>
        </p:nvSpPr>
        <p:spPr bwMode="auto">
          <a:xfrm>
            <a:off x="1147763" y="5011738"/>
            <a:ext cx="6770687" cy="708025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defRPr/>
            </a:pPr>
            <a:r>
              <a:rPr lang="en-US" sz="2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Subtract one degree from 99.6°F then place the results in the rectal space to the left.</a:t>
            </a:r>
          </a:p>
        </p:txBody>
      </p:sp>
      <p:cxnSp>
        <p:nvCxnSpPr>
          <p:cNvPr id="15" name="Straight Arrow Connector 14"/>
          <p:cNvCxnSpPr/>
          <p:nvPr/>
        </p:nvCxnSpPr>
        <p:spPr>
          <a:xfrm flipH="1" flipV="1">
            <a:off x="3640138" y="4692650"/>
            <a:ext cx="1647825" cy="9525"/>
          </a:xfrm>
          <a:prstGeom prst="straightConnector1">
            <a:avLst/>
          </a:prstGeom>
          <a:ln w="57150">
            <a:solidFill>
              <a:schemeClr val="tx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3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47132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4713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31F1A2D-B790-45BE-A6E6-B40D7BCF0A2E}" type="slidenum">
              <a:rPr lang="en-US" altLang="ru-RU"/>
              <a:pPr eaLnBrk="1" hangingPunct="1"/>
              <a:t>29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  <a:solidFill>
            <a:srgbClr val="002060"/>
          </a:solidFill>
        </p:spPr>
        <p:txBody>
          <a:bodyPr/>
          <a:lstStyle/>
          <a:p>
            <a:pPr>
              <a:defRPr/>
            </a:pPr>
            <a:r>
              <a:rPr lang="en-US" sz="6000" b="1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Introduction</a:t>
            </a:r>
          </a:p>
        </p:txBody>
      </p:sp>
      <p:sp>
        <p:nvSpPr>
          <p:cNvPr id="51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22275" y="2220913"/>
            <a:ext cx="8229600" cy="3300412"/>
          </a:xfrm>
        </p:spPr>
        <p:txBody>
          <a:bodyPr/>
          <a:lstStyle/>
          <a:p>
            <a:pPr marL="0" indent="0">
              <a:lnSpc>
                <a:spcPct val="90000"/>
              </a:lnSpc>
              <a:spcBef>
                <a:spcPts val="0"/>
              </a:spcBef>
              <a:buFontTx/>
              <a:buNone/>
              <a:defRPr/>
            </a:pPr>
            <a:r>
              <a:rPr lang="en-US" sz="3600" dirty="0" smtClean="0"/>
              <a:t>	</a:t>
            </a:r>
            <a:r>
              <a:rPr lang="en-US" sz="4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4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Indicator </a:t>
            </a:r>
            <a:r>
              <a:rPr lang="en-US" sz="4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 </a:t>
            </a:r>
            <a:r>
              <a:rPr lang="en-US" sz="4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introduces skills the nurse aide will need to measure and record the resident’s </a:t>
            </a:r>
            <a:r>
              <a:rPr lang="en-US" sz="4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vital signs</a:t>
            </a:r>
            <a:r>
              <a:rPr lang="en-US" sz="4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en-US" sz="4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height</a:t>
            </a:r>
            <a:r>
              <a:rPr lang="en-US" sz="4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and </a:t>
            </a:r>
            <a:r>
              <a:rPr lang="en-US" sz="4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weight</a:t>
            </a:r>
            <a:r>
              <a:rPr lang="en-US" sz="4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 </a:t>
            </a:r>
          </a:p>
        </p:txBody>
      </p:sp>
      <p:sp>
        <p:nvSpPr>
          <p:cNvPr id="21508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21509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2151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15910EE-79B0-4639-A972-D3C485F9932C}" type="slidenum">
              <a:rPr lang="en-US" altLang="ru-RU"/>
              <a:pPr eaLnBrk="1" hangingPunct="1"/>
              <a:t>3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147763" y="1758950"/>
          <a:ext cx="6521450" cy="3170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24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25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024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1398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4492">
                <a:tc>
                  <a:txBody>
                    <a:bodyPr/>
                    <a:lstStyle/>
                    <a:p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7873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98.6°F</a:t>
                      </a: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7873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RECTAL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100.6°F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5" marB="45725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5626" name="TextBox 4"/>
          <p:cNvSpPr txBox="1">
            <a:spLocks noChangeArrowheads="1"/>
          </p:cNvSpPr>
          <p:nvPr/>
        </p:nvSpPr>
        <p:spPr bwMode="auto">
          <a:xfrm>
            <a:off x="1044575" y="5011738"/>
            <a:ext cx="6770688" cy="101600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defRPr/>
            </a:pP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The </a:t>
            </a:r>
            <a:r>
              <a:rPr lang="en-US" sz="2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average</a:t>
            </a: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adult temperature taken </a:t>
            </a:r>
            <a:r>
              <a:rPr lang="en-US" sz="2000" b="1" u="sng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RECTALLY</a:t>
            </a:r>
            <a:r>
              <a:rPr lang="en-US" sz="20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</a:t>
            </a: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is </a:t>
            </a:r>
            <a:r>
              <a:rPr lang="en-US" sz="20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99.6</a:t>
            </a:r>
            <a:r>
              <a:rPr lang="en-US" sz="2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° F</a:t>
            </a: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and the </a:t>
            </a:r>
          </a:p>
          <a:p>
            <a:pPr algn="ctr">
              <a:defRPr/>
            </a:pP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RANGE</a:t>
            </a: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is 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98.6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° F</a:t>
            </a:r>
            <a:r>
              <a:rPr lang="en-U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to </a:t>
            </a:r>
            <a:r>
              <a:rPr lang="en-US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100.6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° F.</a:t>
            </a:r>
          </a:p>
        </p:txBody>
      </p:sp>
      <p:sp>
        <p:nvSpPr>
          <p:cNvPr id="48154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48155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48156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52E07FA-9D5D-47A2-844C-4AE0D2D5B25A}" type="slidenum">
              <a:rPr lang="en-US" altLang="ru-RU"/>
              <a:pPr eaLnBrk="1" hangingPunct="1"/>
              <a:t>30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>
          <a:xfrm>
            <a:off x="482600" y="3000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090613" y="2914650"/>
          <a:ext cx="7013575" cy="33226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946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25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0248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13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66836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rgbClr val="33CC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AXILLARY or</a:t>
                      </a:r>
                      <a:r>
                        <a:rPr lang="en-US" sz="3200" b="1" baseline="0" dirty="0" smtClean="0">
                          <a:solidFill>
                            <a:srgbClr val="33CC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GROIN</a:t>
                      </a:r>
                      <a:endParaRPr lang="en-US" sz="3200" b="1" dirty="0">
                        <a:solidFill>
                          <a:srgbClr val="33CC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7901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98.6°F</a:t>
                      </a: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7901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rgbClr val="C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RECTAL</a:t>
                      </a:r>
                      <a:endParaRPr lang="en-US" sz="3200" b="1" dirty="0">
                        <a:solidFill>
                          <a:srgbClr val="C0000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100.6°F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26" marB="45726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793750" y="1785938"/>
            <a:ext cx="7608888" cy="9223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Body heat </a:t>
            </a:r>
            <a:r>
              <a:rPr lang="en-US" b="1" dirty="0">
                <a:solidFill>
                  <a:srgbClr val="33CC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REGISTERS</a:t>
            </a: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one degree </a:t>
            </a:r>
            <a:r>
              <a:rPr lang="en-US" b="1" dirty="0">
                <a:solidFill>
                  <a:srgbClr val="33CC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COOLER</a:t>
            </a: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when the temperature is taken </a:t>
            </a:r>
            <a:r>
              <a:rPr lang="en-US" b="1" dirty="0">
                <a:solidFill>
                  <a:srgbClr val="33CC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AXILLARY (Ax) </a:t>
            </a: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or in the </a:t>
            </a:r>
            <a:r>
              <a:rPr lang="en-US" b="1" dirty="0">
                <a:solidFill>
                  <a:srgbClr val="33CC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GROIN.  </a:t>
            </a: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Subtract one degree from 98.6°F then place the results in the space </a:t>
            </a:r>
            <a:r>
              <a:rPr lang="en-US" b="1" u="sng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above</a:t>
            </a: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98.6°F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 flipV="1">
            <a:off x="5503863" y="3605213"/>
            <a:ext cx="0" cy="750887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79" name="Date Placeholder 2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49180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4918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37F44FB-2C59-4F49-AA80-1535366084D0}" type="slidenum">
              <a:rPr lang="en-US" altLang="ru-RU"/>
              <a:pPr eaLnBrk="1" hangingPunct="1"/>
              <a:t>31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>
          <a:xfrm>
            <a:off x="482600" y="3000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069975" y="2035175"/>
          <a:ext cx="7013575" cy="338296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946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25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0248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13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127654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rgbClr val="33CC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AXILLARY or</a:t>
                      </a:r>
                      <a:r>
                        <a:rPr lang="en-US" sz="3200" b="1" baseline="0" dirty="0" smtClean="0">
                          <a:solidFill>
                            <a:srgbClr val="33CC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GROIN</a:t>
                      </a:r>
                      <a:endParaRPr lang="en-US" sz="3200" b="1" dirty="0">
                        <a:solidFill>
                          <a:srgbClr val="33CC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7654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98.6°F</a:t>
                      </a: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7654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RECTAL</a:t>
                      </a:r>
                      <a:endParaRPr lang="en-US" sz="3200" b="1" dirty="0">
                        <a:solidFill>
                          <a:srgbClr val="FF000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100.6°F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680" marB="45680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5" name="Straight Arrow Connector 4"/>
          <p:cNvCxnSpPr/>
          <p:nvPr/>
        </p:nvCxnSpPr>
        <p:spPr>
          <a:xfrm flipV="1">
            <a:off x="5689600" y="2949575"/>
            <a:ext cx="1595438" cy="0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202" name="TextBox 5"/>
          <p:cNvSpPr txBox="1">
            <a:spLocks noChangeArrowheads="1"/>
          </p:cNvSpPr>
          <p:nvPr/>
        </p:nvSpPr>
        <p:spPr bwMode="auto">
          <a:xfrm>
            <a:off x="1258888" y="5891213"/>
            <a:ext cx="185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7" name="TextBox 6"/>
          <p:cNvSpPr txBox="1"/>
          <p:nvPr/>
        </p:nvSpPr>
        <p:spPr>
          <a:xfrm>
            <a:off x="1258888" y="5568950"/>
            <a:ext cx="6634162" cy="6461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Add one degree to 97.6°F then place the results to the right of 97.6°F</a:t>
            </a:r>
          </a:p>
        </p:txBody>
      </p:sp>
      <p:sp>
        <p:nvSpPr>
          <p:cNvPr id="50204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50205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5020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D31FA3F-9E2A-45FB-88C3-1C0E137D1929}" type="slidenum">
              <a:rPr lang="en-US" altLang="ru-RU"/>
              <a:pPr eaLnBrk="1" hangingPunct="1"/>
              <a:t>32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>
          <a:xfrm>
            <a:off x="482600" y="3000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069975" y="2095500"/>
          <a:ext cx="7013575" cy="3384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946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25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0248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13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128115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rgbClr val="33CC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AXILLARY or</a:t>
                      </a:r>
                      <a:r>
                        <a:rPr lang="en-US" sz="3200" b="1" baseline="0" dirty="0" smtClean="0">
                          <a:solidFill>
                            <a:srgbClr val="33CC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GROIN</a:t>
                      </a:r>
                      <a:endParaRPr lang="en-US" sz="3200" b="1" dirty="0">
                        <a:solidFill>
                          <a:srgbClr val="33CC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96.7°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8218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98.6°F</a:t>
                      </a: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8218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RECTAL</a:t>
                      </a:r>
                      <a:endParaRPr lang="en-US" sz="3200" b="1" dirty="0">
                        <a:solidFill>
                          <a:srgbClr val="FF000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100.6°F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5" name="Straight Arrow Connector 4"/>
          <p:cNvCxnSpPr/>
          <p:nvPr/>
        </p:nvCxnSpPr>
        <p:spPr>
          <a:xfrm flipH="1" flipV="1">
            <a:off x="3941763" y="3062288"/>
            <a:ext cx="1808162" cy="0"/>
          </a:xfrm>
          <a:prstGeom prst="straightConnector1">
            <a:avLst/>
          </a:prstGeom>
          <a:ln w="57150">
            <a:solidFill>
              <a:srgbClr val="FF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26" name="TextBox 5"/>
          <p:cNvSpPr txBox="1">
            <a:spLocks noChangeArrowheads="1"/>
          </p:cNvSpPr>
          <p:nvPr/>
        </p:nvSpPr>
        <p:spPr bwMode="auto">
          <a:xfrm>
            <a:off x="1258888" y="5891213"/>
            <a:ext cx="185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7" name="TextBox 6"/>
          <p:cNvSpPr txBox="1"/>
          <p:nvPr/>
        </p:nvSpPr>
        <p:spPr>
          <a:xfrm>
            <a:off x="1258888" y="5568950"/>
            <a:ext cx="6634162" cy="6461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Subtract one degree from 97.6°F then place the results to the left of 97.6°F</a:t>
            </a:r>
          </a:p>
        </p:txBody>
      </p:sp>
      <p:sp>
        <p:nvSpPr>
          <p:cNvPr id="51228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51229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5123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7A87C99-DC8D-45B8-AA43-0056F73B0189}" type="slidenum">
              <a:rPr lang="en-US" altLang="ru-RU"/>
              <a:pPr eaLnBrk="1" hangingPunct="1"/>
              <a:t>33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482600" y="30003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068388" y="1728788"/>
          <a:ext cx="7013575" cy="3384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946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25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0248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13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128115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rgbClr val="33CC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AXILLARY or</a:t>
                      </a:r>
                      <a:r>
                        <a:rPr lang="en-US" sz="3200" b="1" baseline="0" dirty="0" smtClean="0">
                          <a:solidFill>
                            <a:srgbClr val="33CC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GROIN</a:t>
                      </a:r>
                      <a:endParaRPr lang="en-US" sz="3200" b="1" dirty="0">
                        <a:solidFill>
                          <a:srgbClr val="33CC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96.7°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8218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97.6°F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98.6°F</a:t>
                      </a: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8218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RECTAL</a:t>
                      </a:r>
                      <a:endParaRPr lang="en-US" sz="3200" b="1" dirty="0">
                        <a:solidFill>
                          <a:srgbClr val="FF000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rgbClr val="FFFF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98.6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99.6°F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100.6°F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39" marB="45739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2249" name="TextBox 5"/>
          <p:cNvSpPr txBox="1">
            <a:spLocks noChangeArrowheads="1"/>
          </p:cNvSpPr>
          <p:nvPr/>
        </p:nvSpPr>
        <p:spPr bwMode="auto">
          <a:xfrm>
            <a:off x="1258888" y="5891213"/>
            <a:ext cx="185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7" name="TextBox 6"/>
          <p:cNvSpPr txBox="1"/>
          <p:nvPr/>
        </p:nvSpPr>
        <p:spPr>
          <a:xfrm>
            <a:off x="1258888" y="5153025"/>
            <a:ext cx="6634162" cy="9223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YOU MUST RECORD THE </a:t>
            </a:r>
            <a:r>
              <a:rPr lang="en-US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LOCATION WHERE THE TEMPERATURE WAS TAKEN</a:t>
            </a: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 IN ORDER TO INTERPRET NORMAL FROM ABNORMAL !</a:t>
            </a:r>
          </a:p>
        </p:txBody>
      </p:sp>
      <p:sp>
        <p:nvSpPr>
          <p:cNvPr id="5225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52252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52253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799C612-B219-42BA-976F-E499D59D581C}" type="slidenum">
              <a:rPr lang="en-US" altLang="ru-RU"/>
              <a:pPr eaLnBrk="1" hangingPunct="1"/>
              <a:t>34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title"/>
          </p:nvPr>
        </p:nvSpPr>
        <p:spPr>
          <a:xfrm>
            <a:off x="461963" y="90488"/>
            <a:ext cx="8229600" cy="1335087"/>
          </a:xfrm>
        </p:spPr>
        <p:txBody>
          <a:bodyPr/>
          <a:lstStyle/>
          <a:p>
            <a:r>
              <a:rPr lang="en-US" altLang="ru-RU" b="1" smtClean="0">
                <a:solidFill>
                  <a:srgbClr val="002060"/>
                </a:solidFill>
              </a:rPr>
              <a:t>“Tic-Tac-Know”</a:t>
            </a:r>
            <a:br>
              <a:rPr lang="en-US" altLang="ru-RU" b="1" smtClean="0">
                <a:solidFill>
                  <a:srgbClr val="002060"/>
                </a:solidFill>
              </a:rPr>
            </a:br>
            <a:r>
              <a:rPr lang="en-US" altLang="ru-RU" sz="3200" b="1" smtClean="0">
                <a:solidFill>
                  <a:srgbClr val="002060"/>
                </a:solidFill>
              </a:rPr>
              <a:t>Normal Range For Adult Temperature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1068388" y="1420813"/>
          <a:ext cx="7013575" cy="365918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946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25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0248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13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0260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200" b="1" dirty="0" smtClean="0">
                          <a:solidFill>
                            <a:srgbClr val="33CC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AXILLARY or</a:t>
                      </a:r>
                      <a:r>
                        <a:rPr lang="en-US" sz="3200" b="1" baseline="0" dirty="0" smtClean="0">
                          <a:solidFill>
                            <a:srgbClr val="33CC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GROIN</a:t>
                      </a:r>
                      <a:endParaRPr lang="en-US" sz="3200" b="1" dirty="0" smtClean="0">
                        <a:solidFill>
                          <a:srgbClr val="33CC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(Ax) </a:t>
                      </a:r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 Groin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&lt;Pic of Groin&gt;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8290">
                <a:tc>
                  <a:txBody>
                    <a:bodyPr/>
                    <a:lstStyle/>
                    <a:p>
                      <a:pPr algn="l"/>
                      <a:r>
                        <a:rPr lang="en-US" sz="3200" b="1" dirty="0" smtClean="0">
                          <a:solidFill>
                            <a:srgbClr val="00206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ORAL</a:t>
                      </a:r>
                      <a:endParaRPr lang="en-US" sz="3200" b="1" dirty="0">
                        <a:solidFill>
                          <a:srgbClr val="00206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O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 dirty="0" smtClean="0">
                        <a:solidFill>
                          <a:srgbClr val="FFFF0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If no location</a:t>
                      </a:r>
                      <a:r>
                        <a:rPr lang="en-US" sz="1400" b="1" baseline="0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is indicated, the oral route is assumed</a:t>
                      </a:r>
                      <a:endParaRPr lang="en-US" sz="14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8290">
                <a:tc>
                  <a:txBody>
                    <a:bodyPr/>
                    <a:lstStyle/>
                    <a:p>
                      <a:r>
                        <a:rPr lang="en-US" sz="3200" b="1" dirty="0" smtClean="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RECTAL</a:t>
                      </a:r>
                      <a:endParaRPr lang="en-US" sz="3200" b="1" dirty="0">
                        <a:solidFill>
                          <a:srgbClr val="FF0000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r>
                        <a:rPr lang="en-US" sz="3200" b="1" dirty="0" smtClean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(R)</a:t>
                      </a: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 smtClean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  <a:p>
                      <a:pPr algn="ctr"/>
                      <a:endParaRPr lang="en-US" sz="18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 marL="91445" marR="91445" marT="45742" marB="45742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3273" name="TextBox 5"/>
          <p:cNvSpPr txBox="1">
            <a:spLocks noChangeArrowheads="1"/>
          </p:cNvSpPr>
          <p:nvPr/>
        </p:nvSpPr>
        <p:spPr bwMode="auto">
          <a:xfrm>
            <a:off x="1258888" y="5891213"/>
            <a:ext cx="185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ru-RU" altLang="ru-RU"/>
          </a:p>
        </p:txBody>
      </p:sp>
      <p:sp>
        <p:nvSpPr>
          <p:cNvPr id="7" name="TextBox 6"/>
          <p:cNvSpPr txBox="1"/>
          <p:nvPr/>
        </p:nvSpPr>
        <p:spPr>
          <a:xfrm>
            <a:off x="1258888" y="5153025"/>
            <a:ext cx="6634162" cy="9223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YOU MUST RECORD THE LOCATION WHERE THE TEMPERATURE WAS TAKEN IN ORDER TO INTERPRET NORMAL FROM ABNORMAL !</a:t>
            </a:r>
          </a:p>
        </p:txBody>
      </p:sp>
      <p:pic>
        <p:nvPicPr>
          <p:cNvPr id="54299" name="Picture 1"/>
          <p:cNvPicPr>
            <a:picLocks noChangeAspect="1"/>
          </p:cNvPicPr>
          <p:nvPr/>
        </p:nvPicPr>
        <p:blipFill rotWithShape="1">
          <a:blip r:embed="rId2" cstate="print">
            <a:extLst/>
          </a:blip>
          <a:srcRect l="22218" r="24583"/>
          <a:stretch/>
        </p:blipFill>
        <p:spPr bwMode="auto">
          <a:xfrm>
            <a:off x="5215792" y="1598634"/>
            <a:ext cx="745761" cy="1051374"/>
          </a:xfrm>
          <a:prstGeom prst="snip2Diag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88900" algn="tl" rotWithShape="0">
              <a:srgbClr val="000000">
                <a:alpha val="4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  <a:extLst/>
        </p:spPr>
      </p:pic>
      <p:pic>
        <p:nvPicPr>
          <p:cNvPr id="54300" name="Picture 2" descr="C:\Documents and Settings\amoore\Local Settings\Temporary Internet Files\Content.IE5\U15QBYD4\MC900018357[1].wmf"/>
          <p:cNvPicPr>
            <a:picLocks noChangeAspect="1" noChangeArrowheads="1"/>
          </p:cNvPicPr>
          <p:nvPr/>
        </p:nvPicPr>
        <p:blipFill>
          <a:blip r:embed="rId3" cstate="print">
            <a:extLst/>
          </a:blip>
          <a:srcRect/>
          <a:stretch>
            <a:fillRect/>
          </a:stretch>
        </p:blipFill>
        <p:spPr bwMode="auto">
          <a:xfrm flipH="1">
            <a:off x="5244556" y="3041870"/>
            <a:ext cx="716997" cy="730275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/>
        </p:spPr>
      </p:pic>
      <p:pic>
        <p:nvPicPr>
          <p:cNvPr id="54301" name="Picture 2"/>
          <p:cNvPicPr>
            <a:picLocks noChangeAspect="1"/>
          </p:cNvPicPr>
          <p:nvPr/>
        </p:nvPicPr>
        <p:blipFill>
          <a:blip r:embed="rId4" cstate="print">
            <a:extLst/>
          </a:blip>
          <a:srcRect/>
          <a:stretch>
            <a:fillRect/>
          </a:stretch>
        </p:blipFill>
        <p:spPr bwMode="auto">
          <a:xfrm>
            <a:off x="5192713" y="4140512"/>
            <a:ext cx="762000" cy="762000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/>
        </p:spPr>
      </p:pic>
      <p:sp>
        <p:nvSpPr>
          <p:cNvPr id="53278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53279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5328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2B4F573E-D0D7-4D95-9C18-6A318BD52888}" type="slidenum">
              <a:rPr lang="en-US" altLang="ru-RU"/>
              <a:pPr eaLnBrk="1" hangingPunct="1"/>
              <a:t>35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To Read A Non-mercury Glass Thermometer</a:t>
            </a:r>
          </a:p>
        </p:txBody>
      </p:sp>
      <p:sp>
        <p:nvSpPr>
          <p:cNvPr id="5427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1788"/>
            <a:ext cx="7702550" cy="4683125"/>
          </a:xfrm>
        </p:spPr>
        <p:txBody>
          <a:bodyPr/>
          <a:lstStyle/>
          <a:p>
            <a:r>
              <a:rPr lang="en-US" altLang="ru-RU" sz="3600" smtClean="0"/>
              <a:t>Hold eye level</a:t>
            </a:r>
          </a:p>
          <a:p>
            <a:r>
              <a:rPr lang="en-US" altLang="ru-RU" sz="3600" smtClean="0"/>
              <a:t>Locate solid column of liquid in the glass</a:t>
            </a:r>
          </a:p>
          <a:p>
            <a:r>
              <a:rPr lang="en-US" altLang="ru-RU" sz="3600" smtClean="0"/>
              <a:t>Observe lines on scale at upper side of column of liquid in the glass</a:t>
            </a:r>
          </a:p>
        </p:txBody>
      </p:sp>
      <p:grpSp>
        <p:nvGrpSpPr>
          <p:cNvPr id="54276" name="Group 28"/>
          <p:cNvGrpSpPr>
            <a:grpSpLocks/>
          </p:cNvGrpSpPr>
          <p:nvPr/>
        </p:nvGrpSpPr>
        <p:grpSpPr bwMode="auto">
          <a:xfrm rot="5400000">
            <a:off x="3953669" y="3204369"/>
            <a:ext cx="944562" cy="4699000"/>
            <a:chOff x="4804" y="962"/>
            <a:chExt cx="595" cy="2960"/>
          </a:xfrm>
        </p:grpSpPr>
        <p:sp>
          <p:nvSpPr>
            <p:cNvPr id="54280" name="AutoShape 12"/>
            <p:cNvSpPr>
              <a:spLocks noChangeAspect="1" noChangeArrowheads="1" noTextEdit="1"/>
            </p:cNvSpPr>
            <p:nvPr/>
          </p:nvSpPr>
          <p:spPr bwMode="auto">
            <a:xfrm>
              <a:off x="4804" y="962"/>
              <a:ext cx="595" cy="2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1" name="Freeform 14"/>
            <p:cNvSpPr>
              <a:spLocks/>
            </p:cNvSpPr>
            <p:nvPr/>
          </p:nvSpPr>
          <p:spPr bwMode="auto">
            <a:xfrm>
              <a:off x="4978" y="3368"/>
              <a:ext cx="174" cy="449"/>
            </a:xfrm>
            <a:custGeom>
              <a:avLst/>
              <a:gdLst>
                <a:gd name="T0" fmla="*/ 21 w 174"/>
                <a:gd name="T1" fmla="*/ 0 h 449"/>
                <a:gd name="T2" fmla="*/ 0 w 174"/>
                <a:gd name="T3" fmla="*/ 239 h 449"/>
                <a:gd name="T4" fmla="*/ 2 w 174"/>
                <a:gd name="T5" fmla="*/ 386 h 449"/>
                <a:gd name="T6" fmla="*/ 71 w 174"/>
                <a:gd name="T7" fmla="*/ 449 h 449"/>
                <a:gd name="T8" fmla="*/ 156 w 174"/>
                <a:gd name="T9" fmla="*/ 427 h 449"/>
                <a:gd name="T10" fmla="*/ 174 w 174"/>
                <a:gd name="T11" fmla="*/ 277 h 449"/>
                <a:gd name="T12" fmla="*/ 122 w 174"/>
                <a:gd name="T13" fmla="*/ 36 h 449"/>
                <a:gd name="T14" fmla="*/ 21 w 174"/>
                <a:gd name="T15" fmla="*/ 0 h 449"/>
                <a:gd name="T16" fmla="*/ 21 w 174"/>
                <a:gd name="T17" fmla="*/ 0 h 4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4"/>
                <a:gd name="T28" fmla="*/ 0 h 449"/>
                <a:gd name="T29" fmla="*/ 174 w 174"/>
                <a:gd name="T30" fmla="*/ 449 h 4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4" h="449">
                  <a:moveTo>
                    <a:pt x="21" y="0"/>
                  </a:moveTo>
                  <a:lnTo>
                    <a:pt x="0" y="239"/>
                  </a:lnTo>
                  <a:lnTo>
                    <a:pt x="2" y="386"/>
                  </a:lnTo>
                  <a:lnTo>
                    <a:pt x="71" y="449"/>
                  </a:lnTo>
                  <a:lnTo>
                    <a:pt x="156" y="427"/>
                  </a:lnTo>
                  <a:lnTo>
                    <a:pt x="174" y="277"/>
                  </a:lnTo>
                  <a:lnTo>
                    <a:pt x="122" y="36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94A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2" name="Freeform 15"/>
            <p:cNvSpPr>
              <a:spLocks/>
            </p:cNvSpPr>
            <p:nvPr/>
          </p:nvSpPr>
          <p:spPr bwMode="auto">
            <a:xfrm>
              <a:off x="4866" y="1007"/>
              <a:ext cx="438" cy="2403"/>
            </a:xfrm>
            <a:custGeom>
              <a:avLst/>
              <a:gdLst>
                <a:gd name="T0" fmla="*/ 23 w 438"/>
                <a:gd name="T1" fmla="*/ 1981 h 2403"/>
                <a:gd name="T2" fmla="*/ 23 w 438"/>
                <a:gd name="T3" fmla="*/ 1979 h 2403"/>
                <a:gd name="T4" fmla="*/ 23 w 438"/>
                <a:gd name="T5" fmla="*/ 1977 h 2403"/>
                <a:gd name="T6" fmla="*/ 21 w 438"/>
                <a:gd name="T7" fmla="*/ 1970 h 2403"/>
                <a:gd name="T8" fmla="*/ 19 w 438"/>
                <a:gd name="T9" fmla="*/ 1966 h 2403"/>
                <a:gd name="T10" fmla="*/ 17 w 438"/>
                <a:gd name="T11" fmla="*/ 1957 h 2403"/>
                <a:gd name="T12" fmla="*/ 17 w 438"/>
                <a:gd name="T13" fmla="*/ 1943 h 2403"/>
                <a:gd name="T14" fmla="*/ 15 w 438"/>
                <a:gd name="T15" fmla="*/ 1930 h 2403"/>
                <a:gd name="T16" fmla="*/ 13 w 438"/>
                <a:gd name="T17" fmla="*/ 1912 h 2403"/>
                <a:gd name="T18" fmla="*/ 11 w 438"/>
                <a:gd name="T19" fmla="*/ 1890 h 2403"/>
                <a:gd name="T20" fmla="*/ 8 w 438"/>
                <a:gd name="T21" fmla="*/ 1865 h 2403"/>
                <a:gd name="T22" fmla="*/ 6 w 438"/>
                <a:gd name="T23" fmla="*/ 1836 h 2403"/>
                <a:gd name="T24" fmla="*/ 4 w 438"/>
                <a:gd name="T25" fmla="*/ 1802 h 2403"/>
                <a:gd name="T26" fmla="*/ 4 w 438"/>
                <a:gd name="T27" fmla="*/ 1762 h 2403"/>
                <a:gd name="T28" fmla="*/ 2 w 438"/>
                <a:gd name="T29" fmla="*/ 1720 h 2403"/>
                <a:gd name="T30" fmla="*/ 0 w 438"/>
                <a:gd name="T31" fmla="*/ 1671 h 2403"/>
                <a:gd name="T32" fmla="*/ 0 w 438"/>
                <a:gd name="T33" fmla="*/ 1615 h 2403"/>
                <a:gd name="T34" fmla="*/ 0 w 438"/>
                <a:gd name="T35" fmla="*/ 1555 h 2403"/>
                <a:gd name="T36" fmla="*/ 0 w 438"/>
                <a:gd name="T37" fmla="*/ 1487 h 2403"/>
                <a:gd name="T38" fmla="*/ 0 w 438"/>
                <a:gd name="T39" fmla="*/ 1414 h 2403"/>
                <a:gd name="T40" fmla="*/ 2 w 438"/>
                <a:gd name="T41" fmla="*/ 1333 h 2403"/>
                <a:gd name="T42" fmla="*/ 2 w 438"/>
                <a:gd name="T43" fmla="*/ 1246 h 2403"/>
                <a:gd name="T44" fmla="*/ 4 w 438"/>
                <a:gd name="T45" fmla="*/ 1159 h 2403"/>
                <a:gd name="T46" fmla="*/ 6 w 438"/>
                <a:gd name="T47" fmla="*/ 1074 h 2403"/>
                <a:gd name="T48" fmla="*/ 11 w 438"/>
                <a:gd name="T49" fmla="*/ 989 h 2403"/>
                <a:gd name="T50" fmla="*/ 13 w 438"/>
                <a:gd name="T51" fmla="*/ 909 h 2403"/>
                <a:gd name="T52" fmla="*/ 17 w 438"/>
                <a:gd name="T53" fmla="*/ 831 h 2403"/>
                <a:gd name="T54" fmla="*/ 21 w 438"/>
                <a:gd name="T55" fmla="*/ 753 h 2403"/>
                <a:gd name="T56" fmla="*/ 25 w 438"/>
                <a:gd name="T57" fmla="*/ 681 h 2403"/>
                <a:gd name="T58" fmla="*/ 29 w 438"/>
                <a:gd name="T59" fmla="*/ 612 h 2403"/>
                <a:gd name="T60" fmla="*/ 33 w 438"/>
                <a:gd name="T61" fmla="*/ 545 h 2403"/>
                <a:gd name="T62" fmla="*/ 38 w 438"/>
                <a:gd name="T63" fmla="*/ 484 h 2403"/>
                <a:gd name="T64" fmla="*/ 42 w 438"/>
                <a:gd name="T65" fmla="*/ 426 h 2403"/>
                <a:gd name="T66" fmla="*/ 46 w 438"/>
                <a:gd name="T67" fmla="*/ 371 h 2403"/>
                <a:gd name="T68" fmla="*/ 50 w 438"/>
                <a:gd name="T69" fmla="*/ 321 h 2403"/>
                <a:gd name="T70" fmla="*/ 54 w 438"/>
                <a:gd name="T71" fmla="*/ 279 h 2403"/>
                <a:gd name="T72" fmla="*/ 56 w 438"/>
                <a:gd name="T73" fmla="*/ 239 h 2403"/>
                <a:gd name="T74" fmla="*/ 60 w 438"/>
                <a:gd name="T75" fmla="*/ 205 h 2403"/>
                <a:gd name="T76" fmla="*/ 62 w 438"/>
                <a:gd name="T77" fmla="*/ 176 h 2403"/>
                <a:gd name="T78" fmla="*/ 64 w 438"/>
                <a:gd name="T79" fmla="*/ 154 h 2403"/>
                <a:gd name="T80" fmla="*/ 67 w 438"/>
                <a:gd name="T81" fmla="*/ 138 h 2403"/>
                <a:gd name="T82" fmla="*/ 67 w 438"/>
                <a:gd name="T83" fmla="*/ 129 h 2403"/>
                <a:gd name="T84" fmla="*/ 69 w 438"/>
                <a:gd name="T85" fmla="*/ 125 h 2403"/>
                <a:gd name="T86" fmla="*/ 438 w 438"/>
                <a:gd name="T87" fmla="*/ 174 h 2403"/>
                <a:gd name="T88" fmla="*/ 284 w 438"/>
                <a:gd name="T89" fmla="*/ 2189 h 2403"/>
                <a:gd name="T90" fmla="*/ 131 w 438"/>
                <a:gd name="T91" fmla="*/ 2381 h 24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38"/>
                <a:gd name="T139" fmla="*/ 0 h 2403"/>
                <a:gd name="T140" fmla="*/ 438 w 438"/>
                <a:gd name="T141" fmla="*/ 2403 h 240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38" h="2403">
                  <a:moveTo>
                    <a:pt x="131" y="2381"/>
                  </a:moveTo>
                  <a:lnTo>
                    <a:pt x="106" y="2153"/>
                  </a:lnTo>
                  <a:lnTo>
                    <a:pt x="23" y="1981"/>
                  </a:lnTo>
                  <a:lnTo>
                    <a:pt x="23" y="1979"/>
                  </a:lnTo>
                  <a:lnTo>
                    <a:pt x="23" y="1977"/>
                  </a:lnTo>
                  <a:lnTo>
                    <a:pt x="21" y="1975"/>
                  </a:lnTo>
                  <a:lnTo>
                    <a:pt x="21" y="1972"/>
                  </a:lnTo>
                  <a:lnTo>
                    <a:pt x="21" y="1970"/>
                  </a:lnTo>
                  <a:lnTo>
                    <a:pt x="21" y="1968"/>
                  </a:lnTo>
                  <a:lnTo>
                    <a:pt x="19" y="1966"/>
                  </a:lnTo>
                  <a:lnTo>
                    <a:pt x="19" y="1961"/>
                  </a:lnTo>
                  <a:lnTo>
                    <a:pt x="19" y="1959"/>
                  </a:lnTo>
                  <a:lnTo>
                    <a:pt x="17" y="1957"/>
                  </a:lnTo>
                  <a:lnTo>
                    <a:pt x="17" y="1952"/>
                  </a:lnTo>
                  <a:lnTo>
                    <a:pt x="17" y="1948"/>
                  </a:lnTo>
                  <a:lnTo>
                    <a:pt x="17" y="1943"/>
                  </a:lnTo>
                  <a:lnTo>
                    <a:pt x="15" y="1939"/>
                  </a:lnTo>
                  <a:lnTo>
                    <a:pt x="15" y="1934"/>
                  </a:lnTo>
                  <a:lnTo>
                    <a:pt x="15" y="1930"/>
                  </a:lnTo>
                  <a:lnTo>
                    <a:pt x="15" y="1923"/>
                  </a:lnTo>
                  <a:lnTo>
                    <a:pt x="13" y="1919"/>
                  </a:lnTo>
                  <a:lnTo>
                    <a:pt x="13" y="1912"/>
                  </a:lnTo>
                  <a:lnTo>
                    <a:pt x="13" y="1905"/>
                  </a:lnTo>
                  <a:lnTo>
                    <a:pt x="11" y="1899"/>
                  </a:lnTo>
                  <a:lnTo>
                    <a:pt x="11" y="1890"/>
                  </a:lnTo>
                  <a:lnTo>
                    <a:pt x="11" y="1883"/>
                  </a:lnTo>
                  <a:lnTo>
                    <a:pt x="8" y="1874"/>
                  </a:lnTo>
                  <a:lnTo>
                    <a:pt x="8" y="1865"/>
                  </a:lnTo>
                  <a:lnTo>
                    <a:pt x="8" y="1856"/>
                  </a:lnTo>
                  <a:lnTo>
                    <a:pt x="6" y="1845"/>
                  </a:lnTo>
                  <a:lnTo>
                    <a:pt x="6" y="1836"/>
                  </a:lnTo>
                  <a:lnTo>
                    <a:pt x="6" y="1825"/>
                  </a:lnTo>
                  <a:lnTo>
                    <a:pt x="6" y="1814"/>
                  </a:lnTo>
                  <a:lnTo>
                    <a:pt x="4" y="1802"/>
                  </a:lnTo>
                  <a:lnTo>
                    <a:pt x="4" y="1789"/>
                  </a:lnTo>
                  <a:lnTo>
                    <a:pt x="4" y="1776"/>
                  </a:lnTo>
                  <a:lnTo>
                    <a:pt x="4" y="1762"/>
                  </a:lnTo>
                  <a:lnTo>
                    <a:pt x="2" y="1749"/>
                  </a:lnTo>
                  <a:lnTo>
                    <a:pt x="2" y="1733"/>
                  </a:lnTo>
                  <a:lnTo>
                    <a:pt x="2" y="1720"/>
                  </a:lnTo>
                  <a:lnTo>
                    <a:pt x="2" y="1704"/>
                  </a:lnTo>
                  <a:lnTo>
                    <a:pt x="2" y="1686"/>
                  </a:lnTo>
                  <a:lnTo>
                    <a:pt x="0" y="1671"/>
                  </a:lnTo>
                  <a:lnTo>
                    <a:pt x="0" y="1653"/>
                  </a:lnTo>
                  <a:lnTo>
                    <a:pt x="0" y="1635"/>
                  </a:lnTo>
                  <a:lnTo>
                    <a:pt x="0" y="1615"/>
                  </a:lnTo>
                  <a:lnTo>
                    <a:pt x="0" y="1595"/>
                  </a:lnTo>
                  <a:lnTo>
                    <a:pt x="0" y="1575"/>
                  </a:lnTo>
                  <a:lnTo>
                    <a:pt x="0" y="1555"/>
                  </a:lnTo>
                  <a:lnTo>
                    <a:pt x="0" y="1532"/>
                  </a:lnTo>
                  <a:lnTo>
                    <a:pt x="0" y="1510"/>
                  </a:lnTo>
                  <a:lnTo>
                    <a:pt x="0" y="1487"/>
                  </a:lnTo>
                  <a:lnTo>
                    <a:pt x="0" y="1463"/>
                  </a:lnTo>
                  <a:lnTo>
                    <a:pt x="0" y="1441"/>
                  </a:lnTo>
                  <a:lnTo>
                    <a:pt x="0" y="1414"/>
                  </a:lnTo>
                  <a:lnTo>
                    <a:pt x="0" y="1389"/>
                  </a:lnTo>
                  <a:lnTo>
                    <a:pt x="0" y="1360"/>
                  </a:lnTo>
                  <a:lnTo>
                    <a:pt x="2" y="1333"/>
                  </a:lnTo>
                  <a:lnTo>
                    <a:pt x="2" y="1307"/>
                  </a:lnTo>
                  <a:lnTo>
                    <a:pt x="2" y="1278"/>
                  </a:lnTo>
                  <a:lnTo>
                    <a:pt x="2" y="1246"/>
                  </a:lnTo>
                  <a:lnTo>
                    <a:pt x="4" y="1217"/>
                  </a:lnTo>
                  <a:lnTo>
                    <a:pt x="4" y="1188"/>
                  </a:lnTo>
                  <a:lnTo>
                    <a:pt x="4" y="1159"/>
                  </a:lnTo>
                  <a:lnTo>
                    <a:pt x="4" y="1130"/>
                  </a:lnTo>
                  <a:lnTo>
                    <a:pt x="6" y="1101"/>
                  </a:lnTo>
                  <a:lnTo>
                    <a:pt x="6" y="1074"/>
                  </a:lnTo>
                  <a:lnTo>
                    <a:pt x="8" y="1045"/>
                  </a:lnTo>
                  <a:lnTo>
                    <a:pt x="8" y="1016"/>
                  </a:lnTo>
                  <a:lnTo>
                    <a:pt x="11" y="989"/>
                  </a:lnTo>
                  <a:lnTo>
                    <a:pt x="11" y="963"/>
                  </a:lnTo>
                  <a:lnTo>
                    <a:pt x="13" y="936"/>
                  </a:lnTo>
                  <a:lnTo>
                    <a:pt x="13" y="909"/>
                  </a:lnTo>
                  <a:lnTo>
                    <a:pt x="15" y="882"/>
                  </a:lnTo>
                  <a:lnTo>
                    <a:pt x="15" y="855"/>
                  </a:lnTo>
                  <a:lnTo>
                    <a:pt x="17" y="831"/>
                  </a:lnTo>
                  <a:lnTo>
                    <a:pt x="17" y="804"/>
                  </a:lnTo>
                  <a:lnTo>
                    <a:pt x="19" y="779"/>
                  </a:lnTo>
                  <a:lnTo>
                    <a:pt x="21" y="753"/>
                  </a:lnTo>
                  <a:lnTo>
                    <a:pt x="21" y="728"/>
                  </a:lnTo>
                  <a:lnTo>
                    <a:pt x="23" y="703"/>
                  </a:lnTo>
                  <a:lnTo>
                    <a:pt x="25" y="681"/>
                  </a:lnTo>
                  <a:lnTo>
                    <a:pt x="25" y="656"/>
                  </a:lnTo>
                  <a:lnTo>
                    <a:pt x="27" y="634"/>
                  </a:lnTo>
                  <a:lnTo>
                    <a:pt x="29" y="612"/>
                  </a:lnTo>
                  <a:lnTo>
                    <a:pt x="29" y="589"/>
                  </a:lnTo>
                  <a:lnTo>
                    <a:pt x="31" y="567"/>
                  </a:lnTo>
                  <a:lnTo>
                    <a:pt x="33" y="545"/>
                  </a:lnTo>
                  <a:lnTo>
                    <a:pt x="33" y="525"/>
                  </a:lnTo>
                  <a:lnTo>
                    <a:pt x="35" y="505"/>
                  </a:lnTo>
                  <a:lnTo>
                    <a:pt x="38" y="484"/>
                  </a:lnTo>
                  <a:lnTo>
                    <a:pt x="40" y="464"/>
                  </a:lnTo>
                  <a:lnTo>
                    <a:pt x="40" y="444"/>
                  </a:lnTo>
                  <a:lnTo>
                    <a:pt x="42" y="426"/>
                  </a:lnTo>
                  <a:lnTo>
                    <a:pt x="44" y="406"/>
                  </a:lnTo>
                  <a:lnTo>
                    <a:pt x="44" y="388"/>
                  </a:lnTo>
                  <a:lnTo>
                    <a:pt x="46" y="371"/>
                  </a:lnTo>
                  <a:lnTo>
                    <a:pt x="48" y="355"/>
                  </a:lnTo>
                  <a:lnTo>
                    <a:pt x="48" y="339"/>
                  </a:lnTo>
                  <a:lnTo>
                    <a:pt x="50" y="321"/>
                  </a:lnTo>
                  <a:lnTo>
                    <a:pt x="50" y="308"/>
                  </a:lnTo>
                  <a:lnTo>
                    <a:pt x="52" y="292"/>
                  </a:lnTo>
                  <a:lnTo>
                    <a:pt x="54" y="279"/>
                  </a:lnTo>
                  <a:lnTo>
                    <a:pt x="54" y="266"/>
                  </a:lnTo>
                  <a:lnTo>
                    <a:pt x="56" y="252"/>
                  </a:lnTo>
                  <a:lnTo>
                    <a:pt x="56" y="239"/>
                  </a:lnTo>
                  <a:lnTo>
                    <a:pt x="58" y="228"/>
                  </a:lnTo>
                  <a:lnTo>
                    <a:pt x="58" y="216"/>
                  </a:lnTo>
                  <a:lnTo>
                    <a:pt x="60" y="205"/>
                  </a:lnTo>
                  <a:lnTo>
                    <a:pt x="60" y="196"/>
                  </a:lnTo>
                  <a:lnTo>
                    <a:pt x="62" y="185"/>
                  </a:lnTo>
                  <a:lnTo>
                    <a:pt x="62" y="176"/>
                  </a:lnTo>
                  <a:lnTo>
                    <a:pt x="62" y="169"/>
                  </a:lnTo>
                  <a:lnTo>
                    <a:pt x="64" y="161"/>
                  </a:lnTo>
                  <a:lnTo>
                    <a:pt x="64" y="154"/>
                  </a:lnTo>
                  <a:lnTo>
                    <a:pt x="64" y="149"/>
                  </a:lnTo>
                  <a:lnTo>
                    <a:pt x="67" y="143"/>
                  </a:lnTo>
                  <a:lnTo>
                    <a:pt x="67" y="138"/>
                  </a:lnTo>
                  <a:lnTo>
                    <a:pt x="67" y="134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9" y="127"/>
                  </a:lnTo>
                  <a:lnTo>
                    <a:pt x="69" y="125"/>
                  </a:lnTo>
                  <a:lnTo>
                    <a:pt x="178" y="0"/>
                  </a:lnTo>
                  <a:lnTo>
                    <a:pt x="328" y="29"/>
                  </a:lnTo>
                  <a:lnTo>
                    <a:pt x="438" y="174"/>
                  </a:lnTo>
                  <a:lnTo>
                    <a:pt x="433" y="1210"/>
                  </a:lnTo>
                  <a:lnTo>
                    <a:pt x="411" y="1872"/>
                  </a:lnTo>
                  <a:lnTo>
                    <a:pt x="284" y="2189"/>
                  </a:lnTo>
                  <a:lnTo>
                    <a:pt x="255" y="2403"/>
                  </a:lnTo>
                  <a:lnTo>
                    <a:pt x="131" y="2381"/>
                  </a:lnTo>
                  <a:close/>
                </a:path>
              </a:pathLst>
            </a:custGeom>
            <a:solidFill>
              <a:srgbClr val="B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3" name="Freeform 16"/>
            <p:cNvSpPr>
              <a:spLocks/>
            </p:cNvSpPr>
            <p:nvPr/>
          </p:nvSpPr>
          <p:spPr bwMode="auto">
            <a:xfrm>
              <a:off x="4957" y="1235"/>
              <a:ext cx="257" cy="2153"/>
            </a:xfrm>
            <a:custGeom>
              <a:avLst/>
              <a:gdLst>
                <a:gd name="T0" fmla="*/ 15 w 257"/>
                <a:gd name="T1" fmla="*/ 0 h 2153"/>
                <a:gd name="T2" fmla="*/ 257 w 257"/>
                <a:gd name="T3" fmla="*/ 2 h 2153"/>
                <a:gd name="T4" fmla="*/ 243 w 257"/>
                <a:gd name="T5" fmla="*/ 1822 h 2153"/>
                <a:gd name="T6" fmla="*/ 177 w 257"/>
                <a:gd name="T7" fmla="*/ 2153 h 2153"/>
                <a:gd name="T8" fmla="*/ 40 w 257"/>
                <a:gd name="T9" fmla="*/ 2153 h 2153"/>
                <a:gd name="T10" fmla="*/ 0 w 257"/>
                <a:gd name="T11" fmla="*/ 1907 h 2153"/>
                <a:gd name="T12" fmla="*/ 15 w 257"/>
                <a:gd name="T13" fmla="*/ 0 h 2153"/>
                <a:gd name="T14" fmla="*/ 15 w 257"/>
                <a:gd name="T15" fmla="*/ 0 h 21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7"/>
                <a:gd name="T25" fmla="*/ 0 h 2153"/>
                <a:gd name="T26" fmla="*/ 257 w 257"/>
                <a:gd name="T27" fmla="*/ 2153 h 21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7" h="2153">
                  <a:moveTo>
                    <a:pt x="15" y="0"/>
                  </a:moveTo>
                  <a:lnTo>
                    <a:pt x="257" y="2"/>
                  </a:lnTo>
                  <a:lnTo>
                    <a:pt x="243" y="1822"/>
                  </a:lnTo>
                  <a:lnTo>
                    <a:pt x="177" y="2153"/>
                  </a:lnTo>
                  <a:lnTo>
                    <a:pt x="40" y="2153"/>
                  </a:lnTo>
                  <a:lnTo>
                    <a:pt x="0" y="190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4" name="Freeform 17"/>
            <p:cNvSpPr>
              <a:spLocks/>
            </p:cNvSpPr>
            <p:nvPr/>
          </p:nvSpPr>
          <p:spPr bwMode="auto">
            <a:xfrm>
              <a:off x="4976" y="1483"/>
              <a:ext cx="209" cy="87"/>
            </a:xfrm>
            <a:custGeom>
              <a:avLst/>
              <a:gdLst>
                <a:gd name="T0" fmla="*/ 0 w 209"/>
                <a:gd name="T1" fmla="*/ 87 h 87"/>
                <a:gd name="T2" fmla="*/ 209 w 209"/>
                <a:gd name="T3" fmla="*/ 87 h 87"/>
                <a:gd name="T4" fmla="*/ 209 w 209"/>
                <a:gd name="T5" fmla="*/ 0 h 87"/>
                <a:gd name="T6" fmla="*/ 0 w 209"/>
                <a:gd name="T7" fmla="*/ 0 h 87"/>
                <a:gd name="T8" fmla="*/ 0 w 209"/>
                <a:gd name="T9" fmla="*/ 87 h 87"/>
                <a:gd name="T10" fmla="*/ 0 w 209"/>
                <a:gd name="T11" fmla="*/ 87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7"/>
                <a:gd name="T20" fmla="*/ 209 w 209"/>
                <a:gd name="T21" fmla="*/ 87 h 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7">
                  <a:moveTo>
                    <a:pt x="0" y="87"/>
                  </a:moveTo>
                  <a:lnTo>
                    <a:pt x="209" y="87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5" name="Freeform 18"/>
            <p:cNvSpPr>
              <a:spLocks/>
            </p:cNvSpPr>
            <p:nvPr/>
          </p:nvSpPr>
          <p:spPr bwMode="auto">
            <a:xfrm>
              <a:off x="4976" y="1773"/>
              <a:ext cx="209" cy="89"/>
            </a:xfrm>
            <a:custGeom>
              <a:avLst/>
              <a:gdLst>
                <a:gd name="T0" fmla="*/ 0 w 209"/>
                <a:gd name="T1" fmla="*/ 89 h 89"/>
                <a:gd name="T2" fmla="*/ 209 w 209"/>
                <a:gd name="T3" fmla="*/ 89 h 89"/>
                <a:gd name="T4" fmla="*/ 209 w 209"/>
                <a:gd name="T5" fmla="*/ 0 h 89"/>
                <a:gd name="T6" fmla="*/ 0 w 209"/>
                <a:gd name="T7" fmla="*/ 0 h 89"/>
                <a:gd name="T8" fmla="*/ 0 w 209"/>
                <a:gd name="T9" fmla="*/ 89 h 89"/>
                <a:gd name="T10" fmla="*/ 0 w 209"/>
                <a:gd name="T11" fmla="*/ 89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9"/>
                <a:gd name="T20" fmla="*/ 209 w 209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9">
                  <a:moveTo>
                    <a:pt x="0" y="89"/>
                  </a:moveTo>
                  <a:lnTo>
                    <a:pt x="209" y="89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6" name="Freeform 19"/>
            <p:cNvSpPr>
              <a:spLocks/>
            </p:cNvSpPr>
            <p:nvPr/>
          </p:nvSpPr>
          <p:spPr bwMode="auto">
            <a:xfrm>
              <a:off x="4974" y="2039"/>
              <a:ext cx="209" cy="89"/>
            </a:xfrm>
            <a:custGeom>
              <a:avLst/>
              <a:gdLst>
                <a:gd name="T0" fmla="*/ 0 w 209"/>
                <a:gd name="T1" fmla="*/ 89 h 89"/>
                <a:gd name="T2" fmla="*/ 209 w 209"/>
                <a:gd name="T3" fmla="*/ 89 h 89"/>
                <a:gd name="T4" fmla="*/ 209 w 209"/>
                <a:gd name="T5" fmla="*/ 0 h 89"/>
                <a:gd name="T6" fmla="*/ 0 w 209"/>
                <a:gd name="T7" fmla="*/ 0 h 89"/>
                <a:gd name="T8" fmla="*/ 0 w 209"/>
                <a:gd name="T9" fmla="*/ 89 h 89"/>
                <a:gd name="T10" fmla="*/ 0 w 209"/>
                <a:gd name="T11" fmla="*/ 89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9"/>
                <a:gd name="T20" fmla="*/ 209 w 209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9">
                  <a:moveTo>
                    <a:pt x="0" y="89"/>
                  </a:moveTo>
                  <a:lnTo>
                    <a:pt x="209" y="89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7" name="Freeform 20"/>
            <p:cNvSpPr>
              <a:spLocks/>
            </p:cNvSpPr>
            <p:nvPr/>
          </p:nvSpPr>
          <p:spPr bwMode="auto">
            <a:xfrm>
              <a:off x="4972" y="2293"/>
              <a:ext cx="209" cy="88"/>
            </a:xfrm>
            <a:custGeom>
              <a:avLst/>
              <a:gdLst>
                <a:gd name="T0" fmla="*/ 0 w 209"/>
                <a:gd name="T1" fmla="*/ 88 h 88"/>
                <a:gd name="T2" fmla="*/ 209 w 209"/>
                <a:gd name="T3" fmla="*/ 88 h 88"/>
                <a:gd name="T4" fmla="*/ 209 w 209"/>
                <a:gd name="T5" fmla="*/ 0 h 88"/>
                <a:gd name="T6" fmla="*/ 0 w 209"/>
                <a:gd name="T7" fmla="*/ 0 h 88"/>
                <a:gd name="T8" fmla="*/ 0 w 209"/>
                <a:gd name="T9" fmla="*/ 88 h 88"/>
                <a:gd name="T10" fmla="*/ 0 w 209"/>
                <a:gd name="T11" fmla="*/ 88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8"/>
                <a:gd name="T20" fmla="*/ 209 w 20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8">
                  <a:moveTo>
                    <a:pt x="0" y="88"/>
                  </a:moveTo>
                  <a:lnTo>
                    <a:pt x="209" y="88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8" name="Freeform 21"/>
            <p:cNvSpPr>
              <a:spLocks/>
            </p:cNvSpPr>
            <p:nvPr/>
          </p:nvSpPr>
          <p:spPr bwMode="auto">
            <a:xfrm>
              <a:off x="4968" y="2528"/>
              <a:ext cx="209" cy="89"/>
            </a:xfrm>
            <a:custGeom>
              <a:avLst/>
              <a:gdLst>
                <a:gd name="T0" fmla="*/ 0 w 209"/>
                <a:gd name="T1" fmla="*/ 89 h 89"/>
                <a:gd name="T2" fmla="*/ 209 w 209"/>
                <a:gd name="T3" fmla="*/ 89 h 89"/>
                <a:gd name="T4" fmla="*/ 209 w 209"/>
                <a:gd name="T5" fmla="*/ 0 h 89"/>
                <a:gd name="T6" fmla="*/ 0 w 209"/>
                <a:gd name="T7" fmla="*/ 0 h 89"/>
                <a:gd name="T8" fmla="*/ 0 w 209"/>
                <a:gd name="T9" fmla="*/ 89 h 89"/>
                <a:gd name="T10" fmla="*/ 0 w 209"/>
                <a:gd name="T11" fmla="*/ 89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9"/>
                <a:gd name="T20" fmla="*/ 209 w 209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9">
                  <a:moveTo>
                    <a:pt x="0" y="89"/>
                  </a:moveTo>
                  <a:lnTo>
                    <a:pt x="209" y="89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9" name="Freeform 22"/>
            <p:cNvSpPr>
              <a:spLocks/>
            </p:cNvSpPr>
            <p:nvPr/>
          </p:nvSpPr>
          <p:spPr bwMode="auto">
            <a:xfrm>
              <a:off x="4970" y="2792"/>
              <a:ext cx="209" cy="89"/>
            </a:xfrm>
            <a:custGeom>
              <a:avLst/>
              <a:gdLst>
                <a:gd name="T0" fmla="*/ 0 w 209"/>
                <a:gd name="T1" fmla="*/ 89 h 89"/>
                <a:gd name="T2" fmla="*/ 209 w 209"/>
                <a:gd name="T3" fmla="*/ 89 h 89"/>
                <a:gd name="T4" fmla="*/ 209 w 209"/>
                <a:gd name="T5" fmla="*/ 0 h 89"/>
                <a:gd name="T6" fmla="*/ 0 w 209"/>
                <a:gd name="T7" fmla="*/ 0 h 89"/>
                <a:gd name="T8" fmla="*/ 0 w 209"/>
                <a:gd name="T9" fmla="*/ 89 h 89"/>
                <a:gd name="T10" fmla="*/ 0 w 209"/>
                <a:gd name="T11" fmla="*/ 89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9"/>
                <a:gd name="T20" fmla="*/ 209 w 209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9">
                  <a:moveTo>
                    <a:pt x="0" y="89"/>
                  </a:moveTo>
                  <a:lnTo>
                    <a:pt x="209" y="89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90" name="Freeform 23"/>
            <p:cNvSpPr>
              <a:spLocks/>
            </p:cNvSpPr>
            <p:nvPr/>
          </p:nvSpPr>
          <p:spPr bwMode="auto">
            <a:xfrm>
              <a:off x="5026" y="2039"/>
              <a:ext cx="97" cy="1349"/>
            </a:xfrm>
            <a:custGeom>
              <a:avLst/>
              <a:gdLst>
                <a:gd name="T0" fmla="*/ 4 w 108"/>
                <a:gd name="T1" fmla="*/ 0 h 2091"/>
                <a:gd name="T2" fmla="*/ 0 w 108"/>
                <a:gd name="T3" fmla="*/ 1 h 2091"/>
                <a:gd name="T4" fmla="*/ 7 w 108"/>
                <a:gd name="T5" fmla="*/ 1 h 2091"/>
                <a:gd name="T6" fmla="*/ 11 w 108"/>
                <a:gd name="T7" fmla="*/ 0 h 2091"/>
                <a:gd name="T8" fmla="*/ 4 w 108"/>
                <a:gd name="T9" fmla="*/ 0 h 2091"/>
                <a:gd name="T10" fmla="*/ 4 w 108"/>
                <a:gd name="T11" fmla="*/ 0 h 20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8"/>
                <a:gd name="T19" fmla="*/ 0 h 2091"/>
                <a:gd name="T20" fmla="*/ 108 w 108"/>
                <a:gd name="T21" fmla="*/ 2091 h 20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8" h="2091">
                  <a:moveTo>
                    <a:pt x="25" y="0"/>
                  </a:moveTo>
                  <a:lnTo>
                    <a:pt x="0" y="2087"/>
                  </a:lnTo>
                  <a:lnTo>
                    <a:pt x="72" y="2091"/>
                  </a:lnTo>
                  <a:lnTo>
                    <a:pt x="108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0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91" name="Freeform 24"/>
            <p:cNvSpPr>
              <a:spLocks/>
            </p:cNvSpPr>
            <p:nvPr/>
          </p:nvSpPr>
          <p:spPr bwMode="auto">
            <a:xfrm>
              <a:off x="4806" y="987"/>
              <a:ext cx="552" cy="2584"/>
            </a:xfrm>
            <a:custGeom>
              <a:avLst/>
              <a:gdLst>
                <a:gd name="T0" fmla="*/ 220 w 552"/>
                <a:gd name="T1" fmla="*/ 2468 h 2584"/>
                <a:gd name="T2" fmla="*/ 224 w 552"/>
                <a:gd name="T3" fmla="*/ 2417 h 2584"/>
                <a:gd name="T4" fmla="*/ 222 w 552"/>
                <a:gd name="T5" fmla="*/ 2345 h 2584"/>
                <a:gd name="T6" fmla="*/ 201 w 552"/>
                <a:gd name="T7" fmla="*/ 2216 h 2584"/>
                <a:gd name="T8" fmla="*/ 162 w 552"/>
                <a:gd name="T9" fmla="*/ 2099 h 2584"/>
                <a:gd name="T10" fmla="*/ 124 w 552"/>
                <a:gd name="T11" fmla="*/ 2024 h 2584"/>
                <a:gd name="T12" fmla="*/ 100 w 552"/>
                <a:gd name="T13" fmla="*/ 1901 h 2584"/>
                <a:gd name="T14" fmla="*/ 95 w 552"/>
                <a:gd name="T15" fmla="*/ 1742 h 2584"/>
                <a:gd name="T16" fmla="*/ 93 w 552"/>
                <a:gd name="T17" fmla="*/ 1548 h 2584"/>
                <a:gd name="T18" fmla="*/ 91 w 552"/>
                <a:gd name="T19" fmla="*/ 1304 h 2584"/>
                <a:gd name="T20" fmla="*/ 95 w 552"/>
                <a:gd name="T21" fmla="*/ 1034 h 2584"/>
                <a:gd name="T22" fmla="*/ 102 w 552"/>
                <a:gd name="T23" fmla="*/ 714 h 2584"/>
                <a:gd name="T24" fmla="*/ 108 w 552"/>
                <a:gd name="T25" fmla="*/ 440 h 2584"/>
                <a:gd name="T26" fmla="*/ 133 w 552"/>
                <a:gd name="T27" fmla="*/ 239 h 2584"/>
                <a:gd name="T28" fmla="*/ 201 w 552"/>
                <a:gd name="T29" fmla="*/ 131 h 2584"/>
                <a:gd name="T30" fmla="*/ 294 w 552"/>
                <a:gd name="T31" fmla="*/ 96 h 2584"/>
                <a:gd name="T32" fmla="*/ 371 w 552"/>
                <a:gd name="T33" fmla="*/ 118 h 2584"/>
                <a:gd name="T34" fmla="*/ 427 w 552"/>
                <a:gd name="T35" fmla="*/ 187 h 2584"/>
                <a:gd name="T36" fmla="*/ 450 w 552"/>
                <a:gd name="T37" fmla="*/ 303 h 2584"/>
                <a:gd name="T38" fmla="*/ 458 w 552"/>
                <a:gd name="T39" fmla="*/ 542 h 2584"/>
                <a:gd name="T40" fmla="*/ 458 w 552"/>
                <a:gd name="T41" fmla="*/ 862 h 2584"/>
                <a:gd name="T42" fmla="*/ 454 w 552"/>
                <a:gd name="T43" fmla="*/ 1179 h 2584"/>
                <a:gd name="T44" fmla="*/ 452 w 552"/>
                <a:gd name="T45" fmla="*/ 1432 h 2584"/>
                <a:gd name="T46" fmla="*/ 444 w 552"/>
                <a:gd name="T47" fmla="*/ 1673 h 2584"/>
                <a:gd name="T48" fmla="*/ 423 w 552"/>
                <a:gd name="T49" fmla="*/ 1883 h 2584"/>
                <a:gd name="T50" fmla="*/ 388 w 552"/>
                <a:gd name="T51" fmla="*/ 2032 h 2584"/>
                <a:gd name="T52" fmla="*/ 336 w 552"/>
                <a:gd name="T53" fmla="*/ 2140 h 2584"/>
                <a:gd name="T54" fmla="*/ 305 w 552"/>
                <a:gd name="T55" fmla="*/ 2231 h 2584"/>
                <a:gd name="T56" fmla="*/ 290 w 552"/>
                <a:gd name="T57" fmla="*/ 2318 h 2584"/>
                <a:gd name="T58" fmla="*/ 288 w 552"/>
                <a:gd name="T59" fmla="*/ 2417 h 2584"/>
                <a:gd name="T60" fmla="*/ 290 w 552"/>
                <a:gd name="T61" fmla="*/ 2504 h 2584"/>
                <a:gd name="T62" fmla="*/ 297 w 552"/>
                <a:gd name="T63" fmla="*/ 2555 h 2584"/>
                <a:gd name="T64" fmla="*/ 301 w 552"/>
                <a:gd name="T65" fmla="*/ 2582 h 2584"/>
                <a:gd name="T66" fmla="*/ 365 w 552"/>
                <a:gd name="T67" fmla="*/ 2533 h 2584"/>
                <a:gd name="T68" fmla="*/ 365 w 552"/>
                <a:gd name="T69" fmla="*/ 2446 h 2584"/>
                <a:gd name="T70" fmla="*/ 377 w 552"/>
                <a:gd name="T71" fmla="*/ 2330 h 2584"/>
                <a:gd name="T72" fmla="*/ 411 w 552"/>
                <a:gd name="T73" fmla="*/ 2202 h 2584"/>
                <a:gd name="T74" fmla="*/ 448 w 552"/>
                <a:gd name="T75" fmla="*/ 2115 h 2584"/>
                <a:gd name="T76" fmla="*/ 483 w 552"/>
                <a:gd name="T77" fmla="*/ 2039 h 2584"/>
                <a:gd name="T78" fmla="*/ 514 w 552"/>
                <a:gd name="T79" fmla="*/ 1901 h 2584"/>
                <a:gd name="T80" fmla="*/ 539 w 552"/>
                <a:gd name="T81" fmla="*/ 1630 h 2584"/>
                <a:gd name="T82" fmla="*/ 549 w 552"/>
                <a:gd name="T83" fmla="*/ 1246 h 2584"/>
                <a:gd name="T84" fmla="*/ 552 w 552"/>
                <a:gd name="T85" fmla="*/ 837 h 2584"/>
                <a:gd name="T86" fmla="*/ 552 w 552"/>
                <a:gd name="T87" fmla="*/ 509 h 2584"/>
                <a:gd name="T88" fmla="*/ 545 w 552"/>
                <a:gd name="T89" fmla="*/ 310 h 2584"/>
                <a:gd name="T90" fmla="*/ 510 w 552"/>
                <a:gd name="T91" fmla="*/ 151 h 2584"/>
                <a:gd name="T92" fmla="*/ 435 w 552"/>
                <a:gd name="T93" fmla="*/ 40 h 2584"/>
                <a:gd name="T94" fmla="*/ 305 w 552"/>
                <a:gd name="T95" fmla="*/ 0 h 2584"/>
                <a:gd name="T96" fmla="*/ 164 w 552"/>
                <a:gd name="T97" fmla="*/ 31 h 2584"/>
                <a:gd name="T98" fmla="*/ 75 w 552"/>
                <a:gd name="T99" fmla="*/ 127 h 2584"/>
                <a:gd name="T100" fmla="*/ 29 w 552"/>
                <a:gd name="T101" fmla="*/ 290 h 2584"/>
                <a:gd name="T102" fmla="*/ 10 w 552"/>
                <a:gd name="T103" fmla="*/ 522 h 2584"/>
                <a:gd name="T104" fmla="*/ 2 w 552"/>
                <a:gd name="T105" fmla="*/ 880 h 2584"/>
                <a:gd name="T106" fmla="*/ 0 w 552"/>
                <a:gd name="T107" fmla="*/ 1309 h 2584"/>
                <a:gd name="T108" fmla="*/ 2 w 552"/>
                <a:gd name="T109" fmla="*/ 1691 h 2584"/>
                <a:gd name="T110" fmla="*/ 15 w 552"/>
                <a:gd name="T111" fmla="*/ 1923 h 2584"/>
                <a:gd name="T112" fmla="*/ 37 w 552"/>
                <a:gd name="T113" fmla="*/ 2053 h 2584"/>
                <a:gd name="T114" fmla="*/ 71 w 552"/>
                <a:gd name="T115" fmla="*/ 2133 h 2584"/>
                <a:gd name="T116" fmla="*/ 104 w 552"/>
                <a:gd name="T117" fmla="*/ 2196 h 2584"/>
                <a:gd name="T118" fmla="*/ 137 w 552"/>
                <a:gd name="T119" fmla="*/ 2298 h 2584"/>
                <a:gd name="T120" fmla="*/ 151 w 552"/>
                <a:gd name="T121" fmla="*/ 2412 h 2584"/>
                <a:gd name="T122" fmla="*/ 149 w 552"/>
                <a:gd name="T123" fmla="*/ 2493 h 2584"/>
                <a:gd name="T124" fmla="*/ 145 w 552"/>
                <a:gd name="T125" fmla="*/ 2531 h 25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2"/>
                <a:gd name="T190" fmla="*/ 0 h 2584"/>
                <a:gd name="T191" fmla="*/ 552 w 552"/>
                <a:gd name="T192" fmla="*/ 2584 h 25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2" h="2584">
                  <a:moveTo>
                    <a:pt x="218" y="2493"/>
                  </a:moveTo>
                  <a:lnTo>
                    <a:pt x="218" y="2490"/>
                  </a:lnTo>
                  <a:lnTo>
                    <a:pt x="218" y="2488"/>
                  </a:lnTo>
                  <a:lnTo>
                    <a:pt x="218" y="2486"/>
                  </a:lnTo>
                  <a:lnTo>
                    <a:pt x="218" y="2484"/>
                  </a:lnTo>
                  <a:lnTo>
                    <a:pt x="218" y="2482"/>
                  </a:lnTo>
                  <a:lnTo>
                    <a:pt x="218" y="2479"/>
                  </a:lnTo>
                  <a:lnTo>
                    <a:pt x="220" y="2477"/>
                  </a:lnTo>
                  <a:lnTo>
                    <a:pt x="220" y="2475"/>
                  </a:lnTo>
                  <a:lnTo>
                    <a:pt x="220" y="2473"/>
                  </a:lnTo>
                  <a:lnTo>
                    <a:pt x="220" y="2470"/>
                  </a:lnTo>
                  <a:lnTo>
                    <a:pt x="220" y="2468"/>
                  </a:lnTo>
                  <a:lnTo>
                    <a:pt x="220" y="2466"/>
                  </a:lnTo>
                  <a:lnTo>
                    <a:pt x="220" y="2464"/>
                  </a:lnTo>
                  <a:lnTo>
                    <a:pt x="220" y="2461"/>
                  </a:lnTo>
                  <a:lnTo>
                    <a:pt x="222" y="2459"/>
                  </a:lnTo>
                  <a:lnTo>
                    <a:pt x="222" y="2455"/>
                  </a:lnTo>
                  <a:lnTo>
                    <a:pt x="222" y="2452"/>
                  </a:lnTo>
                  <a:lnTo>
                    <a:pt x="222" y="2450"/>
                  </a:lnTo>
                  <a:lnTo>
                    <a:pt x="222" y="2448"/>
                  </a:lnTo>
                  <a:lnTo>
                    <a:pt x="222" y="2444"/>
                  </a:lnTo>
                  <a:lnTo>
                    <a:pt x="222" y="2441"/>
                  </a:lnTo>
                  <a:lnTo>
                    <a:pt x="224" y="2439"/>
                  </a:lnTo>
                  <a:lnTo>
                    <a:pt x="224" y="2435"/>
                  </a:lnTo>
                  <a:lnTo>
                    <a:pt x="224" y="2432"/>
                  </a:lnTo>
                  <a:lnTo>
                    <a:pt x="224" y="2428"/>
                  </a:lnTo>
                  <a:lnTo>
                    <a:pt x="224" y="2423"/>
                  </a:lnTo>
                  <a:lnTo>
                    <a:pt x="224" y="2421"/>
                  </a:lnTo>
                  <a:lnTo>
                    <a:pt x="224" y="2417"/>
                  </a:lnTo>
                  <a:lnTo>
                    <a:pt x="224" y="2414"/>
                  </a:lnTo>
                  <a:lnTo>
                    <a:pt x="224" y="2410"/>
                  </a:lnTo>
                  <a:lnTo>
                    <a:pt x="224" y="2406"/>
                  </a:lnTo>
                  <a:lnTo>
                    <a:pt x="224" y="2401"/>
                  </a:lnTo>
                  <a:lnTo>
                    <a:pt x="224" y="2399"/>
                  </a:lnTo>
                  <a:lnTo>
                    <a:pt x="224" y="2394"/>
                  </a:lnTo>
                  <a:lnTo>
                    <a:pt x="224" y="2390"/>
                  </a:lnTo>
                  <a:lnTo>
                    <a:pt x="224" y="2385"/>
                  </a:lnTo>
                  <a:lnTo>
                    <a:pt x="224" y="2381"/>
                  </a:lnTo>
                  <a:lnTo>
                    <a:pt x="224" y="2377"/>
                  </a:lnTo>
                  <a:lnTo>
                    <a:pt x="224" y="2372"/>
                  </a:lnTo>
                  <a:lnTo>
                    <a:pt x="224" y="2368"/>
                  </a:lnTo>
                  <a:lnTo>
                    <a:pt x="224" y="2363"/>
                  </a:lnTo>
                  <a:lnTo>
                    <a:pt x="224" y="2359"/>
                  </a:lnTo>
                  <a:lnTo>
                    <a:pt x="224" y="2354"/>
                  </a:lnTo>
                  <a:lnTo>
                    <a:pt x="222" y="2350"/>
                  </a:lnTo>
                  <a:lnTo>
                    <a:pt x="222" y="2345"/>
                  </a:lnTo>
                  <a:lnTo>
                    <a:pt x="222" y="2341"/>
                  </a:lnTo>
                  <a:lnTo>
                    <a:pt x="222" y="2336"/>
                  </a:lnTo>
                  <a:lnTo>
                    <a:pt x="222" y="2332"/>
                  </a:lnTo>
                  <a:lnTo>
                    <a:pt x="220" y="2325"/>
                  </a:lnTo>
                  <a:lnTo>
                    <a:pt x="220" y="2321"/>
                  </a:lnTo>
                  <a:lnTo>
                    <a:pt x="220" y="2316"/>
                  </a:lnTo>
                  <a:lnTo>
                    <a:pt x="220" y="2312"/>
                  </a:lnTo>
                  <a:lnTo>
                    <a:pt x="218" y="2305"/>
                  </a:lnTo>
                  <a:lnTo>
                    <a:pt x="218" y="2301"/>
                  </a:lnTo>
                  <a:lnTo>
                    <a:pt x="218" y="2296"/>
                  </a:lnTo>
                  <a:lnTo>
                    <a:pt x="216" y="2283"/>
                  </a:lnTo>
                  <a:lnTo>
                    <a:pt x="212" y="2269"/>
                  </a:lnTo>
                  <a:lnTo>
                    <a:pt x="209" y="2258"/>
                  </a:lnTo>
                  <a:lnTo>
                    <a:pt x="207" y="2247"/>
                  </a:lnTo>
                  <a:lnTo>
                    <a:pt x="205" y="2236"/>
                  </a:lnTo>
                  <a:lnTo>
                    <a:pt x="203" y="2225"/>
                  </a:lnTo>
                  <a:lnTo>
                    <a:pt x="201" y="2216"/>
                  </a:lnTo>
                  <a:lnTo>
                    <a:pt x="199" y="2204"/>
                  </a:lnTo>
                  <a:lnTo>
                    <a:pt x="197" y="2196"/>
                  </a:lnTo>
                  <a:lnTo>
                    <a:pt x="195" y="2187"/>
                  </a:lnTo>
                  <a:lnTo>
                    <a:pt x="193" y="2178"/>
                  </a:lnTo>
                  <a:lnTo>
                    <a:pt x="189" y="2171"/>
                  </a:lnTo>
                  <a:lnTo>
                    <a:pt x="187" y="2164"/>
                  </a:lnTo>
                  <a:lnTo>
                    <a:pt x="185" y="2155"/>
                  </a:lnTo>
                  <a:lnTo>
                    <a:pt x="183" y="2149"/>
                  </a:lnTo>
                  <a:lnTo>
                    <a:pt x="180" y="2142"/>
                  </a:lnTo>
                  <a:lnTo>
                    <a:pt x="178" y="2135"/>
                  </a:lnTo>
                  <a:lnTo>
                    <a:pt x="174" y="2131"/>
                  </a:lnTo>
                  <a:lnTo>
                    <a:pt x="172" y="2124"/>
                  </a:lnTo>
                  <a:lnTo>
                    <a:pt x="170" y="2120"/>
                  </a:lnTo>
                  <a:lnTo>
                    <a:pt x="168" y="2113"/>
                  </a:lnTo>
                  <a:lnTo>
                    <a:pt x="166" y="2108"/>
                  </a:lnTo>
                  <a:lnTo>
                    <a:pt x="164" y="2104"/>
                  </a:lnTo>
                  <a:lnTo>
                    <a:pt x="162" y="2099"/>
                  </a:lnTo>
                  <a:lnTo>
                    <a:pt x="158" y="2093"/>
                  </a:lnTo>
                  <a:lnTo>
                    <a:pt x="156" y="2091"/>
                  </a:lnTo>
                  <a:lnTo>
                    <a:pt x="153" y="2084"/>
                  </a:lnTo>
                  <a:lnTo>
                    <a:pt x="151" y="2082"/>
                  </a:lnTo>
                  <a:lnTo>
                    <a:pt x="149" y="2077"/>
                  </a:lnTo>
                  <a:lnTo>
                    <a:pt x="147" y="2073"/>
                  </a:lnTo>
                  <a:lnTo>
                    <a:pt x="145" y="2068"/>
                  </a:lnTo>
                  <a:lnTo>
                    <a:pt x="143" y="2064"/>
                  </a:lnTo>
                  <a:lnTo>
                    <a:pt x="141" y="2059"/>
                  </a:lnTo>
                  <a:lnTo>
                    <a:pt x="139" y="2055"/>
                  </a:lnTo>
                  <a:lnTo>
                    <a:pt x="135" y="2050"/>
                  </a:lnTo>
                  <a:lnTo>
                    <a:pt x="133" y="2048"/>
                  </a:lnTo>
                  <a:lnTo>
                    <a:pt x="131" y="2041"/>
                  </a:lnTo>
                  <a:lnTo>
                    <a:pt x="131" y="2037"/>
                  </a:lnTo>
                  <a:lnTo>
                    <a:pt x="127" y="2032"/>
                  </a:lnTo>
                  <a:lnTo>
                    <a:pt x="127" y="2028"/>
                  </a:lnTo>
                  <a:lnTo>
                    <a:pt x="124" y="2024"/>
                  </a:lnTo>
                  <a:lnTo>
                    <a:pt x="122" y="2019"/>
                  </a:lnTo>
                  <a:lnTo>
                    <a:pt x="120" y="2012"/>
                  </a:lnTo>
                  <a:lnTo>
                    <a:pt x="118" y="2008"/>
                  </a:lnTo>
                  <a:lnTo>
                    <a:pt x="116" y="2003"/>
                  </a:lnTo>
                  <a:lnTo>
                    <a:pt x="114" y="1997"/>
                  </a:lnTo>
                  <a:lnTo>
                    <a:pt x="114" y="1990"/>
                  </a:lnTo>
                  <a:lnTo>
                    <a:pt x="112" y="1983"/>
                  </a:lnTo>
                  <a:lnTo>
                    <a:pt x="110" y="1977"/>
                  </a:lnTo>
                  <a:lnTo>
                    <a:pt x="108" y="1970"/>
                  </a:lnTo>
                  <a:lnTo>
                    <a:pt x="108" y="1963"/>
                  </a:lnTo>
                  <a:lnTo>
                    <a:pt x="106" y="1954"/>
                  </a:lnTo>
                  <a:lnTo>
                    <a:pt x="106" y="1948"/>
                  </a:lnTo>
                  <a:lnTo>
                    <a:pt x="104" y="1939"/>
                  </a:lnTo>
                  <a:lnTo>
                    <a:pt x="104" y="1930"/>
                  </a:lnTo>
                  <a:lnTo>
                    <a:pt x="102" y="1921"/>
                  </a:lnTo>
                  <a:lnTo>
                    <a:pt x="102" y="1910"/>
                  </a:lnTo>
                  <a:lnTo>
                    <a:pt x="100" y="1901"/>
                  </a:lnTo>
                  <a:lnTo>
                    <a:pt x="100" y="1890"/>
                  </a:lnTo>
                  <a:lnTo>
                    <a:pt x="100" y="1878"/>
                  </a:lnTo>
                  <a:lnTo>
                    <a:pt x="98" y="1865"/>
                  </a:lnTo>
                  <a:lnTo>
                    <a:pt x="98" y="1854"/>
                  </a:lnTo>
                  <a:lnTo>
                    <a:pt x="98" y="1840"/>
                  </a:lnTo>
                  <a:lnTo>
                    <a:pt x="98" y="1827"/>
                  </a:lnTo>
                  <a:lnTo>
                    <a:pt x="98" y="1820"/>
                  </a:lnTo>
                  <a:lnTo>
                    <a:pt x="98" y="1814"/>
                  </a:lnTo>
                  <a:lnTo>
                    <a:pt x="98" y="1807"/>
                  </a:lnTo>
                  <a:lnTo>
                    <a:pt x="98" y="1800"/>
                  </a:lnTo>
                  <a:lnTo>
                    <a:pt x="95" y="1793"/>
                  </a:lnTo>
                  <a:lnTo>
                    <a:pt x="95" y="1785"/>
                  </a:lnTo>
                  <a:lnTo>
                    <a:pt x="95" y="1776"/>
                  </a:lnTo>
                  <a:lnTo>
                    <a:pt x="95" y="1769"/>
                  </a:lnTo>
                  <a:lnTo>
                    <a:pt x="95" y="1760"/>
                  </a:lnTo>
                  <a:lnTo>
                    <a:pt x="95" y="1751"/>
                  </a:lnTo>
                  <a:lnTo>
                    <a:pt x="95" y="1742"/>
                  </a:lnTo>
                  <a:lnTo>
                    <a:pt x="95" y="1731"/>
                  </a:lnTo>
                  <a:lnTo>
                    <a:pt x="95" y="1722"/>
                  </a:lnTo>
                  <a:lnTo>
                    <a:pt x="95" y="1713"/>
                  </a:lnTo>
                  <a:lnTo>
                    <a:pt x="95" y="1702"/>
                  </a:lnTo>
                  <a:lnTo>
                    <a:pt x="95" y="1691"/>
                  </a:lnTo>
                  <a:lnTo>
                    <a:pt x="93" y="1680"/>
                  </a:lnTo>
                  <a:lnTo>
                    <a:pt x="93" y="1671"/>
                  </a:lnTo>
                  <a:lnTo>
                    <a:pt x="93" y="1659"/>
                  </a:lnTo>
                  <a:lnTo>
                    <a:pt x="93" y="1648"/>
                  </a:lnTo>
                  <a:lnTo>
                    <a:pt x="93" y="1635"/>
                  </a:lnTo>
                  <a:lnTo>
                    <a:pt x="93" y="1624"/>
                  </a:lnTo>
                  <a:lnTo>
                    <a:pt x="93" y="1610"/>
                  </a:lnTo>
                  <a:lnTo>
                    <a:pt x="93" y="1599"/>
                  </a:lnTo>
                  <a:lnTo>
                    <a:pt x="93" y="1586"/>
                  </a:lnTo>
                  <a:lnTo>
                    <a:pt x="93" y="1575"/>
                  </a:lnTo>
                  <a:lnTo>
                    <a:pt x="93" y="1561"/>
                  </a:lnTo>
                  <a:lnTo>
                    <a:pt x="93" y="1548"/>
                  </a:lnTo>
                  <a:lnTo>
                    <a:pt x="93" y="1534"/>
                  </a:lnTo>
                  <a:lnTo>
                    <a:pt x="91" y="1521"/>
                  </a:lnTo>
                  <a:lnTo>
                    <a:pt x="91" y="1507"/>
                  </a:lnTo>
                  <a:lnTo>
                    <a:pt x="91" y="1494"/>
                  </a:lnTo>
                  <a:lnTo>
                    <a:pt x="91" y="1481"/>
                  </a:lnTo>
                  <a:lnTo>
                    <a:pt x="91" y="1467"/>
                  </a:lnTo>
                  <a:lnTo>
                    <a:pt x="91" y="1452"/>
                  </a:lnTo>
                  <a:lnTo>
                    <a:pt x="91" y="1438"/>
                  </a:lnTo>
                  <a:lnTo>
                    <a:pt x="91" y="1423"/>
                  </a:lnTo>
                  <a:lnTo>
                    <a:pt x="91" y="1409"/>
                  </a:lnTo>
                  <a:lnTo>
                    <a:pt x="91" y="1394"/>
                  </a:lnTo>
                  <a:lnTo>
                    <a:pt x="91" y="1380"/>
                  </a:lnTo>
                  <a:lnTo>
                    <a:pt x="91" y="1365"/>
                  </a:lnTo>
                  <a:lnTo>
                    <a:pt x="91" y="1349"/>
                  </a:lnTo>
                  <a:lnTo>
                    <a:pt x="91" y="1333"/>
                  </a:lnTo>
                  <a:lnTo>
                    <a:pt x="91" y="1320"/>
                  </a:lnTo>
                  <a:lnTo>
                    <a:pt x="91" y="1304"/>
                  </a:lnTo>
                  <a:lnTo>
                    <a:pt x="91" y="1289"/>
                  </a:lnTo>
                  <a:lnTo>
                    <a:pt x="91" y="1273"/>
                  </a:lnTo>
                  <a:lnTo>
                    <a:pt x="91" y="1257"/>
                  </a:lnTo>
                  <a:lnTo>
                    <a:pt x="91" y="1242"/>
                  </a:lnTo>
                  <a:lnTo>
                    <a:pt x="91" y="1226"/>
                  </a:lnTo>
                  <a:lnTo>
                    <a:pt x="93" y="1210"/>
                  </a:lnTo>
                  <a:lnTo>
                    <a:pt x="93" y="1195"/>
                  </a:lnTo>
                  <a:lnTo>
                    <a:pt x="93" y="1177"/>
                  </a:lnTo>
                  <a:lnTo>
                    <a:pt x="93" y="1161"/>
                  </a:lnTo>
                  <a:lnTo>
                    <a:pt x="93" y="1146"/>
                  </a:lnTo>
                  <a:lnTo>
                    <a:pt x="93" y="1130"/>
                  </a:lnTo>
                  <a:lnTo>
                    <a:pt x="93" y="1114"/>
                  </a:lnTo>
                  <a:lnTo>
                    <a:pt x="93" y="1099"/>
                  </a:lnTo>
                  <a:lnTo>
                    <a:pt x="95" y="1081"/>
                  </a:lnTo>
                  <a:lnTo>
                    <a:pt x="95" y="1065"/>
                  </a:lnTo>
                  <a:lnTo>
                    <a:pt x="95" y="1050"/>
                  </a:lnTo>
                  <a:lnTo>
                    <a:pt x="95" y="1034"/>
                  </a:lnTo>
                  <a:lnTo>
                    <a:pt x="98" y="1016"/>
                  </a:lnTo>
                  <a:lnTo>
                    <a:pt x="98" y="1000"/>
                  </a:lnTo>
                  <a:lnTo>
                    <a:pt x="98" y="980"/>
                  </a:lnTo>
                  <a:lnTo>
                    <a:pt x="98" y="960"/>
                  </a:lnTo>
                  <a:lnTo>
                    <a:pt x="100" y="940"/>
                  </a:lnTo>
                  <a:lnTo>
                    <a:pt x="100" y="922"/>
                  </a:lnTo>
                  <a:lnTo>
                    <a:pt x="100" y="902"/>
                  </a:lnTo>
                  <a:lnTo>
                    <a:pt x="100" y="882"/>
                  </a:lnTo>
                  <a:lnTo>
                    <a:pt x="100" y="862"/>
                  </a:lnTo>
                  <a:lnTo>
                    <a:pt x="102" y="844"/>
                  </a:lnTo>
                  <a:lnTo>
                    <a:pt x="102" y="824"/>
                  </a:lnTo>
                  <a:lnTo>
                    <a:pt x="102" y="806"/>
                  </a:lnTo>
                  <a:lnTo>
                    <a:pt x="102" y="788"/>
                  </a:lnTo>
                  <a:lnTo>
                    <a:pt x="102" y="768"/>
                  </a:lnTo>
                  <a:lnTo>
                    <a:pt x="102" y="750"/>
                  </a:lnTo>
                  <a:lnTo>
                    <a:pt x="102" y="732"/>
                  </a:lnTo>
                  <a:lnTo>
                    <a:pt x="102" y="714"/>
                  </a:lnTo>
                  <a:lnTo>
                    <a:pt x="102" y="697"/>
                  </a:lnTo>
                  <a:lnTo>
                    <a:pt x="102" y="679"/>
                  </a:lnTo>
                  <a:lnTo>
                    <a:pt x="102" y="661"/>
                  </a:lnTo>
                  <a:lnTo>
                    <a:pt x="102" y="645"/>
                  </a:lnTo>
                  <a:lnTo>
                    <a:pt x="104" y="627"/>
                  </a:lnTo>
                  <a:lnTo>
                    <a:pt x="104" y="609"/>
                  </a:lnTo>
                  <a:lnTo>
                    <a:pt x="104" y="594"/>
                  </a:lnTo>
                  <a:lnTo>
                    <a:pt x="104" y="578"/>
                  </a:lnTo>
                  <a:lnTo>
                    <a:pt x="104" y="563"/>
                  </a:lnTo>
                  <a:lnTo>
                    <a:pt x="104" y="545"/>
                  </a:lnTo>
                  <a:lnTo>
                    <a:pt x="104" y="529"/>
                  </a:lnTo>
                  <a:lnTo>
                    <a:pt x="104" y="513"/>
                  </a:lnTo>
                  <a:lnTo>
                    <a:pt x="106" y="500"/>
                  </a:lnTo>
                  <a:lnTo>
                    <a:pt x="106" y="484"/>
                  </a:lnTo>
                  <a:lnTo>
                    <a:pt x="106" y="469"/>
                  </a:lnTo>
                  <a:lnTo>
                    <a:pt x="106" y="455"/>
                  </a:lnTo>
                  <a:lnTo>
                    <a:pt x="108" y="440"/>
                  </a:lnTo>
                  <a:lnTo>
                    <a:pt x="108" y="426"/>
                  </a:lnTo>
                  <a:lnTo>
                    <a:pt x="108" y="413"/>
                  </a:lnTo>
                  <a:lnTo>
                    <a:pt x="110" y="399"/>
                  </a:lnTo>
                  <a:lnTo>
                    <a:pt x="110" y="386"/>
                  </a:lnTo>
                  <a:lnTo>
                    <a:pt x="112" y="373"/>
                  </a:lnTo>
                  <a:lnTo>
                    <a:pt x="112" y="359"/>
                  </a:lnTo>
                  <a:lnTo>
                    <a:pt x="114" y="348"/>
                  </a:lnTo>
                  <a:lnTo>
                    <a:pt x="116" y="335"/>
                  </a:lnTo>
                  <a:lnTo>
                    <a:pt x="116" y="323"/>
                  </a:lnTo>
                  <a:lnTo>
                    <a:pt x="118" y="312"/>
                  </a:lnTo>
                  <a:lnTo>
                    <a:pt x="120" y="301"/>
                  </a:lnTo>
                  <a:lnTo>
                    <a:pt x="122" y="290"/>
                  </a:lnTo>
                  <a:lnTo>
                    <a:pt x="122" y="279"/>
                  </a:lnTo>
                  <a:lnTo>
                    <a:pt x="124" y="268"/>
                  </a:lnTo>
                  <a:lnTo>
                    <a:pt x="129" y="259"/>
                  </a:lnTo>
                  <a:lnTo>
                    <a:pt x="131" y="248"/>
                  </a:lnTo>
                  <a:lnTo>
                    <a:pt x="133" y="239"/>
                  </a:lnTo>
                  <a:lnTo>
                    <a:pt x="135" y="230"/>
                  </a:lnTo>
                  <a:lnTo>
                    <a:pt x="137" y="221"/>
                  </a:lnTo>
                  <a:lnTo>
                    <a:pt x="141" y="212"/>
                  </a:lnTo>
                  <a:lnTo>
                    <a:pt x="143" y="205"/>
                  </a:lnTo>
                  <a:lnTo>
                    <a:pt x="147" y="196"/>
                  </a:lnTo>
                  <a:lnTo>
                    <a:pt x="151" y="189"/>
                  </a:lnTo>
                  <a:lnTo>
                    <a:pt x="153" y="183"/>
                  </a:lnTo>
                  <a:lnTo>
                    <a:pt x="158" y="176"/>
                  </a:lnTo>
                  <a:lnTo>
                    <a:pt x="162" y="169"/>
                  </a:lnTo>
                  <a:lnTo>
                    <a:pt x="166" y="163"/>
                  </a:lnTo>
                  <a:lnTo>
                    <a:pt x="170" y="158"/>
                  </a:lnTo>
                  <a:lnTo>
                    <a:pt x="174" y="151"/>
                  </a:lnTo>
                  <a:lnTo>
                    <a:pt x="180" y="147"/>
                  </a:lnTo>
                  <a:lnTo>
                    <a:pt x="185" y="143"/>
                  </a:lnTo>
                  <a:lnTo>
                    <a:pt x="191" y="138"/>
                  </a:lnTo>
                  <a:lnTo>
                    <a:pt x="195" y="134"/>
                  </a:lnTo>
                  <a:lnTo>
                    <a:pt x="201" y="131"/>
                  </a:lnTo>
                  <a:lnTo>
                    <a:pt x="207" y="127"/>
                  </a:lnTo>
                  <a:lnTo>
                    <a:pt x="212" y="122"/>
                  </a:lnTo>
                  <a:lnTo>
                    <a:pt x="218" y="120"/>
                  </a:lnTo>
                  <a:lnTo>
                    <a:pt x="224" y="116"/>
                  </a:lnTo>
                  <a:lnTo>
                    <a:pt x="228" y="114"/>
                  </a:lnTo>
                  <a:lnTo>
                    <a:pt x="234" y="111"/>
                  </a:lnTo>
                  <a:lnTo>
                    <a:pt x="241" y="109"/>
                  </a:lnTo>
                  <a:lnTo>
                    <a:pt x="247" y="107"/>
                  </a:lnTo>
                  <a:lnTo>
                    <a:pt x="251" y="105"/>
                  </a:lnTo>
                  <a:lnTo>
                    <a:pt x="257" y="102"/>
                  </a:lnTo>
                  <a:lnTo>
                    <a:pt x="261" y="100"/>
                  </a:lnTo>
                  <a:lnTo>
                    <a:pt x="268" y="100"/>
                  </a:lnTo>
                  <a:lnTo>
                    <a:pt x="274" y="98"/>
                  </a:lnTo>
                  <a:lnTo>
                    <a:pt x="278" y="98"/>
                  </a:lnTo>
                  <a:lnTo>
                    <a:pt x="284" y="96"/>
                  </a:lnTo>
                  <a:lnTo>
                    <a:pt x="288" y="96"/>
                  </a:lnTo>
                  <a:lnTo>
                    <a:pt x="294" y="96"/>
                  </a:lnTo>
                  <a:lnTo>
                    <a:pt x="299" y="96"/>
                  </a:lnTo>
                  <a:lnTo>
                    <a:pt x="303" y="96"/>
                  </a:lnTo>
                  <a:lnTo>
                    <a:pt x="309" y="96"/>
                  </a:lnTo>
                  <a:lnTo>
                    <a:pt x="313" y="96"/>
                  </a:lnTo>
                  <a:lnTo>
                    <a:pt x="319" y="98"/>
                  </a:lnTo>
                  <a:lnTo>
                    <a:pt x="323" y="98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8" y="102"/>
                  </a:lnTo>
                  <a:lnTo>
                    <a:pt x="342" y="102"/>
                  </a:lnTo>
                  <a:lnTo>
                    <a:pt x="346" y="105"/>
                  </a:lnTo>
                  <a:lnTo>
                    <a:pt x="350" y="107"/>
                  </a:lnTo>
                  <a:lnTo>
                    <a:pt x="357" y="109"/>
                  </a:lnTo>
                  <a:lnTo>
                    <a:pt x="361" y="111"/>
                  </a:lnTo>
                  <a:lnTo>
                    <a:pt x="365" y="114"/>
                  </a:lnTo>
                  <a:lnTo>
                    <a:pt x="369" y="116"/>
                  </a:lnTo>
                  <a:lnTo>
                    <a:pt x="371" y="118"/>
                  </a:lnTo>
                  <a:lnTo>
                    <a:pt x="375" y="122"/>
                  </a:lnTo>
                  <a:lnTo>
                    <a:pt x="379" y="125"/>
                  </a:lnTo>
                  <a:lnTo>
                    <a:pt x="384" y="127"/>
                  </a:lnTo>
                  <a:lnTo>
                    <a:pt x="388" y="131"/>
                  </a:lnTo>
                  <a:lnTo>
                    <a:pt x="392" y="134"/>
                  </a:lnTo>
                  <a:lnTo>
                    <a:pt x="396" y="138"/>
                  </a:lnTo>
                  <a:lnTo>
                    <a:pt x="398" y="143"/>
                  </a:lnTo>
                  <a:lnTo>
                    <a:pt x="402" y="147"/>
                  </a:lnTo>
                  <a:lnTo>
                    <a:pt x="404" y="149"/>
                  </a:lnTo>
                  <a:lnTo>
                    <a:pt x="408" y="154"/>
                  </a:lnTo>
                  <a:lnTo>
                    <a:pt x="411" y="158"/>
                  </a:lnTo>
                  <a:lnTo>
                    <a:pt x="415" y="163"/>
                  </a:lnTo>
                  <a:lnTo>
                    <a:pt x="417" y="167"/>
                  </a:lnTo>
                  <a:lnTo>
                    <a:pt x="419" y="174"/>
                  </a:lnTo>
                  <a:lnTo>
                    <a:pt x="423" y="178"/>
                  </a:lnTo>
                  <a:lnTo>
                    <a:pt x="425" y="183"/>
                  </a:lnTo>
                  <a:lnTo>
                    <a:pt x="427" y="187"/>
                  </a:lnTo>
                  <a:lnTo>
                    <a:pt x="429" y="194"/>
                  </a:lnTo>
                  <a:lnTo>
                    <a:pt x="431" y="198"/>
                  </a:lnTo>
                  <a:lnTo>
                    <a:pt x="433" y="205"/>
                  </a:lnTo>
                  <a:lnTo>
                    <a:pt x="435" y="210"/>
                  </a:lnTo>
                  <a:lnTo>
                    <a:pt x="438" y="216"/>
                  </a:lnTo>
                  <a:lnTo>
                    <a:pt x="440" y="223"/>
                  </a:lnTo>
                  <a:lnTo>
                    <a:pt x="442" y="227"/>
                  </a:lnTo>
                  <a:lnTo>
                    <a:pt x="442" y="234"/>
                  </a:lnTo>
                  <a:lnTo>
                    <a:pt x="444" y="241"/>
                  </a:lnTo>
                  <a:lnTo>
                    <a:pt x="446" y="248"/>
                  </a:lnTo>
                  <a:lnTo>
                    <a:pt x="446" y="254"/>
                  </a:lnTo>
                  <a:lnTo>
                    <a:pt x="448" y="261"/>
                  </a:lnTo>
                  <a:lnTo>
                    <a:pt x="448" y="268"/>
                  </a:lnTo>
                  <a:lnTo>
                    <a:pt x="448" y="277"/>
                  </a:lnTo>
                  <a:lnTo>
                    <a:pt x="450" y="283"/>
                  </a:lnTo>
                  <a:lnTo>
                    <a:pt x="450" y="292"/>
                  </a:lnTo>
                  <a:lnTo>
                    <a:pt x="450" y="303"/>
                  </a:lnTo>
                  <a:lnTo>
                    <a:pt x="452" y="315"/>
                  </a:lnTo>
                  <a:lnTo>
                    <a:pt x="452" y="326"/>
                  </a:lnTo>
                  <a:lnTo>
                    <a:pt x="452" y="337"/>
                  </a:lnTo>
                  <a:lnTo>
                    <a:pt x="454" y="348"/>
                  </a:lnTo>
                  <a:lnTo>
                    <a:pt x="454" y="361"/>
                  </a:lnTo>
                  <a:lnTo>
                    <a:pt x="454" y="373"/>
                  </a:lnTo>
                  <a:lnTo>
                    <a:pt x="454" y="386"/>
                  </a:lnTo>
                  <a:lnTo>
                    <a:pt x="456" y="402"/>
                  </a:lnTo>
                  <a:lnTo>
                    <a:pt x="456" y="415"/>
                  </a:lnTo>
                  <a:lnTo>
                    <a:pt x="456" y="431"/>
                  </a:lnTo>
                  <a:lnTo>
                    <a:pt x="456" y="444"/>
                  </a:lnTo>
                  <a:lnTo>
                    <a:pt x="456" y="460"/>
                  </a:lnTo>
                  <a:lnTo>
                    <a:pt x="456" y="475"/>
                  </a:lnTo>
                  <a:lnTo>
                    <a:pt x="456" y="493"/>
                  </a:lnTo>
                  <a:lnTo>
                    <a:pt x="456" y="509"/>
                  </a:lnTo>
                  <a:lnTo>
                    <a:pt x="458" y="527"/>
                  </a:lnTo>
                  <a:lnTo>
                    <a:pt x="458" y="542"/>
                  </a:lnTo>
                  <a:lnTo>
                    <a:pt x="458" y="560"/>
                  </a:lnTo>
                  <a:lnTo>
                    <a:pt x="458" y="578"/>
                  </a:lnTo>
                  <a:lnTo>
                    <a:pt x="458" y="596"/>
                  </a:lnTo>
                  <a:lnTo>
                    <a:pt x="458" y="614"/>
                  </a:lnTo>
                  <a:lnTo>
                    <a:pt x="458" y="632"/>
                  </a:lnTo>
                  <a:lnTo>
                    <a:pt x="458" y="650"/>
                  </a:lnTo>
                  <a:lnTo>
                    <a:pt x="458" y="670"/>
                  </a:lnTo>
                  <a:lnTo>
                    <a:pt x="458" y="688"/>
                  </a:lnTo>
                  <a:lnTo>
                    <a:pt x="458" y="708"/>
                  </a:lnTo>
                  <a:lnTo>
                    <a:pt x="458" y="726"/>
                  </a:lnTo>
                  <a:lnTo>
                    <a:pt x="458" y="746"/>
                  </a:lnTo>
                  <a:lnTo>
                    <a:pt x="458" y="766"/>
                  </a:lnTo>
                  <a:lnTo>
                    <a:pt x="458" y="784"/>
                  </a:lnTo>
                  <a:lnTo>
                    <a:pt x="458" y="804"/>
                  </a:lnTo>
                  <a:lnTo>
                    <a:pt x="458" y="824"/>
                  </a:lnTo>
                  <a:lnTo>
                    <a:pt x="458" y="842"/>
                  </a:lnTo>
                  <a:lnTo>
                    <a:pt x="458" y="862"/>
                  </a:lnTo>
                  <a:lnTo>
                    <a:pt x="458" y="882"/>
                  </a:lnTo>
                  <a:lnTo>
                    <a:pt x="458" y="902"/>
                  </a:lnTo>
                  <a:lnTo>
                    <a:pt x="456" y="920"/>
                  </a:lnTo>
                  <a:lnTo>
                    <a:pt x="456" y="940"/>
                  </a:lnTo>
                  <a:lnTo>
                    <a:pt x="456" y="960"/>
                  </a:lnTo>
                  <a:lnTo>
                    <a:pt x="456" y="978"/>
                  </a:lnTo>
                  <a:lnTo>
                    <a:pt x="456" y="998"/>
                  </a:lnTo>
                  <a:lnTo>
                    <a:pt x="456" y="1016"/>
                  </a:lnTo>
                  <a:lnTo>
                    <a:pt x="456" y="1036"/>
                  </a:lnTo>
                  <a:lnTo>
                    <a:pt x="456" y="1054"/>
                  </a:lnTo>
                  <a:lnTo>
                    <a:pt x="456" y="1072"/>
                  </a:lnTo>
                  <a:lnTo>
                    <a:pt x="456" y="1092"/>
                  </a:lnTo>
                  <a:lnTo>
                    <a:pt x="456" y="1110"/>
                  </a:lnTo>
                  <a:lnTo>
                    <a:pt x="456" y="1125"/>
                  </a:lnTo>
                  <a:lnTo>
                    <a:pt x="454" y="1143"/>
                  </a:lnTo>
                  <a:lnTo>
                    <a:pt x="454" y="1161"/>
                  </a:lnTo>
                  <a:lnTo>
                    <a:pt x="454" y="1179"/>
                  </a:lnTo>
                  <a:lnTo>
                    <a:pt x="454" y="1195"/>
                  </a:lnTo>
                  <a:lnTo>
                    <a:pt x="454" y="1210"/>
                  </a:lnTo>
                  <a:lnTo>
                    <a:pt x="454" y="1228"/>
                  </a:lnTo>
                  <a:lnTo>
                    <a:pt x="454" y="1244"/>
                  </a:lnTo>
                  <a:lnTo>
                    <a:pt x="454" y="1260"/>
                  </a:lnTo>
                  <a:lnTo>
                    <a:pt x="454" y="1273"/>
                  </a:lnTo>
                  <a:lnTo>
                    <a:pt x="454" y="1289"/>
                  </a:lnTo>
                  <a:lnTo>
                    <a:pt x="454" y="1302"/>
                  </a:lnTo>
                  <a:lnTo>
                    <a:pt x="454" y="1318"/>
                  </a:lnTo>
                  <a:lnTo>
                    <a:pt x="454" y="1331"/>
                  </a:lnTo>
                  <a:lnTo>
                    <a:pt x="454" y="1347"/>
                  </a:lnTo>
                  <a:lnTo>
                    <a:pt x="454" y="1360"/>
                  </a:lnTo>
                  <a:lnTo>
                    <a:pt x="452" y="1373"/>
                  </a:lnTo>
                  <a:lnTo>
                    <a:pt x="452" y="1389"/>
                  </a:lnTo>
                  <a:lnTo>
                    <a:pt x="452" y="1403"/>
                  </a:lnTo>
                  <a:lnTo>
                    <a:pt x="452" y="1418"/>
                  </a:lnTo>
                  <a:lnTo>
                    <a:pt x="452" y="1432"/>
                  </a:lnTo>
                  <a:lnTo>
                    <a:pt x="452" y="1447"/>
                  </a:lnTo>
                  <a:lnTo>
                    <a:pt x="452" y="1461"/>
                  </a:lnTo>
                  <a:lnTo>
                    <a:pt x="452" y="1476"/>
                  </a:lnTo>
                  <a:lnTo>
                    <a:pt x="450" y="1490"/>
                  </a:lnTo>
                  <a:lnTo>
                    <a:pt x="450" y="1505"/>
                  </a:lnTo>
                  <a:lnTo>
                    <a:pt x="450" y="1519"/>
                  </a:lnTo>
                  <a:lnTo>
                    <a:pt x="450" y="1534"/>
                  </a:lnTo>
                  <a:lnTo>
                    <a:pt x="450" y="1548"/>
                  </a:lnTo>
                  <a:lnTo>
                    <a:pt x="448" y="1561"/>
                  </a:lnTo>
                  <a:lnTo>
                    <a:pt x="448" y="1577"/>
                  </a:lnTo>
                  <a:lnTo>
                    <a:pt x="448" y="1590"/>
                  </a:lnTo>
                  <a:lnTo>
                    <a:pt x="448" y="1604"/>
                  </a:lnTo>
                  <a:lnTo>
                    <a:pt x="446" y="1617"/>
                  </a:lnTo>
                  <a:lnTo>
                    <a:pt x="446" y="1633"/>
                  </a:lnTo>
                  <a:lnTo>
                    <a:pt x="444" y="1646"/>
                  </a:lnTo>
                  <a:lnTo>
                    <a:pt x="444" y="1659"/>
                  </a:lnTo>
                  <a:lnTo>
                    <a:pt x="444" y="1673"/>
                  </a:lnTo>
                  <a:lnTo>
                    <a:pt x="442" y="1686"/>
                  </a:lnTo>
                  <a:lnTo>
                    <a:pt x="442" y="1700"/>
                  </a:lnTo>
                  <a:lnTo>
                    <a:pt x="442" y="1713"/>
                  </a:lnTo>
                  <a:lnTo>
                    <a:pt x="440" y="1726"/>
                  </a:lnTo>
                  <a:lnTo>
                    <a:pt x="440" y="1740"/>
                  </a:lnTo>
                  <a:lnTo>
                    <a:pt x="438" y="1751"/>
                  </a:lnTo>
                  <a:lnTo>
                    <a:pt x="438" y="1764"/>
                  </a:lnTo>
                  <a:lnTo>
                    <a:pt x="435" y="1778"/>
                  </a:lnTo>
                  <a:lnTo>
                    <a:pt x="433" y="1789"/>
                  </a:lnTo>
                  <a:lnTo>
                    <a:pt x="433" y="1802"/>
                  </a:lnTo>
                  <a:lnTo>
                    <a:pt x="431" y="1814"/>
                  </a:lnTo>
                  <a:lnTo>
                    <a:pt x="431" y="1825"/>
                  </a:lnTo>
                  <a:lnTo>
                    <a:pt x="429" y="1838"/>
                  </a:lnTo>
                  <a:lnTo>
                    <a:pt x="427" y="1849"/>
                  </a:lnTo>
                  <a:lnTo>
                    <a:pt x="427" y="1860"/>
                  </a:lnTo>
                  <a:lnTo>
                    <a:pt x="425" y="1872"/>
                  </a:lnTo>
                  <a:lnTo>
                    <a:pt x="423" y="1883"/>
                  </a:lnTo>
                  <a:lnTo>
                    <a:pt x="421" y="1894"/>
                  </a:lnTo>
                  <a:lnTo>
                    <a:pt x="419" y="1903"/>
                  </a:lnTo>
                  <a:lnTo>
                    <a:pt x="419" y="1914"/>
                  </a:lnTo>
                  <a:lnTo>
                    <a:pt x="417" y="1925"/>
                  </a:lnTo>
                  <a:lnTo>
                    <a:pt x="415" y="1934"/>
                  </a:lnTo>
                  <a:lnTo>
                    <a:pt x="413" y="1943"/>
                  </a:lnTo>
                  <a:lnTo>
                    <a:pt x="411" y="1954"/>
                  </a:lnTo>
                  <a:lnTo>
                    <a:pt x="408" y="1963"/>
                  </a:lnTo>
                  <a:lnTo>
                    <a:pt x="406" y="1972"/>
                  </a:lnTo>
                  <a:lnTo>
                    <a:pt x="404" y="1979"/>
                  </a:lnTo>
                  <a:lnTo>
                    <a:pt x="402" y="1988"/>
                  </a:lnTo>
                  <a:lnTo>
                    <a:pt x="400" y="1997"/>
                  </a:lnTo>
                  <a:lnTo>
                    <a:pt x="398" y="2003"/>
                  </a:lnTo>
                  <a:lnTo>
                    <a:pt x="394" y="2012"/>
                  </a:lnTo>
                  <a:lnTo>
                    <a:pt x="392" y="2019"/>
                  </a:lnTo>
                  <a:lnTo>
                    <a:pt x="390" y="2026"/>
                  </a:lnTo>
                  <a:lnTo>
                    <a:pt x="388" y="2032"/>
                  </a:lnTo>
                  <a:lnTo>
                    <a:pt x="384" y="2039"/>
                  </a:lnTo>
                  <a:lnTo>
                    <a:pt x="382" y="2044"/>
                  </a:lnTo>
                  <a:lnTo>
                    <a:pt x="379" y="2050"/>
                  </a:lnTo>
                  <a:lnTo>
                    <a:pt x="375" y="2057"/>
                  </a:lnTo>
                  <a:lnTo>
                    <a:pt x="371" y="2064"/>
                  </a:lnTo>
                  <a:lnTo>
                    <a:pt x="369" y="2070"/>
                  </a:lnTo>
                  <a:lnTo>
                    <a:pt x="365" y="2077"/>
                  </a:lnTo>
                  <a:lnTo>
                    <a:pt x="361" y="2084"/>
                  </a:lnTo>
                  <a:lnTo>
                    <a:pt x="359" y="2091"/>
                  </a:lnTo>
                  <a:lnTo>
                    <a:pt x="355" y="2097"/>
                  </a:lnTo>
                  <a:lnTo>
                    <a:pt x="353" y="2104"/>
                  </a:lnTo>
                  <a:lnTo>
                    <a:pt x="348" y="2111"/>
                  </a:lnTo>
                  <a:lnTo>
                    <a:pt x="346" y="2115"/>
                  </a:lnTo>
                  <a:lnTo>
                    <a:pt x="344" y="2122"/>
                  </a:lnTo>
                  <a:lnTo>
                    <a:pt x="340" y="2129"/>
                  </a:lnTo>
                  <a:lnTo>
                    <a:pt x="338" y="2133"/>
                  </a:lnTo>
                  <a:lnTo>
                    <a:pt x="336" y="2140"/>
                  </a:lnTo>
                  <a:lnTo>
                    <a:pt x="334" y="2144"/>
                  </a:lnTo>
                  <a:lnTo>
                    <a:pt x="332" y="2151"/>
                  </a:lnTo>
                  <a:lnTo>
                    <a:pt x="330" y="2158"/>
                  </a:lnTo>
                  <a:lnTo>
                    <a:pt x="326" y="2162"/>
                  </a:lnTo>
                  <a:lnTo>
                    <a:pt x="326" y="2167"/>
                  </a:lnTo>
                  <a:lnTo>
                    <a:pt x="323" y="2173"/>
                  </a:lnTo>
                  <a:lnTo>
                    <a:pt x="321" y="2178"/>
                  </a:lnTo>
                  <a:lnTo>
                    <a:pt x="319" y="2184"/>
                  </a:lnTo>
                  <a:lnTo>
                    <a:pt x="317" y="2189"/>
                  </a:lnTo>
                  <a:lnTo>
                    <a:pt x="315" y="2196"/>
                  </a:lnTo>
                  <a:lnTo>
                    <a:pt x="313" y="2200"/>
                  </a:lnTo>
                  <a:lnTo>
                    <a:pt x="311" y="2204"/>
                  </a:lnTo>
                  <a:lnTo>
                    <a:pt x="311" y="2209"/>
                  </a:lnTo>
                  <a:lnTo>
                    <a:pt x="309" y="2216"/>
                  </a:lnTo>
                  <a:lnTo>
                    <a:pt x="307" y="2220"/>
                  </a:lnTo>
                  <a:lnTo>
                    <a:pt x="307" y="2225"/>
                  </a:lnTo>
                  <a:lnTo>
                    <a:pt x="305" y="2231"/>
                  </a:lnTo>
                  <a:lnTo>
                    <a:pt x="305" y="2236"/>
                  </a:lnTo>
                  <a:lnTo>
                    <a:pt x="303" y="2240"/>
                  </a:lnTo>
                  <a:lnTo>
                    <a:pt x="301" y="2245"/>
                  </a:lnTo>
                  <a:lnTo>
                    <a:pt x="301" y="2251"/>
                  </a:lnTo>
                  <a:lnTo>
                    <a:pt x="299" y="2256"/>
                  </a:lnTo>
                  <a:lnTo>
                    <a:pt x="299" y="2260"/>
                  </a:lnTo>
                  <a:lnTo>
                    <a:pt x="297" y="2265"/>
                  </a:lnTo>
                  <a:lnTo>
                    <a:pt x="297" y="2272"/>
                  </a:lnTo>
                  <a:lnTo>
                    <a:pt x="297" y="2276"/>
                  </a:lnTo>
                  <a:lnTo>
                    <a:pt x="294" y="2280"/>
                  </a:lnTo>
                  <a:lnTo>
                    <a:pt x="294" y="2285"/>
                  </a:lnTo>
                  <a:lnTo>
                    <a:pt x="294" y="2292"/>
                  </a:lnTo>
                  <a:lnTo>
                    <a:pt x="292" y="2296"/>
                  </a:lnTo>
                  <a:lnTo>
                    <a:pt x="292" y="2301"/>
                  </a:lnTo>
                  <a:lnTo>
                    <a:pt x="292" y="2307"/>
                  </a:lnTo>
                  <a:lnTo>
                    <a:pt x="292" y="2312"/>
                  </a:lnTo>
                  <a:lnTo>
                    <a:pt x="290" y="2318"/>
                  </a:lnTo>
                  <a:lnTo>
                    <a:pt x="290" y="2323"/>
                  </a:lnTo>
                  <a:lnTo>
                    <a:pt x="290" y="2327"/>
                  </a:lnTo>
                  <a:lnTo>
                    <a:pt x="290" y="2334"/>
                  </a:lnTo>
                  <a:lnTo>
                    <a:pt x="290" y="2339"/>
                  </a:lnTo>
                  <a:lnTo>
                    <a:pt x="288" y="2345"/>
                  </a:lnTo>
                  <a:lnTo>
                    <a:pt x="288" y="2350"/>
                  </a:lnTo>
                  <a:lnTo>
                    <a:pt x="288" y="2356"/>
                  </a:lnTo>
                  <a:lnTo>
                    <a:pt x="288" y="2361"/>
                  </a:lnTo>
                  <a:lnTo>
                    <a:pt x="288" y="2368"/>
                  </a:lnTo>
                  <a:lnTo>
                    <a:pt x="288" y="2372"/>
                  </a:lnTo>
                  <a:lnTo>
                    <a:pt x="288" y="2379"/>
                  </a:lnTo>
                  <a:lnTo>
                    <a:pt x="288" y="2385"/>
                  </a:lnTo>
                  <a:lnTo>
                    <a:pt x="288" y="2392"/>
                  </a:lnTo>
                  <a:lnTo>
                    <a:pt x="288" y="2397"/>
                  </a:lnTo>
                  <a:lnTo>
                    <a:pt x="288" y="2403"/>
                  </a:lnTo>
                  <a:lnTo>
                    <a:pt x="288" y="2410"/>
                  </a:lnTo>
                  <a:lnTo>
                    <a:pt x="288" y="2417"/>
                  </a:lnTo>
                  <a:lnTo>
                    <a:pt x="288" y="2423"/>
                  </a:lnTo>
                  <a:lnTo>
                    <a:pt x="288" y="2430"/>
                  </a:lnTo>
                  <a:lnTo>
                    <a:pt x="288" y="2435"/>
                  </a:lnTo>
                  <a:lnTo>
                    <a:pt x="288" y="2441"/>
                  </a:lnTo>
                  <a:lnTo>
                    <a:pt x="288" y="2446"/>
                  </a:lnTo>
                  <a:lnTo>
                    <a:pt x="288" y="2452"/>
                  </a:lnTo>
                  <a:lnTo>
                    <a:pt x="288" y="2459"/>
                  </a:lnTo>
                  <a:lnTo>
                    <a:pt x="288" y="2464"/>
                  </a:lnTo>
                  <a:lnTo>
                    <a:pt x="288" y="2468"/>
                  </a:lnTo>
                  <a:lnTo>
                    <a:pt x="288" y="2473"/>
                  </a:lnTo>
                  <a:lnTo>
                    <a:pt x="288" y="2477"/>
                  </a:lnTo>
                  <a:lnTo>
                    <a:pt x="290" y="2484"/>
                  </a:lnTo>
                  <a:lnTo>
                    <a:pt x="290" y="2488"/>
                  </a:lnTo>
                  <a:lnTo>
                    <a:pt x="290" y="2493"/>
                  </a:lnTo>
                  <a:lnTo>
                    <a:pt x="290" y="2497"/>
                  </a:lnTo>
                  <a:lnTo>
                    <a:pt x="290" y="2499"/>
                  </a:lnTo>
                  <a:lnTo>
                    <a:pt x="290" y="2504"/>
                  </a:lnTo>
                  <a:lnTo>
                    <a:pt x="290" y="2508"/>
                  </a:lnTo>
                  <a:lnTo>
                    <a:pt x="290" y="2513"/>
                  </a:lnTo>
                  <a:lnTo>
                    <a:pt x="290" y="2515"/>
                  </a:lnTo>
                  <a:lnTo>
                    <a:pt x="292" y="2519"/>
                  </a:lnTo>
                  <a:lnTo>
                    <a:pt x="292" y="2524"/>
                  </a:lnTo>
                  <a:lnTo>
                    <a:pt x="292" y="2526"/>
                  </a:lnTo>
                  <a:lnTo>
                    <a:pt x="292" y="2528"/>
                  </a:lnTo>
                  <a:lnTo>
                    <a:pt x="292" y="2533"/>
                  </a:lnTo>
                  <a:lnTo>
                    <a:pt x="292" y="2535"/>
                  </a:lnTo>
                  <a:lnTo>
                    <a:pt x="294" y="2537"/>
                  </a:lnTo>
                  <a:lnTo>
                    <a:pt x="294" y="2542"/>
                  </a:lnTo>
                  <a:lnTo>
                    <a:pt x="294" y="2544"/>
                  </a:lnTo>
                  <a:lnTo>
                    <a:pt x="294" y="2546"/>
                  </a:lnTo>
                  <a:lnTo>
                    <a:pt x="294" y="2549"/>
                  </a:lnTo>
                  <a:lnTo>
                    <a:pt x="294" y="2551"/>
                  </a:lnTo>
                  <a:lnTo>
                    <a:pt x="297" y="2553"/>
                  </a:lnTo>
                  <a:lnTo>
                    <a:pt x="297" y="2555"/>
                  </a:lnTo>
                  <a:lnTo>
                    <a:pt x="297" y="2557"/>
                  </a:lnTo>
                  <a:lnTo>
                    <a:pt x="297" y="2560"/>
                  </a:lnTo>
                  <a:lnTo>
                    <a:pt x="297" y="2562"/>
                  </a:lnTo>
                  <a:lnTo>
                    <a:pt x="297" y="2564"/>
                  </a:lnTo>
                  <a:lnTo>
                    <a:pt x="299" y="2566"/>
                  </a:lnTo>
                  <a:lnTo>
                    <a:pt x="299" y="2569"/>
                  </a:lnTo>
                  <a:lnTo>
                    <a:pt x="299" y="2571"/>
                  </a:lnTo>
                  <a:lnTo>
                    <a:pt x="299" y="2573"/>
                  </a:lnTo>
                  <a:lnTo>
                    <a:pt x="299" y="2575"/>
                  </a:lnTo>
                  <a:lnTo>
                    <a:pt x="301" y="2578"/>
                  </a:lnTo>
                  <a:lnTo>
                    <a:pt x="301" y="2580"/>
                  </a:lnTo>
                  <a:lnTo>
                    <a:pt x="301" y="2582"/>
                  </a:lnTo>
                  <a:lnTo>
                    <a:pt x="301" y="2584"/>
                  </a:lnTo>
                  <a:lnTo>
                    <a:pt x="365" y="2562"/>
                  </a:lnTo>
                  <a:lnTo>
                    <a:pt x="365" y="2560"/>
                  </a:lnTo>
                  <a:lnTo>
                    <a:pt x="365" y="2557"/>
                  </a:lnTo>
                  <a:lnTo>
                    <a:pt x="365" y="2555"/>
                  </a:lnTo>
                  <a:lnTo>
                    <a:pt x="365" y="2553"/>
                  </a:lnTo>
                  <a:lnTo>
                    <a:pt x="365" y="2551"/>
                  </a:lnTo>
                  <a:lnTo>
                    <a:pt x="365" y="2546"/>
                  </a:lnTo>
                  <a:lnTo>
                    <a:pt x="365" y="2544"/>
                  </a:lnTo>
                  <a:lnTo>
                    <a:pt x="365" y="2542"/>
                  </a:lnTo>
                  <a:lnTo>
                    <a:pt x="365" y="2537"/>
                  </a:lnTo>
                  <a:lnTo>
                    <a:pt x="365" y="2535"/>
                  </a:lnTo>
                  <a:lnTo>
                    <a:pt x="365" y="2533"/>
                  </a:lnTo>
                  <a:lnTo>
                    <a:pt x="365" y="2528"/>
                  </a:lnTo>
                  <a:lnTo>
                    <a:pt x="363" y="2524"/>
                  </a:lnTo>
                  <a:lnTo>
                    <a:pt x="363" y="2519"/>
                  </a:lnTo>
                  <a:lnTo>
                    <a:pt x="363" y="2515"/>
                  </a:lnTo>
                  <a:lnTo>
                    <a:pt x="363" y="2511"/>
                  </a:lnTo>
                  <a:lnTo>
                    <a:pt x="363" y="2506"/>
                  </a:lnTo>
                  <a:lnTo>
                    <a:pt x="363" y="2502"/>
                  </a:lnTo>
                  <a:lnTo>
                    <a:pt x="363" y="2497"/>
                  </a:lnTo>
                  <a:lnTo>
                    <a:pt x="363" y="2493"/>
                  </a:lnTo>
                  <a:lnTo>
                    <a:pt x="363" y="2486"/>
                  </a:lnTo>
                  <a:lnTo>
                    <a:pt x="365" y="2482"/>
                  </a:lnTo>
                  <a:lnTo>
                    <a:pt x="365" y="2475"/>
                  </a:lnTo>
                  <a:lnTo>
                    <a:pt x="365" y="2470"/>
                  </a:lnTo>
                  <a:lnTo>
                    <a:pt x="365" y="2464"/>
                  </a:lnTo>
                  <a:lnTo>
                    <a:pt x="365" y="2459"/>
                  </a:lnTo>
                  <a:lnTo>
                    <a:pt x="365" y="2452"/>
                  </a:lnTo>
                  <a:lnTo>
                    <a:pt x="365" y="2446"/>
                  </a:lnTo>
                  <a:lnTo>
                    <a:pt x="365" y="2439"/>
                  </a:lnTo>
                  <a:lnTo>
                    <a:pt x="365" y="2435"/>
                  </a:lnTo>
                  <a:lnTo>
                    <a:pt x="367" y="2428"/>
                  </a:lnTo>
                  <a:lnTo>
                    <a:pt x="367" y="2421"/>
                  </a:lnTo>
                  <a:lnTo>
                    <a:pt x="367" y="2414"/>
                  </a:lnTo>
                  <a:lnTo>
                    <a:pt x="367" y="2408"/>
                  </a:lnTo>
                  <a:lnTo>
                    <a:pt x="369" y="2401"/>
                  </a:lnTo>
                  <a:lnTo>
                    <a:pt x="369" y="2394"/>
                  </a:lnTo>
                  <a:lnTo>
                    <a:pt x="369" y="2388"/>
                  </a:lnTo>
                  <a:lnTo>
                    <a:pt x="371" y="2379"/>
                  </a:lnTo>
                  <a:lnTo>
                    <a:pt x="371" y="2372"/>
                  </a:lnTo>
                  <a:lnTo>
                    <a:pt x="373" y="2365"/>
                  </a:lnTo>
                  <a:lnTo>
                    <a:pt x="373" y="2359"/>
                  </a:lnTo>
                  <a:lnTo>
                    <a:pt x="375" y="2350"/>
                  </a:lnTo>
                  <a:lnTo>
                    <a:pt x="375" y="2343"/>
                  </a:lnTo>
                  <a:lnTo>
                    <a:pt x="377" y="2336"/>
                  </a:lnTo>
                  <a:lnTo>
                    <a:pt x="377" y="2330"/>
                  </a:lnTo>
                  <a:lnTo>
                    <a:pt x="379" y="2321"/>
                  </a:lnTo>
                  <a:lnTo>
                    <a:pt x="382" y="2314"/>
                  </a:lnTo>
                  <a:lnTo>
                    <a:pt x="382" y="2305"/>
                  </a:lnTo>
                  <a:lnTo>
                    <a:pt x="384" y="2298"/>
                  </a:lnTo>
                  <a:lnTo>
                    <a:pt x="386" y="2292"/>
                  </a:lnTo>
                  <a:lnTo>
                    <a:pt x="388" y="2283"/>
                  </a:lnTo>
                  <a:lnTo>
                    <a:pt x="390" y="2276"/>
                  </a:lnTo>
                  <a:lnTo>
                    <a:pt x="390" y="2269"/>
                  </a:lnTo>
                  <a:lnTo>
                    <a:pt x="392" y="2260"/>
                  </a:lnTo>
                  <a:lnTo>
                    <a:pt x="394" y="2254"/>
                  </a:lnTo>
                  <a:lnTo>
                    <a:pt x="396" y="2245"/>
                  </a:lnTo>
                  <a:lnTo>
                    <a:pt x="398" y="2238"/>
                  </a:lnTo>
                  <a:lnTo>
                    <a:pt x="402" y="2231"/>
                  </a:lnTo>
                  <a:lnTo>
                    <a:pt x="404" y="2222"/>
                  </a:lnTo>
                  <a:lnTo>
                    <a:pt x="406" y="2216"/>
                  </a:lnTo>
                  <a:lnTo>
                    <a:pt x="408" y="2209"/>
                  </a:lnTo>
                  <a:lnTo>
                    <a:pt x="411" y="2202"/>
                  </a:lnTo>
                  <a:lnTo>
                    <a:pt x="413" y="2196"/>
                  </a:lnTo>
                  <a:lnTo>
                    <a:pt x="415" y="2189"/>
                  </a:lnTo>
                  <a:lnTo>
                    <a:pt x="417" y="2182"/>
                  </a:lnTo>
                  <a:lnTo>
                    <a:pt x="421" y="2175"/>
                  </a:lnTo>
                  <a:lnTo>
                    <a:pt x="423" y="2171"/>
                  </a:lnTo>
                  <a:lnTo>
                    <a:pt x="425" y="2164"/>
                  </a:lnTo>
                  <a:lnTo>
                    <a:pt x="427" y="2160"/>
                  </a:lnTo>
                  <a:lnTo>
                    <a:pt x="429" y="2155"/>
                  </a:lnTo>
                  <a:lnTo>
                    <a:pt x="431" y="2151"/>
                  </a:lnTo>
                  <a:lnTo>
                    <a:pt x="433" y="2146"/>
                  </a:lnTo>
                  <a:lnTo>
                    <a:pt x="435" y="2142"/>
                  </a:lnTo>
                  <a:lnTo>
                    <a:pt x="438" y="2137"/>
                  </a:lnTo>
                  <a:lnTo>
                    <a:pt x="440" y="2133"/>
                  </a:lnTo>
                  <a:lnTo>
                    <a:pt x="442" y="2129"/>
                  </a:lnTo>
                  <a:lnTo>
                    <a:pt x="444" y="2124"/>
                  </a:lnTo>
                  <a:lnTo>
                    <a:pt x="446" y="2120"/>
                  </a:lnTo>
                  <a:lnTo>
                    <a:pt x="448" y="2115"/>
                  </a:lnTo>
                  <a:lnTo>
                    <a:pt x="450" y="2111"/>
                  </a:lnTo>
                  <a:lnTo>
                    <a:pt x="452" y="2106"/>
                  </a:lnTo>
                  <a:lnTo>
                    <a:pt x="456" y="2104"/>
                  </a:lnTo>
                  <a:lnTo>
                    <a:pt x="458" y="2099"/>
                  </a:lnTo>
                  <a:lnTo>
                    <a:pt x="460" y="2095"/>
                  </a:lnTo>
                  <a:lnTo>
                    <a:pt x="462" y="2091"/>
                  </a:lnTo>
                  <a:lnTo>
                    <a:pt x="462" y="2086"/>
                  </a:lnTo>
                  <a:lnTo>
                    <a:pt x="467" y="2082"/>
                  </a:lnTo>
                  <a:lnTo>
                    <a:pt x="469" y="2077"/>
                  </a:lnTo>
                  <a:lnTo>
                    <a:pt x="471" y="2073"/>
                  </a:lnTo>
                  <a:lnTo>
                    <a:pt x="471" y="2068"/>
                  </a:lnTo>
                  <a:lnTo>
                    <a:pt x="475" y="2064"/>
                  </a:lnTo>
                  <a:lnTo>
                    <a:pt x="477" y="2059"/>
                  </a:lnTo>
                  <a:lnTo>
                    <a:pt x="477" y="2055"/>
                  </a:lnTo>
                  <a:lnTo>
                    <a:pt x="479" y="2050"/>
                  </a:lnTo>
                  <a:lnTo>
                    <a:pt x="481" y="2044"/>
                  </a:lnTo>
                  <a:lnTo>
                    <a:pt x="483" y="2039"/>
                  </a:lnTo>
                  <a:lnTo>
                    <a:pt x="485" y="2032"/>
                  </a:lnTo>
                  <a:lnTo>
                    <a:pt x="487" y="2026"/>
                  </a:lnTo>
                  <a:lnTo>
                    <a:pt x="489" y="2021"/>
                  </a:lnTo>
                  <a:lnTo>
                    <a:pt x="491" y="2015"/>
                  </a:lnTo>
                  <a:lnTo>
                    <a:pt x="493" y="2008"/>
                  </a:lnTo>
                  <a:lnTo>
                    <a:pt x="496" y="1999"/>
                  </a:lnTo>
                  <a:lnTo>
                    <a:pt x="496" y="1992"/>
                  </a:lnTo>
                  <a:lnTo>
                    <a:pt x="498" y="1986"/>
                  </a:lnTo>
                  <a:lnTo>
                    <a:pt x="500" y="1977"/>
                  </a:lnTo>
                  <a:lnTo>
                    <a:pt x="502" y="1968"/>
                  </a:lnTo>
                  <a:lnTo>
                    <a:pt x="504" y="1961"/>
                  </a:lnTo>
                  <a:lnTo>
                    <a:pt x="506" y="1950"/>
                  </a:lnTo>
                  <a:lnTo>
                    <a:pt x="508" y="1941"/>
                  </a:lnTo>
                  <a:lnTo>
                    <a:pt x="508" y="1932"/>
                  </a:lnTo>
                  <a:lnTo>
                    <a:pt x="510" y="1921"/>
                  </a:lnTo>
                  <a:lnTo>
                    <a:pt x="512" y="1910"/>
                  </a:lnTo>
                  <a:lnTo>
                    <a:pt x="514" y="1901"/>
                  </a:lnTo>
                  <a:lnTo>
                    <a:pt x="516" y="1887"/>
                  </a:lnTo>
                  <a:lnTo>
                    <a:pt x="516" y="1876"/>
                  </a:lnTo>
                  <a:lnTo>
                    <a:pt x="518" y="1863"/>
                  </a:lnTo>
                  <a:lnTo>
                    <a:pt x="520" y="1852"/>
                  </a:lnTo>
                  <a:lnTo>
                    <a:pt x="523" y="1836"/>
                  </a:lnTo>
                  <a:lnTo>
                    <a:pt x="523" y="1822"/>
                  </a:lnTo>
                  <a:lnTo>
                    <a:pt x="525" y="1809"/>
                  </a:lnTo>
                  <a:lnTo>
                    <a:pt x="527" y="1793"/>
                  </a:lnTo>
                  <a:lnTo>
                    <a:pt x="529" y="1778"/>
                  </a:lnTo>
                  <a:lnTo>
                    <a:pt x="529" y="1760"/>
                  </a:lnTo>
                  <a:lnTo>
                    <a:pt x="531" y="1744"/>
                  </a:lnTo>
                  <a:lnTo>
                    <a:pt x="533" y="1726"/>
                  </a:lnTo>
                  <a:lnTo>
                    <a:pt x="533" y="1709"/>
                  </a:lnTo>
                  <a:lnTo>
                    <a:pt x="535" y="1691"/>
                  </a:lnTo>
                  <a:lnTo>
                    <a:pt x="535" y="1671"/>
                  </a:lnTo>
                  <a:lnTo>
                    <a:pt x="537" y="1650"/>
                  </a:lnTo>
                  <a:lnTo>
                    <a:pt x="539" y="1630"/>
                  </a:lnTo>
                  <a:lnTo>
                    <a:pt x="539" y="1610"/>
                  </a:lnTo>
                  <a:lnTo>
                    <a:pt x="539" y="1590"/>
                  </a:lnTo>
                  <a:lnTo>
                    <a:pt x="541" y="1570"/>
                  </a:lnTo>
                  <a:lnTo>
                    <a:pt x="541" y="1548"/>
                  </a:lnTo>
                  <a:lnTo>
                    <a:pt x="543" y="1525"/>
                  </a:lnTo>
                  <a:lnTo>
                    <a:pt x="543" y="1503"/>
                  </a:lnTo>
                  <a:lnTo>
                    <a:pt x="543" y="1481"/>
                  </a:lnTo>
                  <a:lnTo>
                    <a:pt x="545" y="1458"/>
                  </a:lnTo>
                  <a:lnTo>
                    <a:pt x="545" y="1436"/>
                  </a:lnTo>
                  <a:lnTo>
                    <a:pt x="545" y="1414"/>
                  </a:lnTo>
                  <a:lnTo>
                    <a:pt x="547" y="1389"/>
                  </a:lnTo>
                  <a:lnTo>
                    <a:pt x="547" y="1367"/>
                  </a:lnTo>
                  <a:lnTo>
                    <a:pt x="547" y="1342"/>
                  </a:lnTo>
                  <a:lnTo>
                    <a:pt x="549" y="1318"/>
                  </a:lnTo>
                  <a:lnTo>
                    <a:pt x="549" y="1293"/>
                  </a:lnTo>
                  <a:lnTo>
                    <a:pt x="549" y="1271"/>
                  </a:lnTo>
                  <a:lnTo>
                    <a:pt x="549" y="1246"/>
                  </a:lnTo>
                  <a:lnTo>
                    <a:pt x="549" y="1222"/>
                  </a:lnTo>
                  <a:lnTo>
                    <a:pt x="549" y="1197"/>
                  </a:lnTo>
                  <a:lnTo>
                    <a:pt x="549" y="1172"/>
                  </a:lnTo>
                  <a:lnTo>
                    <a:pt x="552" y="1148"/>
                  </a:lnTo>
                  <a:lnTo>
                    <a:pt x="552" y="1123"/>
                  </a:lnTo>
                  <a:lnTo>
                    <a:pt x="552" y="1099"/>
                  </a:lnTo>
                  <a:lnTo>
                    <a:pt x="552" y="1074"/>
                  </a:lnTo>
                  <a:lnTo>
                    <a:pt x="552" y="1052"/>
                  </a:lnTo>
                  <a:lnTo>
                    <a:pt x="552" y="1027"/>
                  </a:lnTo>
                  <a:lnTo>
                    <a:pt x="552" y="1003"/>
                  </a:lnTo>
                  <a:lnTo>
                    <a:pt x="552" y="978"/>
                  </a:lnTo>
                  <a:lnTo>
                    <a:pt x="552" y="956"/>
                  </a:lnTo>
                  <a:lnTo>
                    <a:pt x="552" y="931"/>
                  </a:lnTo>
                  <a:lnTo>
                    <a:pt x="552" y="907"/>
                  </a:lnTo>
                  <a:lnTo>
                    <a:pt x="552" y="884"/>
                  </a:lnTo>
                  <a:lnTo>
                    <a:pt x="552" y="862"/>
                  </a:lnTo>
                  <a:lnTo>
                    <a:pt x="552" y="837"/>
                  </a:lnTo>
                  <a:lnTo>
                    <a:pt x="552" y="815"/>
                  </a:lnTo>
                  <a:lnTo>
                    <a:pt x="552" y="793"/>
                  </a:lnTo>
                  <a:lnTo>
                    <a:pt x="552" y="773"/>
                  </a:lnTo>
                  <a:lnTo>
                    <a:pt x="552" y="750"/>
                  </a:lnTo>
                  <a:lnTo>
                    <a:pt x="552" y="728"/>
                  </a:lnTo>
                  <a:lnTo>
                    <a:pt x="552" y="708"/>
                  </a:lnTo>
                  <a:lnTo>
                    <a:pt x="552" y="688"/>
                  </a:lnTo>
                  <a:lnTo>
                    <a:pt x="552" y="668"/>
                  </a:lnTo>
                  <a:lnTo>
                    <a:pt x="552" y="647"/>
                  </a:lnTo>
                  <a:lnTo>
                    <a:pt x="552" y="627"/>
                  </a:lnTo>
                  <a:lnTo>
                    <a:pt x="552" y="609"/>
                  </a:lnTo>
                  <a:lnTo>
                    <a:pt x="552" y="592"/>
                  </a:lnTo>
                  <a:lnTo>
                    <a:pt x="552" y="574"/>
                  </a:lnTo>
                  <a:lnTo>
                    <a:pt x="552" y="556"/>
                  </a:lnTo>
                  <a:lnTo>
                    <a:pt x="552" y="540"/>
                  </a:lnTo>
                  <a:lnTo>
                    <a:pt x="552" y="522"/>
                  </a:lnTo>
                  <a:lnTo>
                    <a:pt x="552" y="509"/>
                  </a:lnTo>
                  <a:lnTo>
                    <a:pt x="552" y="493"/>
                  </a:lnTo>
                  <a:lnTo>
                    <a:pt x="552" y="478"/>
                  </a:lnTo>
                  <a:lnTo>
                    <a:pt x="552" y="464"/>
                  </a:lnTo>
                  <a:lnTo>
                    <a:pt x="552" y="453"/>
                  </a:lnTo>
                  <a:lnTo>
                    <a:pt x="552" y="440"/>
                  </a:lnTo>
                  <a:lnTo>
                    <a:pt x="552" y="428"/>
                  </a:lnTo>
                  <a:lnTo>
                    <a:pt x="552" y="417"/>
                  </a:lnTo>
                  <a:lnTo>
                    <a:pt x="549" y="406"/>
                  </a:lnTo>
                  <a:lnTo>
                    <a:pt x="549" y="395"/>
                  </a:lnTo>
                  <a:lnTo>
                    <a:pt x="549" y="384"/>
                  </a:lnTo>
                  <a:lnTo>
                    <a:pt x="549" y="373"/>
                  </a:lnTo>
                  <a:lnTo>
                    <a:pt x="549" y="361"/>
                  </a:lnTo>
                  <a:lnTo>
                    <a:pt x="549" y="353"/>
                  </a:lnTo>
                  <a:lnTo>
                    <a:pt x="547" y="341"/>
                  </a:lnTo>
                  <a:lnTo>
                    <a:pt x="547" y="330"/>
                  </a:lnTo>
                  <a:lnTo>
                    <a:pt x="545" y="321"/>
                  </a:lnTo>
                  <a:lnTo>
                    <a:pt x="545" y="310"/>
                  </a:lnTo>
                  <a:lnTo>
                    <a:pt x="543" y="299"/>
                  </a:lnTo>
                  <a:lnTo>
                    <a:pt x="543" y="290"/>
                  </a:lnTo>
                  <a:lnTo>
                    <a:pt x="541" y="279"/>
                  </a:lnTo>
                  <a:lnTo>
                    <a:pt x="541" y="270"/>
                  </a:lnTo>
                  <a:lnTo>
                    <a:pt x="539" y="259"/>
                  </a:lnTo>
                  <a:lnTo>
                    <a:pt x="537" y="250"/>
                  </a:lnTo>
                  <a:lnTo>
                    <a:pt x="535" y="241"/>
                  </a:lnTo>
                  <a:lnTo>
                    <a:pt x="533" y="230"/>
                  </a:lnTo>
                  <a:lnTo>
                    <a:pt x="531" y="221"/>
                  </a:lnTo>
                  <a:lnTo>
                    <a:pt x="529" y="212"/>
                  </a:lnTo>
                  <a:lnTo>
                    <a:pt x="527" y="203"/>
                  </a:lnTo>
                  <a:lnTo>
                    <a:pt x="525" y="194"/>
                  </a:lnTo>
                  <a:lnTo>
                    <a:pt x="523" y="185"/>
                  </a:lnTo>
                  <a:lnTo>
                    <a:pt x="520" y="176"/>
                  </a:lnTo>
                  <a:lnTo>
                    <a:pt x="516" y="167"/>
                  </a:lnTo>
                  <a:lnTo>
                    <a:pt x="514" y="158"/>
                  </a:lnTo>
                  <a:lnTo>
                    <a:pt x="510" y="151"/>
                  </a:lnTo>
                  <a:lnTo>
                    <a:pt x="508" y="143"/>
                  </a:lnTo>
                  <a:lnTo>
                    <a:pt x="504" y="136"/>
                  </a:lnTo>
                  <a:lnTo>
                    <a:pt x="502" y="127"/>
                  </a:lnTo>
                  <a:lnTo>
                    <a:pt x="498" y="120"/>
                  </a:lnTo>
                  <a:lnTo>
                    <a:pt x="493" y="114"/>
                  </a:lnTo>
                  <a:lnTo>
                    <a:pt x="489" y="105"/>
                  </a:lnTo>
                  <a:lnTo>
                    <a:pt x="485" y="98"/>
                  </a:lnTo>
                  <a:lnTo>
                    <a:pt x="481" y="91"/>
                  </a:lnTo>
                  <a:lnTo>
                    <a:pt x="477" y="84"/>
                  </a:lnTo>
                  <a:lnTo>
                    <a:pt x="473" y="80"/>
                  </a:lnTo>
                  <a:lnTo>
                    <a:pt x="467" y="73"/>
                  </a:lnTo>
                  <a:lnTo>
                    <a:pt x="462" y="67"/>
                  </a:lnTo>
                  <a:lnTo>
                    <a:pt x="456" y="60"/>
                  </a:lnTo>
                  <a:lnTo>
                    <a:pt x="452" y="55"/>
                  </a:lnTo>
                  <a:lnTo>
                    <a:pt x="446" y="51"/>
                  </a:lnTo>
                  <a:lnTo>
                    <a:pt x="442" y="44"/>
                  </a:lnTo>
                  <a:lnTo>
                    <a:pt x="435" y="40"/>
                  </a:lnTo>
                  <a:lnTo>
                    <a:pt x="429" y="35"/>
                  </a:lnTo>
                  <a:lnTo>
                    <a:pt x="423" y="31"/>
                  </a:lnTo>
                  <a:lnTo>
                    <a:pt x="417" y="29"/>
                  </a:lnTo>
                  <a:lnTo>
                    <a:pt x="408" y="24"/>
                  </a:lnTo>
                  <a:lnTo>
                    <a:pt x="402" y="20"/>
                  </a:lnTo>
                  <a:lnTo>
                    <a:pt x="396" y="17"/>
                  </a:lnTo>
                  <a:lnTo>
                    <a:pt x="388" y="13"/>
                  </a:lnTo>
                  <a:lnTo>
                    <a:pt x="382" y="11"/>
                  </a:lnTo>
                  <a:lnTo>
                    <a:pt x="373" y="9"/>
                  </a:lnTo>
                  <a:lnTo>
                    <a:pt x="365" y="6"/>
                  </a:lnTo>
                  <a:lnTo>
                    <a:pt x="359" y="4"/>
                  </a:lnTo>
                  <a:lnTo>
                    <a:pt x="350" y="2"/>
                  </a:lnTo>
                  <a:lnTo>
                    <a:pt x="342" y="2"/>
                  </a:lnTo>
                  <a:lnTo>
                    <a:pt x="332" y="0"/>
                  </a:lnTo>
                  <a:lnTo>
                    <a:pt x="323" y="0"/>
                  </a:lnTo>
                  <a:lnTo>
                    <a:pt x="315" y="0"/>
                  </a:lnTo>
                  <a:lnTo>
                    <a:pt x="305" y="0"/>
                  </a:lnTo>
                  <a:lnTo>
                    <a:pt x="297" y="0"/>
                  </a:lnTo>
                  <a:lnTo>
                    <a:pt x="286" y="0"/>
                  </a:lnTo>
                  <a:lnTo>
                    <a:pt x="276" y="0"/>
                  </a:lnTo>
                  <a:lnTo>
                    <a:pt x="268" y="2"/>
                  </a:lnTo>
                  <a:lnTo>
                    <a:pt x="257" y="2"/>
                  </a:lnTo>
                  <a:lnTo>
                    <a:pt x="249" y="4"/>
                  </a:lnTo>
                  <a:lnTo>
                    <a:pt x="238" y="4"/>
                  </a:lnTo>
                  <a:lnTo>
                    <a:pt x="230" y="6"/>
                  </a:lnTo>
                  <a:lnTo>
                    <a:pt x="222" y="9"/>
                  </a:lnTo>
                  <a:lnTo>
                    <a:pt x="214" y="11"/>
                  </a:lnTo>
                  <a:lnTo>
                    <a:pt x="207" y="13"/>
                  </a:lnTo>
                  <a:lnTo>
                    <a:pt x="199" y="15"/>
                  </a:lnTo>
                  <a:lnTo>
                    <a:pt x="191" y="17"/>
                  </a:lnTo>
                  <a:lnTo>
                    <a:pt x="185" y="22"/>
                  </a:lnTo>
                  <a:lnTo>
                    <a:pt x="176" y="24"/>
                  </a:lnTo>
                  <a:lnTo>
                    <a:pt x="170" y="29"/>
                  </a:lnTo>
                  <a:lnTo>
                    <a:pt x="164" y="31"/>
                  </a:lnTo>
                  <a:lnTo>
                    <a:pt x="158" y="35"/>
                  </a:lnTo>
                  <a:lnTo>
                    <a:pt x="149" y="40"/>
                  </a:lnTo>
                  <a:lnTo>
                    <a:pt x="143" y="44"/>
                  </a:lnTo>
                  <a:lnTo>
                    <a:pt x="137" y="49"/>
                  </a:lnTo>
                  <a:lnTo>
                    <a:pt x="133" y="53"/>
                  </a:lnTo>
                  <a:lnTo>
                    <a:pt x="127" y="58"/>
                  </a:lnTo>
                  <a:lnTo>
                    <a:pt x="120" y="64"/>
                  </a:lnTo>
                  <a:lnTo>
                    <a:pt x="116" y="69"/>
                  </a:lnTo>
                  <a:lnTo>
                    <a:pt x="110" y="76"/>
                  </a:lnTo>
                  <a:lnTo>
                    <a:pt x="106" y="80"/>
                  </a:lnTo>
                  <a:lnTo>
                    <a:pt x="102" y="87"/>
                  </a:lnTo>
                  <a:lnTo>
                    <a:pt x="95" y="93"/>
                  </a:lnTo>
                  <a:lnTo>
                    <a:pt x="91" y="100"/>
                  </a:lnTo>
                  <a:lnTo>
                    <a:pt x="87" y="107"/>
                  </a:lnTo>
                  <a:lnTo>
                    <a:pt x="83" y="114"/>
                  </a:lnTo>
                  <a:lnTo>
                    <a:pt x="79" y="120"/>
                  </a:lnTo>
                  <a:lnTo>
                    <a:pt x="75" y="127"/>
                  </a:lnTo>
                  <a:lnTo>
                    <a:pt x="71" y="136"/>
                  </a:lnTo>
                  <a:lnTo>
                    <a:pt x="68" y="143"/>
                  </a:lnTo>
                  <a:lnTo>
                    <a:pt x="64" y="151"/>
                  </a:lnTo>
                  <a:lnTo>
                    <a:pt x="60" y="160"/>
                  </a:lnTo>
                  <a:lnTo>
                    <a:pt x="58" y="169"/>
                  </a:lnTo>
                  <a:lnTo>
                    <a:pt x="54" y="178"/>
                  </a:lnTo>
                  <a:lnTo>
                    <a:pt x="52" y="187"/>
                  </a:lnTo>
                  <a:lnTo>
                    <a:pt x="50" y="196"/>
                  </a:lnTo>
                  <a:lnTo>
                    <a:pt x="46" y="205"/>
                  </a:lnTo>
                  <a:lnTo>
                    <a:pt x="44" y="214"/>
                  </a:lnTo>
                  <a:lnTo>
                    <a:pt x="42" y="225"/>
                  </a:lnTo>
                  <a:lnTo>
                    <a:pt x="39" y="234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3" y="268"/>
                  </a:lnTo>
                  <a:lnTo>
                    <a:pt x="31" y="279"/>
                  </a:lnTo>
                  <a:lnTo>
                    <a:pt x="29" y="290"/>
                  </a:lnTo>
                  <a:lnTo>
                    <a:pt x="27" y="301"/>
                  </a:lnTo>
                  <a:lnTo>
                    <a:pt x="25" y="312"/>
                  </a:lnTo>
                  <a:lnTo>
                    <a:pt x="25" y="326"/>
                  </a:lnTo>
                  <a:lnTo>
                    <a:pt x="23" y="337"/>
                  </a:lnTo>
                  <a:lnTo>
                    <a:pt x="21" y="350"/>
                  </a:lnTo>
                  <a:lnTo>
                    <a:pt x="21" y="364"/>
                  </a:lnTo>
                  <a:lnTo>
                    <a:pt x="19" y="377"/>
                  </a:lnTo>
                  <a:lnTo>
                    <a:pt x="19" y="391"/>
                  </a:lnTo>
                  <a:lnTo>
                    <a:pt x="17" y="404"/>
                  </a:lnTo>
                  <a:lnTo>
                    <a:pt x="17" y="417"/>
                  </a:lnTo>
                  <a:lnTo>
                    <a:pt x="15" y="431"/>
                  </a:lnTo>
                  <a:lnTo>
                    <a:pt x="15" y="446"/>
                  </a:lnTo>
                  <a:lnTo>
                    <a:pt x="13" y="460"/>
                  </a:lnTo>
                  <a:lnTo>
                    <a:pt x="13" y="475"/>
                  </a:lnTo>
                  <a:lnTo>
                    <a:pt x="13" y="491"/>
                  </a:lnTo>
                  <a:lnTo>
                    <a:pt x="13" y="507"/>
                  </a:lnTo>
                  <a:lnTo>
                    <a:pt x="10" y="522"/>
                  </a:lnTo>
                  <a:lnTo>
                    <a:pt x="10" y="540"/>
                  </a:lnTo>
                  <a:lnTo>
                    <a:pt x="10" y="558"/>
                  </a:lnTo>
                  <a:lnTo>
                    <a:pt x="8" y="576"/>
                  </a:lnTo>
                  <a:lnTo>
                    <a:pt x="8" y="594"/>
                  </a:lnTo>
                  <a:lnTo>
                    <a:pt x="8" y="614"/>
                  </a:lnTo>
                  <a:lnTo>
                    <a:pt x="8" y="632"/>
                  </a:lnTo>
                  <a:lnTo>
                    <a:pt x="6" y="652"/>
                  </a:lnTo>
                  <a:lnTo>
                    <a:pt x="6" y="674"/>
                  </a:lnTo>
                  <a:lnTo>
                    <a:pt x="6" y="694"/>
                  </a:lnTo>
                  <a:lnTo>
                    <a:pt x="6" y="717"/>
                  </a:lnTo>
                  <a:lnTo>
                    <a:pt x="4" y="739"/>
                  </a:lnTo>
                  <a:lnTo>
                    <a:pt x="4" y="761"/>
                  </a:lnTo>
                  <a:lnTo>
                    <a:pt x="4" y="784"/>
                  </a:lnTo>
                  <a:lnTo>
                    <a:pt x="4" y="808"/>
                  </a:lnTo>
                  <a:lnTo>
                    <a:pt x="4" y="831"/>
                  </a:lnTo>
                  <a:lnTo>
                    <a:pt x="2" y="855"/>
                  </a:lnTo>
                  <a:lnTo>
                    <a:pt x="2" y="880"/>
                  </a:lnTo>
                  <a:lnTo>
                    <a:pt x="2" y="904"/>
                  </a:lnTo>
                  <a:lnTo>
                    <a:pt x="2" y="929"/>
                  </a:lnTo>
                  <a:lnTo>
                    <a:pt x="2" y="953"/>
                  </a:lnTo>
                  <a:lnTo>
                    <a:pt x="2" y="978"/>
                  </a:lnTo>
                  <a:lnTo>
                    <a:pt x="2" y="1003"/>
                  </a:lnTo>
                  <a:lnTo>
                    <a:pt x="0" y="1027"/>
                  </a:lnTo>
                  <a:lnTo>
                    <a:pt x="0" y="1054"/>
                  </a:lnTo>
                  <a:lnTo>
                    <a:pt x="0" y="1079"/>
                  </a:lnTo>
                  <a:lnTo>
                    <a:pt x="0" y="1105"/>
                  </a:lnTo>
                  <a:lnTo>
                    <a:pt x="0" y="1130"/>
                  </a:lnTo>
                  <a:lnTo>
                    <a:pt x="0" y="1157"/>
                  </a:lnTo>
                  <a:lnTo>
                    <a:pt x="0" y="1181"/>
                  </a:lnTo>
                  <a:lnTo>
                    <a:pt x="0" y="1206"/>
                  </a:lnTo>
                  <a:lnTo>
                    <a:pt x="0" y="1233"/>
                  </a:lnTo>
                  <a:lnTo>
                    <a:pt x="0" y="1257"/>
                  </a:lnTo>
                  <a:lnTo>
                    <a:pt x="0" y="1284"/>
                  </a:lnTo>
                  <a:lnTo>
                    <a:pt x="0" y="1309"/>
                  </a:lnTo>
                  <a:lnTo>
                    <a:pt x="0" y="1333"/>
                  </a:lnTo>
                  <a:lnTo>
                    <a:pt x="0" y="1358"/>
                  </a:lnTo>
                  <a:lnTo>
                    <a:pt x="0" y="1382"/>
                  </a:lnTo>
                  <a:lnTo>
                    <a:pt x="0" y="1407"/>
                  </a:lnTo>
                  <a:lnTo>
                    <a:pt x="0" y="1432"/>
                  </a:lnTo>
                  <a:lnTo>
                    <a:pt x="0" y="1454"/>
                  </a:lnTo>
                  <a:lnTo>
                    <a:pt x="0" y="1478"/>
                  </a:lnTo>
                  <a:lnTo>
                    <a:pt x="0" y="1501"/>
                  </a:lnTo>
                  <a:lnTo>
                    <a:pt x="0" y="1523"/>
                  </a:lnTo>
                  <a:lnTo>
                    <a:pt x="0" y="1548"/>
                  </a:lnTo>
                  <a:lnTo>
                    <a:pt x="0" y="1568"/>
                  </a:lnTo>
                  <a:lnTo>
                    <a:pt x="2" y="1590"/>
                  </a:lnTo>
                  <a:lnTo>
                    <a:pt x="2" y="1612"/>
                  </a:lnTo>
                  <a:lnTo>
                    <a:pt x="2" y="1633"/>
                  </a:lnTo>
                  <a:lnTo>
                    <a:pt x="2" y="1653"/>
                  </a:lnTo>
                  <a:lnTo>
                    <a:pt x="2" y="1673"/>
                  </a:lnTo>
                  <a:lnTo>
                    <a:pt x="2" y="1691"/>
                  </a:lnTo>
                  <a:lnTo>
                    <a:pt x="2" y="1711"/>
                  </a:lnTo>
                  <a:lnTo>
                    <a:pt x="4" y="1729"/>
                  </a:lnTo>
                  <a:lnTo>
                    <a:pt x="4" y="1747"/>
                  </a:lnTo>
                  <a:lnTo>
                    <a:pt x="4" y="1762"/>
                  </a:lnTo>
                  <a:lnTo>
                    <a:pt x="4" y="1778"/>
                  </a:lnTo>
                  <a:lnTo>
                    <a:pt x="6" y="1793"/>
                  </a:lnTo>
                  <a:lnTo>
                    <a:pt x="6" y="1809"/>
                  </a:lnTo>
                  <a:lnTo>
                    <a:pt x="6" y="1822"/>
                  </a:lnTo>
                  <a:lnTo>
                    <a:pt x="6" y="1836"/>
                  </a:lnTo>
                  <a:lnTo>
                    <a:pt x="8" y="1849"/>
                  </a:lnTo>
                  <a:lnTo>
                    <a:pt x="8" y="1860"/>
                  </a:lnTo>
                  <a:lnTo>
                    <a:pt x="8" y="1872"/>
                  </a:lnTo>
                  <a:lnTo>
                    <a:pt x="10" y="1883"/>
                  </a:lnTo>
                  <a:lnTo>
                    <a:pt x="10" y="1894"/>
                  </a:lnTo>
                  <a:lnTo>
                    <a:pt x="13" y="1903"/>
                  </a:lnTo>
                  <a:lnTo>
                    <a:pt x="13" y="1914"/>
                  </a:lnTo>
                  <a:lnTo>
                    <a:pt x="15" y="1923"/>
                  </a:lnTo>
                  <a:lnTo>
                    <a:pt x="15" y="1932"/>
                  </a:lnTo>
                  <a:lnTo>
                    <a:pt x="17" y="1941"/>
                  </a:lnTo>
                  <a:lnTo>
                    <a:pt x="17" y="1950"/>
                  </a:lnTo>
                  <a:lnTo>
                    <a:pt x="19" y="1959"/>
                  </a:lnTo>
                  <a:lnTo>
                    <a:pt x="19" y="1968"/>
                  </a:lnTo>
                  <a:lnTo>
                    <a:pt x="21" y="1977"/>
                  </a:lnTo>
                  <a:lnTo>
                    <a:pt x="23" y="1983"/>
                  </a:lnTo>
                  <a:lnTo>
                    <a:pt x="23" y="1992"/>
                  </a:lnTo>
                  <a:lnTo>
                    <a:pt x="25" y="1999"/>
                  </a:lnTo>
                  <a:lnTo>
                    <a:pt x="27" y="2006"/>
                  </a:lnTo>
                  <a:lnTo>
                    <a:pt x="29" y="2015"/>
                  </a:lnTo>
                  <a:lnTo>
                    <a:pt x="29" y="2021"/>
                  </a:lnTo>
                  <a:lnTo>
                    <a:pt x="31" y="2028"/>
                  </a:lnTo>
                  <a:lnTo>
                    <a:pt x="33" y="2035"/>
                  </a:lnTo>
                  <a:lnTo>
                    <a:pt x="35" y="2039"/>
                  </a:lnTo>
                  <a:lnTo>
                    <a:pt x="37" y="2046"/>
                  </a:lnTo>
                  <a:lnTo>
                    <a:pt x="37" y="2053"/>
                  </a:lnTo>
                  <a:lnTo>
                    <a:pt x="39" y="2057"/>
                  </a:lnTo>
                  <a:lnTo>
                    <a:pt x="42" y="2064"/>
                  </a:lnTo>
                  <a:lnTo>
                    <a:pt x="44" y="2068"/>
                  </a:lnTo>
                  <a:lnTo>
                    <a:pt x="46" y="2075"/>
                  </a:lnTo>
                  <a:lnTo>
                    <a:pt x="48" y="2079"/>
                  </a:lnTo>
                  <a:lnTo>
                    <a:pt x="50" y="2084"/>
                  </a:lnTo>
                  <a:lnTo>
                    <a:pt x="52" y="2088"/>
                  </a:lnTo>
                  <a:lnTo>
                    <a:pt x="52" y="2095"/>
                  </a:lnTo>
                  <a:lnTo>
                    <a:pt x="54" y="2099"/>
                  </a:lnTo>
                  <a:lnTo>
                    <a:pt x="56" y="2104"/>
                  </a:lnTo>
                  <a:lnTo>
                    <a:pt x="58" y="2108"/>
                  </a:lnTo>
                  <a:lnTo>
                    <a:pt x="60" y="2113"/>
                  </a:lnTo>
                  <a:lnTo>
                    <a:pt x="62" y="2117"/>
                  </a:lnTo>
                  <a:lnTo>
                    <a:pt x="64" y="2120"/>
                  </a:lnTo>
                  <a:lnTo>
                    <a:pt x="66" y="2124"/>
                  </a:lnTo>
                  <a:lnTo>
                    <a:pt x="68" y="2129"/>
                  </a:lnTo>
                  <a:lnTo>
                    <a:pt x="71" y="2133"/>
                  </a:lnTo>
                  <a:lnTo>
                    <a:pt x="73" y="2135"/>
                  </a:lnTo>
                  <a:lnTo>
                    <a:pt x="75" y="2140"/>
                  </a:lnTo>
                  <a:lnTo>
                    <a:pt x="77" y="2144"/>
                  </a:lnTo>
                  <a:lnTo>
                    <a:pt x="79" y="2149"/>
                  </a:lnTo>
                  <a:lnTo>
                    <a:pt x="81" y="2151"/>
                  </a:lnTo>
                  <a:lnTo>
                    <a:pt x="83" y="2155"/>
                  </a:lnTo>
                  <a:lnTo>
                    <a:pt x="85" y="2158"/>
                  </a:lnTo>
                  <a:lnTo>
                    <a:pt x="85" y="2162"/>
                  </a:lnTo>
                  <a:lnTo>
                    <a:pt x="87" y="2167"/>
                  </a:lnTo>
                  <a:lnTo>
                    <a:pt x="89" y="2169"/>
                  </a:lnTo>
                  <a:lnTo>
                    <a:pt x="91" y="2173"/>
                  </a:lnTo>
                  <a:lnTo>
                    <a:pt x="93" y="2178"/>
                  </a:lnTo>
                  <a:lnTo>
                    <a:pt x="95" y="2180"/>
                  </a:lnTo>
                  <a:lnTo>
                    <a:pt x="98" y="2184"/>
                  </a:lnTo>
                  <a:lnTo>
                    <a:pt x="100" y="2189"/>
                  </a:lnTo>
                  <a:lnTo>
                    <a:pt x="102" y="2191"/>
                  </a:lnTo>
                  <a:lnTo>
                    <a:pt x="104" y="2196"/>
                  </a:lnTo>
                  <a:lnTo>
                    <a:pt x="104" y="2198"/>
                  </a:lnTo>
                  <a:lnTo>
                    <a:pt x="106" y="2202"/>
                  </a:lnTo>
                  <a:lnTo>
                    <a:pt x="108" y="2207"/>
                  </a:lnTo>
                  <a:lnTo>
                    <a:pt x="110" y="2211"/>
                  </a:lnTo>
                  <a:lnTo>
                    <a:pt x="112" y="2216"/>
                  </a:lnTo>
                  <a:lnTo>
                    <a:pt x="112" y="2218"/>
                  </a:lnTo>
                  <a:lnTo>
                    <a:pt x="114" y="2222"/>
                  </a:lnTo>
                  <a:lnTo>
                    <a:pt x="116" y="2231"/>
                  </a:lnTo>
                  <a:lnTo>
                    <a:pt x="120" y="2238"/>
                  </a:lnTo>
                  <a:lnTo>
                    <a:pt x="122" y="2247"/>
                  </a:lnTo>
                  <a:lnTo>
                    <a:pt x="124" y="2254"/>
                  </a:lnTo>
                  <a:lnTo>
                    <a:pt x="127" y="2263"/>
                  </a:lnTo>
                  <a:lnTo>
                    <a:pt x="129" y="2269"/>
                  </a:lnTo>
                  <a:lnTo>
                    <a:pt x="131" y="2276"/>
                  </a:lnTo>
                  <a:lnTo>
                    <a:pt x="133" y="2285"/>
                  </a:lnTo>
                  <a:lnTo>
                    <a:pt x="135" y="2292"/>
                  </a:lnTo>
                  <a:lnTo>
                    <a:pt x="137" y="2298"/>
                  </a:lnTo>
                  <a:lnTo>
                    <a:pt x="137" y="2307"/>
                  </a:lnTo>
                  <a:lnTo>
                    <a:pt x="139" y="2314"/>
                  </a:lnTo>
                  <a:lnTo>
                    <a:pt x="141" y="2321"/>
                  </a:lnTo>
                  <a:lnTo>
                    <a:pt x="141" y="2327"/>
                  </a:lnTo>
                  <a:lnTo>
                    <a:pt x="143" y="2334"/>
                  </a:lnTo>
                  <a:lnTo>
                    <a:pt x="145" y="2343"/>
                  </a:lnTo>
                  <a:lnTo>
                    <a:pt x="145" y="2350"/>
                  </a:lnTo>
                  <a:lnTo>
                    <a:pt x="147" y="2356"/>
                  </a:lnTo>
                  <a:lnTo>
                    <a:pt x="147" y="2363"/>
                  </a:lnTo>
                  <a:lnTo>
                    <a:pt x="147" y="2370"/>
                  </a:lnTo>
                  <a:lnTo>
                    <a:pt x="149" y="2374"/>
                  </a:lnTo>
                  <a:lnTo>
                    <a:pt x="149" y="2381"/>
                  </a:lnTo>
                  <a:lnTo>
                    <a:pt x="149" y="2388"/>
                  </a:lnTo>
                  <a:lnTo>
                    <a:pt x="151" y="2394"/>
                  </a:lnTo>
                  <a:lnTo>
                    <a:pt x="151" y="2401"/>
                  </a:lnTo>
                  <a:lnTo>
                    <a:pt x="151" y="2406"/>
                  </a:lnTo>
                  <a:lnTo>
                    <a:pt x="151" y="2412"/>
                  </a:lnTo>
                  <a:lnTo>
                    <a:pt x="151" y="2419"/>
                  </a:lnTo>
                  <a:lnTo>
                    <a:pt x="151" y="2423"/>
                  </a:lnTo>
                  <a:lnTo>
                    <a:pt x="151" y="2430"/>
                  </a:lnTo>
                  <a:lnTo>
                    <a:pt x="151" y="2435"/>
                  </a:lnTo>
                  <a:lnTo>
                    <a:pt x="153" y="2441"/>
                  </a:lnTo>
                  <a:lnTo>
                    <a:pt x="151" y="2446"/>
                  </a:lnTo>
                  <a:lnTo>
                    <a:pt x="151" y="2450"/>
                  </a:lnTo>
                  <a:lnTo>
                    <a:pt x="151" y="2455"/>
                  </a:lnTo>
                  <a:lnTo>
                    <a:pt x="151" y="2459"/>
                  </a:lnTo>
                  <a:lnTo>
                    <a:pt x="151" y="2464"/>
                  </a:lnTo>
                  <a:lnTo>
                    <a:pt x="151" y="2470"/>
                  </a:lnTo>
                  <a:lnTo>
                    <a:pt x="151" y="2473"/>
                  </a:lnTo>
                  <a:lnTo>
                    <a:pt x="151" y="2477"/>
                  </a:lnTo>
                  <a:lnTo>
                    <a:pt x="151" y="2482"/>
                  </a:lnTo>
                  <a:lnTo>
                    <a:pt x="151" y="2486"/>
                  </a:lnTo>
                  <a:lnTo>
                    <a:pt x="149" y="2490"/>
                  </a:lnTo>
                  <a:lnTo>
                    <a:pt x="149" y="2493"/>
                  </a:lnTo>
                  <a:lnTo>
                    <a:pt x="149" y="2497"/>
                  </a:lnTo>
                  <a:lnTo>
                    <a:pt x="149" y="2499"/>
                  </a:lnTo>
                  <a:lnTo>
                    <a:pt x="149" y="2504"/>
                  </a:lnTo>
                  <a:lnTo>
                    <a:pt x="149" y="2506"/>
                  </a:lnTo>
                  <a:lnTo>
                    <a:pt x="147" y="2508"/>
                  </a:lnTo>
                  <a:lnTo>
                    <a:pt x="147" y="2513"/>
                  </a:lnTo>
                  <a:lnTo>
                    <a:pt x="147" y="2515"/>
                  </a:lnTo>
                  <a:lnTo>
                    <a:pt x="147" y="2517"/>
                  </a:lnTo>
                  <a:lnTo>
                    <a:pt x="147" y="2519"/>
                  </a:lnTo>
                  <a:lnTo>
                    <a:pt x="147" y="2522"/>
                  </a:lnTo>
                  <a:lnTo>
                    <a:pt x="147" y="2524"/>
                  </a:lnTo>
                  <a:lnTo>
                    <a:pt x="145" y="2526"/>
                  </a:lnTo>
                  <a:lnTo>
                    <a:pt x="145" y="2528"/>
                  </a:lnTo>
                  <a:lnTo>
                    <a:pt x="145" y="2531"/>
                  </a:lnTo>
                  <a:lnTo>
                    <a:pt x="218" y="24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92" name="Freeform 25"/>
            <p:cNvSpPr>
              <a:spLocks/>
            </p:cNvSpPr>
            <p:nvPr/>
          </p:nvSpPr>
          <p:spPr bwMode="auto">
            <a:xfrm>
              <a:off x="4930" y="3319"/>
              <a:ext cx="258" cy="558"/>
            </a:xfrm>
            <a:custGeom>
              <a:avLst/>
              <a:gdLst>
                <a:gd name="T0" fmla="*/ 102 w 258"/>
                <a:gd name="T1" fmla="*/ 45 h 558"/>
                <a:gd name="T2" fmla="*/ 102 w 258"/>
                <a:gd name="T3" fmla="*/ 58 h 558"/>
                <a:gd name="T4" fmla="*/ 102 w 258"/>
                <a:gd name="T5" fmla="*/ 78 h 558"/>
                <a:gd name="T6" fmla="*/ 102 w 258"/>
                <a:gd name="T7" fmla="*/ 105 h 558"/>
                <a:gd name="T8" fmla="*/ 100 w 258"/>
                <a:gd name="T9" fmla="*/ 138 h 558"/>
                <a:gd name="T10" fmla="*/ 98 w 258"/>
                <a:gd name="T11" fmla="*/ 179 h 558"/>
                <a:gd name="T12" fmla="*/ 94 w 258"/>
                <a:gd name="T13" fmla="*/ 223 h 558"/>
                <a:gd name="T14" fmla="*/ 90 w 258"/>
                <a:gd name="T15" fmla="*/ 270 h 558"/>
                <a:gd name="T16" fmla="*/ 85 w 258"/>
                <a:gd name="T17" fmla="*/ 315 h 558"/>
                <a:gd name="T18" fmla="*/ 81 w 258"/>
                <a:gd name="T19" fmla="*/ 355 h 558"/>
                <a:gd name="T20" fmla="*/ 81 w 258"/>
                <a:gd name="T21" fmla="*/ 393 h 558"/>
                <a:gd name="T22" fmla="*/ 85 w 258"/>
                <a:gd name="T23" fmla="*/ 427 h 558"/>
                <a:gd name="T24" fmla="*/ 94 w 258"/>
                <a:gd name="T25" fmla="*/ 449 h 558"/>
                <a:gd name="T26" fmla="*/ 110 w 258"/>
                <a:gd name="T27" fmla="*/ 462 h 558"/>
                <a:gd name="T28" fmla="*/ 137 w 258"/>
                <a:gd name="T29" fmla="*/ 462 h 558"/>
                <a:gd name="T30" fmla="*/ 154 w 258"/>
                <a:gd name="T31" fmla="*/ 453 h 558"/>
                <a:gd name="T32" fmla="*/ 164 w 258"/>
                <a:gd name="T33" fmla="*/ 440 h 558"/>
                <a:gd name="T34" fmla="*/ 168 w 258"/>
                <a:gd name="T35" fmla="*/ 422 h 558"/>
                <a:gd name="T36" fmla="*/ 173 w 258"/>
                <a:gd name="T37" fmla="*/ 397 h 558"/>
                <a:gd name="T38" fmla="*/ 173 w 258"/>
                <a:gd name="T39" fmla="*/ 371 h 558"/>
                <a:gd name="T40" fmla="*/ 170 w 258"/>
                <a:gd name="T41" fmla="*/ 344 h 558"/>
                <a:gd name="T42" fmla="*/ 168 w 258"/>
                <a:gd name="T43" fmla="*/ 313 h 558"/>
                <a:gd name="T44" fmla="*/ 164 w 258"/>
                <a:gd name="T45" fmla="*/ 284 h 558"/>
                <a:gd name="T46" fmla="*/ 162 w 258"/>
                <a:gd name="T47" fmla="*/ 255 h 558"/>
                <a:gd name="T48" fmla="*/ 160 w 258"/>
                <a:gd name="T49" fmla="*/ 228 h 558"/>
                <a:gd name="T50" fmla="*/ 158 w 258"/>
                <a:gd name="T51" fmla="*/ 203 h 558"/>
                <a:gd name="T52" fmla="*/ 158 w 258"/>
                <a:gd name="T53" fmla="*/ 181 h 558"/>
                <a:gd name="T54" fmla="*/ 158 w 258"/>
                <a:gd name="T55" fmla="*/ 161 h 558"/>
                <a:gd name="T56" fmla="*/ 158 w 258"/>
                <a:gd name="T57" fmla="*/ 141 h 558"/>
                <a:gd name="T58" fmla="*/ 160 w 258"/>
                <a:gd name="T59" fmla="*/ 120 h 558"/>
                <a:gd name="T60" fmla="*/ 162 w 258"/>
                <a:gd name="T61" fmla="*/ 100 h 558"/>
                <a:gd name="T62" fmla="*/ 253 w 258"/>
                <a:gd name="T63" fmla="*/ 2 h 558"/>
                <a:gd name="T64" fmla="*/ 251 w 258"/>
                <a:gd name="T65" fmla="*/ 18 h 558"/>
                <a:gd name="T66" fmla="*/ 247 w 258"/>
                <a:gd name="T67" fmla="*/ 40 h 558"/>
                <a:gd name="T68" fmla="*/ 245 w 258"/>
                <a:gd name="T69" fmla="*/ 74 h 558"/>
                <a:gd name="T70" fmla="*/ 241 w 258"/>
                <a:gd name="T71" fmla="*/ 114 h 558"/>
                <a:gd name="T72" fmla="*/ 241 w 258"/>
                <a:gd name="T73" fmla="*/ 161 h 558"/>
                <a:gd name="T74" fmla="*/ 243 w 258"/>
                <a:gd name="T75" fmla="*/ 214 h 558"/>
                <a:gd name="T76" fmla="*/ 249 w 258"/>
                <a:gd name="T77" fmla="*/ 275 h 558"/>
                <a:gd name="T78" fmla="*/ 255 w 258"/>
                <a:gd name="T79" fmla="*/ 339 h 558"/>
                <a:gd name="T80" fmla="*/ 255 w 258"/>
                <a:gd name="T81" fmla="*/ 397 h 558"/>
                <a:gd name="T82" fmla="*/ 249 w 258"/>
                <a:gd name="T83" fmla="*/ 444 h 558"/>
                <a:gd name="T84" fmla="*/ 237 w 258"/>
                <a:gd name="T85" fmla="*/ 482 h 558"/>
                <a:gd name="T86" fmla="*/ 220 w 258"/>
                <a:gd name="T87" fmla="*/ 514 h 558"/>
                <a:gd name="T88" fmla="*/ 197 w 258"/>
                <a:gd name="T89" fmla="*/ 536 h 558"/>
                <a:gd name="T90" fmla="*/ 168 w 258"/>
                <a:gd name="T91" fmla="*/ 549 h 558"/>
                <a:gd name="T92" fmla="*/ 135 w 258"/>
                <a:gd name="T93" fmla="*/ 556 h 558"/>
                <a:gd name="T94" fmla="*/ 96 w 258"/>
                <a:gd name="T95" fmla="*/ 554 h 558"/>
                <a:gd name="T96" fmla="*/ 63 w 258"/>
                <a:gd name="T97" fmla="*/ 543 h 558"/>
                <a:gd name="T98" fmla="*/ 36 w 258"/>
                <a:gd name="T99" fmla="*/ 523 h 558"/>
                <a:gd name="T100" fmla="*/ 17 w 258"/>
                <a:gd name="T101" fmla="*/ 494 h 558"/>
                <a:gd name="T102" fmla="*/ 5 w 258"/>
                <a:gd name="T103" fmla="*/ 456 h 558"/>
                <a:gd name="T104" fmla="*/ 0 w 258"/>
                <a:gd name="T105" fmla="*/ 406 h 558"/>
                <a:gd name="T106" fmla="*/ 0 w 258"/>
                <a:gd name="T107" fmla="*/ 351 h 558"/>
                <a:gd name="T108" fmla="*/ 9 w 258"/>
                <a:gd name="T109" fmla="*/ 286 h 558"/>
                <a:gd name="T110" fmla="*/ 13 w 258"/>
                <a:gd name="T111" fmla="*/ 246 h 558"/>
                <a:gd name="T112" fmla="*/ 17 w 258"/>
                <a:gd name="T113" fmla="*/ 214 h 558"/>
                <a:gd name="T114" fmla="*/ 21 w 258"/>
                <a:gd name="T115" fmla="*/ 181 h 558"/>
                <a:gd name="T116" fmla="*/ 23 w 258"/>
                <a:gd name="T117" fmla="*/ 152 h 558"/>
                <a:gd name="T118" fmla="*/ 25 w 258"/>
                <a:gd name="T119" fmla="*/ 123 h 558"/>
                <a:gd name="T120" fmla="*/ 25 w 258"/>
                <a:gd name="T121" fmla="*/ 96 h 558"/>
                <a:gd name="T122" fmla="*/ 27 w 258"/>
                <a:gd name="T123" fmla="*/ 71 h 558"/>
                <a:gd name="T124" fmla="*/ 27 w 258"/>
                <a:gd name="T125" fmla="*/ 49 h 5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8"/>
                <a:gd name="T190" fmla="*/ 0 h 558"/>
                <a:gd name="T191" fmla="*/ 258 w 258"/>
                <a:gd name="T192" fmla="*/ 558 h 55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8" h="558">
                  <a:moveTo>
                    <a:pt x="100" y="36"/>
                  </a:moveTo>
                  <a:lnTo>
                    <a:pt x="100" y="36"/>
                  </a:lnTo>
                  <a:lnTo>
                    <a:pt x="100" y="38"/>
                  </a:lnTo>
                  <a:lnTo>
                    <a:pt x="100" y="40"/>
                  </a:lnTo>
                  <a:lnTo>
                    <a:pt x="100" y="42"/>
                  </a:lnTo>
                  <a:lnTo>
                    <a:pt x="102" y="45"/>
                  </a:lnTo>
                  <a:lnTo>
                    <a:pt x="102" y="47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2" y="53"/>
                  </a:lnTo>
                  <a:lnTo>
                    <a:pt x="102" y="56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2" y="62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2" y="74"/>
                  </a:lnTo>
                  <a:lnTo>
                    <a:pt x="102" y="76"/>
                  </a:lnTo>
                  <a:lnTo>
                    <a:pt x="102" y="78"/>
                  </a:lnTo>
                  <a:lnTo>
                    <a:pt x="102" y="82"/>
                  </a:lnTo>
                  <a:lnTo>
                    <a:pt x="102" y="85"/>
                  </a:lnTo>
                  <a:lnTo>
                    <a:pt x="102" y="87"/>
                  </a:lnTo>
                  <a:lnTo>
                    <a:pt x="102" y="91"/>
                  </a:lnTo>
                  <a:lnTo>
                    <a:pt x="102" y="94"/>
                  </a:lnTo>
                  <a:lnTo>
                    <a:pt x="102" y="98"/>
                  </a:lnTo>
                  <a:lnTo>
                    <a:pt x="102" y="103"/>
                  </a:lnTo>
                  <a:lnTo>
                    <a:pt x="102" y="105"/>
                  </a:lnTo>
                  <a:lnTo>
                    <a:pt x="102" y="109"/>
                  </a:lnTo>
                  <a:lnTo>
                    <a:pt x="102" y="114"/>
                  </a:lnTo>
                  <a:lnTo>
                    <a:pt x="100" y="116"/>
                  </a:lnTo>
                  <a:lnTo>
                    <a:pt x="100" y="120"/>
                  </a:lnTo>
                  <a:lnTo>
                    <a:pt x="100" y="125"/>
                  </a:lnTo>
                  <a:lnTo>
                    <a:pt x="100" y="129"/>
                  </a:lnTo>
                  <a:lnTo>
                    <a:pt x="100" y="134"/>
                  </a:lnTo>
                  <a:lnTo>
                    <a:pt x="100" y="138"/>
                  </a:lnTo>
                  <a:lnTo>
                    <a:pt x="100" y="143"/>
                  </a:lnTo>
                  <a:lnTo>
                    <a:pt x="100" y="147"/>
                  </a:lnTo>
                  <a:lnTo>
                    <a:pt x="100" y="152"/>
                  </a:lnTo>
                  <a:lnTo>
                    <a:pt x="98" y="158"/>
                  </a:lnTo>
                  <a:lnTo>
                    <a:pt x="98" y="163"/>
                  </a:lnTo>
                  <a:lnTo>
                    <a:pt x="98" y="167"/>
                  </a:lnTo>
                  <a:lnTo>
                    <a:pt x="98" y="172"/>
                  </a:lnTo>
                  <a:lnTo>
                    <a:pt x="98" y="179"/>
                  </a:lnTo>
                  <a:lnTo>
                    <a:pt x="98" y="183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6" y="201"/>
                  </a:lnTo>
                  <a:lnTo>
                    <a:pt x="96" y="205"/>
                  </a:lnTo>
                  <a:lnTo>
                    <a:pt x="96" y="212"/>
                  </a:lnTo>
                  <a:lnTo>
                    <a:pt x="94" y="219"/>
                  </a:lnTo>
                  <a:lnTo>
                    <a:pt x="94" y="223"/>
                  </a:lnTo>
                  <a:lnTo>
                    <a:pt x="94" y="230"/>
                  </a:lnTo>
                  <a:lnTo>
                    <a:pt x="94" y="237"/>
                  </a:lnTo>
                  <a:lnTo>
                    <a:pt x="92" y="241"/>
                  </a:lnTo>
                  <a:lnTo>
                    <a:pt x="92" y="248"/>
                  </a:lnTo>
                  <a:lnTo>
                    <a:pt x="92" y="252"/>
                  </a:lnTo>
                  <a:lnTo>
                    <a:pt x="90" y="259"/>
                  </a:lnTo>
                  <a:lnTo>
                    <a:pt x="90" y="263"/>
                  </a:lnTo>
                  <a:lnTo>
                    <a:pt x="90" y="270"/>
                  </a:lnTo>
                  <a:lnTo>
                    <a:pt x="90" y="275"/>
                  </a:lnTo>
                  <a:lnTo>
                    <a:pt x="88" y="281"/>
                  </a:lnTo>
                  <a:lnTo>
                    <a:pt x="88" y="286"/>
                  </a:lnTo>
                  <a:lnTo>
                    <a:pt x="88" y="292"/>
                  </a:lnTo>
                  <a:lnTo>
                    <a:pt x="85" y="297"/>
                  </a:lnTo>
                  <a:lnTo>
                    <a:pt x="85" y="304"/>
                  </a:lnTo>
                  <a:lnTo>
                    <a:pt x="85" y="308"/>
                  </a:lnTo>
                  <a:lnTo>
                    <a:pt x="85" y="315"/>
                  </a:lnTo>
                  <a:lnTo>
                    <a:pt x="83" y="319"/>
                  </a:lnTo>
                  <a:lnTo>
                    <a:pt x="83" y="324"/>
                  </a:lnTo>
                  <a:lnTo>
                    <a:pt x="83" y="330"/>
                  </a:lnTo>
                  <a:lnTo>
                    <a:pt x="83" y="335"/>
                  </a:lnTo>
                  <a:lnTo>
                    <a:pt x="81" y="339"/>
                  </a:lnTo>
                  <a:lnTo>
                    <a:pt x="81" y="346"/>
                  </a:lnTo>
                  <a:lnTo>
                    <a:pt x="81" y="351"/>
                  </a:lnTo>
                  <a:lnTo>
                    <a:pt x="81" y="355"/>
                  </a:lnTo>
                  <a:lnTo>
                    <a:pt x="81" y="362"/>
                  </a:lnTo>
                  <a:lnTo>
                    <a:pt x="81" y="366"/>
                  </a:lnTo>
                  <a:lnTo>
                    <a:pt x="81" y="371"/>
                  </a:lnTo>
                  <a:lnTo>
                    <a:pt x="81" y="375"/>
                  </a:lnTo>
                  <a:lnTo>
                    <a:pt x="81" y="380"/>
                  </a:lnTo>
                  <a:lnTo>
                    <a:pt x="81" y="384"/>
                  </a:lnTo>
                  <a:lnTo>
                    <a:pt x="81" y="389"/>
                  </a:lnTo>
                  <a:lnTo>
                    <a:pt x="81" y="393"/>
                  </a:lnTo>
                  <a:lnTo>
                    <a:pt x="81" y="397"/>
                  </a:lnTo>
                  <a:lnTo>
                    <a:pt x="81" y="402"/>
                  </a:lnTo>
                  <a:lnTo>
                    <a:pt x="81" y="406"/>
                  </a:lnTo>
                  <a:lnTo>
                    <a:pt x="81" y="411"/>
                  </a:lnTo>
                  <a:lnTo>
                    <a:pt x="83" y="415"/>
                  </a:lnTo>
                  <a:lnTo>
                    <a:pt x="83" y="418"/>
                  </a:lnTo>
                  <a:lnTo>
                    <a:pt x="83" y="422"/>
                  </a:lnTo>
                  <a:lnTo>
                    <a:pt x="85" y="427"/>
                  </a:lnTo>
                  <a:lnTo>
                    <a:pt x="85" y="429"/>
                  </a:lnTo>
                  <a:lnTo>
                    <a:pt x="85" y="433"/>
                  </a:lnTo>
                  <a:lnTo>
                    <a:pt x="88" y="435"/>
                  </a:lnTo>
                  <a:lnTo>
                    <a:pt x="88" y="438"/>
                  </a:lnTo>
                  <a:lnTo>
                    <a:pt x="90" y="440"/>
                  </a:lnTo>
                  <a:lnTo>
                    <a:pt x="92" y="444"/>
                  </a:lnTo>
                  <a:lnTo>
                    <a:pt x="92" y="447"/>
                  </a:lnTo>
                  <a:lnTo>
                    <a:pt x="94" y="449"/>
                  </a:lnTo>
                  <a:lnTo>
                    <a:pt x="96" y="451"/>
                  </a:lnTo>
                  <a:lnTo>
                    <a:pt x="98" y="453"/>
                  </a:lnTo>
                  <a:lnTo>
                    <a:pt x="100" y="456"/>
                  </a:lnTo>
                  <a:lnTo>
                    <a:pt x="102" y="456"/>
                  </a:lnTo>
                  <a:lnTo>
                    <a:pt x="104" y="458"/>
                  </a:lnTo>
                  <a:lnTo>
                    <a:pt x="106" y="460"/>
                  </a:lnTo>
                  <a:lnTo>
                    <a:pt x="108" y="460"/>
                  </a:lnTo>
                  <a:lnTo>
                    <a:pt x="110" y="462"/>
                  </a:lnTo>
                  <a:lnTo>
                    <a:pt x="114" y="462"/>
                  </a:lnTo>
                  <a:lnTo>
                    <a:pt x="117" y="462"/>
                  </a:lnTo>
                  <a:lnTo>
                    <a:pt x="119" y="462"/>
                  </a:lnTo>
                  <a:lnTo>
                    <a:pt x="123" y="462"/>
                  </a:lnTo>
                  <a:lnTo>
                    <a:pt x="127" y="462"/>
                  </a:lnTo>
                  <a:lnTo>
                    <a:pt x="129" y="462"/>
                  </a:lnTo>
                  <a:lnTo>
                    <a:pt x="133" y="462"/>
                  </a:lnTo>
                  <a:lnTo>
                    <a:pt x="137" y="462"/>
                  </a:lnTo>
                  <a:lnTo>
                    <a:pt x="141" y="460"/>
                  </a:lnTo>
                  <a:lnTo>
                    <a:pt x="146" y="460"/>
                  </a:lnTo>
                  <a:lnTo>
                    <a:pt x="146" y="458"/>
                  </a:lnTo>
                  <a:lnTo>
                    <a:pt x="148" y="458"/>
                  </a:lnTo>
                  <a:lnTo>
                    <a:pt x="150" y="458"/>
                  </a:lnTo>
                  <a:lnTo>
                    <a:pt x="152" y="456"/>
                  </a:lnTo>
                  <a:lnTo>
                    <a:pt x="154" y="453"/>
                  </a:lnTo>
                  <a:lnTo>
                    <a:pt x="156" y="451"/>
                  </a:lnTo>
                  <a:lnTo>
                    <a:pt x="158" y="451"/>
                  </a:lnTo>
                  <a:lnTo>
                    <a:pt x="158" y="449"/>
                  </a:lnTo>
                  <a:lnTo>
                    <a:pt x="160" y="447"/>
                  </a:lnTo>
                  <a:lnTo>
                    <a:pt x="162" y="444"/>
                  </a:lnTo>
                  <a:lnTo>
                    <a:pt x="162" y="442"/>
                  </a:lnTo>
                  <a:lnTo>
                    <a:pt x="164" y="440"/>
                  </a:lnTo>
                  <a:lnTo>
                    <a:pt x="164" y="438"/>
                  </a:lnTo>
                  <a:lnTo>
                    <a:pt x="164" y="435"/>
                  </a:lnTo>
                  <a:lnTo>
                    <a:pt x="166" y="433"/>
                  </a:lnTo>
                  <a:lnTo>
                    <a:pt x="166" y="431"/>
                  </a:lnTo>
                  <a:lnTo>
                    <a:pt x="166" y="429"/>
                  </a:lnTo>
                  <a:lnTo>
                    <a:pt x="168" y="427"/>
                  </a:lnTo>
                  <a:lnTo>
                    <a:pt x="168" y="424"/>
                  </a:lnTo>
                  <a:lnTo>
                    <a:pt x="168" y="422"/>
                  </a:lnTo>
                  <a:lnTo>
                    <a:pt x="168" y="420"/>
                  </a:lnTo>
                  <a:lnTo>
                    <a:pt x="170" y="415"/>
                  </a:lnTo>
                  <a:lnTo>
                    <a:pt x="170" y="413"/>
                  </a:lnTo>
                  <a:lnTo>
                    <a:pt x="170" y="411"/>
                  </a:lnTo>
                  <a:lnTo>
                    <a:pt x="170" y="406"/>
                  </a:lnTo>
                  <a:lnTo>
                    <a:pt x="170" y="404"/>
                  </a:lnTo>
                  <a:lnTo>
                    <a:pt x="170" y="402"/>
                  </a:lnTo>
                  <a:lnTo>
                    <a:pt x="173" y="397"/>
                  </a:lnTo>
                  <a:lnTo>
                    <a:pt x="173" y="395"/>
                  </a:lnTo>
                  <a:lnTo>
                    <a:pt x="173" y="393"/>
                  </a:lnTo>
                  <a:lnTo>
                    <a:pt x="173" y="389"/>
                  </a:lnTo>
                  <a:lnTo>
                    <a:pt x="173" y="386"/>
                  </a:lnTo>
                  <a:lnTo>
                    <a:pt x="173" y="382"/>
                  </a:lnTo>
                  <a:lnTo>
                    <a:pt x="173" y="377"/>
                  </a:lnTo>
                  <a:lnTo>
                    <a:pt x="173" y="375"/>
                  </a:lnTo>
                  <a:lnTo>
                    <a:pt x="173" y="371"/>
                  </a:lnTo>
                  <a:lnTo>
                    <a:pt x="173" y="368"/>
                  </a:lnTo>
                  <a:lnTo>
                    <a:pt x="173" y="364"/>
                  </a:lnTo>
                  <a:lnTo>
                    <a:pt x="170" y="362"/>
                  </a:lnTo>
                  <a:lnTo>
                    <a:pt x="170" y="357"/>
                  </a:lnTo>
                  <a:lnTo>
                    <a:pt x="170" y="353"/>
                  </a:lnTo>
                  <a:lnTo>
                    <a:pt x="170" y="351"/>
                  </a:lnTo>
                  <a:lnTo>
                    <a:pt x="170" y="346"/>
                  </a:lnTo>
                  <a:lnTo>
                    <a:pt x="170" y="344"/>
                  </a:lnTo>
                  <a:lnTo>
                    <a:pt x="170" y="339"/>
                  </a:lnTo>
                  <a:lnTo>
                    <a:pt x="170" y="335"/>
                  </a:lnTo>
                  <a:lnTo>
                    <a:pt x="168" y="330"/>
                  </a:lnTo>
                  <a:lnTo>
                    <a:pt x="168" y="328"/>
                  </a:lnTo>
                  <a:lnTo>
                    <a:pt x="168" y="324"/>
                  </a:lnTo>
                  <a:lnTo>
                    <a:pt x="168" y="319"/>
                  </a:lnTo>
                  <a:lnTo>
                    <a:pt x="168" y="317"/>
                  </a:lnTo>
                  <a:lnTo>
                    <a:pt x="168" y="313"/>
                  </a:lnTo>
                  <a:lnTo>
                    <a:pt x="166" y="310"/>
                  </a:lnTo>
                  <a:lnTo>
                    <a:pt x="166" y="306"/>
                  </a:lnTo>
                  <a:lnTo>
                    <a:pt x="166" y="301"/>
                  </a:lnTo>
                  <a:lnTo>
                    <a:pt x="166" y="299"/>
                  </a:lnTo>
                  <a:lnTo>
                    <a:pt x="166" y="295"/>
                  </a:lnTo>
                  <a:lnTo>
                    <a:pt x="166" y="290"/>
                  </a:lnTo>
                  <a:lnTo>
                    <a:pt x="164" y="288"/>
                  </a:lnTo>
                  <a:lnTo>
                    <a:pt x="164" y="284"/>
                  </a:lnTo>
                  <a:lnTo>
                    <a:pt x="164" y="279"/>
                  </a:lnTo>
                  <a:lnTo>
                    <a:pt x="164" y="277"/>
                  </a:lnTo>
                  <a:lnTo>
                    <a:pt x="164" y="272"/>
                  </a:lnTo>
                  <a:lnTo>
                    <a:pt x="164" y="268"/>
                  </a:lnTo>
                  <a:lnTo>
                    <a:pt x="162" y="266"/>
                  </a:lnTo>
                  <a:lnTo>
                    <a:pt x="162" y="261"/>
                  </a:lnTo>
                  <a:lnTo>
                    <a:pt x="162" y="257"/>
                  </a:lnTo>
                  <a:lnTo>
                    <a:pt x="162" y="255"/>
                  </a:lnTo>
                  <a:lnTo>
                    <a:pt x="162" y="250"/>
                  </a:lnTo>
                  <a:lnTo>
                    <a:pt x="162" y="248"/>
                  </a:lnTo>
                  <a:lnTo>
                    <a:pt x="160" y="243"/>
                  </a:lnTo>
                  <a:lnTo>
                    <a:pt x="160" y="241"/>
                  </a:lnTo>
                  <a:lnTo>
                    <a:pt x="160" y="237"/>
                  </a:lnTo>
                  <a:lnTo>
                    <a:pt x="160" y="234"/>
                  </a:lnTo>
                  <a:lnTo>
                    <a:pt x="160" y="230"/>
                  </a:lnTo>
                  <a:lnTo>
                    <a:pt x="160" y="228"/>
                  </a:lnTo>
                  <a:lnTo>
                    <a:pt x="160" y="225"/>
                  </a:lnTo>
                  <a:lnTo>
                    <a:pt x="160" y="221"/>
                  </a:lnTo>
                  <a:lnTo>
                    <a:pt x="160" y="219"/>
                  </a:lnTo>
                  <a:lnTo>
                    <a:pt x="160" y="214"/>
                  </a:lnTo>
                  <a:lnTo>
                    <a:pt x="158" y="212"/>
                  </a:lnTo>
                  <a:lnTo>
                    <a:pt x="158" y="210"/>
                  </a:lnTo>
                  <a:lnTo>
                    <a:pt x="158" y="205"/>
                  </a:lnTo>
                  <a:lnTo>
                    <a:pt x="158" y="203"/>
                  </a:lnTo>
                  <a:lnTo>
                    <a:pt x="158" y="201"/>
                  </a:lnTo>
                  <a:lnTo>
                    <a:pt x="158" y="199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58" y="190"/>
                  </a:lnTo>
                  <a:lnTo>
                    <a:pt x="158" y="187"/>
                  </a:lnTo>
                  <a:lnTo>
                    <a:pt x="158" y="183"/>
                  </a:lnTo>
                  <a:lnTo>
                    <a:pt x="158" y="181"/>
                  </a:lnTo>
                  <a:lnTo>
                    <a:pt x="158" y="179"/>
                  </a:lnTo>
                  <a:lnTo>
                    <a:pt x="158" y="176"/>
                  </a:lnTo>
                  <a:lnTo>
                    <a:pt x="158" y="174"/>
                  </a:lnTo>
                  <a:lnTo>
                    <a:pt x="158" y="172"/>
                  </a:lnTo>
                  <a:lnTo>
                    <a:pt x="158" y="167"/>
                  </a:lnTo>
                  <a:lnTo>
                    <a:pt x="158" y="165"/>
                  </a:lnTo>
                  <a:lnTo>
                    <a:pt x="158" y="163"/>
                  </a:lnTo>
                  <a:lnTo>
                    <a:pt x="158" y="161"/>
                  </a:lnTo>
                  <a:lnTo>
                    <a:pt x="158" y="158"/>
                  </a:lnTo>
                  <a:lnTo>
                    <a:pt x="158" y="156"/>
                  </a:lnTo>
                  <a:lnTo>
                    <a:pt x="158" y="154"/>
                  </a:lnTo>
                  <a:lnTo>
                    <a:pt x="158" y="150"/>
                  </a:lnTo>
                  <a:lnTo>
                    <a:pt x="158" y="147"/>
                  </a:lnTo>
                  <a:lnTo>
                    <a:pt x="158" y="145"/>
                  </a:lnTo>
                  <a:lnTo>
                    <a:pt x="158" y="143"/>
                  </a:lnTo>
                  <a:lnTo>
                    <a:pt x="158" y="141"/>
                  </a:lnTo>
                  <a:lnTo>
                    <a:pt x="158" y="138"/>
                  </a:lnTo>
                  <a:lnTo>
                    <a:pt x="158" y="136"/>
                  </a:lnTo>
                  <a:lnTo>
                    <a:pt x="158" y="134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60" y="123"/>
                  </a:lnTo>
                  <a:lnTo>
                    <a:pt x="160" y="120"/>
                  </a:lnTo>
                  <a:lnTo>
                    <a:pt x="160" y="118"/>
                  </a:lnTo>
                  <a:lnTo>
                    <a:pt x="160" y="116"/>
                  </a:lnTo>
                  <a:lnTo>
                    <a:pt x="160" y="114"/>
                  </a:lnTo>
                  <a:lnTo>
                    <a:pt x="160" y="109"/>
                  </a:lnTo>
                  <a:lnTo>
                    <a:pt x="160" y="107"/>
                  </a:lnTo>
                  <a:lnTo>
                    <a:pt x="162" y="105"/>
                  </a:lnTo>
                  <a:lnTo>
                    <a:pt x="162" y="103"/>
                  </a:lnTo>
                  <a:lnTo>
                    <a:pt x="162" y="100"/>
                  </a:lnTo>
                  <a:lnTo>
                    <a:pt x="162" y="98"/>
                  </a:lnTo>
                  <a:lnTo>
                    <a:pt x="162" y="96"/>
                  </a:lnTo>
                  <a:lnTo>
                    <a:pt x="255" y="0"/>
                  </a:lnTo>
                  <a:lnTo>
                    <a:pt x="253" y="2"/>
                  </a:lnTo>
                  <a:lnTo>
                    <a:pt x="253" y="4"/>
                  </a:lnTo>
                  <a:lnTo>
                    <a:pt x="253" y="7"/>
                  </a:lnTo>
                  <a:lnTo>
                    <a:pt x="253" y="9"/>
                  </a:lnTo>
                  <a:lnTo>
                    <a:pt x="253" y="11"/>
                  </a:lnTo>
                  <a:lnTo>
                    <a:pt x="251" y="13"/>
                  </a:lnTo>
                  <a:lnTo>
                    <a:pt x="251" y="15"/>
                  </a:lnTo>
                  <a:lnTo>
                    <a:pt x="251" y="18"/>
                  </a:lnTo>
                  <a:lnTo>
                    <a:pt x="251" y="20"/>
                  </a:lnTo>
                  <a:lnTo>
                    <a:pt x="251" y="22"/>
                  </a:lnTo>
                  <a:lnTo>
                    <a:pt x="249" y="24"/>
                  </a:lnTo>
                  <a:lnTo>
                    <a:pt x="249" y="29"/>
                  </a:lnTo>
                  <a:lnTo>
                    <a:pt x="249" y="31"/>
                  </a:lnTo>
                  <a:lnTo>
                    <a:pt x="249" y="33"/>
                  </a:lnTo>
                  <a:lnTo>
                    <a:pt x="247" y="38"/>
                  </a:lnTo>
                  <a:lnTo>
                    <a:pt x="247" y="40"/>
                  </a:lnTo>
                  <a:lnTo>
                    <a:pt x="247" y="45"/>
                  </a:lnTo>
                  <a:lnTo>
                    <a:pt x="247" y="49"/>
                  </a:lnTo>
                  <a:lnTo>
                    <a:pt x="247" y="51"/>
                  </a:lnTo>
                  <a:lnTo>
                    <a:pt x="247" y="56"/>
                  </a:lnTo>
                  <a:lnTo>
                    <a:pt x="245" y="60"/>
                  </a:lnTo>
                  <a:lnTo>
                    <a:pt x="245" y="65"/>
                  </a:lnTo>
                  <a:lnTo>
                    <a:pt x="245" y="69"/>
                  </a:lnTo>
                  <a:lnTo>
                    <a:pt x="245" y="74"/>
                  </a:lnTo>
                  <a:lnTo>
                    <a:pt x="245" y="78"/>
                  </a:lnTo>
                  <a:lnTo>
                    <a:pt x="243" y="82"/>
                  </a:lnTo>
                  <a:lnTo>
                    <a:pt x="243" y="87"/>
                  </a:lnTo>
                  <a:lnTo>
                    <a:pt x="243" y="91"/>
                  </a:lnTo>
                  <a:lnTo>
                    <a:pt x="243" y="98"/>
                  </a:lnTo>
                  <a:lnTo>
                    <a:pt x="243" y="103"/>
                  </a:lnTo>
                  <a:lnTo>
                    <a:pt x="243" y="107"/>
                  </a:lnTo>
                  <a:lnTo>
                    <a:pt x="241" y="114"/>
                  </a:lnTo>
                  <a:lnTo>
                    <a:pt x="241" y="118"/>
                  </a:lnTo>
                  <a:lnTo>
                    <a:pt x="241" y="125"/>
                  </a:lnTo>
                  <a:lnTo>
                    <a:pt x="241" y="129"/>
                  </a:lnTo>
                  <a:lnTo>
                    <a:pt x="241" y="136"/>
                  </a:lnTo>
                  <a:lnTo>
                    <a:pt x="241" y="143"/>
                  </a:lnTo>
                  <a:lnTo>
                    <a:pt x="241" y="147"/>
                  </a:lnTo>
                  <a:lnTo>
                    <a:pt x="241" y="154"/>
                  </a:lnTo>
                  <a:lnTo>
                    <a:pt x="241" y="161"/>
                  </a:lnTo>
                  <a:lnTo>
                    <a:pt x="241" y="167"/>
                  </a:lnTo>
                  <a:lnTo>
                    <a:pt x="241" y="174"/>
                  </a:lnTo>
                  <a:lnTo>
                    <a:pt x="241" y="181"/>
                  </a:lnTo>
                  <a:lnTo>
                    <a:pt x="243" y="187"/>
                  </a:lnTo>
                  <a:lnTo>
                    <a:pt x="243" y="194"/>
                  </a:lnTo>
                  <a:lnTo>
                    <a:pt x="243" y="201"/>
                  </a:lnTo>
                  <a:lnTo>
                    <a:pt x="243" y="208"/>
                  </a:lnTo>
                  <a:lnTo>
                    <a:pt x="243" y="214"/>
                  </a:lnTo>
                  <a:lnTo>
                    <a:pt x="245" y="221"/>
                  </a:lnTo>
                  <a:lnTo>
                    <a:pt x="245" y="230"/>
                  </a:lnTo>
                  <a:lnTo>
                    <a:pt x="245" y="237"/>
                  </a:lnTo>
                  <a:lnTo>
                    <a:pt x="247" y="243"/>
                  </a:lnTo>
                  <a:lnTo>
                    <a:pt x="247" y="252"/>
                  </a:lnTo>
                  <a:lnTo>
                    <a:pt x="247" y="259"/>
                  </a:lnTo>
                  <a:lnTo>
                    <a:pt x="249" y="266"/>
                  </a:lnTo>
                  <a:lnTo>
                    <a:pt x="249" y="275"/>
                  </a:lnTo>
                  <a:lnTo>
                    <a:pt x="251" y="284"/>
                  </a:lnTo>
                  <a:lnTo>
                    <a:pt x="251" y="290"/>
                  </a:lnTo>
                  <a:lnTo>
                    <a:pt x="253" y="299"/>
                  </a:lnTo>
                  <a:lnTo>
                    <a:pt x="253" y="308"/>
                  </a:lnTo>
                  <a:lnTo>
                    <a:pt x="255" y="317"/>
                  </a:lnTo>
                  <a:lnTo>
                    <a:pt x="255" y="324"/>
                  </a:lnTo>
                  <a:lnTo>
                    <a:pt x="255" y="333"/>
                  </a:lnTo>
                  <a:lnTo>
                    <a:pt x="255" y="339"/>
                  </a:lnTo>
                  <a:lnTo>
                    <a:pt x="255" y="348"/>
                  </a:lnTo>
                  <a:lnTo>
                    <a:pt x="255" y="355"/>
                  </a:lnTo>
                  <a:lnTo>
                    <a:pt x="255" y="362"/>
                  </a:lnTo>
                  <a:lnTo>
                    <a:pt x="255" y="368"/>
                  </a:lnTo>
                  <a:lnTo>
                    <a:pt x="258" y="377"/>
                  </a:lnTo>
                  <a:lnTo>
                    <a:pt x="255" y="382"/>
                  </a:lnTo>
                  <a:lnTo>
                    <a:pt x="255" y="391"/>
                  </a:lnTo>
                  <a:lnTo>
                    <a:pt x="255" y="397"/>
                  </a:lnTo>
                  <a:lnTo>
                    <a:pt x="255" y="402"/>
                  </a:lnTo>
                  <a:lnTo>
                    <a:pt x="255" y="409"/>
                  </a:lnTo>
                  <a:lnTo>
                    <a:pt x="253" y="415"/>
                  </a:lnTo>
                  <a:lnTo>
                    <a:pt x="253" y="422"/>
                  </a:lnTo>
                  <a:lnTo>
                    <a:pt x="253" y="427"/>
                  </a:lnTo>
                  <a:lnTo>
                    <a:pt x="251" y="433"/>
                  </a:lnTo>
                  <a:lnTo>
                    <a:pt x="251" y="438"/>
                  </a:lnTo>
                  <a:lnTo>
                    <a:pt x="249" y="444"/>
                  </a:lnTo>
                  <a:lnTo>
                    <a:pt x="249" y="449"/>
                  </a:lnTo>
                  <a:lnTo>
                    <a:pt x="247" y="456"/>
                  </a:lnTo>
                  <a:lnTo>
                    <a:pt x="245" y="460"/>
                  </a:lnTo>
                  <a:lnTo>
                    <a:pt x="245" y="464"/>
                  </a:lnTo>
                  <a:lnTo>
                    <a:pt x="243" y="469"/>
                  </a:lnTo>
                  <a:lnTo>
                    <a:pt x="241" y="473"/>
                  </a:lnTo>
                  <a:lnTo>
                    <a:pt x="239" y="478"/>
                  </a:lnTo>
                  <a:lnTo>
                    <a:pt x="237" y="482"/>
                  </a:lnTo>
                  <a:lnTo>
                    <a:pt x="237" y="487"/>
                  </a:lnTo>
                  <a:lnTo>
                    <a:pt x="235" y="491"/>
                  </a:lnTo>
                  <a:lnTo>
                    <a:pt x="233" y="496"/>
                  </a:lnTo>
                  <a:lnTo>
                    <a:pt x="231" y="500"/>
                  </a:lnTo>
                  <a:lnTo>
                    <a:pt x="226" y="502"/>
                  </a:lnTo>
                  <a:lnTo>
                    <a:pt x="224" y="507"/>
                  </a:lnTo>
                  <a:lnTo>
                    <a:pt x="222" y="511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4" y="520"/>
                  </a:lnTo>
                  <a:lnTo>
                    <a:pt x="212" y="523"/>
                  </a:lnTo>
                  <a:lnTo>
                    <a:pt x="210" y="525"/>
                  </a:lnTo>
                  <a:lnTo>
                    <a:pt x="206" y="529"/>
                  </a:lnTo>
                  <a:lnTo>
                    <a:pt x="204" y="532"/>
                  </a:lnTo>
                  <a:lnTo>
                    <a:pt x="199" y="534"/>
                  </a:lnTo>
                  <a:lnTo>
                    <a:pt x="197" y="536"/>
                  </a:lnTo>
                  <a:lnTo>
                    <a:pt x="193" y="538"/>
                  </a:lnTo>
                  <a:lnTo>
                    <a:pt x="191" y="540"/>
                  </a:lnTo>
                  <a:lnTo>
                    <a:pt x="187" y="543"/>
                  </a:lnTo>
                  <a:lnTo>
                    <a:pt x="183" y="545"/>
                  </a:lnTo>
                  <a:lnTo>
                    <a:pt x="181" y="545"/>
                  </a:lnTo>
                  <a:lnTo>
                    <a:pt x="177" y="547"/>
                  </a:lnTo>
                  <a:lnTo>
                    <a:pt x="173" y="549"/>
                  </a:lnTo>
                  <a:lnTo>
                    <a:pt x="168" y="549"/>
                  </a:lnTo>
                  <a:lnTo>
                    <a:pt x="164" y="552"/>
                  </a:lnTo>
                  <a:lnTo>
                    <a:pt x="160" y="552"/>
                  </a:lnTo>
                  <a:lnTo>
                    <a:pt x="158" y="554"/>
                  </a:lnTo>
                  <a:lnTo>
                    <a:pt x="154" y="554"/>
                  </a:lnTo>
                  <a:lnTo>
                    <a:pt x="150" y="556"/>
                  </a:lnTo>
                  <a:lnTo>
                    <a:pt x="144" y="556"/>
                  </a:lnTo>
                  <a:lnTo>
                    <a:pt x="139" y="556"/>
                  </a:lnTo>
                  <a:lnTo>
                    <a:pt x="135" y="556"/>
                  </a:lnTo>
                  <a:lnTo>
                    <a:pt x="131" y="558"/>
                  </a:lnTo>
                  <a:lnTo>
                    <a:pt x="125" y="556"/>
                  </a:lnTo>
                  <a:lnTo>
                    <a:pt x="121" y="556"/>
                  </a:lnTo>
                  <a:lnTo>
                    <a:pt x="114" y="556"/>
                  </a:lnTo>
                  <a:lnTo>
                    <a:pt x="110" y="556"/>
                  </a:lnTo>
                  <a:lnTo>
                    <a:pt x="104" y="556"/>
                  </a:lnTo>
                  <a:lnTo>
                    <a:pt x="100" y="556"/>
                  </a:lnTo>
                  <a:lnTo>
                    <a:pt x="96" y="554"/>
                  </a:lnTo>
                  <a:lnTo>
                    <a:pt x="92" y="554"/>
                  </a:lnTo>
                  <a:lnTo>
                    <a:pt x="85" y="552"/>
                  </a:lnTo>
                  <a:lnTo>
                    <a:pt x="81" y="552"/>
                  </a:lnTo>
                  <a:lnTo>
                    <a:pt x="77" y="549"/>
                  </a:lnTo>
                  <a:lnTo>
                    <a:pt x="73" y="549"/>
                  </a:lnTo>
                  <a:lnTo>
                    <a:pt x="69" y="547"/>
                  </a:lnTo>
                  <a:lnTo>
                    <a:pt x="67" y="545"/>
                  </a:lnTo>
                  <a:lnTo>
                    <a:pt x="63" y="543"/>
                  </a:lnTo>
                  <a:lnTo>
                    <a:pt x="59" y="540"/>
                  </a:lnTo>
                  <a:lnTo>
                    <a:pt x="54" y="538"/>
                  </a:lnTo>
                  <a:lnTo>
                    <a:pt x="52" y="536"/>
                  </a:lnTo>
                  <a:lnTo>
                    <a:pt x="48" y="534"/>
                  </a:lnTo>
                  <a:lnTo>
                    <a:pt x="44" y="532"/>
                  </a:lnTo>
                  <a:lnTo>
                    <a:pt x="42" y="529"/>
                  </a:lnTo>
                  <a:lnTo>
                    <a:pt x="40" y="525"/>
                  </a:lnTo>
                  <a:lnTo>
                    <a:pt x="36" y="523"/>
                  </a:lnTo>
                  <a:lnTo>
                    <a:pt x="34" y="520"/>
                  </a:lnTo>
                  <a:lnTo>
                    <a:pt x="32" y="516"/>
                  </a:lnTo>
                  <a:lnTo>
                    <a:pt x="27" y="514"/>
                  </a:lnTo>
                  <a:lnTo>
                    <a:pt x="25" y="509"/>
                  </a:lnTo>
                  <a:lnTo>
                    <a:pt x="23" y="505"/>
                  </a:lnTo>
                  <a:lnTo>
                    <a:pt x="21" y="502"/>
                  </a:lnTo>
                  <a:lnTo>
                    <a:pt x="19" y="498"/>
                  </a:lnTo>
                  <a:lnTo>
                    <a:pt x="17" y="494"/>
                  </a:lnTo>
                  <a:lnTo>
                    <a:pt x="15" y="489"/>
                  </a:lnTo>
                  <a:lnTo>
                    <a:pt x="13" y="485"/>
                  </a:lnTo>
                  <a:lnTo>
                    <a:pt x="13" y="480"/>
                  </a:lnTo>
                  <a:lnTo>
                    <a:pt x="11" y="476"/>
                  </a:lnTo>
                  <a:lnTo>
                    <a:pt x="9" y="471"/>
                  </a:lnTo>
                  <a:lnTo>
                    <a:pt x="7" y="464"/>
                  </a:lnTo>
                  <a:lnTo>
                    <a:pt x="7" y="460"/>
                  </a:lnTo>
                  <a:lnTo>
                    <a:pt x="5" y="456"/>
                  </a:lnTo>
                  <a:lnTo>
                    <a:pt x="5" y="449"/>
                  </a:lnTo>
                  <a:lnTo>
                    <a:pt x="3" y="444"/>
                  </a:lnTo>
                  <a:lnTo>
                    <a:pt x="3" y="438"/>
                  </a:lnTo>
                  <a:lnTo>
                    <a:pt x="3" y="433"/>
                  </a:lnTo>
                  <a:lnTo>
                    <a:pt x="0" y="427"/>
                  </a:lnTo>
                  <a:lnTo>
                    <a:pt x="0" y="420"/>
                  </a:lnTo>
                  <a:lnTo>
                    <a:pt x="0" y="413"/>
                  </a:lnTo>
                  <a:lnTo>
                    <a:pt x="0" y="406"/>
                  </a:lnTo>
                  <a:lnTo>
                    <a:pt x="0" y="402"/>
                  </a:lnTo>
                  <a:lnTo>
                    <a:pt x="0" y="395"/>
                  </a:lnTo>
                  <a:lnTo>
                    <a:pt x="0" y="386"/>
                  </a:lnTo>
                  <a:lnTo>
                    <a:pt x="0" y="380"/>
                  </a:lnTo>
                  <a:lnTo>
                    <a:pt x="0" y="373"/>
                  </a:lnTo>
                  <a:lnTo>
                    <a:pt x="0" y="366"/>
                  </a:lnTo>
                  <a:lnTo>
                    <a:pt x="0" y="357"/>
                  </a:lnTo>
                  <a:lnTo>
                    <a:pt x="0" y="351"/>
                  </a:lnTo>
                  <a:lnTo>
                    <a:pt x="3" y="344"/>
                  </a:lnTo>
                  <a:lnTo>
                    <a:pt x="3" y="335"/>
                  </a:lnTo>
                  <a:lnTo>
                    <a:pt x="3" y="328"/>
                  </a:lnTo>
                  <a:lnTo>
                    <a:pt x="5" y="319"/>
                  </a:lnTo>
                  <a:lnTo>
                    <a:pt x="5" y="310"/>
                  </a:lnTo>
                  <a:lnTo>
                    <a:pt x="7" y="301"/>
                  </a:lnTo>
                  <a:lnTo>
                    <a:pt x="7" y="295"/>
                  </a:lnTo>
                  <a:lnTo>
                    <a:pt x="9" y="286"/>
                  </a:lnTo>
                  <a:lnTo>
                    <a:pt x="11" y="277"/>
                  </a:lnTo>
                  <a:lnTo>
                    <a:pt x="11" y="272"/>
                  </a:lnTo>
                  <a:lnTo>
                    <a:pt x="11" y="268"/>
                  </a:lnTo>
                  <a:lnTo>
                    <a:pt x="11" y="263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0"/>
                  </a:lnTo>
                  <a:lnTo>
                    <a:pt x="13" y="246"/>
                  </a:lnTo>
                  <a:lnTo>
                    <a:pt x="15" y="243"/>
                  </a:lnTo>
                  <a:lnTo>
                    <a:pt x="15" y="239"/>
                  </a:lnTo>
                  <a:lnTo>
                    <a:pt x="15" y="234"/>
                  </a:lnTo>
                  <a:lnTo>
                    <a:pt x="15" y="230"/>
                  </a:lnTo>
                  <a:lnTo>
                    <a:pt x="17" y="225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4"/>
                  </a:lnTo>
                  <a:lnTo>
                    <a:pt x="19" y="210"/>
                  </a:lnTo>
                  <a:lnTo>
                    <a:pt x="19" y="205"/>
                  </a:lnTo>
                  <a:lnTo>
                    <a:pt x="19" y="201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0"/>
                  </a:lnTo>
                  <a:lnTo>
                    <a:pt x="21" y="185"/>
                  </a:lnTo>
                  <a:lnTo>
                    <a:pt x="21" y="181"/>
                  </a:lnTo>
                  <a:lnTo>
                    <a:pt x="21" y="179"/>
                  </a:lnTo>
                  <a:lnTo>
                    <a:pt x="21" y="174"/>
                  </a:lnTo>
                  <a:lnTo>
                    <a:pt x="21" y="170"/>
                  </a:lnTo>
                  <a:lnTo>
                    <a:pt x="21" y="165"/>
                  </a:lnTo>
                  <a:lnTo>
                    <a:pt x="23" y="163"/>
                  </a:lnTo>
                  <a:lnTo>
                    <a:pt x="23" y="158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47"/>
                  </a:lnTo>
                  <a:lnTo>
                    <a:pt x="23" y="143"/>
                  </a:lnTo>
                  <a:lnTo>
                    <a:pt x="23" y="141"/>
                  </a:lnTo>
                  <a:lnTo>
                    <a:pt x="23" y="136"/>
                  </a:lnTo>
                  <a:lnTo>
                    <a:pt x="23" y="134"/>
                  </a:lnTo>
                  <a:lnTo>
                    <a:pt x="25" y="129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5" y="112"/>
                  </a:lnTo>
                  <a:lnTo>
                    <a:pt x="25" y="109"/>
                  </a:lnTo>
                  <a:lnTo>
                    <a:pt x="25" y="105"/>
                  </a:lnTo>
                  <a:lnTo>
                    <a:pt x="25" y="103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1"/>
                  </a:lnTo>
                  <a:lnTo>
                    <a:pt x="27" y="89"/>
                  </a:lnTo>
                  <a:lnTo>
                    <a:pt x="27" y="87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7" y="69"/>
                  </a:lnTo>
                  <a:lnTo>
                    <a:pt x="27" y="65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7" y="51"/>
                  </a:lnTo>
                  <a:lnTo>
                    <a:pt x="27" y="49"/>
                  </a:lnTo>
                  <a:lnTo>
                    <a:pt x="27" y="47"/>
                  </a:lnTo>
                  <a:lnTo>
                    <a:pt x="10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93" name="Freeform 26"/>
            <p:cNvSpPr>
              <a:spLocks/>
            </p:cNvSpPr>
            <p:nvPr/>
          </p:nvSpPr>
          <p:spPr bwMode="auto">
            <a:xfrm>
              <a:off x="4968" y="3375"/>
              <a:ext cx="172" cy="107"/>
            </a:xfrm>
            <a:custGeom>
              <a:avLst/>
              <a:gdLst>
                <a:gd name="T0" fmla="*/ 18 w 172"/>
                <a:gd name="T1" fmla="*/ 105 h 107"/>
                <a:gd name="T2" fmla="*/ 172 w 172"/>
                <a:gd name="T3" fmla="*/ 107 h 107"/>
                <a:gd name="T4" fmla="*/ 168 w 172"/>
                <a:gd name="T5" fmla="*/ 0 h 107"/>
                <a:gd name="T6" fmla="*/ 0 w 172"/>
                <a:gd name="T7" fmla="*/ 2 h 107"/>
                <a:gd name="T8" fmla="*/ 18 w 172"/>
                <a:gd name="T9" fmla="*/ 105 h 107"/>
                <a:gd name="T10" fmla="*/ 18 w 172"/>
                <a:gd name="T11" fmla="*/ 105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2"/>
                <a:gd name="T19" fmla="*/ 0 h 107"/>
                <a:gd name="T20" fmla="*/ 172 w 172"/>
                <a:gd name="T21" fmla="*/ 107 h 10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2" h="107">
                  <a:moveTo>
                    <a:pt x="18" y="105"/>
                  </a:moveTo>
                  <a:lnTo>
                    <a:pt x="172" y="107"/>
                  </a:lnTo>
                  <a:lnTo>
                    <a:pt x="168" y="0"/>
                  </a:lnTo>
                  <a:lnTo>
                    <a:pt x="0" y="2"/>
                  </a:lnTo>
                  <a:lnTo>
                    <a:pt x="18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427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54278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5427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A69B98E-269A-4CD3-8618-F44C202725A7}" type="slidenum">
              <a:rPr lang="en-US" altLang="ru-RU"/>
              <a:pPr eaLnBrk="1" hangingPunct="1"/>
              <a:t>36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352550"/>
          </a:xfrm>
        </p:spPr>
        <p:txBody>
          <a:bodyPr/>
          <a:lstStyle/>
          <a:p>
            <a:r>
              <a:rPr lang="en-US" altLang="ru-RU" sz="3600" b="1" u="sng" smtClean="0"/>
              <a:t>To Read A Non-mercury Glass Thermometer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5529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46238"/>
            <a:ext cx="8301038" cy="4638675"/>
          </a:xfrm>
        </p:spPr>
        <p:txBody>
          <a:bodyPr/>
          <a:lstStyle/>
          <a:p>
            <a:r>
              <a:rPr lang="en-US" altLang="ru-RU" sz="3600" smtClean="0"/>
              <a:t>Read at point where liquid ends</a:t>
            </a:r>
          </a:p>
          <a:p>
            <a:r>
              <a:rPr lang="en-US" altLang="ru-RU" sz="3600" smtClean="0"/>
              <a:t>If liquid falls between two lines, read it to closest line</a:t>
            </a:r>
          </a:p>
          <a:p>
            <a:pPr lvl="1"/>
            <a:r>
              <a:rPr lang="en-US" altLang="ru-RU" sz="3600" smtClean="0"/>
              <a:t>long line represents degree</a:t>
            </a:r>
          </a:p>
          <a:p>
            <a:pPr lvl="1"/>
            <a:r>
              <a:rPr lang="en-US" altLang="ru-RU" sz="3600" smtClean="0"/>
              <a:t>short line represents 0.2 of a degree Fahrenheit</a:t>
            </a:r>
          </a:p>
        </p:txBody>
      </p:sp>
      <p:grpSp>
        <p:nvGrpSpPr>
          <p:cNvPr id="55300" name="Group 4"/>
          <p:cNvGrpSpPr>
            <a:grpSpLocks/>
          </p:cNvGrpSpPr>
          <p:nvPr/>
        </p:nvGrpSpPr>
        <p:grpSpPr bwMode="auto">
          <a:xfrm rot="5400000">
            <a:off x="4166393" y="3431382"/>
            <a:ext cx="944563" cy="4699000"/>
            <a:chOff x="4804" y="962"/>
            <a:chExt cx="595" cy="2960"/>
          </a:xfrm>
        </p:grpSpPr>
        <p:sp>
          <p:nvSpPr>
            <p:cNvPr id="55304" name="AutoShape 5"/>
            <p:cNvSpPr>
              <a:spLocks noChangeAspect="1" noChangeArrowheads="1" noTextEdit="1"/>
            </p:cNvSpPr>
            <p:nvPr/>
          </p:nvSpPr>
          <p:spPr bwMode="auto">
            <a:xfrm>
              <a:off x="4804" y="962"/>
              <a:ext cx="595" cy="29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5" name="Freeform 6"/>
            <p:cNvSpPr>
              <a:spLocks/>
            </p:cNvSpPr>
            <p:nvPr/>
          </p:nvSpPr>
          <p:spPr bwMode="auto">
            <a:xfrm>
              <a:off x="4978" y="3368"/>
              <a:ext cx="174" cy="449"/>
            </a:xfrm>
            <a:custGeom>
              <a:avLst/>
              <a:gdLst>
                <a:gd name="T0" fmla="*/ 21 w 174"/>
                <a:gd name="T1" fmla="*/ 0 h 449"/>
                <a:gd name="T2" fmla="*/ 0 w 174"/>
                <a:gd name="T3" fmla="*/ 239 h 449"/>
                <a:gd name="T4" fmla="*/ 2 w 174"/>
                <a:gd name="T5" fmla="*/ 386 h 449"/>
                <a:gd name="T6" fmla="*/ 71 w 174"/>
                <a:gd name="T7" fmla="*/ 449 h 449"/>
                <a:gd name="T8" fmla="*/ 156 w 174"/>
                <a:gd name="T9" fmla="*/ 427 h 449"/>
                <a:gd name="T10" fmla="*/ 174 w 174"/>
                <a:gd name="T11" fmla="*/ 277 h 449"/>
                <a:gd name="T12" fmla="*/ 122 w 174"/>
                <a:gd name="T13" fmla="*/ 36 h 449"/>
                <a:gd name="T14" fmla="*/ 21 w 174"/>
                <a:gd name="T15" fmla="*/ 0 h 449"/>
                <a:gd name="T16" fmla="*/ 21 w 174"/>
                <a:gd name="T17" fmla="*/ 0 h 4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4"/>
                <a:gd name="T28" fmla="*/ 0 h 449"/>
                <a:gd name="T29" fmla="*/ 174 w 174"/>
                <a:gd name="T30" fmla="*/ 449 h 4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4" h="449">
                  <a:moveTo>
                    <a:pt x="21" y="0"/>
                  </a:moveTo>
                  <a:lnTo>
                    <a:pt x="0" y="239"/>
                  </a:lnTo>
                  <a:lnTo>
                    <a:pt x="2" y="386"/>
                  </a:lnTo>
                  <a:lnTo>
                    <a:pt x="71" y="449"/>
                  </a:lnTo>
                  <a:lnTo>
                    <a:pt x="156" y="427"/>
                  </a:lnTo>
                  <a:lnTo>
                    <a:pt x="174" y="277"/>
                  </a:lnTo>
                  <a:lnTo>
                    <a:pt x="122" y="36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94A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6" name="Freeform 7"/>
            <p:cNvSpPr>
              <a:spLocks/>
            </p:cNvSpPr>
            <p:nvPr/>
          </p:nvSpPr>
          <p:spPr bwMode="auto">
            <a:xfrm>
              <a:off x="4866" y="1007"/>
              <a:ext cx="438" cy="2403"/>
            </a:xfrm>
            <a:custGeom>
              <a:avLst/>
              <a:gdLst>
                <a:gd name="T0" fmla="*/ 23 w 438"/>
                <a:gd name="T1" fmla="*/ 1981 h 2403"/>
                <a:gd name="T2" fmla="*/ 23 w 438"/>
                <a:gd name="T3" fmla="*/ 1979 h 2403"/>
                <a:gd name="T4" fmla="*/ 23 w 438"/>
                <a:gd name="T5" fmla="*/ 1977 h 2403"/>
                <a:gd name="T6" fmla="*/ 21 w 438"/>
                <a:gd name="T7" fmla="*/ 1970 h 2403"/>
                <a:gd name="T8" fmla="*/ 19 w 438"/>
                <a:gd name="T9" fmla="*/ 1966 h 2403"/>
                <a:gd name="T10" fmla="*/ 17 w 438"/>
                <a:gd name="T11" fmla="*/ 1957 h 2403"/>
                <a:gd name="T12" fmla="*/ 17 w 438"/>
                <a:gd name="T13" fmla="*/ 1943 h 2403"/>
                <a:gd name="T14" fmla="*/ 15 w 438"/>
                <a:gd name="T15" fmla="*/ 1930 h 2403"/>
                <a:gd name="T16" fmla="*/ 13 w 438"/>
                <a:gd name="T17" fmla="*/ 1912 h 2403"/>
                <a:gd name="T18" fmla="*/ 11 w 438"/>
                <a:gd name="T19" fmla="*/ 1890 h 2403"/>
                <a:gd name="T20" fmla="*/ 8 w 438"/>
                <a:gd name="T21" fmla="*/ 1865 h 2403"/>
                <a:gd name="T22" fmla="*/ 6 w 438"/>
                <a:gd name="T23" fmla="*/ 1836 h 2403"/>
                <a:gd name="T24" fmla="*/ 4 w 438"/>
                <a:gd name="T25" fmla="*/ 1802 h 2403"/>
                <a:gd name="T26" fmla="*/ 4 w 438"/>
                <a:gd name="T27" fmla="*/ 1762 h 2403"/>
                <a:gd name="T28" fmla="*/ 2 w 438"/>
                <a:gd name="T29" fmla="*/ 1720 h 2403"/>
                <a:gd name="T30" fmla="*/ 0 w 438"/>
                <a:gd name="T31" fmla="*/ 1671 h 2403"/>
                <a:gd name="T32" fmla="*/ 0 w 438"/>
                <a:gd name="T33" fmla="*/ 1615 h 2403"/>
                <a:gd name="T34" fmla="*/ 0 w 438"/>
                <a:gd name="T35" fmla="*/ 1555 h 2403"/>
                <a:gd name="T36" fmla="*/ 0 w 438"/>
                <a:gd name="T37" fmla="*/ 1487 h 2403"/>
                <a:gd name="T38" fmla="*/ 0 w 438"/>
                <a:gd name="T39" fmla="*/ 1414 h 2403"/>
                <a:gd name="T40" fmla="*/ 2 w 438"/>
                <a:gd name="T41" fmla="*/ 1333 h 2403"/>
                <a:gd name="T42" fmla="*/ 2 w 438"/>
                <a:gd name="T43" fmla="*/ 1246 h 2403"/>
                <a:gd name="T44" fmla="*/ 4 w 438"/>
                <a:gd name="T45" fmla="*/ 1159 h 2403"/>
                <a:gd name="T46" fmla="*/ 6 w 438"/>
                <a:gd name="T47" fmla="*/ 1074 h 2403"/>
                <a:gd name="T48" fmla="*/ 11 w 438"/>
                <a:gd name="T49" fmla="*/ 989 h 2403"/>
                <a:gd name="T50" fmla="*/ 13 w 438"/>
                <a:gd name="T51" fmla="*/ 909 h 2403"/>
                <a:gd name="T52" fmla="*/ 17 w 438"/>
                <a:gd name="T53" fmla="*/ 831 h 2403"/>
                <a:gd name="T54" fmla="*/ 21 w 438"/>
                <a:gd name="T55" fmla="*/ 753 h 2403"/>
                <a:gd name="T56" fmla="*/ 25 w 438"/>
                <a:gd name="T57" fmla="*/ 681 h 2403"/>
                <a:gd name="T58" fmla="*/ 29 w 438"/>
                <a:gd name="T59" fmla="*/ 612 h 2403"/>
                <a:gd name="T60" fmla="*/ 33 w 438"/>
                <a:gd name="T61" fmla="*/ 545 h 2403"/>
                <a:gd name="T62" fmla="*/ 38 w 438"/>
                <a:gd name="T63" fmla="*/ 484 h 2403"/>
                <a:gd name="T64" fmla="*/ 42 w 438"/>
                <a:gd name="T65" fmla="*/ 426 h 2403"/>
                <a:gd name="T66" fmla="*/ 46 w 438"/>
                <a:gd name="T67" fmla="*/ 371 h 2403"/>
                <a:gd name="T68" fmla="*/ 50 w 438"/>
                <a:gd name="T69" fmla="*/ 321 h 2403"/>
                <a:gd name="T70" fmla="*/ 54 w 438"/>
                <a:gd name="T71" fmla="*/ 279 h 2403"/>
                <a:gd name="T72" fmla="*/ 56 w 438"/>
                <a:gd name="T73" fmla="*/ 239 h 2403"/>
                <a:gd name="T74" fmla="*/ 60 w 438"/>
                <a:gd name="T75" fmla="*/ 205 h 2403"/>
                <a:gd name="T76" fmla="*/ 62 w 438"/>
                <a:gd name="T77" fmla="*/ 176 h 2403"/>
                <a:gd name="T78" fmla="*/ 64 w 438"/>
                <a:gd name="T79" fmla="*/ 154 h 2403"/>
                <a:gd name="T80" fmla="*/ 67 w 438"/>
                <a:gd name="T81" fmla="*/ 138 h 2403"/>
                <a:gd name="T82" fmla="*/ 67 w 438"/>
                <a:gd name="T83" fmla="*/ 129 h 2403"/>
                <a:gd name="T84" fmla="*/ 69 w 438"/>
                <a:gd name="T85" fmla="*/ 125 h 2403"/>
                <a:gd name="T86" fmla="*/ 438 w 438"/>
                <a:gd name="T87" fmla="*/ 174 h 2403"/>
                <a:gd name="T88" fmla="*/ 284 w 438"/>
                <a:gd name="T89" fmla="*/ 2189 h 2403"/>
                <a:gd name="T90" fmla="*/ 131 w 438"/>
                <a:gd name="T91" fmla="*/ 2381 h 24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38"/>
                <a:gd name="T139" fmla="*/ 0 h 2403"/>
                <a:gd name="T140" fmla="*/ 438 w 438"/>
                <a:gd name="T141" fmla="*/ 2403 h 240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38" h="2403">
                  <a:moveTo>
                    <a:pt x="131" y="2381"/>
                  </a:moveTo>
                  <a:lnTo>
                    <a:pt x="106" y="2153"/>
                  </a:lnTo>
                  <a:lnTo>
                    <a:pt x="23" y="1981"/>
                  </a:lnTo>
                  <a:lnTo>
                    <a:pt x="23" y="1979"/>
                  </a:lnTo>
                  <a:lnTo>
                    <a:pt x="23" y="1977"/>
                  </a:lnTo>
                  <a:lnTo>
                    <a:pt x="21" y="1975"/>
                  </a:lnTo>
                  <a:lnTo>
                    <a:pt x="21" y="1972"/>
                  </a:lnTo>
                  <a:lnTo>
                    <a:pt x="21" y="1970"/>
                  </a:lnTo>
                  <a:lnTo>
                    <a:pt x="21" y="1968"/>
                  </a:lnTo>
                  <a:lnTo>
                    <a:pt x="19" y="1966"/>
                  </a:lnTo>
                  <a:lnTo>
                    <a:pt x="19" y="1961"/>
                  </a:lnTo>
                  <a:lnTo>
                    <a:pt x="19" y="1959"/>
                  </a:lnTo>
                  <a:lnTo>
                    <a:pt x="17" y="1957"/>
                  </a:lnTo>
                  <a:lnTo>
                    <a:pt x="17" y="1952"/>
                  </a:lnTo>
                  <a:lnTo>
                    <a:pt x="17" y="1948"/>
                  </a:lnTo>
                  <a:lnTo>
                    <a:pt x="17" y="1943"/>
                  </a:lnTo>
                  <a:lnTo>
                    <a:pt x="15" y="1939"/>
                  </a:lnTo>
                  <a:lnTo>
                    <a:pt x="15" y="1934"/>
                  </a:lnTo>
                  <a:lnTo>
                    <a:pt x="15" y="1930"/>
                  </a:lnTo>
                  <a:lnTo>
                    <a:pt x="15" y="1923"/>
                  </a:lnTo>
                  <a:lnTo>
                    <a:pt x="13" y="1919"/>
                  </a:lnTo>
                  <a:lnTo>
                    <a:pt x="13" y="1912"/>
                  </a:lnTo>
                  <a:lnTo>
                    <a:pt x="13" y="1905"/>
                  </a:lnTo>
                  <a:lnTo>
                    <a:pt x="11" y="1899"/>
                  </a:lnTo>
                  <a:lnTo>
                    <a:pt x="11" y="1890"/>
                  </a:lnTo>
                  <a:lnTo>
                    <a:pt x="11" y="1883"/>
                  </a:lnTo>
                  <a:lnTo>
                    <a:pt x="8" y="1874"/>
                  </a:lnTo>
                  <a:lnTo>
                    <a:pt x="8" y="1865"/>
                  </a:lnTo>
                  <a:lnTo>
                    <a:pt x="8" y="1856"/>
                  </a:lnTo>
                  <a:lnTo>
                    <a:pt x="6" y="1845"/>
                  </a:lnTo>
                  <a:lnTo>
                    <a:pt x="6" y="1836"/>
                  </a:lnTo>
                  <a:lnTo>
                    <a:pt x="6" y="1825"/>
                  </a:lnTo>
                  <a:lnTo>
                    <a:pt x="6" y="1814"/>
                  </a:lnTo>
                  <a:lnTo>
                    <a:pt x="4" y="1802"/>
                  </a:lnTo>
                  <a:lnTo>
                    <a:pt x="4" y="1789"/>
                  </a:lnTo>
                  <a:lnTo>
                    <a:pt x="4" y="1776"/>
                  </a:lnTo>
                  <a:lnTo>
                    <a:pt x="4" y="1762"/>
                  </a:lnTo>
                  <a:lnTo>
                    <a:pt x="2" y="1749"/>
                  </a:lnTo>
                  <a:lnTo>
                    <a:pt x="2" y="1733"/>
                  </a:lnTo>
                  <a:lnTo>
                    <a:pt x="2" y="1720"/>
                  </a:lnTo>
                  <a:lnTo>
                    <a:pt x="2" y="1704"/>
                  </a:lnTo>
                  <a:lnTo>
                    <a:pt x="2" y="1686"/>
                  </a:lnTo>
                  <a:lnTo>
                    <a:pt x="0" y="1671"/>
                  </a:lnTo>
                  <a:lnTo>
                    <a:pt x="0" y="1653"/>
                  </a:lnTo>
                  <a:lnTo>
                    <a:pt x="0" y="1635"/>
                  </a:lnTo>
                  <a:lnTo>
                    <a:pt x="0" y="1615"/>
                  </a:lnTo>
                  <a:lnTo>
                    <a:pt x="0" y="1595"/>
                  </a:lnTo>
                  <a:lnTo>
                    <a:pt x="0" y="1575"/>
                  </a:lnTo>
                  <a:lnTo>
                    <a:pt x="0" y="1555"/>
                  </a:lnTo>
                  <a:lnTo>
                    <a:pt x="0" y="1532"/>
                  </a:lnTo>
                  <a:lnTo>
                    <a:pt x="0" y="1510"/>
                  </a:lnTo>
                  <a:lnTo>
                    <a:pt x="0" y="1487"/>
                  </a:lnTo>
                  <a:lnTo>
                    <a:pt x="0" y="1463"/>
                  </a:lnTo>
                  <a:lnTo>
                    <a:pt x="0" y="1441"/>
                  </a:lnTo>
                  <a:lnTo>
                    <a:pt x="0" y="1414"/>
                  </a:lnTo>
                  <a:lnTo>
                    <a:pt x="0" y="1389"/>
                  </a:lnTo>
                  <a:lnTo>
                    <a:pt x="0" y="1360"/>
                  </a:lnTo>
                  <a:lnTo>
                    <a:pt x="2" y="1333"/>
                  </a:lnTo>
                  <a:lnTo>
                    <a:pt x="2" y="1307"/>
                  </a:lnTo>
                  <a:lnTo>
                    <a:pt x="2" y="1278"/>
                  </a:lnTo>
                  <a:lnTo>
                    <a:pt x="2" y="1246"/>
                  </a:lnTo>
                  <a:lnTo>
                    <a:pt x="4" y="1217"/>
                  </a:lnTo>
                  <a:lnTo>
                    <a:pt x="4" y="1188"/>
                  </a:lnTo>
                  <a:lnTo>
                    <a:pt x="4" y="1159"/>
                  </a:lnTo>
                  <a:lnTo>
                    <a:pt x="4" y="1130"/>
                  </a:lnTo>
                  <a:lnTo>
                    <a:pt x="6" y="1101"/>
                  </a:lnTo>
                  <a:lnTo>
                    <a:pt x="6" y="1074"/>
                  </a:lnTo>
                  <a:lnTo>
                    <a:pt x="8" y="1045"/>
                  </a:lnTo>
                  <a:lnTo>
                    <a:pt x="8" y="1016"/>
                  </a:lnTo>
                  <a:lnTo>
                    <a:pt x="11" y="989"/>
                  </a:lnTo>
                  <a:lnTo>
                    <a:pt x="11" y="963"/>
                  </a:lnTo>
                  <a:lnTo>
                    <a:pt x="13" y="936"/>
                  </a:lnTo>
                  <a:lnTo>
                    <a:pt x="13" y="909"/>
                  </a:lnTo>
                  <a:lnTo>
                    <a:pt x="15" y="882"/>
                  </a:lnTo>
                  <a:lnTo>
                    <a:pt x="15" y="855"/>
                  </a:lnTo>
                  <a:lnTo>
                    <a:pt x="17" y="831"/>
                  </a:lnTo>
                  <a:lnTo>
                    <a:pt x="17" y="804"/>
                  </a:lnTo>
                  <a:lnTo>
                    <a:pt x="19" y="779"/>
                  </a:lnTo>
                  <a:lnTo>
                    <a:pt x="21" y="753"/>
                  </a:lnTo>
                  <a:lnTo>
                    <a:pt x="21" y="728"/>
                  </a:lnTo>
                  <a:lnTo>
                    <a:pt x="23" y="703"/>
                  </a:lnTo>
                  <a:lnTo>
                    <a:pt x="25" y="681"/>
                  </a:lnTo>
                  <a:lnTo>
                    <a:pt x="25" y="656"/>
                  </a:lnTo>
                  <a:lnTo>
                    <a:pt x="27" y="634"/>
                  </a:lnTo>
                  <a:lnTo>
                    <a:pt x="29" y="612"/>
                  </a:lnTo>
                  <a:lnTo>
                    <a:pt x="29" y="589"/>
                  </a:lnTo>
                  <a:lnTo>
                    <a:pt x="31" y="567"/>
                  </a:lnTo>
                  <a:lnTo>
                    <a:pt x="33" y="545"/>
                  </a:lnTo>
                  <a:lnTo>
                    <a:pt x="33" y="525"/>
                  </a:lnTo>
                  <a:lnTo>
                    <a:pt x="35" y="505"/>
                  </a:lnTo>
                  <a:lnTo>
                    <a:pt x="38" y="484"/>
                  </a:lnTo>
                  <a:lnTo>
                    <a:pt x="40" y="464"/>
                  </a:lnTo>
                  <a:lnTo>
                    <a:pt x="40" y="444"/>
                  </a:lnTo>
                  <a:lnTo>
                    <a:pt x="42" y="426"/>
                  </a:lnTo>
                  <a:lnTo>
                    <a:pt x="44" y="406"/>
                  </a:lnTo>
                  <a:lnTo>
                    <a:pt x="44" y="388"/>
                  </a:lnTo>
                  <a:lnTo>
                    <a:pt x="46" y="371"/>
                  </a:lnTo>
                  <a:lnTo>
                    <a:pt x="48" y="355"/>
                  </a:lnTo>
                  <a:lnTo>
                    <a:pt x="48" y="339"/>
                  </a:lnTo>
                  <a:lnTo>
                    <a:pt x="50" y="321"/>
                  </a:lnTo>
                  <a:lnTo>
                    <a:pt x="50" y="308"/>
                  </a:lnTo>
                  <a:lnTo>
                    <a:pt x="52" y="292"/>
                  </a:lnTo>
                  <a:lnTo>
                    <a:pt x="54" y="279"/>
                  </a:lnTo>
                  <a:lnTo>
                    <a:pt x="54" y="266"/>
                  </a:lnTo>
                  <a:lnTo>
                    <a:pt x="56" y="252"/>
                  </a:lnTo>
                  <a:lnTo>
                    <a:pt x="56" y="239"/>
                  </a:lnTo>
                  <a:lnTo>
                    <a:pt x="58" y="228"/>
                  </a:lnTo>
                  <a:lnTo>
                    <a:pt x="58" y="216"/>
                  </a:lnTo>
                  <a:lnTo>
                    <a:pt x="60" y="205"/>
                  </a:lnTo>
                  <a:lnTo>
                    <a:pt x="60" y="196"/>
                  </a:lnTo>
                  <a:lnTo>
                    <a:pt x="62" y="185"/>
                  </a:lnTo>
                  <a:lnTo>
                    <a:pt x="62" y="176"/>
                  </a:lnTo>
                  <a:lnTo>
                    <a:pt x="62" y="169"/>
                  </a:lnTo>
                  <a:lnTo>
                    <a:pt x="64" y="161"/>
                  </a:lnTo>
                  <a:lnTo>
                    <a:pt x="64" y="154"/>
                  </a:lnTo>
                  <a:lnTo>
                    <a:pt x="64" y="149"/>
                  </a:lnTo>
                  <a:lnTo>
                    <a:pt x="67" y="143"/>
                  </a:lnTo>
                  <a:lnTo>
                    <a:pt x="67" y="138"/>
                  </a:lnTo>
                  <a:lnTo>
                    <a:pt x="67" y="134"/>
                  </a:lnTo>
                  <a:lnTo>
                    <a:pt x="67" y="131"/>
                  </a:lnTo>
                  <a:lnTo>
                    <a:pt x="67" y="129"/>
                  </a:lnTo>
                  <a:lnTo>
                    <a:pt x="69" y="127"/>
                  </a:lnTo>
                  <a:lnTo>
                    <a:pt x="69" y="125"/>
                  </a:lnTo>
                  <a:lnTo>
                    <a:pt x="178" y="0"/>
                  </a:lnTo>
                  <a:lnTo>
                    <a:pt x="328" y="29"/>
                  </a:lnTo>
                  <a:lnTo>
                    <a:pt x="438" y="174"/>
                  </a:lnTo>
                  <a:lnTo>
                    <a:pt x="433" y="1210"/>
                  </a:lnTo>
                  <a:lnTo>
                    <a:pt x="411" y="1872"/>
                  </a:lnTo>
                  <a:lnTo>
                    <a:pt x="284" y="2189"/>
                  </a:lnTo>
                  <a:lnTo>
                    <a:pt x="255" y="2403"/>
                  </a:lnTo>
                  <a:lnTo>
                    <a:pt x="131" y="2381"/>
                  </a:lnTo>
                  <a:close/>
                </a:path>
              </a:pathLst>
            </a:custGeom>
            <a:solidFill>
              <a:srgbClr val="B3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7" name="Freeform 8"/>
            <p:cNvSpPr>
              <a:spLocks/>
            </p:cNvSpPr>
            <p:nvPr/>
          </p:nvSpPr>
          <p:spPr bwMode="auto">
            <a:xfrm>
              <a:off x="4957" y="1235"/>
              <a:ext cx="257" cy="2153"/>
            </a:xfrm>
            <a:custGeom>
              <a:avLst/>
              <a:gdLst>
                <a:gd name="T0" fmla="*/ 15 w 257"/>
                <a:gd name="T1" fmla="*/ 0 h 2153"/>
                <a:gd name="T2" fmla="*/ 257 w 257"/>
                <a:gd name="T3" fmla="*/ 2 h 2153"/>
                <a:gd name="T4" fmla="*/ 243 w 257"/>
                <a:gd name="T5" fmla="*/ 1822 h 2153"/>
                <a:gd name="T6" fmla="*/ 177 w 257"/>
                <a:gd name="T7" fmla="*/ 2153 h 2153"/>
                <a:gd name="T8" fmla="*/ 40 w 257"/>
                <a:gd name="T9" fmla="*/ 2153 h 2153"/>
                <a:gd name="T10" fmla="*/ 0 w 257"/>
                <a:gd name="T11" fmla="*/ 1907 h 2153"/>
                <a:gd name="T12" fmla="*/ 15 w 257"/>
                <a:gd name="T13" fmla="*/ 0 h 2153"/>
                <a:gd name="T14" fmla="*/ 15 w 257"/>
                <a:gd name="T15" fmla="*/ 0 h 21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7"/>
                <a:gd name="T25" fmla="*/ 0 h 2153"/>
                <a:gd name="T26" fmla="*/ 257 w 257"/>
                <a:gd name="T27" fmla="*/ 2153 h 21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7" h="2153">
                  <a:moveTo>
                    <a:pt x="15" y="0"/>
                  </a:moveTo>
                  <a:lnTo>
                    <a:pt x="257" y="2"/>
                  </a:lnTo>
                  <a:lnTo>
                    <a:pt x="243" y="1822"/>
                  </a:lnTo>
                  <a:lnTo>
                    <a:pt x="177" y="2153"/>
                  </a:lnTo>
                  <a:lnTo>
                    <a:pt x="40" y="2153"/>
                  </a:lnTo>
                  <a:lnTo>
                    <a:pt x="0" y="190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8" name="Freeform 9"/>
            <p:cNvSpPr>
              <a:spLocks/>
            </p:cNvSpPr>
            <p:nvPr/>
          </p:nvSpPr>
          <p:spPr bwMode="auto">
            <a:xfrm>
              <a:off x="4976" y="1483"/>
              <a:ext cx="209" cy="87"/>
            </a:xfrm>
            <a:custGeom>
              <a:avLst/>
              <a:gdLst>
                <a:gd name="T0" fmla="*/ 0 w 209"/>
                <a:gd name="T1" fmla="*/ 87 h 87"/>
                <a:gd name="T2" fmla="*/ 209 w 209"/>
                <a:gd name="T3" fmla="*/ 87 h 87"/>
                <a:gd name="T4" fmla="*/ 209 w 209"/>
                <a:gd name="T5" fmla="*/ 0 h 87"/>
                <a:gd name="T6" fmla="*/ 0 w 209"/>
                <a:gd name="T7" fmla="*/ 0 h 87"/>
                <a:gd name="T8" fmla="*/ 0 w 209"/>
                <a:gd name="T9" fmla="*/ 87 h 87"/>
                <a:gd name="T10" fmla="*/ 0 w 209"/>
                <a:gd name="T11" fmla="*/ 87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7"/>
                <a:gd name="T20" fmla="*/ 209 w 209"/>
                <a:gd name="T21" fmla="*/ 87 h 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7">
                  <a:moveTo>
                    <a:pt x="0" y="87"/>
                  </a:moveTo>
                  <a:lnTo>
                    <a:pt x="209" y="87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9" name="Freeform 10"/>
            <p:cNvSpPr>
              <a:spLocks/>
            </p:cNvSpPr>
            <p:nvPr/>
          </p:nvSpPr>
          <p:spPr bwMode="auto">
            <a:xfrm>
              <a:off x="4976" y="1773"/>
              <a:ext cx="209" cy="89"/>
            </a:xfrm>
            <a:custGeom>
              <a:avLst/>
              <a:gdLst>
                <a:gd name="T0" fmla="*/ 0 w 209"/>
                <a:gd name="T1" fmla="*/ 89 h 89"/>
                <a:gd name="T2" fmla="*/ 209 w 209"/>
                <a:gd name="T3" fmla="*/ 89 h 89"/>
                <a:gd name="T4" fmla="*/ 209 w 209"/>
                <a:gd name="T5" fmla="*/ 0 h 89"/>
                <a:gd name="T6" fmla="*/ 0 w 209"/>
                <a:gd name="T7" fmla="*/ 0 h 89"/>
                <a:gd name="T8" fmla="*/ 0 w 209"/>
                <a:gd name="T9" fmla="*/ 89 h 89"/>
                <a:gd name="T10" fmla="*/ 0 w 209"/>
                <a:gd name="T11" fmla="*/ 89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9"/>
                <a:gd name="T20" fmla="*/ 209 w 209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9">
                  <a:moveTo>
                    <a:pt x="0" y="89"/>
                  </a:moveTo>
                  <a:lnTo>
                    <a:pt x="209" y="89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0" name="Freeform 11"/>
            <p:cNvSpPr>
              <a:spLocks/>
            </p:cNvSpPr>
            <p:nvPr/>
          </p:nvSpPr>
          <p:spPr bwMode="auto">
            <a:xfrm>
              <a:off x="4974" y="2039"/>
              <a:ext cx="209" cy="89"/>
            </a:xfrm>
            <a:custGeom>
              <a:avLst/>
              <a:gdLst>
                <a:gd name="T0" fmla="*/ 0 w 209"/>
                <a:gd name="T1" fmla="*/ 89 h 89"/>
                <a:gd name="T2" fmla="*/ 209 w 209"/>
                <a:gd name="T3" fmla="*/ 89 h 89"/>
                <a:gd name="T4" fmla="*/ 209 w 209"/>
                <a:gd name="T5" fmla="*/ 0 h 89"/>
                <a:gd name="T6" fmla="*/ 0 w 209"/>
                <a:gd name="T7" fmla="*/ 0 h 89"/>
                <a:gd name="T8" fmla="*/ 0 w 209"/>
                <a:gd name="T9" fmla="*/ 89 h 89"/>
                <a:gd name="T10" fmla="*/ 0 w 209"/>
                <a:gd name="T11" fmla="*/ 89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9"/>
                <a:gd name="T20" fmla="*/ 209 w 209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9">
                  <a:moveTo>
                    <a:pt x="0" y="89"/>
                  </a:moveTo>
                  <a:lnTo>
                    <a:pt x="209" y="89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1" name="Freeform 12"/>
            <p:cNvSpPr>
              <a:spLocks/>
            </p:cNvSpPr>
            <p:nvPr/>
          </p:nvSpPr>
          <p:spPr bwMode="auto">
            <a:xfrm>
              <a:off x="4972" y="2293"/>
              <a:ext cx="209" cy="88"/>
            </a:xfrm>
            <a:custGeom>
              <a:avLst/>
              <a:gdLst>
                <a:gd name="T0" fmla="*/ 0 w 209"/>
                <a:gd name="T1" fmla="*/ 88 h 88"/>
                <a:gd name="T2" fmla="*/ 209 w 209"/>
                <a:gd name="T3" fmla="*/ 88 h 88"/>
                <a:gd name="T4" fmla="*/ 209 w 209"/>
                <a:gd name="T5" fmla="*/ 0 h 88"/>
                <a:gd name="T6" fmla="*/ 0 w 209"/>
                <a:gd name="T7" fmla="*/ 0 h 88"/>
                <a:gd name="T8" fmla="*/ 0 w 209"/>
                <a:gd name="T9" fmla="*/ 88 h 88"/>
                <a:gd name="T10" fmla="*/ 0 w 209"/>
                <a:gd name="T11" fmla="*/ 88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8"/>
                <a:gd name="T20" fmla="*/ 209 w 209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8">
                  <a:moveTo>
                    <a:pt x="0" y="88"/>
                  </a:moveTo>
                  <a:lnTo>
                    <a:pt x="209" y="88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2" name="Freeform 13"/>
            <p:cNvSpPr>
              <a:spLocks/>
            </p:cNvSpPr>
            <p:nvPr/>
          </p:nvSpPr>
          <p:spPr bwMode="auto">
            <a:xfrm>
              <a:off x="4968" y="2528"/>
              <a:ext cx="209" cy="89"/>
            </a:xfrm>
            <a:custGeom>
              <a:avLst/>
              <a:gdLst>
                <a:gd name="T0" fmla="*/ 0 w 209"/>
                <a:gd name="T1" fmla="*/ 89 h 89"/>
                <a:gd name="T2" fmla="*/ 209 w 209"/>
                <a:gd name="T3" fmla="*/ 89 h 89"/>
                <a:gd name="T4" fmla="*/ 209 w 209"/>
                <a:gd name="T5" fmla="*/ 0 h 89"/>
                <a:gd name="T6" fmla="*/ 0 w 209"/>
                <a:gd name="T7" fmla="*/ 0 h 89"/>
                <a:gd name="T8" fmla="*/ 0 w 209"/>
                <a:gd name="T9" fmla="*/ 89 h 89"/>
                <a:gd name="T10" fmla="*/ 0 w 209"/>
                <a:gd name="T11" fmla="*/ 89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9"/>
                <a:gd name="T20" fmla="*/ 209 w 209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9">
                  <a:moveTo>
                    <a:pt x="0" y="89"/>
                  </a:moveTo>
                  <a:lnTo>
                    <a:pt x="209" y="89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3" name="Freeform 14"/>
            <p:cNvSpPr>
              <a:spLocks/>
            </p:cNvSpPr>
            <p:nvPr/>
          </p:nvSpPr>
          <p:spPr bwMode="auto">
            <a:xfrm>
              <a:off x="4970" y="2792"/>
              <a:ext cx="209" cy="89"/>
            </a:xfrm>
            <a:custGeom>
              <a:avLst/>
              <a:gdLst>
                <a:gd name="T0" fmla="*/ 0 w 209"/>
                <a:gd name="T1" fmla="*/ 89 h 89"/>
                <a:gd name="T2" fmla="*/ 209 w 209"/>
                <a:gd name="T3" fmla="*/ 89 h 89"/>
                <a:gd name="T4" fmla="*/ 209 w 209"/>
                <a:gd name="T5" fmla="*/ 0 h 89"/>
                <a:gd name="T6" fmla="*/ 0 w 209"/>
                <a:gd name="T7" fmla="*/ 0 h 89"/>
                <a:gd name="T8" fmla="*/ 0 w 209"/>
                <a:gd name="T9" fmla="*/ 89 h 89"/>
                <a:gd name="T10" fmla="*/ 0 w 209"/>
                <a:gd name="T11" fmla="*/ 89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9"/>
                <a:gd name="T19" fmla="*/ 0 h 89"/>
                <a:gd name="T20" fmla="*/ 209 w 209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9" h="89">
                  <a:moveTo>
                    <a:pt x="0" y="89"/>
                  </a:moveTo>
                  <a:lnTo>
                    <a:pt x="209" y="89"/>
                  </a:lnTo>
                  <a:lnTo>
                    <a:pt x="209" y="0"/>
                  </a:lnTo>
                  <a:lnTo>
                    <a:pt x="0" y="0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4" name="Freeform 15"/>
            <p:cNvSpPr>
              <a:spLocks/>
            </p:cNvSpPr>
            <p:nvPr/>
          </p:nvSpPr>
          <p:spPr bwMode="auto">
            <a:xfrm>
              <a:off x="5026" y="2039"/>
              <a:ext cx="97" cy="1349"/>
            </a:xfrm>
            <a:custGeom>
              <a:avLst/>
              <a:gdLst>
                <a:gd name="T0" fmla="*/ 4 w 108"/>
                <a:gd name="T1" fmla="*/ 0 h 2091"/>
                <a:gd name="T2" fmla="*/ 0 w 108"/>
                <a:gd name="T3" fmla="*/ 1 h 2091"/>
                <a:gd name="T4" fmla="*/ 7 w 108"/>
                <a:gd name="T5" fmla="*/ 1 h 2091"/>
                <a:gd name="T6" fmla="*/ 11 w 108"/>
                <a:gd name="T7" fmla="*/ 0 h 2091"/>
                <a:gd name="T8" fmla="*/ 4 w 108"/>
                <a:gd name="T9" fmla="*/ 0 h 2091"/>
                <a:gd name="T10" fmla="*/ 4 w 108"/>
                <a:gd name="T11" fmla="*/ 0 h 20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8"/>
                <a:gd name="T19" fmla="*/ 0 h 2091"/>
                <a:gd name="T20" fmla="*/ 108 w 108"/>
                <a:gd name="T21" fmla="*/ 2091 h 209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8" h="2091">
                  <a:moveTo>
                    <a:pt x="25" y="0"/>
                  </a:moveTo>
                  <a:lnTo>
                    <a:pt x="0" y="2087"/>
                  </a:lnTo>
                  <a:lnTo>
                    <a:pt x="72" y="2091"/>
                  </a:lnTo>
                  <a:lnTo>
                    <a:pt x="108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0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5" name="Freeform 16"/>
            <p:cNvSpPr>
              <a:spLocks/>
            </p:cNvSpPr>
            <p:nvPr/>
          </p:nvSpPr>
          <p:spPr bwMode="auto">
            <a:xfrm>
              <a:off x="4806" y="987"/>
              <a:ext cx="552" cy="2584"/>
            </a:xfrm>
            <a:custGeom>
              <a:avLst/>
              <a:gdLst>
                <a:gd name="T0" fmla="*/ 220 w 552"/>
                <a:gd name="T1" fmla="*/ 2468 h 2584"/>
                <a:gd name="T2" fmla="*/ 224 w 552"/>
                <a:gd name="T3" fmla="*/ 2417 h 2584"/>
                <a:gd name="T4" fmla="*/ 222 w 552"/>
                <a:gd name="T5" fmla="*/ 2345 h 2584"/>
                <a:gd name="T6" fmla="*/ 201 w 552"/>
                <a:gd name="T7" fmla="*/ 2216 h 2584"/>
                <a:gd name="T8" fmla="*/ 162 w 552"/>
                <a:gd name="T9" fmla="*/ 2099 h 2584"/>
                <a:gd name="T10" fmla="*/ 124 w 552"/>
                <a:gd name="T11" fmla="*/ 2024 h 2584"/>
                <a:gd name="T12" fmla="*/ 100 w 552"/>
                <a:gd name="T13" fmla="*/ 1901 h 2584"/>
                <a:gd name="T14" fmla="*/ 95 w 552"/>
                <a:gd name="T15" fmla="*/ 1742 h 2584"/>
                <a:gd name="T16" fmla="*/ 93 w 552"/>
                <a:gd name="T17" fmla="*/ 1548 h 2584"/>
                <a:gd name="T18" fmla="*/ 91 w 552"/>
                <a:gd name="T19" fmla="*/ 1304 h 2584"/>
                <a:gd name="T20" fmla="*/ 95 w 552"/>
                <a:gd name="T21" fmla="*/ 1034 h 2584"/>
                <a:gd name="T22" fmla="*/ 102 w 552"/>
                <a:gd name="T23" fmla="*/ 714 h 2584"/>
                <a:gd name="T24" fmla="*/ 108 w 552"/>
                <a:gd name="T25" fmla="*/ 440 h 2584"/>
                <a:gd name="T26" fmla="*/ 133 w 552"/>
                <a:gd name="T27" fmla="*/ 239 h 2584"/>
                <a:gd name="T28" fmla="*/ 201 w 552"/>
                <a:gd name="T29" fmla="*/ 131 h 2584"/>
                <a:gd name="T30" fmla="*/ 294 w 552"/>
                <a:gd name="T31" fmla="*/ 96 h 2584"/>
                <a:gd name="T32" fmla="*/ 371 w 552"/>
                <a:gd name="T33" fmla="*/ 118 h 2584"/>
                <a:gd name="T34" fmla="*/ 427 w 552"/>
                <a:gd name="T35" fmla="*/ 187 h 2584"/>
                <a:gd name="T36" fmla="*/ 450 w 552"/>
                <a:gd name="T37" fmla="*/ 303 h 2584"/>
                <a:gd name="T38" fmla="*/ 458 w 552"/>
                <a:gd name="T39" fmla="*/ 542 h 2584"/>
                <a:gd name="T40" fmla="*/ 458 w 552"/>
                <a:gd name="T41" fmla="*/ 862 h 2584"/>
                <a:gd name="T42" fmla="*/ 454 w 552"/>
                <a:gd name="T43" fmla="*/ 1179 h 2584"/>
                <a:gd name="T44" fmla="*/ 452 w 552"/>
                <a:gd name="T45" fmla="*/ 1432 h 2584"/>
                <a:gd name="T46" fmla="*/ 444 w 552"/>
                <a:gd name="T47" fmla="*/ 1673 h 2584"/>
                <a:gd name="T48" fmla="*/ 423 w 552"/>
                <a:gd name="T49" fmla="*/ 1883 h 2584"/>
                <a:gd name="T50" fmla="*/ 388 w 552"/>
                <a:gd name="T51" fmla="*/ 2032 h 2584"/>
                <a:gd name="T52" fmla="*/ 336 w 552"/>
                <a:gd name="T53" fmla="*/ 2140 h 2584"/>
                <a:gd name="T54" fmla="*/ 305 w 552"/>
                <a:gd name="T55" fmla="*/ 2231 h 2584"/>
                <a:gd name="T56" fmla="*/ 290 w 552"/>
                <a:gd name="T57" fmla="*/ 2318 h 2584"/>
                <a:gd name="T58" fmla="*/ 288 w 552"/>
                <a:gd name="T59" fmla="*/ 2417 h 2584"/>
                <a:gd name="T60" fmla="*/ 290 w 552"/>
                <a:gd name="T61" fmla="*/ 2504 h 2584"/>
                <a:gd name="T62" fmla="*/ 297 w 552"/>
                <a:gd name="T63" fmla="*/ 2555 h 2584"/>
                <a:gd name="T64" fmla="*/ 301 w 552"/>
                <a:gd name="T65" fmla="*/ 2582 h 2584"/>
                <a:gd name="T66" fmla="*/ 365 w 552"/>
                <a:gd name="T67" fmla="*/ 2533 h 2584"/>
                <a:gd name="T68" fmla="*/ 365 w 552"/>
                <a:gd name="T69" fmla="*/ 2446 h 2584"/>
                <a:gd name="T70" fmla="*/ 377 w 552"/>
                <a:gd name="T71" fmla="*/ 2330 h 2584"/>
                <a:gd name="T72" fmla="*/ 411 w 552"/>
                <a:gd name="T73" fmla="*/ 2202 h 2584"/>
                <a:gd name="T74" fmla="*/ 448 w 552"/>
                <a:gd name="T75" fmla="*/ 2115 h 2584"/>
                <a:gd name="T76" fmla="*/ 483 w 552"/>
                <a:gd name="T77" fmla="*/ 2039 h 2584"/>
                <a:gd name="T78" fmla="*/ 514 w 552"/>
                <a:gd name="T79" fmla="*/ 1901 h 2584"/>
                <a:gd name="T80" fmla="*/ 539 w 552"/>
                <a:gd name="T81" fmla="*/ 1630 h 2584"/>
                <a:gd name="T82" fmla="*/ 549 w 552"/>
                <a:gd name="T83" fmla="*/ 1246 h 2584"/>
                <a:gd name="T84" fmla="*/ 552 w 552"/>
                <a:gd name="T85" fmla="*/ 837 h 2584"/>
                <a:gd name="T86" fmla="*/ 552 w 552"/>
                <a:gd name="T87" fmla="*/ 509 h 2584"/>
                <a:gd name="T88" fmla="*/ 545 w 552"/>
                <a:gd name="T89" fmla="*/ 310 h 2584"/>
                <a:gd name="T90" fmla="*/ 510 w 552"/>
                <a:gd name="T91" fmla="*/ 151 h 2584"/>
                <a:gd name="T92" fmla="*/ 435 w 552"/>
                <a:gd name="T93" fmla="*/ 40 h 2584"/>
                <a:gd name="T94" fmla="*/ 305 w 552"/>
                <a:gd name="T95" fmla="*/ 0 h 2584"/>
                <a:gd name="T96" fmla="*/ 164 w 552"/>
                <a:gd name="T97" fmla="*/ 31 h 2584"/>
                <a:gd name="T98" fmla="*/ 75 w 552"/>
                <a:gd name="T99" fmla="*/ 127 h 2584"/>
                <a:gd name="T100" fmla="*/ 29 w 552"/>
                <a:gd name="T101" fmla="*/ 290 h 2584"/>
                <a:gd name="T102" fmla="*/ 10 w 552"/>
                <a:gd name="T103" fmla="*/ 522 h 2584"/>
                <a:gd name="T104" fmla="*/ 2 w 552"/>
                <a:gd name="T105" fmla="*/ 880 h 2584"/>
                <a:gd name="T106" fmla="*/ 0 w 552"/>
                <a:gd name="T107" fmla="*/ 1309 h 2584"/>
                <a:gd name="T108" fmla="*/ 2 w 552"/>
                <a:gd name="T109" fmla="*/ 1691 h 2584"/>
                <a:gd name="T110" fmla="*/ 15 w 552"/>
                <a:gd name="T111" fmla="*/ 1923 h 2584"/>
                <a:gd name="T112" fmla="*/ 37 w 552"/>
                <a:gd name="T113" fmla="*/ 2053 h 2584"/>
                <a:gd name="T114" fmla="*/ 71 w 552"/>
                <a:gd name="T115" fmla="*/ 2133 h 2584"/>
                <a:gd name="T116" fmla="*/ 104 w 552"/>
                <a:gd name="T117" fmla="*/ 2196 h 2584"/>
                <a:gd name="T118" fmla="*/ 137 w 552"/>
                <a:gd name="T119" fmla="*/ 2298 h 2584"/>
                <a:gd name="T120" fmla="*/ 151 w 552"/>
                <a:gd name="T121" fmla="*/ 2412 h 2584"/>
                <a:gd name="T122" fmla="*/ 149 w 552"/>
                <a:gd name="T123" fmla="*/ 2493 h 2584"/>
                <a:gd name="T124" fmla="*/ 145 w 552"/>
                <a:gd name="T125" fmla="*/ 2531 h 25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2"/>
                <a:gd name="T190" fmla="*/ 0 h 2584"/>
                <a:gd name="T191" fmla="*/ 552 w 552"/>
                <a:gd name="T192" fmla="*/ 2584 h 25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2" h="2584">
                  <a:moveTo>
                    <a:pt x="218" y="2493"/>
                  </a:moveTo>
                  <a:lnTo>
                    <a:pt x="218" y="2490"/>
                  </a:lnTo>
                  <a:lnTo>
                    <a:pt x="218" y="2488"/>
                  </a:lnTo>
                  <a:lnTo>
                    <a:pt x="218" y="2486"/>
                  </a:lnTo>
                  <a:lnTo>
                    <a:pt x="218" y="2484"/>
                  </a:lnTo>
                  <a:lnTo>
                    <a:pt x="218" y="2482"/>
                  </a:lnTo>
                  <a:lnTo>
                    <a:pt x="218" y="2479"/>
                  </a:lnTo>
                  <a:lnTo>
                    <a:pt x="220" y="2477"/>
                  </a:lnTo>
                  <a:lnTo>
                    <a:pt x="220" y="2475"/>
                  </a:lnTo>
                  <a:lnTo>
                    <a:pt x="220" y="2473"/>
                  </a:lnTo>
                  <a:lnTo>
                    <a:pt x="220" y="2470"/>
                  </a:lnTo>
                  <a:lnTo>
                    <a:pt x="220" y="2468"/>
                  </a:lnTo>
                  <a:lnTo>
                    <a:pt x="220" y="2466"/>
                  </a:lnTo>
                  <a:lnTo>
                    <a:pt x="220" y="2464"/>
                  </a:lnTo>
                  <a:lnTo>
                    <a:pt x="220" y="2461"/>
                  </a:lnTo>
                  <a:lnTo>
                    <a:pt x="222" y="2459"/>
                  </a:lnTo>
                  <a:lnTo>
                    <a:pt x="222" y="2455"/>
                  </a:lnTo>
                  <a:lnTo>
                    <a:pt x="222" y="2452"/>
                  </a:lnTo>
                  <a:lnTo>
                    <a:pt x="222" y="2450"/>
                  </a:lnTo>
                  <a:lnTo>
                    <a:pt x="222" y="2448"/>
                  </a:lnTo>
                  <a:lnTo>
                    <a:pt x="222" y="2444"/>
                  </a:lnTo>
                  <a:lnTo>
                    <a:pt x="222" y="2441"/>
                  </a:lnTo>
                  <a:lnTo>
                    <a:pt x="224" y="2439"/>
                  </a:lnTo>
                  <a:lnTo>
                    <a:pt x="224" y="2435"/>
                  </a:lnTo>
                  <a:lnTo>
                    <a:pt x="224" y="2432"/>
                  </a:lnTo>
                  <a:lnTo>
                    <a:pt x="224" y="2428"/>
                  </a:lnTo>
                  <a:lnTo>
                    <a:pt x="224" y="2423"/>
                  </a:lnTo>
                  <a:lnTo>
                    <a:pt x="224" y="2421"/>
                  </a:lnTo>
                  <a:lnTo>
                    <a:pt x="224" y="2417"/>
                  </a:lnTo>
                  <a:lnTo>
                    <a:pt x="224" y="2414"/>
                  </a:lnTo>
                  <a:lnTo>
                    <a:pt x="224" y="2410"/>
                  </a:lnTo>
                  <a:lnTo>
                    <a:pt x="224" y="2406"/>
                  </a:lnTo>
                  <a:lnTo>
                    <a:pt x="224" y="2401"/>
                  </a:lnTo>
                  <a:lnTo>
                    <a:pt x="224" y="2399"/>
                  </a:lnTo>
                  <a:lnTo>
                    <a:pt x="224" y="2394"/>
                  </a:lnTo>
                  <a:lnTo>
                    <a:pt x="224" y="2390"/>
                  </a:lnTo>
                  <a:lnTo>
                    <a:pt x="224" y="2385"/>
                  </a:lnTo>
                  <a:lnTo>
                    <a:pt x="224" y="2381"/>
                  </a:lnTo>
                  <a:lnTo>
                    <a:pt x="224" y="2377"/>
                  </a:lnTo>
                  <a:lnTo>
                    <a:pt x="224" y="2372"/>
                  </a:lnTo>
                  <a:lnTo>
                    <a:pt x="224" y="2368"/>
                  </a:lnTo>
                  <a:lnTo>
                    <a:pt x="224" y="2363"/>
                  </a:lnTo>
                  <a:lnTo>
                    <a:pt x="224" y="2359"/>
                  </a:lnTo>
                  <a:lnTo>
                    <a:pt x="224" y="2354"/>
                  </a:lnTo>
                  <a:lnTo>
                    <a:pt x="222" y="2350"/>
                  </a:lnTo>
                  <a:lnTo>
                    <a:pt x="222" y="2345"/>
                  </a:lnTo>
                  <a:lnTo>
                    <a:pt x="222" y="2341"/>
                  </a:lnTo>
                  <a:lnTo>
                    <a:pt x="222" y="2336"/>
                  </a:lnTo>
                  <a:lnTo>
                    <a:pt x="222" y="2332"/>
                  </a:lnTo>
                  <a:lnTo>
                    <a:pt x="220" y="2325"/>
                  </a:lnTo>
                  <a:lnTo>
                    <a:pt x="220" y="2321"/>
                  </a:lnTo>
                  <a:lnTo>
                    <a:pt x="220" y="2316"/>
                  </a:lnTo>
                  <a:lnTo>
                    <a:pt x="220" y="2312"/>
                  </a:lnTo>
                  <a:lnTo>
                    <a:pt x="218" y="2305"/>
                  </a:lnTo>
                  <a:lnTo>
                    <a:pt x="218" y="2301"/>
                  </a:lnTo>
                  <a:lnTo>
                    <a:pt x="218" y="2296"/>
                  </a:lnTo>
                  <a:lnTo>
                    <a:pt x="216" y="2283"/>
                  </a:lnTo>
                  <a:lnTo>
                    <a:pt x="212" y="2269"/>
                  </a:lnTo>
                  <a:lnTo>
                    <a:pt x="209" y="2258"/>
                  </a:lnTo>
                  <a:lnTo>
                    <a:pt x="207" y="2247"/>
                  </a:lnTo>
                  <a:lnTo>
                    <a:pt x="205" y="2236"/>
                  </a:lnTo>
                  <a:lnTo>
                    <a:pt x="203" y="2225"/>
                  </a:lnTo>
                  <a:lnTo>
                    <a:pt x="201" y="2216"/>
                  </a:lnTo>
                  <a:lnTo>
                    <a:pt x="199" y="2204"/>
                  </a:lnTo>
                  <a:lnTo>
                    <a:pt x="197" y="2196"/>
                  </a:lnTo>
                  <a:lnTo>
                    <a:pt x="195" y="2187"/>
                  </a:lnTo>
                  <a:lnTo>
                    <a:pt x="193" y="2178"/>
                  </a:lnTo>
                  <a:lnTo>
                    <a:pt x="189" y="2171"/>
                  </a:lnTo>
                  <a:lnTo>
                    <a:pt x="187" y="2164"/>
                  </a:lnTo>
                  <a:lnTo>
                    <a:pt x="185" y="2155"/>
                  </a:lnTo>
                  <a:lnTo>
                    <a:pt x="183" y="2149"/>
                  </a:lnTo>
                  <a:lnTo>
                    <a:pt x="180" y="2142"/>
                  </a:lnTo>
                  <a:lnTo>
                    <a:pt x="178" y="2135"/>
                  </a:lnTo>
                  <a:lnTo>
                    <a:pt x="174" y="2131"/>
                  </a:lnTo>
                  <a:lnTo>
                    <a:pt x="172" y="2124"/>
                  </a:lnTo>
                  <a:lnTo>
                    <a:pt x="170" y="2120"/>
                  </a:lnTo>
                  <a:lnTo>
                    <a:pt x="168" y="2113"/>
                  </a:lnTo>
                  <a:lnTo>
                    <a:pt x="166" y="2108"/>
                  </a:lnTo>
                  <a:lnTo>
                    <a:pt x="164" y="2104"/>
                  </a:lnTo>
                  <a:lnTo>
                    <a:pt x="162" y="2099"/>
                  </a:lnTo>
                  <a:lnTo>
                    <a:pt x="158" y="2093"/>
                  </a:lnTo>
                  <a:lnTo>
                    <a:pt x="156" y="2091"/>
                  </a:lnTo>
                  <a:lnTo>
                    <a:pt x="153" y="2084"/>
                  </a:lnTo>
                  <a:lnTo>
                    <a:pt x="151" y="2082"/>
                  </a:lnTo>
                  <a:lnTo>
                    <a:pt x="149" y="2077"/>
                  </a:lnTo>
                  <a:lnTo>
                    <a:pt x="147" y="2073"/>
                  </a:lnTo>
                  <a:lnTo>
                    <a:pt x="145" y="2068"/>
                  </a:lnTo>
                  <a:lnTo>
                    <a:pt x="143" y="2064"/>
                  </a:lnTo>
                  <a:lnTo>
                    <a:pt x="141" y="2059"/>
                  </a:lnTo>
                  <a:lnTo>
                    <a:pt x="139" y="2055"/>
                  </a:lnTo>
                  <a:lnTo>
                    <a:pt x="135" y="2050"/>
                  </a:lnTo>
                  <a:lnTo>
                    <a:pt x="133" y="2048"/>
                  </a:lnTo>
                  <a:lnTo>
                    <a:pt x="131" y="2041"/>
                  </a:lnTo>
                  <a:lnTo>
                    <a:pt x="131" y="2037"/>
                  </a:lnTo>
                  <a:lnTo>
                    <a:pt x="127" y="2032"/>
                  </a:lnTo>
                  <a:lnTo>
                    <a:pt x="127" y="2028"/>
                  </a:lnTo>
                  <a:lnTo>
                    <a:pt x="124" y="2024"/>
                  </a:lnTo>
                  <a:lnTo>
                    <a:pt x="122" y="2019"/>
                  </a:lnTo>
                  <a:lnTo>
                    <a:pt x="120" y="2012"/>
                  </a:lnTo>
                  <a:lnTo>
                    <a:pt x="118" y="2008"/>
                  </a:lnTo>
                  <a:lnTo>
                    <a:pt x="116" y="2003"/>
                  </a:lnTo>
                  <a:lnTo>
                    <a:pt x="114" y="1997"/>
                  </a:lnTo>
                  <a:lnTo>
                    <a:pt x="114" y="1990"/>
                  </a:lnTo>
                  <a:lnTo>
                    <a:pt x="112" y="1983"/>
                  </a:lnTo>
                  <a:lnTo>
                    <a:pt x="110" y="1977"/>
                  </a:lnTo>
                  <a:lnTo>
                    <a:pt x="108" y="1970"/>
                  </a:lnTo>
                  <a:lnTo>
                    <a:pt x="108" y="1963"/>
                  </a:lnTo>
                  <a:lnTo>
                    <a:pt x="106" y="1954"/>
                  </a:lnTo>
                  <a:lnTo>
                    <a:pt x="106" y="1948"/>
                  </a:lnTo>
                  <a:lnTo>
                    <a:pt x="104" y="1939"/>
                  </a:lnTo>
                  <a:lnTo>
                    <a:pt x="104" y="1930"/>
                  </a:lnTo>
                  <a:lnTo>
                    <a:pt x="102" y="1921"/>
                  </a:lnTo>
                  <a:lnTo>
                    <a:pt x="102" y="1910"/>
                  </a:lnTo>
                  <a:lnTo>
                    <a:pt x="100" y="1901"/>
                  </a:lnTo>
                  <a:lnTo>
                    <a:pt x="100" y="1890"/>
                  </a:lnTo>
                  <a:lnTo>
                    <a:pt x="100" y="1878"/>
                  </a:lnTo>
                  <a:lnTo>
                    <a:pt x="98" y="1865"/>
                  </a:lnTo>
                  <a:lnTo>
                    <a:pt x="98" y="1854"/>
                  </a:lnTo>
                  <a:lnTo>
                    <a:pt x="98" y="1840"/>
                  </a:lnTo>
                  <a:lnTo>
                    <a:pt x="98" y="1827"/>
                  </a:lnTo>
                  <a:lnTo>
                    <a:pt x="98" y="1820"/>
                  </a:lnTo>
                  <a:lnTo>
                    <a:pt x="98" y="1814"/>
                  </a:lnTo>
                  <a:lnTo>
                    <a:pt x="98" y="1807"/>
                  </a:lnTo>
                  <a:lnTo>
                    <a:pt x="98" y="1800"/>
                  </a:lnTo>
                  <a:lnTo>
                    <a:pt x="95" y="1793"/>
                  </a:lnTo>
                  <a:lnTo>
                    <a:pt x="95" y="1785"/>
                  </a:lnTo>
                  <a:lnTo>
                    <a:pt x="95" y="1776"/>
                  </a:lnTo>
                  <a:lnTo>
                    <a:pt x="95" y="1769"/>
                  </a:lnTo>
                  <a:lnTo>
                    <a:pt x="95" y="1760"/>
                  </a:lnTo>
                  <a:lnTo>
                    <a:pt x="95" y="1751"/>
                  </a:lnTo>
                  <a:lnTo>
                    <a:pt x="95" y="1742"/>
                  </a:lnTo>
                  <a:lnTo>
                    <a:pt x="95" y="1731"/>
                  </a:lnTo>
                  <a:lnTo>
                    <a:pt x="95" y="1722"/>
                  </a:lnTo>
                  <a:lnTo>
                    <a:pt x="95" y="1713"/>
                  </a:lnTo>
                  <a:lnTo>
                    <a:pt x="95" y="1702"/>
                  </a:lnTo>
                  <a:lnTo>
                    <a:pt x="95" y="1691"/>
                  </a:lnTo>
                  <a:lnTo>
                    <a:pt x="93" y="1680"/>
                  </a:lnTo>
                  <a:lnTo>
                    <a:pt x="93" y="1671"/>
                  </a:lnTo>
                  <a:lnTo>
                    <a:pt x="93" y="1659"/>
                  </a:lnTo>
                  <a:lnTo>
                    <a:pt x="93" y="1648"/>
                  </a:lnTo>
                  <a:lnTo>
                    <a:pt x="93" y="1635"/>
                  </a:lnTo>
                  <a:lnTo>
                    <a:pt x="93" y="1624"/>
                  </a:lnTo>
                  <a:lnTo>
                    <a:pt x="93" y="1610"/>
                  </a:lnTo>
                  <a:lnTo>
                    <a:pt x="93" y="1599"/>
                  </a:lnTo>
                  <a:lnTo>
                    <a:pt x="93" y="1586"/>
                  </a:lnTo>
                  <a:lnTo>
                    <a:pt x="93" y="1575"/>
                  </a:lnTo>
                  <a:lnTo>
                    <a:pt x="93" y="1561"/>
                  </a:lnTo>
                  <a:lnTo>
                    <a:pt x="93" y="1548"/>
                  </a:lnTo>
                  <a:lnTo>
                    <a:pt x="93" y="1534"/>
                  </a:lnTo>
                  <a:lnTo>
                    <a:pt x="91" y="1521"/>
                  </a:lnTo>
                  <a:lnTo>
                    <a:pt x="91" y="1507"/>
                  </a:lnTo>
                  <a:lnTo>
                    <a:pt x="91" y="1494"/>
                  </a:lnTo>
                  <a:lnTo>
                    <a:pt x="91" y="1481"/>
                  </a:lnTo>
                  <a:lnTo>
                    <a:pt x="91" y="1467"/>
                  </a:lnTo>
                  <a:lnTo>
                    <a:pt x="91" y="1452"/>
                  </a:lnTo>
                  <a:lnTo>
                    <a:pt x="91" y="1438"/>
                  </a:lnTo>
                  <a:lnTo>
                    <a:pt x="91" y="1423"/>
                  </a:lnTo>
                  <a:lnTo>
                    <a:pt x="91" y="1409"/>
                  </a:lnTo>
                  <a:lnTo>
                    <a:pt x="91" y="1394"/>
                  </a:lnTo>
                  <a:lnTo>
                    <a:pt x="91" y="1380"/>
                  </a:lnTo>
                  <a:lnTo>
                    <a:pt x="91" y="1365"/>
                  </a:lnTo>
                  <a:lnTo>
                    <a:pt x="91" y="1349"/>
                  </a:lnTo>
                  <a:lnTo>
                    <a:pt x="91" y="1333"/>
                  </a:lnTo>
                  <a:lnTo>
                    <a:pt x="91" y="1320"/>
                  </a:lnTo>
                  <a:lnTo>
                    <a:pt x="91" y="1304"/>
                  </a:lnTo>
                  <a:lnTo>
                    <a:pt x="91" y="1289"/>
                  </a:lnTo>
                  <a:lnTo>
                    <a:pt x="91" y="1273"/>
                  </a:lnTo>
                  <a:lnTo>
                    <a:pt x="91" y="1257"/>
                  </a:lnTo>
                  <a:lnTo>
                    <a:pt x="91" y="1242"/>
                  </a:lnTo>
                  <a:lnTo>
                    <a:pt x="91" y="1226"/>
                  </a:lnTo>
                  <a:lnTo>
                    <a:pt x="93" y="1210"/>
                  </a:lnTo>
                  <a:lnTo>
                    <a:pt x="93" y="1195"/>
                  </a:lnTo>
                  <a:lnTo>
                    <a:pt x="93" y="1177"/>
                  </a:lnTo>
                  <a:lnTo>
                    <a:pt x="93" y="1161"/>
                  </a:lnTo>
                  <a:lnTo>
                    <a:pt x="93" y="1146"/>
                  </a:lnTo>
                  <a:lnTo>
                    <a:pt x="93" y="1130"/>
                  </a:lnTo>
                  <a:lnTo>
                    <a:pt x="93" y="1114"/>
                  </a:lnTo>
                  <a:lnTo>
                    <a:pt x="93" y="1099"/>
                  </a:lnTo>
                  <a:lnTo>
                    <a:pt x="95" y="1081"/>
                  </a:lnTo>
                  <a:lnTo>
                    <a:pt x="95" y="1065"/>
                  </a:lnTo>
                  <a:lnTo>
                    <a:pt x="95" y="1050"/>
                  </a:lnTo>
                  <a:lnTo>
                    <a:pt x="95" y="1034"/>
                  </a:lnTo>
                  <a:lnTo>
                    <a:pt x="98" y="1016"/>
                  </a:lnTo>
                  <a:lnTo>
                    <a:pt x="98" y="1000"/>
                  </a:lnTo>
                  <a:lnTo>
                    <a:pt x="98" y="980"/>
                  </a:lnTo>
                  <a:lnTo>
                    <a:pt x="98" y="960"/>
                  </a:lnTo>
                  <a:lnTo>
                    <a:pt x="100" y="940"/>
                  </a:lnTo>
                  <a:lnTo>
                    <a:pt x="100" y="922"/>
                  </a:lnTo>
                  <a:lnTo>
                    <a:pt x="100" y="902"/>
                  </a:lnTo>
                  <a:lnTo>
                    <a:pt x="100" y="882"/>
                  </a:lnTo>
                  <a:lnTo>
                    <a:pt x="100" y="862"/>
                  </a:lnTo>
                  <a:lnTo>
                    <a:pt x="102" y="844"/>
                  </a:lnTo>
                  <a:lnTo>
                    <a:pt x="102" y="824"/>
                  </a:lnTo>
                  <a:lnTo>
                    <a:pt x="102" y="806"/>
                  </a:lnTo>
                  <a:lnTo>
                    <a:pt x="102" y="788"/>
                  </a:lnTo>
                  <a:lnTo>
                    <a:pt x="102" y="768"/>
                  </a:lnTo>
                  <a:lnTo>
                    <a:pt x="102" y="750"/>
                  </a:lnTo>
                  <a:lnTo>
                    <a:pt x="102" y="732"/>
                  </a:lnTo>
                  <a:lnTo>
                    <a:pt x="102" y="714"/>
                  </a:lnTo>
                  <a:lnTo>
                    <a:pt x="102" y="697"/>
                  </a:lnTo>
                  <a:lnTo>
                    <a:pt x="102" y="679"/>
                  </a:lnTo>
                  <a:lnTo>
                    <a:pt x="102" y="661"/>
                  </a:lnTo>
                  <a:lnTo>
                    <a:pt x="102" y="645"/>
                  </a:lnTo>
                  <a:lnTo>
                    <a:pt x="104" y="627"/>
                  </a:lnTo>
                  <a:lnTo>
                    <a:pt x="104" y="609"/>
                  </a:lnTo>
                  <a:lnTo>
                    <a:pt x="104" y="594"/>
                  </a:lnTo>
                  <a:lnTo>
                    <a:pt x="104" y="578"/>
                  </a:lnTo>
                  <a:lnTo>
                    <a:pt x="104" y="563"/>
                  </a:lnTo>
                  <a:lnTo>
                    <a:pt x="104" y="545"/>
                  </a:lnTo>
                  <a:lnTo>
                    <a:pt x="104" y="529"/>
                  </a:lnTo>
                  <a:lnTo>
                    <a:pt x="104" y="513"/>
                  </a:lnTo>
                  <a:lnTo>
                    <a:pt x="106" y="500"/>
                  </a:lnTo>
                  <a:lnTo>
                    <a:pt x="106" y="484"/>
                  </a:lnTo>
                  <a:lnTo>
                    <a:pt x="106" y="469"/>
                  </a:lnTo>
                  <a:lnTo>
                    <a:pt x="106" y="455"/>
                  </a:lnTo>
                  <a:lnTo>
                    <a:pt x="108" y="440"/>
                  </a:lnTo>
                  <a:lnTo>
                    <a:pt x="108" y="426"/>
                  </a:lnTo>
                  <a:lnTo>
                    <a:pt x="108" y="413"/>
                  </a:lnTo>
                  <a:lnTo>
                    <a:pt x="110" y="399"/>
                  </a:lnTo>
                  <a:lnTo>
                    <a:pt x="110" y="386"/>
                  </a:lnTo>
                  <a:lnTo>
                    <a:pt x="112" y="373"/>
                  </a:lnTo>
                  <a:lnTo>
                    <a:pt x="112" y="359"/>
                  </a:lnTo>
                  <a:lnTo>
                    <a:pt x="114" y="348"/>
                  </a:lnTo>
                  <a:lnTo>
                    <a:pt x="116" y="335"/>
                  </a:lnTo>
                  <a:lnTo>
                    <a:pt x="116" y="323"/>
                  </a:lnTo>
                  <a:lnTo>
                    <a:pt x="118" y="312"/>
                  </a:lnTo>
                  <a:lnTo>
                    <a:pt x="120" y="301"/>
                  </a:lnTo>
                  <a:lnTo>
                    <a:pt x="122" y="290"/>
                  </a:lnTo>
                  <a:lnTo>
                    <a:pt x="122" y="279"/>
                  </a:lnTo>
                  <a:lnTo>
                    <a:pt x="124" y="268"/>
                  </a:lnTo>
                  <a:lnTo>
                    <a:pt x="129" y="259"/>
                  </a:lnTo>
                  <a:lnTo>
                    <a:pt x="131" y="248"/>
                  </a:lnTo>
                  <a:lnTo>
                    <a:pt x="133" y="239"/>
                  </a:lnTo>
                  <a:lnTo>
                    <a:pt x="135" y="230"/>
                  </a:lnTo>
                  <a:lnTo>
                    <a:pt x="137" y="221"/>
                  </a:lnTo>
                  <a:lnTo>
                    <a:pt x="141" y="212"/>
                  </a:lnTo>
                  <a:lnTo>
                    <a:pt x="143" y="205"/>
                  </a:lnTo>
                  <a:lnTo>
                    <a:pt x="147" y="196"/>
                  </a:lnTo>
                  <a:lnTo>
                    <a:pt x="151" y="189"/>
                  </a:lnTo>
                  <a:lnTo>
                    <a:pt x="153" y="183"/>
                  </a:lnTo>
                  <a:lnTo>
                    <a:pt x="158" y="176"/>
                  </a:lnTo>
                  <a:lnTo>
                    <a:pt x="162" y="169"/>
                  </a:lnTo>
                  <a:lnTo>
                    <a:pt x="166" y="163"/>
                  </a:lnTo>
                  <a:lnTo>
                    <a:pt x="170" y="158"/>
                  </a:lnTo>
                  <a:lnTo>
                    <a:pt x="174" y="151"/>
                  </a:lnTo>
                  <a:lnTo>
                    <a:pt x="180" y="147"/>
                  </a:lnTo>
                  <a:lnTo>
                    <a:pt x="185" y="143"/>
                  </a:lnTo>
                  <a:lnTo>
                    <a:pt x="191" y="138"/>
                  </a:lnTo>
                  <a:lnTo>
                    <a:pt x="195" y="134"/>
                  </a:lnTo>
                  <a:lnTo>
                    <a:pt x="201" y="131"/>
                  </a:lnTo>
                  <a:lnTo>
                    <a:pt x="207" y="127"/>
                  </a:lnTo>
                  <a:lnTo>
                    <a:pt x="212" y="122"/>
                  </a:lnTo>
                  <a:lnTo>
                    <a:pt x="218" y="120"/>
                  </a:lnTo>
                  <a:lnTo>
                    <a:pt x="224" y="116"/>
                  </a:lnTo>
                  <a:lnTo>
                    <a:pt x="228" y="114"/>
                  </a:lnTo>
                  <a:lnTo>
                    <a:pt x="234" y="111"/>
                  </a:lnTo>
                  <a:lnTo>
                    <a:pt x="241" y="109"/>
                  </a:lnTo>
                  <a:lnTo>
                    <a:pt x="247" y="107"/>
                  </a:lnTo>
                  <a:lnTo>
                    <a:pt x="251" y="105"/>
                  </a:lnTo>
                  <a:lnTo>
                    <a:pt x="257" y="102"/>
                  </a:lnTo>
                  <a:lnTo>
                    <a:pt x="261" y="100"/>
                  </a:lnTo>
                  <a:lnTo>
                    <a:pt x="268" y="100"/>
                  </a:lnTo>
                  <a:lnTo>
                    <a:pt x="274" y="98"/>
                  </a:lnTo>
                  <a:lnTo>
                    <a:pt x="278" y="98"/>
                  </a:lnTo>
                  <a:lnTo>
                    <a:pt x="284" y="96"/>
                  </a:lnTo>
                  <a:lnTo>
                    <a:pt x="288" y="96"/>
                  </a:lnTo>
                  <a:lnTo>
                    <a:pt x="294" y="96"/>
                  </a:lnTo>
                  <a:lnTo>
                    <a:pt x="299" y="96"/>
                  </a:lnTo>
                  <a:lnTo>
                    <a:pt x="303" y="96"/>
                  </a:lnTo>
                  <a:lnTo>
                    <a:pt x="309" y="96"/>
                  </a:lnTo>
                  <a:lnTo>
                    <a:pt x="313" y="96"/>
                  </a:lnTo>
                  <a:lnTo>
                    <a:pt x="319" y="98"/>
                  </a:lnTo>
                  <a:lnTo>
                    <a:pt x="323" y="98"/>
                  </a:lnTo>
                  <a:lnTo>
                    <a:pt x="328" y="100"/>
                  </a:lnTo>
                  <a:lnTo>
                    <a:pt x="332" y="100"/>
                  </a:lnTo>
                  <a:lnTo>
                    <a:pt x="338" y="102"/>
                  </a:lnTo>
                  <a:lnTo>
                    <a:pt x="342" y="102"/>
                  </a:lnTo>
                  <a:lnTo>
                    <a:pt x="346" y="105"/>
                  </a:lnTo>
                  <a:lnTo>
                    <a:pt x="350" y="107"/>
                  </a:lnTo>
                  <a:lnTo>
                    <a:pt x="357" y="109"/>
                  </a:lnTo>
                  <a:lnTo>
                    <a:pt x="361" y="111"/>
                  </a:lnTo>
                  <a:lnTo>
                    <a:pt x="365" y="114"/>
                  </a:lnTo>
                  <a:lnTo>
                    <a:pt x="369" y="116"/>
                  </a:lnTo>
                  <a:lnTo>
                    <a:pt x="371" y="118"/>
                  </a:lnTo>
                  <a:lnTo>
                    <a:pt x="375" y="122"/>
                  </a:lnTo>
                  <a:lnTo>
                    <a:pt x="379" y="125"/>
                  </a:lnTo>
                  <a:lnTo>
                    <a:pt x="384" y="127"/>
                  </a:lnTo>
                  <a:lnTo>
                    <a:pt x="388" y="131"/>
                  </a:lnTo>
                  <a:lnTo>
                    <a:pt x="392" y="134"/>
                  </a:lnTo>
                  <a:lnTo>
                    <a:pt x="396" y="138"/>
                  </a:lnTo>
                  <a:lnTo>
                    <a:pt x="398" y="143"/>
                  </a:lnTo>
                  <a:lnTo>
                    <a:pt x="402" y="147"/>
                  </a:lnTo>
                  <a:lnTo>
                    <a:pt x="404" y="149"/>
                  </a:lnTo>
                  <a:lnTo>
                    <a:pt x="408" y="154"/>
                  </a:lnTo>
                  <a:lnTo>
                    <a:pt x="411" y="158"/>
                  </a:lnTo>
                  <a:lnTo>
                    <a:pt x="415" y="163"/>
                  </a:lnTo>
                  <a:lnTo>
                    <a:pt x="417" y="167"/>
                  </a:lnTo>
                  <a:lnTo>
                    <a:pt x="419" y="174"/>
                  </a:lnTo>
                  <a:lnTo>
                    <a:pt x="423" y="178"/>
                  </a:lnTo>
                  <a:lnTo>
                    <a:pt x="425" y="183"/>
                  </a:lnTo>
                  <a:lnTo>
                    <a:pt x="427" y="187"/>
                  </a:lnTo>
                  <a:lnTo>
                    <a:pt x="429" y="194"/>
                  </a:lnTo>
                  <a:lnTo>
                    <a:pt x="431" y="198"/>
                  </a:lnTo>
                  <a:lnTo>
                    <a:pt x="433" y="205"/>
                  </a:lnTo>
                  <a:lnTo>
                    <a:pt x="435" y="210"/>
                  </a:lnTo>
                  <a:lnTo>
                    <a:pt x="438" y="216"/>
                  </a:lnTo>
                  <a:lnTo>
                    <a:pt x="440" y="223"/>
                  </a:lnTo>
                  <a:lnTo>
                    <a:pt x="442" y="227"/>
                  </a:lnTo>
                  <a:lnTo>
                    <a:pt x="442" y="234"/>
                  </a:lnTo>
                  <a:lnTo>
                    <a:pt x="444" y="241"/>
                  </a:lnTo>
                  <a:lnTo>
                    <a:pt x="446" y="248"/>
                  </a:lnTo>
                  <a:lnTo>
                    <a:pt x="446" y="254"/>
                  </a:lnTo>
                  <a:lnTo>
                    <a:pt x="448" y="261"/>
                  </a:lnTo>
                  <a:lnTo>
                    <a:pt x="448" y="268"/>
                  </a:lnTo>
                  <a:lnTo>
                    <a:pt x="448" y="277"/>
                  </a:lnTo>
                  <a:lnTo>
                    <a:pt x="450" y="283"/>
                  </a:lnTo>
                  <a:lnTo>
                    <a:pt x="450" y="292"/>
                  </a:lnTo>
                  <a:lnTo>
                    <a:pt x="450" y="303"/>
                  </a:lnTo>
                  <a:lnTo>
                    <a:pt x="452" y="315"/>
                  </a:lnTo>
                  <a:lnTo>
                    <a:pt x="452" y="326"/>
                  </a:lnTo>
                  <a:lnTo>
                    <a:pt x="452" y="337"/>
                  </a:lnTo>
                  <a:lnTo>
                    <a:pt x="454" y="348"/>
                  </a:lnTo>
                  <a:lnTo>
                    <a:pt x="454" y="361"/>
                  </a:lnTo>
                  <a:lnTo>
                    <a:pt x="454" y="373"/>
                  </a:lnTo>
                  <a:lnTo>
                    <a:pt x="454" y="386"/>
                  </a:lnTo>
                  <a:lnTo>
                    <a:pt x="456" y="402"/>
                  </a:lnTo>
                  <a:lnTo>
                    <a:pt x="456" y="415"/>
                  </a:lnTo>
                  <a:lnTo>
                    <a:pt x="456" y="431"/>
                  </a:lnTo>
                  <a:lnTo>
                    <a:pt x="456" y="444"/>
                  </a:lnTo>
                  <a:lnTo>
                    <a:pt x="456" y="460"/>
                  </a:lnTo>
                  <a:lnTo>
                    <a:pt x="456" y="475"/>
                  </a:lnTo>
                  <a:lnTo>
                    <a:pt x="456" y="493"/>
                  </a:lnTo>
                  <a:lnTo>
                    <a:pt x="456" y="509"/>
                  </a:lnTo>
                  <a:lnTo>
                    <a:pt x="458" y="527"/>
                  </a:lnTo>
                  <a:lnTo>
                    <a:pt x="458" y="542"/>
                  </a:lnTo>
                  <a:lnTo>
                    <a:pt x="458" y="560"/>
                  </a:lnTo>
                  <a:lnTo>
                    <a:pt x="458" y="578"/>
                  </a:lnTo>
                  <a:lnTo>
                    <a:pt x="458" y="596"/>
                  </a:lnTo>
                  <a:lnTo>
                    <a:pt x="458" y="614"/>
                  </a:lnTo>
                  <a:lnTo>
                    <a:pt x="458" y="632"/>
                  </a:lnTo>
                  <a:lnTo>
                    <a:pt x="458" y="650"/>
                  </a:lnTo>
                  <a:lnTo>
                    <a:pt x="458" y="670"/>
                  </a:lnTo>
                  <a:lnTo>
                    <a:pt x="458" y="688"/>
                  </a:lnTo>
                  <a:lnTo>
                    <a:pt x="458" y="708"/>
                  </a:lnTo>
                  <a:lnTo>
                    <a:pt x="458" y="726"/>
                  </a:lnTo>
                  <a:lnTo>
                    <a:pt x="458" y="746"/>
                  </a:lnTo>
                  <a:lnTo>
                    <a:pt x="458" y="766"/>
                  </a:lnTo>
                  <a:lnTo>
                    <a:pt x="458" y="784"/>
                  </a:lnTo>
                  <a:lnTo>
                    <a:pt x="458" y="804"/>
                  </a:lnTo>
                  <a:lnTo>
                    <a:pt x="458" y="824"/>
                  </a:lnTo>
                  <a:lnTo>
                    <a:pt x="458" y="842"/>
                  </a:lnTo>
                  <a:lnTo>
                    <a:pt x="458" y="862"/>
                  </a:lnTo>
                  <a:lnTo>
                    <a:pt x="458" y="882"/>
                  </a:lnTo>
                  <a:lnTo>
                    <a:pt x="458" y="902"/>
                  </a:lnTo>
                  <a:lnTo>
                    <a:pt x="456" y="920"/>
                  </a:lnTo>
                  <a:lnTo>
                    <a:pt x="456" y="940"/>
                  </a:lnTo>
                  <a:lnTo>
                    <a:pt x="456" y="960"/>
                  </a:lnTo>
                  <a:lnTo>
                    <a:pt x="456" y="978"/>
                  </a:lnTo>
                  <a:lnTo>
                    <a:pt x="456" y="998"/>
                  </a:lnTo>
                  <a:lnTo>
                    <a:pt x="456" y="1016"/>
                  </a:lnTo>
                  <a:lnTo>
                    <a:pt x="456" y="1036"/>
                  </a:lnTo>
                  <a:lnTo>
                    <a:pt x="456" y="1054"/>
                  </a:lnTo>
                  <a:lnTo>
                    <a:pt x="456" y="1072"/>
                  </a:lnTo>
                  <a:lnTo>
                    <a:pt x="456" y="1092"/>
                  </a:lnTo>
                  <a:lnTo>
                    <a:pt x="456" y="1110"/>
                  </a:lnTo>
                  <a:lnTo>
                    <a:pt x="456" y="1125"/>
                  </a:lnTo>
                  <a:lnTo>
                    <a:pt x="454" y="1143"/>
                  </a:lnTo>
                  <a:lnTo>
                    <a:pt x="454" y="1161"/>
                  </a:lnTo>
                  <a:lnTo>
                    <a:pt x="454" y="1179"/>
                  </a:lnTo>
                  <a:lnTo>
                    <a:pt x="454" y="1195"/>
                  </a:lnTo>
                  <a:lnTo>
                    <a:pt x="454" y="1210"/>
                  </a:lnTo>
                  <a:lnTo>
                    <a:pt x="454" y="1228"/>
                  </a:lnTo>
                  <a:lnTo>
                    <a:pt x="454" y="1244"/>
                  </a:lnTo>
                  <a:lnTo>
                    <a:pt x="454" y="1260"/>
                  </a:lnTo>
                  <a:lnTo>
                    <a:pt x="454" y="1273"/>
                  </a:lnTo>
                  <a:lnTo>
                    <a:pt x="454" y="1289"/>
                  </a:lnTo>
                  <a:lnTo>
                    <a:pt x="454" y="1302"/>
                  </a:lnTo>
                  <a:lnTo>
                    <a:pt x="454" y="1318"/>
                  </a:lnTo>
                  <a:lnTo>
                    <a:pt x="454" y="1331"/>
                  </a:lnTo>
                  <a:lnTo>
                    <a:pt x="454" y="1347"/>
                  </a:lnTo>
                  <a:lnTo>
                    <a:pt x="454" y="1360"/>
                  </a:lnTo>
                  <a:lnTo>
                    <a:pt x="452" y="1373"/>
                  </a:lnTo>
                  <a:lnTo>
                    <a:pt x="452" y="1389"/>
                  </a:lnTo>
                  <a:lnTo>
                    <a:pt x="452" y="1403"/>
                  </a:lnTo>
                  <a:lnTo>
                    <a:pt x="452" y="1418"/>
                  </a:lnTo>
                  <a:lnTo>
                    <a:pt x="452" y="1432"/>
                  </a:lnTo>
                  <a:lnTo>
                    <a:pt x="452" y="1447"/>
                  </a:lnTo>
                  <a:lnTo>
                    <a:pt x="452" y="1461"/>
                  </a:lnTo>
                  <a:lnTo>
                    <a:pt x="452" y="1476"/>
                  </a:lnTo>
                  <a:lnTo>
                    <a:pt x="450" y="1490"/>
                  </a:lnTo>
                  <a:lnTo>
                    <a:pt x="450" y="1505"/>
                  </a:lnTo>
                  <a:lnTo>
                    <a:pt x="450" y="1519"/>
                  </a:lnTo>
                  <a:lnTo>
                    <a:pt x="450" y="1534"/>
                  </a:lnTo>
                  <a:lnTo>
                    <a:pt x="450" y="1548"/>
                  </a:lnTo>
                  <a:lnTo>
                    <a:pt x="448" y="1561"/>
                  </a:lnTo>
                  <a:lnTo>
                    <a:pt x="448" y="1577"/>
                  </a:lnTo>
                  <a:lnTo>
                    <a:pt x="448" y="1590"/>
                  </a:lnTo>
                  <a:lnTo>
                    <a:pt x="448" y="1604"/>
                  </a:lnTo>
                  <a:lnTo>
                    <a:pt x="446" y="1617"/>
                  </a:lnTo>
                  <a:lnTo>
                    <a:pt x="446" y="1633"/>
                  </a:lnTo>
                  <a:lnTo>
                    <a:pt x="444" y="1646"/>
                  </a:lnTo>
                  <a:lnTo>
                    <a:pt x="444" y="1659"/>
                  </a:lnTo>
                  <a:lnTo>
                    <a:pt x="444" y="1673"/>
                  </a:lnTo>
                  <a:lnTo>
                    <a:pt x="442" y="1686"/>
                  </a:lnTo>
                  <a:lnTo>
                    <a:pt x="442" y="1700"/>
                  </a:lnTo>
                  <a:lnTo>
                    <a:pt x="442" y="1713"/>
                  </a:lnTo>
                  <a:lnTo>
                    <a:pt x="440" y="1726"/>
                  </a:lnTo>
                  <a:lnTo>
                    <a:pt x="440" y="1740"/>
                  </a:lnTo>
                  <a:lnTo>
                    <a:pt x="438" y="1751"/>
                  </a:lnTo>
                  <a:lnTo>
                    <a:pt x="438" y="1764"/>
                  </a:lnTo>
                  <a:lnTo>
                    <a:pt x="435" y="1778"/>
                  </a:lnTo>
                  <a:lnTo>
                    <a:pt x="433" y="1789"/>
                  </a:lnTo>
                  <a:lnTo>
                    <a:pt x="433" y="1802"/>
                  </a:lnTo>
                  <a:lnTo>
                    <a:pt x="431" y="1814"/>
                  </a:lnTo>
                  <a:lnTo>
                    <a:pt x="431" y="1825"/>
                  </a:lnTo>
                  <a:lnTo>
                    <a:pt x="429" y="1838"/>
                  </a:lnTo>
                  <a:lnTo>
                    <a:pt x="427" y="1849"/>
                  </a:lnTo>
                  <a:lnTo>
                    <a:pt x="427" y="1860"/>
                  </a:lnTo>
                  <a:lnTo>
                    <a:pt x="425" y="1872"/>
                  </a:lnTo>
                  <a:lnTo>
                    <a:pt x="423" y="1883"/>
                  </a:lnTo>
                  <a:lnTo>
                    <a:pt x="421" y="1894"/>
                  </a:lnTo>
                  <a:lnTo>
                    <a:pt x="419" y="1903"/>
                  </a:lnTo>
                  <a:lnTo>
                    <a:pt x="419" y="1914"/>
                  </a:lnTo>
                  <a:lnTo>
                    <a:pt x="417" y="1925"/>
                  </a:lnTo>
                  <a:lnTo>
                    <a:pt x="415" y="1934"/>
                  </a:lnTo>
                  <a:lnTo>
                    <a:pt x="413" y="1943"/>
                  </a:lnTo>
                  <a:lnTo>
                    <a:pt x="411" y="1954"/>
                  </a:lnTo>
                  <a:lnTo>
                    <a:pt x="408" y="1963"/>
                  </a:lnTo>
                  <a:lnTo>
                    <a:pt x="406" y="1972"/>
                  </a:lnTo>
                  <a:lnTo>
                    <a:pt x="404" y="1979"/>
                  </a:lnTo>
                  <a:lnTo>
                    <a:pt x="402" y="1988"/>
                  </a:lnTo>
                  <a:lnTo>
                    <a:pt x="400" y="1997"/>
                  </a:lnTo>
                  <a:lnTo>
                    <a:pt x="398" y="2003"/>
                  </a:lnTo>
                  <a:lnTo>
                    <a:pt x="394" y="2012"/>
                  </a:lnTo>
                  <a:lnTo>
                    <a:pt x="392" y="2019"/>
                  </a:lnTo>
                  <a:lnTo>
                    <a:pt x="390" y="2026"/>
                  </a:lnTo>
                  <a:lnTo>
                    <a:pt x="388" y="2032"/>
                  </a:lnTo>
                  <a:lnTo>
                    <a:pt x="384" y="2039"/>
                  </a:lnTo>
                  <a:lnTo>
                    <a:pt x="382" y="2044"/>
                  </a:lnTo>
                  <a:lnTo>
                    <a:pt x="379" y="2050"/>
                  </a:lnTo>
                  <a:lnTo>
                    <a:pt x="375" y="2057"/>
                  </a:lnTo>
                  <a:lnTo>
                    <a:pt x="371" y="2064"/>
                  </a:lnTo>
                  <a:lnTo>
                    <a:pt x="369" y="2070"/>
                  </a:lnTo>
                  <a:lnTo>
                    <a:pt x="365" y="2077"/>
                  </a:lnTo>
                  <a:lnTo>
                    <a:pt x="361" y="2084"/>
                  </a:lnTo>
                  <a:lnTo>
                    <a:pt x="359" y="2091"/>
                  </a:lnTo>
                  <a:lnTo>
                    <a:pt x="355" y="2097"/>
                  </a:lnTo>
                  <a:lnTo>
                    <a:pt x="353" y="2104"/>
                  </a:lnTo>
                  <a:lnTo>
                    <a:pt x="348" y="2111"/>
                  </a:lnTo>
                  <a:lnTo>
                    <a:pt x="346" y="2115"/>
                  </a:lnTo>
                  <a:lnTo>
                    <a:pt x="344" y="2122"/>
                  </a:lnTo>
                  <a:lnTo>
                    <a:pt x="340" y="2129"/>
                  </a:lnTo>
                  <a:lnTo>
                    <a:pt x="338" y="2133"/>
                  </a:lnTo>
                  <a:lnTo>
                    <a:pt x="336" y="2140"/>
                  </a:lnTo>
                  <a:lnTo>
                    <a:pt x="334" y="2144"/>
                  </a:lnTo>
                  <a:lnTo>
                    <a:pt x="332" y="2151"/>
                  </a:lnTo>
                  <a:lnTo>
                    <a:pt x="330" y="2158"/>
                  </a:lnTo>
                  <a:lnTo>
                    <a:pt x="326" y="2162"/>
                  </a:lnTo>
                  <a:lnTo>
                    <a:pt x="326" y="2167"/>
                  </a:lnTo>
                  <a:lnTo>
                    <a:pt x="323" y="2173"/>
                  </a:lnTo>
                  <a:lnTo>
                    <a:pt x="321" y="2178"/>
                  </a:lnTo>
                  <a:lnTo>
                    <a:pt x="319" y="2184"/>
                  </a:lnTo>
                  <a:lnTo>
                    <a:pt x="317" y="2189"/>
                  </a:lnTo>
                  <a:lnTo>
                    <a:pt x="315" y="2196"/>
                  </a:lnTo>
                  <a:lnTo>
                    <a:pt x="313" y="2200"/>
                  </a:lnTo>
                  <a:lnTo>
                    <a:pt x="311" y="2204"/>
                  </a:lnTo>
                  <a:lnTo>
                    <a:pt x="311" y="2209"/>
                  </a:lnTo>
                  <a:lnTo>
                    <a:pt x="309" y="2216"/>
                  </a:lnTo>
                  <a:lnTo>
                    <a:pt x="307" y="2220"/>
                  </a:lnTo>
                  <a:lnTo>
                    <a:pt x="307" y="2225"/>
                  </a:lnTo>
                  <a:lnTo>
                    <a:pt x="305" y="2231"/>
                  </a:lnTo>
                  <a:lnTo>
                    <a:pt x="305" y="2236"/>
                  </a:lnTo>
                  <a:lnTo>
                    <a:pt x="303" y="2240"/>
                  </a:lnTo>
                  <a:lnTo>
                    <a:pt x="301" y="2245"/>
                  </a:lnTo>
                  <a:lnTo>
                    <a:pt x="301" y="2251"/>
                  </a:lnTo>
                  <a:lnTo>
                    <a:pt x="299" y="2256"/>
                  </a:lnTo>
                  <a:lnTo>
                    <a:pt x="299" y="2260"/>
                  </a:lnTo>
                  <a:lnTo>
                    <a:pt x="297" y="2265"/>
                  </a:lnTo>
                  <a:lnTo>
                    <a:pt x="297" y="2272"/>
                  </a:lnTo>
                  <a:lnTo>
                    <a:pt x="297" y="2276"/>
                  </a:lnTo>
                  <a:lnTo>
                    <a:pt x="294" y="2280"/>
                  </a:lnTo>
                  <a:lnTo>
                    <a:pt x="294" y="2285"/>
                  </a:lnTo>
                  <a:lnTo>
                    <a:pt x="294" y="2292"/>
                  </a:lnTo>
                  <a:lnTo>
                    <a:pt x="292" y="2296"/>
                  </a:lnTo>
                  <a:lnTo>
                    <a:pt x="292" y="2301"/>
                  </a:lnTo>
                  <a:lnTo>
                    <a:pt x="292" y="2307"/>
                  </a:lnTo>
                  <a:lnTo>
                    <a:pt x="292" y="2312"/>
                  </a:lnTo>
                  <a:lnTo>
                    <a:pt x="290" y="2318"/>
                  </a:lnTo>
                  <a:lnTo>
                    <a:pt x="290" y="2323"/>
                  </a:lnTo>
                  <a:lnTo>
                    <a:pt x="290" y="2327"/>
                  </a:lnTo>
                  <a:lnTo>
                    <a:pt x="290" y="2334"/>
                  </a:lnTo>
                  <a:lnTo>
                    <a:pt x="290" y="2339"/>
                  </a:lnTo>
                  <a:lnTo>
                    <a:pt x="288" y="2345"/>
                  </a:lnTo>
                  <a:lnTo>
                    <a:pt x="288" y="2350"/>
                  </a:lnTo>
                  <a:lnTo>
                    <a:pt x="288" y="2356"/>
                  </a:lnTo>
                  <a:lnTo>
                    <a:pt x="288" y="2361"/>
                  </a:lnTo>
                  <a:lnTo>
                    <a:pt x="288" y="2368"/>
                  </a:lnTo>
                  <a:lnTo>
                    <a:pt x="288" y="2372"/>
                  </a:lnTo>
                  <a:lnTo>
                    <a:pt x="288" y="2379"/>
                  </a:lnTo>
                  <a:lnTo>
                    <a:pt x="288" y="2385"/>
                  </a:lnTo>
                  <a:lnTo>
                    <a:pt x="288" y="2392"/>
                  </a:lnTo>
                  <a:lnTo>
                    <a:pt x="288" y="2397"/>
                  </a:lnTo>
                  <a:lnTo>
                    <a:pt x="288" y="2403"/>
                  </a:lnTo>
                  <a:lnTo>
                    <a:pt x="288" y="2410"/>
                  </a:lnTo>
                  <a:lnTo>
                    <a:pt x="288" y="2417"/>
                  </a:lnTo>
                  <a:lnTo>
                    <a:pt x="288" y="2423"/>
                  </a:lnTo>
                  <a:lnTo>
                    <a:pt x="288" y="2430"/>
                  </a:lnTo>
                  <a:lnTo>
                    <a:pt x="288" y="2435"/>
                  </a:lnTo>
                  <a:lnTo>
                    <a:pt x="288" y="2441"/>
                  </a:lnTo>
                  <a:lnTo>
                    <a:pt x="288" y="2446"/>
                  </a:lnTo>
                  <a:lnTo>
                    <a:pt x="288" y="2452"/>
                  </a:lnTo>
                  <a:lnTo>
                    <a:pt x="288" y="2459"/>
                  </a:lnTo>
                  <a:lnTo>
                    <a:pt x="288" y="2464"/>
                  </a:lnTo>
                  <a:lnTo>
                    <a:pt x="288" y="2468"/>
                  </a:lnTo>
                  <a:lnTo>
                    <a:pt x="288" y="2473"/>
                  </a:lnTo>
                  <a:lnTo>
                    <a:pt x="288" y="2477"/>
                  </a:lnTo>
                  <a:lnTo>
                    <a:pt x="290" y="2484"/>
                  </a:lnTo>
                  <a:lnTo>
                    <a:pt x="290" y="2488"/>
                  </a:lnTo>
                  <a:lnTo>
                    <a:pt x="290" y="2493"/>
                  </a:lnTo>
                  <a:lnTo>
                    <a:pt x="290" y="2497"/>
                  </a:lnTo>
                  <a:lnTo>
                    <a:pt x="290" y="2499"/>
                  </a:lnTo>
                  <a:lnTo>
                    <a:pt x="290" y="2504"/>
                  </a:lnTo>
                  <a:lnTo>
                    <a:pt x="290" y="2508"/>
                  </a:lnTo>
                  <a:lnTo>
                    <a:pt x="290" y="2513"/>
                  </a:lnTo>
                  <a:lnTo>
                    <a:pt x="290" y="2515"/>
                  </a:lnTo>
                  <a:lnTo>
                    <a:pt x="292" y="2519"/>
                  </a:lnTo>
                  <a:lnTo>
                    <a:pt x="292" y="2524"/>
                  </a:lnTo>
                  <a:lnTo>
                    <a:pt x="292" y="2526"/>
                  </a:lnTo>
                  <a:lnTo>
                    <a:pt x="292" y="2528"/>
                  </a:lnTo>
                  <a:lnTo>
                    <a:pt x="292" y="2533"/>
                  </a:lnTo>
                  <a:lnTo>
                    <a:pt x="292" y="2535"/>
                  </a:lnTo>
                  <a:lnTo>
                    <a:pt x="294" y="2537"/>
                  </a:lnTo>
                  <a:lnTo>
                    <a:pt x="294" y="2542"/>
                  </a:lnTo>
                  <a:lnTo>
                    <a:pt x="294" y="2544"/>
                  </a:lnTo>
                  <a:lnTo>
                    <a:pt x="294" y="2546"/>
                  </a:lnTo>
                  <a:lnTo>
                    <a:pt x="294" y="2549"/>
                  </a:lnTo>
                  <a:lnTo>
                    <a:pt x="294" y="2551"/>
                  </a:lnTo>
                  <a:lnTo>
                    <a:pt x="297" y="2553"/>
                  </a:lnTo>
                  <a:lnTo>
                    <a:pt x="297" y="2555"/>
                  </a:lnTo>
                  <a:lnTo>
                    <a:pt x="297" y="2557"/>
                  </a:lnTo>
                  <a:lnTo>
                    <a:pt x="297" y="2560"/>
                  </a:lnTo>
                  <a:lnTo>
                    <a:pt x="297" y="2562"/>
                  </a:lnTo>
                  <a:lnTo>
                    <a:pt x="297" y="2564"/>
                  </a:lnTo>
                  <a:lnTo>
                    <a:pt x="299" y="2566"/>
                  </a:lnTo>
                  <a:lnTo>
                    <a:pt x="299" y="2569"/>
                  </a:lnTo>
                  <a:lnTo>
                    <a:pt x="299" y="2571"/>
                  </a:lnTo>
                  <a:lnTo>
                    <a:pt x="299" y="2573"/>
                  </a:lnTo>
                  <a:lnTo>
                    <a:pt x="299" y="2575"/>
                  </a:lnTo>
                  <a:lnTo>
                    <a:pt x="301" y="2578"/>
                  </a:lnTo>
                  <a:lnTo>
                    <a:pt x="301" y="2580"/>
                  </a:lnTo>
                  <a:lnTo>
                    <a:pt x="301" y="2582"/>
                  </a:lnTo>
                  <a:lnTo>
                    <a:pt x="301" y="2584"/>
                  </a:lnTo>
                  <a:lnTo>
                    <a:pt x="365" y="2562"/>
                  </a:lnTo>
                  <a:lnTo>
                    <a:pt x="365" y="2560"/>
                  </a:lnTo>
                  <a:lnTo>
                    <a:pt x="365" y="2557"/>
                  </a:lnTo>
                  <a:lnTo>
                    <a:pt x="365" y="2555"/>
                  </a:lnTo>
                  <a:lnTo>
                    <a:pt x="365" y="2553"/>
                  </a:lnTo>
                  <a:lnTo>
                    <a:pt x="365" y="2551"/>
                  </a:lnTo>
                  <a:lnTo>
                    <a:pt x="365" y="2546"/>
                  </a:lnTo>
                  <a:lnTo>
                    <a:pt x="365" y="2544"/>
                  </a:lnTo>
                  <a:lnTo>
                    <a:pt x="365" y="2542"/>
                  </a:lnTo>
                  <a:lnTo>
                    <a:pt x="365" y="2537"/>
                  </a:lnTo>
                  <a:lnTo>
                    <a:pt x="365" y="2535"/>
                  </a:lnTo>
                  <a:lnTo>
                    <a:pt x="365" y="2533"/>
                  </a:lnTo>
                  <a:lnTo>
                    <a:pt x="365" y="2528"/>
                  </a:lnTo>
                  <a:lnTo>
                    <a:pt x="363" y="2524"/>
                  </a:lnTo>
                  <a:lnTo>
                    <a:pt x="363" y="2519"/>
                  </a:lnTo>
                  <a:lnTo>
                    <a:pt x="363" y="2515"/>
                  </a:lnTo>
                  <a:lnTo>
                    <a:pt x="363" y="2511"/>
                  </a:lnTo>
                  <a:lnTo>
                    <a:pt x="363" y="2506"/>
                  </a:lnTo>
                  <a:lnTo>
                    <a:pt x="363" y="2502"/>
                  </a:lnTo>
                  <a:lnTo>
                    <a:pt x="363" y="2497"/>
                  </a:lnTo>
                  <a:lnTo>
                    <a:pt x="363" y="2493"/>
                  </a:lnTo>
                  <a:lnTo>
                    <a:pt x="363" y="2486"/>
                  </a:lnTo>
                  <a:lnTo>
                    <a:pt x="365" y="2482"/>
                  </a:lnTo>
                  <a:lnTo>
                    <a:pt x="365" y="2475"/>
                  </a:lnTo>
                  <a:lnTo>
                    <a:pt x="365" y="2470"/>
                  </a:lnTo>
                  <a:lnTo>
                    <a:pt x="365" y="2464"/>
                  </a:lnTo>
                  <a:lnTo>
                    <a:pt x="365" y="2459"/>
                  </a:lnTo>
                  <a:lnTo>
                    <a:pt x="365" y="2452"/>
                  </a:lnTo>
                  <a:lnTo>
                    <a:pt x="365" y="2446"/>
                  </a:lnTo>
                  <a:lnTo>
                    <a:pt x="365" y="2439"/>
                  </a:lnTo>
                  <a:lnTo>
                    <a:pt x="365" y="2435"/>
                  </a:lnTo>
                  <a:lnTo>
                    <a:pt x="367" y="2428"/>
                  </a:lnTo>
                  <a:lnTo>
                    <a:pt x="367" y="2421"/>
                  </a:lnTo>
                  <a:lnTo>
                    <a:pt x="367" y="2414"/>
                  </a:lnTo>
                  <a:lnTo>
                    <a:pt x="367" y="2408"/>
                  </a:lnTo>
                  <a:lnTo>
                    <a:pt x="369" y="2401"/>
                  </a:lnTo>
                  <a:lnTo>
                    <a:pt x="369" y="2394"/>
                  </a:lnTo>
                  <a:lnTo>
                    <a:pt x="369" y="2388"/>
                  </a:lnTo>
                  <a:lnTo>
                    <a:pt x="371" y="2379"/>
                  </a:lnTo>
                  <a:lnTo>
                    <a:pt x="371" y="2372"/>
                  </a:lnTo>
                  <a:lnTo>
                    <a:pt x="373" y="2365"/>
                  </a:lnTo>
                  <a:lnTo>
                    <a:pt x="373" y="2359"/>
                  </a:lnTo>
                  <a:lnTo>
                    <a:pt x="375" y="2350"/>
                  </a:lnTo>
                  <a:lnTo>
                    <a:pt x="375" y="2343"/>
                  </a:lnTo>
                  <a:lnTo>
                    <a:pt x="377" y="2336"/>
                  </a:lnTo>
                  <a:lnTo>
                    <a:pt x="377" y="2330"/>
                  </a:lnTo>
                  <a:lnTo>
                    <a:pt x="379" y="2321"/>
                  </a:lnTo>
                  <a:lnTo>
                    <a:pt x="382" y="2314"/>
                  </a:lnTo>
                  <a:lnTo>
                    <a:pt x="382" y="2305"/>
                  </a:lnTo>
                  <a:lnTo>
                    <a:pt x="384" y="2298"/>
                  </a:lnTo>
                  <a:lnTo>
                    <a:pt x="386" y="2292"/>
                  </a:lnTo>
                  <a:lnTo>
                    <a:pt x="388" y="2283"/>
                  </a:lnTo>
                  <a:lnTo>
                    <a:pt x="390" y="2276"/>
                  </a:lnTo>
                  <a:lnTo>
                    <a:pt x="390" y="2269"/>
                  </a:lnTo>
                  <a:lnTo>
                    <a:pt x="392" y="2260"/>
                  </a:lnTo>
                  <a:lnTo>
                    <a:pt x="394" y="2254"/>
                  </a:lnTo>
                  <a:lnTo>
                    <a:pt x="396" y="2245"/>
                  </a:lnTo>
                  <a:lnTo>
                    <a:pt x="398" y="2238"/>
                  </a:lnTo>
                  <a:lnTo>
                    <a:pt x="402" y="2231"/>
                  </a:lnTo>
                  <a:lnTo>
                    <a:pt x="404" y="2222"/>
                  </a:lnTo>
                  <a:lnTo>
                    <a:pt x="406" y="2216"/>
                  </a:lnTo>
                  <a:lnTo>
                    <a:pt x="408" y="2209"/>
                  </a:lnTo>
                  <a:lnTo>
                    <a:pt x="411" y="2202"/>
                  </a:lnTo>
                  <a:lnTo>
                    <a:pt x="413" y="2196"/>
                  </a:lnTo>
                  <a:lnTo>
                    <a:pt x="415" y="2189"/>
                  </a:lnTo>
                  <a:lnTo>
                    <a:pt x="417" y="2182"/>
                  </a:lnTo>
                  <a:lnTo>
                    <a:pt x="421" y="2175"/>
                  </a:lnTo>
                  <a:lnTo>
                    <a:pt x="423" y="2171"/>
                  </a:lnTo>
                  <a:lnTo>
                    <a:pt x="425" y="2164"/>
                  </a:lnTo>
                  <a:lnTo>
                    <a:pt x="427" y="2160"/>
                  </a:lnTo>
                  <a:lnTo>
                    <a:pt x="429" y="2155"/>
                  </a:lnTo>
                  <a:lnTo>
                    <a:pt x="431" y="2151"/>
                  </a:lnTo>
                  <a:lnTo>
                    <a:pt x="433" y="2146"/>
                  </a:lnTo>
                  <a:lnTo>
                    <a:pt x="435" y="2142"/>
                  </a:lnTo>
                  <a:lnTo>
                    <a:pt x="438" y="2137"/>
                  </a:lnTo>
                  <a:lnTo>
                    <a:pt x="440" y="2133"/>
                  </a:lnTo>
                  <a:lnTo>
                    <a:pt x="442" y="2129"/>
                  </a:lnTo>
                  <a:lnTo>
                    <a:pt x="444" y="2124"/>
                  </a:lnTo>
                  <a:lnTo>
                    <a:pt x="446" y="2120"/>
                  </a:lnTo>
                  <a:lnTo>
                    <a:pt x="448" y="2115"/>
                  </a:lnTo>
                  <a:lnTo>
                    <a:pt x="450" y="2111"/>
                  </a:lnTo>
                  <a:lnTo>
                    <a:pt x="452" y="2106"/>
                  </a:lnTo>
                  <a:lnTo>
                    <a:pt x="456" y="2104"/>
                  </a:lnTo>
                  <a:lnTo>
                    <a:pt x="458" y="2099"/>
                  </a:lnTo>
                  <a:lnTo>
                    <a:pt x="460" y="2095"/>
                  </a:lnTo>
                  <a:lnTo>
                    <a:pt x="462" y="2091"/>
                  </a:lnTo>
                  <a:lnTo>
                    <a:pt x="462" y="2086"/>
                  </a:lnTo>
                  <a:lnTo>
                    <a:pt x="467" y="2082"/>
                  </a:lnTo>
                  <a:lnTo>
                    <a:pt x="469" y="2077"/>
                  </a:lnTo>
                  <a:lnTo>
                    <a:pt x="471" y="2073"/>
                  </a:lnTo>
                  <a:lnTo>
                    <a:pt x="471" y="2068"/>
                  </a:lnTo>
                  <a:lnTo>
                    <a:pt x="475" y="2064"/>
                  </a:lnTo>
                  <a:lnTo>
                    <a:pt x="477" y="2059"/>
                  </a:lnTo>
                  <a:lnTo>
                    <a:pt x="477" y="2055"/>
                  </a:lnTo>
                  <a:lnTo>
                    <a:pt x="479" y="2050"/>
                  </a:lnTo>
                  <a:lnTo>
                    <a:pt x="481" y="2044"/>
                  </a:lnTo>
                  <a:lnTo>
                    <a:pt x="483" y="2039"/>
                  </a:lnTo>
                  <a:lnTo>
                    <a:pt x="485" y="2032"/>
                  </a:lnTo>
                  <a:lnTo>
                    <a:pt x="487" y="2026"/>
                  </a:lnTo>
                  <a:lnTo>
                    <a:pt x="489" y="2021"/>
                  </a:lnTo>
                  <a:lnTo>
                    <a:pt x="491" y="2015"/>
                  </a:lnTo>
                  <a:lnTo>
                    <a:pt x="493" y="2008"/>
                  </a:lnTo>
                  <a:lnTo>
                    <a:pt x="496" y="1999"/>
                  </a:lnTo>
                  <a:lnTo>
                    <a:pt x="496" y="1992"/>
                  </a:lnTo>
                  <a:lnTo>
                    <a:pt x="498" y="1986"/>
                  </a:lnTo>
                  <a:lnTo>
                    <a:pt x="500" y="1977"/>
                  </a:lnTo>
                  <a:lnTo>
                    <a:pt x="502" y="1968"/>
                  </a:lnTo>
                  <a:lnTo>
                    <a:pt x="504" y="1961"/>
                  </a:lnTo>
                  <a:lnTo>
                    <a:pt x="506" y="1950"/>
                  </a:lnTo>
                  <a:lnTo>
                    <a:pt x="508" y="1941"/>
                  </a:lnTo>
                  <a:lnTo>
                    <a:pt x="508" y="1932"/>
                  </a:lnTo>
                  <a:lnTo>
                    <a:pt x="510" y="1921"/>
                  </a:lnTo>
                  <a:lnTo>
                    <a:pt x="512" y="1910"/>
                  </a:lnTo>
                  <a:lnTo>
                    <a:pt x="514" y="1901"/>
                  </a:lnTo>
                  <a:lnTo>
                    <a:pt x="516" y="1887"/>
                  </a:lnTo>
                  <a:lnTo>
                    <a:pt x="516" y="1876"/>
                  </a:lnTo>
                  <a:lnTo>
                    <a:pt x="518" y="1863"/>
                  </a:lnTo>
                  <a:lnTo>
                    <a:pt x="520" y="1852"/>
                  </a:lnTo>
                  <a:lnTo>
                    <a:pt x="523" y="1836"/>
                  </a:lnTo>
                  <a:lnTo>
                    <a:pt x="523" y="1822"/>
                  </a:lnTo>
                  <a:lnTo>
                    <a:pt x="525" y="1809"/>
                  </a:lnTo>
                  <a:lnTo>
                    <a:pt x="527" y="1793"/>
                  </a:lnTo>
                  <a:lnTo>
                    <a:pt x="529" y="1778"/>
                  </a:lnTo>
                  <a:lnTo>
                    <a:pt x="529" y="1760"/>
                  </a:lnTo>
                  <a:lnTo>
                    <a:pt x="531" y="1744"/>
                  </a:lnTo>
                  <a:lnTo>
                    <a:pt x="533" y="1726"/>
                  </a:lnTo>
                  <a:lnTo>
                    <a:pt x="533" y="1709"/>
                  </a:lnTo>
                  <a:lnTo>
                    <a:pt x="535" y="1691"/>
                  </a:lnTo>
                  <a:lnTo>
                    <a:pt x="535" y="1671"/>
                  </a:lnTo>
                  <a:lnTo>
                    <a:pt x="537" y="1650"/>
                  </a:lnTo>
                  <a:lnTo>
                    <a:pt x="539" y="1630"/>
                  </a:lnTo>
                  <a:lnTo>
                    <a:pt x="539" y="1610"/>
                  </a:lnTo>
                  <a:lnTo>
                    <a:pt x="539" y="1590"/>
                  </a:lnTo>
                  <a:lnTo>
                    <a:pt x="541" y="1570"/>
                  </a:lnTo>
                  <a:lnTo>
                    <a:pt x="541" y="1548"/>
                  </a:lnTo>
                  <a:lnTo>
                    <a:pt x="543" y="1525"/>
                  </a:lnTo>
                  <a:lnTo>
                    <a:pt x="543" y="1503"/>
                  </a:lnTo>
                  <a:lnTo>
                    <a:pt x="543" y="1481"/>
                  </a:lnTo>
                  <a:lnTo>
                    <a:pt x="545" y="1458"/>
                  </a:lnTo>
                  <a:lnTo>
                    <a:pt x="545" y="1436"/>
                  </a:lnTo>
                  <a:lnTo>
                    <a:pt x="545" y="1414"/>
                  </a:lnTo>
                  <a:lnTo>
                    <a:pt x="547" y="1389"/>
                  </a:lnTo>
                  <a:lnTo>
                    <a:pt x="547" y="1367"/>
                  </a:lnTo>
                  <a:lnTo>
                    <a:pt x="547" y="1342"/>
                  </a:lnTo>
                  <a:lnTo>
                    <a:pt x="549" y="1318"/>
                  </a:lnTo>
                  <a:lnTo>
                    <a:pt x="549" y="1293"/>
                  </a:lnTo>
                  <a:lnTo>
                    <a:pt x="549" y="1271"/>
                  </a:lnTo>
                  <a:lnTo>
                    <a:pt x="549" y="1246"/>
                  </a:lnTo>
                  <a:lnTo>
                    <a:pt x="549" y="1222"/>
                  </a:lnTo>
                  <a:lnTo>
                    <a:pt x="549" y="1197"/>
                  </a:lnTo>
                  <a:lnTo>
                    <a:pt x="549" y="1172"/>
                  </a:lnTo>
                  <a:lnTo>
                    <a:pt x="552" y="1148"/>
                  </a:lnTo>
                  <a:lnTo>
                    <a:pt x="552" y="1123"/>
                  </a:lnTo>
                  <a:lnTo>
                    <a:pt x="552" y="1099"/>
                  </a:lnTo>
                  <a:lnTo>
                    <a:pt x="552" y="1074"/>
                  </a:lnTo>
                  <a:lnTo>
                    <a:pt x="552" y="1052"/>
                  </a:lnTo>
                  <a:lnTo>
                    <a:pt x="552" y="1027"/>
                  </a:lnTo>
                  <a:lnTo>
                    <a:pt x="552" y="1003"/>
                  </a:lnTo>
                  <a:lnTo>
                    <a:pt x="552" y="978"/>
                  </a:lnTo>
                  <a:lnTo>
                    <a:pt x="552" y="956"/>
                  </a:lnTo>
                  <a:lnTo>
                    <a:pt x="552" y="931"/>
                  </a:lnTo>
                  <a:lnTo>
                    <a:pt x="552" y="907"/>
                  </a:lnTo>
                  <a:lnTo>
                    <a:pt x="552" y="884"/>
                  </a:lnTo>
                  <a:lnTo>
                    <a:pt x="552" y="862"/>
                  </a:lnTo>
                  <a:lnTo>
                    <a:pt x="552" y="837"/>
                  </a:lnTo>
                  <a:lnTo>
                    <a:pt x="552" y="815"/>
                  </a:lnTo>
                  <a:lnTo>
                    <a:pt x="552" y="793"/>
                  </a:lnTo>
                  <a:lnTo>
                    <a:pt x="552" y="773"/>
                  </a:lnTo>
                  <a:lnTo>
                    <a:pt x="552" y="750"/>
                  </a:lnTo>
                  <a:lnTo>
                    <a:pt x="552" y="728"/>
                  </a:lnTo>
                  <a:lnTo>
                    <a:pt x="552" y="708"/>
                  </a:lnTo>
                  <a:lnTo>
                    <a:pt x="552" y="688"/>
                  </a:lnTo>
                  <a:lnTo>
                    <a:pt x="552" y="668"/>
                  </a:lnTo>
                  <a:lnTo>
                    <a:pt x="552" y="647"/>
                  </a:lnTo>
                  <a:lnTo>
                    <a:pt x="552" y="627"/>
                  </a:lnTo>
                  <a:lnTo>
                    <a:pt x="552" y="609"/>
                  </a:lnTo>
                  <a:lnTo>
                    <a:pt x="552" y="592"/>
                  </a:lnTo>
                  <a:lnTo>
                    <a:pt x="552" y="574"/>
                  </a:lnTo>
                  <a:lnTo>
                    <a:pt x="552" y="556"/>
                  </a:lnTo>
                  <a:lnTo>
                    <a:pt x="552" y="540"/>
                  </a:lnTo>
                  <a:lnTo>
                    <a:pt x="552" y="522"/>
                  </a:lnTo>
                  <a:lnTo>
                    <a:pt x="552" y="509"/>
                  </a:lnTo>
                  <a:lnTo>
                    <a:pt x="552" y="493"/>
                  </a:lnTo>
                  <a:lnTo>
                    <a:pt x="552" y="478"/>
                  </a:lnTo>
                  <a:lnTo>
                    <a:pt x="552" y="464"/>
                  </a:lnTo>
                  <a:lnTo>
                    <a:pt x="552" y="453"/>
                  </a:lnTo>
                  <a:lnTo>
                    <a:pt x="552" y="440"/>
                  </a:lnTo>
                  <a:lnTo>
                    <a:pt x="552" y="428"/>
                  </a:lnTo>
                  <a:lnTo>
                    <a:pt x="552" y="417"/>
                  </a:lnTo>
                  <a:lnTo>
                    <a:pt x="549" y="406"/>
                  </a:lnTo>
                  <a:lnTo>
                    <a:pt x="549" y="395"/>
                  </a:lnTo>
                  <a:lnTo>
                    <a:pt x="549" y="384"/>
                  </a:lnTo>
                  <a:lnTo>
                    <a:pt x="549" y="373"/>
                  </a:lnTo>
                  <a:lnTo>
                    <a:pt x="549" y="361"/>
                  </a:lnTo>
                  <a:lnTo>
                    <a:pt x="549" y="353"/>
                  </a:lnTo>
                  <a:lnTo>
                    <a:pt x="547" y="341"/>
                  </a:lnTo>
                  <a:lnTo>
                    <a:pt x="547" y="330"/>
                  </a:lnTo>
                  <a:lnTo>
                    <a:pt x="545" y="321"/>
                  </a:lnTo>
                  <a:lnTo>
                    <a:pt x="545" y="310"/>
                  </a:lnTo>
                  <a:lnTo>
                    <a:pt x="543" y="299"/>
                  </a:lnTo>
                  <a:lnTo>
                    <a:pt x="543" y="290"/>
                  </a:lnTo>
                  <a:lnTo>
                    <a:pt x="541" y="279"/>
                  </a:lnTo>
                  <a:lnTo>
                    <a:pt x="541" y="270"/>
                  </a:lnTo>
                  <a:lnTo>
                    <a:pt x="539" y="259"/>
                  </a:lnTo>
                  <a:lnTo>
                    <a:pt x="537" y="250"/>
                  </a:lnTo>
                  <a:lnTo>
                    <a:pt x="535" y="241"/>
                  </a:lnTo>
                  <a:lnTo>
                    <a:pt x="533" y="230"/>
                  </a:lnTo>
                  <a:lnTo>
                    <a:pt x="531" y="221"/>
                  </a:lnTo>
                  <a:lnTo>
                    <a:pt x="529" y="212"/>
                  </a:lnTo>
                  <a:lnTo>
                    <a:pt x="527" y="203"/>
                  </a:lnTo>
                  <a:lnTo>
                    <a:pt x="525" y="194"/>
                  </a:lnTo>
                  <a:lnTo>
                    <a:pt x="523" y="185"/>
                  </a:lnTo>
                  <a:lnTo>
                    <a:pt x="520" y="176"/>
                  </a:lnTo>
                  <a:lnTo>
                    <a:pt x="516" y="167"/>
                  </a:lnTo>
                  <a:lnTo>
                    <a:pt x="514" y="158"/>
                  </a:lnTo>
                  <a:lnTo>
                    <a:pt x="510" y="151"/>
                  </a:lnTo>
                  <a:lnTo>
                    <a:pt x="508" y="143"/>
                  </a:lnTo>
                  <a:lnTo>
                    <a:pt x="504" y="136"/>
                  </a:lnTo>
                  <a:lnTo>
                    <a:pt x="502" y="127"/>
                  </a:lnTo>
                  <a:lnTo>
                    <a:pt x="498" y="120"/>
                  </a:lnTo>
                  <a:lnTo>
                    <a:pt x="493" y="114"/>
                  </a:lnTo>
                  <a:lnTo>
                    <a:pt x="489" y="105"/>
                  </a:lnTo>
                  <a:lnTo>
                    <a:pt x="485" y="98"/>
                  </a:lnTo>
                  <a:lnTo>
                    <a:pt x="481" y="91"/>
                  </a:lnTo>
                  <a:lnTo>
                    <a:pt x="477" y="84"/>
                  </a:lnTo>
                  <a:lnTo>
                    <a:pt x="473" y="80"/>
                  </a:lnTo>
                  <a:lnTo>
                    <a:pt x="467" y="73"/>
                  </a:lnTo>
                  <a:lnTo>
                    <a:pt x="462" y="67"/>
                  </a:lnTo>
                  <a:lnTo>
                    <a:pt x="456" y="60"/>
                  </a:lnTo>
                  <a:lnTo>
                    <a:pt x="452" y="55"/>
                  </a:lnTo>
                  <a:lnTo>
                    <a:pt x="446" y="51"/>
                  </a:lnTo>
                  <a:lnTo>
                    <a:pt x="442" y="44"/>
                  </a:lnTo>
                  <a:lnTo>
                    <a:pt x="435" y="40"/>
                  </a:lnTo>
                  <a:lnTo>
                    <a:pt x="429" y="35"/>
                  </a:lnTo>
                  <a:lnTo>
                    <a:pt x="423" y="31"/>
                  </a:lnTo>
                  <a:lnTo>
                    <a:pt x="417" y="29"/>
                  </a:lnTo>
                  <a:lnTo>
                    <a:pt x="408" y="24"/>
                  </a:lnTo>
                  <a:lnTo>
                    <a:pt x="402" y="20"/>
                  </a:lnTo>
                  <a:lnTo>
                    <a:pt x="396" y="17"/>
                  </a:lnTo>
                  <a:lnTo>
                    <a:pt x="388" y="13"/>
                  </a:lnTo>
                  <a:lnTo>
                    <a:pt x="382" y="11"/>
                  </a:lnTo>
                  <a:lnTo>
                    <a:pt x="373" y="9"/>
                  </a:lnTo>
                  <a:lnTo>
                    <a:pt x="365" y="6"/>
                  </a:lnTo>
                  <a:lnTo>
                    <a:pt x="359" y="4"/>
                  </a:lnTo>
                  <a:lnTo>
                    <a:pt x="350" y="2"/>
                  </a:lnTo>
                  <a:lnTo>
                    <a:pt x="342" y="2"/>
                  </a:lnTo>
                  <a:lnTo>
                    <a:pt x="332" y="0"/>
                  </a:lnTo>
                  <a:lnTo>
                    <a:pt x="323" y="0"/>
                  </a:lnTo>
                  <a:lnTo>
                    <a:pt x="315" y="0"/>
                  </a:lnTo>
                  <a:lnTo>
                    <a:pt x="305" y="0"/>
                  </a:lnTo>
                  <a:lnTo>
                    <a:pt x="297" y="0"/>
                  </a:lnTo>
                  <a:lnTo>
                    <a:pt x="286" y="0"/>
                  </a:lnTo>
                  <a:lnTo>
                    <a:pt x="276" y="0"/>
                  </a:lnTo>
                  <a:lnTo>
                    <a:pt x="268" y="2"/>
                  </a:lnTo>
                  <a:lnTo>
                    <a:pt x="257" y="2"/>
                  </a:lnTo>
                  <a:lnTo>
                    <a:pt x="249" y="4"/>
                  </a:lnTo>
                  <a:lnTo>
                    <a:pt x="238" y="4"/>
                  </a:lnTo>
                  <a:lnTo>
                    <a:pt x="230" y="6"/>
                  </a:lnTo>
                  <a:lnTo>
                    <a:pt x="222" y="9"/>
                  </a:lnTo>
                  <a:lnTo>
                    <a:pt x="214" y="11"/>
                  </a:lnTo>
                  <a:lnTo>
                    <a:pt x="207" y="13"/>
                  </a:lnTo>
                  <a:lnTo>
                    <a:pt x="199" y="15"/>
                  </a:lnTo>
                  <a:lnTo>
                    <a:pt x="191" y="17"/>
                  </a:lnTo>
                  <a:lnTo>
                    <a:pt x="185" y="22"/>
                  </a:lnTo>
                  <a:lnTo>
                    <a:pt x="176" y="24"/>
                  </a:lnTo>
                  <a:lnTo>
                    <a:pt x="170" y="29"/>
                  </a:lnTo>
                  <a:lnTo>
                    <a:pt x="164" y="31"/>
                  </a:lnTo>
                  <a:lnTo>
                    <a:pt x="158" y="35"/>
                  </a:lnTo>
                  <a:lnTo>
                    <a:pt x="149" y="40"/>
                  </a:lnTo>
                  <a:lnTo>
                    <a:pt x="143" y="44"/>
                  </a:lnTo>
                  <a:lnTo>
                    <a:pt x="137" y="49"/>
                  </a:lnTo>
                  <a:lnTo>
                    <a:pt x="133" y="53"/>
                  </a:lnTo>
                  <a:lnTo>
                    <a:pt x="127" y="58"/>
                  </a:lnTo>
                  <a:lnTo>
                    <a:pt x="120" y="64"/>
                  </a:lnTo>
                  <a:lnTo>
                    <a:pt x="116" y="69"/>
                  </a:lnTo>
                  <a:lnTo>
                    <a:pt x="110" y="76"/>
                  </a:lnTo>
                  <a:lnTo>
                    <a:pt x="106" y="80"/>
                  </a:lnTo>
                  <a:lnTo>
                    <a:pt x="102" y="87"/>
                  </a:lnTo>
                  <a:lnTo>
                    <a:pt x="95" y="93"/>
                  </a:lnTo>
                  <a:lnTo>
                    <a:pt x="91" y="100"/>
                  </a:lnTo>
                  <a:lnTo>
                    <a:pt x="87" y="107"/>
                  </a:lnTo>
                  <a:lnTo>
                    <a:pt x="83" y="114"/>
                  </a:lnTo>
                  <a:lnTo>
                    <a:pt x="79" y="120"/>
                  </a:lnTo>
                  <a:lnTo>
                    <a:pt x="75" y="127"/>
                  </a:lnTo>
                  <a:lnTo>
                    <a:pt x="71" y="136"/>
                  </a:lnTo>
                  <a:lnTo>
                    <a:pt x="68" y="143"/>
                  </a:lnTo>
                  <a:lnTo>
                    <a:pt x="64" y="151"/>
                  </a:lnTo>
                  <a:lnTo>
                    <a:pt x="60" y="160"/>
                  </a:lnTo>
                  <a:lnTo>
                    <a:pt x="58" y="169"/>
                  </a:lnTo>
                  <a:lnTo>
                    <a:pt x="54" y="178"/>
                  </a:lnTo>
                  <a:lnTo>
                    <a:pt x="52" y="187"/>
                  </a:lnTo>
                  <a:lnTo>
                    <a:pt x="50" y="196"/>
                  </a:lnTo>
                  <a:lnTo>
                    <a:pt x="46" y="205"/>
                  </a:lnTo>
                  <a:lnTo>
                    <a:pt x="44" y="214"/>
                  </a:lnTo>
                  <a:lnTo>
                    <a:pt x="42" y="225"/>
                  </a:lnTo>
                  <a:lnTo>
                    <a:pt x="39" y="234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3" y="268"/>
                  </a:lnTo>
                  <a:lnTo>
                    <a:pt x="31" y="279"/>
                  </a:lnTo>
                  <a:lnTo>
                    <a:pt x="29" y="290"/>
                  </a:lnTo>
                  <a:lnTo>
                    <a:pt x="27" y="301"/>
                  </a:lnTo>
                  <a:lnTo>
                    <a:pt x="25" y="312"/>
                  </a:lnTo>
                  <a:lnTo>
                    <a:pt x="25" y="326"/>
                  </a:lnTo>
                  <a:lnTo>
                    <a:pt x="23" y="337"/>
                  </a:lnTo>
                  <a:lnTo>
                    <a:pt x="21" y="350"/>
                  </a:lnTo>
                  <a:lnTo>
                    <a:pt x="21" y="364"/>
                  </a:lnTo>
                  <a:lnTo>
                    <a:pt x="19" y="377"/>
                  </a:lnTo>
                  <a:lnTo>
                    <a:pt x="19" y="391"/>
                  </a:lnTo>
                  <a:lnTo>
                    <a:pt x="17" y="404"/>
                  </a:lnTo>
                  <a:lnTo>
                    <a:pt x="17" y="417"/>
                  </a:lnTo>
                  <a:lnTo>
                    <a:pt x="15" y="431"/>
                  </a:lnTo>
                  <a:lnTo>
                    <a:pt x="15" y="446"/>
                  </a:lnTo>
                  <a:lnTo>
                    <a:pt x="13" y="460"/>
                  </a:lnTo>
                  <a:lnTo>
                    <a:pt x="13" y="475"/>
                  </a:lnTo>
                  <a:lnTo>
                    <a:pt x="13" y="491"/>
                  </a:lnTo>
                  <a:lnTo>
                    <a:pt x="13" y="507"/>
                  </a:lnTo>
                  <a:lnTo>
                    <a:pt x="10" y="522"/>
                  </a:lnTo>
                  <a:lnTo>
                    <a:pt x="10" y="540"/>
                  </a:lnTo>
                  <a:lnTo>
                    <a:pt x="10" y="558"/>
                  </a:lnTo>
                  <a:lnTo>
                    <a:pt x="8" y="576"/>
                  </a:lnTo>
                  <a:lnTo>
                    <a:pt x="8" y="594"/>
                  </a:lnTo>
                  <a:lnTo>
                    <a:pt x="8" y="614"/>
                  </a:lnTo>
                  <a:lnTo>
                    <a:pt x="8" y="632"/>
                  </a:lnTo>
                  <a:lnTo>
                    <a:pt x="6" y="652"/>
                  </a:lnTo>
                  <a:lnTo>
                    <a:pt x="6" y="674"/>
                  </a:lnTo>
                  <a:lnTo>
                    <a:pt x="6" y="694"/>
                  </a:lnTo>
                  <a:lnTo>
                    <a:pt x="6" y="717"/>
                  </a:lnTo>
                  <a:lnTo>
                    <a:pt x="4" y="739"/>
                  </a:lnTo>
                  <a:lnTo>
                    <a:pt x="4" y="761"/>
                  </a:lnTo>
                  <a:lnTo>
                    <a:pt x="4" y="784"/>
                  </a:lnTo>
                  <a:lnTo>
                    <a:pt x="4" y="808"/>
                  </a:lnTo>
                  <a:lnTo>
                    <a:pt x="4" y="831"/>
                  </a:lnTo>
                  <a:lnTo>
                    <a:pt x="2" y="855"/>
                  </a:lnTo>
                  <a:lnTo>
                    <a:pt x="2" y="880"/>
                  </a:lnTo>
                  <a:lnTo>
                    <a:pt x="2" y="904"/>
                  </a:lnTo>
                  <a:lnTo>
                    <a:pt x="2" y="929"/>
                  </a:lnTo>
                  <a:lnTo>
                    <a:pt x="2" y="953"/>
                  </a:lnTo>
                  <a:lnTo>
                    <a:pt x="2" y="978"/>
                  </a:lnTo>
                  <a:lnTo>
                    <a:pt x="2" y="1003"/>
                  </a:lnTo>
                  <a:lnTo>
                    <a:pt x="0" y="1027"/>
                  </a:lnTo>
                  <a:lnTo>
                    <a:pt x="0" y="1054"/>
                  </a:lnTo>
                  <a:lnTo>
                    <a:pt x="0" y="1079"/>
                  </a:lnTo>
                  <a:lnTo>
                    <a:pt x="0" y="1105"/>
                  </a:lnTo>
                  <a:lnTo>
                    <a:pt x="0" y="1130"/>
                  </a:lnTo>
                  <a:lnTo>
                    <a:pt x="0" y="1157"/>
                  </a:lnTo>
                  <a:lnTo>
                    <a:pt x="0" y="1181"/>
                  </a:lnTo>
                  <a:lnTo>
                    <a:pt x="0" y="1206"/>
                  </a:lnTo>
                  <a:lnTo>
                    <a:pt x="0" y="1233"/>
                  </a:lnTo>
                  <a:lnTo>
                    <a:pt x="0" y="1257"/>
                  </a:lnTo>
                  <a:lnTo>
                    <a:pt x="0" y="1284"/>
                  </a:lnTo>
                  <a:lnTo>
                    <a:pt x="0" y="1309"/>
                  </a:lnTo>
                  <a:lnTo>
                    <a:pt x="0" y="1333"/>
                  </a:lnTo>
                  <a:lnTo>
                    <a:pt x="0" y="1358"/>
                  </a:lnTo>
                  <a:lnTo>
                    <a:pt x="0" y="1382"/>
                  </a:lnTo>
                  <a:lnTo>
                    <a:pt x="0" y="1407"/>
                  </a:lnTo>
                  <a:lnTo>
                    <a:pt x="0" y="1432"/>
                  </a:lnTo>
                  <a:lnTo>
                    <a:pt x="0" y="1454"/>
                  </a:lnTo>
                  <a:lnTo>
                    <a:pt x="0" y="1478"/>
                  </a:lnTo>
                  <a:lnTo>
                    <a:pt x="0" y="1501"/>
                  </a:lnTo>
                  <a:lnTo>
                    <a:pt x="0" y="1523"/>
                  </a:lnTo>
                  <a:lnTo>
                    <a:pt x="0" y="1548"/>
                  </a:lnTo>
                  <a:lnTo>
                    <a:pt x="0" y="1568"/>
                  </a:lnTo>
                  <a:lnTo>
                    <a:pt x="2" y="1590"/>
                  </a:lnTo>
                  <a:lnTo>
                    <a:pt x="2" y="1612"/>
                  </a:lnTo>
                  <a:lnTo>
                    <a:pt x="2" y="1633"/>
                  </a:lnTo>
                  <a:lnTo>
                    <a:pt x="2" y="1653"/>
                  </a:lnTo>
                  <a:lnTo>
                    <a:pt x="2" y="1673"/>
                  </a:lnTo>
                  <a:lnTo>
                    <a:pt x="2" y="1691"/>
                  </a:lnTo>
                  <a:lnTo>
                    <a:pt x="2" y="1711"/>
                  </a:lnTo>
                  <a:lnTo>
                    <a:pt x="4" y="1729"/>
                  </a:lnTo>
                  <a:lnTo>
                    <a:pt x="4" y="1747"/>
                  </a:lnTo>
                  <a:lnTo>
                    <a:pt x="4" y="1762"/>
                  </a:lnTo>
                  <a:lnTo>
                    <a:pt x="4" y="1778"/>
                  </a:lnTo>
                  <a:lnTo>
                    <a:pt x="6" y="1793"/>
                  </a:lnTo>
                  <a:lnTo>
                    <a:pt x="6" y="1809"/>
                  </a:lnTo>
                  <a:lnTo>
                    <a:pt x="6" y="1822"/>
                  </a:lnTo>
                  <a:lnTo>
                    <a:pt x="6" y="1836"/>
                  </a:lnTo>
                  <a:lnTo>
                    <a:pt x="8" y="1849"/>
                  </a:lnTo>
                  <a:lnTo>
                    <a:pt x="8" y="1860"/>
                  </a:lnTo>
                  <a:lnTo>
                    <a:pt x="8" y="1872"/>
                  </a:lnTo>
                  <a:lnTo>
                    <a:pt x="10" y="1883"/>
                  </a:lnTo>
                  <a:lnTo>
                    <a:pt x="10" y="1894"/>
                  </a:lnTo>
                  <a:lnTo>
                    <a:pt x="13" y="1903"/>
                  </a:lnTo>
                  <a:lnTo>
                    <a:pt x="13" y="1914"/>
                  </a:lnTo>
                  <a:lnTo>
                    <a:pt x="15" y="1923"/>
                  </a:lnTo>
                  <a:lnTo>
                    <a:pt x="15" y="1932"/>
                  </a:lnTo>
                  <a:lnTo>
                    <a:pt x="17" y="1941"/>
                  </a:lnTo>
                  <a:lnTo>
                    <a:pt x="17" y="1950"/>
                  </a:lnTo>
                  <a:lnTo>
                    <a:pt x="19" y="1959"/>
                  </a:lnTo>
                  <a:lnTo>
                    <a:pt x="19" y="1968"/>
                  </a:lnTo>
                  <a:lnTo>
                    <a:pt x="21" y="1977"/>
                  </a:lnTo>
                  <a:lnTo>
                    <a:pt x="23" y="1983"/>
                  </a:lnTo>
                  <a:lnTo>
                    <a:pt x="23" y="1992"/>
                  </a:lnTo>
                  <a:lnTo>
                    <a:pt x="25" y="1999"/>
                  </a:lnTo>
                  <a:lnTo>
                    <a:pt x="27" y="2006"/>
                  </a:lnTo>
                  <a:lnTo>
                    <a:pt x="29" y="2015"/>
                  </a:lnTo>
                  <a:lnTo>
                    <a:pt x="29" y="2021"/>
                  </a:lnTo>
                  <a:lnTo>
                    <a:pt x="31" y="2028"/>
                  </a:lnTo>
                  <a:lnTo>
                    <a:pt x="33" y="2035"/>
                  </a:lnTo>
                  <a:lnTo>
                    <a:pt x="35" y="2039"/>
                  </a:lnTo>
                  <a:lnTo>
                    <a:pt x="37" y="2046"/>
                  </a:lnTo>
                  <a:lnTo>
                    <a:pt x="37" y="2053"/>
                  </a:lnTo>
                  <a:lnTo>
                    <a:pt x="39" y="2057"/>
                  </a:lnTo>
                  <a:lnTo>
                    <a:pt x="42" y="2064"/>
                  </a:lnTo>
                  <a:lnTo>
                    <a:pt x="44" y="2068"/>
                  </a:lnTo>
                  <a:lnTo>
                    <a:pt x="46" y="2075"/>
                  </a:lnTo>
                  <a:lnTo>
                    <a:pt x="48" y="2079"/>
                  </a:lnTo>
                  <a:lnTo>
                    <a:pt x="50" y="2084"/>
                  </a:lnTo>
                  <a:lnTo>
                    <a:pt x="52" y="2088"/>
                  </a:lnTo>
                  <a:lnTo>
                    <a:pt x="52" y="2095"/>
                  </a:lnTo>
                  <a:lnTo>
                    <a:pt x="54" y="2099"/>
                  </a:lnTo>
                  <a:lnTo>
                    <a:pt x="56" y="2104"/>
                  </a:lnTo>
                  <a:lnTo>
                    <a:pt x="58" y="2108"/>
                  </a:lnTo>
                  <a:lnTo>
                    <a:pt x="60" y="2113"/>
                  </a:lnTo>
                  <a:lnTo>
                    <a:pt x="62" y="2117"/>
                  </a:lnTo>
                  <a:lnTo>
                    <a:pt x="64" y="2120"/>
                  </a:lnTo>
                  <a:lnTo>
                    <a:pt x="66" y="2124"/>
                  </a:lnTo>
                  <a:lnTo>
                    <a:pt x="68" y="2129"/>
                  </a:lnTo>
                  <a:lnTo>
                    <a:pt x="71" y="2133"/>
                  </a:lnTo>
                  <a:lnTo>
                    <a:pt x="73" y="2135"/>
                  </a:lnTo>
                  <a:lnTo>
                    <a:pt x="75" y="2140"/>
                  </a:lnTo>
                  <a:lnTo>
                    <a:pt x="77" y="2144"/>
                  </a:lnTo>
                  <a:lnTo>
                    <a:pt x="79" y="2149"/>
                  </a:lnTo>
                  <a:lnTo>
                    <a:pt x="81" y="2151"/>
                  </a:lnTo>
                  <a:lnTo>
                    <a:pt x="83" y="2155"/>
                  </a:lnTo>
                  <a:lnTo>
                    <a:pt x="85" y="2158"/>
                  </a:lnTo>
                  <a:lnTo>
                    <a:pt x="85" y="2162"/>
                  </a:lnTo>
                  <a:lnTo>
                    <a:pt x="87" y="2167"/>
                  </a:lnTo>
                  <a:lnTo>
                    <a:pt x="89" y="2169"/>
                  </a:lnTo>
                  <a:lnTo>
                    <a:pt x="91" y="2173"/>
                  </a:lnTo>
                  <a:lnTo>
                    <a:pt x="93" y="2178"/>
                  </a:lnTo>
                  <a:lnTo>
                    <a:pt x="95" y="2180"/>
                  </a:lnTo>
                  <a:lnTo>
                    <a:pt x="98" y="2184"/>
                  </a:lnTo>
                  <a:lnTo>
                    <a:pt x="100" y="2189"/>
                  </a:lnTo>
                  <a:lnTo>
                    <a:pt x="102" y="2191"/>
                  </a:lnTo>
                  <a:lnTo>
                    <a:pt x="104" y="2196"/>
                  </a:lnTo>
                  <a:lnTo>
                    <a:pt x="104" y="2198"/>
                  </a:lnTo>
                  <a:lnTo>
                    <a:pt x="106" y="2202"/>
                  </a:lnTo>
                  <a:lnTo>
                    <a:pt x="108" y="2207"/>
                  </a:lnTo>
                  <a:lnTo>
                    <a:pt x="110" y="2211"/>
                  </a:lnTo>
                  <a:lnTo>
                    <a:pt x="112" y="2216"/>
                  </a:lnTo>
                  <a:lnTo>
                    <a:pt x="112" y="2218"/>
                  </a:lnTo>
                  <a:lnTo>
                    <a:pt x="114" y="2222"/>
                  </a:lnTo>
                  <a:lnTo>
                    <a:pt x="116" y="2231"/>
                  </a:lnTo>
                  <a:lnTo>
                    <a:pt x="120" y="2238"/>
                  </a:lnTo>
                  <a:lnTo>
                    <a:pt x="122" y="2247"/>
                  </a:lnTo>
                  <a:lnTo>
                    <a:pt x="124" y="2254"/>
                  </a:lnTo>
                  <a:lnTo>
                    <a:pt x="127" y="2263"/>
                  </a:lnTo>
                  <a:lnTo>
                    <a:pt x="129" y="2269"/>
                  </a:lnTo>
                  <a:lnTo>
                    <a:pt x="131" y="2276"/>
                  </a:lnTo>
                  <a:lnTo>
                    <a:pt x="133" y="2285"/>
                  </a:lnTo>
                  <a:lnTo>
                    <a:pt x="135" y="2292"/>
                  </a:lnTo>
                  <a:lnTo>
                    <a:pt x="137" y="2298"/>
                  </a:lnTo>
                  <a:lnTo>
                    <a:pt x="137" y="2307"/>
                  </a:lnTo>
                  <a:lnTo>
                    <a:pt x="139" y="2314"/>
                  </a:lnTo>
                  <a:lnTo>
                    <a:pt x="141" y="2321"/>
                  </a:lnTo>
                  <a:lnTo>
                    <a:pt x="141" y="2327"/>
                  </a:lnTo>
                  <a:lnTo>
                    <a:pt x="143" y="2334"/>
                  </a:lnTo>
                  <a:lnTo>
                    <a:pt x="145" y="2343"/>
                  </a:lnTo>
                  <a:lnTo>
                    <a:pt x="145" y="2350"/>
                  </a:lnTo>
                  <a:lnTo>
                    <a:pt x="147" y="2356"/>
                  </a:lnTo>
                  <a:lnTo>
                    <a:pt x="147" y="2363"/>
                  </a:lnTo>
                  <a:lnTo>
                    <a:pt x="147" y="2370"/>
                  </a:lnTo>
                  <a:lnTo>
                    <a:pt x="149" y="2374"/>
                  </a:lnTo>
                  <a:lnTo>
                    <a:pt x="149" y="2381"/>
                  </a:lnTo>
                  <a:lnTo>
                    <a:pt x="149" y="2388"/>
                  </a:lnTo>
                  <a:lnTo>
                    <a:pt x="151" y="2394"/>
                  </a:lnTo>
                  <a:lnTo>
                    <a:pt x="151" y="2401"/>
                  </a:lnTo>
                  <a:lnTo>
                    <a:pt x="151" y="2406"/>
                  </a:lnTo>
                  <a:lnTo>
                    <a:pt x="151" y="2412"/>
                  </a:lnTo>
                  <a:lnTo>
                    <a:pt x="151" y="2419"/>
                  </a:lnTo>
                  <a:lnTo>
                    <a:pt x="151" y="2423"/>
                  </a:lnTo>
                  <a:lnTo>
                    <a:pt x="151" y="2430"/>
                  </a:lnTo>
                  <a:lnTo>
                    <a:pt x="151" y="2435"/>
                  </a:lnTo>
                  <a:lnTo>
                    <a:pt x="153" y="2441"/>
                  </a:lnTo>
                  <a:lnTo>
                    <a:pt x="151" y="2446"/>
                  </a:lnTo>
                  <a:lnTo>
                    <a:pt x="151" y="2450"/>
                  </a:lnTo>
                  <a:lnTo>
                    <a:pt x="151" y="2455"/>
                  </a:lnTo>
                  <a:lnTo>
                    <a:pt x="151" y="2459"/>
                  </a:lnTo>
                  <a:lnTo>
                    <a:pt x="151" y="2464"/>
                  </a:lnTo>
                  <a:lnTo>
                    <a:pt x="151" y="2470"/>
                  </a:lnTo>
                  <a:lnTo>
                    <a:pt x="151" y="2473"/>
                  </a:lnTo>
                  <a:lnTo>
                    <a:pt x="151" y="2477"/>
                  </a:lnTo>
                  <a:lnTo>
                    <a:pt x="151" y="2482"/>
                  </a:lnTo>
                  <a:lnTo>
                    <a:pt x="151" y="2486"/>
                  </a:lnTo>
                  <a:lnTo>
                    <a:pt x="149" y="2490"/>
                  </a:lnTo>
                  <a:lnTo>
                    <a:pt x="149" y="2493"/>
                  </a:lnTo>
                  <a:lnTo>
                    <a:pt x="149" y="2497"/>
                  </a:lnTo>
                  <a:lnTo>
                    <a:pt x="149" y="2499"/>
                  </a:lnTo>
                  <a:lnTo>
                    <a:pt x="149" y="2504"/>
                  </a:lnTo>
                  <a:lnTo>
                    <a:pt x="149" y="2506"/>
                  </a:lnTo>
                  <a:lnTo>
                    <a:pt x="147" y="2508"/>
                  </a:lnTo>
                  <a:lnTo>
                    <a:pt x="147" y="2513"/>
                  </a:lnTo>
                  <a:lnTo>
                    <a:pt x="147" y="2515"/>
                  </a:lnTo>
                  <a:lnTo>
                    <a:pt x="147" y="2517"/>
                  </a:lnTo>
                  <a:lnTo>
                    <a:pt x="147" y="2519"/>
                  </a:lnTo>
                  <a:lnTo>
                    <a:pt x="147" y="2522"/>
                  </a:lnTo>
                  <a:lnTo>
                    <a:pt x="147" y="2524"/>
                  </a:lnTo>
                  <a:lnTo>
                    <a:pt x="145" y="2526"/>
                  </a:lnTo>
                  <a:lnTo>
                    <a:pt x="145" y="2528"/>
                  </a:lnTo>
                  <a:lnTo>
                    <a:pt x="145" y="2531"/>
                  </a:lnTo>
                  <a:lnTo>
                    <a:pt x="218" y="24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6" name="Freeform 17"/>
            <p:cNvSpPr>
              <a:spLocks/>
            </p:cNvSpPr>
            <p:nvPr/>
          </p:nvSpPr>
          <p:spPr bwMode="auto">
            <a:xfrm>
              <a:off x="4930" y="3319"/>
              <a:ext cx="258" cy="558"/>
            </a:xfrm>
            <a:custGeom>
              <a:avLst/>
              <a:gdLst>
                <a:gd name="T0" fmla="*/ 102 w 258"/>
                <a:gd name="T1" fmla="*/ 45 h 558"/>
                <a:gd name="T2" fmla="*/ 102 w 258"/>
                <a:gd name="T3" fmla="*/ 58 h 558"/>
                <a:gd name="T4" fmla="*/ 102 w 258"/>
                <a:gd name="T5" fmla="*/ 78 h 558"/>
                <a:gd name="T6" fmla="*/ 102 w 258"/>
                <a:gd name="T7" fmla="*/ 105 h 558"/>
                <a:gd name="T8" fmla="*/ 100 w 258"/>
                <a:gd name="T9" fmla="*/ 138 h 558"/>
                <a:gd name="T10" fmla="*/ 98 w 258"/>
                <a:gd name="T11" fmla="*/ 179 h 558"/>
                <a:gd name="T12" fmla="*/ 94 w 258"/>
                <a:gd name="T13" fmla="*/ 223 h 558"/>
                <a:gd name="T14" fmla="*/ 90 w 258"/>
                <a:gd name="T15" fmla="*/ 270 h 558"/>
                <a:gd name="T16" fmla="*/ 85 w 258"/>
                <a:gd name="T17" fmla="*/ 315 h 558"/>
                <a:gd name="T18" fmla="*/ 81 w 258"/>
                <a:gd name="T19" fmla="*/ 355 h 558"/>
                <a:gd name="T20" fmla="*/ 81 w 258"/>
                <a:gd name="T21" fmla="*/ 393 h 558"/>
                <a:gd name="T22" fmla="*/ 85 w 258"/>
                <a:gd name="T23" fmla="*/ 427 h 558"/>
                <a:gd name="T24" fmla="*/ 94 w 258"/>
                <a:gd name="T25" fmla="*/ 449 h 558"/>
                <a:gd name="T26" fmla="*/ 110 w 258"/>
                <a:gd name="T27" fmla="*/ 462 h 558"/>
                <a:gd name="T28" fmla="*/ 137 w 258"/>
                <a:gd name="T29" fmla="*/ 462 h 558"/>
                <a:gd name="T30" fmla="*/ 154 w 258"/>
                <a:gd name="T31" fmla="*/ 453 h 558"/>
                <a:gd name="T32" fmla="*/ 164 w 258"/>
                <a:gd name="T33" fmla="*/ 440 h 558"/>
                <a:gd name="T34" fmla="*/ 168 w 258"/>
                <a:gd name="T35" fmla="*/ 422 h 558"/>
                <a:gd name="T36" fmla="*/ 173 w 258"/>
                <a:gd name="T37" fmla="*/ 397 h 558"/>
                <a:gd name="T38" fmla="*/ 173 w 258"/>
                <a:gd name="T39" fmla="*/ 371 h 558"/>
                <a:gd name="T40" fmla="*/ 170 w 258"/>
                <a:gd name="T41" fmla="*/ 344 h 558"/>
                <a:gd name="T42" fmla="*/ 168 w 258"/>
                <a:gd name="T43" fmla="*/ 313 h 558"/>
                <a:gd name="T44" fmla="*/ 164 w 258"/>
                <a:gd name="T45" fmla="*/ 284 h 558"/>
                <a:gd name="T46" fmla="*/ 162 w 258"/>
                <a:gd name="T47" fmla="*/ 255 h 558"/>
                <a:gd name="T48" fmla="*/ 160 w 258"/>
                <a:gd name="T49" fmla="*/ 228 h 558"/>
                <a:gd name="T50" fmla="*/ 158 w 258"/>
                <a:gd name="T51" fmla="*/ 203 h 558"/>
                <a:gd name="T52" fmla="*/ 158 w 258"/>
                <a:gd name="T53" fmla="*/ 181 h 558"/>
                <a:gd name="T54" fmla="*/ 158 w 258"/>
                <a:gd name="T55" fmla="*/ 161 h 558"/>
                <a:gd name="T56" fmla="*/ 158 w 258"/>
                <a:gd name="T57" fmla="*/ 141 h 558"/>
                <a:gd name="T58" fmla="*/ 160 w 258"/>
                <a:gd name="T59" fmla="*/ 120 h 558"/>
                <a:gd name="T60" fmla="*/ 162 w 258"/>
                <a:gd name="T61" fmla="*/ 100 h 558"/>
                <a:gd name="T62" fmla="*/ 253 w 258"/>
                <a:gd name="T63" fmla="*/ 2 h 558"/>
                <a:gd name="T64" fmla="*/ 251 w 258"/>
                <a:gd name="T65" fmla="*/ 18 h 558"/>
                <a:gd name="T66" fmla="*/ 247 w 258"/>
                <a:gd name="T67" fmla="*/ 40 h 558"/>
                <a:gd name="T68" fmla="*/ 245 w 258"/>
                <a:gd name="T69" fmla="*/ 74 h 558"/>
                <a:gd name="T70" fmla="*/ 241 w 258"/>
                <a:gd name="T71" fmla="*/ 114 h 558"/>
                <a:gd name="T72" fmla="*/ 241 w 258"/>
                <a:gd name="T73" fmla="*/ 161 h 558"/>
                <a:gd name="T74" fmla="*/ 243 w 258"/>
                <a:gd name="T75" fmla="*/ 214 h 558"/>
                <a:gd name="T76" fmla="*/ 249 w 258"/>
                <a:gd name="T77" fmla="*/ 275 h 558"/>
                <a:gd name="T78" fmla="*/ 255 w 258"/>
                <a:gd name="T79" fmla="*/ 339 h 558"/>
                <a:gd name="T80" fmla="*/ 255 w 258"/>
                <a:gd name="T81" fmla="*/ 397 h 558"/>
                <a:gd name="T82" fmla="*/ 249 w 258"/>
                <a:gd name="T83" fmla="*/ 444 h 558"/>
                <a:gd name="T84" fmla="*/ 237 w 258"/>
                <a:gd name="T85" fmla="*/ 482 h 558"/>
                <a:gd name="T86" fmla="*/ 220 w 258"/>
                <a:gd name="T87" fmla="*/ 514 h 558"/>
                <a:gd name="T88" fmla="*/ 197 w 258"/>
                <a:gd name="T89" fmla="*/ 536 h 558"/>
                <a:gd name="T90" fmla="*/ 168 w 258"/>
                <a:gd name="T91" fmla="*/ 549 h 558"/>
                <a:gd name="T92" fmla="*/ 135 w 258"/>
                <a:gd name="T93" fmla="*/ 556 h 558"/>
                <a:gd name="T94" fmla="*/ 96 w 258"/>
                <a:gd name="T95" fmla="*/ 554 h 558"/>
                <a:gd name="T96" fmla="*/ 63 w 258"/>
                <a:gd name="T97" fmla="*/ 543 h 558"/>
                <a:gd name="T98" fmla="*/ 36 w 258"/>
                <a:gd name="T99" fmla="*/ 523 h 558"/>
                <a:gd name="T100" fmla="*/ 17 w 258"/>
                <a:gd name="T101" fmla="*/ 494 h 558"/>
                <a:gd name="T102" fmla="*/ 5 w 258"/>
                <a:gd name="T103" fmla="*/ 456 h 558"/>
                <a:gd name="T104" fmla="*/ 0 w 258"/>
                <a:gd name="T105" fmla="*/ 406 h 558"/>
                <a:gd name="T106" fmla="*/ 0 w 258"/>
                <a:gd name="T107" fmla="*/ 351 h 558"/>
                <a:gd name="T108" fmla="*/ 9 w 258"/>
                <a:gd name="T109" fmla="*/ 286 h 558"/>
                <a:gd name="T110" fmla="*/ 13 w 258"/>
                <a:gd name="T111" fmla="*/ 246 h 558"/>
                <a:gd name="T112" fmla="*/ 17 w 258"/>
                <a:gd name="T113" fmla="*/ 214 h 558"/>
                <a:gd name="T114" fmla="*/ 21 w 258"/>
                <a:gd name="T115" fmla="*/ 181 h 558"/>
                <a:gd name="T116" fmla="*/ 23 w 258"/>
                <a:gd name="T117" fmla="*/ 152 h 558"/>
                <a:gd name="T118" fmla="*/ 25 w 258"/>
                <a:gd name="T119" fmla="*/ 123 h 558"/>
                <a:gd name="T120" fmla="*/ 25 w 258"/>
                <a:gd name="T121" fmla="*/ 96 h 558"/>
                <a:gd name="T122" fmla="*/ 27 w 258"/>
                <a:gd name="T123" fmla="*/ 71 h 558"/>
                <a:gd name="T124" fmla="*/ 27 w 258"/>
                <a:gd name="T125" fmla="*/ 49 h 5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8"/>
                <a:gd name="T190" fmla="*/ 0 h 558"/>
                <a:gd name="T191" fmla="*/ 258 w 258"/>
                <a:gd name="T192" fmla="*/ 558 h 55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8" h="558">
                  <a:moveTo>
                    <a:pt x="100" y="36"/>
                  </a:moveTo>
                  <a:lnTo>
                    <a:pt x="100" y="36"/>
                  </a:lnTo>
                  <a:lnTo>
                    <a:pt x="100" y="38"/>
                  </a:lnTo>
                  <a:lnTo>
                    <a:pt x="100" y="40"/>
                  </a:lnTo>
                  <a:lnTo>
                    <a:pt x="100" y="42"/>
                  </a:lnTo>
                  <a:lnTo>
                    <a:pt x="102" y="45"/>
                  </a:lnTo>
                  <a:lnTo>
                    <a:pt x="102" y="47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2" y="53"/>
                  </a:lnTo>
                  <a:lnTo>
                    <a:pt x="102" y="56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2" y="62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2" y="74"/>
                  </a:lnTo>
                  <a:lnTo>
                    <a:pt x="102" y="76"/>
                  </a:lnTo>
                  <a:lnTo>
                    <a:pt x="102" y="78"/>
                  </a:lnTo>
                  <a:lnTo>
                    <a:pt x="102" y="82"/>
                  </a:lnTo>
                  <a:lnTo>
                    <a:pt x="102" y="85"/>
                  </a:lnTo>
                  <a:lnTo>
                    <a:pt x="102" y="87"/>
                  </a:lnTo>
                  <a:lnTo>
                    <a:pt x="102" y="91"/>
                  </a:lnTo>
                  <a:lnTo>
                    <a:pt x="102" y="94"/>
                  </a:lnTo>
                  <a:lnTo>
                    <a:pt x="102" y="98"/>
                  </a:lnTo>
                  <a:lnTo>
                    <a:pt x="102" y="103"/>
                  </a:lnTo>
                  <a:lnTo>
                    <a:pt x="102" y="105"/>
                  </a:lnTo>
                  <a:lnTo>
                    <a:pt x="102" y="109"/>
                  </a:lnTo>
                  <a:lnTo>
                    <a:pt x="102" y="114"/>
                  </a:lnTo>
                  <a:lnTo>
                    <a:pt x="100" y="116"/>
                  </a:lnTo>
                  <a:lnTo>
                    <a:pt x="100" y="120"/>
                  </a:lnTo>
                  <a:lnTo>
                    <a:pt x="100" y="125"/>
                  </a:lnTo>
                  <a:lnTo>
                    <a:pt x="100" y="129"/>
                  </a:lnTo>
                  <a:lnTo>
                    <a:pt x="100" y="134"/>
                  </a:lnTo>
                  <a:lnTo>
                    <a:pt x="100" y="138"/>
                  </a:lnTo>
                  <a:lnTo>
                    <a:pt x="100" y="143"/>
                  </a:lnTo>
                  <a:lnTo>
                    <a:pt x="100" y="147"/>
                  </a:lnTo>
                  <a:lnTo>
                    <a:pt x="100" y="152"/>
                  </a:lnTo>
                  <a:lnTo>
                    <a:pt x="98" y="158"/>
                  </a:lnTo>
                  <a:lnTo>
                    <a:pt x="98" y="163"/>
                  </a:lnTo>
                  <a:lnTo>
                    <a:pt x="98" y="167"/>
                  </a:lnTo>
                  <a:lnTo>
                    <a:pt x="98" y="172"/>
                  </a:lnTo>
                  <a:lnTo>
                    <a:pt x="98" y="179"/>
                  </a:lnTo>
                  <a:lnTo>
                    <a:pt x="98" y="183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6" y="201"/>
                  </a:lnTo>
                  <a:lnTo>
                    <a:pt x="96" y="205"/>
                  </a:lnTo>
                  <a:lnTo>
                    <a:pt x="96" y="212"/>
                  </a:lnTo>
                  <a:lnTo>
                    <a:pt x="94" y="219"/>
                  </a:lnTo>
                  <a:lnTo>
                    <a:pt x="94" y="223"/>
                  </a:lnTo>
                  <a:lnTo>
                    <a:pt x="94" y="230"/>
                  </a:lnTo>
                  <a:lnTo>
                    <a:pt x="94" y="237"/>
                  </a:lnTo>
                  <a:lnTo>
                    <a:pt x="92" y="241"/>
                  </a:lnTo>
                  <a:lnTo>
                    <a:pt x="92" y="248"/>
                  </a:lnTo>
                  <a:lnTo>
                    <a:pt x="92" y="252"/>
                  </a:lnTo>
                  <a:lnTo>
                    <a:pt x="90" y="259"/>
                  </a:lnTo>
                  <a:lnTo>
                    <a:pt x="90" y="263"/>
                  </a:lnTo>
                  <a:lnTo>
                    <a:pt x="90" y="270"/>
                  </a:lnTo>
                  <a:lnTo>
                    <a:pt x="90" y="275"/>
                  </a:lnTo>
                  <a:lnTo>
                    <a:pt x="88" y="281"/>
                  </a:lnTo>
                  <a:lnTo>
                    <a:pt x="88" y="286"/>
                  </a:lnTo>
                  <a:lnTo>
                    <a:pt x="88" y="292"/>
                  </a:lnTo>
                  <a:lnTo>
                    <a:pt x="85" y="297"/>
                  </a:lnTo>
                  <a:lnTo>
                    <a:pt x="85" y="304"/>
                  </a:lnTo>
                  <a:lnTo>
                    <a:pt x="85" y="308"/>
                  </a:lnTo>
                  <a:lnTo>
                    <a:pt x="85" y="315"/>
                  </a:lnTo>
                  <a:lnTo>
                    <a:pt x="83" y="319"/>
                  </a:lnTo>
                  <a:lnTo>
                    <a:pt x="83" y="324"/>
                  </a:lnTo>
                  <a:lnTo>
                    <a:pt x="83" y="330"/>
                  </a:lnTo>
                  <a:lnTo>
                    <a:pt x="83" y="335"/>
                  </a:lnTo>
                  <a:lnTo>
                    <a:pt x="81" y="339"/>
                  </a:lnTo>
                  <a:lnTo>
                    <a:pt x="81" y="346"/>
                  </a:lnTo>
                  <a:lnTo>
                    <a:pt x="81" y="351"/>
                  </a:lnTo>
                  <a:lnTo>
                    <a:pt x="81" y="355"/>
                  </a:lnTo>
                  <a:lnTo>
                    <a:pt x="81" y="362"/>
                  </a:lnTo>
                  <a:lnTo>
                    <a:pt x="81" y="366"/>
                  </a:lnTo>
                  <a:lnTo>
                    <a:pt x="81" y="371"/>
                  </a:lnTo>
                  <a:lnTo>
                    <a:pt x="81" y="375"/>
                  </a:lnTo>
                  <a:lnTo>
                    <a:pt x="81" y="380"/>
                  </a:lnTo>
                  <a:lnTo>
                    <a:pt x="81" y="384"/>
                  </a:lnTo>
                  <a:lnTo>
                    <a:pt x="81" y="389"/>
                  </a:lnTo>
                  <a:lnTo>
                    <a:pt x="81" y="393"/>
                  </a:lnTo>
                  <a:lnTo>
                    <a:pt x="81" y="397"/>
                  </a:lnTo>
                  <a:lnTo>
                    <a:pt x="81" y="402"/>
                  </a:lnTo>
                  <a:lnTo>
                    <a:pt x="81" y="406"/>
                  </a:lnTo>
                  <a:lnTo>
                    <a:pt x="81" y="411"/>
                  </a:lnTo>
                  <a:lnTo>
                    <a:pt x="83" y="415"/>
                  </a:lnTo>
                  <a:lnTo>
                    <a:pt x="83" y="418"/>
                  </a:lnTo>
                  <a:lnTo>
                    <a:pt x="83" y="422"/>
                  </a:lnTo>
                  <a:lnTo>
                    <a:pt x="85" y="427"/>
                  </a:lnTo>
                  <a:lnTo>
                    <a:pt x="85" y="429"/>
                  </a:lnTo>
                  <a:lnTo>
                    <a:pt x="85" y="433"/>
                  </a:lnTo>
                  <a:lnTo>
                    <a:pt x="88" y="435"/>
                  </a:lnTo>
                  <a:lnTo>
                    <a:pt x="88" y="438"/>
                  </a:lnTo>
                  <a:lnTo>
                    <a:pt x="90" y="440"/>
                  </a:lnTo>
                  <a:lnTo>
                    <a:pt x="92" y="444"/>
                  </a:lnTo>
                  <a:lnTo>
                    <a:pt x="92" y="447"/>
                  </a:lnTo>
                  <a:lnTo>
                    <a:pt x="94" y="449"/>
                  </a:lnTo>
                  <a:lnTo>
                    <a:pt x="96" y="451"/>
                  </a:lnTo>
                  <a:lnTo>
                    <a:pt x="98" y="453"/>
                  </a:lnTo>
                  <a:lnTo>
                    <a:pt x="100" y="456"/>
                  </a:lnTo>
                  <a:lnTo>
                    <a:pt x="102" y="456"/>
                  </a:lnTo>
                  <a:lnTo>
                    <a:pt x="104" y="458"/>
                  </a:lnTo>
                  <a:lnTo>
                    <a:pt x="106" y="460"/>
                  </a:lnTo>
                  <a:lnTo>
                    <a:pt x="108" y="460"/>
                  </a:lnTo>
                  <a:lnTo>
                    <a:pt x="110" y="462"/>
                  </a:lnTo>
                  <a:lnTo>
                    <a:pt x="114" y="462"/>
                  </a:lnTo>
                  <a:lnTo>
                    <a:pt x="117" y="462"/>
                  </a:lnTo>
                  <a:lnTo>
                    <a:pt x="119" y="462"/>
                  </a:lnTo>
                  <a:lnTo>
                    <a:pt x="123" y="462"/>
                  </a:lnTo>
                  <a:lnTo>
                    <a:pt x="127" y="462"/>
                  </a:lnTo>
                  <a:lnTo>
                    <a:pt x="129" y="462"/>
                  </a:lnTo>
                  <a:lnTo>
                    <a:pt x="133" y="462"/>
                  </a:lnTo>
                  <a:lnTo>
                    <a:pt x="137" y="462"/>
                  </a:lnTo>
                  <a:lnTo>
                    <a:pt x="141" y="460"/>
                  </a:lnTo>
                  <a:lnTo>
                    <a:pt x="146" y="460"/>
                  </a:lnTo>
                  <a:lnTo>
                    <a:pt x="146" y="458"/>
                  </a:lnTo>
                  <a:lnTo>
                    <a:pt x="148" y="458"/>
                  </a:lnTo>
                  <a:lnTo>
                    <a:pt x="150" y="458"/>
                  </a:lnTo>
                  <a:lnTo>
                    <a:pt x="152" y="456"/>
                  </a:lnTo>
                  <a:lnTo>
                    <a:pt x="154" y="453"/>
                  </a:lnTo>
                  <a:lnTo>
                    <a:pt x="156" y="451"/>
                  </a:lnTo>
                  <a:lnTo>
                    <a:pt x="158" y="451"/>
                  </a:lnTo>
                  <a:lnTo>
                    <a:pt x="158" y="449"/>
                  </a:lnTo>
                  <a:lnTo>
                    <a:pt x="160" y="447"/>
                  </a:lnTo>
                  <a:lnTo>
                    <a:pt x="162" y="444"/>
                  </a:lnTo>
                  <a:lnTo>
                    <a:pt x="162" y="442"/>
                  </a:lnTo>
                  <a:lnTo>
                    <a:pt x="164" y="440"/>
                  </a:lnTo>
                  <a:lnTo>
                    <a:pt x="164" y="438"/>
                  </a:lnTo>
                  <a:lnTo>
                    <a:pt x="164" y="435"/>
                  </a:lnTo>
                  <a:lnTo>
                    <a:pt x="166" y="433"/>
                  </a:lnTo>
                  <a:lnTo>
                    <a:pt x="166" y="431"/>
                  </a:lnTo>
                  <a:lnTo>
                    <a:pt x="166" y="429"/>
                  </a:lnTo>
                  <a:lnTo>
                    <a:pt x="168" y="427"/>
                  </a:lnTo>
                  <a:lnTo>
                    <a:pt x="168" y="424"/>
                  </a:lnTo>
                  <a:lnTo>
                    <a:pt x="168" y="422"/>
                  </a:lnTo>
                  <a:lnTo>
                    <a:pt x="168" y="420"/>
                  </a:lnTo>
                  <a:lnTo>
                    <a:pt x="170" y="415"/>
                  </a:lnTo>
                  <a:lnTo>
                    <a:pt x="170" y="413"/>
                  </a:lnTo>
                  <a:lnTo>
                    <a:pt x="170" y="411"/>
                  </a:lnTo>
                  <a:lnTo>
                    <a:pt x="170" y="406"/>
                  </a:lnTo>
                  <a:lnTo>
                    <a:pt x="170" y="404"/>
                  </a:lnTo>
                  <a:lnTo>
                    <a:pt x="170" y="402"/>
                  </a:lnTo>
                  <a:lnTo>
                    <a:pt x="173" y="397"/>
                  </a:lnTo>
                  <a:lnTo>
                    <a:pt x="173" y="395"/>
                  </a:lnTo>
                  <a:lnTo>
                    <a:pt x="173" y="393"/>
                  </a:lnTo>
                  <a:lnTo>
                    <a:pt x="173" y="389"/>
                  </a:lnTo>
                  <a:lnTo>
                    <a:pt x="173" y="386"/>
                  </a:lnTo>
                  <a:lnTo>
                    <a:pt x="173" y="382"/>
                  </a:lnTo>
                  <a:lnTo>
                    <a:pt x="173" y="377"/>
                  </a:lnTo>
                  <a:lnTo>
                    <a:pt x="173" y="375"/>
                  </a:lnTo>
                  <a:lnTo>
                    <a:pt x="173" y="371"/>
                  </a:lnTo>
                  <a:lnTo>
                    <a:pt x="173" y="368"/>
                  </a:lnTo>
                  <a:lnTo>
                    <a:pt x="173" y="364"/>
                  </a:lnTo>
                  <a:lnTo>
                    <a:pt x="170" y="362"/>
                  </a:lnTo>
                  <a:lnTo>
                    <a:pt x="170" y="357"/>
                  </a:lnTo>
                  <a:lnTo>
                    <a:pt x="170" y="353"/>
                  </a:lnTo>
                  <a:lnTo>
                    <a:pt x="170" y="351"/>
                  </a:lnTo>
                  <a:lnTo>
                    <a:pt x="170" y="346"/>
                  </a:lnTo>
                  <a:lnTo>
                    <a:pt x="170" y="344"/>
                  </a:lnTo>
                  <a:lnTo>
                    <a:pt x="170" y="339"/>
                  </a:lnTo>
                  <a:lnTo>
                    <a:pt x="170" y="335"/>
                  </a:lnTo>
                  <a:lnTo>
                    <a:pt x="168" y="330"/>
                  </a:lnTo>
                  <a:lnTo>
                    <a:pt x="168" y="328"/>
                  </a:lnTo>
                  <a:lnTo>
                    <a:pt x="168" y="324"/>
                  </a:lnTo>
                  <a:lnTo>
                    <a:pt x="168" y="319"/>
                  </a:lnTo>
                  <a:lnTo>
                    <a:pt x="168" y="317"/>
                  </a:lnTo>
                  <a:lnTo>
                    <a:pt x="168" y="313"/>
                  </a:lnTo>
                  <a:lnTo>
                    <a:pt x="166" y="310"/>
                  </a:lnTo>
                  <a:lnTo>
                    <a:pt x="166" y="306"/>
                  </a:lnTo>
                  <a:lnTo>
                    <a:pt x="166" y="301"/>
                  </a:lnTo>
                  <a:lnTo>
                    <a:pt x="166" y="299"/>
                  </a:lnTo>
                  <a:lnTo>
                    <a:pt x="166" y="295"/>
                  </a:lnTo>
                  <a:lnTo>
                    <a:pt x="166" y="290"/>
                  </a:lnTo>
                  <a:lnTo>
                    <a:pt x="164" y="288"/>
                  </a:lnTo>
                  <a:lnTo>
                    <a:pt x="164" y="284"/>
                  </a:lnTo>
                  <a:lnTo>
                    <a:pt x="164" y="279"/>
                  </a:lnTo>
                  <a:lnTo>
                    <a:pt x="164" y="277"/>
                  </a:lnTo>
                  <a:lnTo>
                    <a:pt x="164" y="272"/>
                  </a:lnTo>
                  <a:lnTo>
                    <a:pt x="164" y="268"/>
                  </a:lnTo>
                  <a:lnTo>
                    <a:pt x="162" y="266"/>
                  </a:lnTo>
                  <a:lnTo>
                    <a:pt x="162" y="261"/>
                  </a:lnTo>
                  <a:lnTo>
                    <a:pt x="162" y="257"/>
                  </a:lnTo>
                  <a:lnTo>
                    <a:pt x="162" y="255"/>
                  </a:lnTo>
                  <a:lnTo>
                    <a:pt x="162" y="250"/>
                  </a:lnTo>
                  <a:lnTo>
                    <a:pt x="162" y="248"/>
                  </a:lnTo>
                  <a:lnTo>
                    <a:pt x="160" y="243"/>
                  </a:lnTo>
                  <a:lnTo>
                    <a:pt x="160" y="241"/>
                  </a:lnTo>
                  <a:lnTo>
                    <a:pt x="160" y="237"/>
                  </a:lnTo>
                  <a:lnTo>
                    <a:pt x="160" y="234"/>
                  </a:lnTo>
                  <a:lnTo>
                    <a:pt x="160" y="230"/>
                  </a:lnTo>
                  <a:lnTo>
                    <a:pt x="160" y="228"/>
                  </a:lnTo>
                  <a:lnTo>
                    <a:pt x="160" y="225"/>
                  </a:lnTo>
                  <a:lnTo>
                    <a:pt x="160" y="221"/>
                  </a:lnTo>
                  <a:lnTo>
                    <a:pt x="160" y="219"/>
                  </a:lnTo>
                  <a:lnTo>
                    <a:pt x="160" y="214"/>
                  </a:lnTo>
                  <a:lnTo>
                    <a:pt x="158" y="212"/>
                  </a:lnTo>
                  <a:lnTo>
                    <a:pt x="158" y="210"/>
                  </a:lnTo>
                  <a:lnTo>
                    <a:pt x="158" y="205"/>
                  </a:lnTo>
                  <a:lnTo>
                    <a:pt x="158" y="203"/>
                  </a:lnTo>
                  <a:lnTo>
                    <a:pt x="158" y="201"/>
                  </a:lnTo>
                  <a:lnTo>
                    <a:pt x="158" y="199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58" y="190"/>
                  </a:lnTo>
                  <a:lnTo>
                    <a:pt x="158" y="187"/>
                  </a:lnTo>
                  <a:lnTo>
                    <a:pt x="158" y="183"/>
                  </a:lnTo>
                  <a:lnTo>
                    <a:pt x="158" y="181"/>
                  </a:lnTo>
                  <a:lnTo>
                    <a:pt x="158" y="179"/>
                  </a:lnTo>
                  <a:lnTo>
                    <a:pt x="158" y="176"/>
                  </a:lnTo>
                  <a:lnTo>
                    <a:pt x="158" y="174"/>
                  </a:lnTo>
                  <a:lnTo>
                    <a:pt x="158" y="172"/>
                  </a:lnTo>
                  <a:lnTo>
                    <a:pt x="158" y="167"/>
                  </a:lnTo>
                  <a:lnTo>
                    <a:pt x="158" y="165"/>
                  </a:lnTo>
                  <a:lnTo>
                    <a:pt x="158" y="163"/>
                  </a:lnTo>
                  <a:lnTo>
                    <a:pt x="158" y="161"/>
                  </a:lnTo>
                  <a:lnTo>
                    <a:pt x="158" y="158"/>
                  </a:lnTo>
                  <a:lnTo>
                    <a:pt x="158" y="156"/>
                  </a:lnTo>
                  <a:lnTo>
                    <a:pt x="158" y="154"/>
                  </a:lnTo>
                  <a:lnTo>
                    <a:pt x="158" y="150"/>
                  </a:lnTo>
                  <a:lnTo>
                    <a:pt x="158" y="147"/>
                  </a:lnTo>
                  <a:lnTo>
                    <a:pt x="158" y="145"/>
                  </a:lnTo>
                  <a:lnTo>
                    <a:pt x="158" y="143"/>
                  </a:lnTo>
                  <a:lnTo>
                    <a:pt x="158" y="141"/>
                  </a:lnTo>
                  <a:lnTo>
                    <a:pt x="158" y="138"/>
                  </a:lnTo>
                  <a:lnTo>
                    <a:pt x="158" y="136"/>
                  </a:lnTo>
                  <a:lnTo>
                    <a:pt x="158" y="134"/>
                  </a:lnTo>
                  <a:lnTo>
                    <a:pt x="160" y="129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60" y="123"/>
                  </a:lnTo>
                  <a:lnTo>
                    <a:pt x="160" y="120"/>
                  </a:lnTo>
                  <a:lnTo>
                    <a:pt x="160" y="118"/>
                  </a:lnTo>
                  <a:lnTo>
                    <a:pt x="160" y="116"/>
                  </a:lnTo>
                  <a:lnTo>
                    <a:pt x="160" y="114"/>
                  </a:lnTo>
                  <a:lnTo>
                    <a:pt x="160" y="109"/>
                  </a:lnTo>
                  <a:lnTo>
                    <a:pt x="160" y="107"/>
                  </a:lnTo>
                  <a:lnTo>
                    <a:pt x="162" y="105"/>
                  </a:lnTo>
                  <a:lnTo>
                    <a:pt x="162" y="103"/>
                  </a:lnTo>
                  <a:lnTo>
                    <a:pt x="162" y="100"/>
                  </a:lnTo>
                  <a:lnTo>
                    <a:pt x="162" y="98"/>
                  </a:lnTo>
                  <a:lnTo>
                    <a:pt x="162" y="96"/>
                  </a:lnTo>
                  <a:lnTo>
                    <a:pt x="255" y="0"/>
                  </a:lnTo>
                  <a:lnTo>
                    <a:pt x="253" y="2"/>
                  </a:lnTo>
                  <a:lnTo>
                    <a:pt x="253" y="4"/>
                  </a:lnTo>
                  <a:lnTo>
                    <a:pt x="253" y="7"/>
                  </a:lnTo>
                  <a:lnTo>
                    <a:pt x="253" y="9"/>
                  </a:lnTo>
                  <a:lnTo>
                    <a:pt x="253" y="11"/>
                  </a:lnTo>
                  <a:lnTo>
                    <a:pt x="251" y="13"/>
                  </a:lnTo>
                  <a:lnTo>
                    <a:pt x="251" y="15"/>
                  </a:lnTo>
                  <a:lnTo>
                    <a:pt x="251" y="18"/>
                  </a:lnTo>
                  <a:lnTo>
                    <a:pt x="251" y="20"/>
                  </a:lnTo>
                  <a:lnTo>
                    <a:pt x="251" y="22"/>
                  </a:lnTo>
                  <a:lnTo>
                    <a:pt x="249" y="24"/>
                  </a:lnTo>
                  <a:lnTo>
                    <a:pt x="249" y="29"/>
                  </a:lnTo>
                  <a:lnTo>
                    <a:pt x="249" y="31"/>
                  </a:lnTo>
                  <a:lnTo>
                    <a:pt x="249" y="33"/>
                  </a:lnTo>
                  <a:lnTo>
                    <a:pt x="247" y="38"/>
                  </a:lnTo>
                  <a:lnTo>
                    <a:pt x="247" y="40"/>
                  </a:lnTo>
                  <a:lnTo>
                    <a:pt x="247" y="45"/>
                  </a:lnTo>
                  <a:lnTo>
                    <a:pt x="247" y="49"/>
                  </a:lnTo>
                  <a:lnTo>
                    <a:pt x="247" y="51"/>
                  </a:lnTo>
                  <a:lnTo>
                    <a:pt x="247" y="56"/>
                  </a:lnTo>
                  <a:lnTo>
                    <a:pt x="245" y="60"/>
                  </a:lnTo>
                  <a:lnTo>
                    <a:pt x="245" y="65"/>
                  </a:lnTo>
                  <a:lnTo>
                    <a:pt x="245" y="69"/>
                  </a:lnTo>
                  <a:lnTo>
                    <a:pt x="245" y="74"/>
                  </a:lnTo>
                  <a:lnTo>
                    <a:pt x="245" y="78"/>
                  </a:lnTo>
                  <a:lnTo>
                    <a:pt x="243" y="82"/>
                  </a:lnTo>
                  <a:lnTo>
                    <a:pt x="243" y="87"/>
                  </a:lnTo>
                  <a:lnTo>
                    <a:pt x="243" y="91"/>
                  </a:lnTo>
                  <a:lnTo>
                    <a:pt x="243" y="98"/>
                  </a:lnTo>
                  <a:lnTo>
                    <a:pt x="243" y="103"/>
                  </a:lnTo>
                  <a:lnTo>
                    <a:pt x="243" y="107"/>
                  </a:lnTo>
                  <a:lnTo>
                    <a:pt x="241" y="114"/>
                  </a:lnTo>
                  <a:lnTo>
                    <a:pt x="241" y="118"/>
                  </a:lnTo>
                  <a:lnTo>
                    <a:pt x="241" y="125"/>
                  </a:lnTo>
                  <a:lnTo>
                    <a:pt x="241" y="129"/>
                  </a:lnTo>
                  <a:lnTo>
                    <a:pt x="241" y="136"/>
                  </a:lnTo>
                  <a:lnTo>
                    <a:pt x="241" y="143"/>
                  </a:lnTo>
                  <a:lnTo>
                    <a:pt x="241" y="147"/>
                  </a:lnTo>
                  <a:lnTo>
                    <a:pt x="241" y="154"/>
                  </a:lnTo>
                  <a:lnTo>
                    <a:pt x="241" y="161"/>
                  </a:lnTo>
                  <a:lnTo>
                    <a:pt x="241" y="167"/>
                  </a:lnTo>
                  <a:lnTo>
                    <a:pt x="241" y="174"/>
                  </a:lnTo>
                  <a:lnTo>
                    <a:pt x="241" y="181"/>
                  </a:lnTo>
                  <a:lnTo>
                    <a:pt x="243" y="187"/>
                  </a:lnTo>
                  <a:lnTo>
                    <a:pt x="243" y="194"/>
                  </a:lnTo>
                  <a:lnTo>
                    <a:pt x="243" y="201"/>
                  </a:lnTo>
                  <a:lnTo>
                    <a:pt x="243" y="208"/>
                  </a:lnTo>
                  <a:lnTo>
                    <a:pt x="243" y="214"/>
                  </a:lnTo>
                  <a:lnTo>
                    <a:pt x="245" y="221"/>
                  </a:lnTo>
                  <a:lnTo>
                    <a:pt x="245" y="230"/>
                  </a:lnTo>
                  <a:lnTo>
                    <a:pt x="245" y="237"/>
                  </a:lnTo>
                  <a:lnTo>
                    <a:pt x="247" y="243"/>
                  </a:lnTo>
                  <a:lnTo>
                    <a:pt x="247" y="252"/>
                  </a:lnTo>
                  <a:lnTo>
                    <a:pt x="247" y="259"/>
                  </a:lnTo>
                  <a:lnTo>
                    <a:pt x="249" y="266"/>
                  </a:lnTo>
                  <a:lnTo>
                    <a:pt x="249" y="275"/>
                  </a:lnTo>
                  <a:lnTo>
                    <a:pt x="251" y="284"/>
                  </a:lnTo>
                  <a:lnTo>
                    <a:pt x="251" y="290"/>
                  </a:lnTo>
                  <a:lnTo>
                    <a:pt x="253" y="299"/>
                  </a:lnTo>
                  <a:lnTo>
                    <a:pt x="253" y="308"/>
                  </a:lnTo>
                  <a:lnTo>
                    <a:pt x="255" y="317"/>
                  </a:lnTo>
                  <a:lnTo>
                    <a:pt x="255" y="324"/>
                  </a:lnTo>
                  <a:lnTo>
                    <a:pt x="255" y="333"/>
                  </a:lnTo>
                  <a:lnTo>
                    <a:pt x="255" y="339"/>
                  </a:lnTo>
                  <a:lnTo>
                    <a:pt x="255" y="348"/>
                  </a:lnTo>
                  <a:lnTo>
                    <a:pt x="255" y="355"/>
                  </a:lnTo>
                  <a:lnTo>
                    <a:pt x="255" y="362"/>
                  </a:lnTo>
                  <a:lnTo>
                    <a:pt x="255" y="368"/>
                  </a:lnTo>
                  <a:lnTo>
                    <a:pt x="258" y="377"/>
                  </a:lnTo>
                  <a:lnTo>
                    <a:pt x="255" y="382"/>
                  </a:lnTo>
                  <a:lnTo>
                    <a:pt x="255" y="391"/>
                  </a:lnTo>
                  <a:lnTo>
                    <a:pt x="255" y="397"/>
                  </a:lnTo>
                  <a:lnTo>
                    <a:pt x="255" y="402"/>
                  </a:lnTo>
                  <a:lnTo>
                    <a:pt x="255" y="409"/>
                  </a:lnTo>
                  <a:lnTo>
                    <a:pt x="253" y="415"/>
                  </a:lnTo>
                  <a:lnTo>
                    <a:pt x="253" y="422"/>
                  </a:lnTo>
                  <a:lnTo>
                    <a:pt x="253" y="427"/>
                  </a:lnTo>
                  <a:lnTo>
                    <a:pt x="251" y="433"/>
                  </a:lnTo>
                  <a:lnTo>
                    <a:pt x="251" y="438"/>
                  </a:lnTo>
                  <a:lnTo>
                    <a:pt x="249" y="444"/>
                  </a:lnTo>
                  <a:lnTo>
                    <a:pt x="249" y="449"/>
                  </a:lnTo>
                  <a:lnTo>
                    <a:pt x="247" y="456"/>
                  </a:lnTo>
                  <a:lnTo>
                    <a:pt x="245" y="460"/>
                  </a:lnTo>
                  <a:lnTo>
                    <a:pt x="245" y="464"/>
                  </a:lnTo>
                  <a:lnTo>
                    <a:pt x="243" y="469"/>
                  </a:lnTo>
                  <a:lnTo>
                    <a:pt x="241" y="473"/>
                  </a:lnTo>
                  <a:lnTo>
                    <a:pt x="239" y="478"/>
                  </a:lnTo>
                  <a:lnTo>
                    <a:pt x="237" y="482"/>
                  </a:lnTo>
                  <a:lnTo>
                    <a:pt x="237" y="487"/>
                  </a:lnTo>
                  <a:lnTo>
                    <a:pt x="235" y="491"/>
                  </a:lnTo>
                  <a:lnTo>
                    <a:pt x="233" y="496"/>
                  </a:lnTo>
                  <a:lnTo>
                    <a:pt x="231" y="500"/>
                  </a:lnTo>
                  <a:lnTo>
                    <a:pt x="226" y="502"/>
                  </a:lnTo>
                  <a:lnTo>
                    <a:pt x="224" y="507"/>
                  </a:lnTo>
                  <a:lnTo>
                    <a:pt x="222" y="511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4" y="520"/>
                  </a:lnTo>
                  <a:lnTo>
                    <a:pt x="212" y="523"/>
                  </a:lnTo>
                  <a:lnTo>
                    <a:pt x="210" y="525"/>
                  </a:lnTo>
                  <a:lnTo>
                    <a:pt x="206" y="529"/>
                  </a:lnTo>
                  <a:lnTo>
                    <a:pt x="204" y="532"/>
                  </a:lnTo>
                  <a:lnTo>
                    <a:pt x="199" y="534"/>
                  </a:lnTo>
                  <a:lnTo>
                    <a:pt x="197" y="536"/>
                  </a:lnTo>
                  <a:lnTo>
                    <a:pt x="193" y="538"/>
                  </a:lnTo>
                  <a:lnTo>
                    <a:pt x="191" y="540"/>
                  </a:lnTo>
                  <a:lnTo>
                    <a:pt x="187" y="543"/>
                  </a:lnTo>
                  <a:lnTo>
                    <a:pt x="183" y="545"/>
                  </a:lnTo>
                  <a:lnTo>
                    <a:pt x="181" y="545"/>
                  </a:lnTo>
                  <a:lnTo>
                    <a:pt x="177" y="547"/>
                  </a:lnTo>
                  <a:lnTo>
                    <a:pt x="173" y="549"/>
                  </a:lnTo>
                  <a:lnTo>
                    <a:pt x="168" y="549"/>
                  </a:lnTo>
                  <a:lnTo>
                    <a:pt x="164" y="552"/>
                  </a:lnTo>
                  <a:lnTo>
                    <a:pt x="160" y="552"/>
                  </a:lnTo>
                  <a:lnTo>
                    <a:pt x="158" y="554"/>
                  </a:lnTo>
                  <a:lnTo>
                    <a:pt x="154" y="554"/>
                  </a:lnTo>
                  <a:lnTo>
                    <a:pt x="150" y="556"/>
                  </a:lnTo>
                  <a:lnTo>
                    <a:pt x="144" y="556"/>
                  </a:lnTo>
                  <a:lnTo>
                    <a:pt x="139" y="556"/>
                  </a:lnTo>
                  <a:lnTo>
                    <a:pt x="135" y="556"/>
                  </a:lnTo>
                  <a:lnTo>
                    <a:pt x="131" y="558"/>
                  </a:lnTo>
                  <a:lnTo>
                    <a:pt x="125" y="556"/>
                  </a:lnTo>
                  <a:lnTo>
                    <a:pt x="121" y="556"/>
                  </a:lnTo>
                  <a:lnTo>
                    <a:pt x="114" y="556"/>
                  </a:lnTo>
                  <a:lnTo>
                    <a:pt x="110" y="556"/>
                  </a:lnTo>
                  <a:lnTo>
                    <a:pt x="104" y="556"/>
                  </a:lnTo>
                  <a:lnTo>
                    <a:pt x="100" y="556"/>
                  </a:lnTo>
                  <a:lnTo>
                    <a:pt x="96" y="554"/>
                  </a:lnTo>
                  <a:lnTo>
                    <a:pt x="92" y="554"/>
                  </a:lnTo>
                  <a:lnTo>
                    <a:pt x="85" y="552"/>
                  </a:lnTo>
                  <a:lnTo>
                    <a:pt x="81" y="552"/>
                  </a:lnTo>
                  <a:lnTo>
                    <a:pt x="77" y="549"/>
                  </a:lnTo>
                  <a:lnTo>
                    <a:pt x="73" y="549"/>
                  </a:lnTo>
                  <a:lnTo>
                    <a:pt x="69" y="547"/>
                  </a:lnTo>
                  <a:lnTo>
                    <a:pt x="67" y="545"/>
                  </a:lnTo>
                  <a:lnTo>
                    <a:pt x="63" y="543"/>
                  </a:lnTo>
                  <a:lnTo>
                    <a:pt x="59" y="540"/>
                  </a:lnTo>
                  <a:lnTo>
                    <a:pt x="54" y="538"/>
                  </a:lnTo>
                  <a:lnTo>
                    <a:pt x="52" y="536"/>
                  </a:lnTo>
                  <a:lnTo>
                    <a:pt x="48" y="534"/>
                  </a:lnTo>
                  <a:lnTo>
                    <a:pt x="44" y="532"/>
                  </a:lnTo>
                  <a:lnTo>
                    <a:pt x="42" y="529"/>
                  </a:lnTo>
                  <a:lnTo>
                    <a:pt x="40" y="525"/>
                  </a:lnTo>
                  <a:lnTo>
                    <a:pt x="36" y="523"/>
                  </a:lnTo>
                  <a:lnTo>
                    <a:pt x="34" y="520"/>
                  </a:lnTo>
                  <a:lnTo>
                    <a:pt x="32" y="516"/>
                  </a:lnTo>
                  <a:lnTo>
                    <a:pt x="27" y="514"/>
                  </a:lnTo>
                  <a:lnTo>
                    <a:pt x="25" y="509"/>
                  </a:lnTo>
                  <a:lnTo>
                    <a:pt x="23" y="505"/>
                  </a:lnTo>
                  <a:lnTo>
                    <a:pt x="21" y="502"/>
                  </a:lnTo>
                  <a:lnTo>
                    <a:pt x="19" y="498"/>
                  </a:lnTo>
                  <a:lnTo>
                    <a:pt x="17" y="494"/>
                  </a:lnTo>
                  <a:lnTo>
                    <a:pt x="15" y="489"/>
                  </a:lnTo>
                  <a:lnTo>
                    <a:pt x="13" y="485"/>
                  </a:lnTo>
                  <a:lnTo>
                    <a:pt x="13" y="480"/>
                  </a:lnTo>
                  <a:lnTo>
                    <a:pt x="11" y="476"/>
                  </a:lnTo>
                  <a:lnTo>
                    <a:pt x="9" y="471"/>
                  </a:lnTo>
                  <a:lnTo>
                    <a:pt x="7" y="464"/>
                  </a:lnTo>
                  <a:lnTo>
                    <a:pt x="7" y="460"/>
                  </a:lnTo>
                  <a:lnTo>
                    <a:pt x="5" y="456"/>
                  </a:lnTo>
                  <a:lnTo>
                    <a:pt x="5" y="449"/>
                  </a:lnTo>
                  <a:lnTo>
                    <a:pt x="3" y="444"/>
                  </a:lnTo>
                  <a:lnTo>
                    <a:pt x="3" y="438"/>
                  </a:lnTo>
                  <a:lnTo>
                    <a:pt x="3" y="433"/>
                  </a:lnTo>
                  <a:lnTo>
                    <a:pt x="0" y="427"/>
                  </a:lnTo>
                  <a:lnTo>
                    <a:pt x="0" y="420"/>
                  </a:lnTo>
                  <a:lnTo>
                    <a:pt x="0" y="413"/>
                  </a:lnTo>
                  <a:lnTo>
                    <a:pt x="0" y="406"/>
                  </a:lnTo>
                  <a:lnTo>
                    <a:pt x="0" y="402"/>
                  </a:lnTo>
                  <a:lnTo>
                    <a:pt x="0" y="395"/>
                  </a:lnTo>
                  <a:lnTo>
                    <a:pt x="0" y="386"/>
                  </a:lnTo>
                  <a:lnTo>
                    <a:pt x="0" y="380"/>
                  </a:lnTo>
                  <a:lnTo>
                    <a:pt x="0" y="373"/>
                  </a:lnTo>
                  <a:lnTo>
                    <a:pt x="0" y="366"/>
                  </a:lnTo>
                  <a:lnTo>
                    <a:pt x="0" y="357"/>
                  </a:lnTo>
                  <a:lnTo>
                    <a:pt x="0" y="351"/>
                  </a:lnTo>
                  <a:lnTo>
                    <a:pt x="3" y="344"/>
                  </a:lnTo>
                  <a:lnTo>
                    <a:pt x="3" y="335"/>
                  </a:lnTo>
                  <a:lnTo>
                    <a:pt x="3" y="328"/>
                  </a:lnTo>
                  <a:lnTo>
                    <a:pt x="5" y="319"/>
                  </a:lnTo>
                  <a:lnTo>
                    <a:pt x="5" y="310"/>
                  </a:lnTo>
                  <a:lnTo>
                    <a:pt x="7" y="301"/>
                  </a:lnTo>
                  <a:lnTo>
                    <a:pt x="7" y="295"/>
                  </a:lnTo>
                  <a:lnTo>
                    <a:pt x="9" y="286"/>
                  </a:lnTo>
                  <a:lnTo>
                    <a:pt x="11" y="277"/>
                  </a:lnTo>
                  <a:lnTo>
                    <a:pt x="11" y="272"/>
                  </a:lnTo>
                  <a:lnTo>
                    <a:pt x="11" y="268"/>
                  </a:lnTo>
                  <a:lnTo>
                    <a:pt x="11" y="263"/>
                  </a:lnTo>
                  <a:lnTo>
                    <a:pt x="13" y="259"/>
                  </a:lnTo>
                  <a:lnTo>
                    <a:pt x="13" y="255"/>
                  </a:lnTo>
                  <a:lnTo>
                    <a:pt x="13" y="250"/>
                  </a:lnTo>
                  <a:lnTo>
                    <a:pt x="13" y="246"/>
                  </a:lnTo>
                  <a:lnTo>
                    <a:pt x="15" y="243"/>
                  </a:lnTo>
                  <a:lnTo>
                    <a:pt x="15" y="239"/>
                  </a:lnTo>
                  <a:lnTo>
                    <a:pt x="15" y="234"/>
                  </a:lnTo>
                  <a:lnTo>
                    <a:pt x="15" y="230"/>
                  </a:lnTo>
                  <a:lnTo>
                    <a:pt x="17" y="225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4"/>
                  </a:lnTo>
                  <a:lnTo>
                    <a:pt x="19" y="210"/>
                  </a:lnTo>
                  <a:lnTo>
                    <a:pt x="19" y="205"/>
                  </a:lnTo>
                  <a:lnTo>
                    <a:pt x="19" y="201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0"/>
                  </a:lnTo>
                  <a:lnTo>
                    <a:pt x="21" y="185"/>
                  </a:lnTo>
                  <a:lnTo>
                    <a:pt x="21" y="181"/>
                  </a:lnTo>
                  <a:lnTo>
                    <a:pt x="21" y="179"/>
                  </a:lnTo>
                  <a:lnTo>
                    <a:pt x="21" y="174"/>
                  </a:lnTo>
                  <a:lnTo>
                    <a:pt x="21" y="170"/>
                  </a:lnTo>
                  <a:lnTo>
                    <a:pt x="21" y="165"/>
                  </a:lnTo>
                  <a:lnTo>
                    <a:pt x="23" y="163"/>
                  </a:lnTo>
                  <a:lnTo>
                    <a:pt x="23" y="158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47"/>
                  </a:lnTo>
                  <a:lnTo>
                    <a:pt x="23" y="143"/>
                  </a:lnTo>
                  <a:lnTo>
                    <a:pt x="23" y="141"/>
                  </a:lnTo>
                  <a:lnTo>
                    <a:pt x="23" y="136"/>
                  </a:lnTo>
                  <a:lnTo>
                    <a:pt x="23" y="134"/>
                  </a:lnTo>
                  <a:lnTo>
                    <a:pt x="25" y="129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5" y="112"/>
                  </a:lnTo>
                  <a:lnTo>
                    <a:pt x="25" y="109"/>
                  </a:lnTo>
                  <a:lnTo>
                    <a:pt x="25" y="105"/>
                  </a:lnTo>
                  <a:lnTo>
                    <a:pt x="25" y="103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1"/>
                  </a:lnTo>
                  <a:lnTo>
                    <a:pt x="27" y="89"/>
                  </a:lnTo>
                  <a:lnTo>
                    <a:pt x="27" y="87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7" y="74"/>
                  </a:lnTo>
                  <a:lnTo>
                    <a:pt x="27" y="71"/>
                  </a:lnTo>
                  <a:lnTo>
                    <a:pt x="27" y="69"/>
                  </a:lnTo>
                  <a:lnTo>
                    <a:pt x="27" y="65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7" y="51"/>
                  </a:lnTo>
                  <a:lnTo>
                    <a:pt x="27" y="49"/>
                  </a:lnTo>
                  <a:lnTo>
                    <a:pt x="27" y="47"/>
                  </a:lnTo>
                  <a:lnTo>
                    <a:pt x="10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7" name="Freeform 18"/>
            <p:cNvSpPr>
              <a:spLocks/>
            </p:cNvSpPr>
            <p:nvPr/>
          </p:nvSpPr>
          <p:spPr bwMode="auto">
            <a:xfrm>
              <a:off x="4968" y="3375"/>
              <a:ext cx="172" cy="107"/>
            </a:xfrm>
            <a:custGeom>
              <a:avLst/>
              <a:gdLst>
                <a:gd name="T0" fmla="*/ 18 w 172"/>
                <a:gd name="T1" fmla="*/ 105 h 107"/>
                <a:gd name="T2" fmla="*/ 172 w 172"/>
                <a:gd name="T3" fmla="*/ 107 h 107"/>
                <a:gd name="T4" fmla="*/ 168 w 172"/>
                <a:gd name="T5" fmla="*/ 0 h 107"/>
                <a:gd name="T6" fmla="*/ 0 w 172"/>
                <a:gd name="T7" fmla="*/ 2 h 107"/>
                <a:gd name="T8" fmla="*/ 18 w 172"/>
                <a:gd name="T9" fmla="*/ 105 h 107"/>
                <a:gd name="T10" fmla="*/ 18 w 172"/>
                <a:gd name="T11" fmla="*/ 105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2"/>
                <a:gd name="T19" fmla="*/ 0 h 107"/>
                <a:gd name="T20" fmla="*/ 172 w 172"/>
                <a:gd name="T21" fmla="*/ 107 h 10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2" h="107">
                  <a:moveTo>
                    <a:pt x="18" y="105"/>
                  </a:moveTo>
                  <a:lnTo>
                    <a:pt x="172" y="107"/>
                  </a:lnTo>
                  <a:lnTo>
                    <a:pt x="168" y="0"/>
                  </a:lnTo>
                  <a:lnTo>
                    <a:pt x="0" y="2"/>
                  </a:lnTo>
                  <a:lnTo>
                    <a:pt x="18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530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55302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5530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4FFEE00-48AC-48DD-B699-8EF0A2F8E578}" type="slidenum">
              <a:rPr lang="en-US" altLang="ru-RU"/>
              <a:pPr eaLnBrk="1" hangingPunct="1"/>
              <a:t>37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7" descr="\\Mypisdfarm-70\redirectedfolders\jshovli\My Pictures\Picture 011.bmp"/>
          <p:cNvPicPr>
            <a:picLocks noGrp="1" noChangeAspect="1" noChangeArrowheads="1"/>
          </p:cNvPicPr>
          <p:nvPr>
            <p:ph type="clipArt" sz="half" idx="2"/>
          </p:nvPr>
        </p:nvPicPr>
        <p:blipFill>
          <a:blip r:embed="rId3" cstate="print">
            <a:extLst/>
          </a:blip>
          <a:srcRect/>
          <a:stretch>
            <a:fillRect/>
          </a:stretch>
        </p:blipFill>
        <p:spPr>
          <a:xfrm>
            <a:off x="1958715" y="483016"/>
            <a:ext cx="5296525" cy="5463082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cxnSp>
        <p:nvCxnSpPr>
          <p:cNvPr id="3" name="Straight Arrow Connector 2"/>
          <p:cNvCxnSpPr/>
          <p:nvPr/>
        </p:nvCxnSpPr>
        <p:spPr>
          <a:xfrm flipV="1">
            <a:off x="1647825" y="1077913"/>
            <a:ext cx="4295775" cy="2484437"/>
          </a:xfrm>
          <a:prstGeom prst="straightConnector1">
            <a:avLst/>
          </a:prstGeom>
          <a:ln w="762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24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56325" name="Footer Placeholder 3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56326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C2F23D1-DBF1-456A-BF1D-AB2780EBC37E}" type="slidenum">
              <a:rPr lang="en-US" altLang="ru-RU"/>
              <a:pPr eaLnBrk="1" hangingPunct="1"/>
              <a:t>38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1" name="Picture 1030" descr="\\Mypisdfarm-70\redirectedfolders\jshovli\My Pictures\Picture 005.bmp"/>
          <p:cNvPicPr>
            <a:picLocks noChangeAspect="1" noChangeArrowheads="1"/>
          </p:cNvPicPr>
          <p:nvPr/>
        </p:nvPicPr>
        <p:blipFill>
          <a:blip r:embed="rId3" cstate="print">
            <a:extLst/>
          </a:blip>
          <a:srcRect/>
          <a:stretch>
            <a:fillRect/>
          </a:stretch>
        </p:blipFill>
        <p:spPr bwMode="auto">
          <a:xfrm>
            <a:off x="1277911" y="460483"/>
            <a:ext cx="6576934" cy="5547293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/>
        </p:spPr>
      </p:pic>
      <p:sp>
        <p:nvSpPr>
          <p:cNvPr id="5734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57348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5734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2749EE92-3993-41C7-853D-D01D5342DAD4}" type="slidenum">
              <a:rPr lang="en-US" altLang="ru-RU"/>
              <a:pPr eaLnBrk="1" hangingPunct="1"/>
              <a:t>39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758950"/>
            <a:ext cx="8229600" cy="4525963"/>
          </a:xfrm>
        </p:spPr>
        <p:txBody>
          <a:bodyPr/>
          <a:lstStyle/>
          <a:p>
            <a:pPr marL="0" indent="0">
              <a:lnSpc>
                <a:spcPct val="90000"/>
              </a:lnSpc>
              <a:spcBef>
                <a:spcPct val="15000"/>
              </a:spcBef>
              <a:buFontTx/>
              <a:buNone/>
              <a:defRPr/>
            </a:pPr>
            <a:r>
              <a:rPr lang="en-US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provide information about </a:t>
            </a:r>
            <a:r>
              <a:rPr lang="en-US" sz="5400" b="1" dirty="0" smtClean="0">
                <a:solidFill>
                  <a:srgbClr val="008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changes</a:t>
            </a:r>
            <a:r>
              <a:rPr lang="en-US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in normal body function and the </a:t>
            </a:r>
            <a:r>
              <a:rPr lang="en-US" sz="5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resident’s response to treatment</a:t>
            </a:r>
            <a:r>
              <a:rPr lang="en-US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  </a:t>
            </a:r>
          </a:p>
        </p:txBody>
      </p:sp>
      <p:sp>
        <p:nvSpPr>
          <p:cNvPr id="2253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22532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2253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AA72B9F-04BC-422C-9019-02BFFC73DD55}" type="slidenum">
              <a:rPr lang="en-US" altLang="ru-RU"/>
              <a:pPr eaLnBrk="1" hangingPunct="1"/>
              <a:t>4</a:t>
            </a:fld>
            <a:endParaRPr lang="en-US" altLang="ru-RU"/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1401763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8800" b="1" kern="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Vital Signs </a:t>
            </a:r>
            <a:endParaRPr lang="en-US" dirty="0">
              <a:solidFill>
                <a:srgbClr val="FFC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49325"/>
          </a:xfrm>
        </p:spPr>
        <p:txBody>
          <a:bodyPr/>
          <a:lstStyle/>
          <a:p>
            <a:r>
              <a:rPr lang="en-US" altLang="ru-RU" sz="3600" b="1" u="sng" smtClean="0"/>
              <a:t>Sites To Take A Temperature</a:t>
            </a:r>
            <a:r>
              <a:rPr lang="en-US" altLang="ru-RU" smtClean="0"/>
              <a:t> </a:t>
            </a:r>
          </a:p>
        </p:txBody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316038"/>
            <a:ext cx="8229600" cy="4525962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Oral – most common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Rectal – registers one degree Fahrenheit higher than oral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Axillary – least accurate; registers one degree Fahrenheit lower than oral</a:t>
            </a:r>
          </a:p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Tympanic – probe inserted into the ear canal</a:t>
            </a:r>
          </a:p>
        </p:txBody>
      </p:sp>
      <p:sp>
        <p:nvSpPr>
          <p:cNvPr id="58372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58373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5837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A2E2CF4-0DEA-416D-B110-33B7D03934CD}" type="slidenum">
              <a:rPr lang="en-US" altLang="ru-RU"/>
              <a:pPr eaLnBrk="1" hangingPunct="1"/>
              <a:t>40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30300"/>
          </a:xfrm>
        </p:spPr>
        <p:txBody>
          <a:bodyPr/>
          <a:lstStyle/>
          <a:p>
            <a:r>
              <a:rPr lang="en-US" altLang="ru-RU" sz="3600" b="1" u="sng" smtClean="0"/>
              <a:t>Sites To Take A Temperature</a:t>
            </a:r>
            <a:r>
              <a:rPr lang="en-US" altLang="ru-RU" smtClean="0"/>
              <a:t> </a:t>
            </a:r>
            <a:br>
              <a:rPr lang="en-US" altLang="ru-RU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59395" name="Text Box 4"/>
          <p:cNvSpPr txBox="1">
            <a:spLocks noChangeArrowheads="1"/>
          </p:cNvSpPr>
          <p:nvPr/>
        </p:nvSpPr>
        <p:spPr bwMode="auto">
          <a:xfrm>
            <a:off x="501650" y="2054225"/>
            <a:ext cx="545465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z="3600"/>
              <a:t>Condition of resident determines which is the best site for measuring body temperature </a:t>
            </a:r>
          </a:p>
        </p:txBody>
      </p:sp>
      <p:grpSp>
        <p:nvGrpSpPr>
          <p:cNvPr id="59396" name="Group 6"/>
          <p:cNvGrpSpPr>
            <a:grpSpLocks/>
          </p:cNvGrpSpPr>
          <p:nvPr/>
        </p:nvGrpSpPr>
        <p:grpSpPr bwMode="auto">
          <a:xfrm>
            <a:off x="5635625" y="1901825"/>
            <a:ext cx="2989263" cy="3016250"/>
            <a:chOff x="879" y="633"/>
            <a:chExt cx="2581" cy="3006"/>
          </a:xfrm>
        </p:grpSpPr>
        <p:sp>
          <p:nvSpPr>
            <p:cNvPr id="59400" name="Freeform 7"/>
            <p:cNvSpPr>
              <a:spLocks noEditPoints="1"/>
            </p:cNvSpPr>
            <p:nvPr/>
          </p:nvSpPr>
          <p:spPr bwMode="auto">
            <a:xfrm>
              <a:off x="879" y="633"/>
              <a:ext cx="2581" cy="3006"/>
            </a:xfrm>
            <a:custGeom>
              <a:avLst/>
              <a:gdLst>
                <a:gd name="T0" fmla="*/ 1 w 5162"/>
                <a:gd name="T1" fmla="*/ 1 h 6011"/>
                <a:gd name="T2" fmla="*/ 1 w 5162"/>
                <a:gd name="T3" fmla="*/ 1 h 6011"/>
                <a:gd name="T4" fmla="*/ 1 w 5162"/>
                <a:gd name="T5" fmla="*/ 1 h 6011"/>
                <a:gd name="T6" fmla="*/ 1 w 5162"/>
                <a:gd name="T7" fmla="*/ 1 h 6011"/>
                <a:gd name="T8" fmla="*/ 1 w 5162"/>
                <a:gd name="T9" fmla="*/ 1 h 6011"/>
                <a:gd name="T10" fmla="*/ 1 w 5162"/>
                <a:gd name="T11" fmla="*/ 1 h 6011"/>
                <a:gd name="T12" fmla="*/ 1 w 5162"/>
                <a:gd name="T13" fmla="*/ 1 h 6011"/>
                <a:gd name="T14" fmla="*/ 1 w 5162"/>
                <a:gd name="T15" fmla="*/ 1 h 6011"/>
                <a:gd name="T16" fmla="*/ 1 w 5162"/>
                <a:gd name="T17" fmla="*/ 1 h 6011"/>
                <a:gd name="T18" fmla="*/ 1 w 5162"/>
                <a:gd name="T19" fmla="*/ 1 h 6011"/>
                <a:gd name="T20" fmla="*/ 1 w 5162"/>
                <a:gd name="T21" fmla="*/ 1 h 6011"/>
                <a:gd name="T22" fmla="*/ 1 w 5162"/>
                <a:gd name="T23" fmla="*/ 1 h 6011"/>
                <a:gd name="T24" fmla="*/ 1 w 5162"/>
                <a:gd name="T25" fmla="*/ 1 h 6011"/>
                <a:gd name="T26" fmla="*/ 1 w 5162"/>
                <a:gd name="T27" fmla="*/ 1 h 6011"/>
                <a:gd name="T28" fmla="*/ 1 w 5162"/>
                <a:gd name="T29" fmla="*/ 1 h 6011"/>
                <a:gd name="T30" fmla="*/ 1 w 5162"/>
                <a:gd name="T31" fmla="*/ 1 h 6011"/>
                <a:gd name="T32" fmla="*/ 1 w 5162"/>
                <a:gd name="T33" fmla="*/ 1 h 6011"/>
                <a:gd name="T34" fmla="*/ 1 w 5162"/>
                <a:gd name="T35" fmla="*/ 1 h 6011"/>
                <a:gd name="T36" fmla="*/ 1 w 5162"/>
                <a:gd name="T37" fmla="*/ 1 h 6011"/>
                <a:gd name="T38" fmla="*/ 1 w 5162"/>
                <a:gd name="T39" fmla="*/ 1 h 6011"/>
                <a:gd name="T40" fmla="*/ 1 w 5162"/>
                <a:gd name="T41" fmla="*/ 1 h 6011"/>
                <a:gd name="T42" fmla="*/ 1 w 5162"/>
                <a:gd name="T43" fmla="*/ 1 h 6011"/>
                <a:gd name="T44" fmla="*/ 1 w 5162"/>
                <a:gd name="T45" fmla="*/ 1 h 6011"/>
                <a:gd name="T46" fmla="*/ 1 w 5162"/>
                <a:gd name="T47" fmla="*/ 1 h 6011"/>
                <a:gd name="T48" fmla="*/ 1 w 5162"/>
                <a:gd name="T49" fmla="*/ 1 h 6011"/>
                <a:gd name="T50" fmla="*/ 1 w 5162"/>
                <a:gd name="T51" fmla="*/ 1 h 6011"/>
                <a:gd name="T52" fmla="*/ 1 w 5162"/>
                <a:gd name="T53" fmla="*/ 1 h 6011"/>
                <a:gd name="T54" fmla="*/ 1 w 5162"/>
                <a:gd name="T55" fmla="*/ 1 h 6011"/>
                <a:gd name="T56" fmla="*/ 1 w 5162"/>
                <a:gd name="T57" fmla="*/ 1 h 6011"/>
                <a:gd name="T58" fmla="*/ 1 w 5162"/>
                <a:gd name="T59" fmla="*/ 1 h 6011"/>
                <a:gd name="T60" fmla="*/ 1 w 5162"/>
                <a:gd name="T61" fmla="*/ 1 h 6011"/>
                <a:gd name="T62" fmla="*/ 1 w 5162"/>
                <a:gd name="T63" fmla="*/ 1 h 6011"/>
                <a:gd name="T64" fmla="*/ 1 w 5162"/>
                <a:gd name="T65" fmla="*/ 1 h 6011"/>
                <a:gd name="T66" fmla="*/ 1 w 5162"/>
                <a:gd name="T67" fmla="*/ 1 h 6011"/>
                <a:gd name="T68" fmla="*/ 1 w 5162"/>
                <a:gd name="T69" fmla="*/ 1 h 6011"/>
                <a:gd name="T70" fmla="*/ 1 w 5162"/>
                <a:gd name="T71" fmla="*/ 1 h 6011"/>
                <a:gd name="T72" fmla="*/ 1 w 5162"/>
                <a:gd name="T73" fmla="*/ 1 h 6011"/>
                <a:gd name="T74" fmla="*/ 1 w 5162"/>
                <a:gd name="T75" fmla="*/ 1 h 6011"/>
                <a:gd name="T76" fmla="*/ 1 w 5162"/>
                <a:gd name="T77" fmla="*/ 1 h 6011"/>
                <a:gd name="T78" fmla="*/ 1 w 5162"/>
                <a:gd name="T79" fmla="*/ 1 h 6011"/>
                <a:gd name="T80" fmla="*/ 1 w 5162"/>
                <a:gd name="T81" fmla="*/ 1 h 6011"/>
                <a:gd name="T82" fmla="*/ 1 w 5162"/>
                <a:gd name="T83" fmla="*/ 1 h 6011"/>
                <a:gd name="T84" fmla="*/ 1 w 5162"/>
                <a:gd name="T85" fmla="*/ 1 h 6011"/>
                <a:gd name="T86" fmla="*/ 1 w 5162"/>
                <a:gd name="T87" fmla="*/ 1 h 6011"/>
                <a:gd name="T88" fmla="*/ 1 w 5162"/>
                <a:gd name="T89" fmla="*/ 1 h 6011"/>
                <a:gd name="T90" fmla="*/ 1 w 5162"/>
                <a:gd name="T91" fmla="*/ 1 h 6011"/>
                <a:gd name="T92" fmla="*/ 1 w 5162"/>
                <a:gd name="T93" fmla="*/ 1 h 6011"/>
                <a:gd name="T94" fmla="*/ 1 w 5162"/>
                <a:gd name="T95" fmla="*/ 1 h 6011"/>
                <a:gd name="T96" fmla="*/ 1 w 5162"/>
                <a:gd name="T97" fmla="*/ 1 h 6011"/>
                <a:gd name="T98" fmla="*/ 1 w 5162"/>
                <a:gd name="T99" fmla="*/ 1 h 6011"/>
                <a:gd name="T100" fmla="*/ 1 w 5162"/>
                <a:gd name="T101" fmla="*/ 1 h 6011"/>
                <a:gd name="T102" fmla="*/ 1 w 5162"/>
                <a:gd name="T103" fmla="*/ 1 h 6011"/>
                <a:gd name="T104" fmla="*/ 1 w 5162"/>
                <a:gd name="T105" fmla="*/ 1 h 6011"/>
                <a:gd name="T106" fmla="*/ 1 w 5162"/>
                <a:gd name="T107" fmla="*/ 1 h 6011"/>
                <a:gd name="T108" fmla="*/ 1 w 5162"/>
                <a:gd name="T109" fmla="*/ 1 h 6011"/>
                <a:gd name="T110" fmla="*/ 1 w 5162"/>
                <a:gd name="T111" fmla="*/ 1 h 6011"/>
                <a:gd name="T112" fmla="*/ 1 w 5162"/>
                <a:gd name="T113" fmla="*/ 1 h 6011"/>
                <a:gd name="T114" fmla="*/ 1 w 5162"/>
                <a:gd name="T115" fmla="*/ 1 h 6011"/>
                <a:gd name="T116" fmla="*/ 1 w 5162"/>
                <a:gd name="T117" fmla="*/ 1 h 6011"/>
                <a:gd name="T118" fmla="*/ 1 w 5162"/>
                <a:gd name="T119" fmla="*/ 1 h 6011"/>
                <a:gd name="T120" fmla="*/ 1 w 5162"/>
                <a:gd name="T121" fmla="*/ 1 h 6011"/>
                <a:gd name="T122" fmla="*/ 1 w 5162"/>
                <a:gd name="T123" fmla="*/ 1 h 6011"/>
                <a:gd name="T124" fmla="*/ 1 w 5162"/>
                <a:gd name="T125" fmla="*/ 1 h 601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162"/>
                <a:gd name="T190" fmla="*/ 0 h 6011"/>
                <a:gd name="T191" fmla="*/ 5162 w 5162"/>
                <a:gd name="T192" fmla="*/ 6011 h 601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162" h="6011">
                  <a:moveTo>
                    <a:pt x="4168" y="78"/>
                  </a:moveTo>
                  <a:lnTo>
                    <a:pt x="4168" y="80"/>
                  </a:lnTo>
                  <a:lnTo>
                    <a:pt x="4172" y="87"/>
                  </a:lnTo>
                  <a:lnTo>
                    <a:pt x="4177" y="97"/>
                  </a:lnTo>
                  <a:lnTo>
                    <a:pt x="4179" y="106"/>
                  </a:lnTo>
                  <a:lnTo>
                    <a:pt x="4182" y="116"/>
                  </a:lnTo>
                  <a:lnTo>
                    <a:pt x="4184" y="127"/>
                  </a:lnTo>
                  <a:lnTo>
                    <a:pt x="4186" y="137"/>
                  </a:lnTo>
                  <a:lnTo>
                    <a:pt x="4188" y="148"/>
                  </a:lnTo>
                  <a:lnTo>
                    <a:pt x="4189" y="160"/>
                  </a:lnTo>
                  <a:lnTo>
                    <a:pt x="4186" y="177"/>
                  </a:lnTo>
                  <a:lnTo>
                    <a:pt x="4182" y="196"/>
                  </a:lnTo>
                  <a:lnTo>
                    <a:pt x="4181" y="205"/>
                  </a:lnTo>
                  <a:lnTo>
                    <a:pt x="4181" y="215"/>
                  </a:lnTo>
                  <a:lnTo>
                    <a:pt x="4181" y="224"/>
                  </a:lnTo>
                  <a:lnTo>
                    <a:pt x="4184" y="235"/>
                  </a:lnTo>
                  <a:lnTo>
                    <a:pt x="4193" y="236"/>
                  </a:lnTo>
                  <a:lnTo>
                    <a:pt x="4203" y="240"/>
                  </a:lnTo>
                  <a:lnTo>
                    <a:pt x="4214" y="245"/>
                  </a:lnTo>
                  <a:lnTo>
                    <a:pt x="4224" y="252"/>
                  </a:lnTo>
                  <a:lnTo>
                    <a:pt x="4233" y="257"/>
                  </a:lnTo>
                  <a:lnTo>
                    <a:pt x="4243" y="266"/>
                  </a:lnTo>
                  <a:lnTo>
                    <a:pt x="4252" y="273"/>
                  </a:lnTo>
                  <a:lnTo>
                    <a:pt x="4261" y="283"/>
                  </a:lnTo>
                  <a:lnTo>
                    <a:pt x="4264" y="266"/>
                  </a:lnTo>
                  <a:lnTo>
                    <a:pt x="4268" y="249"/>
                  </a:lnTo>
                  <a:lnTo>
                    <a:pt x="4271" y="231"/>
                  </a:lnTo>
                  <a:lnTo>
                    <a:pt x="4276" y="215"/>
                  </a:lnTo>
                  <a:lnTo>
                    <a:pt x="4276" y="200"/>
                  </a:lnTo>
                  <a:lnTo>
                    <a:pt x="4280" y="184"/>
                  </a:lnTo>
                  <a:lnTo>
                    <a:pt x="4283" y="169"/>
                  </a:lnTo>
                  <a:lnTo>
                    <a:pt x="4288" y="155"/>
                  </a:lnTo>
                  <a:lnTo>
                    <a:pt x="4297" y="134"/>
                  </a:lnTo>
                  <a:lnTo>
                    <a:pt x="4311" y="116"/>
                  </a:lnTo>
                  <a:lnTo>
                    <a:pt x="4327" y="99"/>
                  </a:lnTo>
                  <a:lnTo>
                    <a:pt x="4346" y="85"/>
                  </a:lnTo>
                  <a:lnTo>
                    <a:pt x="4363" y="73"/>
                  </a:lnTo>
                  <a:lnTo>
                    <a:pt x="4386" y="64"/>
                  </a:lnTo>
                  <a:lnTo>
                    <a:pt x="4407" y="59"/>
                  </a:lnTo>
                  <a:lnTo>
                    <a:pt x="4433" y="61"/>
                  </a:lnTo>
                  <a:lnTo>
                    <a:pt x="4442" y="61"/>
                  </a:lnTo>
                  <a:lnTo>
                    <a:pt x="4454" y="62"/>
                  </a:lnTo>
                  <a:lnTo>
                    <a:pt x="4464" y="62"/>
                  </a:lnTo>
                  <a:lnTo>
                    <a:pt x="4476" y="69"/>
                  </a:lnTo>
                  <a:lnTo>
                    <a:pt x="4478" y="62"/>
                  </a:lnTo>
                  <a:lnTo>
                    <a:pt x="4482" y="64"/>
                  </a:lnTo>
                  <a:lnTo>
                    <a:pt x="4487" y="66"/>
                  </a:lnTo>
                  <a:lnTo>
                    <a:pt x="4492" y="69"/>
                  </a:lnTo>
                  <a:lnTo>
                    <a:pt x="4496" y="80"/>
                  </a:lnTo>
                  <a:lnTo>
                    <a:pt x="4489" y="92"/>
                  </a:lnTo>
                  <a:lnTo>
                    <a:pt x="4478" y="92"/>
                  </a:lnTo>
                  <a:lnTo>
                    <a:pt x="4468" y="94"/>
                  </a:lnTo>
                  <a:lnTo>
                    <a:pt x="4459" y="95"/>
                  </a:lnTo>
                  <a:lnTo>
                    <a:pt x="4450" y="101"/>
                  </a:lnTo>
                  <a:lnTo>
                    <a:pt x="4435" y="109"/>
                  </a:lnTo>
                  <a:lnTo>
                    <a:pt x="4419" y="120"/>
                  </a:lnTo>
                  <a:lnTo>
                    <a:pt x="4402" y="134"/>
                  </a:lnTo>
                  <a:lnTo>
                    <a:pt x="4388" y="151"/>
                  </a:lnTo>
                  <a:lnTo>
                    <a:pt x="4375" y="169"/>
                  </a:lnTo>
                  <a:lnTo>
                    <a:pt x="4367" y="189"/>
                  </a:lnTo>
                  <a:lnTo>
                    <a:pt x="4358" y="209"/>
                  </a:lnTo>
                  <a:lnTo>
                    <a:pt x="4355" y="229"/>
                  </a:lnTo>
                  <a:lnTo>
                    <a:pt x="4349" y="250"/>
                  </a:lnTo>
                  <a:lnTo>
                    <a:pt x="4348" y="273"/>
                  </a:lnTo>
                  <a:lnTo>
                    <a:pt x="4351" y="275"/>
                  </a:lnTo>
                  <a:lnTo>
                    <a:pt x="4353" y="264"/>
                  </a:lnTo>
                  <a:lnTo>
                    <a:pt x="4358" y="255"/>
                  </a:lnTo>
                  <a:lnTo>
                    <a:pt x="4365" y="247"/>
                  </a:lnTo>
                  <a:lnTo>
                    <a:pt x="4372" y="240"/>
                  </a:lnTo>
                  <a:lnTo>
                    <a:pt x="4388" y="226"/>
                  </a:lnTo>
                  <a:lnTo>
                    <a:pt x="4403" y="210"/>
                  </a:lnTo>
                  <a:lnTo>
                    <a:pt x="4416" y="196"/>
                  </a:lnTo>
                  <a:lnTo>
                    <a:pt x="4429" y="184"/>
                  </a:lnTo>
                  <a:lnTo>
                    <a:pt x="4445" y="174"/>
                  </a:lnTo>
                  <a:lnTo>
                    <a:pt x="4461" y="165"/>
                  </a:lnTo>
                  <a:lnTo>
                    <a:pt x="4476" y="155"/>
                  </a:lnTo>
                  <a:lnTo>
                    <a:pt x="4492" y="149"/>
                  </a:lnTo>
                  <a:lnTo>
                    <a:pt x="4510" y="144"/>
                  </a:lnTo>
                  <a:lnTo>
                    <a:pt x="4530" y="144"/>
                  </a:lnTo>
                  <a:lnTo>
                    <a:pt x="4544" y="144"/>
                  </a:lnTo>
                  <a:lnTo>
                    <a:pt x="4560" y="146"/>
                  </a:lnTo>
                  <a:lnTo>
                    <a:pt x="4574" y="149"/>
                  </a:lnTo>
                  <a:lnTo>
                    <a:pt x="4588" y="155"/>
                  </a:lnTo>
                  <a:lnTo>
                    <a:pt x="4600" y="160"/>
                  </a:lnTo>
                  <a:lnTo>
                    <a:pt x="4614" y="169"/>
                  </a:lnTo>
                  <a:lnTo>
                    <a:pt x="4626" y="177"/>
                  </a:lnTo>
                  <a:lnTo>
                    <a:pt x="4638" y="188"/>
                  </a:lnTo>
                  <a:lnTo>
                    <a:pt x="4631" y="203"/>
                  </a:lnTo>
                  <a:lnTo>
                    <a:pt x="4624" y="219"/>
                  </a:lnTo>
                  <a:lnTo>
                    <a:pt x="4614" y="221"/>
                  </a:lnTo>
                  <a:lnTo>
                    <a:pt x="4607" y="219"/>
                  </a:lnTo>
                  <a:lnTo>
                    <a:pt x="4598" y="212"/>
                  </a:lnTo>
                  <a:lnTo>
                    <a:pt x="4591" y="210"/>
                  </a:lnTo>
                  <a:lnTo>
                    <a:pt x="4569" y="205"/>
                  </a:lnTo>
                  <a:lnTo>
                    <a:pt x="4548" y="205"/>
                  </a:lnTo>
                  <a:lnTo>
                    <a:pt x="4527" y="207"/>
                  </a:lnTo>
                  <a:lnTo>
                    <a:pt x="4508" y="214"/>
                  </a:lnTo>
                  <a:lnTo>
                    <a:pt x="4487" y="221"/>
                  </a:lnTo>
                  <a:lnTo>
                    <a:pt x="4469" y="233"/>
                  </a:lnTo>
                  <a:lnTo>
                    <a:pt x="4454" y="247"/>
                  </a:lnTo>
                  <a:lnTo>
                    <a:pt x="4440" y="264"/>
                  </a:lnTo>
                  <a:lnTo>
                    <a:pt x="4433" y="275"/>
                  </a:lnTo>
                  <a:lnTo>
                    <a:pt x="4428" y="287"/>
                  </a:lnTo>
                  <a:lnTo>
                    <a:pt x="4424" y="297"/>
                  </a:lnTo>
                  <a:lnTo>
                    <a:pt x="4421" y="311"/>
                  </a:lnTo>
                  <a:lnTo>
                    <a:pt x="4416" y="323"/>
                  </a:lnTo>
                  <a:lnTo>
                    <a:pt x="4412" y="335"/>
                  </a:lnTo>
                  <a:lnTo>
                    <a:pt x="4409" y="348"/>
                  </a:lnTo>
                  <a:lnTo>
                    <a:pt x="4405" y="362"/>
                  </a:lnTo>
                  <a:lnTo>
                    <a:pt x="4403" y="369"/>
                  </a:lnTo>
                  <a:lnTo>
                    <a:pt x="4405" y="377"/>
                  </a:lnTo>
                  <a:lnTo>
                    <a:pt x="4410" y="367"/>
                  </a:lnTo>
                  <a:lnTo>
                    <a:pt x="4417" y="358"/>
                  </a:lnTo>
                  <a:lnTo>
                    <a:pt x="4424" y="348"/>
                  </a:lnTo>
                  <a:lnTo>
                    <a:pt x="4433" y="339"/>
                  </a:lnTo>
                  <a:lnTo>
                    <a:pt x="4442" y="329"/>
                  </a:lnTo>
                  <a:lnTo>
                    <a:pt x="4452" y="318"/>
                  </a:lnTo>
                  <a:lnTo>
                    <a:pt x="4463" y="309"/>
                  </a:lnTo>
                  <a:lnTo>
                    <a:pt x="4473" y="301"/>
                  </a:lnTo>
                  <a:lnTo>
                    <a:pt x="4483" y="295"/>
                  </a:lnTo>
                  <a:lnTo>
                    <a:pt x="4497" y="295"/>
                  </a:lnTo>
                  <a:lnTo>
                    <a:pt x="4508" y="297"/>
                  </a:lnTo>
                  <a:lnTo>
                    <a:pt x="4522" y="302"/>
                  </a:lnTo>
                  <a:lnTo>
                    <a:pt x="4532" y="306"/>
                  </a:lnTo>
                  <a:lnTo>
                    <a:pt x="4544" y="311"/>
                  </a:lnTo>
                  <a:lnTo>
                    <a:pt x="4556" y="316"/>
                  </a:lnTo>
                  <a:lnTo>
                    <a:pt x="4569" y="323"/>
                  </a:lnTo>
                  <a:lnTo>
                    <a:pt x="4581" y="313"/>
                  </a:lnTo>
                  <a:lnTo>
                    <a:pt x="4597" y="302"/>
                  </a:lnTo>
                  <a:lnTo>
                    <a:pt x="4609" y="292"/>
                  </a:lnTo>
                  <a:lnTo>
                    <a:pt x="4624" y="283"/>
                  </a:lnTo>
                  <a:lnTo>
                    <a:pt x="4640" y="275"/>
                  </a:lnTo>
                  <a:lnTo>
                    <a:pt x="4656" y="269"/>
                  </a:lnTo>
                  <a:lnTo>
                    <a:pt x="4671" y="266"/>
                  </a:lnTo>
                  <a:lnTo>
                    <a:pt x="4692" y="268"/>
                  </a:lnTo>
                  <a:lnTo>
                    <a:pt x="4720" y="280"/>
                  </a:lnTo>
                  <a:lnTo>
                    <a:pt x="4743" y="301"/>
                  </a:lnTo>
                  <a:lnTo>
                    <a:pt x="4760" y="325"/>
                  </a:lnTo>
                  <a:lnTo>
                    <a:pt x="4774" y="355"/>
                  </a:lnTo>
                  <a:lnTo>
                    <a:pt x="4781" y="384"/>
                  </a:lnTo>
                  <a:lnTo>
                    <a:pt x="4788" y="416"/>
                  </a:lnTo>
                  <a:lnTo>
                    <a:pt x="4791" y="447"/>
                  </a:lnTo>
                  <a:lnTo>
                    <a:pt x="4797" y="478"/>
                  </a:lnTo>
                  <a:lnTo>
                    <a:pt x="4793" y="494"/>
                  </a:lnTo>
                  <a:lnTo>
                    <a:pt x="4797" y="509"/>
                  </a:lnTo>
                  <a:lnTo>
                    <a:pt x="4795" y="516"/>
                  </a:lnTo>
                  <a:lnTo>
                    <a:pt x="4795" y="523"/>
                  </a:lnTo>
                  <a:lnTo>
                    <a:pt x="4790" y="529"/>
                  </a:lnTo>
                  <a:lnTo>
                    <a:pt x="4783" y="536"/>
                  </a:lnTo>
                  <a:lnTo>
                    <a:pt x="4771" y="534"/>
                  </a:lnTo>
                  <a:lnTo>
                    <a:pt x="4762" y="534"/>
                  </a:lnTo>
                  <a:lnTo>
                    <a:pt x="4753" y="529"/>
                  </a:lnTo>
                  <a:lnTo>
                    <a:pt x="4751" y="518"/>
                  </a:lnTo>
                  <a:lnTo>
                    <a:pt x="4748" y="499"/>
                  </a:lnTo>
                  <a:lnTo>
                    <a:pt x="4746" y="482"/>
                  </a:lnTo>
                  <a:lnTo>
                    <a:pt x="4741" y="464"/>
                  </a:lnTo>
                  <a:lnTo>
                    <a:pt x="4736" y="449"/>
                  </a:lnTo>
                  <a:lnTo>
                    <a:pt x="4727" y="431"/>
                  </a:lnTo>
                  <a:lnTo>
                    <a:pt x="4717" y="419"/>
                  </a:lnTo>
                  <a:lnTo>
                    <a:pt x="4703" y="407"/>
                  </a:lnTo>
                  <a:lnTo>
                    <a:pt x="4687" y="400"/>
                  </a:lnTo>
                  <a:lnTo>
                    <a:pt x="4663" y="393"/>
                  </a:lnTo>
                  <a:lnTo>
                    <a:pt x="4642" y="395"/>
                  </a:lnTo>
                  <a:lnTo>
                    <a:pt x="4621" y="402"/>
                  </a:lnTo>
                  <a:lnTo>
                    <a:pt x="4602" y="412"/>
                  </a:lnTo>
                  <a:lnTo>
                    <a:pt x="4583" y="422"/>
                  </a:lnTo>
                  <a:lnTo>
                    <a:pt x="4563" y="435"/>
                  </a:lnTo>
                  <a:lnTo>
                    <a:pt x="4544" y="445"/>
                  </a:lnTo>
                  <a:lnTo>
                    <a:pt x="4527" y="456"/>
                  </a:lnTo>
                  <a:lnTo>
                    <a:pt x="4510" y="466"/>
                  </a:lnTo>
                  <a:lnTo>
                    <a:pt x="4494" y="476"/>
                  </a:lnTo>
                  <a:lnTo>
                    <a:pt x="4478" y="487"/>
                  </a:lnTo>
                  <a:lnTo>
                    <a:pt x="4464" y="502"/>
                  </a:lnTo>
                  <a:lnTo>
                    <a:pt x="4461" y="513"/>
                  </a:lnTo>
                  <a:lnTo>
                    <a:pt x="4454" y="523"/>
                  </a:lnTo>
                  <a:lnTo>
                    <a:pt x="4469" y="518"/>
                  </a:lnTo>
                  <a:lnTo>
                    <a:pt x="4487" y="515"/>
                  </a:lnTo>
                  <a:lnTo>
                    <a:pt x="4496" y="509"/>
                  </a:lnTo>
                  <a:lnTo>
                    <a:pt x="4506" y="506"/>
                  </a:lnTo>
                  <a:lnTo>
                    <a:pt x="4516" y="502"/>
                  </a:lnTo>
                  <a:lnTo>
                    <a:pt x="4527" y="502"/>
                  </a:lnTo>
                  <a:lnTo>
                    <a:pt x="4537" y="499"/>
                  </a:lnTo>
                  <a:lnTo>
                    <a:pt x="4548" y="499"/>
                  </a:lnTo>
                  <a:lnTo>
                    <a:pt x="4558" y="497"/>
                  </a:lnTo>
                  <a:lnTo>
                    <a:pt x="4570" y="497"/>
                  </a:lnTo>
                  <a:lnTo>
                    <a:pt x="4586" y="499"/>
                  </a:lnTo>
                  <a:lnTo>
                    <a:pt x="4603" y="501"/>
                  </a:lnTo>
                  <a:lnTo>
                    <a:pt x="4619" y="502"/>
                  </a:lnTo>
                  <a:lnTo>
                    <a:pt x="4637" y="508"/>
                  </a:lnTo>
                  <a:lnTo>
                    <a:pt x="4650" y="513"/>
                  </a:lnTo>
                  <a:lnTo>
                    <a:pt x="4664" y="522"/>
                  </a:lnTo>
                  <a:lnTo>
                    <a:pt x="4675" y="530"/>
                  </a:lnTo>
                  <a:lnTo>
                    <a:pt x="4687" y="546"/>
                  </a:lnTo>
                  <a:lnTo>
                    <a:pt x="4692" y="565"/>
                  </a:lnTo>
                  <a:lnTo>
                    <a:pt x="4696" y="586"/>
                  </a:lnTo>
                  <a:lnTo>
                    <a:pt x="4694" y="607"/>
                  </a:lnTo>
                  <a:lnTo>
                    <a:pt x="4690" y="629"/>
                  </a:lnTo>
                  <a:lnTo>
                    <a:pt x="4682" y="649"/>
                  </a:lnTo>
                  <a:lnTo>
                    <a:pt x="4673" y="669"/>
                  </a:lnTo>
                  <a:lnTo>
                    <a:pt x="4663" y="689"/>
                  </a:lnTo>
                  <a:lnTo>
                    <a:pt x="4654" y="708"/>
                  </a:lnTo>
                  <a:lnTo>
                    <a:pt x="4650" y="718"/>
                  </a:lnTo>
                  <a:lnTo>
                    <a:pt x="4645" y="727"/>
                  </a:lnTo>
                  <a:lnTo>
                    <a:pt x="4637" y="727"/>
                  </a:lnTo>
                  <a:lnTo>
                    <a:pt x="4630" y="722"/>
                  </a:lnTo>
                  <a:lnTo>
                    <a:pt x="4623" y="713"/>
                  </a:lnTo>
                  <a:lnTo>
                    <a:pt x="4626" y="704"/>
                  </a:lnTo>
                  <a:lnTo>
                    <a:pt x="4630" y="692"/>
                  </a:lnTo>
                  <a:lnTo>
                    <a:pt x="4635" y="680"/>
                  </a:lnTo>
                  <a:lnTo>
                    <a:pt x="4637" y="668"/>
                  </a:lnTo>
                  <a:lnTo>
                    <a:pt x="4633" y="657"/>
                  </a:lnTo>
                  <a:lnTo>
                    <a:pt x="4616" y="645"/>
                  </a:lnTo>
                  <a:lnTo>
                    <a:pt x="4598" y="642"/>
                  </a:lnTo>
                  <a:lnTo>
                    <a:pt x="4588" y="640"/>
                  </a:lnTo>
                  <a:lnTo>
                    <a:pt x="4577" y="638"/>
                  </a:lnTo>
                  <a:lnTo>
                    <a:pt x="4567" y="636"/>
                  </a:lnTo>
                  <a:lnTo>
                    <a:pt x="4558" y="636"/>
                  </a:lnTo>
                  <a:lnTo>
                    <a:pt x="4546" y="636"/>
                  </a:lnTo>
                  <a:lnTo>
                    <a:pt x="4534" y="636"/>
                  </a:lnTo>
                  <a:lnTo>
                    <a:pt x="4522" y="636"/>
                  </a:lnTo>
                  <a:lnTo>
                    <a:pt x="4511" y="640"/>
                  </a:lnTo>
                  <a:lnTo>
                    <a:pt x="4499" y="640"/>
                  </a:lnTo>
                  <a:lnTo>
                    <a:pt x="4489" y="643"/>
                  </a:lnTo>
                  <a:lnTo>
                    <a:pt x="4478" y="645"/>
                  </a:lnTo>
                  <a:lnTo>
                    <a:pt x="4468" y="650"/>
                  </a:lnTo>
                  <a:lnTo>
                    <a:pt x="4476" y="659"/>
                  </a:lnTo>
                  <a:lnTo>
                    <a:pt x="4490" y="664"/>
                  </a:lnTo>
                  <a:lnTo>
                    <a:pt x="4503" y="669"/>
                  </a:lnTo>
                  <a:lnTo>
                    <a:pt x="4515" y="680"/>
                  </a:lnTo>
                  <a:lnTo>
                    <a:pt x="4525" y="689"/>
                  </a:lnTo>
                  <a:lnTo>
                    <a:pt x="4537" y="701"/>
                  </a:lnTo>
                  <a:lnTo>
                    <a:pt x="4546" y="711"/>
                  </a:lnTo>
                  <a:lnTo>
                    <a:pt x="4555" y="725"/>
                  </a:lnTo>
                  <a:lnTo>
                    <a:pt x="4562" y="737"/>
                  </a:lnTo>
                  <a:lnTo>
                    <a:pt x="4570" y="751"/>
                  </a:lnTo>
                  <a:lnTo>
                    <a:pt x="4569" y="760"/>
                  </a:lnTo>
                  <a:lnTo>
                    <a:pt x="4562" y="765"/>
                  </a:lnTo>
                  <a:lnTo>
                    <a:pt x="4544" y="760"/>
                  </a:lnTo>
                  <a:lnTo>
                    <a:pt x="4529" y="755"/>
                  </a:lnTo>
                  <a:lnTo>
                    <a:pt x="4513" y="749"/>
                  </a:lnTo>
                  <a:lnTo>
                    <a:pt x="4497" y="749"/>
                  </a:lnTo>
                  <a:lnTo>
                    <a:pt x="4506" y="760"/>
                  </a:lnTo>
                  <a:lnTo>
                    <a:pt x="4515" y="772"/>
                  </a:lnTo>
                  <a:lnTo>
                    <a:pt x="4520" y="784"/>
                  </a:lnTo>
                  <a:lnTo>
                    <a:pt x="4527" y="798"/>
                  </a:lnTo>
                  <a:lnTo>
                    <a:pt x="4529" y="812"/>
                  </a:lnTo>
                  <a:lnTo>
                    <a:pt x="4530" y="826"/>
                  </a:lnTo>
                  <a:lnTo>
                    <a:pt x="4530" y="842"/>
                  </a:lnTo>
                  <a:lnTo>
                    <a:pt x="4530" y="859"/>
                  </a:lnTo>
                  <a:lnTo>
                    <a:pt x="4522" y="876"/>
                  </a:lnTo>
                  <a:lnTo>
                    <a:pt x="4515" y="894"/>
                  </a:lnTo>
                  <a:lnTo>
                    <a:pt x="4506" y="911"/>
                  </a:lnTo>
                  <a:lnTo>
                    <a:pt x="4497" y="929"/>
                  </a:lnTo>
                  <a:lnTo>
                    <a:pt x="4485" y="944"/>
                  </a:lnTo>
                  <a:lnTo>
                    <a:pt x="4475" y="960"/>
                  </a:lnTo>
                  <a:lnTo>
                    <a:pt x="4464" y="976"/>
                  </a:lnTo>
                  <a:lnTo>
                    <a:pt x="4454" y="993"/>
                  </a:lnTo>
                  <a:lnTo>
                    <a:pt x="4459" y="996"/>
                  </a:lnTo>
                  <a:lnTo>
                    <a:pt x="4469" y="1002"/>
                  </a:lnTo>
                  <a:lnTo>
                    <a:pt x="4476" y="1009"/>
                  </a:lnTo>
                  <a:lnTo>
                    <a:pt x="4485" y="1016"/>
                  </a:lnTo>
                  <a:lnTo>
                    <a:pt x="4490" y="1023"/>
                  </a:lnTo>
                  <a:lnTo>
                    <a:pt x="4497" y="1033"/>
                  </a:lnTo>
                  <a:lnTo>
                    <a:pt x="4499" y="1043"/>
                  </a:lnTo>
                  <a:lnTo>
                    <a:pt x="4501" y="1056"/>
                  </a:lnTo>
                  <a:lnTo>
                    <a:pt x="4503" y="1068"/>
                  </a:lnTo>
                  <a:lnTo>
                    <a:pt x="4496" y="1076"/>
                  </a:lnTo>
                  <a:lnTo>
                    <a:pt x="4485" y="1071"/>
                  </a:lnTo>
                  <a:lnTo>
                    <a:pt x="4476" y="1069"/>
                  </a:lnTo>
                  <a:lnTo>
                    <a:pt x="4466" y="1066"/>
                  </a:lnTo>
                  <a:lnTo>
                    <a:pt x="4457" y="1066"/>
                  </a:lnTo>
                  <a:lnTo>
                    <a:pt x="4447" y="1064"/>
                  </a:lnTo>
                  <a:lnTo>
                    <a:pt x="4438" y="1064"/>
                  </a:lnTo>
                  <a:lnTo>
                    <a:pt x="4428" y="1064"/>
                  </a:lnTo>
                  <a:lnTo>
                    <a:pt x="4419" y="1066"/>
                  </a:lnTo>
                  <a:lnTo>
                    <a:pt x="4431" y="1073"/>
                  </a:lnTo>
                  <a:lnTo>
                    <a:pt x="4445" y="1083"/>
                  </a:lnTo>
                  <a:lnTo>
                    <a:pt x="4457" y="1094"/>
                  </a:lnTo>
                  <a:lnTo>
                    <a:pt x="4464" y="1111"/>
                  </a:lnTo>
                  <a:lnTo>
                    <a:pt x="4461" y="1122"/>
                  </a:lnTo>
                  <a:lnTo>
                    <a:pt x="4459" y="1132"/>
                  </a:lnTo>
                  <a:lnTo>
                    <a:pt x="4457" y="1143"/>
                  </a:lnTo>
                  <a:lnTo>
                    <a:pt x="4461" y="1153"/>
                  </a:lnTo>
                  <a:lnTo>
                    <a:pt x="4471" y="1156"/>
                  </a:lnTo>
                  <a:lnTo>
                    <a:pt x="4482" y="1163"/>
                  </a:lnTo>
                  <a:lnTo>
                    <a:pt x="4489" y="1169"/>
                  </a:lnTo>
                  <a:lnTo>
                    <a:pt x="4497" y="1181"/>
                  </a:lnTo>
                  <a:lnTo>
                    <a:pt x="4496" y="1188"/>
                  </a:lnTo>
                  <a:lnTo>
                    <a:pt x="4496" y="1196"/>
                  </a:lnTo>
                  <a:lnTo>
                    <a:pt x="4494" y="1203"/>
                  </a:lnTo>
                  <a:lnTo>
                    <a:pt x="4487" y="1209"/>
                  </a:lnTo>
                  <a:lnTo>
                    <a:pt x="4473" y="1207"/>
                  </a:lnTo>
                  <a:lnTo>
                    <a:pt x="4461" y="1205"/>
                  </a:lnTo>
                  <a:lnTo>
                    <a:pt x="4449" y="1203"/>
                  </a:lnTo>
                  <a:lnTo>
                    <a:pt x="4436" y="1203"/>
                  </a:lnTo>
                  <a:lnTo>
                    <a:pt x="4422" y="1202"/>
                  </a:lnTo>
                  <a:lnTo>
                    <a:pt x="4410" y="1202"/>
                  </a:lnTo>
                  <a:lnTo>
                    <a:pt x="4396" y="1202"/>
                  </a:lnTo>
                  <a:lnTo>
                    <a:pt x="4386" y="1207"/>
                  </a:lnTo>
                  <a:lnTo>
                    <a:pt x="4388" y="1217"/>
                  </a:lnTo>
                  <a:lnTo>
                    <a:pt x="4396" y="1221"/>
                  </a:lnTo>
                  <a:lnTo>
                    <a:pt x="4409" y="1221"/>
                  </a:lnTo>
                  <a:lnTo>
                    <a:pt x="4421" y="1224"/>
                  </a:lnTo>
                  <a:lnTo>
                    <a:pt x="4433" y="1230"/>
                  </a:lnTo>
                  <a:lnTo>
                    <a:pt x="4447" y="1235"/>
                  </a:lnTo>
                  <a:lnTo>
                    <a:pt x="4459" y="1242"/>
                  </a:lnTo>
                  <a:lnTo>
                    <a:pt x="4466" y="1256"/>
                  </a:lnTo>
                  <a:lnTo>
                    <a:pt x="4457" y="1264"/>
                  </a:lnTo>
                  <a:lnTo>
                    <a:pt x="4449" y="1268"/>
                  </a:lnTo>
                  <a:lnTo>
                    <a:pt x="4438" y="1266"/>
                  </a:lnTo>
                  <a:lnTo>
                    <a:pt x="4429" y="1270"/>
                  </a:lnTo>
                  <a:lnTo>
                    <a:pt x="4417" y="1276"/>
                  </a:lnTo>
                  <a:lnTo>
                    <a:pt x="4409" y="1287"/>
                  </a:lnTo>
                  <a:lnTo>
                    <a:pt x="4403" y="1299"/>
                  </a:lnTo>
                  <a:lnTo>
                    <a:pt x="4403" y="1315"/>
                  </a:lnTo>
                  <a:lnTo>
                    <a:pt x="4384" y="1316"/>
                  </a:lnTo>
                  <a:lnTo>
                    <a:pt x="4369" y="1320"/>
                  </a:lnTo>
                  <a:lnTo>
                    <a:pt x="4351" y="1325"/>
                  </a:lnTo>
                  <a:lnTo>
                    <a:pt x="4339" y="1337"/>
                  </a:lnTo>
                  <a:lnTo>
                    <a:pt x="4320" y="1350"/>
                  </a:lnTo>
                  <a:lnTo>
                    <a:pt x="4308" y="1369"/>
                  </a:lnTo>
                  <a:lnTo>
                    <a:pt x="4297" y="1388"/>
                  </a:lnTo>
                  <a:lnTo>
                    <a:pt x="4294" y="1410"/>
                  </a:lnTo>
                  <a:lnTo>
                    <a:pt x="4290" y="1431"/>
                  </a:lnTo>
                  <a:lnTo>
                    <a:pt x="4288" y="1457"/>
                  </a:lnTo>
                  <a:lnTo>
                    <a:pt x="4288" y="1480"/>
                  </a:lnTo>
                  <a:lnTo>
                    <a:pt x="4288" y="1504"/>
                  </a:lnTo>
                  <a:lnTo>
                    <a:pt x="4271" y="1603"/>
                  </a:lnTo>
                  <a:lnTo>
                    <a:pt x="4273" y="1605"/>
                  </a:lnTo>
                  <a:lnTo>
                    <a:pt x="4299" y="1581"/>
                  </a:lnTo>
                  <a:lnTo>
                    <a:pt x="4330" y="1562"/>
                  </a:lnTo>
                  <a:lnTo>
                    <a:pt x="4362" y="1543"/>
                  </a:lnTo>
                  <a:lnTo>
                    <a:pt x="4398" y="1530"/>
                  </a:lnTo>
                  <a:lnTo>
                    <a:pt x="4433" y="1520"/>
                  </a:lnTo>
                  <a:lnTo>
                    <a:pt x="4469" y="1517"/>
                  </a:lnTo>
                  <a:lnTo>
                    <a:pt x="4506" y="1520"/>
                  </a:lnTo>
                  <a:lnTo>
                    <a:pt x="4544" y="1534"/>
                  </a:lnTo>
                  <a:lnTo>
                    <a:pt x="4560" y="1544"/>
                  </a:lnTo>
                  <a:lnTo>
                    <a:pt x="4576" y="1562"/>
                  </a:lnTo>
                  <a:lnTo>
                    <a:pt x="4581" y="1570"/>
                  </a:lnTo>
                  <a:lnTo>
                    <a:pt x="4586" y="1581"/>
                  </a:lnTo>
                  <a:lnTo>
                    <a:pt x="4590" y="1593"/>
                  </a:lnTo>
                  <a:lnTo>
                    <a:pt x="4591" y="1605"/>
                  </a:lnTo>
                  <a:lnTo>
                    <a:pt x="4591" y="1631"/>
                  </a:lnTo>
                  <a:lnTo>
                    <a:pt x="4586" y="1659"/>
                  </a:lnTo>
                  <a:lnTo>
                    <a:pt x="4577" y="1685"/>
                  </a:lnTo>
                  <a:lnTo>
                    <a:pt x="4569" y="1713"/>
                  </a:lnTo>
                  <a:lnTo>
                    <a:pt x="4555" y="1736"/>
                  </a:lnTo>
                  <a:lnTo>
                    <a:pt x="4541" y="1760"/>
                  </a:lnTo>
                  <a:lnTo>
                    <a:pt x="4523" y="1783"/>
                  </a:lnTo>
                  <a:lnTo>
                    <a:pt x="4508" y="1807"/>
                  </a:lnTo>
                  <a:lnTo>
                    <a:pt x="4494" y="1819"/>
                  </a:lnTo>
                  <a:lnTo>
                    <a:pt x="4480" y="1831"/>
                  </a:lnTo>
                  <a:lnTo>
                    <a:pt x="4466" y="1842"/>
                  </a:lnTo>
                  <a:lnTo>
                    <a:pt x="4454" y="1854"/>
                  </a:lnTo>
                  <a:lnTo>
                    <a:pt x="4438" y="1863"/>
                  </a:lnTo>
                  <a:lnTo>
                    <a:pt x="4424" y="1873"/>
                  </a:lnTo>
                  <a:lnTo>
                    <a:pt x="4409" y="1880"/>
                  </a:lnTo>
                  <a:lnTo>
                    <a:pt x="4393" y="1887"/>
                  </a:lnTo>
                  <a:lnTo>
                    <a:pt x="4375" y="1887"/>
                  </a:lnTo>
                  <a:lnTo>
                    <a:pt x="4360" y="1887"/>
                  </a:lnTo>
                  <a:lnTo>
                    <a:pt x="4342" y="1885"/>
                  </a:lnTo>
                  <a:lnTo>
                    <a:pt x="4327" y="1882"/>
                  </a:lnTo>
                  <a:lnTo>
                    <a:pt x="4309" y="1875"/>
                  </a:lnTo>
                  <a:lnTo>
                    <a:pt x="4295" y="1870"/>
                  </a:lnTo>
                  <a:lnTo>
                    <a:pt x="4282" y="1857"/>
                  </a:lnTo>
                  <a:lnTo>
                    <a:pt x="4271" y="1847"/>
                  </a:lnTo>
                  <a:lnTo>
                    <a:pt x="4261" y="1831"/>
                  </a:lnTo>
                  <a:lnTo>
                    <a:pt x="4252" y="1817"/>
                  </a:lnTo>
                  <a:lnTo>
                    <a:pt x="4228" y="1864"/>
                  </a:lnTo>
                  <a:lnTo>
                    <a:pt x="4207" y="1915"/>
                  </a:lnTo>
                  <a:lnTo>
                    <a:pt x="4186" y="1964"/>
                  </a:lnTo>
                  <a:lnTo>
                    <a:pt x="4168" y="2016"/>
                  </a:lnTo>
                  <a:lnTo>
                    <a:pt x="4149" y="2064"/>
                  </a:lnTo>
                  <a:lnTo>
                    <a:pt x="4134" y="2117"/>
                  </a:lnTo>
                  <a:lnTo>
                    <a:pt x="4116" y="2167"/>
                  </a:lnTo>
                  <a:lnTo>
                    <a:pt x="4101" y="2219"/>
                  </a:lnTo>
                  <a:lnTo>
                    <a:pt x="4107" y="2221"/>
                  </a:lnTo>
                  <a:lnTo>
                    <a:pt x="4118" y="2224"/>
                  </a:lnTo>
                  <a:lnTo>
                    <a:pt x="4128" y="2226"/>
                  </a:lnTo>
                  <a:lnTo>
                    <a:pt x="4139" y="2226"/>
                  </a:lnTo>
                  <a:lnTo>
                    <a:pt x="4148" y="2226"/>
                  </a:lnTo>
                  <a:lnTo>
                    <a:pt x="4158" y="2228"/>
                  </a:lnTo>
                  <a:lnTo>
                    <a:pt x="4168" y="2228"/>
                  </a:lnTo>
                  <a:lnTo>
                    <a:pt x="4179" y="2233"/>
                  </a:lnTo>
                  <a:lnTo>
                    <a:pt x="4208" y="2235"/>
                  </a:lnTo>
                  <a:lnTo>
                    <a:pt x="4238" y="2240"/>
                  </a:lnTo>
                  <a:lnTo>
                    <a:pt x="4268" y="2245"/>
                  </a:lnTo>
                  <a:lnTo>
                    <a:pt x="4297" y="2252"/>
                  </a:lnTo>
                  <a:lnTo>
                    <a:pt x="4325" y="2257"/>
                  </a:lnTo>
                  <a:lnTo>
                    <a:pt x="4355" y="2266"/>
                  </a:lnTo>
                  <a:lnTo>
                    <a:pt x="4382" y="2275"/>
                  </a:lnTo>
                  <a:lnTo>
                    <a:pt x="4412" y="2287"/>
                  </a:lnTo>
                  <a:lnTo>
                    <a:pt x="4426" y="2289"/>
                  </a:lnTo>
                  <a:lnTo>
                    <a:pt x="4442" y="2296"/>
                  </a:lnTo>
                  <a:lnTo>
                    <a:pt x="4456" y="2303"/>
                  </a:lnTo>
                  <a:lnTo>
                    <a:pt x="4471" y="2310"/>
                  </a:lnTo>
                  <a:lnTo>
                    <a:pt x="4485" y="2315"/>
                  </a:lnTo>
                  <a:lnTo>
                    <a:pt x="4499" y="2322"/>
                  </a:lnTo>
                  <a:lnTo>
                    <a:pt x="4513" y="2329"/>
                  </a:lnTo>
                  <a:lnTo>
                    <a:pt x="4529" y="2339"/>
                  </a:lnTo>
                  <a:lnTo>
                    <a:pt x="4541" y="2348"/>
                  </a:lnTo>
                  <a:lnTo>
                    <a:pt x="4555" y="2358"/>
                  </a:lnTo>
                  <a:lnTo>
                    <a:pt x="4567" y="2367"/>
                  </a:lnTo>
                  <a:lnTo>
                    <a:pt x="4581" y="2377"/>
                  </a:lnTo>
                  <a:lnTo>
                    <a:pt x="4581" y="2360"/>
                  </a:lnTo>
                  <a:lnTo>
                    <a:pt x="4583" y="2344"/>
                  </a:lnTo>
                  <a:lnTo>
                    <a:pt x="4583" y="2329"/>
                  </a:lnTo>
                  <a:lnTo>
                    <a:pt x="4586" y="2313"/>
                  </a:lnTo>
                  <a:lnTo>
                    <a:pt x="4586" y="2296"/>
                  </a:lnTo>
                  <a:lnTo>
                    <a:pt x="4586" y="2280"/>
                  </a:lnTo>
                  <a:lnTo>
                    <a:pt x="4586" y="2264"/>
                  </a:lnTo>
                  <a:lnTo>
                    <a:pt x="4586" y="2249"/>
                  </a:lnTo>
                  <a:lnTo>
                    <a:pt x="4590" y="2233"/>
                  </a:lnTo>
                  <a:lnTo>
                    <a:pt x="4593" y="2217"/>
                  </a:lnTo>
                  <a:lnTo>
                    <a:pt x="4593" y="2202"/>
                  </a:lnTo>
                  <a:lnTo>
                    <a:pt x="4595" y="2188"/>
                  </a:lnTo>
                  <a:lnTo>
                    <a:pt x="4595" y="2172"/>
                  </a:lnTo>
                  <a:lnTo>
                    <a:pt x="4597" y="2157"/>
                  </a:lnTo>
                  <a:lnTo>
                    <a:pt x="4597" y="2141"/>
                  </a:lnTo>
                  <a:lnTo>
                    <a:pt x="4602" y="2127"/>
                  </a:lnTo>
                  <a:lnTo>
                    <a:pt x="4600" y="2113"/>
                  </a:lnTo>
                  <a:lnTo>
                    <a:pt x="4600" y="2099"/>
                  </a:lnTo>
                  <a:lnTo>
                    <a:pt x="4600" y="2085"/>
                  </a:lnTo>
                  <a:lnTo>
                    <a:pt x="4602" y="2071"/>
                  </a:lnTo>
                  <a:lnTo>
                    <a:pt x="4602" y="2056"/>
                  </a:lnTo>
                  <a:lnTo>
                    <a:pt x="4607" y="2044"/>
                  </a:lnTo>
                  <a:lnTo>
                    <a:pt x="4612" y="2030"/>
                  </a:lnTo>
                  <a:lnTo>
                    <a:pt x="4623" y="2021"/>
                  </a:lnTo>
                  <a:lnTo>
                    <a:pt x="4633" y="2017"/>
                  </a:lnTo>
                  <a:lnTo>
                    <a:pt x="4647" y="2021"/>
                  </a:lnTo>
                  <a:lnTo>
                    <a:pt x="4659" y="2023"/>
                  </a:lnTo>
                  <a:lnTo>
                    <a:pt x="4673" y="2021"/>
                  </a:lnTo>
                  <a:lnTo>
                    <a:pt x="4663" y="2009"/>
                  </a:lnTo>
                  <a:lnTo>
                    <a:pt x="4654" y="1998"/>
                  </a:lnTo>
                  <a:lnTo>
                    <a:pt x="4638" y="1984"/>
                  </a:lnTo>
                  <a:lnTo>
                    <a:pt x="4626" y="1970"/>
                  </a:lnTo>
                  <a:lnTo>
                    <a:pt x="4614" y="1955"/>
                  </a:lnTo>
                  <a:lnTo>
                    <a:pt x="4607" y="1939"/>
                  </a:lnTo>
                  <a:lnTo>
                    <a:pt x="4597" y="1922"/>
                  </a:lnTo>
                  <a:lnTo>
                    <a:pt x="4590" y="1904"/>
                  </a:lnTo>
                  <a:lnTo>
                    <a:pt x="4583" y="1887"/>
                  </a:lnTo>
                  <a:lnTo>
                    <a:pt x="4577" y="1871"/>
                  </a:lnTo>
                  <a:lnTo>
                    <a:pt x="4570" y="1840"/>
                  </a:lnTo>
                  <a:lnTo>
                    <a:pt x="4570" y="1810"/>
                  </a:lnTo>
                  <a:lnTo>
                    <a:pt x="4574" y="1781"/>
                  </a:lnTo>
                  <a:lnTo>
                    <a:pt x="4581" y="1753"/>
                  </a:lnTo>
                  <a:lnTo>
                    <a:pt x="4588" y="1725"/>
                  </a:lnTo>
                  <a:lnTo>
                    <a:pt x="4598" y="1697"/>
                  </a:lnTo>
                  <a:lnTo>
                    <a:pt x="4610" y="1671"/>
                  </a:lnTo>
                  <a:lnTo>
                    <a:pt x="4626" y="1647"/>
                  </a:lnTo>
                  <a:lnTo>
                    <a:pt x="4654" y="1621"/>
                  </a:lnTo>
                  <a:lnTo>
                    <a:pt x="4687" y="1602"/>
                  </a:lnTo>
                  <a:lnTo>
                    <a:pt x="4720" y="1584"/>
                  </a:lnTo>
                  <a:lnTo>
                    <a:pt x="4757" y="1572"/>
                  </a:lnTo>
                  <a:lnTo>
                    <a:pt x="4793" y="1562"/>
                  </a:lnTo>
                  <a:lnTo>
                    <a:pt x="4831" y="1557"/>
                  </a:lnTo>
                  <a:lnTo>
                    <a:pt x="4870" y="1551"/>
                  </a:lnTo>
                  <a:lnTo>
                    <a:pt x="4910" y="1551"/>
                  </a:lnTo>
                  <a:lnTo>
                    <a:pt x="4927" y="1557"/>
                  </a:lnTo>
                  <a:lnTo>
                    <a:pt x="4946" y="1560"/>
                  </a:lnTo>
                  <a:lnTo>
                    <a:pt x="4953" y="1562"/>
                  </a:lnTo>
                  <a:lnTo>
                    <a:pt x="4962" y="1563"/>
                  </a:lnTo>
                  <a:lnTo>
                    <a:pt x="4972" y="1565"/>
                  </a:lnTo>
                  <a:lnTo>
                    <a:pt x="4983" y="1569"/>
                  </a:lnTo>
                  <a:lnTo>
                    <a:pt x="5006" y="1579"/>
                  </a:lnTo>
                  <a:lnTo>
                    <a:pt x="5030" y="1595"/>
                  </a:lnTo>
                  <a:lnTo>
                    <a:pt x="5051" y="1610"/>
                  </a:lnTo>
                  <a:lnTo>
                    <a:pt x="5072" y="1631"/>
                  </a:lnTo>
                  <a:lnTo>
                    <a:pt x="5089" y="1650"/>
                  </a:lnTo>
                  <a:lnTo>
                    <a:pt x="5106" y="1673"/>
                  </a:lnTo>
                  <a:lnTo>
                    <a:pt x="5122" y="1696"/>
                  </a:lnTo>
                  <a:lnTo>
                    <a:pt x="5138" y="1722"/>
                  </a:lnTo>
                  <a:lnTo>
                    <a:pt x="5148" y="1750"/>
                  </a:lnTo>
                  <a:lnTo>
                    <a:pt x="5155" y="1781"/>
                  </a:lnTo>
                  <a:lnTo>
                    <a:pt x="5160" y="1812"/>
                  </a:lnTo>
                  <a:lnTo>
                    <a:pt x="5162" y="1844"/>
                  </a:lnTo>
                  <a:lnTo>
                    <a:pt x="5159" y="1875"/>
                  </a:lnTo>
                  <a:lnTo>
                    <a:pt x="5153" y="1906"/>
                  </a:lnTo>
                  <a:lnTo>
                    <a:pt x="5146" y="1936"/>
                  </a:lnTo>
                  <a:lnTo>
                    <a:pt x="5140" y="1967"/>
                  </a:lnTo>
                  <a:lnTo>
                    <a:pt x="5129" y="1983"/>
                  </a:lnTo>
                  <a:lnTo>
                    <a:pt x="5119" y="1998"/>
                  </a:lnTo>
                  <a:lnTo>
                    <a:pt x="5106" y="2012"/>
                  </a:lnTo>
                  <a:lnTo>
                    <a:pt x="5094" y="2026"/>
                  </a:lnTo>
                  <a:lnTo>
                    <a:pt x="5105" y="2031"/>
                  </a:lnTo>
                  <a:lnTo>
                    <a:pt x="5115" y="2042"/>
                  </a:lnTo>
                  <a:lnTo>
                    <a:pt x="5120" y="2052"/>
                  </a:lnTo>
                  <a:lnTo>
                    <a:pt x="5126" y="2068"/>
                  </a:lnTo>
                  <a:lnTo>
                    <a:pt x="5117" y="2084"/>
                  </a:lnTo>
                  <a:lnTo>
                    <a:pt x="5112" y="2103"/>
                  </a:lnTo>
                  <a:lnTo>
                    <a:pt x="5106" y="2122"/>
                  </a:lnTo>
                  <a:lnTo>
                    <a:pt x="5103" y="2141"/>
                  </a:lnTo>
                  <a:lnTo>
                    <a:pt x="5098" y="2160"/>
                  </a:lnTo>
                  <a:lnTo>
                    <a:pt x="5096" y="2181"/>
                  </a:lnTo>
                  <a:lnTo>
                    <a:pt x="5093" y="2200"/>
                  </a:lnTo>
                  <a:lnTo>
                    <a:pt x="5093" y="2221"/>
                  </a:lnTo>
                  <a:lnTo>
                    <a:pt x="5086" y="2249"/>
                  </a:lnTo>
                  <a:lnTo>
                    <a:pt x="5080" y="2278"/>
                  </a:lnTo>
                  <a:lnTo>
                    <a:pt x="5075" y="2306"/>
                  </a:lnTo>
                  <a:lnTo>
                    <a:pt x="5072" y="2336"/>
                  </a:lnTo>
                  <a:lnTo>
                    <a:pt x="5066" y="2364"/>
                  </a:lnTo>
                  <a:lnTo>
                    <a:pt x="5063" y="2395"/>
                  </a:lnTo>
                  <a:lnTo>
                    <a:pt x="5059" y="2423"/>
                  </a:lnTo>
                  <a:lnTo>
                    <a:pt x="5059" y="2454"/>
                  </a:lnTo>
                  <a:lnTo>
                    <a:pt x="5058" y="2475"/>
                  </a:lnTo>
                  <a:lnTo>
                    <a:pt x="5056" y="2498"/>
                  </a:lnTo>
                  <a:lnTo>
                    <a:pt x="5051" y="2520"/>
                  </a:lnTo>
                  <a:lnTo>
                    <a:pt x="5047" y="2543"/>
                  </a:lnTo>
                  <a:lnTo>
                    <a:pt x="5042" y="2564"/>
                  </a:lnTo>
                  <a:lnTo>
                    <a:pt x="5040" y="2586"/>
                  </a:lnTo>
                  <a:lnTo>
                    <a:pt x="5039" y="2607"/>
                  </a:lnTo>
                  <a:lnTo>
                    <a:pt x="5040" y="2631"/>
                  </a:lnTo>
                  <a:lnTo>
                    <a:pt x="5032" y="2684"/>
                  </a:lnTo>
                  <a:lnTo>
                    <a:pt x="5026" y="2739"/>
                  </a:lnTo>
                  <a:lnTo>
                    <a:pt x="5023" y="2795"/>
                  </a:lnTo>
                  <a:lnTo>
                    <a:pt x="5019" y="2851"/>
                  </a:lnTo>
                  <a:lnTo>
                    <a:pt x="5014" y="2905"/>
                  </a:lnTo>
                  <a:lnTo>
                    <a:pt x="5009" y="2960"/>
                  </a:lnTo>
                  <a:lnTo>
                    <a:pt x="5004" y="3014"/>
                  </a:lnTo>
                  <a:lnTo>
                    <a:pt x="4999" y="3070"/>
                  </a:lnTo>
                  <a:lnTo>
                    <a:pt x="4988" y="3157"/>
                  </a:lnTo>
                  <a:lnTo>
                    <a:pt x="4978" y="3244"/>
                  </a:lnTo>
                  <a:lnTo>
                    <a:pt x="4967" y="3332"/>
                  </a:lnTo>
                  <a:lnTo>
                    <a:pt x="4959" y="3421"/>
                  </a:lnTo>
                  <a:lnTo>
                    <a:pt x="4948" y="3510"/>
                  </a:lnTo>
                  <a:lnTo>
                    <a:pt x="4938" y="3599"/>
                  </a:lnTo>
                  <a:lnTo>
                    <a:pt x="4929" y="3687"/>
                  </a:lnTo>
                  <a:lnTo>
                    <a:pt x="4920" y="3776"/>
                  </a:lnTo>
                  <a:lnTo>
                    <a:pt x="4908" y="3868"/>
                  </a:lnTo>
                  <a:lnTo>
                    <a:pt x="4899" y="3962"/>
                  </a:lnTo>
                  <a:lnTo>
                    <a:pt x="4891" y="4058"/>
                  </a:lnTo>
                  <a:lnTo>
                    <a:pt x="4884" y="4153"/>
                  </a:lnTo>
                  <a:lnTo>
                    <a:pt x="4875" y="4249"/>
                  </a:lnTo>
                  <a:lnTo>
                    <a:pt x="4868" y="4345"/>
                  </a:lnTo>
                  <a:lnTo>
                    <a:pt x="4859" y="4439"/>
                  </a:lnTo>
                  <a:lnTo>
                    <a:pt x="4851" y="4534"/>
                  </a:lnTo>
                  <a:lnTo>
                    <a:pt x="4847" y="4597"/>
                  </a:lnTo>
                  <a:lnTo>
                    <a:pt x="4845" y="4660"/>
                  </a:lnTo>
                  <a:lnTo>
                    <a:pt x="4840" y="4722"/>
                  </a:lnTo>
                  <a:lnTo>
                    <a:pt x="4835" y="4785"/>
                  </a:lnTo>
                  <a:lnTo>
                    <a:pt x="4828" y="4847"/>
                  </a:lnTo>
                  <a:lnTo>
                    <a:pt x="4823" y="4910"/>
                  </a:lnTo>
                  <a:lnTo>
                    <a:pt x="4818" y="4973"/>
                  </a:lnTo>
                  <a:lnTo>
                    <a:pt x="4819" y="5035"/>
                  </a:lnTo>
                  <a:lnTo>
                    <a:pt x="4814" y="5077"/>
                  </a:lnTo>
                  <a:lnTo>
                    <a:pt x="4811" y="5120"/>
                  </a:lnTo>
                  <a:lnTo>
                    <a:pt x="4807" y="5166"/>
                  </a:lnTo>
                  <a:lnTo>
                    <a:pt x="4805" y="5213"/>
                  </a:lnTo>
                  <a:lnTo>
                    <a:pt x="4804" y="5258"/>
                  </a:lnTo>
                  <a:lnTo>
                    <a:pt x="4804" y="5303"/>
                  </a:lnTo>
                  <a:lnTo>
                    <a:pt x="4807" y="5347"/>
                  </a:lnTo>
                  <a:lnTo>
                    <a:pt x="4814" y="5392"/>
                  </a:lnTo>
                  <a:lnTo>
                    <a:pt x="4814" y="5439"/>
                  </a:lnTo>
                  <a:lnTo>
                    <a:pt x="4814" y="5487"/>
                  </a:lnTo>
                  <a:lnTo>
                    <a:pt x="4814" y="5536"/>
                  </a:lnTo>
                  <a:lnTo>
                    <a:pt x="4814" y="5585"/>
                  </a:lnTo>
                  <a:lnTo>
                    <a:pt x="4812" y="5632"/>
                  </a:lnTo>
                  <a:lnTo>
                    <a:pt x="4812" y="5679"/>
                  </a:lnTo>
                  <a:lnTo>
                    <a:pt x="4812" y="5726"/>
                  </a:lnTo>
                  <a:lnTo>
                    <a:pt x="4812" y="5773"/>
                  </a:lnTo>
                  <a:lnTo>
                    <a:pt x="4807" y="5759"/>
                  </a:lnTo>
                  <a:lnTo>
                    <a:pt x="4804" y="5745"/>
                  </a:lnTo>
                  <a:lnTo>
                    <a:pt x="4802" y="5731"/>
                  </a:lnTo>
                  <a:lnTo>
                    <a:pt x="4804" y="5717"/>
                  </a:lnTo>
                  <a:lnTo>
                    <a:pt x="4798" y="5675"/>
                  </a:lnTo>
                  <a:lnTo>
                    <a:pt x="4797" y="5635"/>
                  </a:lnTo>
                  <a:lnTo>
                    <a:pt x="4797" y="5594"/>
                  </a:lnTo>
                  <a:lnTo>
                    <a:pt x="4797" y="5554"/>
                  </a:lnTo>
                  <a:lnTo>
                    <a:pt x="4795" y="5512"/>
                  </a:lnTo>
                  <a:lnTo>
                    <a:pt x="4795" y="5472"/>
                  </a:lnTo>
                  <a:lnTo>
                    <a:pt x="4795" y="5432"/>
                  </a:lnTo>
                  <a:lnTo>
                    <a:pt x="4795" y="5392"/>
                  </a:lnTo>
                  <a:lnTo>
                    <a:pt x="4784" y="5334"/>
                  </a:lnTo>
                  <a:lnTo>
                    <a:pt x="4783" y="5277"/>
                  </a:lnTo>
                  <a:lnTo>
                    <a:pt x="4783" y="5221"/>
                  </a:lnTo>
                  <a:lnTo>
                    <a:pt x="4788" y="5167"/>
                  </a:lnTo>
                  <a:lnTo>
                    <a:pt x="4791" y="5110"/>
                  </a:lnTo>
                  <a:lnTo>
                    <a:pt x="4797" y="5056"/>
                  </a:lnTo>
                  <a:lnTo>
                    <a:pt x="4800" y="5000"/>
                  </a:lnTo>
                  <a:lnTo>
                    <a:pt x="4802" y="4947"/>
                  </a:lnTo>
                  <a:lnTo>
                    <a:pt x="4805" y="4889"/>
                  </a:lnTo>
                  <a:lnTo>
                    <a:pt x="4811" y="4835"/>
                  </a:lnTo>
                  <a:lnTo>
                    <a:pt x="4814" y="4781"/>
                  </a:lnTo>
                  <a:lnTo>
                    <a:pt x="4819" y="4729"/>
                  </a:lnTo>
                  <a:lnTo>
                    <a:pt x="4821" y="4675"/>
                  </a:lnTo>
                  <a:lnTo>
                    <a:pt x="4825" y="4621"/>
                  </a:lnTo>
                  <a:lnTo>
                    <a:pt x="4826" y="4569"/>
                  </a:lnTo>
                  <a:lnTo>
                    <a:pt x="4830" y="4517"/>
                  </a:lnTo>
                  <a:lnTo>
                    <a:pt x="4831" y="4501"/>
                  </a:lnTo>
                  <a:lnTo>
                    <a:pt x="4833" y="4487"/>
                  </a:lnTo>
                  <a:lnTo>
                    <a:pt x="4835" y="4473"/>
                  </a:lnTo>
                  <a:lnTo>
                    <a:pt x="4837" y="4459"/>
                  </a:lnTo>
                  <a:lnTo>
                    <a:pt x="4840" y="4407"/>
                  </a:lnTo>
                  <a:lnTo>
                    <a:pt x="4844" y="4359"/>
                  </a:lnTo>
                  <a:lnTo>
                    <a:pt x="4849" y="4310"/>
                  </a:lnTo>
                  <a:lnTo>
                    <a:pt x="4854" y="4263"/>
                  </a:lnTo>
                  <a:lnTo>
                    <a:pt x="4858" y="4214"/>
                  </a:lnTo>
                  <a:lnTo>
                    <a:pt x="4863" y="4166"/>
                  </a:lnTo>
                  <a:lnTo>
                    <a:pt x="4866" y="4117"/>
                  </a:lnTo>
                  <a:lnTo>
                    <a:pt x="4871" y="4070"/>
                  </a:lnTo>
                  <a:lnTo>
                    <a:pt x="4875" y="4021"/>
                  </a:lnTo>
                  <a:lnTo>
                    <a:pt x="4878" y="3974"/>
                  </a:lnTo>
                  <a:lnTo>
                    <a:pt x="4882" y="3926"/>
                  </a:lnTo>
                  <a:lnTo>
                    <a:pt x="4887" y="3879"/>
                  </a:lnTo>
                  <a:lnTo>
                    <a:pt x="4891" y="3832"/>
                  </a:lnTo>
                  <a:lnTo>
                    <a:pt x="4896" y="3785"/>
                  </a:lnTo>
                  <a:lnTo>
                    <a:pt x="4901" y="3739"/>
                  </a:lnTo>
                  <a:lnTo>
                    <a:pt x="4910" y="3694"/>
                  </a:lnTo>
                  <a:lnTo>
                    <a:pt x="4912" y="3647"/>
                  </a:lnTo>
                  <a:lnTo>
                    <a:pt x="4917" y="3602"/>
                  </a:lnTo>
                  <a:lnTo>
                    <a:pt x="4922" y="3559"/>
                  </a:lnTo>
                  <a:lnTo>
                    <a:pt x="4927" y="3515"/>
                  </a:lnTo>
                  <a:lnTo>
                    <a:pt x="4931" y="3470"/>
                  </a:lnTo>
                  <a:lnTo>
                    <a:pt x="4936" y="3426"/>
                  </a:lnTo>
                  <a:lnTo>
                    <a:pt x="4941" y="3381"/>
                  </a:lnTo>
                  <a:lnTo>
                    <a:pt x="4946" y="3336"/>
                  </a:lnTo>
                  <a:lnTo>
                    <a:pt x="4948" y="3318"/>
                  </a:lnTo>
                  <a:lnTo>
                    <a:pt x="4950" y="3303"/>
                  </a:lnTo>
                  <a:lnTo>
                    <a:pt x="4952" y="3284"/>
                  </a:lnTo>
                  <a:lnTo>
                    <a:pt x="4957" y="3270"/>
                  </a:lnTo>
                  <a:lnTo>
                    <a:pt x="4962" y="3216"/>
                  </a:lnTo>
                  <a:lnTo>
                    <a:pt x="4967" y="3164"/>
                  </a:lnTo>
                  <a:lnTo>
                    <a:pt x="4972" y="3113"/>
                  </a:lnTo>
                  <a:lnTo>
                    <a:pt x="4978" y="3063"/>
                  </a:lnTo>
                  <a:lnTo>
                    <a:pt x="4981" y="3011"/>
                  </a:lnTo>
                  <a:lnTo>
                    <a:pt x="4986" y="2960"/>
                  </a:lnTo>
                  <a:lnTo>
                    <a:pt x="4992" y="2908"/>
                  </a:lnTo>
                  <a:lnTo>
                    <a:pt x="4997" y="2856"/>
                  </a:lnTo>
                  <a:lnTo>
                    <a:pt x="5000" y="2818"/>
                  </a:lnTo>
                  <a:lnTo>
                    <a:pt x="5004" y="2779"/>
                  </a:lnTo>
                  <a:lnTo>
                    <a:pt x="5006" y="2741"/>
                  </a:lnTo>
                  <a:lnTo>
                    <a:pt x="5009" y="2704"/>
                  </a:lnTo>
                  <a:lnTo>
                    <a:pt x="5011" y="2666"/>
                  </a:lnTo>
                  <a:lnTo>
                    <a:pt x="5014" y="2628"/>
                  </a:lnTo>
                  <a:lnTo>
                    <a:pt x="5018" y="2590"/>
                  </a:lnTo>
                  <a:lnTo>
                    <a:pt x="5023" y="2553"/>
                  </a:lnTo>
                  <a:lnTo>
                    <a:pt x="5026" y="2534"/>
                  </a:lnTo>
                  <a:lnTo>
                    <a:pt x="5030" y="2515"/>
                  </a:lnTo>
                  <a:lnTo>
                    <a:pt x="5032" y="2496"/>
                  </a:lnTo>
                  <a:lnTo>
                    <a:pt x="5035" y="2478"/>
                  </a:lnTo>
                  <a:lnTo>
                    <a:pt x="5035" y="2458"/>
                  </a:lnTo>
                  <a:lnTo>
                    <a:pt x="5037" y="2438"/>
                  </a:lnTo>
                  <a:lnTo>
                    <a:pt x="5037" y="2419"/>
                  </a:lnTo>
                  <a:lnTo>
                    <a:pt x="5040" y="2402"/>
                  </a:lnTo>
                  <a:lnTo>
                    <a:pt x="5046" y="2362"/>
                  </a:lnTo>
                  <a:lnTo>
                    <a:pt x="5051" y="2322"/>
                  </a:lnTo>
                  <a:lnTo>
                    <a:pt x="5056" y="2282"/>
                  </a:lnTo>
                  <a:lnTo>
                    <a:pt x="5063" y="2244"/>
                  </a:lnTo>
                  <a:lnTo>
                    <a:pt x="5068" y="2204"/>
                  </a:lnTo>
                  <a:lnTo>
                    <a:pt x="5075" y="2165"/>
                  </a:lnTo>
                  <a:lnTo>
                    <a:pt x="5080" y="2125"/>
                  </a:lnTo>
                  <a:lnTo>
                    <a:pt x="5087" y="2089"/>
                  </a:lnTo>
                  <a:lnTo>
                    <a:pt x="5093" y="2075"/>
                  </a:lnTo>
                  <a:lnTo>
                    <a:pt x="5098" y="2063"/>
                  </a:lnTo>
                  <a:lnTo>
                    <a:pt x="5082" y="2054"/>
                  </a:lnTo>
                  <a:lnTo>
                    <a:pt x="5068" y="2050"/>
                  </a:lnTo>
                  <a:lnTo>
                    <a:pt x="5054" y="2049"/>
                  </a:lnTo>
                  <a:lnTo>
                    <a:pt x="5040" y="2052"/>
                  </a:lnTo>
                  <a:lnTo>
                    <a:pt x="5028" y="2045"/>
                  </a:lnTo>
                  <a:lnTo>
                    <a:pt x="5018" y="2044"/>
                  </a:lnTo>
                  <a:lnTo>
                    <a:pt x="5006" y="2042"/>
                  </a:lnTo>
                  <a:lnTo>
                    <a:pt x="4995" y="2042"/>
                  </a:lnTo>
                  <a:lnTo>
                    <a:pt x="4983" y="2040"/>
                  </a:lnTo>
                  <a:lnTo>
                    <a:pt x="4971" y="2038"/>
                  </a:lnTo>
                  <a:lnTo>
                    <a:pt x="4960" y="2035"/>
                  </a:lnTo>
                  <a:lnTo>
                    <a:pt x="4952" y="2031"/>
                  </a:lnTo>
                  <a:lnTo>
                    <a:pt x="4936" y="2028"/>
                  </a:lnTo>
                  <a:lnTo>
                    <a:pt x="4922" y="2026"/>
                  </a:lnTo>
                  <a:lnTo>
                    <a:pt x="4906" y="2023"/>
                  </a:lnTo>
                  <a:lnTo>
                    <a:pt x="4892" y="2026"/>
                  </a:lnTo>
                  <a:lnTo>
                    <a:pt x="4884" y="2042"/>
                  </a:lnTo>
                  <a:lnTo>
                    <a:pt x="4878" y="2061"/>
                  </a:lnTo>
                  <a:lnTo>
                    <a:pt x="4873" y="2080"/>
                  </a:lnTo>
                  <a:lnTo>
                    <a:pt x="4871" y="2101"/>
                  </a:lnTo>
                  <a:lnTo>
                    <a:pt x="4866" y="2120"/>
                  </a:lnTo>
                  <a:lnTo>
                    <a:pt x="4863" y="2139"/>
                  </a:lnTo>
                  <a:lnTo>
                    <a:pt x="4858" y="2158"/>
                  </a:lnTo>
                  <a:lnTo>
                    <a:pt x="4852" y="2179"/>
                  </a:lnTo>
                  <a:lnTo>
                    <a:pt x="4845" y="2224"/>
                  </a:lnTo>
                  <a:lnTo>
                    <a:pt x="4838" y="2271"/>
                  </a:lnTo>
                  <a:lnTo>
                    <a:pt x="4831" y="2317"/>
                  </a:lnTo>
                  <a:lnTo>
                    <a:pt x="4826" y="2364"/>
                  </a:lnTo>
                  <a:lnTo>
                    <a:pt x="4819" y="2409"/>
                  </a:lnTo>
                  <a:lnTo>
                    <a:pt x="4812" y="2454"/>
                  </a:lnTo>
                  <a:lnTo>
                    <a:pt x="4807" y="2501"/>
                  </a:lnTo>
                  <a:lnTo>
                    <a:pt x="4804" y="2550"/>
                  </a:lnTo>
                  <a:lnTo>
                    <a:pt x="4802" y="2558"/>
                  </a:lnTo>
                  <a:lnTo>
                    <a:pt x="4800" y="2569"/>
                  </a:lnTo>
                  <a:lnTo>
                    <a:pt x="4798" y="2579"/>
                  </a:lnTo>
                  <a:lnTo>
                    <a:pt x="4798" y="2590"/>
                  </a:lnTo>
                  <a:lnTo>
                    <a:pt x="4797" y="2600"/>
                  </a:lnTo>
                  <a:lnTo>
                    <a:pt x="4795" y="2611"/>
                  </a:lnTo>
                  <a:lnTo>
                    <a:pt x="4795" y="2621"/>
                  </a:lnTo>
                  <a:lnTo>
                    <a:pt x="4795" y="2633"/>
                  </a:lnTo>
                  <a:lnTo>
                    <a:pt x="4802" y="2638"/>
                  </a:lnTo>
                  <a:lnTo>
                    <a:pt x="4807" y="2647"/>
                  </a:lnTo>
                  <a:lnTo>
                    <a:pt x="4811" y="2658"/>
                  </a:lnTo>
                  <a:lnTo>
                    <a:pt x="4814" y="2668"/>
                  </a:lnTo>
                  <a:lnTo>
                    <a:pt x="4814" y="2678"/>
                  </a:lnTo>
                  <a:lnTo>
                    <a:pt x="4814" y="2691"/>
                  </a:lnTo>
                  <a:lnTo>
                    <a:pt x="4814" y="2703"/>
                  </a:lnTo>
                  <a:lnTo>
                    <a:pt x="4816" y="2715"/>
                  </a:lnTo>
                  <a:lnTo>
                    <a:pt x="4809" y="2724"/>
                  </a:lnTo>
                  <a:lnTo>
                    <a:pt x="4807" y="2734"/>
                  </a:lnTo>
                  <a:lnTo>
                    <a:pt x="4805" y="2744"/>
                  </a:lnTo>
                  <a:lnTo>
                    <a:pt x="4805" y="2757"/>
                  </a:lnTo>
                  <a:lnTo>
                    <a:pt x="4804" y="2767"/>
                  </a:lnTo>
                  <a:lnTo>
                    <a:pt x="4804" y="2778"/>
                  </a:lnTo>
                  <a:lnTo>
                    <a:pt x="4802" y="2788"/>
                  </a:lnTo>
                  <a:lnTo>
                    <a:pt x="4800" y="2798"/>
                  </a:lnTo>
                  <a:lnTo>
                    <a:pt x="4797" y="2812"/>
                  </a:lnTo>
                  <a:lnTo>
                    <a:pt x="4798" y="2828"/>
                  </a:lnTo>
                  <a:lnTo>
                    <a:pt x="4797" y="2833"/>
                  </a:lnTo>
                  <a:lnTo>
                    <a:pt x="4797" y="2840"/>
                  </a:lnTo>
                  <a:lnTo>
                    <a:pt x="4791" y="2844"/>
                  </a:lnTo>
                  <a:lnTo>
                    <a:pt x="4783" y="2845"/>
                  </a:lnTo>
                  <a:lnTo>
                    <a:pt x="4779" y="2833"/>
                  </a:lnTo>
                  <a:lnTo>
                    <a:pt x="4781" y="2821"/>
                  </a:lnTo>
                  <a:lnTo>
                    <a:pt x="4781" y="2809"/>
                  </a:lnTo>
                  <a:lnTo>
                    <a:pt x="4784" y="2797"/>
                  </a:lnTo>
                  <a:lnTo>
                    <a:pt x="4784" y="2783"/>
                  </a:lnTo>
                  <a:lnTo>
                    <a:pt x="4786" y="2771"/>
                  </a:lnTo>
                  <a:lnTo>
                    <a:pt x="4788" y="2757"/>
                  </a:lnTo>
                  <a:lnTo>
                    <a:pt x="4791" y="2744"/>
                  </a:lnTo>
                  <a:lnTo>
                    <a:pt x="4793" y="2731"/>
                  </a:lnTo>
                  <a:lnTo>
                    <a:pt x="4797" y="2718"/>
                  </a:lnTo>
                  <a:lnTo>
                    <a:pt x="4798" y="2704"/>
                  </a:lnTo>
                  <a:lnTo>
                    <a:pt x="4802" y="2692"/>
                  </a:lnTo>
                  <a:lnTo>
                    <a:pt x="4800" y="2680"/>
                  </a:lnTo>
                  <a:lnTo>
                    <a:pt x="4797" y="2668"/>
                  </a:lnTo>
                  <a:lnTo>
                    <a:pt x="4790" y="2658"/>
                  </a:lnTo>
                  <a:lnTo>
                    <a:pt x="4779" y="2652"/>
                  </a:lnTo>
                  <a:lnTo>
                    <a:pt x="4776" y="2649"/>
                  </a:lnTo>
                  <a:lnTo>
                    <a:pt x="4774" y="2647"/>
                  </a:lnTo>
                  <a:lnTo>
                    <a:pt x="4774" y="2637"/>
                  </a:lnTo>
                  <a:lnTo>
                    <a:pt x="4774" y="2626"/>
                  </a:lnTo>
                  <a:lnTo>
                    <a:pt x="4774" y="2616"/>
                  </a:lnTo>
                  <a:lnTo>
                    <a:pt x="4776" y="2607"/>
                  </a:lnTo>
                  <a:lnTo>
                    <a:pt x="4776" y="2597"/>
                  </a:lnTo>
                  <a:lnTo>
                    <a:pt x="4778" y="2586"/>
                  </a:lnTo>
                  <a:lnTo>
                    <a:pt x="4779" y="2578"/>
                  </a:lnTo>
                  <a:lnTo>
                    <a:pt x="4784" y="2569"/>
                  </a:lnTo>
                  <a:lnTo>
                    <a:pt x="4788" y="2527"/>
                  </a:lnTo>
                  <a:lnTo>
                    <a:pt x="4793" y="2487"/>
                  </a:lnTo>
                  <a:lnTo>
                    <a:pt x="4797" y="2447"/>
                  </a:lnTo>
                  <a:lnTo>
                    <a:pt x="4802" y="2407"/>
                  </a:lnTo>
                  <a:lnTo>
                    <a:pt x="4807" y="2365"/>
                  </a:lnTo>
                  <a:lnTo>
                    <a:pt x="4812" y="2324"/>
                  </a:lnTo>
                  <a:lnTo>
                    <a:pt x="4818" y="2284"/>
                  </a:lnTo>
                  <a:lnTo>
                    <a:pt x="4826" y="2245"/>
                  </a:lnTo>
                  <a:lnTo>
                    <a:pt x="4826" y="2228"/>
                  </a:lnTo>
                  <a:lnTo>
                    <a:pt x="4828" y="2212"/>
                  </a:lnTo>
                  <a:lnTo>
                    <a:pt x="4830" y="2195"/>
                  </a:lnTo>
                  <a:lnTo>
                    <a:pt x="4833" y="2179"/>
                  </a:lnTo>
                  <a:lnTo>
                    <a:pt x="4835" y="2162"/>
                  </a:lnTo>
                  <a:lnTo>
                    <a:pt x="4838" y="2146"/>
                  </a:lnTo>
                  <a:lnTo>
                    <a:pt x="4844" y="2131"/>
                  </a:lnTo>
                  <a:lnTo>
                    <a:pt x="4849" y="2117"/>
                  </a:lnTo>
                  <a:lnTo>
                    <a:pt x="4849" y="2106"/>
                  </a:lnTo>
                  <a:lnTo>
                    <a:pt x="4849" y="2096"/>
                  </a:lnTo>
                  <a:lnTo>
                    <a:pt x="4851" y="2085"/>
                  </a:lnTo>
                  <a:lnTo>
                    <a:pt x="4854" y="2077"/>
                  </a:lnTo>
                  <a:lnTo>
                    <a:pt x="4856" y="2066"/>
                  </a:lnTo>
                  <a:lnTo>
                    <a:pt x="4858" y="2056"/>
                  </a:lnTo>
                  <a:lnTo>
                    <a:pt x="4859" y="2045"/>
                  </a:lnTo>
                  <a:lnTo>
                    <a:pt x="4863" y="2037"/>
                  </a:lnTo>
                  <a:lnTo>
                    <a:pt x="4847" y="2037"/>
                  </a:lnTo>
                  <a:lnTo>
                    <a:pt x="4831" y="2038"/>
                  </a:lnTo>
                  <a:lnTo>
                    <a:pt x="4818" y="2040"/>
                  </a:lnTo>
                  <a:lnTo>
                    <a:pt x="4805" y="2042"/>
                  </a:lnTo>
                  <a:lnTo>
                    <a:pt x="4790" y="2042"/>
                  </a:lnTo>
                  <a:lnTo>
                    <a:pt x="4776" y="2044"/>
                  </a:lnTo>
                  <a:lnTo>
                    <a:pt x="4762" y="2047"/>
                  </a:lnTo>
                  <a:lnTo>
                    <a:pt x="4748" y="2052"/>
                  </a:lnTo>
                  <a:lnTo>
                    <a:pt x="4732" y="2049"/>
                  </a:lnTo>
                  <a:lnTo>
                    <a:pt x="4718" y="2050"/>
                  </a:lnTo>
                  <a:lnTo>
                    <a:pt x="4703" y="2050"/>
                  </a:lnTo>
                  <a:lnTo>
                    <a:pt x="4687" y="2047"/>
                  </a:lnTo>
                  <a:lnTo>
                    <a:pt x="4677" y="2047"/>
                  </a:lnTo>
                  <a:lnTo>
                    <a:pt x="4668" y="2047"/>
                  </a:lnTo>
                  <a:lnTo>
                    <a:pt x="4659" y="2047"/>
                  </a:lnTo>
                  <a:lnTo>
                    <a:pt x="4650" y="2047"/>
                  </a:lnTo>
                  <a:lnTo>
                    <a:pt x="4642" y="2047"/>
                  </a:lnTo>
                  <a:lnTo>
                    <a:pt x="4635" y="2050"/>
                  </a:lnTo>
                  <a:lnTo>
                    <a:pt x="4630" y="2056"/>
                  </a:lnTo>
                  <a:lnTo>
                    <a:pt x="4626" y="2066"/>
                  </a:lnTo>
                  <a:lnTo>
                    <a:pt x="4626" y="2082"/>
                  </a:lnTo>
                  <a:lnTo>
                    <a:pt x="4626" y="2099"/>
                  </a:lnTo>
                  <a:lnTo>
                    <a:pt x="4624" y="2117"/>
                  </a:lnTo>
                  <a:lnTo>
                    <a:pt x="4623" y="2134"/>
                  </a:lnTo>
                  <a:lnTo>
                    <a:pt x="4621" y="2150"/>
                  </a:lnTo>
                  <a:lnTo>
                    <a:pt x="4619" y="2167"/>
                  </a:lnTo>
                  <a:lnTo>
                    <a:pt x="4619" y="2184"/>
                  </a:lnTo>
                  <a:lnTo>
                    <a:pt x="4623" y="2204"/>
                  </a:lnTo>
                  <a:lnTo>
                    <a:pt x="4617" y="2214"/>
                  </a:lnTo>
                  <a:lnTo>
                    <a:pt x="4614" y="2226"/>
                  </a:lnTo>
                  <a:lnTo>
                    <a:pt x="4610" y="2237"/>
                  </a:lnTo>
                  <a:lnTo>
                    <a:pt x="4610" y="2249"/>
                  </a:lnTo>
                  <a:lnTo>
                    <a:pt x="4609" y="2259"/>
                  </a:lnTo>
                  <a:lnTo>
                    <a:pt x="4609" y="2273"/>
                  </a:lnTo>
                  <a:lnTo>
                    <a:pt x="4609" y="2285"/>
                  </a:lnTo>
                  <a:lnTo>
                    <a:pt x="4612" y="2299"/>
                  </a:lnTo>
                  <a:lnTo>
                    <a:pt x="4605" y="2318"/>
                  </a:lnTo>
                  <a:lnTo>
                    <a:pt x="4603" y="2339"/>
                  </a:lnTo>
                  <a:lnTo>
                    <a:pt x="4603" y="2360"/>
                  </a:lnTo>
                  <a:lnTo>
                    <a:pt x="4603" y="2381"/>
                  </a:lnTo>
                  <a:lnTo>
                    <a:pt x="4603" y="2400"/>
                  </a:lnTo>
                  <a:lnTo>
                    <a:pt x="4605" y="2421"/>
                  </a:lnTo>
                  <a:lnTo>
                    <a:pt x="4605" y="2442"/>
                  </a:lnTo>
                  <a:lnTo>
                    <a:pt x="4607" y="2464"/>
                  </a:lnTo>
                  <a:lnTo>
                    <a:pt x="4603" y="2487"/>
                  </a:lnTo>
                  <a:lnTo>
                    <a:pt x="4600" y="2511"/>
                  </a:lnTo>
                  <a:lnTo>
                    <a:pt x="4597" y="2534"/>
                  </a:lnTo>
                  <a:lnTo>
                    <a:pt x="4595" y="2558"/>
                  </a:lnTo>
                  <a:lnTo>
                    <a:pt x="4591" y="2581"/>
                  </a:lnTo>
                  <a:lnTo>
                    <a:pt x="4591" y="2605"/>
                  </a:lnTo>
                  <a:lnTo>
                    <a:pt x="4590" y="2628"/>
                  </a:lnTo>
                  <a:lnTo>
                    <a:pt x="4593" y="2654"/>
                  </a:lnTo>
                  <a:lnTo>
                    <a:pt x="4588" y="2671"/>
                  </a:lnTo>
                  <a:lnTo>
                    <a:pt x="4584" y="2691"/>
                  </a:lnTo>
                  <a:lnTo>
                    <a:pt x="4583" y="2699"/>
                  </a:lnTo>
                  <a:lnTo>
                    <a:pt x="4583" y="2710"/>
                  </a:lnTo>
                  <a:lnTo>
                    <a:pt x="4583" y="2720"/>
                  </a:lnTo>
                  <a:lnTo>
                    <a:pt x="4584" y="2731"/>
                  </a:lnTo>
                  <a:lnTo>
                    <a:pt x="4577" y="2743"/>
                  </a:lnTo>
                  <a:lnTo>
                    <a:pt x="4576" y="2757"/>
                  </a:lnTo>
                  <a:lnTo>
                    <a:pt x="4574" y="2769"/>
                  </a:lnTo>
                  <a:lnTo>
                    <a:pt x="4576" y="2783"/>
                  </a:lnTo>
                  <a:lnTo>
                    <a:pt x="4576" y="2795"/>
                  </a:lnTo>
                  <a:lnTo>
                    <a:pt x="4576" y="2809"/>
                  </a:lnTo>
                  <a:lnTo>
                    <a:pt x="4574" y="2823"/>
                  </a:lnTo>
                  <a:lnTo>
                    <a:pt x="4570" y="2837"/>
                  </a:lnTo>
                  <a:lnTo>
                    <a:pt x="4570" y="2845"/>
                  </a:lnTo>
                  <a:lnTo>
                    <a:pt x="4570" y="2854"/>
                  </a:lnTo>
                  <a:lnTo>
                    <a:pt x="4567" y="2863"/>
                  </a:lnTo>
                  <a:lnTo>
                    <a:pt x="4565" y="2873"/>
                  </a:lnTo>
                  <a:lnTo>
                    <a:pt x="4576" y="2880"/>
                  </a:lnTo>
                  <a:lnTo>
                    <a:pt x="4588" y="2887"/>
                  </a:lnTo>
                  <a:lnTo>
                    <a:pt x="4602" y="2889"/>
                  </a:lnTo>
                  <a:lnTo>
                    <a:pt x="4617" y="2887"/>
                  </a:lnTo>
                  <a:lnTo>
                    <a:pt x="4626" y="2884"/>
                  </a:lnTo>
                  <a:lnTo>
                    <a:pt x="4637" y="2882"/>
                  </a:lnTo>
                  <a:lnTo>
                    <a:pt x="4645" y="2878"/>
                  </a:lnTo>
                  <a:lnTo>
                    <a:pt x="4656" y="2877"/>
                  </a:lnTo>
                  <a:lnTo>
                    <a:pt x="4673" y="2871"/>
                  </a:lnTo>
                  <a:lnTo>
                    <a:pt x="4692" y="2866"/>
                  </a:lnTo>
                  <a:lnTo>
                    <a:pt x="4713" y="2861"/>
                  </a:lnTo>
                  <a:lnTo>
                    <a:pt x="4734" y="2859"/>
                  </a:lnTo>
                  <a:lnTo>
                    <a:pt x="4755" y="2858"/>
                  </a:lnTo>
                  <a:lnTo>
                    <a:pt x="4776" y="2861"/>
                  </a:lnTo>
                  <a:lnTo>
                    <a:pt x="4795" y="2865"/>
                  </a:lnTo>
                  <a:lnTo>
                    <a:pt x="4816" y="2871"/>
                  </a:lnTo>
                  <a:lnTo>
                    <a:pt x="4833" y="2880"/>
                  </a:lnTo>
                  <a:lnTo>
                    <a:pt x="4852" y="2892"/>
                  </a:lnTo>
                  <a:lnTo>
                    <a:pt x="4858" y="2901"/>
                  </a:lnTo>
                  <a:lnTo>
                    <a:pt x="4863" y="2911"/>
                  </a:lnTo>
                  <a:lnTo>
                    <a:pt x="4866" y="2924"/>
                  </a:lnTo>
                  <a:lnTo>
                    <a:pt x="4870" y="2936"/>
                  </a:lnTo>
                  <a:lnTo>
                    <a:pt x="4870" y="2948"/>
                  </a:lnTo>
                  <a:lnTo>
                    <a:pt x="4870" y="2960"/>
                  </a:lnTo>
                  <a:lnTo>
                    <a:pt x="4870" y="2972"/>
                  </a:lnTo>
                  <a:lnTo>
                    <a:pt x="4871" y="2986"/>
                  </a:lnTo>
                  <a:lnTo>
                    <a:pt x="4865" y="3000"/>
                  </a:lnTo>
                  <a:lnTo>
                    <a:pt x="4856" y="3016"/>
                  </a:lnTo>
                  <a:lnTo>
                    <a:pt x="4845" y="3030"/>
                  </a:lnTo>
                  <a:lnTo>
                    <a:pt x="4837" y="3045"/>
                  </a:lnTo>
                  <a:lnTo>
                    <a:pt x="4823" y="3058"/>
                  </a:lnTo>
                  <a:lnTo>
                    <a:pt x="4812" y="3071"/>
                  </a:lnTo>
                  <a:lnTo>
                    <a:pt x="4800" y="3084"/>
                  </a:lnTo>
                  <a:lnTo>
                    <a:pt x="4790" y="3098"/>
                  </a:lnTo>
                  <a:lnTo>
                    <a:pt x="4786" y="3110"/>
                  </a:lnTo>
                  <a:lnTo>
                    <a:pt x="4783" y="3125"/>
                  </a:lnTo>
                  <a:lnTo>
                    <a:pt x="4778" y="3139"/>
                  </a:lnTo>
                  <a:lnTo>
                    <a:pt x="4774" y="3155"/>
                  </a:lnTo>
                  <a:lnTo>
                    <a:pt x="4767" y="3183"/>
                  </a:lnTo>
                  <a:lnTo>
                    <a:pt x="4762" y="3212"/>
                  </a:lnTo>
                  <a:lnTo>
                    <a:pt x="4758" y="3242"/>
                  </a:lnTo>
                  <a:lnTo>
                    <a:pt x="4755" y="3273"/>
                  </a:lnTo>
                  <a:lnTo>
                    <a:pt x="4750" y="3301"/>
                  </a:lnTo>
                  <a:lnTo>
                    <a:pt x="4746" y="3331"/>
                  </a:lnTo>
                  <a:lnTo>
                    <a:pt x="4743" y="3360"/>
                  </a:lnTo>
                  <a:lnTo>
                    <a:pt x="4739" y="3390"/>
                  </a:lnTo>
                  <a:lnTo>
                    <a:pt x="4734" y="3404"/>
                  </a:lnTo>
                  <a:lnTo>
                    <a:pt x="4734" y="3419"/>
                  </a:lnTo>
                  <a:lnTo>
                    <a:pt x="4732" y="3435"/>
                  </a:lnTo>
                  <a:lnTo>
                    <a:pt x="4732" y="3451"/>
                  </a:lnTo>
                  <a:lnTo>
                    <a:pt x="4729" y="3513"/>
                  </a:lnTo>
                  <a:lnTo>
                    <a:pt x="4724" y="3578"/>
                  </a:lnTo>
                  <a:lnTo>
                    <a:pt x="4717" y="3640"/>
                  </a:lnTo>
                  <a:lnTo>
                    <a:pt x="4710" y="3706"/>
                  </a:lnTo>
                  <a:lnTo>
                    <a:pt x="4699" y="3769"/>
                  </a:lnTo>
                  <a:lnTo>
                    <a:pt x="4692" y="3833"/>
                  </a:lnTo>
                  <a:lnTo>
                    <a:pt x="4687" y="3898"/>
                  </a:lnTo>
                  <a:lnTo>
                    <a:pt x="4685" y="3962"/>
                  </a:lnTo>
                  <a:lnTo>
                    <a:pt x="4680" y="3978"/>
                  </a:lnTo>
                  <a:lnTo>
                    <a:pt x="4680" y="3993"/>
                  </a:lnTo>
                  <a:lnTo>
                    <a:pt x="4680" y="4011"/>
                  </a:lnTo>
                  <a:lnTo>
                    <a:pt x="4680" y="4030"/>
                  </a:lnTo>
                  <a:lnTo>
                    <a:pt x="4678" y="4047"/>
                  </a:lnTo>
                  <a:lnTo>
                    <a:pt x="4677" y="4065"/>
                  </a:lnTo>
                  <a:lnTo>
                    <a:pt x="4673" y="4080"/>
                  </a:lnTo>
                  <a:lnTo>
                    <a:pt x="4670" y="4098"/>
                  </a:lnTo>
                  <a:lnTo>
                    <a:pt x="4666" y="4113"/>
                  </a:lnTo>
                  <a:lnTo>
                    <a:pt x="4664" y="4129"/>
                  </a:lnTo>
                  <a:lnTo>
                    <a:pt x="4663" y="4145"/>
                  </a:lnTo>
                  <a:lnTo>
                    <a:pt x="4661" y="4162"/>
                  </a:lnTo>
                  <a:lnTo>
                    <a:pt x="4657" y="4178"/>
                  </a:lnTo>
                  <a:lnTo>
                    <a:pt x="4656" y="4195"/>
                  </a:lnTo>
                  <a:lnTo>
                    <a:pt x="4656" y="4211"/>
                  </a:lnTo>
                  <a:lnTo>
                    <a:pt x="4656" y="4228"/>
                  </a:lnTo>
                  <a:lnTo>
                    <a:pt x="4649" y="4287"/>
                  </a:lnTo>
                  <a:lnTo>
                    <a:pt x="4644" y="4346"/>
                  </a:lnTo>
                  <a:lnTo>
                    <a:pt x="4637" y="4406"/>
                  </a:lnTo>
                  <a:lnTo>
                    <a:pt x="4630" y="4465"/>
                  </a:lnTo>
                  <a:lnTo>
                    <a:pt x="4623" y="4522"/>
                  </a:lnTo>
                  <a:lnTo>
                    <a:pt x="4617" y="4581"/>
                  </a:lnTo>
                  <a:lnTo>
                    <a:pt x="4612" y="4642"/>
                  </a:lnTo>
                  <a:lnTo>
                    <a:pt x="4610" y="4705"/>
                  </a:lnTo>
                  <a:lnTo>
                    <a:pt x="4605" y="4715"/>
                  </a:lnTo>
                  <a:lnTo>
                    <a:pt x="4603" y="4727"/>
                  </a:lnTo>
                  <a:lnTo>
                    <a:pt x="4603" y="4740"/>
                  </a:lnTo>
                  <a:lnTo>
                    <a:pt x="4603" y="4753"/>
                  </a:lnTo>
                  <a:lnTo>
                    <a:pt x="4602" y="4766"/>
                  </a:lnTo>
                  <a:lnTo>
                    <a:pt x="4602" y="4780"/>
                  </a:lnTo>
                  <a:lnTo>
                    <a:pt x="4602" y="4792"/>
                  </a:lnTo>
                  <a:lnTo>
                    <a:pt x="4602" y="4807"/>
                  </a:lnTo>
                  <a:lnTo>
                    <a:pt x="4598" y="4828"/>
                  </a:lnTo>
                  <a:lnTo>
                    <a:pt x="4597" y="4849"/>
                  </a:lnTo>
                  <a:lnTo>
                    <a:pt x="4591" y="4870"/>
                  </a:lnTo>
                  <a:lnTo>
                    <a:pt x="4590" y="4891"/>
                  </a:lnTo>
                  <a:lnTo>
                    <a:pt x="4586" y="4910"/>
                  </a:lnTo>
                  <a:lnTo>
                    <a:pt x="4586" y="4929"/>
                  </a:lnTo>
                  <a:lnTo>
                    <a:pt x="4590" y="4948"/>
                  </a:lnTo>
                  <a:lnTo>
                    <a:pt x="4598" y="4969"/>
                  </a:lnTo>
                  <a:lnTo>
                    <a:pt x="4593" y="4995"/>
                  </a:lnTo>
                  <a:lnTo>
                    <a:pt x="4590" y="5025"/>
                  </a:lnTo>
                  <a:lnTo>
                    <a:pt x="4588" y="5054"/>
                  </a:lnTo>
                  <a:lnTo>
                    <a:pt x="4590" y="5084"/>
                  </a:lnTo>
                  <a:lnTo>
                    <a:pt x="4590" y="5112"/>
                  </a:lnTo>
                  <a:lnTo>
                    <a:pt x="4595" y="5140"/>
                  </a:lnTo>
                  <a:lnTo>
                    <a:pt x="4600" y="5167"/>
                  </a:lnTo>
                  <a:lnTo>
                    <a:pt x="4609" y="5197"/>
                  </a:lnTo>
                  <a:lnTo>
                    <a:pt x="4602" y="5225"/>
                  </a:lnTo>
                  <a:lnTo>
                    <a:pt x="4597" y="5254"/>
                  </a:lnTo>
                  <a:lnTo>
                    <a:pt x="4591" y="5284"/>
                  </a:lnTo>
                  <a:lnTo>
                    <a:pt x="4588" y="5314"/>
                  </a:lnTo>
                  <a:lnTo>
                    <a:pt x="4584" y="5343"/>
                  </a:lnTo>
                  <a:lnTo>
                    <a:pt x="4581" y="5373"/>
                  </a:lnTo>
                  <a:lnTo>
                    <a:pt x="4577" y="5402"/>
                  </a:lnTo>
                  <a:lnTo>
                    <a:pt x="4574" y="5434"/>
                  </a:lnTo>
                  <a:lnTo>
                    <a:pt x="4570" y="5439"/>
                  </a:lnTo>
                  <a:lnTo>
                    <a:pt x="4569" y="5451"/>
                  </a:lnTo>
                  <a:lnTo>
                    <a:pt x="4567" y="5465"/>
                  </a:lnTo>
                  <a:lnTo>
                    <a:pt x="4565" y="5477"/>
                  </a:lnTo>
                  <a:lnTo>
                    <a:pt x="4563" y="5493"/>
                  </a:lnTo>
                  <a:lnTo>
                    <a:pt x="4562" y="5505"/>
                  </a:lnTo>
                  <a:lnTo>
                    <a:pt x="4560" y="5519"/>
                  </a:lnTo>
                  <a:lnTo>
                    <a:pt x="4558" y="5533"/>
                  </a:lnTo>
                  <a:lnTo>
                    <a:pt x="4558" y="5548"/>
                  </a:lnTo>
                  <a:lnTo>
                    <a:pt x="4553" y="5559"/>
                  </a:lnTo>
                  <a:lnTo>
                    <a:pt x="4553" y="5571"/>
                  </a:lnTo>
                  <a:lnTo>
                    <a:pt x="4563" y="5583"/>
                  </a:lnTo>
                  <a:lnTo>
                    <a:pt x="4558" y="5599"/>
                  </a:lnTo>
                  <a:lnTo>
                    <a:pt x="4555" y="5618"/>
                  </a:lnTo>
                  <a:lnTo>
                    <a:pt x="4551" y="5635"/>
                  </a:lnTo>
                  <a:lnTo>
                    <a:pt x="4550" y="5656"/>
                  </a:lnTo>
                  <a:lnTo>
                    <a:pt x="4546" y="5674"/>
                  </a:lnTo>
                  <a:lnTo>
                    <a:pt x="4546" y="5693"/>
                  </a:lnTo>
                  <a:lnTo>
                    <a:pt x="4548" y="5712"/>
                  </a:lnTo>
                  <a:lnTo>
                    <a:pt x="4553" y="5731"/>
                  </a:lnTo>
                  <a:lnTo>
                    <a:pt x="4551" y="5747"/>
                  </a:lnTo>
                  <a:lnTo>
                    <a:pt x="4544" y="5736"/>
                  </a:lnTo>
                  <a:lnTo>
                    <a:pt x="4541" y="5726"/>
                  </a:lnTo>
                  <a:lnTo>
                    <a:pt x="4537" y="5715"/>
                  </a:lnTo>
                  <a:lnTo>
                    <a:pt x="4537" y="5705"/>
                  </a:lnTo>
                  <a:lnTo>
                    <a:pt x="4532" y="5677"/>
                  </a:lnTo>
                  <a:lnTo>
                    <a:pt x="4534" y="5651"/>
                  </a:lnTo>
                  <a:lnTo>
                    <a:pt x="4537" y="5627"/>
                  </a:lnTo>
                  <a:lnTo>
                    <a:pt x="4543" y="5602"/>
                  </a:lnTo>
                  <a:lnTo>
                    <a:pt x="4546" y="5576"/>
                  </a:lnTo>
                  <a:lnTo>
                    <a:pt x="4550" y="5552"/>
                  </a:lnTo>
                  <a:lnTo>
                    <a:pt x="4553" y="5527"/>
                  </a:lnTo>
                  <a:lnTo>
                    <a:pt x="4553" y="5503"/>
                  </a:lnTo>
                  <a:lnTo>
                    <a:pt x="4556" y="5465"/>
                  </a:lnTo>
                  <a:lnTo>
                    <a:pt x="4560" y="5427"/>
                  </a:lnTo>
                  <a:lnTo>
                    <a:pt x="4563" y="5388"/>
                  </a:lnTo>
                  <a:lnTo>
                    <a:pt x="4569" y="5350"/>
                  </a:lnTo>
                  <a:lnTo>
                    <a:pt x="4574" y="5310"/>
                  </a:lnTo>
                  <a:lnTo>
                    <a:pt x="4579" y="5274"/>
                  </a:lnTo>
                  <a:lnTo>
                    <a:pt x="4584" y="5234"/>
                  </a:lnTo>
                  <a:lnTo>
                    <a:pt x="4591" y="5197"/>
                  </a:lnTo>
                  <a:lnTo>
                    <a:pt x="4584" y="5183"/>
                  </a:lnTo>
                  <a:lnTo>
                    <a:pt x="4583" y="5169"/>
                  </a:lnTo>
                  <a:lnTo>
                    <a:pt x="4581" y="5155"/>
                  </a:lnTo>
                  <a:lnTo>
                    <a:pt x="4581" y="5141"/>
                  </a:lnTo>
                  <a:lnTo>
                    <a:pt x="4579" y="5126"/>
                  </a:lnTo>
                  <a:lnTo>
                    <a:pt x="4579" y="5112"/>
                  </a:lnTo>
                  <a:lnTo>
                    <a:pt x="4577" y="5098"/>
                  </a:lnTo>
                  <a:lnTo>
                    <a:pt x="4576" y="5086"/>
                  </a:lnTo>
                  <a:lnTo>
                    <a:pt x="4574" y="5070"/>
                  </a:lnTo>
                  <a:lnTo>
                    <a:pt x="4574" y="5054"/>
                  </a:lnTo>
                  <a:lnTo>
                    <a:pt x="4572" y="5040"/>
                  </a:lnTo>
                  <a:lnTo>
                    <a:pt x="4572" y="5027"/>
                  </a:lnTo>
                  <a:lnTo>
                    <a:pt x="4572" y="5011"/>
                  </a:lnTo>
                  <a:lnTo>
                    <a:pt x="4572" y="4995"/>
                  </a:lnTo>
                  <a:lnTo>
                    <a:pt x="4572" y="4980"/>
                  </a:lnTo>
                  <a:lnTo>
                    <a:pt x="4576" y="4966"/>
                  </a:lnTo>
                  <a:lnTo>
                    <a:pt x="4570" y="4936"/>
                  </a:lnTo>
                  <a:lnTo>
                    <a:pt x="4572" y="4907"/>
                  </a:lnTo>
                  <a:lnTo>
                    <a:pt x="4574" y="4877"/>
                  </a:lnTo>
                  <a:lnTo>
                    <a:pt x="4579" y="4849"/>
                  </a:lnTo>
                  <a:lnTo>
                    <a:pt x="4583" y="4820"/>
                  </a:lnTo>
                  <a:lnTo>
                    <a:pt x="4588" y="4792"/>
                  </a:lnTo>
                  <a:lnTo>
                    <a:pt x="4590" y="4762"/>
                  </a:lnTo>
                  <a:lnTo>
                    <a:pt x="4590" y="4734"/>
                  </a:lnTo>
                  <a:lnTo>
                    <a:pt x="4591" y="4719"/>
                  </a:lnTo>
                  <a:lnTo>
                    <a:pt x="4593" y="4703"/>
                  </a:lnTo>
                  <a:lnTo>
                    <a:pt x="4595" y="4689"/>
                  </a:lnTo>
                  <a:lnTo>
                    <a:pt x="4597" y="4677"/>
                  </a:lnTo>
                  <a:lnTo>
                    <a:pt x="4597" y="4661"/>
                  </a:lnTo>
                  <a:lnTo>
                    <a:pt x="4598" y="4647"/>
                  </a:lnTo>
                  <a:lnTo>
                    <a:pt x="4598" y="4633"/>
                  </a:lnTo>
                  <a:lnTo>
                    <a:pt x="4602" y="4620"/>
                  </a:lnTo>
                  <a:lnTo>
                    <a:pt x="4600" y="4607"/>
                  </a:lnTo>
                  <a:lnTo>
                    <a:pt x="4602" y="4597"/>
                  </a:lnTo>
                  <a:lnTo>
                    <a:pt x="4602" y="4585"/>
                  </a:lnTo>
                  <a:lnTo>
                    <a:pt x="4607" y="4574"/>
                  </a:lnTo>
                  <a:lnTo>
                    <a:pt x="4607" y="4538"/>
                  </a:lnTo>
                  <a:lnTo>
                    <a:pt x="4612" y="4503"/>
                  </a:lnTo>
                  <a:lnTo>
                    <a:pt x="4616" y="4468"/>
                  </a:lnTo>
                  <a:lnTo>
                    <a:pt x="4621" y="4433"/>
                  </a:lnTo>
                  <a:lnTo>
                    <a:pt x="4624" y="4397"/>
                  </a:lnTo>
                  <a:lnTo>
                    <a:pt x="4630" y="4360"/>
                  </a:lnTo>
                  <a:lnTo>
                    <a:pt x="4633" y="4326"/>
                  </a:lnTo>
                  <a:lnTo>
                    <a:pt x="4637" y="4291"/>
                  </a:lnTo>
                  <a:lnTo>
                    <a:pt x="4642" y="4232"/>
                  </a:lnTo>
                  <a:lnTo>
                    <a:pt x="4649" y="4173"/>
                  </a:lnTo>
                  <a:lnTo>
                    <a:pt x="4656" y="4115"/>
                  </a:lnTo>
                  <a:lnTo>
                    <a:pt x="4663" y="4058"/>
                  </a:lnTo>
                  <a:lnTo>
                    <a:pt x="4666" y="3999"/>
                  </a:lnTo>
                  <a:lnTo>
                    <a:pt x="4671" y="3941"/>
                  </a:lnTo>
                  <a:lnTo>
                    <a:pt x="4675" y="3884"/>
                  </a:lnTo>
                  <a:lnTo>
                    <a:pt x="4680" y="3826"/>
                  </a:lnTo>
                  <a:lnTo>
                    <a:pt x="4680" y="3795"/>
                  </a:lnTo>
                  <a:lnTo>
                    <a:pt x="4684" y="3765"/>
                  </a:lnTo>
                  <a:lnTo>
                    <a:pt x="4687" y="3736"/>
                  </a:lnTo>
                  <a:lnTo>
                    <a:pt x="4692" y="3706"/>
                  </a:lnTo>
                  <a:lnTo>
                    <a:pt x="4696" y="3675"/>
                  </a:lnTo>
                  <a:lnTo>
                    <a:pt x="4701" y="3647"/>
                  </a:lnTo>
                  <a:lnTo>
                    <a:pt x="4704" y="3619"/>
                  </a:lnTo>
                  <a:lnTo>
                    <a:pt x="4710" y="3593"/>
                  </a:lnTo>
                  <a:lnTo>
                    <a:pt x="4706" y="3581"/>
                  </a:lnTo>
                  <a:lnTo>
                    <a:pt x="4706" y="3571"/>
                  </a:lnTo>
                  <a:lnTo>
                    <a:pt x="4706" y="3559"/>
                  </a:lnTo>
                  <a:lnTo>
                    <a:pt x="4710" y="3546"/>
                  </a:lnTo>
                  <a:lnTo>
                    <a:pt x="4710" y="3522"/>
                  </a:lnTo>
                  <a:lnTo>
                    <a:pt x="4711" y="3498"/>
                  </a:lnTo>
                  <a:lnTo>
                    <a:pt x="4713" y="3472"/>
                  </a:lnTo>
                  <a:lnTo>
                    <a:pt x="4717" y="3447"/>
                  </a:lnTo>
                  <a:lnTo>
                    <a:pt x="4718" y="3421"/>
                  </a:lnTo>
                  <a:lnTo>
                    <a:pt x="4722" y="3397"/>
                  </a:lnTo>
                  <a:lnTo>
                    <a:pt x="4725" y="3372"/>
                  </a:lnTo>
                  <a:lnTo>
                    <a:pt x="4731" y="3350"/>
                  </a:lnTo>
                  <a:lnTo>
                    <a:pt x="4729" y="3322"/>
                  </a:lnTo>
                  <a:lnTo>
                    <a:pt x="4732" y="3294"/>
                  </a:lnTo>
                  <a:lnTo>
                    <a:pt x="4736" y="3266"/>
                  </a:lnTo>
                  <a:lnTo>
                    <a:pt x="4741" y="3240"/>
                  </a:lnTo>
                  <a:lnTo>
                    <a:pt x="4744" y="3212"/>
                  </a:lnTo>
                  <a:lnTo>
                    <a:pt x="4750" y="3185"/>
                  </a:lnTo>
                  <a:lnTo>
                    <a:pt x="4753" y="3158"/>
                  </a:lnTo>
                  <a:lnTo>
                    <a:pt x="4757" y="3132"/>
                  </a:lnTo>
                  <a:lnTo>
                    <a:pt x="4760" y="3124"/>
                  </a:lnTo>
                  <a:lnTo>
                    <a:pt x="4764" y="3117"/>
                  </a:lnTo>
                  <a:lnTo>
                    <a:pt x="4751" y="3115"/>
                  </a:lnTo>
                  <a:lnTo>
                    <a:pt x="4743" y="3118"/>
                  </a:lnTo>
                  <a:lnTo>
                    <a:pt x="4732" y="3122"/>
                  </a:lnTo>
                  <a:lnTo>
                    <a:pt x="4724" y="3125"/>
                  </a:lnTo>
                  <a:lnTo>
                    <a:pt x="4704" y="3125"/>
                  </a:lnTo>
                  <a:lnTo>
                    <a:pt x="4687" y="3125"/>
                  </a:lnTo>
                  <a:lnTo>
                    <a:pt x="4670" y="3125"/>
                  </a:lnTo>
                  <a:lnTo>
                    <a:pt x="4654" y="3125"/>
                  </a:lnTo>
                  <a:lnTo>
                    <a:pt x="4637" y="3124"/>
                  </a:lnTo>
                  <a:lnTo>
                    <a:pt x="4619" y="3122"/>
                  </a:lnTo>
                  <a:lnTo>
                    <a:pt x="4602" y="3122"/>
                  </a:lnTo>
                  <a:lnTo>
                    <a:pt x="4584" y="3122"/>
                  </a:lnTo>
                  <a:lnTo>
                    <a:pt x="4579" y="3134"/>
                  </a:lnTo>
                  <a:lnTo>
                    <a:pt x="4576" y="3148"/>
                  </a:lnTo>
                  <a:lnTo>
                    <a:pt x="4569" y="3160"/>
                  </a:lnTo>
                  <a:lnTo>
                    <a:pt x="4560" y="3171"/>
                  </a:lnTo>
                  <a:lnTo>
                    <a:pt x="4555" y="3179"/>
                  </a:lnTo>
                  <a:lnTo>
                    <a:pt x="4556" y="3188"/>
                  </a:lnTo>
                  <a:lnTo>
                    <a:pt x="4560" y="3198"/>
                  </a:lnTo>
                  <a:lnTo>
                    <a:pt x="4565" y="3209"/>
                  </a:lnTo>
                  <a:lnTo>
                    <a:pt x="4563" y="3225"/>
                  </a:lnTo>
                  <a:lnTo>
                    <a:pt x="4556" y="3240"/>
                  </a:lnTo>
                  <a:lnTo>
                    <a:pt x="4550" y="3256"/>
                  </a:lnTo>
                  <a:lnTo>
                    <a:pt x="4550" y="3273"/>
                  </a:lnTo>
                  <a:lnTo>
                    <a:pt x="4546" y="3285"/>
                  </a:lnTo>
                  <a:lnTo>
                    <a:pt x="4546" y="3299"/>
                  </a:lnTo>
                  <a:lnTo>
                    <a:pt x="4546" y="3313"/>
                  </a:lnTo>
                  <a:lnTo>
                    <a:pt x="4548" y="3327"/>
                  </a:lnTo>
                  <a:lnTo>
                    <a:pt x="4548" y="3341"/>
                  </a:lnTo>
                  <a:lnTo>
                    <a:pt x="4550" y="3355"/>
                  </a:lnTo>
                  <a:lnTo>
                    <a:pt x="4550" y="3369"/>
                  </a:lnTo>
                  <a:lnTo>
                    <a:pt x="4551" y="3383"/>
                  </a:lnTo>
                  <a:lnTo>
                    <a:pt x="4555" y="3398"/>
                  </a:lnTo>
                  <a:lnTo>
                    <a:pt x="4553" y="3454"/>
                  </a:lnTo>
                  <a:lnTo>
                    <a:pt x="4551" y="3512"/>
                  </a:lnTo>
                  <a:lnTo>
                    <a:pt x="4550" y="3569"/>
                  </a:lnTo>
                  <a:lnTo>
                    <a:pt x="4550" y="3628"/>
                  </a:lnTo>
                  <a:lnTo>
                    <a:pt x="4546" y="3685"/>
                  </a:lnTo>
                  <a:lnTo>
                    <a:pt x="4543" y="3743"/>
                  </a:lnTo>
                  <a:lnTo>
                    <a:pt x="4536" y="3800"/>
                  </a:lnTo>
                  <a:lnTo>
                    <a:pt x="4529" y="3858"/>
                  </a:lnTo>
                  <a:lnTo>
                    <a:pt x="4525" y="3877"/>
                  </a:lnTo>
                  <a:lnTo>
                    <a:pt x="4523" y="3898"/>
                  </a:lnTo>
                  <a:lnTo>
                    <a:pt x="4522" y="3919"/>
                  </a:lnTo>
                  <a:lnTo>
                    <a:pt x="4520" y="3939"/>
                  </a:lnTo>
                  <a:lnTo>
                    <a:pt x="4516" y="3960"/>
                  </a:lnTo>
                  <a:lnTo>
                    <a:pt x="4513" y="3981"/>
                  </a:lnTo>
                  <a:lnTo>
                    <a:pt x="4510" y="4002"/>
                  </a:lnTo>
                  <a:lnTo>
                    <a:pt x="4508" y="4025"/>
                  </a:lnTo>
                  <a:lnTo>
                    <a:pt x="4513" y="4032"/>
                  </a:lnTo>
                  <a:lnTo>
                    <a:pt x="4513" y="4042"/>
                  </a:lnTo>
                  <a:lnTo>
                    <a:pt x="4510" y="4052"/>
                  </a:lnTo>
                  <a:lnTo>
                    <a:pt x="4513" y="4063"/>
                  </a:lnTo>
                  <a:lnTo>
                    <a:pt x="4511" y="4077"/>
                  </a:lnTo>
                  <a:lnTo>
                    <a:pt x="4511" y="4091"/>
                  </a:lnTo>
                  <a:lnTo>
                    <a:pt x="4511" y="4105"/>
                  </a:lnTo>
                  <a:lnTo>
                    <a:pt x="4511" y="4119"/>
                  </a:lnTo>
                  <a:lnTo>
                    <a:pt x="4510" y="4132"/>
                  </a:lnTo>
                  <a:lnTo>
                    <a:pt x="4510" y="4146"/>
                  </a:lnTo>
                  <a:lnTo>
                    <a:pt x="4510" y="4160"/>
                  </a:lnTo>
                  <a:lnTo>
                    <a:pt x="4511" y="4174"/>
                  </a:lnTo>
                  <a:lnTo>
                    <a:pt x="4511" y="4179"/>
                  </a:lnTo>
                  <a:lnTo>
                    <a:pt x="4511" y="4186"/>
                  </a:lnTo>
                  <a:lnTo>
                    <a:pt x="4506" y="4207"/>
                  </a:lnTo>
                  <a:lnTo>
                    <a:pt x="4503" y="4228"/>
                  </a:lnTo>
                  <a:lnTo>
                    <a:pt x="4499" y="4251"/>
                  </a:lnTo>
                  <a:lnTo>
                    <a:pt x="4496" y="4273"/>
                  </a:lnTo>
                  <a:lnTo>
                    <a:pt x="4490" y="4294"/>
                  </a:lnTo>
                  <a:lnTo>
                    <a:pt x="4485" y="4315"/>
                  </a:lnTo>
                  <a:lnTo>
                    <a:pt x="4480" y="4336"/>
                  </a:lnTo>
                  <a:lnTo>
                    <a:pt x="4475" y="4359"/>
                  </a:lnTo>
                  <a:lnTo>
                    <a:pt x="4469" y="4381"/>
                  </a:lnTo>
                  <a:lnTo>
                    <a:pt x="4464" y="4407"/>
                  </a:lnTo>
                  <a:lnTo>
                    <a:pt x="4459" y="4430"/>
                  </a:lnTo>
                  <a:lnTo>
                    <a:pt x="4456" y="4456"/>
                  </a:lnTo>
                  <a:lnTo>
                    <a:pt x="4450" y="4480"/>
                  </a:lnTo>
                  <a:lnTo>
                    <a:pt x="4449" y="4506"/>
                  </a:lnTo>
                  <a:lnTo>
                    <a:pt x="4449" y="4533"/>
                  </a:lnTo>
                  <a:lnTo>
                    <a:pt x="4450" y="4559"/>
                  </a:lnTo>
                  <a:lnTo>
                    <a:pt x="4449" y="4569"/>
                  </a:lnTo>
                  <a:lnTo>
                    <a:pt x="4449" y="4583"/>
                  </a:lnTo>
                  <a:lnTo>
                    <a:pt x="4443" y="4600"/>
                  </a:lnTo>
                  <a:lnTo>
                    <a:pt x="4442" y="4620"/>
                  </a:lnTo>
                  <a:lnTo>
                    <a:pt x="4442" y="4637"/>
                  </a:lnTo>
                  <a:lnTo>
                    <a:pt x="4442" y="4656"/>
                  </a:lnTo>
                  <a:lnTo>
                    <a:pt x="4440" y="4673"/>
                  </a:lnTo>
                  <a:lnTo>
                    <a:pt x="4438" y="4693"/>
                  </a:lnTo>
                  <a:lnTo>
                    <a:pt x="4435" y="4710"/>
                  </a:lnTo>
                  <a:lnTo>
                    <a:pt x="4429" y="4729"/>
                  </a:lnTo>
                  <a:lnTo>
                    <a:pt x="4428" y="4741"/>
                  </a:lnTo>
                  <a:lnTo>
                    <a:pt x="4424" y="4755"/>
                  </a:lnTo>
                  <a:lnTo>
                    <a:pt x="4421" y="4767"/>
                  </a:lnTo>
                  <a:lnTo>
                    <a:pt x="4422" y="4783"/>
                  </a:lnTo>
                  <a:lnTo>
                    <a:pt x="4417" y="4793"/>
                  </a:lnTo>
                  <a:lnTo>
                    <a:pt x="4417" y="4806"/>
                  </a:lnTo>
                  <a:lnTo>
                    <a:pt x="4416" y="4816"/>
                  </a:lnTo>
                  <a:lnTo>
                    <a:pt x="4414" y="4828"/>
                  </a:lnTo>
                  <a:lnTo>
                    <a:pt x="4412" y="4842"/>
                  </a:lnTo>
                  <a:lnTo>
                    <a:pt x="4410" y="4860"/>
                  </a:lnTo>
                  <a:lnTo>
                    <a:pt x="4409" y="4877"/>
                  </a:lnTo>
                  <a:lnTo>
                    <a:pt x="4407" y="4894"/>
                  </a:lnTo>
                  <a:lnTo>
                    <a:pt x="4405" y="4919"/>
                  </a:lnTo>
                  <a:lnTo>
                    <a:pt x="4403" y="4945"/>
                  </a:lnTo>
                  <a:lnTo>
                    <a:pt x="4402" y="4969"/>
                  </a:lnTo>
                  <a:lnTo>
                    <a:pt x="4400" y="4995"/>
                  </a:lnTo>
                  <a:lnTo>
                    <a:pt x="4396" y="5020"/>
                  </a:lnTo>
                  <a:lnTo>
                    <a:pt x="4393" y="5046"/>
                  </a:lnTo>
                  <a:lnTo>
                    <a:pt x="4389" y="5072"/>
                  </a:lnTo>
                  <a:lnTo>
                    <a:pt x="4388" y="5100"/>
                  </a:lnTo>
                  <a:lnTo>
                    <a:pt x="4384" y="5126"/>
                  </a:lnTo>
                  <a:lnTo>
                    <a:pt x="4382" y="5152"/>
                  </a:lnTo>
                  <a:lnTo>
                    <a:pt x="4381" y="5178"/>
                  </a:lnTo>
                  <a:lnTo>
                    <a:pt x="4379" y="5206"/>
                  </a:lnTo>
                  <a:lnTo>
                    <a:pt x="4375" y="5232"/>
                  </a:lnTo>
                  <a:lnTo>
                    <a:pt x="4374" y="5260"/>
                  </a:lnTo>
                  <a:lnTo>
                    <a:pt x="4370" y="5287"/>
                  </a:lnTo>
                  <a:lnTo>
                    <a:pt x="4367" y="5315"/>
                  </a:lnTo>
                  <a:lnTo>
                    <a:pt x="4365" y="5329"/>
                  </a:lnTo>
                  <a:lnTo>
                    <a:pt x="4367" y="5345"/>
                  </a:lnTo>
                  <a:lnTo>
                    <a:pt x="4377" y="5348"/>
                  </a:lnTo>
                  <a:lnTo>
                    <a:pt x="4388" y="5352"/>
                  </a:lnTo>
                  <a:lnTo>
                    <a:pt x="4398" y="5355"/>
                  </a:lnTo>
                  <a:lnTo>
                    <a:pt x="4410" y="5360"/>
                  </a:lnTo>
                  <a:lnTo>
                    <a:pt x="4421" y="5364"/>
                  </a:lnTo>
                  <a:lnTo>
                    <a:pt x="4431" y="5367"/>
                  </a:lnTo>
                  <a:lnTo>
                    <a:pt x="4442" y="5373"/>
                  </a:lnTo>
                  <a:lnTo>
                    <a:pt x="4454" y="5378"/>
                  </a:lnTo>
                  <a:lnTo>
                    <a:pt x="4459" y="5383"/>
                  </a:lnTo>
                  <a:lnTo>
                    <a:pt x="4466" y="5390"/>
                  </a:lnTo>
                  <a:lnTo>
                    <a:pt x="4469" y="5399"/>
                  </a:lnTo>
                  <a:lnTo>
                    <a:pt x="4475" y="5409"/>
                  </a:lnTo>
                  <a:lnTo>
                    <a:pt x="4476" y="5418"/>
                  </a:lnTo>
                  <a:lnTo>
                    <a:pt x="4478" y="5428"/>
                  </a:lnTo>
                  <a:lnTo>
                    <a:pt x="4478" y="5439"/>
                  </a:lnTo>
                  <a:lnTo>
                    <a:pt x="4480" y="5451"/>
                  </a:lnTo>
                  <a:lnTo>
                    <a:pt x="4471" y="5468"/>
                  </a:lnTo>
                  <a:lnTo>
                    <a:pt x="4463" y="5486"/>
                  </a:lnTo>
                  <a:lnTo>
                    <a:pt x="4457" y="5494"/>
                  </a:lnTo>
                  <a:lnTo>
                    <a:pt x="4454" y="5503"/>
                  </a:lnTo>
                  <a:lnTo>
                    <a:pt x="4452" y="5514"/>
                  </a:lnTo>
                  <a:lnTo>
                    <a:pt x="4454" y="5526"/>
                  </a:lnTo>
                  <a:lnTo>
                    <a:pt x="4449" y="5541"/>
                  </a:lnTo>
                  <a:lnTo>
                    <a:pt x="4445" y="5562"/>
                  </a:lnTo>
                  <a:lnTo>
                    <a:pt x="4445" y="5583"/>
                  </a:lnTo>
                  <a:lnTo>
                    <a:pt x="4445" y="5604"/>
                  </a:lnTo>
                  <a:lnTo>
                    <a:pt x="4447" y="5625"/>
                  </a:lnTo>
                  <a:lnTo>
                    <a:pt x="4447" y="5646"/>
                  </a:lnTo>
                  <a:lnTo>
                    <a:pt x="4449" y="5667"/>
                  </a:lnTo>
                  <a:lnTo>
                    <a:pt x="4447" y="5687"/>
                  </a:lnTo>
                  <a:lnTo>
                    <a:pt x="4445" y="5710"/>
                  </a:lnTo>
                  <a:lnTo>
                    <a:pt x="4443" y="5726"/>
                  </a:lnTo>
                  <a:lnTo>
                    <a:pt x="4445" y="5743"/>
                  </a:lnTo>
                  <a:lnTo>
                    <a:pt x="4447" y="5761"/>
                  </a:lnTo>
                  <a:lnTo>
                    <a:pt x="4450" y="5780"/>
                  </a:lnTo>
                  <a:lnTo>
                    <a:pt x="4452" y="5795"/>
                  </a:lnTo>
                  <a:lnTo>
                    <a:pt x="4454" y="5813"/>
                  </a:lnTo>
                  <a:lnTo>
                    <a:pt x="4452" y="5830"/>
                  </a:lnTo>
                  <a:lnTo>
                    <a:pt x="4452" y="5849"/>
                  </a:lnTo>
                  <a:lnTo>
                    <a:pt x="4447" y="5863"/>
                  </a:lnTo>
                  <a:lnTo>
                    <a:pt x="4447" y="5879"/>
                  </a:lnTo>
                  <a:lnTo>
                    <a:pt x="4447" y="5894"/>
                  </a:lnTo>
                  <a:lnTo>
                    <a:pt x="4452" y="5910"/>
                  </a:lnTo>
                  <a:lnTo>
                    <a:pt x="4456" y="5924"/>
                  </a:lnTo>
                  <a:lnTo>
                    <a:pt x="4459" y="5940"/>
                  </a:lnTo>
                  <a:lnTo>
                    <a:pt x="4459" y="5955"/>
                  </a:lnTo>
                  <a:lnTo>
                    <a:pt x="4459" y="5973"/>
                  </a:lnTo>
                  <a:lnTo>
                    <a:pt x="4456" y="5981"/>
                  </a:lnTo>
                  <a:lnTo>
                    <a:pt x="4452" y="5990"/>
                  </a:lnTo>
                  <a:lnTo>
                    <a:pt x="4447" y="5999"/>
                  </a:lnTo>
                  <a:lnTo>
                    <a:pt x="4445" y="6009"/>
                  </a:lnTo>
                  <a:lnTo>
                    <a:pt x="4445" y="6008"/>
                  </a:lnTo>
                  <a:lnTo>
                    <a:pt x="4449" y="5992"/>
                  </a:lnTo>
                  <a:lnTo>
                    <a:pt x="4450" y="5978"/>
                  </a:lnTo>
                  <a:lnTo>
                    <a:pt x="4447" y="5962"/>
                  </a:lnTo>
                  <a:lnTo>
                    <a:pt x="4449" y="5947"/>
                  </a:lnTo>
                  <a:lnTo>
                    <a:pt x="4443" y="5933"/>
                  </a:lnTo>
                  <a:lnTo>
                    <a:pt x="4440" y="5922"/>
                  </a:lnTo>
                  <a:lnTo>
                    <a:pt x="4435" y="5912"/>
                  </a:lnTo>
                  <a:lnTo>
                    <a:pt x="4429" y="5901"/>
                  </a:lnTo>
                  <a:lnTo>
                    <a:pt x="4424" y="5889"/>
                  </a:lnTo>
                  <a:lnTo>
                    <a:pt x="4422" y="5879"/>
                  </a:lnTo>
                  <a:lnTo>
                    <a:pt x="4422" y="5867"/>
                  </a:lnTo>
                  <a:lnTo>
                    <a:pt x="4428" y="5856"/>
                  </a:lnTo>
                  <a:lnTo>
                    <a:pt x="4428" y="5841"/>
                  </a:lnTo>
                  <a:lnTo>
                    <a:pt x="4428" y="5825"/>
                  </a:lnTo>
                  <a:lnTo>
                    <a:pt x="4428" y="5809"/>
                  </a:lnTo>
                  <a:lnTo>
                    <a:pt x="4428" y="5794"/>
                  </a:lnTo>
                  <a:lnTo>
                    <a:pt x="4426" y="5776"/>
                  </a:lnTo>
                  <a:lnTo>
                    <a:pt x="4426" y="5761"/>
                  </a:lnTo>
                  <a:lnTo>
                    <a:pt x="4424" y="5745"/>
                  </a:lnTo>
                  <a:lnTo>
                    <a:pt x="4422" y="5729"/>
                  </a:lnTo>
                  <a:lnTo>
                    <a:pt x="4422" y="5696"/>
                  </a:lnTo>
                  <a:lnTo>
                    <a:pt x="4422" y="5665"/>
                  </a:lnTo>
                  <a:lnTo>
                    <a:pt x="4421" y="5634"/>
                  </a:lnTo>
                  <a:lnTo>
                    <a:pt x="4421" y="5604"/>
                  </a:lnTo>
                  <a:lnTo>
                    <a:pt x="4421" y="5573"/>
                  </a:lnTo>
                  <a:lnTo>
                    <a:pt x="4422" y="5541"/>
                  </a:lnTo>
                  <a:lnTo>
                    <a:pt x="4426" y="5510"/>
                  </a:lnTo>
                  <a:lnTo>
                    <a:pt x="4436" y="5480"/>
                  </a:lnTo>
                  <a:lnTo>
                    <a:pt x="4445" y="5465"/>
                  </a:lnTo>
                  <a:lnTo>
                    <a:pt x="4452" y="5449"/>
                  </a:lnTo>
                  <a:lnTo>
                    <a:pt x="4454" y="5430"/>
                  </a:lnTo>
                  <a:lnTo>
                    <a:pt x="4450" y="5413"/>
                  </a:lnTo>
                  <a:lnTo>
                    <a:pt x="4429" y="5397"/>
                  </a:lnTo>
                  <a:lnTo>
                    <a:pt x="4410" y="5387"/>
                  </a:lnTo>
                  <a:lnTo>
                    <a:pt x="4388" y="5376"/>
                  </a:lnTo>
                  <a:lnTo>
                    <a:pt x="4367" y="5369"/>
                  </a:lnTo>
                  <a:lnTo>
                    <a:pt x="4344" y="5362"/>
                  </a:lnTo>
                  <a:lnTo>
                    <a:pt x="4322" y="5355"/>
                  </a:lnTo>
                  <a:lnTo>
                    <a:pt x="4301" y="5347"/>
                  </a:lnTo>
                  <a:lnTo>
                    <a:pt x="4280" y="5338"/>
                  </a:lnTo>
                  <a:lnTo>
                    <a:pt x="4241" y="5324"/>
                  </a:lnTo>
                  <a:lnTo>
                    <a:pt x="4205" y="5314"/>
                  </a:lnTo>
                  <a:lnTo>
                    <a:pt x="4168" y="5301"/>
                  </a:lnTo>
                  <a:lnTo>
                    <a:pt x="4132" y="5289"/>
                  </a:lnTo>
                  <a:lnTo>
                    <a:pt x="4094" y="5275"/>
                  </a:lnTo>
                  <a:lnTo>
                    <a:pt x="4057" y="5263"/>
                  </a:lnTo>
                  <a:lnTo>
                    <a:pt x="4022" y="5246"/>
                  </a:lnTo>
                  <a:lnTo>
                    <a:pt x="3989" y="5230"/>
                  </a:lnTo>
                  <a:lnTo>
                    <a:pt x="3986" y="5232"/>
                  </a:lnTo>
                  <a:lnTo>
                    <a:pt x="4000" y="5240"/>
                  </a:lnTo>
                  <a:lnTo>
                    <a:pt x="4013" y="5249"/>
                  </a:lnTo>
                  <a:lnTo>
                    <a:pt x="4027" y="5258"/>
                  </a:lnTo>
                  <a:lnTo>
                    <a:pt x="4043" y="5267"/>
                  </a:lnTo>
                  <a:lnTo>
                    <a:pt x="4059" y="5274"/>
                  </a:lnTo>
                  <a:lnTo>
                    <a:pt x="4074" y="5280"/>
                  </a:lnTo>
                  <a:lnTo>
                    <a:pt x="4090" y="5286"/>
                  </a:lnTo>
                  <a:lnTo>
                    <a:pt x="4107" y="5293"/>
                  </a:lnTo>
                  <a:lnTo>
                    <a:pt x="4114" y="5298"/>
                  </a:lnTo>
                  <a:lnTo>
                    <a:pt x="4123" y="5305"/>
                  </a:lnTo>
                  <a:lnTo>
                    <a:pt x="4134" y="5308"/>
                  </a:lnTo>
                  <a:lnTo>
                    <a:pt x="4144" y="5314"/>
                  </a:lnTo>
                  <a:lnTo>
                    <a:pt x="4153" y="5317"/>
                  </a:lnTo>
                  <a:lnTo>
                    <a:pt x="4163" y="5320"/>
                  </a:lnTo>
                  <a:lnTo>
                    <a:pt x="4174" y="5326"/>
                  </a:lnTo>
                  <a:lnTo>
                    <a:pt x="4184" y="5334"/>
                  </a:lnTo>
                  <a:lnTo>
                    <a:pt x="4189" y="5336"/>
                  </a:lnTo>
                  <a:lnTo>
                    <a:pt x="4193" y="5341"/>
                  </a:lnTo>
                  <a:lnTo>
                    <a:pt x="4203" y="5341"/>
                  </a:lnTo>
                  <a:lnTo>
                    <a:pt x="4214" y="5347"/>
                  </a:lnTo>
                  <a:lnTo>
                    <a:pt x="4224" y="5352"/>
                  </a:lnTo>
                  <a:lnTo>
                    <a:pt x="4236" y="5360"/>
                  </a:lnTo>
                  <a:lnTo>
                    <a:pt x="4217" y="5354"/>
                  </a:lnTo>
                  <a:lnTo>
                    <a:pt x="4201" y="5347"/>
                  </a:lnTo>
                  <a:lnTo>
                    <a:pt x="4186" y="5340"/>
                  </a:lnTo>
                  <a:lnTo>
                    <a:pt x="4172" y="5333"/>
                  </a:lnTo>
                  <a:lnTo>
                    <a:pt x="4156" y="5322"/>
                  </a:lnTo>
                  <a:lnTo>
                    <a:pt x="4142" y="5315"/>
                  </a:lnTo>
                  <a:lnTo>
                    <a:pt x="4127" y="5308"/>
                  </a:lnTo>
                  <a:lnTo>
                    <a:pt x="4111" y="5305"/>
                  </a:lnTo>
                  <a:lnTo>
                    <a:pt x="4104" y="5310"/>
                  </a:lnTo>
                  <a:lnTo>
                    <a:pt x="4099" y="5310"/>
                  </a:lnTo>
                  <a:lnTo>
                    <a:pt x="4094" y="5307"/>
                  </a:lnTo>
                  <a:lnTo>
                    <a:pt x="4088" y="5310"/>
                  </a:lnTo>
                  <a:lnTo>
                    <a:pt x="4074" y="5312"/>
                  </a:lnTo>
                  <a:lnTo>
                    <a:pt x="4062" y="5315"/>
                  </a:lnTo>
                  <a:lnTo>
                    <a:pt x="4071" y="5322"/>
                  </a:lnTo>
                  <a:lnTo>
                    <a:pt x="4085" y="5329"/>
                  </a:lnTo>
                  <a:lnTo>
                    <a:pt x="4097" y="5336"/>
                  </a:lnTo>
                  <a:lnTo>
                    <a:pt x="4111" y="5345"/>
                  </a:lnTo>
                  <a:lnTo>
                    <a:pt x="4116" y="5343"/>
                  </a:lnTo>
                  <a:lnTo>
                    <a:pt x="4123" y="5348"/>
                  </a:lnTo>
                  <a:lnTo>
                    <a:pt x="4130" y="5350"/>
                  </a:lnTo>
                  <a:lnTo>
                    <a:pt x="4137" y="5354"/>
                  </a:lnTo>
                  <a:lnTo>
                    <a:pt x="4153" y="5362"/>
                  </a:lnTo>
                  <a:lnTo>
                    <a:pt x="4168" y="5373"/>
                  </a:lnTo>
                  <a:lnTo>
                    <a:pt x="4163" y="5376"/>
                  </a:lnTo>
                  <a:lnTo>
                    <a:pt x="4146" y="5366"/>
                  </a:lnTo>
                  <a:lnTo>
                    <a:pt x="4130" y="5359"/>
                  </a:lnTo>
                  <a:lnTo>
                    <a:pt x="4114" y="5350"/>
                  </a:lnTo>
                  <a:lnTo>
                    <a:pt x="4099" y="5345"/>
                  </a:lnTo>
                  <a:lnTo>
                    <a:pt x="4081" y="5336"/>
                  </a:lnTo>
                  <a:lnTo>
                    <a:pt x="4066" y="5329"/>
                  </a:lnTo>
                  <a:lnTo>
                    <a:pt x="4050" y="5324"/>
                  </a:lnTo>
                  <a:lnTo>
                    <a:pt x="4034" y="5319"/>
                  </a:lnTo>
                  <a:lnTo>
                    <a:pt x="4033" y="5326"/>
                  </a:lnTo>
                  <a:lnTo>
                    <a:pt x="4038" y="5336"/>
                  </a:lnTo>
                  <a:lnTo>
                    <a:pt x="4050" y="5347"/>
                  </a:lnTo>
                  <a:lnTo>
                    <a:pt x="4062" y="5359"/>
                  </a:lnTo>
                  <a:lnTo>
                    <a:pt x="4074" y="5369"/>
                  </a:lnTo>
                  <a:lnTo>
                    <a:pt x="4087" y="5381"/>
                  </a:lnTo>
                  <a:lnTo>
                    <a:pt x="4097" y="5392"/>
                  </a:lnTo>
                  <a:lnTo>
                    <a:pt x="4111" y="5402"/>
                  </a:lnTo>
                  <a:lnTo>
                    <a:pt x="4125" y="5411"/>
                  </a:lnTo>
                  <a:lnTo>
                    <a:pt x="4141" y="5418"/>
                  </a:lnTo>
                  <a:lnTo>
                    <a:pt x="4154" y="5421"/>
                  </a:lnTo>
                  <a:lnTo>
                    <a:pt x="4167" y="5432"/>
                  </a:lnTo>
                  <a:lnTo>
                    <a:pt x="4151" y="5428"/>
                  </a:lnTo>
                  <a:lnTo>
                    <a:pt x="4135" y="5420"/>
                  </a:lnTo>
                  <a:lnTo>
                    <a:pt x="4127" y="5418"/>
                  </a:lnTo>
                  <a:lnTo>
                    <a:pt x="4125" y="5427"/>
                  </a:lnTo>
                  <a:lnTo>
                    <a:pt x="4116" y="5434"/>
                  </a:lnTo>
                  <a:lnTo>
                    <a:pt x="4121" y="5440"/>
                  </a:lnTo>
                  <a:lnTo>
                    <a:pt x="4128" y="5449"/>
                  </a:lnTo>
                  <a:lnTo>
                    <a:pt x="4114" y="5442"/>
                  </a:lnTo>
                  <a:lnTo>
                    <a:pt x="4101" y="5439"/>
                  </a:lnTo>
                  <a:lnTo>
                    <a:pt x="4085" y="5437"/>
                  </a:lnTo>
                  <a:lnTo>
                    <a:pt x="4069" y="5439"/>
                  </a:lnTo>
                  <a:lnTo>
                    <a:pt x="4054" y="5447"/>
                  </a:lnTo>
                  <a:lnTo>
                    <a:pt x="4067" y="5456"/>
                  </a:lnTo>
                  <a:lnTo>
                    <a:pt x="4085" y="5463"/>
                  </a:lnTo>
                  <a:lnTo>
                    <a:pt x="4099" y="5470"/>
                  </a:lnTo>
                  <a:lnTo>
                    <a:pt x="4113" y="5482"/>
                  </a:lnTo>
                  <a:lnTo>
                    <a:pt x="4104" y="5477"/>
                  </a:lnTo>
                  <a:lnTo>
                    <a:pt x="4097" y="5474"/>
                  </a:lnTo>
                  <a:lnTo>
                    <a:pt x="4090" y="5468"/>
                  </a:lnTo>
                  <a:lnTo>
                    <a:pt x="4083" y="5470"/>
                  </a:lnTo>
                  <a:lnTo>
                    <a:pt x="4067" y="5461"/>
                  </a:lnTo>
                  <a:lnTo>
                    <a:pt x="4052" y="5454"/>
                  </a:lnTo>
                  <a:lnTo>
                    <a:pt x="4036" y="5449"/>
                  </a:lnTo>
                  <a:lnTo>
                    <a:pt x="4022" y="5444"/>
                  </a:lnTo>
                  <a:lnTo>
                    <a:pt x="4012" y="5439"/>
                  </a:lnTo>
                  <a:lnTo>
                    <a:pt x="4001" y="5434"/>
                  </a:lnTo>
                  <a:lnTo>
                    <a:pt x="3991" y="5428"/>
                  </a:lnTo>
                  <a:lnTo>
                    <a:pt x="3982" y="5423"/>
                  </a:lnTo>
                  <a:lnTo>
                    <a:pt x="3972" y="5418"/>
                  </a:lnTo>
                  <a:lnTo>
                    <a:pt x="3963" y="5414"/>
                  </a:lnTo>
                  <a:lnTo>
                    <a:pt x="3953" y="5411"/>
                  </a:lnTo>
                  <a:lnTo>
                    <a:pt x="3944" y="5411"/>
                  </a:lnTo>
                  <a:lnTo>
                    <a:pt x="3940" y="5414"/>
                  </a:lnTo>
                  <a:lnTo>
                    <a:pt x="3949" y="5421"/>
                  </a:lnTo>
                  <a:lnTo>
                    <a:pt x="3958" y="5434"/>
                  </a:lnTo>
                  <a:lnTo>
                    <a:pt x="3967" y="5442"/>
                  </a:lnTo>
                  <a:lnTo>
                    <a:pt x="3982" y="5446"/>
                  </a:lnTo>
                  <a:lnTo>
                    <a:pt x="3993" y="5453"/>
                  </a:lnTo>
                  <a:lnTo>
                    <a:pt x="4005" y="5460"/>
                  </a:lnTo>
                  <a:lnTo>
                    <a:pt x="4015" y="5468"/>
                  </a:lnTo>
                  <a:lnTo>
                    <a:pt x="4026" y="5479"/>
                  </a:lnTo>
                  <a:lnTo>
                    <a:pt x="4019" y="5475"/>
                  </a:lnTo>
                  <a:lnTo>
                    <a:pt x="4012" y="5474"/>
                  </a:lnTo>
                  <a:lnTo>
                    <a:pt x="4001" y="5470"/>
                  </a:lnTo>
                  <a:lnTo>
                    <a:pt x="3991" y="5470"/>
                  </a:lnTo>
                  <a:lnTo>
                    <a:pt x="3998" y="5479"/>
                  </a:lnTo>
                  <a:lnTo>
                    <a:pt x="4005" y="5489"/>
                  </a:lnTo>
                  <a:lnTo>
                    <a:pt x="4012" y="5500"/>
                  </a:lnTo>
                  <a:lnTo>
                    <a:pt x="4020" y="5510"/>
                  </a:lnTo>
                  <a:lnTo>
                    <a:pt x="4027" y="5521"/>
                  </a:lnTo>
                  <a:lnTo>
                    <a:pt x="4034" y="5531"/>
                  </a:lnTo>
                  <a:lnTo>
                    <a:pt x="4040" y="5543"/>
                  </a:lnTo>
                  <a:lnTo>
                    <a:pt x="4047" y="5555"/>
                  </a:lnTo>
                  <a:lnTo>
                    <a:pt x="4055" y="5573"/>
                  </a:lnTo>
                  <a:lnTo>
                    <a:pt x="4062" y="5595"/>
                  </a:lnTo>
                  <a:lnTo>
                    <a:pt x="4064" y="5616"/>
                  </a:lnTo>
                  <a:lnTo>
                    <a:pt x="4067" y="5641"/>
                  </a:lnTo>
                  <a:lnTo>
                    <a:pt x="4069" y="5661"/>
                  </a:lnTo>
                  <a:lnTo>
                    <a:pt x="4071" y="5686"/>
                  </a:lnTo>
                  <a:lnTo>
                    <a:pt x="4073" y="5708"/>
                  </a:lnTo>
                  <a:lnTo>
                    <a:pt x="4080" y="5733"/>
                  </a:lnTo>
                  <a:lnTo>
                    <a:pt x="4081" y="5764"/>
                  </a:lnTo>
                  <a:lnTo>
                    <a:pt x="4087" y="5797"/>
                  </a:lnTo>
                  <a:lnTo>
                    <a:pt x="4095" y="5828"/>
                  </a:lnTo>
                  <a:lnTo>
                    <a:pt x="4104" y="5861"/>
                  </a:lnTo>
                  <a:lnTo>
                    <a:pt x="4109" y="5893"/>
                  </a:lnTo>
                  <a:lnTo>
                    <a:pt x="4113" y="5926"/>
                  </a:lnTo>
                  <a:lnTo>
                    <a:pt x="4109" y="5957"/>
                  </a:lnTo>
                  <a:lnTo>
                    <a:pt x="4101" y="5990"/>
                  </a:lnTo>
                  <a:lnTo>
                    <a:pt x="4099" y="6011"/>
                  </a:lnTo>
                  <a:lnTo>
                    <a:pt x="4092" y="6008"/>
                  </a:lnTo>
                  <a:lnTo>
                    <a:pt x="4090" y="6002"/>
                  </a:lnTo>
                  <a:lnTo>
                    <a:pt x="4092" y="5971"/>
                  </a:lnTo>
                  <a:lnTo>
                    <a:pt x="4092" y="5940"/>
                  </a:lnTo>
                  <a:lnTo>
                    <a:pt x="4088" y="5910"/>
                  </a:lnTo>
                  <a:lnTo>
                    <a:pt x="4085" y="5884"/>
                  </a:lnTo>
                  <a:lnTo>
                    <a:pt x="4076" y="5854"/>
                  </a:lnTo>
                  <a:lnTo>
                    <a:pt x="4071" y="5827"/>
                  </a:lnTo>
                  <a:lnTo>
                    <a:pt x="4064" y="5799"/>
                  </a:lnTo>
                  <a:lnTo>
                    <a:pt x="4059" y="5773"/>
                  </a:lnTo>
                  <a:lnTo>
                    <a:pt x="4055" y="5757"/>
                  </a:lnTo>
                  <a:lnTo>
                    <a:pt x="4054" y="5741"/>
                  </a:lnTo>
                  <a:lnTo>
                    <a:pt x="4052" y="5726"/>
                  </a:lnTo>
                  <a:lnTo>
                    <a:pt x="4050" y="5712"/>
                  </a:lnTo>
                  <a:lnTo>
                    <a:pt x="4047" y="5698"/>
                  </a:lnTo>
                  <a:lnTo>
                    <a:pt x="4045" y="5684"/>
                  </a:lnTo>
                  <a:lnTo>
                    <a:pt x="4045" y="5670"/>
                  </a:lnTo>
                  <a:lnTo>
                    <a:pt x="4045" y="5658"/>
                  </a:lnTo>
                  <a:lnTo>
                    <a:pt x="4038" y="5595"/>
                  </a:lnTo>
                  <a:lnTo>
                    <a:pt x="4026" y="5571"/>
                  </a:lnTo>
                  <a:lnTo>
                    <a:pt x="4013" y="5548"/>
                  </a:lnTo>
                  <a:lnTo>
                    <a:pt x="4000" y="5526"/>
                  </a:lnTo>
                  <a:lnTo>
                    <a:pt x="3986" y="5505"/>
                  </a:lnTo>
                  <a:lnTo>
                    <a:pt x="3968" y="5484"/>
                  </a:lnTo>
                  <a:lnTo>
                    <a:pt x="3953" y="5463"/>
                  </a:lnTo>
                  <a:lnTo>
                    <a:pt x="3933" y="5444"/>
                  </a:lnTo>
                  <a:lnTo>
                    <a:pt x="3916" y="5428"/>
                  </a:lnTo>
                  <a:lnTo>
                    <a:pt x="3899" y="5428"/>
                  </a:lnTo>
                  <a:lnTo>
                    <a:pt x="3886" y="5425"/>
                  </a:lnTo>
                  <a:lnTo>
                    <a:pt x="3883" y="5421"/>
                  </a:lnTo>
                  <a:lnTo>
                    <a:pt x="3881" y="5418"/>
                  </a:lnTo>
                  <a:lnTo>
                    <a:pt x="3886" y="5416"/>
                  </a:lnTo>
                  <a:lnTo>
                    <a:pt x="3892" y="5416"/>
                  </a:lnTo>
                  <a:lnTo>
                    <a:pt x="3879" y="5400"/>
                  </a:lnTo>
                  <a:lnTo>
                    <a:pt x="3866" y="5392"/>
                  </a:lnTo>
                  <a:lnTo>
                    <a:pt x="3819" y="5371"/>
                  </a:lnTo>
                  <a:lnTo>
                    <a:pt x="3779" y="5347"/>
                  </a:lnTo>
                  <a:lnTo>
                    <a:pt x="3739" y="5317"/>
                  </a:lnTo>
                  <a:lnTo>
                    <a:pt x="3704" y="5286"/>
                  </a:lnTo>
                  <a:lnTo>
                    <a:pt x="3669" y="5249"/>
                  </a:lnTo>
                  <a:lnTo>
                    <a:pt x="3638" y="5213"/>
                  </a:lnTo>
                  <a:lnTo>
                    <a:pt x="3606" y="5173"/>
                  </a:lnTo>
                  <a:lnTo>
                    <a:pt x="3578" y="5134"/>
                  </a:lnTo>
                  <a:lnTo>
                    <a:pt x="3556" y="5112"/>
                  </a:lnTo>
                  <a:lnTo>
                    <a:pt x="3535" y="5091"/>
                  </a:lnTo>
                  <a:lnTo>
                    <a:pt x="3511" y="5072"/>
                  </a:lnTo>
                  <a:lnTo>
                    <a:pt x="3486" y="5054"/>
                  </a:lnTo>
                  <a:lnTo>
                    <a:pt x="3462" y="5033"/>
                  </a:lnTo>
                  <a:lnTo>
                    <a:pt x="3437" y="5014"/>
                  </a:lnTo>
                  <a:lnTo>
                    <a:pt x="3415" y="4992"/>
                  </a:lnTo>
                  <a:lnTo>
                    <a:pt x="3396" y="4971"/>
                  </a:lnTo>
                  <a:lnTo>
                    <a:pt x="3380" y="4962"/>
                  </a:lnTo>
                  <a:lnTo>
                    <a:pt x="3368" y="4953"/>
                  </a:lnTo>
                  <a:lnTo>
                    <a:pt x="3356" y="4943"/>
                  </a:lnTo>
                  <a:lnTo>
                    <a:pt x="3345" y="4934"/>
                  </a:lnTo>
                  <a:lnTo>
                    <a:pt x="3333" y="4924"/>
                  </a:lnTo>
                  <a:lnTo>
                    <a:pt x="3323" y="4915"/>
                  </a:lnTo>
                  <a:lnTo>
                    <a:pt x="3312" y="4905"/>
                  </a:lnTo>
                  <a:lnTo>
                    <a:pt x="3302" y="4898"/>
                  </a:lnTo>
                  <a:lnTo>
                    <a:pt x="3277" y="4872"/>
                  </a:lnTo>
                  <a:lnTo>
                    <a:pt x="3253" y="4849"/>
                  </a:lnTo>
                  <a:lnTo>
                    <a:pt x="3229" y="4825"/>
                  </a:lnTo>
                  <a:lnTo>
                    <a:pt x="3204" y="4804"/>
                  </a:lnTo>
                  <a:lnTo>
                    <a:pt x="3178" y="4780"/>
                  </a:lnTo>
                  <a:lnTo>
                    <a:pt x="3152" y="4757"/>
                  </a:lnTo>
                  <a:lnTo>
                    <a:pt x="3126" y="4736"/>
                  </a:lnTo>
                  <a:lnTo>
                    <a:pt x="3102" y="4715"/>
                  </a:lnTo>
                  <a:lnTo>
                    <a:pt x="3086" y="4703"/>
                  </a:lnTo>
                  <a:lnTo>
                    <a:pt x="3074" y="4693"/>
                  </a:lnTo>
                  <a:lnTo>
                    <a:pt x="3062" y="4682"/>
                  </a:lnTo>
                  <a:lnTo>
                    <a:pt x="3049" y="4672"/>
                  </a:lnTo>
                  <a:lnTo>
                    <a:pt x="3034" y="4682"/>
                  </a:lnTo>
                  <a:lnTo>
                    <a:pt x="3018" y="4696"/>
                  </a:lnTo>
                  <a:lnTo>
                    <a:pt x="3002" y="4710"/>
                  </a:lnTo>
                  <a:lnTo>
                    <a:pt x="2987" y="4722"/>
                  </a:lnTo>
                  <a:lnTo>
                    <a:pt x="2997" y="4736"/>
                  </a:lnTo>
                  <a:lnTo>
                    <a:pt x="3013" y="4750"/>
                  </a:lnTo>
                  <a:lnTo>
                    <a:pt x="3028" y="4764"/>
                  </a:lnTo>
                  <a:lnTo>
                    <a:pt x="3041" y="4781"/>
                  </a:lnTo>
                  <a:lnTo>
                    <a:pt x="3049" y="4790"/>
                  </a:lnTo>
                  <a:lnTo>
                    <a:pt x="3060" y="4800"/>
                  </a:lnTo>
                  <a:lnTo>
                    <a:pt x="3072" y="4809"/>
                  </a:lnTo>
                  <a:lnTo>
                    <a:pt x="3084" y="4818"/>
                  </a:lnTo>
                  <a:lnTo>
                    <a:pt x="3095" y="4827"/>
                  </a:lnTo>
                  <a:lnTo>
                    <a:pt x="3105" y="4835"/>
                  </a:lnTo>
                  <a:lnTo>
                    <a:pt x="3114" y="4846"/>
                  </a:lnTo>
                  <a:lnTo>
                    <a:pt x="3124" y="4860"/>
                  </a:lnTo>
                  <a:lnTo>
                    <a:pt x="3135" y="4872"/>
                  </a:lnTo>
                  <a:lnTo>
                    <a:pt x="3149" y="4886"/>
                  </a:lnTo>
                  <a:lnTo>
                    <a:pt x="3159" y="4900"/>
                  </a:lnTo>
                  <a:lnTo>
                    <a:pt x="3168" y="4917"/>
                  </a:lnTo>
                  <a:lnTo>
                    <a:pt x="3155" y="4901"/>
                  </a:lnTo>
                  <a:lnTo>
                    <a:pt x="3145" y="4887"/>
                  </a:lnTo>
                  <a:lnTo>
                    <a:pt x="3131" y="4875"/>
                  </a:lnTo>
                  <a:lnTo>
                    <a:pt x="3119" y="4867"/>
                  </a:lnTo>
                  <a:lnTo>
                    <a:pt x="3109" y="4854"/>
                  </a:lnTo>
                  <a:lnTo>
                    <a:pt x="3100" y="4846"/>
                  </a:lnTo>
                  <a:lnTo>
                    <a:pt x="3088" y="4837"/>
                  </a:lnTo>
                  <a:lnTo>
                    <a:pt x="3077" y="4830"/>
                  </a:lnTo>
                  <a:lnTo>
                    <a:pt x="3065" y="4820"/>
                  </a:lnTo>
                  <a:lnTo>
                    <a:pt x="3055" y="4811"/>
                  </a:lnTo>
                  <a:lnTo>
                    <a:pt x="3044" y="4802"/>
                  </a:lnTo>
                  <a:lnTo>
                    <a:pt x="3035" y="4793"/>
                  </a:lnTo>
                  <a:lnTo>
                    <a:pt x="3028" y="4788"/>
                  </a:lnTo>
                  <a:lnTo>
                    <a:pt x="3023" y="4783"/>
                  </a:lnTo>
                  <a:lnTo>
                    <a:pt x="3018" y="4774"/>
                  </a:lnTo>
                  <a:lnTo>
                    <a:pt x="3013" y="4771"/>
                  </a:lnTo>
                  <a:lnTo>
                    <a:pt x="3001" y="4757"/>
                  </a:lnTo>
                  <a:lnTo>
                    <a:pt x="2988" y="4745"/>
                  </a:lnTo>
                  <a:lnTo>
                    <a:pt x="2975" y="4734"/>
                  </a:lnTo>
                  <a:lnTo>
                    <a:pt x="2962" y="4729"/>
                  </a:lnTo>
                  <a:lnTo>
                    <a:pt x="2973" y="4746"/>
                  </a:lnTo>
                  <a:lnTo>
                    <a:pt x="2987" y="4764"/>
                  </a:lnTo>
                  <a:lnTo>
                    <a:pt x="2999" y="4780"/>
                  </a:lnTo>
                  <a:lnTo>
                    <a:pt x="3013" y="4795"/>
                  </a:lnTo>
                  <a:lnTo>
                    <a:pt x="3025" y="4809"/>
                  </a:lnTo>
                  <a:lnTo>
                    <a:pt x="3039" y="4825"/>
                  </a:lnTo>
                  <a:lnTo>
                    <a:pt x="3051" y="4840"/>
                  </a:lnTo>
                  <a:lnTo>
                    <a:pt x="3065" y="4860"/>
                  </a:lnTo>
                  <a:lnTo>
                    <a:pt x="3075" y="4870"/>
                  </a:lnTo>
                  <a:lnTo>
                    <a:pt x="3088" y="4882"/>
                  </a:lnTo>
                  <a:lnTo>
                    <a:pt x="3100" y="4894"/>
                  </a:lnTo>
                  <a:lnTo>
                    <a:pt x="3112" y="4907"/>
                  </a:lnTo>
                  <a:lnTo>
                    <a:pt x="3122" y="4917"/>
                  </a:lnTo>
                  <a:lnTo>
                    <a:pt x="3135" y="4929"/>
                  </a:lnTo>
                  <a:lnTo>
                    <a:pt x="3147" y="4941"/>
                  </a:lnTo>
                  <a:lnTo>
                    <a:pt x="3161" y="4953"/>
                  </a:lnTo>
                  <a:lnTo>
                    <a:pt x="3166" y="4960"/>
                  </a:lnTo>
                  <a:lnTo>
                    <a:pt x="3175" y="4969"/>
                  </a:lnTo>
                  <a:lnTo>
                    <a:pt x="3183" y="4974"/>
                  </a:lnTo>
                  <a:lnTo>
                    <a:pt x="3194" y="4981"/>
                  </a:lnTo>
                  <a:lnTo>
                    <a:pt x="3202" y="4987"/>
                  </a:lnTo>
                  <a:lnTo>
                    <a:pt x="3211" y="4993"/>
                  </a:lnTo>
                  <a:lnTo>
                    <a:pt x="3220" y="5000"/>
                  </a:lnTo>
                  <a:lnTo>
                    <a:pt x="3227" y="5011"/>
                  </a:lnTo>
                  <a:lnTo>
                    <a:pt x="3249" y="5032"/>
                  </a:lnTo>
                  <a:lnTo>
                    <a:pt x="3234" y="5023"/>
                  </a:lnTo>
                  <a:lnTo>
                    <a:pt x="3220" y="5014"/>
                  </a:lnTo>
                  <a:lnTo>
                    <a:pt x="3208" y="5004"/>
                  </a:lnTo>
                  <a:lnTo>
                    <a:pt x="3197" y="4995"/>
                  </a:lnTo>
                  <a:lnTo>
                    <a:pt x="3187" y="4987"/>
                  </a:lnTo>
                  <a:lnTo>
                    <a:pt x="3178" y="4980"/>
                  </a:lnTo>
                  <a:lnTo>
                    <a:pt x="3169" y="4973"/>
                  </a:lnTo>
                  <a:lnTo>
                    <a:pt x="3162" y="4966"/>
                  </a:lnTo>
                  <a:lnTo>
                    <a:pt x="3145" y="4950"/>
                  </a:lnTo>
                  <a:lnTo>
                    <a:pt x="3129" y="4938"/>
                  </a:lnTo>
                  <a:lnTo>
                    <a:pt x="3117" y="4924"/>
                  </a:lnTo>
                  <a:lnTo>
                    <a:pt x="3107" y="4913"/>
                  </a:lnTo>
                  <a:lnTo>
                    <a:pt x="3093" y="4903"/>
                  </a:lnTo>
                  <a:lnTo>
                    <a:pt x="3082" y="4894"/>
                  </a:lnTo>
                  <a:lnTo>
                    <a:pt x="3070" y="4879"/>
                  </a:lnTo>
                  <a:lnTo>
                    <a:pt x="3060" y="4865"/>
                  </a:lnTo>
                  <a:lnTo>
                    <a:pt x="3051" y="4851"/>
                  </a:lnTo>
                  <a:lnTo>
                    <a:pt x="3044" y="4837"/>
                  </a:lnTo>
                  <a:lnTo>
                    <a:pt x="3028" y="4823"/>
                  </a:lnTo>
                  <a:lnTo>
                    <a:pt x="3015" y="4811"/>
                  </a:lnTo>
                  <a:lnTo>
                    <a:pt x="3002" y="4797"/>
                  </a:lnTo>
                  <a:lnTo>
                    <a:pt x="2992" y="4785"/>
                  </a:lnTo>
                  <a:lnTo>
                    <a:pt x="2980" y="4771"/>
                  </a:lnTo>
                  <a:lnTo>
                    <a:pt x="2968" y="4759"/>
                  </a:lnTo>
                  <a:lnTo>
                    <a:pt x="2954" y="4745"/>
                  </a:lnTo>
                  <a:lnTo>
                    <a:pt x="2940" y="4734"/>
                  </a:lnTo>
                  <a:lnTo>
                    <a:pt x="2921" y="4736"/>
                  </a:lnTo>
                  <a:lnTo>
                    <a:pt x="2903" y="4736"/>
                  </a:lnTo>
                  <a:lnTo>
                    <a:pt x="2887" y="4733"/>
                  </a:lnTo>
                  <a:lnTo>
                    <a:pt x="2872" y="4729"/>
                  </a:lnTo>
                  <a:lnTo>
                    <a:pt x="2856" y="4719"/>
                  </a:lnTo>
                  <a:lnTo>
                    <a:pt x="2840" y="4710"/>
                  </a:lnTo>
                  <a:lnTo>
                    <a:pt x="2827" y="4701"/>
                  </a:lnTo>
                  <a:lnTo>
                    <a:pt x="2814" y="4693"/>
                  </a:lnTo>
                  <a:lnTo>
                    <a:pt x="2781" y="4644"/>
                  </a:lnTo>
                  <a:lnTo>
                    <a:pt x="2778" y="4632"/>
                  </a:lnTo>
                  <a:lnTo>
                    <a:pt x="2774" y="4621"/>
                  </a:lnTo>
                  <a:lnTo>
                    <a:pt x="2769" y="4611"/>
                  </a:lnTo>
                  <a:lnTo>
                    <a:pt x="2764" y="4604"/>
                  </a:lnTo>
                  <a:lnTo>
                    <a:pt x="2750" y="4599"/>
                  </a:lnTo>
                  <a:lnTo>
                    <a:pt x="2740" y="4593"/>
                  </a:lnTo>
                  <a:lnTo>
                    <a:pt x="2727" y="4586"/>
                  </a:lnTo>
                  <a:lnTo>
                    <a:pt x="2717" y="4580"/>
                  </a:lnTo>
                  <a:lnTo>
                    <a:pt x="2705" y="4569"/>
                  </a:lnTo>
                  <a:lnTo>
                    <a:pt x="2696" y="4559"/>
                  </a:lnTo>
                  <a:lnTo>
                    <a:pt x="2689" y="4546"/>
                  </a:lnTo>
                  <a:lnTo>
                    <a:pt x="2686" y="4534"/>
                  </a:lnTo>
                  <a:lnTo>
                    <a:pt x="2675" y="4486"/>
                  </a:lnTo>
                  <a:lnTo>
                    <a:pt x="2656" y="4486"/>
                  </a:lnTo>
                  <a:lnTo>
                    <a:pt x="2639" y="4484"/>
                  </a:lnTo>
                  <a:lnTo>
                    <a:pt x="2623" y="4479"/>
                  </a:lnTo>
                  <a:lnTo>
                    <a:pt x="2609" y="4472"/>
                  </a:lnTo>
                  <a:lnTo>
                    <a:pt x="2595" y="4459"/>
                  </a:lnTo>
                  <a:lnTo>
                    <a:pt x="2583" y="4449"/>
                  </a:lnTo>
                  <a:lnTo>
                    <a:pt x="2571" y="4435"/>
                  </a:lnTo>
                  <a:lnTo>
                    <a:pt x="2560" y="4425"/>
                  </a:lnTo>
                  <a:lnTo>
                    <a:pt x="2557" y="4409"/>
                  </a:lnTo>
                  <a:lnTo>
                    <a:pt x="2555" y="4395"/>
                  </a:lnTo>
                  <a:lnTo>
                    <a:pt x="2546" y="4381"/>
                  </a:lnTo>
                  <a:lnTo>
                    <a:pt x="2538" y="4373"/>
                  </a:lnTo>
                  <a:lnTo>
                    <a:pt x="2527" y="4362"/>
                  </a:lnTo>
                  <a:lnTo>
                    <a:pt x="2519" y="4355"/>
                  </a:lnTo>
                  <a:lnTo>
                    <a:pt x="2506" y="4348"/>
                  </a:lnTo>
                  <a:lnTo>
                    <a:pt x="2494" y="4341"/>
                  </a:lnTo>
                  <a:lnTo>
                    <a:pt x="2482" y="4334"/>
                  </a:lnTo>
                  <a:lnTo>
                    <a:pt x="2472" y="4327"/>
                  </a:lnTo>
                  <a:lnTo>
                    <a:pt x="2478" y="4331"/>
                  </a:lnTo>
                  <a:lnTo>
                    <a:pt x="2487" y="4334"/>
                  </a:lnTo>
                  <a:lnTo>
                    <a:pt x="2498" y="4336"/>
                  </a:lnTo>
                  <a:lnTo>
                    <a:pt x="2508" y="4339"/>
                  </a:lnTo>
                  <a:lnTo>
                    <a:pt x="2515" y="4345"/>
                  </a:lnTo>
                  <a:lnTo>
                    <a:pt x="2525" y="4350"/>
                  </a:lnTo>
                  <a:lnTo>
                    <a:pt x="2536" y="4355"/>
                  </a:lnTo>
                  <a:lnTo>
                    <a:pt x="2546" y="4360"/>
                  </a:lnTo>
                  <a:lnTo>
                    <a:pt x="2552" y="4348"/>
                  </a:lnTo>
                  <a:lnTo>
                    <a:pt x="2555" y="4334"/>
                  </a:lnTo>
                  <a:lnTo>
                    <a:pt x="2588" y="4284"/>
                  </a:lnTo>
                  <a:lnTo>
                    <a:pt x="2571" y="4272"/>
                  </a:lnTo>
                  <a:lnTo>
                    <a:pt x="2559" y="4259"/>
                  </a:lnTo>
                  <a:lnTo>
                    <a:pt x="2550" y="4253"/>
                  </a:lnTo>
                  <a:lnTo>
                    <a:pt x="2541" y="4247"/>
                  </a:lnTo>
                  <a:lnTo>
                    <a:pt x="2532" y="4244"/>
                  </a:lnTo>
                  <a:lnTo>
                    <a:pt x="2524" y="4246"/>
                  </a:lnTo>
                  <a:lnTo>
                    <a:pt x="2513" y="4235"/>
                  </a:lnTo>
                  <a:lnTo>
                    <a:pt x="2505" y="4230"/>
                  </a:lnTo>
                  <a:lnTo>
                    <a:pt x="2494" y="4225"/>
                  </a:lnTo>
                  <a:lnTo>
                    <a:pt x="2485" y="4221"/>
                  </a:lnTo>
                  <a:lnTo>
                    <a:pt x="2475" y="4218"/>
                  </a:lnTo>
                  <a:lnTo>
                    <a:pt x="2466" y="4214"/>
                  </a:lnTo>
                  <a:lnTo>
                    <a:pt x="2456" y="4209"/>
                  </a:lnTo>
                  <a:lnTo>
                    <a:pt x="2449" y="4204"/>
                  </a:lnTo>
                  <a:lnTo>
                    <a:pt x="2421" y="4193"/>
                  </a:lnTo>
                  <a:lnTo>
                    <a:pt x="2412" y="4204"/>
                  </a:lnTo>
                  <a:lnTo>
                    <a:pt x="2405" y="4214"/>
                  </a:lnTo>
                  <a:lnTo>
                    <a:pt x="2397" y="4225"/>
                  </a:lnTo>
                  <a:lnTo>
                    <a:pt x="2388" y="4235"/>
                  </a:lnTo>
                  <a:lnTo>
                    <a:pt x="2376" y="4242"/>
                  </a:lnTo>
                  <a:lnTo>
                    <a:pt x="2365" y="4251"/>
                  </a:lnTo>
                  <a:lnTo>
                    <a:pt x="2351" y="4254"/>
                  </a:lnTo>
                  <a:lnTo>
                    <a:pt x="2339" y="4259"/>
                  </a:lnTo>
                  <a:lnTo>
                    <a:pt x="2327" y="4259"/>
                  </a:lnTo>
                  <a:lnTo>
                    <a:pt x="2315" y="4261"/>
                  </a:lnTo>
                  <a:lnTo>
                    <a:pt x="2303" y="4259"/>
                  </a:lnTo>
                  <a:lnTo>
                    <a:pt x="2292" y="4259"/>
                  </a:lnTo>
                  <a:lnTo>
                    <a:pt x="2280" y="4254"/>
                  </a:lnTo>
                  <a:lnTo>
                    <a:pt x="2270" y="4251"/>
                  </a:lnTo>
                  <a:lnTo>
                    <a:pt x="2259" y="4246"/>
                  </a:lnTo>
                  <a:lnTo>
                    <a:pt x="2252" y="4239"/>
                  </a:lnTo>
                  <a:lnTo>
                    <a:pt x="2240" y="4247"/>
                  </a:lnTo>
                  <a:lnTo>
                    <a:pt x="2230" y="4256"/>
                  </a:lnTo>
                  <a:lnTo>
                    <a:pt x="2217" y="4263"/>
                  </a:lnTo>
                  <a:lnTo>
                    <a:pt x="2205" y="4265"/>
                  </a:lnTo>
                  <a:lnTo>
                    <a:pt x="2181" y="4273"/>
                  </a:lnTo>
                  <a:lnTo>
                    <a:pt x="2157" y="4277"/>
                  </a:lnTo>
                  <a:lnTo>
                    <a:pt x="2132" y="4277"/>
                  </a:lnTo>
                  <a:lnTo>
                    <a:pt x="2110" y="4275"/>
                  </a:lnTo>
                  <a:lnTo>
                    <a:pt x="2085" y="4266"/>
                  </a:lnTo>
                  <a:lnTo>
                    <a:pt x="2064" y="4258"/>
                  </a:lnTo>
                  <a:lnTo>
                    <a:pt x="2042" y="4246"/>
                  </a:lnTo>
                  <a:lnTo>
                    <a:pt x="2024" y="4235"/>
                  </a:lnTo>
                  <a:lnTo>
                    <a:pt x="2023" y="4232"/>
                  </a:lnTo>
                  <a:lnTo>
                    <a:pt x="2023" y="4230"/>
                  </a:lnTo>
                  <a:lnTo>
                    <a:pt x="2012" y="4230"/>
                  </a:lnTo>
                  <a:lnTo>
                    <a:pt x="2002" y="4232"/>
                  </a:lnTo>
                  <a:lnTo>
                    <a:pt x="1993" y="4230"/>
                  </a:lnTo>
                  <a:lnTo>
                    <a:pt x="1984" y="4228"/>
                  </a:lnTo>
                  <a:lnTo>
                    <a:pt x="1963" y="4233"/>
                  </a:lnTo>
                  <a:lnTo>
                    <a:pt x="1942" y="4237"/>
                  </a:lnTo>
                  <a:lnTo>
                    <a:pt x="1922" y="4237"/>
                  </a:lnTo>
                  <a:lnTo>
                    <a:pt x="1901" y="4235"/>
                  </a:lnTo>
                  <a:lnTo>
                    <a:pt x="1880" y="4230"/>
                  </a:lnTo>
                  <a:lnTo>
                    <a:pt x="1861" y="4223"/>
                  </a:lnTo>
                  <a:lnTo>
                    <a:pt x="1842" y="4213"/>
                  </a:lnTo>
                  <a:lnTo>
                    <a:pt x="1828" y="4202"/>
                  </a:lnTo>
                  <a:lnTo>
                    <a:pt x="1819" y="4188"/>
                  </a:lnTo>
                  <a:lnTo>
                    <a:pt x="1810" y="4178"/>
                  </a:lnTo>
                  <a:lnTo>
                    <a:pt x="1801" y="4166"/>
                  </a:lnTo>
                  <a:lnTo>
                    <a:pt x="1798" y="4155"/>
                  </a:lnTo>
                  <a:lnTo>
                    <a:pt x="1793" y="4146"/>
                  </a:lnTo>
                  <a:lnTo>
                    <a:pt x="1789" y="4138"/>
                  </a:lnTo>
                  <a:lnTo>
                    <a:pt x="1788" y="4127"/>
                  </a:lnTo>
                  <a:lnTo>
                    <a:pt x="1791" y="4119"/>
                  </a:lnTo>
                  <a:lnTo>
                    <a:pt x="1798" y="4101"/>
                  </a:lnTo>
                  <a:lnTo>
                    <a:pt x="1801" y="4086"/>
                  </a:lnTo>
                  <a:lnTo>
                    <a:pt x="1791" y="4082"/>
                  </a:lnTo>
                  <a:lnTo>
                    <a:pt x="1782" y="4084"/>
                  </a:lnTo>
                  <a:lnTo>
                    <a:pt x="1761" y="4084"/>
                  </a:lnTo>
                  <a:lnTo>
                    <a:pt x="1742" y="4084"/>
                  </a:lnTo>
                  <a:lnTo>
                    <a:pt x="1723" y="4084"/>
                  </a:lnTo>
                  <a:lnTo>
                    <a:pt x="1704" y="4086"/>
                  </a:lnTo>
                  <a:lnTo>
                    <a:pt x="1683" y="4086"/>
                  </a:lnTo>
                  <a:lnTo>
                    <a:pt x="1662" y="4086"/>
                  </a:lnTo>
                  <a:lnTo>
                    <a:pt x="1643" y="4084"/>
                  </a:lnTo>
                  <a:lnTo>
                    <a:pt x="1624" y="4084"/>
                  </a:lnTo>
                  <a:lnTo>
                    <a:pt x="1603" y="4082"/>
                  </a:lnTo>
                  <a:lnTo>
                    <a:pt x="1586" y="4086"/>
                  </a:lnTo>
                  <a:lnTo>
                    <a:pt x="1568" y="4089"/>
                  </a:lnTo>
                  <a:lnTo>
                    <a:pt x="1553" y="4094"/>
                  </a:lnTo>
                  <a:lnTo>
                    <a:pt x="1535" y="4099"/>
                  </a:lnTo>
                  <a:lnTo>
                    <a:pt x="1520" y="4106"/>
                  </a:lnTo>
                  <a:lnTo>
                    <a:pt x="1504" y="4112"/>
                  </a:lnTo>
                  <a:lnTo>
                    <a:pt x="1488" y="4119"/>
                  </a:lnTo>
                  <a:lnTo>
                    <a:pt x="1478" y="4122"/>
                  </a:lnTo>
                  <a:lnTo>
                    <a:pt x="1473" y="4131"/>
                  </a:lnTo>
                  <a:lnTo>
                    <a:pt x="1474" y="4134"/>
                  </a:lnTo>
                  <a:lnTo>
                    <a:pt x="1490" y="4129"/>
                  </a:lnTo>
                  <a:lnTo>
                    <a:pt x="1506" y="4127"/>
                  </a:lnTo>
                  <a:lnTo>
                    <a:pt x="1521" y="4127"/>
                  </a:lnTo>
                  <a:lnTo>
                    <a:pt x="1537" y="4127"/>
                  </a:lnTo>
                  <a:lnTo>
                    <a:pt x="1553" y="4126"/>
                  </a:lnTo>
                  <a:lnTo>
                    <a:pt x="1568" y="4126"/>
                  </a:lnTo>
                  <a:lnTo>
                    <a:pt x="1584" y="4124"/>
                  </a:lnTo>
                  <a:lnTo>
                    <a:pt x="1600" y="4124"/>
                  </a:lnTo>
                  <a:lnTo>
                    <a:pt x="1610" y="4124"/>
                  </a:lnTo>
                  <a:lnTo>
                    <a:pt x="1622" y="4129"/>
                  </a:lnTo>
                  <a:lnTo>
                    <a:pt x="1624" y="4136"/>
                  </a:lnTo>
                  <a:lnTo>
                    <a:pt x="1620" y="4143"/>
                  </a:lnTo>
                  <a:lnTo>
                    <a:pt x="1601" y="4145"/>
                  </a:lnTo>
                  <a:lnTo>
                    <a:pt x="1584" y="4146"/>
                  </a:lnTo>
                  <a:lnTo>
                    <a:pt x="1565" y="4148"/>
                  </a:lnTo>
                  <a:lnTo>
                    <a:pt x="1547" y="4150"/>
                  </a:lnTo>
                  <a:lnTo>
                    <a:pt x="1528" y="4150"/>
                  </a:lnTo>
                  <a:lnTo>
                    <a:pt x="1511" y="4150"/>
                  </a:lnTo>
                  <a:lnTo>
                    <a:pt x="1492" y="4152"/>
                  </a:lnTo>
                  <a:lnTo>
                    <a:pt x="1476" y="4157"/>
                  </a:lnTo>
                  <a:lnTo>
                    <a:pt x="1459" y="4155"/>
                  </a:lnTo>
                  <a:lnTo>
                    <a:pt x="1443" y="4155"/>
                  </a:lnTo>
                  <a:lnTo>
                    <a:pt x="1427" y="4157"/>
                  </a:lnTo>
                  <a:lnTo>
                    <a:pt x="1412" y="4159"/>
                  </a:lnTo>
                  <a:lnTo>
                    <a:pt x="1396" y="4160"/>
                  </a:lnTo>
                  <a:lnTo>
                    <a:pt x="1380" y="4162"/>
                  </a:lnTo>
                  <a:lnTo>
                    <a:pt x="1365" y="4164"/>
                  </a:lnTo>
                  <a:lnTo>
                    <a:pt x="1349" y="4166"/>
                  </a:lnTo>
                  <a:lnTo>
                    <a:pt x="1337" y="4166"/>
                  </a:lnTo>
                  <a:lnTo>
                    <a:pt x="1328" y="4167"/>
                  </a:lnTo>
                  <a:lnTo>
                    <a:pt x="1318" y="4167"/>
                  </a:lnTo>
                  <a:lnTo>
                    <a:pt x="1307" y="4169"/>
                  </a:lnTo>
                  <a:lnTo>
                    <a:pt x="1299" y="4169"/>
                  </a:lnTo>
                  <a:lnTo>
                    <a:pt x="1292" y="4171"/>
                  </a:lnTo>
                  <a:lnTo>
                    <a:pt x="1272" y="4171"/>
                  </a:lnTo>
                  <a:lnTo>
                    <a:pt x="1255" y="4174"/>
                  </a:lnTo>
                  <a:lnTo>
                    <a:pt x="1241" y="4171"/>
                  </a:lnTo>
                  <a:lnTo>
                    <a:pt x="1231" y="4176"/>
                  </a:lnTo>
                  <a:lnTo>
                    <a:pt x="1218" y="4179"/>
                  </a:lnTo>
                  <a:lnTo>
                    <a:pt x="1208" y="4179"/>
                  </a:lnTo>
                  <a:lnTo>
                    <a:pt x="1178" y="4188"/>
                  </a:lnTo>
                  <a:lnTo>
                    <a:pt x="1152" y="4202"/>
                  </a:lnTo>
                  <a:lnTo>
                    <a:pt x="1126" y="4216"/>
                  </a:lnTo>
                  <a:lnTo>
                    <a:pt x="1105" y="4237"/>
                  </a:lnTo>
                  <a:lnTo>
                    <a:pt x="1081" y="4254"/>
                  </a:lnTo>
                  <a:lnTo>
                    <a:pt x="1060" y="4275"/>
                  </a:lnTo>
                  <a:lnTo>
                    <a:pt x="1039" y="4296"/>
                  </a:lnTo>
                  <a:lnTo>
                    <a:pt x="1018" y="4319"/>
                  </a:lnTo>
                  <a:lnTo>
                    <a:pt x="1032" y="4315"/>
                  </a:lnTo>
                  <a:lnTo>
                    <a:pt x="1046" y="4310"/>
                  </a:lnTo>
                  <a:lnTo>
                    <a:pt x="1060" y="4303"/>
                  </a:lnTo>
                  <a:lnTo>
                    <a:pt x="1076" y="4299"/>
                  </a:lnTo>
                  <a:lnTo>
                    <a:pt x="1091" y="4289"/>
                  </a:lnTo>
                  <a:lnTo>
                    <a:pt x="1109" y="4279"/>
                  </a:lnTo>
                  <a:lnTo>
                    <a:pt x="1126" y="4268"/>
                  </a:lnTo>
                  <a:lnTo>
                    <a:pt x="1147" y="4263"/>
                  </a:lnTo>
                  <a:lnTo>
                    <a:pt x="1165" y="4256"/>
                  </a:lnTo>
                  <a:lnTo>
                    <a:pt x="1184" y="4253"/>
                  </a:lnTo>
                  <a:lnTo>
                    <a:pt x="1205" y="4251"/>
                  </a:lnTo>
                  <a:lnTo>
                    <a:pt x="1225" y="4253"/>
                  </a:lnTo>
                  <a:lnTo>
                    <a:pt x="1234" y="4247"/>
                  </a:lnTo>
                  <a:lnTo>
                    <a:pt x="1245" y="4246"/>
                  </a:lnTo>
                  <a:lnTo>
                    <a:pt x="1255" y="4244"/>
                  </a:lnTo>
                  <a:lnTo>
                    <a:pt x="1265" y="4244"/>
                  </a:lnTo>
                  <a:lnTo>
                    <a:pt x="1274" y="4242"/>
                  </a:lnTo>
                  <a:lnTo>
                    <a:pt x="1285" y="4240"/>
                  </a:lnTo>
                  <a:lnTo>
                    <a:pt x="1295" y="4239"/>
                  </a:lnTo>
                  <a:lnTo>
                    <a:pt x="1305" y="4239"/>
                  </a:lnTo>
                  <a:lnTo>
                    <a:pt x="1297" y="4233"/>
                  </a:lnTo>
                  <a:lnTo>
                    <a:pt x="1288" y="4232"/>
                  </a:lnTo>
                  <a:lnTo>
                    <a:pt x="1281" y="4228"/>
                  </a:lnTo>
                  <a:lnTo>
                    <a:pt x="1278" y="4223"/>
                  </a:lnTo>
                  <a:lnTo>
                    <a:pt x="1288" y="4219"/>
                  </a:lnTo>
                  <a:lnTo>
                    <a:pt x="1299" y="4219"/>
                  </a:lnTo>
                  <a:lnTo>
                    <a:pt x="1309" y="4219"/>
                  </a:lnTo>
                  <a:lnTo>
                    <a:pt x="1321" y="4221"/>
                  </a:lnTo>
                  <a:lnTo>
                    <a:pt x="1332" y="4223"/>
                  </a:lnTo>
                  <a:lnTo>
                    <a:pt x="1342" y="4225"/>
                  </a:lnTo>
                  <a:lnTo>
                    <a:pt x="1352" y="4226"/>
                  </a:lnTo>
                  <a:lnTo>
                    <a:pt x="1365" y="4228"/>
                  </a:lnTo>
                  <a:lnTo>
                    <a:pt x="1391" y="4232"/>
                  </a:lnTo>
                  <a:lnTo>
                    <a:pt x="1420" y="4233"/>
                  </a:lnTo>
                  <a:lnTo>
                    <a:pt x="1448" y="4233"/>
                  </a:lnTo>
                  <a:lnTo>
                    <a:pt x="1478" y="4235"/>
                  </a:lnTo>
                  <a:lnTo>
                    <a:pt x="1506" y="4235"/>
                  </a:lnTo>
                  <a:lnTo>
                    <a:pt x="1535" y="4239"/>
                  </a:lnTo>
                  <a:lnTo>
                    <a:pt x="1563" y="4244"/>
                  </a:lnTo>
                  <a:lnTo>
                    <a:pt x="1593" y="4254"/>
                  </a:lnTo>
                  <a:lnTo>
                    <a:pt x="1598" y="4258"/>
                  </a:lnTo>
                  <a:lnTo>
                    <a:pt x="1607" y="4261"/>
                  </a:lnTo>
                  <a:lnTo>
                    <a:pt x="1615" y="4263"/>
                  </a:lnTo>
                  <a:lnTo>
                    <a:pt x="1626" y="4266"/>
                  </a:lnTo>
                  <a:lnTo>
                    <a:pt x="1641" y="4270"/>
                  </a:lnTo>
                  <a:lnTo>
                    <a:pt x="1659" y="4275"/>
                  </a:lnTo>
                  <a:lnTo>
                    <a:pt x="1676" y="4280"/>
                  </a:lnTo>
                  <a:lnTo>
                    <a:pt x="1694" y="4287"/>
                  </a:lnTo>
                  <a:lnTo>
                    <a:pt x="1709" y="4293"/>
                  </a:lnTo>
                  <a:lnTo>
                    <a:pt x="1727" y="4299"/>
                  </a:lnTo>
                  <a:lnTo>
                    <a:pt x="1744" y="4306"/>
                  </a:lnTo>
                  <a:lnTo>
                    <a:pt x="1763" y="4313"/>
                  </a:lnTo>
                  <a:lnTo>
                    <a:pt x="1781" y="4327"/>
                  </a:lnTo>
                  <a:lnTo>
                    <a:pt x="1803" y="4339"/>
                  </a:lnTo>
                  <a:lnTo>
                    <a:pt x="1824" y="4348"/>
                  </a:lnTo>
                  <a:lnTo>
                    <a:pt x="1848" y="4357"/>
                  </a:lnTo>
                  <a:lnTo>
                    <a:pt x="1871" y="4362"/>
                  </a:lnTo>
                  <a:lnTo>
                    <a:pt x="1894" y="4371"/>
                  </a:lnTo>
                  <a:lnTo>
                    <a:pt x="1916" y="4379"/>
                  </a:lnTo>
                  <a:lnTo>
                    <a:pt x="1939" y="4392"/>
                  </a:lnTo>
                  <a:lnTo>
                    <a:pt x="1981" y="4407"/>
                  </a:lnTo>
                  <a:lnTo>
                    <a:pt x="2024" y="4423"/>
                  </a:lnTo>
                  <a:lnTo>
                    <a:pt x="2068" y="4437"/>
                  </a:lnTo>
                  <a:lnTo>
                    <a:pt x="2113" y="4453"/>
                  </a:lnTo>
                  <a:lnTo>
                    <a:pt x="2157" y="4465"/>
                  </a:lnTo>
                  <a:lnTo>
                    <a:pt x="2200" y="4480"/>
                  </a:lnTo>
                  <a:lnTo>
                    <a:pt x="2244" y="4494"/>
                  </a:lnTo>
                  <a:lnTo>
                    <a:pt x="2289" y="4510"/>
                  </a:lnTo>
                  <a:lnTo>
                    <a:pt x="2318" y="4522"/>
                  </a:lnTo>
                  <a:lnTo>
                    <a:pt x="2350" y="4541"/>
                  </a:lnTo>
                  <a:lnTo>
                    <a:pt x="2378" y="4562"/>
                  </a:lnTo>
                  <a:lnTo>
                    <a:pt x="2407" y="4586"/>
                  </a:lnTo>
                  <a:lnTo>
                    <a:pt x="2433" y="4609"/>
                  </a:lnTo>
                  <a:lnTo>
                    <a:pt x="2461" y="4633"/>
                  </a:lnTo>
                  <a:lnTo>
                    <a:pt x="2487" y="4654"/>
                  </a:lnTo>
                  <a:lnTo>
                    <a:pt x="2519" y="4675"/>
                  </a:lnTo>
                  <a:lnTo>
                    <a:pt x="2548" y="4703"/>
                  </a:lnTo>
                  <a:lnTo>
                    <a:pt x="2583" y="4729"/>
                  </a:lnTo>
                  <a:lnTo>
                    <a:pt x="2616" y="4752"/>
                  </a:lnTo>
                  <a:lnTo>
                    <a:pt x="2653" y="4776"/>
                  </a:lnTo>
                  <a:lnTo>
                    <a:pt x="2687" y="4797"/>
                  </a:lnTo>
                  <a:lnTo>
                    <a:pt x="2724" y="4820"/>
                  </a:lnTo>
                  <a:lnTo>
                    <a:pt x="2757" y="4842"/>
                  </a:lnTo>
                  <a:lnTo>
                    <a:pt x="2792" y="4870"/>
                  </a:lnTo>
                  <a:lnTo>
                    <a:pt x="2818" y="4889"/>
                  </a:lnTo>
                  <a:lnTo>
                    <a:pt x="2846" y="4910"/>
                  </a:lnTo>
                  <a:lnTo>
                    <a:pt x="2872" y="4931"/>
                  </a:lnTo>
                  <a:lnTo>
                    <a:pt x="2901" y="4952"/>
                  </a:lnTo>
                  <a:lnTo>
                    <a:pt x="2928" y="4973"/>
                  </a:lnTo>
                  <a:lnTo>
                    <a:pt x="2954" y="4995"/>
                  </a:lnTo>
                  <a:lnTo>
                    <a:pt x="2978" y="5020"/>
                  </a:lnTo>
                  <a:lnTo>
                    <a:pt x="3001" y="5047"/>
                  </a:lnTo>
                  <a:lnTo>
                    <a:pt x="3013" y="5056"/>
                  </a:lnTo>
                  <a:lnTo>
                    <a:pt x="3025" y="5067"/>
                  </a:lnTo>
                  <a:lnTo>
                    <a:pt x="3035" y="5077"/>
                  </a:lnTo>
                  <a:lnTo>
                    <a:pt x="3048" y="5089"/>
                  </a:lnTo>
                  <a:lnTo>
                    <a:pt x="3058" y="5100"/>
                  </a:lnTo>
                  <a:lnTo>
                    <a:pt x="3070" y="5112"/>
                  </a:lnTo>
                  <a:lnTo>
                    <a:pt x="3081" y="5124"/>
                  </a:lnTo>
                  <a:lnTo>
                    <a:pt x="3093" y="5136"/>
                  </a:lnTo>
                  <a:lnTo>
                    <a:pt x="3095" y="5141"/>
                  </a:lnTo>
                  <a:lnTo>
                    <a:pt x="3124" y="5166"/>
                  </a:lnTo>
                  <a:lnTo>
                    <a:pt x="3154" y="5195"/>
                  </a:lnTo>
                  <a:lnTo>
                    <a:pt x="3180" y="5225"/>
                  </a:lnTo>
                  <a:lnTo>
                    <a:pt x="3208" y="5256"/>
                  </a:lnTo>
                  <a:lnTo>
                    <a:pt x="3230" y="5286"/>
                  </a:lnTo>
                  <a:lnTo>
                    <a:pt x="3256" y="5317"/>
                  </a:lnTo>
                  <a:lnTo>
                    <a:pt x="3281" y="5347"/>
                  </a:lnTo>
                  <a:lnTo>
                    <a:pt x="3307" y="5378"/>
                  </a:lnTo>
                  <a:lnTo>
                    <a:pt x="3319" y="5392"/>
                  </a:lnTo>
                  <a:lnTo>
                    <a:pt x="3335" y="5409"/>
                  </a:lnTo>
                  <a:lnTo>
                    <a:pt x="3350" y="5423"/>
                  </a:lnTo>
                  <a:lnTo>
                    <a:pt x="3368" y="5435"/>
                  </a:lnTo>
                  <a:lnTo>
                    <a:pt x="3394" y="5465"/>
                  </a:lnTo>
                  <a:lnTo>
                    <a:pt x="3424" y="5496"/>
                  </a:lnTo>
                  <a:lnTo>
                    <a:pt x="3453" y="5527"/>
                  </a:lnTo>
                  <a:lnTo>
                    <a:pt x="3484" y="5559"/>
                  </a:lnTo>
                  <a:lnTo>
                    <a:pt x="3512" y="5590"/>
                  </a:lnTo>
                  <a:lnTo>
                    <a:pt x="3542" y="5625"/>
                  </a:lnTo>
                  <a:lnTo>
                    <a:pt x="3566" y="5658"/>
                  </a:lnTo>
                  <a:lnTo>
                    <a:pt x="3592" y="5694"/>
                  </a:lnTo>
                  <a:lnTo>
                    <a:pt x="3596" y="5715"/>
                  </a:lnTo>
                  <a:lnTo>
                    <a:pt x="3601" y="5738"/>
                  </a:lnTo>
                  <a:lnTo>
                    <a:pt x="3603" y="5761"/>
                  </a:lnTo>
                  <a:lnTo>
                    <a:pt x="3605" y="5787"/>
                  </a:lnTo>
                  <a:lnTo>
                    <a:pt x="3605" y="5811"/>
                  </a:lnTo>
                  <a:lnTo>
                    <a:pt x="3605" y="5835"/>
                  </a:lnTo>
                  <a:lnTo>
                    <a:pt x="3603" y="5860"/>
                  </a:lnTo>
                  <a:lnTo>
                    <a:pt x="3603" y="5884"/>
                  </a:lnTo>
                  <a:lnTo>
                    <a:pt x="3601" y="5901"/>
                  </a:lnTo>
                  <a:lnTo>
                    <a:pt x="3606" y="5921"/>
                  </a:lnTo>
                  <a:lnTo>
                    <a:pt x="3608" y="5938"/>
                  </a:lnTo>
                  <a:lnTo>
                    <a:pt x="3610" y="5955"/>
                  </a:lnTo>
                  <a:lnTo>
                    <a:pt x="3598" y="5962"/>
                  </a:lnTo>
                  <a:lnTo>
                    <a:pt x="3584" y="5961"/>
                  </a:lnTo>
                  <a:lnTo>
                    <a:pt x="3582" y="5941"/>
                  </a:lnTo>
                  <a:lnTo>
                    <a:pt x="3582" y="5924"/>
                  </a:lnTo>
                  <a:lnTo>
                    <a:pt x="3580" y="5905"/>
                  </a:lnTo>
                  <a:lnTo>
                    <a:pt x="3578" y="5888"/>
                  </a:lnTo>
                  <a:lnTo>
                    <a:pt x="3577" y="5872"/>
                  </a:lnTo>
                  <a:lnTo>
                    <a:pt x="3577" y="5860"/>
                  </a:lnTo>
                  <a:lnTo>
                    <a:pt x="3578" y="5844"/>
                  </a:lnTo>
                  <a:lnTo>
                    <a:pt x="3580" y="5832"/>
                  </a:lnTo>
                  <a:lnTo>
                    <a:pt x="3580" y="5818"/>
                  </a:lnTo>
                  <a:lnTo>
                    <a:pt x="3582" y="5804"/>
                  </a:lnTo>
                  <a:lnTo>
                    <a:pt x="3582" y="5790"/>
                  </a:lnTo>
                  <a:lnTo>
                    <a:pt x="3582" y="5778"/>
                  </a:lnTo>
                  <a:lnTo>
                    <a:pt x="3578" y="5759"/>
                  </a:lnTo>
                  <a:lnTo>
                    <a:pt x="3575" y="5741"/>
                  </a:lnTo>
                  <a:lnTo>
                    <a:pt x="3571" y="5722"/>
                  </a:lnTo>
                  <a:lnTo>
                    <a:pt x="3568" y="5705"/>
                  </a:lnTo>
                  <a:lnTo>
                    <a:pt x="3549" y="5672"/>
                  </a:lnTo>
                  <a:lnTo>
                    <a:pt x="3530" y="5644"/>
                  </a:lnTo>
                  <a:lnTo>
                    <a:pt x="3505" y="5618"/>
                  </a:lnTo>
                  <a:lnTo>
                    <a:pt x="3483" y="5595"/>
                  </a:lnTo>
                  <a:lnTo>
                    <a:pt x="3458" y="5569"/>
                  </a:lnTo>
                  <a:lnTo>
                    <a:pt x="3434" y="5545"/>
                  </a:lnTo>
                  <a:lnTo>
                    <a:pt x="3408" y="5517"/>
                  </a:lnTo>
                  <a:lnTo>
                    <a:pt x="3387" y="5491"/>
                  </a:lnTo>
                  <a:lnTo>
                    <a:pt x="3368" y="5477"/>
                  </a:lnTo>
                  <a:lnTo>
                    <a:pt x="3352" y="5463"/>
                  </a:lnTo>
                  <a:lnTo>
                    <a:pt x="3336" y="5446"/>
                  </a:lnTo>
                  <a:lnTo>
                    <a:pt x="3323" y="5430"/>
                  </a:lnTo>
                  <a:lnTo>
                    <a:pt x="3307" y="5411"/>
                  </a:lnTo>
                  <a:lnTo>
                    <a:pt x="3293" y="5394"/>
                  </a:lnTo>
                  <a:lnTo>
                    <a:pt x="3277" y="5378"/>
                  </a:lnTo>
                  <a:lnTo>
                    <a:pt x="3262" y="5364"/>
                  </a:lnTo>
                  <a:lnTo>
                    <a:pt x="3248" y="5341"/>
                  </a:lnTo>
                  <a:lnTo>
                    <a:pt x="3234" y="5322"/>
                  </a:lnTo>
                  <a:lnTo>
                    <a:pt x="3216" y="5303"/>
                  </a:lnTo>
                  <a:lnTo>
                    <a:pt x="3201" y="5286"/>
                  </a:lnTo>
                  <a:lnTo>
                    <a:pt x="3183" y="5267"/>
                  </a:lnTo>
                  <a:lnTo>
                    <a:pt x="3168" y="5249"/>
                  </a:lnTo>
                  <a:lnTo>
                    <a:pt x="3152" y="5230"/>
                  </a:lnTo>
                  <a:lnTo>
                    <a:pt x="3140" y="5213"/>
                  </a:lnTo>
                  <a:lnTo>
                    <a:pt x="3117" y="5195"/>
                  </a:lnTo>
                  <a:lnTo>
                    <a:pt x="3096" y="5176"/>
                  </a:lnTo>
                  <a:lnTo>
                    <a:pt x="3077" y="5155"/>
                  </a:lnTo>
                  <a:lnTo>
                    <a:pt x="3060" y="5134"/>
                  </a:lnTo>
                  <a:lnTo>
                    <a:pt x="3041" y="5113"/>
                  </a:lnTo>
                  <a:lnTo>
                    <a:pt x="3021" y="5093"/>
                  </a:lnTo>
                  <a:lnTo>
                    <a:pt x="3001" y="5073"/>
                  </a:lnTo>
                  <a:lnTo>
                    <a:pt x="2980" y="5058"/>
                  </a:lnTo>
                  <a:lnTo>
                    <a:pt x="2964" y="5040"/>
                  </a:lnTo>
                  <a:lnTo>
                    <a:pt x="2948" y="5023"/>
                  </a:lnTo>
                  <a:lnTo>
                    <a:pt x="2931" y="5007"/>
                  </a:lnTo>
                  <a:lnTo>
                    <a:pt x="2915" y="4992"/>
                  </a:lnTo>
                  <a:lnTo>
                    <a:pt x="2896" y="4976"/>
                  </a:lnTo>
                  <a:lnTo>
                    <a:pt x="2879" y="4962"/>
                  </a:lnTo>
                  <a:lnTo>
                    <a:pt x="2860" y="4948"/>
                  </a:lnTo>
                  <a:lnTo>
                    <a:pt x="2842" y="4938"/>
                  </a:lnTo>
                  <a:lnTo>
                    <a:pt x="2814" y="4915"/>
                  </a:lnTo>
                  <a:lnTo>
                    <a:pt x="2787" y="4894"/>
                  </a:lnTo>
                  <a:lnTo>
                    <a:pt x="2759" y="4873"/>
                  </a:lnTo>
                  <a:lnTo>
                    <a:pt x="2731" y="4854"/>
                  </a:lnTo>
                  <a:lnTo>
                    <a:pt x="2701" y="4833"/>
                  </a:lnTo>
                  <a:lnTo>
                    <a:pt x="2675" y="4816"/>
                  </a:lnTo>
                  <a:lnTo>
                    <a:pt x="2646" y="4797"/>
                  </a:lnTo>
                  <a:lnTo>
                    <a:pt x="2619" y="4781"/>
                  </a:lnTo>
                  <a:lnTo>
                    <a:pt x="2599" y="4766"/>
                  </a:lnTo>
                  <a:lnTo>
                    <a:pt x="2579" y="4752"/>
                  </a:lnTo>
                  <a:lnTo>
                    <a:pt x="2559" y="4736"/>
                  </a:lnTo>
                  <a:lnTo>
                    <a:pt x="2541" y="4722"/>
                  </a:lnTo>
                  <a:lnTo>
                    <a:pt x="2522" y="4706"/>
                  </a:lnTo>
                  <a:lnTo>
                    <a:pt x="2503" y="4691"/>
                  </a:lnTo>
                  <a:lnTo>
                    <a:pt x="2484" y="4675"/>
                  </a:lnTo>
                  <a:lnTo>
                    <a:pt x="2466" y="4661"/>
                  </a:lnTo>
                  <a:lnTo>
                    <a:pt x="2433" y="4635"/>
                  </a:lnTo>
                  <a:lnTo>
                    <a:pt x="2402" y="4611"/>
                  </a:lnTo>
                  <a:lnTo>
                    <a:pt x="2371" y="4586"/>
                  </a:lnTo>
                  <a:lnTo>
                    <a:pt x="2339" y="4562"/>
                  </a:lnTo>
                  <a:lnTo>
                    <a:pt x="2304" y="4540"/>
                  </a:lnTo>
                  <a:lnTo>
                    <a:pt x="2270" y="4520"/>
                  </a:lnTo>
                  <a:lnTo>
                    <a:pt x="2233" y="4506"/>
                  </a:lnTo>
                  <a:lnTo>
                    <a:pt x="2195" y="4501"/>
                  </a:lnTo>
                  <a:lnTo>
                    <a:pt x="2141" y="4486"/>
                  </a:lnTo>
                  <a:lnTo>
                    <a:pt x="2089" y="4470"/>
                  </a:lnTo>
                  <a:lnTo>
                    <a:pt x="2038" y="4451"/>
                  </a:lnTo>
                  <a:lnTo>
                    <a:pt x="1988" y="4433"/>
                  </a:lnTo>
                  <a:lnTo>
                    <a:pt x="1936" y="4413"/>
                  </a:lnTo>
                  <a:lnTo>
                    <a:pt x="1887" y="4393"/>
                  </a:lnTo>
                  <a:lnTo>
                    <a:pt x="1835" y="4374"/>
                  </a:lnTo>
                  <a:lnTo>
                    <a:pt x="1786" y="4359"/>
                  </a:lnTo>
                  <a:lnTo>
                    <a:pt x="1775" y="4348"/>
                  </a:lnTo>
                  <a:lnTo>
                    <a:pt x="1765" y="4341"/>
                  </a:lnTo>
                  <a:lnTo>
                    <a:pt x="1753" y="4334"/>
                  </a:lnTo>
                  <a:lnTo>
                    <a:pt x="1742" y="4331"/>
                  </a:lnTo>
                  <a:lnTo>
                    <a:pt x="1728" y="4326"/>
                  </a:lnTo>
                  <a:lnTo>
                    <a:pt x="1716" y="4322"/>
                  </a:lnTo>
                  <a:lnTo>
                    <a:pt x="1704" y="4317"/>
                  </a:lnTo>
                  <a:lnTo>
                    <a:pt x="1694" y="4315"/>
                  </a:lnTo>
                  <a:lnTo>
                    <a:pt x="1680" y="4308"/>
                  </a:lnTo>
                  <a:lnTo>
                    <a:pt x="1667" y="4303"/>
                  </a:lnTo>
                  <a:lnTo>
                    <a:pt x="1655" y="4298"/>
                  </a:lnTo>
                  <a:lnTo>
                    <a:pt x="1643" y="4294"/>
                  </a:lnTo>
                  <a:lnTo>
                    <a:pt x="1629" y="4289"/>
                  </a:lnTo>
                  <a:lnTo>
                    <a:pt x="1615" y="4287"/>
                  </a:lnTo>
                  <a:lnTo>
                    <a:pt x="1601" y="4284"/>
                  </a:lnTo>
                  <a:lnTo>
                    <a:pt x="1589" y="4282"/>
                  </a:lnTo>
                  <a:lnTo>
                    <a:pt x="1575" y="4272"/>
                  </a:lnTo>
                  <a:lnTo>
                    <a:pt x="1563" y="4266"/>
                  </a:lnTo>
                  <a:lnTo>
                    <a:pt x="1549" y="4263"/>
                  </a:lnTo>
                  <a:lnTo>
                    <a:pt x="1537" y="4263"/>
                  </a:lnTo>
                  <a:lnTo>
                    <a:pt x="1523" y="4261"/>
                  </a:lnTo>
                  <a:lnTo>
                    <a:pt x="1509" y="4261"/>
                  </a:lnTo>
                  <a:lnTo>
                    <a:pt x="1495" y="4259"/>
                  </a:lnTo>
                  <a:lnTo>
                    <a:pt x="1483" y="4256"/>
                  </a:lnTo>
                  <a:lnTo>
                    <a:pt x="1467" y="4254"/>
                  </a:lnTo>
                  <a:lnTo>
                    <a:pt x="1457" y="4254"/>
                  </a:lnTo>
                  <a:lnTo>
                    <a:pt x="1446" y="4254"/>
                  </a:lnTo>
                  <a:lnTo>
                    <a:pt x="1436" y="4256"/>
                  </a:lnTo>
                  <a:lnTo>
                    <a:pt x="1424" y="4256"/>
                  </a:lnTo>
                  <a:lnTo>
                    <a:pt x="1412" y="4256"/>
                  </a:lnTo>
                  <a:lnTo>
                    <a:pt x="1399" y="4256"/>
                  </a:lnTo>
                  <a:lnTo>
                    <a:pt x="1389" y="4258"/>
                  </a:lnTo>
                  <a:lnTo>
                    <a:pt x="1380" y="4258"/>
                  </a:lnTo>
                  <a:lnTo>
                    <a:pt x="1372" y="4258"/>
                  </a:lnTo>
                  <a:lnTo>
                    <a:pt x="1347" y="4259"/>
                  </a:lnTo>
                  <a:lnTo>
                    <a:pt x="1325" y="4261"/>
                  </a:lnTo>
                  <a:lnTo>
                    <a:pt x="1300" y="4263"/>
                  </a:lnTo>
                  <a:lnTo>
                    <a:pt x="1278" y="4266"/>
                  </a:lnTo>
                  <a:lnTo>
                    <a:pt x="1253" y="4268"/>
                  </a:lnTo>
                  <a:lnTo>
                    <a:pt x="1231" y="4272"/>
                  </a:lnTo>
                  <a:lnTo>
                    <a:pt x="1206" y="4273"/>
                  </a:lnTo>
                  <a:lnTo>
                    <a:pt x="1185" y="4277"/>
                  </a:lnTo>
                  <a:lnTo>
                    <a:pt x="1168" y="4282"/>
                  </a:lnTo>
                  <a:lnTo>
                    <a:pt x="1152" y="4289"/>
                  </a:lnTo>
                  <a:lnTo>
                    <a:pt x="1137" y="4296"/>
                  </a:lnTo>
                  <a:lnTo>
                    <a:pt x="1121" y="4305"/>
                  </a:lnTo>
                  <a:lnTo>
                    <a:pt x="1105" y="4310"/>
                  </a:lnTo>
                  <a:lnTo>
                    <a:pt x="1090" y="4319"/>
                  </a:lnTo>
                  <a:lnTo>
                    <a:pt x="1074" y="4324"/>
                  </a:lnTo>
                  <a:lnTo>
                    <a:pt x="1060" y="4333"/>
                  </a:lnTo>
                  <a:lnTo>
                    <a:pt x="1043" y="4339"/>
                  </a:lnTo>
                  <a:lnTo>
                    <a:pt x="1025" y="4345"/>
                  </a:lnTo>
                  <a:lnTo>
                    <a:pt x="1006" y="4348"/>
                  </a:lnTo>
                  <a:lnTo>
                    <a:pt x="992" y="4359"/>
                  </a:lnTo>
                  <a:lnTo>
                    <a:pt x="978" y="4362"/>
                  </a:lnTo>
                  <a:lnTo>
                    <a:pt x="968" y="4366"/>
                  </a:lnTo>
                  <a:lnTo>
                    <a:pt x="954" y="4367"/>
                  </a:lnTo>
                  <a:lnTo>
                    <a:pt x="943" y="4371"/>
                  </a:lnTo>
                  <a:lnTo>
                    <a:pt x="930" y="4371"/>
                  </a:lnTo>
                  <a:lnTo>
                    <a:pt x="919" y="4371"/>
                  </a:lnTo>
                  <a:lnTo>
                    <a:pt x="905" y="4369"/>
                  </a:lnTo>
                  <a:lnTo>
                    <a:pt x="895" y="4367"/>
                  </a:lnTo>
                  <a:lnTo>
                    <a:pt x="879" y="4364"/>
                  </a:lnTo>
                  <a:lnTo>
                    <a:pt x="867" y="4362"/>
                  </a:lnTo>
                  <a:lnTo>
                    <a:pt x="855" y="4359"/>
                  </a:lnTo>
                  <a:lnTo>
                    <a:pt x="843" y="4357"/>
                  </a:lnTo>
                  <a:lnTo>
                    <a:pt x="830" y="4352"/>
                  </a:lnTo>
                  <a:lnTo>
                    <a:pt x="818" y="4350"/>
                  </a:lnTo>
                  <a:lnTo>
                    <a:pt x="806" y="4348"/>
                  </a:lnTo>
                  <a:lnTo>
                    <a:pt x="794" y="4348"/>
                  </a:lnTo>
                  <a:lnTo>
                    <a:pt x="776" y="4343"/>
                  </a:lnTo>
                  <a:lnTo>
                    <a:pt x="761" y="4338"/>
                  </a:lnTo>
                  <a:lnTo>
                    <a:pt x="745" y="4334"/>
                  </a:lnTo>
                  <a:lnTo>
                    <a:pt x="729" y="4333"/>
                  </a:lnTo>
                  <a:lnTo>
                    <a:pt x="714" y="4331"/>
                  </a:lnTo>
                  <a:lnTo>
                    <a:pt x="698" y="4331"/>
                  </a:lnTo>
                  <a:lnTo>
                    <a:pt x="682" y="4331"/>
                  </a:lnTo>
                  <a:lnTo>
                    <a:pt x="667" y="4334"/>
                  </a:lnTo>
                  <a:lnTo>
                    <a:pt x="646" y="4338"/>
                  </a:lnTo>
                  <a:lnTo>
                    <a:pt x="625" y="4341"/>
                  </a:lnTo>
                  <a:lnTo>
                    <a:pt x="604" y="4343"/>
                  </a:lnTo>
                  <a:lnTo>
                    <a:pt x="583" y="4348"/>
                  </a:lnTo>
                  <a:lnTo>
                    <a:pt x="562" y="4353"/>
                  </a:lnTo>
                  <a:lnTo>
                    <a:pt x="541" y="4359"/>
                  </a:lnTo>
                  <a:lnTo>
                    <a:pt x="522" y="4367"/>
                  </a:lnTo>
                  <a:lnTo>
                    <a:pt x="507" y="4379"/>
                  </a:lnTo>
                  <a:lnTo>
                    <a:pt x="493" y="4383"/>
                  </a:lnTo>
                  <a:lnTo>
                    <a:pt x="481" y="4386"/>
                  </a:lnTo>
                  <a:lnTo>
                    <a:pt x="468" y="4392"/>
                  </a:lnTo>
                  <a:lnTo>
                    <a:pt x="456" y="4397"/>
                  </a:lnTo>
                  <a:lnTo>
                    <a:pt x="444" y="4402"/>
                  </a:lnTo>
                  <a:lnTo>
                    <a:pt x="432" y="4407"/>
                  </a:lnTo>
                  <a:lnTo>
                    <a:pt x="421" y="4414"/>
                  </a:lnTo>
                  <a:lnTo>
                    <a:pt x="411" y="4423"/>
                  </a:lnTo>
                  <a:lnTo>
                    <a:pt x="425" y="4426"/>
                  </a:lnTo>
                  <a:lnTo>
                    <a:pt x="441" y="4430"/>
                  </a:lnTo>
                  <a:lnTo>
                    <a:pt x="456" y="4433"/>
                  </a:lnTo>
                  <a:lnTo>
                    <a:pt x="472" y="4437"/>
                  </a:lnTo>
                  <a:lnTo>
                    <a:pt x="488" y="4439"/>
                  </a:lnTo>
                  <a:lnTo>
                    <a:pt x="503" y="4442"/>
                  </a:lnTo>
                  <a:lnTo>
                    <a:pt x="519" y="4446"/>
                  </a:lnTo>
                  <a:lnTo>
                    <a:pt x="535" y="4453"/>
                  </a:lnTo>
                  <a:lnTo>
                    <a:pt x="543" y="4451"/>
                  </a:lnTo>
                  <a:lnTo>
                    <a:pt x="554" y="4451"/>
                  </a:lnTo>
                  <a:lnTo>
                    <a:pt x="564" y="4453"/>
                  </a:lnTo>
                  <a:lnTo>
                    <a:pt x="575" y="4456"/>
                  </a:lnTo>
                  <a:lnTo>
                    <a:pt x="583" y="4456"/>
                  </a:lnTo>
                  <a:lnTo>
                    <a:pt x="592" y="4459"/>
                  </a:lnTo>
                  <a:lnTo>
                    <a:pt x="602" y="4461"/>
                  </a:lnTo>
                  <a:lnTo>
                    <a:pt x="613" y="4465"/>
                  </a:lnTo>
                  <a:lnTo>
                    <a:pt x="576" y="4465"/>
                  </a:lnTo>
                  <a:lnTo>
                    <a:pt x="541" y="4461"/>
                  </a:lnTo>
                  <a:lnTo>
                    <a:pt x="507" y="4456"/>
                  </a:lnTo>
                  <a:lnTo>
                    <a:pt x="472" y="4453"/>
                  </a:lnTo>
                  <a:lnTo>
                    <a:pt x="435" y="4447"/>
                  </a:lnTo>
                  <a:lnTo>
                    <a:pt x="401" y="4446"/>
                  </a:lnTo>
                  <a:lnTo>
                    <a:pt x="366" y="4446"/>
                  </a:lnTo>
                  <a:lnTo>
                    <a:pt x="331" y="4453"/>
                  </a:lnTo>
                  <a:lnTo>
                    <a:pt x="324" y="4459"/>
                  </a:lnTo>
                  <a:lnTo>
                    <a:pt x="320" y="4468"/>
                  </a:lnTo>
                  <a:lnTo>
                    <a:pt x="338" y="4475"/>
                  </a:lnTo>
                  <a:lnTo>
                    <a:pt x="357" y="4484"/>
                  </a:lnTo>
                  <a:lnTo>
                    <a:pt x="366" y="4486"/>
                  </a:lnTo>
                  <a:lnTo>
                    <a:pt x="376" y="4489"/>
                  </a:lnTo>
                  <a:lnTo>
                    <a:pt x="385" y="4494"/>
                  </a:lnTo>
                  <a:lnTo>
                    <a:pt x="395" y="4501"/>
                  </a:lnTo>
                  <a:lnTo>
                    <a:pt x="409" y="4505"/>
                  </a:lnTo>
                  <a:lnTo>
                    <a:pt x="406" y="4508"/>
                  </a:lnTo>
                  <a:lnTo>
                    <a:pt x="404" y="4512"/>
                  </a:lnTo>
                  <a:lnTo>
                    <a:pt x="388" y="4508"/>
                  </a:lnTo>
                  <a:lnTo>
                    <a:pt x="373" y="4505"/>
                  </a:lnTo>
                  <a:lnTo>
                    <a:pt x="359" y="4501"/>
                  </a:lnTo>
                  <a:lnTo>
                    <a:pt x="347" y="4498"/>
                  </a:lnTo>
                  <a:lnTo>
                    <a:pt x="331" y="4493"/>
                  </a:lnTo>
                  <a:lnTo>
                    <a:pt x="317" y="4487"/>
                  </a:lnTo>
                  <a:lnTo>
                    <a:pt x="303" y="4484"/>
                  </a:lnTo>
                  <a:lnTo>
                    <a:pt x="289" y="4484"/>
                  </a:lnTo>
                  <a:lnTo>
                    <a:pt x="270" y="4477"/>
                  </a:lnTo>
                  <a:lnTo>
                    <a:pt x="253" y="4473"/>
                  </a:lnTo>
                  <a:lnTo>
                    <a:pt x="233" y="4472"/>
                  </a:lnTo>
                  <a:lnTo>
                    <a:pt x="216" y="4475"/>
                  </a:lnTo>
                  <a:lnTo>
                    <a:pt x="197" y="4477"/>
                  </a:lnTo>
                  <a:lnTo>
                    <a:pt x="179" y="4480"/>
                  </a:lnTo>
                  <a:lnTo>
                    <a:pt x="160" y="4484"/>
                  </a:lnTo>
                  <a:lnTo>
                    <a:pt x="143" y="4487"/>
                  </a:lnTo>
                  <a:lnTo>
                    <a:pt x="124" y="4493"/>
                  </a:lnTo>
                  <a:lnTo>
                    <a:pt x="106" y="4498"/>
                  </a:lnTo>
                  <a:lnTo>
                    <a:pt x="89" y="4503"/>
                  </a:lnTo>
                  <a:lnTo>
                    <a:pt x="73" y="4512"/>
                  </a:lnTo>
                  <a:lnTo>
                    <a:pt x="56" y="4517"/>
                  </a:lnTo>
                  <a:lnTo>
                    <a:pt x="39" y="4526"/>
                  </a:lnTo>
                  <a:lnTo>
                    <a:pt x="23" y="4533"/>
                  </a:lnTo>
                  <a:lnTo>
                    <a:pt x="7" y="4541"/>
                  </a:lnTo>
                  <a:lnTo>
                    <a:pt x="0" y="4531"/>
                  </a:lnTo>
                  <a:lnTo>
                    <a:pt x="2" y="4522"/>
                  </a:lnTo>
                  <a:lnTo>
                    <a:pt x="33" y="4505"/>
                  </a:lnTo>
                  <a:lnTo>
                    <a:pt x="66" y="4489"/>
                  </a:lnTo>
                  <a:lnTo>
                    <a:pt x="101" y="4473"/>
                  </a:lnTo>
                  <a:lnTo>
                    <a:pt x="138" y="4463"/>
                  </a:lnTo>
                  <a:lnTo>
                    <a:pt x="174" y="4454"/>
                  </a:lnTo>
                  <a:lnTo>
                    <a:pt x="211" y="4451"/>
                  </a:lnTo>
                  <a:lnTo>
                    <a:pt x="249" y="4451"/>
                  </a:lnTo>
                  <a:lnTo>
                    <a:pt x="289" y="4459"/>
                  </a:lnTo>
                  <a:lnTo>
                    <a:pt x="298" y="4444"/>
                  </a:lnTo>
                  <a:lnTo>
                    <a:pt x="310" y="4433"/>
                  </a:lnTo>
                  <a:lnTo>
                    <a:pt x="324" y="4426"/>
                  </a:lnTo>
                  <a:lnTo>
                    <a:pt x="341" y="4423"/>
                  </a:lnTo>
                  <a:lnTo>
                    <a:pt x="357" y="4418"/>
                  </a:lnTo>
                  <a:lnTo>
                    <a:pt x="373" y="4414"/>
                  </a:lnTo>
                  <a:lnTo>
                    <a:pt x="387" y="4407"/>
                  </a:lnTo>
                  <a:lnTo>
                    <a:pt x="401" y="4397"/>
                  </a:lnTo>
                  <a:lnTo>
                    <a:pt x="428" y="4383"/>
                  </a:lnTo>
                  <a:lnTo>
                    <a:pt x="458" y="4369"/>
                  </a:lnTo>
                  <a:lnTo>
                    <a:pt x="486" y="4355"/>
                  </a:lnTo>
                  <a:lnTo>
                    <a:pt x="517" y="4343"/>
                  </a:lnTo>
                  <a:lnTo>
                    <a:pt x="547" y="4331"/>
                  </a:lnTo>
                  <a:lnTo>
                    <a:pt x="578" y="4322"/>
                  </a:lnTo>
                  <a:lnTo>
                    <a:pt x="609" y="4315"/>
                  </a:lnTo>
                  <a:lnTo>
                    <a:pt x="646" y="4315"/>
                  </a:lnTo>
                  <a:lnTo>
                    <a:pt x="656" y="4313"/>
                  </a:lnTo>
                  <a:lnTo>
                    <a:pt x="667" y="4312"/>
                  </a:lnTo>
                  <a:lnTo>
                    <a:pt x="677" y="4310"/>
                  </a:lnTo>
                  <a:lnTo>
                    <a:pt x="689" y="4310"/>
                  </a:lnTo>
                  <a:lnTo>
                    <a:pt x="700" y="4308"/>
                  </a:lnTo>
                  <a:lnTo>
                    <a:pt x="710" y="4306"/>
                  </a:lnTo>
                  <a:lnTo>
                    <a:pt x="721" y="4306"/>
                  </a:lnTo>
                  <a:lnTo>
                    <a:pt x="733" y="4306"/>
                  </a:lnTo>
                  <a:lnTo>
                    <a:pt x="742" y="4308"/>
                  </a:lnTo>
                  <a:lnTo>
                    <a:pt x="750" y="4312"/>
                  </a:lnTo>
                  <a:lnTo>
                    <a:pt x="761" y="4313"/>
                  </a:lnTo>
                  <a:lnTo>
                    <a:pt x="771" y="4315"/>
                  </a:lnTo>
                  <a:lnTo>
                    <a:pt x="780" y="4315"/>
                  </a:lnTo>
                  <a:lnTo>
                    <a:pt x="790" y="4317"/>
                  </a:lnTo>
                  <a:lnTo>
                    <a:pt x="799" y="4319"/>
                  </a:lnTo>
                  <a:lnTo>
                    <a:pt x="809" y="4324"/>
                  </a:lnTo>
                  <a:lnTo>
                    <a:pt x="827" y="4324"/>
                  </a:lnTo>
                  <a:lnTo>
                    <a:pt x="844" y="4329"/>
                  </a:lnTo>
                  <a:lnTo>
                    <a:pt x="862" y="4333"/>
                  </a:lnTo>
                  <a:lnTo>
                    <a:pt x="879" y="4338"/>
                  </a:lnTo>
                  <a:lnTo>
                    <a:pt x="895" y="4339"/>
                  </a:lnTo>
                  <a:lnTo>
                    <a:pt x="914" y="4343"/>
                  </a:lnTo>
                  <a:lnTo>
                    <a:pt x="931" y="4345"/>
                  </a:lnTo>
                  <a:lnTo>
                    <a:pt x="950" y="4345"/>
                  </a:lnTo>
                  <a:lnTo>
                    <a:pt x="952" y="4334"/>
                  </a:lnTo>
                  <a:lnTo>
                    <a:pt x="961" y="4331"/>
                  </a:lnTo>
                  <a:lnTo>
                    <a:pt x="968" y="4327"/>
                  </a:lnTo>
                  <a:lnTo>
                    <a:pt x="975" y="4320"/>
                  </a:lnTo>
                  <a:lnTo>
                    <a:pt x="987" y="4310"/>
                  </a:lnTo>
                  <a:lnTo>
                    <a:pt x="1001" y="4299"/>
                  </a:lnTo>
                  <a:lnTo>
                    <a:pt x="1013" y="4287"/>
                  </a:lnTo>
                  <a:lnTo>
                    <a:pt x="1027" y="4275"/>
                  </a:lnTo>
                  <a:lnTo>
                    <a:pt x="1037" y="4261"/>
                  </a:lnTo>
                  <a:lnTo>
                    <a:pt x="1050" y="4249"/>
                  </a:lnTo>
                  <a:lnTo>
                    <a:pt x="1062" y="4237"/>
                  </a:lnTo>
                  <a:lnTo>
                    <a:pt x="1078" y="4226"/>
                  </a:lnTo>
                  <a:lnTo>
                    <a:pt x="1093" y="4209"/>
                  </a:lnTo>
                  <a:lnTo>
                    <a:pt x="1112" y="4193"/>
                  </a:lnTo>
                  <a:lnTo>
                    <a:pt x="1131" y="4181"/>
                  </a:lnTo>
                  <a:lnTo>
                    <a:pt x="1152" y="4171"/>
                  </a:lnTo>
                  <a:lnTo>
                    <a:pt x="1173" y="4160"/>
                  </a:lnTo>
                  <a:lnTo>
                    <a:pt x="1194" y="4155"/>
                  </a:lnTo>
                  <a:lnTo>
                    <a:pt x="1217" y="4150"/>
                  </a:lnTo>
                  <a:lnTo>
                    <a:pt x="1241" y="4148"/>
                  </a:lnTo>
                  <a:lnTo>
                    <a:pt x="1252" y="4148"/>
                  </a:lnTo>
                  <a:lnTo>
                    <a:pt x="1265" y="4150"/>
                  </a:lnTo>
                  <a:lnTo>
                    <a:pt x="1276" y="4148"/>
                  </a:lnTo>
                  <a:lnTo>
                    <a:pt x="1290" y="4146"/>
                  </a:lnTo>
                  <a:lnTo>
                    <a:pt x="1302" y="4143"/>
                  </a:lnTo>
                  <a:lnTo>
                    <a:pt x="1314" y="4143"/>
                  </a:lnTo>
                  <a:lnTo>
                    <a:pt x="1326" y="4141"/>
                  </a:lnTo>
                  <a:lnTo>
                    <a:pt x="1340" y="4141"/>
                  </a:lnTo>
                  <a:lnTo>
                    <a:pt x="1358" y="4136"/>
                  </a:lnTo>
                  <a:lnTo>
                    <a:pt x="1375" y="4132"/>
                  </a:lnTo>
                  <a:lnTo>
                    <a:pt x="1391" y="4126"/>
                  </a:lnTo>
                  <a:lnTo>
                    <a:pt x="1406" y="4120"/>
                  </a:lnTo>
                  <a:lnTo>
                    <a:pt x="1424" y="4113"/>
                  </a:lnTo>
                  <a:lnTo>
                    <a:pt x="1443" y="4106"/>
                  </a:lnTo>
                  <a:lnTo>
                    <a:pt x="1462" y="4099"/>
                  </a:lnTo>
                  <a:lnTo>
                    <a:pt x="1481" y="4094"/>
                  </a:lnTo>
                  <a:lnTo>
                    <a:pt x="1499" y="4087"/>
                  </a:lnTo>
                  <a:lnTo>
                    <a:pt x="1516" y="4080"/>
                  </a:lnTo>
                  <a:lnTo>
                    <a:pt x="1533" y="4072"/>
                  </a:lnTo>
                  <a:lnTo>
                    <a:pt x="1553" y="4063"/>
                  </a:lnTo>
                  <a:lnTo>
                    <a:pt x="1575" y="4059"/>
                  </a:lnTo>
                  <a:lnTo>
                    <a:pt x="1600" y="4059"/>
                  </a:lnTo>
                  <a:lnTo>
                    <a:pt x="1622" y="4059"/>
                  </a:lnTo>
                  <a:lnTo>
                    <a:pt x="1647" y="4061"/>
                  </a:lnTo>
                  <a:lnTo>
                    <a:pt x="1669" y="4061"/>
                  </a:lnTo>
                  <a:lnTo>
                    <a:pt x="1694" y="4063"/>
                  </a:lnTo>
                  <a:lnTo>
                    <a:pt x="1716" y="4061"/>
                  </a:lnTo>
                  <a:lnTo>
                    <a:pt x="1741" y="4061"/>
                  </a:lnTo>
                  <a:lnTo>
                    <a:pt x="1758" y="4059"/>
                  </a:lnTo>
                  <a:lnTo>
                    <a:pt x="1777" y="4056"/>
                  </a:lnTo>
                  <a:lnTo>
                    <a:pt x="1795" y="4052"/>
                  </a:lnTo>
                  <a:lnTo>
                    <a:pt x="1814" y="4056"/>
                  </a:lnTo>
                  <a:lnTo>
                    <a:pt x="1826" y="4046"/>
                  </a:lnTo>
                  <a:lnTo>
                    <a:pt x="1835" y="4035"/>
                  </a:lnTo>
                  <a:lnTo>
                    <a:pt x="1845" y="4025"/>
                  </a:lnTo>
                  <a:lnTo>
                    <a:pt x="1859" y="4016"/>
                  </a:lnTo>
                  <a:lnTo>
                    <a:pt x="1871" y="4006"/>
                  </a:lnTo>
                  <a:lnTo>
                    <a:pt x="1885" y="3997"/>
                  </a:lnTo>
                  <a:lnTo>
                    <a:pt x="1897" y="3986"/>
                  </a:lnTo>
                  <a:lnTo>
                    <a:pt x="1911" y="3979"/>
                  </a:lnTo>
                  <a:lnTo>
                    <a:pt x="1923" y="3972"/>
                  </a:lnTo>
                  <a:lnTo>
                    <a:pt x="1939" y="3967"/>
                  </a:lnTo>
                  <a:lnTo>
                    <a:pt x="1955" y="3966"/>
                  </a:lnTo>
                  <a:lnTo>
                    <a:pt x="1969" y="3960"/>
                  </a:lnTo>
                  <a:lnTo>
                    <a:pt x="1986" y="3953"/>
                  </a:lnTo>
                  <a:lnTo>
                    <a:pt x="2007" y="3950"/>
                  </a:lnTo>
                  <a:lnTo>
                    <a:pt x="2028" y="3950"/>
                  </a:lnTo>
                  <a:lnTo>
                    <a:pt x="2049" y="3953"/>
                  </a:lnTo>
                  <a:lnTo>
                    <a:pt x="2068" y="3957"/>
                  </a:lnTo>
                  <a:lnTo>
                    <a:pt x="2089" y="3964"/>
                  </a:lnTo>
                  <a:lnTo>
                    <a:pt x="2106" y="3974"/>
                  </a:lnTo>
                  <a:lnTo>
                    <a:pt x="2123" y="3988"/>
                  </a:lnTo>
                  <a:lnTo>
                    <a:pt x="2136" y="3985"/>
                  </a:lnTo>
                  <a:lnTo>
                    <a:pt x="2151" y="3981"/>
                  </a:lnTo>
                  <a:lnTo>
                    <a:pt x="2163" y="3976"/>
                  </a:lnTo>
                  <a:lnTo>
                    <a:pt x="2179" y="3972"/>
                  </a:lnTo>
                  <a:lnTo>
                    <a:pt x="2193" y="3967"/>
                  </a:lnTo>
                  <a:lnTo>
                    <a:pt x="2209" y="3966"/>
                  </a:lnTo>
                  <a:lnTo>
                    <a:pt x="2224" y="3964"/>
                  </a:lnTo>
                  <a:lnTo>
                    <a:pt x="2240" y="3967"/>
                  </a:lnTo>
                  <a:lnTo>
                    <a:pt x="2256" y="3972"/>
                  </a:lnTo>
                  <a:lnTo>
                    <a:pt x="2275" y="3978"/>
                  </a:lnTo>
                  <a:lnTo>
                    <a:pt x="2292" y="3985"/>
                  </a:lnTo>
                  <a:lnTo>
                    <a:pt x="2308" y="4000"/>
                  </a:lnTo>
                  <a:lnTo>
                    <a:pt x="2315" y="4000"/>
                  </a:lnTo>
                  <a:lnTo>
                    <a:pt x="2324" y="3997"/>
                  </a:lnTo>
                  <a:lnTo>
                    <a:pt x="2329" y="3992"/>
                  </a:lnTo>
                  <a:lnTo>
                    <a:pt x="2338" y="3990"/>
                  </a:lnTo>
                  <a:lnTo>
                    <a:pt x="2353" y="3985"/>
                  </a:lnTo>
                  <a:lnTo>
                    <a:pt x="2372" y="3981"/>
                  </a:lnTo>
                  <a:lnTo>
                    <a:pt x="2390" y="3978"/>
                  </a:lnTo>
                  <a:lnTo>
                    <a:pt x="2409" y="3979"/>
                  </a:lnTo>
                  <a:lnTo>
                    <a:pt x="2426" y="3981"/>
                  </a:lnTo>
                  <a:lnTo>
                    <a:pt x="2444" y="3988"/>
                  </a:lnTo>
                  <a:lnTo>
                    <a:pt x="2459" y="3999"/>
                  </a:lnTo>
                  <a:lnTo>
                    <a:pt x="2475" y="4014"/>
                  </a:lnTo>
                  <a:lnTo>
                    <a:pt x="2475" y="4002"/>
                  </a:lnTo>
                  <a:lnTo>
                    <a:pt x="2475" y="3990"/>
                  </a:lnTo>
                  <a:lnTo>
                    <a:pt x="2475" y="3978"/>
                  </a:lnTo>
                  <a:lnTo>
                    <a:pt x="2477" y="3966"/>
                  </a:lnTo>
                  <a:lnTo>
                    <a:pt x="2477" y="3952"/>
                  </a:lnTo>
                  <a:lnTo>
                    <a:pt x="2478" y="3939"/>
                  </a:lnTo>
                  <a:lnTo>
                    <a:pt x="2478" y="3927"/>
                  </a:lnTo>
                  <a:lnTo>
                    <a:pt x="2482" y="3915"/>
                  </a:lnTo>
                  <a:lnTo>
                    <a:pt x="2487" y="3884"/>
                  </a:lnTo>
                  <a:lnTo>
                    <a:pt x="2494" y="3854"/>
                  </a:lnTo>
                  <a:lnTo>
                    <a:pt x="2499" y="3825"/>
                  </a:lnTo>
                  <a:lnTo>
                    <a:pt x="2508" y="3795"/>
                  </a:lnTo>
                  <a:lnTo>
                    <a:pt x="2517" y="3764"/>
                  </a:lnTo>
                  <a:lnTo>
                    <a:pt x="2529" y="3738"/>
                  </a:lnTo>
                  <a:lnTo>
                    <a:pt x="2543" y="3710"/>
                  </a:lnTo>
                  <a:lnTo>
                    <a:pt x="2562" y="3685"/>
                  </a:lnTo>
                  <a:lnTo>
                    <a:pt x="2562" y="3635"/>
                  </a:lnTo>
                  <a:lnTo>
                    <a:pt x="2566" y="3585"/>
                  </a:lnTo>
                  <a:lnTo>
                    <a:pt x="2567" y="3534"/>
                  </a:lnTo>
                  <a:lnTo>
                    <a:pt x="2574" y="3485"/>
                  </a:lnTo>
                  <a:lnTo>
                    <a:pt x="2579" y="3437"/>
                  </a:lnTo>
                  <a:lnTo>
                    <a:pt x="2590" y="3388"/>
                  </a:lnTo>
                  <a:lnTo>
                    <a:pt x="2602" y="3341"/>
                  </a:lnTo>
                  <a:lnTo>
                    <a:pt x="2619" y="3298"/>
                  </a:lnTo>
                  <a:lnTo>
                    <a:pt x="2625" y="3278"/>
                  </a:lnTo>
                  <a:lnTo>
                    <a:pt x="2632" y="3261"/>
                  </a:lnTo>
                  <a:lnTo>
                    <a:pt x="2639" y="3244"/>
                  </a:lnTo>
                  <a:lnTo>
                    <a:pt x="2646" y="3226"/>
                  </a:lnTo>
                  <a:lnTo>
                    <a:pt x="2653" y="3209"/>
                  </a:lnTo>
                  <a:lnTo>
                    <a:pt x="2661" y="3192"/>
                  </a:lnTo>
                  <a:lnTo>
                    <a:pt x="2670" y="3176"/>
                  </a:lnTo>
                  <a:lnTo>
                    <a:pt x="2680" y="3160"/>
                  </a:lnTo>
                  <a:lnTo>
                    <a:pt x="2687" y="3134"/>
                  </a:lnTo>
                  <a:lnTo>
                    <a:pt x="2700" y="3108"/>
                  </a:lnTo>
                  <a:lnTo>
                    <a:pt x="2710" y="3084"/>
                  </a:lnTo>
                  <a:lnTo>
                    <a:pt x="2724" y="3061"/>
                  </a:lnTo>
                  <a:lnTo>
                    <a:pt x="2738" y="3037"/>
                  </a:lnTo>
                  <a:lnTo>
                    <a:pt x="2752" y="3014"/>
                  </a:lnTo>
                  <a:lnTo>
                    <a:pt x="2766" y="2990"/>
                  </a:lnTo>
                  <a:lnTo>
                    <a:pt x="2780" y="2967"/>
                  </a:lnTo>
                  <a:lnTo>
                    <a:pt x="2771" y="2957"/>
                  </a:lnTo>
                  <a:lnTo>
                    <a:pt x="2764" y="2948"/>
                  </a:lnTo>
                  <a:lnTo>
                    <a:pt x="2757" y="2939"/>
                  </a:lnTo>
                  <a:lnTo>
                    <a:pt x="2750" y="2932"/>
                  </a:lnTo>
                  <a:lnTo>
                    <a:pt x="2733" y="2915"/>
                  </a:lnTo>
                  <a:lnTo>
                    <a:pt x="2719" y="2899"/>
                  </a:lnTo>
                  <a:lnTo>
                    <a:pt x="2708" y="2884"/>
                  </a:lnTo>
                  <a:lnTo>
                    <a:pt x="2700" y="2870"/>
                  </a:lnTo>
                  <a:lnTo>
                    <a:pt x="2691" y="2854"/>
                  </a:lnTo>
                  <a:lnTo>
                    <a:pt x="2686" y="2840"/>
                  </a:lnTo>
                  <a:lnTo>
                    <a:pt x="2679" y="2823"/>
                  </a:lnTo>
                  <a:lnTo>
                    <a:pt x="2675" y="2807"/>
                  </a:lnTo>
                  <a:lnTo>
                    <a:pt x="2672" y="2790"/>
                  </a:lnTo>
                  <a:lnTo>
                    <a:pt x="2672" y="2774"/>
                  </a:lnTo>
                  <a:lnTo>
                    <a:pt x="2668" y="2772"/>
                  </a:lnTo>
                  <a:lnTo>
                    <a:pt x="2666" y="2762"/>
                  </a:lnTo>
                  <a:lnTo>
                    <a:pt x="2666" y="2751"/>
                  </a:lnTo>
                  <a:lnTo>
                    <a:pt x="2666" y="2741"/>
                  </a:lnTo>
                  <a:lnTo>
                    <a:pt x="2666" y="2731"/>
                  </a:lnTo>
                  <a:lnTo>
                    <a:pt x="2666" y="2720"/>
                  </a:lnTo>
                  <a:lnTo>
                    <a:pt x="2668" y="2710"/>
                  </a:lnTo>
                  <a:lnTo>
                    <a:pt x="2670" y="2701"/>
                  </a:lnTo>
                  <a:lnTo>
                    <a:pt x="2675" y="2694"/>
                  </a:lnTo>
                  <a:lnTo>
                    <a:pt x="2675" y="2678"/>
                  </a:lnTo>
                  <a:lnTo>
                    <a:pt x="2680" y="2663"/>
                  </a:lnTo>
                  <a:lnTo>
                    <a:pt x="2686" y="2649"/>
                  </a:lnTo>
                  <a:lnTo>
                    <a:pt x="2696" y="2638"/>
                  </a:lnTo>
                  <a:lnTo>
                    <a:pt x="2705" y="2624"/>
                  </a:lnTo>
                  <a:lnTo>
                    <a:pt x="2717" y="2616"/>
                  </a:lnTo>
                  <a:lnTo>
                    <a:pt x="2729" y="2605"/>
                  </a:lnTo>
                  <a:lnTo>
                    <a:pt x="2743" y="2598"/>
                  </a:lnTo>
                  <a:lnTo>
                    <a:pt x="2757" y="2593"/>
                  </a:lnTo>
                  <a:lnTo>
                    <a:pt x="2773" y="2593"/>
                  </a:lnTo>
                  <a:lnTo>
                    <a:pt x="2787" y="2597"/>
                  </a:lnTo>
                  <a:lnTo>
                    <a:pt x="2800" y="2605"/>
                  </a:lnTo>
                  <a:lnTo>
                    <a:pt x="2813" y="2614"/>
                  </a:lnTo>
                  <a:lnTo>
                    <a:pt x="2825" y="2624"/>
                  </a:lnTo>
                  <a:lnTo>
                    <a:pt x="2835" y="2635"/>
                  </a:lnTo>
                  <a:lnTo>
                    <a:pt x="2847" y="2647"/>
                  </a:lnTo>
                  <a:lnTo>
                    <a:pt x="2853" y="2658"/>
                  </a:lnTo>
                  <a:lnTo>
                    <a:pt x="2860" y="2668"/>
                  </a:lnTo>
                  <a:lnTo>
                    <a:pt x="2863" y="2680"/>
                  </a:lnTo>
                  <a:lnTo>
                    <a:pt x="2868" y="2692"/>
                  </a:lnTo>
                  <a:lnTo>
                    <a:pt x="2870" y="2703"/>
                  </a:lnTo>
                  <a:lnTo>
                    <a:pt x="2874" y="2717"/>
                  </a:lnTo>
                  <a:lnTo>
                    <a:pt x="2875" y="2727"/>
                  </a:lnTo>
                  <a:lnTo>
                    <a:pt x="2879" y="2741"/>
                  </a:lnTo>
                  <a:lnTo>
                    <a:pt x="2887" y="2748"/>
                  </a:lnTo>
                  <a:lnTo>
                    <a:pt x="2900" y="2755"/>
                  </a:lnTo>
                  <a:lnTo>
                    <a:pt x="2914" y="2758"/>
                  </a:lnTo>
                  <a:lnTo>
                    <a:pt x="2929" y="2757"/>
                  </a:lnTo>
                  <a:lnTo>
                    <a:pt x="2940" y="2746"/>
                  </a:lnTo>
                  <a:lnTo>
                    <a:pt x="2950" y="2739"/>
                  </a:lnTo>
                  <a:lnTo>
                    <a:pt x="2961" y="2732"/>
                  </a:lnTo>
                  <a:lnTo>
                    <a:pt x="2973" y="2727"/>
                  </a:lnTo>
                  <a:lnTo>
                    <a:pt x="2983" y="2720"/>
                  </a:lnTo>
                  <a:lnTo>
                    <a:pt x="2997" y="2715"/>
                  </a:lnTo>
                  <a:lnTo>
                    <a:pt x="3009" y="2710"/>
                  </a:lnTo>
                  <a:lnTo>
                    <a:pt x="3025" y="2708"/>
                  </a:lnTo>
                  <a:lnTo>
                    <a:pt x="3028" y="2699"/>
                  </a:lnTo>
                  <a:lnTo>
                    <a:pt x="3028" y="2673"/>
                  </a:lnTo>
                  <a:lnTo>
                    <a:pt x="3028" y="2647"/>
                  </a:lnTo>
                  <a:lnTo>
                    <a:pt x="3025" y="2621"/>
                  </a:lnTo>
                  <a:lnTo>
                    <a:pt x="3023" y="2595"/>
                  </a:lnTo>
                  <a:lnTo>
                    <a:pt x="3020" y="2567"/>
                  </a:lnTo>
                  <a:lnTo>
                    <a:pt x="3016" y="2541"/>
                  </a:lnTo>
                  <a:lnTo>
                    <a:pt x="3015" y="2515"/>
                  </a:lnTo>
                  <a:lnTo>
                    <a:pt x="3016" y="2491"/>
                  </a:lnTo>
                  <a:lnTo>
                    <a:pt x="3013" y="2487"/>
                  </a:lnTo>
                  <a:lnTo>
                    <a:pt x="3013" y="2473"/>
                  </a:lnTo>
                  <a:lnTo>
                    <a:pt x="3013" y="2461"/>
                  </a:lnTo>
                  <a:lnTo>
                    <a:pt x="3013" y="2447"/>
                  </a:lnTo>
                  <a:lnTo>
                    <a:pt x="3015" y="2435"/>
                  </a:lnTo>
                  <a:lnTo>
                    <a:pt x="3008" y="2424"/>
                  </a:lnTo>
                  <a:lnTo>
                    <a:pt x="3006" y="2412"/>
                  </a:lnTo>
                  <a:lnTo>
                    <a:pt x="3006" y="2397"/>
                  </a:lnTo>
                  <a:lnTo>
                    <a:pt x="3009" y="2384"/>
                  </a:lnTo>
                  <a:lnTo>
                    <a:pt x="3008" y="2372"/>
                  </a:lnTo>
                  <a:lnTo>
                    <a:pt x="3004" y="2365"/>
                  </a:lnTo>
                  <a:lnTo>
                    <a:pt x="2994" y="2364"/>
                  </a:lnTo>
                  <a:lnTo>
                    <a:pt x="2978" y="2371"/>
                  </a:lnTo>
                  <a:lnTo>
                    <a:pt x="2945" y="2377"/>
                  </a:lnTo>
                  <a:lnTo>
                    <a:pt x="2912" y="2384"/>
                  </a:lnTo>
                  <a:lnTo>
                    <a:pt x="2879" y="2388"/>
                  </a:lnTo>
                  <a:lnTo>
                    <a:pt x="2846" y="2393"/>
                  </a:lnTo>
                  <a:lnTo>
                    <a:pt x="2811" y="2393"/>
                  </a:lnTo>
                  <a:lnTo>
                    <a:pt x="2778" y="2395"/>
                  </a:lnTo>
                  <a:lnTo>
                    <a:pt x="2743" y="2395"/>
                  </a:lnTo>
                  <a:lnTo>
                    <a:pt x="2712" y="2397"/>
                  </a:lnTo>
                  <a:lnTo>
                    <a:pt x="2675" y="2391"/>
                  </a:lnTo>
                  <a:lnTo>
                    <a:pt x="2640" y="2386"/>
                  </a:lnTo>
                  <a:lnTo>
                    <a:pt x="2606" y="2377"/>
                  </a:lnTo>
                  <a:lnTo>
                    <a:pt x="2574" y="2367"/>
                  </a:lnTo>
                  <a:lnTo>
                    <a:pt x="2539" y="2351"/>
                  </a:lnTo>
                  <a:lnTo>
                    <a:pt x="2508" y="2337"/>
                  </a:lnTo>
                  <a:lnTo>
                    <a:pt x="2477" y="2318"/>
                  </a:lnTo>
                  <a:lnTo>
                    <a:pt x="2449" y="2301"/>
                  </a:lnTo>
                  <a:lnTo>
                    <a:pt x="2423" y="2277"/>
                  </a:lnTo>
                  <a:lnTo>
                    <a:pt x="2398" y="2252"/>
                  </a:lnTo>
                  <a:lnTo>
                    <a:pt x="2374" y="2228"/>
                  </a:lnTo>
                  <a:lnTo>
                    <a:pt x="2351" y="2205"/>
                  </a:lnTo>
                  <a:lnTo>
                    <a:pt x="2327" y="2179"/>
                  </a:lnTo>
                  <a:lnTo>
                    <a:pt x="2306" y="2153"/>
                  </a:lnTo>
                  <a:lnTo>
                    <a:pt x="2287" y="2125"/>
                  </a:lnTo>
                  <a:lnTo>
                    <a:pt x="2273" y="2099"/>
                  </a:lnTo>
                  <a:lnTo>
                    <a:pt x="2257" y="2073"/>
                  </a:lnTo>
                  <a:lnTo>
                    <a:pt x="2247" y="2047"/>
                  </a:lnTo>
                  <a:lnTo>
                    <a:pt x="2237" y="2021"/>
                  </a:lnTo>
                  <a:lnTo>
                    <a:pt x="2231" y="1995"/>
                  </a:lnTo>
                  <a:lnTo>
                    <a:pt x="2224" y="1965"/>
                  </a:lnTo>
                  <a:lnTo>
                    <a:pt x="2221" y="1937"/>
                  </a:lnTo>
                  <a:lnTo>
                    <a:pt x="2219" y="1908"/>
                  </a:lnTo>
                  <a:lnTo>
                    <a:pt x="2221" y="1880"/>
                  </a:lnTo>
                  <a:lnTo>
                    <a:pt x="2219" y="1838"/>
                  </a:lnTo>
                  <a:lnTo>
                    <a:pt x="2224" y="1800"/>
                  </a:lnTo>
                  <a:lnTo>
                    <a:pt x="2233" y="1762"/>
                  </a:lnTo>
                  <a:lnTo>
                    <a:pt x="2245" y="1725"/>
                  </a:lnTo>
                  <a:lnTo>
                    <a:pt x="2257" y="1689"/>
                  </a:lnTo>
                  <a:lnTo>
                    <a:pt x="2273" y="1654"/>
                  </a:lnTo>
                  <a:lnTo>
                    <a:pt x="2292" y="1619"/>
                  </a:lnTo>
                  <a:lnTo>
                    <a:pt x="2313" y="1588"/>
                  </a:lnTo>
                  <a:lnTo>
                    <a:pt x="2332" y="1557"/>
                  </a:lnTo>
                  <a:lnTo>
                    <a:pt x="2357" y="1532"/>
                  </a:lnTo>
                  <a:lnTo>
                    <a:pt x="2381" y="1510"/>
                  </a:lnTo>
                  <a:lnTo>
                    <a:pt x="2412" y="1492"/>
                  </a:lnTo>
                  <a:lnTo>
                    <a:pt x="2442" y="1475"/>
                  </a:lnTo>
                  <a:lnTo>
                    <a:pt x="2473" y="1461"/>
                  </a:lnTo>
                  <a:lnTo>
                    <a:pt x="2505" y="1447"/>
                  </a:lnTo>
                  <a:lnTo>
                    <a:pt x="2538" y="1437"/>
                  </a:lnTo>
                  <a:lnTo>
                    <a:pt x="2564" y="1426"/>
                  </a:lnTo>
                  <a:lnTo>
                    <a:pt x="2595" y="1419"/>
                  </a:lnTo>
                  <a:lnTo>
                    <a:pt x="2626" y="1412"/>
                  </a:lnTo>
                  <a:lnTo>
                    <a:pt x="2658" y="1410"/>
                  </a:lnTo>
                  <a:lnTo>
                    <a:pt x="2689" y="1407"/>
                  </a:lnTo>
                  <a:lnTo>
                    <a:pt x="2722" y="1407"/>
                  </a:lnTo>
                  <a:lnTo>
                    <a:pt x="2753" y="1407"/>
                  </a:lnTo>
                  <a:lnTo>
                    <a:pt x="2788" y="1410"/>
                  </a:lnTo>
                  <a:lnTo>
                    <a:pt x="2844" y="1416"/>
                  </a:lnTo>
                  <a:lnTo>
                    <a:pt x="2900" y="1426"/>
                  </a:lnTo>
                  <a:lnTo>
                    <a:pt x="2954" y="1437"/>
                  </a:lnTo>
                  <a:lnTo>
                    <a:pt x="3009" y="1452"/>
                  </a:lnTo>
                  <a:lnTo>
                    <a:pt x="3062" y="1468"/>
                  </a:lnTo>
                  <a:lnTo>
                    <a:pt x="3115" y="1483"/>
                  </a:lnTo>
                  <a:lnTo>
                    <a:pt x="3168" y="1496"/>
                  </a:lnTo>
                  <a:lnTo>
                    <a:pt x="3223" y="1510"/>
                  </a:lnTo>
                  <a:lnTo>
                    <a:pt x="3239" y="1515"/>
                  </a:lnTo>
                  <a:lnTo>
                    <a:pt x="3258" y="1520"/>
                  </a:lnTo>
                  <a:lnTo>
                    <a:pt x="3274" y="1523"/>
                  </a:lnTo>
                  <a:lnTo>
                    <a:pt x="3293" y="1529"/>
                  </a:lnTo>
                  <a:lnTo>
                    <a:pt x="3310" y="1532"/>
                  </a:lnTo>
                  <a:lnTo>
                    <a:pt x="3328" y="1536"/>
                  </a:lnTo>
                  <a:lnTo>
                    <a:pt x="3345" y="1541"/>
                  </a:lnTo>
                  <a:lnTo>
                    <a:pt x="3364" y="1548"/>
                  </a:lnTo>
                  <a:lnTo>
                    <a:pt x="3375" y="1546"/>
                  </a:lnTo>
                  <a:lnTo>
                    <a:pt x="3368" y="1529"/>
                  </a:lnTo>
                  <a:lnTo>
                    <a:pt x="3363" y="1513"/>
                  </a:lnTo>
                  <a:lnTo>
                    <a:pt x="3356" y="1496"/>
                  </a:lnTo>
                  <a:lnTo>
                    <a:pt x="3356" y="1480"/>
                  </a:lnTo>
                  <a:lnTo>
                    <a:pt x="3356" y="1464"/>
                  </a:lnTo>
                  <a:lnTo>
                    <a:pt x="3356" y="1449"/>
                  </a:lnTo>
                  <a:lnTo>
                    <a:pt x="3357" y="1435"/>
                  </a:lnTo>
                  <a:lnTo>
                    <a:pt x="3363" y="1421"/>
                  </a:lnTo>
                  <a:lnTo>
                    <a:pt x="3364" y="1405"/>
                  </a:lnTo>
                  <a:lnTo>
                    <a:pt x="3370" y="1393"/>
                  </a:lnTo>
                  <a:lnTo>
                    <a:pt x="3375" y="1379"/>
                  </a:lnTo>
                  <a:lnTo>
                    <a:pt x="3385" y="1369"/>
                  </a:lnTo>
                  <a:lnTo>
                    <a:pt x="3385" y="1356"/>
                  </a:lnTo>
                  <a:lnTo>
                    <a:pt x="3392" y="1350"/>
                  </a:lnTo>
                  <a:lnTo>
                    <a:pt x="3397" y="1341"/>
                  </a:lnTo>
                  <a:lnTo>
                    <a:pt x="3401" y="1332"/>
                  </a:lnTo>
                  <a:lnTo>
                    <a:pt x="3427" y="1297"/>
                  </a:lnTo>
                  <a:lnTo>
                    <a:pt x="3458" y="1268"/>
                  </a:lnTo>
                  <a:lnTo>
                    <a:pt x="3493" y="1242"/>
                  </a:lnTo>
                  <a:lnTo>
                    <a:pt x="3531" y="1221"/>
                  </a:lnTo>
                  <a:lnTo>
                    <a:pt x="3570" y="1205"/>
                  </a:lnTo>
                  <a:lnTo>
                    <a:pt x="3611" y="1195"/>
                  </a:lnTo>
                  <a:lnTo>
                    <a:pt x="3653" y="1191"/>
                  </a:lnTo>
                  <a:lnTo>
                    <a:pt x="3698" y="1198"/>
                  </a:lnTo>
                  <a:lnTo>
                    <a:pt x="3707" y="1205"/>
                  </a:lnTo>
                  <a:lnTo>
                    <a:pt x="3718" y="1214"/>
                  </a:lnTo>
                  <a:lnTo>
                    <a:pt x="3728" y="1223"/>
                  </a:lnTo>
                  <a:lnTo>
                    <a:pt x="3740" y="1233"/>
                  </a:lnTo>
                  <a:lnTo>
                    <a:pt x="3751" y="1223"/>
                  </a:lnTo>
                  <a:lnTo>
                    <a:pt x="3763" y="1214"/>
                  </a:lnTo>
                  <a:lnTo>
                    <a:pt x="3773" y="1203"/>
                  </a:lnTo>
                  <a:lnTo>
                    <a:pt x="3786" y="1195"/>
                  </a:lnTo>
                  <a:lnTo>
                    <a:pt x="3796" y="1184"/>
                  </a:lnTo>
                  <a:lnTo>
                    <a:pt x="3810" y="1176"/>
                  </a:lnTo>
                  <a:lnTo>
                    <a:pt x="3824" y="1170"/>
                  </a:lnTo>
                  <a:lnTo>
                    <a:pt x="3839" y="1167"/>
                  </a:lnTo>
                  <a:lnTo>
                    <a:pt x="3848" y="1162"/>
                  </a:lnTo>
                  <a:lnTo>
                    <a:pt x="3859" y="1160"/>
                  </a:lnTo>
                  <a:lnTo>
                    <a:pt x="3869" y="1158"/>
                  </a:lnTo>
                  <a:lnTo>
                    <a:pt x="3879" y="1158"/>
                  </a:lnTo>
                  <a:lnTo>
                    <a:pt x="3890" y="1158"/>
                  </a:lnTo>
                  <a:lnTo>
                    <a:pt x="3902" y="1158"/>
                  </a:lnTo>
                  <a:lnTo>
                    <a:pt x="3914" y="1158"/>
                  </a:lnTo>
                  <a:lnTo>
                    <a:pt x="3926" y="1160"/>
                  </a:lnTo>
                  <a:lnTo>
                    <a:pt x="3926" y="1150"/>
                  </a:lnTo>
                  <a:lnTo>
                    <a:pt x="3928" y="1141"/>
                  </a:lnTo>
                  <a:lnTo>
                    <a:pt x="3930" y="1132"/>
                  </a:lnTo>
                  <a:lnTo>
                    <a:pt x="3932" y="1123"/>
                  </a:lnTo>
                  <a:lnTo>
                    <a:pt x="3932" y="1113"/>
                  </a:lnTo>
                  <a:lnTo>
                    <a:pt x="3932" y="1103"/>
                  </a:lnTo>
                  <a:lnTo>
                    <a:pt x="3932" y="1094"/>
                  </a:lnTo>
                  <a:lnTo>
                    <a:pt x="3933" y="1087"/>
                  </a:lnTo>
                  <a:lnTo>
                    <a:pt x="3932" y="1071"/>
                  </a:lnTo>
                  <a:lnTo>
                    <a:pt x="3932" y="1057"/>
                  </a:lnTo>
                  <a:lnTo>
                    <a:pt x="3930" y="1040"/>
                  </a:lnTo>
                  <a:lnTo>
                    <a:pt x="3926" y="1028"/>
                  </a:lnTo>
                  <a:lnTo>
                    <a:pt x="3911" y="1024"/>
                  </a:lnTo>
                  <a:lnTo>
                    <a:pt x="3911" y="1012"/>
                  </a:lnTo>
                  <a:lnTo>
                    <a:pt x="3902" y="1003"/>
                  </a:lnTo>
                  <a:lnTo>
                    <a:pt x="3892" y="998"/>
                  </a:lnTo>
                  <a:lnTo>
                    <a:pt x="3881" y="1000"/>
                  </a:lnTo>
                  <a:lnTo>
                    <a:pt x="3874" y="986"/>
                  </a:lnTo>
                  <a:lnTo>
                    <a:pt x="3874" y="972"/>
                  </a:lnTo>
                  <a:lnTo>
                    <a:pt x="3885" y="960"/>
                  </a:lnTo>
                  <a:lnTo>
                    <a:pt x="3895" y="949"/>
                  </a:lnTo>
                  <a:lnTo>
                    <a:pt x="3906" y="936"/>
                  </a:lnTo>
                  <a:lnTo>
                    <a:pt x="3918" y="923"/>
                  </a:lnTo>
                  <a:lnTo>
                    <a:pt x="3904" y="923"/>
                  </a:lnTo>
                  <a:lnTo>
                    <a:pt x="3892" y="929"/>
                  </a:lnTo>
                  <a:lnTo>
                    <a:pt x="3881" y="934"/>
                  </a:lnTo>
                  <a:lnTo>
                    <a:pt x="3871" y="943"/>
                  </a:lnTo>
                  <a:lnTo>
                    <a:pt x="3860" y="951"/>
                  </a:lnTo>
                  <a:lnTo>
                    <a:pt x="3852" y="962"/>
                  </a:lnTo>
                  <a:lnTo>
                    <a:pt x="3843" y="972"/>
                  </a:lnTo>
                  <a:lnTo>
                    <a:pt x="3838" y="983"/>
                  </a:lnTo>
                  <a:lnTo>
                    <a:pt x="3826" y="984"/>
                  </a:lnTo>
                  <a:lnTo>
                    <a:pt x="3819" y="983"/>
                  </a:lnTo>
                  <a:lnTo>
                    <a:pt x="3812" y="965"/>
                  </a:lnTo>
                  <a:lnTo>
                    <a:pt x="3806" y="948"/>
                  </a:lnTo>
                  <a:lnTo>
                    <a:pt x="3803" y="930"/>
                  </a:lnTo>
                  <a:lnTo>
                    <a:pt x="3810" y="915"/>
                  </a:lnTo>
                  <a:lnTo>
                    <a:pt x="3813" y="906"/>
                  </a:lnTo>
                  <a:lnTo>
                    <a:pt x="3820" y="901"/>
                  </a:lnTo>
                  <a:lnTo>
                    <a:pt x="3827" y="896"/>
                  </a:lnTo>
                  <a:lnTo>
                    <a:pt x="3836" y="892"/>
                  </a:lnTo>
                  <a:lnTo>
                    <a:pt x="3841" y="885"/>
                  </a:lnTo>
                  <a:lnTo>
                    <a:pt x="3845" y="880"/>
                  </a:lnTo>
                  <a:lnTo>
                    <a:pt x="3843" y="873"/>
                  </a:lnTo>
                  <a:lnTo>
                    <a:pt x="3838" y="864"/>
                  </a:lnTo>
                  <a:lnTo>
                    <a:pt x="3827" y="869"/>
                  </a:lnTo>
                  <a:lnTo>
                    <a:pt x="3819" y="869"/>
                  </a:lnTo>
                  <a:lnTo>
                    <a:pt x="3813" y="864"/>
                  </a:lnTo>
                  <a:lnTo>
                    <a:pt x="3817" y="857"/>
                  </a:lnTo>
                  <a:lnTo>
                    <a:pt x="3826" y="854"/>
                  </a:lnTo>
                  <a:lnTo>
                    <a:pt x="3831" y="849"/>
                  </a:lnTo>
                  <a:lnTo>
                    <a:pt x="3831" y="842"/>
                  </a:lnTo>
                  <a:lnTo>
                    <a:pt x="3832" y="836"/>
                  </a:lnTo>
                  <a:lnTo>
                    <a:pt x="3827" y="819"/>
                  </a:lnTo>
                  <a:lnTo>
                    <a:pt x="3829" y="805"/>
                  </a:lnTo>
                  <a:lnTo>
                    <a:pt x="3819" y="805"/>
                  </a:lnTo>
                  <a:lnTo>
                    <a:pt x="3810" y="809"/>
                  </a:lnTo>
                  <a:lnTo>
                    <a:pt x="3799" y="810"/>
                  </a:lnTo>
                  <a:lnTo>
                    <a:pt x="3792" y="812"/>
                  </a:lnTo>
                  <a:lnTo>
                    <a:pt x="3792" y="803"/>
                  </a:lnTo>
                  <a:lnTo>
                    <a:pt x="3799" y="800"/>
                  </a:lnTo>
                  <a:lnTo>
                    <a:pt x="3808" y="798"/>
                  </a:lnTo>
                  <a:lnTo>
                    <a:pt x="3817" y="796"/>
                  </a:lnTo>
                  <a:lnTo>
                    <a:pt x="3826" y="793"/>
                  </a:lnTo>
                  <a:lnTo>
                    <a:pt x="3834" y="786"/>
                  </a:lnTo>
                  <a:lnTo>
                    <a:pt x="3838" y="772"/>
                  </a:lnTo>
                  <a:lnTo>
                    <a:pt x="3843" y="762"/>
                  </a:lnTo>
                  <a:lnTo>
                    <a:pt x="3850" y="751"/>
                  </a:lnTo>
                  <a:lnTo>
                    <a:pt x="3860" y="743"/>
                  </a:lnTo>
                  <a:lnTo>
                    <a:pt x="3871" y="732"/>
                  </a:lnTo>
                  <a:lnTo>
                    <a:pt x="3881" y="723"/>
                  </a:lnTo>
                  <a:lnTo>
                    <a:pt x="3892" y="713"/>
                  </a:lnTo>
                  <a:lnTo>
                    <a:pt x="3902" y="704"/>
                  </a:lnTo>
                  <a:lnTo>
                    <a:pt x="3890" y="701"/>
                  </a:lnTo>
                  <a:lnTo>
                    <a:pt x="3878" y="704"/>
                  </a:lnTo>
                  <a:lnTo>
                    <a:pt x="3867" y="709"/>
                  </a:lnTo>
                  <a:lnTo>
                    <a:pt x="3857" y="718"/>
                  </a:lnTo>
                  <a:lnTo>
                    <a:pt x="3846" y="722"/>
                  </a:lnTo>
                  <a:lnTo>
                    <a:pt x="3838" y="723"/>
                  </a:lnTo>
                  <a:lnTo>
                    <a:pt x="3829" y="718"/>
                  </a:lnTo>
                  <a:lnTo>
                    <a:pt x="3824" y="706"/>
                  </a:lnTo>
                  <a:lnTo>
                    <a:pt x="3822" y="694"/>
                  </a:lnTo>
                  <a:lnTo>
                    <a:pt x="3827" y="685"/>
                  </a:lnTo>
                  <a:lnTo>
                    <a:pt x="3831" y="675"/>
                  </a:lnTo>
                  <a:lnTo>
                    <a:pt x="3841" y="669"/>
                  </a:lnTo>
                  <a:lnTo>
                    <a:pt x="3850" y="661"/>
                  </a:lnTo>
                  <a:lnTo>
                    <a:pt x="3860" y="656"/>
                  </a:lnTo>
                  <a:lnTo>
                    <a:pt x="3869" y="652"/>
                  </a:lnTo>
                  <a:lnTo>
                    <a:pt x="3879" y="649"/>
                  </a:lnTo>
                  <a:lnTo>
                    <a:pt x="3888" y="642"/>
                  </a:lnTo>
                  <a:lnTo>
                    <a:pt x="3900" y="638"/>
                  </a:lnTo>
                  <a:lnTo>
                    <a:pt x="3909" y="631"/>
                  </a:lnTo>
                  <a:lnTo>
                    <a:pt x="3913" y="626"/>
                  </a:lnTo>
                  <a:lnTo>
                    <a:pt x="3902" y="616"/>
                  </a:lnTo>
                  <a:lnTo>
                    <a:pt x="3892" y="605"/>
                  </a:lnTo>
                  <a:lnTo>
                    <a:pt x="3885" y="593"/>
                  </a:lnTo>
                  <a:lnTo>
                    <a:pt x="3888" y="579"/>
                  </a:lnTo>
                  <a:lnTo>
                    <a:pt x="3900" y="565"/>
                  </a:lnTo>
                  <a:lnTo>
                    <a:pt x="3916" y="556"/>
                  </a:lnTo>
                  <a:lnTo>
                    <a:pt x="3933" y="549"/>
                  </a:lnTo>
                  <a:lnTo>
                    <a:pt x="3949" y="539"/>
                  </a:lnTo>
                  <a:lnTo>
                    <a:pt x="3954" y="537"/>
                  </a:lnTo>
                  <a:lnTo>
                    <a:pt x="3960" y="534"/>
                  </a:lnTo>
                  <a:lnTo>
                    <a:pt x="3960" y="529"/>
                  </a:lnTo>
                  <a:lnTo>
                    <a:pt x="3946" y="520"/>
                  </a:lnTo>
                  <a:lnTo>
                    <a:pt x="3933" y="513"/>
                  </a:lnTo>
                  <a:lnTo>
                    <a:pt x="3920" y="506"/>
                  </a:lnTo>
                  <a:lnTo>
                    <a:pt x="3907" y="502"/>
                  </a:lnTo>
                  <a:lnTo>
                    <a:pt x="3892" y="487"/>
                  </a:lnTo>
                  <a:lnTo>
                    <a:pt x="3876" y="476"/>
                  </a:lnTo>
                  <a:lnTo>
                    <a:pt x="3859" y="466"/>
                  </a:lnTo>
                  <a:lnTo>
                    <a:pt x="3843" y="459"/>
                  </a:lnTo>
                  <a:lnTo>
                    <a:pt x="3824" y="452"/>
                  </a:lnTo>
                  <a:lnTo>
                    <a:pt x="3805" y="449"/>
                  </a:lnTo>
                  <a:lnTo>
                    <a:pt x="3786" y="445"/>
                  </a:lnTo>
                  <a:lnTo>
                    <a:pt x="3768" y="447"/>
                  </a:lnTo>
                  <a:lnTo>
                    <a:pt x="3754" y="445"/>
                  </a:lnTo>
                  <a:lnTo>
                    <a:pt x="3742" y="449"/>
                  </a:lnTo>
                  <a:lnTo>
                    <a:pt x="3732" y="452"/>
                  </a:lnTo>
                  <a:lnTo>
                    <a:pt x="3723" y="459"/>
                  </a:lnTo>
                  <a:lnTo>
                    <a:pt x="3712" y="464"/>
                  </a:lnTo>
                  <a:lnTo>
                    <a:pt x="3704" y="471"/>
                  </a:lnTo>
                  <a:lnTo>
                    <a:pt x="3693" y="478"/>
                  </a:lnTo>
                  <a:lnTo>
                    <a:pt x="3686" y="487"/>
                  </a:lnTo>
                  <a:lnTo>
                    <a:pt x="3678" y="496"/>
                  </a:lnTo>
                  <a:lnTo>
                    <a:pt x="3671" y="504"/>
                  </a:lnTo>
                  <a:lnTo>
                    <a:pt x="3664" y="515"/>
                  </a:lnTo>
                  <a:lnTo>
                    <a:pt x="3658" y="525"/>
                  </a:lnTo>
                  <a:lnTo>
                    <a:pt x="3652" y="534"/>
                  </a:lnTo>
                  <a:lnTo>
                    <a:pt x="3646" y="544"/>
                  </a:lnTo>
                  <a:lnTo>
                    <a:pt x="3641" y="555"/>
                  </a:lnTo>
                  <a:lnTo>
                    <a:pt x="3638" y="565"/>
                  </a:lnTo>
                  <a:lnTo>
                    <a:pt x="3625" y="581"/>
                  </a:lnTo>
                  <a:lnTo>
                    <a:pt x="3617" y="600"/>
                  </a:lnTo>
                  <a:lnTo>
                    <a:pt x="3611" y="609"/>
                  </a:lnTo>
                  <a:lnTo>
                    <a:pt x="3608" y="619"/>
                  </a:lnTo>
                  <a:lnTo>
                    <a:pt x="3605" y="629"/>
                  </a:lnTo>
                  <a:lnTo>
                    <a:pt x="3605" y="642"/>
                  </a:lnTo>
                  <a:lnTo>
                    <a:pt x="3592" y="645"/>
                  </a:lnTo>
                  <a:lnTo>
                    <a:pt x="3584" y="650"/>
                  </a:lnTo>
                  <a:lnTo>
                    <a:pt x="3573" y="656"/>
                  </a:lnTo>
                  <a:lnTo>
                    <a:pt x="3563" y="656"/>
                  </a:lnTo>
                  <a:lnTo>
                    <a:pt x="3558" y="638"/>
                  </a:lnTo>
                  <a:lnTo>
                    <a:pt x="3563" y="624"/>
                  </a:lnTo>
                  <a:lnTo>
                    <a:pt x="3568" y="609"/>
                  </a:lnTo>
                  <a:lnTo>
                    <a:pt x="3568" y="593"/>
                  </a:lnTo>
                  <a:lnTo>
                    <a:pt x="3573" y="577"/>
                  </a:lnTo>
                  <a:lnTo>
                    <a:pt x="3575" y="563"/>
                  </a:lnTo>
                  <a:lnTo>
                    <a:pt x="3577" y="548"/>
                  </a:lnTo>
                  <a:lnTo>
                    <a:pt x="3582" y="534"/>
                  </a:lnTo>
                  <a:lnTo>
                    <a:pt x="3587" y="508"/>
                  </a:lnTo>
                  <a:lnTo>
                    <a:pt x="3592" y="483"/>
                  </a:lnTo>
                  <a:lnTo>
                    <a:pt x="3599" y="459"/>
                  </a:lnTo>
                  <a:lnTo>
                    <a:pt x="3606" y="435"/>
                  </a:lnTo>
                  <a:lnTo>
                    <a:pt x="3613" y="409"/>
                  </a:lnTo>
                  <a:lnTo>
                    <a:pt x="3622" y="386"/>
                  </a:lnTo>
                  <a:lnTo>
                    <a:pt x="3632" y="362"/>
                  </a:lnTo>
                  <a:lnTo>
                    <a:pt x="3645" y="341"/>
                  </a:lnTo>
                  <a:lnTo>
                    <a:pt x="3652" y="330"/>
                  </a:lnTo>
                  <a:lnTo>
                    <a:pt x="3658" y="320"/>
                  </a:lnTo>
                  <a:lnTo>
                    <a:pt x="3667" y="313"/>
                  </a:lnTo>
                  <a:lnTo>
                    <a:pt x="3681" y="311"/>
                  </a:lnTo>
                  <a:lnTo>
                    <a:pt x="3693" y="308"/>
                  </a:lnTo>
                  <a:lnTo>
                    <a:pt x="3707" y="306"/>
                  </a:lnTo>
                  <a:lnTo>
                    <a:pt x="3721" y="306"/>
                  </a:lnTo>
                  <a:lnTo>
                    <a:pt x="3735" y="308"/>
                  </a:lnTo>
                  <a:lnTo>
                    <a:pt x="3747" y="309"/>
                  </a:lnTo>
                  <a:lnTo>
                    <a:pt x="3761" y="315"/>
                  </a:lnTo>
                  <a:lnTo>
                    <a:pt x="3773" y="320"/>
                  </a:lnTo>
                  <a:lnTo>
                    <a:pt x="3787" y="330"/>
                  </a:lnTo>
                  <a:lnTo>
                    <a:pt x="3799" y="337"/>
                  </a:lnTo>
                  <a:lnTo>
                    <a:pt x="3813" y="341"/>
                  </a:lnTo>
                  <a:lnTo>
                    <a:pt x="3820" y="346"/>
                  </a:lnTo>
                  <a:lnTo>
                    <a:pt x="3829" y="353"/>
                  </a:lnTo>
                  <a:lnTo>
                    <a:pt x="3839" y="358"/>
                  </a:lnTo>
                  <a:lnTo>
                    <a:pt x="3850" y="363"/>
                  </a:lnTo>
                  <a:lnTo>
                    <a:pt x="3860" y="367"/>
                  </a:lnTo>
                  <a:lnTo>
                    <a:pt x="3871" y="370"/>
                  </a:lnTo>
                  <a:lnTo>
                    <a:pt x="3881" y="374"/>
                  </a:lnTo>
                  <a:lnTo>
                    <a:pt x="3892" y="379"/>
                  </a:lnTo>
                  <a:lnTo>
                    <a:pt x="3881" y="374"/>
                  </a:lnTo>
                  <a:lnTo>
                    <a:pt x="3874" y="367"/>
                  </a:lnTo>
                  <a:lnTo>
                    <a:pt x="3866" y="360"/>
                  </a:lnTo>
                  <a:lnTo>
                    <a:pt x="3857" y="360"/>
                  </a:lnTo>
                  <a:lnTo>
                    <a:pt x="3841" y="348"/>
                  </a:lnTo>
                  <a:lnTo>
                    <a:pt x="3827" y="335"/>
                  </a:lnTo>
                  <a:lnTo>
                    <a:pt x="3813" y="323"/>
                  </a:lnTo>
                  <a:lnTo>
                    <a:pt x="3799" y="313"/>
                  </a:lnTo>
                  <a:lnTo>
                    <a:pt x="3784" y="301"/>
                  </a:lnTo>
                  <a:lnTo>
                    <a:pt x="3772" y="289"/>
                  </a:lnTo>
                  <a:lnTo>
                    <a:pt x="3756" y="278"/>
                  </a:lnTo>
                  <a:lnTo>
                    <a:pt x="3744" y="268"/>
                  </a:lnTo>
                  <a:lnTo>
                    <a:pt x="3733" y="266"/>
                  </a:lnTo>
                  <a:lnTo>
                    <a:pt x="3726" y="261"/>
                  </a:lnTo>
                  <a:lnTo>
                    <a:pt x="3719" y="254"/>
                  </a:lnTo>
                  <a:lnTo>
                    <a:pt x="3714" y="252"/>
                  </a:lnTo>
                  <a:lnTo>
                    <a:pt x="3700" y="249"/>
                  </a:lnTo>
                  <a:lnTo>
                    <a:pt x="3690" y="247"/>
                  </a:lnTo>
                  <a:lnTo>
                    <a:pt x="3676" y="243"/>
                  </a:lnTo>
                  <a:lnTo>
                    <a:pt x="3665" y="243"/>
                  </a:lnTo>
                  <a:lnTo>
                    <a:pt x="3653" y="242"/>
                  </a:lnTo>
                  <a:lnTo>
                    <a:pt x="3641" y="243"/>
                  </a:lnTo>
                  <a:lnTo>
                    <a:pt x="3631" y="247"/>
                  </a:lnTo>
                  <a:lnTo>
                    <a:pt x="3622" y="257"/>
                  </a:lnTo>
                  <a:lnTo>
                    <a:pt x="3610" y="257"/>
                  </a:lnTo>
                  <a:lnTo>
                    <a:pt x="3603" y="252"/>
                  </a:lnTo>
                  <a:lnTo>
                    <a:pt x="3596" y="243"/>
                  </a:lnTo>
                  <a:lnTo>
                    <a:pt x="3591" y="236"/>
                  </a:lnTo>
                  <a:lnTo>
                    <a:pt x="3585" y="228"/>
                  </a:lnTo>
                  <a:lnTo>
                    <a:pt x="3589" y="222"/>
                  </a:lnTo>
                  <a:lnTo>
                    <a:pt x="3596" y="219"/>
                  </a:lnTo>
                  <a:lnTo>
                    <a:pt x="3605" y="215"/>
                  </a:lnTo>
                  <a:lnTo>
                    <a:pt x="3617" y="205"/>
                  </a:lnTo>
                  <a:lnTo>
                    <a:pt x="3631" y="196"/>
                  </a:lnTo>
                  <a:lnTo>
                    <a:pt x="3643" y="188"/>
                  </a:lnTo>
                  <a:lnTo>
                    <a:pt x="3658" y="179"/>
                  </a:lnTo>
                  <a:lnTo>
                    <a:pt x="3672" y="169"/>
                  </a:lnTo>
                  <a:lnTo>
                    <a:pt x="3688" y="163"/>
                  </a:lnTo>
                  <a:lnTo>
                    <a:pt x="3704" y="158"/>
                  </a:lnTo>
                  <a:lnTo>
                    <a:pt x="3723" y="160"/>
                  </a:lnTo>
                  <a:lnTo>
                    <a:pt x="3740" y="158"/>
                  </a:lnTo>
                  <a:lnTo>
                    <a:pt x="3758" y="162"/>
                  </a:lnTo>
                  <a:lnTo>
                    <a:pt x="3772" y="167"/>
                  </a:lnTo>
                  <a:lnTo>
                    <a:pt x="3787" y="179"/>
                  </a:lnTo>
                  <a:lnTo>
                    <a:pt x="3799" y="184"/>
                  </a:lnTo>
                  <a:lnTo>
                    <a:pt x="3813" y="189"/>
                  </a:lnTo>
                  <a:lnTo>
                    <a:pt x="3826" y="196"/>
                  </a:lnTo>
                  <a:lnTo>
                    <a:pt x="3839" y="205"/>
                  </a:lnTo>
                  <a:lnTo>
                    <a:pt x="3855" y="193"/>
                  </a:lnTo>
                  <a:lnTo>
                    <a:pt x="3873" y="188"/>
                  </a:lnTo>
                  <a:lnTo>
                    <a:pt x="3881" y="182"/>
                  </a:lnTo>
                  <a:lnTo>
                    <a:pt x="3892" y="181"/>
                  </a:lnTo>
                  <a:lnTo>
                    <a:pt x="3900" y="175"/>
                  </a:lnTo>
                  <a:lnTo>
                    <a:pt x="3911" y="174"/>
                  </a:lnTo>
                  <a:lnTo>
                    <a:pt x="3925" y="167"/>
                  </a:lnTo>
                  <a:lnTo>
                    <a:pt x="3939" y="165"/>
                  </a:lnTo>
                  <a:lnTo>
                    <a:pt x="3953" y="165"/>
                  </a:lnTo>
                  <a:lnTo>
                    <a:pt x="3967" y="169"/>
                  </a:lnTo>
                  <a:lnTo>
                    <a:pt x="3979" y="172"/>
                  </a:lnTo>
                  <a:lnTo>
                    <a:pt x="3991" y="179"/>
                  </a:lnTo>
                  <a:lnTo>
                    <a:pt x="4003" y="186"/>
                  </a:lnTo>
                  <a:lnTo>
                    <a:pt x="4017" y="196"/>
                  </a:lnTo>
                  <a:lnTo>
                    <a:pt x="4026" y="209"/>
                  </a:lnTo>
                  <a:lnTo>
                    <a:pt x="4036" y="222"/>
                  </a:lnTo>
                  <a:lnTo>
                    <a:pt x="4043" y="236"/>
                  </a:lnTo>
                  <a:lnTo>
                    <a:pt x="4052" y="252"/>
                  </a:lnTo>
                  <a:lnTo>
                    <a:pt x="4059" y="266"/>
                  </a:lnTo>
                  <a:lnTo>
                    <a:pt x="4066" y="282"/>
                  </a:lnTo>
                  <a:lnTo>
                    <a:pt x="4071" y="297"/>
                  </a:lnTo>
                  <a:lnTo>
                    <a:pt x="4080" y="313"/>
                  </a:lnTo>
                  <a:lnTo>
                    <a:pt x="4080" y="302"/>
                  </a:lnTo>
                  <a:lnTo>
                    <a:pt x="4080" y="292"/>
                  </a:lnTo>
                  <a:lnTo>
                    <a:pt x="4081" y="282"/>
                  </a:lnTo>
                  <a:lnTo>
                    <a:pt x="4083" y="273"/>
                  </a:lnTo>
                  <a:lnTo>
                    <a:pt x="4081" y="254"/>
                  </a:lnTo>
                  <a:lnTo>
                    <a:pt x="4076" y="236"/>
                  </a:lnTo>
                  <a:lnTo>
                    <a:pt x="4073" y="215"/>
                  </a:lnTo>
                  <a:lnTo>
                    <a:pt x="4071" y="195"/>
                  </a:lnTo>
                  <a:lnTo>
                    <a:pt x="4067" y="174"/>
                  </a:lnTo>
                  <a:lnTo>
                    <a:pt x="4066" y="155"/>
                  </a:lnTo>
                  <a:lnTo>
                    <a:pt x="4059" y="134"/>
                  </a:lnTo>
                  <a:lnTo>
                    <a:pt x="4054" y="115"/>
                  </a:lnTo>
                  <a:lnTo>
                    <a:pt x="4045" y="95"/>
                  </a:lnTo>
                  <a:lnTo>
                    <a:pt x="4038" y="80"/>
                  </a:lnTo>
                  <a:lnTo>
                    <a:pt x="4027" y="66"/>
                  </a:lnTo>
                  <a:lnTo>
                    <a:pt x="4019" y="57"/>
                  </a:lnTo>
                  <a:lnTo>
                    <a:pt x="4007" y="48"/>
                  </a:lnTo>
                  <a:lnTo>
                    <a:pt x="3994" y="43"/>
                  </a:lnTo>
                  <a:lnTo>
                    <a:pt x="3980" y="38"/>
                  </a:lnTo>
                  <a:lnTo>
                    <a:pt x="3967" y="33"/>
                  </a:lnTo>
                  <a:lnTo>
                    <a:pt x="3953" y="28"/>
                  </a:lnTo>
                  <a:lnTo>
                    <a:pt x="3942" y="24"/>
                  </a:lnTo>
                  <a:lnTo>
                    <a:pt x="3940" y="10"/>
                  </a:lnTo>
                  <a:lnTo>
                    <a:pt x="3951" y="2"/>
                  </a:lnTo>
                  <a:lnTo>
                    <a:pt x="3980" y="0"/>
                  </a:lnTo>
                  <a:lnTo>
                    <a:pt x="4010" y="2"/>
                  </a:lnTo>
                  <a:lnTo>
                    <a:pt x="4040" y="7"/>
                  </a:lnTo>
                  <a:lnTo>
                    <a:pt x="4069" y="14"/>
                  </a:lnTo>
                  <a:lnTo>
                    <a:pt x="4095" y="22"/>
                  </a:lnTo>
                  <a:lnTo>
                    <a:pt x="4123" y="38"/>
                  </a:lnTo>
                  <a:lnTo>
                    <a:pt x="4146" y="55"/>
                  </a:lnTo>
                  <a:lnTo>
                    <a:pt x="4168" y="78"/>
                  </a:lnTo>
                  <a:close/>
                  <a:moveTo>
                    <a:pt x="3618" y="2136"/>
                  </a:moveTo>
                  <a:lnTo>
                    <a:pt x="3585" y="2151"/>
                  </a:lnTo>
                  <a:lnTo>
                    <a:pt x="3554" y="2167"/>
                  </a:lnTo>
                  <a:lnTo>
                    <a:pt x="3521" y="2181"/>
                  </a:lnTo>
                  <a:lnTo>
                    <a:pt x="3490" y="2197"/>
                  </a:lnTo>
                  <a:lnTo>
                    <a:pt x="3457" y="2211"/>
                  </a:lnTo>
                  <a:lnTo>
                    <a:pt x="3424" y="2224"/>
                  </a:lnTo>
                  <a:lnTo>
                    <a:pt x="3392" y="2240"/>
                  </a:lnTo>
                  <a:lnTo>
                    <a:pt x="3361" y="2256"/>
                  </a:lnTo>
                  <a:lnTo>
                    <a:pt x="3359" y="2270"/>
                  </a:lnTo>
                  <a:lnTo>
                    <a:pt x="3363" y="2284"/>
                  </a:lnTo>
                  <a:lnTo>
                    <a:pt x="3378" y="2282"/>
                  </a:lnTo>
                  <a:lnTo>
                    <a:pt x="3411" y="2266"/>
                  </a:lnTo>
                  <a:lnTo>
                    <a:pt x="3446" y="2254"/>
                  </a:lnTo>
                  <a:lnTo>
                    <a:pt x="3481" y="2242"/>
                  </a:lnTo>
                  <a:lnTo>
                    <a:pt x="3517" y="2233"/>
                  </a:lnTo>
                  <a:lnTo>
                    <a:pt x="3552" y="2223"/>
                  </a:lnTo>
                  <a:lnTo>
                    <a:pt x="3589" y="2216"/>
                  </a:lnTo>
                  <a:lnTo>
                    <a:pt x="3627" y="2209"/>
                  </a:lnTo>
                  <a:lnTo>
                    <a:pt x="3667" y="2204"/>
                  </a:lnTo>
                  <a:lnTo>
                    <a:pt x="3672" y="2188"/>
                  </a:lnTo>
                  <a:lnTo>
                    <a:pt x="3683" y="2174"/>
                  </a:lnTo>
                  <a:lnTo>
                    <a:pt x="3692" y="2158"/>
                  </a:lnTo>
                  <a:lnTo>
                    <a:pt x="3698" y="2144"/>
                  </a:lnTo>
                  <a:lnTo>
                    <a:pt x="3705" y="2127"/>
                  </a:lnTo>
                  <a:lnTo>
                    <a:pt x="3716" y="2110"/>
                  </a:lnTo>
                  <a:lnTo>
                    <a:pt x="3719" y="2101"/>
                  </a:lnTo>
                  <a:lnTo>
                    <a:pt x="3723" y="2092"/>
                  </a:lnTo>
                  <a:lnTo>
                    <a:pt x="3726" y="2084"/>
                  </a:lnTo>
                  <a:lnTo>
                    <a:pt x="3730" y="2075"/>
                  </a:lnTo>
                  <a:lnTo>
                    <a:pt x="3714" y="2080"/>
                  </a:lnTo>
                  <a:lnTo>
                    <a:pt x="3700" y="2089"/>
                  </a:lnTo>
                  <a:lnTo>
                    <a:pt x="3686" y="2097"/>
                  </a:lnTo>
                  <a:lnTo>
                    <a:pt x="3674" y="2106"/>
                  </a:lnTo>
                  <a:lnTo>
                    <a:pt x="3658" y="2113"/>
                  </a:lnTo>
                  <a:lnTo>
                    <a:pt x="3646" y="2122"/>
                  </a:lnTo>
                  <a:lnTo>
                    <a:pt x="3631" y="2129"/>
                  </a:lnTo>
                  <a:lnTo>
                    <a:pt x="3618" y="2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01" name="Freeform 8"/>
            <p:cNvSpPr>
              <a:spLocks/>
            </p:cNvSpPr>
            <p:nvPr/>
          </p:nvSpPr>
          <p:spPr bwMode="auto">
            <a:xfrm>
              <a:off x="882" y="2761"/>
              <a:ext cx="1788" cy="853"/>
            </a:xfrm>
            <a:custGeom>
              <a:avLst/>
              <a:gdLst>
                <a:gd name="T0" fmla="*/ 0 w 3577"/>
                <a:gd name="T1" fmla="*/ 0 h 1707"/>
                <a:gd name="T2" fmla="*/ 0 w 3577"/>
                <a:gd name="T3" fmla="*/ 0 h 1707"/>
                <a:gd name="T4" fmla="*/ 0 w 3577"/>
                <a:gd name="T5" fmla="*/ 0 h 1707"/>
                <a:gd name="T6" fmla="*/ 0 w 3577"/>
                <a:gd name="T7" fmla="*/ 0 h 1707"/>
                <a:gd name="T8" fmla="*/ 0 w 3577"/>
                <a:gd name="T9" fmla="*/ 0 h 1707"/>
                <a:gd name="T10" fmla="*/ 0 w 3577"/>
                <a:gd name="T11" fmla="*/ 0 h 1707"/>
                <a:gd name="T12" fmla="*/ 0 w 3577"/>
                <a:gd name="T13" fmla="*/ 0 h 1707"/>
                <a:gd name="T14" fmla="*/ 0 w 3577"/>
                <a:gd name="T15" fmla="*/ 0 h 1707"/>
                <a:gd name="T16" fmla="*/ 0 w 3577"/>
                <a:gd name="T17" fmla="*/ 0 h 1707"/>
                <a:gd name="T18" fmla="*/ 0 w 3577"/>
                <a:gd name="T19" fmla="*/ 0 h 1707"/>
                <a:gd name="T20" fmla="*/ 0 w 3577"/>
                <a:gd name="T21" fmla="*/ 0 h 1707"/>
                <a:gd name="T22" fmla="*/ 0 w 3577"/>
                <a:gd name="T23" fmla="*/ 0 h 1707"/>
                <a:gd name="T24" fmla="*/ 0 w 3577"/>
                <a:gd name="T25" fmla="*/ 0 h 1707"/>
                <a:gd name="T26" fmla="*/ 0 w 3577"/>
                <a:gd name="T27" fmla="*/ 0 h 1707"/>
                <a:gd name="T28" fmla="*/ 0 w 3577"/>
                <a:gd name="T29" fmla="*/ 0 h 1707"/>
                <a:gd name="T30" fmla="*/ 0 w 3577"/>
                <a:gd name="T31" fmla="*/ 0 h 1707"/>
                <a:gd name="T32" fmla="*/ 0 w 3577"/>
                <a:gd name="T33" fmla="*/ 0 h 1707"/>
                <a:gd name="T34" fmla="*/ 0 w 3577"/>
                <a:gd name="T35" fmla="*/ 0 h 1707"/>
                <a:gd name="T36" fmla="*/ 0 w 3577"/>
                <a:gd name="T37" fmla="*/ 0 h 1707"/>
                <a:gd name="T38" fmla="*/ 0 w 3577"/>
                <a:gd name="T39" fmla="*/ 0 h 1707"/>
                <a:gd name="T40" fmla="*/ 0 w 3577"/>
                <a:gd name="T41" fmla="*/ 0 h 1707"/>
                <a:gd name="T42" fmla="*/ 0 w 3577"/>
                <a:gd name="T43" fmla="*/ 0 h 1707"/>
                <a:gd name="T44" fmla="*/ 0 w 3577"/>
                <a:gd name="T45" fmla="*/ 0 h 1707"/>
                <a:gd name="T46" fmla="*/ 0 w 3577"/>
                <a:gd name="T47" fmla="*/ 0 h 1707"/>
                <a:gd name="T48" fmla="*/ 0 w 3577"/>
                <a:gd name="T49" fmla="*/ 0 h 1707"/>
                <a:gd name="T50" fmla="*/ 0 w 3577"/>
                <a:gd name="T51" fmla="*/ 0 h 1707"/>
                <a:gd name="T52" fmla="*/ 0 w 3577"/>
                <a:gd name="T53" fmla="*/ 0 h 1707"/>
                <a:gd name="T54" fmla="*/ 0 w 3577"/>
                <a:gd name="T55" fmla="*/ 0 h 1707"/>
                <a:gd name="T56" fmla="*/ 0 w 3577"/>
                <a:gd name="T57" fmla="*/ 0 h 1707"/>
                <a:gd name="T58" fmla="*/ 0 w 3577"/>
                <a:gd name="T59" fmla="*/ 0 h 1707"/>
                <a:gd name="T60" fmla="*/ 0 w 3577"/>
                <a:gd name="T61" fmla="*/ 0 h 1707"/>
                <a:gd name="T62" fmla="*/ 0 w 3577"/>
                <a:gd name="T63" fmla="*/ 0 h 1707"/>
                <a:gd name="T64" fmla="*/ 0 w 3577"/>
                <a:gd name="T65" fmla="*/ 0 h 1707"/>
                <a:gd name="T66" fmla="*/ 0 w 3577"/>
                <a:gd name="T67" fmla="*/ 0 h 1707"/>
                <a:gd name="T68" fmla="*/ 0 w 3577"/>
                <a:gd name="T69" fmla="*/ 0 h 1707"/>
                <a:gd name="T70" fmla="*/ 0 w 3577"/>
                <a:gd name="T71" fmla="*/ 0 h 1707"/>
                <a:gd name="T72" fmla="*/ 0 w 3577"/>
                <a:gd name="T73" fmla="*/ 0 h 1707"/>
                <a:gd name="T74" fmla="*/ 0 w 3577"/>
                <a:gd name="T75" fmla="*/ 0 h 1707"/>
                <a:gd name="T76" fmla="*/ 0 w 3577"/>
                <a:gd name="T77" fmla="*/ 0 h 1707"/>
                <a:gd name="T78" fmla="*/ 0 w 3577"/>
                <a:gd name="T79" fmla="*/ 0 h 1707"/>
                <a:gd name="T80" fmla="*/ 0 w 3577"/>
                <a:gd name="T81" fmla="*/ 0 h 1707"/>
                <a:gd name="T82" fmla="*/ 0 w 3577"/>
                <a:gd name="T83" fmla="*/ 0 h 1707"/>
                <a:gd name="T84" fmla="*/ 0 w 3577"/>
                <a:gd name="T85" fmla="*/ 0 h 1707"/>
                <a:gd name="T86" fmla="*/ 0 w 3577"/>
                <a:gd name="T87" fmla="*/ 0 h 1707"/>
                <a:gd name="T88" fmla="*/ 0 w 3577"/>
                <a:gd name="T89" fmla="*/ 0 h 1707"/>
                <a:gd name="T90" fmla="*/ 0 w 3577"/>
                <a:gd name="T91" fmla="*/ 0 h 1707"/>
                <a:gd name="T92" fmla="*/ 0 w 3577"/>
                <a:gd name="T93" fmla="*/ 0 h 1707"/>
                <a:gd name="T94" fmla="*/ 0 w 3577"/>
                <a:gd name="T95" fmla="*/ 0 h 1707"/>
                <a:gd name="T96" fmla="*/ 0 w 3577"/>
                <a:gd name="T97" fmla="*/ 0 h 1707"/>
                <a:gd name="T98" fmla="*/ 0 w 3577"/>
                <a:gd name="T99" fmla="*/ 0 h 1707"/>
                <a:gd name="T100" fmla="*/ 0 w 3577"/>
                <a:gd name="T101" fmla="*/ 0 h 1707"/>
                <a:gd name="T102" fmla="*/ 0 w 3577"/>
                <a:gd name="T103" fmla="*/ 0 h 1707"/>
                <a:gd name="T104" fmla="*/ 0 w 3577"/>
                <a:gd name="T105" fmla="*/ 0 h 1707"/>
                <a:gd name="T106" fmla="*/ 0 w 3577"/>
                <a:gd name="T107" fmla="*/ 0 h 1707"/>
                <a:gd name="T108" fmla="*/ 0 w 3577"/>
                <a:gd name="T109" fmla="*/ 0 h 1707"/>
                <a:gd name="T110" fmla="*/ 0 w 3577"/>
                <a:gd name="T111" fmla="*/ 0 h 1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577"/>
                <a:gd name="T169" fmla="*/ 0 h 1707"/>
                <a:gd name="T170" fmla="*/ 3577 w 3577"/>
                <a:gd name="T171" fmla="*/ 1707 h 1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577" h="1707">
                  <a:moveTo>
                    <a:pt x="3577" y="1707"/>
                  </a:moveTo>
                  <a:lnTo>
                    <a:pt x="3575" y="1687"/>
                  </a:lnTo>
                  <a:lnTo>
                    <a:pt x="3575" y="1670"/>
                  </a:lnTo>
                  <a:lnTo>
                    <a:pt x="3573" y="1651"/>
                  </a:lnTo>
                  <a:lnTo>
                    <a:pt x="3571" y="1634"/>
                  </a:lnTo>
                  <a:lnTo>
                    <a:pt x="3570" y="1618"/>
                  </a:lnTo>
                  <a:lnTo>
                    <a:pt x="3570" y="1606"/>
                  </a:lnTo>
                  <a:lnTo>
                    <a:pt x="3571" y="1590"/>
                  </a:lnTo>
                  <a:lnTo>
                    <a:pt x="3573" y="1578"/>
                  </a:lnTo>
                  <a:lnTo>
                    <a:pt x="3573" y="1564"/>
                  </a:lnTo>
                  <a:lnTo>
                    <a:pt x="3575" y="1550"/>
                  </a:lnTo>
                  <a:lnTo>
                    <a:pt x="3575" y="1536"/>
                  </a:lnTo>
                  <a:lnTo>
                    <a:pt x="3575" y="1524"/>
                  </a:lnTo>
                  <a:lnTo>
                    <a:pt x="3571" y="1505"/>
                  </a:lnTo>
                  <a:lnTo>
                    <a:pt x="3568" y="1487"/>
                  </a:lnTo>
                  <a:lnTo>
                    <a:pt x="3564" y="1468"/>
                  </a:lnTo>
                  <a:lnTo>
                    <a:pt x="3561" y="1451"/>
                  </a:lnTo>
                  <a:lnTo>
                    <a:pt x="3542" y="1418"/>
                  </a:lnTo>
                  <a:lnTo>
                    <a:pt x="3523" y="1390"/>
                  </a:lnTo>
                  <a:lnTo>
                    <a:pt x="3498" y="1364"/>
                  </a:lnTo>
                  <a:lnTo>
                    <a:pt x="3476" y="1341"/>
                  </a:lnTo>
                  <a:lnTo>
                    <a:pt x="3451" y="1315"/>
                  </a:lnTo>
                  <a:lnTo>
                    <a:pt x="3427" y="1291"/>
                  </a:lnTo>
                  <a:lnTo>
                    <a:pt x="3401" y="1263"/>
                  </a:lnTo>
                  <a:lnTo>
                    <a:pt x="3380" y="1237"/>
                  </a:lnTo>
                  <a:lnTo>
                    <a:pt x="3361" y="1223"/>
                  </a:lnTo>
                  <a:lnTo>
                    <a:pt x="3345" y="1209"/>
                  </a:lnTo>
                  <a:lnTo>
                    <a:pt x="3329" y="1192"/>
                  </a:lnTo>
                  <a:lnTo>
                    <a:pt x="3316" y="1176"/>
                  </a:lnTo>
                  <a:lnTo>
                    <a:pt x="3300" y="1157"/>
                  </a:lnTo>
                  <a:lnTo>
                    <a:pt x="3286" y="1140"/>
                  </a:lnTo>
                  <a:lnTo>
                    <a:pt x="3270" y="1124"/>
                  </a:lnTo>
                  <a:lnTo>
                    <a:pt x="3255" y="1110"/>
                  </a:lnTo>
                  <a:lnTo>
                    <a:pt x="3241" y="1087"/>
                  </a:lnTo>
                  <a:lnTo>
                    <a:pt x="3227" y="1068"/>
                  </a:lnTo>
                  <a:lnTo>
                    <a:pt x="3209" y="1049"/>
                  </a:lnTo>
                  <a:lnTo>
                    <a:pt x="3194" y="1032"/>
                  </a:lnTo>
                  <a:lnTo>
                    <a:pt x="3176" y="1013"/>
                  </a:lnTo>
                  <a:lnTo>
                    <a:pt x="3161" y="995"/>
                  </a:lnTo>
                  <a:lnTo>
                    <a:pt x="3145" y="976"/>
                  </a:lnTo>
                  <a:lnTo>
                    <a:pt x="3133" y="959"/>
                  </a:lnTo>
                  <a:lnTo>
                    <a:pt x="3110" y="941"/>
                  </a:lnTo>
                  <a:lnTo>
                    <a:pt x="3089" y="922"/>
                  </a:lnTo>
                  <a:lnTo>
                    <a:pt x="3070" y="901"/>
                  </a:lnTo>
                  <a:lnTo>
                    <a:pt x="3053" y="880"/>
                  </a:lnTo>
                  <a:lnTo>
                    <a:pt x="3034" y="859"/>
                  </a:lnTo>
                  <a:lnTo>
                    <a:pt x="3014" y="839"/>
                  </a:lnTo>
                  <a:lnTo>
                    <a:pt x="2994" y="819"/>
                  </a:lnTo>
                  <a:lnTo>
                    <a:pt x="2973" y="804"/>
                  </a:lnTo>
                  <a:lnTo>
                    <a:pt x="2957" y="786"/>
                  </a:lnTo>
                  <a:lnTo>
                    <a:pt x="2941" y="769"/>
                  </a:lnTo>
                  <a:lnTo>
                    <a:pt x="2924" y="753"/>
                  </a:lnTo>
                  <a:lnTo>
                    <a:pt x="2908" y="738"/>
                  </a:lnTo>
                  <a:lnTo>
                    <a:pt x="2889" y="722"/>
                  </a:lnTo>
                  <a:lnTo>
                    <a:pt x="2872" y="708"/>
                  </a:lnTo>
                  <a:lnTo>
                    <a:pt x="2853" y="694"/>
                  </a:lnTo>
                  <a:lnTo>
                    <a:pt x="2835" y="684"/>
                  </a:lnTo>
                  <a:lnTo>
                    <a:pt x="2807" y="661"/>
                  </a:lnTo>
                  <a:lnTo>
                    <a:pt x="2780" y="640"/>
                  </a:lnTo>
                  <a:lnTo>
                    <a:pt x="2752" y="619"/>
                  </a:lnTo>
                  <a:lnTo>
                    <a:pt x="2724" y="600"/>
                  </a:lnTo>
                  <a:lnTo>
                    <a:pt x="2694" y="579"/>
                  </a:lnTo>
                  <a:lnTo>
                    <a:pt x="2668" y="562"/>
                  </a:lnTo>
                  <a:lnTo>
                    <a:pt x="2639" y="543"/>
                  </a:lnTo>
                  <a:lnTo>
                    <a:pt x="2612" y="527"/>
                  </a:lnTo>
                  <a:lnTo>
                    <a:pt x="2592" y="512"/>
                  </a:lnTo>
                  <a:lnTo>
                    <a:pt x="2572" y="498"/>
                  </a:lnTo>
                  <a:lnTo>
                    <a:pt x="2552" y="482"/>
                  </a:lnTo>
                  <a:lnTo>
                    <a:pt x="2534" y="468"/>
                  </a:lnTo>
                  <a:lnTo>
                    <a:pt x="2515" y="452"/>
                  </a:lnTo>
                  <a:lnTo>
                    <a:pt x="2496" y="437"/>
                  </a:lnTo>
                  <a:lnTo>
                    <a:pt x="2477" y="421"/>
                  </a:lnTo>
                  <a:lnTo>
                    <a:pt x="2459" y="407"/>
                  </a:lnTo>
                  <a:lnTo>
                    <a:pt x="2426" y="381"/>
                  </a:lnTo>
                  <a:lnTo>
                    <a:pt x="2395" y="357"/>
                  </a:lnTo>
                  <a:lnTo>
                    <a:pt x="2364" y="332"/>
                  </a:lnTo>
                  <a:lnTo>
                    <a:pt x="2332" y="308"/>
                  </a:lnTo>
                  <a:lnTo>
                    <a:pt x="2297" y="286"/>
                  </a:lnTo>
                  <a:lnTo>
                    <a:pt x="2263" y="266"/>
                  </a:lnTo>
                  <a:lnTo>
                    <a:pt x="2226" y="252"/>
                  </a:lnTo>
                  <a:lnTo>
                    <a:pt x="2188" y="247"/>
                  </a:lnTo>
                  <a:lnTo>
                    <a:pt x="2134" y="232"/>
                  </a:lnTo>
                  <a:lnTo>
                    <a:pt x="2082" y="216"/>
                  </a:lnTo>
                  <a:lnTo>
                    <a:pt x="2031" y="197"/>
                  </a:lnTo>
                  <a:lnTo>
                    <a:pt x="1981" y="179"/>
                  </a:lnTo>
                  <a:lnTo>
                    <a:pt x="1929" y="159"/>
                  </a:lnTo>
                  <a:lnTo>
                    <a:pt x="1880" y="139"/>
                  </a:lnTo>
                  <a:lnTo>
                    <a:pt x="1828" y="120"/>
                  </a:lnTo>
                  <a:lnTo>
                    <a:pt x="1779" y="105"/>
                  </a:lnTo>
                  <a:lnTo>
                    <a:pt x="1768" y="94"/>
                  </a:lnTo>
                  <a:lnTo>
                    <a:pt x="1758" y="87"/>
                  </a:lnTo>
                  <a:lnTo>
                    <a:pt x="1746" y="80"/>
                  </a:lnTo>
                  <a:lnTo>
                    <a:pt x="1735" y="77"/>
                  </a:lnTo>
                  <a:lnTo>
                    <a:pt x="1721" y="72"/>
                  </a:lnTo>
                  <a:lnTo>
                    <a:pt x="1709" y="68"/>
                  </a:lnTo>
                  <a:lnTo>
                    <a:pt x="1697" y="63"/>
                  </a:lnTo>
                  <a:lnTo>
                    <a:pt x="1687" y="61"/>
                  </a:lnTo>
                  <a:lnTo>
                    <a:pt x="1673" y="54"/>
                  </a:lnTo>
                  <a:lnTo>
                    <a:pt x="1660" y="49"/>
                  </a:lnTo>
                  <a:lnTo>
                    <a:pt x="1648" y="44"/>
                  </a:lnTo>
                  <a:lnTo>
                    <a:pt x="1636" y="40"/>
                  </a:lnTo>
                  <a:lnTo>
                    <a:pt x="1622" y="35"/>
                  </a:lnTo>
                  <a:lnTo>
                    <a:pt x="1608" y="33"/>
                  </a:lnTo>
                  <a:lnTo>
                    <a:pt x="1594" y="30"/>
                  </a:lnTo>
                  <a:lnTo>
                    <a:pt x="1582" y="28"/>
                  </a:lnTo>
                  <a:lnTo>
                    <a:pt x="1568" y="18"/>
                  </a:lnTo>
                  <a:lnTo>
                    <a:pt x="1556" y="12"/>
                  </a:lnTo>
                  <a:lnTo>
                    <a:pt x="1542" y="9"/>
                  </a:lnTo>
                  <a:lnTo>
                    <a:pt x="1530" y="9"/>
                  </a:lnTo>
                  <a:lnTo>
                    <a:pt x="1516" y="7"/>
                  </a:lnTo>
                  <a:lnTo>
                    <a:pt x="1502" y="7"/>
                  </a:lnTo>
                  <a:lnTo>
                    <a:pt x="1488" y="5"/>
                  </a:lnTo>
                  <a:lnTo>
                    <a:pt x="1476" y="2"/>
                  </a:lnTo>
                  <a:lnTo>
                    <a:pt x="1460" y="0"/>
                  </a:lnTo>
                  <a:lnTo>
                    <a:pt x="1450" y="0"/>
                  </a:lnTo>
                  <a:lnTo>
                    <a:pt x="1439" y="0"/>
                  </a:lnTo>
                  <a:lnTo>
                    <a:pt x="1429" y="2"/>
                  </a:lnTo>
                  <a:lnTo>
                    <a:pt x="1417" y="2"/>
                  </a:lnTo>
                  <a:lnTo>
                    <a:pt x="1405" y="2"/>
                  </a:lnTo>
                  <a:lnTo>
                    <a:pt x="1392" y="2"/>
                  </a:lnTo>
                  <a:lnTo>
                    <a:pt x="1382" y="4"/>
                  </a:lnTo>
                  <a:lnTo>
                    <a:pt x="1373" y="4"/>
                  </a:lnTo>
                  <a:lnTo>
                    <a:pt x="1365" y="4"/>
                  </a:lnTo>
                  <a:lnTo>
                    <a:pt x="1340" y="5"/>
                  </a:lnTo>
                  <a:lnTo>
                    <a:pt x="1318" y="7"/>
                  </a:lnTo>
                  <a:lnTo>
                    <a:pt x="1293" y="9"/>
                  </a:lnTo>
                  <a:lnTo>
                    <a:pt x="1271" y="12"/>
                  </a:lnTo>
                  <a:lnTo>
                    <a:pt x="1246" y="14"/>
                  </a:lnTo>
                  <a:lnTo>
                    <a:pt x="1224" y="18"/>
                  </a:lnTo>
                  <a:lnTo>
                    <a:pt x="1199" y="19"/>
                  </a:lnTo>
                  <a:lnTo>
                    <a:pt x="1178" y="23"/>
                  </a:lnTo>
                  <a:lnTo>
                    <a:pt x="1161" y="28"/>
                  </a:lnTo>
                  <a:lnTo>
                    <a:pt x="1145" y="35"/>
                  </a:lnTo>
                  <a:lnTo>
                    <a:pt x="1130" y="42"/>
                  </a:lnTo>
                  <a:lnTo>
                    <a:pt x="1114" y="51"/>
                  </a:lnTo>
                  <a:lnTo>
                    <a:pt x="1098" y="56"/>
                  </a:lnTo>
                  <a:lnTo>
                    <a:pt x="1083" y="65"/>
                  </a:lnTo>
                  <a:lnTo>
                    <a:pt x="1067" y="70"/>
                  </a:lnTo>
                  <a:lnTo>
                    <a:pt x="1053" y="79"/>
                  </a:lnTo>
                  <a:lnTo>
                    <a:pt x="1036" y="85"/>
                  </a:lnTo>
                  <a:lnTo>
                    <a:pt x="1018" y="91"/>
                  </a:lnTo>
                  <a:lnTo>
                    <a:pt x="999" y="94"/>
                  </a:lnTo>
                  <a:lnTo>
                    <a:pt x="985" y="105"/>
                  </a:lnTo>
                  <a:lnTo>
                    <a:pt x="971" y="108"/>
                  </a:lnTo>
                  <a:lnTo>
                    <a:pt x="961" y="112"/>
                  </a:lnTo>
                  <a:lnTo>
                    <a:pt x="947" y="113"/>
                  </a:lnTo>
                  <a:lnTo>
                    <a:pt x="936" y="117"/>
                  </a:lnTo>
                  <a:lnTo>
                    <a:pt x="923" y="117"/>
                  </a:lnTo>
                  <a:lnTo>
                    <a:pt x="912" y="117"/>
                  </a:lnTo>
                  <a:lnTo>
                    <a:pt x="898" y="115"/>
                  </a:lnTo>
                  <a:lnTo>
                    <a:pt x="888" y="113"/>
                  </a:lnTo>
                  <a:lnTo>
                    <a:pt x="872" y="110"/>
                  </a:lnTo>
                  <a:lnTo>
                    <a:pt x="860" y="108"/>
                  </a:lnTo>
                  <a:lnTo>
                    <a:pt x="848" y="105"/>
                  </a:lnTo>
                  <a:lnTo>
                    <a:pt x="836" y="103"/>
                  </a:lnTo>
                  <a:lnTo>
                    <a:pt x="823" y="98"/>
                  </a:lnTo>
                  <a:lnTo>
                    <a:pt x="811" y="96"/>
                  </a:lnTo>
                  <a:lnTo>
                    <a:pt x="799" y="94"/>
                  </a:lnTo>
                  <a:lnTo>
                    <a:pt x="787" y="94"/>
                  </a:lnTo>
                  <a:lnTo>
                    <a:pt x="769" y="89"/>
                  </a:lnTo>
                  <a:lnTo>
                    <a:pt x="754" y="84"/>
                  </a:lnTo>
                  <a:lnTo>
                    <a:pt x="738" y="80"/>
                  </a:lnTo>
                  <a:lnTo>
                    <a:pt x="722" y="79"/>
                  </a:lnTo>
                  <a:lnTo>
                    <a:pt x="707" y="77"/>
                  </a:lnTo>
                  <a:lnTo>
                    <a:pt x="691" y="77"/>
                  </a:lnTo>
                  <a:lnTo>
                    <a:pt x="675" y="77"/>
                  </a:lnTo>
                  <a:lnTo>
                    <a:pt x="660" y="80"/>
                  </a:lnTo>
                  <a:lnTo>
                    <a:pt x="639" y="84"/>
                  </a:lnTo>
                  <a:lnTo>
                    <a:pt x="618" y="87"/>
                  </a:lnTo>
                  <a:lnTo>
                    <a:pt x="597" y="89"/>
                  </a:lnTo>
                  <a:lnTo>
                    <a:pt x="576" y="94"/>
                  </a:lnTo>
                  <a:lnTo>
                    <a:pt x="555" y="99"/>
                  </a:lnTo>
                  <a:lnTo>
                    <a:pt x="534" y="105"/>
                  </a:lnTo>
                  <a:lnTo>
                    <a:pt x="515" y="113"/>
                  </a:lnTo>
                  <a:lnTo>
                    <a:pt x="500" y="125"/>
                  </a:lnTo>
                  <a:lnTo>
                    <a:pt x="486" y="129"/>
                  </a:lnTo>
                  <a:lnTo>
                    <a:pt x="474" y="132"/>
                  </a:lnTo>
                  <a:lnTo>
                    <a:pt x="461" y="138"/>
                  </a:lnTo>
                  <a:lnTo>
                    <a:pt x="449" y="143"/>
                  </a:lnTo>
                  <a:lnTo>
                    <a:pt x="437" y="148"/>
                  </a:lnTo>
                  <a:lnTo>
                    <a:pt x="425" y="153"/>
                  </a:lnTo>
                  <a:lnTo>
                    <a:pt x="414" y="160"/>
                  </a:lnTo>
                  <a:lnTo>
                    <a:pt x="404" y="169"/>
                  </a:lnTo>
                  <a:lnTo>
                    <a:pt x="418" y="172"/>
                  </a:lnTo>
                  <a:lnTo>
                    <a:pt x="434" y="176"/>
                  </a:lnTo>
                  <a:lnTo>
                    <a:pt x="449" y="179"/>
                  </a:lnTo>
                  <a:lnTo>
                    <a:pt x="465" y="183"/>
                  </a:lnTo>
                  <a:lnTo>
                    <a:pt x="481" y="185"/>
                  </a:lnTo>
                  <a:lnTo>
                    <a:pt x="496" y="188"/>
                  </a:lnTo>
                  <a:lnTo>
                    <a:pt x="512" y="192"/>
                  </a:lnTo>
                  <a:lnTo>
                    <a:pt x="528" y="199"/>
                  </a:lnTo>
                  <a:lnTo>
                    <a:pt x="536" y="197"/>
                  </a:lnTo>
                  <a:lnTo>
                    <a:pt x="547" y="197"/>
                  </a:lnTo>
                  <a:lnTo>
                    <a:pt x="557" y="199"/>
                  </a:lnTo>
                  <a:lnTo>
                    <a:pt x="568" y="202"/>
                  </a:lnTo>
                  <a:lnTo>
                    <a:pt x="576" y="202"/>
                  </a:lnTo>
                  <a:lnTo>
                    <a:pt x="585" y="205"/>
                  </a:lnTo>
                  <a:lnTo>
                    <a:pt x="595" y="207"/>
                  </a:lnTo>
                  <a:lnTo>
                    <a:pt x="606" y="211"/>
                  </a:lnTo>
                  <a:lnTo>
                    <a:pt x="569" y="211"/>
                  </a:lnTo>
                  <a:lnTo>
                    <a:pt x="534" y="207"/>
                  </a:lnTo>
                  <a:lnTo>
                    <a:pt x="500" y="202"/>
                  </a:lnTo>
                  <a:lnTo>
                    <a:pt x="465" y="199"/>
                  </a:lnTo>
                  <a:lnTo>
                    <a:pt x="428" y="193"/>
                  </a:lnTo>
                  <a:lnTo>
                    <a:pt x="394" y="192"/>
                  </a:lnTo>
                  <a:lnTo>
                    <a:pt x="359" y="192"/>
                  </a:lnTo>
                  <a:lnTo>
                    <a:pt x="324" y="199"/>
                  </a:lnTo>
                  <a:lnTo>
                    <a:pt x="317" y="205"/>
                  </a:lnTo>
                  <a:lnTo>
                    <a:pt x="313" y="214"/>
                  </a:lnTo>
                  <a:lnTo>
                    <a:pt x="331" y="221"/>
                  </a:lnTo>
                  <a:lnTo>
                    <a:pt x="350" y="230"/>
                  </a:lnTo>
                  <a:lnTo>
                    <a:pt x="359" y="232"/>
                  </a:lnTo>
                  <a:lnTo>
                    <a:pt x="369" y="235"/>
                  </a:lnTo>
                  <a:lnTo>
                    <a:pt x="378" y="240"/>
                  </a:lnTo>
                  <a:lnTo>
                    <a:pt x="388" y="247"/>
                  </a:lnTo>
                  <a:lnTo>
                    <a:pt x="402" y="251"/>
                  </a:lnTo>
                  <a:lnTo>
                    <a:pt x="399" y="254"/>
                  </a:lnTo>
                  <a:lnTo>
                    <a:pt x="397" y="258"/>
                  </a:lnTo>
                  <a:lnTo>
                    <a:pt x="381" y="254"/>
                  </a:lnTo>
                  <a:lnTo>
                    <a:pt x="366" y="251"/>
                  </a:lnTo>
                  <a:lnTo>
                    <a:pt x="352" y="247"/>
                  </a:lnTo>
                  <a:lnTo>
                    <a:pt x="340" y="244"/>
                  </a:lnTo>
                  <a:lnTo>
                    <a:pt x="324" y="239"/>
                  </a:lnTo>
                  <a:lnTo>
                    <a:pt x="310" y="233"/>
                  </a:lnTo>
                  <a:lnTo>
                    <a:pt x="296" y="230"/>
                  </a:lnTo>
                  <a:lnTo>
                    <a:pt x="282" y="230"/>
                  </a:lnTo>
                  <a:lnTo>
                    <a:pt x="263" y="223"/>
                  </a:lnTo>
                  <a:lnTo>
                    <a:pt x="246" y="219"/>
                  </a:lnTo>
                  <a:lnTo>
                    <a:pt x="226" y="218"/>
                  </a:lnTo>
                  <a:lnTo>
                    <a:pt x="209" y="221"/>
                  </a:lnTo>
                  <a:lnTo>
                    <a:pt x="190" y="223"/>
                  </a:lnTo>
                  <a:lnTo>
                    <a:pt x="172" y="226"/>
                  </a:lnTo>
                  <a:lnTo>
                    <a:pt x="153" y="230"/>
                  </a:lnTo>
                  <a:lnTo>
                    <a:pt x="136" y="233"/>
                  </a:lnTo>
                  <a:lnTo>
                    <a:pt x="117" y="239"/>
                  </a:lnTo>
                  <a:lnTo>
                    <a:pt x="99" y="244"/>
                  </a:lnTo>
                  <a:lnTo>
                    <a:pt x="82" y="249"/>
                  </a:lnTo>
                  <a:lnTo>
                    <a:pt x="66" y="258"/>
                  </a:lnTo>
                  <a:lnTo>
                    <a:pt x="49" y="263"/>
                  </a:lnTo>
                  <a:lnTo>
                    <a:pt x="32" y="272"/>
                  </a:lnTo>
                  <a:lnTo>
                    <a:pt x="16" y="279"/>
                  </a:lnTo>
                  <a:lnTo>
                    <a:pt x="0" y="287"/>
                  </a:lnTo>
                  <a:lnTo>
                    <a:pt x="78" y="306"/>
                  </a:lnTo>
                  <a:lnTo>
                    <a:pt x="188" y="332"/>
                  </a:lnTo>
                  <a:lnTo>
                    <a:pt x="313" y="360"/>
                  </a:lnTo>
                  <a:lnTo>
                    <a:pt x="449" y="393"/>
                  </a:lnTo>
                  <a:lnTo>
                    <a:pt x="585" y="426"/>
                  </a:lnTo>
                  <a:lnTo>
                    <a:pt x="714" y="463"/>
                  </a:lnTo>
                  <a:lnTo>
                    <a:pt x="823" y="499"/>
                  </a:lnTo>
                  <a:lnTo>
                    <a:pt x="910" y="539"/>
                  </a:lnTo>
                  <a:lnTo>
                    <a:pt x="966" y="573"/>
                  </a:lnTo>
                  <a:lnTo>
                    <a:pt x="1001" y="595"/>
                  </a:lnTo>
                  <a:lnTo>
                    <a:pt x="1020" y="613"/>
                  </a:lnTo>
                  <a:lnTo>
                    <a:pt x="1025" y="626"/>
                  </a:lnTo>
                  <a:lnTo>
                    <a:pt x="1020" y="635"/>
                  </a:lnTo>
                  <a:lnTo>
                    <a:pt x="1008" y="649"/>
                  </a:lnTo>
                  <a:lnTo>
                    <a:pt x="994" y="665"/>
                  </a:lnTo>
                  <a:lnTo>
                    <a:pt x="980" y="687"/>
                  </a:lnTo>
                  <a:lnTo>
                    <a:pt x="996" y="720"/>
                  </a:lnTo>
                  <a:lnTo>
                    <a:pt x="1064" y="769"/>
                  </a:lnTo>
                  <a:lnTo>
                    <a:pt x="1171" y="825"/>
                  </a:lnTo>
                  <a:lnTo>
                    <a:pt x="1311" y="887"/>
                  </a:lnTo>
                  <a:lnTo>
                    <a:pt x="1464" y="946"/>
                  </a:lnTo>
                  <a:lnTo>
                    <a:pt x="1624" y="1004"/>
                  </a:lnTo>
                  <a:lnTo>
                    <a:pt x="1775" y="1053"/>
                  </a:lnTo>
                  <a:lnTo>
                    <a:pt x="1911" y="1087"/>
                  </a:lnTo>
                  <a:lnTo>
                    <a:pt x="2038" y="1113"/>
                  </a:lnTo>
                  <a:lnTo>
                    <a:pt x="2179" y="1143"/>
                  </a:lnTo>
                  <a:lnTo>
                    <a:pt x="2318" y="1174"/>
                  </a:lnTo>
                  <a:lnTo>
                    <a:pt x="2454" y="1209"/>
                  </a:lnTo>
                  <a:lnTo>
                    <a:pt x="2571" y="1244"/>
                  </a:lnTo>
                  <a:lnTo>
                    <a:pt x="2663" y="1282"/>
                  </a:lnTo>
                  <a:lnTo>
                    <a:pt x="2720" y="1322"/>
                  </a:lnTo>
                  <a:lnTo>
                    <a:pt x="2738" y="1366"/>
                  </a:lnTo>
                  <a:lnTo>
                    <a:pt x="2759" y="1411"/>
                  </a:lnTo>
                  <a:lnTo>
                    <a:pt x="2839" y="1461"/>
                  </a:lnTo>
                  <a:lnTo>
                    <a:pt x="2957" y="1513"/>
                  </a:lnTo>
                  <a:lnTo>
                    <a:pt x="3100" y="1567"/>
                  </a:lnTo>
                  <a:lnTo>
                    <a:pt x="3248" y="1614"/>
                  </a:lnTo>
                  <a:lnTo>
                    <a:pt x="3387" y="1656"/>
                  </a:lnTo>
                  <a:lnTo>
                    <a:pt x="3502" y="1687"/>
                  </a:lnTo>
                  <a:lnTo>
                    <a:pt x="3577" y="1707"/>
                  </a:lnTo>
                  <a:close/>
                </a:path>
              </a:pathLst>
            </a:custGeom>
            <a:solidFill>
              <a:srgbClr val="36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02" name="Freeform 9"/>
            <p:cNvSpPr>
              <a:spLocks/>
            </p:cNvSpPr>
            <p:nvPr/>
          </p:nvSpPr>
          <p:spPr bwMode="auto">
            <a:xfrm>
              <a:off x="1388" y="2675"/>
              <a:ext cx="1536" cy="960"/>
            </a:xfrm>
            <a:custGeom>
              <a:avLst/>
              <a:gdLst>
                <a:gd name="T0" fmla="*/ 0 w 3074"/>
                <a:gd name="T1" fmla="*/ 1 h 1920"/>
                <a:gd name="T2" fmla="*/ 0 w 3074"/>
                <a:gd name="T3" fmla="*/ 1 h 1920"/>
                <a:gd name="T4" fmla="*/ 0 w 3074"/>
                <a:gd name="T5" fmla="*/ 1 h 1920"/>
                <a:gd name="T6" fmla="*/ 0 w 3074"/>
                <a:gd name="T7" fmla="*/ 1 h 1920"/>
                <a:gd name="T8" fmla="*/ 0 w 3074"/>
                <a:gd name="T9" fmla="*/ 1 h 1920"/>
                <a:gd name="T10" fmla="*/ 0 w 3074"/>
                <a:gd name="T11" fmla="*/ 1 h 1920"/>
                <a:gd name="T12" fmla="*/ 0 w 3074"/>
                <a:gd name="T13" fmla="*/ 1 h 1920"/>
                <a:gd name="T14" fmla="*/ 0 w 3074"/>
                <a:gd name="T15" fmla="*/ 1 h 1920"/>
                <a:gd name="T16" fmla="*/ 0 w 3074"/>
                <a:gd name="T17" fmla="*/ 1 h 1920"/>
                <a:gd name="T18" fmla="*/ 0 w 3074"/>
                <a:gd name="T19" fmla="*/ 1 h 1920"/>
                <a:gd name="T20" fmla="*/ 0 w 3074"/>
                <a:gd name="T21" fmla="*/ 1 h 1920"/>
                <a:gd name="T22" fmla="*/ 0 w 3074"/>
                <a:gd name="T23" fmla="*/ 1 h 1920"/>
                <a:gd name="T24" fmla="*/ 0 w 3074"/>
                <a:gd name="T25" fmla="*/ 1 h 1920"/>
                <a:gd name="T26" fmla="*/ 0 w 3074"/>
                <a:gd name="T27" fmla="*/ 1 h 1920"/>
                <a:gd name="T28" fmla="*/ 0 w 3074"/>
                <a:gd name="T29" fmla="*/ 1 h 1920"/>
                <a:gd name="T30" fmla="*/ 0 w 3074"/>
                <a:gd name="T31" fmla="*/ 1 h 1920"/>
                <a:gd name="T32" fmla="*/ 0 w 3074"/>
                <a:gd name="T33" fmla="*/ 1 h 1920"/>
                <a:gd name="T34" fmla="*/ 0 w 3074"/>
                <a:gd name="T35" fmla="*/ 1 h 1920"/>
                <a:gd name="T36" fmla="*/ 0 w 3074"/>
                <a:gd name="T37" fmla="*/ 1 h 1920"/>
                <a:gd name="T38" fmla="*/ 0 w 3074"/>
                <a:gd name="T39" fmla="*/ 1 h 1920"/>
                <a:gd name="T40" fmla="*/ 0 w 3074"/>
                <a:gd name="T41" fmla="*/ 1 h 1920"/>
                <a:gd name="T42" fmla="*/ 0 w 3074"/>
                <a:gd name="T43" fmla="*/ 1 h 1920"/>
                <a:gd name="T44" fmla="*/ 0 w 3074"/>
                <a:gd name="T45" fmla="*/ 1 h 1920"/>
                <a:gd name="T46" fmla="*/ 0 w 3074"/>
                <a:gd name="T47" fmla="*/ 1 h 1920"/>
                <a:gd name="T48" fmla="*/ 0 w 3074"/>
                <a:gd name="T49" fmla="*/ 1 h 1920"/>
                <a:gd name="T50" fmla="*/ 0 w 3074"/>
                <a:gd name="T51" fmla="*/ 1 h 1920"/>
                <a:gd name="T52" fmla="*/ 0 w 3074"/>
                <a:gd name="T53" fmla="*/ 1 h 1920"/>
                <a:gd name="T54" fmla="*/ 0 w 3074"/>
                <a:gd name="T55" fmla="*/ 1 h 1920"/>
                <a:gd name="T56" fmla="*/ 0 w 3074"/>
                <a:gd name="T57" fmla="*/ 1 h 1920"/>
                <a:gd name="T58" fmla="*/ 0 w 3074"/>
                <a:gd name="T59" fmla="*/ 1 h 1920"/>
                <a:gd name="T60" fmla="*/ 0 w 3074"/>
                <a:gd name="T61" fmla="*/ 1 h 1920"/>
                <a:gd name="T62" fmla="*/ 0 w 3074"/>
                <a:gd name="T63" fmla="*/ 1 h 1920"/>
                <a:gd name="T64" fmla="*/ 0 w 3074"/>
                <a:gd name="T65" fmla="*/ 1 h 1920"/>
                <a:gd name="T66" fmla="*/ 0 w 3074"/>
                <a:gd name="T67" fmla="*/ 1 h 1920"/>
                <a:gd name="T68" fmla="*/ 0 w 3074"/>
                <a:gd name="T69" fmla="*/ 0 h 1920"/>
                <a:gd name="T70" fmla="*/ 0 w 3074"/>
                <a:gd name="T71" fmla="*/ 1 h 1920"/>
                <a:gd name="T72" fmla="*/ 0 w 3074"/>
                <a:gd name="T73" fmla="*/ 1 h 1920"/>
                <a:gd name="T74" fmla="*/ 0 w 3074"/>
                <a:gd name="T75" fmla="*/ 1 h 1920"/>
                <a:gd name="T76" fmla="*/ 0 w 3074"/>
                <a:gd name="T77" fmla="*/ 1 h 1920"/>
                <a:gd name="T78" fmla="*/ 0 w 3074"/>
                <a:gd name="T79" fmla="*/ 1 h 1920"/>
                <a:gd name="T80" fmla="*/ 0 w 3074"/>
                <a:gd name="T81" fmla="*/ 1 h 1920"/>
                <a:gd name="T82" fmla="*/ 0 w 3074"/>
                <a:gd name="T83" fmla="*/ 1 h 1920"/>
                <a:gd name="T84" fmla="*/ 0 w 3074"/>
                <a:gd name="T85" fmla="*/ 1 h 1920"/>
                <a:gd name="T86" fmla="*/ 0 w 3074"/>
                <a:gd name="T87" fmla="*/ 1 h 1920"/>
                <a:gd name="T88" fmla="*/ 0 w 3074"/>
                <a:gd name="T89" fmla="*/ 1 h 1920"/>
                <a:gd name="T90" fmla="*/ 0 w 3074"/>
                <a:gd name="T91" fmla="*/ 1 h 1920"/>
                <a:gd name="T92" fmla="*/ 0 w 3074"/>
                <a:gd name="T93" fmla="*/ 1 h 1920"/>
                <a:gd name="T94" fmla="*/ 0 w 3074"/>
                <a:gd name="T95" fmla="*/ 1 h 1920"/>
                <a:gd name="T96" fmla="*/ 0 w 3074"/>
                <a:gd name="T97" fmla="*/ 1 h 1920"/>
                <a:gd name="T98" fmla="*/ 0 w 3074"/>
                <a:gd name="T99" fmla="*/ 1 h 1920"/>
                <a:gd name="T100" fmla="*/ 0 w 3074"/>
                <a:gd name="T101" fmla="*/ 1 h 1920"/>
                <a:gd name="T102" fmla="*/ 0 w 3074"/>
                <a:gd name="T103" fmla="*/ 1 h 1920"/>
                <a:gd name="T104" fmla="*/ 0 w 3074"/>
                <a:gd name="T105" fmla="*/ 1 h 1920"/>
                <a:gd name="T106" fmla="*/ 0 w 3074"/>
                <a:gd name="T107" fmla="*/ 1 h 1920"/>
                <a:gd name="T108" fmla="*/ 0 w 3074"/>
                <a:gd name="T109" fmla="*/ 1 h 1920"/>
                <a:gd name="T110" fmla="*/ 0 w 3074"/>
                <a:gd name="T111" fmla="*/ 1 h 1920"/>
                <a:gd name="T112" fmla="*/ 0 w 3074"/>
                <a:gd name="T113" fmla="*/ 1 h 1920"/>
                <a:gd name="T114" fmla="*/ 0 w 3074"/>
                <a:gd name="T115" fmla="*/ 1 h 1920"/>
                <a:gd name="T116" fmla="*/ 0 w 3074"/>
                <a:gd name="T117" fmla="*/ 1 h 1920"/>
                <a:gd name="T118" fmla="*/ 0 w 3074"/>
                <a:gd name="T119" fmla="*/ 1 h 1920"/>
                <a:gd name="T120" fmla="*/ 0 w 3074"/>
                <a:gd name="T121" fmla="*/ 1 h 1920"/>
                <a:gd name="T122" fmla="*/ 0 w 3074"/>
                <a:gd name="T123" fmla="*/ 1 h 19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74"/>
                <a:gd name="T187" fmla="*/ 0 h 1920"/>
                <a:gd name="T188" fmla="*/ 3074 w 3074"/>
                <a:gd name="T189" fmla="*/ 1920 h 19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74" h="1920">
                  <a:moveTo>
                    <a:pt x="3072" y="1920"/>
                  </a:moveTo>
                  <a:lnTo>
                    <a:pt x="3074" y="1889"/>
                  </a:lnTo>
                  <a:lnTo>
                    <a:pt x="3074" y="1858"/>
                  </a:lnTo>
                  <a:lnTo>
                    <a:pt x="3070" y="1828"/>
                  </a:lnTo>
                  <a:lnTo>
                    <a:pt x="3067" y="1802"/>
                  </a:lnTo>
                  <a:lnTo>
                    <a:pt x="3058" y="1772"/>
                  </a:lnTo>
                  <a:lnTo>
                    <a:pt x="3053" y="1745"/>
                  </a:lnTo>
                  <a:lnTo>
                    <a:pt x="3046" y="1717"/>
                  </a:lnTo>
                  <a:lnTo>
                    <a:pt x="3041" y="1691"/>
                  </a:lnTo>
                  <a:lnTo>
                    <a:pt x="3037" y="1675"/>
                  </a:lnTo>
                  <a:lnTo>
                    <a:pt x="3036" y="1659"/>
                  </a:lnTo>
                  <a:lnTo>
                    <a:pt x="3034" y="1644"/>
                  </a:lnTo>
                  <a:lnTo>
                    <a:pt x="3032" y="1630"/>
                  </a:lnTo>
                  <a:lnTo>
                    <a:pt x="3029" y="1616"/>
                  </a:lnTo>
                  <a:lnTo>
                    <a:pt x="3027" y="1602"/>
                  </a:lnTo>
                  <a:lnTo>
                    <a:pt x="3027" y="1588"/>
                  </a:lnTo>
                  <a:lnTo>
                    <a:pt x="3027" y="1576"/>
                  </a:lnTo>
                  <a:lnTo>
                    <a:pt x="3020" y="1513"/>
                  </a:lnTo>
                  <a:lnTo>
                    <a:pt x="3008" y="1489"/>
                  </a:lnTo>
                  <a:lnTo>
                    <a:pt x="2995" y="1466"/>
                  </a:lnTo>
                  <a:lnTo>
                    <a:pt x="2982" y="1444"/>
                  </a:lnTo>
                  <a:lnTo>
                    <a:pt x="2968" y="1423"/>
                  </a:lnTo>
                  <a:lnTo>
                    <a:pt x="2950" y="1402"/>
                  </a:lnTo>
                  <a:lnTo>
                    <a:pt x="2935" y="1381"/>
                  </a:lnTo>
                  <a:lnTo>
                    <a:pt x="2915" y="1362"/>
                  </a:lnTo>
                  <a:lnTo>
                    <a:pt x="2898" y="1346"/>
                  </a:lnTo>
                  <a:lnTo>
                    <a:pt x="2881" y="1346"/>
                  </a:lnTo>
                  <a:lnTo>
                    <a:pt x="2868" y="1343"/>
                  </a:lnTo>
                  <a:lnTo>
                    <a:pt x="2865" y="1339"/>
                  </a:lnTo>
                  <a:lnTo>
                    <a:pt x="2863" y="1336"/>
                  </a:lnTo>
                  <a:lnTo>
                    <a:pt x="2868" y="1334"/>
                  </a:lnTo>
                  <a:lnTo>
                    <a:pt x="2874" y="1334"/>
                  </a:lnTo>
                  <a:lnTo>
                    <a:pt x="2861" y="1318"/>
                  </a:lnTo>
                  <a:lnTo>
                    <a:pt x="2848" y="1310"/>
                  </a:lnTo>
                  <a:lnTo>
                    <a:pt x="2801" y="1289"/>
                  </a:lnTo>
                  <a:lnTo>
                    <a:pt x="2761" y="1265"/>
                  </a:lnTo>
                  <a:lnTo>
                    <a:pt x="2721" y="1235"/>
                  </a:lnTo>
                  <a:lnTo>
                    <a:pt x="2686" y="1204"/>
                  </a:lnTo>
                  <a:lnTo>
                    <a:pt x="2651" y="1167"/>
                  </a:lnTo>
                  <a:lnTo>
                    <a:pt x="2620" y="1131"/>
                  </a:lnTo>
                  <a:lnTo>
                    <a:pt x="2588" y="1091"/>
                  </a:lnTo>
                  <a:lnTo>
                    <a:pt x="2560" y="1052"/>
                  </a:lnTo>
                  <a:lnTo>
                    <a:pt x="2538" y="1030"/>
                  </a:lnTo>
                  <a:lnTo>
                    <a:pt x="2517" y="1009"/>
                  </a:lnTo>
                  <a:lnTo>
                    <a:pt x="2493" y="990"/>
                  </a:lnTo>
                  <a:lnTo>
                    <a:pt x="2468" y="972"/>
                  </a:lnTo>
                  <a:lnTo>
                    <a:pt x="2444" y="951"/>
                  </a:lnTo>
                  <a:lnTo>
                    <a:pt x="2419" y="932"/>
                  </a:lnTo>
                  <a:lnTo>
                    <a:pt x="2397" y="910"/>
                  </a:lnTo>
                  <a:lnTo>
                    <a:pt x="2378" y="889"/>
                  </a:lnTo>
                  <a:lnTo>
                    <a:pt x="2362" y="880"/>
                  </a:lnTo>
                  <a:lnTo>
                    <a:pt x="2350" y="871"/>
                  </a:lnTo>
                  <a:lnTo>
                    <a:pt x="2338" y="861"/>
                  </a:lnTo>
                  <a:lnTo>
                    <a:pt x="2327" y="852"/>
                  </a:lnTo>
                  <a:lnTo>
                    <a:pt x="2315" y="842"/>
                  </a:lnTo>
                  <a:lnTo>
                    <a:pt x="2305" y="833"/>
                  </a:lnTo>
                  <a:lnTo>
                    <a:pt x="2294" y="823"/>
                  </a:lnTo>
                  <a:lnTo>
                    <a:pt x="2284" y="816"/>
                  </a:lnTo>
                  <a:lnTo>
                    <a:pt x="2259" y="790"/>
                  </a:lnTo>
                  <a:lnTo>
                    <a:pt x="2235" y="767"/>
                  </a:lnTo>
                  <a:lnTo>
                    <a:pt x="2211" y="743"/>
                  </a:lnTo>
                  <a:lnTo>
                    <a:pt x="2186" y="722"/>
                  </a:lnTo>
                  <a:lnTo>
                    <a:pt x="2160" y="698"/>
                  </a:lnTo>
                  <a:lnTo>
                    <a:pt x="2134" y="675"/>
                  </a:lnTo>
                  <a:lnTo>
                    <a:pt x="2108" y="654"/>
                  </a:lnTo>
                  <a:lnTo>
                    <a:pt x="2084" y="633"/>
                  </a:lnTo>
                  <a:lnTo>
                    <a:pt x="2068" y="621"/>
                  </a:lnTo>
                  <a:lnTo>
                    <a:pt x="2056" y="611"/>
                  </a:lnTo>
                  <a:lnTo>
                    <a:pt x="2044" y="600"/>
                  </a:lnTo>
                  <a:lnTo>
                    <a:pt x="2031" y="590"/>
                  </a:lnTo>
                  <a:lnTo>
                    <a:pt x="2016" y="600"/>
                  </a:lnTo>
                  <a:lnTo>
                    <a:pt x="2000" y="614"/>
                  </a:lnTo>
                  <a:lnTo>
                    <a:pt x="1984" y="628"/>
                  </a:lnTo>
                  <a:lnTo>
                    <a:pt x="1969" y="640"/>
                  </a:lnTo>
                  <a:lnTo>
                    <a:pt x="1979" y="654"/>
                  </a:lnTo>
                  <a:lnTo>
                    <a:pt x="1995" y="668"/>
                  </a:lnTo>
                  <a:lnTo>
                    <a:pt x="2010" y="682"/>
                  </a:lnTo>
                  <a:lnTo>
                    <a:pt x="2023" y="699"/>
                  </a:lnTo>
                  <a:lnTo>
                    <a:pt x="2031" y="708"/>
                  </a:lnTo>
                  <a:lnTo>
                    <a:pt x="2042" y="718"/>
                  </a:lnTo>
                  <a:lnTo>
                    <a:pt x="2054" y="727"/>
                  </a:lnTo>
                  <a:lnTo>
                    <a:pt x="2066" y="736"/>
                  </a:lnTo>
                  <a:lnTo>
                    <a:pt x="2077" y="745"/>
                  </a:lnTo>
                  <a:lnTo>
                    <a:pt x="2087" y="753"/>
                  </a:lnTo>
                  <a:lnTo>
                    <a:pt x="2096" y="764"/>
                  </a:lnTo>
                  <a:lnTo>
                    <a:pt x="2106" y="778"/>
                  </a:lnTo>
                  <a:lnTo>
                    <a:pt x="2117" y="790"/>
                  </a:lnTo>
                  <a:lnTo>
                    <a:pt x="2131" y="804"/>
                  </a:lnTo>
                  <a:lnTo>
                    <a:pt x="2141" y="818"/>
                  </a:lnTo>
                  <a:lnTo>
                    <a:pt x="2150" y="835"/>
                  </a:lnTo>
                  <a:lnTo>
                    <a:pt x="2137" y="819"/>
                  </a:lnTo>
                  <a:lnTo>
                    <a:pt x="2127" y="805"/>
                  </a:lnTo>
                  <a:lnTo>
                    <a:pt x="2113" y="793"/>
                  </a:lnTo>
                  <a:lnTo>
                    <a:pt x="2101" y="785"/>
                  </a:lnTo>
                  <a:lnTo>
                    <a:pt x="2091" y="772"/>
                  </a:lnTo>
                  <a:lnTo>
                    <a:pt x="2082" y="764"/>
                  </a:lnTo>
                  <a:lnTo>
                    <a:pt x="2070" y="755"/>
                  </a:lnTo>
                  <a:lnTo>
                    <a:pt x="2059" y="748"/>
                  </a:lnTo>
                  <a:lnTo>
                    <a:pt x="2047" y="738"/>
                  </a:lnTo>
                  <a:lnTo>
                    <a:pt x="2037" y="729"/>
                  </a:lnTo>
                  <a:lnTo>
                    <a:pt x="2026" y="720"/>
                  </a:lnTo>
                  <a:lnTo>
                    <a:pt x="2017" y="711"/>
                  </a:lnTo>
                  <a:lnTo>
                    <a:pt x="2010" y="706"/>
                  </a:lnTo>
                  <a:lnTo>
                    <a:pt x="2005" y="701"/>
                  </a:lnTo>
                  <a:lnTo>
                    <a:pt x="2000" y="692"/>
                  </a:lnTo>
                  <a:lnTo>
                    <a:pt x="1995" y="689"/>
                  </a:lnTo>
                  <a:lnTo>
                    <a:pt x="1983" y="675"/>
                  </a:lnTo>
                  <a:lnTo>
                    <a:pt x="1970" y="663"/>
                  </a:lnTo>
                  <a:lnTo>
                    <a:pt x="1957" y="652"/>
                  </a:lnTo>
                  <a:lnTo>
                    <a:pt x="1944" y="647"/>
                  </a:lnTo>
                  <a:lnTo>
                    <a:pt x="1955" y="664"/>
                  </a:lnTo>
                  <a:lnTo>
                    <a:pt x="1969" y="682"/>
                  </a:lnTo>
                  <a:lnTo>
                    <a:pt x="1981" y="698"/>
                  </a:lnTo>
                  <a:lnTo>
                    <a:pt x="1995" y="713"/>
                  </a:lnTo>
                  <a:lnTo>
                    <a:pt x="2007" y="727"/>
                  </a:lnTo>
                  <a:lnTo>
                    <a:pt x="2021" y="743"/>
                  </a:lnTo>
                  <a:lnTo>
                    <a:pt x="2033" y="758"/>
                  </a:lnTo>
                  <a:lnTo>
                    <a:pt x="2047" y="778"/>
                  </a:lnTo>
                  <a:lnTo>
                    <a:pt x="2057" y="788"/>
                  </a:lnTo>
                  <a:lnTo>
                    <a:pt x="2070" y="800"/>
                  </a:lnTo>
                  <a:lnTo>
                    <a:pt x="2082" y="812"/>
                  </a:lnTo>
                  <a:lnTo>
                    <a:pt x="2094" y="825"/>
                  </a:lnTo>
                  <a:lnTo>
                    <a:pt x="2104" y="835"/>
                  </a:lnTo>
                  <a:lnTo>
                    <a:pt x="2117" y="847"/>
                  </a:lnTo>
                  <a:lnTo>
                    <a:pt x="2129" y="859"/>
                  </a:lnTo>
                  <a:lnTo>
                    <a:pt x="2143" y="871"/>
                  </a:lnTo>
                  <a:lnTo>
                    <a:pt x="2148" y="878"/>
                  </a:lnTo>
                  <a:lnTo>
                    <a:pt x="2157" y="887"/>
                  </a:lnTo>
                  <a:lnTo>
                    <a:pt x="2165" y="892"/>
                  </a:lnTo>
                  <a:lnTo>
                    <a:pt x="2176" y="899"/>
                  </a:lnTo>
                  <a:lnTo>
                    <a:pt x="2184" y="905"/>
                  </a:lnTo>
                  <a:lnTo>
                    <a:pt x="2193" y="911"/>
                  </a:lnTo>
                  <a:lnTo>
                    <a:pt x="2202" y="918"/>
                  </a:lnTo>
                  <a:lnTo>
                    <a:pt x="2209" y="929"/>
                  </a:lnTo>
                  <a:lnTo>
                    <a:pt x="2231" y="950"/>
                  </a:lnTo>
                  <a:lnTo>
                    <a:pt x="2216" y="941"/>
                  </a:lnTo>
                  <a:lnTo>
                    <a:pt x="2202" y="932"/>
                  </a:lnTo>
                  <a:lnTo>
                    <a:pt x="2190" y="922"/>
                  </a:lnTo>
                  <a:lnTo>
                    <a:pt x="2179" y="913"/>
                  </a:lnTo>
                  <a:lnTo>
                    <a:pt x="2169" y="905"/>
                  </a:lnTo>
                  <a:lnTo>
                    <a:pt x="2160" y="898"/>
                  </a:lnTo>
                  <a:lnTo>
                    <a:pt x="2151" y="891"/>
                  </a:lnTo>
                  <a:lnTo>
                    <a:pt x="2144" y="884"/>
                  </a:lnTo>
                  <a:lnTo>
                    <a:pt x="2127" y="868"/>
                  </a:lnTo>
                  <a:lnTo>
                    <a:pt x="2111" y="856"/>
                  </a:lnTo>
                  <a:lnTo>
                    <a:pt x="2099" y="842"/>
                  </a:lnTo>
                  <a:lnTo>
                    <a:pt x="2089" y="831"/>
                  </a:lnTo>
                  <a:lnTo>
                    <a:pt x="2075" y="821"/>
                  </a:lnTo>
                  <a:lnTo>
                    <a:pt x="2064" y="812"/>
                  </a:lnTo>
                  <a:lnTo>
                    <a:pt x="2052" y="797"/>
                  </a:lnTo>
                  <a:lnTo>
                    <a:pt x="2042" y="783"/>
                  </a:lnTo>
                  <a:lnTo>
                    <a:pt x="2033" y="769"/>
                  </a:lnTo>
                  <a:lnTo>
                    <a:pt x="2026" y="755"/>
                  </a:lnTo>
                  <a:lnTo>
                    <a:pt x="2010" y="741"/>
                  </a:lnTo>
                  <a:lnTo>
                    <a:pt x="1997" y="729"/>
                  </a:lnTo>
                  <a:lnTo>
                    <a:pt x="1984" y="715"/>
                  </a:lnTo>
                  <a:lnTo>
                    <a:pt x="1974" y="703"/>
                  </a:lnTo>
                  <a:lnTo>
                    <a:pt x="1962" y="689"/>
                  </a:lnTo>
                  <a:lnTo>
                    <a:pt x="1950" y="677"/>
                  </a:lnTo>
                  <a:lnTo>
                    <a:pt x="1936" y="663"/>
                  </a:lnTo>
                  <a:lnTo>
                    <a:pt x="1922" y="652"/>
                  </a:lnTo>
                  <a:lnTo>
                    <a:pt x="1903" y="654"/>
                  </a:lnTo>
                  <a:lnTo>
                    <a:pt x="1885" y="654"/>
                  </a:lnTo>
                  <a:lnTo>
                    <a:pt x="1869" y="651"/>
                  </a:lnTo>
                  <a:lnTo>
                    <a:pt x="1854" y="647"/>
                  </a:lnTo>
                  <a:lnTo>
                    <a:pt x="1838" y="637"/>
                  </a:lnTo>
                  <a:lnTo>
                    <a:pt x="1822" y="628"/>
                  </a:lnTo>
                  <a:lnTo>
                    <a:pt x="1809" y="619"/>
                  </a:lnTo>
                  <a:lnTo>
                    <a:pt x="1796" y="611"/>
                  </a:lnTo>
                  <a:lnTo>
                    <a:pt x="1763" y="562"/>
                  </a:lnTo>
                  <a:lnTo>
                    <a:pt x="1760" y="550"/>
                  </a:lnTo>
                  <a:lnTo>
                    <a:pt x="1756" y="539"/>
                  </a:lnTo>
                  <a:lnTo>
                    <a:pt x="1751" y="529"/>
                  </a:lnTo>
                  <a:lnTo>
                    <a:pt x="1746" y="522"/>
                  </a:lnTo>
                  <a:lnTo>
                    <a:pt x="1732" y="517"/>
                  </a:lnTo>
                  <a:lnTo>
                    <a:pt x="1722" y="511"/>
                  </a:lnTo>
                  <a:lnTo>
                    <a:pt x="1709" y="504"/>
                  </a:lnTo>
                  <a:lnTo>
                    <a:pt x="1699" y="498"/>
                  </a:lnTo>
                  <a:lnTo>
                    <a:pt x="1687" y="487"/>
                  </a:lnTo>
                  <a:lnTo>
                    <a:pt x="1678" y="477"/>
                  </a:lnTo>
                  <a:lnTo>
                    <a:pt x="1671" y="464"/>
                  </a:lnTo>
                  <a:lnTo>
                    <a:pt x="1668" y="452"/>
                  </a:lnTo>
                  <a:lnTo>
                    <a:pt x="1657" y="404"/>
                  </a:lnTo>
                  <a:lnTo>
                    <a:pt x="1638" y="404"/>
                  </a:lnTo>
                  <a:lnTo>
                    <a:pt x="1621" y="402"/>
                  </a:lnTo>
                  <a:lnTo>
                    <a:pt x="1605" y="397"/>
                  </a:lnTo>
                  <a:lnTo>
                    <a:pt x="1591" y="390"/>
                  </a:lnTo>
                  <a:lnTo>
                    <a:pt x="1577" y="377"/>
                  </a:lnTo>
                  <a:lnTo>
                    <a:pt x="1565" y="367"/>
                  </a:lnTo>
                  <a:lnTo>
                    <a:pt x="1553" y="353"/>
                  </a:lnTo>
                  <a:lnTo>
                    <a:pt x="1542" y="343"/>
                  </a:lnTo>
                  <a:lnTo>
                    <a:pt x="1539" y="327"/>
                  </a:lnTo>
                  <a:lnTo>
                    <a:pt x="1537" y="313"/>
                  </a:lnTo>
                  <a:lnTo>
                    <a:pt x="1528" y="299"/>
                  </a:lnTo>
                  <a:lnTo>
                    <a:pt x="1520" y="291"/>
                  </a:lnTo>
                  <a:lnTo>
                    <a:pt x="1509" y="280"/>
                  </a:lnTo>
                  <a:lnTo>
                    <a:pt x="1501" y="273"/>
                  </a:lnTo>
                  <a:lnTo>
                    <a:pt x="1488" y="266"/>
                  </a:lnTo>
                  <a:lnTo>
                    <a:pt x="1476" y="259"/>
                  </a:lnTo>
                  <a:lnTo>
                    <a:pt x="1464" y="252"/>
                  </a:lnTo>
                  <a:lnTo>
                    <a:pt x="1454" y="245"/>
                  </a:lnTo>
                  <a:lnTo>
                    <a:pt x="1460" y="249"/>
                  </a:lnTo>
                  <a:lnTo>
                    <a:pt x="1469" y="252"/>
                  </a:lnTo>
                  <a:lnTo>
                    <a:pt x="1480" y="254"/>
                  </a:lnTo>
                  <a:lnTo>
                    <a:pt x="1490" y="257"/>
                  </a:lnTo>
                  <a:lnTo>
                    <a:pt x="1497" y="263"/>
                  </a:lnTo>
                  <a:lnTo>
                    <a:pt x="1507" y="268"/>
                  </a:lnTo>
                  <a:lnTo>
                    <a:pt x="1518" y="273"/>
                  </a:lnTo>
                  <a:lnTo>
                    <a:pt x="1528" y="278"/>
                  </a:lnTo>
                  <a:lnTo>
                    <a:pt x="1534" y="266"/>
                  </a:lnTo>
                  <a:lnTo>
                    <a:pt x="1537" y="252"/>
                  </a:lnTo>
                  <a:lnTo>
                    <a:pt x="1570" y="202"/>
                  </a:lnTo>
                  <a:lnTo>
                    <a:pt x="1553" y="190"/>
                  </a:lnTo>
                  <a:lnTo>
                    <a:pt x="1541" y="177"/>
                  </a:lnTo>
                  <a:lnTo>
                    <a:pt x="1532" y="171"/>
                  </a:lnTo>
                  <a:lnTo>
                    <a:pt x="1523" y="165"/>
                  </a:lnTo>
                  <a:lnTo>
                    <a:pt x="1514" y="162"/>
                  </a:lnTo>
                  <a:lnTo>
                    <a:pt x="1506" y="164"/>
                  </a:lnTo>
                  <a:lnTo>
                    <a:pt x="1495" y="153"/>
                  </a:lnTo>
                  <a:lnTo>
                    <a:pt x="1487" y="148"/>
                  </a:lnTo>
                  <a:lnTo>
                    <a:pt x="1476" y="143"/>
                  </a:lnTo>
                  <a:lnTo>
                    <a:pt x="1467" y="139"/>
                  </a:lnTo>
                  <a:lnTo>
                    <a:pt x="1457" y="136"/>
                  </a:lnTo>
                  <a:lnTo>
                    <a:pt x="1448" y="132"/>
                  </a:lnTo>
                  <a:lnTo>
                    <a:pt x="1438" y="127"/>
                  </a:lnTo>
                  <a:lnTo>
                    <a:pt x="1431" y="122"/>
                  </a:lnTo>
                  <a:lnTo>
                    <a:pt x="1403" y="111"/>
                  </a:lnTo>
                  <a:lnTo>
                    <a:pt x="1394" y="122"/>
                  </a:lnTo>
                  <a:lnTo>
                    <a:pt x="1387" y="132"/>
                  </a:lnTo>
                  <a:lnTo>
                    <a:pt x="1379" y="143"/>
                  </a:lnTo>
                  <a:lnTo>
                    <a:pt x="1370" y="153"/>
                  </a:lnTo>
                  <a:lnTo>
                    <a:pt x="1358" y="160"/>
                  </a:lnTo>
                  <a:lnTo>
                    <a:pt x="1347" y="169"/>
                  </a:lnTo>
                  <a:lnTo>
                    <a:pt x="1333" y="172"/>
                  </a:lnTo>
                  <a:lnTo>
                    <a:pt x="1321" y="177"/>
                  </a:lnTo>
                  <a:lnTo>
                    <a:pt x="1309" y="177"/>
                  </a:lnTo>
                  <a:lnTo>
                    <a:pt x="1297" y="179"/>
                  </a:lnTo>
                  <a:lnTo>
                    <a:pt x="1285" y="177"/>
                  </a:lnTo>
                  <a:lnTo>
                    <a:pt x="1274" y="177"/>
                  </a:lnTo>
                  <a:lnTo>
                    <a:pt x="1262" y="172"/>
                  </a:lnTo>
                  <a:lnTo>
                    <a:pt x="1252" y="169"/>
                  </a:lnTo>
                  <a:lnTo>
                    <a:pt x="1241" y="164"/>
                  </a:lnTo>
                  <a:lnTo>
                    <a:pt x="1234" y="157"/>
                  </a:lnTo>
                  <a:lnTo>
                    <a:pt x="1222" y="165"/>
                  </a:lnTo>
                  <a:lnTo>
                    <a:pt x="1212" y="174"/>
                  </a:lnTo>
                  <a:lnTo>
                    <a:pt x="1199" y="181"/>
                  </a:lnTo>
                  <a:lnTo>
                    <a:pt x="1187" y="183"/>
                  </a:lnTo>
                  <a:lnTo>
                    <a:pt x="1163" y="191"/>
                  </a:lnTo>
                  <a:lnTo>
                    <a:pt x="1139" y="195"/>
                  </a:lnTo>
                  <a:lnTo>
                    <a:pt x="1114" y="195"/>
                  </a:lnTo>
                  <a:lnTo>
                    <a:pt x="1092" y="193"/>
                  </a:lnTo>
                  <a:lnTo>
                    <a:pt x="1067" y="184"/>
                  </a:lnTo>
                  <a:lnTo>
                    <a:pt x="1046" y="176"/>
                  </a:lnTo>
                  <a:lnTo>
                    <a:pt x="1024" y="164"/>
                  </a:lnTo>
                  <a:lnTo>
                    <a:pt x="1006" y="153"/>
                  </a:lnTo>
                  <a:lnTo>
                    <a:pt x="1005" y="150"/>
                  </a:lnTo>
                  <a:lnTo>
                    <a:pt x="1005" y="148"/>
                  </a:lnTo>
                  <a:lnTo>
                    <a:pt x="994" y="148"/>
                  </a:lnTo>
                  <a:lnTo>
                    <a:pt x="984" y="150"/>
                  </a:lnTo>
                  <a:lnTo>
                    <a:pt x="975" y="148"/>
                  </a:lnTo>
                  <a:lnTo>
                    <a:pt x="966" y="146"/>
                  </a:lnTo>
                  <a:lnTo>
                    <a:pt x="945" y="151"/>
                  </a:lnTo>
                  <a:lnTo>
                    <a:pt x="924" y="155"/>
                  </a:lnTo>
                  <a:lnTo>
                    <a:pt x="904" y="155"/>
                  </a:lnTo>
                  <a:lnTo>
                    <a:pt x="883" y="153"/>
                  </a:lnTo>
                  <a:lnTo>
                    <a:pt x="862" y="148"/>
                  </a:lnTo>
                  <a:lnTo>
                    <a:pt x="843" y="141"/>
                  </a:lnTo>
                  <a:lnTo>
                    <a:pt x="824" y="131"/>
                  </a:lnTo>
                  <a:lnTo>
                    <a:pt x="810" y="120"/>
                  </a:lnTo>
                  <a:lnTo>
                    <a:pt x="801" y="106"/>
                  </a:lnTo>
                  <a:lnTo>
                    <a:pt x="792" y="96"/>
                  </a:lnTo>
                  <a:lnTo>
                    <a:pt x="783" y="84"/>
                  </a:lnTo>
                  <a:lnTo>
                    <a:pt x="780" y="73"/>
                  </a:lnTo>
                  <a:lnTo>
                    <a:pt x="775" y="64"/>
                  </a:lnTo>
                  <a:lnTo>
                    <a:pt x="771" y="56"/>
                  </a:lnTo>
                  <a:lnTo>
                    <a:pt x="770" y="45"/>
                  </a:lnTo>
                  <a:lnTo>
                    <a:pt x="773" y="37"/>
                  </a:lnTo>
                  <a:lnTo>
                    <a:pt x="780" y="19"/>
                  </a:lnTo>
                  <a:lnTo>
                    <a:pt x="783" y="4"/>
                  </a:lnTo>
                  <a:lnTo>
                    <a:pt x="773" y="0"/>
                  </a:lnTo>
                  <a:lnTo>
                    <a:pt x="764" y="2"/>
                  </a:lnTo>
                  <a:lnTo>
                    <a:pt x="743" y="2"/>
                  </a:lnTo>
                  <a:lnTo>
                    <a:pt x="724" y="2"/>
                  </a:lnTo>
                  <a:lnTo>
                    <a:pt x="705" y="2"/>
                  </a:lnTo>
                  <a:lnTo>
                    <a:pt x="686" y="4"/>
                  </a:lnTo>
                  <a:lnTo>
                    <a:pt x="665" y="4"/>
                  </a:lnTo>
                  <a:lnTo>
                    <a:pt x="644" y="4"/>
                  </a:lnTo>
                  <a:lnTo>
                    <a:pt x="625" y="2"/>
                  </a:lnTo>
                  <a:lnTo>
                    <a:pt x="606" y="2"/>
                  </a:lnTo>
                  <a:lnTo>
                    <a:pt x="585" y="0"/>
                  </a:lnTo>
                  <a:lnTo>
                    <a:pt x="568" y="4"/>
                  </a:lnTo>
                  <a:lnTo>
                    <a:pt x="550" y="7"/>
                  </a:lnTo>
                  <a:lnTo>
                    <a:pt x="535" y="12"/>
                  </a:lnTo>
                  <a:lnTo>
                    <a:pt x="517" y="17"/>
                  </a:lnTo>
                  <a:lnTo>
                    <a:pt x="502" y="24"/>
                  </a:lnTo>
                  <a:lnTo>
                    <a:pt x="486" y="30"/>
                  </a:lnTo>
                  <a:lnTo>
                    <a:pt x="470" y="37"/>
                  </a:lnTo>
                  <a:lnTo>
                    <a:pt x="460" y="40"/>
                  </a:lnTo>
                  <a:lnTo>
                    <a:pt x="455" y="49"/>
                  </a:lnTo>
                  <a:lnTo>
                    <a:pt x="456" y="52"/>
                  </a:lnTo>
                  <a:lnTo>
                    <a:pt x="472" y="47"/>
                  </a:lnTo>
                  <a:lnTo>
                    <a:pt x="488" y="45"/>
                  </a:lnTo>
                  <a:lnTo>
                    <a:pt x="503" y="45"/>
                  </a:lnTo>
                  <a:lnTo>
                    <a:pt x="519" y="45"/>
                  </a:lnTo>
                  <a:lnTo>
                    <a:pt x="535" y="44"/>
                  </a:lnTo>
                  <a:lnTo>
                    <a:pt x="550" y="44"/>
                  </a:lnTo>
                  <a:lnTo>
                    <a:pt x="566" y="42"/>
                  </a:lnTo>
                  <a:lnTo>
                    <a:pt x="582" y="42"/>
                  </a:lnTo>
                  <a:lnTo>
                    <a:pt x="592" y="42"/>
                  </a:lnTo>
                  <a:lnTo>
                    <a:pt x="604" y="47"/>
                  </a:lnTo>
                  <a:lnTo>
                    <a:pt x="606" y="54"/>
                  </a:lnTo>
                  <a:lnTo>
                    <a:pt x="602" y="61"/>
                  </a:lnTo>
                  <a:lnTo>
                    <a:pt x="583" y="63"/>
                  </a:lnTo>
                  <a:lnTo>
                    <a:pt x="566" y="64"/>
                  </a:lnTo>
                  <a:lnTo>
                    <a:pt x="547" y="66"/>
                  </a:lnTo>
                  <a:lnTo>
                    <a:pt x="529" y="68"/>
                  </a:lnTo>
                  <a:lnTo>
                    <a:pt x="510" y="68"/>
                  </a:lnTo>
                  <a:lnTo>
                    <a:pt x="493" y="68"/>
                  </a:lnTo>
                  <a:lnTo>
                    <a:pt x="474" y="70"/>
                  </a:lnTo>
                  <a:lnTo>
                    <a:pt x="458" y="75"/>
                  </a:lnTo>
                  <a:lnTo>
                    <a:pt x="441" y="73"/>
                  </a:lnTo>
                  <a:lnTo>
                    <a:pt x="425" y="73"/>
                  </a:lnTo>
                  <a:lnTo>
                    <a:pt x="409" y="75"/>
                  </a:lnTo>
                  <a:lnTo>
                    <a:pt x="394" y="77"/>
                  </a:lnTo>
                  <a:lnTo>
                    <a:pt x="378" y="78"/>
                  </a:lnTo>
                  <a:lnTo>
                    <a:pt x="362" y="80"/>
                  </a:lnTo>
                  <a:lnTo>
                    <a:pt x="347" y="82"/>
                  </a:lnTo>
                  <a:lnTo>
                    <a:pt x="331" y="84"/>
                  </a:lnTo>
                  <a:lnTo>
                    <a:pt x="319" y="84"/>
                  </a:lnTo>
                  <a:lnTo>
                    <a:pt x="310" y="85"/>
                  </a:lnTo>
                  <a:lnTo>
                    <a:pt x="300" y="85"/>
                  </a:lnTo>
                  <a:lnTo>
                    <a:pt x="289" y="87"/>
                  </a:lnTo>
                  <a:lnTo>
                    <a:pt x="281" y="87"/>
                  </a:lnTo>
                  <a:lnTo>
                    <a:pt x="274" y="89"/>
                  </a:lnTo>
                  <a:lnTo>
                    <a:pt x="254" y="89"/>
                  </a:lnTo>
                  <a:lnTo>
                    <a:pt x="237" y="92"/>
                  </a:lnTo>
                  <a:lnTo>
                    <a:pt x="223" y="89"/>
                  </a:lnTo>
                  <a:lnTo>
                    <a:pt x="213" y="94"/>
                  </a:lnTo>
                  <a:lnTo>
                    <a:pt x="200" y="97"/>
                  </a:lnTo>
                  <a:lnTo>
                    <a:pt x="190" y="97"/>
                  </a:lnTo>
                  <a:lnTo>
                    <a:pt x="160" y="106"/>
                  </a:lnTo>
                  <a:lnTo>
                    <a:pt x="134" y="120"/>
                  </a:lnTo>
                  <a:lnTo>
                    <a:pt x="108" y="134"/>
                  </a:lnTo>
                  <a:lnTo>
                    <a:pt x="87" y="155"/>
                  </a:lnTo>
                  <a:lnTo>
                    <a:pt x="63" y="172"/>
                  </a:lnTo>
                  <a:lnTo>
                    <a:pt x="42" y="193"/>
                  </a:lnTo>
                  <a:lnTo>
                    <a:pt x="21" y="214"/>
                  </a:lnTo>
                  <a:lnTo>
                    <a:pt x="0" y="237"/>
                  </a:lnTo>
                  <a:lnTo>
                    <a:pt x="14" y="233"/>
                  </a:lnTo>
                  <a:lnTo>
                    <a:pt x="28" y="228"/>
                  </a:lnTo>
                  <a:lnTo>
                    <a:pt x="42" y="221"/>
                  </a:lnTo>
                  <a:lnTo>
                    <a:pt x="58" y="217"/>
                  </a:lnTo>
                  <a:lnTo>
                    <a:pt x="73" y="207"/>
                  </a:lnTo>
                  <a:lnTo>
                    <a:pt x="91" y="197"/>
                  </a:lnTo>
                  <a:lnTo>
                    <a:pt x="108" y="186"/>
                  </a:lnTo>
                  <a:lnTo>
                    <a:pt x="129" y="181"/>
                  </a:lnTo>
                  <a:lnTo>
                    <a:pt x="147" y="174"/>
                  </a:lnTo>
                  <a:lnTo>
                    <a:pt x="166" y="171"/>
                  </a:lnTo>
                  <a:lnTo>
                    <a:pt x="187" y="169"/>
                  </a:lnTo>
                  <a:lnTo>
                    <a:pt x="207" y="171"/>
                  </a:lnTo>
                  <a:lnTo>
                    <a:pt x="216" y="165"/>
                  </a:lnTo>
                  <a:lnTo>
                    <a:pt x="227" y="164"/>
                  </a:lnTo>
                  <a:lnTo>
                    <a:pt x="237" y="162"/>
                  </a:lnTo>
                  <a:lnTo>
                    <a:pt x="247" y="162"/>
                  </a:lnTo>
                  <a:lnTo>
                    <a:pt x="256" y="160"/>
                  </a:lnTo>
                  <a:lnTo>
                    <a:pt x="267" y="158"/>
                  </a:lnTo>
                  <a:lnTo>
                    <a:pt x="277" y="157"/>
                  </a:lnTo>
                  <a:lnTo>
                    <a:pt x="287" y="157"/>
                  </a:lnTo>
                  <a:lnTo>
                    <a:pt x="279" y="151"/>
                  </a:lnTo>
                  <a:lnTo>
                    <a:pt x="270" y="150"/>
                  </a:lnTo>
                  <a:lnTo>
                    <a:pt x="263" y="146"/>
                  </a:lnTo>
                  <a:lnTo>
                    <a:pt x="260" y="141"/>
                  </a:lnTo>
                  <a:lnTo>
                    <a:pt x="270" y="137"/>
                  </a:lnTo>
                  <a:lnTo>
                    <a:pt x="281" y="137"/>
                  </a:lnTo>
                  <a:lnTo>
                    <a:pt x="291" y="137"/>
                  </a:lnTo>
                  <a:lnTo>
                    <a:pt x="303" y="139"/>
                  </a:lnTo>
                  <a:lnTo>
                    <a:pt x="314" y="141"/>
                  </a:lnTo>
                  <a:lnTo>
                    <a:pt x="324" y="143"/>
                  </a:lnTo>
                  <a:lnTo>
                    <a:pt x="334" y="144"/>
                  </a:lnTo>
                  <a:lnTo>
                    <a:pt x="347" y="146"/>
                  </a:lnTo>
                  <a:lnTo>
                    <a:pt x="373" y="150"/>
                  </a:lnTo>
                  <a:lnTo>
                    <a:pt x="402" y="151"/>
                  </a:lnTo>
                  <a:lnTo>
                    <a:pt x="430" y="151"/>
                  </a:lnTo>
                  <a:lnTo>
                    <a:pt x="460" y="153"/>
                  </a:lnTo>
                  <a:lnTo>
                    <a:pt x="488" y="153"/>
                  </a:lnTo>
                  <a:lnTo>
                    <a:pt x="517" y="157"/>
                  </a:lnTo>
                  <a:lnTo>
                    <a:pt x="545" y="162"/>
                  </a:lnTo>
                  <a:lnTo>
                    <a:pt x="575" y="172"/>
                  </a:lnTo>
                  <a:lnTo>
                    <a:pt x="580" y="176"/>
                  </a:lnTo>
                  <a:lnTo>
                    <a:pt x="589" y="179"/>
                  </a:lnTo>
                  <a:lnTo>
                    <a:pt x="597" y="181"/>
                  </a:lnTo>
                  <a:lnTo>
                    <a:pt x="608" y="184"/>
                  </a:lnTo>
                  <a:lnTo>
                    <a:pt x="623" y="188"/>
                  </a:lnTo>
                  <a:lnTo>
                    <a:pt x="641" y="193"/>
                  </a:lnTo>
                  <a:lnTo>
                    <a:pt x="658" y="198"/>
                  </a:lnTo>
                  <a:lnTo>
                    <a:pt x="676" y="205"/>
                  </a:lnTo>
                  <a:lnTo>
                    <a:pt x="691" y="211"/>
                  </a:lnTo>
                  <a:lnTo>
                    <a:pt x="709" y="217"/>
                  </a:lnTo>
                  <a:lnTo>
                    <a:pt x="726" y="224"/>
                  </a:lnTo>
                  <a:lnTo>
                    <a:pt x="745" y="231"/>
                  </a:lnTo>
                  <a:lnTo>
                    <a:pt x="763" y="245"/>
                  </a:lnTo>
                  <a:lnTo>
                    <a:pt x="785" y="257"/>
                  </a:lnTo>
                  <a:lnTo>
                    <a:pt x="806" y="266"/>
                  </a:lnTo>
                  <a:lnTo>
                    <a:pt x="830" y="275"/>
                  </a:lnTo>
                  <a:lnTo>
                    <a:pt x="853" y="280"/>
                  </a:lnTo>
                  <a:lnTo>
                    <a:pt x="876" y="289"/>
                  </a:lnTo>
                  <a:lnTo>
                    <a:pt x="898" y="297"/>
                  </a:lnTo>
                  <a:lnTo>
                    <a:pt x="921" y="310"/>
                  </a:lnTo>
                  <a:lnTo>
                    <a:pt x="963" y="325"/>
                  </a:lnTo>
                  <a:lnTo>
                    <a:pt x="1006" y="341"/>
                  </a:lnTo>
                  <a:lnTo>
                    <a:pt x="1050" y="355"/>
                  </a:lnTo>
                  <a:lnTo>
                    <a:pt x="1095" y="371"/>
                  </a:lnTo>
                  <a:lnTo>
                    <a:pt x="1139" y="383"/>
                  </a:lnTo>
                  <a:lnTo>
                    <a:pt x="1182" y="398"/>
                  </a:lnTo>
                  <a:lnTo>
                    <a:pt x="1226" y="412"/>
                  </a:lnTo>
                  <a:lnTo>
                    <a:pt x="1271" y="428"/>
                  </a:lnTo>
                  <a:lnTo>
                    <a:pt x="1300" y="440"/>
                  </a:lnTo>
                  <a:lnTo>
                    <a:pt x="1332" y="459"/>
                  </a:lnTo>
                  <a:lnTo>
                    <a:pt x="1360" y="480"/>
                  </a:lnTo>
                  <a:lnTo>
                    <a:pt x="1389" y="504"/>
                  </a:lnTo>
                  <a:lnTo>
                    <a:pt x="1415" y="527"/>
                  </a:lnTo>
                  <a:lnTo>
                    <a:pt x="1443" y="551"/>
                  </a:lnTo>
                  <a:lnTo>
                    <a:pt x="1469" y="572"/>
                  </a:lnTo>
                  <a:lnTo>
                    <a:pt x="1501" y="593"/>
                  </a:lnTo>
                  <a:lnTo>
                    <a:pt x="1530" y="621"/>
                  </a:lnTo>
                  <a:lnTo>
                    <a:pt x="1565" y="647"/>
                  </a:lnTo>
                  <a:lnTo>
                    <a:pt x="1598" y="670"/>
                  </a:lnTo>
                  <a:lnTo>
                    <a:pt x="1635" y="694"/>
                  </a:lnTo>
                  <a:lnTo>
                    <a:pt x="1669" y="715"/>
                  </a:lnTo>
                  <a:lnTo>
                    <a:pt x="1706" y="738"/>
                  </a:lnTo>
                  <a:lnTo>
                    <a:pt x="1739" y="760"/>
                  </a:lnTo>
                  <a:lnTo>
                    <a:pt x="1774" y="788"/>
                  </a:lnTo>
                  <a:lnTo>
                    <a:pt x="1800" y="807"/>
                  </a:lnTo>
                  <a:lnTo>
                    <a:pt x="1828" y="828"/>
                  </a:lnTo>
                  <a:lnTo>
                    <a:pt x="1854" y="849"/>
                  </a:lnTo>
                  <a:lnTo>
                    <a:pt x="1883" y="870"/>
                  </a:lnTo>
                  <a:lnTo>
                    <a:pt x="1910" y="891"/>
                  </a:lnTo>
                  <a:lnTo>
                    <a:pt x="1936" y="913"/>
                  </a:lnTo>
                  <a:lnTo>
                    <a:pt x="1960" y="938"/>
                  </a:lnTo>
                  <a:lnTo>
                    <a:pt x="1983" y="965"/>
                  </a:lnTo>
                  <a:lnTo>
                    <a:pt x="1995" y="974"/>
                  </a:lnTo>
                  <a:lnTo>
                    <a:pt x="2007" y="985"/>
                  </a:lnTo>
                  <a:lnTo>
                    <a:pt x="2017" y="995"/>
                  </a:lnTo>
                  <a:lnTo>
                    <a:pt x="2030" y="1007"/>
                  </a:lnTo>
                  <a:lnTo>
                    <a:pt x="2040" y="1018"/>
                  </a:lnTo>
                  <a:lnTo>
                    <a:pt x="2052" y="1030"/>
                  </a:lnTo>
                  <a:lnTo>
                    <a:pt x="2063" y="1042"/>
                  </a:lnTo>
                  <a:lnTo>
                    <a:pt x="2075" y="1054"/>
                  </a:lnTo>
                  <a:lnTo>
                    <a:pt x="2077" y="1059"/>
                  </a:lnTo>
                  <a:lnTo>
                    <a:pt x="2106" y="1084"/>
                  </a:lnTo>
                  <a:lnTo>
                    <a:pt x="2136" y="1113"/>
                  </a:lnTo>
                  <a:lnTo>
                    <a:pt x="2162" y="1143"/>
                  </a:lnTo>
                  <a:lnTo>
                    <a:pt x="2190" y="1174"/>
                  </a:lnTo>
                  <a:lnTo>
                    <a:pt x="2212" y="1204"/>
                  </a:lnTo>
                  <a:lnTo>
                    <a:pt x="2238" y="1235"/>
                  </a:lnTo>
                  <a:lnTo>
                    <a:pt x="2263" y="1265"/>
                  </a:lnTo>
                  <a:lnTo>
                    <a:pt x="2289" y="1296"/>
                  </a:lnTo>
                  <a:lnTo>
                    <a:pt x="2301" y="1310"/>
                  </a:lnTo>
                  <a:lnTo>
                    <a:pt x="2317" y="1327"/>
                  </a:lnTo>
                  <a:lnTo>
                    <a:pt x="2332" y="1341"/>
                  </a:lnTo>
                  <a:lnTo>
                    <a:pt x="2350" y="1353"/>
                  </a:lnTo>
                  <a:lnTo>
                    <a:pt x="2376" y="1383"/>
                  </a:lnTo>
                  <a:lnTo>
                    <a:pt x="2406" y="1414"/>
                  </a:lnTo>
                  <a:lnTo>
                    <a:pt x="2435" y="1445"/>
                  </a:lnTo>
                  <a:lnTo>
                    <a:pt x="2466" y="1477"/>
                  </a:lnTo>
                  <a:lnTo>
                    <a:pt x="2494" y="1508"/>
                  </a:lnTo>
                  <a:lnTo>
                    <a:pt x="2524" y="1543"/>
                  </a:lnTo>
                  <a:lnTo>
                    <a:pt x="2548" y="1576"/>
                  </a:lnTo>
                  <a:lnTo>
                    <a:pt x="2574" y="1612"/>
                  </a:lnTo>
                  <a:lnTo>
                    <a:pt x="2578" y="1633"/>
                  </a:lnTo>
                  <a:lnTo>
                    <a:pt x="2583" y="1656"/>
                  </a:lnTo>
                  <a:lnTo>
                    <a:pt x="2585" y="1679"/>
                  </a:lnTo>
                  <a:lnTo>
                    <a:pt x="2587" y="1705"/>
                  </a:lnTo>
                  <a:lnTo>
                    <a:pt x="2587" y="1729"/>
                  </a:lnTo>
                  <a:lnTo>
                    <a:pt x="2587" y="1753"/>
                  </a:lnTo>
                  <a:lnTo>
                    <a:pt x="2585" y="1778"/>
                  </a:lnTo>
                  <a:lnTo>
                    <a:pt x="2585" y="1802"/>
                  </a:lnTo>
                  <a:lnTo>
                    <a:pt x="2583" y="1819"/>
                  </a:lnTo>
                  <a:lnTo>
                    <a:pt x="2588" y="1839"/>
                  </a:lnTo>
                  <a:lnTo>
                    <a:pt x="2590" y="1856"/>
                  </a:lnTo>
                  <a:lnTo>
                    <a:pt x="2592" y="1873"/>
                  </a:lnTo>
                  <a:lnTo>
                    <a:pt x="2604" y="1872"/>
                  </a:lnTo>
                  <a:lnTo>
                    <a:pt x="2628" y="1870"/>
                  </a:lnTo>
                  <a:lnTo>
                    <a:pt x="2660" y="1870"/>
                  </a:lnTo>
                  <a:lnTo>
                    <a:pt x="2696" y="1870"/>
                  </a:lnTo>
                  <a:lnTo>
                    <a:pt x="2733" y="1870"/>
                  </a:lnTo>
                  <a:lnTo>
                    <a:pt x="2771" y="1875"/>
                  </a:lnTo>
                  <a:lnTo>
                    <a:pt x="2806" y="1880"/>
                  </a:lnTo>
                  <a:lnTo>
                    <a:pt x="2839" y="1891"/>
                  </a:lnTo>
                  <a:lnTo>
                    <a:pt x="2868" y="1899"/>
                  </a:lnTo>
                  <a:lnTo>
                    <a:pt x="2903" y="1906"/>
                  </a:lnTo>
                  <a:lnTo>
                    <a:pt x="2940" y="1912"/>
                  </a:lnTo>
                  <a:lnTo>
                    <a:pt x="2976" y="1917"/>
                  </a:lnTo>
                  <a:lnTo>
                    <a:pt x="3008" y="1919"/>
                  </a:lnTo>
                  <a:lnTo>
                    <a:pt x="3037" y="1920"/>
                  </a:lnTo>
                  <a:lnTo>
                    <a:pt x="3058" y="1920"/>
                  </a:lnTo>
                  <a:lnTo>
                    <a:pt x="3072" y="1920"/>
                  </a:lnTo>
                  <a:close/>
                </a:path>
              </a:pathLst>
            </a:custGeom>
            <a:solidFill>
              <a:srgbClr val="9EF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03" name="Freeform 10"/>
            <p:cNvSpPr>
              <a:spLocks/>
            </p:cNvSpPr>
            <p:nvPr/>
          </p:nvSpPr>
          <p:spPr bwMode="auto">
            <a:xfrm>
              <a:off x="2849" y="3249"/>
              <a:ext cx="256" cy="390"/>
            </a:xfrm>
            <a:custGeom>
              <a:avLst/>
              <a:gdLst>
                <a:gd name="T0" fmla="*/ 0 w 514"/>
                <a:gd name="T1" fmla="*/ 0 h 781"/>
                <a:gd name="T2" fmla="*/ 0 w 514"/>
                <a:gd name="T3" fmla="*/ 0 h 781"/>
                <a:gd name="T4" fmla="*/ 0 w 514"/>
                <a:gd name="T5" fmla="*/ 0 h 781"/>
                <a:gd name="T6" fmla="*/ 0 w 514"/>
                <a:gd name="T7" fmla="*/ 0 h 781"/>
                <a:gd name="T8" fmla="*/ 0 w 514"/>
                <a:gd name="T9" fmla="*/ 0 h 781"/>
                <a:gd name="T10" fmla="*/ 0 w 514"/>
                <a:gd name="T11" fmla="*/ 0 h 781"/>
                <a:gd name="T12" fmla="*/ 0 w 514"/>
                <a:gd name="T13" fmla="*/ 0 h 781"/>
                <a:gd name="T14" fmla="*/ 0 w 514"/>
                <a:gd name="T15" fmla="*/ 0 h 781"/>
                <a:gd name="T16" fmla="*/ 0 w 514"/>
                <a:gd name="T17" fmla="*/ 0 h 781"/>
                <a:gd name="T18" fmla="*/ 0 w 514"/>
                <a:gd name="T19" fmla="*/ 0 h 781"/>
                <a:gd name="T20" fmla="*/ 0 w 514"/>
                <a:gd name="T21" fmla="*/ 0 h 781"/>
                <a:gd name="T22" fmla="*/ 0 w 514"/>
                <a:gd name="T23" fmla="*/ 0 h 781"/>
                <a:gd name="T24" fmla="*/ 0 w 514"/>
                <a:gd name="T25" fmla="*/ 0 h 781"/>
                <a:gd name="T26" fmla="*/ 0 w 514"/>
                <a:gd name="T27" fmla="*/ 0 h 781"/>
                <a:gd name="T28" fmla="*/ 0 w 514"/>
                <a:gd name="T29" fmla="*/ 0 h 781"/>
                <a:gd name="T30" fmla="*/ 0 w 514"/>
                <a:gd name="T31" fmla="*/ 0 h 781"/>
                <a:gd name="T32" fmla="*/ 0 w 514"/>
                <a:gd name="T33" fmla="*/ 0 h 781"/>
                <a:gd name="T34" fmla="*/ 0 w 514"/>
                <a:gd name="T35" fmla="*/ 0 h 781"/>
                <a:gd name="T36" fmla="*/ 0 w 514"/>
                <a:gd name="T37" fmla="*/ 0 h 781"/>
                <a:gd name="T38" fmla="*/ 0 w 514"/>
                <a:gd name="T39" fmla="*/ 0 h 781"/>
                <a:gd name="T40" fmla="*/ 0 w 514"/>
                <a:gd name="T41" fmla="*/ 0 h 781"/>
                <a:gd name="T42" fmla="*/ 0 w 514"/>
                <a:gd name="T43" fmla="*/ 0 h 781"/>
                <a:gd name="T44" fmla="*/ 0 w 514"/>
                <a:gd name="T45" fmla="*/ 0 h 781"/>
                <a:gd name="T46" fmla="*/ 0 w 514"/>
                <a:gd name="T47" fmla="*/ 0 h 781"/>
                <a:gd name="T48" fmla="*/ 0 w 514"/>
                <a:gd name="T49" fmla="*/ 0 h 781"/>
                <a:gd name="T50" fmla="*/ 0 w 514"/>
                <a:gd name="T51" fmla="*/ 0 h 781"/>
                <a:gd name="T52" fmla="*/ 0 w 514"/>
                <a:gd name="T53" fmla="*/ 0 h 781"/>
                <a:gd name="T54" fmla="*/ 0 w 514"/>
                <a:gd name="T55" fmla="*/ 0 h 781"/>
                <a:gd name="T56" fmla="*/ 0 w 514"/>
                <a:gd name="T57" fmla="*/ 0 h 781"/>
                <a:gd name="T58" fmla="*/ 0 w 514"/>
                <a:gd name="T59" fmla="*/ 0 h 781"/>
                <a:gd name="T60" fmla="*/ 0 w 514"/>
                <a:gd name="T61" fmla="*/ 0 h 781"/>
                <a:gd name="T62" fmla="*/ 0 w 514"/>
                <a:gd name="T63" fmla="*/ 0 h 781"/>
                <a:gd name="T64" fmla="*/ 0 w 514"/>
                <a:gd name="T65" fmla="*/ 0 h 781"/>
                <a:gd name="T66" fmla="*/ 0 w 514"/>
                <a:gd name="T67" fmla="*/ 0 h 781"/>
                <a:gd name="T68" fmla="*/ 0 w 514"/>
                <a:gd name="T69" fmla="*/ 0 h 781"/>
                <a:gd name="T70" fmla="*/ 0 w 514"/>
                <a:gd name="T71" fmla="*/ 0 h 781"/>
                <a:gd name="T72" fmla="*/ 0 w 514"/>
                <a:gd name="T73" fmla="*/ 0 h 781"/>
                <a:gd name="T74" fmla="*/ 0 w 514"/>
                <a:gd name="T75" fmla="*/ 0 h 781"/>
                <a:gd name="T76" fmla="*/ 0 w 514"/>
                <a:gd name="T77" fmla="*/ 0 h 781"/>
                <a:gd name="T78" fmla="*/ 0 w 514"/>
                <a:gd name="T79" fmla="*/ 0 h 781"/>
                <a:gd name="T80" fmla="*/ 0 w 514"/>
                <a:gd name="T81" fmla="*/ 0 h 781"/>
                <a:gd name="T82" fmla="*/ 0 w 514"/>
                <a:gd name="T83" fmla="*/ 0 h 781"/>
                <a:gd name="T84" fmla="*/ 0 w 514"/>
                <a:gd name="T85" fmla="*/ 0 h 781"/>
                <a:gd name="T86" fmla="*/ 0 w 514"/>
                <a:gd name="T87" fmla="*/ 0 h 781"/>
                <a:gd name="T88" fmla="*/ 0 w 514"/>
                <a:gd name="T89" fmla="*/ 0 h 781"/>
                <a:gd name="T90" fmla="*/ 0 w 514"/>
                <a:gd name="T91" fmla="*/ 0 h 781"/>
                <a:gd name="T92" fmla="*/ 0 w 514"/>
                <a:gd name="T93" fmla="*/ 0 h 781"/>
                <a:gd name="T94" fmla="*/ 0 w 514"/>
                <a:gd name="T95" fmla="*/ 0 h 781"/>
                <a:gd name="T96" fmla="*/ 0 w 514"/>
                <a:gd name="T97" fmla="*/ 0 h 7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4"/>
                <a:gd name="T148" fmla="*/ 0 h 781"/>
                <a:gd name="T149" fmla="*/ 514 w 514"/>
                <a:gd name="T150" fmla="*/ 781 h 7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4" h="781">
                  <a:moveTo>
                    <a:pt x="159" y="781"/>
                  </a:moveTo>
                  <a:lnTo>
                    <a:pt x="161" y="760"/>
                  </a:lnTo>
                  <a:lnTo>
                    <a:pt x="169" y="727"/>
                  </a:lnTo>
                  <a:lnTo>
                    <a:pt x="173" y="696"/>
                  </a:lnTo>
                  <a:lnTo>
                    <a:pt x="169" y="663"/>
                  </a:lnTo>
                  <a:lnTo>
                    <a:pt x="164" y="631"/>
                  </a:lnTo>
                  <a:lnTo>
                    <a:pt x="155" y="598"/>
                  </a:lnTo>
                  <a:lnTo>
                    <a:pt x="147" y="567"/>
                  </a:lnTo>
                  <a:lnTo>
                    <a:pt x="141" y="534"/>
                  </a:lnTo>
                  <a:lnTo>
                    <a:pt x="140" y="503"/>
                  </a:lnTo>
                  <a:lnTo>
                    <a:pt x="133" y="478"/>
                  </a:lnTo>
                  <a:lnTo>
                    <a:pt x="131" y="456"/>
                  </a:lnTo>
                  <a:lnTo>
                    <a:pt x="129" y="431"/>
                  </a:lnTo>
                  <a:lnTo>
                    <a:pt x="127" y="411"/>
                  </a:lnTo>
                  <a:lnTo>
                    <a:pt x="124" y="386"/>
                  </a:lnTo>
                  <a:lnTo>
                    <a:pt x="122" y="365"/>
                  </a:lnTo>
                  <a:lnTo>
                    <a:pt x="115" y="343"/>
                  </a:lnTo>
                  <a:lnTo>
                    <a:pt x="107" y="325"/>
                  </a:lnTo>
                  <a:lnTo>
                    <a:pt x="100" y="313"/>
                  </a:lnTo>
                  <a:lnTo>
                    <a:pt x="94" y="301"/>
                  </a:lnTo>
                  <a:lnTo>
                    <a:pt x="87" y="291"/>
                  </a:lnTo>
                  <a:lnTo>
                    <a:pt x="80" y="280"/>
                  </a:lnTo>
                  <a:lnTo>
                    <a:pt x="72" y="270"/>
                  </a:lnTo>
                  <a:lnTo>
                    <a:pt x="65" y="259"/>
                  </a:lnTo>
                  <a:lnTo>
                    <a:pt x="58" y="249"/>
                  </a:lnTo>
                  <a:lnTo>
                    <a:pt x="51" y="240"/>
                  </a:lnTo>
                  <a:lnTo>
                    <a:pt x="61" y="240"/>
                  </a:lnTo>
                  <a:lnTo>
                    <a:pt x="72" y="244"/>
                  </a:lnTo>
                  <a:lnTo>
                    <a:pt x="79" y="245"/>
                  </a:lnTo>
                  <a:lnTo>
                    <a:pt x="86" y="249"/>
                  </a:lnTo>
                  <a:lnTo>
                    <a:pt x="75" y="238"/>
                  </a:lnTo>
                  <a:lnTo>
                    <a:pt x="65" y="230"/>
                  </a:lnTo>
                  <a:lnTo>
                    <a:pt x="53" y="223"/>
                  </a:lnTo>
                  <a:lnTo>
                    <a:pt x="42" y="216"/>
                  </a:lnTo>
                  <a:lnTo>
                    <a:pt x="27" y="212"/>
                  </a:lnTo>
                  <a:lnTo>
                    <a:pt x="18" y="204"/>
                  </a:lnTo>
                  <a:lnTo>
                    <a:pt x="9" y="191"/>
                  </a:lnTo>
                  <a:lnTo>
                    <a:pt x="0" y="184"/>
                  </a:lnTo>
                  <a:lnTo>
                    <a:pt x="4" y="181"/>
                  </a:lnTo>
                  <a:lnTo>
                    <a:pt x="13" y="181"/>
                  </a:lnTo>
                  <a:lnTo>
                    <a:pt x="23" y="184"/>
                  </a:lnTo>
                  <a:lnTo>
                    <a:pt x="32" y="188"/>
                  </a:lnTo>
                  <a:lnTo>
                    <a:pt x="42" y="193"/>
                  </a:lnTo>
                  <a:lnTo>
                    <a:pt x="51" y="198"/>
                  </a:lnTo>
                  <a:lnTo>
                    <a:pt x="61" y="204"/>
                  </a:lnTo>
                  <a:lnTo>
                    <a:pt x="72" y="209"/>
                  </a:lnTo>
                  <a:lnTo>
                    <a:pt x="82" y="214"/>
                  </a:lnTo>
                  <a:lnTo>
                    <a:pt x="96" y="219"/>
                  </a:lnTo>
                  <a:lnTo>
                    <a:pt x="112" y="224"/>
                  </a:lnTo>
                  <a:lnTo>
                    <a:pt x="127" y="231"/>
                  </a:lnTo>
                  <a:lnTo>
                    <a:pt x="143" y="240"/>
                  </a:lnTo>
                  <a:lnTo>
                    <a:pt x="150" y="238"/>
                  </a:lnTo>
                  <a:lnTo>
                    <a:pt x="157" y="244"/>
                  </a:lnTo>
                  <a:lnTo>
                    <a:pt x="164" y="247"/>
                  </a:lnTo>
                  <a:lnTo>
                    <a:pt x="173" y="252"/>
                  </a:lnTo>
                  <a:lnTo>
                    <a:pt x="159" y="240"/>
                  </a:lnTo>
                  <a:lnTo>
                    <a:pt x="145" y="233"/>
                  </a:lnTo>
                  <a:lnTo>
                    <a:pt x="127" y="226"/>
                  </a:lnTo>
                  <a:lnTo>
                    <a:pt x="114" y="217"/>
                  </a:lnTo>
                  <a:lnTo>
                    <a:pt x="129" y="209"/>
                  </a:lnTo>
                  <a:lnTo>
                    <a:pt x="145" y="207"/>
                  </a:lnTo>
                  <a:lnTo>
                    <a:pt x="161" y="209"/>
                  </a:lnTo>
                  <a:lnTo>
                    <a:pt x="174" y="212"/>
                  </a:lnTo>
                  <a:lnTo>
                    <a:pt x="188" y="219"/>
                  </a:lnTo>
                  <a:lnTo>
                    <a:pt x="181" y="210"/>
                  </a:lnTo>
                  <a:lnTo>
                    <a:pt x="176" y="204"/>
                  </a:lnTo>
                  <a:lnTo>
                    <a:pt x="185" y="197"/>
                  </a:lnTo>
                  <a:lnTo>
                    <a:pt x="187" y="188"/>
                  </a:lnTo>
                  <a:lnTo>
                    <a:pt x="195" y="190"/>
                  </a:lnTo>
                  <a:lnTo>
                    <a:pt x="211" y="198"/>
                  </a:lnTo>
                  <a:lnTo>
                    <a:pt x="227" y="202"/>
                  </a:lnTo>
                  <a:lnTo>
                    <a:pt x="214" y="191"/>
                  </a:lnTo>
                  <a:lnTo>
                    <a:pt x="201" y="188"/>
                  </a:lnTo>
                  <a:lnTo>
                    <a:pt x="185" y="181"/>
                  </a:lnTo>
                  <a:lnTo>
                    <a:pt x="171" y="172"/>
                  </a:lnTo>
                  <a:lnTo>
                    <a:pt x="157" y="162"/>
                  </a:lnTo>
                  <a:lnTo>
                    <a:pt x="147" y="151"/>
                  </a:lnTo>
                  <a:lnTo>
                    <a:pt x="134" y="139"/>
                  </a:lnTo>
                  <a:lnTo>
                    <a:pt x="122" y="129"/>
                  </a:lnTo>
                  <a:lnTo>
                    <a:pt x="110" y="117"/>
                  </a:lnTo>
                  <a:lnTo>
                    <a:pt x="98" y="106"/>
                  </a:lnTo>
                  <a:lnTo>
                    <a:pt x="93" y="96"/>
                  </a:lnTo>
                  <a:lnTo>
                    <a:pt x="94" y="89"/>
                  </a:lnTo>
                  <a:lnTo>
                    <a:pt x="110" y="94"/>
                  </a:lnTo>
                  <a:lnTo>
                    <a:pt x="126" y="99"/>
                  </a:lnTo>
                  <a:lnTo>
                    <a:pt x="141" y="106"/>
                  </a:lnTo>
                  <a:lnTo>
                    <a:pt x="159" y="115"/>
                  </a:lnTo>
                  <a:lnTo>
                    <a:pt x="174" y="120"/>
                  </a:lnTo>
                  <a:lnTo>
                    <a:pt x="190" y="129"/>
                  </a:lnTo>
                  <a:lnTo>
                    <a:pt x="206" y="136"/>
                  </a:lnTo>
                  <a:lnTo>
                    <a:pt x="223" y="146"/>
                  </a:lnTo>
                  <a:lnTo>
                    <a:pt x="228" y="143"/>
                  </a:lnTo>
                  <a:lnTo>
                    <a:pt x="213" y="132"/>
                  </a:lnTo>
                  <a:lnTo>
                    <a:pt x="197" y="124"/>
                  </a:lnTo>
                  <a:lnTo>
                    <a:pt x="190" y="120"/>
                  </a:lnTo>
                  <a:lnTo>
                    <a:pt x="183" y="118"/>
                  </a:lnTo>
                  <a:lnTo>
                    <a:pt x="176" y="113"/>
                  </a:lnTo>
                  <a:lnTo>
                    <a:pt x="171" y="115"/>
                  </a:lnTo>
                  <a:lnTo>
                    <a:pt x="157" y="106"/>
                  </a:lnTo>
                  <a:lnTo>
                    <a:pt x="145" y="99"/>
                  </a:lnTo>
                  <a:lnTo>
                    <a:pt x="131" y="92"/>
                  </a:lnTo>
                  <a:lnTo>
                    <a:pt x="122" y="85"/>
                  </a:lnTo>
                  <a:lnTo>
                    <a:pt x="134" y="82"/>
                  </a:lnTo>
                  <a:lnTo>
                    <a:pt x="148" y="80"/>
                  </a:lnTo>
                  <a:lnTo>
                    <a:pt x="154" y="77"/>
                  </a:lnTo>
                  <a:lnTo>
                    <a:pt x="159" y="80"/>
                  </a:lnTo>
                  <a:lnTo>
                    <a:pt x="164" y="80"/>
                  </a:lnTo>
                  <a:lnTo>
                    <a:pt x="171" y="75"/>
                  </a:lnTo>
                  <a:lnTo>
                    <a:pt x="187" y="78"/>
                  </a:lnTo>
                  <a:lnTo>
                    <a:pt x="202" y="85"/>
                  </a:lnTo>
                  <a:lnTo>
                    <a:pt x="216" y="92"/>
                  </a:lnTo>
                  <a:lnTo>
                    <a:pt x="232" y="103"/>
                  </a:lnTo>
                  <a:lnTo>
                    <a:pt x="246" y="110"/>
                  </a:lnTo>
                  <a:lnTo>
                    <a:pt x="261" y="117"/>
                  </a:lnTo>
                  <a:lnTo>
                    <a:pt x="277" y="124"/>
                  </a:lnTo>
                  <a:lnTo>
                    <a:pt x="296" y="130"/>
                  </a:lnTo>
                  <a:lnTo>
                    <a:pt x="284" y="122"/>
                  </a:lnTo>
                  <a:lnTo>
                    <a:pt x="274" y="117"/>
                  </a:lnTo>
                  <a:lnTo>
                    <a:pt x="263" y="111"/>
                  </a:lnTo>
                  <a:lnTo>
                    <a:pt x="253" y="111"/>
                  </a:lnTo>
                  <a:lnTo>
                    <a:pt x="249" y="106"/>
                  </a:lnTo>
                  <a:lnTo>
                    <a:pt x="244" y="104"/>
                  </a:lnTo>
                  <a:lnTo>
                    <a:pt x="234" y="96"/>
                  </a:lnTo>
                  <a:lnTo>
                    <a:pt x="223" y="90"/>
                  </a:lnTo>
                  <a:lnTo>
                    <a:pt x="213" y="87"/>
                  </a:lnTo>
                  <a:lnTo>
                    <a:pt x="204" y="84"/>
                  </a:lnTo>
                  <a:lnTo>
                    <a:pt x="194" y="78"/>
                  </a:lnTo>
                  <a:lnTo>
                    <a:pt x="183" y="75"/>
                  </a:lnTo>
                  <a:lnTo>
                    <a:pt x="174" y="68"/>
                  </a:lnTo>
                  <a:lnTo>
                    <a:pt x="167" y="63"/>
                  </a:lnTo>
                  <a:lnTo>
                    <a:pt x="150" y="56"/>
                  </a:lnTo>
                  <a:lnTo>
                    <a:pt x="134" y="50"/>
                  </a:lnTo>
                  <a:lnTo>
                    <a:pt x="119" y="44"/>
                  </a:lnTo>
                  <a:lnTo>
                    <a:pt x="103" y="37"/>
                  </a:lnTo>
                  <a:lnTo>
                    <a:pt x="87" y="28"/>
                  </a:lnTo>
                  <a:lnTo>
                    <a:pt x="73" y="19"/>
                  </a:lnTo>
                  <a:lnTo>
                    <a:pt x="60" y="10"/>
                  </a:lnTo>
                  <a:lnTo>
                    <a:pt x="46" y="2"/>
                  </a:lnTo>
                  <a:lnTo>
                    <a:pt x="49" y="0"/>
                  </a:lnTo>
                  <a:lnTo>
                    <a:pt x="82" y="16"/>
                  </a:lnTo>
                  <a:lnTo>
                    <a:pt x="117" y="33"/>
                  </a:lnTo>
                  <a:lnTo>
                    <a:pt x="154" y="45"/>
                  </a:lnTo>
                  <a:lnTo>
                    <a:pt x="192" y="59"/>
                  </a:lnTo>
                  <a:lnTo>
                    <a:pt x="228" y="71"/>
                  </a:lnTo>
                  <a:lnTo>
                    <a:pt x="265" y="84"/>
                  </a:lnTo>
                  <a:lnTo>
                    <a:pt x="301" y="94"/>
                  </a:lnTo>
                  <a:lnTo>
                    <a:pt x="340" y="108"/>
                  </a:lnTo>
                  <a:lnTo>
                    <a:pt x="361" y="117"/>
                  </a:lnTo>
                  <a:lnTo>
                    <a:pt x="382" y="125"/>
                  </a:lnTo>
                  <a:lnTo>
                    <a:pt x="404" y="132"/>
                  </a:lnTo>
                  <a:lnTo>
                    <a:pt x="427" y="139"/>
                  </a:lnTo>
                  <a:lnTo>
                    <a:pt x="448" y="146"/>
                  </a:lnTo>
                  <a:lnTo>
                    <a:pt x="470" y="157"/>
                  </a:lnTo>
                  <a:lnTo>
                    <a:pt x="489" y="167"/>
                  </a:lnTo>
                  <a:lnTo>
                    <a:pt x="510" y="183"/>
                  </a:lnTo>
                  <a:lnTo>
                    <a:pt x="514" y="200"/>
                  </a:lnTo>
                  <a:lnTo>
                    <a:pt x="512" y="219"/>
                  </a:lnTo>
                  <a:lnTo>
                    <a:pt x="505" y="235"/>
                  </a:lnTo>
                  <a:lnTo>
                    <a:pt x="496" y="250"/>
                  </a:lnTo>
                  <a:lnTo>
                    <a:pt x="486" y="280"/>
                  </a:lnTo>
                  <a:lnTo>
                    <a:pt x="482" y="311"/>
                  </a:lnTo>
                  <a:lnTo>
                    <a:pt x="481" y="343"/>
                  </a:lnTo>
                  <a:lnTo>
                    <a:pt x="481" y="374"/>
                  </a:lnTo>
                  <a:lnTo>
                    <a:pt x="481" y="404"/>
                  </a:lnTo>
                  <a:lnTo>
                    <a:pt x="482" y="435"/>
                  </a:lnTo>
                  <a:lnTo>
                    <a:pt x="482" y="466"/>
                  </a:lnTo>
                  <a:lnTo>
                    <a:pt x="482" y="499"/>
                  </a:lnTo>
                  <a:lnTo>
                    <a:pt x="484" y="515"/>
                  </a:lnTo>
                  <a:lnTo>
                    <a:pt x="486" y="531"/>
                  </a:lnTo>
                  <a:lnTo>
                    <a:pt x="486" y="546"/>
                  </a:lnTo>
                  <a:lnTo>
                    <a:pt x="488" y="564"/>
                  </a:lnTo>
                  <a:lnTo>
                    <a:pt x="488" y="579"/>
                  </a:lnTo>
                  <a:lnTo>
                    <a:pt x="488" y="595"/>
                  </a:lnTo>
                  <a:lnTo>
                    <a:pt x="488" y="611"/>
                  </a:lnTo>
                  <a:lnTo>
                    <a:pt x="488" y="626"/>
                  </a:lnTo>
                  <a:lnTo>
                    <a:pt x="482" y="637"/>
                  </a:lnTo>
                  <a:lnTo>
                    <a:pt x="482" y="649"/>
                  </a:lnTo>
                  <a:lnTo>
                    <a:pt x="484" y="659"/>
                  </a:lnTo>
                  <a:lnTo>
                    <a:pt x="489" y="671"/>
                  </a:lnTo>
                  <a:lnTo>
                    <a:pt x="495" y="682"/>
                  </a:lnTo>
                  <a:lnTo>
                    <a:pt x="500" y="692"/>
                  </a:lnTo>
                  <a:lnTo>
                    <a:pt x="503" y="703"/>
                  </a:lnTo>
                  <a:lnTo>
                    <a:pt x="509" y="717"/>
                  </a:lnTo>
                  <a:lnTo>
                    <a:pt x="507" y="732"/>
                  </a:lnTo>
                  <a:lnTo>
                    <a:pt x="510" y="748"/>
                  </a:lnTo>
                  <a:lnTo>
                    <a:pt x="509" y="762"/>
                  </a:lnTo>
                  <a:lnTo>
                    <a:pt x="505" y="778"/>
                  </a:lnTo>
                  <a:lnTo>
                    <a:pt x="505" y="779"/>
                  </a:lnTo>
                  <a:lnTo>
                    <a:pt x="472" y="774"/>
                  </a:lnTo>
                  <a:lnTo>
                    <a:pt x="432" y="769"/>
                  </a:lnTo>
                  <a:lnTo>
                    <a:pt x="385" y="764"/>
                  </a:lnTo>
                  <a:lnTo>
                    <a:pt x="336" y="762"/>
                  </a:lnTo>
                  <a:lnTo>
                    <a:pt x="286" y="760"/>
                  </a:lnTo>
                  <a:lnTo>
                    <a:pt x="237" y="762"/>
                  </a:lnTo>
                  <a:lnTo>
                    <a:pt x="194" y="769"/>
                  </a:lnTo>
                  <a:lnTo>
                    <a:pt x="159" y="781"/>
                  </a:lnTo>
                  <a:close/>
                </a:path>
              </a:pathLst>
            </a:custGeom>
            <a:solidFill>
              <a:srgbClr val="9EF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04" name="Freeform 11"/>
            <p:cNvSpPr>
              <a:spLocks/>
            </p:cNvSpPr>
            <p:nvPr/>
          </p:nvSpPr>
          <p:spPr bwMode="auto">
            <a:xfrm>
              <a:off x="3061" y="2191"/>
              <a:ext cx="199" cy="1439"/>
            </a:xfrm>
            <a:custGeom>
              <a:avLst/>
              <a:gdLst>
                <a:gd name="T0" fmla="*/ 0 w 399"/>
                <a:gd name="T1" fmla="*/ 0 h 2879"/>
                <a:gd name="T2" fmla="*/ 0 w 399"/>
                <a:gd name="T3" fmla="*/ 0 h 2879"/>
                <a:gd name="T4" fmla="*/ 0 w 399"/>
                <a:gd name="T5" fmla="*/ 0 h 2879"/>
                <a:gd name="T6" fmla="*/ 0 w 399"/>
                <a:gd name="T7" fmla="*/ 0 h 2879"/>
                <a:gd name="T8" fmla="*/ 0 w 399"/>
                <a:gd name="T9" fmla="*/ 0 h 2879"/>
                <a:gd name="T10" fmla="*/ 0 w 399"/>
                <a:gd name="T11" fmla="*/ 0 h 2879"/>
                <a:gd name="T12" fmla="*/ 0 w 399"/>
                <a:gd name="T13" fmla="*/ 0 h 2879"/>
                <a:gd name="T14" fmla="*/ 0 w 399"/>
                <a:gd name="T15" fmla="*/ 0 h 2879"/>
                <a:gd name="T16" fmla="*/ 0 w 399"/>
                <a:gd name="T17" fmla="*/ 0 h 2879"/>
                <a:gd name="T18" fmla="*/ 0 w 399"/>
                <a:gd name="T19" fmla="*/ 0 h 2879"/>
                <a:gd name="T20" fmla="*/ 0 w 399"/>
                <a:gd name="T21" fmla="*/ 0 h 2879"/>
                <a:gd name="T22" fmla="*/ 0 w 399"/>
                <a:gd name="T23" fmla="*/ 0 h 2879"/>
                <a:gd name="T24" fmla="*/ 0 w 399"/>
                <a:gd name="T25" fmla="*/ 0 h 2879"/>
                <a:gd name="T26" fmla="*/ 0 w 399"/>
                <a:gd name="T27" fmla="*/ 0 h 2879"/>
                <a:gd name="T28" fmla="*/ 0 w 399"/>
                <a:gd name="T29" fmla="*/ 0 h 2879"/>
                <a:gd name="T30" fmla="*/ 0 w 399"/>
                <a:gd name="T31" fmla="*/ 0 h 2879"/>
                <a:gd name="T32" fmla="*/ 0 w 399"/>
                <a:gd name="T33" fmla="*/ 0 h 2879"/>
                <a:gd name="T34" fmla="*/ 0 w 399"/>
                <a:gd name="T35" fmla="*/ 0 h 2879"/>
                <a:gd name="T36" fmla="*/ 0 w 399"/>
                <a:gd name="T37" fmla="*/ 0 h 2879"/>
                <a:gd name="T38" fmla="*/ 0 w 399"/>
                <a:gd name="T39" fmla="*/ 0 h 2879"/>
                <a:gd name="T40" fmla="*/ 0 w 399"/>
                <a:gd name="T41" fmla="*/ 0 h 2879"/>
                <a:gd name="T42" fmla="*/ 0 w 399"/>
                <a:gd name="T43" fmla="*/ 0 h 2879"/>
                <a:gd name="T44" fmla="*/ 0 w 399"/>
                <a:gd name="T45" fmla="*/ 0 h 2879"/>
                <a:gd name="T46" fmla="*/ 0 w 399"/>
                <a:gd name="T47" fmla="*/ 0 h 2879"/>
                <a:gd name="T48" fmla="*/ 0 w 399"/>
                <a:gd name="T49" fmla="*/ 0 h 2879"/>
                <a:gd name="T50" fmla="*/ 0 w 399"/>
                <a:gd name="T51" fmla="*/ 0 h 2879"/>
                <a:gd name="T52" fmla="*/ 0 w 399"/>
                <a:gd name="T53" fmla="*/ 0 h 2879"/>
                <a:gd name="T54" fmla="*/ 0 w 399"/>
                <a:gd name="T55" fmla="*/ 0 h 2879"/>
                <a:gd name="T56" fmla="*/ 0 w 399"/>
                <a:gd name="T57" fmla="*/ 0 h 2879"/>
                <a:gd name="T58" fmla="*/ 0 w 399"/>
                <a:gd name="T59" fmla="*/ 0 h 2879"/>
                <a:gd name="T60" fmla="*/ 0 w 399"/>
                <a:gd name="T61" fmla="*/ 0 h 2879"/>
                <a:gd name="T62" fmla="*/ 0 w 399"/>
                <a:gd name="T63" fmla="*/ 0 h 2879"/>
                <a:gd name="T64" fmla="*/ 0 w 399"/>
                <a:gd name="T65" fmla="*/ 0 h 2879"/>
                <a:gd name="T66" fmla="*/ 0 w 399"/>
                <a:gd name="T67" fmla="*/ 0 h 2879"/>
                <a:gd name="T68" fmla="*/ 0 w 399"/>
                <a:gd name="T69" fmla="*/ 0 h 2879"/>
                <a:gd name="T70" fmla="*/ 0 w 399"/>
                <a:gd name="T71" fmla="*/ 0 h 2879"/>
                <a:gd name="T72" fmla="*/ 0 w 399"/>
                <a:gd name="T73" fmla="*/ 0 h 2879"/>
                <a:gd name="T74" fmla="*/ 0 w 399"/>
                <a:gd name="T75" fmla="*/ 0 h 2879"/>
                <a:gd name="T76" fmla="*/ 0 w 399"/>
                <a:gd name="T77" fmla="*/ 0 h 2879"/>
                <a:gd name="T78" fmla="*/ 0 w 399"/>
                <a:gd name="T79" fmla="*/ 0 h 2879"/>
                <a:gd name="T80" fmla="*/ 0 w 399"/>
                <a:gd name="T81" fmla="*/ 0 h 2879"/>
                <a:gd name="T82" fmla="*/ 0 w 399"/>
                <a:gd name="T83" fmla="*/ 0 h 2879"/>
                <a:gd name="T84" fmla="*/ 0 w 399"/>
                <a:gd name="T85" fmla="*/ 0 h 2879"/>
                <a:gd name="T86" fmla="*/ 0 w 399"/>
                <a:gd name="T87" fmla="*/ 0 h 2879"/>
                <a:gd name="T88" fmla="*/ 0 w 399"/>
                <a:gd name="T89" fmla="*/ 0 h 2879"/>
                <a:gd name="T90" fmla="*/ 0 w 399"/>
                <a:gd name="T91" fmla="*/ 0 h 2879"/>
                <a:gd name="T92" fmla="*/ 0 w 399"/>
                <a:gd name="T93" fmla="*/ 0 h 2879"/>
                <a:gd name="T94" fmla="*/ 0 w 399"/>
                <a:gd name="T95" fmla="*/ 0 h 2879"/>
                <a:gd name="T96" fmla="*/ 0 w 399"/>
                <a:gd name="T97" fmla="*/ 0 h 2879"/>
                <a:gd name="T98" fmla="*/ 0 w 399"/>
                <a:gd name="T99" fmla="*/ 0 h 2879"/>
                <a:gd name="T100" fmla="*/ 0 w 399"/>
                <a:gd name="T101" fmla="*/ 0 h 2879"/>
                <a:gd name="T102" fmla="*/ 0 w 399"/>
                <a:gd name="T103" fmla="*/ 0 h 2879"/>
                <a:gd name="T104" fmla="*/ 0 w 399"/>
                <a:gd name="T105" fmla="*/ 0 h 2879"/>
                <a:gd name="T106" fmla="*/ 0 w 399"/>
                <a:gd name="T107" fmla="*/ 0 h 2879"/>
                <a:gd name="T108" fmla="*/ 0 w 399"/>
                <a:gd name="T109" fmla="*/ 0 h 287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99"/>
                <a:gd name="T166" fmla="*/ 0 h 2879"/>
                <a:gd name="T167" fmla="*/ 399 w 399"/>
                <a:gd name="T168" fmla="*/ 2879 h 287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99" h="2879">
                  <a:moveTo>
                    <a:pt x="190" y="2879"/>
                  </a:moveTo>
                  <a:lnTo>
                    <a:pt x="186" y="2632"/>
                  </a:lnTo>
                  <a:lnTo>
                    <a:pt x="179" y="2621"/>
                  </a:lnTo>
                  <a:lnTo>
                    <a:pt x="176" y="2611"/>
                  </a:lnTo>
                  <a:lnTo>
                    <a:pt x="172" y="2600"/>
                  </a:lnTo>
                  <a:lnTo>
                    <a:pt x="172" y="2590"/>
                  </a:lnTo>
                  <a:lnTo>
                    <a:pt x="167" y="2562"/>
                  </a:lnTo>
                  <a:lnTo>
                    <a:pt x="169" y="2536"/>
                  </a:lnTo>
                  <a:lnTo>
                    <a:pt x="172" y="2512"/>
                  </a:lnTo>
                  <a:lnTo>
                    <a:pt x="178" y="2487"/>
                  </a:lnTo>
                  <a:lnTo>
                    <a:pt x="181" y="2461"/>
                  </a:lnTo>
                  <a:lnTo>
                    <a:pt x="185" y="2437"/>
                  </a:lnTo>
                  <a:lnTo>
                    <a:pt x="188" y="2412"/>
                  </a:lnTo>
                  <a:lnTo>
                    <a:pt x="188" y="2388"/>
                  </a:lnTo>
                  <a:lnTo>
                    <a:pt x="191" y="2350"/>
                  </a:lnTo>
                  <a:lnTo>
                    <a:pt x="195" y="2312"/>
                  </a:lnTo>
                  <a:lnTo>
                    <a:pt x="198" y="2273"/>
                  </a:lnTo>
                  <a:lnTo>
                    <a:pt x="204" y="2235"/>
                  </a:lnTo>
                  <a:lnTo>
                    <a:pt x="209" y="2195"/>
                  </a:lnTo>
                  <a:lnTo>
                    <a:pt x="214" y="2159"/>
                  </a:lnTo>
                  <a:lnTo>
                    <a:pt x="219" y="2119"/>
                  </a:lnTo>
                  <a:lnTo>
                    <a:pt x="226" y="2082"/>
                  </a:lnTo>
                  <a:lnTo>
                    <a:pt x="219" y="2068"/>
                  </a:lnTo>
                  <a:lnTo>
                    <a:pt x="218" y="2054"/>
                  </a:lnTo>
                  <a:lnTo>
                    <a:pt x="216" y="2040"/>
                  </a:lnTo>
                  <a:lnTo>
                    <a:pt x="216" y="2026"/>
                  </a:lnTo>
                  <a:lnTo>
                    <a:pt x="214" y="2011"/>
                  </a:lnTo>
                  <a:lnTo>
                    <a:pt x="214" y="1997"/>
                  </a:lnTo>
                  <a:lnTo>
                    <a:pt x="212" y="1983"/>
                  </a:lnTo>
                  <a:lnTo>
                    <a:pt x="211" y="1971"/>
                  </a:lnTo>
                  <a:lnTo>
                    <a:pt x="209" y="1955"/>
                  </a:lnTo>
                  <a:lnTo>
                    <a:pt x="209" y="1939"/>
                  </a:lnTo>
                  <a:lnTo>
                    <a:pt x="207" y="1925"/>
                  </a:lnTo>
                  <a:lnTo>
                    <a:pt x="207" y="1912"/>
                  </a:lnTo>
                  <a:lnTo>
                    <a:pt x="207" y="1896"/>
                  </a:lnTo>
                  <a:lnTo>
                    <a:pt x="207" y="1880"/>
                  </a:lnTo>
                  <a:lnTo>
                    <a:pt x="207" y="1865"/>
                  </a:lnTo>
                  <a:lnTo>
                    <a:pt x="211" y="1851"/>
                  </a:lnTo>
                  <a:lnTo>
                    <a:pt x="205" y="1821"/>
                  </a:lnTo>
                  <a:lnTo>
                    <a:pt x="207" y="1792"/>
                  </a:lnTo>
                  <a:lnTo>
                    <a:pt x="209" y="1762"/>
                  </a:lnTo>
                  <a:lnTo>
                    <a:pt x="214" y="1734"/>
                  </a:lnTo>
                  <a:lnTo>
                    <a:pt x="218" y="1705"/>
                  </a:lnTo>
                  <a:lnTo>
                    <a:pt x="223" y="1677"/>
                  </a:lnTo>
                  <a:lnTo>
                    <a:pt x="225" y="1647"/>
                  </a:lnTo>
                  <a:lnTo>
                    <a:pt x="225" y="1619"/>
                  </a:lnTo>
                  <a:lnTo>
                    <a:pt x="226" y="1604"/>
                  </a:lnTo>
                  <a:lnTo>
                    <a:pt x="228" y="1588"/>
                  </a:lnTo>
                  <a:lnTo>
                    <a:pt x="230" y="1574"/>
                  </a:lnTo>
                  <a:lnTo>
                    <a:pt x="232" y="1562"/>
                  </a:lnTo>
                  <a:lnTo>
                    <a:pt x="232" y="1546"/>
                  </a:lnTo>
                  <a:lnTo>
                    <a:pt x="233" y="1532"/>
                  </a:lnTo>
                  <a:lnTo>
                    <a:pt x="233" y="1518"/>
                  </a:lnTo>
                  <a:lnTo>
                    <a:pt x="237" y="1505"/>
                  </a:lnTo>
                  <a:lnTo>
                    <a:pt x="235" y="1492"/>
                  </a:lnTo>
                  <a:lnTo>
                    <a:pt x="237" y="1482"/>
                  </a:lnTo>
                  <a:lnTo>
                    <a:pt x="237" y="1470"/>
                  </a:lnTo>
                  <a:lnTo>
                    <a:pt x="242" y="1459"/>
                  </a:lnTo>
                  <a:lnTo>
                    <a:pt x="242" y="1423"/>
                  </a:lnTo>
                  <a:lnTo>
                    <a:pt x="247" y="1388"/>
                  </a:lnTo>
                  <a:lnTo>
                    <a:pt x="251" y="1353"/>
                  </a:lnTo>
                  <a:lnTo>
                    <a:pt x="256" y="1318"/>
                  </a:lnTo>
                  <a:lnTo>
                    <a:pt x="259" y="1282"/>
                  </a:lnTo>
                  <a:lnTo>
                    <a:pt x="265" y="1245"/>
                  </a:lnTo>
                  <a:lnTo>
                    <a:pt x="268" y="1211"/>
                  </a:lnTo>
                  <a:lnTo>
                    <a:pt x="272" y="1176"/>
                  </a:lnTo>
                  <a:lnTo>
                    <a:pt x="277" y="1117"/>
                  </a:lnTo>
                  <a:lnTo>
                    <a:pt x="284" y="1058"/>
                  </a:lnTo>
                  <a:lnTo>
                    <a:pt x="291" y="1000"/>
                  </a:lnTo>
                  <a:lnTo>
                    <a:pt x="298" y="943"/>
                  </a:lnTo>
                  <a:lnTo>
                    <a:pt x="301" y="884"/>
                  </a:lnTo>
                  <a:lnTo>
                    <a:pt x="306" y="826"/>
                  </a:lnTo>
                  <a:lnTo>
                    <a:pt x="310" y="769"/>
                  </a:lnTo>
                  <a:lnTo>
                    <a:pt x="315" y="711"/>
                  </a:lnTo>
                  <a:lnTo>
                    <a:pt x="315" y="680"/>
                  </a:lnTo>
                  <a:lnTo>
                    <a:pt x="319" y="650"/>
                  </a:lnTo>
                  <a:lnTo>
                    <a:pt x="322" y="621"/>
                  </a:lnTo>
                  <a:lnTo>
                    <a:pt x="327" y="591"/>
                  </a:lnTo>
                  <a:lnTo>
                    <a:pt x="331" y="560"/>
                  </a:lnTo>
                  <a:lnTo>
                    <a:pt x="336" y="532"/>
                  </a:lnTo>
                  <a:lnTo>
                    <a:pt x="339" y="504"/>
                  </a:lnTo>
                  <a:lnTo>
                    <a:pt x="345" y="478"/>
                  </a:lnTo>
                  <a:lnTo>
                    <a:pt x="341" y="466"/>
                  </a:lnTo>
                  <a:lnTo>
                    <a:pt x="341" y="456"/>
                  </a:lnTo>
                  <a:lnTo>
                    <a:pt x="341" y="444"/>
                  </a:lnTo>
                  <a:lnTo>
                    <a:pt x="345" y="431"/>
                  </a:lnTo>
                  <a:lnTo>
                    <a:pt x="345" y="407"/>
                  </a:lnTo>
                  <a:lnTo>
                    <a:pt x="346" y="383"/>
                  </a:lnTo>
                  <a:lnTo>
                    <a:pt x="348" y="357"/>
                  </a:lnTo>
                  <a:lnTo>
                    <a:pt x="352" y="332"/>
                  </a:lnTo>
                  <a:lnTo>
                    <a:pt x="353" y="306"/>
                  </a:lnTo>
                  <a:lnTo>
                    <a:pt x="357" y="282"/>
                  </a:lnTo>
                  <a:lnTo>
                    <a:pt x="360" y="257"/>
                  </a:lnTo>
                  <a:lnTo>
                    <a:pt x="366" y="235"/>
                  </a:lnTo>
                  <a:lnTo>
                    <a:pt x="364" y="207"/>
                  </a:lnTo>
                  <a:lnTo>
                    <a:pt x="367" y="179"/>
                  </a:lnTo>
                  <a:lnTo>
                    <a:pt x="371" y="151"/>
                  </a:lnTo>
                  <a:lnTo>
                    <a:pt x="376" y="125"/>
                  </a:lnTo>
                  <a:lnTo>
                    <a:pt x="379" y="97"/>
                  </a:lnTo>
                  <a:lnTo>
                    <a:pt x="385" y="70"/>
                  </a:lnTo>
                  <a:lnTo>
                    <a:pt x="388" y="43"/>
                  </a:lnTo>
                  <a:lnTo>
                    <a:pt x="392" y="17"/>
                  </a:lnTo>
                  <a:lnTo>
                    <a:pt x="395" y="9"/>
                  </a:lnTo>
                  <a:lnTo>
                    <a:pt x="399" y="2"/>
                  </a:lnTo>
                  <a:lnTo>
                    <a:pt x="386" y="0"/>
                  </a:lnTo>
                  <a:lnTo>
                    <a:pt x="378" y="3"/>
                  </a:lnTo>
                  <a:lnTo>
                    <a:pt x="367" y="7"/>
                  </a:lnTo>
                  <a:lnTo>
                    <a:pt x="359" y="10"/>
                  </a:lnTo>
                  <a:lnTo>
                    <a:pt x="339" y="10"/>
                  </a:lnTo>
                  <a:lnTo>
                    <a:pt x="322" y="10"/>
                  </a:lnTo>
                  <a:lnTo>
                    <a:pt x="305" y="10"/>
                  </a:lnTo>
                  <a:lnTo>
                    <a:pt x="289" y="10"/>
                  </a:lnTo>
                  <a:lnTo>
                    <a:pt x="272" y="9"/>
                  </a:lnTo>
                  <a:lnTo>
                    <a:pt x="254" y="7"/>
                  </a:lnTo>
                  <a:lnTo>
                    <a:pt x="237" y="7"/>
                  </a:lnTo>
                  <a:lnTo>
                    <a:pt x="219" y="7"/>
                  </a:lnTo>
                  <a:lnTo>
                    <a:pt x="214" y="19"/>
                  </a:lnTo>
                  <a:lnTo>
                    <a:pt x="211" y="33"/>
                  </a:lnTo>
                  <a:lnTo>
                    <a:pt x="204" y="45"/>
                  </a:lnTo>
                  <a:lnTo>
                    <a:pt x="195" y="56"/>
                  </a:lnTo>
                  <a:lnTo>
                    <a:pt x="190" y="64"/>
                  </a:lnTo>
                  <a:lnTo>
                    <a:pt x="191" y="73"/>
                  </a:lnTo>
                  <a:lnTo>
                    <a:pt x="195" y="83"/>
                  </a:lnTo>
                  <a:lnTo>
                    <a:pt x="200" y="94"/>
                  </a:lnTo>
                  <a:lnTo>
                    <a:pt x="198" y="110"/>
                  </a:lnTo>
                  <a:lnTo>
                    <a:pt x="191" y="125"/>
                  </a:lnTo>
                  <a:lnTo>
                    <a:pt x="185" y="141"/>
                  </a:lnTo>
                  <a:lnTo>
                    <a:pt x="185" y="158"/>
                  </a:lnTo>
                  <a:lnTo>
                    <a:pt x="181" y="170"/>
                  </a:lnTo>
                  <a:lnTo>
                    <a:pt x="181" y="184"/>
                  </a:lnTo>
                  <a:lnTo>
                    <a:pt x="181" y="198"/>
                  </a:lnTo>
                  <a:lnTo>
                    <a:pt x="183" y="212"/>
                  </a:lnTo>
                  <a:lnTo>
                    <a:pt x="183" y="226"/>
                  </a:lnTo>
                  <a:lnTo>
                    <a:pt x="185" y="240"/>
                  </a:lnTo>
                  <a:lnTo>
                    <a:pt x="185" y="254"/>
                  </a:lnTo>
                  <a:lnTo>
                    <a:pt x="186" y="268"/>
                  </a:lnTo>
                  <a:lnTo>
                    <a:pt x="190" y="283"/>
                  </a:lnTo>
                  <a:lnTo>
                    <a:pt x="188" y="339"/>
                  </a:lnTo>
                  <a:lnTo>
                    <a:pt x="186" y="397"/>
                  </a:lnTo>
                  <a:lnTo>
                    <a:pt x="185" y="454"/>
                  </a:lnTo>
                  <a:lnTo>
                    <a:pt x="185" y="513"/>
                  </a:lnTo>
                  <a:lnTo>
                    <a:pt x="181" y="570"/>
                  </a:lnTo>
                  <a:lnTo>
                    <a:pt x="178" y="628"/>
                  </a:lnTo>
                  <a:lnTo>
                    <a:pt x="171" y="685"/>
                  </a:lnTo>
                  <a:lnTo>
                    <a:pt x="164" y="743"/>
                  </a:lnTo>
                  <a:lnTo>
                    <a:pt x="160" y="762"/>
                  </a:lnTo>
                  <a:lnTo>
                    <a:pt x="158" y="783"/>
                  </a:lnTo>
                  <a:lnTo>
                    <a:pt x="157" y="804"/>
                  </a:lnTo>
                  <a:lnTo>
                    <a:pt x="155" y="824"/>
                  </a:lnTo>
                  <a:lnTo>
                    <a:pt x="151" y="845"/>
                  </a:lnTo>
                  <a:lnTo>
                    <a:pt x="148" y="866"/>
                  </a:lnTo>
                  <a:lnTo>
                    <a:pt x="145" y="887"/>
                  </a:lnTo>
                  <a:lnTo>
                    <a:pt x="143" y="910"/>
                  </a:lnTo>
                  <a:lnTo>
                    <a:pt x="148" y="917"/>
                  </a:lnTo>
                  <a:lnTo>
                    <a:pt x="148" y="927"/>
                  </a:lnTo>
                  <a:lnTo>
                    <a:pt x="145" y="937"/>
                  </a:lnTo>
                  <a:lnTo>
                    <a:pt x="148" y="948"/>
                  </a:lnTo>
                  <a:lnTo>
                    <a:pt x="146" y="962"/>
                  </a:lnTo>
                  <a:lnTo>
                    <a:pt x="146" y="976"/>
                  </a:lnTo>
                  <a:lnTo>
                    <a:pt x="146" y="990"/>
                  </a:lnTo>
                  <a:lnTo>
                    <a:pt x="146" y="1004"/>
                  </a:lnTo>
                  <a:lnTo>
                    <a:pt x="145" y="1017"/>
                  </a:lnTo>
                  <a:lnTo>
                    <a:pt x="145" y="1031"/>
                  </a:lnTo>
                  <a:lnTo>
                    <a:pt x="145" y="1045"/>
                  </a:lnTo>
                  <a:lnTo>
                    <a:pt x="146" y="1059"/>
                  </a:lnTo>
                  <a:lnTo>
                    <a:pt x="146" y="1064"/>
                  </a:lnTo>
                  <a:lnTo>
                    <a:pt x="146" y="1071"/>
                  </a:lnTo>
                  <a:lnTo>
                    <a:pt x="141" y="1092"/>
                  </a:lnTo>
                  <a:lnTo>
                    <a:pt x="138" y="1113"/>
                  </a:lnTo>
                  <a:lnTo>
                    <a:pt x="134" y="1136"/>
                  </a:lnTo>
                  <a:lnTo>
                    <a:pt x="131" y="1158"/>
                  </a:lnTo>
                  <a:lnTo>
                    <a:pt x="125" y="1179"/>
                  </a:lnTo>
                  <a:lnTo>
                    <a:pt x="120" y="1200"/>
                  </a:lnTo>
                  <a:lnTo>
                    <a:pt x="115" y="1221"/>
                  </a:lnTo>
                  <a:lnTo>
                    <a:pt x="110" y="1244"/>
                  </a:lnTo>
                  <a:lnTo>
                    <a:pt x="104" y="1266"/>
                  </a:lnTo>
                  <a:lnTo>
                    <a:pt x="99" y="1292"/>
                  </a:lnTo>
                  <a:lnTo>
                    <a:pt x="94" y="1315"/>
                  </a:lnTo>
                  <a:lnTo>
                    <a:pt x="91" y="1341"/>
                  </a:lnTo>
                  <a:lnTo>
                    <a:pt x="85" y="1365"/>
                  </a:lnTo>
                  <a:lnTo>
                    <a:pt x="84" y="1391"/>
                  </a:lnTo>
                  <a:lnTo>
                    <a:pt x="84" y="1418"/>
                  </a:lnTo>
                  <a:lnTo>
                    <a:pt x="85" y="1444"/>
                  </a:lnTo>
                  <a:lnTo>
                    <a:pt x="84" y="1454"/>
                  </a:lnTo>
                  <a:lnTo>
                    <a:pt x="84" y="1468"/>
                  </a:lnTo>
                  <a:lnTo>
                    <a:pt x="78" y="1485"/>
                  </a:lnTo>
                  <a:lnTo>
                    <a:pt x="77" y="1505"/>
                  </a:lnTo>
                  <a:lnTo>
                    <a:pt x="77" y="1522"/>
                  </a:lnTo>
                  <a:lnTo>
                    <a:pt x="77" y="1541"/>
                  </a:lnTo>
                  <a:lnTo>
                    <a:pt x="75" y="1558"/>
                  </a:lnTo>
                  <a:lnTo>
                    <a:pt x="73" y="1578"/>
                  </a:lnTo>
                  <a:lnTo>
                    <a:pt x="70" y="1595"/>
                  </a:lnTo>
                  <a:lnTo>
                    <a:pt x="64" y="1614"/>
                  </a:lnTo>
                  <a:lnTo>
                    <a:pt x="63" y="1626"/>
                  </a:lnTo>
                  <a:lnTo>
                    <a:pt x="59" y="1640"/>
                  </a:lnTo>
                  <a:lnTo>
                    <a:pt x="56" y="1652"/>
                  </a:lnTo>
                  <a:lnTo>
                    <a:pt x="57" y="1668"/>
                  </a:lnTo>
                  <a:lnTo>
                    <a:pt x="52" y="1678"/>
                  </a:lnTo>
                  <a:lnTo>
                    <a:pt x="52" y="1691"/>
                  </a:lnTo>
                  <a:lnTo>
                    <a:pt x="51" y="1701"/>
                  </a:lnTo>
                  <a:lnTo>
                    <a:pt x="49" y="1713"/>
                  </a:lnTo>
                  <a:lnTo>
                    <a:pt x="47" y="1727"/>
                  </a:lnTo>
                  <a:lnTo>
                    <a:pt x="45" y="1745"/>
                  </a:lnTo>
                  <a:lnTo>
                    <a:pt x="44" y="1762"/>
                  </a:lnTo>
                  <a:lnTo>
                    <a:pt x="42" y="1779"/>
                  </a:lnTo>
                  <a:lnTo>
                    <a:pt x="40" y="1804"/>
                  </a:lnTo>
                  <a:lnTo>
                    <a:pt x="38" y="1830"/>
                  </a:lnTo>
                  <a:lnTo>
                    <a:pt x="37" y="1854"/>
                  </a:lnTo>
                  <a:lnTo>
                    <a:pt x="35" y="1880"/>
                  </a:lnTo>
                  <a:lnTo>
                    <a:pt x="31" y="1905"/>
                  </a:lnTo>
                  <a:lnTo>
                    <a:pt x="28" y="1931"/>
                  </a:lnTo>
                  <a:lnTo>
                    <a:pt x="24" y="1957"/>
                  </a:lnTo>
                  <a:lnTo>
                    <a:pt x="23" y="1985"/>
                  </a:lnTo>
                  <a:lnTo>
                    <a:pt x="19" y="2011"/>
                  </a:lnTo>
                  <a:lnTo>
                    <a:pt x="17" y="2037"/>
                  </a:lnTo>
                  <a:lnTo>
                    <a:pt x="16" y="2063"/>
                  </a:lnTo>
                  <a:lnTo>
                    <a:pt x="14" y="2091"/>
                  </a:lnTo>
                  <a:lnTo>
                    <a:pt x="10" y="2117"/>
                  </a:lnTo>
                  <a:lnTo>
                    <a:pt x="9" y="2145"/>
                  </a:lnTo>
                  <a:lnTo>
                    <a:pt x="5" y="2172"/>
                  </a:lnTo>
                  <a:lnTo>
                    <a:pt x="2" y="2200"/>
                  </a:lnTo>
                  <a:lnTo>
                    <a:pt x="0" y="2214"/>
                  </a:lnTo>
                  <a:lnTo>
                    <a:pt x="2" y="2230"/>
                  </a:lnTo>
                  <a:lnTo>
                    <a:pt x="12" y="2233"/>
                  </a:lnTo>
                  <a:lnTo>
                    <a:pt x="23" y="2237"/>
                  </a:lnTo>
                  <a:lnTo>
                    <a:pt x="33" y="2240"/>
                  </a:lnTo>
                  <a:lnTo>
                    <a:pt x="45" y="2245"/>
                  </a:lnTo>
                  <a:lnTo>
                    <a:pt x="56" y="2249"/>
                  </a:lnTo>
                  <a:lnTo>
                    <a:pt x="66" y="2252"/>
                  </a:lnTo>
                  <a:lnTo>
                    <a:pt x="77" y="2258"/>
                  </a:lnTo>
                  <a:lnTo>
                    <a:pt x="89" y="2263"/>
                  </a:lnTo>
                  <a:lnTo>
                    <a:pt x="94" y="2268"/>
                  </a:lnTo>
                  <a:lnTo>
                    <a:pt x="101" y="2275"/>
                  </a:lnTo>
                  <a:lnTo>
                    <a:pt x="104" y="2284"/>
                  </a:lnTo>
                  <a:lnTo>
                    <a:pt x="110" y="2294"/>
                  </a:lnTo>
                  <a:lnTo>
                    <a:pt x="111" y="2303"/>
                  </a:lnTo>
                  <a:lnTo>
                    <a:pt x="113" y="2313"/>
                  </a:lnTo>
                  <a:lnTo>
                    <a:pt x="113" y="2324"/>
                  </a:lnTo>
                  <a:lnTo>
                    <a:pt x="115" y="2336"/>
                  </a:lnTo>
                  <a:lnTo>
                    <a:pt x="106" y="2353"/>
                  </a:lnTo>
                  <a:lnTo>
                    <a:pt x="98" y="2371"/>
                  </a:lnTo>
                  <a:lnTo>
                    <a:pt x="92" y="2379"/>
                  </a:lnTo>
                  <a:lnTo>
                    <a:pt x="89" y="2388"/>
                  </a:lnTo>
                  <a:lnTo>
                    <a:pt x="87" y="2399"/>
                  </a:lnTo>
                  <a:lnTo>
                    <a:pt x="89" y="2411"/>
                  </a:lnTo>
                  <a:lnTo>
                    <a:pt x="84" y="2426"/>
                  </a:lnTo>
                  <a:lnTo>
                    <a:pt x="80" y="2447"/>
                  </a:lnTo>
                  <a:lnTo>
                    <a:pt x="80" y="2468"/>
                  </a:lnTo>
                  <a:lnTo>
                    <a:pt x="80" y="2489"/>
                  </a:lnTo>
                  <a:lnTo>
                    <a:pt x="82" y="2510"/>
                  </a:lnTo>
                  <a:lnTo>
                    <a:pt x="82" y="2531"/>
                  </a:lnTo>
                  <a:lnTo>
                    <a:pt x="84" y="2552"/>
                  </a:lnTo>
                  <a:lnTo>
                    <a:pt x="82" y="2572"/>
                  </a:lnTo>
                  <a:lnTo>
                    <a:pt x="80" y="2595"/>
                  </a:lnTo>
                  <a:lnTo>
                    <a:pt x="78" y="2611"/>
                  </a:lnTo>
                  <a:lnTo>
                    <a:pt x="80" y="2628"/>
                  </a:lnTo>
                  <a:lnTo>
                    <a:pt x="82" y="2646"/>
                  </a:lnTo>
                  <a:lnTo>
                    <a:pt x="85" y="2665"/>
                  </a:lnTo>
                  <a:lnTo>
                    <a:pt x="87" y="2680"/>
                  </a:lnTo>
                  <a:lnTo>
                    <a:pt x="89" y="2698"/>
                  </a:lnTo>
                  <a:lnTo>
                    <a:pt x="87" y="2715"/>
                  </a:lnTo>
                  <a:lnTo>
                    <a:pt x="87" y="2734"/>
                  </a:lnTo>
                  <a:lnTo>
                    <a:pt x="82" y="2748"/>
                  </a:lnTo>
                  <a:lnTo>
                    <a:pt x="82" y="2764"/>
                  </a:lnTo>
                  <a:lnTo>
                    <a:pt x="82" y="2779"/>
                  </a:lnTo>
                  <a:lnTo>
                    <a:pt x="87" y="2795"/>
                  </a:lnTo>
                  <a:lnTo>
                    <a:pt x="91" y="2809"/>
                  </a:lnTo>
                  <a:lnTo>
                    <a:pt x="94" y="2825"/>
                  </a:lnTo>
                  <a:lnTo>
                    <a:pt x="94" y="2840"/>
                  </a:lnTo>
                  <a:lnTo>
                    <a:pt x="94" y="2858"/>
                  </a:lnTo>
                  <a:lnTo>
                    <a:pt x="103" y="2858"/>
                  </a:lnTo>
                  <a:lnTo>
                    <a:pt x="113" y="2859"/>
                  </a:lnTo>
                  <a:lnTo>
                    <a:pt x="124" y="2859"/>
                  </a:lnTo>
                  <a:lnTo>
                    <a:pt x="136" y="2861"/>
                  </a:lnTo>
                  <a:lnTo>
                    <a:pt x="148" y="2861"/>
                  </a:lnTo>
                  <a:lnTo>
                    <a:pt x="162" y="2865"/>
                  </a:lnTo>
                  <a:lnTo>
                    <a:pt x="174" y="2870"/>
                  </a:lnTo>
                  <a:lnTo>
                    <a:pt x="190" y="2879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05" name="Freeform 12"/>
            <p:cNvSpPr>
              <a:spLocks/>
            </p:cNvSpPr>
            <p:nvPr/>
          </p:nvSpPr>
          <p:spPr bwMode="auto">
            <a:xfrm>
              <a:off x="2685" y="653"/>
              <a:ext cx="576" cy="368"/>
            </a:xfrm>
            <a:custGeom>
              <a:avLst/>
              <a:gdLst>
                <a:gd name="T0" fmla="*/ 1 w 1152"/>
                <a:gd name="T1" fmla="*/ 0 h 738"/>
                <a:gd name="T2" fmla="*/ 1 w 1152"/>
                <a:gd name="T3" fmla="*/ 0 h 738"/>
                <a:gd name="T4" fmla="*/ 1 w 1152"/>
                <a:gd name="T5" fmla="*/ 0 h 738"/>
                <a:gd name="T6" fmla="*/ 1 w 1152"/>
                <a:gd name="T7" fmla="*/ 0 h 738"/>
                <a:gd name="T8" fmla="*/ 1 w 1152"/>
                <a:gd name="T9" fmla="*/ 0 h 738"/>
                <a:gd name="T10" fmla="*/ 1 w 1152"/>
                <a:gd name="T11" fmla="*/ 0 h 738"/>
                <a:gd name="T12" fmla="*/ 1 w 1152"/>
                <a:gd name="T13" fmla="*/ 0 h 738"/>
                <a:gd name="T14" fmla="*/ 1 w 1152"/>
                <a:gd name="T15" fmla="*/ 0 h 738"/>
                <a:gd name="T16" fmla="*/ 1 w 1152"/>
                <a:gd name="T17" fmla="*/ 0 h 738"/>
                <a:gd name="T18" fmla="*/ 1 w 1152"/>
                <a:gd name="T19" fmla="*/ 0 h 738"/>
                <a:gd name="T20" fmla="*/ 1 w 1152"/>
                <a:gd name="T21" fmla="*/ 0 h 738"/>
                <a:gd name="T22" fmla="*/ 1 w 1152"/>
                <a:gd name="T23" fmla="*/ 0 h 738"/>
                <a:gd name="T24" fmla="*/ 1 w 1152"/>
                <a:gd name="T25" fmla="*/ 0 h 738"/>
                <a:gd name="T26" fmla="*/ 1 w 1152"/>
                <a:gd name="T27" fmla="*/ 0 h 738"/>
                <a:gd name="T28" fmla="*/ 1 w 1152"/>
                <a:gd name="T29" fmla="*/ 0 h 738"/>
                <a:gd name="T30" fmla="*/ 1 w 1152"/>
                <a:gd name="T31" fmla="*/ 0 h 738"/>
                <a:gd name="T32" fmla="*/ 1 w 1152"/>
                <a:gd name="T33" fmla="*/ 0 h 738"/>
                <a:gd name="T34" fmla="*/ 1 w 1152"/>
                <a:gd name="T35" fmla="*/ 0 h 738"/>
                <a:gd name="T36" fmla="*/ 1 w 1152"/>
                <a:gd name="T37" fmla="*/ 0 h 738"/>
                <a:gd name="T38" fmla="*/ 1 w 1152"/>
                <a:gd name="T39" fmla="*/ 0 h 738"/>
                <a:gd name="T40" fmla="*/ 1 w 1152"/>
                <a:gd name="T41" fmla="*/ 0 h 738"/>
                <a:gd name="T42" fmla="*/ 1 w 1152"/>
                <a:gd name="T43" fmla="*/ 0 h 738"/>
                <a:gd name="T44" fmla="*/ 1 w 1152"/>
                <a:gd name="T45" fmla="*/ 0 h 738"/>
                <a:gd name="T46" fmla="*/ 1 w 1152"/>
                <a:gd name="T47" fmla="*/ 0 h 738"/>
                <a:gd name="T48" fmla="*/ 1 w 1152"/>
                <a:gd name="T49" fmla="*/ 0 h 738"/>
                <a:gd name="T50" fmla="*/ 1 w 1152"/>
                <a:gd name="T51" fmla="*/ 0 h 738"/>
                <a:gd name="T52" fmla="*/ 1 w 1152"/>
                <a:gd name="T53" fmla="*/ 0 h 738"/>
                <a:gd name="T54" fmla="*/ 1 w 1152"/>
                <a:gd name="T55" fmla="*/ 0 h 738"/>
                <a:gd name="T56" fmla="*/ 1 w 1152"/>
                <a:gd name="T57" fmla="*/ 0 h 738"/>
                <a:gd name="T58" fmla="*/ 1 w 1152"/>
                <a:gd name="T59" fmla="*/ 0 h 738"/>
                <a:gd name="T60" fmla="*/ 1 w 1152"/>
                <a:gd name="T61" fmla="*/ 0 h 738"/>
                <a:gd name="T62" fmla="*/ 1 w 1152"/>
                <a:gd name="T63" fmla="*/ 0 h 738"/>
                <a:gd name="T64" fmla="*/ 1 w 1152"/>
                <a:gd name="T65" fmla="*/ 0 h 738"/>
                <a:gd name="T66" fmla="*/ 1 w 1152"/>
                <a:gd name="T67" fmla="*/ 0 h 738"/>
                <a:gd name="T68" fmla="*/ 1 w 1152"/>
                <a:gd name="T69" fmla="*/ 0 h 738"/>
                <a:gd name="T70" fmla="*/ 1 w 1152"/>
                <a:gd name="T71" fmla="*/ 0 h 738"/>
                <a:gd name="T72" fmla="*/ 1 w 1152"/>
                <a:gd name="T73" fmla="*/ 0 h 738"/>
                <a:gd name="T74" fmla="*/ 1 w 1152"/>
                <a:gd name="T75" fmla="*/ 0 h 738"/>
                <a:gd name="T76" fmla="*/ 1 w 1152"/>
                <a:gd name="T77" fmla="*/ 0 h 738"/>
                <a:gd name="T78" fmla="*/ 1 w 1152"/>
                <a:gd name="T79" fmla="*/ 0 h 738"/>
                <a:gd name="T80" fmla="*/ 1 w 1152"/>
                <a:gd name="T81" fmla="*/ 0 h 738"/>
                <a:gd name="T82" fmla="*/ 1 w 1152"/>
                <a:gd name="T83" fmla="*/ 0 h 738"/>
                <a:gd name="T84" fmla="*/ 1 w 1152"/>
                <a:gd name="T85" fmla="*/ 0 h 738"/>
                <a:gd name="T86" fmla="*/ 1 w 1152"/>
                <a:gd name="T87" fmla="*/ 0 h 738"/>
                <a:gd name="T88" fmla="*/ 1 w 1152"/>
                <a:gd name="T89" fmla="*/ 0 h 738"/>
                <a:gd name="T90" fmla="*/ 1 w 1152"/>
                <a:gd name="T91" fmla="*/ 0 h 738"/>
                <a:gd name="T92" fmla="*/ 1 w 1152"/>
                <a:gd name="T93" fmla="*/ 0 h 738"/>
                <a:gd name="T94" fmla="*/ 1 w 1152"/>
                <a:gd name="T95" fmla="*/ 0 h 738"/>
                <a:gd name="T96" fmla="*/ 1 w 1152"/>
                <a:gd name="T97" fmla="*/ 0 h 738"/>
                <a:gd name="T98" fmla="*/ 1 w 1152"/>
                <a:gd name="T99" fmla="*/ 0 h 738"/>
                <a:gd name="T100" fmla="*/ 1 w 1152"/>
                <a:gd name="T101" fmla="*/ 0 h 738"/>
                <a:gd name="T102" fmla="*/ 1 w 1152"/>
                <a:gd name="T103" fmla="*/ 0 h 738"/>
                <a:gd name="T104" fmla="*/ 1 w 1152"/>
                <a:gd name="T105" fmla="*/ 0 h 738"/>
                <a:gd name="T106" fmla="*/ 1 w 1152"/>
                <a:gd name="T107" fmla="*/ 0 h 738"/>
                <a:gd name="T108" fmla="*/ 1 w 1152"/>
                <a:gd name="T109" fmla="*/ 0 h 738"/>
                <a:gd name="T110" fmla="*/ 1 w 1152"/>
                <a:gd name="T111" fmla="*/ 0 h 738"/>
                <a:gd name="T112" fmla="*/ 1 w 1152"/>
                <a:gd name="T113" fmla="*/ 0 h 738"/>
                <a:gd name="T114" fmla="*/ 1 w 1152"/>
                <a:gd name="T115" fmla="*/ 0 h 73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52"/>
                <a:gd name="T175" fmla="*/ 0 h 738"/>
                <a:gd name="T176" fmla="*/ 1152 w 1152"/>
                <a:gd name="T177" fmla="*/ 738 h 73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52" h="738">
                  <a:moveTo>
                    <a:pt x="543" y="78"/>
                  </a:moveTo>
                  <a:lnTo>
                    <a:pt x="547" y="101"/>
                  </a:lnTo>
                  <a:lnTo>
                    <a:pt x="548" y="125"/>
                  </a:lnTo>
                  <a:lnTo>
                    <a:pt x="547" y="148"/>
                  </a:lnTo>
                  <a:lnTo>
                    <a:pt x="547" y="172"/>
                  </a:lnTo>
                  <a:lnTo>
                    <a:pt x="541" y="195"/>
                  </a:lnTo>
                  <a:lnTo>
                    <a:pt x="536" y="217"/>
                  </a:lnTo>
                  <a:lnTo>
                    <a:pt x="529" y="240"/>
                  </a:lnTo>
                  <a:lnTo>
                    <a:pt x="524" y="263"/>
                  </a:lnTo>
                  <a:lnTo>
                    <a:pt x="522" y="273"/>
                  </a:lnTo>
                  <a:lnTo>
                    <a:pt x="521" y="284"/>
                  </a:lnTo>
                  <a:lnTo>
                    <a:pt x="521" y="292"/>
                  </a:lnTo>
                  <a:lnTo>
                    <a:pt x="526" y="303"/>
                  </a:lnTo>
                  <a:lnTo>
                    <a:pt x="531" y="297"/>
                  </a:lnTo>
                  <a:lnTo>
                    <a:pt x="533" y="292"/>
                  </a:lnTo>
                  <a:lnTo>
                    <a:pt x="533" y="285"/>
                  </a:lnTo>
                  <a:lnTo>
                    <a:pt x="538" y="282"/>
                  </a:lnTo>
                  <a:lnTo>
                    <a:pt x="543" y="266"/>
                  </a:lnTo>
                  <a:lnTo>
                    <a:pt x="552" y="252"/>
                  </a:lnTo>
                  <a:lnTo>
                    <a:pt x="559" y="238"/>
                  </a:lnTo>
                  <a:lnTo>
                    <a:pt x="564" y="224"/>
                  </a:lnTo>
                  <a:lnTo>
                    <a:pt x="580" y="226"/>
                  </a:lnTo>
                  <a:lnTo>
                    <a:pt x="597" y="233"/>
                  </a:lnTo>
                  <a:lnTo>
                    <a:pt x="613" y="242"/>
                  </a:lnTo>
                  <a:lnTo>
                    <a:pt x="627" y="257"/>
                  </a:lnTo>
                  <a:lnTo>
                    <a:pt x="632" y="268"/>
                  </a:lnTo>
                  <a:lnTo>
                    <a:pt x="634" y="282"/>
                  </a:lnTo>
                  <a:lnTo>
                    <a:pt x="634" y="294"/>
                  </a:lnTo>
                  <a:lnTo>
                    <a:pt x="639" y="306"/>
                  </a:lnTo>
                  <a:lnTo>
                    <a:pt x="635" y="315"/>
                  </a:lnTo>
                  <a:lnTo>
                    <a:pt x="635" y="327"/>
                  </a:lnTo>
                  <a:lnTo>
                    <a:pt x="637" y="339"/>
                  </a:lnTo>
                  <a:lnTo>
                    <a:pt x="639" y="353"/>
                  </a:lnTo>
                  <a:lnTo>
                    <a:pt x="639" y="358"/>
                  </a:lnTo>
                  <a:lnTo>
                    <a:pt x="644" y="364"/>
                  </a:lnTo>
                  <a:lnTo>
                    <a:pt x="648" y="351"/>
                  </a:lnTo>
                  <a:lnTo>
                    <a:pt x="651" y="341"/>
                  </a:lnTo>
                  <a:lnTo>
                    <a:pt x="653" y="329"/>
                  </a:lnTo>
                  <a:lnTo>
                    <a:pt x="655" y="317"/>
                  </a:lnTo>
                  <a:lnTo>
                    <a:pt x="655" y="303"/>
                  </a:lnTo>
                  <a:lnTo>
                    <a:pt x="656" y="291"/>
                  </a:lnTo>
                  <a:lnTo>
                    <a:pt x="658" y="278"/>
                  </a:lnTo>
                  <a:lnTo>
                    <a:pt x="663" y="268"/>
                  </a:lnTo>
                  <a:lnTo>
                    <a:pt x="663" y="254"/>
                  </a:lnTo>
                  <a:lnTo>
                    <a:pt x="667" y="244"/>
                  </a:lnTo>
                  <a:lnTo>
                    <a:pt x="669" y="231"/>
                  </a:lnTo>
                  <a:lnTo>
                    <a:pt x="675" y="221"/>
                  </a:lnTo>
                  <a:lnTo>
                    <a:pt x="677" y="202"/>
                  </a:lnTo>
                  <a:lnTo>
                    <a:pt x="682" y="184"/>
                  </a:lnTo>
                  <a:lnTo>
                    <a:pt x="686" y="167"/>
                  </a:lnTo>
                  <a:lnTo>
                    <a:pt x="691" y="151"/>
                  </a:lnTo>
                  <a:lnTo>
                    <a:pt x="696" y="134"/>
                  </a:lnTo>
                  <a:lnTo>
                    <a:pt x="703" y="118"/>
                  </a:lnTo>
                  <a:lnTo>
                    <a:pt x="714" y="103"/>
                  </a:lnTo>
                  <a:lnTo>
                    <a:pt x="728" y="89"/>
                  </a:lnTo>
                  <a:lnTo>
                    <a:pt x="738" y="78"/>
                  </a:lnTo>
                  <a:lnTo>
                    <a:pt x="749" y="71"/>
                  </a:lnTo>
                  <a:lnTo>
                    <a:pt x="759" y="63"/>
                  </a:lnTo>
                  <a:lnTo>
                    <a:pt x="773" y="56"/>
                  </a:lnTo>
                  <a:lnTo>
                    <a:pt x="780" y="52"/>
                  </a:lnTo>
                  <a:lnTo>
                    <a:pt x="790" y="49"/>
                  </a:lnTo>
                  <a:lnTo>
                    <a:pt x="799" y="47"/>
                  </a:lnTo>
                  <a:lnTo>
                    <a:pt x="809" y="47"/>
                  </a:lnTo>
                  <a:lnTo>
                    <a:pt x="797" y="54"/>
                  </a:lnTo>
                  <a:lnTo>
                    <a:pt x="787" y="63"/>
                  </a:lnTo>
                  <a:lnTo>
                    <a:pt x="776" y="73"/>
                  </a:lnTo>
                  <a:lnTo>
                    <a:pt x="766" y="84"/>
                  </a:lnTo>
                  <a:lnTo>
                    <a:pt x="754" y="94"/>
                  </a:lnTo>
                  <a:lnTo>
                    <a:pt x="743" y="106"/>
                  </a:lnTo>
                  <a:lnTo>
                    <a:pt x="736" y="120"/>
                  </a:lnTo>
                  <a:lnTo>
                    <a:pt x="733" y="136"/>
                  </a:lnTo>
                  <a:lnTo>
                    <a:pt x="724" y="151"/>
                  </a:lnTo>
                  <a:lnTo>
                    <a:pt x="719" y="172"/>
                  </a:lnTo>
                  <a:lnTo>
                    <a:pt x="714" y="193"/>
                  </a:lnTo>
                  <a:lnTo>
                    <a:pt x="712" y="214"/>
                  </a:lnTo>
                  <a:lnTo>
                    <a:pt x="710" y="235"/>
                  </a:lnTo>
                  <a:lnTo>
                    <a:pt x="709" y="256"/>
                  </a:lnTo>
                  <a:lnTo>
                    <a:pt x="707" y="277"/>
                  </a:lnTo>
                  <a:lnTo>
                    <a:pt x="705" y="297"/>
                  </a:lnTo>
                  <a:lnTo>
                    <a:pt x="705" y="308"/>
                  </a:lnTo>
                  <a:lnTo>
                    <a:pt x="705" y="320"/>
                  </a:lnTo>
                  <a:lnTo>
                    <a:pt x="705" y="331"/>
                  </a:lnTo>
                  <a:lnTo>
                    <a:pt x="705" y="343"/>
                  </a:lnTo>
                  <a:lnTo>
                    <a:pt x="705" y="351"/>
                  </a:lnTo>
                  <a:lnTo>
                    <a:pt x="707" y="362"/>
                  </a:lnTo>
                  <a:lnTo>
                    <a:pt x="710" y="372"/>
                  </a:lnTo>
                  <a:lnTo>
                    <a:pt x="717" y="383"/>
                  </a:lnTo>
                  <a:lnTo>
                    <a:pt x="719" y="371"/>
                  </a:lnTo>
                  <a:lnTo>
                    <a:pt x="722" y="357"/>
                  </a:lnTo>
                  <a:lnTo>
                    <a:pt x="722" y="343"/>
                  </a:lnTo>
                  <a:lnTo>
                    <a:pt x="722" y="329"/>
                  </a:lnTo>
                  <a:lnTo>
                    <a:pt x="722" y="315"/>
                  </a:lnTo>
                  <a:lnTo>
                    <a:pt x="726" y="303"/>
                  </a:lnTo>
                  <a:lnTo>
                    <a:pt x="731" y="291"/>
                  </a:lnTo>
                  <a:lnTo>
                    <a:pt x="743" y="282"/>
                  </a:lnTo>
                  <a:lnTo>
                    <a:pt x="747" y="270"/>
                  </a:lnTo>
                  <a:lnTo>
                    <a:pt x="752" y="259"/>
                  </a:lnTo>
                  <a:lnTo>
                    <a:pt x="757" y="247"/>
                  </a:lnTo>
                  <a:lnTo>
                    <a:pt x="762" y="237"/>
                  </a:lnTo>
                  <a:lnTo>
                    <a:pt x="766" y="226"/>
                  </a:lnTo>
                  <a:lnTo>
                    <a:pt x="775" y="216"/>
                  </a:lnTo>
                  <a:lnTo>
                    <a:pt x="783" y="207"/>
                  </a:lnTo>
                  <a:lnTo>
                    <a:pt x="797" y="204"/>
                  </a:lnTo>
                  <a:lnTo>
                    <a:pt x="809" y="188"/>
                  </a:lnTo>
                  <a:lnTo>
                    <a:pt x="825" y="176"/>
                  </a:lnTo>
                  <a:lnTo>
                    <a:pt x="841" y="164"/>
                  </a:lnTo>
                  <a:lnTo>
                    <a:pt x="858" y="150"/>
                  </a:lnTo>
                  <a:lnTo>
                    <a:pt x="870" y="141"/>
                  </a:lnTo>
                  <a:lnTo>
                    <a:pt x="884" y="136"/>
                  </a:lnTo>
                  <a:lnTo>
                    <a:pt x="898" y="131"/>
                  </a:lnTo>
                  <a:lnTo>
                    <a:pt x="914" y="131"/>
                  </a:lnTo>
                  <a:lnTo>
                    <a:pt x="928" y="129"/>
                  </a:lnTo>
                  <a:lnTo>
                    <a:pt x="943" y="131"/>
                  </a:lnTo>
                  <a:lnTo>
                    <a:pt x="957" y="136"/>
                  </a:lnTo>
                  <a:lnTo>
                    <a:pt x="973" y="143"/>
                  </a:lnTo>
                  <a:lnTo>
                    <a:pt x="954" y="139"/>
                  </a:lnTo>
                  <a:lnTo>
                    <a:pt x="937" y="139"/>
                  </a:lnTo>
                  <a:lnTo>
                    <a:pt x="917" y="139"/>
                  </a:lnTo>
                  <a:lnTo>
                    <a:pt x="900" y="144"/>
                  </a:lnTo>
                  <a:lnTo>
                    <a:pt x="883" y="148"/>
                  </a:lnTo>
                  <a:lnTo>
                    <a:pt x="867" y="155"/>
                  </a:lnTo>
                  <a:lnTo>
                    <a:pt x="851" y="164"/>
                  </a:lnTo>
                  <a:lnTo>
                    <a:pt x="839" y="176"/>
                  </a:lnTo>
                  <a:lnTo>
                    <a:pt x="820" y="188"/>
                  </a:lnTo>
                  <a:lnTo>
                    <a:pt x="808" y="205"/>
                  </a:lnTo>
                  <a:lnTo>
                    <a:pt x="796" y="221"/>
                  </a:lnTo>
                  <a:lnTo>
                    <a:pt x="790" y="240"/>
                  </a:lnTo>
                  <a:lnTo>
                    <a:pt x="783" y="259"/>
                  </a:lnTo>
                  <a:lnTo>
                    <a:pt x="778" y="280"/>
                  </a:lnTo>
                  <a:lnTo>
                    <a:pt x="773" y="299"/>
                  </a:lnTo>
                  <a:lnTo>
                    <a:pt x="768" y="320"/>
                  </a:lnTo>
                  <a:lnTo>
                    <a:pt x="764" y="337"/>
                  </a:lnTo>
                  <a:lnTo>
                    <a:pt x="761" y="357"/>
                  </a:lnTo>
                  <a:lnTo>
                    <a:pt x="757" y="365"/>
                  </a:lnTo>
                  <a:lnTo>
                    <a:pt x="756" y="376"/>
                  </a:lnTo>
                  <a:lnTo>
                    <a:pt x="752" y="384"/>
                  </a:lnTo>
                  <a:lnTo>
                    <a:pt x="750" y="395"/>
                  </a:lnTo>
                  <a:lnTo>
                    <a:pt x="754" y="400"/>
                  </a:lnTo>
                  <a:lnTo>
                    <a:pt x="754" y="407"/>
                  </a:lnTo>
                  <a:lnTo>
                    <a:pt x="750" y="414"/>
                  </a:lnTo>
                  <a:lnTo>
                    <a:pt x="750" y="423"/>
                  </a:lnTo>
                  <a:lnTo>
                    <a:pt x="747" y="423"/>
                  </a:lnTo>
                  <a:lnTo>
                    <a:pt x="747" y="426"/>
                  </a:lnTo>
                  <a:lnTo>
                    <a:pt x="752" y="424"/>
                  </a:lnTo>
                  <a:lnTo>
                    <a:pt x="759" y="423"/>
                  </a:lnTo>
                  <a:lnTo>
                    <a:pt x="769" y="404"/>
                  </a:lnTo>
                  <a:lnTo>
                    <a:pt x="780" y="386"/>
                  </a:lnTo>
                  <a:lnTo>
                    <a:pt x="790" y="371"/>
                  </a:lnTo>
                  <a:lnTo>
                    <a:pt x="804" y="355"/>
                  </a:lnTo>
                  <a:lnTo>
                    <a:pt x="815" y="339"/>
                  </a:lnTo>
                  <a:lnTo>
                    <a:pt x="830" y="324"/>
                  </a:lnTo>
                  <a:lnTo>
                    <a:pt x="844" y="308"/>
                  </a:lnTo>
                  <a:lnTo>
                    <a:pt x="862" y="294"/>
                  </a:lnTo>
                  <a:lnTo>
                    <a:pt x="877" y="285"/>
                  </a:lnTo>
                  <a:lnTo>
                    <a:pt x="895" y="287"/>
                  </a:lnTo>
                  <a:lnTo>
                    <a:pt x="912" y="294"/>
                  </a:lnTo>
                  <a:lnTo>
                    <a:pt x="930" y="303"/>
                  </a:lnTo>
                  <a:lnTo>
                    <a:pt x="919" y="313"/>
                  </a:lnTo>
                  <a:lnTo>
                    <a:pt x="907" y="324"/>
                  </a:lnTo>
                  <a:lnTo>
                    <a:pt x="895" y="331"/>
                  </a:lnTo>
                  <a:lnTo>
                    <a:pt x="884" y="339"/>
                  </a:lnTo>
                  <a:lnTo>
                    <a:pt x="874" y="350"/>
                  </a:lnTo>
                  <a:lnTo>
                    <a:pt x="863" y="360"/>
                  </a:lnTo>
                  <a:lnTo>
                    <a:pt x="853" y="369"/>
                  </a:lnTo>
                  <a:lnTo>
                    <a:pt x="843" y="378"/>
                  </a:lnTo>
                  <a:lnTo>
                    <a:pt x="832" y="386"/>
                  </a:lnTo>
                  <a:lnTo>
                    <a:pt x="822" y="397"/>
                  </a:lnTo>
                  <a:lnTo>
                    <a:pt x="825" y="398"/>
                  </a:lnTo>
                  <a:lnTo>
                    <a:pt x="830" y="402"/>
                  </a:lnTo>
                  <a:lnTo>
                    <a:pt x="855" y="384"/>
                  </a:lnTo>
                  <a:lnTo>
                    <a:pt x="879" y="365"/>
                  </a:lnTo>
                  <a:lnTo>
                    <a:pt x="903" y="346"/>
                  </a:lnTo>
                  <a:lnTo>
                    <a:pt x="930" y="329"/>
                  </a:lnTo>
                  <a:lnTo>
                    <a:pt x="956" y="308"/>
                  </a:lnTo>
                  <a:lnTo>
                    <a:pt x="982" y="291"/>
                  </a:lnTo>
                  <a:lnTo>
                    <a:pt x="1008" y="275"/>
                  </a:lnTo>
                  <a:lnTo>
                    <a:pt x="1036" y="261"/>
                  </a:lnTo>
                  <a:lnTo>
                    <a:pt x="1051" y="257"/>
                  </a:lnTo>
                  <a:lnTo>
                    <a:pt x="1067" y="259"/>
                  </a:lnTo>
                  <a:lnTo>
                    <a:pt x="1083" y="261"/>
                  </a:lnTo>
                  <a:lnTo>
                    <a:pt x="1098" y="270"/>
                  </a:lnTo>
                  <a:lnTo>
                    <a:pt x="1109" y="282"/>
                  </a:lnTo>
                  <a:lnTo>
                    <a:pt x="1121" y="297"/>
                  </a:lnTo>
                  <a:lnTo>
                    <a:pt x="1130" y="313"/>
                  </a:lnTo>
                  <a:lnTo>
                    <a:pt x="1138" y="331"/>
                  </a:lnTo>
                  <a:lnTo>
                    <a:pt x="1142" y="348"/>
                  </a:lnTo>
                  <a:lnTo>
                    <a:pt x="1147" y="367"/>
                  </a:lnTo>
                  <a:lnTo>
                    <a:pt x="1151" y="386"/>
                  </a:lnTo>
                  <a:lnTo>
                    <a:pt x="1152" y="407"/>
                  </a:lnTo>
                  <a:lnTo>
                    <a:pt x="1151" y="407"/>
                  </a:lnTo>
                  <a:lnTo>
                    <a:pt x="1145" y="391"/>
                  </a:lnTo>
                  <a:lnTo>
                    <a:pt x="1140" y="379"/>
                  </a:lnTo>
                  <a:lnTo>
                    <a:pt x="1130" y="367"/>
                  </a:lnTo>
                  <a:lnTo>
                    <a:pt x="1121" y="358"/>
                  </a:lnTo>
                  <a:lnTo>
                    <a:pt x="1109" y="350"/>
                  </a:lnTo>
                  <a:lnTo>
                    <a:pt x="1097" y="343"/>
                  </a:lnTo>
                  <a:lnTo>
                    <a:pt x="1084" y="337"/>
                  </a:lnTo>
                  <a:lnTo>
                    <a:pt x="1074" y="332"/>
                  </a:lnTo>
                  <a:lnTo>
                    <a:pt x="1046" y="329"/>
                  </a:lnTo>
                  <a:lnTo>
                    <a:pt x="1024" y="332"/>
                  </a:lnTo>
                  <a:lnTo>
                    <a:pt x="1001" y="337"/>
                  </a:lnTo>
                  <a:lnTo>
                    <a:pt x="980" y="350"/>
                  </a:lnTo>
                  <a:lnTo>
                    <a:pt x="959" y="360"/>
                  </a:lnTo>
                  <a:lnTo>
                    <a:pt x="938" y="376"/>
                  </a:lnTo>
                  <a:lnTo>
                    <a:pt x="919" y="388"/>
                  </a:lnTo>
                  <a:lnTo>
                    <a:pt x="900" y="402"/>
                  </a:lnTo>
                  <a:lnTo>
                    <a:pt x="890" y="407"/>
                  </a:lnTo>
                  <a:lnTo>
                    <a:pt x="879" y="414"/>
                  </a:lnTo>
                  <a:lnTo>
                    <a:pt x="869" y="421"/>
                  </a:lnTo>
                  <a:lnTo>
                    <a:pt x="860" y="430"/>
                  </a:lnTo>
                  <a:lnTo>
                    <a:pt x="843" y="445"/>
                  </a:lnTo>
                  <a:lnTo>
                    <a:pt x="827" y="463"/>
                  </a:lnTo>
                  <a:lnTo>
                    <a:pt x="822" y="475"/>
                  </a:lnTo>
                  <a:lnTo>
                    <a:pt x="818" y="489"/>
                  </a:lnTo>
                  <a:lnTo>
                    <a:pt x="811" y="499"/>
                  </a:lnTo>
                  <a:lnTo>
                    <a:pt x="799" y="510"/>
                  </a:lnTo>
                  <a:lnTo>
                    <a:pt x="811" y="511"/>
                  </a:lnTo>
                  <a:lnTo>
                    <a:pt x="825" y="508"/>
                  </a:lnTo>
                  <a:lnTo>
                    <a:pt x="839" y="501"/>
                  </a:lnTo>
                  <a:lnTo>
                    <a:pt x="853" y="496"/>
                  </a:lnTo>
                  <a:lnTo>
                    <a:pt x="874" y="489"/>
                  </a:lnTo>
                  <a:lnTo>
                    <a:pt x="897" y="484"/>
                  </a:lnTo>
                  <a:lnTo>
                    <a:pt x="921" y="478"/>
                  </a:lnTo>
                  <a:lnTo>
                    <a:pt x="945" y="478"/>
                  </a:lnTo>
                  <a:lnTo>
                    <a:pt x="968" y="478"/>
                  </a:lnTo>
                  <a:lnTo>
                    <a:pt x="990" y="482"/>
                  </a:lnTo>
                  <a:lnTo>
                    <a:pt x="1013" y="487"/>
                  </a:lnTo>
                  <a:lnTo>
                    <a:pt x="1036" y="498"/>
                  </a:lnTo>
                  <a:lnTo>
                    <a:pt x="1044" y="508"/>
                  </a:lnTo>
                  <a:lnTo>
                    <a:pt x="1051" y="520"/>
                  </a:lnTo>
                  <a:lnTo>
                    <a:pt x="1055" y="532"/>
                  </a:lnTo>
                  <a:lnTo>
                    <a:pt x="1057" y="548"/>
                  </a:lnTo>
                  <a:lnTo>
                    <a:pt x="1055" y="562"/>
                  </a:lnTo>
                  <a:lnTo>
                    <a:pt x="1053" y="576"/>
                  </a:lnTo>
                  <a:lnTo>
                    <a:pt x="1050" y="590"/>
                  </a:lnTo>
                  <a:lnTo>
                    <a:pt x="1046" y="604"/>
                  </a:lnTo>
                  <a:lnTo>
                    <a:pt x="1037" y="598"/>
                  </a:lnTo>
                  <a:lnTo>
                    <a:pt x="1031" y="591"/>
                  </a:lnTo>
                  <a:lnTo>
                    <a:pt x="1013" y="584"/>
                  </a:lnTo>
                  <a:lnTo>
                    <a:pt x="996" y="579"/>
                  </a:lnTo>
                  <a:lnTo>
                    <a:pt x="977" y="578"/>
                  </a:lnTo>
                  <a:lnTo>
                    <a:pt x="959" y="578"/>
                  </a:lnTo>
                  <a:lnTo>
                    <a:pt x="940" y="578"/>
                  </a:lnTo>
                  <a:lnTo>
                    <a:pt x="921" y="579"/>
                  </a:lnTo>
                  <a:lnTo>
                    <a:pt x="903" y="583"/>
                  </a:lnTo>
                  <a:lnTo>
                    <a:pt x="888" y="586"/>
                  </a:lnTo>
                  <a:lnTo>
                    <a:pt x="876" y="588"/>
                  </a:lnTo>
                  <a:lnTo>
                    <a:pt x="863" y="590"/>
                  </a:lnTo>
                  <a:lnTo>
                    <a:pt x="851" y="591"/>
                  </a:lnTo>
                  <a:lnTo>
                    <a:pt x="841" y="597"/>
                  </a:lnTo>
                  <a:lnTo>
                    <a:pt x="823" y="598"/>
                  </a:lnTo>
                  <a:lnTo>
                    <a:pt x="808" y="595"/>
                  </a:lnTo>
                  <a:lnTo>
                    <a:pt x="790" y="591"/>
                  </a:lnTo>
                  <a:lnTo>
                    <a:pt x="775" y="595"/>
                  </a:lnTo>
                  <a:lnTo>
                    <a:pt x="768" y="602"/>
                  </a:lnTo>
                  <a:lnTo>
                    <a:pt x="762" y="607"/>
                  </a:lnTo>
                  <a:lnTo>
                    <a:pt x="773" y="614"/>
                  </a:lnTo>
                  <a:lnTo>
                    <a:pt x="787" y="616"/>
                  </a:lnTo>
                  <a:lnTo>
                    <a:pt x="801" y="618"/>
                  </a:lnTo>
                  <a:lnTo>
                    <a:pt x="816" y="619"/>
                  </a:lnTo>
                  <a:lnTo>
                    <a:pt x="830" y="626"/>
                  </a:lnTo>
                  <a:lnTo>
                    <a:pt x="844" y="633"/>
                  </a:lnTo>
                  <a:lnTo>
                    <a:pt x="858" y="640"/>
                  </a:lnTo>
                  <a:lnTo>
                    <a:pt x="874" y="649"/>
                  </a:lnTo>
                  <a:lnTo>
                    <a:pt x="886" y="658"/>
                  </a:lnTo>
                  <a:lnTo>
                    <a:pt x="898" y="668"/>
                  </a:lnTo>
                  <a:lnTo>
                    <a:pt x="909" y="680"/>
                  </a:lnTo>
                  <a:lnTo>
                    <a:pt x="917" y="698"/>
                  </a:lnTo>
                  <a:lnTo>
                    <a:pt x="900" y="694"/>
                  </a:lnTo>
                  <a:lnTo>
                    <a:pt x="884" y="691"/>
                  </a:lnTo>
                  <a:lnTo>
                    <a:pt x="867" y="685"/>
                  </a:lnTo>
                  <a:lnTo>
                    <a:pt x="851" y="680"/>
                  </a:lnTo>
                  <a:lnTo>
                    <a:pt x="834" y="675"/>
                  </a:lnTo>
                  <a:lnTo>
                    <a:pt x="818" y="675"/>
                  </a:lnTo>
                  <a:lnTo>
                    <a:pt x="803" y="678"/>
                  </a:lnTo>
                  <a:lnTo>
                    <a:pt x="790" y="689"/>
                  </a:lnTo>
                  <a:lnTo>
                    <a:pt x="782" y="687"/>
                  </a:lnTo>
                  <a:lnTo>
                    <a:pt x="776" y="685"/>
                  </a:lnTo>
                  <a:lnTo>
                    <a:pt x="769" y="685"/>
                  </a:lnTo>
                  <a:lnTo>
                    <a:pt x="766" y="692"/>
                  </a:lnTo>
                  <a:lnTo>
                    <a:pt x="776" y="698"/>
                  </a:lnTo>
                  <a:lnTo>
                    <a:pt x="790" y="703"/>
                  </a:lnTo>
                  <a:lnTo>
                    <a:pt x="804" y="706"/>
                  </a:lnTo>
                  <a:lnTo>
                    <a:pt x="820" y="710"/>
                  </a:lnTo>
                  <a:lnTo>
                    <a:pt x="834" y="711"/>
                  </a:lnTo>
                  <a:lnTo>
                    <a:pt x="850" y="717"/>
                  </a:lnTo>
                  <a:lnTo>
                    <a:pt x="862" y="724"/>
                  </a:lnTo>
                  <a:lnTo>
                    <a:pt x="874" y="736"/>
                  </a:lnTo>
                  <a:lnTo>
                    <a:pt x="874" y="738"/>
                  </a:lnTo>
                  <a:lnTo>
                    <a:pt x="863" y="732"/>
                  </a:lnTo>
                  <a:lnTo>
                    <a:pt x="855" y="731"/>
                  </a:lnTo>
                  <a:lnTo>
                    <a:pt x="844" y="729"/>
                  </a:lnTo>
                  <a:lnTo>
                    <a:pt x="837" y="725"/>
                  </a:lnTo>
                  <a:lnTo>
                    <a:pt x="822" y="724"/>
                  </a:lnTo>
                  <a:lnTo>
                    <a:pt x="808" y="722"/>
                  </a:lnTo>
                  <a:lnTo>
                    <a:pt x="792" y="717"/>
                  </a:lnTo>
                  <a:lnTo>
                    <a:pt x="778" y="713"/>
                  </a:lnTo>
                  <a:lnTo>
                    <a:pt x="762" y="711"/>
                  </a:lnTo>
                  <a:lnTo>
                    <a:pt x="749" y="711"/>
                  </a:lnTo>
                  <a:lnTo>
                    <a:pt x="735" y="711"/>
                  </a:lnTo>
                  <a:lnTo>
                    <a:pt x="722" y="711"/>
                  </a:lnTo>
                  <a:lnTo>
                    <a:pt x="712" y="710"/>
                  </a:lnTo>
                  <a:lnTo>
                    <a:pt x="705" y="705"/>
                  </a:lnTo>
                  <a:lnTo>
                    <a:pt x="702" y="694"/>
                  </a:lnTo>
                  <a:lnTo>
                    <a:pt x="702" y="684"/>
                  </a:lnTo>
                  <a:lnTo>
                    <a:pt x="698" y="673"/>
                  </a:lnTo>
                  <a:lnTo>
                    <a:pt x="698" y="663"/>
                  </a:lnTo>
                  <a:lnTo>
                    <a:pt x="695" y="652"/>
                  </a:lnTo>
                  <a:lnTo>
                    <a:pt x="693" y="642"/>
                  </a:lnTo>
                  <a:lnTo>
                    <a:pt x="691" y="631"/>
                  </a:lnTo>
                  <a:lnTo>
                    <a:pt x="691" y="621"/>
                  </a:lnTo>
                  <a:lnTo>
                    <a:pt x="693" y="609"/>
                  </a:lnTo>
                  <a:lnTo>
                    <a:pt x="702" y="602"/>
                  </a:lnTo>
                  <a:lnTo>
                    <a:pt x="707" y="593"/>
                  </a:lnTo>
                  <a:lnTo>
                    <a:pt x="712" y="586"/>
                  </a:lnTo>
                  <a:lnTo>
                    <a:pt x="717" y="576"/>
                  </a:lnTo>
                  <a:lnTo>
                    <a:pt x="726" y="565"/>
                  </a:lnTo>
                  <a:lnTo>
                    <a:pt x="733" y="557"/>
                  </a:lnTo>
                  <a:lnTo>
                    <a:pt x="742" y="548"/>
                  </a:lnTo>
                  <a:lnTo>
                    <a:pt x="747" y="538"/>
                  </a:lnTo>
                  <a:lnTo>
                    <a:pt x="754" y="527"/>
                  </a:lnTo>
                  <a:lnTo>
                    <a:pt x="759" y="517"/>
                  </a:lnTo>
                  <a:lnTo>
                    <a:pt x="762" y="506"/>
                  </a:lnTo>
                  <a:lnTo>
                    <a:pt x="752" y="496"/>
                  </a:lnTo>
                  <a:lnTo>
                    <a:pt x="742" y="491"/>
                  </a:lnTo>
                  <a:lnTo>
                    <a:pt x="731" y="484"/>
                  </a:lnTo>
                  <a:lnTo>
                    <a:pt x="726" y="473"/>
                  </a:lnTo>
                  <a:lnTo>
                    <a:pt x="714" y="466"/>
                  </a:lnTo>
                  <a:lnTo>
                    <a:pt x="702" y="463"/>
                  </a:lnTo>
                  <a:lnTo>
                    <a:pt x="691" y="458"/>
                  </a:lnTo>
                  <a:lnTo>
                    <a:pt x="684" y="451"/>
                  </a:lnTo>
                  <a:lnTo>
                    <a:pt x="674" y="451"/>
                  </a:lnTo>
                  <a:lnTo>
                    <a:pt x="665" y="449"/>
                  </a:lnTo>
                  <a:lnTo>
                    <a:pt x="656" y="444"/>
                  </a:lnTo>
                  <a:lnTo>
                    <a:pt x="651" y="440"/>
                  </a:lnTo>
                  <a:lnTo>
                    <a:pt x="637" y="438"/>
                  </a:lnTo>
                  <a:lnTo>
                    <a:pt x="625" y="438"/>
                  </a:lnTo>
                  <a:lnTo>
                    <a:pt x="613" y="438"/>
                  </a:lnTo>
                  <a:lnTo>
                    <a:pt x="601" y="438"/>
                  </a:lnTo>
                  <a:lnTo>
                    <a:pt x="587" y="438"/>
                  </a:lnTo>
                  <a:lnTo>
                    <a:pt x="575" y="440"/>
                  </a:lnTo>
                  <a:lnTo>
                    <a:pt x="564" y="440"/>
                  </a:lnTo>
                  <a:lnTo>
                    <a:pt x="554" y="442"/>
                  </a:lnTo>
                  <a:lnTo>
                    <a:pt x="543" y="435"/>
                  </a:lnTo>
                  <a:lnTo>
                    <a:pt x="535" y="430"/>
                  </a:lnTo>
                  <a:lnTo>
                    <a:pt x="524" y="426"/>
                  </a:lnTo>
                  <a:lnTo>
                    <a:pt x="515" y="424"/>
                  </a:lnTo>
                  <a:lnTo>
                    <a:pt x="505" y="423"/>
                  </a:lnTo>
                  <a:lnTo>
                    <a:pt x="494" y="421"/>
                  </a:lnTo>
                  <a:lnTo>
                    <a:pt x="486" y="419"/>
                  </a:lnTo>
                  <a:lnTo>
                    <a:pt x="477" y="418"/>
                  </a:lnTo>
                  <a:lnTo>
                    <a:pt x="465" y="418"/>
                  </a:lnTo>
                  <a:lnTo>
                    <a:pt x="454" y="419"/>
                  </a:lnTo>
                  <a:lnTo>
                    <a:pt x="446" y="421"/>
                  </a:lnTo>
                  <a:lnTo>
                    <a:pt x="439" y="430"/>
                  </a:lnTo>
                  <a:lnTo>
                    <a:pt x="428" y="430"/>
                  </a:lnTo>
                  <a:lnTo>
                    <a:pt x="421" y="437"/>
                  </a:lnTo>
                  <a:lnTo>
                    <a:pt x="414" y="442"/>
                  </a:lnTo>
                  <a:lnTo>
                    <a:pt x="407" y="449"/>
                  </a:lnTo>
                  <a:lnTo>
                    <a:pt x="400" y="463"/>
                  </a:lnTo>
                  <a:lnTo>
                    <a:pt x="395" y="478"/>
                  </a:lnTo>
                  <a:lnTo>
                    <a:pt x="392" y="494"/>
                  </a:lnTo>
                  <a:lnTo>
                    <a:pt x="394" y="511"/>
                  </a:lnTo>
                  <a:lnTo>
                    <a:pt x="388" y="529"/>
                  </a:lnTo>
                  <a:lnTo>
                    <a:pt x="388" y="550"/>
                  </a:lnTo>
                  <a:lnTo>
                    <a:pt x="388" y="571"/>
                  </a:lnTo>
                  <a:lnTo>
                    <a:pt x="392" y="591"/>
                  </a:lnTo>
                  <a:lnTo>
                    <a:pt x="392" y="612"/>
                  </a:lnTo>
                  <a:lnTo>
                    <a:pt x="394" y="633"/>
                  </a:lnTo>
                  <a:lnTo>
                    <a:pt x="394" y="654"/>
                  </a:lnTo>
                  <a:lnTo>
                    <a:pt x="394" y="677"/>
                  </a:lnTo>
                  <a:lnTo>
                    <a:pt x="390" y="691"/>
                  </a:lnTo>
                  <a:lnTo>
                    <a:pt x="388" y="705"/>
                  </a:lnTo>
                  <a:lnTo>
                    <a:pt x="378" y="698"/>
                  </a:lnTo>
                  <a:lnTo>
                    <a:pt x="367" y="692"/>
                  </a:lnTo>
                  <a:lnTo>
                    <a:pt x="357" y="689"/>
                  </a:lnTo>
                  <a:lnTo>
                    <a:pt x="348" y="687"/>
                  </a:lnTo>
                  <a:lnTo>
                    <a:pt x="336" y="684"/>
                  </a:lnTo>
                  <a:lnTo>
                    <a:pt x="326" y="684"/>
                  </a:lnTo>
                  <a:lnTo>
                    <a:pt x="315" y="684"/>
                  </a:lnTo>
                  <a:lnTo>
                    <a:pt x="305" y="684"/>
                  </a:lnTo>
                  <a:lnTo>
                    <a:pt x="313" y="671"/>
                  </a:lnTo>
                  <a:lnTo>
                    <a:pt x="326" y="663"/>
                  </a:lnTo>
                  <a:lnTo>
                    <a:pt x="338" y="652"/>
                  </a:lnTo>
                  <a:lnTo>
                    <a:pt x="347" y="642"/>
                  </a:lnTo>
                  <a:lnTo>
                    <a:pt x="329" y="637"/>
                  </a:lnTo>
                  <a:lnTo>
                    <a:pt x="313" y="637"/>
                  </a:lnTo>
                  <a:lnTo>
                    <a:pt x="296" y="640"/>
                  </a:lnTo>
                  <a:lnTo>
                    <a:pt x="279" y="644"/>
                  </a:lnTo>
                  <a:lnTo>
                    <a:pt x="235" y="658"/>
                  </a:lnTo>
                  <a:lnTo>
                    <a:pt x="244" y="647"/>
                  </a:lnTo>
                  <a:lnTo>
                    <a:pt x="254" y="638"/>
                  </a:lnTo>
                  <a:lnTo>
                    <a:pt x="266" y="630"/>
                  </a:lnTo>
                  <a:lnTo>
                    <a:pt x="280" y="624"/>
                  </a:lnTo>
                  <a:lnTo>
                    <a:pt x="293" y="618"/>
                  </a:lnTo>
                  <a:lnTo>
                    <a:pt x="307" y="612"/>
                  </a:lnTo>
                  <a:lnTo>
                    <a:pt x="320" y="607"/>
                  </a:lnTo>
                  <a:lnTo>
                    <a:pt x="336" y="607"/>
                  </a:lnTo>
                  <a:lnTo>
                    <a:pt x="338" y="605"/>
                  </a:lnTo>
                  <a:lnTo>
                    <a:pt x="341" y="605"/>
                  </a:lnTo>
                  <a:lnTo>
                    <a:pt x="340" y="590"/>
                  </a:lnTo>
                  <a:lnTo>
                    <a:pt x="336" y="579"/>
                  </a:lnTo>
                  <a:lnTo>
                    <a:pt x="320" y="569"/>
                  </a:lnTo>
                  <a:lnTo>
                    <a:pt x="307" y="558"/>
                  </a:lnTo>
                  <a:lnTo>
                    <a:pt x="301" y="550"/>
                  </a:lnTo>
                  <a:lnTo>
                    <a:pt x="307" y="546"/>
                  </a:lnTo>
                  <a:lnTo>
                    <a:pt x="313" y="541"/>
                  </a:lnTo>
                  <a:lnTo>
                    <a:pt x="320" y="538"/>
                  </a:lnTo>
                  <a:lnTo>
                    <a:pt x="331" y="532"/>
                  </a:lnTo>
                  <a:lnTo>
                    <a:pt x="343" y="525"/>
                  </a:lnTo>
                  <a:lnTo>
                    <a:pt x="354" y="520"/>
                  </a:lnTo>
                  <a:lnTo>
                    <a:pt x="366" y="520"/>
                  </a:lnTo>
                  <a:lnTo>
                    <a:pt x="371" y="510"/>
                  </a:lnTo>
                  <a:lnTo>
                    <a:pt x="378" y="501"/>
                  </a:lnTo>
                  <a:lnTo>
                    <a:pt x="362" y="485"/>
                  </a:lnTo>
                  <a:lnTo>
                    <a:pt x="347" y="471"/>
                  </a:lnTo>
                  <a:lnTo>
                    <a:pt x="331" y="459"/>
                  </a:lnTo>
                  <a:lnTo>
                    <a:pt x="315" y="449"/>
                  </a:lnTo>
                  <a:lnTo>
                    <a:pt x="298" y="437"/>
                  </a:lnTo>
                  <a:lnTo>
                    <a:pt x="280" y="426"/>
                  </a:lnTo>
                  <a:lnTo>
                    <a:pt x="265" y="414"/>
                  </a:lnTo>
                  <a:lnTo>
                    <a:pt x="251" y="402"/>
                  </a:lnTo>
                  <a:lnTo>
                    <a:pt x="244" y="402"/>
                  </a:lnTo>
                  <a:lnTo>
                    <a:pt x="230" y="393"/>
                  </a:lnTo>
                  <a:lnTo>
                    <a:pt x="214" y="391"/>
                  </a:lnTo>
                  <a:lnTo>
                    <a:pt x="199" y="388"/>
                  </a:lnTo>
                  <a:lnTo>
                    <a:pt x="185" y="386"/>
                  </a:lnTo>
                  <a:lnTo>
                    <a:pt x="171" y="383"/>
                  </a:lnTo>
                  <a:lnTo>
                    <a:pt x="157" y="383"/>
                  </a:lnTo>
                  <a:lnTo>
                    <a:pt x="141" y="381"/>
                  </a:lnTo>
                  <a:lnTo>
                    <a:pt x="126" y="383"/>
                  </a:lnTo>
                  <a:lnTo>
                    <a:pt x="110" y="386"/>
                  </a:lnTo>
                  <a:lnTo>
                    <a:pt x="99" y="393"/>
                  </a:lnTo>
                  <a:lnTo>
                    <a:pt x="84" y="404"/>
                  </a:lnTo>
                  <a:lnTo>
                    <a:pt x="68" y="416"/>
                  </a:lnTo>
                  <a:lnTo>
                    <a:pt x="54" y="428"/>
                  </a:lnTo>
                  <a:lnTo>
                    <a:pt x="42" y="442"/>
                  </a:lnTo>
                  <a:lnTo>
                    <a:pt x="28" y="456"/>
                  </a:lnTo>
                  <a:lnTo>
                    <a:pt x="18" y="470"/>
                  </a:lnTo>
                  <a:lnTo>
                    <a:pt x="7" y="485"/>
                  </a:lnTo>
                  <a:lnTo>
                    <a:pt x="0" y="503"/>
                  </a:lnTo>
                  <a:lnTo>
                    <a:pt x="4" y="480"/>
                  </a:lnTo>
                  <a:lnTo>
                    <a:pt x="9" y="458"/>
                  </a:lnTo>
                  <a:lnTo>
                    <a:pt x="14" y="435"/>
                  </a:lnTo>
                  <a:lnTo>
                    <a:pt x="21" y="414"/>
                  </a:lnTo>
                  <a:lnTo>
                    <a:pt x="26" y="393"/>
                  </a:lnTo>
                  <a:lnTo>
                    <a:pt x="35" y="372"/>
                  </a:lnTo>
                  <a:lnTo>
                    <a:pt x="42" y="351"/>
                  </a:lnTo>
                  <a:lnTo>
                    <a:pt x="52" y="332"/>
                  </a:lnTo>
                  <a:lnTo>
                    <a:pt x="56" y="320"/>
                  </a:lnTo>
                  <a:lnTo>
                    <a:pt x="61" y="311"/>
                  </a:lnTo>
                  <a:lnTo>
                    <a:pt x="70" y="303"/>
                  </a:lnTo>
                  <a:lnTo>
                    <a:pt x="80" y="297"/>
                  </a:lnTo>
                  <a:lnTo>
                    <a:pt x="96" y="297"/>
                  </a:lnTo>
                  <a:lnTo>
                    <a:pt x="115" y="297"/>
                  </a:lnTo>
                  <a:lnTo>
                    <a:pt x="132" y="299"/>
                  </a:lnTo>
                  <a:lnTo>
                    <a:pt x="150" y="306"/>
                  </a:lnTo>
                  <a:lnTo>
                    <a:pt x="171" y="317"/>
                  </a:lnTo>
                  <a:lnTo>
                    <a:pt x="195" y="327"/>
                  </a:lnTo>
                  <a:lnTo>
                    <a:pt x="218" y="337"/>
                  </a:lnTo>
                  <a:lnTo>
                    <a:pt x="242" y="348"/>
                  </a:lnTo>
                  <a:lnTo>
                    <a:pt x="263" y="358"/>
                  </a:lnTo>
                  <a:lnTo>
                    <a:pt x="287" y="371"/>
                  </a:lnTo>
                  <a:lnTo>
                    <a:pt x="310" y="381"/>
                  </a:lnTo>
                  <a:lnTo>
                    <a:pt x="334" y="393"/>
                  </a:lnTo>
                  <a:lnTo>
                    <a:pt x="336" y="391"/>
                  </a:lnTo>
                  <a:lnTo>
                    <a:pt x="340" y="397"/>
                  </a:lnTo>
                  <a:lnTo>
                    <a:pt x="347" y="398"/>
                  </a:lnTo>
                  <a:lnTo>
                    <a:pt x="352" y="391"/>
                  </a:lnTo>
                  <a:lnTo>
                    <a:pt x="341" y="383"/>
                  </a:lnTo>
                  <a:lnTo>
                    <a:pt x="331" y="376"/>
                  </a:lnTo>
                  <a:lnTo>
                    <a:pt x="320" y="369"/>
                  </a:lnTo>
                  <a:lnTo>
                    <a:pt x="312" y="364"/>
                  </a:lnTo>
                  <a:lnTo>
                    <a:pt x="322" y="367"/>
                  </a:lnTo>
                  <a:lnTo>
                    <a:pt x="336" y="369"/>
                  </a:lnTo>
                  <a:lnTo>
                    <a:pt x="324" y="355"/>
                  </a:lnTo>
                  <a:lnTo>
                    <a:pt x="312" y="343"/>
                  </a:lnTo>
                  <a:lnTo>
                    <a:pt x="300" y="331"/>
                  </a:lnTo>
                  <a:lnTo>
                    <a:pt x="287" y="320"/>
                  </a:lnTo>
                  <a:lnTo>
                    <a:pt x="277" y="311"/>
                  </a:lnTo>
                  <a:lnTo>
                    <a:pt x="268" y="306"/>
                  </a:lnTo>
                  <a:lnTo>
                    <a:pt x="258" y="297"/>
                  </a:lnTo>
                  <a:lnTo>
                    <a:pt x="251" y="292"/>
                  </a:lnTo>
                  <a:lnTo>
                    <a:pt x="233" y="277"/>
                  </a:lnTo>
                  <a:lnTo>
                    <a:pt x="216" y="266"/>
                  </a:lnTo>
                  <a:lnTo>
                    <a:pt x="202" y="252"/>
                  </a:lnTo>
                  <a:lnTo>
                    <a:pt x="190" y="242"/>
                  </a:lnTo>
                  <a:lnTo>
                    <a:pt x="176" y="231"/>
                  </a:lnTo>
                  <a:lnTo>
                    <a:pt x="164" y="223"/>
                  </a:lnTo>
                  <a:lnTo>
                    <a:pt x="148" y="212"/>
                  </a:lnTo>
                  <a:lnTo>
                    <a:pt x="136" y="205"/>
                  </a:lnTo>
                  <a:lnTo>
                    <a:pt x="122" y="195"/>
                  </a:lnTo>
                  <a:lnTo>
                    <a:pt x="110" y="188"/>
                  </a:lnTo>
                  <a:lnTo>
                    <a:pt x="91" y="184"/>
                  </a:lnTo>
                  <a:lnTo>
                    <a:pt x="75" y="181"/>
                  </a:lnTo>
                  <a:lnTo>
                    <a:pt x="58" y="177"/>
                  </a:lnTo>
                  <a:lnTo>
                    <a:pt x="40" y="179"/>
                  </a:lnTo>
                  <a:lnTo>
                    <a:pt x="51" y="169"/>
                  </a:lnTo>
                  <a:lnTo>
                    <a:pt x="61" y="164"/>
                  </a:lnTo>
                  <a:lnTo>
                    <a:pt x="72" y="157"/>
                  </a:lnTo>
                  <a:lnTo>
                    <a:pt x="85" y="155"/>
                  </a:lnTo>
                  <a:lnTo>
                    <a:pt x="96" y="150"/>
                  </a:lnTo>
                  <a:lnTo>
                    <a:pt x="110" y="150"/>
                  </a:lnTo>
                  <a:lnTo>
                    <a:pt x="124" y="148"/>
                  </a:lnTo>
                  <a:lnTo>
                    <a:pt x="139" y="151"/>
                  </a:lnTo>
                  <a:lnTo>
                    <a:pt x="153" y="155"/>
                  </a:lnTo>
                  <a:lnTo>
                    <a:pt x="167" y="160"/>
                  </a:lnTo>
                  <a:lnTo>
                    <a:pt x="181" y="167"/>
                  </a:lnTo>
                  <a:lnTo>
                    <a:pt x="197" y="176"/>
                  </a:lnTo>
                  <a:lnTo>
                    <a:pt x="209" y="183"/>
                  </a:lnTo>
                  <a:lnTo>
                    <a:pt x="221" y="193"/>
                  </a:lnTo>
                  <a:lnTo>
                    <a:pt x="233" y="204"/>
                  </a:lnTo>
                  <a:lnTo>
                    <a:pt x="247" y="216"/>
                  </a:lnTo>
                  <a:lnTo>
                    <a:pt x="254" y="226"/>
                  </a:lnTo>
                  <a:lnTo>
                    <a:pt x="263" y="238"/>
                  </a:lnTo>
                  <a:lnTo>
                    <a:pt x="273" y="251"/>
                  </a:lnTo>
                  <a:lnTo>
                    <a:pt x="284" y="263"/>
                  </a:lnTo>
                  <a:lnTo>
                    <a:pt x="294" y="273"/>
                  </a:lnTo>
                  <a:lnTo>
                    <a:pt x="305" y="285"/>
                  </a:lnTo>
                  <a:lnTo>
                    <a:pt x="315" y="296"/>
                  </a:lnTo>
                  <a:lnTo>
                    <a:pt x="327" y="306"/>
                  </a:lnTo>
                  <a:lnTo>
                    <a:pt x="331" y="306"/>
                  </a:lnTo>
                  <a:lnTo>
                    <a:pt x="336" y="304"/>
                  </a:lnTo>
                  <a:lnTo>
                    <a:pt x="327" y="285"/>
                  </a:lnTo>
                  <a:lnTo>
                    <a:pt x="313" y="270"/>
                  </a:lnTo>
                  <a:lnTo>
                    <a:pt x="300" y="252"/>
                  </a:lnTo>
                  <a:lnTo>
                    <a:pt x="289" y="237"/>
                  </a:lnTo>
                  <a:lnTo>
                    <a:pt x="258" y="193"/>
                  </a:lnTo>
                  <a:lnTo>
                    <a:pt x="260" y="184"/>
                  </a:lnTo>
                  <a:lnTo>
                    <a:pt x="268" y="179"/>
                  </a:lnTo>
                  <a:lnTo>
                    <a:pt x="277" y="176"/>
                  </a:lnTo>
                  <a:lnTo>
                    <a:pt x="287" y="172"/>
                  </a:lnTo>
                  <a:lnTo>
                    <a:pt x="296" y="167"/>
                  </a:lnTo>
                  <a:lnTo>
                    <a:pt x="307" y="164"/>
                  </a:lnTo>
                  <a:lnTo>
                    <a:pt x="319" y="158"/>
                  </a:lnTo>
                  <a:lnTo>
                    <a:pt x="331" y="157"/>
                  </a:lnTo>
                  <a:lnTo>
                    <a:pt x="343" y="155"/>
                  </a:lnTo>
                  <a:lnTo>
                    <a:pt x="355" y="157"/>
                  </a:lnTo>
                  <a:lnTo>
                    <a:pt x="366" y="160"/>
                  </a:lnTo>
                  <a:lnTo>
                    <a:pt x="376" y="169"/>
                  </a:lnTo>
                  <a:lnTo>
                    <a:pt x="392" y="183"/>
                  </a:lnTo>
                  <a:lnTo>
                    <a:pt x="406" y="200"/>
                  </a:lnTo>
                  <a:lnTo>
                    <a:pt x="416" y="217"/>
                  </a:lnTo>
                  <a:lnTo>
                    <a:pt x="428" y="238"/>
                  </a:lnTo>
                  <a:lnTo>
                    <a:pt x="435" y="257"/>
                  </a:lnTo>
                  <a:lnTo>
                    <a:pt x="446" y="277"/>
                  </a:lnTo>
                  <a:lnTo>
                    <a:pt x="453" y="296"/>
                  </a:lnTo>
                  <a:lnTo>
                    <a:pt x="463" y="317"/>
                  </a:lnTo>
                  <a:lnTo>
                    <a:pt x="467" y="325"/>
                  </a:lnTo>
                  <a:lnTo>
                    <a:pt x="475" y="336"/>
                  </a:lnTo>
                  <a:lnTo>
                    <a:pt x="482" y="334"/>
                  </a:lnTo>
                  <a:lnTo>
                    <a:pt x="486" y="329"/>
                  </a:lnTo>
                  <a:lnTo>
                    <a:pt x="486" y="320"/>
                  </a:lnTo>
                  <a:lnTo>
                    <a:pt x="491" y="313"/>
                  </a:lnTo>
                  <a:lnTo>
                    <a:pt x="489" y="303"/>
                  </a:lnTo>
                  <a:lnTo>
                    <a:pt x="488" y="292"/>
                  </a:lnTo>
                  <a:lnTo>
                    <a:pt x="486" y="284"/>
                  </a:lnTo>
                  <a:lnTo>
                    <a:pt x="486" y="277"/>
                  </a:lnTo>
                  <a:lnTo>
                    <a:pt x="486" y="259"/>
                  </a:lnTo>
                  <a:lnTo>
                    <a:pt x="493" y="244"/>
                  </a:lnTo>
                  <a:lnTo>
                    <a:pt x="489" y="224"/>
                  </a:lnTo>
                  <a:lnTo>
                    <a:pt x="489" y="207"/>
                  </a:lnTo>
                  <a:lnTo>
                    <a:pt x="489" y="188"/>
                  </a:lnTo>
                  <a:lnTo>
                    <a:pt x="491" y="171"/>
                  </a:lnTo>
                  <a:lnTo>
                    <a:pt x="489" y="153"/>
                  </a:lnTo>
                  <a:lnTo>
                    <a:pt x="488" y="136"/>
                  </a:lnTo>
                  <a:lnTo>
                    <a:pt x="482" y="120"/>
                  </a:lnTo>
                  <a:lnTo>
                    <a:pt x="475" y="106"/>
                  </a:lnTo>
                  <a:lnTo>
                    <a:pt x="472" y="89"/>
                  </a:lnTo>
                  <a:lnTo>
                    <a:pt x="470" y="73"/>
                  </a:lnTo>
                  <a:lnTo>
                    <a:pt x="465" y="59"/>
                  </a:lnTo>
                  <a:lnTo>
                    <a:pt x="456" y="47"/>
                  </a:lnTo>
                  <a:lnTo>
                    <a:pt x="451" y="31"/>
                  </a:lnTo>
                  <a:lnTo>
                    <a:pt x="442" y="19"/>
                  </a:lnTo>
                  <a:lnTo>
                    <a:pt x="432" y="9"/>
                  </a:lnTo>
                  <a:lnTo>
                    <a:pt x="423" y="0"/>
                  </a:lnTo>
                  <a:lnTo>
                    <a:pt x="439" y="2"/>
                  </a:lnTo>
                  <a:lnTo>
                    <a:pt x="458" y="7"/>
                  </a:lnTo>
                  <a:lnTo>
                    <a:pt x="475" y="12"/>
                  </a:lnTo>
                  <a:lnTo>
                    <a:pt x="494" y="23"/>
                  </a:lnTo>
                  <a:lnTo>
                    <a:pt x="508" y="33"/>
                  </a:lnTo>
                  <a:lnTo>
                    <a:pt x="524" y="45"/>
                  </a:lnTo>
                  <a:lnTo>
                    <a:pt x="533" y="61"/>
                  </a:lnTo>
                  <a:lnTo>
                    <a:pt x="543" y="78"/>
                  </a:lnTo>
                  <a:close/>
                </a:path>
              </a:pathLst>
            </a:custGeom>
            <a:solidFill>
              <a:srgbClr val="B29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06" name="Freeform 13"/>
            <p:cNvSpPr>
              <a:spLocks/>
            </p:cNvSpPr>
            <p:nvPr/>
          </p:nvSpPr>
          <p:spPr bwMode="auto">
            <a:xfrm>
              <a:off x="2917" y="835"/>
              <a:ext cx="7" cy="5"/>
            </a:xfrm>
            <a:custGeom>
              <a:avLst/>
              <a:gdLst>
                <a:gd name="T0" fmla="*/ 0 w 16"/>
                <a:gd name="T1" fmla="*/ 0 h 11"/>
                <a:gd name="T2" fmla="*/ 0 w 16"/>
                <a:gd name="T3" fmla="*/ 0 h 11"/>
                <a:gd name="T4" fmla="*/ 0 w 16"/>
                <a:gd name="T5" fmla="*/ 0 h 11"/>
                <a:gd name="T6" fmla="*/ 0 w 16"/>
                <a:gd name="T7" fmla="*/ 0 h 11"/>
                <a:gd name="T8" fmla="*/ 0 w 16"/>
                <a:gd name="T9" fmla="*/ 0 h 11"/>
                <a:gd name="T10" fmla="*/ 0 w 16"/>
                <a:gd name="T11" fmla="*/ 0 h 11"/>
                <a:gd name="T12" fmla="*/ 0 w 16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1"/>
                <a:gd name="T23" fmla="*/ 16 w 16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1">
                  <a:moveTo>
                    <a:pt x="16" y="11"/>
                  </a:moveTo>
                  <a:lnTo>
                    <a:pt x="7" y="11"/>
                  </a:lnTo>
                  <a:lnTo>
                    <a:pt x="0" y="7"/>
                  </a:lnTo>
                  <a:lnTo>
                    <a:pt x="2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1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07" name="Freeform 14"/>
            <p:cNvSpPr>
              <a:spLocks/>
            </p:cNvSpPr>
            <p:nvPr/>
          </p:nvSpPr>
          <p:spPr bwMode="auto">
            <a:xfrm>
              <a:off x="3085" y="853"/>
              <a:ext cx="8" cy="7"/>
            </a:xfrm>
            <a:custGeom>
              <a:avLst/>
              <a:gdLst>
                <a:gd name="T0" fmla="*/ 1 w 15"/>
                <a:gd name="T1" fmla="*/ 0 h 14"/>
                <a:gd name="T2" fmla="*/ 1 w 15"/>
                <a:gd name="T3" fmla="*/ 1 h 14"/>
                <a:gd name="T4" fmla="*/ 1 w 15"/>
                <a:gd name="T5" fmla="*/ 1 h 14"/>
                <a:gd name="T6" fmla="*/ 1 w 15"/>
                <a:gd name="T7" fmla="*/ 1 h 14"/>
                <a:gd name="T8" fmla="*/ 0 w 15"/>
                <a:gd name="T9" fmla="*/ 1 h 14"/>
                <a:gd name="T10" fmla="*/ 1 w 15"/>
                <a:gd name="T11" fmla="*/ 0 h 14"/>
                <a:gd name="T12" fmla="*/ 1 w 15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4"/>
                <a:gd name="T23" fmla="*/ 15 w 15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4">
                  <a:moveTo>
                    <a:pt x="15" y="0"/>
                  </a:moveTo>
                  <a:lnTo>
                    <a:pt x="15" y="7"/>
                  </a:lnTo>
                  <a:lnTo>
                    <a:pt x="12" y="14"/>
                  </a:lnTo>
                  <a:lnTo>
                    <a:pt x="5" y="12"/>
                  </a:lnTo>
                  <a:lnTo>
                    <a:pt x="0" y="10"/>
                  </a:lnTo>
                  <a:lnTo>
                    <a:pt x="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08" name="Freeform 15"/>
            <p:cNvSpPr>
              <a:spLocks/>
            </p:cNvSpPr>
            <p:nvPr/>
          </p:nvSpPr>
          <p:spPr bwMode="auto">
            <a:xfrm>
              <a:off x="3076" y="865"/>
              <a:ext cx="9" cy="10"/>
            </a:xfrm>
            <a:custGeom>
              <a:avLst/>
              <a:gdLst>
                <a:gd name="T0" fmla="*/ 0 w 19"/>
                <a:gd name="T1" fmla="*/ 0 h 21"/>
                <a:gd name="T2" fmla="*/ 0 w 19"/>
                <a:gd name="T3" fmla="*/ 0 h 21"/>
                <a:gd name="T4" fmla="*/ 0 w 19"/>
                <a:gd name="T5" fmla="*/ 0 h 21"/>
                <a:gd name="T6" fmla="*/ 0 w 19"/>
                <a:gd name="T7" fmla="*/ 0 h 21"/>
                <a:gd name="T8" fmla="*/ 0 w 19"/>
                <a:gd name="T9" fmla="*/ 0 h 21"/>
                <a:gd name="T10" fmla="*/ 0 w 19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21"/>
                <a:gd name="T20" fmla="*/ 19 w 19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21">
                  <a:moveTo>
                    <a:pt x="19" y="6"/>
                  </a:moveTo>
                  <a:lnTo>
                    <a:pt x="15" y="14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8" y="0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09" name="Freeform 16"/>
            <p:cNvSpPr>
              <a:spLocks/>
            </p:cNvSpPr>
            <p:nvPr/>
          </p:nvSpPr>
          <p:spPr bwMode="auto">
            <a:xfrm>
              <a:off x="2002" y="873"/>
              <a:ext cx="1156" cy="1710"/>
            </a:xfrm>
            <a:custGeom>
              <a:avLst/>
              <a:gdLst>
                <a:gd name="T0" fmla="*/ 0 w 2313"/>
                <a:gd name="T1" fmla="*/ 0 h 3421"/>
                <a:gd name="T2" fmla="*/ 0 w 2313"/>
                <a:gd name="T3" fmla="*/ 0 h 3421"/>
                <a:gd name="T4" fmla="*/ 0 w 2313"/>
                <a:gd name="T5" fmla="*/ 0 h 3421"/>
                <a:gd name="T6" fmla="*/ 0 w 2313"/>
                <a:gd name="T7" fmla="*/ 0 h 3421"/>
                <a:gd name="T8" fmla="*/ 0 w 2313"/>
                <a:gd name="T9" fmla="*/ 0 h 3421"/>
                <a:gd name="T10" fmla="*/ 0 w 2313"/>
                <a:gd name="T11" fmla="*/ 0 h 3421"/>
                <a:gd name="T12" fmla="*/ 0 w 2313"/>
                <a:gd name="T13" fmla="*/ 0 h 3421"/>
                <a:gd name="T14" fmla="*/ 0 w 2313"/>
                <a:gd name="T15" fmla="*/ 0 h 3421"/>
                <a:gd name="T16" fmla="*/ 0 w 2313"/>
                <a:gd name="T17" fmla="*/ 0 h 3421"/>
                <a:gd name="T18" fmla="*/ 0 w 2313"/>
                <a:gd name="T19" fmla="*/ 0 h 3421"/>
                <a:gd name="T20" fmla="*/ 0 w 2313"/>
                <a:gd name="T21" fmla="*/ 0 h 3421"/>
                <a:gd name="T22" fmla="*/ 0 w 2313"/>
                <a:gd name="T23" fmla="*/ 0 h 3421"/>
                <a:gd name="T24" fmla="*/ 0 w 2313"/>
                <a:gd name="T25" fmla="*/ 0 h 3421"/>
                <a:gd name="T26" fmla="*/ 0 w 2313"/>
                <a:gd name="T27" fmla="*/ 0 h 3421"/>
                <a:gd name="T28" fmla="*/ 0 w 2313"/>
                <a:gd name="T29" fmla="*/ 0 h 3421"/>
                <a:gd name="T30" fmla="*/ 0 w 2313"/>
                <a:gd name="T31" fmla="*/ 0 h 3421"/>
                <a:gd name="T32" fmla="*/ 0 w 2313"/>
                <a:gd name="T33" fmla="*/ 0 h 3421"/>
                <a:gd name="T34" fmla="*/ 0 w 2313"/>
                <a:gd name="T35" fmla="*/ 0 h 3421"/>
                <a:gd name="T36" fmla="*/ 0 w 2313"/>
                <a:gd name="T37" fmla="*/ 0 h 3421"/>
                <a:gd name="T38" fmla="*/ 0 w 2313"/>
                <a:gd name="T39" fmla="*/ 0 h 3421"/>
                <a:gd name="T40" fmla="*/ 0 w 2313"/>
                <a:gd name="T41" fmla="*/ 0 h 3421"/>
                <a:gd name="T42" fmla="*/ 0 w 2313"/>
                <a:gd name="T43" fmla="*/ 0 h 3421"/>
                <a:gd name="T44" fmla="*/ 0 w 2313"/>
                <a:gd name="T45" fmla="*/ 0 h 3421"/>
                <a:gd name="T46" fmla="*/ 0 w 2313"/>
                <a:gd name="T47" fmla="*/ 0 h 3421"/>
                <a:gd name="T48" fmla="*/ 0 w 2313"/>
                <a:gd name="T49" fmla="*/ 0 h 3421"/>
                <a:gd name="T50" fmla="*/ 0 w 2313"/>
                <a:gd name="T51" fmla="*/ 0 h 3421"/>
                <a:gd name="T52" fmla="*/ 0 w 2313"/>
                <a:gd name="T53" fmla="*/ 0 h 3421"/>
                <a:gd name="T54" fmla="*/ 0 w 2313"/>
                <a:gd name="T55" fmla="*/ 0 h 3421"/>
                <a:gd name="T56" fmla="*/ 0 w 2313"/>
                <a:gd name="T57" fmla="*/ 0 h 3421"/>
                <a:gd name="T58" fmla="*/ 0 w 2313"/>
                <a:gd name="T59" fmla="*/ 0 h 3421"/>
                <a:gd name="T60" fmla="*/ 0 w 2313"/>
                <a:gd name="T61" fmla="*/ 0 h 3421"/>
                <a:gd name="T62" fmla="*/ 0 w 2313"/>
                <a:gd name="T63" fmla="*/ 0 h 3421"/>
                <a:gd name="T64" fmla="*/ 0 w 2313"/>
                <a:gd name="T65" fmla="*/ 0 h 3421"/>
                <a:gd name="T66" fmla="*/ 0 w 2313"/>
                <a:gd name="T67" fmla="*/ 0 h 3421"/>
                <a:gd name="T68" fmla="*/ 0 w 2313"/>
                <a:gd name="T69" fmla="*/ 0 h 3421"/>
                <a:gd name="T70" fmla="*/ 0 w 2313"/>
                <a:gd name="T71" fmla="*/ 0 h 3421"/>
                <a:gd name="T72" fmla="*/ 0 w 2313"/>
                <a:gd name="T73" fmla="*/ 0 h 3421"/>
                <a:gd name="T74" fmla="*/ 0 w 2313"/>
                <a:gd name="T75" fmla="*/ 0 h 3421"/>
                <a:gd name="T76" fmla="*/ 0 w 2313"/>
                <a:gd name="T77" fmla="*/ 0 h 3421"/>
                <a:gd name="T78" fmla="*/ 0 w 2313"/>
                <a:gd name="T79" fmla="*/ 0 h 3421"/>
                <a:gd name="T80" fmla="*/ 0 w 2313"/>
                <a:gd name="T81" fmla="*/ 0 h 3421"/>
                <a:gd name="T82" fmla="*/ 0 w 2313"/>
                <a:gd name="T83" fmla="*/ 0 h 3421"/>
                <a:gd name="T84" fmla="*/ 0 w 2313"/>
                <a:gd name="T85" fmla="*/ 0 h 3421"/>
                <a:gd name="T86" fmla="*/ 0 w 2313"/>
                <a:gd name="T87" fmla="*/ 0 h 3421"/>
                <a:gd name="T88" fmla="*/ 0 w 2313"/>
                <a:gd name="T89" fmla="*/ 0 h 3421"/>
                <a:gd name="T90" fmla="*/ 0 w 2313"/>
                <a:gd name="T91" fmla="*/ 0 h 3421"/>
                <a:gd name="T92" fmla="*/ 0 w 2313"/>
                <a:gd name="T93" fmla="*/ 0 h 3421"/>
                <a:gd name="T94" fmla="*/ 0 w 2313"/>
                <a:gd name="T95" fmla="*/ 0 h 3421"/>
                <a:gd name="T96" fmla="*/ 0 w 2313"/>
                <a:gd name="T97" fmla="*/ 0 h 3421"/>
                <a:gd name="T98" fmla="*/ 0 w 2313"/>
                <a:gd name="T99" fmla="*/ 0 h 3421"/>
                <a:gd name="T100" fmla="*/ 0 w 2313"/>
                <a:gd name="T101" fmla="*/ 0 h 3421"/>
                <a:gd name="T102" fmla="*/ 0 w 2313"/>
                <a:gd name="T103" fmla="*/ 0 h 3421"/>
                <a:gd name="T104" fmla="*/ 0 w 2313"/>
                <a:gd name="T105" fmla="*/ 0 h 3421"/>
                <a:gd name="T106" fmla="*/ 0 w 2313"/>
                <a:gd name="T107" fmla="*/ 0 h 3421"/>
                <a:gd name="T108" fmla="*/ 0 w 2313"/>
                <a:gd name="T109" fmla="*/ 0 h 3421"/>
                <a:gd name="T110" fmla="*/ 0 w 2313"/>
                <a:gd name="T111" fmla="*/ 0 h 3421"/>
                <a:gd name="T112" fmla="*/ 0 w 2313"/>
                <a:gd name="T113" fmla="*/ 0 h 3421"/>
                <a:gd name="T114" fmla="*/ 0 w 2313"/>
                <a:gd name="T115" fmla="*/ 0 h 3421"/>
                <a:gd name="T116" fmla="*/ 0 w 2313"/>
                <a:gd name="T117" fmla="*/ 0 h 3421"/>
                <a:gd name="T118" fmla="*/ 0 w 2313"/>
                <a:gd name="T119" fmla="*/ 0 h 3421"/>
                <a:gd name="T120" fmla="*/ 0 w 2313"/>
                <a:gd name="T121" fmla="*/ 0 h 34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13"/>
                <a:gd name="T184" fmla="*/ 0 h 3421"/>
                <a:gd name="T185" fmla="*/ 2313 w 2313"/>
                <a:gd name="T186" fmla="*/ 3421 h 342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13" h="3421">
                  <a:moveTo>
                    <a:pt x="1890" y="14"/>
                  </a:moveTo>
                  <a:lnTo>
                    <a:pt x="1899" y="16"/>
                  </a:lnTo>
                  <a:lnTo>
                    <a:pt x="1907" y="23"/>
                  </a:lnTo>
                  <a:lnTo>
                    <a:pt x="1916" y="26"/>
                  </a:lnTo>
                  <a:lnTo>
                    <a:pt x="1928" y="26"/>
                  </a:lnTo>
                  <a:lnTo>
                    <a:pt x="1941" y="23"/>
                  </a:lnTo>
                  <a:lnTo>
                    <a:pt x="1954" y="23"/>
                  </a:lnTo>
                  <a:lnTo>
                    <a:pt x="1968" y="21"/>
                  </a:lnTo>
                  <a:lnTo>
                    <a:pt x="1982" y="21"/>
                  </a:lnTo>
                  <a:lnTo>
                    <a:pt x="1994" y="21"/>
                  </a:lnTo>
                  <a:lnTo>
                    <a:pt x="2008" y="23"/>
                  </a:lnTo>
                  <a:lnTo>
                    <a:pt x="2021" y="24"/>
                  </a:lnTo>
                  <a:lnTo>
                    <a:pt x="2033" y="31"/>
                  </a:lnTo>
                  <a:lnTo>
                    <a:pt x="2041" y="35"/>
                  </a:lnTo>
                  <a:lnTo>
                    <a:pt x="2052" y="42"/>
                  </a:lnTo>
                  <a:lnTo>
                    <a:pt x="2061" y="45"/>
                  </a:lnTo>
                  <a:lnTo>
                    <a:pt x="2073" y="49"/>
                  </a:lnTo>
                  <a:lnTo>
                    <a:pt x="2080" y="61"/>
                  </a:lnTo>
                  <a:lnTo>
                    <a:pt x="2094" y="71"/>
                  </a:lnTo>
                  <a:lnTo>
                    <a:pt x="2097" y="75"/>
                  </a:lnTo>
                  <a:lnTo>
                    <a:pt x="2101" y="80"/>
                  </a:lnTo>
                  <a:lnTo>
                    <a:pt x="2099" y="85"/>
                  </a:lnTo>
                  <a:lnTo>
                    <a:pt x="2092" y="94"/>
                  </a:lnTo>
                  <a:lnTo>
                    <a:pt x="2082" y="101"/>
                  </a:lnTo>
                  <a:lnTo>
                    <a:pt x="2073" y="110"/>
                  </a:lnTo>
                  <a:lnTo>
                    <a:pt x="2064" y="117"/>
                  </a:lnTo>
                  <a:lnTo>
                    <a:pt x="2059" y="125"/>
                  </a:lnTo>
                  <a:lnTo>
                    <a:pt x="2052" y="134"/>
                  </a:lnTo>
                  <a:lnTo>
                    <a:pt x="2045" y="143"/>
                  </a:lnTo>
                  <a:lnTo>
                    <a:pt x="2040" y="153"/>
                  </a:lnTo>
                  <a:lnTo>
                    <a:pt x="2035" y="164"/>
                  </a:lnTo>
                  <a:lnTo>
                    <a:pt x="2029" y="174"/>
                  </a:lnTo>
                  <a:lnTo>
                    <a:pt x="2029" y="184"/>
                  </a:lnTo>
                  <a:lnTo>
                    <a:pt x="2029" y="197"/>
                  </a:lnTo>
                  <a:lnTo>
                    <a:pt x="2031" y="209"/>
                  </a:lnTo>
                  <a:lnTo>
                    <a:pt x="2031" y="219"/>
                  </a:lnTo>
                  <a:lnTo>
                    <a:pt x="2036" y="231"/>
                  </a:lnTo>
                  <a:lnTo>
                    <a:pt x="2040" y="242"/>
                  </a:lnTo>
                  <a:lnTo>
                    <a:pt x="2047" y="254"/>
                  </a:lnTo>
                  <a:lnTo>
                    <a:pt x="2048" y="271"/>
                  </a:lnTo>
                  <a:lnTo>
                    <a:pt x="2050" y="291"/>
                  </a:lnTo>
                  <a:lnTo>
                    <a:pt x="2048" y="299"/>
                  </a:lnTo>
                  <a:lnTo>
                    <a:pt x="2048" y="308"/>
                  </a:lnTo>
                  <a:lnTo>
                    <a:pt x="2048" y="318"/>
                  </a:lnTo>
                  <a:lnTo>
                    <a:pt x="2048" y="329"/>
                  </a:lnTo>
                  <a:lnTo>
                    <a:pt x="2038" y="331"/>
                  </a:lnTo>
                  <a:lnTo>
                    <a:pt x="2031" y="338"/>
                  </a:lnTo>
                  <a:lnTo>
                    <a:pt x="2031" y="345"/>
                  </a:lnTo>
                  <a:lnTo>
                    <a:pt x="2036" y="351"/>
                  </a:lnTo>
                  <a:lnTo>
                    <a:pt x="2038" y="357"/>
                  </a:lnTo>
                  <a:lnTo>
                    <a:pt x="2036" y="365"/>
                  </a:lnTo>
                  <a:lnTo>
                    <a:pt x="2031" y="383"/>
                  </a:lnTo>
                  <a:lnTo>
                    <a:pt x="2028" y="402"/>
                  </a:lnTo>
                  <a:lnTo>
                    <a:pt x="2022" y="421"/>
                  </a:lnTo>
                  <a:lnTo>
                    <a:pt x="2019" y="442"/>
                  </a:lnTo>
                  <a:lnTo>
                    <a:pt x="2014" y="461"/>
                  </a:lnTo>
                  <a:lnTo>
                    <a:pt x="2008" y="480"/>
                  </a:lnTo>
                  <a:lnTo>
                    <a:pt x="2005" y="499"/>
                  </a:lnTo>
                  <a:lnTo>
                    <a:pt x="2007" y="520"/>
                  </a:lnTo>
                  <a:lnTo>
                    <a:pt x="2003" y="527"/>
                  </a:lnTo>
                  <a:lnTo>
                    <a:pt x="2003" y="538"/>
                  </a:lnTo>
                  <a:lnTo>
                    <a:pt x="2001" y="546"/>
                  </a:lnTo>
                  <a:lnTo>
                    <a:pt x="2001" y="557"/>
                  </a:lnTo>
                  <a:lnTo>
                    <a:pt x="2001" y="574"/>
                  </a:lnTo>
                  <a:lnTo>
                    <a:pt x="2010" y="590"/>
                  </a:lnTo>
                  <a:lnTo>
                    <a:pt x="2008" y="598"/>
                  </a:lnTo>
                  <a:lnTo>
                    <a:pt x="2008" y="609"/>
                  </a:lnTo>
                  <a:lnTo>
                    <a:pt x="2007" y="618"/>
                  </a:lnTo>
                  <a:lnTo>
                    <a:pt x="2014" y="628"/>
                  </a:lnTo>
                  <a:lnTo>
                    <a:pt x="2010" y="666"/>
                  </a:lnTo>
                  <a:lnTo>
                    <a:pt x="2001" y="672"/>
                  </a:lnTo>
                  <a:lnTo>
                    <a:pt x="1998" y="682"/>
                  </a:lnTo>
                  <a:lnTo>
                    <a:pt x="1996" y="694"/>
                  </a:lnTo>
                  <a:lnTo>
                    <a:pt x="1991" y="708"/>
                  </a:lnTo>
                  <a:lnTo>
                    <a:pt x="1986" y="720"/>
                  </a:lnTo>
                  <a:lnTo>
                    <a:pt x="1986" y="736"/>
                  </a:lnTo>
                  <a:lnTo>
                    <a:pt x="1981" y="743"/>
                  </a:lnTo>
                  <a:lnTo>
                    <a:pt x="1974" y="746"/>
                  </a:lnTo>
                  <a:lnTo>
                    <a:pt x="1965" y="750"/>
                  </a:lnTo>
                  <a:lnTo>
                    <a:pt x="1968" y="760"/>
                  </a:lnTo>
                  <a:lnTo>
                    <a:pt x="1977" y="765"/>
                  </a:lnTo>
                  <a:lnTo>
                    <a:pt x="1979" y="776"/>
                  </a:lnTo>
                  <a:lnTo>
                    <a:pt x="1977" y="786"/>
                  </a:lnTo>
                  <a:lnTo>
                    <a:pt x="1981" y="798"/>
                  </a:lnTo>
                  <a:lnTo>
                    <a:pt x="1984" y="811"/>
                  </a:lnTo>
                  <a:lnTo>
                    <a:pt x="1989" y="823"/>
                  </a:lnTo>
                  <a:lnTo>
                    <a:pt x="1994" y="838"/>
                  </a:lnTo>
                  <a:lnTo>
                    <a:pt x="2000" y="854"/>
                  </a:lnTo>
                  <a:lnTo>
                    <a:pt x="2005" y="872"/>
                  </a:lnTo>
                  <a:lnTo>
                    <a:pt x="2012" y="891"/>
                  </a:lnTo>
                  <a:lnTo>
                    <a:pt x="2014" y="906"/>
                  </a:lnTo>
                  <a:lnTo>
                    <a:pt x="2017" y="925"/>
                  </a:lnTo>
                  <a:lnTo>
                    <a:pt x="2015" y="941"/>
                  </a:lnTo>
                  <a:lnTo>
                    <a:pt x="2015" y="960"/>
                  </a:lnTo>
                  <a:lnTo>
                    <a:pt x="2014" y="985"/>
                  </a:lnTo>
                  <a:lnTo>
                    <a:pt x="2014" y="1009"/>
                  </a:lnTo>
                  <a:lnTo>
                    <a:pt x="2010" y="1033"/>
                  </a:lnTo>
                  <a:lnTo>
                    <a:pt x="2007" y="1059"/>
                  </a:lnTo>
                  <a:lnTo>
                    <a:pt x="2000" y="1084"/>
                  </a:lnTo>
                  <a:lnTo>
                    <a:pt x="1994" y="1108"/>
                  </a:lnTo>
                  <a:lnTo>
                    <a:pt x="1989" y="1132"/>
                  </a:lnTo>
                  <a:lnTo>
                    <a:pt x="1986" y="1157"/>
                  </a:lnTo>
                  <a:lnTo>
                    <a:pt x="1988" y="1164"/>
                  </a:lnTo>
                  <a:lnTo>
                    <a:pt x="1993" y="1172"/>
                  </a:lnTo>
                  <a:lnTo>
                    <a:pt x="2001" y="1178"/>
                  </a:lnTo>
                  <a:lnTo>
                    <a:pt x="2010" y="1183"/>
                  </a:lnTo>
                  <a:lnTo>
                    <a:pt x="2019" y="1172"/>
                  </a:lnTo>
                  <a:lnTo>
                    <a:pt x="2029" y="1162"/>
                  </a:lnTo>
                  <a:lnTo>
                    <a:pt x="2038" y="1152"/>
                  </a:lnTo>
                  <a:lnTo>
                    <a:pt x="2047" y="1143"/>
                  </a:lnTo>
                  <a:lnTo>
                    <a:pt x="2068" y="1125"/>
                  </a:lnTo>
                  <a:lnTo>
                    <a:pt x="2090" y="1110"/>
                  </a:lnTo>
                  <a:lnTo>
                    <a:pt x="2115" y="1094"/>
                  </a:lnTo>
                  <a:lnTo>
                    <a:pt x="2141" y="1084"/>
                  </a:lnTo>
                  <a:lnTo>
                    <a:pt x="2165" y="1073"/>
                  </a:lnTo>
                  <a:lnTo>
                    <a:pt x="2193" y="1068"/>
                  </a:lnTo>
                  <a:lnTo>
                    <a:pt x="2219" y="1065"/>
                  </a:lnTo>
                  <a:lnTo>
                    <a:pt x="2250" y="1068"/>
                  </a:lnTo>
                  <a:lnTo>
                    <a:pt x="2263" y="1072"/>
                  </a:lnTo>
                  <a:lnTo>
                    <a:pt x="2276" y="1077"/>
                  </a:lnTo>
                  <a:lnTo>
                    <a:pt x="2289" y="1084"/>
                  </a:lnTo>
                  <a:lnTo>
                    <a:pt x="2301" y="1096"/>
                  </a:lnTo>
                  <a:lnTo>
                    <a:pt x="2311" y="1125"/>
                  </a:lnTo>
                  <a:lnTo>
                    <a:pt x="2313" y="1155"/>
                  </a:lnTo>
                  <a:lnTo>
                    <a:pt x="2308" y="1185"/>
                  </a:lnTo>
                  <a:lnTo>
                    <a:pt x="2297" y="1214"/>
                  </a:lnTo>
                  <a:lnTo>
                    <a:pt x="2282" y="1242"/>
                  </a:lnTo>
                  <a:lnTo>
                    <a:pt x="2264" y="1272"/>
                  </a:lnTo>
                  <a:lnTo>
                    <a:pt x="2245" y="1298"/>
                  </a:lnTo>
                  <a:lnTo>
                    <a:pt x="2228" y="1324"/>
                  </a:lnTo>
                  <a:lnTo>
                    <a:pt x="2214" y="1331"/>
                  </a:lnTo>
                  <a:lnTo>
                    <a:pt x="2205" y="1339"/>
                  </a:lnTo>
                  <a:lnTo>
                    <a:pt x="2193" y="1348"/>
                  </a:lnTo>
                  <a:lnTo>
                    <a:pt x="2182" y="1357"/>
                  </a:lnTo>
                  <a:lnTo>
                    <a:pt x="2172" y="1362"/>
                  </a:lnTo>
                  <a:lnTo>
                    <a:pt x="2162" y="1369"/>
                  </a:lnTo>
                  <a:lnTo>
                    <a:pt x="2149" y="1372"/>
                  </a:lnTo>
                  <a:lnTo>
                    <a:pt x="2137" y="1376"/>
                  </a:lnTo>
                  <a:lnTo>
                    <a:pt x="2123" y="1376"/>
                  </a:lnTo>
                  <a:lnTo>
                    <a:pt x="2113" y="1376"/>
                  </a:lnTo>
                  <a:lnTo>
                    <a:pt x="2099" y="1376"/>
                  </a:lnTo>
                  <a:lnTo>
                    <a:pt x="2088" y="1376"/>
                  </a:lnTo>
                  <a:lnTo>
                    <a:pt x="2071" y="1369"/>
                  </a:lnTo>
                  <a:lnTo>
                    <a:pt x="2059" y="1362"/>
                  </a:lnTo>
                  <a:lnTo>
                    <a:pt x="2047" y="1350"/>
                  </a:lnTo>
                  <a:lnTo>
                    <a:pt x="2036" y="1339"/>
                  </a:lnTo>
                  <a:lnTo>
                    <a:pt x="2026" y="1326"/>
                  </a:lnTo>
                  <a:lnTo>
                    <a:pt x="2017" y="1312"/>
                  </a:lnTo>
                  <a:lnTo>
                    <a:pt x="2007" y="1298"/>
                  </a:lnTo>
                  <a:lnTo>
                    <a:pt x="2000" y="1287"/>
                  </a:lnTo>
                  <a:lnTo>
                    <a:pt x="1988" y="1298"/>
                  </a:lnTo>
                  <a:lnTo>
                    <a:pt x="1981" y="1313"/>
                  </a:lnTo>
                  <a:lnTo>
                    <a:pt x="1974" y="1329"/>
                  </a:lnTo>
                  <a:lnTo>
                    <a:pt x="1968" y="1345"/>
                  </a:lnTo>
                  <a:lnTo>
                    <a:pt x="1963" y="1360"/>
                  </a:lnTo>
                  <a:lnTo>
                    <a:pt x="1958" y="1376"/>
                  </a:lnTo>
                  <a:lnTo>
                    <a:pt x="1951" y="1392"/>
                  </a:lnTo>
                  <a:lnTo>
                    <a:pt x="1946" y="1407"/>
                  </a:lnTo>
                  <a:lnTo>
                    <a:pt x="1918" y="1479"/>
                  </a:lnTo>
                  <a:lnTo>
                    <a:pt x="1892" y="1552"/>
                  </a:lnTo>
                  <a:lnTo>
                    <a:pt x="1866" y="1623"/>
                  </a:lnTo>
                  <a:lnTo>
                    <a:pt x="1841" y="1696"/>
                  </a:lnTo>
                  <a:lnTo>
                    <a:pt x="1813" y="1767"/>
                  </a:lnTo>
                  <a:lnTo>
                    <a:pt x="1787" y="1840"/>
                  </a:lnTo>
                  <a:lnTo>
                    <a:pt x="1760" y="1912"/>
                  </a:lnTo>
                  <a:lnTo>
                    <a:pt x="1733" y="1983"/>
                  </a:lnTo>
                  <a:lnTo>
                    <a:pt x="1714" y="2025"/>
                  </a:lnTo>
                  <a:lnTo>
                    <a:pt x="1699" y="2066"/>
                  </a:lnTo>
                  <a:lnTo>
                    <a:pt x="1683" y="2108"/>
                  </a:lnTo>
                  <a:lnTo>
                    <a:pt x="1669" y="2152"/>
                  </a:lnTo>
                  <a:lnTo>
                    <a:pt x="1653" y="2193"/>
                  </a:lnTo>
                  <a:lnTo>
                    <a:pt x="1638" y="2237"/>
                  </a:lnTo>
                  <a:lnTo>
                    <a:pt x="1620" y="2279"/>
                  </a:lnTo>
                  <a:lnTo>
                    <a:pt x="1603" y="2322"/>
                  </a:lnTo>
                  <a:lnTo>
                    <a:pt x="1582" y="2373"/>
                  </a:lnTo>
                  <a:lnTo>
                    <a:pt x="1563" y="2425"/>
                  </a:lnTo>
                  <a:lnTo>
                    <a:pt x="1544" y="2477"/>
                  </a:lnTo>
                  <a:lnTo>
                    <a:pt x="1528" y="2529"/>
                  </a:lnTo>
                  <a:lnTo>
                    <a:pt x="1509" y="2580"/>
                  </a:lnTo>
                  <a:lnTo>
                    <a:pt x="1492" y="2632"/>
                  </a:lnTo>
                  <a:lnTo>
                    <a:pt x="1471" y="2682"/>
                  </a:lnTo>
                  <a:lnTo>
                    <a:pt x="1451" y="2734"/>
                  </a:lnTo>
                  <a:lnTo>
                    <a:pt x="1441" y="2760"/>
                  </a:lnTo>
                  <a:lnTo>
                    <a:pt x="1434" y="2790"/>
                  </a:lnTo>
                  <a:lnTo>
                    <a:pt x="1427" y="2818"/>
                  </a:lnTo>
                  <a:lnTo>
                    <a:pt x="1422" y="2847"/>
                  </a:lnTo>
                  <a:lnTo>
                    <a:pt x="1415" y="2875"/>
                  </a:lnTo>
                  <a:lnTo>
                    <a:pt x="1408" y="2905"/>
                  </a:lnTo>
                  <a:lnTo>
                    <a:pt x="1401" y="2933"/>
                  </a:lnTo>
                  <a:lnTo>
                    <a:pt x="1392" y="2962"/>
                  </a:lnTo>
                  <a:lnTo>
                    <a:pt x="1380" y="2983"/>
                  </a:lnTo>
                  <a:lnTo>
                    <a:pt x="1375" y="3004"/>
                  </a:lnTo>
                  <a:lnTo>
                    <a:pt x="1371" y="3025"/>
                  </a:lnTo>
                  <a:lnTo>
                    <a:pt x="1371" y="3046"/>
                  </a:lnTo>
                  <a:lnTo>
                    <a:pt x="1370" y="3067"/>
                  </a:lnTo>
                  <a:lnTo>
                    <a:pt x="1370" y="3087"/>
                  </a:lnTo>
                  <a:lnTo>
                    <a:pt x="1364" y="3108"/>
                  </a:lnTo>
                  <a:lnTo>
                    <a:pt x="1358" y="3131"/>
                  </a:lnTo>
                  <a:lnTo>
                    <a:pt x="1356" y="3140"/>
                  </a:lnTo>
                  <a:lnTo>
                    <a:pt x="1354" y="3148"/>
                  </a:lnTo>
                  <a:lnTo>
                    <a:pt x="1347" y="3155"/>
                  </a:lnTo>
                  <a:lnTo>
                    <a:pt x="1342" y="3162"/>
                  </a:lnTo>
                  <a:lnTo>
                    <a:pt x="1324" y="3173"/>
                  </a:lnTo>
                  <a:lnTo>
                    <a:pt x="1311" y="3185"/>
                  </a:lnTo>
                  <a:lnTo>
                    <a:pt x="1291" y="3195"/>
                  </a:lnTo>
                  <a:lnTo>
                    <a:pt x="1272" y="3202"/>
                  </a:lnTo>
                  <a:lnTo>
                    <a:pt x="1253" y="3206"/>
                  </a:lnTo>
                  <a:lnTo>
                    <a:pt x="1234" y="3211"/>
                  </a:lnTo>
                  <a:lnTo>
                    <a:pt x="1213" y="3213"/>
                  </a:lnTo>
                  <a:lnTo>
                    <a:pt x="1192" y="3214"/>
                  </a:lnTo>
                  <a:lnTo>
                    <a:pt x="1171" y="3218"/>
                  </a:lnTo>
                  <a:lnTo>
                    <a:pt x="1152" y="3225"/>
                  </a:lnTo>
                  <a:lnTo>
                    <a:pt x="1138" y="3235"/>
                  </a:lnTo>
                  <a:lnTo>
                    <a:pt x="1126" y="3246"/>
                  </a:lnTo>
                  <a:lnTo>
                    <a:pt x="1114" y="3258"/>
                  </a:lnTo>
                  <a:lnTo>
                    <a:pt x="1102" y="3270"/>
                  </a:lnTo>
                  <a:lnTo>
                    <a:pt x="1088" y="3282"/>
                  </a:lnTo>
                  <a:lnTo>
                    <a:pt x="1076" y="3294"/>
                  </a:lnTo>
                  <a:lnTo>
                    <a:pt x="1062" y="3305"/>
                  </a:lnTo>
                  <a:lnTo>
                    <a:pt x="1049" y="3317"/>
                  </a:lnTo>
                  <a:lnTo>
                    <a:pt x="1029" y="3331"/>
                  </a:lnTo>
                  <a:lnTo>
                    <a:pt x="1008" y="3345"/>
                  </a:lnTo>
                  <a:lnTo>
                    <a:pt x="987" y="3357"/>
                  </a:lnTo>
                  <a:lnTo>
                    <a:pt x="966" y="3371"/>
                  </a:lnTo>
                  <a:lnTo>
                    <a:pt x="945" y="3383"/>
                  </a:lnTo>
                  <a:lnTo>
                    <a:pt x="924" y="3395"/>
                  </a:lnTo>
                  <a:lnTo>
                    <a:pt x="903" y="3408"/>
                  </a:lnTo>
                  <a:lnTo>
                    <a:pt x="882" y="3421"/>
                  </a:lnTo>
                  <a:lnTo>
                    <a:pt x="882" y="3406"/>
                  </a:lnTo>
                  <a:lnTo>
                    <a:pt x="888" y="3395"/>
                  </a:lnTo>
                  <a:lnTo>
                    <a:pt x="893" y="3383"/>
                  </a:lnTo>
                  <a:lnTo>
                    <a:pt x="898" y="3373"/>
                  </a:lnTo>
                  <a:lnTo>
                    <a:pt x="903" y="3355"/>
                  </a:lnTo>
                  <a:lnTo>
                    <a:pt x="912" y="3338"/>
                  </a:lnTo>
                  <a:lnTo>
                    <a:pt x="919" y="3321"/>
                  </a:lnTo>
                  <a:lnTo>
                    <a:pt x="928" y="3305"/>
                  </a:lnTo>
                  <a:lnTo>
                    <a:pt x="935" y="3287"/>
                  </a:lnTo>
                  <a:lnTo>
                    <a:pt x="943" y="3272"/>
                  </a:lnTo>
                  <a:lnTo>
                    <a:pt x="952" y="3256"/>
                  </a:lnTo>
                  <a:lnTo>
                    <a:pt x="961" y="3241"/>
                  </a:lnTo>
                  <a:lnTo>
                    <a:pt x="971" y="3214"/>
                  </a:lnTo>
                  <a:lnTo>
                    <a:pt x="983" y="3181"/>
                  </a:lnTo>
                  <a:lnTo>
                    <a:pt x="996" y="3138"/>
                  </a:lnTo>
                  <a:lnTo>
                    <a:pt x="1009" y="3091"/>
                  </a:lnTo>
                  <a:lnTo>
                    <a:pt x="1018" y="3039"/>
                  </a:lnTo>
                  <a:lnTo>
                    <a:pt x="1029" y="2983"/>
                  </a:lnTo>
                  <a:lnTo>
                    <a:pt x="1034" y="2927"/>
                  </a:lnTo>
                  <a:lnTo>
                    <a:pt x="1039" y="2872"/>
                  </a:lnTo>
                  <a:lnTo>
                    <a:pt x="1039" y="2846"/>
                  </a:lnTo>
                  <a:lnTo>
                    <a:pt x="1041" y="2820"/>
                  </a:lnTo>
                  <a:lnTo>
                    <a:pt x="1043" y="2794"/>
                  </a:lnTo>
                  <a:lnTo>
                    <a:pt x="1048" y="2767"/>
                  </a:lnTo>
                  <a:lnTo>
                    <a:pt x="1051" y="2741"/>
                  </a:lnTo>
                  <a:lnTo>
                    <a:pt x="1056" y="2717"/>
                  </a:lnTo>
                  <a:lnTo>
                    <a:pt x="1062" y="2693"/>
                  </a:lnTo>
                  <a:lnTo>
                    <a:pt x="1069" y="2670"/>
                  </a:lnTo>
                  <a:lnTo>
                    <a:pt x="1072" y="2658"/>
                  </a:lnTo>
                  <a:lnTo>
                    <a:pt x="1076" y="2646"/>
                  </a:lnTo>
                  <a:lnTo>
                    <a:pt x="1081" y="2635"/>
                  </a:lnTo>
                  <a:lnTo>
                    <a:pt x="1093" y="2633"/>
                  </a:lnTo>
                  <a:lnTo>
                    <a:pt x="1107" y="2642"/>
                  </a:lnTo>
                  <a:lnTo>
                    <a:pt x="1124" y="2654"/>
                  </a:lnTo>
                  <a:lnTo>
                    <a:pt x="1142" y="2667"/>
                  </a:lnTo>
                  <a:lnTo>
                    <a:pt x="1163" y="2680"/>
                  </a:lnTo>
                  <a:lnTo>
                    <a:pt x="1180" y="2691"/>
                  </a:lnTo>
                  <a:lnTo>
                    <a:pt x="1196" y="2701"/>
                  </a:lnTo>
                  <a:lnTo>
                    <a:pt x="1210" y="2707"/>
                  </a:lnTo>
                  <a:lnTo>
                    <a:pt x="1220" y="2710"/>
                  </a:lnTo>
                  <a:lnTo>
                    <a:pt x="1210" y="2698"/>
                  </a:lnTo>
                  <a:lnTo>
                    <a:pt x="1199" y="2684"/>
                  </a:lnTo>
                  <a:lnTo>
                    <a:pt x="1183" y="2668"/>
                  </a:lnTo>
                  <a:lnTo>
                    <a:pt x="1168" y="2654"/>
                  </a:lnTo>
                  <a:lnTo>
                    <a:pt x="1149" y="2639"/>
                  </a:lnTo>
                  <a:lnTo>
                    <a:pt x="1130" y="2623"/>
                  </a:lnTo>
                  <a:lnTo>
                    <a:pt x="1110" y="2609"/>
                  </a:lnTo>
                  <a:lnTo>
                    <a:pt x="1091" y="2600"/>
                  </a:lnTo>
                  <a:lnTo>
                    <a:pt x="1074" y="2593"/>
                  </a:lnTo>
                  <a:lnTo>
                    <a:pt x="1058" y="2588"/>
                  </a:lnTo>
                  <a:lnTo>
                    <a:pt x="1041" y="2583"/>
                  </a:lnTo>
                  <a:lnTo>
                    <a:pt x="1025" y="2580"/>
                  </a:lnTo>
                  <a:lnTo>
                    <a:pt x="1008" y="2574"/>
                  </a:lnTo>
                  <a:lnTo>
                    <a:pt x="992" y="2571"/>
                  </a:lnTo>
                  <a:lnTo>
                    <a:pt x="976" y="2566"/>
                  </a:lnTo>
                  <a:lnTo>
                    <a:pt x="961" y="2560"/>
                  </a:lnTo>
                  <a:lnTo>
                    <a:pt x="961" y="2547"/>
                  </a:lnTo>
                  <a:lnTo>
                    <a:pt x="968" y="2534"/>
                  </a:lnTo>
                  <a:lnTo>
                    <a:pt x="975" y="2520"/>
                  </a:lnTo>
                  <a:lnTo>
                    <a:pt x="982" y="2508"/>
                  </a:lnTo>
                  <a:lnTo>
                    <a:pt x="997" y="2484"/>
                  </a:lnTo>
                  <a:lnTo>
                    <a:pt x="1013" y="2461"/>
                  </a:lnTo>
                  <a:lnTo>
                    <a:pt x="1029" y="2437"/>
                  </a:lnTo>
                  <a:lnTo>
                    <a:pt x="1046" y="2414"/>
                  </a:lnTo>
                  <a:lnTo>
                    <a:pt x="1062" y="2390"/>
                  </a:lnTo>
                  <a:lnTo>
                    <a:pt x="1077" y="2367"/>
                  </a:lnTo>
                  <a:lnTo>
                    <a:pt x="1093" y="2343"/>
                  </a:lnTo>
                  <a:lnTo>
                    <a:pt x="1110" y="2322"/>
                  </a:lnTo>
                  <a:lnTo>
                    <a:pt x="1119" y="2305"/>
                  </a:lnTo>
                  <a:lnTo>
                    <a:pt x="1130" y="2287"/>
                  </a:lnTo>
                  <a:lnTo>
                    <a:pt x="1140" y="2270"/>
                  </a:lnTo>
                  <a:lnTo>
                    <a:pt x="1150" y="2254"/>
                  </a:lnTo>
                  <a:lnTo>
                    <a:pt x="1159" y="2237"/>
                  </a:lnTo>
                  <a:lnTo>
                    <a:pt x="1170" y="2220"/>
                  </a:lnTo>
                  <a:lnTo>
                    <a:pt x="1178" y="2202"/>
                  </a:lnTo>
                  <a:lnTo>
                    <a:pt x="1189" y="2186"/>
                  </a:lnTo>
                  <a:lnTo>
                    <a:pt x="1199" y="2164"/>
                  </a:lnTo>
                  <a:lnTo>
                    <a:pt x="1211" y="2141"/>
                  </a:lnTo>
                  <a:lnTo>
                    <a:pt x="1222" y="2119"/>
                  </a:lnTo>
                  <a:lnTo>
                    <a:pt x="1234" y="2096"/>
                  </a:lnTo>
                  <a:lnTo>
                    <a:pt x="1244" y="2073"/>
                  </a:lnTo>
                  <a:lnTo>
                    <a:pt x="1257" y="2051"/>
                  </a:lnTo>
                  <a:lnTo>
                    <a:pt x="1269" y="2028"/>
                  </a:lnTo>
                  <a:lnTo>
                    <a:pt x="1284" y="2007"/>
                  </a:lnTo>
                  <a:lnTo>
                    <a:pt x="1297" y="1983"/>
                  </a:lnTo>
                  <a:lnTo>
                    <a:pt x="1323" y="1936"/>
                  </a:lnTo>
                  <a:lnTo>
                    <a:pt x="1359" y="1872"/>
                  </a:lnTo>
                  <a:lnTo>
                    <a:pt x="1405" y="1797"/>
                  </a:lnTo>
                  <a:lnTo>
                    <a:pt x="1450" y="1717"/>
                  </a:lnTo>
                  <a:lnTo>
                    <a:pt x="1498" y="1642"/>
                  </a:lnTo>
                  <a:lnTo>
                    <a:pt x="1540" y="1578"/>
                  </a:lnTo>
                  <a:lnTo>
                    <a:pt x="1579" y="1532"/>
                  </a:lnTo>
                  <a:lnTo>
                    <a:pt x="1587" y="1526"/>
                  </a:lnTo>
                  <a:lnTo>
                    <a:pt x="1598" y="1520"/>
                  </a:lnTo>
                  <a:lnTo>
                    <a:pt x="1606" y="1513"/>
                  </a:lnTo>
                  <a:lnTo>
                    <a:pt x="1617" y="1508"/>
                  </a:lnTo>
                  <a:lnTo>
                    <a:pt x="1624" y="1501"/>
                  </a:lnTo>
                  <a:lnTo>
                    <a:pt x="1631" y="1494"/>
                  </a:lnTo>
                  <a:lnTo>
                    <a:pt x="1636" y="1486"/>
                  </a:lnTo>
                  <a:lnTo>
                    <a:pt x="1641" y="1477"/>
                  </a:lnTo>
                  <a:lnTo>
                    <a:pt x="1634" y="1473"/>
                  </a:lnTo>
                  <a:lnTo>
                    <a:pt x="1627" y="1475"/>
                  </a:lnTo>
                  <a:lnTo>
                    <a:pt x="1601" y="1486"/>
                  </a:lnTo>
                  <a:lnTo>
                    <a:pt x="1577" y="1501"/>
                  </a:lnTo>
                  <a:lnTo>
                    <a:pt x="1552" y="1517"/>
                  </a:lnTo>
                  <a:lnTo>
                    <a:pt x="1530" y="1532"/>
                  </a:lnTo>
                  <a:lnTo>
                    <a:pt x="1505" y="1548"/>
                  </a:lnTo>
                  <a:lnTo>
                    <a:pt x="1481" y="1564"/>
                  </a:lnTo>
                  <a:lnTo>
                    <a:pt x="1457" y="1578"/>
                  </a:lnTo>
                  <a:lnTo>
                    <a:pt x="1434" y="1592"/>
                  </a:lnTo>
                  <a:lnTo>
                    <a:pt x="1415" y="1604"/>
                  </a:lnTo>
                  <a:lnTo>
                    <a:pt x="1396" y="1616"/>
                  </a:lnTo>
                  <a:lnTo>
                    <a:pt x="1375" y="1625"/>
                  </a:lnTo>
                  <a:lnTo>
                    <a:pt x="1356" y="1635"/>
                  </a:lnTo>
                  <a:lnTo>
                    <a:pt x="1335" y="1642"/>
                  </a:lnTo>
                  <a:lnTo>
                    <a:pt x="1316" y="1653"/>
                  </a:lnTo>
                  <a:lnTo>
                    <a:pt x="1297" y="1663"/>
                  </a:lnTo>
                  <a:lnTo>
                    <a:pt x="1279" y="1675"/>
                  </a:lnTo>
                  <a:lnTo>
                    <a:pt x="1241" y="1691"/>
                  </a:lnTo>
                  <a:lnTo>
                    <a:pt x="1204" y="1706"/>
                  </a:lnTo>
                  <a:lnTo>
                    <a:pt x="1166" y="1722"/>
                  </a:lnTo>
                  <a:lnTo>
                    <a:pt x="1130" y="1739"/>
                  </a:lnTo>
                  <a:lnTo>
                    <a:pt x="1091" y="1753"/>
                  </a:lnTo>
                  <a:lnTo>
                    <a:pt x="1055" y="1769"/>
                  </a:lnTo>
                  <a:lnTo>
                    <a:pt x="1016" y="1785"/>
                  </a:lnTo>
                  <a:lnTo>
                    <a:pt x="980" y="1800"/>
                  </a:lnTo>
                  <a:lnTo>
                    <a:pt x="962" y="1802"/>
                  </a:lnTo>
                  <a:lnTo>
                    <a:pt x="952" y="1809"/>
                  </a:lnTo>
                  <a:lnTo>
                    <a:pt x="895" y="1825"/>
                  </a:lnTo>
                  <a:lnTo>
                    <a:pt x="837" y="1840"/>
                  </a:lnTo>
                  <a:lnTo>
                    <a:pt x="780" y="1854"/>
                  </a:lnTo>
                  <a:lnTo>
                    <a:pt x="722" y="1868"/>
                  </a:lnTo>
                  <a:lnTo>
                    <a:pt x="661" y="1879"/>
                  </a:lnTo>
                  <a:lnTo>
                    <a:pt x="600" y="1887"/>
                  </a:lnTo>
                  <a:lnTo>
                    <a:pt x="540" y="1891"/>
                  </a:lnTo>
                  <a:lnTo>
                    <a:pt x="479" y="1893"/>
                  </a:lnTo>
                  <a:lnTo>
                    <a:pt x="400" y="1882"/>
                  </a:lnTo>
                  <a:lnTo>
                    <a:pt x="329" y="1859"/>
                  </a:lnTo>
                  <a:lnTo>
                    <a:pt x="259" y="1825"/>
                  </a:lnTo>
                  <a:lnTo>
                    <a:pt x="197" y="1783"/>
                  </a:lnTo>
                  <a:lnTo>
                    <a:pt x="139" y="1729"/>
                  </a:lnTo>
                  <a:lnTo>
                    <a:pt x="91" y="1672"/>
                  </a:lnTo>
                  <a:lnTo>
                    <a:pt x="50" y="1606"/>
                  </a:lnTo>
                  <a:lnTo>
                    <a:pt x="21" y="1539"/>
                  </a:lnTo>
                  <a:lnTo>
                    <a:pt x="16" y="1522"/>
                  </a:lnTo>
                  <a:lnTo>
                    <a:pt x="12" y="1506"/>
                  </a:lnTo>
                  <a:lnTo>
                    <a:pt x="9" y="1489"/>
                  </a:lnTo>
                  <a:lnTo>
                    <a:pt x="5" y="1473"/>
                  </a:lnTo>
                  <a:lnTo>
                    <a:pt x="0" y="1432"/>
                  </a:lnTo>
                  <a:lnTo>
                    <a:pt x="2" y="1392"/>
                  </a:lnTo>
                  <a:lnTo>
                    <a:pt x="5" y="1350"/>
                  </a:lnTo>
                  <a:lnTo>
                    <a:pt x="12" y="1310"/>
                  </a:lnTo>
                  <a:lnTo>
                    <a:pt x="21" y="1268"/>
                  </a:lnTo>
                  <a:lnTo>
                    <a:pt x="37" y="1232"/>
                  </a:lnTo>
                  <a:lnTo>
                    <a:pt x="52" y="1195"/>
                  </a:lnTo>
                  <a:lnTo>
                    <a:pt x="75" y="1162"/>
                  </a:lnTo>
                  <a:lnTo>
                    <a:pt x="77" y="1152"/>
                  </a:lnTo>
                  <a:lnTo>
                    <a:pt x="82" y="1141"/>
                  </a:lnTo>
                  <a:lnTo>
                    <a:pt x="89" y="1132"/>
                  </a:lnTo>
                  <a:lnTo>
                    <a:pt x="96" y="1124"/>
                  </a:lnTo>
                  <a:lnTo>
                    <a:pt x="108" y="1106"/>
                  </a:lnTo>
                  <a:lnTo>
                    <a:pt x="122" y="1089"/>
                  </a:lnTo>
                  <a:lnTo>
                    <a:pt x="148" y="1061"/>
                  </a:lnTo>
                  <a:lnTo>
                    <a:pt x="178" y="1039"/>
                  </a:lnTo>
                  <a:lnTo>
                    <a:pt x="207" y="1019"/>
                  </a:lnTo>
                  <a:lnTo>
                    <a:pt x="242" y="1005"/>
                  </a:lnTo>
                  <a:lnTo>
                    <a:pt x="275" y="992"/>
                  </a:lnTo>
                  <a:lnTo>
                    <a:pt x="312" y="981"/>
                  </a:lnTo>
                  <a:lnTo>
                    <a:pt x="348" y="971"/>
                  </a:lnTo>
                  <a:lnTo>
                    <a:pt x="385" y="964"/>
                  </a:lnTo>
                  <a:lnTo>
                    <a:pt x="414" y="959"/>
                  </a:lnTo>
                  <a:lnTo>
                    <a:pt x="444" y="957"/>
                  </a:lnTo>
                  <a:lnTo>
                    <a:pt x="473" y="957"/>
                  </a:lnTo>
                  <a:lnTo>
                    <a:pt x="505" y="959"/>
                  </a:lnTo>
                  <a:lnTo>
                    <a:pt x="534" y="960"/>
                  </a:lnTo>
                  <a:lnTo>
                    <a:pt x="564" y="964"/>
                  </a:lnTo>
                  <a:lnTo>
                    <a:pt x="592" y="967"/>
                  </a:lnTo>
                  <a:lnTo>
                    <a:pt x="621" y="971"/>
                  </a:lnTo>
                  <a:lnTo>
                    <a:pt x="646" y="974"/>
                  </a:lnTo>
                  <a:lnTo>
                    <a:pt x="708" y="990"/>
                  </a:lnTo>
                  <a:lnTo>
                    <a:pt x="790" y="1009"/>
                  </a:lnTo>
                  <a:lnTo>
                    <a:pt x="886" y="1033"/>
                  </a:lnTo>
                  <a:lnTo>
                    <a:pt x="980" y="1056"/>
                  </a:lnTo>
                  <a:lnTo>
                    <a:pt x="1063" y="1077"/>
                  </a:lnTo>
                  <a:lnTo>
                    <a:pt x="1123" y="1091"/>
                  </a:lnTo>
                  <a:lnTo>
                    <a:pt x="1147" y="1099"/>
                  </a:lnTo>
                  <a:lnTo>
                    <a:pt x="1152" y="1108"/>
                  </a:lnTo>
                  <a:lnTo>
                    <a:pt x="1163" y="1122"/>
                  </a:lnTo>
                  <a:lnTo>
                    <a:pt x="1180" y="1138"/>
                  </a:lnTo>
                  <a:lnTo>
                    <a:pt x="1206" y="1153"/>
                  </a:lnTo>
                  <a:lnTo>
                    <a:pt x="1236" y="1167"/>
                  </a:lnTo>
                  <a:lnTo>
                    <a:pt x="1276" y="1178"/>
                  </a:lnTo>
                  <a:lnTo>
                    <a:pt x="1321" y="1185"/>
                  </a:lnTo>
                  <a:lnTo>
                    <a:pt x="1378" y="1188"/>
                  </a:lnTo>
                  <a:lnTo>
                    <a:pt x="1399" y="1186"/>
                  </a:lnTo>
                  <a:lnTo>
                    <a:pt x="1422" y="1185"/>
                  </a:lnTo>
                  <a:lnTo>
                    <a:pt x="1439" y="1179"/>
                  </a:lnTo>
                  <a:lnTo>
                    <a:pt x="1457" y="1174"/>
                  </a:lnTo>
                  <a:lnTo>
                    <a:pt x="1469" y="1169"/>
                  </a:lnTo>
                  <a:lnTo>
                    <a:pt x="1479" y="1164"/>
                  </a:lnTo>
                  <a:lnTo>
                    <a:pt x="1485" y="1160"/>
                  </a:lnTo>
                  <a:lnTo>
                    <a:pt x="1488" y="1160"/>
                  </a:lnTo>
                  <a:lnTo>
                    <a:pt x="1492" y="1171"/>
                  </a:lnTo>
                  <a:lnTo>
                    <a:pt x="1497" y="1183"/>
                  </a:lnTo>
                  <a:lnTo>
                    <a:pt x="1502" y="1195"/>
                  </a:lnTo>
                  <a:lnTo>
                    <a:pt x="1509" y="1207"/>
                  </a:lnTo>
                  <a:lnTo>
                    <a:pt x="1516" y="1218"/>
                  </a:lnTo>
                  <a:lnTo>
                    <a:pt x="1521" y="1232"/>
                  </a:lnTo>
                  <a:lnTo>
                    <a:pt x="1525" y="1245"/>
                  </a:lnTo>
                  <a:lnTo>
                    <a:pt x="1537" y="1256"/>
                  </a:lnTo>
                  <a:lnTo>
                    <a:pt x="1542" y="1270"/>
                  </a:lnTo>
                  <a:lnTo>
                    <a:pt x="1554" y="1282"/>
                  </a:lnTo>
                  <a:lnTo>
                    <a:pt x="1559" y="1286"/>
                  </a:lnTo>
                  <a:lnTo>
                    <a:pt x="1565" y="1291"/>
                  </a:lnTo>
                  <a:lnTo>
                    <a:pt x="1568" y="1298"/>
                  </a:lnTo>
                  <a:lnTo>
                    <a:pt x="1572" y="1308"/>
                  </a:lnTo>
                  <a:lnTo>
                    <a:pt x="1580" y="1317"/>
                  </a:lnTo>
                  <a:lnTo>
                    <a:pt x="1591" y="1327"/>
                  </a:lnTo>
                  <a:lnTo>
                    <a:pt x="1601" y="1336"/>
                  </a:lnTo>
                  <a:lnTo>
                    <a:pt x="1613" y="1345"/>
                  </a:lnTo>
                  <a:lnTo>
                    <a:pt x="1624" y="1352"/>
                  </a:lnTo>
                  <a:lnTo>
                    <a:pt x="1638" y="1360"/>
                  </a:lnTo>
                  <a:lnTo>
                    <a:pt x="1650" y="1366"/>
                  </a:lnTo>
                  <a:lnTo>
                    <a:pt x="1664" y="1371"/>
                  </a:lnTo>
                  <a:lnTo>
                    <a:pt x="1674" y="1374"/>
                  </a:lnTo>
                  <a:lnTo>
                    <a:pt x="1688" y="1379"/>
                  </a:lnTo>
                  <a:lnTo>
                    <a:pt x="1700" y="1383"/>
                  </a:lnTo>
                  <a:lnTo>
                    <a:pt x="1714" y="1386"/>
                  </a:lnTo>
                  <a:lnTo>
                    <a:pt x="1726" y="1388"/>
                  </a:lnTo>
                  <a:lnTo>
                    <a:pt x="1740" y="1390"/>
                  </a:lnTo>
                  <a:lnTo>
                    <a:pt x="1754" y="1390"/>
                  </a:lnTo>
                  <a:lnTo>
                    <a:pt x="1770" y="1392"/>
                  </a:lnTo>
                  <a:lnTo>
                    <a:pt x="1779" y="1385"/>
                  </a:lnTo>
                  <a:lnTo>
                    <a:pt x="1791" y="1381"/>
                  </a:lnTo>
                  <a:lnTo>
                    <a:pt x="1801" y="1378"/>
                  </a:lnTo>
                  <a:lnTo>
                    <a:pt x="1812" y="1371"/>
                  </a:lnTo>
                  <a:lnTo>
                    <a:pt x="1822" y="1364"/>
                  </a:lnTo>
                  <a:lnTo>
                    <a:pt x="1836" y="1359"/>
                  </a:lnTo>
                  <a:lnTo>
                    <a:pt x="1845" y="1352"/>
                  </a:lnTo>
                  <a:lnTo>
                    <a:pt x="1850" y="1339"/>
                  </a:lnTo>
                  <a:lnTo>
                    <a:pt x="1841" y="1338"/>
                  </a:lnTo>
                  <a:lnTo>
                    <a:pt x="1836" y="1341"/>
                  </a:lnTo>
                  <a:lnTo>
                    <a:pt x="1829" y="1346"/>
                  </a:lnTo>
                  <a:lnTo>
                    <a:pt x="1822" y="1352"/>
                  </a:lnTo>
                  <a:lnTo>
                    <a:pt x="1807" y="1357"/>
                  </a:lnTo>
                  <a:lnTo>
                    <a:pt x="1791" y="1364"/>
                  </a:lnTo>
                  <a:lnTo>
                    <a:pt x="1775" y="1369"/>
                  </a:lnTo>
                  <a:lnTo>
                    <a:pt x="1760" y="1376"/>
                  </a:lnTo>
                  <a:lnTo>
                    <a:pt x="1742" y="1371"/>
                  </a:lnTo>
                  <a:lnTo>
                    <a:pt x="1725" y="1367"/>
                  </a:lnTo>
                  <a:lnTo>
                    <a:pt x="1709" y="1364"/>
                  </a:lnTo>
                  <a:lnTo>
                    <a:pt x="1693" y="1360"/>
                  </a:lnTo>
                  <a:lnTo>
                    <a:pt x="1678" y="1355"/>
                  </a:lnTo>
                  <a:lnTo>
                    <a:pt x="1662" y="1350"/>
                  </a:lnTo>
                  <a:lnTo>
                    <a:pt x="1648" y="1343"/>
                  </a:lnTo>
                  <a:lnTo>
                    <a:pt x="1638" y="1336"/>
                  </a:lnTo>
                  <a:lnTo>
                    <a:pt x="1634" y="1338"/>
                  </a:lnTo>
                  <a:lnTo>
                    <a:pt x="1622" y="1329"/>
                  </a:lnTo>
                  <a:lnTo>
                    <a:pt x="1612" y="1320"/>
                  </a:lnTo>
                  <a:lnTo>
                    <a:pt x="1603" y="1312"/>
                  </a:lnTo>
                  <a:lnTo>
                    <a:pt x="1596" y="1305"/>
                  </a:lnTo>
                  <a:lnTo>
                    <a:pt x="1585" y="1294"/>
                  </a:lnTo>
                  <a:lnTo>
                    <a:pt x="1579" y="1286"/>
                  </a:lnTo>
                  <a:lnTo>
                    <a:pt x="1570" y="1275"/>
                  </a:lnTo>
                  <a:lnTo>
                    <a:pt x="1563" y="1266"/>
                  </a:lnTo>
                  <a:lnTo>
                    <a:pt x="1559" y="1258"/>
                  </a:lnTo>
                  <a:lnTo>
                    <a:pt x="1559" y="1251"/>
                  </a:lnTo>
                  <a:lnTo>
                    <a:pt x="1566" y="1254"/>
                  </a:lnTo>
                  <a:lnTo>
                    <a:pt x="1575" y="1263"/>
                  </a:lnTo>
                  <a:lnTo>
                    <a:pt x="1587" y="1270"/>
                  </a:lnTo>
                  <a:lnTo>
                    <a:pt x="1599" y="1279"/>
                  </a:lnTo>
                  <a:lnTo>
                    <a:pt x="1612" y="1287"/>
                  </a:lnTo>
                  <a:lnTo>
                    <a:pt x="1626" y="1298"/>
                  </a:lnTo>
                  <a:lnTo>
                    <a:pt x="1638" y="1305"/>
                  </a:lnTo>
                  <a:lnTo>
                    <a:pt x="1652" y="1312"/>
                  </a:lnTo>
                  <a:lnTo>
                    <a:pt x="1666" y="1317"/>
                  </a:lnTo>
                  <a:lnTo>
                    <a:pt x="1681" y="1324"/>
                  </a:lnTo>
                  <a:lnTo>
                    <a:pt x="1695" y="1332"/>
                  </a:lnTo>
                  <a:lnTo>
                    <a:pt x="1713" y="1336"/>
                  </a:lnTo>
                  <a:lnTo>
                    <a:pt x="1728" y="1336"/>
                  </a:lnTo>
                  <a:lnTo>
                    <a:pt x="1744" y="1331"/>
                  </a:lnTo>
                  <a:lnTo>
                    <a:pt x="1754" y="1331"/>
                  </a:lnTo>
                  <a:lnTo>
                    <a:pt x="1765" y="1332"/>
                  </a:lnTo>
                  <a:lnTo>
                    <a:pt x="1775" y="1331"/>
                  </a:lnTo>
                  <a:lnTo>
                    <a:pt x="1786" y="1331"/>
                  </a:lnTo>
                  <a:lnTo>
                    <a:pt x="1796" y="1327"/>
                  </a:lnTo>
                  <a:lnTo>
                    <a:pt x="1807" y="1324"/>
                  </a:lnTo>
                  <a:lnTo>
                    <a:pt x="1817" y="1320"/>
                  </a:lnTo>
                  <a:lnTo>
                    <a:pt x="1827" y="1317"/>
                  </a:lnTo>
                  <a:lnTo>
                    <a:pt x="1829" y="1312"/>
                  </a:lnTo>
                  <a:lnTo>
                    <a:pt x="1829" y="1306"/>
                  </a:lnTo>
                  <a:lnTo>
                    <a:pt x="1817" y="1301"/>
                  </a:lnTo>
                  <a:lnTo>
                    <a:pt x="1807" y="1305"/>
                  </a:lnTo>
                  <a:lnTo>
                    <a:pt x="1794" y="1308"/>
                  </a:lnTo>
                  <a:lnTo>
                    <a:pt x="1784" y="1313"/>
                  </a:lnTo>
                  <a:lnTo>
                    <a:pt x="1772" y="1310"/>
                  </a:lnTo>
                  <a:lnTo>
                    <a:pt x="1761" y="1310"/>
                  </a:lnTo>
                  <a:lnTo>
                    <a:pt x="1751" y="1310"/>
                  </a:lnTo>
                  <a:lnTo>
                    <a:pt x="1740" y="1313"/>
                  </a:lnTo>
                  <a:lnTo>
                    <a:pt x="1728" y="1313"/>
                  </a:lnTo>
                  <a:lnTo>
                    <a:pt x="1718" y="1313"/>
                  </a:lnTo>
                  <a:lnTo>
                    <a:pt x="1707" y="1312"/>
                  </a:lnTo>
                  <a:lnTo>
                    <a:pt x="1697" y="1308"/>
                  </a:lnTo>
                  <a:lnTo>
                    <a:pt x="1681" y="1301"/>
                  </a:lnTo>
                  <a:lnTo>
                    <a:pt x="1669" y="1296"/>
                  </a:lnTo>
                  <a:lnTo>
                    <a:pt x="1655" y="1289"/>
                  </a:lnTo>
                  <a:lnTo>
                    <a:pt x="1643" y="1282"/>
                  </a:lnTo>
                  <a:lnTo>
                    <a:pt x="1629" y="1273"/>
                  </a:lnTo>
                  <a:lnTo>
                    <a:pt x="1617" y="1266"/>
                  </a:lnTo>
                  <a:lnTo>
                    <a:pt x="1605" y="1256"/>
                  </a:lnTo>
                  <a:lnTo>
                    <a:pt x="1594" y="1247"/>
                  </a:lnTo>
                  <a:lnTo>
                    <a:pt x="1585" y="1240"/>
                  </a:lnTo>
                  <a:lnTo>
                    <a:pt x="1582" y="1235"/>
                  </a:lnTo>
                  <a:lnTo>
                    <a:pt x="1603" y="1244"/>
                  </a:lnTo>
                  <a:lnTo>
                    <a:pt x="1629" y="1254"/>
                  </a:lnTo>
                  <a:lnTo>
                    <a:pt x="1655" y="1261"/>
                  </a:lnTo>
                  <a:lnTo>
                    <a:pt x="1681" y="1268"/>
                  </a:lnTo>
                  <a:lnTo>
                    <a:pt x="1707" y="1272"/>
                  </a:lnTo>
                  <a:lnTo>
                    <a:pt x="1733" y="1272"/>
                  </a:lnTo>
                  <a:lnTo>
                    <a:pt x="1761" y="1268"/>
                  </a:lnTo>
                  <a:lnTo>
                    <a:pt x="1789" y="1261"/>
                  </a:lnTo>
                  <a:lnTo>
                    <a:pt x="1803" y="1252"/>
                  </a:lnTo>
                  <a:lnTo>
                    <a:pt x="1819" y="1245"/>
                  </a:lnTo>
                  <a:lnTo>
                    <a:pt x="1834" y="1237"/>
                  </a:lnTo>
                  <a:lnTo>
                    <a:pt x="1852" y="1230"/>
                  </a:lnTo>
                  <a:lnTo>
                    <a:pt x="1866" y="1218"/>
                  </a:lnTo>
                  <a:lnTo>
                    <a:pt x="1881" y="1207"/>
                  </a:lnTo>
                  <a:lnTo>
                    <a:pt x="1894" y="1193"/>
                  </a:lnTo>
                  <a:lnTo>
                    <a:pt x="1906" y="1179"/>
                  </a:lnTo>
                  <a:lnTo>
                    <a:pt x="1918" y="1138"/>
                  </a:lnTo>
                  <a:lnTo>
                    <a:pt x="1932" y="1092"/>
                  </a:lnTo>
                  <a:lnTo>
                    <a:pt x="1939" y="1039"/>
                  </a:lnTo>
                  <a:lnTo>
                    <a:pt x="1937" y="981"/>
                  </a:lnTo>
                  <a:lnTo>
                    <a:pt x="1920" y="917"/>
                  </a:lnTo>
                  <a:lnTo>
                    <a:pt x="1885" y="847"/>
                  </a:lnTo>
                  <a:lnTo>
                    <a:pt x="1826" y="774"/>
                  </a:lnTo>
                  <a:lnTo>
                    <a:pt x="1740" y="699"/>
                  </a:lnTo>
                  <a:lnTo>
                    <a:pt x="1744" y="672"/>
                  </a:lnTo>
                  <a:lnTo>
                    <a:pt x="1747" y="645"/>
                  </a:lnTo>
                  <a:lnTo>
                    <a:pt x="1751" y="618"/>
                  </a:lnTo>
                  <a:lnTo>
                    <a:pt x="1754" y="591"/>
                  </a:lnTo>
                  <a:lnTo>
                    <a:pt x="1756" y="562"/>
                  </a:lnTo>
                  <a:lnTo>
                    <a:pt x="1760" y="534"/>
                  </a:lnTo>
                  <a:lnTo>
                    <a:pt x="1760" y="508"/>
                  </a:lnTo>
                  <a:lnTo>
                    <a:pt x="1760" y="484"/>
                  </a:lnTo>
                  <a:lnTo>
                    <a:pt x="1761" y="473"/>
                  </a:lnTo>
                  <a:lnTo>
                    <a:pt x="1763" y="465"/>
                  </a:lnTo>
                  <a:lnTo>
                    <a:pt x="1763" y="454"/>
                  </a:lnTo>
                  <a:lnTo>
                    <a:pt x="1765" y="445"/>
                  </a:lnTo>
                  <a:lnTo>
                    <a:pt x="1765" y="435"/>
                  </a:lnTo>
                  <a:lnTo>
                    <a:pt x="1765" y="425"/>
                  </a:lnTo>
                  <a:lnTo>
                    <a:pt x="1766" y="416"/>
                  </a:lnTo>
                  <a:lnTo>
                    <a:pt x="1772" y="409"/>
                  </a:lnTo>
                  <a:lnTo>
                    <a:pt x="1770" y="385"/>
                  </a:lnTo>
                  <a:lnTo>
                    <a:pt x="1772" y="360"/>
                  </a:lnTo>
                  <a:lnTo>
                    <a:pt x="1773" y="336"/>
                  </a:lnTo>
                  <a:lnTo>
                    <a:pt x="1777" y="311"/>
                  </a:lnTo>
                  <a:lnTo>
                    <a:pt x="1779" y="285"/>
                  </a:lnTo>
                  <a:lnTo>
                    <a:pt x="1782" y="261"/>
                  </a:lnTo>
                  <a:lnTo>
                    <a:pt x="1784" y="237"/>
                  </a:lnTo>
                  <a:lnTo>
                    <a:pt x="1787" y="212"/>
                  </a:lnTo>
                  <a:lnTo>
                    <a:pt x="1789" y="212"/>
                  </a:lnTo>
                  <a:lnTo>
                    <a:pt x="1789" y="193"/>
                  </a:lnTo>
                  <a:lnTo>
                    <a:pt x="1789" y="174"/>
                  </a:lnTo>
                  <a:lnTo>
                    <a:pt x="1786" y="155"/>
                  </a:lnTo>
                  <a:lnTo>
                    <a:pt x="1784" y="138"/>
                  </a:lnTo>
                  <a:lnTo>
                    <a:pt x="1780" y="118"/>
                  </a:lnTo>
                  <a:lnTo>
                    <a:pt x="1780" y="99"/>
                  </a:lnTo>
                  <a:lnTo>
                    <a:pt x="1780" y="80"/>
                  </a:lnTo>
                  <a:lnTo>
                    <a:pt x="1784" y="63"/>
                  </a:lnTo>
                  <a:lnTo>
                    <a:pt x="1786" y="51"/>
                  </a:lnTo>
                  <a:lnTo>
                    <a:pt x="1793" y="40"/>
                  </a:lnTo>
                  <a:lnTo>
                    <a:pt x="1796" y="30"/>
                  </a:lnTo>
                  <a:lnTo>
                    <a:pt x="1796" y="19"/>
                  </a:lnTo>
                  <a:lnTo>
                    <a:pt x="1803" y="11"/>
                  </a:lnTo>
                  <a:lnTo>
                    <a:pt x="1812" y="7"/>
                  </a:lnTo>
                  <a:lnTo>
                    <a:pt x="1822" y="2"/>
                  </a:lnTo>
                  <a:lnTo>
                    <a:pt x="1834" y="0"/>
                  </a:lnTo>
                  <a:lnTo>
                    <a:pt x="1847" y="2"/>
                  </a:lnTo>
                  <a:lnTo>
                    <a:pt x="1862" y="4"/>
                  </a:lnTo>
                  <a:lnTo>
                    <a:pt x="1876" y="5"/>
                  </a:lnTo>
                  <a:lnTo>
                    <a:pt x="1890" y="14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10" name="Freeform 17"/>
            <p:cNvSpPr>
              <a:spLocks/>
            </p:cNvSpPr>
            <p:nvPr/>
          </p:nvSpPr>
          <p:spPr bwMode="auto">
            <a:xfrm>
              <a:off x="2811" y="1001"/>
              <a:ext cx="66" cy="30"/>
            </a:xfrm>
            <a:custGeom>
              <a:avLst/>
              <a:gdLst>
                <a:gd name="T0" fmla="*/ 1 w 132"/>
                <a:gd name="T1" fmla="*/ 1 h 59"/>
                <a:gd name="T2" fmla="*/ 1 w 132"/>
                <a:gd name="T3" fmla="*/ 1 h 59"/>
                <a:gd name="T4" fmla="*/ 1 w 132"/>
                <a:gd name="T5" fmla="*/ 1 h 59"/>
                <a:gd name="T6" fmla="*/ 1 w 132"/>
                <a:gd name="T7" fmla="*/ 1 h 59"/>
                <a:gd name="T8" fmla="*/ 1 w 132"/>
                <a:gd name="T9" fmla="*/ 1 h 59"/>
                <a:gd name="T10" fmla="*/ 1 w 132"/>
                <a:gd name="T11" fmla="*/ 1 h 59"/>
                <a:gd name="T12" fmla="*/ 1 w 132"/>
                <a:gd name="T13" fmla="*/ 1 h 59"/>
                <a:gd name="T14" fmla="*/ 1 w 132"/>
                <a:gd name="T15" fmla="*/ 1 h 59"/>
                <a:gd name="T16" fmla="*/ 1 w 132"/>
                <a:gd name="T17" fmla="*/ 1 h 59"/>
                <a:gd name="T18" fmla="*/ 1 w 132"/>
                <a:gd name="T19" fmla="*/ 1 h 59"/>
                <a:gd name="T20" fmla="*/ 0 w 132"/>
                <a:gd name="T21" fmla="*/ 1 h 59"/>
                <a:gd name="T22" fmla="*/ 1 w 132"/>
                <a:gd name="T23" fmla="*/ 1 h 59"/>
                <a:gd name="T24" fmla="*/ 1 w 132"/>
                <a:gd name="T25" fmla="*/ 1 h 59"/>
                <a:gd name="T26" fmla="*/ 1 w 132"/>
                <a:gd name="T27" fmla="*/ 1 h 59"/>
                <a:gd name="T28" fmla="*/ 1 w 132"/>
                <a:gd name="T29" fmla="*/ 1 h 59"/>
                <a:gd name="T30" fmla="*/ 1 w 132"/>
                <a:gd name="T31" fmla="*/ 1 h 59"/>
                <a:gd name="T32" fmla="*/ 1 w 132"/>
                <a:gd name="T33" fmla="*/ 1 h 59"/>
                <a:gd name="T34" fmla="*/ 1 w 132"/>
                <a:gd name="T35" fmla="*/ 0 h 59"/>
                <a:gd name="T36" fmla="*/ 1 w 132"/>
                <a:gd name="T37" fmla="*/ 1 h 59"/>
                <a:gd name="T38" fmla="*/ 1 w 132"/>
                <a:gd name="T39" fmla="*/ 1 h 59"/>
                <a:gd name="T40" fmla="*/ 1 w 132"/>
                <a:gd name="T41" fmla="*/ 1 h 59"/>
                <a:gd name="T42" fmla="*/ 1 w 132"/>
                <a:gd name="T43" fmla="*/ 1 h 59"/>
                <a:gd name="T44" fmla="*/ 1 w 132"/>
                <a:gd name="T45" fmla="*/ 1 h 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59"/>
                <a:gd name="T71" fmla="*/ 132 w 132"/>
                <a:gd name="T72" fmla="*/ 59 h 5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59">
                  <a:moveTo>
                    <a:pt x="132" y="27"/>
                  </a:moveTo>
                  <a:lnTo>
                    <a:pt x="132" y="43"/>
                  </a:lnTo>
                  <a:lnTo>
                    <a:pt x="130" y="59"/>
                  </a:lnTo>
                  <a:lnTo>
                    <a:pt x="113" y="52"/>
                  </a:lnTo>
                  <a:lnTo>
                    <a:pt x="97" y="48"/>
                  </a:lnTo>
                  <a:lnTo>
                    <a:pt x="80" y="48"/>
                  </a:lnTo>
                  <a:lnTo>
                    <a:pt x="64" y="48"/>
                  </a:lnTo>
                  <a:lnTo>
                    <a:pt x="47" y="48"/>
                  </a:lnTo>
                  <a:lnTo>
                    <a:pt x="31" y="48"/>
                  </a:lnTo>
                  <a:lnTo>
                    <a:pt x="15" y="47"/>
                  </a:lnTo>
                  <a:lnTo>
                    <a:pt x="0" y="45"/>
                  </a:lnTo>
                  <a:lnTo>
                    <a:pt x="5" y="34"/>
                  </a:lnTo>
                  <a:lnTo>
                    <a:pt x="12" y="24"/>
                  </a:lnTo>
                  <a:lnTo>
                    <a:pt x="17" y="13"/>
                  </a:lnTo>
                  <a:lnTo>
                    <a:pt x="29" y="7"/>
                  </a:lnTo>
                  <a:lnTo>
                    <a:pt x="41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83" y="3"/>
                  </a:lnTo>
                  <a:lnTo>
                    <a:pt x="95" y="5"/>
                  </a:lnTo>
                  <a:lnTo>
                    <a:pt x="107" y="10"/>
                  </a:lnTo>
                  <a:lnTo>
                    <a:pt x="120" y="17"/>
                  </a:lnTo>
                  <a:lnTo>
                    <a:pt x="132" y="27"/>
                  </a:lnTo>
                  <a:close/>
                </a:path>
              </a:pathLst>
            </a:custGeom>
            <a:solidFill>
              <a:srgbClr val="B29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11" name="Freeform 18"/>
            <p:cNvSpPr>
              <a:spLocks/>
            </p:cNvSpPr>
            <p:nvPr/>
          </p:nvSpPr>
          <p:spPr bwMode="auto">
            <a:xfrm>
              <a:off x="3036" y="1015"/>
              <a:ext cx="96" cy="46"/>
            </a:xfrm>
            <a:custGeom>
              <a:avLst/>
              <a:gdLst>
                <a:gd name="T0" fmla="*/ 1 w 191"/>
                <a:gd name="T1" fmla="*/ 0 h 93"/>
                <a:gd name="T2" fmla="*/ 1 w 191"/>
                <a:gd name="T3" fmla="*/ 0 h 93"/>
                <a:gd name="T4" fmla="*/ 1 w 191"/>
                <a:gd name="T5" fmla="*/ 0 h 93"/>
                <a:gd name="T6" fmla="*/ 1 w 191"/>
                <a:gd name="T7" fmla="*/ 0 h 93"/>
                <a:gd name="T8" fmla="*/ 1 w 191"/>
                <a:gd name="T9" fmla="*/ 0 h 93"/>
                <a:gd name="T10" fmla="*/ 1 w 191"/>
                <a:gd name="T11" fmla="*/ 0 h 93"/>
                <a:gd name="T12" fmla="*/ 1 w 191"/>
                <a:gd name="T13" fmla="*/ 0 h 93"/>
                <a:gd name="T14" fmla="*/ 1 w 191"/>
                <a:gd name="T15" fmla="*/ 0 h 93"/>
                <a:gd name="T16" fmla="*/ 1 w 191"/>
                <a:gd name="T17" fmla="*/ 0 h 93"/>
                <a:gd name="T18" fmla="*/ 1 w 191"/>
                <a:gd name="T19" fmla="*/ 0 h 93"/>
                <a:gd name="T20" fmla="*/ 1 w 191"/>
                <a:gd name="T21" fmla="*/ 0 h 93"/>
                <a:gd name="T22" fmla="*/ 1 w 191"/>
                <a:gd name="T23" fmla="*/ 0 h 93"/>
                <a:gd name="T24" fmla="*/ 1 w 191"/>
                <a:gd name="T25" fmla="*/ 0 h 93"/>
                <a:gd name="T26" fmla="*/ 1 w 191"/>
                <a:gd name="T27" fmla="*/ 0 h 93"/>
                <a:gd name="T28" fmla="*/ 1 w 191"/>
                <a:gd name="T29" fmla="*/ 0 h 93"/>
                <a:gd name="T30" fmla="*/ 1 w 191"/>
                <a:gd name="T31" fmla="*/ 0 h 93"/>
                <a:gd name="T32" fmla="*/ 1 w 191"/>
                <a:gd name="T33" fmla="*/ 0 h 93"/>
                <a:gd name="T34" fmla="*/ 1 w 191"/>
                <a:gd name="T35" fmla="*/ 0 h 93"/>
                <a:gd name="T36" fmla="*/ 1 w 191"/>
                <a:gd name="T37" fmla="*/ 0 h 93"/>
                <a:gd name="T38" fmla="*/ 1 w 191"/>
                <a:gd name="T39" fmla="*/ 0 h 93"/>
                <a:gd name="T40" fmla="*/ 1 w 191"/>
                <a:gd name="T41" fmla="*/ 0 h 93"/>
                <a:gd name="T42" fmla="*/ 1 w 191"/>
                <a:gd name="T43" fmla="*/ 0 h 93"/>
                <a:gd name="T44" fmla="*/ 0 w 191"/>
                <a:gd name="T45" fmla="*/ 0 h 93"/>
                <a:gd name="T46" fmla="*/ 0 w 191"/>
                <a:gd name="T47" fmla="*/ 0 h 93"/>
                <a:gd name="T48" fmla="*/ 1 w 191"/>
                <a:gd name="T49" fmla="*/ 0 h 93"/>
                <a:gd name="T50" fmla="*/ 1 w 191"/>
                <a:gd name="T51" fmla="*/ 0 h 93"/>
                <a:gd name="T52" fmla="*/ 1 w 191"/>
                <a:gd name="T53" fmla="*/ 0 h 93"/>
                <a:gd name="T54" fmla="*/ 1 w 191"/>
                <a:gd name="T55" fmla="*/ 0 h 93"/>
                <a:gd name="T56" fmla="*/ 1 w 191"/>
                <a:gd name="T57" fmla="*/ 0 h 93"/>
                <a:gd name="T58" fmla="*/ 1 w 191"/>
                <a:gd name="T59" fmla="*/ 0 h 93"/>
                <a:gd name="T60" fmla="*/ 1 w 191"/>
                <a:gd name="T61" fmla="*/ 0 h 93"/>
                <a:gd name="T62" fmla="*/ 1 w 191"/>
                <a:gd name="T63" fmla="*/ 0 h 93"/>
                <a:gd name="T64" fmla="*/ 1 w 191"/>
                <a:gd name="T65" fmla="*/ 0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1"/>
                <a:gd name="T100" fmla="*/ 0 h 93"/>
                <a:gd name="T101" fmla="*/ 191 w 191"/>
                <a:gd name="T102" fmla="*/ 93 h 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1" h="93">
                  <a:moveTo>
                    <a:pt x="120" y="11"/>
                  </a:moveTo>
                  <a:lnTo>
                    <a:pt x="135" y="14"/>
                  </a:lnTo>
                  <a:lnTo>
                    <a:pt x="151" y="18"/>
                  </a:lnTo>
                  <a:lnTo>
                    <a:pt x="167" y="21"/>
                  </a:lnTo>
                  <a:lnTo>
                    <a:pt x="182" y="26"/>
                  </a:lnTo>
                  <a:lnTo>
                    <a:pt x="189" y="40"/>
                  </a:lnTo>
                  <a:lnTo>
                    <a:pt x="191" y="58"/>
                  </a:lnTo>
                  <a:lnTo>
                    <a:pt x="188" y="75"/>
                  </a:lnTo>
                  <a:lnTo>
                    <a:pt x="189" y="93"/>
                  </a:lnTo>
                  <a:lnTo>
                    <a:pt x="175" y="89"/>
                  </a:lnTo>
                  <a:lnTo>
                    <a:pt x="163" y="86"/>
                  </a:lnTo>
                  <a:lnTo>
                    <a:pt x="151" y="80"/>
                  </a:lnTo>
                  <a:lnTo>
                    <a:pt x="141" y="77"/>
                  </a:lnTo>
                  <a:lnTo>
                    <a:pt x="123" y="68"/>
                  </a:lnTo>
                  <a:lnTo>
                    <a:pt x="107" y="65"/>
                  </a:lnTo>
                  <a:lnTo>
                    <a:pt x="90" y="60"/>
                  </a:lnTo>
                  <a:lnTo>
                    <a:pt x="73" y="58"/>
                  </a:lnTo>
                  <a:lnTo>
                    <a:pt x="54" y="54"/>
                  </a:lnTo>
                  <a:lnTo>
                    <a:pt x="38" y="53"/>
                  </a:lnTo>
                  <a:lnTo>
                    <a:pt x="19" y="51"/>
                  </a:lnTo>
                  <a:lnTo>
                    <a:pt x="3" y="49"/>
                  </a:lnTo>
                  <a:lnTo>
                    <a:pt x="1" y="37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12" y="4"/>
                  </a:lnTo>
                  <a:lnTo>
                    <a:pt x="24" y="0"/>
                  </a:lnTo>
                  <a:lnTo>
                    <a:pt x="38" y="0"/>
                  </a:lnTo>
                  <a:lnTo>
                    <a:pt x="50" y="0"/>
                  </a:lnTo>
                  <a:lnTo>
                    <a:pt x="66" y="2"/>
                  </a:lnTo>
                  <a:lnTo>
                    <a:pt x="78" y="2"/>
                  </a:lnTo>
                  <a:lnTo>
                    <a:pt x="92" y="6"/>
                  </a:lnTo>
                  <a:lnTo>
                    <a:pt x="106" y="7"/>
                  </a:lnTo>
                  <a:lnTo>
                    <a:pt x="120" y="11"/>
                  </a:lnTo>
                  <a:close/>
                </a:path>
              </a:pathLst>
            </a:custGeom>
            <a:solidFill>
              <a:srgbClr val="B29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12" name="Freeform 19"/>
            <p:cNvSpPr>
              <a:spLocks/>
            </p:cNvSpPr>
            <p:nvPr/>
          </p:nvSpPr>
          <p:spPr bwMode="auto">
            <a:xfrm>
              <a:off x="2809" y="1032"/>
              <a:ext cx="68" cy="28"/>
            </a:xfrm>
            <a:custGeom>
              <a:avLst/>
              <a:gdLst>
                <a:gd name="T0" fmla="*/ 1 w 136"/>
                <a:gd name="T1" fmla="*/ 1 h 56"/>
                <a:gd name="T2" fmla="*/ 1 w 136"/>
                <a:gd name="T3" fmla="*/ 1 h 56"/>
                <a:gd name="T4" fmla="*/ 1 w 136"/>
                <a:gd name="T5" fmla="*/ 1 h 56"/>
                <a:gd name="T6" fmla="*/ 1 w 136"/>
                <a:gd name="T7" fmla="*/ 1 h 56"/>
                <a:gd name="T8" fmla="*/ 1 w 136"/>
                <a:gd name="T9" fmla="*/ 1 h 56"/>
                <a:gd name="T10" fmla="*/ 1 w 136"/>
                <a:gd name="T11" fmla="*/ 1 h 56"/>
                <a:gd name="T12" fmla="*/ 1 w 136"/>
                <a:gd name="T13" fmla="*/ 1 h 56"/>
                <a:gd name="T14" fmla="*/ 1 w 136"/>
                <a:gd name="T15" fmla="*/ 1 h 56"/>
                <a:gd name="T16" fmla="*/ 1 w 136"/>
                <a:gd name="T17" fmla="*/ 1 h 56"/>
                <a:gd name="T18" fmla="*/ 1 w 136"/>
                <a:gd name="T19" fmla="*/ 1 h 56"/>
                <a:gd name="T20" fmla="*/ 1 w 136"/>
                <a:gd name="T21" fmla="*/ 1 h 56"/>
                <a:gd name="T22" fmla="*/ 0 w 136"/>
                <a:gd name="T23" fmla="*/ 1 h 56"/>
                <a:gd name="T24" fmla="*/ 0 w 136"/>
                <a:gd name="T25" fmla="*/ 1 h 56"/>
                <a:gd name="T26" fmla="*/ 1 w 136"/>
                <a:gd name="T27" fmla="*/ 1 h 56"/>
                <a:gd name="T28" fmla="*/ 1 w 136"/>
                <a:gd name="T29" fmla="*/ 1 h 56"/>
                <a:gd name="T30" fmla="*/ 1 w 136"/>
                <a:gd name="T31" fmla="*/ 0 h 56"/>
                <a:gd name="T32" fmla="*/ 1 w 136"/>
                <a:gd name="T33" fmla="*/ 0 h 56"/>
                <a:gd name="T34" fmla="*/ 1 w 136"/>
                <a:gd name="T35" fmla="*/ 0 h 56"/>
                <a:gd name="T36" fmla="*/ 1 w 136"/>
                <a:gd name="T37" fmla="*/ 0 h 56"/>
                <a:gd name="T38" fmla="*/ 1 w 136"/>
                <a:gd name="T39" fmla="*/ 1 h 56"/>
                <a:gd name="T40" fmla="*/ 1 w 136"/>
                <a:gd name="T41" fmla="*/ 1 h 56"/>
                <a:gd name="T42" fmla="*/ 1 w 136"/>
                <a:gd name="T43" fmla="*/ 1 h 56"/>
                <a:gd name="T44" fmla="*/ 1 w 136"/>
                <a:gd name="T45" fmla="*/ 1 h 5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6"/>
                <a:gd name="T70" fmla="*/ 0 h 56"/>
                <a:gd name="T71" fmla="*/ 136 w 136"/>
                <a:gd name="T72" fmla="*/ 56 h 5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6" h="56">
                  <a:moveTo>
                    <a:pt x="136" y="20"/>
                  </a:moveTo>
                  <a:lnTo>
                    <a:pt x="131" y="56"/>
                  </a:lnTo>
                  <a:lnTo>
                    <a:pt x="115" y="51"/>
                  </a:lnTo>
                  <a:lnTo>
                    <a:pt x="100" y="47"/>
                  </a:lnTo>
                  <a:lnTo>
                    <a:pt x="84" y="44"/>
                  </a:lnTo>
                  <a:lnTo>
                    <a:pt x="68" y="44"/>
                  </a:lnTo>
                  <a:lnTo>
                    <a:pt x="53" y="42"/>
                  </a:lnTo>
                  <a:lnTo>
                    <a:pt x="37" y="42"/>
                  </a:lnTo>
                  <a:lnTo>
                    <a:pt x="21" y="44"/>
                  </a:lnTo>
                  <a:lnTo>
                    <a:pt x="6" y="47"/>
                  </a:lnTo>
                  <a:lnTo>
                    <a:pt x="2" y="37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2" y="6"/>
                  </a:lnTo>
                  <a:lnTo>
                    <a:pt x="16" y="2"/>
                  </a:lnTo>
                  <a:lnTo>
                    <a:pt x="32" y="0"/>
                  </a:lnTo>
                  <a:lnTo>
                    <a:pt x="47" y="0"/>
                  </a:lnTo>
                  <a:lnTo>
                    <a:pt x="63" y="0"/>
                  </a:lnTo>
                  <a:lnTo>
                    <a:pt x="77" y="0"/>
                  </a:lnTo>
                  <a:lnTo>
                    <a:pt x="93" y="4"/>
                  </a:lnTo>
                  <a:lnTo>
                    <a:pt x="107" y="6"/>
                  </a:lnTo>
                  <a:lnTo>
                    <a:pt x="122" y="11"/>
                  </a:lnTo>
                  <a:lnTo>
                    <a:pt x="136" y="20"/>
                  </a:lnTo>
                  <a:close/>
                </a:path>
              </a:pathLst>
            </a:custGeom>
            <a:solidFill>
              <a:srgbClr val="B29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13" name="Freeform 20"/>
            <p:cNvSpPr>
              <a:spLocks/>
            </p:cNvSpPr>
            <p:nvPr/>
          </p:nvSpPr>
          <p:spPr bwMode="auto">
            <a:xfrm>
              <a:off x="3027" y="1049"/>
              <a:ext cx="101" cy="43"/>
            </a:xfrm>
            <a:custGeom>
              <a:avLst/>
              <a:gdLst>
                <a:gd name="T0" fmla="*/ 1 w 202"/>
                <a:gd name="T1" fmla="*/ 1 h 85"/>
                <a:gd name="T2" fmla="*/ 1 w 202"/>
                <a:gd name="T3" fmla="*/ 1 h 85"/>
                <a:gd name="T4" fmla="*/ 1 w 202"/>
                <a:gd name="T5" fmla="*/ 1 h 85"/>
                <a:gd name="T6" fmla="*/ 1 w 202"/>
                <a:gd name="T7" fmla="*/ 1 h 85"/>
                <a:gd name="T8" fmla="*/ 1 w 202"/>
                <a:gd name="T9" fmla="*/ 1 h 85"/>
                <a:gd name="T10" fmla="*/ 1 w 202"/>
                <a:gd name="T11" fmla="*/ 1 h 85"/>
                <a:gd name="T12" fmla="*/ 1 w 202"/>
                <a:gd name="T13" fmla="*/ 1 h 85"/>
                <a:gd name="T14" fmla="*/ 1 w 202"/>
                <a:gd name="T15" fmla="*/ 1 h 85"/>
                <a:gd name="T16" fmla="*/ 1 w 202"/>
                <a:gd name="T17" fmla="*/ 1 h 85"/>
                <a:gd name="T18" fmla="*/ 1 w 202"/>
                <a:gd name="T19" fmla="*/ 1 h 85"/>
                <a:gd name="T20" fmla="*/ 1 w 202"/>
                <a:gd name="T21" fmla="*/ 1 h 85"/>
                <a:gd name="T22" fmla="*/ 1 w 202"/>
                <a:gd name="T23" fmla="*/ 1 h 85"/>
                <a:gd name="T24" fmla="*/ 1 w 202"/>
                <a:gd name="T25" fmla="*/ 1 h 85"/>
                <a:gd name="T26" fmla="*/ 0 w 202"/>
                <a:gd name="T27" fmla="*/ 1 h 85"/>
                <a:gd name="T28" fmla="*/ 1 w 202"/>
                <a:gd name="T29" fmla="*/ 1 h 85"/>
                <a:gd name="T30" fmla="*/ 1 w 202"/>
                <a:gd name="T31" fmla="*/ 1 h 85"/>
                <a:gd name="T32" fmla="*/ 1 w 202"/>
                <a:gd name="T33" fmla="*/ 0 h 85"/>
                <a:gd name="T34" fmla="*/ 1 w 202"/>
                <a:gd name="T35" fmla="*/ 0 h 85"/>
                <a:gd name="T36" fmla="*/ 1 w 202"/>
                <a:gd name="T37" fmla="*/ 1 h 85"/>
                <a:gd name="T38" fmla="*/ 1 w 202"/>
                <a:gd name="T39" fmla="*/ 1 h 85"/>
                <a:gd name="T40" fmla="*/ 1 w 202"/>
                <a:gd name="T41" fmla="*/ 1 h 85"/>
                <a:gd name="T42" fmla="*/ 1 w 202"/>
                <a:gd name="T43" fmla="*/ 1 h 85"/>
                <a:gd name="T44" fmla="*/ 1 w 202"/>
                <a:gd name="T45" fmla="*/ 1 h 85"/>
                <a:gd name="T46" fmla="*/ 1 w 202"/>
                <a:gd name="T47" fmla="*/ 1 h 85"/>
                <a:gd name="T48" fmla="*/ 1 w 202"/>
                <a:gd name="T49" fmla="*/ 1 h 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"/>
                <a:gd name="T76" fmla="*/ 0 h 85"/>
                <a:gd name="T77" fmla="*/ 202 w 202"/>
                <a:gd name="T78" fmla="*/ 85 h 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" h="85">
                  <a:moveTo>
                    <a:pt x="202" y="38"/>
                  </a:moveTo>
                  <a:lnTo>
                    <a:pt x="195" y="49"/>
                  </a:lnTo>
                  <a:lnTo>
                    <a:pt x="192" y="61"/>
                  </a:lnTo>
                  <a:lnTo>
                    <a:pt x="186" y="73"/>
                  </a:lnTo>
                  <a:lnTo>
                    <a:pt x="179" y="85"/>
                  </a:lnTo>
                  <a:lnTo>
                    <a:pt x="159" y="75"/>
                  </a:lnTo>
                  <a:lnTo>
                    <a:pt x="138" y="68"/>
                  </a:lnTo>
                  <a:lnTo>
                    <a:pt x="115" y="61"/>
                  </a:lnTo>
                  <a:lnTo>
                    <a:pt x="92" y="58"/>
                  </a:lnTo>
                  <a:lnTo>
                    <a:pt x="68" y="52"/>
                  </a:lnTo>
                  <a:lnTo>
                    <a:pt x="47" y="51"/>
                  </a:lnTo>
                  <a:lnTo>
                    <a:pt x="23" y="47"/>
                  </a:lnTo>
                  <a:lnTo>
                    <a:pt x="2" y="45"/>
                  </a:lnTo>
                  <a:lnTo>
                    <a:pt x="0" y="32"/>
                  </a:lnTo>
                  <a:lnTo>
                    <a:pt x="5" y="21"/>
                  </a:lnTo>
                  <a:lnTo>
                    <a:pt x="12" y="11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5" y="2"/>
                  </a:lnTo>
                  <a:lnTo>
                    <a:pt x="87" y="4"/>
                  </a:lnTo>
                  <a:lnTo>
                    <a:pt x="112" y="9"/>
                  </a:lnTo>
                  <a:lnTo>
                    <a:pt x="134" y="12"/>
                  </a:lnTo>
                  <a:lnTo>
                    <a:pt x="157" y="19"/>
                  </a:lnTo>
                  <a:lnTo>
                    <a:pt x="179" y="28"/>
                  </a:lnTo>
                  <a:lnTo>
                    <a:pt x="202" y="38"/>
                  </a:lnTo>
                  <a:close/>
                </a:path>
              </a:pathLst>
            </a:custGeom>
            <a:solidFill>
              <a:srgbClr val="B29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14" name="Freeform 21"/>
            <p:cNvSpPr>
              <a:spLocks/>
            </p:cNvSpPr>
            <p:nvPr/>
          </p:nvSpPr>
          <p:spPr bwMode="auto">
            <a:xfrm>
              <a:off x="2796" y="1060"/>
              <a:ext cx="77" cy="47"/>
            </a:xfrm>
            <a:custGeom>
              <a:avLst/>
              <a:gdLst>
                <a:gd name="T0" fmla="*/ 0 w 155"/>
                <a:gd name="T1" fmla="*/ 1 h 94"/>
                <a:gd name="T2" fmla="*/ 0 w 155"/>
                <a:gd name="T3" fmla="*/ 1 h 94"/>
                <a:gd name="T4" fmla="*/ 0 w 155"/>
                <a:gd name="T5" fmla="*/ 1 h 94"/>
                <a:gd name="T6" fmla="*/ 0 w 155"/>
                <a:gd name="T7" fmla="*/ 1 h 94"/>
                <a:gd name="T8" fmla="*/ 0 w 155"/>
                <a:gd name="T9" fmla="*/ 1 h 94"/>
                <a:gd name="T10" fmla="*/ 0 w 155"/>
                <a:gd name="T11" fmla="*/ 1 h 94"/>
                <a:gd name="T12" fmla="*/ 0 w 155"/>
                <a:gd name="T13" fmla="*/ 1 h 94"/>
                <a:gd name="T14" fmla="*/ 0 w 155"/>
                <a:gd name="T15" fmla="*/ 1 h 94"/>
                <a:gd name="T16" fmla="*/ 0 w 155"/>
                <a:gd name="T17" fmla="*/ 1 h 94"/>
                <a:gd name="T18" fmla="*/ 0 w 155"/>
                <a:gd name="T19" fmla="*/ 1 h 94"/>
                <a:gd name="T20" fmla="*/ 0 w 155"/>
                <a:gd name="T21" fmla="*/ 1 h 94"/>
                <a:gd name="T22" fmla="*/ 0 w 155"/>
                <a:gd name="T23" fmla="*/ 1 h 94"/>
                <a:gd name="T24" fmla="*/ 0 w 155"/>
                <a:gd name="T25" fmla="*/ 1 h 94"/>
                <a:gd name="T26" fmla="*/ 0 w 155"/>
                <a:gd name="T27" fmla="*/ 1 h 94"/>
                <a:gd name="T28" fmla="*/ 0 w 155"/>
                <a:gd name="T29" fmla="*/ 1 h 94"/>
                <a:gd name="T30" fmla="*/ 0 w 155"/>
                <a:gd name="T31" fmla="*/ 1 h 94"/>
                <a:gd name="T32" fmla="*/ 0 w 155"/>
                <a:gd name="T33" fmla="*/ 1 h 94"/>
                <a:gd name="T34" fmla="*/ 0 w 155"/>
                <a:gd name="T35" fmla="*/ 1 h 94"/>
                <a:gd name="T36" fmla="*/ 0 w 155"/>
                <a:gd name="T37" fmla="*/ 1 h 94"/>
                <a:gd name="T38" fmla="*/ 0 w 155"/>
                <a:gd name="T39" fmla="*/ 1 h 94"/>
                <a:gd name="T40" fmla="*/ 0 w 155"/>
                <a:gd name="T41" fmla="*/ 1 h 94"/>
                <a:gd name="T42" fmla="*/ 0 w 155"/>
                <a:gd name="T43" fmla="*/ 1 h 94"/>
                <a:gd name="T44" fmla="*/ 0 w 155"/>
                <a:gd name="T45" fmla="*/ 1 h 94"/>
                <a:gd name="T46" fmla="*/ 0 w 155"/>
                <a:gd name="T47" fmla="*/ 1 h 94"/>
                <a:gd name="T48" fmla="*/ 0 w 155"/>
                <a:gd name="T49" fmla="*/ 1 h 94"/>
                <a:gd name="T50" fmla="*/ 0 w 155"/>
                <a:gd name="T51" fmla="*/ 1 h 94"/>
                <a:gd name="T52" fmla="*/ 0 w 155"/>
                <a:gd name="T53" fmla="*/ 1 h 94"/>
                <a:gd name="T54" fmla="*/ 0 w 155"/>
                <a:gd name="T55" fmla="*/ 1 h 94"/>
                <a:gd name="T56" fmla="*/ 0 w 155"/>
                <a:gd name="T57" fmla="*/ 1 h 94"/>
                <a:gd name="T58" fmla="*/ 0 w 155"/>
                <a:gd name="T59" fmla="*/ 1 h 94"/>
                <a:gd name="T60" fmla="*/ 0 w 155"/>
                <a:gd name="T61" fmla="*/ 1 h 94"/>
                <a:gd name="T62" fmla="*/ 0 w 155"/>
                <a:gd name="T63" fmla="*/ 1 h 94"/>
                <a:gd name="T64" fmla="*/ 0 w 155"/>
                <a:gd name="T65" fmla="*/ 1 h 94"/>
                <a:gd name="T66" fmla="*/ 0 w 155"/>
                <a:gd name="T67" fmla="*/ 1 h 94"/>
                <a:gd name="T68" fmla="*/ 0 w 155"/>
                <a:gd name="T69" fmla="*/ 1 h 94"/>
                <a:gd name="T70" fmla="*/ 0 w 155"/>
                <a:gd name="T71" fmla="*/ 1 h 94"/>
                <a:gd name="T72" fmla="*/ 0 w 155"/>
                <a:gd name="T73" fmla="*/ 1 h 94"/>
                <a:gd name="T74" fmla="*/ 0 w 155"/>
                <a:gd name="T75" fmla="*/ 1 h 94"/>
                <a:gd name="T76" fmla="*/ 0 w 155"/>
                <a:gd name="T77" fmla="*/ 1 h 94"/>
                <a:gd name="T78" fmla="*/ 0 w 155"/>
                <a:gd name="T79" fmla="*/ 1 h 94"/>
                <a:gd name="T80" fmla="*/ 0 w 155"/>
                <a:gd name="T81" fmla="*/ 1 h 94"/>
                <a:gd name="T82" fmla="*/ 0 w 155"/>
                <a:gd name="T83" fmla="*/ 1 h 94"/>
                <a:gd name="T84" fmla="*/ 0 w 155"/>
                <a:gd name="T85" fmla="*/ 1 h 94"/>
                <a:gd name="T86" fmla="*/ 0 w 155"/>
                <a:gd name="T87" fmla="*/ 1 h 94"/>
                <a:gd name="T88" fmla="*/ 0 w 155"/>
                <a:gd name="T89" fmla="*/ 1 h 94"/>
                <a:gd name="T90" fmla="*/ 0 w 155"/>
                <a:gd name="T91" fmla="*/ 1 h 94"/>
                <a:gd name="T92" fmla="*/ 0 w 155"/>
                <a:gd name="T93" fmla="*/ 1 h 94"/>
                <a:gd name="T94" fmla="*/ 0 w 155"/>
                <a:gd name="T95" fmla="*/ 0 h 94"/>
                <a:gd name="T96" fmla="*/ 0 w 155"/>
                <a:gd name="T97" fmla="*/ 0 h 94"/>
                <a:gd name="T98" fmla="*/ 0 w 155"/>
                <a:gd name="T99" fmla="*/ 0 h 94"/>
                <a:gd name="T100" fmla="*/ 0 w 155"/>
                <a:gd name="T101" fmla="*/ 0 h 94"/>
                <a:gd name="T102" fmla="*/ 0 w 155"/>
                <a:gd name="T103" fmla="*/ 0 h 94"/>
                <a:gd name="T104" fmla="*/ 0 w 155"/>
                <a:gd name="T105" fmla="*/ 1 h 94"/>
                <a:gd name="T106" fmla="*/ 0 w 155"/>
                <a:gd name="T107" fmla="*/ 1 h 94"/>
                <a:gd name="T108" fmla="*/ 0 w 155"/>
                <a:gd name="T109" fmla="*/ 1 h 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5"/>
                <a:gd name="T166" fmla="*/ 0 h 94"/>
                <a:gd name="T167" fmla="*/ 155 w 155"/>
                <a:gd name="T168" fmla="*/ 94 h 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5" h="94">
                  <a:moveTo>
                    <a:pt x="152" y="14"/>
                  </a:moveTo>
                  <a:lnTo>
                    <a:pt x="155" y="26"/>
                  </a:lnTo>
                  <a:lnTo>
                    <a:pt x="153" y="40"/>
                  </a:lnTo>
                  <a:lnTo>
                    <a:pt x="150" y="54"/>
                  </a:lnTo>
                  <a:lnTo>
                    <a:pt x="152" y="71"/>
                  </a:lnTo>
                  <a:lnTo>
                    <a:pt x="138" y="68"/>
                  </a:lnTo>
                  <a:lnTo>
                    <a:pt x="126" y="66"/>
                  </a:lnTo>
                  <a:lnTo>
                    <a:pt x="129" y="59"/>
                  </a:lnTo>
                  <a:lnTo>
                    <a:pt x="139" y="57"/>
                  </a:lnTo>
                  <a:lnTo>
                    <a:pt x="145" y="52"/>
                  </a:lnTo>
                  <a:lnTo>
                    <a:pt x="141" y="45"/>
                  </a:lnTo>
                  <a:lnTo>
                    <a:pt x="129" y="45"/>
                  </a:lnTo>
                  <a:lnTo>
                    <a:pt x="119" y="45"/>
                  </a:lnTo>
                  <a:lnTo>
                    <a:pt x="108" y="45"/>
                  </a:lnTo>
                  <a:lnTo>
                    <a:pt x="98" y="45"/>
                  </a:lnTo>
                  <a:lnTo>
                    <a:pt x="86" y="45"/>
                  </a:lnTo>
                  <a:lnTo>
                    <a:pt x="75" y="47"/>
                  </a:lnTo>
                  <a:lnTo>
                    <a:pt x="65" y="49"/>
                  </a:lnTo>
                  <a:lnTo>
                    <a:pt x="56" y="55"/>
                  </a:lnTo>
                  <a:lnTo>
                    <a:pt x="40" y="62"/>
                  </a:lnTo>
                  <a:lnTo>
                    <a:pt x="26" y="71"/>
                  </a:lnTo>
                  <a:lnTo>
                    <a:pt x="12" y="82"/>
                  </a:lnTo>
                  <a:lnTo>
                    <a:pt x="4" y="94"/>
                  </a:lnTo>
                  <a:lnTo>
                    <a:pt x="0" y="89"/>
                  </a:lnTo>
                  <a:lnTo>
                    <a:pt x="0" y="82"/>
                  </a:lnTo>
                  <a:lnTo>
                    <a:pt x="5" y="73"/>
                  </a:lnTo>
                  <a:lnTo>
                    <a:pt x="9" y="66"/>
                  </a:lnTo>
                  <a:lnTo>
                    <a:pt x="12" y="59"/>
                  </a:lnTo>
                  <a:lnTo>
                    <a:pt x="21" y="55"/>
                  </a:lnTo>
                  <a:lnTo>
                    <a:pt x="32" y="50"/>
                  </a:lnTo>
                  <a:lnTo>
                    <a:pt x="44" y="45"/>
                  </a:lnTo>
                  <a:lnTo>
                    <a:pt x="56" y="40"/>
                  </a:lnTo>
                  <a:lnTo>
                    <a:pt x="70" y="36"/>
                  </a:lnTo>
                  <a:lnTo>
                    <a:pt x="80" y="28"/>
                  </a:lnTo>
                  <a:lnTo>
                    <a:pt x="94" y="26"/>
                  </a:lnTo>
                  <a:lnTo>
                    <a:pt x="108" y="22"/>
                  </a:lnTo>
                  <a:lnTo>
                    <a:pt x="122" y="19"/>
                  </a:lnTo>
                  <a:lnTo>
                    <a:pt x="113" y="12"/>
                  </a:lnTo>
                  <a:lnTo>
                    <a:pt x="105" y="10"/>
                  </a:lnTo>
                  <a:lnTo>
                    <a:pt x="94" y="9"/>
                  </a:lnTo>
                  <a:lnTo>
                    <a:pt x="86" y="9"/>
                  </a:lnTo>
                  <a:lnTo>
                    <a:pt x="75" y="9"/>
                  </a:lnTo>
                  <a:lnTo>
                    <a:pt x="65" y="12"/>
                  </a:lnTo>
                  <a:lnTo>
                    <a:pt x="54" y="15"/>
                  </a:lnTo>
                  <a:lnTo>
                    <a:pt x="47" y="19"/>
                  </a:lnTo>
                  <a:lnTo>
                    <a:pt x="37" y="12"/>
                  </a:lnTo>
                  <a:lnTo>
                    <a:pt x="37" y="3"/>
                  </a:lnTo>
                  <a:lnTo>
                    <a:pt x="47" y="0"/>
                  </a:lnTo>
                  <a:lnTo>
                    <a:pt x="61" y="0"/>
                  </a:lnTo>
                  <a:lnTo>
                    <a:pt x="77" y="0"/>
                  </a:lnTo>
                  <a:lnTo>
                    <a:pt x="92" y="0"/>
                  </a:lnTo>
                  <a:lnTo>
                    <a:pt x="106" y="0"/>
                  </a:lnTo>
                  <a:lnTo>
                    <a:pt x="122" y="3"/>
                  </a:lnTo>
                  <a:lnTo>
                    <a:pt x="136" y="9"/>
                  </a:lnTo>
                  <a:lnTo>
                    <a:pt x="152" y="14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15" name="Freeform 22"/>
            <p:cNvSpPr>
              <a:spLocks/>
            </p:cNvSpPr>
            <p:nvPr/>
          </p:nvSpPr>
          <p:spPr bwMode="auto">
            <a:xfrm>
              <a:off x="3020" y="1081"/>
              <a:ext cx="92" cy="34"/>
            </a:xfrm>
            <a:custGeom>
              <a:avLst/>
              <a:gdLst>
                <a:gd name="T0" fmla="*/ 0 w 185"/>
                <a:gd name="T1" fmla="*/ 1 h 67"/>
                <a:gd name="T2" fmla="*/ 0 w 185"/>
                <a:gd name="T3" fmla="*/ 1 h 67"/>
                <a:gd name="T4" fmla="*/ 0 w 185"/>
                <a:gd name="T5" fmla="*/ 1 h 67"/>
                <a:gd name="T6" fmla="*/ 0 w 185"/>
                <a:gd name="T7" fmla="*/ 1 h 67"/>
                <a:gd name="T8" fmla="*/ 0 w 185"/>
                <a:gd name="T9" fmla="*/ 1 h 67"/>
                <a:gd name="T10" fmla="*/ 0 w 185"/>
                <a:gd name="T11" fmla="*/ 1 h 67"/>
                <a:gd name="T12" fmla="*/ 0 w 185"/>
                <a:gd name="T13" fmla="*/ 1 h 67"/>
                <a:gd name="T14" fmla="*/ 0 w 185"/>
                <a:gd name="T15" fmla="*/ 1 h 67"/>
                <a:gd name="T16" fmla="*/ 0 w 185"/>
                <a:gd name="T17" fmla="*/ 1 h 67"/>
                <a:gd name="T18" fmla="*/ 0 w 185"/>
                <a:gd name="T19" fmla="*/ 1 h 67"/>
                <a:gd name="T20" fmla="*/ 0 w 185"/>
                <a:gd name="T21" fmla="*/ 1 h 67"/>
                <a:gd name="T22" fmla="*/ 0 w 185"/>
                <a:gd name="T23" fmla="*/ 1 h 67"/>
                <a:gd name="T24" fmla="*/ 0 w 185"/>
                <a:gd name="T25" fmla="*/ 1 h 67"/>
                <a:gd name="T26" fmla="*/ 0 w 185"/>
                <a:gd name="T27" fmla="*/ 1 h 67"/>
                <a:gd name="T28" fmla="*/ 0 w 185"/>
                <a:gd name="T29" fmla="*/ 1 h 67"/>
                <a:gd name="T30" fmla="*/ 0 w 185"/>
                <a:gd name="T31" fmla="*/ 1 h 67"/>
                <a:gd name="T32" fmla="*/ 0 w 185"/>
                <a:gd name="T33" fmla="*/ 1 h 67"/>
                <a:gd name="T34" fmla="*/ 0 w 185"/>
                <a:gd name="T35" fmla="*/ 0 h 67"/>
                <a:gd name="T36" fmla="*/ 0 w 185"/>
                <a:gd name="T37" fmla="*/ 0 h 67"/>
                <a:gd name="T38" fmla="*/ 0 w 185"/>
                <a:gd name="T39" fmla="*/ 1 h 67"/>
                <a:gd name="T40" fmla="*/ 0 w 185"/>
                <a:gd name="T41" fmla="*/ 1 h 67"/>
                <a:gd name="T42" fmla="*/ 0 w 185"/>
                <a:gd name="T43" fmla="*/ 1 h 67"/>
                <a:gd name="T44" fmla="*/ 0 w 185"/>
                <a:gd name="T45" fmla="*/ 1 h 67"/>
                <a:gd name="T46" fmla="*/ 0 w 185"/>
                <a:gd name="T47" fmla="*/ 1 h 67"/>
                <a:gd name="T48" fmla="*/ 0 w 185"/>
                <a:gd name="T49" fmla="*/ 1 h 67"/>
                <a:gd name="T50" fmla="*/ 0 w 185"/>
                <a:gd name="T51" fmla="*/ 1 h 6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5"/>
                <a:gd name="T79" fmla="*/ 0 h 67"/>
                <a:gd name="T80" fmla="*/ 185 w 185"/>
                <a:gd name="T81" fmla="*/ 67 h 6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5" h="67">
                  <a:moveTo>
                    <a:pt x="185" y="27"/>
                  </a:moveTo>
                  <a:lnTo>
                    <a:pt x="183" y="38"/>
                  </a:lnTo>
                  <a:lnTo>
                    <a:pt x="176" y="48"/>
                  </a:lnTo>
                  <a:lnTo>
                    <a:pt x="167" y="57"/>
                  </a:lnTo>
                  <a:lnTo>
                    <a:pt x="162" y="67"/>
                  </a:lnTo>
                  <a:lnTo>
                    <a:pt x="148" y="64"/>
                  </a:lnTo>
                  <a:lnTo>
                    <a:pt x="136" y="62"/>
                  </a:lnTo>
                  <a:lnTo>
                    <a:pt x="122" y="59"/>
                  </a:lnTo>
                  <a:lnTo>
                    <a:pt x="110" y="57"/>
                  </a:lnTo>
                  <a:lnTo>
                    <a:pt x="96" y="52"/>
                  </a:lnTo>
                  <a:lnTo>
                    <a:pt x="84" y="50"/>
                  </a:lnTo>
                  <a:lnTo>
                    <a:pt x="70" y="47"/>
                  </a:lnTo>
                  <a:lnTo>
                    <a:pt x="58" y="47"/>
                  </a:lnTo>
                  <a:lnTo>
                    <a:pt x="0" y="38"/>
                  </a:lnTo>
                  <a:lnTo>
                    <a:pt x="4" y="26"/>
                  </a:lnTo>
                  <a:lnTo>
                    <a:pt x="9" y="13"/>
                  </a:lnTo>
                  <a:lnTo>
                    <a:pt x="14" y="3"/>
                  </a:lnTo>
                  <a:lnTo>
                    <a:pt x="26" y="0"/>
                  </a:lnTo>
                  <a:lnTo>
                    <a:pt x="46" y="0"/>
                  </a:lnTo>
                  <a:lnTo>
                    <a:pt x="66" y="3"/>
                  </a:lnTo>
                  <a:lnTo>
                    <a:pt x="86" y="5"/>
                  </a:lnTo>
                  <a:lnTo>
                    <a:pt x="105" y="8"/>
                  </a:lnTo>
                  <a:lnTo>
                    <a:pt x="124" y="12"/>
                  </a:lnTo>
                  <a:lnTo>
                    <a:pt x="143" y="17"/>
                  </a:lnTo>
                  <a:lnTo>
                    <a:pt x="164" y="22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16" name="Freeform 23"/>
            <p:cNvSpPr>
              <a:spLocks/>
            </p:cNvSpPr>
            <p:nvPr/>
          </p:nvSpPr>
          <p:spPr bwMode="auto">
            <a:xfrm>
              <a:off x="2837" y="1101"/>
              <a:ext cx="33" cy="19"/>
            </a:xfrm>
            <a:custGeom>
              <a:avLst/>
              <a:gdLst>
                <a:gd name="T0" fmla="*/ 1 w 64"/>
                <a:gd name="T1" fmla="*/ 1 h 36"/>
                <a:gd name="T2" fmla="*/ 1 w 64"/>
                <a:gd name="T3" fmla="*/ 1 h 36"/>
                <a:gd name="T4" fmla="*/ 1 w 64"/>
                <a:gd name="T5" fmla="*/ 1 h 36"/>
                <a:gd name="T6" fmla="*/ 1 w 64"/>
                <a:gd name="T7" fmla="*/ 1 h 36"/>
                <a:gd name="T8" fmla="*/ 1 w 64"/>
                <a:gd name="T9" fmla="*/ 1 h 36"/>
                <a:gd name="T10" fmla="*/ 1 w 64"/>
                <a:gd name="T11" fmla="*/ 1 h 36"/>
                <a:gd name="T12" fmla="*/ 0 w 64"/>
                <a:gd name="T13" fmla="*/ 1 h 36"/>
                <a:gd name="T14" fmla="*/ 1 w 64"/>
                <a:gd name="T15" fmla="*/ 1 h 36"/>
                <a:gd name="T16" fmla="*/ 1 w 64"/>
                <a:gd name="T17" fmla="*/ 1 h 36"/>
                <a:gd name="T18" fmla="*/ 1 w 64"/>
                <a:gd name="T19" fmla="*/ 1 h 36"/>
                <a:gd name="T20" fmla="*/ 1 w 64"/>
                <a:gd name="T21" fmla="*/ 0 h 36"/>
                <a:gd name="T22" fmla="*/ 1 w 64"/>
                <a:gd name="T23" fmla="*/ 0 h 36"/>
                <a:gd name="T24" fmla="*/ 1 w 64"/>
                <a:gd name="T25" fmla="*/ 1 h 36"/>
                <a:gd name="T26" fmla="*/ 1 w 64"/>
                <a:gd name="T27" fmla="*/ 1 h 36"/>
                <a:gd name="T28" fmla="*/ 1 w 64"/>
                <a:gd name="T29" fmla="*/ 1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4"/>
                <a:gd name="T46" fmla="*/ 0 h 36"/>
                <a:gd name="T47" fmla="*/ 64 w 64"/>
                <a:gd name="T48" fmla="*/ 36 h 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4" h="36">
                  <a:moveTo>
                    <a:pt x="64" y="7"/>
                  </a:moveTo>
                  <a:lnTo>
                    <a:pt x="62" y="20"/>
                  </a:lnTo>
                  <a:lnTo>
                    <a:pt x="57" y="36"/>
                  </a:lnTo>
                  <a:lnTo>
                    <a:pt x="43" y="31"/>
                  </a:lnTo>
                  <a:lnTo>
                    <a:pt x="29" y="26"/>
                  </a:lnTo>
                  <a:lnTo>
                    <a:pt x="14" y="22"/>
                  </a:lnTo>
                  <a:lnTo>
                    <a:pt x="0" y="26"/>
                  </a:lnTo>
                  <a:lnTo>
                    <a:pt x="3" y="17"/>
                  </a:lnTo>
                  <a:lnTo>
                    <a:pt x="10" y="8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55" y="1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17" name="Freeform 24"/>
            <p:cNvSpPr>
              <a:spLocks/>
            </p:cNvSpPr>
            <p:nvPr/>
          </p:nvSpPr>
          <p:spPr bwMode="auto">
            <a:xfrm>
              <a:off x="3016" y="1111"/>
              <a:ext cx="99" cy="45"/>
            </a:xfrm>
            <a:custGeom>
              <a:avLst/>
              <a:gdLst>
                <a:gd name="T0" fmla="*/ 1 w 198"/>
                <a:gd name="T1" fmla="*/ 1 h 90"/>
                <a:gd name="T2" fmla="*/ 1 w 198"/>
                <a:gd name="T3" fmla="*/ 1 h 90"/>
                <a:gd name="T4" fmla="*/ 1 w 198"/>
                <a:gd name="T5" fmla="*/ 1 h 90"/>
                <a:gd name="T6" fmla="*/ 1 w 198"/>
                <a:gd name="T7" fmla="*/ 1 h 90"/>
                <a:gd name="T8" fmla="*/ 1 w 198"/>
                <a:gd name="T9" fmla="*/ 1 h 90"/>
                <a:gd name="T10" fmla="*/ 1 w 198"/>
                <a:gd name="T11" fmla="*/ 1 h 90"/>
                <a:gd name="T12" fmla="*/ 1 w 198"/>
                <a:gd name="T13" fmla="*/ 1 h 90"/>
                <a:gd name="T14" fmla="*/ 1 w 198"/>
                <a:gd name="T15" fmla="*/ 1 h 90"/>
                <a:gd name="T16" fmla="*/ 1 w 198"/>
                <a:gd name="T17" fmla="*/ 1 h 90"/>
                <a:gd name="T18" fmla="*/ 1 w 198"/>
                <a:gd name="T19" fmla="*/ 1 h 90"/>
                <a:gd name="T20" fmla="*/ 1 w 198"/>
                <a:gd name="T21" fmla="*/ 1 h 90"/>
                <a:gd name="T22" fmla="*/ 1 w 198"/>
                <a:gd name="T23" fmla="*/ 1 h 90"/>
                <a:gd name="T24" fmla="*/ 1 w 198"/>
                <a:gd name="T25" fmla="*/ 1 h 90"/>
                <a:gd name="T26" fmla="*/ 1 w 198"/>
                <a:gd name="T27" fmla="*/ 1 h 90"/>
                <a:gd name="T28" fmla="*/ 1 w 198"/>
                <a:gd name="T29" fmla="*/ 1 h 90"/>
                <a:gd name="T30" fmla="*/ 1 w 198"/>
                <a:gd name="T31" fmla="*/ 1 h 90"/>
                <a:gd name="T32" fmla="*/ 1 w 198"/>
                <a:gd name="T33" fmla="*/ 1 h 90"/>
                <a:gd name="T34" fmla="*/ 1 w 198"/>
                <a:gd name="T35" fmla="*/ 1 h 90"/>
                <a:gd name="T36" fmla="*/ 1 w 198"/>
                <a:gd name="T37" fmla="*/ 1 h 90"/>
                <a:gd name="T38" fmla="*/ 1 w 198"/>
                <a:gd name="T39" fmla="*/ 1 h 90"/>
                <a:gd name="T40" fmla="*/ 1 w 198"/>
                <a:gd name="T41" fmla="*/ 1 h 90"/>
                <a:gd name="T42" fmla="*/ 1 w 198"/>
                <a:gd name="T43" fmla="*/ 1 h 90"/>
                <a:gd name="T44" fmla="*/ 1 w 198"/>
                <a:gd name="T45" fmla="*/ 1 h 90"/>
                <a:gd name="T46" fmla="*/ 1 w 198"/>
                <a:gd name="T47" fmla="*/ 1 h 90"/>
                <a:gd name="T48" fmla="*/ 1 w 198"/>
                <a:gd name="T49" fmla="*/ 1 h 90"/>
                <a:gd name="T50" fmla="*/ 0 w 198"/>
                <a:gd name="T51" fmla="*/ 1 h 90"/>
                <a:gd name="T52" fmla="*/ 1 w 198"/>
                <a:gd name="T53" fmla="*/ 1 h 90"/>
                <a:gd name="T54" fmla="*/ 1 w 198"/>
                <a:gd name="T55" fmla="*/ 1 h 90"/>
                <a:gd name="T56" fmla="*/ 1 w 198"/>
                <a:gd name="T57" fmla="*/ 1 h 90"/>
                <a:gd name="T58" fmla="*/ 1 w 198"/>
                <a:gd name="T59" fmla="*/ 1 h 90"/>
                <a:gd name="T60" fmla="*/ 1 w 198"/>
                <a:gd name="T61" fmla="*/ 1 h 90"/>
                <a:gd name="T62" fmla="*/ 1 w 198"/>
                <a:gd name="T63" fmla="*/ 1 h 90"/>
                <a:gd name="T64" fmla="*/ 1 w 198"/>
                <a:gd name="T65" fmla="*/ 1 h 90"/>
                <a:gd name="T66" fmla="*/ 1 w 198"/>
                <a:gd name="T67" fmla="*/ 1 h 90"/>
                <a:gd name="T68" fmla="*/ 1 w 198"/>
                <a:gd name="T69" fmla="*/ 1 h 90"/>
                <a:gd name="T70" fmla="*/ 1 w 198"/>
                <a:gd name="T71" fmla="*/ 1 h 90"/>
                <a:gd name="T72" fmla="*/ 1 w 198"/>
                <a:gd name="T73" fmla="*/ 1 h 90"/>
                <a:gd name="T74" fmla="*/ 1 w 198"/>
                <a:gd name="T75" fmla="*/ 1 h 90"/>
                <a:gd name="T76" fmla="*/ 1 w 198"/>
                <a:gd name="T77" fmla="*/ 1 h 90"/>
                <a:gd name="T78" fmla="*/ 1 w 198"/>
                <a:gd name="T79" fmla="*/ 1 h 90"/>
                <a:gd name="T80" fmla="*/ 1 w 198"/>
                <a:gd name="T81" fmla="*/ 1 h 90"/>
                <a:gd name="T82" fmla="*/ 1 w 198"/>
                <a:gd name="T83" fmla="*/ 1 h 90"/>
                <a:gd name="T84" fmla="*/ 1 w 198"/>
                <a:gd name="T85" fmla="*/ 1 h 90"/>
                <a:gd name="T86" fmla="*/ 1 w 198"/>
                <a:gd name="T87" fmla="*/ 1 h 90"/>
                <a:gd name="T88" fmla="*/ 1 w 198"/>
                <a:gd name="T89" fmla="*/ 1 h 90"/>
                <a:gd name="T90" fmla="*/ 1 w 198"/>
                <a:gd name="T91" fmla="*/ 1 h 90"/>
                <a:gd name="T92" fmla="*/ 1 w 198"/>
                <a:gd name="T93" fmla="*/ 1 h 90"/>
                <a:gd name="T94" fmla="*/ 1 w 198"/>
                <a:gd name="T95" fmla="*/ 1 h 90"/>
                <a:gd name="T96" fmla="*/ 1 w 198"/>
                <a:gd name="T97" fmla="*/ 1 h 90"/>
                <a:gd name="T98" fmla="*/ 1 w 198"/>
                <a:gd name="T99" fmla="*/ 1 h 90"/>
                <a:gd name="T100" fmla="*/ 1 w 198"/>
                <a:gd name="T101" fmla="*/ 0 h 90"/>
                <a:gd name="T102" fmla="*/ 1 w 198"/>
                <a:gd name="T103" fmla="*/ 0 h 90"/>
                <a:gd name="T104" fmla="*/ 1 w 198"/>
                <a:gd name="T105" fmla="*/ 1 h 90"/>
                <a:gd name="T106" fmla="*/ 1 w 198"/>
                <a:gd name="T107" fmla="*/ 1 h 90"/>
                <a:gd name="T108" fmla="*/ 1 w 198"/>
                <a:gd name="T109" fmla="*/ 1 h 90"/>
                <a:gd name="T110" fmla="*/ 1 w 198"/>
                <a:gd name="T111" fmla="*/ 1 h 90"/>
                <a:gd name="T112" fmla="*/ 1 w 198"/>
                <a:gd name="T113" fmla="*/ 1 h 90"/>
                <a:gd name="T114" fmla="*/ 1 w 198"/>
                <a:gd name="T115" fmla="*/ 1 h 90"/>
                <a:gd name="T116" fmla="*/ 1 w 198"/>
                <a:gd name="T117" fmla="*/ 1 h 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98"/>
                <a:gd name="T178" fmla="*/ 0 h 90"/>
                <a:gd name="T179" fmla="*/ 198 w 198"/>
                <a:gd name="T180" fmla="*/ 90 h 9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98" h="90">
                  <a:moveTo>
                    <a:pt x="160" y="22"/>
                  </a:moveTo>
                  <a:lnTo>
                    <a:pt x="156" y="28"/>
                  </a:lnTo>
                  <a:lnTo>
                    <a:pt x="151" y="34"/>
                  </a:lnTo>
                  <a:lnTo>
                    <a:pt x="146" y="41"/>
                  </a:lnTo>
                  <a:lnTo>
                    <a:pt x="147" y="50"/>
                  </a:lnTo>
                  <a:lnTo>
                    <a:pt x="160" y="59"/>
                  </a:lnTo>
                  <a:lnTo>
                    <a:pt x="177" y="64"/>
                  </a:lnTo>
                  <a:lnTo>
                    <a:pt x="182" y="69"/>
                  </a:lnTo>
                  <a:lnTo>
                    <a:pt x="189" y="74"/>
                  </a:lnTo>
                  <a:lnTo>
                    <a:pt x="194" y="80"/>
                  </a:lnTo>
                  <a:lnTo>
                    <a:pt x="198" y="90"/>
                  </a:lnTo>
                  <a:lnTo>
                    <a:pt x="179" y="88"/>
                  </a:lnTo>
                  <a:lnTo>
                    <a:pt x="160" y="88"/>
                  </a:lnTo>
                  <a:lnTo>
                    <a:pt x="141" y="87"/>
                  </a:lnTo>
                  <a:lnTo>
                    <a:pt x="123" y="87"/>
                  </a:lnTo>
                  <a:lnTo>
                    <a:pt x="104" y="85"/>
                  </a:lnTo>
                  <a:lnTo>
                    <a:pt x="87" y="83"/>
                  </a:lnTo>
                  <a:lnTo>
                    <a:pt x="67" y="81"/>
                  </a:lnTo>
                  <a:lnTo>
                    <a:pt x="50" y="81"/>
                  </a:lnTo>
                  <a:lnTo>
                    <a:pt x="40" y="87"/>
                  </a:lnTo>
                  <a:lnTo>
                    <a:pt x="29" y="88"/>
                  </a:lnTo>
                  <a:lnTo>
                    <a:pt x="17" y="85"/>
                  </a:lnTo>
                  <a:lnTo>
                    <a:pt x="7" y="85"/>
                  </a:lnTo>
                  <a:lnTo>
                    <a:pt x="1" y="78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1" y="55"/>
                  </a:lnTo>
                  <a:lnTo>
                    <a:pt x="22" y="54"/>
                  </a:lnTo>
                  <a:lnTo>
                    <a:pt x="45" y="54"/>
                  </a:lnTo>
                  <a:lnTo>
                    <a:pt x="66" y="55"/>
                  </a:lnTo>
                  <a:lnTo>
                    <a:pt x="90" y="59"/>
                  </a:lnTo>
                  <a:lnTo>
                    <a:pt x="111" y="61"/>
                  </a:lnTo>
                  <a:lnTo>
                    <a:pt x="134" y="64"/>
                  </a:lnTo>
                  <a:lnTo>
                    <a:pt x="154" y="68"/>
                  </a:lnTo>
                  <a:lnTo>
                    <a:pt x="175" y="71"/>
                  </a:lnTo>
                  <a:lnTo>
                    <a:pt x="168" y="64"/>
                  </a:lnTo>
                  <a:lnTo>
                    <a:pt x="161" y="62"/>
                  </a:lnTo>
                  <a:lnTo>
                    <a:pt x="153" y="59"/>
                  </a:lnTo>
                  <a:lnTo>
                    <a:pt x="147" y="57"/>
                  </a:lnTo>
                  <a:lnTo>
                    <a:pt x="128" y="52"/>
                  </a:lnTo>
                  <a:lnTo>
                    <a:pt x="111" y="48"/>
                  </a:lnTo>
                  <a:lnTo>
                    <a:pt x="92" y="45"/>
                  </a:lnTo>
                  <a:lnTo>
                    <a:pt x="74" y="43"/>
                  </a:lnTo>
                  <a:lnTo>
                    <a:pt x="55" y="40"/>
                  </a:lnTo>
                  <a:lnTo>
                    <a:pt x="38" y="38"/>
                  </a:lnTo>
                  <a:lnTo>
                    <a:pt x="19" y="34"/>
                  </a:lnTo>
                  <a:lnTo>
                    <a:pt x="3" y="33"/>
                  </a:lnTo>
                  <a:lnTo>
                    <a:pt x="1" y="22"/>
                  </a:lnTo>
                  <a:lnTo>
                    <a:pt x="3" y="12"/>
                  </a:lnTo>
                  <a:lnTo>
                    <a:pt x="5" y="3"/>
                  </a:lnTo>
                  <a:lnTo>
                    <a:pt x="13" y="0"/>
                  </a:lnTo>
                  <a:lnTo>
                    <a:pt x="31" y="0"/>
                  </a:lnTo>
                  <a:lnTo>
                    <a:pt x="50" y="1"/>
                  </a:lnTo>
                  <a:lnTo>
                    <a:pt x="69" y="3"/>
                  </a:lnTo>
                  <a:lnTo>
                    <a:pt x="88" y="7"/>
                  </a:lnTo>
                  <a:lnTo>
                    <a:pt x="106" y="8"/>
                  </a:lnTo>
                  <a:lnTo>
                    <a:pt x="123" y="12"/>
                  </a:lnTo>
                  <a:lnTo>
                    <a:pt x="141" y="15"/>
                  </a:lnTo>
                  <a:lnTo>
                    <a:pt x="160" y="22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18" name="Freeform 25"/>
            <p:cNvSpPr>
              <a:spLocks/>
            </p:cNvSpPr>
            <p:nvPr/>
          </p:nvSpPr>
          <p:spPr bwMode="auto">
            <a:xfrm>
              <a:off x="2837" y="1121"/>
              <a:ext cx="32" cy="21"/>
            </a:xfrm>
            <a:custGeom>
              <a:avLst/>
              <a:gdLst>
                <a:gd name="T0" fmla="*/ 1 w 62"/>
                <a:gd name="T1" fmla="*/ 1 h 41"/>
                <a:gd name="T2" fmla="*/ 1 w 62"/>
                <a:gd name="T3" fmla="*/ 1 h 41"/>
                <a:gd name="T4" fmla="*/ 1 w 62"/>
                <a:gd name="T5" fmla="*/ 1 h 41"/>
                <a:gd name="T6" fmla="*/ 1 w 62"/>
                <a:gd name="T7" fmla="*/ 1 h 41"/>
                <a:gd name="T8" fmla="*/ 1 w 62"/>
                <a:gd name="T9" fmla="*/ 1 h 41"/>
                <a:gd name="T10" fmla="*/ 1 w 62"/>
                <a:gd name="T11" fmla="*/ 1 h 41"/>
                <a:gd name="T12" fmla="*/ 1 w 62"/>
                <a:gd name="T13" fmla="*/ 1 h 41"/>
                <a:gd name="T14" fmla="*/ 1 w 62"/>
                <a:gd name="T15" fmla="*/ 1 h 41"/>
                <a:gd name="T16" fmla="*/ 1 w 62"/>
                <a:gd name="T17" fmla="*/ 1 h 41"/>
                <a:gd name="T18" fmla="*/ 1 w 62"/>
                <a:gd name="T19" fmla="*/ 1 h 41"/>
                <a:gd name="T20" fmla="*/ 0 w 62"/>
                <a:gd name="T21" fmla="*/ 1 h 41"/>
                <a:gd name="T22" fmla="*/ 0 w 62"/>
                <a:gd name="T23" fmla="*/ 1 h 41"/>
                <a:gd name="T24" fmla="*/ 1 w 62"/>
                <a:gd name="T25" fmla="*/ 0 h 41"/>
                <a:gd name="T26" fmla="*/ 1 w 62"/>
                <a:gd name="T27" fmla="*/ 1 h 41"/>
                <a:gd name="T28" fmla="*/ 1 w 62"/>
                <a:gd name="T29" fmla="*/ 1 h 41"/>
                <a:gd name="T30" fmla="*/ 1 w 62"/>
                <a:gd name="T31" fmla="*/ 1 h 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2"/>
                <a:gd name="T49" fmla="*/ 0 h 41"/>
                <a:gd name="T50" fmla="*/ 62 w 62"/>
                <a:gd name="T51" fmla="*/ 41 h 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2" h="41">
                  <a:moveTo>
                    <a:pt x="52" y="12"/>
                  </a:moveTo>
                  <a:lnTo>
                    <a:pt x="59" y="24"/>
                  </a:lnTo>
                  <a:lnTo>
                    <a:pt x="62" y="41"/>
                  </a:lnTo>
                  <a:lnTo>
                    <a:pt x="52" y="40"/>
                  </a:lnTo>
                  <a:lnTo>
                    <a:pt x="49" y="33"/>
                  </a:lnTo>
                  <a:lnTo>
                    <a:pt x="40" y="36"/>
                  </a:lnTo>
                  <a:lnTo>
                    <a:pt x="33" y="34"/>
                  </a:lnTo>
                  <a:lnTo>
                    <a:pt x="26" y="24"/>
                  </a:lnTo>
                  <a:lnTo>
                    <a:pt x="19" y="15"/>
                  </a:lnTo>
                  <a:lnTo>
                    <a:pt x="8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12" y="0"/>
                  </a:lnTo>
                  <a:lnTo>
                    <a:pt x="26" y="3"/>
                  </a:lnTo>
                  <a:lnTo>
                    <a:pt x="38" y="8"/>
                  </a:lnTo>
                  <a:lnTo>
                    <a:pt x="52" y="12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19" name="Freeform 26"/>
            <p:cNvSpPr>
              <a:spLocks/>
            </p:cNvSpPr>
            <p:nvPr/>
          </p:nvSpPr>
          <p:spPr bwMode="auto">
            <a:xfrm>
              <a:off x="2757" y="1139"/>
              <a:ext cx="58" cy="59"/>
            </a:xfrm>
            <a:custGeom>
              <a:avLst/>
              <a:gdLst>
                <a:gd name="T0" fmla="*/ 1 w 115"/>
                <a:gd name="T1" fmla="*/ 0 h 119"/>
                <a:gd name="T2" fmla="*/ 1 w 115"/>
                <a:gd name="T3" fmla="*/ 0 h 119"/>
                <a:gd name="T4" fmla="*/ 1 w 115"/>
                <a:gd name="T5" fmla="*/ 0 h 119"/>
                <a:gd name="T6" fmla="*/ 1 w 115"/>
                <a:gd name="T7" fmla="*/ 0 h 119"/>
                <a:gd name="T8" fmla="*/ 1 w 115"/>
                <a:gd name="T9" fmla="*/ 0 h 119"/>
                <a:gd name="T10" fmla="*/ 1 w 115"/>
                <a:gd name="T11" fmla="*/ 0 h 119"/>
                <a:gd name="T12" fmla="*/ 1 w 115"/>
                <a:gd name="T13" fmla="*/ 0 h 119"/>
                <a:gd name="T14" fmla="*/ 1 w 115"/>
                <a:gd name="T15" fmla="*/ 0 h 119"/>
                <a:gd name="T16" fmla="*/ 1 w 115"/>
                <a:gd name="T17" fmla="*/ 0 h 119"/>
                <a:gd name="T18" fmla="*/ 1 w 115"/>
                <a:gd name="T19" fmla="*/ 0 h 119"/>
                <a:gd name="T20" fmla="*/ 1 w 115"/>
                <a:gd name="T21" fmla="*/ 0 h 119"/>
                <a:gd name="T22" fmla="*/ 1 w 115"/>
                <a:gd name="T23" fmla="*/ 0 h 119"/>
                <a:gd name="T24" fmla="*/ 1 w 115"/>
                <a:gd name="T25" fmla="*/ 0 h 119"/>
                <a:gd name="T26" fmla="*/ 1 w 115"/>
                <a:gd name="T27" fmla="*/ 0 h 119"/>
                <a:gd name="T28" fmla="*/ 1 w 115"/>
                <a:gd name="T29" fmla="*/ 0 h 119"/>
                <a:gd name="T30" fmla="*/ 1 w 115"/>
                <a:gd name="T31" fmla="*/ 0 h 119"/>
                <a:gd name="T32" fmla="*/ 1 w 115"/>
                <a:gd name="T33" fmla="*/ 0 h 119"/>
                <a:gd name="T34" fmla="*/ 1 w 115"/>
                <a:gd name="T35" fmla="*/ 0 h 119"/>
                <a:gd name="T36" fmla="*/ 0 w 115"/>
                <a:gd name="T37" fmla="*/ 0 h 119"/>
                <a:gd name="T38" fmla="*/ 1 w 115"/>
                <a:gd name="T39" fmla="*/ 0 h 119"/>
                <a:gd name="T40" fmla="*/ 1 w 115"/>
                <a:gd name="T41" fmla="*/ 0 h 119"/>
                <a:gd name="T42" fmla="*/ 1 w 115"/>
                <a:gd name="T43" fmla="*/ 0 h 119"/>
                <a:gd name="T44" fmla="*/ 1 w 115"/>
                <a:gd name="T45" fmla="*/ 0 h 119"/>
                <a:gd name="T46" fmla="*/ 1 w 115"/>
                <a:gd name="T47" fmla="*/ 0 h 119"/>
                <a:gd name="T48" fmla="*/ 1 w 115"/>
                <a:gd name="T49" fmla="*/ 0 h 119"/>
                <a:gd name="T50" fmla="*/ 1 w 115"/>
                <a:gd name="T51" fmla="*/ 0 h 119"/>
                <a:gd name="T52" fmla="*/ 1 w 115"/>
                <a:gd name="T53" fmla="*/ 0 h 119"/>
                <a:gd name="T54" fmla="*/ 1 w 115"/>
                <a:gd name="T55" fmla="*/ 0 h 119"/>
                <a:gd name="T56" fmla="*/ 1 w 115"/>
                <a:gd name="T57" fmla="*/ 0 h 1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5"/>
                <a:gd name="T88" fmla="*/ 0 h 119"/>
                <a:gd name="T89" fmla="*/ 115 w 115"/>
                <a:gd name="T90" fmla="*/ 119 h 1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5" h="119">
                  <a:moveTo>
                    <a:pt x="115" y="14"/>
                  </a:moveTo>
                  <a:lnTo>
                    <a:pt x="113" y="25"/>
                  </a:lnTo>
                  <a:lnTo>
                    <a:pt x="113" y="39"/>
                  </a:lnTo>
                  <a:lnTo>
                    <a:pt x="109" y="51"/>
                  </a:lnTo>
                  <a:lnTo>
                    <a:pt x="104" y="61"/>
                  </a:lnTo>
                  <a:lnTo>
                    <a:pt x="90" y="59"/>
                  </a:lnTo>
                  <a:lnTo>
                    <a:pt x="78" y="59"/>
                  </a:lnTo>
                  <a:lnTo>
                    <a:pt x="68" y="63"/>
                  </a:lnTo>
                  <a:lnTo>
                    <a:pt x="59" y="70"/>
                  </a:lnTo>
                  <a:lnTo>
                    <a:pt x="48" y="75"/>
                  </a:lnTo>
                  <a:lnTo>
                    <a:pt x="40" y="84"/>
                  </a:lnTo>
                  <a:lnTo>
                    <a:pt x="31" y="93"/>
                  </a:lnTo>
                  <a:lnTo>
                    <a:pt x="26" y="103"/>
                  </a:lnTo>
                  <a:lnTo>
                    <a:pt x="28" y="103"/>
                  </a:lnTo>
                  <a:lnTo>
                    <a:pt x="22" y="106"/>
                  </a:lnTo>
                  <a:lnTo>
                    <a:pt x="17" y="105"/>
                  </a:lnTo>
                  <a:lnTo>
                    <a:pt x="12" y="113"/>
                  </a:lnTo>
                  <a:lnTo>
                    <a:pt x="5" y="119"/>
                  </a:lnTo>
                  <a:lnTo>
                    <a:pt x="0" y="106"/>
                  </a:lnTo>
                  <a:lnTo>
                    <a:pt x="5" y="96"/>
                  </a:lnTo>
                  <a:lnTo>
                    <a:pt x="12" y="86"/>
                  </a:lnTo>
                  <a:lnTo>
                    <a:pt x="19" y="77"/>
                  </a:lnTo>
                  <a:lnTo>
                    <a:pt x="34" y="61"/>
                  </a:lnTo>
                  <a:lnTo>
                    <a:pt x="45" y="46"/>
                  </a:lnTo>
                  <a:lnTo>
                    <a:pt x="59" y="30"/>
                  </a:lnTo>
                  <a:lnTo>
                    <a:pt x="74" y="18"/>
                  </a:lnTo>
                  <a:lnTo>
                    <a:pt x="90" y="7"/>
                  </a:lnTo>
                  <a:lnTo>
                    <a:pt x="108" y="0"/>
                  </a:lnTo>
                  <a:lnTo>
                    <a:pt x="115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20" name="Freeform 27"/>
            <p:cNvSpPr>
              <a:spLocks/>
            </p:cNvSpPr>
            <p:nvPr/>
          </p:nvSpPr>
          <p:spPr bwMode="auto">
            <a:xfrm>
              <a:off x="2896" y="1144"/>
              <a:ext cx="63" cy="60"/>
            </a:xfrm>
            <a:custGeom>
              <a:avLst/>
              <a:gdLst>
                <a:gd name="T0" fmla="*/ 0 w 127"/>
                <a:gd name="T1" fmla="*/ 1 h 120"/>
                <a:gd name="T2" fmla="*/ 0 w 127"/>
                <a:gd name="T3" fmla="*/ 1 h 120"/>
                <a:gd name="T4" fmla="*/ 0 w 127"/>
                <a:gd name="T5" fmla="*/ 1 h 120"/>
                <a:gd name="T6" fmla="*/ 0 w 127"/>
                <a:gd name="T7" fmla="*/ 1 h 120"/>
                <a:gd name="T8" fmla="*/ 0 w 127"/>
                <a:gd name="T9" fmla="*/ 1 h 120"/>
                <a:gd name="T10" fmla="*/ 0 w 127"/>
                <a:gd name="T11" fmla="*/ 1 h 120"/>
                <a:gd name="T12" fmla="*/ 0 w 127"/>
                <a:gd name="T13" fmla="*/ 1 h 120"/>
                <a:gd name="T14" fmla="*/ 0 w 127"/>
                <a:gd name="T15" fmla="*/ 1 h 120"/>
                <a:gd name="T16" fmla="*/ 0 w 127"/>
                <a:gd name="T17" fmla="*/ 1 h 120"/>
                <a:gd name="T18" fmla="*/ 0 w 127"/>
                <a:gd name="T19" fmla="*/ 1 h 120"/>
                <a:gd name="T20" fmla="*/ 0 w 127"/>
                <a:gd name="T21" fmla="*/ 1 h 120"/>
                <a:gd name="T22" fmla="*/ 0 w 127"/>
                <a:gd name="T23" fmla="*/ 1 h 120"/>
                <a:gd name="T24" fmla="*/ 0 w 127"/>
                <a:gd name="T25" fmla="*/ 1 h 120"/>
                <a:gd name="T26" fmla="*/ 0 w 127"/>
                <a:gd name="T27" fmla="*/ 1 h 120"/>
                <a:gd name="T28" fmla="*/ 0 w 127"/>
                <a:gd name="T29" fmla="*/ 1 h 120"/>
                <a:gd name="T30" fmla="*/ 0 w 127"/>
                <a:gd name="T31" fmla="*/ 1 h 120"/>
                <a:gd name="T32" fmla="*/ 0 w 127"/>
                <a:gd name="T33" fmla="*/ 1 h 120"/>
                <a:gd name="T34" fmla="*/ 0 w 127"/>
                <a:gd name="T35" fmla="*/ 1 h 120"/>
                <a:gd name="T36" fmla="*/ 0 w 127"/>
                <a:gd name="T37" fmla="*/ 1 h 120"/>
                <a:gd name="T38" fmla="*/ 0 w 127"/>
                <a:gd name="T39" fmla="*/ 1 h 120"/>
                <a:gd name="T40" fmla="*/ 0 w 127"/>
                <a:gd name="T41" fmla="*/ 1 h 120"/>
                <a:gd name="T42" fmla="*/ 0 w 127"/>
                <a:gd name="T43" fmla="*/ 1 h 120"/>
                <a:gd name="T44" fmla="*/ 0 w 127"/>
                <a:gd name="T45" fmla="*/ 1 h 120"/>
                <a:gd name="T46" fmla="*/ 0 w 127"/>
                <a:gd name="T47" fmla="*/ 1 h 120"/>
                <a:gd name="T48" fmla="*/ 0 w 127"/>
                <a:gd name="T49" fmla="*/ 1 h 120"/>
                <a:gd name="T50" fmla="*/ 0 w 127"/>
                <a:gd name="T51" fmla="*/ 1 h 120"/>
                <a:gd name="T52" fmla="*/ 0 w 127"/>
                <a:gd name="T53" fmla="*/ 1 h 120"/>
                <a:gd name="T54" fmla="*/ 0 w 127"/>
                <a:gd name="T55" fmla="*/ 0 h 120"/>
                <a:gd name="T56" fmla="*/ 0 w 127"/>
                <a:gd name="T57" fmla="*/ 0 h 120"/>
                <a:gd name="T58" fmla="*/ 0 w 127"/>
                <a:gd name="T59" fmla="*/ 1 h 120"/>
                <a:gd name="T60" fmla="*/ 0 w 127"/>
                <a:gd name="T61" fmla="*/ 1 h 1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7"/>
                <a:gd name="T94" fmla="*/ 0 h 120"/>
                <a:gd name="T95" fmla="*/ 127 w 127"/>
                <a:gd name="T96" fmla="*/ 120 h 1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7" h="120">
                  <a:moveTo>
                    <a:pt x="60" y="8"/>
                  </a:moveTo>
                  <a:lnTo>
                    <a:pt x="67" y="15"/>
                  </a:lnTo>
                  <a:lnTo>
                    <a:pt x="75" y="26"/>
                  </a:lnTo>
                  <a:lnTo>
                    <a:pt x="82" y="36"/>
                  </a:lnTo>
                  <a:lnTo>
                    <a:pt x="93" y="47"/>
                  </a:lnTo>
                  <a:lnTo>
                    <a:pt x="100" y="61"/>
                  </a:lnTo>
                  <a:lnTo>
                    <a:pt x="110" y="76"/>
                  </a:lnTo>
                  <a:lnTo>
                    <a:pt x="119" y="90"/>
                  </a:lnTo>
                  <a:lnTo>
                    <a:pt x="127" y="106"/>
                  </a:lnTo>
                  <a:lnTo>
                    <a:pt x="120" y="113"/>
                  </a:lnTo>
                  <a:lnTo>
                    <a:pt x="114" y="120"/>
                  </a:lnTo>
                  <a:lnTo>
                    <a:pt x="98" y="118"/>
                  </a:lnTo>
                  <a:lnTo>
                    <a:pt x="89" y="108"/>
                  </a:lnTo>
                  <a:lnTo>
                    <a:pt x="82" y="94"/>
                  </a:lnTo>
                  <a:lnTo>
                    <a:pt x="75" y="82"/>
                  </a:lnTo>
                  <a:lnTo>
                    <a:pt x="67" y="71"/>
                  </a:lnTo>
                  <a:lnTo>
                    <a:pt x="58" y="61"/>
                  </a:lnTo>
                  <a:lnTo>
                    <a:pt x="46" y="50"/>
                  </a:lnTo>
                  <a:lnTo>
                    <a:pt x="35" y="42"/>
                  </a:lnTo>
                  <a:lnTo>
                    <a:pt x="23" y="33"/>
                  </a:lnTo>
                  <a:lnTo>
                    <a:pt x="13" y="29"/>
                  </a:lnTo>
                  <a:lnTo>
                    <a:pt x="6" y="31"/>
                  </a:lnTo>
                  <a:lnTo>
                    <a:pt x="0" y="29"/>
                  </a:lnTo>
                  <a:lnTo>
                    <a:pt x="7" y="21"/>
                  </a:lnTo>
                  <a:lnTo>
                    <a:pt x="16" y="15"/>
                  </a:lnTo>
                  <a:lnTo>
                    <a:pt x="26" y="10"/>
                  </a:lnTo>
                  <a:lnTo>
                    <a:pt x="39" y="7"/>
                  </a:lnTo>
                  <a:lnTo>
                    <a:pt x="40" y="0"/>
                  </a:lnTo>
                  <a:lnTo>
                    <a:pt x="47" y="0"/>
                  </a:lnTo>
                  <a:lnTo>
                    <a:pt x="54" y="2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21" name="Freeform 28"/>
            <p:cNvSpPr>
              <a:spLocks/>
            </p:cNvSpPr>
            <p:nvPr/>
          </p:nvSpPr>
          <p:spPr bwMode="auto">
            <a:xfrm>
              <a:off x="2857" y="1150"/>
              <a:ext cx="10" cy="13"/>
            </a:xfrm>
            <a:custGeom>
              <a:avLst/>
              <a:gdLst>
                <a:gd name="T0" fmla="*/ 0 w 21"/>
                <a:gd name="T1" fmla="*/ 1 h 26"/>
                <a:gd name="T2" fmla="*/ 0 w 21"/>
                <a:gd name="T3" fmla="*/ 1 h 26"/>
                <a:gd name="T4" fmla="*/ 0 w 21"/>
                <a:gd name="T5" fmla="*/ 1 h 26"/>
                <a:gd name="T6" fmla="*/ 0 w 21"/>
                <a:gd name="T7" fmla="*/ 1 h 26"/>
                <a:gd name="T8" fmla="*/ 0 w 21"/>
                <a:gd name="T9" fmla="*/ 1 h 26"/>
                <a:gd name="T10" fmla="*/ 0 w 21"/>
                <a:gd name="T11" fmla="*/ 1 h 26"/>
                <a:gd name="T12" fmla="*/ 0 w 21"/>
                <a:gd name="T13" fmla="*/ 1 h 26"/>
                <a:gd name="T14" fmla="*/ 0 w 21"/>
                <a:gd name="T15" fmla="*/ 1 h 26"/>
                <a:gd name="T16" fmla="*/ 0 w 21"/>
                <a:gd name="T17" fmla="*/ 0 h 26"/>
                <a:gd name="T18" fmla="*/ 0 w 21"/>
                <a:gd name="T19" fmla="*/ 1 h 26"/>
                <a:gd name="T20" fmla="*/ 0 w 21"/>
                <a:gd name="T21" fmla="*/ 1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26"/>
                <a:gd name="T35" fmla="*/ 21 w 21"/>
                <a:gd name="T36" fmla="*/ 26 h 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26">
                  <a:moveTo>
                    <a:pt x="19" y="10"/>
                  </a:moveTo>
                  <a:lnTo>
                    <a:pt x="21" y="17"/>
                  </a:lnTo>
                  <a:lnTo>
                    <a:pt x="17" y="26"/>
                  </a:lnTo>
                  <a:lnTo>
                    <a:pt x="11" y="26"/>
                  </a:lnTo>
                  <a:lnTo>
                    <a:pt x="4" y="23"/>
                  </a:lnTo>
                  <a:lnTo>
                    <a:pt x="4" y="16"/>
                  </a:lnTo>
                  <a:lnTo>
                    <a:pt x="2" y="10"/>
                  </a:lnTo>
                  <a:lnTo>
                    <a:pt x="0" y="5"/>
                  </a:lnTo>
                  <a:lnTo>
                    <a:pt x="4" y="0"/>
                  </a:lnTo>
                  <a:lnTo>
                    <a:pt x="11" y="3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22" name="Freeform 29"/>
            <p:cNvSpPr>
              <a:spLocks/>
            </p:cNvSpPr>
            <p:nvPr/>
          </p:nvSpPr>
          <p:spPr bwMode="auto">
            <a:xfrm>
              <a:off x="3016" y="1162"/>
              <a:ext cx="80" cy="31"/>
            </a:xfrm>
            <a:custGeom>
              <a:avLst/>
              <a:gdLst>
                <a:gd name="T0" fmla="*/ 1 w 160"/>
                <a:gd name="T1" fmla="*/ 1 h 61"/>
                <a:gd name="T2" fmla="*/ 1 w 160"/>
                <a:gd name="T3" fmla="*/ 1 h 61"/>
                <a:gd name="T4" fmla="*/ 1 w 160"/>
                <a:gd name="T5" fmla="*/ 1 h 61"/>
                <a:gd name="T6" fmla="*/ 1 w 160"/>
                <a:gd name="T7" fmla="*/ 1 h 61"/>
                <a:gd name="T8" fmla="*/ 1 w 160"/>
                <a:gd name="T9" fmla="*/ 1 h 61"/>
                <a:gd name="T10" fmla="*/ 1 w 160"/>
                <a:gd name="T11" fmla="*/ 1 h 61"/>
                <a:gd name="T12" fmla="*/ 1 w 160"/>
                <a:gd name="T13" fmla="*/ 1 h 61"/>
                <a:gd name="T14" fmla="*/ 1 w 160"/>
                <a:gd name="T15" fmla="*/ 1 h 61"/>
                <a:gd name="T16" fmla="*/ 1 w 160"/>
                <a:gd name="T17" fmla="*/ 1 h 61"/>
                <a:gd name="T18" fmla="*/ 1 w 160"/>
                <a:gd name="T19" fmla="*/ 1 h 61"/>
                <a:gd name="T20" fmla="*/ 1 w 160"/>
                <a:gd name="T21" fmla="*/ 1 h 61"/>
                <a:gd name="T22" fmla="*/ 1 w 160"/>
                <a:gd name="T23" fmla="*/ 1 h 61"/>
                <a:gd name="T24" fmla="*/ 1 w 160"/>
                <a:gd name="T25" fmla="*/ 1 h 61"/>
                <a:gd name="T26" fmla="*/ 1 w 160"/>
                <a:gd name="T27" fmla="*/ 1 h 61"/>
                <a:gd name="T28" fmla="*/ 1 w 160"/>
                <a:gd name="T29" fmla="*/ 1 h 61"/>
                <a:gd name="T30" fmla="*/ 0 w 160"/>
                <a:gd name="T31" fmla="*/ 1 h 61"/>
                <a:gd name="T32" fmla="*/ 0 w 160"/>
                <a:gd name="T33" fmla="*/ 1 h 61"/>
                <a:gd name="T34" fmla="*/ 1 w 160"/>
                <a:gd name="T35" fmla="*/ 1 h 61"/>
                <a:gd name="T36" fmla="*/ 1 w 160"/>
                <a:gd name="T37" fmla="*/ 0 h 61"/>
                <a:gd name="T38" fmla="*/ 1 w 160"/>
                <a:gd name="T39" fmla="*/ 1 h 61"/>
                <a:gd name="T40" fmla="*/ 1 w 160"/>
                <a:gd name="T41" fmla="*/ 1 h 61"/>
                <a:gd name="T42" fmla="*/ 1 w 160"/>
                <a:gd name="T43" fmla="*/ 1 h 61"/>
                <a:gd name="T44" fmla="*/ 1 w 160"/>
                <a:gd name="T45" fmla="*/ 1 h 61"/>
                <a:gd name="T46" fmla="*/ 1 w 160"/>
                <a:gd name="T47" fmla="*/ 1 h 61"/>
                <a:gd name="T48" fmla="*/ 1 w 160"/>
                <a:gd name="T49" fmla="*/ 1 h 61"/>
                <a:gd name="T50" fmla="*/ 1 w 160"/>
                <a:gd name="T51" fmla="*/ 1 h 61"/>
                <a:gd name="T52" fmla="*/ 1 w 160"/>
                <a:gd name="T53" fmla="*/ 1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60"/>
                <a:gd name="T82" fmla="*/ 0 h 61"/>
                <a:gd name="T83" fmla="*/ 160 w 160"/>
                <a:gd name="T84" fmla="*/ 61 h 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60" h="61">
                  <a:moveTo>
                    <a:pt x="160" y="61"/>
                  </a:moveTo>
                  <a:lnTo>
                    <a:pt x="149" y="59"/>
                  </a:lnTo>
                  <a:lnTo>
                    <a:pt x="139" y="58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07" y="51"/>
                  </a:lnTo>
                  <a:lnTo>
                    <a:pt x="97" y="49"/>
                  </a:lnTo>
                  <a:lnTo>
                    <a:pt x="87" y="46"/>
                  </a:lnTo>
                  <a:lnTo>
                    <a:pt x="76" y="46"/>
                  </a:lnTo>
                  <a:lnTo>
                    <a:pt x="66" y="42"/>
                  </a:lnTo>
                  <a:lnTo>
                    <a:pt x="5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17" y="39"/>
                  </a:lnTo>
                  <a:lnTo>
                    <a:pt x="1" y="32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1" y="4"/>
                  </a:lnTo>
                  <a:lnTo>
                    <a:pt x="8" y="0"/>
                  </a:lnTo>
                  <a:lnTo>
                    <a:pt x="27" y="2"/>
                  </a:lnTo>
                  <a:lnTo>
                    <a:pt x="50" y="6"/>
                  </a:lnTo>
                  <a:lnTo>
                    <a:pt x="71" y="7"/>
                  </a:lnTo>
                  <a:lnTo>
                    <a:pt x="94" y="12"/>
                  </a:lnTo>
                  <a:lnTo>
                    <a:pt x="113" y="18"/>
                  </a:lnTo>
                  <a:lnTo>
                    <a:pt x="132" y="28"/>
                  </a:lnTo>
                  <a:lnTo>
                    <a:pt x="146" y="40"/>
                  </a:lnTo>
                  <a:lnTo>
                    <a:pt x="160" y="61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23" name="Freeform 30"/>
            <p:cNvSpPr>
              <a:spLocks/>
            </p:cNvSpPr>
            <p:nvPr/>
          </p:nvSpPr>
          <p:spPr bwMode="auto">
            <a:xfrm>
              <a:off x="2857" y="1173"/>
              <a:ext cx="6" cy="15"/>
            </a:xfrm>
            <a:custGeom>
              <a:avLst/>
              <a:gdLst>
                <a:gd name="T0" fmla="*/ 1 w 12"/>
                <a:gd name="T1" fmla="*/ 1 h 30"/>
                <a:gd name="T2" fmla="*/ 1 w 12"/>
                <a:gd name="T3" fmla="*/ 1 h 30"/>
                <a:gd name="T4" fmla="*/ 0 w 12"/>
                <a:gd name="T5" fmla="*/ 1 h 30"/>
                <a:gd name="T6" fmla="*/ 0 w 12"/>
                <a:gd name="T7" fmla="*/ 1 h 30"/>
                <a:gd name="T8" fmla="*/ 1 w 12"/>
                <a:gd name="T9" fmla="*/ 0 h 30"/>
                <a:gd name="T10" fmla="*/ 1 w 12"/>
                <a:gd name="T11" fmla="*/ 1 h 30"/>
                <a:gd name="T12" fmla="*/ 1 w 12"/>
                <a:gd name="T13" fmla="*/ 1 h 30"/>
                <a:gd name="T14" fmla="*/ 1 w 12"/>
                <a:gd name="T15" fmla="*/ 1 h 30"/>
                <a:gd name="T16" fmla="*/ 1 w 12"/>
                <a:gd name="T17" fmla="*/ 1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9" y="30"/>
                  </a:moveTo>
                  <a:lnTo>
                    <a:pt x="3" y="28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0" y="3"/>
                  </a:lnTo>
                  <a:lnTo>
                    <a:pt x="12" y="10"/>
                  </a:lnTo>
                  <a:lnTo>
                    <a:pt x="9" y="19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24" name="Freeform 31"/>
            <p:cNvSpPr>
              <a:spLocks/>
            </p:cNvSpPr>
            <p:nvPr/>
          </p:nvSpPr>
          <p:spPr bwMode="auto">
            <a:xfrm>
              <a:off x="3015" y="1190"/>
              <a:ext cx="81" cy="19"/>
            </a:xfrm>
            <a:custGeom>
              <a:avLst/>
              <a:gdLst>
                <a:gd name="T0" fmla="*/ 1 w 162"/>
                <a:gd name="T1" fmla="*/ 1 h 38"/>
                <a:gd name="T2" fmla="*/ 1 w 162"/>
                <a:gd name="T3" fmla="*/ 1 h 38"/>
                <a:gd name="T4" fmla="*/ 1 w 162"/>
                <a:gd name="T5" fmla="*/ 1 h 38"/>
                <a:gd name="T6" fmla="*/ 1 w 162"/>
                <a:gd name="T7" fmla="*/ 1 h 38"/>
                <a:gd name="T8" fmla="*/ 1 w 162"/>
                <a:gd name="T9" fmla="*/ 1 h 38"/>
                <a:gd name="T10" fmla="*/ 1 w 162"/>
                <a:gd name="T11" fmla="*/ 1 h 38"/>
                <a:gd name="T12" fmla="*/ 1 w 162"/>
                <a:gd name="T13" fmla="*/ 1 h 38"/>
                <a:gd name="T14" fmla="*/ 1 w 162"/>
                <a:gd name="T15" fmla="*/ 1 h 38"/>
                <a:gd name="T16" fmla="*/ 1 w 162"/>
                <a:gd name="T17" fmla="*/ 1 h 38"/>
                <a:gd name="T18" fmla="*/ 1 w 162"/>
                <a:gd name="T19" fmla="*/ 1 h 38"/>
                <a:gd name="T20" fmla="*/ 1 w 162"/>
                <a:gd name="T21" fmla="*/ 1 h 38"/>
                <a:gd name="T22" fmla="*/ 1 w 162"/>
                <a:gd name="T23" fmla="*/ 1 h 38"/>
                <a:gd name="T24" fmla="*/ 1 w 162"/>
                <a:gd name="T25" fmla="*/ 1 h 38"/>
                <a:gd name="T26" fmla="*/ 1 w 162"/>
                <a:gd name="T27" fmla="*/ 1 h 38"/>
                <a:gd name="T28" fmla="*/ 1 w 162"/>
                <a:gd name="T29" fmla="*/ 1 h 38"/>
                <a:gd name="T30" fmla="*/ 1 w 162"/>
                <a:gd name="T31" fmla="*/ 1 h 38"/>
                <a:gd name="T32" fmla="*/ 1 w 162"/>
                <a:gd name="T33" fmla="*/ 1 h 38"/>
                <a:gd name="T34" fmla="*/ 0 w 162"/>
                <a:gd name="T35" fmla="*/ 1 h 38"/>
                <a:gd name="T36" fmla="*/ 1 w 162"/>
                <a:gd name="T37" fmla="*/ 1 h 38"/>
                <a:gd name="T38" fmla="*/ 1 w 162"/>
                <a:gd name="T39" fmla="*/ 0 h 38"/>
                <a:gd name="T40" fmla="*/ 1 w 162"/>
                <a:gd name="T41" fmla="*/ 0 h 38"/>
                <a:gd name="T42" fmla="*/ 1 w 162"/>
                <a:gd name="T43" fmla="*/ 1 h 38"/>
                <a:gd name="T44" fmla="*/ 1 w 162"/>
                <a:gd name="T45" fmla="*/ 1 h 38"/>
                <a:gd name="T46" fmla="*/ 1 w 162"/>
                <a:gd name="T47" fmla="*/ 1 h 38"/>
                <a:gd name="T48" fmla="*/ 1 w 162"/>
                <a:gd name="T49" fmla="*/ 1 h 38"/>
                <a:gd name="T50" fmla="*/ 1 w 162"/>
                <a:gd name="T51" fmla="*/ 1 h 38"/>
                <a:gd name="T52" fmla="*/ 1 w 162"/>
                <a:gd name="T53" fmla="*/ 1 h 38"/>
                <a:gd name="T54" fmla="*/ 1 w 162"/>
                <a:gd name="T55" fmla="*/ 1 h 38"/>
                <a:gd name="T56" fmla="*/ 1 w 162"/>
                <a:gd name="T57" fmla="*/ 1 h 38"/>
                <a:gd name="T58" fmla="*/ 1 w 162"/>
                <a:gd name="T59" fmla="*/ 1 h 38"/>
                <a:gd name="T60" fmla="*/ 1 w 162"/>
                <a:gd name="T61" fmla="*/ 1 h 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2"/>
                <a:gd name="T94" fmla="*/ 0 h 38"/>
                <a:gd name="T95" fmla="*/ 162 w 162"/>
                <a:gd name="T96" fmla="*/ 38 h 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2" h="38">
                  <a:moveTo>
                    <a:pt x="162" y="17"/>
                  </a:moveTo>
                  <a:lnTo>
                    <a:pt x="160" y="26"/>
                  </a:lnTo>
                  <a:lnTo>
                    <a:pt x="156" y="37"/>
                  </a:lnTo>
                  <a:lnTo>
                    <a:pt x="143" y="31"/>
                  </a:lnTo>
                  <a:lnTo>
                    <a:pt x="130" y="31"/>
                  </a:lnTo>
                  <a:lnTo>
                    <a:pt x="118" y="33"/>
                  </a:lnTo>
                  <a:lnTo>
                    <a:pt x="106" y="37"/>
                  </a:lnTo>
                  <a:lnTo>
                    <a:pt x="92" y="37"/>
                  </a:lnTo>
                  <a:lnTo>
                    <a:pt x="80" y="38"/>
                  </a:lnTo>
                  <a:lnTo>
                    <a:pt x="66" y="37"/>
                  </a:lnTo>
                  <a:lnTo>
                    <a:pt x="54" y="33"/>
                  </a:lnTo>
                  <a:lnTo>
                    <a:pt x="43" y="30"/>
                  </a:lnTo>
                  <a:lnTo>
                    <a:pt x="35" y="30"/>
                  </a:lnTo>
                  <a:lnTo>
                    <a:pt x="24" y="30"/>
                  </a:lnTo>
                  <a:lnTo>
                    <a:pt x="15" y="31"/>
                  </a:lnTo>
                  <a:lnTo>
                    <a:pt x="5" y="28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3" y="9"/>
                  </a:lnTo>
                  <a:lnTo>
                    <a:pt x="12" y="0"/>
                  </a:lnTo>
                  <a:lnTo>
                    <a:pt x="26" y="0"/>
                  </a:lnTo>
                  <a:lnTo>
                    <a:pt x="42" y="2"/>
                  </a:lnTo>
                  <a:lnTo>
                    <a:pt x="57" y="5"/>
                  </a:lnTo>
                  <a:lnTo>
                    <a:pt x="69" y="5"/>
                  </a:lnTo>
                  <a:lnTo>
                    <a:pt x="82" y="7"/>
                  </a:lnTo>
                  <a:lnTo>
                    <a:pt x="94" y="9"/>
                  </a:lnTo>
                  <a:lnTo>
                    <a:pt x="108" y="10"/>
                  </a:lnTo>
                  <a:lnTo>
                    <a:pt x="120" y="10"/>
                  </a:lnTo>
                  <a:lnTo>
                    <a:pt x="134" y="14"/>
                  </a:lnTo>
                  <a:lnTo>
                    <a:pt x="146" y="14"/>
                  </a:lnTo>
                  <a:lnTo>
                    <a:pt x="162" y="17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25" name="Freeform 32"/>
            <p:cNvSpPr>
              <a:spLocks/>
            </p:cNvSpPr>
            <p:nvPr/>
          </p:nvSpPr>
          <p:spPr bwMode="auto">
            <a:xfrm>
              <a:off x="2856" y="1198"/>
              <a:ext cx="3" cy="20"/>
            </a:xfrm>
            <a:custGeom>
              <a:avLst/>
              <a:gdLst>
                <a:gd name="T0" fmla="*/ 0 w 7"/>
                <a:gd name="T1" fmla="*/ 1 h 40"/>
                <a:gd name="T2" fmla="*/ 0 w 7"/>
                <a:gd name="T3" fmla="*/ 1 h 40"/>
                <a:gd name="T4" fmla="*/ 0 w 7"/>
                <a:gd name="T5" fmla="*/ 1 h 40"/>
                <a:gd name="T6" fmla="*/ 0 w 7"/>
                <a:gd name="T7" fmla="*/ 0 h 40"/>
                <a:gd name="T8" fmla="*/ 0 w 7"/>
                <a:gd name="T9" fmla="*/ 1 h 40"/>
                <a:gd name="T10" fmla="*/ 0 w 7"/>
                <a:gd name="T11" fmla="*/ 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40"/>
                <a:gd name="T20" fmla="*/ 7 w 7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40">
                  <a:moveTo>
                    <a:pt x="6" y="14"/>
                  </a:moveTo>
                  <a:lnTo>
                    <a:pt x="6" y="40"/>
                  </a:lnTo>
                  <a:lnTo>
                    <a:pt x="0" y="38"/>
                  </a:lnTo>
                  <a:lnTo>
                    <a:pt x="4" y="0"/>
                  </a:lnTo>
                  <a:lnTo>
                    <a:pt x="7" y="3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26" name="Freeform 33"/>
            <p:cNvSpPr>
              <a:spLocks/>
            </p:cNvSpPr>
            <p:nvPr/>
          </p:nvSpPr>
          <p:spPr bwMode="auto">
            <a:xfrm>
              <a:off x="3010" y="1213"/>
              <a:ext cx="99" cy="20"/>
            </a:xfrm>
            <a:custGeom>
              <a:avLst/>
              <a:gdLst>
                <a:gd name="T0" fmla="*/ 0 w 199"/>
                <a:gd name="T1" fmla="*/ 1 h 38"/>
                <a:gd name="T2" fmla="*/ 0 w 199"/>
                <a:gd name="T3" fmla="*/ 1 h 38"/>
                <a:gd name="T4" fmla="*/ 0 w 199"/>
                <a:gd name="T5" fmla="*/ 1 h 38"/>
                <a:gd name="T6" fmla="*/ 0 w 199"/>
                <a:gd name="T7" fmla="*/ 1 h 38"/>
                <a:gd name="T8" fmla="*/ 0 w 199"/>
                <a:gd name="T9" fmla="*/ 1 h 38"/>
                <a:gd name="T10" fmla="*/ 0 w 199"/>
                <a:gd name="T11" fmla="*/ 1 h 38"/>
                <a:gd name="T12" fmla="*/ 0 w 199"/>
                <a:gd name="T13" fmla="*/ 1 h 38"/>
                <a:gd name="T14" fmla="*/ 0 w 199"/>
                <a:gd name="T15" fmla="*/ 1 h 38"/>
                <a:gd name="T16" fmla="*/ 0 w 199"/>
                <a:gd name="T17" fmla="*/ 1 h 38"/>
                <a:gd name="T18" fmla="*/ 0 w 199"/>
                <a:gd name="T19" fmla="*/ 1 h 38"/>
                <a:gd name="T20" fmla="*/ 0 w 199"/>
                <a:gd name="T21" fmla="*/ 1 h 38"/>
                <a:gd name="T22" fmla="*/ 0 w 199"/>
                <a:gd name="T23" fmla="*/ 1 h 38"/>
                <a:gd name="T24" fmla="*/ 0 w 199"/>
                <a:gd name="T25" fmla="*/ 1 h 38"/>
                <a:gd name="T26" fmla="*/ 0 w 199"/>
                <a:gd name="T27" fmla="*/ 1 h 38"/>
                <a:gd name="T28" fmla="*/ 0 w 199"/>
                <a:gd name="T29" fmla="*/ 1 h 38"/>
                <a:gd name="T30" fmla="*/ 0 w 199"/>
                <a:gd name="T31" fmla="*/ 1 h 38"/>
                <a:gd name="T32" fmla="*/ 0 w 199"/>
                <a:gd name="T33" fmla="*/ 1 h 38"/>
                <a:gd name="T34" fmla="*/ 0 w 199"/>
                <a:gd name="T35" fmla="*/ 1 h 38"/>
                <a:gd name="T36" fmla="*/ 0 w 199"/>
                <a:gd name="T37" fmla="*/ 1 h 38"/>
                <a:gd name="T38" fmla="*/ 0 w 199"/>
                <a:gd name="T39" fmla="*/ 1 h 38"/>
                <a:gd name="T40" fmla="*/ 0 w 199"/>
                <a:gd name="T41" fmla="*/ 1 h 38"/>
                <a:gd name="T42" fmla="*/ 0 w 199"/>
                <a:gd name="T43" fmla="*/ 1 h 38"/>
                <a:gd name="T44" fmla="*/ 0 w 199"/>
                <a:gd name="T45" fmla="*/ 1 h 38"/>
                <a:gd name="T46" fmla="*/ 0 w 199"/>
                <a:gd name="T47" fmla="*/ 1 h 38"/>
                <a:gd name="T48" fmla="*/ 0 w 199"/>
                <a:gd name="T49" fmla="*/ 1 h 38"/>
                <a:gd name="T50" fmla="*/ 0 w 199"/>
                <a:gd name="T51" fmla="*/ 1 h 38"/>
                <a:gd name="T52" fmla="*/ 0 w 199"/>
                <a:gd name="T53" fmla="*/ 1 h 38"/>
                <a:gd name="T54" fmla="*/ 0 w 199"/>
                <a:gd name="T55" fmla="*/ 1 h 38"/>
                <a:gd name="T56" fmla="*/ 0 w 199"/>
                <a:gd name="T57" fmla="*/ 1 h 38"/>
                <a:gd name="T58" fmla="*/ 0 w 199"/>
                <a:gd name="T59" fmla="*/ 1 h 38"/>
                <a:gd name="T60" fmla="*/ 0 w 199"/>
                <a:gd name="T61" fmla="*/ 1 h 38"/>
                <a:gd name="T62" fmla="*/ 0 w 199"/>
                <a:gd name="T63" fmla="*/ 1 h 38"/>
                <a:gd name="T64" fmla="*/ 0 w 199"/>
                <a:gd name="T65" fmla="*/ 1 h 38"/>
                <a:gd name="T66" fmla="*/ 0 w 199"/>
                <a:gd name="T67" fmla="*/ 0 h 38"/>
                <a:gd name="T68" fmla="*/ 0 w 199"/>
                <a:gd name="T69" fmla="*/ 0 h 38"/>
                <a:gd name="T70" fmla="*/ 0 w 199"/>
                <a:gd name="T71" fmla="*/ 0 h 38"/>
                <a:gd name="T72" fmla="*/ 0 w 199"/>
                <a:gd name="T73" fmla="*/ 0 h 38"/>
                <a:gd name="T74" fmla="*/ 0 w 199"/>
                <a:gd name="T75" fmla="*/ 1 h 38"/>
                <a:gd name="T76" fmla="*/ 0 w 199"/>
                <a:gd name="T77" fmla="*/ 1 h 38"/>
                <a:gd name="T78" fmla="*/ 0 w 199"/>
                <a:gd name="T79" fmla="*/ 1 h 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9"/>
                <a:gd name="T121" fmla="*/ 0 h 38"/>
                <a:gd name="T122" fmla="*/ 199 w 199"/>
                <a:gd name="T123" fmla="*/ 38 h 3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9" h="38">
                  <a:moveTo>
                    <a:pt x="84" y="5"/>
                  </a:moveTo>
                  <a:lnTo>
                    <a:pt x="82" y="9"/>
                  </a:lnTo>
                  <a:lnTo>
                    <a:pt x="82" y="14"/>
                  </a:lnTo>
                  <a:lnTo>
                    <a:pt x="93" y="17"/>
                  </a:lnTo>
                  <a:lnTo>
                    <a:pt x="105" y="16"/>
                  </a:lnTo>
                  <a:lnTo>
                    <a:pt x="115" y="10"/>
                  </a:lnTo>
                  <a:lnTo>
                    <a:pt x="127" y="9"/>
                  </a:lnTo>
                  <a:lnTo>
                    <a:pt x="141" y="12"/>
                  </a:lnTo>
                  <a:lnTo>
                    <a:pt x="157" y="16"/>
                  </a:lnTo>
                  <a:lnTo>
                    <a:pt x="160" y="9"/>
                  </a:lnTo>
                  <a:lnTo>
                    <a:pt x="167" y="9"/>
                  </a:lnTo>
                  <a:lnTo>
                    <a:pt x="174" y="12"/>
                  </a:lnTo>
                  <a:lnTo>
                    <a:pt x="183" y="16"/>
                  </a:lnTo>
                  <a:lnTo>
                    <a:pt x="190" y="17"/>
                  </a:lnTo>
                  <a:lnTo>
                    <a:pt x="199" y="23"/>
                  </a:lnTo>
                  <a:lnTo>
                    <a:pt x="185" y="23"/>
                  </a:lnTo>
                  <a:lnTo>
                    <a:pt x="174" y="23"/>
                  </a:lnTo>
                  <a:lnTo>
                    <a:pt x="162" y="21"/>
                  </a:lnTo>
                  <a:lnTo>
                    <a:pt x="152" y="23"/>
                  </a:lnTo>
                  <a:lnTo>
                    <a:pt x="136" y="21"/>
                  </a:lnTo>
                  <a:lnTo>
                    <a:pt x="124" y="23"/>
                  </a:lnTo>
                  <a:lnTo>
                    <a:pt x="110" y="28"/>
                  </a:lnTo>
                  <a:lnTo>
                    <a:pt x="100" y="33"/>
                  </a:lnTo>
                  <a:lnTo>
                    <a:pt x="86" y="35"/>
                  </a:lnTo>
                  <a:lnTo>
                    <a:pt x="73" y="38"/>
                  </a:lnTo>
                  <a:lnTo>
                    <a:pt x="61" y="36"/>
                  </a:lnTo>
                  <a:lnTo>
                    <a:pt x="49" y="31"/>
                  </a:lnTo>
                  <a:lnTo>
                    <a:pt x="37" y="35"/>
                  </a:lnTo>
                  <a:lnTo>
                    <a:pt x="25" y="36"/>
                  </a:lnTo>
                  <a:lnTo>
                    <a:pt x="11" y="33"/>
                  </a:lnTo>
                  <a:lnTo>
                    <a:pt x="0" y="31"/>
                  </a:lnTo>
                  <a:lnTo>
                    <a:pt x="0" y="17"/>
                  </a:lnTo>
                  <a:lnTo>
                    <a:pt x="6" y="5"/>
                  </a:lnTo>
                  <a:lnTo>
                    <a:pt x="21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60" y="0"/>
                  </a:lnTo>
                  <a:lnTo>
                    <a:pt x="68" y="2"/>
                  </a:lnTo>
                  <a:lnTo>
                    <a:pt x="79" y="5"/>
                  </a:lnTo>
                  <a:lnTo>
                    <a:pt x="84" y="5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27" name="Freeform 34"/>
            <p:cNvSpPr>
              <a:spLocks/>
            </p:cNvSpPr>
            <p:nvPr/>
          </p:nvSpPr>
          <p:spPr bwMode="auto">
            <a:xfrm>
              <a:off x="2732" y="1226"/>
              <a:ext cx="219" cy="269"/>
            </a:xfrm>
            <a:custGeom>
              <a:avLst/>
              <a:gdLst>
                <a:gd name="T0" fmla="*/ 1 w 437"/>
                <a:gd name="T1" fmla="*/ 0 h 539"/>
                <a:gd name="T2" fmla="*/ 1 w 437"/>
                <a:gd name="T3" fmla="*/ 0 h 539"/>
                <a:gd name="T4" fmla="*/ 1 w 437"/>
                <a:gd name="T5" fmla="*/ 0 h 539"/>
                <a:gd name="T6" fmla="*/ 1 w 437"/>
                <a:gd name="T7" fmla="*/ 0 h 539"/>
                <a:gd name="T8" fmla="*/ 1 w 437"/>
                <a:gd name="T9" fmla="*/ 0 h 539"/>
                <a:gd name="T10" fmla="*/ 1 w 437"/>
                <a:gd name="T11" fmla="*/ 0 h 539"/>
                <a:gd name="T12" fmla="*/ 1 w 437"/>
                <a:gd name="T13" fmla="*/ 0 h 539"/>
                <a:gd name="T14" fmla="*/ 1 w 437"/>
                <a:gd name="T15" fmla="*/ 0 h 539"/>
                <a:gd name="T16" fmla="*/ 1 w 437"/>
                <a:gd name="T17" fmla="*/ 0 h 539"/>
                <a:gd name="T18" fmla="*/ 1 w 437"/>
                <a:gd name="T19" fmla="*/ 0 h 539"/>
                <a:gd name="T20" fmla="*/ 1 w 437"/>
                <a:gd name="T21" fmla="*/ 0 h 539"/>
                <a:gd name="T22" fmla="*/ 1 w 437"/>
                <a:gd name="T23" fmla="*/ 0 h 539"/>
                <a:gd name="T24" fmla="*/ 1 w 437"/>
                <a:gd name="T25" fmla="*/ 0 h 539"/>
                <a:gd name="T26" fmla="*/ 1 w 437"/>
                <a:gd name="T27" fmla="*/ 0 h 539"/>
                <a:gd name="T28" fmla="*/ 1 w 437"/>
                <a:gd name="T29" fmla="*/ 0 h 539"/>
                <a:gd name="T30" fmla="*/ 1 w 437"/>
                <a:gd name="T31" fmla="*/ 0 h 539"/>
                <a:gd name="T32" fmla="*/ 1 w 437"/>
                <a:gd name="T33" fmla="*/ 0 h 539"/>
                <a:gd name="T34" fmla="*/ 1 w 437"/>
                <a:gd name="T35" fmla="*/ 0 h 539"/>
                <a:gd name="T36" fmla="*/ 1 w 437"/>
                <a:gd name="T37" fmla="*/ 0 h 539"/>
                <a:gd name="T38" fmla="*/ 1 w 437"/>
                <a:gd name="T39" fmla="*/ 0 h 539"/>
                <a:gd name="T40" fmla="*/ 1 w 437"/>
                <a:gd name="T41" fmla="*/ 0 h 539"/>
                <a:gd name="T42" fmla="*/ 0 w 437"/>
                <a:gd name="T43" fmla="*/ 0 h 539"/>
                <a:gd name="T44" fmla="*/ 1 w 437"/>
                <a:gd name="T45" fmla="*/ 0 h 539"/>
                <a:gd name="T46" fmla="*/ 1 w 437"/>
                <a:gd name="T47" fmla="*/ 0 h 539"/>
                <a:gd name="T48" fmla="*/ 1 w 437"/>
                <a:gd name="T49" fmla="*/ 0 h 539"/>
                <a:gd name="T50" fmla="*/ 1 w 437"/>
                <a:gd name="T51" fmla="*/ 0 h 539"/>
                <a:gd name="T52" fmla="*/ 1 w 437"/>
                <a:gd name="T53" fmla="*/ 0 h 539"/>
                <a:gd name="T54" fmla="*/ 1 w 437"/>
                <a:gd name="T55" fmla="*/ 0 h 539"/>
                <a:gd name="T56" fmla="*/ 1 w 437"/>
                <a:gd name="T57" fmla="*/ 0 h 539"/>
                <a:gd name="T58" fmla="*/ 1 w 437"/>
                <a:gd name="T59" fmla="*/ 0 h 539"/>
                <a:gd name="T60" fmla="*/ 1 w 437"/>
                <a:gd name="T61" fmla="*/ 0 h 539"/>
                <a:gd name="T62" fmla="*/ 1 w 437"/>
                <a:gd name="T63" fmla="*/ 0 h 539"/>
                <a:gd name="T64" fmla="*/ 1 w 437"/>
                <a:gd name="T65" fmla="*/ 0 h 539"/>
                <a:gd name="T66" fmla="*/ 1 w 437"/>
                <a:gd name="T67" fmla="*/ 0 h 539"/>
                <a:gd name="T68" fmla="*/ 1 w 437"/>
                <a:gd name="T69" fmla="*/ 0 h 539"/>
                <a:gd name="T70" fmla="*/ 1 w 437"/>
                <a:gd name="T71" fmla="*/ 0 h 53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7"/>
                <a:gd name="T109" fmla="*/ 0 h 539"/>
                <a:gd name="T110" fmla="*/ 437 w 437"/>
                <a:gd name="T111" fmla="*/ 539 h 53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7" h="539">
                  <a:moveTo>
                    <a:pt x="418" y="232"/>
                  </a:moveTo>
                  <a:lnTo>
                    <a:pt x="421" y="246"/>
                  </a:lnTo>
                  <a:lnTo>
                    <a:pt x="425" y="261"/>
                  </a:lnTo>
                  <a:lnTo>
                    <a:pt x="428" y="279"/>
                  </a:lnTo>
                  <a:lnTo>
                    <a:pt x="432" y="296"/>
                  </a:lnTo>
                  <a:lnTo>
                    <a:pt x="434" y="312"/>
                  </a:lnTo>
                  <a:lnTo>
                    <a:pt x="435" y="331"/>
                  </a:lnTo>
                  <a:lnTo>
                    <a:pt x="435" y="348"/>
                  </a:lnTo>
                  <a:lnTo>
                    <a:pt x="437" y="367"/>
                  </a:lnTo>
                  <a:lnTo>
                    <a:pt x="435" y="386"/>
                  </a:lnTo>
                  <a:lnTo>
                    <a:pt x="434" y="406"/>
                  </a:lnTo>
                  <a:lnTo>
                    <a:pt x="428" y="425"/>
                  </a:lnTo>
                  <a:lnTo>
                    <a:pt x="425" y="444"/>
                  </a:lnTo>
                  <a:lnTo>
                    <a:pt x="416" y="459"/>
                  </a:lnTo>
                  <a:lnTo>
                    <a:pt x="406" y="477"/>
                  </a:lnTo>
                  <a:lnTo>
                    <a:pt x="394" y="491"/>
                  </a:lnTo>
                  <a:lnTo>
                    <a:pt x="378" y="505"/>
                  </a:lnTo>
                  <a:lnTo>
                    <a:pt x="364" y="508"/>
                  </a:lnTo>
                  <a:lnTo>
                    <a:pt x="352" y="513"/>
                  </a:lnTo>
                  <a:lnTo>
                    <a:pt x="338" y="519"/>
                  </a:lnTo>
                  <a:lnTo>
                    <a:pt x="326" y="526"/>
                  </a:lnTo>
                  <a:lnTo>
                    <a:pt x="312" y="529"/>
                  </a:lnTo>
                  <a:lnTo>
                    <a:pt x="300" y="534"/>
                  </a:lnTo>
                  <a:lnTo>
                    <a:pt x="286" y="538"/>
                  </a:lnTo>
                  <a:lnTo>
                    <a:pt x="273" y="539"/>
                  </a:lnTo>
                  <a:lnTo>
                    <a:pt x="256" y="538"/>
                  </a:lnTo>
                  <a:lnTo>
                    <a:pt x="239" y="536"/>
                  </a:lnTo>
                  <a:lnTo>
                    <a:pt x="221" y="533"/>
                  </a:lnTo>
                  <a:lnTo>
                    <a:pt x="206" y="531"/>
                  </a:lnTo>
                  <a:lnTo>
                    <a:pt x="188" y="526"/>
                  </a:lnTo>
                  <a:lnTo>
                    <a:pt x="171" y="520"/>
                  </a:lnTo>
                  <a:lnTo>
                    <a:pt x="155" y="512"/>
                  </a:lnTo>
                  <a:lnTo>
                    <a:pt x="143" y="505"/>
                  </a:lnTo>
                  <a:lnTo>
                    <a:pt x="125" y="496"/>
                  </a:lnTo>
                  <a:lnTo>
                    <a:pt x="110" y="487"/>
                  </a:lnTo>
                  <a:lnTo>
                    <a:pt x="92" y="475"/>
                  </a:lnTo>
                  <a:lnTo>
                    <a:pt x="77" y="463"/>
                  </a:lnTo>
                  <a:lnTo>
                    <a:pt x="61" y="446"/>
                  </a:lnTo>
                  <a:lnTo>
                    <a:pt x="47" y="430"/>
                  </a:lnTo>
                  <a:lnTo>
                    <a:pt x="37" y="411"/>
                  </a:lnTo>
                  <a:lnTo>
                    <a:pt x="32" y="392"/>
                  </a:lnTo>
                  <a:lnTo>
                    <a:pt x="18" y="353"/>
                  </a:lnTo>
                  <a:lnTo>
                    <a:pt x="7" y="313"/>
                  </a:lnTo>
                  <a:lnTo>
                    <a:pt x="0" y="273"/>
                  </a:lnTo>
                  <a:lnTo>
                    <a:pt x="0" y="233"/>
                  </a:lnTo>
                  <a:lnTo>
                    <a:pt x="2" y="192"/>
                  </a:lnTo>
                  <a:lnTo>
                    <a:pt x="11" y="152"/>
                  </a:lnTo>
                  <a:lnTo>
                    <a:pt x="25" y="115"/>
                  </a:lnTo>
                  <a:lnTo>
                    <a:pt x="45" y="82"/>
                  </a:lnTo>
                  <a:lnTo>
                    <a:pt x="52" y="70"/>
                  </a:lnTo>
                  <a:lnTo>
                    <a:pt x="63" y="58"/>
                  </a:lnTo>
                  <a:lnTo>
                    <a:pt x="73" y="47"/>
                  </a:lnTo>
                  <a:lnTo>
                    <a:pt x="84" y="39"/>
                  </a:lnTo>
                  <a:lnTo>
                    <a:pt x="94" y="28"/>
                  </a:lnTo>
                  <a:lnTo>
                    <a:pt x="108" y="21"/>
                  </a:lnTo>
                  <a:lnTo>
                    <a:pt x="120" y="14"/>
                  </a:lnTo>
                  <a:lnTo>
                    <a:pt x="136" y="12"/>
                  </a:lnTo>
                  <a:lnTo>
                    <a:pt x="146" y="4"/>
                  </a:lnTo>
                  <a:lnTo>
                    <a:pt x="160" y="2"/>
                  </a:lnTo>
                  <a:lnTo>
                    <a:pt x="172" y="0"/>
                  </a:lnTo>
                  <a:lnTo>
                    <a:pt x="188" y="4"/>
                  </a:lnTo>
                  <a:lnTo>
                    <a:pt x="200" y="6"/>
                  </a:lnTo>
                  <a:lnTo>
                    <a:pt x="214" y="11"/>
                  </a:lnTo>
                  <a:lnTo>
                    <a:pt x="226" y="16"/>
                  </a:lnTo>
                  <a:lnTo>
                    <a:pt x="240" y="21"/>
                  </a:lnTo>
                  <a:lnTo>
                    <a:pt x="246" y="23"/>
                  </a:lnTo>
                  <a:lnTo>
                    <a:pt x="261" y="33"/>
                  </a:lnTo>
                  <a:lnTo>
                    <a:pt x="284" y="49"/>
                  </a:lnTo>
                  <a:lnTo>
                    <a:pt x="313" y="75"/>
                  </a:lnTo>
                  <a:lnTo>
                    <a:pt x="343" y="103"/>
                  </a:lnTo>
                  <a:lnTo>
                    <a:pt x="373" y="139"/>
                  </a:lnTo>
                  <a:lnTo>
                    <a:pt x="397" y="183"/>
                  </a:lnTo>
                  <a:lnTo>
                    <a:pt x="418" y="232"/>
                  </a:lnTo>
                  <a:close/>
                </a:path>
              </a:pathLst>
            </a:custGeom>
            <a:solidFill>
              <a:srgbClr val="F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28" name="Freeform 35"/>
            <p:cNvSpPr>
              <a:spLocks/>
            </p:cNvSpPr>
            <p:nvPr/>
          </p:nvSpPr>
          <p:spPr bwMode="auto">
            <a:xfrm>
              <a:off x="3006" y="1240"/>
              <a:ext cx="81" cy="21"/>
            </a:xfrm>
            <a:custGeom>
              <a:avLst/>
              <a:gdLst>
                <a:gd name="T0" fmla="*/ 1 w 162"/>
                <a:gd name="T1" fmla="*/ 0 h 44"/>
                <a:gd name="T2" fmla="*/ 1 w 162"/>
                <a:gd name="T3" fmla="*/ 0 h 44"/>
                <a:gd name="T4" fmla="*/ 1 w 162"/>
                <a:gd name="T5" fmla="*/ 0 h 44"/>
                <a:gd name="T6" fmla="*/ 1 w 162"/>
                <a:gd name="T7" fmla="*/ 0 h 44"/>
                <a:gd name="T8" fmla="*/ 1 w 162"/>
                <a:gd name="T9" fmla="*/ 0 h 44"/>
                <a:gd name="T10" fmla="*/ 1 w 162"/>
                <a:gd name="T11" fmla="*/ 0 h 44"/>
                <a:gd name="T12" fmla="*/ 1 w 162"/>
                <a:gd name="T13" fmla="*/ 0 h 44"/>
                <a:gd name="T14" fmla="*/ 1 w 162"/>
                <a:gd name="T15" fmla="*/ 0 h 44"/>
                <a:gd name="T16" fmla="*/ 1 w 162"/>
                <a:gd name="T17" fmla="*/ 0 h 44"/>
                <a:gd name="T18" fmla="*/ 1 w 162"/>
                <a:gd name="T19" fmla="*/ 0 h 44"/>
                <a:gd name="T20" fmla="*/ 1 w 162"/>
                <a:gd name="T21" fmla="*/ 0 h 44"/>
                <a:gd name="T22" fmla="*/ 1 w 162"/>
                <a:gd name="T23" fmla="*/ 0 h 44"/>
                <a:gd name="T24" fmla="*/ 1 w 162"/>
                <a:gd name="T25" fmla="*/ 0 h 44"/>
                <a:gd name="T26" fmla="*/ 1 w 162"/>
                <a:gd name="T27" fmla="*/ 0 h 44"/>
                <a:gd name="T28" fmla="*/ 1 w 162"/>
                <a:gd name="T29" fmla="*/ 0 h 44"/>
                <a:gd name="T30" fmla="*/ 1 w 162"/>
                <a:gd name="T31" fmla="*/ 0 h 44"/>
                <a:gd name="T32" fmla="*/ 1 w 162"/>
                <a:gd name="T33" fmla="*/ 0 h 44"/>
                <a:gd name="T34" fmla="*/ 1 w 162"/>
                <a:gd name="T35" fmla="*/ 0 h 44"/>
                <a:gd name="T36" fmla="*/ 1 w 162"/>
                <a:gd name="T37" fmla="*/ 0 h 44"/>
                <a:gd name="T38" fmla="*/ 1 w 162"/>
                <a:gd name="T39" fmla="*/ 0 h 44"/>
                <a:gd name="T40" fmla="*/ 1 w 162"/>
                <a:gd name="T41" fmla="*/ 0 h 44"/>
                <a:gd name="T42" fmla="*/ 0 w 162"/>
                <a:gd name="T43" fmla="*/ 0 h 44"/>
                <a:gd name="T44" fmla="*/ 0 w 162"/>
                <a:gd name="T45" fmla="*/ 0 h 44"/>
                <a:gd name="T46" fmla="*/ 1 w 162"/>
                <a:gd name="T47" fmla="*/ 0 h 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2"/>
                <a:gd name="T73" fmla="*/ 0 h 44"/>
                <a:gd name="T74" fmla="*/ 162 w 162"/>
                <a:gd name="T75" fmla="*/ 44 h 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2" h="44">
                  <a:moveTo>
                    <a:pt x="47" y="2"/>
                  </a:moveTo>
                  <a:lnTo>
                    <a:pt x="51" y="9"/>
                  </a:lnTo>
                  <a:lnTo>
                    <a:pt x="61" y="11"/>
                  </a:lnTo>
                  <a:lnTo>
                    <a:pt x="74" y="9"/>
                  </a:lnTo>
                  <a:lnTo>
                    <a:pt x="84" y="11"/>
                  </a:lnTo>
                  <a:lnTo>
                    <a:pt x="94" y="14"/>
                  </a:lnTo>
                  <a:lnTo>
                    <a:pt x="107" y="19"/>
                  </a:lnTo>
                  <a:lnTo>
                    <a:pt x="117" y="23"/>
                  </a:lnTo>
                  <a:lnTo>
                    <a:pt x="131" y="26"/>
                  </a:lnTo>
                  <a:lnTo>
                    <a:pt x="136" y="26"/>
                  </a:lnTo>
                  <a:lnTo>
                    <a:pt x="147" y="30"/>
                  </a:lnTo>
                  <a:lnTo>
                    <a:pt x="154" y="31"/>
                  </a:lnTo>
                  <a:lnTo>
                    <a:pt x="162" y="37"/>
                  </a:lnTo>
                  <a:lnTo>
                    <a:pt x="148" y="44"/>
                  </a:lnTo>
                  <a:lnTo>
                    <a:pt x="129" y="38"/>
                  </a:lnTo>
                  <a:lnTo>
                    <a:pt x="110" y="33"/>
                  </a:lnTo>
                  <a:lnTo>
                    <a:pt x="91" y="30"/>
                  </a:lnTo>
                  <a:lnTo>
                    <a:pt x="74" y="28"/>
                  </a:lnTo>
                  <a:lnTo>
                    <a:pt x="54" y="23"/>
                  </a:lnTo>
                  <a:lnTo>
                    <a:pt x="35" y="19"/>
                  </a:lnTo>
                  <a:lnTo>
                    <a:pt x="16" y="16"/>
                  </a:lnTo>
                  <a:lnTo>
                    <a:pt x="0" y="12"/>
                  </a:lnTo>
                  <a:lnTo>
                    <a:pt x="0" y="0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29" name="Freeform 36"/>
            <p:cNvSpPr>
              <a:spLocks/>
            </p:cNvSpPr>
            <p:nvPr/>
          </p:nvSpPr>
          <p:spPr bwMode="auto">
            <a:xfrm>
              <a:off x="2569" y="1243"/>
              <a:ext cx="171" cy="211"/>
            </a:xfrm>
            <a:custGeom>
              <a:avLst/>
              <a:gdLst>
                <a:gd name="T0" fmla="*/ 0 w 343"/>
                <a:gd name="T1" fmla="*/ 1 h 421"/>
                <a:gd name="T2" fmla="*/ 0 w 343"/>
                <a:gd name="T3" fmla="*/ 1 h 421"/>
                <a:gd name="T4" fmla="*/ 0 w 343"/>
                <a:gd name="T5" fmla="*/ 1 h 421"/>
                <a:gd name="T6" fmla="*/ 0 w 343"/>
                <a:gd name="T7" fmla="*/ 1 h 421"/>
                <a:gd name="T8" fmla="*/ 0 w 343"/>
                <a:gd name="T9" fmla="*/ 1 h 421"/>
                <a:gd name="T10" fmla="*/ 0 w 343"/>
                <a:gd name="T11" fmla="*/ 1 h 421"/>
                <a:gd name="T12" fmla="*/ 0 w 343"/>
                <a:gd name="T13" fmla="*/ 1 h 421"/>
                <a:gd name="T14" fmla="*/ 0 w 343"/>
                <a:gd name="T15" fmla="*/ 1 h 421"/>
                <a:gd name="T16" fmla="*/ 0 w 343"/>
                <a:gd name="T17" fmla="*/ 1 h 421"/>
                <a:gd name="T18" fmla="*/ 0 w 343"/>
                <a:gd name="T19" fmla="*/ 1 h 421"/>
                <a:gd name="T20" fmla="*/ 0 w 343"/>
                <a:gd name="T21" fmla="*/ 1 h 421"/>
                <a:gd name="T22" fmla="*/ 0 w 343"/>
                <a:gd name="T23" fmla="*/ 1 h 421"/>
                <a:gd name="T24" fmla="*/ 0 w 343"/>
                <a:gd name="T25" fmla="*/ 1 h 421"/>
                <a:gd name="T26" fmla="*/ 0 w 343"/>
                <a:gd name="T27" fmla="*/ 1 h 421"/>
                <a:gd name="T28" fmla="*/ 0 w 343"/>
                <a:gd name="T29" fmla="*/ 1 h 421"/>
                <a:gd name="T30" fmla="*/ 0 w 343"/>
                <a:gd name="T31" fmla="*/ 1 h 421"/>
                <a:gd name="T32" fmla="*/ 0 w 343"/>
                <a:gd name="T33" fmla="*/ 1 h 421"/>
                <a:gd name="T34" fmla="*/ 0 w 343"/>
                <a:gd name="T35" fmla="*/ 1 h 421"/>
                <a:gd name="T36" fmla="*/ 0 w 343"/>
                <a:gd name="T37" fmla="*/ 1 h 421"/>
                <a:gd name="T38" fmla="*/ 0 w 343"/>
                <a:gd name="T39" fmla="*/ 1 h 421"/>
                <a:gd name="T40" fmla="*/ 0 w 343"/>
                <a:gd name="T41" fmla="*/ 1 h 421"/>
                <a:gd name="T42" fmla="*/ 0 w 343"/>
                <a:gd name="T43" fmla="*/ 1 h 421"/>
                <a:gd name="T44" fmla="*/ 0 w 343"/>
                <a:gd name="T45" fmla="*/ 1 h 421"/>
                <a:gd name="T46" fmla="*/ 0 w 343"/>
                <a:gd name="T47" fmla="*/ 1 h 421"/>
                <a:gd name="T48" fmla="*/ 0 w 343"/>
                <a:gd name="T49" fmla="*/ 1 h 421"/>
                <a:gd name="T50" fmla="*/ 0 w 343"/>
                <a:gd name="T51" fmla="*/ 1 h 421"/>
                <a:gd name="T52" fmla="*/ 0 w 343"/>
                <a:gd name="T53" fmla="*/ 1 h 421"/>
                <a:gd name="T54" fmla="*/ 0 w 343"/>
                <a:gd name="T55" fmla="*/ 1 h 421"/>
                <a:gd name="T56" fmla="*/ 0 w 343"/>
                <a:gd name="T57" fmla="*/ 1 h 421"/>
                <a:gd name="T58" fmla="*/ 0 w 343"/>
                <a:gd name="T59" fmla="*/ 1 h 421"/>
                <a:gd name="T60" fmla="*/ 0 w 343"/>
                <a:gd name="T61" fmla="*/ 1 h 421"/>
                <a:gd name="T62" fmla="*/ 0 w 343"/>
                <a:gd name="T63" fmla="*/ 1 h 421"/>
                <a:gd name="T64" fmla="*/ 0 w 343"/>
                <a:gd name="T65" fmla="*/ 1 h 421"/>
                <a:gd name="T66" fmla="*/ 0 w 343"/>
                <a:gd name="T67" fmla="*/ 1 h 421"/>
                <a:gd name="T68" fmla="*/ 0 w 343"/>
                <a:gd name="T69" fmla="*/ 1 h 421"/>
                <a:gd name="T70" fmla="*/ 0 w 343"/>
                <a:gd name="T71" fmla="*/ 1 h 421"/>
                <a:gd name="T72" fmla="*/ 0 w 343"/>
                <a:gd name="T73" fmla="*/ 1 h 421"/>
                <a:gd name="T74" fmla="*/ 0 w 343"/>
                <a:gd name="T75" fmla="*/ 1 h 421"/>
                <a:gd name="T76" fmla="*/ 0 w 343"/>
                <a:gd name="T77" fmla="*/ 1 h 421"/>
                <a:gd name="T78" fmla="*/ 0 w 343"/>
                <a:gd name="T79" fmla="*/ 1 h 421"/>
                <a:gd name="T80" fmla="*/ 0 w 343"/>
                <a:gd name="T81" fmla="*/ 1 h 421"/>
                <a:gd name="T82" fmla="*/ 0 w 343"/>
                <a:gd name="T83" fmla="*/ 1 h 421"/>
                <a:gd name="T84" fmla="*/ 0 w 343"/>
                <a:gd name="T85" fmla="*/ 1 h 421"/>
                <a:gd name="T86" fmla="*/ 0 w 343"/>
                <a:gd name="T87" fmla="*/ 1 h 421"/>
                <a:gd name="T88" fmla="*/ 0 w 343"/>
                <a:gd name="T89" fmla="*/ 1 h 421"/>
                <a:gd name="T90" fmla="*/ 0 w 343"/>
                <a:gd name="T91" fmla="*/ 1 h 421"/>
                <a:gd name="T92" fmla="*/ 0 w 343"/>
                <a:gd name="T93" fmla="*/ 1 h 421"/>
                <a:gd name="T94" fmla="*/ 0 w 343"/>
                <a:gd name="T95" fmla="*/ 1 h 421"/>
                <a:gd name="T96" fmla="*/ 0 w 343"/>
                <a:gd name="T97" fmla="*/ 1 h 421"/>
                <a:gd name="T98" fmla="*/ 0 w 343"/>
                <a:gd name="T99" fmla="*/ 1 h 421"/>
                <a:gd name="T100" fmla="*/ 0 w 343"/>
                <a:gd name="T101" fmla="*/ 1 h 421"/>
                <a:gd name="T102" fmla="*/ 0 w 343"/>
                <a:gd name="T103" fmla="*/ 0 h 421"/>
                <a:gd name="T104" fmla="*/ 0 w 343"/>
                <a:gd name="T105" fmla="*/ 1 h 421"/>
                <a:gd name="T106" fmla="*/ 0 w 343"/>
                <a:gd name="T107" fmla="*/ 1 h 421"/>
                <a:gd name="T108" fmla="*/ 0 w 343"/>
                <a:gd name="T109" fmla="*/ 1 h 421"/>
                <a:gd name="T110" fmla="*/ 0 w 343"/>
                <a:gd name="T111" fmla="*/ 1 h 421"/>
                <a:gd name="T112" fmla="*/ 0 w 343"/>
                <a:gd name="T113" fmla="*/ 1 h 4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3"/>
                <a:gd name="T172" fmla="*/ 0 h 421"/>
                <a:gd name="T173" fmla="*/ 343 w 343"/>
                <a:gd name="T174" fmla="*/ 421 h 4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3" h="421">
                  <a:moveTo>
                    <a:pt x="339" y="35"/>
                  </a:moveTo>
                  <a:lnTo>
                    <a:pt x="334" y="47"/>
                  </a:lnTo>
                  <a:lnTo>
                    <a:pt x="331" y="61"/>
                  </a:lnTo>
                  <a:lnTo>
                    <a:pt x="325" y="73"/>
                  </a:lnTo>
                  <a:lnTo>
                    <a:pt x="322" y="87"/>
                  </a:lnTo>
                  <a:lnTo>
                    <a:pt x="317" y="99"/>
                  </a:lnTo>
                  <a:lnTo>
                    <a:pt x="312" y="115"/>
                  </a:lnTo>
                  <a:lnTo>
                    <a:pt x="308" y="129"/>
                  </a:lnTo>
                  <a:lnTo>
                    <a:pt x="308" y="144"/>
                  </a:lnTo>
                  <a:lnTo>
                    <a:pt x="303" y="165"/>
                  </a:lnTo>
                  <a:lnTo>
                    <a:pt x="301" y="188"/>
                  </a:lnTo>
                  <a:lnTo>
                    <a:pt x="299" y="209"/>
                  </a:lnTo>
                  <a:lnTo>
                    <a:pt x="301" y="231"/>
                  </a:lnTo>
                  <a:lnTo>
                    <a:pt x="301" y="252"/>
                  </a:lnTo>
                  <a:lnTo>
                    <a:pt x="305" y="275"/>
                  </a:lnTo>
                  <a:lnTo>
                    <a:pt x="308" y="296"/>
                  </a:lnTo>
                  <a:lnTo>
                    <a:pt x="313" y="322"/>
                  </a:lnTo>
                  <a:lnTo>
                    <a:pt x="320" y="338"/>
                  </a:lnTo>
                  <a:lnTo>
                    <a:pt x="327" y="357"/>
                  </a:lnTo>
                  <a:lnTo>
                    <a:pt x="334" y="372"/>
                  </a:lnTo>
                  <a:lnTo>
                    <a:pt x="343" y="391"/>
                  </a:lnTo>
                  <a:lnTo>
                    <a:pt x="320" y="405"/>
                  </a:lnTo>
                  <a:lnTo>
                    <a:pt x="296" y="416"/>
                  </a:lnTo>
                  <a:lnTo>
                    <a:pt x="270" y="419"/>
                  </a:lnTo>
                  <a:lnTo>
                    <a:pt x="245" y="421"/>
                  </a:lnTo>
                  <a:lnTo>
                    <a:pt x="218" y="418"/>
                  </a:lnTo>
                  <a:lnTo>
                    <a:pt x="191" y="414"/>
                  </a:lnTo>
                  <a:lnTo>
                    <a:pt x="165" y="409"/>
                  </a:lnTo>
                  <a:lnTo>
                    <a:pt x="141" y="405"/>
                  </a:lnTo>
                  <a:lnTo>
                    <a:pt x="115" y="395"/>
                  </a:lnTo>
                  <a:lnTo>
                    <a:pt x="91" y="383"/>
                  </a:lnTo>
                  <a:lnTo>
                    <a:pt x="68" y="367"/>
                  </a:lnTo>
                  <a:lnTo>
                    <a:pt x="49" y="350"/>
                  </a:lnTo>
                  <a:lnTo>
                    <a:pt x="30" y="327"/>
                  </a:lnTo>
                  <a:lnTo>
                    <a:pt x="16" y="303"/>
                  </a:lnTo>
                  <a:lnTo>
                    <a:pt x="5" y="277"/>
                  </a:lnTo>
                  <a:lnTo>
                    <a:pt x="0" y="252"/>
                  </a:lnTo>
                  <a:lnTo>
                    <a:pt x="3" y="211"/>
                  </a:lnTo>
                  <a:lnTo>
                    <a:pt x="16" y="174"/>
                  </a:lnTo>
                  <a:lnTo>
                    <a:pt x="35" y="139"/>
                  </a:lnTo>
                  <a:lnTo>
                    <a:pt x="59" y="108"/>
                  </a:lnTo>
                  <a:lnTo>
                    <a:pt x="85" y="78"/>
                  </a:lnTo>
                  <a:lnTo>
                    <a:pt x="118" y="54"/>
                  </a:lnTo>
                  <a:lnTo>
                    <a:pt x="151" y="33"/>
                  </a:lnTo>
                  <a:lnTo>
                    <a:pt x="188" y="17"/>
                  </a:lnTo>
                  <a:lnTo>
                    <a:pt x="195" y="14"/>
                  </a:lnTo>
                  <a:lnTo>
                    <a:pt x="204" y="12"/>
                  </a:lnTo>
                  <a:lnTo>
                    <a:pt x="212" y="11"/>
                  </a:lnTo>
                  <a:lnTo>
                    <a:pt x="219" y="5"/>
                  </a:lnTo>
                  <a:lnTo>
                    <a:pt x="235" y="2"/>
                  </a:lnTo>
                  <a:lnTo>
                    <a:pt x="251" y="2"/>
                  </a:lnTo>
                  <a:lnTo>
                    <a:pt x="266" y="0"/>
                  </a:lnTo>
                  <a:lnTo>
                    <a:pt x="284" y="4"/>
                  </a:lnTo>
                  <a:lnTo>
                    <a:pt x="298" y="5"/>
                  </a:lnTo>
                  <a:lnTo>
                    <a:pt x="313" y="12"/>
                  </a:lnTo>
                  <a:lnTo>
                    <a:pt x="325" y="21"/>
                  </a:lnTo>
                  <a:lnTo>
                    <a:pt x="339" y="35"/>
                  </a:lnTo>
                  <a:close/>
                </a:path>
              </a:pathLst>
            </a:custGeom>
            <a:solidFill>
              <a:srgbClr val="F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30" name="Freeform 37"/>
            <p:cNvSpPr>
              <a:spLocks/>
            </p:cNvSpPr>
            <p:nvPr/>
          </p:nvSpPr>
          <p:spPr bwMode="auto">
            <a:xfrm>
              <a:off x="3003" y="1255"/>
              <a:ext cx="69" cy="24"/>
            </a:xfrm>
            <a:custGeom>
              <a:avLst/>
              <a:gdLst>
                <a:gd name="T0" fmla="*/ 0 w 140"/>
                <a:gd name="T1" fmla="*/ 1 h 47"/>
                <a:gd name="T2" fmla="*/ 0 w 140"/>
                <a:gd name="T3" fmla="*/ 1 h 47"/>
                <a:gd name="T4" fmla="*/ 0 w 140"/>
                <a:gd name="T5" fmla="*/ 1 h 47"/>
                <a:gd name="T6" fmla="*/ 0 w 140"/>
                <a:gd name="T7" fmla="*/ 1 h 47"/>
                <a:gd name="T8" fmla="*/ 0 w 140"/>
                <a:gd name="T9" fmla="*/ 1 h 47"/>
                <a:gd name="T10" fmla="*/ 0 w 140"/>
                <a:gd name="T11" fmla="*/ 1 h 47"/>
                <a:gd name="T12" fmla="*/ 0 w 140"/>
                <a:gd name="T13" fmla="*/ 1 h 47"/>
                <a:gd name="T14" fmla="*/ 0 w 140"/>
                <a:gd name="T15" fmla="*/ 1 h 47"/>
                <a:gd name="T16" fmla="*/ 0 w 140"/>
                <a:gd name="T17" fmla="*/ 1 h 47"/>
                <a:gd name="T18" fmla="*/ 0 w 140"/>
                <a:gd name="T19" fmla="*/ 1 h 47"/>
                <a:gd name="T20" fmla="*/ 0 w 140"/>
                <a:gd name="T21" fmla="*/ 1 h 47"/>
                <a:gd name="T22" fmla="*/ 0 w 140"/>
                <a:gd name="T23" fmla="*/ 1 h 47"/>
                <a:gd name="T24" fmla="*/ 0 w 140"/>
                <a:gd name="T25" fmla="*/ 1 h 47"/>
                <a:gd name="T26" fmla="*/ 0 w 140"/>
                <a:gd name="T27" fmla="*/ 1 h 47"/>
                <a:gd name="T28" fmla="*/ 0 w 140"/>
                <a:gd name="T29" fmla="*/ 0 h 47"/>
                <a:gd name="T30" fmla="*/ 0 w 140"/>
                <a:gd name="T31" fmla="*/ 1 h 47"/>
                <a:gd name="T32" fmla="*/ 0 w 140"/>
                <a:gd name="T33" fmla="*/ 1 h 47"/>
                <a:gd name="T34" fmla="*/ 0 w 140"/>
                <a:gd name="T35" fmla="*/ 1 h 47"/>
                <a:gd name="T36" fmla="*/ 0 w 140"/>
                <a:gd name="T37" fmla="*/ 1 h 47"/>
                <a:gd name="T38" fmla="*/ 0 w 140"/>
                <a:gd name="T39" fmla="*/ 1 h 47"/>
                <a:gd name="T40" fmla="*/ 0 w 140"/>
                <a:gd name="T41" fmla="*/ 1 h 47"/>
                <a:gd name="T42" fmla="*/ 0 w 140"/>
                <a:gd name="T43" fmla="*/ 1 h 47"/>
                <a:gd name="T44" fmla="*/ 0 w 140"/>
                <a:gd name="T45" fmla="*/ 1 h 4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0"/>
                <a:gd name="T70" fmla="*/ 0 h 47"/>
                <a:gd name="T71" fmla="*/ 140 w 140"/>
                <a:gd name="T72" fmla="*/ 47 h 4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0" h="47">
                  <a:moveTo>
                    <a:pt x="140" y="23"/>
                  </a:moveTo>
                  <a:lnTo>
                    <a:pt x="131" y="28"/>
                  </a:lnTo>
                  <a:lnTo>
                    <a:pt x="127" y="40"/>
                  </a:lnTo>
                  <a:lnTo>
                    <a:pt x="124" y="47"/>
                  </a:lnTo>
                  <a:lnTo>
                    <a:pt x="115" y="47"/>
                  </a:lnTo>
                  <a:lnTo>
                    <a:pt x="100" y="42"/>
                  </a:lnTo>
                  <a:lnTo>
                    <a:pt x="86" y="40"/>
                  </a:lnTo>
                  <a:lnTo>
                    <a:pt x="72" y="37"/>
                  </a:lnTo>
                  <a:lnTo>
                    <a:pt x="58" y="35"/>
                  </a:lnTo>
                  <a:lnTo>
                    <a:pt x="42" y="32"/>
                  </a:lnTo>
                  <a:lnTo>
                    <a:pt x="28" y="30"/>
                  </a:lnTo>
                  <a:lnTo>
                    <a:pt x="14" y="27"/>
                  </a:lnTo>
                  <a:lnTo>
                    <a:pt x="4" y="25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6" y="2"/>
                  </a:lnTo>
                  <a:lnTo>
                    <a:pt x="35" y="6"/>
                  </a:lnTo>
                  <a:lnTo>
                    <a:pt x="51" y="7"/>
                  </a:lnTo>
                  <a:lnTo>
                    <a:pt x="70" y="11"/>
                  </a:lnTo>
                  <a:lnTo>
                    <a:pt x="87" y="11"/>
                  </a:lnTo>
                  <a:lnTo>
                    <a:pt x="105" y="14"/>
                  </a:lnTo>
                  <a:lnTo>
                    <a:pt x="122" y="18"/>
                  </a:lnTo>
                  <a:lnTo>
                    <a:pt x="140" y="23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31" name="Freeform 38"/>
            <p:cNvSpPr>
              <a:spLocks/>
            </p:cNvSpPr>
            <p:nvPr/>
          </p:nvSpPr>
          <p:spPr bwMode="auto">
            <a:xfrm>
              <a:off x="3010" y="1279"/>
              <a:ext cx="39" cy="14"/>
            </a:xfrm>
            <a:custGeom>
              <a:avLst/>
              <a:gdLst>
                <a:gd name="T0" fmla="*/ 0 w 79"/>
                <a:gd name="T1" fmla="*/ 1 h 28"/>
                <a:gd name="T2" fmla="*/ 0 w 79"/>
                <a:gd name="T3" fmla="*/ 1 h 28"/>
                <a:gd name="T4" fmla="*/ 0 w 79"/>
                <a:gd name="T5" fmla="*/ 1 h 28"/>
                <a:gd name="T6" fmla="*/ 0 w 79"/>
                <a:gd name="T7" fmla="*/ 1 h 28"/>
                <a:gd name="T8" fmla="*/ 0 w 79"/>
                <a:gd name="T9" fmla="*/ 1 h 28"/>
                <a:gd name="T10" fmla="*/ 0 w 79"/>
                <a:gd name="T11" fmla="*/ 1 h 28"/>
                <a:gd name="T12" fmla="*/ 0 w 79"/>
                <a:gd name="T13" fmla="*/ 1 h 28"/>
                <a:gd name="T14" fmla="*/ 0 w 79"/>
                <a:gd name="T15" fmla="*/ 1 h 28"/>
                <a:gd name="T16" fmla="*/ 0 w 79"/>
                <a:gd name="T17" fmla="*/ 1 h 28"/>
                <a:gd name="T18" fmla="*/ 0 w 79"/>
                <a:gd name="T19" fmla="*/ 1 h 28"/>
                <a:gd name="T20" fmla="*/ 0 w 79"/>
                <a:gd name="T21" fmla="*/ 0 h 28"/>
                <a:gd name="T22" fmla="*/ 0 w 79"/>
                <a:gd name="T23" fmla="*/ 0 h 28"/>
                <a:gd name="T24" fmla="*/ 0 w 79"/>
                <a:gd name="T25" fmla="*/ 0 h 28"/>
                <a:gd name="T26" fmla="*/ 0 w 79"/>
                <a:gd name="T27" fmla="*/ 1 h 28"/>
                <a:gd name="T28" fmla="*/ 0 w 79"/>
                <a:gd name="T29" fmla="*/ 1 h 28"/>
                <a:gd name="T30" fmla="*/ 0 w 79"/>
                <a:gd name="T31" fmla="*/ 1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9"/>
                <a:gd name="T49" fmla="*/ 0 h 28"/>
                <a:gd name="T50" fmla="*/ 79 w 79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9" h="28">
                  <a:moveTo>
                    <a:pt x="79" y="11"/>
                  </a:moveTo>
                  <a:lnTo>
                    <a:pt x="70" y="18"/>
                  </a:lnTo>
                  <a:lnTo>
                    <a:pt x="63" y="25"/>
                  </a:lnTo>
                  <a:lnTo>
                    <a:pt x="54" y="26"/>
                  </a:lnTo>
                  <a:lnTo>
                    <a:pt x="46" y="28"/>
                  </a:lnTo>
                  <a:lnTo>
                    <a:pt x="35" y="26"/>
                  </a:lnTo>
                  <a:lnTo>
                    <a:pt x="25" y="25"/>
                  </a:lnTo>
                  <a:lnTo>
                    <a:pt x="14" y="23"/>
                  </a:lnTo>
                  <a:lnTo>
                    <a:pt x="7" y="2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2" y="0"/>
                  </a:lnTo>
                  <a:lnTo>
                    <a:pt x="47" y="2"/>
                  </a:lnTo>
                  <a:lnTo>
                    <a:pt x="65" y="6"/>
                  </a:lnTo>
                  <a:lnTo>
                    <a:pt x="79" y="11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32" name="Freeform 39"/>
            <p:cNvSpPr>
              <a:spLocks/>
            </p:cNvSpPr>
            <p:nvPr/>
          </p:nvSpPr>
          <p:spPr bwMode="auto">
            <a:xfrm>
              <a:off x="3017" y="1300"/>
              <a:ext cx="10" cy="10"/>
            </a:xfrm>
            <a:custGeom>
              <a:avLst/>
              <a:gdLst>
                <a:gd name="T0" fmla="*/ 0 w 21"/>
                <a:gd name="T1" fmla="*/ 0 h 21"/>
                <a:gd name="T2" fmla="*/ 0 w 21"/>
                <a:gd name="T3" fmla="*/ 0 h 21"/>
                <a:gd name="T4" fmla="*/ 0 w 21"/>
                <a:gd name="T5" fmla="*/ 0 h 21"/>
                <a:gd name="T6" fmla="*/ 0 w 21"/>
                <a:gd name="T7" fmla="*/ 0 h 21"/>
                <a:gd name="T8" fmla="*/ 0 w 21"/>
                <a:gd name="T9" fmla="*/ 0 h 21"/>
                <a:gd name="T10" fmla="*/ 0 w 21"/>
                <a:gd name="T11" fmla="*/ 0 h 21"/>
                <a:gd name="T12" fmla="*/ 0 w 21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21"/>
                <a:gd name="T23" fmla="*/ 21 w 2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21">
                  <a:moveTo>
                    <a:pt x="21" y="2"/>
                  </a:moveTo>
                  <a:lnTo>
                    <a:pt x="12" y="14"/>
                  </a:lnTo>
                  <a:lnTo>
                    <a:pt x="4" y="21"/>
                  </a:lnTo>
                  <a:lnTo>
                    <a:pt x="0" y="11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F0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33" name="Freeform 40"/>
            <p:cNvSpPr>
              <a:spLocks/>
            </p:cNvSpPr>
            <p:nvPr/>
          </p:nvSpPr>
          <p:spPr bwMode="auto">
            <a:xfrm>
              <a:off x="2695" y="1334"/>
              <a:ext cx="14" cy="16"/>
            </a:xfrm>
            <a:custGeom>
              <a:avLst/>
              <a:gdLst>
                <a:gd name="T0" fmla="*/ 1 w 28"/>
                <a:gd name="T1" fmla="*/ 1 h 31"/>
                <a:gd name="T2" fmla="*/ 1 w 28"/>
                <a:gd name="T3" fmla="*/ 1 h 31"/>
                <a:gd name="T4" fmla="*/ 1 w 28"/>
                <a:gd name="T5" fmla="*/ 1 h 31"/>
                <a:gd name="T6" fmla="*/ 1 w 28"/>
                <a:gd name="T7" fmla="*/ 1 h 31"/>
                <a:gd name="T8" fmla="*/ 1 w 28"/>
                <a:gd name="T9" fmla="*/ 1 h 31"/>
                <a:gd name="T10" fmla="*/ 0 w 28"/>
                <a:gd name="T11" fmla="*/ 1 h 31"/>
                <a:gd name="T12" fmla="*/ 1 w 28"/>
                <a:gd name="T13" fmla="*/ 1 h 31"/>
                <a:gd name="T14" fmla="*/ 1 w 28"/>
                <a:gd name="T15" fmla="*/ 1 h 31"/>
                <a:gd name="T16" fmla="*/ 1 w 28"/>
                <a:gd name="T17" fmla="*/ 0 h 31"/>
                <a:gd name="T18" fmla="*/ 1 w 28"/>
                <a:gd name="T19" fmla="*/ 1 h 31"/>
                <a:gd name="T20" fmla="*/ 1 w 28"/>
                <a:gd name="T21" fmla="*/ 1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31"/>
                <a:gd name="T35" fmla="*/ 28 w 28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31">
                  <a:moveTo>
                    <a:pt x="26" y="8"/>
                  </a:moveTo>
                  <a:lnTo>
                    <a:pt x="28" y="17"/>
                  </a:lnTo>
                  <a:lnTo>
                    <a:pt x="28" y="26"/>
                  </a:lnTo>
                  <a:lnTo>
                    <a:pt x="16" y="31"/>
                  </a:lnTo>
                  <a:lnTo>
                    <a:pt x="6" y="31"/>
                  </a:lnTo>
                  <a:lnTo>
                    <a:pt x="0" y="19"/>
                  </a:lnTo>
                  <a:lnTo>
                    <a:pt x="2" y="8"/>
                  </a:lnTo>
                  <a:lnTo>
                    <a:pt x="6" y="1"/>
                  </a:lnTo>
                  <a:lnTo>
                    <a:pt x="14" y="0"/>
                  </a:lnTo>
                  <a:lnTo>
                    <a:pt x="21" y="1"/>
                  </a:lnTo>
                  <a:lnTo>
                    <a:pt x="2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34" name="Freeform 41"/>
            <p:cNvSpPr>
              <a:spLocks/>
            </p:cNvSpPr>
            <p:nvPr/>
          </p:nvSpPr>
          <p:spPr bwMode="auto">
            <a:xfrm>
              <a:off x="2761" y="1344"/>
              <a:ext cx="16" cy="16"/>
            </a:xfrm>
            <a:custGeom>
              <a:avLst/>
              <a:gdLst>
                <a:gd name="T0" fmla="*/ 0 w 33"/>
                <a:gd name="T1" fmla="*/ 1 h 31"/>
                <a:gd name="T2" fmla="*/ 0 w 33"/>
                <a:gd name="T3" fmla="*/ 1 h 31"/>
                <a:gd name="T4" fmla="*/ 0 w 33"/>
                <a:gd name="T5" fmla="*/ 1 h 31"/>
                <a:gd name="T6" fmla="*/ 0 w 33"/>
                <a:gd name="T7" fmla="*/ 1 h 31"/>
                <a:gd name="T8" fmla="*/ 0 w 33"/>
                <a:gd name="T9" fmla="*/ 1 h 31"/>
                <a:gd name="T10" fmla="*/ 0 w 33"/>
                <a:gd name="T11" fmla="*/ 1 h 31"/>
                <a:gd name="T12" fmla="*/ 0 w 33"/>
                <a:gd name="T13" fmla="*/ 1 h 31"/>
                <a:gd name="T14" fmla="*/ 0 w 33"/>
                <a:gd name="T15" fmla="*/ 0 h 31"/>
                <a:gd name="T16" fmla="*/ 0 w 33"/>
                <a:gd name="T17" fmla="*/ 1 h 31"/>
                <a:gd name="T18" fmla="*/ 0 w 33"/>
                <a:gd name="T19" fmla="*/ 1 h 31"/>
                <a:gd name="T20" fmla="*/ 0 w 33"/>
                <a:gd name="T21" fmla="*/ 1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31"/>
                <a:gd name="T35" fmla="*/ 33 w 33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31">
                  <a:moveTo>
                    <a:pt x="33" y="14"/>
                  </a:moveTo>
                  <a:lnTo>
                    <a:pt x="29" y="22"/>
                  </a:lnTo>
                  <a:lnTo>
                    <a:pt x="21" y="31"/>
                  </a:lnTo>
                  <a:lnTo>
                    <a:pt x="10" y="29"/>
                  </a:lnTo>
                  <a:lnTo>
                    <a:pt x="1" y="26"/>
                  </a:lnTo>
                  <a:lnTo>
                    <a:pt x="0" y="12"/>
                  </a:lnTo>
                  <a:lnTo>
                    <a:pt x="10" y="3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27" y="7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35" name="Freeform 42"/>
            <p:cNvSpPr>
              <a:spLocks/>
            </p:cNvSpPr>
            <p:nvPr/>
          </p:nvSpPr>
          <p:spPr bwMode="auto">
            <a:xfrm>
              <a:off x="3179" y="1424"/>
              <a:ext cx="267" cy="218"/>
            </a:xfrm>
            <a:custGeom>
              <a:avLst/>
              <a:gdLst>
                <a:gd name="T0" fmla="*/ 1 w 532"/>
                <a:gd name="T1" fmla="*/ 1 h 436"/>
                <a:gd name="T2" fmla="*/ 1 w 532"/>
                <a:gd name="T3" fmla="*/ 1 h 436"/>
                <a:gd name="T4" fmla="*/ 1 w 532"/>
                <a:gd name="T5" fmla="*/ 1 h 436"/>
                <a:gd name="T6" fmla="*/ 1 w 532"/>
                <a:gd name="T7" fmla="*/ 1 h 436"/>
                <a:gd name="T8" fmla="*/ 1 w 532"/>
                <a:gd name="T9" fmla="*/ 1 h 436"/>
                <a:gd name="T10" fmla="*/ 1 w 532"/>
                <a:gd name="T11" fmla="*/ 1 h 436"/>
                <a:gd name="T12" fmla="*/ 1 w 532"/>
                <a:gd name="T13" fmla="*/ 1 h 436"/>
                <a:gd name="T14" fmla="*/ 1 w 532"/>
                <a:gd name="T15" fmla="*/ 1 h 436"/>
                <a:gd name="T16" fmla="*/ 1 w 532"/>
                <a:gd name="T17" fmla="*/ 1 h 436"/>
                <a:gd name="T18" fmla="*/ 1 w 532"/>
                <a:gd name="T19" fmla="*/ 1 h 436"/>
                <a:gd name="T20" fmla="*/ 1 w 532"/>
                <a:gd name="T21" fmla="*/ 1 h 436"/>
                <a:gd name="T22" fmla="*/ 1 w 532"/>
                <a:gd name="T23" fmla="*/ 1 h 436"/>
                <a:gd name="T24" fmla="*/ 1 w 532"/>
                <a:gd name="T25" fmla="*/ 1 h 436"/>
                <a:gd name="T26" fmla="*/ 1 w 532"/>
                <a:gd name="T27" fmla="*/ 1 h 436"/>
                <a:gd name="T28" fmla="*/ 1 w 532"/>
                <a:gd name="T29" fmla="*/ 1 h 436"/>
                <a:gd name="T30" fmla="*/ 1 w 532"/>
                <a:gd name="T31" fmla="*/ 1 h 436"/>
                <a:gd name="T32" fmla="*/ 1 w 532"/>
                <a:gd name="T33" fmla="*/ 1 h 436"/>
                <a:gd name="T34" fmla="*/ 1 w 532"/>
                <a:gd name="T35" fmla="*/ 1 h 436"/>
                <a:gd name="T36" fmla="*/ 1 w 532"/>
                <a:gd name="T37" fmla="*/ 1 h 436"/>
                <a:gd name="T38" fmla="*/ 1 w 532"/>
                <a:gd name="T39" fmla="*/ 1 h 436"/>
                <a:gd name="T40" fmla="*/ 1 w 532"/>
                <a:gd name="T41" fmla="*/ 1 h 436"/>
                <a:gd name="T42" fmla="*/ 1 w 532"/>
                <a:gd name="T43" fmla="*/ 1 h 436"/>
                <a:gd name="T44" fmla="*/ 1 w 532"/>
                <a:gd name="T45" fmla="*/ 1 h 436"/>
                <a:gd name="T46" fmla="*/ 1 w 532"/>
                <a:gd name="T47" fmla="*/ 1 h 436"/>
                <a:gd name="T48" fmla="*/ 1 w 532"/>
                <a:gd name="T49" fmla="*/ 1 h 436"/>
                <a:gd name="T50" fmla="*/ 1 w 532"/>
                <a:gd name="T51" fmla="*/ 1 h 436"/>
                <a:gd name="T52" fmla="*/ 1 w 532"/>
                <a:gd name="T53" fmla="*/ 1 h 436"/>
                <a:gd name="T54" fmla="*/ 1 w 532"/>
                <a:gd name="T55" fmla="*/ 1 h 436"/>
                <a:gd name="T56" fmla="*/ 1 w 532"/>
                <a:gd name="T57" fmla="*/ 1 h 436"/>
                <a:gd name="T58" fmla="*/ 1 w 532"/>
                <a:gd name="T59" fmla="*/ 1 h 436"/>
                <a:gd name="T60" fmla="*/ 1 w 532"/>
                <a:gd name="T61" fmla="*/ 1 h 436"/>
                <a:gd name="T62" fmla="*/ 1 w 532"/>
                <a:gd name="T63" fmla="*/ 1 h 436"/>
                <a:gd name="T64" fmla="*/ 1 w 532"/>
                <a:gd name="T65" fmla="*/ 1 h 436"/>
                <a:gd name="T66" fmla="*/ 1 w 532"/>
                <a:gd name="T67" fmla="*/ 1 h 436"/>
                <a:gd name="T68" fmla="*/ 1 w 532"/>
                <a:gd name="T69" fmla="*/ 1 h 436"/>
                <a:gd name="T70" fmla="*/ 1 w 532"/>
                <a:gd name="T71" fmla="*/ 1 h 436"/>
                <a:gd name="T72" fmla="*/ 1 w 532"/>
                <a:gd name="T73" fmla="*/ 1 h 436"/>
                <a:gd name="T74" fmla="*/ 1 w 532"/>
                <a:gd name="T75" fmla="*/ 1 h 436"/>
                <a:gd name="T76" fmla="*/ 1 w 532"/>
                <a:gd name="T77" fmla="*/ 1 h 436"/>
                <a:gd name="T78" fmla="*/ 1 w 532"/>
                <a:gd name="T79" fmla="*/ 1 h 436"/>
                <a:gd name="T80" fmla="*/ 1 w 532"/>
                <a:gd name="T81" fmla="*/ 1 h 436"/>
                <a:gd name="T82" fmla="*/ 1 w 532"/>
                <a:gd name="T83" fmla="*/ 1 h 436"/>
                <a:gd name="T84" fmla="*/ 1 w 532"/>
                <a:gd name="T85" fmla="*/ 1 h 436"/>
                <a:gd name="T86" fmla="*/ 1 w 532"/>
                <a:gd name="T87" fmla="*/ 1 h 436"/>
                <a:gd name="T88" fmla="*/ 1 w 532"/>
                <a:gd name="T89" fmla="*/ 1 h 436"/>
                <a:gd name="T90" fmla="*/ 1 w 532"/>
                <a:gd name="T91" fmla="*/ 1 h 436"/>
                <a:gd name="T92" fmla="*/ 1 w 532"/>
                <a:gd name="T93" fmla="*/ 1 h 436"/>
                <a:gd name="T94" fmla="*/ 1 w 532"/>
                <a:gd name="T95" fmla="*/ 1 h 436"/>
                <a:gd name="T96" fmla="*/ 1 w 532"/>
                <a:gd name="T97" fmla="*/ 1 h 436"/>
                <a:gd name="T98" fmla="*/ 1 w 532"/>
                <a:gd name="T99" fmla="*/ 1 h 436"/>
                <a:gd name="T100" fmla="*/ 1 w 532"/>
                <a:gd name="T101" fmla="*/ 1 h 436"/>
                <a:gd name="T102" fmla="*/ 1 w 532"/>
                <a:gd name="T103" fmla="*/ 1 h 436"/>
                <a:gd name="T104" fmla="*/ 1 w 532"/>
                <a:gd name="T105" fmla="*/ 1 h 436"/>
                <a:gd name="T106" fmla="*/ 1 w 532"/>
                <a:gd name="T107" fmla="*/ 1 h 436"/>
                <a:gd name="T108" fmla="*/ 1 w 532"/>
                <a:gd name="T109" fmla="*/ 1 h 436"/>
                <a:gd name="T110" fmla="*/ 1 w 532"/>
                <a:gd name="T111" fmla="*/ 1 h 4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2"/>
                <a:gd name="T169" fmla="*/ 0 h 436"/>
                <a:gd name="T170" fmla="*/ 532 w 532"/>
                <a:gd name="T171" fmla="*/ 436 h 4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2" h="436">
                  <a:moveTo>
                    <a:pt x="269" y="26"/>
                  </a:moveTo>
                  <a:lnTo>
                    <a:pt x="282" y="28"/>
                  </a:lnTo>
                  <a:lnTo>
                    <a:pt x="294" y="33"/>
                  </a:lnTo>
                  <a:lnTo>
                    <a:pt x="306" y="38"/>
                  </a:lnTo>
                  <a:lnTo>
                    <a:pt x="320" y="45"/>
                  </a:lnTo>
                  <a:lnTo>
                    <a:pt x="330" y="52"/>
                  </a:lnTo>
                  <a:lnTo>
                    <a:pt x="343" y="61"/>
                  </a:lnTo>
                  <a:lnTo>
                    <a:pt x="353" y="71"/>
                  </a:lnTo>
                  <a:lnTo>
                    <a:pt x="365" y="82"/>
                  </a:lnTo>
                  <a:lnTo>
                    <a:pt x="372" y="92"/>
                  </a:lnTo>
                  <a:lnTo>
                    <a:pt x="381" y="104"/>
                  </a:lnTo>
                  <a:lnTo>
                    <a:pt x="390" y="116"/>
                  </a:lnTo>
                  <a:lnTo>
                    <a:pt x="398" y="129"/>
                  </a:lnTo>
                  <a:lnTo>
                    <a:pt x="383" y="127"/>
                  </a:lnTo>
                  <a:lnTo>
                    <a:pt x="369" y="129"/>
                  </a:lnTo>
                  <a:lnTo>
                    <a:pt x="355" y="130"/>
                  </a:lnTo>
                  <a:lnTo>
                    <a:pt x="343" y="136"/>
                  </a:lnTo>
                  <a:lnTo>
                    <a:pt x="329" y="141"/>
                  </a:lnTo>
                  <a:lnTo>
                    <a:pt x="316" y="148"/>
                  </a:lnTo>
                  <a:lnTo>
                    <a:pt x="306" y="156"/>
                  </a:lnTo>
                  <a:lnTo>
                    <a:pt x="297" y="167"/>
                  </a:lnTo>
                  <a:lnTo>
                    <a:pt x="290" y="176"/>
                  </a:lnTo>
                  <a:lnTo>
                    <a:pt x="285" y="186"/>
                  </a:lnTo>
                  <a:lnTo>
                    <a:pt x="280" y="196"/>
                  </a:lnTo>
                  <a:lnTo>
                    <a:pt x="275" y="207"/>
                  </a:lnTo>
                  <a:lnTo>
                    <a:pt x="269" y="217"/>
                  </a:lnTo>
                  <a:lnTo>
                    <a:pt x="269" y="228"/>
                  </a:lnTo>
                  <a:lnTo>
                    <a:pt x="268" y="240"/>
                  </a:lnTo>
                  <a:lnTo>
                    <a:pt x="269" y="252"/>
                  </a:lnTo>
                  <a:lnTo>
                    <a:pt x="273" y="263"/>
                  </a:lnTo>
                  <a:lnTo>
                    <a:pt x="278" y="275"/>
                  </a:lnTo>
                  <a:lnTo>
                    <a:pt x="285" y="285"/>
                  </a:lnTo>
                  <a:lnTo>
                    <a:pt x="296" y="296"/>
                  </a:lnTo>
                  <a:lnTo>
                    <a:pt x="306" y="303"/>
                  </a:lnTo>
                  <a:lnTo>
                    <a:pt x="318" y="309"/>
                  </a:lnTo>
                  <a:lnTo>
                    <a:pt x="330" y="315"/>
                  </a:lnTo>
                  <a:lnTo>
                    <a:pt x="344" y="320"/>
                  </a:lnTo>
                  <a:lnTo>
                    <a:pt x="355" y="316"/>
                  </a:lnTo>
                  <a:lnTo>
                    <a:pt x="369" y="315"/>
                  </a:lnTo>
                  <a:lnTo>
                    <a:pt x="381" y="311"/>
                  </a:lnTo>
                  <a:lnTo>
                    <a:pt x="395" y="309"/>
                  </a:lnTo>
                  <a:lnTo>
                    <a:pt x="405" y="304"/>
                  </a:lnTo>
                  <a:lnTo>
                    <a:pt x="417" y="299"/>
                  </a:lnTo>
                  <a:lnTo>
                    <a:pt x="426" y="290"/>
                  </a:lnTo>
                  <a:lnTo>
                    <a:pt x="435" y="282"/>
                  </a:lnTo>
                  <a:lnTo>
                    <a:pt x="444" y="273"/>
                  </a:lnTo>
                  <a:lnTo>
                    <a:pt x="442" y="289"/>
                  </a:lnTo>
                  <a:lnTo>
                    <a:pt x="440" y="304"/>
                  </a:lnTo>
                  <a:lnTo>
                    <a:pt x="435" y="320"/>
                  </a:lnTo>
                  <a:lnTo>
                    <a:pt x="428" y="336"/>
                  </a:lnTo>
                  <a:lnTo>
                    <a:pt x="417" y="348"/>
                  </a:lnTo>
                  <a:lnTo>
                    <a:pt x="407" y="362"/>
                  </a:lnTo>
                  <a:lnTo>
                    <a:pt x="393" y="372"/>
                  </a:lnTo>
                  <a:lnTo>
                    <a:pt x="381" y="383"/>
                  </a:lnTo>
                  <a:lnTo>
                    <a:pt x="369" y="384"/>
                  </a:lnTo>
                  <a:lnTo>
                    <a:pt x="358" y="383"/>
                  </a:lnTo>
                  <a:lnTo>
                    <a:pt x="348" y="383"/>
                  </a:lnTo>
                  <a:lnTo>
                    <a:pt x="344" y="393"/>
                  </a:lnTo>
                  <a:lnTo>
                    <a:pt x="353" y="396"/>
                  </a:lnTo>
                  <a:lnTo>
                    <a:pt x="363" y="396"/>
                  </a:lnTo>
                  <a:lnTo>
                    <a:pt x="374" y="395"/>
                  </a:lnTo>
                  <a:lnTo>
                    <a:pt x="386" y="393"/>
                  </a:lnTo>
                  <a:lnTo>
                    <a:pt x="395" y="393"/>
                  </a:lnTo>
                  <a:lnTo>
                    <a:pt x="405" y="388"/>
                  </a:lnTo>
                  <a:lnTo>
                    <a:pt x="414" y="381"/>
                  </a:lnTo>
                  <a:lnTo>
                    <a:pt x="423" y="376"/>
                  </a:lnTo>
                  <a:lnTo>
                    <a:pt x="433" y="360"/>
                  </a:lnTo>
                  <a:lnTo>
                    <a:pt x="445" y="344"/>
                  </a:lnTo>
                  <a:lnTo>
                    <a:pt x="454" y="327"/>
                  </a:lnTo>
                  <a:lnTo>
                    <a:pt x="461" y="309"/>
                  </a:lnTo>
                  <a:lnTo>
                    <a:pt x="464" y="290"/>
                  </a:lnTo>
                  <a:lnTo>
                    <a:pt x="464" y="273"/>
                  </a:lnTo>
                  <a:lnTo>
                    <a:pt x="463" y="254"/>
                  </a:lnTo>
                  <a:lnTo>
                    <a:pt x="457" y="236"/>
                  </a:lnTo>
                  <a:lnTo>
                    <a:pt x="452" y="231"/>
                  </a:lnTo>
                  <a:lnTo>
                    <a:pt x="440" y="243"/>
                  </a:lnTo>
                  <a:lnTo>
                    <a:pt x="430" y="256"/>
                  </a:lnTo>
                  <a:lnTo>
                    <a:pt x="416" y="266"/>
                  </a:lnTo>
                  <a:lnTo>
                    <a:pt x="402" y="275"/>
                  </a:lnTo>
                  <a:lnTo>
                    <a:pt x="386" y="280"/>
                  </a:lnTo>
                  <a:lnTo>
                    <a:pt x="370" y="285"/>
                  </a:lnTo>
                  <a:lnTo>
                    <a:pt x="353" y="287"/>
                  </a:lnTo>
                  <a:lnTo>
                    <a:pt x="337" y="289"/>
                  </a:lnTo>
                  <a:lnTo>
                    <a:pt x="322" y="278"/>
                  </a:lnTo>
                  <a:lnTo>
                    <a:pt x="310" y="269"/>
                  </a:lnTo>
                  <a:lnTo>
                    <a:pt x="301" y="256"/>
                  </a:lnTo>
                  <a:lnTo>
                    <a:pt x="297" y="242"/>
                  </a:lnTo>
                  <a:lnTo>
                    <a:pt x="303" y="236"/>
                  </a:lnTo>
                  <a:lnTo>
                    <a:pt x="299" y="224"/>
                  </a:lnTo>
                  <a:lnTo>
                    <a:pt x="303" y="214"/>
                  </a:lnTo>
                  <a:lnTo>
                    <a:pt x="308" y="202"/>
                  </a:lnTo>
                  <a:lnTo>
                    <a:pt x="315" y="191"/>
                  </a:lnTo>
                  <a:lnTo>
                    <a:pt x="322" y="183"/>
                  </a:lnTo>
                  <a:lnTo>
                    <a:pt x="332" y="176"/>
                  </a:lnTo>
                  <a:lnTo>
                    <a:pt x="341" y="169"/>
                  </a:lnTo>
                  <a:lnTo>
                    <a:pt x="351" y="163"/>
                  </a:lnTo>
                  <a:lnTo>
                    <a:pt x="363" y="160"/>
                  </a:lnTo>
                  <a:lnTo>
                    <a:pt x="376" y="160"/>
                  </a:lnTo>
                  <a:lnTo>
                    <a:pt x="390" y="162"/>
                  </a:lnTo>
                  <a:lnTo>
                    <a:pt x="405" y="165"/>
                  </a:lnTo>
                  <a:lnTo>
                    <a:pt x="417" y="167"/>
                  </a:lnTo>
                  <a:lnTo>
                    <a:pt x="430" y="176"/>
                  </a:lnTo>
                  <a:lnTo>
                    <a:pt x="438" y="172"/>
                  </a:lnTo>
                  <a:lnTo>
                    <a:pt x="447" y="165"/>
                  </a:lnTo>
                  <a:lnTo>
                    <a:pt x="442" y="151"/>
                  </a:lnTo>
                  <a:lnTo>
                    <a:pt x="437" y="139"/>
                  </a:lnTo>
                  <a:lnTo>
                    <a:pt x="431" y="125"/>
                  </a:lnTo>
                  <a:lnTo>
                    <a:pt x="428" y="113"/>
                  </a:lnTo>
                  <a:lnTo>
                    <a:pt x="412" y="99"/>
                  </a:lnTo>
                  <a:lnTo>
                    <a:pt x="400" y="85"/>
                  </a:lnTo>
                  <a:lnTo>
                    <a:pt x="388" y="71"/>
                  </a:lnTo>
                  <a:lnTo>
                    <a:pt x="376" y="59"/>
                  </a:lnTo>
                  <a:lnTo>
                    <a:pt x="362" y="47"/>
                  </a:lnTo>
                  <a:lnTo>
                    <a:pt x="348" y="35"/>
                  </a:lnTo>
                  <a:lnTo>
                    <a:pt x="332" y="24"/>
                  </a:lnTo>
                  <a:lnTo>
                    <a:pt x="318" y="17"/>
                  </a:lnTo>
                  <a:lnTo>
                    <a:pt x="310" y="12"/>
                  </a:lnTo>
                  <a:lnTo>
                    <a:pt x="301" y="7"/>
                  </a:lnTo>
                  <a:lnTo>
                    <a:pt x="290" y="2"/>
                  </a:lnTo>
                  <a:lnTo>
                    <a:pt x="282" y="2"/>
                  </a:lnTo>
                  <a:lnTo>
                    <a:pt x="310" y="0"/>
                  </a:lnTo>
                  <a:lnTo>
                    <a:pt x="339" y="5"/>
                  </a:lnTo>
                  <a:lnTo>
                    <a:pt x="367" y="14"/>
                  </a:lnTo>
                  <a:lnTo>
                    <a:pt x="395" y="28"/>
                  </a:lnTo>
                  <a:lnTo>
                    <a:pt x="419" y="43"/>
                  </a:lnTo>
                  <a:lnTo>
                    <a:pt x="442" y="62"/>
                  </a:lnTo>
                  <a:lnTo>
                    <a:pt x="463" y="83"/>
                  </a:lnTo>
                  <a:lnTo>
                    <a:pt x="482" y="108"/>
                  </a:lnTo>
                  <a:lnTo>
                    <a:pt x="494" y="129"/>
                  </a:lnTo>
                  <a:lnTo>
                    <a:pt x="506" y="149"/>
                  </a:lnTo>
                  <a:lnTo>
                    <a:pt x="517" y="172"/>
                  </a:lnTo>
                  <a:lnTo>
                    <a:pt x="525" y="196"/>
                  </a:lnTo>
                  <a:lnTo>
                    <a:pt x="529" y="219"/>
                  </a:lnTo>
                  <a:lnTo>
                    <a:pt x="532" y="243"/>
                  </a:lnTo>
                  <a:lnTo>
                    <a:pt x="532" y="269"/>
                  </a:lnTo>
                  <a:lnTo>
                    <a:pt x="532" y="296"/>
                  </a:lnTo>
                  <a:lnTo>
                    <a:pt x="531" y="306"/>
                  </a:lnTo>
                  <a:lnTo>
                    <a:pt x="529" y="316"/>
                  </a:lnTo>
                  <a:lnTo>
                    <a:pt x="525" y="327"/>
                  </a:lnTo>
                  <a:lnTo>
                    <a:pt x="524" y="337"/>
                  </a:lnTo>
                  <a:lnTo>
                    <a:pt x="520" y="346"/>
                  </a:lnTo>
                  <a:lnTo>
                    <a:pt x="517" y="356"/>
                  </a:lnTo>
                  <a:lnTo>
                    <a:pt x="513" y="367"/>
                  </a:lnTo>
                  <a:lnTo>
                    <a:pt x="511" y="377"/>
                  </a:lnTo>
                  <a:lnTo>
                    <a:pt x="506" y="377"/>
                  </a:lnTo>
                  <a:lnTo>
                    <a:pt x="501" y="379"/>
                  </a:lnTo>
                  <a:lnTo>
                    <a:pt x="504" y="383"/>
                  </a:lnTo>
                  <a:lnTo>
                    <a:pt x="504" y="388"/>
                  </a:lnTo>
                  <a:lnTo>
                    <a:pt x="497" y="393"/>
                  </a:lnTo>
                  <a:lnTo>
                    <a:pt x="492" y="402"/>
                  </a:lnTo>
                  <a:lnTo>
                    <a:pt x="487" y="409"/>
                  </a:lnTo>
                  <a:lnTo>
                    <a:pt x="482" y="416"/>
                  </a:lnTo>
                  <a:lnTo>
                    <a:pt x="471" y="426"/>
                  </a:lnTo>
                  <a:lnTo>
                    <a:pt x="461" y="431"/>
                  </a:lnTo>
                  <a:lnTo>
                    <a:pt x="449" y="435"/>
                  </a:lnTo>
                  <a:lnTo>
                    <a:pt x="438" y="436"/>
                  </a:lnTo>
                  <a:lnTo>
                    <a:pt x="424" y="433"/>
                  </a:lnTo>
                  <a:lnTo>
                    <a:pt x="412" y="433"/>
                  </a:lnTo>
                  <a:lnTo>
                    <a:pt x="398" y="431"/>
                  </a:lnTo>
                  <a:lnTo>
                    <a:pt x="388" y="431"/>
                  </a:lnTo>
                  <a:lnTo>
                    <a:pt x="374" y="426"/>
                  </a:lnTo>
                  <a:lnTo>
                    <a:pt x="362" y="424"/>
                  </a:lnTo>
                  <a:lnTo>
                    <a:pt x="350" y="421"/>
                  </a:lnTo>
                  <a:lnTo>
                    <a:pt x="339" y="419"/>
                  </a:lnTo>
                  <a:lnTo>
                    <a:pt x="327" y="416"/>
                  </a:lnTo>
                  <a:lnTo>
                    <a:pt x="315" y="414"/>
                  </a:lnTo>
                  <a:lnTo>
                    <a:pt x="303" y="410"/>
                  </a:lnTo>
                  <a:lnTo>
                    <a:pt x="292" y="409"/>
                  </a:lnTo>
                  <a:lnTo>
                    <a:pt x="282" y="412"/>
                  </a:lnTo>
                  <a:lnTo>
                    <a:pt x="271" y="417"/>
                  </a:lnTo>
                  <a:lnTo>
                    <a:pt x="261" y="421"/>
                  </a:lnTo>
                  <a:lnTo>
                    <a:pt x="250" y="424"/>
                  </a:lnTo>
                  <a:lnTo>
                    <a:pt x="240" y="426"/>
                  </a:lnTo>
                  <a:lnTo>
                    <a:pt x="229" y="429"/>
                  </a:lnTo>
                  <a:lnTo>
                    <a:pt x="219" y="431"/>
                  </a:lnTo>
                  <a:lnTo>
                    <a:pt x="209" y="435"/>
                  </a:lnTo>
                  <a:lnTo>
                    <a:pt x="196" y="431"/>
                  </a:lnTo>
                  <a:lnTo>
                    <a:pt x="182" y="435"/>
                  </a:lnTo>
                  <a:lnTo>
                    <a:pt x="172" y="429"/>
                  </a:lnTo>
                  <a:lnTo>
                    <a:pt x="163" y="423"/>
                  </a:lnTo>
                  <a:lnTo>
                    <a:pt x="155" y="414"/>
                  </a:lnTo>
                  <a:lnTo>
                    <a:pt x="148" y="409"/>
                  </a:lnTo>
                  <a:lnTo>
                    <a:pt x="153" y="403"/>
                  </a:lnTo>
                  <a:lnTo>
                    <a:pt x="160" y="398"/>
                  </a:lnTo>
                  <a:lnTo>
                    <a:pt x="149" y="395"/>
                  </a:lnTo>
                  <a:lnTo>
                    <a:pt x="139" y="393"/>
                  </a:lnTo>
                  <a:lnTo>
                    <a:pt x="120" y="362"/>
                  </a:lnTo>
                  <a:lnTo>
                    <a:pt x="123" y="355"/>
                  </a:lnTo>
                  <a:lnTo>
                    <a:pt x="132" y="353"/>
                  </a:lnTo>
                  <a:lnTo>
                    <a:pt x="139" y="351"/>
                  </a:lnTo>
                  <a:lnTo>
                    <a:pt x="146" y="346"/>
                  </a:lnTo>
                  <a:lnTo>
                    <a:pt x="130" y="348"/>
                  </a:lnTo>
                  <a:lnTo>
                    <a:pt x="122" y="348"/>
                  </a:lnTo>
                  <a:lnTo>
                    <a:pt x="113" y="343"/>
                  </a:lnTo>
                  <a:lnTo>
                    <a:pt x="108" y="337"/>
                  </a:lnTo>
                  <a:lnTo>
                    <a:pt x="102" y="327"/>
                  </a:lnTo>
                  <a:lnTo>
                    <a:pt x="101" y="316"/>
                  </a:lnTo>
                  <a:lnTo>
                    <a:pt x="99" y="306"/>
                  </a:lnTo>
                  <a:lnTo>
                    <a:pt x="97" y="299"/>
                  </a:lnTo>
                  <a:lnTo>
                    <a:pt x="106" y="292"/>
                  </a:lnTo>
                  <a:lnTo>
                    <a:pt x="120" y="289"/>
                  </a:lnTo>
                  <a:lnTo>
                    <a:pt x="132" y="285"/>
                  </a:lnTo>
                  <a:lnTo>
                    <a:pt x="146" y="282"/>
                  </a:lnTo>
                  <a:lnTo>
                    <a:pt x="141" y="276"/>
                  </a:lnTo>
                  <a:lnTo>
                    <a:pt x="135" y="278"/>
                  </a:lnTo>
                  <a:lnTo>
                    <a:pt x="132" y="282"/>
                  </a:lnTo>
                  <a:lnTo>
                    <a:pt x="94" y="280"/>
                  </a:lnTo>
                  <a:lnTo>
                    <a:pt x="92" y="268"/>
                  </a:lnTo>
                  <a:lnTo>
                    <a:pt x="92" y="256"/>
                  </a:lnTo>
                  <a:lnTo>
                    <a:pt x="94" y="245"/>
                  </a:lnTo>
                  <a:lnTo>
                    <a:pt x="101" y="236"/>
                  </a:lnTo>
                  <a:lnTo>
                    <a:pt x="111" y="235"/>
                  </a:lnTo>
                  <a:lnTo>
                    <a:pt x="123" y="235"/>
                  </a:lnTo>
                  <a:lnTo>
                    <a:pt x="135" y="231"/>
                  </a:lnTo>
                  <a:lnTo>
                    <a:pt x="146" y="229"/>
                  </a:lnTo>
                  <a:lnTo>
                    <a:pt x="135" y="228"/>
                  </a:lnTo>
                  <a:lnTo>
                    <a:pt x="127" y="228"/>
                  </a:lnTo>
                  <a:lnTo>
                    <a:pt x="116" y="226"/>
                  </a:lnTo>
                  <a:lnTo>
                    <a:pt x="108" y="226"/>
                  </a:lnTo>
                  <a:lnTo>
                    <a:pt x="104" y="223"/>
                  </a:lnTo>
                  <a:lnTo>
                    <a:pt x="104" y="219"/>
                  </a:lnTo>
                  <a:lnTo>
                    <a:pt x="106" y="221"/>
                  </a:lnTo>
                  <a:lnTo>
                    <a:pt x="113" y="212"/>
                  </a:lnTo>
                  <a:lnTo>
                    <a:pt x="116" y="203"/>
                  </a:lnTo>
                  <a:lnTo>
                    <a:pt x="120" y="193"/>
                  </a:lnTo>
                  <a:lnTo>
                    <a:pt x="130" y="186"/>
                  </a:lnTo>
                  <a:lnTo>
                    <a:pt x="116" y="191"/>
                  </a:lnTo>
                  <a:lnTo>
                    <a:pt x="108" y="202"/>
                  </a:lnTo>
                  <a:lnTo>
                    <a:pt x="97" y="214"/>
                  </a:lnTo>
                  <a:lnTo>
                    <a:pt x="90" y="226"/>
                  </a:lnTo>
                  <a:lnTo>
                    <a:pt x="78" y="226"/>
                  </a:lnTo>
                  <a:lnTo>
                    <a:pt x="68" y="226"/>
                  </a:lnTo>
                  <a:lnTo>
                    <a:pt x="55" y="226"/>
                  </a:lnTo>
                  <a:lnTo>
                    <a:pt x="45" y="226"/>
                  </a:lnTo>
                  <a:lnTo>
                    <a:pt x="33" y="226"/>
                  </a:lnTo>
                  <a:lnTo>
                    <a:pt x="22" y="226"/>
                  </a:lnTo>
                  <a:lnTo>
                    <a:pt x="10" y="226"/>
                  </a:lnTo>
                  <a:lnTo>
                    <a:pt x="0" y="228"/>
                  </a:lnTo>
                  <a:lnTo>
                    <a:pt x="0" y="189"/>
                  </a:lnTo>
                  <a:lnTo>
                    <a:pt x="8" y="191"/>
                  </a:lnTo>
                  <a:lnTo>
                    <a:pt x="17" y="191"/>
                  </a:lnTo>
                  <a:lnTo>
                    <a:pt x="26" y="188"/>
                  </a:lnTo>
                  <a:lnTo>
                    <a:pt x="35" y="184"/>
                  </a:lnTo>
                  <a:lnTo>
                    <a:pt x="45" y="179"/>
                  </a:lnTo>
                  <a:lnTo>
                    <a:pt x="59" y="177"/>
                  </a:lnTo>
                  <a:lnTo>
                    <a:pt x="71" y="176"/>
                  </a:lnTo>
                  <a:lnTo>
                    <a:pt x="85" y="176"/>
                  </a:lnTo>
                  <a:lnTo>
                    <a:pt x="97" y="174"/>
                  </a:lnTo>
                  <a:lnTo>
                    <a:pt x="111" y="172"/>
                  </a:lnTo>
                  <a:lnTo>
                    <a:pt x="125" y="169"/>
                  </a:lnTo>
                  <a:lnTo>
                    <a:pt x="139" y="167"/>
                  </a:lnTo>
                  <a:lnTo>
                    <a:pt x="122" y="163"/>
                  </a:lnTo>
                  <a:lnTo>
                    <a:pt x="106" y="163"/>
                  </a:lnTo>
                  <a:lnTo>
                    <a:pt x="88" y="163"/>
                  </a:lnTo>
                  <a:lnTo>
                    <a:pt x="75" y="163"/>
                  </a:lnTo>
                  <a:lnTo>
                    <a:pt x="55" y="163"/>
                  </a:lnTo>
                  <a:lnTo>
                    <a:pt x="38" y="163"/>
                  </a:lnTo>
                  <a:lnTo>
                    <a:pt x="21" y="163"/>
                  </a:lnTo>
                  <a:lnTo>
                    <a:pt x="7" y="169"/>
                  </a:lnTo>
                  <a:lnTo>
                    <a:pt x="10" y="153"/>
                  </a:lnTo>
                  <a:lnTo>
                    <a:pt x="15" y="137"/>
                  </a:lnTo>
                  <a:lnTo>
                    <a:pt x="21" y="122"/>
                  </a:lnTo>
                  <a:lnTo>
                    <a:pt x="28" y="108"/>
                  </a:lnTo>
                  <a:lnTo>
                    <a:pt x="35" y="94"/>
                  </a:lnTo>
                  <a:lnTo>
                    <a:pt x="45" y="82"/>
                  </a:lnTo>
                  <a:lnTo>
                    <a:pt x="55" y="71"/>
                  </a:lnTo>
                  <a:lnTo>
                    <a:pt x="71" y="62"/>
                  </a:lnTo>
                  <a:lnTo>
                    <a:pt x="82" y="54"/>
                  </a:lnTo>
                  <a:lnTo>
                    <a:pt x="95" y="47"/>
                  </a:lnTo>
                  <a:lnTo>
                    <a:pt x="108" y="38"/>
                  </a:lnTo>
                  <a:lnTo>
                    <a:pt x="123" y="33"/>
                  </a:lnTo>
                  <a:lnTo>
                    <a:pt x="137" y="26"/>
                  </a:lnTo>
                  <a:lnTo>
                    <a:pt x="153" y="21"/>
                  </a:lnTo>
                  <a:lnTo>
                    <a:pt x="169" y="16"/>
                  </a:lnTo>
                  <a:lnTo>
                    <a:pt x="184" y="14"/>
                  </a:lnTo>
                  <a:lnTo>
                    <a:pt x="200" y="9"/>
                  </a:lnTo>
                  <a:lnTo>
                    <a:pt x="217" y="5"/>
                  </a:lnTo>
                  <a:lnTo>
                    <a:pt x="233" y="2"/>
                  </a:lnTo>
                  <a:lnTo>
                    <a:pt x="250" y="2"/>
                  </a:lnTo>
                  <a:lnTo>
                    <a:pt x="254" y="7"/>
                  </a:lnTo>
                  <a:lnTo>
                    <a:pt x="257" y="16"/>
                  </a:lnTo>
                  <a:lnTo>
                    <a:pt x="261" y="22"/>
                  </a:lnTo>
                  <a:lnTo>
                    <a:pt x="269" y="26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36" name="Freeform 43"/>
            <p:cNvSpPr>
              <a:spLocks/>
            </p:cNvSpPr>
            <p:nvPr/>
          </p:nvSpPr>
          <p:spPr bwMode="auto">
            <a:xfrm>
              <a:off x="3023" y="1438"/>
              <a:ext cx="110" cy="66"/>
            </a:xfrm>
            <a:custGeom>
              <a:avLst/>
              <a:gdLst>
                <a:gd name="T0" fmla="*/ 0 w 222"/>
                <a:gd name="T1" fmla="*/ 1 h 132"/>
                <a:gd name="T2" fmla="*/ 0 w 222"/>
                <a:gd name="T3" fmla="*/ 1 h 132"/>
                <a:gd name="T4" fmla="*/ 0 w 222"/>
                <a:gd name="T5" fmla="*/ 1 h 132"/>
                <a:gd name="T6" fmla="*/ 0 w 222"/>
                <a:gd name="T7" fmla="*/ 1 h 132"/>
                <a:gd name="T8" fmla="*/ 0 w 222"/>
                <a:gd name="T9" fmla="*/ 1 h 132"/>
                <a:gd name="T10" fmla="*/ 0 w 222"/>
                <a:gd name="T11" fmla="*/ 1 h 132"/>
                <a:gd name="T12" fmla="*/ 0 w 222"/>
                <a:gd name="T13" fmla="*/ 1 h 132"/>
                <a:gd name="T14" fmla="*/ 0 w 222"/>
                <a:gd name="T15" fmla="*/ 1 h 132"/>
                <a:gd name="T16" fmla="*/ 0 w 222"/>
                <a:gd name="T17" fmla="*/ 1 h 132"/>
                <a:gd name="T18" fmla="*/ 0 w 222"/>
                <a:gd name="T19" fmla="*/ 1 h 132"/>
                <a:gd name="T20" fmla="*/ 0 w 222"/>
                <a:gd name="T21" fmla="*/ 1 h 132"/>
                <a:gd name="T22" fmla="*/ 0 w 222"/>
                <a:gd name="T23" fmla="*/ 1 h 132"/>
                <a:gd name="T24" fmla="*/ 0 w 222"/>
                <a:gd name="T25" fmla="*/ 1 h 132"/>
                <a:gd name="T26" fmla="*/ 0 w 222"/>
                <a:gd name="T27" fmla="*/ 1 h 132"/>
                <a:gd name="T28" fmla="*/ 0 w 222"/>
                <a:gd name="T29" fmla="*/ 1 h 132"/>
                <a:gd name="T30" fmla="*/ 0 w 222"/>
                <a:gd name="T31" fmla="*/ 1 h 132"/>
                <a:gd name="T32" fmla="*/ 0 w 222"/>
                <a:gd name="T33" fmla="*/ 1 h 132"/>
                <a:gd name="T34" fmla="*/ 0 w 222"/>
                <a:gd name="T35" fmla="*/ 1 h 132"/>
                <a:gd name="T36" fmla="*/ 0 w 222"/>
                <a:gd name="T37" fmla="*/ 1 h 132"/>
                <a:gd name="T38" fmla="*/ 0 w 222"/>
                <a:gd name="T39" fmla="*/ 1 h 132"/>
                <a:gd name="T40" fmla="*/ 0 w 222"/>
                <a:gd name="T41" fmla="*/ 1 h 132"/>
                <a:gd name="T42" fmla="*/ 0 w 222"/>
                <a:gd name="T43" fmla="*/ 1 h 132"/>
                <a:gd name="T44" fmla="*/ 0 w 222"/>
                <a:gd name="T45" fmla="*/ 1 h 132"/>
                <a:gd name="T46" fmla="*/ 0 w 222"/>
                <a:gd name="T47" fmla="*/ 1 h 132"/>
                <a:gd name="T48" fmla="*/ 0 w 222"/>
                <a:gd name="T49" fmla="*/ 1 h 132"/>
                <a:gd name="T50" fmla="*/ 0 w 222"/>
                <a:gd name="T51" fmla="*/ 1 h 132"/>
                <a:gd name="T52" fmla="*/ 0 w 222"/>
                <a:gd name="T53" fmla="*/ 1 h 132"/>
                <a:gd name="T54" fmla="*/ 0 w 222"/>
                <a:gd name="T55" fmla="*/ 1 h 132"/>
                <a:gd name="T56" fmla="*/ 0 w 222"/>
                <a:gd name="T57" fmla="*/ 1 h 132"/>
                <a:gd name="T58" fmla="*/ 0 w 222"/>
                <a:gd name="T59" fmla="*/ 1 h 132"/>
                <a:gd name="T60" fmla="*/ 0 w 222"/>
                <a:gd name="T61" fmla="*/ 1 h 132"/>
                <a:gd name="T62" fmla="*/ 0 w 222"/>
                <a:gd name="T63" fmla="*/ 1 h 132"/>
                <a:gd name="T64" fmla="*/ 0 w 222"/>
                <a:gd name="T65" fmla="*/ 1 h 132"/>
                <a:gd name="T66" fmla="*/ 0 w 222"/>
                <a:gd name="T67" fmla="*/ 1 h 132"/>
                <a:gd name="T68" fmla="*/ 0 w 222"/>
                <a:gd name="T69" fmla="*/ 1 h 132"/>
                <a:gd name="T70" fmla="*/ 0 w 222"/>
                <a:gd name="T71" fmla="*/ 1 h 132"/>
                <a:gd name="T72" fmla="*/ 0 w 222"/>
                <a:gd name="T73" fmla="*/ 1 h 132"/>
                <a:gd name="T74" fmla="*/ 0 w 222"/>
                <a:gd name="T75" fmla="*/ 1 h 132"/>
                <a:gd name="T76" fmla="*/ 0 w 222"/>
                <a:gd name="T77" fmla="*/ 1 h 132"/>
                <a:gd name="T78" fmla="*/ 0 w 222"/>
                <a:gd name="T79" fmla="*/ 1 h 132"/>
                <a:gd name="T80" fmla="*/ 0 w 222"/>
                <a:gd name="T81" fmla="*/ 1 h 132"/>
                <a:gd name="T82" fmla="*/ 0 w 222"/>
                <a:gd name="T83" fmla="*/ 1 h 132"/>
                <a:gd name="T84" fmla="*/ 0 w 222"/>
                <a:gd name="T85" fmla="*/ 1 h 132"/>
                <a:gd name="T86" fmla="*/ 0 w 222"/>
                <a:gd name="T87" fmla="*/ 0 h 132"/>
                <a:gd name="T88" fmla="*/ 0 w 222"/>
                <a:gd name="T89" fmla="*/ 0 h 132"/>
                <a:gd name="T90" fmla="*/ 0 w 222"/>
                <a:gd name="T91" fmla="*/ 0 h 132"/>
                <a:gd name="T92" fmla="*/ 0 w 222"/>
                <a:gd name="T93" fmla="*/ 1 h 132"/>
                <a:gd name="T94" fmla="*/ 0 w 222"/>
                <a:gd name="T95" fmla="*/ 1 h 132"/>
                <a:gd name="T96" fmla="*/ 0 w 222"/>
                <a:gd name="T97" fmla="*/ 1 h 1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2"/>
                <a:gd name="T148" fmla="*/ 0 h 132"/>
                <a:gd name="T149" fmla="*/ 222 w 222"/>
                <a:gd name="T150" fmla="*/ 132 h 1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2" h="132">
                  <a:moveTo>
                    <a:pt x="195" y="21"/>
                  </a:moveTo>
                  <a:lnTo>
                    <a:pt x="204" y="34"/>
                  </a:lnTo>
                  <a:lnTo>
                    <a:pt x="211" y="50"/>
                  </a:lnTo>
                  <a:lnTo>
                    <a:pt x="216" y="64"/>
                  </a:lnTo>
                  <a:lnTo>
                    <a:pt x="220" y="78"/>
                  </a:lnTo>
                  <a:lnTo>
                    <a:pt x="220" y="88"/>
                  </a:lnTo>
                  <a:lnTo>
                    <a:pt x="222" y="101"/>
                  </a:lnTo>
                  <a:lnTo>
                    <a:pt x="220" y="111"/>
                  </a:lnTo>
                  <a:lnTo>
                    <a:pt x="220" y="120"/>
                  </a:lnTo>
                  <a:lnTo>
                    <a:pt x="211" y="130"/>
                  </a:lnTo>
                  <a:lnTo>
                    <a:pt x="202" y="132"/>
                  </a:lnTo>
                  <a:lnTo>
                    <a:pt x="197" y="127"/>
                  </a:lnTo>
                  <a:lnTo>
                    <a:pt x="194" y="120"/>
                  </a:lnTo>
                  <a:lnTo>
                    <a:pt x="188" y="106"/>
                  </a:lnTo>
                  <a:lnTo>
                    <a:pt x="185" y="88"/>
                  </a:lnTo>
                  <a:lnTo>
                    <a:pt x="169" y="90"/>
                  </a:lnTo>
                  <a:lnTo>
                    <a:pt x="155" y="92"/>
                  </a:lnTo>
                  <a:lnTo>
                    <a:pt x="140" y="92"/>
                  </a:lnTo>
                  <a:lnTo>
                    <a:pt x="124" y="92"/>
                  </a:lnTo>
                  <a:lnTo>
                    <a:pt x="107" y="90"/>
                  </a:lnTo>
                  <a:lnTo>
                    <a:pt x="91" y="87"/>
                  </a:lnTo>
                  <a:lnTo>
                    <a:pt x="77" y="81"/>
                  </a:lnTo>
                  <a:lnTo>
                    <a:pt x="68" y="78"/>
                  </a:lnTo>
                  <a:lnTo>
                    <a:pt x="56" y="69"/>
                  </a:lnTo>
                  <a:lnTo>
                    <a:pt x="46" y="73"/>
                  </a:lnTo>
                  <a:lnTo>
                    <a:pt x="35" y="80"/>
                  </a:lnTo>
                  <a:lnTo>
                    <a:pt x="30" y="88"/>
                  </a:lnTo>
                  <a:lnTo>
                    <a:pt x="21" y="95"/>
                  </a:lnTo>
                  <a:lnTo>
                    <a:pt x="13" y="101"/>
                  </a:lnTo>
                  <a:lnTo>
                    <a:pt x="4" y="99"/>
                  </a:lnTo>
                  <a:lnTo>
                    <a:pt x="0" y="92"/>
                  </a:lnTo>
                  <a:lnTo>
                    <a:pt x="0" y="81"/>
                  </a:lnTo>
                  <a:lnTo>
                    <a:pt x="9" y="76"/>
                  </a:lnTo>
                  <a:lnTo>
                    <a:pt x="16" y="66"/>
                  </a:lnTo>
                  <a:lnTo>
                    <a:pt x="25" y="55"/>
                  </a:lnTo>
                  <a:lnTo>
                    <a:pt x="35" y="47"/>
                  </a:lnTo>
                  <a:lnTo>
                    <a:pt x="47" y="40"/>
                  </a:lnTo>
                  <a:lnTo>
                    <a:pt x="58" y="33"/>
                  </a:lnTo>
                  <a:lnTo>
                    <a:pt x="70" y="26"/>
                  </a:lnTo>
                  <a:lnTo>
                    <a:pt x="81" y="21"/>
                  </a:lnTo>
                  <a:lnTo>
                    <a:pt x="94" y="15"/>
                  </a:lnTo>
                  <a:lnTo>
                    <a:pt x="110" y="7"/>
                  </a:lnTo>
                  <a:lnTo>
                    <a:pt x="129" y="1"/>
                  </a:lnTo>
                  <a:lnTo>
                    <a:pt x="138" y="0"/>
                  </a:lnTo>
                  <a:lnTo>
                    <a:pt x="148" y="0"/>
                  </a:lnTo>
                  <a:lnTo>
                    <a:pt x="159" y="0"/>
                  </a:lnTo>
                  <a:lnTo>
                    <a:pt x="169" y="5"/>
                  </a:lnTo>
                  <a:lnTo>
                    <a:pt x="181" y="10"/>
                  </a:lnTo>
                  <a:lnTo>
                    <a:pt x="195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37" name="Freeform 44"/>
            <p:cNvSpPr>
              <a:spLocks/>
            </p:cNvSpPr>
            <p:nvPr/>
          </p:nvSpPr>
          <p:spPr bwMode="auto">
            <a:xfrm>
              <a:off x="3061" y="1451"/>
              <a:ext cx="50" cy="26"/>
            </a:xfrm>
            <a:custGeom>
              <a:avLst/>
              <a:gdLst>
                <a:gd name="T0" fmla="*/ 1 w 99"/>
                <a:gd name="T1" fmla="*/ 1 h 52"/>
                <a:gd name="T2" fmla="*/ 1 w 99"/>
                <a:gd name="T3" fmla="*/ 1 h 52"/>
                <a:gd name="T4" fmla="*/ 1 w 99"/>
                <a:gd name="T5" fmla="*/ 1 h 52"/>
                <a:gd name="T6" fmla="*/ 1 w 99"/>
                <a:gd name="T7" fmla="*/ 1 h 52"/>
                <a:gd name="T8" fmla="*/ 1 w 99"/>
                <a:gd name="T9" fmla="*/ 1 h 52"/>
                <a:gd name="T10" fmla="*/ 1 w 99"/>
                <a:gd name="T11" fmla="*/ 1 h 52"/>
                <a:gd name="T12" fmla="*/ 1 w 99"/>
                <a:gd name="T13" fmla="*/ 1 h 52"/>
                <a:gd name="T14" fmla="*/ 1 w 99"/>
                <a:gd name="T15" fmla="*/ 1 h 52"/>
                <a:gd name="T16" fmla="*/ 1 w 99"/>
                <a:gd name="T17" fmla="*/ 1 h 52"/>
                <a:gd name="T18" fmla="*/ 1 w 99"/>
                <a:gd name="T19" fmla="*/ 1 h 52"/>
                <a:gd name="T20" fmla="*/ 1 w 99"/>
                <a:gd name="T21" fmla="*/ 1 h 52"/>
                <a:gd name="T22" fmla="*/ 1 w 99"/>
                <a:gd name="T23" fmla="*/ 1 h 52"/>
                <a:gd name="T24" fmla="*/ 1 w 99"/>
                <a:gd name="T25" fmla="*/ 1 h 52"/>
                <a:gd name="T26" fmla="*/ 0 w 99"/>
                <a:gd name="T27" fmla="*/ 1 h 52"/>
                <a:gd name="T28" fmla="*/ 1 w 99"/>
                <a:gd name="T29" fmla="*/ 1 h 52"/>
                <a:gd name="T30" fmla="*/ 1 w 99"/>
                <a:gd name="T31" fmla="*/ 1 h 52"/>
                <a:gd name="T32" fmla="*/ 1 w 99"/>
                <a:gd name="T33" fmla="*/ 1 h 52"/>
                <a:gd name="T34" fmla="*/ 1 w 99"/>
                <a:gd name="T35" fmla="*/ 1 h 52"/>
                <a:gd name="T36" fmla="*/ 1 w 99"/>
                <a:gd name="T37" fmla="*/ 1 h 52"/>
                <a:gd name="T38" fmla="*/ 1 w 99"/>
                <a:gd name="T39" fmla="*/ 0 h 52"/>
                <a:gd name="T40" fmla="*/ 1 w 99"/>
                <a:gd name="T41" fmla="*/ 0 h 52"/>
                <a:gd name="T42" fmla="*/ 1 w 99"/>
                <a:gd name="T43" fmla="*/ 0 h 52"/>
                <a:gd name="T44" fmla="*/ 1 w 99"/>
                <a:gd name="T45" fmla="*/ 1 h 5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9"/>
                <a:gd name="T70" fmla="*/ 0 h 52"/>
                <a:gd name="T71" fmla="*/ 99 w 99"/>
                <a:gd name="T72" fmla="*/ 52 h 5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9" h="52">
                  <a:moveTo>
                    <a:pt x="96" y="7"/>
                  </a:moveTo>
                  <a:lnTo>
                    <a:pt x="98" y="14"/>
                  </a:lnTo>
                  <a:lnTo>
                    <a:pt x="99" y="24"/>
                  </a:lnTo>
                  <a:lnTo>
                    <a:pt x="99" y="33"/>
                  </a:lnTo>
                  <a:lnTo>
                    <a:pt x="99" y="43"/>
                  </a:lnTo>
                  <a:lnTo>
                    <a:pt x="85" y="47"/>
                  </a:lnTo>
                  <a:lnTo>
                    <a:pt x="73" y="50"/>
                  </a:lnTo>
                  <a:lnTo>
                    <a:pt x="61" y="50"/>
                  </a:lnTo>
                  <a:lnTo>
                    <a:pt x="49" y="52"/>
                  </a:lnTo>
                  <a:lnTo>
                    <a:pt x="35" y="48"/>
                  </a:lnTo>
                  <a:lnTo>
                    <a:pt x="23" y="45"/>
                  </a:lnTo>
                  <a:lnTo>
                    <a:pt x="10" y="40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9" y="21"/>
                  </a:lnTo>
                  <a:lnTo>
                    <a:pt x="19" y="15"/>
                  </a:lnTo>
                  <a:lnTo>
                    <a:pt x="30" y="12"/>
                  </a:lnTo>
                  <a:lnTo>
                    <a:pt x="40" y="7"/>
                  </a:lnTo>
                  <a:lnTo>
                    <a:pt x="52" y="3"/>
                  </a:lnTo>
                  <a:lnTo>
                    <a:pt x="63" y="0"/>
                  </a:lnTo>
                  <a:lnTo>
                    <a:pt x="73" y="0"/>
                  </a:lnTo>
                  <a:lnTo>
                    <a:pt x="84" y="0"/>
                  </a:lnTo>
                  <a:lnTo>
                    <a:pt x="96" y="7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38" name="Freeform 45"/>
            <p:cNvSpPr>
              <a:spLocks/>
            </p:cNvSpPr>
            <p:nvPr/>
          </p:nvSpPr>
          <p:spPr bwMode="auto">
            <a:xfrm>
              <a:off x="3230" y="1453"/>
              <a:ext cx="53" cy="10"/>
            </a:xfrm>
            <a:custGeom>
              <a:avLst/>
              <a:gdLst>
                <a:gd name="T0" fmla="*/ 1 w 106"/>
                <a:gd name="T1" fmla="*/ 0 h 21"/>
                <a:gd name="T2" fmla="*/ 1 w 106"/>
                <a:gd name="T3" fmla="*/ 0 h 21"/>
                <a:gd name="T4" fmla="*/ 1 w 106"/>
                <a:gd name="T5" fmla="*/ 0 h 21"/>
                <a:gd name="T6" fmla="*/ 1 w 106"/>
                <a:gd name="T7" fmla="*/ 0 h 21"/>
                <a:gd name="T8" fmla="*/ 1 w 106"/>
                <a:gd name="T9" fmla="*/ 0 h 21"/>
                <a:gd name="T10" fmla="*/ 1 w 106"/>
                <a:gd name="T11" fmla="*/ 0 h 21"/>
                <a:gd name="T12" fmla="*/ 1 w 106"/>
                <a:gd name="T13" fmla="*/ 0 h 21"/>
                <a:gd name="T14" fmla="*/ 1 w 106"/>
                <a:gd name="T15" fmla="*/ 0 h 21"/>
                <a:gd name="T16" fmla="*/ 1 w 106"/>
                <a:gd name="T17" fmla="*/ 0 h 21"/>
                <a:gd name="T18" fmla="*/ 1 w 106"/>
                <a:gd name="T19" fmla="*/ 0 h 21"/>
                <a:gd name="T20" fmla="*/ 1 w 106"/>
                <a:gd name="T21" fmla="*/ 0 h 21"/>
                <a:gd name="T22" fmla="*/ 1 w 106"/>
                <a:gd name="T23" fmla="*/ 0 h 21"/>
                <a:gd name="T24" fmla="*/ 1 w 106"/>
                <a:gd name="T25" fmla="*/ 0 h 21"/>
                <a:gd name="T26" fmla="*/ 1 w 106"/>
                <a:gd name="T27" fmla="*/ 0 h 21"/>
                <a:gd name="T28" fmla="*/ 0 w 106"/>
                <a:gd name="T29" fmla="*/ 0 h 21"/>
                <a:gd name="T30" fmla="*/ 1 w 106"/>
                <a:gd name="T31" fmla="*/ 0 h 21"/>
                <a:gd name="T32" fmla="*/ 1 w 106"/>
                <a:gd name="T33" fmla="*/ 0 h 21"/>
                <a:gd name="T34" fmla="*/ 1 w 106"/>
                <a:gd name="T35" fmla="*/ 0 h 21"/>
                <a:gd name="T36" fmla="*/ 1 w 106"/>
                <a:gd name="T37" fmla="*/ 0 h 21"/>
                <a:gd name="T38" fmla="*/ 1 w 106"/>
                <a:gd name="T39" fmla="*/ 0 h 21"/>
                <a:gd name="T40" fmla="*/ 1 w 106"/>
                <a:gd name="T41" fmla="*/ 0 h 21"/>
                <a:gd name="T42" fmla="*/ 1 w 106"/>
                <a:gd name="T43" fmla="*/ 0 h 21"/>
                <a:gd name="T44" fmla="*/ 1 w 106"/>
                <a:gd name="T45" fmla="*/ 0 h 2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6"/>
                <a:gd name="T70" fmla="*/ 0 h 21"/>
                <a:gd name="T71" fmla="*/ 106 w 106"/>
                <a:gd name="T72" fmla="*/ 21 h 2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6" h="21">
                  <a:moveTo>
                    <a:pt x="97" y="9"/>
                  </a:moveTo>
                  <a:lnTo>
                    <a:pt x="101" y="9"/>
                  </a:lnTo>
                  <a:lnTo>
                    <a:pt x="106" y="12"/>
                  </a:lnTo>
                  <a:lnTo>
                    <a:pt x="99" y="16"/>
                  </a:lnTo>
                  <a:lnTo>
                    <a:pt x="92" y="19"/>
                  </a:lnTo>
                  <a:lnTo>
                    <a:pt x="81" y="18"/>
                  </a:lnTo>
                  <a:lnTo>
                    <a:pt x="71" y="18"/>
                  </a:lnTo>
                  <a:lnTo>
                    <a:pt x="61" y="16"/>
                  </a:lnTo>
                  <a:lnTo>
                    <a:pt x="50" y="16"/>
                  </a:lnTo>
                  <a:lnTo>
                    <a:pt x="38" y="14"/>
                  </a:lnTo>
                  <a:lnTo>
                    <a:pt x="28" y="16"/>
                  </a:lnTo>
                  <a:lnTo>
                    <a:pt x="17" y="16"/>
                  </a:lnTo>
                  <a:lnTo>
                    <a:pt x="8" y="21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1" y="5"/>
                  </a:lnTo>
                  <a:lnTo>
                    <a:pt x="8" y="2"/>
                  </a:lnTo>
                  <a:lnTo>
                    <a:pt x="24" y="0"/>
                  </a:lnTo>
                  <a:lnTo>
                    <a:pt x="41" y="0"/>
                  </a:lnTo>
                  <a:lnTo>
                    <a:pt x="57" y="2"/>
                  </a:lnTo>
                  <a:lnTo>
                    <a:pt x="75" y="5"/>
                  </a:lnTo>
                  <a:lnTo>
                    <a:pt x="83" y="9"/>
                  </a:lnTo>
                  <a:lnTo>
                    <a:pt x="9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39" name="Freeform 46"/>
            <p:cNvSpPr>
              <a:spLocks/>
            </p:cNvSpPr>
            <p:nvPr/>
          </p:nvSpPr>
          <p:spPr bwMode="auto">
            <a:xfrm>
              <a:off x="3198" y="1478"/>
              <a:ext cx="74" cy="12"/>
            </a:xfrm>
            <a:custGeom>
              <a:avLst/>
              <a:gdLst>
                <a:gd name="T0" fmla="*/ 0 w 150"/>
                <a:gd name="T1" fmla="*/ 0 h 24"/>
                <a:gd name="T2" fmla="*/ 0 w 150"/>
                <a:gd name="T3" fmla="*/ 0 h 24"/>
                <a:gd name="T4" fmla="*/ 0 w 150"/>
                <a:gd name="T5" fmla="*/ 1 h 24"/>
                <a:gd name="T6" fmla="*/ 0 w 150"/>
                <a:gd name="T7" fmla="*/ 1 h 24"/>
                <a:gd name="T8" fmla="*/ 0 w 150"/>
                <a:gd name="T9" fmla="*/ 1 h 24"/>
                <a:gd name="T10" fmla="*/ 0 w 150"/>
                <a:gd name="T11" fmla="*/ 1 h 24"/>
                <a:gd name="T12" fmla="*/ 0 w 150"/>
                <a:gd name="T13" fmla="*/ 1 h 24"/>
                <a:gd name="T14" fmla="*/ 0 w 150"/>
                <a:gd name="T15" fmla="*/ 1 h 24"/>
                <a:gd name="T16" fmla="*/ 0 w 150"/>
                <a:gd name="T17" fmla="*/ 1 h 24"/>
                <a:gd name="T18" fmla="*/ 0 w 150"/>
                <a:gd name="T19" fmla="*/ 1 h 24"/>
                <a:gd name="T20" fmla="*/ 0 w 150"/>
                <a:gd name="T21" fmla="*/ 1 h 24"/>
                <a:gd name="T22" fmla="*/ 0 w 150"/>
                <a:gd name="T23" fmla="*/ 1 h 24"/>
                <a:gd name="T24" fmla="*/ 0 w 150"/>
                <a:gd name="T25" fmla="*/ 1 h 24"/>
                <a:gd name="T26" fmla="*/ 0 w 150"/>
                <a:gd name="T27" fmla="*/ 1 h 24"/>
                <a:gd name="T28" fmla="*/ 0 w 150"/>
                <a:gd name="T29" fmla="*/ 1 h 24"/>
                <a:gd name="T30" fmla="*/ 0 w 150"/>
                <a:gd name="T31" fmla="*/ 1 h 24"/>
                <a:gd name="T32" fmla="*/ 0 w 150"/>
                <a:gd name="T33" fmla="*/ 1 h 24"/>
                <a:gd name="T34" fmla="*/ 0 w 150"/>
                <a:gd name="T35" fmla="*/ 1 h 24"/>
                <a:gd name="T36" fmla="*/ 0 w 150"/>
                <a:gd name="T37" fmla="*/ 1 h 24"/>
                <a:gd name="T38" fmla="*/ 0 w 150"/>
                <a:gd name="T39" fmla="*/ 1 h 24"/>
                <a:gd name="T40" fmla="*/ 0 w 150"/>
                <a:gd name="T41" fmla="*/ 1 h 24"/>
                <a:gd name="T42" fmla="*/ 0 w 150"/>
                <a:gd name="T43" fmla="*/ 1 h 24"/>
                <a:gd name="T44" fmla="*/ 0 w 150"/>
                <a:gd name="T45" fmla="*/ 0 h 2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0"/>
                <a:gd name="T70" fmla="*/ 0 h 24"/>
                <a:gd name="T71" fmla="*/ 150 w 150"/>
                <a:gd name="T72" fmla="*/ 24 h 2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0" h="24">
                  <a:moveTo>
                    <a:pt x="26" y="0"/>
                  </a:moveTo>
                  <a:lnTo>
                    <a:pt x="39" y="0"/>
                  </a:lnTo>
                  <a:lnTo>
                    <a:pt x="52" y="1"/>
                  </a:lnTo>
                  <a:lnTo>
                    <a:pt x="66" y="1"/>
                  </a:lnTo>
                  <a:lnTo>
                    <a:pt x="82" y="3"/>
                  </a:lnTo>
                  <a:lnTo>
                    <a:pt x="96" y="3"/>
                  </a:lnTo>
                  <a:lnTo>
                    <a:pt x="112" y="5"/>
                  </a:lnTo>
                  <a:lnTo>
                    <a:pt x="126" y="7"/>
                  </a:lnTo>
                  <a:lnTo>
                    <a:pt x="140" y="8"/>
                  </a:lnTo>
                  <a:lnTo>
                    <a:pt x="145" y="10"/>
                  </a:lnTo>
                  <a:lnTo>
                    <a:pt x="150" y="15"/>
                  </a:lnTo>
                  <a:lnTo>
                    <a:pt x="131" y="14"/>
                  </a:lnTo>
                  <a:lnTo>
                    <a:pt x="113" y="14"/>
                  </a:lnTo>
                  <a:lnTo>
                    <a:pt x="94" y="14"/>
                  </a:lnTo>
                  <a:lnTo>
                    <a:pt x="77" y="15"/>
                  </a:lnTo>
                  <a:lnTo>
                    <a:pt x="58" y="15"/>
                  </a:lnTo>
                  <a:lnTo>
                    <a:pt x="40" y="17"/>
                  </a:lnTo>
                  <a:lnTo>
                    <a:pt x="25" y="19"/>
                  </a:lnTo>
                  <a:lnTo>
                    <a:pt x="9" y="24"/>
                  </a:lnTo>
                  <a:lnTo>
                    <a:pt x="0" y="15"/>
                  </a:lnTo>
                  <a:lnTo>
                    <a:pt x="4" y="3"/>
                  </a:lnTo>
                  <a:lnTo>
                    <a:pt x="14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40" name="Freeform 47"/>
            <p:cNvSpPr>
              <a:spLocks/>
            </p:cNvSpPr>
            <p:nvPr/>
          </p:nvSpPr>
          <p:spPr bwMode="auto">
            <a:xfrm>
              <a:off x="3282" y="1495"/>
              <a:ext cx="15" cy="9"/>
            </a:xfrm>
            <a:custGeom>
              <a:avLst/>
              <a:gdLst>
                <a:gd name="T0" fmla="*/ 1 w 30"/>
                <a:gd name="T1" fmla="*/ 1 h 18"/>
                <a:gd name="T2" fmla="*/ 1 w 30"/>
                <a:gd name="T3" fmla="*/ 1 h 18"/>
                <a:gd name="T4" fmla="*/ 1 w 30"/>
                <a:gd name="T5" fmla="*/ 1 h 18"/>
                <a:gd name="T6" fmla="*/ 0 w 30"/>
                <a:gd name="T7" fmla="*/ 1 h 18"/>
                <a:gd name="T8" fmla="*/ 1 w 30"/>
                <a:gd name="T9" fmla="*/ 1 h 18"/>
                <a:gd name="T10" fmla="*/ 1 w 30"/>
                <a:gd name="T11" fmla="*/ 1 h 18"/>
                <a:gd name="T12" fmla="*/ 1 w 30"/>
                <a:gd name="T13" fmla="*/ 0 h 18"/>
                <a:gd name="T14" fmla="*/ 1 w 30"/>
                <a:gd name="T15" fmla="*/ 1 h 18"/>
                <a:gd name="T16" fmla="*/ 1 w 30"/>
                <a:gd name="T17" fmla="*/ 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8"/>
                <a:gd name="T29" fmla="*/ 30 w 30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8">
                  <a:moveTo>
                    <a:pt x="30" y="11"/>
                  </a:moveTo>
                  <a:lnTo>
                    <a:pt x="16" y="16"/>
                  </a:lnTo>
                  <a:lnTo>
                    <a:pt x="2" y="18"/>
                  </a:lnTo>
                  <a:lnTo>
                    <a:pt x="0" y="9"/>
                  </a:lnTo>
                  <a:lnTo>
                    <a:pt x="4" y="2"/>
                  </a:lnTo>
                  <a:lnTo>
                    <a:pt x="11" y="2"/>
                  </a:lnTo>
                  <a:lnTo>
                    <a:pt x="19" y="0"/>
                  </a:lnTo>
                  <a:lnTo>
                    <a:pt x="24" y="2"/>
                  </a:lnTo>
                  <a:lnTo>
                    <a:pt x="3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41" name="Freeform 48"/>
            <p:cNvSpPr>
              <a:spLocks/>
            </p:cNvSpPr>
            <p:nvPr/>
          </p:nvSpPr>
          <p:spPr bwMode="auto">
            <a:xfrm>
              <a:off x="3271" y="1521"/>
              <a:ext cx="8" cy="9"/>
            </a:xfrm>
            <a:custGeom>
              <a:avLst/>
              <a:gdLst>
                <a:gd name="T0" fmla="*/ 1 w 16"/>
                <a:gd name="T1" fmla="*/ 1 h 17"/>
                <a:gd name="T2" fmla="*/ 1 w 16"/>
                <a:gd name="T3" fmla="*/ 1 h 17"/>
                <a:gd name="T4" fmla="*/ 1 w 16"/>
                <a:gd name="T5" fmla="*/ 1 h 17"/>
                <a:gd name="T6" fmla="*/ 0 w 16"/>
                <a:gd name="T7" fmla="*/ 1 h 17"/>
                <a:gd name="T8" fmla="*/ 1 w 16"/>
                <a:gd name="T9" fmla="*/ 0 h 17"/>
                <a:gd name="T10" fmla="*/ 1 w 16"/>
                <a:gd name="T11" fmla="*/ 1 h 17"/>
                <a:gd name="T12" fmla="*/ 1 w 16"/>
                <a:gd name="T13" fmla="*/ 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7"/>
                <a:gd name="T23" fmla="*/ 16 w 16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7">
                  <a:moveTo>
                    <a:pt x="16" y="8"/>
                  </a:moveTo>
                  <a:lnTo>
                    <a:pt x="13" y="17"/>
                  </a:lnTo>
                  <a:lnTo>
                    <a:pt x="4" y="17"/>
                  </a:lnTo>
                  <a:lnTo>
                    <a:pt x="0" y="8"/>
                  </a:lnTo>
                  <a:lnTo>
                    <a:pt x="4" y="0"/>
                  </a:lnTo>
                  <a:lnTo>
                    <a:pt x="9" y="1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42" name="Freeform 49"/>
            <p:cNvSpPr>
              <a:spLocks/>
            </p:cNvSpPr>
            <p:nvPr/>
          </p:nvSpPr>
          <p:spPr bwMode="auto">
            <a:xfrm>
              <a:off x="3178" y="1545"/>
              <a:ext cx="43" cy="24"/>
            </a:xfrm>
            <a:custGeom>
              <a:avLst/>
              <a:gdLst>
                <a:gd name="T0" fmla="*/ 1 w 85"/>
                <a:gd name="T1" fmla="*/ 0 h 48"/>
                <a:gd name="T2" fmla="*/ 1 w 85"/>
                <a:gd name="T3" fmla="*/ 1 h 48"/>
                <a:gd name="T4" fmla="*/ 1 w 85"/>
                <a:gd name="T5" fmla="*/ 1 h 48"/>
                <a:gd name="T6" fmla="*/ 1 w 85"/>
                <a:gd name="T7" fmla="*/ 1 h 48"/>
                <a:gd name="T8" fmla="*/ 1 w 85"/>
                <a:gd name="T9" fmla="*/ 1 h 48"/>
                <a:gd name="T10" fmla="*/ 1 w 85"/>
                <a:gd name="T11" fmla="*/ 1 h 48"/>
                <a:gd name="T12" fmla="*/ 1 w 85"/>
                <a:gd name="T13" fmla="*/ 1 h 48"/>
                <a:gd name="T14" fmla="*/ 1 w 85"/>
                <a:gd name="T15" fmla="*/ 1 h 48"/>
                <a:gd name="T16" fmla="*/ 1 w 85"/>
                <a:gd name="T17" fmla="*/ 1 h 48"/>
                <a:gd name="T18" fmla="*/ 0 w 85"/>
                <a:gd name="T19" fmla="*/ 1 h 48"/>
                <a:gd name="T20" fmla="*/ 1 w 85"/>
                <a:gd name="T21" fmla="*/ 1 h 48"/>
                <a:gd name="T22" fmla="*/ 1 w 85"/>
                <a:gd name="T23" fmla="*/ 1 h 48"/>
                <a:gd name="T24" fmla="*/ 1 w 85"/>
                <a:gd name="T25" fmla="*/ 1 h 48"/>
                <a:gd name="T26" fmla="*/ 1 w 85"/>
                <a:gd name="T27" fmla="*/ 1 h 48"/>
                <a:gd name="T28" fmla="*/ 1 w 85"/>
                <a:gd name="T29" fmla="*/ 0 h 48"/>
                <a:gd name="T30" fmla="*/ 1 w 85"/>
                <a:gd name="T31" fmla="*/ 0 h 48"/>
                <a:gd name="T32" fmla="*/ 1 w 85"/>
                <a:gd name="T33" fmla="*/ 0 h 48"/>
                <a:gd name="T34" fmla="*/ 1 w 85"/>
                <a:gd name="T35" fmla="*/ 0 h 4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5"/>
                <a:gd name="T55" fmla="*/ 0 h 48"/>
                <a:gd name="T56" fmla="*/ 85 w 85"/>
                <a:gd name="T57" fmla="*/ 48 h 4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5" h="48">
                  <a:moveTo>
                    <a:pt x="85" y="0"/>
                  </a:moveTo>
                  <a:lnTo>
                    <a:pt x="82" y="10"/>
                  </a:lnTo>
                  <a:lnTo>
                    <a:pt x="82" y="21"/>
                  </a:lnTo>
                  <a:lnTo>
                    <a:pt x="80" y="31"/>
                  </a:lnTo>
                  <a:lnTo>
                    <a:pt x="80" y="43"/>
                  </a:lnTo>
                  <a:lnTo>
                    <a:pt x="61" y="41"/>
                  </a:lnTo>
                  <a:lnTo>
                    <a:pt x="44" y="45"/>
                  </a:lnTo>
                  <a:lnTo>
                    <a:pt x="24" y="47"/>
                  </a:lnTo>
                  <a:lnTo>
                    <a:pt x="7" y="48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7" y="5"/>
                  </a:lnTo>
                  <a:lnTo>
                    <a:pt x="28" y="1"/>
                  </a:lnTo>
                  <a:lnTo>
                    <a:pt x="38" y="1"/>
                  </a:lnTo>
                  <a:lnTo>
                    <a:pt x="49" y="0"/>
                  </a:lnTo>
                  <a:lnTo>
                    <a:pt x="61" y="0"/>
                  </a:lnTo>
                  <a:lnTo>
                    <a:pt x="73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43" name="Freeform 50"/>
            <p:cNvSpPr>
              <a:spLocks/>
            </p:cNvSpPr>
            <p:nvPr/>
          </p:nvSpPr>
          <p:spPr bwMode="auto">
            <a:xfrm>
              <a:off x="3187" y="1573"/>
              <a:ext cx="41" cy="26"/>
            </a:xfrm>
            <a:custGeom>
              <a:avLst/>
              <a:gdLst>
                <a:gd name="T0" fmla="*/ 1 w 82"/>
                <a:gd name="T1" fmla="*/ 1 h 52"/>
                <a:gd name="T2" fmla="*/ 1 w 82"/>
                <a:gd name="T3" fmla="*/ 1 h 52"/>
                <a:gd name="T4" fmla="*/ 1 w 82"/>
                <a:gd name="T5" fmla="*/ 1 h 52"/>
                <a:gd name="T6" fmla="*/ 1 w 82"/>
                <a:gd name="T7" fmla="*/ 1 h 52"/>
                <a:gd name="T8" fmla="*/ 1 w 82"/>
                <a:gd name="T9" fmla="*/ 1 h 52"/>
                <a:gd name="T10" fmla="*/ 1 w 82"/>
                <a:gd name="T11" fmla="*/ 1 h 52"/>
                <a:gd name="T12" fmla="*/ 1 w 82"/>
                <a:gd name="T13" fmla="*/ 1 h 52"/>
                <a:gd name="T14" fmla="*/ 1 w 82"/>
                <a:gd name="T15" fmla="*/ 1 h 52"/>
                <a:gd name="T16" fmla="*/ 1 w 82"/>
                <a:gd name="T17" fmla="*/ 1 h 52"/>
                <a:gd name="T18" fmla="*/ 1 w 82"/>
                <a:gd name="T19" fmla="*/ 1 h 52"/>
                <a:gd name="T20" fmla="*/ 0 w 82"/>
                <a:gd name="T21" fmla="*/ 1 h 52"/>
                <a:gd name="T22" fmla="*/ 0 w 82"/>
                <a:gd name="T23" fmla="*/ 1 h 52"/>
                <a:gd name="T24" fmla="*/ 1 w 82"/>
                <a:gd name="T25" fmla="*/ 1 h 52"/>
                <a:gd name="T26" fmla="*/ 1 w 82"/>
                <a:gd name="T27" fmla="*/ 1 h 52"/>
                <a:gd name="T28" fmla="*/ 1 w 82"/>
                <a:gd name="T29" fmla="*/ 1 h 52"/>
                <a:gd name="T30" fmla="*/ 1 w 82"/>
                <a:gd name="T31" fmla="*/ 1 h 52"/>
                <a:gd name="T32" fmla="*/ 1 w 82"/>
                <a:gd name="T33" fmla="*/ 1 h 52"/>
                <a:gd name="T34" fmla="*/ 1 w 82"/>
                <a:gd name="T35" fmla="*/ 1 h 52"/>
                <a:gd name="T36" fmla="*/ 1 w 82"/>
                <a:gd name="T37" fmla="*/ 0 h 52"/>
                <a:gd name="T38" fmla="*/ 1 w 82"/>
                <a:gd name="T39" fmla="*/ 0 h 52"/>
                <a:gd name="T40" fmla="*/ 1 w 82"/>
                <a:gd name="T41" fmla="*/ 1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52"/>
                <a:gd name="T65" fmla="*/ 82 w 8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52">
                  <a:moveTo>
                    <a:pt x="82" y="49"/>
                  </a:moveTo>
                  <a:lnTo>
                    <a:pt x="70" y="47"/>
                  </a:lnTo>
                  <a:lnTo>
                    <a:pt x="58" y="49"/>
                  </a:lnTo>
                  <a:lnTo>
                    <a:pt x="44" y="51"/>
                  </a:lnTo>
                  <a:lnTo>
                    <a:pt x="33" y="52"/>
                  </a:lnTo>
                  <a:lnTo>
                    <a:pt x="21" y="51"/>
                  </a:lnTo>
                  <a:lnTo>
                    <a:pt x="13" y="49"/>
                  </a:lnTo>
                  <a:lnTo>
                    <a:pt x="6" y="44"/>
                  </a:lnTo>
                  <a:lnTo>
                    <a:pt x="4" y="33"/>
                  </a:lnTo>
                  <a:lnTo>
                    <a:pt x="4" y="28"/>
                  </a:lnTo>
                  <a:lnTo>
                    <a:pt x="0" y="23"/>
                  </a:lnTo>
                  <a:lnTo>
                    <a:pt x="2" y="16"/>
                  </a:lnTo>
                  <a:lnTo>
                    <a:pt x="9" y="16"/>
                  </a:lnTo>
                  <a:lnTo>
                    <a:pt x="14" y="12"/>
                  </a:lnTo>
                  <a:lnTo>
                    <a:pt x="21" y="9"/>
                  </a:lnTo>
                  <a:lnTo>
                    <a:pt x="32" y="6"/>
                  </a:lnTo>
                  <a:lnTo>
                    <a:pt x="44" y="4"/>
                  </a:lnTo>
                  <a:lnTo>
                    <a:pt x="54" y="0"/>
                  </a:lnTo>
                  <a:lnTo>
                    <a:pt x="67" y="0"/>
                  </a:lnTo>
                  <a:lnTo>
                    <a:pt x="82" y="49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44" name="Freeform 51"/>
            <p:cNvSpPr>
              <a:spLocks/>
            </p:cNvSpPr>
            <p:nvPr/>
          </p:nvSpPr>
          <p:spPr bwMode="auto">
            <a:xfrm>
              <a:off x="3203" y="1605"/>
              <a:ext cx="37" cy="17"/>
            </a:xfrm>
            <a:custGeom>
              <a:avLst/>
              <a:gdLst>
                <a:gd name="T0" fmla="*/ 0 w 75"/>
                <a:gd name="T1" fmla="*/ 1 h 34"/>
                <a:gd name="T2" fmla="*/ 0 w 75"/>
                <a:gd name="T3" fmla="*/ 1 h 34"/>
                <a:gd name="T4" fmla="*/ 0 w 75"/>
                <a:gd name="T5" fmla="*/ 1 h 34"/>
                <a:gd name="T6" fmla="*/ 0 w 75"/>
                <a:gd name="T7" fmla="*/ 1 h 34"/>
                <a:gd name="T8" fmla="*/ 0 w 75"/>
                <a:gd name="T9" fmla="*/ 1 h 34"/>
                <a:gd name="T10" fmla="*/ 0 w 75"/>
                <a:gd name="T11" fmla="*/ 1 h 34"/>
                <a:gd name="T12" fmla="*/ 0 w 75"/>
                <a:gd name="T13" fmla="*/ 1 h 34"/>
                <a:gd name="T14" fmla="*/ 0 w 75"/>
                <a:gd name="T15" fmla="*/ 1 h 34"/>
                <a:gd name="T16" fmla="*/ 0 w 75"/>
                <a:gd name="T17" fmla="*/ 1 h 34"/>
                <a:gd name="T18" fmla="*/ 0 w 75"/>
                <a:gd name="T19" fmla="*/ 1 h 34"/>
                <a:gd name="T20" fmla="*/ 0 w 75"/>
                <a:gd name="T21" fmla="*/ 1 h 34"/>
                <a:gd name="T22" fmla="*/ 0 w 75"/>
                <a:gd name="T23" fmla="*/ 1 h 34"/>
                <a:gd name="T24" fmla="*/ 0 w 75"/>
                <a:gd name="T25" fmla="*/ 0 h 34"/>
                <a:gd name="T26" fmla="*/ 0 w 75"/>
                <a:gd name="T27" fmla="*/ 0 h 34"/>
                <a:gd name="T28" fmla="*/ 0 w 75"/>
                <a:gd name="T29" fmla="*/ 1 h 34"/>
                <a:gd name="T30" fmla="*/ 0 w 75"/>
                <a:gd name="T31" fmla="*/ 1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"/>
                <a:gd name="T49" fmla="*/ 0 h 34"/>
                <a:gd name="T50" fmla="*/ 75 w 75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" h="34">
                  <a:moveTo>
                    <a:pt x="75" y="31"/>
                  </a:moveTo>
                  <a:lnTo>
                    <a:pt x="64" y="29"/>
                  </a:lnTo>
                  <a:lnTo>
                    <a:pt x="54" y="31"/>
                  </a:lnTo>
                  <a:lnTo>
                    <a:pt x="43" y="31"/>
                  </a:lnTo>
                  <a:lnTo>
                    <a:pt x="35" y="34"/>
                  </a:lnTo>
                  <a:lnTo>
                    <a:pt x="24" y="33"/>
                  </a:lnTo>
                  <a:lnTo>
                    <a:pt x="17" y="33"/>
                  </a:lnTo>
                  <a:lnTo>
                    <a:pt x="8" y="27"/>
                  </a:lnTo>
                  <a:lnTo>
                    <a:pt x="5" y="21"/>
                  </a:lnTo>
                  <a:lnTo>
                    <a:pt x="0" y="8"/>
                  </a:lnTo>
                  <a:lnTo>
                    <a:pt x="10" y="3"/>
                  </a:lnTo>
                  <a:lnTo>
                    <a:pt x="26" y="1"/>
                  </a:lnTo>
                  <a:lnTo>
                    <a:pt x="40" y="0"/>
                  </a:lnTo>
                  <a:lnTo>
                    <a:pt x="54" y="0"/>
                  </a:lnTo>
                  <a:lnTo>
                    <a:pt x="64" y="15"/>
                  </a:lnTo>
                  <a:lnTo>
                    <a:pt x="75" y="31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45" name="Freeform 52"/>
            <p:cNvSpPr>
              <a:spLocks/>
            </p:cNvSpPr>
            <p:nvPr/>
          </p:nvSpPr>
          <p:spPr bwMode="auto">
            <a:xfrm>
              <a:off x="3225" y="1628"/>
              <a:ext cx="34" cy="16"/>
            </a:xfrm>
            <a:custGeom>
              <a:avLst/>
              <a:gdLst>
                <a:gd name="T0" fmla="*/ 1 w 68"/>
                <a:gd name="T1" fmla="*/ 1 h 31"/>
                <a:gd name="T2" fmla="*/ 1 w 68"/>
                <a:gd name="T3" fmla="*/ 1 h 31"/>
                <a:gd name="T4" fmla="*/ 1 w 68"/>
                <a:gd name="T5" fmla="*/ 1 h 31"/>
                <a:gd name="T6" fmla="*/ 1 w 68"/>
                <a:gd name="T7" fmla="*/ 1 h 31"/>
                <a:gd name="T8" fmla="*/ 1 w 68"/>
                <a:gd name="T9" fmla="*/ 1 h 31"/>
                <a:gd name="T10" fmla="*/ 0 w 68"/>
                <a:gd name="T11" fmla="*/ 1 h 31"/>
                <a:gd name="T12" fmla="*/ 1 w 68"/>
                <a:gd name="T13" fmla="*/ 1 h 31"/>
                <a:gd name="T14" fmla="*/ 1 w 68"/>
                <a:gd name="T15" fmla="*/ 1 h 31"/>
                <a:gd name="T16" fmla="*/ 1 w 68"/>
                <a:gd name="T17" fmla="*/ 0 h 31"/>
                <a:gd name="T18" fmla="*/ 1 w 68"/>
                <a:gd name="T19" fmla="*/ 0 h 31"/>
                <a:gd name="T20" fmla="*/ 1 w 68"/>
                <a:gd name="T21" fmla="*/ 1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8"/>
                <a:gd name="T34" fmla="*/ 0 h 31"/>
                <a:gd name="T35" fmla="*/ 68 w 68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8" h="31">
                  <a:moveTo>
                    <a:pt x="68" y="31"/>
                  </a:moveTo>
                  <a:lnTo>
                    <a:pt x="50" y="29"/>
                  </a:lnTo>
                  <a:lnTo>
                    <a:pt x="33" y="29"/>
                  </a:lnTo>
                  <a:lnTo>
                    <a:pt x="17" y="26"/>
                  </a:lnTo>
                  <a:lnTo>
                    <a:pt x="5" y="14"/>
                  </a:lnTo>
                  <a:lnTo>
                    <a:pt x="0" y="8"/>
                  </a:lnTo>
                  <a:lnTo>
                    <a:pt x="7" y="3"/>
                  </a:lnTo>
                  <a:lnTo>
                    <a:pt x="16" y="1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68" y="31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46" name="Freeform 53"/>
            <p:cNvSpPr>
              <a:spLocks/>
            </p:cNvSpPr>
            <p:nvPr/>
          </p:nvSpPr>
          <p:spPr bwMode="auto">
            <a:xfrm>
              <a:off x="2490" y="1750"/>
              <a:ext cx="215" cy="212"/>
            </a:xfrm>
            <a:custGeom>
              <a:avLst/>
              <a:gdLst>
                <a:gd name="T0" fmla="*/ 1 w 430"/>
                <a:gd name="T1" fmla="*/ 0 h 425"/>
                <a:gd name="T2" fmla="*/ 1 w 430"/>
                <a:gd name="T3" fmla="*/ 0 h 425"/>
                <a:gd name="T4" fmla="*/ 1 w 430"/>
                <a:gd name="T5" fmla="*/ 0 h 425"/>
                <a:gd name="T6" fmla="*/ 1 w 430"/>
                <a:gd name="T7" fmla="*/ 0 h 425"/>
                <a:gd name="T8" fmla="*/ 1 w 430"/>
                <a:gd name="T9" fmla="*/ 0 h 425"/>
                <a:gd name="T10" fmla="*/ 1 w 430"/>
                <a:gd name="T11" fmla="*/ 0 h 425"/>
                <a:gd name="T12" fmla="*/ 1 w 430"/>
                <a:gd name="T13" fmla="*/ 0 h 425"/>
                <a:gd name="T14" fmla="*/ 1 w 430"/>
                <a:gd name="T15" fmla="*/ 0 h 425"/>
                <a:gd name="T16" fmla="*/ 1 w 430"/>
                <a:gd name="T17" fmla="*/ 0 h 425"/>
                <a:gd name="T18" fmla="*/ 1 w 430"/>
                <a:gd name="T19" fmla="*/ 0 h 425"/>
                <a:gd name="T20" fmla="*/ 1 w 430"/>
                <a:gd name="T21" fmla="*/ 0 h 425"/>
                <a:gd name="T22" fmla="*/ 1 w 430"/>
                <a:gd name="T23" fmla="*/ 0 h 425"/>
                <a:gd name="T24" fmla="*/ 1 w 430"/>
                <a:gd name="T25" fmla="*/ 0 h 425"/>
                <a:gd name="T26" fmla="*/ 1 w 430"/>
                <a:gd name="T27" fmla="*/ 0 h 425"/>
                <a:gd name="T28" fmla="*/ 1 w 430"/>
                <a:gd name="T29" fmla="*/ 0 h 425"/>
                <a:gd name="T30" fmla="*/ 1 w 430"/>
                <a:gd name="T31" fmla="*/ 0 h 425"/>
                <a:gd name="T32" fmla="*/ 1 w 430"/>
                <a:gd name="T33" fmla="*/ 0 h 425"/>
                <a:gd name="T34" fmla="*/ 1 w 430"/>
                <a:gd name="T35" fmla="*/ 0 h 425"/>
                <a:gd name="T36" fmla="*/ 1 w 430"/>
                <a:gd name="T37" fmla="*/ 0 h 425"/>
                <a:gd name="T38" fmla="*/ 1 w 430"/>
                <a:gd name="T39" fmla="*/ 0 h 425"/>
                <a:gd name="T40" fmla="*/ 1 w 430"/>
                <a:gd name="T41" fmla="*/ 0 h 425"/>
                <a:gd name="T42" fmla="*/ 1 w 430"/>
                <a:gd name="T43" fmla="*/ 0 h 425"/>
                <a:gd name="T44" fmla="*/ 1 w 430"/>
                <a:gd name="T45" fmla="*/ 0 h 425"/>
                <a:gd name="T46" fmla="*/ 1 w 430"/>
                <a:gd name="T47" fmla="*/ 0 h 425"/>
                <a:gd name="T48" fmla="*/ 1 w 430"/>
                <a:gd name="T49" fmla="*/ 0 h 425"/>
                <a:gd name="T50" fmla="*/ 1 w 430"/>
                <a:gd name="T51" fmla="*/ 0 h 425"/>
                <a:gd name="T52" fmla="*/ 1 w 430"/>
                <a:gd name="T53" fmla="*/ 0 h 425"/>
                <a:gd name="T54" fmla="*/ 1 w 430"/>
                <a:gd name="T55" fmla="*/ 0 h 425"/>
                <a:gd name="T56" fmla="*/ 1 w 430"/>
                <a:gd name="T57" fmla="*/ 0 h 425"/>
                <a:gd name="T58" fmla="*/ 1 w 430"/>
                <a:gd name="T59" fmla="*/ 0 h 425"/>
                <a:gd name="T60" fmla="*/ 1 w 430"/>
                <a:gd name="T61" fmla="*/ 0 h 425"/>
                <a:gd name="T62" fmla="*/ 1 w 430"/>
                <a:gd name="T63" fmla="*/ 0 h 425"/>
                <a:gd name="T64" fmla="*/ 1 w 430"/>
                <a:gd name="T65" fmla="*/ 0 h 425"/>
                <a:gd name="T66" fmla="*/ 1 w 430"/>
                <a:gd name="T67" fmla="*/ 0 h 425"/>
                <a:gd name="T68" fmla="*/ 1 w 430"/>
                <a:gd name="T69" fmla="*/ 0 h 425"/>
                <a:gd name="T70" fmla="*/ 1 w 430"/>
                <a:gd name="T71" fmla="*/ 0 h 425"/>
                <a:gd name="T72" fmla="*/ 1 w 430"/>
                <a:gd name="T73" fmla="*/ 0 h 425"/>
                <a:gd name="T74" fmla="*/ 1 w 430"/>
                <a:gd name="T75" fmla="*/ 0 h 425"/>
                <a:gd name="T76" fmla="*/ 1 w 430"/>
                <a:gd name="T77" fmla="*/ 0 h 425"/>
                <a:gd name="T78" fmla="*/ 1 w 430"/>
                <a:gd name="T79" fmla="*/ 0 h 425"/>
                <a:gd name="T80" fmla="*/ 0 w 430"/>
                <a:gd name="T81" fmla="*/ 0 h 425"/>
                <a:gd name="T82" fmla="*/ 1 w 430"/>
                <a:gd name="T83" fmla="*/ 0 h 425"/>
                <a:gd name="T84" fmla="*/ 1 w 430"/>
                <a:gd name="T85" fmla="*/ 0 h 425"/>
                <a:gd name="T86" fmla="*/ 1 w 430"/>
                <a:gd name="T87" fmla="*/ 0 h 425"/>
                <a:gd name="T88" fmla="*/ 1 w 430"/>
                <a:gd name="T89" fmla="*/ 0 h 425"/>
                <a:gd name="T90" fmla="*/ 1 w 430"/>
                <a:gd name="T91" fmla="*/ 0 h 425"/>
                <a:gd name="T92" fmla="*/ 1 w 430"/>
                <a:gd name="T93" fmla="*/ 0 h 425"/>
                <a:gd name="T94" fmla="*/ 1 w 430"/>
                <a:gd name="T95" fmla="*/ 0 h 425"/>
                <a:gd name="T96" fmla="*/ 1 w 430"/>
                <a:gd name="T97" fmla="*/ 0 h 425"/>
                <a:gd name="T98" fmla="*/ 1 w 430"/>
                <a:gd name="T99" fmla="*/ 0 h 4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30"/>
                <a:gd name="T151" fmla="*/ 0 h 425"/>
                <a:gd name="T152" fmla="*/ 430 w 430"/>
                <a:gd name="T153" fmla="*/ 425 h 4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30" h="425">
                  <a:moveTo>
                    <a:pt x="430" y="2"/>
                  </a:moveTo>
                  <a:lnTo>
                    <a:pt x="413" y="26"/>
                  </a:lnTo>
                  <a:lnTo>
                    <a:pt x="397" y="52"/>
                  </a:lnTo>
                  <a:lnTo>
                    <a:pt x="382" y="78"/>
                  </a:lnTo>
                  <a:lnTo>
                    <a:pt x="368" y="104"/>
                  </a:lnTo>
                  <a:lnTo>
                    <a:pt x="350" y="131"/>
                  </a:lnTo>
                  <a:lnTo>
                    <a:pt x="335" y="157"/>
                  </a:lnTo>
                  <a:lnTo>
                    <a:pt x="319" y="183"/>
                  </a:lnTo>
                  <a:lnTo>
                    <a:pt x="303" y="209"/>
                  </a:lnTo>
                  <a:lnTo>
                    <a:pt x="294" y="221"/>
                  </a:lnTo>
                  <a:lnTo>
                    <a:pt x="288" y="233"/>
                  </a:lnTo>
                  <a:lnTo>
                    <a:pt x="279" y="245"/>
                  </a:lnTo>
                  <a:lnTo>
                    <a:pt x="274" y="258"/>
                  </a:lnTo>
                  <a:lnTo>
                    <a:pt x="268" y="247"/>
                  </a:lnTo>
                  <a:lnTo>
                    <a:pt x="270" y="237"/>
                  </a:lnTo>
                  <a:lnTo>
                    <a:pt x="268" y="226"/>
                  </a:lnTo>
                  <a:lnTo>
                    <a:pt x="261" y="226"/>
                  </a:lnTo>
                  <a:lnTo>
                    <a:pt x="260" y="235"/>
                  </a:lnTo>
                  <a:lnTo>
                    <a:pt x="258" y="245"/>
                  </a:lnTo>
                  <a:lnTo>
                    <a:pt x="256" y="256"/>
                  </a:lnTo>
                  <a:lnTo>
                    <a:pt x="254" y="266"/>
                  </a:lnTo>
                  <a:lnTo>
                    <a:pt x="253" y="275"/>
                  </a:lnTo>
                  <a:lnTo>
                    <a:pt x="251" y="285"/>
                  </a:lnTo>
                  <a:lnTo>
                    <a:pt x="249" y="296"/>
                  </a:lnTo>
                  <a:lnTo>
                    <a:pt x="249" y="306"/>
                  </a:lnTo>
                  <a:lnTo>
                    <a:pt x="242" y="317"/>
                  </a:lnTo>
                  <a:lnTo>
                    <a:pt x="237" y="329"/>
                  </a:lnTo>
                  <a:lnTo>
                    <a:pt x="230" y="339"/>
                  </a:lnTo>
                  <a:lnTo>
                    <a:pt x="225" y="351"/>
                  </a:lnTo>
                  <a:lnTo>
                    <a:pt x="220" y="336"/>
                  </a:lnTo>
                  <a:lnTo>
                    <a:pt x="218" y="320"/>
                  </a:lnTo>
                  <a:lnTo>
                    <a:pt x="218" y="305"/>
                  </a:lnTo>
                  <a:lnTo>
                    <a:pt x="220" y="291"/>
                  </a:lnTo>
                  <a:lnTo>
                    <a:pt x="220" y="273"/>
                  </a:lnTo>
                  <a:lnTo>
                    <a:pt x="220" y="258"/>
                  </a:lnTo>
                  <a:lnTo>
                    <a:pt x="218" y="242"/>
                  </a:lnTo>
                  <a:lnTo>
                    <a:pt x="218" y="226"/>
                  </a:lnTo>
                  <a:lnTo>
                    <a:pt x="214" y="228"/>
                  </a:lnTo>
                  <a:lnTo>
                    <a:pt x="213" y="231"/>
                  </a:lnTo>
                  <a:lnTo>
                    <a:pt x="211" y="247"/>
                  </a:lnTo>
                  <a:lnTo>
                    <a:pt x="209" y="266"/>
                  </a:lnTo>
                  <a:lnTo>
                    <a:pt x="207" y="282"/>
                  </a:lnTo>
                  <a:lnTo>
                    <a:pt x="206" y="301"/>
                  </a:lnTo>
                  <a:lnTo>
                    <a:pt x="204" y="317"/>
                  </a:lnTo>
                  <a:lnTo>
                    <a:pt x="202" y="334"/>
                  </a:lnTo>
                  <a:lnTo>
                    <a:pt x="201" y="351"/>
                  </a:lnTo>
                  <a:lnTo>
                    <a:pt x="201" y="369"/>
                  </a:lnTo>
                  <a:lnTo>
                    <a:pt x="185" y="374"/>
                  </a:lnTo>
                  <a:lnTo>
                    <a:pt x="171" y="374"/>
                  </a:lnTo>
                  <a:lnTo>
                    <a:pt x="169" y="365"/>
                  </a:lnTo>
                  <a:lnTo>
                    <a:pt x="164" y="362"/>
                  </a:lnTo>
                  <a:lnTo>
                    <a:pt x="162" y="341"/>
                  </a:lnTo>
                  <a:lnTo>
                    <a:pt x="160" y="320"/>
                  </a:lnTo>
                  <a:lnTo>
                    <a:pt x="160" y="299"/>
                  </a:lnTo>
                  <a:lnTo>
                    <a:pt x="160" y="280"/>
                  </a:lnTo>
                  <a:lnTo>
                    <a:pt x="159" y="259"/>
                  </a:lnTo>
                  <a:lnTo>
                    <a:pt x="159" y="240"/>
                  </a:lnTo>
                  <a:lnTo>
                    <a:pt x="157" y="219"/>
                  </a:lnTo>
                  <a:lnTo>
                    <a:pt x="157" y="202"/>
                  </a:lnTo>
                  <a:lnTo>
                    <a:pt x="152" y="209"/>
                  </a:lnTo>
                  <a:lnTo>
                    <a:pt x="152" y="221"/>
                  </a:lnTo>
                  <a:lnTo>
                    <a:pt x="150" y="240"/>
                  </a:lnTo>
                  <a:lnTo>
                    <a:pt x="148" y="259"/>
                  </a:lnTo>
                  <a:lnTo>
                    <a:pt x="147" y="278"/>
                  </a:lnTo>
                  <a:lnTo>
                    <a:pt x="145" y="298"/>
                  </a:lnTo>
                  <a:lnTo>
                    <a:pt x="143" y="315"/>
                  </a:lnTo>
                  <a:lnTo>
                    <a:pt x="141" y="336"/>
                  </a:lnTo>
                  <a:lnTo>
                    <a:pt x="141" y="355"/>
                  </a:lnTo>
                  <a:lnTo>
                    <a:pt x="145" y="376"/>
                  </a:lnTo>
                  <a:lnTo>
                    <a:pt x="129" y="381"/>
                  </a:lnTo>
                  <a:lnTo>
                    <a:pt x="115" y="385"/>
                  </a:lnTo>
                  <a:lnTo>
                    <a:pt x="110" y="365"/>
                  </a:lnTo>
                  <a:lnTo>
                    <a:pt x="110" y="348"/>
                  </a:lnTo>
                  <a:lnTo>
                    <a:pt x="110" y="331"/>
                  </a:lnTo>
                  <a:lnTo>
                    <a:pt x="110" y="313"/>
                  </a:lnTo>
                  <a:lnTo>
                    <a:pt x="110" y="301"/>
                  </a:lnTo>
                  <a:lnTo>
                    <a:pt x="112" y="291"/>
                  </a:lnTo>
                  <a:lnTo>
                    <a:pt x="110" y="278"/>
                  </a:lnTo>
                  <a:lnTo>
                    <a:pt x="108" y="268"/>
                  </a:lnTo>
                  <a:lnTo>
                    <a:pt x="105" y="284"/>
                  </a:lnTo>
                  <a:lnTo>
                    <a:pt x="105" y="299"/>
                  </a:lnTo>
                  <a:lnTo>
                    <a:pt x="101" y="317"/>
                  </a:lnTo>
                  <a:lnTo>
                    <a:pt x="101" y="334"/>
                  </a:lnTo>
                  <a:lnTo>
                    <a:pt x="98" y="350"/>
                  </a:lnTo>
                  <a:lnTo>
                    <a:pt x="96" y="365"/>
                  </a:lnTo>
                  <a:lnTo>
                    <a:pt x="93" y="381"/>
                  </a:lnTo>
                  <a:lnTo>
                    <a:pt x="91" y="398"/>
                  </a:lnTo>
                  <a:lnTo>
                    <a:pt x="77" y="402"/>
                  </a:lnTo>
                  <a:lnTo>
                    <a:pt x="63" y="407"/>
                  </a:lnTo>
                  <a:lnTo>
                    <a:pt x="56" y="393"/>
                  </a:lnTo>
                  <a:lnTo>
                    <a:pt x="54" y="381"/>
                  </a:lnTo>
                  <a:lnTo>
                    <a:pt x="54" y="367"/>
                  </a:lnTo>
                  <a:lnTo>
                    <a:pt x="54" y="353"/>
                  </a:lnTo>
                  <a:lnTo>
                    <a:pt x="54" y="339"/>
                  </a:lnTo>
                  <a:lnTo>
                    <a:pt x="56" y="325"/>
                  </a:lnTo>
                  <a:lnTo>
                    <a:pt x="54" y="311"/>
                  </a:lnTo>
                  <a:lnTo>
                    <a:pt x="53" y="301"/>
                  </a:lnTo>
                  <a:lnTo>
                    <a:pt x="53" y="287"/>
                  </a:lnTo>
                  <a:lnTo>
                    <a:pt x="54" y="275"/>
                  </a:lnTo>
                  <a:lnTo>
                    <a:pt x="53" y="265"/>
                  </a:lnTo>
                  <a:lnTo>
                    <a:pt x="53" y="254"/>
                  </a:lnTo>
                  <a:lnTo>
                    <a:pt x="46" y="266"/>
                  </a:lnTo>
                  <a:lnTo>
                    <a:pt x="46" y="282"/>
                  </a:lnTo>
                  <a:lnTo>
                    <a:pt x="46" y="296"/>
                  </a:lnTo>
                  <a:lnTo>
                    <a:pt x="47" y="311"/>
                  </a:lnTo>
                  <a:lnTo>
                    <a:pt x="42" y="322"/>
                  </a:lnTo>
                  <a:lnTo>
                    <a:pt x="40" y="334"/>
                  </a:lnTo>
                  <a:lnTo>
                    <a:pt x="40" y="346"/>
                  </a:lnTo>
                  <a:lnTo>
                    <a:pt x="40" y="358"/>
                  </a:lnTo>
                  <a:lnTo>
                    <a:pt x="39" y="369"/>
                  </a:lnTo>
                  <a:lnTo>
                    <a:pt x="39" y="381"/>
                  </a:lnTo>
                  <a:lnTo>
                    <a:pt x="37" y="393"/>
                  </a:lnTo>
                  <a:lnTo>
                    <a:pt x="37" y="407"/>
                  </a:lnTo>
                  <a:lnTo>
                    <a:pt x="46" y="414"/>
                  </a:lnTo>
                  <a:lnTo>
                    <a:pt x="37" y="419"/>
                  </a:lnTo>
                  <a:lnTo>
                    <a:pt x="28" y="423"/>
                  </a:lnTo>
                  <a:lnTo>
                    <a:pt x="18" y="423"/>
                  </a:lnTo>
                  <a:lnTo>
                    <a:pt x="9" y="425"/>
                  </a:lnTo>
                  <a:lnTo>
                    <a:pt x="6" y="421"/>
                  </a:lnTo>
                  <a:lnTo>
                    <a:pt x="0" y="390"/>
                  </a:lnTo>
                  <a:lnTo>
                    <a:pt x="0" y="360"/>
                  </a:lnTo>
                  <a:lnTo>
                    <a:pt x="0" y="331"/>
                  </a:lnTo>
                  <a:lnTo>
                    <a:pt x="0" y="303"/>
                  </a:lnTo>
                  <a:lnTo>
                    <a:pt x="0" y="273"/>
                  </a:lnTo>
                  <a:lnTo>
                    <a:pt x="2" y="244"/>
                  </a:lnTo>
                  <a:lnTo>
                    <a:pt x="2" y="214"/>
                  </a:lnTo>
                  <a:lnTo>
                    <a:pt x="4" y="184"/>
                  </a:lnTo>
                  <a:lnTo>
                    <a:pt x="4" y="174"/>
                  </a:lnTo>
                  <a:lnTo>
                    <a:pt x="6" y="165"/>
                  </a:lnTo>
                  <a:lnTo>
                    <a:pt x="6" y="155"/>
                  </a:lnTo>
                  <a:lnTo>
                    <a:pt x="9" y="148"/>
                  </a:lnTo>
                  <a:lnTo>
                    <a:pt x="30" y="134"/>
                  </a:lnTo>
                  <a:lnTo>
                    <a:pt x="53" y="122"/>
                  </a:lnTo>
                  <a:lnTo>
                    <a:pt x="75" y="110"/>
                  </a:lnTo>
                  <a:lnTo>
                    <a:pt x="101" y="99"/>
                  </a:lnTo>
                  <a:lnTo>
                    <a:pt x="124" y="87"/>
                  </a:lnTo>
                  <a:lnTo>
                    <a:pt x="148" y="77"/>
                  </a:lnTo>
                  <a:lnTo>
                    <a:pt x="174" y="66"/>
                  </a:lnTo>
                  <a:lnTo>
                    <a:pt x="201" y="61"/>
                  </a:lnTo>
                  <a:lnTo>
                    <a:pt x="221" y="51"/>
                  </a:lnTo>
                  <a:lnTo>
                    <a:pt x="242" y="42"/>
                  </a:lnTo>
                  <a:lnTo>
                    <a:pt x="265" y="35"/>
                  </a:lnTo>
                  <a:lnTo>
                    <a:pt x="289" y="30"/>
                  </a:lnTo>
                  <a:lnTo>
                    <a:pt x="310" y="23"/>
                  </a:lnTo>
                  <a:lnTo>
                    <a:pt x="335" y="18"/>
                  </a:lnTo>
                  <a:lnTo>
                    <a:pt x="357" y="11"/>
                  </a:lnTo>
                  <a:lnTo>
                    <a:pt x="382" y="5"/>
                  </a:lnTo>
                  <a:lnTo>
                    <a:pt x="392" y="5"/>
                  </a:lnTo>
                  <a:lnTo>
                    <a:pt x="406" y="4"/>
                  </a:lnTo>
                  <a:lnTo>
                    <a:pt x="416" y="0"/>
                  </a:lnTo>
                  <a:lnTo>
                    <a:pt x="430" y="2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47" name="Freeform 54"/>
            <p:cNvSpPr>
              <a:spLocks/>
            </p:cNvSpPr>
            <p:nvPr/>
          </p:nvSpPr>
          <p:spPr bwMode="auto">
            <a:xfrm>
              <a:off x="2863" y="1760"/>
              <a:ext cx="306" cy="302"/>
            </a:xfrm>
            <a:custGeom>
              <a:avLst/>
              <a:gdLst>
                <a:gd name="T0" fmla="*/ 0 w 613"/>
                <a:gd name="T1" fmla="*/ 0 h 606"/>
                <a:gd name="T2" fmla="*/ 0 w 613"/>
                <a:gd name="T3" fmla="*/ 0 h 606"/>
                <a:gd name="T4" fmla="*/ 0 w 613"/>
                <a:gd name="T5" fmla="*/ 0 h 606"/>
                <a:gd name="T6" fmla="*/ 0 w 613"/>
                <a:gd name="T7" fmla="*/ 0 h 606"/>
                <a:gd name="T8" fmla="*/ 0 w 613"/>
                <a:gd name="T9" fmla="*/ 0 h 606"/>
                <a:gd name="T10" fmla="*/ 0 w 613"/>
                <a:gd name="T11" fmla="*/ 0 h 606"/>
                <a:gd name="T12" fmla="*/ 0 w 613"/>
                <a:gd name="T13" fmla="*/ 0 h 606"/>
                <a:gd name="T14" fmla="*/ 0 w 613"/>
                <a:gd name="T15" fmla="*/ 0 h 606"/>
                <a:gd name="T16" fmla="*/ 0 w 613"/>
                <a:gd name="T17" fmla="*/ 0 h 606"/>
                <a:gd name="T18" fmla="*/ 0 w 613"/>
                <a:gd name="T19" fmla="*/ 0 h 606"/>
                <a:gd name="T20" fmla="*/ 0 w 613"/>
                <a:gd name="T21" fmla="*/ 0 h 606"/>
                <a:gd name="T22" fmla="*/ 0 w 613"/>
                <a:gd name="T23" fmla="*/ 0 h 606"/>
                <a:gd name="T24" fmla="*/ 0 w 613"/>
                <a:gd name="T25" fmla="*/ 0 h 606"/>
                <a:gd name="T26" fmla="*/ 0 w 613"/>
                <a:gd name="T27" fmla="*/ 0 h 606"/>
                <a:gd name="T28" fmla="*/ 0 w 613"/>
                <a:gd name="T29" fmla="*/ 0 h 606"/>
                <a:gd name="T30" fmla="*/ 0 w 613"/>
                <a:gd name="T31" fmla="*/ 0 h 606"/>
                <a:gd name="T32" fmla="*/ 0 w 613"/>
                <a:gd name="T33" fmla="*/ 0 h 606"/>
                <a:gd name="T34" fmla="*/ 0 w 613"/>
                <a:gd name="T35" fmla="*/ 0 h 606"/>
                <a:gd name="T36" fmla="*/ 0 w 613"/>
                <a:gd name="T37" fmla="*/ 0 h 606"/>
                <a:gd name="T38" fmla="*/ 0 w 613"/>
                <a:gd name="T39" fmla="*/ 0 h 606"/>
                <a:gd name="T40" fmla="*/ 0 w 613"/>
                <a:gd name="T41" fmla="*/ 0 h 606"/>
                <a:gd name="T42" fmla="*/ 0 w 613"/>
                <a:gd name="T43" fmla="*/ 0 h 606"/>
                <a:gd name="T44" fmla="*/ 0 w 613"/>
                <a:gd name="T45" fmla="*/ 0 h 606"/>
                <a:gd name="T46" fmla="*/ 0 w 613"/>
                <a:gd name="T47" fmla="*/ 0 h 606"/>
                <a:gd name="T48" fmla="*/ 0 w 613"/>
                <a:gd name="T49" fmla="*/ 0 h 606"/>
                <a:gd name="T50" fmla="*/ 0 w 613"/>
                <a:gd name="T51" fmla="*/ 0 h 606"/>
                <a:gd name="T52" fmla="*/ 0 w 613"/>
                <a:gd name="T53" fmla="*/ 0 h 606"/>
                <a:gd name="T54" fmla="*/ 0 w 613"/>
                <a:gd name="T55" fmla="*/ 0 h 606"/>
                <a:gd name="T56" fmla="*/ 0 w 613"/>
                <a:gd name="T57" fmla="*/ 0 h 606"/>
                <a:gd name="T58" fmla="*/ 0 w 613"/>
                <a:gd name="T59" fmla="*/ 0 h 606"/>
                <a:gd name="T60" fmla="*/ 0 w 613"/>
                <a:gd name="T61" fmla="*/ 0 h 606"/>
                <a:gd name="T62" fmla="*/ 0 w 613"/>
                <a:gd name="T63" fmla="*/ 0 h 606"/>
                <a:gd name="T64" fmla="*/ 0 w 613"/>
                <a:gd name="T65" fmla="*/ 0 h 606"/>
                <a:gd name="T66" fmla="*/ 0 w 613"/>
                <a:gd name="T67" fmla="*/ 0 h 606"/>
                <a:gd name="T68" fmla="*/ 0 w 613"/>
                <a:gd name="T69" fmla="*/ 0 h 606"/>
                <a:gd name="T70" fmla="*/ 0 w 613"/>
                <a:gd name="T71" fmla="*/ 0 h 606"/>
                <a:gd name="T72" fmla="*/ 0 w 613"/>
                <a:gd name="T73" fmla="*/ 0 h 606"/>
                <a:gd name="T74" fmla="*/ 0 w 613"/>
                <a:gd name="T75" fmla="*/ 0 h 606"/>
                <a:gd name="T76" fmla="*/ 0 w 613"/>
                <a:gd name="T77" fmla="*/ 0 h 606"/>
                <a:gd name="T78" fmla="*/ 0 w 613"/>
                <a:gd name="T79" fmla="*/ 0 h 606"/>
                <a:gd name="T80" fmla="*/ 0 w 613"/>
                <a:gd name="T81" fmla="*/ 0 h 606"/>
                <a:gd name="T82" fmla="*/ 0 w 613"/>
                <a:gd name="T83" fmla="*/ 0 h 606"/>
                <a:gd name="T84" fmla="*/ 0 w 613"/>
                <a:gd name="T85" fmla="*/ 0 h 606"/>
                <a:gd name="T86" fmla="*/ 0 w 613"/>
                <a:gd name="T87" fmla="*/ 0 h 606"/>
                <a:gd name="T88" fmla="*/ 0 w 613"/>
                <a:gd name="T89" fmla="*/ 0 h 606"/>
                <a:gd name="T90" fmla="*/ 0 w 613"/>
                <a:gd name="T91" fmla="*/ 0 h 606"/>
                <a:gd name="T92" fmla="*/ 0 w 613"/>
                <a:gd name="T93" fmla="*/ 0 h 606"/>
                <a:gd name="T94" fmla="*/ 0 w 613"/>
                <a:gd name="T95" fmla="*/ 0 h 606"/>
                <a:gd name="T96" fmla="*/ 0 w 613"/>
                <a:gd name="T97" fmla="*/ 0 h 606"/>
                <a:gd name="T98" fmla="*/ 0 w 613"/>
                <a:gd name="T99" fmla="*/ 0 h 606"/>
                <a:gd name="T100" fmla="*/ 0 w 613"/>
                <a:gd name="T101" fmla="*/ 0 h 606"/>
                <a:gd name="T102" fmla="*/ 0 w 613"/>
                <a:gd name="T103" fmla="*/ 0 h 606"/>
                <a:gd name="T104" fmla="*/ 0 w 613"/>
                <a:gd name="T105" fmla="*/ 0 h 606"/>
                <a:gd name="T106" fmla="*/ 0 w 613"/>
                <a:gd name="T107" fmla="*/ 0 h 606"/>
                <a:gd name="T108" fmla="*/ 0 w 613"/>
                <a:gd name="T109" fmla="*/ 0 h 606"/>
                <a:gd name="T110" fmla="*/ 0 w 613"/>
                <a:gd name="T111" fmla="*/ 0 h 606"/>
                <a:gd name="T112" fmla="*/ 0 w 613"/>
                <a:gd name="T113" fmla="*/ 0 h 606"/>
                <a:gd name="T114" fmla="*/ 0 w 613"/>
                <a:gd name="T115" fmla="*/ 0 h 606"/>
                <a:gd name="T116" fmla="*/ 0 w 613"/>
                <a:gd name="T117" fmla="*/ 0 h 606"/>
                <a:gd name="T118" fmla="*/ 0 w 613"/>
                <a:gd name="T119" fmla="*/ 0 h 606"/>
                <a:gd name="T120" fmla="*/ 0 w 613"/>
                <a:gd name="T121" fmla="*/ 0 h 606"/>
                <a:gd name="T122" fmla="*/ 0 w 613"/>
                <a:gd name="T123" fmla="*/ 0 h 606"/>
                <a:gd name="T124" fmla="*/ 0 w 613"/>
                <a:gd name="T125" fmla="*/ 0 h 60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13"/>
                <a:gd name="T190" fmla="*/ 0 h 606"/>
                <a:gd name="T191" fmla="*/ 613 w 613"/>
                <a:gd name="T192" fmla="*/ 606 h 60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13" h="606">
                  <a:moveTo>
                    <a:pt x="141" y="4"/>
                  </a:moveTo>
                  <a:lnTo>
                    <a:pt x="152" y="0"/>
                  </a:lnTo>
                  <a:lnTo>
                    <a:pt x="164" y="0"/>
                  </a:lnTo>
                  <a:lnTo>
                    <a:pt x="174" y="2"/>
                  </a:lnTo>
                  <a:lnTo>
                    <a:pt x="186" y="4"/>
                  </a:lnTo>
                  <a:lnTo>
                    <a:pt x="197" y="4"/>
                  </a:lnTo>
                  <a:lnTo>
                    <a:pt x="207" y="5"/>
                  </a:lnTo>
                  <a:lnTo>
                    <a:pt x="218" y="7"/>
                  </a:lnTo>
                  <a:lnTo>
                    <a:pt x="230" y="9"/>
                  </a:lnTo>
                  <a:lnTo>
                    <a:pt x="256" y="14"/>
                  </a:lnTo>
                  <a:lnTo>
                    <a:pt x="282" y="19"/>
                  </a:lnTo>
                  <a:lnTo>
                    <a:pt x="308" y="25"/>
                  </a:lnTo>
                  <a:lnTo>
                    <a:pt x="336" y="30"/>
                  </a:lnTo>
                  <a:lnTo>
                    <a:pt x="362" y="35"/>
                  </a:lnTo>
                  <a:lnTo>
                    <a:pt x="388" y="42"/>
                  </a:lnTo>
                  <a:lnTo>
                    <a:pt x="414" y="51"/>
                  </a:lnTo>
                  <a:lnTo>
                    <a:pt x="441" y="63"/>
                  </a:lnTo>
                  <a:lnTo>
                    <a:pt x="451" y="66"/>
                  </a:lnTo>
                  <a:lnTo>
                    <a:pt x="465" y="72"/>
                  </a:lnTo>
                  <a:lnTo>
                    <a:pt x="475" y="77"/>
                  </a:lnTo>
                  <a:lnTo>
                    <a:pt x="489" y="82"/>
                  </a:lnTo>
                  <a:lnTo>
                    <a:pt x="500" y="87"/>
                  </a:lnTo>
                  <a:lnTo>
                    <a:pt x="514" y="92"/>
                  </a:lnTo>
                  <a:lnTo>
                    <a:pt x="524" y="98"/>
                  </a:lnTo>
                  <a:lnTo>
                    <a:pt x="538" y="105"/>
                  </a:lnTo>
                  <a:lnTo>
                    <a:pt x="550" y="115"/>
                  </a:lnTo>
                  <a:lnTo>
                    <a:pt x="564" y="125"/>
                  </a:lnTo>
                  <a:lnTo>
                    <a:pt x="578" y="136"/>
                  </a:lnTo>
                  <a:lnTo>
                    <a:pt x="592" y="150"/>
                  </a:lnTo>
                  <a:lnTo>
                    <a:pt x="595" y="153"/>
                  </a:lnTo>
                  <a:lnTo>
                    <a:pt x="599" y="160"/>
                  </a:lnTo>
                  <a:lnTo>
                    <a:pt x="604" y="164"/>
                  </a:lnTo>
                  <a:lnTo>
                    <a:pt x="613" y="167"/>
                  </a:lnTo>
                  <a:lnTo>
                    <a:pt x="613" y="193"/>
                  </a:lnTo>
                  <a:lnTo>
                    <a:pt x="613" y="221"/>
                  </a:lnTo>
                  <a:lnTo>
                    <a:pt x="609" y="249"/>
                  </a:lnTo>
                  <a:lnTo>
                    <a:pt x="608" y="279"/>
                  </a:lnTo>
                  <a:lnTo>
                    <a:pt x="604" y="306"/>
                  </a:lnTo>
                  <a:lnTo>
                    <a:pt x="602" y="336"/>
                  </a:lnTo>
                  <a:lnTo>
                    <a:pt x="601" y="364"/>
                  </a:lnTo>
                  <a:lnTo>
                    <a:pt x="602" y="393"/>
                  </a:lnTo>
                  <a:lnTo>
                    <a:pt x="599" y="404"/>
                  </a:lnTo>
                  <a:lnTo>
                    <a:pt x="597" y="416"/>
                  </a:lnTo>
                  <a:lnTo>
                    <a:pt x="594" y="426"/>
                  </a:lnTo>
                  <a:lnTo>
                    <a:pt x="592" y="439"/>
                  </a:lnTo>
                  <a:lnTo>
                    <a:pt x="590" y="449"/>
                  </a:lnTo>
                  <a:lnTo>
                    <a:pt x="588" y="459"/>
                  </a:lnTo>
                  <a:lnTo>
                    <a:pt x="588" y="472"/>
                  </a:lnTo>
                  <a:lnTo>
                    <a:pt x="592" y="484"/>
                  </a:lnTo>
                  <a:lnTo>
                    <a:pt x="585" y="496"/>
                  </a:lnTo>
                  <a:lnTo>
                    <a:pt x="583" y="512"/>
                  </a:lnTo>
                  <a:lnTo>
                    <a:pt x="585" y="526"/>
                  </a:lnTo>
                  <a:lnTo>
                    <a:pt x="587" y="541"/>
                  </a:lnTo>
                  <a:lnTo>
                    <a:pt x="583" y="557"/>
                  </a:lnTo>
                  <a:lnTo>
                    <a:pt x="582" y="573"/>
                  </a:lnTo>
                  <a:lnTo>
                    <a:pt x="580" y="588"/>
                  </a:lnTo>
                  <a:lnTo>
                    <a:pt x="578" y="606"/>
                  </a:lnTo>
                  <a:lnTo>
                    <a:pt x="566" y="597"/>
                  </a:lnTo>
                  <a:lnTo>
                    <a:pt x="561" y="588"/>
                  </a:lnTo>
                  <a:lnTo>
                    <a:pt x="557" y="576"/>
                  </a:lnTo>
                  <a:lnTo>
                    <a:pt x="557" y="566"/>
                  </a:lnTo>
                  <a:lnTo>
                    <a:pt x="557" y="552"/>
                  </a:lnTo>
                  <a:lnTo>
                    <a:pt x="557" y="541"/>
                  </a:lnTo>
                  <a:lnTo>
                    <a:pt x="555" y="529"/>
                  </a:lnTo>
                  <a:lnTo>
                    <a:pt x="554" y="519"/>
                  </a:lnTo>
                  <a:lnTo>
                    <a:pt x="548" y="531"/>
                  </a:lnTo>
                  <a:lnTo>
                    <a:pt x="547" y="545"/>
                  </a:lnTo>
                  <a:lnTo>
                    <a:pt x="543" y="557"/>
                  </a:lnTo>
                  <a:lnTo>
                    <a:pt x="540" y="573"/>
                  </a:lnTo>
                  <a:lnTo>
                    <a:pt x="526" y="562"/>
                  </a:lnTo>
                  <a:lnTo>
                    <a:pt x="519" y="552"/>
                  </a:lnTo>
                  <a:lnTo>
                    <a:pt x="515" y="539"/>
                  </a:lnTo>
                  <a:lnTo>
                    <a:pt x="517" y="527"/>
                  </a:lnTo>
                  <a:lnTo>
                    <a:pt x="517" y="513"/>
                  </a:lnTo>
                  <a:lnTo>
                    <a:pt x="521" y="499"/>
                  </a:lnTo>
                  <a:lnTo>
                    <a:pt x="521" y="486"/>
                  </a:lnTo>
                  <a:lnTo>
                    <a:pt x="521" y="473"/>
                  </a:lnTo>
                  <a:lnTo>
                    <a:pt x="521" y="463"/>
                  </a:lnTo>
                  <a:lnTo>
                    <a:pt x="521" y="452"/>
                  </a:lnTo>
                  <a:lnTo>
                    <a:pt x="519" y="442"/>
                  </a:lnTo>
                  <a:lnTo>
                    <a:pt x="524" y="433"/>
                  </a:lnTo>
                  <a:lnTo>
                    <a:pt x="521" y="430"/>
                  </a:lnTo>
                  <a:lnTo>
                    <a:pt x="519" y="432"/>
                  </a:lnTo>
                  <a:lnTo>
                    <a:pt x="512" y="446"/>
                  </a:lnTo>
                  <a:lnTo>
                    <a:pt x="514" y="463"/>
                  </a:lnTo>
                  <a:lnTo>
                    <a:pt x="508" y="472"/>
                  </a:lnTo>
                  <a:lnTo>
                    <a:pt x="508" y="484"/>
                  </a:lnTo>
                  <a:lnTo>
                    <a:pt x="508" y="491"/>
                  </a:lnTo>
                  <a:lnTo>
                    <a:pt x="507" y="499"/>
                  </a:lnTo>
                  <a:lnTo>
                    <a:pt x="505" y="508"/>
                  </a:lnTo>
                  <a:lnTo>
                    <a:pt x="505" y="517"/>
                  </a:lnTo>
                  <a:lnTo>
                    <a:pt x="501" y="526"/>
                  </a:lnTo>
                  <a:lnTo>
                    <a:pt x="498" y="533"/>
                  </a:lnTo>
                  <a:lnTo>
                    <a:pt x="475" y="515"/>
                  </a:lnTo>
                  <a:lnTo>
                    <a:pt x="482" y="503"/>
                  </a:lnTo>
                  <a:lnTo>
                    <a:pt x="482" y="491"/>
                  </a:lnTo>
                  <a:lnTo>
                    <a:pt x="475" y="479"/>
                  </a:lnTo>
                  <a:lnTo>
                    <a:pt x="474" y="465"/>
                  </a:lnTo>
                  <a:lnTo>
                    <a:pt x="472" y="452"/>
                  </a:lnTo>
                  <a:lnTo>
                    <a:pt x="472" y="439"/>
                  </a:lnTo>
                  <a:lnTo>
                    <a:pt x="472" y="428"/>
                  </a:lnTo>
                  <a:lnTo>
                    <a:pt x="472" y="416"/>
                  </a:lnTo>
                  <a:lnTo>
                    <a:pt x="472" y="404"/>
                  </a:lnTo>
                  <a:lnTo>
                    <a:pt x="474" y="392"/>
                  </a:lnTo>
                  <a:lnTo>
                    <a:pt x="475" y="381"/>
                  </a:lnTo>
                  <a:lnTo>
                    <a:pt x="468" y="386"/>
                  </a:lnTo>
                  <a:lnTo>
                    <a:pt x="465" y="397"/>
                  </a:lnTo>
                  <a:lnTo>
                    <a:pt x="465" y="406"/>
                  </a:lnTo>
                  <a:lnTo>
                    <a:pt x="467" y="416"/>
                  </a:lnTo>
                  <a:lnTo>
                    <a:pt x="461" y="432"/>
                  </a:lnTo>
                  <a:lnTo>
                    <a:pt x="461" y="449"/>
                  </a:lnTo>
                  <a:lnTo>
                    <a:pt x="460" y="466"/>
                  </a:lnTo>
                  <a:lnTo>
                    <a:pt x="456" y="486"/>
                  </a:lnTo>
                  <a:lnTo>
                    <a:pt x="456" y="494"/>
                  </a:lnTo>
                  <a:lnTo>
                    <a:pt x="448" y="492"/>
                  </a:lnTo>
                  <a:lnTo>
                    <a:pt x="444" y="487"/>
                  </a:lnTo>
                  <a:lnTo>
                    <a:pt x="428" y="479"/>
                  </a:lnTo>
                  <a:lnTo>
                    <a:pt x="421" y="470"/>
                  </a:lnTo>
                  <a:lnTo>
                    <a:pt x="418" y="459"/>
                  </a:lnTo>
                  <a:lnTo>
                    <a:pt x="418" y="449"/>
                  </a:lnTo>
                  <a:lnTo>
                    <a:pt x="418" y="435"/>
                  </a:lnTo>
                  <a:lnTo>
                    <a:pt x="420" y="425"/>
                  </a:lnTo>
                  <a:lnTo>
                    <a:pt x="420" y="412"/>
                  </a:lnTo>
                  <a:lnTo>
                    <a:pt x="421" y="402"/>
                  </a:lnTo>
                  <a:lnTo>
                    <a:pt x="421" y="390"/>
                  </a:lnTo>
                  <a:lnTo>
                    <a:pt x="421" y="378"/>
                  </a:lnTo>
                  <a:lnTo>
                    <a:pt x="421" y="366"/>
                  </a:lnTo>
                  <a:lnTo>
                    <a:pt x="423" y="355"/>
                  </a:lnTo>
                  <a:lnTo>
                    <a:pt x="423" y="343"/>
                  </a:lnTo>
                  <a:lnTo>
                    <a:pt x="423" y="332"/>
                  </a:lnTo>
                  <a:lnTo>
                    <a:pt x="421" y="322"/>
                  </a:lnTo>
                  <a:lnTo>
                    <a:pt x="420" y="312"/>
                  </a:lnTo>
                  <a:lnTo>
                    <a:pt x="423" y="301"/>
                  </a:lnTo>
                  <a:lnTo>
                    <a:pt x="421" y="292"/>
                  </a:lnTo>
                  <a:lnTo>
                    <a:pt x="420" y="291"/>
                  </a:lnTo>
                  <a:lnTo>
                    <a:pt x="418" y="303"/>
                  </a:lnTo>
                  <a:lnTo>
                    <a:pt x="416" y="315"/>
                  </a:lnTo>
                  <a:lnTo>
                    <a:pt x="414" y="327"/>
                  </a:lnTo>
                  <a:lnTo>
                    <a:pt x="414" y="339"/>
                  </a:lnTo>
                  <a:lnTo>
                    <a:pt x="413" y="350"/>
                  </a:lnTo>
                  <a:lnTo>
                    <a:pt x="411" y="362"/>
                  </a:lnTo>
                  <a:lnTo>
                    <a:pt x="409" y="374"/>
                  </a:lnTo>
                  <a:lnTo>
                    <a:pt x="409" y="386"/>
                  </a:lnTo>
                  <a:lnTo>
                    <a:pt x="411" y="397"/>
                  </a:lnTo>
                  <a:lnTo>
                    <a:pt x="409" y="407"/>
                  </a:lnTo>
                  <a:lnTo>
                    <a:pt x="406" y="418"/>
                  </a:lnTo>
                  <a:lnTo>
                    <a:pt x="407" y="428"/>
                  </a:lnTo>
                  <a:lnTo>
                    <a:pt x="404" y="440"/>
                  </a:lnTo>
                  <a:lnTo>
                    <a:pt x="397" y="452"/>
                  </a:lnTo>
                  <a:lnTo>
                    <a:pt x="378" y="442"/>
                  </a:lnTo>
                  <a:lnTo>
                    <a:pt x="367" y="430"/>
                  </a:lnTo>
                  <a:lnTo>
                    <a:pt x="362" y="414"/>
                  </a:lnTo>
                  <a:lnTo>
                    <a:pt x="364" y="399"/>
                  </a:lnTo>
                  <a:lnTo>
                    <a:pt x="366" y="379"/>
                  </a:lnTo>
                  <a:lnTo>
                    <a:pt x="369" y="360"/>
                  </a:lnTo>
                  <a:lnTo>
                    <a:pt x="371" y="343"/>
                  </a:lnTo>
                  <a:lnTo>
                    <a:pt x="371" y="329"/>
                  </a:lnTo>
                  <a:lnTo>
                    <a:pt x="369" y="319"/>
                  </a:lnTo>
                  <a:lnTo>
                    <a:pt x="371" y="310"/>
                  </a:lnTo>
                  <a:lnTo>
                    <a:pt x="371" y="299"/>
                  </a:lnTo>
                  <a:lnTo>
                    <a:pt x="367" y="296"/>
                  </a:lnTo>
                  <a:lnTo>
                    <a:pt x="362" y="306"/>
                  </a:lnTo>
                  <a:lnTo>
                    <a:pt x="362" y="320"/>
                  </a:lnTo>
                  <a:lnTo>
                    <a:pt x="359" y="332"/>
                  </a:lnTo>
                  <a:lnTo>
                    <a:pt x="357" y="346"/>
                  </a:lnTo>
                  <a:lnTo>
                    <a:pt x="354" y="362"/>
                  </a:lnTo>
                  <a:lnTo>
                    <a:pt x="352" y="381"/>
                  </a:lnTo>
                  <a:lnTo>
                    <a:pt x="348" y="397"/>
                  </a:lnTo>
                  <a:lnTo>
                    <a:pt x="343" y="412"/>
                  </a:lnTo>
                  <a:lnTo>
                    <a:pt x="312" y="395"/>
                  </a:lnTo>
                  <a:lnTo>
                    <a:pt x="312" y="383"/>
                  </a:lnTo>
                  <a:lnTo>
                    <a:pt x="314" y="372"/>
                  </a:lnTo>
                  <a:lnTo>
                    <a:pt x="314" y="362"/>
                  </a:lnTo>
                  <a:lnTo>
                    <a:pt x="315" y="352"/>
                  </a:lnTo>
                  <a:lnTo>
                    <a:pt x="315" y="339"/>
                  </a:lnTo>
                  <a:lnTo>
                    <a:pt x="317" y="327"/>
                  </a:lnTo>
                  <a:lnTo>
                    <a:pt x="317" y="317"/>
                  </a:lnTo>
                  <a:lnTo>
                    <a:pt x="320" y="308"/>
                  </a:lnTo>
                  <a:lnTo>
                    <a:pt x="315" y="303"/>
                  </a:lnTo>
                  <a:lnTo>
                    <a:pt x="319" y="292"/>
                  </a:lnTo>
                  <a:lnTo>
                    <a:pt x="319" y="284"/>
                  </a:lnTo>
                  <a:lnTo>
                    <a:pt x="315" y="280"/>
                  </a:lnTo>
                  <a:lnTo>
                    <a:pt x="308" y="291"/>
                  </a:lnTo>
                  <a:lnTo>
                    <a:pt x="307" y="305"/>
                  </a:lnTo>
                  <a:lnTo>
                    <a:pt x="303" y="317"/>
                  </a:lnTo>
                  <a:lnTo>
                    <a:pt x="303" y="332"/>
                  </a:lnTo>
                  <a:lnTo>
                    <a:pt x="300" y="345"/>
                  </a:lnTo>
                  <a:lnTo>
                    <a:pt x="298" y="357"/>
                  </a:lnTo>
                  <a:lnTo>
                    <a:pt x="294" y="367"/>
                  </a:lnTo>
                  <a:lnTo>
                    <a:pt x="289" y="379"/>
                  </a:lnTo>
                  <a:lnTo>
                    <a:pt x="279" y="374"/>
                  </a:lnTo>
                  <a:lnTo>
                    <a:pt x="270" y="371"/>
                  </a:lnTo>
                  <a:lnTo>
                    <a:pt x="261" y="364"/>
                  </a:lnTo>
                  <a:lnTo>
                    <a:pt x="258" y="357"/>
                  </a:lnTo>
                  <a:lnTo>
                    <a:pt x="258" y="339"/>
                  </a:lnTo>
                  <a:lnTo>
                    <a:pt x="260" y="324"/>
                  </a:lnTo>
                  <a:lnTo>
                    <a:pt x="260" y="308"/>
                  </a:lnTo>
                  <a:lnTo>
                    <a:pt x="261" y="292"/>
                  </a:lnTo>
                  <a:lnTo>
                    <a:pt x="261" y="275"/>
                  </a:lnTo>
                  <a:lnTo>
                    <a:pt x="263" y="259"/>
                  </a:lnTo>
                  <a:lnTo>
                    <a:pt x="267" y="244"/>
                  </a:lnTo>
                  <a:lnTo>
                    <a:pt x="272" y="230"/>
                  </a:lnTo>
                  <a:lnTo>
                    <a:pt x="268" y="218"/>
                  </a:lnTo>
                  <a:lnTo>
                    <a:pt x="272" y="207"/>
                  </a:lnTo>
                  <a:lnTo>
                    <a:pt x="275" y="195"/>
                  </a:lnTo>
                  <a:lnTo>
                    <a:pt x="273" y="185"/>
                  </a:lnTo>
                  <a:lnTo>
                    <a:pt x="268" y="190"/>
                  </a:lnTo>
                  <a:lnTo>
                    <a:pt x="268" y="199"/>
                  </a:lnTo>
                  <a:lnTo>
                    <a:pt x="267" y="206"/>
                  </a:lnTo>
                  <a:lnTo>
                    <a:pt x="265" y="214"/>
                  </a:lnTo>
                  <a:lnTo>
                    <a:pt x="260" y="226"/>
                  </a:lnTo>
                  <a:lnTo>
                    <a:pt x="258" y="242"/>
                  </a:lnTo>
                  <a:lnTo>
                    <a:pt x="254" y="254"/>
                  </a:lnTo>
                  <a:lnTo>
                    <a:pt x="254" y="270"/>
                  </a:lnTo>
                  <a:lnTo>
                    <a:pt x="251" y="286"/>
                  </a:lnTo>
                  <a:lnTo>
                    <a:pt x="249" y="301"/>
                  </a:lnTo>
                  <a:lnTo>
                    <a:pt x="246" y="317"/>
                  </a:lnTo>
                  <a:lnTo>
                    <a:pt x="242" y="332"/>
                  </a:lnTo>
                  <a:lnTo>
                    <a:pt x="240" y="345"/>
                  </a:lnTo>
                  <a:lnTo>
                    <a:pt x="233" y="355"/>
                  </a:lnTo>
                  <a:lnTo>
                    <a:pt x="216" y="346"/>
                  </a:lnTo>
                  <a:lnTo>
                    <a:pt x="200" y="339"/>
                  </a:lnTo>
                  <a:lnTo>
                    <a:pt x="200" y="317"/>
                  </a:lnTo>
                  <a:lnTo>
                    <a:pt x="202" y="296"/>
                  </a:lnTo>
                  <a:lnTo>
                    <a:pt x="202" y="273"/>
                  </a:lnTo>
                  <a:lnTo>
                    <a:pt x="206" y="252"/>
                  </a:lnTo>
                  <a:lnTo>
                    <a:pt x="207" y="230"/>
                  </a:lnTo>
                  <a:lnTo>
                    <a:pt x="211" y="207"/>
                  </a:lnTo>
                  <a:lnTo>
                    <a:pt x="214" y="186"/>
                  </a:lnTo>
                  <a:lnTo>
                    <a:pt x="218" y="165"/>
                  </a:lnTo>
                  <a:lnTo>
                    <a:pt x="216" y="162"/>
                  </a:lnTo>
                  <a:lnTo>
                    <a:pt x="213" y="171"/>
                  </a:lnTo>
                  <a:lnTo>
                    <a:pt x="211" y="181"/>
                  </a:lnTo>
                  <a:lnTo>
                    <a:pt x="207" y="192"/>
                  </a:lnTo>
                  <a:lnTo>
                    <a:pt x="206" y="202"/>
                  </a:lnTo>
                  <a:lnTo>
                    <a:pt x="202" y="212"/>
                  </a:lnTo>
                  <a:lnTo>
                    <a:pt x="200" y="223"/>
                  </a:lnTo>
                  <a:lnTo>
                    <a:pt x="197" y="233"/>
                  </a:lnTo>
                  <a:lnTo>
                    <a:pt x="195" y="244"/>
                  </a:lnTo>
                  <a:lnTo>
                    <a:pt x="192" y="254"/>
                  </a:lnTo>
                  <a:lnTo>
                    <a:pt x="190" y="265"/>
                  </a:lnTo>
                  <a:lnTo>
                    <a:pt x="188" y="275"/>
                  </a:lnTo>
                  <a:lnTo>
                    <a:pt x="186" y="287"/>
                  </a:lnTo>
                  <a:lnTo>
                    <a:pt x="183" y="298"/>
                  </a:lnTo>
                  <a:lnTo>
                    <a:pt x="181" y="308"/>
                  </a:lnTo>
                  <a:lnTo>
                    <a:pt x="180" y="319"/>
                  </a:lnTo>
                  <a:lnTo>
                    <a:pt x="178" y="331"/>
                  </a:lnTo>
                  <a:lnTo>
                    <a:pt x="169" y="329"/>
                  </a:lnTo>
                  <a:lnTo>
                    <a:pt x="160" y="329"/>
                  </a:lnTo>
                  <a:lnTo>
                    <a:pt x="150" y="327"/>
                  </a:lnTo>
                  <a:lnTo>
                    <a:pt x="143" y="324"/>
                  </a:lnTo>
                  <a:lnTo>
                    <a:pt x="145" y="301"/>
                  </a:lnTo>
                  <a:lnTo>
                    <a:pt x="146" y="279"/>
                  </a:lnTo>
                  <a:lnTo>
                    <a:pt x="148" y="256"/>
                  </a:lnTo>
                  <a:lnTo>
                    <a:pt x="152" y="235"/>
                  </a:lnTo>
                  <a:lnTo>
                    <a:pt x="153" y="212"/>
                  </a:lnTo>
                  <a:lnTo>
                    <a:pt x="157" y="192"/>
                  </a:lnTo>
                  <a:lnTo>
                    <a:pt x="159" y="171"/>
                  </a:lnTo>
                  <a:lnTo>
                    <a:pt x="164" y="150"/>
                  </a:lnTo>
                  <a:lnTo>
                    <a:pt x="159" y="145"/>
                  </a:lnTo>
                  <a:lnTo>
                    <a:pt x="153" y="155"/>
                  </a:lnTo>
                  <a:lnTo>
                    <a:pt x="152" y="169"/>
                  </a:lnTo>
                  <a:lnTo>
                    <a:pt x="148" y="179"/>
                  </a:lnTo>
                  <a:lnTo>
                    <a:pt x="146" y="193"/>
                  </a:lnTo>
                  <a:lnTo>
                    <a:pt x="143" y="206"/>
                  </a:lnTo>
                  <a:lnTo>
                    <a:pt x="141" y="218"/>
                  </a:lnTo>
                  <a:lnTo>
                    <a:pt x="139" y="230"/>
                  </a:lnTo>
                  <a:lnTo>
                    <a:pt x="138" y="244"/>
                  </a:lnTo>
                  <a:lnTo>
                    <a:pt x="134" y="252"/>
                  </a:lnTo>
                  <a:lnTo>
                    <a:pt x="133" y="263"/>
                  </a:lnTo>
                  <a:lnTo>
                    <a:pt x="131" y="272"/>
                  </a:lnTo>
                  <a:lnTo>
                    <a:pt x="129" y="282"/>
                  </a:lnTo>
                  <a:lnTo>
                    <a:pt x="124" y="299"/>
                  </a:lnTo>
                  <a:lnTo>
                    <a:pt x="122" y="319"/>
                  </a:lnTo>
                  <a:lnTo>
                    <a:pt x="110" y="319"/>
                  </a:lnTo>
                  <a:lnTo>
                    <a:pt x="103" y="317"/>
                  </a:lnTo>
                  <a:lnTo>
                    <a:pt x="92" y="315"/>
                  </a:lnTo>
                  <a:lnTo>
                    <a:pt x="84" y="315"/>
                  </a:lnTo>
                  <a:lnTo>
                    <a:pt x="80" y="294"/>
                  </a:lnTo>
                  <a:lnTo>
                    <a:pt x="82" y="273"/>
                  </a:lnTo>
                  <a:lnTo>
                    <a:pt x="82" y="254"/>
                  </a:lnTo>
                  <a:lnTo>
                    <a:pt x="86" y="235"/>
                  </a:lnTo>
                  <a:lnTo>
                    <a:pt x="86" y="214"/>
                  </a:lnTo>
                  <a:lnTo>
                    <a:pt x="87" y="195"/>
                  </a:lnTo>
                  <a:lnTo>
                    <a:pt x="89" y="174"/>
                  </a:lnTo>
                  <a:lnTo>
                    <a:pt x="91" y="155"/>
                  </a:lnTo>
                  <a:lnTo>
                    <a:pt x="86" y="152"/>
                  </a:lnTo>
                  <a:lnTo>
                    <a:pt x="80" y="164"/>
                  </a:lnTo>
                  <a:lnTo>
                    <a:pt x="80" y="179"/>
                  </a:lnTo>
                  <a:lnTo>
                    <a:pt x="80" y="193"/>
                  </a:lnTo>
                  <a:lnTo>
                    <a:pt x="77" y="209"/>
                  </a:lnTo>
                  <a:lnTo>
                    <a:pt x="75" y="219"/>
                  </a:lnTo>
                  <a:lnTo>
                    <a:pt x="73" y="233"/>
                  </a:lnTo>
                  <a:lnTo>
                    <a:pt x="72" y="246"/>
                  </a:lnTo>
                  <a:lnTo>
                    <a:pt x="70" y="259"/>
                  </a:lnTo>
                  <a:lnTo>
                    <a:pt x="66" y="272"/>
                  </a:lnTo>
                  <a:lnTo>
                    <a:pt x="65" y="286"/>
                  </a:lnTo>
                  <a:lnTo>
                    <a:pt x="61" y="298"/>
                  </a:lnTo>
                  <a:lnTo>
                    <a:pt x="61" y="312"/>
                  </a:lnTo>
                  <a:lnTo>
                    <a:pt x="45" y="308"/>
                  </a:lnTo>
                  <a:lnTo>
                    <a:pt x="30" y="310"/>
                  </a:lnTo>
                  <a:lnTo>
                    <a:pt x="14" y="310"/>
                  </a:lnTo>
                  <a:lnTo>
                    <a:pt x="0" y="313"/>
                  </a:lnTo>
                  <a:lnTo>
                    <a:pt x="0" y="306"/>
                  </a:lnTo>
                  <a:lnTo>
                    <a:pt x="16" y="268"/>
                  </a:lnTo>
                  <a:lnTo>
                    <a:pt x="32" y="230"/>
                  </a:lnTo>
                  <a:lnTo>
                    <a:pt x="45" y="192"/>
                  </a:lnTo>
                  <a:lnTo>
                    <a:pt x="61" y="153"/>
                  </a:lnTo>
                  <a:lnTo>
                    <a:pt x="75" y="115"/>
                  </a:lnTo>
                  <a:lnTo>
                    <a:pt x="91" y="77"/>
                  </a:lnTo>
                  <a:lnTo>
                    <a:pt x="106" y="39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31" y="4"/>
                  </a:lnTo>
                  <a:lnTo>
                    <a:pt x="136" y="5"/>
                  </a:lnTo>
                  <a:lnTo>
                    <a:pt x="141" y="4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48" name="Freeform 55"/>
            <p:cNvSpPr>
              <a:spLocks/>
            </p:cNvSpPr>
            <p:nvPr/>
          </p:nvSpPr>
          <p:spPr bwMode="auto">
            <a:xfrm>
              <a:off x="2493" y="1766"/>
              <a:ext cx="52" cy="42"/>
            </a:xfrm>
            <a:custGeom>
              <a:avLst/>
              <a:gdLst>
                <a:gd name="T0" fmla="*/ 1 w 104"/>
                <a:gd name="T1" fmla="*/ 0 h 86"/>
                <a:gd name="T2" fmla="*/ 1 w 104"/>
                <a:gd name="T3" fmla="*/ 0 h 86"/>
                <a:gd name="T4" fmla="*/ 1 w 104"/>
                <a:gd name="T5" fmla="*/ 0 h 86"/>
                <a:gd name="T6" fmla="*/ 1 w 104"/>
                <a:gd name="T7" fmla="*/ 0 h 86"/>
                <a:gd name="T8" fmla="*/ 1 w 104"/>
                <a:gd name="T9" fmla="*/ 0 h 86"/>
                <a:gd name="T10" fmla="*/ 1 w 104"/>
                <a:gd name="T11" fmla="*/ 0 h 86"/>
                <a:gd name="T12" fmla="*/ 1 w 104"/>
                <a:gd name="T13" fmla="*/ 0 h 86"/>
                <a:gd name="T14" fmla="*/ 1 w 104"/>
                <a:gd name="T15" fmla="*/ 0 h 86"/>
                <a:gd name="T16" fmla="*/ 1 w 104"/>
                <a:gd name="T17" fmla="*/ 0 h 86"/>
                <a:gd name="T18" fmla="*/ 1 w 104"/>
                <a:gd name="T19" fmla="*/ 0 h 86"/>
                <a:gd name="T20" fmla="*/ 1 w 104"/>
                <a:gd name="T21" fmla="*/ 0 h 86"/>
                <a:gd name="T22" fmla="*/ 1 w 104"/>
                <a:gd name="T23" fmla="*/ 0 h 86"/>
                <a:gd name="T24" fmla="*/ 1 w 104"/>
                <a:gd name="T25" fmla="*/ 0 h 86"/>
                <a:gd name="T26" fmla="*/ 0 w 104"/>
                <a:gd name="T27" fmla="*/ 0 h 86"/>
                <a:gd name="T28" fmla="*/ 0 w 104"/>
                <a:gd name="T29" fmla="*/ 0 h 86"/>
                <a:gd name="T30" fmla="*/ 1 w 104"/>
                <a:gd name="T31" fmla="*/ 0 h 86"/>
                <a:gd name="T32" fmla="*/ 1 w 104"/>
                <a:gd name="T33" fmla="*/ 0 h 86"/>
                <a:gd name="T34" fmla="*/ 1 w 104"/>
                <a:gd name="T35" fmla="*/ 0 h 86"/>
                <a:gd name="T36" fmla="*/ 1 w 104"/>
                <a:gd name="T37" fmla="*/ 0 h 86"/>
                <a:gd name="T38" fmla="*/ 1 w 104"/>
                <a:gd name="T39" fmla="*/ 0 h 86"/>
                <a:gd name="T40" fmla="*/ 1 w 104"/>
                <a:gd name="T41" fmla="*/ 0 h 86"/>
                <a:gd name="T42" fmla="*/ 1 w 104"/>
                <a:gd name="T43" fmla="*/ 0 h 86"/>
                <a:gd name="T44" fmla="*/ 1 w 104"/>
                <a:gd name="T45" fmla="*/ 0 h 86"/>
                <a:gd name="T46" fmla="*/ 1 w 104"/>
                <a:gd name="T47" fmla="*/ 0 h 86"/>
                <a:gd name="T48" fmla="*/ 1 w 104"/>
                <a:gd name="T49" fmla="*/ 0 h 8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86"/>
                <a:gd name="T77" fmla="*/ 104 w 104"/>
                <a:gd name="T78" fmla="*/ 86 h 8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86">
                  <a:moveTo>
                    <a:pt x="104" y="0"/>
                  </a:moveTo>
                  <a:lnTo>
                    <a:pt x="102" y="13"/>
                  </a:lnTo>
                  <a:lnTo>
                    <a:pt x="104" y="27"/>
                  </a:lnTo>
                  <a:lnTo>
                    <a:pt x="101" y="37"/>
                  </a:lnTo>
                  <a:lnTo>
                    <a:pt x="88" y="44"/>
                  </a:lnTo>
                  <a:lnTo>
                    <a:pt x="76" y="47"/>
                  </a:lnTo>
                  <a:lnTo>
                    <a:pt x="66" y="53"/>
                  </a:lnTo>
                  <a:lnTo>
                    <a:pt x="55" y="58"/>
                  </a:lnTo>
                  <a:lnTo>
                    <a:pt x="45" y="63"/>
                  </a:lnTo>
                  <a:lnTo>
                    <a:pt x="33" y="68"/>
                  </a:lnTo>
                  <a:lnTo>
                    <a:pt x="22" y="73"/>
                  </a:lnTo>
                  <a:lnTo>
                    <a:pt x="12" y="79"/>
                  </a:lnTo>
                  <a:lnTo>
                    <a:pt x="1" y="86"/>
                  </a:lnTo>
                  <a:lnTo>
                    <a:pt x="0" y="73"/>
                  </a:lnTo>
                  <a:lnTo>
                    <a:pt x="0" y="61"/>
                  </a:lnTo>
                  <a:lnTo>
                    <a:pt x="1" y="51"/>
                  </a:lnTo>
                  <a:lnTo>
                    <a:pt x="7" y="40"/>
                  </a:lnTo>
                  <a:lnTo>
                    <a:pt x="17" y="33"/>
                  </a:lnTo>
                  <a:lnTo>
                    <a:pt x="29" y="28"/>
                  </a:lnTo>
                  <a:lnTo>
                    <a:pt x="41" y="23"/>
                  </a:lnTo>
                  <a:lnTo>
                    <a:pt x="54" y="18"/>
                  </a:lnTo>
                  <a:lnTo>
                    <a:pt x="66" y="13"/>
                  </a:lnTo>
                  <a:lnTo>
                    <a:pt x="78" y="7"/>
                  </a:lnTo>
                  <a:lnTo>
                    <a:pt x="90" y="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49" name="Freeform 56"/>
            <p:cNvSpPr>
              <a:spLocks/>
            </p:cNvSpPr>
            <p:nvPr/>
          </p:nvSpPr>
          <p:spPr bwMode="auto">
            <a:xfrm>
              <a:off x="2394" y="1791"/>
              <a:ext cx="87" cy="190"/>
            </a:xfrm>
            <a:custGeom>
              <a:avLst/>
              <a:gdLst>
                <a:gd name="T0" fmla="*/ 1 w 174"/>
                <a:gd name="T1" fmla="*/ 1 h 379"/>
                <a:gd name="T2" fmla="*/ 1 w 174"/>
                <a:gd name="T3" fmla="*/ 1 h 379"/>
                <a:gd name="T4" fmla="*/ 1 w 174"/>
                <a:gd name="T5" fmla="*/ 1 h 379"/>
                <a:gd name="T6" fmla="*/ 1 w 174"/>
                <a:gd name="T7" fmla="*/ 1 h 379"/>
                <a:gd name="T8" fmla="*/ 1 w 174"/>
                <a:gd name="T9" fmla="*/ 1 h 379"/>
                <a:gd name="T10" fmla="*/ 1 w 174"/>
                <a:gd name="T11" fmla="*/ 1 h 379"/>
                <a:gd name="T12" fmla="*/ 1 w 174"/>
                <a:gd name="T13" fmla="*/ 1 h 379"/>
                <a:gd name="T14" fmla="*/ 1 w 174"/>
                <a:gd name="T15" fmla="*/ 1 h 379"/>
                <a:gd name="T16" fmla="*/ 1 w 174"/>
                <a:gd name="T17" fmla="*/ 1 h 379"/>
                <a:gd name="T18" fmla="*/ 1 w 174"/>
                <a:gd name="T19" fmla="*/ 1 h 379"/>
                <a:gd name="T20" fmla="*/ 1 w 174"/>
                <a:gd name="T21" fmla="*/ 1 h 379"/>
                <a:gd name="T22" fmla="*/ 1 w 174"/>
                <a:gd name="T23" fmla="*/ 1 h 379"/>
                <a:gd name="T24" fmla="*/ 1 w 174"/>
                <a:gd name="T25" fmla="*/ 1 h 379"/>
                <a:gd name="T26" fmla="*/ 1 w 174"/>
                <a:gd name="T27" fmla="*/ 1 h 379"/>
                <a:gd name="T28" fmla="*/ 1 w 174"/>
                <a:gd name="T29" fmla="*/ 1 h 379"/>
                <a:gd name="T30" fmla="*/ 1 w 174"/>
                <a:gd name="T31" fmla="*/ 1 h 379"/>
                <a:gd name="T32" fmla="*/ 1 w 174"/>
                <a:gd name="T33" fmla="*/ 1 h 379"/>
                <a:gd name="T34" fmla="*/ 1 w 174"/>
                <a:gd name="T35" fmla="*/ 1 h 379"/>
                <a:gd name="T36" fmla="*/ 1 w 174"/>
                <a:gd name="T37" fmla="*/ 1 h 379"/>
                <a:gd name="T38" fmla="*/ 1 w 174"/>
                <a:gd name="T39" fmla="*/ 1 h 379"/>
                <a:gd name="T40" fmla="*/ 1 w 174"/>
                <a:gd name="T41" fmla="*/ 1 h 379"/>
                <a:gd name="T42" fmla="*/ 1 w 174"/>
                <a:gd name="T43" fmla="*/ 1 h 379"/>
                <a:gd name="T44" fmla="*/ 1 w 174"/>
                <a:gd name="T45" fmla="*/ 1 h 379"/>
                <a:gd name="T46" fmla="*/ 1 w 174"/>
                <a:gd name="T47" fmla="*/ 1 h 379"/>
                <a:gd name="T48" fmla="*/ 1 w 174"/>
                <a:gd name="T49" fmla="*/ 1 h 379"/>
                <a:gd name="T50" fmla="*/ 1 w 174"/>
                <a:gd name="T51" fmla="*/ 1 h 379"/>
                <a:gd name="T52" fmla="*/ 1 w 174"/>
                <a:gd name="T53" fmla="*/ 1 h 379"/>
                <a:gd name="T54" fmla="*/ 1 w 174"/>
                <a:gd name="T55" fmla="*/ 1 h 379"/>
                <a:gd name="T56" fmla="*/ 1 w 174"/>
                <a:gd name="T57" fmla="*/ 1 h 379"/>
                <a:gd name="T58" fmla="*/ 1 w 174"/>
                <a:gd name="T59" fmla="*/ 1 h 379"/>
                <a:gd name="T60" fmla="*/ 1 w 174"/>
                <a:gd name="T61" fmla="*/ 1 h 379"/>
                <a:gd name="T62" fmla="*/ 1 w 174"/>
                <a:gd name="T63" fmla="*/ 1 h 379"/>
                <a:gd name="T64" fmla="*/ 1 w 174"/>
                <a:gd name="T65" fmla="*/ 1 h 379"/>
                <a:gd name="T66" fmla="*/ 1 w 174"/>
                <a:gd name="T67" fmla="*/ 1 h 379"/>
                <a:gd name="T68" fmla="*/ 1 w 174"/>
                <a:gd name="T69" fmla="*/ 1 h 379"/>
                <a:gd name="T70" fmla="*/ 1 w 174"/>
                <a:gd name="T71" fmla="*/ 1 h 379"/>
                <a:gd name="T72" fmla="*/ 1 w 174"/>
                <a:gd name="T73" fmla="*/ 1 h 379"/>
                <a:gd name="T74" fmla="*/ 1 w 174"/>
                <a:gd name="T75" fmla="*/ 1 h 379"/>
                <a:gd name="T76" fmla="*/ 1 w 174"/>
                <a:gd name="T77" fmla="*/ 1 h 379"/>
                <a:gd name="T78" fmla="*/ 1 w 174"/>
                <a:gd name="T79" fmla="*/ 1 h 379"/>
                <a:gd name="T80" fmla="*/ 0 w 174"/>
                <a:gd name="T81" fmla="*/ 1 h 379"/>
                <a:gd name="T82" fmla="*/ 0 w 174"/>
                <a:gd name="T83" fmla="*/ 1 h 379"/>
                <a:gd name="T84" fmla="*/ 1 w 174"/>
                <a:gd name="T85" fmla="*/ 1 h 379"/>
                <a:gd name="T86" fmla="*/ 1 w 174"/>
                <a:gd name="T87" fmla="*/ 1 h 379"/>
                <a:gd name="T88" fmla="*/ 1 w 174"/>
                <a:gd name="T89" fmla="*/ 1 h 379"/>
                <a:gd name="T90" fmla="*/ 1 w 174"/>
                <a:gd name="T91" fmla="*/ 1 h 379"/>
                <a:gd name="T92" fmla="*/ 1 w 174"/>
                <a:gd name="T93" fmla="*/ 1 h 379"/>
                <a:gd name="T94" fmla="*/ 1 w 174"/>
                <a:gd name="T95" fmla="*/ 1 h 379"/>
                <a:gd name="T96" fmla="*/ 1 w 174"/>
                <a:gd name="T97" fmla="*/ 1 h 379"/>
                <a:gd name="T98" fmla="*/ 1 w 174"/>
                <a:gd name="T99" fmla="*/ 1 h 379"/>
                <a:gd name="T100" fmla="*/ 1 w 174"/>
                <a:gd name="T101" fmla="*/ 1 h 379"/>
                <a:gd name="T102" fmla="*/ 1 w 174"/>
                <a:gd name="T103" fmla="*/ 1 h 379"/>
                <a:gd name="T104" fmla="*/ 1 w 174"/>
                <a:gd name="T105" fmla="*/ 1 h 379"/>
                <a:gd name="T106" fmla="*/ 1 w 174"/>
                <a:gd name="T107" fmla="*/ 1 h 379"/>
                <a:gd name="T108" fmla="*/ 1 w 174"/>
                <a:gd name="T109" fmla="*/ 0 h 379"/>
                <a:gd name="T110" fmla="*/ 1 w 174"/>
                <a:gd name="T111" fmla="*/ 1 h 379"/>
                <a:gd name="T112" fmla="*/ 1 w 174"/>
                <a:gd name="T113" fmla="*/ 1 h 3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4"/>
                <a:gd name="T172" fmla="*/ 0 h 379"/>
                <a:gd name="T173" fmla="*/ 174 w 174"/>
                <a:gd name="T174" fmla="*/ 379 h 3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4" h="379">
                  <a:moveTo>
                    <a:pt x="174" y="31"/>
                  </a:moveTo>
                  <a:lnTo>
                    <a:pt x="170" y="69"/>
                  </a:lnTo>
                  <a:lnTo>
                    <a:pt x="170" y="109"/>
                  </a:lnTo>
                  <a:lnTo>
                    <a:pt x="167" y="149"/>
                  </a:lnTo>
                  <a:lnTo>
                    <a:pt x="167" y="189"/>
                  </a:lnTo>
                  <a:lnTo>
                    <a:pt x="167" y="228"/>
                  </a:lnTo>
                  <a:lnTo>
                    <a:pt x="167" y="268"/>
                  </a:lnTo>
                  <a:lnTo>
                    <a:pt x="167" y="306"/>
                  </a:lnTo>
                  <a:lnTo>
                    <a:pt x="172" y="348"/>
                  </a:lnTo>
                  <a:lnTo>
                    <a:pt x="160" y="349"/>
                  </a:lnTo>
                  <a:lnTo>
                    <a:pt x="148" y="353"/>
                  </a:lnTo>
                  <a:lnTo>
                    <a:pt x="136" y="355"/>
                  </a:lnTo>
                  <a:lnTo>
                    <a:pt x="125" y="358"/>
                  </a:lnTo>
                  <a:lnTo>
                    <a:pt x="113" y="360"/>
                  </a:lnTo>
                  <a:lnTo>
                    <a:pt x="101" y="363"/>
                  </a:lnTo>
                  <a:lnTo>
                    <a:pt x="89" y="365"/>
                  </a:lnTo>
                  <a:lnTo>
                    <a:pt x="78" y="367"/>
                  </a:lnTo>
                  <a:lnTo>
                    <a:pt x="66" y="367"/>
                  </a:lnTo>
                  <a:lnTo>
                    <a:pt x="54" y="370"/>
                  </a:lnTo>
                  <a:lnTo>
                    <a:pt x="43" y="374"/>
                  </a:lnTo>
                  <a:lnTo>
                    <a:pt x="35" y="379"/>
                  </a:lnTo>
                  <a:lnTo>
                    <a:pt x="23" y="379"/>
                  </a:lnTo>
                  <a:lnTo>
                    <a:pt x="21" y="372"/>
                  </a:lnTo>
                  <a:lnTo>
                    <a:pt x="21" y="363"/>
                  </a:lnTo>
                  <a:lnTo>
                    <a:pt x="19" y="356"/>
                  </a:lnTo>
                  <a:lnTo>
                    <a:pt x="19" y="336"/>
                  </a:lnTo>
                  <a:lnTo>
                    <a:pt x="19" y="318"/>
                  </a:lnTo>
                  <a:lnTo>
                    <a:pt x="17" y="299"/>
                  </a:lnTo>
                  <a:lnTo>
                    <a:pt x="16" y="282"/>
                  </a:lnTo>
                  <a:lnTo>
                    <a:pt x="12" y="263"/>
                  </a:lnTo>
                  <a:lnTo>
                    <a:pt x="9" y="245"/>
                  </a:lnTo>
                  <a:lnTo>
                    <a:pt x="5" y="226"/>
                  </a:lnTo>
                  <a:lnTo>
                    <a:pt x="3" y="209"/>
                  </a:lnTo>
                  <a:lnTo>
                    <a:pt x="3" y="193"/>
                  </a:lnTo>
                  <a:lnTo>
                    <a:pt x="3" y="179"/>
                  </a:lnTo>
                  <a:lnTo>
                    <a:pt x="3" y="165"/>
                  </a:lnTo>
                  <a:lnTo>
                    <a:pt x="3" y="151"/>
                  </a:lnTo>
                  <a:lnTo>
                    <a:pt x="3" y="136"/>
                  </a:lnTo>
                  <a:lnTo>
                    <a:pt x="3" y="122"/>
                  </a:lnTo>
                  <a:lnTo>
                    <a:pt x="2" y="108"/>
                  </a:lnTo>
                  <a:lnTo>
                    <a:pt x="0" y="96"/>
                  </a:lnTo>
                  <a:lnTo>
                    <a:pt x="0" y="85"/>
                  </a:lnTo>
                  <a:lnTo>
                    <a:pt x="3" y="76"/>
                  </a:lnTo>
                  <a:lnTo>
                    <a:pt x="5" y="68"/>
                  </a:lnTo>
                  <a:lnTo>
                    <a:pt x="7" y="61"/>
                  </a:lnTo>
                  <a:lnTo>
                    <a:pt x="2" y="52"/>
                  </a:lnTo>
                  <a:lnTo>
                    <a:pt x="3" y="45"/>
                  </a:lnTo>
                  <a:lnTo>
                    <a:pt x="24" y="40"/>
                  </a:lnTo>
                  <a:lnTo>
                    <a:pt x="45" y="35"/>
                  </a:lnTo>
                  <a:lnTo>
                    <a:pt x="66" y="29"/>
                  </a:lnTo>
                  <a:lnTo>
                    <a:pt x="89" y="24"/>
                  </a:lnTo>
                  <a:lnTo>
                    <a:pt x="110" y="17"/>
                  </a:lnTo>
                  <a:lnTo>
                    <a:pt x="130" y="12"/>
                  </a:lnTo>
                  <a:lnTo>
                    <a:pt x="151" y="5"/>
                  </a:lnTo>
                  <a:lnTo>
                    <a:pt x="172" y="0"/>
                  </a:lnTo>
                  <a:lnTo>
                    <a:pt x="174" y="14"/>
                  </a:lnTo>
                  <a:lnTo>
                    <a:pt x="174" y="31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50" name="Freeform 57"/>
            <p:cNvSpPr>
              <a:spLocks/>
            </p:cNvSpPr>
            <p:nvPr/>
          </p:nvSpPr>
          <p:spPr bwMode="auto">
            <a:xfrm>
              <a:off x="2942" y="1827"/>
              <a:ext cx="2" cy="3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0 h 7"/>
                <a:gd name="T4" fmla="*/ 1 w 3"/>
                <a:gd name="T5" fmla="*/ 0 h 7"/>
                <a:gd name="T6" fmla="*/ 1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7"/>
                <a:gd name="T14" fmla="*/ 3 w 3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7">
                  <a:moveTo>
                    <a:pt x="3" y="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51" name="Freeform 58"/>
            <p:cNvSpPr>
              <a:spLocks/>
            </p:cNvSpPr>
            <p:nvPr/>
          </p:nvSpPr>
          <p:spPr bwMode="auto">
            <a:xfrm>
              <a:off x="2535" y="1847"/>
              <a:ext cx="8" cy="9"/>
            </a:xfrm>
            <a:custGeom>
              <a:avLst/>
              <a:gdLst>
                <a:gd name="T0" fmla="*/ 0 w 18"/>
                <a:gd name="T1" fmla="*/ 1 h 17"/>
                <a:gd name="T2" fmla="*/ 0 w 18"/>
                <a:gd name="T3" fmla="*/ 1 h 17"/>
                <a:gd name="T4" fmla="*/ 0 w 18"/>
                <a:gd name="T5" fmla="*/ 1 h 17"/>
                <a:gd name="T6" fmla="*/ 0 w 18"/>
                <a:gd name="T7" fmla="*/ 1 h 17"/>
                <a:gd name="T8" fmla="*/ 0 w 18"/>
                <a:gd name="T9" fmla="*/ 1 h 17"/>
                <a:gd name="T10" fmla="*/ 0 w 18"/>
                <a:gd name="T11" fmla="*/ 0 h 17"/>
                <a:gd name="T12" fmla="*/ 0 w 18"/>
                <a:gd name="T13" fmla="*/ 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18" y="7"/>
                  </a:moveTo>
                  <a:lnTo>
                    <a:pt x="14" y="14"/>
                  </a:lnTo>
                  <a:lnTo>
                    <a:pt x="11" y="17"/>
                  </a:lnTo>
                  <a:lnTo>
                    <a:pt x="2" y="14"/>
                  </a:lnTo>
                  <a:lnTo>
                    <a:pt x="0" y="5"/>
                  </a:lnTo>
                  <a:lnTo>
                    <a:pt x="9" y="0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52" name="Freeform 59"/>
            <p:cNvSpPr>
              <a:spLocks/>
            </p:cNvSpPr>
            <p:nvPr/>
          </p:nvSpPr>
          <p:spPr bwMode="auto">
            <a:xfrm>
              <a:off x="3049" y="1886"/>
              <a:ext cx="1" cy="17"/>
            </a:xfrm>
            <a:custGeom>
              <a:avLst/>
              <a:gdLst>
                <a:gd name="T0" fmla="*/ 1 w 1"/>
                <a:gd name="T1" fmla="*/ 0 h 35"/>
                <a:gd name="T2" fmla="*/ 0 w 1"/>
                <a:gd name="T3" fmla="*/ 0 h 35"/>
                <a:gd name="T4" fmla="*/ 0 w 1"/>
                <a:gd name="T5" fmla="*/ 0 h 35"/>
                <a:gd name="T6" fmla="*/ 0 w 1"/>
                <a:gd name="T7" fmla="*/ 0 h 35"/>
                <a:gd name="T8" fmla="*/ 1 w 1"/>
                <a:gd name="T9" fmla="*/ 0 h 35"/>
                <a:gd name="T10" fmla="*/ 0 w 1"/>
                <a:gd name="T11" fmla="*/ 0 h 35"/>
                <a:gd name="T12" fmla="*/ 0 w 1"/>
                <a:gd name="T13" fmla="*/ 0 h 35"/>
                <a:gd name="T14" fmla="*/ 1 w 1"/>
                <a:gd name="T15" fmla="*/ 0 h 35"/>
                <a:gd name="T16" fmla="*/ 1 w 1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35"/>
                <a:gd name="T29" fmla="*/ 1 w 1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35">
                  <a:moveTo>
                    <a:pt x="1" y="23"/>
                  </a:moveTo>
                  <a:lnTo>
                    <a:pt x="0" y="23"/>
                  </a:lnTo>
                  <a:lnTo>
                    <a:pt x="0" y="35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0" y="9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53" name="Freeform 60"/>
            <p:cNvSpPr>
              <a:spLocks/>
            </p:cNvSpPr>
            <p:nvPr/>
          </p:nvSpPr>
          <p:spPr bwMode="auto">
            <a:xfrm>
              <a:off x="3020" y="1891"/>
              <a:ext cx="2" cy="7"/>
            </a:xfrm>
            <a:custGeom>
              <a:avLst/>
              <a:gdLst>
                <a:gd name="T0" fmla="*/ 0 w 4"/>
                <a:gd name="T1" fmla="*/ 1 h 14"/>
                <a:gd name="T2" fmla="*/ 0 w 4"/>
                <a:gd name="T3" fmla="*/ 1 h 14"/>
                <a:gd name="T4" fmla="*/ 1 w 4"/>
                <a:gd name="T5" fmla="*/ 0 h 14"/>
                <a:gd name="T6" fmla="*/ 1 w 4"/>
                <a:gd name="T7" fmla="*/ 1 h 14"/>
                <a:gd name="T8" fmla="*/ 0 w 4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4"/>
                <a:gd name="T17" fmla="*/ 4 w 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4">
                  <a:moveTo>
                    <a:pt x="0" y="14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2" y="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54" name="Freeform 61"/>
            <p:cNvSpPr>
              <a:spLocks/>
            </p:cNvSpPr>
            <p:nvPr/>
          </p:nvSpPr>
          <p:spPr bwMode="auto">
            <a:xfrm>
              <a:off x="2542" y="1927"/>
              <a:ext cx="759" cy="1408"/>
            </a:xfrm>
            <a:custGeom>
              <a:avLst/>
              <a:gdLst>
                <a:gd name="T0" fmla="*/ 1 w 1517"/>
                <a:gd name="T1" fmla="*/ 1 h 2814"/>
                <a:gd name="T2" fmla="*/ 1 w 1517"/>
                <a:gd name="T3" fmla="*/ 1 h 2814"/>
                <a:gd name="T4" fmla="*/ 1 w 1517"/>
                <a:gd name="T5" fmla="*/ 1 h 2814"/>
                <a:gd name="T6" fmla="*/ 1 w 1517"/>
                <a:gd name="T7" fmla="*/ 1 h 2814"/>
                <a:gd name="T8" fmla="*/ 1 w 1517"/>
                <a:gd name="T9" fmla="*/ 1 h 2814"/>
                <a:gd name="T10" fmla="*/ 1 w 1517"/>
                <a:gd name="T11" fmla="*/ 1 h 2814"/>
                <a:gd name="T12" fmla="*/ 1 w 1517"/>
                <a:gd name="T13" fmla="*/ 1 h 2814"/>
                <a:gd name="T14" fmla="*/ 1 w 1517"/>
                <a:gd name="T15" fmla="*/ 1 h 2814"/>
                <a:gd name="T16" fmla="*/ 1 w 1517"/>
                <a:gd name="T17" fmla="*/ 1 h 2814"/>
                <a:gd name="T18" fmla="*/ 1 w 1517"/>
                <a:gd name="T19" fmla="*/ 1 h 2814"/>
                <a:gd name="T20" fmla="*/ 1 w 1517"/>
                <a:gd name="T21" fmla="*/ 1 h 2814"/>
                <a:gd name="T22" fmla="*/ 1 w 1517"/>
                <a:gd name="T23" fmla="*/ 1 h 2814"/>
                <a:gd name="T24" fmla="*/ 1 w 1517"/>
                <a:gd name="T25" fmla="*/ 1 h 2814"/>
                <a:gd name="T26" fmla="*/ 1 w 1517"/>
                <a:gd name="T27" fmla="*/ 1 h 2814"/>
                <a:gd name="T28" fmla="*/ 1 w 1517"/>
                <a:gd name="T29" fmla="*/ 1 h 2814"/>
                <a:gd name="T30" fmla="*/ 1 w 1517"/>
                <a:gd name="T31" fmla="*/ 1 h 2814"/>
                <a:gd name="T32" fmla="*/ 1 w 1517"/>
                <a:gd name="T33" fmla="*/ 1 h 2814"/>
                <a:gd name="T34" fmla="*/ 1 w 1517"/>
                <a:gd name="T35" fmla="*/ 1 h 2814"/>
                <a:gd name="T36" fmla="*/ 1 w 1517"/>
                <a:gd name="T37" fmla="*/ 1 h 2814"/>
                <a:gd name="T38" fmla="*/ 1 w 1517"/>
                <a:gd name="T39" fmla="*/ 1 h 2814"/>
                <a:gd name="T40" fmla="*/ 1 w 1517"/>
                <a:gd name="T41" fmla="*/ 1 h 2814"/>
                <a:gd name="T42" fmla="*/ 1 w 1517"/>
                <a:gd name="T43" fmla="*/ 1 h 2814"/>
                <a:gd name="T44" fmla="*/ 1 w 1517"/>
                <a:gd name="T45" fmla="*/ 1 h 2814"/>
                <a:gd name="T46" fmla="*/ 1 w 1517"/>
                <a:gd name="T47" fmla="*/ 1 h 2814"/>
                <a:gd name="T48" fmla="*/ 1 w 1517"/>
                <a:gd name="T49" fmla="*/ 1 h 2814"/>
                <a:gd name="T50" fmla="*/ 1 w 1517"/>
                <a:gd name="T51" fmla="*/ 1 h 2814"/>
                <a:gd name="T52" fmla="*/ 1 w 1517"/>
                <a:gd name="T53" fmla="*/ 1 h 2814"/>
                <a:gd name="T54" fmla="*/ 1 w 1517"/>
                <a:gd name="T55" fmla="*/ 1 h 2814"/>
                <a:gd name="T56" fmla="*/ 1 w 1517"/>
                <a:gd name="T57" fmla="*/ 1 h 2814"/>
                <a:gd name="T58" fmla="*/ 1 w 1517"/>
                <a:gd name="T59" fmla="*/ 1 h 2814"/>
                <a:gd name="T60" fmla="*/ 1 w 1517"/>
                <a:gd name="T61" fmla="*/ 1 h 2814"/>
                <a:gd name="T62" fmla="*/ 1 w 1517"/>
                <a:gd name="T63" fmla="*/ 1 h 2814"/>
                <a:gd name="T64" fmla="*/ 1 w 1517"/>
                <a:gd name="T65" fmla="*/ 1 h 2814"/>
                <a:gd name="T66" fmla="*/ 1 w 1517"/>
                <a:gd name="T67" fmla="*/ 1 h 2814"/>
                <a:gd name="T68" fmla="*/ 1 w 1517"/>
                <a:gd name="T69" fmla="*/ 1 h 2814"/>
                <a:gd name="T70" fmla="*/ 1 w 1517"/>
                <a:gd name="T71" fmla="*/ 1 h 2814"/>
                <a:gd name="T72" fmla="*/ 1 w 1517"/>
                <a:gd name="T73" fmla="*/ 1 h 2814"/>
                <a:gd name="T74" fmla="*/ 1 w 1517"/>
                <a:gd name="T75" fmla="*/ 1 h 2814"/>
                <a:gd name="T76" fmla="*/ 1 w 1517"/>
                <a:gd name="T77" fmla="*/ 1 h 2814"/>
                <a:gd name="T78" fmla="*/ 1 w 1517"/>
                <a:gd name="T79" fmla="*/ 1 h 2814"/>
                <a:gd name="T80" fmla="*/ 1 w 1517"/>
                <a:gd name="T81" fmla="*/ 1 h 2814"/>
                <a:gd name="T82" fmla="*/ 1 w 1517"/>
                <a:gd name="T83" fmla="*/ 1 h 2814"/>
                <a:gd name="T84" fmla="*/ 1 w 1517"/>
                <a:gd name="T85" fmla="*/ 1 h 2814"/>
                <a:gd name="T86" fmla="*/ 1 w 1517"/>
                <a:gd name="T87" fmla="*/ 1 h 2814"/>
                <a:gd name="T88" fmla="*/ 1 w 1517"/>
                <a:gd name="T89" fmla="*/ 1 h 2814"/>
                <a:gd name="T90" fmla="*/ 1 w 1517"/>
                <a:gd name="T91" fmla="*/ 1 h 2814"/>
                <a:gd name="T92" fmla="*/ 1 w 1517"/>
                <a:gd name="T93" fmla="*/ 1 h 2814"/>
                <a:gd name="T94" fmla="*/ 1 w 1517"/>
                <a:gd name="T95" fmla="*/ 1 h 2814"/>
                <a:gd name="T96" fmla="*/ 1 w 1517"/>
                <a:gd name="T97" fmla="*/ 1 h 2814"/>
                <a:gd name="T98" fmla="*/ 1 w 1517"/>
                <a:gd name="T99" fmla="*/ 1 h 2814"/>
                <a:gd name="T100" fmla="*/ 1 w 1517"/>
                <a:gd name="T101" fmla="*/ 1 h 2814"/>
                <a:gd name="T102" fmla="*/ 1 w 1517"/>
                <a:gd name="T103" fmla="*/ 1 h 2814"/>
                <a:gd name="T104" fmla="*/ 1 w 1517"/>
                <a:gd name="T105" fmla="*/ 1 h 2814"/>
                <a:gd name="T106" fmla="*/ 1 w 1517"/>
                <a:gd name="T107" fmla="*/ 1 h 2814"/>
                <a:gd name="T108" fmla="*/ 1 w 1517"/>
                <a:gd name="T109" fmla="*/ 1 h 2814"/>
                <a:gd name="T110" fmla="*/ 1 w 1517"/>
                <a:gd name="T111" fmla="*/ 1 h 2814"/>
                <a:gd name="T112" fmla="*/ 1 w 1517"/>
                <a:gd name="T113" fmla="*/ 1 h 2814"/>
                <a:gd name="T114" fmla="*/ 1 w 1517"/>
                <a:gd name="T115" fmla="*/ 1 h 2814"/>
                <a:gd name="T116" fmla="*/ 1 w 1517"/>
                <a:gd name="T117" fmla="*/ 1 h 2814"/>
                <a:gd name="T118" fmla="*/ 1 w 1517"/>
                <a:gd name="T119" fmla="*/ 1 h 2814"/>
                <a:gd name="T120" fmla="*/ 1 w 1517"/>
                <a:gd name="T121" fmla="*/ 1 h 28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7"/>
                <a:gd name="T184" fmla="*/ 0 h 2814"/>
                <a:gd name="T185" fmla="*/ 1517 w 1517"/>
                <a:gd name="T186" fmla="*/ 2814 h 28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7" h="2814">
                  <a:moveTo>
                    <a:pt x="823" y="28"/>
                  </a:moveTo>
                  <a:lnTo>
                    <a:pt x="840" y="33"/>
                  </a:lnTo>
                  <a:lnTo>
                    <a:pt x="860" y="42"/>
                  </a:lnTo>
                  <a:lnTo>
                    <a:pt x="868" y="45"/>
                  </a:lnTo>
                  <a:lnTo>
                    <a:pt x="877" y="49"/>
                  </a:lnTo>
                  <a:lnTo>
                    <a:pt x="887" y="52"/>
                  </a:lnTo>
                  <a:lnTo>
                    <a:pt x="898" y="57"/>
                  </a:lnTo>
                  <a:lnTo>
                    <a:pt x="926" y="73"/>
                  </a:lnTo>
                  <a:lnTo>
                    <a:pt x="955" y="92"/>
                  </a:lnTo>
                  <a:lnTo>
                    <a:pt x="985" y="111"/>
                  </a:lnTo>
                  <a:lnTo>
                    <a:pt x="1014" y="132"/>
                  </a:lnTo>
                  <a:lnTo>
                    <a:pt x="1042" y="151"/>
                  </a:lnTo>
                  <a:lnTo>
                    <a:pt x="1070" y="174"/>
                  </a:lnTo>
                  <a:lnTo>
                    <a:pt x="1096" y="197"/>
                  </a:lnTo>
                  <a:lnTo>
                    <a:pt x="1124" y="223"/>
                  </a:lnTo>
                  <a:lnTo>
                    <a:pt x="1180" y="278"/>
                  </a:lnTo>
                  <a:lnTo>
                    <a:pt x="1162" y="280"/>
                  </a:lnTo>
                  <a:lnTo>
                    <a:pt x="1145" y="283"/>
                  </a:lnTo>
                  <a:lnTo>
                    <a:pt x="1128" y="285"/>
                  </a:lnTo>
                  <a:lnTo>
                    <a:pt x="1110" y="290"/>
                  </a:lnTo>
                  <a:lnTo>
                    <a:pt x="1110" y="292"/>
                  </a:lnTo>
                  <a:lnTo>
                    <a:pt x="1124" y="292"/>
                  </a:lnTo>
                  <a:lnTo>
                    <a:pt x="1140" y="292"/>
                  </a:lnTo>
                  <a:lnTo>
                    <a:pt x="1154" y="292"/>
                  </a:lnTo>
                  <a:lnTo>
                    <a:pt x="1169" y="294"/>
                  </a:lnTo>
                  <a:lnTo>
                    <a:pt x="1182" y="294"/>
                  </a:lnTo>
                  <a:lnTo>
                    <a:pt x="1195" y="297"/>
                  </a:lnTo>
                  <a:lnTo>
                    <a:pt x="1209" y="303"/>
                  </a:lnTo>
                  <a:lnTo>
                    <a:pt x="1223" y="310"/>
                  </a:lnTo>
                  <a:lnTo>
                    <a:pt x="1209" y="313"/>
                  </a:lnTo>
                  <a:lnTo>
                    <a:pt x="1195" y="318"/>
                  </a:lnTo>
                  <a:lnTo>
                    <a:pt x="1182" y="322"/>
                  </a:lnTo>
                  <a:lnTo>
                    <a:pt x="1169" y="327"/>
                  </a:lnTo>
                  <a:lnTo>
                    <a:pt x="1154" y="332"/>
                  </a:lnTo>
                  <a:lnTo>
                    <a:pt x="1141" y="337"/>
                  </a:lnTo>
                  <a:lnTo>
                    <a:pt x="1128" y="343"/>
                  </a:lnTo>
                  <a:lnTo>
                    <a:pt x="1117" y="351"/>
                  </a:lnTo>
                  <a:lnTo>
                    <a:pt x="1122" y="351"/>
                  </a:lnTo>
                  <a:lnTo>
                    <a:pt x="1128" y="353"/>
                  </a:lnTo>
                  <a:lnTo>
                    <a:pt x="1136" y="350"/>
                  </a:lnTo>
                  <a:lnTo>
                    <a:pt x="1148" y="348"/>
                  </a:lnTo>
                  <a:lnTo>
                    <a:pt x="1159" y="344"/>
                  </a:lnTo>
                  <a:lnTo>
                    <a:pt x="1169" y="341"/>
                  </a:lnTo>
                  <a:lnTo>
                    <a:pt x="1180" y="339"/>
                  </a:lnTo>
                  <a:lnTo>
                    <a:pt x="1192" y="336"/>
                  </a:lnTo>
                  <a:lnTo>
                    <a:pt x="1202" y="332"/>
                  </a:lnTo>
                  <a:lnTo>
                    <a:pt x="1215" y="330"/>
                  </a:lnTo>
                  <a:lnTo>
                    <a:pt x="1225" y="325"/>
                  </a:lnTo>
                  <a:lnTo>
                    <a:pt x="1235" y="325"/>
                  </a:lnTo>
                  <a:lnTo>
                    <a:pt x="1248" y="325"/>
                  </a:lnTo>
                  <a:lnTo>
                    <a:pt x="1262" y="330"/>
                  </a:lnTo>
                  <a:lnTo>
                    <a:pt x="1282" y="327"/>
                  </a:lnTo>
                  <a:lnTo>
                    <a:pt x="1305" y="323"/>
                  </a:lnTo>
                  <a:lnTo>
                    <a:pt x="1326" y="317"/>
                  </a:lnTo>
                  <a:lnTo>
                    <a:pt x="1349" y="311"/>
                  </a:lnTo>
                  <a:lnTo>
                    <a:pt x="1369" y="304"/>
                  </a:lnTo>
                  <a:lnTo>
                    <a:pt x="1392" y="299"/>
                  </a:lnTo>
                  <a:lnTo>
                    <a:pt x="1416" y="297"/>
                  </a:lnTo>
                  <a:lnTo>
                    <a:pt x="1443" y="301"/>
                  </a:lnTo>
                  <a:lnTo>
                    <a:pt x="1453" y="301"/>
                  </a:lnTo>
                  <a:lnTo>
                    <a:pt x="1463" y="304"/>
                  </a:lnTo>
                  <a:lnTo>
                    <a:pt x="1474" y="308"/>
                  </a:lnTo>
                  <a:lnTo>
                    <a:pt x="1486" y="313"/>
                  </a:lnTo>
                  <a:lnTo>
                    <a:pt x="1495" y="318"/>
                  </a:lnTo>
                  <a:lnTo>
                    <a:pt x="1503" y="327"/>
                  </a:lnTo>
                  <a:lnTo>
                    <a:pt x="1510" y="336"/>
                  </a:lnTo>
                  <a:lnTo>
                    <a:pt x="1517" y="348"/>
                  </a:lnTo>
                  <a:lnTo>
                    <a:pt x="1517" y="367"/>
                  </a:lnTo>
                  <a:lnTo>
                    <a:pt x="1514" y="388"/>
                  </a:lnTo>
                  <a:lnTo>
                    <a:pt x="1505" y="407"/>
                  </a:lnTo>
                  <a:lnTo>
                    <a:pt x="1497" y="426"/>
                  </a:lnTo>
                  <a:lnTo>
                    <a:pt x="1483" y="442"/>
                  </a:lnTo>
                  <a:lnTo>
                    <a:pt x="1469" y="457"/>
                  </a:lnTo>
                  <a:lnTo>
                    <a:pt x="1453" y="473"/>
                  </a:lnTo>
                  <a:lnTo>
                    <a:pt x="1441" y="490"/>
                  </a:lnTo>
                  <a:lnTo>
                    <a:pt x="1420" y="501"/>
                  </a:lnTo>
                  <a:lnTo>
                    <a:pt x="1399" y="508"/>
                  </a:lnTo>
                  <a:lnTo>
                    <a:pt x="1376" y="513"/>
                  </a:lnTo>
                  <a:lnTo>
                    <a:pt x="1354" y="515"/>
                  </a:lnTo>
                  <a:lnTo>
                    <a:pt x="1329" y="513"/>
                  </a:lnTo>
                  <a:lnTo>
                    <a:pt x="1305" y="513"/>
                  </a:lnTo>
                  <a:lnTo>
                    <a:pt x="1282" y="511"/>
                  </a:lnTo>
                  <a:lnTo>
                    <a:pt x="1263" y="510"/>
                  </a:lnTo>
                  <a:lnTo>
                    <a:pt x="1255" y="504"/>
                  </a:lnTo>
                  <a:lnTo>
                    <a:pt x="1248" y="501"/>
                  </a:lnTo>
                  <a:lnTo>
                    <a:pt x="1241" y="496"/>
                  </a:lnTo>
                  <a:lnTo>
                    <a:pt x="1232" y="497"/>
                  </a:lnTo>
                  <a:lnTo>
                    <a:pt x="1222" y="503"/>
                  </a:lnTo>
                  <a:lnTo>
                    <a:pt x="1218" y="508"/>
                  </a:lnTo>
                  <a:lnTo>
                    <a:pt x="1218" y="515"/>
                  </a:lnTo>
                  <a:lnTo>
                    <a:pt x="1222" y="523"/>
                  </a:lnTo>
                  <a:lnTo>
                    <a:pt x="1225" y="539"/>
                  </a:lnTo>
                  <a:lnTo>
                    <a:pt x="1223" y="555"/>
                  </a:lnTo>
                  <a:lnTo>
                    <a:pt x="1213" y="564"/>
                  </a:lnTo>
                  <a:lnTo>
                    <a:pt x="1204" y="572"/>
                  </a:lnTo>
                  <a:lnTo>
                    <a:pt x="1194" y="581"/>
                  </a:lnTo>
                  <a:lnTo>
                    <a:pt x="1185" y="591"/>
                  </a:lnTo>
                  <a:lnTo>
                    <a:pt x="1166" y="609"/>
                  </a:lnTo>
                  <a:lnTo>
                    <a:pt x="1148" y="628"/>
                  </a:lnTo>
                  <a:lnTo>
                    <a:pt x="1141" y="638"/>
                  </a:lnTo>
                  <a:lnTo>
                    <a:pt x="1157" y="635"/>
                  </a:lnTo>
                  <a:lnTo>
                    <a:pt x="1173" y="626"/>
                  </a:lnTo>
                  <a:lnTo>
                    <a:pt x="1188" y="616"/>
                  </a:lnTo>
                  <a:lnTo>
                    <a:pt x="1206" y="607"/>
                  </a:lnTo>
                  <a:lnTo>
                    <a:pt x="1208" y="614"/>
                  </a:lnTo>
                  <a:lnTo>
                    <a:pt x="1211" y="623"/>
                  </a:lnTo>
                  <a:lnTo>
                    <a:pt x="1211" y="633"/>
                  </a:lnTo>
                  <a:lnTo>
                    <a:pt x="1211" y="644"/>
                  </a:lnTo>
                  <a:lnTo>
                    <a:pt x="1208" y="649"/>
                  </a:lnTo>
                  <a:lnTo>
                    <a:pt x="1204" y="657"/>
                  </a:lnTo>
                  <a:lnTo>
                    <a:pt x="1197" y="664"/>
                  </a:lnTo>
                  <a:lnTo>
                    <a:pt x="1192" y="670"/>
                  </a:lnTo>
                  <a:lnTo>
                    <a:pt x="1190" y="677"/>
                  </a:lnTo>
                  <a:lnTo>
                    <a:pt x="1110" y="764"/>
                  </a:lnTo>
                  <a:lnTo>
                    <a:pt x="1117" y="764"/>
                  </a:lnTo>
                  <a:lnTo>
                    <a:pt x="1124" y="758"/>
                  </a:lnTo>
                  <a:lnTo>
                    <a:pt x="1129" y="753"/>
                  </a:lnTo>
                  <a:lnTo>
                    <a:pt x="1138" y="750"/>
                  </a:lnTo>
                  <a:lnTo>
                    <a:pt x="1185" y="710"/>
                  </a:lnTo>
                  <a:lnTo>
                    <a:pt x="1190" y="715"/>
                  </a:lnTo>
                  <a:lnTo>
                    <a:pt x="1190" y="746"/>
                  </a:lnTo>
                  <a:lnTo>
                    <a:pt x="1194" y="781"/>
                  </a:lnTo>
                  <a:lnTo>
                    <a:pt x="1195" y="814"/>
                  </a:lnTo>
                  <a:lnTo>
                    <a:pt x="1199" y="850"/>
                  </a:lnTo>
                  <a:lnTo>
                    <a:pt x="1199" y="885"/>
                  </a:lnTo>
                  <a:lnTo>
                    <a:pt x="1201" y="922"/>
                  </a:lnTo>
                  <a:lnTo>
                    <a:pt x="1199" y="957"/>
                  </a:lnTo>
                  <a:lnTo>
                    <a:pt x="1199" y="993"/>
                  </a:lnTo>
                  <a:lnTo>
                    <a:pt x="1195" y="1021"/>
                  </a:lnTo>
                  <a:lnTo>
                    <a:pt x="1195" y="1051"/>
                  </a:lnTo>
                  <a:lnTo>
                    <a:pt x="1194" y="1082"/>
                  </a:lnTo>
                  <a:lnTo>
                    <a:pt x="1194" y="1113"/>
                  </a:lnTo>
                  <a:lnTo>
                    <a:pt x="1190" y="1143"/>
                  </a:lnTo>
                  <a:lnTo>
                    <a:pt x="1188" y="1172"/>
                  </a:lnTo>
                  <a:lnTo>
                    <a:pt x="1183" y="1202"/>
                  </a:lnTo>
                  <a:lnTo>
                    <a:pt x="1180" y="1233"/>
                  </a:lnTo>
                  <a:lnTo>
                    <a:pt x="1175" y="1270"/>
                  </a:lnTo>
                  <a:lnTo>
                    <a:pt x="1171" y="1306"/>
                  </a:lnTo>
                  <a:lnTo>
                    <a:pt x="1166" y="1344"/>
                  </a:lnTo>
                  <a:lnTo>
                    <a:pt x="1162" y="1383"/>
                  </a:lnTo>
                  <a:lnTo>
                    <a:pt x="1155" y="1421"/>
                  </a:lnTo>
                  <a:lnTo>
                    <a:pt x="1150" y="1459"/>
                  </a:lnTo>
                  <a:lnTo>
                    <a:pt x="1145" y="1498"/>
                  </a:lnTo>
                  <a:lnTo>
                    <a:pt x="1140" y="1536"/>
                  </a:lnTo>
                  <a:lnTo>
                    <a:pt x="1128" y="1595"/>
                  </a:lnTo>
                  <a:lnTo>
                    <a:pt x="1115" y="1654"/>
                  </a:lnTo>
                  <a:lnTo>
                    <a:pt x="1103" y="1713"/>
                  </a:lnTo>
                  <a:lnTo>
                    <a:pt x="1089" y="1774"/>
                  </a:lnTo>
                  <a:lnTo>
                    <a:pt x="1072" y="1831"/>
                  </a:lnTo>
                  <a:lnTo>
                    <a:pt x="1056" y="1889"/>
                  </a:lnTo>
                  <a:lnTo>
                    <a:pt x="1034" y="1943"/>
                  </a:lnTo>
                  <a:lnTo>
                    <a:pt x="1013" y="1998"/>
                  </a:lnTo>
                  <a:lnTo>
                    <a:pt x="978" y="2077"/>
                  </a:lnTo>
                  <a:lnTo>
                    <a:pt x="941" y="2157"/>
                  </a:lnTo>
                  <a:lnTo>
                    <a:pt x="900" y="2233"/>
                  </a:lnTo>
                  <a:lnTo>
                    <a:pt x="858" y="2310"/>
                  </a:lnTo>
                  <a:lnTo>
                    <a:pt x="811" y="2385"/>
                  </a:lnTo>
                  <a:lnTo>
                    <a:pt x="762" y="2459"/>
                  </a:lnTo>
                  <a:lnTo>
                    <a:pt x="710" y="2532"/>
                  </a:lnTo>
                  <a:lnTo>
                    <a:pt x="658" y="2606"/>
                  </a:lnTo>
                  <a:lnTo>
                    <a:pt x="647" y="2616"/>
                  </a:lnTo>
                  <a:lnTo>
                    <a:pt x="637" y="2630"/>
                  </a:lnTo>
                  <a:lnTo>
                    <a:pt x="626" y="2642"/>
                  </a:lnTo>
                  <a:lnTo>
                    <a:pt x="616" y="2656"/>
                  </a:lnTo>
                  <a:lnTo>
                    <a:pt x="605" y="2668"/>
                  </a:lnTo>
                  <a:lnTo>
                    <a:pt x="595" y="2680"/>
                  </a:lnTo>
                  <a:lnTo>
                    <a:pt x="585" y="2692"/>
                  </a:lnTo>
                  <a:lnTo>
                    <a:pt x="574" y="2705"/>
                  </a:lnTo>
                  <a:lnTo>
                    <a:pt x="572" y="2717"/>
                  </a:lnTo>
                  <a:lnTo>
                    <a:pt x="581" y="2727"/>
                  </a:lnTo>
                  <a:lnTo>
                    <a:pt x="593" y="2736"/>
                  </a:lnTo>
                  <a:lnTo>
                    <a:pt x="605" y="2745"/>
                  </a:lnTo>
                  <a:lnTo>
                    <a:pt x="612" y="2746"/>
                  </a:lnTo>
                  <a:lnTo>
                    <a:pt x="621" y="2748"/>
                  </a:lnTo>
                  <a:lnTo>
                    <a:pt x="626" y="2753"/>
                  </a:lnTo>
                  <a:lnTo>
                    <a:pt x="632" y="2762"/>
                  </a:lnTo>
                  <a:lnTo>
                    <a:pt x="630" y="2767"/>
                  </a:lnTo>
                  <a:lnTo>
                    <a:pt x="628" y="2772"/>
                  </a:lnTo>
                  <a:lnTo>
                    <a:pt x="625" y="2778"/>
                  </a:lnTo>
                  <a:lnTo>
                    <a:pt x="626" y="2785"/>
                  </a:lnTo>
                  <a:lnTo>
                    <a:pt x="611" y="2800"/>
                  </a:lnTo>
                  <a:lnTo>
                    <a:pt x="593" y="2814"/>
                  </a:lnTo>
                  <a:lnTo>
                    <a:pt x="579" y="2804"/>
                  </a:lnTo>
                  <a:lnTo>
                    <a:pt x="567" y="2795"/>
                  </a:lnTo>
                  <a:lnTo>
                    <a:pt x="553" y="2786"/>
                  </a:lnTo>
                  <a:lnTo>
                    <a:pt x="541" y="2779"/>
                  </a:lnTo>
                  <a:lnTo>
                    <a:pt x="527" y="2771"/>
                  </a:lnTo>
                  <a:lnTo>
                    <a:pt x="513" y="2764"/>
                  </a:lnTo>
                  <a:lnTo>
                    <a:pt x="499" y="2757"/>
                  </a:lnTo>
                  <a:lnTo>
                    <a:pt x="487" y="2752"/>
                  </a:lnTo>
                  <a:lnTo>
                    <a:pt x="494" y="2734"/>
                  </a:lnTo>
                  <a:lnTo>
                    <a:pt x="508" y="2724"/>
                  </a:lnTo>
                  <a:lnTo>
                    <a:pt x="520" y="2710"/>
                  </a:lnTo>
                  <a:lnTo>
                    <a:pt x="534" y="2696"/>
                  </a:lnTo>
                  <a:lnTo>
                    <a:pt x="543" y="2684"/>
                  </a:lnTo>
                  <a:lnTo>
                    <a:pt x="553" y="2673"/>
                  </a:lnTo>
                  <a:lnTo>
                    <a:pt x="562" y="2661"/>
                  </a:lnTo>
                  <a:lnTo>
                    <a:pt x="571" y="2649"/>
                  </a:lnTo>
                  <a:lnTo>
                    <a:pt x="578" y="2635"/>
                  </a:lnTo>
                  <a:lnTo>
                    <a:pt x="586" y="2625"/>
                  </a:lnTo>
                  <a:lnTo>
                    <a:pt x="595" y="2611"/>
                  </a:lnTo>
                  <a:lnTo>
                    <a:pt x="605" y="2600"/>
                  </a:lnTo>
                  <a:lnTo>
                    <a:pt x="633" y="2555"/>
                  </a:lnTo>
                  <a:lnTo>
                    <a:pt x="663" y="2512"/>
                  </a:lnTo>
                  <a:lnTo>
                    <a:pt x="691" y="2466"/>
                  </a:lnTo>
                  <a:lnTo>
                    <a:pt x="720" y="2423"/>
                  </a:lnTo>
                  <a:lnTo>
                    <a:pt x="746" y="2378"/>
                  </a:lnTo>
                  <a:lnTo>
                    <a:pt x="774" y="2332"/>
                  </a:lnTo>
                  <a:lnTo>
                    <a:pt x="802" y="2287"/>
                  </a:lnTo>
                  <a:lnTo>
                    <a:pt x="830" y="2244"/>
                  </a:lnTo>
                  <a:lnTo>
                    <a:pt x="833" y="2232"/>
                  </a:lnTo>
                  <a:lnTo>
                    <a:pt x="839" y="2219"/>
                  </a:lnTo>
                  <a:lnTo>
                    <a:pt x="842" y="2207"/>
                  </a:lnTo>
                  <a:lnTo>
                    <a:pt x="847" y="2197"/>
                  </a:lnTo>
                  <a:lnTo>
                    <a:pt x="854" y="2183"/>
                  </a:lnTo>
                  <a:lnTo>
                    <a:pt x="861" y="2169"/>
                  </a:lnTo>
                  <a:lnTo>
                    <a:pt x="868" y="2153"/>
                  </a:lnTo>
                  <a:lnTo>
                    <a:pt x="877" y="2141"/>
                  </a:lnTo>
                  <a:lnTo>
                    <a:pt x="884" y="2117"/>
                  </a:lnTo>
                  <a:lnTo>
                    <a:pt x="893" y="2094"/>
                  </a:lnTo>
                  <a:lnTo>
                    <a:pt x="901" y="2072"/>
                  </a:lnTo>
                  <a:lnTo>
                    <a:pt x="912" y="2049"/>
                  </a:lnTo>
                  <a:lnTo>
                    <a:pt x="920" y="2026"/>
                  </a:lnTo>
                  <a:lnTo>
                    <a:pt x="929" y="2004"/>
                  </a:lnTo>
                  <a:lnTo>
                    <a:pt x="940" y="1981"/>
                  </a:lnTo>
                  <a:lnTo>
                    <a:pt x="950" y="1960"/>
                  </a:lnTo>
                  <a:lnTo>
                    <a:pt x="959" y="1931"/>
                  </a:lnTo>
                  <a:lnTo>
                    <a:pt x="967" y="1903"/>
                  </a:lnTo>
                  <a:lnTo>
                    <a:pt x="978" y="1875"/>
                  </a:lnTo>
                  <a:lnTo>
                    <a:pt x="988" y="1847"/>
                  </a:lnTo>
                  <a:lnTo>
                    <a:pt x="999" y="1818"/>
                  </a:lnTo>
                  <a:lnTo>
                    <a:pt x="1009" y="1788"/>
                  </a:lnTo>
                  <a:lnTo>
                    <a:pt x="1020" y="1758"/>
                  </a:lnTo>
                  <a:lnTo>
                    <a:pt x="1032" y="1732"/>
                  </a:lnTo>
                  <a:lnTo>
                    <a:pt x="1039" y="1691"/>
                  </a:lnTo>
                  <a:lnTo>
                    <a:pt x="1047" y="1649"/>
                  </a:lnTo>
                  <a:lnTo>
                    <a:pt x="1058" y="1607"/>
                  </a:lnTo>
                  <a:lnTo>
                    <a:pt x="1068" y="1565"/>
                  </a:lnTo>
                  <a:lnTo>
                    <a:pt x="1077" y="1522"/>
                  </a:lnTo>
                  <a:lnTo>
                    <a:pt x="1086" y="1480"/>
                  </a:lnTo>
                  <a:lnTo>
                    <a:pt x="1093" y="1438"/>
                  </a:lnTo>
                  <a:lnTo>
                    <a:pt x="1100" y="1398"/>
                  </a:lnTo>
                  <a:lnTo>
                    <a:pt x="1101" y="1360"/>
                  </a:lnTo>
                  <a:lnTo>
                    <a:pt x="1105" y="1324"/>
                  </a:lnTo>
                  <a:lnTo>
                    <a:pt x="1107" y="1287"/>
                  </a:lnTo>
                  <a:lnTo>
                    <a:pt x="1110" y="1251"/>
                  </a:lnTo>
                  <a:lnTo>
                    <a:pt x="1112" y="1212"/>
                  </a:lnTo>
                  <a:lnTo>
                    <a:pt x="1114" y="1176"/>
                  </a:lnTo>
                  <a:lnTo>
                    <a:pt x="1115" y="1137"/>
                  </a:lnTo>
                  <a:lnTo>
                    <a:pt x="1117" y="1101"/>
                  </a:lnTo>
                  <a:lnTo>
                    <a:pt x="1112" y="1084"/>
                  </a:lnTo>
                  <a:lnTo>
                    <a:pt x="1112" y="1068"/>
                  </a:lnTo>
                  <a:lnTo>
                    <a:pt x="1110" y="1049"/>
                  </a:lnTo>
                  <a:lnTo>
                    <a:pt x="1112" y="1030"/>
                  </a:lnTo>
                  <a:lnTo>
                    <a:pt x="1110" y="1009"/>
                  </a:lnTo>
                  <a:lnTo>
                    <a:pt x="1110" y="991"/>
                  </a:lnTo>
                  <a:lnTo>
                    <a:pt x="1107" y="972"/>
                  </a:lnTo>
                  <a:lnTo>
                    <a:pt x="1101" y="958"/>
                  </a:lnTo>
                  <a:lnTo>
                    <a:pt x="1098" y="946"/>
                  </a:lnTo>
                  <a:lnTo>
                    <a:pt x="1098" y="934"/>
                  </a:lnTo>
                  <a:lnTo>
                    <a:pt x="1098" y="924"/>
                  </a:lnTo>
                  <a:lnTo>
                    <a:pt x="1098" y="913"/>
                  </a:lnTo>
                  <a:lnTo>
                    <a:pt x="1098" y="901"/>
                  </a:lnTo>
                  <a:lnTo>
                    <a:pt x="1098" y="891"/>
                  </a:lnTo>
                  <a:lnTo>
                    <a:pt x="1096" y="880"/>
                  </a:lnTo>
                  <a:lnTo>
                    <a:pt x="1094" y="870"/>
                  </a:lnTo>
                  <a:lnTo>
                    <a:pt x="1091" y="847"/>
                  </a:lnTo>
                  <a:lnTo>
                    <a:pt x="1091" y="824"/>
                  </a:lnTo>
                  <a:lnTo>
                    <a:pt x="1091" y="802"/>
                  </a:lnTo>
                  <a:lnTo>
                    <a:pt x="1093" y="779"/>
                  </a:lnTo>
                  <a:lnTo>
                    <a:pt x="1093" y="757"/>
                  </a:lnTo>
                  <a:lnTo>
                    <a:pt x="1093" y="734"/>
                  </a:lnTo>
                  <a:lnTo>
                    <a:pt x="1091" y="711"/>
                  </a:lnTo>
                  <a:lnTo>
                    <a:pt x="1089" y="690"/>
                  </a:lnTo>
                  <a:lnTo>
                    <a:pt x="1088" y="666"/>
                  </a:lnTo>
                  <a:lnTo>
                    <a:pt x="1088" y="642"/>
                  </a:lnTo>
                  <a:lnTo>
                    <a:pt x="1086" y="617"/>
                  </a:lnTo>
                  <a:lnTo>
                    <a:pt x="1084" y="593"/>
                  </a:lnTo>
                  <a:lnTo>
                    <a:pt x="1081" y="567"/>
                  </a:lnTo>
                  <a:lnTo>
                    <a:pt x="1077" y="543"/>
                  </a:lnTo>
                  <a:lnTo>
                    <a:pt x="1070" y="518"/>
                  </a:lnTo>
                  <a:lnTo>
                    <a:pt x="1065" y="497"/>
                  </a:lnTo>
                  <a:lnTo>
                    <a:pt x="1065" y="489"/>
                  </a:lnTo>
                  <a:lnTo>
                    <a:pt x="1063" y="483"/>
                  </a:lnTo>
                  <a:lnTo>
                    <a:pt x="1046" y="477"/>
                  </a:lnTo>
                  <a:lnTo>
                    <a:pt x="1030" y="480"/>
                  </a:lnTo>
                  <a:lnTo>
                    <a:pt x="1025" y="483"/>
                  </a:lnTo>
                  <a:lnTo>
                    <a:pt x="1028" y="490"/>
                  </a:lnTo>
                  <a:lnTo>
                    <a:pt x="1032" y="496"/>
                  </a:lnTo>
                  <a:lnTo>
                    <a:pt x="1030" y="504"/>
                  </a:lnTo>
                  <a:lnTo>
                    <a:pt x="1027" y="506"/>
                  </a:lnTo>
                  <a:lnTo>
                    <a:pt x="1023" y="510"/>
                  </a:lnTo>
                  <a:lnTo>
                    <a:pt x="1028" y="513"/>
                  </a:lnTo>
                  <a:lnTo>
                    <a:pt x="1023" y="523"/>
                  </a:lnTo>
                  <a:lnTo>
                    <a:pt x="1020" y="534"/>
                  </a:lnTo>
                  <a:lnTo>
                    <a:pt x="1016" y="544"/>
                  </a:lnTo>
                  <a:lnTo>
                    <a:pt x="1018" y="557"/>
                  </a:lnTo>
                  <a:lnTo>
                    <a:pt x="1011" y="567"/>
                  </a:lnTo>
                  <a:lnTo>
                    <a:pt x="1007" y="583"/>
                  </a:lnTo>
                  <a:lnTo>
                    <a:pt x="1002" y="595"/>
                  </a:lnTo>
                  <a:lnTo>
                    <a:pt x="997" y="609"/>
                  </a:lnTo>
                  <a:lnTo>
                    <a:pt x="994" y="616"/>
                  </a:lnTo>
                  <a:lnTo>
                    <a:pt x="992" y="624"/>
                  </a:lnTo>
                  <a:lnTo>
                    <a:pt x="988" y="631"/>
                  </a:lnTo>
                  <a:lnTo>
                    <a:pt x="981" y="635"/>
                  </a:lnTo>
                  <a:lnTo>
                    <a:pt x="974" y="644"/>
                  </a:lnTo>
                  <a:lnTo>
                    <a:pt x="978" y="652"/>
                  </a:lnTo>
                  <a:lnTo>
                    <a:pt x="983" y="663"/>
                  </a:lnTo>
                  <a:lnTo>
                    <a:pt x="981" y="675"/>
                  </a:lnTo>
                  <a:lnTo>
                    <a:pt x="976" y="690"/>
                  </a:lnTo>
                  <a:lnTo>
                    <a:pt x="971" y="706"/>
                  </a:lnTo>
                  <a:lnTo>
                    <a:pt x="964" y="722"/>
                  </a:lnTo>
                  <a:lnTo>
                    <a:pt x="959" y="737"/>
                  </a:lnTo>
                  <a:lnTo>
                    <a:pt x="954" y="753"/>
                  </a:lnTo>
                  <a:lnTo>
                    <a:pt x="948" y="769"/>
                  </a:lnTo>
                  <a:lnTo>
                    <a:pt x="943" y="786"/>
                  </a:lnTo>
                  <a:lnTo>
                    <a:pt x="943" y="805"/>
                  </a:lnTo>
                  <a:lnTo>
                    <a:pt x="934" y="824"/>
                  </a:lnTo>
                  <a:lnTo>
                    <a:pt x="929" y="845"/>
                  </a:lnTo>
                  <a:lnTo>
                    <a:pt x="926" y="866"/>
                  </a:lnTo>
                  <a:lnTo>
                    <a:pt x="922" y="887"/>
                  </a:lnTo>
                  <a:lnTo>
                    <a:pt x="917" y="906"/>
                  </a:lnTo>
                  <a:lnTo>
                    <a:pt x="912" y="927"/>
                  </a:lnTo>
                  <a:lnTo>
                    <a:pt x="905" y="946"/>
                  </a:lnTo>
                  <a:lnTo>
                    <a:pt x="896" y="967"/>
                  </a:lnTo>
                  <a:lnTo>
                    <a:pt x="893" y="977"/>
                  </a:lnTo>
                  <a:lnTo>
                    <a:pt x="891" y="990"/>
                  </a:lnTo>
                  <a:lnTo>
                    <a:pt x="887" y="998"/>
                  </a:lnTo>
                  <a:lnTo>
                    <a:pt x="880" y="1009"/>
                  </a:lnTo>
                  <a:lnTo>
                    <a:pt x="882" y="1021"/>
                  </a:lnTo>
                  <a:lnTo>
                    <a:pt x="879" y="1035"/>
                  </a:lnTo>
                  <a:lnTo>
                    <a:pt x="872" y="1047"/>
                  </a:lnTo>
                  <a:lnTo>
                    <a:pt x="872" y="1063"/>
                  </a:lnTo>
                  <a:lnTo>
                    <a:pt x="866" y="1073"/>
                  </a:lnTo>
                  <a:lnTo>
                    <a:pt x="863" y="1084"/>
                  </a:lnTo>
                  <a:lnTo>
                    <a:pt x="860" y="1094"/>
                  </a:lnTo>
                  <a:lnTo>
                    <a:pt x="860" y="1106"/>
                  </a:lnTo>
                  <a:lnTo>
                    <a:pt x="856" y="1117"/>
                  </a:lnTo>
                  <a:lnTo>
                    <a:pt x="854" y="1127"/>
                  </a:lnTo>
                  <a:lnTo>
                    <a:pt x="851" y="1137"/>
                  </a:lnTo>
                  <a:lnTo>
                    <a:pt x="849" y="1150"/>
                  </a:lnTo>
                  <a:lnTo>
                    <a:pt x="839" y="1160"/>
                  </a:lnTo>
                  <a:lnTo>
                    <a:pt x="840" y="1172"/>
                  </a:lnTo>
                  <a:lnTo>
                    <a:pt x="842" y="1184"/>
                  </a:lnTo>
                  <a:lnTo>
                    <a:pt x="839" y="1198"/>
                  </a:lnTo>
                  <a:lnTo>
                    <a:pt x="833" y="1224"/>
                  </a:lnTo>
                  <a:lnTo>
                    <a:pt x="828" y="1251"/>
                  </a:lnTo>
                  <a:lnTo>
                    <a:pt x="823" y="1277"/>
                  </a:lnTo>
                  <a:lnTo>
                    <a:pt x="820" y="1304"/>
                  </a:lnTo>
                  <a:lnTo>
                    <a:pt x="814" y="1331"/>
                  </a:lnTo>
                  <a:lnTo>
                    <a:pt x="811" y="1357"/>
                  </a:lnTo>
                  <a:lnTo>
                    <a:pt x="806" y="1384"/>
                  </a:lnTo>
                  <a:lnTo>
                    <a:pt x="802" y="1414"/>
                  </a:lnTo>
                  <a:lnTo>
                    <a:pt x="793" y="1419"/>
                  </a:lnTo>
                  <a:lnTo>
                    <a:pt x="790" y="1426"/>
                  </a:lnTo>
                  <a:lnTo>
                    <a:pt x="790" y="1433"/>
                  </a:lnTo>
                  <a:lnTo>
                    <a:pt x="792" y="1442"/>
                  </a:lnTo>
                  <a:lnTo>
                    <a:pt x="793" y="1459"/>
                  </a:lnTo>
                  <a:lnTo>
                    <a:pt x="788" y="1477"/>
                  </a:lnTo>
                  <a:lnTo>
                    <a:pt x="788" y="1487"/>
                  </a:lnTo>
                  <a:lnTo>
                    <a:pt x="786" y="1499"/>
                  </a:lnTo>
                  <a:lnTo>
                    <a:pt x="779" y="1525"/>
                  </a:lnTo>
                  <a:lnTo>
                    <a:pt x="774" y="1555"/>
                  </a:lnTo>
                  <a:lnTo>
                    <a:pt x="769" y="1583"/>
                  </a:lnTo>
                  <a:lnTo>
                    <a:pt x="764" y="1612"/>
                  </a:lnTo>
                  <a:lnTo>
                    <a:pt x="757" y="1640"/>
                  </a:lnTo>
                  <a:lnTo>
                    <a:pt x="752" y="1668"/>
                  </a:lnTo>
                  <a:lnTo>
                    <a:pt x="746" y="1696"/>
                  </a:lnTo>
                  <a:lnTo>
                    <a:pt x="741" y="1725"/>
                  </a:lnTo>
                  <a:lnTo>
                    <a:pt x="732" y="1729"/>
                  </a:lnTo>
                  <a:lnTo>
                    <a:pt x="722" y="1731"/>
                  </a:lnTo>
                  <a:lnTo>
                    <a:pt x="715" y="1734"/>
                  </a:lnTo>
                  <a:lnTo>
                    <a:pt x="715" y="1746"/>
                  </a:lnTo>
                  <a:lnTo>
                    <a:pt x="720" y="1751"/>
                  </a:lnTo>
                  <a:lnTo>
                    <a:pt x="731" y="1755"/>
                  </a:lnTo>
                  <a:lnTo>
                    <a:pt x="736" y="1757"/>
                  </a:lnTo>
                  <a:lnTo>
                    <a:pt x="738" y="1771"/>
                  </a:lnTo>
                  <a:lnTo>
                    <a:pt x="732" y="1779"/>
                  </a:lnTo>
                  <a:lnTo>
                    <a:pt x="731" y="1790"/>
                  </a:lnTo>
                  <a:lnTo>
                    <a:pt x="729" y="1800"/>
                  </a:lnTo>
                  <a:lnTo>
                    <a:pt x="729" y="1812"/>
                  </a:lnTo>
                  <a:lnTo>
                    <a:pt x="726" y="1821"/>
                  </a:lnTo>
                  <a:lnTo>
                    <a:pt x="724" y="1831"/>
                  </a:lnTo>
                  <a:lnTo>
                    <a:pt x="719" y="1840"/>
                  </a:lnTo>
                  <a:lnTo>
                    <a:pt x="715" y="1851"/>
                  </a:lnTo>
                  <a:lnTo>
                    <a:pt x="717" y="1858"/>
                  </a:lnTo>
                  <a:lnTo>
                    <a:pt x="712" y="1870"/>
                  </a:lnTo>
                  <a:lnTo>
                    <a:pt x="708" y="1884"/>
                  </a:lnTo>
                  <a:lnTo>
                    <a:pt x="703" y="1898"/>
                  </a:lnTo>
                  <a:lnTo>
                    <a:pt x="699" y="1912"/>
                  </a:lnTo>
                  <a:lnTo>
                    <a:pt x="694" y="1924"/>
                  </a:lnTo>
                  <a:lnTo>
                    <a:pt x="689" y="1938"/>
                  </a:lnTo>
                  <a:lnTo>
                    <a:pt x="684" y="1952"/>
                  </a:lnTo>
                  <a:lnTo>
                    <a:pt x="679" y="1965"/>
                  </a:lnTo>
                  <a:lnTo>
                    <a:pt x="677" y="1976"/>
                  </a:lnTo>
                  <a:lnTo>
                    <a:pt x="673" y="1985"/>
                  </a:lnTo>
                  <a:lnTo>
                    <a:pt x="661" y="1990"/>
                  </a:lnTo>
                  <a:lnTo>
                    <a:pt x="652" y="2000"/>
                  </a:lnTo>
                  <a:lnTo>
                    <a:pt x="656" y="2007"/>
                  </a:lnTo>
                  <a:lnTo>
                    <a:pt x="663" y="2014"/>
                  </a:lnTo>
                  <a:lnTo>
                    <a:pt x="665" y="2021"/>
                  </a:lnTo>
                  <a:lnTo>
                    <a:pt x="659" y="2030"/>
                  </a:lnTo>
                  <a:lnTo>
                    <a:pt x="651" y="2044"/>
                  </a:lnTo>
                  <a:lnTo>
                    <a:pt x="645" y="2063"/>
                  </a:lnTo>
                  <a:lnTo>
                    <a:pt x="640" y="2070"/>
                  </a:lnTo>
                  <a:lnTo>
                    <a:pt x="635" y="2078"/>
                  </a:lnTo>
                  <a:lnTo>
                    <a:pt x="628" y="2084"/>
                  </a:lnTo>
                  <a:lnTo>
                    <a:pt x="621" y="2091"/>
                  </a:lnTo>
                  <a:lnTo>
                    <a:pt x="618" y="2096"/>
                  </a:lnTo>
                  <a:lnTo>
                    <a:pt x="619" y="2105"/>
                  </a:lnTo>
                  <a:lnTo>
                    <a:pt x="623" y="2110"/>
                  </a:lnTo>
                  <a:lnTo>
                    <a:pt x="616" y="2120"/>
                  </a:lnTo>
                  <a:lnTo>
                    <a:pt x="611" y="2132"/>
                  </a:lnTo>
                  <a:lnTo>
                    <a:pt x="607" y="2146"/>
                  </a:lnTo>
                  <a:lnTo>
                    <a:pt x="605" y="2162"/>
                  </a:lnTo>
                  <a:lnTo>
                    <a:pt x="597" y="2172"/>
                  </a:lnTo>
                  <a:lnTo>
                    <a:pt x="592" y="2183"/>
                  </a:lnTo>
                  <a:lnTo>
                    <a:pt x="586" y="2195"/>
                  </a:lnTo>
                  <a:lnTo>
                    <a:pt x="581" y="2207"/>
                  </a:lnTo>
                  <a:lnTo>
                    <a:pt x="574" y="2218"/>
                  </a:lnTo>
                  <a:lnTo>
                    <a:pt x="569" y="2230"/>
                  </a:lnTo>
                  <a:lnTo>
                    <a:pt x="562" y="2240"/>
                  </a:lnTo>
                  <a:lnTo>
                    <a:pt x="557" y="2252"/>
                  </a:lnTo>
                  <a:lnTo>
                    <a:pt x="551" y="2266"/>
                  </a:lnTo>
                  <a:lnTo>
                    <a:pt x="546" y="2280"/>
                  </a:lnTo>
                  <a:lnTo>
                    <a:pt x="541" y="2294"/>
                  </a:lnTo>
                  <a:lnTo>
                    <a:pt x="538" y="2308"/>
                  </a:lnTo>
                  <a:lnTo>
                    <a:pt x="531" y="2322"/>
                  </a:lnTo>
                  <a:lnTo>
                    <a:pt x="525" y="2336"/>
                  </a:lnTo>
                  <a:lnTo>
                    <a:pt x="520" y="2350"/>
                  </a:lnTo>
                  <a:lnTo>
                    <a:pt x="518" y="2365"/>
                  </a:lnTo>
                  <a:lnTo>
                    <a:pt x="508" y="2364"/>
                  </a:lnTo>
                  <a:lnTo>
                    <a:pt x="498" y="2360"/>
                  </a:lnTo>
                  <a:lnTo>
                    <a:pt x="487" y="2359"/>
                  </a:lnTo>
                  <a:lnTo>
                    <a:pt x="480" y="2367"/>
                  </a:lnTo>
                  <a:lnTo>
                    <a:pt x="482" y="2378"/>
                  </a:lnTo>
                  <a:lnTo>
                    <a:pt x="491" y="2385"/>
                  </a:lnTo>
                  <a:lnTo>
                    <a:pt x="501" y="2385"/>
                  </a:lnTo>
                  <a:lnTo>
                    <a:pt x="510" y="2392"/>
                  </a:lnTo>
                  <a:lnTo>
                    <a:pt x="503" y="2400"/>
                  </a:lnTo>
                  <a:lnTo>
                    <a:pt x="498" y="2409"/>
                  </a:lnTo>
                  <a:lnTo>
                    <a:pt x="494" y="2419"/>
                  </a:lnTo>
                  <a:lnTo>
                    <a:pt x="491" y="2430"/>
                  </a:lnTo>
                  <a:lnTo>
                    <a:pt x="485" y="2439"/>
                  </a:lnTo>
                  <a:lnTo>
                    <a:pt x="482" y="2449"/>
                  </a:lnTo>
                  <a:lnTo>
                    <a:pt x="477" y="2458"/>
                  </a:lnTo>
                  <a:lnTo>
                    <a:pt x="471" y="2468"/>
                  </a:lnTo>
                  <a:lnTo>
                    <a:pt x="464" y="2480"/>
                  </a:lnTo>
                  <a:lnTo>
                    <a:pt x="461" y="2498"/>
                  </a:lnTo>
                  <a:lnTo>
                    <a:pt x="456" y="2510"/>
                  </a:lnTo>
                  <a:lnTo>
                    <a:pt x="444" y="2517"/>
                  </a:lnTo>
                  <a:lnTo>
                    <a:pt x="437" y="2520"/>
                  </a:lnTo>
                  <a:lnTo>
                    <a:pt x="435" y="2531"/>
                  </a:lnTo>
                  <a:lnTo>
                    <a:pt x="442" y="2539"/>
                  </a:lnTo>
                  <a:lnTo>
                    <a:pt x="440" y="2552"/>
                  </a:lnTo>
                  <a:lnTo>
                    <a:pt x="433" y="2565"/>
                  </a:lnTo>
                  <a:lnTo>
                    <a:pt x="433" y="2579"/>
                  </a:lnTo>
                  <a:lnTo>
                    <a:pt x="428" y="2590"/>
                  </a:lnTo>
                  <a:lnTo>
                    <a:pt x="426" y="2600"/>
                  </a:lnTo>
                  <a:lnTo>
                    <a:pt x="421" y="2607"/>
                  </a:lnTo>
                  <a:lnTo>
                    <a:pt x="416" y="2616"/>
                  </a:lnTo>
                  <a:lnTo>
                    <a:pt x="412" y="2621"/>
                  </a:lnTo>
                  <a:lnTo>
                    <a:pt x="417" y="2628"/>
                  </a:lnTo>
                  <a:lnTo>
                    <a:pt x="414" y="2639"/>
                  </a:lnTo>
                  <a:lnTo>
                    <a:pt x="412" y="2651"/>
                  </a:lnTo>
                  <a:lnTo>
                    <a:pt x="411" y="2661"/>
                  </a:lnTo>
                  <a:lnTo>
                    <a:pt x="404" y="2672"/>
                  </a:lnTo>
                  <a:lnTo>
                    <a:pt x="400" y="2679"/>
                  </a:lnTo>
                  <a:lnTo>
                    <a:pt x="397" y="2686"/>
                  </a:lnTo>
                  <a:lnTo>
                    <a:pt x="372" y="2661"/>
                  </a:lnTo>
                  <a:lnTo>
                    <a:pt x="353" y="2639"/>
                  </a:lnTo>
                  <a:lnTo>
                    <a:pt x="332" y="2614"/>
                  </a:lnTo>
                  <a:lnTo>
                    <a:pt x="315" y="2590"/>
                  </a:lnTo>
                  <a:lnTo>
                    <a:pt x="294" y="2565"/>
                  </a:lnTo>
                  <a:lnTo>
                    <a:pt x="275" y="2541"/>
                  </a:lnTo>
                  <a:lnTo>
                    <a:pt x="254" y="2519"/>
                  </a:lnTo>
                  <a:lnTo>
                    <a:pt x="235" y="2499"/>
                  </a:lnTo>
                  <a:lnTo>
                    <a:pt x="214" y="2482"/>
                  </a:lnTo>
                  <a:lnTo>
                    <a:pt x="195" y="2466"/>
                  </a:lnTo>
                  <a:lnTo>
                    <a:pt x="176" y="2451"/>
                  </a:lnTo>
                  <a:lnTo>
                    <a:pt x="156" y="2435"/>
                  </a:lnTo>
                  <a:lnTo>
                    <a:pt x="136" y="2418"/>
                  </a:lnTo>
                  <a:lnTo>
                    <a:pt x="118" y="2402"/>
                  </a:lnTo>
                  <a:lnTo>
                    <a:pt x="99" y="2385"/>
                  </a:lnTo>
                  <a:lnTo>
                    <a:pt x="83" y="2367"/>
                  </a:lnTo>
                  <a:lnTo>
                    <a:pt x="71" y="2357"/>
                  </a:lnTo>
                  <a:lnTo>
                    <a:pt x="59" y="2348"/>
                  </a:lnTo>
                  <a:lnTo>
                    <a:pt x="47" y="2338"/>
                  </a:lnTo>
                  <a:lnTo>
                    <a:pt x="36" y="2329"/>
                  </a:lnTo>
                  <a:lnTo>
                    <a:pt x="24" y="2322"/>
                  </a:lnTo>
                  <a:lnTo>
                    <a:pt x="15" y="2315"/>
                  </a:lnTo>
                  <a:lnTo>
                    <a:pt x="7" y="2306"/>
                  </a:lnTo>
                  <a:lnTo>
                    <a:pt x="0" y="2298"/>
                  </a:lnTo>
                  <a:lnTo>
                    <a:pt x="2" y="2285"/>
                  </a:lnTo>
                  <a:lnTo>
                    <a:pt x="8" y="2277"/>
                  </a:lnTo>
                  <a:lnTo>
                    <a:pt x="17" y="2266"/>
                  </a:lnTo>
                  <a:lnTo>
                    <a:pt x="24" y="2256"/>
                  </a:lnTo>
                  <a:lnTo>
                    <a:pt x="28" y="2240"/>
                  </a:lnTo>
                  <a:lnTo>
                    <a:pt x="35" y="2225"/>
                  </a:lnTo>
                  <a:lnTo>
                    <a:pt x="42" y="2209"/>
                  </a:lnTo>
                  <a:lnTo>
                    <a:pt x="47" y="2193"/>
                  </a:lnTo>
                  <a:lnTo>
                    <a:pt x="94" y="2162"/>
                  </a:lnTo>
                  <a:lnTo>
                    <a:pt x="96" y="2172"/>
                  </a:lnTo>
                  <a:lnTo>
                    <a:pt x="97" y="2183"/>
                  </a:lnTo>
                  <a:lnTo>
                    <a:pt x="96" y="2195"/>
                  </a:lnTo>
                  <a:lnTo>
                    <a:pt x="94" y="2207"/>
                  </a:lnTo>
                  <a:lnTo>
                    <a:pt x="89" y="2218"/>
                  </a:lnTo>
                  <a:lnTo>
                    <a:pt x="85" y="2230"/>
                  </a:lnTo>
                  <a:lnTo>
                    <a:pt x="80" y="2240"/>
                  </a:lnTo>
                  <a:lnTo>
                    <a:pt x="78" y="2252"/>
                  </a:lnTo>
                  <a:lnTo>
                    <a:pt x="69" y="2268"/>
                  </a:lnTo>
                  <a:lnTo>
                    <a:pt x="64" y="2285"/>
                  </a:lnTo>
                  <a:lnTo>
                    <a:pt x="57" y="2301"/>
                  </a:lnTo>
                  <a:lnTo>
                    <a:pt x="49" y="2319"/>
                  </a:lnTo>
                  <a:lnTo>
                    <a:pt x="49" y="2325"/>
                  </a:lnTo>
                  <a:lnTo>
                    <a:pt x="55" y="2329"/>
                  </a:lnTo>
                  <a:lnTo>
                    <a:pt x="62" y="2329"/>
                  </a:lnTo>
                  <a:lnTo>
                    <a:pt x="71" y="2329"/>
                  </a:lnTo>
                  <a:lnTo>
                    <a:pt x="78" y="2306"/>
                  </a:lnTo>
                  <a:lnTo>
                    <a:pt x="87" y="2285"/>
                  </a:lnTo>
                  <a:lnTo>
                    <a:pt x="97" y="2265"/>
                  </a:lnTo>
                  <a:lnTo>
                    <a:pt x="108" y="2244"/>
                  </a:lnTo>
                  <a:lnTo>
                    <a:pt x="115" y="2221"/>
                  </a:lnTo>
                  <a:lnTo>
                    <a:pt x="122" y="2198"/>
                  </a:lnTo>
                  <a:lnTo>
                    <a:pt x="125" y="2174"/>
                  </a:lnTo>
                  <a:lnTo>
                    <a:pt x="125" y="2152"/>
                  </a:lnTo>
                  <a:lnTo>
                    <a:pt x="118" y="2143"/>
                  </a:lnTo>
                  <a:lnTo>
                    <a:pt x="123" y="2136"/>
                  </a:lnTo>
                  <a:lnTo>
                    <a:pt x="155" y="2108"/>
                  </a:lnTo>
                  <a:lnTo>
                    <a:pt x="160" y="2098"/>
                  </a:lnTo>
                  <a:lnTo>
                    <a:pt x="169" y="2087"/>
                  </a:lnTo>
                  <a:lnTo>
                    <a:pt x="172" y="2075"/>
                  </a:lnTo>
                  <a:lnTo>
                    <a:pt x="172" y="2063"/>
                  </a:lnTo>
                  <a:lnTo>
                    <a:pt x="167" y="2056"/>
                  </a:lnTo>
                  <a:lnTo>
                    <a:pt x="162" y="2051"/>
                  </a:lnTo>
                  <a:lnTo>
                    <a:pt x="155" y="2045"/>
                  </a:lnTo>
                  <a:lnTo>
                    <a:pt x="149" y="2042"/>
                  </a:lnTo>
                  <a:lnTo>
                    <a:pt x="158" y="2028"/>
                  </a:lnTo>
                  <a:lnTo>
                    <a:pt x="165" y="2014"/>
                  </a:lnTo>
                  <a:lnTo>
                    <a:pt x="170" y="1998"/>
                  </a:lnTo>
                  <a:lnTo>
                    <a:pt x="176" y="1985"/>
                  </a:lnTo>
                  <a:lnTo>
                    <a:pt x="177" y="1967"/>
                  </a:lnTo>
                  <a:lnTo>
                    <a:pt x="181" y="1952"/>
                  </a:lnTo>
                  <a:lnTo>
                    <a:pt x="184" y="1936"/>
                  </a:lnTo>
                  <a:lnTo>
                    <a:pt x="191" y="1922"/>
                  </a:lnTo>
                  <a:lnTo>
                    <a:pt x="205" y="1932"/>
                  </a:lnTo>
                  <a:lnTo>
                    <a:pt x="221" y="1945"/>
                  </a:lnTo>
                  <a:lnTo>
                    <a:pt x="235" y="1958"/>
                  </a:lnTo>
                  <a:lnTo>
                    <a:pt x="249" y="1974"/>
                  </a:lnTo>
                  <a:lnTo>
                    <a:pt x="259" y="1988"/>
                  </a:lnTo>
                  <a:lnTo>
                    <a:pt x="270" y="2005"/>
                  </a:lnTo>
                  <a:lnTo>
                    <a:pt x="277" y="2023"/>
                  </a:lnTo>
                  <a:lnTo>
                    <a:pt x="283" y="2044"/>
                  </a:lnTo>
                  <a:lnTo>
                    <a:pt x="285" y="2045"/>
                  </a:lnTo>
                  <a:lnTo>
                    <a:pt x="290" y="2047"/>
                  </a:lnTo>
                  <a:lnTo>
                    <a:pt x="290" y="2040"/>
                  </a:lnTo>
                  <a:lnTo>
                    <a:pt x="290" y="2033"/>
                  </a:lnTo>
                  <a:lnTo>
                    <a:pt x="289" y="2025"/>
                  </a:lnTo>
                  <a:lnTo>
                    <a:pt x="287" y="2018"/>
                  </a:lnTo>
                  <a:lnTo>
                    <a:pt x="280" y="2000"/>
                  </a:lnTo>
                  <a:lnTo>
                    <a:pt x="271" y="1983"/>
                  </a:lnTo>
                  <a:lnTo>
                    <a:pt x="261" y="1967"/>
                  </a:lnTo>
                  <a:lnTo>
                    <a:pt x="252" y="1953"/>
                  </a:lnTo>
                  <a:lnTo>
                    <a:pt x="240" y="1938"/>
                  </a:lnTo>
                  <a:lnTo>
                    <a:pt x="228" y="1924"/>
                  </a:lnTo>
                  <a:lnTo>
                    <a:pt x="214" y="1910"/>
                  </a:lnTo>
                  <a:lnTo>
                    <a:pt x="200" y="1899"/>
                  </a:lnTo>
                  <a:lnTo>
                    <a:pt x="203" y="1877"/>
                  </a:lnTo>
                  <a:lnTo>
                    <a:pt x="209" y="1856"/>
                  </a:lnTo>
                  <a:lnTo>
                    <a:pt x="216" y="1835"/>
                  </a:lnTo>
                  <a:lnTo>
                    <a:pt x="224" y="1816"/>
                  </a:lnTo>
                  <a:lnTo>
                    <a:pt x="230" y="1793"/>
                  </a:lnTo>
                  <a:lnTo>
                    <a:pt x="236" y="1772"/>
                  </a:lnTo>
                  <a:lnTo>
                    <a:pt x="242" y="1751"/>
                  </a:lnTo>
                  <a:lnTo>
                    <a:pt x="247" y="1731"/>
                  </a:lnTo>
                  <a:lnTo>
                    <a:pt x="259" y="1731"/>
                  </a:lnTo>
                  <a:lnTo>
                    <a:pt x="273" y="1734"/>
                  </a:lnTo>
                  <a:lnTo>
                    <a:pt x="285" y="1739"/>
                  </a:lnTo>
                  <a:lnTo>
                    <a:pt x="297" y="1746"/>
                  </a:lnTo>
                  <a:lnTo>
                    <a:pt x="310" y="1751"/>
                  </a:lnTo>
                  <a:lnTo>
                    <a:pt x="322" y="1758"/>
                  </a:lnTo>
                  <a:lnTo>
                    <a:pt x="334" y="1764"/>
                  </a:lnTo>
                  <a:lnTo>
                    <a:pt x="350" y="1771"/>
                  </a:lnTo>
                  <a:lnTo>
                    <a:pt x="370" y="1779"/>
                  </a:lnTo>
                  <a:lnTo>
                    <a:pt x="393" y="1793"/>
                  </a:lnTo>
                  <a:lnTo>
                    <a:pt x="414" y="1809"/>
                  </a:lnTo>
                  <a:lnTo>
                    <a:pt x="435" y="1826"/>
                  </a:lnTo>
                  <a:lnTo>
                    <a:pt x="454" y="1842"/>
                  </a:lnTo>
                  <a:lnTo>
                    <a:pt x="473" y="1861"/>
                  </a:lnTo>
                  <a:lnTo>
                    <a:pt x="494" y="1878"/>
                  </a:lnTo>
                  <a:lnTo>
                    <a:pt x="515" y="1896"/>
                  </a:lnTo>
                  <a:lnTo>
                    <a:pt x="517" y="1901"/>
                  </a:lnTo>
                  <a:lnTo>
                    <a:pt x="524" y="1908"/>
                  </a:lnTo>
                  <a:lnTo>
                    <a:pt x="525" y="1913"/>
                  </a:lnTo>
                  <a:lnTo>
                    <a:pt x="522" y="1920"/>
                  </a:lnTo>
                  <a:lnTo>
                    <a:pt x="520" y="1936"/>
                  </a:lnTo>
                  <a:lnTo>
                    <a:pt x="529" y="1950"/>
                  </a:lnTo>
                  <a:lnTo>
                    <a:pt x="541" y="1960"/>
                  </a:lnTo>
                  <a:lnTo>
                    <a:pt x="553" y="1971"/>
                  </a:lnTo>
                  <a:lnTo>
                    <a:pt x="551" y="1985"/>
                  </a:lnTo>
                  <a:lnTo>
                    <a:pt x="555" y="1998"/>
                  </a:lnTo>
                  <a:lnTo>
                    <a:pt x="560" y="2009"/>
                  </a:lnTo>
                  <a:lnTo>
                    <a:pt x="569" y="2021"/>
                  </a:lnTo>
                  <a:lnTo>
                    <a:pt x="574" y="2019"/>
                  </a:lnTo>
                  <a:lnTo>
                    <a:pt x="581" y="2016"/>
                  </a:lnTo>
                  <a:lnTo>
                    <a:pt x="576" y="2004"/>
                  </a:lnTo>
                  <a:lnTo>
                    <a:pt x="571" y="1993"/>
                  </a:lnTo>
                  <a:lnTo>
                    <a:pt x="567" y="1981"/>
                  </a:lnTo>
                  <a:lnTo>
                    <a:pt x="574" y="1971"/>
                  </a:lnTo>
                  <a:lnTo>
                    <a:pt x="567" y="1957"/>
                  </a:lnTo>
                  <a:lnTo>
                    <a:pt x="558" y="1950"/>
                  </a:lnTo>
                  <a:lnTo>
                    <a:pt x="548" y="1941"/>
                  </a:lnTo>
                  <a:lnTo>
                    <a:pt x="543" y="1931"/>
                  </a:lnTo>
                  <a:lnTo>
                    <a:pt x="548" y="1925"/>
                  </a:lnTo>
                  <a:lnTo>
                    <a:pt x="553" y="1920"/>
                  </a:lnTo>
                  <a:lnTo>
                    <a:pt x="546" y="1905"/>
                  </a:lnTo>
                  <a:lnTo>
                    <a:pt x="538" y="1891"/>
                  </a:lnTo>
                  <a:lnTo>
                    <a:pt x="522" y="1875"/>
                  </a:lnTo>
                  <a:lnTo>
                    <a:pt x="506" y="1863"/>
                  </a:lnTo>
                  <a:lnTo>
                    <a:pt x="491" y="1851"/>
                  </a:lnTo>
                  <a:lnTo>
                    <a:pt x="475" y="1840"/>
                  </a:lnTo>
                  <a:lnTo>
                    <a:pt x="458" y="1826"/>
                  </a:lnTo>
                  <a:lnTo>
                    <a:pt x="442" y="1814"/>
                  </a:lnTo>
                  <a:lnTo>
                    <a:pt x="426" y="1800"/>
                  </a:lnTo>
                  <a:lnTo>
                    <a:pt x="416" y="1788"/>
                  </a:lnTo>
                  <a:lnTo>
                    <a:pt x="395" y="1776"/>
                  </a:lnTo>
                  <a:lnTo>
                    <a:pt x="374" y="1765"/>
                  </a:lnTo>
                  <a:lnTo>
                    <a:pt x="353" y="1755"/>
                  </a:lnTo>
                  <a:lnTo>
                    <a:pt x="334" y="1745"/>
                  </a:lnTo>
                  <a:lnTo>
                    <a:pt x="313" y="1734"/>
                  </a:lnTo>
                  <a:lnTo>
                    <a:pt x="294" y="1725"/>
                  </a:lnTo>
                  <a:lnTo>
                    <a:pt x="273" y="1717"/>
                  </a:lnTo>
                  <a:lnTo>
                    <a:pt x="254" y="1708"/>
                  </a:lnTo>
                  <a:lnTo>
                    <a:pt x="254" y="1696"/>
                  </a:lnTo>
                  <a:lnTo>
                    <a:pt x="257" y="1685"/>
                  </a:lnTo>
                  <a:lnTo>
                    <a:pt x="259" y="1675"/>
                  </a:lnTo>
                  <a:lnTo>
                    <a:pt x="263" y="1665"/>
                  </a:lnTo>
                  <a:lnTo>
                    <a:pt x="264" y="1654"/>
                  </a:lnTo>
                  <a:lnTo>
                    <a:pt x="268" y="1644"/>
                  </a:lnTo>
                  <a:lnTo>
                    <a:pt x="271" y="1633"/>
                  </a:lnTo>
                  <a:lnTo>
                    <a:pt x="277" y="1625"/>
                  </a:lnTo>
                  <a:lnTo>
                    <a:pt x="290" y="1625"/>
                  </a:lnTo>
                  <a:lnTo>
                    <a:pt x="304" y="1626"/>
                  </a:lnTo>
                  <a:lnTo>
                    <a:pt x="318" y="1630"/>
                  </a:lnTo>
                  <a:lnTo>
                    <a:pt x="332" y="1635"/>
                  </a:lnTo>
                  <a:lnTo>
                    <a:pt x="344" y="1640"/>
                  </a:lnTo>
                  <a:lnTo>
                    <a:pt x="358" y="1645"/>
                  </a:lnTo>
                  <a:lnTo>
                    <a:pt x="370" y="1652"/>
                  </a:lnTo>
                  <a:lnTo>
                    <a:pt x="384" y="1661"/>
                  </a:lnTo>
                  <a:lnTo>
                    <a:pt x="400" y="1668"/>
                  </a:lnTo>
                  <a:lnTo>
                    <a:pt x="417" y="1678"/>
                  </a:lnTo>
                  <a:lnTo>
                    <a:pt x="424" y="1682"/>
                  </a:lnTo>
                  <a:lnTo>
                    <a:pt x="435" y="1687"/>
                  </a:lnTo>
                  <a:lnTo>
                    <a:pt x="444" y="1691"/>
                  </a:lnTo>
                  <a:lnTo>
                    <a:pt x="454" y="1694"/>
                  </a:lnTo>
                  <a:lnTo>
                    <a:pt x="447" y="1685"/>
                  </a:lnTo>
                  <a:lnTo>
                    <a:pt x="438" y="1680"/>
                  </a:lnTo>
                  <a:lnTo>
                    <a:pt x="430" y="1675"/>
                  </a:lnTo>
                  <a:lnTo>
                    <a:pt x="424" y="1670"/>
                  </a:lnTo>
                  <a:lnTo>
                    <a:pt x="407" y="1659"/>
                  </a:lnTo>
                  <a:lnTo>
                    <a:pt x="390" y="1651"/>
                  </a:lnTo>
                  <a:lnTo>
                    <a:pt x="372" y="1640"/>
                  </a:lnTo>
                  <a:lnTo>
                    <a:pt x="355" y="1631"/>
                  </a:lnTo>
                  <a:lnTo>
                    <a:pt x="337" y="1621"/>
                  </a:lnTo>
                  <a:lnTo>
                    <a:pt x="320" y="1614"/>
                  </a:lnTo>
                  <a:lnTo>
                    <a:pt x="303" y="1607"/>
                  </a:lnTo>
                  <a:lnTo>
                    <a:pt x="285" y="1602"/>
                  </a:lnTo>
                  <a:lnTo>
                    <a:pt x="289" y="1579"/>
                  </a:lnTo>
                  <a:lnTo>
                    <a:pt x="294" y="1557"/>
                  </a:lnTo>
                  <a:lnTo>
                    <a:pt x="301" y="1536"/>
                  </a:lnTo>
                  <a:lnTo>
                    <a:pt x="310" y="1517"/>
                  </a:lnTo>
                  <a:lnTo>
                    <a:pt x="318" y="1496"/>
                  </a:lnTo>
                  <a:lnTo>
                    <a:pt x="327" y="1475"/>
                  </a:lnTo>
                  <a:lnTo>
                    <a:pt x="336" y="1456"/>
                  </a:lnTo>
                  <a:lnTo>
                    <a:pt x="346" y="1437"/>
                  </a:lnTo>
                  <a:lnTo>
                    <a:pt x="346" y="1424"/>
                  </a:lnTo>
                  <a:lnTo>
                    <a:pt x="351" y="1414"/>
                  </a:lnTo>
                  <a:lnTo>
                    <a:pt x="357" y="1404"/>
                  </a:lnTo>
                  <a:lnTo>
                    <a:pt x="362" y="1395"/>
                  </a:lnTo>
                  <a:lnTo>
                    <a:pt x="364" y="1379"/>
                  </a:lnTo>
                  <a:lnTo>
                    <a:pt x="367" y="1364"/>
                  </a:lnTo>
                  <a:lnTo>
                    <a:pt x="367" y="1355"/>
                  </a:lnTo>
                  <a:lnTo>
                    <a:pt x="372" y="1351"/>
                  </a:lnTo>
                  <a:lnTo>
                    <a:pt x="377" y="1348"/>
                  </a:lnTo>
                  <a:lnTo>
                    <a:pt x="388" y="1350"/>
                  </a:lnTo>
                  <a:lnTo>
                    <a:pt x="419" y="1351"/>
                  </a:lnTo>
                  <a:lnTo>
                    <a:pt x="451" y="1358"/>
                  </a:lnTo>
                  <a:lnTo>
                    <a:pt x="482" y="1364"/>
                  </a:lnTo>
                  <a:lnTo>
                    <a:pt x="513" y="1372"/>
                  </a:lnTo>
                  <a:lnTo>
                    <a:pt x="543" y="1379"/>
                  </a:lnTo>
                  <a:lnTo>
                    <a:pt x="572" y="1388"/>
                  </a:lnTo>
                  <a:lnTo>
                    <a:pt x="604" y="1397"/>
                  </a:lnTo>
                  <a:lnTo>
                    <a:pt x="635" y="1405"/>
                  </a:lnTo>
                  <a:lnTo>
                    <a:pt x="639" y="1407"/>
                  </a:lnTo>
                  <a:lnTo>
                    <a:pt x="645" y="1407"/>
                  </a:lnTo>
                  <a:lnTo>
                    <a:pt x="654" y="1414"/>
                  </a:lnTo>
                  <a:lnTo>
                    <a:pt x="663" y="1419"/>
                  </a:lnTo>
                  <a:lnTo>
                    <a:pt x="666" y="1414"/>
                  </a:lnTo>
                  <a:lnTo>
                    <a:pt x="668" y="1411"/>
                  </a:lnTo>
                  <a:lnTo>
                    <a:pt x="654" y="1397"/>
                  </a:lnTo>
                  <a:lnTo>
                    <a:pt x="640" y="1390"/>
                  </a:lnTo>
                  <a:lnTo>
                    <a:pt x="625" y="1383"/>
                  </a:lnTo>
                  <a:lnTo>
                    <a:pt x="611" y="1379"/>
                  </a:lnTo>
                  <a:lnTo>
                    <a:pt x="593" y="1374"/>
                  </a:lnTo>
                  <a:lnTo>
                    <a:pt x="578" y="1372"/>
                  </a:lnTo>
                  <a:lnTo>
                    <a:pt x="562" y="1367"/>
                  </a:lnTo>
                  <a:lnTo>
                    <a:pt x="550" y="1364"/>
                  </a:lnTo>
                  <a:lnTo>
                    <a:pt x="538" y="1362"/>
                  </a:lnTo>
                  <a:lnTo>
                    <a:pt x="527" y="1360"/>
                  </a:lnTo>
                  <a:lnTo>
                    <a:pt x="517" y="1357"/>
                  </a:lnTo>
                  <a:lnTo>
                    <a:pt x="508" y="1355"/>
                  </a:lnTo>
                  <a:lnTo>
                    <a:pt x="498" y="1350"/>
                  </a:lnTo>
                  <a:lnTo>
                    <a:pt x="489" y="1346"/>
                  </a:lnTo>
                  <a:lnTo>
                    <a:pt x="478" y="1343"/>
                  </a:lnTo>
                  <a:lnTo>
                    <a:pt x="470" y="1343"/>
                  </a:lnTo>
                  <a:lnTo>
                    <a:pt x="458" y="1339"/>
                  </a:lnTo>
                  <a:lnTo>
                    <a:pt x="445" y="1338"/>
                  </a:lnTo>
                  <a:lnTo>
                    <a:pt x="433" y="1334"/>
                  </a:lnTo>
                  <a:lnTo>
                    <a:pt x="423" y="1332"/>
                  </a:lnTo>
                  <a:lnTo>
                    <a:pt x="411" y="1331"/>
                  </a:lnTo>
                  <a:lnTo>
                    <a:pt x="398" y="1329"/>
                  </a:lnTo>
                  <a:lnTo>
                    <a:pt x="386" y="1329"/>
                  </a:lnTo>
                  <a:lnTo>
                    <a:pt x="374" y="1332"/>
                  </a:lnTo>
                  <a:lnTo>
                    <a:pt x="369" y="1327"/>
                  </a:lnTo>
                  <a:lnTo>
                    <a:pt x="370" y="1322"/>
                  </a:lnTo>
                  <a:lnTo>
                    <a:pt x="379" y="1317"/>
                  </a:lnTo>
                  <a:lnTo>
                    <a:pt x="390" y="1317"/>
                  </a:lnTo>
                  <a:lnTo>
                    <a:pt x="400" y="1310"/>
                  </a:lnTo>
                  <a:lnTo>
                    <a:pt x="416" y="1306"/>
                  </a:lnTo>
                  <a:lnTo>
                    <a:pt x="430" y="1304"/>
                  </a:lnTo>
                  <a:lnTo>
                    <a:pt x="445" y="1304"/>
                  </a:lnTo>
                  <a:lnTo>
                    <a:pt x="459" y="1304"/>
                  </a:lnTo>
                  <a:lnTo>
                    <a:pt x="475" y="1304"/>
                  </a:lnTo>
                  <a:lnTo>
                    <a:pt x="491" y="1303"/>
                  </a:lnTo>
                  <a:lnTo>
                    <a:pt x="506" y="1301"/>
                  </a:lnTo>
                  <a:lnTo>
                    <a:pt x="527" y="1301"/>
                  </a:lnTo>
                  <a:lnTo>
                    <a:pt x="550" y="1301"/>
                  </a:lnTo>
                  <a:lnTo>
                    <a:pt x="572" y="1303"/>
                  </a:lnTo>
                  <a:lnTo>
                    <a:pt x="595" y="1306"/>
                  </a:lnTo>
                  <a:lnTo>
                    <a:pt x="616" y="1306"/>
                  </a:lnTo>
                  <a:lnTo>
                    <a:pt x="637" y="1310"/>
                  </a:lnTo>
                  <a:lnTo>
                    <a:pt x="659" y="1310"/>
                  </a:lnTo>
                  <a:lnTo>
                    <a:pt x="684" y="1313"/>
                  </a:lnTo>
                  <a:lnTo>
                    <a:pt x="691" y="1313"/>
                  </a:lnTo>
                  <a:lnTo>
                    <a:pt x="699" y="1320"/>
                  </a:lnTo>
                  <a:lnTo>
                    <a:pt x="706" y="1320"/>
                  </a:lnTo>
                  <a:lnTo>
                    <a:pt x="715" y="1317"/>
                  </a:lnTo>
                  <a:lnTo>
                    <a:pt x="703" y="1303"/>
                  </a:lnTo>
                  <a:lnTo>
                    <a:pt x="687" y="1296"/>
                  </a:lnTo>
                  <a:lnTo>
                    <a:pt x="658" y="1292"/>
                  </a:lnTo>
                  <a:lnTo>
                    <a:pt x="630" y="1291"/>
                  </a:lnTo>
                  <a:lnTo>
                    <a:pt x="600" y="1287"/>
                  </a:lnTo>
                  <a:lnTo>
                    <a:pt x="574" y="1285"/>
                  </a:lnTo>
                  <a:lnTo>
                    <a:pt x="545" y="1284"/>
                  </a:lnTo>
                  <a:lnTo>
                    <a:pt x="517" y="1284"/>
                  </a:lnTo>
                  <a:lnTo>
                    <a:pt x="487" y="1284"/>
                  </a:lnTo>
                  <a:lnTo>
                    <a:pt x="459" y="1287"/>
                  </a:lnTo>
                  <a:lnTo>
                    <a:pt x="447" y="1285"/>
                  </a:lnTo>
                  <a:lnTo>
                    <a:pt x="435" y="1285"/>
                  </a:lnTo>
                  <a:lnTo>
                    <a:pt x="423" y="1285"/>
                  </a:lnTo>
                  <a:lnTo>
                    <a:pt x="412" y="1289"/>
                  </a:lnTo>
                  <a:lnTo>
                    <a:pt x="400" y="1291"/>
                  </a:lnTo>
                  <a:lnTo>
                    <a:pt x="390" y="1294"/>
                  </a:lnTo>
                  <a:lnTo>
                    <a:pt x="379" y="1296"/>
                  </a:lnTo>
                  <a:lnTo>
                    <a:pt x="369" y="1298"/>
                  </a:lnTo>
                  <a:lnTo>
                    <a:pt x="372" y="1289"/>
                  </a:lnTo>
                  <a:lnTo>
                    <a:pt x="381" y="1285"/>
                  </a:lnTo>
                  <a:lnTo>
                    <a:pt x="391" y="1259"/>
                  </a:lnTo>
                  <a:lnTo>
                    <a:pt x="407" y="1238"/>
                  </a:lnTo>
                  <a:lnTo>
                    <a:pt x="424" y="1218"/>
                  </a:lnTo>
                  <a:lnTo>
                    <a:pt x="445" y="1202"/>
                  </a:lnTo>
                  <a:lnTo>
                    <a:pt x="466" y="1183"/>
                  </a:lnTo>
                  <a:lnTo>
                    <a:pt x="487" y="1167"/>
                  </a:lnTo>
                  <a:lnTo>
                    <a:pt x="508" y="1151"/>
                  </a:lnTo>
                  <a:lnTo>
                    <a:pt x="529" y="1136"/>
                  </a:lnTo>
                  <a:lnTo>
                    <a:pt x="529" y="1120"/>
                  </a:lnTo>
                  <a:lnTo>
                    <a:pt x="529" y="1106"/>
                  </a:lnTo>
                  <a:lnTo>
                    <a:pt x="529" y="1091"/>
                  </a:lnTo>
                  <a:lnTo>
                    <a:pt x="531" y="1077"/>
                  </a:lnTo>
                  <a:lnTo>
                    <a:pt x="532" y="1061"/>
                  </a:lnTo>
                  <a:lnTo>
                    <a:pt x="538" y="1049"/>
                  </a:lnTo>
                  <a:lnTo>
                    <a:pt x="543" y="1035"/>
                  </a:lnTo>
                  <a:lnTo>
                    <a:pt x="553" y="1024"/>
                  </a:lnTo>
                  <a:lnTo>
                    <a:pt x="555" y="1009"/>
                  </a:lnTo>
                  <a:lnTo>
                    <a:pt x="557" y="993"/>
                  </a:lnTo>
                  <a:lnTo>
                    <a:pt x="557" y="977"/>
                  </a:lnTo>
                  <a:lnTo>
                    <a:pt x="557" y="967"/>
                  </a:lnTo>
                  <a:lnTo>
                    <a:pt x="574" y="951"/>
                  </a:lnTo>
                  <a:lnTo>
                    <a:pt x="592" y="937"/>
                  </a:lnTo>
                  <a:lnTo>
                    <a:pt x="607" y="922"/>
                  </a:lnTo>
                  <a:lnTo>
                    <a:pt x="625" y="906"/>
                  </a:lnTo>
                  <a:lnTo>
                    <a:pt x="621" y="892"/>
                  </a:lnTo>
                  <a:lnTo>
                    <a:pt x="614" y="884"/>
                  </a:lnTo>
                  <a:lnTo>
                    <a:pt x="604" y="875"/>
                  </a:lnTo>
                  <a:lnTo>
                    <a:pt x="595" y="868"/>
                  </a:lnTo>
                  <a:lnTo>
                    <a:pt x="569" y="863"/>
                  </a:lnTo>
                  <a:lnTo>
                    <a:pt x="545" y="861"/>
                  </a:lnTo>
                  <a:lnTo>
                    <a:pt x="518" y="859"/>
                  </a:lnTo>
                  <a:lnTo>
                    <a:pt x="494" y="861"/>
                  </a:lnTo>
                  <a:lnTo>
                    <a:pt x="468" y="861"/>
                  </a:lnTo>
                  <a:lnTo>
                    <a:pt x="442" y="863"/>
                  </a:lnTo>
                  <a:lnTo>
                    <a:pt x="416" y="866"/>
                  </a:lnTo>
                  <a:lnTo>
                    <a:pt x="391" y="870"/>
                  </a:lnTo>
                  <a:lnTo>
                    <a:pt x="414" y="856"/>
                  </a:lnTo>
                  <a:lnTo>
                    <a:pt x="438" y="844"/>
                  </a:lnTo>
                  <a:lnTo>
                    <a:pt x="461" y="831"/>
                  </a:lnTo>
                  <a:lnTo>
                    <a:pt x="485" y="821"/>
                  </a:lnTo>
                  <a:lnTo>
                    <a:pt x="508" y="809"/>
                  </a:lnTo>
                  <a:lnTo>
                    <a:pt x="532" y="797"/>
                  </a:lnTo>
                  <a:lnTo>
                    <a:pt x="555" y="784"/>
                  </a:lnTo>
                  <a:lnTo>
                    <a:pt x="579" y="772"/>
                  </a:lnTo>
                  <a:lnTo>
                    <a:pt x="595" y="765"/>
                  </a:lnTo>
                  <a:lnTo>
                    <a:pt x="612" y="758"/>
                  </a:lnTo>
                  <a:lnTo>
                    <a:pt x="628" y="751"/>
                  </a:lnTo>
                  <a:lnTo>
                    <a:pt x="645" y="746"/>
                  </a:lnTo>
                  <a:lnTo>
                    <a:pt x="661" y="741"/>
                  </a:lnTo>
                  <a:lnTo>
                    <a:pt x="673" y="734"/>
                  </a:lnTo>
                  <a:lnTo>
                    <a:pt x="661" y="732"/>
                  </a:lnTo>
                  <a:lnTo>
                    <a:pt x="649" y="734"/>
                  </a:lnTo>
                  <a:lnTo>
                    <a:pt x="639" y="736"/>
                  </a:lnTo>
                  <a:lnTo>
                    <a:pt x="628" y="741"/>
                  </a:lnTo>
                  <a:lnTo>
                    <a:pt x="618" y="744"/>
                  </a:lnTo>
                  <a:lnTo>
                    <a:pt x="609" y="750"/>
                  </a:lnTo>
                  <a:lnTo>
                    <a:pt x="598" y="753"/>
                  </a:lnTo>
                  <a:lnTo>
                    <a:pt x="590" y="758"/>
                  </a:lnTo>
                  <a:lnTo>
                    <a:pt x="562" y="769"/>
                  </a:lnTo>
                  <a:lnTo>
                    <a:pt x="534" y="779"/>
                  </a:lnTo>
                  <a:lnTo>
                    <a:pt x="508" y="791"/>
                  </a:lnTo>
                  <a:lnTo>
                    <a:pt x="482" y="805"/>
                  </a:lnTo>
                  <a:lnTo>
                    <a:pt x="454" y="816"/>
                  </a:lnTo>
                  <a:lnTo>
                    <a:pt x="428" y="830"/>
                  </a:lnTo>
                  <a:lnTo>
                    <a:pt x="402" y="840"/>
                  </a:lnTo>
                  <a:lnTo>
                    <a:pt x="376" y="854"/>
                  </a:lnTo>
                  <a:lnTo>
                    <a:pt x="369" y="857"/>
                  </a:lnTo>
                  <a:lnTo>
                    <a:pt x="362" y="863"/>
                  </a:lnTo>
                  <a:lnTo>
                    <a:pt x="357" y="868"/>
                  </a:lnTo>
                  <a:lnTo>
                    <a:pt x="357" y="878"/>
                  </a:lnTo>
                  <a:lnTo>
                    <a:pt x="343" y="882"/>
                  </a:lnTo>
                  <a:lnTo>
                    <a:pt x="329" y="885"/>
                  </a:lnTo>
                  <a:lnTo>
                    <a:pt x="334" y="856"/>
                  </a:lnTo>
                  <a:lnTo>
                    <a:pt x="348" y="831"/>
                  </a:lnTo>
                  <a:lnTo>
                    <a:pt x="365" y="809"/>
                  </a:lnTo>
                  <a:lnTo>
                    <a:pt x="390" y="793"/>
                  </a:lnTo>
                  <a:lnTo>
                    <a:pt x="412" y="776"/>
                  </a:lnTo>
                  <a:lnTo>
                    <a:pt x="438" y="760"/>
                  </a:lnTo>
                  <a:lnTo>
                    <a:pt x="461" y="741"/>
                  </a:lnTo>
                  <a:lnTo>
                    <a:pt x="484" y="724"/>
                  </a:lnTo>
                  <a:lnTo>
                    <a:pt x="492" y="715"/>
                  </a:lnTo>
                  <a:lnTo>
                    <a:pt x="503" y="710"/>
                  </a:lnTo>
                  <a:lnTo>
                    <a:pt x="513" y="706"/>
                  </a:lnTo>
                  <a:lnTo>
                    <a:pt x="524" y="703"/>
                  </a:lnTo>
                  <a:lnTo>
                    <a:pt x="534" y="697"/>
                  </a:lnTo>
                  <a:lnTo>
                    <a:pt x="545" y="694"/>
                  </a:lnTo>
                  <a:lnTo>
                    <a:pt x="555" y="689"/>
                  </a:lnTo>
                  <a:lnTo>
                    <a:pt x="567" y="685"/>
                  </a:lnTo>
                  <a:lnTo>
                    <a:pt x="576" y="677"/>
                  </a:lnTo>
                  <a:lnTo>
                    <a:pt x="588" y="673"/>
                  </a:lnTo>
                  <a:lnTo>
                    <a:pt x="598" y="670"/>
                  </a:lnTo>
                  <a:lnTo>
                    <a:pt x="609" y="663"/>
                  </a:lnTo>
                  <a:lnTo>
                    <a:pt x="605" y="656"/>
                  </a:lnTo>
                  <a:lnTo>
                    <a:pt x="602" y="650"/>
                  </a:lnTo>
                  <a:lnTo>
                    <a:pt x="600" y="645"/>
                  </a:lnTo>
                  <a:lnTo>
                    <a:pt x="607" y="640"/>
                  </a:lnTo>
                  <a:lnTo>
                    <a:pt x="618" y="631"/>
                  </a:lnTo>
                  <a:lnTo>
                    <a:pt x="632" y="628"/>
                  </a:lnTo>
                  <a:lnTo>
                    <a:pt x="644" y="624"/>
                  </a:lnTo>
                  <a:lnTo>
                    <a:pt x="656" y="621"/>
                  </a:lnTo>
                  <a:lnTo>
                    <a:pt x="661" y="614"/>
                  </a:lnTo>
                  <a:lnTo>
                    <a:pt x="666" y="607"/>
                  </a:lnTo>
                  <a:lnTo>
                    <a:pt x="656" y="605"/>
                  </a:lnTo>
                  <a:lnTo>
                    <a:pt x="649" y="609"/>
                  </a:lnTo>
                  <a:lnTo>
                    <a:pt x="640" y="612"/>
                  </a:lnTo>
                  <a:lnTo>
                    <a:pt x="632" y="616"/>
                  </a:lnTo>
                  <a:lnTo>
                    <a:pt x="618" y="617"/>
                  </a:lnTo>
                  <a:lnTo>
                    <a:pt x="605" y="624"/>
                  </a:lnTo>
                  <a:lnTo>
                    <a:pt x="592" y="633"/>
                  </a:lnTo>
                  <a:lnTo>
                    <a:pt x="585" y="645"/>
                  </a:lnTo>
                  <a:lnTo>
                    <a:pt x="583" y="652"/>
                  </a:lnTo>
                  <a:lnTo>
                    <a:pt x="588" y="661"/>
                  </a:lnTo>
                  <a:lnTo>
                    <a:pt x="571" y="664"/>
                  </a:lnTo>
                  <a:lnTo>
                    <a:pt x="555" y="673"/>
                  </a:lnTo>
                  <a:lnTo>
                    <a:pt x="539" y="680"/>
                  </a:lnTo>
                  <a:lnTo>
                    <a:pt x="525" y="687"/>
                  </a:lnTo>
                  <a:lnTo>
                    <a:pt x="501" y="696"/>
                  </a:lnTo>
                  <a:lnTo>
                    <a:pt x="480" y="708"/>
                  </a:lnTo>
                  <a:lnTo>
                    <a:pt x="459" y="722"/>
                  </a:lnTo>
                  <a:lnTo>
                    <a:pt x="440" y="737"/>
                  </a:lnTo>
                  <a:lnTo>
                    <a:pt x="419" y="751"/>
                  </a:lnTo>
                  <a:lnTo>
                    <a:pt x="400" y="767"/>
                  </a:lnTo>
                  <a:lnTo>
                    <a:pt x="379" y="781"/>
                  </a:lnTo>
                  <a:lnTo>
                    <a:pt x="360" y="795"/>
                  </a:lnTo>
                  <a:lnTo>
                    <a:pt x="364" y="765"/>
                  </a:lnTo>
                  <a:lnTo>
                    <a:pt x="367" y="739"/>
                  </a:lnTo>
                  <a:lnTo>
                    <a:pt x="372" y="710"/>
                  </a:lnTo>
                  <a:lnTo>
                    <a:pt x="381" y="684"/>
                  </a:lnTo>
                  <a:lnTo>
                    <a:pt x="386" y="656"/>
                  </a:lnTo>
                  <a:lnTo>
                    <a:pt x="397" y="630"/>
                  </a:lnTo>
                  <a:lnTo>
                    <a:pt x="407" y="604"/>
                  </a:lnTo>
                  <a:lnTo>
                    <a:pt x="421" y="581"/>
                  </a:lnTo>
                  <a:lnTo>
                    <a:pt x="437" y="529"/>
                  </a:lnTo>
                  <a:lnTo>
                    <a:pt x="452" y="480"/>
                  </a:lnTo>
                  <a:lnTo>
                    <a:pt x="468" y="430"/>
                  </a:lnTo>
                  <a:lnTo>
                    <a:pt x="487" y="381"/>
                  </a:lnTo>
                  <a:lnTo>
                    <a:pt x="503" y="330"/>
                  </a:lnTo>
                  <a:lnTo>
                    <a:pt x="522" y="283"/>
                  </a:lnTo>
                  <a:lnTo>
                    <a:pt x="539" y="233"/>
                  </a:lnTo>
                  <a:lnTo>
                    <a:pt x="558" y="186"/>
                  </a:lnTo>
                  <a:lnTo>
                    <a:pt x="567" y="163"/>
                  </a:lnTo>
                  <a:lnTo>
                    <a:pt x="576" y="141"/>
                  </a:lnTo>
                  <a:lnTo>
                    <a:pt x="585" y="118"/>
                  </a:lnTo>
                  <a:lnTo>
                    <a:pt x="595" y="97"/>
                  </a:lnTo>
                  <a:lnTo>
                    <a:pt x="602" y="73"/>
                  </a:lnTo>
                  <a:lnTo>
                    <a:pt x="611" y="50"/>
                  </a:lnTo>
                  <a:lnTo>
                    <a:pt x="619" y="30"/>
                  </a:lnTo>
                  <a:lnTo>
                    <a:pt x="632" y="9"/>
                  </a:lnTo>
                  <a:lnTo>
                    <a:pt x="654" y="2"/>
                  </a:lnTo>
                  <a:lnTo>
                    <a:pt x="679" y="0"/>
                  </a:lnTo>
                  <a:lnTo>
                    <a:pt x="703" y="0"/>
                  </a:lnTo>
                  <a:lnTo>
                    <a:pt x="727" y="5"/>
                  </a:lnTo>
                  <a:lnTo>
                    <a:pt x="750" y="10"/>
                  </a:lnTo>
                  <a:lnTo>
                    <a:pt x="774" y="16"/>
                  </a:lnTo>
                  <a:lnTo>
                    <a:pt x="797" y="21"/>
                  </a:lnTo>
                  <a:lnTo>
                    <a:pt x="823" y="28"/>
                  </a:lnTo>
                  <a:close/>
                </a:path>
              </a:pathLst>
            </a:custGeom>
            <a:solidFill>
              <a:srgbClr val="9EF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55" name="Freeform 62"/>
            <p:cNvSpPr>
              <a:spLocks/>
            </p:cNvSpPr>
            <p:nvPr/>
          </p:nvSpPr>
          <p:spPr bwMode="auto">
            <a:xfrm>
              <a:off x="2542" y="3008"/>
              <a:ext cx="49" cy="84"/>
            </a:xfrm>
            <a:custGeom>
              <a:avLst/>
              <a:gdLst>
                <a:gd name="T0" fmla="*/ 1 w 97"/>
                <a:gd name="T1" fmla="*/ 1 h 167"/>
                <a:gd name="T2" fmla="*/ 1 w 97"/>
                <a:gd name="T3" fmla="*/ 1 h 167"/>
                <a:gd name="T4" fmla="*/ 1 w 97"/>
                <a:gd name="T5" fmla="*/ 1 h 167"/>
                <a:gd name="T6" fmla="*/ 1 w 97"/>
                <a:gd name="T7" fmla="*/ 1 h 167"/>
                <a:gd name="T8" fmla="*/ 0 w 97"/>
                <a:gd name="T9" fmla="*/ 1 h 167"/>
                <a:gd name="T10" fmla="*/ 1 w 97"/>
                <a:gd name="T11" fmla="*/ 1 h 167"/>
                <a:gd name="T12" fmla="*/ 1 w 97"/>
                <a:gd name="T13" fmla="*/ 1 h 167"/>
                <a:gd name="T14" fmla="*/ 1 w 97"/>
                <a:gd name="T15" fmla="*/ 1 h 167"/>
                <a:gd name="T16" fmla="*/ 1 w 97"/>
                <a:gd name="T17" fmla="*/ 1 h 167"/>
                <a:gd name="T18" fmla="*/ 1 w 97"/>
                <a:gd name="T19" fmla="*/ 1 h 167"/>
                <a:gd name="T20" fmla="*/ 1 w 97"/>
                <a:gd name="T21" fmla="*/ 1 h 167"/>
                <a:gd name="T22" fmla="*/ 1 w 97"/>
                <a:gd name="T23" fmla="*/ 1 h 167"/>
                <a:gd name="T24" fmla="*/ 1 w 97"/>
                <a:gd name="T25" fmla="*/ 1 h 167"/>
                <a:gd name="T26" fmla="*/ 1 w 97"/>
                <a:gd name="T27" fmla="*/ 0 h 167"/>
                <a:gd name="T28" fmla="*/ 1 w 97"/>
                <a:gd name="T29" fmla="*/ 1 h 167"/>
                <a:gd name="T30" fmla="*/ 1 w 97"/>
                <a:gd name="T31" fmla="*/ 1 h 167"/>
                <a:gd name="T32" fmla="*/ 1 w 97"/>
                <a:gd name="T33" fmla="*/ 1 h 167"/>
                <a:gd name="T34" fmla="*/ 1 w 97"/>
                <a:gd name="T35" fmla="*/ 1 h 167"/>
                <a:gd name="T36" fmla="*/ 1 w 97"/>
                <a:gd name="T37" fmla="*/ 1 h 167"/>
                <a:gd name="T38" fmla="*/ 1 w 97"/>
                <a:gd name="T39" fmla="*/ 1 h 167"/>
                <a:gd name="T40" fmla="*/ 1 w 97"/>
                <a:gd name="T41" fmla="*/ 1 h 167"/>
                <a:gd name="T42" fmla="*/ 1 w 97"/>
                <a:gd name="T43" fmla="*/ 1 h 167"/>
                <a:gd name="T44" fmla="*/ 1 w 97"/>
                <a:gd name="T45" fmla="*/ 1 h 167"/>
                <a:gd name="T46" fmla="*/ 1 w 97"/>
                <a:gd name="T47" fmla="*/ 1 h 167"/>
                <a:gd name="T48" fmla="*/ 1 w 97"/>
                <a:gd name="T49" fmla="*/ 1 h 167"/>
                <a:gd name="T50" fmla="*/ 1 w 97"/>
                <a:gd name="T51" fmla="*/ 1 h 167"/>
                <a:gd name="T52" fmla="*/ 1 w 97"/>
                <a:gd name="T53" fmla="*/ 1 h 16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7"/>
                <a:gd name="T82" fmla="*/ 0 h 167"/>
                <a:gd name="T83" fmla="*/ 97 w 97"/>
                <a:gd name="T84" fmla="*/ 167 h 16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7" h="167">
                  <a:moveTo>
                    <a:pt x="36" y="167"/>
                  </a:moveTo>
                  <a:lnTo>
                    <a:pt x="24" y="160"/>
                  </a:lnTo>
                  <a:lnTo>
                    <a:pt x="15" y="153"/>
                  </a:lnTo>
                  <a:lnTo>
                    <a:pt x="7" y="144"/>
                  </a:lnTo>
                  <a:lnTo>
                    <a:pt x="0" y="136"/>
                  </a:lnTo>
                  <a:lnTo>
                    <a:pt x="2" y="123"/>
                  </a:lnTo>
                  <a:lnTo>
                    <a:pt x="8" y="115"/>
                  </a:lnTo>
                  <a:lnTo>
                    <a:pt x="17" y="104"/>
                  </a:lnTo>
                  <a:lnTo>
                    <a:pt x="24" y="94"/>
                  </a:lnTo>
                  <a:lnTo>
                    <a:pt x="28" y="78"/>
                  </a:lnTo>
                  <a:lnTo>
                    <a:pt x="35" y="63"/>
                  </a:lnTo>
                  <a:lnTo>
                    <a:pt x="42" y="47"/>
                  </a:lnTo>
                  <a:lnTo>
                    <a:pt x="47" y="31"/>
                  </a:lnTo>
                  <a:lnTo>
                    <a:pt x="94" y="0"/>
                  </a:lnTo>
                  <a:lnTo>
                    <a:pt x="96" y="10"/>
                  </a:lnTo>
                  <a:lnTo>
                    <a:pt x="97" y="21"/>
                  </a:lnTo>
                  <a:lnTo>
                    <a:pt x="96" y="33"/>
                  </a:lnTo>
                  <a:lnTo>
                    <a:pt x="94" y="45"/>
                  </a:lnTo>
                  <a:lnTo>
                    <a:pt x="89" y="56"/>
                  </a:lnTo>
                  <a:lnTo>
                    <a:pt x="85" y="68"/>
                  </a:lnTo>
                  <a:lnTo>
                    <a:pt x="80" y="78"/>
                  </a:lnTo>
                  <a:lnTo>
                    <a:pt x="78" y="90"/>
                  </a:lnTo>
                  <a:lnTo>
                    <a:pt x="69" y="106"/>
                  </a:lnTo>
                  <a:lnTo>
                    <a:pt x="64" y="123"/>
                  </a:lnTo>
                  <a:lnTo>
                    <a:pt x="57" y="139"/>
                  </a:lnTo>
                  <a:lnTo>
                    <a:pt x="49" y="157"/>
                  </a:lnTo>
                  <a:lnTo>
                    <a:pt x="36" y="167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56" name="Freeform 63"/>
            <p:cNvSpPr>
              <a:spLocks/>
            </p:cNvSpPr>
            <p:nvPr/>
          </p:nvSpPr>
          <p:spPr bwMode="auto">
            <a:xfrm>
              <a:off x="3099" y="1931"/>
              <a:ext cx="2" cy="3"/>
            </a:xfrm>
            <a:custGeom>
              <a:avLst/>
              <a:gdLst>
                <a:gd name="T0" fmla="*/ 1 w 3"/>
                <a:gd name="T1" fmla="*/ 1 h 5"/>
                <a:gd name="T2" fmla="*/ 0 w 3"/>
                <a:gd name="T3" fmla="*/ 1 h 5"/>
                <a:gd name="T4" fmla="*/ 1 w 3"/>
                <a:gd name="T5" fmla="*/ 0 h 5"/>
                <a:gd name="T6" fmla="*/ 1 w 3"/>
                <a:gd name="T7" fmla="*/ 1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5"/>
                <a:gd name="T14" fmla="*/ 3 w 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5">
                  <a:moveTo>
                    <a:pt x="3" y="5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57" name="Freeform 64"/>
            <p:cNvSpPr>
              <a:spLocks/>
            </p:cNvSpPr>
            <p:nvPr/>
          </p:nvSpPr>
          <p:spPr bwMode="auto">
            <a:xfrm>
              <a:off x="3124" y="1934"/>
              <a:ext cx="1" cy="2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1 w 2"/>
                <a:gd name="T5" fmla="*/ 0 h 5"/>
                <a:gd name="T6" fmla="*/ 0 w 2"/>
                <a:gd name="T7" fmla="*/ 0 h 5"/>
                <a:gd name="T8" fmla="*/ 0 w 2"/>
                <a:gd name="T9" fmla="*/ 0 h 5"/>
                <a:gd name="T10" fmla="*/ 1 w 2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5"/>
                <a:gd name="T20" fmla="*/ 2 w 2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5">
                  <a:moveTo>
                    <a:pt x="2" y="2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58" name="Freeform 65"/>
            <p:cNvSpPr>
              <a:spLocks/>
            </p:cNvSpPr>
            <p:nvPr/>
          </p:nvSpPr>
          <p:spPr bwMode="auto">
            <a:xfrm>
              <a:off x="3098" y="1936"/>
              <a:ext cx="3" cy="13"/>
            </a:xfrm>
            <a:custGeom>
              <a:avLst/>
              <a:gdLst>
                <a:gd name="T0" fmla="*/ 0 w 5"/>
                <a:gd name="T1" fmla="*/ 1 h 26"/>
                <a:gd name="T2" fmla="*/ 0 w 5"/>
                <a:gd name="T3" fmla="*/ 1 h 26"/>
                <a:gd name="T4" fmla="*/ 1 w 5"/>
                <a:gd name="T5" fmla="*/ 0 h 26"/>
                <a:gd name="T6" fmla="*/ 1 w 5"/>
                <a:gd name="T7" fmla="*/ 1 h 26"/>
                <a:gd name="T8" fmla="*/ 0 w 5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6"/>
                <a:gd name="T17" fmla="*/ 5 w 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6">
                  <a:moveTo>
                    <a:pt x="0" y="26"/>
                  </a:moveTo>
                  <a:lnTo>
                    <a:pt x="0" y="11"/>
                  </a:lnTo>
                  <a:lnTo>
                    <a:pt x="5" y="0"/>
                  </a:lnTo>
                  <a:lnTo>
                    <a:pt x="3" y="1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59" name="Freeform 66"/>
            <p:cNvSpPr>
              <a:spLocks/>
            </p:cNvSpPr>
            <p:nvPr/>
          </p:nvSpPr>
          <p:spPr bwMode="auto">
            <a:xfrm>
              <a:off x="2127" y="1947"/>
              <a:ext cx="461" cy="768"/>
            </a:xfrm>
            <a:custGeom>
              <a:avLst/>
              <a:gdLst>
                <a:gd name="T0" fmla="*/ 1 w 920"/>
                <a:gd name="T1" fmla="*/ 0 h 1538"/>
                <a:gd name="T2" fmla="*/ 1 w 920"/>
                <a:gd name="T3" fmla="*/ 0 h 1538"/>
                <a:gd name="T4" fmla="*/ 1 w 920"/>
                <a:gd name="T5" fmla="*/ 0 h 1538"/>
                <a:gd name="T6" fmla="*/ 1 w 920"/>
                <a:gd name="T7" fmla="*/ 0 h 1538"/>
                <a:gd name="T8" fmla="*/ 1 w 920"/>
                <a:gd name="T9" fmla="*/ 0 h 1538"/>
                <a:gd name="T10" fmla="*/ 1 w 920"/>
                <a:gd name="T11" fmla="*/ 0 h 1538"/>
                <a:gd name="T12" fmla="*/ 1 w 920"/>
                <a:gd name="T13" fmla="*/ 0 h 1538"/>
                <a:gd name="T14" fmla="*/ 1 w 920"/>
                <a:gd name="T15" fmla="*/ 0 h 1538"/>
                <a:gd name="T16" fmla="*/ 1 w 920"/>
                <a:gd name="T17" fmla="*/ 0 h 1538"/>
                <a:gd name="T18" fmla="*/ 1 w 920"/>
                <a:gd name="T19" fmla="*/ 0 h 1538"/>
                <a:gd name="T20" fmla="*/ 1 w 920"/>
                <a:gd name="T21" fmla="*/ 0 h 1538"/>
                <a:gd name="T22" fmla="*/ 1 w 920"/>
                <a:gd name="T23" fmla="*/ 0 h 1538"/>
                <a:gd name="T24" fmla="*/ 1 w 920"/>
                <a:gd name="T25" fmla="*/ 0 h 1538"/>
                <a:gd name="T26" fmla="*/ 1 w 920"/>
                <a:gd name="T27" fmla="*/ 0 h 1538"/>
                <a:gd name="T28" fmla="*/ 1 w 920"/>
                <a:gd name="T29" fmla="*/ 0 h 1538"/>
                <a:gd name="T30" fmla="*/ 1 w 920"/>
                <a:gd name="T31" fmla="*/ 0 h 1538"/>
                <a:gd name="T32" fmla="*/ 1 w 920"/>
                <a:gd name="T33" fmla="*/ 0 h 1538"/>
                <a:gd name="T34" fmla="*/ 1 w 920"/>
                <a:gd name="T35" fmla="*/ 0 h 1538"/>
                <a:gd name="T36" fmla="*/ 1 w 920"/>
                <a:gd name="T37" fmla="*/ 0 h 1538"/>
                <a:gd name="T38" fmla="*/ 1 w 920"/>
                <a:gd name="T39" fmla="*/ 0 h 1538"/>
                <a:gd name="T40" fmla="*/ 1 w 920"/>
                <a:gd name="T41" fmla="*/ 0 h 1538"/>
                <a:gd name="T42" fmla="*/ 1 w 920"/>
                <a:gd name="T43" fmla="*/ 0 h 1538"/>
                <a:gd name="T44" fmla="*/ 1 w 920"/>
                <a:gd name="T45" fmla="*/ 0 h 1538"/>
                <a:gd name="T46" fmla="*/ 1 w 920"/>
                <a:gd name="T47" fmla="*/ 0 h 1538"/>
                <a:gd name="T48" fmla="*/ 1 w 920"/>
                <a:gd name="T49" fmla="*/ 0 h 1538"/>
                <a:gd name="T50" fmla="*/ 1 w 920"/>
                <a:gd name="T51" fmla="*/ 0 h 1538"/>
                <a:gd name="T52" fmla="*/ 1 w 920"/>
                <a:gd name="T53" fmla="*/ 0 h 1538"/>
                <a:gd name="T54" fmla="*/ 1 w 920"/>
                <a:gd name="T55" fmla="*/ 0 h 1538"/>
                <a:gd name="T56" fmla="*/ 1 w 920"/>
                <a:gd name="T57" fmla="*/ 0 h 1538"/>
                <a:gd name="T58" fmla="*/ 1 w 920"/>
                <a:gd name="T59" fmla="*/ 0 h 1538"/>
                <a:gd name="T60" fmla="*/ 1 w 920"/>
                <a:gd name="T61" fmla="*/ 0 h 1538"/>
                <a:gd name="T62" fmla="*/ 1 w 920"/>
                <a:gd name="T63" fmla="*/ 0 h 1538"/>
                <a:gd name="T64" fmla="*/ 1 w 920"/>
                <a:gd name="T65" fmla="*/ 0 h 1538"/>
                <a:gd name="T66" fmla="*/ 1 w 920"/>
                <a:gd name="T67" fmla="*/ 0 h 1538"/>
                <a:gd name="T68" fmla="*/ 1 w 920"/>
                <a:gd name="T69" fmla="*/ 0 h 1538"/>
                <a:gd name="T70" fmla="*/ 1 w 920"/>
                <a:gd name="T71" fmla="*/ 0 h 1538"/>
                <a:gd name="T72" fmla="*/ 1 w 920"/>
                <a:gd name="T73" fmla="*/ 0 h 1538"/>
                <a:gd name="T74" fmla="*/ 1 w 920"/>
                <a:gd name="T75" fmla="*/ 0 h 1538"/>
                <a:gd name="T76" fmla="*/ 1 w 920"/>
                <a:gd name="T77" fmla="*/ 0 h 1538"/>
                <a:gd name="T78" fmla="*/ 1 w 920"/>
                <a:gd name="T79" fmla="*/ 0 h 1538"/>
                <a:gd name="T80" fmla="*/ 1 w 920"/>
                <a:gd name="T81" fmla="*/ 0 h 1538"/>
                <a:gd name="T82" fmla="*/ 1 w 920"/>
                <a:gd name="T83" fmla="*/ 0 h 1538"/>
                <a:gd name="T84" fmla="*/ 1 w 920"/>
                <a:gd name="T85" fmla="*/ 0 h 1538"/>
                <a:gd name="T86" fmla="*/ 1 w 920"/>
                <a:gd name="T87" fmla="*/ 0 h 1538"/>
                <a:gd name="T88" fmla="*/ 1 w 920"/>
                <a:gd name="T89" fmla="*/ 0 h 1538"/>
                <a:gd name="T90" fmla="*/ 1 w 920"/>
                <a:gd name="T91" fmla="*/ 0 h 1538"/>
                <a:gd name="T92" fmla="*/ 1 w 920"/>
                <a:gd name="T93" fmla="*/ 0 h 1538"/>
                <a:gd name="T94" fmla="*/ 1 w 920"/>
                <a:gd name="T95" fmla="*/ 0 h 1538"/>
                <a:gd name="T96" fmla="*/ 1 w 920"/>
                <a:gd name="T97" fmla="*/ 0 h 1538"/>
                <a:gd name="T98" fmla="*/ 1 w 920"/>
                <a:gd name="T99" fmla="*/ 0 h 1538"/>
                <a:gd name="T100" fmla="*/ 1 w 920"/>
                <a:gd name="T101" fmla="*/ 0 h 1538"/>
                <a:gd name="T102" fmla="*/ 1 w 920"/>
                <a:gd name="T103" fmla="*/ 0 h 1538"/>
                <a:gd name="T104" fmla="*/ 1 w 920"/>
                <a:gd name="T105" fmla="*/ 0 h 1538"/>
                <a:gd name="T106" fmla="*/ 1 w 920"/>
                <a:gd name="T107" fmla="*/ 0 h 1538"/>
                <a:gd name="T108" fmla="*/ 1 w 920"/>
                <a:gd name="T109" fmla="*/ 0 h 1538"/>
                <a:gd name="T110" fmla="*/ 1 w 920"/>
                <a:gd name="T111" fmla="*/ 0 h 1538"/>
                <a:gd name="T112" fmla="*/ 1 w 920"/>
                <a:gd name="T113" fmla="*/ 0 h 1538"/>
                <a:gd name="T114" fmla="*/ 1 w 920"/>
                <a:gd name="T115" fmla="*/ 0 h 1538"/>
                <a:gd name="T116" fmla="*/ 1 w 920"/>
                <a:gd name="T117" fmla="*/ 0 h 15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20"/>
                <a:gd name="T178" fmla="*/ 0 h 1538"/>
                <a:gd name="T179" fmla="*/ 920 w 920"/>
                <a:gd name="T180" fmla="*/ 1538 h 15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20" h="1538">
                  <a:moveTo>
                    <a:pt x="337" y="52"/>
                  </a:moveTo>
                  <a:lnTo>
                    <a:pt x="342" y="68"/>
                  </a:lnTo>
                  <a:lnTo>
                    <a:pt x="348" y="85"/>
                  </a:lnTo>
                  <a:lnTo>
                    <a:pt x="348" y="101"/>
                  </a:lnTo>
                  <a:lnTo>
                    <a:pt x="349" y="120"/>
                  </a:lnTo>
                  <a:lnTo>
                    <a:pt x="334" y="122"/>
                  </a:lnTo>
                  <a:lnTo>
                    <a:pt x="323" y="131"/>
                  </a:lnTo>
                  <a:lnTo>
                    <a:pt x="313" y="139"/>
                  </a:lnTo>
                  <a:lnTo>
                    <a:pt x="302" y="152"/>
                  </a:lnTo>
                  <a:lnTo>
                    <a:pt x="301" y="162"/>
                  </a:lnTo>
                  <a:lnTo>
                    <a:pt x="302" y="176"/>
                  </a:lnTo>
                  <a:lnTo>
                    <a:pt x="308" y="171"/>
                  </a:lnTo>
                  <a:lnTo>
                    <a:pt x="315" y="162"/>
                  </a:lnTo>
                  <a:lnTo>
                    <a:pt x="318" y="152"/>
                  </a:lnTo>
                  <a:lnTo>
                    <a:pt x="327" y="148"/>
                  </a:lnTo>
                  <a:lnTo>
                    <a:pt x="337" y="141"/>
                  </a:lnTo>
                  <a:lnTo>
                    <a:pt x="349" y="139"/>
                  </a:lnTo>
                  <a:lnTo>
                    <a:pt x="362" y="139"/>
                  </a:lnTo>
                  <a:lnTo>
                    <a:pt x="376" y="143"/>
                  </a:lnTo>
                  <a:lnTo>
                    <a:pt x="393" y="152"/>
                  </a:lnTo>
                  <a:lnTo>
                    <a:pt x="386" y="159"/>
                  </a:lnTo>
                  <a:lnTo>
                    <a:pt x="379" y="165"/>
                  </a:lnTo>
                  <a:lnTo>
                    <a:pt x="372" y="171"/>
                  </a:lnTo>
                  <a:lnTo>
                    <a:pt x="370" y="179"/>
                  </a:lnTo>
                  <a:lnTo>
                    <a:pt x="360" y="188"/>
                  </a:lnTo>
                  <a:lnTo>
                    <a:pt x="355" y="202"/>
                  </a:lnTo>
                  <a:lnTo>
                    <a:pt x="360" y="202"/>
                  </a:lnTo>
                  <a:lnTo>
                    <a:pt x="367" y="199"/>
                  </a:lnTo>
                  <a:lnTo>
                    <a:pt x="372" y="192"/>
                  </a:lnTo>
                  <a:lnTo>
                    <a:pt x="381" y="192"/>
                  </a:lnTo>
                  <a:lnTo>
                    <a:pt x="423" y="159"/>
                  </a:lnTo>
                  <a:lnTo>
                    <a:pt x="468" y="132"/>
                  </a:lnTo>
                  <a:lnTo>
                    <a:pt x="515" y="113"/>
                  </a:lnTo>
                  <a:lnTo>
                    <a:pt x="567" y="99"/>
                  </a:lnTo>
                  <a:lnTo>
                    <a:pt x="616" y="85"/>
                  </a:lnTo>
                  <a:lnTo>
                    <a:pt x="668" y="75"/>
                  </a:lnTo>
                  <a:lnTo>
                    <a:pt x="720" y="65"/>
                  </a:lnTo>
                  <a:lnTo>
                    <a:pt x="772" y="54"/>
                  </a:lnTo>
                  <a:lnTo>
                    <a:pt x="788" y="45"/>
                  </a:lnTo>
                  <a:lnTo>
                    <a:pt x="805" y="38"/>
                  </a:lnTo>
                  <a:lnTo>
                    <a:pt x="823" y="30"/>
                  </a:lnTo>
                  <a:lnTo>
                    <a:pt x="842" y="25"/>
                  </a:lnTo>
                  <a:lnTo>
                    <a:pt x="859" y="18"/>
                  </a:lnTo>
                  <a:lnTo>
                    <a:pt x="879" y="14"/>
                  </a:lnTo>
                  <a:lnTo>
                    <a:pt x="899" y="12"/>
                  </a:lnTo>
                  <a:lnTo>
                    <a:pt x="920" y="14"/>
                  </a:lnTo>
                  <a:lnTo>
                    <a:pt x="915" y="25"/>
                  </a:lnTo>
                  <a:lnTo>
                    <a:pt x="910" y="37"/>
                  </a:lnTo>
                  <a:lnTo>
                    <a:pt x="903" y="49"/>
                  </a:lnTo>
                  <a:lnTo>
                    <a:pt x="898" y="61"/>
                  </a:lnTo>
                  <a:lnTo>
                    <a:pt x="882" y="80"/>
                  </a:lnTo>
                  <a:lnTo>
                    <a:pt x="868" y="101"/>
                  </a:lnTo>
                  <a:lnTo>
                    <a:pt x="856" y="120"/>
                  </a:lnTo>
                  <a:lnTo>
                    <a:pt x="845" y="141"/>
                  </a:lnTo>
                  <a:lnTo>
                    <a:pt x="832" y="160"/>
                  </a:lnTo>
                  <a:lnTo>
                    <a:pt x="819" y="181"/>
                  </a:lnTo>
                  <a:lnTo>
                    <a:pt x="805" y="200"/>
                  </a:lnTo>
                  <a:lnTo>
                    <a:pt x="792" y="221"/>
                  </a:lnTo>
                  <a:lnTo>
                    <a:pt x="774" y="244"/>
                  </a:lnTo>
                  <a:lnTo>
                    <a:pt x="758" y="268"/>
                  </a:lnTo>
                  <a:lnTo>
                    <a:pt x="743" y="292"/>
                  </a:lnTo>
                  <a:lnTo>
                    <a:pt x="727" y="317"/>
                  </a:lnTo>
                  <a:lnTo>
                    <a:pt x="710" y="339"/>
                  </a:lnTo>
                  <a:lnTo>
                    <a:pt x="694" y="364"/>
                  </a:lnTo>
                  <a:lnTo>
                    <a:pt x="680" y="388"/>
                  </a:lnTo>
                  <a:lnTo>
                    <a:pt x="670" y="414"/>
                  </a:lnTo>
                  <a:lnTo>
                    <a:pt x="670" y="423"/>
                  </a:lnTo>
                  <a:lnTo>
                    <a:pt x="675" y="432"/>
                  </a:lnTo>
                  <a:lnTo>
                    <a:pt x="684" y="437"/>
                  </a:lnTo>
                  <a:lnTo>
                    <a:pt x="692" y="444"/>
                  </a:lnTo>
                  <a:lnTo>
                    <a:pt x="699" y="445"/>
                  </a:lnTo>
                  <a:lnTo>
                    <a:pt x="708" y="447"/>
                  </a:lnTo>
                  <a:lnTo>
                    <a:pt x="718" y="449"/>
                  </a:lnTo>
                  <a:lnTo>
                    <a:pt x="729" y="451"/>
                  </a:lnTo>
                  <a:lnTo>
                    <a:pt x="746" y="454"/>
                  </a:lnTo>
                  <a:lnTo>
                    <a:pt x="765" y="461"/>
                  </a:lnTo>
                  <a:lnTo>
                    <a:pt x="774" y="461"/>
                  </a:lnTo>
                  <a:lnTo>
                    <a:pt x="785" y="465"/>
                  </a:lnTo>
                  <a:lnTo>
                    <a:pt x="793" y="468"/>
                  </a:lnTo>
                  <a:lnTo>
                    <a:pt x="804" y="472"/>
                  </a:lnTo>
                  <a:lnTo>
                    <a:pt x="800" y="484"/>
                  </a:lnTo>
                  <a:lnTo>
                    <a:pt x="795" y="499"/>
                  </a:lnTo>
                  <a:lnTo>
                    <a:pt x="790" y="512"/>
                  </a:lnTo>
                  <a:lnTo>
                    <a:pt x="788" y="527"/>
                  </a:lnTo>
                  <a:lnTo>
                    <a:pt x="779" y="559"/>
                  </a:lnTo>
                  <a:lnTo>
                    <a:pt x="772" y="595"/>
                  </a:lnTo>
                  <a:lnTo>
                    <a:pt x="767" y="632"/>
                  </a:lnTo>
                  <a:lnTo>
                    <a:pt x="762" y="668"/>
                  </a:lnTo>
                  <a:lnTo>
                    <a:pt x="757" y="705"/>
                  </a:lnTo>
                  <a:lnTo>
                    <a:pt x="753" y="743"/>
                  </a:lnTo>
                  <a:lnTo>
                    <a:pt x="750" y="779"/>
                  </a:lnTo>
                  <a:lnTo>
                    <a:pt x="750" y="818"/>
                  </a:lnTo>
                  <a:lnTo>
                    <a:pt x="746" y="825"/>
                  </a:lnTo>
                  <a:lnTo>
                    <a:pt x="746" y="835"/>
                  </a:lnTo>
                  <a:lnTo>
                    <a:pt x="745" y="846"/>
                  </a:lnTo>
                  <a:lnTo>
                    <a:pt x="745" y="856"/>
                  </a:lnTo>
                  <a:lnTo>
                    <a:pt x="738" y="873"/>
                  </a:lnTo>
                  <a:lnTo>
                    <a:pt x="725" y="887"/>
                  </a:lnTo>
                  <a:lnTo>
                    <a:pt x="710" y="891"/>
                  </a:lnTo>
                  <a:lnTo>
                    <a:pt x="694" y="896"/>
                  </a:lnTo>
                  <a:lnTo>
                    <a:pt x="678" y="898"/>
                  </a:lnTo>
                  <a:lnTo>
                    <a:pt x="663" y="899"/>
                  </a:lnTo>
                  <a:lnTo>
                    <a:pt x="649" y="879"/>
                  </a:lnTo>
                  <a:lnTo>
                    <a:pt x="637" y="861"/>
                  </a:lnTo>
                  <a:lnTo>
                    <a:pt x="621" y="842"/>
                  </a:lnTo>
                  <a:lnTo>
                    <a:pt x="605" y="826"/>
                  </a:lnTo>
                  <a:lnTo>
                    <a:pt x="586" y="809"/>
                  </a:lnTo>
                  <a:lnTo>
                    <a:pt x="569" y="795"/>
                  </a:lnTo>
                  <a:lnTo>
                    <a:pt x="550" y="779"/>
                  </a:lnTo>
                  <a:lnTo>
                    <a:pt x="532" y="769"/>
                  </a:lnTo>
                  <a:lnTo>
                    <a:pt x="518" y="759"/>
                  </a:lnTo>
                  <a:lnTo>
                    <a:pt x="506" y="748"/>
                  </a:lnTo>
                  <a:lnTo>
                    <a:pt x="494" y="739"/>
                  </a:lnTo>
                  <a:lnTo>
                    <a:pt x="482" y="732"/>
                  </a:lnTo>
                  <a:lnTo>
                    <a:pt x="466" y="724"/>
                  </a:lnTo>
                  <a:lnTo>
                    <a:pt x="454" y="717"/>
                  </a:lnTo>
                  <a:lnTo>
                    <a:pt x="438" y="712"/>
                  </a:lnTo>
                  <a:lnTo>
                    <a:pt x="426" y="708"/>
                  </a:lnTo>
                  <a:lnTo>
                    <a:pt x="414" y="701"/>
                  </a:lnTo>
                  <a:lnTo>
                    <a:pt x="403" y="696"/>
                  </a:lnTo>
                  <a:lnTo>
                    <a:pt x="393" y="691"/>
                  </a:lnTo>
                  <a:lnTo>
                    <a:pt x="384" y="691"/>
                  </a:lnTo>
                  <a:lnTo>
                    <a:pt x="386" y="694"/>
                  </a:lnTo>
                  <a:lnTo>
                    <a:pt x="393" y="698"/>
                  </a:lnTo>
                  <a:lnTo>
                    <a:pt x="396" y="699"/>
                  </a:lnTo>
                  <a:lnTo>
                    <a:pt x="402" y="706"/>
                  </a:lnTo>
                  <a:lnTo>
                    <a:pt x="409" y="712"/>
                  </a:lnTo>
                  <a:lnTo>
                    <a:pt x="419" y="717"/>
                  </a:lnTo>
                  <a:lnTo>
                    <a:pt x="428" y="722"/>
                  </a:lnTo>
                  <a:lnTo>
                    <a:pt x="438" y="727"/>
                  </a:lnTo>
                  <a:lnTo>
                    <a:pt x="449" y="731"/>
                  </a:lnTo>
                  <a:lnTo>
                    <a:pt x="459" y="736"/>
                  </a:lnTo>
                  <a:lnTo>
                    <a:pt x="470" y="741"/>
                  </a:lnTo>
                  <a:lnTo>
                    <a:pt x="480" y="746"/>
                  </a:lnTo>
                  <a:lnTo>
                    <a:pt x="501" y="762"/>
                  </a:lnTo>
                  <a:lnTo>
                    <a:pt x="522" y="778"/>
                  </a:lnTo>
                  <a:lnTo>
                    <a:pt x="543" y="795"/>
                  </a:lnTo>
                  <a:lnTo>
                    <a:pt x="565" y="816"/>
                  </a:lnTo>
                  <a:lnTo>
                    <a:pt x="584" y="835"/>
                  </a:lnTo>
                  <a:lnTo>
                    <a:pt x="604" y="856"/>
                  </a:lnTo>
                  <a:lnTo>
                    <a:pt x="619" y="879"/>
                  </a:lnTo>
                  <a:lnTo>
                    <a:pt x="637" y="903"/>
                  </a:lnTo>
                  <a:lnTo>
                    <a:pt x="624" y="908"/>
                  </a:lnTo>
                  <a:lnTo>
                    <a:pt x="616" y="908"/>
                  </a:lnTo>
                  <a:lnTo>
                    <a:pt x="607" y="903"/>
                  </a:lnTo>
                  <a:lnTo>
                    <a:pt x="600" y="898"/>
                  </a:lnTo>
                  <a:lnTo>
                    <a:pt x="591" y="889"/>
                  </a:lnTo>
                  <a:lnTo>
                    <a:pt x="584" y="882"/>
                  </a:lnTo>
                  <a:lnTo>
                    <a:pt x="576" y="875"/>
                  </a:lnTo>
                  <a:lnTo>
                    <a:pt x="569" y="872"/>
                  </a:lnTo>
                  <a:lnTo>
                    <a:pt x="553" y="865"/>
                  </a:lnTo>
                  <a:lnTo>
                    <a:pt x="539" y="856"/>
                  </a:lnTo>
                  <a:lnTo>
                    <a:pt x="527" y="846"/>
                  </a:lnTo>
                  <a:lnTo>
                    <a:pt x="515" y="837"/>
                  </a:lnTo>
                  <a:lnTo>
                    <a:pt x="501" y="826"/>
                  </a:lnTo>
                  <a:lnTo>
                    <a:pt x="489" y="818"/>
                  </a:lnTo>
                  <a:lnTo>
                    <a:pt x="473" y="811"/>
                  </a:lnTo>
                  <a:lnTo>
                    <a:pt x="459" y="811"/>
                  </a:lnTo>
                  <a:lnTo>
                    <a:pt x="443" y="800"/>
                  </a:lnTo>
                  <a:lnTo>
                    <a:pt x="430" y="793"/>
                  </a:lnTo>
                  <a:lnTo>
                    <a:pt x="414" y="785"/>
                  </a:lnTo>
                  <a:lnTo>
                    <a:pt x="400" y="778"/>
                  </a:lnTo>
                  <a:lnTo>
                    <a:pt x="384" y="771"/>
                  </a:lnTo>
                  <a:lnTo>
                    <a:pt x="370" y="766"/>
                  </a:lnTo>
                  <a:lnTo>
                    <a:pt x="355" y="760"/>
                  </a:lnTo>
                  <a:lnTo>
                    <a:pt x="341" y="757"/>
                  </a:lnTo>
                  <a:lnTo>
                    <a:pt x="327" y="752"/>
                  </a:lnTo>
                  <a:lnTo>
                    <a:pt x="315" y="748"/>
                  </a:lnTo>
                  <a:lnTo>
                    <a:pt x="301" y="745"/>
                  </a:lnTo>
                  <a:lnTo>
                    <a:pt x="290" y="739"/>
                  </a:lnTo>
                  <a:lnTo>
                    <a:pt x="287" y="739"/>
                  </a:lnTo>
                  <a:lnTo>
                    <a:pt x="285" y="741"/>
                  </a:lnTo>
                  <a:lnTo>
                    <a:pt x="297" y="746"/>
                  </a:lnTo>
                  <a:lnTo>
                    <a:pt x="311" y="752"/>
                  </a:lnTo>
                  <a:lnTo>
                    <a:pt x="325" y="757"/>
                  </a:lnTo>
                  <a:lnTo>
                    <a:pt x="339" y="764"/>
                  </a:lnTo>
                  <a:lnTo>
                    <a:pt x="353" y="769"/>
                  </a:lnTo>
                  <a:lnTo>
                    <a:pt x="367" y="776"/>
                  </a:lnTo>
                  <a:lnTo>
                    <a:pt x="381" y="781"/>
                  </a:lnTo>
                  <a:lnTo>
                    <a:pt x="396" y="788"/>
                  </a:lnTo>
                  <a:lnTo>
                    <a:pt x="407" y="797"/>
                  </a:lnTo>
                  <a:lnTo>
                    <a:pt x="423" y="806"/>
                  </a:lnTo>
                  <a:lnTo>
                    <a:pt x="438" y="812"/>
                  </a:lnTo>
                  <a:lnTo>
                    <a:pt x="454" y="821"/>
                  </a:lnTo>
                  <a:lnTo>
                    <a:pt x="470" y="826"/>
                  </a:lnTo>
                  <a:lnTo>
                    <a:pt x="485" y="835"/>
                  </a:lnTo>
                  <a:lnTo>
                    <a:pt x="499" y="846"/>
                  </a:lnTo>
                  <a:lnTo>
                    <a:pt x="513" y="859"/>
                  </a:lnTo>
                  <a:lnTo>
                    <a:pt x="520" y="865"/>
                  </a:lnTo>
                  <a:lnTo>
                    <a:pt x="530" y="870"/>
                  </a:lnTo>
                  <a:lnTo>
                    <a:pt x="539" y="875"/>
                  </a:lnTo>
                  <a:lnTo>
                    <a:pt x="550" y="882"/>
                  </a:lnTo>
                  <a:lnTo>
                    <a:pt x="558" y="887"/>
                  </a:lnTo>
                  <a:lnTo>
                    <a:pt x="567" y="894"/>
                  </a:lnTo>
                  <a:lnTo>
                    <a:pt x="574" y="903"/>
                  </a:lnTo>
                  <a:lnTo>
                    <a:pt x="581" y="913"/>
                  </a:lnTo>
                  <a:lnTo>
                    <a:pt x="570" y="913"/>
                  </a:lnTo>
                  <a:lnTo>
                    <a:pt x="560" y="917"/>
                  </a:lnTo>
                  <a:lnTo>
                    <a:pt x="550" y="919"/>
                  </a:lnTo>
                  <a:lnTo>
                    <a:pt x="539" y="922"/>
                  </a:lnTo>
                  <a:lnTo>
                    <a:pt x="529" y="924"/>
                  </a:lnTo>
                  <a:lnTo>
                    <a:pt x="518" y="927"/>
                  </a:lnTo>
                  <a:lnTo>
                    <a:pt x="510" y="933"/>
                  </a:lnTo>
                  <a:lnTo>
                    <a:pt x="501" y="938"/>
                  </a:lnTo>
                  <a:lnTo>
                    <a:pt x="492" y="936"/>
                  </a:lnTo>
                  <a:lnTo>
                    <a:pt x="487" y="943"/>
                  </a:lnTo>
                  <a:lnTo>
                    <a:pt x="473" y="946"/>
                  </a:lnTo>
                  <a:lnTo>
                    <a:pt x="461" y="952"/>
                  </a:lnTo>
                  <a:lnTo>
                    <a:pt x="449" y="957"/>
                  </a:lnTo>
                  <a:lnTo>
                    <a:pt x="438" y="964"/>
                  </a:lnTo>
                  <a:lnTo>
                    <a:pt x="428" y="971"/>
                  </a:lnTo>
                  <a:lnTo>
                    <a:pt x="417" y="979"/>
                  </a:lnTo>
                  <a:lnTo>
                    <a:pt x="409" y="988"/>
                  </a:lnTo>
                  <a:lnTo>
                    <a:pt x="402" y="1000"/>
                  </a:lnTo>
                  <a:lnTo>
                    <a:pt x="405" y="1009"/>
                  </a:lnTo>
                  <a:lnTo>
                    <a:pt x="416" y="1016"/>
                  </a:lnTo>
                  <a:lnTo>
                    <a:pt x="435" y="1018"/>
                  </a:lnTo>
                  <a:lnTo>
                    <a:pt x="456" y="1021"/>
                  </a:lnTo>
                  <a:lnTo>
                    <a:pt x="477" y="1025"/>
                  </a:lnTo>
                  <a:lnTo>
                    <a:pt x="497" y="1030"/>
                  </a:lnTo>
                  <a:lnTo>
                    <a:pt x="518" y="1032"/>
                  </a:lnTo>
                  <a:lnTo>
                    <a:pt x="539" y="1035"/>
                  </a:lnTo>
                  <a:lnTo>
                    <a:pt x="560" y="1037"/>
                  </a:lnTo>
                  <a:lnTo>
                    <a:pt x="581" y="1039"/>
                  </a:lnTo>
                  <a:lnTo>
                    <a:pt x="588" y="1039"/>
                  </a:lnTo>
                  <a:lnTo>
                    <a:pt x="597" y="1039"/>
                  </a:lnTo>
                  <a:lnTo>
                    <a:pt x="607" y="1039"/>
                  </a:lnTo>
                  <a:lnTo>
                    <a:pt x="617" y="1040"/>
                  </a:lnTo>
                  <a:lnTo>
                    <a:pt x="624" y="1040"/>
                  </a:lnTo>
                  <a:lnTo>
                    <a:pt x="633" y="1046"/>
                  </a:lnTo>
                  <a:lnTo>
                    <a:pt x="638" y="1051"/>
                  </a:lnTo>
                  <a:lnTo>
                    <a:pt x="644" y="1063"/>
                  </a:lnTo>
                  <a:lnTo>
                    <a:pt x="628" y="1056"/>
                  </a:lnTo>
                  <a:lnTo>
                    <a:pt x="614" y="1054"/>
                  </a:lnTo>
                  <a:lnTo>
                    <a:pt x="598" y="1053"/>
                  </a:lnTo>
                  <a:lnTo>
                    <a:pt x="584" y="1053"/>
                  </a:lnTo>
                  <a:lnTo>
                    <a:pt x="564" y="1054"/>
                  </a:lnTo>
                  <a:lnTo>
                    <a:pt x="546" y="1061"/>
                  </a:lnTo>
                  <a:lnTo>
                    <a:pt x="529" y="1068"/>
                  </a:lnTo>
                  <a:lnTo>
                    <a:pt x="513" y="1079"/>
                  </a:lnTo>
                  <a:lnTo>
                    <a:pt x="496" y="1089"/>
                  </a:lnTo>
                  <a:lnTo>
                    <a:pt x="480" y="1101"/>
                  </a:lnTo>
                  <a:lnTo>
                    <a:pt x="466" y="1115"/>
                  </a:lnTo>
                  <a:lnTo>
                    <a:pt x="454" y="1131"/>
                  </a:lnTo>
                  <a:lnTo>
                    <a:pt x="438" y="1122"/>
                  </a:lnTo>
                  <a:lnTo>
                    <a:pt x="426" y="1115"/>
                  </a:lnTo>
                  <a:lnTo>
                    <a:pt x="412" y="1106"/>
                  </a:lnTo>
                  <a:lnTo>
                    <a:pt x="402" y="1099"/>
                  </a:lnTo>
                  <a:lnTo>
                    <a:pt x="388" y="1091"/>
                  </a:lnTo>
                  <a:lnTo>
                    <a:pt x="376" y="1086"/>
                  </a:lnTo>
                  <a:lnTo>
                    <a:pt x="362" y="1079"/>
                  </a:lnTo>
                  <a:lnTo>
                    <a:pt x="349" y="1075"/>
                  </a:lnTo>
                  <a:lnTo>
                    <a:pt x="355" y="1082"/>
                  </a:lnTo>
                  <a:lnTo>
                    <a:pt x="363" y="1089"/>
                  </a:lnTo>
                  <a:lnTo>
                    <a:pt x="374" y="1094"/>
                  </a:lnTo>
                  <a:lnTo>
                    <a:pt x="384" y="1101"/>
                  </a:lnTo>
                  <a:lnTo>
                    <a:pt x="396" y="1112"/>
                  </a:lnTo>
                  <a:lnTo>
                    <a:pt x="412" y="1122"/>
                  </a:lnTo>
                  <a:lnTo>
                    <a:pt x="426" y="1133"/>
                  </a:lnTo>
                  <a:lnTo>
                    <a:pt x="438" y="1148"/>
                  </a:lnTo>
                  <a:lnTo>
                    <a:pt x="431" y="1155"/>
                  </a:lnTo>
                  <a:lnTo>
                    <a:pt x="423" y="1164"/>
                  </a:lnTo>
                  <a:lnTo>
                    <a:pt x="412" y="1167"/>
                  </a:lnTo>
                  <a:lnTo>
                    <a:pt x="402" y="1164"/>
                  </a:lnTo>
                  <a:lnTo>
                    <a:pt x="383" y="1153"/>
                  </a:lnTo>
                  <a:lnTo>
                    <a:pt x="365" y="1145"/>
                  </a:lnTo>
                  <a:lnTo>
                    <a:pt x="346" y="1138"/>
                  </a:lnTo>
                  <a:lnTo>
                    <a:pt x="329" y="1133"/>
                  </a:lnTo>
                  <a:lnTo>
                    <a:pt x="309" y="1126"/>
                  </a:lnTo>
                  <a:lnTo>
                    <a:pt x="290" y="1120"/>
                  </a:lnTo>
                  <a:lnTo>
                    <a:pt x="271" y="1115"/>
                  </a:lnTo>
                  <a:lnTo>
                    <a:pt x="252" y="1112"/>
                  </a:lnTo>
                  <a:lnTo>
                    <a:pt x="249" y="1115"/>
                  </a:lnTo>
                  <a:lnTo>
                    <a:pt x="261" y="1119"/>
                  </a:lnTo>
                  <a:lnTo>
                    <a:pt x="273" y="1122"/>
                  </a:lnTo>
                  <a:lnTo>
                    <a:pt x="285" y="1126"/>
                  </a:lnTo>
                  <a:lnTo>
                    <a:pt x="299" y="1131"/>
                  </a:lnTo>
                  <a:lnTo>
                    <a:pt x="311" y="1136"/>
                  </a:lnTo>
                  <a:lnTo>
                    <a:pt x="323" y="1141"/>
                  </a:lnTo>
                  <a:lnTo>
                    <a:pt x="336" y="1146"/>
                  </a:lnTo>
                  <a:lnTo>
                    <a:pt x="349" y="1153"/>
                  </a:lnTo>
                  <a:lnTo>
                    <a:pt x="360" y="1160"/>
                  </a:lnTo>
                  <a:lnTo>
                    <a:pt x="374" y="1167"/>
                  </a:lnTo>
                  <a:lnTo>
                    <a:pt x="386" y="1174"/>
                  </a:lnTo>
                  <a:lnTo>
                    <a:pt x="400" y="1185"/>
                  </a:lnTo>
                  <a:lnTo>
                    <a:pt x="386" y="1197"/>
                  </a:lnTo>
                  <a:lnTo>
                    <a:pt x="372" y="1209"/>
                  </a:lnTo>
                  <a:lnTo>
                    <a:pt x="356" y="1220"/>
                  </a:lnTo>
                  <a:lnTo>
                    <a:pt x="346" y="1235"/>
                  </a:lnTo>
                  <a:lnTo>
                    <a:pt x="325" y="1251"/>
                  </a:lnTo>
                  <a:lnTo>
                    <a:pt x="306" y="1266"/>
                  </a:lnTo>
                  <a:lnTo>
                    <a:pt x="287" y="1284"/>
                  </a:lnTo>
                  <a:lnTo>
                    <a:pt x="269" y="1303"/>
                  </a:lnTo>
                  <a:lnTo>
                    <a:pt x="250" y="1319"/>
                  </a:lnTo>
                  <a:lnTo>
                    <a:pt x="233" y="1338"/>
                  </a:lnTo>
                  <a:lnTo>
                    <a:pt x="215" y="1357"/>
                  </a:lnTo>
                  <a:lnTo>
                    <a:pt x="200" y="1378"/>
                  </a:lnTo>
                  <a:lnTo>
                    <a:pt x="189" y="1385"/>
                  </a:lnTo>
                  <a:lnTo>
                    <a:pt x="179" y="1393"/>
                  </a:lnTo>
                  <a:lnTo>
                    <a:pt x="168" y="1400"/>
                  </a:lnTo>
                  <a:lnTo>
                    <a:pt x="160" y="1411"/>
                  </a:lnTo>
                  <a:lnTo>
                    <a:pt x="141" y="1426"/>
                  </a:lnTo>
                  <a:lnTo>
                    <a:pt x="127" y="1446"/>
                  </a:lnTo>
                  <a:lnTo>
                    <a:pt x="113" y="1456"/>
                  </a:lnTo>
                  <a:lnTo>
                    <a:pt x="101" y="1466"/>
                  </a:lnTo>
                  <a:lnTo>
                    <a:pt x="87" y="1477"/>
                  </a:lnTo>
                  <a:lnTo>
                    <a:pt x="76" y="1489"/>
                  </a:lnTo>
                  <a:lnTo>
                    <a:pt x="64" y="1500"/>
                  </a:lnTo>
                  <a:lnTo>
                    <a:pt x="52" y="1510"/>
                  </a:lnTo>
                  <a:lnTo>
                    <a:pt x="41" y="1522"/>
                  </a:lnTo>
                  <a:lnTo>
                    <a:pt x="31" y="1538"/>
                  </a:lnTo>
                  <a:lnTo>
                    <a:pt x="29" y="1520"/>
                  </a:lnTo>
                  <a:lnTo>
                    <a:pt x="27" y="1505"/>
                  </a:lnTo>
                  <a:lnTo>
                    <a:pt x="22" y="1489"/>
                  </a:lnTo>
                  <a:lnTo>
                    <a:pt x="19" y="1473"/>
                  </a:lnTo>
                  <a:lnTo>
                    <a:pt x="14" y="1458"/>
                  </a:lnTo>
                  <a:lnTo>
                    <a:pt x="8" y="1444"/>
                  </a:lnTo>
                  <a:lnTo>
                    <a:pt x="3" y="1430"/>
                  </a:lnTo>
                  <a:lnTo>
                    <a:pt x="0" y="1416"/>
                  </a:lnTo>
                  <a:lnTo>
                    <a:pt x="3" y="1404"/>
                  </a:lnTo>
                  <a:lnTo>
                    <a:pt x="3" y="1392"/>
                  </a:lnTo>
                  <a:lnTo>
                    <a:pt x="1" y="1378"/>
                  </a:lnTo>
                  <a:lnTo>
                    <a:pt x="8" y="1366"/>
                  </a:lnTo>
                  <a:lnTo>
                    <a:pt x="5" y="1350"/>
                  </a:lnTo>
                  <a:lnTo>
                    <a:pt x="5" y="1336"/>
                  </a:lnTo>
                  <a:lnTo>
                    <a:pt x="5" y="1322"/>
                  </a:lnTo>
                  <a:lnTo>
                    <a:pt x="7" y="1308"/>
                  </a:lnTo>
                  <a:lnTo>
                    <a:pt x="8" y="1293"/>
                  </a:lnTo>
                  <a:lnTo>
                    <a:pt x="10" y="1279"/>
                  </a:lnTo>
                  <a:lnTo>
                    <a:pt x="12" y="1265"/>
                  </a:lnTo>
                  <a:lnTo>
                    <a:pt x="14" y="1251"/>
                  </a:lnTo>
                  <a:lnTo>
                    <a:pt x="14" y="1235"/>
                  </a:lnTo>
                  <a:lnTo>
                    <a:pt x="17" y="1221"/>
                  </a:lnTo>
                  <a:lnTo>
                    <a:pt x="21" y="1207"/>
                  </a:lnTo>
                  <a:lnTo>
                    <a:pt x="26" y="1195"/>
                  </a:lnTo>
                  <a:lnTo>
                    <a:pt x="29" y="1181"/>
                  </a:lnTo>
                  <a:lnTo>
                    <a:pt x="34" y="1167"/>
                  </a:lnTo>
                  <a:lnTo>
                    <a:pt x="40" y="1153"/>
                  </a:lnTo>
                  <a:lnTo>
                    <a:pt x="45" y="1141"/>
                  </a:lnTo>
                  <a:lnTo>
                    <a:pt x="52" y="1129"/>
                  </a:lnTo>
                  <a:lnTo>
                    <a:pt x="61" y="1119"/>
                  </a:lnTo>
                  <a:lnTo>
                    <a:pt x="59" y="1117"/>
                  </a:lnTo>
                  <a:lnTo>
                    <a:pt x="62" y="1113"/>
                  </a:lnTo>
                  <a:lnTo>
                    <a:pt x="66" y="1126"/>
                  </a:lnTo>
                  <a:lnTo>
                    <a:pt x="76" y="1138"/>
                  </a:lnTo>
                  <a:lnTo>
                    <a:pt x="87" y="1136"/>
                  </a:lnTo>
                  <a:lnTo>
                    <a:pt x="97" y="1129"/>
                  </a:lnTo>
                  <a:lnTo>
                    <a:pt x="94" y="1115"/>
                  </a:lnTo>
                  <a:lnTo>
                    <a:pt x="92" y="1103"/>
                  </a:lnTo>
                  <a:lnTo>
                    <a:pt x="90" y="1089"/>
                  </a:lnTo>
                  <a:lnTo>
                    <a:pt x="90" y="1079"/>
                  </a:lnTo>
                  <a:lnTo>
                    <a:pt x="88" y="1065"/>
                  </a:lnTo>
                  <a:lnTo>
                    <a:pt x="87" y="1053"/>
                  </a:lnTo>
                  <a:lnTo>
                    <a:pt x="87" y="1039"/>
                  </a:lnTo>
                  <a:lnTo>
                    <a:pt x="88" y="1028"/>
                  </a:lnTo>
                  <a:lnTo>
                    <a:pt x="90" y="1021"/>
                  </a:lnTo>
                  <a:lnTo>
                    <a:pt x="88" y="1016"/>
                  </a:lnTo>
                  <a:lnTo>
                    <a:pt x="90" y="985"/>
                  </a:lnTo>
                  <a:lnTo>
                    <a:pt x="92" y="955"/>
                  </a:lnTo>
                  <a:lnTo>
                    <a:pt x="92" y="926"/>
                  </a:lnTo>
                  <a:lnTo>
                    <a:pt x="95" y="896"/>
                  </a:lnTo>
                  <a:lnTo>
                    <a:pt x="97" y="865"/>
                  </a:lnTo>
                  <a:lnTo>
                    <a:pt x="102" y="835"/>
                  </a:lnTo>
                  <a:lnTo>
                    <a:pt x="108" y="806"/>
                  </a:lnTo>
                  <a:lnTo>
                    <a:pt x="118" y="778"/>
                  </a:lnTo>
                  <a:lnTo>
                    <a:pt x="123" y="752"/>
                  </a:lnTo>
                  <a:lnTo>
                    <a:pt x="130" y="726"/>
                  </a:lnTo>
                  <a:lnTo>
                    <a:pt x="137" y="701"/>
                  </a:lnTo>
                  <a:lnTo>
                    <a:pt x="146" y="677"/>
                  </a:lnTo>
                  <a:lnTo>
                    <a:pt x="153" y="651"/>
                  </a:lnTo>
                  <a:lnTo>
                    <a:pt x="163" y="628"/>
                  </a:lnTo>
                  <a:lnTo>
                    <a:pt x="174" y="604"/>
                  </a:lnTo>
                  <a:lnTo>
                    <a:pt x="188" y="583"/>
                  </a:lnTo>
                  <a:lnTo>
                    <a:pt x="193" y="566"/>
                  </a:lnTo>
                  <a:lnTo>
                    <a:pt x="200" y="548"/>
                  </a:lnTo>
                  <a:lnTo>
                    <a:pt x="207" y="532"/>
                  </a:lnTo>
                  <a:lnTo>
                    <a:pt x="217" y="517"/>
                  </a:lnTo>
                  <a:lnTo>
                    <a:pt x="226" y="499"/>
                  </a:lnTo>
                  <a:lnTo>
                    <a:pt x="235" y="484"/>
                  </a:lnTo>
                  <a:lnTo>
                    <a:pt x="242" y="466"/>
                  </a:lnTo>
                  <a:lnTo>
                    <a:pt x="249" y="451"/>
                  </a:lnTo>
                  <a:lnTo>
                    <a:pt x="255" y="437"/>
                  </a:lnTo>
                  <a:lnTo>
                    <a:pt x="264" y="425"/>
                  </a:lnTo>
                  <a:lnTo>
                    <a:pt x="271" y="411"/>
                  </a:lnTo>
                  <a:lnTo>
                    <a:pt x="280" y="399"/>
                  </a:lnTo>
                  <a:lnTo>
                    <a:pt x="287" y="385"/>
                  </a:lnTo>
                  <a:lnTo>
                    <a:pt x="296" y="372"/>
                  </a:lnTo>
                  <a:lnTo>
                    <a:pt x="304" y="360"/>
                  </a:lnTo>
                  <a:lnTo>
                    <a:pt x="316" y="350"/>
                  </a:lnTo>
                  <a:lnTo>
                    <a:pt x="316" y="341"/>
                  </a:lnTo>
                  <a:lnTo>
                    <a:pt x="301" y="324"/>
                  </a:lnTo>
                  <a:lnTo>
                    <a:pt x="285" y="306"/>
                  </a:lnTo>
                  <a:lnTo>
                    <a:pt x="269" y="289"/>
                  </a:lnTo>
                  <a:lnTo>
                    <a:pt x="255" y="273"/>
                  </a:lnTo>
                  <a:lnTo>
                    <a:pt x="240" y="254"/>
                  </a:lnTo>
                  <a:lnTo>
                    <a:pt x="228" y="237"/>
                  </a:lnTo>
                  <a:lnTo>
                    <a:pt x="217" y="218"/>
                  </a:lnTo>
                  <a:lnTo>
                    <a:pt x="214" y="199"/>
                  </a:lnTo>
                  <a:lnTo>
                    <a:pt x="203" y="174"/>
                  </a:lnTo>
                  <a:lnTo>
                    <a:pt x="198" y="150"/>
                  </a:lnTo>
                  <a:lnTo>
                    <a:pt x="195" y="125"/>
                  </a:lnTo>
                  <a:lnTo>
                    <a:pt x="196" y="101"/>
                  </a:lnTo>
                  <a:lnTo>
                    <a:pt x="200" y="75"/>
                  </a:lnTo>
                  <a:lnTo>
                    <a:pt x="208" y="52"/>
                  </a:lnTo>
                  <a:lnTo>
                    <a:pt x="219" y="30"/>
                  </a:lnTo>
                  <a:lnTo>
                    <a:pt x="236" y="12"/>
                  </a:lnTo>
                  <a:lnTo>
                    <a:pt x="247" y="4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90" y="5"/>
                  </a:lnTo>
                  <a:lnTo>
                    <a:pt x="302" y="14"/>
                  </a:lnTo>
                  <a:lnTo>
                    <a:pt x="315" y="26"/>
                  </a:lnTo>
                  <a:lnTo>
                    <a:pt x="325" y="38"/>
                  </a:lnTo>
                  <a:lnTo>
                    <a:pt x="337" y="52"/>
                  </a:lnTo>
                  <a:close/>
                </a:path>
              </a:pathLst>
            </a:custGeom>
            <a:solidFill>
              <a:srgbClr val="9EF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60" name="Freeform 67"/>
            <p:cNvSpPr>
              <a:spLocks/>
            </p:cNvSpPr>
            <p:nvPr/>
          </p:nvSpPr>
          <p:spPr bwMode="auto">
            <a:xfrm>
              <a:off x="3122" y="1948"/>
              <a:ext cx="3" cy="25"/>
            </a:xfrm>
            <a:custGeom>
              <a:avLst/>
              <a:gdLst>
                <a:gd name="T0" fmla="*/ 0 w 5"/>
                <a:gd name="T1" fmla="*/ 1 h 48"/>
                <a:gd name="T2" fmla="*/ 1 w 5"/>
                <a:gd name="T3" fmla="*/ 0 h 48"/>
                <a:gd name="T4" fmla="*/ 1 w 5"/>
                <a:gd name="T5" fmla="*/ 1 h 48"/>
                <a:gd name="T6" fmla="*/ 0 w 5"/>
                <a:gd name="T7" fmla="*/ 1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8"/>
                <a:gd name="T14" fmla="*/ 5 w 5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8">
                  <a:moveTo>
                    <a:pt x="0" y="48"/>
                  </a:moveTo>
                  <a:lnTo>
                    <a:pt x="3" y="0"/>
                  </a:lnTo>
                  <a:lnTo>
                    <a:pt x="5" y="4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61" name="Freeform 68"/>
            <p:cNvSpPr>
              <a:spLocks/>
            </p:cNvSpPr>
            <p:nvPr/>
          </p:nvSpPr>
          <p:spPr bwMode="auto">
            <a:xfrm>
              <a:off x="3049" y="2192"/>
              <a:ext cx="27" cy="57"/>
            </a:xfrm>
            <a:custGeom>
              <a:avLst/>
              <a:gdLst>
                <a:gd name="T0" fmla="*/ 1 w 54"/>
                <a:gd name="T1" fmla="*/ 0 h 115"/>
                <a:gd name="T2" fmla="*/ 1 w 54"/>
                <a:gd name="T3" fmla="*/ 0 h 115"/>
                <a:gd name="T4" fmla="*/ 1 w 54"/>
                <a:gd name="T5" fmla="*/ 0 h 115"/>
                <a:gd name="T6" fmla="*/ 1 w 54"/>
                <a:gd name="T7" fmla="*/ 0 h 115"/>
                <a:gd name="T8" fmla="*/ 1 w 54"/>
                <a:gd name="T9" fmla="*/ 0 h 115"/>
                <a:gd name="T10" fmla="*/ 1 w 54"/>
                <a:gd name="T11" fmla="*/ 0 h 115"/>
                <a:gd name="T12" fmla="*/ 1 w 54"/>
                <a:gd name="T13" fmla="*/ 0 h 115"/>
                <a:gd name="T14" fmla="*/ 1 w 54"/>
                <a:gd name="T15" fmla="*/ 0 h 115"/>
                <a:gd name="T16" fmla="*/ 0 w 54"/>
                <a:gd name="T17" fmla="*/ 0 h 115"/>
                <a:gd name="T18" fmla="*/ 0 w 54"/>
                <a:gd name="T19" fmla="*/ 0 h 115"/>
                <a:gd name="T20" fmla="*/ 1 w 54"/>
                <a:gd name="T21" fmla="*/ 0 h 115"/>
                <a:gd name="T22" fmla="*/ 1 w 54"/>
                <a:gd name="T23" fmla="*/ 0 h 115"/>
                <a:gd name="T24" fmla="*/ 1 w 54"/>
                <a:gd name="T25" fmla="*/ 0 h 115"/>
                <a:gd name="T26" fmla="*/ 1 w 54"/>
                <a:gd name="T27" fmla="*/ 0 h 115"/>
                <a:gd name="T28" fmla="*/ 1 w 54"/>
                <a:gd name="T29" fmla="*/ 0 h 115"/>
                <a:gd name="T30" fmla="*/ 1 w 54"/>
                <a:gd name="T31" fmla="*/ 0 h 115"/>
                <a:gd name="T32" fmla="*/ 1 w 54"/>
                <a:gd name="T33" fmla="*/ 0 h 115"/>
                <a:gd name="T34" fmla="*/ 1 w 54"/>
                <a:gd name="T35" fmla="*/ 0 h 115"/>
                <a:gd name="T36" fmla="*/ 1 w 54"/>
                <a:gd name="T37" fmla="*/ 0 h 115"/>
                <a:gd name="T38" fmla="*/ 1 w 54"/>
                <a:gd name="T39" fmla="*/ 0 h 115"/>
                <a:gd name="T40" fmla="*/ 1 w 54"/>
                <a:gd name="T41" fmla="*/ 0 h 115"/>
                <a:gd name="T42" fmla="*/ 1 w 54"/>
                <a:gd name="T43" fmla="*/ 0 h 115"/>
                <a:gd name="T44" fmla="*/ 1 w 54"/>
                <a:gd name="T45" fmla="*/ 0 h 115"/>
                <a:gd name="T46" fmla="*/ 1 w 54"/>
                <a:gd name="T47" fmla="*/ 0 h 115"/>
                <a:gd name="T48" fmla="*/ 1 w 54"/>
                <a:gd name="T49" fmla="*/ 0 h 1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4"/>
                <a:gd name="T76" fmla="*/ 0 h 115"/>
                <a:gd name="T77" fmla="*/ 54 w 54"/>
                <a:gd name="T78" fmla="*/ 115 h 1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4" h="115">
                  <a:moveTo>
                    <a:pt x="48" y="76"/>
                  </a:moveTo>
                  <a:lnTo>
                    <a:pt x="50" y="85"/>
                  </a:lnTo>
                  <a:lnTo>
                    <a:pt x="52" y="94"/>
                  </a:lnTo>
                  <a:lnTo>
                    <a:pt x="52" y="104"/>
                  </a:lnTo>
                  <a:lnTo>
                    <a:pt x="54" y="115"/>
                  </a:lnTo>
                  <a:lnTo>
                    <a:pt x="40" y="113"/>
                  </a:lnTo>
                  <a:lnTo>
                    <a:pt x="26" y="109"/>
                  </a:lnTo>
                  <a:lnTo>
                    <a:pt x="12" y="106"/>
                  </a:lnTo>
                  <a:lnTo>
                    <a:pt x="0" y="106"/>
                  </a:lnTo>
                  <a:lnTo>
                    <a:pt x="0" y="95"/>
                  </a:lnTo>
                  <a:lnTo>
                    <a:pt x="3" y="85"/>
                  </a:lnTo>
                  <a:lnTo>
                    <a:pt x="8" y="75"/>
                  </a:lnTo>
                  <a:lnTo>
                    <a:pt x="14" y="66"/>
                  </a:lnTo>
                  <a:lnTo>
                    <a:pt x="17" y="55"/>
                  </a:lnTo>
                  <a:lnTo>
                    <a:pt x="21" y="45"/>
                  </a:lnTo>
                  <a:lnTo>
                    <a:pt x="21" y="35"/>
                  </a:lnTo>
                  <a:lnTo>
                    <a:pt x="22" y="26"/>
                  </a:lnTo>
                  <a:lnTo>
                    <a:pt x="29" y="10"/>
                  </a:lnTo>
                  <a:lnTo>
                    <a:pt x="36" y="0"/>
                  </a:lnTo>
                  <a:lnTo>
                    <a:pt x="41" y="15"/>
                  </a:lnTo>
                  <a:lnTo>
                    <a:pt x="45" y="35"/>
                  </a:lnTo>
                  <a:lnTo>
                    <a:pt x="45" y="45"/>
                  </a:lnTo>
                  <a:lnTo>
                    <a:pt x="45" y="55"/>
                  </a:lnTo>
                  <a:lnTo>
                    <a:pt x="45" y="66"/>
                  </a:lnTo>
                  <a:lnTo>
                    <a:pt x="48" y="76"/>
                  </a:lnTo>
                  <a:close/>
                </a:path>
              </a:pathLst>
            </a:custGeom>
            <a:solidFill>
              <a:srgbClr val="91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62" name="Freeform 69"/>
            <p:cNvSpPr>
              <a:spLocks/>
            </p:cNvSpPr>
            <p:nvPr/>
          </p:nvSpPr>
          <p:spPr bwMode="auto">
            <a:xfrm>
              <a:off x="2897" y="2208"/>
              <a:ext cx="27" cy="15"/>
            </a:xfrm>
            <a:custGeom>
              <a:avLst/>
              <a:gdLst>
                <a:gd name="T0" fmla="*/ 1 w 54"/>
                <a:gd name="T1" fmla="*/ 1 h 29"/>
                <a:gd name="T2" fmla="*/ 1 w 54"/>
                <a:gd name="T3" fmla="*/ 1 h 29"/>
                <a:gd name="T4" fmla="*/ 1 w 54"/>
                <a:gd name="T5" fmla="*/ 1 h 29"/>
                <a:gd name="T6" fmla="*/ 1 w 54"/>
                <a:gd name="T7" fmla="*/ 1 h 29"/>
                <a:gd name="T8" fmla="*/ 1 w 54"/>
                <a:gd name="T9" fmla="*/ 1 h 29"/>
                <a:gd name="T10" fmla="*/ 0 w 54"/>
                <a:gd name="T11" fmla="*/ 1 h 29"/>
                <a:gd name="T12" fmla="*/ 1 w 54"/>
                <a:gd name="T13" fmla="*/ 1 h 29"/>
                <a:gd name="T14" fmla="*/ 1 w 54"/>
                <a:gd name="T15" fmla="*/ 1 h 29"/>
                <a:gd name="T16" fmla="*/ 1 w 54"/>
                <a:gd name="T17" fmla="*/ 1 h 29"/>
                <a:gd name="T18" fmla="*/ 1 w 54"/>
                <a:gd name="T19" fmla="*/ 0 h 29"/>
                <a:gd name="T20" fmla="*/ 1 w 54"/>
                <a:gd name="T21" fmla="*/ 1 h 29"/>
                <a:gd name="T22" fmla="*/ 1 w 54"/>
                <a:gd name="T23" fmla="*/ 1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4"/>
                <a:gd name="T37" fmla="*/ 0 h 29"/>
                <a:gd name="T38" fmla="*/ 54 w 54"/>
                <a:gd name="T39" fmla="*/ 29 h 2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4" h="29">
                  <a:moveTo>
                    <a:pt x="54" y="3"/>
                  </a:moveTo>
                  <a:lnTo>
                    <a:pt x="54" y="7"/>
                  </a:lnTo>
                  <a:lnTo>
                    <a:pt x="40" y="10"/>
                  </a:lnTo>
                  <a:lnTo>
                    <a:pt x="26" y="17"/>
                  </a:lnTo>
                  <a:lnTo>
                    <a:pt x="12" y="22"/>
                  </a:lnTo>
                  <a:lnTo>
                    <a:pt x="0" y="29"/>
                  </a:lnTo>
                  <a:lnTo>
                    <a:pt x="7" y="17"/>
                  </a:lnTo>
                  <a:lnTo>
                    <a:pt x="19" y="12"/>
                  </a:lnTo>
                  <a:lnTo>
                    <a:pt x="31" y="5"/>
                  </a:lnTo>
                  <a:lnTo>
                    <a:pt x="45" y="0"/>
                  </a:lnTo>
                  <a:lnTo>
                    <a:pt x="49" y="2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63" name="Freeform 70"/>
            <p:cNvSpPr>
              <a:spLocks/>
            </p:cNvSpPr>
            <p:nvPr/>
          </p:nvSpPr>
          <p:spPr bwMode="auto">
            <a:xfrm>
              <a:off x="3032" y="2256"/>
              <a:ext cx="47" cy="56"/>
            </a:xfrm>
            <a:custGeom>
              <a:avLst/>
              <a:gdLst>
                <a:gd name="T0" fmla="*/ 1 w 94"/>
                <a:gd name="T1" fmla="*/ 1 h 112"/>
                <a:gd name="T2" fmla="*/ 1 w 94"/>
                <a:gd name="T3" fmla="*/ 1 h 112"/>
                <a:gd name="T4" fmla="*/ 1 w 94"/>
                <a:gd name="T5" fmla="*/ 1 h 112"/>
                <a:gd name="T6" fmla="*/ 1 w 94"/>
                <a:gd name="T7" fmla="*/ 1 h 112"/>
                <a:gd name="T8" fmla="*/ 1 w 94"/>
                <a:gd name="T9" fmla="*/ 1 h 112"/>
                <a:gd name="T10" fmla="*/ 1 w 94"/>
                <a:gd name="T11" fmla="*/ 1 h 112"/>
                <a:gd name="T12" fmla="*/ 1 w 94"/>
                <a:gd name="T13" fmla="*/ 1 h 112"/>
                <a:gd name="T14" fmla="*/ 1 w 94"/>
                <a:gd name="T15" fmla="*/ 1 h 112"/>
                <a:gd name="T16" fmla="*/ 1 w 94"/>
                <a:gd name="T17" fmla="*/ 1 h 112"/>
                <a:gd name="T18" fmla="*/ 1 w 94"/>
                <a:gd name="T19" fmla="*/ 1 h 112"/>
                <a:gd name="T20" fmla="*/ 1 w 94"/>
                <a:gd name="T21" fmla="*/ 1 h 112"/>
                <a:gd name="T22" fmla="*/ 1 w 94"/>
                <a:gd name="T23" fmla="*/ 1 h 112"/>
                <a:gd name="T24" fmla="*/ 1 w 94"/>
                <a:gd name="T25" fmla="*/ 1 h 112"/>
                <a:gd name="T26" fmla="*/ 1 w 94"/>
                <a:gd name="T27" fmla="*/ 1 h 112"/>
                <a:gd name="T28" fmla="*/ 1 w 94"/>
                <a:gd name="T29" fmla="*/ 1 h 112"/>
                <a:gd name="T30" fmla="*/ 1 w 94"/>
                <a:gd name="T31" fmla="*/ 1 h 112"/>
                <a:gd name="T32" fmla="*/ 0 w 94"/>
                <a:gd name="T33" fmla="*/ 1 h 112"/>
                <a:gd name="T34" fmla="*/ 1 w 94"/>
                <a:gd name="T35" fmla="*/ 1 h 112"/>
                <a:gd name="T36" fmla="*/ 1 w 94"/>
                <a:gd name="T37" fmla="*/ 1 h 112"/>
                <a:gd name="T38" fmla="*/ 1 w 94"/>
                <a:gd name="T39" fmla="*/ 1 h 112"/>
                <a:gd name="T40" fmla="*/ 1 w 94"/>
                <a:gd name="T41" fmla="*/ 1 h 112"/>
                <a:gd name="T42" fmla="*/ 1 w 94"/>
                <a:gd name="T43" fmla="*/ 1 h 112"/>
                <a:gd name="T44" fmla="*/ 1 w 94"/>
                <a:gd name="T45" fmla="*/ 1 h 112"/>
                <a:gd name="T46" fmla="*/ 1 w 94"/>
                <a:gd name="T47" fmla="*/ 1 h 112"/>
                <a:gd name="T48" fmla="*/ 1 w 94"/>
                <a:gd name="T49" fmla="*/ 1 h 112"/>
                <a:gd name="T50" fmla="*/ 1 w 94"/>
                <a:gd name="T51" fmla="*/ 0 h 112"/>
                <a:gd name="T52" fmla="*/ 1 w 94"/>
                <a:gd name="T53" fmla="*/ 1 h 112"/>
                <a:gd name="T54" fmla="*/ 1 w 94"/>
                <a:gd name="T55" fmla="*/ 1 h 112"/>
                <a:gd name="T56" fmla="*/ 1 w 94"/>
                <a:gd name="T57" fmla="*/ 1 h 11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4"/>
                <a:gd name="T88" fmla="*/ 0 h 112"/>
                <a:gd name="T89" fmla="*/ 94 w 94"/>
                <a:gd name="T90" fmla="*/ 112 h 11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4" h="112">
                  <a:moveTo>
                    <a:pt x="87" y="21"/>
                  </a:moveTo>
                  <a:lnTo>
                    <a:pt x="83" y="32"/>
                  </a:lnTo>
                  <a:lnTo>
                    <a:pt x="85" y="42"/>
                  </a:lnTo>
                  <a:lnTo>
                    <a:pt x="85" y="53"/>
                  </a:lnTo>
                  <a:lnTo>
                    <a:pt x="88" y="65"/>
                  </a:lnTo>
                  <a:lnTo>
                    <a:pt x="88" y="75"/>
                  </a:lnTo>
                  <a:lnTo>
                    <a:pt x="90" y="87"/>
                  </a:lnTo>
                  <a:lnTo>
                    <a:pt x="92" y="98"/>
                  </a:lnTo>
                  <a:lnTo>
                    <a:pt x="94" y="112"/>
                  </a:lnTo>
                  <a:lnTo>
                    <a:pt x="81" y="110"/>
                  </a:lnTo>
                  <a:lnTo>
                    <a:pt x="69" y="108"/>
                  </a:lnTo>
                  <a:lnTo>
                    <a:pt x="57" y="107"/>
                  </a:lnTo>
                  <a:lnTo>
                    <a:pt x="47" y="107"/>
                  </a:lnTo>
                  <a:lnTo>
                    <a:pt x="34" y="103"/>
                  </a:lnTo>
                  <a:lnTo>
                    <a:pt x="22" y="101"/>
                  </a:lnTo>
                  <a:lnTo>
                    <a:pt x="10" y="101"/>
                  </a:lnTo>
                  <a:lnTo>
                    <a:pt x="0" y="101"/>
                  </a:lnTo>
                  <a:lnTo>
                    <a:pt x="1" y="87"/>
                  </a:lnTo>
                  <a:lnTo>
                    <a:pt x="5" y="75"/>
                  </a:lnTo>
                  <a:lnTo>
                    <a:pt x="8" y="63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9" y="25"/>
                  </a:lnTo>
                  <a:lnTo>
                    <a:pt x="22" y="13"/>
                  </a:lnTo>
                  <a:lnTo>
                    <a:pt x="27" y="2"/>
                  </a:lnTo>
                  <a:lnTo>
                    <a:pt x="41" y="0"/>
                  </a:lnTo>
                  <a:lnTo>
                    <a:pt x="57" y="4"/>
                  </a:lnTo>
                  <a:lnTo>
                    <a:pt x="71" y="11"/>
                  </a:lnTo>
                  <a:lnTo>
                    <a:pt x="87" y="21"/>
                  </a:lnTo>
                  <a:close/>
                </a:path>
              </a:pathLst>
            </a:custGeom>
            <a:solidFill>
              <a:srgbClr val="DEE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64" name="Freeform 71"/>
            <p:cNvSpPr>
              <a:spLocks/>
            </p:cNvSpPr>
            <p:nvPr/>
          </p:nvSpPr>
          <p:spPr bwMode="auto">
            <a:xfrm>
              <a:off x="2235" y="2288"/>
              <a:ext cx="8" cy="6"/>
            </a:xfrm>
            <a:custGeom>
              <a:avLst/>
              <a:gdLst>
                <a:gd name="T0" fmla="*/ 1 w 16"/>
                <a:gd name="T1" fmla="*/ 0 h 14"/>
                <a:gd name="T2" fmla="*/ 1 w 16"/>
                <a:gd name="T3" fmla="*/ 0 h 14"/>
                <a:gd name="T4" fmla="*/ 1 w 16"/>
                <a:gd name="T5" fmla="*/ 0 h 14"/>
                <a:gd name="T6" fmla="*/ 0 w 16"/>
                <a:gd name="T7" fmla="*/ 0 h 14"/>
                <a:gd name="T8" fmla="*/ 1 w 16"/>
                <a:gd name="T9" fmla="*/ 0 h 14"/>
                <a:gd name="T10" fmla="*/ 1 w 16"/>
                <a:gd name="T11" fmla="*/ 0 h 14"/>
                <a:gd name="T12" fmla="*/ 1 w 16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4"/>
                <a:gd name="T23" fmla="*/ 16 w 16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4">
                  <a:moveTo>
                    <a:pt x="16" y="5"/>
                  </a:moveTo>
                  <a:lnTo>
                    <a:pt x="13" y="10"/>
                  </a:lnTo>
                  <a:lnTo>
                    <a:pt x="7" y="14"/>
                  </a:lnTo>
                  <a:lnTo>
                    <a:pt x="0" y="9"/>
                  </a:lnTo>
                  <a:lnTo>
                    <a:pt x="4" y="2"/>
                  </a:lnTo>
                  <a:lnTo>
                    <a:pt x="11" y="0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65" name="Freeform 72"/>
            <p:cNvSpPr>
              <a:spLocks/>
            </p:cNvSpPr>
            <p:nvPr/>
          </p:nvSpPr>
          <p:spPr bwMode="auto">
            <a:xfrm>
              <a:off x="2882" y="2293"/>
              <a:ext cx="5" cy="1"/>
            </a:xfrm>
            <a:custGeom>
              <a:avLst/>
              <a:gdLst>
                <a:gd name="T0" fmla="*/ 1 w 10"/>
                <a:gd name="T1" fmla="*/ 0 h 4"/>
                <a:gd name="T2" fmla="*/ 1 w 10"/>
                <a:gd name="T3" fmla="*/ 0 h 4"/>
                <a:gd name="T4" fmla="*/ 0 w 10"/>
                <a:gd name="T5" fmla="*/ 0 h 4"/>
                <a:gd name="T6" fmla="*/ 1 w 10"/>
                <a:gd name="T7" fmla="*/ 0 h 4"/>
                <a:gd name="T8" fmla="*/ 1 w 10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4"/>
                <a:gd name="T17" fmla="*/ 10 w 10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4">
                  <a:moveTo>
                    <a:pt x="10" y="2"/>
                  </a:moveTo>
                  <a:lnTo>
                    <a:pt x="5" y="2"/>
                  </a:lnTo>
                  <a:lnTo>
                    <a:pt x="0" y="4"/>
                  </a:lnTo>
                  <a:lnTo>
                    <a:pt x="5" y="0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66" name="Freeform 73"/>
            <p:cNvSpPr>
              <a:spLocks/>
            </p:cNvSpPr>
            <p:nvPr/>
          </p:nvSpPr>
          <p:spPr bwMode="auto">
            <a:xfrm>
              <a:off x="2240" y="2306"/>
              <a:ext cx="11" cy="9"/>
            </a:xfrm>
            <a:custGeom>
              <a:avLst/>
              <a:gdLst>
                <a:gd name="T0" fmla="*/ 1 w 21"/>
                <a:gd name="T1" fmla="*/ 0 h 19"/>
                <a:gd name="T2" fmla="*/ 1 w 21"/>
                <a:gd name="T3" fmla="*/ 0 h 19"/>
                <a:gd name="T4" fmla="*/ 1 w 21"/>
                <a:gd name="T5" fmla="*/ 0 h 19"/>
                <a:gd name="T6" fmla="*/ 0 w 21"/>
                <a:gd name="T7" fmla="*/ 0 h 19"/>
                <a:gd name="T8" fmla="*/ 1 w 21"/>
                <a:gd name="T9" fmla="*/ 0 h 19"/>
                <a:gd name="T10" fmla="*/ 1 w 21"/>
                <a:gd name="T11" fmla="*/ 0 h 19"/>
                <a:gd name="T12" fmla="*/ 1 w 21"/>
                <a:gd name="T13" fmla="*/ 0 h 19"/>
                <a:gd name="T14" fmla="*/ 1 w 21"/>
                <a:gd name="T15" fmla="*/ 0 h 19"/>
                <a:gd name="T16" fmla="*/ 1 w 21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9"/>
                <a:gd name="T29" fmla="*/ 21 w 21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9">
                  <a:moveTo>
                    <a:pt x="19" y="13"/>
                  </a:moveTo>
                  <a:lnTo>
                    <a:pt x="12" y="17"/>
                  </a:lnTo>
                  <a:lnTo>
                    <a:pt x="5" y="19"/>
                  </a:lnTo>
                  <a:lnTo>
                    <a:pt x="0" y="12"/>
                  </a:lnTo>
                  <a:lnTo>
                    <a:pt x="3" y="7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1" y="3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67" name="Freeform 74"/>
            <p:cNvSpPr>
              <a:spLocks/>
            </p:cNvSpPr>
            <p:nvPr/>
          </p:nvSpPr>
          <p:spPr bwMode="auto">
            <a:xfrm>
              <a:off x="3014" y="2317"/>
              <a:ext cx="66" cy="68"/>
            </a:xfrm>
            <a:custGeom>
              <a:avLst/>
              <a:gdLst>
                <a:gd name="T0" fmla="*/ 1 w 132"/>
                <a:gd name="T1" fmla="*/ 1 h 136"/>
                <a:gd name="T2" fmla="*/ 1 w 132"/>
                <a:gd name="T3" fmla="*/ 1 h 136"/>
                <a:gd name="T4" fmla="*/ 1 w 132"/>
                <a:gd name="T5" fmla="*/ 1 h 136"/>
                <a:gd name="T6" fmla="*/ 1 w 132"/>
                <a:gd name="T7" fmla="*/ 1 h 136"/>
                <a:gd name="T8" fmla="*/ 1 w 132"/>
                <a:gd name="T9" fmla="*/ 1 h 136"/>
                <a:gd name="T10" fmla="*/ 1 w 132"/>
                <a:gd name="T11" fmla="*/ 1 h 136"/>
                <a:gd name="T12" fmla="*/ 1 w 132"/>
                <a:gd name="T13" fmla="*/ 1 h 136"/>
                <a:gd name="T14" fmla="*/ 1 w 132"/>
                <a:gd name="T15" fmla="*/ 1 h 136"/>
                <a:gd name="T16" fmla="*/ 1 w 132"/>
                <a:gd name="T17" fmla="*/ 1 h 136"/>
                <a:gd name="T18" fmla="*/ 1 w 132"/>
                <a:gd name="T19" fmla="*/ 1 h 136"/>
                <a:gd name="T20" fmla="*/ 1 w 132"/>
                <a:gd name="T21" fmla="*/ 1 h 136"/>
                <a:gd name="T22" fmla="*/ 1 w 132"/>
                <a:gd name="T23" fmla="*/ 1 h 136"/>
                <a:gd name="T24" fmla="*/ 1 w 132"/>
                <a:gd name="T25" fmla="*/ 1 h 136"/>
                <a:gd name="T26" fmla="*/ 1 w 132"/>
                <a:gd name="T27" fmla="*/ 1 h 136"/>
                <a:gd name="T28" fmla="*/ 1 w 132"/>
                <a:gd name="T29" fmla="*/ 1 h 136"/>
                <a:gd name="T30" fmla="*/ 1 w 132"/>
                <a:gd name="T31" fmla="*/ 1 h 136"/>
                <a:gd name="T32" fmla="*/ 1 w 132"/>
                <a:gd name="T33" fmla="*/ 1 h 136"/>
                <a:gd name="T34" fmla="*/ 1 w 132"/>
                <a:gd name="T35" fmla="*/ 1 h 136"/>
                <a:gd name="T36" fmla="*/ 1 w 132"/>
                <a:gd name="T37" fmla="*/ 1 h 136"/>
                <a:gd name="T38" fmla="*/ 1 w 132"/>
                <a:gd name="T39" fmla="*/ 1 h 136"/>
                <a:gd name="T40" fmla="*/ 0 w 132"/>
                <a:gd name="T41" fmla="*/ 1 h 136"/>
                <a:gd name="T42" fmla="*/ 0 w 132"/>
                <a:gd name="T43" fmla="*/ 1 h 136"/>
                <a:gd name="T44" fmla="*/ 1 w 132"/>
                <a:gd name="T45" fmla="*/ 1 h 136"/>
                <a:gd name="T46" fmla="*/ 1 w 132"/>
                <a:gd name="T47" fmla="*/ 1 h 136"/>
                <a:gd name="T48" fmla="*/ 1 w 132"/>
                <a:gd name="T49" fmla="*/ 1 h 136"/>
                <a:gd name="T50" fmla="*/ 1 w 132"/>
                <a:gd name="T51" fmla="*/ 1 h 136"/>
                <a:gd name="T52" fmla="*/ 1 w 132"/>
                <a:gd name="T53" fmla="*/ 1 h 136"/>
                <a:gd name="T54" fmla="*/ 1 w 132"/>
                <a:gd name="T55" fmla="*/ 1 h 136"/>
                <a:gd name="T56" fmla="*/ 1 w 132"/>
                <a:gd name="T57" fmla="*/ 0 h 136"/>
                <a:gd name="T58" fmla="*/ 1 w 132"/>
                <a:gd name="T59" fmla="*/ 0 h 136"/>
                <a:gd name="T60" fmla="*/ 1 w 132"/>
                <a:gd name="T61" fmla="*/ 0 h 136"/>
                <a:gd name="T62" fmla="*/ 1 w 132"/>
                <a:gd name="T63" fmla="*/ 0 h 136"/>
                <a:gd name="T64" fmla="*/ 1 w 132"/>
                <a:gd name="T65" fmla="*/ 1 h 136"/>
                <a:gd name="T66" fmla="*/ 1 w 132"/>
                <a:gd name="T67" fmla="*/ 1 h 136"/>
                <a:gd name="T68" fmla="*/ 1 w 132"/>
                <a:gd name="T69" fmla="*/ 1 h 136"/>
                <a:gd name="T70" fmla="*/ 1 w 132"/>
                <a:gd name="T71" fmla="*/ 1 h 136"/>
                <a:gd name="T72" fmla="*/ 1 w 132"/>
                <a:gd name="T73" fmla="*/ 1 h 1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2"/>
                <a:gd name="T112" fmla="*/ 0 h 136"/>
                <a:gd name="T113" fmla="*/ 132 w 132"/>
                <a:gd name="T114" fmla="*/ 136 h 1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2" h="136">
                  <a:moveTo>
                    <a:pt x="124" y="16"/>
                  </a:moveTo>
                  <a:lnTo>
                    <a:pt x="124" y="25"/>
                  </a:lnTo>
                  <a:lnTo>
                    <a:pt x="124" y="35"/>
                  </a:lnTo>
                  <a:lnTo>
                    <a:pt x="124" y="45"/>
                  </a:lnTo>
                  <a:lnTo>
                    <a:pt x="125" y="58"/>
                  </a:lnTo>
                  <a:lnTo>
                    <a:pt x="125" y="68"/>
                  </a:lnTo>
                  <a:lnTo>
                    <a:pt x="125" y="78"/>
                  </a:lnTo>
                  <a:lnTo>
                    <a:pt x="127" y="89"/>
                  </a:lnTo>
                  <a:lnTo>
                    <a:pt x="132" y="99"/>
                  </a:lnTo>
                  <a:lnTo>
                    <a:pt x="129" y="108"/>
                  </a:lnTo>
                  <a:lnTo>
                    <a:pt x="132" y="120"/>
                  </a:lnTo>
                  <a:lnTo>
                    <a:pt x="132" y="129"/>
                  </a:lnTo>
                  <a:lnTo>
                    <a:pt x="127" y="136"/>
                  </a:lnTo>
                  <a:lnTo>
                    <a:pt x="110" y="129"/>
                  </a:lnTo>
                  <a:lnTo>
                    <a:pt x="94" y="127"/>
                  </a:lnTo>
                  <a:lnTo>
                    <a:pt x="77" y="127"/>
                  </a:lnTo>
                  <a:lnTo>
                    <a:pt x="61" y="127"/>
                  </a:lnTo>
                  <a:lnTo>
                    <a:pt x="45" y="125"/>
                  </a:lnTo>
                  <a:lnTo>
                    <a:pt x="30" y="124"/>
                  </a:lnTo>
                  <a:lnTo>
                    <a:pt x="14" y="120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4" y="84"/>
                  </a:lnTo>
                  <a:lnTo>
                    <a:pt x="7" y="70"/>
                  </a:lnTo>
                  <a:lnTo>
                    <a:pt x="12" y="58"/>
                  </a:lnTo>
                  <a:lnTo>
                    <a:pt x="16" y="42"/>
                  </a:lnTo>
                  <a:lnTo>
                    <a:pt x="19" y="28"/>
                  </a:lnTo>
                  <a:lnTo>
                    <a:pt x="21" y="14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9" y="0"/>
                  </a:lnTo>
                  <a:lnTo>
                    <a:pt x="61" y="0"/>
                  </a:lnTo>
                  <a:lnTo>
                    <a:pt x="75" y="2"/>
                  </a:lnTo>
                  <a:lnTo>
                    <a:pt x="87" y="2"/>
                  </a:lnTo>
                  <a:lnTo>
                    <a:pt x="99" y="5"/>
                  </a:lnTo>
                  <a:lnTo>
                    <a:pt x="111" y="9"/>
                  </a:lnTo>
                  <a:lnTo>
                    <a:pt x="124" y="16"/>
                  </a:lnTo>
                  <a:close/>
                </a:path>
              </a:pathLst>
            </a:custGeom>
            <a:solidFill>
              <a:srgbClr val="91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68" name="Freeform 75"/>
            <p:cNvSpPr>
              <a:spLocks/>
            </p:cNvSpPr>
            <p:nvPr/>
          </p:nvSpPr>
          <p:spPr bwMode="auto">
            <a:xfrm>
              <a:off x="2314" y="2371"/>
              <a:ext cx="524" cy="434"/>
            </a:xfrm>
            <a:custGeom>
              <a:avLst/>
              <a:gdLst>
                <a:gd name="T0" fmla="*/ 1 w 1048"/>
                <a:gd name="T1" fmla="*/ 1 h 868"/>
                <a:gd name="T2" fmla="*/ 1 w 1048"/>
                <a:gd name="T3" fmla="*/ 1 h 868"/>
                <a:gd name="T4" fmla="*/ 1 w 1048"/>
                <a:gd name="T5" fmla="*/ 1 h 868"/>
                <a:gd name="T6" fmla="*/ 1 w 1048"/>
                <a:gd name="T7" fmla="*/ 1 h 868"/>
                <a:gd name="T8" fmla="*/ 1 w 1048"/>
                <a:gd name="T9" fmla="*/ 1 h 868"/>
                <a:gd name="T10" fmla="*/ 1 w 1048"/>
                <a:gd name="T11" fmla="*/ 1 h 868"/>
                <a:gd name="T12" fmla="*/ 1 w 1048"/>
                <a:gd name="T13" fmla="*/ 1 h 868"/>
                <a:gd name="T14" fmla="*/ 1 w 1048"/>
                <a:gd name="T15" fmla="*/ 1 h 868"/>
                <a:gd name="T16" fmla="*/ 1 w 1048"/>
                <a:gd name="T17" fmla="*/ 1 h 868"/>
                <a:gd name="T18" fmla="*/ 1 w 1048"/>
                <a:gd name="T19" fmla="*/ 1 h 868"/>
                <a:gd name="T20" fmla="*/ 1 w 1048"/>
                <a:gd name="T21" fmla="*/ 1 h 868"/>
                <a:gd name="T22" fmla="*/ 1 w 1048"/>
                <a:gd name="T23" fmla="*/ 1 h 868"/>
                <a:gd name="T24" fmla="*/ 1 w 1048"/>
                <a:gd name="T25" fmla="*/ 1 h 868"/>
                <a:gd name="T26" fmla="*/ 1 w 1048"/>
                <a:gd name="T27" fmla="*/ 1 h 868"/>
                <a:gd name="T28" fmla="*/ 1 w 1048"/>
                <a:gd name="T29" fmla="*/ 1 h 868"/>
                <a:gd name="T30" fmla="*/ 1 w 1048"/>
                <a:gd name="T31" fmla="*/ 1 h 868"/>
                <a:gd name="T32" fmla="*/ 1 w 1048"/>
                <a:gd name="T33" fmla="*/ 1 h 868"/>
                <a:gd name="T34" fmla="*/ 1 w 1048"/>
                <a:gd name="T35" fmla="*/ 1 h 868"/>
                <a:gd name="T36" fmla="*/ 1 w 1048"/>
                <a:gd name="T37" fmla="*/ 1 h 868"/>
                <a:gd name="T38" fmla="*/ 1 w 1048"/>
                <a:gd name="T39" fmla="*/ 1 h 868"/>
                <a:gd name="T40" fmla="*/ 1 w 1048"/>
                <a:gd name="T41" fmla="*/ 1 h 868"/>
                <a:gd name="T42" fmla="*/ 1 w 1048"/>
                <a:gd name="T43" fmla="*/ 1 h 868"/>
                <a:gd name="T44" fmla="*/ 1 w 1048"/>
                <a:gd name="T45" fmla="*/ 1 h 868"/>
                <a:gd name="T46" fmla="*/ 1 w 1048"/>
                <a:gd name="T47" fmla="*/ 1 h 868"/>
                <a:gd name="T48" fmla="*/ 1 w 1048"/>
                <a:gd name="T49" fmla="*/ 1 h 868"/>
                <a:gd name="T50" fmla="*/ 1 w 1048"/>
                <a:gd name="T51" fmla="*/ 1 h 868"/>
                <a:gd name="T52" fmla="*/ 1 w 1048"/>
                <a:gd name="T53" fmla="*/ 1 h 868"/>
                <a:gd name="T54" fmla="*/ 1 w 1048"/>
                <a:gd name="T55" fmla="*/ 1 h 868"/>
                <a:gd name="T56" fmla="*/ 1 w 1048"/>
                <a:gd name="T57" fmla="*/ 1 h 868"/>
                <a:gd name="T58" fmla="*/ 1 w 1048"/>
                <a:gd name="T59" fmla="*/ 1 h 868"/>
                <a:gd name="T60" fmla="*/ 1 w 1048"/>
                <a:gd name="T61" fmla="*/ 1 h 868"/>
                <a:gd name="T62" fmla="*/ 1 w 1048"/>
                <a:gd name="T63" fmla="*/ 1 h 868"/>
                <a:gd name="T64" fmla="*/ 1 w 1048"/>
                <a:gd name="T65" fmla="*/ 1 h 868"/>
                <a:gd name="T66" fmla="*/ 1 w 1048"/>
                <a:gd name="T67" fmla="*/ 1 h 868"/>
                <a:gd name="T68" fmla="*/ 1 w 1048"/>
                <a:gd name="T69" fmla="*/ 1 h 868"/>
                <a:gd name="T70" fmla="*/ 1 w 1048"/>
                <a:gd name="T71" fmla="*/ 1 h 868"/>
                <a:gd name="T72" fmla="*/ 1 w 1048"/>
                <a:gd name="T73" fmla="*/ 1 h 868"/>
                <a:gd name="T74" fmla="*/ 1 w 1048"/>
                <a:gd name="T75" fmla="*/ 1 h 868"/>
                <a:gd name="T76" fmla="*/ 1 w 1048"/>
                <a:gd name="T77" fmla="*/ 1 h 868"/>
                <a:gd name="T78" fmla="*/ 1 w 1048"/>
                <a:gd name="T79" fmla="*/ 1 h 868"/>
                <a:gd name="T80" fmla="*/ 1 w 1048"/>
                <a:gd name="T81" fmla="*/ 1 h 868"/>
                <a:gd name="T82" fmla="*/ 1 w 1048"/>
                <a:gd name="T83" fmla="*/ 1 h 868"/>
                <a:gd name="T84" fmla="*/ 1 w 1048"/>
                <a:gd name="T85" fmla="*/ 1 h 868"/>
                <a:gd name="T86" fmla="*/ 1 w 1048"/>
                <a:gd name="T87" fmla="*/ 1 h 868"/>
                <a:gd name="T88" fmla="*/ 1 w 1048"/>
                <a:gd name="T89" fmla="*/ 1 h 868"/>
                <a:gd name="T90" fmla="*/ 1 w 1048"/>
                <a:gd name="T91" fmla="*/ 1 h 868"/>
                <a:gd name="T92" fmla="*/ 1 w 1048"/>
                <a:gd name="T93" fmla="*/ 1 h 868"/>
                <a:gd name="T94" fmla="*/ 1 w 1048"/>
                <a:gd name="T95" fmla="*/ 1 h 868"/>
                <a:gd name="T96" fmla="*/ 1 w 1048"/>
                <a:gd name="T97" fmla="*/ 1 h 868"/>
                <a:gd name="T98" fmla="*/ 1 w 1048"/>
                <a:gd name="T99" fmla="*/ 0 h 868"/>
                <a:gd name="T100" fmla="*/ 1 w 1048"/>
                <a:gd name="T101" fmla="*/ 1 h 8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48"/>
                <a:gd name="T154" fmla="*/ 0 h 868"/>
                <a:gd name="T155" fmla="*/ 1048 w 1048"/>
                <a:gd name="T156" fmla="*/ 868 h 86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48" h="868">
                  <a:moveTo>
                    <a:pt x="1048" y="16"/>
                  </a:moveTo>
                  <a:lnTo>
                    <a:pt x="1032" y="31"/>
                  </a:lnTo>
                  <a:lnTo>
                    <a:pt x="1013" y="50"/>
                  </a:lnTo>
                  <a:lnTo>
                    <a:pt x="988" y="68"/>
                  </a:lnTo>
                  <a:lnTo>
                    <a:pt x="967" y="87"/>
                  </a:lnTo>
                  <a:lnTo>
                    <a:pt x="945" y="101"/>
                  </a:lnTo>
                  <a:lnTo>
                    <a:pt x="929" y="113"/>
                  </a:lnTo>
                  <a:lnTo>
                    <a:pt x="917" y="122"/>
                  </a:lnTo>
                  <a:lnTo>
                    <a:pt x="914" y="125"/>
                  </a:lnTo>
                  <a:lnTo>
                    <a:pt x="898" y="137"/>
                  </a:lnTo>
                  <a:lnTo>
                    <a:pt x="887" y="153"/>
                  </a:lnTo>
                  <a:lnTo>
                    <a:pt x="894" y="150"/>
                  </a:lnTo>
                  <a:lnTo>
                    <a:pt x="900" y="143"/>
                  </a:lnTo>
                  <a:lnTo>
                    <a:pt x="910" y="136"/>
                  </a:lnTo>
                  <a:lnTo>
                    <a:pt x="920" y="130"/>
                  </a:lnTo>
                  <a:lnTo>
                    <a:pt x="931" y="125"/>
                  </a:lnTo>
                  <a:lnTo>
                    <a:pt x="941" y="120"/>
                  </a:lnTo>
                  <a:lnTo>
                    <a:pt x="952" y="115"/>
                  </a:lnTo>
                  <a:lnTo>
                    <a:pt x="962" y="110"/>
                  </a:lnTo>
                  <a:lnTo>
                    <a:pt x="973" y="104"/>
                  </a:lnTo>
                  <a:lnTo>
                    <a:pt x="983" y="101"/>
                  </a:lnTo>
                  <a:lnTo>
                    <a:pt x="978" y="110"/>
                  </a:lnTo>
                  <a:lnTo>
                    <a:pt x="980" y="118"/>
                  </a:lnTo>
                  <a:lnTo>
                    <a:pt x="976" y="124"/>
                  </a:lnTo>
                  <a:lnTo>
                    <a:pt x="967" y="127"/>
                  </a:lnTo>
                  <a:lnTo>
                    <a:pt x="952" y="137"/>
                  </a:lnTo>
                  <a:lnTo>
                    <a:pt x="936" y="148"/>
                  </a:lnTo>
                  <a:lnTo>
                    <a:pt x="920" y="157"/>
                  </a:lnTo>
                  <a:lnTo>
                    <a:pt x="905" y="170"/>
                  </a:lnTo>
                  <a:lnTo>
                    <a:pt x="889" y="179"/>
                  </a:lnTo>
                  <a:lnTo>
                    <a:pt x="873" y="190"/>
                  </a:lnTo>
                  <a:lnTo>
                    <a:pt x="858" y="200"/>
                  </a:lnTo>
                  <a:lnTo>
                    <a:pt x="844" y="210"/>
                  </a:lnTo>
                  <a:lnTo>
                    <a:pt x="828" y="221"/>
                  </a:lnTo>
                  <a:lnTo>
                    <a:pt x="814" y="231"/>
                  </a:lnTo>
                  <a:lnTo>
                    <a:pt x="799" y="242"/>
                  </a:lnTo>
                  <a:lnTo>
                    <a:pt x="785" y="252"/>
                  </a:lnTo>
                  <a:lnTo>
                    <a:pt x="769" y="259"/>
                  </a:lnTo>
                  <a:lnTo>
                    <a:pt x="753" y="268"/>
                  </a:lnTo>
                  <a:lnTo>
                    <a:pt x="738" y="277"/>
                  </a:lnTo>
                  <a:lnTo>
                    <a:pt x="724" y="285"/>
                  </a:lnTo>
                  <a:lnTo>
                    <a:pt x="708" y="292"/>
                  </a:lnTo>
                  <a:lnTo>
                    <a:pt x="692" y="299"/>
                  </a:lnTo>
                  <a:lnTo>
                    <a:pt x="677" y="306"/>
                  </a:lnTo>
                  <a:lnTo>
                    <a:pt x="663" y="313"/>
                  </a:lnTo>
                  <a:lnTo>
                    <a:pt x="633" y="320"/>
                  </a:lnTo>
                  <a:lnTo>
                    <a:pt x="626" y="304"/>
                  </a:lnTo>
                  <a:lnTo>
                    <a:pt x="618" y="292"/>
                  </a:lnTo>
                  <a:lnTo>
                    <a:pt x="605" y="285"/>
                  </a:lnTo>
                  <a:lnTo>
                    <a:pt x="593" y="285"/>
                  </a:lnTo>
                  <a:lnTo>
                    <a:pt x="581" y="287"/>
                  </a:lnTo>
                  <a:lnTo>
                    <a:pt x="571" y="292"/>
                  </a:lnTo>
                  <a:lnTo>
                    <a:pt x="557" y="299"/>
                  </a:lnTo>
                  <a:lnTo>
                    <a:pt x="545" y="301"/>
                  </a:lnTo>
                  <a:lnTo>
                    <a:pt x="531" y="306"/>
                  </a:lnTo>
                  <a:lnTo>
                    <a:pt x="520" y="315"/>
                  </a:lnTo>
                  <a:lnTo>
                    <a:pt x="508" y="322"/>
                  </a:lnTo>
                  <a:lnTo>
                    <a:pt x="498" y="332"/>
                  </a:lnTo>
                  <a:lnTo>
                    <a:pt x="485" y="339"/>
                  </a:lnTo>
                  <a:lnTo>
                    <a:pt x="475" y="350"/>
                  </a:lnTo>
                  <a:lnTo>
                    <a:pt x="466" y="360"/>
                  </a:lnTo>
                  <a:lnTo>
                    <a:pt x="459" y="371"/>
                  </a:lnTo>
                  <a:lnTo>
                    <a:pt x="449" y="381"/>
                  </a:lnTo>
                  <a:lnTo>
                    <a:pt x="438" y="393"/>
                  </a:lnTo>
                  <a:lnTo>
                    <a:pt x="430" y="405"/>
                  </a:lnTo>
                  <a:lnTo>
                    <a:pt x="421" y="419"/>
                  </a:lnTo>
                  <a:lnTo>
                    <a:pt x="411" y="430"/>
                  </a:lnTo>
                  <a:lnTo>
                    <a:pt x="402" y="442"/>
                  </a:lnTo>
                  <a:lnTo>
                    <a:pt x="391" y="454"/>
                  </a:lnTo>
                  <a:lnTo>
                    <a:pt x="383" y="468"/>
                  </a:lnTo>
                  <a:lnTo>
                    <a:pt x="371" y="485"/>
                  </a:lnTo>
                  <a:lnTo>
                    <a:pt x="343" y="524"/>
                  </a:lnTo>
                  <a:lnTo>
                    <a:pt x="303" y="574"/>
                  </a:lnTo>
                  <a:lnTo>
                    <a:pt x="257" y="633"/>
                  </a:lnTo>
                  <a:lnTo>
                    <a:pt x="209" y="692"/>
                  </a:lnTo>
                  <a:lnTo>
                    <a:pt x="165" y="746"/>
                  </a:lnTo>
                  <a:lnTo>
                    <a:pt x="130" y="788"/>
                  </a:lnTo>
                  <a:lnTo>
                    <a:pt x="111" y="814"/>
                  </a:lnTo>
                  <a:lnTo>
                    <a:pt x="104" y="823"/>
                  </a:lnTo>
                  <a:lnTo>
                    <a:pt x="89" y="837"/>
                  </a:lnTo>
                  <a:lnTo>
                    <a:pt x="73" y="852"/>
                  </a:lnTo>
                  <a:lnTo>
                    <a:pt x="66" y="868"/>
                  </a:lnTo>
                  <a:lnTo>
                    <a:pt x="54" y="868"/>
                  </a:lnTo>
                  <a:lnTo>
                    <a:pt x="42" y="868"/>
                  </a:lnTo>
                  <a:lnTo>
                    <a:pt x="29" y="866"/>
                  </a:lnTo>
                  <a:lnTo>
                    <a:pt x="17" y="864"/>
                  </a:lnTo>
                  <a:lnTo>
                    <a:pt x="0" y="824"/>
                  </a:lnTo>
                  <a:lnTo>
                    <a:pt x="7" y="809"/>
                  </a:lnTo>
                  <a:lnTo>
                    <a:pt x="17" y="797"/>
                  </a:lnTo>
                  <a:lnTo>
                    <a:pt x="28" y="786"/>
                  </a:lnTo>
                  <a:lnTo>
                    <a:pt x="40" y="776"/>
                  </a:lnTo>
                  <a:lnTo>
                    <a:pt x="50" y="764"/>
                  </a:lnTo>
                  <a:lnTo>
                    <a:pt x="62" y="753"/>
                  </a:lnTo>
                  <a:lnTo>
                    <a:pt x="71" y="739"/>
                  </a:lnTo>
                  <a:lnTo>
                    <a:pt x="82" y="727"/>
                  </a:lnTo>
                  <a:lnTo>
                    <a:pt x="92" y="713"/>
                  </a:lnTo>
                  <a:lnTo>
                    <a:pt x="103" y="699"/>
                  </a:lnTo>
                  <a:lnTo>
                    <a:pt x="113" y="685"/>
                  </a:lnTo>
                  <a:lnTo>
                    <a:pt x="125" y="673"/>
                  </a:lnTo>
                  <a:lnTo>
                    <a:pt x="136" y="659"/>
                  </a:lnTo>
                  <a:lnTo>
                    <a:pt x="148" y="645"/>
                  </a:lnTo>
                  <a:lnTo>
                    <a:pt x="160" y="631"/>
                  </a:lnTo>
                  <a:lnTo>
                    <a:pt x="176" y="621"/>
                  </a:lnTo>
                  <a:lnTo>
                    <a:pt x="186" y="607"/>
                  </a:lnTo>
                  <a:lnTo>
                    <a:pt x="198" y="595"/>
                  </a:lnTo>
                  <a:lnTo>
                    <a:pt x="209" y="581"/>
                  </a:lnTo>
                  <a:lnTo>
                    <a:pt x="221" y="569"/>
                  </a:lnTo>
                  <a:lnTo>
                    <a:pt x="231" y="555"/>
                  </a:lnTo>
                  <a:lnTo>
                    <a:pt x="243" y="543"/>
                  </a:lnTo>
                  <a:lnTo>
                    <a:pt x="256" y="529"/>
                  </a:lnTo>
                  <a:lnTo>
                    <a:pt x="270" y="518"/>
                  </a:lnTo>
                  <a:lnTo>
                    <a:pt x="285" y="501"/>
                  </a:lnTo>
                  <a:lnTo>
                    <a:pt x="301" y="484"/>
                  </a:lnTo>
                  <a:lnTo>
                    <a:pt x="317" y="464"/>
                  </a:lnTo>
                  <a:lnTo>
                    <a:pt x="334" y="445"/>
                  </a:lnTo>
                  <a:lnTo>
                    <a:pt x="350" y="426"/>
                  </a:lnTo>
                  <a:lnTo>
                    <a:pt x="369" y="409"/>
                  </a:lnTo>
                  <a:lnTo>
                    <a:pt x="388" y="393"/>
                  </a:lnTo>
                  <a:lnTo>
                    <a:pt x="409" y="379"/>
                  </a:lnTo>
                  <a:lnTo>
                    <a:pt x="414" y="371"/>
                  </a:lnTo>
                  <a:lnTo>
                    <a:pt x="414" y="364"/>
                  </a:lnTo>
                  <a:lnTo>
                    <a:pt x="414" y="355"/>
                  </a:lnTo>
                  <a:lnTo>
                    <a:pt x="424" y="355"/>
                  </a:lnTo>
                  <a:lnTo>
                    <a:pt x="438" y="341"/>
                  </a:lnTo>
                  <a:lnTo>
                    <a:pt x="454" y="329"/>
                  </a:lnTo>
                  <a:lnTo>
                    <a:pt x="468" y="317"/>
                  </a:lnTo>
                  <a:lnTo>
                    <a:pt x="484" y="304"/>
                  </a:lnTo>
                  <a:lnTo>
                    <a:pt x="498" y="290"/>
                  </a:lnTo>
                  <a:lnTo>
                    <a:pt x="511" y="278"/>
                  </a:lnTo>
                  <a:lnTo>
                    <a:pt x="527" y="264"/>
                  </a:lnTo>
                  <a:lnTo>
                    <a:pt x="543" y="252"/>
                  </a:lnTo>
                  <a:lnTo>
                    <a:pt x="557" y="249"/>
                  </a:lnTo>
                  <a:lnTo>
                    <a:pt x="572" y="247"/>
                  </a:lnTo>
                  <a:lnTo>
                    <a:pt x="588" y="245"/>
                  </a:lnTo>
                  <a:lnTo>
                    <a:pt x="604" y="244"/>
                  </a:lnTo>
                  <a:lnTo>
                    <a:pt x="619" y="240"/>
                  </a:lnTo>
                  <a:lnTo>
                    <a:pt x="635" y="238"/>
                  </a:lnTo>
                  <a:lnTo>
                    <a:pt x="651" y="235"/>
                  </a:lnTo>
                  <a:lnTo>
                    <a:pt x="668" y="233"/>
                  </a:lnTo>
                  <a:lnTo>
                    <a:pt x="684" y="223"/>
                  </a:lnTo>
                  <a:lnTo>
                    <a:pt x="699" y="212"/>
                  </a:lnTo>
                  <a:lnTo>
                    <a:pt x="715" y="202"/>
                  </a:lnTo>
                  <a:lnTo>
                    <a:pt x="733" y="193"/>
                  </a:lnTo>
                  <a:lnTo>
                    <a:pt x="748" y="183"/>
                  </a:lnTo>
                  <a:lnTo>
                    <a:pt x="764" y="174"/>
                  </a:lnTo>
                  <a:lnTo>
                    <a:pt x="781" y="165"/>
                  </a:lnTo>
                  <a:lnTo>
                    <a:pt x="799" y="157"/>
                  </a:lnTo>
                  <a:lnTo>
                    <a:pt x="814" y="148"/>
                  </a:lnTo>
                  <a:lnTo>
                    <a:pt x="833" y="143"/>
                  </a:lnTo>
                  <a:lnTo>
                    <a:pt x="851" y="136"/>
                  </a:lnTo>
                  <a:lnTo>
                    <a:pt x="868" y="127"/>
                  </a:lnTo>
                  <a:lnTo>
                    <a:pt x="877" y="117"/>
                  </a:lnTo>
                  <a:lnTo>
                    <a:pt x="887" y="113"/>
                  </a:lnTo>
                  <a:lnTo>
                    <a:pt x="896" y="97"/>
                  </a:lnTo>
                  <a:lnTo>
                    <a:pt x="908" y="84"/>
                  </a:lnTo>
                  <a:lnTo>
                    <a:pt x="917" y="66"/>
                  </a:lnTo>
                  <a:lnTo>
                    <a:pt x="915" y="50"/>
                  </a:lnTo>
                  <a:lnTo>
                    <a:pt x="898" y="40"/>
                  </a:lnTo>
                  <a:lnTo>
                    <a:pt x="882" y="37"/>
                  </a:lnTo>
                  <a:lnTo>
                    <a:pt x="863" y="33"/>
                  </a:lnTo>
                  <a:lnTo>
                    <a:pt x="849" y="38"/>
                  </a:lnTo>
                  <a:lnTo>
                    <a:pt x="847" y="50"/>
                  </a:lnTo>
                  <a:lnTo>
                    <a:pt x="853" y="63"/>
                  </a:lnTo>
                  <a:lnTo>
                    <a:pt x="868" y="59"/>
                  </a:lnTo>
                  <a:lnTo>
                    <a:pt x="884" y="64"/>
                  </a:lnTo>
                  <a:lnTo>
                    <a:pt x="886" y="70"/>
                  </a:lnTo>
                  <a:lnTo>
                    <a:pt x="882" y="75"/>
                  </a:lnTo>
                  <a:lnTo>
                    <a:pt x="879" y="78"/>
                  </a:lnTo>
                  <a:lnTo>
                    <a:pt x="877" y="85"/>
                  </a:lnTo>
                  <a:lnTo>
                    <a:pt x="863" y="94"/>
                  </a:lnTo>
                  <a:lnTo>
                    <a:pt x="849" y="104"/>
                  </a:lnTo>
                  <a:lnTo>
                    <a:pt x="833" y="110"/>
                  </a:lnTo>
                  <a:lnTo>
                    <a:pt x="820" y="113"/>
                  </a:lnTo>
                  <a:lnTo>
                    <a:pt x="809" y="118"/>
                  </a:lnTo>
                  <a:lnTo>
                    <a:pt x="799" y="124"/>
                  </a:lnTo>
                  <a:lnTo>
                    <a:pt x="788" y="127"/>
                  </a:lnTo>
                  <a:lnTo>
                    <a:pt x="780" y="132"/>
                  </a:lnTo>
                  <a:lnTo>
                    <a:pt x="769" y="136"/>
                  </a:lnTo>
                  <a:lnTo>
                    <a:pt x="764" y="143"/>
                  </a:lnTo>
                  <a:lnTo>
                    <a:pt x="755" y="146"/>
                  </a:lnTo>
                  <a:lnTo>
                    <a:pt x="748" y="150"/>
                  </a:lnTo>
                  <a:lnTo>
                    <a:pt x="748" y="139"/>
                  </a:lnTo>
                  <a:lnTo>
                    <a:pt x="752" y="129"/>
                  </a:lnTo>
                  <a:lnTo>
                    <a:pt x="755" y="118"/>
                  </a:lnTo>
                  <a:lnTo>
                    <a:pt x="760" y="110"/>
                  </a:lnTo>
                  <a:lnTo>
                    <a:pt x="764" y="99"/>
                  </a:lnTo>
                  <a:lnTo>
                    <a:pt x="767" y="90"/>
                  </a:lnTo>
                  <a:lnTo>
                    <a:pt x="771" y="80"/>
                  </a:lnTo>
                  <a:lnTo>
                    <a:pt x="774" y="71"/>
                  </a:lnTo>
                  <a:lnTo>
                    <a:pt x="771" y="64"/>
                  </a:lnTo>
                  <a:lnTo>
                    <a:pt x="774" y="57"/>
                  </a:lnTo>
                  <a:lnTo>
                    <a:pt x="771" y="44"/>
                  </a:lnTo>
                  <a:lnTo>
                    <a:pt x="774" y="31"/>
                  </a:lnTo>
                  <a:lnTo>
                    <a:pt x="799" y="23"/>
                  </a:lnTo>
                  <a:lnTo>
                    <a:pt x="825" y="17"/>
                  </a:lnTo>
                  <a:lnTo>
                    <a:pt x="851" y="12"/>
                  </a:lnTo>
                  <a:lnTo>
                    <a:pt x="879" y="10"/>
                  </a:lnTo>
                  <a:lnTo>
                    <a:pt x="905" y="5"/>
                  </a:lnTo>
                  <a:lnTo>
                    <a:pt x="931" y="4"/>
                  </a:lnTo>
                  <a:lnTo>
                    <a:pt x="959" y="0"/>
                  </a:lnTo>
                  <a:lnTo>
                    <a:pt x="988" y="0"/>
                  </a:lnTo>
                  <a:lnTo>
                    <a:pt x="1002" y="2"/>
                  </a:lnTo>
                  <a:lnTo>
                    <a:pt x="1018" y="4"/>
                  </a:lnTo>
                  <a:lnTo>
                    <a:pt x="1032" y="7"/>
                  </a:lnTo>
                  <a:lnTo>
                    <a:pt x="1048" y="16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69" name="Freeform 76"/>
            <p:cNvSpPr>
              <a:spLocks/>
            </p:cNvSpPr>
            <p:nvPr/>
          </p:nvSpPr>
          <p:spPr bwMode="auto">
            <a:xfrm>
              <a:off x="2998" y="2388"/>
              <a:ext cx="90" cy="55"/>
            </a:xfrm>
            <a:custGeom>
              <a:avLst/>
              <a:gdLst>
                <a:gd name="T0" fmla="*/ 0 w 181"/>
                <a:gd name="T1" fmla="*/ 1 h 109"/>
                <a:gd name="T2" fmla="*/ 0 w 181"/>
                <a:gd name="T3" fmla="*/ 1 h 109"/>
                <a:gd name="T4" fmla="*/ 0 w 181"/>
                <a:gd name="T5" fmla="*/ 1 h 109"/>
                <a:gd name="T6" fmla="*/ 0 w 181"/>
                <a:gd name="T7" fmla="*/ 1 h 109"/>
                <a:gd name="T8" fmla="*/ 0 w 181"/>
                <a:gd name="T9" fmla="*/ 1 h 109"/>
                <a:gd name="T10" fmla="*/ 0 w 181"/>
                <a:gd name="T11" fmla="*/ 1 h 109"/>
                <a:gd name="T12" fmla="*/ 0 w 181"/>
                <a:gd name="T13" fmla="*/ 1 h 109"/>
                <a:gd name="T14" fmla="*/ 0 w 181"/>
                <a:gd name="T15" fmla="*/ 1 h 109"/>
                <a:gd name="T16" fmla="*/ 0 w 181"/>
                <a:gd name="T17" fmla="*/ 1 h 109"/>
                <a:gd name="T18" fmla="*/ 0 w 181"/>
                <a:gd name="T19" fmla="*/ 1 h 109"/>
                <a:gd name="T20" fmla="*/ 0 w 181"/>
                <a:gd name="T21" fmla="*/ 1 h 109"/>
                <a:gd name="T22" fmla="*/ 0 w 181"/>
                <a:gd name="T23" fmla="*/ 1 h 109"/>
                <a:gd name="T24" fmla="*/ 0 w 181"/>
                <a:gd name="T25" fmla="*/ 1 h 109"/>
                <a:gd name="T26" fmla="*/ 0 w 181"/>
                <a:gd name="T27" fmla="*/ 1 h 109"/>
                <a:gd name="T28" fmla="*/ 0 w 181"/>
                <a:gd name="T29" fmla="*/ 1 h 109"/>
                <a:gd name="T30" fmla="*/ 0 w 181"/>
                <a:gd name="T31" fmla="*/ 1 h 109"/>
                <a:gd name="T32" fmla="*/ 0 w 181"/>
                <a:gd name="T33" fmla="*/ 1 h 109"/>
                <a:gd name="T34" fmla="*/ 0 w 181"/>
                <a:gd name="T35" fmla="*/ 1 h 109"/>
                <a:gd name="T36" fmla="*/ 0 w 181"/>
                <a:gd name="T37" fmla="*/ 1 h 109"/>
                <a:gd name="T38" fmla="*/ 0 w 181"/>
                <a:gd name="T39" fmla="*/ 1 h 109"/>
                <a:gd name="T40" fmla="*/ 0 w 181"/>
                <a:gd name="T41" fmla="*/ 1 h 109"/>
                <a:gd name="T42" fmla="*/ 0 w 181"/>
                <a:gd name="T43" fmla="*/ 1 h 109"/>
                <a:gd name="T44" fmla="*/ 0 w 181"/>
                <a:gd name="T45" fmla="*/ 1 h 109"/>
                <a:gd name="T46" fmla="*/ 0 w 181"/>
                <a:gd name="T47" fmla="*/ 1 h 109"/>
                <a:gd name="T48" fmla="*/ 0 w 181"/>
                <a:gd name="T49" fmla="*/ 1 h 109"/>
                <a:gd name="T50" fmla="*/ 0 w 181"/>
                <a:gd name="T51" fmla="*/ 1 h 109"/>
                <a:gd name="T52" fmla="*/ 0 w 181"/>
                <a:gd name="T53" fmla="*/ 1 h 109"/>
                <a:gd name="T54" fmla="*/ 0 w 181"/>
                <a:gd name="T55" fmla="*/ 1 h 109"/>
                <a:gd name="T56" fmla="*/ 0 w 181"/>
                <a:gd name="T57" fmla="*/ 1 h 109"/>
                <a:gd name="T58" fmla="*/ 0 w 181"/>
                <a:gd name="T59" fmla="*/ 0 h 109"/>
                <a:gd name="T60" fmla="*/ 0 w 181"/>
                <a:gd name="T61" fmla="*/ 0 h 109"/>
                <a:gd name="T62" fmla="*/ 0 w 181"/>
                <a:gd name="T63" fmla="*/ 0 h 109"/>
                <a:gd name="T64" fmla="*/ 0 w 181"/>
                <a:gd name="T65" fmla="*/ 1 h 109"/>
                <a:gd name="T66" fmla="*/ 0 w 181"/>
                <a:gd name="T67" fmla="*/ 1 h 109"/>
                <a:gd name="T68" fmla="*/ 0 w 181"/>
                <a:gd name="T69" fmla="*/ 1 h 109"/>
                <a:gd name="T70" fmla="*/ 0 w 181"/>
                <a:gd name="T71" fmla="*/ 1 h 109"/>
                <a:gd name="T72" fmla="*/ 0 w 181"/>
                <a:gd name="T73" fmla="*/ 1 h 109"/>
                <a:gd name="T74" fmla="*/ 0 w 181"/>
                <a:gd name="T75" fmla="*/ 1 h 109"/>
                <a:gd name="T76" fmla="*/ 0 w 181"/>
                <a:gd name="T77" fmla="*/ 1 h 10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81"/>
                <a:gd name="T118" fmla="*/ 0 h 109"/>
                <a:gd name="T119" fmla="*/ 181 w 181"/>
                <a:gd name="T120" fmla="*/ 109 h 10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81" h="109">
                  <a:moveTo>
                    <a:pt x="165" y="15"/>
                  </a:moveTo>
                  <a:lnTo>
                    <a:pt x="164" y="26"/>
                  </a:lnTo>
                  <a:lnTo>
                    <a:pt x="167" y="38"/>
                  </a:lnTo>
                  <a:lnTo>
                    <a:pt x="169" y="49"/>
                  </a:lnTo>
                  <a:lnTo>
                    <a:pt x="174" y="61"/>
                  </a:lnTo>
                  <a:lnTo>
                    <a:pt x="176" y="71"/>
                  </a:lnTo>
                  <a:lnTo>
                    <a:pt x="179" y="83"/>
                  </a:lnTo>
                  <a:lnTo>
                    <a:pt x="181" y="94"/>
                  </a:lnTo>
                  <a:lnTo>
                    <a:pt x="181" y="109"/>
                  </a:lnTo>
                  <a:lnTo>
                    <a:pt x="165" y="106"/>
                  </a:lnTo>
                  <a:lnTo>
                    <a:pt x="150" y="104"/>
                  </a:lnTo>
                  <a:lnTo>
                    <a:pt x="136" y="99"/>
                  </a:lnTo>
                  <a:lnTo>
                    <a:pt x="122" y="97"/>
                  </a:lnTo>
                  <a:lnTo>
                    <a:pt x="106" y="94"/>
                  </a:lnTo>
                  <a:lnTo>
                    <a:pt x="91" y="92"/>
                  </a:lnTo>
                  <a:lnTo>
                    <a:pt x="75" y="89"/>
                  </a:lnTo>
                  <a:lnTo>
                    <a:pt x="59" y="87"/>
                  </a:lnTo>
                  <a:lnTo>
                    <a:pt x="44" y="83"/>
                  </a:lnTo>
                  <a:lnTo>
                    <a:pt x="30" y="83"/>
                  </a:lnTo>
                  <a:lnTo>
                    <a:pt x="14" y="82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3" y="61"/>
                  </a:lnTo>
                  <a:lnTo>
                    <a:pt x="5" y="50"/>
                  </a:lnTo>
                  <a:lnTo>
                    <a:pt x="9" y="42"/>
                  </a:lnTo>
                  <a:lnTo>
                    <a:pt x="10" y="31"/>
                  </a:lnTo>
                  <a:lnTo>
                    <a:pt x="16" y="21"/>
                  </a:lnTo>
                  <a:lnTo>
                    <a:pt x="17" y="12"/>
                  </a:lnTo>
                  <a:lnTo>
                    <a:pt x="23" y="3"/>
                  </a:lnTo>
                  <a:lnTo>
                    <a:pt x="35" y="0"/>
                  </a:lnTo>
                  <a:lnTo>
                    <a:pt x="50" y="0"/>
                  </a:lnTo>
                  <a:lnTo>
                    <a:pt x="63" y="0"/>
                  </a:lnTo>
                  <a:lnTo>
                    <a:pt x="78" y="2"/>
                  </a:lnTo>
                  <a:lnTo>
                    <a:pt x="92" y="3"/>
                  </a:lnTo>
                  <a:lnTo>
                    <a:pt x="106" y="5"/>
                  </a:lnTo>
                  <a:lnTo>
                    <a:pt x="122" y="7"/>
                  </a:lnTo>
                  <a:lnTo>
                    <a:pt x="137" y="10"/>
                  </a:lnTo>
                  <a:lnTo>
                    <a:pt x="150" y="14"/>
                  </a:lnTo>
                  <a:lnTo>
                    <a:pt x="165" y="15"/>
                  </a:lnTo>
                  <a:close/>
                </a:path>
              </a:pathLst>
            </a:custGeom>
            <a:solidFill>
              <a:srgbClr val="DEE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70" name="Freeform 77"/>
            <p:cNvSpPr>
              <a:spLocks/>
            </p:cNvSpPr>
            <p:nvPr/>
          </p:nvSpPr>
          <p:spPr bwMode="auto">
            <a:xfrm>
              <a:off x="2352" y="2404"/>
              <a:ext cx="141" cy="44"/>
            </a:xfrm>
            <a:custGeom>
              <a:avLst/>
              <a:gdLst>
                <a:gd name="T0" fmla="*/ 1 w 282"/>
                <a:gd name="T1" fmla="*/ 0 h 87"/>
                <a:gd name="T2" fmla="*/ 1 w 282"/>
                <a:gd name="T3" fmla="*/ 1 h 87"/>
                <a:gd name="T4" fmla="*/ 1 w 282"/>
                <a:gd name="T5" fmla="*/ 1 h 87"/>
                <a:gd name="T6" fmla="*/ 1 w 282"/>
                <a:gd name="T7" fmla="*/ 1 h 87"/>
                <a:gd name="T8" fmla="*/ 1 w 282"/>
                <a:gd name="T9" fmla="*/ 1 h 87"/>
                <a:gd name="T10" fmla="*/ 1 w 282"/>
                <a:gd name="T11" fmla="*/ 1 h 87"/>
                <a:gd name="T12" fmla="*/ 1 w 282"/>
                <a:gd name="T13" fmla="*/ 1 h 87"/>
                <a:gd name="T14" fmla="*/ 1 w 282"/>
                <a:gd name="T15" fmla="*/ 1 h 87"/>
                <a:gd name="T16" fmla="*/ 1 w 282"/>
                <a:gd name="T17" fmla="*/ 1 h 87"/>
                <a:gd name="T18" fmla="*/ 1 w 282"/>
                <a:gd name="T19" fmla="*/ 1 h 87"/>
                <a:gd name="T20" fmla="*/ 1 w 282"/>
                <a:gd name="T21" fmla="*/ 1 h 87"/>
                <a:gd name="T22" fmla="*/ 1 w 282"/>
                <a:gd name="T23" fmla="*/ 1 h 87"/>
                <a:gd name="T24" fmla="*/ 1 w 282"/>
                <a:gd name="T25" fmla="*/ 1 h 87"/>
                <a:gd name="T26" fmla="*/ 1 w 282"/>
                <a:gd name="T27" fmla="*/ 1 h 87"/>
                <a:gd name="T28" fmla="*/ 1 w 282"/>
                <a:gd name="T29" fmla="*/ 1 h 87"/>
                <a:gd name="T30" fmla="*/ 1 w 282"/>
                <a:gd name="T31" fmla="*/ 1 h 87"/>
                <a:gd name="T32" fmla="*/ 1 w 282"/>
                <a:gd name="T33" fmla="*/ 1 h 87"/>
                <a:gd name="T34" fmla="*/ 1 w 282"/>
                <a:gd name="T35" fmla="*/ 1 h 87"/>
                <a:gd name="T36" fmla="*/ 1 w 282"/>
                <a:gd name="T37" fmla="*/ 1 h 87"/>
                <a:gd name="T38" fmla="*/ 1 w 282"/>
                <a:gd name="T39" fmla="*/ 1 h 87"/>
                <a:gd name="T40" fmla="*/ 1 w 282"/>
                <a:gd name="T41" fmla="*/ 1 h 87"/>
                <a:gd name="T42" fmla="*/ 1 w 282"/>
                <a:gd name="T43" fmla="*/ 1 h 87"/>
                <a:gd name="T44" fmla="*/ 1 w 282"/>
                <a:gd name="T45" fmla="*/ 1 h 87"/>
                <a:gd name="T46" fmla="*/ 1 w 282"/>
                <a:gd name="T47" fmla="*/ 1 h 87"/>
                <a:gd name="T48" fmla="*/ 0 w 282"/>
                <a:gd name="T49" fmla="*/ 1 h 87"/>
                <a:gd name="T50" fmla="*/ 1 w 282"/>
                <a:gd name="T51" fmla="*/ 1 h 87"/>
                <a:gd name="T52" fmla="*/ 1 w 282"/>
                <a:gd name="T53" fmla="*/ 1 h 87"/>
                <a:gd name="T54" fmla="*/ 1 w 282"/>
                <a:gd name="T55" fmla="*/ 1 h 87"/>
                <a:gd name="T56" fmla="*/ 1 w 282"/>
                <a:gd name="T57" fmla="*/ 1 h 87"/>
                <a:gd name="T58" fmla="*/ 1 w 282"/>
                <a:gd name="T59" fmla="*/ 1 h 87"/>
                <a:gd name="T60" fmla="*/ 1 w 282"/>
                <a:gd name="T61" fmla="*/ 1 h 87"/>
                <a:gd name="T62" fmla="*/ 1 w 282"/>
                <a:gd name="T63" fmla="*/ 1 h 87"/>
                <a:gd name="T64" fmla="*/ 1 w 282"/>
                <a:gd name="T65" fmla="*/ 1 h 87"/>
                <a:gd name="T66" fmla="*/ 1 w 282"/>
                <a:gd name="T67" fmla="*/ 1 h 87"/>
                <a:gd name="T68" fmla="*/ 1 w 282"/>
                <a:gd name="T69" fmla="*/ 1 h 87"/>
                <a:gd name="T70" fmla="*/ 1 w 282"/>
                <a:gd name="T71" fmla="*/ 1 h 87"/>
                <a:gd name="T72" fmla="*/ 1 w 282"/>
                <a:gd name="T73" fmla="*/ 1 h 87"/>
                <a:gd name="T74" fmla="*/ 1 w 282"/>
                <a:gd name="T75" fmla="*/ 1 h 87"/>
                <a:gd name="T76" fmla="*/ 1 w 282"/>
                <a:gd name="T77" fmla="*/ 1 h 87"/>
                <a:gd name="T78" fmla="*/ 1 w 282"/>
                <a:gd name="T79" fmla="*/ 1 h 87"/>
                <a:gd name="T80" fmla="*/ 1 w 282"/>
                <a:gd name="T81" fmla="*/ 1 h 87"/>
                <a:gd name="T82" fmla="*/ 1 w 282"/>
                <a:gd name="T83" fmla="*/ 1 h 87"/>
                <a:gd name="T84" fmla="*/ 1 w 282"/>
                <a:gd name="T85" fmla="*/ 0 h 8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2"/>
                <a:gd name="T130" fmla="*/ 0 h 87"/>
                <a:gd name="T131" fmla="*/ 282 w 282"/>
                <a:gd name="T132" fmla="*/ 87 h 8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2" h="87">
                  <a:moveTo>
                    <a:pt x="282" y="0"/>
                  </a:moveTo>
                  <a:lnTo>
                    <a:pt x="280" y="7"/>
                  </a:lnTo>
                  <a:lnTo>
                    <a:pt x="275" y="12"/>
                  </a:lnTo>
                  <a:lnTo>
                    <a:pt x="266" y="14"/>
                  </a:lnTo>
                  <a:lnTo>
                    <a:pt x="261" y="19"/>
                  </a:lnTo>
                  <a:lnTo>
                    <a:pt x="247" y="21"/>
                  </a:lnTo>
                  <a:lnTo>
                    <a:pt x="233" y="23"/>
                  </a:lnTo>
                  <a:lnTo>
                    <a:pt x="219" y="24"/>
                  </a:lnTo>
                  <a:lnTo>
                    <a:pt x="207" y="30"/>
                  </a:lnTo>
                  <a:lnTo>
                    <a:pt x="193" y="33"/>
                  </a:lnTo>
                  <a:lnTo>
                    <a:pt x="181" y="37"/>
                  </a:lnTo>
                  <a:lnTo>
                    <a:pt x="168" y="42"/>
                  </a:lnTo>
                  <a:lnTo>
                    <a:pt x="158" y="51"/>
                  </a:lnTo>
                  <a:lnTo>
                    <a:pt x="144" y="51"/>
                  </a:lnTo>
                  <a:lnTo>
                    <a:pt x="132" y="54"/>
                  </a:lnTo>
                  <a:lnTo>
                    <a:pt x="121" y="58"/>
                  </a:lnTo>
                  <a:lnTo>
                    <a:pt x="111" y="63"/>
                  </a:lnTo>
                  <a:lnTo>
                    <a:pt x="99" y="66"/>
                  </a:lnTo>
                  <a:lnTo>
                    <a:pt x="87" y="71"/>
                  </a:lnTo>
                  <a:lnTo>
                    <a:pt x="74" y="75"/>
                  </a:lnTo>
                  <a:lnTo>
                    <a:pt x="64" y="78"/>
                  </a:lnTo>
                  <a:lnTo>
                    <a:pt x="48" y="87"/>
                  </a:lnTo>
                  <a:lnTo>
                    <a:pt x="33" y="87"/>
                  </a:lnTo>
                  <a:lnTo>
                    <a:pt x="15" y="80"/>
                  </a:lnTo>
                  <a:lnTo>
                    <a:pt x="0" y="77"/>
                  </a:lnTo>
                  <a:lnTo>
                    <a:pt x="15" y="64"/>
                  </a:lnTo>
                  <a:lnTo>
                    <a:pt x="34" y="54"/>
                  </a:lnTo>
                  <a:lnTo>
                    <a:pt x="54" y="47"/>
                  </a:lnTo>
                  <a:lnTo>
                    <a:pt x="74" y="42"/>
                  </a:lnTo>
                  <a:lnTo>
                    <a:pt x="94" y="37"/>
                  </a:lnTo>
                  <a:lnTo>
                    <a:pt x="115" y="31"/>
                  </a:lnTo>
                  <a:lnTo>
                    <a:pt x="135" y="26"/>
                  </a:lnTo>
                  <a:lnTo>
                    <a:pt x="156" y="23"/>
                  </a:lnTo>
                  <a:lnTo>
                    <a:pt x="167" y="21"/>
                  </a:lnTo>
                  <a:lnTo>
                    <a:pt x="179" y="19"/>
                  </a:lnTo>
                  <a:lnTo>
                    <a:pt x="191" y="18"/>
                  </a:lnTo>
                  <a:lnTo>
                    <a:pt x="203" y="16"/>
                  </a:lnTo>
                  <a:lnTo>
                    <a:pt x="214" y="12"/>
                  </a:lnTo>
                  <a:lnTo>
                    <a:pt x="228" y="12"/>
                  </a:lnTo>
                  <a:lnTo>
                    <a:pt x="238" y="12"/>
                  </a:lnTo>
                  <a:lnTo>
                    <a:pt x="252" y="14"/>
                  </a:lnTo>
                  <a:lnTo>
                    <a:pt x="266" y="7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71" name="Freeform 78"/>
            <p:cNvSpPr>
              <a:spLocks/>
            </p:cNvSpPr>
            <p:nvPr/>
          </p:nvSpPr>
          <p:spPr bwMode="auto">
            <a:xfrm>
              <a:off x="2399" y="2421"/>
              <a:ext cx="90" cy="31"/>
            </a:xfrm>
            <a:custGeom>
              <a:avLst/>
              <a:gdLst>
                <a:gd name="T0" fmla="*/ 0 w 181"/>
                <a:gd name="T1" fmla="*/ 1 h 61"/>
                <a:gd name="T2" fmla="*/ 0 w 181"/>
                <a:gd name="T3" fmla="*/ 1 h 61"/>
                <a:gd name="T4" fmla="*/ 0 w 181"/>
                <a:gd name="T5" fmla="*/ 1 h 61"/>
                <a:gd name="T6" fmla="*/ 0 w 181"/>
                <a:gd name="T7" fmla="*/ 1 h 61"/>
                <a:gd name="T8" fmla="*/ 0 w 181"/>
                <a:gd name="T9" fmla="*/ 1 h 61"/>
                <a:gd name="T10" fmla="*/ 0 w 181"/>
                <a:gd name="T11" fmla="*/ 1 h 61"/>
                <a:gd name="T12" fmla="*/ 0 w 181"/>
                <a:gd name="T13" fmla="*/ 1 h 61"/>
                <a:gd name="T14" fmla="*/ 0 w 181"/>
                <a:gd name="T15" fmla="*/ 1 h 61"/>
                <a:gd name="T16" fmla="*/ 0 w 181"/>
                <a:gd name="T17" fmla="*/ 1 h 61"/>
                <a:gd name="T18" fmla="*/ 0 w 181"/>
                <a:gd name="T19" fmla="*/ 1 h 61"/>
                <a:gd name="T20" fmla="*/ 0 w 181"/>
                <a:gd name="T21" fmla="*/ 1 h 61"/>
                <a:gd name="T22" fmla="*/ 0 w 181"/>
                <a:gd name="T23" fmla="*/ 1 h 61"/>
                <a:gd name="T24" fmla="*/ 0 w 181"/>
                <a:gd name="T25" fmla="*/ 1 h 61"/>
                <a:gd name="T26" fmla="*/ 0 w 181"/>
                <a:gd name="T27" fmla="*/ 1 h 61"/>
                <a:gd name="T28" fmla="*/ 0 w 181"/>
                <a:gd name="T29" fmla="*/ 1 h 61"/>
                <a:gd name="T30" fmla="*/ 0 w 181"/>
                <a:gd name="T31" fmla="*/ 1 h 61"/>
                <a:gd name="T32" fmla="*/ 0 w 181"/>
                <a:gd name="T33" fmla="*/ 1 h 61"/>
                <a:gd name="T34" fmla="*/ 0 w 181"/>
                <a:gd name="T35" fmla="*/ 1 h 61"/>
                <a:gd name="T36" fmla="*/ 0 w 181"/>
                <a:gd name="T37" fmla="*/ 1 h 61"/>
                <a:gd name="T38" fmla="*/ 0 w 181"/>
                <a:gd name="T39" fmla="*/ 1 h 61"/>
                <a:gd name="T40" fmla="*/ 0 w 181"/>
                <a:gd name="T41" fmla="*/ 1 h 61"/>
                <a:gd name="T42" fmla="*/ 0 w 181"/>
                <a:gd name="T43" fmla="*/ 1 h 61"/>
                <a:gd name="T44" fmla="*/ 0 w 181"/>
                <a:gd name="T45" fmla="*/ 0 h 61"/>
                <a:gd name="T46" fmla="*/ 0 w 181"/>
                <a:gd name="T47" fmla="*/ 1 h 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81"/>
                <a:gd name="T73" fmla="*/ 0 h 61"/>
                <a:gd name="T74" fmla="*/ 181 w 181"/>
                <a:gd name="T75" fmla="*/ 61 h 6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81" h="61">
                  <a:moveTo>
                    <a:pt x="181" y="3"/>
                  </a:moveTo>
                  <a:lnTo>
                    <a:pt x="177" y="14"/>
                  </a:lnTo>
                  <a:lnTo>
                    <a:pt x="174" y="26"/>
                  </a:lnTo>
                  <a:lnTo>
                    <a:pt x="168" y="35"/>
                  </a:lnTo>
                  <a:lnTo>
                    <a:pt x="158" y="42"/>
                  </a:lnTo>
                  <a:lnTo>
                    <a:pt x="141" y="47"/>
                  </a:lnTo>
                  <a:lnTo>
                    <a:pt x="125" y="52"/>
                  </a:lnTo>
                  <a:lnTo>
                    <a:pt x="108" y="56"/>
                  </a:lnTo>
                  <a:lnTo>
                    <a:pt x="92" y="59"/>
                  </a:lnTo>
                  <a:lnTo>
                    <a:pt x="74" y="59"/>
                  </a:lnTo>
                  <a:lnTo>
                    <a:pt x="57" y="61"/>
                  </a:lnTo>
                  <a:lnTo>
                    <a:pt x="40" y="59"/>
                  </a:lnTo>
                  <a:lnTo>
                    <a:pt x="22" y="57"/>
                  </a:lnTo>
                  <a:lnTo>
                    <a:pt x="0" y="57"/>
                  </a:lnTo>
                  <a:lnTo>
                    <a:pt x="19" y="47"/>
                  </a:lnTo>
                  <a:lnTo>
                    <a:pt x="40" y="38"/>
                  </a:lnTo>
                  <a:lnTo>
                    <a:pt x="61" y="31"/>
                  </a:lnTo>
                  <a:lnTo>
                    <a:pt x="83" y="26"/>
                  </a:lnTo>
                  <a:lnTo>
                    <a:pt x="104" y="19"/>
                  </a:lnTo>
                  <a:lnTo>
                    <a:pt x="128" y="14"/>
                  </a:lnTo>
                  <a:lnTo>
                    <a:pt x="149" y="7"/>
                  </a:lnTo>
                  <a:lnTo>
                    <a:pt x="174" y="2"/>
                  </a:lnTo>
                  <a:lnTo>
                    <a:pt x="177" y="0"/>
                  </a:lnTo>
                  <a:lnTo>
                    <a:pt x="181" y="3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72" name="Freeform 79"/>
            <p:cNvSpPr>
              <a:spLocks/>
            </p:cNvSpPr>
            <p:nvPr/>
          </p:nvSpPr>
          <p:spPr bwMode="auto">
            <a:xfrm>
              <a:off x="2978" y="2440"/>
              <a:ext cx="112" cy="78"/>
            </a:xfrm>
            <a:custGeom>
              <a:avLst/>
              <a:gdLst>
                <a:gd name="T0" fmla="*/ 1 w 222"/>
                <a:gd name="T1" fmla="*/ 0 h 157"/>
                <a:gd name="T2" fmla="*/ 1 w 222"/>
                <a:gd name="T3" fmla="*/ 0 h 157"/>
                <a:gd name="T4" fmla="*/ 1 w 222"/>
                <a:gd name="T5" fmla="*/ 0 h 157"/>
                <a:gd name="T6" fmla="*/ 1 w 222"/>
                <a:gd name="T7" fmla="*/ 0 h 157"/>
                <a:gd name="T8" fmla="*/ 1 w 222"/>
                <a:gd name="T9" fmla="*/ 0 h 157"/>
                <a:gd name="T10" fmla="*/ 1 w 222"/>
                <a:gd name="T11" fmla="*/ 0 h 157"/>
                <a:gd name="T12" fmla="*/ 1 w 222"/>
                <a:gd name="T13" fmla="*/ 0 h 157"/>
                <a:gd name="T14" fmla="*/ 1 w 222"/>
                <a:gd name="T15" fmla="*/ 0 h 157"/>
                <a:gd name="T16" fmla="*/ 1 w 222"/>
                <a:gd name="T17" fmla="*/ 0 h 157"/>
                <a:gd name="T18" fmla="*/ 1 w 222"/>
                <a:gd name="T19" fmla="*/ 0 h 157"/>
                <a:gd name="T20" fmla="*/ 1 w 222"/>
                <a:gd name="T21" fmla="*/ 0 h 157"/>
                <a:gd name="T22" fmla="*/ 1 w 222"/>
                <a:gd name="T23" fmla="*/ 0 h 157"/>
                <a:gd name="T24" fmla="*/ 1 w 222"/>
                <a:gd name="T25" fmla="*/ 0 h 157"/>
                <a:gd name="T26" fmla="*/ 1 w 222"/>
                <a:gd name="T27" fmla="*/ 0 h 157"/>
                <a:gd name="T28" fmla="*/ 1 w 222"/>
                <a:gd name="T29" fmla="*/ 0 h 157"/>
                <a:gd name="T30" fmla="*/ 1 w 222"/>
                <a:gd name="T31" fmla="*/ 0 h 157"/>
                <a:gd name="T32" fmla="*/ 1 w 222"/>
                <a:gd name="T33" fmla="*/ 0 h 157"/>
                <a:gd name="T34" fmla="*/ 1 w 222"/>
                <a:gd name="T35" fmla="*/ 0 h 157"/>
                <a:gd name="T36" fmla="*/ 1 w 222"/>
                <a:gd name="T37" fmla="*/ 0 h 157"/>
                <a:gd name="T38" fmla="*/ 1 w 222"/>
                <a:gd name="T39" fmla="*/ 0 h 157"/>
                <a:gd name="T40" fmla="*/ 0 w 222"/>
                <a:gd name="T41" fmla="*/ 0 h 157"/>
                <a:gd name="T42" fmla="*/ 0 w 222"/>
                <a:gd name="T43" fmla="*/ 0 h 157"/>
                <a:gd name="T44" fmla="*/ 1 w 222"/>
                <a:gd name="T45" fmla="*/ 0 h 157"/>
                <a:gd name="T46" fmla="*/ 1 w 222"/>
                <a:gd name="T47" fmla="*/ 0 h 157"/>
                <a:gd name="T48" fmla="*/ 1 w 222"/>
                <a:gd name="T49" fmla="*/ 0 h 157"/>
                <a:gd name="T50" fmla="*/ 1 w 222"/>
                <a:gd name="T51" fmla="*/ 0 h 157"/>
                <a:gd name="T52" fmla="*/ 1 w 222"/>
                <a:gd name="T53" fmla="*/ 0 h 157"/>
                <a:gd name="T54" fmla="*/ 1 w 222"/>
                <a:gd name="T55" fmla="*/ 0 h 157"/>
                <a:gd name="T56" fmla="*/ 1 w 222"/>
                <a:gd name="T57" fmla="*/ 0 h 157"/>
                <a:gd name="T58" fmla="*/ 1 w 222"/>
                <a:gd name="T59" fmla="*/ 0 h 157"/>
                <a:gd name="T60" fmla="*/ 1 w 222"/>
                <a:gd name="T61" fmla="*/ 0 h 157"/>
                <a:gd name="T62" fmla="*/ 1 w 222"/>
                <a:gd name="T63" fmla="*/ 0 h 157"/>
                <a:gd name="T64" fmla="*/ 1 w 222"/>
                <a:gd name="T65" fmla="*/ 0 h 157"/>
                <a:gd name="T66" fmla="*/ 1 w 222"/>
                <a:gd name="T67" fmla="*/ 0 h 157"/>
                <a:gd name="T68" fmla="*/ 1 w 222"/>
                <a:gd name="T69" fmla="*/ 0 h 157"/>
                <a:gd name="T70" fmla="*/ 1 w 222"/>
                <a:gd name="T71" fmla="*/ 0 h 157"/>
                <a:gd name="T72" fmla="*/ 1 w 222"/>
                <a:gd name="T73" fmla="*/ 0 h 157"/>
                <a:gd name="T74" fmla="*/ 1 w 222"/>
                <a:gd name="T75" fmla="*/ 0 h 157"/>
                <a:gd name="T76" fmla="*/ 1 w 222"/>
                <a:gd name="T77" fmla="*/ 0 h 157"/>
                <a:gd name="T78" fmla="*/ 1 w 222"/>
                <a:gd name="T79" fmla="*/ 0 h 157"/>
                <a:gd name="T80" fmla="*/ 1 w 222"/>
                <a:gd name="T81" fmla="*/ 0 h 157"/>
                <a:gd name="T82" fmla="*/ 1 w 222"/>
                <a:gd name="T83" fmla="*/ 0 h 157"/>
                <a:gd name="T84" fmla="*/ 1 w 222"/>
                <a:gd name="T85" fmla="*/ 0 h 157"/>
                <a:gd name="T86" fmla="*/ 1 w 222"/>
                <a:gd name="T87" fmla="*/ 0 h 157"/>
                <a:gd name="T88" fmla="*/ 1 w 222"/>
                <a:gd name="T89" fmla="*/ 0 h 1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2"/>
                <a:gd name="T136" fmla="*/ 0 h 157"/>
                <a:gd name="T137" fmla="*/ 222 w 222"/>
                <a:gd name="T138" fmla="*/ 157 h 1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2" h="157">
                  <a:moveTo>
                    <a:pt x="219" y="37"/>
                  </a:moveTo>
                  <a:lnTo>
                    <a:pt x="219" y="51"/>
                  </a:lnTo>
                  <a:lnTo>
                    <a:pt x="221" y="67"/>
                  </a:lnTo>
                  <a:lnTo>
                    <a:pt x="221" y="80"/>
                  </a:lnTo>
                  <a:lnTo>
                    <a:pt x="222" y="96"/>
                  </a:lnTo>
                  <a:lnTo>
                    <a:pt x="221" y="110"/>
                  </a:lnTo>
                  <a:lnTo>
                    <a:pt x="221" y="126"/>
                  </a:lnTo>
                  <a:lnTo>
                    <a:pt x="219" y="141"/>
                  </a:lnTo>
                  <a:lnTo>
                    <a:pt x="219" y="157"/>
                  </a:lnTo>
                  <a:lnTo>
                    <a:pt x="196" y="153"/>
                  </a:lnTo>
                  <a:lnTo>
                    <a:pt x="175" y="152"/>
                  </a:lnTo>
                  <a:lnTo>
                    <a:pt x="155" y="150"/>
                  </a:lnTo>
                  <a:lnTo>
                    <a:pt x="134" y="148"/>
                  </a:lnTo>
                  <a:lnTo>
                    <a:pt x="113" y="145"/>
                  </a:lnTo>
                  <a:lnTo>
                    <a:pt x="92" y="141"/>
                  </a:lnTo>
                  <a:lnTo>
                    <a:pt x="71" y="136"/>
                  </a:lnTo>
                  <a:lnTo>
                    <a:pt x="50" y="133"/>
                  </a:lnTo>
                  <a:lnTo>
                    <a:pt x="36" y="127"/>
                  </a:lnTo>
                  <a:lnTo>
                    <a:pt x="24" y="124"/>
                  </a:lnTo>
                  <a:lnTo>
                    <a:pt x="12" y="122"/>
                  </a:lnTo>
                  <a:lnTo>
                    <a:pt x="0" y="126"/>
                  </a:lnTo>
                  <a:lnTo>
                    <a:pt x="0" y="110"/>
                  </a:lnTo>
                  <a:lnTo>
                    <a:pt x="3" y="94"/>
                  </a:lnTo>
                  <a:lnTo>
                    <a:pt x="7" y="79"/>
                  </a:lnTo>
                  <a:lnTo>
                    <a:pt x="12" y="65"/>
                  </a:lnTo>
                  <a:lnTo>
                    <a:pt x="15" y="49"/>
                  </a:lnTo>
                  <a:lnTo>
                    <a:pt x="21" y="35"/>
                  </a:lnTo>
                  <a:lnTo>
                    <a:pt x="26" y="21"/>
                  </a:lnTo>
                  <a:lnTo>
                    <a:pt x="31" y="7"/>
                  </a:lnTo>
                  <a:lnTo>
                    <a:pt x="40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9" y="2"/>
                  </a:lnTo>
                  <a:lnTo>
                    <a:pt x="80" y="2"/>
                  </a:lnTo>
                  <a:lnTo>
                    <a:pt x="90" y="4"/>
                  </a:lnTo>
                  <a:lnTo>
                    <a:pt x="102" y="6"/>
                  </a:lnTo>
                  <a:lnTo>
                    <a:pt x="115" y="7"/>
                  </a:lnTo>
                  <a:lnTo>
                    <a:pt x="127" y="7"/>
                  </a:lnTo>
                  <a:lnTo>
                    <a:pt x="141" y="11"/>
                  </a:lnTo>
                  <a:lnTo>
                    <a:pt x="153" y="13"/>
                  </a:lnTo>
                  <a:lnTo>
                    <a:pt x="167" y="18"/>
                  </a:lnTo>
                  <a:lnTo>
                    <a:pt x="179" y="21"/>
                  </a:lnTo>
                  <a:lnTo>
                    <a:pt x="193" y="25"/>
                  </a:lnTo>
                  <a:lnTo>
                    <a:pt x="205" y="30"/>
                  </a:lnTo>
                  <a:lnTo>
                    <a:pt x="219" y="37"/>
                  </a:lnTo>
                  <a:close/>
                </a:path>
              </a:pathLst>
            </a:custGeom>
            <a:solidFill>
              <a:srgbClr val="91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73" name="Freeform 80"/>
            <p:cNvSpPr>
              <a:spLocks/>
            </p:cNvSpPr>
            <p:nvPr/>
          </p:nvSpPr>
          <p:spPr bwMode="auto">
            <a:xfrm>
              <a:off x="2637" y="2450"/>
              <a:ext cx="158" cy="126"/>
            </a:xfrm>
            <a:custGeom>
              <a:avLst/>
              <a:gdLst>
                <a:gd name="T0" fmla="*/ 1 w 315"/>
                <a:gd name="T1" fmla="*/ 0 h 253"/>
                <a:gd name="T2" fmla="*/ 1 w 315"/>
                <a:gd name="T3" fmla="*/ 0 h 253"/>
                <a:gd name="T4" fmla="*/ 1 w 315"/>
                <a:gd name="T5" fmla="*/ 0 h 253"/>
                <a:gd name="T6" fmla="*/ 1 w 315"/>
                <a:gd name="T7" fmla="*/ 0 h 253"/>
                <a:gd name="T8" fmla="*/ 1 w 315"/>
                <a:gd name="T9" fmla="*/ 0 h 253"/>
                <a:gd name="T10" fmla="*/ 1 w 315"/>
                <a:gd name="T11" fmla="*/ 0 h 253"/>
                <a:gd name="T12" fmla="*/ 1 w 315"/>
                <a:gd name="T13" fmla="*/ 0 h 253"/>
                <a:gd name="T14" fmla="*/ 1 w 315"/>
                <a:gd name="T15" fmla="*/ 0 h 253"/>
                <a:gd name="T16" fmla="*/ 1 w 315"/>
                <a:gd name="T17" fmla="*/ 0 h 253"/>
                <a:gd name="T18" fmla="*/ 1 w 315"/>
                <a:gd name="T19" fmla="*/ 0 h 253"/>
                <a:gd name="T20" fmla="*/ 1 w 315"/>
                <a:gd name="T21" fmla="*/ 0 h 253"/>
                <a:gd name="T22" fmla="*/ 1 w 315"/>
                <a:gd name="T23" fmla="*/ 0 h 253"/>
                <a:gd name="T24" fmla="*/ 1 w 315"/>
                <a:gd name="T25" fmla="*/ 0 h 253"/>
                <a:gd name="T26" fmla="*/ 1 w 315"/>
                <a:gd name="T27" fmla="*/ 0 h 253"/>
                <a:gd name="T28" fmla="*/ 1 w 315"/>
                <a:gd name="T29" fmla="*/ 0 h 253"/>
                <a:gd name="T30" fmla="*/ 1 w 315"/>
                <a:gd name="T31" fmla="*/ 0 h 253"/>
                <a:gd name="T32" fmla="*/ 1 w 315"/>
                <a:gd name="T33" fmla="*/ 0 h 253"/>
                <a:gd name="T34" fmla="*/ 1 w 315"/>
                <a:gd name="T35" fmla="*/ 0 h 253"/>
                <a:gd name="T36" fmla="*/ 1 w 315"/>
                <a:gd name="T37" fmla="*/ 0 h 253"/>
                <a:gd name="T38" fmla="*/ 1 w 315"/>
                <a:gd name="T39" fmla="*/ 0 h 253"/>
                <a:gd name="T40" fmla="*/ 1 w 315"/>
                <a:gd name="T41" fmla="*/ 0 h 253"/>
                <a:gd name="T42" fmla="*/ 1 w 315"/>
                <a:gd name="T43" fmla="*/ 0 h 253"/>
                <a:gd name="T44" fmla="*/ 1 w 315"/>
                <a:gd name="T45" fmla="*/ 0 h 253"/>
                <a:gd name="T46" fmla="*/ 1 w 315"/>
                <a:gd name="T47" fmla="*/ 0 h 253"/>
                <a:gd name="T48" fmla="*/ 1 w 315"/>
                <a:gd name="T49" fmla="*/ 0 h 253"/>
                <a:gd name="T50" fmla="*/ 0 w 315"/>
                <a:gd name="T51" fmla="*/ 0 h 253"/>
                <a:gd name="T52" fmla="*/ 1 w 315"/>
                <a:gd name="T53" fmla="*/ 0 h 253"/>
                <a:gd name="T54" fmla="*/ 1 w 315"/>
                <a:gd name="T55" fmla="*/ 0 h 253"/>
                <a:gd name="T56" fmla="*/ 1 w 315"/>
                <a:gd name="T57" fmla="*/ 0 h 253"/>
                <a:gd name="T58" fmla="*/ 1 w 315"/>
                <a:gd name="T59" fmla="*/ 0 h 253"/>
                <a:gd name="T60" fmla="*/ 1 w 315"/>
                <a:gd name="T61" fmla="*/ 0 h 253"/>
                <a:gd name="T62" fmla="*/ 1 w 315"/>
                <a:gd name="T63" fmla="*/ 0 h 253"/>
                <a:gd name="T64" fmla="*/ 1 w 315"/>
                <a:gd name="T65" fmla="*/ 0 h 253"/>
                <a:gd name="T66" fmla="*/ 1 w 315"/>
                <a:gd name="T67" fmla="*/ 0 h 253"/>
                <a:gd name="T68" fmla="*/ 1 w 315"/>
                <a:gd name="T69" fmla="*/ 0 h 253"/>
                <a:gd name="T70" fmla="*/ 1 w 315"/>
                <a:gd name="T71" fmla="*/ 0 h 253"/>
                <a:gd name="T72" fmla="*/ 1 w 315"/>
                <a:gd name="T73" fmla="*/ 0 h 253"/>
                <a:gd name="T74" fmla="*/ 1 w 315"/>
                <a:gd name="T75" fmla="*/ 0 h 253"/>
                <a:gd name="T76" fmla="*/ 1 w 315"/>
                <a:gd name="T77" fmla="*/ 0 h 253"/>
                <a:gd name="T78" fmla="*/ 1 w 315"/>
                <a:gd name="T79" fmla="*/ 0 h 253"/>
                <a:gd name="T80" fmla="*/ 1 w 315"/>
                <a:gd name="T81" fmla="*/ 0 h 253"/>
                <a:gd name="T82" fmla="*/ 1 w 315"/>
                <a:gd name="T83" fmla="*/ 0 h 253"/>
                <a:gd name="T84" fmla="*/ 1 w 315"/>
                <a:gd name="T85" fmla="*/ 0 h 253"/>
                <a:gd name="T86" fmla="*/ 1 w 315"/>
                <a:gd name="T87" fmla="*/ 0 h 253"/>
                <a:gd name="T88" fmla="*/ 1 w 315"/>
                <a:gd name="T89" fmla="*/ 0 h 253"/>
                <a:gd name="T90" fmla="*/ 1 w 315"/>
                <a:gd name="T91" fmla="*/ 0 h 2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15"/>
                <a:gd name="T139" fmla="*/ 0 h 253"/>
                <a:gd name="T140" fmla="*/ 315 w 315"/>
                <a:gd name="T141" fmla="*/ 253 h 25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15" h="253">
                  <a:moveTo>
                    <a:pt x="309" y="46"/>
                  </a:moveTo>
                  <a:lnTo>
                    <a:pt x="296" y="52"/>
                  </a:lnTo>
                  <a:lnTo>
                    <a:pt x="284" y="61"/>
                  </a:lnTo>
                  <a:lnTo>
                    <a:pt x="274" y="68"/>
                  </a:lnTo>
                  <a:lnTo>
                    <a:pt x="263" y="77"/>
                  </a:lnTo>
                  <a:lnTo>
                    <a:pt x="251" y="84"/>
                  </a:lnTo>
                  <a:lnTo>
                    <a:pt x="241" y="92"/>
                  </a:lnTo>
                  <a:lnTo>
                    <a:pt x="230" y="99"/>
                  </a:lnTo>
                  <a:lnTo>
                    <a:pt x="220" y="110"/>
                  </a:lnTo>
                  <a:lnTo>
                    <a:pt x="202" y="124"/>
                  </a:lnTo>
                  <a:lnTo>
                    <a:pt x="187" y="138"/>
                  </a:lnTo>
                  <a:lnTo>
                    <a:pt x="169" y="152"/>
                  </a:lnTo>
                  <a:lnTo>
                    <a:pt x="154" y="166"/>
                  </a:lnTo>
                  <a:lnTo>
                    <a:pt x="136" y="178"/>
                  </a:lnTo>
                  <a:lnTo>
                    <a:pt x="119" y="190"/>
                  </a:lnTo>
                  <a:lnTo>
                    <a:pt x="103" y="202"/>
                  </a:lnTo>
                  <a:lnTo>
                    <a:pt x="88" y="216"/>
                  </a:lnTo>
                  <a:lnTo>
                    <a:pt x="72" y="225"/>
                  </a:lnTo>
                  <a:lnTo>
                    <a:pt x="60" y="233"/>
                  </a:lnTo>
                  <a:lnTo>
                    <a:pt x="47" y="242"/>
                  </a:lnTo>
                  <a:lnTo>
                    <a:pt x="32" y="247"/>
                  </a:lnTo>
                  <a:lnTo>
                    <a:pt x="25" y="253"/>
                  </a:lnTo>
                  <a:lnTo>
                    <a:pt x="16" y="235"/>
                  </a:lnTo>
                  <a:lnTo>
                    <a:pt x="11" y="219"/>
                  </a:lnTo>
                  <a:lnTo>
                    <a:pt x="6" y="200"/>
                  </a:lnTo>
                  <a:lnTo>
                    <a:pt x="0" y="185"/>
                  </a:lnTo>
                  <a:lnTo>
                    <a:pt x="14" y="174"/>
                  </a:lnTo>
                  <a:lnTo>
                    <a:pt x="30" y="166"/>
                  </a:lnTo>
                  <a:lnTo>
                    <a:pt x="47" y="159"/>
                  </a:lnTo>
                  <a:lnTo>
                    <a:pt x="65" y="153"/>
                  </a:lnTo>
                  <a:lnTo>
                    <a:pt x="81" y="146"/>
                  </a:lnTo>
                  <a:lnTo>
                    <a:pt x="96" y="139"/>
                  </a:lnTo>
                  <a:lnTo>
                    <a:pt x="112" y="131"/>
                  </a:lnTo>
                  <a:lnTo>
                    <a:pt x="129" y="122"/>
                  </a:lnTo>
                  <a:lnTo>
                    <a:pt x="152" y="106"/>
                  </a:lnTo>
                  <a:lnTo>
                    <a:pt x="175" y="92"/>
                  </a:lnTo>
                  <a:lnTo>
                    <a:pt x="197" y="75"/>
                  </a:lnTo>
                  <a:lnTo>
                    <a:pt x="222" y="59"/>
                  </a:lnTo>
                  <a:lnTo>
                    <a:pt x="242" y="42"/>
                  </a:lnTo>
                  <a:lnTo>
                    <a:pt x="267" y="26"/>
                  </a:lnTo>
                  <a:lnTo>
                    <a:pt x="289" y="11"/>
                  </a:lnTo>
                  <a:lnTo>
                    <a:pt x="315" y="0"/>
                  </a:lnTo>
                  <a:lnTo>
                    <a:pt x="312" y="11"/>
                  </a:lnTo>
                  <a:lnTo>
                    <a:pt x="310" y="23"/>
                  </a:lnTo>
                  <a:lnTo>
                    <a:pt x="307" y="33"/>
                  </a:lnTo>
                  <a:lnTo>
                    <a:pt x="309" y="46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74" name="Freeform 81"/>
            <p:cNvSpPr>
              <a:spLocks/>
            </p:cNvSpPr>
            <p:nvPr/>
          </p:nvSpPr>
          <p:spPr bwMode="auto">
            <a:xfrm>
              <a:off x="2455" y="2451"/>
              <a:ext cx="25" cy="51"/>
            </a:xfrm>
            <a:custGeom>
              <a:avLst/>
              <a:gdLst>
                <a:gd name="T0" fmla="*/ 1 w 48"/>
                <a:gd name="T1" fmla="*/ 0 h 103"/>
                <a:gd name="T2" fmla="*/ 1 w 48"/>
                <a:gd name="T3" fmla="*/ 0 h 103"/>
                <a:gd name="T4" fmla="*/ 1 w 48"/>
                <a:gd name="T5" fmla="*/ 0 h 103"/>
                <a:gd name="T6" fmla="*/ 1 w 48"/>
                <a:gd name="T7" fmla="*/ 0 h 103"/>
                <a:gd name="T8" fmla="*/ 1 w 48"/>
                <a:gd name="T9" fmla="*/ 0 h 103"/>
                <a:gd name="T10" fmla="*/ 1 w 48"/>
                <a:gd name="T11" fmla="*/ 0 h 103"/>
                <a:gd name="T12" fmla="*/ 1 w 48"/>
                <a:gd name="T13" fmla="*/ 0 h 103"/>
                <a:gd name="T14" fmla="*/ 1 w 48"/>
                <a:gd name="T15" fmla="*/ 0 h 103"/>
                <a:gd name="T16" fmla="*/ 1 w 48"/>
                <a:gd name="T17" fmla="*/ 0 h 103"/>
                <a:gd name="T18" fmla="*/ 1 w 48"/>
                <a:gd name="T19" fmla="*/ 0 h 103"/>
                <a:gd name="T20" fmla="*/ 1 w 48"/>
                <a:gd name="T21" fmla="*/ 0 h 103"/>
                <a:gd name="T22" fmla="*/ 1 w 48"/>
                <a:gd name="T23" fmla="*/ 0 h 103"/>
                <a:gd name="T24" fmla="*/ 1 w 48"/>
                <a:gd name="T25" fmla="*/ 0 h 103"/>
                <a:gd name="T26" fmla="*/ 1 w 48"/>
                <a:gd name="T27" fmla="*/ 0 h 103"/>
                <a:gd name="T28" fmla="*/ 1 w 48"/>
                <a:gd name="T29" fmla="*/ 0 h 103"/>
                <a:gd name="T30" fmla="*/ 1 w 48"/>
                <a:gd name="T31" fmla="*/ 0 h 103"/>
                <a:gd name="T32" fmla="*/ 0 w 48"/>
                <a:gd name="T33" fmla="*/ 0 h 103"/>
                <a:gd name="T34" fmla="*/ 1 w 48"/>
                <a:gd name="T35" fmla="*/ 0 h 103"/>
                <a:gd name="T36" fmla="*/ 1 w 48"/>
                <a:gd name="T37" fmla="*/ 0 h 103"/>
                <a:gd name="T38" fmla="*/ 1 w 48"/>
                <a:gd name="T39" fmla="*/ 0 h 103"/>
                <a:gd name="T40" fmla="*/ 1 w 48"/>
                <a:gd name="T41" fmla="*/ 0 h 103"/>
                <a:gd name="T42" fmla="*/ 1 w 48"/>
                <a:gd name="T43" fmla="*/ 0 h 10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103"/>
                <a:gd name="T68" fmla="*/ 48 w 48"/>
                <a:gd name="T69" fmla="*/ 103 h 10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103">
                  <a:moveTo>
                    <a:pt x="48" y="0"/>
                  </a:moveTo>
                  <a:lnTo>
                    <a:pt x="48" y="7"/>
                  </a:lnTo>
                  <a:lnTo>
                    <a:pt x="45" y="16"/>
                  </a:lnTo>
                  <a:lnTo>
                    <a:pt x="42" y="24"/>
                  </a:lnTo>
                  <a:lnTo>
                    <a:pt x="43" y="35"/>
                  </a:lnTo>
                  <a:lnTo>
                    <a:pt x="35" y="50"/>
                  </a:lnTo>
                  <a:lnTo>
                    <a:pt x="29" y="70"/>
                  </a:lnTo>
                  <a:lnTo>
                    <a:pt x="22" y="87"/>
                  </a:lnTo>
                  <a:lnTo>
                    <a:pt x="14" y="103"/>
                  </a:lnTo>
                  <a:lnTo>
                    <a:pt x="12" y="90"/>
                  </a:lnTo>
                  <a:lnTo>
                    <a:pt x="12" y="78"/>
                  </a:lnTo>
                  <a:lnTo>
                    <a:pt x="12" y="66"/>
                  </a:lnTo>
                  <a:lnTo>
                    <a:pt x="14" y="56"/>
                  </a:lnTo>
                  <a:lnTo>
                    <a:pt x="12" y="44"/>
                  </a:lnTo>
                  <a:lnTo>
                    <a:pt x="10" y="33"/>
                  </a:lnTo>
                  <a:lnTo>
                    <a:pt x="5" y="23"/>
                  </a:lnTo>
                  <a:lnTo>
                    <a:pt x="0" y="16"/>
                  </a:lnTo>
                  <a:lnTo>
                    <a:pt x="7" y="10"/>
                  </a:lnTo>
                  <a:lnTo>
                    <a:pt x="19" y="9"/>
                  </a:lnTo>
                  <a:lnTo>
                    <a:pt x="31" y="5"/>
                  </a:lnTo>
                  <a:lnTo>
                    <a:pt x="43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75" name="Freeform 82"/>
            <p:cNvSpPr>
              <a:spLocks/>
            </p:cNvSpPr>
            <p:nvPr/>
          </p:nvSpPr>
          <p:spPr bwMode="auto">
            <a:xfrm>
              <a:off x="2281" y="2473"/>
              <a:ext cx="20" cy="11"/>
            </a:xfrm>
            <a:custGeom>
              <a:avLst/>
              <a:gdLst>
                <a:gd name="T0" fmla="*/ 1 w 40"/>
                <a:gd name="T1" fmla="*/ 1 h 22"/>
                <a:gd name="T2" fmla="*/ 1 w 40"/>
                <a:gd name="T3" fmla="*/ 1 h 22"/>
                <a:gd name="T4" fmla="*/ 1 w 40"/>
                <a:gd name="T5" fmla="*/ 1 h 22"/>
                <a:gd name="T6" fmla="*/ 1 w 40"/>
                <a:gd name="T7" fmla="*/ 1 h 22"/>
                <a:gd name="T8" fmla="*/ 0 w 40"/>
                <a:gd name="T9" fmla="*/ 1 h 22"/>
                <a:gd name="T10" fmla="*/ 0 w 40"/>
                <a:gd name="T11" fmla="*/ 0 h 22"/>
                <a:gd name="T12" fmla="*/ 1 w 40"/>
                <a:gd name="T13" fmla="*/ 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22"/>
                <a:gd name="T23" fmla="*/ 40 w 40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22">
                  <a:moveTo>
                    <a:pt x="40" y="22"/>
                  </a:moveTo>
                  <a:lnTo>
                    <a:pt x="29" y="19"/>
                  </a:lnTo>
                  <a:lnTo>
                    <a:pt x="19" y="13"/>
                  </a:lnTo>
                  <a:lnTo>
                    <a:pt x="8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4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76" name="Freeform 83"/>
            <p:cNvSpPr>
              <a:spLocks/>
            </p:cNvSpPr>
            <p:nvPr/>
          </p:nvSpPr>
          <p:spPr bwMode="auto">
            <a:xfrm>
              <a:off x="2653" y="2487"/>
              <a:ext cx="138" cy="150"/>
            </a:xfrm>
            <a:custGeom>
              <a:avLst/>
              <a:gdLst>
                <a:gd name="T0" fmla="*/ 0 w 277"/>
                <a:gd name="T1" fmla="*/ 0 h 301"/>
                <a:gd name="T2" fmla="*/ 0 w 277"/>
                <a:gd name="T3" fmla="*/ 0 h 301"/>
                <a:gd name="T4" fmla="*/ 0 w 277"/>
                <a:gd name="T5" fmla="*/ 0 h 301"/>
                <a:gd name="T6" fmla="*/ 0 w 277"/>
                <a:gd name="T7" fmla="*/ 0 h 301"/>
                <a:gd name="T8" fmla="*/ 0 w 277"/>
                <a:gd name="T9" fmla="*/ 0 h 301"/>
                <a:gd name="T10" fmla="*/ 0 w 277"/>
                <a:gd name="T11" fmla="*/ 0 h 301"/>
                <a:gd name="T12" fmla="*/ 0 w 277"/>
                <a:gd name="T13" fmla="*/ 0 h 301"/>
                <a:gd name="T14" fmla="*/ 0 w 277"/>
                <a:gd name="T15" fmla="*/ 0 h 301"/>
                <a:gd name="T16" fmla="*/ 0 w 277"/>
                <a:gd name="T17" fmla="*/ 0 h 301"/>
                <a:gd name="T18" fmla="*/ 0 w 277"/>
                <a:gd name="T19" fmla="*/ 0 h 301"/>
                <a:gd name="T20" fmla="*/ 0 w 277"/>
                <a:gd name="T21" fmla="*/ 0 h 301"/>
                <a:gd name="T22" fmla="*/ 0 w 277"/>
                <a:gd name="T23" fmla="*/ 0 h 301"/>
                <a:gd name="T24" fmla="*/ 0 w 277"/>
                <a:gd name="T25" fmla="*/ 0 h 301"/>
                <a:gd name="T26" fmla="*/ 0 w 277"/>
                <a:gd name="T27" fmla="*/ 0 h 301"/>
                <a:gd name="T28" fmla="*/ 0 w 277"/>
                <a:gd name="T29" fmla="*/ 0 h 301"/>
                <a:gd name="T30" fmla="*/ 0 w 277"/>
                <a:gd name="T31" fmla="*/ 0 h 301"/>
                <a:gd name="T32" fmla="*/ 0 w 277"/>
                <a:gd name="T33" fmla="*/ 0 h 301"/>
                <a:gd name="T34" fmla="*/ 0 w 277"/>
                <a:gd name="T35" fmla="*/ 0 h 301"/>
                <a:gd name="T36" fmla="*/ 0 w 277"/>
                <a:gd name="T37" fmla="*/ 0 h 301"/>
                <a:gd name="T38" fmla="*/ 0 w 277"/>
                <a:gd name="T39" fmla="*/ 0 h 301"/>
                <a:gd name="T40" fmla="*/ 0 w 277"/>
                <a:gd name="T41" fmla="*/ 0 h 301"/>
                <a:gd name="T42" fmla="*/ 0 w 277"/>
                <a:gd name="T43" fmla="*/ 0 h 301"/>
                <a:gd name="T44" fmla="*/ 0 w 277"/>
                <a:gd name="T45" fmla="*/ 0 h 301"/>
                <a:gd name="T46" fmla="*/ 0 w 277"/>
                <a:gd name="T47" fmla="*/ 0 h 301"/>
                <a:gd name="T48" fmla="*/ 0 w 277"/>
                <a:gd name="T49" fmla="*/ 0 h 301"/>
                <a:gd name="T50" fmla="*/ 0 w 277"/>
                <a:gd name="T51" fmla="*/ 0 h 301"/>
                <a:gd name="T52" fmla="*/ 0 w 277"/>
                <a:gd name="T53" fmla="*/ 0 h 301"/>
                <a:gd name="T54" fmla="*/ 0 w 277"/>
                <a:gd name="T55" fmla="*/ 0 h 301"/>
                <a:gd name="T56" fmla="*/ 0 w 277"/>
                <a:gd name="T57" fmla="*/ 0 h 301"/>
                <a:gd name="T58" fmla="*/ 0 w 277"/>
                <a:gd name="T59" fmla="*/ 0 h 301"/>
                <a:gd name="T60" fmla="*/ 0 w 277"/>
                <a:gd name="T61" fmla="*/ 0 h 301"/>
                <a:gd name="T62" fmla="*/ 0 w 277"/>
                <a:gd name="T63" fmla="*/ 0 h 301"/>
                <a:gd name="T64" fmla="*/ 0 w 277"/>
                <a:gd name="T65" fmla="*/ 0 h 301"/>
                <a:gd name="T66" fmla="*/ 0 w 277"/>
                <a:gd name="T67" fmla="*/ 0 h 301"/>
                <a:gd name="T68" fmla="*/ 0 w 277"/>
                <a:gd name="T69" fmla="*/ 0 h 301"/>
                <a:gd name="T70" fmla="*/ 0 w 277"/>
                <a:gd name="T71" fmla="*/ 0 h 301"/>
                <a:gd name="T72" fmla="*/ 0 w 277"/>
                <a:gd name="T73" fmla="*/ 0 h 301"/>
                <a:gd name="T74" fmla="*/ 0 w 277"/>
                <a:gd name="T75" fmla="*/ 0 h 301"/>
                <a:gd name="T76" fmla="*/ 0 w 277"/>
                <a:gd name="T77" fmla="*/ 0 h 301"/>
                <a:gd name="T78" fmla="*/ 0 w 277"/>
                <a:gd name="T79" fmla="*/ 0 h 301"/>
                <a:gd name="T80" fmla="*/ 0 w 277"/>
                <a:gd name="T81" fmla="*/ 0 h 301"/>
                <a:gd name="T82" fmla="*/ 0 w 277"/>
                <a:gd name="T83" fmla="*/ 0 h 301"/>
                <a:gd name="T84" fmla="*/ 0 w 277"/>
                <a:gd name="T85" fmla="*/ 0 h 301"/>
                <a:gd name="T86" fmla="*/ 0 w 277"/>
                <a:gd name="T87" fmla="*/ 0 h 301"/>
                <a:gd name="T88" fmla="*/ 0 w 277"/>
                <a:gd name="T89" fmla="*/ 0 h 301"/>
                <a:gd name="T90" fmla="*/ 0 w 277"/>
                <a:gd name="T91" fmla="*/ 0 h 301"/>
                <a:gd name="T92" fmla="*/ 0 w 277"/>
                <a:gd name="T93" fmla="*/ 0 h 301"/>
                <a:gd name="T94" fmla="*/ 0 w 277"/>
                <a:gd name="T95" fmla="*/ 0 h 301"/>
                <a:gd name="T96" fmla="*/ 0 w 277"/>
                <a:gd name="T97" fmla="*/ 0 h 301"/>
                <a:gd name="T98" fmla="*/ 0 w 277"/>
                <a:gd name="T99" fmla="*/ 0 h 301"/>
                <a:gd name="T100" fmla="*/ 0 w 277"/>
                <a:gd name="T101" fmla="*/ 0 h 301"/>
                <a:gd name="T102" fmla="*/ 0 w 277"/>
                <a:gd name="T103" fmla="*/ 0 h 301"/>
                <a:gd name="T104" fmla="*/ 0 w 277"/>
                <a:gd name="T105" fmla="*/ 0 h 301"/>
                <a:gd name="T106" fmla="*/ 0 w 277"/>
                <a:gd name="T107" fmla="*/ 0 h 301"/>
                <a:gd name="T108" fmla="*/ 0 w 277"/>
                <a:gd name="T109" fmla="*/ 0 h 301"/>
                <a:gd name="T110" fmla="*/ 0 w 277"/>
                <a:gd name="T111" fmla="*/ 0 h 301"/>
                <a:gd name="T112" fmla="*/ 0 w 277"/>
                <a:gd name="T113" fmla="*/ 0 h 301"/>
                <a:gd name="T114" fmla="*/ 0 w 277"/>
                <a:gd name="T115" fmla="*/ 0 h 301"/>
                <a:gd name="T116" fmla="*/ 0 w 277"/>
                <a:gd name="T117" fmla="*/ 0 h 301"/>
                <a:gd name="T118" fmla="*/ 0 w 277"/>
                <a:gd name="T119" fmla="*/ 0 h 3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7"/>
                <a:gd name="T181" fmla="*/ 0 h 301"/>
                <a:gd name="T182" fmla="*/ 277 w 277"/>
                <a:gd name="T183" fmla="*/ 301 h 3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7" h="301">
                  <a:moveTo>
                    <a:pt x="252" y="26"/>
                  </a:moveTo>
                  <a:lnTo>
                    <a:pt x="242" y="33"/>
                  </a:lnTo>
                  <a:lnTo>
                    <a:pt x="233" y="42"/>
                  </a:lnTo>
                  <a:lnTo>
                    <a:pt x="223" y="49"/>
                  </a:lnTo>
                  <a:lnTo>
                    <a:pt x="214" y="56"/>
                  </a:lnTo>
                  <a:lnTo>
                    <a:pt x="203" y="63"/>
                  </a:lnTo>
                  <a:lnTo>
                    <a:pt x="195" y="72"/>
                  </a:lnTo>
                  <a:lnTo>
                    <a:pt x="188" y="80"/>
                  </a:lnTo>
                  <a:lnTo>
                    <a:pt x="183" y="91"/>
                  </a:lnTo>
                  <a:lnTo>
                    <a:pt x="174" y="94"/>
                  </a:lnTo>
                  <a:lnTo>
                    <a:pt x="172" y="103"/>
                  </a:lnTo>
                  <a:lnTo>
                    <a:pt x="167" y="110"/>
                  </a:lnTo>
                  <a:lnTo>
                    <a:pt x="160" y="113"/>
                  </a:lnTo>
                  <a:lnTo>
                    <a:pt x="149" y="129"/>
                  </a:lnTo>
                  <a:lnTo>
                    <a:pt x="139" y="146"/>
                  </a:lnTo>
                  <a:lnTo>
                    <a:pt x="125" y="160"/>
                  </a:lnTo>
                  <a:lnTo>
                    <a:pt x="113" y="176"/>
                  </a:lnTo>
                  <a:lnTo>
                    <a:pt x="99" y="190"/>
                  </a:lnTo>
                  <a:lnTo>
                    <a:pt x="87" y="206"/>
                  </a:lnTo>
                  <a:lnTo>
                    <a:pt x="76" y="221"/>
                  </a:lnTo>
                  <a:lnTo>
                    <a:pt x="69" y="240"/>
                  </a:lnTo>
                  <a:lnTo>
                    <a:pt x="54" y="254"/>
                  </a:lnTo>
                  <a:lnTo>
                    <a:pt x="43" y="268"/>
                  </a:lnTo>
                  <a:lnTo>
                    <a:pt x="33" y="284"/>
                  </a:lnTo>
                  <a:lnTo>
                    <a:pt x="24" y="301"/>
                  </a:lnTo>
                  <a:lnTo>
                    <a:pt x="21" y="287"/>
                  </a:lnTo>
                  <a:lnTo>
                    <a:pt x="17" y="275"/>
                  </a:lnTo>
                  <a:lnTo>
                    <a:pt x="14" y="261"/>
                  </a:lnTo>
                  <a:lnTo>
                    <a:pt x="12" y="251"/>
                  </a:lnTo>
                  <a:lnTo>
                    <a:pt x="9" y="237"/>
                  </a:lnTo>
                  <a:lnTo>
                    <a:pt x="5" y="225"/>
                  </a:lnTo>
                  <a:lnTo>
                    <a:pt x="2" y="213"/>
                  </a:lnTo>
                  <a:lnTo>
                    <a:pt x="0" y="202"/>
                  </a:lnTo>
                  <a:lnTo>
                    <a:pt x="7" y="193"/>
                  </a:lnTo>
                  <a:lnTo>
                    <a:pt x="17" y="188"/>
                  </a:lnTo>
                  <a:lnTo>
                    <a:pt x="26" y="181"/>
                  </a:lnTo>
                  <a:lnTo>
                    <a:pt x="36" y="176"/>
                  </a:lnTo>
                  <a:lnTo>
                    <a:pt x="45" y="169"/>
                  </a:lnTo>
                  <a:lnTo>
                    <a:pt x="56" y="164"/>
                  </a:lnTo>
                  <a:lnTo>
                    <a:pt x="66" y="157"/>
                  </a:lnTo>
                  <a:lnTo>
                    <a:pt x="76" y="152"/>
                  </a:lnTo>
                  <a:lnTo>
                    <a:pt x="94" y="136"/>
                  </a:lnTo>
                  <a:lnTo>
                    <a:pt x="111" y="122"/>
                  </a:lnTo>
                  <a:lnTo>
                    <a:pt x="120" y="115"/>
                  </a:lnTo>
                  <a:lnTo>
                    <a:pt x="129" y="108"/>
                  </a:lnTo>
                  <a:lnTo>
                    <a:pt x="139" y="103"/>
                  </a:lnTo>
                  <a:lnTo>
                    <a:pt x="149" y="100"/>
                  </a:lnTo>
                  <a:lnTo>
                    <a:pt x="162" y="86"/>
                  </a:lnTo>
                  <a:lnTo>
                    <a:pt x="176" y="73"/>
                  </a:lnTo>
                  <a:lnTo>
                    <a:pt x="188" y="61"/>
                  </a:lnTo>
                  <a:lnTo>
                    <a:pt x="203" y="51"/>
                  </a:lnTo>
                  <a:lnTo>
                    <a:pt x="216" y="39"/>
                  </a:lnTo>
                  <a:lnTo>
                    <a:pt x="230" y="28"/>
                  </a:lnTo>
                  <a:lnTo>
                    <a:pt x="243" y="18"/>
                  </a:lnTo>
                  <a:lnTo>
                    <a:pt x="259" y="7"/>
                  </a:lnTo>
                  <a:lnTo>
                    <a:pt x="277" y="0"/>
                  </a:lnTo>
                  <a:lnTo>
                    <a:pt x="271" y="7"/>
                  </a:lnTo>
                  <a:lnTo>
                    <a:pt x="266" y="16"/>
                  </a:lnTo>
                  <a:lnTo>
                    <a:pt x="261" y="21"/>
                  </a:lnTo>
                  <a:lnTo>
                    <a:pt x="252" y="26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77" name="Freeform 84"/>
            <p:cNvSpPr>
              <a:spLocks/>
            </p:cNvSpPr>
            <p:nvPr/>
          </p:nvSpPr>
          <p:spPr bwMode="auto">
            <a:xfrm>
              <a:off x="2152" y="2488"/>
              <a:ext cx="276" cy="237"/>
            </a:xfrm>
            <a:custGeom>
              <a:avLst/>
              <a:gdLst>
                <a:gd name="T0" fmla="*/ 1 w 552"/>
                <a:gd name="T1" fmla="*/ 0 h 475"/>
                <a:gd name="T2" fmla="*/ 1 w 552"/>
                <a:gd name="T3" fmla="*/ 0 h 475"/>
                <a:gd name="T4" fmla="*/ 1 w 552"/>
                <a:gd name="T5" fmla="*/ 0 h 475"/>
                <a:gd name="T6" fmla="*/ 1 w 552"/>
                <a:gd name="T7" fmla="*/ 0 h 475"/>
                <a:gd name="T8" fmla="*/ 1 w 552"/>
                <a:gd name="T9" fmla="*/ 0 h 475"/>
                <a:gd name="T10" fmla="*/ 1 w 552"/>
                <a:gd name="T11" fmla="*/ 0 h 475"/>
                <a:gd name="T12" fmla="*/ 1 w 552"/>
                <a:gd name="T13" fmla="*/ 0 h 475"/>
                <a:gd name="T14" fmla="*/ 1 w 552"/>
                <a:gd name="T15" fmla="*/ 0 h 475"/>
                <a:gd name="T16" fmla="*/ 1 w 552"/>
                <a:gd name="T17" fmla="*/ 0 h 475"/>
                <a:gd name="T18" fmla="*/ 1 w 552"/>
                <a:gd name="T19" fmla="*/ 0 h 475"/>
                <a:gd name="T20" fmla="*/ 1 w 552"/>
                <a:gd name="T21" fmla="*/ 0 h 475"/>
                <a:gd name="T22" fmla="*/ 1 w 552"/>
                <a:gd name="T23" fmla="*/ 0 h 475"/>
                <a:gd name="T24" fmla="*/ 1 w 552"/>
                <a:gd name="T25" fmla="*/ 0 h 475"/>
                <a:gd name="T26" fmla="*/ 1 w 552"/>
                <a:gd name="T27" fmla="*/ 0 h 475"/>
                <a:gd name="T28" fmla="*/ 1 w 552"/>
                <a:gd name="T29" fmla="*/ 0 h 475"/>
                <a:gd name="T30" fmla="*/ 1 w 552"/>
                <a:gd name="T31" fmla="*/ 0 h 475"/>
                <a:gd name="T32" fmla="*/ 0 w 552"/>
                <a:gd name="T33" fmla="*/ 0 h 475"/>
                <a:gd name="T34" fmla="*/ 1 w 552"/>
                <a:gd name="T35" fmla="*/ 0 h 475"/>
                <a:gd name="T36" fmla="*/ 1 w 552"/>
                <a:gd name="T37" fmla="*/ 0 h 475"/>
                <a:gd name="T38" fmla="*/ 1 w 552"/>
                <a:gd name="T39" fmla="*/ 0 h 475"/>
                <a:gd name="T40" fmla="*/ 1 w 552"/>
                <a:gd name="T41" fmla="*/ 0 h 475"/>
                <a:gd name="T42" fmla="*/ 1 w 552"/>
                <a:gd name="T43" fmla="*/ 0 h 475"/>
                <a:gd name="T44" fmla="*/ 1 w 552"/>
                <a:gd name="T45" fmla="*/ 0 h 475"/>
                <a:gd name="T46" fmla="*/ 1 w 552"/>
                <a:gd name="T47" fmla="*/ 0 h 475"/>
                <a:gd name="T48" fmla="*/ 1 w 552"/>
                <a:gd name="T49" fmla="*/ 0 h 475"/>
                <a:gd name="T50" fmla="*/ 1 w 552"/>
                <a:gd name="T51" fmla="*/ 0 h 475"/>
                <a:gd name="T52" fmla="*/ 1 w 552"/>
                <a:gd name="T53" fmla="*/ 0 h 475"/>
                <a:gd name="T54" fmla="*/ 1 w 552"/>
                <a:gd name="T55" fmla="*/ 0 h 475"/>
                <a:gd name="T56" fmla="*/ 1 w 552"/>
                <a:gd name="T57" fmla="*/ 0 h 475"/>
                <a:gd name="T58" fmla="*/ 1 w 552"/>
                <a:gd name="T59" fmla="*/ 0 h 475"/>
                <a:gd name="T60" fmla="*/ 1 w 552"/>
                <a:gd name="T61" fmla="*/ 0 h 475"/>
                <a:gd name="T62" fmla="*/ 1 w 552"/>
                <a:gd name="T63" fmla="*/ 0 h 475"/>
                <a:gd name="T64" fmla="*/ 1 w 552"/>
                <a:gd name="T65" fmla="*/ 0 h 475"/>
                <a:gd name="T66" fmla="*/ 1 w 552"/>
                <a:gd name="T67" fmla="*/ 0 h 4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2"/>
                <a:gd name="T103" fmla="*/ 0 h 475"/>
                <a:gd name="T104" fmla="*/ 552 w 552"/>
                <a:gd name="T105" fmla="*/ 475 h 4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2" h="475">
                  <a:moveTo>
                    <a:pt x="552" y="4"/>
                  </a:moveTo>
                  <a:lnTo>
                    <a:pt x="540" y="7"/>
                  </a:lnTo>
                  <a:lnTo>
                    <a:pt x="531" y="16"/>
                  </a:lnTo>
                  <a:lnTo>
                    <a:pt x="521" y="21"/>
                  </a:lnTo>
                  <a:lnTo>
                    <a:pt x="510" y="28"/>
                  </a:lnTo>
                  <a:lnTo>
                    <a:pt x="493" y="33"/>
                  </a:lnTo>
                  <a:lnTo>
                    <a:pt x="481" y="44"/>
                  </a:lnTo>
                  <a:lnTo>
                    <a:pt x="467" y="54"/>
                  </a:lnTo>
                  <a:lnTo>
                    <a:pt x="453" y="64"/>
                  </a:lnTo>
                  <a:lnTo>
                    <a:pt x="432" y="84"/>
                  </a:lnTo>
                  <a:lnTo>
                    <a:pt x="383" y="131"/>
                  </a:lnTo>
                  <a:lnTo>
                    <a:pt x="315" y="193"/>
                  </a:lnTo>
                  <a:lnTo>
                    <a:pt x="237" y="266"/>
                  </a:lnTo>
                  <a:lnTo>
                    <a:pt x="155" y="338"/>
                  </a:lnTo>
                  <a:lnTo>
                    <a:pt x="84" y="402"/>
                  </a:lnTo>
                  <a:lnTo>
                    <a:pt x="28" y="449"/>
                  </a:lnTo>
                  <a:lnTo>
                    <a:pt x="0" y="475"/>
                  </a:lnTo>
                  <a:lnTo>
                    <a:pt x="7" y="458"/>
                  </a:lnTo>
                  <a:lnTo>
                    <a:pt x="30" y="431"/>
                  </a:lnTo>
                  <a:lnTo>
                    <a:pt x="63" y="397"/>
                  </a:lnTo>
                  <a:lnTo>
                    <a:pt x="103" y="362"/>
                  </a:lnTo>
                  <a:lnTo>
                    <a:pt x="141" y="324"/>
                  </a:lnTo>
                  <a:lnTo>
                    <a:pt x="181" y="291"/>
                  </a:lnTo>
                  <a:lnTo>
                    <a:pt x="214" y="261"/>
                  </a:lnTo>
                  <a:lnTo>
                    <a:pt x="237" y="244"/>
                  </a:lnTo>
                  <a:lnTo>
                    <a:pt x="258" y="223"/>
                  </a:lnTo>
                  <a:lnTo>
                    <a:pt x="291" y="193"/>
                  </a:lnTo>
                  <a:lnTo>
                    <a:pt x="331" y="155"/>
                  </a:lnTo>
                  <a:lnTo>
                    <a:pt x="376" y="115"/>
                  </a:lnTo>
                  <a:lnTo>
                    <a:pt x="422" y="73"/>
                  </a:lnTo>
                  <a:lnTo>
                    <a:pt x="467" y="38"/>
                  </a:lnTo>
                  <a:lnTo>
                    <a:pt x="507" y="12"/>
                  </a:lnTo>
                  <a:lnTo>
                    <a:pt x="542" y="0"/>
                  </a:lnTo>
                  <a:lnTo>
                    <a:pt x="552" y="4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78" name="Freeform 85"/>
            <p:cNvSpPr>
              <a:spLocks/>
            </p:cNvSpPr>
            <p:nvPr/>
          </p:nvSpPr>
          <p:spPr bwMode="auto">
            <a:xfrm>
              <a:off x="2183" y="2497"/>
              <a:ext cx="270" cy="219"/>
            </a:xfrm>
            <a:custGeom>
              <a:avLst/>
              <a:gdLst>
                <a:gd name="T0" fmla="*/ 1 w 540"/>
                <a:gd name="T1" fmla="*/ 0 h 439"/>
                <a:gd name="T2" fmla="*/ 1 w 540"/>
                <a:gd name="T3" fmla="*/ 0 h 439"/>
                <a:gd name="T4" fmla="*/ 1 w 540"/>
                <a:gd name="T5" fmla="*/ 0 h 439"/>
                <a:gd name="T6" fmla="*/ 1 w 540"/>
                <a:gd name="T7" fmla="*/ 0 h 439"/>
                <a:gd name="T8" fmla="*/ 1 w 540"/>
                <a:gd name="T9" fmla="*/ 0 h 439"/>
                <a:gd name="T10" fmla="*/ 1 w 540"/>
                <a:gd name="T11" fmla="*/ 0 h 439"/>
                <a:gd name="T12" fmla="*/ 1 w 540"/>
                <a:gd name="T13" fmla="*/ 0 h 439"/>
                <a:gd name="T14" fmla="*/ 1 w 540"/>
                <a:gd name="T15" fmla="*/ 0 h 439"/>
                <a:gd name="T16" fmla="*/ 1 w 540"/>
                <a:gd name="T17" fmla="*/ 0 h 439"/>
                <a:gd name="T18" fmla="*/ 1 w 540"/>
                <a:gd name="T19" fmla="*/ 0 h 439"/>
                <a:gd name="T20" fmla="*/ 1 w 540"/>
                <a:gd name="T21" fmla="*/ 0 h 439"/>
                <a:gd name="T22" fmla="*/ 1 w 540"/>
                <a:gd name="T23" fmla="*/ 0 h 439"/>
                <a:gd name="T24" fmla="*/ 1 w 540"/>
                <a:gd name="T25" fmla="*/ 0 h 439"/>
                <a:gd name="T26" fmla="*/ 1 w 540"/>
                <a:gd name="T27" fmla="*/ 0 h 439"/>
                <a:gd name="T28" fmla="*/ 1 w 540"/>
                <a:gd name="T29" fmla="*/ 0 h 439"/>
                <a:gd name="T30" fmla="*/ 1 w 540"/>
                <a:gd name="T31" fmla="*/ 0 h 439"/>
                <a:gd name="T32" fmla="*/ 1 w 540"/>
                <a:gd name="T33" fmla="*/ 0 h 439"/>
                <a:gd name="T34" fmla="*/ 1 w 540"/>
                <a:gd name="T35" fmla="*/ 0 h 439"/>
                <a:gd name="T36" fmla="*/ 1 w 540"/>
                <a:gd name="T37" fmla="*/ 0 h 439"/>
                <a:gd name="T38" fmla="*/ 1 w 540"/>
                <a:gd name="T39" fmla="*/ 0 h 439"/>
                <a:gd name="T40" fmla="*/ 1 w 540"/>
                <a:gd name="T41" fmla="*/ 0 h 439"/>
                <a:gd name="T42" fmla="*/ 1 w 540"/>
                <a:gd name="T43" fmla="*/ 0 h 439"/>
                <a:gd name="T44" fmla="*/ 1 w 540"/>
                <a:gd name="T45" fmla="*/ 0 h 439"/>
                <a:gd name="T46" fmla="*/ 1 w 540"/>
                <a:gd name="T47" fmla="*/ 0 h 439"/>
                <a:gd name="T48" fmla="*/ 1 w 540"/>
                <a:gd name="T49" fmla="*/ 0 h 439"/>
                <a:gd name="T50" fmla="*/ 1 w 540"/>
                <a:gd name="T51" fmla="*/ 0 h 439"/>
                <a:gd name="T52" fmla="*/ 1 w 540"/>
                <a:gd name="T53" fmla="*/ 0 h 439"/>
                <a:gd name="T54" fmla="*/ 1 w 540"/>
                <a:gd name="T55" fmla="*/ 0 h 439"/>
                <a:gd name="T56" fmla="*/ 1 w 540"/>
                <a:gd name="T57" fmla="*/ 0 h 439"/>
                <a:gd name="T58" fmla="*/ 1 w 540"/>
                <a:gd name="T59" fmla="*/ 0 h 439"/>
                <a:gd name="T60" fmla="*/ 1 w 540"/>
                <a:gd name="T61" fmla="*/ 0 h 439"/>
                <a:gd name="T62" fmla="*/ 1 w 540"/>
                <a:gd name="T63" fmla="*/ 0 h 439"/>
                <a:gd name="T64" fmla="*/ 1 w 540"/>
                <a:gd name="T65" fmla="*/ 0 h 439"/>
                <a:gd name="T66" fmla="*/ 1 w 540"/>
                <a:gd name="T67" fmla="*/ 0 h 439"/>
                <a:gd name="T68" fmla="*/ 1 w 540"/>
                <a:gd name="T69" fmla="*/ 0 h 439"/>
                <a:gd name="T70" fmla="*/ 1 w 540"/>
                <a:gd name="T71" fmla="*/ 0 h 439"/>
                <a:gd name="T72" fmla="*/ 1 w 540"/>
                <a:gd name="T73" fmla="*/ 0 h 439"/>
                <a:gd name="T74" fmla="*/ 1 w 540"/>
                <a:gd name="T75" fmla="*/ 0 h 439"/>
                <a:gd name="T76" fmla="*/ 1 w 540"/>
                <a:gd name="T77" fmla="*/ 0 h 439"/>
                <a:gd name="T78" fmla="*/ 1 w 540"/>
                <a:gd name="T79" fmla="*/ 0 h 439"/>
                <a:gd name="T80" fmla="*/ 1 w 540"/>
                <a:gd name="T81" fmla="*/ 0 h 43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40"/>
                <a:gd name="T124" fmla="*/ 0 h 439"/>
                <a:gd name="T125" fmla="*/ 540 w 540"/>
                <a:gd name="T126" fmla="*/ 439 h 43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40" h="439">
                  <a:moveTo>
                    <a:pt x="540" y="12"/>
                  </a:moveTo>
                  <a:lnTo>
                    <a:pt x="522" y="28"/>
                  </a:lnTo>
                  <a:lnTo>
                    <a:pt x="505" y="40"/>
                  </a:lnTo>
                  <a:lnTo>
                    <a:pt x="494" y="45"/>
                  </a:lnTo>
                  <a:lnTo>
                    <a:pt x="486" y="52"/>
                  </a:lnTo>
                  <a:lnTo>
                    <a:pt x="475" y="59"/>
                  </a:lnTo>
                  <a:lnTo>
                    <a:pt x="468" y="68"/>
                  </a:lnTo>
                  <a:lnTo>
                    <a:pt x="458" y="77"/>
                  </a:lnTo>
                  <a:lnTo>
                    <a:pt x="446" y="87"/>
                  </a:lnTo>
                  <a:lnTo>
                    <a:pt x="433" y="98"/>
                  </a:lnTo>
                  <a:lnTo>
                    <a:pt x="426" y="112"/>
                  </a:lnTo>
                  <a:lnTo>
                    <a:pt x="419" y="113"/>
                  </a:lnTo>
                  <a:lnTo>
                    <a:pt x="416" y="119"/>
                  </a:lnTo>
                  <a:lnTo>
                    <a:pt x="411" y="122"/>
                  </a:lnTo>
                  <a:lnTo>
                    <a:pt x="406" y="125"/>
                  </a:lnTo>
                  <a:lnTo>
                    <a:pt x="400" y="122"/>
                  </a:lnTo>
                  <a:lnTo>
                    <a:pt x="390" y="125"/>
                  </a:lnTo>
                  <a:lnTo>
                    <a:pt x="378" y="131"/>
                  </a:lnTo>
                  <a:lnTo>
                    <a:pt x="371" y="131"/>
                  </a:lnTo>
                  <a:lnTo>
                    <a:pt x="350" y="143"/>
                  </a:lnTo>
                  <a:lnTo>
                    <a:pt x="329" y="157"/>
                  </a:lnTo>
                  <a:lnTo>
                    <a:pt x="310" y="167"/>
                  </a:lnTo>
                  <a:lnTo>
                    <a:pt x="294" y="178"/>
                  </a:lnTo>
                  <a:lnTo>
                    <a:pt x="275" y="188"/>
                  </a:lnTo>
                  <a:lnTo>
                    <a:pt x="259" y="204"/>
                  </a:lnTo>
                  <a:lnTo>
                    <a:pt x="244" y="221"/>
                  </a:lnTo>
                  <a:lnTo>
                    <a:pt x="231" y="244"/>
                  </a:lnTo>
                  <a:lnTo>
                    <a:pt x="214" y="259"/>
                  </a:lnTo>
                  <a:lnTo>
                    <a:pt x="197" y="277"/>
                  </a:lnTo>
                  <a:lnTo>
                    <a:pt x="179" y="292"/>
                  </a:lnTo>
                  <a:lnTo>
                    <a:pt x="162" y="310"/>
                  </a:lnTo>
                  <a:lnTo>
                    <a:pt x="143" y="325"/>
                  </a:lnTo>
                  <a:lnTo>
                    <a:pt x="125" y="341"/>
                  </a:lnTo>
                  <a:lnTo>
                    <a:pt x="106" y="357"/>
                  </a:lnTo>
                  <a:lnTo>
                    <a:pt x="89" y="372"/>
                  </a:lnTo>
                  <a:lnTo>
                    <a:pt x="78" y="383"/>
                  </a:lnTo>
                  <a:lnTo>
                    <a:pt x="68" y="392"/>
                  </a:lnTo>
                  <a:lnTo>
                    <a:pt x="57" y="399"/>
                  </a:lnTo>
                  <a:lnTo>
                    <a:pt x="47" y="407"/>
                  </a:lnTo>
                  <a:lnTo>
                    <a:pt x="35" y="414"/>
                  </a:lnTo>
                  <a:lnTo>
                    <a:pt x="23" y="421"/>
                  </a:lnTo>
                  <a:lnTo>
                    <a:pt x="10" y="428"/>
                  </a:lnTo>
                  <a:lnTo>
                    <a:pt x="0" y="439"/>
                  </a:lnTo>
                  <a:lnTo>
                    <a:pt x="10" y="419"/>
                  </a:lnTo>
                  <a:lnTo>
                    <a:pt x="26" y="402"/>
                  </a:lnTo>
                  <a:lnTo>
                    <a:pt x="44" y="385"/>
                  </a:lnTo>
                  <a:lnTo>
                    <a:pt x="64" y="369"/>
                  </a:lnTo>
                  <a:lnTo>
                    <a:pt x="82" y="352"/>
                  </a:lnTo>
                  <a:lnTo>
                    <a:pt x="101" y="334"/>
                  </a:lnTo>
                  <a:lnTo>
                    <a:pt x="120" y="317"/>
                  </a:lnTo>
                  <a:lnTo>
                    <a:pt x="139" y="299"/>
                  </a:lnTo>
                  <a:lnTo>
                    <a:pt x="160" y="280"/>
                  </a:lnTo>
                  <a:lnTo>
                    <a:pt x="179" y="261"/>
                  </a:lnTo>
                  <a:lnTo>
                    <a:pt x="197" y="242"/>
                  </a:lnTo>
                  <a:lnTo>
                    <a:pt x="216" y="223"/>
                  </a:lnTo>
                  <a:lnTo>
                    <a:pt x="233" y="202"/>
                  </a:lnTo>
                  <a:lnTo>
                    <a:pt x="252" y="183"/>
                  </a:lnTo>
                  <a:lnTo>
                    <a:pt x="273" y="167"/>
                  </a:lnTo>
                  <a:lnTo>
                    <a:pt x="299" y="153"/>
                  </a:lnTo>
                  <a:lnTo>
                    <a:pt x="305" y="145"/>
                  </a:lnTo>
                  <a:lnTo>
                    <a:pt x="312" y="136"/>
                  </a:lnTo>
                  <a:lnTo>
                    <a:pt x="320" y="129"/>
                  </a:lnTo>
                  <a:lnTo>
                    <a:pt x="331" y="125"/>
                  </a:lnTo>
                  <a:lnTo>
                    <a:pt x="341" y="115"/>
                  </a:lnTo>
                  <a:lnTo>
                    <a:pt x="352" y="106"/>
                  </a:lnTo>
                  <a:lnTo>
                    <a:pt x="362" y="96"/>
                  </a:lnTo>
                  <a:lnTo>
                    <a:pt x="372" y="87"/>
                  </a:lnTo>
                  <a:lnTo>
                    <a:pt x="383" y="77"/>
                  </a:lnTo>
                  <a:lnTo>
                    <a:pt x="395" y="68"/>
                  </a:lnTo>
                  <a:lnTo>
                    <a:pt x="406" y="59"/>
                  </a:lnTo>
                  <a:lnTo>
                    <a:pt x="418" y="52"/>
                  </a:lnTo>
                  <a:lnTo>
                    <a:pt x="426" y="42"/>
                  </a:lnTo>
                  <a:lnTo>
                    <a:pt x="437" y="35"/>
                  </a:lnTo>
                  <a:lnTo>
                    <a:pt x="447" y="28"/>
                  </a:lnTo>
                  <a:lnTo>
                    <a:pt x="458" y="23"/>
                  </a:lnTo>
                  <a:lnTo>
                    <a:pt x="468" y="18"/>
                  </a:lnTo>
                  <a:lnTo>
                    <a:pt x="479" y="12"/>
                  </a:lnTo>
                  <a:lnTo>
                    <a:pt x="489" y="5"/>
                  </a:lnTo>
                  <a:lnTo>
                    <a:pt x="501" y="0"/>
                  </a:lnTo>
                  <a:lnTo>
                    <a:pt x="512" y="0"/>
                  </a:lnTo>
                  <a:lnTo>
                    <a:pt x="522" y="0"/>
                  </a:lnTo>
                  <a:lnTo>
                    <a:pt x="533" y="4"/>
                  </a:lnTo>
                  <a:lnTo>
                    <a:pt x="540" y="12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79" name="Freeform 86"/>
            <p:cNvSpPr>
              <a:spLocks/>
            </p:cNvSpPr>
            <p:nvPr/>
          </p:nvSpPr>
          <p:spPr bwMode="auto">
            <a:xfrm>
              <a:off x="2967" y="2511"/>
              <a:ext cx="122" cy="70"/>
            </a:xfrm>
            <a:custGeom>
              <a:avLst/>
              <a:gdLst>
                <a:gd name="T0" fmla="*/ 1 w 244"/>
                <a:gd name="T1" fmla="*/ 0 h 141"/>
                <a:gd name="T2" fmla="*/ 1 w 244"/>
                <a:gd name="T3" fmla="*/ 0 h 141"/>
                <a:gd name="T4" fmla="*/ 1 w 244"/>
                <a:gd name="T5" fmla="*/ 0 h 141"/>
                <a:gd name="T6" fmla="*/ 1 w 244"/>
                <a:gd name="T7" fmla="*/ 0 h 141"/>
                <a:gd name="T8" fmla="*/ 1 w 244"/>
                <a:gd name="T9" fmla="*/ 0 h 141"/>
                <a:gd name="T10" fmla="*/ 1 w 244"/>
                <a:gd name="T11" fmla="*/ 0 h 141"/>
                <a:gd name="T12" fmla="*/ 1 w 244"/>
                <a:gd name="T13" fmla="*/ 0 h 141"/>
                <a:gd name="T14" fmla="*/ 1 w 244"/>
                <a:gd name="T15" fmla="*/ 0 h 141"/>
                <a:gd name="T16" fmla="*/ 1 w 244"/>
                <a:gd name="T17" fmla="*/ 0 h 141"/>
                <a:gd name="T18" fmla="*/ 1 w 244"/>
                <a:gd name="T19" fmla="*/ 0 h 141"/>
                <a:gd name="T20" fmla="*/ 1 w 244"/>
                <a:gd name="T21" fmla="*/ 0 h 141"/>
                <a:gd name="T22" fmla="*/ 1 w 244"/>
                <a:gd name="T23" fmla="*/ 0 h 141"/>
                <a:gd name="T24" fmla="*/ 1 w 244"/>
                <a:gd name="T25" fmla="*/ 0 h 141"/>
                <a:gd name="T26" fmla="*/ 1 w 244"/>
                <a:gd name="T27" fmla="*/ 0 h 141"/>
                <a:gd name="T28" fmla="*/ 1 w 244"/>
                <a:gd name="T29" fmla="*/ 0 h 141"/>
                <a:gd name="T30" fmla="*/ 1 w 244"/>
                <a:gd name="T31" fmla="*/ 0 h 141"/>
                <a:gd name="T32" fmla="*/ 1 w 244"/>
                <a:gd name="T33" fmla="*/ 0 h 141"/>
                <a:gd name="T34" fmla="*/ 1 w 244"/>
                <a:gd name="T35" fmla="*/ 0 h 141"/>
                <a:gd name="T36" fmla="*/ 1 w 244"/>
                <a:gd name="T37" fmla="*/ 0 h 141"/>
                <a:gd name="T38" fmla="*/ 1 w 244"/>
                <a:gd name="T39" fmla="*/ 0 h 141"/>
                <a:gd name="T40" fmla="*/ 0 w 244"/>
                <a:gd name="T41" fmla="*/ 0 h 141"/>
                <a:gd name="T42" fmla="*/ 0 w 244"/>
                <a:gd name="T43" fmla="*/ 0 h 141"/>
                <a:gd name="T44" fmla="*/ 0 w 244"/>
                <a:gd name="T45" fmla="*/ 0 h 141"/>
                <a:gd name="T46" fmla="*/ 1 w 244"/>
                <a:gd name="T47" fmla="*/ 0 h 141"/>
                <a:gd name="T48" fmla="*/ 1 w 244"/>
                <a:gd name="T49" fmla="*/ 0 h 141"/>
                <a:gd name="T50" fmla="*/ 1 w 244"/>
                <a:gd name="T51" fmla="*/ 0 h 141"/>
                <a:gd name="T52" fmla="*/ 1 w 244"/>
                <a:gd name="T53" fmla="*/ 0 h 141"/>
                <a:gd name="T54" fmla="*/ 1 w 244"/>
                <a:gd name="T55" fmla="*/ 0 h 141"/>
                <a:gd name="T56" fmla="*/ 1 w 244"/>
                <a:gd name="T57" fmla="*/ 0 h 141"/>
                <a:gd name="T58" fmla="*/ 1 w 244"/>
                <a:gd name="T59" fmla="*/ 0 h 141"/>
                <a:gd name="T60" fmla="*/ 1 w 244"/>
                <a:gd name="T61" fmla="*/ 0 h 141"/>
                <a:gd name="T62" fmla="*/ 1 w 244"/>
                <a:gd name="T63" fmla="*/ 0 h 141"/>
                <a:gd name="T64" fmla="*/ 1 w 244"/>
                <a:gd name="T65" fmla="*/ 0 h 141"/>
                <a:gd name="T66" fmla="*/ 1 w 244"/>
                <a:gd name="T67" fmla="*/ 0 h 141"/>
                <a:gd name="T68" fmla="*/ 1 w 244"/>
                <a:gd name="T69" fmla="*/ 0 h 141"/>
                <a:gd name="T70" fmla="*/ 1 w 244"/>
                <a:gd name="T71" fmla="*/ 0 h 141"/>
                <a:gd name="T72" fmla="*/ 1 w 244"/>
                <a:gd name="T73" fmla="*/ 0 h 141"/>
                <a:gd name="T74" fmla="*/ 1 w 244"/>
                <a:gd name="T75" fmla="*/ 0 h 141"/>
                <a:gd name="T76" fmla="*/ 1 w 244"/>
                <a:gd name="T77" fmla="*/ 0 h 141"/>
                <a:gd name="T78" fmla="*/ 1 w 244"/>
                <a:gd name="T79" fmla="*/ 0 h 141"/>
                <a:gd name="T80" fmla="*/ 1 w 244"/>
                <a:gd name="T81" fmla="*/ 0 h 1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4"/>
                <a:gd name="T124" fmla="*/ 0 h 141"/>
                <a:gd name="T125" fmla="*/ 244 w 244"/>
                <a:gd name="T126" fmla="*/ 141 h 14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4" h="141">
                  <a:moveTo>
                    <a:pt x="200" y="37"/>
                  </a:moveTo>
                  <a:lnTo>
                    <a:pt x="209" y="35"/>
                  </a:lnTo>
                  <a:lnTo>
                    <a:pt x="219" y="38"/>
                  </a:lnTo>
                  <a:lnTo>
                    <a:pt x="230" y="40"/>
                  </a:lnTo>
                  <a:lnTo>
                    <a:pt x="242" y="44"/>
                  </a:lnTo>
                  <a:lnTo>
                    <a:pt x="242" y="54"/>
                  </a:lnTo>
                  <a:lnTo>
                    <a:pt x="244" y="66"/>
                  </a:lnTo>
                  <a:lnTo>
                    <a:pt x="242" y="78"/>
                  </a:lnTo>
                  <a:lnTo>
                    <a:pt x="242" y="91"/>
                  </a:lnTo>
                  <a:lnTo>
                    <a:pt x="239" y="103"/>
                  </a:lnTo>
                  <a:lnTo>
                    <a:pt x="237" y="115"/>
                  </a:lnTo>
                  <a:lnTo>
                    <a:pt x="235" y="127"/>
                  </a:lnTo>
                  <a:lnTo>
                    <a:pt x="235" y="141"/>
                  </a:lnTo>
                  <a:lnTo>
                    <a:pt x="205" y="137"/>
                  </a:lnTo>
                  <a:lnTo>
                    <a:pt x="176" y="136"/>
                  </a:lnTo>
                  <a:lnTo>
                    <a:pt x="146" y="132"/>
                  </a:lnTo>
                  <a:lnTo>
                    <a:pt x="117" y="129"/>
                  </a:lnTo>
                  <a:lnTo>
                    <a:pt x="85" y="124"/>
                  </a:lnTo>
                  <a:lnTo>
                    <a:pt x="56" y="118"/>
                  </a:lnTo>
                  <a:lnTo>
                    <a:pt x="26" y="113"/>
                  </a:lnTo>
                  <a:lnTo>
                    <a:pt x="0" y="110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2" y="70"/>
                  </a:lnTo>
                  <a:lnTo>
                    <a:pt x="4" y="57"/>
                  </a:lnTo>
                  <a:lnTo>
                    <a:pt x="5" y="42"/>
                  </a:lnTo>
                  <a:lnTo>
                    <a:pt x="9" y="30"/>
                  </a:lnTo>
                  <a:lnTo>
                    <a:pt x="11" y="16"/>
                  </a:lnTo>
                  <a:lnTo>
                    <a:pt x="16" y="5"/>
                  </a:lnTo>
                  <a:lnTo>
                    <a:pt x="24" y="2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6" y="5"/>
                  </a:lnTo>
                  <a:lnTo>
                    <a:pt x="73" y="7"/>
                  </a:lnTo>
                  <a:lnTo>
                    <a:pt x="91" y="10"/>
                  </a:lnTo>
                  <a:lnTo>
                    <a:pt x="108" y="14"/>
                  </a:lnTo>
                  <a:lnTo>
                    <a:pt x="127" y="19"/>
                  </a:lnTo>
                  <a:lnTo>
                    <a:pt x="145" y="23"/>
                  </a:lnTo>
                  <a:lnTo>
                    <a:pt x="164" y="26"/>
                  </a:lnTo>
                  <a:lnTo>
                    <a:pt x="181" y="31"/>
                  </a:lnTo>
                  <a:lnTo>
                    <a:pt x="200" y="37"/>
                  </a:lnTo>
                  <a:close/>
                </a:path>
              </a:pathLst>
            </a:custGeom>
            <a:solidFill>
              <a:srgbClr val="DEE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80" name="Freeform 87"/>
            <p:cNvSpPr>
              <a:spLocks/>
            </p:cNvSpPr>
            <p:nvPr/>
          </p:nvSpPr>
          <p:spPr bwMode="auto">
            <a:xfrm>
              <a:off x="2221" y="2516"/>
              <a:ext cx="233" cy="235"/>
            </a:xfrm>
            <a:custGeom>
              <a:avLst/>
              <a:gdLst>
                <a:gd name="T0" fmla="*/ 1 w 464"/>
                <a:gd name="T1" fmla="*/ 1 h 470"/>
                <a:gd name="T2" fmla="*/ 1 w 464"/>
                <a:gd name="T3" fmla="*/ 1 h 470"/>
                <a:gd name="T4" fmla="*/ 1 w 464"/>
                <a:gd name="T5" fmla="*/ 1 h 470"/>
                <a:gd name="T6" fmla="*/ 1 w 464"/>
                <a:gd name="T7" fmla="*/ 1 h 470"/>
                <a:gd name="T8" fmla="*/ 1 w 464"/>
                <a:gd name="T9" fmla="*/ 1 h 470"/>
                <a:gd name="T10" fmla="*/ 1 w 464"/>
                <a:gd name="T11" fmla="*/ 1 h 470"/>
                <a:gd name="T12" fmla="*/ 1 w 464"/>
                <a:gd name="T13" fmla="*/ 1 h 470"/>
                <a:gd name="T14" fmla="*/ 1 w 464"/>
                <a:gd name="T15" fmla="*/ 1 h 470"/>
                <a:gd name="T16" fmla="*/ 1 w 464"/>
                <a:gd name="T17" fmla="*/ 1 h 470"/>
                <a:gd name="T18" fmla="*/ 1 w 464"/>
                <a:gd name="T19" fmla="*/ 1 h 470"/>
                <a:gd name="T20" fmla="*/ 1 w 464"/>
                <a:gd name="T21" fmla="*/ 1 h 470"/>
                <a:gd name="T22" fmla="*/ 1 w 464"/>
                <a:gd name="T23" fmla="*/ 1 h 470"/>
                <a:gd name="T24" fmla="*/ 1 w 464"/>
                <a:gd name="T25" fmla="*/ 1 h 470"/>
                <a:gd name="T26" fmla="*/ 1 w 464"/>
                <a:gd name="T27" fmla="*/ 1 h 470"/>
                <a:gd name="T28" fmla="*/ 1 w 464"/>
                <a:gd name="T29" fmla="*/ 1 h 470"/>
                <a:gd name="T30" fmla="*/ 1 w 464"/>
                <a:gd name="T31" fmla="*/ 1 h 470"/>
                <a:gd name="T32" fmla="*/ 1 w 464"/>
                <a:gd name="T33" fmla="*/ 1 h 470"/>
                <a:gd name="T34" fmla="*/ 1 w 464"/>
                <a:gd name="T35" fmla="*/ 1 h 470"/>
                <a:gd name="T36" fmla="*/ 0 w 464"/>
                <a:gd name="T37" fmla="*/ 1 h 470"/>
                <a:gd name="T38" fmla="*/ 1 w 464"/>
                <a:gd name="T39" fmla="*/ 1 h 470"/>
                <a:gd name="T40" fmla="*/ 1 w 464"/>
                <a:gd name="T41" fmla="*/ 1 h 470"/>
                <a:gd name="T42" fmla="*/ 1 w 464"/>
                <a:gd name="T43" fmla="*/ 1 h 470"/>
                <a:gd name="T44" fmla="*/ 1 w 464"/>
                <a:gd name="T45" fmla="*/ 1 h 470"/>
                <a:gd name="T46" fmla="*/ 1 w 464"/>
                <a:gd name="T47" fmla="*/ 1 h 470"/>
                <a:gd name="T48" fmla="*/ 1 w 464"/>
                <a:gd name="T49" fmla="*/ 1 h 470"/>
                <a:gd name="T50" fmla="*/ 1 w 464"/>
                <a:gd name="T51" fmla="*/ 1 h 470"/>
                <a:gd name="T52" fmla="*/ 1 w 464"/>
                <a:gd name="T53" fmla="*/ 1 h 470"/>
                <a:gd name="T54" fmla="*/ 1 w 464"/>
                <a:gd name="T55" fmla="*/ 1 h 470"/>
                <a:gd name="T56" fmla="*/ 1 w 464"/>
                <a:gd name="T57" fmla="*/ 1 h 470"/>
                <a:gd name="T58" fmla="*/ 1 w 464"/>
                <a:gd name="T59" fmla="*/ 1 h 470"/>
                <a:gd name="T60" fmla="*/ 1 w 464"/>
                <a:gd name="T61" fmla="*/ 1 h 470"/>
                <a:gd name="T62" fmla="*/ 1 w 464"/>
                <a:gd name="T63" fmla="*/ 1 h 470"/>
                <a:gd name="T64" fmla="*/ 1 w 464"/>
                <a:gd name="T65" fmla="*/ 0 h 4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4"/>
                <a:gd name="T100" fmla="*/ 0 h 470"/>
                <a:gd name="T101" fmla="*/ 464 w 464"/>
                <a:gd name="T102" fmla="*/ 470 h 4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4" h="470">
                  <a:moveTo>
                    <a:pt x="464" y="0"/>
                  </a:moveTo>
                  <a:lnTo>
                    <a:pt x="459" y="11"/>
                  </a:lnTo>
                  <a:lnTo>
                    <a:pt x="456" y="23"/>
                  </a:lnTo>
                  <a:lnTo>
                    <a:pt x="447" y="32"/>
                  </a:lnTo>
                  <a:lnTo>
                    <a:pt x="440" y="42"/>
                  </a:lnTo>
                  <a:lnTo>
                    <a:pt x="429" y="49"/>
                  </a:lnTo>
                  <a:lnTo>
                    <a:pt x="419" y="58"/>
                  </a:lnTo>
                  <a:lnTo>
                    <a:pt x="409" y="65"/>
                  </a:lnTo>
                  <a:lnTo>
                    <a:pt x="402" y="74"/>
                  </a:lnTo>
                  <a:lnTo>
                    <a:pt x="386" y="86"/>
                  </a:lnTo>
                  <a:lnTo>
                    <a:pt x="372" y="100"/>
                  </a:lnTo>
                  <a:lnTo>
                    <a:pt x="358" y="115"/>
                  </a:lnTo>
                  <a:lnTo>
                    <a:pt x="348" y="131"/>
                  </a:lnTo>
                  <a:lnTo>
                    <a:pt x="335" y="145"/>
                  </a:lnTo>
                  <a:lnTo>
                    <a:pt x="323" y="161"/>
                  </a:lnTo>
                  <a:lnTo>
                    <a:pt x="311" y="174"/>
                  </a:lnTo>
                  <a:lnTo>
                    <a:pt x="299" y="190"/>
                  </a:lnTo>
                  <a:lnTo>
                    <a:pt x="289" y="204"/>
                  </a:lnTo>
                  <a:lnTo>
                    <a:pt x="275" y="214"/>
                  </a:lnTo>
                  <a:lnTo>
                    <a:pt x="257" y="223"/>
                  </a:lnTo>
                  <a:lnTo>
                    <a:pt x="247" y="239"/>
                  </a:lnTo>
                  <a:lnTo>
                    <a:pt x="243" y="239"/>
                  </a:lnTo>
                  <a:lnTo>
                    <a:pt x="221" y="258"/>
                  </a:lnTo>
                  <a:lnTo>
                    <a:pt x="201" y="281"/>
                  </a:lnTo>
                  <a:lnTo>
                    <a:pt x="182" y="303"/>
                  </a:lnTo>
                  <a:lnTo>
                    <a:pt x="167" y="327"/>
                  </a:lnTo>
                  <a:lnTo>
                    <a:pt x="149" y="350"/>
                  </a:lnTo>
                  <a:lnTo>
                    <a:pt x="134" y="374"/>
                  </a:lnTo>
                  <a:lnTo>
                    <a:pt x="116" y="397"/>
                  </a:lnTo>
                  <a:lnTo>
                    <a:pt x="97" y="421"/>
                  </a:lnTo>
                  <a:lnTo>
                    <a:pt x="87" y="434"/>
                  </a:lnTo>
                  <a:lnTo>
                    <a:pt x="76" y="444"/>
                  </a:lnTo>
                  <a:lnTo>
                    <a:pt x="62" y="453"/>
                  </a:lnTo>
                  <a:lnTo>
                    <a:pt x="52" y="465"/>
                  </a:lnTo>
                  <a:lnTo>
                    <a:pt x="38" y="465"/>
                  </a:lnTo>
                  <a:lnTo>
                    <a:pt x="24" y="465"/>
                  </a:lnTo>
                  <a:lnTo>
                    <a:pt x="10" y="467"/>
                  </a:lnTo>
                  <a:lnTo>
                    <a:pt x="0" y="470"/>
                  </a:lnTo>
                  <a:lnTo>
                    <a:pt x="10" y="454"/>
                  </a:lnTo>
                  <a:lnTo>
                    <a:pt x="22" y="439"/>
                  </a:lnTo>
                  <a:lnTo>
                    <a:pt x="34" y="423"/>
                  </a:lnTo>
                  <a:lnTo>
                    <a:pt x="48" y="409"/>
                  </a:lnTo>
                  <a:lnTo>
                    <a:pt x="59" y="394"/>
                  </a:lnTo>
                  <a:lnTo>
                    <a:pt x="73" y="378"/>
                  </a:lnTo>
                  <a:lnTo>
                    <a:pt x="87" y="364"/>
                  </a:lnTo>
                  <a:lnTo>
                    <a:pt x="102" y="350"/>
                  </a:lnTo>
                  <a:lnTo>
                    <a:pt x="125" y="321"/>
                  </a:lnTo>
                  <a:lnTo>
                    <a:pt x="151" y="293"/>
                  </a:lnTo>
                  <a:lnTo>
                    <a:pt x="179" y="263"/>
                  </a:lnTo>
                  <a:lnTo>
                    <a:pt x="207" y="235"/>
                  </a:lnTo>
                  <a:lnTo>
                    <a:pt x="235" y="204"/>
                  </a:lnTo>
                  <a:lnTo>
                    <a:pt x="262" y="176"/>
                  </a:lnTo>
                  <a:lnTo>
                    <a:pt x="289" y="147"/>
                  </a:lnTo>
                  <a:lnTo>
                    <a:pt x="316" y="119"/>
                  </a:lnTo>
                  <a:lnTo>
                    <a:pt x="330" y="107"/>
                  </a:lnTo>
                  <a:lnTo>
                    <a:pt x="344" y="96"/>
                  </a:lnTo>
                  <a:lnTo>
                    <a:pt x="356" y="84"/>
                  </a:lnTo>
                  <a:lnTo>
                    <a:pt x="370" y="72"/>
                  </a:lnTo>
                  <a:lnTo>
                    <a:pt x="381" y="58"/>
                  </a:lnTo>
                  <a:lnTo>
                    <a:pt x="395" y="46"/>
                  </a:lnTo>
                  <a:lnTo>
                    <a:pt x="407" y="35"/>
                  </a:lnTo>
                  <a:lnTo>
                    <a:pt x="424" y="27"/>
                  </a:lnTo>
                  <a:lnTo>
                    <a:pt x="433" y="16"/>
                  </a:lnTo>
                  <a:lnTo>
                    <a:pt x="442" y="11"/>
                  </a:lnTo>
                  <a:lnTo>
                    <a:pt x="452" y="4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81" name="Freeform 88"/>
            <p:cNvSpPr>
              <a:spLocks/>
            </p:cNvSpPr>
            <p:nvPr/>
          </p:nvSpPr>
          <p:spPr bwMode="auto">
            <a:xfrm>
              <a:off x="2355" y="2523"/>
              <a:ext cx="256" cy="311"/>
            </a:xfrm>
            <a:custGeom>
              <a:avLst/>
              <a:gdLst>
                <a:gd name="T0" fmla="*/ 1 w 511"/>
                <a:gd name="T1" fmla="*/ 1 h 621"/>
                <a:gd name="T2" fmla="*/ 1 w 511"/>
                <a:gd name="T3" fmla="*/ 1 h 621"/>
                <a:gd name="T4" fmla="*/ 1 w 511"/>
                <a:gd name="T5" fmla="*/ 1 h 621"/>
                <a:gd name="T6" fmla="*/ 1 w 511"/>
                <a:gd name="T7" fmla="*/ 1 h 621"/>
                <a:gd name="T8" fmla="*/ 1 w 511"/>
                <a:gd name="T9" fmla="*/ 1 h 621"/>
                <a:gd name="T10" fmla="*/ 1 w 511"/>
                <a:gd name="T11" fmla="*/ 1 h 621"/>
                <a:gd name="T12" fmla="*/ 1 w 511"/>
                <a:gd name="T13" fmla="*/ 1 h 621"/>
                <a:gd name="T14" fmla="*/ 1 w 511"/>
                <a:gd name="T15" fmla="*/ 1 h 621"/>
                <a:gd name="T16" fmla="*/ 1 w 511"/>
                <a:gd name="T17" fmla="*/ 1 h 621"/>
                <a:gd name="T18" fmla="*/ 1 w 511"/>
                <a:gd name="T19" fmla="*/ 1 h 621"/>
                <a:gd name="T20" fmla="*/ 1 w 511"/>
                <a:gd name="T21" fmla="*/ 1 h 621"/>
                <a:gd name="T22" fmla="*/ 1 w 511"/>
                <a:gd name="T23" fmla="*/ 1 h 621"/>
                <a:gd name="T24" fmla="*/ 1 w 511"/>
                <a:gd name="T25" fmla="*/ 1 h 621"/>
                <a:gd name="T26" fmla="*/ 1 w 511"/>
                <a:gd name="T27" fmla="*/ 1 h 621"/>
                <a:gd name="T28" fmla="*/ 1 w 511"/>
                <a:gd name="T29" fmla="*/ 1 h 621"/>
                <a:gd name="T30" fmla="*/ 1 w 511"/>
                <a:gd name="T31" fmla="*/ 1 h 621"/>
                <a:gd name="T32" fmla="*/ 1 w 511"/>
                <a:gd name="T33" fmla="*/ 1 h 621"/>
                <a:gd name="T34" fmla="*/ 1 w 511"/>
                <a:gd name="T35" fmla="*/ 1 h 621"/>
                <a:gd name="T36" fmla="*/ 1 w 511"/>
                <a:gd name="T37" fmla="*/ 1 h 621"/>
                <a:gd name="T38" fmla="*/ 1 w 511"/>
                <a:gd name="T39" fmla="*/ 1 h 621"/>
                <a:gd name="T40" fmla="*/ 1 w 511"/>
                <a:gd name="T41" fmla="*/ 1 h 621"/>
                <a:gd name="T42" fmla="*/ 1 w 511"/>
                <a:gd name="T43" fmla="*/ 1 h 621"/>
                <a:gd name="T44" fmla="*/ 1 w 511"/>
                <a:gd name="T45" fmla="*/ 1 h 621"/>
                <a:gd name="T46" fmla="*/ 1 w 511"/>
                <a:gd name="T47" fmla="*/ 1 h 621"/>
                <a:gd name="T48" fmla="*/ 1 w 511"/>
                <a:gd name="T49" fmla="*/ 1 h 621"/>
                <a:gd name="T50" fmla="*/ 1 w 511"/>
                <a:gd name="T51" fmla="*/ 1 h 621"/>
                <a:gd name="T52" fmla="*/ 1 w 511"/>
                <a:gd name="T53" fmla="*/ 1 h 621"/>
                <a:gd name="T54" fmla="*/ 1 w 511"/>
                <a:gd name="T55" fmla="*/ 1 h 621"/>
                <a:gd name="T56" fmla="*/ 1 w 511"/>
                <a:gd name="T57" fmla="*/ 1 h 621"/>
                <a:gd name="T58" fmla="*/ 1 w 511"/>
                <a:gd name="T59" fmla="*/ 1 h 621"/>
                <a:gd name="T60" fmla="*/ 1 w 511"/>
                <a:gd name="T61" fmla="*/ 1 h 621"/>
                <a:gd name="T62" fmla="*/ 1 w 511"/>
                <a:gd name="T63" fmla="*/ 1 h 621"/>
                <a:gd name="T64" fmla="*/ 1 w 511"/>
                <a:gd name="T65" fmla="*/ 1 h 621"/>
                <a:gd name="T66" fmla="*/ 1 w 511"/>
                <a:gd name="T67" fmla="*/ 1 h 621"/>
                <a:gd name="T68" fmla="*/ 1 w 511"/>
                <a:gd name="T69" fmla="*/ 1 h 621"/>
                <a:gd name="T70" fmla="*/ 1 w 511"/>
                <a:gd name="T71" fmla="*/ 1 h 621"/>
                <a:gd name="T72" fmla="*/ 1 w 511"/>
                <a:gd name="T73" fmla="*/ 0 h 6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1"/>
                <a:gd name="T112" fmla="*/ 0 h 621"/>
                <a:gd name="T113" fmla="*/ 511 w 511"/>
                <a:gd name="T114" fmla="*/ 621 h 62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1" h="621">
                  <a:moveTo>
                    <a:pt x="511" y="0"/>
                  </a:moveTo>
                  <a:lnTo>
                    <a:pt x="504" y="9"/>
                  </a:lnTo>
                  <a:lnTo>
                    <a:pt x="496" y="20"/>
                  </a:lnTo>
                  <a:lnTo>
                    <a:pt x="487" y="30"/>
                  </a:lnTo>
                  <a:lnTo>
                    <a:pt x="478" y="40"/>
                  </a:lnTo>
                  <a:lnTo>
                    <a:pt x="470" y="51"/>
                  </a:lnTo>
                  <a:lnTo>
                    <a:pt x="463" y="63"/>
                  </a:lnTo>
                  <a:lnTo>
                    <a:pt x="454" y="73"/>
                  </a:lnTo>
                  <a:lnTo>
                    <a:pt x="447" y="86"/>
                  </a:lnTo>
                  <a:lnTo>
                    <a:pt x="428" y="101"/>
                  </a:lnTo>
                  <a:lnTo>
                    <a:pt x="414" y="122"/>
                  </a:lnTo>
                  <a:lnTo>
                    <a:pt x="398" y="141"/>
                  </a:lnTo>
                  <a:lnTo>
                    <a:pt x="386" y="162"/>
                  </a:lnTo>
                  <a:lnTo>
                    <a:pt x="370" y="181"/>
                  </a:lnTo>
                  <a:lnTo>
                    <a:pt x="356" y="202"/>
                  </a:lnTo>
                  <a:lnTo>
                    <a:pt x="342" y="223"/>
                  </a:lnTo>
                  <a:lnTo>
                    <a:pt x="329" y="244"/>
                  </a:lnTo>
                  <a:lnTo>
                    <a:pt x="323" y="253"/>
                  </a:lnTo>
                  <a:lnTo>
                    <a:pt x="316" y="261"/>
                  </a:lnTo>
                  <a:lnTo>
                    <a:pt x="294" y="287"/>
                  </a:lnTo>
                  <a:lnTo>
                    <a:pt x="273" y="315"/>
                  </a:lnTo>
                  <a:lnTo>
                    <a:pt x="254" y="343"/>
                  </a:lnTo>
                  <a:lnTo>
                    <a:pt x="235" y="373"/>
                  </a:lnTo>
                  <a:lnTo>
                    <a:pt x="215" y="399"/>
                  </a:lnTo>
                  <a:lnTo>
                    <a:pt x="196" y="427"/>
                  </a:lnTo>
                  <a:lnTo>
                    <a:pt x="177" y="454"/>
                  </a:lnTo>
                  <a:lnTo>
                    <a:pt x="160" y="482"/>
                  </a:lnTo>
                  <a:lnTo>
                    <a:pt x="149" y="487"/>
                  </a:lnTo>
                  <a:lnTo>
                    <a:pt x="141" y="496"/>
                  </a:lnTo>
                  <a:lnTo>
                    <a:pt x="132" y="507"/>
                  </a:lnTo>
                  <a:lnTo>
                    <a:pt x="125" y="517"/>
                  </a:lnTo>
                  <a:lnTo>
                    <a:pt x="116" y="526"/>
                  </a:lnTo>
                  <a:lnTo>
                    <a:pt x="109" y="536"/>
                  </a:lnTo>
                  <a:lnTo>
                    <a:pt x="102" y="547"/>
                  </a:lnTo>
                  <a:lnTo>
                    <a:pt x="95" y="557"/>
                  </a:lnTo>
                  <a:lnTo>
                    <a:pt x="83" y="573"/>
                  </a:lnTo>
                  <a:lnTo>
                    <a:pt x="73" y="588"/>
                  </a:lnTo>
                  <a:lnTo>
                    <a:pt x="61" y="604"/>
                  </a:lnTo>
                  <a:lnTo>
                    <a:pt x="50" y="621"/>
                  </a:lnTo>
                  <a:lnTo>
                    <a:pt x="40" y="606"/>
                  </a:lnTo>
                  <a:lnTo>
                    <a:pt x="27" y="594"/>
                  </a:lnTo>
                  <a:lnTo>
                    <a:pt x="14" y="581"/>
                  </a:lnTo>
                  <a:lnTo>
                    <a:pt x="0" y="574"/>
                  </a:lnTo>
                  <a:lnTo>
                    <a:pt x="1" y="567"/>
                  </a:lnTo>
                  <a:lnTo>
                    <a:pt x="7" y="562"/>
                  </a:lnTo>
                  <a:lnTo>
                    <a:pt x="12" y="555"/>
                  </a:lnTo>
                  <a:lnTo>
                    <a:pt x="19" y="548"/>
                  </a:lnTo>
                  <a:lnTo>
                    <a:pt x="31" y="533"/>
                  </a:lnTo>
                  <a:lnTo>
                    <a:pt x="45" y="520"/>
                  </a:lnTo>
                  <a:lnTo>
                    <a:pt x="57" y="508"/>
                  </a:lnTo>
                  <a:lnTo>
                    <a:pt x="71" y="496"/>
                  </a:lnTo>
                  <a:lnTo>
                    <a:pt x="102" y="454"/>
                  </a:lnTo>
                  <a:lnTo>
                    <a:pt x="137" y="416"/>
                  </a:lnTo>
                  <a:lnTo>
                    <a:pt x="170" y="374"/>
                  </a:lnTo>
                  <a:lnTo>
                    <a:pt x="203" y="336"/>
                  </a:lnTo>
                  <a:lnTo>
                    <a:pt x="233" y="294"/>
                  </a:lnTo>
                  <a:lnTo>
                    <a:pt x="264" y="253"/>
                  </a:lnTo>
                  <a:lnTo>
                    <a:pt x="290" y="209"/>
                  </a:lnTo>
                  <a:lnTo>
                    <a:pt x="316" y="166"/>
                  </a:lnTo>
                  <a:lnTo>
                    <a:pt x="325" y="155"/>
                  </a:lnTo>
                  <a:lnTo>
                    <a:pt x="336" y="145"/>
                  </a:lnTo>
                  <a:lnTo>
                    <a:pt x="344" y="131"/>
                  </a:lnTo>
                  <a:lnTo>
                    <a:pt x="355" y="120"/>
                  </a:lnTo>
                  <a:lnTo>
                    <a:pt x="365" y="103"/>
                  </a:lnTo>
                  <a:lnTo>
                    <a:pt x="381" y="87"/>
                  </a:lnTo>
                  <a:lnTo>
                    <a:pt x="395" y="72"/>
                  </a:lnTo>
                  <a:lnTo>
                    <a:pt x="412" y="58"/>
                  </a:lnTo>
                  <a:lnTo>
                    <a:pt x="428" y="44"/>
                  </a:lnTo>
                  <a:lnTo>
                    <a:pt x="445" y="32"/>
                  </a:lnTo>
                  <a:lnTo>
                    <a:pt x="461" y="21"/>
                  </a:lnTo>
                  <a:lnTo>
                    <a:pt x="480" y="13"/>
                  </a:lnTo>
                  <a:lnTo>
                    <a:pt x="483" y="6"/>
                  </a:lnTo>
                  <a:lnTo>
                    <a:pt x="492" y="2"/>
                  </a:lnTo>
                  <a:lnTo>
                    <a:pt x="501" y="0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82" name="Freeform 89"/>
            <p:cNvSpPr>
              <a:spLocks/>
            </p:cNvSpPr>
            <p:nvPr/>
          </p:nvSpPr>
          <p:spPr bwMode="auto">
            <a:xfrm>
              <a:off x="2385" y="2535"/>
              <a:ext cx="248" cy="327"/>
            </a:xfrm>
            <a:custGeom>
              <a:avLst/>
              <a:gdLst>
                <a:gd name="T0" fmla="*/ 1 w 496"/>
                <a:gd name="T1" fmla="*/ 1 h 654"/>
                <a:gd name="T2" fmla="*/ 1 w 496"/>
                <a:gd name="T3" fmla="*/ 1 h 654"/>
                <a:gd name="T4" fmla="*/ 1 w 496"/>
                <a:gd name="T5" fmla="*/ 1 h 654"/>
                <a:gd name="T6" fmla="*/ 1 w 496"/>
                <a:gd name="T7" fmla="*/ 1 h 654"/>
                <a:gd name="T8" fmla="*/ 1 w 496"/>
                <a:gd name="T9" fmla="*/ 1 h 654"/>
                <a:gd name="T10" fmla="*/ 1 w 496"/>
                <a:gd name="T11" fmla="*/ 1 h 654"/>
                <a:gd name="T12" fmla="*/ 1 w 496"/>
                <a:gd name="T13" fmla="*/ 1 h 654"/>
                <a:gd name="T14" fmla="*/ 1 w 496"/>
                <a:gd name="T15" fmla="*/ 1 h 654"/>
                <a:gd name="T16" fmla="*/ 1 w 496"/>
                <a:gd name="T17" fmla="*/ 1 h 654"/>
                <a:gd name="T18" fmla="*/ 1 w 496"/>
                <a:gd name="T19" fmla="*/ 1 h 654"/>
                <a:gd name="T20" fmla="*/ 1 w 496"/>
                <a:gd name="T21" fmla="*/ 1 h 654"/>
                <a:gd name="T22" fmla="*/ 1 w 496"/>
                <a:gd name="T23" fmla="*/ 1 h 654"/>
                <a:gd name="T24" fmla="*/ 1 w 496"/>
                <a:gd name="T25" fmla="*/ 1 h 654"/>
                <a:gd name="T26" fmla="*/ 1 w 496"/>
                <a:gd name="T27" fmla="*/ 1 h 654"/>
                <a:gd name="T28" fmla="*/ 1 w 496"/>
                <a:gd name="T29" fmla="*/ 1 h 654"/>
                <a:gd name="T30" fmla="*/ 1 w 496"/>
                <a:gd name="T31" fmla="*/ 1 h 654"/>
                <a:gd name="T32" fmla="*/ 1 w 496"/>
                <a:gd name="T33" fmla="*/ 1 h 654"/>
                <a:gd name="T34" fmla="*/ 1 w 496"/>
                <a:gd name="T35" fmla="*/ 1 h 654"/>
                <a:gd name="T36" fmla="*/ 1 w 496"/>
                <a:gd name="T37" fmla="*/ 1 h 654"/>
                <a:gd name="T38" fmla="*/ 1 w 496"/>
                <a:gd name="T39" fmla="*/ 1 h 654"/>
                <a:gd name="T40" fmla="*/ 1 w 496"/>
                <a:gd name="T41" fmla="*/ 1 h 654"/>
                <a:gd name="T42" fmla="*/ 1 w 496"/>
                <a:gd name="T43" fmla="*/ 1 h 654"/>
                <a:gd name="T44" fmla="*/ 1 w 496"/>
                <a:gd name="T45" fmla="*/ 1 h 654"/>
                <a:gd name="T46" fmla="*/ 0 w 496"/>
                <a:gd name="T47" fmla="*/ 1 h 654"/>
                <a:gd name="T48" fmla="*/ 1 w 496"/>
                <a:gd name="T49" fmla="*/ 1 h 654"/>
                <a:gd name="T50" fmla="*/ 1 w 496"/>
                <a:gd name="T51" fmla="*/ 1 h 654"/>
                <a:gd name="T52" fmla="*/ 1 w 496"/>
                <a:gd name="T53" fmla="*/ 1 h 654"/>
                <a:gd name="T54" fmla="*/ 1 w 496"/>
                <a:gd name="T55" fmla="*/ 1 h 654"/>
                <a:gd name="T56" fmla="*/ 1 w 496"/>
                <a:gd name="T57" fmla="*/ 1 h 654"/>
                <a:gd name="T58" fmla="*/ 1 w 496"/>
                <a:gd name="T59" fmla="*/ 1 h 654"/>
                <a:gd name="T60" fmla="*/ 1 w 496"/>
                <a:gd name="T61" fmla="*/ 1 h 654"/>
                <a:gd name="T62" fmla="*/ 1 w 496"/>
                <a:gd name="T63" fmla="*/ 1 h 654"/>
                <a:gd name="T64" fmla="*/ 1 w 496"/>
                <a:gd name="T65" fmla="*/ 1 h 654"/>
                <a:gd name="T66" fmla="*/ 1 w 496"/>
                <a:gd name="T67" fmla="*/ 1 h 654"/>
                <a:gd name="T68" fmla="*/ 1 w 496"/>
                <a:gd name="T69" fmla="*/ 1 h 654"/>
                <a:gd name="T70" fmla="*/ 1 w 496"/>
                <a:gd name="T71" fmla="*/ 1 h 654"/>
                <a:gd name="T72" fmla="*/ 1 w 496"/>
                <a:gd name="T73" fmla="*/ 1 h 654"/>
                <a:gd name="T74" fmla="*/ 1 w 496"/>
                <a:gd name="T75" fmla="*/ 1 h 654"/>
                <a:gd name="T76" fmla="*/ 1 w 496"/>
                <a:gd name="T77" fmla="*/ 1 h 654"/>
                <a:gd name="T78" fmla="*/ 1 w 496"/>
                <a:gd name="T79" fmla="*/ 1 h 654"/>
                <a:gd name="T80" fmla="*/ 1 w 496"/>
                <a:gd name="T81" fmla="*/ 1 h 654"/>
                <a:gd name="T82" fmla="*/ 1 w 496"/>
                <a:gd name="T83" fmla="*/ 1 h 654"/>
                <a:gd name="T84" fmla="*/ 1 w 496"/>
                <a:gd name="T85" fmla="*/ 1 h 654"/>
                <a:gd name="T86" fmla="*/ 1 w 496"/>
                <a:gd name="T87" fmla="*/ 1 h 654"/>
                <a:gd name="T88" fmla="*/ 1 w 496"/>
                <a:gd name="T89" fmla="*/ 1 h 6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6"/>
                <a:gd name="T136" fmla="*/ 0 h 654"/>
                <a:gd name="T137" fmla="*/ 496 w 496"/>
                <a:gd name="T138" fmla="*/ 654 h 65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6" h="654">
                  <a:moveTo>
                    <a:pt x="496" y="57"/>
                  </a:moveTo>
                  <a:lnTo>
                    <a:pt x="477" y="68"/>
                  </a:lnTo>
                  <a:lnTo>
                    <a:pt x="461" y="80"/>
                  </a:lnTo>
                  <a:lnTo>
                    <a:pt x="447" y="94"/>
                  </a:lnTo>
                  <a:lnTo>
                    <a:pt x="437" y="110"/>
                  </a:lnTo>
                  <a:lnTo>
                    <a:pt x="423" y="124"/>
                  </a:lnTo>
                  <a:lnTo>
                    <a:pt x="412" y="139"/>
                  </a:lnTo>
                  <a:lnTo>
                    <a:pt x="400" y="155"/>
                  </a:lnTo>
                  <a:lnTo>
                    <a:pt x="388" y="170"/>
                  </a:lnTo>
                  <a:lnTo>
                    <a:pt x="372" y="183"/>
                  </a:lnTo>
                  <a:lnTo>
                    <a:pt x="362" y="198"/>
                  </a:lnTo>
                  <a:lnTo>
                    <a:pt x="351" y="216"/>
                  </a:lnTo>
                  <a:lnTo>
                    <a:pt x="344" y="233"/>
                  </a:lnTo>
                  <a:lnTo>
                    <a:pt x="334" y="249"/>
                  </a:lnTo>
                  <a:lnTo>
                    <a:pt x="325" y="266"/>
                  </a:lnTo>
                  <a:lnTo>
                    <a:pt x="315" y="284"/>
                  </a:lnTo>
                  <a:lnTo>
                    <a:pt x="304" y="301"/>
                  </a:lnTo>
                  <a:lnTo>
                    <a:pt x="297" y="313"/>
                  </a:lnTo>
                  <a:lnTo>
                    <a:pt x="289" y="327"/>
                  </a:lnTo>
                  <a:lnTo>
                    <a:pt x="280" y="339"/>
                  </a:lnTo>
                  <a:lnTo>
                    <a:pt x="277" y="353"/>
                  </a:lnTo>
                  <a:lnTo>
                    <a:pt x="266" y="364"/>
                  </a:lnTo>
                  <a:lnTo>
                    <a:pt x="261" y="376"/>
                  </a:lnTo>
                  <a:lnTo>
                    <a:pt x="252" y="388"/>
                  </a:lnTo>
                  <a:lnTo>
                    <a:pt x="245" y="400"/>
                  </a:lnTo>
                  <a:lnTo>
                    <a:pt x="235" y="416"/>
                  </a:lnTo>
                  <a:lnTo>
                    <a:pt x="224" y="431"/>
                  </a:lnTo>
                  <a:lnTo>
                    <a:pt x="214" y="447"/>
                  </a:lnTo>
                  <a:lnTo>
                    <a:pt x="203" y="463"/>
                  </a:lnTo>
                  <a:lnTo>
                    <a:pt x="193" y="478"/>
                  </a:lnTo>
                  <a:lnTo>
                    <a:pt x="183" y="496"/>
                  </a:lnTo>
                  <a:lnTo>
                    <a:pt x="174" y="513"/>
                  </a:lnTo>
                  <a:lnTo>
                    <a:pt x="169" y="532"/>
                  </a:lnTo>
                  <a:lnTo>
                    <a:pt x="158" y="537"/>
                  </a:lnTo>
                  <a:lnTo>
                    <a:pt x="151" y="544"/>
                  </a:lnTo>
                  <a:lnTo>
                    <a:pt x="146" y="551"/>
                  </a:lnTo>
                  <a:lnTo>
                    <a:pt x="141" y="562"/>
                  </a:lnTo>
                  <a:lnTo>
                    <a:pt x="129" y="577"/>
                  </a:lnTo>
                  <a:lnTo>
                    <a:pt x="116" y="591"/>
                  </a:lnTo>
                  <a:lnTo>
                    <a:pt x="106" y="607"/>
                  </a:lnTo>
                  <a:lnTo>
                    <a:pt x="96" y="623"/>
                  </a:lnTo>
                  <a:lnTo>
                    <a:pt x="82" y="638"/>
                  </a:lnTo>
                  <a:lnTo>
                    <a:pt x="69" y="654"/>
                  </a:lnTo>
                  <a:lnTo>
                    <a:pt x="54" y="647"/>
                  </a:lnTo>
                  <a:lnTo>
                    <a:pt x="38" y="645"/>
                  </a:lnTo>
                  <a:lnTo>
                    <a:pt x="21" y="644"/>
                  </a:lnTo>
                  <a:lnTo>
                    <a:pt x="5" y="645"/>
                  </a:lnTo>
                  <a:lnTo>
                    <a:pt x="0" y="630"/>
                  </a:lnTo>
                  <a:lnTo>
                    <a:pt x="2" y="614"/>
                  </a:lnTo>
                  <a:lnTo>
                    <a:pt x="15" y="597"/>
                  </a:lnTo>
                  <a:lnTo>
                    <a:pt x="29" y="579"/>
                  </a:lnTo>
                  <a:lnTo>
                    <a:pt x="42" y="560"/>
                  </a:lnTo>
                  <a:lnTo>
                    <a:pt x="54" y="543"/>
                  </a:lnTo>
                  <a:lnTo>
                    <a:pt x="64" y="524"/>
                  </a:lnTo>
                  <a:lnTo>
                    <a:pt x="78" y="508"/>
                  </a:lnTo>
                  <a:lnTo>
                    <a:pt x="94" y="491"/>
                  </a:lnTo>
                  <a:lnTo>
                    <a:pt x="111" y="478"/>
                  </a:lnTo>
                  <a:lnTo>
                    <a:pt x="123" y="459"/>
                  </a:lnTo>
                  <a:lnTo>
                    <a:pt x="136" y="440"/>
                  </a:lnTo>
                  <a:lnTo>
                    <a:pt x="148" y="421"/>
                  </a:lnTo>
                  <a:lnTo>
                    <a:pt x="160" y="404"/>
                  </a:lnTo>
                  <a:lnTo>
                    <a:pt x="170" y="384"/>
                  </a:lnTo>
                  <a:lnTo>
                    <a:pt x="184" y="367"/>
                  </a:lnTo>
                  <a:lnTo>
                    <a:pt x="198" y="348"/>
                  </a:lnTo>
                  <a:lnTo>
                    <a:pt x="214" y="332"/>
                  </a:lnTo>
                  <a:lnTo>
                    <a:pt x="219" y="315"/>
                  </a:lnTo>
                  <a:lnTo>
                    <a:pt x="230" y="301"/>
                  </a:lnTo>
                  <a:lnTo>
                    <a:pt x="240" y="287"/>
                  </a:lnTo>
                  <a:lnTo>
                    <a:pt x="254" y="275"/>
                  </a:lnTo>
                  <a:lnTo>
                    <a:pt x="264" y="261"/>
                  </a:lnTo>
                  <a:lnTo>
                    <a:pt x="277" y="249"/>
                  </a:lnTo>
                  <a:lnTo>
                    <a:pt x="285" y="233"/>
                  </a:lnTo>
                  <a:lnTo>
                    <a:pt x="294" y="219"/>
                  </a:lnTo>
                  <a:lnTo>
                    <a:pt x="308" y="198"/>
                  </a:lnTo>
                  <a:lnTo>
                    <a:pt x="322" y="179"/>
                  </a:lnTo>
                  <a:lnTo>
                    <a:pt x="336" y="160"/>
                  </a:lnTo>
                  <a:lnTo>
                    <a:pt x="350" y="141"/>
                  </a:lnTo>
                  <a:lnTo>
                    <a:pt x="362" y="120"/>
                  </a:lnTo>
                  <a:lnTo>
                    <a:pt x="376" y="101"/>
                  </a:lnTo>
                  <a:lnTo>
                    <a:pt x="391" y="82"/>
                  </a:lnTo>
                  <a:lnTo>
                    <a:pt x="407" y="66"/>
                  </a:lnTo>
                  <a:lnTo>
                    <a:pt x="419" y="47"/>
                  </a:lnTo>
                  <a:lnTo>
                    <a:pt x="433" y="30"/>
                  </a:lnTo>
                  <a:lnTo>
                    <a:pt x="438" y="19"/>
                  </a:lnTo>
                  <a:lnTo>
                    <a:pt x="447" y="12"/>
                  </a:lnTo>
                  <a:lnTo>
                    <a:pt x="456" y="5"/>
                  </a:lnTo>
                  <a:lnTo>
                    <a:pt x="466" y="0"/>
                  </a:lnTo>
                  <a:lnTo>
                    <a:pt x="478" y="9"/>
                  </a:lnTo>
                  <a:lnTo>
                    <a:pt x="487" y="24"/>
                  </a:lnTo>
                  <a:lnTo>
                    <a:pt x="491" y="40"/>
                  </a:lnTo>
                  <a:lnTo>
                    <a:pt x="496" y="57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83" name="Freeform 90"/>
            <p:cNvSpPr>
              <a:spLocks/>
            </p:cNvSpPr>
            <p:nvPr/>
          </p:nvSpPr>
          <p:spPr bwMode="auto">
            <a:xfrm>
              <a:off x="2383" y="2547"/>
              <a:ext cx="62" cy="68"/>
            </a:xfrm>
            <a:custGeom>
              <a:avLst/>
              <a:gdLst>
                <a:gd name="T0" fmla="*/ 1 w 124"/>
                <a:gd name="T1" fmla="*/ 0 h 136"/>
                <a:gd name="T2" fmla="*/ 1 w 124"/>
                <a:gd name="T3" fmla="*/ 1 h 136"/>
                <a:gd name="T4" fmla="*/ 1 w 124"/>
                <a:gd name="T5" fmla="*/ 1 h 136"/>
                <a:gd name="T6" fmla="*/ 1 w 124"/>
                <a:gd name="T7" fmla="*/ 1 h 136"/>
                <a:gd name="T8" fmla="*/ 1 w 124"/>
                <a:gd name="T9" fmla="*/ 1 h 136"/>
                <a:gd name="T10" fmla="*/ 1 w 124"/>
                <a:gd name="T11" fmla="*/ 1 h 136"/>
                <a:gd name="T12" fmla="*/ 1 w 124"/>
                <a:gd name="T13" fmla="*/ 1 h 136"/>
                <a:gd name="T14" fmla="*/ 1 w 124"/>
                <a:gd name="T15" fmla="*/ 1 h 136"/>
                <a:gd name="T16" fmla="*/ 1 w 124"/>
                <a:gd name="T17" fmla="*/ 1 h 136"/>
                <a:gd name="T18" fmla="*/ 1 w 124"/>
                <a:gd name="T19" fmla="*/ 1 h 136"/>
                <a:gd name="T20" fmla="*/ 1 w 124"/>
                <a:gd name="T21" fmla="*/ 1 h 136"/>
                <a:gd name="T22" fmla="*/ 1 w 124"/>
                <a:gd name="T23" fmla="*/ 1 h 136"/>
                <a:gd name="T24" fmla="*/ 1 w 124"/>
                <a:gd name="T25" fmla="*/ 1 h 136"/>
                <a:gd name="T26" fmla="*/ 1 w 124"/>
                <a:gd name="T27" fmla="*/ 1 h 136"/>
                <a:gd name="T28" fmla="*/ 1 w 124"/>
                <a:gd name="T29" fmla="*/ 1 h 136"/>
                <a:gd name="T30" fmla="*/ 1 w 124"/>
                <a:gd name="T31" fmla="*/ 1 h 136"/>
                <a:gd name="T32" fmla="*/ 0 w 124"/>
                <a:gd name="T33" fmla="*/ 1 h 136"/>
                <a:gd name="T34" fmla="*/ 1 w 124"/>
                <a:gd name="T35" fmla="*/ 1 h 136"/>
                <a:gd name="T36" fmla="*/ 1 w 124"/>
                <a:gd name="T37" fmla="*/ 1 h 136"/>
                <a:gd name="T38" fmla="*/ 1 w 124"/>
                <a:gd name="T39" fmla="*/ 1 h 136"/>
                <a:gd name="T40" fmla="*/ 1 w 124"/>
                <a:gd name="T41" fmla="*/ 1 h 136"/>
                <a:gd name="T42" fmla="*/ 1 w 124"/>
                <a:gd name="T43" fmla="*/ 1 h 136"/>
                <a:gd name="T44" fmla="*/ 1 w 124"/>
                <a:gd name="T45" fmla="*/ 1 h 136"/>
                <a:gd name="T46" fmla="*/ 1 w 124"/>
                <a:gd name="T47" fmla="*/ 1 h 136"/>
                <a:gd name="T48" fmla="*/ 1 w 124"/>
                <a:gd name="T49" fmla="*/ 1 h 136"/>
                <a:gd name="T50" fmla="*/ 1 w 124"/>
                <a:gd name="T51" fmla="*/ 1 h 136"/>
                <a:gd name="T52" fmla="*/ 1 w 124"/>
                <a:gd name="T53" fmla="*/ 1 h 136"/>
                <a:gd name="T54" fmla="*/ 1 w 124"/>
                <a:gd name="T55" fmla="*/ 1 h 136"/>
                <a:gd name="T56" fmla="*/ 1 w 124"/>
                <a:gd name="T57" fmla="*/ 1 h 136"/>
                <a:gd name="T58" fmla="*/ 1 w 124"/>
                <a:gd name="T59" fmla="*/ 1 h 136"/>
                <a:gd name="T60" fmla="*/ 1 w 124"/>
                <a:gd name="T61" fmla="*/ 0 h 1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4"/>
                <a:gd name="T94" fmla="*/ 0 h 136"/>
                <a:gd name="T95" fmla="*/ 124 w 124"/>
                <a:gd name="T96" fmla="*/ 136 h 1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4" h="136">
                  <a:moveTo>
                    <a:pt x="124" y="0"/>
                  </a:moveTo>
                  <a:lnTo>
                    <a:pt x="119" y="11"/>
                  </a:lnTo>
                  <a:lnTo>
                    <a:pt x="117" y="21"/>
                  </a:lnTo>
                  <a:lnTo>
                    <a:pt x="112" y="32"/>
                  </a:lnTo>
                  <a:lnTo>
                    <a:pt x="110" y="44"/>
                  </a:lnTo>
                  <a:lnTo>
                    <a:pt x="106" y="54"/>
                  </a:lnTo>
                  <a:lnTo>
                    <a:pt x="105" y="65"/>
                  </a:lnTo>
                  <a:lnTo>
                    <a:pt x="101" y="77"/>
                  </a:lnTo>
                  <a:lnTo>
                    <a:pt x="101" y="89"/>
                  </a:lnTo>
                  <a:lnTo>
                    <a:pt x="91" y="98"/>
                  </a:lnTo>
                  <a:lnTo>
                    <a:pt x="80" y="108"/>
                  </a:lnTo>
                  <a:lnTo>
                    <a:pt x="68" y="115"/>
                  </a:lnTo>
                  <a:lnTo>
                    <a:pt x="56" y="122"/>
                  </a:lnTo>
                  <a:lnTo>
                    <a:pt x="40" y="126"/>
                  </a:lnTo>
                  <a:lnTo>
                    <a:pt x="26" y="129"/>
                  </a:lnTo>
                  <a:lnTo>
                    <a:pt x="12" y="133"/>
                  </a:lnTo>
                  <a:lnTo>
                    <a:pt x="0" y="136"/>
                  </a:lnTo>
                  <a:lnTo>
                    <a:pt x="7" y="124"/>
                  </a:lnTo>
                  <a:lnTo>
                    <a:pt x="18" y="112"/>
                  </a:lnTo>
                  <a:lnTo>
                    <a:pt x="26" y="100"/>
                  </a:lnTo>
                  <a:lnTo>
                    <a:pt x="35" y="87"/>
                  </a:lnTo>
                  <a:lnTo>
                    <a:pt x="44" y="77"/>
                  </a:lnTo>
                  <a:lnTo>
                    <a:pt x="53" y="66"/>
                  </a:lnTo>
                  <a:lnTo>
                    <a:pt x="61" y="56"/>
                  </a:lnTo>
                  <a:lnTo>
                    <a:pt x="72" y="47"/>
                  </a:lnTo>
                  <a:lnTo>
                    <a:pt x="80" y="37"/>
                  </a:lnTo>
                  <a:lnTo>
                    <a:pt x="89" y="26"/>
                  </a:lnTo>
                  <a:lnTo>
                    <a:pt x="100" y="18"/>
                  </a:lnTo>
                  <a:lnTo>
                    <a:pt x="112" y="11"/>
                  </a:lnTo>
                  <a:lnTo>
                    <a:pt x="117" y="4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84" name="Freeform 91"/>
            <p:cNvSpPr>
              <a:spLocks/>
            </p:cNvSpPr>
            <p:nvPr/>
          </p:nvSpPr>
          <p:spPr bwMode="auto">
            <a:xfrm>
              <a:off x="2153" y="2574"/>
              <a:ext cx="215" cy="192"/>
            </a:xfrm>
            <a:custGeom>
              <a:avLst/>
              <a:gdLst>
                <a:gd name="T0" fmla="*/ 1 w 430"/>
                <a:gd name="T1" fmla="*/ 0 h 385"/>
                <a:gd name="T2" fmla="*/ 1 w 430"/>
                <a:gd name="T3" fmla="*/ 0 h 385"/>
                <a:gd name="T4" fmla="*/ 1 w 430"/>
                <a:gd name="T5" fmla="*/ 0 h 385"/>
                <a:gd name="T6" fmla="*/ 1 w 430"/>
                <a:gd name="T7" fmla="*/ 0 h 385"/>
                <a:gd name="T8" fmla="*/ 1 w 430"/>
                <a:gd name="T9" fmla="*/ 0 h 385"/>
                <a:gd name="T10" fmla="*/ 1 w 430"/>
                <a:gd name="T11" fmla="*/ 0 h 385"/>
                <a:gd name="T12" fmla="*/ 1 w 430"/>
                <a:gd name="T13" fmla="*/ 0 h 385"/>
                <a:gd name="T14" fmla="*/ 1 w 430"/>
                <a:gd name="T15" fmla="*/ 0 h 385"/>
                <a:gd name="T16" fmla="*/ 1 w 430"/>
                <a:gd name="T17" fmla="*/ 0 h 385"/>
                <a:gd name="T18" fmla="*/ 1 w 430"/>
                <a:gd name="T19" fmla="*/ 0 h 385"/>
                <a:gd name="T20" fmla="*/ 1 w 430"/>
                <a:gd name="T21" fmla="*/ 0 h 385"/>
                <a:gd name="T22" fmla="*/ 1 w 430"/>
                <a:gd name="T23" fmla="*/ 0 h 385"/>
                <a:gd name="T24" fmla="*/ 1 w 430"/>
                <a:gd name="T25" fmla="*/ 0 h 385"/>
                <a:gd name="T26" fmla="*/ 1 w 430"/>
                <a:gd name="T27" fmla="*/ 0 h 385"/>
                <a:gd name="T28" fmla="*/ 1 w 430"/>
                <a:gd name="T29" fmla="*/ 0 h 385"/>
                <a:gd name="T30" fmla="*/ 1 w 430"/>
                <a:gd name="T31" fmla="*/ 0 h 385"/>
                <a:gd name="T32" fmla="*/ 1 w 430"/>
                <a:gd name="T33" fmla="*/ 0 h 385"/>
                <a:gd name="T34" fmla="*/ 1 w 430"/>
                <a:gd name="T35" fmla="*/ 0 h 385"/>
                <a:gd name="T36" fmla="*/ 1 w 430"/>
                <a:gd name="T37" fmla="*/ 0 h 385"/>
                <a:gd name="T38" fmla="*/ 1 w 430"/>
                <a:gd name="T39" fmla="*/ 0 h 385"/>
                <a:gd name="T40" fmla="*/ 1 w 430"/>
                <a:gd name="T41" fmla="*/ 0 h 385"/>
                <a:gd name="T42" fmla="*/ 1 w 430"/>
                <a:gd name="T43" fmla="*/ 0 h 385"/>
                <a:gd name="T44" fmla="*/ 1 w 430"/>
                <a:gd name="T45" fmla="*/ 0 h 385"/>
                <a:gd name="T46" fmla="*/ 1 w 430"/>
                <a:gd name="T47" fmla="*/ 0 h 385"/>
                <a:gd name="T48" fmla="*/ 1 w 430"/>
                <a:gd name="T49" fmla="*/ 0 h 385"/>
                <a:gd name="T50" fmla="*/ 1 w 430"/>
                <a:gd name="T51" fmla="*/ 0 h 385"/>
                <a:gd name="T52" fmla="*/ 1 w 430"/>
                <a:gd name="T53" fmla="*/ 0 h 385"/>
                <a:gd name="T54" fmla="*/ 1 w 430"/>
                <a:gd name="T55" fmla="*/ 0 h 385"/>
                <a:gd name="T56" fmla="*/ 1 w 430"/>
                <a:gd name="T57" fmla="*/ 0 h 385"/>
                <a:gd name="T58" fmla="*/ 1 w 430"/>
                <a:gd name="T59" fmla="*/ 0 h 385"/>
                <a:gd name="T60" fmla="*/ 1 w 430"/>
                <a:gd name="T61" fmla="*/ 0 h 385"/>
                <a:gd name="T62" fmla="*/ 1 w 430"/>
                <a:gd name="T63" fmla="*/ 0 h 38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30"/>
                <a:gd name="T97" fmla="*/ 0 h 385"/>
                <a:gd name="T98" fmla="*/ 430 w 430"/>
                <a:gd name="T99" fmla="*/ 385 h 38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30" h="385">
                  <a:moveTo>
                    <a:pt x="381" y="52"/>
                  </a:moveTo>
                  <a:lnTo>
                    <a:pt x="365" y="68"/>
                  </a:lnTo>
                  <a:lnTo>
                    <a:pt x="350" y="86"/>
                  </a:lnTo>
                  <a:lnTo>
                    <a:pt x="334" y="101"/>
                  </a:lnTo>
                  <a:lnTo>
                    <a:pt x="320" y="119"/>
                  </a:lnTo>
                  <a:lnTo>
                    <a:pt x="304" y="134"/>
                  </a:lnTo>
                  <a:lnTo>
                    <a:pt x="289" y="150"/>
                  </a:lnTo>
                  <a:lnTo>
                    <a:pt x="273" y="167"/>
                  </a:lnTo>
                  <a:lnTo>
                    <a:pt x="261" y="186"/>
                  </a:lnTo>
                  <a:lnTo>
                    <a:pt x="250" y="193"/>
                  </a:lnTo>
                  <a:lnTo>
                    <a:pt x="242" y="202"/>
                  </a:lnTo>
                  <a:lnTo>
                    <a:pt x="233" y="211"/>
                  </a:lnTo>
                  <a:lnTo>
                    <a:pt x="226" y="221"/>
                  </a:lnTo>
                  <a:lnTo>
                    <a:pt x="217" y="230"/>
                  </a:lnTo>
                  <a:lnTo>
                    <a:pt x="209" y="240"/>
                  </a:lnTo>
                  <a:lnTo>
                    <a:pt x="200" y="249"/>
                  </a:lnTo>
                  <a:lnTo>
                    <a:pt x="193" y="259"/>
                  </a:lnTo>
                  <a:lnTo>
                    <a:pt x="176" y="275"/>
                  </a:lnTo>
                  <a:lnTo>
                    <a:pt x="162" y="291"/>
                  </a:lnTo>
                  <a:lnTo>
                    <a:pt x="146" y="308"/>
                  </a:lnTo>
                  <a:lnTo>
                    <a:pt x="132" y="326"/>
                  </a:lnTo>
                  <a:lnTo>
                    <a:pt x="116" y="341"/>
                  </a:lnTo>
                  <a:lnTo>
                    <a:pt x="103" y="357"/>
                  </a:lnTo>
                  <a:lnTo>
                    <a:pt x="85" y="371"/>
                  </a:lnTo>
                  <a:lnTo>
                    <a:pt x="68" y="385"/>
                  </a:lnTo>
                  <a:lnTo>
                    <a:pt x="57" y="379"/>
                  </a:lnTo>
                  <a:lnTo>
                    <a:pt x="47" y="376"/>
                  </a:lnTo>
                  <a:lnTo>
                    <a:pt x="38" y="371"/>
                  </a:lnTo>
                  <a:lnTo>
                    <a:pt x="31" y="367"/>
                  </a:lnTo>
                  <a:lnTo>
                    <a:pt x="16" y="357"/>
                  </a:lnTo>
                  <a:lnTo>
                    <a:pt x="0" y="346"/>
                  </a:lnTo>
                  <a:lnTo>
                    <a:pt x="9" y="333"/>
                  </a:lnTo>
                  <a:lnTo>
                    <a:pt x="21" y="324"/>
                  </a:lnTo>
                  <a:lnTo>
                    <a:pt x="24" y="327"/>
                  </a:lnTo>
                  <a:lnTo>
                    <a:pt x="29" y="333"/>
                  </a:lnTo>
                  <a:lnTo>
                    <a:pt x="33" y="334"/>
                  </a:lnTo>
                  <a:lnTo>
                    <a:pt x="40" y="333"/>
                  </a:lnTo>
                  <a:lnTo>
                    <a:pt x="50" y="320"/>
                  </a:lnTo>
                  <a:lnTo>
                    <a:pt x="63" y="312"/>
                  </a:lnTo>
                  <a:lnTo>
                    <a:pt x="75" y="303"/>
                  </a:lnTo>
                  <a:lnTo>
                    <a:pt x="89" y="296"/>
                  </a:lnTo>
                  <a:lnTo>
                    <a:pt x="101" y="286"/>
                  </a:lnTo>
                  <a:lnTo>
                    <a:pt x="113" y="277"/>
                  </a:lnTo>
                  <a:lnTo>
                    <a:pt x="125" y="266"/>
                  </a:lnTo>
                  <a:lnTo>
                    <a:pt x="137" y="256"/>
                  </a:lnTo>
                  <a:lnTo>
                    <a:pt x="162" y="230"/>
                  </a:lnTo>
                  <a:lnTo>
                    <a:pt x="188" y="204"/>
                  </a:lnTo>
                  <a:lnTo>
                    <a:pt x="216" y="179"/>
                  </a:lnTo>
                  <a:lnTo>
                    <a:pt x="244" y="155"/>
                  </a:lnTo>
                  <a:lnTo>
                    <a:pt x="270" y="129"/>
                  </a:lnTo>
                  <a:lnTo>
                    <a:pt x="297" y="105"/>
                  </a:lnTo>
                  <a:lnTo>
                    <a:pt x="324" y="77"/>
                  </a:lnTo>
                  <a:lnTo>
                    <a:pt x="350" y="51"/>
                  </a:lnTo>
                  <a:lnTo>
                    <a:pt x="358" y="44"/>
                  </a:lnTo>
                  <a:lnTo>
                    <a:pt x="369" y="37"/>
                  </a:lnTo>
                  <a:lnTo>
                    <a:pt x="378" y="30"/>
                  </a:lnTo>
                  <a:lnTo>
                    <a:pt x="388" y="25"/>
                  </a:lnTo>
                  <a:lnTo>
                    <a:pt x="398" y="18"/>
                  </a:lnTo>
                  <a:lnTo>
                    <a:pt x="409" y="11"/>
                  </a:lnTo>
                  <a:lnTo>
                    <a:pt x="419" y="6"/>
                  </a:lnTo>
                  <a:lnTo>
                    <a:pt x="430" y="0"/>
                  </a:lnTo>
                  <a:lnTo>
                    <a:pt x="416" y="14"/>
                  </a:lnTo>
                  <a:lnTo>
                    <a:pt x="407" y="28"/>
                  </a:lnTo>
                  <a:lnTo>
                    <a:pt x="395" y="40"/>
                  </a:lnTo>
                  <a:lnTo>
                    <a:pt x="381" y="52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85" name="Freeform 92"/>
            <p:cNvSpPr>
              <a:spLocks/>
            </p:cNvSpPr>
            <p:nvPr/>
          </p:nvSpPr>
          <p:spPr bwMode="auto">
            <a:xfrm>
              <a:off x="2430" y="2575"/>
              <a:ext cx="219" cy="356"/>
            </a:xfrm>
            <a:custGeom>
              <a:avLst/>
              <a:gdLst>
                <a:gd name="T0" fmla="*/ 0 w 439"/>
                <a:gd name="T1" fmla="*/ 1 h 711"/>
                <a:gd name="T2" fmla="*/ 0 w 439"/>
                <a:gd name="T3" fmla="*/ 1 h 711"/>
                <a:gd name="T4" fmla="*/ 0 w 439"/>
                <a:gd name="T5" fmla="*/ 1 h 711"/>
                <a:gd name="T6" fmla="*/ 0 w 439"/>
                <a:gd name="T7" fmla="*/ 1 h 711"/>
                <a:gd name="T8" fmla="*/ 0 w 439"/>
                <a:gd name="T9" fmla="*/ 1 h 711"/>
                <a:gd name="T10" fmla="*/ 0 w 439"/>
                <a:gd name="T11" fmla="*/ 1 h 711"/>
                <a:gd name="T12" fmla="*/ 0 w 439"/>
                <a:gd name="T13" fmla="*/ 1 h 711"/>
                <a:gd name="T14" fmla="*/ 0 w 439"/>
                <a:gd name="T15" fmla="*/ 1 h 711"/>
                <a:gd name="T16" fmla="*/ 0 w 439"/>
                <a:gd name="T17" fmla="*/ 1 h 711"/>
                <a:gd name="T18" fmla="*/ 0 w 439"/>
                <a:gd name="T19" fmla="*/ 1 h 711"/>
                <a:gd name="T20" fmla="*/ 0 w 439"/>
                <a:gd name="T21" fmla="*/ 1 h 711"/>
                <a:gd name="T22" fmla="*/ 0 w 439"/>
                <a:gd name="T23" fmla="*/ 1 h 711"/>
                <a:gd name="T24" fmla="*/ 0 w 439"/>
                <a:gd name="T25" fmla="*/ 1 h 711"/>
                <a:gd name="T26" fmla="*/ 0 w 439"/>
                <a:gd name="T27" fmla="*/ 1 h 711"/>
                <a:gd name="T28" fmla="*/ 0 w 439"/>
                <a:gd name="T29" fmla="*/ 1 h 711"/>
                <a:gd name="T30" fmla="*/ 0 w 439"/>
                <a:gd name="T31" fmla="*/ 1 h 711"/>
                <a:gd name="T32" fmla="*/ 0 w 439"/>
                <a:gd name="T33" fmla="*/ 1 h 711"/>
                <a:gd name="T34" fmla="*/ 0 w 439"/>
                <a:gd name="T35" fmla="*/ 1 h 711"/>
                <a:gd name="T36" fmla="*/ 0 w 439"/>
                <a:gd name="T37" fmla="*/ 1 h 711"/>
                <a:gd name="T38" fmla="*/ 0 w 439"/>
                <a:gd name="T39" fmla="*/ 1 h 711"/>
                <a:gd name="T40" fmla="*/ 0 w 439"/>
                <a:gd name="T41" fmla="*/ 1 h 711"/>
                <a:gd name="T42" fmla="*/ 0 w 439"/>
                <a:gd name="T43" fmla="*/ 1 h 711"/>
                <a:gd name="T44" fmla="*/ 0 w 439"/>
                <a:gd name="T45" fmla="*/ 1 h 711"/>
                <a:gd name="T46" fmla="*/ 0 w 439"/>
                <a:gd name="T47" fmla="*/ 1 h 711"/>
                <a:gd name="T48" fmla="*/ 0 w 439"/>
                <a:gd name="T49" fmla="*/ 1 h 711"/>
                <a:gd name="T50" fmla="*/ 0 w 439"/>
                <a:gd name="T51" fmla="*/ 1 h 711"/>
                <a:gd name="T52" fmla="*/ 0 w 439"/>
                <a:gd name="T53" fmla="*/ 1 h 711"/>
                <a:gd name="T54" fmla="*/ 0 w 439"/>
                <a:gd name="T55" fmla="*/ 1 h 711"/>
                <a:gd name="T56" fmla="*/ 0 w 439"/>
                <a:gd name="T57" fmla="*/ 1 h 711"/>
                <a:gd name="T58" fmla="*/ 0 w 439"/>
                <a:gd name="T59" fmla="*/ 1 h 711"/>
                <a:gd name="T60" fmla="*/ 0 w 439"/>
                <a:gd name="T61" fmla="*/ 1 h 711"/>
                <a:gd name="T62" fmla="*/ 0 w 439"/>
                <a:gd name="T63" fmla="*/ 1 h 711"/>
                <a:gd name="T64" fmla="*/ 0 w 439"/>
                <a:gd name="T65" fmla="*/ 1 h 711"/>
                <a:gd name="T66" fmla="*/ 0 w 439"/>
                <a:gd name="T67" fmla="*/ 1 h 711"/>
                <a:gd name="T68" fmla="*/ 0 w 439"/>
                <a:gd name="T69" fmla="*/ 1 h 711"/>
                <a:gd name="T70" fmla="*/ 0 w 439"/>
                <a:gd name="T71" fmla="*/ 1 h 711"/>
                <a:gd name="T72" fmla="*/ 0 w 439"/>
                <a:gd name="T73" fmla="*/ 1 h 711"/>
                <a:gd name="T74" fmla="*/ 0 w 439"/>
                <a:gd name="T75" fmla="*/ 1 h 711"/>
                <a:gd name="T76" fmla="*/ 0 w 439"/>
                <a:gd name="T77" fmla="*/ 1 h 711"/>
                <a:gd name="T78" fmla="*/ 0 w 439"/>
                <a:gd name="T79" fmla="*/ 1 h 711"/>
                <a:gd name="T80" fmla="*/ 0 w 439"/>
                <a:gd name="T81" fmla="*/ 1 h 711"/>
                <a:gd name="T82" fmla="*/ 0 w 439"/>
                <a:gd name="T83" fmla="*/ 1 h 711"/>
                <a:gd name="T84" fmla="*/ 0 w 439"/>
                <a:gd name="T85" fmla="*/ 1 h 711"/>
                <a:gd name="T86" fmla="*/ 0 w 439"/>
                <a:gd name="T87" fmla="*/ 1 h 711"/>
                <a:gd name="T88" fmla="*/ 0 w 439"/>
                <a:gd name="T89" fmla="*/ 1 h 711"/>
                <a:gd name="T90" fmla="*/ 0 w 439"/>
                <a:gd name="T91" fmla="*/ 1 h 711"/>
                <a:gd name="T92" fmla="*/ 0 w 439"/>
                <a:gd name="T93" fmla="*/ 1 h 711"/>
                <a:gd name="T94" fmla="*/ 0 w 439"/>
                <a:gd name="T95" fmla="*/ 1 h 711"/>
                <a:gd name="T96" fmla="*/ 0 w 439"/>
                <a:gd name="T97" fmla="*/ 0 h 7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9"/>
                <a:gd name="T148" fmla="*/ 0 h 711"/>
                <a:gd name="T149" fmla="*/ 439 w 439"/>
                <a:gd name="T150" fmla="*/ 711 h 7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9" h="711">
                  <a:moveTo>
                    <a:pt x="413" y="0"/>
                  </a:moveTo>
                  <a:lnTo>
                    <a:pt x="416" y="14"/>
                  </a:lnTo>
                  <a:lnTo>
                    <a:pt x="421" y="28"/>
                  </a:lnTo>
                  <a:lnTo>
                    <a:pt x="425" y="43"/>
                  </a:lnTo>
                  <a:lnTo>
                    <a:pt x="430" y="59"/>
                  </a:lnTo>
                  <a:lnTo>
                    <a:pt x="434" y="75"/>
                  </a:lnTo>
                  <a:lnTo>
                    <a:pt x="437" y="90"/>
                  </a:lnTo>
                  <a:lnTo>
                    <a:pt x="437" y="106"/>
                  </a:lnTo>
                  <a:lnTo>
                    <a:pt x="439" y="123"/>
                  </a:lnTo>
                  <a:lnTo>
                    <a:pt x="416" y="118"/>
                  </a:lnTo>
                  <a:lnTo>
                    <a:pt x="395" y="120"/>
                  </a:lnTo>
                  <a:lnTo>
                    <a:pt x="376" y="125"/>
                  </a:lnTo>
                  <a:lnTo>
                    <a:pt x="359" y="135"/>
                  </a:lnTo>
                  <a:lnTo>
                    <a:pt x="340" y="148"/>
                  </a:lnTo>
                  <a:lnTo>
                    <a:pt x="324" y="162"/>
                  </a:lnTo>
                  <a:lnTo>
                    <a:pt x="308" y="177"/>
                  </a:lnTo>
                  <a:lnTo>
                    <a:pt x="293" y="193"/>
                  </a:lnTo>
                  <a:lnTo>
                    <a:pt x="282" y="205"/>
                  </a:lnTo>
                  <a:lnTo>
                    <a:pt x="277" y="219"/>
                  </a:lnTo>
                  <a:lnTo>
                    <a:pt x="261" y="248"/>
                  </a:lnTo>
                  <a:lnTo>
                    <a:pt x="246" y="278"/>
                  </a:lnTo>
                  <a:lnTo>
                    <a:pt x="228" y="308"/>
                  </a:lnTo>
                  <a:lnTo>
                    <a:pt x="213" y="337"/>
                  </a:lnTo>
                  <a:lnTo>
                    <a:pt x="193" y="365"/>
                  </a:lnTo>
                  <a:lnTo>
                    <a:pt x="178" y="396"/>
                  </a:lnTo>
                  <a:lnTo>
                    <a:pt x="160" y="424"/>
                  </a:lnTo>
                  <a:lnTo>
                    <a:pt x="145" y="455"/>
                  </a:lnTo>
                  <a:lnTo>
                    <a:pt x="136" y="469"/>
                  </a:lnTo>
                  <a:lnTo>
                    <a:pt x="129" y="485"/>
                  </a:lnTo>
                  <a:lnTo>
                    <a:pt x="120" y="501"/>
                  </a:lnTo>
                  <a:lnTo>
                    <a:pt x="112" y="516"/>
                  </a:lnTo>
                  <a:lnTo>
                    <a:pt x="101" y="530"/>
                  </a:lnTo>
                  <a:lnTo>
                    <a:pt x="94" y="546"/>
                  </a:lnTo>
                  <a:lnTo>
                    <a:pt x="87" y="562"/>
                  </a:lnTo>
                  <a:lnTo>
                    <a:pt x="82" y="579"/>
                  </a:lnTo>
                  <a:lnTo>
                    <a:pt x="70" y="589"/>
                  </a:lnTo>
                  <a:lnTo>
                    <a:pt x="63" y="602"/>
                  </a:lnTo>
                  <a:lnTo>
                    <a:pt x="59" y="616"/>
                  </a:lnTo>
                  <a:lnTo>
                    <a:pt x="61" y="631"/>
                  </a:lnTo>
                  <a:lnTo>
                    <a:pt x="65" y="635"/>
                  </a:lnTo>
                  <a:lnTo>
                    <a:pt x="73" y="636"/>
                  </a:lnTo>
                  <a:lnTo>
                    <a:pt x="79" y="621"/>
                  </a:lnTo>
                  <a:lnTo>
                    <a:pt x="89" y="607"/>
                  </a:lnTo>
                  <a:lnTo>
                    <a:pt x="93" y="602"/>
                  </a:lnTo>
                  <a:lnTo>
                    <a:pt x="98" y="600"/>
                  </a:lnTo>
                  <a:lnTo>
                    <a:pt x="119" y="555"/>
                  </a:lnTo>
                  <a:lnTo>
                    <a:pt x="143" y="511"/>
                  </a:lnTo>
                  <a:lnTo>
                    <a:pt x="167" y="468"/>
                  </a:lnTo>
                  <a:lnTo>
                    <a:pt x="192" y="426"/>
                  </a:lnTo>
                  <a:lnTo>
                    <a:pt x="216" y="382"/>
                  </a:lnTo>
                  <a:lnTo>
                    <a:pt x="240" y="339"/>
                  </a:lnTo>
                  <a:lnTo>
                    <a:pt x="263" y="295"/>
                  </a:lnTo>
                  <a:lnTo>
                    <a:pt x="287" y="252"/>
                  </a:lnTo>
                  <a:lnTo>
                    <a:pt x="296" y="236"/>
                  </a:lnTo>
                  <a:lnTo>
                    <a:pt x="305" y="222"/>
                  </a:lnTo>
                  <a:lnTo>
                    <a:pt x="314" y="208"/>
                  </a:lnTo>
                  <a:lnTo>
                    <a:pt x="327" y="200"/>
                  </a:lnTo>
                  <a:lnTo>
                    <a:pt x="327" y="186"/>
                  </a:lnTo>
                  <a:lnTo>
                    <a:pt x="340" y="179"/>
                  </a:lnTo>
                  <a:lnTo>
                    <a:pt x="347" y="168"/>
                  </a:lnTo>
                  <a:lnTo>
                    <a:pt x="357" y="162"/>
                  </a:lnTo>
                  <a:lnTo>
                    <a:pt x="369" y="155"/>
                  </a:lnTo>
                  <a:lnTo>
                    <a:pt x="381" y="151"/>
                  </a:lnTo>
                  <a:lnTo>
                    <a:pt x="371" y="167"/>
                  </a:lnTo>
                  <a:lnTo>
                    <a:pt x="362" y="184"/>
                  </a:lnTo>
                  <a:lnTo>
                    <a:pt x="354" y="202"/>
                  </a:lnTo>
                  <a:lnTo>
                    <a:pt x="345" y="219"/>
                  </a:lnTo>
                  <a:lnTo>
                    <a:pt x="334" y="235"/>
                  </a:lnTo>
                  <a:lnTo>
                    <a:pt x="327" y="252"/>
                  </a:lnTo>
                  <a:lnTo>
                    <a:pt x="321" y="269"/>
                  </a:lnTo>
                  <a:lnTo>
                    <a:pt x="315" y="290"/>
                  </a:lnTo>
                  <a:lnTo>
                    <a:pt x="310" y="294"/>
                  </a:lnTo>
                  <a:lnTo>
                    <a:pt x="307" y="297"/>
                  </a:lnTo>
                  <a:lnTo>
                    <a:pt x="303" y="308"/>
                  </a:lnTo>
                  <a:lnTo>
                    <a:pt x="298" y="318"/>
                  </a:lnTo>
                  <a:lnTo>
                    <a:pt x="287" y="334"/>
                  </a:lnTo>
                  <a:lnTo>
                    <a:pt x="279" y="353"/>
                  </a:lnTo>
                  <a:lnTo>
                    <a:pt x="270" y="370"/>
                  </a:lnTo>
                  <a:lnTo>
                    <a:pt x="263" y="389"/>
                  </a:lnTo>
                  <a:lnTo>
                    <a:pt x="253" y="407"/>
                  </a:lnTo>
                  <a:lnTo>
                    <a:pt x="244" y="424"/>
                  </a:lnTo>
                  <a:lnTo>
                    <a:pt x="233" y="442"/>
                  </a:lnTo>
                  <a:lnTo>
                    <a:pt x="223" y="461"/>
                  </a:lnTo>
                  <a:lnTo>
                    <a:pt x="216" y="473"/>
                  </a:lnTo>
                  <a:lnTo>
                    <a:pt x="209" y="485"/>
                  </a:lnTo>
                  <a:lnTo>
                    <a:pt x="200" y="497"/>
                  </a:lnTo>
                  <a:lnTo>
                    <a:pt x="193" y="509"/>
                  </a:lnTo>
                  <a:lnTo>
                    <a:pt x="183" y="520"/>
                  </a:lnTo>
                  <a:lnTo>
                    <a:pt x="174" y="532"/>
                  </a:lnTo>
                  <a:lnTo>
                    <a:pt x="166" y="544"/>
                  </a:lnTo>
                  <a:lnTo>
                    <a:pt x="160" y="556"/>
                  </a:lnTo>
                  <a:lnTo>
                    <a:pt x="150" y="570"/>
                  </a:lnTo>
                  <a:lnTo>
                    <a:pt x="141" y="584"/>
                  </a:lnTo>
                  <a:lnTo>
                    <a:pt x="133" y="598"/>
                  </a:lnTo>
                  <a:lnTo>
                    <a:pt x="126" y="614"/>
                  </a:lnTo>
                  <a:lnTo>
                    <a:pt x="117" y="628"/>
                  </a:lnTo>
                  <a:lnTo>
                    <a:pt x="108" y="642"/>
                  </a:lnTo>
                  <a:lnTo>
                    <a:pt x="98" y="656"/>
                  </a:lnTo>
                  <a:lnTo>
                    <a:pt x="89" y="671"/>
                  </a:lnTo>
                  <a:lnTo>
                    <a:pt x="84" y="680"/>
                  </a:lnTo>
                  <a:lnTo>
                    <a:pt x="79" y="690"/>
                  </a:lnTo>
                  <a:lnTo>
                    <a:pt x="72" y="701"/>
                  </a:lnTo>
                  <a:lnTo>
                    <a:pt x="65" y="711"/>
                  </a:lnTo>
                  <a:lnTo>
                    <a:pt x="61" y="696"/>
                  </a:lnTo>
                  <a:lnTo>
                    <a:pt x="63" y="680"/>
                  </a:lnTo>
                  <a:lnTo>
                    <a:pt x="58" y="664"/>
                  </a:lnTo>
                  <a:lnTo>
                    <a:pt x="52" y="650"/>
                  </a:lnTo>
                  <a:lnTo>
                    <a:pt x="46" y="636"/>
                  </a:lnTo>
                  <a:lnTo>
                    <a:pt x="39" y="626"/>
                  </a:lnTo>
                  <a:lnTo>
                    <a:pt x="30" y="612"/>
                  </a:lnTo>
                  <a:lnTo>
                    <a:pt x="21" y="602"/>
                  </a:lnTo>
                  <a:lnTo>
                    <a:pt x="11" y="591"/>
                  </a:lnTo>
                  <a:lnTo>
                    <a:pt x="0" y="581"/>
                  </a:lnTo>
                  <a:lnTo>
                    <a:pt x="9" y="563"/>
                  </a:lnTo>
                  <a:lnTo>
                    <a:pt x="23" y="553"/>
                  </a:lnTo>
                  <a:lnTo>
                    <a:pt x="42" y="522"/>
                  </a:lnTo>
                  <a:lnTo>
                    <a:pt x="63" y="492"/>
                  </a:lnTo>
                  <a:lnTo>
                    <a:pt x="84" y="461"/>
                  </a:lnTo>
                  <a:lnTo>
                    <a:pt x="105" y="431"/>
                  </a:lnTo>
                  <a:lnTo>
                    <a:pt x="124" y="400"/>
                  </a:lnTo>
                  <a:lnTo>
                    <a:pt x="143" y="370"/>
                  </a:lnTo>
                  <a:lnTo>
                    <a:pt x="162" y="339"/>
                  </a:lnTo>
                  <a:lnTo>
                    <a:pt x="181" y="309"/>
                  </a:lnTo>
                  <a:lnTo>
                    <a:pt x="187" y="299"/>
                  </a:lnTo>
                  <a:lnTo>
                    <a:pt x="192" y="290"/>
                  </a:lnTo>
                  <a:lnTo>
                    <a:pt x="197" y="280"/>
                  </a:lnTo>
                  <a:lnTo>
                    <a:pt x="202" y="271"/>
                  </a:lnTo>
                  <a:lnTo>
                    <a:pt x="207" y="261"/>
                  </a:lnTo>
                  <a:lnTo>
                    <a:pt x="213" y="250"/>
                  </a:lnTo>
                  <a:lnTo>
                    <a:pt x="220" y="242"/>
                  </a:lnTo>
                  <a:lnTo>
                    <a:pt x="227" y="235"/>
                  </a:lnTo>
                  <a:lnTo>
                    <a:pt x="233" y="221"/>
                  </a:lnTo>
                  <a:lnTo>
                    <a:pt x="242" y="208"/>
                  </a:lnTo>
                  <a:lnTo>
                    <a:pt x="251" y="195"/>
                  </a:lnTo>
                  <a:lnTo>
                    <a:pt x="260" y="182"/>
                  </a:lnTo>
                  <a:lnTo>
                    <a:pt x="267" y="168"/>
                  </a:lnTo>
                  <a:lnTo>
                    <a:pt x="274" y="156"/>
                  </a:lnTo>
                  <a:lnTo>
                    <a:pt x="280" y="142"/>
                  </a:lnTo>
                  <a:lnTo>
                    <a:pt x="289" y="130"/>
                  </a:lnTo>
                  <a:lnTo>
                    <a:pt x="301" y="111"/>
                  </a:lnTo>
                  <a:lnTo>
                    <a:pt x="315" y="95"/>
                  </a:lnTo>
                  <a:lnTo>
                    <a:pt x="329" y="76"/>
                  </a:lnTo>
                  <a:lnTo>
                    <a:pt x="345" y="61"/>
                  </a:lnTo>
                  <a:lnTo>
                    <a:pt x="359" y="43"/>
                  </a:lnTo>
                  <a:lnTo>
                    <a:pt x="374" y="28"/>
                  </a:lnTo>
                  <a:lnTo>
                    <a:pt x="390" y="12"/>
                  </a:lnTo>
                  <a:lnTo>
                    <a:pt x="408" y="0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86" name="Freeform 93"/>
            <p:cNvSpPr>
              <a:spLocks/>
            </p:cNvSpPr>
            <p:nvPr/>
          </p:nvSpPr>
          <p:spPr bwMode="auto">
            <a:xfrm>
              <a:off x="2259" y="2575"/>
              <a:ext cx="226" cy="199"/>
            </a:xfrm>
            <a:custGeom>
              <a:avLst/>
              <a:gdLst>
                <a:gd name="T0" fmla="*/ 0 w 453"/>
                <a:gd name="T1" fmla="*/ 1 h 396"/>
                <a:gd name="T2" fmla="*/ 0 w 453"/>
                <a:gd name="T3" fmla="*/ 1 h 396"/>
                <a:gd name="T4" fmla="*/ 0 w 453"/>
                <a:gd name="T5" fmla="*/ 1 h 396"/>
                <a:gd name="T6" fmla="*/ 0 w 453"/>
                <a:gd name="T7" fmla="*/ 1 h 396"/>
                <a:gd name="T8" fmla="*/ 0 w 453"/>
                <a:gd name="T9" fmla="*/ 1 h 396"/>
                <a:gd name="T10" fmla="*/ 0 w 453"/>
                <a:gd name="T11" fmla="*/ 1 h 396"/>
                <a:gd name="T12" fmla="*/ 0 w 453"/>
                <a:gd name="T13" fmla="*/ 1 h 396"/>
                <a:gd name="T14" fmla="*/ 0 w 453"/>
                <a:gd name="T15" fmla="*/ 1 h 396"/>
                <a:gd name="T16" fmla="*/ 0 w 453"/>
                <a:gd name="T17" fmla="*/ 1 h 396"/>
                <a:gd name="T18" fmla="*/ 0 w 453"/>
                <a:gd name="T19" fmla="*/ 1 h 396"/>
                <a:gd name="T20" fmla="*/ 0 w 453"/>
                <a:gd name="T21" fmla="*/ 1 h 396"/>
                <a:gd name="T22" fmla="*/ 0 w 453"/>
                <a:gd name="T23" fmla="*/ 1 h 396"/>
                <a:gd name="T24" fmla="*/ 0 w 453"/>
                <a:gd name="T25" fmla="*/ 1 h 396"/>
                <a:gd name="T26" fmla="*/ 0 w 453"/>
                <a:gd name="T27" fmla="*/ 1 h 396"/>
                <a:gd name="T28" fmla="*/ 0 w 453"/>
                <a:gd name="T29" fmla="*/ 1 h 396"/>
                <a:gd name="T30" fmla="*/ 0 w 453"/>
                <a:gd name="T31" fmla="*/ 1 h 396"/>
                <a:gd name="T32" fmla="*/ 0 w 453"/>
                <a:gd name="T33" fmla="*/ 1 h 396"/>
                <a:gd name="T34" fmla="*/ 0 w 453"/>
                <a:gd name="T35" fmla="*/ 1 h 396"/>
                <a:gd name="T36" fmla="*/ 0 w 453"/>
                <a:gd name="T37" fmla="*/ 1 h 396"/>
                <a:gd name="T38" fmla="*/ 0 w 453"/>
                <a:gd name="T39" fmla="*/ 1 h 396"/>
                <a:gd name="T40" fmla="*/ 0 w 453"/>
                <a:gd name="T41" fmla="*/ 1 h 396"/>
                <a:gd name="T42" fmla="*/ 0 w 453"/>
                <a:gd name="T43" fmla="*/ 1 h 396"/>
                <a:gd name="T44" fmla="*/ 0 w 453"/>
                <a:gd name="T45" fmla="*/ 1 h 396"/>
                <a:gd name="T46" fmla="*/ 0 w 453"/>
                <a:gd name="T47" fmla="*/ 1 h 396"/>
                <a:gd name="T48" fmla="*/ 0 w 453"/>
                <a:gd name="T49" fmla="*/ 1 h 396"/>
                <a:gd name="T50" fmla="*/ 0 w 453"/>
                <a:gd name="T51" fmla="*/ 1 h 396"/>
                <a:gd name="T52" fmla="*/ 0 w 453"/>
                <a:gd name="T53" fmla="*/ 1 h 396"/>
                <a:gd name="T54" fmla="*/ 0 w 453"/>
                <a:gd name="T55" fmla="*/ 1 h 396"/>
                <a:gd name="T56" fmla="*/ 0 w 453"/>
                <a:gd name="T57" fmla="*/ 1 h 396"/>
                <a:gd name="T58" fmla="*/ 0 w 453"/>
                <a:gd name="T59" fmla="*/ 1 h 396"/>
                <a:gd name="T60" fmla="*/ 0 w 453"/>
                <a:gd name="T61" fmla="*/ 1 h 396"/>
                <a:gd name="T62" fmla="*/ 0 w 453"/>
                <a:gd name="T63" fmla="*/ 1 h 396"/>
                <a:gd name="T64" fmla="*/ 0 w 453"/>
                <a:gd name="T65" fmla="*/ 1 h 396"/>
                <a:gd name="T66" fmla="*/ 0 w 453"/>
                <a:gd name="T67" fmla="*/ 1 h 396"/>
                <a:gd name="T68" fmla="*/ 0 w 453"/>
                <a:gd name="T69" fmla="*/ 1 h 396"/>
                <a:gd name="T70" fmla="*/ 0 w 453"/>
                <a:gd name="T71" fmla="*/ 1 h 396"/>
                <a:gd name="T72" fmla="*/ 0 w 453"/>
                <a:gd name="T73" fmla="*/ 1 h 396"/>
                <a:gd name="T74" fmla="*/ 0 w 453"/>
                <a:gd name="T75" fmla="*/ 1 h 396"/>
                <a:gd name="T76" fmla="*/ 0 w 453"/>
                <a:gd name="T77" fmla="*/ 1 h 396"/>
                <a:gd name="T78" fmla="*/ 0 w 453"/>
                <a:gd name="T79" fmla="*/ 1 h 396"/>
                <a:gd name="T80" fmla="*/ 0 w 453"/>
                <a:gd name="T81" fmla="*/ 1 h 396"/>
                <a:gd name="T82" fmla="*/ 0 w 453"/>
                <a:gd name="T83" fmla="*/ 1 h 396"/>
                <a:gd name="T84" fmla="*/ 0 w 453"/>
                <a:gd name="T85" fmla="*/ 1 h 396"/>
                <a:gd name="T86" fmla="*/ 0 w 453"/>
                <a:gd name="T87" fmla="*/ 1 h 396"/>
                <a:gd name="T88" fmla="*/ 0 w 453"/>
                <a:gd name="T89" fmla="*/ 1 h 396"/>
                <a:gd name="T90" fmla="*/ 0 w 453"/>
                <a:gd name="T91" fmla="*/ 1 h 396"/>
                <a:gd name="T92" fmla="*/ 0 w 453"/>
                <a:gd name="T93" fmla="*/ 1 h 396"/>
                <a:gd name="T94" fmla="*/ 0 w 453"/>
                <a:gd name="T95" fmla="*/ 1 h 396"/>
                <a:gd name="T96" fmla="*/ 0 w 453"/>
                <a:gd name="T97" fmla="*/ 1 h 396"/>
                <a:gd name="T98" fmla="*/ 0 w 453"/>
                <a:gd name="T99" fmla="*/ 1 h 396"/>
                <a:gd name="T100" fmla="*/ 0 w 453"/>
                <a:gd name="T101" fmla="*/ 1 h 396"/>
                <a:gd name="T102" fmla="*/ 0 w 453"/>
                <a:gd name="T103" fmla="*/ 1 h 396"/>
                <a:gd name="T104" fmla="*/ 0 w 453"/>
                <a:gd name="T105" fmla="*/ 1 h 396"/>
                <a:gd name="T106" fmla="*/ 0 w 453"/>
                <a:gd name="T107" fmla="*/ 1 h 396"/>
                <a:gd name="T108" fmla="*/ 0 w 453"/>
                <a:gd name="T109" fmla="*/ 1 h 396"/>
                <a:gd name="T110" fmla="*/ 0 w 453"/>
                <a:gd name="T111" fmla="*/ 1 h 396"/>
                <a:gd name="T112" fmla="*/ 0 w 453"/>
                <a:gd name="T113" fmla="*/ 1 h 396"/>
                <a:gd name="T114" fmla="*/ 0 w 453"/>
                <a:gd name="T115" fmla="*/ 1 h 396"/>
                <a:gd name="T116" fmla="*/ 0 w 453"/>
                <a:gd name="T117" fmla="*/ 0 h 3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53"/>
                <a:gd name="T178" fmla="*/ 0 h 396"/>
                <a:gd name="T179" fmla="*/ 453 w 453"/>
                <a:gd name="T180" fmla="*/ 396 h 39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53" h="396">
                  <a:moveTo>
                    <a:pt x="453" y="0"/>
                  </a:moveTo>
                  <a:lnTo>
                    <a:pt x="441" y="12"/>
                  </a:lnTo>
                  <a:lnTo>
                    <a:pt x="429" y="24"/>
                  </a:lnTo>
                  <a:lnTo>
                    <a:pt x="416" y="36"/>
                  </a:lnTo>
                  <a:lnTo>
                    <a:pt x="406" y="50"/>
                  </a:lnTo>
                  <a:lnTo>
                    <a:pt x="392" y="62"/>
                  </a:lnTo>
                  <a:lnTo>
                    <a:pt x="382" y="76"/>
                  </a:lnTo>
                  <a:lnTo>
                    <a:pt x="371" y="88"/>
                  </a:lnTo>
                  <a:lnTo>
                    <a:pt x="364" y="104"/>
                  </a:lnTo>
                  <a:lnTo>
                    <a:pt x="352" y="108"/>
                  </a:lnTo>
                  <a:lnTo>
                    <a:pt x="345" y="118"/>
                  </a:lnTo>
                  <a:lnTo>
                    <a:pt x="338" y="128"/>
                  </a:lnTo>
                  <a:lnTo>
                    <a:pt x="328" y="137"/>
                  </a:lnTo>
                  <a:lnTo>
                    <a:pt x="329" y="139"/>
                  </a:lnTo>
                  <a:lnTo>
                    <a:pt x="314" y="149"/>
                  </a:lnTo>
                  <a:lnTo>
                    <a:pt x="303" y="162"/>
                  </a:lnTo>
                  <a:lnTo>
                    <a:pt x="291" y="174"/>
                  </a:lnTo>
                  <a:lnTo>
                    <a:pt x="281" y="188"/>
                  </a:lnTo>
                  <a:lnTo>
                    <a:pt x="268" y="200"/>
                  </a:lnTo>
                  <a:lnTo>
                    <a:pt x="258" y="214"/>
                  </a:lnTo>
                  <a:lnTo>
                    <a:pt x="246" y="226"/>
                  </a:lnTo>
                  <a:lnTo>
                    <a:pt x="235" y="240"/>
                  </a:lnTo>
                  <a:lnTo>
                    <a:pt x="225" y="252"/>
                  </a:lnTo>
                  <a:lnTo>
                    <a:pt x="215" y="264"/>
                  </a:lnTo>
                  <a:lnTo>
                    <a:pt x="204" y="276"/>
                  </a:lnTo>
                  <a:lnTo>
                    <a:pt x="194" y="289"/>
                  </a:lnTo>
                  <a:lnTo>
                    <a:pt x="183" y="299"/>
                  </a:lnTo>
                  <a:lnTo>
                    <a:pt x="173" y="311"/>
                  </a:lnTo>
                  <a:lnTo>
                    <a:pt x="162" y="323"/>
                  </a:lnTo>
                  <a:lnTo>
                    <a:pt x="155" y="339"/>
                  </a:lnTo>
                  <a:lnTo>
                    <a:pt x="140" y="351"/>
                  </a:lnTo>
                  <a:lnTo>
                    <a:pt x="124" y="367"/>
                  </a:lnTo>
                  <a:lnTo>
                    <a:pt x="108" y="381"/>
                  </a:lnTo>
                  <a:lnTo>
                    <a:pt x="96" y="396"/>
                  </a:lnTo>
                  <a:lnTo>
                    <a:pt x="87" y="389"/>
                  </a:lnTo>
                  <a:lnTo>
                    <a:pt x="80" y="382"/>
                  </a:lnTo>
                  <a:lnTo>
                    <a:pt x="74" y="374"/>
                  </a:lnTo>
                  <a:lnTo>
                    <a:pt x="67" y="370"/>
                  </a:lnTo>
                  <a:lnTo>
                    <a:pt x="72" y="360"/>
                  </a:lnTo>
                  <a:lnTo>
                    <a:pt x="80" y="349"/>
                  </a:lnTo>
                  <a:lnTo>
                    <a:pt x="89" y="339"/>
                  </a:lnTo>
                  <a:lnTo>
                    <a:pt x="96" y="329"/>
                  </a:lnTo>
                  <a:lnTo>
                    <a:pt x="107" y="315"/>
                  </a:lnTo>
                  <a:lnTo>
                    <a:pt x="117" y="302"/>
                  </a:lnTo>
                  <a:lnTo>
                    <a:pt x="127" y="289"/>
                  </a:lnTo>
                  <a:lnTo>
                    <a:pt x="138" y="276"/>
                  </a:lnTo>
                  <a:lnTo>
                    <a:pt x="148" y="262"/>
                  </a:lnTo>
                  <a:lnTo>
                    <a:pt x="159" y="250"/>
                  </a:lnTo>
                  <a:lnTo>
                    <a:pt x="171" y="240"/>
                  </a:lnTo>
                  <a:lnTo>
                    <a:pt x="185" y="231"/>
                  </a:lnTo>
                  <a:lnTo>
                    <a:pt x="199" y="229"/>
                  </a:lnTo>
                  <a:lnTo>
                    <a:pt x="215" y="226"/>
                  </a:lnTo>
                  <a:lnTo>
                    <a:pt x="228" y="219"/>
                  </a:lnTo>
                  <a:lnTo>
                    <a:pt x="242" y="212"/>
                  </a:lnTo>
                  <a:lnTo>
                    <a:pt x="255" y="202"/>
                  </a:lnTo>
                  <a:lnTo>
                    <a:pt x="268" y="191"/>
                  </a:lnTo>
                  <a:lnTo>
                    <a:pt x="279" y="179"/>
                  </a:lnTo>
                  <a:lnTo>
                    <a:pt x="289" y="167"/>
                  </a:lnTo>
                  <a:lnTo>
                    <a:pt x="293" y="151"/>
                  </a:lnTo>
                  <a:lnTo>
                    <a:pt x="307" y="149"/>
                  </a:lnTo>
                  <a:lnTo>
                    <a:pt x="310" y="148"/>
                  </a:lnTo>
                  <a:lnTo>
                    <a:pt x="315" y="142"/>
                  </a:lnTo>
                  <a:lnTo>
                    <a:pt x="314" y="132"/>
                  </a:lnTo>
                  <a:lnTo>
                    <a:pt x="307" y="125"/>
                  </a:lnTo>
                  <a:lnTo>
                    <a:pt x="286" y="122"/>
                  </a:lnTo>
                  <a:lnTo>
                    <a:pt x="268" y="123"/>
                  </a:lnTo>
                  <a:lnTo>
                    <a:pt x="251" y="127"/>
                  </a:lnTo>
                  <a:lnTo>
                    <a:pt x="235" y="135"/>
                  </a:lnTo>
                  <a:lnTo>
                    <a:pt x="220" y="144"/>
                  </a:lnTo>
                  <a:lnTo>
                    <a:pt x="208" y="156"/>
                  </a:lnTo>
                  <a:lnTo>
                    <a:pt x="195" y="168"/>
                  </a:lnTo>
                  <a:lnTo>
                    <a:pt x="185" y="184"/>
                  </a:lnTo>
                  <a:lnTo>
                    <a:pt x="171" y="205"/>
                  </a:lnTo>
                  <a:lnTo>
                    <a:pt x="157" y="226"/>
                  </a:lnTo>
                  <a:lnTo>
                    <a:pt x="141" y="245"/>
                  </a:lnTo>
                  <a:lnTo>
                    <a:pt x="127" y="266"/>
                  </a:lnTo>
                  <a:lnTo>
                    <a:pt x="110" y="283"/>
                  </a:lnTo>
                  <a:lnTo>
                    <a:pt x="93" y="302"/>
                  </a:lnTo>
                  <a:lnTo>
                    <a:pt x="77" y="323"/>
                  </a:lnTo>
                  <a:lnTo>
                    <a:pt x="61" y="344"/>
                  </a:lnTo>
                  <a:lnTo>
                    <a:pt x="54" y="353"/>
                  </a:lnTo>
                  <a:lnTo>
                    <a:pt x="47" y="358"/>
                  </a:lnTo>
                  <a:lnTo>
                    <a:pt x="40" y="358"/>
                  </a:lnTo>
                  <a:lnTo>
                    <a:pt x="34" y="356"/>
                  </a:lnTo>
                  <a:lnTo>
                    <a:pt x="16" y="349"/>
                  </a:lnTo>
                  <a:lnTo>
                    <a:pt x="0" y="349"/>
                  </a:lnTo>
                  <a:lnTo>
                    <a:pt x="13" y="334"/>
                  </a:lnTo>
                  <a:lnTo>
                    <a:pt x="25" y="318"/>
                  </a:lnTo>
                  <a:lnTo>
                    <a:pt x="37" y="304"/>
                  </a:lnTo>
                  <a:lnTo>
                    <a:pt x="49" y="290"/>
                  </a:lnTo>
                  <a:lnTo>
                    <a:pt x="60" y="275"/>
                  </a:lnTo>
                  <a:lnTo>
                    <a:pt x="74" y="261"/>
                  </a:lnTo>
                  <a:lnTo>
                    <a:pt x="86" y="247"/>
                  </a:lnTo>
                  <a:lnTo>
                    <a:pt x="103" y="236"/>
                  </a:lnTo>
                  <a:lnTo>
                    <a:pt x="105" y="228"/>
                  </a:lnTo>
                  <a:lnTo>
                    <a:pt x="108" y="219"/>
                  </a:lnTo>
                  <a:lnTo>
                    <a:pt x="122" y="200"/>
                  </a:lnTo>
                  <a:lnTo>
                    <a:pt x="138" y="181"/>
                  </a:lnTo>
                  <a:lnTo>
                    <a:pt x="155" y="162"/>
                  </a:lnTo>
                  <a:lnTo>
                    <a:pt x="174" y="146"/>
                  </a:lnTo>
                  <a:lnTo>
                    <a:pt x="194" y="128"/>
                  </a:lnTo>
                  <a:lnTo>
                    <a:pt x="215" y="116"/>
                  </a:lnTo>
                  <a:lnTo>
                    <a:pt x="237" y="108"/>
                  </a:lnTo>
                  <a:lnTo>
                    <a:pt x="263" y="104"/>
                  </a:lnTo>
                  <a:lnTo>
                    <a:pt x="279" y="99"/>
                  </a:lnTo>
                  <a:lnTo>
                    <a:pt x="295" y="95"/>
                  </a:lnTo>
                  <a:lnTo>
                    <a:pt x="310" y="88"/>
                  </a:lnTo>
                  <a:lnTo>
                    <a:pt x="326" y="83"/>
                  </a:lnTo>
                  <a:lnTo>
                    <a:pt x="340" y="75"/>
                  </a:lnTo>
                  <a:lnTo>
                    <a:pt x="354" y="66"/>
                  </a:lnTo>
                  <a:lnTo>
                    <a:pt x="366" y="54"/>
                  </a:lnTo>
                  <a:lnTo>
                    <a:pt x="380" y="42"/>
                  </a:lnTo>
                  <a:lnTo>
                    <a:pt x="397" y="31"/>
                  </a:lnTo>
                  <a:lnTo>
                    <a:pt x="416" y="19"/>
                  </a:lnTo>
                  <a:lnTo>
                    <a:pt x="423" y="12"/>
                  </a:lnTo>
                  <a:lnTo>
                    <a:pt x="432" y="7"/>
                  </a:lnTo>
                  <a:lnTo>
                    <a:pt x="442" y="2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87" name="Freeform 94"/>
            <p:cNvSpPr>
              <a:spLocks/>
            </p:cNvSpPr>
            <p:nvPr/>
          </p:nvSpPr>
          <p:spPr bwMode="auto">
            <a:xfrm>
              <a:off x="2951" y="2578"/>
              <a:ext cx="133" cy="86"/>
            </a:xfrm>
            <a:custGeom>
              <a:avLst/>
              <a:gdLst>
                <a:gd name="T0" fmla="*/ 1 w 264"/>
                <a:gd name="T1" fmla="*/ 1 h 172"/>
                <a:gd name="T2" fmla="*/ 1 w 264"/>
                <a:gd name="T3" fmla="*/ 1 h 172"/>
                <a:gd name="T4" fmla="*/ 1 w 264"/>
                <a:gd name="T5" fmla="*/ 1 h 172"/>
                <a:gd name="T6" fmla="*/ 1 w 264"/>
                <a:gd name="T7" fmla="*/ 1 h 172"/>
                <a:gd name="T8" fmla="*/ 1 w 264"/>
                <a:gd name="T9" fmla="*/ 1 h 172"/>
                <a:gd name="T10" fmla="*/ 1 w 264"/>
                <a:gd name="T11" fmla="*/ 1 h 172"/>
                <a:gd name="T12" fmla="*/ 1 w 264"/>
                <a:gd name="T13" fmla="*/ 1 h 172"/>
                <a:gd name="T14" fmla="*/ 1 w 264"/>
                <a:gd name="T15" fmla="*/ 1 h 172"/>
                <a:gd name="T16" fmla="*/ 1 w 264"/>
                <a:gd name="T17" fmla="*/ 1 h 172"/>
                <a:gd name="T18" fmla="*/ 1 w 264"/>
                <a:gd name="T19" fmla="*/ 1 h 172"/>
                <a:gd name="T20" fmla="*/ 1 w 264"/>
                <a:gd name="T21" fmla="*/ 1 h 172"/>
                <a:gd name="T22" fmla="*/ 1 w 264"/>
                <a:gd name="T23" fmla="*/ 1 h 172"/>
                <a:gd name="T24" fmla="*/ 1 w 264"/>
                <a:gd name="T25" fmla="*/ 1 h 172"/>
                <a:gd name="T26" fmla="*/ 1 w 264"/>
                <a:gd name="T27" fmla="*/ 1 h 172"/>
                <a:gd name="T28" fmla="*/ 1 w 264"/>
                <a:gd name="T29" fmla="*/ 1 h 172"/>
                <a:gd name="T30" fmla="*/ 1 w 264"/>
                <a:gd name="T31" fmla="*/ 1 h 172"/>
                <a:gd name="T32" fmla="*/ 1 w 264"/>
                <a:gd name="T33" fmla="*/ 1 h 172"/>
                <a:gd name="T34" fmla="*/ 1 w 264"/>
                <a:gd name="T35" fmla="*/ 1 h 172"/>
                <a:gd name="T36" fmla="*/ 1 w 264"/>
                <a:gd name="T37" fmla="*/ 1 h 172"/>
                <a:gd name="T38" fmla="*/ 1 w 264"/>
                <a:gd name="T39" fmla="*/ 1 h 172"/>
                <a:gd name="T40" fmla="*/ 0 w 264"/>
                <a:gd name="T41" fmla="*/ 1 h 172"/>
                <a:gd name="T42" fmla="*/ 1 w 264"/>
                <a:gd name="T43" fmla="*/ 1 h 172"/>
                <a:gd name="T44" fmla="*/ 1 w 264"/>
                <a:gd name="T45" fmla="*/ 1 h 172"/>
                <a:gd name="T46" fmla="*/ 1 w 264"/>
                <a:gd name="T47" fmla="*/ 1 h 172"/>
                <a:gd name="T48" fmla="*/ 1 w 264"/>
                <a:gd name="T49" fmla="*/ 1 h 172"/>
                <a:gd name="T50" fmla="*/ 1 w 264"/>
                <a:gd name="T51" fmla="*/ 1 h 172"/>
                <a:gd name="T52" fmla="*/ 1 w 264"/>
                <a:gd name="T53" fmla="*/ 1 h 172"/>
                <a:gd name="T54" fmla="*/ 1 w 264"/>
                <a:gd name="T55" fmla="*/ 1 h 172"/>
                <a:gd name="T56" fmla="*/ 1 w 264"/>
                <a:gd name="T57" fmla="*/ 1 h 172"/>
                <a:gd name="T58" fmla="*/ 1 w 264"/>
                <a:gd name="T59" fmla="*/ 0 h 172"/>
                <a:gd name="T60" fmla="*/ 1 w 264"/>
                <a:gd name="T61" fmla="*/ 0 h 172"/>
                <a:gd name="T62" fmla="*/ 1 w 264"/>
                <a:gd name="T63" fmla="*/ 0 h 172"/>
                <a:gd name="T64" fmla="*/ 1 w 264"/>
                <a:gd name="T65" fmla="*/ 1 h 172"/>
                <a:gd name="T66" fmla="*/ 1 w 264"/>
                <a:gd name="T67" fmla="*/ 1 h 172"/>
                <a:gd name="T68" fmla="*/ 1 w 264"/>
                <a:gd name="T69" fmla="*/ 1 h 172"/>
                <a:gd name="T70" fmla="*/ 1 w 264"/>
                <a:gd name="T71" fmla="*/ 1 h 172"/>
                <a:gd name="T72" fmla="*/ 1 w 264"/>
                <a:gd name="T73" fmla="*/ 1 h 172"/>
                <a:gd name="T74" fmla="*/ 1 w 264"/>
                <a:gd name="T75" fmla="*/ 1 h 172"/>
                <a:gd name="T76" fmla="*/ 1 w 264"/>
                <a:gd name="T77" fmla="*/ 1 h 172"/>
                <a:gd name="T78" fmla="*/ 1 w 264"/>
                <a:gd name="T79" fmla="*/ 1 h 172"/>
                <a:gd name="T80" fmla="*/ 1 w 264"/>
                <a:gd name="T81" fmla="*/ 1 h 172"/>
                <a:gd name="T82" fmla="*/ 1 w 264"/>
                <a:gd name="T83" fmla="*/ 1 h 172"/>
                <a:gd name="T84" fmla="*/ 1 w 264"/>
                <a:gd name="T85" fmla="*/ 1 h 172"/>
                <a:gd name="T86" fmla="*/ 1 w 264"/>
                <a:gd name="T87" fmla="*/ 1 h 172"/>
                <a:gd name="T88" fmla="*/ 1 w 264"/>
                <a:gd name="T89" fmla="*/ 1 h 172"/>
                <a:gd name="T90" fmla="*/ 1 w 264"/>
                <a:gd name="T91" fmla="*/ 1 h 1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4"/>
                <a:gd name="T139" fmla="*/ 0 h 172"/>
                <a:gd name="T140" fmla="*/ 264 w 264"/>
                <a:gd name="T141" fmla="*/ 172 h 17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4" h="172">
                  <a:moveTo>
                    <a:pt x="261" y="33"/>
                  </a:moveTo>
                  <a:lnTo>
                    <a:pt x="264" y="38"/>
                  </a:lnTo>
                  <a:lnTo>
                    <a:pt x="264" y="47"/>
                  </a:lnTo>
                  <a:lnTo>
                    <a:pt x="263" y="54"/>
                  </a:lnTo>
                  <a:lnTo>
                    <a:pt x="264" y="63"/>
                  </a:lnTo>
                  <a:lnTo>
                    <a:pt x="261" y="75"/>
                  </a:lnTo>
                  <a:lnTo>
                    <a:pt x="259" y="89"/>
                  </a:lnTo>
                  <a:lnTo>
                    <a:pt x="257" y="103"/>
                  </a:lnTo>
                  <a:lnTo>
                    <a:pt x="256" y="118"/>
                  </a:lnTo>
                  <a:lnTo>
                    <a:pt x="252" y="132"/>
                  </a:lnTo>
                  <a:lnTo>
                    <a:pt x="250" y="146"/>
                  </a:lnTo>
                  <a:lnTo>
                    <a:pt x="247" y="158"/>
                  </a:lnTo>
                  <a:lnTo>
                    <a:pt x="243" y="172"/>
                  </a:lnTo>
                  <a:lnTo>
                    <a:pt x="212" y="163"/>
                  </a:lnTo>
                  <a:lnTo>
                    <a:pt x="183" y="158"/>
                  </a:lnTo>
                  <a:lnTo>
                    <a:pt x="151" y="153"/>
                  </a:lnTo>
                  <a:lnTo>
                    <a:pt x="122" y="148"/>
                  </a:lnTo>
                  <a:lnTo>
                    <a:pt x="90" y="141"/>
                  </a:lnTo>
                  <a:lnTo>
                    <a:pt x="59" y="136"/>
                  </a:lnTo>
                  <a:lnTo>
                    <a:pt x="29" y="129"/>
                  </a:lnTo>
                  <a:lnTo>
                    <a:pt x="0" y="122"/>
                  </a:lnTo>
                  <a:lnTo>
                    <a:pt x="2" y="106"/>
                  </a:lnTo>
                  <a:lnTo>
                    <a:pt x="5" y="92"/>
                  </a:lnTo>
                  <a:lnTo>
                    <a:pt x="7" y="77"/>
                  </a:lnTo>
                  <a:lnTo>
                    <a:pt x="10" y="63"/>
                  </a:lnTo>
                  <a:lnTo>
                    <a:pt x="12" y="47"/>
                  </a:lnTo>
                  <a:lnTo>
                    <a:pt x="15" y="33"/>
                  </a:lnTo>
                  <a:lnTo>
                    <a:pt x="19" y="19"/>
                  </a:lnTo>
                  <a:lnTo>
                    <a:pt x="22" y="5"/>
                  </a:lnTo>
                  <a:lnTo>
                    <a:pt x="33" y="0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69" y="3"/>
                  </a:lnTo>
                  <a:lnTo>
                    <a:pt x="82" y="3"/>
                  </a:lnTo>
                  <a:lnTo>
                    <a:pt x="94" y="7"/>
                  </a:lnTo>
                  <a:lnTo>
                    <a:pt x="106" y="9"/>
                  </a:lnTo>
                  <a:lnTo>
                    <a:pt x="120" y="10"/>
                  </a:lnTo>
                  <a:lnTo>
                    <a:pt x="134" y="10"/>
                  </a:lnTo>
                  <a:lnTo>
                    <a:pt x="149" y="14"/>
                  </a:lnTo>
                  <a:lnTo>
                    <a:pt x="163" y="14"/>
                  </a:lnTo>
                  <a:lnTo>
                    <a:pt x="179" y="17"/>
                  </a:lnTo>
                  <a:lnTo>
                    <a:pt x="195" y="19"/>
                  </a:lnTo>
                  <a:lnTo>
                    <a:pt x="210" y="23"/>
                  </a:lnTo>
                  <a:lnTo>
                    <a:pt x="226" y="26"/>
                  </a:lnTo>
                  <a:lnTo>
                    <a:pt x="242" y="31"/>
                  </a:lnTo>
                  <a:lnTo>
                    <a:pt x="261" y="33"/>
                  </a:lnTo>
                  <a:close/>
                </a:path>
              </a:pathLst>
            </a:custGeom>
            <a:solidFill>
              <a:srgbClr val="91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88" name="Freeform 95"/>
            <p:cNvSpPr>
              <a:spLocks/>
            </p:cNvSpPr>
            <p:nvPr/>
          </p:nvSpPr>
          <p:spPr bwMode="auto">
            <a:xfrm>
              <a:off x="2918" y="2584"/>
              <a:ext cx="10" cy="10"/>
            </a:xfrm>
            <a:custGeom>
              <a:avLst/>
              <a:gdLst>
                <a:gd name="T0" fmla="*/ 1 w 19"/>
                <a:gd name="T1" fmla="*/ 1 h 19"/>
                <a:gd name="T2" fmla="*/ 1 w 19"/>
                <a:gd name="T3" fmla="*/ 1 h 19"/>
                <a:gd name="T4" fmla="*/ 1 w 19"/>
                <a:gd name="T5" fmla="*/ 1 h 19"/>
                <a:gd name="T6" fmla="*/ 1 w 19"/>
                <a:gd name="T7" fmla="*/ 1 h 19"/>
                <a:gd name="T8" fmla="*/ 0 w 19"/>
                <a:gd name="T9" fmla="*/ 1 h 19"/>
                <a:gd name="T10" fmla="*/ 1 w 19"/>
                <a:gd name="T11" fmla="*/ 1 h 19"/>
                <a:gd name="T12" fmla="*/ 1 w 19"/>
                <a:gd name="T13" fmla="*/ 0 h 19"/>
                <a:gd name="T14" fmla="*/ 1 w 19"/>
                <a:gd name="T15" fmla="*/ 1 h 19"/>
                <a:gd name="T16" fmla="*/ 1 w 19"/>
                <a:gd name="T17" fmla="*/ 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9"/>
                <a:gd name="T29" fmla="*/ 19 w 19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9">
                  <a:moveTo>
                    <a:pt x="19" y="5"/>
                  </a:moveTo>
                  <a:lnTo>
                    <a:pt x="17" y="12"/>
                  </a:lnTo>
                  <a:lnTo>
                    <a:pt x="12" y="19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1" y="5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89" name="Freeform 96"/>
            <p:cNvSpPr>
              <a:spLocks/>
            </p:cNvSpPr>
            <p:nvPr/>
          </p:nvSpPr>
          <p:spPr bwMode="auto">
            <a:xfrm>
              <a:off x="2692" y="2596"/>
              <a:ext cx="20" cy="60"/>
            </a:xfrm>
            <a:custGeom>
              <a:avLst/>
              <a:gdLst>
                <a:gd name="T0" fmla="*/ 1 w 40"/>
                <a:gd name="T1" fmla="*/ 1 h 120"/>
                <a:gd name="T2" fmla="*/ 1 w 40"/>
                <a:gd name="T3" fmla="*/ 1 h 120"/>
                <a:gd name="T4" fmla="*/ 1 w 40"/>
                <a:gd name="T5" fmla="*/ 1 h 120"/>
                <a:gd name="T6" fmla="*/ 1 w 40"/>
                <a:gd name="T7" fmla="*/ 1 h 120"/>
                <a:gd name="T8" fmla="*/ 1 w 40"/>
                <a:gd name="T9" fmla="*/ 1 h 120"/>
                <a:gd name="T10" fmla="*/ 1 w 40"/>
                <a:gd name="T11" fmla="*/ 1 h 120"/>
                <a:gd name="T12" fmla="*/ 1 w 40"/>
                <a:gd name="T13" fmla="*/ 1 h 120"/>
                <a:gd name="T14" fmla="*/ 1 w 40"/>
                <a:gd name="T15" fmla="*/ 1 h 120"/>
                <a:gd name="T16" fmla="*/ 1 w 40"/>
                <a:gd name="T17" fmla="*/ 1 h 120"/>
                <a:gd name="T18" fmla="*/ 1 w 40"/>
                <a:gd name="T19" fmla="*/ 1 h 120"/>
                <a:gd name="T20" fmla="*/ 0 w 40"/>
                <a:gd name="T21" fmla="*/ 1 h 120"/>
                <a:gd name="T22" fmla="*/ 0 w 40"/>
                <a:gd name="T23" fmla="*/ 1 h 120"/>
                <a:gd name="T24" fmla="*/ 1 w 40"/>
                <a:gd name="T25" fmla="*/ 1 h 120"/>
                <a:gd name="T26" fmla="*/ 1 w 40"/>
                <a:gd name="T27" fmla="*/ 1 h 120"/>
                <a:gd name="T28" fmla="*/ 1 w 40"/>
                <a:gd name="T29" fmla="*/ 1 h 120"/>
                <a:gd name="T30" fmla="*/ 1 w 40"/>
                <a:gd name="T31" fmla="*/ 1 h 120"/>
                <a:gd name="T32" fmla="*/ 1 w 40"/>
                <a:gd name="T33" fmla="*/ 0 h 120"/>
                <a:gd name="T34" fmla="*/ 1 w 40"/>
                <a:gd name="T35" fmla="*/ 1 h 120"/>
                <a:gd name="T36" fmla="*/ 1 w 40"/>
                <a:gd name="T37" fmla="*/ 1 h 1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120"/>
                <a:gd name="T59" fmla="*/ 40 w 40"/>
                <a:gd name="T60" fmla="*/ 120 h 1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120">
                  <a:moveTo>
                    <a:pt x="40" y="31"/>
                  </a:moveTo>
                  <a:lnTo>
                    <a:pt x="35" y="41"/>
                  </a:lnTo>
                  <a:lnTo>
                    <a:pt x="30" y="52"/>
                  </a:lnTo>
                  <a:lnTo>
                    <a:pt x="25" y="62"/>
                  </a:lnTo>
                  <a:lnTo>
                    <a:pt x="21" y="74"/>
                  </a:lnTo>
                  <a:lnTo>
                    <a:pt x="16" y="85"/>
                  </a:lnTo>
                  <a:lnTo>
                    <a:pt x="11" y="97"/>
                  </a:lnTo>
                  <a:lnTo>
                    <a:pt x="7" y="107"/>
                  </a:lnTo>
                  <a:lnTo>
                    <a:pt x="4" y="120"/>
                  </a:lnTo>
                  <a:lnTo>
                    <a:pt x="2" y="104"/>
                  </a:lnTo>
                  <a:lnTo>
                    <a:pt x="0" y="88"/>
                  </a:lnTo>
                  <a:lnTo>
                    <a:pt x="0" y="73"/>
                  </a:lnTo>
                  <a:lnTo>
                    <a:pt x="4" y="57"/>
                  </a:lnTo>
                  <a:lnTo>
                    <a:pt x="5" y="41"/>
                  </a:lnTo>
                  <a:lnTo>
                    <a:pt x="12" y="26"/>
                  </a:lnTo>
                  <a:lnTo>
                    <a:pt x="21" y="10"/>
                  </a:lnTo>
                  <a:lnTo>
                    <a:pt x="35" y="0"/>
                  </a:lnTo>
                  <a:lnTo>
                    <a:pt x="40" y="13"/>
                  </a:lnTo>
                  <a:lnTo>
                    <a:pt x="40" y="31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90" name="Freeform 97"/>
            <p:cNvSpPr>
              <a:spLocks/>
            </p:cNvSpPr>
            <p:nvPr/>
          </p:nvSpPr>
          <p:spPr bwMode="auto">
            <a:xfrm>
              <a:off x="1786" y="2622"/>
              <a:ext cx="140" cy="120"/>
            </a:xfrm>
            <a:custGeom>
              <a:avLst/>
              <a:gdLst>
                <a:gd name="T0" fmla="*/ 0 w 281"/>
                <a:gd name="T1" fmla="*/ 1 h 240"/>
                <a:gd name="T2" fmla="*/ 0 w 281"/>
                <a:gd name="T3" fmla="*/ 1 h 240"/>
                <a:gd name="T4" fmla="*/ 0 w 281"/>
                <a:gd name="T5" fmla="*/ 1 h 240"/>
                <a:gd name="T6" fmla="*/ 0 w 281"/>
                <a:gd name="T7" fmla="*/ 1 h 240"/>
                <a:gd name="T8" fmla="*/ 0 w 281"/>
                <a:gd name="T9" fmla="*/ 1 h 240"/>
                <a:gd name="T10" fmla="*/ 0 w 281"/>
                <a:gd name="T11" fmla="*/ 1 h 240"/>
                <a:gd name="T12" fmla="*/ 0 w 281"/>
                <a:gd name="T13" fmla="*/ 1 h 240"/>
                <a:gd name="T14" fmla="*/ 0 w 281"/>
                <a:gd name="T15" fmla="*/ 1 h 240"/>
                <a:gd name="T16" fmla="*/ 0 w 281"/>
                <a:gd name="T17" fmla="*/ 1 h 240"/>
                <a:gd name="T18" fmla="*/ 0 w 281"/>
                <a:gd name="T19" fmla="*/ 1 h 240"/>
                <a:gd name="T20" fmla="*/ 0 w 281"/>
                <a:gd name="T21" fmla="*/ 1 h 240"/>
                <a:gd name="T22" fmla="*/ 0 w 281"/>
                <a:gd name="T23" fmla="*/ 1 h 240"/>
                <a:gd name="T24" fmla="*/ 0 w 281"/>
                <a:gd name="T25" fmla="*/ 1 h 240"/>
                <a:gd name="T26" fmla="*/ 0 w 281"/>
                <a:gd name="T27" fmla="*/ 1 h 240"/>
                <a:gd name="T28" fmla="*/ 0 w 281"/>
                <a:gd name="T29" fmla="*/ 1 h 240"/>
                <a:gd name="T30" fmla="*/ 0 w 281"/>
                <a:gd name="T31" fmla="*/ 1 h 240"/>
                <a:gd name="T32" fmla="*/ 0 w 281"/>
                <a:gd name="T33" fmla="*/ 1 h 240"/>
                <a:gd name="T34" fmla="*/ 0 w 281"/>
                <a:gd name="T35" fmla="*/ 1 h 240"/>
                <a:gd name="T36" fmla="*/ 0 w 281"/>
                <a:gd name="T37" fmla="*/ 1 h 240"/>
                <a:gd name="T38" fmla="*/ 0 w 281"/>
                <a:gd name="T39" fmla="*/ 1 h 240"/>
                <a:gd name="T40" fmla="*/ 0 w 281"/>
                <a:gd name="T41" fmla="*/ 1 h 240"/>
                <a:gd name="T42" fmla="*/ 0 w 281"/>
                <a:gd name="T43" fmla="*/ 1 h 240"/>
                <a:gd name="T44" fmla="*/ 0 w 281"/>
                <a:gd name="T45" fmla="*/ 1 h 240"/>
                <a:gd name="T46" fmla="*/ 0 w 281"/>
                <a:gd name="T47" fmla="*/ 1 h 240"/>
                <a:gd name="T48" fmla="*/ 0 w 281"/>
                <a:gd name="T49" fmla="*/ 1 h 240"/>
                <a:gd name="T50" fmla="*/ 0 w 281"/>
                <a:gd name="T51" fmla="*/ 1 h 240"/>
                <a:gd name="T52" fmla="*/ 0 w 281"/>
                <a:gd name="T53" fmla="*/ 1 h 240"/>
                <a:gd name="T54" fmla="*/ 0 w 281"/>
                <a:gd name="T55" fmla="*/ 1 h 240"/>
                <a:gd name="T56" fmla="*/ 0 w 281"/>
                <a:gd name="T57" fmla="*/ 1 h 240"/>
                <a:gd name="T58" fmla="*/ 0 w 281"/>
                <a:gd name="T59" fmla="*/ 1 h 240"/>
                <a:gd name="T60" fmla="*/ 0 w 281"/>
                <a:gd name="T61" fmla="*/ 1 h 240"/>
                <a:gd name="T62" fmla="*/ 0 w 281"/>
                <a:gd name="T63" fmla="*/ 1 h 240"/>
                <a:gd name="T64" fmla="*/ 0 w 281"/>
                <a:gd name="T65" fmla="*/ 1 h 240"/>
                <a:gd name="T66" fmla="*/ 0 w 281"/>
                <a:gd name="T67" fmla="*/ 1 h 240"/>
                <a:gd name="T68" fmla="*/ 0 w 281"/>
                <a:gd name="T69" fmla="*/ 1 h 240"/>
                <a:gd name="T70" fmla="*/ 0 w 281"/>
                <a:gd name="T71" fmla="*/ 1 h 240"/>
                <a:gd name="T72" fmla="*/ 0 w 281"/>
                <a:gd name="T73" fmla="*/ 1 h 240"/>
                <a:gd name="T74" fmla="*/ 0 w 281"/>
                <a:gd name="T75" fmla="*/ 1 h 240"/>
                <a:gd name="T76" fmla="*/ 0 w 281"/>
                <a:gd name="T77" fmla="*/ 1 h 240"/>
                <a:gd name="T78" fmla="*/ 0 w 281"/>
                <a:gd name="T79" fmla="*/ 1 h 240"/>
                <a:gd name="T80" fmla="*/ 0 w 281"/>
                <a:gd name="T81" fmla="*/ 1 h 240"/>
                <a:gd name="T82" fmla="*/ 0 w 281"/>
                <a:gd name="T83" fmla="*/ 1 h 240"/>
                <a:gd name="T84" fmla="*/ 0 w 281"/>
                <a:gd name="T85" fmla="*/ 1 h 240"/>
                <a:gd name="T86" fmla="*/ 0 w 281"/>
                <a:gd name="T87" fmla="*/ 1 h 240"/>
                <a:gd name="T88" fmla="*/ 0 w 281"/>
                <a:gd name="T89" fmla="*/ 1 h 240"/>
                <a:gd name="T90" fmla="*/ 0 w 281"/>
                <a:gd name="T91" fmla="*/ 0 h 240"/>
                <a:gd name="T92" fmla="*/ 0 w 281"/>
                <a:gd name="T93" fmla="*/ 1 h 240"/>
                <a:gd name="T94" fmla="*/ 0 w 281"/>
                <a:gd name="T95" fmla="*/ 1 h 240"/>
                <a:gd name="T96" fmla="*/ 0 w 281"/>
                <a:gd name="T97" fmla="*/ 1 h 2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1"/>
                <a:gd name="T148" fmla="*/ 0 h 240"/>
                <a:gd name="T149" fmla="*/ 281 w 281"/>
                <a:gd name="T150" fmla="*/ 240 h 2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1" h="240">
                  <a:moveTo>
                    <a:pt x="281" y="24"/>
                  </a:moveTo>
                  <a:lnTo>
                    <a:pt x="268" y="34"/>
                  </a:lnTo>
                  <a:lnTo>
                    <a:pt x="256" y="43"/>
                  </a:lnTo>
                  <a:lnTo>
                    <a:pt x="237" y="57"/>
                  </a:lnTo>
                  <a:lnTo>
                    <a:pt x="220" y="73"/>
                  </a:lnTo>
                  <a:lnTo>
                    <a:pt x="204" y="90"/>
                  </a:lnTo>
                  <a:lnTo>
                    <a:pt x="190" y="109"/>
                  </a:lnTo>
                  <a:lnTo>
                    <a:pt x="178" y="127"/>
                  </a:lnTo>
                  <a:lnTo>
                    <a:pt x="171" y="149"/>
                  </a:lnTo>
                  <a:lnTo>
                    <a:pt x="169" y="170"/>
                  </a:lnTo>
                  <a:lnTo>
                    <a:pt x="176" y="196"/>
                  </a:lnTo>
                  <a:lnTo>
                    <a:pt x="180" y="203"/>
                  </a:lnTo>
                  <a:lnTo>
                    <a:pt x="185" y="212"/>
                  </a:lnTo>
                  <a:lnTo>
                    <a:pt x="188" y="219"/>
                  </a:lnTo>
                  <a:lnTo>
                    <a:pt x="192" y="231"/>
                  </a:lnTo>
                  <a:lnTo>
                    <a:pt x="181" y="228"/>
                  </a:lnTo>
                  <a:lnTo>
                    <a:pt x="173" y="228"/>
                  </a:lnTo>
                  <a:lnTo>
                    <a:pt x="162" y="228"/>
                  </a:lnTo>
                  <a:lnTo>
                    <a:pt x="155" y="231"/>
                  </a:lnTo>
                  <a:lnTo>
                    <a:pt x="138" y="235"/>
                  </a:lnTo>
                  <a:lnTo>
                    <a:pt x="122" y="240"/>
                  </a:lnTo>
                  <a:lnTo>
                    <a:pt x="107" y="236"/>
                  </a:lnTo>
                  <a:lnTo>
                    <a:pt x="93" y="233"/>
                  </a:lnTo>
                  <a:lnTo>
                    <a:pt x="77" y="228"/>
                  </a:lnTo>
                  <a:lnTo>
                    <a:pt x="63" y="224"/>
                  </a:lnTo>
                  <a:lnTo>
                    <a:pt x="49" y="217"/>
                  </a:lnTo>
                  <a:lnTo>
                    <a:pt x="39" y="210"/>
                  </a:lnTo>
                  <a:lnTo>
                    <a:pt x="27" y="201"/>
                  </a:lnTo>
                  <a:lnTo>
                    <a:pt x="20" y="193"/>
                  </a:lnTo>
                  <a:lnTo>
                    <a:pt x="11" y="177"/>
                  </a:lnTo>
                  <a:lnTo>
                    <a:pt x="4" y="161"/>
                  </a:lnTo>
                  <a:lnTo>
                    <a:pt x="0" y="146"/>
                  </a:lnTo>
                  <a:lnTo>
                    <a:pt x="6" y="130"/>
                  </a:lnTo>
                  <a:lnTo>
                    <a:pt x="9" y="111"/>
                  </a:lnTo>
                  <a:lnTo>
                    <a:pt x="20" y="94"/>
                  </a:lnTo>
                  <a:lnTo>
                    <a:pt x="33" y="78"/>
                  </a:lnTo>
                  <a:lnTo>
                    <a:pt x="51" y="64"/>
                  </a:lnTo>
                  <a:lnTo>
                    <a:pt x="68" y="50"/>
                  </a:lnTo>
                  <a:lnTo>
                    <a:pt x="87" y="40"/>
                  </a:lnTo>
                  <a:lnTo>
                    <a:pt x="103" y="28"/>
                  </a:lnTo>
                  <a:lnTo>
                    <a:pt x="119" y="21"/>
                  </a:lnTo>
                  <a:lnTo>
                    <a:pt x="136" y="14"/>
                  </a:lnTo>
                  <a:lnTo>
                    <a:pt x="155" y="8"/>
                  </a:lnTo>
                  <a:lnTo>
                    <a:pt x="176" y="3"/>
                  </a:lnTo>
                  <a:lnTo>
                    <a:pt x="199" y="1"/>
                  </a:lnTo>
                  <a:lnTo>
                    <a:pt x="220" y="0"/>
                  </a:lnTo>
                  <a:lnTo>
                    <a:pt x="241" y="3"/>
                  </a:lnTo>
                  <a:lnTo>
                    <a:pt x="260" y="10"/>
                  </a:lnTo>
                  <a:lnTo>
                    <a:pt x="281" y="24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91" name="Freeform 98"/>
            <p:cNvSpPr>
              <a:spLocks/>
            </p:cNvSpPr>
            <p:nvPr/>
          </p:nvSpPr>
          <p:spPr bwMode="auto">
            <a:xfrm>
              <a:off x="1885" y="2629"/>
              <a:ext cx="133" cy="129"/>
            </a:xfrm>
            <a:custGeom>
              <a:avLst/>
              <a:gdLst>
                <a:gd name="T0" fmla="*/ 1 w 264"/>
                <a:gd name="T1" fmla="*/ 1 h 257"/>
                <a:gd name="T2" fmla="*/ 1 w 264"/>
                <a:gd name="T3" fmla="*/ 1 h 257"/>
                <a:gd name="T4" fmla="*/ 1 w 264"/>
                <a:gd name="T5" fmla="*/ 1 h 257"/>
                <a:gd name="T6" fmla="*/ 1 w 264"/>
                <a:gd name="T7" fmla="*/ 1 h 257"/>
                <a:gd name="T8" fmla="*/ 1 w 264"/>
                <a:gd name="T9" fmla="*/ 1 h 257"/>
                <a:gd name="T10" fmla="*/ 1 w 264"/>
                <a:gd name="T11" fmla="*/ 1 h 257"/>
                <a:gd name="T12" fmla="*/ 1 w 264"/>
                <a:gd name="T13" fmla="*/ 1 h 257"/>
                <a:gd name="T14" fmla="*/ 1 w 264"/>
                <a:gd name="T15" fmla="*/ 1 h 257"/>
                <a:gd name="T16" fmla="*/ 1 w 264"/>
                <a:gd name="T17" fmla="*/ 1 h 257"/>
                <a:gd name="T18" fmla="*/ 1 w 264"/>
                <a:gd name="T19" fmla="*/ 1 h 257"/>
                <a:gd name="T20" fmla="*/ 1 w 264"/>
                <a:gd name="T21" fmla="*/ 1 h 257"/>
                <a:gd name="T22" fmla="*/ 1 w 264"/>
                <a:gd name="T23" fmla="*/ 1 h 257"/>
                <a:gd name="T24" fmla="*/ 1 w 264"/>
                <a:gd name="T25" fmla="*/ 1 h 257"/>
                <a:gd name="T26" fmla="*/ 1 w 264"/>
                <a:gd name="T27" fmla="*/ 1 h 257"/>
                <a:gd name="T28" fmla="*/ 1 w 264"/>
                <a:gd name="T29" fmla="*/ 1 h 257"/>
                <a:gd name="T30" fmla="*/ 1 w 264"/>
                <a:gd name="T31" fmla="*/ 1 h 257"/>
                <a:gd name="T32" fmla="*/ 1 w 264"/>
                <a:gd name="T33" fmla="*/ 1 h 257"/>
                <a:gd name="T34" fmla="*/ 1 w 264"/>
                <a:gd name="T35" fmla="*/ 1 h 257"/>
                <a:gd name="T36" fmla="*/ 1 w 264"/>
                <a:gd name="T37" fmla="*/ 1 h 257"/>
                <a:gd name="T38" fmla="*/ 1 w 264"/>
                <a:gd name="T39" fmla="*/ 1 h 257"/>
                <a:gd name="T40" fmla="*/ 1 w 264"/>
                <a:gd name="T41" fmla="*/ 1 h 257"/>
                <a:gd name="T42" fmla="*/ 1 w 264"/>
                <a:gd name="T43" fmla="*/ 1 h 257"/>
                <a:gd name="T44" fmla="*/ 1 w 264"/>
                <a:gd name="T45" fmla="*/ 1 h 257"/>
                <a:gd name="T46" fmla="*/ 1 w 264"/>
                <a:gd name="T47" fmla="*/ 1 h 257"/>
                <a:gd name="T48" fmla="*/ 1 w 264"/>
                <a:gd name="T49" fmla="*/ 1 h 257"/>
                <a:gd name="T50" fmla="*/ 1 w 264"/>
                <a:gd name="T51" fmla="*/ 1 h 257"/>
                <a:gd name="T52" fmla="*/ 1 w 264"/>
                <a:gd name="T53" fmla="*/ 1 h 257"/>
                <a:gd name="T54" fmla="*/ 1 w 264"/>
                <a:gd name="T55" fmla="*/ 1 h 257"/>
                <a:gd name="T56" fmla="*/ 1 w 264"/>
                <a:gd name="T57" fmla="*/ 1 h 257"/>
                <a:gd name="T58" fmla="*/ 1 w 264"/>
                <a:gd name="T59" fmla="*/ 1 h 257"/>
                <a:gd name="T60" fmla="*/ 1 w 264"/>
                <a:gd name="T61" fmla="*/ 1 h 257"/>
                <a:gd name="T62" fmla="*/ 1 w 264"/>
                <a:gd name="T63" fmla="*/ 1 h 257"/>
                <a:gd name="T64" fmla="*/ 1 w 264"/>
                <a:gd name="T65" fmla="*/ 1 h 257"/>
                <a:gd name="T66" fmla="*/ 1 w 264"/>
                <a:gd name="T67" fmla="*/ 1 h 257"/>
                <a:gd name="T68" fmla="*/ 1 w 264"/>
                <a:gd name="T69" fmla="*/ 1 h 257"/>
                <a:gd name="T70" fmla="*/ 1 w 264"/>
                <a:gd name="T71" fmla="*/ 1 h 257"/>
                <a:gd name="T72" fmla="*/ 1 w 264"/>
                <a:gd name="T73" fmla="*/ 1 h 257"/>
                <a:gd name="T74" fmla="*/ 0 w 264"/>
                <a:gd name="T75" fmla="*/ 1 h 257"/>
                <a:gd name="T76" fmla="*/ 1 w 264"/>
                <a:gd name="T77" fmla="*/ 1 h 257"/>
                <a:gd name="T78" fmla="*/ 1 w 264"/>
                <a:gd name="T79" fmla="*/ 1 h 257"/>
                <a:gd name="T80" fmla="*/ 1 w 264"/>
                <a:gd name="T81" fmla="*/ 1 h 257"/>
                <a:gd name="T82" fmla="*/ 1 w 264"/>
                <a:gd name="T83" fmla="*/ 1 h 257"/>
                <a:gd name="T84" fmla="*/ 1 w 264"/>
                <a:gd name="T85" fmla="*/ 1 h 257"/>
                <a:gd name="T86" fmla="*/ 1 w 264"/>
                <a:gd name="T87" fmla="*/ 1 h 257"/>
                <a:gd name="T88" fmla="*/ 1 w 264"/>
                <a:gd name="T89" fmla="*/ 1 h 257"/>
                <a:gd name="T90" fmla="*/ 1 w 264"/>
                <a:gd name="T91" fmla="*/ 1 h 257"/>
                <a:gd name="T92" fmla="*/ 1 w 264"/>
                <a:gd name="T93" fmla="*/ 1 h 257"/>
                <a:gd name="T94" fmla="*/ 1 w 264"/>
                <a:gd name="T95" fmla="*/ 1 h 257"/>
                <a:gd name="T96" fmla="*/ 1 w 264"/>
                <a:gd name="T97" fmla="*/ 1 h 257"/>
                <a:gd name="T98" fmla="*/ 1 w 264"/>
                <a:gd name="T99" fmla="*/ 1 h 257"/>
                <a:gd name="T100" fmla="*/ 1 w 264"/>
                <a:gd name="T101" fmla="*/ 1 h 257"/>
                <a:gd name="T102" fmla="*/ 1 w 264"/>
                <a:gd name="T103" fmla="*/ 1 h 257"/>
                <a:gd name="T104" fmla="*/ 1 w 264"/>
                <a:gd name="T105" fmla="*/ 1 h 257"/>
                <a:gd name="T106" fmla="*/ 1 w 264"/>
                <a:gd name="T107" fmla="*/ 0 h 257"/>
                <a:gd name="T108" fmla="*/ 1 w 264"/>
                <a:gd name="T109" fmla="*/ 0 h 257"/>
                <a:gd name="T110" fmla="*/ 1 w 264"/>
                <a:gd name="T111" fmla="*/ 1 h 257"/>
                <a:gd name="T112" fmla="*/ 1 w 264"/>
                <a:gd name="T113" fmla="*/ 1 h 257"/>
                <a:gd name="T114" fmla="*/ 1 w 264"/>
                <a:gd name="T115" fmla="*/ 1 h 257"/>
                <a:gd name="T116" fmla="*/ 1 w 264"/>
                <a:gd name="T117" fmla="*/ 1 h 257"/>
                <a:gd name="T118" fmla="*/ 1 w 264"/>
                <a:gd name="T119" fmla="*/ 1 h 257"/>
                <a:gd name="T120" fmla="*/ 1 w 264"/>
                <a:gd name="T121" fmla="*/ 1 h 25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4"/>
                <a:gd name="T184" fmla="*/ 0 h 257"/>
                <a:gd name="T185" fmla="*/ 264 w 264"/>
                <a:gd name="T186" fmla="*/ 257 h 25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4" h="257">
                  <a:moveTo>
                    <a:pt x="264" y="22"/>
                  </a:moveTo>
                  <a:lnTo>
                    <a:pt x="257" y="31"/>
                  </a:lnTo>
                  <a:lnTo>
                    <a:pt x="249" y="38"/>
                  </a:lnTo>
                  <a:lnTo>
                    <a:pt x="240" y="45"/>
                  </a:lnTo>
                  <a:lnTo>
                    <a:pt x="231" y="55"/>
                  </a:lnTo>
                  <a:lnTo>
                    <a:pt x="219" y="67"/>
                  </a:lnTo>
                  <a:lnTo>
                    <a:pt x="209" y="81"/>
                  </a:lnTo>
                  <a:lnTo>
                    <a:pt x="196" y="94"/>
                  </a:lnTo>
                  <a:lnTo>
                    <a:pt x="188" y="109"/>
                  </a:lnTo>
                  <a:lnTo>
                    <a:pt x="177" y="123"/>
                  </a:lnTo>
                  <a:lnTo>
                    <a:pt x="174" y="139"/>
                  </a:lnTo>
                  <a:lnTo>
                    <a:pt x="172" y="154"/>
                  </a:lnTo>
                  <a:lnTo>
                    <a:pt x="176" y="174"/>
                  </a:lnTo>
                  <a:lnTo>
                    <a:pt x="176" y="182"/>
                  </a:lnTo>
                  <a:lnTo>
                    <a:pt x="179" y="191"/>
                  </a:lnTo>
                  <a:lnTo>
                    <a:pt x="183" y="200"/>
                  </a:lnTo>
                  <a:lnTo>
                    <a:pt x="188" y="210"/>
                  </a:lnTo>
                  <a:lnTo>
                    <a:pt x="198" y="224"/>
                  </a:lnTo>
                  <a:lnTo>
                    <a:pt x="214" y="236"/>
                  </a:lnTo>
                  <a:lnTo>
                    <a:pt x="207" y="241"/>
                  </a:lnTo>
                  <a:lnTo>
                    <a:pt x="198" y="248"/>
                  </a:lnTo>
                  <a:lnTo>
                    <a:pt x="181" y="250"/>
                  </a:lnTo>
                  <a:lnTo>
                    <a:pt x="165" y="254"/>
                  </a:lnTo>
                  <a:lnTo>
                    <a:pt x="148" y="255"/>
                  </a:lnTo>
                  <a:lnTo>
                    <a:pt x="132" y="257"/>
                  </a:lnTo>
                  <a:lnTo>
                    <a:pt x="115" y="255"/>
                  </a:lnTo>
                  <a:lnTo>
                    <a:pt x="99" y="254"/>
                  </a:lnTo>
                  <a:lnTo>
                    <a:pt x="83" y="248"/>
                  </a:lnTo>
                  <a:lnTo>
                    <a:pt x="69" y="241"/>
                  </a:lnTo>
                  <a:lnTo>
                    <a:pt x="54" y="236"/>
                  </a:lnTo>
                  <a:lnTo>
                    <a:pt x="43" y="231"/>
                  </a:lnTo>
                  <a:lnTo>
                    <a:pt x="33" y="224"/>
                  </a:lnTo>
                  <a:lnTo>
                    <a:pt x="26" y="217"/>
                  </a:lnTo>
                  <a:lnTo>
                    <a:pt x="17" y="207"/>
                  </a:lnTo>
                  <a:lnTo>
                    <a:pt x="10" y="196"/>
                  </a:lnTo>
                  <a:lnTo>
                    <a:pt x="5" y="184"/>
                  </a:lnTo>
                  <a:lnTo>
                    <a:pt x="2" y="174"/>
                  </a:lnTo>
                  <a:lnTo>
                    <a:pt x="0" y="149"/>
                  </a:lnTo>
                  <a:lnTo>
                    <a:pt x="5" y="128"/>
                  </a:lnTo>
                  <a:lnTo>
                    <a:pt x="14" y="107"/>
                  </a:lnTo>
                  <a:lnTo>
                    <a:pt x="29" y="90"/>
                  </a:lnTo>
                  <a:lnTo>
                    <a:pt x="43" y="73"/>
                  </a:lnTo>
                  <a:lnTo>
                    <a:pt x="62" y="59"/>
                  </a:lnTo>
                  <a:lnTo>
                    <a:pt x="82" y="43"/>
                  </a:lnTo>
                  <a:lnTo>
                    <a:pt x="103" y="33"/>
                  </a:lnTo>
                  <a:lnTo>
                    <a:pt x="111" y="27"/>
                  </a:lnTo>
                  <a:lnTo>
                    <a:pt x="122" y="22"/>
                  </a:lnTo>
                  <a:lnTo>
                    <a:pt x="132" y="19"/>
                  </a:lnTo>
                  <a:lnTo>
                    <a:pt x="143" y="17"/>
                  </a:lnTo>
                  <a:lnTo>
                    <a:pt x="153" y="14"/>
                  </a:lnTo>
                  <a:lnTo>
                    <a:pt x="163" y="10"/>
                  </a:lnTo>
                  <a:lnTo>
                    <a:pt x="174" y="5"/>
                  </a:lnTo>
                  <a:lnTo>
                    <a:pt x="184" y="1"/>
                  </a:lnTo>
                  <a:lnTo>
                    <a:pt x="195" y="0"/>
                  </a:lnTo>
                  <a:lnTo>
                    <a:pt x="205" y="0"/>
                  </a:lnTo>
                  <a:lnTo>
                    <a:pt x="216" y="1"/>
                  </a:lnTo>
                  <a:lnTo>
                    <a:pt x="226" y="5"/>
                  </a:lnTo>
                  <a:lnTo>
                    <a:pt x="235" y="7"/>
                  </a:lnTo>
                  <a:lnTo>
                    <a:pt x="245" y="12"/>
                  </a:lnTo>
                  <a:lnTo>
                    <a:pt x="254" y="17"/>
                  </a:lnTo>
                  <a:lnTo>
                    <a:pt x="264" y="22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92" name="Freeform 99"/>
            <p:cNvSpPr>
              <a:spLocks/>
            </p:cNvSpPr>
            <p:nvPr/>
          </p:nvSpPr>
          <p:spPr bwMode="auto">
            <a:xfrm>
              <a:off x="1985" y="2636"/>
              <a:ext cx="145" cy="114"/>
            </a:xfrm>
            <a:custGeom>
              <a:avLst/>
              <a:gdLst>
                <a:gd name="T0" fmla="*/ 1 w 289"/>
                <a:gd name="T1" fmla="*/ 1 h 227"/>
                <a:gd name="T2" fmla="*/ 1 w 289"/>
                <a:gd name="T3" fmla="*/ 1 h 227"/>
                <a:gd name="T4" fmla="*/ 1 w 289"/>
                <a:gd name="T5" fmla="*/ 1 h 227"/>
                <a:gd name="T6" fmla="*/ 1 w 289"/>
                <a:gd name="T7" fmla="*/ 1 h 227"/>
                <a:gd name="T8" fmla="*/ 1 w 289"/>
                <a:gd name="T9" fmla="*/ 1 h 227"/>
                <a:gd name="T10" fmla="*/ 1 w 289"/>
                <a:gd name="T11" fmla="*/ 1 h 227"/>
                <a:gd name="T12" fmla="*/ 1 w 289"/>
                <a:gd name="T13" fmla="*/ 1 h 227"/>
                <a:gd name="T14" fmla="*/ 1 w 289"/>
                <a:gd name="T15" fmla="*/ 1 h 227"/>
                <a:gd name="T16" fmla="*/ 1 w 289"/>
                <a:gd name="T17" fmla="*/ 1 h 227"/>
                <a:gd name="T18" fmla="*/ 1 w 289"/>
                <a:gd name="T19" fmla="*/ 1 h 227"/>
                <a:gd name="T20" fmla="*/ 1 w 289"/>
                <a:gd name="T21" fmla="*/ 1 h 227"/>
                <a:gd name="T22" fmla="*/ 1 w 289"/>
                <a:gd name="T23" fmla="*/ 1 h 227"/>
                <a:gd name="T24" fmla="*/ 1 w 289"/>
                <a:gd name="T25" fmla="*/ 1 h 227"/>
                <a:gd name="T26" fmla="*/ 1 w 289"/>
                <a:gd name="T27" fmla="*/ 1 h 227"/>
                <a:gd name="T28" fmla="*/ 1 w 289"/>
                <a:gd name="T29" fmla="*/ 1 h 227"/>
                <a:gd name="T30" fmla="*/ 1 w 289"/>
                <a:gd name="T31" fmla="*/ 1 h 227"/>
                <a:gd name="T32" fmla="*/ 1 w 289"/>
                <a:gd name="T33" fmla="*/ 1 h 227"/>
                <a:gd name="T34" fmla="*/ 1 w 289"/>
                <a:gd name="T35" fmla="*/ 1 h 227"/>
                <a:gd name="T36" fmla="*/ 1 w 289"/>
                <a:gd name="T37" fmla="*/ 1 h 227"/>
                <a:gd name="T38" fmla="*/ 1 w 289"/>
                <a:gd name="T39" fmla="*/ 1 h 227"/>
                <a:gd name="T40" fmla="*/ 1 w 289"/>
                <a:gd name="T41" fmla="*/ 1 h 227"/>
                <a:gd name="T42" fmla="*/ 1 w 289"/>
                <a:gd name="T43" fmla="*/ 1 h 227"/>
                <a:gd name="T44" fmla="*/ 1 w 289"/>
                <a:gd name="T45" fmla="*/ 1 h 227"/>
                <a:gd name="T46" fmla="*/ 0 w 289"/>
                <a:gd name="T47" fmla="*/ 1 h 227"/>
                <a:gd name="T48" fmla="*/ 1 w 289"/>
                <a:gd name="T49" fmla="*/ 1 h 227"/>
                <a:gd name="T50" fmla="*/ 1 w 289"/>
                <a:gd name="T51" fmla="*/ 1 h 227"/>
                <a:gd name="T52" fmla="*/ 1 w 289"/>
                <a:gd name="T53" fmla="*/ 1 h 227"/>
                <a:gd name="T54" fmla="*/ 1 w 289"/>
                <a:gd name="T55" fmla="*/ 1 h 227"/>
                <a:gd name="T56" fmla="*/ 1 w 289"/>
                <a:gd name="T57" fmla="*/ 1 h 227"/>
                <a:gd name="T58" fmla="*/ 1 w 289"/>
                <a:gd name="T59" fmla="*/ 1 h 227"/>
                <a:gd name="T60" fmla="*/ 1 w 289"/>
                <a:gd name="T61" fmla="*/ 0 h 227"/>
                <a:gd name="T62" fmla="*/ 1 w 289"/>
                <a:gd name="T63" fmla="*/ 1 h 227"/>
                <a:gd name="T64" fmla="*/ 1 w 289"/>
                <a:gd name="T65" fmla="*/ 1 h 227"/>
                <a:gd name="T66" fmla="*/ 1 w 289"/>
                <a:gd name="T67" fmla="*/ 1 h 2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9"/>
                <a:gd name="T103" fmla="*/ 0 h 227"/>
                <a:gd name="T104" fmla="*/ 289 w 289"/>
                <a:gd name="T105" fmla="*/ 227 h 2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9" h="227">
                  <a:moveTo>
                    <a:pt x="261" y="59"/>
                  </a:moveTo>
                  <a:lnTo>
                    <a:pt x="264" y="69"/>
                  </a:lnTo>
                  <a:lnTo>
                    <a:pt x="268" y="83"/>
                  </a:lnTo>
                  <a:lnTo>
                    <a:pt x="271" y="95"/>
                  </a:lnTo>
                  <a:lnTo>
                    <a:pt x="275" y="109"/>
                  </a:lnTo>
                  <a:lnTo>
                    <a:pt x="278" y="120"/>
                  </a:lnTo>
                  <a:lnTo>
                    <a:pt x="282" y="133"/>
                  </a:lnTo>
                  <a:lnTo>
                    <a:pt x="285" y="146"/>
                  </a:lnTo>
                  <a:lnTo>
                    <a:pt x="289" y="160"/>
                  </a:lnTo>
                  <a:lnTo>
                    <a:pt x="285" y="167"/>
                  </a:lnTo>
                  <a:lnTo>
                    <a:pt x="285" y="175"/>
                  </a:lnTo>
                  <a:lnTo>
                    <a:pt x="284" y="184"/>
                  </a:lnTo>
                  <a:lnTo>
                    <a:pt x="284" y="191"/>
                  </a:lnTo>
                  <a:lnTo>
                    <a:pt x="264" y="187"/>
                  </a:lnTo>
                  <a:lnTo>
                    <a:pt x="247" y="179"/>
                  </a:lnTo>
                  <a:lnTo>
                    <a:pt x="228" y="168"/>
                  </a:lnTo>
                  <a:lnTo>
                    <a:pt x="211" y="161"/>
                  </a:lnTo>
                  <a:lnTo>
                    <a:pt x="211" y="147"/>
                  </a:lnTo>
                  <a:lnTo>
                    <a:pt x="214" y="133"/>
                  </a:lnTo>
                  <a:lnTo>
                    <a:pt x="216" y="120"/>
                  </a:lnTo>
                  <a:lnTo>
                    <a:pt x="216" y="109"/>
                  </a:lnTo>
                  <a:lnTo>
                    <a:pt x="207" y="111"/>
                  </a:lnTo>
                  <a:lnTo>
                    <a:pt x="202" y="118"/>
                  </a:lnTo>
                  <a:lnTo>
                    <a:pt x="200" y="128"/>
                  </a:lnTo>
                  <a:lnTo>
                    <a:pt x="198" y="139"/>
                  </a:lnTo>
                  <a:lnTo>
                    <a:pt x="195" y="149"/>
                  </a:lnTo>
                  <a:lnTo>
                    <a:pt x="193" y="160"/>
                  </a:lnTo>
                  <a:lnTo>
                    <a:pt x="188" y="173"/>
                  </a:lnTo>
                  <a:lnTo>
                    <a:pt x="184" y="180"/>
                  </a:lnTo>
                  <a:lnTo>
                    <a:pt x="171" y="196"/>
                  </a:lnTo>
                  <a:lnTo>
                    <a:pt x="153" y="212"/>
                  </a:lnTo>
                  <a:lnTo>
                    <a:pt x="143" y="215"/>
                  </a:lnTo>
                  <a:lnTo>
                    <a:pt x="134" y="220"/>
                  </a:lnTo>
                  <a:lnTo>
                    <a:pt x="124" y="224"/>
                  </a:lnTo>
                  <a:lnTo>
                    <a:pt x="115" y="227"/>
                  </a:lnTo>
                  <a:lnTo>
                    <a:pt x="104" y="227"/>
                  </a:lnTo>
                  <a:lnTo>
                    <a:pt x="94" y="227"/>
                  </a:lnTo>
                  <a:lnTo>
                    <a:pt x="83" y="226"/>
                  </a:lnTo>
                  <a:lnTo>
                    <a:pt x="73" y="224"/>
                  </a:lnTo>
                  <a:lnTo>
                    <a:pt x="61" y="219"/>
                  </a:lnTo>
                  <a:lnTo>
                    <a:pt x="50" y="213"/>
                  </a:lnTo>
                  <a:lnTo>
                    <a:pt x="40" y="205"/>
                  </a:lnTo>
                  <a:lnTo>
                    <a:pt x="31" y="198"/>
                  </a:lnTo>
                  <a:lnTo>
                    <a:pt x="16" y="184"/>
                  </a:lnTo>
                  <a:lnTo>
                    <a:pt x="5" y="167"/>
                  </a:lnTo>
                  <a:lnTo>
                    <a:pt x="2" y="156"/>
                  </a:lnTo>
                  <a:lnTo>
                    <a:pt x="2" y="147"/>
                  </a:lnTo>
                  <a:lnTo>
                    <a:pt x="0" y="137"/>
                  </a:lnTo>
                  <a:lnTo>
                    <a:pt x="3" y="128"/>
                  </a:lnTo>
                  <a:lnTo>
                    <a:pt x="9" y="113"/>
                  </a:lnTo>
                  <a:lnTo>
                    <a:pt x="19" y="99"/>
                  </a:lnTo>
                  <a:lnTo>
                    <a:pt x="30" y="85"/>
                  </a:lnTo>
                  <a:lnTo>
                    <a:pt x="40" y="73"/>
                  </a:lnTo>
                  <a:lnTo>
                    <a:pt x="50" y="60"/>
                  </a:lnTo>
                  <a:lnTo>
                    <a:pt x="64" y="48"/>
                  </a:lnTo>
                  <a:lnTo>
                    <a:pt x="77" y="38"/>
                  </a:lnTo>
                  <a:lnTo>
                    <a:pt x="90" y="29"/>
                  </a:lnTo>
                  <a:lnTo>
                    <a:pt x="108" y="17"/>
                  </a:lnTo>
                  <a:lnTo>
                    <a:pt x="125" y="10"/>
                  </a:lnTo>
                  <a:lnTo>
                    <a:pt x="141" y="3"/>
                  </a:lnTo>
                  <a:lnTo>
                    <a:pt x="157" y="1"/>
                  </a:lnTo>
                  <a:lnTo>
                    <a:pt x="169" y="0"/>
                  </a:lnTo>
                  <a:lnTo>
                    <a:pt x="181" y="0"/>
                  </a:lnTo>
                  <a:lnTo>
                    <a:pt x="191" y="1"/>
                  </a:lnTo>
                  <a:lnTo>
                    <a:pt x="202" y="3"/>
                  </a:lnTo>
                  <a:lnTo>
                    <a:pt x="218" y="12"/>
                  </a:lnTo>
                  <a:lnTo>
                    <a:pt x="235" y="26"/>
                  </a:lnTo>
                  <a:lnTo>
                    <a:pt x="247" y="41"/>
                  </a:lnTo>
                  <a:lnTo>
                    <a:pt x="261" y="59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93" name="Freeform 100"/>
            <p:cNvSpPr>
              <a:spLocks/>
            </p:cNvSpPr>
            <p:nvPr/>
          </p:nvSpPr>
          <p:spPr bwMode="auto">
            <a:xfrm>
              <a:off x="2480" y="2637"/>
              <a:ext cx="203" cy="434"/>
            </a:xfrm>
            <a:custGeom>
              <a:avLst/>
              <a:gdLst>
                <a:gd name="T0" fmla="*/ 0 w 408"/>
                <a:gd name="T1" fmla="*/ 1 h 868"/>
                <a:gd name="T2" fmla="*/ 0 w 408"/>
                <a:gd name="T3" fmla="*/ 1 h 868"/>
                <a:gd name="T4" fmla="*/ 0 w 408"/>
                <a:gd name="T5" fmla="*/ 1 h 868"/>
                <a:gd name="T6" fmla="*/ 0 w 408"/>
                <a:gd name="T7" fmla="*/ 1 h 868"/>
                <a:gd name="T8" fmla="*/ 0 w 408"/>
                <a:gd name="T9" fmla="*/ 1 h 868"/>
                <a:gd name="T10" fmla="*/ 0 w 408"/>
                <a:gd name="T11" fmla="*/ 1 h 868"/>
                <a:gd name="T12" fmla="*/ 0 w 408"/>
                <a:gd name="T13" fmla="*/ 1 h 868"/>
                <a:gd name="T14" fmla="*/ 0 w 408"/>
                <a:gd name="T15" fmla="*/ 1 h 868"/>
                <a:gd name="T16" fmla="*/ 0 w 408"/>
                <a:gd name="T17" fmla="*/ 1 h 868"/>
                <a:gd name="T18" fmla="*/ 0 w 408"/>
                <a:gd name="T19" fmla="*/ 1 h 868"/>
                <a:gd name="T20" fmla="*/ 0 w 408"/>
                <a:gd name="T21" fmla="*/ 1 h 868"/>
                <a:gd name="T22" fmla="*/ 0 w 408"/>
                <a:gd name="T23" fmla="*/ 1 h 868"/>
                <a:gd name="T24" fmla="*/ 0 w 408"/>
                <a:gd name="T25" fmla="*/ 1 h 868"/>
                <a:gd name="T26" fmla="*/ 0 w 408"/>
                <a:gd name="T27" fmla="*/ 1 h 868"/>
                <a:gd name="T28" fmla="*/ 0 w 408"/>
                <a:gd name="T29" fmla="*/ 1 h 868"/>
                <a:gd name="T30" fmla="*/ 0 w 408"/>
                <a:gd name="T31" fmla="*/ 1 h 868"/>
                <a:gd name="T32" fmla="*/ 0 w 408"/>
                <a:gd name="T33" fmla="*/ 1 h 868"/>
                <a:gd name="T34" fmla="*/ 0 w 408"/>
                <a:gd name="T35" fmla="*/ 1 h 868"/>
                <a:gd name="T36" fmla="*/ 0 w 408"/>
                <a:gd name="T37" fmla="*/ 1 h 868"/>
                <a:gd name="T38" fmla="*/ 0 w 408"/>
                <a:gd name="T39" fmla="*/ 1 h 868"/>
                <a:gd name="T40" fmla="*/ 0 w 408"/>
                <a:gd name="T41" fmla="*/ 1 h 868"/>
                <a:gd name="T42" fmla="*/ 0 w 408"/>
                <a:gd name="T43" fmla="*/ 1 h 868"/>
                <a:gd name="T44" fmla="*/ 0 w 408"/>
                <a:gd name="T45" fmla="*/ 1 h 868"/>
                <a:gd name="T46" fmla="*/ 0 w 408"/>
                <a:gd name="T47" fmla="*/ 1 h 868"/>
                <a:gd name="T48" fmla="*/ 0 w 408"/>
                <a:gd name="T49" fmla="*/ 1 h 868"/>
                <a:gd name="T50" fmla="*/ 0 w 408"/>
                <a:gd name="T51" fmla="*/ 1 h 868"/>
                <a:gd name="T52" fmla="*/ 0 w 408"/>
                <a:gd name="T53" fmla="*/ 1 h 868"/>
                <a:gd name="T54" fmla="*/ 0 w 408"/>
                <a:gd name="T55" fmla="*/ 1 h 868"/>
                <a:gd name="T56" fmla="*/ 0 w 408"/>
                <a:gd name="T57" fmla="*/ 1 h 868"/>
                <a:gd name="T58" fmla="*/ 0 w 408"/>
                <a:gd name="T59" fmla="*/ 1 h 868"/>
                <a:gd name="T60" fmla="*/ 0 w 408"/>
                <a:gd name="T61" fmla="*/ 1 h 868"/>
                <a:gd name="T62" fmla="*/ 0 w 408"/>
                <a:gd name="T63" fmla="*/ 1 h 868"/>
                <a:gd name="T64" fmla="*/ 0 w 408"/>
                <a:gd name="T65" fmla="*/ 1 h 868"/>
                <a:gd name="T66" fmla="*/ 0 w 408"/>
                <a:gd name="T67" fmla="*/ 1 h 868"/>
                <a:gd name="T68" fmla="*/ 0 w 408"/>
                <a:gd name="T69" fmla="*/ 1 h 868"/>
                <a:gd name="T70" fmla="*/ 0 w 408"/>
                <a:gd name="T71" fmla="*/ 1 h 868"/>
                <a:gd name="T72" fmla="*/ 0 w 408"/>
                <a:gd name="T73" fmla="*/ 1 h 868"/>
                <a:gd name="T74" fmla="*/ 0 w 408"/>
                <a:gd name="T75" fmla="*/ 1 h 868"/>
                <a:gd name="T76" fmla="*/ 0 w 408"/>
                <a:gd name="T77" fmla="*/ 1 h 868"/>
                <a:gd name="T78" fmla="*/ 0 w 408"/>
                <a:gd name="T79" fmla="*/ 1 h 868"/>
                <a:gd name="T80" fmla="*/ 0 w 408"/>
                <a:gd name="T81" fmla="*/ 1 h 868"/>
                <a:gd name="T82" fmla="*/ 0 w 408"/>
                <a:gd name="T83" fmla="*/ 1 h 868"/>
                <a:gd name="T84" fmla="*/ 0 w 408"/>
                <a:gd name="T85" fmla="*/ 1 h 868"/>
                <a:gd name="T86" fmla="*/ 0 w 408"/>
                <a:gd name="T87" fmla="*/ 1 h 868"/>
                <a:gd name="T88" fmla="*/ 0 w 408"/>
                <a:gd name="T89" fmla="*/ 1 h 868"/>
                <a:gd name="T90" fmla="*/ 0 w 408"/>
                <a:gd name="T91" fmla="*/ 1 h 868"/>
                <a:gd name="T92" fmla="*/ 0 w 408"/>
                <a:gd name="T93" fmla="*/ 1 h 868"/>
                <a:gd name="T94" fmla="*/ 0 w 408"/>
                <a:gd name="T95" fmla="*/ 1 h 868"/>
                <a:gd name="T96" fmla="*/ 0 w 408"/>
                <a:gd name="T97" fmla="*/ 1 h 868"/>
                <a:gd name="T98" fmla="*/ 0 w 408"/>
                <a:gd name="T99" fmla="*/ 1 h 8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8"/>
                <a:gd name="T151" fmla="*/ 0 h 868"/>
                <a:gd name="T152" fmla="*/ 408 w 408"/>
                <a:gd name="T153" fmla="*/ 868 h 8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8" h="868">
                  <a:moveTo>
                    <a:pt x="401" y="87"/>
                  </a:moveTo>
                  <a:lnTo>
                    <a:pt x="396" y="96"/>
                  </a:lnTo>
                  <a:lnTo>
                    <a:pt x="394" y="106"/>
                  </a:lnTo>
                  <a:lnTo>
                    <a:pt x="392" y="117"/>
                  </a:lnTo>
                  <a:lnTo>
                    <a:pt x="390" y="127"/>
                  </a:lnTo>
                  <a:lnTo>
                    <a:pt x="389" y="136"/>
                  </a:lnTo>
                  <a:lnTo>
                    <a:pt x="387" y="146"/>
                  </a:lnTo>
                  <a:lnTo>
                    <a:pt x="383" y="155"/>
                  </a:lnTo>
                  <a:lnTo>
                    <a:pt x="380" y="166"/>
                  </a:lnTo>
                  <a:lnTo>
                    <a:pt x="373" y="183"/>
                  </a:lnTo>
                  <a:lnTo>
                    <a:pt x="366" y="204"/>
                  </a:lnTo>
                  <a:lnTo>
                    <a:pt x="357" y="221"/>
                  </a:lnTo>
                  <a:lnTo>
                    <a:pt x="349" y="242"/>
                  </a:lnTo>
                  <a:lnTo>
                    <a:pt x="338" y="259"/>
                  </a:lnTo>
                  <a:lnTo>
                    <a:pt x="329" y="279"/>
                  </a:lnTo>
                  <a:lnTo>
                    <a:pt x="321" y="299"/>
                  </a:lnTo>
                  <a:lnTo>
                    <a:pt x="317" y="320"/>
                  </a:lnTo>
                  <a:lnTo>
                    <a:pt x="309" y="336"/>
                  </a:lnTo>
                  <a:lnTo>
                    <a:pt x="302" y="353"/>
                  </a:lnTo>
                  <a:lnTo>
                    <a:pt x="291" y="369"/>
                  </a:lnTo>
                  <a:lnTo>
                    <a:pt x="288" y="388"/>
                  </a:lnTo>
                  <a:lnTo>
                    <a:pt x="282" y="400"/>
                  </a:lnTo>
                  <a:lnTo>
                    <a:pt x="279" y="412"/>
                  </a:lnTo>
                  <a:lnTo>
                    <a:pt x="274" y="425"/>
                  </a:lnTo>
                  <a:lnTo>
                    <a:pt x="270" y="439"/>
                  </a:lnTo>
                  <a:lnTo>
                    <a:pt x="263" y="451"/>
                  </a:lnTo>
                  <a:lnTo>
                    <a:pt x="258" y="463"/>
                  </a:lnTo>
                  <a:lnTo>
                    <a:pt x="253" y="475"/>
                  </a:lnTo>
                  <a:lnTo>
                    <a:pt x="248" y="489"/>
                  </a:lnTo>
                  <a:lnTo>
                    <a:pt x="241" y="510"/>
                  </a:lnTo>
                  <a:lnTo>
                    <a:pt x="234" y="531"/>
                  </a:lnTo>
                  <a:lnTo>
                    <a:pt x="225" y="552"/>
                  </a:lnTo>
                  <a:lnTo>
                    <a:pt x="218" y="573"/>
                  </a:lnTo>
                  <a:lnTo>
                    <a:pt x="209" y="593"/>
                  </a:lnTo>
                  <a:lnTo>
                    <a:pt x="202" y="614"/>
                  </a:lnTo>
                  <a:lnTo>
                    <a:pt x="197" y="635"/>
                  </a:lnTo>
                  <a:lnTo>
                    <a:pt x="194" y="658"/>
                  </a:lnTo>
                  <a:lnTo>
                    <a:pt x="190" y="666"/>
                  </a:lnTo>
                  <a:lnTo>
                    <a:pt x="187" y="677"/>
                  </a:lnTo>
                  <a:lnTo>
                    <a:pt x="180" y="687"/>
                  </a:lnTo>
                  <a:lnTo>
                    <a:pt x="175" y="698"/>
                  </a:lnTo>
                  <a:lnTo>
                    <a:pt x="168" y="706"/>
                  </a:lnTo>
                  <a:lnTo>
                    <a:pt x="162" y="715"/>
                  </a:lnTo>
                  <a:lnTo>
                    <a:pt x="157" y="726"/>
                  </a:lnTo>
                  <a:lnTo>
                    <a:pt x="157" y="738"/>
                  </a:lnTo>
                  <a:lnTo>
                    <a:pt x="155" y="748"/>
                  </a:lnTo>
                  <a:lnTo>
                    <a:pt x="154" y="760"/>
                  </a:lnTo>
                  <a:lnTo>
                    <a:pt x="152" y="773"/>
                  </a:lnTo>
                  <a:lnTo>
                    <a:pt x="152" y="785"/>
                  </a:lnTo>
                  <a:lnTo>
                    <a:pt x="143" y="799"/>
                  </a:lnTo>
                  <a:lnTo>
                    <a:pt x="140" y="814"/>
                  </a:lnTo>
                  <a:lnTo>
                    <a:pt x="131" y="826"/>
                  </a:lnTo>
                  <a:lnTo>
                    <a:pt x="124" y="839"/>
                  </a:lnTo>
                  <a:lnTo>
                    <a:pt x="115" y="853"/>
                  </a:lnTo>
                  <a:lnTo>
                    <a:pt x="114" y="868"/>
                  </a:lnTo>
                  <a:lnTo>
                    <a:pt x="100" y="856"/>
                  </a:lnTo>
                  <a:lnTo>
                    <a:pt x="88" y="846"/>
                  </a:lnTo>
                  <a:lnTo>
                    <a:pt x="79" y="833"/>
                  </a:lnTo>
                  <a:lnTo>
                    <a:pt x="81" y="821"/>
                  </a:lnTo>
                  <a:lnTo>
                    <a:pt x="91" y="790"/>
                  </a:lnTo>
                  <a:lnTo>
                    <a:pt x="101" y="762"/>
                  </a:lnTo>
                  <a:lnTo>
                    <a:pt x="112" y="733"/>
                  </a:lnTo>
                  <a:lnTo>
                    <a:pt x="124" y="705"/>
                  </a:lnTo>
                  <a:lnTo>
                    <a:pt x="134" y="675"/>
                  </a:lnTo>
                  <a:lnTo>
                    <a:pt x="145" y="647"/>
                  </a:lnTo>
                  <a:lnTo>
                    <a:pt x="157" y="618"/>
                  </a:lnTo>
                  <a:lnTo>
                    <a:pt x="169" y="592"/>
                  </a:lnTo>
                  <a:lnTo>
                    <a:pt x="173" y="578"/>
                  </a:lnTo>
                  <a:lnTo>
                    <a:pt x="178" y="566"/>
                  </a:lnTo>
                  <a:lnTo>
                    <a:pt x="183" y="553"/>
                  </a:lnTo>
                  <a:lnTo>
                    <a:pt x="188" y="543"/>
                  </a:lnTo>
                  <a:lnTo>
                    <a:pt x="194" y="531"/>
                  </a:lnTo>
                  <a:lnTo>
                    <a:pt x="199" y="519"/>
                  </a:lnTo>
                  <a:lnTo>
                    <a:pt x="204" y="506"/>
                  </a:lnTo>
                  <a:lnTo>
                    <a:pt x="209" y="494"/>
                  </a:lnTo>
                  <a:lnTo>
                    <a:pt x="216" y="470"/>
                  </a:lnTo>
                  <a:lnTo>
                    <a:pt x="227" y="449"/>
                  </a:lnTo>
                  <a:lnTo>
                    <a:pt x="234" y="425"/>
                  </a:lnTo>
                  <a:lnTo>
                    <a:pt x="244" y="404"/>
                  </a:lnTo>
                  <a:lnTo>
                    <a:pt x="251" y="381"/>
                  </a:lnTo>
                  <a:lnTo>
                    <a:pt x="262" y="359"/>
                  </a:lnTo>
                  <a:lnTo>
                    <a:pt x="270" y="338"/>
                  </a:lnTo>
                  <a:lnTo>
                    <a:pt x="284" y="317"/>
                  </a:lnTo>
                  <a:lnTo>
                    <a:pt x="282" y="305"/>
                  </a:lnTo>
                  <a:lnTo>
                    <a:pt x="281" y="294"/>
                  </a:lnTo>
                  <a:lnTo>
                    <a:pt x="288" y="277"/>
                  </a:lnTo>
                  <a:lnTo>
                    <a:pt x="296" y="261"/>
                  </a:lnTo>
                  <a:lnTo>
                    <a:pt x="303" y="244"/>
                  </a:lnTo>
                  <a:lnTo>
                    <a:pt x="314" y="228"/>
                  </a:lnTo>
                  <a:lnTo>
                    <a:pt x="321" y="212"/>
                  </a:lnTo>
                  <a:lnTo>
                    <a:pt x="329" y="197"/>
                  </a:lnTo>
                  <a:lnTo>
                    <a:pt x="340" y="181"/>
                  </a:lnTo>
                  <a:lnTo>
                    <a:pt x="350" y="169"/>
                  </a:lnTo>
                  <a:lnTo>
                    <a:pt x="354" y="159"/>
                  </a:lnTo>
                  <a:lnTo>
                    <a:pt x="359" y="150"/>
                  </a:lnTo>
                  <a:lnTo>
                    <a:pt x="361" y="139"/>
                  </a:lnTo>
                  <a:lnTo>
                    <a:pt x="364" y="131"/>
                  </a:lnTo>
                  <a:lnTo>
                    <a:pt x="364" y="120"/>
                  </a:lnTo>
                  <a:lnTo>
                    <a:pt x="364" y="110"/>
                  </a:lnTo>
                  <a:lnTo>
                    <a:pt x="364" y="99"/>
                  </a:lnTo>
                  <a:lnTo>
                    <a:pt x="366" y="91"/>
                  </a:lnTo>
                  <a:lnTo>
                    <a:pt x="366" y="84"/>
                  </a:lnTo>
                  <a:lnTo>
                    <a:pt x="361" y="79"/>
                  </a:lnTo>
                  <a:lnTo>
                    <a:pt x="359" y="85"/>
                  </a:lnTo>
                  <a:lnTo>
                    <a:pt x="359" y="96"/>
                  </a:lnTo>
                  <a:lnTo>
                    <a:pt x="357" y="105"/>
                  </a:lnTo>
                  <a:lnTo>
                    <a:pt x="356" y="115"/>
                  </a:lnTo>
                  <a:lnTo>
                    <a:pt x="347" y="131"/>
                  </a:lnTo>
                  <a:lnTo>
                    <a:pt x="333" y="143"/>
                  </a:lnTo>
                  <a:lnTo>
                    <a:pt x="322" y="159"/>
                  </a:lnTo>
                  <a:lnTo>
                    <a:pt x="314" y="174"/>
                  </a:lnTo>
                  <a:lnTo>
                    <a:pt x="303" y="190"/>
                  </a:lnTo>
                  <a:lnTo>
                    <a:pt x="296" y="207"/>
                  </a:lnTo>
                  <a:lnTo>
                    <a:pt x="281" y="233"/>
                  </a:lnTo>
                  <a:lnTo>
                    <a:pt x="267" y="263"/>
                  </a:lnTo>
                  <a:lnTo>
                    <a:pt x="253" y="289"/>
                  </a:lnTo>
                  <a:lnTo>
                    <a:pt x="239" y="319"/>
                  </a:lnTo>
                  <a:lnTo>
                    <a:pt x="225" y="346"/>
                  </a:lnTo>
                  <a:lnTo>
                    <a:pt x="213" y="376"/>
                  </a:lnTo>
                  <a:lnTo>
                    <a:pt x="201" y="404"/>
                  </a:lnTo>
                  <a:lnTo>
                    <a:pt x="190" y="433"/>
                  </a:lnTo>
                  <a:lnTo>
                    <a:pt x="176" y="452"/>
                  </a:lnTo>
                  <a:lnTo>
                    <a:pt x="166" y="473"/>
                  </a:lnTo>
                  <a:lnTo>
                    <a:pt x="157" y="494"/>
                  </a:lnTo>
                  <a:lnTo>
                    <a:pt x="148" y="515"/>
                  </a:lnTo>
                  <a:lnTo>
                    <a:pt x="138" y="536"/>
                  </a:lnTo>
                  <a:lnTo>
                    <a:pt x="129" y="557"/>
                  </a:lnTo>
                  <a:lnTo>
                    <a:pt x="117" y="578"/>
                  </a:lnTo>
                  <a:lnTo>
                    <a:pt x="107" y="599"/>
                  </a:lnTo>
                  <a:lnTo>
                    <a:pt x="98" y="614"/>
                  </a:lnTo>
                  <a:lnTo>
                    <a:pt x="89" y="630"/>
                  </a:lnTo>
                  <a:lnTo>
                    <a:pt x="81" y="646"/>
                  </a:lnTo>
                  <a:lnTo>
                    <a:pt x="74" y="661"/>
                  </a:lnTo>
                  <a:lnTo>
                    <a:pt x="65" y="673"/>
                  </a:lnTo>
                  <a:lnTo>
                    <a:pt x="58" y="687"/>
                  </a:lnTo>
                  <a:lnTo>
                    <a:pt x="51" y="701"/>
                  </a:lnTo>
                  <a:lnTo>
                    <a:pt x="44" y="715"/>
                  </a:lnTo>
                  <a:lnTo>
                    <a:pt x="35" y="727"/>
                  </a:lnTo>
                  <a:lnTo>
                    <a:pt x="27" y="741"/>
                  </a:lnTo>
                  <a:lnTo>
                    <a:pt x="18" y="753"/>
                  </a:lnTo>
                  <a:lnTo>
                    <a:pt x="13" y="769"/>
                  </a:lnTo>
                  <a:lnTo>
                    <a:pt x="4" y="766"/>
                  </a:lnTo>
                  <a:lnTo>
                    <a:pt x="0" y="759"/>
                  </a:lnTo>
                  <a:lnTo>
                    <a:pt x="6" y="743"/>
                  </a:lnTo>
                  <a:lnTo>
                    <a:pt x="13" y="731"/>
                  </a:lnTo>
                  <a:lnTo>
                    <a:pt x="20" y="719"/>
                  </a:lnTo>
                  <a:lnTo>
                    <a:pt x="28" y="708"/>
                  </a:lnTo>
                  <a:lnTo>
                    <a:pt x="35" y="696"/>
                  </a:lnTo>
                  <a:lnTo>
                    <a:pt x="42" y="684"/>
                  </a:lnTo>
                  <a:lnTo>
                    <a:pt x="49" y="672"/>
                  </a:lnTo>
                  <a:lnTo>
                    <a:pt x="58" y="659"/>
                  </a:lnTo>
                  <a:lnTo>
                    <a:pt x="63" y="644"/>
                  </a:lnTo>
                  <a:lnTo>
                    <a:pt x="70" y="628"/>
                  </a:lnTo>
                  <a:lnTo>
                    <a:pt x="75" y="614"/>
                  </a:lnTo>
                  <a:lnTo>
                    <a:pt x="84" y="602"/>
                  </a:lnTo>
                  <a:lnTo>
                    <a:pt x="89" y="586"/>
                  </a:lnTo>
                  <a:lnTo>
                    <a:pt x="96" y="571"/>
                  </a:lnTo>
                  <a:lnTo>
                    <a:pt x="103" y="557"/>
                  </a:lnTo>
                  <a:lnTo>
                    <a:pt x="114" y="543"/>
                  </a:lnTo>
                  <a:lnTo>
                    <a:pt x="122" y="527"/>
                  </a:lnTo>
                  <a:lnTo>
                    <a:pt x="131" y="513"/>
                  </a:lnTo>
                  <a:lnTo>
                    <a:pt x="138" y="499"/>
                  </a:lnTo>
                  <a:lnTo>
                    <a:pt x="145" y="486"/>
                  </a:lnTo>
                  <a:lnTo>
                    <a:pt x="155" y="465"/>
                  </a:lnTo>
                  <a:lnTo>
                    <a:pt x="166" y="444"/>
                  </a:lnTo>
                  <a:lnTo>
                    <a:pt x="176" y="423"/>
                  </a:lnTo>
                  <a:lnTo>
                    <a:pt x="188" y="404"/>
                  </a:lnTo>
                  <a:lnTo>
                    <a:pt x="197" y="383"/>
                  </a:lnTo>
                  <a:lnTo>
                    <a:pt x="206" y="362"/>
                  </a:lnTo>
                  <a:lnTo>
                    <a:pt x="215" y="341"/>
                  </a:lnTo>
                  <a:lnTo>
                    <a:pt x="223" y="320"/>
                  </a:lnTo>
                  <a:lnTo>
                    <a:pt x="234" y="298"/>
                  </a:lnTo>
                  <a:lnTo>
                    <a:pt x="244" y="277"/>
                  </a:lnTo>
                  <a:lnTo>
                    <a:pt x="255" y="254"/>
                  </a:lnTo>
                  <a:lnTo>
                    <a:pt x="265" y="233"/>
                  </a:lnTo>
                  <a:lnTo>
                    <a:pt x="274" y="211"/>
                  </a:lnTo>
                  <a:lnTo>
                    <a:pt x="284" y="188"/>
                  </a:lnTo>
                  <a:lnTo>
                    <a:pt x="293" y="166"/>
                  </a:lnTo>
                  <a:lnTo>
                    <a:pt x="303" y="143"/>
                  </a:lnTo>
                  <a:lnTo>
                    <a:pt x="307" y="131"/>
                  </a:lnTo>
                  <a:lnTo>
                    <a:pt x="312" y="119"/>
                  </a:lnTo>
                  <a:lnTo>
                    <a:pt x="317" y="108"/>
                  </a:lnTo>
                  <a:lnTo>
                    <a:pt x="322" y="98"/>
                  </a:lnTo>
                  <a:lnTo>
                    <a:pt x="328" y="85"/>
                  </a:lnTo>
                  <a:lnTo>
                    <a:pt x="335" y="75"/>
                  </a:lnTo>
                  <a:lnTo>
                    <a:pt x="342" y="66"/>
                  </a:lnTo>
                  <a:lnTo>
                    <a:pt x="354" y="59"/>
                  </a:lnTo>
                  <a:lnTo>
                    <a:pt x="362" y="58"/>
                  </a:lnTo>
                  <a:lnTo>
                    <a:pt x="371" y="52"/>
                  </a:lnTo>
                  <a:lnTo>
                    <a:pt x="376" y="44"/>
                  </a:lnTo>
                  <a:lnTo>
                    <a:pt x="382" y="37"/>
                  </a:lnTo>
                  <a:lnTo>
                    <a:pt x="385" y="25"/>
                  </a:lnTo>
                  <a:lnTo>
                    <a:pt x="390" y="16"/>
                  </a:lnTo>
                  <a:lnTo>
                    <a:pt x="396" y="5"/>
                  </a:lnTo>
                  <a:lnTo>
                    <a:pt x="404" y="0"/>
                  </a:lnTo>
                  <a:lnTo>
                    <a:pt x="406" y="11"/>
                  </a:lnTo>
                  <a:lnTo>
                    <a:pt x="408" y="21"/>
                  </a:lnTo>
                  <a:lnTo>
                    <a:pt x="406" y="32"/>
                  </a:lnTo>
                  <a:lnTo>
                    <a:pt x="404" y="44"/>
                  </a:lnTo>
                  <a:lnTo>
                    <a:pt x="401" y="54"/>
                  </a:lnTo>
                  <a:lnTo>
                    <a:pt x="399" y="65"/>
                  </a:lnTo>
                  <a:lnTo>
                    <a:pt x="399" y="75"/>
                  </a:lnTo>
                  <a:lnTo>
                    <a:pt x="401" y="87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94" name="Freeform 101"/>
            <p:cNvSpPr>
              <a:spLocks/>
            </p:cNvSpPr>
            <p:nvPr/>
          </p:nvSpPr>
          <p:spPr bwMode="auto">
            <a:xfrm>
              <a:off x="2451" y="2643"/>
              <a:ext cx="199" cy="365"/>
            </a:xfrm>
            <a:custGeom>
              <a:avLst/>
              <a:gdLst>
                <a:gd name="T0" fmla="*/ 0 w 399"/>
                <a:gd name="T1" fmla="*/ 0 h 731"/>
                <a:gd name="T2" fmla="*/ 0 w 399"/>
                <a:gd name="T3" fmla="*/ 0 h 731"/>
                <a:gd name="T4" fmla="*/ 0 w 399"/>
                <a:gd name="T5" fmla="*/ 0 h 731"/>
                <a:gd name="T6" fmla="*/ 0 w 399"/>
                <a:gd name="T7" fmla="*/ 0 h 731"/>
                <a:gd name="T8" fmla="*/ 0 w 399"/>
                <a:gd name="T9" fmla="*/ 0 h 731"/>
                <a:gd name="T10" fmla="*/ 0 w 399"/>
                <a:gd name="T11" fmla="*/ 0 h 731"/>
                <a:gd name="T12" fmla="*/ 0 w 399"/>
                <a:gd name="T13" fmla="*/ 0 h 731"/>
                <a:gd name="T14" fmla="*/ 0 w 399"/>
                <a:gd name="T15" fmla="*/ 0 h 731"/>
                <a:gd name="T16" fmla="*/ 0 w 399"/>
                <a:gd name="T17" fmla="*/ 0 h 731"/>
                <a:gd name="T18" fmla="*/ 0 w 399"/>
                <a:gd name="T19" fmla="*/ 0 h 731"/>
                <a:gd name="T20" fmla="*/ 0 w 399"/>
                <a:gd name="T21" fmla="*/ 0 h 731"/>
                <a:gd name="T22" fmla="*/ 0 w 399"/>
                <a:gd name="T23" fmla="*/ 0 h 731"/>
                <a:gd name="T24" fmla="*/ 0 w 399"/>
                <a:gd name="T25" fmla="*/ 0 h 731"/>
                <a:gd name="T26" fmla="*/ 0 w 399"/>
                <a:gd name="T27" fmla="*/ 0 h 731"/>
                <a:gd name="T28" fmla="*/ 0 w 399"/>
                <a:gd name="T29" fmla="*/ 0 h 731"/>
                <a:gd name="T30" fmla="*/ 0 w 399"/>
                <a:gd name="T31" fmla="*/ 0 h 731"/>
                <a:gd name="T32" fmla="*/ 0 w 399"/>
                <a:gd name="T33" fmla="*/ 0 h 731"/>
                <a:gd name="T34" fmla="*/ 0 w 399"/>
                <a:gd name="T35" fmla="*/ 0 h 731"/>
                <a:gd name="T36" fmla="*/ 0 w 399"/>
                <a:gd name="T37" fmla="*/ 0 h 731"/>
                <a:gd name="T38" fmla="*/ 0 w 399"/>
                <a:gd name="T39" fmla="*/ 0 h 731"/>
                <a:gd name="T40" fmla="*/ 0 w 399"/>
                <a:gd name="T41" fmla="*/ 0 h 731"/>
                <a:gd name="T42" fmla="*/ 0 w 399"/>
                <a:gd name="T43" fmla="*/ 0 h 731"/>
                <a:gd name="T44" fmla="*/ 0 w 399"/>
                <a:gd name="T45" fmla="*/ 0 h 731"/>
                <a:gd name="T46" fmla="*/ 0 w 399"/>
                <a:gd name="T47" fmla="*/ 0 h 731"/>
                <a:gd name="T48" fmla="*/ 0 w 399"/>
                <a:gd name="T49" fmla="*/ 0 h 731"/>
                <a:gd name="T50" fmla="*/ 0 w 399"/>
                <a:gd name="T51" fmla="*/ 0 h 731"/>
                <a:gd name="T52" fmla="*/ 0 w 399"/>
                <a:gd name="T53" fmla="*/ 0 h 731"/>
                <a:gd name="T54" fmla="*/ 0 w 399"/>
                <a:gd name="T55" fmla="*/ 0 h 731"/>
                <a:gd name="T56" fmla="*/ 0 w 399"/>
                <a:gd name="T57" fmla="*/ 0 h 731"/>
                <a:gd name="T58" fmla="*/ 0 w 399"/>
                <a:gd name="T59" fmla="*/ 0 h 731"/>
                <a:gd name="T60" fmla="*/ 0 w 399"/>
                <a:gd name="T61" fmla="*/ 0 h 731"/>
                <a:gd name="T62" fmla="*/ 0 w 399"/>
                <a:gd name="T63" fmla="*/ 0 h 731"/>
                <a:gd name="T64" fmla="*/ 0 w 399"/>
                <a:gd name="T65" fmla="*/ 0 h 731"/>
                <a:gd name="T66" fmla="*/ 0 w 399"/>
                <a:gd name="T67" fmla="*/ 0 h 731"/>
                <a:gd name="T68" fmla="*/ 0 w 399"/>
                <a:gd name="T69" fmla="*/ 0 h 731"/>
                <a:gd name="T70" fmla="*/ 0 w 399"/>
                <a:gd name="T71" fmla="*/ 0 h 731"/>
                <a:gd name="T72" fmla="*/ 0 w 399"/>
                <a:gd name="T73" fmla="*/ 0 h 731"/>
                <a:gd name="T74" fmla="*/ 0 w 399"/>
                <a:gd name="T75" fmla="*/ 0 h 731"/>
                <a:gd name="T76" fmla="*/ 0 w 399"/>
                <a:gd name="T77" fmla="*/ 0 h 731"/>
                <a:gd name="T78" fmla="*/ 0 w 399"/>
                <a:gd name="T79" fmla="*/ 0 h 731"/>
                <a:gd name="T80" fmla="*/ 0 w 399"/>
                <a:gd name="T81" fmla="*/ 0 h 731"/>
                <a:gd name="T82" fmla="*/ 0 w 399"/>
                <a:gd name="T83" fmla="*/ 0 h 73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99"/>
                <a:gd name="T127" fmla="*/ 0 h 731"/>
                <a:gd name="T128" fmla="*/ 399 w 399"/>
                <a:gd name="T129" fmla="*/ 731 h 73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99" h="731">
                  <a:moveTo>
                    <a:pt x="399" y="11"/>
                  </a:moveTo>
                  <a:lnTo>
                    <a:pt x="392" y="21"/>
                  </a:lnTo>
                  <a:lnTo>
                    <a:pt x="386" y="33"/>
                  </a:lnTo>
                  <a:lnTo>
                    <a:pt x="381" y="44"/>
                  </a:lnTo>
                  <a:lnTo>
                    <a:pt x="376" y="56"/>
                  </a:lnTo>
                  <a:lnTo>
                    <a:pt x="369" y="67"/>
                  </a:lnTo>
                  <a:lnTo>
                    <a:pt x="364" y="79"/>
                  </a:lnTo>
                  <a:lnTo>
                    <a:pt x="357" y="89"/>
                  </a:lnTo>
                  <a:lnTo>
                    <a:pt x="352" y="101"/>
                  </a:lnTo>
                  <a:lnTo>
                    <a:pt x="350" y="108"/>
                  </a:lnTo>
                  <a:lnTo>
                    <a:pt x="348" y="115"/>
                  </a:lnTo>
                  <a:lnTo>
                    <a:pt x="343" y="122"/>
                  </a:lnTo>
                  <a:lnTo>
                    <a:pt x="345" y="131"/>
                  </a:lnTo>
                  <a:lnTo>
                    <a:pt x="336" y="147"/>
                  </a:lnTo>
                  <a:lnTo>
                    <a:pt x="329" y="162"/>
                  </a:lnTo>
                  <a:lnTo>
                    <a:pt x="320" y="178"/>
                  </a:lnTo>
                  <a:lnTo>
                    <a:pt x="310" y="195"/>
                  </a:lnTo>
                  <a:lnTo>
                    <a:pt x="308" y="204"/>
                  </a:lnTo>
                  <a:lnTo>
                    <a:pt x="303" y="214"/>
                  </a:lnTo>
                  <a:lnTo>
                    <a:pt x="298" y="223"/>
                  </a:lnTo>
                  <a:lnTo>
                    <a:pt x="298" y="234"/>
                  </a:lnTo>
                  <a:lnTo>
                    <a:pt x="291" y="246"/>
                  </a:lnTo>
                  <a:lnTo>
                    <a:pt x="285" y="260"/>
                  </a:lnTo>
                  <a:lnTo>
                    <a:pt x="279" y="272"/>
                  </a:lnTo>
                  <a:lnTo>
                    <a:pt x="275" y="287"/>
                  </a:lnTo>
                  <a:lnTo>
                    <a:pt x="266" y="296"/>
                  </a:lnTo>
                  <a:lnTo>
                    <a:pt x="261" y="305"/>
                  </a:lnTo>
                  <a:lnTo>
                    <a:pt x="256" y="315"/>
                  </a:lnTo>
                  <a:lnTo>
                    <a:pt x="252" y="326"/>
                  </a:lnTo>
                  <a:lnTo>
                    <a:pt x="247" y="336"/>
                  </a:lnTo>
                  <a:lnTo>
                    <a:pt x="245" y="347"/>
                  </a:lnTo>
                  <a:lnTo>
                    <a:pt x="242" y="359"/>
                  </a:lnTo>
                  <a:lnTo>
                    <a:pt x="240" y="371"/>
                  </a:lnTo>
                  <a:lnTo>
                    <a:pt x="230" y="380"/>
                  </a:lnTo>
                  <a:lnTo>
                    <a:pt x="226" y="395"/>
                  </a:lnTo>
                  <a:lnTo>
                    <a:pt x="218" y="404"/>
                  </a:lnTo>
                  <a:lnTo>
                    <a:pt x="211" y="414"/>
                  </a:lnTo>
                  <a:lnTo>
                    <a:pt x="205" y="425"/>
                  </a:lnTo>
                  <a:lnTo>
                    <a:pt x="200" y="437"/>
                  </a:lnTo>
                  <a:lnTo>
                    <a:pt x="193" y="449"/>
                  </a:lnTo>
                  <a:lnTo>
                    <a:pt x="188" y="461"/>
                  </a:lnTo>
                  <a:lnTo>
                    <a:pt x="178" y="481"/>
                  </a:lnTo>
                  <a:lnTo>
                    <a:pt x="167" y="500"/>
                  </a:lnTo>
                  <a:lnTo>
                    <a:pt x="155" y="519"/>
                  </a:lnTo>
                  <a:lnTo>
                    <a:pt x="145" y="540"/>
                  </a:lnTo>
                  <a:lnTo>
                    <a:pt x="132" y="559"/>
                  </a:lnTo>
                  <a:lnTo>
                    <a:pt x="122" y="578"/>
                  </a:lnTo>
                  <a:lnTo>
                    <a:pt x="111" y="599"/>
                  </a:lnTo>
                  <a:lnTo>
                    <a:pt x="106" y="621"/>
                  </a:lnTo>
                  <a:lnTo>
                    <a:pt x="96" y="634"/>
                  </a:lnTo>
                  <a:lnTo>
                    <a:pt x="89" y="647"/>
                  </a:lnTo>
                  <a:lnTo>
                    <a:pt x="82" y="661"/>
                  </a:lnTo>
                  <a:lnTo>
                    <a:pt x="75" y="677"/>
                  </a:lnTo>
                  <a:lnTo>
                    <a:pt x="66" y="689"/>
                  </a:lnTo>
                  <a:lnTo>
                    <a:pt x="57" y="703"/>
                  </a:lnTo>
                  <a:lnTo>
                    <a:pt x="49" y="717"/>
                  </a:lnTo>
                  <a:lnTo>
                    <a:pt x="40" y="731"/>
                  </a:lnTo>
                  <a:lnTo>
                    <a:pt x="0" y="700"/>
                  </a:lnTo>
                  <a:lnTo>
                    <a:pt x="4" y="682"/>
                  </a:lnTo>
                  <a:lnTo>
                    <a:pt x="9" y="667"/>
                  </a:lnTo>
                  <a:lnTo>
                    <a:pt x="12" y="649"/>
                  </a:lnTo>
                  <a:lnTo>
                    <a:pt x="14" y="634"/>
                  </a:lnTo>
                  <a:lnTo>
                    <a:pt x="38" y="592"/>
                  </a:lnTo>
                  <a:lnTo>
                    <a:pt x="63" y="552"/>
                  </a:lnTo>
                  <a:lnTo>
                    <a:pt x="87" y="510"/>
                  </a:lnTo>
                  <a:lnTo>
                    <a:pt x="111" y="470"/>
                  </a:lnTo>
                  <a:lnTo>
                    <a:pt x="136" y="428"/>
                  </a:lnTo>
                  <a:lnTo>
                    <a:pt x="160" y="388"/>
                  </a:lnTo>
                  <a:lnTo>
                    <a:pt x="186" y="348"/>
                  </a:lnTo>
                  <a:lnTo>
                    <a:pt x="216" y="308"/>
                  </a:lnTo>
                  <a:lnTo>
                    <a:pt x="226" y="277"/>
                  </a:lnTo>
                  <a:lnTo>
                    <a:pt x="240" y="249"/>
                  </a:lnTo>
                  <a:lnTo>
                    <a:pt x="256" y="221"/>
                  </a:lnTo>
                  <a:lnTo>
                    <a:pt x="272" y="194"/>
                  </a:lnTo>
                  <a:lnTo>
                    <a:pt x="285" y="164"/>
                  </a:lnTo>
                  <a:lnTo>
                    <a:pt x="299" y="136"/>
                  </a:lnTo>
                  <a:lnTo>
                    <a:pt x="313" y="107"/>
                  </a:lnTo>
                  <a:lnTo>
                    <a:pt x="327" y="79"/>
                  </a:lnTo>
                  <a:lnTo>
                    <a:pt x="372" y="7"/>
                  </a:lnTo>
                  <a:lnTo>
                    <a:pt x="371" y="2"/>
                  </a:lnTo>
                  <a:lnTo>
                    <a:pt x="374" y="0"/>
                  </a:lnTo>
                  <a:lnTo>
                    <a:pt x="379" y="0"/>
                  </a:lnTo>
                  <a:lnTo>
                    <a:pt x="388" y="2"/>
                  </a:lnTo>
                  <a:lnTo>
                    <a:pt x="393" y="4"/>
                  </a:lnTo>
                  <a:lnTo>
                    <a:pt x="399" y="11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95" name="Freeform 102"/>
            <p:cNvSpPr>
              <a:spLocks/>
            </p:cNvSpPr>
            <p:nvPr/>
          </p:nvSpPr>
          <p:spPr bwMode="auto">
            <a:xfrm>
              <a:off x="2356" y="2649"/>
              <a:ext cx="33" cy="32"/>
            </a:xfrm>
            <a:custGeom>
              <a:avLst/>
              <a:gdLst>
                <a:gd name="T0" fmla="*/ 1 w 66"/>
                <a:gd name="T1" fmla="*/ 1 h 62"/>
                <a:gd name="T2" fmla="*/ 1 w 66"/>
                <a:gd name="T3" fmla="*/ 1 h 62"/>
                <a:gd name="T4" fmla="*/ 1 w 66"/>
                <a:gd name="T5" fmla="*/ 1 h 62"/>
                <a:gd name="T6" fmla="*/ 1 w 66"/>
                <a:gd name="T7" fmla="*/ 1 h 62"/>
                <a:gd name="T8" fmla="*/ 0 w 66"/>
                <a:gd name="T9" fmla="*/ 1 h 62"/>
                <a:gd name="T10" fmla="*/ 1 w 66"/>
                <a:gd name="T11" fmla="*/ 1 h 62"/>
                <a:gd name="T12" fmla="*/ 1 w 66"/>
                <a:gd name="T13" fmla="*/ 1 h 62"/>
                <a:gd name="T14" fmla="*/ 1 w 66"/>
                <a:gd name="T15" fmla="*/ 1 h 62"/>
                <a:gd name="T16" fmla="*/ 1 w 66"/>
                <a:gd name="T17" fmla="*/ 1 h 62"/>
                <a:gd name="T18" fmla="*/ 1 w 66"/>
                <a:gd name="T19" fmla="*/ 1 h 62"/>
                <a:gd name="T20" fmla="*/ 1 w 66"/>
                <a:gd name="T21" fmla="*/ 1 h 62"/>
                <a:gd name="T22" fmla="*/ 1 w 66"/>
                <a:gd name="T23" fmla="*/ 1 h 62"/>
                <a:gd name="T24" fmla="*/ 1 w 66"/>
                <a:gd name="T25" fmla="*/ 0 h 62"/>
                <a:gd name="T26" fmla="*/ 1 w 66"/>
                <a:gd name="T27" fmla="*/ 1 h 62"/>
                <a:gd name="T28" fmla="*/ 1 w 66"/>
                <a:gd name="T29" fmla="*/ 1 h 62"/>
                <a:gd name="T30" fmla="*/ 1 w 66"/>
                <a:gd name="T31" fmla="*/ 1 h 62"/>
                <a:gd name="T32" fmla="*/ 1 w 66"/>
                <a:gd name="T33" fmla="*/ 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62"/>
                <a:gd name="T53" fmla="*/ 66 w 66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62">
                  <a:moveTo>
                    <a:pt x="42" y="41"/>
                  </a:moveTo>
                  <a:lnTo>
                    <a:pt x="32" y="48"/>
                  </a:lnTo>
                  <a:lnTo>
                    <a:pt x="23" y="55"/>
                  </a:lnTo>
                  <a:lnTo>
                    <a:pt x="11" y="59"/>
                  </a:lnTo>
                  <a:lnTo>
                    <a:pt x="0" y="62"/>
                  </a:lnTo>
                  <a:lnTo>
                    <a:pt x="2" y="52"/>
                  </a:lnTo>
                  <a:lnTo>
                    <a:pt x="7" y="41"/>
                  </a:lnTo>
                  <a:lnTo>
                    <a:pt x="14" y="31"/>
                  </a:lnTo>
                  <a:lnTo>
                    <a:pt x="25" y="22"/>
                  </a:lnTo>
                  <a:lnTo>
                    <a:pt x="33" y="14"/>
                  </a:lnTo>
                  <a:lnTo>
                    <a:pt x="44" y="8"/>
                  </a:lnTo>
                  <a:lnTo>
                    <a:pt x="54" y="1"/>
                  </a:lnTo>
                  <a:lnTo>
                    <a:pt x="65" y="0"/>
                  </a:lnTo>
                  <a:lnTo>
                    <a:pt x="66" y="10"/>
                  </a:lnTo>
                  <a:lnTo>
                    <a:pt x="61" y="22"/>
                  </a:lnTo>
                  <a:lnTo>
                    <a:pt x="51" y="31"/>
                  </a:lnTo>
                  <a:lnTo>
                    <a:pt x="42" y="41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96" name="Freeform 103"/>
            <p:cNvSpPr>
              <a:spLocks/>
            </p:cNvSpPr>
            <p:nvPr/>
          </p:nvSpPr>
          <p:spPr bwMode="auto">
            <a:xfrm>
              <a:off x="1807" y="2652"/>
              <a:ext cx="55" cy="43"/>
            </a:xfrm>
            <a:custGeom>
              <a:avLst/>
              <a:gdLst>
                <a:gd name="T0" fmla="*/ 1 w 110"/>
                <a:gd name="T1" fmla="*/ 0 h 87"/>
                <a:gd name="T2" fmla="*/ 1 w 110"/>
                <a:gd name="T3" fmla="*/ 0 h 87"/>
                <a:gd name="T4" fmla="*/ 1 w 110"/>
                <a:gd name="T5" fmla="*/ 0 h 87"/>
                <a:gd name="T6" fmla="*/ 1 w 110"/>
                <a:gd name="T7" fmla="*/ 0 h 87"/>
                <a:gd name="T8" fmla="*/ 1 w 110"/>
                <a:gd name="T9" fmla="*/ 0 h 87"/>
                <a:gd name="T10" fmla="*/ 1 w 110"/>
                <a:gd name="T11" fmla="*/ 0 h 87"/>
                <a:gd name="T12" fmla="*/ 1 w 110"/>
                <a:gd name="T13" fmla="*/ 0 h 87"/>
                <a:gd name="T14" fmla="*/ 1 w 110"/>
                <a:gd name="T15" fmla="*/ 0 h 87"/>
                <a:gd name="T16" fmla="*/ 1 w 110"/>
                <a:gd name="T17" fmla="*/ 0 h 87"/>
                <a:gd name="T18" fmla="*/ 1 w 110"/>
                <a:gd name="T19" fmla="*/ 0 h 87"/>
                <a:gd name="T20" fmla="*/ 1 w 110"/>
                <a:gd name="T21" fmla="*/ 0 h 87"/>
                <a:gd name="T22" fmla="*/ 1 w 110"/>
                <a:gd name="T23" fmla="*/ 0 h 87"/>
                <a:gd name="T24" fmla="*/ 1 w 110"/>
                <a:gd name="T25" fmla="*/ 0 h 87"/>
                <a:gd name="T26" fmla="*/ 1 w 110"/>
                <a:gd name="T27" fmla="*/ 0 h 87"/>
                <a:gd name="T28" fmla="*/ 1 w 110"/>
                <a:gd name="T29" fmla="*/ 0 h 87"/>
                <a:gd name="T30" fmla="*/ 1 w 110"/>
                <a:gd name="T31" fmla="*/ 0 h 87"/>
                <a:gd name="T32" fmla="*/ 0 w 110"/>
                <a:gd name="T33" fmla="*/ 0 h 87"/>
                <a:gd name="T34" fmla="*/ 1 w 110"/>
                <a:gd name="T35" fmla="*/ 0 h 87"/>
                <a:gd name="T36" fmla="*/ 1 w 110"/>
                <a:gd name="T37" fmla="*/ 0 h 87"/>
                <a:gd name="T38" fmla="*/ 1 w 110"/>
                <a:gd name="T39" fmla="*/ 0 h 87"/>
                <a:gd name="T40" fmla="*/ 1 w 110"/>
                <a:gd name="T41" fmla="*/ 0 h 87"/>
                <a:gd name="T42" fmla="*/ 1 w 110"/>
                <a:gd name="T43" fmla="*/ 0 h 87"/>
                <a:gd name="T44" fmla="*/ 1 w 110"/>
                <a:gd name="T45" fmla="*/ 0 h 87"/>
                <a:gd name="T46" fmla="*/ 1 w 110"/>
                <a:gd name="T47" fmla="*/ 0 h 87"/>
                <a:gd name="T48" fmla="*/ 1 w 110"/>
                <a:gd name="T49" fmla="*/ 0 h 87"/>
                <a:gd name="T50" fmla="*/ 1 w 110"/>
                <a:gd name="T51" fmla="*/ 0 h 87"/>
                <a:gd name="T52" fmla="*/ 1 w 110"/>
                <a:gd name="T53" fmla="*/ 0 h 87"/>
                <a:gd name="T54" fmla="*/ 1 w 110"/>
                <a:gd name="T55" fmla="*/ 0 h 87"/>
                <a:gd name="T56" fmla="*/ 1 w 110"/>
                <a:gd name="T57" fmla="*/ 0 h 8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"/>
                <a:gd name="T88" fmla="*/ 0 h 87"/>
                <a:gd name="T89" fmla="*/ 110 w 110"/>
                <a:gd name="T90" fmla="*/ 87 h 8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" h="87">
                  <a:moveTo>
                    <a:pt x="110" y="15"/>
                  </a:moveTo>
                  <a:lnTo>
                    <a:pt x="110" y="33"/>
                  </a:lnTo>
                  <a:lnTo>
                    <a:pt x="108" y="50"/>
                  </a:lnTo>
                  <a:lnTo>
                    <a:pt x="106" y="57"/>
                  </a:lnTo>
                  <a:lnTo>
                    <a:pt x="105" y="66"/>
                  </a:lnTo>
                  <a:lnTo>
                    <a:pt x="105" y="76"/>
                  </a:lnTo>
                  <a:lnTo>
                    <a:pt x="106" y="87"/>
                  </a:lnTo>
                  <a:lnTo>
                    <a:pt x="92" y="82"/>
                  </a:lnTo>
                  <a:lnTo>
                    <a:pt x="80" y="78"/>
                  </a:lnTo>
                  <a:lnTo>
                    <a:pt x="68" y="73"/>
                  </a:lnTo>
                  <a:lnTo>
                    <a:pt x="56" y="69"/>
                  </a:lnTo>
                  <a:lnTo>
                    <a:pt x="42" y="64"/>
                  </a:lnTo>
                  <a:lnTo>
                    <a:pt x="32" y="64"/>
                  </a:lnTo>
                  <a:lnTo>
                    <a:pt x="18" y="68"/>
                  </a:lnTo>
                  <a:lnTo>
                    <a:pt x="7" y="76"/>
                  </a:lnTo>
                  <a:lnTo>
                    <a:pt x="2" y="75"/>
                  </a:lnTo>
                  <a:lnTo>
                    <a:pt x="0" y="73"/>
                  </a:lnTo>
                  <a:lnTo>
                    <a:pt x="2" y="61"/>
                  </a:lnTo>
                  <a:lnTo>
                    <a:pt x="9" y="49"/>
                  </a:lnTo>
                  <a:lnTo>
                    <a:pt x="14" y="38"/>
                  </a:lnTo>
                  <a:lnTo>
                    <a:pt x="25" y="31"/>
                  </a:lnTo>
                  <a:lnTo>
                    <a:pt x="38" y="17"/>
                  </a:lnTo>
                  <a:lnTo>
                    <a:pt x="58" y="7"/>
                  </a:lnTo>
                  <a:lnTo>
                    <a:pt x="66" y="2"/>
                  </a:lnTo>
                  <a:lnTo>
                    <a:pt x="77" y="0"/>
                  </a:lnTo>
                  <a:lnTo>
                    <a:pt x="87" y="0"/>
                  </a:lnTo>
                  <a:lnTo>
                    <a:pt x="98" y="3"/>
                  </a:lnTo>
                  <a:lnTo>
                    <a:pt x="105" y="9"/>
                  </a:lnTo>
                  <a:lnTo>
                    <a:pt x="11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97" name="Freeform 104"/>
            <p:cNvSpPr>
              <a:spLocks/>
            </p:cNvSpPr>
            <p:nvPr/>
          </p:nvSpPr>
          <p:spPr bwMode="auto">
            <a:xfrm>
              <a:off x="2940" y="2652"/>
              <a:ext cx="132" cy="83"/>
            </a:xfrm>
            <a:custGeom>
              <a:avLst/>
              <a:gdLst>
                <a:gd name="T0" fmla="*/ 0 w 265"/>
                <a:gd name="T1" fmla="*/ 1 h 165"/>
                <a:gd name="T2" fmla="*/ 0 w 265"/>
                <a:gd name="T3" fmla="*/ 1 h 165"/>
                <a:gd name="T4" fmla="*/ 0 w 265"/>
                <a:gd name="T5" fmla="*/ 1 h 165"/>
                <a:gd name="T6" fmla="*/ 0 w 265"/>
                <a:gd name="T7" fmla="*/ 1 h 165"/>
                <a:gd name="T8" fmla="*/ 0 w 265"/>
                <a:gd name="T9" fmla="*/ 1 h 165"/>
                <a:gd name="T10" fmla="*/ 0 w 265"/>
                <a:gd name="T11" fmla="*/ 1 h 165"/>
                <a:gd name="T12" fmla="*/ 0 w 265"/>
                <a:gd name="T13" fmla="*/ 1 h 165"/>
                <a:gd name="T14" fmla="*/ 0 w 265"/>
                <a:gd name="T15" fmla="*/ 1 h 165"/>
                <a:gd name="T16" fmla="*/ 0 w 265"/>
                <a:gd name="T17" fmla="*/ 1 h 165"/>
                <a:gd name="T18" fmla="*/ 0 w 265"/>
                <a:gd name="T19" fmla="*/ 1 h 165"/>
                <a:gd name="T20" fmla="*/ 0 w 265"/>
                <a:gd name="T21" fmla="*/ 1 h 165"/>
                <a:gd name="T22" fmla="*/ 0 w 265"/>
                <a:gd name="T23" fmla="*/ 1 h 165"/>
                <a:gd name="T24" fmla="*/ 0 w 265"/>
                <a:gd name="T25" fmla="*/ 1 h 165"/>
                <a:gd name="T26" fmla="*/ 0 w 265"/>
                <a:gd name="T27" fmla="*/ 1 h 165"/>
                <a:gd name="T28" fmla="*/ 0 w 265"/>
                <a:gd name="T29" fmla="*/ 1 h 165"/>
                <a:gd name="T30" fmla="*/ 0 w 265"/>
                <a:gd name="T31" fmla="*/ 1 h 165"/>
                <a:gd name="T32" fmla="*/ 0 w 265"/>
                <a:gd name="T33" fmla="*/ 1 h 165"/>
                <a:gd name="T34" fmla="*/ 0 w 265"/>
                <a:gd name="T35" fmla="*/ 1 h 165"/>
                <a:gd name="T36" fmla="*/ 0 w 265"/>
                <a:gd name="T37" fmla="*/ 1 h 165"/>
                <a:gd name="T38" fmla="*/ 0 w 265"/>
                <a:gd name="T39" fmla="*/ 1 h 165"/>
                <a:gd name="T40" fmla="*/ 0 w 265"/>
                <a:gd name="T41" fmla="*/ 1 h 165"/>
                <a:gd name="T42" fmla="*/ 0 w 265"/>
                <a:gd name="T43" fmla="*/ 1 h 165"/>
                <a:gd name="T44" fmla="*/ 0 w 265"/>
                <a:gd name="T45" fmla="*/ 1 h 165"/>
                <a:gd name="T46" fmla="*/ 0 w 265"/>
                <a:gd name="T47" fmla="*/ 1 h 165"/>
                <a:gd name="T48" fmla="*/ 0 w 265"/>
                <a:gd name="T49" fmla="*/ 1 h 165"/>
                <a:gd name="T50" fmla="*/ 0 w 265"/>
                <a:gd name="T51" fmla="*/ 1 h 165"/>
                <a:gd name="T52" fmla="*/ 0 w 265"/>
                <a:gd name="T53" fmla="*/ 1 h 165"/>
                <a:gd name="T54" fmla="*/ 0 w 265"/>
                <a:gd name="T55" fmla="*/ 1 h 165"/>
                <a:gd name="T56" fmla="*/ 0 w 265"/>
                <a:gd name="T57" fmla="*/ 1 h 165"/>
                <a:gd name="T58" fmla="*/ 0 w 265"/>
                <a:gd name="T59" fmla="*/ 1 h 165"/>
                <a:gd name="T60" fmla="*/ 0 w 265"/>
                <a:gd name="T61" fmla="*/ 1 h 165"/>
                <a:gd name="T62" fmla="*/ 0 w 265"/>
                <a:gd name="T63" fmla="*/ 1 h 165"/>
                <a:gd name="T64" fmla="*/ 0 w 265"/>
                <a:gd name="T65" fmla="*/ 1 h 165"/>
                <a:gd name="T66" fmla="*/ 0 w 265"/>
                <a:gd name="T67" fmla="*/ 1 h 165"/>
                <a:gd name="T68" fmla="*/ 0 w 265"/>
                <a:gd name="T69" fmla="*/ 0 h 165"/>
                <a:gd name="T70" fmla="*/ 0 w 265"/>
                <a:gd name="T71" fmla="*/ 1 h 165"/>
                <a:gd name="T72" fmla="*/ 0 w 265"/>
                <a:gd name="T73" fmla="*/ 1 h 165"/>
                <a:gd name="T74" fmla="*/ 0 w 265"/>
                <a:gd name="T75" fmla="*/ 1 h 165"/>
                <a:gd name="T76" fmla="*/ 0 w 265"/>
                <a:gd name="T77" fmla="*/ 1 h 165"/>
                <a:gd name="T78" fmla="*/ 0 w 265"/>
                <a:gd name="T79" fmla="*/ 1 h 165"/>
                <a:gd name="T80" fmla="*/ 0 w 265"/>
                <a:gd name="T81" fmla="*/ 1 h 165"/>
                <a:gd name="T82" fmla="*/ 0 w 265"/>
                <a:gd name="T83" fmla="*/ 1 h 165"/>
                <a:gd name="T84" fmla="*/ 0 w 265"/>
                <a:gd name="T85" fmla="*/ 1 h 1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5"/>
                <a:gd name="T130" fmla="*/ 0 h 165"/>
                <a:gd name="T131" fmla="*/ 265 w 265"/>
                <a:gd name="T132" fmla="*/ 165 h 16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5" h="165">
                  <a:moveTo>
                    <a:pt x="162" y="24"/>
                  </a:moveTo>
                  <a:lnTo>
                    <a:pt x="174" y="24"/>
                  </a:lnTo>
                  <a:lnTo>
                    <a:pt x="186" y="26"/>
                  </a:lnTo>
                  <a:lnTo>
                    <a:pt x="199" y="28"/>
                  </a:lnTo>
                  <a:lnTo>
                    <a:pt x="212" y="33"/>
                  </a:lnTo>
                  <a:lnTo>
                    <a:pt x="225" y="36"/>
                  </a:lnTo>
                  <a:lnTo>
                    <a:pt x="239" y="42"/>
                  </a:lnTo>
                  <a:lnTo>
                    <a:pt x="251" y="45"/>
                  </a:lnTo>
                  <a:lnTo>
                    <a:pt x="265" y="50"/>
                  </a:lnTo>
                  <a:lnTo>
                    <a:pt x="261" y="61"/>
                  </a:lnTo>
                  <a:lnTo>
                    <a:pt x="259" y="73"/>
                  </a:lnTo>
                  <a:lnTo>
                    <a:pt x="258" y="85"/>
                  </a:lnTo>
                  <a:lnTo>
                    <a:pt x="258" y="97"/>
                  </a:lnTo>
                  <a:lnTo>
                    <a:pt x="249" y="113"/>
                  </a:lnTo>
                  <a:lnTo>
                    <a:pt x="246" y="130"/>
                  </a:lnTo>
                  <a:lnTo>
                    <a:pt x="242" y="148"/>
                  </a:lnTo>
                  <a:lnTo>
                    <a:pt x="237" y="165"/>
                  </a:lnTo>
                  <a:lnTo>
                    <a:pt x="206" y="155"/>
                  </a:lnTo>
                  <a:lnTo>
                    <a:pt x="176" y="148"/>
                  </a:lnTo>
                  <a:lnTo>
                    <a:pt x="146" y="142"/>
                  </a:lnTo>
                  <a:lnTo>
                    <a:pt x="117" y="137"/>
                  </a:lnTo>
                  <a:lnTo>
                    <a:pt x="85" y="130"/>
                  </a:lnTo>
                  <a:lnTo>
                    <a:pt x="56" y="123"/>
                  </a:lnTo>
                  <a:lnTo>
                    <a:pt x="28" y="115"/>
                  </a:lnTo>
                  <a:lnTo>
                    <a:pt x="2" y="104"/>
                  </a:lnTo>
                  <a:lnTo>
                    <a:pt x="0" y="106"/>
                  </a:lnTo>
                  <a:lnTo>
                    <a:pt x="0" y="92"/>
                  </a:lnTo>
                  <a:lnTo>
                    <a:pt x="2" y="78"/>
                  </a:lnTo>
                  <a:lnTo>
                    <a:pt x="4" y="64"/>
                  </a:lnTo>
                  <a:lnTo>
                    <a:pt x="7" y="52"/>
                  </a:lnTo>
                  <a:lnTo>
                    <a:pt x="9" y="38"/>
                  </a:lnTo>
                  <a:lnTo>
                    <a:pt x="12" y="26"/>
                  </a:lnTo>
                  <a:lnTo>
                    <a:pt x="16" y="12"/>
                  </a:lnTo>
                  <a:lnTo>
                    <a:pt x="19" y="2"/>
                  </a:lnTo>
                  <a:lnTo>
                    <a:pt x="31" y="0"/>
                  </a:lnTo>
                  <a:lnTo>
                    <a:pt x="45" y="2"/>
                  </a:lnTo>
                  <a:lnTo>
                    <a:pt x="58" y="3"/>
                  </a:lnTo>
                  <a:lnTo>
                    <a:pt x="71" y="7"/>
                  </a:lnTo>
                  <a:lnTo>
                    <a:pt x="84" y="9"/>
                  </a:lnTo>
                  <a:lnTo>
                    <a:pt x="98" y="10"/>
                  </a:lnTo>
                  <a:lnTo>
                    <a:pt x="110" y="12"/>
                  </a:lnTo>
                  <a:lnTo>
                    <a:pt x="124" y="15"/>
                  </a:lnTo>
                  <a:lnTo>
                    <a:pt x="162" y="24"/>
                  </a:lnTo>
                  <a:close/>
                </a:path>
              </a:pathLst>
            </a:custGeom>
            <a:solidFill>
              <a:srgbClr val="DEE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98" name="Freeform 105"/>
            <p:cNvSpPr>
              <a:spLocks/>
            </p:cNvSpPr>
            <p:nvPr/>
          </p:nvSpPr>
          <p:spPr bwMode="auto">
            <a:xfrm>
              <a:off x="1824" y="2658"/>
              <a:ext cx="30" cy="27"/>
            </a:xfrm>
            <a:custGeom>
              <a:avLst/>
              <a:gdLst>
                <a:gd name="T0" fmla="*/ 0 w 61"/>
                <a:gd name="T1" fmla="*/ 1 h 54"/>
                <a:gd name="T2" fmla="*/ 0 w 61"/>
                <a:gd name="T3" fmla="*/ 1 h 54"/>
                <a:gd name="T4" fmla="*/ 0 w 61"/>
                <a:gd name="T5" fmla="*/ 1 h 54"/>
                <a:gd name="T6" fmla="*/ 0 w 61"/>
                <a:gd name="T7" fmla="*/ 1 h 54"/>
                <a:gd name="T8" fmla="*/ 0 w 61"/>
                <a:gd name="T9" fmla="*/ 1 h 54"/>
                <a:gd name="T10" fmla="*/ 0 w 61"/>
                <a:gd name="T11" fmla="*/ 1 h 54"/>
                <a:gd name="T12" fmla="*/ 0 w 61"/>
                <a:gd name="T13" fmla="*/ 1 h 54"/>
                <a:gd name="T14" fmla="*/ 0 w 61"/>
                <a:gd name="T15" fmla="*/ 1 h 54"/>
                <a:gd name="T16" fmla="*/ 0 w 61"/>
                <a:gd name="T17" fmla="*/ 1 h 54"/>
                <a:gd name="T18" fmla="*/ 0 w 61"/>
                <a:gd name="T19" fmla="*/ 1 h 54"/>
                <a:gd name="T20" fmla="*/ 0 w 61"/>
                <a:gd name="T21" fmla="*/ 1 h 54"/>
                <a:gd name="T22" fmla="*/ 0 w 61"/>
                <a:gd name="T23" fmla="*/ 1 h 54"/>
                <a:gd name="T24" fmla="*/ 0 w 61"/>
                <a:gd name="T25" fmla="*/ 1 h 54"/>
                <a:gd name="T26" fmla="*/ 0 w 61"/>
                <a:gd name="T27" fmla="*/ 0 h 54"/>
                <a:gd name="T28" fmla="*/ 0 w 61"/>
                <a:gd name="T29" fmla="*/ 1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1"/>
                <a:gd name="T46" fmla="*/ 0 h 54"/>
                <a:gd name="T47" fmla="*/ 61 w 61"/>
                <a:gd name="T48" fmla="*/ 54 h 5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1" h="54">
                  <a:moveTo>
                    <a:pt x="61" y="7"/>
                  </a:moveTo>
                  <a:lnTo>
                    <a:pt x="61" y="17"/>
                  </a:lnTo>
                  <a:lnTo>
                    <a:pt x="61" y="30"/>
                  </a:lnTo>
                  <a:lnTo>
                    <a:pt x="59" y="42"/>
                  </a:lnTo>
                  <a:lnTo>
                    <a:pt x="56" y="54"/>
                  </a:lnTo>
                  <a:lnTo>
                    <a:pt x="42" y="49"/>
                  </a:lnTo>
                  <a:lnTo>
                    <a:pt x="28" y="43"/>
                  </a:lnTo>
                  <a:lnTo>
                    <a:pt x="14" y="38"/>
                  </a:lnTo>
                  <a:lnTo>
                    <a:pt x="0" y="40"/>
                  </a:lnTo>
                  <a:lnTo>
                    <a:pt x="5" y="28"/>
                  </a:lnTo>
                  <a:lnTo>
                    <a:pt x="16" y="17"/>
                  </a:lnTo>
                  <a:lnTo>
                    <a:pt x="28" y="9"/>
                  </a:lnTo>
                  <a:lnTo>
                    <a:pt x="44" y="3"/>
                  </a:lnTo>
                  <a:lnTo>
                    <a:pt x="52" y="0"/>
                  </a:lnTo>
                  <a:lnTo>
                    <a:pt x="61" y="7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499" name="Freeform 106"/>
            <p:cNvSpPr>
              <a:spLocks/>
            </p:cNvSpPr>
            <p:nvPr/>
          </p:nvSpPr>
          <p:spPr bwMode="auto">
            <a:xfrm>
              <a:off x="1898" y="2666"/>
              <a:ext cx="71" cy="54"/>
            </a:xfrm>
            <a:custGeom>
              <a:avLst/>
              <a:gdLst>
                <a:gd name="T0" fmla="*/ 0 w 143"/>
                <a:gd name="T1" fmla="*/ 1 h 108"/>
                <a:gd name="T2" fmla="*/ 0 w 143"/>
                <a:gd name="T3" fmla="*/ 1 h 108"/>
                <a:gd name="T4" fmla="*/ 0 w 143"/>
                <a:gd name="T5" fmla="*/ 1 h 108"/>
                <a:gd name="T6" fmla="*/ 0 w 143"/>
                <a:gd name="T7" fmla="*/ 1 h 108"/>
                <a:gd name="T8" fmla="*/ 0 w 143"/>
                <a:gd name="T9" fmla="*/ 1 h 108"/>
                <a:gd name="T10" fmla="*/ 0 w 143"/>
                <a:gd name="T11" fmla="*/ 1 h 108"/>
                <a:gd name="T12" fmla="*/ 0 w 143"/>
                <a:gd name="T13" fmla="*/ 1 h 108"/>
                <a:gd name="T14" fmla="*/ 0 w 143"/>
                <a:gd name="T15" fmla="*/ 1 h 108"/>
                <a:gd name="T16" fmla="*/ 0 w 143"/>
                <a:gd name="T17" fmla="*/ 1 h 108"/>
                <a:gd name="T18" fmla="*/ 0 w 143"/>
                <a:gd name="T19" fmla="*/ 1 h 108"/>
                <a:gd name="T20" fmla="*/ 0 w 143"/>
                <a:gd name="T21" fmla="*/ 1 h 108"/>
                <a:gd name="T22" fmla="*/ 0 w 143"/>
                <a:gd name="T23" fmla="*/ 1 h 108"/>
                <a:gd name="T24" fmla="*/ 0 w 143"/>
                <a:gd name="T25" fmla="*/ 1 h 108"/>
                <a:gd name="T26" fmla="*/ 0 w 143"/>
                <a:gd name="T27" fmla="*/ 1 h 108"/>
                <a:gd name="T28" fmla="*/ 0 w 143"/>
                <a:gd name="T29" fmla="*/ 1 h 108"/>
                <a:gd name="T30" fmla="*/ 0 w 143"/>
                <a:gd name="T31" fmla="*/ 1 h 108"/>
                <a:gd name="T32" fmla="*/ 0 w 143"/>
                <a:gd name="T33" fmla="*/ 1 h 108"/>
                <a:gd name="T34" fmla="*/ 0 w 143"/>
                <a:gd name="T35" fmla="*/ 1 h 108"/>
                <a:gd name="T36" fmla="*/ 0 w 143"/>
                <a:gd name="T37" fmla="*/ 1 h 108"/>
                <a:gd name="T38" fmla="*/ 0 w 143"/>
                <a:gd name="T39" fmla="*/ 1 h 108"/>
                <a:gd name="T40" fmla="*/ 0 w 143"/>
                <a:gd name="T41" fmla="*/ 1 h 108"/>
                <a:gd name="T42" fmla="*/ 0 w 143"/>
                <a:gd name="T43" fmla="*/ 1 h 108"/>
                <a:gd name="T44" fmla="*/ 0 w 143"/>
                <a:gd name="T45" fmla="*/ 1 h 108"/>
                <a:gd name="T46" fmla="*/ 0 w 143"/>
                <a:gd name="T47" fmla="*/ 0 h 108"/>
                <a:gd name="T48" fmla="*/ 0 w 143"/>
                <a:gd name="T49" fmla="*/ 1 h 108"/>
                <a:gd name="T50" fmla="*/ 0 w 143"/>
                <a:gd name="T51" fmla="*/ 1 h 108"/>
                <a:gd name="T52" fmla="*/ 0 w 143"/>
                <a:gd name="T53" fmla="*/ 1 h 10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43"/>
                <a:gd name="T82" fmla="*/ 0 h 108"/>
                <a:gd name="T83" fmla="*/ 143 w 143"/>
                <a:gd name="T84" fmla="*/ 108 h 10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43" h="108">
                  <a:moveTo>
                    <a:pt x="129" y="43"/>
                  </a:moveTo>
                  <a:lnTo>
                    <a:pt x="132" y="57"/>
                  </a:lnTo>
                  <a:lnTo>
                    <a:pt x="134" y="73"/>
                  </a:lnTo>
                  <a:lnTo>
                    <a:pt x="136" y="87"/>
                  </a:lnTo>
                  <a:lnTo>
                    <a:pt x="143" y="102"/>
                  </a:lnTo>
                  <a:lnTo>
                    <a:pt x="136" y="108"/>
                  </a:lnTo>
                  <a:lnTo>
                    <a:pt x="127" y="108"/>
                  </a:lnTo>
                  <a:lnTo>
                    <a:pt x="112" y="92"/>
                  </a:lnTo>
                  <a:lnTo>
                    <a:pt x="98" y="83"/>
                  </a:lnTo>
                  <a:lnTo>
                    <a:pt x="80" y="76"/>
                  </a:lnTo>
                  <a:lnTo>
                    <a:pt x="63" y="74"/>
                  </a:lnTo>
                  <a:lnTo>
                    <a:pt x="47" y="74"/>
                  </a:lnTo>
                  <a:lnTo>
                    <a:pt x="32" y="80"/>
                  </a:lnTo>
                  <a:lnTo>
                    <a:pt x="16" y="81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4" y="55"/>
                  </a:lnTo>
                  <a:lnTo>
                    <a:pt x="11" y="45"/>
                  </a:lnTo>
                  <a:lnTo>
                    <a:pt x="18" y="36"/>
                  </a:lnTo>
                  <a:lnTo>
                    <a:pt x="25" y="27"/>
                  </a:lnTo>
                  <a:lnTo>
                    <a:pt x="38" y="19"/>
                  </a:lnTo>
                  <a:lnTo>
                    <a:pt x="52" y="8"/>
                  </a:lnTo>
                  <a:lnTo>
                    <a:pt x="70" y="3"/>
                  </a:lnTo>
                  <a:lnTo>
                    <a:pt x="85" y="0"/>
                  </a:lnTo>
                  <a:lnTo>
                    <a:pt x="103" y="5"/>
                  </a:lnTo>
                  <a:lnTo>
                    <a:pt x="117" y="17"/>
                  </a:lnTo>
                  <a:lnTo>
                    <a:pt x="129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00" name="Freeform 107"/>
            <p:cNvSpPr>
              <a:spLocks/>
            </p:cNvSpPr>
            <p:nvPr/>
          </p:nvSpPr>
          <p:spPr bwMode="auto">
            <a:xfrm>
              <a:off x="1997" y="2670"/>
              <a:ext cx="60" cy="55"/>
            </a:xfrm>
            <a:custGeom>
              <a:avLst/>
              <a:gdLst>
                <a:gd name="T0" fmla="*/ 1 w 120"/>
                <a:gd name="T1" fmla="*/ 1 h 110"/>
                <a:gd name="T2" fmla="*/ 1 w 120"/>
                <a:gd name="T3" fmla="*/ 1 h 110"/>
                <a:gd name="T4" fmla="*/ 1 w 120"/>
                <a:gd name="T5" fmla="*/ 1 h 110"/>
                <a:gd name="T6" fmla="*/ 1 w 120"/>
                <a:gd name="T7" fmla="*/ 1 h 110"/>
                <a:gd name="T8" fmla="*/ 1 w 120"/>
                <a:gd name="T9" fmla="*/ 1 h 110"/>
                <a:gd name="T10" fmla="*/ 1 w 120"/>
                <a:gd name="T11" fmla="*/ 1 h 110"/>
                <a:gd name="T12" fmla="*/ 1 w 120"/>
                <a:gd name="T13" fmla="*/ 1 h 110"/>
                <a:gd name="T14" fmla="*/ 1 w 120"/>
                <a:gd name="T15" fmla="*/ 1 h 110"/>
                <a:gd name="T16" fmla="*/ 1 w 120"/>
                <a:gd name="T17" fmla="*/ 1 h 110"/>
                <a:gd name="T18" fmla="*/ 1 w 120"/>
                <a:gd name="T19" fmla="*/ 1 h 110"/>
                <a:gd name="T20" fmla="*/ 1 w 120"/>
                <a:gd name="T21" fmla="*/ 1 h 110"/>
                <a:gd name="T22" fmla="*/ 1 w 120"/>
                <a:gd name="T23" fmla="*/ 1 h 110"/>
                <a:gd name="T24" fmla="*/ 1 w 120"/>
                <a:gd name="T25" fmla="*/ 1 h 110"/>
                <a:gd name="T26" fmla="*/ 1 w 120"/>
                <a:gd name="T27" fmla="*/ 1 h 110"/>
                <a:gd name="T28" fmla="*/ 1 w 120"/>
                <a:gd name="T29" fmla="*/ 1 h 110"/>
                <a:gd name="T30" fmla="*/ 1 w 120"/>
                <a:gd name="T31" fmla="*/ 1 h 110"/>
                <a:gd name="T32" fmla="*/ 1 w 120"/>
                <a:gd name="T33" fmla="*/ 1 h 110"/>
                <a:gd name="T34" fmla="*/ 1 w 120"/>
                <a:gd name="T35" fmla="*/ 1 h 110"/>
                <a:gd name="T36" fmla="*/ 1 w 120"/>
                <a:gd name="T37" fmla="*/ 1 h 110"/>
                <a:gd name="T38" fmla="*/ 0 w 120"/>
                <a:gd name="T39" fmla="*/ 1 h 110"/>
                <a:gd name="T40" fmla="*/ 0 w 120"/>
                <a:gd name="T41" fmla="*/ 1 h 110"/>
                <a:gd name="T42" fmla="*/ 1 w 120"/>
                <a:gd name="T43" fmla="*/ 1 h 110"/>
                <a:gd name="T44" fmla="*/ 1 w 120"/>
                <a:gd name="T45" fmla="*/ 1 h 110"/>
                <a:gd name="T46" fmla="*/ 1 w 120"/>
                <a:gd name="T47" fmla="*/ 1 h 110"/>
                <a:gd name="T48" fmla="*/ 1 w 120"/>
                <a:gd name="T49" fmla="*/ 1 h 110"/>
                <a:gd name="T50" fmla="*/ 1 w 120"/>
                <a:gd name="T51" fmla="*/ 1 h 110"/>
                <a:gd name="T52" fmla="*/ 1 w 120"/>
                <a:gd name="T53" fmla="*/ 1 h 110"/>
                <a:gd name="T54" fmla="*/ 1 w 120"/>
                <a:gd name="T55" fmla="*/ 1 h 110"/>
                <a:gd name="T56" fmla="*/ 1 w 120"/>
                <a:gd name="T57" fmla="*/ 0 h 110"/>
                <a:gd name="T58" fmla="*/ 1 w 120"/>
                <a:gd name="T59" fmla="*/ 1 h 110"/>
                <a:gd name="T60" fmla="*/ 1 w 120"/>
                <a:gd name="T61" fmla="*/ 1 h 110"/>
                <a:gd name="T62" fmla="*/ 1 w 120"/>
                <a:gd name="T63" fmla="*/ 1 h 110"/>
                <a:gd name="T64" fmla="*/ 1 w 120"/>
                <a:gd name="T65" fmla="*/ 1 h 110"/>
                <a:gd name="T66" fmla="*/ 1 w 120"/>
                <a:gd name="T67" fmla="*/ 1 h 110"/>
                <a:gd name="T68" fmla="*/ 1 w 120"/>
                <a:gd name="T69" fmla="*/ 1 h 1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0"/>
                <a:gd name="T106" fmla="*/ 0 h 110"/>
                <a:gd name="T107" fmla="*/ 120 w 120"/>
                <a:gd name="T108" fmla="*/ 110 h 11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0" h="110">
                  <a:moveTo>
                    <a:pt x="120" y="26"/>
                  </a:moveTo>
                  <a:lnTo>
                    <a:pt x="120" y="37"/>
                  </a:lnTo>
                  <a:lnTo>
                    <a:pt x="120" y="47"/>
                  </a:lnTo>
                  <a:lnTo>
                    <a:pt x="120" y="58"/>
                  </a:lnTo>
                  <a:lnTo>
                    <a:pt x="120" y="70"/>
                  </a:lnTo>
                  <a:lnTo>
                    <a:pt x="116" y="79"/>
                  </a:lnTo>
                  <a:lnTo>
                    <a:pt x="114" y="89"/>
                  </a:lnTo>
                  <a:lnTo>
                    <a:pt x="111" y="100"/>
                  </a:lnTo>
                  <a:lnTo>
                    <a:pt x="107" y="110"/>
                  </a:lnTo>
                  <a:lnTo>
                    <a:pt x="101" y="106"/>
                  </a:lnTo>
                  <a:lnTo>
                    <a:pt x="97" y="103"/>
                  </a:lnTo>
                  <a:lnTo>
                    <a:pt x="94" y="98"/>
                  </a:lnTo>
                  <a:lnTo>
                    <a:pt x="90" y="94"/>
                  </a:lnTo>
                  <a:lnTo>
                    <a:pt x="73" y="84"/>
                  </a:lnTo>
                  <a:lnTo>
                    <a:pt x="55" y="75"/>
                  </a:lnTo>
                  <a:lnTo>
                    <a:pt x="38" y="68"/>
                  </a:lnTo>
                  <a:lnTo>
                    <a:pt x="20" y="66"/>
                  </a:lnTo>
                  <a:lnTo>
                    <a:pt x="14" y="61"/>
                  </a:lnTo>
                  <a:lnTo>
                    <a:pt x="7" y="58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1" y="33"/>
                  </a:lnTo>
                  <a:lnTo>
                    <a:pt x="8" y="25"/>
                  </a:lnTo>
                  <a:lnTo>
                    <a:pt x="15" y="19"/>
                  </a:lnTo>
                  <a:lnTo>
                    <a:pt x="26" y="14"/>
                  </a:lnTo>
                  <a:lnTo>
                    <a:pt x="36" y="9"/>
                  </a:lnTo>
                  <a:lnTo>
                    <a:pt x="47" y="7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83" y="2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11" y="11"/>
                  </a:lnTo>
                  <a:lnTo>
                    <a:pt x="114" y="16"/>
                  </a:lnTo>
                  <a:lnTo>
                    <a:pt x="12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01" name="Freeform 108"/>
            <p:cNvSpPr>
              <a:spLocks/>
            </p:cNvSpPr>
            <p:nvPr/>
          </p:nvSpPr>
          <p:spPr bwMode="auto">
            <a:xfrm>
              <a:off x="1910" y="2678"/>
              <a:ext cx="48" cy="26"/>
            </a:xfrm>
            <a:custGeom>
              <a:avLst/>
              <a:gdLst>
                <a:gd name="T0" fmla="*/ 1 w 95"/>
                <a:gd name="T1" fmla="*/ 1 h 52"/>
                <a:gd name="T2" fmla="*/ 1 w 95"/>
                <a:gd name="T3" fmla="*/ 1 h 52"/>
                <a:gd name="T4" fmla="*/ 1 w 95"/>
                <a:gd name="T5" fmla="*/ 1 h 52"/>
                <a:gd name="T6" fmla="*/ 1 w 95"/>
                <a:gd name="T7" fmla="*/ 1 h 52"/>
                <a:gd name="T8" fmla="*/ 1 w 95"/>
                <a:gd name="T9" fmla="*/ 1 h 52"/>
                <a:gd name="T10" fmla="*/ 1 w 95"/>
                <a:gd name="T11" fmla="*/ 1 h 52"/>
                <a:gd name="T12" fmla="*/ 1 w 95"/>
                <a:gd name="T13" fmla="*/ 1 h 52"/>
                <a:gd name="T14" fmla="*/ 1 w 95"/>
                <a:gd name="T15" fmla="*/ 1 h 52"/>
                <a:gd name="T16" fmla="*/ 1 w 95"/>
                <a:gd name="T17" fmla="*/ 1 h 52"/>
                <a:gd name="T18" fmla="*/ 0 w 95"/>
                <a:gd name="T19" fmla="*/ 1 h 52"/>
                <a:gd name="T20" fmla="*/ 1 w 95"/>
                <a:gd name="T21" fmla="*/ 1 h 52"/>
                <a:gd name="T22" fmla="*/ 1 w 95"/>
                <a:gd name="T23" fmla="*/ 1 h 52"/>
                <a:gd name="T24" fmla="*/ 1 w 95"/>
                <a:gd name="T25" fmla="*/ 1 h 52"/>
                <a:gd name="T26" fmla="*/ 1 w 95"/>
                <a:gd name="T27" fmla="*/ 1 h 52"/>
                <a:gd name="T28" fmla="*/ 1 w 95"/>
                <a:gd name="T29" fmla="*/ 0 h 52"/>
                <a:gd name="T30" fmla="*/ 1 w 95"/>
                <a:gd name="T31" fmla="*/ 0 h 52"/>
                <a:gd name="T32" fmla="*/ 1 w 95"/>
                <a:gd name="T33" fmla="*/ 1 h 52"/>
                <a:gd name="T34" fmla="*/ 1 w 95"/>
                <a:gd name="T35" fmla="*/ 1 h 52"/>
                <a:gd name="T36" fmla="*/ 1 w 95"/>
                <a:gd name="T37" fmla="*/ 1 h 52"/>
                <a:gd name="T38" fmla="*/ 1 w 95"/>
                <a:gd name="T39" fmla="*/ 1 h 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52"/>
                <a:gd name="T62" fmla="*/ 95 w 95"/>
                <a:gd name="T63" fmla="*/ 52 h 5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52">
                  <a:moveTo>
                    <a:pt x="95" y="45"/>
                  </a:moveTo>
                  <a:lnTo>
                    <a:pt x="95" y="52"/>
                  </a:lnTo>
                  <a:lnTo>
                    <a:pt x="85" y="47"/>
                  </a:lnTo>
                  <a:lnTo>
                    <a:pt x="74" y="45"/>
                  </a:lnTo>
                  <a:lnTo>
                    <a:pt x="64" y="40"/>
                  </a:lnTo>
                  <a:lnTo>
                    <a:pt x="54" y="38"/>
                  </a:lnTo>
                  <a:lnTo>
                    <a:pt x="40" y="37"/>
                  </a:lnTo>
                  <a:lnTo>
                    <a:pt x="26" y="38"/>
                  </a:lnTo>
                  <a:lnTo>
                    <a:pt x="12" y="38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22" y="12"/>
                  </a:lnTo>
                  <a:lnTo>
                    <a:pt x="29" y="7"/>
                  </a:lnTo>
                  <a:lnTo>
                    <a:pt x="40" y="3"/>
                  </a:lnTo>
                  <a:lnTo>
                    <a:pt x="48" y="0"/>
                  </a:lnTo>
                  <a:lnTo>
                    <a:pt x="59" y="0"/>
                  </a:lnTo>
                  <a:lnTo>
                    <a:pt x="71" y="5"/>
                  </a:lnTo>
                  <a:lnTo>
                    <a:pt x="81" y="17"/>
                  </a:lnTo>
                  <a:lnTo>
                    <a:pt x="88" y="31"/>
                  </a:lnTo>
                  <a:lnTo>
                    <a:pt x="95" y="45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02" name="Freeform 109"/>
            <p:cNvSpPr>
              <a:spLocks/>
            </p:cNvSpPr>
            <p:nvPr/>
          </p:nvSpPr>
          <p:spPr bwMode="auto">
            <a:xfrm>
              <a:off x="2010" y="2681"/>
              <a:ext cx="38" cy="25"/>
            </a:xfrm>
            <a:custGeom>
              <a:avLst/>
              <a:gdLst>
                <a:gd name="T0" fmla="*/ 1 w 76"/>
                <a:gd name="T1" fmla="*/ 0 h 51"/>
                <a:gd name="T2" fmla="*/ 1 w 76"/>
                <a:gd name="T3" fmla="*/ 0 h 51"/>
                <a:gd name="T4" fmla="*/ 1 w 76"/>
                <a:gd name="T5" fmla="*/ 0 h 51"/>
                <a:gd name="T6" fmla="*/ 1 w 76"/>
                <a:gd name="T7" fmla="*/ 0 h 51"/>
                <a:gd name="T8" fmla="*/ 1 w 76"/>
                <a:gd name="T9" fmla="*/ 0 h 51"/>
                <a:gd name="T10" fmla="*/ 1 w 76"/>
                <a:gd name="T11" fmla="*/ 0 h 51"/>
                <a:gd name="T12" fmla="*/ 1 w 76"/>
                <a:gd name="T13" fmla="*/ 0 h 51"/>
                <a:gd name="T14" fmla="*/ 1 w 76"/>
                <a:gd name="T15" fmla="*/ 0 h 51"/>
                <a:gd name="T16" fmla="*/ 1 w 76"/>
                <a:gd name="T17" fmla="*/ 0 h 51"/>
                <a:gd name="T18" fmla="*/ 1 w 76"/>
                <a:gd name="T19" fmla="*/ 0 h 51"/>
                <a:gd name="T20" fmla="*/ 0 w 76"/>
                <a:gd name="T21" fmla="*/ 0 h 51"/>
                <a:gd name="T22" fmla="*/ 1 w 76"/>
                <a:gd name="T23" fmla="*/ 0 h 51"/>
                <a:gd name="T24" fmla="*/ 1 w 76"/>
                <a:gd name="T25" fmla="*/ 0 h 51"/>
                <a:gd name="T26" fmla="*/ 1 w 76"/>
                <a:gd name="T27" fmla="*/ 0 h 51"/>
                <a:gd name="T28" fmla="*/ 1 w 76"/>
                <a:gd name="T29" fmla="*/ 0 h 51"/>
                <a:gd name="T30" fmla="*/ 1 w 76"/>
                <a:gd name="T31" fmla="*/ 0 h 51"/>
                <a:gd name="T32" fmla="*/ 1 w 76"/>
                <a:gd name="T33" fmla="*/ 0 h 51"/>
                <a:gd name="T34" fmla="*/ 1 w 76"/>
                <a:gd name="T35" fmla="*/ 0 h 51"/>
                <a:gd name="T36" fmla="*/ 1 w 76"/>
                <a:gd name="T37" fmla="*/ 0 h 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"/>
                <a:gd name="T58" fmla="*/ 0 h 51"/>
                <a:gd name="T59" fmla="*/ 76 w 76"/>
                <a:gd name="T60" fmla="*/ 51 h 5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" h="51">
                  <a:moveTo>
                    <a:pt x="75" y="5"/>
                  </a:moveTo>
                  <a:lnTo>
                    <a:pt x="75" y="16"/>
                  </a:lnTo>
                  <a:lnTo>
                    <a:pt x="76" y="28"/>
                  </a:lnTo>
                  <a:lnTo>
                    <a:pt x="76" y="38"/>
                  </a:lnTo>
                  <a:lnTo>
                    <a:pt x="75" y="51"/>
                  </a:lnTo>
                  <a:lnTo>
                    <a:pt x="55" y="44"/>
                  </a:lnTo>
                  <a:lnTo>
                    <a:pt x="38" y="35"/>
                  </a:lnTo>
                  <a:lnTo>
                    <a:pt x="28" y="30"/>
                  </a:lnTo>
                  <a:lnTo>
                    <a:pt x="19" y="26"/>
                  </a:lnTo>
                  <a:lnTo>
                    <a:pt x="8" y="21"/>
                  </a:lnTo>
                  <a:lnTo>
                    <a:pt x="0" y="21"/>
                  </a:lnTo>
                  <a:lnTo>
                    <a:pt x="5" y="14"/>
                  </a:lnTo>
                  <a:lnTo>
                    <a:pt x="15" y="12"/>
                  </a:lnTo>
                  <a:lnTo>
                    <a:pt x="24" y="7"/>
                  </a:lnTo>
                  <a:lnTo>
                    <a:pt x="33" y="4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4" y="2"/>
                  </a:lnTo>
                  <a:lnTo>
                    <a:pt x="75" y="5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03" name="Freeform 110"/>
            <p:cNvSpPr>
              <a:spLocks/>
            </p:cNvSpPr>
            <p:nvPr/>
          </p:nvSpPr>
          <p:spPr bwMode="auto">
            <a:xfrm>
              <a:off x="1713" y="2695"/>
              <a:ext cx="38" cy="13"/>
            </a:xfrm>
            <a:custGeom>
              <a:avLst/>
              <a:gdLst>
                <a:gd name="T0" fmla="*/ 1 w 75"/>
                <a:gd name="T1" fmla="*/ 1 h 24"/>
                <a:gd name="T2" fmla="*/ 1 w 75"/>
                <a:gd name="T3" fmla="*/ 1 h 24"/>
                <a:gd name="T4" fmla="*/ 1 w 75"/>
                <a:gd name="T5" fmla="*/ 1 h 24"/>
                <a:gd name="T6" fmla="*/ 1 w 75"/>
                <a:gd name="T7" fmla="*/ 1 h 24"/>
                <a:gd name="T8" fmla="*/ 1 w 75"/>
                <a:gd name="T9" fmla="*/ 1 h 24"/>
                <a:gd name="T10" fmla="*/ 1 w 75"/>
                <a:gd name="T11" fmla="*/ 1 h 24"/>
                <a:gd name="T12" fmla="*/ 1 w 75"/>
                <a:gd name="T13" fmla="*/ 1 h 24"/>
                <a:gd name="T14" fmla="*/ 1 w 75"/>
                <a:gd name="T15" fmla="*/ 1 h 24"/>
                <a:gd name="T16" fmla="*/ 1 w 75"/>
                <a:gd name="T17" fmla="*/ 1 h 24"/>
                <a:gd name="T18" fmla="*/ 0 w 75"/>
                <a:gd name="T19" fmla="*/ 1 h 24"/>
                <a:gd name="T20" fmla="*/ 1 w 75"/>
                <a:gd name="T21" fmla="*/ 1 h 24"/>
                <a:gd name="T22" fmla="*/ 1 w 75"/>
                <a:gd name="T23" fmla="*/ 1 h 24"/>
                <a:gd name="T24" fmla="*/ 1 w 75"/>
                <a:gd name="T25" fmla="*/ 1 h 24"/>
                <a:gd name="T26" fmla="*/ 1 w 75"/>
                <a:gd name="T27" fmla="*/ 0 h 24"/>
                <a:gd name="T28" fmla="*/ 1 w 75"/>
                <a:gd name="T29" fmla="*/ 1 h 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5"/>
                <a:gd name="T46" fmla="*/ 0 h 24"/>
                <a:gd name="T47" fmla="*/ 75 w 75"/>
                <a:gd name="T48" fmla="*/ 24 h 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5" h="24">
                  <a:moveTo>
                    <a:pt x="75" y="5"/>
                  </a:moveTo>
                  <a:lnTo>
                    <a:pt x="72" y="12"/>
                  </a:lnTo>
                  <a:lnTo>
                    <a:pt x="68" y="19"/>
                  </a:lnTo>
                  <a:lnTo>
                    <a:pt x="59" y="22"/>
                  </a:lnTo>
                  <a:lnTo>
                    <a:pt x="51" y="24"/>
                  </a:lnTo>
                  <a:lnTo>
                    <a:pt x="39" y="19"/>
                  </a:lnTo>
                  <a:lnTo>
                    <a:pt x="26" y="21"/>
                  </a:lnTo>
                  <a:lnTo>
                    <a:pt x="14" y="22"/>
                  </a:lnTo>
                  <a:lnTo>
                    <a:pt x="2" y="22"/>
                  </a:lnTo>
                  <a:lnTo>
                    <a:pt x="0" y="10"/>
                  </a:lnTo>
                  <a:lnTo>
                    <a:pt x="9" y="3"/>
                  </a:lnTo>
                  <a:lnTo>
                    <a:pt x="25" y="3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04" name="Freeform 111"/>
            <p:cNvSpPr>
              <a:spLocks/>
            </p:cNvSpPr>
            <p:nvPr/>
          </p:nvSpPr>
          <p:spPr bwMode="auto">
            <a:xfrm>
              <a:off x="2924" y="2717"/>
              <a:ext cx="132" cy="104"/>
            </a:xfrm>
            <a:custGeom>
              <a:avLst/>
              <a:gdLst>
                <a:gd name="T0" fmla="*/ 0 w 265"/>
                <a:gd name="T1" fmla="*/ 1 h 207"/>
                <a:gd name="T2" fmla="*/ 0 w 265"/>
                <a:gd name="T3" fmla="*/ 1 h 207"/>
                <a:gd name="T4" fmla="*/ 0 w 265"/>
                <a:gd name="T5" fmla="*/ 1 h 207"/>
                <a:gd name="T6" fmla="*/ 0 w 265"/>
                <a:gd name="T7" fmla="*/ 1 h 207"/>
                <a:gd name="T8" fmla="*/ 0 w 265"/>
                <a:gd name="T9" fmla="*/ 1 h 207"/>
                <a:gd name="T10" fmla="*/ 0 w 265"/>
                <a:gd name="T11" fmla="*/ 1 h 207"/>
                <a:gd name="T12" fmla="*/ 0 w 265"/>
                <a:gd name="T13" fmla="*/ 1 h 207"/>
                <a:gd name="T14" fmla="*/ 0 w 265"/>
                <a:gd name="T15" fmla="*/ 1 h 207"/>
                <a:gd name="T16" fmla="*/ 0 w 265"/>
                <a:gd name="T17" fmla="*/ 1 h 207"/>
                <a:gd name="T18" fmla="*/ 0 w 265"/>
                <a:gd name="T19" fmla="*/ 1 h 207"/>
                <a:gd name="T20" fmla="*/ 0 w 265"/>
                <a:gd name="T21" fmla="*/ 1 h 207"/>
                <a:gd name="T22" fmla="*/ 0 w 265"/>
                <a:gd name="T23" fmla="*/ 1 h 207"/>
                <a:gd name="T24" fmla="*/ 0 w 265"/>
                <a:gd name="T25" fmla="*/ 1 h 207"/>
                <a:gd name="T26" fmla="*/ 0 w 265"/>
                <a:gd name="T27" fmla="*/ 1 h 207"/>
                <a:gd name="T28" fmla="*/ 0 w 265"/>
                <a:gd name="T29" fmla="*/ 1 h 207"/>
                <a:gd name="T30" fmla="*/ 0 w 265"/>
                <a:gd name="T31" fmla="*/ 1 h 207"/>
                <a:gd name="T32" fmla="*/ 0 w 265"/>
                <a:gd name="T33" fmla="*/ 1 h 207"/>
                <a:gd name="T34" fmla="*/ 0 w 265"/>
                <a:gd name="T35" fmla="*/ 1 h 207"/>
                <a:gd name="T36" fmla="*/ 0 w 265"/>
                <a:gd name="T37" fmla="*/ 1 h 207"/>
                <a:gd name="T38" fmla="*/ 0 w 265"/>
                <a:gd name="T39" fmla="*/ 1 h 207"/>
                <a:gd name="T40" fmla="*/ 0 w 265"/>
                <a:gd name="T41" fmla="*/ 1 h 207"/>
                <a:gd name="T42" fmla="*/ 0 w 265"/>
                <a:gd name="T43" fmla="*/ 1 h 207"/>
                <a:gd name="T44" fmla="*/ 0 w 265"/>
                <a:gd name="T45" fmla="*/ 1 h 207"/>
                <a:gd name="T46" fmla="*/ 0 w 265"/>
                <a:gd name="T47" fmla="*/ 1 h 207"/>
                <a:gd name="T48" fmla="*/ 0 w 265"/>
                <a:gd name="T49" fmla="*/ 1 h 207"/>
                <a:gd name="T50" fmla="*/ 0 w 265"/>
                <a:gd name="T51" fmla="*/ 1 h 207"/>
                <a:gd name="T52" fmla="*/ 0 w 265"/>
                <a:gd name="T53" fmla="*/ 1 h 207"/>
                <a:gd name="T54" fmla="*/ 0 w 265"/>
                <a:gd name="T55" fmla="*/ 1 h 207"/>
                <a:gd name="T56" fmla="*/ 0 w 265"/>
                <a:gd name="T57" fmla="*/ 1 h 207"/>
                <a:gd name="T58" fmla="*/ 0 w 265"/>
                <a:gd name="T59" fmla="*/ 1 h 207"/>
                <a:gd name="T60" fmla="*/ 0 w 265"/>
                <a:gd name="T61" fmla="*/ 1 h 207"/>
                <a:gd name="T62" fmla="*/ 0 w 265"/>
                <a:gd name="T63" fmla="*/ 1 h 207"/>
                <a:gd name="T64" fmla="*/ 0 w 265"/>
                <a:gd name="T65" fmla="*/ 1 h 207"/>
                <a:gd name="T66" fmla="*/ 0 w 265"/>
                <a:gd name="T67" fmla="*/ 1 h 207"/>
                <a:gd name="T68" fmla="*/ 0 w 265"/>
                <a:gd name="T69" fmla="*/ 1 h 207"/>
                <a:gd name="T70" fmla="*/ 0 w 265"/>
                <a:gd name="T71" fmla="*/ 1 h 207"/>
                <a:gd name="T72" fmla="*/ 0 w 265"/>
                <a:gd name="T73" fmla="*/ 1 h 207"/>
                <a:gd name="T74" fmla="*/ 0 w 265"/>
                <a:gd name="T75" fmla="*/ 1 h 207"/>
                <a:gd name="T76" fmla="*/ 0 w 265"/>
                <a:gd name="T77" fmla="*/ 0 h 207"/>
                <a:gd name="T78" fmla="*/ 0 w 265"/>
                <a:gd name="T79" fmla="*/ 0 h 207"/>
                <a:gd name="T80" fmla="*/ 0 w 265"/>
                <a:gd name="T81" fmla="*/ 1 h 207"/>
                <a:gd name="T82" fmla="*/ 0 w 265"/>
                <a:gd name="T83" fmla="*/ 1 h 207"/>
                <a:gd name="T84" fmla="*/ 0 w 265"/>
                <a:gd name="T85" fmla="*/ 1 h 207"/>
                <a:gd name="T86" fmla="*/ 0 w 265"/>
                <a:gd name="T87" fmla="*/ 1 h 207"/>
                <a:gd name="T88" fmla="*/ 0 w 265"/>
                <a:gd name="T89" fmla="*/ 1 h 207"/>
                <a:gd name="T90" fmla="*/ 0 w 265"/>
                <a:gd name="T91" fmla="*/ 1 h 207"/>
                <a:gd name="T92" fmla="*/ 0 w 265"/>
                <a:gd name="T93" fmla="*/ 1 h 2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5"/>
                <a:gd name="T142" fmla="*/ 0 h 207"/>
                <a:gd name="T143" fmla="*/ 265 w 265"/>
                <a:gd name="T144" fmla="*/ 207 h 2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5" h="207">
                  <a:moveTo>
                    <a:pt x="120" y="23"/>
                  </a:moveTo>
                  <a:lnTo>
                    <a:pt x="138" y="25"/>
                  </a:lnTo>
                  <a:lnTo>
                    <a:pt x="157" y="28"/>
                  </a:lnTo>
                  <a:lnTo>
                    <a:pt x="174" y="30"/>
                  </a:lnTo>
                  <a:lnTo>
                    <a:pt x="193" y="35"/>
                  </a:lnTo>
                  <a:lnTo>
                    <a:pt x="211" y="39"/>
                  </a:lnTo>
                  <a:lnTo>
                    <a:pt x="228" y="44"/>
                  </a:lnTo>
                  <a:lnTo>
                    <a:pt x="245" y="49"/>
                  </a:lnTo>
                  <a:lnTo>
                    <a:pt x="265" y="59"/>
                  </a:lnTo>
                  <a:lnTo>
                    <a:pt x="259" y="79"/>
                  </a:lnTo>
                  <a:lnTo>
                    <a:pt x="256" y="98"/>
                  </a:lnTo>
                  <a:lnTo>
                    <a:pt x="252" y="117"/>
                  </a:lnTo>
                  <a:lnTo>
                    <a:pt x="249" y="136"/>
                  </a:lnTo>
                  <a:lnTo>
                    <a:pt x="244" y="153"/>
                  </a:lnTo>
                  <a:lnTo>
                    <a:pt x="239" y="171"/>
                  </a:lnTo>
                  <a:lnTo>
                    <a:pt x="230" y="188"/>
                  </a:lnTo>
                  <a:lnTo>
                    <a:pt x="223" y="207"/>
                  </a:lnTo>
                  <a:lnTo>
                    <a:pt x="195" y="197"/>
                  </a:lnTo>
                  <a:lnTo>
                    <a:pt x="169" y="192"/>
                  </a:lnTo>
                  <a:lnTo>
                    <a:pt x="141" y="186"/>
                  </a:lnTo>
                  <a:lnTo>
                    <a:pt x="113" y="183"/>
                  </a:lnTo>
                  <a:lnTo>
                    <a:pt x="85" y="176"/>
                  </a:lnTo>
                  <a:lnTo>
                    <a:pt x="58" y="171"/>
                  </a:lnTo>
                  <a:lnTo>
                    <a:pt x="31" y="164"/>
                  </a:lnTo>
                  <a:lnTo>
                    <a:pt x="9" y="155"/>
                  </a:lnTo>
                  <a:lnTo>
                    <a:pt x="2" y="148"/>
                  </a:lnTo>
                  <a:lnTo>
                    <a:pt x="0" y="141"/>
                  </a:lnTo>
                  <a:lnTo>
                    <a:pt x="0" y="131"/>
                  </a:lnTo>
                  <a:lnTo>
                    <a:pt x="2" y="124"/>
                  </a:lnTo>
                  <a:lnTo>
                    <a:pt x="5" y="110"/>
                  </a:lnTo>
                  <a:lnTo>
                    <a:pt x="7" y="98"/>
                  </a:lnTo>
                  <a:lnTo>
                    <a:pt x="9" y="84"/>
                  </a:lnTo>
                  <a:lnTo>
                    <a:pt x="12" y="73"/>
                  </a:lnTo>
                  <a:lnTo>
                    <a:pt x="14" y="59"/>
                  </a:lnTo>
                  <a:lnTo>
                    <a:pt x="17" y="49"/>
                  </a:lnTo>
                  <a:lnTo>
                    <a:pt x="19" y="35"/>
                  </a:lnTo>
                  <a:lnTo>
                    <a:pt x="21" y="25"/>
                  </a:lnTo>
                  <a:lnTo>
                    <a:pt x="23" y="11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9" y="2"/>
                  </a:lnTo>
                  <a:lnTo>
                    <a:pt x="61" y="6"/>
                  </a:lnTo>
                  <a:lnTo>
                    <a:pt x="73" y="9"/>
                  </a:lnTo>
                  <a:lnTo>
                    <a:pt x="84" y="12"/>
                  </a:lnTo>
                  <a:lnTo>
                    <a:pt x="96" y="16"/>
                  </a:lnTo>
                  <a:lnTo>
                    <a:pt x="108" y="19"/>
                  </a:lnTo>
                  <a:lnTo>
                    <a:pt x="120" y="23"/>
                  </a:lnTo>
                  <a:close/>
                </a:path>
              </a:pathLst>
            </a:custGeom>
            <a:solidFill>
              <a:srgbClr val="91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05" name="Freeform 112"/>
            <p:cNvSpPr>
              <a:spLocks/>
            </p:cNvSpPr>
            <p:nvPr/>
          </p:nvSpPr>
          <p:spPr bwMode="auto">
            <a:xfrm>
              <a:off x="2884" y="2721"/>
              <a:ext cx="237" cy="577"/>
            </a:xfrm>
            <a:custGeom>
              <a:avLst/>
              <a:gdLst>
                <a:gd name="T0" fmla="*/ 0 w 475"/>
                <a:gd name="T1" fmla="*/ 0 h 1155"/>
                <a:gd name="T2" fmla="*/ 0 w 475"/>
                <a:gd name="T3" fmla="*/ 0 h 1155"/>
                <a:gd name="T4" fmla="*/ 0 w 475"/>
                <a:gd name="T5" fmla="*/ 0 h 1155"/>
                <a:gd name="T6" fmla="*/ 0 w 475"/>
                <a:gd name="T7" fmla="*/ 0 h 1155"/>
                <a:gd name="T8" fmla="*/ 0 w 475"/>
                <a:gd name="T9" fmla="*/ 0 h 1155"/>
                <a:gd name="T10" fmla="*/ 0 w 475"/>
                <a:gd name="T11" fmla="*/ 0 h 1155"/>
                <a:gd name="T12" fmla="*/ 0 w 475"/>
                <a:gd name="T13" fmla="*/ 0 h 1155"/>
                <a:gd name="T14" fmla="*/ 0 w 475"/>
                <a:gd name="T15" fmla="*/ 0 h 1155"/>
                <a:gd name="T16" fmla="*/ 0 w 475"/>
                <a:gd name="T17" fmla="*/ 0 h 1155"/>
                <a:gd name="T18" fmla="*/ 0 w 475"/>
                <a:gd name="T19" fmla="*/ 0 h 1155"/>
                <a:gd name="T20" fmla="*/ 0 w 475"/>
                <a:gd name="T21" fmla="*/ 0 h 1155"/>
                <a:gd name="T22" fmla="*/ 0 w 475"/>
                <a:gd name="T23" fmla="*/ 0 h 1155"/>
                <a:gd name="T24" fmla="*/ 0 w 475"/>
                <a:gd name="T25" fmla="*/ 0 h 1155"/>
                <a:gd name="T26" fmla="*/ 0 w 475"/>
                <a:gd name="T27" fmla="*/ 0 h 1155"/>
                <a:gd name="T28" fmla="*/ 0 w 475"/>
                <a:gd name="T29" fmla="*/ 0 h 1155"/>
                <a:gd name="T30" fmla="*/ 0 w 475"/>
                <a:gd name="T31" fmla="*/ 0 h 1155"/>
                <a:gd name="T32" fmla="*/ 0 w 475"/>
                <a:gd name="T33" fmla="*/ 0 h 1155"/>
                <a:gd name="T34" fmla="*/ 0 w 475"/>
                <a:gd name="T35" fmla="*/ 0 h 1155"/>
                <a:gd name="T36" fmla="*/ 0 w 475"/>
                <a:gd name="T37" fmla="*/ 0 h 1155"/>
                <a:gd name="T38" fmla="*/ 0 w 475"/>
                <a:gd name="T39" fmla="*/ 0 h 1155"/>
                <a:gd name="T40" fmla="*/ 0 w 475"/>
                <a:gd name="T41" fmla="*/ 0 h 1155"/>
                <a:gd name="T42" fmla="*/ 0 w 475"/>
                <a:gd name="T43" fmla="*/ 0 h 1155"/>
                <a:gd name="T44" fmla="*/ 0 w 475"/>
                <a:gd name="T45" fmla="*/ 0 h 1155"/>
                <a:gd name="T46" fmla="*/ 0 w 475"/>
                <a:gd name="T47" fmla="*/ 0 h 1155"/>
                <a:gd name="T48" fmla="*/ 0 w 475"/>
                <a:gd name="T49" fmla="*/ 0 h 1155"/>
                <a:gd name="T50" fmla="*/ 0 w 475"/>
                <a:gd name="T51" fmla="*/ 0 h 1155"/>
                <a:gd name="T52" fmla="*/ 0 w 475"/>
                <a:gd name="T53" fmla="*/ 0 h 1155"/>
                <a:gd name="T54" fmla="*/ 0 w 475"/>
                <a:gd name="T55" fmla="*/ 0 h 1155"/>
                <a:gd name="T56" fmla="*/ 0 w 475"/>
                <a:gd name="T57" fmla="*/ 0 h 1155"/>
                <a:gd name="T58" fmla="*/ 0 w 475"/>
                <a:gd name="T59" fmla="*/ 0 h 1155"/>
                <a:gd name="T60" fmla="*/ 0 w 475"/>
                <a:gd name="T61" fmla="*/ 0 h 1155"/>
                <a:gd name="T62" fmla="*/ 0 w 475"/>
                <a:gd name="T63" fmla="*/ 0 h 1155"/>
                <a:gd name="T64" fmla="*/ 0 w 475"/>
                <a:gd name="T65" fmla="*/ 0 h 1155"/>
                <a:gd name="T66" fmla="*/ 0 w 475"/>
                <a:gd name="T67" fmla="*/ 0 h 1155"/>
                <a:gd name="T68" fmla="*/ 0 w 475"/>
                <a:gd name="T69" fmla="*/ 0 h 1155"/>
                <a:gd name="T70" fmla="*/ 0 w 475"/>
                <a:gd name="T71" fmla="*/ 0 h 1155"/>
                <a:gd name="T72" fmla="*/ 0 w 475"/>
                <a:gd name="T73" fmla="*/ 0 h 1155"/>
                <a:gd name="T74" fmla="*/ 0 w 475"/>
                <a:gd name="T75" fmla="*/ 0 h 1155"/>
                <a:gd name="T76" fmla="*/ 0 w 475"/>
                <a:gd name="T77" fmla="*/ 0 h 1155"/>
                <a:gd name="T78" fmla="*/ 0 w 475"/>
                <a:gd name="T79" fmla="*/ 0 h 1155"/>
                <a:gd name="T80" fmla="*/ 0 w 475"/>
                <a:gd name="T81" fmla="*/ 0 h 1155"/>
                <a:gd name="T82" fmla="*/ 0 w 475"/>
                <a:gd name="T83" fmla="*/ 0 h 1155"/>
                <a:gd name="T84" fmla="*/ 0 w 475"/>
                <a:gd name="T85" fmla="*/ 0 h 1155"/>
                <a:gd name="T86" fmla="*/ 0 w 475"/>
                <a:gd name="T87" fmla="*/ 0 h 1155"/>
                <a:gd name="T88" fmla="*/ 0 w 475"/>
                <a:gd name="T89" fmla="*/ 0 h 1155"/>
                <a:gd name="T90" fmla="*/ 0 w 475"/>
                <a:gd name="T91" fmla="*/ 0 h 1155"/>
                <a:gd name="T92" fmla="*/ 0 w 475"/>
                <a:gd name="T93" fmla="*/ 0 h 1155"/>
                <a:gd name="T94" fmla="*/ 0 w 475"/>
                <a:gd name="T95" fmla="*/ 0 h 1155"/>
                <a:gd name="T96" fmla="*/ 0 w 475"/>
                <a:gd name="T97" fmla="*/ 0 h 1155"/>
                <a:gd name="T98" fmla="*/ 0 w 475"/>
                <a:gd name="T99" fmla="*/ 0 h 1155"/>
                <a:gd name="T100" fmla="*/ 0 w 475"/>
                <a:gd name="T101" fmla="*/ 0 h 11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75"/>
                <a:gd name="T154" fmla="*/ 0 h 1155"/>
                <a:gd name="T155" fmla="*/ 475 w 475"/>
                <a:gd name="T156" fmla="*/ 1155 h 115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75" h="1155">
                  <a:moveTo>
                    <a:pt x="475" y="0"/>
                  </a:moveTo>
                  <a:lnTo>
                    <a:pt x="472" y="14"/>
                  </a:lnTo>
                  <a:lnTo>
                    <a:pt x="470" y="35"/>
                  </a:lnTo>
                  <a:lnTo>
                    <a:pt x="466" y="58"/>
                  </a:lnTo>
                  <a:lnTo>
                    <a:pt x="463" y="84"/>
                  </a:lnTo>
                  <a:lnTo>
                    <a:pt x="458" y="108"/>
                  </a:lnTo>
                  <a:lnTo>
                    <a:pt x="453" y="132"/>
                  </a:lnTo>
                  <a:lnTo>
                    <a:pt x="447" y="152"/>
                  </a:lnTo>
                  <a:lnTo>
                    <a:pt x="446" y="169"/>
                  </a:lnTo>
                  <a:lnTo>
                    <a:pt x="440" y="185"/>
                  </a:lnTo>
                  <a:lnTo>
                    <a:pt x="437" y="202"/>
                  </a:lnTo>
                  <a:lnTo>
                    <a:pt x="433" y="219"/>
                  </a:lnTo>
                  <a:lnTo>
                    <a:pt x="432" y="239"/>
                  </a:lnTo>
                  <a:lnTo>
                    <a:pt x="428" y="254"/>
                  </a:lnTo>
                  <a:lnTo>
                    <a:pt x="425" y="273"/>
                  </a:lnTo>
                  <a:lnTo>
                    <a:pt x="421" y="291"/>
                  </a:lnTo>
                  <a:lnTo>
                    <a:pt x="419" y="310"/>
                  </a:lnTo>
                  <a:lnTo>
                    <a:pt x="418" y="320"/>
                  </a:lnTo>
                  <a:lnTo>
                    <a:pt x="418" y="334"/>
                  </a:lnTo>
                  <a:lnTo>
                    <a:pt x="418" y="346"/>
                  </a:lnTo>
                  <a:lnTo>
                    <a:pt x="418" y="360"/>
                  </a:lnTo>
                  <a:lnTo>
                    <a:pt x="416" y="372"/>
                  </a:lnTo>
                  <a:lnTo>
                    <a:pt x="414" y="386"/>
                  </a:lnTo>
                  <a:lnTo>
                    <a:pt x="411" y="399"/>
                  </a:lnTo>
                  <a:lnTo>
                    <a:pt x="409" y="412"/>
                  </a:lnTo>
                  <a:lnTo>
                    <a:pt x="407" y="452"/>
                  </a:lnTo>
                  <a:lnTo>
                    <a:pt x="404" y="494"/>
                  </a:lnTo>
                  <a:lnTo>
                    <a:pt x="399" y="536"/>
                  </a:lnTo>
                  <a:lnTo>
                    <a:pt x="393" y="578"/>
                  </a:lnTo>
                  <a:lnTo>
                    <a:pt x="386" y="618"/>
                  </a:lnTo>
                  <a:lnTo>
                    <a:pt x="381" y="659"/>
                  </a:lnTo>
                  <a:lnTo>
                    <a:pt x="376" y="701"/>
                  </a:lnTo>
                  <a:lnTo>
                    <a:pt x="372" y="743"/>
                  </a:lnTo>
                  <a:lnTo>
                    <a:pt x="369" y="785"/>
                  </a:lnTo>
                  <a:lnTo>
                    <a:pt x="365" y="826"/>
                  </a:lnTo>
                  <a:lnTo>
                    <a:pt x="362" y="868"/>
                  </a:lnTo>
                  <a:lnTo>
                    <a:pt x="359" y="912"/>
                  </a:lnTo>
                  <a:lnTo>
                    <a:pt x="353" y="953"/>
                  </a:lnTo>
                  <a:lnTo>
                    <a:pt x="350" y="995"/>
                  </a:lnTo>
                  <a:lnTo>
                    <a:pt x="346" y="1037"/>
                  </a:lnTo>
                  <a:lnTo>
                    <a:pt x="345" y="1080"/>
                  </a:lnTo>
                  <a:lnTo>
                    <a:pt x="341" y="1098"/>
                  </a:lnTo>
                  <a:lnTo>
                    <a:pt x="338" y="1117"/>
                  </a:lnTo>
                  <a:lnTo>
                    <a:pt x="334" y="1126"/>
                  </a:lnTo>
                  <a:lnTo>
                    <a:pt x="334" y="1136"/>
                  </a:lnTo>
                  <a:lnTo>
                    <a:pt x="331" y="1145"/>
                  </a:lnTo>
                  <a:lnTo>
                    <a:pt x="331" y="1155"/>
                  </a:lnTo>
                  <a:lnTo>
                    <a:pt x="319" y="1152"/>
                  </a:lnTo>
                  <a:lnTo>
                    <a:pt x="310" y="1148"/>
                  </a:lnTo>
                  <a:lnTo>
                    <a:pt x="299" y="1145"/>
                  </a:lnTo>
                  <a:lnTo>
                    <a:pt x="291" y="1141"/>
                  </a:lnTo>
                  <a:lnTo>
                    <a:pt x="275" y="1136"/>
                  </a:lnTo>
                  <a:lnTo>
                    <a:pt x="263" y="1133"/>
                  </a:lnTo>
                  <a:lnTo>
                    <a:pt x="247" y="1127"/>
                  </a:lnTo>
                  <a:lnTo>
                    <a:pt x="235" y="1124"/>
                  </a:lnTo>
                  <a:lnTo>
                    <a:pt x="221" y="1119"/>
                  </a:lnTo>
                  <a:lnTo>
                    <a:pt x="207" y="1113"/>
                  </a:lnTo>
                  <a:lnTo>
                    <a:pt x="193" y="1110"/>
                  </a:lnTo>
                  <a:lnTo>
                    <a:pt x="181" y="1110"/>
                  </a:lnTo>
                  <a:lnTo>
                    <a:pt x="171" y="1105"/>
                  </a:lnTo>
                  <a:lnTo>
                    <a:pt x="160" y="1103"/>
                  </a:lnTo>
                  <a:lnTo>
                    <a:pt x="150" y="1098"/>
                  </a:lnTo>
                  <a:lnTo>
                    <a:pt x="139" y="1096"/>
                  </a:lnTo>
                  <a:lnTo>
                    <a:pt x="120" y="1086"/>
                  </a:lnTo>
                  <a:lnTo>
                    <a:pt x="103" y="1077"/>
                  </a:lnTo>
                  <a:lnTo>
                    <a:pt x="87" y="1073"/>
                  </a:lnTo>
                  <a:lnTo>
                    <a:pt x="75" y="1070"/>
                  </a:lnTo>
                  <a:lnTo>
                    <a:pt x="61" y="1065"/>
                  </a:lnTo>
                  <a:lnTo>
                    <a:pt x="49" y="1060"/>
                  </a:lnTo>
                  <a:lnTo>
                    <a:pt x="35" y="1053"/>
                  </a:lnTo>
                  <a:lnTo>
                    <a:pt x="23" y="1046"/>
                  </a:lnTo>
                  <a:lnTo>
                    <a:pt x="10" y="1040"/>
                  </a:lnTo>
                  <a:lnTo>
                    <a:pt x="0" y="1035"/>
                  </a:lnTo>
                  <a:lnTo>
                    <a:pt x="5" y="1021"/>
                  </a:lnTo>
                  <a:lnTo>
                    <a:pt x="16" y="1009"/>
                  </a:lnTo>
                  <a:lnTo>
                    <a:pt x="26" y="993"/>
                  </a:lnTo>
                  <a:lnTo>
                    <a:pt x="38" y="983"/>
                  </a:lnTo>
                  <a:lnTo>
                    <a:pt x="57" y="952"/>
                  </a:lnTo>
                  <a:lnTo>
                    <a:pt x="78" y="920"/>
                  </a:lnTo>
                  <a:lnTo>
                    <a:pt x="97" y="891"/>
                  </a:lnTo>
                  <a:lnTo>
                    <a:pt x="118" y="861"/>
                  </a:lnTo>
                  <a:lnTo>
                    <a:pt x="138" y="830"/>
                  </a:lnTo>
                  <a:lnTo>
                    <a:pt x="158" y="799"/>
                  </a:lnTo>
                  <a:lnTo>
                    <a:pt x="176" y="767"/>
                  </a:lnTo>
                  <a:lnTo>
                    <a:pt x="195" y="736"/>
                  </a:lnTo>
                  <a:lnTo>
                    <a:pt x="225" y="684"/>
                  </a:lnTo>
                  <a:lnTo>
                    <a:pt x="254" y="632"/>
                  </a:lnTo>
                  <a:lnTo>
                    <a:pt x="280" y="579"/>
                  </a:lnTo>
                  <a:lnTo>
                    <a:pt x="308" y="527"/>
                  </a:lnTo>
                  <a:lnTo>
                    <a:pt x="331" y="472"/>
                  </a:lnTo>
                  <a:lnTo>
                    <a:pt x="355" y="418"/>
                  </a:lnTo>
                  <a:lnTo>
                    <a:pt x="376" y="364"/>
                  </a:lnTo>
                  <a:lnTo>
                    <a:pt x="399" y="310"/>
                  </a:lnTo>
                  <a:lnTo>
                    <a:pt x="406" y="277"/>
                  </a:lnTo>
                  <a:lnTo>
                    <a:pt x="416" y="245"/>
                  </a:lnTo>
                  <a:lnTo>
                    <a:pt x="423" y="212"/>
                  </a:lnTo>
                  <a:lnTo>
                    <a:pt x="433" y="179"/>
                  </a:lnTo>
                  <a:lnTo>
                    <a:pt x="440" y="145"/>
                  </a:lnTo>
                  <a:lnTo>
                    <a:pt x="449" y="112"/>
                  </a:lnTo>
                  <a:lnTo>
                    <a:pt x="456" y="79"/>
                  </a:lnTo>
                  <a:lnTo>
                    <a:pt x="465" y="49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06" name="Freeform 113"/>
            <p:cNvSpPr>
              <a:spLocks/>
            </p:cNvSpPr>
            <p:nvPr/>
          </p:nvSpPr>
          <p:spPr bwMode="auto">
            <a:xfrm>
              <a:off x="2165" y="2762"/>
              <a:ext cx="142" cy="106"/>
            </a:xfrm>
            <a:custGeom>
              <a:avLst/>
              <a:gdLst>
                <a:gd name="T0" fmla="*/ 1 w 284"/>
                <a:gd name="T1" fmla="*/ 1 h 210"/>
                <a:gd name="T2" fmla="*/ 1 w 284"/>
                <a:gd name="T3" fmla="*/ 1 h 210"/>
                <a:gd name="T4" fmla="*/ 1 w 284"/>
                <a:gd name="T5" fmla="*/ 1 h 210"/>
                <a:gd name="T6" fmla="*/ 1 w 284"/>
                <a:gd name="T7" fmla="*/ 1 h 210"/>
                <a:gd name="T8" fmla="*/ 1 w 284"/>
                <a:gd name="T9" fmla="*/ 1 h 210"/>
                <a:gd name="T10" fmla="*/ 1 w 284"/>
                <a:gd name="T11" fmla="*/ 1 h 210"/>
                <a:gd name="T12" fmla="*/ 1 w 284"/>
                <a:gd name="T13" fmla="*/ 1 h 210"/>
                <a:gd name="T14" fmla="*/ 1 w 284"/>
                <a:gd name="T15" fmla="*/ 1 h 210"/>
                <a:gd name="T16" fmla="*/ 1 w 284"/>
                <a:gd name="T17" fmla="*/ 1 h 210"/>
                <a:gd name="T18" fmla="*/ 1 w 284"/>
                <a:gd name="T19" fmla="*/ 1 h 210"/>
                <a:gd name="T20" fmla="*/ 1 w 284"/>
                <a:gd name="T21" fmla="*/ 1 h 210"/>
                <a:gd name="T22" fmla="*/ 1 w 284"/>
                <a:gd name="T23" fmla="*/ 1 h 210"/>
                <a:gd name="T24" fmla="*/ 1 w 284"/>
                <a:gd name="T25" fmla="*/ 1 h 210"/>
                <a:gd name="T26" fmla="*/ 1 w 284"/>
                <a:gd name="T27" fmla="*/ 1 h 210"/>
                <a:gd name="T28" fmla="*/ 1 w 284"/>
                <a:gd name="T29" fmla="*/ 1 h 210"/>
                <a:gd name="T30" fmla="*/ 1 w 284"/>
                <a:gd name="T31" fmla="*/ 1 h 210"/>
                <a:gd name="T32" fmla="*/ 1 w 284"/>
                <a:gd name="T33" fmla="*/ 1 h 210"/>
                <a:gd name="T34" fmla="*/ 1 w 284"/>
                <a:gd name="T35" fmla="*/ 1 h 210"/>
                <a:gd name="T36" fmla="*/ 1 w 284"/>
                <a:gd name="T37" fmla="*/ 1 h 210"/>
                <a:gd name="T38" fmla="*/ 1 w 284"/>
                <a:gd name="T39" fmla="*/ 1 h 210"/>
                <a:gd name="T40" fmla="*/ 1 w 284"/>
                <a:gd name="T41" fmla="*/ 1 h 210"/>
                <a:gd name="T42" fmla="*/ 1 w 284"/>
                <a:gd name="T43" fmla="*/ 1 h 210"/>
                <a:gd name="T44" fmla="*/ 1 w 284"/>
                <a:gd name="T45" fmla="*/ 1 h 210"/>
                <a:gd name="T46" fmla="*/ 1 w 284"/>
                <a:gd name="T47" fmla="*/ 1 h 210"/>
                <a:gd name="T48" fmla="*/ 1 w 284"/>
                <a:gd name="T49" fmla="*/ 1 h 210"/>
                <a:gd name="T50" fmla="*/ 1 w 284"/>
                <a:gd name="T51" fmla="*/ 1 h 210"/>
                <a:gd name="T52" fmla="*/ 1 w 284"/>
                <a:gd name="T53" fmla="*/ 1 h 210"/>
                <a:gd name="T54" fmla="*/ 1 w 284"/>
                <a:gd name="T55" fmla="*/ 1 h 210"/>
                <a:gd name="T56" fmla="*/ 1 w 284"/>
                <a:gd name="T57" fmla="*/ 1 h 210"/>
                <a:gd name="T58" fmla="*/ 1 w 284"/>
                <a:gd name="T59" fmla="*/ 1 h 210"/>
                <a:gd name="T60" fmla="*/ 1 w 284"/>
                <a:gd name="T61" fmla="*/ 1 h 210"/>
                <a:gd name="T62" fmla="*/ 1 w 284"/>
                <a:gd name="T63" fmla="*/ 1 h 210"/>
                <a:gd name="T64" fmla="*/ 1 w 284"/>
                <a:gd name="T65" fmla="*/ 1 h 210"/>
                <a:gd name="T66" fmla="*/ 1 w 284"/>
                <a:gd name="T67" fmla="*/ 1 h 210"/>
                <a:gd name="T68" fmla="*/ 1 w 284"/>
                <a:gd name="T69" fmla="*/ 1 h 210"/>
                <a:gd name="T70" fmla="*/ 0 w 284"/>
                <a:gd name="T71" fmla="*/ 1 h 210"/>
                <a:gd name="T72" fmla="*/ 0 w 284"/>
                <a:gd name="T73" fmla="*/ 1 h 210"/>
                <a:gd name="T74" fmla="*/ 0 w 284"/>
                <a:gd name="T75" fmla="*/ 1 h 210"/>
                <a:gd name="T76" fmla="*/ 1 w 284"/>
                <a:gd name="T77" fmla="*/ 1 h 210"/>
                <a:gd name="T78" fmla="*/ 1 w 284"/>
                <a:gd name="T79" fmla="*/ 1 h 210"/>
                <a:gd name="T80" fmla="*/ 1 w 284"/>
                <a:gd name="T81" fmla="*/ 1 h 210"/>
                <a:gd name="T82" fmla="*/ 1 w 284"/>
                <a:gd name="T83" fmla="*/ 1 h 210"/>
                <a:gd name="T84" fmla="*/ 1 w 284"/>
                <a:gd name="T85" fmla="*/ 1 h 210"/>
                <a:gd name="T86" fmla="*/ 1 w 284"/>
                <a:gd name="T87" fmla="*/ 1 h 210"/>
                <a:gd name="T88" fmla="*/ 1 w 284"/>
                <a:gd name="T89" fmla="*/ 1 h 210"/>
                <a:gd name="T90" fmla="*/ 1 w 284"/>
                <a:gd name="T91" fmla="*/ 1 h 210"/>
                <a:gd name="T92" fmla="*/ 1 w 284"/>
                <a:gd name="T93" fmla="*/ 1 h 210"/>
                <a:gd name="T94" fmla="*/ 1 w 284"/>
                <a:gd name="T95" fmla="*/ 1 h 210"/>
                <a:gd name="T96" fmla="*/ 1 w 284"/>
                <a:gd name="T97" fmla="*/ 1 h 210"/>
                <a:gd name="T98" fmla="*/ 1 w 284"/>
                <a:gd name="T99" fmla="*/ 1 h 210"/>
                <a:gd name="T100" fmla="*/ 1 w 284"/>
                <a:gd name="T101" fmla="*/ 1 h 210"/>
                <a:gd name="T102" fmla="*/ 1 w 284"/>
                <a:gd name="T103" fmla="*/ 1 h 210"/>
                <a:gd name="T104" fmla="*/ 1 w 284"/>
                <a:gd name="T105" fmla="*/ 1 h 210"/>
                <a:gd name="T106" fmla="*/ 1 w 284"/>
                <a:gd name="T107" fmla="*/ 1 h 210"/>
                <a:gd name="T108" fmla="*/ 1 w 284"/>
                <a:gd name="T109" fmla="*/ 0 h 210"/>
                <a:gd name="T110" fmla="*/ 1 w 284"/>
                <a:gd name="T111" fmla="*/ 0 h 210"/>
                <a:gd name="T112" fmla="*/ 1 w 284"/>
                <a:gd name="T113" fmla="*/ 0 h 210"/>
                <a:gd name="T114" fmla="*/ 1 w 284"/>
                <a:gd name="T115" fmla="*/ 0 h 210"/>
                <a:gd name="T116" fmla="*/ 1 w 284"/>
                <a:gd name="T117" fmla="*/ 1 h 210"/>
                <a:gd name="T118" fmla="*/ 1 w 284"/>
                <a:gd name="T119" fmla="*/ 1 h 210"/>
                <a:gd name="T120" fmla="*/ 1 w 284"/>
                <a:gd name="T121" fmla="*/ 1 h 210"/>
                <a:gd name="T122" fmla="*/ 1 w 284"/>
                <a:gd name="T123" fmla="*/ 1 h 2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4"/>
                <a:gd name="T187" fmla="*/ 0 h 210"/>
                <a:gd name="T188" fmla="*/ 284 w 284"/>
                <a:gd name="T189" fmla="*/ 210 h 21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4" h="210">
                  <a:moveTo>
                    <a:pt x="223" y="26"/>
                  </a:moveTo>
                  <a:lnTo>
                    <a:pt x="239" y="26"/>
                  </a:lnTo>
                  <a:lnTo>
                    <a:pt x="255" y="33"/>
                  </a:lnTo>
                  <a:lnTo>
                    <a:pt x="263" y="43"/>
                  </a:lnTo>
                  <a:lnTo>
                    <a:pt x="274" y="57"/>
                  </a:lnTo>
                  <a:lnTo>
                    <a:pt x="281" y="69"/>
                  </a:lnTo>
                  <a:lnTo>
                    <a:pt x="284" y="87"/>
                  </a:lnTo>
                  <a:lnTo>
                    <a:pt x="270" y="87"/>
                  </a:lnTo>
                  <a:lnTo>
                    <a:pt x="258" y="90"/>
                  </a:lnTo>
                  <a:lnTo>
                    <a:pt x="244" y="94"/>
                  </a:lnTo>
                  <a:lnTo>
                    <a:pt x="234" y="99"/>
                  </a:lnTo>
                  <a:lnTo>
                    <a:pt x="222" y="102"/>
                  </a:lnTo>
                  <a:lnTo>
                    <a:pt x="211" y="108"/>
                  </a:lnTo>
                  <a:lnTo>
                    <a:pt x="199" y="111"/>
                  </a:lnTo>
                  <a:lnTo>
                    <a:pt x="188" y="116"/>
                  </a:lnTo>
                  <a:lnTo>
                    <a:pt x="176" y="125"/>
                  </a:lnTo>
                  <a:lnTo>
                    <a:pt x="164" y="135"/>
                  </a:lnTo>
                  <a:lnTo>
                    <a:pt x="150" y="142"/>
                  </a:lnTo>
                  <a:lnTo>
                    <a:pt x="138" y="153"/>
                  </a:lnTo>
                  <a:lnTo>
                    <a:pt x="126" y="165"/>
                  </a:lnTo>
                  <a:lnTo>
                    <a:pt x="115" y="179"/>
                  </a:lnTo>
                  <a:lnTo>
                    <a:pt x="110" y="184"/>
                  </a:lnTo>
                  <a:lnTo>
                    <a:pt x="107" y="191"/>
                  </a:lnTo>
                  <a:lnTo>
                    <a:pt x="105" y="200"/>
                  </a:lnTo>
                  <a:lnTo>
                    <a:pt x="108" y="210"/>
                  </a:lnTo>
                  <a:lnTo>
                    <a:pt x="93" y="205"/>
                  </a:lnTo>
                  <a:lnTo>
                    <a:pt x="79" y="201"/>
                  </a:lnTo>
                  <a:lnTo>
                    <a:pt x="65" y="196"/>
                  </a:lnTo>
                  <a:lnTo>
                    <a:pt x="54" y="191"/>
                  </a:lnTo>
                  <a:lnTo>
                    <a:pt x="41" y="182"/>
                  </a:lnTo>
                  <a:lnTo>
                    <a:pt x="30" y="174"/>
                  </a:lnTo>
                  <a:lnTo>
                    <a:pt x="20" y="161"/>
                  </a:lnTo>
                  <a:lnTo>
                    <a:pt x="13" y="151"/>
                  </a:lnTo>
                  <a:lnTo>
                    <a:pt x="7" y="141"/>
                  </a:lnTo>
                  <a:lnTo>
                    <a:pt x="4" y="130"/>
                  </a:lnTo>
                  <a:lnTo>
                    <a:pt x="0" y="118"/>
                  </a:lnTo>
                  <a:lnTo>
                    <a:pt x="0" y="108"/>
                  </a:lnTo>
                  <a:lnTo>
                    <a:pt x="0" y="97"/>
                  </a:lnTo>
                  <a:lnTo>
                    <a:pt x="2" y="87"/>
                  </a:lnTo>
                  <a:lnTo>
                    <a:pt x="7" y="76"/>
                  </a:lnTo>
                  <a:lnTo>
                    <a:pt x="16" y="69"/>
                  </a:lnTo>
                  <a:lnTo>
                    <a:pt x="25" y="54"/>
                  </a:lnTo>
                  <a:lnTo>
                    <a:pt x="39" y="40"/>
                  </a:lnTo>
                  <a:lnTo>
                    <a:pt x="49" y="45"/>
                  </a:lnTo>
                  <a:lnTo>
                    <a:pt x="61" y="43"/>
                  </a:lnTo>
                  <a:lnTo>
                    <a:pt x="65" y="35"/>
                  </a:lnTo>
                  <a:lnTo>
                    <a:pt x="68" y="28"/>
                  </a:lnTo>
                  <a:lnTo>
                    <a:pt x="72" y="21"/>
                  </a:lnTo>
                  <a:lnTo>
                    <a:pt x="82" y="17"/>
                  </a:lnTo>
                  <a:lnTo>
                    <a:pt x="89" y="14"/>
                  </a:lnTo>
                  <a:lnTo>
                    <a:pt x="98" y="12"/>
                  </a:lnTo>
                  <a:lnTo>
                    <a:pt x="107" y="7"/>
                  </a:lnTo>
                  <a:lnTo>
                    <a:pt x="117" y="7"/>
                  </a:lnTo>
                  <a:lnTo>
                    <a:pt x="128" y="1"/>
                  </a:lnTo>
                  <a:lnTo>
                    <a:pt x="140" y="0"/>
                  </a:lnTo>
                  <a:lnTo>
                    <a:pt x="150" y="0"/>
                  </a:lnTo>
                  <a:lnTo>
                    <a:pt x="164" y="0"/>
                  </a:lnTo>
                  <a:lnTo>
                    <a:pt x="176" y="0"/>
                  </a:lnTo>
                  <a:lnTo>
                    <a:pt x="188" y="1"/>
                  </a:lnTo>
                  <a:lnTo>
                    <a:pt x="201" y="5"/>
                  </a:lnTo>
                  <a:lnTo>
                    <a:pt x="213" y="10"/>
                  </a:lnTo>
                  <a:lnTo>
                    <a:pt x="223" y="26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07" name="Freeform 114"/>
            <p:cNvSpPr>
              <a:spLocks/>
            </p:cNvSpPr>
            <p:nvPr/>
          </p:nvSpPr>
          <p:spPr bwMode="auto">
            <a:xfrm>
              <a:off x="2770" y="2775"/>
              <a:ext cx="5" cy="4"/>
            </a:xfrm>
            <a:custGeom>
              <a:avLst/>
              <a:gdLst>
                <a:gd name="T0" fmla="*/ 1 w 8"/>
                <a:gd name="T1" fmla="*/ 1 h 7"/>
                <a:gd name="T2" fmla="*/ 1 w 8"/>
                <a:gd name="T3" fmla="*/ 1 h 7"/>
                <a:gd name="T4" fmla="*/ 0 w 8"/>
                <a:gd name="T5" fmla="*/ 0 h 7"/>
                <a:gd name="T6" fmla="*/ 1 w 8"/>
                <a:gd name="T7" fmla="*/ 0 h 7"/>
                <a:gd name="T8" fmla="*/ 1 w 8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8" y="5"/>
                  </a:moveTo>
                  <a:lnTo>
                    <a:pt x="8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08" name="Freeform 115"/>
            <p:cNvSpPr>
              <a:spLocks/>
            </p:cNvSpPr>
            <p:nvPr/>
          </p:nvSpPr>
          <p:spPr bwMode="auto">
            <a:xfrm>
              <a:off x="2589" y="2780"/>
              <a:ext cx="65" cy="174"/>
            </a:xfrm>
            <a:custGeom>
              <a:avLst/>
              <a:gdLst>
                <a:gd name="T0" fmla="*/ 1 w 129"/>
                <a:gd name="T1" fmla="*/ 1 h 347"/>
                <a:gd name="T2" fmla="*/ 1 w 129"/>
                <a:gd name="T3" fmla="*/ 1 h 347"/>
                <a:gd name="T4" fmla="*/ 1 w 129"/>
                <a:gd name="T5" fmla="*/ 1 h 347"/>
                <a:gd name="T6" fmla="*/ 1 w 129"/>
                <a:gd name="T7" fmla="*/ 1 h 347"/>
                <a:gd name="T8" fmla="*/ 1 w 129"/>
                <a:gd name="T9" fmla="*/ 1 h 347"/>
                <a:gd name="T10" fmla="*/ 1 w 129"/>
                <a:gd name="T11" fmla="*/ 1 h 347"/>
                <a:gd name="T12" fmla="*/ 1 w 129"/>
                <a:gd name="T13" fmla="*/ 1 h 347"/>
                <a:gd name="T14" fmla="*/ 1 w 129"/>
                <a:gd name="T15" fmla="*/ 1 h 347"/>
                <a:gd name="T16" fmla="*/ 1 w 129"/>
                <a:gd name="T17" fmla="*/ 1 h 347"/>
                <a:gd name="T18" fmla="*/ 1 w 129"/>
                <a:gd name="T19" fmla="*/ 1 h 347"/>
                <a:gd name="T20" fmla="*/ 0 w 129"/>
                <a:gd name="T21" fmla="*/ 1 h 347"/>
                <a:gd name="T22" fmla="*/ 0 w 129"/>
                <a:gd name="T23" fmla="*/ 1 h 347"/>
                <a:gd name="T24" fmla="*/ 1 w 129"/>
                <a:gd name="T25" fmla="*/ 1 h 347"/>
                <a:gd name="T26" fmla="*/ 1 w 129"/>
                <a:gd name="T27" fmla="*/ 1 h 347"/>
                <a:gd name="T28" fmla="*/ 1 w 129"/>
                <a:gd name="T29" fmla="*/ 1 h 347"/>
                <a:gd name="T30" fmla="*/ 1 w 129"/>
                <a:gd name="T31" fmla="*/ 1 h 347"/>
                <a:gd name="T32" fmla="*/ 1 w 129"/>
                <a:gd name="T33" fmla="*/ 1 h 347"/>
                <a:gd name="T34" fmla="*/ 1 w 129"/>
                <a:gd name="T35" fmla="*/ 1 h 347"/>
                <a:gd name="T36" fmla="*/ 1 w 129"/>
                <a:gd name="T37" fmla="*/ 1 h 347"/>
                <a:gd name="T38" fmla="*/ 1 w 129"/>
                <a:gd name="T39" fmla="*/ 1 h 347"/>
                <a:gd name="T40" fmla="*/ 1 w 129"/>
                <a:gd name="T41" fmla="*/ 1 h 347"/>
                <a:gd name="T42" fmla="*/ 1 w 129"/>
                <a:gd name="T43" fmla="*/ 1 h 347"/>
                <a:gd name="T44" fmla="*/ 1 w 129"/>
                <a:gd name="T45" fmla="*/ 1 h 347"/>
                <a:gd name="T46" fmla="*/ 1 w 129"/>
                <a:gd name="T47" fmla="*/ 1 h 347"/>
                <a:gd name="T48" fmla="*/ 1 w 129"/>
                <a:gd name="T49" fmla="*/ 1 h 347"/>
                <a:gd name="T50" fmla="*/ 1 w 129"/>
                <a:gd name="T51" fmla="*/ 1 h 347"/>
                <a:gd name="T52" fmla="*/ 1 w 129"/>
                <a:gd name="T53" fmla="*/ 1 h 347"/>
                <a:gd name="T54" fmla="*/ 1 w 129"/>
                <a:gd name="T55" fmla="*/ 1 h 347"/>
                <a:gd name="T56" fmla="*/ 1 w 129"/>
                <a:gd name="T57" fmla="*/ 1 h 347"/>
                <a:gd name="T58" fmla="*/ 1 w 129"/>
                <a:gd name="T59" fmla="*/ 1 h 347"/>
                <a:gd name="T60" fmla="*/ 1 w 129"/>
                <a:gd name="T61" fmla="*/ 1 h 347"/>
                <a:gd name="T62" fmla="*/ 1 w 129"/>
                <a:gd name="T63" fmla="*/ 1 h 347"/>
                <a:gd name="T64" fmla="*/ 1 w 129"/>
                <a:gd name="T65" fmla="*/ 1 h 347"/>
                <a:gd name="T66" fmla="*/ 1 w 129"/>
                <a:gd name="T67" fmla="*/ 1 h 347"/>
                <a:gd name="T68" fmla="*/ 1 w 129"/>
                <a:gd name="T69" fmla="*/ 0 h 347"/>
                <a:gd name="T70" fmla="*/ 1 w 129"/>
                <a:gd name="T71" fmla="*/ 1 h 347"/>
                <a:gd name="T72" fmla="*/ 1 w 129"/>
                <a:gd name="T73" fmla="*/ 1 h 347"/>
                <a:gd name="T74" fmla="*/ 1 w 129"/>
                <a:gd name="T75" fmla="*/ 1 h 347"/>
                <a:gd name="T76" fmla="*/ 1 w 129"/>
                <a:gd name="T77" fmla="*/ 1 h 347"/>
                <a:gd name="T78" fmla="*/ 1 w 129"/>
                <a:gd name="T79" fmla="*/ 1 h 347"/>
                <a:gd name="T80" fmla="*/ 1 w 129"/>
                <a:gd name="T81" fmla="*/ 1 h 347"/>
                <a:gd name="T82" fmla="*/ 1 w 129"/>
                <a:gd name="T83" fmla="*/ 1 h 347"/>
                <a:gd name="T84" fmla="*/ 1 w 129"/>
                <a:gd name="T85" fmla="*/ 1 h 3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9"/>
                <a:gd name="T130" fmla="*/ 0 h 347"/>
                <a:gd name="T131" fmla="*/ 129 w 129"/>
                <a:gd name="T132" fmla="*/ 347 h 34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9" h="347">
                  <a:moveTo>
                    <a:pt x="61" y="231"/>
                  </a:moveTo>
                  <a:lnTo>
                    <a:pt x="59" y="245"/>
                  </a:lnTo>
                  <a:lnTo>
                    <a:pt x="57" y="259"/>
                  </a:lnTo>
                  <a:lnTo>
                    <a:pt x="54" y="273"/>
                  </a:lnTo>
                  <a:lnTo>
                    <a:pt x="50" y="288"/>
                  </a:lnTo>
                  <a:lnTo>
                    <a:pt x="43" y="300"/>
                  </a:lnTo>
                  <a:lnTo>
                    <a:pt x="36" y="314"/>
                  </a:lnTo>
                  <a:lnTo>
                    <a:pt x="24" y="325"/>
                  </a:lnTo>
                  <a:lnTo>
                    <a:pt x="14" y="337"/>
                  </a:lnTo>
                  <a:lnTo>
                    <a:pt x="7" y="342"/>
                  </a:lnTo>
                  <a:lnTo>
                    <a:pt x="0" y="347"/>
                  </a:lnTo>
                  <a:lnTo>
                    <a:pt x="0" y="335"/>
                  </a:lnTo>
                  <a:lnTo>
                    <a:pt x="3" y="323"/>
                  </a:lnTo>
                  <a:lnTo>
                    <a:pt x="5" y="311"/>
                  </a:lnTo>
                  <a:lnTo>
                    <a:pt x="10" y="300"/>
                  </a:lnTo>
                  <a:lnTo>
                    <a:pt x="14" y="290"/>
                  </a:lnTo>
                  <a:lnTo>
                    <a:pt x="19" y="280"/>
                  </a:lnTo>
                  <a:lnTo>
                    <a:pt x="24" y="269"/>
                  </a:lnTo>
                  <a:lnTo>
                    <a:pt x="31" y="260"/>
                  </a:lnTo>
                  <a:lnTo>
                    <a:pt x="35" y="238"/>
                  </a:lnTo>
                  <a:lnTo>
                    <a:pt x="40" y="217"/>
                  </a:lnTo>
                  <a:lnTo>
                    <a:pt x="47" y="198"/>
                  </a:lnTo>
                  <a:lnTo>
                    <a:pt x="57" y="179"/>
                  </a:lnTo>
                  <a:lnTo>
                    <a:pt x="66" y="158"/>
                  </a:lnTo>
                  <a:lnTo>
                    <a:pt x="75" y="139"/>
                  </a:lnTo>
                  <a:lnTo>
                    <a:pt x="80" y="118"/>
                  </a:lnTo>
                  <a:lnTo>
                    <a:pt x="87" y="97"/>
                  </a:lnTo>
                  <a:lnTo>
                    <a:pt x="92" y="85"/>
                  </a:lnTo>
                  <a:lnTo>
                    <a:pt x="99" y="73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11" y="34"/>
                  </a:lnTo>
                  <a:lnTo>
                    <a:pt x="115" y="24"/>
                  </a:lnTo>
                  <a:lnTo>
                    <a:pt x="120" y="10"/>
                  </a:lnTo>
                  <a:lnTo>
                    <a:pt x="129" y="0"/>
                  </a:lnTo>
                  <a:lnTo>
                    <a:pt x="123" y="27"/>
                  </a:lnTo>
                  <a:lnTo>
                    <a:pt x="120" y="57"/>
                  </a:lnTo>
                  <a:lnTo>
                    <a:pt x="111" y="86"/>
                  </a:lnTo>
                  <a:lnTo>
                    <a:pt x="102" y="116"/>
                  </a:lnTo>
                  <a:lnTo>
                    <a:pt x="90" y="144"/>
                  </a:lnTo>
                  <a:lnTo>
                    <a:pt x="80" y="173"/>
                  </a:lnTo>
                  <a:lnTo>
                    <a:pt x="69" y="201"/>
                  </a:lnTo>
                  <a:lnTo>
                    <a:pt x="61" y="231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09" name="Freeform 116"/>
            <p:cNvSpPr>
              <a:spLocks/>
            </p:cNvSpPr>
            <p:nvPr/>
          </p:nvSpPr>
          <p:spPr bwMode="auto">
            <a:xfrm>
              <a:off x="2176" y="2791"/>
              <a:ext cx="56" cy="50"/>
            </a:xfrm>
            <a:custGeom>
              <a:avLst/>
              <a:gdLst>
                <a:gd name="T0" fmla="*/ 1 w 111"/>
                <a:gd name="T1" fmla="*/ 1 h 99"/>
                <a:gd name="T2" fmla="*/ 1 w 111"/>
                <a:gd name="T3" fmla="*/ 1 h 99"/>
                <a:gd name="T4" fmla="*/ 1 w 111"/>
                <a:gd name="T5" fmla="*/ 1 h 99"/>
                <a:gd name="T6" fmla="*/ 1 w 111"/>
                <a:gd name="T7" fmla="*/ 1 h 99"/>
                <a:gd name="T8" fmla="*/ 1 w 111"/>
                <a:gd name="T9" fmla="*/ 1 h 99"/>
                <a:gd name="T10" fmla="*/ 1 w 111"/>
                <a:gd name="T11" fmla="*/ 1 h 99"/>
                <a:gd name="T12" fmla="*/ 1 w 111"/>
                <a:gd name="T13" fmla="*/ 1 h 99"/>
                <a:gd name="T14" fmla="*/ 1 w 111"/>
                <a:gd name="T15" fmla="*/ 1 h 99"/>
                <a:gd name="T16" fmla="*/ 1 w 111"/>
                <a:gd name="T17" fmla="*/ 1 h 99"/>
                <a:gd name="T18" fmla="*/ 1 w 111"/>
                <a:gd name="T19" fmla="*/ 1 h 99"/>
                <a:gd name="T20" fmla="*/ 1 w 111"/>
                <a:gd name="T21" fmla="*/ 1 h 99"/>
                <a:gd name="T22" fmla="*/ 1 w 111"/>
                <a:gd name="T23" fmla="*/ 1 h 99"/>
                <a:gd name="T24" fmla="*/ 1 w 111"/>
                <a:gd name="T25" fmla="*/ 1 h 99"/>
                <a:gd name="T26" fmla="*/ 1 w 111"/>
                <a:gd name="T27" fmla="*/ 1 h 99"/>
                <a:gd name="T28" fmla="*/ 1 w 111"/>
                <a:gd name="T29" fmla="*/ 1 h 99"/>
                <a:gd name="T30" fmla="*/ 0 w 111"/>
                <a:gd name="T31" fmla="*/ 1 h 99"/>
                <a:gd name="T32" fmla="*/ 0 w 111"/>
                <a:gd name="T33" fmla="*/ 1 h 99"/>
                <a:gd name="T34" fmla="*/ 1 w 111"/>
                <a:gd name="T35" fmla="*/ 1 h 99"/>
                <a:gd name="T36" fmla="*/ 1 w 111"/>
                <a:gd name="T37" fmla="*/ 1 h 99"/>
                <a:gd name="T38" fmla="*/ 1 w 111"/>
                <a:gd name="T39" fmla="*/ 1 h 99"/>
                <a:gd name="T40" fmla="*/ 1 w 111"/>
                <a:gd name="T41" fmla="*/ 0 h 99"/>
                <a:gd name="T42" fmla="*/ 1 w 111"/>
                <a:gd name="T43" fmla="*/ 0 h 99"/>
                <a:gd name="T44" fmla="*/ 1 w 111"/>
                <a:gd name="T45" fmla="*/ 1 h 99"/>
                <a:gd name="T46" fmla="*/ 1 w 111"/>
                <a:gd name="T47" fmla="*/ 1 h 99"/>
                <a:gd name="T48" fmla="*/ 1 w 111"/>
                <a:gd name="T49" fmla="*/ 1 h 9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1"/>
                <a:gd name="T76" fmla="*/ 0 h 99"/>
                <a:gd name="T77" fmla="*/ 111 w 111"/>
                <a:gd name="T78" fmla="*/ 99 h 9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1" h="99">
                  <a:moveTo>
                    <a:pt x="111" y="30"/>
                  </a:moveTo>
                  <a:lnTo>
                    <a:pt x="110" y="38"/>
                  </a:lnTo>
                  <a:lnTo>
                    <a:pt x="108" y="49"/>
                  </a:lnTo>
                  <a:lnTo>
                    <a:pt x="103" y="58"/>
                  </a:lnTo>
                  <a:lnTo>
                    <a:pt x="99" y="68"/>
                  </a:lnTo>
                  <a:lnTo>
                    <a:pt x="87" y="84"/>
                  </a:lnTo>
                  <a:lnTo>
                    <a:pt x="71" y="99"/>
                  </a:lnTo>
                  <a:lnTo>
                    <a:pt x="64" y="98"/>
                  </a:lnTo>
                  <a:lnTo>
                    <a:pt x="61" y="96"/>
                  </a:lnTo>
                  <a:lnTo>
                    <a:pt x="63" y="85"/>
                  </a:lnTo>
                  <a:lnTo>
                    <a:pt x="61" y="75"/>
                  </a:lnTo>
                  <a:lnTo>
                    <a:pt x="49" y="61"/>
                  </a:lnTo>
                  <a:lnTo>
                    <a:pt x="37" y="52"/>
                  </a:lnTo>
                  <a:lnTo>
                    <a:pt x="21" y="45"/>
                  </a:lnTo>
                  <a:lnTo>
                    <a:pt x="7" y="45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9" y="19"/>
                  </a:lnTo>
                  <a:lnTo>
                    <a:pt x="23" y="11"/>
                  </a:lnTo>
                  <a:lnTo>
                    <a:pt x="37" y="2"/>
                  </a:lnTo>
                  <a:lnTo>
                    <a:pt x="54" y="0"/>
                  </a:lnTo>
                  <a:lnTo>
                    <a:pt x="70" y="0"/>
                  </a:lnTo>
                  <a:lnTo>
                    <a:pt x="85" y="7"/>
                  </a:lnTo>
                  <a:lnTo>
                    <a:pt x="99" y="14"/>
                  </a:lnTo>
                  <a:lnTo>
                    <a:pt x="111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10" name="Freeform 117"/>
            <p:cNvSpPr>
              <a:spLocks/>
            </p:cNvSpPr>
            <p:nvPr/>
          </p:nvSpPr>
          <p:spPr bwMode="auto">
            <a:xfrm>
              <a:off x="2192" y="2800"/>
              <a:ext cx="32" cy="26"/>
            </a:xfrm>
            <a:custGeom>
              <a:avLst/>
              <a:gdLst>
                <a:gd name="T0" fmla="*/ 0 w 65"/>
                <a:gd name="T1" fmla="*/ 1 h 52"/>
                <a:gd name="T2" fmla="*/ 0 w 65"/>
                <a:gd name="T3" fmla="*/ 1 h 52"/>
                <a:gd name="T4" fmla="*/ 0 w 65"/>
                <a:gd name="T5" fmla="*/ 1 h 52"/>
                <a:gd name="T6" fmla="*/ 0 w 65"/>
                <a:gd name="T7" fmla="*/ 1 h 52"/>
                <a:gd name="T8" fmla="*/ 0 w 65"/>
                <a:gd name="T9" fmla="*/ 1 h 52"/>
                <a:gd name="T10" fmla="*/ 0 w 65"/>
                <a:gd name="T11" fmla="*/ 1 h 52"/>
                <a:gd name="T12" fmla="*/ 0 w 65"/>
                <a:gd name="T13" fmla="*/ 1 h 52"/>
                <a:gd name="T14" fmla="*/ 0 w 65"/>
                <a:gd name="T15" fmla="*/ 1 h 52"/>
                <a:gd name="T16" fmla="*/ 0 w 65"/>
                <a:gd name="T17" fmla="*/ 1 h 52"/>
                <a:gd name="T18" fmla="*/ 0 w 65"/>
                <a:gd name="T19" fmla="*/ 1 h 52"/>
                <a:gd name="T20" fmla="*/ 0 w 65"/>
                <a:gd name="T21" fmla="*/ 0 h 52"/>
                <a:gd name="T22" fmla="*/ 0 w 65"/>
                <a:gd name="T23" fmla="*/ 0 h 52"/>
                <a:gd name="T24" fmla="*/ 0 w 65"/>
                <a:gd name="T25" fmla="*/ 1 h 52"/>
                <a:gd name="T26" fmla="*/ 0 w 65"/>
                <a:gd name="T27" fmla="*/ 1 h 52"/>
                <a:gd name="T28" fmla="*/ 0 w 65"/>
                <a:gd name="T29" fmla="*/ 1 h 5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5"/>
                <a:gd name="T46" fmla="*/ 0 h 52"/>
                <a:gd name="T47" fmla="*/ 65 w 65"/>
                <a:gd name="T48" fmla="*/ 52 h 5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5" h="52">
                  <a:moveTo>
                    <a:pt x="65" y="17"/>
                  </a:moveTo>
                  <a:lnTo>
                    <a:pt x="63" y="26"/>
                  </a:lnTo>
                  <a:lnTo>
                    <a:pt x="60" y="36"/>
                  </a:lnTo>
                  <a:lnTo>
                    <a:pt x="54" y="43"/>
                  </a:lnTo>
                  <a:lnTo>
                    <a:pt x="49" y="52"/>
                  </a:lnTo>
                  <a:lnTo>
                    <a:pt x="39" y="38"/>
                  </a:lnTo>
                  <a:lnTo>
                    <a:pt x="28" y="27"/>
                  </a:lnTo>
                  <a:lnTo>
                    <a:pt x="14" y="19"/>
                  </a:lnTo>
                  <a:lnTo>
                    <a:pt x="0" y="15"/>
                  </a:lnTo>
                  <a:lnTo>
                    <a:pt x="9" y="3"/>
                  </a:lnTo>
                  <a:lnTo>
                    <a:pt x="23" y="0"/>
                  </a:lnTo>
                  <a:lnTo>
                    <a:pt x="33" y="0"/>
                  </a:lnTo>
                  <a:lnTo>
                    <a:pt x="46" y="1"/>
                  </a:lnTo>
                  <a:lnTo>
                    <a:pt x="56" y="6"/>
                  </a:lnTo>
                  <a:lnTo>
                    <a:pt x="65" y="17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11" name="Freeform 118"/>
            <p:cNvSpPr>
              <a:spLocks/>
            </p:cNvSpPr>
            <p:nvPr/>
          </p:nvSpPr>
          <p:spPr bwMode="auto">
            <a:xfrm>
              <a:off x="2913" y="2805"/>
              <a:ext cx="118" cy="68"/>
            </a:xfrm>
            <a:custGeom>
              <a:avLst/>
              <a:gdLst>
                <a:gd name="T0" fmla="*/ 1 w 235"/>
                <a:gd name="T1" fmla="*/ 1 h 136"/>
                <a:gd name="T2" fmla="*/ 1 w 235"/>
                <a:gd name="T3" fmla="*/ 1 h 136"/>
                <a:gd name="T4" fmla="*/ 1 w 235"/>
                <a:gd name="T5" fmla="*/ 1 h 136"/>
                <a:gd name="T6" fmla="*/ 1 w 235"/>
                <a:gd name="T7" fmla="*/ 1 h 136"/>
                <a:gd name="T8" fmla="*/ 1 w 235"/>
                <a:gd name="T9" fmla="*/ 1 h 136"/>
                <a:gd name="T10" fmla="*/ 1 w 235"/>
                <a:gd name="T11" fmla="*/ 1 h 136"/>
                <a:gd name="T12" fmla="*/ 1 w 235"/>
                <a:gd name="T13" fmla="*/ 1 h 136"/>
                <a:gd name="T14" fmla="*/ 1 w 235"/>
                <a:gd name="T15" fmla="*/ 1 h 136"/>
                <a:gd name="T16" fmla="*/ 1 w 235"/>
                <a:gd name="T17" fmla="*/ 1 h 136"/>
                <a:gd name="T18" fmla="*/ 1 w 235"/>
                <a:gd name="T19" fmla="*/ 1 h 136"/>
                <a:gd name="T20" fmla="*/ 1 w 235"/>
                <a:gd name="T21" fmla="*/ 1 h 136"/>
                <a:gd name="T22" fmla="*/ 1 w 235"/>
                <a:gd name="T23" fmla="*/ 1 h 136"/>
                <a:gd name="T24" fmla="*/ 1 w 235"/>
                <a:gd name="T25" fmla="*/ 1 h 136"/>
                <a:gd name="T26" fmla="*/ 1 w 235"/>
                <a:gd name="T27" fmla="*/ 1 h 136"/>
                <a:gd name="T28" fmla="*/ 1 w 235"/>
                <a:gd name="T29" fmla="*/ 1 h 136"/>
                <a:gd name="T30" fmla="*/ 1 w 235"/>
                <a:gd name="T31" fmla="*/ 1 h 136"/>
                <a:gd name="T32" fmla="*/ 1 w 235"/>
                <a:gd name="T33" fmla="*/ 1 h 136"/>
                <a:gd name="T34" fmla="*/ 1 w 235"/>
                <a:gd name="T35" fmla="*/ 1 h 136"/>
                <a:gd name="T36" fmla="*/ 1 w 235"/>
                <a:gd name="T37" fmla="*/ 1 h 136"/>
                <a:gd name="T38" fmla="*/ 1 w 235"/>
                <a:gd name="T39" fmla="*/ 1 h 136"/>
                <a:gd name="T40" fmla="*/ 1 w 235"/>
                <a:gd name="T41" fmla="*/ 1 h 136"/>
                <a:gd name="T42" fmla="*/ 1 w 235"/>
                <a:gd name="T43" fmla="*/ 1 h 136"/>
                <a:gd name="T44" fmla="*/ 0 w 235"/>
                <a:gd name="T45" fmla="*/ 1 h 136"/>
                <a:gd name="T46" fmla="*/ 0 w 235"/>
                <a:gd name="T47" fmla="*/ 1 h 136"/>
                <a:gd name="T48" fmla="*/ 1 w 235"/>
                <a:gd name="T49" fmla="*/ 1 h 136"/>
                <a:gd name="T50" fmla="*/ 1 w 235"/>
                <a:gd name="T51" fmla="*/ 1 h 136"/>
                <a:gd name="T52" fmla="*/ 1 w 235"/>
                <a:gd name="T53" fmla="*/ 1 h 136"/>
                <a:gd name="T54" fmla="*/ 1 w 235"/>
                <a:gd name="T55" fmla="*/ 1 h 136"/>
                <a:gd name="T56" fmla="*/ 1 w 235"/>
                <a:gd name="T57" fmla="*/ 1 h 136"/>
                <a:gd name="T58" fmla="*/ 1 w 235"/>
                <a:gd name="T59" fmla="*/ 1 h 136"/>
                <a:gd name="T60" fmla="*/ 1 w 235"/>
                <a:gd name="T61" fmla="*/ 0 h 136"/>
                <a:gd name="T62" fmla="*/ 1 w 235"/>
                <a:gd name="T63" fmla="*/ 1 h 136"/>
                <a:gd name="T64" fmla="*/ 1 w 235"/>
                <a:gd name="T65" fmla="*/ 1 h 136"/>
                <a:gd name="T66" fmla="*/ 1 w 235"/>
                <a:gd name="T67" fmla="*/ 1 h 136"/>
                <a:gd name="T68" fmla="*/ 1 w 235"/>
                <a:gd name="T69" fmla="*/ 1 h 136"/>
                <a:gd name="T70" fmla="*/ 1 w 235"/>
                <a:gd name="T71" fmla="*/ 1 h 136"/>
                <a:gd name="T72" fmla="*/ 1 w 235"/>
                <a:gd name="T73" fmla="*/ 1 h 136"/>
                <a:gd name="T74" fmla="*/ 1 w 235"/>
                <a:gd name="T75" fmla="*/ 1 h 136"/>
                <a:gd name="T76" fmla="*/ 1 w 235"/>
                <a:gd name="T77" fmla="*/ 1 h 1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35"/>
                <a:gd name="T118" fmla="*/ 0 h 136"/>
                <a:gd name="T119" fmla="*/ 235 w 235"/>
                <a:gd name="T120" fmla="*/ 136 h 1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35" h="136">
                  <a:moveTo>
                    <a:pt x="181" y="35"/>
                  </a:moveTo>
                  <a:lnTo>
                    <a:pt x="193" y="35"/>
                  </a:lnTo>
                  <a:lnTo>
                    <a:pt x="207" y="42"/>
                  </a:lnTo>
                  <a:lnTo>
                    <a:pt x="219" y="47"/>
                  </a:lnTo>
                  <a:lnTo>
                    <a:pt x="233" y="56"/>
                  </a:lnTo>
                  <a:lnTo>
                    <a:pt x="235" y="57"/>
                  </a:lnTo>
                  <a:lnTo>
                    <a:pt x="230" y="66"/>
                  </a:lnTo>
                  <a:lnTo>
                    <a:pt x="226" y="76"/>
                  </a:lnTo>
                  <a:lnTo>
                    <a:pt x="223" y="87"/>
                  </a:lnTo>
                  <a:lnTo>
                    <a:pt x="221" y="97"/>
                  </a:lnTo>
                  <a:lnTo>
                    <a:pt x="218" y="106"/>
                  </a:lnTo>
                  <a:lnTo>
                    <a:pt x="214" y="116"/>
                  </a:lnTo>
                  <a:lnTo>
                    <a:pt x="211" y="125"/>
                  </a:lnTo>
                  <a:lnTo>
                    <a:pt x="209" y="136"/>
                  </a:lnTo>
                  <a:lnTo>
                    <a:pt x="183" y="125"/>
                  </a:lnTo>
                  <a:lnTo>
                    <a:pt x="159" y="118"/>
                  </a:lnTo>
                  <a:lnTo>
                    <a:pt x="132" y="113"/>
                  </a:lnTo>
                  <a:lnTo>
                    <a:pt x="108" y="110"/>
                  </a:lnTo>
                  <a:lnTo>
                    <a:pt x="82" y="104"/>
                  </a:lnTo>
                  <a:lnTo>
                    <a:pt x="58" y="101"/>
                  </a:lnTo>
                  <a:lnTo>
                    <a:pt x="32" y="94"/>
                  </a:lnTo>
                  <a:lnTo>
                    <a:pt x="7" y="89"/>
                  </a:lnTo>
                  <a:lnTo>
                    <a:pt x="0" y="90"/>
                  </a:lnTo>
                  <a:lnTo>
                    <a:pt x="0" y="78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7" y="45"/>
                  </a:lnTo>
                  <a:lnTo>
                    <a:pt x="9" y="33"/>
                  </a:lnTo>
                  <a:lnTo>
                    <a:pt x="11" y="23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35" y="5"/>
                  </a:lnTo>
                  <a:lnTo>
                    <a:pt x="56" y="10"/>
                  </a:lnTo>
                  <a:lnTo>
                    <a:pt x="77" y="14"/>
                  </a:lnTo>
                  <a:lnTo>
                    <a:pt x="98" y="19"/>
                  </a:lnTo>
                  <a:lnTo>
                    <a:pt x="119" y="23"/>
                  </a:lnTo>
                  <a:lnTo>
                    <a:pt x="139" y="26"/>
                  </a:lnTo>
                  <a:lnTo>
                    <a:pt x="160" y="30"/>
                  </a:lnTo>
                  <a:lnTo>
                    <a:pt x="181" y="35"/>
                  </a:lnTo>
                  <a:close/>
                </a:path>
              </a:pathLst>
            </a:custGeom>
            <a:solidFill>
              <a:srgbClr val="DEE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12" name="Freeform 119"/>
            <p:cNvSpPr>
              <a:spLocks/>
            </p:cNvSpPr>
            <p:nvPr/>
          </p:nvSpPr>
          <p:spPr bwMode="auto">
            <a:xfrm>
              <a:off x="2230" y="2818"/>
              <a:ext cx="140" cy="105"/>
            </a:xfrm>
            <a:custGeom>
              <a:avLst/>
              <a:gdLst>
                <a:gd name="T0" fmla="*/ 1 w 280"/>
                <a:gd name="T1" fmla="*/ 0 h 211"/>
                <a:gd name="T2" fmla="*/ 1 w 280"/>
                <a:gd name="T3" fmla="*/ 0 h 211"/>
                <a:gd name="T4" fmla="*/ 1 w 280"/>
                <a:gd name="T5" fmla="*/ 0 h 211"/>
                <a:gd name="T6" fmla="*/ 1 w 280"/>
                <a:gd name="T7" fmla="*/ 0 h 211"/>
                <a:gd name="T8" fmla="*/ 1 w 280"/>
                <a:gd name="T9" fmla="*/ 0 h 211"/>
                <a:gd name="T10" fmla="*/ 1 w 280"/>
                <a:gd name="T11" fmla="*/ 0 h 211"/>
                <a:gd name="T12" fmla="*/ 1 w 280"/>
                <a:gd name="T13" fmla="*/ 0 h 211"/>
                <a:gd name="T14" fmla="*/ 1 w 280"/>
                <a:gd name="T15" fmla="*/ 0 h 211"/>
                <a:gd name="T16" fmla="*/ 1 w 280"/>
                <a:gd name="T17" fmla="*/ 0 h 211"/>
                <a:gd name="T18" fmla="*/ 1 w 280"/>
                <a:gd name="T19" fmla="*/ 0 h 211"/>
                <a:gd name="T20" fmla="*/ 1 w 280"/>
                <a:gd name="T21" fmla="*/ 0 h 211"/>
                <a:gd name="T22" fmla="*/ 1 w 280"/>
                <a:gd name="T23" fmla="*/ 0 h 211"/>
                <a:gd name="T24" fmla="*/ 1 w 280"/>
                <a:gd name="T25" fmla="*/ 0 h 211"/>
                <a:gd name="T26" fmla="*/ 1 w 280"/>
                <a:gd name="T27" fmla="*/ 0 h 211"/>
                <a:gd name="T28" fmla="*/ 1 w 280"/>
                <a:gd name="T29" fmla="*/ 0 h 211"/>
                <a:gd name="T30" fmla="*/ 1 w 280"/>
                <a:gd name="T31" fmla="*/ 0 h 211"/>
                <a:gd name="T32" fmla="*/ 1 w 280"/>
                <a:gd name="T33" fmla="*/ 0 h 211"/>
                <a:gd name="T34" fmla="*/ 1 w 280"/>
                <a:gd name="T35" fmla="*/ 0 h 211"/>
                <a:gd name="T36" fmla="*/ 1 w 280"/>
                <a:gd name="T37" fmla="*/ 0 h 211"/>
                <a:gd name="T38" fmla="*/ 1 w 280"/>
                <a:gd name="T39" fmla="*/ 0 h 211"/>
                <a:gd name="T40" fmla="*/ 1 w 280"/>
                <a:gd name="T41" fmla="*/ 0 h 211"/>
                <a:gd name="T42" fmla="*/ 1 w 280"/>
                <a:gd name="T43" fmla="*/ 0 h 211"/>
                <a:gd name="T44" fmla="*/ 1 w 280"/>
                <a:gd name="T45" fmla="*/ 0 h 211"/>
                <a:gd name="T46" fmla="*/ 1 w 280"/>
                <a:gd name="T47" fmla="*/ 0 h 211"/>
                <a:gd name="T48" fmla="*/ 1 w 280"/>
                <a:gd name="T49" fmla="*/ 0 h 211"/>
                <a:gd name="T50" fmla="*/ 1 w 280"/>
                <a:gd name="T51" fmla="*/ 0 h 211"/>
                <a:gd name="T52" fmla="*/ 1 w 280"/>
                <a:gd name="T53" fmla="*/ 0 h 211"/>
                <a:gd name="T54" fmla="*/ 0 w 280"/>
                <a:gd name="T55" fmla="*/ 0 h 211"/>
                <a:gd name="T56" fmla="*/ 1 w 280"/>
                <a:gd name="T57" fmla="*/ 0 h 211"/>
                <a:gd name="T58" fmla="*/ 1 w 280"/>
                <a:gd name="T59" fmla="*/ 0 h 211"/>
                <a:gd name="T60" fmla="*/ 1 w 280"/>
                <a:gd name="T61" fmla="*/ 0 h 211"/>
                <a:gd name="T62" fmla="*/ 1 w 280"/>
                <a:gd name="T63" fmla="*/ 0 h 211"/>
                <a:gd name="T64" fmla="*/ 1 w 280"/>
                <a:gd name="T65" fmla="*/ 0 h 211"/>
                <a:gd name="T66" fmla="*/ 1 w 280"/>
                <a:gd name="T67" fmla="*/ 0 h 211"/>
                <a:gd name="T68" fmla="*/ 1 w 280"/>
                <a:gd name="T69" fmla="*/ 0 h 211"/>
                <a:gd name="T70" fmla="*/ 1 w 280"/>
                <a:gd name="T71" fmla="*/ 0 h 211"/>
                <a:gd name="T72" fmla="*/ 1 w 280"/>
                <a:gd name="T73" fmla="*/ 0 h 211"/>
                <a:gd name="T74" fmla="*/ 1 w 280"/>
                <a:gd name="T75" fmla="*/ 0 h 211"/>
                <a:gd name="T76" fmla="*/ 1 w 280"/>
                <a:gd name="T77" fmla="*/ 0 h 211"/>
                <a:gd name="T78" fmla="*/ 1 w 280"/>
                <a:gd name="T79" fmla="*/ 0 h 211"/>
                <a:gd name="T80" fmla="*/ 1 w 280"/>
                <a:gd name="T81" fmla="*/ 0 h 211"/>
                <a:gd name="T82" fmla="*/ 1 w 280"/>
                <a:gd name="T83" fmla="*/ 0 h 211"/>
                <a:gd name="T84" fmla="*/ 1 w 280"/>
                <a:gd name="T85" fmla="*/ 0 h 2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0"/>
                <a:gd name="T130" fmla="*/ 0 h 211"/>
                <a:gd name="T131" fmla="*/ 280 w 280"/>
                <a:gd name="T132" fmla="*/ 211 h 2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0" h="211">
                  <a:moveTo>
                    <a:pt x="280" y="54"/>
                  </a:moveTo>
                  <a:lnTo>
                    <a:pt x="278" y="63"/>
                  </a:lnTo>
                  <a:lnTo>
                    <a:pt x="278" y="71"/>
                  </a:lnTo>
                  <a:lnTo>
                    <a:pt x="273" y="77"/>
                  </a:lnTo>
                  <a:lnTo>
                    <a:pt x="265" y="78"/>
                  </a:lnTo>
                  <a:lnTo>
                    <a:pt x="238" y="80"/>
                  </a:lnTo>
                  <a:lnTo>
                    <a:pt x="214" y="87"/>
                  </a:lnTo>
                  <a:lnTo>
                    <a:pt x="190" y="94"/>
                  </a:lnTo>
                  <a:lnTo>
                    <a:pt x="167" y="104"/>
                  </a:lnTo>
                  <a:lnTo>
                    <a:pt x="144" y="113"/>
                  </a:lnTo>
                  <a:lnTo>
                    <a:pt x="124" y="127"/>
                  </a:lnTo>
                  <a:lnTo>
                    <a:pt x="104" y="143"/>
                  </a:lnTo>
                  <a:lnTo>
                    <a:pt x="87" y="162"/>
                  </a:lnTo>
                  <a:lnTo>
                    <a:pt x="75" y="172"/>
                  </a:lnTo>
                  <a:lnTo>
                    <a:pt x="70" y="184"/>
                  </a:lnTo>
                  <a:lnTo>
                    <a:pt x="64" y="197"/>
                  </a:lnTo>
                  <a:lnTo>
                    <a:pt x="63" y="211"/>
                  </a:lnTo>
                  <a:lnTo>
                    <a:pt x="52" y="205"/>
                  </a:lnTo>
                  <a:lnTo>
                    <a:pt x="42" y="200"/>
                  </a:lnTo>
                  <a:lnTo>
                    <a:pt x="33" y="193"/>
                  </a:lnTo>
                  <a:lnTo>
                    <a:pt x="26" y="186"/>
                  </a:lnTo>
                  <a:lnTo>
                    <a:pt x="14" y="169"/>
                  </a:lnTo>
                  <a:lnTo>
                    <a:pt x="7" y="151"/>
                  </a:lnTo>
                  <a:lnTo>
                    <a:pt x="5" y="139"/>
                  </a:lnTo>
                  <a:lnTo>
                    <a:pt x="3" y="127"/>
                  </a:lnTo>
                  <a:lnTo>
                    <a:pt x="2" y="117"/>
                  </a:lnTo>
                  <a:lnTo>
                    <a:pt x="2" y="106"/>
                  </a:lnTo>
                  <a:lnTo>
                    <a:pt x="0" y="96"/>
                  </a:lnTo>
                  <a:lnTo>
                    <a:pt x="3" y="85"/>
                  </a:lnTo>
                  <a:lnTo>
                    <a:pt x="9" y="75"/>
                  </a:lnTo>
                  <a:lnTo>
                    <a:pt x="19" y="68"/>
                  </a:lnTo>
                  <a:lnTo>
                    <a:pt x="42" y="47"/>
                  </a:lnTo>
                  <a:lnTo>
                    <a:pt x="70" y="30"/>
                  </a:lnTo>
                  <a:lnTo>
                    <a:pt x="96" y="16"/>
                  </a:lnTo>
                  <a:lnTo>
                    <a:pt x="125" y="7"/>
                  </a:lnTo>
                  <a:lnTo>
                    <a:pt x="153" y="0"/>
                  </a:lnTo>
                  <a:lnTo>
                    <a:pt x="184" y="0"/>
                  </a:lnTo>
                  <a:lnTo>
                    <a:pt x="216" y="4"/>
                  </a:lnTo>
                  <a:lnTo>
                    <a:pt x="247" y="16"/>
                  </a:lnTo>
                  <a:lnTo>
                    <a:pt x="256" y="23"/>
                  </a:lnTo>
                  <a:lnTo>
                    <a:pt x="266" y="31"/>
                  </a:lnTo>
                  <a:lnTo>
                    <a:pt x="273" y="42"/>
                  </a:lnTo>
                  <a:lnTo>
                    <a:pt x="280" y="54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13" name="Freeform 120"/>
            <p:cNvSpPr>
              <a:spLocks/>
            </p:cNvSpPr>
            <p:nvPr/>
          </p:nvSpPr>
          <p:spPr bwMode="auto">
            <a:xfrm>
              <a:off x="2244" y="2842"/>
              <a:ext cx="45" cy="49"/>
            </a:xfrm>
            <a:custGeom>
              <a:avLst/>
              <a:gdLst>
                <a:gd name="T0" fmla="*/ 1 w 90"/>
                <a:gd name="T1" fmla="*/ 0 h 99"/>
                <a:gd name="T2" fmla="*/ 1 w 90"/>
                <a:gd name="T3" fmla="*/ 0 h 99"/>
                <a:gd name="T4" fmla="*/ 1 w 90"/>
                <a:gd name="T5" fmla="*/ 0 h 99"/>
                <a:gd name="T6" fmla="*/ 1 w 90"/>
                <a:gd name="T7" fmla="*/ 0 h 99"/>
                <a:gd name="T8" fmla="*/ 1 w 90"/>
                <a:gd name="T9" fmla="*/ 0 h 99"/>
                <a:gd name="T10" fmla="*/ 1 w 90"/>
                <a:gd name="T11" fmla="*/ 0 h 99"/>
                <a:gd name="T12" fmla="*/ 1 w 90"/>
                <a:gd name="T13" fmla="*/ 0 h 99"/>
                <a:gd name="T14" fmla="*/ 1 w 90"/>
                <a:gd name="T15" fmla="*/ 0 h 99"/>
                <a:gd name="T16" fmla="*/ 1 w 90"/>
                <a:gd name="T17" fmla="*/ 0 h 99"/>
                <a:gd name="T18" fmla="*/ 1 w 90"/>
                <a:gd name="T19" fmla="*/ 0 h 99"/>
                <a:gd name="T20" fmla="*/ 1 w 90"/>
                <a:gd name="T21" fmla="*/ 0 h 99"/>
                <a:gd name="T22" fmla="*/ 1 w 90"/>
                <a:gd name="T23" fmla="*/ 0 h 99"/>
                <a:gd name="T24" fmla="*/ 1 w 90"/>
                <a:gd name="T25" fmla="*/ 0 h 99"/>
                <a:gd name="T26" fmla="*/ 1 w 90"/>
                <a:gd name="T27" fmla="*/ 0 h 99"/>
                <a:gd name="T28" fmla="*/ 1 w 90"/>
                <a:gd name="T29" fmla="*/ 0 h 99"/>
                <a:gd name="T30" fmla="*/ 0 w 90"/>
                <a:gd name="T31" fmla="*/ 0 h 99"/>
                <a:gd name="T32" fmla="*/ 1 w 90"/>
                <a:gd name="T33" fmla="*/ 0 h 99"/>
                <a:gd name="T34" fmla="*/ 1 w 90"/>
                <a:gd name="T35" fmla="*/ 0 h 99"/>
                <a:gd name="T36" fmla="*/ 1 w 90"/>
                <a:gd name="T37" fmla="*/ 0 h 99"/>
                <a:gd name="T38" fmla="*/ 1 w 90"/>
                <a:gd name="T39" fmla="*/ 0 h 99"/>
                <a:gd name="T40" fmla="*/ 1 w 90"/>
                <a:gd name="T41" fmla="*/ 0 h 99"/>
                <a:gd name="T42" fmla="*/ 1 w 90"/>
                <a:gd name="T43" fmla="*/ 0 h 99"/>
                <a:gd name="T44" fmla="*/ 1 w 90"/>
                <a:gd name="T45" fmla="*/ 0 h 99"/>
                <a:gd name="T46" fmla="*/ 1 w 90"/>
                <a:gd name="T47" fmla="*/ 0 h 99"/>
                <a:gd name="T48" fmla="*/ 1 w 90"/>
                <a:gd name="T49" fmla="*/ 0 h 99"/>
                <a:gd name="T50" fmla="*/ 1 w 90"/>
                <a:gd name="T51" fmla="*/ 0 h 99"/>
                <a:gd name="T52" fmla="*/ 1 w 90"/>
                <a:gd name="T53" fmla="*/ 0 h 9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0"/>
                <a:gd name="T82" fmla="*/ 0 h 99"/>
                <a:gd name="T83" fmla="*/ 90 w 90"/>
                <a:gd name="T84" fmla="*/ 99 h 9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0" h="99">
                  <a:moveTo>
                    <a:pt x="90" y="12"/>
                  </a:moveTo>
                  <a:lnTo>
                    <a:pt x="89" y="21"/>
                  </a:lnTo>
                  <a:lnTo>
                    <a:pt x="85" y="31"/>
                  </a:lnTo>
                  <a:lnTo>
                    <a:pt x="80" y="40"/>
                  </a:lnTo>
                  <a:lnTo>
                    <a:pt x="75" y="50"/>
                  </a:lnTo>
                  <a:lnTo>
                    <a:pt x="68" y="59"/>
                  </a:lnTo>
                  <a:lnTo>
                    <a:pt x="64" y="68"/>
                  </a:lnTo>
                  <a:lnTo>
                    <a:pt x="59" y="78"/>
                  </a:lnTo>
                  <a:lnTo>
                    <a:pt x="59" y="90"/>
                  </a:lnTo>
                  <a:lnTo>
                    <a:pt x="52" y="94"/>
                  </a:lnTo>
                  <a:lnTo>
                    <a:pt x="45" y="99"/>
                  </a:lnTo>
                  <a:lnTo>
                    <a:pt x="40" y="82"/>
                  </a:lnTo>
                  <a:lnTo>
                    <a:pt x="29" y="68"/>
                  </a:lnTo>
                  <a:lnTo>
                    <a:pt x="17" y="57"/>
                  </a:lnTo>
                  <a:lnTo>
                    <a:pt x="3" y="52"/>
                  </a:lnTo>
                  <a:lnTo>
                    <a:pt x="0" y="42"/>
                  </a:lnTo>
                  <a:lnTo>
                    <a:pt x="7" y="31"/>
                  </a:lnTo>
                  <a:lnTo>
                    <a:pt x="14" y="23"/>
                  </a:lnTo>
                  <a:lnTo>
                    <a:pt x="22" y="14"/>
                  </a:lnTo>
                  <a:lnTo>
                    <a:pt x="33" y="7"/>
                  </a:lnTo>
                  <a:lnTo>
                    <a:pt x="45" y="5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9" y="0"/>
                  </a:lnTo>
                  <a:lnTo>
                    <a:pt x="78" y="0"/>
                  </a:lnTo>
                  <a:lnTo>
                    <a:pt x="83" y="5"/>
                  </a:lnTo>
                  <a:lnTo>
                    <a:pt x="9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14" name="Freeform 121"/>
            <p:cNvSpPr>
              <a:spLocks/>
            </p:cNvSpPr>
            <p:nvPr/>
          </p:nvSpPr>
          <p:spPr bwMode="auto">
            <a:xfrm>
              <a:off x="2258" y="2849"/>
              <a:ext cx="21" cy="24"/>
            </a:xfrm>
            <a:custGeom>
              <a:avLst/>
              <a:gdLst>
                <a:gd name="T0" fmla="*/ 1 w 41"/>
                <a:gd name="T1" fmla="*/ 1 h 47"/>
                <a:gd name="T2" fmla="*/ 1 w 41"/>
                <a:gd name="T3" fmla="*/ 1 h 47"/>
                <a:gd name="T4" fmla="*/ 1 w 41"/>
                <a:gd name="T5" fmla="*/ 1 h 47"/>
                <a:gd name="T6" fmla="*/ 1 w 41"/>
                <a:gd name="T7" fmla="*/ 1 h 47"/>
                <a:gd name="T8" fmla="*/ 1 w 41"/>
                <a:gd name="T9" fmla="*/ 1 h 47"/>
                <a:gd name="T10" fmla="*/ 1 w 41"/>
                <a:gd name="T11" fmla="*/ 1 h 47"/>
                <a:gd name="T12" fmla="*/ 0 w 41"/>
                <a:gd name="T13" fmla="*/ 1 h 47"/>
                <a:gd name="T14" fmla="*/ 1 w 41"/>
                <a:gd name="T15" fmla="*/ 1 h 47"/>
                <a:gd name="T16" fmla="*/ 1 w 41"/>
                <a:gd name="T17" fmla="*/ 1 h 47"/>
                <a:gd name="T18" fmla="*/ 1 w 41"/>
                <a:gd name="T19" fmla="*/ 0 h 47"/>
                <a:gd name="T20" fmla="*/ 1 w 41"/>
                <a:gd name="T21" fmla="*/ 1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"/>
                <a:gd name="T34" fmla="*/ 0 h 47"/>
                <a:gd name="T35" fmla="*/ 41 w 41"/>
                <a:gd name="T36" fmla="*/ 47 h 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" h="47">
                  <a:moveTo>
                    <a:pt x="41" y="1"/>
                  </a:moveTo>
                  <a:lnTo>
                    <a:pt x="38" y="14"/>
                  </a:lnTo>
                  <a:lnTo>
                    <a:pt x="36" y="26"/>
                  </a:lnTo>
                  <a:lnTo>
                    <a:pt x="31" y="36"/>
                  </a:lnTo>
                  <a:lnTo>
                    <a:pt x="24" y="47"/>
                  </a:lnTo>
                  <a:lnTo>
                    <a:pt x="8" y="34"/>
                  </a:lnTo>
                  <a:lnTo>
                    <a:pt x="0" y="22"/>
                  </a:lnTo>
                  <a:lnTo>
                    <a:pt x="7" y="12"/>
                  </a:lnTo>
                  <a:lnTo>
                    <a:pt x="17" y="5"/>
                  </a:lnTo>
                  <a:lnTo>
                    <a:pt x="29" y="0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15" name="Freeform 122"/>
            <p:cNvSpPr>
              <a:spLocks/>
            </p:cNvSpPr>
            <p:nvPr/>
          </p:nvSpPr>
          <p:spPr bwMode="auto">
            <a:xfrm>
              <a:off x="2649" y="2860"/>
              <a:ext cx="115" cy="138"/>
            </a:xfrm>
            <a:custGeom>
              <a:avLst/>
              <a:gdLst>
                <a:gd name="T0" fmla="*/ 0 w 232"/>
                <a:gd name="T1" fmla="*/ 1 h 276"/>
                <a:gd name="T2" fmla="*/ 0 w 232"/>
                <a:gd name="T3" fmla="*/ 1 h 276"/>
                <a:gd name="T4" fmla="*/ 0 w 232"/>
                <a:gd name="T5" fmla="*/ 1 h 276"/>
                <a:gd name="T6" fmla="*/ 0 w 232"/>
                <a:gd name="T7" fmla="*/ 1 h 276"/>
                <a:gd name="T8" fmla="*/ 0 w 232"/>
                <a:gd name="T9" fmla="*/ 1 h 276"/>
                <a:gd name="T10" fmla="*/ 0 w 232"/>
                <a:gd name="T11" fmla="*/ 1 h 276"/>
                <a:gd name="T12" fmla="*/ 0 w 232"/>
                <a:gd name="T13" fmla="*/ 1 h 276"/>
                <a:gd name="T14" fmla="*/ 0 w 232"/>
                <a:gd name="T15" fmla="*/ 1 h 276"/>
                <a:gd name="T16" fmla="*/ 0 w 232"/>
                <a:gd name="T17" fmla="*/ 1 h 276"/>
                <a:gd name="T18" fmla="*/ 0 w 232"/>
                <a:gd name="T19" fmla="*/ 1 h 276"/>
                <a:gd name="T20" fmla="*/ 0 w 232"/>
                <a:gd name="T21" fmla="*/ 1 h 276"/>
                <a:gd name="T22" fmla="*/ 0 w 232"/>
                <a:gd name="T23" fmla="*/ 1 h 276"/>
                <a:gd name="T24" fmla="*/ 0 w 232"/>
                <a:gd name="T25" fmla="*/ 1 h 276"/>
                <a:gd name="T26" fmla="*/ 0 w 232"/>
                <a:gd name="T27" fmla="*/ 1 h 276"/>
                <a:gd name="T28" fmla="*/ 0 w 232"/>
                <a:gd name="T29" fmla="*/ 1 h 276"/>
                <a:gd name="T30" fmla="*/ 0 w 232"/>
                <a:gd name="T31" fmla="*/ 1 h 276"/>
                <a:gd name="T32" fmla="*/ 0 w 232"/>
                <a:gd name="T33" fmla="*/ 1 h 276"/>
                <a:gd name="T34" fmla="*/ 0 w 232"/>
                <a:gd name="T35" fmla="*/ 1 h 276"/>
                <a:gd name="T36" fmla="*/ 0 w 232"/>
                <a:gd name="T37" fmla="*/ 1 h 276"/>
                <a:gd name="T38" fmla="*/ 0 w 232"/>
                <a:gd name="T39" fmla="*/ 1 h 276"/>
                <a:gd name="T40" fmla="*/ 0 w 232"/>
                <a:gd name="T41" fmla="*/ 1 h 276"/>
                <a:gd name="T42" fmla="*/ 0 w 232"/>
                <a:gd name="T43" fmla="*/ 1 h 276"/>
                <a:gd name="T44" fmla="*/ 0 w 232"/>
                <a:gd name="T45" fmla="*/ 1 h 276"/>
                <a:gd name="T46" fmla="*/ 0 w 232"/>
                <a:gd name="T47" fmla="*/ 1 h 276"/>
                <a:gd name="T48" fmla="*/ 0 w 232"/>
                <a:gd name="T49" fmla="*/ 1 h 276"/>
                <a:gd name="T50" fmla="*/ 0 w 232"/>
                <a:gd name="T51" fmla="*/ 1 h 276"/>
                <a:gd name="T52" fmla="*/ 0 w 232"/>
                <a:gd name="T53" fmla="*/ 1 h 276"/>
                <a:gd name="T54" fmla="*/ 0 w 232"/>
                <a:gd name="T55" fmla="*/ 1 h 276"/>
                <a:gd name="T56" fmla="*/ 0 w 232"/>
                <a:gd name="T57" fmla="*/ 1 h 276"/>
                <a:gd name="T58" fmla="*/ 0 w 232"/>
                <a:gd name="T59" fmla="*/ 1 h 276"/>
                <a:gd name="T60" fmla="*/ 0 w 232"/>
                <a:gd name="T61" fmla="*/ 1 h 276"/>
                <a:gd name="T62" fmla="*/ 0 w 232"/>
                <a:gd name="T63" fmla="*/ 1 h 276"/>
                <a:gd name="T64" fmla="*/ 0 w 232"/>
                <a:gd name="T65" fmla="*/ 1 h 276"/>
                <a:gd name="T66" fmla="*/ 0 w 232"/>
                <a:gd name="T67" fmla="*/ 1 h 276"/>
                <a:gd name="T68" fmla="*/ 0 w 232"/>
                <a:gd name="T69" fmla="*/ 1 h 276"/>
                <a:gd name="T70" fmla="*/ 0 w 232"/>
                <a:gd name="T71" fmla="*/ 1 h 276"/>
                <a:gd name="T72" fmla="*/ 0 w 232"/>
                <a:gd name="T73" fmla="*/ 1 h 276"/>
                <a:gd name="T74" fmla="*/ 0 w 232"/>
                <a:gd name="T75" fmla="*/ 1 h 276"/>
                <a:gd name="T76" fmla="*/ 0 w 232"/>
                <a:gd name="T77" fmla="*/ 1 h 276"/>
                <a:gd name="T78" fmla="*/ 0 w 232"/>
                <a:gd name="T79" fmla="*/ 0 h 276"/>
                <a:gd name="T80" fmla="*/ 0 w 232"/>
                <a:gd name="T81" fmla="*/ 1 h 276"/>
                <a:gd name="T82" fmla="*/ 0 w 232"/>
                <a:gd name="T83" fmla="*/ 1 h 276"/>
                <a:gd name="T84" fmla="*/ 0 w 232"/>
                <a:gd name="T85" fmla="*/ 1 h 2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2"/>
                <a:gd name="T130" fmla="*/ 0 h 276"/>
                <a:gd name="T131" fmla="*/ 232 w 232"/>
                <a:gd name="T132" fmla="*/ 276 h 2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2" h="276">
                  <a:moveTo>
                    <a:pt x="44" y="22"/>
                  </a:moveTo>
                  <a:lnTo>
                    <a:pt x="58" y="29"/>
                  </a:lnTo>
                  <a:lnTo>
                    <a:pt x="73" y="41"/>
                  </a:lnTo>
                  <a:lnTo>
                    <a:pt x="87" y="52"/>
                  </a:lnTo>
                  <a:lnTo>
                    <a:pt x="101" y="67"/>
                  </a:lnTo>
                  <a:lnTo>
                    <a:pt x="113" y="81"/>
                  </a:lnTo>
                  <a:lnTo>
                    <a:pt x="125" y="97"/>
                  </a:lnTo>
                  <a:lnTo>
                    <a:pt x="134" y="114"/>
                  </a:lnTo>
                  <a:lnTo>
                    <a:pt x="145" y="132"/>
                  </a:lnTo>
                  <a:lnTo>
                    <a:pt x="157" y="147"/>
                  </a:lnTo>
                  <a:lnTo>
                    <a:pt x="169" y="165"/>
                  </a:lnTo>
                  <a:lnTo>
                    <a:pt x="181" y="182"/>
                  </a:lnTo>
                  <a:lnTo>
                    <a:pt x="195" y="201"/>
                  </a:lnTo>
                  <a:lnTo>
                    <a:pt x="205" y="217"/>
                  </a:lnTo>
                  <a:lnTo>
                    <a:pt x="216" y="236"/>
                  </a:lnTo>
                  <a:lnTo>
                    <a:pt x="225" y="255"/>
                  </a:lnTo>
                  <a:lnTo>
                    <a:pt x="232" y="276"/>
                  </a:lnTo>
                  <a:lnTo>
                    <a:pt x="219" y="259"/>
                  </a:lnTo>
                  <a:lnTo>
                    <a:pt x="209" y="243"/>
                  </a:lnTo>
                  <a:lnTo>
                    <a:pt x="199" y="227"/>
                  </a:lnTo>
                  <a:lnTo>
                    <a:pt x="190" y="212"/>
                  </a:lnTo>
                  <a:lnTo>
                    <a:pt x="181" y="198"/>
                  </a:lnTo>
                  <a:lnTo>
                    <a:pt x="172" y="186"/>
                  </a:lnTo>
                  <a:lnTo>
                    <a:pt x="164" y="175"/>
                  </a:lnTo>
                  <a:lnTo>
                    <a:pt x="155" y="165"/>
                  </a:lnTo>
                  <a:lnTo>
                    <a:pt x="146" y="153"/>
                  </a:lnTo>
                  <a:lnTo>
                    <a:pt x="139" y="140"/>
                  </a:lnTo>
                  <a:lnTo>
                    <a:pt x="132" y="128"/>
                  </a:lnTo>
                  <a:lnTo>
                    <a:pt x="127" y="118"/>
                  </a:lnTo>
                  <a:lnTo>
                    <a:pt x="113" y="102"/>
                  </a:lnTo>
                  <a:lnTo>
                    <a:pt x="99" y="87"/>
                  </a:lnTo>
                  <a:lnTo>
                    <a:pt x="85" y="73"/>
                  </a:lnTo>
                  <a:lnTo>
                    <a:pt x="71" y="60"/>
                  </a:lnTo>
                  <a:lnTo>
                    <a:pt x="56" y="47"/>
                  </a:lnTo>
                  <a:lnTo>
                    <a:pt x="40" y="36"/>
                  </a:lnTo>
                  <a:lnTo>
                    <a:pt x="23" y="24"/>
                  </a:lnTo>
                  <a:lnTo>
                    <a:pt x="7" y="17"/>
                  </a:lnTo>
                  <a:lnTo>
                    <a:pt x="0" y="10"/>
                  </a:lnTo>
                  <a:lnTo>
                    <a:pt x="2" y="3"/>
                  </a:lnTo>
                  <a:lnTo>
                    <a:pt x="12" y="0"/>
                  </a:lnTo>
                  <a:lnTo>
                    <a:pt x="23" y="5"/>
                  </a:lnTo>
                  <a:lnTo>
                    <a:pt x="31" y="13"/>
                  </a:lnTo>
                  <a:lnTo>
                    <a:pt x="44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16" name="Freeform 123"/>
            <p:cNvSpPr>
              <a:spLocks/>
            </p:cNvSpPr>
            <p:nvPr/>
          </p:nvSpPr>
          <p:spPr bwMode="auto">
            <a:xfrm>
              <a:off x="2890" y="2861"/>
              <a:ext cx="123" cy="85"/>
            </a:xfrm>
            <a:custGeom>
              <a:avLst/>
              <a:gdLst>
                <a:gd name="T0" fmla="*/ 0 w 247"/>
                <a:gd name="T1" fmla="*/ 0 h 171"/>
                <a:gd name="T2" fmla="*/ 0 w 247"/>
                <a:gd name="T3" fmla="*/ 0 h 171"/>
                <a:gd name="T4" fmla="*/ 0 w 247"/>
                <a:gd name="T5" fmla="*/ 0 h 171"/>
                <a:gd name="T6" fmla="*/ 0 w 247"/>
                <a:gd name="T7" fmla="*/ 0 h 171"/>
                <a:gd name="T8" fmla="*/ 0 w 247"/>
                <a:gd name="T9" fmla="*/ 0 h 171"/>
                <a:gd name="T10" fmla="*/ 0 w 247"/>
                <a:gd name="T11" fmla="*/ 0 h 171"/>
                <a:gd name="T12" fmla="*/ 0 w 247"/>
                <a:gd name="T13" fmla="*/ 0 h 171"/>
                <a:gd name="T14" fmla="*/ 0 w 247"/>
                <a:gd name="T15" fmla="*/ 0 h 171"/>
                <a:gd name="T16" fmla="*/ 0 w 247"/>
                <a:gd name="T17" fmla="*/ 0 h 171"/>
                <a:gd name="T18" fmla="*/ 0 w 247"/>
                <a:gd name="T19" fmla="*/ 0 h 171"/>
                <a:gd name="T20" fmla="*/ 0 w 247"/>
                <a:gd name="T21" fmla="*/ 0 h 171"/>
                <a:gd name="T22" fmla="*/ 0 w 247"/>
                <a:gd name="T23" fmla="*/ 0 h 171"/>
                <a:gd name="T24" fmla="*/ 0 w 247"/>
                <a:gd name="T25" fmla="*/ 0 h 171"/>
                <a:gd name="T26" fmla="*/ 0 w 247"/>
                <a:gd name="T27" fmla="*/ 0 h 171"/>
                <a:gd name="T28" fmla="*/ 0 w 247"/>
                <a:gd name="T29" fmla="*/ 0 h 171"/>
                <a:gd name="T30" fmla="*/ 0 w 247"/>
                <a:gd name="T31" fmla="*/ 0 h 171"/>
                <a:gd name="T32" fmla="*/ 0 w 247"/>
                <a:gd name="T33" fmla="*/ 0 h 171"/>
                <a:gd name="T34" fmla="*/ 0 w 247"/>
                <a:gd name="T35" fmla="*/ 0 h 171"/>
                <a:gd name="T36" fmla="*/ 0 w 247"/>
                <a:gd name="T37" fmla="*/ 0 h 171"/>
                <a:gd name="T38" fmla="*/ 0 w 247"/>
                <a:gd name="T39" fmla="*/ 0 h 171"/>
                <a:gd name="T40" fmla="*/ 0 w 247"/>
                <a:gd name="T41" fmla="*/ 0 h 171"/>
                <a:gd name="T42" fmla="*/ 0 w 247"/>
                <a:gd name="T43" fmla="*/ 0 h 171"/>
                <a:gd name="T44" fmla="*/ 0 w 247"/>
                <a:gd name="T45" fmla="*/ 0 h 171"/>
                <a:gd name="T46" fmla="*/ 0 w 247"/>
                <a:gd name="T47" fmla="*/ 0 h 171"/>
                <a:gd name="T48" fmla="*/ 0 w 247"/>
                <a:gd name="T49" fmla="*/ 0 h 171"/>
                <a:gd name="T50" fmla="*/ 0 w 247"/>
                <a:gd name="T51" fmla="*/ 0 h 171"/>
                <a:gd name="T52" fmla="*/ 0 w 247"/>
                <a:gd name="T53" fmla="*/ 0 h 171"/>
                <a:gd name="T54" fmla="*/ 0 w 247"/>
                <a:gd name="T55" fmla="*/ 0 h 171"/>
                <a:gd name="T56" fmla="*/ 0 w 247"/>
                <a:gd name="T57" fmla="*/ 0 h 171"/>
                <a:gd name="T58" fmla="*/ 0 w 247"/>
                <a:gd name="T59" fmla="*/ 0 h 171"/>
                <a:gd name="T60" fmla="*/ 0 w 247"/>
                <a:gd name="T61" fmla="*/ 0 h 171"/>
                <a:gd name="T62" fmla="*/ 0 w 247"/>
                <a:gd name="T63" fmla="*/ 0 h 171"/>
                <a:gd name="T64" fmla="*/ 0 w 247"/>
                <a:gd name="T65" fmla="*/ 0 h 171"/>
                <a:gd name="T66" fmla="*/ 0 w 247"/>
                <a:gd name="T67" fmla="*/ 0 h 171"/>
                <a:gd name="T68" fmla="*/ 0 w 247"/>
                <a:gd name="T69" fmla="*/ 0 h 171"/>
                <a:gd name="T70" fmla="*/ 0 w 247"/>
                <a:gd name="T71" fmla="*/ 0 h 171"/>
                <a:gd name="T72" fmla="*/ 0 w 247"/>
                <a:gd name="T73" fmla="*/ 0 h 171"/>
                <a:gd name="T74" fmla="*/ 0 w 247"/>
                <a:gd name="T75" fmla="*/ 0 h 171"/>
                <a:gd name="T76" fmla="*/ 0 w 247"/>
                <a:gd name="T77" fmla="*/ 0 h 171"/>
                <a:gd name="T78" fmla="*/ 0 w 247"/>
                <a:gd name="T79" fmla="*/ 0 h 171"/>
                <a:gd name="T80" fmla="*/ 0 w 247"/>
                <a:gd name="T81" fmla="*/ 0 h 171"/>
                <a:gd name="T82" fmla="*/ 0 w 247"/>
                <a:gd name="T83" fmla="*/ 0 h 171"/>
                <a:gd name="T84" fmla="*/ 0 w 247"/>
                <a:gd name="T85" fmla="*/ 0 h 171"/>
                <a:gd name="T86" fmla="*/ 0 w 247"/>
                <a:gd name="T87" fmla="*/ 0 h 171"/>
                <a:gd name="T88" fmla="*/ 0 w 247"/>
                <a:gd name="T89" fmla="*/ 0 h 171"/>
                <a:gd name="T90" fmla="*/ 0 w 247"/>
                <a:gd name="T91" fmla="*/ 0 h 1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7"/>
                <a:gd name="T139" fmla="*/ 0 h 171"/>
                <a:gd name="T140" fmla="*/ 247 w 247"/>
                <a:gd name="T141" fmla="*/ 171 h 17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7" h="171">
                  <a:moveTo>
                    <a:pt x="58" y="7"/>
                  </a:moveTo>
                  <a:lnTo>
                    <a:pt x="80" y="9"/>
                  </a:lnTo>
                  <a:lnTo>
                    <a:pt x="105" y="12"/>
                  </a:lnTo>
                  <a:lnTo>
                    <a:pt x="129" y="14"/>
                  </a:lnTo>
                  <a:lnTo>
                    <a:pt x="155" y="19"/>
                  </a:lnTo>
                  <a:lnTo>
                    <a:pt x="178" y="25"/>
                  </a:lnTo>
                  <a:lnTo>
                    <a:pt x="200" y="32"/>
                  </a:lnTo>
                  <a:lnTo>
                    <a:pt x="223" y="39"/>
                  </a:lnTo>
                  <a:lnTo>
                    <a:pt x="247" y="49"/>
                  </a:lnTo>
                  <a:lnTo>
                    <a:pt x="240" y="63"/>
                  </a:lnTo>
                  <a:lnTo>
                    <a:pt x="233" y="79"/>
                  </a:lnTo>
                  <a:lnTo>
                    <a:pt x="226" y="94"/>
                  </a:lnTo>
                  <a:lnTo>
                    <a:pt x="221" y="110"/>
                  </a:lnTo>
                  <a:lnTo>
                    <a:pt x="214" y="124"/>
                  </a:lnTo>
                  <a:lnTo>
                    <a:pt x="209" y="139"/>
                  </a:lnTo>
                  <a:lnTo>
                    <a:pt x="202" y="155"/>
                  </a:lnTo>
                  <a:lnTo>
                    <a:pt x="197" y="171"/>
                  </a:lnTo>
                  <a:lnTo>
                    <a:pt x="181" y="167"/>
                  </a:lnTo>
                  <a:lnTo>
                    <a:pt x="169" y="164"/>
                  </a:lnTo>
                  <a:lnTo>
                    <a:pt x="155" y="160"/>
                  </a:lnTo>
                  <a:lnTo>
                    <a:pt x="143" y="157"/>
                  </a:lnTo>
                  <a:lnTo>
                    <a:pt x="129" y="152"/>
                  </a:lnTo>
                  <a:lnTo>
                    <a:pt x="117" y="148"/>
                  </a:lnTo>
                  <a:lnTo>
                    <a:pt x="103" y="145"/>
                  </a:lnTo>
                  <a:lnTo>
                    <a:pt x="92" y="143"/>
                  </a:lnTo>
                  <a:lnTo>
                    <a:pt x="84" y="145"/>
                  </a:lnTo>
                  <a:lnTo>
                    <a:pt x="73" y="139"/>
                  </a:lnTo>
                  <a:lnTo>
                    <a:pt x="63" y="136"/>
                  </a:lnTo>
                  <a:lnTo>
                    <a:pt x="52" y="132"/>
                  </a:lnTo>
                  <a:lnTo>
                    <a:pt x="42" y="129"/>
                  </a:lnTo>
                  <a:lnTo>
                    <a:pt x="32" y="126"/>
                  </a:lnTo>
                  <a:lnTo>
                    <a:pt x="21" y="124"/>
                  </a:lnTo>
                  <a:lnTo>
                    <a:pt x="11" y="120"/>
                  </a:lnTo>
                  <a:lnTo>
                    <a:pt x="0" y="120"/>
                  </a:lnTo>
                  <a:lnTo>
                    <a:pt x="2" y="106"/>
                  </a:lnTo>
                  <a:lnTo>
                    <a:pt x="5" y="92"/>
                  </a:lnTo>
                  <a:lnTo>
                    <a:pt x="11" y="79"/>
                  </a:lnTo>
                  <a:lnTo>
                    <a:pt x="16" y="65"/>
                  </a:lnTo>
                  <a:lnTo>
                    <a:pt x="21" y="51"/>
                  </a:lnTo>
                  <a:lnTo>
                    <a:pt x="26" y="37"/>
                  </a:lnTo>
                  <a:lnTo>
                    <a:pt x="32" y="23"/>
                  </a:lnTo>
                  <a:lnTo>
                    <a:pt x="37" y="9"/>
                  </a:lnTo>
                  <a:lnTo>
                    <a:pt x="38" y="2"/>
                  </a:lnTo>
                  <a:lnTo>
                    <a:pt x="44" y="0"/>
                  </a:lnTo>
                  <a:lnTo>
                    <a:pt x="51" y="2"/>
                  </a:lnTo>
                  <a:lnTo>
                    <a:pt x="58" y="7"/>
                  </a:lnTo>
                  <a:close/>
                </a:path>
              </a:pathLst>
            </a:custGeom>
            <a:solidFill>
              <a:srgbClr val="91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17" name="Freeform 124"/>
            <p:cNvSpPr>
              <a:spLocks/>
            </p:cNvSpPr>
            <p:nvPr/>
          </p:nvSpPr>
          <p:spPr bwMode="auto">
            <a:xfrm>
              <a:off x="2274" y="2869"/>
              <a:ext cx="172" cy="120"/>
            </a:xfrm>
            <a:custGeom>
              <a:avLst/>
              <a:gdLst>
                <a:gd name="T0" fmla="*/ 1 w 343"/>
                <a:gd name="T1" fmla="*/ 1 h 240"/>
                <a:gd name="T2" fmla="*/ 1 w 343"/>
                <a:gd name="T3" fmla="*/ 1 h 240"/>
                <a:gd name="T4" fmla="*/ 1 w 343"/>
                <a:gd name="T5" fmla="*/ 1 h 240"/>
                <a:gd name="T6" fmla="*/ 1 w 343"/>
                <a:gd name="T7" fmla="*/ 1 h 240"/>
                <a:gd name="T8" fmla="*/ 1 w 343"/>
                <a:gd name="T9" fmla="*/ 1 h 240"/>
                <a:gd name="T10" fmla="*/ 1 w 343"/>
                <a:gd name="T11" fmla="*/ 1 h 240"/>
                <a:gd name="T12" fmla="*/ 1 w 343"/>
                <a:gd name="T13" fmla="*/ 1 h 240"/>
                <a:gd name="T14" fmla="*/ 1 w 343"/>
                <a:gd name="T15" fmla="*/ 1 h 240"/>
                <a:gd name="T16" fmla="*/ 1 w 343"/>
                <a:gd name="T17" fmla="*/ 1 h 240"/>
                <a:gd name="T18" fmla="*/ 1 w 343"/>
                <a:gd name="T19" fmla="*/ 1 h 240"/>
                <a:gd name="T20" fmla="*/ 1 w 343"/>
                <a:gd name="T21" fmla="*/ 1 h 240"/>
                <a:gd name="T22" fmla="*/ 1 w 343"/>
                <a:gd name="T23" fmla="*/ 1 h 240"/>
                <a:gd name="T24" fmla="*/ 1 w 343"/>
                <a:gd name="T25" fmla="*/ 1 h 240"/>
                <a:gd name="T26" fmla="*/ 1 w 343"/>
                <a:gd name="T27" fmla="*/ 1 h 240"/>
                <a:gd name="T28" fmla="*/ 1 w 343"/>
                <a:gd name="T29" fmla="*/ 1 h 240"/>
                <a:gd name="T30" fmla="*/ 1 w 343"/>
                <a:gd name="T31" fmla="*/ 1 h 240"/>
                <a:gd name="T32" fmla="*/ 1 w 343"/>
                <a:gd name="T33" fmla="*/ 1 h 240"/>
                <a:gd name="T34" fmla="*/ 1 w 343"/>
                <a:gd name="T35" fmla="*/ 1 h 240"/>
                <a:gd name="T36" fmla="*/ 1 w 343"/>
                <a:gd name="T37" fmla="*/ 1 h 240"/>
                <a:gd name="T38" fmla="*/ 1 w 343"/>
                <a:gd name="T39" fmla="*/ 1 h 240"/>
                <a:gd name="T40" fmla="*/ 1 w 343"/>
                <a:gd name="T41" fmla="*/ 1 h 240"/>
                <a:gd name="T42" fmla="*/ 1 w 343"/>
                <a:gd name="T43" fmla="*/ 1 h 240"/>
                <a:gd name="T44" fmla="*/ 1 w 343"/>
                <a:gd name="T45" fmla="*/ 1 h 240"/>
                <a:gd name="T46" fmla="*/ 1 w 343"/>
                <a:gd name="T47" fmla="*/ 1 h 240"/>
                <a:gd name="T48" fmla="*/ 1 w 343"/>
                <a:gd name="T49" fmla="*/ 1 h 240"/>
                <a:gd name="T50" fmla="*/ 1 w 343"/>
                <a:gd name="T51" fmla="*/ 1 h 240"/>
                <a:gd name="T52" fmla="*/ 1 w 343"/>
                <a:gd name="T53" fmla="*/ 1 h 240"/>
                <a:gd name="T54" fmla="*/ 1 w 343"/>
                <a:gd name="T55" fmla="*/ 1 h 240"/>
                <a:gd name="T56" fmla="*/ 1 w 343"/>
                <a:gd name="T57" fmla="*/ 1 h 240"/>
                <a:gd name="T58" fmla="*/ 1 w 343"/>
                <a:gd name="T59" fmla="*/ 1 h 240"/>
                <a:gd name="T60" fmla="*/ 1 w 343"/>
                <a:gd name="T61" fmla="*/ 1 h 240"/>
                <a:gd name="T62" fmla="*/ 1 w 343"/>
                <a:gd name="T63" fmla="*/ 1 h 240"/>
                <a:gd name="T64" fmla="*/ 1 w 343"/>
                <a:gd name="T65" fmla="*/ 1 h 240"/>
                <a:gd name="T66" fmla="*/ 1 w 343"/>
                <a:gd name="T67" fmla="*/ 1 h 240"/>
                <a:gd name="T68" fmla="*/ 1 w 343"/>
                <a:gd name="T69" fmla="*/ 1 h 240"/>
                <a:gd name="T70" fmla="*/ 1 w 343"/>
                <a:gd name="T71" fmla="*/ 1 h 240"/>
                <a:gd name="T72" fmla="*/ 1 w 343"/>
                <a:gd name="T73" fmla="*/ 1 h 240"/>
                <a:gd name="T74" fmla="*/ 1 w 343"/>
                <a:gd name="T75" fmla="*/ 1 h 240"/>
                <a:gd name="T76" fmla="*/ 1 w 343"/>
                <a:gd name="T77" fmla="*/ 1 h 240"/>
                <a:gd name="T78" fmla="*/ 1 w 343"/>
                <a:gd name="T79" fmla="*/ 1 h 240"/>
                <a:gd name="T80" fmla="*/ 1 w 343"/>
                <a:gd name="T81" fmla="*/ 1 h 240"/>
                <a:gd name="T82" fmla="*/ 0 w 343"/>
                <a:gd name="T83" fmla="*/ 1 h 240"/>
                <a:gd name="T84" fmla="*/ 1 w 343"/>
                <a:gd name="T85" fmla="*/ 1 h 240"/>
                <a:gd name="T86" fmla="*/ 1 w 343"/>
                <a:gd name="T87" fmla="*/ 1 h 240"/>
                <a:gd name="T88" fmla="*/ 1 w 343"/>
                <a:gd name="T89" fmla="*/ 1 h 240"/>
                <a:gd name="T90" fmla="*/ 1 w 343"/>
                <a:gd name="T91" fmla="*/ 1 h 240"/>
                <a:gd name="T92" fmla="*/ 1 w 343"/>
                <a:gd name="T93" fmla="*/ 1 h 240"/>
                <a:gd name="T94" fmla="*/ 1 w 343"/>
                <a:gd name="T95" fmla="*/ 1 h 240"/>
                <a:gd name="T96" fmla="*/ 1 w 343"/>
                <a:gd name="T97" fmla="*/ 1 h 240"/>
                <a:gd name="T98" fmla="*/ 1 w 343"/>
                <a:gd name="T99" fmla="*/ 1 h 240"/>
                <a:gd name="T100" fmla="*/ 1 w 343"/>
                <a:gd name="T101" fmla="*/ 1 h 240"/>
                <a:gd name="T102" fmla="*/ 1 w 343"/>
                <a:gd name="T103" fmla="*/ 1 h 240"/>
                <a:gd name="T104" fmla="*/ 1 w 343"/>
                <a:gd name="T105" fmla="*/ 1 h 240"/>
                <a:gd name="T106" fmla="*/ 1 w 343"/>
                <a:gd name="T107" fmla="*/ 1 h 240"/>
                <a:gd name="T108" fmla="*/ 1 w 343"/>
                <a:gd name="T109" fmla="*/ 0 h 240"/>
                <a:gd name="T110" fmla="*/ 1 w 343"/>
                <a:gd name="T111" fmla="*/ 1 h 240"/>
                <a:gd name="T112" fmla="*/ 1 w 343"/>
                <a:gd name="T113" fmla="*/ 1 h 240"/>
                <a:gd name="T114" fmla="*/ 1 w 343"/>
                <a:gd name="T115" fmla="*/ 1 h 240"/>
                <a:gd name="T116" fmla="*/ 1 w 343"/>
                <a:gd name="T117" fmla="*/ 1 h 240"/>
                <a:gd name="T118" fmla="*/ 1 w 343"/>
                <a:gd name="T119" fmla="*/ 1 h 2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3"/>
                <a:gd name="T181" fmla="*/ 0 h 240"/>
                <a:gd name="T182" fmla="*/ 343 w 343"/>
                <a:gd name="T183" fmla="*/ 240 h 2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3" h="240">
                  <a:moveTo>
                    <a:pt x="330" y="59"/>
                  </a:moveTo>
                  <a:lnTo>
                    <a:pt x="336" y="78"/>
                  </a:lnTo>
                  <a:lnTo>
                    <a:pt x="341" y="99"/>
                  </a:lnTo>
                  <a:lnTo>
                    <a:pt x="341" y="120"/>
                  </a:lnTo>
                  <a:lnTo>
                    <a:pt x="343" y="142"/>
                  </a:lnTo>
                  <a:lnTo>
                    <a:pt x="339" y="163"/>
                  </a:lnTo>
                  <a:lnTo>
                    <a:pt x="336" y="186"/>
                  </a:lnTo>
                  <a:lnTo>
                    <a:pt x="332" y="207"/>
                  </a:lnTo>
                  <a:lnTo>
                    <a:pt x="329" y="228"/>
                  </a:lnTo>
                  <a:lnTo>
                    <a:pt x="311" y="215"/>
                  </a:lnTo>
                  <a:lnTo>
                    <a:pt x="296" y="203"/>
                  </a:lnTo>
                  <a:lnTo>
                    <a:pt x="289" y="196"/>
                  </a:lnTo>
                  <a:lnTo>
                    <a:pt x="282" y="189"/>
                  </a:lnTo>
                  <a:lnTo>
                    <a:pt x="276" y="181"/>
                  </a:lnTo>
                  <a:lnTo>
                    <a:pt x="273" y="172"/>
                  </a:lnTo>
                  <a:lnTo>
                    <a:pt x="278" y="156"/>
                  </a:lnTo>
                  <a:lnTo>
                    <a:pt x="283" y="141"/>
                  </a:lnTo>
                  <a:lnTo>
                    <a:pt x="275" y="141"/>
                  </a:lnTo>
                  <a:lnTo>
                    <a:pt x="259" y="153"/>
                  </a:lnTo>
                  <a:lnTo>
                    <a:pt x="247" y="165"/>
                  </a:lnTo>
                  <a:lnTo>
                    <a:pt x="235" y="177"/>
                  </a:lnTo>
                  <a:lnTo>
                    <a:pt x="224" y="191"/>
                  </a:lnTo>
                  <a:lnTo>
                    <a:pt x="210" y="201"/>
                  </a:lnTo>
                  <a:lnTo>
                    <a:pt x="198" y="212"/>
                  </a:lnTo>
                  <a:lnTo>
                    <a:pt x="184" y="221"/>
                  </a:lnTo>
                  <a:lnTo>
                    <a:pt x="170" y="231"/>
                  </a:lnTo>
                  <a:lnTo>
                    <a:pt x="156" y="231"/>
                  </a:lnTo>
                  <a:lnTo>
                    <a:pt x="148" y="240"/>
                  </a:lnTo>
                  <a:lnTo>
                    <a:pt x="132" y="240"/>
                  </a:lnTo>
                  <a:lnTo>
                    <a:pt x="118" y="240"/>
                  </a:lnTo>
                  <a:lnTo>
                    <a:pt x="104" y="238"/>
                  </a:lnTo>
                  <a:lnTo>
                    <a:pt x="92" y="234"/>
                  </a:lnTo>
                  <a:lnTo>
                    <a:pt x="78" y="228"/>
                  </a:lnTo>
                  <a:lnTo>
                    <a:pt x="66" y="221"/>
                  </a:lnTo>
                  <a:lnTo>
                    <a:pt x="54" y="210"/>
                  </a:lnTo>
                  <a:lnTo>
                    <a:pt x="45" y="201"/>
                  </a:lnTo>
                  <a:lnTo>
                    <a:pt x="35" y="188"/>
                  </a:lnTo>
                  <a:lnTo>
                    <a:pt x="26" y="174"/>
                  </a:lnTo>
                  <a:lnTo>
                    <a:pt x="17" y="160"/>
                  </a:lnTo>
                  <a:lnTo>
                    <a:pt x="10" y="146"/>
                  </a:lnTo>
                  <a:lnTo>
                    <a:pt x="3" y="130"/>
                  </a:lnTo>
                  <a:lnTo>
                    <a:pt x="0" y="114"/>
                  </a:lnTo>
                  <a:lnTo>
                    <a:pt x="2" y="99"/>
                  </a:lnTo>
                  <a:lnTo>
                    <a:pt x="8" y="85"/>
                  </a:lnTo>
                  <a:lnTo>
                    <a:pt x="19" y="69"/>
                  </a:lnTo>
                  <a:lnTo>
                    <a:pt x="35" y="59"/>
                  </a:lnTo>
                  <a:lnTo>
                    <a:pt x="50" y="48"/>
                  </a:lnTo>
                  <a:lnTo>
                    <a:pt x="66" y="40"/>
                  </a:lnTo>
                  <a:lnTo>
                    <a:pt x="82" y="29"/>
                  </a:lnTo>
                  <a:lnTo>
                    <a:pt x="99" y="22"/>
                  </a:lnTo>
                  <a:lnTo>
                    <a:pt x="116" y="15"/>
                  </a:lnTo>
                  <a:lnTo>
                    <a:pt x="134" y="8"/>
                  </a:lnTo>
                  <a:lnTo>
                    <a:pt x="158" y="5"/>
                  </a:lnTo>
                  <a:lnTo>
                    <a:pt x="186" y="1"/>
                  </a:lnTo>
                  <a:lnTo>
                    <a:pt x="214" y="0"/>
                  </a:lnTo>
                  <a:lnTo>
                    <a:pt x="243" y="3"/>
                  </a:lnTo>
                  <a:lnTo>
                    <a:pt x="268" y="7"/>
                  </a:lnTo>
                  <a:lnTo>
                    <a:pt x="294" y="17"/>
                  </a:lnTo>
                  <a:lnTo>
                    <a:pt x="313" y="34"/>
                  </a:lnTo>
                  <a:lnTo>
                    <a:pt x="330" y="59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18" name="Freeform 125"/>
            <p:cNvSpPr>
              <a:spLocks/>
            </p:cNvSpPr>
            <p:nvPr/>
          </p:nvSpPr>
          <p:spPr bwMode="auto">
            <a:xfrm>
              <a:off x="2494" y="2881"/>
              <a:ext cx="81" cy="164"/>
            </a:xfrm>
            <a:custGeom>
              <a:avLst/>
              <a:gdLst>
                <a:gd name="T0" fmla="*/ 0 w 164"/>
                <a:gd name="T1" fmla="*/ 0 h 329"/>
                <a:gd name="T2" fmla="*/ 0 w 164"/>
                <a:gd name="T3" fmla="*/ 0 h 329"/>
                <a:gd name="T4" fmla="*/ 0 w 164"/>
                <a:gd name="T5" fmla="*/ 0 h 329"/>
                <a:gd name="T6" fmla="*/ 0 w 164"/>
                <a:gd name="T7" fmla="*/ 0 h 329"/>
                <a:gd name="T8" fmla="*/ 0 w 164"/>
                <a:gd name="T9" fmla="*/ 0 h 329"/>
                <a:gd name="T10" fmla="*/ 0 w 164"/>
                <a:gd name="T11" fmla="*/ 0 h 329"/>
                <a:gd name="T12" fmla="*/ 0 w 164"/>
                <a:gd name="T13" fmla="*/ 0 h 329"/>
                <a:gd name="T14" fmla="*/ 0 w 164"/>
                <a:gd name="T15" fmla="*/ 0 h 329"/>
                <a:gd name="T16" fmla="*/ 0 w 164"/>
                <a:gd name="T17" fmla="*/ 0 h 329"/>
                <a:gd name="T18" fmla="*/ 0 w 164"/>
                <a:gd name="T19" fmla="*/ 0 h 329"/>
                <a:gd name="T20" fmla="*/ 0 w 164"/>
                <a:gd name="T21" fmla="*/ 0 h 329"/>
                <a:gd name="T22" fmla="*/ 0 w 164"/>
                <a:gd name="T23" fmla="*/ 0 h 329"/>
                <a:gd name="T24" fmla="*/ 0 w 164"/>
                <a:gd name="T25" fmla="*/ 0 h 329"/>
                <a:gd name="T26" fmla="*/ 0 w 164"/>
                <a:gd name="T27" fmla="*/ 0 h 329"/>
                <a:gd name="T28" fmla="*/ 0 w 164"/>
                <a:gd name="T29" fmla="*/ 0 h 329"/>
                <a:gd name="T30" fmla="*/ 0 w 164"/>
                <a:gd name="T31" fmla="*/ 0 h 329"/>
                <a:gd name="T32" fmla="*/ 0 w 164"/>
                <a:gd name="T33" fmla="*/ 0 h 329"/>
                <a:gd name="T34" fmla="*/ 0 w 164"/>
                <a:gd name="T35" fmla="*/ 0 h 329"/>
                <a:gd name="T36" fmla="*/ 0 w 164"/>
                <a:gd name="T37" fmla="*/ 0 h 329"/>
                <a:gd name="T38" fmla="*/ 0 w 164"/>
                <a:gd name="T39" fmla="*/ 0 h 329"/>
                <a:gd name="T40" fmla="*/ 0 w 164"/>
                <a:gd name="T41" fmla="*/ 0 h 329"/>
                <a:gd name="T42" fmla="*/ 0 w 164"/>
                <a:gd name="T43" fmla="*/ 0 h 329"/>
                <a:gd name="T44" fmla="*/ 0 w 164"/>
                <a:gd name="T45" fmla="*/ 0 h 329"/>
                <a:gd name="T46" fmla="*/ 0 w 164"/>
                <a:gd name="T47" fmla="*/ 0 h 329"/>
                <a:gd name="T48" fmla="*/ 0 w 164"/>
                <a:gd name="T49" fmla="*/ 0 h 329"/>
                <a:gd name="T50" fmla="*/ 0 w 164"/>
                <a:gd name="T51" fmla="*/ 0 h 329"/>
                <a:gd name="T52" fmla="*/ 0 w 164"/>
                <a:gd name="T53" fmla="*/ 0 h 329"/>
                <a:gd name="T54" fmla="*/ 0 w 164"/>
                <a:gd name="T55" fmla="*/ 0 h 329"/>
                <a:gd name="T56" fmla="*/ 0 w 164"/>
                <a:gd name="T57" fmla="*/ 0 h 329"/>
                <a:gd name="T58" fmla="*/ 0 w 164"/>
                <a:gd name="T59" fmla="*/ 0 h 329"/>
                <a:gd name="T60" fmla="*/ 0 w 164"/>
                <a:gd name="T61" fmla="*/ 0 h 329"/>
                <a:gd name="T62" fmla="*/ 0 w 164"/>
                <a:gd name="T63" fmla="*/ 0 h 329"/>
                <a:gd name="T64" fmla="*/ 0 w 164"/>
                <a:gd name="T65" fmla="*/ 0 h 329"/>
                <a:gd name="T66" fmla="*/ 0 w 164"/>
                <a:gd name="T67" fmla="*/ 0 h 329"/>
                <a:gd name="T68" fmla="*/ 0 w 164"/>
                <a:gd name="T69" fmla="*/ 0 h 329"/>
                <a:gd name="T70" fmla="*/ 0 w 164"/>
                <a:gd name="T71" fmla="*/ 0 h 329"/>
                <a:gd name="T72" fmla="*/ 0 w 164"/>
                <a:gd name="T73" fmla="*/ 0 h 329"/>
                <a:gd name="T74" fmla="*/ 0 w 164"/>
                <a:gd name="T75" fmla="*/ 0 h 329"/>
                <a:gd name="T76" fmla="*/ 0 w 164"/>
                <a:gd name="T77" fmla="*/ 0 h 329"/>
                <a:gd name="T78" fmla="*/ 0 w 164"/>
                <a:gd name="T79" fmla="*/ 0 h 329"/>
                <a:gd name="T80" fmla="*/ 0 w 164"/>
                <a:gd name="T81" fmla="*/ 0 h 329"/>
                <a:gd name="T82" fmla="*/ 0 w 164"/>
                <a:gd name="T83" fmla="*/ 0 h 329"/>
                <a:gd name="T84" fmla="*/ 0 w 164"/>
                <a:gd name="T85" fmla="*/ 0 h 329"/>
                <a:gd name="T86" fmla="*/ 0 w 164"/>
                <a:gd name="T87" fmla="*/ 0 h 329"/>
                <a:gd name="T88" fmla="*/ 0 w 164"/>
                <a:gd name="T89" fmla="*/ 0 h 329"/>
                <a:gd name="T90" fmla="*/ 0 w 164"/>
                <a:gd name="T91" fmla="*/ 0 h 329"/>
                <a:gd name="T92" fmla="*/ 0 w 164"/>
                <a:gd name="T93" fmla="*/ 0 h 32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64"/>
                <a:gd name="T142" fmla="*/ 0 h 329"/>
                <a:gd name="T143" fmla="*/ 164 w 164"/>
                <a:gd name="T144" fmla="*/ 329 h 32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64" h="329">
                  <a:moveTo>
                    <a:pt x="124" y="108"/>
                  </a:moveTo>
                  <a:lnTo>
                    <a:pt x="117" y="122"/>
                  </a:lnTo>
                  <a:lnTo>
                    <a:pt x="112" y="138"/>
                  </a:lnTo>
                  <a:lnTo>
                    <a:pt x="103" y="153"/>
                  </a:lnTo>
                  <a:lnTo>
                    <a:pt x="96" y="169"/>
                  </a:lnTo>
                  <a:lnTo>
                    <a:pt x="89" y="183"/>
                  </a:lnTo>
                  <a:lnTo>
                    <a:pt x="84" y="199"/>
                  </a:lnTo>
                  <a:lnTo>
                    <a:pt x="79" y="214"/>
                  </a:lnTo>
                  <a:lnTo>
                    <a:pt x="79" y="232"/>
                  </a:lnTo>
                  <a:lnTo>
                    <a:pt x="65" y="247"/>
                  </a:lnTo>
                  <a:lnTo>
                    <a:pt x="58" y="266"/>
                  </a:lnTo>
                  <a:lnTo>
                    <a:pt x="53" y="277"/>
                  </a:lnTo>
                  <a:lnTo>
                    <a:pt x="51" y="287"/>
                  </a:lnTo>
                  <a:lnTo>
                    <a:pt x="47" y="298"/>
                  </a:lnTo>
                  <a:lnTo>
                    <a:pt x="46" y="308"/>
                  </a:lnTo>
                  <a:lnTo>
                    <a:pt x="37" y="319"/>
                  </a:lnTo>
                  <a:lnTo>
                    <a:pt x="30" y="329"/>
                  </a:lnTo>
                  <a:lnTo>
                    <a:pt x="19" y="322"/>
                  </a:lnTo>
                  <a:lnTo>
                    <a:pt x="13" y="315"/>
                  </a:lnTo>
                  <a:lnTo>
                    <a:pt x="6" y="306"/>
                  </a:lnTo>
                  <a:lnTo>
                    <a:pt x="0" y="299"/>
                  </a:lnTo>
                  <a:lnTo>
                    <a:pt x="7" y="287"/>
                  </a:lnTo>
                  <a:lnTo>
                    <a:pt x="16" y="275"/>
                  </a:lnTo>
                  <a:lnTo>
                    <a:pt x="23" y="263"/>
                  </a:lnTo>
                  <a:lnTo>
                    <a:pt x="32" y="252"/>
                  </a:lnTo>
                  <a:lnTo>
                    <a:pt x="37" y="240"/>
                  </a:lnTo>
                  <a:lnTo>
                    <a:pt x="46" y="228"/>
                  </a:lnTo>
                  <a:lnTo>
                    <a:pt x="51" y="216"/>
                  </a:lnTo>
                  <a:lnTo>
                    <a:pt x="60" y="204"/>
                  </a:lnTo>
                  <a:lnTo>
                    <a:pt x="65" y="192"/>
                  </a:lnTo>
                  <a:lnTo>
                    <a:pt x="72" y="178"/>
                  </a:lnTo>
                  <a:lnTo>
                    <a:pt x="84" y="155"/>
                  </a:lnTo>
                  <a:lnTo>
                    <a:pt x="96" y="134"/>
                  </a:lnTo>
                  <a:lnTo>
                    <a:pt x="108" y="112"/>
                  </a:lnTo>
                  <a:lnTo>
                    <a:pt x="120" y="91"/>
                  </a:lnTo>
                  <a:lnTo>
                    <a:pt x="131" y="68"/>
                  </a:lnTo>
                  <a:lnTo>
                    <a:pt x="141" y="46"/>
                  </a:lnTo>
                  <a:lnTo>
                    <a:pt x="152" y="23"/>
                  </a:lnTo>
                  <a:lnTo>
                    <a:pt x="164" y="0"/>
                  </a:lnTo>
                  <a:lnTo>
                    <a:pt x="160" y="12"/>
                  </a:lnTo>
                  <a:lnTo>
                    <a:pt x="155" y="26"/>
                  </a:lnTo>
                  <a:lnTo>
                    <a:pt x="148" y="39"/>
                  </a:lnTo>
                  <a:lnTo>
                    <a:pt x="143" y="52"/>
                  </a:lnTo>
                  <a:lnTo>
                    <a:pt x="136" y="65"/>
                  </a:lnTo>
                  <a:lnTo>
                    <a:pt x="131" y="79"/>
                  </a:lnTo>
                  <a:lnTo>
                    <a:pt x="126" y="92"/>
                  </a:lnTo>
                  <a:lnTo>
                    <a:pt x="124" y="108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19" name="Freeform 126"/>
            <p:cNvSpPr>
              <a:spLocks/>
            </p:cNvSpPr>
            <p:nvPr/>
          </p:nvSpPr>
          <p:spPr bwMode="auto">
            <a:xfrm>
              <a:off x="2300" y="2895"/>
              <a:ext cx="55" cy="60"/>
            </a:xfrm>
            <a:custGeom>
              <a:avLst/>
              <a:gdLst>
                <a:gd name="T0" fmla="*/ 0 w 112"/>
                <a:gd name="T1" fmla="*/ 1 h 120"/>
                <a:gd name="T2" fmla="*/ 0 w 112"/>
                <a:gd name="T3" fmla="*/ 1 h 120"/>
                <a:gd name="T4" fmla="*/ 0 w 112"/>
                <a:gd name="T5" fmla="*/ 1 h 120"/>
                <a:gd name="T6" fmla="*/ 0 w 112"/>
                <a:gd name="T7" fmla="*/ 1 h 120"/>
                <a:gd name="T8" fmla="*/ 0 w 112"/>
                <a:gd name="T9" fmla="*/ 1 h 120"/>
                <a:gd name="T10" fmla="*/ 0 w 112"/>
                <a:gd name="T11" fmla="*/ 1 h 120"/>
                <a:gd name="T12" fmla="*/ 0 w 112"/>
                <a:gd name="T13" fmla="*/ 1 h 120"/>
                <a:gd name="T14" fmla="*/ 0 w 112"/>
                <a:gd name="T15" fmla="*/ 1 h 120"/>
                <a:gd name="T16" fmla="*/ 0 w 112"/>
                <a:gd name="T17" fmla="*/ 1 h 120"/>
                <a:gd name="T18" fmla="*/ 0 w 112"/>
                <a:gd name="T19" fmla="*/ 1 h 120"/>
                <a:gd name="T20" fmla="*/ 0 w 112"/>
                <a:gd name="T21" fmla="*/ 1 h 120"/>
                <a:gd name="T22" fmla="*/ 0 w 112"/>
                <a:gd name="T23" fmla="*/ 1 h 120"/>
                <a:gd name="T24" fmla="*/ 0 w 112"/>
                <a:gd name="T25" fmla="*/ 1 h 120"/>
                <a:gd name="T26" fmla="*/ 0 w 112"/>
                <a:gd name="T27" fmla="*/ 1 h 120"/>
                <a:gd name="T28" fmla="*/ 0 w 112"/>
                <a:gd name="T29" fmla="*/ 1 h 120"/>
                <a:gd name="T30" fmla="*/ 0 w 112"/>
                <a:gd name="T31" fmla="*/ 1 h 120"/>
                <a:gd name="T32" fmla="*/ 0 w 112"/>
                <a:gd name="T33" fmla="*/ 1 h 120"/>
                <a:gd name="T34" fmla="*/ 0 w 112"/>
                <a:gd name="T35" fmla="*/ 1 h 120"/>
                <a:gd name="T36" fmla="*/ 0 w 112"/>
                <a:gd name="T37" fmla="*/ 1 h 120"/>
                <a:gd name="T38" fmla="*/ 0 w 112"/>
                <a:gd name="T39" fmla="*/ 1 h 120"/>
                <a:gd name="T40" fmla="*/ 0 w 112"/>
                <a:gd name="T41" fmla="*/ 1 h 120"/>
                <a:gd name="T42" fmla="*/ 0 w 112"/>
                <a:gd name="T43" fmla="*/ 1 h 120"/>
                <a:gd name="T44" fmla="*/ 0 w 112"/>
                <a:gd name="T45" fmla="*/ 1 h 120"/>
                <a:gd name="T46" fmla="*/ 0 w 112"/>
                <a:gd name="T47" fmla="*/ 1 h 120"/>
                <a:gd name="T48" fmla="*/ 0 w 112"/>
                <a:gd name="T49" fmla="*/ 1 h 120"/>
                <a:gd name="T50" fmla="*/ 0 w 112"/>
                <a:gd name="T51" fmla="*/ 1 h 120"/>
                <a:gd name="T52" fmla="*/ 0 w 112"/>
                <a:gd name="T53" fmla="*/ 1 h 120"/>
                <a:gd name="T54" fmla="*/ 0 w 112"/>
                <a:gd name="T55" fmla="*/ 0 h 120"/>
                <a:gd name="T56" fmla="*/ 0 w 112"/>
                <a:gd name="T57" fmla="*/ 0 h 120"/>
                <a:gd name="T58" fmla="*/ 0 w 112"/>
                <a:gd name="T59" fmla="*/ 0 h 120"/>
                <a:gd name="T60" fmla="*/ 0 w 112"/>
                <a:gd name="T61" fmla="*/ 1 h 120"/>
                <a:gd name="T62" fmla="*/ 0 w 112"/>
                <a:gd name="T63" fmla="*/ 1 h 120"/>
                <a:gd name="T64" fmla="*/ 0 w 112"/>
                <a:gd name="T65" fmla="*/ 1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2"/>
                <a:gd name="T100" fmla="*/ 0 h 120"/>
                <a:gd name="T101" fmla="*/ 112 w 11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2" h="120">
                  <a:moveTo>
                    <a:pt x="112" y="31"/>
                  </a:moveTo>
                  <a:lnTo>
                    <a:pt x="112" y="42"/>
                  </a:lnTo>
                  <a:lnTo>
                    <a:pt x="110" y="52"/>
                  </a:lnTo>
                  <a:lnTo>
                    <a:pt x="106" y="61"/>
                  </a:lnTo>
                  <a:lnTo>
                    <a:pt x="103" y="69"/>
                  </a:lnTo>
                  <a:lnTo>
                    <a:pt x="98" y="78"/>
                  </a:lnTo>
                  <a:lnTo>
                    <a:pt x="92" y="87"/>
                  </a:lnTo>
                  <a:lnTo>
                    <a:pt x="89" y="97"/>
                  </a:lnTo>
                  <a:lnTo>
                    <a:pt x="89" y="108"/>
                  </a:lnTo>
                  <a:lnTo>
                    <a:pt x="82" y="111"/>
                  </a:lnTo>
                  <a:lnTo>
                    <a:pt x="80" y="116"/>
                  </a:lnTo>
                  <a:lnTo>
                    <a:pt x="75" y="120"/>
                  </a:lnTo>
                  <a:lnTo>
                    <a:pt x="68" y="120"/>
                  </a:lnTo>
                  <a:lnTo>
                    <a:pt x="59" y="108"/>
                  </a:lnTo>
                  <a:lnTo>
                    <a:pt x="52" y="97"/>
                  </a:lnTo>
                  <a:lnTo>
                    <a:pt x="45" y="87"/>
                  </a:lnTo>
                  <a:lnTo>
                    <a:pt x="39" y="78"/>
                  </a:lnTo>
                  <a:lnTo>
                    <a:pt x="28" y="68"/>
                  </a:lnTo>
                  <a:lnTo>
                    <a:pt x="19" y="59"/>
                  </a:lnTo>
                  <a:lnTo>
                    <a:pt x="11" y="50"/>
                  </a:lnTo>
                  <a:lnTo>
                    <a:pt x="2" y="43"/>
                  </a:lnTo>
                  <a:lnTo>
                    <a:pt x="0" y="28"/>
                  </a:lnTo>
                  <a:lnTo>
                    <a:pt x="11" y="17"/>
                  </a:lnTo>
                  <a:lnTo>
                    <a:pt x="19" y="14"/>
                  </a:lnTo>
                  <a:lnTo>
                    <a:pt x="28" y="10"/>
                  </a:lnTo>
                  <a:lnTo>
                    <a:pt x="39" y="7"/>
                  </a:lnTo>
                  <a:lnTo>
                    <a:pt x="49" y="3"/>
                  </a:lnTo>
                  <a:lnTo>
                    <a:pt x="58" y="0"/>
                  </a:lnTo>
                  <a:lnTo>
                    <a:pt x="68" y="0"/>
                  </a:lnTo>
                  <a:lnTo>
                    <a:pt x="79" y="0"/>
                  </a:lnTo>
                  <a:lnTo>
                    <a:pt x="89" y="7"/>
                  </a:lnTo>
                  <a:lnTo>
                    <a:pt x="101" y="16"/>
                  </a:lnTo>
                  <a:lnTo>
                    <a:pt x="112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20" name="Freeform 127"/>
            <p:cNvSpPr>
              <a:spLocks/>
            </p:cNvSpPr>
            <p:nvPr/>
          </p:nvSpPr>
          <p:spPr bwMode="auto">
            <a:xfrm>
              <a:off x="2313" y="2908"/>
              <a:ext cx="32" cy="30"/>
            </a:xfrm>
            <a:custGeom>
              <a:avLst/>
              <a:gdLst>
                <a:gd name="T0" fmla="*/ 0 w 65"/>
                <a:gd name="T1" fmla="*/ 0 h 61"/>
                <a:gd name="T2" fmla="*/ 0 w 65"/>
                <a:gd name="T3" fmla="*/ 0 h 61"/>
                <a:gd name="T4" fmla="*/ 0 w 65"/>
                <a:gd name="T5" fmla="*/ 0 h 61"/>
                <a:gd name="T6" fmla="*/ 0 w 65"/>
                <a:gd name="T7" fmla="*/ 0 h 61"/>
                <a:gd name="T8" fmla="*/ 0 w 65"/>
                <a:gd name="T9" fmla="*/ 0 h 61"/>
                <a:gd name="T10" fmla="*/ 0 w 65"/>
                <a:gd name="T11" fmla="*/ 0 h 61"/>
                <a:gd name="T12" fmla="*/ 0 w 65"/>
                <a:gd name="T13" fmla="*/ 0 h 61"/>
                <a:gd name="T14" fmla="*/ 0 w 65"/>
                <a:gd name="T15" fmla="*/ 0 h 61"/>
                <a:gd name="T16" fmla="*/ 0 w 65"/>
                <a:gd name="T17" fmla="*/ 0 h 61"/>
                <a:gd name="T18" fmla="*/ 0 w 65"/>
                <a:gd name="T19" fmla="*/ 0 h 61"/>
                <a:gd name="T20" fmla="*/ 0 w 65"/>
                <a:gd name="T21" fmla="*/ 0 h 61"/>
                <a:gd name="T22" fmla="*/ 0 w 65"/>
                <a:gd name="T23" fmla="*/ 0 h 61"/>
                <a:gd name="T24" fmla="*/ 0 w 65"/>
                <a:gd name="T25" fmla="*/ 0 h 61"/>
                <a:gd name="T26" fmla="*/ 0 w 65"/>
                <a:gd name="T27" fmla="*/ 0 h 61"/>
                <a:gd name="T28" fmla="*/ 0 w 65"/>
                <a:gd name="T29" fmla="*/ 0 h 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5"/>
                <a:gd name="T46" fmla="*/ 0 h 61"/>
                <a:gd name="T47" fmla="*/ 65 w 65"/>
                <a:gd name="T48" fmla="*/ 61 h 6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5" h="61">
                  <a:moveTo>
                    <a:pt x="65" y="11"/>
                  </a:moveTo>
                  <a:lnTo>
                    <a:pt x="65" y="23"/>
                  </a:lnTo>
                  <a:lnTo>
                    <a:pt x="61" y="37"/>
                  </a:lnTo>
                  <a:lnTo>
                    <a:pt x="56" y="49"/>
                  </a:lnTo>
                  <a:lnTo>
                    <a:pt x="51" y="61"/>
                  </a:lnTo>
                  <a:lnTo>
                    <a:pt x="46" y="58"/>
                  </a:lnTo>
                  <a:lnTo>
                    <a:pt x="42" y="52"/>
                  </a:lnTo>
                  <a:lnTo>
                    <a:pt x="30" y="42"/>
                  </a:lnTo>
                  <a:lnTo>
                    <a:pt x="21" y="32"/>
                  </a:lnTo>
                  <a:lnTo>
                    <a:pt x="11" y="19"/>
                  </a:lnTo>
                  <a:lnTo>
                    <a:pt x="0" y="11"/>
                  </a:lnTo>
                  <a:lnTo>
                    <a:pt x="14" y="4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65" y="11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21" name="Freeform 128"/>
            <p:cNvSpPr>
              <a:spLocks/>
            </p:cNvSpPr>
            <p:nvPr/>
          </p:nvSpPr>
          <p:spPr bwMode="auto">
            <a:xfrm>
              <a:off x="2870" y="2933"/>
              <a:ext cx="113" cy="69"/>
            </a:xfrm>
            <a:custGeom>
              <a:avLst/>
              <a:gdLst>
                <a:gd name="T0" fmla="*/ 1 w 224"/>
                <a:gd name="T1" fmla="*/ 1 h 137"/>
                <a:gd name="T2" fmla="*/ 1 w 224"/>
                <a:gd name="T3" fmla="*/ 1 h 137"/>
                <a:gd name="T4" fmla="*/ 1 w 224"/>
                <a:gd name="T5" fmla="*/ 1 h 137"/>
                <a:gd name="T6" fmla="*/ 1 w 224"/>
                <a:gd name="T7" fmla="*/ 1 h 137"/>
                <a:gd name="T8" fmla="*/ 1 w 224"/>
                <a:gd name="T9" fmla="*/ 1 h 137"/>
                <a:gd name="T10" fmla="*/ 1 w 224"/>
                <a:gd name="T11" fmla="*/ 1 h 137"/>
                <a:gd name="T12" fmla="*/ 1 w 224"/>
                <a:gd name="T13" fmla="*/ 1 h 137"/>
                <a:gd name="T14" fmla="*/ 1 w 224"/>
                <a:gd name="T15" fmla="*/ 1 h 137"/>
                <a:gd name="T16" fmla="*/ 1 w 224"/>
                <a:gd name="T17" fmla="*/ 1 h 137"/>
                <a:gd name="T18" fmla="*/ 1 w 224"/>
                <a:gd name="T19" fmla="*/ 1 h 137"/>
                <a:gd name="T20" fmla="*/ 1 w 224"/>
                <a:gd name="T21" fmla="*/ 1 h 137"/>
                <a:gd name="T22" fmla="*/ 1 w 224"/>
                <a:gd name="T23" fmla="*/ 1 h 137"/>
                <a:gd name="T24" fmla="*/ 1 w 224"/>
                <a:gd name="T25" fmla="*/ 1 h 137"/>
                <a:gd name="T26" fmla="*/ 1 w 224"/>
                <a:gd name="T27" fmla="*/ 1 h 137"/>
                <a:gd name="T28" fmla="*/ 1 w 224"/>
                <a:gd name="T29" fmla="*/ 1 h 137"/>
                <a:gd name="T30" fmla="*/ 1 w 224"/>
                <a:gd name="T31" fmla="*/ 1 h 137"/>
                <a:gd name="T32" fmla="*/ 1 w 224"/>
                <a:gd name="T33" fmla="*/ 1 h 137"/>
                <a:gd name="T34" fmla="*/ 0 w 224"/>
                <a:gd name="T35" fmla="*/ 1 h 137"/>
                <a:gd name="T36" fmla="*/ 1 w 224"/>
                <a:gd name="T37" fmla="*/ 1 h 137"/>
                <a:gd name="T38" fmla="*/ 1 w 224"/>
                <a:gd name="T39" fmla="*/ 1 h 137"/>
                <a:gd name="T40" fmla="*/ 1 w 224"/>
                <a:gd name="T41" fmla="*/ 1 h 137"/>
                <a:gd name="T42" fmla="*/ 1 w 224"/>
                <a:gd name="T43" fmla="*/ 1 h 137"/>
                <a:gd name="T44" fmla="*/ 1 w 224"/>
                <a:gd name="T45" fmla="*/ 0 h 137"/>
                <a:gd name="T46" fmla="*/ 1 w 224"/>
                <a:gd name="T47" fmla="*/ 0 h 137"/>
                <a:gd name="T48" fmla="*/ 1 w 224"/>
                <a:gd name="T49" fmla="*/ 0 h 137"/>
                <a:gd name="T50" fmla="*/ 1 w 224"/>
                <a:gd name="T51" fmla="*/ 1 h 137"/>
                <a:gd name="T52" fmla="*/ 1 w 224"/>
                <a:gd name="T53" fmla="*/ 1 h 137"/>
                <a:gd name="T54" fmla="*/ 1 w 224"/>
                <a:gd name="T55" fmla="*/ 1 h 137"/>
                <a:gd name="T56" fmla="*/ 1 w 224"/>
                <a:gd name="T57" fmla="*/ 1 h 137"/>
                <a:gd name="T58" fmla="*/ 1 w 224"/>
                <a:gd name="T59" fmla="*/ 1 h 137"/>
                <a:gd name="T60" fmla="*/ 1 w 224"/>
                <a:gd name="T61" fmla="*/ 1 h 137"/>
                <a:gd name="T62" fmla="*/ 1 w 224"/>
                <a:gd name="T63" fmla="*/ 1 h 137"/>
                <a:gd name="T64" fmla="*/ 1 w 224"/>
                <a:gd name="T65" fmla="*/ 1 h 137"/>
                <a:gd name="T66" fmla="*/ 1 w 224"/>
                <a:gd name="T67" fmla="*/ 1 h 137"/>
                <a:gd name="T68" fmla="*/ 1 w 224"/>
                <a:gd name="T69" fmla="*/ 1 h 137"/>
                <a:gd name="T70" fmla="*/ 1 w 224"/>
                <a:gd name="T71" fmla="*/ 1 h 137"/>
                <a:gd name="T72" fmla="*/ 1 w 224"/>
                <a:gd name="T73" fmla="*/ 1 h 137"/>
                <a:gd name="T74" fmla="*/ 1 w 224"/>
                <a:gd name="T75" fmla="*/ 1 h 1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24"/>
                <a:gd name="T115" fmla="*/ 0 h 137"/>
                <a:gd name="T116" fmla="*/ 224 w 224"/>
                <a:gd name="T117" fmla="*/ 137 h 13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24" h="137">
                  <a:moveTo>
                    <a:pt x="224" y="52"/>
                  </a:moveTo>
                  <a:lnTo>
                    <a:pt x="219" y="62"/>
                  </a:lnTo>
                  <a:lnTo>
                    <a:pt x="214" y="74"/>
                  </a:lnTo>
                  <a:lnTo>
                    <a:pt x="209" y="85"/>
                  </a:lnTo>
                  <a:lnTo>
                    <a:pt x="210" y="97"/>
                  </a:lnTo>
                  <a:lnTo>
                    <a:pt x="204" y="107"/>
                  </a:lnTo>
                  <a:lnTo>
                    <a:pt x="200" y="121"/>
                  </a:lnTo>
                  <a:lnTo>
                    <a:pt x="193" y="132"/>
                  </a:lnTo>
                  <a:lnTo>
                    <a:pt x="184" y="137"/>
                  </a:lnTo>
                  <a:lnTo>
                    <a:pt x="164" y="128"/>
                  </a:lnTo>
                  <a:lnTo>
                    <a:pt x="143" y="121"/>
                  </a:lnTo>
                  <a:lnTo>
                    <a:pt x="122" y="114"/>
                  </a:lnTo>
                  <a:lnTo>
                    <a:pt x="101" y="109"/>
                  </a:lnTo>
                  <a:lnTo>
                    <a:pt x="80" y="102"/>
                  </a:lnTo>
                  <a:lnTo>
                    <a:pt x="59" y="95"/>
                  </a:lnTo>
                  <a:lnTo>
                    <a:pt x="40" y="90"/>
                  </a:lnTo>
                  <a:lnTo>
                    <a:pt x="21" y="85"/>
                  </a:lnTo>
                  <a:lnTo>
                    <a:pt x="0" y="74"/>
                  </a:lnTo>
                  <a:lnTo>
                    <a:pt x="7" y="57"/>
                  </a:lnTo>
                  <a:lnTo>
                    <a:pt x="14" y="40"/>
                  </a:lnTo>
                  <a:lnTo>
                    <a:pt x="21" y="21"/>
                  </a:lnTo>
                  <a:lnTo>
                    <a:pt x="28" y="5"/>
                  </a:lnTo>
                  <a:lnTo>
                    <a:pt x="36" y="0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8" y="3"/>
                  </a:lnTo>
                  <a:lnTo>
                    <a:pt x="78" y="5"/>
                  </a:lnTo>
                  <a:lnTo>
                    <a:pt x="89" y="10"/>
                  </a:lnTo>
                  <a:lnTo>
                    <a:pt x="99" y="14"/>
                  </a:lnTo>
                  <a:lnTo>
                    <a:pt x="110" y="17"/>
                  </a:lnTo>
                  <a:lnTo>
                    <a:pt x="123" y="19"/>
                  </a:lnTo>
                  <a:lnTo>
                    <a:pt x="137" y="22"/>
                  </a:lnTo>
                  <a:lnTo>
                    <a:pt x="151" y="26"/>
                  </a:lnTo>
                  <a:lnTo>
                    <a:pt x="167" y="31"/>
                  </a:lnTo>
                  <a:lnTo>
                    <a:pt x="181" y="36"/>
                  </a:lnTo>
                  <a:lnTo>
                    <a:pt x="195" y="41"/>
                  </a:lnTo>
                  <a:lnTo>
                    <a:pt x="209" y="47"/>
                  </a:lnTo>
                  <a:lnTo>
                    <a:pt x="224" y="52"/>
                  </a:lnTo>
                  <a:close/>
                </a:path>
              </a:pathLst>
            </a:custGeom>
            <a:solidFill>
              <a:srgbClr val="DEE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22" name="Freeform 129"/>
            <p:cNvSpPr>
              <a:spLocks/>
            </p:cNvSpPr>
            <p:nvPr/>
          </p:nvSpPr>
          <p:spPr bwMode="auto">
            <a:xfrm>
              <a:off x="2569" y="2959"/>
              <a:ext cx="45" cy="54"/>
            </a:xfrm>
            <a:custGeom>
              <a:avLst/>
              <a:gdLst>
                <a:gd name="T0" fmla="*/ 0 w 91"/>
                <a:gd name="T1" fmla="*/ 1 h 108"/>
                <a:gd name="T2" fmla="*/ 0 w 91"/>
                <a:gd name="T3" fmla="*/ 1 h 108"/>
                <a:gd name="T4" fmla="*/ 0 w 91"/>
                <a:gd name="T5" fmla="*/ 1 h 108"/>
                <a:gd name="T6" fmla="*/ 0 w 91"/>
                <a:gd name="T7" fmla="*/ 1 h 108"/>
                <a:gd name="T8" fmla="*/ 0 w 91"/>
                <a:gd name="T9" fmla="*/ 1 h 108"/>
                <a:gd name="T10" fmla="*/ 0 w 91"/>
                <a:gd name="T11" fmla="*/ 1 h 108"/>
                <a:gd name="T12" fmla="*/ 0 w 91"/>
                <a:gd name="T13" fmla="*/ 1 h 108"/>
                <a:gd name="T14" fmla="*/ 0 w 91"/>
                <a:gd name="T15" fmla="*/ 1 h 108"/>
                <a:gd name="T16" fmla="*/ 0 w 91"/>
                <a:gd name="T17" fmla="*/ 1 h 108"/>
                <a:gd name="T18" fmla="*/ 0 w 91"/>
                <a:gd name="T19" fmla="*/ 1 h 108"/>
                <a:gd name="T20" fmla="*/ 0 w 91"/>
                <a:gd name="T21" fmla="*/ 1 h 108"/>
                <a:gd name="T22" fmla="*/ 0 w 91"/>
                <a:gd name="T23" fmla="*/ 1 h 108"/>
                <a:gd name="T24" fmla="*/ 0 w 91"/>
                <a:gd name="T25" fmla="*/ 1 h 108"/>
                <a:gd name="T26" fmla="*/ 0 w 91"/>
                <a:gd name="T27" fmla="*/ 1 h 108"/>
                <a:gd name="T28" fmla="*/ 0 w 91"/>
                <a:gd name="T29" fmla="*/ 1 h 108"/>
                <a:gd name="T30" fmla="*/ 0 w 91"/>
                <a:gd name="T31" fmla="*/ 1 h 108"/>
                <a:gd name="T32" fmla="*/ 0 w 91"/>
                <a:gd name="T33" fmla="*/ 1 h 108"/>
                <a:gd name="T34" fmla="*/ 0 w 91"/>
                <a:gd name="T35" fmla="*/ 1 h 108"/>
                <a:gd name="T36" fmla="*/ 0 w 91"/>
                <a:gd name="T37" fmla="*/ 1 h 108"/>
                <a:gd name="T38" fmla="*/ 0 w 91"/>
                <a:gd name="T39" fmla="*/ 1 h 108"/>
                <a:gd name="T40" fmla="*/ 0 w 91"/>
                <a:gd name="T41" fmla="*/ 1 h 108"/>
                <a:gd name="T42" fmla="*/ 0 w 91"/>
                <a:gd name="T43" fmla="*/ 0 h 108"/>
                <a:gd name="T44" fmla="*/ 0 w 91"/>
                <a:gd name="T45" fmla="*/ 1 h 108"/>
                <a:gd name="T46" fmla="*/ 0 w 91"/>
                <a:gd name="T47" fmla="*/ 1 h 108"/>
                <a:gd name="T48" fmla="*/ 0 w 91"/>
                <a:gd name="T49" fmla="*/ 1 h 108"/>
                <a:gd name="T50" fmla="*/ 0 w 91"/>
                <a:gd name="T51" fmla="*/ 1 h 10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1"/>
                <a:gd name="T79" fmla="*/ 0 h 108"/>
                <a:gd name="T80" fmla="*/ 91 w 91"/>
                <a:gd name="T81" fmla="*/ 108 h 10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1" h="108">
                  <a:moveTo>
                    <a:pt x="91" y="14"/>
                  </a:moveTo>
                  <a:lnTo>
                    <a:pt x="82" y="28"/>
                  </a:lnTo>
                  <a:lnTo>
                    <a:pt x="73" y="42"/>
                  </a:lnTo>
                  <a:lnTo>
                    <a:pt x="63" y="52"/>
                  </a:lnTo>
                  <a:lnTo>
                    <a:pt x="52" y="64"/>
                  </a:lnTo>
                  <a:lnTo>
                    <a:pt x="40" y="75"/>
                  </a:lnTo>
                  <a:lnTo>
                    <a:pt x="28" y="85"/>
                  </a:lnTo>
                  <a:lnTo>
                    <a:pt x="16" y="95"/>
                  </a:lnTo>
                  <a:lnTo>
                    <a:pt x="5" y="108"/>
                  </a:lnTo>
                  <a:lnTo>
                    <a:pt x="0" y="108"/>
                  </a:lnTo>
                  <a:lnTo>
                    <a:pt x="0" y="97"/>
                  </a:lnTo>
                  <a:lnTo>
                    <a:pt x="2" y="87"/>
                  </a:lnTo>
                  <a:lnTo>
                    <a:pt x="5" y="78"/>
                  </a:lnTo>
                  <a:lnTo>
                    <a:pt x="12" y="75"/>
                  </a:lnTo>
                  <a:lnTo>
                    <a:pt x="16" y="61"/>
                  </a:lnTo>
                  <a:lnTo>
                    <a:pt x="24" y="49"/>
                  </a:lnTo>
                  <a:lnTo>
                    <a:pt x="31" y="35"/>
                  </a:lnTo>
                  <a:lnTo>
                    <a:pt x="37" y="21"/>
                  </a:lnTo>
                  <a:lnTo>
                    <a:pt x="40" y="12"/>
                  </a:lnTo>
                  <a:lnTo>
                    <a:pt x="49" y="7"/>
                  </a:lnTo>
                  <a:lnTo>
                    <a:pt x="57" y="2"/>
                  </a:lnTo>
                  <a:lnTo>
                    <a:pt x="68" y="0"/>
                  </a:lnTo>
                  <a:lnTo>
                    <a:pt x="75" y="2"/>
                  </a:lnTo>
                  <a:lnTo>
                    <a:pt x="84" y="3"/>
                  </a:lnTo>
                  <a:lnTo>
                    <a:pt x="89" y="5"/>
                  </a:lnTo>
                  <a:lnTo>
                    <a:pt x="91" y="14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23" name="Freeform 130"/>
            <p:cNvSpPr>
              <a:spLocks/>
            </p:cNvSpPr>
            <p:nvPr/>
          </p:nvSpPr>
          <p:spPr bwMode="auto">
            <a:xfrm>
              <a:off x="2833" y="2982"/>
              <a:ext cx="126" cy="101"/>
            </a:xfrm>
            <a:custGeom>
              <a:avLst/>
              <a:gdLst>
                <a:gd name="T0" fmla="*/ 1 w 252"/>
                <a:gd name="T1" fmla="*/ 0 h 204"/>
                <a:gd name="T2" fmla="*/ 1 w 252"/>
                <a:gd name="T3" fmla="*/ 0 h 204"/>
                <a:gd name="T4" fmla="*/ 1 w 252"/>
                <a:gd name="T5" fmla="*/ 0 h 204"/>
                <a:gd name="T6" fmla="*/ 1 w 252"/>
                <a:gd name="T7" fmla="*/ 0 h 204"/>
                <a:gd name="T8" fmla="*/ 1 w 252"/>
                <a:gd name="T9" fmla="*/ 0 h 204"/>
                <a:gd name="T10" fmla="*/ 1 w 252"/>
                <a:gd name="T11" fmla="*/ 0 h 204"/>
                <a:gd name="T12" fmla="*/ 1 w 252"/>
                <a:gd name="T13" fmla="*/ 0 h 204"/>
                <a:gd name="T14" fmla="*/ 1 w 252"/>
                <a:gd name="T15" fmla="*/ 0 h 204"/>
                <a:gd name="T16" fmla="*/ 1 w 252"/>
                <a:gd name="T17" fmla="*/ 0 h 204"/>
                <a:gd name="T18" fmla="*/ 1 w 252"/>
                <a:gd name="T19" fmla="*/ 0 h 204"/>
                <a:gd name="T20" fmla="*/ 1 w 252"/>
                <a:gd name="T21" fmla="*/ 0 h 204"/>
                <a:gd name="T22" fmla="*/ 1 w 252"/>
                <a:gd name="T23" fmla="*/ 0 h 204"/>
                <a:gd name="T24" fmla="*/ 1 w 252"/>
                <a:gd name="T25" fmla="*/ 0 h 204"/>
                <a:gd name="T26" fmla="*/ 1 w 252"/>
                <a:gd name="T27" fmla="*/ 0 h 204"/>
                <a:gd name="T28" fmla="*/ 1 w 252"/>
                <a:gd name="T29" fmla="*/ 0 h 204"/>
                <a:gd name="T30" fmla="*/ 1 w 252"/>
                <a:gd name="T31" fmla="*/ 0 h 204"/>
                <a:gd name="T32" fmla="*/ 1 w 252"/>
                <a:gd name="T33" fmla="*/ 0 h 204"/>
                <a:gd name="T34" fmla="*/ 1 w 252"/>
                <a:gd name="T35" fmla="*/ 0 h 204"/>
                <a:gd name="T36" fmla="*/ 0 w 252"/>
                <a:gd name="T37" fmla="*/ 0 h 204"/>
                <a:gd name="T38" fmla="*/ 1 w 252"/>
                <a:gd name="T39" fmla="*/ 0 h 204"/>
                <a:gd name="T40" fmla="*/ 1 w 252"/>
                <a:gd name="T41" fmla="*/ 0 h 204"/>
                <a:gd name="T42" fmla="*/ 1 w 252"/>
                <a:gd name="T43" fmla="*/ 0 h 204"/>
                <a:gd name="T44" fmla="*/ 1 w 252"/>
                <a:gd name="T45" fmla="*/ 0 h 204"/>
                <a:gd name="T46" fmla="*/ 1 w 252"/>
                <a:gd name="T47" fmla="*/ 0 h 204"/>
                <a:gd name="T48" fmla="*/ 1 w 252"/>
                <a:gd name="T49" fmla="*/ 0 h 204"/>
                <a:gd name="T50" fmla="*/ 1 w 252"/>
                <a:gd name="T51" fmla="*/ 0 h 204"/>
                <a:gd name="T52" fmla="*/ 1 w 252"/>
                <a:gd name="T53" fmla="*/ 0 h 204"/>
                <a:gd name="T54" fmla="*/ 1 w 252"/>
                <a:gd name="T55" fmla="*/ 0 h 204"/>
                <a:gd name="T56" fmla="*/ 1 w 252"/>
                <a:gd name="T57" fmla="*/ 0 h 204"/>
                <a:gd name="T58" fmla="*/ 1 w 252"/>
                <a:gd name="T59" fmla="*/ 0 h 204"/>
                <a:gd name="T60" fmla="*/ 1 w 252"/>
                <a:gd name="T61" fmla="*/ 0 h 204"/>
                <a:gd name="T62" fmla="*/ 1 w 252"/>
                <a:gd name="T63" fmla="*/ 0 h 204"/>
                <a:gd name="T64" fmla="*/ 1 w 252"/>
                <a:gd name="T65" fmla="*/ 0 h 204"/>
                <a:gd name="T66" fmla="*/ 1 w 252"/>
                <a:gd name="T67" fmla="*/ 0 h 204"/>
                <a:gd name="T68" fmla="*/ 1 w 252"/>
                <a:gd name="T69" fmla="*/ 0 h 204"/>
                <a:gd name="T70" fmla="*/ 1 w 252"/>
                <a:gd name="T71" fmla="*/ 0 h 204"/>
                <a:gd name="T72" fmla="*/ 1 w 252"/>
                <a:gd name="T73" fmla="*/ 0 h 204"/>
                <a:gd name="T74" fmla="*/ 1 w 252"/>
                <a:gd name="T75" fmla="*/ 0 h 204"/>
                <a:gd name="T76" fmla="*/ 1 w 252"/>
                <a:gd name="T77" fmla="*/ 0 h 2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2"/>
                <a:gd name="T118" fmla="*/ 0 h 204"/>
                <a:gd name="T119" fmla="*/ 252 w 252"/>
                <a:gd name="T120" fmla="*/ 204 h 2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2" h="204">
                  <a:moveTo>
                    <a:pt x="252" y="64"/>
                  </a:moveTo>
                  <a:lnTo>
                    <a:pt x="244" y="82"/>
                  </a:lnTo>
                  <a:lnTo>
                    <a:pt x="239" y="99"/>
                  </a:lnTo>
                  <a:lnTo>
                    <a:pt x="230" y="117"/>
                  </a:lnTo>
                  <a:lnTo>
                    <a:pt x="221" y="134"/>
                  </a:lnTo>
                  <a:lnTo>
                    <a:pt x="211" y="150"/>
                  </a:lnTo>
                  <a:lnTo>
                    <a:pt x="204" y="165"/>
                  </a:lnTo>
                  <a:lnTo>
                    <a:pt x="197" y="181"/>
                  </a:lnTo>
                  <a:lnTo>
                    <a:pt x="190" y="197"/>
                  </a:lnTo>
                  <a:lnTo>
                    <a:pt x="181" y="204"/>
                  </a:lnTo>
                  <a:lnTo>
                    <a:pt x="171" y="200"/>
                  </a:lnTo>
                  <a:lnTo>
                    <a:pt x="150" y="188"/>
                  </a:lnTo>
                  <a:lnTo>
                    <a:pt x="129" y="179"/>
                  </a:lnTo>
                  <a:lnTo>
                    <a:pt x="106" y="172"/>
                  </a:lnTo>
                  <a:lnTo>
                    <a:pt x="85" y="167"/>
                  </a:lnTo>
                  <a:lnTo>
                    <a:pt x="63" y="160"/>
                  </a:lnTo>
                  <a:lnTo>
                    <a:pt x="40" y="153"/>
                  </a:lnTo>
                  <a:lnTo>
                    <a:pt x="19" y="146"/>
                  </a:lnTo>
                  <a:lnTo>
                    <a:pt x="0" y="141"/>
                  </a:lnTo>
                  <a:lnTo>
                    <a:pt x="5" y="125"/>
                  </a:lnTo>
                  <a:lnTo>
                    <a:pt x="12" y="113"/>
                  </a:lnTo>
                  <a:lnTo>
                    <a:pt x="19" y="101"/>
                  </a:lnTo>
                  <a:lnTo>
                    <a:pt x="28" y="90"/>
                  </a:lnTo>
                  <a:lnTo>
                    <a:pt x="30" y="78"/>
                  </a:lnTo>
                  <a:lnTo>
                    <a:pt x="33" y="66"/>
                  </a:lnTo>
                  <a:lnTo>
                    <a:pt x="38" y="54"/>
                  </a:lnTo>
                  <a:lnTo>
                    <a:pt x="44" y="44"/>
                  </a:lnTo>
                  <a:lnTo>
                    <a:pt x="47" y="31"/>
                  </a:lnTo>
                  <a:lnTo>
                    <a:pt x="52" y="21"/>
                  </a:lnTo>
                  <a:lnTo>
                    <a:pt x="58" y="10"/>
                  </a:lnTo>
                  <a:lnTo>
                    <a:pt x="64" y="0"/>
                  </a:lnTo>
                  <a:lnTo>
                    <a:pt x="87" y="5"/>
                  </a:lnTo>
                  <a:lnTo>
                    <a:pt x="111" y="12"/>
                  </a:lnTo>
                  <a:lnTo>
                    <a:pt x="136" y="19"/>
                  </a:lnTo>
                  <a:lnTo>
                    <a:pt x="160" y="26"/>
                  </a:lnTo>
                  <a:lnTo>
                    <a:pt x="183" y="33"/>
                  </a:lnTo>
                  <a:lnTo>
                    <a:pt x="207" y="42"/>
                  </a:lnTo>
                  <a:lnTo>
                    <a:pt x="230" y="52"/>
                  </a:lnTo>
                  <a:lnTo>
                    <a:pt x="252" y="64"/>
                  </a:lnTo>
                  <a:close/>
                </a:path>
              </a:pathLst>
            </a:custGeom>
            <a:solidFill>
              <a:srgbClr val="91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24" name="Freeform 131"/>
            <p:cNvSpPr>
              <a:spLocks/>
            </p:cNvSpPr>
            <p:nvPr/>
          </p:nvSpPr>
          <p:spPr bwMode="auto">
            <a:xfrm>
              <a:off x="2811" y="3063"/>
              <a:ext cx="106" cy="72"/>
            </a:xfrm>
            <a:custGeom>
              <a:avLst/>
              <a:gdLst>
                <a:gd name="T0" fmla="*/ 1 w 212"/>
                <a:gd name="T1" fmla="*/ 1 h 144"/>
                <a:gd name="T2" fmla="*/ 1 w 212"/>
                <a:gd name="T3" fmla="*/ 1 h 144"/>
                <a:gd name="T4" fmla="*/ 1 w 212"/>
                <a:gd name="T5" fmla="*/ 1 h 144"/>
                <a:gd name="T6" fmla="*/ 1 w 212"/>
                <a:gd name="T7" fmla="*/ 1 h 144"/>
                <a:gd name="T8" fmla="*/ 1 w 212"/>
                <a:gd name="T9" fmla="*/ 1 h 144"/>
                <a:gd name="T10" fmla="*/ 1 w 212"/>
                <a:gd name="T11" fmla="*/ 1 h 144"/>
                <a:gd name="T12" fmla="*/ 1 w 212"/>
                <a:gd name="T13" fmla="*/ 1 h 144"/>
                <a:gd name="T14" fmla="*/ 1 w 212"/>
                <a:gd name="T15" fmla="*/ 1 h 144"/>
                <a:gd name="T16" fmla="*/ 1 w 212"/>
                <a:gd name="T17" fmla="*/ 1 h 144"/>
                <a:gd name="T18" fmla="*/ 1 w 212"/>
                <a:gd name="T19" fmla="*/ 1 h 144"/>
                <a:gd name="T20" fmla="*/ 1 w 212"/>
                <a:gd name="T21" fmla="*/ 1 h 144"/>
                <a:gd name="T22" fmla="*/ 1 w 212"/>
                <a:gd name="T23" fmla="*/ 1 h 144"/>
                <a:gd name="T24" fmla="*/ 1 w 212"/>
                <a:gd name="T25" fmla="*/ 1 h 144"/>
                <a:gd name="T26" fmla="*/ 1 w 212"/>
                <a:gd name="T27" fmla="*/ 1 h 144"/>
                <a:gd name="T28" fmla="*/ 1 w 212"/>
                <a:gd name="T29" fmla="*/ 1 h 144"/>
                <a:gd name="T30" fmla="*/ 1 w 212"/>
                <a:gd name="T31" fmla="*/ 1 h 144"/>
                <a:gd name="T32" fmla="*/ 1 w 212"/>
                <a:gd name="T33" fmla="*/ 1 h 144"/>
                <a:gd name="T34" fmla="*/ 1 w 212"/>
                <a:gd name="T35" fmla="*/ 1 h 144"/>
                <a:gd name="T36" fmla="*/ 1 w 212"/>
                <a:gd name="T37" fmla="*/ 1 h 144"/>
                <a:gd name="T38" fmla="*/ 1 w 212"/>
                <a:gd name="T39" fmla="*/ 1 h 144"/>
                <a:gd name="T40" fmla="*/ 0 w 212"/>
                <a:gd name="T41" fmla="*/ 1 h 144"/>
                <a:gd name="T42" fmla="*/ 1 w 212"/>
                <a:gd name="T43" fmla="*/ 1 h 144"/>
                <a:gd name="T44" fmla="*/ 1 w 212"/>
                <a:gd name="T45" fmla="*/ 1 h 144"/>
                <a:gd name="T46" fmla="*/ 1 w 212"/>
                <a:gd name="T47" fmla="*/ 1 h 144"/>
                <a:gd name="T48" fmla="*/ 1 w 212"/>
                <a:gd name="T49" fmla="*/ 1 h 144"/>
                <a:gd name="T50" fmla="*/ 1 w 212"/>
                <a:gd name="T51" fmla="*/ 1 h 144"/>
                <a:gd name="T52" fmla="*/ 1 w 212"/>
                <a:gd name="T53" fmla="*/ 1 h 144"/>
                <a:gd name="T54" fmla="*/ 1 w 212"/>
                <a:gd name="T55" fmla="*/ 1 h 144"/>
                <a:gd name="T56" fmla="*/ 1 w 212"/>
                <a:gd name="T57" fmla="*/ 1 h 144"/>
                <a:gd name="T58" fmla="*/ 1 w 212"/>
                <a:gd name="T59" fmla="*/ 0 h 144"/>
                <a:gd name="T60" fmla="*/ 1 w 212"/>
                <a:gd name="T61" fmla="*/ 1 h 144"/>
                <a:gd name="T62" fmla="*/ 1 w 212"/>
                <a:gd name="T63" fmla="*/ 1 h 144"/>
                <a:gd name="T64" fmla="*/ 1 w 212"/>
                <a:gd name="T65" fmla="*/ 1 h 144"/>
                <a:gd name="T66" fmla="*/ 1 w 212"/>
                <a:gd name="T67" fmla="*/ 1 h 144"/>
                <a:gd name="T68" fmla="*/ 1 w 212"/>
                <a:gd name="T69" fmla="*/ 1 h 144"/>
                <a:gd name="T70" fmla="*/ 1 w 212"/>
                <a:gd name="T71" fmla="*/ 1 h 144"/>
                <a:gd name="T72" fmla="*/ 1 w 212"/>
                <a:gd name="T73" fmla="*/ 1 h 144"/>
                <a:gd name="T74" fmla="*/ 1 w 212"/>
                <a:gd name="T75" fmla="*/ 1 h 144"/>
                <a:gd name="T76" fmla="*/ 1 w 212"/>
                <a:gd name="T77" fmla="*/ 1 h 144"/>
                <a:gd name="T78" fmla="*/ 1 w 212"/>
                <a:gd name="T79" fmla="*/ 1 h 144"/>
                <a:gd name="T80" fmla="*/ 1 w 212"/>
                <a:gd name="T81" fmla="*/ 1 h 1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144"/>
                <a:gd name="T125" fmla="*/ 212 w 212"/>
                <a:gd name="T126" fmla="*/ 144 h 14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144">
                  <a:moveTo>
                    <a:pt x="170" y="41"/>
                  </a:moveTo>
                  <a:lnTo>
                    <a:pt x="181" y="43"/>
                  </a:lnTo>
                  <a:lnTo>
                    <a:pt x="193" y="48"/>
                  </a:lnTo>
                  <a:lnTo>
                    <a:pt x="203" y="55"/>
                  </a:lnTo>
                  <a:lnTo>
                    <a:pt x="212" y="66"/>
                  </a:lnTo>
                  <a:lnTo>
                    <a:pt x="203" y="74"/>
                  </a:lnTo>
                  <a:lnTo>
                    <a:pt x="196" y="83"/>
                  </a:lnTo>
                  <a:lnTo>
                    <a:pt x="189" y="93"/>
                  </a:lnTo>
                  <a:lnTo>
                    <a:pt x="184" y="104"/>
                  </a:lnTo>
                  <a:lnTo>
                    <a:pt x="177" y="113"/>
                  </a:lnTo>
                  <a:lnTo>
                    <a:pt x="172" y="123"/>
                  </a:lnTo>
                  <a:lnTo>
                    <a:pt x="167" y="133"/>
                  </a:lnTo>
                  <a:lnTo>
                    <a:pt x="161" y="144"/>
                  </a:lnTo>
                  <a:lnTo>
                    <a:pt x="141" y="137"/>
                  </a:lnTo>
                  <a:lnTo>
                    <a:pt x="120" y="130"/>
                  </a:lnTo>
                  <a:lnTo>
                    <a:pt x="99" y="125"/>
                  </a:lnTo>
                  <a:lnTo>
                    <a:pt x="80" y="120"/>
                  </a:lnTo>
                  <a:lnTo>
                    <a:pt x="59" y="114"/>
                  </a:lnTo>
                  <a:lnTo>
                    <a:pt x="38" y="109"/>
                  </a:lnTo>
                  <a:lnTo>
                    <a:pt x="19" y="104"/>
                  </a:lnTo>
                  <a:lnTo>
                    <a:pt x="0" y="100"/>
                  </a:lnTo>
                  <a:lnTo>
                    <a:pt x="1" y="87"/>
                  </a:lnTo>
                  <a:lnTo>
                    <a:pt x="7" y="74"/>
                  </a:lnTo>
                  <a:lnTo>
                    <a:pt x="8" y="62"/>
                  </a:lnTo>
                  <a:lnTo>
                    <a:pt x="13" y="50"/>
                  </a:lnTo>
                  <a:lnTo>
                    <a:pt x="17" y="38"/>
                  </a:lnTo>
                  <a:lnTo>
                    <a:pt x="20" y="26"/>
                  </a:lnTo>
                  <a:lnTo>
                    <a:pt x="26" y="13"/>
                  </a:lnTo>
                  <a:lnTo>
                    <a:pt x="31" y="3"/>
                  </a:lnTo>
                  <a:lnTo>
                    <a:pt x="47" y="0"/>
                  </a:lnTo>
                  <a:lnTo>
                    <a:pt x="62" y="5"/>
                  </a:lnTo>
                  <a:lnTo>
                    <a:pt x="78" y="10"/>
                  </a:lnTo>
                  <a:lnTo>
                    <a:pt x="94" y="15"/>
                  </a:lnTo>
                  <a:lnTo>
                    <a:pt x="102" y="17"/>
                  </a:lnTo>
                  <a:lnTo>
                    <a:pt x="113" y="19"/>
                  </a:lnTo>
                  <a:lnTo>
                    <a:pt x="121" y="20"/>
                  </a:lnTo>
                  <a:lnTo>
                    <a:pt x="132" y="24"/>
                  </a:lnTo>
                  <a:lnTo>
                    <a:pt x="141" y="26"/>
                  </a:lnTo>
                  <a:lnTo>
                    <a:pt x="151" y="29"/>
                  </a:lnTo>
                  <a:lnTo>
                    <a:pt x="160" y="34"/>
                  </a:lnTo>
                  <a:lnTo>
                    <a:pt x="170" y="41"/>
                  </a:lnTo>
                  <a:close/>
                </a:path>
              </a:pathLst>
            </a:custGeom>
            <a:solidFill>
              <a:srgbClr val="DEE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25" name="Freeform 132"/>
            <p:cNvSpPr>
              <a:spLocks/>
            </p:cNvSpPr>
            <p:nvPr/>
          </p:nvSpPr>
          <p:spPr bwMode="auto">
            <a:xfrm>
              <a:off x="2783" y="3123"/>
              <a:ext cx="102" cy="86"/>
            </a:xfrm>
            <a:custGeom>
              <a:avLst/>
              <a:gdLst>
                <a:gd name="T0" fmla="*/ 0 w 205"/>
                <a:gd name="T1" fmla="*/ 1 h 170"/>
                <a:gd name="T2" fmla="*/ 0 w 205"/>
                <a:gd name="T3" fmla="*/ 1 h 170"/>
                <a:gd name="T4" fmla="*/ 0 w 205"/>
                <a:gd name="T5" fmla="*/ 1 h 170"/>
                <a:gd name="T6" fmla="*/ 0 w 205"/>
                <a:gd name="T7" fmla="*/ 1 h 170"/>
                <a:gd name="T8" fmla="*/ 0 w 205"/>
                <a:gd name="T9" fmla="*/ 1 h 170"/>
                <a:gd name="T10" fmla="*/ 0 w 205"/>
                <a:gd name="T11" fmla="*/ 1 h 170"/>
                <a:gd name="T12" fmla="*/ 0 w 205"/>
                <a:gd name="T13" fmla="*/ 1 h 170"/>
                <a:gd name="T14" fmla="*/ 0 w 205"/>
                <a:gd name="T15" fmla="*/ 1 h 170"/>
                <a:gd name="T16" fmla="*/ 0 w 205"/>
                <a:gd name="T17" fmla="*/ 1 h 170"/>
                <a:gd name="T18" fmla="*/ 0 w 205"/>
                <a:gd name="T19" fmla="*/ 1 h 170"/>
                <a:gd name="T20" fmla="*/ 0 w 205"/>
                <a:gd name="T21" fmla="*/ 1 h 170"/>
                <a:gd name="T22" fmla="*/ 0 w 205"/>
                <a:gd name="T23" fmla="*/ 1 h 170"/>
                <a:gd name="T24" fmla="*/ 0 w 205"/>
                <a:gd name="T25" fmla="*/ 1 h 170"/>
                <a:gd name="T26" fmla="*/ 0 w 205"/>
                <a:gd name="T27" fmla="*/ 1 h 170"/>
                <a:gd name="T28" fmla="*/ 0 w 205"/>
                <a:gd name="T29" fmla="*/ 1 h 170"/>
                <a:gd name="T30" fmla="*/ 0 w 205"/>
                <a:gd name="T31" fmla="*/ 1 h 170"/>
                <a:gd name="T32" fmla="*/ 0 w 205"/>
                <a:gd name="T33" fmla="*/ 1 h 170"/>
                <a:gd name="T34" fmla="*/ 0 w 205"/>
                <a:gd name="T35" fmla="*/ 1 h 170"/>
                <a:gd name="T36" fmla="*/ 0 w 205"/>
                <a:gd name="T37" fmla="*/ 1 h 170"/>
                <a:gd name="T38" fmla="*/ 0 w 205"/>
                <a:gd name="T39" fmla="*/ 1 h 170"/>
                <a:gd name="T40" fmla="*/ 0 w 205"/>
                <a:gd name="T41" fmla="*/ 1 h 170"/>
                <a:gd name="T42" fmla="*/ 0 w 205"/>
                <a:gd name="T43" fmla="*/ 1 h 170"/>
                <a:gd name="T44" fmla="*/ 0 w 205"/>
                <a:gd name="T45" fmla="*/ 1 h 170"/>
                <a:gd name="T46" fmla="*/ 0 w 205"/>
                <a:gd name="T47" fmla="*/ 1 h 170"/>
                <a:gd name="T48" fmla="*/ 0 w 205"/>
                <a:gd name="T49" fmla="*/ 1 h 170"/>
                <a:gd name="T50" fmla="*/ 0 w 205"/>
                <a:gd name="T51" fmla="*/ 0 h 170"/>
                <a:gd name="T52" fmla="*/ 0 w 205"/>
                <a:gd name="T53" fmla="*/ 1 h 170"/>
                <a:gd name="T54" fmla="*/ 0 w 205"/>
                <a:gd name="T55" fmla="*/ 1 h 170"/>
                <a:gd name="T56" fmla="*/ 0 w 205"/>
                <a:gd name="T57" fmla="*/ 1 h 170"/>
                <a:gd name="T58" fmla="*/ 0 w 205"/>
                <a:gd name="T59" fmla="*/ 1 h 170"/>
                <a:gd name="T60" fmla="*/ 0 w 205"/>
                <a:gd name="T61" fmla="*/ 1 h 170"/>
                <a:gd name="T62" fmla="*/ 0 w 205"/>
                <a:gd name="T63" fmla="*/ 1 h 170"/>
                <a:gd name="T64" fmla="*/ 0 w 205"/>
                <a:gd name="T65" fmla="*/ 1 h 170"/>
                <a:gd name="T66" fmla="*/ 0 w 205"/>
                <a:gd name="T67" fmla="*/ 1 h 1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5"/>
                <a:gd name="T103" fmla="*/ 0 h 170"/>
                <a:gd name="T104" fmla="*/ 205 w 205"/>
                <a:gd name="T105" fmla="*/ 170 h 1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5" h="170">
                  <a:moveTo>
                    <a:pt x="205" y="45"/>
                  </a:moveTo>
                  <a:lnTo>
                    <a:pt x="205" y="48"/>
                  </a:lnTo>
                  <a:lnTo>
                    <a:pt x="193" y="62"/>
                  </a:lnTo>
                  <a:lnTo>
                    <a:pt x="183" y="78"/>
                  </a:lnTo>
                  <a:lnTo>
                    <a:pt x="172" y="93"/>
                  </a:lnTo>
                  <a:lnTo>
                    <a:pt x="162" y="109"/>
                  </a:lnTo>
                  <a:lnTo>
                    <a:pt x="152" y="123"/>
                  </a:lnTo>
                  <a:lnTo>
                    <a:pt x="141" y="139"/>
                  </a:lnTo>
                  <a:lnTo>
                    <a:pt x="131" y="154"/>
                  </a:lnTo>
                  <a:lnTo>
                    <a:pt x="120" y="170"/>
                  </a:lnTo>
                  <a:lnTo>
                    <a:pt x="105" y="163"/>
                  </a:lnTo>
                  <a:lnTo>
                    <a:pt x="89" y="158"/>
                  </a:lnTo>
                  <a:lnTo>
                    <a:pt x="73" y="153"/>
                  </a:lnTo>
                  <a:lnTo>
                    <a:pt x="59" y="147"/>
                  </a:lnTo>
                  <a:lnTo>
                    <a:pt x="44" y="140"/>
                  </a:lnTo>
                  <a:lnTo>
                    <a:pt x="30" y="135"/>
                  </a:lnTo>
                  <a:lnTo>
                    <a:pt x="14" y="130"/>
                  </a:lnTo>
                  <a:lnTo>
                    <a:pt x="0" y="127"/>
                  </a:lnTo>
                  <a:lnTo>
                    <a:pt x="0" y="109"/>
                  </a:lnTo>
                  <a:lnTo>
                    <a:pt x="5" y="93"/>
                  </a:lnTo>
                  <a:lnTo>
                    <a:pt x="11" y="78"/>
                  </a:lnTo>
                  <a:lnTo>
                    <a:pt x="19" y="62"/>
                  </a:lnTo>
                  <a:lnTo>
                    <a:pt x="24" y="47"/>
                  </a:lnTo>
                  <a:lnTo>
                    <a:pt x="33" y="31"/>
                  </a:lnTo>
                  <a:lnTo>
                    <a:pt x="40" y="15"/>
                  </a:lnTo>
                  <a:lnTo>
                    <a:pt x="49" y="0"/>
                  </a:lnTo>
                  <a:lnTo>
                    <a:pt x="68" y="3"/>
                  </a:lnTo>
                  <a:lnTo>
                    <a:pt x="89" y="8"/>
                  </a:lnTo>
                  <a:lnTo>
                    <a:pt x="108" y="13"/>
                  </a:lnTo>
                  <a:lnTo>
                    <a:pt x="129" y="19"/>
                  </a:lnTo>
                  <a:lnTo>
                    <a:pt x="148" y="24"/>
                  </a:lnTo>
                  <a:lnTo>
                    <a:pt x="167" y="31"/>
                  </a:lnTo>
                  <a:lnTo>
                    <a:pt x="186" y="36"/>
                  </a:lnTo>
                  <a:lnTo>
                    <a:pt x="205" y="45"/>
                  </a:lnTo>
                  <a:close/>
                </a:path>
              </a:pathLst>
            </a:custGeom>
            <a:solidFill>
              <a:srgbClr val="91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26" name="Freeform 133"/>
            <p:cNvSpPr>
              <a:spLocks/>
            </p:cNvSpPr>
            <p:nvPr/>
          </p:nvSpPr>
          <p:spPr bwMode="auto">
            <a:xfrm>
              <a:off x="2533" y="3182"/>
              <a:ext cx="85" cy="82"/>
            </a:xfrm>
            <a:custGeom>
              <a:avLst/>
              <a:gdLst>
                <a:gd name="T0" fmla="*/ 1 w 170"/>
                <a:gd name="T1" fmla="*/ 1 h 163"/>
                <a:gd name="T2" fmla="*/ 1 w 170"/>
                <a:gd name="T3" fmla="*/ 1 h 163"/>
                <a:gd name="T4" fmla="*/ 1 w 170"/>
                <a:gd name="T5" fmla="*/ 1 h 163"/>
                <a:gd name="T6" fmla="*/ 1 w 170"/>
                <a:gd name="T7" fmla="*/ 1 h 163"/>
                <a:gd name="T8" fmla="*/ 1 w 170"/>
                <a:gd name="T9" fmla="*/ 1 h 163"/>
                <a:gd name="T10" fmla="*/ 1 w 170"/>
                <a:gd name="T11" fmla="*/ 1 h 163"/>
                <a:gd name="T12" fmla="*/ 1 w 170"/>
                <a:gd name="T13" fmla="*/ 1 h 163"/>
                <a:gd name="T14" fmla="*/ 1 w 170"/>
                <a:gd name="T15" fmla="*/ 1 h 163"/>
                <a:gd name="T16" fmla="*/ 1 w 170"/>
                <a:gd name="T17" fmla="*/ 1 h 163"/>
                <a:gd name="T18" fmla="*/ 1 w 170"/>
                <a:gd name="T19" fmla="*/ 1 h 163"/>
                <a:gd name="T20" fmla="*/ 1 w 170"/>
                <a:gd name="T21" fmla="*/ 1 h 163"/>
                <a:gd name="T22" fmla="*/ 1 w 170"/>
                <a:gd name="T23" fmla="*/ 1 h 163"/>
                <a:gd name="T24" fmla="*/ 1 w 170"/>
                <a:gd name="T25" fmla="*/ 1 h 163"/>
                <a:gd name="T26" fmla="*/ 1 w 170"/>
                <a:gd name="T27" fmla="*/ 1 h 163"/>
                <a:gd name="T28" fmla="*/ 1 w 170"/>
                <a:gd name="T29" fmla="*/ 1 h 163"/>
                <a:gd name="T30" fmla="*/ 1 w 170"/>
                <a:gd name="T31" fmla="*/ 1 h 163"/>
                <a:gd name="T32" fmla="*/ 1 w 170"/>
                <a:gd name="T33" fmla="*/ 1 h 163"/>
                <a:gd name="T34" fmla="*/ 1 w 170"/>
                <a:gd name="T35" fmla="*/ 1 h 163"/>
                <a:gd name="T36" fmla="*/ 1 w 170"/>
                <a:gd name="T37" fmla="*/ 1 h 163"/>
                <a:gd name="T38" fmla="*/ 1 w 170"/>
                <a:gd name="T39" fmla="*/ 1 h 163"/>
                <a:gd name="T40" fmla="*/ 1 w 170"/>
                <a:gd name="T41" fmla="*/ 1 h 163"/>
                <a:gd name="T42" fmla="*/ 1 w 170"/>
                <a:gd name="T43" fmla="*/ 1 h 163"/>
                <a:gd name="T44" fmla="*/ 1 w 170"/>
                <a:gd name="T45" fmla="*/ 1 h 163"/>
                <a:gd name="T46" fmla="*/ 1 w 170"/>
                <a:gd name="T47" fmla="*/ 1 h 163"/>
                <a:gd name="T48" fmla="*/ 1 w 170"/>
                <a:gd name="T49" fmla="*/ 1 h 163"/>
                <a:gd name="T50" fmla="*/ 1 w 170"/>
                <a:gd name="T51" fmla="*/ 1 h 163"/>
                <a:gd name="T52" fmla="*/ 1 w 170"/>
                <a:gd name="T53" fmla="*/ 1 h 163"/>
                <a:gd name="T54" fmla="*/ 1 w 170"/>
                <a:gd name="T55" fmla="*/ 1 h 163"/>
                <a:gd name="T56" fmla="*/ 1 w 170"/>
                <a:gd name="T57" fmla="*/ 1 h 163"/>
                <a:gd name="T58" fmla="*/ 1 w 170"/>
                <a:gd name="T59" fmla="*/ 1 h 163"/>
                <a:gd name="T60" fmla="*/ 1 w 170"/>
                <a:gd name="T61" fmla="*/ 1 h 163"/>
                <a:gd name="T62" fmla="*/ 1 w 170"/>
                <a:gd name="T63" fmla="*/ 1 h 163"/>
                <a:gd name="T64" fmla="*/ 0 w 170"/>
                <a:gd name="T65" fmla="*/ 0 h 163"/>
                <a:gd name="T66" fmla="*/ 1 w 170"/>
                <a:gd name="T67" fmla="*/ 1 h 163"/>
                <a:gd name="T68" fmla="*/ 1 w 170"/>
                <a:gd name="T69" fmla="*/ 1 h 16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"/>
                <a:gd name="T106" fmla="*/ 0 h 163"/>
                <a:gd name="T107" fmla="*/ 170 w 170"/>
                <a:gd name="T108" fmla="*/ 163 h 16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" h="163">
                  <a:moveTo>
                    <a:pt x="24" y="3"/>
                  </a:moveTo>
                  <a:lnTo>
                    <a:pt x="31" y="17"/>
                  </a:lnTo>
                  <a:lnTo>
                    <a:pt x="45" y="29"/>
                  </a:lnTo>
                  <a:lnTo>
                    <a:pt x="59" y="40"/>
                  </a:lnTo>
                  <a:lnTo>
                    <a:pt x="71" y="54"/>
                  </a:lnTo>
                  <a:lnTo>
                    <a:pt x="87" y="61"/>
                  </a:lnTo>
                  <a:lnTo>
                    <a:pt x="101" y="75"/>
                  </a:lnTo>
                  <a:lnTo>
                    <a:pt x="111" y="90"/>
                  </a:lnTo>
                  <a:lnTo>
                    <a:pt x="123" y="106"/>
                  </a:lnTo>
                  <a:lnTo>
                    <a:pt x="130" y="120"/>
                  </a:lnTo>
                  <a:lnTo>
                    <a:pt x="144" y="132"/>
                  </a:lnTo>
                  <a:lnTo>
                    <a:pt x="146" y="137"/>
                  </a:lnTo>
                  <a:lnTo>
                    <a:pt x="151" y="144"/>
                  </a:lnTo>
                  <a:lnTo>
                    <a:pt x="158" y="151"/>
                  </a:lnTo>
                  <a:lnTo>
                    <a:pt x="165" y="158"/>
                  </a:lnTo>
                  <a:lnTo>
                    <a:pt x="170" y="163"/>
                  </a:lnTo>
                  <a:lnTo>
                    <a:pt x="153" y="151"/>
                  </a:lnTo>
                  <a:lnTo>
                    <a:pt x="141" y="139"/>
                  </a:lnTo>
                  <a:lnTo>
                    <a:pt x="130" y="125"/>
                  </a:lnTo>
                  <a:lnTo>
                    <a:pt x="120" y="111"/>
                  </a:lnTo>
                  <a:lnTo>
                    <a:pt x="109" y="96"/>
                  </a:lnTo>
                  <a:lnTo>
                    <a:pt x="99" y="82"/>
                  </a:lnTo>
                  <a:lnTo>
                    <a:pt x="87" y="69"/>
                  </a:lnTo>
                  <a:lnTo>
                    <a:pt x="76" y="59"/>
                  </a:lnTo>
                  <a:lnTo>
                    <a:pt x="64" y="57"/>
                  </a:lnTo>
                  <a:lnTo>
                    <a:pt x="55" y="52"/>
                  </a:lnTo>
                  <a:lnTo>
                    <a:pt x="45" y="47"/>
                  </a:lnTo>
                  <a:lnTo>
                    <a:pt x="38" y="43"/>
                  </a:lnTo>
                  <a:lnTo>
                    <a:pt x="33" y="36"/>
                  </a:lnTo>
                  <a:lnTo>
                    <a:pt x="27" y="31"/>
                  </a:lnTo>
                  <a:lnTo>
                    <a:pt x="15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12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27" name="Freeform 134"/>
            <p:cNvSpPr>
              <a:spLocks/>
            </p:cNvSpPr>
            <p:nvPr/>
          </p:nvSpPr>
          <p:spPr bwMode="auto">
            <a:xfrm>
              <a:off x="2766" y="3197"/>
              <a:ext cx="67" cy="47"/>
            </a:xfrm>
            <a:custGeom>
              <a:avLst/>
              <a:gdLst>
                <a:gd name="T0" fmla="*/ 1 w 134"/>
                <a:gd name="T1" fmla="*/ 1 h 94"/>
                <a:gd name="T2" fmla="*/ 1 w 134"/>
                <a:gd name="T3" fmla="*/ 1 h 94"/>
                <a:gd name="T4" fmla="*/ 1 w 134"/>
                <a:gd name="T5" fmla="*/ 1 h 94"/>
                <a:gd name="T6" fmla="*/ 1 w 134"/>
                <a:gd name="T7" fmla="*/ 1 h 94"/>
                <a:gd name="T8" fmla="*/ 1 w 134"/>
                <a:gd name="T9" fmla="*/ 1 h 94"/>
                <a:gd name="T10" fmla="*/ 1 w 134"/>
                <a:gd name="T11" fmla="*/ 1 h 94"/>
                <a:gd name="T12" fmla="*/ 1 w 134"/>
                <a:gd name="T13" fmla="*/ 1 h 94"/>
                <a:gd name="T14" fmla="*/ 1 w 134"/>
                <a:gd name="T15" fmla="*/ 1 h 94"/>
                <a:gd name="T16" fmla="*/ 1 w 134"/>
                <a:gd name="T17" fmla="*/ 1 h 94"/>
                <a:gd name="T18" fmla="*/ 1 w 134"/>
                <a:gd name="T19" fmla="*/ 1 h 94"/>
                <a:gd name="T20" fmla="*/ 1 w 134"/>
                <a:gd name="T21" fmla="*/ 1 h 94"/>
                <a:gd name="T22" fmla="*/ 1 w 134"/>
                <a:gd name="T23" fmla="*/ 1 h 94"/>
                <a:gd name="T24" fmla="*/ 1 w 134"/>
                <a:gd name="T25" fmla="*/ 1 h 94"/>
                <a:gd name="T26" fmla="*/ 1 w 134"/>
                <a:gd name="T27" fmla="*/ 1 h 94"/>
                <a:gd name="T28" fmla="*/ 1 w 134"/>
                <a:gd name="T29" fmla="*/ 1 h 94"/>
                <a:gd name="T30" fmla="*/ 1 w 134"/>
                <a:gd name="T31" fmla="*/ 1 h 94"/>
                <a:gd name="T32" fmla="*/ 1 w 134"/>
                <a:gd name="T33" fmla="*/ 1 h 94"/>
                <a:gd name="T34" fmla="*/ 1 w 134"/>
                <a:gd name="T35" fmla="*/ 1 h 94"/>
                <a:gd name="T36" fmla="*/ 1 w 134"/>
                <a:gd name="T37" fmla="*/ 1 h 94"/>
                <a:gd name="T38" fmla="*/ 1 w 134"/>
                <a:gd name="T39" fmla="*/ 1 h 94"/>
                <a:gd name="T40" fmla="*/ 0 w 134"/>
                <a:gd name="T41" fmla="*/ 1 h 94"/>
                <a:gd name="T42" fmla="*/ 0 w 134"/>
                <a:gd name="T43" fmla="*/ 1 h 94"/>
                <a:gd name="T44" fmla="*/ 1 w 134"/>
                <a:gd name="T45" fmla="*/ 1 h 94"/>
                <a:gd name="T46" fmla="*/ 1 w 134"/>
                <a:gd name="T47" fmla="*/ 1 h 94"/>
                <a:gd name="T48" fmla="*/ 1 w 134"/>
                <a:gd name="T49" fmla="*/ 1 h 94"/>
                <a:gd name="T50" fmla="*/ 1 w 134"/>
                <a:gd name="T51" fmla="*/ 1 h 94"/>
                <a:gd name="T52" fmla="*/ 1 w 134"/>
                <a:gd name="T53" fmla="*/ 1 h 94"/>
                <a:gd name="T54" fmla="*/ 1 w 134"/>
                <a:gd name="T55" fmla="*/ 0 h 94"/>
                <a:gd name="T56" fmla="*/ 1 w 134"/>
                <a:gd name="T57" fmla="*/ 1 h 94"/>
                <a:gd name="T58" fmla="*/ 1 w 134"/>
                <a:gd name="T59" fmla="*/ 1 h 94"/>
                <a:gd name="T60" fmla="*/ 1 w 134"/>
                <a:gd name="T61" fmla="*/ 1 h 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4"/>
                <a:gd name="T94" fmla="*/ 0 h 94"/>
                <a:gd name="T95" fmla="*/ 134 w 134"/>
                <a:gd name="T96" fmla="*/ 94 h 9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4" h="94">
                  <a:moveTo>
                    <a:pt x="59" y="9"/>
                  </a:moveTo>
                  <a:lnTo>
                    <a:pt x="68" y="13"/>
                  </a:lnTo>
                  <a:lnTo>
                    <a:pt x="78" y="16"/>
                  </a:lnTo>
                  <a:lnTo>
                    <a:pt x="87" y="20"/>
                  </a:lnTo>
                  <a:lnTo>
                    <a:pt x="98" y="23"/>
                  </a:lnTo>
                  <a:lnTo>
                    <a:pt x="106" y="26"/>
                  </a:lnTo>
                  <a:lnTo>
                    <a:pt x="117" y="30"/>
                  </a:lnTo>
                  <a:lnTo>
                    <a:pt x="125" y="35"/>
                  </a:lnTo>
                  <a:lnTo>
                    <a:pt x="134" y="42"/>
                  </a:lnTo>
                  <a:lnTo>
                    <a:pt x="129" y="54"/>
                  </a:lnTo>
                  <a:lnTo>
                    <a:pt x="120" y="68"/>
                  </a:lnTo>
                  <a:lnTo>
                    <a:pt x="111" y="80"/>
                  </a:lnTo>
                  <a:lnTo>
                    <a:pt x="103" y="94"/>
                  </a:lnTo>
                  <a:lnTo>
                    <a:pt x="89" y="91"/>
                  </a:lnTo>
                  <a:lnTo>
                    <a:pt x="77" y="87"/>
                  </a:lnTo>
                  <a:lnTo>
                    <a:pt x="63" y="84"/>
                  </a:lnTo>
                  <a:lnTo>
                    <a:pt x="51" y="80"/>
                  </a:lnTo>
                  <a:lnTo>
                    <a:pt x="37" y="77"/>
                  </a:lnTo>
                  <a:lnTo>
                    <a:pt x="24" y="73"/>
                  </a:lnTo>
                  <a:lnTo>
                    <a:pt x="11" y="72"/>
                  </a:lnTo>
                  <a:lnTo>
                    <a:pt x="0" y="72"/>
                  </a:lnTo>
                  <a:lnTo>
                    <a:pt x="0" y="61"/>
                  </a:lnTo>
                  <a:lnTo>
                    <a:pt x="2" y="51"/>
                  </a:lnTo>
                  <a:lnTo>
                    <a:pt x="4" y="42"/>
                  </a:lnTo>
                  <a:lnTo>
                    <a:pt x="5" y="33"/>
                  </a:lnTo>
                  <a:lnTo>
                    <a:pt x="11" y="18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40" y="6"/>
                  </a:lnTo>
                  <a:lnTo>
                    <a:pt x="49" y="7"/>
                  </a:lnTo>
                  <a:lnTo>
                    <a:pt x="59" y="9"/>
                  </a:lnTo>
                  <a:close/>
                </a:path>
              </a:pathLst>
            </a:custGeom>
            <a:solidFill>
              <a:srgbClr val="DEE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28" name="Freeform 135"/>
            <p:cNvSpPr>
              <a:spLocks/>
            </p:cNvSpPr>
            <p:nvPr/>
          </p:nvSpPr>
          <p:spPr bwMode="auto">
            <a:xfrm>
              <a:off x="2755" y="3243"/>
              <a:ext cx="53" cy="49"/>
            </a:xfrm>
            <a:custGeom>
              <a:avLst/>
              <a:gdLst>
                <a:gd name="T0" fmla="*/ 0 w 107"/>
                <a:gd name="T1" fmla="*/ 1 h 97"/>
                <a:gd name="T2" fmla="*/ 0 w 107"/>
                <a:gd name="T3" fmla="*/ 1 h 97"/>
                <a:gd name="T4" fmla="*/ 0 w 107"/>
                <a:gd name="T5" fmla="*/ 1 h 97"/>
                <a:gd name="T6" fmla="*/ 0 w 107"/>
                <a:gd name="T7" fmla="*/ 1 h 97"/>
                <a:gd name="T8" fmla="*/ 0 w 107"/>
                <a:gd name="T9" fmla="*/ 1 h 97"/>
                <a:gd name="T10" fmla="*/ 0 w 107"/>
                <a:gd name="T11" fmla="*/ 1 h 97"/>
                <a:gd name="T12" fmla="*/ 0 w 107"/>
                <a:gd name="T13" fmla="*/ 1 h 97"/>
                <a:gd name="T14" fmla="*/ 0 w 107"/>
                <a:gd name="T15" fmla="*/ 1 h 97"/>
                <a:gd name="T16" fmla="*/ 0 w 107"/>
                <a:gd name="T17" fmla="*/ 1 h 97"/>
                <a:gd name="T18" fmla="*/ 0 w 107"/>
                <a:gd name="T19" fmla="*/ 1 h 97"/>
                <a:gd name="T20" fmla="*/ 0 w 107"/>
                <a:gd name="T21" fmla="*/ 1 h 97"/>
                <a:gd name="T22" fmla="*/ 0 w 107"/>
                <a:gd name="T23" fmla="*/ 1 h 97"/>
                <a:gd name="T24" fmla="*/ 0 w 107"/>
                <a:gd name="T25" fmla="*/ 1 h 97"/>
                <a:gd name="T26" fmla="*/ 0 w 107"/>
                <a:gd name="T27" fmla="*/ 1 h 97"/>
                <a:gd name="T28" fmla="*/ 0 w 107"/>
                <a:gd name="T29" fmla="*/ 1 h 97"/>
                <a:gd name="T30" fmla="*/ 0 w 107"/>
                <a:gd name="T31" fmla="*/ 1 h 97"/>
                <a:gd name="T32" fmla="*/ 0 w 107"/>
                <a:gd name="T33" fmla="*/ 1 h 97"/>
                <a:gd name="T34" fmla="*/ 0 w 107"/>
                <a:gd name="T35" fmla="*/ 1 h 97"/>
                <a:gd name="T36" fmla="*/ 0 w 107"/>
                <a:gd name="T37" fmla="*/ 1 h 97"/>
                <a:gd name="T38" fmla="*/ 0 w 107"/>
                <a:gd name="T39" fmla="*/ 1 h 97"/>
                <a:gd name="T40" fmla="*/ 0 w 107"/>
                <a:gd name="T41" fmla="*/ 1 h 97"/>
                <a:gd name="T42" fmla="*/ 0 w 107"/>
                <a:gd name="T43" fmla="*/ 1 h 97"/>
                <a:gd name="T44" fmla="*/ 0 w 107"/>
                <a:gd name="T45" fmla="*/ 1 h 97"/>
                <a:gd name="T46" fmla="*/ 0 w 107"/>
                <a:gd name="T47" fmla="*/ 1 h 97"/>
                <a:gd name="T48" fmla="*/ 0 w 107"/>
                <a:gd name="T49" fmla="*/ 0 h 97"/>
                <a:gd name="T50" fmla="*/ 0 w 107"/>
                <a:gd name="T51" fmla="*/ 1 h 97"/>
                <a:gd name="T52" fmla="*/ 0 w 107"/>
                <a:gd name="T53" fmla="*/ 1 h 9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7"/>
                <a:gd name="T82" fmla="*/ 0 h 97"/>
                <a:gd name="T83" fmla="*/ 107 w 107"/>
                <a:gd name="T84" fmla="*/ 97 h 9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7" h="97">
                  <a:moveTo>
                    <a:pt x="51" y="3"/>
                  </a:moveTo>
                  <a:lnTo>
                    <a:pt x="65" y="7"/>
                  </a:lnTo>
                  <a:lnTo>
                    <a:pt x="79" y="10"/>
                  </a:lnTo>
                  <a:lnTo>
                    <a:pt x="93" y="14"/>
                  </a:lnTo>
                  <a:lnTo>
                    <a:pt x="107" y="24"/>
                  </a:lnTo>
                  <a:lnTo>
                    <a:pt x="98" y="33"/>
                  </a:lnTo>
                  <a:lnTo>
                    <a:pt x="91" y="41"/>
                  </a:lnTo>
                  <a:lnTo>
                    <a:pt x="82" y="50"/>
                  </a:lnTo>
                  <a:lnTo>
                    <a:pt x="74" y="60"/>
                  </a:lnTo>
                  <a:lnTo>
                    <a:pt x="65" y="67"/>
                  </a:lnTo>
                  <a:lnTo>
                    <a:pt x="56" y="78"/>
                  </a:lnTo>
                  <a:lnTo>
                    <a:pt x="47" y="87"/>
                  </a:lnTo>
                  <a:lnTo>
                    <a:pt x="42" y="97"/>
                  </a:lnTo>
                  <a:lnTo>
                    <a:pt x="30" y="97"/>
                  </a:lnTo>
                  <a:lnTo>
                    <a:pt x="20" y="94"/>
                  </a:lnTo>
                  <a:lnTo>
                    <a:pt x="9" y="87"/>
                  </a:lnTo>
                  <a:lnTo>
                    <a:pt x="2" y="80"/>
                  </a:lnTo>
                  <a:lnTo>
                    <a:pt x="7" y="69"/>
                  </a:lnTo>
                  <a:lnTo>
                    <a:pt x="4" y="57"/>
                  </a:lnTo>
                  <a:lnTo>
                    <a:pt x="0" y="43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11" y="14"/>
                  </a:lnTo>
                  <a:lnTo>
                    <a:pt x="13" y="3"/>
                  </a:lnTo>
                  <a:lnTo>
                    <a:pt x="20" y="0"/>
                  </a:lnTo>
                  <a:lnTo>
                    <a:pt x="34" y="1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91A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29" name="Freeform 136"/>
            <p:cNvSpPr>
              <a:spLocks/>
            </p:cNvSpPr>
            <p:nvPr/>
          </p:nvSpPr>
          <p:spPr bwMode="auto">
            <a:xfrm>
              <a:off x="2861" y="3259"/>
              <a:ext cx="62" cy="27"/>
            </a:xfrm>
            <a:custGeom>
              <a:avLst/>
              <a:gdLst>
                <a:gd name="T0" fmla="*/ 1 w 123"/>
                <a:gd name="T1" fmla="*/ 1 h 54"/>
                <a:gd name="T2" fmla="*/ 1 w 123"/>
                <a:gd name="T3" fmla="*/ 1 h 54"/>
                <a:gd name="T4" fmla="*/ 1 w 123"/>
                <a:gd name="T5" fmla="*/ 1 h 54"/>
                <a:gd name="T6" fmla="*/ 1 w 123"/>
                <a:gd name="T7" fmla="*/ 1 h 54"/>
                <a:gd name="T8" fmla="*/ 1 w 123"/>
                <a:gd name="T9" fmla="*/ 1 h 54"/>
                <a:gd name="T10" fmla="*/ 1 w 123"/>
                <a:gd name="T11" fmla="*/ 1 h 54"/>
                <a:gd name="T12" fmla="*/ 1 w 123"/>
                <a:gd name="T13" fmla="*/ 1 h 54"/>
                <a:gd name="T14" fmla="*/ 1 w 123"/>
                <a:gd name="T15" fmla="*/ 1 h 54"/>
                <a:gd name="T16" fmla="*/ 1 w 123"/>
                <a:gd name="T17" fmla="*/ 1 h 54"/>
                <a:gd name="T18" fmla="*/ 1 w 123"/>
                <a:gd name="T19" fmla="*/ 1 h 54"/>
                <a:gd name="T20" fmla="*/ 1 w 123"/>
                <a:gd name="T21" fmla="*/ 1 h 54"/>
                <a:gd name="T22" fmla="*/ 1 w 123"/>
                <a:gd name="T23" fmla="*/ 1 h 54"/>
                <a:gd name="T24" fmla="*/ 1 w 123"/>
                <a:gd name="T25" fmla="*/ 1 h 54"/>
                <a:gd name="T26" fmla="*/ 0 w 123"/>
                <a:gd name="T27" fmla="*/ 1 h 54"/>
                <a:gd name="T28" fmla="*/ 1 w 123"/>
                <a:gd name="T29" fmla="*/ 1 h 54"/>
                <a:gd name="T30" fmla="*/ 1 w 123"/>
                <a:gd name="T31" fmla="*/ 0 h 54"/>
                <a:gd name="T32" fmla="*/ 1 w 123"/>
                <a:gd name="T33" fmla="*/ 1 h 54"/>
                <a:gd name="T34" fmla="*/ 1 w 123"/>
                <a:gd name="T35" fmla="*/ 1 h 54"/>
                <a:gd name="T36" fmla="*/ 1 w 123"/>
                <a:gd name="T37" fmla="*/ 1 h 54"/>
                <a:gd name="T38" fmla="*/ 1 w 123"/>
                <a:gd name="T39" fmla="*/ 1 h 54"/>
                <a:gd name="T40" fmla="*/ 1 w 123"/>
                <a:gd name="T41" fmla="*/ 1 h 54"/>
                <a:gd name="T42" fmla="*/ 1 w 123"/>
                <a:gd name="T43" fmla="*/ 1 h 54"/>
                <a:gd name="T44" fmla="*/ 1 w 123"/>
                <a:gd name="T45" fmla="*/ 1 h 54"/>
                <a:gd name="T46" fmla="*/ 1 w 123"/>
                <a:gd name="T47" fmla="*/ 1 h 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3"/>
                <a:gd name="T73" fmla="*/ 0 h 54"/>
                <a:gd name="T74" fmla="*/ 123 w 123"/>
                <a:gd name="T75" fmla="*/ 54 h 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3" h="54">
                  <a:moveTo>
                    <a:pt x="123" y="47"/>
                  </a:moveTo>
                  <a:lnTo>
                    <a:pt x="123" y="50"/>
                  </a:lnTo>
                  <a:lnTo>
                    <a:pt x="113" y="47"/>
                  </a:lnTo>
                  <a:lnTo>
                    <a:pt x="102" y="49"/>
                  </a:lnTo>
                  <a:lnTo>
                    <a:pt x="92" y="50"/>
                  </a:lnTo>
                  <a:lnTo>
                    <a:pt x="82" y="54"/>
                  </a:lnTo>
                  <a:lnTo>
                    <a:pt x="71" y="52"/>
                  </a:lnTo>
                  <a:lnTo>
                    <a:pt x="61" y="52"/>
                  </a:lnTo>
                  <a:lnTo>
                    <a:pt x="52" y="49"/>
                  </a:lnTo>
                  <a:lnTo>
                    <a:pt x="47" y="42"/>
                  </a:lnTo>
                  <a:lnTo>
                    <a:pt x="35" y="33"/>
                  </a:lnTo>
                  <a:lnTo>
                    <a:pt x="22" y="28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2" y="7"/>
                  </a:lnTo>
                  <a:lnTo>
                    <a:pt x="8" y="0"/>
                  </a:lnTo>
                  <a:lnTo>
                    <a:pt x="22" y="5"/>
                  </a:lnTo>
                  <a:lnTo>
                    <a:pt x="36" y="10"/>
                  </a:lnTo>
                  <a:lnTo>
                    <a:pt x="50" y="16"/>
                  </a:lnTo>
                  <a:lnTo>
                    <a:pt x="66" y="21"/>
                  </a:lnTo>
                  <a:lnTo>
                    <a:pt x="80" y="26"/>
                  </a:lnTo>
                  <a:lnTo>
                    <a:pt x="94" y="33"/>
                  </a:lnTo>
                  <a:lnTo>
                    <a:pt x="108" y="40"/>
                  </a:lnTo>
                  <a:lnTo>
                    <a:pt x="123" y="47"/>
                  </a:lnTo>
                  <a:close/>
                </a:path>
              </a:pathLst>
            </a:custGeom>
            <a:solidFill>
              <a:srgbClr val="9EF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30" name="Freeform 137"/>
            <p:cNvSpPr>
              <a:spLocks/>
            </p:cNvSpPr>
            <p:nvPr/>
          </p:nvSpPr>
          <p:spPr bwMode="auto">
            <a:xfrm>
              <a:off x="2847" y="3275"/>
              <a:ext cx="58" cy="42"/>
            </a:xfrm>
            <a:custGeom>
              <a:avLst/>
              <a:gdLst>
                <a:gd name="T0" fmla="*/ 0 w 117"/>
                <a:gd name="T1" fmla="*/ 1 h 83"/>
                <a:gd name="T2" fmla="*/ 0 w 117"/>
                <a:gd name="T3" fmla="*/ 1 h 83"/>
                <a:gd name="T4" fmla="*/ 0 w 117"/>
                <a:gd name="T5" fmla="*/ 1 h 83"/>
                <a:gd name="T6" fmla="*/ 0 w 117"/>
                <a:gd name="T7" fmla="*/ 1 h 83"/>
                <a:gd name="T8" fmla="*/ 0 w 117"/>
                <a:gd name="T9" fmla="*/ 1 h 83"/>
                <a:gd name="T10" fmla="*/ 0 w 117"/>
                <a:gd name="T11" fmla="*/ 1 h 83"/>
                <a:gd name="T12" fmla="*/ 0 w 117"/>
                <a:gd name="T13" fmla="*/ 1 h 83"/>
                <a:gd name="T14" fmla="*/ 0 w 117"/>
                <a:gd name="T15" fmla="*/ 1 h 83"/>
                <a:gd name="T16" fmla="*/ 0 w 117"/>
                <a:gd name="T17" fmla="*/ 1 h 83"/>
                <a:gd name="T18" fmla="*/ 0 w 117"/>
                <a:gd name="T19" fmla="*/ 1 h 83"/>
                <a:gd name="T20" fmla="*/ 0 w 117"/>
                <a:gd name="T21" fmla="*/ 1 h 83"/>
                <a:gd name="T22" fmla="*/ 0 w 117"/>
                <a:gd name="T23" fmla="*/ 1 h 83"/>
                <a:gd name="T24" fmla="*/ 0 w 117"/>
                <a:gd name="T25" fmla="*/ 1 h 83"/>
                <a:gd name="T26" fmla="*/ 0 w 117"/>
                <a:gd name="T27" fmla="*/ 1 h 83"/>
                <a:gd name="T28" fmla="*/ 0 w 117"/>
                <a:gd name="T29" fmla="*/ 1 h 83"/>
                <a:gd name="T30" fmla="*/ 0 w 117"/>
                <a:gd name="T31" fmla="*/ 1 h 83"/>
                <a:gd name="T32" fmla="*/ 0 w 117"/>
                <a:gd name="T33" fmla="*/ 1 h 83"/>
                <a:gd name="T34" fmla="*/ 0 w 117"/>
                <a:gd name="T35" fmla="*/ 1 h 83"/>
                <a:gd name="T36" fmla="*/ 0 w 117"/>
                <a:gd name="T37" fmla="*/ 0 h 83"/>
                <a:gd name="T38" fmla="*/ 0 w 117"/>
                <a:gd name="T39" fmla="*/ 1 h 83"/>
                <a:gd name="T40" fmla="*/ 0 w 117"/>
                <a:gd name="T41" fmla="*/ 1 h 83"/>
                <a:gd name="T42" fmla="*/ 0 w 117"/>
                <a:gd name="T43" fmla="*/ 1 h 83"/>
                <a:gd name="T44" fmla="*/ 0 w 117"/>
                <a:gd name="T45" fmla="*/ 1 h 8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7"/>
                <a:gd name="T70" fmla="*/ 0 h 83"/>
                <a:gd name="T71" fmla="*/ 117 w 117"/>
                <a:gd name="T72" fmla="*/ 83 h 8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7" h="83">
                  <a:moveTo>
                    <a:pt x="82" y="26"/>
                  </a:moveTo>
                  <a:lnTo>
                    <a:pt x="78" y="38"/>
                  </a:lnTo>
                  <a:lnTo>
                    <a:pt x="87" y="52"/>
                  </a:lnTo>
                  <a:lnTo>
                    <a:pt x="97" y="63"/>
                  </a:lnTo>
                  <a:lnTo>
                    <a:pt x="108" y="76"/>
                  </a:lnTo>
                  <a:lnTo>
                    <a:pt x="117" y="83"/>
                  </a:lnTo>
                  <a:lnTo>
                    <a:pt x="104" y="78"/>
                  </a:lnTo>
                  <a:lnTo>
                    <a:pt x="97" y="71"/>
                  </a:lnTo>
                  <a:lnTo>
                    <a:pt x="89" y="63"/>
                  </a:lnTo>
                  <a:lnTo>
                    <a:pt x="78" y="61"/>
                  </a:lnTo>
                  <a:lnTo>
                    <a:pt x="61" y="47"/>
                  </a:lnTo>
                  <a:lnTo>
                    <a:pt x="43" y="38"/>
                  </a:lnTo>
                  <a:lnTo>
                    <a:pt x="33" y="33"/>
                  </a:lnTo>
                  <a:lnTo>
                    <a:pt x="23" y="30"/>
                  </a:lnTo>
                  <a:lnTo>
                    <a:pt x="12" y="26"/>
                  </a:lnTo>
                  <a:lnTo>
                    <a:pt x="3" y="23"/>
                  </a:lnTo>
                  <a:lnTo>
                    <a:pt x="0" y="16"/>
                  </a:lnTo>
                  <a:lnTo>
                    <a:pt x="2" y="9"/>
                  </a:lnTo>
                  <a:lnTo>
                    <a:pt x="10" y="0"/>
                  </a:lnTo>
                  <a:lnTo>
                    <a:pt x="24" y="3"/>
                  </a:lnTo>
                  <a:lnTo>
                    <a:pt x="36" y="9"/>
                  </a:lnTo>
                  <a:lnTo>
                    <a:pt x="50" y="14"/>
                  </a:lnTo>
                  <a:lnTo>
                    <a:pt x="82" y="26"/>
                  </a:lnTo>
                  <a:close/>
                </a:path>
              </a:pathLst>
            </a:custGeom>
            <a:solidFill>
              <a:srgbClr val="9EF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31" name="Freeform 138"/>
            <p:cNvSpPr>
              <a:spLocks/>
            </p:cNvSpPr>
            <p:nvPr/>
          </p:nvSpPr>
          <p:spPr bwMode="auto">
            <a:xfrm>
              <a:off x="2872" y="3306"/>
              <a:ext cx="59" cy="39"/>
            </a:xfrm>
            <a:custGeom>
              <a:avLst/>
              <a:gdLst>
                <a:gd name="T0" fmla="*/ 0 w 119"/>
                <a:gd name="T1" fmla="*/ 1 h 78"/>
                <a:gd name="T2" fmla="*/ 0 w 119"/>
                <a:gd name="T3" fmla="*/ 1 h 78"/>
                <a:gd name="T4" fmla="*/ 0 w 119"/>
                <a:gd name="T5" fmla="*/ 1 h 78"/>
                <a:gd name="T6" fmla="*/ 0 w 119"/>
                <a:gd name="T7" fmla="*/ 1 h 78"/>
                <a:gd name="T8" fmla="*/ 0 w 119"/>
                <a:gd name="T9" fmla="*/ 1 h 78"/>
                <a:gd name="T10" fmla="*/ 0 w 119"/>
                <a:gd name="T11" fmla="*/ 1 h 78"/>
                <a:gd name="T12" fmla="*/ 0 w 119"/>
                <a:gd name="T13" fmla="*/ 1 h 78"/>
                <a:gd name="T14" fmla="*/ 0 w 119"/>
                <a:gd name="T15" fmla="*/ 1 h 78"/>
                <a:gd name="T16" fmla="*/ 0 w 119"/>
                <a:gd name="T17" fmla="*/ 1 h 78"/>
                <a:gd name="T18" fmla="*/ 0 w 119"/>
                <a:gd name="T19" fmla="*/ 1 h 78"/>
                <a:gd name="T20" fmla="*/ 0 w 119"/>
                <a:gd name="T21" fmla="*/ 1 h 78"/>
                <a:gd name="T22" fmla="*/ 0 w 119"/>
                <a:gd name="T23" fmla="*/ 1 h 78"/>
                <a:gd name="T24" fmla="*/ 0 w 119"/>
                <a:gd name="T25" fmla="*/ 1 h 78"/>
                <a:gd name="T26" fmla="*/ 0 w 119"/>
                <a:gd name="T27" fmla="*/ 1 h 78"/>
                <a:gd name="T28" fmla="*/ 0 w 119"/>
                <a:gd name="T29" fmla="*/ 1 h 78"/>
                <a:gd name="T30" fmla="*/ 0 w 119"/>
                <a:gd name="T31" fmla="*/ 1 h 78"/>
                <a:gd name="T32" fmla="*/ 0 w 119"/>
                <a:gd name="T33" fmla="*/ 0 h 78"/>
                <a:gd name="T34" fmla="*/ 0 w 119"/>
                <a:gd name="T35" fmla="*/ 1 h 78"/>
                <a:gd name="T36" fmla="*/ 0 w 119"/>
                <a:gd name="T37" fmla="*/ 1 h 78"/>
                <a:gd name="T38" fmla="*/ 0 w 119"/>
                <a:gd name="T39" fmla="*/ 1 h 78"/>
                <a:gd name="T40" fmla="*/ 0 w 119"/>
                <a:gd name="T41" fmla="*/ 1 h 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9"/>
                <a:gd name="T64" fmla="*/ 0 h 78"/>
                <a:gd name="T65" fmla="*/ 119 w 119"/>
                <a:gd name="T66" fmla="*/ 78 h 7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9" h="78">
                  <a:moveTo>
                    <a:pt x="61" y="35"/>
                  </a:moveTo>
                  <a:lnTo>
                    <a:pt x="68" y="35"/>
                  </a:lnTo>
                  <a:lnTo>
                    <a:pt x="77" y="40"/>
                  </a:lnTo>
                  <a:lnTo>
                    <a:pt x="84" y="45"/>
                  </a:lnTo>
                  <a:lnTo>
                    <a:pt x="94" y="49"/>
                  </a:lnTo>
                  <a:lnTo>
                    <a:pt x="108" y="61"/>
                  </a:lnTo>
                  <a:lnTo>
                    <a:pt x="119" y="78"/>
                  </a:lnTo>
                  <a:lnTo>
                    <a:pt x="101" y="73"/>
                  </a:lnTo>
                  <a:lnTo>
                    <a:pt x="87" y="66"/>
                  </a:lnTo>
                  <a:lnTo>
                    <a:pt x="72" y="57"/>
                  </a:lnTo>
                  <a:lnTo>
                    <a:pt x="56" y="52"/>
                  </a:lnTo>
                  <a:lnTo>
                    <a:pt x="44" y="43"/>
                  </a:lnTo>
                  <a:lnTo>
                    <a:pt x="32" y="38"/>
                  </a:lnTo>
                  <a:lnTo>
                    <a:pt x="21" y="29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2" y="0"/>
                  </a:lnTo>
                  <a:lnTo>
                    <a:pt x="16" y="7"/>
                  </a:lnTo>
                  <a:lnTo>
                    <a:pt x="32" y="14"/>
                  </a:lnTo>
                  <a:lnTo>
                    <a:pt x="46" y="2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9EF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32" name="Freeform 139"/>
            <p:cNvSpPr>
              <a:spLocks/>
            </p:cNvSpPr>
            <p:nvPr/>
          </p:nvSpPr>
          <p:spPr bwMode="auto">
            <a:xfrm>
              <a:off x="3006" y="3321"/>
              <a:ext cx="37" cy="18"/>
            </a:xfrm>
            <a:custGeom>
              <a:avLst/>
              <a:gdLst>
                <a:gd name="T0" fmla="*/ 1 w 74"/>
                <a:gd name="T1" fmla="*/ 0 h 37"/>
                <a:gd name="T2" fmla="*/ 1 w 74"/>
                <a:gd name="T3" fmla="*/ 0 h 37"/>
                <a:gd name="T4" fmla="*/ 1 w 74"/>
                <a:gd name="T5" fmla="*/ 0 h 37"/>
                <a:gd name="T6" fmla="*/ 1 w 74"/>
                <a:gd name="T7" fmla="*/ 0 h 37"/>
                <a:gd name="T8" fmla="*/ 1 w 74"/>
                <a:gd name="T9" fmla="*/ 0 h 37"/>
                <a:gd name="T10" fmla="*/ 1 w 74"/>
                <a:gd name="T11" fmla="*/ 0 h 37"/>
                <a:gd name="T12" fmla="*/ 1 w 74"/>
                <a:gd name="T13" fmla="*/ 0 h 37"/>
                <a:gd name="T14" fmla="*/ 1 w 74"/>
                <a:gd name="T15" fmla="*/ 0 h 37"/>
                <a:gd name="T16" fmla="*/ 1 w 74"/>
                <a:gd name="T17" fmla="*/ 0 h 37"/>
                <a:gd name="T18" fmla="*/ 1 w 74"/>
                <a:gd name="T19" fmla="*/ 0 h 37"/>
                <a:gd name="T20" fmla="*/ 1 w 74"/>
                <a:gd name="T21" fmla="*/ 0 h 37"/>
                <a:gd name="T22" fmla="*/ 1 w 74"/>
                <a:gd name="T23" fmla="*/ 0 h 37"/>
                <a:gd name="T24" fmla="*/ 0 w 74"/>
                <a:gd name="T25" fmla="*/ 0 h 37"/>
                <a:gd name="T26" fmla="*/ 1 w 74"/>
                <a:gd name="T27" fmla="*/ 0 h 37"/>
                <a:gd name="T28" fmla="*/ 1 w 74"/>
                <a:gd name="T29" fmla="*/ 0 h 37"/>
                <a:gd name="T30" fmla="*/ 1 w 74"/>
                <a:gd name="T31" fmla="*/ 0 h 37"/>
                <a:gd name="T32" fmla="*/ 1 w 74"/>
                <a:gd name="T33" fmla="*/ 0 h 37"/>
                <a:gd name="T34" fmla="*/ 1 w 74"/>
                <a:gd name="T35" fmla="*/ 0 h 37"/>
                <a:gd name="T36" fmla="*/ 1 w 74"/>
                <a:gd name="T37" fmla="*/ 0 h 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4"/>
                <a:gd name="T58" fmla="*/ 0 h 37"/>
                <a:gd name="T59" fmla="*/ 74 w 74"/>
                <a:gd name="T60" fmla="*/ 37 h 3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4" h="37">
                  <a:moveTo>
                    <a:pt x="54" y="18"/>
                  </a:moveTo>
                  <a:lnTo>
                    <a:pt x="58" y="21"/>
                  </a:lnTo>
                  <a:lnTo>
                    <a:pt x="65" y="26"/>
                  </a:lnTo>
                  <a:lnTo>
                    <a:pt x="70" y="30"/>
                  </a:lnTo>
                  <a:lnTo>
                    <a:pt x="74" y="37"/>
                  </a:lnTo>
                  <a:lnTo>
                    <a:pt x="67" y="37"/>
                  </a:lnTo>
                  <a:lnTo>
                    <a:pt x="61" y="33"/>
                  </a:lnTo>
                  <a:lnTo>
                    <a:pt x="54" y="30"/>
                  </a:lnTo>
                  <a:lnTo>
                    <a:pt x="49" y="28"/>
                  </a:lnTo>
                  <a:lnTo>
                    <a:pt x="35" y="21"/>
                  </a:lnTo>
                  <a:lnTo>
                    <a:pt x="21" y="20"/>
                  </a:lnTo>
                  <a:lnTo>
                    <a:pt x="7" y="14"/>
                  </a:lnTo>
                  <a:lnTo>
                    <a:pt x="0" y="6"/>
                  </a:lnTo>
                  <a:lnTo>
                    <a:pt x="11" y="0"/>
                  </a:lnTo>
                  <a:lnTo>
                    <a:pt x="25" y="2"/>
                  </a:lnTo>
                  <a:lnTo>
                    <a:pt x="30" y="4"/>
                  </a:lnTo>
                  <a:lnTo>
                    <a:pt x="37" y="11"/>
                  </a:lnTo>
                  <a:lnTo>
                    <a:pt x="44" y="14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33" name="Freeform 140"/>
            <p:cNvSpPr>
              <a:spLocks/>
            </p:cNvSpPr>
            <p:nvPr/>
          </p:nvSpPr>
          <p:spPr bwMode="auto">
            <a:xfrm>
              <a:off x="2863" y="3324"/>
              <a:ext cx="57" cy="29"/>
            </a:xfrm>
            <a:custGeom>
              <a:avLst/>
              <a:gdLst>
                <a:gd name="T0" fmla="*/ 1 w 113"/>
                <a:gd name="T1" fmla="*/ 1 h 58"/>
                <a:gd name="T2" fmla="*/ 1 w 113"/>
                <a:gd name="T3" fmla="*/ 1 h 58"/>
                <a:gd name="T4" fmla="*/ 1 w 113"/>
                <a:gd name="T5" fmla="*/ 1 h 58"/>
                <a:gd name="T6" fmla="*/ 1 w 113"/>
                <a:gd name="T7" fmla="*/ 1 h 58"/>
                <a:gd name="T8" fmla="*/ 1 w 113"/>
                <a:gd name="T9" fmla="*/ 1 h 58"/>
                <a:gd name="T10" fmla="*/ 1 w 113"/>
                <a:gd name="T11" fmla="*/ 1 h 58"/>
                <a:gd name="T12" fmla="*/ 1 w 113"/>
                <a:gd name="T13" fmla="*/ 1 h 58"/>
                <a:gd name="T14" fmla="*/ 1 w 113"/>
                <a:gd name="T15" fmla="*/ 1 h 58"/>
                <a:gd name="T16" fmla="*/ 1 w 113"/>
                <a:gd name="T17" fmla="*/ 1 h 58"/>
                <a:gd name="T18" fmla="*/ 0 w 113"/>
                <a:gd name="T19" fmla="*/ 1 h 58"/>
                <a:gd name="T20" fmla="*/ 1 w 113"/>
                <a:gd name="T21" fmla="*/ 0 h 58"/>
                <a:gd name="T22" fmla="*/ 1 w 113"/>
                <a:gd name="T23" fmla="*/ 1 h 58"/>
                <a:gd name="T24" fmla="*/ 1 w 113"/>
                <a:gd name="T25" fmla="*/ 1 h 58"/>
                <a:gd name="T26" fmla="*/ 1 w 113"/>
                <a:gd name="T27" fmla="*/ 1 h 58"/>
                <a:gd name="T28" fmla="*/ 1 w 113"/>
                <a:gd name="T29" fmla="*/ 1 h 58"/>
                <a:gd name="T30" fmla="*/ 1 w 113"/>
                <a:gd name="T31" fmla="*/ 1 h 58"/>
                <a:gd name="T32" fmla="*/ 1 w 113"/>
                <a:gd name="T33" fmla="*/ 1 h 58"/>
                <a:gd name="T34" fmla="*/ 1 w 113"/>
                <a:gd name="T35" fmla="*/ 1 h 58"/>
                <a:gd name="T36" fmla="*/ 1 w 113"/>
                <a:gd name="T37" fmla="*/ 1 h 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3"/>
                <a:gd name="T58" fmla="*/ 0 h 58"/>
                <a:gd name="T59" fmla="*/ 113 w 113"/>
                <a:gd name="T60" fmla="*/ 58 h 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3" h="58">
                  <a:moveTo>
                    <a:pt x="113" y="49"/>
                  </a:moveTo>
                  <a:lnTo>
                    <a:pt x="97" y="56"/>
                  </a:lnTo>
                  <a:lnTo>
                    <a:pt x="82" y="58"/>
                  </a:lnTo>
                  <a:lnTo>
                    <a:pt x="68" y="54"/>
                  </a:lnTo>
                  <a:lnTo>
                    <a:pt x="54" y="51"/>
                  </a:lnTo>
                  <a:lnTo>
                    <a:pt x="40" y="42"/>
                  </a:lnTo>
                  <a:lnTo>
                    <a:pt x="28" y="35"/>
                  </a:lnTo>
                  <a:lnTo>
                    <a:pt x="14" y="26"/>
                  </a:lnTo>
                  <a:lnTo>
                    <a:pt x="2" y="21"/>
                  </a:lnTo>
                  <a:lnTo>
                    <a:pt x="0" y="9"/>
                  </a:lnTo>
                  <a:lnTo>
                    <a:pt x="10" y="0"/>
                  </a:lnTo>
                  <a:lnTo>
                    <a:pt x="23" y="4"/>
                  </a:lnTo>
                  <a:lnTo>
                    <a:pt x="35" y="9"/>
                  </a:lnTo>
                  <a:lnTo>
                    <a:pt x="47" y="14"/>
                  </a:lnTo>
                  <a:lnTo>
                    <a:pt x="61" y="19"/>
                  </a:lnTo>
                  <a:lnTo>
                    <a:pt x="73" y="25"/>
                  </a:lnTo>
                  <a:lnTo>
                    <a:pt x="87" y="32"/>
                  </a:lnTo>
                  <a:lnTo>
                    <a:pt x="99" y="39"/>
                  </a:lnTo>
                  <a:lnTo>
                    <a:pt x="113" y="49"/>
                  </a:lnTo>
                  <a:close/>
                </a:path>
              </a:pathLst>
            </a:custGeom>
            <a:solidFill>
              <a:srgbClr val="9EF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34" name="Freeform 141"/>
            <p:cNvSpPr>
              <a:spLocks/>
            </p:cNvSpPr>
            <p:nvPr/>
          </p:nvSpPr>
          <p:spPr bwMode="auto">
            <a:xfrm>
              <a:off x="2968" y="3324"/>
              <a:ext cx="3" cy="3"/>
            </a:xfrm>
            <a:custGeom>
              <a:avLst/>
              <a:gdLst>
                <a:gd name="T0" fmla="*/ 1 w 5"/>
                <a:gd name="T1" fmla="*/ 1 h 6"/>
                <a:gd name="T2" fmla="*/ 1 w 5"/>
                <a:gd name="T3" fmla="*/ 1 h 6"/>
                <a:gd name="T4" fmla="*/ 0 w 5"/>
                <a:gd name="T5" fmla="*/ 0 h 6"/>
                <a:gd name="T6" fmla="*/ 1 w 5"/>
                <a:gd name="T7" fmla="*/ 0 h 6"/>
                <a:gd name="T8" fmla="*/ 1 w 5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6"/>
                <a:gd name="T17" fmla="*/ 5 w 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6">
                  <a:moveTo>
                    <a:pt x="5" y="2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35" name="Freeform 142"/>
            <p:cNvSpPr>
              <a:spLocks/>
            </p:cNvSpPr>
            <p:nvPr/>
          </p:nvSpPr>
          <p:spPr bwMode="auto">
            <a:xfrm>
              <a:off x="2991" y="3341"/>
              <a:ext cx="16" cy="8"/>
            </a:xfrm>
            <a:custGeom>
              <a:avLst/>
              <a:gdLst>
                <a:gd name="T0" fmla="*/ 0 w 33"/>
                <a:gd name="T1" fmla="*/ 0 h 18"/>
                <a:gd name="T2" fmla="*/ 0 w 33"/>
                <a:gd name="T3" fmla="*/ 0 h 18"/>
                <a:gd name="T4" fmla="*/ 0 w 33"/>
                <a:gd name="T5" fmla="*/ 0 h 18"/>
                <a:gd name="T6" fmla="*/ 0 w 33"/>
                <a:gd name="T7" fmla="*/ 0 h 18"/>
                <a:gd name="T8" fmla="*/ 0 w 33"/>
                <a:gd name="T9" fmla="*/ 0 h 18"/>
                <a:gd name="T10" fmla="*/ 0 w 33"/>
                <a:gd name="T11" fmla="*/ 0 h 18"/>
                <a:gd name="T12" fmla="*/ 0 w 33"/>
                <a:gd name="T13" fmla="*/ 0 h 18"/>
                <a:gd name="T14" fmla="*/ 0 w 33"/>
                <a:gd name="T15" fmla="*/ 0 h 18"/>
                <a:gd name="T16" fmla="*/ 0 w 33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18"/>
                <a:gd name="T29" fmla="*/ 33 w 33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18">
                  <a:moveTo>
                    <a:pt x="33" y="14"/>
                  </a:moveTo>
                  <a:lnTo>
                    <a:pt x="26" y="18"/>
                  </a:lnTo>
                  <a:lnTo>
                    <a:pt x="19" y="18"/>
                  </a:lnTo>
                  <a:lnTo>
                    <a:pt x="9" y="14"/>
                  </a:lnTo>
                  <a:lnTo>
                    <a:pt x="2" y="11"/>
                  </a:lnTo>
                  <a:lnTo>
                    <a:pt x="0" y="4"/>
                  </a:lnTo>
                  <a:lnTo>
                    <a:pt x="7" y="0"/>
                  </a:lnTo>
                  <a:lnTo>
                    <a:pt x="21" y="4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36" name="Freeform 143"/>
            <p:cNvSpPr>
              <a:spLocks/>
            </p:cNvSpPr>
            <p:nvPr/>
          </p:nvSpPr>
          <p:spPr bwMode="auto">
            <a:xfrm>
              <a:off x="2944" y="3358"/>
              <a:ext cx="4" cy="4"/>
            </a:xfrm>
            <a:custGeom>
              <a:avLst/>
              <a:gdLst>
                <a:gd name="T0" fmla="*/ 1 w 7"/>
                <a:gd name="T1" fmla="*/ 1 h 7"/>
                <a:gd name="T2" fmla="*/ 1 w 7"/>
                <a:gd name="T3" fmla="*/ 1 h 7"/>
                <a:gd name="T4" fmla="*/ 0 w 7"/>
                <a:gd name="T5" fmla="*/ 0 h 7"/>
                <a:gd name="T6" fmla="*/ 1 w 7"/>
                <a:gd name="T7" fmla="*/ 0 h 7"/>
                <a:gd name="T8" fmla="*/ 1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5"/>
                  </a:moveTo>
                  <a:lnTo>
                    <a:pt x="7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37" name="Freeform 144"/>
            <p:cNvSpPr>
              <a:spLocks/>
            </p:cNvSpPr>
            <p:nvPr/>
          </p:nvSpPr>
          <p:spPr bwMode="auto">
            <a:xfrm>
              <a:off x="2939" y="3375"/>
              <a:ext cx="4" cy="2"/>
            </a:xfrm>
            <a:custGeom>
              <a:avLst/>
              <a:gdLst>
                <a:gd name="T0" fmla="*/ 1 w 7"/>
                <a:gd name="T1" fmla="*/ 0 h 5"/>
                <a:gd name="T2" fmla="*/ 1 w 7"/>
                <a:gd name="T3" fmla="*/ 0 h 5"/>
                <a:gd name="T4" fmla="*/ 1 w 7"/>
                <a:gd name="T5" fmla="*/ 0 h 5"/>
                <a:gd name="T6" fmla="*/ 0 w 7"/>
                <a:gd name="T7" fmla="*/ 0 h 5"/>
                <a:gd name="T8" fmla="*/ 1 w 7"/>
                <a:gd name="T9" fmla="*/ 0 h 5"/>
                <a:gd name="T10" fmla="*/ 1 w 7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5"/>
                <a:gd name="T20" fmla="*/ 7 w 7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5">
                  <a:moveTo>
                    <a:pt x="7" y="4"/>
                  </a:moveTo>
                  <a:lnTo>
                    <a:pt x="7" y="5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2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38" name="Freeform 145"/>
            <p:cNvSpPr>
              <a:spLocks/>
            </p:cNvSpPr>
            <p:nvPr/>
          </p:nvSpPr>
          <p:spPr bwMode="auto">
            <a:xfrm>
              <a:off x="2930" y="3376"/>
              <a:ext cx="140" cy="46"/>
            </a:xfrm>
            <a:custGeom>
              <a:avLst/>
              <a:gdLst>
                <a:gd name="T0" fmla="*/ 1 w 280"/>
                <a:gd name="T1" fmla="*/ 0 h 90"/>
                <a:gd name="T2" fmla="*/ 1 w 280"/>
                <a:gd name="T3" fmla="*/ 1 h 90"/>
                <a:gd name="T4" fmla="*/ 1 w 280"/>
                <a:gd name="T5" fmla="*/ 1 h 90"/>
                <a:gd name="T6" fmla="*/ 1 w 280"/>
                <a:gd name="T7" fmla="*/ 1 h 90"/>
                <a:gd name="T8" fmla="*/ 1 w 280"/>
                <a:gd name="T9" fmla="*/ 1 h 90"/>
                <a:gd name="T10" fmla="*/ 1 w 280"/>
                <a:gd name="T11" fmla="*/ 1 h 90"/>
                <a:gd name="T12" fmla="*/ 1 w 280"/>
                <a:gd name="T13" fmla="*/ 1 h 90"/>
                <a:gd name="T14" fmla="*/ 1 w 280"/>
                <a:gd name="T15" fmla="*/ 1 h 90"/>
                <a:gd name="T16" fmla="*/ 1 w 280"/>
                <a:gd name="T17" fmla="*/ 1 h 90"/>
                <a:gd name="T18" fmla="*/ 1 w 280"/>
                <a:gd name="T19" fmla="*/ 1 h 90"/>
                <a:gd name="T20" fmla="*/ 1 w 280"/>
                <a:gd name="T21" fmla="*/ 1 h 90"/>
                <a:gd name="T22" fmla="*/ 1 w 280"/>
                <a:gd name="T23" fmla="*/ 1 h 90"/>
                <a:gd name="T24" fmla="*/ 1 w 280"/>
                <a:gd name="T25" fmla="*/ 1 h 90"/>
                <a:gd name="T26" fmla="*/ 1 w 280"/>
                <a:gd name="T27" fmla="*/ 1 h 90"/>
                <a:gd name="T28" fmla="*/ 1 w 280"/>
                <a:gd name="T29" fmla="*/ 1 h 90"/>
                <a:gd name="T30" fmla="*/ 1 w 280"/>
                <a:gd name="T31" fmla="*/ 1 h 90"/>
                <a:gd name="T32" fmla="*/ 1 w 280"/>
                <a:gd name="T33" fmla="*/ 1 h 90"/>
                <a:gd name="T34" fmla="*/ 1 w 280"/>
                <a:gd name="T35" fmla="*/ 1 h 90"/>
                <a:gd name="T36" fmla="*/ 1 w 280"/>
                <a:gd name="T37" fmla="*/ 1 h 90"/>
                <a:gd name="T38" fmla="*/ 1 w 280"/>
                <a:gd name="T39" fmla="*/ 1 h 90"/>
                <a:gd name="T40" fmla="*/ 1 w 280"/>
                <a:gd name="T41" fmla="*/ 1 h 90"/>
                <a:gd name="T42" fmla="*/ 1 w 280"/>
                <a:gd name="T43" fmla="*/ 1 h 90"/>
                <a:gd name="T44" fmla="*/ 1 w 280"/>
                <a:gd name="T45" fmla="*/ 1 h 90"/>
                <a:gd name="T46" fmla="*/ 1 w 280"/>
                <a:gd name="T47" fmla="*/ 1 h 90"/>
                <a:gd name="T48" fmla="*/ 1 w 280"/>
                <a:gd name="T49" fmla="*/ 1 h 90"/>
                <a:gd name="T50" fmla="*/ 1 w 280"/>
                <a:gd name="T51" fmla="*/ 1 h 90"/>
                <a:gd name="T52" fmla="*/ 1 w 280"/>
                <a:gd name="T53" fmla="*/ 1 h 90"/>
                <a:gd name="T54" fmla="*/ 1 w 280"/>
                <a:gd name="T55" fmla="*/ 1 h 90"/>
                <a:gd name="T56" fmla="*/ 1 w 280"/>
                <a:gd name="T57" fmla="*/ 1 h 90"/>
                <a:gd name="T58" fmla="*/ 0 w 280"/>
                <a:gd name="T59" fmla="*/ 1 h 90"/>
                <a:gd name="T60" fmla="*/ 1 w 280"/>
                <a:gd name="T61" fmla="*/ 1 h 90"/>
                <a:gd name="T62" fmla="*/ 1 w 280"/>
                <a:gd name="T63" fmla="*/ 1 h 90"/>
                <a:gd name="T64" fmla="*/ 1 w 280"/>
                <a:gd name="T65" fmla="*/ 1 h 90"/>
                <a:gd name="T66" fmla="*/ 1 w 280"/>
                <a:gd name="T67" fmla="*/ 1 h 90"/>
                <a:gd name="T68" fmla="*/ 1 w 280"/>
                <a:gd name="T69" fmla="*/ 1 h 90"/>
                <a:gd name="T70" fmla="*/ 1 w 280"/>
                <a:gd name="T71" fmla="*/ 1 h 90"/>
                <a:gd name="T72" fmla="*/ 1 w 280"/>
                <a:gd name="T73" fmla="*/ 1 h 90"/>
                <a:gd name="T74" fmla="*/ 1 w 280"/>
                <a:gd name="T75" fmla="*/ 1 h 90"/>
                <a:gd name="T76" fmla="*/ 1 w 280"/>
                <a:gd name="T77" fmla="*/ 1 h 90"/>
                <a:gd name="T78" fmla="*/ 1 w 280"/>
                <a:gd name="T79" fmla="*/ 1 h 90"/>
                <a:gd name="T80" fmla="*/ 1 w 280"/>
                <a:gd name="T81" fmla="*/ 1 h 90"/>
                <a:gd name="T82" fmla="*/ 1 w 280"/>
                <a:gd name="T83" fmla="*/ 1 h 90"/>
                <a:gd name="T84" fmla="*/ 1 w 280"/>
                <a:gd name="T85" fmla="*/ 1 h 90"/>
                <a:gd name="T86" fmla="*/ 1 w 280"/>
                <a:gd name="T87" fmla="*/ 1 h 90"/>
                <a:gd name="T88" fmla="*/ 1 w 280"/>
                <a:gd name="T89" fmla="*/ 1 h 90"/>
                <a:gd name="T90" fmla="*/ 1 w 280"/>
                <a:gd name="T91" fmla="*/ 1 h 90"/>
                <a:gd name="T92" fmla="*/ 1 w 280"/>
                <a:gd name="T93" fmla="*/ 1 h 90"/>
                <a:gd name="T94" fmla="*/ 1 w 280"/>
                <a:gd name="T95" fmla="*/ 0 h 90"/>
                <a:gd name="T96" fmla="*/ 1 w 280"/>
                <a:gd name="T97" fmla="*/ 0 h 90"/>
                <a:gd name="T98" fmla="*/ 1 w 280"/>
                <a:gd name="T99" fmla="*/ 0 h 90"/>
                <a:gd name="T100" fmla="*/ 1 w 280"/>
                <a:gd name="T101" fmla="*/ 0 h 90"/>
                <a:gd name="T102" fmla="*/ 1 w 280"/>
                <a:gd name="T103" fmla="*/ 0 h 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0"/>
                <a:gd name="T157" fmla="*/ 0 h 90"/>
                <a:gd name="T158" fmla="*/ 280 w 280"/>
                <a:gd name="T159" fmla="*/ 90 h 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0" h="90">
                  <a:moveTo>
                    <a:pt x="275" y="0"/>
                  </a:moveTo>
                  <a:lnTo>
                    <a:pt x="280" y="8"/>
                  </a:lnTo>
                  <a:lnTo>
                    <a:pt x="280" y="17"/>
                  </a:lnTo>
                  <a:lnTo>
                    <a:pt x="270" y="17"/>
                  </a:lnTo>
                  <a:lnTo>
                    <a:pt x="261" y="17"/>
                  </a:lnTo>
                  <a:lnTo>
                    <a:pt x="253" y="15"/>
                  </a:lnTo>
                  <a:lnTo>
                    <a:pt x="247" y="12"/>
                  </a:lnTo>
                  <a:lnTo>
                    <a:pt x="230" y="15"/>
                  </a:lnTo>
                  <a:lnTo>
                    <a:pt x="213" y="14"/>
                  </a:lnTo>
                  <a:lnTo>
                    <a:pt x="197" y="12"/>
                  </a:lnTo>
                  <a:lnTo>
                    <a:pt x="183" y="17"/>
                  </a:lnTo>
                  <a:lnTo>
                    <a:pt x="173" y="17"/>
                  </a:lnTo>
                  <a:lnTo>
                    <a:pt x="167" y="22"/>
                  </a:lnTo>
                  <a:lnTo>
                    <a:pt x="171" y="29"/>
                  </a:lnTo>
                  <a:lnTo>
                    <a:pt x="176" y="38"/>
                  </a:lnTo>
                  <a:lnTo>
                    <a:pt x="181" y="45"/>
                  </a:lnTo>
                  <a:lnTo>
                    <a:pt x="181" y="57"/>
                  </a:lnTo>
                  <a:lnTo>
                    <a:pt x="166" y="61"/>
                  </a:lnTo>
                  <a:lnTo>
                    <a:pt x="152" y="59"/>
                  </a:lnTo>
                  <a:lnTo>
                    <a:pt x="136" y="57"/>
                  </a:lnTo>
                  <a:lnTo>
                    <a:pt x="124" y="62"/>
                  </a:lnTo>
                  <a:lnTo>
                    <a:pt x="106" y="62"/>
                  </a:lnTo>
                  <a:lnTo>
                    <a:pt x="96" y="69"/>
                  </a:lnTo>
                  <a:lnTo>
                    <a:pt x="82" y="76"/>
                  </a:lnTo>
                  <a:lnTo>
                    <a:pt x="70" y="80"/>
                  </a:lnTo>
                  <a:lnTo>
                    <a:pt x="52" y="78"/>
                  </a:lnTo>
                  <a:lnTo>
                    <a:pt x="37" y="83"/>
                  </a:lnTo>
                  <a:lnTo>
                    <a:pt x="19" y="87"/>
                  </a:lnTo>
                  <a:lnTo>
                    <a:pt x="4" y="90"/>
                  </a:lnTo>
                  <a:lnTo>
                    <a:pt x="0" y="83"/>
                  </a:lnTo>
                  <a:lnTo>
                    <a:pt x="4" y="78"/>
                  </a:lnTo>
                  <a:lnTo>
                    <a:pt x="16" y="69"/>
                  </a:lnTo>
                  <a:lnTo>
                    <a:pt x="30" y="64"/>
                  </a:lnTo>
                  <a:lnTo>
                    <a:pt x="46" y="61"/>
                  </a:lnTo>
                  <a:lnTo>
                    <a:pt x="61" y="59"/>
                  </a:lnTo>
                  <a:lnTo>
                    <a:pt x="75" y="55"/>
                  </a:lnTo>
                  <a:lnTo>
                    <a:pt x="91" y="54"/>
                  </a:lnTo>
                  <a:lnTo>
                    <a:pt x="105" y="50"/>
                  </a:lnTo>
                  <a:lnTo>
                    <a:pt x="120" y="47"/>
                  </a:lnTo>
                  <a:lnTo>
                    <a:pt x="127" y="43"/>
                  </a:lnTo>
                  <a:lnTo>
                    <a:pt x="136" y="43"/>
                  </a:lnTo>
                  <a:lnTo>
                    <a:pt x="145" y="41"/>
                  </a:lnTo>
                  <a:lnTo>
                    <a:pt x="153" y="40"/>
                  </a:lnTo>
                  <a:lnTo>
                    <a:pt x="150" y="29"/>
                  </a:lnTo>
                  <a:lnTo>
                    <a:pt x="148" y="22"/>
                  </a:lnTo>
                  <a:lnTo>
                    <a:pt x="146" y="14"/>
                  </a:lnTo>
                  <a:lnTo>
                    <a:pt x="153" y="8"/>
                  </a:lnTo>
                  <a:lnTo>
                    <a:pt x="169" y="0"/>
                  </a:lnTo>
                  <a:lnTo>
                    <a:pt x="186" y="0"/>
                  </a:lnTo>
                  <a:lnTo>
                    <a:pt x="204" y="0"/>
                  </a:lnTo>
                  <a:lnTo>
                    <a:pt x="223" y="0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39" name="Freeform 146"/>
            <p:cNvSpPr>
              <a:spLocks/>
            </p:cNvSpPr>
            <p:nvPr/>
          </p:nvSpPr>
          <p:spPr bwMode="auto">
            <a:xfrm>
              <a:off x="3152" y="1645"/>
              <a:ext cx="275" cy="1992"/>
            </a:xfrm>
            <a:custGeom>
              <a:avLst/>
              <a:gdLst>
                <a:gd name="T0" fmla="*/ 0 w 552"/>
                <a:gd name="T1" fmla="*/ 0 h 3985"/>
                <a:gd name="T2" fmla="*/ 0 w 552"/>
                <a:gd name="T3" fmla="*/ 0 h 3985"/>
                <a:gd name="T4" fmla="*/ 0 w 552"/>
                <a:gd name="T5" fmla="*/ 0 h 3985"/>
                <a:gd name="T6" fmla="*/ 0 w 552"/>
                <a:gd name="T7" fmla="*/ 0 h 3985"/>
                <a:gd name="T8" fmla="*/ 0 w 552"/>
                <a:gd name="T9" fmla="*/ 0 h 3985"/>
                <a:gd name="T10" fmla="*/ 0 w 552"/>
                <a:gd name="T11" fmla="*/ 0 h 3985"/>
                <a:gd name="T12" fmla="*/ 0 w 552"/>
                <a:gd name="T13" fmla="*/ 0 h 3985"/>
                <a:gd name="T14" fmla="*/ 0 w 552"/>
                <a:gd name="T15" fmla="*/ 0 h 3985"/>
                <a:gd name="T16" fmla="*/ 0 w 552"/>
                <a:gd name="T17" fmla="*/ 0 h 3985"/>
                <a:gd name="T18" fmla="*/ 0 w 552"/>
                <a:gd name="T19" fmla="*/ 0 h 3985"/>
                <a:gd name="T20" fmla="*/ 0 w 552"/>
                <a:gd name="T21" fmla="*/ 0 h 3985"/>
                <a:gd name="T22" fmla="*/ 0 w 552"/>
                <a:gd name="T23" fmla="*/ 0 h 3985"/>
                <a:gd name="T24" fmla="*/ 0 w 552"/>
                <a:gd name="T25" fmla="*/ 0 h 3985"/>
                <a:gd name="T26" fmla="*/ 0 w 552"/>
                <a:gd name="T27" fmla="*/ 0 h 3985"/>
                <a:gd name="T28" fmla="*/ 0 w 552"/>
                <a:gd name="T29" fmla="*/ 0 h 3985"/>
                <a:gd name="T30" fmla="*/ 0 w 552"/>
                <a:gd name="T31" fmla="*/ 0 h 3985"/>
                <a:gd name="T32" fmla="*/ 0 w 552"/>
                <a:gd name="T33" fmla="*/ 0 h 3985"/>
                <a:gd name="T34" fmla="*/ 0 w 552"/>
                <a:gd name="T35" fmla="*/ 0 h 3985"/>
                <a:gd name="T36" fmla="*/ 0 w 552"/>
                <a:gd name="T37" fmla="*/ 0 h 3985"/>
                <a:gd name="T38" fmla="*/ 0 w 552"/>
                <a:gd name="T39" fmla="*/ 0 h 3985"/>
                <a:gd name="T40" fmla="*/ 0 w 552"/>
                <a:gd name="T41" fmla="*/ 0 h 3985"/>
                <a:gd name="T42" fmla="*/ 0 w 552"/>
                <a:gd name="T43" fmla="*/ 0 h 3985"/>
                <a:gd name="T44" fmla="*/ 0 w 552"/>
                <a:gd name="T45" fmla="*/ 0 h 3985"/>
                <a:gd name="T46" fmla="*/ 0 w 552"/>
                <a:gd name="T47" fmla="*/ 0 h 3985"/>
                <a:gd name="T48" fmla="*/ 0 w 552"/>
                <a:gd name="T49" fmla="*/ 0 h 3985"/>
                <a:gd name="T50" fmla="*/ 0 w 552"/>
                <a:gd name="T51" fmla="*/ 0 h 3985"/>
                <a:gd name="T52" fmla="*/ 0 w 552"/>
                <a:gd name="T53" fmla="*/ 0 h 3985"/>
                <a:gd name="T54" fmla="*/ 0 w 552"/>
                <a:gd name="T55" fmla="*/ 0 h 3985"/>
                <a:gd name="T56" fmla="*/ 0 w 552"/>
                <a:gd name="T57" fmla="*/ 0 h 3985"/>
                <a:gd name="T58" fmla="*/ 0 w 552"/>
                <a:gd name="T59" fmla="*/ 0 h 3985"/>
                <a:gd name="T60" fmla="*/ 0 w 552"/>
                <a:gd name="T61" fmla="*/ 0 h 3985"/>
                <a:gd name="T62" fmla="*/ 0 w 552"/>
                <a:gd name="T63" fmla="*/ 0 h 3985"/>
                <a:gd name="T64" fmla="*/ 0 w 552"/>
                <a:gd name="T65" fmla="*/ 0 h 3985"/>
                <a:gd name="T66" fmla="*/ 0 w 552"/>
                <a:gd name="T67" fmla="*/ 0 h 3985"/>
                <a:gd name="T68" fmla="*/ 0 w 552"/>
                <a:gd name="T69" fmla="*/ 0 h 3985"/>
                <a:gd name="T70" fmla="*/ 0 w 552"/>
                <a:gd name="T71" fmla="*/ 0 h 3985"/>
                <a:gd name="T72" fmla="*/ 0 w 552"/>
                <a:gd name="T73" fmla="*/ 0 h 3985"/>
                <a:gd name="T74" fmla="*/ 0 w 552"/>
                <a:gd name="T75" fmla="*/ 0 h 3985"/>
                <a:gd name="T76" fmla="*/ 0 w 552"/>
                <a:gd name="T77" fmla="*/ 0 h 3985"/>
                <a:gd name="T78" fmla="*/ 0 w 552"/>
                <a:gd name="T79" fmla="*/ 0 h 3985"/>
                <a:gd name="T80" fmla="*/ 0 w 552"/>
                <a:gd name="T81" fmla="*/ 0 h 3985"/>
                <a:gd name="T82" fmla="*/ 0 w 552"/>
                <a:gd name="T83" fmla="*/ 0 h 3985"/>
                <a:gd name="T84" fmla="*/ 0 w 552"/>
                <a:gd name="T85" fmla="*/ 0 h 3985"/>
                <a:gd name="T86" fmla="*/ 0 w 552"/>
                <a:gd name="T87" fmla="*/ 0 h 3985"/>
                <a:gd name="T88" fmla="*/ 0 w 552"/>
                <a:gd name="T89" fmla="*/ 0 h 3985"/>
                <a:gd name="T90" fmla="*/ 0 w 552"/>
                <a:gd name="T91" fmla="*/ 0 h 3985"/>
                <a:gd name="T92" fmla="*/ 0 w 552"/>
                <a:gd name="T93" fmla="*/ 0 h 3985"/>
                <a:gd name="T94" fmla="*/ 0 w 552"/>
                <a:gd name="T95" fmla="*/ 0 h 3985"/>
                <a:gd name="T96" fmla="*/ 0 w 552"/>
                <a:gd name="T97" fmla="*/ 0 h 3985"/>
                <a:gd name="T98" fmla="*/ 0 w 552"/>
                <a:gd name="T99" fmla="*/ 0 h 3985"/>
                <a:gd name="T100" fmla="*/ 0 w 552"/>
                <a:gd name="T101" fmla="*/ 0 h 3985"/>
                <a:gd name="T102" fmla="*/ 0 w 552"/>
                <a:gd name="T103" fmla="*/ 0 h 3985"/>
                <a:gd name="T104" fmla="*/ 0 w 552"/>
                <a:gd name="T105" fmla="*/ 0 h 3985"/>
                <a:gd name="T106" fmla="*/ 0 w 552"/>
                <a:gd name="T107" fmla="*/ 0 h 3985"/>
                <a:gd name="T108" fmla="*/ 0 w 552"/>
                <a:gd name="T109" fmla="*/ 0 h 3985"/>
                <a:gd name="T110" fmla="*/ 0 w 552"/>
                <a:gd name="T111" fmla="*/ 0 h 3985"/>
                <a:gd name="T112" fmla="*/ 0 w 552"/>
                <a:gd name="T113" fmla="*/ 0 h 3985"/>
                <a:gd name="T114" fmla="*/ 0 w 552"/>
                <a:gd name="T115" fmla="*/ 0 h 3985"/>
                <a:gd name="T116" fmla="*/ 0 w 552"/>
                <a:gd name="T117" fmla="*/ 0 h 3985"/>
                <a:gd name="T118" fmla="*/ 0 w 552"/>
                <a:gd name="T119" fmla="*/ 0 h 3985"/>
                <a:gd name="T120" fmla="*/ 0 w 552"/>
                <a:gd name="T121" fmla="*/ 0 h 39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52"/>
                <a:gd name="T184" fmla="*/ 0 h 3985"/>
                <a:gd name="T185" fmla="*/ 552 w 552"/>
                <a:gd name="T186" fmla="*/ 3985 h 39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52" h="3985">
                  <a:moveTo>
                    <a:pt x="9" y="3971"/>
                  </a:moveTo>
                  <a:lnTo>
                    <a:pt x="61" y="3971"/>
                  </a:lnTo>
                  <a:lnTo>
                    <a:pt x="110" y="3972"/>
                  </a:lnTo>
                  <a:lnTo>
                    <a:pt x="151" y="3974"/>
                  </a:lnTo>
                  <a:lnTo>
                    <a:pt x="190" y="3978"/>
                  </a:lnTo>
                  <a:lnTo>
                    <a:pt x="218" y="3979"/>
                  </a:lnTo>
                  <a:lnTo>
                    <a:pt x="240" y="3981"/>
                  </a:lnTo>
                  <a:lnTo>
                    <a:pt x="256" y="3983"/>
                  </a:lnTo>
                  <a:lnTo>
                    <a:pt x="261" y="3985"/>
                  </a:lnTo>
                  <a:lnTo>
                    <a:pt x="258" y="3967"/>
                  </a:lnTo>
                  <a:lnTo>
                    <a:pt x="256" y="3934"/>
                  </a:lnTo>
                  <a:lnTo>
                    <a:pt x="256" y="3889"/>
                  </a:lnTo>
                  <a:lnTo>
                    <a:pt x="256" y="3840"/>
                  </a:lnTo>
                  <a:lnTo>
                    <a:pt x="254" y="3788"/>
                  </a:lnTo>
                  <a:lnTo>
                    <a:pt x="254" y="3744"/>
                  </a:lnTo>
                  <a:lnTo>
                    <a:pt x="256" y="3710"/>
                  </a:lnTo>
                  <a:lnTo>
                    <a:pt x="258" y="3694"/>
                  </a:lnTo>
                  <a:lnTo>
                    <a:pt x="252" y="3652"/>
                  </a:lnTo>
                  <a:lnTo>
                    <a:pt x="251" y="3612"/>
                  </a:lnTo>
                  <a:lnTo>
                    <a:pt x="251" y="3571"/>
                  </a:lnTo>
                  <a:lnTo>
                    <a:pt x="251" y="3531"/>
                  </a:lnTo>
                  <a:lnTo>
                    <a:pt x="249" y="3489"/>
                  </a:lnTo>
                  <a:lnTo>
                    <a:pt x="249" y="3449"/>
                  </a:lnTo>
                  <a:lnTo>
                    <a:pt x="249" y="3409"/>
                  </a:lnTo>
                  <a:lnTo>
                    <a:pt x="249" y="3369"/>
                  </a:lnTo>
                  <a:lnTo>
                    <a:pt x="238" y="3311"/>
                  </a:lnTo>
                  <a:lnTo>
                    <a:pt x="237" y="3254"/>
                  </a:lnTo>
                  <a:lnTo>
                    <a:pt x="237" y="3198"/>
                  </a:lnTo>
                  <a:lnTo>
                    <a:pt x="242" y="3144"/>
                  </a:lnTo>
                  <a:lnTo>
                    <a:pt x="245" y="3087"/>
                  </a:lnTo>
                  <a:lnTo>
                    <a:pt x="251" y="3033"/>
                  </a:lnTo>
                  <a:lnTo>
                    <a:pt x="254" y="2977"/>
                  </a:lnTo>
                  <a:lnTo>
                    <a:pt x="256" y="2924"/>
                  </a:lnTo>
                  <a:lnTo>
                    <a:pt x="259" y="2866"/>
                  </a:lnTo>
                  <a:lnTo>
                    <a:pt x="265" y="2812"/>
                  </a:lnTo>
                  <a:lnTo>
                    <a:pt x="268" y="2758"/>
                  </a:lnTo>
                  <a:lnTo>
                    <a:pt x="273" y="2706"/>
                  </a:lnTo>
                  <a:lnTo>
                    <a:pt x="275" y="2652"/>
                  </a:lnTo>
                  <a:lnTo>
                    <a:pt x="279" y="2598"/>
                  </a:lnTo>
                  <a:lnTo>
                    <a:pt x="280" y="2546"/>
                  </a:lnTo>
                  <a:lnTo>
                    <a:pt x="284" y="2494"/>
                  </a:lnTo>
                  <a:lnTo>
                    <a:pt x="285" y="2478"/>
                  </a:lnTo>
                  <a:lnTo>
                    <a:pt x="287" y="2464"/>
                  </a:lnTo>
                  <a:lnTo>
                    <a:pt x="289" y="2450"/>
                  </a:lnTo>
                  <a:lnTo>
                    <a:pt x="291" y="2436"/>
                  </a:lnTo>
                  <a:lnTo>
                    <a:pt x="294" y="2384"/>
                  </a:lnTo>
                  <a:lnTo>
                    <a:pt x="298" y="2336"/>
                  </a:lnTo>
                  <a:lnTo>
                    <a:pt x="303" y="2287"/>
                  </a:lnTo>
                  <a:lnTo>
                    <a:pt x="308" y="2240"/>
                  </a:lnTo>
                  <a:lnTo>
                    <a:pt x="312" y="2191"/>
                  </a:lnTo>
                  <a:lnTo>
                    <a:pt x="317" y="2143"/>
                  </a:lnTo>
                  <a:lnTo>
                    <a:pt x="320" y="2094"/>
                  </a:lnTo>
                  <a:lnTo>
                    <a:pt x="325" y="2047"/>
                  </a:lnTo>
                  <a:lnTo>
                    <a:pt x="329" y="1998"/>
                  </a:lnTo>
                  <a:lnTo>
                    <a:pt x="332" y="1951"/>
                  </a:lnTo>
                  <a:lnTo>
                    <a:pt x="336" y="1903"/>
                  </a:lnTo>
                  <a:lnTo>
                    <a:pt x="341" y="1856"/>
                  </a:lnTo>
                  <a:lnTo>
                    <a:pt x="345" y="1809"/>
                  </a:lnTo>
                  <a:lnTo>
                    <a:pt x="350" y="1762"/>
                  </a:lnTo>
                  <a:lnTo>
                    <a:pt x="355" y="1716"/>
                  </a:lnTo>
                  <a:lnTo>
                    <a:pt x="364" y="1671"/>
                  </a:lnTo>
                  <a:lnTo>
                    <a:pt x="366" y="1624"/>
                  </a:lnTo>
                  <a:lnTo>
                    <a:pt x="371" y="1579"/>
                  </a:lnTo>
                  <a:lnTo>
                    <a:pt x="376" y="1536"/>
                  </a:lnTo>
                  <a:lnTo>
                    <a:pt x="381" y="1492"/>
                  </a:lnTo>
                  <a:lnTo>
                    <a:pt x="385" y="1447"/>
                  </a:lnTo>
                  <a:lnTo>
                    <a:pt x="390" y="1403"/>
                  </a:lnTo>
                  <a:lnTo>
                    <a:pt x="395" y="1358"/>
                  </a:lnTo>
                  <a:lnTo>
                    <a:pt x="400" y="1313"/>
                  </a:lnTo>
                  <a:lnTo>
                    <a:pt x="402" y="1295"/>
                  </a:lnTo>
                  <a:lnTo>
                    <a:pt x="404" y="1280"/>
                  </a:lnTo>
                  <a:lnTo>
                    <a:pt x="406" y="1261"/>
                  </a:lnTo>
                  <a:lnTo>
                    <a:pt x="411" y="1247"/>
                  </a:lnTo>
                  <a:lnTo>
                    <a:pt x="416" y="1193"/>
                  </a:lnTo>
                  <a:lnTo>
                    <a:pt x="421" y="1141"/>
                  </a:lnTo>
                  <a:lnTo>
                    <a:pt x="426" y="1090"/>
                  </a:lnTo>
                  <a:lnTo>
                    <a:pt x="432" y="1040"/>
                  </a:lnTo>
                  <a:lnTo>
                    <a:pt x="435" y="988"/>
                  </a:lnTo>
                  <a:lnTo>
                    <a:pt x="440" y="937"/>
                  </a:lnTo>
                  <a:lnTo>
                    <a:pt x="446" y="885"/>
                  </a:lnTo>
                  <a:lnTo>
                    <a:pt x="451" y="833"/>
                  </a:lnTo>
                  <a:lnTo>
                    <a:pt x="454" y="795"/>
                  </a:lnTo>
                  <a:lnTo>
                    <a:pt x="458" y="756"/>
                  </a:lnTo>
                  <a:lnTo>
                    <a:pt x="460" y="718"/>
                  </a:lnTo>
                  <a:lnTo>
                    <a:pt x="463" y="681"/>
                  </a:lnTo>
                  <a:lnTo>
                    <a:pt x="465" y="643"/>
                  </a:lnTo>
                  <a:lnTo>
                    <a:pt x="468" y="605"/>
                  </a:lnTo>
                  <a:lnTo>
                    <a:pt x="472" y="567"/>
                  </a:lnTo>
                  <a:lnTo>
                    <a:pt x="477" y="530"/>
                  </a:lnTo>
                  <a:lnTo>
                    <a:pt x="480" y="511"/>
                  </a:lnTo>
                  <a:lnTo>
                    <a:pt x="484" y="492"/>
                  </a:lnTo>
                  <a:lnTo>
                    <a:pt x="486" y="473"/>
                  </a:lnTo>
                  <a:lnTo>
                    <a:pt x="489" y="455"/>
                  </a:lnTo>
                  <a:lnTo>
                    <a:pt x="489" y="435"/>
                  </a:lnTo>
                  <a:lnTo>
                    <a:pt x="491" y="415"/>
                  </a:lnTo>
                  <a:lnTo>
                    <a:pt x="491" y="396"/>
                  </a:lnTo>
                  <a:lnTo>
                    <a:pt x="494" y="379"/>
                  </a:lnTo>
                  <a:lnTo>
                    <a:pt x="500" y="339"/>
                  </a:lnTo>
                  <a:lnTo>
                    <a:pt x="505" y="299"/>
                  </a:lnTo>
                  <a:lnTo>
                    <a:pt x="510" y="259"/>
                  </a:lnTo>
                  <a:lnTo>
                    <a:pt x="517" y="221"/>
                  </a:lnTo>
                  <a:lnTo>
                    <a:pt x="522" y="181"/>
                  </a:lnTo>
                  <a:lnTo>
                    <a:pt x="529" y="142"/>
                  </a:lnTo>
                  <a:lnTo>
                    <a:pt x="534" y="102"/>
                  </a:lnTo>
                  <a:lnTo>
                    <a:pt x="541" y="66"/>
                  </a:lnTo>
                  <a:lnTo>
                    <a:pt x="547" y="52"/>
                  </a:lnTo>
                  <a:lnTo>
                    <a:pt x="552" y="40"/>
                  </a:lnTo>
                  <a:lnTo>
                    <a:pt x="536" y="31"/>
                  </a:lnTo>
                  <a:lnTo>
                    <a:pt x="522" y="27"/>
                  </a:lnTo>
                  <a:lnTo>
                    <a:pt x="508" y="26"/>
                  </a:lnTo>
                  <a:lnTo>
                    <a:pt x="494" y="29"/>
                  </a:lnTo>
                  <a:lnTo>
                    <a:pt x="482" y="22"/>
                  </a:lnTo>
                  <a:lnTo>
                    <a:pt x="472" y="21"/>
                  </a:lnTo>
                  <a:lnTo>
                    <a:pt x="460" y="19"/>
                  </a:lnTo>
                  <a:lnTo>
                    <a:pt x="449" y="19"/>
                  </a:lnTo>
                  <a:lnTo>
                    <a:pt x="437" y="17"/>
                  </a:lnTo>
                  <a:lnTo>
                    <a:pt x="425" y="15"/>
                  </a:lnTo>
                  <a:lnTo>
                    <a:pt x="414" y="12"/>
                  </a:lnTo>
                  <a:lnTo>
                    <a:pt x="406" y="8"/>
                  </a:lnTo>
                  <a:lnTo>
                    <a:pt x="390" y="5"/>
                  </a:lnTo>
                  <a:lnTo>
                    <a:pt x="376" y="3"/>
                  </a:lnTo>
                  <a:lnTo>
                    <a:pt x="360" y="0"/>
                  </a:lnTo>
                  <a:lnTo>
                    <a:pt x="346" y="3"/>
                  </a:lnTo>
                  <a:lnTo>
                    <a:pt x="338" y="19"/>
                  </a:lnTo>
                  <a:lnTo>
                    <a:pt x="332" y="38"/>
                  </a:lnTo>
                  <a:lnTo>
                    <a:pt x="327" y="57"/>
                  </a:lnTo>
                  <a:lnTo>
                    <a:pt x="325" y="78"/>
                  </a:lnTo>
                  <a:lnTo>
                    <a:pt x="320" y="97"/>
                  </a:lnTo>
                  <a:lnTo>
                    <a:pt x="317" y="116"/>
                  </a:lnTo>
                  <a:lnTo>
                    <a:pt x="312" y="135"/>
                  </a:lnTo>
                  <a:lnTo>
                    <a:pt x="306" y="156"/>
                  </a:lnTo>
                  <a:lnTo>
                    <a:pt x="299" y="201"/>
                  </a:lnTo>
                  <a:lnTo>
                    <a:pt x="292" y="248"/>
                  </a:lnTo>
                  <a:lnTo>
                    <a:pt x="285" y="294"/>
                  </a:lnTo>
                  <a:lnTo>
                    <a:pt x="280" y="341"/>
                  </a:lnTo>
                  <a:lnTo>
                    <a:pt x="273" y="386"/>
                  </a:lnTo>
                  <a:lnTo>
                    <a:pt x="266" y="431"/>
                  </a:lnTo>
                  <a:lnTo>
                    <a:pt x="261" y="478"/>
                  </a:lnTo>
                  <a:lnTo>
                    <a:pt x="258" y="527"/>
                  </a:lnTo>
                  <a:lnTo>
                    <a:pt x="256" y="535"/>
                  </a:lnTo>
                  <a:lnTo>
                    <a:pt x="254" y="546"/>
                  </a:lnTo>
                  <a:lnTo>
                    <a:pt x="252" y="556"/>
                  </a:lnTo>
                  <a:lnTo>
                    <a:pt x="252" y="567"/>
                  </a:lnTo>
                  <a:lnTo>
                    <a:pt x="251" y="577"/>
                  </a:lnTo>
                  <a:lnTo>
                    <a:pt x="249" y="588"/>
                  </a:lnTo>
                  <a:lnTo>
                    <a:pt x="249" y="598"/>
                  </a:lnTo>
                  <a:lnTo>
                    <a:pt x="249" y="610"/>
                  </a:lnTo>
                  <a:lnTo>
                    <a:pt x="256" y="615"/>
                  </a:lnTo>
                  <a:lnTo>
                    <a:pt x="261" y="624"/>
                  </a:lnTo>
                  <a:lnTo>
                    <a:pt x="265" y="635"/>
                  </a:lnTo>
                  <a:lnTo>
                    <a:pt x="268" y="645"/>
                  </a:lnTo>
                  <a:lnTo>
                    <a:pt x="268" y="655"/>
                  </a:lnTo>
                  <a:lnTo>
                    <a:pt x="268" y="668"/>
                  </a:lnTo>
                  <a:lnTo>
                    <a:pt x="268" y="680"/>
                  </a:lnTo>
                  <a:lnTo>
                    <a:pt x="270" y="692"/>
                  </a:lnTo>
                  <a:lnTo>
                    <a:pt x="263" y="701"/>
                  </a:lnTo>
                  <a:lnTo>
                    <a:pt x="261" y="711"/>
                  </a:lnTo>
                  <a:lnTo>
                    <a:pt x="259" y="721"/>
                  </a:lnTo>
                  <a:lnTo>
                    <a:pt x="259" y="734"/>
                  </a:lnTo>
                  <a:lnTo>
                    <a:pt x="258" y="744"/>
                  </a:lnTo>
                  <a:lnTo>
                    <a:pt x="258" y="755"/>
                  </a:lnTo>
                  <a:lnTo>
                    <a:pt x="256" y="765"/>
                  </a:lnTo>
                  <a:lnTo>
                    <a:pt x="254" y="775"/>
                  </a:lnTo>
                  <a:lnTo>
                    <a:pt x="251" y="789"/>
                  </a:lnTo>
                  <a:lnTo>
                    <a:pt x="252" y="805"/>
                  </a:lnTo>
                  <a:lnTo>
                    <a:pt x="251" y="810"/>
                  </a:lnTo>
                  <a:lnTo>
                    <a:pt x="251" y="817"/>
                  </a:lnTo>
                  <a:lnTo>
                    <a:pt x="245" y="821"/>
                  </a:lnTo>
                  <a:lnTo>
                    <a:pt x="237" y="822"/>
                  </a:lnTo>
                  <a:lnTo>
                    <a:pt x="233" y="810"/>
                  </a:lnTo>
                  <a:lnTo>
                    <a:pt x="235" y="798"/>
                  </a:lnTo>
                  <a:lnTo>
                    <a:pt x="235" y="786"/>
                  </a:lnTo>
                  <a:lnTo>
                    <a:pt x="238" y="774"/>
                  </a:lnTo>
                  <a:lnTo>
                    <a:pt x="238" y="760"/>
                  </a:lnTo>
                  <a:lnTo>
                    <a:pt x="240" y="748"/>
                  </a:lnTo>
                  <a:lnTo>
                    <a:pt x="242" y="734"/>
                  </a:lnTo>
                  <a:lnTo>
                    <a:pt x="245" y="721"/>
                  </a:lnTo>
                  <a:lnTo>
                    <a:pt x="247" y="708"/>
                  </a:lnTo>
                  <a:lnTo>
                    <a:pt x="251" y="695"/>
                  </a:lnTo>
                  <a:lnTo>
                    <a:pt x="252" y="681"/>
                  </a:lnTo>
                  <a:lnTo>
                    <a:pt x="256" y="669"/>
                  </a:lnTo>
                  <a:lnTo>
                    <a:pt x="254" y="657"/>
                  </a:lnTo>
                  <a:lnTo>
                    <a:pt x="251" y="645"/>
                  </a:lnTo>
                  <a:lnTo>
                    <a:pt x="244" y="635"/>
                  </a:lnTo>
                  <a:lnTo>
                    <a:pt x="233" y="629"/>
                  </a:lnTo>
                  <a:lnTo>
                    <a:pt x="230" y="626"/>
                  </a:lnTo>
                  <a:lnTo>
                    <a:pt x="228" y="624"/>
                  </a:lnTo>
                  <a:lnTo>
                    <a:pt x="228" y="614"/>
                  </a:lnTo>
                  <a:lnTo>
                    <a:pt x="228" y="603"/>
                  </a:lnTo>
                  <a:lnTo>
                    <a:pt x="228" y="593"/>
                  </a:lnTo>
                  <a:lnTo>
                    <a:pt x="230" y="584"/>
                  </a:lnTo>
                  <a:lnTo>
                    <a:pt x="230" y="574"/>
                  </a:lnTo>
                  <a:lnTo>
                    <a:pt x="232" y="563"/>
                  </a:lnTo>
                  <a:lnTo>
                    <a:pt x="233" y="555"/>
                  </a:lnTo>
                  <a:lnTo>
                    <a:pt x="238" y="546"/>
                  </a:lnTo>
                  <a:lnTo>
                    <a:pt x="242" y="504"/>
                  </a:lnTo>
                  <a:lnTo>
                    <a:pt x="247" y="464"/>
                  </a:lnTo>
                  <a:lnTo>
                    <a:pt x="251" y="424"/>
                  </a:lnTo>
                  <a:lnTo>
                    <a:pt x="256" y="384"/>
                  </a:lnTo>
                  <a:lnTo>
                    <a:pt x="261" y="342"/>
                  </a:lnTo>
                  <a:lnTo>
                    <a:pt x="266" y="301"/>
                  </a:lnTo>
                  <a:lnTo>
                    <a:pt x="272" y="261"/>
                  </a:lnTo>
                  <a:lnTo>
                    <a:pt x="280" y="222"/>
                  </a:lnTo>
                  <a:lnTo>
                    <a:pt x="280" y="205"/>
                  </a:lnTo>
                  <a:lnTo>
                    <a:pt x="282" y="189"/>
                  </a:lnTo>
                  <a:lnTo>
                    <a:pt x="284" y="172"/>
                  </a:lnTo>
                  <a:lnTo>
                    <a:pt x="287" y="156"/>
                  </a:lnTo>
                  <a:lnTo>
                    <a:pt x="289" y="139"/>
                  </a:lnTo>
                  <a:lnTo>
                    <a:pt x="292" y="123"/>
                  </a:lnTo>
                  <a:lnTo>
                    <a:pt x="298" y="108"/>
                  </a:lnTo>
                  <a:lnTo>
                    <a:pt x="303" y="94"/>
                  </a:lnTo>
                  <a:lnTo>
                    <a:pt x="303" y="83"/>
                  </a:lnTo>
                  <a:lnTo>
                    <a:pt x="303" y="73"/>
                  </a:lnTo>
                  <a:lnTo>
                    <a:pt x="305" y="62"/>
                  </a:lnTo>
                  <a:lnTo>
                    <a:pt x="308" y="54"/>
                  </a:lnTo>
                  <a:lnTo>
                    <a:pt x="310" y="43"/>
                  </a:lnTo>
                  <a:lnTo>
                    <a:pt x="312" y="33"/>
                  </a:lnTo>
                  <a:lnTo>
                    <a:pt x="313" y="22"/>
                  </a:lnTo>
                  <a:lnTo>
                    <a:pt x="317" y="14"/>
                  </a:lnTo>
                  <a:lnTo>
                    <a:pt x="301" y="14"/>
                  </a:lnTo>
                  <a:lnTo>
                    <a:pt x="285" y="15"/>
                  </a:lnTo>
                  <a:lnTo>
                    <a:pt x="272" y="17"/>
                  </a:lnTo>
                  <a:lnTo>
                    <a:pt x="259" y="19"/>
                  </a:lnTo>
                  <a:lnTo>
                    <a:pt x="244" y="19"/>
                  </a:lnTo>
                  <a:lnTo>
                    <a:pt x="230" y="21"/>
                  </a:lnTo>
                  <a:lnTo>
                    <a:pt x="216" y="24"/>
                  </a:lnTo>
                  <a:lnTo>
                    <a:pt x="202" y="29"/>
                  </a:lnTo>
                  <a:lnTo>
                    <a:pt x="186" y="26"/>
                  </a:lnTo>
                  <a:lnTo>
                    <a:pt x="172" y="27"/>
                  </a:lnTo>
                  <a:lnTo>
                    <a:pt x="157" y="27"/>
                  </a:lnTo>
                  <a:lnTo>
                    <a:pt x="141" y="24"/>
                  </a:lnTo>
                  <a:lnTo>
                    <a:pt x="131" y="24"/>
                  </a:lnTo>
                  <a:lnTo>
                    <a:pt x="122" y="24"/>
                  </a:lnTo>
                  <a:lnTo>
                    <a:pt x="113" y="24"/>
                  </a:lnTo>
                  <a:lnTo>
                    <a:pt x="104" y="24"/>
                  </a:lnTo>
                  <a:lnTo>
                    <a:pt x="96" y="24"/>
                  </a:lnTo>
                  <a:lnTo>
                    <a:pt x="89" y="27"/>
                  </a:lnTo>
                  <a:lnTo>
                    <a:pt x="84" y="33"/>
                  </a:lnTo>
                  <a:lnTo>
                    <a:pt x="80" y="43"/>
                  </a:lnTo>
                  <a:lnTo>
                    <a:pt x="80" y="59"/>
                  </a:lnTo>
                  <a:lnTo>
                    <a:pt x="80" y="76"/>
                  </a:lnTo>
                  <a:lnTo>
                    <a:pt x="78" y="94"/>
                  </a:lnTo>
                  <a:lnTo>
                    <a:pt x="77" y="111"/>
                  </a:lnTo>
                  <a:lnTo>
                    <a:pt x="75" y="127"/>
                  </a:lnTo>
                  <a:lnTo>
                    <a:pt x="73" y="144"/>
                  </a:lnTo>
                  <a:lnTo>
                    <a:pt x="73" y="161"/>
                  </a:lnTo>
                  <a:lnTo>
                    <a:pt x="77" y="181"/>
                  </a:lnTo>
                  <a:lnTo>
                    <a:pt x="71" y="191"/>
                  </a:lnTo>
                  <a:lnTo>
                    <a:pt x="68" y="203"/>
                  </a:lnTo>
                  <a:lnTo>
                    <a:pt x="64" y="214"/>
                  </a:lnTo>
                  <a:lnTo>
                    <a:pt x="64" y="226"/>
                  </a:lnTo>
                  <a:lnTo>
                    <a:pt x="63" y="236"/>
                  </a:lnTo>
                  <a:lnTo>
                    <a:pt x="63" y="250"/>
                  </a:lnTo>
                  <a:lnTo>
                    <a:pt x="63" y="262"/>
                  </a:lnTo>
                  <a:lnTo>
                    <a:pt x="66" y="276"/>
                  </a:lnTo>
                  <a:lnTo>
                    <a:pt x="59" y="295"/>
                  </a:lnTo>
                  <a:lnTo>
                    <a:pt x="57" y="316"/>
                  </a:lnTo>
                  <a:lnTo>
                    <a:pt x="57" y="337"/>
                  </a:lnTo>
                  <a:lnTo>
                    <a:pt x="57" y="358"/>
                  </a:lnTo>
                  <a:lnTo>
                    <a:pt x="57" y="377"/>
                  </a:lnTo>
                  <a:lnTo>
                    <a:pt x="59" y="398"/>
                  </a:lnTo>
                  <a:lnTo>
                    <a:pt x="59" y="419"/>
                  </a:lnTo>
                  <a:lnTo>
                    <a:pt x="61" y="441"/>
                  </a:lnTo>
                  <a:lnTo>
                    <a:pt x="57" y="464"/>
                  </a:lnTo>
                  <a:lnTo>
                    <a:pt x="54" y="488"/>
                  </a:lnTo>
                  <a:lnTo>
                    <a:pt x="51" y="511"/>
                  </a:lnTo>
                  <a:lnTo>
                    <a:pt x="49" y="535"/>
                  </a:lnTo>
                  <a:lnTo>
                    <a:pt x="45" y="558"/>
                  </a:lnTo>
                  <a:lnTo>
                    <a:pt x="45" y="582"/>
                  </a:lnTo>
                  <a:lnTo>
                    <a:pt x="44" y="605"/>
                  </a:lnTo>
                  <a:lnTo>
                    <a:pt x="47" y="631"/>
                  </a:lnTo>
                  <a:lnTo>
                    <a:pt x="42" y="648"/>
                  </a:lnTo>
                  <a:lnTo>
                    <a:pt x="38" y="668"/>
                  </a:lnTo>
                  <a:lnTo>
                    <a:pt x="37" y="676"/>
                  </a:lnTo>
                  <a:lnTo>
                    <a:pt x="37" y="687"/>
                  </a:lnTo>
                  <a:lnTo>
                    <a:pt x="37" y="697"/>
                  </a:lnTo>
                  <a:lnTo>
                    <a:pt x="38" y="708"/>
                  </a:lnTo>
                  <a:lnTo>
                    <a:pt x="31" y="720"/>
                  </a:lnTo>
                  <a:lnTo>
                    <a:pt x="30" y="734"/>
                  </a:lnTo>
                  <a:lnTo>
                    <a:pt x="28" y="746"/>
                  </a:lnTo>
                  <a:lnTo>
                    <a:pt x="30" y="760"/>
                  </a:lnTo>
                  <a:lnTo>
                    <a:pt x="30" y="772"/>
                  </a:lnTo>
                  <a:lnTo>
                    <a:pt x="30" y="786"/>
                  </a:lnTo>
                  <a:lnTo>
                    <a:pt x="28" y="800"/>
                  </a:lnTo>
                  <a:lnTo>
                    <a:pt x="24" y="814"/>
                  </a:lnTo>
                  <a:lnTo>
                    <a:pt x="24" y="822"/>
                  </a:lnTo>
                  <a:lnTo>
                    <a:pt x="24" y="831"/>
                  </a:lnTo>
                  <a:lnTo>
                    <a:pt x="21" y="840"/>
                  </a:lnTo>
                  <a:lnTo>
                    <a:pt x="19" y="850"/>
                  </a:lnTo>
                  <a:lnTo>
                    <a:pt x="30" y="857"/>
                  </a:lnTo>
                  <a:lnTo>
                    <a:pt x="42" y="864"/>
                  </a:lnTo>
                  <a:lnTo>
                    <a:pt x="56" y="866"/>
                  </a:lnTo>
                  <a:lnTo>
                    <a:pt x="71" y="864"/>
                  </a:lnTo>
                  <a:lnTo>
                    <a:pt x="80" y="861"/>
                  </a:lnTo>
                  <a:lnTo>
                    <a:pt x="91" y="859"/>
                  </a:lnTo>
                  <a:lnTo>
                    <a:pt x="99" y="855"/>
                  </a:lnTo>
                  <a:lnTo>
                    <a:pt x="110" y="854"/>
                  </a:lnTo>
                  <a:lnTo>
                    <a:pt x="127" y="848"/>
                  </a:lnTo>
                  <a:lnTo>
                    <a:pt x="146" y="843"/>
                  </a:lnTo>
                  <a:lnTo>
                    <a:pt x="167" y="838"/>
                  </a:lnTo>
                  <a:lnTo>
                    <a:pt x="188" y="836"/>
                  </a:lnTo>
                  <a:lnTo>
                    <a:pt x="209" y="835"/>
                  </a:lnTo>
                  <a:lnTo>
                    <a:pt x="230" y="838"/>
                  </a:lnTo>
                  <a:lnTo>
                    <a:pt x="249" y="842"/>
                  </a:lnTo>
                  <a:lnTo>
                    <a:pt x="270" y="848"/>
                  </a:lnTo>
                  <a:lnTo>
                    <a:pt x="287" y="857"/>
                  </a:lnTo>
                  <a:lnTo>
                    <a:pt x="306" y="869"/>
                  </a:lnTo>
                  <a:lnTo>
                    <a:pt x="312" y="878"/>
                  </a:lnTo>
                  <a:lnTo>
                    <a:pt x="317" y="888"/>
                  </a:lnTo>
                  <a:lnTo>
                    <a:pt x="320" y="901"/>
                  </a:lnTo>
                  <a:lnTo>
                    <a:pt x="324" y="913"/>
                  </a:lnTo>
                  <a:lnTo>
                    <a:pt x="324" y="925"/>
                  </a:lnTo>
                  <a:lnTo>
                    <a:pt x="324" y="937"/>
                  </a:lnTo>
                  <a:lnTo>
                    <a:pt x="324" y="949"/>
                  </a:lnTo>
                  <a:lnTo>
                    <a:pt x="325" y="963"/>
                  </a:lnTo>
                  <a:lnTo>
                    <a:pt x="319" y="977"/>
                  </a:lnTo>
                  <a:lnTo>
                    <a:pt x="310" y="993"/>
                  </a:lnTo>
                  <a:lnTo>
                    <a:pt x="299" y="1007"/>
                  </a:lnTo>
                  <a:lnTo>
                    <a:pt x="291" y="1022"/>
                  </a:lnTo>
                  <a:lnTo>
                    <a:pt x="277" y="1035"/>
                  </a:lnTo>
                  <a:lnTo>
                    <a:pt x="266" y="1048"/>
                  </a:lnTo>
                  <a:lnTo>
                    <a:pt x="254" y="1061"/>
                  </a:lnTo>
                  <a:lnTo>
                    <a:pt x="244" y="1075"/>
                  </a:lnTo>
                  <a:lnTo>
                    <a:pt x="240" y="1087"/>
                  </a:lnTo>
                  <a:lnTo>
                    <a:pt x="237" y="1102"/>
                  </a:lnTo>
                  <a:lnTo>
                    <a:pt x="232" y="1116"/>
                  </a:lnTo>
                  <a:lnTo>
                    <a:pt x="228" y="1132"/>
                  </a:lnTo>
                  <a:lnTo>
                    <a:pt x="221" y="1160"/>
                  </a:lnTo>
                  <a:lnTo>
                    <a:pt x="216" y="1189"/>
                  </a:lnTo>
                  <a:lnTo>
                    <a:pt x="212" y="1219"/>
                  </a:lnTo>
                  <a:lnTo>
                    <a:pt x="209" y="1250"/>
                  </a:lnTo>
                  <a:lnTo>
                    <a:pt x="204" y="1278"/>
                  </a:lnTo>
                  <a:lnTo>
                    <a:pt x="200" y="1308"/>
                  </a:lnTo>
                  <a:lnTo>
                    <a:pt x="197" y="1337"/>
                  </a:lnTo>
                  <a:lnTo>
                    <a:pt x="193" y="1367"/>
                  </a:lnTo>
                  <a:lnTo>
                    <a:pt x="188" y="1381"/>
                  </a:lnTo>
                  <a:lnTo>
                    <a:pt x="188" y="1396"/>
                  </a:lnTo>
                  <a:lnTo>
                    <a:pt x="186" y="1412"/>
                  </a:lnTo>
                  <a:lnTo>
                    <a:pt x="186" y="1428"/>
                  </a:lnTo>
                  <a:lnTo>
                    <a:pt x="183" y="1490"/>
                  </a:lnTo>
                  <a:lnTo>
                    <a:pt x="178" y="1555"/>
                  </a:lnTo>
                  <a:lnTo>
                    <a:pt x="171" y="1617"/>
                  </a:lnTo>
                  <a:lnTo>
                    <a:pt x="164" y="1683"/>
                  </a:lnTo>
                  <a:lnTo>
                    <a:pt x="153" y="1746"/>
                  </a:lnTo>
                  <a:lnTo>
                    <a:pt x="146" y="1810"/>
                  </a:lnTo>
                  <a:lnTo>
                    <a:pt x="141" y="1875"/>
                  </a:lnTo>
                  <a:lnTo>
                    <a:pt x="139" y="1939"/>
                  </a:lnTo>
                  <a:lnTo>
                    <a:pt x="134" y="1955"/>
                  </a:lnTo>
                  <a:lnTo>
                    <a:pt x="134" y="1970"/>
                  </a:lnTo>
                  <a:lnTo>
                    <a:pt x="134" y="1988"/>
                  </a:lnTo>
                  <a:lnTo>
                    <a:pt x="134" y="2007"/>
                  </a:lnTo>
                  <a:lnTo>
                    <a:pt x="132" y="2024"/>
                  </a:lnTo>
                  <a:lnTo>
                    <a:pt x="131" y="2042"/>
                  </a:lnTo>
                  <a:lnTo>
                    <a:pt x="127" y="2057"/>
                  </a:lnTo>
                  <a:lnTo>
                    <a:pt x="124" y="2075"/>
                  </a:lnTo>
                  <a:lnTo>
                    <a:pt x="120" y="2090"/>
                  </a:lnTo>
                  <a:lnTo>
                    <a:pt x="118" y="2106"/>
                  </a:lnTo>
                  <a:lnTo>
                    <a:pt x="117" y="2122"/>
                  </a:lnTo>
                  <a:lnTo>
                    <a:pt x="115" y="2139"/>
                  </a:lnTo>
                  <a:lnTo>
                    <a:pt x="111" y="2155"/>
                  </a:lnTo>
                  <a:lnTo>
                    <a:pt x="110" y="2172"/>
                  </a:lnTo>
                  <a:lnTo>
                    <a:pt x="110" y="2188"/>
                  </a:lnTo>
                  <a:lnTo>
                    <a:pt x="110" y="2205"/>
                  </a:lnTo>
                  <a:lnTo>
                    <a:pt x="103" y="2264"/>
                  </a:lnTo>
                  <a:lnTo>
                    <a:pt x="98" y="2323"/>
                  </a:lnTo>
                  <a:lnTo>
                    <a:pt x="91" y="2383"/>
                  </a:lnTo>
                  <a:lnTo>
                    <a:pt x="84" y="2442"/>
                  </a:lnTo>
                  <a:lnTo>
                    <a:pt x="77" y="2499"/>
                  </a:lnTo>
                  <a:lnTo>
                    <a:pt x="71" y="2558"/>
                  </a:lnTo>
                  <a:lnTo>
                    <a:pt x="66" y="2619"/>
                  </a:lnTo>
                  <a:lnTo>
                    <a:pt x="64" y="2682"/>
                  </a:lnTo>
                  <a:lnTo>
                    <a:pt x="59" y="2692"/>
                  </a:lnTo>
                  <a:lnTo>
                    <a:pt x="57" y="2704"/>
                  </a:lnTo>
                  <a:lnTo>
                    <a:pt x="57" y="2717"/>
                  </a:lnTo>
                  <a:lnTo>
                    <a:pt x="57" y="2730"/>
                  </a:lnTo>
                  <a:lnTo>
                    <a:pt x="56" y="2743"/>
                  </a:lnTo>
                  <a:lnTo>
                    <a:pt x="56" y="2757"/>
                  </a:lnTo>
                  <a:lnTo>
                    <a:pt x="56" y="2769"/>
                  </a:lnTo>
                  <a:lnTo>
                    <a:pt x="56" y="2784"/>
                  </a:lnTo>
                  <a:lnTo>
                    <a:pt x="52" y="2805"/>
                  </a:lnTo>
                  <a:lnTo>
                    <a:pt x="51" y="2826"/>
                  </a:lnTo>
                  <a:lnTo>
                    <a:pt x="45" y="2847"/>
                  </a:lnTo>
                  <a:lnTo>
                    <a:pt x="44" y="2868"/>
                  </a:lnTo>
                  <a:lnTo>
                    <a:pt x="40" y="2887"/>
                  </a:lnTo>
                  <a:lnTo>
                    <a:pt x="40" y="2906"/>
                  </a:lnTo>
                  <a:lnTo>
                    <a:pt x="44" y="2925"/>
                  </a:lnTo>
                  <a:lnTo>
                    <a:pt x="52" y="2946"/>
                  </a:lnTo>
                  <a:lnTo>
                    <a:pt x="47" y="2972"/>
                  </a:lnTo>
                  <a:lnTo>
                    <a:pt x="44" y="3002"/>
                  </a:lnTo>
                  <a:lnTo>
                    <a:pt x="42" y="3031"/>
                  </a:lnTo>
                  <a:lnTo>
                    <a:pt x="44" y="3061"/>
                  </a:lnTo>
                  <a:lnTo>
                    <a:pt x="44" y="3089"/>
                  </a:lnTo>
                  <a:lnTo>
                    <a:pt x="49" y="3117"/>
                  </a:lnTo>
                  <a:lnTo>
                    <a:pt x="54" y="3144"/>
                  </a:lnTo>
                  <a:lnTo>
                    <a:pt x="63" y="3174"/>
                  </a:lnTo>
                  <a:lnTo>
                    <a:pt x="56" y="3202"/>
                  </a:lnTo>
                  <a:lnTo>
                    <a:pt x="51" y="3231"/>
                  </a:lnTo>
                  <a:lnTo>
                    <a:pt x="45" y="3261"/>
                  </a:lnTo>
                  <a:lnTo>
                    <a:pt x="42" y="3291"/>
                  </a:lnTo>
                  <a:lnTo>
                    <a:pt x="38" y="3320"/>
                  </a:lnTo>
                  <a:lnTo>
                    <a:pt x="35" y="3350"/>
                  </a:lnTo>
                  <a:lnTo>
                    <a:pt x="31" y="3379"/>
                  </a:lnTo>
                  <a:lnTo>
                    <a:pt x="28" y="3411"/>
                  </a:lnTo>
                  <a:lnTo>
                    <a:pt x="24" y="3416"/>
                  </a:lnTo>
                  <a:lnTo>
                    <a:pt x="23" y="3428"/>
                  </a:lnTo>
                  <a:lnTo>
                    <a:pt x="21" y="3442"/>
                  </a:lnTo>
                  <a:lnTo>
                    <a:pt x="19" y="3454"/>
                  </a:lnTo>
                  <a:lnTo>
                    <a:pt x="17" y="3470"/>
                  </a:lnTo>
                  <a:lnTo>
                    <a:pt x="16" y="3482"/>
                  </a:lnTo>
                  <a:lnTo>
                    <a:pt x="14" y="3496"/>
                  </a:lnTo>
                  <a:lnTo>
                    <a:pt x="12" y="3510"/>
                  </a:lnTo>
                  <a:lnTo>
                    <a:pt x="12" y="3525"/>
                  </a:lnTo>
                  <a:lnTo>
                    <a:pt x="7" y="3536"/>
                  </a:lnTo>
                  <a:lnTo>
                    <a:pt x="7" y="3548"/>
                  </a:lnTo>
                  <a:lnTo>
                    <a:pt x="17" y="3560"/>
                  </a:lnTo>
                  <a:lnTo>
                    <a:pt x="12" y="3576"/>
                  </a:lnTo>
                  <a:lnTo>
                    <a:pt x="9" y="3595"/>
                  </a:lnTo>
                  <a:lnTo>
                    <a:pt x="5" y="3612"/>
                  </a:lnTo>
                  <a:lnTo>
                    <a:pt x="4" y="3633"/>
                  </a:lnTo>
                  <a:lnTo>
                    <a:pt x="0" y="3651"/>
                  </a:lnTo>
                  <a:lnTo>
                    <a:pt x="0" y="3670"/>
                  </a:lnTo>
                  <a:lnTo>
                    <a:pt x="2" y="3689"/>
                  </a:lnTo>
                  <a:lnTo>
                    <a:pt x="7" y="3708"/>
                  </a:lnTo>
                  <a:lnTo>
                    <a:pt x="7" y="3717"/>
                  </a:lnTo>
                  <a:lnTo>
                    <a:pt x="7" y="3744"/>
                  </a:lnTo>
                  <a:lnTo>
                    <a:pt x="7" y="3783"/>
                  </a:lnTo>
                  <a:lnTo>
                    <a:pt x="9" y="3828"/>
                  </a:lnTo>
                  <a:lnTo>
                    <a:pt x="9" y="3873"/>
                  </a:lnTo>
                  <a:lnTo>
                    <a:pt x="9" y="3917"/>
                  </a:lnTo>
                  <a:lnTo>
                    <a:pt x="9" y="3950"/>
                  </a:lnTo>
                  <a:lnTo>
                    <a:pt x="9" y="3971"/>
                  </a:ln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40" name="Freeform 147"/>
            <p:cNvSpPr>
              <a:spLocks/>
            </p:cNvSpPr>
            <p:nvPr/>
          </p:nvSpPr>
          <p:spPr bwMode="auto">
            <a:xfrm>
              <a:off x="2053" y="1393"/>
              <a:ext cx="328" cy="344"/>
            </a:xfrm>
            <a:custGeom>
              <a:avLst/>
              <a:gdLst>
                <a:gd name="T0" fmla="*/ 1 w 656"/>
                <a:gd name="T1" fmla="*/ 0 h 689"/>
                <a:gd name="T2" fmla="*/ 1 w 656"/>
                <a:gd name="T3" fmla="*/ 0 h 689"/>
                <a:gd name="T4" fmla="*/ 1 w 656"/>
                <a:gd name="T5" fmla="*/ 0 h 689"/>
                <a:gd name="T6" fmla="*/ 1 w 656"/>
                <a:gd name="T7" fmla="*/ 0 h 689"/>
                <a:gd name="T8" fmla="*/ 1 w 656"/>
                <a:gd name="T9" fmla="*/ 0 h 689"/>
                <a:gd name="T10" fmla="*/ 1 w 656"/>
                <a:gd name="T11" fmla="*/ 0 h 689"/>
                <a:gd name="T12" fmla="*/ 1 w 656"/>
                <a:gd name="T13" fmla="*/ 0 h 689"/>
                <a:gd name="T14" fmla="*/ 1 w 656"/>
                <a:gd name="T15" fmla="*/ 0 h 689"/>
                <a:gd name="T16" fmla="*/ 1 w 656"/>
                <a:gd name="T17" fmla="*/ 0 h 689"/>
                <a:gd name="T18" fmla="*/ 1 w 656"/>
                <a:gd name="T19" fmla="*/ 0 h 689"/>
                <a:gd name="T20" fmla="*/ 1 w 656"/>
                <a:gd name="T21" fmla="*/ 0 h 689"/>
                <a:gd name="T22" fmla="*/ 1 w 656"/>
                <a:gd name="T23" fmla="*/ 0 h 689"/>
                <a:gd name="T24" fmla="*/ 1 w 656"/>
                <a:gd name="T25" fmla="*/ 0 h 689"/>
                <a:gd name="T26" fmla="*/ 1 w 656"/>
                <a:gd name="T27" fmla="*/ 0 h 689"/>
                <a:gd name="T28" fmla="*/ 1 w 656"/>
                <a:gd name="T29" fmla="*/ 0 h 689"/>
                <a:gd name="T30" fmla="*/ 1 w 656"/>
                <a:gd name="T31" fmla="*/ 0 h 689"/>
                <a:gd name="T32" fmla="*/ 1 w 656"/>
                <a:gd name="T33" fmla="*/ 0 h 689"/>
                <a:gd name="T34" fmla="*/ 1 w 656"/>
                <a:gd name="T35" fmla="*/ 0 h 689"/>
                <a:gd name="T36" fmla="*/ 1 w 656"/>
                <a:gd name="T37" fmla="*/ 0 h 689"/>
                <a:gd name="T38" fmla="*/ 1 w 656"/>
                <a:gd name="T39" fmla="*/ 0 h 689"/>
                <a:gd name="T40" fmla="*/ 1 w 656"/>
                <a:gd name="T41" fmla="*/ 0 h 689"/>
                <a:gd name="T42" fmla="*/ 1 w 656"/>
                <a:gd name="T43" fmla="*/ 0 h 689"/>
                <a:gd name="T44" fmla="*/ 1 w 656"/>
                <a:gd name="T45" fmla="*/ 0 h 689"/>
                <a:gd name="T46" fmla="*/ 1 w 656"/>
                <a:gd name="T47" fmla="*/ 0 h 689"/>
                <a:gd name="T48" fmla="*/ 0 w 656"/>
                <a:gd name="T49" fmla="*/ 0 h 689"/>
                <a:gd name="T50" fmla="*/ 1 w 656"/>
                <a:gd name="T51" fmla="*/ 0 h 689"/>
                <a:gd name="T52" fmla="*/ 1 w 656"/>
                <a:gd name="T53" fmla="*/ 0 h 689"/>
                <a:gd name="T54" fmla="*/ 1 w 656"/>
                <a:gd name="T55" fmla="*/ 0 h 689"/>
                <a:gd name="T56" fmla="*/ 1 w 656"/>
                <a:gd name="T57" fmla="*/ 0 h 689"/>
                <a:gd name="T58" fmla="*/ 1 w 656"/>
                <a:gd name="T59" fmla="*/ 0 h 689"/>
                <a:gd name="T60" fmla="*/ 1 w 656"/>
                <a:gd name="T61" fmla="*/ 0 h 689"/>
                <a:gd name="T62" fmla="*/ 1 w 656"/>
                <a:gd name="T63" fmla="*/ 0 h 689"/>
                <a:gd name="T64" fmla="*/ 1 w 656"/>
                <a:gd name="T65" fmla="*/ 0 h 6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6"/>
                <a:gd name="T100" fmla="*/ 0 h 689"/>
                <a:gd name="T101" fmla="*/ 656 w 656"/>
                <a:gd name="T102" fmla="*/ 689 h 6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6" h="689">
                  <a:moveTo>
                    <a:pt x="329" y="689"/>
                  </a:moveTo>
                  <a:lnTo>
                    <a:pt x="393" y="680"/>
                  </a:lnTo>
                  <a:lnTo>
                    <a:pt x="456" y="661"/>
                  </a:lnTo>
                  <a:lnTo>
                    <a:pt x="510" y="628"/>
                  </a:lnTo>
                  <a:lnTo>
                    <a:pt x="560" y="586"/>
                  </a:lnTo>
                  <a:lnTo>
                    <a:pt x="598" y="534"/>
                  </a:lnTo>
                  <a:lnTo>
                    <a:pt x="630" y="477"/>
                  </a:lnTo>
                  <a:lnTo>
                    <a:pt x="647" y="412"/>
                  </a:lnTo>
                  <a:lnTo>
                    <a:pt x="656" y="345"/>
                  </a:lnTo>
                  <a:lnTo>
                    <a:pt x="647" y="273"/>
                  </a:lnTo>
                  <a:lnTo>
                    <a:pt x="630" y="209"/>
                  </a:lnTo>
                  <a:lnTo>
                    <a:pt x="598" y="152"/>
                  </a:lnTo>
                  <a:lnTo>
                    <a:pt x="560" y="101"/>
                  </a:lnTo>
                  <a:lnTo>
                    <a:pt x="510" y="58"/>
                  </a:lnTo>
                  <a:lnTo>
                    <a:pt x="456" y="26"/>
                  </a:lnTo>
                  <a:lnTo>
                    <a:pt x="393" y="5"/>
                  </a:lnTo>
                  <a:lnTo>
                    <a:pt x="329" y="0"/>
                  </a:lnTo>
                  <a:lnTo>
                    <a:pt x="261" y="5"/>
                  </a:lnTo>
                  <a:lnTo>
                    <a:pt x="200" y="26"/>
                  </a:lnTo>
                  <a:lnTo>
                    <a:pt x="142" y="58"/>
                  </a:lnTo>
                  <a:lnTo>
                    <a:pt x="95" y="101"/>
                  </a:lnTo>
                  <a:lnTo>
                    <a:pt x="54" y="152"/>
                  </a:lnTo>
                  <a:lnTo>
                    <a:pt x="24" y="209"/>
                  </a:lnTo>
                  <a:lnTo>
                    <a:pt x="5" y="273"/>
                  </a:lnTo>
                  <a:lnTo>
                    <a:pt x="0" y="345"/>
                  </a:lnTo>
                  <a:lnTo>
                    <a:pt x="5" y="412"/>
                  </a:lnTo>
                  <a:lnTo>
                    <a:pt x="24" y="477"/>
                  </a:lnTo>
                  <a:lnTo>
                    <a:pt x="54" y="534"/>
                  </a:lnTo>
                  <a:lnTo>
                    <a:pt x="95" y="586"/>
                  </a:lnTo>
                  <a:lnTo>
                    <a:pt x="142" y="628"/>
                  </a:lnTo>
                  <a:lnTo>
                    <a:pt x="200" y="661"/>
                  </a:lnTo>
                  <a:lnTo>
                    <a:pt x="261" y="680"/>
                  </a:lnTo>
                  <a:lnTo>
                    <a:pt x="329" y="689"/>
                  </a:lnTo>
                  <a:close/>
                </a:path>
              </a:pathLst>
            </a:custGeom>
            <a:solidFill>
              <a:srgbClr val="FFE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41" name="Freeform 148"/>
            <p:cNvSpPr>
              <a:spLocks/>
            </p:cNvSpPr>
            <p:nvPr/>
          </p:nvSpPr>
          <p:spPr bwMode="auto">
            <a:xfrm>
              <a:off x="2055" y="1395"/>
              <a:ext cx="322" cy="339"/>
            </a:xfrm>
            <a:custGeom>
              <a:avLst/>
              <a:gdLst>
                <a:gd name="T0" fmla="*/ 1 w 644"/>
                <a:gd name="T1" fmla="*/ 1 h 677"/>
                <a:gd name="T2" fmla="*/ 1 w 644"/>
                <a:gd name="T3" fmla="*/ 1 h 677"/>
                <a:gd name="T4" fmla="*/ 1 w 644"/>
                <a:gd name="T5" fmla="*/ 1 h 677"/>
                <a:gd name="T6" fmla="*/ 1 w 644"/>
                <a:gd name="T7" fmla="*/ 1 h 677"/>
                <a:gd name="T8" fmla="*/ 1 w 644"/>
                <a:gd name="T9" fmla="*/ 1 h 677"/>
                <a:gd name="T10" fmla="*/ 1 w 644"/>
                <a:gd name="T11" fmla="*/ 1 h 677"/>
                <a:gd name="T12" fmla="*/ 1 w 644"/>
                <a:gd name="T13" fmla="*/ 1 h 677"/>
                <a:gd name="T14" fmla="*/ 1 w 644"/>
                <a:gd name="T15" fmla="*/ 1 h 677"/>
                <a:gd name="T16" fmla="*/ 1 w 644"/>
                <a:gd name="T17" fmla="*/ 1 h 677"/>
                <a:gd name="T18" fmla="*/ 1 w 644"/>
                <a:gd name="T19" fmla="*/ 1 h 677"/>
                <a:gd name="T20" fmla="*/ 1 w 644"/>
                <a:gd name="T21" fmla="*/ 1 h 677"/>
                <a:gd name="T22" fmla="*/ 1 w 644"/>
                <a:gd name="T23" fmla="*/ 1 h 677"/>
                <a:gd name="T24" fmla="*/ 1 w 644"/>
                <a:gd name="T25" fmla="*/ 1 h 677"/>
                <a:gd name="T26" fmla="*/ 1 w 644"/>
                <a:gd name="T27" fmla="*/ 1 h 677"/>
                <a:gd name="T28" fmla="*/ 1 w 644"/>
                <a:gd name="T29" fmla="*/ 1 h 677"/>
                <a:gd name="T30" fmla="*/ 1 w 644"/>
                <a:gd name="T31" fmla="*/ 1 h 677"/>
                <a:gd name="T32" fmla="*/ 1 w 644"/>
                <a:gd name="T33" fmla="*/ 0 h 677"/>
                <a:gd name="T34" fmla="*/ 1 w 644"/>
                <a:gd name="T35" fmla="*/ 1 h 677"/>
                <a:gd name="T36" fmla="*/ 1 w 644"/>
                <a:gd name="T37" fmla="*/ 1 h 677"/>
                <a:gd name="T38" fmla="*/ 1 w 644"/>
                <a:gd name="T39" fmla="*/ 1 h 677"/>
                <a:gd name="T40" fmla="*/ 1 w 644"/>
                <a:gd name="T41" fmla="*/ 1 h 677"/>
                <a:gd name="T42" fmla="*/ 1 w 644"/>
                <a:gd name="T43" fmla="*/ 1 h 677"/>
                <a:gd name="T44" fmla="*/ 1 w 644"/>
                <a:gd name="T45" fmla="*/ 1 h 677"/>
                <a:gd name="T46" fmla="*/ 1 w 644"/>
                <a:gd name="T47" fmla="*/ 1 h 677"/>
                <a:gd name="T48" fmla="*/ 0 w 644"/>
                <a:gd name="T49" fmla="*/ 1 h 677"/>
                <a:gd name="T50" fmla="*/ 1 w 644"/>
                <a:gd name="T51" fmla="*/ 1 h 677"/>
                <a:gd name="T52" fmla="*/ 1 w 644"/>
                <a:gd name="T53" fmla="*/ 1 h 677"/>
                <a:gd name="T54" fmla="*/ 1 w 644"/>
                <a:gd name="T55" fmla="*/ 1 h 677"/>
                <a:gd name="T56" fmla="*/ 1 w 644"/>
                <a:gd name="T57" fmla="*/ 1 h 677"/>
                <a:gd name="T58" fmla="*/ 1 w 644"/>
                <a:gd name="T59" fmla="*/ 1 h 677"/>
                <a:gd name="T60" fmla="*/ 1 w 644"/>
                <a:gd name="T61" fmla="*/ 1 h 677"/>
                <a:gd name="T62" fmla="*/ 1 w 644"/>
                <a:gd name="T63" fmla="*/ 1 h 677"/>
                <a:gd name="T64" fmla="*/ 1 w 644"/>
                <a:gd name="T65" fmla="*/ 1 h 6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44"/>
                <a:gd name="T100" fmla="*/ 0 h 677"/>
                <a:gd name="T101" fmla="*/ 644 w 644"/>
                <a:gd name="T102" fmla="*/ 677 h 6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44" h="677">
                  <a:moveTo>
                    <a:pt x="322" y="677"/>
                  </a:moveTo>
                  <a:lnTo>
                    <a:pt x="385" y="668"/>
                  </a:lnTo>
                  <a:lnTo>
                    <a:pt x="446" y="649"/>
                  </a:lnTo>
                  <a:lnTo>
                    <a:pt x="500" y="618"/>
                  </a:lnTo>
                  <a:lnTo>
                    <a:pt x="548" y="578"/>
                  </a:lnTo>
                  <a:lnTo>
                    <a:pt x="587" y="526"/>
                  </a:lnTo>
                  <a:lnTo>
                    <a:pt x="618" y="468"/>
                  </a:lnTo>
                  <a:lnTo>
                    <a:pt x="635" y="406"/>
                  </a:lnTo>
                  <a:lnTo>
                    <a:pt x="644" y="338"/>
                  </a:lnTo>
                  <a:lnTo>
                    <a:pt x="635" y="268"/>
                  </a:lnTo>
                  <a:lnTo>
                    <a:pt x="618" y="206"/>
                  </a:lnTo>
                  <a:lnTo>
                    <a:pt x="587" y="148"/>
                  </a:lnTo>
                  <a:lnTo>
                    <a:pt x="548" y="98"/>
                  </a:lnTo>
                  <a:lnTo>
                    <a:pt x="500" y="56"/>
                  </a:lnTo>
                  <a:lnTo>
                    <a:pt x="446" y="25"/>
                  </a:lnTo>
                  <a:lnTo>
                    <a:pt x="385" y="6"/>
                  </a:lnTo>
                  <a:lnTo>
                    <a:pt x="322" y="0"/>
                  </a:lnTo>
                  <a:lnTo>
                    <a:pt x="256" y="6"/>
                  </a:lnTo>
                  <a:lnTo>
                    <a:pt x="195" y="25"/>
                  </a:lnTo>
                  <a:lnTo>
                    <a:pt x="139" y="56"/>
                  </a:lnTo>
                  <a:lnTo>
                    <a:pt x="94" y="98"/>
                  </a:lnTo>
                  <a:lnTo>
                    <a:pt x="54" y="148"/>
                  </a:lnTo>
                  <a:lnTo>
                    <a:pt x="25" y="206"/>
                  </a:lnTo>
                  <a:lnTo>
                    <a:pt x="5" y="268"/>
                  </a:lnTo>
                  <a:lnTo>
                    <a:pt x="0" y="338"/>
                  </a:lnTo>
                  <a:lnTo>
                    <a:pt x="5" y="406"/>
                  </a:lnTo>
                  <a:lnTo>
                    <a:pt x="25" y="468"/>
                  </a:lnTo>
                  <a:lnTo>
                    <a:pt x="54" y="526"/>
                  </a:lnTo>
                  <a:lnTo>
                    <a:pt x="94" y="578"/>
                  </a:lnTo>
                  <a:lnTo>
                    <a:pt x="139" y="618"/>
                  </a:lnTo>
                  <a:lnTo>
                    <a:pt x="195" y="649"/>
                  </a:lnTo>
                  <a:lnTo>
                    <a:pt x="256" y="668"/>
                  </a:lnTo>
                  <a:lnTo>
                    <a:pt x="322" y="677"/>
                  </a:lnTo>
                  <a:close/>
                </a:path>
              </a:pathLst>
            </a:custGeom>
            <a:solidFill>
              <a:srgbClr val="FFE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42" name="Freeform 149"/>
            <p:cNvSpPr>
              <a:spLocks/>
            </p:cNvSpPr>
            <p:nvPr/>
          </p:nvSpPr>
          <p:spPr bwMode="auto">
            <a:xfrm>
              <a:off x="2056" y="1397"/>
              <a:ext cx="317" cy="332"/>
            </a:xfrm>
            <a:custGeom>
              <a:avLst/>
              <a:gdLst>
                <a:gd name="T0" fmla="*/ 1 w 633"/>
                <a:gd name="T1" fmla="*/ 1 h 664"/>
                <a:gd name="T2" fmla="*/ 1 w 633"/>
                <a:gd name="T3" fmla="*/ 1 h 664"/>
                <a:gd name="T4" fmla="*/ 1 w 633"/>
                <a:gd name="T5" fmla="*/ 1 h 664"/>
                <a:gd name="T6" fmla="*/ 1 w 633"/>
                <a:gd name="T7" fmla="*/ 1 h 664"/>
                <a:gd name="T8" fmla="*/ 1 w 633"/>
                <a:gd name="T9" fmla="*/ 1 h 664"/>
                <a:gd name="T10" fmla="*/ 1 w 633"/>
                <a:gd name="T11" fmla="*/ 1 h 664"/>
                <a:gd name="T12" fmla="*/ 1 w 633"/>
                <a:gd name="T13" fmla="*/ 1 h 664"/>
                <a:gd name="T14" fmla="*/ 1 w 633"/>
                <a:gd name="T15" fmla="*/ 1 h 664"/>
                <a:gd name="T16" fmla="*/ 1 w 633"/>
                <a:gd name="T17" fmla="*/ 1 h 664"/>
                <a:gd name="T18" fmla="*/ 1 w 633"/>
                <a:gd name="T19" fmla="*/ 1 h 664"/>
                <a:gd name="T20" fmla="*/ 1 w 633"/>
                <a:gd name="T21" fmla="*/ 1 h 664"/>
                <a:gd name="T22" fmla="*/ 1 w 633"/>
                <a:gd name="T23" fmla="*/ 1 h 664"/>
                <a:gd name="T24" fmla="*/ 1 w 633"/>
                <a:gd name="T25" fmla="*/ 1 h 664"/>
                <a:gd name="T26" fmla="*/ 1 w 633"/>
                <a:gd name="T27" fmla="*/ 1 h 664"/>
                <a:gd name="T28" fmla="*/ 1 w 633"/>
                <a:gd name="T29" fmla="*/ 1 h 664"/>
                <a:gd name="T30" fmla="*/ 1 w 633"/>
                <a:gd name="T31" fmla="*/ 1 h 664"/>
                <a:gd name="T32" fmla="*/ 1 w 633"/>
                <a:gd name="T33" fmla="*/ 0 h 664"/>
                <a:gd name="T34" fmla="*/ 1 w 633"/>
                <a:gd name="T35" fmla="*/ 1 h 664"/>
                <a:gd name="T36" fmla="*/ 1 w 633"/>
                <a:gd name="T37" fmla="*/ 1 h 664"/>
                <a:gd name="T38" fmla="*/ 1 w 633"/>
                <a:gd name="T39" fmla="*/ 1 h 664"/>
                <a:gd name="T40" fmla="*/ 1 w 633"/>
                <a:gd name="T41" fmla="*/ 1 h 664"/>
                <a:gd name="T42" fmla="*/ 1 w 633"/>
                <a:gd name="T43" fmla="*/ 1 h 664"/>
                <a:gd name="T44" fmla="*/ 1 w 633"/>
                <a:gd name="T45" fmla="*/ 1 h 664"/>
                <a:gd name="T46" fmla="*/ 1 w 633"/>
                <a:gd name="T47" fmla="*/ 1 h 664"/>
                <a:gd name="T48" fmla="*/ 0 w 633"/>
                <a:gd name="T49" fmla="*/ 1 h 664"/>
                <a:gd name="T50" fmla="*/ 1 w 633"/>
                <a:gd name="T51" fmla="*/ 1 h 664"/>
                <a:gd name="T52" fmla="*/ 1 w 633"/>
                <a:gd name="T53" fmla="*/ 1 h 664"/>
                <a:gd name="T54" fmla="*/ 1 w 633"/>
                <a:gd name="T55" fmla="*/ 1 h 664"/>
                <a:gd name="T56" fmla="*/ 1 w 633"/>
                <a:gd name="T57" fmla="*/ 1 h 664"/>
                <a:gd name="T58" fmla="*/ 1 w 633"/>
                <a:gd name="T59" fmla="*/ 1 h 664"/>
                <a:gd name="T60" fmla="*/ 1 w 633"/>
                <a:gd name="T61" fmla="*/ 1 h 664"/>
                <a:gd name="T62" fmla="*/ 1 w 633"/>
                <a:gd name="T63" fmla="*/ 1 h 664"/>
                <a:gd name="T64" fmla="*/ 1 w 633"/>
                <a:gd name="T65" fmla="*/ 1 h 66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33"/>
                <a:gd name="T100" fmla="*/ 0 h 664"/>
                <a:gd name="T101" fmla="*/ 633 w 633"/>
                <a:gd name="T102" fmla="*/ 664 h 66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33" h="664">
                  <a:moveTo>
                    <a:pt x="317" y="664"/>
                  </a:moveTo>
                  <a:lnTo>
                    <a:pt x="379" y="656"/>
                  </a:lnTo>
                  <a:lnTo>
                    <a:pt x="439" y="637"/>
                  </a:lnTo>
                  <a:lnTo>
                    <a:pt x="491" y="607"/>
                  </a:lnTo>
                  <a:lnTo>
                    <a:pt x="539" y="567"/>
                  </a:lnTo>
                  <a:lnTo>
                    <a:pt x="578" y="517"/>
                  </a:lnTo>
                  <a:lnTo>
                    <a:pt x="607" y="461"/>
                  </a:lnTo>
                  <a:lnTo>
                    <a:pt x="625" y="398"/>
                  </a:lnTo>
                  <a:lnTo>
                    <a:pt x="633" y="332"/>
                  </a:lnTo>
                  <a:lnTo>
                    <a:pt x="625" y="264"/>
                  </a:lnTo>
                  <a:lnTo>
                    <a:pt x="607" y="202"/>
                  </a:lnTo>
                  <a:lnTo>
                    <a:pt x="578" y="144"/>
                  </a:lnTo>
                  <a:lnTo>
                    <a:pt x="539" y="97"/>
                  </a:lnTo>
                  <a:lnTo>
                    <a:pt x="491" y="56"/>
                  </a:lnTo>
                  <a:lnTo>
                    <a:pt x="439" y="24"/>
                  </a:lnTo>
                  <a:lnTo>
                    <a:pt x="379" y="5"/>
                  </a:lnTo>
                  <a:lnTo>
                    <a:pt x="317" y="0"/>
                  </a:lnTo>
                  <a:lnTo>
                    <a:pt x="252" y="5"/>
                  </a:lnTo>
                  <a:lnTo>
                    <a:pt x="193" y="24"/>
                  </a:lnTo>
                  <a:lnTo>
                    <a:pt x="137" y="56"/>
                  </a:lnTo>
                  <a:lnTo>
                    <a:pt x="92" y="97"/>
                  </a:lnTo>
                  <a:lnTo>
                    <a:pt x="52" y="144"/>
                  </a:lnTo>
                  <a:lnTo>
                    <a:pt x="24" y="202"/>
                  </a:lnTo>
                  <a:lnTo>
                    <a:pt x="5" y="264"/>
                  </a:lnTo>
                  <a:lnTo>
                    <a:pt x="0" y="332"/>
                  </a:lnTo>
                  <a:lnTo>
                    <a:pt x="5" y="398"/>
                  </a:lnTo>
                  <a:lnTo>
                    <a:pt x="24" y="461"/>
                  </a:lnTo>
                  <a:lnTo>
                    <a:pt x="52" y="517"/>
                  </a:lnTo>
                  <a:lnTo>
                    <a:pt x="92" y="567"/>
                  </a:lnTo>
                  <a:lnTo>
                    <a:pt x="137" y="607"/>
                  </a:lnTo>
                  <a:lnTo>
                    <a:pt x="193" y="637"/>
                  </a:lnTo>
                  <a:lnTo>
                    <a:pt x="252" y="656"/>
                  </a:lnTo>
                  <a:lnTo>
                    <a:pt x="317" y="664"/>
                  </a:lnTo>
                  <a:close/>
                </a:path>
              </a:pathLst>
            </a:custGeom>
            <a:solidFill>
              <a:srgbClr val="FFE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43" name="Freeform 150"/>
            <p:cNvSpPr>
              <a:spLocks/>
            </p:cNvSpPr>
            <p:nvPr/>
          </p:nvSpPr>
          <p:spPr bwMode="auto">
            <a:xfrm>
              <a:off x="2058" y="1400"/>
              <a:ext cx="310" cy="326"/>
            </a:xfrm>
            <a:custGeom>
              <a:avLst/>
              <a:gdLst>
                <a:gd name="T0" fmla="*/ 0 w 622"/>
                <a:gd name="T1" fmla="*/ 1 h 652"/>
                <a:gd name="T2" fmla="*/ 0 w 622"/>
                <a:gd name="T3" fmla="*/ 1 h 652"/>
                <a:gd name="T4" fmla="*/ 0 w 622"/>
                <a:gd name="T5" fmla="*/ 1 h 652"/>
                <a:gd name="T6" fmla="*/ 0 w 622"/>
                <a:gd name="T7" fmla="*/ 1 h 652"/>
                <a:gd name="T8" fmla="*/ 0 w 622"/>
                <a:gd name="T9" fmla="*/ 1 h 652"/>
                <a:gd name="T10" fmla="*/ 0 w 622"/>
                <a:gd name="T11" fmla="*/ 1 h 652"/>
                <a:gd name="T12" fmla="*/ 0 w 622"/>
                <a:gd name="T13" fmla="*/ 1 h 652"/>
                <a:gd name="T14" fmla="*/ 0 w 622"/>
                <a:gd name="T15" fmla="*/ 1 h 652"/>
                <a:gd name="T16" fmla="*/ 0 w 622"/>
                <a:gd name="T17" fmla="*/ 1 h 652"/>
                <a:gd name="T18" fmla="*/ 0 w 622"/>
                <a:gd name="T19" fmla="*/ 1 h 652"/>
                <a:gd name="T20" fmla="*/ 0 w 622"/>
                <a:gd name="T21" fmla="*/ 1 h 652"/>
                <a:gd name="T22" fmla="*/ 0 w 622"/>
                <a:gd name="T23" fmla="*/ 1 h 652"/>
                <a:gd name="T24" fmla="*/ 0 w 622"/>
                <a:gd name="T25" fmla="*/ 1 h 652"/>
                <a:gd name="T26" fmla="*/ 0 w 622"/>
                <a:gd name="T27" fmla="*/ 1 h 652"/>
                <a:gd name="T28" fmla="*/ 0 w 622"/>
                <a:gd name="T29" fmla="*/ 1 h 652"/>
                <a:gd name="T30" fmla="*/ 0 w 622"/>
                <a:gd name="T31" fmla="*/ 1 h 652"/>
                <a:gd name="T32" fmla="*/ 0 w 622"/>
                <a:gd name="T33" fmla="*/ 0 h 652"/>
                <a:gd name="T34" fmla="*/ 0 w 622"/>
                <a:gd name="T35" fmla="*/ 1 h 652"/>
                <a:gd name="T36" fmla="*/ 0 w 622"/>
                <a:gd name="T37" fmla="*/ 1 h 652"/>
                <a:gd name="T38" fmla="*/ 0 w 622"/>
                <a:gd name="T39" fmla="*/ 1 h 652"/>
                <a:gd name="T40" fmla="*/ 0 w 622"/>
                <a:gd name="T41" fmla="*/ 1 h 652"/>
                <a:gd name="T42" fmla="*/ 0 w 622"/>
                <a:gd name="T43" fmla="*/ 1 h 652"/>
                <a:gd name="T44" fmla="*/ 0 w 622"/>
                <a:gd name="T45" fmla="*/ 1 h 652"/>
                <a:gd name="T46" fmla="*/ 0 w 622"/>
                <a:gd name="T47" fmla="*/ 1 h 652"/>
                <a:gd name="T48" fmla="*/ 0 w 622"/>
                <a:gd name="T49" fmla="*/ 1 h 652"/>
                <a:gd name="T50" fmla="*/ 0 w 622"/>
                <a:gd name="T51" fmla="*/ 1 h 652"/>
                <a:gd name="T52" fmla="*/ 0 w 622"/>
                <a:gd name="T53" fmla="*/ 1 h 652"/>
                <a:gd name="T54" fmla="*/ 0 w 622"/>
                <a:gd name="T55" fmla="*/ 1 h 652"/>
                <a:gd name="T56" fmla="*/ 0 w 622"/>
                <a:gd name="T57" fmla="*/ 1 h 652"/>
                <a:gd name="T58" fmla="*/ 0 w 622"/>
                <a:gd name="T59" fmla="*/ 1 h 652"/>
                <a:gd name="T60" fmla="*/ 0 w 622"/>
                <a:gd name="T61" fmla="*/ 1 h 652"/>
                <a:gd name="T62" fmla="*/ 0 w 622"/>
                <a:gd name="T63" fmla="*/ 1 h 652"/>
                <a:gd name="T64" fmla="*/ 0 w 622"/>
                <a:gd name="T65" fmla="*/ 1 h 6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2"/>
                <a:gd name="T100" fmla="*/ 0 h 652"/>
                <a:gd name="T101" fmla="*/ 622 w 622"/>
                <a:gd name="T102" fmla="*/ 652 h 65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2" h="652">
                  <a:moveTo>
                    <a:pt x="310" y="652"/>
                  </a:moveTo>
                  <a:lnTo>
                    <a:pt x="371" y="644"/>
                  </a:lnTo>
                  <a:lnTo>
                    <a:pt x="430" y="626"/>
                  </a:lnTo>
                  <a:lnTo>
                    <a:pt x="482" y="595"/>
                  </a:lnTo>
                  <a:lnTo>
                    <a:pt x="529" y="557"/>
                  </a:lnTo>
                  <a:lnTo>
                    <a:pt x="566" y="506"/>
                  </a:lnTo>
                  <a:lnTo>
                    <a:pt x="596" y="452"/>
                  </a:lnTo>
                  <a:lnTo>
                    <a:pt x="615" y="390"/>
                  </a:lnTo>
                  <a:lnTo>
                    <a:pt x="622" y="325"/>
                  </a:lnTo>
                  <a:lnTo>
                    <a:pt x="615" y="258"/>
                  </a:lnTo>
                  <a:lnTo>
                    <a:pt x="596" y="197"/>
                  </a:lnTo>
                  <a:lnTo>
                    <a:pt x="566" y="141"/>
                  </a:lnTo>
                  <a:lnTo>
                    <a:pt x="529" y="94"/>
                  </a:lnTo>
                  <a:lnTo>
                    <a:pt x="482" y="54"/>
                  </a:lnTo>
                  <a:lnTo>
                    <a:pt x="430" y="25"/>
                  </a:lnTo>
                  <a:lnTo>
                    <a:pt x="371" y="5"/>
                  </a:lnTo>
                  <a:lnTo>
                    <a:pt x="310" y="0"/>
                  </a:lnTo>
                  <a:lnTo>
                    <a:pt x="246" y="5"/>
                  </a:lnTo>
                  <a:lnTo>
                    <a:pt x="188" y="25"/>
                  </a:lnTo>
                  <a:lnTo>
                    <a:pt x="136" y="54"/>
                  </a:lnTo>
                  <a:lnTo>
                    <a:pt x="91" y="94"/>
                  </a:lnTo>
                  <a:lnTo>
                    <a:pt x="53" y="141"/>
                  </a:lnTo>
                  <a:lnTo>
                    <a:pt x="25" y="197"/>
                  </a:lnTo>
                  <a:lnTo>
                    <a:pt x="6" y="258"/>
                  </a:lnTo>
                  <a:lnTo>
                    <a:pt x="0" y="325"/>
                  </a:lnTo>
                  <a:lnTo>
                    <a:pt x="6" y="390"/>
                  </a:lnTo>
                  <a:lnTo>
                    <a:pt x="25" y="452"/>
                  </a:lnTo>
                  <a:lnTo>
                    <a:pt x="53" y="506"/>
                  </a:lnTo>
                  <a:lnTo>
                    <a:pt x="91" y="557"/>
                  </a:lnTo>
                  <a:lnTo>
                    <a:pt x="136" y="595"/>
                  </a:lnTo>
                  <a:lnTo>
                    <a:pt x="188" y="626"/>
                  </a:lnTo>
                  <a:lnTo>
                    <a:pt x="246" y="644"/>
                  </a:lnTo>
                  <a:lnTo>
                    <a:pt x="310" y="652"/>
                  </a:lnTo>
                  <a:close/>
                </a:path>
              </a:pathLst>
            </a:custGeom>
            <a:solidFill>
              <a:srgbClr val="FFE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44" name="Freeform 151"/>
            <p:cNvSpPr>
              <a:spLocks/>
            </p:cNvSpPr>
            <p:nvPr/>
          </p:nvSpPr>
          <p:spPr bwMode="auto">
            <a:xfrm>
              <a:off x="2059" y="1402"/>
              <a:ext cx="304" cy="319"/>
            </a:xfrm>
            <a:custGeom>
              <a:avLst/>
              <a:gdLst>
                <a:gd name="T0" fmla="*/ 1 w 607"/>
                <a:gd name="T1" fmla="*/ 0 h 639"/>
                <a:gd name="T2" fmla="*/ 1 w 607"/>
                <a:gd name="T3" fmla="*/ 0 h 639"/>
                <a:gd name="T4" fmla="*/ 1 w 607"/>
                <a:gd name="T5" fmla="*/ 0 h 639"/>
                <a:gd name="T6" fmla="*/ 1 w 607"/>
                <a:gd name="T7" fmla="*/ 0 h 639"/>
                <a:gd name="T8" fmla="*/ 1 w 607"/>
                <a:gd name="T9" fmla="*/ 0 h 639"/>
                <a:gd name="T10" fmla="*/ 1 w 607"/>
                <a:gd name="T11" fmla="*/ 0 h 639"/>
                <a:gd name="T12" fmla="*/ 1 w 607"/>
                <a:gd name="T13" fmla="*/ 0 h 639"/>
                <a:gd name="T14" fmla="*/ 1 w 607"/>
                <a:gd name="T15" fmla="*/ 0 h 639"/>
                <a:gd name="T16" fmla="*/ 1 w 607"/>
                <a:gd name="T17" fmla="*/ 0 h 639"/>
                <a:gd name="T18" fmla="*/ 1 w 607"/>
                <a:gd name="T19" fmla="*/ 0 h 639"/>
                <a:gd name="T20" fmla="*/ 1 w 607"/>
                <a:gd name="T21" fmla="*/ 0 h 639"/>
                <a:gd name="T22" fmla="*/ 1 w 607"/>
                <a:gd name="T23" fmla="*/ 0 h 639"/>
                <a:gd name="T24" fmla="*/ 1 w 607"/>
                <a:gd name="T25" fmla="*/ 0 h 639"/>
                <a:gd name="T26" fmla="*/ 1 w 607"/>
                <a:gd name="T27" fmla="*/ 0 h 639"/>
                <a:gd name="T28" fmla="*/ 1 w 607"/>
                <a:gd name="T29" fmla="*/ 0 h 639"/>
                <a:gd name="T30" fmla="*/ 1 w 607"/>
                <a:gd name="T31" fmla="*/ 0 h 639"/>
                <a:gd name="T32" fmla="*/ 1 w 607"/>
                <a:gd name="T33" fmla="*/ 0 h 639"/>
                <a:gd name="T34" fmla="*/ 1 w 607"/>
                <a:gd name="T35" fmla="*/ 0 h 639"/>
                <a:gd name="T36" fmla="*/ 1 w 607"/>
                <a:gd name="T37" fmla="*/ 0 h 639"/>
                <a:gd name="T38" fmla="*/ 1 w 607"/>
                <a:gd name="T39" fmla="*/ 0 h 639"/>
                <a:gd name="T40" fmla="*/ 1 w 607"/>
                <a:gd name="T41" fmla="*/ 0 h 639"/>
                <a:gd name="T42" fmla="*/ 1 w 607"/>
                <a:gd name="T43" fmla="*/ 0 h 639"/>
                <a:gd name="T44" fmla="*/ 1 w 607"/>
                <a:gd name="T45" fmla="*/ 0 h 639"/>
                <a:gd name="T46" fmla="*/ 1 w 607"/>
                <a:gd name="T47" fmla="*/ 0 h 639"/>
                <a:gd name="T48" fmla="*/ 0 w 607"/>
                <a:gd name="T49" fmla="*/ 0 h 639"/>
                <a:gd name="T50" fmla="*/ 1 w 607"/>
                <a:gd name="T51" fmla="*/ 0 h 639"/>
                <a:gd name="T52" fmla="*/ 1 w 607"/>
                <a:gd name="T53" fmla="*/ 0 h 639"/>
                <a:gd name="T54" fmla="*/ 1 w 607"/>
                <a:gd name="T55" fmla="*/ 0 h 639"/>
                <a:gd name="T56" fmla="*/ 1 w 607"/>
                <a:gd name="T57" fmla="*/ 0 h 639"/>
                <a:gd name="T58" fmla="*/ 1 w 607"/>
                <a:gd name="T59" fmla="*/ 0 h 639"/>
                <a:gd name="T60" fmla="*/ 1 w 607"/>
                <a:gd name="T61" fmla="*/ 0 h 639"/>
                <a:gd name="T62" fmla="*/ 1 w 607"/>
                <a:gd name="T63" fmla="*/ 0 h 639"/>
                <a:gd name="T64" fmla="*/ 1 w 607"/>
                <a:gd name="T65" fmla="*/ 0 h 6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07"/>
                <a:gd name="T100" fmla="*/ 0 h 639"/>
                <a:gd name="T101" fmla="*/ 607 w 607"/>
                <a:gd name="T102" fmla="*/ 639 h 6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07" h="639">
                  <a:moveTo>
                    <a:pt x="303" y="639"/>
                  </a:moveTo>
                  <a:lnTo>
                    <a:pt x="364" y="630"/>
                  </a:lnTo>
                  <a:lnTo>
                    <a:pt x="419" y="613"/>
                  </a:lnTo>
                  <a:lnTo>
                    <a:pt x="470" y="583"/>
                  </a:lnTo>
                  <a:lnTo>
                    <a:pt x="517" y="545"/>
                  </a:lnTo>
                  <a:lnTo>
                    <a:pt x="553" y="496"/>
                  </a:lnTo>
                  <a:lnTo>
                    <a:pt x="583" y="442"/>
                  </a:lnTo>
                  <a:lnTo>
                    <a:pt x="600" y="383"/>
                  </a:lnTo>
                  <a:lnTo>
                    <a:pt x="607" y="320"/>
                  </a:lnTo>
                  <a:lnTo>
                    <a:pt x="600" y="254"/>
                  </a:lnTo>
                  <a:lnTo>
                    <a:pt x="583" y="195"/>
                  </a:lnTo>
                  <a:lnTo>
                    <a:pt x="553" y="140"/>
                  </a:lnTo>
                  <a:lnTo>
                    <a:pt x="517" y="93"/>
                  </a:lnTo>
                  <a:lnTo>
                    <a:pt x="470" y="53"/>
                  </a:lnTo>
                  <a:lnTo>
                    <a:pt x="419" y="25"/>
                  </a:lnTo>
                  <a:lnTo>
                    <a:pt x="364" y="6"/>
                  </a:lnTo>
                  <a:lnTo>
                    <a:pt x="303" y="0"/>
                  </a:lnTo>
                  <a:lnTo>
                    <a:pt x="240" y="6"/>
                  </a:lnTo>
                  <a:lnTo>
                    <a:pt x="184" y="25"/>
                  </a:lnTo>
                  <a:lnTo>
                    <a:pt x="132" y="53"/>
                  </a:lnTo>
                  <a:lnTo>
                    <a:pt x="89" y="93"/>
                  </a:lnTo>
                  <a:lnTo>
                    <a:pt x="50" y="140"/>
                  </a:lnTo>
                  <a:lnTo>
                    <a:pt x="23" y="195"/>
                  </a:lnTo>
                  <a:lnTo>
                    <a:pt x="5" y="254"/>
                  </a:lnTo>
                  <a:lnTo>
                    <a:pt x="0" y="320"/>
                  </a:lnTo>
                  <a:lnTo>
                    <a:pt x="5" y="383"/>
                  </a:lnTo>
                  <a:lnTo>
                    <a:pt x="23" y="442"/>
                  </a:lnTo>
                  <a:lnTo>
                    <a:pt x="50" y="496"/>
                  </a:lnTo>
                  <a:lnTo>
                    <a:pt x="89" y="545"/>
                  </a:lnTo>
                  <a:lnTo>
                    <a:pt x="132" y="583"/>
                  </a:lnTo>
                  <a:lnTo>
                    <a:pt x="184" y="613"/>
                  </a:lnTo>
                  <a:lnTo>
                    <a:pt x="240" y="630"/>
                  </a:lnTo>
                  <a:lnTo>
                    <a:pt x="303" y="639"/>
                  </a:lnTo>
                  <a:close/>
                </a:path>
              </a:pathLst>
            </a:custGeom>
            <a:solidFill>
              <a:srgbClr val="FFE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45" name="Freeform 152"/>
            <p:cNvSpPr>
              <a:spLocks/>
            </p:cNvSpPr>
            <p:nvPr/>
          </p:nvSpPr>
          <p:spPr bwMode="auto">
            <a:xfrm>
              <a:off x="2060" y="1405"/>
              <a:ext cx="299" cy="313"/>
            </a:xfrm>
            <a:custGeom>
              <a:avLst/>
              <a:gdLst>
                <a:gd name="T0" fmla="*/ 1 w 597"/>
                <a:gd name="T1" fmla="*/ 1 h 626"/>
                <a:gd name="T2" fmla="*/ 1 w 597"/>
                <a:gd name="T3" fmla="*/ 1 h 626"/>
                <a:gd name="T4" fmla="*/ 1 w 597"/>
                <a:gd name="T5" fmla="*/ 1 h 626"/>
                <a:gd name="T6" fmla="*/ 1 w 597"/>
                <a:gd name="T7" fmla="*/ 1 h 626"/>
                <a:gd name="T8" fmla="*/ 1 w 597"/>
                <a:gd name="T9" fmla="*/ 1 h 626"/>
                <a:gd name="T10" fmla="*/ 1 w 597"/>
                <a:gd name="T11" fmla="*/ 1 h 626"/>
                <a:gd name="T12" fmla="*/ 1 w 597"/>
                <a:gd name="T13" fmla="*/ 1 h 626"/>
                <a:gd name="T14" fmla="*/ 1 w 597"/>
                <a:gd name="T15" fmla="*/ 1 h 626"/>
                <a:gd name="T16" fmla="*/ 1 w 597"/>
                <a:gd name="T17" fmla="*/ 1 h 626"/>
                <a:gd name="T18" fmla="*/ 1 w 597"/>
                <a:gd name="T19" fmla="*/ 1 h 626"/>
                <a:gd name="T20" fmla="*/ 1 w 597"/>
                <a:gd name="T21" fmla="*/ 1 h 626"/>
                <a:gd name="T22" fmla="*/ 1 w 597"/>
                <a:gd name="T23" fmla="*/ 1 h 626"/>
                <a:gd name="T24" fmla="*/ 1 w 597"/>
                <a:gd name="T25" fmla="*/ 1 h 626"/>
                <a:gd name="T26" fmla="*/ 1 w 597"/>
                <a:gd name="T27" fmla="*/ 1 h 626"/>
                <a:gd name="T28" fmla="*/ 1 w 597"/>
                <a:gd name="T29" fmla="*/ 1 h 626"/>
                <a:gd name="T30" fmla="*/ 1 w 597"/>
                <a:gd name="T31" fmla="*/ 1 h 626"/>
                <a:gd name="T32" fmla="*/ 1 w 597"/>
                <a:gd name="T33" fmla="*/ 0 h 626"/>
                <a:gd name="T34" fmla="*/ 1 w 597"/>
                <a:gd name="T35" fmla="*/ 1 h 626"/>
                <a:gd name="T36" fmla="*/ 1 w 597"/>
                <a:gd name="T37" fmla="*/ 1 h 626"/>
                <a:gd name="T38" fmla="*/ 1 w 597"/>
                <a:gd name="T39" fmla="*/ 1 h 626"/>
                <a:gd name="T40" fmla="*/ 1 w 597"/>
                <a:gd name="T41" fmla="*/ 1 h 626"/>
                <a:gd name="T42" fmla="*/ 1 w 597"/>
                <a:gd name="T43" fmla="*/ 1 h 626"/>
                <a:gd name="T44" fmla="*/ 1 w 597"/>
                <a:gd name="T45" fmla="*/ 1 h 626"/>
                <a:gd name="T46" fmla="*/ 1 w 597"/>
                <a:gd name="T47" fmla="*/ 1 h 626"/>
                <a:gd name="T48" fmla="*/ 0 w 597"/>
                <a:gd name="T49" fmla="*/ 1 h 626"/>
                <a:gd name="T50" fmla="*/ 1 w 597"/>
                <a:gd name="T51" fmla="*/ 1 h 626"/>
                <a:gd name="T52" fmla="*/ 1 w 597"/>
                <a:gd name="T53" fmla="*/ 1 h 626"/>
                <a:gd name="T54" fmla="*/ 1 w 597"/>
                <a:gd name="T55" fmla="*/ 1 h 626"/>
                <a:gd name="T56" fmla="*/ 1 w 597"/>
                <a:gd name="T57" fmla="*/ 1 h 626"/>
                <a:gd name="T58" fmla="*/ 1 w 597"/>
                <a:gd name="T59" fmla="*/ 1 h 626"/>
                <a:gd name="T60" fmla="*/ 1 w 597"/>
                <a:gd name="T61" fmla="*/ 1 h 626"/>
                <a:gd name="T62" fmla="*/ 1 w 597"/>
                <a:gd name="T63" fmla="*/ 1 h 626"/>
                <a:gd name="T64" fmla="*/ 1 w 597"/>
                <a:gd name="T65" fmla="*/ 1 h 6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7"/>
                <a:gd name="T100" fmla="*/ 0 h 626"/>
                <a:gd name="T101" fmla="*/ 597 w 597"/>
                <a:gd name="T102" fmla="*/ 626 h 6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7" h="626">
                  <a:moveTo>
                    <a:pt x="299" y="626"/>
                  </a:moveTo>
                  <a:lnTo>
                    <a:pt x="356" y="617"/>
                  </a:lnTo>
                  <a:lnTo>
                    <a:pt x="414" y="600"/>
                  </a:lnTo>
                  <a:lnTo>
                    <a:pt x="463" y="570"/>
                  </a:lnTo>
                  <a:lnTo>
                    <a:pt x="508" y="534"/>
                  </a:lnTo>
                  <a:lnTo>
                    <a:pt x="543" y="485"/>
                  </a:lnTo>
                  <a:lnTo>
                    <a:pt x="572" y="433"/>
                  </a:lnTo>
                  <a:lnTo>
                    <a:pt x="590" y="374"/>
                  </a:lnTo>
                  <a:lnTo>
                    <a:pt x="597" y="313"/>
                  </a:lnTo>
                  <a:lnTo>
                    <a:pt x="590" y="248"/>
                  </a:lnTo>
                  <a:lnTo>
                    <a:pt x="572" y="189"/>
                  </a:lnTo>
                  <a:lnTo>
                    <a:pt x="543" y="135"/>
                  </a:lnTo>
                  <a:lnTo>
                    <a:pt x="508" y="90"/>
                  </a:lnTo>
                  <a:lnTo>
                    <a:pt x="463" y="52"/>
                  </a:lnTo>
                  <a:lnTo>
                    <a:pt x="414" y="24"/>
                  </a:lnTo>
                  <a:lnTo>
                    <a:pt x="356" y="5"/>
                  </a:lnTo>
                  <a:lnTo>
                    <a:pt x="299" y="0"/>
                  </a:lnTo>
                  <a:lnTo>
                    <a:pt x="236" y="5"/>
                  </a:lnTo>
                  <a:lnTo>
                    <a:pt x="181" y="24"/>
                  </a:lnTo>
                  <a:lnTo>
                    <a:pt x="130" y="52"/>
                  </a:lnTo>
                  <a:lnTo>
                    <a:pt x="87" y="90"/>
                  </a:lnTo>
                  <a:lnTo>
                    <a:pt x="48" y="135"/>
                  </a:lnTo>
                  <a:lnTo>
                    <a:pt x="22" y="189"/>
                  </a:lnTo>
                  <a:lnTo>
                    <a:pt x="5" y="248"/>
                  </a:lnTo>
                  <a:lnTo>
                    <a:pt x="0" y="313"/>
                  </a:lnTo>
                  <a:lnTo>
                    <a:pt x="5" y="374"/>
                  </a:lnTo>
                  <a:lnTo>
                    <a:pt x="22" y="433"/>
                  </a:lnTo>
                  <a:lnTo>
                    <a:pt x="48" y="485"/>
                  </a:lnTo>
                  <a:lnTo>
                    <a:pt x="87" y="534"/>
                  </a:lnTo>
                  <a:lnTo>
                    <a:pt x="130" y="570"/>
                  </a:lnTo>
                  <a:lnTo>
                    <a:pt x="181" y="600"/>
                  </a:lnTo>
                  <a:lnTo>
                    <a:pt x="236" y="617"/>
                  </a:lnTo>
                  <a:lnTo>
                    <a:pt x="299" y="626"/>
                  </a:lnTo>
                  <a:close/>
                </a:path>
              </a:pathLst>
            </a:custGeom>
            <a:solidFill>
              <a:srgbClr val="FFE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46" name="Freeform 153"/>
            <p:cNvSpPr>
              <a:spLocks/>
            </p:cNvSpPr>
            <p:nvPr/>
          </p:nvSpPr>
          <p:spPr bwMode="auto">
            <a:xfrm>
              <a:off x="2062" y="1407"/>
              <a:ext cx="292" cy="307"/>
            </a:xfrm>
            <a:custGeom>
              <a:avLst/>
              <a:gdLst>
                <a:gd name="T0" fmla="*/ 0 w 585"/>
                <a:gd name="T1" fmla="*/ 1 h 614"/>
                <a:gd name="T2" fmla="*/ 0 w 585"/>
                <a:gd name="T3" fmla="*/ 1 h 614"/>
                <a:gd name="T4" fmla="*/ 0 w 585"/>
                <a:gd name="T5" fmla="*/ 1 h 614"/>
                <a:gd name="T6" fmla="*/ 0 w 585"/>
                <a:gd name="T7" fmla="*/ 1 h 614"/>
                <a:gd name="T8" fmla="*/ 0 w 585"/>
                <a:gd name="T9" fmla="*/ 1 h 614"/>
                <a:gd name="T10" fmla="*/ 0 w 585"/>
                <a:gd name="T11" fmla="*/ 1 h 614"/>
                <a:gd name="T12" fmla="*/ 0 w 585"/>
                <a:gd name="T13" fmla="*/ 1 h 614"/>
                <a:gd name="T14" fmla="*/ 0 w 585"/>
                <a:gd name="T15" fmla="*/ 1 h 614"/>
                <a:gd name="T16" fmla="*/ 0 w 585"/>
                <a:gd name="T17" fmla="*/ 1 h 614"/>
                <a:gd name="T18" fmla="*/ 0 w 585"/>
                <a:gd name="T19" fmla="*/ 1 h 614"/>
                <a:gd name="T20" fmla="*/ 0 w 585"/>
                <a:gd name="T21" fmla="*/ 1 h 614"/>
                <a:gd name="T22" fmla="*/ 0 w 585"/>
                <a:gd name="T23" fmla="*/ 1 h 614"/>
                <a:gd name="T24" fmla="*/ 0 w 585"/>
                <a:gd name="T25" fmla="*/ 1 h 614"/>
                <a:gd name="T26" fmla="*/ 0 w 585"/>
                <a:gd name="T27" fmla="*/ 1 h 614"/>
                <a:gd name="T28" fmla="*/ 0 w 585"/>
                <a:gd name="T29" fmla="*/ 1 h 614"/>
                <a:gd name="T30" fmla="*/ 0 w 585"/>
                <a:gd name="T31" fmla="*/ 1 h 614"/>
                <a:gd name="T32" fmla="*/ 0 w 585"/>
                <a:gd name="T33" fmla="*/ 0 h 614"/>
                <a:gd name="T34" fmla="*/ 0 w 585"/>
                <a:gd name="T35" fmla="*/ 1 h 614"/>
                <a:gd name="T36" fmla="*/ 0 w 585"/>
                <a:gd name="T37" fmla="*/ 1 h 614"/>
                <a:gd name="T38" fmla="*/ 0 w 585"/>
                <a:gd name="T39" fmla="*/ 1 h 614"/>
                <a:gd name="T40" fmla="*/ 0 w 585"/>
                <a:gd name="T41" fmla="*/ 1 h 614"/>
                <a:gd name="T42" fmla="*/ 0 w 585"/>
                <a:gd name="T43" fmla="*/ 1 h 614"/>
                <a:gd name="T44" fmla="*/ 0 w 585"/>
                <a:gd name="T45" fmla="*/ 1 h 614"/>
                <a:gd name="T46" fmla="*/ 0 w 585"/>
                <a:gd name="T47" fmla="*/ 1 h 614"/>
                <a:gd name="T48" fmla="*/ 0 w 585"/>
                <a:gd name="T49" fmla="*/ 1 h 614"/>
                <a:gd name="T50" fmla="*/ 0 w 585"/>
                <a:gd name="T51" fmla="*/ 1 h 614"/>
                <a:gd name="T52" fmla="*/ 0 w 585"/>
                <a:gd name="T53" fmla="*/ 1 h 614"/>
                <a:gd name="T54" fmla="*/ 0 w 585"/>
                <a:gd name="T55" fmla="*/ 1 h 614"/>
                <a:gd name="T56" fmla="*/ 0 w 585"/>
                <a:gd name="T57" fmla="*/ 1 h 614"/>
                <a:gd name="T58" fmla="*/ 0 w 585"/>
                <a:gd name="T59" fmla="*/ 1 h 614"/>
                <a:gd name="T60" fmla="*/ 0 w 585"/>
                <a:gd name="T61" fmla="*/ 1 h 614"/>
                <a:gd name="T62" fmla="*/ 0 w 585"/>
                <a:gd name="T63" fmla="*/ 1 h 614"/>
                <a:gd name="T64" fmla="*/ 0 w 585"/>
                <a:gd name="T65" fmla="*/ 1 h 6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5"/>
                <a:gd name="T100" fmla="*/ 0 h 614"/>
                <a:gd name="T101" fmla="*/ 585 w 585"/>
                <a:gd name="T102" fmla="*/ 614 h 6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5" h="614">
                  <a:moveTo>
                    <a:pt x="292" y="614"/>
                  </a:moveTo>
                  <a:lnTo>
                    <a:pt x="350" y="607"/>
                  </a:lnTo>
                  <a:lnTo>
                    <a:pt x="406" y="590"/>
                  </a:lnTo>
                  <a:lnTo>
                    <a:pt x="454" y="560"/>
                  </a:lnTo>
                  <a:lnTo>
                    <a:pt x="498" y="524"/>
                  </a:lnTo>
                  <a:lnTo>
                    <a:pt x="533" y="477"/>
                  </a:lnTo>
                  <a:lnTo>
                    <a:pt x="561" y="426"/>
                  </a:lnTo>
                  <a:lnTo>
                    <a:pt x="578" y="369"/>
                  </a:lnTo>
                  <a:lnTo>
                    <a:pt x="585" y="308"/>
                  </a:lnTo>
                  <a:lnTo>
                    <a:pt x="578" y="244"/>
                  </a:lnTo>
                  <a:lnTo>
                    <a:pt x="561" y="186"/>
                  </a:lnTo>
                  <a:lnTo>
                    <a:pt x="533" y="134"/>
                  </a:lnTo>
                  <a:lnTo>
                    <a:pt x="498" y="89"/>
                  </a:lnTo>
                  <a:lnTo>
                    <a:pt x="454" y="51"/>
                  </a:lnTo>
                  <a:lnTo>
                    <a:pt x="406" y="23"/>
                  </a:lnTo>
                  <a:lnTo>
                    <a:pt x="350" y="5"/>
                  </a:lnTo>
                  <a:lnTo>
                    <a:pt x="292" y="0"/>
                  </a:lnTo>
                  <a:lnTo>
                    <a:pt x="232" y="5"/>
                  </a:lnTo>
                  <a:lnTo>
                    <a:pt x="178" y="23"/>
                  </a:lnTo>
                  <a:lnTo>
                    <a:pt x="127" y="51"/>
                  </a:lnTo>
                  <a:lnTo>
                    <a:pt x="85" y="89"/>
                  </a:lnTo>
                  <a:lnTo>
                    <a:pt x="47" y="134"/>
                  </a:lnTo>
                  <a:lnTo>
                    <a:pt x="21" y="186"/>
                  </a:lnTo>
                  <a:lnTo>
                    <a:pt x="5" y="244"/>
                  </a:lnTo>
                  <a:lnTo>
                    <a:pt x="0" y="308"/>
                  </a:lnTo>
                  <a:lnTo>
                    <a:pt x="5" y="369"/>
                  </a:lnTo>
                  <a:lnTo>
                    <a:pt x="21" y="426"/>
                  </a:lnTo>
                  <a:lnTo>
                    <a:pt x="47" y="477"/>
                  </a:lnTo>
                  <a:lnTo>
                    <a:pt x="85" y="524"/>
                  </a:lnTo>
                  <a:lnTo>
                    <a:pt x="127" y="560"/>
                  </a:lnTo>
                  <a:lnTo>
                    <a:pt x="178" y="590"/>
                  </a:lnTo>
                  <a:lnTo>
                    <a:pt x="232" y="607"/>
                  </a:lnTo>
                  <a:lnTo>
                    <a:pt x="292" y="614"/>
                  </a:lnTo>
                  <a:close/>
                </a:path>
              </a:pathLst>
            </a:custGeom>
            <a:solidFill>
              <a:srgbClr val="FFE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47" name="Freeform 154"/>
            <p:cNvSpPr>
              <a:spLocks/>
            </p:cNvSpPr>
            <p:nvPr/>
          </p:nvSpPr>
          <p:spPr bwMode="auto">
            <a:xfrm>
              <a:off x="2063" y="1409"/>
              <a:ext cx="287" cy="301"/>
            </a:xfrm>
            <a:custGeom>
              <a:avLst/>
              <a:gdLst>
                <a:gd name="T0" fmla="*/ 1 w 574"/>
                <a:gd name="T1" fmla="*/ 1 h 602"/>
                <a:gd name="T2" fmla="*/ 1 w 574"/>
                <a:gd name="T3" fmla="*/ 1 h 602"/>
                <a:gd name="T4" fmla="*/ 1 w 574"/>
                <a:gd name="T5" fmla="*/ 1 h 602"/>
                <a:gd name="T6" fmla="*/ 1 w 574"/>
                <a:gd name="T7" fmla="*/ 1 h 602"/>
                <a:gd name="T8" fmla="*/ 1 w 574"/>
                <a:gd name="T9" fmla="*/ 1 h 602"/>
                <a:gd name="T10" fmla="*/ 1 w 574"/>
                <a:gd name="T11" fmla="*/ 1 h 602"/>
                <a:gd name="T12" fmla="*/ 1 w 574"/>
                <a:gd name="T13" fmla="*/ 1 h 602"/>
                <a:gd name="T14" fmla="*/ 1 w 574"/>
                <a:gd name="T15" fmla="*/ 1 h 602"/>
                <a:gd name="T16" fmla="*/ 1 w 574"/>
                <a:gd name="T17" fmla="*/ 1 h 602"/>
                <a:gd name="T18" fmla="*/ 1 w 574"/>
                <a:gd name="T19" fmla="*/ 1 h 602"/>
                <a:gd name="T20" fmla="*/ 1 w 574"/>
                <a:gd name="T21" fmla="*/ 1 h 602"/>
                <a:gd name="T22" fmla="*/ 1 w 574"/>
                <a:gd name="T23" fmla="*/ 1 h 602"/>
                <a:gd name="T24" fmla="*/ 1 w 574"/>
                <a:gd name="T25" fmla="*/ 1 h 602"/>
                <a:gd name="T26" fmla="*/ 1 w 574"/>
                <a:gd name="T27" fmla="*/ 1 h 602"/>
                <a:gd name="T28" fmla="*/ 1 w 574"/>
                <a:gd name="T29" fmla="*/ 1 h 602"/>
                <a:gd name="T30" fmla="*/ 1 w 574"/>
                <a:gd name="T31" fmla="*/ 1 h 602"/>
                <a:gd name="T32" fmla="*/ 1 w 574"/>
                <a:gd name="T33" fmla="*/ 0 h 602"/>
                <a:gd name="T34" fmla="*/ 1 w 574"/>
                <a:gd name="T35" fmla="*/ 1 h 602"/>
                <a:gd name="T36" fmla="*/ 1 w 574"/>
                <a:gd name="T37" fmla="*/ 1 h 602"/>
                <a:gd name="T38" fmla="*/ 1 w 574"/>
                <a:gd name="T39" fmla="*/ 1 h 602"/>
                <a:gd name="T40" fmla="*/ 1 w 574"/>
                <a:gd name="T41" fmla="*/ 1 h 602"/>
                <a:gd name="T42" fmla="*/ 1 w 574"/>
                <a:gd name="T43" fmla="*/ 1 h 602"/>
                <a:gd name="T44" fmla="*/ 1 w 574"/>
                <a:gd name="T45" fmla="*/ 1 h 602"/>
                <a:gd name="T46" fmla="*/ 1 w 574"/>
                <a:gd name="T47" fmla="*/ 1 h 602"/>
                <a:gd name="T48" fmla="*/ 0 w 574"/>
                <a:gd name="T49" fmla="*/ 1 h 602"/>
                <a:gd name="T50" fmla="*/ 1 w 574"/>
                <a:gd name="T51" fmla="*/ 1 h 602"/>
                <a:gd name="T52" fmla="*/ 1 w 574"/>
                <a:gd name="T53" fmla="*/ 1 h 602"/>
                <a:gd name="T54" fmla="*/ 1 w 574"/>
                <a:gd name="T55" fmla="*/ 1 h 602"/>
                <a:gd name="T56" fmla="*/ 1 w 574"/>
                <a:gd name="T57" fmla="*/ 1 h 602"/>
                <a:gd name="T58" fmla="*/ 1 w 574"/>
                <a:gd name="T59" fmla="*/ 1 h 602"/>
                <a:gd name="T60" fmla="*/ 1 w 574"/>
                <a:gd name="T61" fmla="*/ 1 h 602"/>
                <a:gd name="T62" fmla="*/ 1 w 574"/>
                <a:gd name="T63" fmla="*/ 1 h 602"/>
                <a:gd name="T64" fmla="*/ 1 w 574"/>
                <a:gd name="T65" fmla="*/ 1 h 6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4"/>
                <a:gd name="T100" fmla="*/ 0 h 602"/>
                <a:gd name="T101" fmla="*/ 574 w 574"/>
                <a:gd name="T102" fmla="*/ 602 h 6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4" h="602">
                  <a:moveTo>
                    <a:pt x="287" y="602"/>
                  </a:moveTo>
                  <a:lnTo>
                    <a:pt x="343" y="595"/>
                  </a:lnTo>
                  <a:lnTo>
                    <a:pt x="397" y="578"/>
                  </a:lnTo>
                  <a:lnTo>
                    <a:pt x="445" y="548"/>
                  </a:lnTo>
                  <a:lnTo>
                    <a:pt x="489" y="513"/>
                  </a:lnTo>
                  <a:lnTo>
                    <a:pt x="524" y="468"/>
                  </a:lnTo>
                  <a:lnTo>
                    <a:pt x="550" y="418"/>
                  </a:lnTo>
                  <a:lnTo>
                    <a:pt x="567" y="360"/>
                  </a:lnTo>
                  <a:lnTo>
                    <a:pt x="574" y="301"/>
                  </a:lnTo>
                  <a:lnTo>
                    <a:pt x="567" y="239"/>
                  </a:lnTo>
                  <a:lnTo>
                    <a:pt x="550" y="183"/>
                  </a:lnTo>
                  <a:lnTo>
                    <a:pt x="524" y="131"/>
                  </a:lnTo>
                  <a:lnTo>
                    <a:pt x="489" y="87"/>
                  </a:lnTo>
                  <a:lnTo>
                    <a:pt x="445" y="49"/>
                  </a:lnTo>
                  <a:lnTo>
                    <a:pt x="397" y="23"/>
                  </a:lnTo>
                  <a:lnTo>
                    <a:pt x="343" y="6"/>
                  </a:lnTo>
                  <a:lnTo>
                    <a:pt x="287" y="0"/>
                  </a:lnTo>
                  <a:lnTo>
                    <a:pt x="228" y="6"/>
                  </a:lnTo>
                  <a:lnTo>
                    <a:pt x="174" y="23"/>
                  </a:lnTo>
                  <a:lnTo>
                    <a:pt x="125" y="49"/>
                  </a:lnTo>
                  <a:lnTo>
                    <a:pt x="83" y="87"/>
                  </a:lnTo>
                  <a:lnTo>
                    <a:pt x="47" y="131"/>
                  </a:lnTo>
                  <a:lnTo>
                    <a:pt x="21" y="183"/>
                  </a:lnTo>
                  <a:lnTo>
                    <a:pt x="5" y="239"/>
                  </a:lnTo>
                  <a:lnTo>
                    <a:pt x="0" y="301"/>
                  </a:lnTo>
                  <a:lnTo>
                    <a:pt x="5" y="360"/>
                  </a:lnTo>
                  <a:lnTo>
                    <a:pt x="21" y="418"/>
                  </a:lnTo>
                  <a:lnTo>
                    <a:pt x="47" y="468"/>
                  </a:lnTo>
                  <a:lnTo>
                    <a:pt x="83" y="513"/>
                  </a:lnTo>
                  <a:lnTo>
                    <a:pt x="125" y="548"/>
                  </a:lnTo>
                  <a:lnTo>
                    <a:pt x="174" y="578"/>
                  </a:lnTo>
                  <a:lnTo>
                    <a:pt x="228" y="595"/>
                  </a:lnTo>
                  <a:lnTo>
                    <a:pt x="287" y="602"/>
                  </a:lnTo>
                  <a:close/>
                </a:path>
              </a:pathLst>
            </a:custGeom>
            <a:solidFill>
              <a:srgbClr val="FF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48" name="Freeform 155"/>
            <p:cNvSpPr>
              <a:spLocks/>
            </p:cNvSpPr>
            <p:nvPr/>
          </p:nvSpPr>
          <p:spPr bwMode="auto">
            <a:xfrm>
              <a:off x="2065" y="1412"/>
              <a:ext cx="280" cy="294"/>
            </a:xfrm>
            <a:custGeom>
              <a:avLst/>
              <a:gdLst>
                <a:gd name="T0" fmla="*/ 0 w 561"/>
                <a:gd name="T1" fmla="*/ 1 h 587"/>
                <a:gd name="T2" fmla="*/ 0 w 561"/>
                <a:gd name="T3" fmla="*/ 1 h 587"/>
                <a:gd name="T4" fmla="*/ 0 w 561"/>
                <a:gd name="T5" fmla="*/ 1 h 587"/>
                <a:gd name="T6" fmla="*/ 0 w 561"/>
                <a:gd name="T7" fmla="*/ 1 h 587"/>
                <a:gd name="T8" fmla="*/ 0 w 561"/>
                <a:gd name="T9" fmla="*/ 1 h 587"/>
                <a:gd name="T10" fmla="*/ 0 w 561"/>
                <a:gd name="T11" fmla="*/ 1 h 587"/>
                <a:gd name="T12" fmla="*/ 0 w 561"/>
                <a:gd name="T13" fmla="*/ 1 h 587"/>
                <a:gd name="T14" fmla="*/ 0 w 561"/>
                <a:gd name="T15" fmla="*/ 1 h 587"/>
                <a:gd name="T16" fmla="*/ 0 w 561"/>
                <a:gd name="T17" fmla="*/ 1 h 587"/>
                <a:gd name="T18" fmla="*/ 0 w 561"/>
                <a:gd name="T19" fmla="*/ 1 h 587"/>
                <a:gd name="T20" fmla="*/ 0 w 561"/>
                <a:gd name="T21" fmla="*/ 1 h 587"/>
                <a:gd name="T22" fmla="*/ 0 w 561"/>
                <a:gd name="T23" fmla="*/ 1 h 587"/>
                <a:gd name="T24" fmla="*/ 0 w 561"/>
                <a:gd name="T25" fmla="*/ 1 h 587"/>
                <a:gd name="T26" fmla="*/ 0 w 561"/>
                <a:gd name="T27" fmla="*/ 1 h 587"/>
                <a:gd name="T28" fmla="*/ 0 w 561"/>
                <a:gd name="T29" fmla="*/ 1 h 587"/>
                <a:gd name="T30" fmla="*/ 0 w 561"/>
                <a:gd name="T31" fmla="*/ 1 h 587"/>
                <a:gd name="T32" fmla="*/ 0 w 561"/>
                <a:gd name="T33" fmla="*/ 0 h 587"/>
                <a:gd name="T34" fmla="*/ 0 w 561"/>
                <a:gd name="T35" fmla="*/ 1 h 587"/>
                <a:gd name="T36" fmla="*/ 0 w 561"/>
                <a:gd name="T37" fmla="*/ 1 h 587"/>
                <a:gd name="T38" fmla="*/ 0 w 561"/>
                <a:gd name="T39" fmla="*/ 1 h 587"/>
                <a:gd name="T40" fmla="*/ 0 w 561"/>
                <a:gd name="T41" fmla="*/ 1 h 587"/>
                <a:gd name="T42" fmla="*/ 0 w 561"/>
                <a:gd name="T43" fmla="*/ 1 h 587"/>
                <a:gd name="T44" fmla="*/ 0 w 561"/>
                <a:gd name="T45" fmla="*/ 1 h 587"/>
                <a:gd name="T46" fmla="*/ 0 w 561"/>
                <a:gd name="T47" fmla="*/ 1 h 587"/>
                <a:gd name="T48" fmla="*/ 0 w 561"/>
                <a:gd name="T49" fmla="*/ 1 h 587"/>
                <a:gd name="T50" fmla="*/ 0 w 561"/>
                <a:gd name="T51" fmla="*/ 1 h 587"/>
                <a:gd name="T52" fmla="*/ 0 w 561"/>
                <a:gd name="T53" fmla="*/ 1 h 587"/>
                <a:gd name="T54" fmla="*/ 0 w 561"/>
                <a:gd name="T55" fmla="*/ 1 h 587"/>
                <a:gd name="T56" fmla="*/ 0 w 561"/>
                <a:gd name="T57" fmla="*/ 1 h 587"/>
                <a:gd name="T58" fmla="*/ 0 w 561"/>
                <a:gd name="T59" fmla="*/ 1 h 587"/>
                <a:gd name="T60" fmla="*/ 0 w 561"/>
                <a:gd name="T61" fmla="*/ 1 h 587"/>
                <a:gd name="T62" fmla="*/ 0 w 561"/>
                <a:gd name="T63" fmla="*/ 1 h 587"/>
                <a:gd name="T64" fmla="*/ 0 w 561"/>
                <a:gd name="T65" fmla="*/ 1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61"/>
                <a:gd name="T100" fmla="*/ 0 h 587"/>
                <a:gd name="T101" fmla="*/ 561 w 561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61" h="587">
                  <a:moveTo>
                    <a:pt x="281" y="587"/>
                  </a:moveTo>
                  <a:lnTo>
                    <a:pt x="336" y="580"/>
                  </a:lnTo>
                  <a:lnTo>
                    <a:pt x="388" y="563"/>
                  </a:lnTo>
                  <a:lnTo>
                    <a:pt x="435" y="535"/>
                  </a:lnTo>
                  <a:lnTo>
                    <a:pt x="477" y="500"/>
                  </a:lnTo>
                  <a:lnTo>
                    <a:pt x="512" y="457"/>
                  </a:lnTo>
                  <a:lnTo>
                    <a:pt x="538" y="407"/>
                  </a:lnTo>
                  <a:lnTo>
                    <a:pt x="554" y="351"/>
                  </a:lnTo>
                  <a:lnTo>
                    <a:pt x="561" y="293"/>
                  </a:lnTo>
                  <a:lnTo>
                    <a:pt x="554" y="233"/>
                  </a:lnTo>
                  <a:lnTo>
                    <a:pt x="538" y="179"/>
                  </a:lnTo>
                  <a:lnTo>
                    <a:pt x="512" y="126"/>
                  </a:lnTo>
                  <a:lnTo>
                    <a:pt x="477" y="85"/>
                  </a:lnTo>
                  <a:lnTo>
                    <a:pt x="435" y="48"/>
                  </a:lnTo>
                  <a:lnTo>
                    <a:pt x="388" y="22"/>
                  </a:lnTo>
                  <a:lnTo>
                    <a:pt x="336" y="5"/>
                  </a:lnTo>
                  <a:lnTo>
                    <a:pt x="281" y="0"/>
                  </a:lnTo>
                  <a:lnTo>
                    <a:pt x="223" y="5"/>
                  </a:lnTo>
                  <a:lnTo>
                    <a:pt x="171" y="22"/>
                  </a:lnTo>
                  <a:lnTo>
                    <a:pt x="122" y="48"/>
                  </a:lnTo>
                  <a:lnTo>
                    <a:pt x="82" y="85"/>
                  </a:lnTo>
                  <a:lnTo>
                    <a:pt x="46" y="126"/>
                  </a:lnTo>
                  <a:lnTo>
                    <a:pt x="21" y="179"/>
                  </a:lnTo>
                  <a:lnTo>
                    <a:pt x="6" y="233"/>
                  </a:lnTo>
                  <a:lnTo>
                    <a:pt x="0" y="293"/>
                  </a:lnTo>
                  <a:lnTo>
                    <a:pt x="6" y="351"/>
                  </a:lnTo>
                  <a:lnTo>
                    <a:pt x="21" y="407"/>
                  </a:lnTo>
                  <a:lnTo>
                    <a:pt x="46" y="457"/>
                  </a:lnTo>
                  <a:lnTo>
                    <a:pt x="82" y="500"/>
                  </a:lnTo>
                  <a:lnTo>
                    <a:pt x="122" y="535"/>
                  </a:lnTo>
                  <a:lnTo>
                    <a:pt x="171" y="563"/>
                  </a:lnTo>
                  <a:lnTo>
                    <a:pt x="223" y="580"/>
                  </a:lnTo>
                  <a:lnTo>
                    <a:pt x="281" y="587"/>
                  </a:lnTo>
                  <a:close/>
                </a:path>
              </a:pathLst>
            </a:custGeom>
            <a:solidFill>
              <a:srgbClr val="FFE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49" name="Freeform 156"/>
            <p:cNvSpPr>
              <a:spLocks/>
            </p:cNvSpPr>
            <p:nvPr/>
          </p:nvSpPr>
          <p:spPr bwMode="auto">
            <a:xfrm>
              <a:off x="2066" y="1414"/>
              <a:ext cx="275" cy="288"/>
            </a:xfrm>
            <a:custGeom>
              <a:avLst/>
              <a:gdLst>
                <a:gd name="T0" fmla="*/ 1 w 548"/>
                <a:gd name="T1" fmla="*/ 1 h 575"/>
                <a:gd name="T2" fmla="*/ 1 w 548"/>
                <a:gd name="T3" fmla="*/ 1 h 575"/>
                <a:gd name="T4" fmla="*/ 1 w 548"/>
                <a:gd name="T5" fmla="*/ 1 h 575"/>
                <a:gd name="T6" fmla="*/ 1 w 548"/>
                <a:gd name="T7" fmla="*/ 1 h 575"/>
                <a:gd name="T8" fmla="*/ 1 w 548"/>
                <a:gd name="T9" fmla="*/ 1 h 575"/>
                <a:gd name="T10" fmla="*/ 1 w 548"/>
                <a:gd name="T11" fmla="*/ 1 h 575"/>
                <a:gd name="T12" fmla="*/ 1 w 548"/>
                <a:gd name="T13" fmla="*/ 1 h 575"/>
                <a:gd name="T14" fmla="*/ 1 w 548"/>
                <a:gd name="T15" fmla="*/ 1 h 575"/>
                <a:gd name="T16" fmla="*/ 1 w 548"/>
                <a:gd name="T17" fmla="*/ 1 h 575"/>
                <a:gd name="T18" fmla="*/ 1 w 548"/>
                <a:gd name="T19" fmla="*/ 1 h 575"/>
                <a:gd name="T20" fmla="*/ 1 w 548"/>
                <a:gd name="T21" fmla="*/ 1 h 575"/>
                <a:gd name="T22" fmla="*/ 1 w 548"/>
                <a:gd name="T23" fmla="*/ 1 h 575"/>
                <a:gd name="T24" fmla="*/ 1 w 548"/>
                <a:gd name="T25" fmla="*/ 1 h 575"/>
                <a:gd name="T26" fmla="*/ 1 w 548"/>
                <a:gd name="T27" fmla="*/ 1 h 575"/>
                <a:gd name="T28" fmla="*/ 1 w 548"/>
                <a:gd name="T29" fmla="*/ 1 h 575"/>
                <a:gd name="T30" fmla="*/ 1 w 548"/>
                <a:gd name="T31" fmla="*/ 1 h 575"/>
                <a:gd name="T32" fmla="*/ 1 w 548"/>
                <a:gd name="T33" fmla="*/ 0 h 575"/>
                <a:gd name="T34" fmla="*/ 1 w 548"/>
                <a:gd name="T35" fmla="*/ 1 h 575"/>
                <a:gd name="T36" fmla="*/ 1 w 548"/>
                <a:gd name="T37" fmla="*/ 1 h 575"/>
                <a:gd name="T38" fmla="*/ 1 w 548"/>
                <a:gd name="T39" fmla="*/ 1 h 575"/>
                <a:gd name="T40" fmla="*/ 1 w 548"/>
                <a:gd name="T41" fmla="*/ 1 h 575"/>
                <a:gd name="T42" fmla="*/ 1 w 548"/>
                <a:gd name="T43" fmla="*/ 1 h 575"/>
                <a:gd name="T44" fmla="*/ 1 w 548"/>
                <a:gd name="T45" fmla="*/ 1 h 575"/>
                <a:gd name="T46" fmla="*/ 1 w 548"/>
                <a:gd name="T47" fmla="*/ 1 h 575"/>
                <a:gd name="T48" fmla="*/ 0 w 548"/>
                <a:gd name="T49" fmla="*/ 1 h 575"/>
                <a:gd name="T50" fmla="*/ 1 w 548"/>
                <a:gd name="T51" fmla="*/ 1 h 575"/>
                <a:gd name="T52" fmla="*/ 1 w 548"/>
                <a:gd name="T53" fmla="*/ 1 h 575"/>
                <a:gd name="T54" fmla="*/ 1 w 548"/>
                <a:gd name="T55" fmla="*/ 1 h 575"/>
                <a:gd name="T56" fmla="*/ 1 w 548"/>
                <a:gd name="T57" fmla="*/ 1 h 575"/>
                <a:gd name="T58" fmla="*/ 1 w 548"/>
                <a:gd name="T59" fmla="*/ 1 h 575"/>
                <a:gd name="T60" fmla="*/ 1 w 548"/>
                <a:gd name="T61" fmla="*/ 1 h 575"/>
                <a:gd name="T62" fmla="*/ 1 w 548"/>
                <a:gd name="T63" fmla="*/ 1 h 575"/>
                <a:gd name="T64" fmla="*/ 1 w 548"/>
                <a:gd name="T65" fmla="*/ 1 h 5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48"/>
                <a:gd name="T100" fmla="*/ 0 h 575"/>
                <a:gd name="T101" fmla="*/ 548 w 548"/>
                <a:gd name="T102" fmla="*/ 575 h 5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48" h="575">
                  <a:moveTo>
                    <a:pt x="273" y="575"/>
                  </a:moveTo>
                  <a:lnTo>
                    <a:pt x="327" y="569"/>
                  </a:lnTo>
                  <a:lnTo>
                    <a:pt x="379" y="551"/>
                  </a:lnTo>
                  <a:lnTo>
                    <a:pt x="424" y="525"/>
                  </a:lnTo>
                  <a:lnTo>
                    <a:pt x="466" y="490"/>
                  </a:lnTo>
                  <a:lnTo>
                    <a:pt x="499" y="447"/>
                  </a:lnTo>
                  <a:lnTo>
                    <a:pt x="525" y="398"/>
                  </a:lnTo>
                  <a:lnTo>
                    <a:pt x="541" y="344"/>
                  </a:lnTo>
                  <a:lnTo>
                    <a:pt x="548" y="287"/>
                  </a:lnTo>
                  <a:lnTo>
                    <a:pt x="541" y="228"/>
                  </a:lnTo>
                  <a:lnTo>
                    <a:pt x="525" y="174"/>
                  </a:lnTo>
                  <a:lnTo>
                    <a:pt x="499" y="125"/>
                  </a:lnTo>
                  <a:lnTo>
                    <a:pt x="466" y="83"/>
                  </a:lnTo>
                  <a:lnTo>
                    <a:pt x="424" y="47"/>
                  </a:lnTo>
                  <a:lnTo>
                    <a:pt x="379" y="21"/>
                  </a:lnTo>
                  <a:lnTo>
                    <a:pt x="327" y="5"/>
                  </a:lnTo>
                  <a:lnTo>
                    <a:pt x="273" y="0"/>
                  </a:lnTo>
                  <a:lnTo>
                    <a:pt x="216" y="5"/>
                  </a:lnTo>
                  <a:lnTo>
                    <a:pt x="165" y="21"/>
                  </a:lnTo>
                  <a:lnTo>
                    <a:pt x="118" y="47"/>
                  </a:lnTo>
                  <a:lnTo>
                    <a:pt x="78" y="83"/>
                  </a:lnTo>
                  <a:lnTo>
                    <a:pt x="43" y="125"/>
                  </a:lnTo>
                  <a:lnTo>
                    <a:pt x="21" y="174"/>
                  </a:lnTo>
                  <a:lnTo>
                    <a:pt x="5" y="228"/>
                  </a:lnTo>
                  <a:lnTo>
                    <a:pt x="0" y="287"/>
                  </a:lnTo>
                  <a:lnTo>
                    <a:pt x="5" y="344"/>
                  </a:lnTo>
                  <a:lnTo>
                    <a:pt x="21" y="398"/>
                  </a:lnTo>
                  <a:lnTo>
                    <a:pt x="43" y="447"/>
                  </a:lnTo>
                  <a:lnTo>
                    <a:pt x="78" y="490"/>
                  </a:lnTo>
                  <a:lnTo>
                    <a:pt x="118" y="525"/>
                  </a:lnTo>
                  <a:lnTo>
                    <a:pt x="165" y="551"/>
                  </a:lnTo>
                  <a:lnTo>
                    <a:pt x="216" y="569"/>
                  </a:lnTo>
                  <a:lnTo>
                    <a:pt x="273" y="575"/>
                  </a:lnTo>
                  <a:close/>
                </a:path>
              </a:pathLst>
            </a:custGeom>
            <a:solidFill>
              <a:srgbClr val="FF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50" name="Freeform 157"/>
            <p:cNvSpPr>
              <a:spLocks/>
            </p:cNvSpPr>
            <p:nvPr/>
          </p:nvSpPr>
          <p:spPr bwMode="auto">
            <a:xfrm>
              <a:off x="2067" y="1417"/>
              <a:ext cx="269" cy="282"/>
            </a:xfrm>
            <a:custGeom>
              <a:avLst/>
              <a:gdLst>
                <a:gd name="T0" fmla="*/ 1 w 537"/>
                <a:gd name="T1" fmla="*/ 1 h 564"/>
                <a:gd name="T2" fmla="*/ 1 w 537"/>
                <a:gd name="T3" fmla="*/ 1 h 564"/>
                <a:gd name="T4" fmla="*/ 1 w 537"/>
                <a:gd name="T5" fmla="*/ 1 h 564"/>
                <a:gd name="T6" fmla="*/ 1 w 537"/>
                <a:gd name="T7" fmla="*/ 1 h 564"/>
                <a:gd name="T8" fmla="*/ 1 w 537"/>
                <a:gd name="T9" fmla="*/ 1 h 564"/>
                <a:gd name="T10" fmla="*/ 1 w 537"/>
                <a:gd name="T11" fmla="*/ 1 h 564"/>
                <a:gd name="T12" fmla="*/ 1 w 537"/>
                <a:gd name="T13" fmla="*/ 1 h 564"/>
                <a:gd name="T14" fmla="*/ 1 w 537"/>
                <a:gd name="T15" fmla="*/ 1 h 564"/>
                <a:gd name="T16" fmla="*/ 1 w 537"/>
                <a:gd name="T17" fmla="*/ 1 h 564"/>
                <a:gd name="T18" fmla="*/ 1 w 537"/>
                <a:gd name="T19" fmla="*/ 1 h 564"/>
                <a:gd name="T20" fmla="*/ 1 w 537"/>
                <a:gd name="T21" fmla="*/ 1 h 564"/>
                <a:gd name="T22" fmla="*/ 1 w 537"/>
                <a:gd name="T23" fmla="*/ 1 h 564"/>
                <a:gd name="T24" fmla="*/ 1 w 537"/>
                <a:gd name="T25" fmla="*/ 1 h 564"/>
                <a:gd name="T26" fmla="*/ 1 w 537"/>
                <a:gd name="T27" fmla="*/ 1 h 564"/>
                <a:gd name="T28" fmla="*/ 1 w 537"/>
                <a:gd name="T29" fmla="*/ 1 h 564"/>
                <a:gd name="T30" fmla="*/ 1 w 537"/>
                <a:gd name="T31" fmla="*/ 1 h 564"/>
                <a:gd name="T32" fmla="*/ 1 w 537"/>
                <a:gd name="T33" fmla="*/ 0 h 564"/>
                <a:gd name="T34" fmla="*/ 1 w 537"/>
                <a:gd name="T35" fmla="*/ 1 h 564"/>
                <a:gd name="T36" fmla="*/ 1 w 537"/>
                <a:gd name="T37" fmla="*/ 1 h 564"/>
                <a:gd name="T38" fmla="*/ 1 w 537"/>
                <a:gd name="T39" fmla="*/ 1 h 564"/>
                <a:gd name="T40" fmla="*/ 1 w 537"/>
                <a:gd name="T41" fmla="*/ 1 h 564"/>
                <a:gd name="T42" fmla="*/ 1 w 537"/>
                <a:gd name="T43" fmla="*/ 1 h 564"/>
                <a:gd name="T44" fmla="*/ 1 w 537"/>
                <a:gd name="T45" fmla="*/ 1 h 564"/>
                <a:gd name="T46" fmla="*/ 1 w 537"/>
                <a:gd name="T47" fmla="*/ 1 h 564"/>
                <a:gd name="T48" fmla="*/ 0 w 537"/>
                <a:gd name="T49" fmla="*/ 1 h 564"/>
                <a:gd name="T50" fmla="*/ 1 w 537"/>
                <a:gd name="T51" fmla="*/ 1 h 564"/>
                <a:gd name="T52" fmla="*/ 1 w 537"/>
                <a:gd name="T53" fmla="*/ 1 h 564"/>
                <a:gd name="T54" fmla="*/ 1 w 537"/>
                <a:gd name="T55" fmla="*/ 1 h 564"/>
                <a:gd name="T56" fmla="*/ 1 w 537"/>
                <a:gd name="T57" fmla="*/ 1 h 564"/>
                <a:gd name="T58" fmla="*/ 1 w 537"/>
                <a:gd name="T59" fmla="*/ 1 h 564"/>
                <a:gd name="T60" fmla="*/ 1 w 537"/>
                <a:gd name="T61" fmla="*/ 1 h 564"/>
                <a:gd name="T62" fmla="*/ 1 w 537"/>
                <a:gd name="T63" fmla="*/ 1 h 564"/>
                <a:gd name="T64" fmla="*/ 1 w 537"/>
                <a:gd name="T65" fmla="*/ 1 h 56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7"/>
                <a:gd name="T100" fmla="*/ 0 h 564"/>
                <a:gd name="T101" fmla="*/ 537 w 537"/>
                <a:gd name="T102" fmla="*/ 564 h 56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7" h="564">
                  <a:moveTo>
                    <a:pt x="268" y="564"/>
                  </a:moveTo>
                  <a:lnTo>
                    <a:pt x="320" y="557"/>
                  </a:lnTo>
                  <a:lnTo>
                    <a:pt x="372" y="539"/>
                  </a:lnTo>
                  <a:lnTo>
                    <a:pt x="417" y="513"/>
                  </a:lnTo>
                  <a:lnTo>
                    <a:pt x="457" y="480"/>
                  </a:lnTo>
                  <a:lnTo>
                    <a:pt x="489" y="437"/>
                  </a:lnTo>
                  <a:lnTo>
                    <a:pt x="515" y="390"/>
                  </a:lnTo>
                  <a:lnTo>
                    <a:pt x="530" y="337"/>
                  </a:lnTo>
                  <a:lnTo>
                    <a:pt x="537" y="282"/>
                  </a:lnTo>
                  <a:lnTo>
                    <a:pt x="530" y="223"/>
                  </a:lnTo>
                  <a:lnTo>
                    <a:pt x="515" y="170"/>
                  </a:lnTo>
                  <a:lnTo>
                    <a:pt x="489" y="122"/>
                  </a:lnTo>
                  <a:lnTo>
                    <a:pt x="457" y="82"/>
                  </a:lnTo>
                  <a:lnTo>
                    <a:pt x="417" y="45"/>
                  </a:lnTo>
                  <a:lnTo>
                    <a:pt x="372" y="21"/>
                  </a:lnTo>
                  <a:lnTo>
                    <a:pt x="320" y="5"/>
                  </a:lnTo>
                  <a:lnTo>
                    <a:pt x="268" y="0"/>
                  </a:lnTo>
                  <a:lnTo>
                    <a:pt x="212" y="5"/>
                  </a:lnTo>
                  <a:lnTo>
                    <a:pt x="161" y="21"/>
                  </a:lnTo>
                  <a:lnTo>
                    <a:pt x="116" y="45"/>
                  </a:lnTo>
                  <a:lnTo>
                    <a:pt x="78" y="82"/>
                  </a:lnTo>
                  <a:lnTo>
                    <a:pt x="43" y="122"/>
                  </a:lnTo>
                  <a:lnTo>
                    <a:pt x="20" y="170"/>
                  </a:lnTo>
                  <a:lnTo>
                    <a:pt x="5" y="223"/>
                  </a:lnTo>
                  <a:lnTo>
                    <a:pt x="0" y="282"/>
                  </a:lnTo>
                  <a:lnTo>
                    <a:pt x="5" y="337"/>
                  </a:lnTo>
                  <a:lnTo>
                    <a:pt x="20" y="390"/>
                  </a:lnTo>
                  <a:lnTo>
                    <a:pt x="43" y="437"/>
                  </a:lnTo>
                  <a:lnTo>
                    <a:pt x="78" y="480"/>
                  </a:lnTo>
                  <a:lnTo>
                    <a:pt x="116" y="513"/>
                  </a:lnTo>
                  <a:lnTo>
                    <a:pt x="161" y="539"/>
                  </a:lnTo>
                  <a:lnTo>
                    <a:pt x="212" y="557"/>
                  </a:lnTo>
                  <a:lnTo>
                    <a:pt x="268" y="564"/>
                  </a:lnTo>
                  <a:close/>
                </a:path>
              </a:pathLst>
            </a:custGeom>
            <a:solidFill>
              <a:srgbClr val="FFE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51" name="Freeform 158"/>
            <p:cNvSpPr>
              <a:spLocks/>
            </p:cNvSpPr>
            <p:nvPr/>
          </p:nvSpPr>
          <p:spPr bwMode="auto">
            <a:xfrm>
              <a:off x="2069" y="1419"/>
              <a:ext cx="263" cy="275"/>
            </a:xfrm>
            <a:custGeom>
              <a:avLst/>
              <a:gdLst>
                <a:gd name="T0" fmla="*/ 1 w 526"/>
                <a:gd name="T1" fmla="*/ 0 h 552"/>
                <a:gd name="T2" fmla="*/ 1 w 526"/>
                <a:gd name="T3" fmla="*/ 0 h 552"/>
                <a:gd name="T4" fmla="*/ 1 w 526"/>
                <a:gd name="T5" fmla="*/ 0 h 552"/>
                <a:gd name="T6" fmla="*/ 1 w 526"/>
                <a:gd name="T7" fmla="*/ 0 h 552"/>
                <a:gd name="T8" fmla="*/ 1 w 526"/>
                <a:gd name="T9" fmla="*/ 0 h 552"/>
                <a:gd name="T10" fmla="*/ 1 w 526"/>
                <a:gd name="T11" fmla="*/ 0 h 552"/>
                <a:gd name="T12" fmla="*/ 1 w 526"/>
                <a:gd name="T13" fmla="*/ 0 h 552"/>
                <a:gd name="T14" fmla="*/ 1 w 526"/>
                <a:gd name="T15" fmla="*/ 0 h 552"/>
                <a:gd name="T16" fmla="*/ 1 w 526"/>
                <a:gd name="T17" fmla="*/ 0 h 552"/>
                <a:gd name="T18" fmla="*/ 1 w 526"/>
                <a:gd name="T19" fmla="*/ 0 h 552"/>
                <a:gd name="T20" fmla="*/ 1 w 526"/>
                <a:gd name="T21" fmla="*/ 0 h 552"/>
                <a:gd name="T22" fmla="*/ 1 w 526"/>
                <a:gd name="T23" fmla="*/ 0 h 552"/>
                <a:gd name="T24" fmla="*/ 1 w 526"/>
                <a:gd name="T25" fmla="*/ 0 h 552"/>
                <a:gd name="T26" fmla="*/ 1 w 526"/>
                <a:gd name="T27" fmla="*/ 0 h 552"/>
                <a:gd name="T28" fmla="*/ 1 w 526"/>
                <a:gd name="T29" fmla="*/ 0 h 552"/>
                <a:gd name="T30" fmla="*/ 1 w 526"/>
                <a:gd name="T31" fmla="*/ 0 h 552"/>
                <a:gd name="T32" fmla="*/ 1 w 526"/>
                <a:gd name="T33" fmla="*/ 0 h 552"/>
                <a:gd name="T34" fmla="*/ 1 w 526"/>
                <a:gd name="T35" fmla="*/ 0 h 552"/>
                <a:gd name="T36" fmla="*/ 1 w 526"/>
                <a:gd name="T37" fmla="*/ 0 h 552"/>
                <a:gd name="T38" fmla="*/ 1 w 526"/>
                <a:gd name="T39" fmla="*/ 0 h 552"/>
                <a:gd name="T40" fmla="*/ 1 w 526"/>
                <a:gd name="T41" fmla="*/ 0 h 552"/>
                <a:gd name="T42" fmla="*/ 1 w 526"/>
                <a:gd name="T43" fmla="*/ 0 h 552"/>
                <a:gd name="T44" fmla="*/ 1 w 526"/>
                <a:gd name="T45" fmla="*/ 0 h 552"/>
                <a:gd name="T46" fmla="*/ 1 w 526"/>
                <a:gd name="T47" fmla="*/ 0 h 552"/>
                <a:gd name="T48" fmla="*/ 0 w 526"/>
                <a:gd name="T49" fmla="*/ 0 h 552"/>
                <a:gd name="T50" fmla="*/ 1 w 526"/>
                <a:gd name="T51" fmla="*/ 0 h 552"/>
                <a:gd name="T52" fmla="*/ 1 w 526"/>
                <a:gd name="T53" fmla="*/ 0 h 552"/>
                <a:gd name="T54" fmla="*/ 1 w 526"/>
                <a:gd name="T55" fmla="*/ 0 h 552"/>
                <a:gd name="T56" fmla="*/ 1 w 526"/>
                <a:gd name="T57" fmla="*/ 0 h 552"/>
                <a:gd name="T58" fmla="*/ 1 w 526"/>
                <a:gd name="T59" fmla="*/ 0 h 552"/>
                <a:gd name="T60" fmla="*/ 1 w 526"/>
                <a:gd name="T61" fmla="*/ 0 h 552"/>
                <a:gd name="T62" fmla="*/ 1 w 526"/>
                <a:gd name="T63" fmla="*/ 0 h 552"/>
                <a:gd name="T64" fmla="*/ 1 w 526"/>
                <a:gd name="T65" fmla="*/ 0 h 5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26"/>
                <a:gd name="T100" fmla="*/ 0 h 552"/>
                <a:gd name="T101" fmla="*/ 526 w 526"/>
                <a:gd name="T102" fmla="*/ 552 h 55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26" h="552">
                  <a:moveTo>
                    <a:pt x="263" y="552"/>
                  </a:moveTo>
                  <a:lnTo>
                    <a:pt x="313" y="545"/>
                  </a:lnTo>
                  <a:lnTo>
                    <a:pt x="364" y="529"/>
                  </a:lnTo>
                  <a:lnTo>
                    <a:pt x="407" y="503"/>
                  </a:lnTo>
                  <a:lnTo>
                    <a:pt x="447" y="470"/>
                  </a:lnTo>
                  <a:lnTo>
                    <a:pt x="479" y="428"/>
                  </a:lnTo>
                  <a:lnTo>
                    <a:pt x="505" y="383"/>
                  </a:lnTo>
                  <a:lnTo>
                    <a:pt x="519" y="331"/>
                  </a:lnTo>
                  <a:lnTo>
                    <a:pt x="526" y="277"/>
                  </a:lnTo>
                  <a:lnTo>
                    <a:pt x="519" y="220"/>
                  </a:lnTo>
                  <a:lnTo>
                    <a:pt x="505" y="167"/>
                  </a:lnTo>
                  <a:lnTo>
                    <a:pt x="479" y="120"/>
                  </a:lnTo>
                  <a:lnTo>
                    <a:pt x="447" y="80"/>
                  </a:lnTo>
                  <a:lnTo>
                    <a:pt x="407" y="46"/>
                  </a:lnTo>
                  <a:lnTo>
                    <a:pt x="364" y="21"/>
                  </a:lnTo>
                  <a:lnTo>
                    <a:pt x="313" y="6"/>
                  </a:lnTo>
                  <a:lnTo>
                    <a:pt x="263" y="0"/>
                  </a:lnTo>
                  <a:lnTo>
                    <a:pt x="209" y="6"/>
                  </a:lnTo>
                  <a:lnTo>
                    <a:pt x="158" y="21"/>
                  </a:lnTo>
                  <a:lnTo>
                    <a:pt x="113" y="46"/>
                  </a:lnTo>
                  <a:lnTo>
                    <a:pt x="77" y="80"/>
                  </a:lnTo>
                  <a:lnTo>
                    <a:pt x="44" y="120"/>
                  </a:lnTo>
                  <a:lnTo>
                    <a:pt x="19" y="167"/>
                  </a:lnTo>
                  <a:lnTo>
                    <a:pt x="4" y="220"/>
                  </a:lnTo>
                  <a:lnTo>
                    <a:pt x="0" y="277"/>
                  </a:lnTo>
                  <a:lnTo>
                    <a:pt x="4" y="331"/>
                  </a:lnTo>
                  <a:lnTo>
                    <a:pt x="19" y="383"/>
                  </a:lnTo>
                  <a:lnTo>
                    <a:pt x="44" y="428"/>
                  </a:lnTo>
                  <a:lnTo>
                    <a:pt x="77" y="470"/>
                  </a:lnTo>
                  <a:lnTo>
                    <a:pt x="113" y="503"/>
                  </a:lnTo>
                  <a:lnTo>
                    <a:pt x="158" y="529"/>
                  </a:lnTo>
                  <a:lnTo>
                    <a:pt x="209" y="545"/>
                  </a:lnTo>
                  <a:lnTo>
                    <a:pt x="263" y="552"/>
                  </a:lnTo>
                  <a:close/>
                </a:path>
              </a:pathLst>
            </a:custGeom>
            <a:solidFill>
              <a:srgbClr val="FFE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52" name="Freeform 159"/>
            <p:cNvSpPr>
              <a:spLocks/>
            </p:cNvSpPr>
            <p:nvPr/>
          </p:nvSpPr>
          <p:spPr bwMode="auto">
            <a:xfrm>
              <a:off x="2070" y="1421"/>
              <a:ext cx="257" cy="270"/>
            </a:xfrm>
            <a:custGeom>
              <a:avLst/>
              <a:gdLst>
                <a:gd name="T0" fmla="*/ 1 w 513"/>
                <a:gd name="T1" fmla="*/ 1 h 539"/>
                <a:gd name="T2" fmla="*/ 1 w 513"/>
                <a:gd name="T3" fmla="*/ 1 h 539"/>
                <a:gd name="T4" fmla="*/ 1 w 513"/>
                <a:gd name="T5" fmla="*/ 1 h 539"/>
                <a:gd name="T6" fmla="*/ 1 w 513"/>
                <a:gd name="T7" fmla="*/ 1 h 539"/>
                <a:gd name="T8" fmla="*/ 1 w 513"/>
                <a:gd name="T9" fmla="*/ 1 h 539"/>
                <a:gd name="T10" fmla="*/ 1 w 513"/>
                <a:gd name="T11" fmla="*/ 1 h 539"/>
                <a:gd name="T12" fmla="*/ 1 w 513"/>
                <a:gd name="T13" fmla="*/ 1 h 539"/>
                <a:gd name="T14" fmla="*/ 1 w 513"/>
                <a:gd name="T15" fmla="*/ 1 h 539"/>
                <a:gd name="T16" fmla="*/ 1 w 513"/>
                <a:gd name="T17" fmla="*/ 1 h 539"/>
                <a:gd name="T18" fmla="*/ 1 w 513"/>
                <a:gd name="T19" fmla="*/ 1 h 539"/>
                <a:gd name="T20" fmla="*/ 1 w 513"/>
                <a:gd name="T21" fmla="*/ 1 h 539"/>
                <a:gd name="T22" fmla="*/ 1 w 513"/>
                <a:gd name="T23" fmla="*/ 1 h 539"/>
                <a:gd name="T24" fmla="*/ 1 w 513"/>
                <a:gd name="T25" fmla="*/ 1 h 539"/>
                <a:gd name="T26" fmla="*/ 1 w 513"/>
                <a:gd name="T27" fmla="*/ 1 h 539"/>
                <a:gd name="T28" fmla="*/ 1 w 513"/>
                <a:gd name="T29" fmla="*/ 1 h 539"/>
                <a:gd name="T30" fmla="*/ 1 w 513"/>
                <a:gd name="T31" fmla="*/ 1 h 539"/>
                <a:gd name="T32" fmla="*/ 1 w 513"/>
                <a:gd name="T33" fmla="*/ 0 h 539"/>
                <a:gd name="T34" fmla="*/ 1 w 513"/>
                <a:gd name="T35" fmla="*/ 1 h 539"/>
                <a:gd name="T36" fmla="*/ 1 w 513"/>
                <a:gd name="T37" fmla="*/ 1 h 539"/>
                <a:gd name="T38" fmla="*/ 1 w 513"/>
                <a:gd name="T39" fmla="*/ 1 h 539"/>
                <a:gd name="T40" fmla="*/ 1 w 513"/>
                <a:gd name="T41" fmla="*/ 1 h 539"/>
                <a:gd name="T42" fmla="*/ 1 w 513"/>
                <a:gd name="T43" fmla="*/ 1 h 539"/>
                <a:gd name="T44" fmla="*/ 1 w 513"/>
                <a:gd name="T45" fmla="*/ 1 h 539"/>
                <a:gd name="T46" fmla="*/ 1 w 513"/>
                <a:gd name="T47" fmla="*/ 1 h 539"/>
                <a:gd name="T48" fmla="*/ 0 w 513"/>
                <a:gd name="T49" fmla="*/ 1 h 539"/>
                <a:gd name="T50" fmla="*/ 1 w 513"/>
                <a:gd name="T51" fmla="*/ 1 h 539"/>
                <a:gd name="T52" fmla="*/ 1 w 513"/>
                <a:gd name="T53" fmla="*/ 1 h 539"/>
                <a:gd name="T54" fmla="*/ 1 w 513"/>
                <a:gd name="T55" fmla="*/ 1 h 539"/>
                <a:gd name="T56" fmla="*/ 1 w 513"/>
                <a:gd name="T57" fmla="*/ 1 h 539"/>
                <a:gd name="T58" fmla="*/ 1 w 513"/>
                <a:gd name="T59" fmla="*/ 1 h 539"/>
                <a:gd name="T60" fmla="*/ 1 w 513"/>
                <a:gd name="T61" fmla="*/ 1 h 539"/>
                <a:gd name="T62" fmla="*/ 1 w 513"/>
                <a:gd name="T63" fmla="*/ 1 h 539"/>
                <a:gd name="T64" fmla="*/ 1 w 513"/>
                <a:gd name="T65" fmla="*/ 1 h 5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13"/>
                <a:gd name="T100" fmla="*/ 0 h 539"/>
                <a:gd name="T101" fmla="*/ 513 w 513"/>
                <a:gd name="T102" fmla="*/ 539 h 5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13" h="539">
                  <a:moveTo>
                    <a:pt x="257" y="539"/>
                  </a:moveTo>
                  <a:lnTo>
                    <a:pt x="308" y="532"/>
                  </a:lnTo>
                  <a:lnTo>
                    <a:pt x="355" y="516"/>
                  </a:lnTo>
                  <a:lnTo>
                    <a:pt x="398" y="490"/>
                  </a:lnTo>
                  <a:lnTo>
                    <a:pt x="437" y="459"/>
                  </a:lnTo>
                  <a:lnTo>
                    <a:pt x="466" y="417"/>
                  </a:lnTo>
                  <a:lnTo>
                    <a:pt x="492" y="372"/>
                  </a:lnTo>
                  <a:lnTo>
                    <a:pt x="506" y="321"/>
                  </a:lnTo>
                  <a:lnTo>
                    <a:pt x="513" y="269"/>
                  </a:lnTo>
                  <a:lnTo>
                    <a:pt x="506" y="214"/>
                  </a:lnTo>
                  <a:lnTo>
                    <a:pt x="492" y="163"/>
                  </a:lnTo>
                  <a:lnTo>
                    <a:pt x="466" y="116"/>
                  </a:lnTo>
                  <a:lnTo>
                    <a:pt x="437" y="78"/>
                  </a:lnTo>
                  <a:lnTo>
                    <a:pt x="398" y="43"/>
                  </a:lnTo>
                  <a:lnTo>
                    <a:pt x="355" y="21"/>
                  </a:lnTo>
                  <a:lnTo>
                    <a:pt x="308" y="5"/>
                  </a:lnTo>
                  <a:lnTo>
                    <a:pt x="257" y="0"/>
                  </a:lnTo>
                  <a:lnTo>
                    <a:pt x="203" y="5"/>
                  </a:lnTo>
                  <a:lnTo>
                    <a:pt x="156" y="21"/>
                  </a:lnTo>
                  <a:lnTo>
                    <a:pt x="111" y="43"/>
                  </a:lnTo>
                  <a:lnTo>
                    <a:pt x="75" y="78"/>
                  </a:lnTo>
                  <a:lnTo>
                    <a:pt x="42" y="116"/>
                  </a:lnTo>
                  <a:lnTo>
                    <a:pt x="19" y="163"/>
                  </a:lnTo>
                  <a:lnTo>
                    <a:pt x="3" y="214"/>
                  </a:lnTo>
                  <a:lnTo>
                    <a:pt x="0" y="269"/>
                  </a:lnTo>
                  <a:lnTo>
                    <a:pt x="3" y="321"/>
                  </a:lnTo>
                  <a:lnTo>
                    <a:pt x="19" y="372"/>
                  </a:lnTo>
                  <a:lnTo>
                    <a:pt x="42" y="417"/>
                  </a:lnTo>
                  <a:lnTo>
                    <a:pt x="75" y="459"/>
                  </a:lnTo>
                  <a:lnTo>
                    <a:pt x="111" y="490"/>
                  </a:lnTo>
                  <a:lnTo>
                    <a:pt x="156" y="516"/>
                  </a:lnTo>
                  <a:lnTo>
                    <a:pt x="203" y="532"/>
                  </a:lnTo>
                  <a:lnTo>
                    <a:pt x="257" y="539"/>
                  </a:lnTo>
                  <a:close/>
                </a:path>
              </a:pathLst>
            </a:custGeom>
            <a:solidFill>
              <a:srgbClr val="FF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53" name="Freeform 160"/>
            <p:cNvSpPr>
              <a:spLocks/>
            </p:cNvSpPr>
            <p:nvPr/>
          </p:nvSpPr>
          <p:spPr bwMode="auto">
            <a:xfrm>
              <a:off x="2072" y="1424"/>
              <a:ext cx="250" cy="263"/>
            </a:xfrm>
            <a:custGeom>
              <a:avLst/>
              <a:gdLst>
                <a:gd name="T0" fmla="*/ 0 w 501"/>
                <a:gd name="T1" fmla="*/ 1 h 525"/>
                <a:gd name="T2" fmla="*/ 0 w 501"/>
                <a:gd name="T3" fmla="*/ 1 h 525"/>
                <a:gd name="T4" fmla="*/ 0 w 501"/>
                <a:gd name="T5" fmla="*/ 1 h 525"/>
                <a:gd name="T6" fmla="*/ 0 w 501"/>
                <a:gd name="T7" fmla="*/ 1 h 525"/>
                <a:gd name="T8" fmla="*/ 0 w 501"/>
                <a:gd name="T9" fmla="*/ 1 h 525"/>
                <a:gd name="T10" fmla="*/ 0 w 501"/>
                <a:gd name="T11" fmla="*/ 1 h 525"/>
                <a:gd name="T12" fmla="*/ 0 w 501"/>
                <a:gd name="T13" fmla="*/ 1 h 525"/>
                <a:gd name="T14" fmla="*/ 0 w 501"/>
                <a:gd name="T15" fmla="*/ 1 h 525"/>
                <a:gd name="T16" fmla="*/ 0 w 501"/>
                <a:gd name="T17" fmla="*/ 1 h 525"/>
                <a:gd name="T18" fmla="*/ 0 w 501"/>
                <a:gd name="T19" fmla="*/ 1 h 525"/>
                <a:gd name="T20" fmla="*/ 0 w 501"/>
                <a:gd name="T21" fmla="*/ 1 h 525"/>
                <a:gd name="T22" fmla="*/ 0 w 501"/>
                <a:gd name="T23" fmla="*/ 1 h 525"/>
                <a:gd name="T24" fmla="*/ 0 w 501"/>
                <a:gd name="T25" fmla="*/ 1 h 525"/>
                <a:gd name="T26" fmla="*/ 0 w 501"/>
                <a:gd name="T27" fmla="*/ 1 h 525"/>
                <a:gd name="T28" fmla="*/ 0 w 501"/>
                <a:gd name="T29" fmla="*/ 1 h 525"/>
                <a:gd name="T30" fmla="*/ 0 w 501"/>
                <a:gd name="T31" fmla="*/ 1 h 525"/>
                <a:gd name="T32" fmla="*/ 0 w 501"/>
                <a:gd name="T33" fmla="*/ 0 h 525"/>
                <a:gd name="T34" fmla="*/ 0 w 501"/>
                <a:gd name="T35" fmla="*/ 1 h 525"/>
                <a:gd name="T36" fmla="*/ 0 w 501"/>
                <a:gd name="T37" fmla="*/ 1 h 525"/>
                <a:gd name="T38" fmla="*/ 0 w 501"/>
                <a:gd name="T39" fmla="*/ 1 h 525"/>
                <a:gd name="T40" fmla="*/ 0 w 501"/>
                <a:gd name="T41" fmla="*/ 1 h 525"/>
                <a:gd name="T42" fmla="*/ 0 w 501"/>
                <a:gd name="T43" fmla="*/ 1 h 525"/>
                <a:gd name="T44" fmla="*/ 0 w 501"/>
                <a:gd name="T45" fmla="*/ 1 h 525"/>
                <a:gd name="T46" fmla="*/ 0 w 501"/>
                <a:gd name="T47" fmla="*/ 1 h 525"/>
                <a:gd name="T48" fmla="*/ 0 w 501"/>
                <a:gd name="T49" fmla="*/ 1 h 525"/>
                <a:gd name="T50" fmla="*/ 0 w 501"/>
                <a:gd name="T51" fmla="*/ 1 h 525"/>
                <a:gd name="T52" fmla="*/ 0 w 501"/>
                <a:gd name="T53" fmla="*/ 1 h 525"/>
                <a:gd name="T54" fmla="*/ 0 w 501"/>
                <a:gd name="T55" fmla="*/ 1 h 525"/>
                <a:gd name="T56" fmla="*/ 0 w 501"/>
                <a:gd name="T57" fmla="*/ 1 h 525"/>
                <a:gd name="T58" fmla="*/ 0 w 501"/>
                <a:gd name="T59" fmla="*/ 1 h 525"/>
                <a:gd name="T60" fmla="*/ 0 w 501"/>
                <a:gd name="T61" fmla="*/ 1 h 525"/>
                <a:gd name="T62" fmla="*/ 0 w 501"/>
                <a:gd name="T63" fmla="*/ 1 h 525"/>
                <a:gd name="T64" fmla="*/ 0 w 501"/>
                <a:gd name="T65" fmla="*/ 1 h 5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01"/>
                <a:gd name="T100" fmla="*/ 0 h 525"/>
                <a:gd name="T101" fmla="*/ 501 w 501"/>
                <a:gd name="T102" fmla="*/ 525 h 5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01" h="525">
                  <a:moveTo>
                    <a:pt x="251" y="525"/>
                  </a:moveTo>
                  <a:lnTo>
                    <a:pt x="301" y="518"/>
                  </a:lnTo>
                  <a:lnTo>
                    <a:pt x="348" y="504"/>
                  </a:lnTo>
                  <a:lnTo>
                    <a:pt x="390" y="478"/>
                  </a:lnTo>
                  <a:lnTo>
                    <a:pt x="428" y="447"/>
                  </a:lnTo>
                  <a:lnTo>
                    <a:pt x="458" y="407"/>
                  </a:lnTo>
                  <a:lnTo>
                    <a:pt x="481" y="363"/>
                  </a:lnTo>
                  <a:lnTo>
                    <a:pt x="496" y="313"/>
                  </a:lnTo>
                  <a:lnTo>
                    <a:pt x="501" y="263"/>
                  </a:lnTo>
                  <a:lnTo>
                    <a:pt x="496" y="209"/>
                  </a:lnTo>
                  <a:lnTo>
                    <a:pt x="481" y="158"/>
                  </a:lnTo>
                  <a:lnTo>
                    <a:pt x="458" y="113"/>
                  </a:lnTo>
                  <a:lnTo>
                    <a:pt x="428" y="76"/>
                  </a:lnTo>
                  <a:lnTo>
                    <a:pt x="390" y="43"/>
                  </a:lnTo>
                  <a:lnTo>
                    <a:pt x="348" y="19"/>
                  </a:lnTo>
                  <a:lnTo>
                    <a:pt x="301" y="3"/>
                  </a:lnTo>
                  <a:lnTo>
                    <a:pt x="251" y="0"/>
                  </a:lnTo>
                  <a:lnTo>
                    <a:pt x="199" y="3"/>
                  </a:lnTo>
                  <a:lnTo>
                    <a:pt x="152" y="19"/>
                  </a:lnTo>
                  <a:lnTo>
                    <a:pt x="110" y="43"/>
                  </a:lnTo>
                  <a:lnTo>
                    <a:pt x="73" y="76"/>
                  </a:lnTo>
                  <a:lnTo>
                    <a:pt x="42" y="113"/>
                  </a:lnTo>
                  <a:lnTo>
                    <a:pt x="19" y="158"/>
                  </a:lnTo>
                  <a:lnTo>
                    <a:pt x="4" y="209"/>
                  </a:lnTo>
                  <a:lnTo>
                    <a:pt x="0" y="263"/>
                  </a:lnTo>
                  <a:lnTo>
                    <a:pt x="4" y="313"/>
                  </a:lnTo>
                  <a:lnTo>
                    <a:pt x="19" y="363"/>
                  </a:lnTo>
                  <a:lnTo>
                    <a:pt x="42" y="407"/>
                  </a:lnTo>
                  <a:lnTo>
                    <a:pt x="73" y="447"/>
                  </a:lnTo>
                  <a:lnTo>
                    <a:pt x="110" y="478"/>
                  </a:lnTo>
                  <a:lnTo>
                    <a:pt x="152" y="504"/>
                  </a:lnTo>
                  <a:lnTo>
                    <a:pt x="199" y="518"/>
                  </a:lnTo>
                  <a:lnTo>
                    <a:pt x="251" y="525"/>
                  </a:lnTo>
                  <a:close/>
                </a:path>
              </a:pathLst>
            </a:custGeom>
            <a:solidFill>
              <a:srgbClr val="FFE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54" name="Freeform 161"/>
            <p:cNvSpPr>
              <a:spLocks/>
            </p:cNvSpPr>
            <p:nvPr/>
          </p:nvSpPr>
          <p:spPr bwMode="auto">
            <a:xfrm>
              <a:off x="2073" y="1427"/>
              <a:ext cx="245" cy="256"/>
            </a:xfrm>
            <a:custGeom>
              <a:avLst/>
              <a:gdLst>
                <a:gd name="T0" fmla="*/ 1 w 489"/>
                <a:gd name="T1" fmla="*/ 0 h 513"/>
                <a:gd name="T2" fmla="*/ 1 w 489"/>
                <a:gd name="T3" fmla="*/ 0 h 513"/>
                <a:gd name="T4" fmla="*/ 1 w 489"/>
                <a:gd name="T5" fmla="*/ 0 h 513"/>
                <a:gd name="T6" fmla="*/ 1 w 489"/>
                <a:gd name="T7" fmla="*/ 0 h 513"/>
                <a:gd name="T8" fmla="*/ 1 w 489"/>
                <a:gd name="T9" fmla="*/ 0 h 513"/>
                <a:gd name="T10" fmla="*/ 1 w 489"/>
                <a:gd name="T11" fmla="*/ 0 h 513"/>
                <a:gd name="T12" fmla="*/ 1 w 489"/>
                <a:gd name="T13" fmla="*/ 0 h 513"/>
                <a:gd name="T14" fmla="*/ 1 w 489"/>
                <a:gd name="T15" fmla="*/ 0 h 513"/>
                <a:gd name="T16" fmla="*/ 1 w 489"/>
                <a:gd name="T17" fmla="*/ 0 h 513"/>
                <a:gd name="T18" fmla="*/ 1 w 489"/>
                <a:gd name="T19" fmla="*/ 0 h 513"/>
                <a:gd name="T20" fmla="*/ 1 w 489"/>
                <a:gd name="T21" fmla="*/ 0 h 513"/>
                <a:gd name="T22" fmla="*/ 1 w 489"/>
                <a:gd name="T23" fmla="*/ 0 h 513"/>
                <a:gd name="T24" fmla="*/ 1 w 489"/>
                <a:gd name="T25" fmla="*/ 0 h 513"/>
                <a:gd name="T26" fmla="*/ 1 w 489"/>
                <a:gd name="T27" fmla="*/ 0 h 513"/>
                <a:gd name="T28" fmla="*/ 1 w 489"/>
                <a:gd name="T29" fmla="*/ 0 h 513"/>
                <a:gd name="T30" fmla="*/ 1 w 489"/>
                <a:gd name="T31" fmla="*/ 0 h 513"/>
                <a:gd name="T32" fmla="*/ 1 w 489"/>
                <a:gd name="T33" fmla="*/ 0 h 513"/>
                <a:gd name="T34" fmla="*/ 1 w 489"/>
                <a:gd name="T35" fmla="*/ 0 h 513"/>
                <a:gd name="T36" fmla="*/ 1 w 489"/>
                <a:gd name="T37" fmla="*/ 0 h 513"/>
                <a:gd name="T38" fmla="*/ 1 w 489"/>
                <a:gd name="T39" fmla="*/ 0 h 513"/>
                <a:gd name="T40" fmla="*/ 1 w 489"/>
                <a:gd name="T41" fmla="*/ 0 h 513"/>
                <a:gd name="T42" fmla="*/ 1 w 489"/>
                <a:gd name="T43" fmla="*/ 0 h 513"/>
                <a:gd name="T44" fmla="*/ 1 w 489"/>
                <a:gd name="T45" fmla="*/ 0 h 513"/>
                <a:gd name="T46" fmla="*/ 1 w 489"/>
                <a:gd name="T47" fmla="*/ 0 h 513"/>
                <a:gd name="T48" fmla="*/ 0 w 489"/>
                <a:gd name="T49" fmla="*/ 0 h 513"/>
                <a:gd name="T50" fmla="*/ 1 w 489"/>
                <a:gd name="T51" fmla="*/ 0 h 513"/>
                <a:gd name="T52" fmla="*/ 1 w 489"/>
                <a:gd name="T53" fmla="*/ 0 h 513"/>
                <a:gd name="T54" fmla="*/ 1 w 489"/>
                <a:gd name="T55" fmla="*/ 0 h 513"/>
                <a:gd name="T56" fmla="*/ 1 w 489"/>
                <a:gd name="T57" fmla="*/ 0 h 513"/>
                <a:gd name="T58" fmla="*/ 1 w 489"/>
                <a:gd name="T59" fmla="*/ 0 h 513"/>
                <a:gd name="T60" fmla="*/ 1 w 489"/>
                <a:gd name="T61" fmla="*/ 0 h 513"/>
                <a:gd name="T62" fmla="*/ 1 w 489"/>
                <a:gd name="T63" fmla="*/ 0 h 513"/>
                <a:gd name="T64" fmla="*/ 1 w 489"/>
                <a:gd name="T65" fmla="*/ 0 h 5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89"/>
                <a:gd name="T100" fmla="*/ 0 h 513"/>
                <a:gd name="T101" fmla="*/ 489 w 489"/>
                <a:gd name="T102" fmla="*/ 513 h 5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89" h="513">
                  <a:moveTo>
                    <a:pt x="243" y="513"/>
                  </a:moveTo>
                  <a:lnTo>
                    <a:pt x="292" y="506"/>
                  </a:lnTo>
                  <a:lnTo>
                    <a:pt x="337" y="492"/>
                  </a:lnTo>
                  <a:lnTo>
                    <a:pt x="379" y="466"/>
                  </a:lnTo>
                  <a:lnTo>
                    <a:pt x="416" y="437"/>
                  </a:lnTo>
                  <a:lnTo>
                    <a:pt x="445" y="398"/>
                  </a:lnTo>
                  <a:lnTo>
                    <a:pt x="468" y="355"/>
                  </a:lnTo>
                  <a:lnTo>
                    <a:pt x="484" y="306"/>
                  </a:lnTo>
                  <a:lnTo>
                    <a:pt x="489" y="256"/>
                  </a:lnTo>
                  <a:lnTo>
                    <a:pt x="484" y="202"/>
                  </a:lnTo>
                  <a:lnTo>
                    <a:pt x="468" y="155"/>
                  </a:lnTo>
                  <a:lnTo>
                    <a:pt x="445" y="111"/>
                  </a:lnTo>
                  <a:lnTo>
                    <a:pt x="416" y="75"/>
                  </a:lnTo>
                  <a:lnTo>
                    <a:pt x="379" y="42"/>
                  </a:lnTo>
                  <a:lnTo>
                    <a:pt x="337" y="19"/>
                  </a:lnTo>
                  <a:lnTo>
                    <a:pt x="292" y="4"/>
                  </a:lnTo>
                  <a:lnTo>
                    <a:pt x="243" y="0"/>
                  </a:lnTo>
                  <a:lnTo>
                    <a:pt x="193" y="4"/>
                  </a:lnTo>
                  <a:lnTo>
                    <a:pt x="148" y="19"/>
                  </a:lnTo>
                  <a:lnTo>
                    <a:pt x="106" y="42"/>
                  </a:lnTo>
                  <a:lnTo>
                    <a:pt x="71" y="75"/>
                  </a:lnTo>
                  <a:lnTo>
                    <a:pt x="40" y="111"/>
                  </a:lnTo>
                  <a:lnTo>
                    <a:pt x="17" y="155"/>
                  </a:lnTo>
                  <a:lnTo>
                    <a:pt x="3" y="202"/>
                  </a:lnTo>
                  <a:lnTo>
                    <a:pt x="0" y="256"/>
                  </a:lnTo>
                  <a:lnTo>
                    <a:pt x="3" y="306"/>
                  </a:lnTo>
                  <a:lnTo>
                    <a:pt x="17" y="355"/>
                  </a:lnTo>
                  <a:lnTo>
                    <a:pt x="40" y="398"/>
                  </a:lnTo>
                  <a:lnTo>
                    <a:pt x="71" y="437"/>
                  </a:lnTo>
                  <a:lnTo>
                    <a:pt x="106" y="466"/>
                  </a:lnTo>
                  <a:lnTo>
                    <a:pt x="148" y="492"/>
                  </a:lnTo>
                  <a:lnTo>
                    <a:pt x="193" y="506"/>
                  </a:lnTo>
                  <a:lnTo>
                    <a:pt x="243" y="513"/>
                  </a:lnTo>
                  <a:close/>
                </a:path>
              </a:pathLst>
            </a:custGeom>
            <a:solidFill>
              <a:srgbClr val="FFE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55" name="Freeform 162"/>
            <p:cNvSpPr>
              <a:spLocks/>
            </p:cNvSpPr>
            <p:nvPr/>
          </p:nvSpPr>
          <p:spPr bwMode="auto">
            <a:xfrm>
              <a:off x="2074" y="1428"/>
              <a:ext cx="240" cy="251"/>
            </a:xfrm>
            <a:custGeom>
              <a:avLst/>
              <a:gdLst>
                <a:gd name="T0" fmla="*/ 1 w 479"/>
                <a:gd name="T1" fmla="*/ 1 h 500"/>
                <a:gd name="T2" fmla="*/ 1 w 479"/>
                <a:gd name="T3" fmla="*/ 1 h 500"/>
                <a:gd name="T4" fmla="*/ 1 w 479"/>
                <a:gd name="T5" fmla="*/ 1 h 500"/>
                <a:gd name="T6" fmla="*/ 1 w 479"/>
                <a:gd name="T7" fmla="*/ 1 h 500"/>
                <a:gd name="T8" fmla="*/ 1 w 479"/>
                <a:gd name="T9" fmla="*/ 1 h 500"/>
                <a:gd name="T10" fmla="*/ 1 w 479"/>
                <a:gd name="T11" fmla="*/ 1 h 500"/>
                <a:gd name="T12" fmla="*/ 1 w 479"/>
                <a:gd name="T13" fmla="*/ 1 h 500"/>
                <a:gd name="T14" fmla="*/ 1 w 479"/>
                <a:gd name="T15" fmla="*/ 1 h 500"/>
                <a:gd name="T16" fmla="*/ 1 w 479"/>
                <a:gd name="T17" fmla="*/ 1 h 500"/>
                <a:gd name="T18" fmla="*/ 1 w 479"/>
                <a:gd name="T19" fmla="*/ 1 h 500"/>
                <a:gd name="T20" fmla="*/ 1 w 479"/>
                <a:gd name="T21" fmla="*/ 1 h 500"/>
                <a:gd name="T22" fmla="*/ 1 w 479"/>
                <a:gd name="T23" fmla="*/ 1 h 500"/>
                <a:gd name="T24" fmla="*/ 1 w 479"/>
                <a:gd name="T25" fmla="*/ 1 h 500"/>
                <a:gd name="T26" fmla="*/ 1 w 479"/>
                <a:gd name="T27" fmla="*/ 1 h 500"/>
                <a:gd name="T28" fmla="*/ 1 w 479"/>
                <a:gd name="T29" fmla="*/ 1 h 500"/>
                <a:gd name="T30" fmla="*/ 1 w 479"/>
                <a:gd name="T31" fmla="*/ 1 h 500"/>
                <a:gd name="T32" fmla="*/ 1 w 479"/>
                <a:gd name="T33" fmla="*/ 0 h 500"/>
                <a:gd name="T34" fmla="*/ 1 w 479"/>
                <a:gd name="T35" fmla="*/ 1 h 500"/>
                <a:gd name="T36" fmla="*/ 1 w 479"/>
                <a:gd name="T37" fmla="*/ 1 h 500"/>
                <a:gd name="T38" fmla="*/ 1 w 479"/>
                <a:gd name="T39" fmla="*/ 1 h 500"/>
                <a:gd name="T40" fmla="*/ 1 w 479"/>
                <a:gd name="T41" fmla="*/ 1 h 500"/>
                <a:gd name="T42" fmla="*/ 1 w 479"/>
                <a:gd name="T43" fmla="*/ 1 h 500"/>
                <a:gd name="T44" fmla="*/ 1 w 479"/>
                <a:gd name="T45" fmla="*/ 1 h 500"/>
                <a:gd name="T46" fmla="*/ 1 w 479"/>
                <a:gd name="T47" fmla="*/ 1 h 500"/>
                <a:gd name="T48" fmla="*/ 0 w 479"/>
                <a:gd name="T49" fmla="*/ 1 h 500"/>
                <a:gd name="T50" fmla="*/ 1 w 479"/>
                <a:gd name="T51" fmla="*/ 1 h 500"/>
                <a:gd name="T52" fmla="*/ 1 w 479"/>
                <a:gd name="T53" fmla="*/ 1 h 500"/>
                <a:gd name="T54" fmla="*/ 1 w 479"/>
                <a:gd name="T55" fmla="*/ 1 h 500"/>
                <a:gd name="T56" fmla="*/ 1 w 479"/>
                <a:gd name="T57" fmla="*/ 1 h 500"/>
                <a:gd name="T58" fmla="*/ 1 w 479"/>
                <a:gd name="T59" fmla="*/ 1 h 500"/>
                <a:gd name="T60" fmla="*/ 1 w 479"/>
                <a:gd name="T61" fmla="*/ 1 h 500"/>
                <a:gd name="T62" fmla="*/ 1 w 479"/>
                <a:gd name="T63" fmla="*/ 1 h 500"/>
                <a:gd name="T64" fmla="*/ 1 w 479"/>
                <a:gd name="T65" fmla="*/ 1 h 5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79"/>
                <a:gd name="T100" fmla="*/ 0 h 500"/>
                <a:gd name="T101" fmla="*/ 479 w 479"/>
                <a:gd name="T102" fmla="*/ 500 h 5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79" h="500">
                  <a:moveTo>
                    <a:pt x="239" y="500"/>
                  </a:moveTo>
                  <a:lnTo>
                    <a:pt x="286" y="495"/>
                  </a:lnTo>
                  <a:lnTo>
                    <a:pt x="331" y="480"/>
                  </a:lnTo>
                  <a:lnTo>
                    <a:pt x="371" y="457"/>
                  </a:lnTo>
                  <a:lnTo>
                    <a:pt x="408" y="427"/>
                  </a:lnTo>
                  <a:lnTo>
                    <a:pt x="436" y="389"/>
                  </a:lnTo>
                  <a:lnTo>
                    <a:pt x="458" y="347"/>
                  </a:lnTo>
                  <a:lnTo>
                    <a:pt x="474" y="300"/>
                  </a:lnTo>
                  <a:lnTo>
                    <a:pt x="479" y="250"/>
                  </a:lnTo>
                  <a:lnTo>
                    <a:pt x="474" y="198"/>
                  </a:lnTo>
                  <a:lnTo>
                    <a:pt x="458" y="151"/>
                  </a:lnTo>
                  <a:lnTo>
                    <a:pt x="436" y="109"/>
                  </a:lnTo>
                  <a:lnTo>
                    <a:pt x="408" y="73"/>
                  </a:lnTo>
                  <a:lnTo>
                    <a:pt x="371" y="41"/>
                  </a:lnTo>
                  <a:lnTo>
                    <a:pt x="331" y="19"/>
                  </a:lnTo>
                  <a:lnTo>
                    <a:pt x="286" y="3"/>
                  </a:lnTo>
                  <a:lnTo>
                    <a:pt x="239" y="0"/>
                  </a:lnTo>
                  <a:lnTo>
                    <a:pt x="190" y="3"/>
                  </a:lnTo>
                  <a:lnTo>
                    <a:pt x="145" y="19"/>
                  </a:lnTo>
                  <a:lnTo>
                    <a:pt x="105" y="41"/>
                  </a:lnTo>
                  <a:lnTo>
                    <a:pt x="70" y="73"/>
                  </a:lnTo>
                  <a:lnTo>
                    <a:pt x="39" y="109"/>
                  </a:lnTo>
                  <a:lnTo>
                    <a:pt x="18" y="151"/>
                  </a:lnTo>
                  <a:lnTo>
                    <a:pt x="4" y="198"/>
                  </a:lnTo>
                  <a:lnTo>
                    <a:pt x="0" y="250"/>
                  </a:lnTo>
                  <a:lnTo>
                    <a:pt x="4" y="300"/>
                  </a:lnTo>
                  <a:lnTo>
                    <a:pt x="18" y="347"/>
                  </a:lnTo>
                  <a:lnTo>
                    <a:pt x="39" y="389"/>
                  </a:lnTo>
                  <a:lnTo>
                    <a:pt x="70" y="427"/>
                  </a:lnTo>
                  <a:lnTo>
                    <a:pt x="105" y="457"/>
                  </a:lnTo>
                  <a:lnTo>
                    <a:pt x="145" y="480"/>
                  </a:lnTo>
                  <a:lnTo>
                    <a:pt x="190" y="495"/>
                  </a:lnTo>
                  <a:lnTo>
                    <a:pt x="239" y="500"/>
                  </a:lnTo>
                  <a:close/>
                </a:path>
              </a:pathLst>
            </a:custGeom>
            <a:solidFill>
              <a:srgbClr val="FFEC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56" name="Freeform 163"/>
            <p:cNvSpPr>
              <a:spLocks/>
            </p:cNvSpPr>
            <p:nvPr/>
          </p:nvSpPr>
          <p:spPr bwMode="auto">
            <a:xfrm>
              <a:off x="2076" y="1431"/>
              <a:ext cx="232" cy="244"/>
            </a:xfrm>
            <a:custGeom>
              <a:avLst/>
              <a:gdLst>
                <a:gd name="T0" fmla="*/ 0 w 465"/>
                <a:gd name="T1" fmla="*/ 0 h 489"/>
                <a:gd name="T2" fmla="*/ 0 w 465"/>
                <a:gd name="T3" fmla="*/ 0 h 489"/>
                <a:gd name="T4" fmla="*/ 0 w 465"/>
                <a:gd name="T5" fmla="*/ 0 h 489"/>
                <a:gd name="T6" fmla="*/ 0 w 465"/>
                <a:gd name="T7" fmla="*/ 0 h 489"/>
                <a:gd name="T8" fmla="*/ 0 w 465"/>
                <a:gd name="T9" fmla="*/ 0 h 489"/>
                <a:gd name="T10" fmla="*/ 0 w 465"/>
                <a:gd name="T11" fmla="*/ 0 h 489"/>
                <a:gd name="T12" fmla="*/ 0 w 465"/>
                <a:gd name="T13" fmla="*/ 0 h 489"/>
                <a:gd name="T14" fmla="*/ 0 w 465"/>
                <a:gd name="T15" fmla="*/ 0 h 489"/>
                <a:gd name="T16" fmla="*/ 0 w 465"/>
                <a:gd name="T17" fmla="*/ 0 h 489"/>
                <a:gd name="T18" fmla="*/ 0 w 465"/>
                <a:gd name="T19" fmla="*/ 0 h 489"/>
                <a:gd name="T20" fmla="*/ 0 w 465"/>
                <a:gd name="T21" fmla="*/ 0 h 489"/>
                <a:gd name="T22" fmla="*/ 0 w 465"/>
                <a:gd name="T23" fmla="*/ 0 h 489"/>
                <a:gd name="T24" fmla="*/ 0 w 465"/>
                <a:gd name="T25" fmla="*/ 0 h 489"/>
                <a:gd name="T26" fmla="*/ 0 w 465"/>
                <a:gd name="T27" fmla="*/ 0 h 489"/>
                <a:gd name="T28" fmla="*/ 0 w 465"/>
                <a:gd name="T29" fmla="*/ 0 h 489"/>
                <a:gd name="T30" fmla="*/ 0 w 465"/>
                <a:gd name="T31" fmla="*/ 0 h 489"/>
                <a:gd name="T32" fmla="*/ 0 w 465"/>
                <a:gd name="T33" fmla="*/ 0 h 489"/>
                <a:gd name="T34" fmla="*/ 0 w 465"/>
                <a:gd name="T35" fmla="*/ 0 h 489"/>
                <a:gd name="T36" fmla="*/ 0 w 465"/>
                <a:gd name="T37" fmla="*/ 0 h 489"/>
                <a:gd name="T38" fmla="*/ 0 w 465"/>
                <a:gd name="T39" fmla="*/ 0 h 489"/>
                <a:gd name="T40" fmla="*/ 0 w 465"/>
                <a:gd name="T41" fmla="*/ 0 h 489"/>
                <a:gd name="T42" fmla="*/ 0 w 465"/>
                <a:gd name="T43" fmla="*/ 0 h 489"/>
                <a:gd name="T44" fmla="*/ 0 w 465"/>
                <a:gd name="T45" fmla="*/ 0 h 489"/>
                <a:gd name="T46" fmla="*/ 0 w 465"/>
                <a:gd name="T47" fmla="*/ 0 h 489"/>
                <a:gd name="T48" fmla="*/ 0 w 465"/>
                <a:gd name="T49" fmla="*/ 0 h 489"/>
                <a:gd name="T50" fmla="*/ 0 w 465"/>
                <a:gd name="T51" fmla="*/ 0 h 489"/>
                <a:gd name="T52" fmla="*/ 0 w 465"/>
                <a:gd name="T53" fmla="*/ 0 h 489"/>
                <a:gd name="T54" fmla="*/ 0 w 465"/>
                <a:gd name="T55" fmla="*/ 0 h 489"/>
                <a:gd name="T56" fmla="*/ 0 w 465"/>
                <a:gd name="T57" fmla="*/ 0 h 489"/>
                <a:gd name="T58" fmla="*/ 0 w 465"/>
                <a:gd name="T59" fmla="*/ 0 h 489"/>
                <a:gd name="T60" fmla="*/ 0 w 465"/>
                <a:gd name="T61" fmla="*/ 0 h 489"/>
                <a:gd name="T62" fmla="*/ 0 w 465"/>
                <a:gd name="T63" fmla="*/ 0 h 489"/>
                <a:gd name="T64" fmla="*/ 0 w 465"/>
                <a:gd name="T65" fmla="*/ 0 h 4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65"/>
                <a:gd name="T100" fmla="*/ 0 h 489"/>
                <a:gd name="T101" fmla="*/ 465 w 465"/>
                <a:gd name="T102" fmla="*/ 489 h 4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65" h="489">
                  <a:moveTo>
                    <a:pt x="233" y="489"/>
                  </a:moveTo>
                  <a:lnTo>
                    <a:pt x="278" y="483"/>
                  </a:lnTo>
                  <a:lnTo>
                    <a:pt x="322" y="468"/>
                  </a:lnTo>
                  <a:lnTo>
                    <a:pt x="360" y="445"/>
                  </a:lnTo>
                  <a:lnTo>
                    <a:pt x="395" y="415"/>
                  </a:lnTo>
                  <a:lnTo>
                    <a:pt x="423" y="379"/>
                  </a:lnTo>
                  <a:lnTo>
                    <a:pt x="445" y="337"/>
                  </a:lnTo>
                  <a:lnTo>
                    <a:pt x="459" y="292"/>
                  </a:lnTo>
                  <a:lnTo>
                    <a:pt x="465" y="243"/>
                  </a:lnTo>
                  <a:lnTo>
                    <a:pt x="459" y="193"/>
                  </a:lnTo>
                  <a:lnTo>
                    <a:pt x="445" y="148"/>
                  </a:lnTo>
                  <a:lnTo>
                    <a:pt x="423" y="106"/>
                  </a:lnTo>
                  <a:lnTo>
                    <a:pt x="395" y="71"/>
                  </a:lnTo>
                  <a:lnTo>
                    <a:pt x="360" y="40"/>
                  </a:lnTo>
                  <a:lnTo>
                    <a:pt x="322" y="17"/>
                  </a:lnTo>
                  <a:lnTo>
                    <a:pt x="278" y="3"/>
                  </a:lnTo>
                  <a:lnTo>
                    <a:pt x="233" y="0"/>
                  </a:lnTo>
                  <a:lnTo>
                    <a:pt x="184" y="3"/>
                  </a:lnTo>
                  <a:lnTo>
                    <a:pt x="141" y="17"/>
                  </a:lnTo>
                  <a:lnTo>
                    <a:pt x="101" y="40"/>
                  </a:lnTo>
                  <a:lnTo>
                    <a:pt x="68" y="71"/>
                  </a:lnTo>
                  <a:lnTo>
                    <a:pt x="38" y="106"/>
                  </a:lnTo>
                  <a:lnTo>
                    <a:pt x="17" y="148"/>
                  </a:lnTo>
                  <a:lnTo>
                    <a:pt x="3" y="193"/>
                  </a:lnTo>
                  <a:lnTo>
                    <a:pt x="0" y="243"/>
                  </a:lnTo>
                  <a:lnTo>
                    <a:pt x="3" y="292"/>
                  </a:lnTo>
                  <a:lnTo>
                    <a:pt x="17" y="337"/>
                  </a:lnTo>
                  <a:lnTo>
                    <a:pt x="38" y="379"/>
                  </a:lnTo>
                  <a:lnTo>
                    <a:pt x="68" y="415"/>
                  </a:lnTo>
                  <a:lnTo>
                    <a:pt x="101" y="445"/>
                  </a:lnTo>
                  <a:lnTo>
                    <a:pt x="141" y="468"/>
                  </a:lnTo>
                  <a:lnTo>
                    <a:pt x="184" y="483"/>
                  </a:lnTo>
                  <a:lnTo>
                    <a:pt x="233" y="489"/>
                  </a:lnTo>
                  <a:close/>
                </a:path>
              </a:pathLst>
            </a:custGeom>
            <a:solidFill>
              <a:srgbClr val="FF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57" name="Freeform 164"/>
            <p:cNvSpPr>
              <a:spLocks/>
            </p:cNvSpPr>
            <p:nvPr/>
          </p:nvSpPr>
          <p:spPr bwMode="auto">
            <a:xfrm>
              <a:off x="2077" y="1434"/>
              <a:ext cx="227" cy="237"/>
            </a:xfrm>
            <a:custGeom>
              <a:avLst/>
              <a:gdLst>
                <a:gd name="T0" fmla="*/ 1 w 454"/>
                <a:gd name="T1" fmla="*/ 0 h 475"/>
                <a:gd name="T2" fmla="*/ 1 w 454"/>
                <a:gd name="T3" fmla="*/ 0 h 475"/>
                <a:gd name="T4" fmla="*/ 1 w 454"/>
                <a:gd name="T5" fmla="*/ 0 h 475"/>
                <a:gd name="T6" fmla="*/ 1 w 454"/>
                <a:gd name="T7" fmla="*/ 0 h 475"/>
                <a:gd name="T8" fmla="*/ 1 w 454"/>
                <a:gd name="T9" fmla="*/ 0 h 475"/>
                <a:gd name="T10" fmla="*/ 1 w 454"/>
                <a:gd name="T11" fmla="*/ 0 h 475"/>
                <a:gd name="T12" fmla="*/ 1 w 454"/>
                <a:gd name="T13" fmla="*/ 0 h 475"/>
                <a:gd name="T14" fmla="*/ 1 w 454"/>
                <a:gd name="T15" fmla="*/ 0 h 475"/>
                <a:gd name="T16" fmla="*/ 1 w 454"/>
                <a:gd name="T17" fmla="*/ 0 h 475"/>
                <a:gd name="T18" fmla="*/ 1 w 454"/>
                <a:gd name="T19" fmla="*/ 0 h 475"/>
                <a:gd name="T20" fmla="*/ 1 w 454"/>
                <a:gd name="T21" fmla="*/ 0 h 475"/>
                <a:gd name="T22" fmla="*/ 1 w 454"/>
                <a:gd name="T23" fmla="*/ 0 h 475"/>
                <a:gd name="T24" fmla="*/ 1 w 454"/>
                <a:gd name="T25" fmla="*/ 0 h 475"/>
                <a:gd name="T26" fmla="*/ 1 w 454"/>
                <a:gd name="T27" fmla="*/ 0 h 475"/>
                <a:gd name="T28" fmla="*/ 1 w 454"/>
                <a:gd name="T29" fmla="*/ 0 h 475"/>
                <a:gd name="T30" fmla="*/ 1 w 454"/>
                <a:gd name="T31" fmla="*/ 0 h 475"/>
                <a:gd name="T32" fmla="*/ 1 w 454"/>
                <a:gd name="T33" fmla="*/ 0 h 475"/>
                <a:gd name="T34" fmla="*/ 1 w 454"/>
                <a:gd name="T35" fmla="*/ 0 h 475"/>
                <a:gd name="T36" fmla="*/ 1 w 454"/>
                <a:gd name="T37" fmla="*/ 0 h 475"/>
                <a:gd name="T38" fmla="*/ 1 w 454"/>
                <a:gd name="T39" fmla="*/ 0 h 475"/>
                <a:gd name="T40" fmla="*/ 1 w 454"/>
                <a:gd name="T41" fmla="*/ 0 h 475"/>
                <a:gd name="T42" fmla="*/ 1 w 454"/>
                <a:gd name="T43" fmla="*/ 0 h 475"/>
                <a:gd name="T44" fmla="*/ 1 w 454"/>
                <a:gd name="T45" fmla="*/ 0 h 475"/>
                <a:gd name="T46" fmla="*/ 1 w 454"/>
                <a:gd name="T47" fmla="*/ 0 h 475"/>
                <a:gd name="T48" fmla="*/ 0 w 454"/>
                <a:gd name="T49" fmla="*/ 0 h 475"/>
                <a:gd name="T50" fmla="*/ 1 w 454"/>
                <a:gd name="T51" fmla="*/ 0 h 475"/>
                <a:gd name="T52" fmla="*/ 1 w 454"/>
                <a:gd name="T53" fmla="*/ 0 h 475"/>
                <a:gd name="T54" fmla="*/ 1 w 454"/>
                <a:gd name="T55" fmla="*/ 0 h 475"/>
                <a:gd name="T56" fmla="*/ 1 w 454"/>
                <a:gd name="T57" fmla="*/ 0 h 475"/>
                <a:gd name="T58" fmla="*/ 1 w 454"/>
                <a:gd name="T59" fmla="*/ 0 h 475"/>
                <a:gd name="T60" fmla="*/ 1 w 454"/>
                <a:gd name="T61" fmla="*/ 0 h 475"/>
                <a:gd name="T62" fmla="*/ 1 w 454"/>
                <a:gd name="T63" fmla="*/ 0 h 475"/>
                <a:gd name="T64" fmla="*/ 1 w 454"/>
                <a:gd name="T65" fmla="*/ 0 h 4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4"/>
                <a:gd name="T100" fmla="*/ 0 h 475"/>
                <a:gd name="T101" fmla="*/ 454 w 454"/>
                <a:gd name="T102" fmla="*/ 475 h 4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4" h="475">
                  <a:moveTo>
                    <a:pt x="228" y="475"/>
                  </a:moveTo>
                  <a:lnTo>
                    <a:pt x="273" y="470"/>
                  </a:lnTo>
                  <a:lnTo>
                    <a:pt x="315" y="456"/>
                  </a:lnTo>
                  <a:lnTo>
                    <a:pt x="353" y="433"/>
                  </a:lnTo>
                  <a:lnTo>
                    <a:pt x="388" y="405"/>
                  </a:lnTo>
                  <a:lnTo>
                    <a:pt x="414" y="369"/>
                  </a:lnTo>
                  <a:lnTo>
                    <a:pt x="435" y="329"/>
                  </a:lnTo>
                  <a:lnTo>
                    <a:pt x="449" y="284"/>
                  </a:lnTo>
                  <a:lnTo>
                    <a:pt x="454" y="238"/>
                  </a:lnTo>
                  <a:lnTo>
                    <a:pt x="449" y="188"/>
                  </a:lnTo>
                  <a:lnTo>
                    <a:pt x="435" y="144"/>
                  </a:lnTo>
                  <a:lnTo>
                    <a:pt x="414" y="103"/>
                  </a:lnTo>
                  <a:lnTo>
                    <a:pt x="388" y="70"/>
                  </a:lnTo>
                  <a:lnTo>
                    <a:pt x="353" y="38"/>
                  </a:lnTo>
                  <a:lnTo>
                    <a:pt x="315" y="17"/>
                  </a:lnTo>
                  <a:lnTo>
                    <a:pt x="273" y="3"/>
                  </a:lnTo>
                  <a:lnTo>
                    <a:pt x="228" y="0"/>
                  </a:lnTo>
                  <a:lnTo>
                    <a:pt x="181" y="3"/>
                  </a:lnTo>
                  <a:lnTo>
                    <a:pt x="139" y="17"/>
                  </a:lnTo>
                  <a:lnTo>
                    <a:pt x="99" y="38"/>
                  </a:lnTo>
                  <a:lnTo>
                    <a:pt x="66" y="70"/>
                  </a:lnTo>
                  <a:lnTo>
                    <a:pt x="36" y="103"/>
                  </a:lnTo>
                  <a:lnTo>
                    <a:pt x="17" y="144"/>
                  </a:lnTo>
                  <a:lnTo>
                    <a:pt x="3" y="188"/>
                  </a:lnTo>
                  <a:lnTo>
                    <a:pt x="0" y="238"/>
                  </a:lnTo>
                  <a:lnTo>
                    <a:pt x="3" y="284"/>
                  </a:lnTo>
                  <a:lnTo>
                    <a:pt x="17" y="329"/>
                  </a:lnTo>
                  <a:lnTo>
                    <a:pt x="36" y="369"/>
                  </a:lnTo>
                  <a:lnTo>
                    <a:pt x="66" y="405"/>
                  </a:lnTo>
                  <a:lnTo>
                    <a:pt x="99" y="433"/>
                  </a:lnTo>
                  <a:lnTo>
                    <a:pt x="139" y="456"/>
                  </a:lnTo>
                  <a:lnTo>
                    <a:pt x="181" y="470"/>
                  </a:lnTo>
                  <a:lnTo>
                    <a:pt x="228" y="475"/>
                  </a:lnTo>
                  <a:close/>
                </a:path>
              </a:pathLst>
            </a:custGeom>
            <a:solidFill>
              <a:srgbClr val="FFE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58" name="Freeform 165"/>
            <p:cNvSpPr>
              <a:spLocks/>
            </p:cNvSpPr>
            <p:nvPr/>
          </p:nvSpPr>
          <p:spPr bwMode="auto">
            <a:xfrm>
              <a:off x="2079" y="1436"/>
              <a:ext cx="221" cy="231"/>
            </a:xfrm>
            <a:custGeom>
              <a:avLst/>
              <a:gdLst>
                <a:gd name="T0" fmla="*/ 1 w 442"/>
                <a:gd name="T1" fmla="*/ 0 h 463"/>
                <a:gd name="T2" fmla="*/ 1 w 442"/>
                <a:gd name="T3" fmla="*/ 0 h 463"/>
                <a:gd name="T4" fmla="*/ 1 w 442"/>
                <a:gd name="T5" fmla="*/ 0 h 463"/>
                <a:gd name="T6" fmla="*/ 1 w 442"/>
                <a:gd name="T7" fmla="*/ 0 h 463"/>
                <a:gd name="T8" fmla="*/ 1 w 442"/>
                <a:gd name="T9" fmla="*/ 0 h 463"/>
                <a:gd name="T10" fmla="*/ 1 w 442"/>
                <a:gd name="T11" fmla="*/ 0 h 463"/>
                <a:gd name="T12" fmla="*/ 1 w 442"/>
                <a:gd name="T13" fmla="*/ 0 h 463"/>
                <a:gd name="T14" fmla="*/ 1 w 442"/>
                <a:gd name="T15" fmla="*/ 0 h 463"/>
                <a:gd name="T16" fmla="*/ 1 w 442"/>
                <a:gd name="T17" fmla="*/ 0 h 463"/>
                <a:gd name="T18" fmla="*/ 1 w 442"/>
                <a:gd name="T19" fmla="*/ 0 h 463"/>
                <a:gd name="T20" fmla="*/ 1 w 442"/>
                <a:gd name="T21" fmla="*/ 0 h 463"/>
                <a:gd name="T22" fmla="*/ 1 w 442"/>
                <a:gd name="T23" fmla="*/ 0 h 463"/>
                <a:gd name="T24" fmla="*/ 1 w 442"/>
                <a:gd name="T25" fmla="*/ 0 h 463"/>
                <a:gd name="T26" fmla="*/ 1 w 442"/>
                <a:gd name="T27" fmla="*/ 0 h 463"/>
                <a:gd name="T28" fmla="*/ 1 w 442"/>
                <a:gd name="T29" fmla="*/ 0 h 463"/>
                <a:gd name="T30" fmla="*/ 1 w 442"/>
                <a:gd name="T31" fmla="*/ 0 h 463"/>
                <a:gd name="T32" fmla="*/ 1 w 442"/>
                <a:gd name="T33" fmla="*/ 0 h 463"/>
                <a:gd name="T34" fmla="*/ 1 w 442"/>
                <a:gd name="T35" fmla="*/ 0 h 463"/>
                <a:gd name="T36" fmla="*/ 1 w 442"/>
                <a:gd name="T37" fmla="*/ 0 h 463"/>
                <a:gd name="T38" fmla="*/ 1 w 442"/>
                <a:gd name="T39" fmla="*/ 0 h 463"/>
                <a:gd name="T40" fmla="*/ 1 w 442"/>
                <a:gd name="T41" fmla="*/ 0 h 463"/>
                <a:gd name="T42" fmla="*/ 1 w 442"/>
                <a:gd name="T43" fmla="*/ 0 h 463"/>
                <a:gd name="T44" fmla="*/ 1 w 442"/>
                <a:gd name="T45" fmla="*/ 0 h 463"/>
                <a:gd name="T46" fmla="*/ 1 w 442"/>
                <a:gd name="T47" fmla="*/ 0 h 463"/>
                <a:gd name="T48" fmla="*/ 0 w 442"/>
                <a:gd name="T49" fmla="*/ 0 h 463"/>
                <a:gd name="T50" fmla="*/ 1 w 442"/>
                <a:gd name="T51" fmla="*/ 0 h 463"/>
                <a:gd name="T52" fmla="*/ 1 w 442"/>
                <a:gd name="T53" fmla="*/ 0 h 463"/>
                <a:gd name="T54" fmla="*/ 1 w 442"/>
                <a:gd name="T55" fmla="*/ 0 h 463"/>
                <a:gd name="T56" fmla="*/ 1 w 442"/>
                <a:gd name="T57" fmla="*/ 0 h 463"/>
                <a:gd name="T58" fmla="*/ 1 w 442"/>
                <a:gd name="T59" fmla="*/ 0 h 463"/>
                <a:gd name="T60" fmla="*/ 1 w 442"/>
                <a:gd name="T61" fmla="*/ 0 h 463"/>
                <a:gd name="T62" fmla="*/ 1 w 442"/>
                <a:gd name="T63" fmla="*/ 0 h 463"/>
                <a:gd name="T64" fmla="*/ 1 w 442"/>
                <a:gd name="T65" fmla="*/ 0 h 4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2"/>
                <a:gd name="T100" fmla="*/ 0 h 463"/>
                <a:gd name="T101" fmla="*/ 442 w 442"/>
                <a:gd name="T102" fmla="*/ 463 h 46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2" h="463">
                  <a:moveTo>
                    <a:pt x="221" y="463"/>
                  </a:moveTo>
                  <a:lnTo>
                    <a:pt x="265" y="458"/>
                  </a:lnTo>
                  <a:lnTo>
                    <a:pt x="306" y="444"/>
                  </a:lnTo>
                  <a:lnTo>
                    <a:pt x="343" y="421"/>
                  </a:lnTo>
                  <a:lnTo>
                    <a:pt x="376" y="393"/>
                  </a:lnTo>
                  <a:lnTo>
                    <a:pt x="402" y="359"/>
                  </a:lnTo>
                  <a:lnTo>
                    <a:pt x="423" y="320"/>
                  </a:lnTo>
                  <a:lnTo>
                    <a:pt x="437" y="277"/>
                  </a:lnTo>
                  <a:lnTo>
                    <a:pt x="442" y="232"/>
                  </a:lnTo>
                  <a:lnTo>
                    <a:pt x="437" y="183"/>
                  </a:lnTo>
                  <a:lnTo>
                    <a:pt x="423" y="139"/>
                  </a:lnTo>
                  <a:lnTo>
                    <a:pt x="402" y="99"/>
                  </a:lnTo>
                  <a:lnTo>
                    <a:pt x="376" y="66"/>
                  </a:lnTo>
                  <a:lnTo>
                    <a:pt x="343" y="37"/>
                  </a:lnTo>
                  <a:lnTo>
                    <a:pt x="306" y="18"/>
                  </a:lnTo>
                  <a:lnTo>
                    <a:pt x="265" y="4"/>
                  </a:lnTo>
                  <a:lnTo>
                    <a:pt x="221" y="0"/>
                  </a:lnTo>
                  <a:lnTo>
                    <a:pt x="174" y="4"/>
                  </a:lnTo>
                  <a:lnTo>
                    <a:pt x="134" y="18"/>
                  </a:lnTo>
                  <a:lnTo>
                    <a:pt x="96" y="37"/>
                  </a:lnTo>
                  <a:lnTo>
                    <a:pt x="65" y="66"/>
                  </a:lnTo>
                  <a:lnTo>
                    <a:pt x="37" y="99"/>
                  </a:lnTo>
                  <a:lnTo>
                    <a:pt x="16" y="139"/>
                  </a:lnTo>
                  <a:lnTo>
                    <a:pt x="4" y="183"/>
                  </a:lnTo>
                  <a:lnTo>
                    <a:pt x="0" y="232"/>
                  </a:lnTo>
                  <a:lnTo>
                    <a:pt x="4" y="277"/>
                  </a:lnTo>
                  <a:lnTo>
                    <a:pt x="16" y="320"/>
                  </a:lnTo>
                  <a:lnTo>
                    <a:pt x="37" y="359"/>
                  </a:lnTo>
                  <a:lnTo>
                    <a:pt x="65" y="393"/>
                  </a:lnTo>
                  <a:lnTo>
                    <a:pt x="96" y="421"/>
                  </a:lnTo>
                  <a:lnTo>
                    <a:pt x="134" y="444"/>
                  </a:lnTo>
                  <a:lnTo>
                    <a:pt x="174" y="458"/>
                  </a:lnTo>
                  <a:lnTo>
                    <a:pt x="221" y="463"/>
                  </a:lnTo>
                  <a:close/>
                </a:path>
              </a:pathLst>
            </a:custGeom>
            <a:solidFill>
              <a:srgbClr val="FFEE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59" name="Freeform 166"/>
            <p:cNvSpPr>
              <a:spLocks/>
            </p:cNvSpPr>
            <p:nvPr/>
          </p:nvSpPr>
          <p:spPr bwMode="auto">
            <a:xfrm>
              <a:off x="2080" y="1438"/>
              <a:ext cx="215" cy="225"/>
            </a:xfrm>
            <a:custGeom>
              <a:avLst/>
              <a:gdLst>
                <a:gd name="T0" fmla="*/ 1 w 430"/>
                <a:gd name="T1" fmla="*/ 1 h 450"/>
                <a:gd name="T2" fmla="*/ 1 w 430"/>
                <a:gd name="T3" fmla="*/ 1 h 450"/>
                <a:gd name="T4" fmla="*/ 1 w 430"/>
                <a:gd name="T5" fmla="*/ 1 h 450"/>
                <a:gd name="T6" fmla="*/ 1 w 430"/>
                <a:gd name="T7" fmla="*/ 1 h 450"/>
                <a:gd name="T8" fmla="*/ 1 w 430"/>
                <a:gd name="T9" fmla="*/ 1 h 450"/>
                <a:gd name="T10" fmla="*/ 1 w 430"/>
                <a:gd name="T11" fmla="*/ 1 h 450"/>
                <a:gd name="T12" fmla="*/ 1 w 430"/>
                <a:gd name="T13" fmla="*/ 1 h 450"/>
                <a:gd name="T14" fmla="*/ 1 w 430"/>
                <a:gd name="T15" fmla="*/ 1 h 450"/>
                <a:gd name="T16" fmla="*/ 1 w 430"/>
                <a:gd name="T17" fmla="*/ 1 h 450"/>
                <a:gd name="T18" fmla="*/ 1 w 430"/>
                <a:gd name="T19" fmla="*/ 1 h 450"/>
                <a:gd name="T20" fmla="*/ 1 w 430"/>
                <a:gd name="T21" fmla="*/ 1 h 450"/>
                <a:gd name="T22" fmla="*/ 1 w 430"/>
                <a:gd name="T23" fmla="*/ 1 h 450"/>
                <a:gd name="T24" fmla="*/ 1 w 430"/>
                <a:gd name="T25" fmla="*/ 1 h 450"/>
                <a:gd name="T26" fmla="*/ 1 w 430"/>
                <a:gd name="T27" fmla="*/ 1 h 450"/>
                <a:gd name="T28" fmla="*/ 1 w 430"/>
                <a:gd name="T29" fmla="*/ 1 h 450"/>
                <a:gd name="T30" fmla="*/ 1 w 430"/>
                <a:gd name="T31" fmla="*/ 1 h 450"/>
                <a:gd name="T32" fmla="*/ 1 w 430"/>
                <a:gd name="T33" fmla="*/ 0 h 450"/>
                <a:gd name="T34" fmla="*/ 1 w 430"/>
                <a:gd name="T35" fmla="*/ 1 h 450"/>
                <a:gd name="T36" fmla="*/ 1 w 430"/>
                <a:gd name="T37" fmla="*/ 1 h 450"/>
                <a:gd name="T38" fmla="*/ 1 w 430"/>
                <a:gd name="T39" fmla="*/ 1 h 450"/>
                <a:gd name="T40" fmla="*/ 1 w 430"/>
                <a:gd name="T41" fmla="*/ 1 h 450"/>
                <a:gd name="T42" fmla="*/ 1 w 430"/>
                <a:gd name="T43" fmla="*/ 1 h 450"/>
                <a:gd name="T44" fmla="*/ 1 w 430"/>
                <a:gd name="T45" fmla="*/ 1 h 450"/>
                <a:gd name="T46" fmla="*/ 1 w 430"/>
                <a:gd name="T47" fmla="*/ 1 h 450"/>
                <a:gd name="T48" fmla="*/ 0 w 430"/>
                <a:gd name="T49" fmla="*/ 1 h 450"/>
                <a:gd name="T50" fmla="*/ 1 w 430"/>
                <a:gd name="T51" fmla="*/ 1 h 450"/>
                <a:gd name="T52" fmla="*/ 1 w 430"/>
                <a:gd name="T53" fmla="*/ 1 h 450"/>
                <a:gd name="T54" fmla="*/ 1 w 430"/>
                <a:gd name="T55" fmla="*/ 1 h 450"/>
                <a:gd name="T56" fmla="*/ 1 w 430"/>
                <a:gd name="T57" fmla="*/ 1 h 450"/>
                <a:gd name="T58" fmla="*/ 1 w 430"/>
                <a:gd name="T59" fmla="*/ 1 h 450"/>
                <a:gd name="T60" fmla="*/ 1 w 430"/>
                <a:gd name="T61" fmla="*/ 1 h 450"/>
                <a:gd name="T62" fmla="*/ 1 w 430"/>
                <a:gd name="T63" fmla="*/ 1 h 450"/>
                <a:gd name="T64" fmla="*/ 1 w 430"/>
                <a:gd name="T65" fmla="*/ 1 h 4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30"/>
                <a:gd name="T100" fmla="*/ 0 h 450"/>
                <a:gd name="T101" fmla="*/ 430 w 430"/>
                <a:gd name="T102" fmla="*/ 450 h 4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30" h="450">
                  <a:moveTo>
                    <a:pt x="214" y="450"/>
                  </a:moveTo>
                  <a:lnTo>
                    <a:pt x="255" y="445"/>
                  </a:lnTo>
                  <a:lnTo>
                    <a:pt x="297" y="431"/>
                  </a:lnTo>
                  <a:lnTo>
                    <a:pt x="332" y="410"/>
                  </a:lnTo>
                  <a:lnTo>
                    <a:pt x="365" y="384"/>
                  </a:lnTo>
                  <a:lnTo>
                    <a:pt x="391" y="349"/>
                  </a:lnTo>
                  <a:lnTo>
                    <a:pt x="412" y="311"/>
                  </a:lnTo>
                  <a:lnTo>
                    <a:pt x="424" y="269"/>
                  </a:lnTo>
                  <a:lnTo>
                    <a:pt x="430" y="226"/>
                  </a:lnTo>
                  <a:lnTo>
                    <a:pt x="424" y="179"/>
                  </a:lnTo>
                  <a:lnTo>
                    <a:pt x="412" y="137"/>
                  </a:lnTo>
                  <a:lnTo>
                    <a:pt x="391" y="97"/>
                  </a:lnTo>
                  <a:lnTo>
                    <a:pt x="365" y="66"/>
                  </a:lnTo>
                  <a:lnTo>
                    <a:pt x="332" y="36"/>
                  </a:lnTo>
                  <a:lnTo>
                    <a:pt x="297" y="17"/>
                  </a:lnTo>
                  <a:lnTo>
                    <a:pt x="255" y="3"/>
                  </a:lnTo>
                  <a:lnTo>
                    <a:pt x="214" y="0"/>
                  </a:lnTo>
                  <a:lnTo>
                    <a:pt x="168" y="3"/>
                  </a:lnTo>
                  <a:lnTo>
                    <a:pt x="130" y="17"/>
                  </a:lnTo>
                  <a:lnTo>
                    <a:pt x="94" y="36"/>
                  </a:lnTo>
                  <a:lnTo>
                    <a:pt x="62" y="66"/>
                  </a:lnTo>
                  <a:lnTo>
                    <a:pt x="34" y="97"/>
                  </a:lnTo>
                  <a:lnTo>
                    <a:pt x="15" y="137"/>
                  </a:lnTo>
                  <a:lnTo>
                    <a:pt x="3" y="179"/>
                  </a:lnTo>
                  <a:lnTo>
                    <a:pt x="0" y="226"/>
                  </a:lnTo>
                  <a:lnTo>
                    <a:pt x="3" y="269"/>
                  </a:lnTo>
                  <a:lnTo>
                    <a:pt x="15" y="311"/>
                  </a:lnTo>
                  <a:lnTo>
                    <a:pt x="34" y="349"/>
                  </a:lnTo>
                  <a:lnTo>
                    <a:pt x="62" y="384"/>
                  </a:lnTo>
                  <a:lnTo>
                    <a:pt x="94" y="410"/>
                  </a:lnTo>
                  <a:lnTo>
                    <a:pt x="130" y="431"/>
                  </a:lnTo>
                  <a:lnTo>
                    <a:pt x="168" y="445"/>
                  </a:lnTo>
                  <a:lnTo>
                    <a:pt x="214" y="450"/>
                  </a:lnTo>
                  <a:close/>
                </a:path>
              </a:pathLst>
            </a:custGeom>
            <a:solidFill>
              <a:srgbClr val="FFE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60" name="Freeform 167"/>
            <p:cNvSpPr>
              <a:spLocks/>
            </p:cNvSpPr>
            <p:nvPr/>
          </p:nvSpPr>
          <p:spPr bwMode="auto">
            <a:xfrm>
              <a:off x="2081" y="1440"/>
              <a:ext cx="209" cy="220"/>
            </a:xfrm>
            <a:custGeom>
              <a:avLst/>
              <a:gdLst>
                <a:gd name="T0" fmla="*/ 1 w 418"/>
                <a:gd name="T1" fmla="*/ 1 h 438"/>
                <a:gd name="T2" fmla="*/ 1 w 418"/>
                <a:gd name="T3" fmla="*/ 1 h 438"/>
                <a:gd name="T4" fmla="*/ 1 w 418"/>
                <a:gd name="T5" fmla="*/ 1 h 438"/>
                <a:gd name="T6" fmla="*/ 1 w 418"/>
                <a:gd name="T7" fmla="*/ 1 h 438"/>
                <a:gd name="T8" fmla="*/ 1 w 418"/>
                <a:gd name="T9" fmla="*/ 1 h 438"/>
                <a:gd name="T10" fmla="*/ 1 w 418"/>
                <a:gd name="T11" fmla="*/ 1 h 438"/>
                <a:gd name="T12" fmla="*/ 1 w 418"/>
                <a:gd name="T13" fmla="*/ 1 h 438"/>
                <a:gd name="T14" fmla="*/ 1 w 418"/>
                <a:gd name="T15" fmla="*/ 1 h 438"/>
                <a:gd name="T16" fmla="*/ 1 w 418"/>
                <a:gd name="T17" fmla="*/ 1 h 438"/>
                <a:gd name="T18" fmla="*/ 1 w 418"/>
                <a:gd name="T19" fmla="*/ 1 h 438"/>
                <a:gd name="T20" fmla="*/ 1 w 418"/>
                <a:gd name="T21" fmla="*/ 1 h 438"/>
                <a:gd name="T22" fmla="*/ 1 w 418"/>
                <a:gd name="T23" fmla="*/ 1 h 438"/>
                <a:gd name="T24" fmla="*/ 1 w 418"/>
                <a:gd name="T25" fmla="*/ 1 h 438"/>
                <a:gd name="T26" fmla="*/ 1 w 418"/>
                <a:gd name="T27" fmla="*/ 1 h 438"/>
                <a:gd name="T28" fmla="*/ 1 w 418"/>
                <a:gd name="T29" fmla="*/ 1 h 438"/>
                <a:gd name="T30" fmla="*/ 1 w 418"/>
                <a:gd name="T31" fmla="*/ 1 h 438"/>
                <a:gd name="T32" fmla="*/ 1 w 418"/>
                <a:gd name="T33" fmla="*/ 0 h 438"/>
                <a:gd name="T34" fmla="*/ 1 w 418"/>
                <a:gd name="T35" fmla="*/ 1 h 438"/>
                <a:gd name="T36" fmla="*/ 1 w 418"/>
                <a:gd name="T37" fmla="*/ 1 h 438"/>
                <a:gd name="T38" fmla="*/ 1 w 418"/>
                <a:gd name="T39" fmla="*/ 1 h 438"/>
                <a:gd name="T40" fmla="*/ 1 w 418"/>
                <a:gd name="T41" fmla="*/ 1 h 438"/>
                <a:gd name="T42" fmla="*/ 1 w 418"/>
                <a:gd name="T43" fmla="*/ 1 h 438"/>
                <a:gd name="T44" fmla="*/ 1 w 418"/>
                <a:gd name="T45" fmla="*/ 1 h 438"/>
                <a:gd name="T46" fmla="*/ 1 w 418"/>
                <a:gd name="T47" fmla="*/ 1 h 438"/>
                <a:gd name="T48" fmla="*/ 0 w 418"/>
                <a:gd name="T49" fmla="*/ 1 h 438"/>
                <a:gd name="T50" fmla="*/ 1 w 418"/>
                <a:gd name="T51" fmla="*/ 1 h 438"/>
                <a:gd name="T52" fmla="*/ 1 w 418"/>
                <a:gd name="T53" fmla="*/ 1 h 438"/>
                <a:gd name="T54" fmla="*/ 1 w 418"/>
                <a:gd name="T55" fmla="*/ 1 h 438"/>
                <a:gd name="T56" fmla="*/ 1 w 418"/>
                <a:gd name="T57" fmla="*/ 1 h 438"/>
                <a:gd name="T58" fmla="*/ 1 w 418"/>
                <a:gd name="T59" fmla="*/ 1 h 438"/>
                <a:gd name="T60" fmla="*/ 1 w 418"/>
                <a:gd name="T61" fmla="*/ 1 h 438"/>
                <a:gd name="T62" fmla="*/ 1 w 418"/>
                <a:gd name="T63" fmla="*/ 1 h 438"/>
                <a:gd name="T64" fmla="*/ 1 w 418"/>
                <a:gd name="T65" fmla="*/ 1 h 4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8"/>
                <a:gd name="T100" fmla="*/ 0 h 438"/>
                <a:gd name="T101" fmla="*/ 418 w 418"/>
                <a:gd name="T102" fmla="*/ 438 h 4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8" h="438">
                  <a:moveTo>
                    <a:pt x="209" y="438"/>
                  </a:moveTo>
                  <a:lnTo>
                    <a:pt x="249" y="433"/>
                  </a:lnTo>
                  <a:lnTo>
                    <a:pt x="289" y="421"/>
                  </a:lnTo>
                  <a:lnTo>
                    <a:pt x="326" y="400"/>
                  </a:lnTo>
                  <a:lnTo>
                    <a:pt x="357" y="374"/>
                  </a:lnTo>
                  <a:lnTo>
                    <a:pt x="382" y="341"/>
                  </a:lnTo>
                  <a:lnTo>
                    <a:pt x="401" y="304"/>
                  </a:lnTo>
                  <a:lnTo>
                    <a:pt x="413" y="263"/>
                  </a:lnTo>
                  <a:lnTo>
                    <a:pt x="418" y="219"/>
                  </a:lnTo>
                  <a:lnTo>
                    <a:pt x="413" y="172"/>
                  </a:lnTo>
                  <a:lnTo>
                    <a:pt x="401" y="132"/>
                  </a:lnTo>
                  <a:lnTo>
                    <a:pt x="382" y="94"/>
                  </a:lnTo>
                  <a:lnTo>
                    <a:pt x="357" y="63"/>
                  </a:lnTo>
                  <a:lnTo>
                    <a:pt x="326" y="36"/>
                  </a:lnTo>
                  <a:lnTo>
                    <a:pt x="289" y="16"/>
                  </a:lnTo>
                  <a:lnTo>
                    <a:pt x="249" y="3"/>
                  </a:lnTo>
                  <a:lnTo>
                    <a:pt x="209" y="0"/>
                  </a:lnTo>
                  <a:lnTo>
                    <a:pt x="166" y="3"/>
                  </a:lnTo>
                  <a:lnTo>
                    <a:pt x="127" y="16"/>
                  </a:lnTo>
                  <a:lnTo>
                    <a:pt x="91" y="36"/>
                  </a:lnTo>
                  <a:lnTo>
                    <a:pt x="61" y="63"/>
                  </a:lnTo>
                  <a:lnTo>
                    <a:pt x="35" y="94"/>
                  </a:lnTo>
                  <a:lnTo>
                    <a:pt x="16" y="132"/>
                  </a:lnTo>
                  <a:lnTo>
                    <a:pt x="4" y="172"/>
                  </a:lnTo>
                  <a:lnTo>
                    <a:pt x="0" y="219"/>
                  </a:lnTo>
                  <a:lnTo>
                    <a:pt x="4" y="263"/>
                  </a:lnTo>
                  <a:lnTo>
                    <a:pt x="16" y="304"/>
                  </a:lnTo>
                  <a:lnTo>
                    <a:pt x="35" y="341"/>
                  </a:lnTo>
                  <a:lnTo>
                    <a:pt x="61" y="374"/>
                  </a:lnTo>
                  <a:lnTo>
                    <a:pt x="91" y="400"/>
                  </a:lnTo>
                  <a:lnTo>
                    <a:pt x="127" y="421"/>
                  </a:lnTo>
                  <a:lnTo>
                    <a:pt x="166" y="433"/>
                  </a:lnTo>
                  <a:lnTo>
                    <a:pt x="209" y="438"/>
                  </a:lnTo>
                  <a:close/>
                </a:path>
              </a:pathLst>
            </a:custGeom>
            <a:solidFill>
              <a:srgbClr val="FFE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61" name="Freeform 168"/>
            <p:cNvSpPr>
              <a:spLocks/>
            </p:cNvSpPr>
            <p:nvPr/>
          </p:nvSpPr>
          <p:spPr bwMode="auto">
            <a:xfrm>
              <a:off x="2083" y="1443"/>
              <a:ext cx="203" cy="213"/>
            </a:xfrm>
            <a:custGeom>
              <a:avLst/>
              <a:gdLst>
                <a:gd name="T0" fmla="*/ 1 w 405"/>
                <a:gd name="T1" fmla="*/ 1 h 426"/>
                <a:gd name="T2" fmla="*/ 1 w 405"/>
                <a:gd name="T3" fmla="*/ 1 h 426"/>
                <a:gd name="T4" fmla="*/ 1 w 405"/>
                <a:gd name="T5" fmla="*/ 1 h 426"/>
                <a:gd name="T6" fmla="*/ 1 w 405"/>
                <a:gd name="T7" fmla="*/ 1 h 426"/>
                <a:gd name="T8" fmla="*/ 1 w 405"/>
                <a:gd name="T9" fmla="*/ 1 h 426"/>
                <a:gd name="T10" fmla="*/ 1 w 405"/>
                <a:gd name="T11" fmla="*/ 1 h 426"/>
                <a:gd name="T12" fmla="*/ 1 w 405"/>
                <a:gd name="T13" fmla="*/ 1 h 426"/>
                <a:gd name="T14" fmla="*/ 1 w 405"/>
                <a:gd name="T15" fmla="*/ 1 h 426"/>
                <a:gd name="T16" fmla="*/ 1 w 405"/>
                <a:gd name="T17" fmla="*/ 1 h 426"/>
                <a:gd name="T18" fmla="*/ 1 w 405"/>
                <a:gd name="T19" fmla="*/ 1 h 426"/>
                <a:gd name="T20" fmla="*/ 1 w 405"/>
                <a:gd name="T21" fmla="*/ 1 h 426"/>
                <a:gd name="T22" fmla="*/ 1 w 405"/>
                <a:gd name="T23" fmla="*/ 1 h 426"/>
                <a:gd name="T24" fmla="*/ 1 w 405"/>
                <a:gd name="T25" fmla="*/ 1 h 426"/>
                <a:gd name="T26" fmla="*/ 1 w 405"/>
                <a:gd name="T27" fmla="*/ 1 h 426"/>
                <a:gd name="T28" fmla="*/ 1 w 405"/>
                <a:gd name="T29" fmla="*/ 1 h 426"/>
                <a:gd name="T30" fmla="*/ 1 w 405"/>
                <a:gd name="T31" fmla="*/ 1 h 426"/>
                <a:gd name="T32" fmla="*/ 1 w 405"/>
                <a:gd name="T33" fmla="*/ 0 h 426"/>
                <a:gd name="T34" fmla="*/ 1 w 405"/>
                <a:gd name="T35" fmla="*/ 1 h 426"/>
                <a:gd name="T36" fmla="*/ 1 w 405"/>
                <a:gd name="T37" fmla="*/ 1 h 426"/>
                <a:gd name="T38" fmla="*/ 1 w 405"/>
                <a:gd name="T39" fmla="*/ 1 h 426"/>
                <a:gd name="T40" fmla="*/ 1 w 405"/>
                <a:gd name="T41" fmla="*/ 1 h 426"/>
                <a:gd name="T42" fmla="*/ 1 w 405"/>
                <a:gd name="T43" fmla="*/ 1 h 426"/>
                <a:gd name="T44" fmla="*/ 1 w 405"/>
                <a:gd name="T45" fmla="*/ 1 h 426"/>
                <a:gd name="T46" fmla="*/ 1 w 405"/>
                <a:gd name="T47" fmla="*/ 1 h 426"/>
                <a:gd name="T48" fmla="*/ 0 w 405"/>
                <a:gd name="T49" fmla="*/ 1 h 426"/>
                <a:gd name="T50" fmla="*/ 1 w 405"/>
                <a:gd name="T51" fmla="*/ 1 h 426"/>
                <a:gd name="T52" fmla="*/ 1 w 405"/>
                <a:gd name="T53" fmla="*/ 1 h 426"/>
                <a:gd name="T54" fmla="*/ 1 w 405"/>
                <a:gd name="T55" fmla="*/ 1 h 426"/>
                <a:gd name="T56" fmla="*/ 1 w 405"/>
                <a:gd name="T57" fmla="*/ 1 h 426"/>
                <a:gd name="T58" fmla="*/ 1 w 405"/>
                <a:gd name="T59" fmla="*/ 1 h 426"/>
                <a:gd name="T60" fmla="*/ 1 w 405"/>
                <a:gd name="T61" fmla="*/ 1 h 426"/>
                <a:gd name="T62" fmla="*/ 1 w 405"/>
                <a:gd name="T63" fmla="*/ 1 h 426"/>
                <a:gd name="T64" fmla="*/ 1 w 405"/>
                <a:gd name="T65" fmla="*/ 1 h 4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26"/>
                <a:gd name="T101" fmla="*/ 405 w 405"/>
                <a:gd name="T102" fmla="*/ 426 h 4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26">
                  <a:moveTo>
                    <a:pt x="202" y="426"/>
                  </a:moveTo>
                  <a:lnTo>
                    <a:pt x="242" y="421"/>
                  </a:lnTo>
                  <a:lnTo>
                    <a:pt x="280" y="409"/>
                  </a:lnTo>
                  <a:lnTo>
                    <a:pt x="313" y="388"/>
                  </a:lnTo>
                  <a:lnTo>
                    <a:pt x="344" y="364"/>
                  </a:lnTo>
                  <a:lnTo>
                    <a:pt x="369" y="331"/>
                  </a:lnTo>
                  <a:lnTo>
                    <a:pt x="388" y="294"/>
                  </a:lnTo>
                  <a:lnTo>
                    <a:pt x="400" y="254"/>
                  </a:lnTo>
                  <a:lnTo>
                    <a:pt x="405" y="212"/>
                  </a:lnTo>
                  <a:lnTo>
                    <a:pt x="400" y="169"/>
                  </a:lnTo>
                  <a:lnTo>
                    <a:pt x="388" y="129"/>
                  </a:lnTo>
                  <a:lnTo>
                    <a:pt x="369" y="92"/>
                  </a:lnTo>
                  <a:lnTo>
                    <a:pt x="344" y="61"/>
                  </a:lnTo>
                  <a:lnTo>
                    <a:pt x="313" y="35"/>
                  </a:lnTo>
                  <a:lnTo>
                    <a:pt x="280" y="16"/>
                  </a:lnTo>
                  <a:lnTo>
                    <a:pt x="242" y="4"/>
                  </a:lnTo>
                  <a:lnTo>
                    <a:pt x="202" y="0"/>
                  </a:lnTo>
                  <a:lnTo>
                    <a:pt x="160" y="4"/>
                  </a:lnTo>
                  <a:lnTo>
                    <a:pt x="122" y="16"/>
                  </a:lnTo>
                  <a:lnTo>
                    <a:pt x="87" y="35"/>
                  </a:lnTo>
                  <a:lnTo>
                    <a:pt x="59" y="61"/>
                  </a:lnTo>
                  <a:lnTo>
                    <a:pt x="33" y="92"/>
                  </a:lnTo>
                  <a:lnTo>
                    <a:pt x="16" y="129"/>
                  </a:lnTo>
                  <a:lnTo>
                    <a:pt x="3" y="169"/>
                  </a:lnTo>
                  <a:lnTo>
                    <a:pt x="0" y="212"/>
                  </a:lnTo>
                  <a:lnTo>
                    <a:pt x="3" y="254"/>
                  </a:lnTo>
                  <a:lnTo>
                    <a:pt x="16" y="294"/>
                  </a:lnTo>
                  <a:lnTo>
                    <a:pt x="33" y="331"/>
                  </a:lnTo>
                  <a:lnTo>
                    <a:pt x="59" y="364"/>
                  </a:lnTo>
                  <a:lnTo>
                    <a:pt x="87" y="388"/>
                  </a:lnTo>
                  <a:lnTo>
                    <a:pt x="122" y="409"/>
                  </a:lnTo>
                  <a:lnTo>
                    <a:pt x="160" y="421"/>
                  </a:lnTo>
                  <a:lnTo>
                    <a:pt x="202" y="426"/>
                  </a:lnTo>
                  <a:close/>
                </a:path>
              </a:pathLst>
            </a:custGeom>
            <a:solidFill>
              <a:srgbClr val="FFF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62" name="Freeform 169"/>
            <p:cNvSpPr>
              <a:spLocks/>
            </p:cNvSpPr>
            <p:nvPr/>
          </p:nvSpPr>
          <p:spPr bwMode="auto">
            <a:xfrm>
              <a:off x="2085" y="1446"/>
              <a:ext cx="196" cy="206"/>
            </a:xfrm>
            <a:custGeom>
              <a:avLst/>
              <a:gdLst>
                <a:gd name="T0" fmla="*/ 0 w 394"/>
                <a:gd name="T1" fmla="*/ 0 h 413"/>
                <a:gd name="T2" fmla="*/ 0 w 394"/>
                <a:gd name="T3" fmla="*/ 0 h 413"/>
                <a:gd name="T4" fmla="*/ 0 w 394"/>
                <a:gd name="T5" fmla="*/ 0 h 413"/>
                <a:gd name="T6" fmla="*/ 0 w 394"/>
                <a:gd name="T7" fmla="*/ 0 h 413"/>
                <a:gd name="T8" fmla="*/ 0 w 394"/>
                <a:gd name="T9" fmla="*/ 0 h 413"/>
                <a:gd name="T10" fmla="*/ 0 w 394"/>
                <a:gd name="T11" fmla="*/ 0 h 413"/>
                <a:gd name="T12" fmla="*/ 0 w 394"/>
                <a:gd name="T13" fmla="*/ 0 h 413"/>
                <a:gd name="T14" fmla="*/ 0 w 394"/>
                <a:gd name="T15" fmla="*/ 0 h 413"/>
                <a:gd name="T16" fmla="*/ 0 w 394"/>
                <a:gd name="T17" fmla="*/ 0 h 413"/>
                <a:gd name="T18" fmla="*/ 0 w 394"/>
                <a:gd name="T19" fmla="*/ 0 h 413"/>
                <a:gd name="T20" fmla="*/ 0 w 394"/>
                <a:gd name="T21" fmla="*/ 0 h 413"/>
                <a:gd name="T22" fmla="*/ 0 w 394"/>
                <a:gd name="T23" fmla="*/ 0 h 413"/>
                <a:gd name="T24" fmla="*/ 0 w 394"/>
                <a:gd name="T25" fmla="*/ 0 h 413"/>
                <a:gd name="T26" fmla="*/ 0 w 394"/>
                <a:gd name="T27" fmla="*/ 0 h 413"/>
                <a:gd name="T28" fmla="*/ 0 w 394"/>
                <a:gd name="T29" fmla="*/ 0 h 413"/>
                <a:gd name="T30" fmla="*/ 0 w 394"/>
                <a:gd name="T31" fmla="*/ 0 h 413"/>
                <a:gd name="T32" fmla="*/ 0 w 394"/>
                <a:gd name="T33" fmla="*/ 0 h 413"/>
                <a:gd name="T34" fmla="*/ 0 w 394"/>
                <a:gd name="T35" fmla="*/ 0 h 413"/>
                <a:gd name="T36" fmla="*/ 0 w 394"/>
                <a:gd name="T37" fmla="*/ 0 h 413"/>
                <a:gd name="T38" fmla="*/ 0 w 394"/>
                <a:gd name="T39" fmla="*/ 0 h 413"/>
                <a:gd name="T40" fmla="*/ 0 w 394"/>
                <a:gd name="T41" fmla="*/ 0 h 413"/>
                <a:gd name="T42" fmla="*/ 0 w 394"/>
                <a:gd name="T43" fmla="*/ 0 h 413"/>
                <a:gd name="T44" fmla="*/ 0 w 394"/>
                <a:gd name="T45" fmla="*/ 0 h 413"/>
                <a:gd name="T46" fmla="*/ 0 w 394"/>
                <a:gd name="T47" fmla="*/ 0 h 413"/>
                <a:gd name="T48" fmla="*/ 0 w 394"/>
                <a:gd name="T49" fmla="*/ 0 h 413"/>
                <a:gd name="T50" fmla="*/ 0 w 394"/>
                <a:gd name="T51" fmla="*/ 0 h 413"/>
                <a:gd name="T52" fmla="*/ 0 w 394"/>
                <a:gd name="T53" fmla="*/ 0 h 413"/>
                <a:gd name="T54" fmla="*/ 0 w 394"/>
                <a:gd name="T55" fmla="*/ 0 h 413"/>
                <a:gd name="T56" fmla="*/ 0 w 394"/>
                <a:gd name="T57" fmla="*/ 0 h 413"/>
                <a:gd name="T58" fmla="*/ 0 w 394"/>
                <a:gd name="T59" fmla="*/ 0 h 413"/>
                <a:gd name="T60" fmla="*/ 0 w 394"/>
                <a:gd name="T61" fmla="*/ 0 h 413"/>
                <a:gd name="T62" fmla="*/ 0 w 394"/>
                <a:gd name="T63" fmla="*/ 0 h 413"/>
                <a:gd name="T64" fmla="*/ 0 w 394"/>
                <a:gd name="T65" fmla="*/ 0 h 4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4"/>
                <a:gd name="T100" fmla="*/ 0 h 413"/>
                <a:gd name="T101" fmla="*/ 394 w 394"/>
                <a:gd name="T102" fmla="*/ 413 h 4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4" h="413">
                  <a:moveTo>
                    <a:pt x="197" y="413"/>
                  </a:moveTo>
                  <a:lnTo>
                    <a:pt x="235" y="407"/>
                  </a:lnTo>
                  <a:lnTo>
                    <a:pt x="272" y="395"/>
                  </a:lnTo>
                  <a:lnTo>
                    <a:pt x="305" y="376"/>
                  </a:lnTo>
                  <a:lnTo>
                    <a:pt x="335" y="352"/>
                  </a:lnTo>
                  <a:lnTo>
                    <a:pt x="357" y="320"/>
                  </a:lnTo>
                  <a:lnTo>
                    <a:pt x="376" y="286"/>
                  </a:lnTo>
                  <a:lnTo>
                    <a:pt x="388" y="246"/>
                  </a:lnTo>
                  <a:lnTo>
                    <a:pt x="394" y="206"/>
                  </a:lnTo>
                  <a:lnTo>
                    <a:pt x="388" y="162"/>
                  </a:lnTo>
                  <a:lnTo>
                    <a:pt x="376" y="124"/>
                  </a:lnTo>
                  <a:lnTo>
                    <a:pt x="357" y="89"/>
                  </a:lnTo>
                  <a:lnTo>
                    <a:pt x="335" y="59"/>
                  </a:lnTo>
                  <a:lnTo>
                    <a:pt x="305" y="33"/>
                  </a:lnTo>
                  <a:lnTo>
                    <a:pt x="272" y="16"/>
                  </a:lnTo>
                  <a:lnTo>
                    <a:pt x="235" y="4"/>
                  </a:lnTo>
                  <a:lnTo>
                    <a:pt x="197" y="0"/>
                  </a:lnTo>
                  <a:lnTo>
                    <a:pt x="155" y="4"/>
                  </a:lnTo>
                  <a:lnTo>
                    <a:pt x="119" y="16"/>
                  </a:lnTo>
                  <a:lnTo>
                    <a:pt x="84" y="33"/>
                  </a:lnTo>
                  <a:lnTo>
                    <a:pt x="56" y="59"/>
                  </a:lnTo>
                  <a:lnTo>
                    <a:pt x="32" y="89"/>
                  </a:lnTo>
                  <a:lnTo>
                    <a:pt x="14" y="124"/>
                  </a:lnTo>
                  <a:lnTo>
                    <a:pt x="4" y="162"/>
                  </a:lnTo>
                  <a:lnTo>
                    <a:pt x="0" y="206"/>
                  </a:lnTo>
                  <a:lnTo>
                    <a:pt x="4" y="246"/>
                  </a:lnTo>
                  <a:lnTo>
                    <a:pt x="14" y="286"/>
                  </a:lnTo>
                  <a:lnTo>
                    <a:pt x="32" y="320"/>
                  </a:lnTo>
                  <a:lnTo>
                    <a:pt x="56" y="352"/>
                  </a:lnTo>
                  <a:lnTo>
                    <a:pt x="84" y="376"/>
                  </a:lnTo>
                  <a:lnTo>
                    <a:pt x="119" y="395"/>
                  </a:lnTo>
                  <a:lnTo>
                    <a:pt x="155" y="407"/>
                  </a:lnTo>
                  <a:lnTo>
                    <a:pt x="197" y="413"/>
                  </a:lnTo>
                  <a:close/>
                </a:path>
              </a:pathLst>
            </a:custGeom>
            <a:solidFill>
              <a:srgbClr val="FFF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63" name="Freeform 170"/>
            <p:cNvSpPr>
              <a:spLocks/>
            </p:cNvSpPr>
            <p:nvPr/>
          </p:nvSpPr>
          <p:spPr bwMode="auto">
            <a:xfrm>
              <a:off x="2086" y="1447"/>
              <a:ext cx="191" cy="201"/>
            </a:xfrm>
            <a:custGeom>
              <a:avLst/>
              <a:gdLst>
                <a:gd name="T0" fmla="*/ 0 w 383"/>
                <a:gd name="T1" fmla="*/ 1 h 402"/>
                <a:gd name="T2" fmla="*/ 0 w 383"/>
                <a:gd name="T3" fmla="*/ 1 h 402"/>
                <a:gd name="T4" fmla="*/ 0 w 383"/>
                <a:gd name="T5" fmla="*/ 1 h 402"/>
                <a:gd name="T6" fmla="*/ 0 w 383"/>
                <a:gd name="T7" fmla="*/ 1 h 402"/>
                <a:gd name="T8" fmla="*/ 0 w 383"/>
                <a:gd name="T9" fmla="*/ 1 h 402"/>
                <a:gd name="T10" fmla="*/ 0 w 383"/>
                <a:gd name="T11" fmla="*/ 1 h 402"/>
                <a:gd name="T12" fmla="*/ 0 w 383"/>
                <a:gd name="T13" fmla="*/ 1 h 402"/>
                <a:gd name="T14" fmla="*/ 0 w 383"/>
                <a:gd name="T15" fmla="*/ 1 h 402"/>
                <a:gd name="T16" fmla="*/ 0 w 383"/>
                <a:gd name="T17" fmla="*/ 1 h 402"/>
                <a:gd name="T18" fmla="*/ 0 w 383"/>
                <a:gd name="T19" fmla="*/ 1 h 402"/>
                <a:gd name="T20" fmla="*/ 0 w 383"/>
                <a:gd name="T21" fmla="*/ 1 h 402"/>
                <a:gd name="T22" fmla="*/ 0 w 383"/>
                <a:gd name="T23" fmla="*/ 1 h 402"/>
                <a:gd name="T24" fmla="*/ 0 w 383"/>
                <a:gd name="T25" fmla="*/ 1 h 402"/>
                <a:gd name="T26" fmla="*/ 0 w 383"/>
                <a:gd name="T27" fmla="*/ 1 h 402"/>
                <a:gd name="T28" fmla="*/ 0 w 383"/>
                <a:gd name="T29" fmla="*/ 1 h 402"/>
                <a:gd name="T30" fmla="*/ 0 w 383"/>
                <a:gd name="T31" fmla="*/ 1 h 402"/>
                <a:gd name="T32" fmla="*/ 0 w 383"/>
                <a:gd name="T33" fmla="*/ 0 h 402"/>
                <a:gd name="T34" fmla="*/ 0 w 383"/>
                <a:gd name="T35" fmla="*/ 1 h 402"/>
                <a:gd name="T36" fmla="*/ 0 w 383"/>
                <a:gd name="T37" fmla="*/ 1 h 402"/>
                <a:gd name="T38" fmla="*/ 0 w 383"/>
                <a:gd name="T39" fmla="*/ 1 h 402"/>
                <a:gd name="T40" fmla="*/ 0 w 383"/>
                <a:gd name="T41" fmla="*/ 1 h 402"/>
                <a:gd name="T42" fmla="*/ 0 w 383"/>
                <a:gd name="T43" fmla="*/ 1 h 402"/>
                <a:gd name="T44" fmla="*/ 0 w 383"/>
                <a:gd name="T45" fmla="*/ 1 h 402"/>
                <a:gd name="T46" fmla="*/ 0 w 383"/>
                <a:gd name="T47" fmla="*/ 1 h 402"/>
                <a:gd name="T48" fmla="*/ 0 w 383"/>
                <a:gd name="T49" fmla="*/ 1 h 402"/>
                <a:gd name="T50" fmla="*/ 0 w 383"/>
                <a:gd name="T51" fmla="*/ 1 h 402"/>
                <a:gd name="T52" fmla="*/ 0 w 383"/>
                <a:gd name="T53" fmla="*/ 1 h 402"/>
                <a:gd name="T54" fmla="*/ 0 w 383"/>
                <a:gd name="T55" fmla="*/ 1 h 402"/>
                <a:gd name="T56" fmla="*/ 0 w 383"/>
                <a:gd name="T57" fmla="*/ 1 h 402"/>
                <a:gd name="T58" fmla="*/ 0 w 383"/>
                <a:gd name="T59" fmla="*/ 1 h 402"/>
                <a:gd name="T60" fmla="*/ 0 w 383"/>
                <a:gd name="T61" fmla="*/ 1 h 402"/>
                <a:gd name="T62" fmla="*/ 0 w 383"/>
                <a:gd name="T63" fmla="*/ 1 h 402"/>
                <a:gd name="T64" fmla="*/ 0 w 383"/>
                <a:gd name="T65" fmla="*/ 1 h 4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3"/>
                <a:gd name="T100" fmla="*/ 0 h 402"/>
                <a:gd name="T101" fmla="*/ 383 w 383"/>
                <a:gd name="T102" fmla="*/ 402 h 4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3" h="402">
                  <a:moveTo>
                    <a:pt x="192" y="402"/>
                  </a:moveTo>
                  <a:lnTo>
                    <a:pt x="228" y="396"/>
                  </a:lnTo>
                  <a:lnTo>
                    <a:pt x="265" y="384"/>
                  </a:lnTo>
                  <a:lnTo>
                    <a:pt x="296" y="365"/>
                  </a:lnTo>
                  <a:lnTo>
                    <a:pt x="326" y="342"/>
                  </a:lnTo>
                  <a:lnTo>
                    <a:pt x="348" y="311"/>
                  </a:lnTo>
                  <a:lnTo>
                    <a:pt x="367" y="278"/>
                  </a:lnTo>
                  <a:lnTo>
                    <a:pt x="378" y="240"/>
                  </a:lnTo>
                  <a:lnTo>
                    <a:pt x="383" y="200"/>
                  </a:lnTo>
                  <a:lnTo>
                    <a:pt x="378" y="158"/>
                  </a:lnTo>
                  <a:lnTo>
                    <a:pt x="367" y="120"/>
                  </a:lnTo>
                  <a:lnTo>
                    <a:pt x="348" y="85"/>
                  </a:lnTo>
                  <a:lnTo>
                    <a:pt x="326" y="57"/>
                  </a:lnTo>
                  <a:lnTo>
                    <a:pt x="296" y="33"/>
                  </a:lnTo>
                  <a:lnTo>
                    <a:pt x="265" y="15"/>
                  </a:lnTo>
                  <a:lnTo>
                    <a:pt x="228" y="3"/>
                  </a:lnTo>
                  <a:lnTo>
                    <a:pt x="192" y="0"/>
                  </a:lnTo>
                  <a:lnTo>
                    <a:pt x="152" y="3"/>
                  </a:lnTo>
                  <a:lnTo>
                    <a:pt x="115" y="15"/>
                  </a:lnTo>
                  <a:lnTo>
                    <a:pt x="82" y="33"/>
                  </a:lnTo>
                  <a:lnTo>
                    <a:pt x="56" y="57"/>
                  </a:lnTo>
                  <a:lnTo>
                    <a:pt x="31" y="85"/>
                  </a:lnTo>
                  <a:lnTo>
                    <a:pt x="14" y="120"/>
                  </a:lnTo>
                  <a:lnTo>
                    <a:pt x="4" y="158"/>
                  </a:lnTo>
                  <a:lnTo>
                    <a:pt x="0" y="200"/>
                  </a:lnTo>
                  <a:lnTo>
                    <a:pt x="4" y="240"/>
                  </a:lnTo>
                  <a:lnTo>
                    <a:pt x="14" y="278"/>
                  </a:lnTo>
                  <a:lnTo>
                    <a:pt x="31" y="311"/>
                  </a:lnTo>
                  <a:lnTo>
                    <a:pt x="56" y="342"/>
                  </a:lnTo>
                  <a:lnTo>
                    <a:pt x="82" y="365"/>
                  </a:lnTo>
                  <a:lnTo>
                    <a:pt x="115" y="384"/>
                  </a:lnTo>
                  <a:lnTo>
                    <a:pt x="152" y="396"/>
                  </a:lnTo>
                  <a:lnTo>
                    <a:pt x="192" y="402"/>
                  </a:lnTo>
                  <a:close/>
                </a:path>
              </a:pathLst>
            </a:custGeom>
            <a:solidFill>
              <a:srgbClr val="FFF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64" name="Freeform 171"/>
            <p:cNvSpPr>
              <a:spLocks/>
            </p:cNvSpPr>
            <p:nvPr/>
          </p:nvSpPr>
          <p:spPr bwMode="auto">
            <a:xfrm>
              <a:off x="2087" y="1450"/>
              <a:ext cx="185" cy="194"/>
            </a:xfrm>
            <a:custGeom>
              <a:avLst/>
              <a:gdLst>
                <a:gd name="T0" fmla="*/ 1 w 369"/>
                <a:gd name="T1" fmla="*/ 1 h 388"/>
                <a:gd name="T2" fmla="*/ 1 w 369"/>
                <a:gd name="T3" fmla="*/ 1 h 388"/>
                <a:gd name="T4" fmla="*/ 1 w 369"/>
                <a:gd name="T5" fmla="*/ 1 h 388"/>
                <a:gd name="T6" fmla="*/ 1 w 369"/>
                <a:gd name="T7" fmla="*/ 1 h 388"/>
                <a:gd name="T8" fmla="*/ 1 w 369"/>
                <a:gd name="T9" fmla="*/ 1 h 388"/>
                <a:gd name="T10" fmla="*/ 1 w 369"/>
                <a:gd name="T11" fmla="*/ 1 h 388"/>
                <a:gd name="T12" fmla="*/ 1 w 369"/>
                <a:gd name="T13" fmla="*/ 1 h 388"/>
                <a:gd name="T14" fmla="*/ 1 w 369"/>
                <a:gd name="T15" fmla="*/ 1 h 388"/>
                <a:gd name="T16" fmla="*/ 1 w 369"/>
                <a:gd name="T17" fmla="*/ 1 h 388"/>
                <a:gd name="T18" fmla="*/ 1 w 369"/>
                <a:gd name="T19" fmla="*/ 1 h 388"/>
                <a:gd name="T20" fmla="*/ 1 w 369"/>
                <a:gd name="T21" fmla="*/ 1 h 388"/>
                <a:gd name="T22" fmla="*/ 1 w 369"/>
                <a:gd name="T23" fmla="*/ 1 h 388"/>
                <a:gd name="T24" fmla="*/ 1 w 369"/>
                <a:gd name="T25" fmla="*/ 1 h 388"/>
                <a:gd name="T26" fmla="*/ 1 w 369"/>
                <a:gd name="T27" fmla="*/ 1 h 388"/>
                <a:gd name="T28" fmla="*/ 1 w 369"/>
                <a:gd name="T29" fmla="*/ 1 h 388"/>
                <a:gd name="T30" fmla="*/ 1 w 369"/>
                <a:gd name="T31" fmla="*/ 1 h 388"/>
                <a:gd name="T32" fmla="*/ 1 w 369"/>
                <a:gd name="T33" fmla="*/ 0 h 388"/>
                <a:gd name="T34" fmla="*/ 1 w 369"/>
                <a:gd name="T35" fmla="*/ 1 h 388"/>
                <a:gd name="T36" fmla="*/ 1 w 369"/>
                <a:gd name="T37" fmla="*/ 1 h 388"/>
                <a:gd name="T38" fmla="*/ 1 w 369"/>
                <a:gd name="T39" fmla="*/ 1 h 388"/>
                <a:gd name="T40" fmla="*/ 1 w 369"/>
                <a:gd name="T41" fmla="*/ 1 h 388"/>
                <a:gd name="T42" fmla="*/ 1 w 369"/>
                <a:gd name="T43" fmla="*/ 1 h 388"/>
                <a:gd name="T44" fmla="*/ 1 w 369"/>
                <a:gd name="T45" fmla="*/ 1 h 388"/>
                <a:gd name="T46" fmla="*/ 1 w 369"/>
                <a:gd name="T47" fmla="*/ 1 h 388"/>
                <a:gd name="T48" fmla="*/ 0 w 369"/>
                <a:gd name="T49" fmla="*/ 1 h 388"/>
                <a:gd name="T50" fmla="*/ 1 w 369"/>
                <a:gd name="T51" fmla="*/ 1 h 388"/>
                <a:gd name="T52" fmla="*/ 1 w 369"/>
                <a:gd name="T53" fmla="*/ 1 h 388"/>
                <a:gd name="T54" fmla="*/ 1 w 369"/>
                <a:gd name="T55" fmla="*/ 1 h 388"/>
                <a:gd name="T56" fmla="*/ 1 w 369"/>
                <a:gd name="T57" fmla="*/ 1 h 388"/>
                <a:gd name="T58" fmla="*/ 1 w 369"/>
                <a:gd name="T59" fmla="*/ 1 h 388"/>
                <a:gd name="T60" fmla="*/ 1 w 369"/>
                <a:gd name="T61" fmla="*/ 1 h 388"/>
                <a:gd name="T62" fmla="*/ 1 w 369"/>
                <a:gd name="T63" fmla="*/ 1 h 388"/>
                <a:gd name="T64" fmla="*/ 1 w 369"/>
                <a:gd name="T65" fmla="*/ 1 h 3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9"/>
                <a:gd name="T100" fmla="*/ 0 h 388"/>
                <a:gd name="T101" fmla="*/ 369 w 369"/>
                <a:gd name="T102" fmla="*/ 388 h 3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9" h="388">
                  <a:moveTo>
                    <a:pt x="184" y="388"/>
                  </a:moveTo>
                  <a:lnTo>
                    <a:pt x="219" y="383"/>
                  </a:lnTo>
                  <a:lnTo>
                    <a:pt x="255" y="372"/>
                  </a:lnTo>
                  <a:lnTo>
                    <a:pt x="287" y="353"/>
                  </a:lnTo>
                  <a:lnTo>
                    <a:pt x="315" y="331"/>
                  </a:lnTo>
                  <a:lnTo>
                    <a:pt x="335" y="301"/>
                  </a:lnTo>
                  <a:lnTo>
                    <a:pt x="353" y="268"/>
                  </a:lnTo>
                  <a:lnTo>
                    <a:pt x="363" y="231"/>
                  </a:lnTo>
                  <a:lnTo>
                    <a:pt x="369" y="195"/>
                  </a:lnTo>
                  <a:lnTo>
                    <a:pt x="363" y="153"/>
                  </a:lnTo>
                  <a:lnTo>
                    <a:pt x="353" y="118"/>
                  </a:lnTo>
                  <a:lnTo>
                    <a:pt x="335" y="84"/>
                  </a:lnTo>
                  <a:lnTo>
                    <a:pt x="315" y="56"/>
                  </a:lnTo>
                  <a:lnTo>
                    <a:pt x="287" y="31"/>
                  </a:lnTo>
                  <a:lnTo>
                    <a:pt x="255" y="14"/>
                  </a:lnTo>
                  <a:lnTo>
                    <a:pt x="219" y="4"/>
                  </a:lnTo>
                  <a:lnTo>
                    <a:pt x="184" y="0"/>
                  </a:lnTo>
                  <a:lnTo>
                    <a:pt x="146" y="4"/>
                  </a:lnTo>
                  <a:lnTo>
                    <a:pt x="111" y="14"/>
                  </a:lnTo>
                  <a:lnTo>
                    <a:pt x="78" y="31"/>
                  </a:lnTo>
                  <a:lnTo>
                    <a:pt x="52" y="56"/>
                  </a:lnTo>
                  <a:lnTo>
                    <a:pt x="29" y="84"/>
                  </a:lnTo>
                  <a:lnTo>
                    <a:pt x="12" y="118"/>
                  </a:lnTo>
                  <a:lnTo>
                    <a:pt x="1" y="153"/>
                  </a:lnTo>
                  <a:lnTo>
                    <a:pt x="0" y="195"/>
                  </a:lnTo>
                  <a:lnTo>
                    <a:pt x="1" y="231"/>
                  </a:lnTo>
                  <a:lnTo>
                    <a:pt x="12" y="268"/>
                  </a:lnTo>
                  <a:lnTo>
                    <a:pt x="29" y="301"/>
                  </a:lnTo>
                  <a:lnTo>
                    <a:pt x="52" y="331"/>
                  </a:lnTo>
                  <a:lnTo>
                    <a:pt x="78" y="353"/>
                  </a:lnTo>
                  <a:lnTo>
                    <a:pt x="111" y="372"/>
                  </a:lnTo>
                  <a:lnTo>
                    <a:pt x="146" y="383"/>
                  </a:lnTo>
                  <a:lnTo>
                    <a:pt x="184" y="388"/>
                  </a:lnTo>
                  <a:close/>
                </a:path>
              </a:pathLst>
            </a:custGeom>
            <a:solidFill>
              <a:srgbClr val="FFF1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65" name="Freeform 172"/>
            <p:cNvSpPr>
              <a:spLocks/>
            </p:cNvSpPr>
            <p:nvPr/>
          </p:nvSpPr>
          <p:spPr bwMode="auto">
            <a:xfrm>
              <a:off x="2088" y="1453"/>
              <a:ext cx="179" cy="187"/>
            </a:xfrm>
            <a:custGeom>
              <a:avLst/>
              <a:gdLst>
                <a:gd name="T0" fmla="*/ 0 w 359"/>
                <a:gd name="T1" fmla="*/ 0 h 376"/>
                <a:gd name="T2" fmla="*/ 0 w 359"/>
                <a:gd name="T3" fmla="*/ 0 h 376"/>
                <a:gd name="T4" fmla="*/ 0 w 359"/>
                <a:gd name="T5" fmla="*/ 0 h 376"/>
                <a:gd name="T6" fmla="*/ 0 w 359"/>
                <a:gd name="T7" fmla="*/ 0 h 376"/>
                <a:gd name="T8" fmla="*/ 0 w 359"/>
                <a:gd name="T9" fmla="*/ 0 h 376"/>
                <a:gd name="T10" fmla="*/ 0 w 359"/>
                <a:gd name="T11" fmla="*/ 0 h 376"/>
                <a:gd name="T12" fmla="*/ 0 w 359"/>
                <a:gd name="T13" fmla="*/ 0 h 376"/>
                <a:gd name="T14" fmla="*/ 0 w 359"/>
                <a:gd name="T15" fmla="*/ 0 h 376"/>
                <a:gd name="T16" fmla="*/ 0 w 359"/>
                <a:gd name="T17" fmla="*/ 0 h 376"/>
                <a:gd name="T18" fmla="*/ 0 w 359"/>
                <a:gd name="T19" fmla="*/ 0 h 376"/>
                <a:gd name="T20" fmla="*/ 0 w 359"/>
                <a:gd name="T21" fmla="*/ 0 h 376"/>
                <a:gd name="T22" fmla="*/ 0 w 359"/>
                <a:gd name="T23" fmla="*/ 0 h 376"/>
                <a:gd name="T24" fmla="*/ 0 w 359"/>
                <a:gd name="T25" fmla="*/ 0 h 376"/>
                <a:gd name="T26" fmla="*/ 0 w 359"/>
                <a:gd name="T27" fmla="*/ 0 h 376"/>
                <a:gd name="T28" fmla="*/ 0 w 359"/>
                <a:gd name="T29" fmla="*/ 0 h 376"/>
                <a:gd name="T30" fmla="*/ 0 w 359"/>
                <a:gd name="T31" fmla="*/ 0 h 376"/>
                <a:gd name="T32" fmla="*/ 0 w 359"/>
                <a:gd name="T33" fmla="*/ 0 h 376"/>
                <a:gd name="T34" fmla="*/ 0 w 359"/>
                <a:gd name="T35" fmla="*/ 0 h 376"/>
                <a:gd name="T36" fmla="*/ 0 w 359"/>
                <a:gd name="T37" fmla="*/ 0 h 376"/>
                <a:gd name="T38" fmla="*/ 0 w 359"/>
                <a:gd name="T39" fmla="*/ 0 h 376"/>
                <a:gd name="T40" fmla="*/ 0 w 359"/>
                <a:gd name="T41" fmla="*/ 0 h 376"/>
                <a:gd name="T42" fmla="*/ 0 w 359"/>
                <a:gd name="T43" fmla="*/ 0 h 376"/>
                <a:gd name="T44" fmla="*/ 0 w 359"/>
                <a:gd name="T45" fmla="*/ 0 h 376"/>
                <a:gd name="T46" fmla="*/ 0 w 359"/>
                <a:gd name="T47" fmla="*/ 0 h 376"/>
                <a:gd name="T48" fmla="*/ 0 w 359"/>
                <a:gd name="T49" fmla="*/ 0 h 376"/>
                <a:gd name="T50" fmla="*/ 0 w 359"/>
                <a:gd name="T51" fmla="*/ 0 h 376"/>
                <a:gd name="T52" fmla="*/ 0 w 359"/>
                <a:gd name="T53" fmla="*/ 0 h 376"/>
                <a:gd name="T54" fmla="*/ 0 w 359"/>
                <a:gd name="T55" fmla="*/ 0 h 376"/>
                <a:gd name="T56" fmla="*/ 0 w 359"/>
                <a:gd name="T57" fmla="*/ 0 h 376"/>
                <a:gd name="T58" fmla="*/ 0 w 359"/>
                <a:gd name="T59" fmla="*/ 0 h 376"/>
                <a:gd name="T60" fmla="*/ 0 w 359"/>
                <a:gd name="T61" fmla="*/ 0 h 376"/>
                <a:gd name="T62" fmla="*/ 0 w 359"/>
                <a:gd name="T63" fmla="*/ 0 h 376"/>
                <a:gd name="T64" fmla="*/ 0 w 359"/>
                <a:gd name="T65" fmla="*/ 0 h 3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59"/>
                <a:gd name="T100" fmla="*/ 0 h 376"/>
                <a:gd name="T101" fmla="*/ 359 w 359"/>
                <a:gd name="T102" fmla="*/ 376 h 3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59" h="376">
                  <a:moveTo>
                    <a:pt x="180" y="376"/>
                  </a:moveTo>
                  <a:lnTo>
                    <a:pt x="214" y="371"/>
                  </a:lnTo>
                  <a:lnTo>
                    <a:pt x="247" y="360"/>
                  </a:lnTo>
                  <a:lnTo>
                    <a:pt x="279" y="341"/>
                  </a:lnTo>
                  <a:lnTo>
                    <a:pt x="305" y="320"/>
                  </a:lnTo>
                  <a:lnTo>
                    <a:pt x="326" y="291"/>
                  </a:lnTo>
                  <a:lnTo>
                    <a:pt x="343" y="259"/>
                  </a:lnTo>
                  <a:lnTo>
                    <a:pt x="354" y="223"/>
                  </a:lnTo>
                  <a:lnTo>
                    <a:pt x="359" y="188"/>
                  </a:lnTo>
                  <a:lnTo>
                    <a:pt x="354" y="148"/>
                  </a:lnTo>
                  <a:lnTo>
                    <a:pt x="343" y="113"/>
                  </a:lnTo>
                  <a:lnTo>
                    <a:pt x="326" y="80"/>
                  </a:lnTo>
                  <a:lnTo>
                    <a:pt x="305" y="54"/>
                  </a:lnTo>
                  <a:lnTo>
                    <a:pt x="279" y="30"/>
                  </a:lnTo>
                  <a:lnTo>
                    <a:pt x="247" y="14"/>
                  </a:lnTo>
                  <a:lnTo>
                    <a:pt x="214" y="4"/>
                  </a:lnTo>
                  <a:lnTo>
                    <a:pt x="180" y="0"/>
                  </a:lnTo>
                  <a:lnTo>
                    <a:pt x="141" y="4"/>
                  </a:lnTo>
                  <a:lnTo>
                    <a:pt x="108" y="14"/>
                  </a:lnTo>
                  <a:lnTo>
                    <a:pt x="77" y="30"/>
                  </a:lnTo>
                  <a:lnTo>
                    <a:pt x="53" y="54"/>
                  </a:lnTo>
                  <a:lnTo>
                    <a:pt x="30" y="80"/>
                  </a:lnTo>
                  <a:lnTo>
                    <a:pt x="13" y="113"/>
                  </a:lnTo>
                  <a:lnTo>
                    <a:pt x="2" y="148"/>
                  </a:lnTo>
                  <a:lnTo>
                    <a:pt x="0" y="188"/>
                  </a:lnTo>
                  <a:lnTo>
                    <a:pt x="2" y="223"/>
                  </a:lnTo>
                  <a:lnTo>
                    <a:pt x="13" y="259"/>
                  </a:lnTo>
                  <a:lnTo>
                    <a:pt x="30" y="291"/>
                  </a:lnTo>
                  <a:lnTo>
                    <a:pt x="53" y="320"/>
                  </a:lnTo>
                  <a:lnTo>
                    <a:pt x="77" y="341"/>
                  </a:lnTo>
                  <a:lnTo>
                    <a:pt x="108" y="360"/>
                  </a:lnTo>
                  <a:lnTo>
                    <a:pt x="141" y="371"/>
                  </a:lnTo>
                  <a:lnTo>
                    <a:pt x="180" y="376"/>
                  </a:lnTo>
                  <a:close/>
                </a:path>
              </a:pathLst>
            </a:custGeom>
            <a:solidFill>
              <a:srgbClr val="FFF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66" name="Freeform 173"/>
            <p:cNvSpPr>
              <a:spLocks/>
            </p:cNvSpPr>
            <p:nvPr/>
          </p:nvSpPr>
          <p:spPr bwMode="auto">
            <a:xfrm>
              <a:off x="2090" y="1455"/>
              <a:ext cx="173" cy="181"/>
            </a:xfrm>
            <a:custGeom>
              <a:avLst/>
              <a:gdLst>
                <a:gd name="T0" fmla="*/ 1 w 346"/>
                <a:gd name="T1" fmla="*/ 1 h 362"/>
                <a:gd name="T2" fmla="*/ 1 w 346"/>
                <a:gd name="T3" fmla="*/ 1 h 362"/>
                <a:gd name="T4" fmla="*/ 1 w 346"/>
                <a:gd name="T5" fmla="*/ 1 h 362"/>
                <a:gd name="T6" fmla="*/ 1 w 346"/>
                <a:gd name="T7" fmla="*/ 1 h 362"/>
                <a:gd name="T8" fmla="*/ 1 w 346"/>
                <a:gd name="T9" fmla="*/ 1 h 362"/>
                <a:gd name="T10" fmla="*/ 1 w 346"/>
                <a:gd name="T11" fmla="*/ 1 h 362"/>
                <a:gd name="T12" fmla="*/ 1 w 346"/>
                <a:gd name="T13" fmla="*/ 1 h 362"/>
                <a:gd name="T14" fmla="*/ 1 w 346"/>
                <a:gd name="T15" fmla="*/ 1 h 362"/>
                <a:gd name="T16" fmla="*/ 1 w 346"/>
                <a:gd name="T17" fmla="*/ 1 h 362"/>
                <a:gd name="T18" fmla="*/ 1 w 346"/>
                <a:gd name="T19" fmla="*/ 1 h 362"/>
                <a:gd name="T20" fmla="*/ 1 w 346"/>
                <a:gd name="T21" fmla="*/ 1 h 362"/>
                <a:gd name="T22" fmla="*/ 1 w 346"/>
                <a:gd name="T23" fmla="*/ 1 h 362"/>
                <a:gd name="T24" fmla="*/ 1 w 346"/>
                <a:gd name="T25" fmla="*/ 1 h 362"/>
                <a:gd name="T26" fmla="*/ 1 w 346"/>
                <a:gd name="T27" fmla="*/ 1 h 362"/>
                <a:gd name="T28" fmla="*/ 1 w 346"/>
                <a:gd name="T29" fmla="*/ 1 h 362"/>
                <a:gd name="T30" fmla="*/ 1 w 346"/>
                <a:gd name="T31" fmla="*/ 1 h 362"/>
                <a:gd name="T32" fmla="*/ 1 w 346"/>
                <a:gd name="T33" fmla="*/ 0 h 362"/>
                <a:gd name="T34" fmla="*/ 1 w 346"/>
                <a:gd name="T35" fmla="*/ 1 h 362"/>
                <a:gd name="T36" fmla="*/ 1 w 346"/>
                <a:gd name="T37" fmla="*/ 1 h 362"/>
                <a:gd name="T38" fmla="*/ 1 w 346"/>
                <a:gd name="T39" fmla="*/ 1 h 362"/>
                <a:gd name="T40" fmla="*/ 1 w 346"/>
                <a:gd name="T41" fmla="*/ 1 h 362"/>
                <a:gd name="T42" fmla="*/ 1 w 346"/>
                <a:gd name="T43" fmla="*/ 1 h 362"/>
                <a:gd name="T44" fmla="*/ 1 w 346"/>
                <a:gd name="T45" fmla="*/ 1 h 362"/>
                <a:gd name="T46" fmla="*/ 1 w 346"/>
                <a:gd name="T47" fmla="*/ 1 h 362"/>
                <a:gd name="T48" fmla="*/ 0 w 346"/>
                <a:gd name="T49" fmla="*/ 1 h 362"/>
                <a:gd name="T50" fmla="*/ 1 w 346"/>
                <a:gd name="T51" fmla="*/ 1 h 362"/>
                <a:gd name="T52" fmla="*/ 1 w 346"/>
                <a:gd name="T53" fmla="*/ 1 h 362"/>
                <a:gd name="T54" fmla="*/ 1 w 346"/>
                <a:gd name="T55" fmla="*/ 1 h 362"/>
                <a:gd name="T56" fmla="*/ 1 w 346"/>
                <a:gd name="T57" fmla="*/ 1 h 362"/>
                <a:gd name="T58" fmla="*/ 1 w 346"/>
                <a:gd name="T59" fmla="*/ 1 h 362"/>
                <a:gd name="T60" fmla="*/ 1 w 346"/>
                <a:gd name="T61" fmla="*/ 1 h 362"/>
                <a:gd name="T62" fmla="*/ 1 w 346"/>
                <a:gd name="T63" fmla="*/ 1 h 362"/>
                <a:gd name="T64" fmla="*/ 1 w 346"/>
                <a:gd name="T65" fmla="*/ 1 h 3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6"/>
                <a:gd name="T100" fmla="*/ 0 h 362"/>
                <a:gd name="T101" fmla="*/ 346 w 346"/>
                <a:gd name="T102" fmla="*/ 362 h 3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6" h="362">
                  <a:moveTo>
                    <a:pt x="172" y="362"/>
                  </a:moveTo>
                  <a:lnTo>
                    <a:pt x="205" y="357"/>
                  </a:lnTo>
                  <a:lnTo>
                    <a:pt x="238" y="347"/>
                  </a:lnTo>
                  <a:lnTo>
                    <a:pt x="268" y="329"/>
                  </a:lnTo>
                  <a:lnTo>
                    <a:pt x="294" y="308"/>
                  </a:lnTo>
                  <a:lnTo>
                    <a:pt x="315" y="282"/>
                  </a:lnTo>
                  <a:lnTo>
                    <a:pt x="330" y="251"/>
                  </a:lnTo>
                  <a:lnTo>
                    <a:pt x="341" y="216"/>
                  </a:lnTo>
                  <a:lnTo>
                    <a:pt x="346" y="181"/>
                  </a:lnTo>
                  <a:lnTo>
                    <a:pt x="341" y="143"/>
                  </a:lnTo>
                  <a:lnTo>
                    <a:pt x="330" y="110"/>
                  </a:lnTo>
                  <a:lnTo>
                    <a:pt x="315" y="79"/>
                  </a:lnTo>
                  <a:lnTo>
                    <a:pt x="294" y="53"/>
                  </a:lnTo>
                  <a:lnTo>
                    <a:pt x="268" y="30"/>
                  </a:lnTo>
                  <a:lnTo>
                    <a:pt x="238" y="13"/>
                  </a:lnTo>
                  <a:lnTo>
                    <a:pt x="205" y="2"/>
                  </a:lnTo>
                  <a:lnTo>
                    <a:pt x="172" y="0"/>
                  </a:lnTo>
                  <a:lnTo>
                    <a:pt x="136" y="2"/>
                  </a:lnTo>
                  <a:lnTo>
                    <a:pt x="102" y="13"/>
                  </a:lnTo>
                  <a:lnTo>
                    <a:pt x="73" y="30"/>
                  </a:lnTo>
                  <a:lnTo>
                    <a:pt x="49" y="53"/>
                  </a:lnTo>
                  <a:lnTo>
                    <a:pt x="28" y="79"/>
                  </a:lnTo>
                  <a:lnTo>
                    <a:pt x="12" y="110"/>
                  </a:lnTo>
                  <a:lnTo>
                    <a:pt x="2" y="143"/>
                  </a:lnTo>
                  <a:lnTo>
                    <a:pt x="0" y="181"/>
                  </a:lnTo>
                  <a:lnTo>
                    <a:pt x="2" y="216"/>
                  </a:lnTo>
                  <a:lnTo>
                    <a:pt x="12" y="251"/>
                  </a:lnTo>
                  <a:lnTo>
                    <a:pt x="28" y="282"/>
                  </a:lnTo>
                  <a:lnTo>
                    <a:pt x="49" y="308"/>
                  </a:lnTo>
                  <a:lnTo>
                    <a:pt x="73" y="329"/>
                  </a:lnTo>
                  <a:lnTo>
                    <a:pt x="102" y="347"/>
                  </a:lnTo>
                  <a:lnTo>
                    <a:pt x="136" y="357"/>
                  </a:lnTo>
                  <a:lnTo>
                    <a:pt x="172" y="362"/>
                  </a:lnTo>
                  <a:close/>
                </a:path>
              </a:pathLst>
            </a:custGeom>
            <a:solidFill>
              <a:srgbClr val="FFF3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67" name="Freeform 174"/>
            <p:cNvSpPr>
              <a:spLocks/>
            </p:cNvSpPr>
            <p:nvPr/>
          </p:nvSpPr>
          <p:spPr bwMode="auto">
            <a:xfrm>
              <a:off x="2092" y="1457"/>
              <a:ext cx="167" cy="176"/>
            </a:xfrm>
            <a:custGeom>
              <a:avLst/>
              <a:gdLst>
                <a:gd name="T0" fmla="*/ 1 w 334"/>
                <a:gd name="T1" fmla="*/ 1 h 351"/>
                <a:gd name="T2" fmla="*/ 1 w 334"/>
                <a:gd name="T3" fmla="*/ 1 h 351"/>
                <a:gd name="T4" fmla="*/ 1 w 334"/>
                <a:gd name="T5" fmla="*/ 1 h 351"/>
                <a:gd name="T6" fmla="*/ 1 w 334"/>
                <a:gd name="T7" fmla="*/ 1 h 351"/>
                <a:gd name="T8" fmla="*/ 1 w 334"/>
                <a:gd name="T9" fmla="*/ 1 h 351"/>
                <a:gd name="T10" fmla="*/ 1 w 334"/>
                <a:gd name="T11" fmla="*/ 1 h 351"/>
                <a:gd name="T12" fmla="*/ 1 w 334"/>
                <a:gd name="T13" fmla="*/ 1 h 351"/>
                <a:gd name="T14" fmla="*/ 1 w 334"/>
                <a:gd name="T15" fmla="*/ 1 h 351"/>
                <a:gd name="T16" fmla="*/ 1 w 334"/>
                <a:gd name="T17" fmla="*/ 1 h 351"/>
                <a:gd name="T18" fmla="*/ 1 w 334"/>
                <a:gd name="T19" fmla="*/ 1 h 351"/>
                <a:gd name="T20" fmla="*/ 1 w 334"/>
                <a:gd name="T21" fmla="*/ 1 h 351"/>
                <a:gd name="T22" fmla="*/ 1 w 334"/>
                <a:gd name="T23" fmla="*/ 1 h 351"/>
                <a:gd name="T24" fmla="*/ 1 w 334"/>
                <a:gd name="T25" fmla="*/ 1 h 351"/>
                <a:gd name="T26" fmla="*/ 1 w 334"/>
                <a:gd name="T27" fmla="*/ 1 h 351"/>
                <a:gd name="T28" fmla="*/ 1 w 334"/>
                <a:gd name="T29" fmla="*/ 1 h 351"/>
                <a:gd name="T30" fmla="*/ 1 w 334"/>
                <a:gd name="T31" fmla="*/ 1 h 351"/>
                <a:gd name="T32" fmla="*/ 1 w 334"/>
                <a:gd name="T33" fmla="*/ 0 h 351"/>
                <a:gd name="T34" fmla="*/ 1 w 334"/>
                <a:gd name="T35" fmla="*/ 1 h 351"/>
                <a:gd name="T36" fmla="*/ 1 w 334"/>
                <a:gd name="T37" fmla="*/ 1 h 351"/>
                <a:gd name="T38" fmla="*/ 1 w 334"/>
                <a:gd name="T39" fmla="*/ 1 h 351"/>
                <a:gd name="T40" fmla="*/ 1 w 334"/>
                <a:gd name="T41" fmla="*/ 1 h 351"/>
                <a:gd name="T42" fmla="*/ 1 w 334"/>
                <a:gd name="T43" fmla="*/ 1 h 351"/>
                <a:gd name="T44" fmla="*/ 1 w 334"/>
                <a:gd name="T45" fmla="*/ 1 h 351"/>
                <a:gd name="T46" fmla="*/ 1 w 334"/>
                <a:gd name="T47" fmla="*/ 1 h 351"/>
                <a:gd name="T48" fmla="*/ 0 w 334"/>
                <a:gd name="T49" fmla="*/ 1 h 351"/>
                <a:gd name="T50" fmla="*/ 1 w 334"/>
                <a:gd name="T51" fmla="*/ 1 h 351"/>
                <a:gd name="T52" fmla="*/ 1 w 334"/>
                <a:gd name="T53" fmla="*/ 1 h 351"/>
                <a:gd name="T54" fmla="*/ 1 w 334"/>
                <a:gd name="T55" fmla="*/ 1 h 351"/>
                <a:gd name="T56" fmla="*/ 1 w 334"/>
                <a:gd name="T57" fmla="*/ 1 h 351"/>
                <a:gd name="T58" fmla="*/ 1 w 334"/>
                <a:gd name="T59" fmla="*/ 1 h 351"/>
                <a:gd name="T60" fmla="*/ 1 w 334"/>
                <a:gd name="T61" fmla="*/ 1 h 351"/>
                <a:gd name="T62" fmla="*/ 1 w 334"/>
                <a:gd name="T63" fmla="*/ 1 h 351"/>
                <a:gd name="T64" fmla="*/ 1 w 334"/>
                <a:gd name="T65" fmla="*/ 1 h 3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4"/>
                <a:gd name="T100" fmla="*/ 0 h 351"/>
                <a:gd name="T101" fmla="*/ 334 w 334"/>
                <a:gd name="T102" fmla="*/ 351 h 3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4" h="351">
                  <a:moveTo>
                    <a:pt x="167" y="351"/>
                  </a:moveTo>
                  <a:lnTo>
                    <a:pt x="199" y="346"/>
                  </a:lnTo>
                  <a:lnTo>
                    <a:pt x="230" y="336"/>
                  </a:lnTo>
                  <a:lnTo>
                    <a:pt x="258" y="320"/>
                  </a:lnTo>
                  <a:lnTo>
                    <a:pt x="284" y="299"/>
                  </a:lnTo>
                  <a:lnTo>
                    <a:pt x="305" y="273"/>
                  </a:lnTo>
                  <a:lnTo>
                    <a:pt x="321" y="243"/>
                  </a:lnTo>
                  <a:lnTo>
                    <a:pt x="329" y="210"/>
                  </a:lnTo>
                  <a:lnTo>
                    <a:pt x="334" y="176"/>
                  </a:lnTo>
                  <a:lnTo>
                    <a:pt x="329" y="139"/>
                  </a:lnTo>
                  <a:lnTo>
                    <a:pt x="321" y="106"/>
                  </a:lnTo>
                  <a:lnTo>
                    <a:pt x="305" y="75"/>
                  </a:lnTo>
                  <a:lnTo>
                    <a:pt x="284" y="50"/>
                  </a:lnTo>
                  <a:lnTo>
                    <a:pt x="258" y="28"/>
                  </a:lnTo>
                  <a:lnTo>
                    <a:pt x="230" y="12"/>
                  </a:lnTo>
                  <a:lnTo>
                    <a:pt x="199" y="2"/>
                  </a:lnTo>
                  <a:lnTo>
                    <a:pt x="167" y="0"/>
                  </a:lnTo>
                  <a:lnTo>
                    <a:pt x="131" y="2"/>
                  </a:lnTo>
                  <a:lnTo>
                    <a:pt x="101" y="12"/>
                  </a:lnTo>
                  <a:lnTo>
                    <a:pt x="72" y="28"/>
                  </a:lnTo>
                  <a:lnTo>
                    <a:pt x="49" y="50"/>
                  </a:lnTo>
                  <a:lnTo>
                    <a:pt x="28" y="75"/>
                  </a:lnTo>
                  <a:lnTo>
                    <a:pt x="12" y="106"/>
                  </a:lnTo>
                  <a:lnTo>
                    <a:pt x="2" y="139"/>
                  </a:lnTo>
                  <a:lnTo>
                    <a:pt x="0" y="176"/>
                  </a:lnTo>
                  <a:lnTo>
                    <a:pt x="2" y="210"/>
                  </a:lnTo>
                  <a:lnTo>
                    <a:pt x="12" y="243"/>
                  </a:lnTo>
                  <a:lnTo>
                    <a:pt x="28" y="273"/>
                  </a:lnTo>
                  <a:lnTo>
                    <a:pt x="49" y="299"/>
                  </a:lnTo>
                  <a:lnTo>
                    <a:pt x="72" y="320"/>
                  </a:lnTo>
                  <a:lnTo>
                    <a:pt x="101" y="336"/>
                  </a:lnTo>
                  <a:lnTo>
                    <a:pt x="131" y="346"/>
                  </a:lnTo>
                  <a:lnTo>
                    <a:pt x="167" y="351"/>
                  </a:lnTo>
                  <a:close/>
                </a:path>
              </a:pathLst>
            </a:custGeom>
            <a:solidFill>
              <a:srgbClr val="FF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68" name="Freeform 175"/>
            <p:cNvSpPr>
              <a:spLocks/>
            </p:cNvSpPr>
            <p:nvPr/>
          </p:nvSpPr>
          <p:spPr bwMode="auto">
            <a:xfrm>
              <a:off x="2093" y="1460"/>
              <a:ext cx="160" cy="168"/>
            </a:xfrm>
            <a:custGeom>
              <a:avLst/>
              <a:gdLst>
                <a:gd name="T0" fmla="*/ 0 w 322"/>
                <a:gd name="T1" fmla="*/ 0 h 338"/>
                <a:gd name="T2" fmla="*/ 0 w 322"/>
                <a:gd name="T3" fmla="*/ 0 h 338"/>
                <a:gd name="T4" fmla="*/ 0 w 322"/>
                <a:gd name="T5" fmla="*/ 0 h 338"/>
                <a:gd name="T6" fmla="*/ 0 w 322"/>
                <a:gd name="T7" fmla="*/ 0 h 338"/>
                <a:gd name="T8" fmla="*/ 0 w 322"/>
                <a:gd name="T9" fmla="*/ 0 h 338"/>
                <a:gd name="T10" fmla="*/ 0 w 322"/>
                <a:gd name="T11" fmla="*/ 0 h 338"/>
                <a:gd name="T12" fmla="*/ 0 w 322"/>
                <a:gd name="T13" fmla="*/ 0 h 338"/>
                <a:gd name="T14" fmla="*/ 0 w 322"/>
                <a:gd name="T15" fmla="*/ 0 h 338"/>
                <a:gd name="T16" fmla="*/ 0 w 322"/>
                <a:gd name="T17" fmla="*/ 0 h 338"/>
                <a:gd name="T18" fmla="*/ 0 w 322"/>
                <a:gd name="T19" fmla="*/ 0 h 338"/>
                <a:gd name="T20" fmla="*/ 0 w 322"/>
                <a:gd name="T21" fmla="*/ 0 h 338"/>
                <a:gd name="T22" fmla="*/ 0 w 322"/>
                <a:gd name="T23" fmla="*/ 0 h 338"/>
                <a:gd name="T24" fmla="*/ 0 w 322"/>
                <a:gd name="T25" fmla="*/ 0 h 338"/>
                <a:gd name="T26" fmla="*/ 0 w 322"/>
                <a:gd name="T27" fmla="*/ 0 h 338"/>
                <a:gd name="T28" fmla="*/ 0 w 322"/>
                <a:gd name="T29" fmla="*/ 0 h 338"/>
                <a:gd name="T30" fmla="*/ 0 w 322"/>
                <a:gd name="T31" fmla="*/ 0 h 338"/>
                <a:gd name="T32" fmla="*/ 0 w 322"/>
                <a:gd name="T33" fmla="*/ 0 h 338"/>
                <a:gd name="T34" fmla="*/ 0 w 322"/>
                <a:gd name="T35" fmla="*/ 0 h 338"/>
                <a:gd name="T36" fmla="*/ 0 w 322"/>
                <a:gd name="T37" fmla="*/ 0 h 338"/>
                <a:gd name="T38" fmla="*/ 0 w 322"/>
                <a:gd name="T39" fmla="*/ 0 h 338"/>
                <a:gd name="T40" fmla="*/ 0 w 322"/>
                <a:gd name="T41" fmla="*/ 0 h 338"/>
                <a:gd name="T42" fmla="*/ 0 w 322"/>
                <a:gd name="T43" fmla="*/ 0 h 338"/>
                <a:gd name="T44" fmla="*/ 0 w 322"/>
                <a:gd name="T45" fmla="*/ 0 h 338"/>
                <a:gd name="T46" fmla="*/ 0 w 322"/>
                <a:gd name="T47" fmla="*/ 0 h 338"/>
                <a:gd name="T48" fmla="*/ 0 w 322"/>
                <a:gd name="T49" fmla="*/ 0 h 338"/>
                <a:gd name="T50" fmla="*/ 0 w 322"/>
                <a:gd name="T51" fmla="*/ 0 h 338"/>
                <a:gd name="T52" fmla="*/ 0 w 322"/>
                <a:gd name="T53" fmla="*/ 0 h 338"/>
                <a:gd name="T54" fmla="*/ 0 w 322"/>
                <a:gd name="T55" fmla="*/ 0 h 338"/>
                <a:gd name="T56" fmla="*/ 0 w 322"/>
                <a:gd name="T57" fmla="*/ 0 h 338"/>
                <a:gd name="T58" fmla="*/ 0 w 322"/>
                <a:gd name="T59" fmla="*/ 0 h 338"/>
                <a:gd name="T60" fmla="*/ 0 w 322"/>
                <a:gd name="T61" fmla="*/ 0 h 338"/>
                <a:gd name="T62" fmla="*/ 0 w 322"/>
                <a:gd name="T63" fmla="*/ 0 h 338"/>
                <a:gd name="T64" fmla="*/ 0 w 322"/>
                <a:gd name="T65" fmla="*/ 0 h 3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2"/>
                <a:gd name="T100" fmla="*/ 0 h 338"/>
                <a:gd name="T101" fmla="*/ 322 w 322"/>
                <a:gd name="T102" fmla="*/ 338 h 3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2" h="338">
                  <a:moveTo>
                    <a:pt x="162" y="338"/>
                  </a:moveTo>
                  <a:lnTo>
                    <a:pt x="191" y="332"/>
                  </a:lnTo>
                  <a:lnTo>
                    <a:pt x="223" y="324"/>
                  </a:lnTo>
                  <a:lnTo>
                    <a:pt x="249" y="308"/>
                  </a:lnTo>
                  <a:lnTo>
                    <a:pt x="275" y="287"/>
                  </a:lnTo>
                  <a:lnTo>
                    <a:pt x="292" y="261"/>
                  </a:lnTo>
                  <a:lnTo>
                    <a:pt x="308" y="233"/>
                  </a:lnTo>
                  <a:lnTo>
                    <a:pt x="317" y="202"/>
                  </a:lnTo>
                  <a:lnTo>
                    <a:pt x="322" y="169"/>
                  </a:lnTo>
                  <a:lnTo>
                    <a:pt x="317" y="132"/>
                  </a:lnTo>
                  <a:lnTo>
                    <a:pt x="308" y="103"/>
                  </a:lnTo>
                  <a:lnTo>
                    <a:pt x="292" y="73"/>
                  </a:lnTo>
                  <a:lnTo>
                    <a:pt x="275" y="49"/>
                  </a:lnTo>
                  <a:lnTo>
                    <a:pt x="249" y="28"/>
                  </a:lnTo>
                  <a:lnTo>
                    <a:pt x="223" y="12"/>
                  </a:lnTo>
                  <a:lnTo>
                    <a:pt x="191" y="2"/>
                  </a:lnTo>
                  <a:lnTo>
                    <a:pt x="162" y="0"/>
                  </a:lnTo>
                  <a:lnTo>
                    <a:pt x="127" y="2"/>
                  </a:lnTo>
                  <a:lnTo>
                    <a:pt x="97" y="12"/>
                  </a:lnTo>
                  <a:lnTo>
                    <a:pt x="70" y="28"/>
                  </a:lnTo>
                  <a:lnTo>
                    <a:pt x="47" y="49"/>
                  </a:lnTo>
                  <a:lnTo>
                    <a:pt x="26" y="73"/>
                  </a:lnTo>
                  <a:lnTo>
                    <a:pt x="12" y="103"/>
                  </a:lnTo>
                  <a:lnTo>
                    <a:pt x="2" y="132"/>
                  </a:lnTo>
                  <a:lnTo>
                    <a:pt x="0" y="169"/>
                  </a:lnTo>
                  <a:lnTo>
                    <a:pt x="2" y="202"/>
                  </a:lnTo>
                  <a:lnTo>
                    <a:pt x="12" y="233"/>
                  </a:lnTo>
                  <a:lnTo>
                    <a:pt x="26" y="261"/>
                  </a:lnTo>
                  <a:lnTo>
                    <a:pt x="47" y="287"/>
                  </a:lnTo>
                  <a:lnTo>
                    <a:pt x="70" y="308"/>
                  </a:lnTo>
                  <a:lnTo>
                    <a:pt x="97" y="324"/>
                  </a:lnTo>
                  <a:lnTo>
                    <a:pt x="127" y="332"/>
                  </a:lnTo>
                  <a:lnTo>
                    <a:pt x="162" y="338"/>
                  </a:lnTo>
                  <a:close/>
                </a:path>
              </a:pathLst>
            </a:custGeom>
            <a:solidFill>
              <a:srgbClr val="FFF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69" name="Freeform 176"/>
            <p:cNvSpPr>
              <a:spLocks/>
            </p:cNvSpPr>
            <p:nvPr/>
          </p:nvSpPr>
          <p:spPr bwMode="auto">
            <a:xfrm>
              <a:off x="2094" y="1462"/>
              <a:ext cx="155" cy="163"/>
            </a:xfrm>
            <a:custGeom>
              <a:avLst/>
              <a:gdLst>
                <a:gd name="T0" fmla="*/ 1 w 309"/>
                <a:gd name="T1" fmla="*/ 1 h 326"/>
                <a:gd name="T2" fmla="*/ 1 w 309"/>
                <a:gd name="T3" fmla="*/ 1 h 326"/>
                <a:gd name="T4" fmla="*/ 1 w 309"/>
                <a:gd name="T5" fmla="*/ 1 h 326"/>
                <a:gd name="T6" fmla="*/ 1 w 309"/>
                <a:gd name="T7" fmla="*/ 1 h 326"/>
                <a:gd name="T8" fmla="*/ 1 w 309"/>
                <a:gd name="T9" fmla="*/ 1 h 326"/>
                <a:gd name="T10" fmla="*/ 1 w 309"/>
                <a:gd name="T11" fmla="*/ 1 h 326"/>
                <a:gd name="T12" fmla="*/ 1 w 309"/>
                <a:gd name="T13" fmla="*/ 1 h 326"/>
                <a:gd name="T14" fmla="*/ 1 w 309"/>
                <a:gd name="T15" fmla="*/ 1 h 326"/>
                <a:gd name="T16" fmla="*/ 1 w 309"/>
                <a:gd name="T17" fmla="*/ 1 h 326"/>
                <a:gd name="T18" fmla="*/ 1 w 309"/>
                <a:gd name="T19" fmla="*/ 1 h 326"/>
                <a:gd name="T20" fmla="*/ 1 w 309"/>
                <a:gd name="T21" fmla="*/ 1 h 326"/>
                <a:gd name="T22" fmla="*/ 1 w 309"/>
                <a:gd name="T23" fmla="*/ 1 h 326"/>
                <a:gd name="T24" fmla="*/ 1 w 309"/>
                <a:gd name="T25" fmla="*/ 1 h 326"/>
                <a:gd name="T26" fmla="*/ 1 w 309"/>
                <a:gd name="T27" fmla="*/ 1 h 326"/>
                <a:gd name="T28" fmla="*/ 1 w 309"/>
                <a:gd name="T29" fmla="*/ 1 h 326"/>
                <a:gd name="T30" fmla="*/ 1 w 309"/>
                <a:gd name="T31" fmla="*/ 1 h 326"/>
                <a:gd name="T32" fmla="*/ 1 w 309"/>
                <a:gd name="T33" fmla="*/ 0 h 326"/>
                <a:gd name="T34" fmla="*/ 1 w 309"/>
                <a:gd name="T35" fmla="*/ 1 h 326"/>
                <a:gd name="T36" fmla="*/ 1 w 309"/>
                <a:gd name="T37" fmla="*/ 1 h 326"/>
                <a:gd name="T38" fmla="*/ 1 w 309"/>
                <a:gd name="T39" fmla="*/ 1 h 326"/>
                <a:gd name="T40" fmla="*/ 1 w 309"/>
                <a:gd name="T41" fmla="*/ 1 h 326"/>
                <a:gd name="T42" fmla="*/ 1 w 309"/>
                <a:gd name="T43" fmla="*/ 1 h 326"/>
                <a:gd name="T44" fmla="*/ 1 w 309"/>
                <a:gd name="T45" fmla="*/ 1 h 326"/>
                <a:gd name="T46" fmla="*/ 1 w 309"/>
                <a:gd name="T47" fmla="*/ 1 h 326"/>
                <a:gd name="T48" fmla="*/ 0 w 309"/>
                <a:gd name="T49" fmla="*/ 1 h 326"/>
                <a:gd name="T50" fmla="*/ 1 w 309"/>
                <a:gd name="T51" fmla="*/ 1 h 326"/>
                <a:gd name="T52" fmla="*/ 1 w 309"/>
                <a:gd name="T53" fmla="*/ 1 h 326"/>
                <a:gd name="T54" fmla="*/ 1 w 309"/>
                <a:gd name="T55" fmla="*/ 1 h 326"/>
                <a:gd name="T56" fmla="*/ 1 w 309"/>
                <a:gd name="T57" fmla="*/ 1 h 326"/>
                <a:gd name="T58" fmla="*/ 1 w 309"/>
                <a:gd name="T59" fmla="*/ 1 h 326"/>
                <a:gd name="T60" fmla="*/ 1 w 309"/>
                <a:gd name="T61" fmla="*/ 1 h 326"/>
                <a:gd name="T62" fmla="*/ 1 w 309"/>
                <a:gd name="T63" fmla="*/ 1 h 326"/>
                <a:gd name="T64" fmla="*/ 1 w 309"/>
                <a:gd name="T65" fmla="*/ 1 h 3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9"/>
                <a:gd name="T100" fmla="*/ 0 h 326"/>
                <a:gd name="T101" fmla="*/ 309 w 309"/>
                <a:gd name="T102" fmla="*/ 326 h 3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9" h="326">
                  <a:moveTo>
                    <a:pt x="154" y="326"/>
                  </a:moveTo>
                  <a:lnTo>
                    <a:pt x="184" y="320"/>
                  </a:lnTo>
                  <a:lnTo>
                    <a:pt x="214" y="312"/>
                  </a:lnTo>
                  <a:lnTo>
                    <a:pt x="238" y="296"/>
                  </a:lnTo>
                  <a:lnTo>
                    <a:pt x="262" y="277"/>
                  </a:lnTo>
                  <a:lnTo>
                    <a:pt x="281" y="251"/>
                  </a:lnTo>
                  <a:lnTo>
                    <a:pt x="295" y="225"/>
                  </a:lnTo>
                  <a:lnTo>
                    <a:pt x="304" y="193"/>
                  </a:lnTo>
                  <a:lnTo>
                    <a:pt x="309" y="162"/>
                  </a:lnTo>
                  <a:lnTo>
                    <a:pt x="304" y="127"/>
                  </a:lnTo>
                  <a:lnTo>
                    <a:pt x="295" y="98"/>
                  </a:lnTo>
                  <a:lnTo>
                    <a:pt x="281" y="70"/>
                  </a:lnTo>
                  <a:lnTo>
                    <a:pt x="262" y="47"/>
                  </a:lnTo>
                  <a:lnTo>
                    <a:pt x="238" y="26"/>
                  </a:lnTo>
                  <a:lnTo>
                    <a:pt x="214" y="13"/>
                  </a:lnTo>
                  <a:lnTo>
                    <a:pt x="184" y="2"/>
                  </a:lnTo>
                  <a:lnTo>
                    <a:pt x="154" y="0"/>
                  </a:lnTo>
                  <a:lnTo>
                    <a:pt x="121" y="2"/>
                  </a:lnTo>
                  <a:lnTo>
                    <a:pt x="93" y="13"/>
                  </a:lnTo>
                  <a:lnTo>
                    <a:pt x="66" y="26"/>
                  </a:lnTo>
                  <a:lnTo>
                    <a:pt x="45" y="47"/>
                  </a:lnTo>
                  <a:lnTo>
                    <a:pt x="26" y="70"/>
                  </a:lnTo>
                  <a:lnTo>
                    <a:pt x="12" y="98"/>
                  </a:lnTo>
                  <a:lnTo>
                    <a:pt x="1" y="127"/>
                  </a:lnTo>
                  <a:lnTo>
                    <a:pt x="0" y="162"/>
                  </a:lnTo>
                  <a:lnTo>
                    <a:pt x="1" y="193"/>
                  </a:lnTo>
                  <a:lnTo>
                    <a:pt x="12" y="225"/>
                  </a:lnTo>
                  <a:lnTo>
                    <a:pt x="26" y="251"/>
                  </a:lnTo>
                  <a:lnTo>
                    <a:pt x="45" y="277"/>
                  </a:lnTo>
                  <a:lnTo>
                    <a:pt x="66" y="296"/>
                  </a:lnTo>
                  <a:lnTo>
                    <a:pt x="93" y="312"/>
                  </a:lnTo>
                  <a:lnTo>
                    <a:pt x="121" y="320"/>
                  </a:lnTo>
                  <a:lnTo>
                    <a:pt x="154" y="326"/>
                  </a:lnTo>
                  <a:close/>
                </a:path>
              </a:pathLst>
            </a:custGeom>
            <a:solidFill>
              <a:srgbClr val="FFF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70" name="Freeform 177"/>
            <p:cNvSpPr>
              <a:spLocks/>
            </p:cNvSpPr>
            <p:nvPr/>
          </p:nvSpPr>
          <p:spPr bwMode="auto">
            <a:xfrm>
              <a:off x="2095" y="1465"/>
              <a:ext cx="150" cy="156"/>
            </a:xfrm>
            <a:custGeom>
              <a:avLst/>
              <a:gdLst>
                <a:gd name="T0" fmla="*/ 1 w 300"/>
                <a:gd name="T1" fmla="*/ 0 h 313"/>
                <a:gd name="T2" fmla="*/ 1 w 300"/>
                <a:gd name="T3" fmla="*/ 0 h 313"/>
                <a:gd name="T4" fmla="*/ 1 w 300"/>
                <a:gd name="T5" fmla="*/ 0 h 313"/>
                <a:gd name="T6" fmla="*/ 1 w 300"/>
                <a:gd name="T7" fmla="*/ 0 h 313"/>
                <a:gd name="T8" fmla="*/ 1 w 300"/>
                <a:gd name="T9" fmla="*/ 0 h 313"/>
                <a:gd name="T10" fmla="*/ 1 w 300"/>
                <a:gd name="T11" fmla="*/ 0 h 313"/>
                <a:gd name="T12" fmla="*/ 1 w 300"/>
                <a:gd name="T13" fmla="*/ 0 h 313"/>
                <a:gd name="T14" fmla="*/ 1 w 300"/>
                <a:gd name="T15" fmla="*/ 0 h 313"/>
                <a:gd name="T16" fmla="*/ 1 w 300"/>
                <a:gd name="T17" fmla="*/ 0 h 313"/>
                <a:gd name="T18" fmla="*/ 1 w 300"/>
                <a:gd name="T19" fmla="*/ 0 h 313"/>
                <a:gd name="T20" fmla="*/ 1 w 300"/>
                <a:gd name="T21" fmla="*/ 0 h 313"/>
                <a:gd name="T22" fmla="*/ 1 w 300"/>
                <a:gd name="T23" fmla="*/ 0 h 313"/>
                <a:gd name="T24" fmla="*/ 1 w 300"/>
                <a:gd name="T25" fmla="*/ 0 h 313"/>
                <a:gd name="T26" fmla="*/ 1 w 300"/>
                <a:gd name="T27" fmla="*/ 0 h 313"/>
                <a:gd name="T28" fmla="*/ 1 w 300"/>
                <a:gd name="T29" fmla="*/ 0 h 313"/>
                <a:gd name="T30" fmla="*/ 1 w 300"/>
                <a:gd name="T31" fmla="*/ 0 h 313"/>
                <a:gd name="T32" fmla="*/ 1 w 300"/>
                <a:gd name="T33" fmla="*/ 0 h 313"/>
                <a:gd name="T34" fmla="*/ 1 w 300"/>
                <a:gd name="T35" fmla="*/ 0 h 313"/>
                <a:gd name="T36" fmla="*/ 1 w 300"/>
                <a:gd name="T37" fmla="*/ 0 h 313"/>
                <a:gd name="T38" fmla="*/ 1 w 300"/>
                <a:gd name="T39" fmla="*/ 0 h 313"/>
                <a:gd name="T40" fmla="*/ 1 w 300"/>
                <a:gd name="T41" fmla="*/ 0 h 313"/>
                <a:gd name="T42" fmla="*/ 1 w 300"/>
                <a:gd name="T43" fmla="*/ 0 h 313"/>
                <a:gd name="T44" fmla="*/ 1 w 300"/>
                <a:gd name="T45" fmla="*/ 0 h 313"/>
                <a:gd name="T46" fmla="*/ 1 w 300"/>
                <a:gd name="T47" fmla="*/ 0 h 313"/>
                <a:gd name="T48" fmla="*/ 0 w 300"/>
                <a:gd name="T49" fmla="*/ 0 h 313"/>
                <a:gd name="T50" fmla="*/ 1 w 300"/>
                <a:gd name="T51" fmla="*/ 0 h 313"/>
                <a:gd name="T52" fmla="*/ 1 w 300"/>
                <a:gd name="T53" fmla="*/ 0 h 313"/>
                <a:gd name="T54" fmla="*/ 1 w 300"/>
                <a:gd name="T55" fmla="*/ 0 h 313"/>
                <a:gd name="T56" fmla="*/ 1 w 300"/>
                <a:gd name="T57" fmla="*/ 0 h 313"/>
                <a:gd name="T58" fmla="*/ 1 w 300"/>
                <a:gd name="T59" fmla="*/ 0 h 313"/>
                <a:gd name="T60" fmla="*/ 1 w 300"/>
                <a:gd name="T61" fmla="*/ 0 h 313"/>
                <a:gd name="T62" fmla="*/ 1 w 300"/>
                <a:gd name="T63" fmla="*/ 0 h 313"/>
                <a:gd name="T64" fmla="*/ 1 w 300"/>
                <a:gd name="T65" fmla="*/ 0 h 3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0"/>
                <a:gd name="T100" fmla="*/ 0 h 313"/>
                <a:gd name="T101" fmla="*/ 300 w 300"/>
                <a:gd name="T102" fmla="*/ 313 h 3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0" h="313">
                  <a:moveTo>
                    <a:pt x="150" y="313"/>
                  </a:moveTo>
                  <a:lnTo>
                    <a:pt x="178" y="307"/>
                  </a:lnTo>
                  <a:lnTo>
                    <a:pt x="207" y="299"/>
                  </a:lnTo>
                  <a:lnTo>
                    <a:pt x="232" y="283"/>
                  </a:lnTo>
                  <a:lnTo>
                    <a:pt x="254" y="266"/>
                  </a:lnTo>
                  <a:lnTo>
                    <a:pt x="272" y="241"/>
                  </a:lnTo>
                  <a:lnTo>
                    <a:pt x="287" y="215"/>
                  </a:lnTo>
                  <a:lnTo>
                    <a:pt x="296" y="186"/>
                  </a:lnTo>
                  <a:lnTo>
                    <a:pt x="300" y="156"/>
                  </a:lnTo>
                  <a:lnTo>
                    <a:pt x="296" y="123"/>
                  </a:lnTo>
                  <a:lnTo>
                    <a:pt x="287" y="94"/>
                  </a:lnTo>
                  <a:lnTo>
                    <a:pt x="272" y="66"/>
                  </a:lnTo>
                  <a:lnTo>
                    <a:pt x="254" y="45"/>
                  </a:lnTo>
                  <a:lnTo>
                    <a:pt x="232" y="26"/>
                  </a:lnTo>
                  <a:lnTo>
                    <a:pt x="207" y="12"/>
                  </a:lnTo>
                  <a:lnTo>
                    <a:pt x="178" y="1"/>
                  </a:lnTo>
                  <a:lnTo>
                    <a:pt x="150" y="0"/>
                  </a:lnTo>
                  <a:lnTo>
                    <a:pt x="119" y="1"/>
                  </a:lnTo>
                  <a:lnTo>
                    <a:pt x="91" y="12"/>
                  </a:lnTo>
                  <a:lnTo>
                    <a:pt x="65" y="26"/>
                  </a:lnTo>
                  <a:lnTo>
                    <a:pt x="44" y="45"/>
                  </a:lnTo>
                  <a:lnTo>
                    <a:pt x="25" y="66"/>
                  </a:lnTo>
                  <a:lnTo>
                    <a:pt x="11" y="94"/>
                  </a:lnTo>
                  <a:lnTo>
                    <a:pt x="2" y="123"/>
                  </a:lnTo>
                  <a:lnTo>
                    <a:pt x="0" y="156"/>
                  </a:lnTo>
                  <a:lnTo>
                    <a:pt x="2" y="186"/>
                  </a:lnTo>
                  <a:lnTo>
                    <a:pt x="11" y="215"/>
                  </a:lnTo>
                  <a:lnTo>
                    <a:pt x="25" y="241"/>
                  </a:lnTo>
                  <a:lnTo>
                    <a:pt x="44" y="266"/>
                  </a:lnTo>
                  <a:lnTo>
                    <a:pt x="65" y="283"/>
                  </a:lnTo>
                  <a:lnTo>
                    <a:pt x="91" y="299"/>
                  </a:lnTo>
                  <a:lnTo>
                    <a:pt x="119" y="307"/>
                  </a:lnTo>
                  <a:lnTo>
                    <a:pt x="150" y="313"/>
                  </a:lnTo>
                  <a:close/>
                </a:path>
              </a:pathLst>
            </a:custGeom>
            <a:solidFill>
              <a:srgbClr val="FFF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71" name="Freeform 178"/>
            <p:cNvSpPr>
              <a:spLocks/>
            </p:cNvSpPr>
            <p:nvPr/>
          </p:nvSpPr>
          <p:spPr bwMode="auto">
            <a:xfrm>
              <a:off x="2097" y="1467"/>
              <a:ext cx="143" cy="150"/>
            </a:xfrm>
            <a:custGeom>
              <a:avLst/>
              <a:gdLst>
                <a:gd name="T0" fmla="*/ 0 w 287"/>
                <a:gd name="T1" fmla="*/ 0 h 301"/>
                <a:gd name="T2" fmla="*/ 0 w 287"/>
                <a:gd name="T3" fmla="*/ 0 h 301"/>
                <a:gd name="T4" fmla="*/ 0 w 287"/>
                <a:gd name="T5" fmla="*/ 0 h 301"/>
                <a:gd name="T6" fmla="*/ 0 w 287"/>
                <a:gd name="T7" fmla="*/ 0 h 301"/>
                <a:gd name="T8" fmla="*/ 0 w 287"/>
                <a:gd name="T9" fmla="*/ 0 h 301"/>
                <a:gd name="T10" fmla="*/ 0 w 287"/>
                <a:gd name="T11" fmla="*/ 0 h 301"/>
                <a:gd name="T12" fmla="*/ 0 w 287"/>
                <a:gd name="T13" fmla="*/ 0 h 301"/>
                <a:gd name="T14" fmla="*/ 0 w 287"/>
                <a:gd name="T15" fmla="*/ 0 h 301"/>
                <a:gd name="T16" fmla="*/ 0 w 287"/>
                <a:gd name="T17" fmla="*/ 0 h 301"/>
                <a:gd name="T18" fmla="*/ 0 w 287"/>
                <a:gd name="T19" fmla="*/ 0 h 301"/>
                <a:gd name="T20" fmla="*/ 0 w 287"/>
                <a:gd name="T21" fmla="*/ 0 h 301"/>
                <a:gd name="T22" fmla="*/ 0 w 287"/>
                <a:gd name="T23" fmla="*/ 0 h 301"/>
                <a:gd name="T24" fmla="*/ 0 w 287"/>
                <a:gd name="T25" fmla="*/ 0 h 301"/>
                <a:gd name="T26" fmla="*/ 0 w 287"/>
                <a:gd name="T27" fmla="*/ 0 h 301"/>
                <a:gd name="T28" fmla="*/ 0 w 287"/>
                <a:gd name="T29" fmla="*/ 0 h 301"/>
                <a:gd name="T30" fmla="*/ 0 w 287"/>
                <a:gd name="T31" fmla="*/ 0 h 301"/>
                <a:gd name="T32" fmla="*/ 0 w 287"/>
                <a:gd name="T33" fmla="*/ 0 h 301"/>
                <a:gd name="T34" fmla="*/ 0 w 287"/>
                <a:gd name="T35" fmla="*/ 0 h 301"/>
                <a:gd name="T36" fmla="*/ 0 w 287"/>
                <a:gd name="T37" fmla="*/ 0 h 301"/>
                <a:gd name="T38" fmla="*/ 0 w 287"/>
                <a:gd name="T39" fmla="*/ 0 h 301"/>
                <a:gd name="T40" fmla="*/ 0 w 287"/>
                <a:gd name="T41" fmla="*/ 0 h 301"/>
                <a:gd name="T42" fmla="*/ 0 w 287"/>
                <a:gd name="T43" fmla="*/ 0 h 301"/>
                <a:gd name="T44" fmla="*/ 0 w 287"/>
                <a:gd name="T45" fmla="*/ 0 h 301"/>
                <a:gd name="T46" fmla="*/ 0 w 287"/>
                <a:gd name="T47" fmla="*/ 0 h 301"/>
                <a:gd name="T48" fmla="*/ 0 w 287"/>
                <a:gd name="T49" fmla="*/ 0 h 301"/>
                <a:gd name="T50" fmla="*/ 0 w 287"/>
                <a:gd name="T51" fmla="*/ 0 h 301"/>
                <a:gd name="T52" fmla="*/ 0 w 287"/>
                <a:gd name="T53" fmla="*/ 0 h 301"/>
                <a:gd name="T54" fmla="*/ 0 w 287"/>
                <a:gd name="T55" fmla="*/ 0 h 301"/>
                <a:gd name="T56" fmla="*/ 0 w 287"/>
                <a:gd name="T57" fmla="*/ 0 h 301"/>
                <a:gd name="T58" fmla="*/ 0 w 287"/>
                <a:gd name="T59" fmla="*/ 0 h 301"/>
                <a:gd name="T60" fmla="*/ 0 w 287"/>
                <a:gd name="T61" fmla="*/ 0 h 301"/>
                <a:gd name="T62" fmla="*/ 0 w 287"/>
                <a:gd name="T63" fmla="*/ 0 h 301"/>
                <a:gd name="T64" fmla="*/ 0 w 287"/>
                <a:gd name="T65" fmla="*/ 0 h 3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87"/>
                <a:gd name="T100" fmla="*/ 0 h 301"/>
                <a:gd name="T101" fmla="*/ 287 w 287"/>
                <a:gd name="T102" fmla="*/ 301 h 3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87" h="301">
                  <a:moveTo>
                    <a:pt x="142" y="301"/>
                  </a:moveTo>
                  <a:lnTo>
                    <a:pt x="170" y="298"/>
                  </a:lnTo>
                  <a:lnTo>
                    <a:pt x="198" y="289"/>
                  </a:lnTo>
                  <a:lnTo>
                    <a:pt x="221" y="273"/>
                  </a:lnTo>
                  <a:lnTo>
                    <a:pt x="243" y="256"/>
                  </a:lnTo>
                  <a:lnTo>
                    <a:pt x="259" y="233"/>
                  </a:lnTo>
                  <a:lnTo>
                    <a:pt x="275" y="209"/>
                  </a:lnTo>
                  <a:lnTo>
                    <a:pt x="283" y="179"/>
                  </a:lnTo>
                  <a:lnTo>
                    <a:pt x="287" y="151"/>
                  </a:lnTo>
                  <a:lnTo>
                    <a:pt x="283" y="120"/>
                  </a:lnTo>
                  <a:lnTo>
                    <a:pt x="275" y="92"/>
                  </a:lnTo>
                  <a:lnTo>
                    <a:pt x="259" y="64"/>
                  </a:lnTo>
                  <a:lnTo>
                    <a:pt x="243" y="44"/>
                  </a:lnTo>
                  <a:lnTo>
                    <a:pt x="221" y="24"/>
                  </a:lnTo>
                  <a:lnTo>
                    <a:pt x="198" y="11"/>
                  </a:lnTo>
                  <a:lnTo>
                    <a:pt x="170" y="2"/>
                  </a:lnTo>
                  <a:lnTo>
                    <a:pt x="142" y="0"/>
                  </a:lnTo>
                  <a:lnTo>
                    <a:pt x="111" y="2"/>
                  </a:lnTo>
                  <a:lnTo>
                    <a:pt x="87" y="11"/>
                  </a:lnTo>
                  <a:lnTo>
                    <a:pt x="61" y="24"/>
                  </a:lnTo>
                  <a:lnTo>
                    <a:pt x="41" y="44"/>
                  </a:lnTo>
                  <a:lnTo>
                    <a:pt x="22" y="64"/>
                  </a:lnTo>
                  <a:lnTo>
                    <a:pt x="10" y="92"/>
                  </a:lnTo>
                  <a:lnTo>
                    <a:pt x="1" y="120"/>
                  </a:lnTo>
                  <a:lnTo>
                    <a:pt x="0" y="151"/>
                  </a:lnTo>
                  <a:lnTo>
                    <a:pt x="1" y="179"/>
                  </a:lnTo>
                  <a:lnTo>
                    <a:pt x="10" y="209"/>
                  </a:lnTo>
                  <a:lnTo>
                    <a:pt x="22" y="233"/>
                  </a:lnTo>
                  <a:lnTo>
                    <a:pt x="41" y="256"/>
                  </a:lnTo>
                  <a:lnTo>
                    <a:pt x="61" y="273"/>
                  </a:lnTo>
                  <a:lnTo>
                    <a:pt x="87" y="289"/>
                  </a:lnTo>
                  <a:lnTo>
                    <a:pt x="111" y="298"/>
                  </a:lnTo>
                  <a:lnTo>
                    <a:pt x="142" y="301"/>
                  </a:lnTo>
                  <a:close/>
                </a:path>
              </a:pathLst>
            </a:custGeom>
            <a:solidFill>
              <a:srgbClr val="FFF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72" name="Freeform 179"/>
            <p:cNvSpPr>
              <a:spLocks/>
            </p:cNvSpPr>
            <p:nvPr/>
          </p:nvSpPr>
          <p:spPr bwMode="auto">
            <a:xfrm>
              <a:off x="2099" y="1469"/>
              <a:ext cx="136" cy="145"/>
            </a:xfrm>
            <a:custGeom>
              <a:avLst/>
              <a:gdLst>
                <a:gd name="T0" fmla="*/ 0 w 273"/>
                <a:gd name="T1" fmla="*/ 1 h 289"/>
                <a:gd name="T2" fmla="*/ 0 w 273"/>
                <a:gd name="T3" fmla="*/ 1 h 289"/>
                <a:gd name="T4" fmla="*/ 0 w 273"/>
                <a:gd name="T5" fmla="*/ 1 h 289"/>
                <a:gd name="T6" fmla="*/ 0 w 273"/>
                <a:gd name="T7" fmla="*/ 1 h 289"/>
                <a:gd name="T8" fmla="*/ 0 w 273"/>
                <a:gd name="T9" fmla="*/ 1 h 289"/>
                <a:gd name="T10" fmla="*/ 0 w 273"/>
                <a:gd name="T11" fmla="*/ 1 h 289"/>
                <a:gd name="T12" fmla="*/ 0 w 273"/>
                <a:gd name="T13" fmla="*/ 1 h 289"/>
                <a:gd name="T14" fmla="*/ 0 w 273"/>
                <a:gd name="T15" fmla="*/ 1 h 289"/>
                <a:gd name="T16" fmla="*/ 0 w 273"/>
                <a:gd name="T17" fmla="*/ 1 h 289"/>
                <a:gd name="T18" fmla="*/ 0 w 273"/>
                <a:gd name="T19" fmla="*/ 1 h 289"/>
                <a:gd name="T20" fmla="*/ 0 w 273"/>
                <a:gd name="T21" fmla="*/ 1 h 289"/>
                <a:gd name="T22" fmla="*/ 0 w 273"/>
                <a:gd name="T23" fmla="*/ 1 h 289"/>
                <a:gd name="T24" fmla="*/ 0 w 273"/>
                <a:gd name="T25" fmla="*/ 1 h 289"/>
                <a:gd name="T26" fmla="*/ 0 w 273"/>
                <a:gd name="T27" fmla="*/ 1 h 289"/>
                <a:gd name="T28" fmla="*/ 0 w 273"/>
                <a:gd name="T29" fmla="*/ 1 h 289"/>
                <a:gd name="T30" fmla="*/ 0 w 273"/>
                <a:gd name="T31" fmla="*/ 1 h 289"/>
                <a:gd name="T32" fmla="*/ 0 w 273"/>
                <a:gd name="T33" fmla="*/ 0 h 289"/>
                <a:gd name="T34" fmla="*/ 0 w 273"/>
                <a:gd name="T35" fmla="*/ 1 h 289"/>
                <a:gd name="T36" fmla="*/ 0 w 273"/>
                <a:gd name="T37" fmla="*/ 1 h 289"/>
                <a:gd name="T38" fmla="*/ 0 w 273"/>
                <a:gd name="T39" fmla="*/ 1 h 289"/>
                <a:gd name="T40" fmla="*/ 0 w 273"/>
                <a:gd name="T41" fmla="*/ 1 h 289"/>
                <a:gd name="T42" fmla="*/ 0 w 273"/>
                <a:gd name="T43" fmla="*/ 1 h 289"/>
                <a:gd name="T44" fmla="*/ 0 w 273"/>
                <a:gd name="T45" fmla="*/ 1 h 289"/>
                <a:gd name="T46" fmla="*/ 0 w 273"/>
                <a:gd name="T47" fmla="*/ 1 h 289"/>
                <a:gd name="T48" fmla="*/ 0 w 273"/>
                <a:gd name="T49" fmla="*/ 1 h 289"/>
                <a:gd name="T50" fmla="*/ 0 w 273"/>
                <a:gd name="T51" fmla="*/ 1 h 289"/>
                <a:gd name="T52" fmla="*/ 0 w 273"/>
                <a:gd name="T53" fmla="*/ 1 h 289"/>
                <a:gd name="T54" fmla="*/ 0 w 273"/>
                <a:gd name="T55" fmla="*/ 1 h 289"/>
                <a:gd name="T56" fmla="*/ 0 w 273"/>
                <a:gd name="T57" fmla="*/ 1 h 289"/>
                <a:gd name="T58" fmla="*/ 0 w 273"/>
                <a:gd name="T59" fmla="*/ 1 h 289"/>
                <a:gd name="T60" fmla="*/ 0 w 273"/>
                <a:gd name="T61" fmla="*/ 1 h 289"/>
                <a:gd name="T62" fmla="*/ 0 w 273"/>
                <a:gd name="T63" fmla="*/ 1 h 289"/>
                <a:gd name="T64" fmla="*/ 0 w 273"/>
                <a:gd name="T65" fmla="*/ 1 h 2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3"/>
                <a:gd name="T100" fmla="*/ 0 h 289"/>
                <a:gd name="T101" fmla="*/ 273 w 273"/>
                <a:gd name="T102" fmla="*/ 289 h 2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3" h="289">
                  <a:moveTo>
                    <a:pt x="136" y="289"/>
                  </a:moveTo>
                  <a:lnTo>
                    <a:pt x="162" y="286"/>
                  </a:lnTo>
                  <a:lnTo>
                    <a:pt x="188" y="277"/>
                  </a:lnTo>
                  <a:lnTo>
                    <a:pt x="211" y="261"/>
                  </a:lnTo>
                  <a:lnTo>
                    <a:pt x="233" y="246"/>
                  </a:lnTo>
                  <a:lnTo>
                    <a:pt x="249" y="223"/>
                  </a:lnTo>
                  <a:lnTo>
                    <a:pt x="261" y="200"/>
                  </a:lnTo>
                  <a:lnTo>
                    <a:pt x="270" y="173"/>
                  </a:lnTo>
                  <a:lnTo>
                    <a:pt x="273" y="145"/>
                  </a:lnTo>
                  <a:lnTo>
                    <a:pt x="270" y="113"/>
                  </a:lnTo>
                  <a:lnTo>
                    <a:pt x="261" y="87"/>
                  </a:lnTo>
                  <a:lnTo>
                    <a:pt x="249" y="61"/>
                  </a:lnTo>
                  <a:lnTo>
                    <a:pt x="233" y="42"/>
                  </a:lnTo>
                  <a:lnTo>
                    <a:pt x="211" y="23"/>
                  </a:lnTo>
                  <a:lnTo>
                    <a:pt x="188" y="11"/>
                  </a:lnTo>
                  <a:lnTo>
                    <a:pt x="162" y="2"/>
                  </a:lnTo>
                  <a:lnTo>
                    <a:pt x="136" y="0"/>
                  </a:lnTo>
                  <a:lnTo>
                    <a:pt x="106" y="2"/>
                  </a:lnTo>
                  <a:lnTo>
                    <a:pt x="82" y="11"/>
                  </a:lnTo>
                  <a:lnTo>
                    <a:pt x="58" y="23"/>
                  </a:lnTo>
                  <a:lnTo>
                    <a:pt x="38" y="42"/>
                  </a:lnTo>
                  <a:lnTo>
                    <a:pt x="21" y="61"/>
                  </a:lnTo>
                  <a:lnTo>
                    <a:pt x="9" y="87"/>
                  </a:lnTo>
                  <a:lnTo>
                    <a:pt x="2" y="113"/>
                  </a:lnTo>
                  <a:lnTo>
                    <a:pt x="0" y="145"/>
                  </a:lnTo>
                  <a:lnTo>
                    <a:pt x="2" y="173"/>
                  </a:lnTo>
                  <a:lnTo>
                    <a:pt x="9" y="200"/>
                  </a:lnTo>
                  <a:lnTo>
                    <a:pt x="21" y="223"/>
                  </a:lnTo>
                  <a:lnTo>
                    <a:pt x="38" y="246"/>
                  </a:lnTo>
                  <a:lnTo>
                    <a:pt x="58" y="261"/>
                  </a:lnTo>
                  <a:lnTo>
                    <a:pt x="82" y="277"/>
                  </a:lnTo>
                  <a:lnTo>
                    <a:pt x="106" y="286"/>
                  </a:lnTo>
                  <a:lnTo>
                    <a:pt x="136" y="289"/>
                  </a:lnTo>
                  <a:close/>
                </a:path>
              </a:pathLst>
            </a:custGeom>
            <a:solidFill>
              <a:srgbClr val="FFF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73" name="Freeform 180"/>
            <p:cNvSpPr>
              <a:spLocks/>
            </p:cNvSpPr>
            <p:nvPr/>
          </p:nvSpPr>
          <p:spPr bwMode="auto">
            <a:xfrm>
              <a:off x="2099" y="1472"/>
              <a:ext cx="132" cy="137"/>
            </a:xfrm>
            <a:custGeom>
              <a:avLst/>
              <a:gdLst>
                <a:gd name="T0" fmla="*/ 1 w 263"/>
                <a:gd name="T1" fmla="*/ 1 h 274"/>
                <a:gd name="T2" fmla="*/ 1 w 263"/>
                <a:gd name="T3" fmla="*/ 1 h 274"/>
                <a:gd name="T4" fmla="*/ 1 w 263"/>
                <a:gd name="T5" fmla="*/ 1 h 274"/>
                <a:gd name="T6" fmla="*/ 1 w 263"/>
                <a:gd name="T7" fmla="*/ 1 h 274"/>
                <a:gd name="T8" fmla="*/ 1 w 263"/>
                <a:gd name="T9" fmla="*/ 1 h 274"/>
                <a:gd name="T10" fmla="*/ 1 w 263"/>
                <a:gd name="T11" fmla="*/ 1 h 274"/>
                <a:gd name="T12" fmla="*/ 1 w 263"/>
                <a:gd name="T13" fmla="*/ 1 h 274"/>
                <a:gd name="T14" fmla="*/ 1 w 263"/>
                <a:gd name="T15" fmla="*/ 1 h 274"/>
                <a:gd name="T16" fmla="*/ 1 w 263"/>
                <a:gd name="T17" fmla="*/ 1 h 274"/>
                <a:gd name="T18" fmla="*/ 1 w 263"/>
                <a:gd name="T19" fmla="*/ 1 h 274"/>
                <a:gd name="T20" fmla="*/ 1 w 263"/>
                <a:gd name="T21" fmla="*/ 1 h 274"/>
                <a:gd name="T22" fmla="*/ 1 w 263"/>
                <a:gd name="T23" fmla="*/ 1 h 274"/>
                <a:gd name="T24" fmla="*/ 1 w 263"/>
                <a:gd name="T25" fmla="*/ 1 h 274"/>
                <a:gd name="T26" fmla="*/ 1 w 263"/>
                <a:gd name="T27" fmla="*/ 1 h 274"/>
                <a:gd name="T28" fmla="*/ 1 w 263"/>
                <a:gd name="T29" fmla="*/ 1 h 274"/>
                <a:gd name="T30" fmla="*/ 1 w 263"/>
                <a:gd name="T31" fmla="*/ 1 h 274"/>
                <a:gd name="T32" fmla="*/ 1 w 263"/>
                <a:gd name="T33" fmla="*/ 0 h 274"/>
                <a:gd name="T34" fmla="*/ 1 w 263"/>
                <a:gd name="T35" fmla="*/ 1 h 274"/>
                <a:gd name="T36" fmla="*/ 1 w 263"/>
                <a:gd name="T37" fmla="*/ 1 h 274"/>
                <a:gd name="T38" fmla="*/ 1 w 263"/>
                <a:gd name="T39" fmla="*/ 1 h 274"/>
                <a:gd name="T40" fmla="*/ 1 w 263"/>
                <a:gd name="T41" fmla="*/ 1 h 274"/>
                <a:gd name="T42" fmla="*/ 1 w 263"/>
                <a:gd name="T43" fmla="*/ 1 h 274"/>
                <a:gd name="T44" fmla="*/ 1 w 263"/>
                <a:gd name="T45" fmla="*/ 1 h 274"/>
                <a:gd name="T46" fmla="*/ 1 w 263"/>
                <a:gd name="T47" fmla="*/ 1 h 274"/>
                <a:gd name="T48" fmla="*/ 0 w 263"/>
                <a:gd name="T49" fmla="*/ 1 h 274"/>
                <a:gd name="T50" fmla="*/ 1 w 263"/>
                <a:gd name="T51" fmla="*/ 1 h 274"/>
                <a:gd name="T52" fmla="*/ 1 w 263"/>
                <a:gd name="T53" fmla="*/ 1 h 274"/>
                <a:gd name="T54" fmla="*/ 1 w 263"/>
                <a:gd name="T55" fmla="*/ 1 h 274"/>
                <a:gd name="T56" fmla="*/ 1 w 263"/>
                <a:gd name="T57" fmla="*/ 1 h 274"/>
                <a:gd name="T58" fmla="*/ 1 w 263"/>
                <a:gd name="T59" fmla="*/ 1 h 274"/>
                <a:gd name="T60" fmla="*/ 1 w 263"/>
                <a:gd name="T61" fmla="*/ 1 h 274"/>
                <a:gd name="T62" fmla="*/ 1 w 263"/>
                <a:gd name="T63" fmla="*/ 1 h 274"/>
                <a:gd name="T64" fmla="*/ 1 w 263"/>
                <a:gd name="T65" fmla="*/ 1 h 2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3"/>
                <a:gd name="T100" fmla="*/ 0 h 274"/>
                <a:gd name="T101" fmla="*/ 263 w 263"/>
                <a:gd name="T102" fmla="*/ 274 h 27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3" h="274">
                  <a:moveTo>
                    <a:pt x="132" y="274"/>
                  </a:moveTo>
                  <a:lnTo>
                    <a:pt x="157" y="271"/>
                  </a:lnTo>
                  <a:lnTo>
                    <a:pt x="181" y="262"/>
                  </a:lnTo>
                  <a:lnTo>
                    <a:pt x="202" y="250"/>
                  </a:lnTo>
                  <a:lnTo>
                    <a:pt x="223" y="234"/>
                  </a:lnTo>
                  <a:lnTo>
                    <a:pt x="238" y="212"/>
                  </a:lnTo>
                  <a:lnTo>
                    <a:pt x="251" y="189"/>
                  </a:lnTo>
                  <a:lnTo>
                    <a:pt x="259" y="163"/>
                  </a:lnTo>
                  <a:lnTo>
                    <a:pt x="263" y="137"/>
                  </a:lnTo>
                  <a:lnTo>
                    <a:pt x="259" y="107"/>
                  </a:lnTo>
                  <a:lnTo>
                    <a:pt x="251" y="83"/>
                  </a:lnTo>
                  <a:lnTo>
                    <a:pt x="238" y="59"/>
                  </a:lnTo>
                  <a:lnTo>
                    <a:pt x="223" y="40"/>
                  </a:lnTo>
                  <a:lnTo>
                    <a:pt x="202" y="20"/>
                  </a:lnTo>
                  <a:lnTo>
                    <a:pt x="181" y="8"/>
                  </a:lnTo>
                  <a:lnTo>
                    <a:pt x="157" y="1"/>
                  </a:lnTo>
                  <a:lnTo>
                    <a:pt x="132" y="0"/>
                  </a:lnTo>
                  <a:lnTo>
                    <a:pt x="104" y="1"/>
                  </a:lnTo>
                  <a:lnTo>
                    <a:pt x="80" y="8"/>
                  </a:lnTo>
                  <a:lnTo>
                    <a:pt x="57" y="20"/>
                  </a:lnTo>
                  <a:lnTo>
                    <a:pt x="38" y="40"/>
                  </a:lnTo>
                  <a:lnTo>
                    <a:pt x="21" y="59"/>
                  </a:lnTo>
                  <a:lnTo>
                    <a:pt x="9" y="83"/>
                  </a:lnTo>
                  <a:lnTo>
                    <a:pt x="2" y="107"/>
                  </a:lnTo>
                  <a:lnTo>
                    <a:pt x="0" y="137"/>
                  </a:lnTo>
                  <a:lnTo>
                    <a:pt x="2" y="163"/>
                  </a:lnTo>
                  <a:lnTo>
                    <a:pt x="9" y="189"/>
                  </a:lnTo>
                  <a:lnTo>
                    <a:pt x="21" y="212"/>
                  </a:lnTo>
                  <a:lnTo>
                    <a:pt x="38" y="234"/>
                  </a:lnTo>
                  <a:lnTo>
                    <a:pt x="57" y="250"/>
                  </a:lnTo>
                  <a:lnTo>
                    <a:pt x="80" y="262"/>
                  </a:lnTo>
                  <a:lnTo>
                    <a:pt x="104" y="271"/>
                  </a:lnTo>
                  <a:lnTo>
                    <a:pt x="132" y="274"/>
                  </a:lnTo>
                  <a:close/>
                </a:path>
              </a:pathLst>
            </a:custGeom>
            <a:solidFill>
              <a:srgbClr val="FF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74" name="Freeform 181"/>
            <p:cNvSpPr>
              <a:spLocks/>
            </p:cNvSpPr>
            <p:nvPr/>
          </p:nvSpPr>
          <p:spPr bwMode="auto">
            <a:xfrm>
              <a:off x="2101" y="1474"/>
              <a:ext cx="126" cy="132"/>
            </a:xfrm>
            <a:custGeom>
              <a:avLst/>
              <a:gdLst>
                <a:gd name="T0" fmla="*/ 1 w 251"/>
                <a:gd name="T1" fmla="*/ 1 h 262"/>
                <a:gd name="T2" fmla="*/ 1 w 251"/>
                <a:gd name="T3" fmla="*/ 1 h 262"/>
                <a:gd name="T4" fmla="*/ 1 w 251"/>
                <a:gd name="T5" fmla="*/ 1 h 262"/>
                <a:gd name="T6" fmla="*/ 1 w 251"/>
                <a:gd name="T7" fmla="*/ 1 h 262"/>
                <a:gd name="T8" fmla="*/ 1 w 251"/>
                <a:gd name="T9" fmla="*/ 1 h 262"/>
                <a:gd name="T10" fmla="*/ 1 w 251"/>
                <a:gd name="T11" fmla="*/ 1 h 262"/>
                <a:gd name="T12" fmla="*/ 1 w 251"/>
                <a:gd name="T13" fmla="*/ 1 h 262"/>
                <a:gd name="T14" fmla="*/ 1 w 251"/>
                <a:gd name="T15" fmla="*/ 1 h 262"/>
                <a:gd name="T16" fmla="*/ 1 w 251"/>
                <a:gd name="T17" fmla="*/ 1 h 262"/>
                <a:gd name="T18" fmla="*/ 1 w 251"/>
                <a:gd name="T19" fmla="*/ 1 h 262"/>
                <a:gd name="T20" fmla="*/ 1 w 251"/>
                <a:gd name="T21" fmla="*/ 1 h 262"/>
                <a:gd name="T22" fmla="*/ 1 w 251"/>
                <a:gd name="T23" fmla="*/ 1 h 262"/>
                <a:gd name="T24" fmla="*/ 1 w 251"/>
                <a:gd name="T25" fmla="*/ 1 h 262"/>
                <a:gd name="T26" fmla="*/ 1 w 251"/>
                <a:gd name="T27" fmla="*/ 1 h 262"/>
                <a:gd name="T28" fmla="*/ 1 w 251"/>
                <a:gd name="T29" fmla="*/ 1 h 262"/>
                <a:gd name="T30" fmla="*/ 1 w 251"/>
                <a:gd name="T31" fmla="*/ 1 h 262"/>
                <a:gd name="T32" fmla="*/ 1 w 251"/>
                <a:gd name="T33" fmla="*/ 0 h 262"/>
                <a:gd name="T34" fmla="*/ 1 w 251"/>
                <a:gd name="T35" fmla="*/ 1 h 262"/>
                <a:gd name="T36" fmla="*/ 1 w 251"/>
                <a:gd name="T37" fmla="*/ 1 h 262"/>
                <a:gd name="T38" fmla="*/ 1 w 251"/>
                <a:gd name="T39" fmla="*/ 1 h 262"/>
                <a:gd name="T40" fmla="*/ 1 w 251"/>
                <a:gd name="T41" fmla="*/ 1 h 262"/>
                <a:gd name="T42" fmla="*/ 1 w 251"/>
                <a:gd name="T43" fmla="*/ 1 h 262"/>
                <a:gd name="T44" fmla="*/ 1 w 251"/>
                <a:gd name="T45" fmla="*/ 1 h 262"/>
                <a:gd name="T46" fmla="*/ 1 w 251"/>
                <a:gd name="T47" fmla="*/ 1 h 262"/>
                <a:gd name="T48" fmla="*/ 0 w 251"/>
                <a:gd name="T49" fmla="*/ 1 h 262"/>
                <a:gd name="T50" fmla="*/ 1 w 251"/>
                <a:gd name="T51" fmla="*/ 1 h 262"/>
                <a:gd name="T52" fmla="*/ 1 w 251"/>
                <a:gd name="T53" fmla="*/ 1 h 262"/>
                <a:gd name="T54" fmla="*/ 1 w 251"/>
                <a:gd name="T55" fmla="*/ 1 h 262"/>
                <a:gd name="T56" fmla="*/ 1 w 251"/>
                <a:gd name="T57" fmla="*/ 1 h 262"/>
                <a:gd name="T58" fmla="*/ 1 w 251"/>
                <a:gd name="T59" fmla="*/ 1 h 262"/>
                <a:gd name="T60" fmla="*/ 1 w 251"/>
                <a:gd name="T61" fmla="*/ 1 h 262"/>
                <a:gd name="T62" fmla="*/ 1 w 251"/>
                <a:gd name="T63" fmla="*/ 1 h 262"/>
                <a:gd name="T64" fmla="*/ 1 w 251"/>
                <a:gd name="T65" fmla="*/ 1 h 2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1"/>
                <a:gd name="T100" fmla="*/ 0 h 262"/>
                <a:gd name="T101" fmla="*/ 251 w 251"/>
                <a:gd name="T102" fmla="*/ 262 h 2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1" h="262">
                  <a:moveTo>
                    <a:pt x="126" y="262"/>
                  </a:moveTo>
                  <a:lnTo>
                    <a:pt x="150" y="259"/>
                  </a:lnTo>
                  <a:lnTo>
                    <a:pt x="174" y="250"/>
                  </a:lnTo>
                  <a:lnTo>
                    <a:pt x="194" y="238"/>
                  </a:lnTo>
                  <a:lnTo>
                    <a:pt x="214" y="222"/>
                  </a:lnTo>
                  <a:lnTo>
                    <a:pt x="228" y="202"/>
                  </a:lnTo>
                  <a:lnTo>
                    <a:pt x="241" y="181"/>
                  </a:lnTo>
                  <a:lnTo>
                    <a:pt x="248" y="155"/>
                  </a:lnTo>
                  <a:lnTo>
                    <a:pt x="251" y="130"/>
                  </a:lnTo>
                  <a:lnTo>
                    <a:pt x="248" y="102"/>
                  </a:lnTo>
                  <a:lnTo>
                    <a:pt x="241" y="78"/>
                  </a:lnTo>
                  <a:lnTo>
                    <a:pt x="228" y="55"/>
                  </a:lnTo>
                  <a:lnTo>
                    <a:pt x="214" y="36"/>
                  </a:lnTo>
                  <a:lnTo>
                    <a:pt x="194" y="19"/>
                  </a:lnTo>
                  <a:lnTo>
                    <a:pt x="174" y="8"/>
                  </a:lnTo>
                  <a:lnTo>
                    <a:pt x="150" y="1"/>
                  </a:lnTo>
                  <a:lnTo>
                    <a:pt x="126" y="0"/>
                  </a:lnTo>
                  <a:lnTo>
                    <a:pt x="100" y="1"/>
                  </a:lnTo>
                  <a:lnTo>
                    <a:pt x="75" y="8"/>
                  </a:lnTo>
                  <a:lnTo>
                    <a:pt x="54" y="19"/>
                  </a:lnTo>
                  <a:lnTo>
                    <a:pt x="37" y="36"/>
                  </a:lnTo>
                  <a:lnTo>
                    <a:pt x="20" y="55"/>
                  </a:lnTo>
                  <a:lnTo>
                    <a:pt x="9" y="78"/>
                  </a:lnTo>
                  <a:lnTo>
                    <a:pt x="2" y="102"/>
                  </a:lnTo>
                  <a:lnTo>
                    <a:pt x="0" y="130"/>
                  </a:lnTo>
                  <a:lnTo>
                    <a:pt x="2" y="155"/>
                  </a:lnTo>
                  <a:lnTo>
                    <a:pt x="9" y="181"/>
                  </a:lnTo>
                  <a:lnTo>
                    <a:pt x="20" y="202"/>
                  </a:lnTo>
                  <a:lnTo>
                    <a:pt x="37" y="222"/>
                  </a:lnTo>
                  <a:lnTo>
                    <a:pt x="54" y="238"/>
                  </a:lnTo>
                  <a:lnTo>
                    <a:pt x="75" y="250"/>
                  </a:lnTo>
                  <a:lnTo>
                    <a:pt x="100" y="259"/>
                  </a:lnTo>
                  <a:lnTo>
                    <a:pt x="126" y="262"/>
                  </a:lnTo>
                  <a:close/>
                </a:path>
              </a:pathLst>
            </a:custGeom>
            <a:solidFill>
              <a:srgbClr val="FFF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75" name="Freeform 182"/>
            <p:cNvSpPr>
              <a:spLocks/>
            </p:cNvSpPr>
            <p:nvPr/>
          </p:nvSpPr>
          <p:spPr bwMode="auto">
            <a:xfrm>
              <a:off x="2102" y="1476"/>
              <a:ext cx="120" cy="125"/>
            </a:xfrm>
            <a:custGeom>
              <a:avLst/>
              <a:gdLst>
                <a:gd name="T0" fmla="*/ 1 w 240"/>
                <a:gd name="T1" fmla="*/ 0 h 251"/>
                <a:gd name="T2" fmla="*/ 1 w 240"/>
                <a:gd name="T3" fmla="*/ 0 h 251"/>
                <a:gd name="T4" fmla="*/ 1 w 240"/>
                <a:gd name="T5" fmla="*/ 0 h 251"/>
                <a:gd name="T6" fmla="*/ 1 w 240"/>
                <a:gd name="T7" fmla="*/ 0 h 251"/>
                <a:gd name="T8" fmla="*/ 1 w 240"/>
                <a:gd name="T9" fmla="*/ 0 h 251"/>
                <a:gd name="T10" fmla="*/ 1 w 240"/>
                <a:gd name="T11" fmla="*/ 0 h 251"/>
                <a:gd name="T12" fmla="*/ 1 w 240"/>
                <a:gd name="T13" fmla="*/ 0 h 251"/>
                <a:gd name="T14" fmla="*/ 1 w 240"/>
                <a:gd name="T15" fmla="*/ 0 h 251"/>
                <a:gd name="T16" fmla="*/ 1 w 240"/>
                <a:gd name="T17" fmla="*/ 0 h 251"/>
                <a:gd name="T18" fmla="*/ 1 w 240"/>
                <a:gd name="T19" fmla="*/ 0 h 251"/>
                <a:gd name="T20" fmla="*/ 1 w 240"/>
                <a:gd name="T21" fmla="*/ 0 h 251"/>
                <a:gd name="T22" fmla="*/ 1 w 240"/>
                <a:gd name="T23" fmla="*/ 0 h 251"/>
                <a:gd name="T24" fmla="*/ 1 w 240"/>
                <a:gd name="T25" fmla="*/ 0 h 251"/>
                <a:gd name="T26" fmla="*/ 1 w 240"/>
                <a:gd name="T27" fmla="*/ 0 h 251"/>
                <a:gd name="T28" fmla="*/ 1 w 240"/>
                <a:gd name="T29" fmla="*/ 0 h 251"/>
                <a:gd name="T30" fmla="*/ 1 w 240"/>
                <a:gd name="T31" fmla="*/ 0 h 251"/>
                <a:gd name="T32" fmla="*/ 1 w 240"/>
                <a:gd name="T33" fmla="*/ 0 h 251"/>
                <a:gd name="T34" fmla="*/ 1 w 240"/>
                <a:gd name="T35" fmla="*/ 0 h 251"/>
                <a:gd name="T36" fmla="*/ 1 w 240"/>
                <a:gd name="T37" fmla="*/ 0 h 251"/>
                <a:gd name="T38" fmla="*/ 1 w 240"/>
                <a:gd name="T39" fmla="*/ 0 h 251"/>
                <a:gd name="T40" fmla="*/ 1 w 240"/>
                <a:gd name="T41" fmla="*/ 0 h 251"/>
                <a:gd name="T42" fmla="*/ 1 w 240"/>
                <a:gd name="T43" fmla="*/ 0 h 251"/>
                <a:gd name="T44" fmla="*/ 1 w 240"/>
                <a:gd name="T45" fmla="*/ 0 h 251"/>
                <a:gd name="T46" fmla="*/ 1 w 240"/>
                <a:gd name="T47" fmla="*/ 0 h 251"/>
                <a:gd name="T48" fmla="*/ 0 w 240"/>
                <a:gd name="T49" fmla="*/ 0 h 251"/>
                <a:gd name="T50" fmla="*/ 1 w 240"/>
                <a:gd name="T51" fmla="*/ 0 h 251"/>
                <a:gd name="T52" fmla="*/ 1 w 240"/>
                <a:gd name="T53" fmla="*/ 0 h 251"/>
                <a:gd name="T54" fmla="*/ 1 w 240"/>
                <a:gd name="T55" fmla="*/ 0 h 251"/>
                <a:gd name="T56" fmla="*/ 1 w 240"/>
                <a:gd name="T57" fmla="*/ 0 h 251"/>
                <a:gd name="T58" fmla="*/ 1 w 240"/>
                <a:gd name="T59" fmla="*/ 0 h 251"/>
                <a:gd name="T60" fmla="*/ 1 w 240"/>
                <a:gd name="T61" fmla="*/ 0 h 251"/>
                <a:gd name="T62" fmla="*/ 1 w 240"/>
                <a:gd name="T63" fmla="*/ 0 h 251"/>
                <a:gd name="T64" fmla="*/ 1 w 240"/>
                <a:gd name="T65" fmla="*/ 0 h 2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51"/>
                <a:gd name="T101" fmla="*/ 240 w 240"/>
                <a:gd name="T102" fmla="*/ 251 h 2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51">
                  <a:moveTo>
                    <a:pt x="120" y="251"/>
                  </a:moveTo>
                  <a:lnTo>
                    <a:pt x="143" y="247"/>
                  </a:lnTo>
                  <a:lnTo>
                    <a:pt x="166" y="240"/>
                  </a:lnTo>
                  <a:lnTo>
                    <a:pt x="185" y="228"/>
                  </a:lnTo>
                  <a:lnTo>
                    <a:pt x="204" y="214"/>
                  </a:lnTo>
                  <a:lnTo>
                    <a:pt x="218" y="193"/>
                  </a:lnTo>
                  <a:lnTo>
                    <a:pt x="230" y="174"/>
                  </a:lnTo>
                  <a:lnTo>
                    <a:pt x="237" y="150"/>
                  </a:lnTo>
                  <a:lnTo>
                    <a:pt x="240" y="125"/>
                  </a:lnTo>
                  <a:lnTo>
                    <a:pt x="237" y="99"/>
                  </a:lnTo>
                  <a:lnTo>
                    <a:pt x="230" y="75"/>
                  </a:lnTo>
                  <a:lnTo>
                    <a:pt x="218" y="54"/>
                  </a:lnTo>
                  <a:lnTo>
                    <a:pt x="204" y="37"/>
                  </a:lnTo>
                  <a:lnTo>
                    <a:pt x="185" y="19"/>
                  </a:lnTo>
                  <a:lnTo>
                    <a:pt x="166" y="9"/>
                  </a:lnTo>
                  <a:lnTo>
                    <a:pt x="143" y="2"/>
                  </a:lnTo>
                  <a:lnTo>
                    <a:pt x="120" y="0"/>
                  </a:lnTo>
                  <a:lnTo>
                    <a:pt x="94" y="2"/>
                  </a:lnTo>
                  <a:lnTo>
                    <a:pt x="72" y="9"/>
                  </a:lnTo>
                  <a:lnTo>
                    <a:pt x="51" y="19"/>
                  </a:lnTo>
                  <a:lnTo>
                    <a:pt x="35" y="37"/>
                  </a:lnTo>
                  <a:lnTo>
                    <a:pt x="19" y="54"/>
                  </a:lnTo>
                  <a:lnTo>
                    <a:pt x="9" y="75"/>
                  </a:lnTo>
                  <a:lnTo>
                    <a:pt x="2" y="99"/>
                  </a:lnTo>
                  <a:lnTo>
                    <a:pt x="0" y="125"/>
                  </a:lnTo>
                  <a:lnTo>
                    <a:pt x="2" y="150"/>
                  </a:lnTo>
                  <a:lnTo>
                    <a:pt x="9" y="174"/>
                  </a:lnTo>
                  <a:lnTo>
                    <a:pt x="19" y="193"/>
                  </a:lnTo>
                  <a:lnTo>
                    <a:pt x="35" y="214"/>
                  </a:lnTo>
                  <a:lnTo>
                    <a:pt x="51" y="228"/>
                  </a:lnTo>
                  <a:lnTo>
                    <a:pt x="72" y="240"/>
                  </a:lnTo>
                  <a:lnTo>
                    <a:pt x="94" y="247"/>
                  </a:lnTo>
                  <a:lnTo>
                    <a:pt x="120" y="251"/>
                  </a:lnTo>
                  <a:close/>
                </a:path>
              </a:pathLst>
            </a:custGeom>
            <a:solidFill>
              <a:srgbClr val="FFF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76" name="Freeform 183"/>
            <p:cNvSpPr>
              <a:spLocks/>
            </p:cNvSpPr>
            <p:nvPr/>
          </p:nvSpPr>
          <p:spPr bwMode="auto">
            <a:xfrm>
              <a:off x="2104" y="1479"/>
              <a:ext cx="113" cy="119"/>
            </a:xfrm>
            <a:custGeom>
              <a:avLst/>
              <a:gdLst>
                <a:gd name="T0" fmla="*/ 1 w 226"/>
                <a:gd name="T1" fmla="*/ 0 h 239"/>
                <a:gd name="T2" fmla="*/ 1 w 226"/>
                <a:gd name="T3" fmla="*/ 0 h 239"/>
                <a:gd name="T4" fmla="*/ 1 w 226"/>
                <a:gd name="T5" fmla="*/ 0 h 239"/>
                <a:gd name="T6" fmla="*/ 1 w 226"/>
                <a:gd name="T7" fmla="*/ 0 h 239"/>
                <a:gd name="T8" fmla="*/ 1 w 226"/>
                <a:gd name="T9" fmla="*/ 0 h 239"/>
                <a:gd name="T10" fmla="*/ 1 w 226"/>
                <a:gd name="T11" fmla="*/ 0 h 239"/>
                <a:gd name="T12" fmla="*/ 1 w 226"/>
                <a:gd name="T13" fmla="*/ 0 h 239"/>
                <a:gd name="T14" fmla="*/ 1 w 226"/>
                <a:gd name="T15" fmla="*/ 0 h 239"/>
                <a:gd name="T16" fmla="*/ 1 w 226"/>
                <a:gd name="T17" fmla="*/ 0 h 239"/>
                <a:gd name="T18" fmla="*/ 1 w 226"/>
                <a:gd name="T19" fmla="*/ 0 h 239"/>
                <a:gd name="T20" fmla="*/ 1 w 226"/>
                <a:gd name="T21" fmla="*/ 0 h 239"/>
                <a:gd name="T22" fmla="*/ 1 w 226"/>
                <a:gd name="T23" fmla="*/ 0 h 239"/>
                <a:gd name="T24" fmla="*/ 1 w 226"/>
                <a:gd name="T25" fmla="*/ 0 h 239"/>
                <a:gd name="T26" fmla="*/ 1 w 226"/>
                <a:gd name="T27" fmla="*/ 0 h 239"/>
                <a:gd name="T28" fmla="*/ 1 w 226"/>
                <a:gd name="T29" fmla="*/ 0 h 239"/>
                <a:gd name="T30" fmla="*/ 1 w 226"/>
                <a:gd name="T31" fmla="*/ 0 h 239"/>
                <a:gd name="T32" fmla="*/ 1 w 226"/>
                <a:gd name="T33" fmla="*/ 0 h 239"/>
                <a:gd name="T34" fmla="*/ 1 w 226"/>
                <a:gd name="T35" fmla="*/ 0 h 239"/>
                <a:gd name="T36" fmla="*/ 1 w 226"/>
                <a:gd name="T37" fmla="*/ 0 h 239"/>
                <a:gd name="T38" fmla="*/ 1 w 226"/>
                <a:gd name="T39" fmla="*/ 0 h 239"/>
                <a:gd name="T40" fmla="*/ 1 w 226"/>
                <a:gd name="T41" fmla="*/ 0 h 239"/>
                <a:gd name="T42" fmla="*/ 1 w 226"/>
                <a:gd name="T43" fmla="*/ 0 h 239"/>
                <a:gd name="T44" fmla="*/ 1 w 226"/>
                <a:gd name="T45" fmla="*/ 0 h 239"/>
                <a:gd name="T46" fmla="*/ 1 w 226"/>
                <a:gd name="T47" fmla="*/ 0 h 239"/>
                <a:gd name="T48" fmla="*/ 0 w 226"/>
                <a:gd name="T49" fmla="*/ 0 h 239"/>
                <a:gd name="T50" fmla="*/ 1 w 226"/>
                <a:gd name="T51" fmla="*/ 0 h 239"/>
                <a:gd name="T52" fmla="*/ 1 w 226"/>
                <a:gd name="T53" fmla="*/ 0 h 239"/>
                <a:gd name="T54" fmla="*/ 1 w 226"/>
                <a:gd name="T55" fmla="*/ 0 h 239"/>
                <a:gd name="T56" fmla="*/ 1 w 226"/>
                <a:gd name="T57" fmla="*/ 0 h 239"/>
                <a:gd name="T58" fmla="*/ 1 w 226"/>
                <a:gd name="T59" fmla="*/ 0 h 239"/>
                <a:gd name="T60" fmla="*/ 1 w 226"/>
                <a:gd name="T61" fmla="*/ 0 h 239"/>
                <a:gd name="T62" fmla="*/ 1 w 226"/>
                <a:gd name="T63" fmla="*/ 0 h 239"/>
                <a:gd name="T64" fmla="*/ 1 w 226"/>
                <a:gd name="T65" fmla="*/ 0 h 2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6"/>
                <a:gd name="T100" fmla="*/ 0 h 239"/>
                <a:gd name="T101" fmla="*/ 226 w 226"/>
                <a:gd name="T102" fmla="*/ 239 h 2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6" h="239">
                  <a:moveTo>
                    <a:pt x="113" y="239"/>
                  </a:moveTo>
                  <a:lnTo>
                    <a:pt x="134" y="235"/>
                  </a:lnTo>
                  <a:lnTo>
                    <a:pt x="156" y="228"/>
                  </a:lnTo>
                  <a:lnTo>
                    <a:pt x="175" y="216"/>
                  </a:lnTo>
                  <a:lnTo>
                    <a:pt x="193" y="202"/>
                  </a:lnTo>
                  <a:lnTo>
                    <a:pt x="205" y="183"/>
                  </a:lnTo>
                  <a:lnTo>
                    <a:pt x="215" y="164"/>
                  </a:lnTo>
                  <a:lnTo>
                    <a:pt x="222" y="141"/>
                  </a:lnTo>
                  <a:lnTo>
                    <a:pt x="226" y="119"/>
                  </a:lnTo>
                  <a:lnTo>
                    <a:pt x="222" y="93"/>
                  </a:lnTo>
                  <a:lnTo>
                    <a:pt x="215" y="72"/>
                  </a:lnTo>
                  <a:lnTo>
                    <a:pt x="205" y="51"/>
                  </a:lnTo>
                  <a:lnTo>
                    <a:pt x="193" y="35"/>
                  </a:lnTo>
                  <a:lnTo>
                    <a:pt x="175" y="20"/>
                  </a:lnTo>
                  <a:lnTo>
                    <a:pt x="156" y="9"/>
                  </a:lnTo>
                  <a:lnTo>
                    <a:pt x="134" y="2"/>
                  </a:lnTo>
                  <a:lnTo>
                    <a:pt x="113" y="0"/>
                  </a:lnTo>
                  <a:lnTo>
                    <a:pt x="88" y="2"/>
                  </a:lnTo>
                  <a:lnTo>
                    <a:pt x="68" y="9"/>
                  </a:lnTo>
                  <a:lnTo>
                    <a:pt x="47" y="20"/>
                  </a:lnTo>
                  <a:lnTo>
                    <a:pt x="33" y="35"/>
                  </a:lnTo>
                  <a:lnTo>
                    <a:pt x="17" y="51"/>
                  </a:lnTo>
                  <a:lnTo>
                    <a:pt x="8" y="72"/>
                  </a:lnTo>
                  <a:lnTo>
                    <a:pt x="1" y="93"/>
                  </a:lnTo>
                  <a:lnTo>
                    <a:pt x="0" y="119"/>
                  </a:lnTo>
                  <a:lnTo>
                    <a:pt x="1" y="141"/>
                  </a:lnTo>
                  <a:lnTo>
                    <a:pt x="8" y="164"/>
                  </a:lnTo>
                  <a:lnTo>
                    <a:pt x="17" y="183"/>
                  </a:lnTo>
                  <a:lnTo>
                    <a:pt x="33" y="202"/>
                  </a:lnTo>
                  <a:lnTo>
                    <a:pt x="47" y="216"/>
                  </a:lnTo>
                  <a:lnTo>
                    <a:pt x="68" y="228"/>
                  </a:lnTo>
                  <a:lnTo>
                    <a:pt x="88" y="235"/>
                  </a:lnTo>
                  <a:lnTo>
                    <a:pt x="113" y="239"/>
                  </a:lnTo>
                  <a:close/>
                </a:path>
              </a:pathLst>
            </a:custGeom>
            <a:solidFill>
              <a:srgbClr val="FFF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77" name="Freeform 184"/>
            <p:cNvSpPr>
              <a:spLocks/>
            </p:cNvSpPr>
            <p:nvPr/>
          </p:nvSpPr>
          <p:spPr bwMode="auto">
            <a:xfrm>
              <a:off x="2106" y="1481"/>
              <a:ext cx="107" cy="113"/>
            </a:xfrm>
            <a:custGeom>
              <a:avLst/>
              <a:gdLst>
                <a:gd name="T0" fmla="*/ 1 w 214"/>
                <a:gd name="T1" fmla="*/ 1 h 224"/>
                <a:gd name="T2" fmla="*/ 1 w 214"/>
                <a:gd name="T3" fmla="*/ 1 h 224"/>
                <a:gd name="T4" fmla="*/ 1 w 214"/>
                <a:gd name="T5" fmla="*/ 1 h 224"/>
                <a:gd name="T6" fmla="*/ 1 w 214"/>
                <a:gd name="T7" fmla="*/ 1 h 224"/>
                <a:gd name="T8" fmla="*/ 1 w 214"/>
                <a:gd name="T9" fmla="*/ 1 h 224"/>
                <a:gd name="T10" fmla="*/ 1 w 214"/>
                <a:gd name="T11" fmla="*/ 1 h 224"/>
                <a:gd name="T12" fmla="*/ 1 w 214"/>
                <a:gd name="T13" fmla="*/ 1 h 224"/>
                <a:gd name="T14" fmla="*/ 1 w 214"/>
                <a:gd name="T15" fmla="*/ 1 h 224"/>
                <a:gd name="T16" fmla="*/ 1 w 214"/>
                <a:gd name="T17" fmla="*/ 1 h 224"/>
                <a:gd name="T18" fmla="*/ 1 w 214"/>
                <a:gd name="T19" fmla="*/ 1 h 224"/>
                <a:gd name="T20" fmla="*/ 1 w 214"/>
                <a:gd name="T21" fmla="*/ 1 h 224"/>
                <a:gd name="T22" fmla="*/ 1 w 214"/>
                <a:gd name="T23" fmla="*/ 1 h 224"/>
                <a:gd name="T24" fmla="*/ 1 w 214"/>
                <a:gd name="T25" fmla="*/ 1 h 224"/>
                <a:gd name="T26" fmla="*/ 1 w 214"/>
                <a:gd name="T27" fmla="*/ 1 h 224"/>
                <a:gd name="T28" fmla="*/ 1 w 214"/>
                <a:gd name="T29" fmla="*/ 1 h 224"/>
                <a:gd name="T30" fmla="*/ 1 w 214"/>
                <a:gd name="T31" fmla="*/ 1 h 224"/>
                <a:gd name="T32" fmla="*/ 1 w 214"/>
                <a:gd name="T33" fmla="*/ 0 h 224"/>
                <a:gd name="T34" fmla="*/ 1 w 214"/>
                <a:gd name="T35" fmla="*/ 1 h 224"/>
                <a:gd name="T36" fmla="*/ 1 w 214"/>
                <a:gd name="T37" fmla="*/ 1 h 224"/>
                <a:gd name="T38" fmla="*/ 1 w 214"/>
                <a:gd name="T39" fmla="*/ 1 h 224"/>
                <a:gd name="T40" fmla="*/ 1 w 214"/>
                <a:gd name="T41" fmla="*/ 1 h 224"/>
                <a:gd name="T42" fmla="*/ 1 w 214"/>
                <a:gd name="T43" fmla="*/ 1 h 224"/>
                <a:gd name="T44" fmla="*/ 1 w 214"/>
                <a:gd name="T45" fmla="*/ 1 h 224"/>
                <a:gd name="T46" fmla="*/ 0 w 214"/>
                <a:gd name="T47" fmla="*/ 1 h 224"/>
                <a:gd name="T48" fmla="*/ 0 w 214"/>
                <a:gd name="T49" fmla="*/ 1 h 224"/>
                <a:gd name="T50" fmla="*/ 0 w 214"/>
                <a:gd name="T51" fmla="*/ 1 h 224"/>
                <a:gd name="T52" fmla="*/ 1 w 214"/>
                <a:gd name="T53" fmla="*/ 1 h 224"/>
                <a:gd name="T54" fmla="*/ 1 w 214"/>
                <a:gd name="T55" fmla="*/ 1 h 224"/>
                <a:gd name="T56" fmla="*/ 1 w 214"/>
                <a:gd name="T57" fmla="*/ 1 h 224"/>
                <a:gd name="T58" fmla="*/ 1 w 214"/>
                <a:gd name="T59" fmla="*/ 1 h 224"/>
                <a:gd name="T60" fmla="*/ 1 w 214"/>
                <a:gd name="T61" fmla="*/ 1 h 224"/>
                <a:gd name="T62" fmla="*/ 1 w 214"/>
                <a:gd name="T63" fmla="*/ 1 h 224"/>
                <a:gd name="T64" fmla="*/ 1 w 214"/>
                <a:gd name="T65" fmla="*/ 1 h 2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224"/>
                <a:gd name="T101" fmla="*/ 214 w 214"/>
                <a:gd name="T102" fmla="*/ 224 h 2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224">
                  <a:moveTo>
                    <a:pt x="106" y="224"/>
                  </a:moveTo>
                  <a:lnTo>
                    <a:pt x="125" y="221"/>
                  </a:lnTo>
                  <a:lnTo>
                    <a:pt x="146" y="214"/>
                  </a:lnTo>
                  <a:lnTo>
                    <a:pt x="164" y="203"/>
                  </a:lnTo>
                  <a:lnTo>
                    <a:pt x="181" y="191"/>
                  </a:lnTo>
                  <a:lnTo>
                    <a:pt x="193" y="174"/>
                  </a:lnTo>
                  <a:lnTo>
                    <a:pt x="205" y="154"/>
                  </a:lnTo>
                  <a:lnTo>
                    <a:pt x="211" y="134"/>
                  </a:lnTo>
                  <a:lnTo>
                    <a:pt x="214" y="113"/>
                  </a:lnTo>
                  <a:lnTo>
                    <a:pt x="211" y="88"/>
                  </a:lnTo>
                  <a:lnTo>
                    <a:pt x="205" y="68"/>
                  </a:lnTo>
                  <a:lnTo>
                    <a:pt x="193" y="47"/>
                  </a:lnTo>
                  <a:lnTo>
                    <a:pt x="181" y="33"/>
                  </a:lnTo>
                  <a:lnTo>
                    <a:pt x="164" y="17"/>
                  </a:lnTo>
                  <a:lnTo>
                    <a:pt x="146" y="8"/>
                  </a:lnTo>
                  <a:lnTo>
                    <a:pt x="125" y="1"/>
                  </a:lnTo>
                  <a:lnTo>
                    <a:pt x="106" y="0"/>
                  </a:lnTo>
                  <a:lnTo>
                    <a:pt x="84" y="1"/>
                  </a:lnTo>
                  <a:lnTo>
                    <a:pt x="63" y="8"/>
                  </a:lnTo>
                  <a:lnTo>
                    <a:pt x="44" y="17"/>
                  </a:lnTo>
                  <a:lnTo>
                    <a:pt x="30" y="33"/>
                  </a:lnTo>
                  <a:lnTo>
                    <a:pt x="16" y="47"/>
                  </a:lnTo>
                  <a:lnTo>
                    <a:pt x="7" y="68"/>
                  </a:lnTo>
                  <a:lnTo>
                    <a:pt x="0" y="88"/>
                  </a:lnTo>
                  <a:lnTo>
                    <a:pt x="0" y="113"/>
                  </a:lnTo>
                  <a:lnTo>
                    <a:pt x="0" y="134"/>
                  </a:lnTo>
                  <a:lnTo>
                    <a:pt x="7" y="154"/>
                  </a:lnTo>
                  <a:lnTo>
                    <a:pt x="16" y="174"/>
                  </a:lnTo>
                  <a:lnTo>
                    <a:pt x="30" y="191"/>
                  </a:lnTo>
                  <a:lnTo>
                    <a:pt x="44" y="203"/>
                  </a:lnTo>
                  <a:lnTo>
                    <a:pt x="63" y="214"/>
                  </a:lnTo>
                  <a:lnTo>
                    <a:pt x="84" y="221"/>
                  </a:lnTo>
                  <a:lnTo>
                    <a:pt x="106" y="224"/>
                  </a:lnTo>
                  <a:close/>
                </a:path>
              </a:pathLst>
            </a:custGeom>
            <a:solidFill>
              <a:srgbClr val="FFF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78" name="Freeform 185"/>
            <p:cNvSpPr>
              <a:spLocks/>
            </p:cNvSpPr>
            <p:nvPr/>
          </p:nvSpPr>
          <p:spPr bwMode="auto">
            <a:xfrm>
              <a:off x="2106" y="1484"/>
              <a:ext cx="102" cy="106"/>
            </a:xfrm>
            <a:custGeom>
              <a:avLst/>
              <a:gdLst>
                <a:gd name="T0" fmla="*/ 1 w 203"/>
                <a:gd name="T1" fmla="*/ 1 h 212"/>
                <a:gd name="T2" fmla="*/ 1 w 203"/>
                <a:gd name="T3" fmla="*/ 1 h 212"/>
                <a:gd name="T4" fmla="*/ 1 w 203"/>
                <a:gd name="T5" fmla="*/ 1 h 212"/>
                <a:gd name="T6" fmla="*/ 1 w 203"/>
                <a:gd name="T7" fmla="*/ 1 h 212"/>
                <a:gd name="T8" fmla="*/ 1 w 203"/>
                <a:gd name="T9" fmla="*/ 1 h 212"/>
                <a:gd name="T10" fmla="*/ 1 w 203"/>
                <a:gd name="T11" fmla="*/ 1 h 212"/>
                <a:gd name="T12" fmla="*/ 1 w 203"/>
                <a:gd name="T13" fmla="*/ 1 h 212"/>
                <a:gd name="T14" fmla="*/ 1 w 203"/>
                <a:gd name="T15" fmla="*/ 1 h 212"/>
                <a:gd name="T16" fmla="*/ 1 w 203"/>
                <a:gd name="T17" fmla="*/ 1 h 212"/>
                <a:gd name="T18" fmla="*/ 1 w 203"/>
                <a:gd name="T19" fmla="*/ 1 h 212"/>
                <a:gd name="T20" fmla="*/ 1 w 203"/>
                <a:gd name="T21" fmla="*/ 1 h 212"/>
                <a:gd name="T22" fmla="*/ 1 w 203"/>
                <a:gd name="T23" fmla="*/ 1 h 212"/>
                <a:gd name="T24" fmla="*/ 1 w 203"/>
                <a:gd name="T25" fmla="*/ 1 h 212"/>
                <a:gd name="T26" fmla="*/ 1 w 203"/>
                <a:gd name="T27" fmla="*/ 1 h 212"/>
                <a:gd name="T28" fmla="*/ 1 w 203"/>
                <a:gd name="T29" fmla="*/ 1 h 212"/>
                <a:gd name="T30" fmla="*/ 1 w 203"/>
                <a:gd name="T31" fmla="*/ 0 h 212"/>
                <a:gd name="T32" fmla="*/ 1 w 203"/>
                <a:gd name="T33" fmla="*/ 0 h 212"/>
                <a:gd name="T34" fmla="*/ 1 w 203"/>
                <a:gd name="T35" fmla="*/ 0 h 212"/>
                <a:gd name="T36" fmla="*/ 1 w 203"/>
                <a:gd name="T37" fmla="*/ 1 h 212"/>
                <a:gd name="T38" fmla="*/ 1 w 203"/>
                <a:gd name="T39" fmla="*/ 1 h 212"/>
                <a:gd name="T40" fmla="*/ 1 w 203"/>
                <a:gd name="T41" fmla="*/ 1 h 212"/>
                <a:gd name="T42" fmla="*/ 1 w 203"/>
                <a:gd name="T43" fmla="*/ 1 h 212"/>
                <a:gd name="T44" fmla="*/ 1 w 203"/>
                <a:gd name="T45" fmla="*/ 1 h 212"/>
                <a:gd name="T46" fmla="*/ 0 w 203"/>
                <a:gd name="T47" fmla="*/ 1 h 212"/>
                <a:gd name="T48" fmla="*/ 0 w 203"/>
                <a:gd name="T49" fmla="*/ 1 h 212"/>
                <a:gd name="T50" fmla="*/ 0 w 203"/>
                <a:gd name="T51" fmla="*/ 1 h 212"/>
                <a:gd name="T52" fmla="*/ 1 w 203"/>
                <a:gd name="T53" fmla="*/ 1 h 212"/>
                <a:gd name="T54" fmla="*/ 1 w 203"/>
                <a:gd name="T55" fmla="*/ 1 h 212"/>
                <a:gd name="T56" fmla="*/ 1 w 203"/>
                <a:gd name="T57" fmla="*/ 1 h 212"/>
                <a:gd name="T58" fmla="*/ 1 w 203"/>
                <a:gd name="T59" fmla="*/ 1 h 212"/>
                <a:gd name="T60" fmla="*/ 1 w 203"/>
                <a:gd name="T61" fmla="*/ 1 h 212"/>
                <a:gd name="T62" fmla="*/ 1 w 203"/>
                <a:gd name="T63" fmla="*/ 1 h 212"/>
                <a:gd name="T64" fmla="*/ 1 w 203"/>
                <a:gd name="T65" fmla="*/ 1 h 2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3"/>
                <a:gd name="T100" fmla="*/ 0 h 212"/>
                <a:gd name="T101" fmla="*/ 203 w 203"/>
                <a:gd name="T102" fmla="*/ 212 h 2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3" h="212">
                  <a:moveTo>
                    <a:pt x="103" y="212"/>
                  </a:moveTo>
                  <a:lnTo>
                    <a:pt x="122" y="209"/>
                  </a:lnTo>
                  <a:lnTo>
                    <a:pt x="141" y="203"/>
                  </a:lnTo>
                  <a:lnTo>
                    <a:pt x="157" y="193"/>
                  </a:lnTo>
                  <a:lnTo>
                    <a:pt x="174" y="181"/>
                  </a:lnTo>
                  <a:lnTo>
                    <a:pt x="184" y="163"/>
                  </a:lnTo>
                  <a:lnTo>
                    <a:pt x="195" y="146"/>
                  </a:lnTo>
                  <a:lnTo>
                    <a:pt x="200" y="125"/>
                  </a:lnTo>
                  <a:lnTo>
                    <a:pt x="203" y="106"/>
                  </a:lnTo>
                  <a:lnTo>
                    <a:pt x="200" y="83"/>
                  </a:lnTo>
                  <a:lnTo>
                    <a:pt x="195" y="63"/>
                  </a:lnTo>
                  <a:lnTo>
                    <a:pt x="184" y="43"/>
                  </a:lnTo>
                  <a:lnTo>
                    <a:pt x="174" y="29"/>
                  </a:lnTo>
                  <a:lnTo>
                    <a:pt x="157" y="16"/>
                  </a:lnTo>
                  <a:lnTo>
                    <a:pt x="141" y="7"/>
                  </a:lnTo>
                  <a:lnTo>
                    <a:pt x="122" y="0"/>
                  </a:lnTo>
                  <a:lnTo>
                    <a:pt x="103" y="0"/>
                  </a:lnTo>
                  <a:lnTo>
                    <a:pt x="80" y="0"/>
                  </a:lnTo>
                  <a:lnTo>
                    <a:pt x="61" y="7"/>
                  </a:lnTo>
                  <a:lnTo>
                    <a:pt x="43" y="16"/>
                  </a:lnTo>
                  <a:lnTo>
                    <a:pt x="29" y="29"/>
                  </a:lnTo>
                  <a:lnTo>
                    <a:pt x="16" y="43"/>
                  </a:lnTo>
                  <a:lnTo>
                    <a:pt x="7" y="63"/>
                  </a:lnTo>
                  <a:lnTo>
                    <a:pt x="0" y="83"/>
                  </a:lnTo>
                  <a:lnTo>
                    <a:pt x="0" y="106"/>
                  </a:lnTo>
                  <a:lnTo>
                    <a:pt x="0" y="125"/>
                  </a:lnTo>
                  <a:lnTo>
                    <a:pt x="7" y="146"/>
                  </a:lnTo>
                  <a:lnTo>
                    <a:pt x="16" y="163"/>
                  </a:lnTo>
                  <a:lnTo>
                    <a:pt x="29" y="181"/>
                  </a:lnTo>
                  <a:lnTo>
                    <a:pt x="43" y="193"/>
                  </a:lnTo>
                  <a:lnTo>
                    <a:pt x="61" y="203"/>
                  </a:lnTo>
                  <a:lnTo>
                    <a:pt x="80" y="209"/>
                  </a:lnTo>
                  <a:lnTo>
                    <a:pt x="103" y="212"/>
                  </a:lnTo>
                  <a:close/>
                </a:path>
              </a:pathLst>
            </a:custGeom>
            <a:solidFill>
              <a:srgbClr val="FFF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79" name="Freeform 186"/>
            <p:cNvSpPr>
              <a:spLocks/>
            </p:cNvSpPr>
            <p:nvPr/>
          </p:nvSpPr>
          <p:spPr bwMode="auto">
            <a:xfrm>
              <a:off x="2108" y="1486"/>
              <a:ext cx="96" cy="100"/>
            </a:xfrm>
            <a:custGeom>
              <a:avLst/>
              <a:gdLst>
                <a:gd name="T0" fmla="*/ 1 w 192"/>
                <a:gd name="T1" fmla="*/ 1 h 200"/>
                <a:gd name="T2" fmla="*/ 1 w 192"/>
                <a:gd name="T3" fmla="*/ 1 h 200"/>
                <a:gd name="T4" fmla="*/ 1 w 192"/>
                <a:gd name="T5" fmla="*/ 1 h 200"/>
                <a:gd name="T6" fmla="*/ 1 w 192"/>
                <a:gd name="T7" fmla="*/ 1 h 200"/>
                <a:gd name="T8" fmla="*/ 1 w 192"/>
                <a:gd name="T9" fmla="*/ 1 h 200"/>
                <a:gd name="T10" fmla="*/ 1 w 192"/>
                <a:gd name="T11" fmla="*/ 1 h 200"/>
                <a:gd name="T12" fmla="*/ 1 w 192"/>
                <a:gd name="T13" fmla="*/ 1 h 200"/>
                <a:gd name="T14" fmla="*/ 1 w 192"/>
                <a:gd name="T15" fmla="*/ 1 h 200"/>
                <a:gd name="T16" fmla="*/ 1 w 192"/>
                <a:gd name="T17" fmla="*/ 1 h 200"/>
                <a:gd name="T18" fmla="*/ 1 w 192"/>
                <a:gd name="T19" fmla="*/ 1 h 200"/>
                <a:gd name="T20" fmla="*/ 1 w 192"/>
                <a:gd name="T21" fmla="*/ 1 h 200"/>
                <a:gd name="T22" fmla="*/ 1 w 192"/>
                <a:gd name="T23" fmla="*/ 1 h 200"/>
                <a:gd name="T24" fmla="*/ 1 w 192"/>
                <a:gd name="T25" fmla="*/ 1 h 200"/>
                <a:gd name="T26" fmla="*/ 1 w 192"/>
                <a:gd name="T27" fmla="*/ 1 h 200"/>
                <a:gd name="T28" fmla="*/ 1 w 192"/>
                <a:gd name="T29" fmla="*/ 1 h 200"/>
                <a:gd name="T30" fmla="*/ 1 w 192"/>
                <a:gd name="T31" fmla="*/ 0 h 200"/>
                <a:gd name="T32" fmla="*/ 1 w 192"/>
                <a:gd name="T33" fmla="*/ 0 h 200"/>
                <a:gd name="T34" fmla="*/ 1 w 192"/>
                <a:gd name="T35" fmla="*/ 0 h 200"/>
                <a:gd name="T36" fmla="*/ 1 w 192"/>
                <a:gd name="T37" fmla="*/ 1 h 200"/>
                <a:gd name="T38" fmla="*/ 1 w 192"/>
                <a:gd name="T39" fmla="*/ 1 h 200"/>
                <a:gd name="T40" fmla="*/ 1 w 192"/>
                <a:gd name="T41" fmla="*/ 1 h 200"/>
                <a:gd name="T42" fmla="*/ 1 w 192"/>
                <a:gd name="T43" fmla="*/ 1 h 200"/>
                <a:gd name="T44" fmla="*/ 1 w 192"/>
                <a:gd name="T45" fmla="*/ 1 h 200"/>
                <a:gd name="T46" fmla="*/ 0 w 192"/>
                <a:gd name="T47" fmla="*/ 1 h 200"/>
                <a:gd name="T48" fmla="*/ 0 w 192"/>
                <a:gd name="T49" fmla="*/ 1 h 200"/>
                <a:gd name="T50" fmla="*/ 0 w 192"/>
                <a:gd name="T51" fmla="*/ 1 h 200"/>
                <a:gd name="T52" fmla="*/ 1 w 192"/>
                <a:gd name="T53" fmla="*/ 1 h 200"/>
                <a:gd name="T54" fmla="*/ 1 w 192"/>
                <a:gd name="T55" fmla="*/ 1 h 200"/>
                <a:gd name="T56" fmla="*/ 1 w 192"/>
                <a:gd name="T57" fmla="*/ 1 h 200"/>
                <a:gd name="T58" fmla="*/ 1 w 192"/>
                <a:gd name="T59" fmla="*/ 1 h 200"/>
                <a:gd name="T60" fmla="*/ 1 w 192"/>
                <a:gd name="T61" fmla="*/ 1 h 200"/>
                <a:gd name="T62" fmla="*/ 1 w 192"/>
                <a:gd name="T63" fmla="*/ 1 h 200"/>
                <a:gd name="T64" fmla="*/ 1 w 192"/>
                <a:gd name="T65" fmla="*/ 1 h 2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2"/>
                <a:gd name="T100" fmla="*/ 0 h 200"/>
                <a:gd name="T101" fmla="*/ 192 w 192"/>
                <a:gd name="T102" fmla="*/ 200 h 2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2" h="200">
                  <a:moveTo>
                    <a:pt x="96" y="200"/>
                  </a:moveTo>
                  <a:lnTo>
                    <a:pt x="113" y="197"/>
                  </a:lnTo>
                  <a:lnTo>
                    <a:pt x="131" y="192"/>
                  </a:lnTo>
                  <a:lnTo>
                    <a:pt x="147" y="181"/>
                  </a:lnTo>
                  <a:lnTo>
                    <a:pt x="162" y="171"/>
                  </a:lnTo>
                  <a:lnTo>
                    <a:pt x="173" y="155"/>
                  </a:lnTo>
                  <a:lnTo>
                    <a:pt x="183" y="140"/>
                  </a:lnTo>
                  <a:lnTo>
                    <a:pt x="188" y="120"/>
                  </a:lnTo>
                  <a:lnTo>
                    <a:pt x="192" y="101"/>
                  </a:lnTo>
                  <a:lnTo>
                    <a:pt x="188" y="80"/>
                  </a:lnTo>
                  <a:lnTo>
                    <a:pt x="183" y="61"/>
                  </a:lnTo>
                  <a:lnTo>
                    <a:pt x="173" y="44"/>
                  </a:lnTo>
                  <a:lnTo>
                    <a:pt x="162" y="30"/>
                  </a:lnTo>
                  <a:lnTo>
                    <a:pt x="147" y="16"/>
                  </a:lnTo>
                  <a:lnTo>
                    <a:pt x="131" y="7"/>
                  </a:lnTo>
                  <a:lnTo>
                    <a:pt x="113" y="0"/>
                  </a:lnTo>
                  <a:lnTo>
                    <a:pt x="96" y="0"/>
                  </a:lnTo>
                  <a:lnTo>
                    <a:pt x="75" y="0"/>
                  </a:lnTo>
                  <a:lnTo>
                    <a:pt x="56" y="7"/>
                  </a:lnTo>
                  <a:lnTo>
                    <a:pt x="40" y="16"/>
                  </a:lnTo>
                  <a:lnTo>
                    <a:pt x="26" y="30"/>
                  </a:lnTo>
                  <a:lnTo>
                    <a:pt x="14" y="44"/>
                  </a:lnTo>
                  <a:lnTo>
                    <a:pt x="7" y="61"/>
                  </a:lnTo>
                  <a:lnTo>
                    <a:pt x="0" y="80"/>
                  </a:lnTo>
                  <a:lnTo>
                    <a:pt x="0" y="101"/>
                  </a:lnTo>
                  <a:lnTo>
                    <a:pt x="0" y="120"/>
                  </a:lnTo>
                  <a:lnTo>
                    <a:pt x="7" y="140"/>
                  </a:lnTo>
                  <a:lnTo>
                    <a:pt x="14" y="155"/>
                  </a:lnTo>
                  <a:lnTo>
                    <a:pt x="26" y="171"/>
                  </a:lnTo>
                  <a:lnTo>
                    <a:pt x="40" y="181"/>
                  </a:lnTo>
                  <a:lnTo>
                    <a:pt x="56" y="192"/>
                  </a:lnTo>
                  <a:lnTo>
                    <a:pt x="75" y="197"/>
                  </a:lnTo>
                  <a:lnTo>
                    <a:pt x="96" y="200"/>
                  </a:lnTo>
                  <a:close/>
                </a:path>
              </a:pathLst>
            </a:custGeom>
            <a:solidFill>
              <a:srgbClr val="FF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80" name="Freeform 187"/>
            <p:cNvSpPr>
              <a:spLocks/>
            </p:cNvSpPr>
            <p:nvPr/>
          </p:nvSpPr>
          <p:spPr bwMode="auto">
            <a:xfrm>
              <a:off x="2110" y="1488"/>
              <a:ext cx="89" cy="94"/>
            </a:xfrm>
            <a:custGeom>
              <a:avLst/>
              <a:gdLst>
                <a:gd name="T0" fmla="*/ 1 w 177"/>
                <a:gd name="T1" fmla="*/ 1 h 187"/>
                <a:gd name="T2" fmla="*/ 1 w 177"/>
                <a:gd name="T3" fmla="*/ 1 h 187"/>
                <a:gd name="T4" fmla="*/ 1 w 177"/>
                <a:gd name="T5" fmla="*/ 1 h 187"/>
                <a:gd name="T6" fmla="*/ 1 w 177"/>
                <a:gd name="T7" fmla="*/ 1 h 187"/>
                <a:gd name="T8" fmla="*/ 1 w 177"/>
                <a:gd name="T9" fmla="*/ 1 h 187"/>
                <a:gd name="T10" fmla="*/ 1 w 177"/>
                <a:gd name="T11" fmla="*/ 1 h 187"/>
                <a:gd name="T12" fmla="*/ 1 w 177"/>
                <a:gd name="T13" fmla="*/ 1 h 187"/>
                <a:gd name="T14" fmla="*/ 1 w 177"/>
                <a:gd name="T15" fmla="*/ 1 h 187"/>
                <a:gd name="T16" fmla="*/ 1 w 177"/>
                <a:gd name="T17" fmla="*/ 1 h 187"/>
                <a:gd name="T18" fmla="*/ 1 w 177"/>
                <a:gd name="T19" fmla="*/ 1 h 187"/>
                <a:gd name="T20" fmla="*/ 1 w 177"/>
                <a:gd name="T21" fmla="*/ 1 h 187"/>
                <a:gd name="T22" fmla="*/ 1 w 177"/>
                <a:gd name="T23" fmla="*/ 1 h 187"/>
                <a:gd name="T24" fmla="*/ 1 w 177"/>
                <a:gd name="T25" fmla="*/ 1 h 187"/>
                <a:gd name="T26" fmla="*/ 1 w 177"/>
                <a:gd name="T27" fmla="*/ 1 h 187"/>
                <a:gd name="T28" fmla="*/ 1 w 177"/>
                <a:gd name="T29" fmla="*/ 1 h 187"/>
                <a:gd name="T30" fmla="*/ 1 w 177"/>
                <a:gd name="T31" fmla="*/ 0 h 187"/>
                <a:gd name="T32" fmla="*/ 1 w 177"/>
                <a:gd name="T33" fmla="*/ 0 h 187"/>
                <a:gd name="T34" fmla="*/ 1 w 177"/>
                <a:gd name="T35" fmla="*/ 0 h 187"/>
                <a:gd name="T36" fmla="*/ 1 w 177"/>
                <a:gd name="T37" fmla="*/ 1 h 187"/>
                <a:gd name="T38" fmla="*/ 1 w 177"/>
                <a:gd name="T39" fmla="*/ 1 h 187"/>
                <a:gd name="T40" fmla="*/ 1 w 177"/>
                <a:gd name="T41" fmla="*/ 1 h 187"/>
                <a:gd name="T42" fmla="*/ 1 w 177"/>
                <a:gd name="T43" fmla="*/ 1 h 187"/>
                <a:gd name="T44" fmla="*/ 1 w 177"/>
                <a:gd name="T45" fmla="*/ 1 h 187"/>
                <a:gd name="T46" fmla="*/ 0 w 177"/>
                <a:gd name="T47" fmla="*/ 1 h 187"/>
                <a:gd name="T48" fmla="*/ 0 w 177"/>
                <a:gd name="T49" fmla="*/ 1 h 187"/>
                <a:gd name="T50" fmla="*/ 0 w 177"/>
                <a:gd name="T51" fmla="*/ 1 h 187"/>
                <a:gd name="T52" fmla="*/ 1 w 177"/>
                <a:gd name="T53" fmla="*/ 1 h 187"/>
                <a:gd name="T54" fmla="*/ 1 w 177"/>
                <a:gd name="T55" fmla="*/ 1 h 187"/>
                <a:gd name="T56" fmla="*/ 1 w 177"/>
                <a:gd name="T57" fmla="*/ 1 h 187"/>
                <a:gd name="T58" fmla="*/ 1 w 177"/>
                <a:gd name="T59" fmla="*/ 1 h 187"/>
                <a:gd name="T60" fmla="*/ 1 w 177"/>
                <a:gd name="T61" fmla="*/ 1 h 187"/>
                <a:gd name="T62" fmla="*/ 1 w 177"/>
                <a:gd name="T63" fmla="*/ 1 h 187"/>
                <a:gd name="T64" fmla="*/ 1 w 177"/>
                <a:gd name="T65" fmla="*/ 1 h 1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187"/>
                <a:gd name="T101" fmla="*/ 177 w 177"/>
                <a:gd name="T102" fmla="*/ 187 h 1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187">
                  <a:moveTo>
                    <a:pt x="89" y="187"/>
                  </a:moveTo>
                  <a:lnTo>
                    <a:pt x="104" y="184"/>
                  </a:lnTo>
                  <a:lnTo>
                    <a:pt x="122" y="179"/>
                  </a:lnTo>
                  <a:lnTo>
                    <a:pt x="136" y="170"/>
                  </a:lnTo>
                  <a:lnTo>
                    <a:pt x="151" y="160"/>
                  </a:lnTo>
                  <a:lnTo>
                    <a:pt x="160" y="144"/>
                  </a:lnTo>
                  <a:lnTo>
                    <a:pt x="169" y="128"/>
                  </a:lnTo>
                  <a:lnTo>
                    <a:pt x="174" y="111"/>
                  </a:lnTo>
                  <a:lnTo>
                    <a:pt x="177" y="94"/>
                  </a:lnTo>
                  <a:lnTo>
                    <a:pt x="174" y="73"/>
                  </a:lnTo>
                  <a:lnTo>
                    <a:pt x="169" y="55"/>
                  </a:lnTo>
                  <a:lnTo>
                    <a:pt x="160" y="40"/>
                  </a:lnTo>
                  <a:lnTo>
                    <a:pt x="151" y="26"/>
                  </a:lnTo>
                  <a:lnTo>
                    <a:pt x="136" y="13"/>
                  </a:lnTo>
                  <a:lnTo>
                    <a:pt x="122" y="7"/>
                  </a:lnTo>
                  <a:lnTo>
                    <a:pt x="104" y="0"/>
                  </a:lnTo>
                  <a:lnTo>
                    <a:pt x="89" y="0"/>
                  </a:lnTo>
                  <a:lnTo>
                    <a:pt x="69" y="0"/>
                  </a:lnTo>
                  <a:lnTo>
                    <a:pt x="54" y="7"/>
                  </a:lnTo>
                  <a:lnTo>
                    <a:pt x="38" y="13"/>
                  </a:lnTo>
                  <a:lnTo>
                    <a:pt x="26" y="26"/>
                  </a:lnTo>
                  <a:lnTo>
                    <a:pt x="14" y="40"/>
                  </a:lnTo>
                  <a:lnTo>
                    <a:pt x="5" y="55"/>
                  </a:lnTo>
                  <a:lnTo>
                    <a:pt x="0" y="73"/>
                  </a:lnTo>
                  <a:lnTo>
                    <a:pt x="0" y="94"/>
                  </a:lnTo>
                  <a:lnTo>
                    <a:pt x="0" y="111"/>
                  </a:lnTo>
                  <a:lnTo>
                    <a:pt x="5" y="128"/>
                  </a:lnTo>
                  <a:lnTo>
                    <a:pt x="14" y="144"/>
                  </a:lnTo>
                  <a:lnTo>
                    <a:pt x="26" y="160"/>
                  </a:lnTo>
                  <a:lnTo>
                    <a:pt x="38" y="170"/>
                  </a:lnTo>
                  <a:lnTo>
                    <a:pt x="54" y="179"/>
                  </a:lnTo>
                  <a:lnTo>
                    <a:pt x="69" y="184"/>
                  </a:lnTo>
                  <a:lnTo>
                    <a:pt x="89" y="187"/>
                  </a:lnTo>
                  <a:close/>
                </a:path>
              </a:pathLst>
            </a:custGeom>
            <a:solidFill>
              <a:srgbClr val="FFF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81" name="Freeform 188"/>
            <p:cNvSpPr>
              <a:spLocks/>
            </p:cNvSpPr>
            <p:nvPr/>
          </p:nvSpPr>
          <p:spPr bwMode="auto">
            <a:xfrm>
              <a:off x="2111" y="1491"/>
              <a:ext cx="83" cy="88"/>
            </a:xfrm>
            <a:custGeom>
              <a:avLst/>
              <a:gdLst>
                <a:gd name="T0" fmla="*/ 0 w 167"/>
                <a:gd name="T1" fmla="*/ 1 h 175"/>
                <a:gd name="T2" fmla="*/ 0 w 167"/>
                <a:gd name="T3" fmla="*/ 1 h 175"/>
                <a:gd name="T4" fmla="*/ 0 w 167"/>
                <a:gd name="T5" fmla="*/ 1 h 175"/>
                <a:gd name="T6" fmla="*/ 0 w 167"/>
                <a:gd name="T7" fmla="*/ 1 h 175"/>
                <a:gd name="T8" fmla="*/ 0 w 167"/>
                <a:gd name="T9" fmla="*/ 1 h 175"/>
                <a:gd name="T10" fmla="*/ 0 w 167"/>
                <a:gd name="T11" fmla="*/ 1 h 175"/>
                <a:gd name="T12" fmla="*/ 0 w 167"/>
                <a:gd name="T13" fmla="*/ 1 h 175"/>
                <a:gd name="T14" fmla="*/ 0 w 167"/>
                <a:gd name="T15" fmla="*/ 1 h 175"/>
                <a:gd name="T16" fmla="*/ 0 w 167"/>
                <a:gd name="T17" fmla="*/ 1 h 175"/>
                <a:gd name="T18" fmla="*/ 0 w 167"/>
                <a:gd name="T19" fmla="*/ 1 h 175"/>
                <a:gd name="T20" fmla="*/ 0 w 167"/>
                <a:gd name="T21" fmla="*/ 1 h 175"/>
                <a:gd name="T22" fmla="*/ 0 w 167"/>
                <a:gd name="T23" fmla="*/ 1 h 175"/>
                <a:gd name="T24" fmla="*/ 0 w 167"/>
                <a:gd name="T25" fmla="*/ 1 h 175"/>
                <a:gd name="T26" fmla="*/ 0 w 167"/>
                <a:gd name="T27" fmla="*/ 1 h 175"/>
                <a:gd name="T28" fmla="*/ 0 w 167"/>
                <a:gd name="T29" fmla="*/ 1 h 175"/>
                <a:gd name="T30" fmla="*/ 0 w 167"/>
                <a:gd name="T31" fmla="*/ 0 h 175"/>
                <a:gd name="T32" fmla="*/ 0 w 167"/>
                <a:gd name="T33" fmla="*/ 0 h 175"/>
                <a:gd name="T34" fmla="*/ 0 w 167"/>
                <a:gd name="T35" fmla="*/ 0 h 175"/>
                <a:gd name="T36" fmla="*/ 0 w 167"/>
                <a:gd name="T37" fmla="*/ 1 h 175"/>
                <a:gd name="T38" fmla="*/ 0 w 167"/>
                <a:gd name="T39" fmla="*/ 1 h 175"/>
                <a:gd name="T40" fmla="*/ 0 w 167"/>
                <a:gd name="T41" fmla="*/ 1 h 175"/>
                <a:gd name="T42" fmla="*/ 0 w 167"/>
                <a:gd name="T43" fmla="*/ 1 h 175"/>
                <a:gd name="T44" fmla="*/ 0 w 167"/>
                <a:gd name="T45" fmla="*/ 1 h 175"/>
                <a:gd name="T46" fmla="*/ 0 w 167"/>
                <a:gd name="T47" fmla="*/ 1 h 175"/>
                <a:gd name="T48" fmla="*/ 0 w 167"/>
                <a:gd name="T49" fmla="*/ 1 h 175"/>
                <a:gd name="T50" fmla="*/ 0 w 167"/>
                <a:gd name="T51" fmla="*/ 1 h 175"/>
                <a:gd name="T52" fmla="*/ 0 w 167"/>
                <a:gd name="T53" fmla="*/ 1 h 175"/>
                <a:gd name="T54" fmla="*/ 0 w 167"/>
                <a:gd name="T55" fmla="*/ 1 h 175"/>
                <a:gd name="T56" fmla="*/ 0 w 167"/>
                <a:gd name="T57" fmla="*/ 1 h 175"/>
                <a:gd name="T58" fmla="*/ 0 w 167"/>
                <a:gd name="T59" fmla="*/ 1 h 175"/>
                <a:gd name="T60" fmla="*/ 0 w 167"/>
                <a:gd name="T61" fmla="*/ 1 h 175"/>
                <a:gd name="T62" fmla="*/ 0 w 167"/>
                <a:gd name="T63" fmla="*/ 1 h 175"/>
                <a:gd name="T64" fmla="*/ 0 w 167"/>
                <a:gd name="T65" fmla="*/ 1 h 1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7"/>
                <a:gd name="T100" fmla="*/ 0 h 175"/>
                <a:gd name="T101" fmla="*/ 167 w 167"/>
                <a:gd name="T102" fmla="*/ 175 h 1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7" h="175">
                  <a:moveTo>
                    <a:pt x="83" y="175"/>
                  </a:moveTo>
                  <a:lnTo>
                    <a:pt x="99" y="172"/>
                  </a:lnTo>
                  <a:lnTo>
                    <a:pt x="114" y="167"/>
                  </a:lnTo>
                  <a:lnTo>
                    <a:pt x="128" y="158"/>
                  </a:lnTo>
                  <a:lnTo>
                    <a:pt x="142" y="149"/>
                  </a:lnTo>
                  <a:lnTo>
                    <a:pt x="151" y="134"/>
                  </a:lnTo>
                  <a:lnTo>
                    <a:pt x="160" y="120"/>
                  </a:lnTo>
                  <a:lnTo>
                    <a:pt x="163" y="102"/>
                  </a:lnTo>
                  <a:lnTo>
                    <a:pt x="167" y="87"/>
                  </a:lnTo>
                  <a:lnTo>
                    <a:pt x="163" y="68"/>
                  </a:lnTo>
                  <a:lnTo>
                    <a:pt x="160" y="52"/>
                  </a:lnTo>
                  <a:lnTo>
                    <a:pt x="151" y="36"/>
                  </a:lnTo>
                  <a:lnTo>
                    <a:pt x="142" y="24"/>
                  </a:lnTo>
                  <a:lnTo>
                    <a:pt x="128" y="12"/>
                  </a:lnTo>
                  <a:lnTo>
                    <a:pt x="114" y="5"/>
                  </a:lnTo>
                  <a:lnTo>
                    <a:pt x="99" y="0"/>
                  </a:lnTo>
                  <a:lnTo>
                    <a:pt x="83" y="0"/>
                  </a:lnTo>
                  <a:lnTo>
                    <a:pt x="66" y="0"/>
                  </a:lnTo>
                  <a:lnTo>
                    <a:pt x="50" y="5"/>
                  </a:lnTo>
                  <a:lnTo>
                    <a:pt x="34" y="12"/>
                  </a:lnTo>
                  <a:lnTo>
                    <a:pt x="24" y="24"/>
                  </a:lnTo>
                  <a:lnTo>
                    <a:pt x="12" y="36"/>
                  </a:lnTo>
                  <a:lnTo>
                    <a:pt x="5" y="52"/>
                  </a:lnTo>
                  <a:lnTo>
                    <a:pt x="0" y="68"/>
                  </a:lnTo>
                  <a:lnTo>
                    <a:pt x="0" y="87"/>
                  </a:lnTo>
                  <a:lnTo>
                    <a:pt x="0" y="102"/>
                  </a:lnTo>
                  <a:lnTo>
                    <a:pt x="5" y="120"/>
                  </a:lnTo>
                  <a:lnTo>
                    <a:pt x="12" y="134"/>
                  </a:lnTo>
                  <a:lnTo>
                    <a:pt x="24" y="149"/>
                  </a:lnTo>
                  <a:lnTo>
                    <a:pt x="34" y="158"/>
                  </a:lnTo>
                  <a:lnTo>
                    <a:pt x="50" y="167"/>
                  </a:lnTo>
                  <a:lnTo>
                    <a:pt x="66" y="172"/>
                  </a:lnTo>
                  <a:lnTo>
                    <a:pt x="83" y="175"/>
                  </a:lnTo>
                  <a:close/>
                </a:path>
              </a:pathLst>
            </a:custGeom>
            <a:solidFill>
              <a:srgbClr val="FF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82" name="Freeform 189"/>
            <p:cNvSpPr>
              <a:spLocks/>
            </p:cNvSpPr>
            <p:nvPr/>
          </p:nvSpPr>
          <p:spPr bwMode="auto">
            <a:xfrm>
              <a:off x="2113" y="1494"/>
              <a:ext cx="77" cy="80"/>
            </a:xfrm>
            <a:custGeom>
              <a:avLst/>
              <a:gdLst>
                <a:gd name="T0" fmla="*/ 0 w 155"/>
                <a:gd name="T1" fmla="*/ 0 h 162"/>
                <a:gd name="T2" fmla="*/ 0 w 155"/>
                <a:gd name="T3" fmla="*/ 0 h 162"/>
                <a:gd name="T4" fmla="*/ 0 w 155"/>
                <a:gd name="T5" fmla="*/ 0 h 162"/>
                <a:gd name="T6" fmla="*/ 0 w 155"/>
                <a:gd name="T7" fmla="*/ 0 h 162"/>
                <a:gd name="T8" fmla="*/ 0 w 155"/>
                <a:gd name="T9" fmla="*/ 0 h 162"/>
                <a:gd name="T10" fmla="*/ 0 w 155"/>
                <a:gd name="T11" fmla="*/ 0 h 162"/>
                <a:gd name="T12" fmla="*/ 0 w 155"/>
                <a:gd name="T13" fmla="*/ 0 h 162"/>
                <a:gd name="T14" fmla="*/ 0 w 155"/>
                <a:gd name="T15" fmla="*/ 0 h 162"/>
                <a:gd name="T16" fmla="*/ 0 w 155"/>
                <a:gd name="T17" fmla="*/ 0 h 162"/>
                <a:gd name="T18" fmla="*/ 0 w 155"/>
                <a:gd name="T19" fmla="*/ 0 h 162"/>
                <a:gd name="T20" fmla="*/ 0 w 155"/>
                <a:gd name="T21" fmla="*/ 0 h 162"/>
                <a:gd name="T22" fmla="*/ 0 w 155"/>
                <a:gd name="T23" fmla="*/ 0 h 162"/>
                <a:gd name="T24" fmla="*/ 0 w 155"/>
                <a:gd name="T25" fmla="*/ 0 h 162"/>
                <a:gd name="T26" fmla="*/ 0 w 155"/>
                <a:gd name="T27" fmla="*/ 0 h 162"/>
                <a:gd name="T28" fmla="*/ 0 w 155"/>
                <a:gd name="T29" fmla="*/ 0 h 162"/>
                <a:gd name="T30" fmla="*/ 0 w 155"/>
                <a:gd name="T31" fmla="*/ 0 h 162"/>
                <a:gd name="T32" fmla="*/ 0 w 155"/>
                <a:gd name="T33" fmla="*/ 0 h 162"/>
                <a:gd name="T34" fmla="*/ 0 w 155"/>
                <a:gd name="T35" fmla="*/ 0 h 162"/>
                <a:gd name="T36" fmla="*/ 0 w 155"/>
                <a:gd name="T37" fmla="*/ 0 h 162"/>
                <a:gd name="T38" fmla="*/ 0 w 155"/>
                <a:gd name="T39" fmla="*/ 0 h 162"/>
                <a:gd name="T40" fmla="*/ 0 w 155"/>
                <a:gd name="T41" fmla="*/ 0 h 162"/>
                <a:gd name="T42" fmla="*/ 0 w 155"/>
                <a:gd name="T43" fmla="*/ 0 h 162"/>
                <a:gd name="T44" fmla="*/ 0 w 155"/>
                <a:gd name="T45" fmla="*/ 0 h 162"/>
                <a:gd name="T46" fmla="*/ 0 w 155"/>
                <a:gd name="T47" fmla="*/ 0 h 162"/>
                <a:gd name="T48" fmla="*/ 0 w 155"/>
                <a:gd name="T49" fmla="*/ 0 h 162"/>
                <a:gd name="T50" fmla="*/ 0 w 155"/>
                <a:gd name="T51" fmla="*/ 0 h 162"/>
                <a:gd name="T52" fmla="*/ 0 w 155"/>
                <a:gd name="T53" fmla="*/ 0 h 162"/>
                <a:gd name="T54" fmla="*/ 0 w 155"/>
                <a:gd name="T55" fmla="*/ 0 h 162"/>
                <a:gd name="T56" fmla="*/ 0 w 155"/>
                <a:gd name="T57" fmla="*/ 0 h 162"/>
                <a:gd name="T58" fmla="*/ 0 w 155"/>
                <a:gd name="T59" fmla="*/ 0 h 162"/>
                <a:gd name="T60" fmla="*/ 0 w 155"/>
                <a:gd name="T61" fmla="*/ 0 h 162"/>
                <a:gd name="T62" fmla="*/ 0 w 155"/>
                <a:gd name="T63" fmla="*/ 0 h 162"/>
                <a:gd name="T64" fmla="*/ 0 w 155"/>
                <a:gd name="T65" fmla="*/ 0 h 1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62"/>
                <a:gd name="T101" fmla="*/ 155 w 155"/>
                <a:gd name="T102" fmla="*/ 162 h 1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62">
                  <a:moveTo>
                    <a:pt x="77" y="162"/>
                  </a:moveTo>
                  <a:lnTo>
                    <a:pt x="91" y="158"/>
                  </a:lnTo>
                  <a:lnTo>
                    <a:pt x="106" y="155"/>
                  </a:lnTo>
                  <a:lnTo>
                    <a:pt x="118" y="146"/>
                  </a:lnTo>
                  <a:lnTo>
                    <a:pt x="131" y="137"/>
                  </a:lnTo>
                  <a:lnTo>
                    <a:pt x="139" y="124"/>
                  </a:lnTo>
                  <a:lnTo>
                    <a:pt x="148" y="111"/>
                  </a:lnTo>
                  <a:lnTo>
                    <a:pt x="151" y="96"/>
                  </a:lnTo>
                  <a:lnTo>
                    <a:pt x="155" y="80"/>
                  </a:lnTo>
                  <a:lnTo>
                    <a:pt x="151" y="63"/>
                  </a:lnTo>
                  <a:lnTo>
                    <a:pt x="148" y="49"/>
                  </a:lnTo>
                  <a:lnTo>
                    <a:pt x="139" y="33"/>
                  </a:lnTo>
                  <a:lnTo>
                    <a:pt x="131" y="23"/>
                  </a:lnTo>
                  <a:lnTo>
                    <a:pt x="118" y="12"/>
                  </a:lnTo>
                  <a:lnTo>
                    <a:pt x="106" y="5"/>
                  </a:lnTo>
                  <a:lnTo>
                    <a:pt x="91" y="0"/>
                  </a:lnTo>
                  <a:lnTo>
                    <a:pt x="77" y="0"/>
                  </a:lnTo>
                  <a:lnTo>
                    <a:pt x="61" y="0"/>
                  </a:lnTo>
                  <a:lnTo>
                    <a:pt x="47" y="5"/>
                  </a:lnTo>
                  <a:lnTo>
                    <a:pt x="33" y="12"/>
                  </a:lnTo>
                  <a:lnTo>
                    <a:pt x="23" y="23"/>
                  </a:lnTo>
                  <a:lnTo>
                    <a:pt x="12" y="33"/>
                  </a:lnTo>
                  <a:lnTo>
                    <a:pt x="5" y="49"/>
                  </a:lnTo>
                  <a:lnTo>
                    <a:pt x="0" y="63"/>
                  </a:lnTo>
                  <a:lnTo>
                    <a:pt x="0" y="80"/>
                  </a:lnTo>
                  <a:lnTo>
                    <a:pt x="0" y="96"/>
                  </a:lnTo>
                  <a:lnTo>
                    <a:pt x="5" y="111"/>
                  </a:lnTo>
                  <a:lnTo>
                    <a:pt x="12" y="124"/>
                  </a:lnTo>
                  <a:lnTo>
                    <a:pt x="23" y="137"/>
                  </a:lnTo>
                  <a:lnTo>
                    <a:pt x="33" y="146"/>
                  </a:lnTo>
                  <a:lnTo>
                    <a:pt x="47" y="155"/>
                  </a:lnTo>
                  <a:lnTo>
                    <a:pt x="61" y="158"/>
                  </a:lnTo>
                  <a:lnTo>
                    <a:pt x="77" y="162"/>
                  </a:lnTo>
                  <a:close/>
                </a:path>
              </a:pathLst>
            </a:custGeom>
            <a:solidFill>
              <a:srgbClr val="FF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83" name="Freeform 190"/>
            <p:cNvSpPr>
              <a:spLocks/>
            </p:cNvSpPr>
            <p:nvPr/>
          </p:nvSpPr>
          <p:spPr bwMode="auto">
            <a:xfrm>
              <a:off x="2113" y="1495"/>
              <a:ext cx="73" cy="76"/>
            </a:xfrm>
            <a:custGeom>
              <a:avLst/>
              <a:gdLst>
                <a:gd name="T0" fmla="*/ 1 w 144"/>
                <a:gd name="T1" fmla="*/ 1 h 152"/>
                <a:gd name="T2" fmla="*/ 1 w 144"/>
                <a:gd name="T3" fmla="*/ 1 h 152"/>
                <a:gd name="T4" fmla="*/ 1 w 144"/>
                <a:gd name="T5" fmla="*/ 1 h 152"/>
                <a:gd name="T6" fmla="*/ 1 w 144"/>
                <a:gd name="T7" fmla="*/ 1 h 152"/>
                <a:gd name="T8" fmla="*/ 1 w 144"/>
                <a:gd name="T9" fmla="*/ 1 h 152"/>
                <a:gd name="T10" fmla="*/ 1 w 144"/>
                <a:gd name="T11" fmla="*/ 1 h 152"/>
                <a:gd name="T12" fmla="*/ 1 w 144"/>
                <a:gd name="T13" fmla="*/ 1 h 152"/>
                <a:gd name="T14" fmla="*/ 1 w 144"/>
                <a:gd name="T15" fmla="*/ 1 h 152"/>
                <a:gd name="T16" fmla="*/ 1 w 144"/>
                <a:gd name="T17" fmla="*/ 1 h 152"/>
                <a:gd name="T18" fmla="*/ 1 w 144"/>
                <a:gd name="T19" fmla="*/ 1 h 152"/>
                <a:gd name="T20" fmla="*/ 1 w 144"/>
                <a:gd name="T21" fmla="*/ 1 h 152"/>
                <a:gd name="T22" fmla="*/ 1 w 144"/>
                <a:gd name="T23" fmla="*/ 1 h 152"/>
                <a:gd name="T24" fmla="*/ 1 w 144"/>
                <a:gd name="T25" fmla="*/ 1 h 152"/>
                <a:gd name="T26" fmla="*/ 1 w 144"/>
                <a:gd name="T27" fmla="*/ 1 h 152"/>
                <a:gd name="T28" fmla="*/ 1 w 144"/>
                <a:gd name="T29" fmla="*/ 1 h 152"/>
                <a:gd name="T30" fmla="*/ 1 w 144"/>
                <a:gd name="T31" fmla="*/ 0 h 152"/>
                <a:gd name="T32" fmla="*/ 1 w 144"/>
                <a:gd name="T33" fmla="*/ 0 h 152"/>
                <a:gd name="T34" fmla="*/ 1 w 144"/>
                <a:gd name="T35" fmla="*/ 0 h 152"/>
                <a:gd name="T36" fmla="*/ 1 w 144"/>
                <a:gd name="T37" fmla="*/ 1 h 152"/>
                <a:gd name="T38" fmla="*/ 1 w 144"/>
                <a:gd name="T39" fmla="*/ 1 h 152"/>
                <a:gd name="T40" fmla="*/ 1 w 144"/>
                <a:gd name="T41" fmla="*/ 1 h 152"/>
                <a:gd name="T42" fmla="*/ 1 w 144"/>
                <a:gd name="T43" fmla="*/ 1 h 152"/>
                <a:gd name="T44" fmla="*/ 1 w 144"/>
                <a:gd name="T45" fmla="*/ 1 h 152"/>
                <a:gd name="T46" fmla="*/ 0 w 144"/>
                <a:gd name="T47" fmla="*/ 1 h 152"/>
                <a:gd name="T48" fmla="*/ 0 w 144"/>
                <a:gd name="T49" fmla="*/ 1 h 152"/>
                <a:gd name="T50" fmla="*/ 0 w 144"/>
                <a:gd name="T51" fmla="*/ 1 h 152"/>
                <a:gd name="T52" fmla="*/ 1 w 144"/>
                <a:gd name="T53" fmla="*/ 1 h 152"/>
                <a:gd name="T54" fmla="*/ 1 w 144"/>
                <a:gd name="T55" fmla="*/ 1 h 152"/>
                <a:gd name="T56" fmla="*/ 1 w 144"/>
                <a:gd name="T57" fmla="*/ 1 h 152"/>
                <a:gd name="T58" fmla="*/ 1 w 144"/>
                <a:gd name="T59" fmla="*/ 1 h 152"/>
                <a:gd name="T60" fmla="*/ 1 w 144"/>
                <a:gd name="T61" fmla="*/ 1 h 152"/>
                <a:gd name="T62" fmla="*/ 1 w 144"/>
                <a:gd name="T63" fmla="*/ 1 h 152"/>
                <a:gd name="T64" fmla="*/ 1 w 144"/>
                <a:gd name="T65" fmla="*/ 1 h 1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4"/>
                <a:gd name="T100" fmla="*/ 0 h 152"/>
                <a:gd name="T101" fmla="*/ 144 w 144"/>
                <a:gd name="T102" fmla="*/ 152 h 15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4" h="152">
                  <a:moveTo>
                    <a:pt x="71" y="152"/>
                  </a:moveTo>
                  <a:lnTo>
                    <a:pt x="85" y="148"/>
                  </a:lnTo>
                  <a:lnTo>
                    <a:pt x="99" y="145"/>
                  </a:lnTo>
                  <a:lnTo>
                    <a:pt x="109" y="138"/>
                  </a:lnTo>
                  <a:lnTo>
                    <a:pt x="122" y="129"/>
                  </a:lnTo>
                  <a:lnTo>
                    <a:pt x="130" y="117"/>
                  </a:lnTo>
                  <a:lnTo>
                    <a:pt x="137" y="105"/>
                  </a:lnTo>
                  <a:lnTo>
                    <a:pt x="141" y="91"/>
                  </a:lnTo>
                  <a:lnTo>
                    <a:pt x="144" y="77"/>
                  </a:lnTo>
                  <a:lnTo>
                    <a:pt x="141" y="61"/>
                  </a:lnTo>
                  <a:lnTo>
                    <a:pt x="137" y="47"/>
                  </a:lnTo>
                  <a:lnTo>
                    <a:pt x="130" y="34"/>
                  </a:lnTo>
                  <a:lnTo>
                    <a:pt x="122" y="23"/>
                  </a:lnTo>
                  <a:lnTo>
                    <a:pt x="109" y="13"/>
                  </a:lnTo>
                  <a:lnTo>
                    <a:pt x="99" y="6"/>
                  </a:lnTo>
                  <a:lnTo>
                    <a:pt x="85" y="0"/>
                  </a:lnTo>
                  <a:lnTo>
                    <a:pt x="71" y="0"/>
                  </a:lnTo>
                  <a:lnTo>
                    <a:pt x="55" y="0"/>
                  </a:lnTo>
                  <a:lnTo>
                    <a:pt x="43" y="6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10" y="34"/>
                  </a:lnTo>
                  <a:lnTo>
                    <a:pt x="5" y="47"/>
                  </a:lnTo>
                  <a:lnTo>
                    <a:pt x="0" y="61"/>
                  </a:lnTo>
                  <a:lnTo>
                    <a:pt x="0" y="77"/>
                  </a:lnTo>
                  <a:lnTo>
                    <a:pt x="0" y="91"/>
                  </a:lnTo>
                  <a:lnTo>
                    <a:pt x="5" y="105"/>
                  </a:lnTo>
                  <a:lnTo>
                    <a:pt x="10" y="117"/>
                  </a:lnTo>
                  <a:lnTo>
                    <a:pt x="21" y="129"/>
                  </a:lnTo>
                  <a:lnTo>
                    <a:pt x="29" y="138"/>
                  </a:lnTo>
                  <a:lnTo>
                    <a:pt x="43" y="145"/>
                  </a:lnTo>
                  <a:lnTo>
                    <a:pt x="55" y="148"/>
                  </a:lnTo>
                  <a:lnTo>
                    <a:pt x="71" y="152"/>
                  </a:lnTo>
                  <a:close/>
                </a:path>
              </a:pathLst>
            </a:custGeom>
            <a:solidFill>
              <a:srgbClr val="FF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584" name="Freeform 191"/>
            <p:cNvSpPr>
              <a:spLocks/>
            </p:cNvSpPr>
            <p:nvPr/>
          </p:nvSpPr>
          <p:spPr bwMode="auto">
            <a:xfrm>
              <a:off x="2115" y="1498"/>
              <a:ext cx="65" cy="69"/>
            </a:xfrm>
            <a:custGeom>
              <a:avLst/>
              <a:gdLst>
                <a:gd name="T0" fmla="*/ 0 w 131"/>
                <a:gd name="T1" fmla="*/ 1 h 137"/>
                <a:gd name="T2" fmla="*/ 0 w 131"/>
                <a:gd name="T3" fmla="*/ 1 h 137"/>
                <a:gd name="T4" fmla="*/ 0 w 131"/>
                <a:gd name="T5" fmla="*/ 1 h 137"/>
                <a:gd name="T6" fmla="*/ 0 w 131"/>
                <a:gd name="T7" fmla="*/ 1 h 137"/>
                <a:gd name="T8" fmla="*/ 0 w 131"/>
                <a:gd name="T9" fmla="*/ 1 h 137"/>
                <a:gd name="T10" fmla="*/ 0 w 131"/>
                <a:gd name="T11" fmla="*/ 1 h 137"/>
                <a:gd name="T12" fmla="*/ 0 w 131"/>
                <a:gd name="T13" fmla="*/ 1 h 137"/>
                <a:gd name="T14" fmla="*/ 0 w 131"/>
                <a:gd name="T15" fmla="*/ 1 h 137"/>
                <a:gd name="T16" fmla="*/ 0 w 131"/>
                <a:gd name="T17" fmla="*/ 1 h 137"/>
                <a:gd name="T18" fmla="*/ 0 w 131"/>
                <a:gd name="T19" fmla="*/ 1 h 137"/>
                <a:gd name="T20" fmla="*/ 0 w 131"/>
                <a:gd name="T21" fmla="*/ 1 h 137"/>
                <a:gd name="T22" fmla="*/ 0 w 131"/>
                <a:gd name="T23" fmla="*/ 1 h 137"/>
                <a:gd name="T24" fmla="*/ 0 w 131"/>
                <a:gd name="T25" fmla="*/ 1 h 137"/>
                <a:gd name="T26" fmla="*/ 0 w 131"/>
                <a:gd name="T27" fmla="*/ 1 h 137"/>
                <a:gd name="T28" fmla="*/ 0 w 131"/>
                <a:gd name="T29" fmla="*/ 1 h 137"/>
                <a:gd name="T30" fmla="*/ 0 w 131"/>
                <a:gd name="T31" fmla="*/ 0 h 137"/>
                <a:gd name="T32" fmla="*/ 0 w 131"/>
                <a:gd name="T33" fmla="*/ 0 h 137"/>
                <a:gd name="T34" fmla="*/ 0 w 131"/>
                <a:gd name="T35" fmla="*/ 0 h 137"/>
                <a:gd name="T36" fmla="*/ 0 w 131"/>
                <a:gd name="T37" fmla="*/ 1 h 137"/>
                <a:gd name="T38" fmla="*/ 0 w 131"/>
                <a:gd name="T39" fmla="*/ 1 h 137"/>
                <a:gd name="T40" fmla="*/ 0 w 131"/>
                <a:gd name="T41" fmla="*/ 1 h 137"/>
                <a:gd name="T42" fmla="*/ 0 w 131"/>
                <a:gd name="T43" fmla="*/ 1 h 137"/>
                <a:gd name="T44" fmla="*/ 0 w 131"/>
                <a:gd name="T45" fmla="*/ 1 h 137"/>
                <a:gd name="T46" fmla="*/ 0 w 131"/>
                <a:gd name="T47" fmla="*/ 1 h 137"/>
                <a:gd name="T48" fmla="*/ 0 w 131"/>
                <a:gd name="T49" fmla="*/ 1 h 137"/>
                <a:gd name="T50" fmla="*/ 0 w 131"/>
                <a:gd name="T51" fmla="*/ 1 h 137"/>
                <a:gd name="T52" fmla="*/ 0 w 131"/>
                <a:gd name="T53" fmla="*/ 1 h 137"/>
                <a:gd name="T54" fmla="*/ 0 w 131"/>
                <a:gd name="T55" fmla="*/ 1 h 137"/>
                <a:gd name="T56" fmla="*/ 0 w 131"/>
                <a:gd name="T57" fmla="*/ 1 h 137"/>
                <a:gd name="T58" fmla="*/ 0 w 131"/>
                <a:gd name="T59" fmla="*/ 1 h 137"/>
                <a:gd name="T60" fmla="*/ 0 w 131"/>
                <a:gd name="T61" fmla="*/ 1 h 137"/>
                <a:gd name="T62" fmla="*/ 0 w 131"/>
                <a:gd name="T63" fmla="*/ 1 h 137"/>
                <a:gd name="T64" fmla="*/ 0 w 131"/>
                <a:gd name="T65" fmla="*/ 1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1"/>
                <a:gd name="T100" fmla="*/ 0 h 137"/>
                <a:gd name="T101" fmla="*/ 131 w 131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1" h="137">
                  <a:moveTo>
                    <a:pt x="66" y="137"/>
                  </a:moveTo>
                  <a:lnTo>
                    <a:pt x="79" y="134"/>
                  </a:lnTo>
                  <a:lnTo>
                    <a:pt x="91" y="130"/>
                  </a:lnTo>
                  <a:lnTo>
                    <a:pt x="101" y="123"/>
                  </a:lnTo>
                  <a:lnTo>
                    <a:pt x="112" y="116"/>
                  </a:lnTo>
                  <a:lnTo>
                    <a:pt x="117" y="106"/>
                  </a:lnTo>
                  <a:lnTo>
                    <a:pt x="124" y="95"/>
                  </a:lnTo>
                  <a:lnTo>
                    <a:pt x="127" y="81"/>
                  </a:lnTo>
                  <a:lnTo>
                    <a:pt x="131" y="69"/>
                  </a:lnTo>
                  <a:lnTo>
                    <a:pt x="127" y="54"/>
                  </a:lnTo>
                  <a:lnTo>
                    <a:pt x="124" y="41"/>
                  </a:lnTo>
                  <a:lnTo>
                    <a:pt x="117" y="29"/>
                  </a:lnTo>
                  <a:lnTo>
                    <a:pt x="112" y="19"/>
                  </a:lnTo>
                  <a:lnTo>
                    <a:pt x="101" y="8"/>
                  </a:lnTo>
                  <a:lnTo>
                    <a:pt x="91" y="3"/>
                  </a:lnTo>
                  <a:lnTo>
                    <a:pt x="79" y="0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40" y="3"/>
                  </a:lnTo>
                  <a:lnTo>
                    <a:pt x="28" y="8"/>
                  </a:lnTo>
                  <a:lnTo>
                    <a:pt x="19" y="19"/>
                  </a:lnTo>
                  <a:lnTo>
                    <a:pt x="9" y="29"/>
                  </a:lnTo>
                  <a:lnTo>
                    <a:pt x="4" y="41"/>
                  </a:lnTo>
                  <a:lnTo>
                    <a:pt x="0" y="54"/>
                  </a:lnTo>
                  <a:lnTo>
                    <a:pt x="0" y="69"/>
                  </a:lnTo>
                  <a:lnTo>
                    <a:pt x="0" y="81"/>
                  </a:lnTo>
                  <a:lnTo>
                    <a:pt x="4" y="95"/>
                  </a:lnTo>
                  <a:lnTo>
                    <a:pt x="9" y="106"/>
                  </a:lnTo>
                  <a:lnTo>
                    <a:pt x="19" y="116"/>
                  </a:lnTo>
                  <a:lnTo>
                    <a:pt x="28" y="123"/>
                  </a:lnTo>
                  <a:lnTo>
                    <a:pt x="40" y="130"/>
                  </a:lnTo>
                  <a:lnTo>
                    <a:pt x="51" y="134"/>
                  </a:lnTo>
                  <a:lnTo>
                    <a:pt x="66" y="137"/>
                  </a:lnTo>
                  <a:close/>
                </a:path>
              </a:pathLst>
            </a:custGeom>
            <a:solidFill>
              <a:srgbClr val="FFF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939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59398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5939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C3B7D80-6F71-4432-BF3A-E9AD4762F43D}" type="slidenum">
              <a:rPr lang="en-US" altLang="ru-RU"/>
              <a:pPr eaLnBrk="1" hangingPunct="1"/>
              <a:t>41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003300"/>
          </a:xfrm>
        </p:spPr>
        <p:txBody>
          <a:bodyPr/>
          <a:lstStyle/>
          <a:p>
            <a:r>
              <a:rPr lang="en-US" altLang="ru-RU" sz="3600" b="1" u="sng" smtClean="0"/>
              <a:t>Temperature: Safety Precautions</a:t>
            </a:r>
          </a:p>
        </p:txBody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96875" y="1228725"/>
            <a:ext cx="8289925" cy="502602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smtClean="0"/>
              <a:t>Hold rectal and axillary thermometers in place 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Stay with resident when taking temperature 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Check glass thermometers for chips 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Prior to use, shake liquid in glass down 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Shake thermometer away from resident and hard objects </a:t>
            </a:r>
          </a:p>
        </p:txBody>
      </p:sp>
      <p:sp>
        <p:nvSpPr>
          <p:cNvPr id="60420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60421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6042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BC99D3A-30FB-4297-A47D-311BA6B18CDB}" type="slidenum">
              <a:rPr lang="en-US" altLang="ru-RU"/>
              <a:pPr eaLnBrk="1" hangingPunct="1"/>
              <a:t>42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65125"/>
            <a:ext cx="8229600" cy="1003300"/>
          </a:xfrm>
        </p:spPr>
        <p:txBody>
          <a:bodyPr/>
          <a:lstStyle/>
          <a:p>
            <a:r>
              <a:rPr lang="en-US" altLang="ru-RU" sz="3600" b="1" u="sng" smtClean="0"/>
              <a:t>Temperature: Safety Precautions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27038" y="1663700"/>
            <a:ext cx="5965825" cy="453072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smtClean="0"/>
              <a:t>Wipe from “handle” end toward bulb tip of thermometer prior to reading 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Delay taking oral temperature for 10 - 15 minutes if resident has been smoking, eating or drinking hot/cold liquids.</a:t>
            </a:r>
          </a:p>
          <a:p>
            <a:pPr>
              <a:lnSpc>
                <a:spcPct val="90000"/>
              </a:lnSpc>
            </a:pPr>
            <a:endParaRPr lang="en-US" altLang="ru-RU" sz="3600" smtClean="0"/>
          </a:p>
        </p:txBody>
      </p:sp>
      <p:grpSp>
        <p:nvGrpSpPr>
          <p:cNvPr id="61444" name="Group 5"/>
          <p:cNvGrpSpPr>
            <a:grpSpLocks/>
          </p:cNvGrpSpPr>
          <p:nvPr/>
        </p:nvGrpSpPr>
        <p:grpSpPr bwMode="auto">
          <a:xfrm rot="281043">
            <a:off x="6440488" y="2268538"/>
            <a:ext cx="2339975" cy="3068637"/>
            <a:chOff x="597" y="653"/>
            <a:chExt cx="3549" cy="4472"/>
          </a:xfrm>
        </p:grpSpPr>
        <p:sp>
          <p:nvSpPr>
            <p:cNvPr id="61448" name="Freeform 6"/>
            <p:cNvSpPr>
              <a:spLocks/>
            </p:cNvSpPr>
            <p:nvPr/>
          </p:nvSpPr>
          <p:spPr bwMode="auto">
            <a:xfrm>
              <a:off x="2400" y="908"/>
              <a:ext cx="7" cy="9"/>
            </a:xfrm>
            <a:custGeom>
              <a:avLst/>
              <a:gdLst>
                <a:gd name="T0" fmla="*/ 7 w 7"/>
                <a:gd name="T1" fmla="*/ 9 h 9"/>
                <a:gd name="T2" fmla="*/ 3 w 7"/>
                <a:gd name="T3" fmla="*/ 4 h 9"/>
                <a:gd name="T4" fmla="*/ 0 w 7"/>
                <a:gd name="T5" fmla="*/ 0 h 9"/>
                <a:gd name="T6" fmla="*/ 0 60000 65536"/>
                <a:gd name="T7" fmla="*/ 0 60000 65536"/>
                <a:gd name="T8" fmla="*/ 0 60000 65536"/>
                <a:gd name="T9" fmla="*/ 0 w 7"/>
                <a:gd name="T10" fmla="*/ 0 h 9"/>
                <a:gd name="T11" fmla="*/ 7 w 7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9">
                  <a:moveTo>
                    <a:pt x="7" y="9"/>
                  </a:moveTo>
                  <a:lnTo>
                    <a:pt x="3" y="4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49" name="Freeform 7"/>
            <p:cNvSpPr>
              <a:spLocks/>
            </p:cNvSpPr>
            <p:nvPr/>
          </p:nvSpPr>
          <p:spPr bwMode="auto">
            <a:xfrm>
              <a:off x="2193" y="842"/>
              <a:ext cx="207" cy="66"/>
            </a:xfrm>
            <a:custGeom>
              <a:avLst/>
              <a:gdLst>
                <a:gd name="T0" fmla="*/ 207 w 207"/>
                <a:gd name="T1" fmla="*/ 66 h 66"/>
                <a:gd name="T2" fmla="*/ 196 w 207"/>
                <a:gd name="T3" fmla="*/ 57 h 66"/>
                <a:gd name="T4" fmla="*/ 186 w 207"/>
                <a:gd name="T5" fmla="*/ 48 h 66"/>
                <a:gd name="T6" fmla="*/ 176 w 207"/>
                <a:gd name="T7" fmla="*/ 41 h 66"/>
                <a:gd name="T8" fmla="*/ 165 w 207"/>
                <a:gd name="T9" fmla="*/ 35 h 66"/>
                <a:gd name="T10" fmla="*/ 153 w 207"/>
                <a:gd name="T11" fmla="*/ 28 h 66"/>
                <a:gd name="T12" fmla="*/ 141 w 207"/>
                <a:gd name="T13" fmla="*/ 23 h 66"/>
                <a:gd name="T14" fmla="*/ 129 w 207"/>
                <a:gd name="T15" fmla="*/ 17 h 66"/>
                <a:gd name="T16" fmla="*/ 117 w 207"/>
                <a:gd name="T17" fmla="*/ 14 h 66"/>
                <a:gd name="T18" fmla="*/ 110 w 207"/>
                <a:gd name="T19" fmla="*/ 10 h 66"/>
                <a:gd name="T20" fmla="*/ 103 w 207"/>
                <a:gd name="T21" fmla="*/ 9 h 66"/>
                <a:gd name="T22" fmla="*/ 96 w 207"/>
                <a:gd name="T23" fmla="*/ 7 h 66"/>
                <a:gd name="T24" fmla="*/ 90 w 207"/>
                <a:gd name="T25" fmla="*/ 6 h 66"/>
                <a:gd name="T26" fmla="*/ 83 w 207"/>
                <a:gd name="T27" fmla="*/ 4 h 66"/>
                <a:gd name="T28" fmla="*/ 76 w 207"/>
                <a:gd name="T29" fmla="*/ 3 h 66"/>
                <a:gd name="T30" fmla="*/ 69 w 207"/>
                <a:gd name="T31" fmla="*/ 2 h 66"/>
                <a:gd name="T32" fmla="*/ 61 w 207"/>
                <a:gd name="T33" fmla="*/ 2 h 66"/>
                <a:gd name="T34" fmla="*/ 53 w 207"/>
                <a:gd name="T35" fmla="*/ 1 h 66"/>
                <a:gd name="T36" fmla="*/ 46 w 207"/>
                <a:gd name="T37" fmla="*/ 0 h 66"/>
                <a:gd name="T38" fmla="*/ 38 w 207"/>
                <a:gd name="T39" fmla="*/ 0 h 66"/>
                <a:gd name="T40" fmla="*/ 30 w 207"/>
                <a:gd name="T41" fmla="*/ 0 h 66"/>
                <a:gd name="T42" fmla="*/ 22 w 207"/>
                <a:gd name="T43" fmla="*/ 0 h 66"/>
                <a:gd name="T44" fmla="*/ 15 w 207"/>
                <a:gd name="T45" fmla="*/ 0 h 66"/>
                <a:gd name="T46" fmla="*/ 7 w 207"/>
                <a:gd name="T47" fmla="*/ 0 h 66"/>
                <a:gd name="T48" fmla="*/ 0 w 207"/>
                <a:gd name="T49" fmla="*/ 1 h 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7"/>
                <a:gd name="T76" fmla="*/ 0 h 66"/>
                <a:gd name="T77" fmla="*/ 207 w 207"/>
                <a:gd name="T78" fmla="*/ 66 h 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7" h="66">
                  <a:moveTo>
                    <a:pt x="207" y="66"/>
                  </a:moveTo>
                  <a:lnTo>
                    <a:pt x="196" y="57"/>
                  </a:lnTo>
                  <a:lnTo>
                    <a:pt x="186" y="48"/>
                  </a:lnTo>
                  <a:lnTo>
                    <a:pt x="176" y="41"/>
                  </a:lnTo>
                  <a:lnTo>
                    <a:pt x="165" y="35"/>
                  </a:lnTo>
                  <a:lnTo>
                    <a:pt x="153" y="28"/>
                  </a:lnTo>
                  <a:lnTo>
                    <a:pt x="141" y="23"/>
                  </a:lnTo>
                  <a:lnTo>
                    <a:pt x="129" y="17"/>
                  </a:lnTo>
                  <a:lnTo>
                    <a:pt x="117" y="14"/>
                  </a:lnTo>
                  <a:lnTo>
                    <a:pt x="110" y="10"/>
                  </a:lnTo>
                  <a:lnTo>
                    <a:pt x="103" y="9"/>
                  </a:lnTo>
                  <a:lnTo>
                    <a:pt x="96" y="7"/>
                  </a:lnTo>
                  <a:lnTo>
                    <a:pt x="90" y="6"/>
                  </a:lnTo>
                  <a:lnTo>
                    <a:pt x="83" y="4"/>
                  </a:lnTo>
                  <a:lnTo>
                    <a:pt x="76" y="3"/>
                  </a:lnTo>
                  <a:lnTo>
                    <a:pt x="69" y="2"/>
                  </a:lnTo>
                  <a:lnTo>
                    <a:pt x="61" y="2"/>
                  </a:lnTo>
                  <a:lnTo>
                    <a:pt x="53" y="1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0"/>
                  </a:lnTo>
                  <a:lnTo>
                    <a:pt x="0" y="1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50" name="Freeform 8"/>
            <p:cNvSpPr>
              <a:spLocks/>
            </p:cNvSpPr>
            <p:nvPr/>
          </p:nvSpPr>
          <p:spPr bwMode="auto">
            <a:xfrm>
              <a:off x="2059" y="843"/>
              <a:ext cx="134" cy="63"/>
            </a:xfrm>
            <a:custGeom>
              <a:avLst/>
              <a:gdLst>
                <a:gd name="T0" fmla="*/ 134 w 134"/>
                <a:gd name="T1" fmla="*/ 0 h 63"/>
                <a:gd name="T2" fmla="*/ 123 w 134"/>
                <a:gd name="T3" fmla="*/ 0 h 63"/>
                <a:gd name="T4" fmla="*/ 113 w 134"/>
                <a:gd name="T5" fmla="*/ 1 h 63"/>
                <a:gd name="T6" fmla="*/ 104 w 134"/>
                <a:gd name="T7" fmla="*/ 2 h 63"/>
                <a:gd name="T8" fmla="*/ 95 w 134"/>
                <a:gd name="T9" fmla="*/ 5 h 63"/>
                <a:gd name="T10" fmla="*/ 86 w 134"/>
                <a:gd name="T11" fmla="*/ 6 h 63"/>
                <a:gd name="T12" fmla="*/ 78 w 134"/>
                <a:gd name="T13" fmla="*/ 9 h 63"/>
                <a:gd name="T14" fmla="*/ 68 w 134"/>
                <a:gd name="T15" fmla="*/ 13 h 63"/>
                <a:gd name="T16" fmla="*/ 61 w 134"/>
                <a:gd name="T17" fmla="*/ 16 h 63"/>
                <a:gd name="T18" fmla="*/ 51 w 134"/>
                <a:gd name="T19" fmla="*/ 20 h 63"/>
                <a:gd name="T20" fmla="*/ 43 w 134"/>
                <a:gd name="T21" fmla="*/ 25 h 63"/>
                <a:gd name="T22" fmla="*/ 36 w 134"/>
                <a:gd name="T23" fmla="*/ 30 h 63"/>
                <a:gd name="T24" fmla="*/ 29 w 134"/>
                <a:gd name="T25" fmla="*/ 35 h 63"/>
                <a:gd name="T26" fmla="*/ 21 w 134"/>
                <a:gd name="T27" fmla="*/ 41 h 63"/>
                <a:gd name="T28" fmla="*/ 13 w 134"/>
                <a:gd name="T29" fmla="*/ 47 h 63"/>
                <a:gd name="T30" fmla="*/ 6 w 134"/>
                <a:gd name="T31" fmla="*/ 55 h 63"/>
                <a:gd name="T32" fmla="*/ 0 w 134"/>
                <a:gd name="T33" fmla="*/ 63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63"/>
                <a:gd name="T53" fmla="*/ 134 w 134"/>
                <a:gd name="T54" fmla="*/ 63 h 6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63">
                  <a:moveTo>
                    <a:pt x="134" y="0"/>
                  </a:moveTo>
                  <a:lnTo>
                    <a:pt x="123" y="0"/>
                  </a:lnTo>
                  <a:lnTo>
                    <a:pt x="113" y="1"/>
                  </a:lnTo>
                  <a:lnTo>
                    <a:pt x="104" y="2"/>
                  </a:lnTo>
                  <a:lnTo>
                    <a:pt x="95" y="5"/>
                  </a:lnTo>
                  <a:lnTo>
                    <a:pt x="86" y="6"/>
                  </a:lnTo>
                  <a:lnTo>
                    <a:pt x="78" y="9"/>
                  </a:lnTo>
                  <a:lnTo>
                    <a:pt x="68" y="13"/>
                  </a:lnTo>
                  <a:lnTo>
                    <a:pt x="61" y="16"/>
                  </a:lnTo>
                  <a:lnTo>
                    <a:pt x="51" y="20"/>
                  </a:lnTo>
                  <a:lnTo>
                    <a:pt x="43" y="25"/>
                  </a:lnTo>
                  <a:lnTo>
                    <a:pt x="36" y="30"/>
                  </a:lnTo>
                  <a:lnTo>
                    <a:pt x="29" y="35"/>
                  </a:lnTo>
                  <a:lnTo>
                    <a:pt x="21" y="41"/>
                  </a:lnTo>
                  <a:lnTo>
                    <a:pt x="13" y="47"/>
                  </a:lnTo>
                  <a:lnTo>
                    <a:pt x="6" y="55"/>
                  </a:lnTo>
                  <a:lnTo>
                    <a:pt x="0" y="6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51" name="Freeform 9"/>
            <p:cNvSpPr>
              <a:spLocks/>
            </p:cNvSpPr>
            <p:nvPr/>
          </p:nvSpPr>
          <p:spPr bwMode="auto">
            <a:xfrm>
              <a:off x="1987" y="906"/>
              <a:ext cx="72" cy="234"/>
            </a:xfrm>
            <a:custGeom>
              <a:avLst/>
              <a:gdLst>
                <a:gd name="T0" fmla="*/ 72 w 72"/>
                <a:gd name="T1" fmla="*/ 0 h 234"/>
                <a:gd name="T2" fmla="*/ 62 w 72"/>
                <a:gd name="T3" fmla="*/ 9 h 234"/>
                <a:gd name="T4" fmla="*/ 53 w 72"/>
                <a:gd name="T5" fmla="*/ 20 h 234"/>
                <a:gd name="T6" fmla="*/ 50 w 72"/>
                <a:gd name="T7" fmla="*/ 26 h 234"/>
                <a:gd name="T8" fmla="*/ 46 w 72"/>
                <a:gd name="T9" fmla="*/ 32 h 234"/>
                <a:gd name="T10" fmla="*/ 43 w 72"/>
                <a:gd name="T11" fmla="*/ 38 h 234"/>
                <a:gd name="T12" fmla="*/ 39 w 72"/>
                <a:gd name="T13" fmla="*/ 45 h 234"/>
                <a:gd name="T14" fmla="*/ 35 w 72"/>
                <a:gd name="T15" fmla="*/ 51 h 234"/>
                <a:gd name="T16" fmla="*/ 32 w 72"/>
                <a:gd name="T17" fmla="*/ 58 h 234"/>
                <a:gd name="T18" fmla="*/ 28 w 72"/>
                <a:gd name="T19" fmla="*/ 65 h 234"/>
                <a:gd name="T20" fmla="*/ 25 w 72"/>
                <a:gd name="T21" fmla="*/ 72 h 234"/>
                <a:gd name="T22" fmla="*/ 21 w 72"/>
                <a:gd name="T23" fmla="*/ 80 h 234"/>
                <a:gd name="T24" fmla="*/ 19 w 72"/>
                <a:gd name="T25" fmla="*/ 87 h 234"/>
                <a:gd name="T26" fmla="*/ 16 w 72"/>
                <a:gd name="T27" fmla="*/ 94 h 234"/>
                <a:gd name="T28" fmla="*/ 15 w 72"/>
                <a:gd name="T29" fmla="*/ 102 h 234"/>
                <a:gd name="T30" fmla="*/ 12 w 72"/>
                <a:gd name="T31" fmla="*/ 109 h 234"/>
                <a:gd name="T32" fmla="*/ 10 w 72"/>
                <a:gd name="T33" fmla="*/ 116 h 234"/>
                <a:gd name="T34" fmla="*/ 8 w 72"/>
                <a:gd name="T35" fmla="*/ 124 h 234"/>
                <a:gd name="T36" fmla="*/ 7 w 72"/>
                <a:gd name="T37" fmla="*/ 132 h 234"/>
                <a:gd name="T38" fmla="*/ 5 w 72"/>
                <a:gd name="T39" fmla="*/ 139 h 234"/>
                <a:gd name="T40" fmla="*/ 3 w 72"/>
                <a:gd name="T41" fmla="*/ 147 h 234"/>
                <a:gd name="T42" fmla="*/ 2 w 72"/>
                <a:gd name="T43" fmla="*/ 156 h 234"/>
                <a:gd name="T44" fmla="*/ 2 w 72"/>
                <a:gd name="T45" fmla="*/ 164 h 234"/>
                <a:gd name="T46" fmla="*/ 1 w 72"/>
                <a:gd name="T47" fmla="*/ 171 h 234"/>
                <a:gd name="T48" fmla="*/ 0 w 72"/>
                <a:gd name="T49" fmla="*/ 181 h 234"/>
                <a:gd name="T50" fmla="*/ 0 w 72"/>
                <a:gd name="T51" fmla="*/ 189 h 234"/>
                <a:gd name="T52" fmla="*/ 0 w 72"/>
                <a:gd name="T53" fmla="*/ 198 h 234"/>
                <a:gd name="T54" fmla="*/ 0 w 72"/>
                <a:gd name="T55" fmla="*/ 207 h 234"/>
                <a:gd name="T56" fmla="*/ 0 w 72"/>
                <a:gd name="T57" fmla="*/ 216 h 234"/>
                <a:gd name="T58" fmla="*/ 0 w 72"/>
                <a:gd name="T59" fmla="*/ 225 h 234"/>
                <a:gd name="T60" fmla="*/ 1 w 72"/>
                <a:gd name="T61" fmla="*/ 234 h 2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2"/>
                <a:gd name="T94" fmla="*/ 0 h 234"/>
                <a:gd name="T95" fmla="*/ 72 w 72"/>
                <a:gd name="T96" fmla="*/ 234 h 23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2" h="234">
                  <a:moveTo>
                    <a:pt x="72" y="0"/>
                  </a:moveTo>
                  <a:lnTo>
                    <a:pt x="62" y="9"/>
                  </a:lnTo>
                  <a:lnTo>
                    <a:pt x="53" y="20"/>
                  </a:lnTo>
                  <a:lnTo>
                    <a:pt x="50" y="26"/>
                  </a:lnTo>
                  <a:lnTo>
                    <a:pt x="46" y="32"/>
                  </a:lnTo>
                  <a:lnTo>
                    <a:pt x="43" y="38"/>
                  </a:lnTo>
                  <a:lnTo>
                    <a:pt x="39" y="45"/>
                  </a:lnTo>
                  <a:lnTo>
                    <a:pt x="35" y="51"/>
                  </a:lnTo>
                  <a:lnTo>
                    <a:pt x="32" y="58"/>
                  </a:lnTo>
                  <a:lnTo>
                    <a:pt x="28" y="65"/>
                  </a:lnTo>
                  <a:lnTo>
                    <a:pt x="25" y="72"/>
                  </a:lnTo>
                  <a:lnTo>
                    <a:pt x="21" y="80"/>
                  </a:lnTo>
                  <a:lnTo>
                    <a:pt x="19" y="87"/>
                  </a:lnTo>
                  <a:lnTo>
                    <a:pt x="16" y="94"/>
                  </a:lnTo>
                  <a:lnTo>
                    <a:pt x="15" y="102"/>
                  </a:lnTo>
                  <a:lnTo>
                    <a:pt x="12" y="109"/>
                  </a:lnTo>
                  <a:lnTo>
                    <a:pt x="10" y="116"/>
                  </a:lnTo>
                  <a:lnTo>
                    <a:pt x="8" y="124"/>
                  </a:lnTo>
                  <a:lnTo>
                    <a:pt x="7" y="132"/>
                  </a:lnTo>
                  <a:lnTo>
                    <a:pt x="5" y="139"/>
                  </a:lnTo>
                  <a:lnTo>
                    <a:pt x="3" y="147"/>
                  </a:lnTo>
                  <a:lnTo>
                    <a:pt x="2" y="156"/>
                  </a:lnTo>
                  <a:lnTo>
                    <a:pt x="2" y="164"/>
                  </a:lnTo>
                  <a:lnTo>
                    <a:pt x="1" y="171"/>
                  </a:lnTo>
                  <a:lnTo>
                    <a:pt x="0" y="181"/>
                  </a:lnTo>
                  <a:lnTo>
                    <a:pt x="0" y="189"/>
                  </a:lnTo>
                  <a:lnTo>
                    <a:pt x="0" y="198"/>
                  </a:lnTo>
                  <a:lnTo>
                    <a:pt x="0" y="207"/>
                  </a:lnTo>
                  <a:lnTo>
                    <a:pt x="0" y="216"/>
                  </a:lnTo>
                  <a:lnTo>
                    <a:pt x="0" y="225"/>
                  </a:lnTo>
                  <a:lnTo>
                    <a:pt x="1" y="234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52" name="Freeform 10"/>
            <p:cNvSpPr>
              <a:spLocks/>
            </p:cNvSpPr>
            <p:nvPr/>
          </p:nvSpPr>
          <p:spPr bwMode="auto">
            <a:xfrm>
              <a:off x="1988" y="1140"/>
              <a:ext cx="166" cy="312"/>
            </a:xfrm>
            <a:custGeom>
              <a:avLst/>
              <a:gdLst>
                <a:gd name="T0" fmla="*/ 0 w 166"/>
                <a:gd name="T1" fmla="*/ 0 h 312"/>
                <a:gd name="T2" fmla="*/ 0 w 166"/>
                <a:gd name="T3" fmla="*/ 7 h 312"/>
                <a:gd name="T4" fmla="*/ 0 w 166"/>
                <a:gd name="T5" fmla="*/ 14 h 312"/>
                <a:gd name="T6" fmla="*/ 0 w 166"/>
                <a:gd name="T7" fmla="*/ 22 h 312"/>
                <a:gd name="T8" fmla="*/ 1 w 166"/>
                <a:gd name="T9" fmla="*/ 29 h 312"/>
                <a:gd name="T10" fmla="*/ 1 w 166"/>
                <a:gd name="T11" fmla="*/ 36 h 312"/>
                <a:gd name="T12" fmla="*/ 2 w 166"/>
                <a:gd name="T13" fmla="*/ 43 h 312"/>
                <a:gd name="T14" fmla="*/ 4 w 166"/>
                <a:gd name="T15" fmla="*/ 50 h 312"/>
                <a:gd name="T16" fmla="*/ 5 w 166"/>
                <a:gd name="T17" fmla="*/ 57 h 312"/>
                <a:gd name="T18" fmla="*/ 5 w 166"/>
                <a:gd name="T19" fmla="*/ 63 h 312"/>
                <a:gd name="T20" fmla="*/ 6 w 166"/>
                <a:gd name="T21" fmla="*/ 70 h 312"/>
                <a:gd name="T22" fmla="*/ 7 w 166"/>
                <a:gd name="T23" fmla="*/ 77 h 312"/>
                <a:gd name="T24" fmla="*/ 9 w 166"/>
                <a:gd name="T25" fmla="*/ 85 h 312"/>
                <a:gd name="T26" fmla="*/ 11 w 166"/>
                <a:gd name="T27" fmla="*/ 92 h 312"/>
                <a:gd name="T28" fmla="*/ 13 w 166"/>
                <a:gd name="T29" fmla="*/ 99 h 312"/>
                <a:gd name="T30" fmla="*/ 14 w 166"/>
                <a:gd name="T31" fmla="*/ 106 h 312"/>
                <a:gd name="T32" fmla="*/ 17 w 166"/>
                <a:gd name="T33" fmla="*/ 113 h 312"/>
                <a:gd name="T34" fmla="*/ 20 w 166"/>
                <a:gd name="T35" fmla="*/ 125 h 312"/>
                <a:gd name="T36" fmla="*/ 24 w 166"/>
                <a:gd name="T37" fmla="*/ 138 h 312"/>
                <a:gd name="T38" fmla="*/ 25 w 166"/>
                <a:gd name="T39" fmla="*/ 144 h 312"/>
                <a:gd name="T40" fmla="*/ 27 w 166"/>
                <a:gd name="T41" fmla="*/ 151 h 312"/>
                <a:gd name="T42" fmla="*/ 30 w 166"/>
                <a:gd name="T43" fmla="*/ 157 h 312"/>
                <a:gd name="T44" fmla="*/ 33 w 166"/>
                <a:gd name="T45" fmla="*/ 164 h 312"/>
                <a:gd name="T46" fmla="*/ 37 w 166"/>
                <a:gd name="T47" fmla="*/ 176 h 312"/>
                <a:gd name="T48" fmla="*/ 43 w 166"/>
                <a:gd name="T49" fmla="*/ 188 h 312"/>
                <a:gd name="T50" fmla="*/ 48 w 166"/>
                <a:gd name="T51" fmla="*/ 199 h 312"/>
                <a:gd name="T52" fmla="*/ 55 w 166"/>
                <a:gd name="T53" fmla="*/ 211 h 312"/>
                <a:gd name="T54" fmla="*/ 59 w 166"/>
                <a:gd name="T55" fmla="*/ 220 h 312"/>
                <a:gd name="T56" fmla="*/ 65 w 166"/>
                <a:gd name="T57" fmla="*/ 231 h 312"/>
                <a:gd name="T58" fmla="*/ 71 w 166"/>
                <a:gd name="T59" fmla="*/ 239 h 312"/>
                <a:gd name="T60" fmla="*/ 78 w 166"/>
                <a:gd name="T61" fmla="*/ 249 h 312"/>
                <a:gd name="T62" fmla="*/ 84 w 166"/>
                <a:gd name="T63" fmla="*/ 257 h 312"/>
                <a:gd name="T64" fmla="*/ 92 w 166"/>
                <a:gd name="T65" fmla="*/ 265 h 312"/>
                <a:gd name="T66" fmla="*/ 99 w 166"/>
                <a:gd name="T67" fmla="*/ 272 h 312"/>
                <a:gd name="T68" fmla="*/ 106 w 166"/>
                <a:gd name="T69" fmla="*/ 281 h 312"/>
                <a:gd name="T70" fmla="*/ 113 w 166"/>
                <a:gd name="T71" fmla="*/ 286 h 312"/>
                <a:gd name="T72" fmla="*/ 120 w 166"/>
                <a:gd name="T73" fmla="*/ 291 h 312"/>
                <a:gd name="T74" fmla="*/ 127 w 166"/>
                <a:gd name="T75" fmla="*/ 296 h 312"/>
                <a:gd name="T76" fmla="*/ 134 w 166"/>
                <a:gd name="T77" fmla="*/ 301 h 312"/>
                <a:gd name="T78" fmla="*/ 142 w 166"/>
                <a:gd name="T79" fmla="*/ 305 h 312"/>
                <a:gd name="T80" fmla="*/ 150 w 166"/>
                <a:gd name="T81" fmla="*/ 308 h 312"/>
                <a:gd name="T82" fmla="*/ 158 w 166"/>
                <a:gd name="T83" fmla="*/ 309 h 312"/>
                <a:gd name="T84" fmla="*/ 166 w 166"/>
                <a:gd name="T85" fmla="*/ 312 h 3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6"/>
                <a:gd name="T130" fmla="*/ 0 h 312"/>
                <a:gd name="T131" fmla="*/ 166 w 166"/>
                <a:gd name="T132" fmla="*/ 312 h 31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6" h="312">
                  <a:moveTo>
                    <a:pt x="0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1" y="29"/>
                  </a:lnTo>
                  <a:lnTo>
                    <a:pt x="1" y="36"/>
                  </a:lnTo>
                  <a:lnTo>
                    <a:pt x="2" y="43"/>
                  </a:lnTo>
                  <a:lnTo>
                    <a:pt x="4" y="50"/>
                  </a:lnTo>
                  <a:lnTo>
                    <a:pt x="5" y="57"/>
                  </a:lnTo>
                  <a:lnTo>
                    <a:pt x="5" y="63"/>
                  </a:lnTo>
                  <a:lnTo>
                    <a:pt x="6" y="70"/>
                  </a:lnTo>
                  <a:lnTo>
                    <a:pt x="7" y="77"/>
                  </a:lnTo>
                  <a:lnTo>
                    <a:pt x="9" y="85"/>
                  </a:lnTo>
                  <a:lnTo>
                    <a:pt x="11" y="92"/>
                  </a:lnTo>
                  <a:lnTo>
                    <a:pt x="13" y="99"/>
                  </a:lnTo>
                  <a:lnTo>
                    <a:pt x="14" y="106"/>
                  </a:lnTo>
                  <a:lnTo>
                    <a:pt x="17" y="113"/>
                  </a:lnTo>
                  <a:lnTo>
                    <a:pt x="20" y="125"/>
                  </a:lnTo>
                  <a:lnTo>
                    <a:pt x="24" y="138"/>
                  </a:lnTo>
                  <a:lnTo>
                    <a:pt x="25" y="144"/>
                  </a:lnTo>
                  <a:lnTo>
                    <a:pt x="27" y="151"/>
                  </a:lnTo>
                  <a:lnTo>
                    <a:pt x="30" y="157"/>
                  </a:lnTo>
                  <a:lnTo>
                    <a:pt x="33" y="164"/>
                  </a:lnTo>
                  <a:lnTo>
                    <a:pt x="37" y="176"/>
                  </a:lnTo>
                  <a:lnTo>
                    <a:pt x="43" y="188"/>
                  </a:lnTo>
                  <a:lnTo>
                    <a:pt x="48" y="199"/>
                  </a:lnTo>
                  <a:lnTo>
                    <a:pt x="55" y="211"/>
                  </a:lnTo>
                  <a:lnTo>
                    <a:pt x="59" y="220"/>
                  </a:lnTo>
                  <a:lnTo>
                    <a:pt x="65" y="231"/>
                  </a:lnTo>
                  <a:lnTo>
                    <a:pt x="71" y="239"/>
                  </a:lnTo>
                  <a:lnTo>
                    <a:pt x="78" y="249"/>
                  </a:lnTo>
                  <a:lnTo>
                    <a:pt x="84" y="257"/>
                  </a:lnTo>
                  <a:lnTo>
                    <a:pt x="92" y="265"/>
                  </a:lnTo>
                  <a:lnTo>
                    <a:pt x="99" y="272"/>
                  </a:lnTo>
                  <a:lnTo>
                    <a:pt x="106" y="281"/>
                  </a:lnTo>
                  <a:lnTo>
                    <a:pt x="113" y="286"/>
                  </a:lnTo>
                  <a:lnTo>
                    <a:pt x="120" y="291"/>
                  </a:lnTo>
                  <a:lnTo>
                    <a:pt x="127" y="296"/>
                  </a:lnTo>
                  <a:lnTo>
                    <a:pt x="134" y="301"/>
                  </a:lnTo>
                  <a:lnTo>
                    <a:pt x="142" y="305"/>
                  </a:lnTo>
                  <a:lnTo>
                    <a:pt x="150" y="308"/>
                  </a:lnTo>
                  <a:lnTo>
                    <a:pt x="158" y="309"/>
                  </a:lnTo>
                  <a:lnTo>
                    <a:pt x="166" y="312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53" name="Freeform 11"/>
            <p:cNvSpPr>
              <a:spLocks/>
            </p:cNvSpPr>
            <p:nvPr/>
          </p:nvSpPr>
          <p:spPr bwMode="auto">
            <a:xfrm>
              <a:off x="2154" y="1450"/>
              <a:ext cx="20" cy="2"/>
            </a:xfrm>
            <a:custGeom>
              <a:avLst/>
              <a:gdLst>
                <a:gd name="T0" fmla="*/ 0 w 20"/>
                <a:gd name="T1" fmla="*/ 2 h 2"/>
                <a:gd name="T2" fmla="*/ 9 w 20"/>
                <a:gd name="T3" fmla="*/ 2 h 2"/>
                <a:gd name="T4" fmla="*/ 20 w 20"/>
                <a:gd name="T5" fmla="*/ 0 h 2"/>
                <a:gd name="T6" fmla="*/ 0 60000 65536"/>
                <a:gd name="T7" fmla="*/ 0 60000 65536"/>
                <a:gd name="T8" fmla="*/ 0 60000 65536"/>
                <a:gd name="T9" fmla="*/ 0 w 20"/>
                <a:gd name="T10" fmla="*/ 0 h 2"/>
                <a:gd name="T11" fmla="*/ 20 w 20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2">
                  <a:moveTo>
                    <a:pt x="0" y="2"/>
                  </a:moveTo>
                  <a:lnTo>
                    <a:pt x="9" y="2"/>
                  </a:lnTo>
                  <a:lnTo>
                    <a:pt x="2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54" name="Freeform 12"/>
            <p:cNvSpPr>
              <a:spLocks/>
            </p:cNvSpPr>
            <p:nvPr/>
          </p:nvSpPr>
          <p:spPr bwMode="auto">
            <a:xfrm>
              <a:off x="2116" y="1450"/>
              <a:ext cx="58" cy="418"/>
            </a:xfrm>
            <a:custGeom>
              <a:avLst/>
              <a:gdLst>
                <a:gd name="T0" fmla="*/ 58 w 58"/>
                <a:gd name="T1" fmla="*/ 0 h 418"/>
                <a:gd name="T2" fmla="*/ 55 w 58"/>
                <a:gd name="T3" fmla="*/ 6 h 418"/>
                <a:gd name="T4" fmla="*/ 54 w 58"/>
                <a:gd name="T5" fmla="*/ 14 h 418"/>
                <a:gd name="T6" fmla="*/ 52 w 58"/>
                <a:gd name="T7" fmla="*/ 22 h 418"/>
                <a:gd name="T8" fmla="*/ 50 w 58"/>
                <a:gd name="T9" fmla="*/ 31 h 418"/>
                <a:gd name="T10" fmla="*/ 48 w 58"/>
                <a:gd name="T11" fmla="*/ 41 h 418"/>
                <a:gd name="T12" fmla="*/ 46 w 58"/>
                <a:gd name="T13" fmla="*/ 52 h 418"/>
                <a:gd name="T14" fmla="*/ 43 w 58"/>
                <a:gd name="T15" fmla="*/ 62 h 418"/>
                <a:gd name="T16" fmla="*/ 42 w 58"/>
                <a:gd name="T17" fmla="*/ 75 h 418"/>
                <a:gd name="T18" fmla="*/ 38 w 58"/>
                <a:gd name="T19" fmla="*/ 86 h 418"/>
                <a:gd name="T20" fmla="*/ 36 w 58"/>
                <a:gd name="T21" fmla="*/ 99 h 418"/>
                <a:gd name="T22" fmla="*/ 35 w 58"/>
                <a:gd name="T23" fmla="*/ 106 h 418"/>
                <a:gd name="T24" fmla="*/ 34 w 58"/>
                <a:gd name="T25" fmla="*/ 113 h 418"/>
                <a:gd name="T26" fmla="*/ 33 w 58"/>
                <a:gd name="T27" fmla="*/ 121 h 418"/>
                <a:gd name="T28" fmla="*/ 33 w 58"/>
                <a:gd name="T29" fmla="*/ 128 h 418"/>
                <a:gd name="T30" fmla="*/ 30 w 58"/>
                <a:gd name="T31" fmla="*/ 135 h 418"/>
                <a:gd name="T32" fmla="*/ 29 w 58"/>
                <a:gd name="T33" fmla="*/ 142 h 418"/>
                <a:gd name="T34" fmla="*/ 28 w 58"/>
                <a:gd name="T35" fmla="*/ 149 h 418"/>
                <a:gd name="T36" fmla="*/ 27 w 58"/>
                <a:gd name="T37" fmla="*/ 156 h 418"/>
                <a:gd name="T38" fmla="*/ 25 w 58"/>
                <a:gd name="T39" fmla="*/ 163 h 418"/>
                <a:gd name="T40" fmla="*/ 24 w 58"/>
                <a:gd name="T41" fmla="*/ 172 h 418"/>
                <a:gd name="T42" fmla="*/ 23 w 58"/>
                <a:gd name="T43" fmla="*/ 179 h 418"/>
                <a:gd name="T44" fmla="*/ 23 w 58"/>
                <a:gd name="T45" fmla="*/ 187 h 418"/>
                <a:gd name="T46" fmla="*/ 21 w 58"/>
                <a:gd name="T47" fmla="*/ 194 h 418"/>
                <a:gd name="T48" fmla="*/ 19 w 58"/>
                <a:gd name="T49" fmla="*/ 201 h 418"/>
                <a:gd name="T50" fmla="*/ 18 w 58"/>
                <a:gd name="T51" fmla="*/ 209 h 418"/>
                <a:gd name="T52" fmla="*/ 18 w 58"/>
                <a:gd name="T53" fmla="*/ 216 h 418"/>
                <a:gd name="T54" fmla="*/ 16 w 58"/>
                <a:gd name="T55" fmla="*/ 223 h 418"/>
                <a:gd name="T56" fmla="*/ 15 w 58"/>
                <a:gd name="T57" fmla="*/ 231 h 418"/>
                <a:gd name="T58" fmla="*/ 14 w 58"/>
                <a:gd name="T59" fmla="*/ 238 h 418"/>
                <a:gd name="T60" fmla="*/ 14 w 58"/>
                <a:gd name="T61" fmla="*/ 247 h 418"/>
                <a:gd name="T62" fmla="*/ 12 w 58"/>
                <a:gd name="T63" fmla="*/ 254 h 418"/>
                <a:gd name="T64" fmla="*/ 11 w 58"/>
                <a:gd name="T65" fmla="*/ 261 h 418"/>
                <a:gd name="T66" fmla="*/ 10 w 58"/>
                <a:gd name="T67" fmla="*/ 269 h 418"/>
                <a:gd name="T68" fmla="*/ 10 w 58"/>
                <a:gd name="T69" fmla="*/ 278 h 418"/>
                <a:gd name="T70" fmla="*/ 9 w 58"/>
                <a:gd name="T71" fmla="*/ 285 h 418"/>
                <a:gd name="T72" fmla="*/ 8 w 58"/>
                <a:gd name="T73" fmla="*/ 292 h 418"/>
                <a:gd name="T74" fmla="*/ 6 w 58"/>
                <a:gd name="T75" fmla="*/ 300 h 418"/>
                <a:gd name="T76" fmla="*/ 6 w 58"/>
                <a:gd name="T77" fmla="*/ 308 h 418"/>
                <a:gd name="T78" fmla="*/ 5 w 58"/>
                <a:gd name="T79" fmla="*/ 316 h 418"/>
                <a:gd name="T80" fmla="*/ 4 w 58"/>
                <a:gd name="T81" fmla="*/ 323 h 418"/>
                <a:gd name="T82" fmla="*/ 3 w 58"/>
                <a:gd name="T83" fmla="*/ 330 h 418"/>
                <a:gd name="T84" fmla="*/ 3 w 58"/>
                <a:gd name="T85" fmla="*/ 337 h 418"/>
                <a:gd name="T86" fmla="*/ 2 w 58"/>
                <a:gd name="T87" fmla="*/ 344 h 418"/>
                <a:gd name="T88" fmla="*/ 2 w 58"/>
                <a:gd name="T89" fmla="*/ 351 h 418"/>
                <a:gd name="T90" fmla="*/ 2 w 58"/>
                <a:gd name="T91" fmla="*/ 358 h 418"/>
                <a:gd name="T92" fmla="*/ 2 w 58"/>
                <a:gd name="T93" fmla="*/ 366 h 418"/>
                <a:gd name="T94" fmla="*/ 0 w 58"/>
                <a:gd name="T95" fmla="*/ 372 h 418"/>
                <a:gd name="T96" fmla="*/ 0 w 58"/>
                <a:gd name="T97" fmla="*/ 379 h 418"/>
                <a:gd name="T98" fmla="*/ 0 w 58"/>
                <a:gd name="T99" fmla="*/ 385 h 418"/>
                <a:gd name="T100" fmla="*/ 0 w 58"/>
                <a:gd name="T101" fmla="*/ 392 h 418"/>
                <a:gd name="T102" fmla="*/ 0 w 58"/>
                <a:gd name="T103" fmla="*/ 398 h 418"/>
                <a:gd name="T104" fmla="*/ 0 w 58"/>
                <a:gd name="T105" fmla="*/ 405 h 418"/>
                <a:gd name="T106" fmla="*/ 0 w 58"/>
                <a:gd name="T107" fmla="*/ 411 h 418"/>
                <a:gd name="T108" fmla="*/ 0 w 58"/>
                <a:gd name="T109" fmla="*/ 418 h 4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"/>
                <a:gd name="T166" fmla="*/ 0 h 418"/>
                <a:gd name="T167" fmla="*/ 58 w 58"/>
                <a:gd name="T168" fmla="*/ 418 h 4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" h="418">
                  <a:moveTo>
                    <a:pt x="58" y="0"/>
                  </a:moveTo>
                  <a:lnTo>
                    <a:pt x="55" y="6"/>
                  </a:lnTo>
                  <a:lnTo>
                    <a:pt x="54" y="14"/>
                  </a:lnTo>
                  <a:lnTo>
                    <a:pt x="52" y="22"/>
                  </a:lnTo>
                  <a:lnTo>
                    <a:pt x="50" y="31"/>
                  </a:lnTo>
                  <a:lnTo>
                    <a:pt x="48" y="41"/>
                  </a:lnTo>
                  <a:lnTo>
                    <a:pt x="46" y="52"/>
                  </a:lnTo>
                  <a:lnTo>
                    <a:pt x="43" y="62"/>
                  </a:lnTo>
                  <a:lnTo>
                    <a:pt x="42" y="75"/>
                  </a:lnTo>
                  <a:lnTo>
                    <a:pt x="38" y="86"/>
                  </a:lnTo>
                  <a:lnTo>
                    <a:pt x="36" y="99"/>
                  </a:lnTo>
                  <a:lnTo>
                    <a:pt x="35" y="106"/>
                  </a:lnTo>
                  <a:lnTo>
                    <a:pt x="34" y="113"/>
                  </a:lnTo>
                  <a:lnTo>
                    <a:pt x="33" y="121"/>
                  </a:lnTo>
                  <a:lnTo>
                    <a:pt x="33" y="128"/>
                  </a:lnTo>
                  <a:lnTo>
                    <a:pt x="30" y="135"/>
                  </a:lnTo>
                  <a:lnTo>
                    <a:pt x="29" y="142"/>
                  </a:lnTo>
                  <a:lnTo>
                    <a:pt x="28" y="149"/>
                  </a:lnTo>
                  <a:lnTo>
                    <a:pt x="27" y="156"/>
                  </a:lnTo>
                  <a:lnTo>
                    <a:pt x="25" y="163"/>
                  </a:lnTo>
                  <a:lnTo>
                    <a:pt x="24" y="172"/>
                  </a:lnTo>
                  <a:lnTo>
                    <a:pt x="23" y="179"/>
                  </a:lnTo>
                  <a:lnTo>
                    <a:pt x="23" y="187"/>
                  </a:lnTo>
                  <a:lnTo>
                    <a:pt x="21" y="194"/>
                  </a:lnTo>
                  <a:lnTo>
                    <a:pt x="19" y="201"/>
                  </a:lnTo>
                  <a:lnTo>
                    <a:pt x="18" y="209"/>
                  </a:lnTo>
                  <a:lnTo>
                    <a:pt x="18" y="216"/>
                  </a:lnTo>
                  <a:lnTo>
                    <a:pt x="16" y="223"/>
                  </a:lnTo>
                  <a:lnTo>
                    <a:pt x="15" y="231"/>
                  </a:lnTo>
                  <a:lnTo>
                    <a:pt x="14" y="238"/>
                  </a:lnTo>
                  <a:lnTo>
                    <a:pt x="14" y="247"/>
                  </a:lnTo>
                  <a:lnTo>
                    <a:pt x="12" y="254"/>
                  </a:lnTo>
                  <a:lnTo>
                    <a:pt x="11" y="261"/>
                  </a:lnTo>
                  <a:lnTo>
                    <a:pt x="10" y="269"/>
                  </a:lnTo>
                  <a:lnTo>
                    <a:pt x="10" y="278"/>
                  </a:lnTo>
                  <a:lnTo>
                    <a:pt x="9" y="285"/>
                  </a:lnTo>
                  <a:lnTo>
                    <a:pt x="8" y="292"/>
                  </a:lnTo>
                  <a:lnTo>
                    <a:pt x="6" y="300"/>
                  </a:lnTo>
                  <a:lnTo>
                    <a:pt x="6" y="308"/>
                  </a:lnTo>
                  <a:lnTo>
                    <a:pt x="5" y="316"/>
                  </a:lnTo>
                  <a:lnTo>
                    <a:pt x="4" y="323"/>
                  </a:lnTo>
                  <a:lnTo>
                    <a:pt x="3" y="330"/>
                  </a:lnTo>
                  <a:lnTo>
                    <a:pt x="3" y="337"/>
                  </a:lnTo>
                  <a:lnTo>
                    <a:pt x="2" y="344"/>
                  </a:lnTo>
                  <a:lnTo>
                    <a:pt x="2" y="351"/>
                  </a:lnTo>
                  <a:lnTo>
                    <a:pt x="2" y="358"/>
                  </a:lnTo>
                  <a:lnTo>
                    <a:pt x="2" y="366"/>
                  </a:lnTo>
                  <a:lnTo>
                    <a:pt x="0" y="372"/>
                  </a:lnTo>
                  <a:lnTo>
                    <a:pt x="0" y="379"/>
                  </a:lnTo>
                  <a:lnTo>
                    <a:pt x="0" y="385"/>
                  </a:lnTo>
                  <a:lnTo>
                    <a:pt x="0" y="392"/>
                  </a:lnTo>
                  <a:lnTo>
                    <a:pt x="0" y="398"/>
                  </a:lnTo>
                  <a:lnTo>
                    <a:pt x="0" y="405"/>
                  </a:lnTo>
                  <a:lnTo>
                    <a:pt x="0" y="411"/>
                  </a:lnTo>
                  <a:lnTo>
                    <a:pt x="0" y="418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55" name="Freeform 13"/>
            <p:cNvSpPr>
              <a:spLocks/>
            </p:cNvSpPr>
            <p:nvPr/>
          </p:nvSpPr>
          <p:spPr bwMode="auto">
            <a:xfrm>
              <a:off x="2116" y="1868"/>
              <a:ext cx="1" cy="24"/>
            </a:xfrm>
            <a:custGeom>
              <a:avLst/>
              <a:gdLst>
                <a:gd name="T0" fmla="*/ 0 w 1"/>
                <a:gd name="T1" fmla="*/ 0 h 24"/>
                <a:gd name="T2" fmla="*/ 0 w 1"/>
                <a:gd name="T3" fmla="*/ 6 h 24"/>
                <a:gd name="T4" fmla="*/ 0 w 1"/>
                <a:gd name="T5" fmla="*/ 12 h 24"/>
                <a:gd name="T6" fmla="*/ 0 w 1"/>
                <a:gd name="T7" fmla="*/ 18 h 24"/>
                <a:gd name="T8" fmla="*/ 0 w 1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4"/>
                <a:gd name="T17" fmla="*/ 1 w 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4">
                  <a:moveTo>
                    <a:pt x="0" y="0"/>
                  </a:move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56" name="Freeform 14"/>
            <p:cNvSpPr>
              <a:spLocks/>
            </p:cNvSpPr>
            <p:nvPr/>
          </p:nvSpPr>
          <p:spPr bwMode="auto">
            <a:xfrm>
              <a:off x="2116" y="1892"/>
              <a:ext cx="1" cy="16"/>
            </a:xfrm>
            <a:custGeom>
              <a:avLst/>
              <a:gdLst>
                <a:gd name="T0" fmla="*/ 0 w 1"/>
                <a:gd name="T1" fmla="*/ 0 h 16"/>
                <a:gd name="T2" fmla="*/ 0 w 1"/>
                <a:gd name="T3" fmla="*/ 8 h 16"/>
                <a:gd name="T4" fmla="*/ 0 w 1"/>
                <a:gd name="T5" fmla="*/ 16 h 16"/>
                <a:gd name="T6" fmla="*/ 0 60000 65536"/>
                <a:gd name="T7" fmla="*/ 0 60000 65536"/>
                <a:gd name="T8" fmla="*/ 0 60000 65536"/>
                <a:gd name="T9" fmla="*/ 0 w 1"/>
                <a:gd name="T10" fmla="*/ 0 h 16"/>
                <a:gd name="T11" fmla="*/ 1 w 1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6">
                  <a:moveTo>
                    <a:pt x="0" y="0"/>
                  </a:moveTo>
                  <a:lnTo>
                    <a:pt x="0" y="8"/>
                  </a:lnTo>
                  <a:lnTo>
                    <a:pt x="0" y="16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57" name="Freeform 15"/>
            <p:cNvSpPr>
              <a:spLocks/>
            </p:cNvSpPr>
            <p:nvPr/>
          </p:nvSpPr>
          <p:spPr bwMode="auto">
            <a:xfrm>
              <a:off x="2021" y="1908"/>
              <a:ext cx="95" cy="262"/>
            </a:xfrm>
            <a:custGeom>
              <a:avLst/>
              <a:gdLst>
                <a:gd name="T0" fmla="*/ 95 w 95"/>
                <a:gd name="T1" fmla="*/ 0 h 262"/>
                <a:gd name="T2" fmla="*/ 94 w 95"/>
                <a:gd name="T3" fmla="*/ 10 h 262"/>
                <a:gd name="T4" fmla="*/ 94 w 95"/>
                <a:gd name="T5" fmla="*/ 19 h 262"/>
                <a:gd name="T6" fmla="*/ 93 w 95"/>
                <a:gd name="T7" fmla="*/ 29 h 262"/>
                <a:gd name="T8" fmla="*/ 92 w 95"/>
                <a:gd name="T9" fmla="*/ 40 h 262"/>
                <a:gd name="T10" fmla="*/ 89 w 95"/>
                <a:gd name="T11" fmla="*/ 49 h 262"/>
                <a:gd name="T12" fmla="*/ 88 w 95"/>
                <a:gd name="T13" fmla="*/ 60 h 262"/>
                <a:gd name="T14" fmla="*/ 87 w 95"/>
                <a:gd name="T15" fmla="*/ 69 h 262"/>
                <a:gd name="T16" fmla="*/ 86 w 95"/>
                <a:gd name="T17" fmla="*/ 80 h 262"/>
                <a:gd name="T18" fmla="*/ 82 w 95"/>
                <a:gd name="T19" fmla="*/ 90 h 262"/>
                <a:gd name="T20" fmla="*/ 80 w 95"/>
                <a:gd name="T21" fmla="*/ 99 h 262"/>
                <a:gd name="T22" fmla="*/ 78 w 95"/>
                <a:gd name="T23" fmla="*/ 109 h 262"/>
                <a:gd name="T24" fmla="*/ 75 w 95"/>
                <a:gd name="T25" fmla="*/ 119 h 262"/>
                <a:gd name="T26" fmla="*/ 72 w 95"/>
                <a:gd name="T27" fmla="*/ 129 h 262"/>
                <a:gd name="T28" fmla="*/ 68 w 95"/>
                <a:gd name="T29" fmla="*/ 138 h 262"/>
                <a:gd name="T30" fmla="*/ 65 w 95"/>
                <a:gd name="T31" fmla="*/ 148 h 262"/>
                <a:gd name="T32" fmla="*/ 62 w 95"/>
                <a:gd name="T33" fmla="*/ 157 h 262"/>
                <a:gd name="T34" fmla="*/ 57 w 95"/>
                <a:gd name="T35" fmla="*/ 166 h 262"/>
                <a:gd name="T36" fmla="*/ 54 w 95"/>
                <a:gd name="T37" fmla="*/ 174 h 262"/>
                <a:gd name="T38" fmla="*/ 50 w 95"/>
                <a:gd name="T39" fmla="*/ 182 h 262"/>
                <a:gd name="T40" fmla="*/ 47 w 95"/>
                <a:gd name="T41" fmla="*/ 191 h 262"/>
                <a:gd name="T42" fmla="*/ 42 w 95"/>
                <a:gd name="T43" fmla="*/ 198 h 262"/>
                <a:gd name="T44" fmla="*/ 38 w 95"/>
                <a:gd name="T45" fmla="*/ 205 h 262"/>
                <a:gd name="T46" fmla="*/ 35 w 95"/>
                <a:gd name="T47" fmla="*/ 212 h 262"/>
                <a:gd name="T48" fmla="*/ 31 w 95"/>
                <a:gd name="T49" fmla="*/ 220 h 262"/>
                <a:gd name="T50" fmla="*/ 26 w 95"/>
                <a:gd name="T51" fmla="*/ 226 h 262"/>
                <a:gd name="T52" fmla="*/ 23 w 95"/>
                <a:gd name="T53" fmla="*/ 232 h 262"/>
                <a:gd name="T54" fmla="*/ 18 w 95"/>
                <a:gd name="T55" fmla="*/ 238 h 262"/>
                <a:gd name="T56" fmla="*/ 15 w 95"/>
                <a:gd name="T57" fmla="*/ 244 h 262"/>
                <a:gd name="T58" fmla="*/ 7 w 95"/>
                <a:gd name="T59" fmla="*/ 254 h 262"/>
                <a:gd name="T60" fmla="*/ 0 w 95"/>
                <a:gd name="T61" fmla="*/ 262 h 2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5"/>
                <a:gd name="T94" fmla="*/ 0 h 262"/>
                <a:gd name="T95" fmla="*/ 95 w 95"/>
                <a:gd name="T96" fmla="*/ 262 h 2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5" h="262">
                  <a:moveTo>
                    <a:pt x="95" y="0"/>
                  </a:moveTo>
                  <a:lnTo>
                    <a:pt x="94" y="10"/>
                  </a:lnTo>
                  <a:lnTo>
                    <a:pt x="94" y="19"/>
                  </a:lnTo>
                  <a:lnTo>
                    <a:pt x="93" y="29"/>
                  </a:lnTo>
                  <a:lnTo>
                    <a:pt x="92" y="40"/>
                  </a:lnTo>
                  <a:lnTo>
                    <a:pt x="89" y="49"/>
                  </a:lnTo>
                  <a:lnTo>
                    <a:pt x="88" y="60"/>
                  </a:lnTo>
                  <a:lnTo>
                    <a:pt x="87" y="69"/>
                  </a:lnTo>
                  <a:lnTo>
                    <a:pt x="86" y="80"/>
                  </a:lnTo>
                  <a:lnTo>
                    <a:pt x="82" y="90"/>
                  </a:lnTo>
                  <a:lnTo>
                    <a:pt x="80" y="99"/>
                  </a:lnTo>
                  <a:lnTo>
                    <a:pt x="78" y="109"/>
                  </a:lnTo>
                  <a:lnTo>
                    <a:pt x="75" y="119"/>
                  </a:lnTo>
                  <a:lnTo>
                    <a:pt x="72" y="129"/>
                  </a:lnTo>
                  <a:lnTo>
                    <a:pt x="68" y="138"/>
                  </a:lnTo>
                  <a:lnTo>
                    <a:pt x="65" y="148"/>
                  </a:lnTo>
                  <a:lnTo>
                    <a:pt x="62" y="157"/>
                  </a:lnTo>
                  <a:lnTo>
                    <a:pt x="57" y="166"/>
                  </a:lnTo>
                  <a:lnTo>
                    <a:pt x="54" y="174"/>
                  </a:lnTo>
                  <a:lnTo>
                    <a:pt x="50" y="182"/>
                  </a:lnTo>
                  <a:lnTo>
                    <a:pt x="47" y="191"/>
                  </a:lnTo>
                  <a:lnTo>
                    <a:pt x="42" y="198"/>
                  </a:lnTo>
                  <a:lnTo>
                    <a:pt x="38" y="205"/>
                  </a:lnTo>
                  <a:lnTo>
                    <a:pt x="35" y="212"/>
                  </a:lnTo>
                  <a:lnTo>
                    <a:pt x="31" y="220"/>
                  </a:lnTo>
                  <a:lnTo>
                    <a:pt x="26" y="226"/>
                  </a:lnTo>
                  <a:lnTo>
                    <a:pt x="23" y="232"/>
                  </a:lnTo>
                  <a:lnTo>
                    <a:pt x="18" y="238"/>
                  </a:lnTo>
                  <a:lnTo>
                    <a:pt x="15" y="244"/>
                  </a:lnTo>
                  <a:lnTo>
                    <a:pt x="7" y="254"/>
                  </a:lnTo>
                  <a:lnTo>
                    <a:pt x="0" y="262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58" name="Freeform 16"/>
            <p:cNvSpPr>
              <a:spLocks/>
            </p:cNvSpPr>
            <p:nvPr/>
          </p:nvSpPr>
          <p:spPr bwMode="auto">
            <a:xfrm>
              <a:off x="2007" y="2170"/>
              <a:ext cx="14" cy="8"/>
            </a:xfrm>
            <a:custGeom>
              <a:avLst/>
              <a:gdLst>
                <a:gd name="T0" fmla="*/ 14 w 14"/>
                <a:gd name="T1" fmla="*/ 0 h 8"/>
                <a:gd name="T2" fmla="*/ 7 w 14"/>
                <a:gd name="T3" fmla="*/ 4 h 8"/>
                <a:gd name="T4" fmla="*/ 4 w 14"/>
                <a:gd name="T5" fmla="*/ 6 h 8"/>
                <a:gd name="T6" fmla="*/ 0 w 14"/>
                <a:gd name="T7" fmla="*/ 7 h 8"/>
                <a:gd name="T8" fmla="*/ 0 w 14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8"/>
                <a:gd name="T17" fmla="*/ 14 w 14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8">
                  <a:moveTo>
                    <a:pt x="14" y="0"/>
                  </a:moveTo>
                  <a:lnTo>
                    <a:pt x="7" y="4"/>
                  </a:lnTo>
                  <a:lnTo>
                    <a:pt x="4" y="6"/>
                  </a:lnTo>
                  <a:lnTo>
                    <a:pt x="0" y="7"/>
                  </a:lnTo>
                  <a:lnTo>
                    <a:pt x="0" y="8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59" name="Freeform 17"/>
            <p:cNvSpPr>
              <a:spLocks/>
            </p:cNvSpPr>
            <p:nvPr/>
          </p:nvSpPr>
          <p:spPr bwMode="auto">
            <a:xfrm>
              <a:off x="1842" y="2040"/>
              <a:ext cx="165" cy="138"/>
            </a:xfrm>
            <a:custGeom>
              <a:avLst/>
              <a:gdLst>
                <a:gd name="T0" fmla="*/ 165 w 165"/>
                <a:gd name="T1" fmla="*/ 138 h 138"/>
                <a:gd name="T2" fmla="*/ 160 w 165"/>
                <a:gd name="T3" fmla="*/ 136 h 138"/>
                <a:gd name="T4" fmla="*/ 154 w 165"/>
                <a:gd name="T5" fmla="*/ 134 h 138"/>
                <a:gd name="T6" fmla="*/ 147 w 165"/>
                <a:gd name="T7" fmla="*/ 129 h 138"/>
                <a:gd name="T8" fmla="*/ 140 w 165"/>
                <a:gd name="T9" fmla="*/ 123 h 138"/>
                <a:gd name="T10" fmla="*/ 131 w 165"/>
                <a:gd name="T11" fmla="*/ 114 h 138"/>
                <a:gd name="T12" fmla="*/ 121 w 165"/>
                <a:gd name="T13" fmla="*/ 107 h 138"/>
                <a:gd name="T14" fmla="*/ 110 w 165"/>
                <a:gd name="T15" fmla="*/ 98 h 138"/>
                <a:gd name="T16" fmla="*/ 100 w 165"/>
                <a:gd name="T17" fmla="*/ 90 h 138"/>
                <a:gd name="T18" fmla="*/ 92 w 165"/>
                <a:gd name="T19" fmla="*/ 84 h 138"/>
                <a:gd name="T20" fmla="*/ 86 w 165"/>
                <a:gd name="T21" fmla="*/ 78 h 138"/>
                <a:gd name="T22" fmla="*/ 79 w 165"/>
                <a:gd name="T23" fmla="*/ 72 h 138"/>
                <a:gd name="T24" fmla="*/ 73 w 165"/>
                <a:gd name="T25" fmla="*/ 67 h 138"/>
                <a:gd name="T26" fmla="*/ 66 w 165"/>
                <a:gd name="T27" fmla="*/ 61 h 138"/>
                <a:gd name="T28" fmla="*/ 60 w 165"/>
                <a:gd name="T29" fmla="*/ 55 h 138"/>
                <a:gd name="T30" fmla="*/ 54 w 165"/>
                <a:gd name="T31" fmla="*/ 49 h 138"/>
                <a:gd name="T32" fmla="*/ 48 w 165"/>
                <a:gd name="T33" fmla="*/ 44 h 138"/>
                <a:gd name="T34" fmla="*/ 41 w 165"/>
                <a:gd name="T35" fmla="*/ 38 h 138"/>
                <a:gd name="T36" fmla="*/ 35 w 165"/>
                <a:gd name="T37" fmla="*/ 32 h 138"/>
                <a:gd name="T38" fmla="*/ 29 w 165"/>
                <a:gd name="T39" fmla="*/ 26 h 138"/>
                <a:gd name="T40" fmla="*/ 23 w 165"/>
                <a:gd name="T41" fmla="*/ 22 h 138"/>
                <a:gd name="T42" fmla="*/ 16 w 165"/>
                <a:gd name="T43" fmla="*/ 16 h 138"/>
                <a:gd name="T44" fmla="*/ 10 w 165"/>
                <a:gd name="T45" fmla="*/ 11 h 138"/>
                <a:gd name="T46" fmla="*/ 4 w 165"/>
                <a:gd name="T47" fmla="*/ 5 h 138"/>
                <a:gd name="T48" fmla="*/ 0 w 165"/>
                <a:gd name="T49" fmla="*/ 0 h 1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5"/>
                <a:gd name="T76" fmla="*/ 0 h 138"/>
                <a:gd name="T77" fmla="*/ 165 w 165"/>
                <a:gd name="T78" fmla="*/ 138 h 13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5" h="138">
                  <a:moveTo>
                    <a:pt x="165" y="138"/>
                  </a:moveTo>
                  <a:lnTo>
                    <a:pt x="160" y="136"/>
                  </a:lnTo>
                  <a:lnTo>
                    <a:pt x="154" y="134"/>
                  </a:lnTo>
                  <a:lnTo>
                    <a:pt x="147" y="129"/>
                  </a:lnTo>
                  <a:lnTo>
                    <a:pt x="140" y="123"/>
                  </a:lnTo>
                  <a:lnTo>
                    <a:pt x="131" y="114"/>
                  </a:lnTo>
                  <a:lnTo>
                    <a:pt x="121" y="107"/>
                  </a:lnTo>
                  <a:lnTo>
                    <a:pt x="110" y="98"/>
                  </a:lnTo>
                  <a:lnTo>
                    <a:pt x="100" y="90"/>
                  </a:lnTo>
                  <a:lnTo>
                    <a:pt x="92" y="84"/>
                  </a:lnTo>
                  <a:lnTo>
                    <a:pt x="86" y="78"/>
                  </a:lnTo>
                  <a:lnTo>
                    <a:pt x="79" y="72"/>
                  </a:lnTo>
                  <a:lnTo>
                    <a:pt x="73" y="67"/>
                  </a:lnTo>
                  <a:lnTo>
                    <a:pt x="66" y="61"/>
                  </a:lnTo>
                  <a:lnTo>
                    <a:pt x="60" y="55"/>
                  </a:lnTo>
                  <a:lnTo>
                    <a:pt x="54" y="49"/>
                  </a:lnTo>
                  <a:lnTo>
                    <a:pt x="48" y="44"/>
                  </a:lnTo>
                  <a:lnTo>
                    <a:pt x="41" y="38"/>
                  </a:lnTo>
                  <a:lnTo>
                    <a:pt x="35" y="32"/>
                  </a:lnTo>
                  <a:lnTo>
                    <a:pt x="29" y="26"/>
                  </a:lnTo>
                  <a:lnTo>
                    <a:pt x="23" y="22"/>
                  </a:lnTo>
                  <a:lnTo>
                    <a:pt x="16" y="16"/>
                  </a:lnTo>
                  <a:lnTo>
                    <a:pt x="10" y="11"/>
                  </a:lnTo>
                  <a:lnTo>
                    <a:pt x="4" y="5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60" name="Freeform 18"/>
            <p:cNvSpPr>
              <a:spLocks/>
            </p:cNvSpPr>
            <p:nvPr/>
          </p:nvSpPr>
          <p:spPr bwMode="auto">
            <a:xfrm>
              <a:off x="1574" y="1830"/>
              <a:ext cx="268" cy="210"/>
            </a:xfrm>
            <a:custGeom>
              <a:avLst/>
              <a:gdLst>
                <a:gd name="T0" fmla="*/ 268 w 268"/>
                <a:gd name="T1" fmla="*/ 210 h 210"/>
                <a:gd name="T2" fmla="*/ 262 w 268"/>
                <a:gd name="T3" fmla="*/ 204 h 210"/>
                <a:gd name="T4" fmla="*/ 257 w 268"/>
                <a:gd name="T5" fmla="*/ 200 h 210"/>
                <a:gd name="T6" fmla="*/ 251 w 268"/>
                <a:gd name="T7" fmla="*/ 195 h 210"/>
                <a:gd name="T8" fmla="*/ 246 w 268"/>
                <a:gd name="T9" fmla="*/ 190 h 210"/>
                <a:gd name="T10" fmla="*/ 240 w 268"/>
                <a:gd name="T11" fmla="*/ 184 h 210"/>
                <a:gd name="T12" fmla="*/ 236 w 268"/>
                <a:gd name="T13" fmla="*/ 181 h 210"/>
                <a:gd name="T14" fmla="*/ 230 w 268"/>
                <a:gd name="T15" fmla="*/ 175 h 210"/>
                <a:gd name="T16" fmla="*/ 225 w 268"/>
                <a:gd name="T17" fmla="*/ 171 h 210"/>
                <a:gd name="T18" fmla="*/ 219 w 268"/>
                <a:gd name="T19" fmla="*/ 165 h 210"/>
                <a:gd name="T20" fmla="*/ 214 w 268"/>
                <a:gd name="T21" fmla="*/ 160 h 210"/>
                <a:gd name="T22" fmla="*/ 208 w 268"/>
                <a:gd name="T23" fmla="*/ 156 h 210"/>
                <a:gd name="T24" fmla="*/ 203 w 268"/>
                <a:gd name="T25" fmla="*/ 152 h 210"/>
                <a:gd name="T26" fmla="*/ 194 w 268"/>
                <a:gd name="T27" fmla="*/ 143 h 210"/>
                <a:gd name="T28" fmla="*/ 184 w 268"/>
                <a:gd name="T29" fmla="*/ 134 h 210"/>
                <a:gd name="T30" fmla="*/ 174 w 268"/>
                <a:gd name="T31" fmla="*/ 125 h 210"/>
                <a:gd name="T32" fmla="*/ 163 w 268"/>
                <a:gd name="T33" fmla="*/ 116 h 210"/>
                <a:gd name="T34" fmla="*/ 153 w 268"/>
                <a:gd name="T35" fmla="*/ 107 h 210"/>
                <a:gd name="T36" fmla="*/ 144 w 268"/>
                <a:gd name="T37" fmla="*/ 100 h 210"/>
                <a:gd name="T38" fmla="*/ 134 w 268"/>
                <a:gd name="T39" fmla="*/ 90 h 210"/>
                <a:gd name="T40" fmla="*/ 126 w 268"/>
                <a:gd name="T41" fmla="*/ 83 h 210"/>
                <a:gd name="T42" fmla="*/ 117 w 268"/>
                <a:gd name="T43" fmla="*/ 76 h 210"/>
                <a:gd name="T44" fmla="*/ 108 w 268"/>
                <a:gd name="T45" fmla="*/ 69 h 210"/>
                <a:gd name="T46" fmla="*/ 99 w 268"/>
                <a:gd name="T47" fmla="*/ 62 h 210"/>
                <a:gd name="T48" fmla="*/ 90 w 268"/>
                <a:gd name="T49" fmla="*/ 55 h 210"/>
                <a:gd name="T50" fmla="*/ 81 w 268"/>
                <a:gd name="T51" fmla="*/ 47 h 210"/>
                <a:gd name="T52" fmla="*/ 74 w 268"/>
                <a:gd name="T53" fmla="*/ 41 h 210"/>
                <a:gd name="T54" fmla="*/ 65 w 268"/>
                <a:gd name="T55" fmla="*/ 36 h 210"/>
                <a:gd name="T56" fmla="*/ 58 w 268"/>
                <a:gd name="T57" fmla="*/ 31 h 210"/>
                <a:gd name="T58" fmla="*/ 51 w 268"/>
                <a:gd name="T59" fmla="*/ 25 h 210"/>
                <a:gd name="T60" fmla="*/ 45 w 268"/>
                <a:gd name="T61" fmla="*/ 21 h 210"/>
                <a:gd name="T62" fmla="*/ 38 w 268"/>
                <a:gd name="T63" fmla="*/ 16 h 210"/>
                <a:gd name="T64" fmla="*/ 31 w 268"/>
                <a:gd name="T65" fmla="*/ 13 h 210"/>
                <a:gd name="T66" fmla="*/ 25 w 268"/>
                <a:gd name="T67" fmla="*/ 9 h 210"/>
                <a:gd name="T68" fmla="*/ 20 w 268"/>
                <a:gd name="T69" fmla="*/ 7 h 210"/>
                <a:gd name="T70" fmla="*/ 8 w 268"/>
                <a:gd name="T71" fmla="*/ 2 h 210"/>
                <a:gd name="T72" fmla="*/ 0 w 268"/>
                <a:gd name="T73" fmla="*/ 0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8"/>
                <a:gd name="T112" fmla="*/ 0 h 210"/>
                <a:gd name="T113" fmla="*/ 268 w 268"/>
                <a:gd name="T114" fmla="*/ 210 h 21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8" h="210">
                  <a:moveTo>
                    <a:pt x="268" y="210"/>
                  </a:moveTo>
                  <a:lnTo>
                    <a:pt x="262" y="204"/>
                  </a:lnTo>
                  <a:lnTo>
                    <a:pt x="257" y="200"/>
                  </a:lnTo>
                  <a:lnTo>
                    <a:pt x="251" y="195"/>
                  </a:lnTo>
                  <a:lnTo>
                    <a:pt x="246" y="190"/>
                  </a:lnTo>
                  <a:lnTo>
                    <a:pt x="240" y="184"/>
                  </a:lnTo>
                  <a:lnTo>
                    <a:pt x="236" y="181"/>
                  </a:lnTo>
                  <a:lnTo>
                    <a:pt x="230" y="175"/>
                  </a:lnTo>
                  <a:lnTo>
                    <a:pt x="225" y="171"/>
                  </a:lnTo>
                  <a:lnTo>
                    <a:pt x="219" y="165"/>
                  </a:lnTo>
                  <a:lnTo>
                    <a:pt x="214" y="160"/>
                  </a:lnTo>
                  <a:lnTo>
                    <a:pt x="208" y="156"/>
                  </a:lnTo>
                  <a:lnTo>
                    <a:pt x="203" y="152"/>
                  </a:lnTo>
                  <a:lnTo>
                    <a:pt x="194" y="143"/>
                  </a:lnTo>
                  <a:lnTo>
                    <a:pt x="184" y="134"/>
                  </a:lnTo>
                  <a:lnTo>
                    <a:pt x="174" y="125"/>
                  </a:lnTo>
                  <a:lnTo>
                    <a:pt x="163" y="116"/>
                  </a:lnTo>
                  <a:lnTo>
                    <a:pt x="153" y="107"/>
                  </a:lnTo>
                  <a:lnTo>
                    <a:pt x="144" y="100"/>
                  </a:lnTo>
                  <a:lnTo>
                    <a:pt x="134" y="90"/>
                  </a:lnTo>
                  <a:lnTo>
                    <a:pt x="126" y="83"/>
                  </a:lnTo>
                  <a:lnTo>
                    <a:pt x="117" y="76"/>
                  </a:lnTo>
                  <a:lnTo>
                    <a:pt x="108" y="69"/>
                  </a:lnTo>
                  <a:lnTo>
                    <a:pt x="99" y="62"/>
                  </a:lnTo>
                  <a:lnTo>
                    <a:pt x="90" y="55"/>
                  </a:lnTo>
                  <a:lnTo>
                    <a:pt x="81" y="47"/>
                  </a:lnTo>
                  <a:lnTo>
                    <a:pt x="74" y="41"/>
                  </a:lnTo>
                  <a:lnTo>
                    <a:pt x="65" y="36"/>
                  </a:lnTo>
                  <a:lnTo>
                    <a:pt x="58" y="31"/>
                  </a:lnTo>
                  <a:lnTo>
                    <a:pt x="51" y="25"/>
                  </a:lnTo>
                  <a:lnTo>
                    <a:pt x="45" y="21"/>
                  </a:lnTo>
                  <a:lnTo>
                    <a:pt x="38" y="16"/>
                  </a:lnTo>
                  <a:lnTo>
                    <a:pt x="31" y="13"/>
                  </a:lnTo>
                  <a:lnTo>
                    <a:pt x="25" y="9"/>
                  </a:lnTo>
                  <a:lnTo>
                    <a:pt x="20" y="7"/>
                  </a:lnTo>
                  <a:lnTo>
                    <a:pt x="8" y="2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61" name="Freeform 19"/>
            <p:cNvSpPr>
              <a:spLocks/>
            </p:cNvSpPr>
            <p:nvPr/>
          </p:nvSpPr>
          <p:spPr bwMode="auto">
            <a:xfrm>
              <a:off x="1323" y="1824"/>
              <a:ext cx="251" cy="72"/>
            </a:xfrm>
            <a:custGeom>
              <a:avLst/>
              <a:gdLst>
                <a:gd name="T0" fmla="*/ 251 w 251"/>
                <a:gd name="T1" fmla="*/ 6 h 72"/>
                <a:gd name="T2" fmla="*/ 242 w 251"/>
                <a:gd name="T3" fmla="*/ 3 h 72"/>
                <a:gd name="T4" fmla="*/ 233 w 251"/>
                <a:gd name="T5" fmla="*/ 2 h 72"/>
                <a:gd name="T6" fmla="*/ 225 w 251"/>
                <a:gd name="T7" fmla="*/ 1 h 72"/>
                <a:gd name="T8" fmla="*/ 217 w 251"/>
                <a:gd name="T9" fmla="*/ 1 h 72"/>
                <a:gd name="T10" fmla="*/ 207 w 251"/>
                <a:gd name="T11" fmla="*/ 0 h 72"/>
                <a:gd name="T12" fmla="*/ 199 w 251"/>
                <a:gd name="T13" fmla="*/ 0 h 72"/>
                <a:gd name="T14" fmla="*/ 190 w 251"/>
                <a:gd name="T15" fmla="*/ 0 h 72"/>
                <a:gd name="T16" fmla="*/ 182 w 251"/>
                <a:gd name="T17" fmla="*/ 0 h 72"/>
                <a:gd name="T18" fmla="*/ 173 w 251"/>
                <a:gd name="T19" fmla="*/ 0 h 72"/>
                <a:gd name="T20" fmla="*/ 163 w 251"/>
                <a:gd name="T21" fmla="*/ 0 h 72"/>
                <a:gd name="T22" fmla="*/ 154 w 251"/>
                <a:gd name="T23" fmla="*/ 1 h 72"/>
                <a:gd name="T24" fmla="*/ 145 w 251"/>
                <a:gd name="T25" fmla="*/ 3 h 72"/>
                <a:gd name="T26" fmla="*/ 136 w 251"/>
                <a:gd name="T27" fmla="*/ 3 h 72"/>
                <a:gd name="T28" fmla="*/ 127 w 251"/>
                <a:gd name="T29" fmla="*/ 6 h 72"/>
                <a:gd name="T30" fmla="*/ 118 w 251"/>
                <a:gd name="T31" fmla="*/ 7 h 72"/>
                <a:gd name="T32" fmla="*/ 109 w 251"/>
                <a:gd name="T33" fmla="*/ 11 h 72"/>
                <a:gd name="T34" fmla="*/ 100 w 251"/>
                <a:gd name="T35" fmla="*/ 12 h 72"/>
                <a:gd name="T36" fmla="*/ 92 w 251"/>
                <a:gd name="T37" fmla="*/ 14 h 72"/>
                <a:gd name="T38" fmla="*/ 82 w 251"/>
                <a:gd name="T39" fmla="*/ 17 h 72"/>
                <a:gd name="T40" fmla="*/ 75 w 251"/>
                <a:gd name="T41" fmla="*/ 20 h 72"/>
                <a:gd name="T42" fmla="*/ 65 w 251"/>
                <a:gd name="T43" fmla="*/ 22 h 72"/>
                <a:gd name="T44" fmla="*/ 58 w 251"/>
                <a:gd name="T45" fmla="*/ 26 h 72"/>
                <a:gd name="T46" fmla="*/ 51 w 251"/>
                <a:gd name="T47" fmla="*/ 30 h 72"/>
                <a:gd name="T48" fmla="*/ 44 w 251"/>
                <a:gd name="T49" fmla="*/ 34 h 72"/>
                <a:gd name="T50" fmla="*/ 37 w 251"/>
                <a:gd name="T51" fmla="*/ 38 h 72"/>
                <a:gd name="T52" fmla="*/ 30 w 251"/>
                <a:gd name="T53" fmla="*/ 42 h 72"/>
                <a:gd name="T54" fmla="*/ 23 w 251"/>
                <a:gd name="T55" fmla="*/ 46 h 72"/>
                <a:gd name="T56" fmla="*/ 18 w 251"/>
                <a:gd name="T57" fmla="*/ 51 h 72"/>
                <a:gd name="T58" fmla="*/ 12 w 251"/>
                <a:gd name="T59" fmla="*/ 55 h 72"/>
                <a:gd name="T60" fmla="*/ 7 w 251"/>
                <a:gd name="T61" fmla="*/ 61 h 72"/>
                <a:gd name="T62" fmla="*/ 4 w 251"/>
                <a:gd name="T63" fmla="*/ 65 h 72"/>
                <a:gd name="T64" fmla="*/ 0 w 251"/>
                <a:gd name="T65" fmla="*/ 72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1"/>
                <a:gd name="T100" fmla="*/ 0 h 72"/>
                <a:gd name="T101" fmla="*/ 251 w 251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1" h="72">
                  <a:moveTo>
                    <a:pt x="251" y="6"/>
                  </a:moveTo>
                  <a:lnTo>
                    <a:pt x="242" y="3"/>
                  </a:lnTo>
                  <a:lnTo>
                    <a:pt x="233" y="2"/>
                  </a:lnTo>
                  <a:lnTo>
                    <a:pt x="225" y="1"/>
                  </a:lnTo>
                  <a:lnTo>
                    <a:pt x="217" y="1"/>
                  </a:lnTo>
                  <a:lnTo>
                    <a:pt x="207" y="0"/>
                  </a:lnTo>
                  <a:lnTo>
                    <a:pt x="199" y="0"/>
                  </a:lnTo>
                  <a:lnTo>
                    <a:pt x="190" y="0"/>
                  </a:lnTo>
                  <a:lnTo>
                    <a:pt x="182" y="0"/>
                  </a:lnTo>
                  <a:lnTo>
                    <a:pt x="173" y="0"/>
                  </a:lnTo>
                  <a:lnTo>
                    <a:pt x="163" y="0"/>
                  </a:lnTo>
                  <a:lnTo>
                    <a:pt x="154" y="1"/>
                  </a:lnTo>
                  <a:lnTo>
                    <a:pt x="145" y="3"/>
                  </a:lnTo>
                  <a:lnTo>
                    <a:pt x="136" y="3"/>
                  </a:lnTo>
                  <a:lnTo>
                    <a:pt x="127" y="6"/>
                  </a:lnTo>
                  <a:lnTo>
                    <a:pt x="118" y="7"/>
                  </a:lnTo>
                  <a:lnTo>
                    <a:pt x="109" y="11"/>
                  </a:lnTo>
                  <a:lnTo>
                    <a:pt x="100" y="12"/>
                  </a:lnTo>
                  <a:lnTo>
                    <a:pt x="92" y="14"/>
                  </a:lnTo>
                  <a:lnTo>
                    <a:pt x="82" y="17"/>
                  </a:lnTo>
                  <a:lnTo>
                    <a:pt x="75" y="20"/>
                  </a:lnTo>
                  <a:lnTo>
                    <a:pt x="65" y="22"/>
                  </a:lnTo>
                  <a:lnTo>
                    <a:pt x="58" y="26"/>
                  </a:lnTo>
                  <a:lnTo>
                    <a:pt x="51" y="30"/>
                  </a:lnTo>
                  <a:lnTo>
                    <a:pt x="44" y="34"/>
                  </a:lnTo>
                  <a:lnTo>
                    <a:pt x="37" y="38"/>
                  </a:lnTo>
                  <a:lnTo>
                    <a:pt x="30" y="42"/>
                  </a:lnTo>
                  <a:lnTo>
                    <a:pt x="23" y="46"/>
                  </a:lnTo>
                  <a:lnTo>
                    <a:pt x="18" y="51"/>
                  </a:lnTo>
                  <a:lnTo>
                    <a:pt x="12" y="55"/>
                  </a:lnTo>
                  <a:lnTo>
                    <a:pt x="7" y="61"/>
                  </a:lnTo>
                  <a:lnTo>
                    <a:pt x="4" y="65"/>
                  </a:lnTo>
                  <a:lnTo>
                    <a:pt x="0" y="72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62" name="Freeform 20"/>
            <p:cNvSpPr>
              <a:spLocks/>
            </p:cNvSpPr>
            <p:nvPr/>
          </p:nvSpPr>
          <p:spPr bwMode="auto">
            <a:xfrm>
              <a:off x="1291" y="1896"/>
              <a:ext cx="32" cy="58"/>
            </a:xfrm>
            <a:custGeom>
              <a:avLst/>
              <a:gdLst>
                <a:gd name="T0" fmla="*/ 32 w 32"/>
                <a:gd name="T1" fmla="*/ 0 h 58"/>
                <a:gd name="T2" fmla="*/ 27 w 32"/>
                <a:gd name="T3" fmla="*/ 5 h 58"/>
                <a:gd name="T4" fmla="*/ 24 w 32"/>
                <a:gd name="T5" fmla="*/ 11 h 58"/>
                <a:gd name="T6" fmla="*/ 19 w 32"/>
                <a:gd name="T7" fmla="*/ 18 h 58"/>
                <a:gd name="T8" fmla="*/ 15 w 32"/>
                <a:gd name="T9" fmla="*/ 25 h 58"/>
                <a:gd name="T10" fmla="*/ 11 w 32"/>
                <a:gd name="T11" fmla="*/ 33 h 58"/>
                <a:gd name="T12" fmla="*/ 7 w 32"/>
                <a:gd name="T13" fmla="*/ 40 h 58"/>
                <a:gd name="T14" fmla="*/ 4 w 32"/>
                <a:gd name="T15" fmla="*/ 48 h 58"/>
                <a:gd name="T16" fmla="*/ 0 w 32"/>
                <a:gd name="T17" fmla="*/ 58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58"/>
                <a:gd name="T29" fmla="*/ 32 w 32"/>
                <a:gd name="T30" fmla="*/ 58 h 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58">
                  <a:moveTo>
                    <a:pt x="32" y="0"/>
                  </a:moveTo>
                  <a:lnTo>
                    <a:pt x="27" y="5"/>
                  </a:lnTo>
                  <a:lnTo>
                    <a:pt x="24" y="11"/>
                  </a:lnTo>
                  <a:lnTo>
                    <a:pt x="19" y="18"/>
                  </a:lnTo>
                  <a:lnTo>
                    <a:pt x="15" y="25"/>
                  </a:lnTo>
                  <a:lnTo>
                    <a:pt x="11" y="33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0" y="58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63" name="Freeform 21"/>
            <p:cNvSpPr>
              <a:spLocks/>
            </p:cNvSpPr>
            <p:nvPr/>
          </p:nvSpPr>
          <p:spPr bwMode="auto">
            <a:xfrm>
              <a:off x="1167" y="1940"/>
              <a:ext cx="124" cy="14"/>
            </a:xfrm>
            <a:custGeom>
              <a:avLst/>
              <a:gdLst>
                <a:gd name="T0" fmla="*/ 124 w 124"/>
                <a:gd name="T1" fmla="*/ 14 h 14"/>
                <a:gd name="T2" fmla="*/ 114 w 124"/>
                <a:gd name="T3" fmla="*/ 10 h 14"/>
                <a:gd name="T4" fmla="*/ 106 w 124"/>
                <a:gd name="T5" fmla="*/ 6 h 14"/>
                <a:gd name="T6" fmla="*/ 98 w 124"/>
                <a:gd name="T7" fmla="*/ 4 h 14"/>
                <a:gd name="T8" fmla="*/ 89 w 124"/>
                <a:gd name="T9" fmla="*/ 3 h 14"/>
                <a:gd name="T10" fmla="*/ 80 w 124"/>
                <a:gd name="T11" fmla="*/ 0 h 14"/>
                <a:gd name="T12" fmla="*/ 72 w 124"/>
                <a:gd name="T13" fmla="*/ 0 h 14"/>
                <a:gd name="T14" fmla="*/ 63 w 124"/>
                <a:gd name="T15" fmla="*/ 0 h 14"/>
                <a:gd name="T16" fmla="*/ 56 w 124"/>
                <a:gd name="T17" fmla="*/ 0 h 14"/>
                <a:gd name="T18" fmla="*/ 47 w 124"/>
                <a:gd name="T19" fmla="*/ 0 h 14"/>
                <a:gd name="T20" fmla="*/ 38 w 124"/>
                <a:gd name="T21" fmla="*/ 0 h 14"/>
                <a:gd name="T22" fmla="*/ 31 w 124"/>
                <a:gd name="T23" fmla="*/ 0 h 14"/>
                <a:gd name="T24" fmla="*/ 24 w 124"/>
                <a:gd name="T25" fmla="*/ 2 h 14"/>
                <a:gd name="T26" fmla="*/ 17 w 124"/>
                <a:gd name="T27" fmla="*/ 3 h 14"/>
                <a:gd name="T28" fmla="*/ 10 w 124"/>
                <a:gd name="T29" fmla="*/ 4 h 14"/>
                <a:gd name="T30" fmla="*/ 4 w 124"/>
                <a:gd name="T31" fmla="*/ 5 h 14"/>
                <a:gd name="T32" fmla="*/ 0 w 124"/>
                <a:gd name="T33" fmla="*/ 8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"/>
                <a:gd name="T52" fmla="*/ 0 h 14"/>
                <a:gd name="T53" fmla="*/ 124 w 124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" h="14">
                  <a:moveTo>
                    <a:pt x="124" y="14"/>
                  </a:moveTo>
                  <a:lnTo>
                    <a:pt x="114" y="10"/>
                  </a:lnTo>
                  <a:lnTo>
                    <a:pt x="106" y="6"/>
                  </a:lnTo>
                  <a:lnTo>
                    <a:pt x="98" y="4"/>
                  </a:lnTo>
                  <a:lnTo>
                    <a:pt x="89" y="3"/>
                  </a:lnTo>
                  <a:lnTo>
                    <a:pt x="80" y="0"/>
                  </a:lnTo>
                  <a:lnTo>
                    <a:pt x="72" y="0"/>
                  </a:lnTo>
                  <a:lnTo>
                    <a:pt x="63" y="0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4" y="2"/>
                  </a:lnTo>
                  <a:lnTo>
                    <a:pt x="17" y="3"/>
                  </a:lnTo>
                  <a:lnTo>
                    <a:pt x="10" y="4"/>
                  </a:lnTo>
                  <a:lnTo>
                    <a:pt x="4" y="5"/>
                  </a:lnTo>
                  <a:lnTo>
                    <a:pt x="0" y="8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64" name="Freeform 22"/>
            <p:cNvSpPr>
              <a:spLocks/>
            </p:cNvSpPr>
            <p:nvPr/>
          </p:nvSpPr>
          <p:spPr bwMode="auto">
            <a:xfrm>
              <a:off x="1162" y="1919"/>
              <a:ext cx="5" cy="29"/>
            </a:xfrm>
            <a:custGeom>
              <a:avLst/>
              <a:gdLst>
                <a:gd name="T0" fmla="*/ 5 w 5"/>
                <a:gd name="T1" fmla="*/ 29 h 29"/>
                <a:gd name="T2" fmla="*/ 3 w 5"/>
                <a:gd name="T3" fmla="*/ 18 h 29"/>
                <a:gd name="T4" fmla="*/ 2 w 5"/>
                <a:gd name="T5" fmla="*/ 11 h 29"/>
                <a:gd name="T6" fmla="*/ 0 w 5"/>
                <a:gd name="T7" fmla="*/ 4 h 29"/>
                <a:gd name="T8" fmla="*/ 0 w 5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9"/>
                <a:gd name="T17" fmla="*/ 5 w 5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9">
                  <a:moveTo>
                    <a:pt x="5" y="29"/>
                  </a:moveTo>
                  <a:lnTo>
                    <a:pt x="3" y="18"/>
                  </a:lnTo>
                  <a:lnTo>
                    <a:pt x="2" y="11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65" name="Freeform 23"/>
            <p:cNvSpPr>
              <a:spLocks/>
            </p:cNvSpPr>
            <p:nvPr/>
          </p:nvSpPr>
          <p:spPr bwMode="auto">
            <a:xfrm>
              <a:off x="1147" y="1905"/>
              <a:ext cx="15" cy="14"/>
            </a:xfrm>
            <a:custGeom>
              <a:avLst/>
              <a:gdLst>
                <a:gd name="T0" fmla="*/ 15 w 15"/>
                <a:gd name="T1" fmla="*/ 14 h 14"/>
                <a:gd name="T2" fmla="*/ 10 w 15"/>
                <a:gd name="T3" fmla="*/ 3 h 14"/>
                <a:gd name="T4" fmla="*/ 0 w 15"/>
                <a:gd name="T5" fmla="*/ 0 h 14"/>
                <a:gd name="T6" fmla="*/ 0 60000 65536"/>
                <a:gd name="T7" fmla="*/ 0 60000 65536"/>
                <a:gd name="T8" fmla="*/ 0 60000 65536"/>
                <a:gd name="T9" fmla="*/ 0 w 15"/>
                <a:gd name="T10" fmla="*/ 0 h 14"/>
                <a:gd name="T11" fmla="*/ 15 w 15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4">
                  <a:moveTo>
                    <a:pt x="15" y="14"/>
                  </a:moveTo>
                  <a:lnTo>
                    <a:pt x="10" y="3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66" name="Freeform 24"/>
            <p:cNvSpPr>
              <a:spLocks/>
            </p:cNvSpPr>
            <p:nvPr/>
          </p:nvSpPr>
          <p:spPr bwMode="auto">
            <a:xfrm>
              <a:off x="908" y="1904"/>
              <a:ext cx="239" cy="58"/>
            </a:xfrm>
            <a:custGeom>
              <a:avLst/>
              <a:gdLst>
                <a:gd name="T0" fmla="*/ 239 w 239"/>
                <a:gd name="T1" fmla="*/ 1 h 58"/>
                <a:gd name="T2" fmla="*/ 235 w 239"/>
                <a:gd name="T3" fmla="*/ 0 h 58"/>
                <a:gd name="T4" fmla="*/ 230 w 239"/>
                <a:gd name="T5" fmla="*/ 0 h 58"/>
                <a:gd name="T6" fmla="*/ 220 w 239"/>
                <a:gd name="T7" fmla="*/ 0 h 58"/>
                <a:gd name="T8" fmla="*/ 209 w 239"/>
                <a:gd name="T9" fmla="*/ 0 h 58"/>
                <a:gd name="T10" fmla="*/ 202 w 239"/>
                <a:gd name="T11" fmla="*/ 0 h 58"/>
                <a:gd name="T12" fmla="*/ 195 w 239"/>
                <a:gd name="T13" fmla="*/ 0 h 58"/>
                <a:gd name="T14" fmla="*/ 188 w 239"/>
                <a:gd name="T15" fmla="*/ 0 h 58"/>
                <a:gd name="T16" fmla="*/ 181 w 239"/>
                <a:gd name="T17" fmla="*/ 0 h 58"/>
                <a:gd name="T18" fmla="*/ 171 w 239"/>
                <a:gd name="T19" fmla="*/ 0 h 58"/>
                <a:gd name="T20" fmla="*/ 163 w 239"/>
                <a:gd name="T21" fmla="*/ 1 h 58"/>
                <a:gd name="T22" fmla="*/ 155 w 239"/>
                <a:gd name="T23" fmla="*/ 2 h 58"/>
                <a:gd name="T24" fmla="*/ 146 w 239"/>
                <a:gd name="T25" fmla="*/ 4 h 58"/>
                <a:gd name="T26" fmla="*/ 136 w 239"/>
                <a:gd name="T27" fmla="*/ 4 h 58"/>
                <a:gd name="T28" fmla="*/ 126 w 239"/>
                <a:gd name="T29" fmla="*/ 7 h 58"/>
                <a:gd name="T30" fmla="*/ 117 w 239"/>
                <a:gd name="T31" fmla="*/ 8 h 58"/>
                <a:gd name="T32" fmla="*/ 107 w 239"/>
                <a:gd name="T33" fmla="*/ 10 h 58"/>
                <a:gd name="T34" fmla="*/ 97 w 239"/>
                <a:gd name="T35" fmla="*/ 11 h 58"/>
                <a:gd name="T36" fmla="*/ 88 w 239"/>
                <a:gd name="T37" fmla="*/ 14 h 58"/>
                <a:gd name="T38" fmla="*/ 78 w 239"/>
                <a:gd name="T39" fmla="*/ 17 h 58"/>
                <a:gd name="T40" fmla="*/ 69 w 239"/>
                <a:gd name="T41" fmla="*/ 21 h 58"/>
                <a:gd name="T42" fmla="*/ 58 w 239"/>
                <a:gd name="T43" fmla="*/ 23 h 58"/>
                <a:gd name="T44" fmla="*/ 50 w 239"/>
                <a:gd name="T45" fmla="*/ 27 h 58"/>
                <a:gd name="T46" fmla="*/ 40 w 239"/>
                <a:gd name="T47" fmla="*/ 30 h 58"/>
                <a:gd name="T48" fmla="*/ 32 w 239"/>
                <a:gd name="T49" fmla="*/ 35 h 58"/>
                <a:gd name="T50" fmla="*/ 23 w 239"/>
                <a:gd name="T51" fmla="*/ 40 h 58"/>
                <a:gd name="T52" fmla="*/ 14 w 239"/>
                <a:gd name="T53" fmla="*/ 46 h 58"/>
                <a:gd name="T54" fmla="*/ 7 w 239"/>
                <a:gd name="T55" fmla="*/ 51 h 58"/>
                <a:gd name="T56" fmla="*/ 0 w 239"/>
                <a:gd name="T57" fmla="*/ 58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9"/>
                <a:gd name="T88" fmla="*/ 0 h 58"/>
                <a:gd name="T89" fmla="*/ 239 w 239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9" h="58">
                  <a:moveTo>
                    <a:pt x="239" y="1"/>
                  </a:moveTo>
                  <a:lnTo>
                    <a:pt x="235" y="0"/>
                  </a:lnTo>
                  <a:lnTo>
                    <a:pt x="230" y="0"/>
                  </a:lnTo>
                  <a:lnTo>
                    <a:pt x="220" y="0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5" y="0"/>
                  </a:lnTo>
                  <a:lnTo>
                    <a:pt x="188" y="0"/>
                  </a:lnTo>
                  <a:lnTo>
                    <a:pt x="181" y="0"/>
                  </a:lnTo>
                  <a:lnTo>
                    <a:pt x="171" y="0"/>
                  </a:lnTo>
                  <a:lnTo>
                    <a:pt x="163" y="1"/>
                  </a:lnTo>
                  <a:lnTo>
                    <a:pt x="155" y="2"/>
                  </a:lnTo>
                  <a:lnTo>
                    <a:pt x="146" y="4"/>
                  </a:lnTo>
                  <a:lnTo>
                    <a:pt x="136" y="4"/>
                  </a:lnTo>
                  <a:lnTo>
                    <a:pt x="126" y="7"/>
                  </a:lnTo>
                  <a:lnTo>
                    <a:pt x="117" y="8"/>
                  </a:lnTo>
                  <a:lnTo>
                    <a:pt x="107" y="10"/>
                  </a:lnTo>
                  <a:lnTo>
                    <a:pt x="97" y="11"/>
                  </a:lnTo>
                  <a:lnTo>
                    <a:pt x="88" y="14"/>
                  </a:lnTo>
                  <a:lnTo>
                    <a:pt x="78" y="17"/>
                  </a:lnTo>
                  <a:lnTo>
                    <a:pt x="69" y="21"/>
                  </a:lnTo>
                  <a:lnTo>
                    <a:pt x="58" y="23"/>
                  </a:lnTo>
                  <a:lnTo>
                    <a:pt x="50" y="27"/>
                  </a:lnTo>
                  <a:lnTo>
                    <a:pt x="40" y="30"/>
                  </a:lnTo>
                  <a:lnTo>
                    <a:pt x="32" y="35"/>
                  </a:lnTo>
                  <a:lnTo>
                    <a:pt x="23" y="40"/>
                  </a:lnTo>
                  <a:lnTo>
                    <a:pt x="14" y="46"/>
                  </a:lnTo>
                  <a:lnTo>
                    <a:pt x="7" y="51"/>
                  </a:lnTo>
                  <a:lnTo>
                    <a:pt x="0" y="58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67" name="Freeform 25"/>
            <p:cNvSpPr>
              <a:spLocks/>
            </p:cNvSpPr>
            <p:nvPr/>
          </p:nvSpPr>
          <p:spPr bwMode="auto">
            <a:xfrm>
              <a:off x="902" y="1962"/>
              <a:ext cx="6" cy="16"/>
            </a:xfrm>
            <a:custGeom>
              <a:avLst/>
              <a:gdLst>
                <a:gd name="T0" fmla="*/ 6 w 6"/>
                <a:gd name="T1" fmla="*/ 0 h 16"/>
                <a:gd name="T2" fmla="*/ 0 w 6"/>
                <a:gd name="T3" fmla="*/ 7 h 16"/>
                <a:gd name="T4" fmla="*/ 1 w 6"/>
                <a:gd name="T5" fmla="*/ 16 h 16"/>
                <a:gd name="T6" fmla="*/ 0 60000 65536"/>
                <a:gd name="T7" fmla="*/ 0 60000 65536"/>
                <a:gd name="T8" fmla="*/ 0 60000 65536"/>
                <a:gd name="T9" fmla="*/ 0 w 6"/>
                <a:gd name="T10" fmla="*/ 0 h 16"/>
                <a:gd name="T11" fmla="*/ 6 w 6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16">
                  <a:moveTo>
                    <a:pt x="6" y="0"/>
                  </a:moveTo>
                  <a:lnTo>
                    <a:pt x="0" y="7"/>
                  </a:lnTo>
                  <a:lnTo>
                    <a:pt x="1" y="16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68" name="Freeform 26"/>
            <p:cNvSpPr>
              <a:spLocks/>
            </p:cNvSpPr>
            <p:nvPr/>
          </p:nvSpPr>
          <p:spPr bwMode="auto">
            <a:xfrm>
              <a:off x="903" y="1978"/>
              <a:ext cx="133" cy="349"/>
            </a:xfrm>
            <a:custGeom>
              <a:avLst/>
              <a:gdLst>
                <a:gd name="T0" fmla="*/ 0 w 133"/>
                <a:gd name="T1" fmla="*/ 0 h 349"/>
                <a:gd name="T2" fmla="*/ 0 w 133"/>
                <a:gd name="T3" fmla="*/ 4 h 349"/>
                <a:gd name="T4" fmla="*/ 3 w 133"/>
                <a:gd name="T5" fmla="*/ 11 h 349"/>
                <a:gd name="T6" fmla="*/ 4 w 133"/>
                <a:gd name="T7" fmla="*/ 18 h 349"/>
                <a:gd name="T8" fmla="*/ 7 w 133"/>
                <a:gd name="T9" fmla="*/ 28 h 349"/>
                <a:gd name="T10" fmla="*/ 10 w 133"/>
                <a:gd name="T11" fmla="*/ 36 h 349"/>
                <a:gd name="T12" fmla="*/ 13 w 133"/>
                <a:gd name="T13" fmla="*/ 47 h 349"/>
                <a:gd name="T14" fmla="*/ 17 w 133"/>
                <a:gd name="T15" fmla="*/ 58 h 349"/>
                <a:gd name="T16" fmla="*/ 22 w 133"/>
                <a:gd name="T17" fmla="*/ 71 h 349"/>
                <a:gd name="T18" fmla="*/ 25 w 133"/>
                <a:gd name="T19" fmla="*/ 81 h 349"/>
                <a:gd name="T20" fmla="*/ 29 w 133"/>
                <a:gd name="T21" fmla="*/ 94 h 349"/>
                <a:gd name="T22" fmla="*/ 30 w 133"/>
                <a:gd name="T23" fmla="*/ 102 h 349"/>
                <a:gd name="T24" fmla="*/ 32 w 133"/>
                <a:gd name="T25" fmla="*/ 109 h 349"/>
                <a:gd name="T26" fmla="*/ 33 w 133"/>
                <a:gd name="T27" fmla="*/ 116 h 349"/>
                <a:gd name="T28" fmla="*/ 37 w 133"/>
                <a:gd name="T29" fmla="*/ 123 h 349"/>
                <a:gd name="T30" fmla="*/ 38 w 133"/>
                <a:gd name="T31" fmla="*/ 129 h 349"/>
                <a:gd name="T32" fmla="*/ 42 w 133"/>
                <a:gd name="T33" fmla="*/ 136 h 349"/>
                <a:gd name="T34" fmla="*/ 43 w 133"/>
                <a:gd name="T35" fmla="*/ 143 h 349"/>
                <a:gd name="T36" fmla="*/ 47 w 133"/>
                <a:gd name="T37" fmla="*/ 150 h 349"/>
                <a:gd name="T38" fmla="*/ 49 w 133"/>
                <a:gd name="T39" fmla="*/ 157 h 349"/>
                <a:gd name="T40" fmla="*/ 51 w 133"/>
                <a:gd name="T41" fmla="*/ 165 h 349"/>
                <a:gd name="T42" fmla="*/ 54 w 133"/>
                <a:gd name="T43" fmla="*/ 172 h 349"/>
                <a:gd name="T44" fmla="*/ 57 w 133"/>
                <a:gd name="T45" fmla="*/ 180 h 349"/>
                <a:gd name="T46" fmla="*/ 58 w 133"/>
                <a:gd name="T47" fmla="*/ 186 h 349"/>
                <a:gd name="T48" fmla="*/ 61 w 133"/>
                <a:gd name="T49" fmla="*/ 193 h 349"/>
                <a:gd name="T50" fmla="*/ 63 w 133"/>
                <a:gd name="T51" fmla="*/ 200 h 349"/>
                <a:gd name="T52" fmla="*/ 67 w 133"/>
                <a:gd name="T53" fmla="*/ 207 h 349"/>
                <a:gd name="T54" fmla="*/ 68 w 133"/>
                <a:gd name="T55" fmla="*/ 213 h 349"/>
                <a:gd name="T56" fmla="*/ 70 w 133"/>
                <a:gd name="T57" fmla="*/ 220 h 349"/>
                <a:gd name="T58" fmla="*/ 73 w 133"/>
                <a:gd name="T59" fmla="*/ 228 h 349"/>
                <a:gd name="T60" fmla="*/ 76 w 133"/>
                <a:gd name="T61" fmla="*/ 235 h 349"/>
                <a:gd name="T62" fmla="*/ 81 w 133"/>
                <a:gd name="T63" fmla="*/ 247 h 349"/>
                <a:gd name="T64" fmla="*/ 86 w 133"/>
                <a:gd name="T65" fmla="*/ 260 h 349"/>
                <a:gd name="T66" fmla="*/ 91 w 133"/>
                <a:gd name="T67" fmla="*/ 272 h 349"/>
                <a:gd name="T68" fmla="*/ 97 w 133"/>
                <a:gd name="T69" fmla="*/ 285 h 349"/>
                <a:gd name="T70" fmla="*/ 101 w 133"/>
                <a:gd name="T71" fmla="*/ 295 h 349"/>
                <a:gd name="T72" fmla="*/ 106 w 133"/>
                <a:gd name="T73" fmla="*/ 306 h 349"/>
                <a:gd name="T74" fmla="*/ 111 w 133"/>
                <a:gd name="T75" fmla="*/ 314 h 349"/>
                <a:gd name="T76" fmla="*/ 116 w 133"/>
                <a:gd name="T77" fmla="*/ 324 h 349"/>
                <a:gd name="T78" fmla="*/ 119 w 133"/>
                <a:gd name="T79" fmla="*/ 331 h 349"/>
                <a:gd name="T80" fmla="*/ 124 w 133"/>
                <a:gd name="T81" fmla="*/ 338 h 349"/>
                <a:gd name="T82" fmla="*/ 129 w 133"/>
                <a:gd name="T83" fmla="*/ 344 h 349"/>
                <a:gd name="T84" fmla="*/ 133 w 133"/>
                <a:gd name="T85" fmla="*/ 349 h 3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3"/>
                <a:gd name="T130" fmla="*/ 0 h 349"/>
                <a:gd name="T131" fmla="*/ 133 w 133"/>
                <a:gd name="T132" fmla="*/ 349 h 3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3" h="349">
                  <a:moveTo>
                    <a:pt x="0" y="0"/>
                  </a:moveTo>
                  <a:lnTo>
                    <a:pt x="0" y="4"/>
                  </a:lnTo>
                  <a:lnTo>
                    <a:pt x="3" y="11"/>
                  </a:lnTo>
                  <a:lnTo>
                    <a:pt x="4" y="18"/>
                  </a:lnTo>
                  <a:lnTo>
                    <a:pt x="7" y="28"/>
                  </a:lnTo>
                  <a:lnTo>
                    <a:pt x="10" y="36"/>
                  </a:lnTo>
                  <a:lnTo>
                    <a:pt x="13" y="47"/>
                  </a:lnTo>
                  <a:lnTo>
                    <a:pt x="17" y="58"/>
                  </a:lnTo>
                  <a:lnTo>
                    <a:pt x="22" y="71"/>
                  </a:lnTo>
                  <a:lnTo>
                    <a:pt x="25" y="81"/>
                  </a:lnTo>
                  <a:lnTo>
                    <a:pt x="29" y="94"/>
                  </a:lnTo>
                  <a:lnTo>
                    <a:pt x="30" y="102"/>
                  </a:lnTo>
                  <a:lnTo>
                    <a:pt x="32" y="109"/>
                  </a:lnTo>
                  <a:lnTo>
                    <a:pt x="33" y="116"/>
                  </a:lnTo>
                  <a:lnTo>
                    <a:pt x="37" y="123"/>
                  </a:lnTo>
                  <a:lnTo>
                    <a:pt x="38" y="129"/>
                  </a:lnTo>
                  <a:lnTo>
                    <a:pt x="42" y="136"/>
                  </a:lnTo>
                  <a:lnTo>
                    <a:pt x="43" y="143"/>
                  </a:lnTo>
                  <a:lnTo>
                    <a:pt x="47" y="150"/>
                  </a:lnTo>
                  <a:lnTo>
                    <a:pt x="49" y="157"/>
                  </a:lnTo>
                  <a:lnTo>
                    <a:pt x="51" y="165"/>
                  </a:lnTo>
                  <a:lnTo>
                    <a:pt x="54" y="172"/>
                  </a:lnTo>
                  <a:lnTo>
                    <a:pt x="57" y="180"/>
                  </a:lnTo>
                  <a:lnTo>
                    <a:pt x="58" y="186"/>
                  </a:lnTo>
                  <a:lnTo>
                    <a:pt x="61" y="193"/>
                  </a:lnTo>
                  <a:lnTo>
                    <a:pt x="63" y="200"/>
                  </a:lnTo>
                  <a:lnTo>
                    <a:pt x="67" y="207"/>
                  </a:lnTo>
                  <a:lnTo>
                    <a:pt x="68" y="213"/>
                  </a:lnTo>
                  <a:lnTo>
                    <a:pt x="70" y="220"/>
                  </a:lnTo>
                  <a:lnTo>
                    <a:pt x="73" y="228"/>
                  </a:lnTo>
                  <a:lnTo>
                    <a:pt x="76" y="235"/>
                  </a:lnTo>
                  <a:lnTo>
                    <a:pt x="81" y="247"/>
                  </a:lnTo>
                  <a:lnTo>
                    <a:pt x="86" y="260"/>
                  </a:lnTo>
                  <a:lnTo>
                    <a:pt x="91" y="272"/>
                  </a:lnTo>
                  <a:lnTo>
                    <a:pt x="97" y="285"/>
                  </a:lnTo>
                  <a:lnTo>
                    <a:pt x="101" y="295"/>
                  </a:lnTo>
                  <a:lnTo>
                    <a:pt x="106" y="306"/>
                  </a:lnTo>
                  <a:lnTo>
                    <a:pt x="111" y="314"/>
                  </a:lnTo>
                  <a:lnTo>
                    <a:pt x="116" y="324"/>
                  </a:lnTo>
                  <a:lnTo>
                    <a:pt x="119" y="331"/>
                  </a:lnTo>
                  <a:lnTo>
                    <a:pt x="124" y="338"/>
                  </a:lnTo>
                  <a:lnTo>
                    <a:pt x="129" y="344"/>
                  </a:lnTo>
                  <a:lnTo>
                    <a:pt x="133" y="349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69" name="Freeform 27"/>
            <p:cNvSpPr>
              <a:spLocks/>
            </p:cNvSpPr>
            <p:nvPr/>
          </p:nvSpPr>
          <p:spPr bwMode="auto">
            <a:xfrm>
              <a:off x="1036" y="2327"/>
              <a:ext cx="98" cy="26"/>
            </a:xfrm>
            <a:custGeom>
              <a:avLst/>
              <a:gdLst>
                <a:gd name="T0" fmla="*/ 0 w 98"/>
                <a:gd name="T1" fmla="*/ 0 h 26"/>
                <a:gd name="T2" fmla="*/ 9 w 98"/>
                <a:gd name="T3" fmla="*/ 7 h 26"/>
                <a:gd name="T4" fmla="*/ 19 w 98"/>
                <a:gd name="T5" fmla="*/ 14 h 26"/>
                <a:gd name="T6" fmla="*/ 30 w 98"/>
                <a:gd name="T7" fmla="*/ 19 h 26"/>
                <a:gd name="T8" fmla="*/ 43 w 98"/>
                <a:gd name="T9" fmla="*/ 24 h 26"/>
                <a:gd name="T10" fmla="*/ 49 w 98"/>
                <a:gd name="T11" fmla="*/ 24 h 26"/>
                <a:gd name="T12" fmla="*/ 56 w 98"/>
                <a:gd name="T13" fmla="*/ 25 h 26"/>
                <a:gd name="T14" fmla="*/ 63 w 98"/>
                <a:gd name="T15" fmla="*/ 25 h 26"/>
                <a:gd name="T16" fmla="*/ 71 w 98"/>
                <a:gd name="T17" fmla="*/ 26 h 26"/>
                <a:gd name="T18" fmla="*/ 77 w 98"/>
                <a:gd name="T19" fmla="*/ 25 h 26"/>
                <a:gd name="T20" fmla="*/ 84 w 98"/>
                <a:gd name="T21" fmla="*/ 25 h 26"/>
                <a:gd name="T22" fmla="*/ 91 w 98"/>
                <a:gd name="T23" fmla="*/ 24 h 26"/>
                <a:gd name="T24" fmla="*/ 98 w 98"/>
                <a:gd name="T25" fmla="*/ 23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26"/>
                <a:gd name="T41" fmla="*/ 98 w 9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26">
                  <a:moveTo>
                    <a:pt x="0" y="0"/>
                  </a:moveTo>
                  <a:lnTo>
                    <a:pt x="9" y="7"/>
                  </a:lnTo>
                  <a:lnTo>
                    <a:pt x="19" y="14"/>
                  </a:lnTo>
                  <a:lnTo>
                    <a:pt x="30" y="19"/>
                  </a:lnTo>
                  <a:lnTo>
                    <a:pt x="43" y="24"/>
                  </a:lnTo>
                  <a:lnTo>
                    <a:pt x="49" y="24"/>
                  </a:lnTo>
                  <a:lnTo>
                    <a:pt x="56" y="25"/>
                  </a:lnTo>
                  <a:lnTo>
                    <a:pt x="63" y="25"/>
                  </a:lnTo>
                  <a:lnTo>
                    <a:pt x="71" y="26"/>
                  </a:lnTo>
                  <a:lnTo>
                    <a:pt x="77" y="25"/>
                  </a:lnTo>
                  <a:lnTo>
                    <a:pt x="84" y="25"/>
                  </a:lnTo>
                  <a:lnTo>
                    <a:pt x="91" y="24"/>
                  </a:lnTo>
                  <a:lnTo>
                    <a:pt x="98" y="2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70" name="Freeform 28"/>
            <p:cNvSpPr>
              <a:spLocks/>
            </p:cNvSpPr>
            <p:nvPr/>
          </p:nvSpPr>
          <p:spPr bwMode="auto">
            <a:xfrm>
              <a:off x="1134" y="2283"/>
              <a:ext cx="69" cy="67"/>
            </a:xfrm>
            <a:custGeom>
              <a:avLst/>
              <a:gdLst>
                <a:gd name="T0" fmla="*/ 0 w 69"/>
                <a:gd name="T1" fmla="*/ 67 h 67"/>
                <a:gd name="T2" fmla="*/ 12 w 69"/>
                <a:gd name="T3" fmla="*/ 61 h 67"/>
                <a:gd name="T4" fmla="*/ 24 w 69"/>
                <a:gd name="T5" fmla="*/ 55 h 67"/>
                <a:gd name="T6" fmla="*/ 33 w 69"/>
                <a:gd name="T7" fmla="*/ 47 h 67"/>
                <a:gd name="T8" fmla="*/ 44 w 69"/>
                <a:gd name="T9" fmla="*/ 40 h 67"/>
                <a:gd name="T10" fmla="*/ 51 w 69"/>
                <a:gd name="T11" fmla="*/ 31 h 67"/>
                <a:gd name="T12" fmla="*/ 58 w 69"/>
                <a:gd name="T13" fmla="*/ 21 h 67"/>
                <a:gd name="T14" fmla="*/ 64 w 69"/>
                <a:gd name="T15" fmla="*/ 11 h 67"/>
                <a:gd name="T16" fmla="*/ 69 w 69"/>
                <a:gd name="T17" fmla="*/ 0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9"/>
                <a:gd name="T28" fmla="*/ 0 h 67"/>
                <a:gd name="T29" fmla="*/ 69 w 69"/>
                <a:gd name="T30" fmla="*/ 67 h 6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9" h="67">
                  <a:moveTo>
                    <a:pt x="0" y="67"/>
                  </a:moveTo>
                  <a:lnTo>
                    <a:pt x="12" y="61"/>
                  </a:lnTo>
                  <a:lnTo>
                    <a:pt x="24" y="55"/>
                  </a:lnTo>
                  <a:lnTo>
                    <a:pt x="33" y="47"/>
                  </a:lnTo>
                  <a:lnTo>
                    <a:pt x="44" y="40"/>
                  </a:lnTo>
                  <a:lnTo>
                    <a:pt x="51" y="31"/>
                  </a:lnTo>
                  <a:lnTo>
                    <a:pt x="58" y="21"/>
                  </a:lnTo>
                  <a:lnTo>
                    <a:pt x="64" y="11"/>
                  </a:lnTo>
                  <a:lnTo>
                    <a:pt x="69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71" name="Freeform 29"/>
            <p:cNvSpPr>
              <a:spLocks/>
            </p:cNvSpPr>
            <p:nvPr/>
          </p:nvSpPr>
          <p:spPr bwMode="auto">
            <a:xfrm>
              <a:off x="1203" y="2209"/>
              <a:ext cx="2" cy="74"/>
            </a:xfrm>
            <a:custGeom>
              <a:avLst/>
              <a:gdLst>
                <a:gd name="T0" fmla="*/ 0 w 2"/>
                <a:gd name="T1" fmla="*/ 74 h 74"/>
                <a:gd name="T2" fmla="*/ 0 w 2"/>
                <a:gd name="T3" fmla="*/ 67 h 74"/>
                <a:gd name="T4" fmla="*/ 1 w 2"/>
                <a:gd name="T5" fmla="*/ 60 h 74"/>
                <a:gd name="T6" fmla="*/ 1 w 2"/>
                <a:gd name="T7" fmla="*/ 51 h 74"/>
                <a:gd name="T8" fmla="*/ 2 w 2"/>
                <a:gd name="T9" fmla="*/ 43 h 74"/>
                <a:gd name="T10" fmla="*/ 1 w 2"/>
                <a:gd name="T11" fmla="*/ 32 h 74"/>
                <a:gd name="T12" fmla="*/ 1 w 2"/>
                <a:gd name="T13" fmla="*/ 22 h 74"/>
                <a:gd name="T14" fmla="*/ 1 w 2"/>
                <a:gd name="T15" fmla="*/ 11 h 74"/>
                <a:gd name="T16" fmla="*/ 1 w 2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74"/>
                <a:gd name="T29" fmla="*/ 2 w 2"/>
                <a:gd name="T30" fmla="*/ 74 h 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74">
                  <a:moveTo>
                    <a:pt x="0" y="74"/>
                  </a:moveTo>
                  <a:lnTo>
                    <a:pt x="0" y="67"/>
                  </a:lnTo>
                  <a:lnTo>
                    <a:pt x="1" y="60"/>
                  </a:lnTo>
                  <a:lnTo>
                    <a:pt x="1" y="51"/>
                  </a:lnTo>
                  <a:lnTo>
                    <a:pt x="2" y="43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1" y="11"/>
                  </a:lnTo>
                  <a:lnTo>
                    <a:pt x="1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72" name="Freeform 30"/>
            <p:cNvSpPr>
              <a:spLocks/>
            </p:cNvSpPr>
            <p:nvPr/>
          </p:nvSpPr>
          <p:spPr bwMode="auto">
            <a:xfrm>
              <a:off x="1204" y="2106"/>
              <a:ext cx="130" cy="103"/>
            </a:xfrm>
            <a:custGeom>
              <a:avLst/>
              <a:gdLst>
                <a:gd name="T0" fmla="*/ 0 w 130"/>
                <a:gd name="T1" fmla="*/ 103 h 103"/>
                <a:gd name="T2" fmla="*/ 7 w 130"/>
                <a:gd name="T3" fmla="*/ 101 h 103"/>
                <a:gd name="T4" fmla="*/ 14 w 130"/>
                <a:gd name="T5" fmla="*/ 98 h 103"/>
                <a:gd name="T6" fmla="*/ 22 w 130"/>
                <a:gd name="T7" fmla="*/ 96 h 103"/>
                <a:gd name="T8" fmla="*/ 29 w 130"/>
                <a:gd name="T9" fmla="*/ 95 h 103"/>
                <a:gd name="T10" fmla="*/ 35 w 130"/>
                <a:gd name="T11" fmla="*/ 92 h 103"/>
                <a:gd name="T12" fmla="*/ 41 w 130"/>
                <a:gd name="T13" fmla="*/ 90 h 103"/>
                <a:gd name="T14" fmla="*/ 47 w 130"/>
                <a:gd name="T15" fmla="*/ 87 h 103"/>
                <a:gd name="T16" fmla="*/ 54 w 130"/>
                <a:gd name="T17" fmla="*/ 84 h 103"/>
                <a:gd name="T18" fmla="*/ 64 w 130"/>
                <a:gd name="T19" fmla="*/ 77 h 103"/>
                <a:gd name="T20" fmla="*/ 75 w 130"/>
                <a:gd name="T21" fmla="*/ 70 h 103"/>
                <a:gd name="T22" fmla="*/ 83 w 130"/>
                <a:gd name="T23" fmla="*/ 63 h 103"/>
                <a:gd name="T24" fmla="*/ 93 w 130"/>
                <a:gd name="T25" fmla="*/ 56 h 103"/>
                <a:gd name="T26" fmla="*/ 99 w 130"/>
                <a:gd name="T27" fmla="*/ 46 h 103"/>
                <a:gd name="T28" fmla="*/ 106 w 130"/>
                <a:gd name="T29" fmla="*/ 39 h 103"/>
                <a:gd name="T30" fmla="*/ 111 w 130"/>
                <a:gd name="T31" fmla="*/ 31 h 103"/>
                <a:gd name="T32" fmla="*/ 117 w 130"/>
                <a:gd name="T33" fmla="*/ 24 h 103"/>
                <a:gd name="T34" fmla="*/ 120 w 130"/>
                <a:gd name="T35" fmla="*/ 15 h 103"/>
                <a:gd name="T36" fmla="*/ 124 w 130"/>
                <a:gd name="T37" fmla="*/ 9 h 103"/>
                <a:gd name="T38" fmla="*/ 126 w 130"/>
                <a:gd name="T39" fmla="*/ 3 h 103"/>
                <a:gd name="T40" fmla="*/ 130 w 130"/>
                <a:gd name="T41" fmla="*/ 0 h 1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0"/>
                <a:gd name="T64" fmla="*/ 0 h 103"/>
                <a:gd name="T65" fmla="*/ 130 w 130"/>
                <a:gd name="T66" fmla="*/ 103 h 1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0" h="103">
                  <a:moveTo>
                    <a:pt x="0" y="103"/>
                  </a:moveTo>
                  <a:lnTo>
                    <a:pt x="7" y="101"/>
                  </a:lnTo>
                  <a:lnTo>
                    <a:pt x="14" y="98"/>
                  </a:lnTo>
                  <a:lnTo>
                    <a:pt x="22" y="96"/>
                  </a:lnTo>
                  <a:lnTo>
                    <a:pt x="29" y="95"/>
                  </a:lnTo>
                  <a:lnTo>
                    <a:pt x="35" y="92"/>
                  </a:lnTo>
                  <a:lnTo>
                    <a:pt x="41" y="90"/>
                  </a:lnTo>
                  <a:lnTo>
                    <a:pt x="47" y="87"/>
                  </a:lnTo>
                  <a:lnTo>
                    <a:pt x="54" y="84"/>
                  </a:lnTo>
                  <a:lnTo>
                    <a:pt x="64" y="77"/>
                  </a:lnTo>
                  <a:lnTo>
                    <a:pt x="75" y="70"/>
                  </a:lnTo>
                  <a:lnTo>
                    <a:pt x="83" y="63"/>
                  </a:lnTo>
                  <a:lnTo>
                    <a:pt x="93" y="56"/>
                  </a:lnTo>
                  <a:lnTo>
                    <a:pt x="99" y="46"/>
                  </a:lnTo>
                  <a:lnTo>
                    <a:pt x="106" y="39"/>
                  </a:lnTo>
                  <a:lnTo>
                    <a:pt x="111" y="31"/>
                  </a:lnTo>
                  <a:lnTo>
                    <a:pt x="117" y="24"/>
                  </a:lnTo>
                  <a:lnTo>
                    <a:pt x="120" y="15"/>
                  </a:lnTo>
                  <a:lnTo>
                    <a:pt x="124" y="9"/>
                  </a:lnTo>
                  <a:lnTo>
                    <a:pt x="126" y="3"/>
                  </a:lnTo>
                  <a:lnTo>
                    <a:pt x="13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73" name="Freeform 31"/>
            <p:cNvSpPr>
              <a:spLocks/>
            </p:cNvSpPr>
            <p:nvPr/>
          </p:nvSpPr>
          <p:spPr bwMode="auto">
            <a:xfrm>
              <a:off x="1334" y="2094"/>
              <a:ext cx="62" cy="12"/>
            </a:xfrm>
            <a:custGeom>
              <a:avLst/>
              <a:gdLst>
                <a:gd name="T0" fmla="*/ 0 w 62"/>
                <a:gd name="T1" fmla="*/ 12 h 12"/>
                <a:gd name="T2" fmla="*/ 7 w 62"/>
                <a:gd name="T3" fmla="*/ 9 h 12"/>
                <a:gd name="T4" fmla="*/ 14 w 62"/>
                <a:gd name="T5" fmla="*/ 8 h 12"/>
                <a:gd name="T6" fmla="*/ 21 w 62"/>
                <a:gd name="T7" fmla="*/ 7 h 12"/>
                <a:gd name="T8" fmla="*/ 28 w 62"/>
                <a:gd name="T9" fmla="*/ 6 h 12"/>
                <a:gd name="T10" fmla="*/ 35 w 62"/>
                <a:gd name="T11" fmla="*/ 3 h 12"/>
                <a:gd name="T12" fmla="*/ 44 w 62"/>
                <a:gd name="T13" fmla="*/ 2 h 12"/>
                <a:gd name="T14" fmla="*/ 52 w 62"/>
                <a:gd name="T15" fmla="*/ 1 h 12"/>
                <a:gd name="T16" fmla="*/ 62 w 62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2"/>
                <a:gd name="T28" fmla="*/ 0 h 12"/>
                <a:gd name="T29" fmla="*/ 62 w 6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2" h="12">
                  <a:moveTo>
                    <a:pt x="0" y="12"/>
                  </a:moveTo>
                  <a:lnTo>
                    <a:pt x="7" y="9"/>
                  </a:lnTo>
                  <a:lnTo>
                    <a:pt x="14" y="8"/>
                  </a:lnTo>
                  <a:lnTo>
                    <a:pt x="21" y="7"/>
                  </a:lnTo>
                  <a:lnTo>
                    <a:pt x="28" y="6"/>
                  </a:lnTo>
                  <a:lnTo>
                    <a:pt x="35" y="3"/>
                  </a:lnTo>
                  <a:lnTo>
                    <a:pt x="44" y="2"/>
                  </a:lnTo>
                  <a:lnTo>
                    <a:pt x="52" y="1"/>
                  </a:lnTo>
                  <a:lnTo>
                    <a:pt x="62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74" name="Freeform 32"/>
            <p:cNvSpPr>
              <a:spLocks/>
            </p:cNvSpPr>
            <p:nvPr/>
          </p:nvSpPr>
          <p:spPr bwMode="auto">
            <a:xfrm>
              <a:off x="1396" y="2080"/>
              <a:ext cx="88" cy="14"/>
            </a:xfrm>
            <a:custGeom>
              <a:avLst/>
              <a:gdLst>
                <a:gd name="T0" fmla="*/ 0 w 88"/>
                <a:gd name="T1" fmla="*/ 14 h 14"/>
                <a:gd name="T2" fmla="*/ 10 w 88"/>
                <a:gd name="T3" fmla="*/ 10 h 14"/>
                <a:gd name="T4" fmla="*/ 23 w 88"/>
                <a:gd name="T5" fmla="*/ 8 h 14"/>
                <a:gd name="T6" fmla="*/ 29 w 88"/>
                <a:gd name="T7" fmla="*/ 6 h 14"/>
                <a:gd name="T8" fmla="*/ 36 w 88"/>
                <a:gd name="T9" fmla="*/ 4 h 14"/>
                <a:gd name="T10" fmla="*/ 44 w 88"/>
                <a:gd name="T11" fmla="*/ 2 h 14"/>
                <a:gd name="T12" fmla="*/ 51 w 88"/>
                <a:gd name="T13" fmla="*/ 2 h 14"/>
                <a:gd name="T14" fmla="*/ 61 w 88"/>
                <a:gd name="T15" fmla="*/ 0 h 14"/>
                <a:gd name="T16" fmla="*/ 73 w 88"/>
                <a:gd name="T17" fmla="*/ 0 h 14"/>
                <a:gd name="T18" fmla="*/ 82 w 88"/>
                <a:gd name="T19" fmla="*/ 1 h 14"/>
                <a:gd name="T20" fmla="*/ 88 w 88"/>
                <a:gd name="T21" fmla="*/ 4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8"/>
                <a:gd name="T34" fmla="*/ 0 h 14"/>
                <a:gd name="T35" fmla="*/ 88 w 88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8" h="14">
                  <a:moveTo>
                    <a:pt x="0" y="14"/>
                  </a:moveTo>
                  <a:lnTo>
                    <a:pt x="10" y="10"/>
                  </a:lnTo>
                  <a:lnTo>
                    <a:pt x="23" y="8"/>
                  </a:lnTo>
                  <a:lnTo>
                    <a:pt x="29" y="6"/>
                  </a:lnTo>
                  <a:lnTo>
                    <a:pt x="36" y="4"/>
                  </a:lnTo>
                  <a:lnTo>
                    <a:pt x="44" y="2"/>
                  </a:lnTo>
                  <a:lnTo>
                    <a:pt x="51" y="2"/>
                  </a:lnTo>
                  <a:lnTo>
                    <a:pt x="61" y="0"/>
                  </a:lnTo>
                  <a:lnTo>
                    <a:pt x="73" y="0"/>
                  </a:lnTo>
                  <a:lnTo>
                    <a:pt x="82" y="1"/>
                  </a:lnTo>
                  <a:lnTo>
                    <a:pt x="88" y="4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75" name="Freeform 33"/>
            <p:cNvSpPr>
              <a:spLocks/>
            </p:cNvSpPr>
            <p:nvPr/>
          </p:nvSpPr>
          <p:spPr bwMode="auto">
            <a:xfrm>
              <a:off x="1484" y="2084"/>
              <a:ext cx="45" cy="57"/>
            </a:xfrm>
            <a:custGeom>
              <a:avLst/>
              <a:gdLst>
                <a:gd name="T0" fmla="*/ 0 w 45"/>
                <a:gd name="T1" fmla="*/ 0 h 57"/>
                <a:gd name="T2" fmla="*/ 1 w 45"/>
                <a:gd name="T3" fmla="*/ 3 h 57"/>
                <a:gd name="T4" fmla="*/ 6 w 45"/>
                <a:gd name="T5" fmla="*/ 6 h 57"/>
                <a:gd name="T6" fmla="*/ 9 w 45"/>
                <a:gd name="T7" fmla="*/ 12 h 57"/>
                <a:gd name="T8" fmla="*/ 16 w 45"/>
                <a:gd name="T9" fmla="*/ 19 h 57"/>
                <a:gd name="T10" fmla="*/ 21 w 45"/>
                <a:gd name="T11" fmla="*/ 26 h 57"/>
                <a:gd name="T12" fmla="*/ 28 w 45"/>
                <a:gd name="T13" fmla="*/ 36 h 57"/>
                <a:gd name="T14" fmla="*/ 37 w 45"/>
                <a:gd name="T15" fmla="*/ 47 h 57"/>
                <a:gd name="T16" fmla="*/ 45 w 45"/>
                <a:gd name="T17" fmla="*/ 57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57"/>
                <a:gd name="T29" fmla="*/ 45 w 45"/>
                <a:gd name="T30" fmla="*/ 57 h 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57">
                  <a:moveTo>
                    <a:pt x="0" y="0"/>
                  </a:moveTo>
                  <a:lnTo>
                    <a:pt x="1" y="3"/>
                  </a:lnTo>
                  <a:lnTo>
                    <a:pt x="6" y="6"/>
                  </a:lnTo>
                  <a:lnTo>
                    <a:pt x="9" y="12"/>
                  </a:lnTo>
                  <a:lnTo>
                    <a:pt x="16" y="19"/>
                  </a:lnTo>
                  <a:lnTo>
                    <a:pt x="21" y="26"/>
                  </a:lnTo>
                  <a:lnTo>
                    <a:pt x="28" y="36"/>
                  </a:lnTo>
                  <a:lnTo>
                    <a:pt x="37" y="47"/>
                  </a:lnTo>
                  <a:lnTo>
                    <a:pt x="45" y="57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76" name="Freeform 34"/>
            <p:cNvSpPr>
              <a:spLocks/>
            </p:cNvSpPr>
            <p:nvPr/>
          </p:nvSpPr>
          <p:spPr bwMode="auto">
            <a:xfrm>
              <a:off x="1529" y="2141"/>
              <a:ext cx="446" cy="434"/>
            </a:xfrm>
            <a:custGeom>
              <a:avLst/>
              <a:gdLst>
                <a:gd name="T0" fmla="*/ 0 w 446"/>
                <a:gd name="T1" fmla="*/ 0 h 434"/>
                <a:gd name="T2" fmla="*/ 7 w 446"/>
                <a:gd name="T3" fmla="*/ 10 h 434"/>
                <a:gd name="T4" fmla="*/ 15 w 446"/>
                <a:gd name="T5" fmla="*/ 21 h 434"/>
                <a:gd name="T6" fmla="*/ 24 w 446"/>
                <a:gd name="T7" fmla="*/ 31 h 434"/>
                <a:gd name="T8" fmla="*/ 32 w 446"/>
                <a:gd name="T9" fmla="*/ 42 h 434"/>
                <a:gd name="T10" fmla="*/ 39 w 446"/>
                <a:gd name="T11" fmla="*/ 53 h 434"/>
                <a:gd name="T12" fmla="*/ 49 w 446"/>
                <a:gd name="T13" fmla="*/ 63 h 434"/>
                <a:gd name="T14" fmla="*/ 56 w 446"/>
                <a:gd name="T15" fmla="*/ 74 h 434"/>
                <a:gd name="T16" fmla="*/ 65 w 446"/>
                <a:gd name="T17" fmla="*/ 85 h 434"/>
                <a:gd name="T18" fmla="*/ 72 w 446"/>
                <a:gd name="T19" fmla="*/ 94 h 434"/>
                <a:gd name="T20" fmla="*/ 82 w 446"/>
                <a:gd name="T21" fmla="*/ 105 h 434"/>
                <a:gd name="T22" fmla="*/ 89 w 446"/>
                <a:gd name="T23" fmla="*/ 116 h 434"/>
                <a:gd name="T24" fmla="*/ 99 w 446"/>
                <a:gd name="T25" fmla="*/ 126 h 434"/>
                <a:gd name="T26" fmla="*/ 106 w 446"/>
                <a:gd name="T27" fmla="*/ 136 h 434"/>
                <a:gd name="T28" fmla="*/ 115 w 446"/>
                <a:gd name="T29" fmla="*/ 147 h 434"/>
                <a:gd name="T30" fmla="*/ 122 w 446"/>
                <a:gd name="T31" fmla="*/ 156 h 434"/>
                <a:gd name="T32" fmla="*/ 132 w 446"/>
                <a:gd name="T33" fmla="*/ 167 h 434"/>
                <a:gd name="T34" fmla="*/ 139 w 446"/>
                <a:gd name="T35" fmla="*/ 175 h 434"/>
                <a:gd name="T36" fmla="*/ 147 w 446"/>
                <a:gd name="T37" fmla="*/ 186 h 434"/>
                <a:gd name="T38" fmla="*/ 154 w 446"/>
                <a:gd name="T39" fmla="*/ 194 h 434"/>
                <a:gd name="T40" fmla="*/ 163 w 446"/>
                <a:gd name="T41" fmla="*/ 205 h 434"/>
                <a:gd name="T42" fmla="*/ 170 w 446"/>
                <a:gd name="T43" fmla="*/ 213 h 434"/>
                <a:gd name="T44" fmla="*/ 178 w 446"/>
                <a:gd name="T45" fmla="*/ 223 h 434"/>
                <a:gd name="T46" fmla="*/ 187 w 446"/>
                <a:gd name="T47" fmla="*/ 232 h 434"/>
                <a:gd name="T48" fmla="*/ 195 w 446"/>
                <a:gd name="T49" fmla="*/ 242 h 434"/>
                <a:gd name="T50" fmla="*/ 202 w 446"/>
                <a:gd name="T51" fmla="*/ 250 h 434"/>
                <a:gd name="T52" fmla="*/ 210 w 446"/>
                <a:gd name="T53" fmla="*/ 258 h 434"/>
                <a:gd name="T54" fmla="*/ 218 w 446"/>
                <a:gd name="T55" fmla="*/ 267 h 434"/>
                <a:gd name="T56" fmla="*/ 226 w 446"/>
                <a:gd name="T57" fmla="*/ 276 h 434"/>
                <a:gd name="T58" fmla="*/ 233 w 446"/>
                <a:gd name="T59" fmla="*/ 283 h 434"/>
                <a:gd name="T60" fmla="*/ 241 w 446"/>
                <a:gd name="T61" fmla="*/ 292 h 434"/>
                <a:gd name="T62" fmla="*/ 248 w 446"/>
                <a:gd name="T63" fmla="*/ 300 h 434"/>
                <a:gd name="T64" fmla="*/ 257 w 446"/>
                <a:gd name="T65" fmla="*/ 308 h 434"/>
                <a:gd name="T66" fmla="*/ 263 w 446"/>
                <a:gd name="T67" fmla="*/ 316 h 434"/>
                <a:gd name="T68" fmla="*/ 270 w 446"/>
                <a:gd name="T69" fmla="*/ 323 h 434"/>
                <a:gd name="T70" fmla="*/ 277 w 446"/>
                <a:gd name="T71" fmla="*/ 330 h 434"/>
                <a:gd name="T72" fmla="*/ 284 w 446"/>
                <a:gd name="T73" fmla="*/ 337 h 434"/>
                <a:gd name="T74" fmla="*/ 291 w 446"/>
                <a:gd name="T75" fmla="*/ 343 h 434"/>
                <a:gd name="T76" fmla="*/ 298 w 446"/>
                <a:gd name="T77" fmla="*/ 349 h 434"/>
                <a:gd name="T78" fmla="*/ 306 w 446"/>
                <a:gd name="T79" fmla="*/ 355 h 434"/>
                <a:gd name="T80" fmla="*/ 313 w 446"/>
                <a:gd name="T81" fmla="*/ 362 h 434"/>
                <a:gd name="T82" fmla="*/ 319 w 446"/>
                <a:gd name="T83" fmla="*/ 367 h 434"/>
                <a:gd name="T84" fmla="*/ 325 w 446"/>
                <a:gd name="T85" fmla="*/ 373 h 434"/>
                <a:gd name="T86" fmla="*/ 331 w 446"/>
                <a:gd name="T87" fmla="*/ 379 h 434"/>
                <a:gd name="T88" fmla="*/ 338 w 446"/>
                <a:gd name="T89" fmla="*/ 385 h 434"/>
                <a:gd name="T90" fmla="*/ 344 w 446"/>
                <a:gd name="T91" fmla="*/ 388 h 434"/>
                <a:gd name="T92" fmla="*/ 351 w 446"/>
                <a:gd name="T93" fmla="*/ 394 h 434"/>
                <a:gd name="T94" fmla="*/ 357 w 446"/>
                <a:gd name="T95" fmla="*/ 398 h 434"/>
                <a:gd name="T96" fmla="*/ 364 w 446"/>
                <a:gd name="T97" fmla="*/ 404 h 434"/>
                <a:gd name="T98" fmla="*/ 369 w 446"/>
                <a:gd name="T99" fmla="*/ 406 h 434"/>
                <a:gd name="T100" fmla="*/ 375 w 446"/>
                <a:gd name="T101" fmla="*/ 409 h 434"/>
                <a:gd name="T102" fmla="*/ 380 w 446"/>
                <a:gd name="T103" fmla="*/ 413 h 434"/>
                <a:gd name="T104" fmla="*/ 386 w 446"/>
                <a:gd name="T105" fmla="*/ 417 h 434"/>
                <a:gd name="T106" fmla="*/ 397 w 446"/>
                <a:gd name="T107" fmla="*/ 423 h 434"/>
                <a:gd name="T108" fmla="*/ 408 w 446"/>
                <a:gd name="T109" fmla="*/ 427 h 434"/>
                <a:gd name="T110" fmla="*/ 417 w 446"/>
                <a:gd name="T111" fmla="*/ 430 h 434"/>
                <a:gd name="T112" fmla="*/ 427 w 446"/>
                <a:gd name="T113" fmla="*/ 433 h 434"/>
                <a:gd name="T114" fmla="*/ 436 w 446"/>
                <a:gd name="T115" fmla="*/ 433 h 434"/>
                <a:gd name="T116" fmla="*/ 446 w 446"/>
                <a:gd name="T117" fmla="*/ 434 h 4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6"/>
                <a:gd name="T178" fmla="*/ 0 h 434"/>
                <a:gd name="T179" fmla="*/ 446 w 446"/>
                <a:gd name="T180" fmla="*/ 434 h 43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6" h="434">
                  <a:moveTo>
                    <a:pt x="0" y="0"/>
                  </a:moveTo>
                  <a:lnTo>
                    <a:pt x="7" y="10"/>
                  </a:lnTo>
                  <a:lnTo>
                    <a:pt x="15" y="21"/>
                  </a:lnTo>
                  <a:lnTo>
                    <a:pt x="24" y="31"/>
                  </a:lnTo>
                  <a:lnTo>
                    <a:pt x="32" y="42"/>
                  </a:lnTo>
                  <a:lnTo>
                    <a:pt x="39" y="53"/>
                  </a:lnTo>
                  <a:lnTo>
                    <a:pt x="49" y="63"/>
                  </a:lnTo>
                  <a:lnTo>
                    <a:pt x="56" y="74"/>
                  </a:lnTo>
                  <a:lnTo>
                    <a:pt x="65" y="85"/>
                  </a:lnTo>
                  <a:lnTo>
                    <a:pt x="72" y="94"/>
                  </a:lnTo>
                  <a:lnTo>
                    <a:pt x="82" y="105"/>
                  </a:lnTo>
                  <a:lnTo>
                    <a:pt x="89" y="116"/>
                  </a:lnTo>
                  <a:lnTo>
                    <a:pt x="99" y="126"/>
                  </a:lnTo>
                  <a:lnTo>
                    <a:pt x="106" y="136"/>
                  </a:lnTo>
                  <a:lnTo>
                    <a:pt x="115" y="147"/>
                  </a:lnTo>
                  <a:lnTo>
                    <a:pt x="122" y="156"/>
                  </a:lnTo>
                  <a:lnTo>
                    <a:pt x="132" y="167"/>
                  </a:lnTo>
                  <a:lnTo>
                    <a:pt x="139" y="175"/>
                  </a:lnTo>
                  <a:lnTo>
                    <a:pt x="147" y="186"/>
                  </a:lnTo>
                  <a:lnTo>
                    <a:pt x="154" y="194"/>
                  </a:lnTo>
                  <a:lnTo>
                    <a:pt x="163" y="205"/>
                  </a:lnTo>
                  <a:lnTo>
                    <a:pt x="170" y="213"/>
                  </a:lnTo>
                  <a:lnTo>
                    <a:pt x="178" y="223"/>
                  </a:lnTo>
                  <a:lnTo>
                    <a:pt x="187" y="232"/>
                  </a:lnTo>
                  <a:lnTo>
                    <a:pt x="195" y="242"/>
                  </a:lnTo>
                  <a:lnTo>
                    <a:pt x="202" y="250"/>
                  </a:lnTo>
                  <a:lnTo>
                    <a:pt x="210" y="258"/>
                  </a:lnTo>
                  <a:lnTo>
                    <a:pt x="218" y="267"/>
                  </a:lnTo>
                  <a:lnTo>
                    <a:pt x="226" y="276"/>
                  </a:lnTo>
                  <a:lnTo>
                    <a:pt x="233" y="283"/>
                  </a:lnTo>
                  <a:lnTo>
                    <a:pt x="241" y="292"/>
                  </a:lnTo>
                  <a:lnTo>
                    <a:pt x="248" y="300"/>
                  </a:lnTo>
                  <a:lnTo>
                    <a:pt x="257" y="308"/>
                  </a:lnTo>
                  <a:lnTo>
                    <a:pt x="263" y="316"/>
                  </a:lnTo>
                  <a:lnTo>
                    <a:pt x="270" y="323"/>
                  </a:lnTo>
                  <a:lnTo>
                    <a:pt x="277" y="330"/>
                  </a:lnTo>
                  <a:lnTo>
                    <a:pt x="284" y="337"/>
                  </a:lnTo>
                  <a:lnTo>
                    <a:pt x="291" y="343"/>
                  </a:lnTo>
                  <a:lnTo>
                    <a:pt x="298" y="349"/>
                  </a:lnTo>
                  <a:lnTo>
                    <a:pt x="306" y="355"/>
                  </a:lnTo>
                  <a:lnTo>
                    <a:pt x="313" y="362"/>
                  </a:lnTo>
                  <a:lnTo>
                    <a:pt x="319" y="367"/>
                  </a:lnTo>
                  <a:lnTo>
                    <a:pt x="325" y="373"/>
                  </a:lnTo>
                  <a:lnTo>
                    <a:pt x="331" y="379"/>
                  </a:lnTo>
                  <a:lnTo>
                    <a:pt x="338" y="385"/>
                  </a:lnTo>
                  <a:lnTo>
                    <a:pt x="344" y="388"/>
                  </a:lnTo>
                  <a:lnTo>
                    <a:pt x="351" y="394"/>
                  </a:lnTo>
                  <a:lnTo>
                    <a:pt x="357" y="398"/>
                  </a:lnTo>
                  <a:lnTo>
                    <a:pt x="364" y="404"/>
                  </a:lnTo>
                  <a:lnTo>
                    <a:pt x="369" y="406"/>
                  </a:lnTo>
                  <a:lnTo>
                    <a:pt x="375" y="409"/>
                  </a:lnTo>
                  <a:lnTo>
                    <a:pt x="380" y="413"/>
                  </a:lnTo>
                  <a:lnTo>
                    <a:pt x="386" y="417"/>
                  </a:lnTo>
                  <a:lnTo>
                    <a:pt x="397" y="423"/>
                  </a:lnTo>
                  <a:lnTo>
                    <a:pt x="408" y="427"/>
                  </a:lnTo>
                  <a:lnTo>
                    <a:pt x="417" y="430"/>
                  </a:lnTo>
                  <a:lnTo>
                    <a:pt x="427" y="433"/>
                  </a:lnTo>
                  <a:lnTo>
                    <a:pt x="436" y="433"/>
                  </a:lnTo>
                  <a:lnTo>
                    <a:pt x="446" y="434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77" name="Freeform 35"/>
            <p:cNvSpPr>
              <a:spLocks/>
            </p:cNvSpPr>
            <p:nvPr/>
          </p:nvSpPr>
          <p:spPr bwMode="auto">
            <a:xfrm>
              <a:off x="1975" y="2547"/>
              <a:ext cx="76" cy="28"/>
            </a:xfrm>
            <a:custGeom>
              <a:avLst/>
              <a:gdLst>
                <a:gd name="T0" fmla="*/ 0 w 76"/>
                <a:gd name="T1" fmla="*/ 28 h 28"/>
                <a:gd name="T2" fmla="*/ 8 w 76"/>
                <a:gd name="T3" fmla="*/ 26 h 28"/>
                <a:gd name="T4" fmla="*/ 18 w 76"/>
                <a:gd name="T5" fmla="*/ 24 h 28"/>
                <a:gd name="T6" fmla="*/ 27 w 76"/>
                <a:gd name="T7" fmla="*/ 20 h 28"/>
                <a:gd name="T8" fmla="*/ 37 w 76"/>
                <a:gd name="T9" fmla="*/ 18 h 28"/>
                <a:gd name="T10" fmla="*/ 46 w 76"/>
                <a:gd name="T11" fmla="*/ 13 h 28"/>
                <a:gd name="T12" fmla="*/ 56 w 76"/>
                <a:gd name="T13" fmla="*/ 9 h 28"/>
                <a:gd name="T14" fmla="*/ 65 w 76"/>
                <a:gd name="T15" fmla="*/ 5 h 28"/>
                <a:gd name="T16" fmla="*/ 76 w 76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28"/>
                <a:gd name="T29" fmla="*/ 76 w 76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28">
                  <a:moveTo>
                    <a:pt x="0" y="28"/>
                  </a:moveTo>
                  <a:lnTo>
                    <a:pt x="8" y="26"/>
                  </a:lnTo>
                  <a:lnTo>
                    <a:pt x="18" y="24"/>
                  </a:lnTo>
                  <a:lnTo>
                    <a:pt x="27" y="20"/>
                  </a:lnTo>
                  <a:lnTo>
                    <a:pt x="37" y="18"/>
                  </a:lnTo>
                  <a:lnTo>
                    <a:pt x="46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6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78" name="Freeform 36"/>
            <p:cNvSpPr>
              <a:spLocks/>
            </p:cNvSpPr>
            <p:nvPr/>
          </p:nvSpPr>
          <p:spPr bwMode="auto">
            <a:xfrm>
              <a:off x="2026" y="2547"/>
              <a:ext cx="25" cy="295"/>
            </a:xfrm>
            <a:custGeom>
              <a:avLst/>
              <a:gdLst>
                <a:gd name="T0" fmla="*/ 25 w 25"/>
                <a:gd name="T1" fmla="*/ 0 h 295"/>
                <a:gd name="T2" fmla="*/ 25 w 25"/>
                <a:gd name="T3" fmla="*/ 5 h 295"/>
                <a:gd name="T4" fmla="*/ 25 w 25"/>
                <a:gd name="T5" fmla="*/ 12 h 295"/>
                <a:gd name="T6" fmla="*/ 25 w 25"/>
                <a:gd name="T7" fmla="*/ 19 h 295"/>
                <a:gd name="T8" fmla="*/ 25 w 25"/>
                <a:gd name="T9" fmla="*/ 26 h 295"/>
                <a:gd name="T10" fmla="*/ 25 w 25"/>
                <a:gd name="T11" fmla="*/ 33 h 295"/>
                <a:gd name="T12" fmla="*/ 25 w 25"/>
                <a:gd name="T13" fmla="*/ 42 h 295"/>
                <a:gd name="T14" fmla="*/ 25 w 25"/>
                <a:gd name="T15" fmla="*/ 50 h 295"/>
                <a:gd name="T16" fmla="*/ 25 w 25"/>
                <a:gd name="T17" fmla="*/ 61 h 295"/>
                <a:gd name="T18" fmla="*/ 24 w 25"/>
                <a:gd name="T19" fmla="*/ 69 h 295"/>
                <a:gd name="T20" fmla="*/ 24 w 25"/>
                <a:gd name="T21" fmla="*/ 78 h 295"/>
                <a:gd name="T22" fmla="*/ 24 w 25"/>
                <a:gd name="T23" fmla="*/ 88 h 295"/>
                <a:gd name="T24" fmla="*/ 24 w 25"/>
                <a:gd name="T25" fmla="*/ 99 h 295"/>
                <a:gd name="T26" fmla="*/ 24 w 25"/>
                <a:gd name="T27" fmla="*/ 108 h 295"/>
                <a:gd name="T28" fmla="*/ 24 w 25"/>
                <a:gd name="T29" fmla="*/ 119 h 295"/>
                <a:gd name="T30" fmla="*/ 24 w 25"/>
                <a:gd name="T31" fmla="*/ 130 h 295"/>
                <a:gd name="T32" fmla="*/ 24 w 25"/>
                <a:gd name="T33" fmla="*/ 140 h 295"/>
                <a:gd name="T34" fmla="*/ 23 w 25"/>
                <a:gd name="T35" fmla="*/ 150 h 295"/>
                <a:gd name="T36" fmla="*/ 21 w 25"/>
                <a:gd name="T37" fmla="*/ 160 h 295"/>
                <a:gd name="T38" fmla="*/ 20 w 25"/>
                <a:gd name="T39" fmla="*/ 170 h 295"/>
                <a:gd name="T40" fmla="*/ 19 w 25"/>
                <a:gd name="T41" fmla="*/ 181 h 295"/>
                <a:gd name="T42" fmla="*/ 18 w 25"/>
                <a:gd name="T43" fmla="*/ 190 h 295"/>
                <a:gd name="T44" fmla="*/ 17 w 25"/>
                <a:gd name="T45" fmla="*/ 201 h 295"/>
                <a:gd name="T46" fmla="*/ 15 w 25"/>
                <a:gd name="T47" fmla="*/ 212 h 295"/>
                <a:gd name="T48" fmla="*/ 15 w 25"/>
                <a:gd name="T49" fmla="*/ 222 h 295"/>
                <a:gd name="T50" fmla="*/ 13 w 25"/>
                <a:gd name="T51" fmla="*/ 232 h 295"/>
                <a:gd name="T52" fmla="*/ 12 w 25"/>
                <a:gd name="T53" fmla="*/ 241 h 295"/>
                <a:gd name="T54" fmla="*/ 10 w 25"/>
                <a:gd name="T55" fmla="*/ 251 h 295"/>
                <a:gd name="T56" fmla="*/ 8 w 25"/>
                <a:gd name="T57" fmla="*/ 260 h 295"/>
                <a:gd name="T58" fmla="*/ 6 w 25"/>
                <a:gd name="T59" fmla="*/ 269 h 295"/>
                <a:gd name="T60" fmla="*/ 4 w 25"/>
                <a:gd name="T61" fmla="*/ 278 h 295"/>
                <a:gd name="T62" fmla="*/ 1 w 25"/>
                <a:gd name="T63" fmla="*/ 287 h 295"/>
                <a:gd name="T64" fmla="*/ 0 w 25"/>
                <a:gd name="T65" fmla="*/ 295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"/>
                <a:gd name="T100" fmla="*/ 0 h 295"/>
                <a:gd name="T101" fmla="*/ 25 w 25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" h="295">
                  <a:moveTo>
                    <a:pt x="25" y="0"/>
                  </a:moveTo>
                  <a:lnTo>
                    <a:pt x="25" y="5"/>
                  </a:lnTo>
                  <a:lnTo>
                    <a:pt x="25" y="12"/>
                  </a:lnTo>
                  <a:lnTo>
                    <a:pt x="25" y="19"/>
                  </a:lnTo>
                  <a:lnTo>
                    <a:pt x="25" y="26"/>
                  </a:lnTo>
                  <a:lnTo>
                    <a:pt x="25" y="33"/>
                  </a:lnTo>
                  <a:lnTo>
                    <a:pt x="25" y="42"/>
                  </a:lnTo>
                  <a:lnTo>
                    <a:pt x="25" y="50"/>
                  </a:lnTo>
                  <a:lnTo>
                    <a:pt x="25" y="61"/>
                  </a:lnTo>
                  <a:lnTo>
                    <a:pt x="24" y="69"/>
                  </a:lnTo>
                  <a:lnTo>
                    <a:pt x="24" y="78"/>
                  </a:lnTo>
                  <a:lnTo>
                    <a:pt x="24" y="88"/>
                  </a:lnTo>
                  <a:lnTo>
                    <a:pt x="24" y="99"/>
                  </a:lnTo>
                  <a:lnTo>
                    <a:pt x="24" y="108"/>
                  </a:lnTo>
                  <a:lnTo>
                    <a:pt x="24" y="119"/>
                  </a:lnTo>
                  <a:lnTo>
                    <a:pt x="24" y="130"/>
                  </a:lnTo>
                  <a:lnTo>
                    <a:pt x="24" y="140"/>
                  </a:lnTo>
                  <a:lnTo>
                    <a:pt x="23" y="150"/>
                  </a:lnTo>
                  <a:lnTo>
                    <a:pt x="21" y="160"/>
                  </a:lnTo>
                  <a:lnTo>
                    <a:pt x="20" y="170"/>
                  </a:lnTo>
                  <a:lnTo>
                    <a:pt x="19" y="181"/>
                  </a:lnTo>
                  <a:lnTo>
                    <a:pt x="18" y="190"/>
                  </a:lnTo>
                  <a:lnTo>
                    <a:pt x="17" y="201"/>
                  </a:lnTo>
                  <a:lnTo>
                    <a:pt x="15" y="212"/>
                  </a:lnTo>
                  <a:lnTo>
                    <a:pt x="15" y="222"/>
                  </a:lnTo>
                  <a:lnTo>
                    <a:pt x="13" y="232"/>
                  </a:lnTo>
                  <a:lnTo>
                    <a:pt x="12" y="241"/>
                  </a:lnTo>
                  <a:lnTo>
                    <a:pt x="10" y="251"/>
                  </a:lnTo>
                  <a:lnTo>
                    <a:pt x="8" y="260"/>
                  </a:lnTo>
                  <a:lnTo>
                    <a:pt x="6" y="269"/>
                  </a:lnTo>
                  <a:lnTo>
                    <a:pt x="4" y="278"/>
                  </a:lnTo>
                  <a:lnTo>
                    <a:pt x="1" y="287"/>
                  </a:lnTo>
                  <a:lnTo>
                    <a:pt x="0" y="295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79" name="Freeform 37"/>
            <p:cNvSpPr>
              <a:spLocks/>
            </p:cNvSpPr>
            <p:nvPr/>
          </p:nvSpPr>
          <p:spPr bwMode="auto">
            <a:xfrm>
              <a:off x="1804" y="2842"/>
              <a:ext cx="222" cy="62"/>
            </a:xfrm>
            <a:custGeom>
              <a:avLst/>
              <a:gdLst>
                <a:gd name="T0" fmla="*/ 222 w 222"/>
                <a:gd name="T1" fmla="*/ 0 h 62"/>
                <a:gd name="T2" fmla="*/ 216 w 222"/>
                <a:gd name="T3" fmla="*/ 9 h 62"/>
                <a:gd name="T4" fmla="*/ 209 w 222"/>
                <a:gd name="T5" fmla="*/ 20 h 62"/>
                <a:gd name="T6" fmla="*/ 201 w 222"/>
                <a:gd name="T7" fmla="*/ 27 h 62"/>
                <a:gd name="T8" fmla="*/ 192 w 222"/>
                <a:gd name="T9" fmla="*/ 36 h 62"/>
                <a:gd name="T10" fmla="*/ 180 w 222"/>
                <a:gd name="T11" fmla="*/ 41 h 62"/>
                <a:gd name="T12" fmla="*/ 170 w 222"/>
                <a:gd name="T13" fmla="*/ 46 h 62"/>
                <a:gd name="T14" fmla="*/ 163 w 222"/>
                <a:gd name="T15" fmla="*/ 47 h 62"/>
                <a:gd name="T16" fmla="*/ 157 w 222"/>
                <a:gd name="T17" fmla="*/ 50 h 62"/>
                <a:gd name="T18" fmla="*/ 149 w 222"/>
                <a:gd name="T19" fmla="*/ 52 h 62"/>
                <a:gd name="T20" fmla="*/ 144 w 222"/>
                <a:gd name="T21" fmla="*/ 55 h 62"/>
                <a:gd name="T22" fmla="*/ 135 w 222"/>
                <a:gd name="T23" fmla="*/ 55 h 62"/>
                <a:gd name="T24" fmla="*/ 128 w 222"/>
                <a:gd name="T25" fmla="*/ 56 h 62"/>
                <a:gd name="T26" fmla="*/ 120 w 222"/>
                <a:gd name="T27" fmla="*/ 57 h 62"/>
                <a:gd name="T28" fmla="*/ 113 w 222"/>
                <a:gd name="T29" fmla="*/ 58 h 62"/>
                <a:gd name="T30" fmla="*/ 103 w 222"/>
                <a:gd name="T31" fmla="*/ 58 h 62"/>
                <a:gd name="T32" fmla="*/ 95 w 222"/>
                <a:gd name="T33" fmla="*/ 59 h 62"/>
                <a:gd name="T34" fmla="*/ 86 w 222"/>
                <a:gd name="T35" fmla="*/ 59 h 62"/>
                <a:gd name="T36" fmla="*/ 78 w 222"/>
                <a:gd name="T37" fmla="*/ 60 h 62"/>
                <a:gd name="T38" fmla="*/ 67 w 222"/>
                <a:gd name="T39" fmla="*/ 60 h 62"/>
                <a:gd name="T40" fmla="*/ 58 w 222"/>
                <a:gd name="T41" fmla="*/ 60 h 62"/>
                <a:gd name="T42" fmla="*/ 48 w 222"/>
                <a:gd name="T43" fmla="*/ 60 h 62"/>
                <a:gd name="T44" fmla="*/ 39 w 222"/>
                <a:gd name="T45" fmla="*/ 60 h 62"/>
                <a:gd name="T46" fmla="*/ 28 w 222"/>
                <a:gd name="T47" fmla="*/ 60 h 62"/>
                <a:gd name="T48" fmla="*/ 19 w 222"/>
                <a:gd name="T49" fmla="*/ 60 h 62"/>
                <a:gd name="T50" fmla="*/ 9 w 222"/>
                <a:gd name="T51" fmla="*/ 60 h 62"/>
                <a:gd name="T52" fmla="*/ 0 w 222"/>
                <a:gd name="T53" fmla="*/ 62 h 6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2"/>
                <a:gd name="T82" fmla="*/ 0 h 62"/>
                <a:gd name="T83" fmla="*/ 222 w 222"/>
                <a:gd name="T84" fmla="*/ 62 h 6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2" h="62">
                  <a:moveTo>
                    <a:pt x="222" y="0"/>
                  </a:moveTo>
                  <a:lnTo>
                    <a:pt x="216" y="9"/>
                  </a:lnTo>
                  <a:lnTo>
                    <a:pt x="209" y="20"/>
                  </a:lnTo>
                  <a:lnTo>
                    <a:pt x="201" y="27"/>
                  </a:lnTo>
                  <a:lnTo>
                    <a:pt x="192" y="36"/>
                  </a:lnTo>
                  <a:lnTo>
                    <a:pt x="180" y="41"/>
                  </a:lnTo>
                  <a:lnTo>
                    <a:pt x="170" y="46"/>
                  </a:lnTo>
                  <a:lnTo>
                    <a:pt x="163" y="47"/>
                  </a:lnTo>
                  <a:lnTo>
                    <a:pt x="157" y="50"/>
                  </a:lnTo>
                  <a:lnTo>
                    <a:pt x="149" y="52"/>
                  </a:lnTo>
                  <a:lnTo>
                    <a:pt x="144" y="55"/>
                  </a:lnTo>
                  <a:lnTo>
                    <a:pt x="135" y="55"/>
                  </a:lnTo>
                  <a:lnTo>
                    <a:pt x="128" y="56"/>
                  </a:lnTo>
                  <a:lnTo>
                    <a:pt x="120" y="57"/>
                  </a:lnTo>
                  <a:lnTo>
                    <a:pt x="113" y="58"/>
                  </a:lnTo>
                  <a:lnTo>
                    <a:pt x="103" y="58"/>
                  </a:lnTo>
                  <a:lnTo>
                    <a:pt x="95" y="59"/>
                  </a:lnTo>
                  <a:lnTo>
                    <a:pt x="86" y="59"/>
                  </a:lnTo>
                  <a:lnTo>
                    <a:pt x="78" y="60"/>
                  </a:lnTo>
                  <a:lnTo>
                    <a:pt x="67" y="60"/>
                  </a:lnTo>
                  <a:lnTo>
                    <a:pt x="58" y="60"/>
                  </a:lnTo>
                  <a:lnTo>
                    <a:pt x="48" y="60"/>
                  </a:lnTo>
                  <a:lnTo>
                    <a:pt x="39" y="60"/>
                  </a:lnTo>
                  <a:lnTo>
                    <a:pt x="28" y="60"/>
                  </a:lnTo>
                  <a:lnTo>
                    <a:pt x="19" y="60"/>
                  </a:lnTo>
                  <a:lnTo>
                    <a:pt x="9" y="60"/>
                  </a:lnTo>
                  <a:lnTo>
                    <a:pt x="0" y="62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80" name="Freeform 38"/>
            <p:cNvSpPr>
              <a:spLocks/>
            </p:cNvSpPr>
            <p:nvPr/>
          </p:nvSpPr>
          <p:spPr bwMode="auto">
            <a:xfrm>
              <a:off x="1645" y="2902"/>
              <a:ext cx="159" cy="5"/>
            </a:xfrm>
            <a:custGeom>
              <a:avLst/>
              <a:gdLst>
                <a:gd name="T0" fmla="*/ 159 w 159"/>
                <a:gd name="T1" fmla="*/ 2 h 5"/>
                <a:gd name="T2" fmla="*/ 149 w 159"/>
                <a:gd name="T3" fmla="*/ 0 h 5"/>
                <a:gd name="T4" fmla="*/ 140 w 159"/>
                <a:gd name="T5" fmla="*/ 0 h 5"/>
                <a:gd name="T6" fmla="*/ 130 w 159"/>
                <a:gd name="T7" fmla="*/ 0 h 5"/>
                <a:gd name="T8" fmla="*/ 121 w 159"/>
                <a:gd name="T9" fmla="*/ 0 h 5"/>
                <a:gd name="T10" fmla="*/ 111 w 159"/>
                <a:gd name="T11" fmla="*/ 0 h 5"/>
                <a:gd name="T12" fmla="*/ 102 w 159"/>
                <a:gd name="T13" fmla="*/ 0 h 5"/>
                <a:gd name="T14" fmla="*/ 92 w 159"/>
                <a:gd name="T15" fmla="*/ 0 h 5"/>
                <a:gd name="T16" fmla="*/ 82 w 159"/>
                <a:gd name="T17" fmla="*/ 2 h 5"/>
                <a:gd name="T18" fmla="*/ 72 w 159"/>
                <a:gd name="T19" fmla="*/ 2 h 5"/>
                <a:gd name="T20" fmla="*/ 61 w 159"/>
                <a:gd name="T21" fmla="*/ 2 h 5"/>
                <a:gd name="T22" fmla="*/ 50 w 159"/>
                <a:gd name="T23" fmla="*/ 2 h 5"/>
                <a:gd name="T24" fmla="*/ 41 w 159"/>
                <a:gd name="T25" fmla="*/ 2 h 5"/>
                <a:gd name="T26" fmla="*/ 30 w 159"/>
                <a:gd name="T27" fmla="*/ 2 h 5"/>
                <a:gd name="T28" fmla="*/ 21 w 159"/>
                <a:gd name="T29" fmla="*/ 3 h 5"/>
                <a:gd name="T30" fmla="*/ 10 w 159"/>
                <a:gd name="T31" fmla="*/ 4 h 5"/>
                <a:gd name="T32" fmla="*/ 0 w 159"/>
                <a:gd name="T33" fmla="*/ 5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9"/>
                <a:gd name="T52" fmla="*/ 0 h 5"/>
                <a:gd name="T53" fmla="*/ 159 w 159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9" h="5">
                  <a:moveTo>
                    <a:pt x="159" y="2"/>
                  </a:moveTo>
                  <a:lnTo>
                    <a:pt x="149" y="0"/>
                  </a:lnTo>
                  <a:lnTo>
                    <a:pt x="140" y="0"/>
                  </a:lnTo>
                  <a:lnTo>
                    <a:pt x="130" y="0"/>
                  </a:lnTo>
                  <a:lnTo>
                    <a:pt x="121" y="0"/>
                  </a:lnTo>
                  <a:lnTo>
                    <a:pt x="111" y="0"/>
                  </a:lnTo>
                  <a:lnTo>
                    <a:pt x="102" y="0"/>
                  </a:lnTo>
                  <a:lnTo>
                    <a:pt x="92" y="0"/>
                  </a:lnTo>
                  <a:lnTo>
                    <a:pt x="82" y="2"/>
                  </a:lnTo>
                  <a:lnTo>
                    <a:pt x="72" y="2"/>
                  </a:lnTo>
                  <a:lnTo>
                    <a:pt x="61" y="2"/>
                  </a:lnTo>
                  <a:lnTo>
                    <a:pt x="50" y="2"/>
                  </a:lnTo>
                  <a:lnTo>
                    <a:pt x="41" y="2"/>
                  </a:lnTo>
                  <a:lnTo>
                    <a:pt x="30" y="2"/>
                  </a:lnTo>
                  <a:lnTo>
                    <a:pt x="21" y="3"/>
                  </a:lnTo>
                  <a:lnTo>
                    <a:pt x="10" y="4"/>
                  </a:lnTo>
                  <a:lnTo>
                    <a:pt x="0" y="5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81" name="Freeform 39"/>
            <p:cNvSpPr>
              <a:spLocks/>
            </p:cNvSpPr>
            <p:nvPr/>
          </p:nvSpPr>
          <p:spPr bwMode="auto">
            <a:xfrm>
              <a:off x="950" y="2907"/>
              <a:ext cx="695" cy="267"/>
            </a:xfrm>
            <a:custGeom>
              <a:avLst/>
              <a:gdLst>
                <a:gd name="T0" fmla="*/ 685 w 695"/>
                <a:gd name="T1" fmla="*/ 0 h 267"/>
                <a:gd name="T2" fmla="*/ 663 w 695"/>
                <a:gd name="T3" fmla="*/ 1 h 267"/>
                <a:gd name="T4" fmla="*/ 641 w 695"/>
                <a:gd name="T5" fmla="*/ 4 h 267"/>
                <a:gd name="T6" fmla="*/ 618 w 695"/>
                <a:gd name="T7" fmla="*/ 7 h 267"/>
                <a:gd name="T8" fmla="*/ 594 w 695"/>
                <a:gd name="T9" fmla="*/ 11 h 267"/>
                <a:gd name="T10" fmla="*/ 569 w 695"/>
                <a:gd name="T11" fmla="*/ 15 h 267"/>
                <a:gd name="T12" fmla="*/ 544 w 695"/>
                <a:gd name="T13" fmla="*/ 20 h 267"/>
                <a:gd name="T14" fmla="*/ 518 w 695"/>
                <a:gd name="T15" fmla="*/ 25 h 267"/>
                <a:gd name="T16" fmla="*/ 492 w 695"/>
                <a:gd name="T17" fmla="*/ 31 h 267"/>
                <a:gd name="T18" fmla="*/ 466 w 695"/>
                <a:gd name="T19" fmla="*/ 37 h 267"/>
                <a:gd name="T20" fmla="*/ 438 w 695"/>
                <a:gd name="T21" fmla="*/ 44 h 267"/>
                <a:gd name="T22" fmla="*/ 412 w 695"/>
                <a:gd name="T23" fmla="*/ 51 h 267"/>
                <a:gd name="T24" fmla="*/ 385 w 695"/>
                <a:gd name="T25" fmla="*/ 59 h 267"/>
                <a:gd name="T26" fmla="*/ 359 w 695"/>
                <a:gd name="T27" fmla="*/ 66 h 267"/>
                <a:gd name="T28" fmla="*/ 331 w 695"/>
                <a:gd name="T29" fmla="*/ 74 h 267"/>
                <a:gd name="T30" fmla="*/ 305 w 695"/>
                <a:gd name="T31" fmla="*/ 83 h 267"/>
                <a:gd name="T32" fmla="*/ 279 w 695"/>
                <a:gd name="T33" fmla="*/ 92 h 267"/>
                <a:gd name="T34" fmla="*/ 253 w 695"/>
                <a:gd name="T35" fmla="*/ 101 h 267"/>
                <a:gd name="T36" fmla="*/ 228 w 695"/>
                <a:gd name="T37" fmla="*/ 110 h 267"/>
                <a:gd name="T38" fmla="*/ 203 w 695"/>
                <a:gd name="T39" fmla="*/ 120 h 267"/>
                <a:gd name="T40" fmla="*/ 179 w 695"/>
                <a:gd name="T41" fmla="*/ 130 h 267"/>
                <a:gd name="T42" fmla="*/ 157 w 695"/>
                <a:gd name="T43" fmla="*/ 141 h 267"/>
                <a:gd name="T44" fmla="*/ 135 w 695"/>
                <a:gd name="T45" fmla="*/ 151 h 267"/>
                <a:gd name="T46" fmla="*/ 115 w 695"/>
                <a:gd name="T47" fmla="*/ 162 h 267"/>
                <a:gd name="T48" fmla="*/ 95 w 695"/>
                <a:gd name="T49" fmla="*/ 174 h 267"/>
                <a:gd name="T50" fmla="*/ 76 w 695"/>
                <a:gd name="T51" fmla="*/ 186 h 267"/>
                <a:gd name="T52" fmla="*/ 59 w 695"/>
                <a:gd name="T53" fmla="*/ 196 h 267"/>
                <a:gd name="T54" fmla="*/ 45 w 695"/>
                <a:gd name="T55" fmla="*/ 208 h 267"/>
                <a:gd name="T56" fmla="*/ 30 w 695"/>
                <a:gd name="T57" fmla="*/ 221 h 267"/>
                <a:gd name="T58" fmla="*/ 19 w 695"/>
                <a:gd name="T59" fmla="*/ 233 h 267"/>
                <a:gd name="T60" fmla="*/ 9 w 695"/>
                <a:gd name="T61" fmla="*/ 246 h 267"/>
                <a:gd name="T62" fmla="*/ 2 w 695"/>
                <a:gd name="T63" fmla="*/ 259 h 2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95"/>
                <a:gd name="T97" fmla="*/ 0 h 267"/>
                <a:gd name="T98" fmla="*/ 695 w 695"/>
                <a:gd name="T99" fmla="*/ 267 h 26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95" h="267">
                  <a:moveTo>
                    <a:pt x="695" y="0"/>
                  </a:moveTo>
                  <a:lnTo>
                    <a:pt x="685" y="0"/>
                  </a:lnTo>
                  <a:lnTo>
                    <a:pt x="674" y="0"/>
                  </a:lnTo>
                  <a:lnTo>
                    <a:pt x="663" y="1"/>
                  </a:lnTo>
                  <a:lnTo>
                    <a:pt x="653" y="3"/>
                  </a:lnTo>
                  <a:lnTo>
                    <a:pt x="641" y="4"/>
                  </a:lnTo>
                  <a:lnTo>
                    <a:pt x="630" y="6"/>
                  </a:lnTo>
                  <a:lnTo>
                    <a:pt x="618" y="7"/>
                  </a:lnTo>
                  <a:lnTo>
                    <a:pt x="607" y="10"/>
                  </a:lnTo>
                  <a:lnTo>
                    <a:pt x="594" y="11"/>
                  </a:lnTo>
                  <a:lnTo>
                    <a:pt x="582" y="13"/>
                  </a:lnTo>
                  <a:lnTo>
                    <a:pt x="569" y="15"/>
                  </a:lnTo>
                  <a:lnTo>
                    <a:pt x="557" y="18"/>
                  </a:lnTo>
                  <a:lnTo>
                    <a:pt x="544" y="20"/>
                  </a:lnTo>
                  <a:lnTo>
                    <a:pt x="531" y="23"/>
                  </a:lnTo>
                  <a:lnTo>
                    <a:pt x="518" y="25"/>
                  </a:lnTo>
                  <a:lnTo>
                    <a:pt x="506" y="29"/>
                  </a:lnTo>
                  <a:lnTo>
                    <a:pt x="492" y="31"/>
                  </a:lnTo>
                  <a:lnTo>
                    <a:pt x="479" y="34"/>
                  </a:lnTo>
                  <a:lnTo>
                    <a:pt x="466" y="37"/>
                  </a:lnTo>
                  <a:lnTo>
                    <a:pt x="453" y="41"/>
                  </a:lnTo>
                  <a:lnTo>
                    <a:pt x="438" y="44"/>
                  </a:lnTo>
                  <a:lnTo>
                    <a:pt x="425" y="48"/>
                  </a:lnTo>
                  <a:lnTo>
                    <a:pt x="412" y="51"/>
                  </a:lnTo>
                  <a:lnTo>
                    <a:pt x="399" y="55"/>
                  </a:lnTo>
                  <a:lnTo>
                    <a:pt x="385" y="59"/>
                  </a:lnTo>
                  <a:lnTo>
                    <a:pt x="372" y="62"/>
                  </a:lnTo>
                  <a:lnTo>
                    <a:pt x="359" y="66"/>
                  </a:lnTo>
                  <a:lnTo>
                    <a:pt x="346" y="70"/>
                  </a:lnTo>
                  <a:lnTo>
                    <a:pt x="331" y="74"/>
                  </a:lnTo>
                  <a:lnTo>
                    <a:pt x="318" y="79"/>
                  </a:lnTo>
                  <a:lnTo>
                    <a:pt x="305" y="83"/>
                  </a:lnTo>
                  <a:lnTo>
                    <a:pt x="293" y="88"/>
                  </a:lnTo>
                  <a:lnTo>
                    <a:pt x="279" y="92"/>
                  </a:lnTo>
                  <a:lnTo>
                    <a:pt x="266" y="97"/>
                  </a:lnTo>
                  <a:lnTo>
                    <a:pt x="253" y="101"/>
                  </a:lnTo>
                  <a:lnTo>
                    <a:pt x="241" y="106"/>
                  </a:lnTo>
                  <a:lnTo>
                    <a:pt x="228" y="110"/>
                  </a:lnTo>
                  <a:lnTo>
                    <a:pt x="216" y="116"/>
                  </a:lnTo>
                  <a:lnTo>
                    <a:pt x="203" y="120"/>
                  </a:lnTo>
                  <a:lnTo>
                    <a:pt x="192" y="126"/>
                  </a:lnTo>
                  <a:lnTo>
                    <a:pt x="179" y="130"/>
                  </a:lnTo>
                  <a:lnTo>
                    <a:pt x="167" y="136"/>
                  </a:lnTo>
                  <a:lnTo>
                    <a:pt x="157" y="141"/>
                  </a:lnTo>
                  <a:lnTo>
                    <a:pt x="146" y="147"/>
                  </a:lnTo>
                  <a:lnTo>
                    <a:pt x="135" y="151"/>
                  </a:lnTo>
                  <a:lnTo>
                    <a:pt x="124" y="157"/>
                  </a:lnTo>
                  <a:lnTo>
                    <a:pt x="115" y="162"/>
                  </a:lnTo>
                  <a:lnTo>
                    <a:pt x="105" y="169"/>
                  </a:lnTo>
                  <a:lnTo>
                    <a:pt x="95" y="174"/>
                  </a:lnTo>
                  <a:lnTo>
                    <a:pt x="85" y="180"/>
                  </a:lnTo>
                  <a:lnTo>
                    <a:pt x="76" y="186"/>
                  </a:lnTo>
                  <a:lnTo>
                    <a:pt x="69" y="192"/>
                  </a:lnTo>
                  <a:lnTo>
                    <a:pt x="59" y="196"/>
                  </a:lnTo>
                  <a:lnTo>
                    <a:pt x="52" y="204"/>
                  </a:lnTo>
                  <a:lnTo>
                    <a:pt x="45" y="208"/>
                  </a:lnTo>
                  <a:lnTo>
                    <a:pt x="38" y="215"/>
                  </a:lnTo>
                  <a:lnTo>
                    <a:pt x="30" y="221"/>
                  </a:lnTo>
                  <a:lnTo>
                    <a:pt x="25" y="227"/>
                  </a:lnTo>
                  <a:lnTo>
                    <a:pt x="19" y="233"/>
                  </a:lnTo>
                  <a:lnTo>
                    <a:pt x="14" y="240"/>
                  </a:lnTo>
                  <a:lnTo>
                    <a:pt x="9" y="246"/>
                  </a:lnTo>
                  <a:lnTo>
                    <a:pt x="6" y="252"/>
                  </a:lnTo>
                  <a:lnTo>
                    <a:pt x="2" y="259"/>
                  </a:lnTo>
                  <a:lnTo>
                    <a:pt x="0" y="267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82" name="Freeform 40"/>
            <p:cNvSpPr>
              <a:spLocks/>
            </p:cNvSpPr>
            <p:nvPr/>
          </p:nvSpPr>
          <p:spPr bwMode="auto">
            <a:xfrm>
              <a:off x="936" y="3174"/>
              <a:ext cx="90" cy="366"/>
            </a:xfrm>
            <a:custGeom>
              <a:avLst/>
              <a:gdLst>
                <a:gd name="T0" fmla="*/ 14 w 90"/>
                <a:gd name="T1" fmla="*/ 0 h 366"/>
                <a:gd name="T2" fmla="*/ 10 w 90"/>
                <a:gd name="T3" fmla="*/ 7 h 366"/>
                <a:gd name="T4" fmla="*/ 6 w 90"/>
                <a:gd name="T5" fmla="*/ 14 h 366"/>
                <a:gd name="T6" fmla="*/ 4 w 90"/>
                <a:gd name="T7" fmla="*/ 21 h 366"/>
                <a:gd name="T8" fmla="*/ 3 w 90"/>
                <a:gd name="T9" fmla="*/ 31 h 366"/>
                <a:gd name="T10" fmla="*/ 2 w 90"/>
                <a:gd name="T11" fmla="*/ 39 h 366"/>
                <a:gd name="T12" fmla="*/ 0 w 90"/>
                <a:gd name="T13" fmla="*/ 48 h 366"/>
                <a:gd name="T14" fmla="*/ 0 w 90"/>
                <a:gd name="T15" fmla="*/ 58 h 366"/>
                <a:gd name="T16" fmla="*/ 2 w 90"/>
                <a:gd name="T17" fmla="*/ 69 h 366"/>
                <a:gd name="T18" fmla="*/ 2 w 90"/>
                <a:gd name="T19" fmla="*/ 78 h 366"/>
                <a:gd name="T20" fmla="*/ 3 w 90"/>
                <a:gd name="T21" fmla="*/ 89 h 366"/>
                <a:gd name="T22" fmla="*/ 4 w 90"/>
                <a:gd name="T23" fmla="*/ 100 h 366"/>
                <a:gd name="T24" fmla="*/ 6 w 90"/>
                <a:gd name="T25" fmla="*/ 110 h 366"/>
                <a:gd name="T26" fmla="*/ 8 w 90"/>
                <a:gd name="T27" fmla="*/ 121 h 366"/>
                <a:gd name="T28" fmla="*/ 10 w 90"/>
                <a:gd name="T29" fmla="*/ 133 h 366"/>
                <a:gd name="T30" fmla="*/ 14 w 90"/>
                <a:gd name="T31" fmla="*/ 145 h 366"/>
                <a:gd name="T32" fmla="*/ 17 w 90"/>
                <a:gd name="T33" fmla="*/ 158 h 366"/>
                <a:gd name="T34" fmla="*/ 20 w 90"/>
                <a:gd name="T35" fmla="*/ 168 h 366"/>
                <a:gd name="T36" fmla="*/ 23 w 90"/>
                <a:gd name="T37" fmla="*/ 182 h 366"/>
                <a:gd name="T38" fmla="*/ 27 w 90"/>
                <a:gd name="T39" fmla="*/ 193 h 366"/>
                <a:gd name="T40" fmla="*/ 31 w 90"/>
                <a:gd name="T41" fmla="*/ 207 h 366"/>
                <a:gd name="T42" fmla="*/ 35 w 90"/>
                <a:gd name="T43" fmla="*/ 218 h 366"/>
                <a:gd name="T44" fmla="*/ 39 w 90"/>
                <a:gd name="T45" fmla="*/ 232 h 366"/>
                <a:gd name="T46" fmla="*/ 41 w 90"/>
                <a:gd name="T47" fmla="*/ 237 h 366"/>
                <a:gd name="T48" fmla="*/ 43 w 90"/>
                <a:gd name="T49" fmla="*/ 245 h 366"/>
                <a:gd name="T50" fmla="*/ 46 w 90"/>
                <a:gd name="T51" fmla="*/ 252 h 366"/>
                <a:gd name="T52" fmla="*/ 49 w 90"/>
                <a:gd name="T53" fmla="*/ 259 h 366"/>
                <a:gd name="T54" fmla="*/ 53 w 90"/>
                <a:gd name="T55" fmla="*/ 271 h 366"/>
                <a:gd name="T56" fmla="*/ 58 w 90"/>
                <a:gd name="T57" fmla="*/ 284 h 366"/>
                <a:gd name="T58" fmla="*/ 60 w 90"/>
                <a:gd name="T59" fmla="*/ 290 h 366"/>
                <a:gd name="T60" fmla="*/ 62 w 90"/>
                <a:gd name="T61" fmla="*/ 297 h 366"/>
                <a:gd name="T62" fmla="*/ 65 w 90"/>
                <a:gd name="T63" fmla="*/ 304 h 366"/>
                <a:gd name="T64" fmla="*/ 68 w 90"/>
                <a:gd name="T65" fmla="*/ 311 h 366"/>
                <a:gd name="T66" fmla="*/ 71 w 90"/>
                <a:gd name="T67" fmla="*/ 317 h 366"/>
                <a:gd name="T68" fmla="*/ 73 w 90"/>
                <a:gd name="T69" fmla="*/ 324 h 366"/>
                <a:gd name="T70" fmla="*/ 75 w 90"/>
                <a:gd name="T71" fmla="*/ 331 h 366"/>
                <a:gd name="T72" fmla="*/ 79 w 90"/>
                <a:gd name="T73" fmla="*/ 339 h 366"/>
                <a:gd name="T74" fmla="*/ 81 w 90"/>
                <a:gd name="T75" fmla="*/ 344 h 366"/>
                <a:gd name="T76" fmla="*/ 84 w 90"/>
                <a:gd name="T77" fmla="*/ 352 h 366"/>
                <a:gd name="T78" fmla="*/ 86 w 90"/>
                <a:gd name="T79" fmla="*/ 359 h 366"/>
                <a:gd name="T80" fmla="*/ 90 w 90"/>
                <a:gd name="T81" fmla="*/ 366 h 36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0"/>
                <a:gd name="T124" fmla="*/ 0 h 366"/>
                <a:gd name="T125" fmla="*/ 90 w 90"/>
                <a:gd name="T126" fmla="*/ 366 h 36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0" h="366">
                  <a:moveTo>
                    <a:pt x="14" y="0"/>
                  </a:moveTo>
                  <a:lnTo>
                    <a:pt x="10" y="7"/>
                  </a:lnTo>
                  <a:lnTo>
                    <a:pt x="6" y="14"/>
                  </a:lnTo>
                  <a:lnTo>
                    <a:pt x="4" y="21"/>
                  </a:lnTo>
                  <a:lnTo>
                    <a:pt x="3" y="31"/>
                  </a:lnTo>
                  <a:lnTo>
                    <a:pt x="2" y="39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2" y="78"/>
                  </a:lnTo>
                  <a:lnTo>
                    <a:pt x="3" y="89"/>
                  </a:lnTo>
                  <a:lnTo>
                    <a:pt x="4" y="100"/>
                  </a:lnTo>
                  <a:lnTo>
                    <a:pt x="6" y="110"/>
                  </a:lnTo>
                  <a:lnTo>
                    <a:pt x="8" y="121"/>
                  </a:lnTo>
                  <a:lnTo>
                    <a:pt x="10" y="133"/>
                  </a:lnTo>
                  <a:lnTo>
                    <a:pt x="14" y="145"/>
                  </a:lnTo>
                  <a:lnTo>
                    <a:pt x="17" y="158"/>
                  </a:lnTo>
                  <a:lnTo>
                    <a:pt x="20" y="168"/>
                  </a:lnTo>
                  <a:lnTo>
                    <a:pt x="23" y="182"/>
                  </a:lnTo>
                  <a:lnTo>
                    <a:pt x="27" y="193"/>
                  </a:lnTo>
                  <a:lnTo>
                    <a:pt x="31" y="207"/>
                  </a:lnTo>
                  <a:lnTo>
                    <a:pt x="35" y="218"/>
                  </a:lnTo>
                  <a:lnTo>
                    <a:pt x="39" y="232"/>
                  </a:lnTo>
                  <a:lnTo>
                    <a:pt x="41" y="237"/>
                  </a:lnTo>
                  <a:lnTo>
                    <a:pt x="43" y="245"/>
                  </a:lnTo>
                  <a:lnTo>
                    <a:pt x="46" y="252"/>
                  </a:lnTo>
                  <a:lnTo>
                    <a:pt x="49" y="259"/>
                  </a:lnTo>
                  <a:lnTo>
                    <a:pt x="53" y="271"/>
                  </a:lnTo>
                  <a:lnTo>
                    <a:pt x="58" y="284"/>
                  </a:lnTo>
                  <a:lnTo>
                    <a:pt x="60" y="290"/>
                  </a:lnTo>
                  <a:lnTo>
                    <a:pt x="62" y="297"/>
                  </a:lnTo>
                  <a:lnTo>
                    <a:pt x="65" y="304"/>
                  </a:lnTo>
                  <a:lnTo>
                    <a:pt x="68" y="311"/>
                  </a:lnTo>
                  <a:lnTo>
                    <a:pt x="71" y="317"/>
                  </a:lnTo>
                  <a:lnTo>
                    <a:pt x="73" y="324"/>
                  </a:lnTo>
                  <a:lnTo>
                    <a:pt x="75" y="331"/>
                  </a:lnTo>
                  <a:lnTo>
                    <a:pt x="79" y="339"/>
                  </a:lnTo>
                  <a:lnTo>
                    <a:pt x="81" y="344"/>
                  </a:lnTo>
                  <a:lnTo>
                    <a:pt x="84" y="352"/>
                  </a:lnTo>
                  <a:lnTo>
                    <a:pt x="86" y="359"/>
                  </a:lnTo>
                  <a:lnTo>
                    <a:pt x="90" y="366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83" name="Freeform 41"/>
            <p:cNvSpPr>
              <a:spLocks/>
            </p:cNvSpPr>
            <p:nvPr/>
          </p:nvSpPr>
          <p:spPr bwMode="auto">
            <a:xfrm>
              <a:off x="1026" y="3540"/>
              <a:ext cx="70" cy="250"/>
            </a:xfrm>
            <a:custGeom>
              <a:avLst/>
              <a:gdLst>
                <a:gd name="T0" fmla="*/ 0 w 70"/>
                <a:gd name="T1" fmla="*/ 0 h 250"/>
                <a:gd name="T2" fmla="*/ 3 w 70"/>
                <a:gd name="T3" fmla="*/ 8 h 250"/>
                <a:gd name="T4" fmla="*/ 7 w 70"/>
                <a:gd name="T5" fmla="*/ 18 h 250"/>
                <a:gd name="T6" fmla="*/ 10 w 70"/>
                <a:gd name="T7" fmla="*/ 27 h 250"/>
                <a:gd name="T8" fmla="*/ 14 w 70"/>
                <a:gd name="T9" fmla="*/ 38 h 250"/>
                <a:gd name="T10" fmla="*/ 18 w 70"/>
                <a:gd name="T11" fmla="*/ 46 h 250"/>
                <a:gd name="T12" fmla="*/ 21 w 70"/>
                <a:gd name="T13" fmla="*/ 56 h 250"/>
                <a:gd name="T14" fmla="*/ 25 w 70"/>
                <a:gd name="T15" fmla="*/ 65 h 250"/>
                <a:gd name="T16" fmla="*/ 28 w 70"/>
                <a:gd name="T17" fmla="*/ 76 h 250"/>
                <a:gd name="T18" fmla="*/ 31 w 70"/>
                <a:gd name="T19" fmla="*/ 84 h 250"/>
                <a:gd name="T20" fmla="*/ 34 w 70"/>
                <a:gd name="T21" fmla="*/ 94 h 250"/>
                <a:gd name="T22" fmla="*/ 38 w 70"/>
                <a:gd name="T23" fmla="*/ 103 h 250"/>
                <a:gd name="T24" fmla="*/ 41 w 70"/>
                <a:gd name="T25" fmla="*/ 113 h 250"/>
                <a:gd name="T26" fmla="*/ 44 w 70"/>
                <a:gd name="T27" fmla="*/ 121 h 250"/>
                <a:gd name="T28" fmla="*/ 47 w 70"/>
                <a:gd name="T29" fmla="*/ 131 h 250"/>
                <a:gd name="T30" fmla="*/ 50 w 70"/>
                <a:gd name="T31" fmla="*/ 139 h 250"/>
                <a:gd name="T32" fmla="*/ 53 w 70"/>
                <a:gd name="T33" fmla="*/ 149 h 250"/>
                <a:gd name="T34" fmla="*/ 54 w 70"/>
                <a:gd name="T35" fmla="*/ 156 h 250"/>
                <a:gd name="T36" fmla="*/ 57 w 70"/>
                <a:gd name="T37" fmla="*/ 164 h 250"/>
                <a:gd name="T38" fmla="*/ 59 w 70"/>
                <a:gd name="T39" fmla="*/ 171 h 250"/>
                <a:gd name="T40" fmla="*/ 62 w 70"/>
                <a:gd name="T41" fmla="*/ 179 h 250"/>
                <a:gd name="T42" fmla="*/ 63 w 70"/>
                <a:gd name="T43" fmla="*/ 187 h 250"/>
                <a:gd name="T44" fmla="*/ 64 w 70"/>
                <a:gd name="T45" fmla="*/ 194 h 250"/>
                <a:gd name="T46" fmla="*/ 65 w 70"/>
                <a:gd name="T47" fmla="*/ 201 h 250"/>
                <a:gd name="T48" fmla="*/ 67 w 70"/>
                <a:gd name="T49" fmla="*/ 208 h 250"/>
                <a:gd name="T50" fmla="*/ 69 w 70"/>
                <a:gd name="T51" fmla="*/ 219 h 250"/>
                <a:gd name="T52" fmla="*/ 70 w 70"/>
                <a:gd name="T53" fmla="*/ 231 h 250"/>
                <a:gd name="T54" fmla="*/ 69 w 70"/>
                <a:gd name="T55" fmla="*/ 240 h 250"/>
                <a:gd name="T56" fmla="*/ 67 w 70"/>
                <a:gd name="T57" fmla="*/ 250 h 2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0"/>
                <a:gd name="T88" fmla="*/ 0 h 250"/>
                <a:gd name="T89" fmla="*/ 70 w 70"/>
                <a:gd name="T90" fmla="*/ 250 h 2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0" h="250">
                  <a:moveTo>
                    <a:pt x="0" y="0"/>
                  </a:moveTo>
                  <a:lnTo>
                    <a:pt x="3" y="8"/>
                  </a:lnTo>
                  <a:lnTo>
                    <a:pt x="7" y="18"/>
                  </a:lnTo>
                  <a:lnTo>
                    <a:pt x="10" y="27"/>
                  </a:lnTo>
                  <a:lnTo>
                    <a:pt x="14" y="38"/>
                  </a:lnTo>
                  <a:lnTo>
                    <a:pt x="18" y="46"/>
                  </a:lnTo>
                  <a:lnTo>
                    <a:pt x="21" y="56"/>
                  </a:lnTo>
                  <a:lnTo>
                    <a:pt x="25" y="65"/>
                  </a:lnTo>
                  <a:lnTo>
                    <a:pt x="28" y="76"/>
                  </a:lnTo>
                  <a:lnTo>
                    <a:pt x="31" y="84"/>
                  </a:lnTo>
                  <a:lnTo>
                    <a:pt x="34" y="94"/>
                  </a:lnTo>
                  <a:lnTo>
                    <a:pt x="38" y="103"/>
                  </a:lnTo>
                  <a:lnTo>
                    <a:pt x="41" y="113"/>
                  </a:lnTo>
                  <a:lnTo>
                    <a:pt x="44" y="121"/>
                  </a:lnTo>
                  <a:lnTo>
                    <a:pt x="47" y="131"/>
                  </a:lnTo>
                  <a:lnTo>
                    <a:pt x="50" y="139"/>
                  </a:lnTo>
                  <a:lnTo>
                    <a:pt x="53" y="149"/>
                  </a:lnTo>
                  <a:lnTo>
                    <a:pt x="54" y="156"/>
                  </a:lnTo>
                  <a:lnTo>
                    <a:pt x="57" y="164"/>
                  </a:lnTo>
                  <a:lnTo>
                    <a:pt x="59" y="171"/>
                  </a:lnTo>
                  <a:lnTo>
                    <a:pt x="62" y="179"/>
                  </a:lnTo>
                  <a:lnTo>
                    <a:pt x="63" y="187"/>
                  </a:lnTo>
                  <a:lnTo>
                    <a:pt x="64" y="194"/>
                  </a:lnTo>
                  <a:lnTo>
                    <a:pt x="65" y="201"/>
                  </a:lnTo>
                  <a:lnTo>
                    <a:pt x="67" y="208"/>
                  </a:lnTo>
                  <a:lnTo>
                    <a:pt x="69" y="219"/>
                  </a:lnTo>
                  <a:lnTo>
                    <a:pt x="70" y="231"/>
                  </a:lnTo>
                  <a:lnTo>
                    <a:pt x="69" y="240"/>
                  </a:lnTo>
                  <a:lnTo>
                    <a:pt x="67" y="25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84" name="Freeform 42"/>
            <p:cNvSpPr>
              <a:spLocks/>
            </p:cNvSpPr>
            <p:nvPr/>
          </p:nvSpPr>
          <p:spPr bwMode="auto">
            <a:xfrm>
              <a:off x="950" y="3790"/>
              <a:ext cx="143" cy="203"/>
            </a:xfrm>
            <a:custGeom>
              <a:avLst/>
              <a:gdLst>
                <a:gd name="T0" fmla="*/ 143 w 143"/>
                <a:gd name="T1" fmla="*/ 0 h 203"/>
                <a:gd name="T2" fmla="*/ 139 w 143"/>
                <a:gd name="T3" fmla="*/ 4 h 203"/>
                <a:gd name="T4" fmla="*/ 135 w 143"/>
                <a:gd name="T5" fmla="*/ 13 h 203"/>
                <a:gd name="T6" fmla="*/ 129 w 143"/>
                <a:gd name="T7" fmla="*/ 21 h 203"/>
                <a:gd name="T8" fmla="*/ 124 w 143"/>
                <a:gd name="T9" fmla="*/ 32 h 203"/>
                <a:gd name="T10" fmla="*/ 120 w 143"/>
                <a:gd name="T11" fmla="*/ 35 h 203"/>
                <a:gd name="T12" fmla="*/ 116 w 143"/>
                <a:gd name="T13" fmla="*/ 41 h 203"/>
                <a:gd name="T14" fmla="*/ 113 w 143"/>
                <a:gd name="T15" fmla="*/ 46 h 203"/>
                <a:gd name="T16" fmla="*/ 109 w 143"/>
                <a:gd name="T17" fmla="*/ 53 h 203"/>
                <a:gd name="T18" fmla="*/ 104 w 143"/>
                <a:gd name="T19" fmla="*/ 59 h 203"/>
                <a:gd name="T20" fmla="*/ 99 w 143"/>
                <a:gd name="T21" fmla="*/ 65 h 203"/>
                <a:gd name="T22" fmla="*/ 95 w 143"/>
                <a:gd name="T23" fmla="*/ 72 h 203"/>
                <a:gd name="T24" fmla="*/ 91 w 143"/>
                <a:gd name="T25" fmla="*/ 79 h 203"/>
                <a:gd name="T26" fmla="*/ 85 w 143"/>
                <a:gd name="T27" fmla="*/ 85 h 203"/>
                <a:gd name="T28" fmla="*/ 80 w 143"/>
                <a:gd name="T29" fmla="*/ 92 h 203"/>
                <a:gd name="T30" fmla="*/ 75 w 143"/>
                <a:gd name="T31" fmla="*/ 100 h 203"/>
                <a:gd name="T32" fmla="*/ 70 w 143"/>
                <a:gd name="T33" fmla="*/ 107 h 203"/>
                <a:gd name="T34" fmla="*/ 64 w 143"/>
                <a:gd name="T35" fmla="*/ 114 h 203"/>
                <a:gd name="T36" fmla="*/ 59 w 143"/>
                <a:gd name="T37" fmla="*/ 122 h 203"/>
                <a:gd name="T38" fmla="*/ 53 w 143"/>
                <a:gd name="T39" fmla="*/ 129 h 203"/>
                <a:gd name="T40" fmla="*/ 48 w 143"/>
                <a:gd name="T41" fmla="*/ 138 h 203"/>
                <a:gd name="T42" fmla="*/ 41 w 143"/>
                <a:gd name="T43" fmla="*/ 145 h 203"/>
                <a:gd name="T44" fmla="*/ 35 w 143"/>
                <a:gd name="T45" fmla="*/ 153 h 203"/>
                <a:gd name="T46" fmla="*/ 29 w 143"/>
                <a:gd name="T47" fmla="*/ 161 h 203"/>
                <a:gd name="T48" fmla="*/ 23 w 143"/>
                <a:gd name="T49" fmla="*/ 170 h 203"/>
                <a:gd name="T50" fmla="*/ 17 w 143"/>
                <a:gd name="T51" fmla="*/ 177 h 203"/>
                <a:gd name="T52" fmla="*/ 11 w 143"/>
                <a:gd name="T53" fmla="*/ 185 h 203"/>
                <a:gd name="T54" fmla="*/ 6 w 143"/>
                <a:gd name="T55" fmla="*/ 193 h 203"/>
                <a:gd name="T56" fmla="*/ 0 w 143"/>
                <a:gd name="T57" fmla="*/ 203 h 20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43"/>
                <a:gd name="T88" fmla="*/ 0 h 203"/>
                <a:gd name="T89" fmla="*/ 143 w 143"/>
                <a:gd name="T90" fmla="*/ 203 h 20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43" h="203">
                  <a:moveTo>
                    <a:pt x="143" y="0"/>
                  </a:moveTo>
                  <a:lnTo>
                    <a:pt x="139" y="4"/>
                  </a:lnTo>
                  <a:lnTo>
                    <a:pt x="135" y="13"/>
                  </a:lnTo>
                  <a:lnTo>
                    <a:pt x="129" y="21"/>
                  </a:lnTo>
                  <a:lnTo>
                    <a:pt x="124" y="32"/>
                  </a:lnTo>
                  <a:lnTo>
                    <a:pt x="120" y="35"/>
                  </a:lnTo>
                  <a:lnTo>
                    <a:pt x="116" y="41"/>
                  </a:lnTo>
                  <a:lnTo>
                    <a:pt x="113" y="46"/>
                  </a:lnTo>
                  <a:lnTo>
                    <a:pt x="109" y="53"/>
                  </a:lnTo>
                  <a:lnTo>
                    <a:pt x="104" y="59"/>
                  </a:lnTo>
                  <a:lnTo>
                    <a:pt x="99" y="65"/>
                  </a:lnTo>
                  <a:lnTo>
                    <a:pt x="95" y="72"/>
                  </a:lnTo>
                  <a:lnTo>
                    <a:pt x="91" y="79"/>
                  </a:lnTo>
                  <a:lnTo>
                    <a:pt x="85" y="85"/>
                  </a:lnTo>
                  <a:lnTo>
                    <a:pt x="80" y="92"/>
                  </a:lnTo>
                  <a:lnTo>
                    <a:pt x="75" y="100"/>
                  </a:lnTo>
                  <a:lnTo>
                    <a:pt x="70" y="107"/>
                  </a:lnTo>
                  <a:lnTo>
                    <a:pt x="64" y="114"/>
                  </a:lnTo>
                  <a:lnTo>
                    <a:pt x="59" y="122"/>
                  </a:lnTo>
                  <a:lnTo>
                    <a:pt x="53" y="129"/>
                  </a:lnTo>
                  <a:lnTo>
                    <a:pt x="48" y="138"/>
                  </a:lnTo>
                  <a:lnTo>
                    <a:pt x="41" y="145"/>
                  </a:lnTo>
                  <a:lnTo>
                    <a:pt x="35" y="153"/>
                  </a:lnTo>
                  <a:lnTo>
                    <a:pt x="29" y="161"/>
                  </a:lnTo>
                  <a:lnTo>
                    <a:pt x="23" y="170"/>
                  </a:lnTo>
                  <a:lnTo>
                    <a:pt x="17" y="177"/>
                  </a:lnTo>
                  <a:lnTo>
                    <a:pt x="11" y="185"/>
                  </a:lnTo>
                  <a:lnTo>
                    <a:pt x="6" y="193"/>
                  </a:lnTo>
                  <a:lnTo>
                    <a:pt x="0" y="20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85" name="Freeform 43"/>
            <p:cNvSpPr>
              <a:spLocks/>
            </p:cNvSpPr>
            <p:nvPr/>
          </p:nvSpPr>
          <p:spPr bwMode="auto">
            <a:xfrm>
              <a:off x="680" y="3993"/>
              <a:ext cx="270" cy="474"/>
            </a:xfrm>
            <a:custGeom>
              <a:avLst/>
              <a:gdLst>
                <a:gd name="T0" fmla="*/ 270 w 270"/>
                <a:gd name="T1" fmla="*/ 0 h 474"/>
                <a:gd name="T2" fmla="*/ 260 w 270"/>
                <a:gd name="T3" fmla="*/ 11 h 474"/>
                <a:gd name="T4" fmla="*/ 252 w 270"/>
                <a:gd name="T5" fmla="*/ 23 h 474"/>
                <a:gd name="T6" fmla="*/ 242 w 270"/>
                <a:gd name="T7" fmla="*/ 33 h 474"/>
                <a:gd name="T8" fmla="*/ 234 w 270"/>
                <a:gd name="T9" fmla="*/ 45 h 474"/>
                <a:gd name="T10" fmla="*/ 224 w 270"/>
                <a:gd name="T11" fmla="*/ 56 h 474"/>
                <a:gd name="T12" fmla="*/ 216 w 270"/>
                <a:gd name="T13" fmla="*/ 67 h 474"/>
                <a:gd name="T14" fmla="*/ 208 w 270"/>
                <a:gd name="T15" fmla="*/ 77 h 474"/>
                <a:gd name="T16" fmla="*/ 201 w 270"/>
                <a:gd name="T17" fmla="*/ 89 h 474"/>
                <a:gd name="T18" fmla="*/ 192 w 270"/>
                <a:gd name="T19" fmla="*/ 99 h 474"/>
                <a:gd name="T20" fmla="*/ 184 w 270"/>
                <a:gd name="T21" fmla="*/ 109 h 474"/>
                <a:gd name="T22" fmla="*/ 176 w 270"/>
                <a:gd name="T23" fmla="*/ 120 h 474"/>
                <a:gd name="T24" fmla="*/ 168 w 270"/>
                <a:gd name="T25" fmla="*/ 131 h 474"/>
                <a:gd name="T26" fmla="*/ 161 w 270"/>
                <a:gd name="T27" fmla="*/ 140 h 474"/>
                <a:gd name="T28" fmla="*/ 154 w 270"/>
                <a:gd name="T29" fmla="*/ 151 h 474"/>
                <a:gd name="T30" fmla="*/ 147 w 270"/>
                <a:gd name="T31" fmla="*/ 161 h 474"/>
                <a:gd name="T32" fmla="*/ 141 w 270"/>
                <a:gd name="T33" fmla="*/ 171 h 474"/>
                <a:gd name="T34" fmla="*/ 134 w 270"/>
                <a:gd name="T35" fmla="*/ 180 h 474"/>
                <a:gd name="T36" fmla="*/ 127 w 270"/>
                <a:gd name="T37" fmla="*/ 189 h 474"/>
                <a:gd name="T38" fmla="*/ 120 w 270"/>
                <a:gd name="T39" fmla="*/ 199 h 474"/>
                <a:gd name="T40" fmla="*/ 113 w 270"/>
                <a:gd name="T41" fmla="*/ 208 h 474"/>
                <a:gd name="T42" fmla="*/ 105 w 270"/>
                <a:gd name="T43" fmla="*/ 216 h 474"/>
                <a:gd name="T44" fmla="*/ 99 w 270"/>
                <a:gd name="T45" fmla="*/ 226 h 474"/>
                <a:gd name="T46" fmla="*/ 94 w 270"/>
                <a:gd name="T47" fmla="*/ 235 h 474"/>
                <a:gd name="T48" fmla="*/ 89 w 270"/>
                <a:gd name="T49" fmla="*/ 245 h 474"/>
                <a:gd name="T50" fmla="*/ 82 w 270"/>
                <a:gd name="T51" fmla="*/ 252 h 474"/>
                <a:gd name="T52" fmla="*/ 77 w 270"/>
                <a:gd name="T53" fmla="*/ 262 h 474"/>
                <a:gd name="T54" fmla="*/ 71 w 270"/>
                <a:gd name="T55" fmla="*/ 269 h 474"/>
                <a:gd name="T56" fmla="*/ 67 w 270"/>
                <a:gd name="T57" fmla="*/ 278 h 474"/>
                <a:gd name="T58" fmla="*/ 61 w 270"/>
                <a:gd name="T59" fmla="*/ 285 h 474"/>
                <a:gd name="T60" fmla="*/ 57 w 270"/>
                <a:gd name="T61" fmla="*/ 294 h 474"/>
                <a:gd name="T62" fmla="*/ 53 w 270"/>
                <a:gd name="T63" fmla="*/ 302 h 474"/>
                <a:gd name="T64" fmla="*/ 50 w 270"/>
                <a:gd name="T65" fmla="*/ 310 h 474"/>
                <a:gd name="T66" fmla="*/ 45 w 270"/>
                <a:gd name="T67" fmla="*/ 316 h 474"/>
                <a:gd name="T68" fmla="*/ 40 w 270"/>
                <a:gd name="T69" fmla="*/ 323 h 474"/>
                <a:gd name="T70" fmla="*/ 36 w 270"/>
                <a:gd name="T71" fmla="*/ 331 h 474"/>
                <a:gd name="T72" fmla="*/ 33 w 270"/>
                <a:gd name="T73" fmla="*/ 338 h 474"/>
                <a:gd name="T74" fmla="*/ 28 w 270"/>
                <a:gd name="T75" fmla="*/ 344 h 474"/>
                <a:gd name="T76" fmla="*/ 25 w 270"/>
                <a:gd name="T77" fmla="*/ 351 h 474"/>
                <a:gd name="T78" fmla="*/ 22 w 270"/>
                <a:gd name="T79" fmla="*/ 358 h 474"/>
                <a:gd name="T80" fmla="*/ 20 w 270"/>
                <a:gd name="T81" fmla="*/ 365 h 474"/>
                <a:gd name="T82" fmla="*/ 16 w 270"/>
                <a:gd name="T83" fmla="*/ 370 h 474"/>
                <a:gd name="T84" fmla="*/ 13 w 270"/>
                <a:gd name="T85" fmla="*/ 377 h 474"/>
                <a:gd name="T86" fmla="*/ 10 w 270"/>
                <a:gd name="T87" fmla="*/ 382 h 474"/>
                <a:gd name="T88" fmla="*/ 9 w 270"/>
                <a:gd name="T89" fmla="*/ 389 h 474"/>
                <a:gd name="T90" fmla="*/ 6 w 270"/>
                <a:gd name="T91" fmla="*/ 400 h 474"/>
                <a:gd name="T92" fmla="*/ 3 w 270"/>
                <a:gd name="T93" fmla="*/ 411 h 474"/>
                <a:gd name="T94" fmla="*/ 0 w 270"/>
                <a:gd name="T95" fmla="*/ 420 h 474"/>
                <a:gd name="T96" fmla="*/ 0 w 270"/>
                <a:gd name="T97" fmla="*/ 429 h 474"/>
                <a:gd name="T98" fmla="*/ 0 w 270"/>
                <a:gd name="T99" fmla="*/ 438 h 474"/>
                <a:gd name="T100" fmla="*/ 1 w 270"/>
                <a:gd name="T101" fmla="*/ 447 h 474"/>
                <a:gd name="T102" fmla="*/ 2 w 270"/>
                <a:gd name="T103" fmla="*/ 454 h 474"/>
                <a:gd name="T104" fmla="*/ 6 w 270"/>
                <a:gd name="T105" fmla="*/ 461 h 474"/>
                <a:gd name="T106" fmla="*/ 9 w 270"/>
                <a:gd name="T107" fmla="*/ 467 h 474"/>
                <a:gd name="T108" fmla="*/ 15 w 270"/>
                <a:gd name="T109" fmla="*/ 474 h 4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0"/>
                <a:gd name="T166" fmla="*/ 0 h 474"/>
                <a:gd name="T167" fmla="*/ 270 w 270"/>
                <a:gd name="T168" fmla="*/ 474 h 47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0" h="474">
                  <a:moveTo>
                    <a:pt x="270" y="0"/>
                  </a:moveTo>
                  <a:lnTo>
                    <a:pt x="260" y="11"/>
                  </a:lnTo>
                  <a:lnTo>
                    <a:pt x="252" y="23"/>
                  </a:lnTo>
                  <a:lnTo>
                    <a:pt x="242" y="33"/>
                  </a:lnTo>
                  <a:lnTo>
                    <a:pt x="234" y="45"/>
                  </a:lnTo>
                  <a:lnTo>
                    <a:pt x="224" y="56"/>
                  </a:lnTo>
                  <a:lnTo>
                    <a:pt x="216" y="67"/>
                  </a:lnTo>
                  <a:lnTo>
                    <a:pt x="208" y="77"/>
                  </a:lnTo>
                  <a:lnTo>
                    <a:pt x="201" y="89"/>
                  </a:lnTo>
                  <a:lnTo>
                    <a:pt x="192" y="99"/>
                  </a:lnTo>
                  <a:lnTo>
                    <a:pt x="184" y="109"/>
                  </a:lnTo>
                  <a:lnTo>
                    <a:pt x="176" y="120"/>
                  </a:lnTo>
                  <a:lnTo>
                    <a:pt x="168" y="131"/>
                  </a:lnTo>
                  <a:lnTo>
                    <a:pt x="161" y="140"/>
                  </a:lnTo>
                  <a:lnTo>
                    <a:pt x="154" y="151"/>
                  </a:lnTo>
                  <a:lnTo>
                    <a:pt x="147" y="161"/>
                  </a:lnTo>
                  <a:lnTo>
                    <a:pt x="141" y="171"/>
                  </a:lnTo>
                  <a:lnTo>
                    <a:pt x="134" y="180"/>
                  </a:lnTo>
                  <a:lnTo>
                    <a:pt x="127" y="189"/>
                  </a:lnTo>
                  <a:lnTo>
                    <a:pt x="120" y="199"/>
                  </a:lnTo>
                  <a:lnTo>
                    <a:pt x="113" y="208"/>
                  </a:lnTo>
                  <a:lnTo>
                    <a:pt x="105" y="216"/>
                  </a:lnTo>
                  <a:lnTo>
                    <a:pt x="99" y="226"/>
                  </a:lnTo>
                  <a:lnTo>
                    <a:pt x="94" y="235"/>
                  </a:lnTo>
                  <a:lnTo>
                    <a:pt x="89" y="245"/>
                  </a:lnTo>
                  <a:lnTo>
                    <a:pt x="82" y="252"/>
                  </a:lnTo>
                  <a:lnTo>
                    <a:pt x="77" y="262"/>
                  </a:lnTo>
                  <a:lnTo>
                    <a:pt x="71" y="269"/>
                  </a:lnTo>
                  <a:lnTo>
                    <a:pt x="67" y="278"/>
                  </a:lnTo>
                  <a:lnTo>
                    <a:pt x="61" y="285"/>
                  </a:lnTo>
                  <a:lnTo>
                    <a:pt x="57" y="294"/>
                  </a:lnTo>
                  <a:lnTo>
                    <a:pt x="53" y="302"/>
                  </a:lnTo>
                  <a:lnTo>
                    <a:pt x="50" y="310"/>
                  </a:lnTo>
                  <a:lnTo>
                    <a:pt x="45" y="316"/>
                  </a:lnTo>
                  <a:lnTo>
                    <a:pt x="40" y="323"/>
                  </a:lnTo>
                  <a:lnTo>
                    <a:pt x="36" y="331"/>
                  </a:lnTo>
                  <a:lnTo>
                    <a:pt x="33" y="338"/>
                  </a:lnTo>
                  <a:lnTo>
                    <a:pt x="28" y="344"/>
                  </a:lnTo>
                  <a:lnTo>
                    <a:pt x="25" y="351"/>
                  </a:lnTo>
                  <a:lnTo>
                    <a:pt x="22" y="358"/>
                  </a:lnTo>
                  <a:lnTo>
                    <a:pt x="20" y="365"/>
                  </a:lnTo>
                  <a:lnTo>
                    <a:pt x="16" y="370"/>
                  </a:lnTo>
                  <a:lnTo>
                    <a:pt x="13" y="377"/>
                  </a:lnTo>
                  <a:lnTo>
                    <a:pt x="10" y="382"/>
                  </a:lnTo>
                  <a:lnTo>
                    <a:pt x="9" y="389"/>
                  </a:lnTo>
                  <a:lnTo>
                    <a:pt x="6" y="400"/>
                  </a:lnTo>
                  <a:lnTo>
                    <a:pt x="3" y="411"/>
                  </a:lnTo>
                  <a:lnTo>
                    <a:pt x="0" y="420"/>
                  </a:lnTo>
                  <a:lnTo>
                    <a:pt x="0" y="429"/>
                  </a:lnTo>
                  <a:lnTo>
                    <a:pt x="0" y="438"/>
                  </a:lnTo>
                  <a:lnTo>
                    <a:pt x="1" y="447"/>
                  </a:lnTo>
                  <a:lnTo>
                    <a:pt x="2" y="454"/>
                  </a:lnTo>
                  <a:lnTo>
                    <a:pt x="6" y="461"/>
                  </a:lnTo>
                  <a:lnTo>
                    <a:pt x="9" y="467"/>
                  </a:lnTo>
                  <a:lnTo>
                    <a:pt x="15" y="474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86" name="Freeform 44"/>
            <p:cNvSpPr>
              <a:spLocks/>
            </p:cNvSpPr>
            <p:nvPr/>
          </p:nvSpPr>
          <p:spPr bwMode="auto">
            <a:xfrm>
              <a:off x="695" y="4467"/>
              <a:ext cx="162" cy="19"/>
            </a:xfrm>
            <a:custGeom>
              <a:avLst/>
              <a:gdLst>
                <a:gd name="T0" fmla="*/ 0 w 162"/>
                <a:gd name="T1" fmla="*/ 0 h 19"/>
                <a:gd name="T2" fmla="*/ 4 w 162"/>
                <a:gd name="T3" fmla="*/ 4 h 19"/>
                <a:gd name="T4" fmla="*/ 11 w 162"/>
                <a:gd name="T5" fmla="*/ 8 h 19"/>
                <a:gd name="T6" fmla="*/ 17 w 162"/>
                <a:gd name="T7" fmla="*/ 11 h 19"/>
                <a:gd name="T8" fmla="*/ 25 w 162"/>
                <a:gd name="T9" fmla="*/ 15 h 19"/>
                <a:gd name="T10" fmla="*/ 32 w 162"/>
                <a:gd name="T11" fmla="*/ 16 h 19"/>
                <a:gd name="T12" fmla="*/ 42 w 162"/>
                <a:gd name="T13" fmla="*/ 17 h 19"/>
                <a:gd name="T14" fmla="*/ 52 w 162"/>
                <a:gd name="T15" fmla="*/ 18 h 19"/>
                <a:gd name="T16" fmla="*/ 63 w 162"/>
                <a:gd name="T17" fmla="*/ 19 h 19"/>
                <a:gd name="T18" fmla="*/ 73 w 162"/>
                <a:gd name="T19" fmla="*/ 18 h 19"/>
                <a:gd name="T20" fmla="*/ 83 w 162"/>
                <a:gd name="T21" fmla="*/ 17 h 19"/>
                <a:gd name="T22" fmla="*/ 95 w 162"/>
                <a:gd name="T23" fmla="*/ 16 h 19"/>
                <a:gd name="T24" fmla="*/ 108 w 162"/>
                <a:gd name="T25" fmla="*/ 15 h 19"/>
                <a:gd name="T26" fmla="*/ 120 w 162"/>
                <a:gd name="T27" fmla="*/ 12 h 19"/>
                <a:gd name="T28" fmla="*/ 133 w 162"/>
                <a:gd name="T29" fmla="*/ 10 h 19"/>
                <a:gd name="T30" fmla="*/ 140 w 162"/>
                <a:gd name="T31" fmla="*/ 8 h 19"/>
                <a:gd name="T32" fmla="*/ 148 w 162"/>
                <a:gd name="T33" fmla="*/ 6 h 19"/>
                <a:gd name="T34" fmla="*/ 155 w 162"/>
                <a:gd name="T35" fmla="*/ 5 h 19"/>
                <a:gd name="T36" fmla="*/ 162 w 162"/>
                <a:gd name="T37" fmla="*/ 4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2"/>
                <a:gd name="T58" fmla="*/ 0 h 19"/>
                <a:gd name="T59" fmla="*/ 162 w 162"/>
                <a:gd name="T60" fmla="*/ 19 h 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2" h="19">
                  <a:moveTo>
                    <a:pt x="0" y="0"/>
                  </a:moveTo>
                  <a:lnTo>
                    <a:pt x="4" y="4"/>
                  </a:lnTo>
                  <a:lnTo>
                    <a:pt x="11" y="8"/>
                  </a:lnTo>
                  <a:lnTo>
                    <a:pt x="17" y="11"/>
                  </a:lnTo>
                  <a:lnTo>
                    <a:pt x="25" y="15"/>
                  </a:lnTo>
                  <a:lnTo>
                    <a:pt x="32" y="16"/>
                  </a:lnTo>
                  <a:lnTo>
                    <a:pt x="42" y="17"/>
                  </a:lnTo>
                  <a:lnTo>
                    <a:pt x="52" y="18"/>
                  </a:lnTo>
                  <a:lnTo>
                    <a:pt x="63" y="19"/>
                  </a:lnTo>
                  <a:lnTo>
                    <a:pt x="73" y="18"/>
                  </a:lnTo>
                  <a:lnTo>
                    <a:pt x="83" y="17"/>
                  </a:lnTo>
                  <a:lnTo>
                    <a:pt x="95" y="16"/>
                  </a:lnTo>
                  <a:lnTo>
                    <a:pt x="108" y="15"/>
                  </a:lnTo>
                  <a:lnTo>
                    <a:pt x="120" y="12"/>
                  </a:lnTo>
                  <a:lnTo>
                    <a:pt x="133" y="10"/>
                  </a:lnTo>
                  <a:lnTo>
                    <a:pt x="140" y="8"/>
                  </a:lnTo>
                  <a:lnTo>
                    <a:pt x="148" y="6"/>
                  </a:lnTo>
                  <a:lnTo>
                    <a:pt x="155" y="5"/>
                  </a:lnTo>
                  <a:lnTo>
                    <a:pt x="162" y="4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87" name="Freeform 45"/>
            <p:cNvSpPr>
              <a:spLocks/>
            </p:cNvSpPr>
            <p:nvPr/>
          </p:nvSpPr>
          <p:spPr bwMode="auto">
            <a:xfrm>
              <a:off x="823" y="4471"/>
              <a:ext cx="34" cy="118"/>
            </a:xfrm>
            <a:custGeom>
              <a:avLst/>
              <a:gdLst>
                <a:gd name="T0" fmla="*/ 34 w 34"/>
                <a:gd name="T1" fmla="*/ 0 h 118"/>
                <a:gd name="T2" fmla="*/ 33 w 34"/>
                <a:gd name="T3" fmla="*/ 5 h 118"/>
                <a:gd name="T4" fmla="*/ 31 w 34"/>
                <a:gd name="T5" fmla="*/ 12 h 118"/>
                <a:gd name="T6" fmla="*/ 30 w 34"/>
                <a:gd name="T7" fmla="*/ 19 h 118"/>
                <a:gd name="T8" fmla="*/ 30 w 34"/>
                <a:gd name="T9" fmla="*/ 26 h 118"/>
                <a:gd name="T10" fmla="*/ 29 w 34"/>
                <a:gd name="T11" fmla="*/ 33 h 118"/>
                <a:gd name="T12" fmla="*/ 28 w 34"/>
                <a:gd name="T13" fmla="*/ 43 h 118"/>
                <a:gd name="T14" fmla="*/ 27 w 34"/>
                <a:gd name="T15" fmla="*/ 51 h 118"/>
                <a:gd name="T16" fmla="*/ 25 w 34"/>
                <a:gd name="T17" fmla="*/ 61 h 118"/>
                <a:gd name="T18" fmla="*/ 23 w 34"/>
                <a:gd name="T19" fmla="*/ 68 h 118"/>
                <a:gd name="T20" fmla="*/ 21 w 34"/>
                <a:gd name="T21" fmla="*/ 76 h 118"/>
                <a:gd name="T22" fmla="*/ 17 w 34"/>
                <a:gd name="T23" fmla="*/ 84 h 118"/>
                <a:gd name="T24" fmla="*/ 15 w 34"/>
                <a:gd name="T25" fmla="*/ 93 h 118"/>
                <a:gd name="T26" fmla="*/ 11 w 34"/>
                <a:gd name="T27" fmla="*/ 99 h 118"/>
                <a:gd name="T28" fmla="*/ 8 w 34"/>
                <a:gd name="T29" fmla="*/ 106 h 118"/>
                <a:gd name="T30" fmla="*/ 4 w 34"/>
                <a:gd name="T31" fmla="*/ 112 h 118"/>
                <a:gd name="T32" fmla="*/ 0 w 34"/>
                <a:gd name="T33" fmla="*/ 118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118"/>
                <a:gd name="T53" fmla="*/ 34 w 34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118">
                  <a:moveTo>
                    <a:pt x="34" y="0"/>
                  </a:moveTo>
                  <a:lnTo>
                    <a:pt x="33" y="5"/>
                  </a:lnTo>
                  <a:lnTo>
                    <a:pt x="31" y="12"/>
                  </a:lnTo>
                  <a:lnTo>
                    <a:pt x="30" y="19"/>
                  </a:lnTo>
                  <a:lnTo>
                    <a:pt x="30" y="26"/>
                  </a:lnTo>
                  <a:lnTo>
                    <a:pt x="29" y="33"/>
                  </a:lnTo>
                  <a:lnTo>
                    <a:pt x="28" y="43"/>
                  </a:lnTo>
                  <a:lnTo>
                    <a:pt x="27" y="51"/>
                  </a:lnTo>
                  <a:lnTo>
                    <a:pt x="25" y="61"/>
                  </a:lnTo>
                  <a:lnTo>
                    <a:pt x="23" y="68"/>
                  </a:lnTo>
                  <a:lnTo>
                    <a:pt x="21" y="76"/>
                  </a:lnTo>
                  <a:lnTo>
                    <a:pt x="17" y="84"/>
                  </a:lnTo>
                  <a:lnTo>
                    <a:pt x="15" y="93"/>
                  </a:lnTo>
                  <a:lnTo>
                    <a:pt x="11" y="99"/>
                  </a:lnTo>
                  <a:lnTo>
                    <a:pt x="8" y="106"/>
                  </a:lnTo>
                  <a:lnTo>
                    <a:pt x="4" y="112"/>
                  </a:lnTo>
                  <a:lnTo>
                    <a:pt x="0" y="118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88" name="Freeform 46"/>
            <p:cNvSpPr>
              <a:spLocks/>
            </p:cNvSpPr>
            <p:nvPr/>
          </p:nvSpPr>
          <p:spPr bwMode="auto">
            <a:xfrm>
              <a:off x="743" y="4589"/>
              <a:ext cx="80" cy="40"/>
            </a:xfrm>
            <a:custGeom>
              <a:avLst/>
              <a:gdLst>
                <a:gd name="T0" fmla="*/ 80 w 80"/>
                <a:gd name="T1" fmla="*/ 0 h 40"/>
                <a:gd name="T2" fmla="*/ 73 w 80"/>
                <a:gd name="T3" fmla="*/ 3 h 40"/>
                <a:gd name="T4" fmla="*/ 67 w 80"/>
                <a:gd name="T5" fmla="*/ 8 h 40"/>
                <a:gd name="T6" fmla="*/ 58 w 80"/>
                <a:gd name="T7" fmla="*/ 12 h 40"/>
                <a:gd name="T8" fmla="*/ 48 w 80"/>
                <a:gd name="T9" fmla="*/ 18 h 40"/>
                <a:gd name="T10" fmla="*/ 36 w 80"/>
                <a:gd name="T11" fmla="*/ 22 h 40"/>
                <a:gd name="T12" fmla="*/ 25 w 80"/>
                <a:gd name="T13" fmla="*/ 28 h 40"/>
                <a:gd name="T14" fmla="*/ 17 w 80"/>
                <a:gd name="T15" fmla="*/ 31 h 40"/>
                <a:gd name="T16" fmla="*/ 12 w 80"/>
                <a:gd name="T17" fmla="*/ 34 h 40"/>
                <a:gd name="T18" fmla="*/ 6 w 80"/>
                <a:gd name="T19" fmla="*/ 37 h 40"/>
                <a:gd name="T20" fmla="*/ 0 w 80"/>
                <a:gd name="T21" fmla="*/ 4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0"/>
                <a:gd name="T34" fmla="*/ 0 h 40"/>
                <a:gd name="T35" fmla="*/ 80 w 80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0" h="40">
                  <a:moveTo>
                    <a:pt x="80" y="0"/>
                  </a:moveTo>
                  <a:lnTo>
                    <a:pt x="73" y="3"/>
                  </a:lnTo>
                  <a:lnTo>
                    <a:pt x="67" y="8"/>
                  </a:lnTo>
                  <a:lnTo>
                    <a:pt x="58" y="12"/>
                  </a:lnTo>
                  <a:lnTo>
                    <a:pt x="48" y="18"/>
                  </a:lnTo>
                  <a:lnTo>
                    <a:pt x="36" y="22"/>
                  </a:lnTo>
                  <a:lnTo>
                    <a:pt x="25" y="28"/>
                  </a:lnTo>
                  <a:lnTo>
                    <a:pt x="17" y="31"/>
                  </a:lnTo>
                  <a:lnTo>
                    <a:pt x="12" y="34"/>
                  </a:lnTo>
                  <a:lnTo>
                    <a:pt x="6" y="37"/>
                  </a:lnTo>
                  <a:lnTo>
                    <a:pt x="0" y="4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89" name="Freeform 47"/>
            <p:cNvSpPr>
              <a:spLocks/>
            </p:cNvSpPr>
            <p:nvPr/>
          </p:nvSpPr>
          <p:spPr bwMode="auto">
            <a:xfrm>
              <a:off x="597" y="4629"/>
              <a:ext cx="146" cy="108"/>
            </a:xfrm>
            <a:custGeom>
              <a:avLst/>
              <a:gdLst>
                <a:gd name="T0" fmla="*/ 146 w 146"/>
                <a:gd name="T1" fmla="*/ 0 h 108"/>
                <a:gd name="T2" fmla="*/ 138 w 146"/>
                <a:gd name="T3" fmla="*/ 3 h 108"/>
                <a:gd name="T4" fmla="*/ 131 w 146"/>
                <a:gd name="T5" fmla="*/ 5 h 108"/>
                <a:gd name="T6" fmla="*/ 124 w 146"/>
                <a:gd name="T7" fmla="*/ 7 h 108"/>
                <a:gd name="T8" fmla="*/ 118 w 146"/>
                <a:gd name="T9" fmla="*/ 11 h 108"/>
                <a:gd name="T10" fmla="*/ 111 w 146"/>
                <a:gd name="T11" fmla="*/ 13 h 108"/>
                <a:gd name="T12" fmla="*/ 104 w 146"/>
                <a:gd name="T13" fmla="*/ 17 h 108"/>
                <a:gd name="T14" fmla="*/ 98 w 146"/>
                <a:gd name="T15" fmla="*/ 19 h 108"/>
                <a:gd name="T16" fmla="*/ 92 w 146"/>
                <a:gd name="T17" fmla="*/ 23 h 108"/>
                <a:gd name="T18" fmla="*/ 85 w 146"/>
                <a:gd name="T19" fmla="*/ 25 h 108"/>
                <a:gd name="T20" fmla="*/ 79 w 146"/>
                <a:gd name="T21" fmla="*/ 29 h 108"/>
                <a:gd name="T22" fmla="*/ 73 w 146"/>
                <a:gd name="T23" fmla="*/ 31 h 108"/>
                <a:gd name="T24" fmla="*/ 67 w 146"/>
                <a:gd name="T25" fmla="*/ 35 h 108"/>
                <a:gd name="T26" fmla="*/ 60 w 146"/>
                <a:gd name="T27" fmla="*/ 37 h 108"/>
                <a:gd name="T28" fmla="*/ 55 w 146"/>
                <a:gd name="T29" fmla="*/ 41 h 108"/>
                <a:gd name="T30" fmla="*/ 49 w 146"/>
                <a:gd name="T31" fmla="*/ 44 h 108"/>
                <a:gd name="T32" fmla="*/ 46 w 146"/>
                <a:gd name="T33" fmla="*/ 48 h 108"/>
                <a:gd name="T34" fmla="*/ 35 w 146"/>
                <a:gd name="T35" fmla="*/ 54 h 108"/>
                <a:gd name="T36" fmla="*/ 27 w 146"/>
                <a:gd name="T37" fmla="*/ 61 h 108"/>
                <a:gd name="T38" fmla="*/ 18 w 146"/>
                <a:gd name="T39" fmla="*/ 68 h 108"/>
                <a:gd name="T40" fmla="*/ 12 w 146"/>
                <a:gd name="T41" fmla="*/ 75 h 108"/>
                <a:gd name="T42" fmla="*/ 6 w 146"/>
                <a:gd name="T43" fmla="*/ 82 h 108"/>
                <a:gd name="T44" fmla="*/ 3 w 146"/>
                <a:gd name="T45" fmla="*/ 91 h 108"/>
                <a:gd name="T46" fmla="*/ 0 w 146"/>
                <a:gd name="T47" fmla="*/ 99 h 108"/>
                <a:gd name="T48" fmla="*/ 0 w 146"/>
                <a:gd name="T49" fmla="*/ 108 h 10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6"/>
                <a:gd name="T76" fmla="*/ 0 h 108"/>
                <a:gd name="T77" fmla="*/ 146 w 146"/>
                <a:gd name="T78" fmla="*/ 108 h 10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6" h="108">
                  <a:moveTo>
                    <a:pt x="146" y="0"/>
                  </a:moveTo>
                  <a:lnTo>
                    <a:pt x="138" y="3"/>
                  </a:lnTo>
                  <a:lnTo>
                    <a:pt x="131" y="5"/>
                  </a:lnTo>
                  <a:lnTo>
                    <a:pt x="124" y="7"/>
                  </a:lnTo>
                  <a:lnTo>
                    <a:pt x="118" y="11"/>
                  </a:lnTo>
                  <a:lnTo>
                    <a:pt x="111" y="13"/>
                  </a:lnTo>
                  <a:lnTo>
                    <a:pt x="104" y="17"/>
                  </a:lnTo>
                  <a:lnTo>
                    <a:pt x="98" y="19"/>
                  </a:lnTo>
                  <a:lnTo>
                    <a:pt x="92" y="23"/>
                  </a:lnTo>
                  <a:lnTo>
                    <a:pt x="85" y="25"/>
                  </a:lnTo>
                  <a:lnTo>
                    <a:pt x="79" y="29"/>
                  </a:lnTo>
                  <a:lnTo>
                    <a:pt x="73" y="31"/>
                  </a:lnTo>
                  <a:lnTo>
                    <a:pt x="67" y="35"/>
                  </a:lnTo>
                  <a:lnTo>
                    <a:pt x="60" y="37"/>
                  </a:lnTo>
                  <a:lnTo>
                    <a:pt x="55" y="41"/>
                  </a:lnTo>
                  <a:lnTo>
                    <a:pt x="49" y="44"/>
                  </a:lnTo>
                  <a:lnTo>
                    <a:pt x="46" y="48"/>
                  </a:lnTo>
                  <a:lnTo>
                    <a:pt x="35" y="54"/>
                  </a:lnTo>
                  <a:lnTo>
                    <a:pt x="27" y="61"/>
                  </a:lnTo>
                  <a:lnTo>
                    <a:pt x="18" y="68"/>
                  </a:lnTo>
                  <a:lnTo>
                    <a:pt x="12" y="75"/>
                  </a:lnTo>
                  <a:lnTo>
                    <a:pt x="6" y="82"/>
                  </a:lnTo>
                  <a:lnTo>
                    <a:pt x="3" y="91"/>
                  </a:lnTo>
                  <a:lnTo>
                    <a:pt x="0" y="99"/>
                  </a:lnTo>
                  <a:lnTo>
                    <a:pt x="0" y="108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90" name="Line 48"/>
            <p:cNvSpPr>
              <a:spLocks noChangeShapeType="1"/>
            </p:cNvSpPr>
            <p:nvPr/>
          </p:nvSpPr>
          <p:spPr bwMode="auto">
            <a:xfrm>
              <a:off x="597" y="4737"/>
              <a:ext cx="3" cy="11"/>
            </a:xfrm>
            <a:prstGeom prst="line">
              <a:avLst/>
            </a:prstGeom>
            <a:noFill/>
            <a:ln w="23495">
              <a:solidFill>
                <a:srgbClr val="7A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91" name="Freeform 49"/>
            <p:cNvSpPr>
              <a:spLocks/>
            </p:cNvSpPr>
            <p:nvPr/>
          </p:nvSpPr>
          <p:spPr bwMode="auto">
            <a:xfrm>
              <a:off x="600" y="4748"/>
              <a:ext cx="170" cy="64"/>
            </a:xfrm>
            <a:custGeom>
              <a:avLst/>
              <a:gdLst>
                <a:gd name="T0" fmla="*/ 0 w 170"/>
                <a:gd name="T1" fmla="*/ 0 h 64"/>
                <a:gd name="T2" fmla="*/ 1 w 170"/>
                <a:gd name="T3" fmla="*/ 7 h 64"/>
                <a:gd name="T4" fmla="*/ 6 w 170"/>
                <a:gd name="T5" fmla="*/ 14 h 64"/>
                <a:gd name="T6" fmla="*/ 11 w 170"/>
                <a:gd name="T7" fmla="*/ 20 h 64"/>
                <a:gd name="T8" fmla="*/ 19 w 170"/>
                <a:gd name="T9" fmla="*/ 27 h 64"/>
                <a:gd name="T10" fmla="*/ 26 w 170"/>
                <a:gd name="T11" fmla="*/ 32 h 64"/>
                <a:gd name="T12" fmla="*/ 37 w 170"/>
                <a:gd name="T13" fmla="*/ 38 h 64"/>
                <a:gd name="T14" fmla="*/ 46 w 170"/>
                <a:gd name="T15" fmla="*/ 43 h 64"/>
                <a:gd name="T16" fmla="*/ 59 w 170"/>
                <a:gd name="T17" fmla="*/ 48 h 64"/>
                <a:gd name="T18" fmla="*/ 70 w 170"/>
                <a:gd name="T19" fmla="*/ 50 h 64"/>
                <a:gd name="T20" fmla="*/ 83 w 170"/>
                <a:gd name="T21" fmla="*/ 54 h 64"/>
                <a:gd name="T22" fmla="*/ 89 w 170"/>
                <a:gd name="T23" fmla="*/ 54 h 64"/>
                <a:gd name="T24" fmla="*/ 96 w 170"/>
                <a:gd name="T25" fmla="*/ 56 h 64"/>
                <a:gd name="T26" fmla="*/ 103 w 170"/>
                <a:gd name="T27" fmla="*/ 56 h 64"/>
                <a:gd name="T28" fmla="*/ 110 w 170"/>
                <a:gd name="T29" fmla="*/ 58 h 64"/>
                <a:gd name="T30" fmla="*/ 118 w 170"/>
                <a:gd name="T31" fmla="*/ 58 h 64"/>
                <a:gd name="T32" fmla="*/ 125 w 170"/>
                <a:gd name="T33" fmla="*/ 60 h 64"/>
                <a:gd name="T34" fmla="*/ 132 w 170"/>
                <a:gd name="T35" fmla="*/ 60 h 64"/>
                <a:gd name="T36" fmla="*/ 139 w 170"/>
                <a:gd name="T37" fmla="*/ 61 h 64"/>
                <a:gd name="T38" fmla="*/ 146 w 170"/>
                <a:gd name="T39" fmla="*/ 61 h 64"/>
                <a:gd name="T40" fmla="*/ 155 w 170"/>
                <a:gd name="T41" fmla="*/ 62 h 64"/>
                <a:gd name="T42" fmla="*/ 162 w 170"/>
                <a:gd name="T43" fmla="*/ 63 h 64"/>
                <a:gd name="T44" fmla="*/ 170 w 170"/>
                <a:gd name="T45" fmla="*/ 64 h 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0"/>
                <a:gd name="T70" fmla="*/ 0 h 64"/>
                <a:gd name="T71" fmla="*/ 170 w 170"/>
                <a:gd name="T72" fmla="*/ 64 h 6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0" h="64">
                  <a:moveTo>
                    <a:pt x="0" y="0"/>
                  </a:moveTo>
                  <a:lnTo>
                    <a:pt x="1" y="7"/>
                  </a:lnTo>
                  <a:lnTo>
                    <a:pt x="6" y="14"/>
                  </a:lnTo>
                  <a:lnTo>
                    <a:pt x="11" y="20"/>
                  </a:lnTo>
                  <a:lnTo>
                    <a:pt x="19" y="27"/>
                  </a:lnTo>
                  <a:lnTo>
                    <a:pt x="26" y="32"/>
                  </a:lnTo>
                  <a:lnTo>
                    <a:pt x="37" y="38"/>
                  </a:lnTo>
                  <a:lnTo>
                    <a:pt x="46" y="43"/>
                  </a:lnTo>
                  <a:lnTo>
                    <a:pt x="59" y="48"/>
                  </a:lnTo>
                  <a:lnTo>
                    <a:pt x="70" y="50"/>
                  </a:lnTo>
                  <a:lnTo>
                    <a:pt x="83" y="54"/>
                  </a:lnTo>
                  <a:lnTo>
                    <a:pt x="89" y="54"/>
                  </a:lnTo>
                  <a:lnTo>
                    <a:pt x="96" y="56"/>
                  </a:lnTo>
                  <a:lnTo>
                    <a:pt x="103" y="56"/>
                  </a:lnTo>
                  <a:lnTo>
                    <a:pt x="110" y="58"/>
                  </a:lnTo>
                  <a:lnTo>
                    <a:pt x="118" y="58"/>
                  </a:lnTo>
                  <a:lnTo>
                    <a:pt x="125" y="60"/>
                  </a:lnTo>
                  <a:lnTo>
                    <a:pt x="132" y="60"/>
                  </a:lnTo>
                  <a:lnTo>
                    <a:pt x="139" y="61"/>
                  </a:lnTo>
                  <a:lnTo>
                    <a:pt x="146" y="61"/>
                  </a:lnTo>
                  <a:lnTo>
                    <a:pt x="155" y="62"/>
                  </a:lnTo>
                  <a:lnTo>
                    <a:pt x="162" y="63"/>
                  </a:lnTo>
                  <a:lnTo>
                    <a:pt x="170" y="64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92" name="Freeform 50"/>
            <p:cNvSpPr>
              <a:spLocks/>
            </p:cNvSpPr>
            <p:nvPr/>
          </p:nvSpPr>
          <p:spPr bwMode="auto">
            <a:xfrm>
              <a:off x="645" y="4812"/>
              <a:ext cx="125" cy="112"/>
            </a:xfrm>
            <a:custGeom>
              <a:avLst/>
              <a:gdLst>
                <a:gd name="T0" fmla="*/ 125 w 125"/>
                <a:gd name="T1" fmla="*/ 0 h 112"/>
                <a:gd name="T2" fmla="*/ 113 w 125"/>
                <a:gd name="T3" fmla="*/ 5 h 112"/>
                <a:gd name="T4" fmla="*/ 101 w 125"/>
                <a:gd name="T5" fmla="*/ 11 h 112"/>
                <a:gd name="T6" fmla="*/ 90 w 125"/>
                <a:gd name="T7" fmla="*/ 17 h 112"/>
                <a:gd name="T8" fmla="*/ 80 w 125"/>
                <a:gd name="T9" fmla="*/ 24 h 112"/>
                <a:gd name="T10" fmla="*/ 69 w 125"/>
                <a:gd name="T11" fmla="*/ 30 h 112"/>
                <a:gd name="T12" fmla="*/ 58 w 125"/>
                <a:gd name="T13" fmla="*/ 37 h 112"/>
                <a:gd name="T14" fmla="*/ 49 w 125"/>
                <a:gd name="T15" fmla="*/ 44 h 112"/>
                <a:gd name="T16" fmla="*/ 41 w 125"/>
                <a:gd name="T17" fmla="*/ 51 h 112"/>
                <a:gd name="T18" fmla="*/ 31 w 125"/>
                <a:gd name="T19" fmla="*/ 59 h 112"/>
                <a:gd name="T20" fmla="*/ 24 w 125"/>
                <a:gd name="T21" fmla="*/ 66 h 112"/>
                <a:gd name="T22" fmla="*/ 17 w 125"/>
                <a:gd name="T23" fmla="*/ 73 h 112"/>
                <a:gd name="T24" fmla="*/ 12 w 125"/>
                <a:gd name="T25" fmla="*/ 80 h 112"/>
                <a:gd name="T26" fmla="*/ 6 w 125"/>
                <a:gd name="T27" fmla="*/ 87 h 112"/>
                <a:gd name="T28" fmla="*/ 4 w 125"/>
                <a:gd name="T29" fmla="*/ 95 h 112"/>
                <a:gd name="T30" fmla="*/ 0 w 125"/>
                <a:gd name="T31" fmla="*/ 104 h 112"/>
                <a:gd name="T32" fmla="*/ 0 w 125"/>
                <a:gd name="T33" fmla="*/ 112 h 1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5"/>
                <a:gd name="T52" fmla="*/ 0 h 112"/>
                <a:gd name="T53" fmla="*/ 125 w 125"/>
                <a:gd name="T54" fmla="*/ 112 h 1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5" h="112">
                  <a:moveTo>
                    <a:pt x="125" y="0"/>
                  </a:moveTo>
                  <a:lnTo>
                    <a:pt x="113" y="5"/>
                  </a:lnTo>
                  <a:lnTo>
                    <a:pt x="101" y="11"/>
                  </a:lnTo>
                  <a:lnTo>
                    <a:pt x="90" y="17"/>
                  </a:lnTo>
                  <a:lnTo>
                    <a:pt x="80" y="24"/>
                  </a:lnTo>
                  <a:lnTo>
                    <a:pt x="69" y="30"/>
                  </a:lnTo>
                  <a:lnTo>
                    <a:pt x="58" y="37"/>
                  </a:lnTo>
                  <a:lnTo>
                    <a:pt x="49" y="44"/>
                  </a:lnTo>
                  <a:lnTo>
                    <a:pt x="41" y="51"/>
                  </a:lnTo>
                  <a:lnTo>
                    <a:pt x="31" y="59"/>
                  </a:lnTo>
                  <a:lnTo>
                    <a:pt x="24" y="66"/>
                  </a:lnTo>
                  <a:lnTo>
                    <a:pt x="17" y="73"/>
                  </a:lnTo>
                  <a:lnTo>
                    <a:pt x="12" y="80"/>
                  </a:lnTo>
                  <a:lnTo>
                    <a:pt x="6" y="87"/>
                  </a:lnTo>
                  <a:lnTo>
                    <a:pt x="4" y="95"/>
                  </a:lnTo>
                  <a:lnTo>
                    <a:pt x="0" y="104"/>
                  </a:lnTo>
                  <a:lnTo>
                    <a:pt x="0" y="112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93" name="Line 51"/>
            <p:cNvSpPr>
              <a:spLocks noChangeShapeType="1"/>
            </p:cNvSpPr>
            <p:nvPr/>
          </p:nvSpPr>
          <p:spPr bwMode="auto">
            <a:xfrm flipH="1">
              <a:off x="644" y="4924"/>
              <a:ext cx="1" cy="7"/>
            </a:xfrm>
            <a:prstGeom prst="line">
              <a:avLst/>
            </a:prstGeom>
            <a:noFill/>
            <a:ln w="23495">
              <a:solidFill>
                <a:srgbClr val="7A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94" name="Freeform 52"/>
            <p:cNvSpPr>
              <a:spLocks/>
            </p:cNvSpPr>
            <p:nvPr/>
          </p:nvSpPr>
          <p:spPr bwMode="auto">
            <a:xfrm>
              <a:off x="644" y="4931"/>
              <a:ext cx="238" cy="185"/>
            </a:xfrm>
            <a:custGeom>
              <a:avLst/>
              <a:gdLst>
                <a:gd name="T0" fmla="*/ 0 w 238"/>
                <a:gd name="T1" fmla="*/ 0 h 185"/>
                <a:gd name="T2" fmla="*/ 0 w 238"/>
                <a:gd name="T3" fmla="*/ 10 h 185"/>
                <a:gd name="T4" fmla="*/ 3 w 238"/>
                <a:gd name="T5" fmla="*/ 20 h 185"/>
                <a:gd name="T6" fmla="*/ 7 w 238"/>
                <a:gd name="T7" fmla="*/ 31 h 185"/>
                <a:gd name="T8" fmla="*/ 14 w 238"/>
                <a:gd name="T9" fmla="*/ 42 h 185"/>
                <a:gd name="T10" fmla="*/ 18 w 238"/>
                <a:gd name="T11" fmla="*/ 47 h 185"/>
                <a:gd name="T12" fmla="*/ 21 w 238"/>
                <a:gd name="T13" fmla="*/ 53 h 185"/>
                <a:gd name="T14" fmla="*/ 26 w 238"/>
                <a:gd name="T15" fmla="*/ 57 h 185"/>
                <a:gd name="T16" fmla="*/ 32 w 238"/>
                <a:gd name="T17" fmla="*/ 63 h 185"/>
                <a:gd name="T18" fmla="*/ 37 w 238"/>
                <a:gd name="T19" fmla="*/ 68 h 185"/>
                <a:gd name="T20" fmla="*/ 43 w 238"/>
                <a:gd name="T21" fmla="*/ 75 h 185"/>
                <a:gd name="T22" fmla="*/ 50 w 238"/>
                <a:gd name="T23" fmla="*/ 80 h 185"/>
                <a:gd name="T24" fmla="*/ 58 w 238"/>
                <a:gd name="T25" fmla="*/ 87 h 185"/>
                <a:gd name="T26" fmla="*/ 65 w 238"/>
                <a:gd name="T27" fmla="*/ 92 h 185"/>
                <a:gd name="T28" fmla="*/ 72 w 238"/>
                <a:gd name="T29" fmla="*/ 98 h 185"/>
                <a:gd name="T30" fmla="*/ 81 w 238"/>
                <a:gd name="T31" fmla="*/ 103 h 185"/>
                <a:gd name="T32" fmla="*/ 90 w 238"/>
                <a:gd name="T33" fmla="*/ 108 h 185"/>
                <a:gd name="T34" fmla="*/ 100 w 238"/>
                <a:gd name="T35" fmla="*/ 114 h 185"/>
                <a:gd name="T36" fmla="*/ 109 w 238"/>
                <a:gd name="T37" fmla="*/ 120 h 185"/>
                <a:gd name="T38" fmla="*/ 114 w 238"/>
                <a:gd name="T39" fmla="*/ 123 h 185"/>
                <a:gd name="T40" fmla="*/ 120 w 238"/>
                <a:gd name="T41" fmla="*/ 126 h 185"/>
                <a:gd name="T42" fmla="*/ 125 w 238"/>
                <a:gd name="T43" fmla="*/ 130 h 185"/>
                <a:gd name="T44" fmla="*/ 132 w 238"/>
                <a:gd name="T45" fmla="*/ 133 h 185"/>
                <a:gd name="T46" fmla="*/ 143 w 238"/>
                <a:gd name="T47" fmla="*/ 139 h 185"/>
                <a:gd name="T48" fmla="*/ 155 w 238"/>
                <a:gd name="T49" fmla="*/ 145 h 185"/>
                <a:gd name="T50" fmla="*/ 160 w 238"/>
                <a:gd name="T51" fmla="*/ 148 h 185"/>
                <a:gd name="T52" fmla="*/ 166 w 238"/>
                <a:gd name="T53" fmla="*/ 151 h 185"/>
                <a:gd name="T54" fmla="*/ 174 w 238"/>
                <a:gd name="T55" fmla="*/ 155 h 185"/>
                <a:gd name="T56" fmla="*/ 181 w 238"/>
                <a:gd name="T57" fmla="*/ 158 h 185"/>
                <a:gd name="T58" fmla="*/ 187 w 238"/>
                <a:gd name="T59" fmla="*/ 161 h 185"/>
                <a:gd name="T60" fmla="*/ 194 w 238"/>
                <a:gd name="T61" fmla="*/ 164 h 185"/>
                <a:gd name="T62" fmla="*/ 201 w 238"/>
                <a:gd name="T63" fmla="*/ 167 h 185"/>
                <a:gd name="T64" fmla="*/ 208 w 238"/>
                <a:gd name="T65" fmla="*/ 170 h 185"/>
                <a:gd name="T66" fmla="*/ 215 w 238"/>
                <a:gd name="T67" fmla="*/ 174 h 185"/>
                <a:gd name="T68" fmla="*/ 222 w 238"/>
                <a:gd name="T69" fmla="*/ 177 h 185"/>
                <a:gd name="T70" fmla="*/ 229 w 238"/>
                <a:gd name="T71" fmla="*/ 181 h 185"/>
                <a:gd name="T72" fmla="*/ 238 w 238"/>
                <a:gd name="T73" fmla="*/ 185 h 1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8"/>
                <a:gd name="T112" fmla="*/ 0 h 185"/>
                <a:gd name="T113" fmla="*/ 238 w 238"/>
                <a:gd name="T114" fmla="*/ 185 h 1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8" h="185">
                  <a:moveTo>
                    <a:pt x="0" y="0"/>
                  </a:moveTo>
                  <a:lnTo>
                    <a:pt x="0" y="10"/>
                  </a:lnTo>
                  <a:lnTo>
                    <a:pt x="3" y="20"/>
                  </a:lnTo>
                  <a:lnTo>
                    <a:pt x="7" y="31"/>
                  </a:lnTo>
                  <a:lnTo>
                    <a:pt x="14" y="42"/>
                  </a:lnTo>
                  <a:lnTo>
                    <a:pt x="18" y="47"/>
                  </a:lnTo>
                  <a:lnTo>
                    <a:pt x="21" y="53"/>
                  </a:lnTo>
                  <a:lnTo>
                    <a:pt x="26" y="57"/>
                  </a:lnTo>
                  <a:lnTo>
                    <a:pt x="32" y="63"/>
                  </a:lnTo>
                  <a:lnTo>
                    <a:pt x="37" y="68"/>
                  </a:lnTo>
                  <a:lnTo>
                    <a:pt x="43" y="75"/>
                  </a:lnTo>
                  <a:lnTo>
                    <a:pt x="50" y="80"/>
                  </a:lnTo>
                  <a:lnTo>
                    <a:pt x="58" y="87"/>
                  </a:lnTo>
                  <a:lnTo>
                    <a:pt x="65" y="92"/>
                  </a:lnTo>
                  <a:lnTo>
                    <a:pt x="72" y="98"/>
                  </a:lnTo>
                  <a:lnTo>
                    <a:pt x="81" y="103"/>
                  </a:lnTo>
                  <a:lnTo>
                    <a:pt x="90" y="108"/>
                  </a:lnTo>
                  <a:lnTo>
                    <a:pt x="100" y="114"/>
                  </a:lnTo>
                  <a:lnTo>
                    <a:pt x="109" y="120"/>
                  </a:lnTo>
                  <a:lnTo>
                    <a:pt x="114" y="123"/>
                  </a:lnTo>
                  <a:lnTo>
                    <a:pt x="120" y="126"/>
                  </a:lnTo>
                  <a:lnTo>
                    <a:pt x="125" y="130"/>
                  </a:lnTo>
                  <a:lnTo>
                    <a:pt x="132" y="133"/>
                  </a:lnTo>
                  <a:lnTo>
                    <a:pt x="143" y="139"/>
                  </a:lnTo>
                  <a:lnTo>
                    <a:pt x="155" y="145"/>
                  </a:lnTo>
                  <a:lnTo>
                    <a:pt x="160" y="148"/>
                  </a:lnTo>
                  <a:lnTo>
                    <a:pt x="166" y="151"/>
                  </a:lnTo>
                  <a:lnTo>
                    <a:pt x="174" y="155"/>
                  </a:lnTo>
                  <a:lnTo>
                    <a:pt x="181" y="158"/>
                  </a:lnTo>
                  <a:lnTo>
                    <a:pt x="187" y="161"/>
                  </a:lnTo>
                  <a:lnTo>
                    <a:pt x="194" y="164"/>
                  </a:lnTo>
                  <a:lnTo>
                    <a:pt x="201" y="167"/>
                  </a:lnTo>
                  <a:lnTo>
                    <a:pt x="208" y="170"/>
                  </a:lnTo>
                  <a:lnTo>
                    <a:pt x="215" y="174"/>
                  </a:lnTo>
                  <a:lnTo>
                    <a:pt x="222" y="177"/>
                  </a:lnTo>
                  <a:lnTo>
                    <a:pt x="229" y="181"/>
                  </a:lnTo>
                  <a:lnTo>
                    <a:pt x="238" y="185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95" name="Freeform 53"/>
            <p:cNvSpPr>
              <a:spLocks/>
            </p:cNvSpPr>
            <p:nvPr/>
          </p:nvSpPr>
          <p:spPr bwMode="auto">
            <a:xfrm>
              <a:off x="882" y="5055"/>
              <a:ext cx="655" cy="70"/>
            </a:xfrm>
            <a:custGeom>
              <a:avLst/>
              <a:gdLst>
                <a:gd name="T0" fmla="*/ 0 w 655"/>
                <a:gd name="T1" fmla="*/ 61 h 70"/>
                <a:gd name="T2" fmla="*/ 6 w 655"/>
                <a:gd name="T3" fmla="*/ 62 h 70"/>
                <a:gd name="T4" fmla="*/ 14 w 655"/>
                <a:gd name="T5" fmla="*/ 64 h 70"/>
                <a:gd name="T6" fmla="*/ 24 w 655"/>
                <a:gd name="T7" fmla="*/ 65 h 70"/>
                <a:gd name="T8" fmla="*/ 35 w 655"/>
                <a:gd name="T9" fmla="*/ 68 h 70"/>
                <a:gd name="T10" fmla="*/ 40 w 655"/>
                <a:gd name="T11" fmla="*/ 68 h 70"/>
                <a:gd name="T12" fmla="*/ 46 w 655"/>
                <a:gd name="T13" fmla="*/ 68 h 70"/>
                <a:gd name="T14" fmla="*/ 53 w 655"/>
                <a:gd name="T15" fmla="*/ 68 h 70"/>
                <a:gd name="T16" fmla="*/ 60 w 655"/>
                <a:gd name="T17" fmla="*/ 69 h 70"/>
                <a:gd name="T18" fmla="*/ 66 w 655"/>
                <a:gd name="T19" fmla="*/ 69 h 70"/>
                <a:gd name="T20" fmla="*/ 74 w 655"/>
                <a:gd name="T21" fmla="*/ 69 h 70"/>
                <a:gd name="T22" fmla="*/ 82 w 655"/>
                <a:gd name="T23" fmla="*/ 69 h 70"/>
                <a:gd name="T24" fmla="*/ 90 w 655"/>
                <a:gd name="T25" fmla="*/ 70 h 70"/>
                <a:gd name="T26" fmla="*/ 97 w 655"/>
                <a:gd name="T27" fmla="*/ 69 h 70"/>
                <a:gd name="T28" fmla="*/ 104 w 655"/>
                <a:gd name="T29" fmla="*/ 69 h 70"/>
                <a:gd name="T30" fmla="*/ 113 w 655"/>
                <a:gd name="T31" fmla="*/ 69 h 70"/>
                <a:gd name="T32" fmla="*/ 122 w 655"/>
                <a:gd name="T33" fmla="*/ 69 h 70"/>
                <a:gd name="T34" fmla="*/ 129 w 655"/>
                <a:gd name="T35" fmla="*/ 68 h 70"/>
                <a:gd name="T36" fmla="*/ 139 w 655"/>
                <a:gd name="T37" fmla="*/ 68 h 70"/>
                <a:gd name="T38" fmla="*/ 147 w 655"/>
                <a:gd name="T39" fmla="*/ 67 h 70"/>
                <a:gd name="T40" fmla="*/ 158 w 655"/>
                <a:gd name="T41" fmla="*/ 67 h 70"/>
                <a:gd name="T42" fmla="*/ 167 w 655"/>
                <a:gd name="T43" fmla="*/ 65 h 70"/>
                <a:gd name="T44" fmla="*/ 177 w 655"/>
                <a:gd name="T45" fmla="*/ 64 h 70"/>
                <a:gd name="T46" fmla="*/ 187 w 655"/>
                <a:gd name="T47" fmla="*/ 63 h 70"/>
                <a:gd name="T48" fmla="*/ 197 w 655"/>
                <a:gd name="T49" fmla="*/ 63 h 70"/>
                <a:gd name="T50" fmla="*/ 208 w 655"/>
                <a:gd name="T51" fmla="*/ 62 h 70"/>
                <a:gd name="T52" fmla="*/ 219 w 655"/>
                <a:gd name="T53" fmla="*/ 61 h 70"/>
                <a:gd name="T54" fmla="*/ 229 w 655"/>
                <a:gd name="T55" fmla="*/ 59 h 70"/>
                <a:gd name="T56" fmla="*/ 241 w 655"/>
                <a:gd name="T57" fmla="*/ 59 h 70"/>
                <a:gd name="T58" fmla="*/ 252 w 655"/>
                <a:gd name="T59" fmla="*/ 57 h 70"/>
                <a:gd name="T60" fmla="*/ 263 w 655"/>
                <a:gd name="T61" fmla="*/ 56 h 70"/>
                <a:gd name="T62" fmla="*/ 273 w 655"/>
                <a:gd name="T63" fmla="*/ 53 h 70"/>
                <a:gd name="T64" fmla="*/ 285 w 655"/>
                <a:gd name="T65" fmla="*/ 53 h 70"/>
                <a:gd name="T66" fmla="*/ 296 w 655"/>
                <a:gd name="T67" fmla="*/ 51 h 70"/>
                <a:gd name="T68" fmla="*/ 309 w 655"/>
                <a:gd name="T69" fmla="*/ 50 h 70"/>
                <a:gd name="T70" fmla="*/ 321 w 655"/>
                <a:gd name="T71" fmla="*/ 47 h 70"/>
                <a:gd name="T72" fmla="*/ 334 w 655"/>
                <a:gd name="T73" fmla="*/ 47 h 70"/>
                <a:gd name="T74" fmla="*/ 345 w 655"/>
                <a:gd name="T75" fmla="*/ 45 h 70"/>
                <a:gd name="T76" fmla="*/ 358 w 655"/>
                <a:gd name="T77" fmla="*/ 44 h 70"/>
                <a:gd name="T78" fmla="*/ 370 w 655"/>
                <a:gd name="T79" fmla="*/ 42 h 70"/>
                <a:gd name="T80" fmla="*/ 383 w 655"/>
                <a:gd name="T81" fmla="*/ 40 h 70"/>
                <a:gd name="T82" fmla="*/ 395 w 655"/>
                <a:gd name="T83" fmla="*/ 38 h 70"/>
                <a:gd name="T84" fmla="*/ 409 w 655"/>
                <a:gd name="T85" fmla="*/ 37 h 70"/>
                <a:gd name="T86" fmla="*/ 421 w 655"/>
                <a:gd name="T87" fmla="*/ 34 h 70"/>
                <a:gd name="T88" fmla="*/ 435 w 655"/>
                <a:gd name="T89" fmla="*/ 33 h 70"/>
                <a:gd name="T90" fmla="*/ 447 w 655"/>
                <a:gd name="T91" fmla="*/ 30 h 70"/>
                <a:gd name="T92" fmla="*/ 460 w 655"/>
                <a:gd name="T93" fmla="*/ 28 h 70"/>
                <a:gd name="T94" fmla="*/ 473 w 655"/>
                <a:gd name="T95" fmla="*/ 26 h 70"/>
                <a:gd name="T96" fmla="*/ 487 w 655"/>
                <a:gd name="T97" fmla="*/ 25 h 70"/>
                <a:gd name="T98" fmla="*/ 501 w 655"/>
                <a:gd name="T99" fmla="*/ 21 h 70"/>
                <a:gd name="T100" fmla="*/ 515 w 655"/>
                <a:gd name="T101" fmla="*/ 20 h 70"/>
                <a:gd name="T102" fmla="*/ 529 w 655"/>
                <a:gd name="T103" fmla="*/ 18 h 70"/>
                <a:gd name="T104" fmla="*/ 543 w 655"/>
                <a:gd name="T105" fmla="*/ 17 h 70"/>
                <a:gd name="T106" fmla="*/ 556 w 655"/>
                <a:gd name="T107" fmla="*/ 13 h 70"/>
                <a:gd name="T108" fmla="*/ 571 w 655"/>
                <a:gd name="T109" fmla="*/ 12 h 70"/>
                <a:gd name="T110" fmla="*/ 584 w 655"/>
                <a:gd name="T111" fmla="*/ 9 h 70"/>
                <a:gd name="T112" fmla="*/ 598 w 655"/>
                <a:gd name="T113" fmla="*/ 8 h 70"/>
                <a:gd name="T114" fmla="*/ 612 w 655"/>
                <a:gd name="T115" fmla="*/ 5 h 70"/>
                <a:gd name="T116" fmla="*/ 627 w 655"/>
                <a:gd name="T117" fmla="*/ 3 h 70"/>
                <a:gd name="T118" fmla="*/ 641 w 655"/>
                <a:gd name="T119" fmla="*/ 1 h 70"/>
                <a:gd name="T120" fmla="*/ 655 w 655"/>
                <a:gd name="T121" fmla="*/ 0 h 7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55"/>
                <a:gd name="T184" fmla="*/ 0 h 70"/>
                <a:gd name="T185" fmla="*/ 655 w 655"/>
                <a:gd name="T186" fmla="*/ 70 h 7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55" h="70">
                  <a:moveTo>
                    <a:pt x="0" y="61"/>
                  </a:moveTo>
                  <a:lnTo>
                    <a:pt x="6" y="62"/>
                  </a:lnTo>
                  <a:lnTo>
                    <a:pt x="14" y="64"/>
                  </a:lnTo>
                  <a:lnTo>
                    <a:pt x="24" y="65"/>
                  </a:lnTo>
                  <a:lnTo>
                    <a:pt x="35" y="68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53" y="68"/>
                  </a:lnTo>
                  <a:lnTo>
                    <a:pt x="60" y="69"/>
                  </a:lnTo>
                  <a:lnTo>
                    <a:pt x="66" y="69"/>
                  </a:lnTo>
                  <a:lnTo>
                    <a:pt x="74" y="69"/>
                  </a:lnTo>
                  <a:lnTo>
                    <a:pt x="82" y="69"/>
                  </a:lnTo>
                  <a:lnTo>
                    <a:pt x="90" y="70"/>
                  </a:lnTo>
                  <a:lnTo>
                    <a:pt x="97" y="69"/>
                  </a:lnTo>
                  <a:lnTo>
                    <a:pt x="104" y="69"/>
                  </a:lnTo>
                  <a:lnTo>
                    <a:pt x="113" y="69"/>
                  </a:lnTo>
                  <a:lnTo>
                    <a:pt x="122" y="69"/>
                  </a:lnTo>
                  <a:lnTo>
                    <a:pt x="129" y="68"/>
                  </a:lnTo>
                  <a:lnTo>
                    <a:pt x="139" y="68"/>
                  </a:lnTo>
                  <a:lnTo>
                    <a:pt x="147" y="67"/>
                  </a:lnTo>
                  <a:lnTo>
                    <a:pt x="158" y="67"/>
                  </a:lnTo>
                  <a:lnTo>
                    <a:pt x="167" y="65"/>
                  </a:lnTo>
                  <a:lnTo>
                    <a:pt x="177" y="64"/>
                  </a:lnTo>
                  <a:lnTo>
                    <a:pt x="187" y="63"/>
                  </a:lnTo>
                  <a:lnTo>
                    <a:pt x="197" y="63"/>
                  </a:lnTo>
                  <a:lnTo>
                    <a:pt x="208" y="62"/>
                  </a:lnTo>
                  <a:lnTo>
                    <a:pt x="219" y="61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52" y="57"/>
                  </a:lnTo>
                  <a:lnTo>
                    <a:pt x="263" y="56"/>
                  </a:lnTo>
                  <a:lnTo>
                    <a:pt x="273" y="53"/>
                  </a:lnTo>
                  <a:lnTo>
                    <a:pt x="285" y="53"/>
                  </a:lnTo>
                  <a:lnTo>
                    <a:pt x="296" y="51"/>
                  </a:lnTo>
                  <a:lnTo>
                    <a:pt x="309" y="50"/>
                  </a:lnTo>
                  <a:lnTo>
                    <a:pt x="321" y="47"/>
                  </a:lnTo>
                  <a:lnTo>
                    <a:pt x="334" y="47"/>
                  </a:lnTo>
                  <a:lnTo>
                    <a:pt x="345" y="45"/>
                  </a:lnTo>
                  <a:lnTo>
                    <a:pt x="358" y="44"/>
                  </a:lnTo>
                  <a:lnTo>
                    <a:pt x="370" y="42"/>
                  </a:lnTo>
                  <a:lnTo>
                    <a:pt x="383" y="40"/>
                  </a:lnTo>
                  <a:lnTo>
                    <a:pt x="395" y="38"/>
                  </a:lnTo>
                  <a:lnTo>
                    <a:pt x="409" y="37"/>
                  </a:lnTo>
                  <a:lnTo>
                    <a:pt x="421" y="34"/>
                  </a:lnTo>
                  <a:lnTo>
                    <a:pt x="435" y="33"/>
                  </a:lnTo>
                  <a:lnTo>
                    <a:pt x="447" y="30"/>
                  </a:lnTo>
                  <a:lnTo>
                    <a:pt x="460" y="28"/>
                  </a:lnTo>
                  <a:lnTo>
                    <a:pt x="473" y="26"/>
                  </a:lnTo>
                  <a:lnTo>
                    <a:pt x="487" y="25"/>
                  </a:lnTo>
                  <a:lnTo>
                    <a:pt x="501" y="21"/>
                  </a:lnTo>
                  <a:lnTo>
                    <a:pt x="515" y="20"/>
                  </a:lnTo>
                  <a:lnTo>
                    <a:pt x="529" y="18"/>
                  </a:lnTo>
                  <a:lnTo>
                    <a:pt x="543" y="17"/>
                  </a:lnTo>
                  <a:lnTo>
                    <a:pt x="556" y="13"/>
                  </a:lnTo>
                  <a:lnTo>
                    <a:pt x="571" y="12"/>
                  </a:lnTo>
                  <a:lnTo>
                    <a:pt x="584" y="9"/>
                  </a:lnTo>
                  <a:lnTo>
                    <a:pt x="598" y="8"/>
                  </a:lnTo>
                  <a:lnTo>
                    <a:pt x="612" y="5"/>
                  </a:lnTo>
                  <a:lnTo>
                    <a:pt x="627" y="3"/>
                  </a:lnTo>
                  <a:lnTo>
                    <a:pt x="641" y="1"/>
                  </a:lnTo>
                  <a:lnTo>
                    <a:pt x="655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96" name="Freeform 54"/>
            <p:cNvSpPr>
              <a:spLocks/>
            </p:cNvSpPr>
            <p:nvPr/>
          </p:nvSpPr>
          <p:spPr bwMode="auto">
            <a:xfrm>
              <a:off x="1537" y="4995"/>
              <a:ext cx="431" cy="60"/>
            </a:xfrm>
            <a:custGeom>
              <a:avLst/>
              <a:gdLst>
                <a:gd name="T0" fmla="*/ 0 w 431"/>
                <a:gd name="T1" fmla="*/ 60 h 60"/>
                <a:gd name="T2" fmla="*/ 7 w 431"/>
                <a:gd name="T3" fmla="*/ 58 h 60"/>
                <a:gd name="T4" fmla="*/ 14 w 431"/>
                <a:gd name="T5" fmla="*/ 56 h 60"/>
                <a:gd name="T6" fmla="*/ 22 w 431"/>
                <a:gd name="T7" fmla="*/ 55 h 60"/>
                <a:gd name="T8" fmla="*/ 30 w 431"/>
                <a:gd name="T9" fmla="*/ 54 h 60"/>
                <a:gd name="T10" fmla="*/ 37 w 431"/>
                <a:gd name="T11" fmla="*/ 52 h 60"/>
                <a:gd name="T12" fmla="*/ 44 w 431"/>
                <a:gd name="T13" fmla="*/ 52 h 60"/>
                <a:gd name="T14" fmla="*/ 51 w 431"/>
                <a:gd name="T15" fmla="*/ 49 h 60"/>
                <a:gd name="T16" fmla="*/ 60 w 431"/>
                <a:gd name="T17" fmla="*/ 49 h 60"/>
                <a:gd name="T18" fmla="*/ 67 w 431"/>
                <a:gd name="T19" fmla="*/ 47 h 60"/>
                <a:gd name="T20" fmla="*/ 74 w 431"/>
                <a:gd name="T21" fmla="*/ 47 h 60"/>
                <a:gd name="T22" fmla="*/ 81 w 431"/>
                <a:gd name="T23" fmla="*/ 44 h 60"/>
                <a:gd name="T24" fmla="*/ 89 w 431"/>
                <a:gd name="T25" fmla="*/ 44 h 60"/>
                <a:gd name="T26" fmla="*/ 97 w 431"/>
                <a:gd name="T27" fmla="*/ 43 h 60"/>
                <a:gd name="T28" fmla="*/ 104 w 431"/>
                <a:gd name="T29" fmla="*/ 42 h 60"/>
                <a:gd name="T30" fmla="*/ 111 w 431"/>
                <a:gd name="T31" fmla="*/ 41 h 60"/>
                <a:gd name="T32" fmla="*/ 119 w 431"/>
                <a:gd name="T33" fmla="*/ 41 h 60"/>
                <a:gd name="T34" fmla="*/ 126 w 431"/>
                <a:gd name="T35" fmla="*/ 39 h 60"/>
                <a:gd name="T36" fmla="*/ 133 w 431"/>
                <a:gd name="T37" fmla="*/ 37 h 60"/>
                <a:gd name="T38" fmla="*/ 141 w 431"/>
                <a:gd name="T39" fmla="*/ 36 h 60"/>
                <a:gd name="T40" fmla="*/ 148 w 431"/>
                <a:gd name="T41" fmla="*/ 36 h 60"/>
                <a:gd name="T42" fmla="*/ 155 w 431"/>
                <a:gd name="T43" fmla="*/ 34 h 60"/>
                <a:gd name="T44" fmla="*/ 162 w 431"/>
                <a:gd name="T45" fmla="*/ 33 h 60"/>
                <a:gd name="T46" fmla="*/ 169 w 431"/>
                <a:gd name="T47" fmla="*/ 31 h 60"/>
                <a:gd name="T48" fmla="*/ 176 w 431"/>
                <a:gd name="T49" fmla="*/ 31 h 60"/>
                <a:gd name="T50" fmla="*/ 183 w 431"/>
                <a:gd name="T51" fmla="*/ 30 h 60"/>
                <a:gd name="T52" fmla="*/ 190 w 431"/>
                <a:gd name="T53" fmla="*/ 29 h 60"/>
                <a:gd name="T54" fmla="*/ 198 w 431"/>
                <a:gd name="T55" fmla="*/ 28 h 60"/>
                <a:gd name="T56" fmla="*/ 205 w 431"/>
                <a:gd name="T57" fmla="*/ 28 h 60"/>
                <a:gd name="T58" fmla="*/ 212 w 431"/>
                <a:gd name="T59" fmla="*/ 27 h 60"/>
                <a:gd name="T60" fmla="*/ 219 w 431"/>
                <a:gd name="T61" fmla="*/ 25 h 60"/>
                <a:gd name="T62" fmla="*/ 226 w 431"/>
                <a:gd name="T63" fmla="*/ 24 h 60"/>
                <a:gd name="T64" fmla="*/ 233 w 431"/>
                <a:gd name="T65" fmla="*/ 24 h 60"/>
                <a:gd name="T66" fmla="*/ 239 w 431"/>
                <a:gd name="T67" fmla="*/ 22 h 60"/>
                <a:gd name="T68" fmla="*/ 246 w 431"/>
                <a:gd name="T69" fmla="*/ 21 h 60"/>
                <a:gd name="T70" fmla="*/ 252 w 431"/>
                <a:gd name="T71" fmla="*/ 19 h 60"/>
                <a:gd name="T72" fmla="*/ 259 w 431"/>
                <a:gd name="T73" fmla="*/ 19 h 60"/>
                <a:gd name="T74" fmla="*/ 265 w 431"/>
                <a:gd name="T75" fmla="*/ 18 h 60"/>
                <a:gd name="T76" fmla="*/ 273 w 431"/>
                <a:gd name="T77" fmla="*/ 17 h 60"/>
                <a:gd name="T78" fmla="*/ 278 w 431"/>
                <a:gd name="T79" fmla="*/ 16 h 60"/>
                <a:gd name="T80" fmla="*/ 286 w 431"/>
                <a:gd name="T81" fmla="*/ 16 h 60"/>
                <a:gd name="T82" fmla="*/ 298 w 431"/>
                <a:gd name="T83" fmla="*/ 14 h 60"/>
                <a:gd name="T84" fmla="*/ 311 w 431"/>
                <a:gd name="T85" fmla="*/ 12 h 60"/>
                <a:gd name="T86" fmla="*/ 317 w 431"/>
                <a:gd name="T87" fmla="*/ 11 h 60"/>
                <a:gd name="T88" fmla="*/ 324 w 431"/>
                <a:gd name="T89" fmla="*/ 10 h 60"/>
                <a:gd name="T90" fmla="*/ 330 w 431"/>
                <a:gd name="T91" fmla="*/ 10 h 60"/>
                <a:gd name="T92" fmla="*/ 337 w 431"/>
                <a:gd name="T93" fmla="*/ 10 h 60"/>
                <a:gd name="T94" fmla="*/ 349 w 431"/>
                <a:gd name="T95" fmla="*/ 8 h 60"/>
                <a:gd name="T96" fmla="*/ 361 w 431"/>
                <a:gd name="T97" fmla="*/ 6 h 60"/>
                <a:gd name="T98" fmla="*/ 372 w 431"/>
                <a:gd name="T99" fmla="*/ 4 h 60"/>
                <a:gd name="T100" fmla="*/ 386 w 431"/>
                <a:gd name="T101" fmla="*/ 4 h 60"/>
                <a:gd name="T102" fmla="*/ 396 w 431"/>
                <a:gd name="T103" fmla="*/ 3 h 60"/>
                <a:gd name="T104" fmla="*/ 408 w 431"/>
                <a:gd name="T105" fmla="*/ 2 h 60"/>
                <a:gd name="T106" fmla="*/ 419 w 431"/>
                <a:gd name="T107" fmla="*/ 0 h 60"/>
                <a:gd name="T108" fmla="*/ 431 w 43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31"/>
                <a:gd name="T166" fmla="*/ 0 h 60"/>
                <a:gd name="T167" fmla="*/ 431 w 43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31" h="60">
                  <a:moveTo>
                    <a:pt x="0" y="60"/>
                  </a:moveTo>
                  <a:lnTo>
                    <a:pt x="7" y="58"/>
                  </a:lnTo>
                  <a:lnTo>
                    <a:pt x="14" y="56"/>
                  </a:lnTo>
                  <a:lnTo>
                    <a:pt x="22" y="55"/>
                  </a:lnTo>
                  <a:lnTo>
                    <a:pt x="30" y="54"/>
                  </a:lnTo>
                  <a:lnTo>
                    <a:pt x="37" y="52"/>
                  </a:lnTo>
                  <a:lnTo>
                    <a:pt x="44" y="52"/>
                  </a:lnTo>
                  <a:lnTo>
                    <a:pt x="51" y="49"/>
                  </a:lnTo>
                  <a:lnTo>
                    <a:pt x="60" y="49"/>
                  </a:lnTo>
                  <a:lnTo>
                    <a:pt x="67" y="47"/>
                  </a:lnTo>
                  <a:lnTo>
                    <a:pt x="74" y="47"/>
                  </a:lnTo>
                  <a:lnTo>
                    <a:pt x="81" y="44"/>
                  </a:lnTo>
                  <a:lnTo>
                    <a:pt x="89" y="44"/>
                  </a:lnTo>
                  <a:lnTo>
                    <a:pt x="97" y="43"/>
                  </a:lnTo>
                  <a:lnTo>
                    <a:pt x="104" y="42"/>
                  </a:lnTo>
                  <a:lnTo>
                    <a:pt x="111" y="41"/>
                  </a:lnTo>
                  <a:lnTo>
                    <a:pt x="119" y="41"/>
                  </a:lnTo>
                  <a:lnTo>
                    <a:pt x="126" y="39"/>
                  </a:lnTo>
                  <a:lnTo>
                    <a:pt x="133" y="37"/>
                  </a:lnTo>
                  <a:lnTo>
                    <a:pt x="141" y="36"/>
                  </a:lnTo>
                  <a:lnTo>
                    <a:pt x="148" y="36"/>
                  </a:lnTo>
                  <a:lnTo>
                    <a:pt x="155" y="34"/>
                  </a:lnTo>
                  <a:lnTo>
                    <a:pt x="162" y="33"/>
                  </a:lnTo>
                  <a:lnTo>
                    <a:pt x="169" y="31"/>
                  </a:lnTo>
                  <a:lnTo>
                    <a:pt x="176" y="31"/>
                  </a:lnTo>
                  <a:lnTo>
                    <a:pt x="183" y="30"/>
                  </a:lnTo>
                  <a:lnTo>
                    <a:pt x="190" y="29"/>
                  </a:lnTo>
                  <a:lnTo>
                    <a:pt x="198" y="28"/>
                  </a:lnTo>
                  <a:lnTo>
                    <a:pt x="205" y="28"/>
                  </a:lnTo>
                  <a:lnTo>
                    <a:pt x="212" y="27"/>
                  </a:lnTo>
                  <a:lnTo>
                    <a:pt x="219" y="25"/>
                  </a:lnTo>
                  <a:lnTo>
                    <a:pt x="226" y="24"/>
                  </a:lnTo>
                  <a:lnTo>
                    <a:pt x="233" y="24"/>
                  </a:lnTo>
                  <a:lnTo>
                    <a:pt x="239" y="22"/>
                  </a:lnTo>
                  <a:lnTo>
                    <a:pt x="246" y="21"/>
                  </a:lnTo>
                  <a:lnTo>
                    <a:pt x="252" y="19"/>
                  </a:lnTo>
                  <a:lnTo>
                    <a:pt x="259" y="19"/>
                  </a:lnTo>
                  <a:lnTo>
                    <a:pt x="265" y="18"/>
                  </a:lnTo>
                  <a:lnTo>
                    <a:pt x="273" y="17"/>
                  </a:lnTo>
                  <a:lnTo>
                    <a:pt x="278" y="16"/>
                  </a:lnTo>
                  <a:lnTo>
                    <a:pt x="286" y="16"/>
                  </a:lnTo>
                  <a:lnTo>
                    <a:pt x="298" y="14"/>
                  </a:lnTo>
                  <a:lnTo>
                    <a:pt x="311" y="12"/>
                  </a:lnTo>
                  <a:lnTo>
                    <a:pt x="317" y="11"/>
                  </a:lnTo>
                  <a:lnTo>
                    <a:pt x="324" y="10"/>
                  </a:lnTo>
                  <a:lnTo>
                    <a:pt x="330" y="10"/>
                  </a:lnTo>
                  <a:lnTo>
                    <a:pt x="337" y="10"/>
                  </a:lnTo>
                  <a:lnTo>
                    <a:pt x="349" y="8"/>
                  </a:lnTo>
                  <a:lnTo>
                    <a:pt x="361" y="6"/>
                  </a:lnTo>
                  <a:lnTo>
                    <a:pt x="372" y="4"/>
                  </a:lnTo>
                  <a:lnTo>
                    <a:pt x="386" y="4"/>
                  </a:lnTo>
                  <a:lnTo>
                    <a:pt x="396" y="3"/>
                  </a:lnTo>
                  <a:lnTo>
                    <a:pt x="408" y="2"/>
                  </a:lnTo>
                  <a:lnTo>
                    <a:pt x="419" y="0"/>
                  </a:lnTo>
                  <a:lnTo>
                    <a:pt x="431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97" name="Freeform 55"/>
            <p:cNvSpPr>
              <a:spLocks/>
            </p:cNvSpPr>
            <p:nvPr/>
          </p:nvSpPr>
          <p:spPr bwMode="auto">
            <a:xfrm>
              <a:off x="1968" y="4907"/>
              <a:ext cx="523" cy="88"/>
            </a:xfrm>
            <a:custGeom>
              <a:avLst/>
              <a:gdLst>
                <a:gd name="T0" fmla="*/ 7 w 523"/>
                <a:gd name="T1" fmla="*/ 86 h 88"/>
                <a:gd name="T2" fmla="*/ 24 w 523"/>
                <a:gd name="T3" fmla="*/ 84 h 88"/>
                <a:gd name="T4" fmla="*/ 41 w 523"/>
                <a:gd name="T5" fmla="*/ 83 h 88"/>
                <a:gd name="T6" fmla="*/ 58 w 523"/>
                <a:gd name="T7" fmla="*/ 80 h 88"/>
                <a:gd name="T8" fmla="*/ 75 w 523"/>
                <a:gd name="T9" fmla="*/ 78 h 88"/>
                <a:gd name="T10" fmla="*/ 91 w 523"/>
                <a:gd name="T11" fmla="*/ 75 h 88"/>
                <a:gd name="T12" fmla="*/ 109 w 523"/>
                <a:gd name="T13" fmla="*/ 73 h 88"/>
                <a:gd name="T14" fmla="*/ 126 w 523"/>
                <a:gd name="T15" fmla="*/ 71 h 88"/>
                <a:gd name="T16" fmla="*/ 142 w 523"/>
                <a:gd name="T17" fmla="*/ 68 h 88"/>
                <a:gd name="T18" fmla="*/ 159 w 523"/>
                <a:gd name="T19" fmla="*/ 66 h 88"/>
                <a:gd name="T20" fmla="*/ 176 w 523"/>
                <a:gd name="T21" fmla="*/ 62 h 88"/>
                <a:gd name="T22" fmla="*/ 192 w 523"/>
                <a:gd name="T23" fmla="*/ 60 h 88"/>
                <a:gd name="T24" fmla="*/ 209 w 523"/>
                <a:gd name="T25" fmla="*/ 58 h 88"/>
                <a:gd name="T26" fmla="*/ 226 w 523"/>
                <a:gd name="T27" fmla="*/ 55 h 88"/>
                <a:gd name="T28" fmla="*/ 244 w 523"/>
                <a:gd name="T29" fmla="*/ 52 h 88"/>
                <a:gd name="T30" fmla="*/ 260 w 523"/>
                <a:gd name="T31" fmla="*/ 49 h 88"/>
                <a:gd name="T32" fmla="*/ 277 w 523"/>
                <a:gd name="T33" fmla="*/ 47 h 88"/>
                <a:gd name="T34" fmla="*/ 294 w 523"/>
                <a:gd name="T35" fmla="*/ 43 h 88"/>
                <a:gd name="T36" fmla="*/ 309 w 523"/>
                <a:gd name="T37" fmla="*/ 40 h 88"/>
                <a:gd name="T38" fmla="*/ 326 w 523"/>
                <a:gd name="T39" fmla="*/ 37 h 88"/>
                <a:gd name="T40" fmla="*/ 341 w 523"/>
                <a:gd name="T41" fmla="*/ 34 h 88"/>
                <a:gd name="T42" fmla="*/ 358 w 523"/>
                <a:gd name="T43" fmla="*/ 30 h 88"/>
                <a:gd name="T44" fmla="*/ 374 w 523"/>
                <a:gd name="T45" fmla="*/ 28 h 88"/>
                <a:gd name="T46" fmla="*/ 391 w 523"/>
                <a:gd name="T47" fmla="*/ 24 h 88"/>
                <a:gd name="T48" fmla="*/ 407 w 523"/>
                <a:gd name="T49" fmla="*/ 22 h 88"/>
                <a:gd name="T50" fmla="*/ 422 w 523"/>
                <a:gd name="T51" fmla="*/ 18 h 88"/>
                <a:gd name="T52" fmla="*/ 437 w 523"/>
                <a:gd name="T53" fmla="*/ 15 h 88"/>
                <a:gd name="T54" fmla="*/ 453 w 523"/>
                <a:gd name="T55" fmla="*/ 12 h 88"/>
                <a:gd name="T56" fmla="*/ 468 w 523"/>
                <a:gd name="T57" fmla="*/ 9 h 88"/>
                <a:gd name="T58" fmla="*/ 484 w 523"/>
                <a:gd name="T59" fmla="*/ 6 h 88"/>
                <a:gd name="T60" fmla="*/ 499 w 523"/>
                <a:gd name="T61" fmla="*/ 3 h 88"/>
                <a:gd name="T62" fmla="*/ 515 w 523"/>
                <a:gd name="T63" fmla="*/ 0 h 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23"/>
                <a:gd name="T97" fmla="*/ 0 h 88"/>
                <a:gd name="T98" fmla="*/ 523 w 523"/>
                <a:gd name="T99" fmla="*/ 88 h 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23" h="88">
                  <a:moveTo>
                    <a:pt x="0" y="88"/>
                  </a:moveTo>
                  <a:lnTo>
                    <a:pt x="7" y="86"/>
                  </a:lnTo>
                  <a:lnTo>
                    <a:pt x="16" y="86"/>
                  </a:lnTo>
                  <a:lnTo>
                    <a:pt x="24" y="84"/>
                  </a:lnTo>
                  <a:lnTo>
                    <a:pt x="33" y="84"/>
                  </a:lnTo>
                  <a:lnTo>
                    <a:pt x="41" y="83"/>
                  </a:lnTo>
                  <a:lnTo>
                    <a:pt x="50" y="81"/>
                  </a:lnTo>
                  <a:lnTo>
                    <a:pt x="58" y="80"/>
                  </a:lnTo>
                  <a:lnTo>
                    <a:pt x="68" y="80"/>
                  </a:lnTo>
                  <a:lnTo>
                    <a:pt x="75" y="78"/>
                  </a:lnTo>
                  <a:lnTo>
                    <a:pt x="84" y="77"/>
                  </a:lnTo>
                  <a:lnTo>
                    <a:pt x="91" y="75"/>
                  </a:lnTo>
                  <a:lnTo>
                    <a:pt x="101" y="75"/>
                  </a:lnTo>
                  <a:lnTo>
                    <a:pt x="109" y="73"/>
                  </a:lnTo>
                  <a:lnTo>
                    <a:pt x="118" y="72"/>
                  </a:lnTo>
                  <a:lnTo>
                    <a:pt x="126" y="71"/>
                  </a:lnTo>
                  <a:lnTo>
                    <a:pt x="135" y="71"/>
                  </a:lnTo>
                  <a:lnTo>
                    <a:pt x="142" y="68"/>
                  </a:lnTo>
                  <a:lnTo>
                    <a:pt x="152" y="67"/>
                  </a:lnTo>
                  <a:lnTo>
                    <a:pt x="159" y="66"/>
                  </a:lnTo>
                  <a:lnTo>
                    <a:pt x="169" y="65"/>
                  </a:lnTo>
                  <a:lnTo>
                    <a:pt x="176" y="62"/>
                  </a:lnTo>
                  <a:lnTo>
                    <a:pt x="185" y="62"/>
                  </a:lnTo>
                  <a:lnTo>
                    <a:pt x="192" y="60"/>
                  </a:lnTo>
                  <a:lnTo>
                    <a:pt x="202" y="60"/>
                  </a:lnTo>
                  <a:lnTo>
                    <a:pt x="209" y="58"/>
                  </a:lnTo>
                  <a:lnTo>
                    <a:pt x="219" y="56"/>
                  </a:lnTo>
                  <a:lnTo>
                    <a:pt x="226" y="55"/>
                  </a:lnTo>
                  <a:lnTo>
                    <a:pt x="235" y="54"/>
                  </a:lnTo>
                  <a:lnTo>
                    <a:pt x="244" y="52"/>
                  </a:lnTo>
                  <a:lnTo>
                    <a:pt x="252" y="52"/>
                  </a:lnTo>
                  <a:lnTo>
                    <a:pt x="260" y="49"/>
                  </a:lnTo>
                  <a:lnTo>
                    <a:pt x="270" y="49"/>
                  </a:lnTo>
                  <a:lnTo>
                    <a:pt x="277" y="47"/>
                  </a:lnTo>
                  <a:lnTo>
                    <a:pt x="285" y="46"/>
                  </a:lnTo>
                  <a:lnTo>
                    <a:pt x="294" y="43"/>
                  </a:lnTo>
                  <a:lnTo>
                    <a:pt x="302" y="42"/>
                  </a:lnTo>
                  <a:lnTo>
                    <a:pt x="309" y="40"/>
                  </a:lnTo>
                  <a:lnTo>
                    <a:pt x="317" y="39"/>
                  </a:lnTo>
                  <a:lnTo>
                    <a:pt x="326" y="37"/>
                  </a:lnTo>
                  <a:lnTo>
                    <a:pt x="334" y="36"/>
                  </a:lnTo>
                  <a:lnTo>
                    <a:pt x="341" y="34"/>
                  </a:lnTo>
                  <a:lnTo>
                    <a:pt x="349" y="33"/>
                  </a:lnTo>
                  <a:lnTo>
                    <a:pt x="358" y="30"/>
                  </a:lnTo>
                  <a:lnTo>
                    <a:pt x="366" y="30"/>
                  </a:lnTo>
                  <a:lnTo>
                    <a:pt x="374" y="28"/>
                  </a:lnTo>
                  <a:lnTo>
                    <a:pt x="383" y="27"/>
                  </a:lnTo>
                  <a:lnTo>
                    <a:pt x="391" y="24"/>
                  </a:lnTo>
                  <a:lnTo>
                    <a:pt x="399" y="24"/>
                  </a:lnTo>
                  <a:lnTo>
                    <a:pt x="407" y="22"/>
                  </a:lnTo>
                  <a:lnTo>
                    <a:pt x="414" y="21"/>
                  </a:lnTo>
                  <a:lnTo>
                    <a:pt x="422" y="18"/>
                  </a:lnTo>
                  <a:lnTo>
                    <a:pt x="430" y="17"/>
                  </a:lnTo>
                  <a:lnTo>
                    <a:pt x="437" y="15"/>
                  </a:lnTo>
                  <a:lnTo>
                    <a:pt x="445" y="14"/>
                  </a:lnTo>
                  <a:lnTo>
                    <a:pt x="453" y="12"/>
                  </a:lnTo>
                  <a:lnTo>
                    <a:pt x="461" y="11"/>
                  </a:lnTo>
                  <a:lnTo>
                    <a:pt x="468" y="9"/>
                  </a:lnTo>
                  <a:lnTo>
                    <a:pt x="476" y="8"/>
                  </a:lnTo>
                  <a:lnTo>
                    <a:pt x="484" y="6"/>
                  </a:lnTo>
                  <a:lnTo>
                    <a:pt x="492" y="5"/>
                  </a:lnTo>
                  <a:lnTo>
                    <a:pt x="499" y="3"/>
                  </a:lnTo>
                  <a:lnTo>
                    <a:pt x="506" y="3"/>
                  </a:lnTo>
                  <a:lnTo>
                    <a:pt x="515" y="0"/>
                  </a:lnTo>
                  <a:lnTo>
                    <a:pt x="523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98" name="Freeform 56"/>
            <p:cNvSpPr>
              <a:spLocks/>
            </p:cNvSpPr>
            <p:nvPr/>
          </p:nvSpPr>
          <p:spPr bwMode="auto">
            <a:xfrm>
              <a:off x="2491" y="4852"/>
              <a:ext cx="312" cy="55"/>
            </a:xfrm>
            <a:custGeom>
              <a:avLst/>
              <a:gdLst>
                <a:gd name="T0" fmla="*/ 0 w 312"/>
                <a:gd name="T1" fmla="*/ 55 h 55"/>
                <a:gd name="T2" fmla="*/ 11 w 312"/>
                <a:gd name="T3" fmla="*/ 52 h 55"/>
                <a:gd name="T4" fmla="*/ 22 w 312"/>
                <a:gd name="T5" fmla="*/ 50 h 55"/>
                <a:gd name="T6" fmla="*/ 32 w 312"/>
                <a:gd name="T7" fmla="*/ 47 h 55"/>
                <a:gd name="T8" fmla="*/ 44 w 312"/>
                <a:gd name="T9" fmla="*/ 45 h 55"/>
                <a:gd name="T10" fmla="*/ 55 w 312"/>
                <a:gd name="T11" fmla="*/ 42 h 55"/>
                <a:gd name="T12" fmla="*/ 66 w 312"/>
                <a:gd name="T13" fmla="*/ 40 h 55"/>
                <a:gd name="T14" fmla="*/ 76 w 312"/>
                <a:gd name="T15" fmla="*/ 38 h 55"/>
                <a:gd name="T16" fmla="*/ 87 w 312"/>
                <a:gd name="T17" fmla="*/ 36 h 55"/>
                <a:gd name="T18" fmla="*/ 96 w 312"/>
                <a:gd name="T19" fmla="*/ 33 h 55"/>
                <a:gd name="T20" fmla="*/ 107 w 312"/>
                <a:gd name="T21" fmla="*/ 32 h 55"/>
                <a:gd name="T22" fmla="*/ 117 w 312"/>
                <a:gd name="T23" fmla="*/ 29 h 55"/>
                <a:gd name="T24" fmla="*/ 127 w 312"/>
                <a:gd name="T25" fmla="*/ 28 h 55"/>
                <a:gd name="T26" fmla="*/ 137 w 312"/>
                <a:gd name="T27" fmla="*/ 26 h 55"/>
                <a:gd name="T28" fmla="*/ 148 w 312"/>
                <a:gd name="T29" fmla="*/ 25 h 55"/>
                <a:gd name="T30" fmla="*/ 157 w 312"/>
                <a:gd name="T31" fmla="*/ 22 h 55"/>
                <a:gd name="T32" fmla="*/ 168 w 312"/>
                <a:gd name="T33" fmla="*/ 21 h 55"/>
                <a:gd name="T34" fmla="*/ 176 w 312"/>
                <a:gd name="T35" fmla="*/ 19 h 55"/>
                <a:gd name="T36" fmla="*/ 187 w 312"/>
                <a:gd name="T37" fmla="*/ 17 h 55"/>
                <a:gd name="T38" fmla="*/ 195 w 312"/>
                <a:gd name="T39" fmla="*/ 15 h 55"/>
                <a:gd name="T40" fmla="*/ 206 w 312"/>
                <a:gd name="T41" fmla="*/ 14 h 55"/>
                <a:gd name="T42" fmla="*/ 214 w 312"/>
                <a:gd name="T43" fmla="*/ 11 h 55"/>
                <a:gd name="T44" fmla="*/ 224 w 312"/>
                <a:gd name="T45" fmla="*/ 10 h 55"/>
                <a:gd name="T46" fmla="*/ 233 w 312"/>
                <a:gd name="T47" fmla="*/ 8 h 55"/>
                <a:gd name="T48" fmla="*/ 243 w 312"/>
                <a:gd name="T49" fmla="*/ 8 h 55"/>
                <a:gd name="T50" fmla="*/ 251 w 312"/>
                <a:gd name="T51" fmla="*/ 6 h 55"/>
                <a:gd name="T52" fmla="*/ 259 w 312"/>
                <a:gd name="T53" fmla="*/ 4 h 55"/>
                <a:gd name="T54" fmla="*/ 268 w 312"/>
                <a:gd name="T55" fmla="*/ 3 h 55"/>
                <a:gd name="T56" fmla="*/ 277 w 312"/>
                <a:gd name="T57" fmla="*/ 3 h 55"/>
                <a:gd name="T58" fmla="*/ 286 w 312"/>
                <a:gd name="T59" fmla="*/ 2 h 55"/>
                <a:gd name="T60" fmla="*/ 294 w 312"/>
                <a:gd name="T61" fmla="*/ 1 h 55"/>
                <a:gd name="T62" fmla="*/ 302 w 312"/>
                <a:gd name="T63" fmla="*/ 0 h 55"/>
                <a:gd name="T64" fmla="*/ 312 w 312"/>
                <a:gd name="T65" fmla="*/ 0 h 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2"/>
                <a:gd name="T100" fmla="*/ 0 h 55"/>
                <a:gd name="T101" fmla="*/ 312 w 312"/>
                <a:gd name="T102" fmla="*/ 55 h 5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2" h="55">
                  <a:moveTo>
                    <a:pt x="0" y="55"/>
                  </a:moveTo>
                  <a:lnTo>
                    <a:pt x="11" y="52"/>
                  </a:lnTo>
                  <a:lnTo>
                    <a:pt x="22" y="50"/>
                  </a:lnTo>
                  <a:lnTo>
                    <a:pt x="32" y="47"/>
                  </a:lnTo>
                  <a:lnTo>
                    <a:pt x="44" y="45"/>
                  </a:lnTo>
                  <a:lnTo>
                    <a:pt x="55" y="42"/>
                  </a:lnTo>
                  <a:lnTo>
                    <a:pt x="66" y="40"/>
                  </a:lnTo>
                  <a:lnTo>
                    <a:pt x="76" y="38"/>
                  </a:lnTo>
                  <a:lnTo>
                    <a:pt x="87" y="36"/>
                  </a:lnTo>
                  <a:lnTo>
                    <a:pt x="96" y="33"/>
                  </a:lnTo>
                  <a:lnTo>
                    <a:pt x="107" y="32"/>
                  </a:lnTo>
                  <a:lnTo>
                    <a:pt x="117" y="29"/>
                  </a:lnTo>
                  <a:lnTo>
                    <a:pt x="127" y="28"/>
                  </a:lnTo>
                  <a:lnTo>
                    <a:pt x="137" y="26"/>
                  </a:lnTo>
                  <a:lnTo>
                    <a:pt x="148" y="25"/>
                  </a:lnTo>
                  <a:lnTo>
                    <a:pt x="157" y="22"/>
                  </a:lnTo>
                  <a:lnTo>
                    <a:pt x="168" y="21"/>
                  </a:lnTo>
                  <a:lnTo>
                    <a:pt x="176" y="19"/>
                  </a:lnTo>
                  <a:lnTo>
                    <a:pt x="187" y="17"/>
                  </a:lnTo>
                  <a:lnTo>
                    <a:pt x="195" y="15"/>
                  </a:lnTo>
                  <a:lnTo>
                    <a:pt x="206" y="14"/>
                  </a:lnTo>
                  <a:lnTo>
                    <a:pt x="214" y="11"/>
                  </a:lnTo>
                  <a:lnTo>
                    <a:pt x="224" y="10"/>
                  </a:lnTo>
                  <a:lnTo>
                    <a:pt x="233" y="8"/>
                  </a:lnTo>
                  <a:lnTo>
                    <a:pt x="243" y="8"/>
                  </a:lnTo>
                  <a:lnTo>
                    <a:pt x="251" y="6"/>
                  </a:lnTo>
                  <a:lnTo>
                    <a:pt x="259" y="4"/>
                  </a:lnTo>
                  <a:lnTo>
                    <a:pt x="268" y="3"/>
                  </a:lnTo>
                  <a:lnTo>
                    <a:pt x="277" y="3"/>
                  </a:lnTo>
                  <a:lnTo>
                    <a:pt x="286" y="2"/>
                  </a:lnTo>
                  <a:lnTo>
                    <a:pt x="294" y="1"/>
                  </a:lnTo>
                  <a:lnTo>
                    <a:pt x="302" y="0"/>
                  </a:lnTo>
                  <a:lnTo>
                    <a:pt x="312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499" name="Freeform 57"/>
            <p:cNvSpPr>
              <a:spLocks/>
            </p:cNvSpPr>
            <p:nvPr/>
          </p:nvSpPr>
          <p:spPr bwMode="auto">
            <a:xfrm>
              <a:off x="2803" y="4818"/>
              <a:ext cx="831" cy="34"/>
            </a:xfrm>
            <a:custGeom>
              <a:avLst/>
              <a:gdLst>
                <a:gd name="T0" fmla="*/ 8 w 831"/>
                <a:gd name="T1" fmla="*/ 31 h 34"/>
                <a:gd name="T2" fmla="*/ 28 w 831"/>
                <a:gd name="T3" fmla="*/ 29 h 34"/>
                <a:gd name="T4" fmla="*/ 50 w 831"/>
                <a:gd name="T5" fmla="*/ 26 h 34"/>
                <a:gd name="T6" fmla="*/ 72 w 831"/>
                <a:gd name="T7" fmla="*/ 24 h 34"/>
                <a:gd name="T8" fmla="*/ 96 w 831"/>
                <a:gd name="T9" fmla="*/ 23 h 34"/>
                <a:gd name="T10" fmla="*/ 122 w 831"/>
                <a:gd name="T11" fmla="*/ 20 h 34"/>
                <a:gd name="T12" fmla="*/ 150 w 831"/>
                <a:gd name="T13" fmla="*/ 19 h 34"/>
                <a:gd name="T14" fmla="*/ 178 w 831"/>
                <a:gd name="T15" fmla="*/ 17 h 34"/>
                <a:gd name="T16" fmla="*/ 207 w 831"/>
                <a:gd name="T17" fmla="*/ 16 h 34"/>
                <a:gd name="T18" fmla="*/ 235 w 831"/>
                <a:gd name="T19" fmla="*/ 13 h 34"/>
                <a:gd name="T20" fmla="*/ 265 w 831"/>
                <a:gd name="T21" fmla="*/ 12 h 34"/>
                <a:gd name="T22" fmla="*/ 296 w 831"/>
                <a:gd name="T23" fmla="*/ 10 h 34"/>
                <a:gd name="T24" fmla="*/ 327 w 831"/>
                <a:gd name="T25" fmla="*/ 9 h 34"/>
                <a:gd name="T26" fmla="*/ 359 w 831"/>
                <a:gd name="T27" fmla="*/ 7 h 34"/>
                <a:gd name="T28" fmla="*/ 390 w 831"/>
                <a:gd name="T29" fmla="*/ 6 h 34"/>
                <a:gd name="T30" fmla="*/ 422 w 831"/>
                <a:gd name="T31" fmla="*/ 6 h 34"/>
                <a:gd name="T32" fmla="*/ 453 w 831"/>
                <a:gd name="T33" fmla="*/ 5 h 34"/>
                <a:gd name="T34" fmla="*/ 484 w 831"/>
                <a:gd name="T35" fmla="*/ 3 h 34"/>
                <a:gd name="T36" fmla="*/ 514 w 831"/>
                <a:gd name="T37" fmla="*/ 1 h 34"/>
                <a:gd name="T38" fmla="*/ 545 w 831"/>
                <a:gd name="T39" fmla="*/ 1 h 34"/>
                <a:gd name="T40" fmla="*/ 574 w 831"/>
                <a:gd name="T41" fmla="*/ 0 h 34"/>
                <a:gd name="T42" fmla="*/ 603 w 831"/>
                <a:gd name="T43" fmla="*/ 0 h 34"/>
                <a:gd name="T44" fmla="*/ 630 w 831"/>
                <a:gd name="T45" fmla="*/ 0 h 34"/>
                <a:gd name="T46" fmla="*/ 658 w 831"/>
                <a:gd name="T47" fmla="*/ 0 h 34"/>
                <a:gd name="T48" fmla="*/ 684 w 831"/>
                <a:gd name="T49" fmla="*/ 0 h 34"/>
                <a:gd name="T50" fmla="*/ 707 w 831"/>
                <a:gd name="T51" fmla="*/ 0 h 34"/>
                <a:gd name="T52" fmla="*/ 731 w 831"/>
                <a:gd name="T53" fmla="*/ 0 h 34"/>
                <a:gd name="T54" fmla="*/ 753 w 831"/>
                <a:gd name="T55" fmla="*/ 0 h 34"/>
                <a:gd name="T56" fmla="*/ 774 w 831"/>
                <a:gd name="T57" fmla="*/ 0 h 34"/>
                <a:gd name="T58" fmla="*/ 792 w 831"/>
                <a:gd name="T59" fmla="*/ 0 h 34"/>
                <a:gd name="T60" fmla="*/ 809 w 831"/>
                <a:gd name="T61" fmla="*/ 0 h 34"/>
                <a:gd name="T62" fmla="*/ 824 w 831"/>
                <a:gd name="T63" fmla="*/ 1 h 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31"/>
                <a:gd name="T97" fmla="*/ 0 h 34"/>
                <a:gd name="T98" fmla="*/ 831 w 831"/>
                <a:gd name="T99" fmla="*/ 34 h 3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31" h="34">
                  <a:moveTo>
                    <a:pt x="0" y="34"/>
                  </a:moveTo>
                  <a:lnTo>
                    <a:pt x="8" y="31"/>
                  </a:lnTo>
                  <a:lnTo>
                    <a:pt x="18" y="30"/>
                  </a:lnTo>
                  <a:lnTo>
                    <a:pt x="28" y="29"/>
                  </a:lnTo>
                  <a:lnTo>
                    <a:pt x="39" y="29"/>
                  </a:lnTo>
                  <a:lnTo>
                    <a:pt x="50" y="26"/>
                  </a:lnTo>
                  <a:lnTo>
                    <a:pt x="60" y="25"/>
                  </a:lnTo>
                  <a:lnTo>
                    <a:pt x="72" y="24"/>
                  </a:lnTo>
                  <a:lnTo>
                    <a:pt x="85" y="24"/>
                  </a:lnTo>
                  <a:lnTo>
                    <a:pt x="96" y="23"/>
                  </a:lnTo>
                  <a:lnTo>
                    <a:pt x="109" y="22"/>
                  </a:lnTo>
                  <a:lnTo>
                    <a:pt x="122" y="20"/>
                  </a:lnTo>
                  <a:lnTo>
                    <a:pt x="137" y="20"/>
                  </a:lnTo>
                  <a:lnTo>
                    <a:pt x="150" y="19"/>
                  </a:lnTo>
                  <a:lnTo>
                    <a:pt x="164" y="18"/>
                  </a:lnTo>
                  <a:lnTo>
                    <a:pt x="178" y="17"/>
                  </a:lnTo>
                  <a:lnTo>
                    <a:pt x="192" y="17"/>
                  </a:lnTo>
                  <a:lnTo>
                    <a:pt x="207" y="16"/>
                  </a:lnTo>
                  <a:lnTo>
                    <a:pt x="221" y="15"/>
                  </a:lnTo>
                  <a:lnTo>
                    <a:pt x="235" y="13"/>
                  </a:lnTo>
                  <a:lnTo>
                    <a:pt x="251" y="13"/>
                  </a:lnTo>
                  <a:lnTo>
                    <a:pt x="265" y="12"/>
                  </a:lnTo>
                  <a:lnTo>
                    <a:pt x="280" y="11"/>
                  </a:lnTo>
                  <a:lnTo>
                    <a:pt x="296" y="10"/>
                  </a:lnTo>
                  <a:lnTo>
                    <a:pt x="313" y="10"/>
                  </a:lnTo>
                  <a:lnTo>
                    <a:pt x="327" y="9"/>
                  </a:lnTo>
                  <a:lnTo>
                    <a:pt x="343" y="9"/>
                  </a:lnTo>
                  <a:lnTo>
                    <a:pt x="359" y="7"/>
                  </a:lnTo>
                  <a:lnTo>
                    <a:pt x="376" y="7"/>
                  </a:lnTo>
                  <a:lnTo>
                    <a:pt x="390" y="6"/>
                  </a:lnTo>
                  <a:lnTo>
                    <a:pt x="407" y="6"/>
                  </a:lnTo>
                  <a:lnTo>
                    <a:pt x="422" y="6"/>
                  </a:lnTo>
                  <a:lnTo>
                    <a:pt x="439" y="6"/>
                  </a:lnTo>
                  <a:lnTo>
                    <a:pt x="453" y="5"/>
                  </a:lnTo>
                  <a:lnTo>
                    <a:pt x="468" y="4"/>
                  </a:lnTo>
                  <a:lnTo>
                    <a:pt x="484" y="3"/>
                  </a:lnTo>
                  <a:lnTo>
                    <a:pt x="499" y="3"/>
                  </a:lnTo>
                  <a:lnTo>
                    <a:pt x="514" y="1"/>
                  </a:lnTo>
                  <a:lnTo>
                    <a:pt x="529" y="1"/>
                  </a:lnTo>
                  <a:lnTo>
                    <a:pt x="545" y="1"/>
                  </a:lnTo>
                  <a:lnTo>
                    <a:pt x="560" y="1"/>
                  </a:lnTo>
                  <a:lnTo>
                    <a:pt x="574" y="0"/>
                  </a:lnTo>
                  <a:lnTo>
                    <a:pt x="589" y="0"/>
                  </a:lnTo>
                  <a:lnTo>
                    <a:pt x="603" y="0"/>
                  </a:lnTo>
                  <a:lnTo>
                    <a:pt x="617" y="0"/>
                  </a:lnTo>
                  <a:lnTo>
                    <a:pt x="630" y="0"/>
                  </a:lnTo>
                  <a:lnTo>
                    <a:pt x="644" y="0"/>
                  </a:lnTo>
                  <a:lnTo>
                    <a:pt x="658" y="0"/>
                  </a:lnTo>
                  <a:lnTo>
                    <a:pt x="672" y="0"/>
                  </a:lnTo>
                  <a:lnTo>
                    <a:pt x="684" y="0"/>
                  </a:lnTo>
                  <a:lnTo>
                    <a:pt x="696" y="0"/>
                  </a:lnTo>
                  <a:lnTo>
                    <a:pt x="707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42" y="0"/>
                  </a:lnTo>
                  <a:lnTo>
                    <a:pt x="753" y="0"/>
                  </a:lnTo>
                  <a:lnTo>
                    <a:pt x="765" y="0"/>
                  </a:lnTo>
                  <a:lnTo>
                    <a:pt x="774" y="0"/>
                  </a:lnTo>
                  <a:lnTo>
                    <a:pt x="784" y="0"/>
                  </a:lnTo>
                  <a:lnTo>
                    <a:pt x="792" y="0"/>
                  </a:lnTo>
                  <a:lnTo>
                    <a:pt x="801" y="0"/>
                  </a:lnTo>
                  <a:lnTo>
                    <a:pt x="809" y="0"/>
                  </a:lnTo>
                  <a:lnTo>
                    <a:pt x="817" y="1"/>
                  </a:lnTo>
                  <a:lnTo>
                    <a:pt x="824" y="1"/>
                  </a:lnTo>
                  <a:lnTo>
                    <a:pt x="831" y="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00" name="Freeform 58"/>
            <p:cNvSpPr>
              <a:spLocks/>
            </p:cNvSpPr>
            <p:nvPr/>
          </p:nvSpPr>
          <p:spPr bwMode="auto">
            <a:xfrm>
              <a:off x="3634" y="4696"/>
              <a:ext cx="510" cy="125"/>
            </a:xfrm>
            <a:custGeom>
              <a:avLst/>
              <a:gdLst>
                <a:gd name="T0" fmla="*/ 0 w 510"/>
                <a:gd name="T1" fmla="*/ 125 h 125"/>
                <a:gd name="T2" fmla="*/ 11 w 510"/>
                <a:gd name="T3" fmla="*/ 123 h 125"/>
                <a:gd name="T4" fmla="*/ 24 w 510"/>
                <a:gd name="T5" fmla="*/ 123 h 125"/>
                <a:gd name="T6" fmla="*/ 31 w 510"/>
                <a:gd name="T7" fmla="*/ 123 h 125"/>
                <a:gd name="T8" fmla="*/ 38 w 510"/>
                <a:gd name="T9" fmla="*/ 123 h 125"/>
                <a:gd name="T10" fmla="*/ 45 w 510"/>
                <a:gd name="T11" fmla="*/ 123 h 125"/>
                <a:gd name="T12" fmla="*/ 54 w 510"/>
                <a:gd name="T13" fmla="*/ 123 h 125"/>
                <a:gd name="T14" fmla="*/ 61 w 510"/>
                <a:gd name="T15" fmla="*/ 122 h 125"/>
                <a:gd name="T16" fmla="*/ 69 w 510"/>
                <a:gd name="T17" fmla="*/ 122 h 125"/>
                <a:gd name="T18" fmla="*/ 77 w 510"/>
                <a:gd name="T19" fmla="*/ 122 h 125"/>
                <a:gd name="T20" fmla="*/ 87 w 510"/>
                <a:gd name="T21" fmla="*/ 122 h 125"/>
                <a:gd name="T22" fmla="*/ 95 w 510"/>
                <a:gd name="T23" fmla="*/ 121 h 125"/>
                <a:gd name="T24" fmla="*/ 105 w 510"/>
                <a:gd name="T25" fmla="*/ 121 h 125"/>
                <a:gd name="T26" fmla="*/ 114 w 510"/>
                <a:gd name="T27" fmla="*/ 120 h 125"/>
                <a:gd name="T28" fmla="*/ 125 w 510"/>
                <a:gd name="T29" fmla="*/ 120 h 125"/>
                <a:gd name="T30" fmla="*/ 133 w 510"/>
                <a:gd name="T31" fmla="*/ 119 h 125"/>
                <a:gd name="T32" fmla="*/ 143 w 510"/>
                <a:gd name="T33" fmla="*/ 118 h 125"/>
                <a:gd name="T34" fmla="*/ 152 w 510"/>
                <a:gd name="T35" fmla="*/ 116 h 125"/>
                <a:gd name="T36" fmla="*/ 163 w 510"/>
                <a:gd name="T37" fmla="*/ 115 h 125"/>
                <a:gd name="T38" fmla="*/ 173 w 510"/>
                <a:gd name="T39" fmla="*/ 114 h 125"/>
                <a:gd name="T40" fmla="*/ 183 w 510"/>
                <a:gd name="T41" fmla="*/ 113 h 125"/>
                <a:gd name="T42" fmla="*/ 194 w 510"/>
                <a:gd name="T43" fmla="*/ 112 h 125"/>
                <a:gd name="T44" fmla="*/ 205 w 510"/>
                <a:gd name="T45" fmla="*/ 112 h 125"/>
                <a:gd name="T46" fmla="*/ 214 w 510"/>
                <a:gd name="T47" fmla="*/ 109 h 125"/>
                <a:gd name="T48" fmla="*/ 225 w 510"/>
                <a:gd name="T49" fmla="*/ 108 h 125"/>
                <a:gd name="T50" fmla="*/ 236 w 510"/>
                <a:gd name="T51" fmla="*/ 106 h 125"/>
                <a:gd name="T52" fmla="*/ 246 w 510"/>
                <a:gd name="T53" fmla="*/ 104 h 125"/>
                <a:gd name="T54" fmla="*/ 257 w 510"/>
                <a:gd name="T55" fmla="*/ 102 h 125"/>
                <a:gd name="T56" fmla="*/ 268 w 510"/>
                <a:gd name="T57" fmla="*/ 101 h 125"/>
                <a:gd name="T58" fmla="*/ 279 w 510"/>
                <a:gd name="T59" fmla="*/ 100 h 125"/>
                <a:gd name="T60" fmla="*/ 289 w 510"/>
                <a:gd name="T61" fmla="*/ 98 h 125"/>
                <a:gd name="T62" fmla="*/ 299 w 510"/>
                <a:gd name="T63" fmla="*/ 95 h 125"/>
                <a:gd name="T64" fmla="*/ 308 w 510"/>
                <a:gd name="T65" fmla="*/ 94 h 125"/>
                <a:gd name="T66" fmla="*/ 318 w 510"/>
                <a:gd name="T67" fmla="*/ 90 h 125"/>
                <a:gd name="T68" fmla="*/ 327 w 510"/>
                <a:gd name="T69" fmla="*/ 89 h 125"/>
                <a:gd name="T70" fmla="*/ 337 w 510"/>
                <a:gd name="T71" fmla="*/ 85 h 125"/>
                <a:gd name="T72" fmla="*/ 346 w 510"/>
                <a:gd name="T73" fmla="*/ 84 h 125"/>
                <a:gd name="T74" fmla="*/ 356 w 510"/>
                <a:gd name="T75" fmla="*/ 81 h 125"/>
                <a:gd name="T76" fmla="*/ 367 w 510"/>
                <a:gd name="T77" fmla="*/ 79 h 125"/>
                <a:gd name="T78" fmla="*/ 375 w 510"/>
                <a:gd name="T79" fmla="*/ 76 h 125"/>
                <a:gd name="T80" fmla="*/ 384 w 510"/>
                <a:gd name="T81" fmla="*/ 74 h 125"/>
                <a:gd name="T82" fmla="*/ 393 w 510"/>
                <a:gd name="T83" fmla="*/ 71 h 125"/>
                <a:gd name="T84" fmla="*/ 402 w 510"/>
                <a:gd name="T85" fmla="*/ 69 h 125"/>
                <a:gd name="T86" fmla="*/ 409 w 510"/>
                <a:gd name="T87" fmla="*/ 65 h 125"/>
                <a:gd name="T88" fmla="*/ 418 w 510"/>
                <a:gd name="T89" fmla="*/ 63 h 125"/>
                <a:gd name="T90" fmla="*/ 426 w 510"/>
                <a:gd name="T91" fmla="*/ 60 h 125"/>
                <a:gd name="T92" fmla="*/ 434 w 510"/>
                <a:gd name="T93" fmla="*/ 58 h 125"/>
                <a:gd name="T94" fmla="*/ 440 w 510"/>
                <a:gd name="T95" fmla="*/ 54 h 125"/>
                <a:gd name="T96" fmla="*/ 447 w 510"/>
                <a:gd name="T97" fmla="*/ 51 h 125"/>
                <a:gd name="T98" fmla="*/ 455 w 510"/>
                <a:gd name="T99" fmla="*/ 47 h 125"/>
                <a:gd name="T100" fmla="*/ 462 w 510"/>
                <a:gd name="T101" fmla="*/ 44 h 125"/>
                <a:gd name="T102" fmla="*/ 472 w 510"/>
                <a:gd name="T103" fmla="*/ 37 h 125"/>
                <a:gd name="T104" fmla="*/ 484 w 510"/>
                <a:gd name="T105" fmla="*/ 31 h 125"/>
                <a:gd name="T106" fmla="*/ 493 w 510"/>
                <a:gd name="T107" fmla="*/ 22 h 125"/>
                <a:gd name="T108" fmla="*/ 501 w 510"/>
                <a:gd name="T109" fmla="*/ 15 h 125"/>
                <a:gd name="T110" fmla="*/ 506 w 510"/>
                <a:gd name="T111" fmla="*/ 7 h 125"/>
                <a:gd name="T112" fmla="*/ 510 w 510"/>
                <a:gd name="T113" fmla="*/ 0 h 1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125"/>
                <a:gd name="T173" fmla="*/ 510 w 510"/>
                <a:gd name="T174" fmla="*/ 125 h 1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125">
                  <a:moveTo>
                    <a:pt x="0" y="125"/>
                  </a:moveTo>
                  <a:lnTo>
                    <a:pt x="11" y="123"/>
                  </a:lnTo>
                  <a:lnTo>
                    <a:pt x="24" y="123"/>
                  </a:lnTo>
                  <a:lnTo>
                    <a:pt x="31" y="123"/>
                  </a:lnTo>
                  <a:lnTo>
                    <a:pt x="38" y="123"/>
                  </a:lnTo>
                  <a:lnTo>
                    <a:pt x="45" y="123"/>
                  </a:lnTo>
                  <a:lnTo>
                    <a:pt x="54" y="123"/>
                  </a:lnTo>
                  <a:lnTo>
                    <a:pt x="61" y="122"/>
                  </a:lnTo>
                  <a:lnTo>
                    <a:pt x="69" y="122"/>
                  </a:lnTo>
                  <a:lnTo>
                    <a:pt x="77" y="122"/>
                  </a:lnTo>
                  <a:lnTo>
                    <a:pt x="87" y="122"/>
                  </a:lnTo>
                  <a:lnTo>
                    <a:pt x="95" y="121"/>
                  </a:lnTo>
                  <a:lnTo>
                    <a:pt x="105" y="121"/>
                  </a:lnTo>
                  <a:lnTo>
                    <a:pt x="114" y="120"/>
                  </a:lnTo>
                  <a:lnTo>
                    <a:pt x="125" y="120"/>
                  </a:lnTo>
                  <a:lnTo>
                    <a:pt x="133" y="119"/>
                  </a:lnTo>
                  <a:lnTo>
                    <a:pt x="143" y="118"/>
                  </a:lnTo>
                  <a:lnTo>
                    <a:pt x="152" y="116"/>
                  </a:lnTo>
                  <a:lnTo>
                    <a:pt x="163" y="115"/>
                  </a:lnTo>
                  <a:lnTo>
                    <a:pt x="173" y="114"/>
                  </a:lnTo>
                  <a:lnTo>
                    <a:pt x="183" y="113"/>
                  </a:lnTo>
                  <a:lnTo>
                    <a:pt x="194" y="112"/>
                  </a:lnTo>
                  <a:lnTo>
                    <a:pt x="205" y="112"/>
                  </a:lnTo>
                  <a:lnTo>
                    <a:pt x="214" y="109"/>
                  </a:lnTo>
                  <a:lnTo>
                    <a:pt x="225" y="108"/>
                  </a:lnTo>
                  <a:lnTo>
                    <a:pt x="236" y="106"/>
                  </a:lnTo>
                  <a:lnTo>
                    <a:pt x="246" y="104"/>
                  </a:lnTo>
                  <a:lnTo>
                    <a:pt x="257" y="102"/>
                  </a:lnTo>
                  <a:lnTo>
                    <a:pt x="268" y="101"/>
                  </a:lnTo>
                  <a:lnTo>
                    <a:pt x="279" y="100"/>
                  </a:lnTo>
                  <a:lnTo>
                    <a:pt x="289" y="98"/>
                  </a:lnTo>
                  <a:lnTo>
                    <a:pt x="299" y="95"/>
                  </a:lnTo>
                  <a:lnTo>
                    <a:pt x="308" y="94"/>
                  </a:lnTo>
                  <a:lnTo>
                    <a:pt x="318" y="90"/>
                  </a:lnTo>
                  <a:lnTo>
                    <a:pt x="327" y="89"/>
                  </a:lnTo>
                  <a:lnTo>
                    <a:pt x="337" y="85"/>
                  </a:lnTo>
                  <a:lnTo>
                    <a:pt x="346" y="84"/>
                  </a:lnTo>
                  <a:lnTo>
                    <a:pt x="356" y="81"/>
                  </a:lnTo>
                  <a:lnTo>
                    <a:pt x="367" y="79"/>
                  </a:lnTo>
                  <a:lnTo>
                    <a:pt x="375" y="76"/>
                  </a:lnTo>
                  <a:lnTo>
                    <a:pt x="384" y="74"/>
                  </a:lnTo>
                  <a:lnTo>
                    <a:pt x="393" y="71"/>
                  </a:lnTo>
                  <a:lnTo>
                    <a:pt x="402" y="69"/>
                  </a:lnTo>
                  <a:lnTo>
                    <a:pt x="409" y="65"/>
                  </a:lnTo>
                  <a:lnTo>
                    <a:pt x="418" y="63"/>
                  </a:lnTo>
                  <a:lnTo>
                    <a:pt x="426" y="60"/>
                  </a:lnTo>
                  <a:lnTo>
                    <a:pt x="434" y="58"/>
                  </a:lnTo>
                  <a:lnTo>
                    <a:pt x="440" y="54"/>
                  </a:lnTo>
                  <a:lnTo>
                    <a:pt x="447" y="51"/>
                  </a:lnTo>
                  <a:lnTo>
                    <a:pt x="455" y="47"/>
                  </a:lnTo>
                  <a:lnTo>
                    <a:pt x="462" y="44"/>
                  </a:lnTo>
                  <a:lnTo>
                    <a:pt x="472" y="37"/>
                  </a:lnTo>
                  <a:lnTo>
                    <a:pt x="484" y="31"/>
                  </a:lnTo>
                  <a:lnTo>
                    <a:pt x="493" y="22"/>
                  </a:lnTo>
                  <a:lnTo>
                    <a:pt x="501" y="15"/>
                  </a:lnTo>
                  <a:lnTo>
                    <a:pt x="506" y="7"/>
                  </a:lnTo>
                  <a:lnTo>
                    <a:pt x="51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01" name="Line 59"/>
            <p:cNvSpPr>
              <a:spLocks noChangeShapeType="1"/>
            </p:cNvSpPr>
            <p:nvPr/>
          </p:nvSpPr>
          <p:spPr bwMode="auto">
            <a:xfrm flipV="1">
              <a:off x="4144" y="4685"/>
              <a:ext cx="2" cy="11"/>
            </a:xfrm>
            <a:prstGeom prst="line">
              <a:avLst/>
            </a:prstGeom>
            <a:noFill/>
            <a:ln w="23495">
              <a:solidFill>
                <a:srgbClr val="7A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02" name="Freeform 60"/>
            <p:cNvSpPr>
              <a:spLocks/>
            </p:cNvSpPr>
            <p:nvPr/>
          </p:nvSpPr>
          <p:spPr bwMode="auto">
            <a:xfrm>
              <a:off x="4140" y="4665"/>
              <a:ext cx="6" cy="20"/>
            </a:xfrm>
            <a:custGeom>
              <a:avLst/>
              <a:gdLst>
                <a:gd name="T0" fmla="*/ 6 w 6"/>
                <a:gd name="T1" fmla="*/ 20 h 20"/>
                <a:gd name="T2" fmla="*/ 3 w 6"/>
                <a:gd name="T3" fmla="*/ 9 h 20"/>
                <a:gd name="T4" fmla="*/ 0 w 6"/>
                <a:gd name="T5" fmla="*/ 0 h 20"/>
                <a:gd name="T6" fmla="*/ 0 60000 65536"/>
                <a:gd name="T7" fmla="*/ 0 60000 65536"/>
                <a:gd name="T8" fmla="*/ 0 60000 65536"/>
                <a:gd name="T9" fmla="*/ 0 w 6"/>
                <a:gd name="T10" fmla="*/ 0 h 20"/>
                <a:gd name="T11" fmla="*/ 6 w 6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0">
                  <a:moveTo>
                    <a:pt x="6" y="20"/>
                  </a:moveTo>
                  <a:lnTo>
                    <a:pt x="3" y="9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03" name="Freeform 61"/>
            <p:cNvSpPr>
              <a:spLocks/>
            </p:cNvSpPr>
            <p:nvPr/>
          </p:nvSpPr>
          <p:spPr bwMode="auto">
            <a:xfrm>
              <a:off x="3741" y="4520"/>
              <a:ext cx="399" cy="145"/>
            </a:xfrm>
            <a:custGeom>
              <a:avLst/>
              <a:gdLst>
                <a:gd name="T0" fmla="*/ 399 w 399"/>
                <a:gd name="T1" fmla="*/ 145 h 145"/>
                <a:gd name="T2" fmla="*/ 394 w 399"/>
                <a:gd name="T3" fmla="*/ 138 h 145"/>
                <a:gd name="T4" fmla="*/ 389 w 399"/>
                <a:gd name="T5" fmla="*/ 133 h 145"/>
                <a:gd name="T6" fmla="*/ 382 w 399"/>
                <a:gd name="T7" fmla="*/ 127 h 145"/>
                <a:gd name="T8" fmla="*/ 376 w 399"/>
                <a:gd name="T9" fmla="*/ 122 h 145"/>
                <a:gd name="T10" fmla="*/ 367 w 399"/>
                <a:gd name="T11" fmla="*/ 116 h 145"/>
                <a:gd name="T12" fmla="*/ 358 w 399"/>
                <a:gd name="T13" fmla="*/ 112 h 145"/>
                <a:gd name="T14" fmla="*/ 349 w 399"/>
                <a:gd name="T15" fmla="*/ 106 h 145"/>
                <a:gd name="T16" fmla="*/ 339 w 399"/>
                <a:gd name="T17" fmla="*/ 101 h 145"/>
                <a:gd name="T18" fmla="*/ 326 w 399"/>
                <a:gd name="T19" fmla="*/ 95 h 145"/>
                <a:gd name="T20" fmla="*/ 314 w 399"/>
                <a:gd name="T21" fmla="*/ 90 h 145"/>
                <a:gd name="T22" fmla="*/ 302 w 399"/>
                <a:gd name="T23" fmla="*/ 84 h 145"/>
                <a:gd name="T24" fmla="*/ 290 w 399"/>
                <a:gd name="T25" fmla="*/ 79 h 145"/>
                <a:gd name="T26" fmla="*/ 283 w 399"/>
                <a:gd name="T27" fmla="*/ 76 h 145"/>
                <a:gd name="T28" fmla="*/ 276 w 399"/>
                <a:gd name="T29" fmla="*/ 74 h 145"/>
                <a:gd name="T30" fmla="*/ 269 w 399"/>
                <a:gd name="T31" fmla="*/ 71 h 145"/>
                <a:gd name="T32" fmla="*/ 262 w 399"/>
                <a:gd name="T33" fmla="*/ 69 h 145"/>
                <a:gd name="T34" fmla="*/ 255 w 399"/>
                <a:gd name="T35" fmla="*/ 66 h 145"/>
                <a:gd name="T36" fmla="*/ 248 w 399"/>
                <a:gd name="T37" fmla="*/ 64 h 145"/>
                <a:gd name="T38" fmla="*/ 240 w 399"/>
                <a:gd name="T39" fmla="*/ 62 h 145"/>
                <a:gd name="T40" fmla="*/ 235 w 399"/>
                <a:gd name="T41" fmla="*/ 60 h 145"/>
                <a:gd name="T42" fmla="*/ 226 w 399"/>
                <a:gd name="T43" fmla="*/ 57 h 145"/>
                <a:gd name="T44" fmla="*/ 219 w 399"/>
                <a:gd name="T45" fmla="*/ 54 h 145"/>
                <a:gd name="T46" fmla="*/ 211 w 399"/>
                <a:gd name="T47" fmla="*/ 52 h 145"/>
                <a:gd name="T48" fmla="*/ 204 w 399"/>
                <a:gd name="T49" fmla="*/ 50 h 145"/>
                <a:gd name="T50" fmla="*/ 195 w 399"/>
                <a:gd name="T51" fmla="*/ 47 h 145"/>
                <a:gd name="T52" fmla="*/ 188 w 399"/>
                <a:gd name="T53" fmla="*/ 45 h 145"/>
                <a:gd name="T54" fmla="*/ 180 w 399"/>
                <a:gd name="T55" fmla="*/ 43 h 145"/>
                <a:gd name="T56" fmla="*/ 173 w 399"/>
                <a:gd name="T57" fmla="*/ 41 h 145"/>
                <a:gd name="T58" fmla="*/ 164 w 399"/>
                <a:gd name="T59" fmla="*/ 38 h 145"/>
                <a:gd name="T60" fmla="*/ 157 w 399"/>
                <a:gd name="T61" fmla="*/ 37 h 145"/>
                <a:gd name="T62" fmla="*/ 149 w 399"/>
                <a:gd name="T63" fmla="*/ 34 h 145"/>
                <a:gd name="T64" fmla="*/ 142 w 399"/>
                <a:gd name="T65" fmla="*/ 33 h 145"/>
                <a:gd name="T66" fmla="*/ 133 w 399"/>
                <a:gd name="T67" fmla="*/ 31 h 145"/>
                <a:gd name="T68" fmla="*/ 126 w 399"/>
                <a:gd name="T69" fmla="*/ 30 h 145"/>
                <a:gd name="T70" fmla="*/ 119 w 399"/>
                <a:gd name="T71" fmla="*/ 27 h 145"/>
                <a:gd name="T72" fmla="*/ 112 w 399"/>
                <a:gd name="T73" fmla="*/ 26 h 145"/>
                <a:gd name="T74" fmla="*/ 104 w 399"/>
                <a:gd name="T75" fmla="*/ 22 h 145"/>
                <a:gd name="T76" fmla="*/ 97 w 399"/>
                <a:gd name="T77" fmla="*/ 21 h 145"/>
                <a:gd name="T78" fmla="*/ 88 w 399"/>
                <a:gd name="T79" fmla="*/ 19 h 145"/>
                <a:gd name="T80" fmla="*/ 81 w 399"/>
                <a:gd name="T81" fmla="*/ 18 h 145"/>
                <a:gd name="T82" fmla="*/ 74 w 399"/>
                <a:gd name="T83" fmla="*/ 15 h 145"/>
                <a:gd name="T84" fmla="*/ 67 w 399"/>
                <a:gd name="T85" fmla="*/ 14 h 145"/>
                <a:gd name="T86" fmla="*/ 60 w 399"/>
                <a:gd name="T87" fmla="*/ 12 h 145"/>
                <a:gd name="T88" fmla="*/ 53 w 399"/>
                <a:gd name="T89" fmla="*/ 10 h 145"/>
                <a:gd name="T90" fmla="*/ 45 w 399"/>
                <a:gd name="T91" fmla="*/ 8 h 145"/>
                <a:gd name="T92" fmla="*/ 38 w 399"/>
                <a:gd name="T93" fmla="*/ 7 h 145"/>
                <a:gd name="T94" fmla="*/ 31 w 399"/>
                <a:gd name="T95" fmla="*/ 6 h 145"/>
                <a:gd name="T96" fmla="*/ 24 w 399"/>
                <a:gd name="T97" fmla="*/ 5 h 145"/>
                <a:gd name="T98" fmla="*/ 11 w 399"/>
                <a:gd name="T99" fmla="*/ 2 h 145"/>
                <a:gd name="T100" fmla="*/ 0 w 399"/>
                <a:gd name="T101" fmla="*/ 0 h 14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99"/>
                <a:gd name="T154" fmla="*/ 0 h 145"/>
                <a:gd name="T155" fmla="*/ 399 w 399"/>
                <a:gd name="T156" fmla="*/ 145 h 14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99" h="145">
                  <a:moveTo>
                    <a:pt x="399" y="145"/>
                  </a:moveTo>
                  <a:lnTo>
                    <a:pt x="394" y="138"/>
                  </a:lnTo>
                  <a:lnTo>
                    <a:pt x="389" y="133"/>
                  </a:lnTo>
                  <a:lnTo>
                    <a:pt x="382" y="127"/>
                  </a:lnTo>
                  <a:lnTo>
                    <a:pt x="376" y="122"/>
                  </a:lnTo>
                  <a:lnTo>
                    <a:pt x="367" y="116"/>
                  </a:lnTo>
                  <a:lnTo>
                    <a:pt x="358" y="112"/>
                  </a:lnTo>
                  <a:lnTo>
                    <a:pt x="349" y="106"/>
                  </a:lnTo>
                  <a:lnTo>
                    <a:pt x="339" y="101"/>
                  </a:lnTo>
                  <a:lnTo>
                    <a:pt x="326" y="95"/>
                  </a:lnTo>
                  <a:lnTo>
                    <a:pt x="314" y="90"/>
                  </a:lnTo>
                  <a:lnTo>
                    <a:pt x="302" y="84"/>
                  </a:lnTo>
                  <a:lnTo>
                    <a:pt x="290" y="79"/>
                  </a:lnTo>
                  <a:lnTo>
                    <a:pt x="283" y="76"/>
                  </a:lnTo>
                  <a:lnTo>
                    <a:pt x="276" y="74"/>
                  </a:lnTo>
                  <a:lnTo>
                    <a:pt x="269" y="71"/>
                  </a:lnTo>
                  <a:lnTo>
                    <a:pt x="262" y="69"/>
                  </a:lnTo>
                  <a:lnTo>
                    <a:pt x="255" y="66"/>
                  </a:lnTo>
                  <a:lnTo>
                    <a:pt x="248" y="64"/>
                  </a:lnTo>
                  <a:lnTo>
                    <a:pt x="240" y="62"/>
                  </a:lnTo>
                  <a:lnTo>
                    <a:pt x="235" y="60"/>
                  </a:lnTo>
                  <a:lnTo>
                    <a:pt x="226" y="57"/>
                  </a:lnTo>
                  <a:lnTo>
                    <a:pt x="219" y="54"/>
                  </a:lnTo>
                  <a:lnTo>
                    <a:pt x="211" y="52"/>
                  </a:lnTo>
                  <a:lnTo>
                    <a:pt x="204" y="50"/>
                  </a:lnTo>
                  <a:lnTo>
                    <a:pt x="195" y="47"/>
                  </a:lnTo>
                  <a:lnTo>
                    <a:pt x="188" y="45"/>
                  </a:lnTo>
                  <a:lnTo>
                    <a:pt x="180" y="43"/>
                  </a:lnTo>
                  <a:lnTo>
                    <a:pt x="173" y="41"/>
                  </a:lnTo>
                  <a:lnTo>
                    <a:pt x="164" y="38"/>
                  </a:lnTo>
                  <a:lnTo>
                    <a:pt x="157" y="37"/>
                  </a:lnTo>
                  <a:lnTo>
                    <a:pt x="149" y="34"/>
                  </a:lnTo>
                  <a:lnTo>
                    <a:pt x="142" y="33"/>
                  </a:lnTo>
                  <a:lnTo>
                    <a:pt x="133" y="31"/>
                  </a:lnTo>
                  <a:lnTo>
                    <a:pt x="126" y="30"/>
                  </a:lnTo>
                  <a:lnTo>
                    <a:pt x="119" y="27"/>
                  </a:lnTo>
                  <a:lnTo>
                    <a:pt x="112" y="26"/>
                  </a:lnTo>
                  <a:lnTo>
                    <a:pt x="104" y="22"/>
                  </a:lnTo>
                  <a:lnTo>
                    <a:pt x="97" y="21"/>
                  </a:lnTo>
                  <a:lnTo>
                    <a:pt x="88" y="19"/>
                  </a:lnTo>
                  <a:lnTo>
                    <a:pt x="81" y="18"/>
                  </a:lnTo>
                  <a:lnTo>
                    <a:pt x="74" y="15"/>
                  </a:lnTo>
                  <a:lnTo>
                    <a:pt x="67" y="14"/>
                  </a:lnTo>
                  <a:lnTo>
                    <a:pt x="60" y="12"/>
                  </a:lnTo>
                  <a:lnTo>
                    <a:pt x="53" y="10"/>
                  </a:lnTo>
                  <a:lnTo>
                    <a:pt x="45" y="8"/>
                  </a:lnTo>
                  <a:lnTo>
                    <a:pt x="38" y="7"/>
                  </a:lnTo>
                  <a:lnTo>
                    <a:pt x="31" y="6"/>
                  </a:lnTo>
                  <a:lnTo>
                    <a:pt x="24" y="5"/>
                  </a:lnTo>
                  <a:lnTo>
                    <a:pt x="11" y="2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04" name="Freeform 62"/>
            <p:cNvSpPr>
              <a:spLocks/>
            </p:cNvSpPr>
            <p:nvPr/>
          </p:nvSpPr>
          <p:spPr bwMode="auto">
            <a:xfrm>
              <a:off x="3741" y="4494"/>
              <a:ext cx="74" cy="26"/>
            </a:xfrm>
            <a:custGeom>
              <a:avLst/>
              <a:gdLst>
                <a:gd name="T0" fmla="*/ 0 w 74"/>
                <a:gd name="T1" fmla="*/ 26 h 26"/>
                <a:gd name="T2" fmla="*/ 11 w 74"/>
                <a:gd name="T3" fmla="*/ 20 h 26"/>
                <a:gd name="T4" fmla="*/ 24 w 74"/>
                <a:gd name="T5" fmla="*/ 16 h 26"/>
                <a:gd name="T6" fmla="*/ 30 w 74"/>
                <a:gd name="T7" fmla="*/ 13 h 26"/>
                <a:gd name="T8" fmla="*/ 37 w 74"/>
                <a:gd name="T9" fmla="*/ 12 h 26"/>
                <a:gd name="T10" fmla="*/ 43 w 74"/>
                <a:gd name="T11" fmla="*/ 9 h 26"/>
                <a:gd name="T12" fmla="*/ 49 w 74"/>
                <a:gd name="T13" fmla="*/ 8 h 26"/>
                <a:gd name="T14" fmla="*/ 59 w 74"/>
                <a:gd name="T15" fmla="*/ 4 h 26"/>
                <a:gd name="T16" fmla="*/ 67 w 74"/>
                <a:gd name="T17" fmla="*/ 2 h 26"/>
                <a:gd name="T18" fmla="*/ 72 w 74"/>
                <a:gd name="T19" fmla="*/ 0 h 26"/>
                <a:gd name="T20" fmla="*/ 74 w 74"/>
                <a:gd name="T21" fmla="*/ 0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4"/>
                <a:gd name="T34" fmla="*/ 0 h 26"/>
                <a:gd name="T35" fmla="*/ 74 w 74"/>
                <a:gd name="T36" fmla="*/ 26 h 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4" h="26">
                  <a:moveTo>
                    <a:pt x="0" y="26"/>
                  </a:moveTo>
                  <a:lnTo>
                    <a:pt x="11" y="20"/>
                  </a:lnTo>
                  <a:lnTo>
                    <a:pt x="24" y="16"/>
                  </a:lnTo>
                  <a:lnTo>
                    <a:pt x="30" y="13"/>
                  </a:lnTo>
                  <a:lnTo>
                    <a:pt x="37" y="12"/>
                  </a:lnTo>
                  <a:lnTo>
                    <a:pt x="43" y="9"/>
                  </a:lnTo>
                  <a:lnTo>
                    <a:pt x="49" y="8"/>
                  </a:lnTo>
                  <a:lnTo>
                    <a:pt x="59" y="4"/>
                  </a:lnTo>
                  <a:lnTo>
                    <a:pt x="67" y="2"/>
                  </a:lnTo>
                  <a:lnTo>
                    <a:pt x="72" y="0"/>
                  </a:lnTo>
                  <a:lnTo>
                    <a:pt x="74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05" name="Freeform 63"/>
            <p:cNvSpPr>
              <a:spLocks/>
            </p:cNvSpPr>
            <p:nvPr/>
          </p:nvSpPr>
          <p:spPr bwMode="auto">
            <a:xfrm>
              <a:off x="3815" y="4478"/>
              <a:ext cx="11" cy="16"/>
            </a:xfrm>
            <a:custGeom>
              <a:avLst/>
              <a:gdLst>
                <a:gd name="T0" fmla="*/ 0 w 11"/>
                <a:gd name="T1" fmla="*/ 16 h 16"/>
                <a:gd name="T2" fmla="*/ 7 w 11"/>
                <a:gd name="T3" fmla="*/ 10 h 16"/>
                <a:gd name="T4" fmla="*/ 11 w 11"/>
                <a:gd name="T5" fmla="*/ 0 h 16"/>
                <a:gd name="T6" fmla="*/ 0 60000 65536"/>
                <a:gd name="T7" fmla="*/ 0 60000 65536"/>
                <a:gd name="T8" fmla="*/ 0 60000 65536"/>
                <a:gd name="T9" fmla="*/ 0 w 11"/>
                <a:gd name="T10" fmla="*/ 0 h 16"/>
                <a:gd name="T11" fmla="*/ 11 w 11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6">
                  <a:moveTo>
                    <a:pt x="0" y="16"/>
                  </a:moveTo>
                  <a:lnTo>
                    <a:pt x="7" y="10"/>
                  </a:lnTo>
                  <a:lnTo>
                    <a:pt x="11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06" name="Freeform 64"/>
            <p:cNvSpPr>
              <a:spLocks/>
            </p:cNvSpPr>
            <p:nvPr/>
          </p:nvSpPr>
          <p:spPr bwMode="auto">
            <a:xfrm>
              <a:off x="3826" y="4473"/>
              <a:ext cx="1" cy="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3 h 5"/>
                <a:gd name="T4" fmla="*/ 0 w 1"/>
                <a:gd name="T5" fmla="*/ 0 h 5"/>
                <a:gd name="T6" fmla="*/ 0 60000 65536"/>
                <a:gd name="T7" fmla="*/ 0 60000 65536"/>
                <a:gd name="T8" fmla="*/ 0 60000 65536"/>
                <a:gd name="T9" fmla="*/ 0 w 1"/>
                <a:gd name="T10" fmla="*/ 0 h 5"/>
                <a:gd name="T11" fmla="*/ 1 w 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5">
                  <a:moveTo>
                    <a:pt x="0" y="5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07" name="Freeform 65"/>
            <p:cNvSpPr>
              <a:spLocks/>
            </p:cNvSpPr>
            <p:nvPr/>
          </p:nvSpPr>
          <p:spPr bwMode="auto">
            <a:xfrm>
              <a:off x="3515" y="3573"/>
              <a:ext cx="311" cy="900"/>
            </a:xfrm>
            <a:custGeom>
              <a:avLst/>
              <a:gdLst>
                <a:gd name="T0" fmla="*/ 311 w 311"/>
                <a:gd name="T1" fmla="*/ 900 h 900"/>
                <a:gd name="T2" fmla="*/ 308 w 311"/>
                <a:gd name="T3" fmla="*/ 897 h 900"/>
                <a:gd name="T4" fmla="*/ 306 w 311"/>
                <a:gd name="T5" fmla="*/ 890 h 900"/>
                <a:gd name="T6" fmla="*/ 304 w 311"/>
                <a:gd name="T7" fmla="*/ 883 h 900"/>
                <a:gd name="T8" fmla="*/ 301 w 311"/>
                <a:gd name="T9" fmla="*/ 877 h 900"/>
                <a:gd name="T10" fmla="*/ 299 w 311"/>
                <a:gd name="T11" fmla="*/ 868 h 900"/>
                <a:gd name="T12" fmla="*/ 296 w 311"/>
                <a:gd name="T13" fmla="*/ 861 h 900"/>
                <a:gd name="T14" fmla="*/ 292 w 311"/>
                <a:gd name="T15" fmla="*/ 850 h 900"/>
                <a:gd name="T16" fmla="*/ 288 w 311"/>
                <a:gd name="T17" fmla="*/ 840 h 900"/>
                <a:gd name="T18" fmla="*/ 285 w 311"/>
                <a:gd name="T19" fmla="*/ 828 h 900"/>
                <a:gd name="T20" fmla="*/ 281 w 311"/>
                <a:gd name="T21" fmla="*/ 816 h 900"/>
                <a:gd name="T22" fmla="*/ 276 w 311"/>
                <a:gd name="T23" fmla="*/ 802 h 900"/>
                <a:gd name="T24" fmla="*/ 271 w 311"/>
                <a:gd name="T25" fmla="*/ 787 h 900"/>
                <a:gd name="T26" fmla="*/ 267 w 311"/>
                <a:gd name="T27" fmla="*/ 773 h 900"/>
                <a:gd name="T28" fmla="*/ 262 w 311"/>
                <a:gd name="T29" fmla="*/ 759 h 900"/>
                <a:gd name="T30" fmla="*/ 255 w 311"/>
                <a:gd name="T31" fmla="*/ 742 h 900"/>
                <a:gd name="T32" fmla="*/ 249 w 311"/>
                <a:gd name="T33" fmla="*/ 726 h 900"/>
                <a:gd name="T34" fmla="*/ 243 w 311"/>
                <a:gd name="T35" fmla="*/ 708 h 900"/>
                <a:gd name="T36" fmla="*/ 237 w 311"/>
                <a:gd name="T37" fmla="*/ 690 h 900"/>
                <a:gd name="T38" fmla="*/ 230 w 311"/>
                <a:gd name="T39" fmla="*/ 671 h 900"/>
                <a:gd name="T40" fmla="*/ 224 w 311"/>
                <a:gd name="T41" fmla="*/ 653 h 900"/>
                <a:gd name="T42" fmla="*/ 218 w 311"/>
                <a:gd name="T43" fmla="*/ 634 h 900"/>
                <a:gd name="T44" fmla="*/ 212 w 311"/>
                <a:gd name="T45" fmla="*/ 615 h 900"/>
                <a:gd name="T46" fmla="*/ 205 w 311"/>
                <a:gd name="T47" fmla="*/ 595 h 900"/>
                <a:gd name="T48" fmla="*/ 198 w 311"/>
                <a:gd name="T49" fmla="*/ 575 h 900"/>
                <a:gd name="T50" fmla="*/ 191 w 311"/>
                <a:gd name="T51" fmla="*/ 554 h 900"/>
                <a:gd name="T52" fmla="*/ 183 w 311"/>
                <a:gd name="T53" fmla="*/ 534 h 900"/>
                <a:gd name="T54" fmla="*/ 176 w 311"/>
                <a:gd name="T55" fmla="*/ 513 h 900"/>
                <a:gd name="T56" fmla="*/ 169 w 311"/>
                <a:gd name="T57" fmla="*/ 493 h 900"/>
                <a:gd name="T58" fmla="*/ 162 w 311"/>
                <a:gd name="T59" fmla="*/ 471 h 900"/>
                <a:gd name="T60" fmla="*/ 155 w 311"/>
                <a:gd name="T61" fmla="*/ 451 h 900"/>
                <a:gd name="T62" fmla="*/ 147 w 311"/>
                <a:gd name="T63" fmla="*/ 429 h 900"/>
                <a:gd name="T64" fmla="*/ 139 w 311"/>
                <a:gd name="T65" fmla="*/ 408 h 900"/>
                <a:gd name="T66" fmla="*/ 132 w 311"/>
                <a:gd name="T67" fmla="*/ 387 h 900"/>
                <a:gd name="T68" fmla="*/ 125 w 311"/>
                <a:gd name="T69" fmla="*/ 366 h 900"/>
                <a:gd name="T70" fmla="*/ 118 w 311"/>
                <a:gd name="T71" fmla="*/ 345 h 900"/>
                <a:gd name="T72" fmla="*/ 111 w 311"/>
                <a:gd name="T73" fmla="*/ 325 h 900"/>
                <a:gd name="T74" fmla="*/ 104 w 311"/>
                <a:gd name="T75" fmla="*/ 305 h 900"/>
                <a:gd name="T76" fmla="*/ 98 w 311"/>
                <a:gd name="T77" fmla="*/ 286 h 900"/>
                <a:gd name="T78" fmla="*/ 91 w 311"/>
                <a:gd name="T79" fmla="*/ 264 h 900"/>
                <a:gd name="T80" fmla="*/ 83 w 311"/>
                <a:gd name="T81" fmla="*/ 245 h 900"/>
                <a:gd name="T82" fmla="*/ 76 w 311"/>
                <a:gd name="T83" fmla="*/ 226 h 900"/>
                <a:gd name="T84" fmla="*/ 70 w 311"/>
                <a:gd name="T85" fmla="*/ 208 h 900"/>
                <a:gd name="T86" fmla="*/ 63 w 311"/>
                <a:gd name="T87" fmla="*/ 190 h 900"/>
                <a:gd name="T88" fmla="*/ 59 w 311"/>
                <a:gd name="T89" fmla="*/ 173 h 900"/>
                <a:gd name="T90" fmla="*/ 53 w 311"/>
                <a:gd name="T91" fmla="*/ 156 h 900"/>
                <a:gd name="T92" fmla="*/ 48 w 311"/>
                <a:gd name="T93" fmla="*/ 142 h 900"/>
                <a:gd name="T94" fmla="*/ 42 w 311"/>
                <a:gd name="T95" fmla="*/ 125 h 900"/>
                <a:gd name="T96" fmla="*/ 37 w 311"/>
                <a:gd name="T97" fmla="*/ 110 h 900"/>
                <a:gd name="T98" fmla="*/ 31 w 311"/>
                <a:gd name="T99" fmla="*/ 95 h 900"/>
                <a:gd name="T100" fmla="*/ 28 w 311"/>
                <a:gd name="T101" fmla="*/ 82 h 900"/>
                <a:gd name="T102" fmla="*/ 23 w 311"/>
                <a:gd name="T103" fmla="*/ 69 h 900"/>
                <a:gd name="T104" fmla="*/ 19 w 311"/>
                <a:gd name="T105" fmla="*/ 58 h 900"/>
                <a:gd name="T106" fmla="*/ 16 w 311"/>
                <a:gd name="T107" fmla="*/ 47 h 900"/>
                <a:gd name="T108" fmla="*/ 13 w 311"/>
                <a:gd name="T109" fmla="*/ 38 h 900"/>
                <a:gd name="T110" fmla="*/ 10 w 311"/>
                <a:gd name="T111" fmla="*/ 29 h 900"/>
                <a:gd name="T112" fmla="*/ 6 w 311"/>
                <a:gd name="T113" fmla="*/ 22 h 900"/>
                <a:gd name="T114" fmla="*/ 4 w 311"/>
                <a:gd name="T115" fmla="*/ 14 h 900"/>
                <a:gd name="T116" fmla="*/ 3 w 311"/>
                <a:gd name="T117" fmla="*/ 10 h 900"/>
                <a:gd name="T118" fmla="*/ 0 w 311"/>
                <a:gd name="T119" fmla="*/ 3 h 900"/>
                <a:gd name="T120" fmla="*/ 0 w 311"/>
                <a:gd name="T121" fmla="*/ 0 h 9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1"/>
                <a:gd name="T184" fmla="*/ 0 h 900"/>
                <a:gd name="T185" fmla="*/ 311 w 311"/>
                <a:gd name="T186" fmla="*/ 900 h 9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1" h="900">
                  <a:moveTo>
                    <a:pt x="311" y="900"/>
                  </a:moveTo>
                  <a:lnTo>
                    <a:pt x="308" y="897"/>
                  </a:lnTo>
                  <a:lnTo>
                    <a:pt x="306" y="890"/>
                  </a:lnTo>
                  <a:lnTo>
                    <a:pt x="304" y="883"/>
                  </a:lnTo>
                  <a:lnTo>
                    <a:pt x="301" y="877"/>
                  </a:lnTo>
                  <a:lnTo>
                    <a:pt x="299" y="868"/>
                  </a:lnTo>
                  <a:lnTo>
                    <a:pt x="296" y="861"/>
                  </a:lnTo>
                  <a:lnTo>
                    <a:pt x="292" y="850"/>
                  </a:lnTo>
                  <a:lnTo>
                    <a:pt x="288" y="840"/>
                  </a:lnTo>
                  <a:lnTo>
                    <a:pt x="285" y="828"/>
                  </a:lnTo>
                  <a:lnTo>
                    <a:pt x="281" y="816"/>
                  </a:lnTo>
                  <a:lnTo>
                    <a:pt x="276" y="802"/>
                  </a:lnTo>
                  <a:lnTo>
                    <a:pt x="271" y="787"/>
                  </a:lnTo>
                  <a:lnTo>
                    <a:pt x="267" y="773"/>
                  </a:lnTo>
                  <a:lnTo>
                    <a:pt x="262" y="759"/>
                  </a:lnTo>
                  <a:lnTo>
                    <a:pt x="255" y="742"/>
                  </a:lnTo>
                  <a:lnTo>
                    <a:pt x="249" y="726"/>
                  </a:lnTo>
                  <a:lnTo>
                    <a:pt x="243" y="708"/>
                  </a:lnTo>
                  <a:lnTo>
                    <a:pt x="237" y="690"/>
                  </a:lnTo>
                  <a:lnTo>
                    <a:pt x="230" y="671"/>
                  </a:lnTo>
                  <a:lnTo>
                    <a:pt x="224" y="653"/>
                  </a:lnTo>
                  <a:lnTo>
                    <a:pt x="218" y="634"/>
                  </a:lnTo>
                  <a:lnTo>
                    <a:pt x="212" y="615"/>
                  </a:lnTo>
                  <a:lnTo>
                    <a:pt x="205" y="595"/>
                  </a:lnTo>
                  <a:lnTo>
                    <a:pt x="198" y="575"/>
                  </a:lnTo>
                  <a:lnTo>
                    <a:pt x="191" y="554"/>
                  </a:lnTo>
                  <a:lnTo>
                    <a:pt x="183" y="534"/>
                  </a:lnTo>
                  <a:lnTo>
                    <a:pt x="176" y="513"/>
                  </a:lnTo>
                  <a:lnTo>
                    <a:pt x="169" y="493"/>
                  </a:lnTo>
                  <a:lnTo>
                    <a:pt x="162" y="471"/>
                  </a:lnTo>
                  <a:lnTo>
                    <a:pt x="155" y="451"/>
                  </a:lnTo>
                  <a:lnTo>
                    <a:pt x="147" y="429"/>
                  </a:lnTo>
                  <a:lnTo>
                    <a:pt x="139" y="408"/>
                  </a:lnTo>
                  <a:lnTo>
                    <a:pt x="132" y="387"/>
                  </a:lnTo>
                  <a:lnTo>
                    <a:pt x="125" y="366"/>
                  </a:lnTo>
                  <a:lnTo>
                    <a:pt x="118" y="345"/>
                  </a:lnTo>
                  <a:lnTo>
                    <a:pt x="111" y="325"/>
                  </a:lnTo>
                  <a:lnTo>
                    <a:pt x="104" y="305"/>
                  </a:lnTo>
                  <a:lnTo>
                    <a:pt x="98" y="286"/>
                  </a:lnTo>
                  <a:lnTo>
                    <a:pt x="91" y="264"/>
                  </a:lnTo>
                  <a:lnTo>
                    <a:pt x="83" y="245"/>
                  </a:lnTo>
                  <a:lnTo>
                    <a:pt x="76" y="226"/>
                  </a:lnTo>
                  <a:lnTo>
                    <a:pt x="70" y="208"/>
                  </a:lnTo>
                  <a:lnTo>
                    <a:pt x="63" y="190"/>
                  </a:lnTo>
                  <a:lnTo>
                    <a:pt x="59" y="173"/>
                  </a:lnTo>
                  <a:lnTo>
                    <a:pt x="53" y="156"/>
                  </a:lnTo>
                  <a:lnTo>
                    <a:pt x="48" y="142"/>
                  </a:lnTo>
                  <a:lnTo>
                    <a:pt x="42" y="125"/>
                  </a:lnTo>
                  <a:lnTo>
                    <a:pt x="37" y="110"/>
                  </a:lnTo>
                  <a:lnTo>
                    <a:pt x="31" y="95"/>
                  </a:lnTo>
                  <a:lnTo>
                    <a:pt x="28" y="82"/>
                  </a:lnTo>
                  <a:lnTo>
                    <a:pt x="23" y="69"/>
                  </a:lnTo>
                  <a:lnTo>
                    <a:pt x="19" y="58"/>
                  </a:lnTo>
                  <a:lnTo>
                    <a:pt x="16" y="47"/>
                  </a:lnTo>
                  <a:lnTo>
                    <a:pt x="13" y="38"/>
                  </a:lnTo>
                  <a:lnTo>
                    <a:pt x="10" y="29"/>
                  </a:lnTo>
                  <a:lnTo>
                    <a:pt x="6" y="22"/>
                  </a:lnTo>
                  <a:lnTo>
                    <a:pt x="4" y="14"/>
                  </a:lnTo>
                  <a:lnTo>
                    <a:pt x="3" y="10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08" name="Freeform 66"/>
            <p:cNvSpPr>
              <a:spLocks/>
            </p:cNvSpPr>
            <p:nvPr/>
          </p:nvSpPr>
          <p:spPr bwMode="auto">
            <a:xfrm>
              <a:off x="3515" y="2751"/>
              <a:ext cx="98" cy="822"/>
            </a:xfrm>
            <a:custGeom>
              <a:avLst/>
              <a:gdLst>
                <a:gd name="T0" fmla="*/ 0 w 98"/>
                <a:gd name="T1" fmla="*/ 822 h 822"/>
                <a:gd name="T2" fmla="*/ 0 w 98"/>
                <a:gd name="T3" fmla="*/ 817 h 822"/>
                <a:gd name="T4" fmla="*/ 0 w 98"/>
                <a:gd name="T5" fmla="*/ 811 h 822"/>
                <a:gd name="T6" fmla="*/ 0 w 98"/>
                <a:gd name="T7" fmla="*/ 804 h 822"/>
                <a:gd name="T8" fmla="*/ 0 w 98"/>
                <a:gd name="T9" fmla="*/ 795 h 822"/>
                <a:gd name="T10" fmla="*/ 0 w 98"/>
                <a:gd name="T11" fmla="*/ 789 h 822"/>
                <a:gd name="T12" fmla="*/ 0 w 98"/>
                <a:gd name="T13" fmla="*/ 783 h 822"/>
                <a:gd name="T14" fmla="*/ 0 w 98"/>
                <a:gd name="T15" fmla="*/ 776 h 822"/>
                <a:gd name="T16" fmla="*/ 0 w 98"/>
                <a:gd name="T17" fmla="*/ 770 h 822"/>
                <a:gd name="T18" fmla="*/ 0 w 98"/>
                <a:gd name="T19" fmla="*/ 762 h 822"/>
                <a:gd name="T20" fmla="*/ 1 w 98"/>
                <a:gd name="T21" fmla="*/ 754 h 822"/>
                <a:gd name="T22" fmla="*/ 1 w 98"/>
                <a:gd name="T23" fmla="*/ 746 h 822"/>
                <a:gd name="T24" fmla="*/ 3 w 98"/>
                <a:gd name="T25" fmla="*/ 739 h 822"/>
                <a:gd name="T26" fmla="*/ 3 w 98"/>
                <a:gd name="T27" fmla="*/ 729 h 822"/>
                <a:gd name="T28" fmla="*/ 3 w 98"/>
                <a:gd name="T29" fmla="*/ 720 h 822"/>
                <a:gd name="T30" fmla="*/ 3 w 98"/>
                <a:gd name="T31" fmla="*/ 709 h 822"/>
                <a:gd name="T32" fmla="*/ 4 w 98"/>
                <a:gd name="T33" fmla="*/ 700 h 822"/>
                <a:gd name="T34" fmla="*/ 4 w 98"/>
                <a:gd name="T35" fmla="*/ 689 h 822"/>
                <a:gd name="T36" fmla="*/ 5 w 98"/>
                <a:gd name="T37" fmla="*/ 678 h 822"/>
                <a:gd name="T38" fmla="*/ 6 w 98"/>
                <a:gd name="T39" fmla="*/ 668 h 822"/>
                <a:gd name="T40" fmla="*/ 7 w 98"/>
                <a:gd name="T41" fmla="*/ 657 h 822"/>
                <a:gd name="T42" fmla="*/ 7 w 98"/>
                <a:gd name="T43" fmla="*/ 644 h 822"/>
                <a:gd name="T44" fmla="*/ 9 w 98"/>
                <a:gd name="T45" fmla="*/ 632 h 822"/>
                <a:gd name="T46" fmla="*/ 10 w 98"/>
                <a:gd name="T47" fmla="*/ 619 h 822"/>
                <a:gd name="T48" fmla="*/ 11 w 98"/>
                <a:gd name="T49" fmla="*/ 607 h 822"/>
                <a:gd name="T50" fmla="*/ 12 w 98"/>
                <a:gd name="T51" fmla="*/ 593 h 822"/>
                <a:gd name="T52" fmla="*/ 13 w 98"/>
                <a:gd name="T53" fmla="*/ 580 h 822"/>
                <a:gd name="T54" fmla="*/ 15 w 98"/>
                <a:gd name="T55" fmla="*/ 567 h 822"/>
                <a:gd name="T56" fmla="*/ 17 w 98"/>
                <a:gd name="T57" fmla="*/ 553 h 822"/>
                <a:gd name="T58" fmla="*/ 17 w 98"/>
                <a:gd name="T59" fmla="*/ 538 h 822"/>
                <a:gd name="T60" fmla="*/ 18 w 98"/>
                <a:gd name="T61" fmla="*/ 524 h 822"/>
                <a:gd name="T62" fmla="*/ 19 w 98"/>
                <a:gd name="T63" fmla="*/ 508 h 822"/>
                <a:gd name="T64" fmla="*/ 20 w 98"/>
                <a:gd name="T65" fmla="*/ 494 h 822"/>
                <a:gd name="T66" fmla="*/ 22 w 98"/>
                <a:gd name="T67" fmla="*/ 477 h 822"/>
                <a:gd name="T68" fmla="*/ 24 w 98"/>
                <a:gd name="T69" fmla="*/ 462 h 822"/>
                <a:gd name="T70" fmla="*/ 25 w 98"/>
                <a:gd name="T71" fmla="*/ 446 h 822"/>
                <a:gd name="T72" fmla="*/ 28 w 98"/>
                <a:gd name="T73" fmla="*/ 431 h 822"/>
                <a:gd name="T74" fmla="*/ 29 w 98"/>
                <a:gd name="T75" fmla="*/ 414 h 822"/>
                <a:gd name="T76" fmla="*/ 31 w 98"/>
                <a:gd name="T77" fmla="*/ 398 h 822"/>
                <a:gd name="T78" fmla="*/ 32 w 98"/>
                <a:gd name="T79" fmla="*/ 381 h 822"/>
                <a:gd name="T80" fmla="*/ 35 w 98"/>
                <a:gd name="T81" fmla="*/ 364 h 822"/>
                <a:gd name="T82" fmla="*/ 37 w 98"/>
                <a:gd name="T83" fmla="*/ 347 h 822"/>
                <a:gd name="T84" fmla="*/ 39 w 98"/>
                <a:gd name="T85" fmla="*/ 330 h 822"/>
                <a:gd name="T86" fmla="*/ 42 w 98"/>
                <a:gd name="T87" fmla="*/ 313 h 822"/>
                <a:gd name="T88" fmla="*/ 45 w 98"/>
                <a:gd name="T89" fmla="*/ 297 h 822"/>
                <a:gd name="T90" fmla="*/ 47 w 98"/>
                <a:gd name="T91" fmla="*/ 278 h 822"/>
                <a:gd name="T92" fmla="*/ 49 w 98"/>
                <a:gd name="T93" fmla="*/ 260 h 822"/>
                <a:gd name="T94" fmla="*/ 51 w 98"/>
                <a:gd name="T95" fmla="*/ 242 h 822"/>
                <a:gd name="T96" fmla="*/ 55 w 98"/>
                <a:gd name="T97" fmla="*/ 224 h 822"/>
                <a:gd name="T98" fmla="*/ 57 w 98"/>
                <a:gd name="T99" fmla="*/ 205 h 822"/>
                <a:gd name="T100" fmla="*/ 61 w 98"/>
                <a:gd name="T101" fmla="*/ 187 h 822"/>
                <a:gd name="T102" fmla="*/ 64 w 98"/>
                <a:gd name="T103" fmla="*/ 168 h 822"/>
                <a:gd name="T104" fmla="*/ 68 w 98"/>
                <a:gd name="T105" fmla="*/ 150 h 822"/>
                <a:gd name="T106" fmla="*/ 70 w 98"/>
                <a:gd name="T107" fmla="*/ 131 h 822"/>
                <a:gd name="T108" fmla="*/ 74 w 98"/>
                <a:gd name="T109" fmla="*/ 112 h 822"/>
                <a:gd name="T110" fmla="*/ 78 w 98"/>
                <a:gd name="T111" fmla="*/ 93 h 822"/>
                <a:gd name="T112" fmla="*/ 81 w 98"/>
                <a:gd name="T113" fmla="*/ 75 h 822"/>
                <a:gd name="T114" fmla="*/ 85 w 98"/>
                <a:gd name="T115" fmla="*/ 56 h 822"/>
                <a:gd name="T116" fmla="*/ 88 w 98"/>
                <a:gd name="T117" fmla="*/ 37 h 822"/>
                <a:gd name="T118" fmla="*/ 93 w 98"/>
                <a:gd name="T119" fmla="*/ 18 h 822"/>
                <a:gd name="T120" fmla="*/ 98 w 98"/>
                <a:gd name="T121" fmla="*/ 0 h 8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8"/>
                <a:gd name="T184" fmla="*/ 0 h 822"/>
                <a:gd name="T185" fmla="*/ 98 w 98"/>
                <a:gd name="T186" fmla="*/ 822 h 8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8" h="822">
                  <a:moveTo>
                    <a:pt x="0" y="822"/>
                  </a:moveTo>
                  <a:lnTo>
                    <a:pt x="0" y="817"/>
                  </a:lnTo>
                  <a:lnTo>
                    <a:pt x="0" y="811"/>
                  </a:lnTo>
                  <a:lnTo>
                    <a:pt x="0" y="804"/>
                  </a:lnTo>
                  <a:lnTo>
                    <a:pt x="0" y="795"/>
                  </a:lnTo>
                  <a:lnTo>
                    <a:pt x="0" y="789"/>
                  </a:lnTo>
                  <a:lnTo>
                    <a:pt x="0" y="783"/>
                  </a:lnTo>
                  <a:lnTo>
                    <a:pt x="0" y="776"/>
                  </a:lnTo>
                  <a:lnTo>
                    <a:pt x="0" y="770"/>
                  </a:lnTo>
                  <a:lnTo>
                    <a:pt x="0" y="762"/>
                  </a:lnTo>
                  <a:lnTo>
                    <a:pt x="1" y="754"/>
                  </a:lnTo>
                  <a:lnTo>
                    <a:pt x="1" y="746"/>
                  </a:lnTo>
                  <a:lnTo>
                    <a:pt x="3" y="739"/>
                  </a:lnTo>
                  <a:lnTo>
                    <a:pt x="3" y="729"/>
                  </a:lnTo>
                  <a:lnTo>
                    <a:pt x="3" y="720"/>
                  </a:lnTo>
                  <a:lnTo>
                    <a:pt x="3" y="709"/>
                  </a:lnTo>
                  <a:lnTo>
                    <a:pt x="4" y="700"/>
                  </a:lnTo>
                  <a:lnTo>
                    <a:pt x="4" y="689"/>
                  </a:lnTo>
                  <a:lnTo>
                    <a:pt x="5" y="678"/>
                  </a:lnTo>
                  <a:lnTo>
                    <a:pt x="6" y="668"/>
                  </a:lnTo>
                  <a:lnTo>
                    <a:pt x="7" y="657"/>
                  </a:lnTo>
                  <a:lnTo>
                    <a:pt x="7" y="644"/>
                  </a:lnTo>
                  <a:lnTo>
                    <a:pt x="9" y="632"/>
                  </a:lnTo>
                  <a:lnTo>
                    <a:pt x="10" y="619"/>
                  </a:lnTo>
                  <a:lnTo>
                    <a:pt x="11" y="607"/>
                  </a:lnTo>
                  <a:lnTo>
                    <a:pt x="12" y="593"/>
                  </a:lnTo>
                  <a:lnTo>
                    <a:pt x="13" y="580"/>
                  </a:lnTo>
                  <a:lnTo>
                    <a:pt x="15" y="567"/>
                  </a:lnTo>
                  <a:lnTo>
                    <a:pt x="17" y="553"/>
                  </a:lnTo>
                  <a:lnTo>
                    <a:pt x="17" y="538"/>
                  </a:lnTo>
                  <a:lnTo>
                    <a:pt x="18" y="524"/>
                  </a:lnTo>
                  <a:lnTo>
                    <a:pt x="19" y="508"/>
                  </a:lnTo>
                  <a:lnTo>
                    <a:pt x="20" y="494"/>
                  </a:lnTo>
                  <a:lnTo>
                    <a:pt x="22" y="477"/>
                  </a:lnTo>
                  <a:lnTo>
                    <a:pt x="24" y="462"/>
                  </a:lnTo>
                  <a:lnTo>
                    <a:pt x="25" y="446"/>
                  </a:lnTo>
                  <a:lnTo>
                    <a:pt x="28" y="431"/>
                  </a:lnTo>
                  <a:lnTo>
                    <a:pt x="29" y="414"/>
                  </a:lnTo>
                  <a:lnTo>
                    <a:pt x="31" y="398"/>
                  </a:lnTo>
                  <a:lnTo>
                    <a:pt x="32" y="381"/>
                  </a:lnTo>
                  <a:lnTo>
                    <a:pt x="35" y="364"/>
                  </a:lnTo>
                  <a:lnTo>
                    <a:pt x="37" y="347"/>
                  </a:lnTo>
                  <a:lnTo>
                    <a:pt x="39" y="330"/>
                  </a:lnTo>
                  <a:lnTo>
                    <a:pt x="42" y="313"/>
                  </a:lnTo>
                  <a:lnTo>
                    <a:pt x="45" y="297"/>
                  </a:lnTo>
                  <a:lnTo>
                    <a:pt x="47" y="278"/>
                  </a:lnTo>
                  <a:lnTo>
                    <a:pt x="49" y="260"/>
                  </a:lnTo>
                  <a:lnTo>
                    <a:pt x="51" y="242"/>
                  </a:lnTo>
                  <a:lnTo>
                    <a:pt x="55" y="224"/>
                  </a:lnTo>
                  <a:lnTo>
                    <a:pt x="57" y="205"/>
                  </a:lnTo>
                  <a:lnTo>
                    <a:pt x="61" y="187"/>
                  </a:lnTo>
                  <a:lnTo>
                    <a:pt x="64" y="168"/>
                  </a:lnTo>
                  <a:lnTo>
                    <a:pt x="68" y="150"/>
                  </a:lnTo>
                  <a:lnTo>
                    <a:pt x="70" y="131"/>
                  </a:lnTo>
                  <a:lnTo>
                    <a:pt x="74" y="112"/>
                  </a:lnTo>
                  <a:lnTo>
                    <a:pt x="78" y="93"/>
                  </a:lnTo>
                  <a:lnTo>
                    <a:pt x="81" y="75"/>
                  </a:lnTo>
                  <a:lnTo>
                    <a:pt x="85" y="56"/>
                  </a:lnTo>
                  <a:lnTo>
                    <a:pt x="88" y="37"/>
                  </a:lnTo>
                  <a:lnTo>
                    <a:pt x="93" y="18"/>
                  </a:lnTo>
                  <a:lnTo>
                    <a:pt x="98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09" name="Freeform 67"/>
            <p:cNvSpPr>
              <a:spLocks/>
            </p:cNvSpPr>
            <p:nvPr/>
          </p:nvSpPr>
          <p:spPr bwMode="auto">
            <a:xfrm>
              <a:off x="3613" y="2064"/>
              <a:ext cx="221" cy="687"/>
            </a:xfrm>
            <a:custGeom>
              <a:avLst/>
              <a:gdLst>
                <a:gd name="T0" fmla="*/ 1 w 221"/>
                <a:gd name="T1" fmla="*/ 676 h 687"/>
                <a:gd name="T2" fmla="*/ 6 w 221"/>
                <a:gd name="T3" fmla="*/ 652 h 687"/>
                <a:gd name="T4" fmla="*/ 12 w 221"/>
                <a:gd name="T5" fmla="*/ 629 h 687"/>
                <a:gd name="T6" fmla="*/ 18 w 221"/>
                <a:gd name="T7" fmla="*/ 605 h 687"/>
                <a:gd name="T8" fmla="*/ 24 w 221"/>
                <a:gd name="T9" fmla="*/ 583 h 687"/>
                <a:gd name="T10" fmla="*/ 28 w 221"/>
                <a:gd name="T11" fmla="*/ 559 h 687"/>
                <a:gd name="T12" fmla="*/ 35 w 221"/>
                <a:gd name="T13" fmla="*/ 536 h 687"/>
                <a:gd name="T14" fmla="*/ 43 w 221"/>
                <a:gd name="T15" fmla="*/ 514 h 687"/>
                <a:gd name="T16" fmla="*/ 49 w 221"/>
                <a:gd name="T17" fmla="*/ 491 h 687"/>
                <a:gd name="T18" fmla="*/ 54 w 221"/>
                <a:gd name="T19" fmla="*/ 467 h 687"/>
                <a:gd name="T20" fmla="*/ 62 w 221"/>
                <a:gd name="T21" fmla="*/ 445 h 687"/>
                <a:gd name="T22" fmla="*/ 69 w 221"/>
                <a:gd name="T23" fmla="*/ 422 h 687"/>
                <a:gd name="T24" fmla="*/ 76 w 221"/>
                <a:gd name="T25" fmla="*/ 400 h 687"/>
                <a:gd name="T26" fmla="*/ 83 w 221"/>
                <a:gd name="T27" fmla="*/ 377 h 687"/>
                <a:gd name="T28" fmla="*/ 91 w 221"/>
                <a:gd name="T29" fmla="*/ 356 h 687"/>
                <a:gd name="T30" fmla="*/ 98 w 221"/>
                <a:gd name="T31" fmla="*/ 334 h 687"/>
                <a:gd name="T32" fmla="*/ 107 w 221"/>
                <a:gd name="T33" fmla="*/ 312 h 687"/>
                <a:gd name="T34" fmla="*/ 114 w 221"/>
                <a:gd name="T35" fmla="*/ 289 h 687"/>
                <a:gd name="T36" fmla="*/ 121 w 221"/>
                <a:gd name="T37" fmla="*/ 268 h 687"/>
                <a:gd name="T38" fmla="*/ 128 w 221"/>
                <a:gd name="T39" fmla="*/ 246 h 687"/>
                <a:gd name="T40" fmla="*/ 135 w 221"/>
                <a:gd name="T41" fmla="*/ 225 h 687"/>
                <a:gd name="T42" fmla="*/ 143 w 221"/>
                <a:gd name="T43" fmla="*/ 203 h 687"/>
                <a:gd name="T44" fmla="*/ 151 w 221"/>
                <a:gd name="T45" fmla="*/ 182 h 687"/>
                <a:gd name="T46" fmla="*/ 158 w 221"/>
                <a:gd name="T47" fmla="*/ 162 h 687"/>
                <a:gd name="T48" fmla="*/ 166 w 221"/>
                <a:gd name="T49" fmla="*/ 142 h 687"/>
                <a:gd name="T50" fmla="*/ 173 w 221"/>
                <a:gd name="T51" fmla="*/ 120 h 687"/>
                <a:gd name="T52" fmla="*/ 181 w 221"/>
                <a:gd name="T53" fmla="*/ 100 h 687"/>
                <a:gd name="T54" fmla="*/ 188 w 221"/>
                <a:gd name="T55" fmla="*/ 81 h 687"/>
                <a:gd name="T56" fmla="*/ 196 w 221"/>
                <a:gd name="T57" fmla="*/ 62 h 687"/>
                <a:gd name="T58" fmla="*/ 203 w 221"/>
                <a:gd name="T59" fmla="*/ 43 h 687"/>
                <a:gd name="T60" fmla="*/ 210 w 221"/>
                <a:gd name="T61" fmla="*/ 25 h 687"/>
                <a:gd name="T62" fmla="*/ 217 w 221"/>
                <a:gd name="T63" fmla="*/ 7 h 6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1"/>
                <a:gd name="T97" fmla="*/ 0 h 687"/>
                <a:gd name="T98" fmla="*/ 221 w 221"/>
                <a:gd name="T99" fmla="*/ 687 h 68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1" h="687">
                  <a:moveTo>
                    <a:pt x="0" y="687"/>
                  </a:moveTo>
                  <a:lnTo>
                    <a:pt x="1" y="676"/>
                  </a:lnTo>
                  <a:lnTo>
                    <a:pt x="3" y="664"/>
                  </a:lnTo>
                  <a:lnTo>
                    <a:pt x="6" y="652"/>
                  </a:lnTo>
                  <a:lnTo>
                    <a:pt x="9" y="641"/>
                  </a:lnTo>
                  <a:lnTo>
                    <a:pt x="12" y="629"/>
                  </a:lnTo>
                  <a:lnTo>
                    <a:pt x="14" y="617"/>
                  </a:lnTo>
                  <a:lnTo>
                    <a:pt x="18" y="605"/>
                  </a:lnTo>
                  <a:lnTo>
                    <a:pt x="21" y="595"/>
                  </a:lnTo>
                  <a:lnTo>
                    <a:pt x="24" y="583"/>
                  </a:lnTo>
                  <a:lnTo>
                    <a:pt x="26" y="571"/>
                  </a:lnTo>
                  <a:lnTo>
                    <a:pt x="28" y="559"/>
                  </a:lnTo>
                  <a:lnTo>
                    <a:pt x="32" y="548"/>
                  </a:lnTo>
                  <a:lnTo>
                    <a:pt x="35" y="536"/>
                  </a:lnTo>
                  <a:lnTo>
                    <a:pt x="39" y="526"/>
                  </a:lnTo>
                  <a:lnTo>
                    <a:pt x="43" y="514"/>
                  </a:lnTo>
                  <a:lnTo>
                    <a:pt x="46" y="503"/>
                  </a:lnTo>
                  <a:lnTo>
                    <a:pt x="49" y="491"/>
                  </a:lnTo>
                  <a:lnTo>
                    <a:pt x="52" y="479"/>
                  </a:lnTo>
                  <a:lnTo>
                    <a:pt x="54" y="467"/>
                  </a:lnTo>
                  <a:lnTo>
                    <a:pt x="58" y="457"/>
                  </a:lnTo>
                  <a:lnTo>
                    <a:pt x="62" y="445"/>
                  </a:lnTo>
                  <a:lnTo>
                    <a:pt x="65" y="434"/>
                  </a:lnTo>
                  <a:lnTo>
                    <a:pt x="69" y="422"/>
                  </a:lnTo>
                  <a:lnTo>
                    <a:pt x="72" y="412"/>
                  </a:lnTo>
                  <a:lnTo>
                    <a:pt x="76" y="400"/>
                  </a:lnTo>
                  <a:lnTo>
                    <a:pt x="79" y="389"/>
                  </a:lnTo>
                  <a:lnTo>
                    <a:pt x="83" y="377"/>
                  </a:lnTo>
                  <a:lnTo>
                    <a:pt x="88" y="366"/>
                  </a:lnTo>
                  <a:lnTo>
                    <a:pt x="91" y="356"/>
                  </a:lnTo>
                  <a:lnTo>
                    <a:pt x="95" y="345"/>
                  </a:lnTo>
                  <a:lnTo>
                    <a:pt x="98" y="334"/>
                  </a:lnTo>
                  <a:lnTo>
                    <a:pt x="103" y="324"/>
                  </a:lnTo>
                  <a:lnTo>
                    <a:pt x="107" y="312"/>
                  </a:lnTo>
                  <a:lnTo>
                    <a:pt x="110" y="301"/>
                  </a:lnTo>
                  <a:lnTo>
                    <a:pt x="114" y="289"/>
                  </a:lnTo>
                  <a:lnTo>
                    <a:pt x="118" y="278"/>
                  </a:lnTo>
                  <a:lnTo>
                    <a:pt x="121" y="268"/>
                  </a:lnTo>
                  <a:lnTo>
                    <a:pt x="125" y="257"/>
                  </a:lnTo>
                  <a:lnTo>
                    <a:pt x="128" y="246"/>
                  </a:lnTo>
                  <a:lnTo>
                    <a:pt x="132" y="236"/>
                  </a:lnTo>
                  <a:lnTo>
                    <a:pt x="135" y="225"/>
                  </a:lnTo>
                  <a:lnTo>
                    <a:pt x="139" y="214"/>
                  </a:lnTo>
                  <a:lnTo>
                    <a:pt x="143" y="203"/>
                  </a:lnTo>
                  <a:lnTo>
                    <a:pt x="147" y="193"/>
                  </a:lnTo>
                  <a:lnTo>
                    <a:pt x="151" y="182"/>
                  </a:lnTo>
                  <a:lnTo>
                    <a:pt x="154" y="171"/>
                  </a:lnTo>
                  <a:lnTo>
                    <a:pt x="158" y="162"/>
                  </a:lnTo>
                  <a:lnTo>
                    <a:pt x="163" y="152"/>
                  </a:lnTo>
                  <a:lnTo>
                    <a:pt x="166" y="142"/>
                  </a:lnTo>
                  <a:lnTo>
                    <a:pt x="170" y="131"/>
                  </a:lnTo>
                  <a:lnTo>
                    <a:pt x="173" y="120"/>
                  </a:lnTo>
                  <a:lnTo>
                    <a:pt x="177" y="111"/>
                  </a:lnTo>
                  <a:lnTo>
                    <a:pt x="181" y="100"/>
                  </a:lnTo>
                  <a:lnTo>
                    <a:pt x="184" y="90"/>
                  </a:lnTo>
                  <a:lnTo>
                    <a:pt x="188" y="81"/>
                  </a:lnTo>
                  <a:lnTo>
                    <a:pt x="192" y="73"/>
                  </a:lnTo>
                  <a:lnTo>
                    <a:pt x="196" y="62"/>
                  </a:lnTo>
                  <a:lnTo>
                    <a:pt x="200" y="54"/>
                  </a:lnTo>
                  <a:lnTo>
                    <a:pt x="203" y="43"/>
                  </a:lnTo>
                  <a:lnTo>
                    <a:pt x="207" y="35"/>
                  </a:lnTo>
                  <a:lnTo>
                    <a:pt x="210" y="25"/>
                  </a:lnTo>
                  <a:lnTo>
                    <a:pt x="214" y="17"/>
                  </a:lnTo>
                  <a:lnTo>
                    <a:pt x="217" y="7"/>
                  </a:lnTo>
                  <a:lnTo>
                    <a:pt x="221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10" name="Freeform 68"/>
            <p:cNvSpPr>
              <a:spLocks/>
            </p:cNvSpPr>
            <p:nvPr/>
          </p:nvSpPr>
          <p:spPr bwMode="auto">
            <a:xfrm>
              <a:off x="3834" y="1825"/>
              <a:ext cx="79" cy="239"/>
            </a:xfrm>
            <a:custGeom>
              <a:avLst/>
              <a:gdLst>
                <a:gd name="T0" fmla="*/ 0 w 79"/>
                <a:gd name="T1" fmla="*/ 239 h 239"/>
                <a:gd name="T2" fmla="*/ 1 w 79"/>
                <a:gd name="T3" fmla="*/ 232 h 239"/>
                <a:gd name="T4" fmla="*/ 5 w 79"/>
                <a:gd name="T5" fmla="*/ 225 h 239"/>
                <a:gd name="T6" fmla="*/ 6 w 79"/>
                <a:gd name="T7" fmla="*/ 218 h 239"/>
                <a:gd name="T8" fmla="*/ 10 w 79"/>
                <a:gd name="T9" fmla="*/ 211 h 239"/>
                <a:gd name="T10" fmla="*/ 14 w 79"/>
                <a:gd name="T11" fmla="*/ 197 h 239"/>
                <a:gd name="T12" fmla="*/ 19 w 79"/>
                <a:gd name="T13" fmla="*/ 186 h 239"/>
                <a:gd name="T14" fmla="*/ 23 w 79"/>
                <a:gd name="T15" fmla="*/ 174 h 239"/>
                <a:gd name="T16" fmla="*/ 27 w 79"/>
                <a:gd name="T17" fmla="*/ 162 h 239"/>
                <a:gd name="T18" fmla="*/ 31 w 79"/>
                <a:gd name="T19" fmla="*/ 151 h 239"/>
                <a:gd name="T20" fmla="*/ 36 w 79"/>
                <a:gd name="T21" fmla="*/ 142 h 239"/>
                <a:gd name="T22" fmla="*/ 38 w 79"/>
                <a:gd name="T23" fmla="*/ 131 h 239"/>
                <a:gd name="T24" fmla="*/ 42 w 79"/>
                <a:gd name="T25" fmla="*/ 121 h 239"/>
                <a:gd name="T26" fmla="*/ 45 w 79"/>
                <a:gd name="T27" fmla="*/ 112 h 239"/>
                <a:gd name="T28" fmla="*/ 49 w 79"/>
                <a:gd name="T29" fmla="*/ 104 h 239"/>
                <a:gd name="T30" fmla="*/ 51 w 79"/>
                <a:gd name="T31" fmla="*/ 94 h 239"/>
                <a:gd name="T32" fmla="*/ 55 w 79"/>
                <a:gd name="T33" fmla="*/ 87 h 239"/>
                <a:gd name="T34" fmla="*/ 57 w 79"/>
                <a:gd name="T35" fmla="*/ 80 h 239"/>
                <a:gd name="T36" fmla="*/ 61 w 79"/>
                <a:gd name="T37" fmla="*/ 73 h 239"/>
                <a:gd name="T38" fmla="*/ 62 w 79"/>
                <a:gd name="T39" fmla="*/ 65 h 239"/>
                <a:gd name="T40" fmla="*/ 64 w 79"/>
                <a:gd name="T41" fmla="*/ 58 h 239"/>
                <a:gd name="T42" fmla="*/ 65 w 79"/>
                <a:gd name="T43" fmla="*/ 52 h 239"/>
                <a:gd name="T44" fmla="*/ 68 w 79"/>
                <a:gd name="T45" fmla="*/ 46 h 239"/>
                <a:gd name="T46" fmla="*/ 70 w 79"/>
                <a:gd name="T47" fmla="*/ 36 h 239"/>
                <a:gd name="T48" fmla="*/ 74 w 79"/>
                <a:gd name="T49" fmla="*/ 27 h 239"/>
                <a:gd name="T50" fmla="*/ 75 w 79"/>
                <a:gd name="T51" fmla="*/ 18 h 239"/>
                <a:gd name="T52" fmla="*/ 76 w 79"/>
                <a:gd name="T53" fmla="*/ 11 h 239"/>
                <a:gd name="T54" fmla="*/ 77 w 79"/>
                <a:gd name="T55" fmla="*/ 4 h 239"/>
                <a:gd name="T56" fmla="*/ 79 w 79"/>
                <a:gd name="T57" fmla="*/ 0 h 2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9"/>
                <a:gd name="T88" fmla="*/ 0 h 239"/>
                <a:gd name="T89" fmla="*/ 79 w 79"/>
                <a:gd name="T90" fmla="*/ 239 h 2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9" h="239">
                  <a:moveTo>
                    <a:pt x="0" y="239"/>
                  </a:moveTo>
                  <a:lnTo>
                    <a:pt x="1" y="232"/>
                  </a:lnTo>
                  <a:lnTo>
                    <a:pt x="5" y="225"/>
                  </a:lnTo>
                  <a:lnTo>
                    <a:pt x="6" y="218"/>
                  </a:lnTo>
                  <a:lnTo>
                    <a:pt x="10" y="211"/>
                  </a:lnTo>
                  <a:lnTo>
                    <a:pt x="14" y="197"/>
                  </a:lnTo>
                  <a:lnTo>
                    <a:pt x="19" y="186"/>
                  </a:lnTo>
                  <a:lnTo>
                    <a:pt x="23" y="174"/>
                  </a:lnTo>
                  <a:lnTo>
                    <a:pt x="27" y="162"/>
                  </a:lnTo>
                  <a:lnTo>
                    <a:pt x="31" y="151"/>
                  </a:lnTo>
                  <a:lnTo>
                    <a:pt x="36" y="142"/>
                  </a:lnTo>
                  <a:lnTo>
                    <a:pt x="38" y="131"/>
                  </a:lnTo>
                  <a:lnTo>
                    <a:pt x="42" y="121"/>
                  </a:lnTo>
                  <a:lnTo>
                    <a:pt x="45" y="112"/>
                  </a:lnTo>
                  <a:lnTo>
                    <a:pt x="49" y="104"/>
                  </a:lnTo>
                  <a:lnTo>
                    <a:pt x="51" y="94"/>
                  </a:lnTo>
                  <a:lnTo>
                    <a:pt x="55" y="87"/>
                  </a:lnTo>
                  <a:lnTo>
                    <a:pt x="57" y="80"/>
                  </a:lnTo>
                  <a:lnTo>
                    <a:pt x="61" y="73"/>
                  </a:lnTo>
                  <a:lnTo>
                    <a:pt x="62" y="65"/>
                  </a:lnTo>
                  <a:lnTo>
                    <a:pt x="64" y="58"/>
                  </a:lnTo>
                  <a:lnTo>
                    <a:pt x="65" y="52"/>
                  </a:lnTo>
                  <a:lnTo>
                    <a:pt x="68" y="46"/>
                  </a:lnTo>
                  <a:lnTo>
                    <a:pt x="70" y="36"/>
                  </a:lnTo>
                  <a:lnTo>
                    <a:pt x="74" y="27"/>
                  </a:lnTo>
                  <a:lnTo>
                    <a:pt x="75" y="18"/>
                  </a:lnTo>
                  <a:lnTo>
                    <a:pt x="76" y="11"/>
                  </a:lnTo>
                  <a:lnTo>
                    <a:pt x="77" y="4"/>
                  </a:lnTo>
                  <a:lnTo>
                    <a:pt x="79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11" name="Freeform 69"/>
            <p:cNvSpPr>
              <a:spLocks/>
            </p:cNvSpPr>
            <p:nvPr/>
          </p:nvSpPr>
          <p:spPr bwMode="auto">
            <a:xfrm>
              <a:off x="3903" y="1802"/>
              <a:ext cx="10" cy="23"/>
            </a:xfrm>
            <a:custGeom>
              <a:avLst/>
              <a:gdLst>
                <a:gd name="T0" fmla="*/ 10 w 10"/>
                <a:gd name="T1" fmla="*/ 23 h 23"/>
                <a:gd name="T2" fmla="*/ 8 w 10"/>
                <a:gd name="T3" fmla="*/ 15 h 23"/>
                <a:gd name="T4" fmla="*/ 6 w 10"/>
                <a:gd name="T5" fmla="*/ 9 h 23"/>
                <a:gd name="T6" fmla="*/ 2 w 10"/>
                <a:gd name="T7" fmla="*/ 4 h 23"/>
                <a:gd name="T8" fmla="*/ 0 w 1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23"/>
                <a:gd name="T17" fmla="*/ 10 w 1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23">
                  <a:moveTo>
                    <a:pt x="10" y="23"/>
                  </a:moveTo>
                  <a:lnTo>
                    <a:pt x="8" y="15"/>
                  </a:lnTo>
                  <a:lnTo>
                    <a:pt x="6" y="9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12" name="Freeform 70"/>
            <p:cNvSpPr>
              <a:spLocks/>
            </p:cNvSpPr>
            <p:nvPr/>
          </p:nvSpPr>
          <p:spPr bwMode="auto">
            <a:xfrm>
              <a:off x="3877" y="1797"/>
              <a:ext cx="26" cy="5"/>
            </a:xfrm>
            <a:custGeom>
              <a:avLst/>
              <a:gdLst>
                <a:gd name="T0" fmla="*/ 26 w 26"/>
                <a:gd name="T1" fmla="*/ 5 h 5"/>
                <a:gd name="T2" fmla="*/ 20 w 26"/>
                <a:gd name="T3" fmla="*/ 2 h 5"/>
                <a:gd name="T4" fmla="*/ 14 w 26"/>
                <a:gd name="T5" fmla="*/ 1 h 5"/>
                <a:gd name="T6" fmla="*/ 7 w 26"/>
                <a:gd name="T7" fmla="*/ 0 h 5"/>
                <a:gd name="T8" fmla="*/ 0 w 26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5"/>
                <a:gd name="T17" fmla="*/ 26 w 2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5">
                  <a:moveTo>
                    <a:pt x="26" y="5"/>
                  </a:moveTo>
                  <a:lnTo>
                    <a:pt x="20" y="2"/>
                  </a:lnTo>
                  <a:lnTo>
                    <a:pt x="14" y="1"/>
                  </a:lnTo>
                  <a:lnTo>
                    <a:pt x="7" y="0"/>
                  </a:lnTo>
                  <a:lnTo>
                    <a:pt x="0" y="2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13" name="Freeform 71"/>
            <p:cNvSpPr>
              <a:spLocks/>
            </p:cNvSpPr>
            <p:nvPr/>
          </p:nvSpPr>
          <p:spPr bwMode="auto">
            <a:xfrm>
              <a:off x="3500" y="1799"/>
              <a:ext cx="377" cy="320"/>
            </a:xfrm>
            <a:custGeom>
              <a:avLst/>
              <a:gdLst>
                <a:gd name="T0" fmla="*/ 377 w 377"/>
                <a:gd name="T1" fmla="*/ 0 h 320"/>
                <a:gd name="T2" fmla="*/ 368 w 377"/>
                <a:gd name="T3" fmla="*/ 0 h 320"/>
                <a:gd name="T4" fmla="*/ 360 w 377"/>
                <a:gd name="T5" fmla="*/ 3 h 320"/>
                <a:gd name="T6" fmla="*/ 351 w 377"/>
                <a:gd name="T7" fmla="*/ 7 h 320"/>
                <a:gd name="T8" fmla="*/ 341 w 377"/>
                <a:gd name="T9" fmla="*/ 13 h 320"/>
                <a:gd name="T10" fmla="*/ 330 w 377"/>
                <a:gd name="T11" fmla="*/ 17 h 320"/>
                <a:gd name="T12" fmla="*/ 320 w 377"/>
                <a:gd name="T13" fmla="*/ 24 h 320"/>
                <a:gd name="T14" fmla="*/ 313 w 377"/>
                <a:gd name="T15" fmla="*/ 27 h 320"/>
                <a:gd name="T16" fmla="*/ 308 w 377"/>
                <a:gd name="T17" fmla="*/ 31 h 320"/>
                <a:gd name="T18" fmla="*/ 301 w 377"/>
                <a:gd name="T19" fmla="*/ 36 h 320"/>
                <a:gd name="T20" fmla="*/ 296 w 377"/>
                <a:gd name="T21" fmla="*/ 40 h 320"/>
                <a:gd name="T22" fmla="*/ 289 w 377"/>
                <a:gd name="T23" fmla="*/ 44 h 320"/>
                <a:gd name="T24" fmla="*/ 282 w 377"/>
                <a:gd name="T25" fmla="*/ 47 h 320"/>
                <a:gd name="T26" fmla="*/ 275 w 377"/>
                <a:gd name="T27" fmla="*/ 52 h 320"/>
                <a:gd name="T28" fmla="*/ 269 w 377"/>
                <a:gd name="T29" fmla="*/ 57 h 320"/>
                <a:gd name="T30" fmla="*/ 261 w 377"/>
                <a:gd name="T31" fmla="*/ 61 h 320"/>
                <a:gd name="T32" fmla="*/ 254 w 377"/>
                <a:gd name="T33" fmla="*/ 67 h 320"/>
                <a:gd name="T34" fmla="*/ 247 w 377"/>
                <a:gd name="T35" fmla="*/ 71 h 320"/>
                <a:gd name="T36" fmla="*/ 241 w 377"/>
                <a:gd name="T37" fmla="*/ 77 h 320"/>
                <a:gd name="T38" fmla="*/ 233 w 377"/>
                <a:gd name="T39" fmla="*/ 82 h 320"/>
                <a:gd name="T40" fmla="*/ 226 w 377"/>
                <a:gd name="T41" fmla="*/ 88 h 320"/>
                <a:gd name="T42" fmla="*/ 219 w 377"/>
                <a:gd name="T43" fmla="*/ 93 h 320"/>
                <a:gd name="T44" fmla="*/ 211 w 377"/>
                <a:gd name="T45" fmla="*/ 99 h 320"/>
                <a:gd name="T46" fmla="*/ 204 w 377"/>
                <a:gd name="T47" fmla="*/ 105 h 320"/>
                <a:gd name="T48" fmla="*/ 197 w 377"/>
                <a:gd name="T49" fmla="*/ 111 h 320"/>
                <a:gd name="T50" fmla="*/ 190 w 377"/>
                <a:gd name="T51" fmla="*/ 116 h 320"/>
                <a:gd name="T52" fmla="*/ 183 w 377"/>
                <a:gd name="T53" fmla="*/ 124 h 320"/>
                <a:gd name="T54" fmla="*/ 175 w 377"/>
                <a:gd name="T55" fmla="*/ 128 h 320"/>
                <a:gd name="T56" fmla="*/ 167 w 377"/>
                <a:gd name="T57" fmla="*/ 134 h 320"/>
                <a:gd name="T58" fmla="*/ 160 w 377"/>
                <a:gd name="T59" fmla="*/ 140 h 320"/>
                <a:gd name="T60" fmla="*/ 153 w 377"/>
                <a:gd name="T61" fmla="*/ 147 h 320"/>
                <a:gd name="T62" fmla="*/ 146 w 377"/>
                <a:gd name="T63" fmla="*/ 153 h 320"/>
                <a:gd name="T64" fmla="*/ 139 w 377"/>
                <a:gd name="T65" fmla="*/ 159 h 320"/>
                <a:gd name="T66" fmla="*/ 132 w 377"/>
                <a:gd name="T67" fmla="*/ 166 h 320"/>
                <a:gd name="T68" fmla="*/ 125 w 377"/>
                <a:gd name="T69" fmla="*/ 174 h 320"/>
                <a:gd name="T70" fmla="*/ 118 w 377"/>
                <a:gd name="T71" fmla="*/ 179 h 320"/>
                <a:gd name="T72" fmla="*/ 110 w 377"/>
                <a:gd name="T73" fmla="*/ 185 h 320"/>
                <a:gd name="T74" fmla="*/ 103 w 377"/>
                <a:gd name="T75" fmla="*/ 191 h 320"/>
                <a:gd name="T76" fmla="*/ 97 w 377"/>
                <a:gd name="T77" fmla="*/ 199 h 320"/>
                <a:gd name="T78" fmla="*/ 90 w 377"/>
                <a:gd name="T79" fmla="*/ 204 h 320"/>
                <a:gd name="T80" fmla="*/ 84 w 377"/>
                <a:gd name="T81" fmla="*/ 212 h 320"/>
                <a:gd name="T82" fmla="*/ 78 w 377"/>
                <a:gd name="T83" fmla="*/ 218 h 320"/>
                <a:gd name="T84" fmla="*/ 72 w 377"/>
                <a:gd name="T85" fmla="*/ 225 h 320"/>
                <a:gd name="T86" fmla="*/ 65 w 377"/>
                <a:gd name="T87" fmla="*/ 231 h 320"/>
                <a:gd name="T88" fmla="*/ 59 w 377"/>
                <a:gd name="T89" fmla="*/ 237 h 320"/>
                <a:gd name="T90" fmla="*/ 53 w 377"/>
                <a:gd name="T91" fmla="*/ 243 h 320"/>
                <a:gd name="T92" fmla="*/ 49 w 377"/>
                <a:gd name="T93" fmla="*/ 250 h 320"/>
                <a:gd name="T94" fmla="*/ 43 w 377"/>
                <a:gd name="T95" fmla="*/ 256 h 320"/>
                <a:gd name="T96" fmla="*/ 38 w 377"/>
                <a:gd name="T97" fmla="*/ 262 h 320"/>
                <a:gd name="T98" fmla="*/ 32 w 377"/>
                <a:gd name="T99" fmla="*/ 267 h 320"/>
                <a:gd name="T100" fmla="*/ 28 w 377"/>
                <a:gd name="T101" fmla="*/ 275 h 320"/>
                <a:gd name="T102" fmla="*/ 24 w 377"/>
                <a:gd name="T103" fmla="*/ 279 h 320"/>
                <a:gd name="T104" fmla="*/ 19 w 377"/>
                <a:gd name="T105" fmla="*/ 285 h 320"/>
                <a:gd name="T106" fmla="*/ 15 w 377"/>
                <a:gd name="T107" fmla="*/ 291 h 320"/>
                <a:gd name="T108" fmla="*/ 12 w 377"/>
                <a:gd name="T109" fmla="*/ 297 h 320"/>
                <a:gd name="T110" fmla="*/ 5 w 377"/>
                <a:gd name="T111" fmla="*/ 308 h 320"/>
                <a:gd name="T112" fmla="*/ 0 w 377"/>
                <a:gd name="T113" fmla="*/ 320 h 3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77"/>
                <a:gd name="T172" fmla="*/ 0 h 320"/>
                <a:gd name="T173" fmla="*/ 377 w 377"/>
                <a:gd name="T174" fmla="*/ 320 h 32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77" h="320">
                  <a:moveTo>
                    <a:pt x="377" y="0"/>
                  </a:moveTo>
                  <a:lnTo>
                    <a:pt x="368" y="0"/>
                  </a:lnTo>
                  <a:lnTo>
                    <a:pt x="360" y="3"/>
                  </a:lnTo>
                  <a:lnTo>
                    <a:pt x="351" y="7"/>
                  </a:lnTo>
                  <a:lnTo>
                    <a:pt x="341" y="13"/>
                  </a:lnTo>
                  <a:lnTo>
                    <a:pt x="330" y="17"/>
                  </a:lnTo>
                  <a:lnTo>
                    <a:pt x="320" y="24"/>
                  </a:lnTo>
                  <a:lnTo>
                    <a:pt x="313" y="27"/>
                  </a:lnTo>
                  <a:lnTo>
                    <a:pt x="308" y="31"/>
                  </a:lnTo>
                  <a:lnTo>
                    <a:pt x="301" y="36"/>
                  </a:lnTo>
                  <a:lnTo>
                    <a:pt x="296" y="40"/>
                  </a:lnTo>
                  <a:lnTo>
                    <a:pt x="289" y="44"/>
                  </a:lnTo>
                  <a:lnTo>
                    <a:pt x="282" y="47"/>
                  </a:lnTo>
                  <a:lnTo>
                    <a:pt x="275" y="52"/>
                  </a:lnTo>
                  <a:lnTo>
                    <a:pt x="269" y="57"/>
                  </a:lnTo>
                  <a:lnTo>
                    <a:pt x="261" y="61"/>
                  </a:lnTo>
                  <a:lnTo>
                    <a:pt x="254" y="67"/>
                  </a:lnTo>
                  <a:lnTo>
                    <a:pt x="247" y="71"/>
                  </a:lnTo>
                  <a:lnTo>
                    <a:pt x="241" y="77"/>
                  </a:lnTo>
                  <a:lnTo>
                    <a:pt x="233" y="82"/>
                  </a:lnTo>
                  <a:lnTo>
                    <a:pt x="226" y="88"/>
                  </a:lnTo>
                  <a:lnTo>
                    <a:pt x="219" y="93"/>
                  </a:lnTo>
                  <a:lnTo>
                    <a:pt x="211" y="99"/>
                  </a:lnTo>
                  <a:lnTo>
                    <a:pt x="204" y="105"/>
                  </a:lnTo>
                  <a:lnTo>
                    <a:pt x="197" y="111"/>
                  </a:lnTo>
                  <a:lnTo>
                    <a:pt x="190" y="116"/>
                  </a:lnTo>
                  <a:lnTo>
                    <a:pt x="183" y="124"/>
                  </a:lnTo>
                  <a:lnTo>
                    <a:pt x="175" y="128"/>
                  </a:lnTo>
                  <a:lnTo>
                    <a:pt x="167" y="134"/>
                  </a:lnTo>
                  <a:lnTo>
                    <a:pt x="160" y="140"/>
                  </a:lnTo>
                  <a:lnTo>
                    <a:pt x="153" y="147"/>
                  </a:lnTo>
                  <a:lnTo>
                    <a:pt x="146" y="153"/>
                  </a:lnTo>
                  <a:lnTo>
                    <a:pt x="139" y="159"/>
                  </a:lnTo>
                  <a:lnTo>
                    <a:pt x="132" y="166"/>
                  </a:lnTo>
                  <a:lnTo>
                    <a:pt x="125" y="174"/>
                  </a:lnTo>
                  <a:lnTo>
                    <a:pt x="118" y="179"/>
                  </a:lnTo>
                  <a:lnTo>
                    <a:pt x="110" y="185"/>
                  </a:lnTo>
                  <a:lnTo>
                    <a:pt x="103" y="191"/>
                  </a:lnTo>
                  <a:lnTo>
                    <a:pt x="97" y="199"/>
                  </a:lnTo>
                  <a:lnTo>
                    <a:pt x="90" y="204"/>
                  </a:lnTo>
                  <a:lnTo>
                    <a:pt x="84" y="212"/>
                  </a:lnTo>
                  <a:lnTo>
                    <a:pt x="78" y="218"/>
                  </a:lnTo>
                  <a:lnTo>
                    <a:pt x="72" y="225"/>
                  </a:lnTo>
                  <a:lnTo>
                    <a:pt x="65" y="231"/>
                  </a:lnTo>
                  <a:lnTo>
                    <a:pt x="59" y="237"/>
                  </a:lnTo>
                  <a:lnTo>
                    <a:pt x="53" y="243"/>
                  </a:lnTo>
                  <a:lnTo>
                    <a:pt x="49" y="250"/>
                  </a:lnTo>
                  <a:lnTo>
                    <a:pt x="43" y="256"/>
                  </a:lnTo>
                  <a:lnTo>
                    <a:pt x="38" y="262"/>
                  </a:lnTo>
                  <a:lnTo>
                    <a:pt x="32" y="267"/>
                  </a:lnTo>
                  <a:lnTo>
                    <a:pt x="28" y="275"/>
                  </a:lnTo>
                  <a:lnTo>
                    <a:pt x="24" y="279"/>
                  </a:lnTo>
                  <a:lnTo>
                    <a:pt x="19" y="285"/>
                  </a:lnTo>
                  <a:lnTo>
                    <a:pt x="15" y="291"/>
                  </a:lnTo>
                  <a:lnTo>
                    <a:pt x="12" y="297"/>
                  </a:lnTo>
                  <a:lnTo>
                    <a:pt x="5" y="308"/>
                  </a:lnTo>
                  <a:lnTo>
                    <a:pt x="0" y="32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14" name="Freeform 72"/>
            <p:cNvSpPr>
              <a:spLocks/>
            </p:cNvSpPr>
            <p:nvPr/>
          </p:nvSpPr>
          <p:spPr bwMode="auto">
            <a:xfrm>
              <a:off x="3294" y="2119"/>
              <a:ext cx="206" cy="1245"/>
            </a:xfrm>
            <a:custGeom>
              <a:avLst/>
              <a:gdLst>
                <a:gd name="T0" fmla="*/ 202 w 206"/>
                <a:gd name="T1" fmla="*/ 5 h 1245"/>
                <a:gd name="T2" fmla="*/ 195 w 206"/>
                <a:gd name="T3" fmla="*/ 19 h 1245"/>
                <a:gd name="T4" fmla="*/ 189 w 206"/>
                <a:gd name="T5" fmla="*/ 39 h 1245"/>
                <a:gd name="T6" fmla="*/ 182 w 206"/>
                <a:gd name="T7" fmla="*/ 64 h 1245"/>
                <a:gd name="T8" fmla="*/ 176 w 206"/>
                <a:gd name="T9" fmla="*/ 91 h 1245"/>
                <a:gd name="T10" fmla="*/ 169 w 206"/>
                <a:gd name="T11" fmla="*/ 123 h 1245"/>
                <a:gd name="T12" fmla="*/ 162 w 206"/>
                <a:gd name="T13" fmla="*/ 159 h 1245"/>
                <a:gd name="T14" fmla="*/ 155 w 206"/>
                <a:gd name="T15" fmla="*/ 197 h 1245"/>
                <a:gd name="T16" fmla="*/ 146 w 206"/>
                <a:gd name="T17" fmla="*/ 239 h 1245"/>
                <a:gd name="T18" fmla="*/ 138 w 206"/>
                <a:gd name="T19" fmla="*/ 282 h 1245"/>
                <a:gd name="T20" fmla="*/ 130 w 206"/>
                <a:gd name="T21" fmla="*/ 328 h 1245"/>
                <a:gd name="T22" fmla="*/ 123 w 206"/>
                <a:gd name="T23" fmla="*/ 377 h 1245"/>
                <a:gd name="T24" fmla="*/ 114 w 206"/>
                <a:gd name="T25" fmla="*/ 426 h 1245"/>
                <a:gd name="T26" fmla="*/ 106 w 206"/>
                <a:gd name="T27" fmla="*/ 477 h 1245"/>
                <a:gd name="T28" fmla="*/ 99 w 206"/>
                <a:gd name="T29" fmla="*/ 528 h 1245"/>
                <a:gd name="T30" fmla="*/ 92 w 206"/>
                <a:gd name="T31" fmla="*/ 580 h 1245"/>
                <a:gd name="T32" fmla="*/ 83 w 206"/>
                <a:gd name="T33" fmla="*/ 632 h 1245"/>
                <a:gd name="T34" fmla="*/ 75 w 206"/>
                <a:gd name="T35" fmla="*/ 685 h 1245"/>
                <a:gd name="T36" fmla="*/ 68 w 206"/>
                <a:gd name="T37" fmla="*/ 736 h 1245"/>
                <a:gd name="T38" fmla="*/ 61 w 206"/>
                <a:gd name="T39" fmla="*/ 787 h 1245"/>
                <a:gd name="T40" fmla="*/ 54 w 206"/>
                <a:gd name="T41" fmla="*/ 837 h 1245"/>
                <a:gd name="T42" fmla="*/ 46 w 206"/>
                <a:gd name="T43" fmla="*/ 886 h 1245"/>
                <a:gd name="T44" fmla="*/ 39 w 206"/>
                <a:gd name="T45" fmla="*/ 933 h 1245"/>
                <a:gd name="T46" fmla="*/ 33 w 206"/>
                <a:gd name="T47" fmla="*/ 979 h 1245"/>
                <a:gd name="T48" fmla="*/ 27 w 206"/>
                <a:gd name="T49" fmla="*/ 1023 h 1245"/>
                <a:gd name="T50" fmla="*/ 21 w 206"/>
                <a:gd name="T51" fmla="*/ 1062 h 1245"/>
                <a:gd name="T52" fmla="*/ 17 w 206"/>
                <a:gd name="T53" fmla="*/ 1100 h 1245"/>
                <a:gd name="T54" fmla="*/ 12 w 206"/>
                <a:gd name="T55" fmla="*/ 1135 h 1245"/>
                <a:gd name="T56" fmla="*/ 8 w 206"/>
                <a:gd name="T57" fmla="*/ 1166 h 1245"/>
                <a:gd name="T58" fmla="*/ 5 w 206"/>
                <a:gd name="T59" fmla="*/ 1194 h 1245"/>
                <a:gd name="T60" fmla="*/ 2 w 206"/>
                <a:gd name="T61" fmla="*/ 1216 h 1245"/>
                <a:gd name="T62" fmla="*/ 0 w 206"/>
                <a:gd name="T63" fmla="*/ 1237 h 12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6"/>
                <a:gd name="T97" fmla="*/ 0 h 1245"/>
                <a:gd name="T98" fmla="*/ 206 w 206"/>
                <a:gd name="T99" fmla="*/ 1245 h 12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6" h="1245">
                  <a:moveTo>
                    <a:pt x="206" y="0"/>
                  </a:moveTo>
                  <a:lnTo>
                    <a:pt x="202" y="5"/>
                  </a:lnTo>
                  <a:lnTo>
                    <a:pt x="199" y="12"/>
                  </a:lnTo>
                  <a:lnTo>
                    <a:pt x="195" y="19"/>
                  </a:lnTo>
                  <a:lnTo>
                    <a:pt x="193" y="30"/>
                  </a:lnTo>
                  <a:lnTo>
                    <a:pt x="189" y="39"/>
                  </a:lnTo>
                  <a:lnTo>
                    <a:pt x="186" y="51"/>
                  </a:lnTo>
                  <a:lnTo>
                    <a:pt x="182" y="64"/>
                  </a:lnTo>
                  <a:lnTo>
                    <a:pt x="180" y="78"/>
                  </a:lnTo>
                  <a:lnTo>
                    <a:pt x="176" y="91"/>
                  </a:lnTo>
                  <a:lnTo>
                    <a:pt x="172" y="107"/>
                  </a:lnTo>
                  <a:lnTo>
                    <a:pt x="169" y="123"/>
                  </a:lnTo>
                  <a:lnTo>
                    <a:pt x="165" y="141"/>
                  </a:lnTo>
                  <a:lnTo>
                    <a:pt x="162" y="159"/>
                  </a:lnTo>
                  <a:lnTo>
                    <a:pt x="158" y="178"/>
                  </a:lnTo>
                  <a:lnTo>
                    <a:pt x="155" y="197"/>
                  </a:lnTo>
                  <a:lnTo>
                    <a:pt x="151" y="219"/>
                  </a:lnTo>
                  <a:lnTo>
                    <a:pt x="146" y="239"/>
                  </a:lnTo>
                  <a:lnTo>
                    <a:pt x="143" y="260"/>
                  </a:lnTo>
                  <a:lnTo>
                    <a:pt x="138" y="282"/>
                  </a:lnTo>
                  <a:lnTo>
                    <a:pt x="134" y="305"/>
                  </a:lnTo>
                  <a:lnTo>
                    <a:pt x="130" y="328"/>
                  </a:lnTo>
                  <a:lnTo>
                    <a:pt x="126" y="352"/>
                  </a:lnTo>
                  <a:lnTo>
                    <a:pt x="123" y="377"/>
                  </a:lnTo>
                  <a:lnTo>
                    <a:pt x="119" y="402"/>
                  </a:lnTo>
                  <a:lnTo>
                    <a:pt x="114" y="426"/>
                  </a:lnTo>
                  <a:lnTo>
                    <a:pt x="111" y="451"/>
                  </a:lnTo>
                  <a:lnTo>
                    <a:pt x="106" y="477"/>
                  </a:lnTo>
                  <a:lnTo>
                    <a:pt x="102" y="503"/>
                  </a:lnTo>
                  <a:lnTo>
                    <a:pt x="99" y="528"/>
                  </a:lnTo>
                  <a:lnTo>
                    <a:pt x="95" y="554"/>
                  </a:lnTo>
                  <a:lnTo>
                    <a:pt x="92" y="580"/>
                  </a:lnTo>
                  <a:lnTo>
                    <a:pt x="88" y="607"/>
                  </a:lnTo>
                  <a:lnTo>
                    <a:pt x="83" y="632"/>
                  </a:lnTo>
                  <a:lnTo>
                    <a:pt x="80" y="659"/>
                  </a:lnTo>
                  <a:lnTo>
                    <a:pt x="75" y="685"/>
                  </a:lnTo>
                  <a:lnTo>
                    <a:pt x="71" y="711"/>
                  </a:lnTo>
                  <a:lnTo>
                    <a:pt x="68" y="736"/>
                  </a:lnTo>
                  <a:lnTo>
                    <a:pt x="64" y="762"/>
                  </a:lnTo>
                  <a:lnTo>
                    <a:pt x="61" y="787"/>
                  </a:lnTo>
                  <a:lnTo>
                    <a:pt x="57" y="813"/>
                  </a:lnTo>
                  <a:lnTo>
                    <a:pt x="54" y="837"/>
                  </a:lnTo>
                  <a:lnTo>
                    <a:pt x="50" y="862"/>
                  </a:lnTo>
                  <a:lnTo>
                    <a:pt x="46" y="886"/>
                  </a:lnTo>
                  <a:lnTo>
                    <a:pt x="43" y="911"/>
                  </a:lnTo>
                  <a:lnTo>
                    <a:pt x="39" y="933"/>
                  </a:lnTo>
                  <a:lnTo>
                    <a:pt x="37" y="956"/>
                  </a:lnTo>
                  <a:lnTo>
                    <a:pt x="33" y="979"/>
                  </a:lnTo>
                  <a:lnTo>
                    <a:pt x="31" y="1002"/>
                  </a:lnTo>
                  <a:lnTo>
                    <a:pt x="27" y="1023"/>
                  </a:lnTo>
                  <a:lnTo>
                    <a:pt x="24" y="1043"/>
                  </a:lnTo>
                  <a:lnTo>
                    <a:pt x="21" y="1062"/>
                  </a:lnTo>
                  <a:lnTo>
                    <a:pt x="19" y="1082"/>
                  </a:lnTo>
                  <a:lnTo>
                    <a:pt x="17" y="1100"/>
                  </a:lnTo>
                  <a:lnTo>
                    <a:pt x="14" y="1119"/>
                  </a:lnTo>
                  <a:lnTo>
                    <a:pt x="12" y="1135"/>
                  </a:lnTo>
                  <a:lnTo>
                    <a:pt x="11" y="1152"/>
                  </a:lnTo>
                  <a:lnTo>
                    <a:pt x="8" y="1166"/>
                  </a:lnTo>
                  <a:lnTo>
                    <a:pt x="7" y="1181"/>
                  </a:lnTo>
                  <a:lnTo>
                    <a:pt x="5" y="1194"/>
                  </a:lnTo>
                  <a:lnTo>
                    <a:pt x="4" y="1207"/>
                  </a:lnTo>
                  <a:lnTo>
                    <a:pt x="2" y="1216"/>
                  </a:lnTo>
                  <a:lnTo>
                    <a:pt x="1" y="1227"/>
                  </a:lnTo>
                  <a:lnTo>
                    <a:pt x="0" y="1237"/>
                  </a:lnTo>
                  <a:lnTo>
                    <a:pt x="0" y="1245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15" name="Freeform 73"/>
            <p:cNvSpPr>
              <a:spLocks/>
            </p:cNvSpPr>
            <p:nvPr/>
          </p:nvSpPr>
          <p:spPr bwMode="auto">
            <a:xfrm>
              <a:off x="2670" y="3364"/>
              <a:ext cx="624" cy="63"/>
            </a:xfrm>
            <a:custGeom>
              <a:avLst/>
              <a:gdLst>
                <a:gd name="T0" fmla="*/ 624 w 624"/>
                <a:gd name="T1" fmla="*/ 0 h 63"/>
                <a:gd name="T2" fmla="*/ 620 w 624"/>
                <a:gd name="T3" fmla="*/ 0 h 63"/>
                <a:gd name="T4" fmla="*/ 614 w 624"/>
                <a:gd name="T5" fmla="*/ 0 h 63"/>
                <a:gd name="T6" fmla="*/ 607 w 624"/>
                <a:gd name="T7" fmla="*/ 0 h 63"/>
                <a:gd name="T8" fmla="*/ 598 w 624"/>
                <a:gd name="T9" fmla="*/ 1 h 63"/>
                <a:gd name="T10" fmla="*/ 591 w 624"/>
                <a:gd name="T11" fmla="*/ 1 h 63"/>
                <a:gd name="T12" fmla="*/ 585 w 624"/>
                <a:gd name="T13" fmla="*/ 1 h 63"/>
                <a:gd name="T14" fmla="*/ 578 w 624"/>
                <a:gd name="T15" fmla="*/ 2 h 63"/>
                <a:gd name="T16" fmla="*/ 570 w 624"/>
                <a:gd name="T17" fmla="*/ 3 h 63"/>
                <a:gd name="T18" fmla="*/ 562 w 624"/>
                <a:gd name="T19" fmla="*/ 3 h 63"/>
                <a:gd name="T20" fmla="*/ 554 w 624"/>
                <a:gd name="T21" fmla="*/ 5 h 63"/>
                <a:gd name="T22" fmla="*/ 545 w 624"/>
                <a:gd name="T23" fmla="*/ 6 h 63"/>
                <a:gd name="T24" fmla="*/ 537 w 624"/>
                <a:gd name="T25" fmla="*/ 8 h 63"/>
                <a:gd name="T26" fmla="*/ 526 w 624"/>
                <a:gd name="T27" fmla="*/ 8 h 63"/>
                <a:gd name="T28" fmla="*/ 517 w 624"/>
                <a:gd name="T29" fmla="*/ 9 h 63"/>
                <a:gd name="T30" fmla="*/ 506 w 624"/>
                <a:gd name="T31" fmla="*/ 11 h 63"/>
                <a:gd name="T32" fmla="*/ 497 w 624"/>
                <a:gd name="T33" fmla="*/ 12 h 63"/>
                <a:gd name="T34" fmla="*/ 485 w 624"/>
                <a:gd name="T35" fmla="*/ 12 h 63"/>
                <a:gd name="T36" fmla="*/ 474 w 624"/>
                <a:gd name="T37" fmla="*/ 13 h 63"/>
                <a:gd name="T38" fmla="*/ 463 w 624"/>
                <a:gd name="T39" fmla="*/ 14 h 63"/>
                <a:gd name="T40" fmla="*/ 453 w 624"/>
                <a:gd name="T41" fmla="*/ 17 h 63"/>
                <a:gd name="T42" fmla="*/ 440 w 624"/>
                <a:gd name="T43" fmla="*/ 17 h 63"/>
                <a:gd name="T44" fmla="*/ 428 w 624"/>
                <a:gd name="T45" fmla="*/ 19 h 63"/>
                <a:gd name="T46" fmla="*/ 416 w 624"/>
                <a:gd name="T47" fmla="*/ 19 h 63"/>
                <a:gd name="T48" fmla="*/ 404 w 624"/>
                <a:gd name="T49" fmla="*/ 21 h 63"/>
                <a:gd name="T50" fmla="*/ 391 w 624"/>
                <a:gd name="T51" fmla="*/ 22 h 63"/>
                <a:gd name="T52" fmla="*/ 379 w 624"/>
                <a:gd name="T53" fmla="*/ 24 h 63"/>
                <a:gd name="T54" fmla="*/ 366 w 624"/>
                <a:gd name="T55" fmla="*/ 25 h 63"/>
                <a:gd name="T56" fmla="*/ 354 w 624"/>
                <a:gd name="T57" fmla="*/ 27 h 63"/>
                <a:gd name="T58" fmla="*/ 340 w 624"/>
                <a:gd name="T59" fmla="*/ 27 h 63"/>
                <a:gd name="T60" fmla="*/ 327 w 624"/>
                <a:gd name="T61" fmla="*/ 30 h 63"/>
                <a:gd name="T62" fmla="*/ 314 w 624"/>
                <a:gd name="T63" fmla="*/ 30 h 63"/>
                <a:gd name="T64" fmla="*/ 300 w 624"/>
                <a:gd name="T65" fmla="*/ 32 h 63"/>
                <a:gd name="T66" fmla="*/ 286 w 624"/>
                <a:gd name="T67" fmla="*/ 32 h 63"/>
                <a:gd name="T68" fmla="*/ 273 w 624"/>
                <a:gd name="T69" fmla="*/ 34 h 63"/>
                <a:gd name="T70" fmla="*/ 260 w 624"/>
                <a:gd name="T71" fmla="*/ 34 h 63"/>
                <a:gd name="T72" fmla="*/ 248 w 624"/>
                <a:gd name="T73" fmla="*/ 37 h 63"/>
                <a:gd name="T74" fmla="*/ 234 w 624"/>
                <a:gd name="T75" fmla="*/ 37 h 63"/>
                <a:gd name="T76" fmla="*/ 222 w 624"/>
                <a:gd name="T77" fmla="*/ 39 h 63"/>
                <a:gd name="T78" fmla="*/ 208 w 624"/>
                <a:gd name="T79" fmla="*/ 39 h 63"/>
                <a:gd name="T80" fmla="*/ 196 w 624"/>
                <a:gd name="T81" fmla="*/ 42 h 63"/>
                <a:gd name="T82" fmla="*/ 183 w 624"/>
                <a:gd name="T83" fmla="*/ 43 h 63"/>
                <a:gd name="T84" fmla="*/ 171 w 624"/>
                <a:gd name="T85" fmla="*/ 44 h 63"/>
                <a:gd name="T86" fmla="*/ 159 w 624"/>
                <a:gd name="T87" fmla="*/ 45 h 63"/>
                <a:gd name="T88" fmla="*/ 148 w 624"/>
                <a:gd name="T89" fmla="*/ 47 h 63"/>
                <a:gd name="T90" fmla="*/ 135 w 624"/>
                <a:gd name="T91" fmla="*/ 47 h 63"/>
                <a:gd name="T92" fmla="*/ 123 w 624"/>
                <a:gd name="T93" fmla="*/ 49 h 63"/>
                <a:gd name="T94" fmla="*/ 113 w 624"/>
                <a:gd name="T95" fmla="*/ 50 h 63"/>
                <a:gd name="T96" fmla="*/ 102 w 624"/>
                <a:gd name="T97" fmla="*/ 51 h 63"/>
                <a:gd name="T98" fmla="*/ 91 w 624"/>
                <a:gd name="T99" fmla="*/ 52 h 63"/>
                <a:gd name="T100" fmla="*/ 80 w 624"/>
                <a:gd name="T101" fmla="*/ 53 h 63"/>
                <a:gd name="T102" fmla="*/ 70 w 624"/>
                <a:gd name="T103" fmla="*/ 55 h 63"/>
                <a:gd name="T104" fmla="*/ 61 w 624"/>
                <a:gd name="T105" fmla="*/ 56 h 63"/>
                <a:gd name="T106" fmla="*/ 51 w 624"/>
                <a:gd name="T107" fmla="*/ 56 h 63"/>
                <a:gd name="T108" fmla="*/ 42 w 624"/>
                <a:gd name="T109" fmla="*/ 57 h 63"/>
                <a:gd name="T110" fmla="*/ 33 w 624"/>
                <a:gd name="T111" fmla="*/ 58 h 63"/>
                <a:gd name="T112" fmla="*/ 26 w 624"/>
                <a:gd name="T113" fmla="*/ 59 h 63"/>
                <a:gd name="T114" fmla="*/ 19 w 624"/>
                <a:gd name="T115" fmla="*/ 59 h 63"/>
                <a:gd name="T116" fmla="*/ 11 w 624"/>
                <a:gd name="T117" fmla="*/ 61 h 63"/>
                <a:gd name="T118" fmla="*/ 4 w 624"/>
                <a:gd name="T119" fmla="*/ 62 h 63"/>
                <a:gd name="T120" fmla="*/ 0 w 624"/>
                <a:gd name="T121" fmla="*/ 63 h 6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4"/>
                <a:gd name="T184" fmla="*/ 0 h 63"/>
                <a:gd name="T185" fmla="*/ 624 w 624"/>
                <a:gd name="T186" fmla="*/ 63 h 6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4" h="63">
                  <a:moveTo>
                    <a:pt x="624" y="0"/>
                  </a:moveTo>
                  <a:lnTo>
                    <a:pt x="620" y="0"/>
                  </a:lnTo>
                  <a:lnTo>
                    <a:pt x="614" y="0"/>
                  </a:lnTo>
                  <a:lnTo>
                    <a:pt x="607" y="0"/>
                  </a:lnTo>
                  <a:lnTo>
                    <a:pt x="598" y="1"/>
                  </a:lnTo>
                  <a:lnTo>
                    <a:pt x="591" y="1"/>
                  </a:lnTo>
                  <a:lnTo>
                    <a:pt x="585" y="1"/>
                  </a:lnTo>
                  <a:lnTo>
                    <a:pt x="578" y="2"/>
                  </a:lnTo>
                  <a:lnTo>
                    <a:pt x="570" y="3"/>
                  </a:lnTo>
                  <a:lnTo>
                    <a:pt x="562" y="3"/>
                  </a:lnTo>
                  <a:lnTo>
                    <a:pt x="554" y="5"/>
                  </a:lnTo>
                  <a:lnTo>
                    <a:pt x="545" y="6"/>
                  </a:lnTo>
                  <a:lnTo>
                    <a:pt x="537" y="8"/>
                  </a:lnTo>
                  <a:lnTo>
                    <a:pt x="526" y="8"/>
                  </a:lnTo>
                  <a:lnTo>
                    <a:pt x="517" y="9"/>
                  </a:lnTo>
                  <a:lnTo>
                    <a:pt x="506" y="11"/>
                  </a:lnTo>
                  <a:lnTo>
                    <a:pt x="497" y="12"/>
                  </a:lnTo>
                  <a:lnTo>
                    <a:pt x="485" y="12"/>
                  </a:lnTo>
                  <a:lnTo>
                    <a:pt x="474" y="13"/>
                  </a:lnTo>
                  <a:lnTo>
                    <a:pt x="463" y="14"/>
                  </a:lnTo>
                  <a:lnTo>
                    <a:pt x="453" y="17"/>
                  </a:lnTo>
                  <a:lnTo>
                    <a:pt x="440" y="17"/>
                  </a:lnTo>
                  <a:lnTo>
                    <a:pt x="428" y="19"/>
                  </a:lnTo>
                  <a:lnTo>
                    <a:pt x="416" y="19"/>
                  </a:lnTo>
                  <a:lnTo>
                    <a:pt x="404" y="21"/>
                  </a:lnTo>
                  <a:lnTo>
                    <a:pt x="391" y="22"/>
                  </a:lnTo>
                  <a:lnTo>
                    <a:pt x="379" y="24"/>
                  </a:lnTo>
                  <a:lnTo>
                    <a:pt x="366" y="25"/>
                  </a:lnTo>
                  <a:lnTo>
                    <a:pt x="354" y="27"/>
                  </a:lnTo>
                  <a:lnTo>
                    <a:pt x="340" y="27"/>
                  </a:lnTo>
                  <a:lnTo>
                    <a:pt x="327" y="30"/>
                  </a:lnTo>
                  <a:lnTo>
                    <a:pt x="314" y="30"/>
                  </a:lnTo>
                  <a:lnTo>
                    <a:pt x="300" y="32"/>
                  </a:lnTo>
                  <a:lnTo>
                    <a:pt x="286" y="32"/>
                  </a:lnTo>
                  <a:lnTo>
                    <a:pt x="273" y="34"/>
                  </a:lnTo>
                  <a:lnTo>
                    <a:pt x="260" y="34"/>
                  </a:lnTo>
                  <a:lnTo>
                    <a:pt x="248" y="37"/>
                  </a:lnTo>
                  <a:lnTo>
                    <a:pt x="234" y="37"/>
                  </a:lnTo>
                  <a:lnTo>
                    <a:pt x="222" y="39"/>
                  </a:lnTo>
                  <a:lnTo>
                    <a:pt x="208" y="39"/>
                  </a:lnTo>
                  <a:lnTo>
                    <a:pt x="196" y="42"/>
                  </a:lnTo>
                  <a:lnTo>
                    <a:pt x="183" y="43"/>
                  </a:lnTo>
                  <a:lnTo>
                    <a:pt x="171" y="44"/>
                  </a:lnTo>
                  <a:lnTo>
                    <a:pt x="159" y="45"/>
                  </a:lnTo>
                  <a:lnTo>
                    <a:pt x="148" y="47"/>
                  </a:lnTo>
                  <a:lnTo>
                    <a:pt x="135" y="47"/>
                  </a:lnTo>
                  <a:lnTo>
                    <a:pt x="123" y="49"/>
                  </a:lnTo>
                  <a:lnTo>
                    <a:pt x="113" y="50"/>
                  </a:lnTo>
                  <a:lnTo>
                    <a:pt x="102" y="51"/>
                  </a:lnTo>
                  <a:lnTo>
                    <a:pt x="91" y="52"/>
                  </a:lnTo>
                  <a:lnTo>
                    <a:pt x="80" y="53"/>
                  </a:lnTo>
                  <a:lnTo>
                    <a:pt x="70" y="55"/>
                  </a:lnTo>
                  <a:lnTo>
                    <a:pt x="61" y="56"/>
                  </a:lnTo>
                  <a:lnTo>
                    <a:pt x="51" y="56"/>
                  </a:lnTo>
                  <a:lnTo>
                    <a:pt x="42" y="57"/>
                  </a:lnTo>
                  <a:lnTo>
                    <a:pt x="33" y="58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1" y="61"/>
                  </a:lnTo>
                  <a:lnTo>
                    <a:pt x="4" y="62"/>
                  </a:lnTo>
                  <a:lnTo>
                    <a:pt x="0" y="6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16" name="Freeform 74"/>
            <p:cNvSpPr>
              <a:spLocks/>
            </p:cNvSpPr>
            <p:nvPr/>
          </p:nvSpPr>
          <p:spPr bwMode="auto">
            <a:xfrm>
              <a:off x="2670" y="3274"/>
              <a:ext cx="63" cy="153"/>
            </a:xfrm>
            <a:custGeom>
              <a:avLst/>
              <a:gdLst>
                <a:gd name="T0" fmla="*/ 0 w 63"/>
                <a:gd name="T1" fmla="*/ 153 h 153"/>
                <a:gd name="T2" fmla="*/ 4 w 63"/>
                <a:gd name="T3" fmla="*/ 145 h 153"/>
                <a:gd name="T4" fmla="*/ 10 w 63"/>
                <a:gd name="T5" fmla="*/ 137 h 153"/>
                <a:gd name="T6" fmla="*/ 16 w 63"/>
                <a:gd name="T7" fmla="*/ 130 h 153"/>
                <a:gd name="T8" fmla="*/ 22 w 63"/>
                <a:gd name="T9" fmla="*/ 123 h 153"/>
                <a:gd name="T10" fmla="*/ 27 w 63"/>
                <a:gd name="T11" fmla="*/ 114 h 153"/>
                <a:gd name="T12" fmla="*/ 32 w 63"/>
                <a:gd name="T13" fmla="*/ 105 h 153"/>
                <a:gd name="T14" fmla="*/ 36 w 63"/>
                <a:gd name="T15" fmla="*/ 97 h 153"/>
                <a:gd name="T16" fmla="*/ 41 w 63"/>
                <a:gd name="T17" fmla="*/ 89 h 153"/>
                <a:gd name="T18" fmla="*/ 45 w 63"/>
                <a:gd name="T19" fmla="*/ 78 h 153"/>
                <a:gd name="T20" fmla="*/ 48 w 63"/>
                <a:gd name="T21" fmla="*/ 68 h 153"/>
                <a:gd name="T22" fmla="*/ 52 w 63"/>
                <a:gd name="T23" fmla="*/ 58 h 153"/>
                <a:gd name="T24" fmla="*/ 55 w 63"/>
                <a:gd name="T25" fmla="*/ 47 h 153"/>
                <a:gd name="T26" fmla="*/ 57 w 63"/>
                <a:gd name="T27" fmla="*/ 35 h 153"/>
                <a:gd name="T28" fmla="*/ 59 w 63"/>
                <a:gd name="T29" fmla="*/ 23 h 153"/>
                <a:gd name="T30" fmla="*/ 60 w 63"/>
                <a:gd name="T31" fmla="*/ 11 h 153"/>
                <a:gd name="T32" fmla="*/ 63 w 63"/>
                <a:gd name="T33" fmla="*/ 0 h 1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153"/>
                <a:gd name="T53" fmla="*/ 63 w 63"/>
                <a:gd name="T54" fmla="*/ 153 h 1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153">
                  <a:moveTo>
                    <a:pt x="0" y="153"/>
                  </a:moveTo>
                  <a:lnTo>
                    <a:pt x="4" y="145"/>
                  </a:lnTo>
                  <a:lnTo>
                    <a:pt x="10" y="137"/>
                  </a:lnTo>
                  <a:lnTo>
                    <a:pt x="16" y="130"/>
                  </a:lnTo>
                  <a:lnTo>
                    <a:pt x="22" y="123"/>
                  </a:lnTo>
                  <a:lnTo>
                    <a:pt x="27" y="114"/>
                  </a:lnTo>
                  <a:lnTo>
                    <a:pt x="32" y="105"/>
                  </a:lnTo>
                  <a:lnTo>
                    <a:pt x="36" y="97"/>
                  </a:lnTo>
                  <a:lnTo>
                    <a:pt x="41" y="89"/>
                  </a:lnTo>
                  <a:lnTo>
                    <a:pt x="45" y="78"/>
                  </a:lnTo>
                  <a:lnTo>
                    <a:pt x="48" y="68"/>
                  </a:lnTo>
                  <a:lnTo>
                    <a:pt x="52" y="58"/>
                  </a:lnTo>
                  <a:lnTo>
                    <a:pt x="55" y="47"/>
                  </a:lnTo>
                  <a:lnTo>
                    <a:pt x="57" y="35"/>
                  </a:lnTo>
                  <a:lnTo>
                    <a:pt x="59" y="23"/>
                  </a:lnTo>
                  <a:lnTo>
                    <a:pt x="60" y="11"/>
                  </a:lnTo>
                  <a:lnTo>
                    <a:pt x="63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17" name="Freeform 75"/>
            <p:cNvSpPr>
              <a:spLocks/>
            </p:cNvSpPr>
            <p:nvPr/>
          </p:nvSpPr>
          <p:spPr bwMode="auto">
            <a:xfrm>
              <a:off x="2656" y="2797"/>
              <a:ext cx="77" cy="477"/>
            </a:xfrm>
            <a:custGeom>
              <a:avLst/>
              <a:gdLst>
                <a:gd name="T0" fmla="*/ 77 w 77"/>
                <a:gd name="T1" fmla="*/ 469 h 477"/>
                <a:gd name="T2" fmla="*/ 77 w 77"/>
                <a:gd name="T3" fmla="*/ 455 h 477"/>
                <a:gd name="T4" fmla="*/ 77 w 77"/>
                <a:gd name="T5" fmla="*/ 441 h 477"/>
                <a:gd name="T6" fmla="*/ 77 w 77"/>
                <a:gd name="T7" fmla="*/ 427 h 477"/>
                <a:gd name="T8" fmla="*/ 75 w 77"/>
                <a:gd name="T9" fmla="*/ 413 h 477"/>
                <a:gd name="T10" fmla="*/ 75 w 77"/>
                <a:gd name="T11" fmla="*/ 399 h 477"/>
                <a:gd name="T12" fmla="*/ 74 w 77"/>
                <a:gd name="T13" fmla="*/ 385 h 477"/>
                <a:gd name="T14" fmla="*/ 74 w 77"/>
                <a:gd name="T15" fmla="*/ 371 h 477"/>
                <a:gd name="T16" fmla="*/ 73 w 77"/>
                <a:gd name="T17" fmla="*/ 355 h 477"/>
                <a:gd name="T18" fmla="*/ 71 w 77"/>
                <a:gd name="T19" fmla="*/ 340 h 477"/>
                <a:gd name="T20" fmla="*/ 69 w 77"/>
                <a:gd name="T21" fmla="*/ 324 h 477"/>
                <a:gd name="T22" fmla="*/ 67 w 77"/>
                <a:gd name="T23" fmla="*/ 309 h 477"/>
                <a:gd name="T24" fmla="*/ 65 w 77"/>
                <a:gd name="T25" fmla="*/ 293 h 477"/>
                <a:gd name="T26" fmla="*/ 62 w 77"/>
                <a:gd name="T27" fmla="*/ 278 h 477"/>
                <a:gd name="T28" fmla="*/ 60 w 77"/>
                <a:gd name="T29" fmla="*/ 262 h 477"/>
                <a:gd name="T30" fmla="*/ 58 w 77"/>
                <a:gd name="T31" fmla="*/ 248 h 477"/>
                <a:gd name="T32" fmla="*/ 55 w 77"/>
                <a:gd name="T33" fmla="*/ 233 h 477"/>
                <a:gd name="T34" fmla="*/ 52 w 77"/>
                <a:gd name="T35" fmla="*/ 216 h 477"/>
                <a:gd name="T36" fmla="*/ 48 w 77"/>
                <a:gd name="T37" fmla="*/ 201 h 477"/>
                <a:gd name="T38" fmla="*/ 44 w 77"/>
                <a:gd name="T39" fmla="*/ 185 h 477"/>
                <a:gd name="T40" fmla="*/ 41 w 77"/>
                <a:gd name="T41" fmla="*/ 170 h 477"/>
                <a:gd name="T42" fmla="*/ 37 w 77"/>
                <a:gd name="T43" fmla="*/ 154 h 477"/>
                <a:gd name="T44" fmla="*/ 34 w 77"/>
                <a:gd name="T45" fmla="*/ 139 h 477"/>
                <a:gd name="T46" fmla="*/ 31 w 77"/>
                <a:gd name="T47" fmla="*/ 123 h 477"/>
                <a:gd name="T48" fmla="*/ 27 w 77"/>
                <a:gd name="T49" fmla="*/ 108 h 477"/>
                <a:gd name="T50" fmla="*/ 23 w 77"/>
                <a:gd name="T51" fmla="*/ 92 h 477"/>
                <a:gd name="T52" fmla="*/ 19 w 77"/>
                <a:gd name="T53" fmla="*/ 77 h 477"/>
                <a:gd name="T54" fmla="*/ 16 w 77"/>
                <a:gd name="T55" fmla="*/ 63 h 477"/>
                <a:gd name="T56" fmla="*/ 12 w 77"/>
                <a:gd name="T57" fmla="*/ 48 h 477"/>
                <a:gd name="T58" fmla="*/ 9 w 77"/>
                <a:gd name="T59" fmla="*/ 34 h 477"/>
                <a:gd name="T60" fmla="*/ 5 w 77"/>
                <a:gd name="T61" fmla="*/ 20 h 477"/>
                <a:gd name="T62" fmla="*/ 2 w 77"/>
                <a:gd name="T63" fmla="*/ 6 h 47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7"/>
                <a:gd name="T97" fmla="*/ 0 h 477"/>
                <a:gd name="T98" fmla="*/ 77 w 77"/>
                <a:gd name="T99" fmla="*/ 477 h 47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7" h="477">
                  <a:moveTo>
                    <a:pt x="77" y="477"/>
                  </a:moveTo>
                  <a:lnTo>
                    <a:pt x="77" y="469"/>
                  </a:lnTo>
                  <a:lnTo>
                    <a:pt x="77" y="462"/>
                  </a:lnTo>
                  <a:lnTo>
                    <a:pt x="77" y="455"/>
                  </a:lnTo>
                  <a:lnTo>
                    <a:pt x="77" y="448"/>
                  </a:lnTo>
                  <a:lnTo>
                    <a:pt x="77" y="441"/>
                  </a:lnTo>
                  <a:lnTo>
                    <a:pt x="77" y="434"/>
                  </a:lnTo>
                  <a:lnTo>
                    <a:pt x="77" y="427"/>
                  </a:lnTo>
                  <a:lnTo>
                    <a:pt x="77" y="421"/>
                  </a:lnTo>
                  <a:lnTo>
                    <a:pt x="75" y="413"/>
                  </a:lnTo>
                  <a:lnTo>
                    <a:pt x="75" y="406"/>
                  </a:lnTo>
                  <a:lnTo>
                    <a:pt x="75" y="399"/>
                  </a:lnTo>
                  <a:lnTo>
                    <a:pt x="75" y="392"/>
                  </a:lnTo>
                  <a:lnTo>
                    <a:pt x="74" y="385"/>
                  </a:lnTo>
                  <a:lnTo>
                    <a:pt x="74" y="378"/>
                  </a:lnTo>
                  <a:lnTo>
                    <a:pt x="74" y="371"/>
                  </a:lnTo>
                  <a:lnTo>
                    <a:pt x="74" y="364"/>
                  </a:lnTo>
                  <a:lnTo>
                    <a:pt x="73" y="355"/>
                  </a:lnTo>
                  <a:lnTo>
                    <a:pt x="72" y="348"/>
                  </a:lnTo>
                  <a:lnTo>
                    <a:pt x="71" y="340"/>
                  </a:lnTo>
                  <a:lnTo>
                    <a:pt x="71" y="333"/>
                  </a:lnTo>
                  <a:lnTo>
                    <a:pt x="69" y="324"/>
                  </a:lnTo>
                  <a:lnTo>
                    <a:pt x="68" y="317"/>
                  </a:lnTo>
                  <a:lnTo>
                    <a:pt x="67" y="309"/>
                  </a:lnTo>
                  <a:lnTo>
                    <a:pt x="67" y="302"/>
                  </a:lnTo>
                  <a:lnTo>
                    <a:pt x="65" y="293"/>
                  </a:lnTo>
                  <a:lnTo>
                    <a:pt x="63" y="286"/>
                  </a:lnTo>
                  <a:lnTo>
                    <a:pt x="62" y="278"/>
                  </a:lnTo>
                  <a:lnTo>
                    <a:pt x="62" y="271"/>
                  </a:lnTo>
                  <a:lnTo>
                    <a:pt x="60" y="262"/>
                  </a:lnTo>
                  <a:lnTo>
                    <a:pt x="59" y="255"/>
                  </a:lnTo>
                  <a:lnTo>
                    <a:pt x="58" y="248"/>
                  </a:lnTo>
                  <a:lnTo>
                    <a:pt x="58" y="241"/>
                  </a:lnTo>
                  <a:lnTo>
                    <a:pt x="55" y="233"/>
                  </a:lnTo>
                  <a:lnTo>
                    <a:pt x="54" y="224"/>
                  </a:lnTo>
                  <a:lnTo>
                    <a:pt x="52" y="216"/>
                  </a:lnTo>
                  <a:lnTo>
                    <a:pt x="50" y="209"/>
                  </a:lnTo>
                  <a:lnTo>
                    <a:pt x="48" y="201"/>
                  </a:lnTo>
                  <a:lnTo>
                    <a:pt x="47" y="193"/>
                  </a:lnTo>
                  <a:lnTo>
                    <a:pt x="44" y="185"/>
                  </a:lnTo>
                  <a:lnTo>
                    <a:pt x="43" y="178"/>
                  </a:lnTo>
                  <a:lnTo>
                    <a:pt x="41" y="170"/>
                  </a:lnTo>
                  <a:lnTo>
                    <a:pt x="40" y="161"/>
                  </a:lnTo>
                  <a:lnTo>
                    <a:pt x="37" y="154"/>
                  </a:lnTo>
                  <a:lnTo>
                    <a:pt x="36" y="147"/>
                  </a:lnTo>
                  <a:lnTo>
                    <a:pt x="34" y="139"/>
                  </a:lnTo>
                  <a:lnTo>
                    <a:pt x="33" y="130"/>
                  </a:lnTo>
                  <a:lnTo>
                    <a:pt x="31" y="123"/>
                  </a:lnTo>
                  <a:lnTo>
                    <a:pt x="30" y="116"/>
                  </a:lnTo>
                  <a:lnTo>
                    <a:pt x="27" y="108"/>
                  </a:lnTo>
                  <a:lnTo>
                    <a:pt x="25" y="101"/>
                  </a:lnTo>
                  <a:lnTo>
                    <a:pt x="23" y="92"/>
                  </a:lnTo>
                  <a:lnTo>
                    <a:pt x="22" y="85"/>
                  </a:lnTo>
                  <a:lnTo>
                    <a:pt x="19" y="77"/>
                  </a:lnTo>
                  <a:lnTo>
                    <a:pt x="18" y="70"/>
                  </a:lnTo>
                  <a:lnTo>
                    <a:pt x="16" y="63"/>
                  </a:lnTo>
                  <a:lnTo>
                    <a:pt x="15" y="56"/>
                  </a:lnTo>
                  <a:lnTo>
                    <a:pt x="12" y="48"/>
                  </a:lnTo>
                  <a:lnTo>
                    <a:pt x="11" y="41"/>
                  </a:lnTo>
                  <a:lnTo>
                    <a:pt x="9" y="34"/>
                  </a:lnTo>
                  <a:lnTo>
                    <a:pt x="8" y="27"/>
                  </a:lnTo>
                  <a:lnTo>
                    <a:pt x="5" y="20"/>
                  </a:lnTo>
                  <a:lnTo>
                    <a:pt x="4" y="13"/>
                  </a:ln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18" name="Freeform 76"/>
            <p:cNvSpPr>
              <a:spLocks/>
            </p:cNvSpPr>
            <p:nvPr/>
          </p:nvSpPr>
          <p:spPr bwMode="auto">
            <a:xfrm>
              <a:off x="2620" y="2647"/>
              <a:ext cx="36" cy="150"/>
            </a:xfrm>
            <a:custGeom>
              <a:avLst/>
              <a:gdLst>
                <a:gd name="T0" fmla="*/ 36 w 36"/>
                <a:gd name="T1" fmla="*/ 150 h 150"/>
                <a:gd name="T2" fmla="*/ 33 w 36"/>
                <a:gd name="T3" fmla="*/ 139 h 150"/>
                <a:gd name="T4" fmla="*/ 29 w 36"/>
                <a:gd name="T5" fmla="*/ 128 h 150"/>
                <a:gd name="T6" fmla="*/ 27 w 36"/>
                <a:gd name="T7" fmla="*/ 118 h 150"/>
                <a:gd name="T8" fmla="*/ 25 w 36"/>
                <a:gd name="T9" fmla="*/ 107 h 150"/>
                <a:gd name="T10" fmla="*/ 21 w 36"/>
                <a:gd name="T11" fmla="*/ 96 h 150"/>
                <a:gd name="T12" fmla="*/ 19 w 36"/>
                <a:gd name="T13" fmla="*/ 87 h 150"/>
                <a:gd name="T14" fmla="*/ 16 w 36"/>
                <a:gd name="T15" fmla="*/ 77 h 150"/>
                <a:gd name="T16" fmla="*/ 14 w 36"/>
                <a:gd name="T17" fmla="*/ 69 h 150"/>
                <a:gd name="T18" fmla="*/ 10 w 36"/>
                <a:gd name="T19" fmla="*/ 58 h 150"/>
                <a:gd name="T20" fmla="*/ 9 w 36"/>
                <a:gd name="T21" fmla="*/ 50 h 150"/>
                <a:gd name="T22" fmla="*/ 7 w 36"/>
                <a:gd name="T23" fmla="*/ 40 h 150"/>
                <a:gd name="T24" fmla="*/ 6 w 36"/>
                <a:gd name="T25" fmla="*/ 32 h 150"/>
                <a:gd name="T26" fmla="*/ 3 w 36"/>
                <a:gd name="T27" fmla="*/ 22 h 150"/>
                <a:gd name="T28" fmla="*/ 2 w 36"/>
                <a:gd name="T29" fmla="*/ 14 h 150"/>
                <a:gd name="T30" fmla="*/ 0 w 36"/>
                <a:gd name="T31" fmla="*/ 7 h 150"/>
                <a:gd name="T32" fmla="*/ 0 w 36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150"/>
                <a:gd name="T53" fmla="*/ 36 w 36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150">
                  <a:moveTo>
                    <a:pt x="36" y="150"/>
                  </a:moveTo>
                  <a:lnTo>
                    <a:pt x="33" y="139"/>
                  </a:lnTo>
                  <a:lnTo>
                    <a:pt x="29" y="128"/>
                  </a:lnTo>
                  <a:lnTo>
                    <a:pt x="27" y="118"/>
                  </a:lnTo>
                  <a:lnTo>
                    <a:pt x="25" y="107"/>
                  </a:lnTo>
                  <a:lnTo>
                    <a:pt x="21" y="96"/>
                  </a:lnTo>
                  <a:lnTo>
                    <a:pt x="19" y="87"/>
                  </a:lnTo>
                  <a:lnTo>
                    <a:pt x="16" y="77"/>
                  </a:lnTo>
                  <a:lnTo>
                    <a:pt x="14" y="69"/>
                  </a:lnTo>
                  <a:lnTo>
                    <a:pt x="10" y="58"/>
                  </a:lnTo>
                  <a:lnTo>
                    <a:pt x="9" y="50"/>
                  </a:lnTo>
                  <a:lnTo>
                    <a:pt x="7" y="40"/>
                  </a:lnTo>
                  <a:lnTo>
                    <a:pt x="6" y="32"/>
                  </a:lnTo>
                  <a:lnTo>
                    <a:pt x="3" y="22"/>
                  </a:lnTo>
                  <a:lnTo>
                    <a:pt x="2" y="14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19" name="Freeform 77"/>
            <p:cNvSpPr>
              <a:spLocks/>
            </p:cNvSpPr>
            <p:nvPr/>
          </p:nvSpPr>
          <p:spPr bwMode="auto">
            <a:xfrm>
              <a:off x="2615" y="2231"/>
              <a:ext cx="59" cy="416"/>
            </a:xfrm>
            <a:custGeom>
              <a:avLst/>
              <a:gdLst>
                <a:gd name="T0" fmla="*/ 5 w 59"/>
                <a:gd name="T1" fmla="*/ 416 h 416"/>
                <a:gd name="T2" fmla="*/ 2 w 59"/>
                <a:gd name="T3" fmla="*/ 407 h 416"/>
                <a:gd name="T4" fmla="*/ 1 w 59"/>
                <a:gd name="T5" fmla="*/ 400 h 416"/>
                <a:gd name="T6" fmla="*/ 1 w 59"/>
                <a:gd name="T7" fmla="*/ 392 h 416"/>
                <a:gd name="T8" fmla="*/ 1 w 59"/>
                <a:gd name="T9" fmla="*/ 384 h 416"/>
                <a:gd name="T10" fmla="*/ 0 w 59"/>
                <a:gd name="T11" fmla="*/ 374 h 416"/>
                <a:gd name="T12" fmla="*/ 0 w 59"/>
                <a:gd name="T13" fmla="*/ 365 h 416"/>
                <a:gd name="T14" fmla="*/ 0 w 59"/>
                <a:gd name="T15" fmla="*/ 354 h 416"/>
                <a:gd name="T16" fmla="*/ 1 w 59"/>
                <a:gd name="T17" fmla="*/ 344 h 416"/>
                <a:gd name="T18" fmla="*/ 1 w 59"/>
                <a:gd name="T19" fmla="*/ 333 h 416"/>
                <a:gd name="T20" fmla="*/ 2 w 59"/>
                <a:gd name="T21" fmla="*/ 322 h 416"/>
                <a:gd name="T22" fmla="*/ 3 w 59"/>
                <a:gd name="T23" fmla="*/ 310 h 416"/>
                <a:gd name="T24" fmla="*/ 5 w 59"/>
                <a:gd name="T25" fmla="*/ 298 h 416"/>
                <a:gd name="T26" fmla="*/ 5 w 59"/>
                <a:gd name="T27" fmla="*/ 291 h 416"/>
                <a:gd name="T28" fmla="*/ 6 w 59"/>
                <a:gd name="T29" fmla="*/ 285 h 416"/>
                <a:gd name="T30" fmla="*/ 7 w 59"/>
                <a:gd name="T31" fmla="*/ 278 h 416"/>
                <a:gd name="T32" fmla="*/ 8 w 59"/>
                <a:gd name="T33" fmla="*/ 272 h 416"/>
                <a:gd name="T34" fmla="*/ 9 w 59"/>
                <a:gd name="T35" fmla="*/ 259 h 416"/>
                <a:gd name="T36" fmla="*/ 13 w 59"/>
                <a:gd name="T37" fmla="*/ 247 h 416"/>
                <a:gd name="T38" fmla="*/ 13 w 59"/>
                <a:gd name="T39" fmla="*/ 239 h 416"/>
                <a:gd name="T40" fmla="*/ 14 w 59"/>
                <a:gd name="T41" fmla="*/ 231 h 416"/>
                <a:gd name="T42" fmla="*/ 15 w 59"/>
                <a:gd name="T43" fmla="*/ 224 h 416"/>
                <a:gd name="T44" fmla="*/ 16 w 59"/>
                <a:gd name="T45" fmla="*/ 217 h 416"/>
                <a:gd name="T46" fmla="*/ 16 w 59"/>
                <a:gd name="T47" fmla="*/ 210 h 416"/>
                <a:gd name="T48" fmla="*/ 18 w 59"/>
                <a:gd name="T49" fmla="*/ 203 h 416"/>
                <a:gd name="T50" fmla="*/ 19 w 59"/>
                <a:gd name="T51" fmla="*/ 196 h 416"/>
                <a:gd name="T52" fmla="*/ 21 w 59"/>
                <a:gd name="T53" fmla="*/ 189 h 416"/>
                <a:gd name="T54" fmla="*/ 21 w 59"/>
                <a:gd name="T55" fmla="*/ 180 h 416"/>
                <a:gd name="T56" fmla="*/ 24 w 59"/>
                <a:gd name="T57" fmla="*/ 173 h 416"/>
                <a:gd name="T58" fmla="*/ 24 w 59"/>
                <a:gd name="T59" fmla="*/ 166 h 416"/>
                <a:gd name="T60" fmla="*/ 26 w 59"/>
                <a:gd name="T61" fmla="*/ 159 h 416"/>
                <a:gd name="T62" fmla="*/ 27 w 59"/>
                <a:gd name="T63" fmla="*/ 151 h 416"/>
                <a:gd name="T64" fmla="*/ 30 w 59"/>
                <a:gd name="T65" fmla="*/ 143 h 416"/>
                <a:gd name="T66" fmla="*/ 31 w 59"/>
                <a:gd name="T67" fmla="*/ 135 h 416"/>
                <a:gd name="T68" fmla="*/ 33 w 59"/>
                <a:gd name="T69" fmla="*/ 128 h 416"/>
                <a:gd name="T70" fmla="*/ 33 w 59"/>
                <a:gd name="T71" fmla="*/ 120 h 416"/>
                <a:gd name="T72" fmla="*/ 35 w 59"/>
                <a:gd name="T73" fmla="*/ 111 h 416"/>
                <a:gd name="T74" fmla="*/ 37 w 59"/>
                <a:gd name="T75" fmla="*/ 103 h 416"/>
                <a:gd name="T76" fmla="*/ 39 w 59"/>
                <a:gd name="T77" fmla="*/ 96 h 416"/>
                <a:gd name="T78" fmla="*/ 39 w 59"/>
                <a:gd name="T79" fmla="*/ 88 h 416"/>
                <a:gd name="T80" fmla="*/ 41 w 59"/>
                <a:gd name="T81" fmla="*/ 79 h 416"/>
                <a:gd name="T82" fmla="*/ 43 w 59"/>
                <a:gd name="T83" fmla="*/ 71 h 416"/>
                <a:gd name="T84" fmla="*/ 45 w 59"/>
                <a:gd name="T85" fmla="*/ 64 h 416"/>
                <a:gd name="T86" fmla="*/ 46 w 59"/>
                <a:gd name="T87" fmla="*/ 55 h 416"/>
                <a:gd name="T88" fmla="*/ 49 w 59"/>
                <a:gd name="T89" fmla="*/ 47 h 416"/>
                <a:gd name="T90" fmla="*/ 50 w 59"/>
                <a:gd name="T91" fmla="*/ 39 h 416"/>
                <a:gd name="T92" fmla="*/ 52 w 59"/>
                <a:gd name="T93" fmla="*/ 32 h 416"/>
                <a:gd name="T94" fmla="*/ 53 w 59"/>
                <a:gd name="T95" fmla="*/ 23 h 416"/>
                <a:gd name="T96" fmla="*/ 56 w 59"/>
                <a:gd name="T97" fmla="*/ 15 h 416"/>
                <a:gd name="T98" fmla="*/ 57 w 59"/>
                <a:gd name="T99" fmla="*/ 7 h 416"/>
                <a:gd name="T100" fmla="*/ 59 w 59"/>
                <a:gd name="T101" fmla="*/ 0 h 4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"/>
                <a:gd name="T154" fmla="*/ 0 h 416"/>
                <a:gd name="T155" fmla="*/ 59 w 59"/>
                <a:gd name="T156" fmla="*/ 416 h 4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" h="416">
                  <a:moveTo>
                    <a:pt x="5" y="416"/>
                  </a:moveTo>
                  <a:lnTo>
                    <a:pt x="2" y="407"/>
                  </a:lnTo>
                  <a:lnTo>
                    <a:pt x="1" y="400"/>
                  </a:lnTo>
                  <a:lnTo>
                    <a:pt x="1" y="392"/>
                  </a:lnTo>
                  <a:lnTo>
                    <a:pt x="1" y="384"/>
                  </a:lnTo>
                  <a:lnTo>
                    <a:pt x="0" y="374"/>
                  </a:lnTo>
                  <a:lnTo>
                    <a:pt x="0" y="365"/>
                  </a:lnTo>
                  <a:lnTo>
                    <a:pt x="0" y="354"/>
                  </a:lnTo>
                  <a:lnTo>
                    <a:pt x="1" y="344"/>
                  </a:lnTo>
                  <a:lnTo>
                    <a:pt x="1" y="333"/>
                  </a:lnTo>
                  <a:lnTo>
                    <a:pt x="2" y="322"/>
                  </a:lnTo>
                  <a:lnTo>
                    <a:pt x="3" y="310"/>
                  </a:lnTo>
                  <a:lnTo>
                    <a:pt x="5" y="298"/>
                  </a:lnTo>
                  <a:lnTo>
                    <a:pt x="5" y="291"/>
                  </a:lnTo>
                  <a:lnTo>
                    <a:pt x="6" y="285"/>
                  </a:lnTo>
                  <a:lnTo>
                    <a:pt x="7" y="278"/>
                  </a:lnTo>
                  <a:lnTo>
                    <a:pt x="8" y="272"/>
                  </a:lnTo>
                  <a:lnTo>
                    <a:pt x="9" y="259"/>
                  </a:lnTo>
                  <a:lnTo>
                    <a:pt x="13" y="247"/>
                  </a:lnTo>
                  <a:lnTo>
                    <a:pt x="13" y="239"/>
                  </a:lnTo>
                  <a:lnTo>
                    <a:pt x="14" y="231"/>
                  </a:lnTo>
                  <a:lnTo>
                    <a:pt x="15" y="224"/>
                  </a:lnTo>
                  <a:lnTo>
                    <a:pt x="16" y="217"/>
                  </a:lnTo>
                  <a:lnTo>
                    <a:pt x="16" y="210"/>
                  </a:lnTo>
                  <a:lnTo>
                    <a:pt x="18" y="203"/>
                  </a:lnTo>
                  <a:lnTo>
                    <a:pt x="19" y="196"/>
                  </a:lnTo>
                  <a:lnTo>
                    <a:pt x="21" y="189"/>
                  </a:lnTo>
                  <a:lnTo>
                    <a:pt x="21" y="180"/>
                  </a:lnTo>
                  <a:lnTo>
                    <a:pt x="24" y="173"/>
                  </a:lnTo>
                  <a:lnTo>
                    <a:pt x="24" y="166"/>
                  </a:lnTo>
                  <a:lnTo>
                    <a:pt x="26" y="159"/>
                  </a:lnTo>
                  <a:lnTo>
                    <a:pt x="27" y="151"/>
                  </a:lnTo>
                  <a:lnTo>
                    <a:pt x="30" y="143"/>
                  </a:lnTo>
                  <a:lnTo>
                    <a:pt x="31" y="135"/>
                  </a:lnTo>
                  <a:lnTo>
                    <a:pt x="33" y="128"/>
                  </a:lnTo>
                  <a:lnTo>
                    <a:pt x="33" y="120"/>
                  </a:lnTo>
                  <a:lnTo>
                    <a:pt x="35" y="111"/>
                  </a:lnTo>
                  <a:lnTo>
                    <a:pt x="37" y="103"/>
                  </a:lnTo>
                  <a:lnTo>
                    <a:pt x="39" y="96"/>
                  </a:lnTo>
                  <a:lnTo>
                    <a:pt x="39" y="88"/>
                  </a:lnTo>
                  <a:lnTo>
                    <a:pt x="41" y="79"/>
                  </a:lnTo>
                  <a:lnTo>
                    <a:pt x="43" y="71"/>
                  </a:lnTo>
                  <a:lnTo>
                    <a:pt x="45" y="64"/>
                  </a:lnTo>
                  <a:lnTo>
                    <a:pt x="46" y="55"/>
                  </a:lnTo>
                  <a:lnTo>
                    <a:pt x="49" y="47"/>
                  </a:lnTo>
                  <a:lnTo>
                    <a:pt x="50" y="39"/>
                  </a:lnTo>
                  <a:lnTo>
                    <a:pt x="52" y="32"/>
                  </a:lnTo>
                  <a:lnTo>
                    <a:pt x="53" y="23"/>
                  </a:lnTo>
                  <a:lnTo>
                    <a:pt x="56" y="15"/>
                  </a:lnTo>
                  <a:lnTo>
                    <a:pt x="57" y="7"/>
                  </a:lnTo>
                  <a:lnTo>
                    <a:pt x="59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20" name="Freeform 78"/>
            <p:cNvSpPr>
              <a:spLocks/>
            </p:cNvSpPr>
            <p:nvPr/>
          </p:nvSpPr>
          <p:spPr bwMode="auto">
            <a:xfrm>
              <a:off x="2674" y="1738"/>
              <a:ext cx="68" cy="493"/>
            </a:xfrm>
            <a:custGeom>
              <a:avLst/>
              <a:gdLst>
                <a:gd name="T0" fmla="*/ 0 w 68"/>
                <a:gd name="T1" fmla="*/ 493 h 493"/>
                <a:gd name="T2" fmla="*/ 1 w 68"/>
                <a:gd name="T3" fmla="*/ 483 h 493"/>
                <a:gd name="T4" fmla="*/ 3 w 68"/>
                <a:gd name="T5" fmla="*/ 475 h 493"/>
                <a:gd name="T6" fmla="*/ 4 w 68"/>
                <a:gd name="T7" fmla="*/ 465 h 493"/>
                <a:gd name="T8" fmla="*/ 6 w 68"/>
                <a:gd name="T9" fmla="*/ 457 h 493"/>
                <a:gd name="T10" fmla="*/ 7 w 68"/>
                <a:gd name="T11" fmla="*/ 447 h 493"/>
                <a:gd name="T12" fmla="*/ 10 w 68"/>
                <a:gd name="T13" fmla="*/ 439 h 493"/>
                <a:gd name="T14" fmla="*/ 11 w 68"/>
                <a:gd name="T15" fmla="*/ 430 h 493"/>
                <a:gd name="T16" fmla="*/ 13 w 68"/>
                <a:gd name="T17" fmla="*/ 421 h 493"/>
                <a:gd name="T18" fmla="*/ 15 w 68"/>
                <a:gd name="T19" fmla="*/ 412 h 493"/>
                <a:gd name="T20" fmla="*/ 17 w 68"/>
                <a:gd name="T21" fmla="*/ 403 h 493"/>
                <a:gd name="T22" fmla="*/ 18 w 68"/>
                <a:gd name="T23" fmla="*/ 394 h 493"/>
                <a:gd name="T24" fmla="*/ 21 w 68"/>
                <a:gd name="T25" fmla="*/ 386 h 493"/>
                <a:gd name="T26" fmla="*/ 22 w 68"/>
                <a:gd name="T27" fmla="*/ 376 h 493"/>
                <a:gd name="T28" fmla="*/ 24 w 68"/>
                <a:gd name="T29" fmla="*/ 368 h 493"/>
                <a:gd name="T30" fmla="*/ 25 w 68"/>
                <a:gd name="T31" fmla="*/ 358 h 493"/>
                <a:gd name="T32" fmla="*/ 28 w 68"/>
                <a:gd name="T33" fmla="*/ 351 h 493"/>
                <a:gd name="T34" fmla="*/ 29 w 68"/>
                <a:gd name="T35" fmla="*/ 342 h 493"/>
                <a:gd name="T36" fmla="*/ 30 w 68"/>
                <a:gd name="T37" fmla="*/ 333 h 493"/>
                <a:gd name="T38" fmla="*/ 31 w 68"/>
                <a:gd name="T39" fmla="*/ 324 h 493"/>
                <a:gd name="T40" fmla="*/ 34 w 68"/>
                <a:gd name="T41" fmla="*/ 315 h 493"/>
                <a:gd name="T42" fmla="*/ 35 w 68"/>
                <a:gd name="T43" fmla="*/ 306 h 493"/>
                <a:gd name="T44" fmla="*/ 37 w 68"/>
                <a:gd name="T45" fmla="*/ 299 h 493"/>
                <a:gd name="T46" fmla="*/ 38 w 68"/>
                <a:gd name="T47" fmla="*/ 289 h 493"/>
                <a:gd name="T48" fmla="*/ 41 w 68"/>
                <a:gd name="T49" fmla="*/ 282 h 493"/>
                <a:gd name="T50" fmla="*/ 41 w 68"/>
                <a:gd name="T51" fmla="*/ 273 h 493"/>
                <a:gd name="T52" fmla="*/ 43 w 68"/>
                <a:gd name="T53" fmla="*/ 264 h 493"/>
                <a:gd name="T54" fmla="*/ 44 w 68"/>
                <a:gd name="T55" fmla="*/ 256 h 493"/>
                <a:gd name="T56" fmla="*/ 47 w 68"/>
                <a:gd name="T57" fmla="*/ 249 h 493"/>
                <a:gd name="T58" fmla="*/ 47 w 68"/>
                <a:gd name="T59" fmla="*/ 240 h 493"/>
                <a:gd name="T60" fmla="*/ 49 w 68"/>
                <a:gd name="T61" fmla="*/ 232 h 493"/>
                <a:gd name="T62" fmla="*/ 50 w 68"/>
                <a:gd name="T63" fmla="*/ 224 h 493"/>
                <a:gd name="T64" fmla="*/ 53 w 68"/>
                <a:gd name="T65" fmla="*/ 217 h 493"/>
                <a:gd name="T66" fmla="*/ 53 w 68"/>
                <a:gd name="T67" fmla="*/ 208 h 493"/>
                <a:gd name="T68" fmla="*/ 54 w 68"/>
                <a:gd name="T69" fmla="*/ 200 h 493"/>
                <a:gd name="T70" fmla="*/ 55 w 68"/>
                <a:gd name="T71" fmla="*/ 192 h 493"/>
                <a:gd name="T72" fmla="*/ 56 w 68"/>
                <a:gd name="T73" fmla="*/ 185 h 493"/>
                <a:gd name="T74" fmla="*/ 56 w 68"/>
                <a:gd name="T75" fmla="*/ 176 h 493"/>
                <a:gd name="T76" fmla="*/ 57 w 68"/>
                <a:gd name="T77" fmla="*/ 168 h 493"/>
                <a:gd name="T78" fmla="*/ 59 w 68"/>
                <a:gd name="T79" fmla="*/ 161 h 493"/>
                <a:gd name="T80" fmla="*/ 60 w 68"/>
                <a:gd name="T81" fmla="*/ 154 h 493"/>
                <a:gd name="T82" fmla="*/ 60 w 68"/>
                <a:gd name="T83" fmla="*/ 145 h 493"/>
                <a:gd name="T84" fmla="*/ 61 w 68"/>
                <a:gd name="T85" fmla="*/ 138 h 493"/>
                <a:gd name="T86" fmla="*/ 62 w 68"/>
                <a:gd name="T87" fmla="*/ 131 h 493"/>
                <a:gd name="T88" fmla="*/ 63 w 68"/>
                <a:gd name="T89" fmla="*/ 124 h 493"/>
                <a:gd name="T90" fmla="*/ 63 w 68"/>
                <a:gd name="T91" fmla="*/ 117 h 493"/>
                <a:gd name="T92" fmla="*/ 65 w 68"/>
                <a:gd name="T93" fmla="*/ 110 h 493"/>
                <a:gd name="T94" fmla="*/ 66 w 68"/>
                <a:gd name="T95" fmla="*/ 103 h 493"/>
                <a:gd name="T96" fmla="*/ 67 w 68"/>
                <a:gd name="T97" fmla="*/ 97 h 493"/>
                <a:gd name="T98" fmla="*/ 67 w 68"/>
                <a:gd name="T99" fmla="*/ 89 h 493"/>
                <a:gd name="T100" fmla="*/ 67 w 68"/>
                <a:gd name="T101" fmla="*/ 82 h 493"/>
                <a:gd name="T102" fmla="*/ 67 w 68"/>
                <a:gd name="T103" fmla="*/ 75 h 493"/>
                <a:gd name="T104" fmla="*/ 67 w 68"/>
                <a:gd name="T105" fmla="*/ 69 h 493"/>
                <a:gd name="T106" fmla="*/ 67 w 68"/>
                <a:gd name="T107" fmla="*/ 56 h 493"/>
                <a:gd name="T108" fmla="*/ 68 w 68"/>
                <a:gd name="T109" fmla="*/ 44 h 493"/>
                <a:gd name="T110" fmla="*/ 67 w 68"/>
                <a:gd name="T111" fmla="*/ 32 h 493"/>
                <a:gd name="T112" fmla="*/ 67 w 68"/>
                <a:gd name="T113" fmla="*/ 20 h 493"/>
                <a:gd name="T114" fmla="*/ 67 w 68"/>
                <a:gd name="T115" fmla="*/ 10 h 493"/>
                <a:gd name="T116" fmla="*/ 67 w 68"/>
                <a:gd name="T117" fmla="*/ 0 h 4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"/>
                <a:gd name="T178" fmla="*/ 0 h 493"/>
                <a:gd name="T179" fmla="*/ 68 w 68"/>
                <a:gd name="T180" fmla="*/ 493 h 49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" h="493">
                  <a:moveTo>
                    <a:pt x="0" y="493"/>
                  </a:moveTo>
                  <a:lnTo>
                    <a:pt x="1" y="483"/>
                  </a:lnTo>
                  <a:lnTo>
                    <a:pt x="3" y="475"/>
                  </a:lnTo>
                  <a:lnTo>
                    <a:pt x="4" y="465"/>
                  </a:lnTo>
                  <a:lnTo>
                    <a:pt x="6" y="457"/>
                  </a:lnTo>
                  <a:lnTo>
                    <a:pt x="7" y="447"/>
                  </a:lnTo>
                  <a:lnTo>
                    <a:pt x="10" y="439"/>
                  </a:lnTo>
                  <a:lnTo>
                    <a:pt x="11" y="430"/>
                  </a:lnTo>
                  <a:lnTo>
                    <a:pt x="13" y="421"/>
                  </a:lnTo>
                  <a:lnTo>
                    <a:pt x="15" y="412"/>
                  </a:lnTo>
                  <a:lnTo>
                    <a:pt x="17" y="403"/>
                  </a:lnTo>
                  <a:lnTo>
                    <a:pt x="18" y="394"/>
                  </a:lnTo>
                  <a:lnTo>
                    <a:pt x="21" y="386"/>
                  </a:lnTo>
                  <a:lnTo>
                    <a:pt x="22" y="376"/>
                  </a:lnTo>
                  <a:lnTo>
                    <a:pt x="24" y="368"/>
                  </a:lnTo>
                  <a:lnTo>
                    <a:pt x="25" y="358"/>
                  </a:lnTo>
                  <a:lnTo>
                    <a:pt x="28" y="351"/>
                  </a:lnTo>
                  <a:lnTo>
                    <a:pt x="29" y="342"/>
                  </a:lnTo>
                  <a:lnTo>
                    <a:pt x="30" y="333"/>
                  </a:lnTo>
                  <a:lnTo>
                    <a:pt x="31" y="324"/>
                  </a:lnTo>
                  <a:lnTo>
                    <a:pt x="34" y="315"/>
                  </a:lnTo>
                  <a:lnTo>
                    <a:pt x="35" y="306"/>
                  </a:lnTo>
                  <a:lnTo>
                    <a:pt x="37" y="299"/>
                  </a:lnTo>
                  <a:lnTo>
                    <a:pt x="38" y="289"/>
                  </a:lnTo>
                  <a:lnTo>
                    <a:pt x="41" y="282"/>
                  </a:lnTo>
                  <a:lnTo>
                    <a:pt x="41" y="273"/>
                  </a:lnTo>
                  <a:lnTo>
                    <a:pt x="43" y="264"/>
                  </a:lnTo>
                  <a:lnTo>
                    <a:pt x="44" y="256"/>
                  </a:lnTo>
                  <a:lnTo>
                    <a:pt x="47" y="249"/>
                  </a:lnTo>
                  <a:lnTo>
                    <a:pt x="47" y="240"/>
                  </a:lnTo>
                  <a:lnTo>
                    <a:pt x="49" y="232"/>
                  </a:lnTo>
                  <a:lnTo>
                    <a:pt x="50" y="224"/>
                  </a:lnTo>
                  <a:lnTo>
                    <a:pt x="53" y="217"/>
                  </a:lnTo>
                  <a:lnTo>
                    <a:pt x="53" y="208"/>
                  </a:lnTo>
                  <a:lnTo>
                    <a:pt x="54" y="200"/>
                  </a:lnTo>
                  <a:lnTo>
                    <a:pt x="55" y="192"/>
                  </a:lnTo>
                  <a:lnTo>
                    <a:pt x="56" y="185"/>
                  </a:lnTo>
                  <a:lnTo>
                    <a:pt x="56" y="176"/>
                  </a:lnTo>
                  <a:lnTo>
                    <a:pt x="57" y="168"/>
                  </a:lnTo>
                  <a:lnTo>
                    <a:pt x="59" y="161"/>
                  </a:lnTo>
                  <a:lnTo>
                    <a:pt x="60" y="154"/>
                  </a:lnTo>
                  <a:lnTo>
                    <a:pt x="60" y="145"/>
                  </a:lnTo>
                  <a:lnTo>
                    <a:pt x="61" y="138"/>
                  </a:lnTo>
                  <a:lnTo>
                    <a:pt x="62" y="131"/>
                  </a:lnTo>
                  <a:lnTo>
                    <a:pt x="63" y="124"/>
                  </a:lnTo>
                  <a:lnTo>
                    <a:pt x="63" y="117"/>
                  </a:lnTo>
                  <a:lnTo>
                    <a:pt x="65" y="110"/>
                  </a:lnTo>
                  <a:lnTo>
                    <a:pt x="66" y="103"/>
                  </a:lnTo>
                  <a:lnTo>
                    <a:pt x="67" y="97"/>
                  </a:lnTo>
                  <a:lnTo>
                    <a:pt x="67" y="89"/>
                  </a:lnTo>
                  <a:lnTo>
                    <a:pt x="67" y="82"/>
                  </a:lnTo>
                  <a:lnTo>
                    <a:pt x="67" y="75"/>
                  </a:lnTo>
                  <a:lnTo>
                    <a:pt x="67" y="69"/>
                  </a:lnTo>
                  <a:lnTo>
                    <a:pt x="67" y="56"/>
                  </a:lnTo>
                  <a:lnTo>
                    <a:pt x="68" y="44"/>
                  </a:lnTo>
                  <a:lnTo>
                    <a:pt x="67" y="32"/>
                  </a:lnTo>
                  <a:lnTo>
                    <a:pt x="67" y="20"/>
                  </a:lnTo>
                  <a:lnTo>
                    <a:pt x="67" y="10"/>
                  </a:lnTo>
                  <a:lnTo>
                    <a:pt x="67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21" name="Freeform 79"/>
            <p:cNvSpPr>
              <a:spLocks/>
            </p:cNvSpPr>
            <p:nvPr/>
          </p:nvSpPr>
          <p:spPr bwMode="auto">
            <a:xfrm>
              <a:off x="2402" y="1292"/>
              <a:ext cx="339" cy="446"/>
            </a:xfrm>
            <a:custGeom>
              <a:avLst/>
              <a:gdLst>
                <a:gd name="T0" fmla="*/ 339 w 339"/>
                <a:gd name="T1" fmla="*/ 446 h 446"/>
                <a:gd name="T2" fmla="*/ 337 w 339"/>
                <a:gd name="T3" fmla="*/ 436 h 446"/>
                <a:gd name="T4" fmla="*/ 334 w 339"/>
                <a:gd name="T5" fmla="*/ 426 h 446"/>
                <a:gd name="T6" fmla="*/ 332 w 339"/>
                <a:gd name="T7" fmla="*/ 417 h 446"/>
                <a:gd name="T8" fmla="*/ 331 w 339"/>
                <a:gd name="T9" fmla="*/ 408 h 446"/>
                <a:gd name="T10" fmla="*/ 328 w 339"/>
                <a:gd name="T11" fmla="*/ 398 h 446"/>
                <a:gd name="T12" fmla="*/ 326 w 339"/>
                <a:gd name="T13" fmla="*/ 388 h 446"/>
                <a:gd name="T14" fmla="*/ 322 w 339"/>
                <a:gd name="T15" fmla="*/ 378 h 446"/>
                <a:gd name="T16" fmla="*/ 320 w 339"/>
                <a:gd name="T17" fmla="*/ 370 h 446"/>
                <a:gd name="T18" fmla="*/ 315 w 339"/>
                <a:gd name="T19" fmla="*/ 359 h 446"/>
                <a:gd name="T20" fmla="*/ 312 w 339"/>
                <a:gd name="T21" fmla="*/ 351 h 446"/>
                <a:gd name="T22" fmla="*/ 307 w 339"/>
                <a:gd name="T23" fmla="*/ 340 h 446"/>
                <a:gd name="T24" fmla="*/ 303 w 339"/>
                <a:gd name="T25" fmla="*/ 332 h 446"/>
                <a:gd name="T26" fmla="*/ 297 w 339"/>
                <a:gd name="T27" fmla="*/ 323 h 446"/>
                <a:gd name="T28" fmla="*/ 293 w 339"/>
                <a:gd name="T29" fmla="*/ 314 h 446"/>
                <a:gd name="T30" fmla="*/ 288 w 339"/>
                <a:gd name="T31" fmla="*/ 305 h 446"/>
                <a:gd name="T32" fmla="*/ 283 w 339"/>
                <a:gd name="T33" fmla="*/ 296 h 446"/>
                <a:gd name="T34" fmla="*/ 277 w 339"/>
                <a:gd name="T35" fmla="*/ 287 h 446"/>
                <a:gd name="T36" fmla="*/ 271 w 339"/>
                <a:gd name="T37" fmla="*/ 279 h 446"/>
                <a:gd name="T38" fmla="*/ 265 w 339"/>
                <a:gd name="T39" fmla="*/ 269 h 446"/>
                <a:gd name="T40" fmla="*/ 259 w 339"/>
                <a:gd name="T41" fmla="*/ 261 h 446"/>
                <a:gd name="T42" fmla="*/ 252 w 339"/>
                <a:gd name="T43" fmla="*/ 251 h 446"/>
                <a:gd name="T44" fmla="*/ 246 w 339"/>
                <a:gd name="T45" fmla="*/ 243 h 446"/>
                <a:gd name="T46" fmla="*/ 240 w 339"/>
                <a:gd name="T47" fmla="*/ 233 h 446"/>
                <a:gd name="T48" fmla="*/ 234 w 339"/>
                <a:gd name="T49" fmla="*/ 226 h 446"/>
                <a:gd name="T50" fmla="*/ 227 w 339"/>
                <a:gd name="T51" fmla="*/ 217 h 446"/>
                <a:gd name="T52" fmla="*/ 220 w 339"/>
                <a:gd name="T53" fmla="*/ 208 h 446"/>
                <a:gd name="T54" fmla="*/ 213 w 339"/>
                <a:gd name="T55" fmla="*/ 200 h 446"/>
                <a:gd name="T56" fmla="*/ 207 w 339"/>
                <a:gd name="T57" fmla="*/ 193 h 446"/>
                <a:gd name="T58" fmla="*/ 200 w 339"/>
                <a:gd name="T59" fmla="*/ 185 h 446"/>
                <a:gd name="T60" fmla="*/ 194 w 339"/>
                <a:gd name="T61" fmla="*/ 176 h 446"/>
                <a:gd name="T62" fmla="*/ 187 w 339"/>
                <a:gd name="T63" fmla="*/ 169 h 446"/>
                <a:gd name="T64" fmla="*/ 181 w 339"/>
                <a:gd name="T65" fmla="*/ 162 h 446"/>
                <a:gd name="T66" fmla="*/ 172 w 339"/>
                <a:gd name="T67" fmla="*/ 154 h 446"/>
                <a:gd name="T68" fmla="*/ 165 w 339"/>
                <a:gd name="T69" fmla="*/ 147 h 446"/>
                <a:gd name="T70" fmla="*/ 158 w 339"/>
                <a:gd name="T71" fmla="*/ 139 h 446"/>
                <a:gd name="T72" fmla="*/ 151 w 339"/>
                <a:gd name="T73" fmla="*/ 132 h 446"/>
                <a:gd name="T74" fmla="*/ 144 w 339"/>
                <a:gd name="T75" fmla="*/ 125 h 446"/>
                <a:gd name="T76" fmla="*/ 137 w 339"/>
                <a:gd name="T77" fmla="*/ 118 h 446"/>
                <a:gd name="T78" fmla="*/ 130 w 339"/>
                <a:gd name="T79" fmla="*/ 111 h 446"/>
                <a:gd name="T80" fmla="*/ 124 w 339"/>
                <a:gd name="T81" fmla="*/ 105 h 446"/>
                <a:gd name="T82" fmla="*/ 116 w 339"/>
                <a:gd name="T83" fmla="*/ 98 h 446"/>
                <a:gd name="T84" fmla="*/ 109 w 339"/>
                <a:gd name="T85" fmla="*/ 91 h 446"/>
                <a:gd name="T86" fmla="*/ 102 w 339"/>
                <a:gd name="T87" fmla="*/ 85 h 446"/>
                <a:gd name="T88" fmla="*/ 95 w 339"/>
                <a:gd name="T89" fmla="*/ 79 h 446"/>
                <a:gd name="T90" fmla="*/ 88 w 339"/>
                <a:gd name="T91" fmla="*/ 73 h 446"/>
                <a:gd name="T92" fmla="*/ 82 w 339"/>
                <a:gd name="T93" fmla="*/ 68 h 446"/>
                <a:gd name="T94" fmla="*/ 76 w 339"/>
                <a:gd name="T95" fmla="*/ 62 h 446"/>
                <a:gd name="T96" fmla="*/ 71 w 339"/>
                <a:gd name="T97" fmla="*/ 57 h 446"/>
                <a:gd name="T98" fmla="*/ 64 w 339"/>
                <a:gd name="T99" fmla="*/ 51 h 446"/>
                <a:gd name="T100" fmla="*/ 58 w 339"/>
                <a:gd name="T101" fmla="*/ 47 h 446"/>
                <a:gd name="T102" fmla="*/ 52 w 339"/>
                <a:gd name="T103" fmla="*/ 41 h 446"/>
                <a:gd name="T104" fmla="*/ 47 w 339"/>
                <a:gd name="T105" fmla="*/ 37 h 446"/>
                <a:gd name="T106" fmla="*/ 37 w 339"/>
                <a:gd name="T107" fmla="*/ 29 h 446"/>
                <a:gd name="T108" fmla="*/ 28 w 339"/>
                <a:gd name="T109" fmla="*/ 22 h 446"/>
                <a:gd name="T110" fmla="*/ 18 w 339"/>
                <a:gd name="T111" fmla="*/ 15 h 446"/>
                <a:gd name="T112" fmla="*/ 11 w 339"/>
                <a:gd name="T113" fmla="*/ 9 h 446"/>
                <a:gd name="T114" fmla="*/ 3 w 339"/>
                <a:gd name="T115" fmla="*/ 4 h 446"/>
                <a:gd name="T116" fmla="*/ 0 w 339"/>
                <a:gd name="T117" fmla="*/ 0 h 4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39"/>
                <a:gd name="T178" fmla="*/ 0 h 446"/>
                <a:gd name="T179" fmla="*/ 339 w 339"/>
                <a:gd name="T180" fmla="*/ 446 h 4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39" h="446">
                  <a:moveTo>
                    <a:pt x="339" y="446"/>
                  </a:moveTo>
                  <a:lnTo>
                    <a:pt x="337" y="436"/>
                  </a:lnTo>
                  <a:lnTo>
                    <a:pt x="334" y="426"/>
                  </a:lnTo>
                  <a:lnTo>
                    <a:pt x="332" y="417"/>
                  </a:lnTo>
                  <a:lnTo>
                    <a:pt x="331" y="408"/>
                  </a:lnTo>
                  <a:lnTo>
                    <a:pt x="328" y="398"/>
                  </a:lnTo>
                  <a:lnTo>
                    <a:pt x="326" y="388"/>
                  </a:lnTo>
                  <a:lnTo>
                    <a:pt x="322" y="378"/>
                  </a:lnTo>
                  <a:lnTo>
                    <a:pt x="320" y="370"/>
                  </a:lnTo>
                  <a:lnTo>
                    <a:pt x="315" y="359"/>
                  </a:lnTo>
                  <a:lnTo>
                    <a:pt x="312" y="351"/>
                  </a:lnTo>
                  <a:lnTo>
                    <a:pt x="307" y="340"/>
                  </a:lnTo>
                  <a:lnTo>
                    <a:pt x="303" y="332"/>
                  </a:lnTo>
                  <a:lnTo>
                    <a:pt x="297" y="323"/>
                  </a:lnTo>
                  <a:lnTo>
                    <a:pt x="293" y="314"/>
                  </a:lnTo>
                  <a:lnTo>
                    <a:pt x="288" y="305"/>
                  </a:lnTo>
                  <a:lnTo>
                    <a:pt x="283" y="296"/>
                  </a:lnTo>
                  <a:lnTo>
                    <a:pt x="277" y="287"/>
                  </a:lnTo>
                  <a:lnTo>
                    <a:pt x="271" y="279"/>
                  </a:lnTo>
                  <a:lnTo>
                    <a:pt x="265" y="269"/>
                  </a:lnTo>
                  <a:lnTo>
                    <a:pt x="259" y="261"/>
                  </a:lnTo>
                  <a:lnTo>
                    <a:pt x="252" y="251"/>
                  </a:lnTo>
                  <a:lnTo>
                    <a:pt x="246" y="243"/>
                  </a:lnTo>
                  <a:lnTo>
                    <a:pt x="240" y="233"/>
                  </a:lnTo>
                  <a:lnTo>
                    <a:pt x="234" y="226"/>
                  </a:lnTo>
                  <a:lnTo>
                    <a:pt x="227" y="217"/>
                  </a:lnTo>
                  <a:lnTo>
                    <a:pt x="220" y="208"/>
                  </a:lnTo>
                  <a:lnTo>
                    <a:pt x="213" y="200"/>
                  </a:lnTo>
                  <a:lnTo>
                    <a:pt x="207" y="193"/>
                  </a:lnTo>
                  <a:lnTo>
                    <a:pt x="200" y="185"/>
                  </a:lnTo>
                  <a:lnTo>
                    <a:pt x="194" y="176"/>
                  </a:lnTo>
                  <a:lnTo>
                    <a:pt x="187" y="169"/>
                  </a:lnTo>
                  <a:lnTo>
                    <a:pt x="181" y="162"/>
                  </a:lnTo>
                  <a:lnTo>
                    <a:pt x="172" y="154"/>
                  </a:lnTo>
                  <a:lnTo>
                    <a:pt x="165" y="147"/>
                  </a:lnTo>
                  <a:lnTo>
                    <a:pt x="158" y="139"/>
                  </a:lnTo>
                  <a:lnTo>
                    <a:pt x="151" y="132"/>
                  </a:lnTo>
                  <a:lnTo>
                    <a:pt x="144" y="125"/>
                  </a:lnTo>
                  <a:lnTo>
                    <a:pt x="137" y="118"/>
                  </a:lnTo>
                  <a:lnTo>
                    <a:pt x="130" y="111"/>
                  </a:lnTo>
                  <a:lnTo>
                    <a:pt x="124" y="105"/>
                  </a:lnTo>
                  <a:lnTo>
                    <a:pt x="116" y="98"/>
                  </a:lnTo>
                  <a:lnTo>
                    <a:pt x="109" y="91"/>
                  </a:lnTo>
                  <a:lnTo>
                    <a:pt x="102" y="85"/>
                  </a:lnTo>
                  <a:lnTo>
                    <a:pt x="95" y="79"/>
                  </a:lnTo>
                  <a:lnTo>
                    <a:pt x="88" y="73"/>
                  </a:lnTo>
                  <a:lnTo>
                    <a:pt x="82" y="68"/>
                  </a:lnTo>
                  <a:lnTo>
                    <a:pt x="76" y="62"/>
                  </a:lnTo>
                  <a:lnTo>
                    <a:pt x="71" y="57"/>
                  </a:lnTo>
                  <a:lnTo>
                    <a:pt x="64" y="51"/>
                  </a:lnTo>
                  <a:lnTo>
                    <a:pt x="58" y="47"/>
                  </a:lnTo>
                  <a:lnTo>
                    <a:pt x="52" y="41"/>
                  </a:lnTo>
                  <a:lnTo>
                    <a:pt x="47" y="37"/>
                  </a:lnTo>
                  <a:lnTo>
                    <a:pt x="37" y="29"/>
                  </a:lnTo>
                  <a:lnTo>
                    <a:pt x="28" y="22"/>
                  </a:lnTo>
                  <a:lnTo>
                    <a:pt x="18" y="15"/>
                  </a:lnTo>
                  <a:lnTo>
                    <a:pt x="11" y="9"/>
                  </a:lnTo>
                  <a:lnTo>
                    <a:pt x="3" y="4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22" name="Freeform 80"/>
            <p:cNvSpPr>
              <a:spLocks/>
            </p:cNvSpPr>
            <p:nvPr/>
          </p:nvSpPr>
          <p:spPr bwMode="auto">
            <a:xfrm>
              <a:off x="2402" y="1178"/>
              <a:ext cx="65" cy="114"/>
            </a:xfrm>
            <a:custGeom>
              <a:avLst/>
              <a:gdLst>
                <a:gd name="T0" fmla="*/ 0 w 65"/>
                <a:gd name="T1" fmla="*/ 114 h 114"/>
                <a:gd name="T2" fmla="*/ 5 w 65"/>
                <a:gd name="T3" fmla="*/ 106 h 114"/>
                <a:gd name="T4" fmla="*/ 11 w 65"/>
                <a:gd name="T5" fmla="*/ 99 h 114"/>
                <a:gd name="T6" fmla="*/ 15 w 65"/>
                <a:gd name="T7" fmla="*/ 92 h 114"/>
                <a:gd name="T8" fmla="*/ 21 w 65"/>
                <a:gd name="T9" fmla="*/ 85 h 114"/>
                <a:gd name="T10" fmla="*/ 25 w 65"/>
                <a:gd name="T11" fmla="*/ 77 h 114"/>
                <a:gd name="T12" fmla="*/ 30 w 65"/>
                <a:gd name="T13" fmla="*/ 70 h 114"/>
                <a:gd name="T14" fmla="*/ 34 w 65"/>
                <a:gd name="T15" fmla="*/ 63 h 114"/>
                <a:gd name="T16" fmla="*/ 39 w 65"/>
                <a:gd name="T17" fmla="*/ 56 h 114"/>
                <a:gd name="T18" fmla="*/ 43 w 65"/>
                <a:gd name="T19" fmla="*/ 49 h 114"/>
                <a:gd name="T20" fmla="*/ 46 w 65"/>
                <a:gd name="T21" fmla="*/ 42 h 114"/>
                <a:gd name="T22" fmla="*/ 50 w 65"/>
                <a:gd name="T23" fmla="*/ 35 h 114"/>
                <a:gd name="T24" fmla="*/ 53 w 65"/>
                <a:gd name="T25" fmla="*/ 28 h 114"/>
                <a:gd name="T26" fmla="*/ 56 w 65"/>
                <a:gd name="T27" fmla="*/ 20 h 114"/>
                <a:gd name="T28" fmla="*/ 59 w 65"/>
                <a:gd name="T29" fmla="*/ 13 h 114"/>
                <a:gd name="T30" fmla="*/ 62 w 65"/>
                <a:gd name="T31" fmla="*/ 6 h 114"/>
                <a:gd name="T32" fmla="*/ 65 w 65"/>
                <a:gd name="T33" fmla="*/ 0 h 1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14"/>
                <a:gd name="T53" fmla="*/ 65 w 65"/>
                <a:gd name="T54" fmla="*/ 114 h 1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14">
                  <a:moveTo>
                    <a:pt x="0" y="114"/>
                  </a:moveTo>
                  <a:lnTo>
                    <a:pt x="5" y="106"/>
                  </a:lnTo>
                  <a:lnTo>
                    <a:pt x="11" y="99"/>
                  </a:lnTo>
                  <a:lnTo>
                    <a:pt x="15" y="92"/>
                  </a:lnTo>
                  <a:lnTo>
                    <a:pt x="21" y="85"/>
                  </a:lnTo>
                  <a:lnTo>
                    <a:pt x="25" y="77"/>
                  </a:lnTo>
                  <a:lnTo>
                    <a:pt x="30" y="70"/>
                  </a:lnTo>
                  <a:lnTo>
                    <a:pt x="34" y="63"/>
                  </a:lnTo>
                  <a:lnTo>
                    <a:pt x="39" y="56"/>
                  </a:lnTo>
                  <a:lnTo>
                    <a:pt x="43" y="49"/>
                  </a:lnTo>
                  <a:lnTo>
                    <a:pt x="46" y="42"/>
                  </a:lnTo>
                  <a:lnTo>
                    <a:pt x="50" y="35"/>
                  </a:lnTo>
                  <a:lnTo>
                    <a:pt x="53" y="28"/>
                  </a:lnTo>
                  <a:lnTo>
                    <a:pt x="56" y="20"/>
                  </a:lnTo>
                  <a:lnTo>
                    <a:pt x="59" y="13"/>
                  </a:lnTo>
                  <a:lnTo>
                    <a:pt x="62" y="6"/>
                  </a:lnTo>
                  <a:lnTo>
                    <a:pt x="65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23" name="Freeform 81"/>
            <p:cNvSpPr>
              <a:spLocks/>
            </p:cNvSpPr>
            <p:nvPr/>
          </p:nvSpPr>
          <p:spPr bwMode="auto">
            <a:xfrm>
              <a:off x="2467" y="1047"/>
              <a:ext cx="356" cy="160"/>
            </a:xfrm>
            <a:custGeom>
              <a:avLst/>
              <a:gdLst>
                <a:gd name="T0" fmla="*/ 0 w 356"/>
                <a:gd name="T1" fmla="*/ 131 h 160"/>
                <a:gd name="T2" fmla="*/ 10 w 356"/>
                <a:gd name="T3" fmla="*/ 134 h 160"/>
                <a:gd name="T4" fmla="*/ 21 w 356"/>
                <a:gd name="T5" fmla="*/ 137 h 160"/>
                <a:gd name="T6" fmla="*/ 31 w 356"/>
                <a:gd name="T7" fmla="*/ 139 h 160"/>
                <a:gd name="T8" fmla="*/ 42 w 356"/>
                <a:gd name="T9" fmla="*/ 143 h 160"/>
                <a:gd name="T10" fmla="*/ 51 w 356"/>
                <a:gd name="T11" fmla="*/ 145 h 160"/>
                <a:gd name="T12" fmla="*/ 61 w 356"/>
                <a:gd name="T13" fmla="*/ 148 h 160"/>
                <a:gd name="T14" fmla="*/ 70 w 356"/>
                <a:gd name="T15" fmla="*/ 150 h 160"/>
                <a:gd name="T16" fmla="*/ 80 w 356"/>
                <a:gd name="T17" fmla="*/ 153 h 160"/>
                <a:gd name="T18" fmla="*/ 88 w 356"/>
                <a:gd name="T19" fmla="*/ 154 h 160"/>
                <a:gd name="T20" fmla="*/ 98 w 356"/>
                <a:gd name="T21" fmla="*/ 155 h 160"/>
                <a:gd name="T22" fmla="*/ 106 w 356"/>
                <a:gd name="T23" fmla="*/ 156 h 160"/>
                <a:gd name="T24" fmla="*/ 116 w 356"/>
                <a:gd name="T25" fmla="*/ 157 h 160"/>
                <a:gd name="T26" fmla="*/ 123 w 356"/>
                <a:gd name="T27" fmla="*/ 157 h 160"/>
                <a:gd name="T28" fmla="*/ 131 w 356"/>
                <a:gd name="T29" fmla="*/ 159 h 160"/>
                <a:gd name="T30" fmla="*/ 139 w 356"/>
                <a:gd name="T31" fmla="*/ 159 h 160"/>
                <a:gd name="T32" fmla="*/ 148 w 356"/>
                <a:gd name="T33" fmla="*/ 160 h 160"/>
                <a:gd name="T34" fmla="*/ 155 w 356"/>
                <a:gd name="T35" fmla="*/ 159 h 160"/>
                <a:gd name="T36" fmla="*/ 162 w 356"/>
                <a:gd name="T37" fmla="*/ 159 h 160"/>
                <a:gd name="T38" fmla="*/ 169 w 356"/>
                <a:gd name="T39" fmla="*/ 157 h 160"/>
                <a:gd name="T40" fmla="*/ 176 w 356"/>
                <a:gd name="T41" fmla="*/ 157 h 160"/>
                <a:gd name="T42" fmla="*/ 182 w 356"/>
                <a:gd name="T43" fmla="*/ 156 h 160"/>
                <a:gd name="T44" fmla="*/ 189 w 356"/>
                <a:gd name="T45" fmla="*/ 155 h 160"/>
                <a:gd name="T46" fmla="*/ 197 w 356"/>
                <a:gd name="T47" fmla="*/ 154 h 160"/>
                <a:gd name="T48" fmla="*/ 204 w 356"/>
                <a:gd name="T49" fmla="*/ 154 h 160"/>
                <a:gd name="T50" fmla="*/ 214 w 356"/>
                <a:gd name="T51" fmla="*/ 150 h 160"/>
                <a:gd name="T52" fmla="*/ 226 w 356"/>
                <a:gd name="T53" fmla="*/ 147 h 160"/>
                <a:gd name="T54" fmla="*/ 237 w 356"/>
                <a:gd name="T55" fmla="*/ 142 h 160"/>
                <a:gd name="T56" fmla="*/ 249 w 356"/>
                <a:gd name="T57" fmla="*/ 138 h 160"/>
                <a:gd name="T58" fmla="*/ 257 w 356"/>
                <a:gd name="T59" fmla="*/ 131 h 160"/>
                <a:gd name="T60" fmla="*/ 267 w 356"/>
                <a:gd name="T61" fmla="*/ 125 h 160"/>
                <a:gd name="T62" fmla="*/ 275 w 356"/>
                <a:gd name="T63" fmla="*/ 118 h 160"/>
                <a:gd name="T64" fmla="*/ 285 w 356"/>
                <a:gd name="T65" fmla="*/ 112 h 160"/>
                <a:gd name="T66" fmla="*/ 292 w 356"/>
                <a:gd name="T67" fmla="*/ 104 h 160"/>
                <a:gd name="T68" fmla="*/ 299 w 356"/>
                <a:gd name="T69" fmla="*/ 97 h 160"/>
                <a:gd name="T70" fmla="*/ 306 w 356"/>
                <a:gd name="T71" fmla="*/ 88 h 160"/>
                <a:gd name="T72" fmla="*/ 314 w 356"/>
                <a:gd name="T73" fmla="*/ 80 h 160"/>
                <a:gd name="T74" fmla="*/ 319 w 356"/>
                <a:gd name="T75" fmla="*/ 71 h 160"/>
                <a:gd name="T76" fmla="*/ 325 w 356"/>
                <a:gd name="T77" fmla="*/ 61 h 160"/>
                <a:gd name="T78" fmla="*/ 331 w 356"/>
                <a:gd name="T79" fmla="*/ 51 h 160"/>
                <a:gd name="T80" fmla="*/ 337 w 356"/>
                <a:gd name="T81" fmla="*/ 42 h 160"/>
                <a:gd name="T82" fmla="*/ 341 w 356"/>
                <a:gd name="T83" fmla="*/ 31 h 160"/>
                <a:gd name="T84" fmla="*/ 346 w 356"/>
                <a:gd name="T85" fmla="*/ 21 h 160"/>
                <a:gd name="T86" fmla="*/ 350 w 356"/>
                <a:gd name="T87" fmla="*/ 10 h 160"/>
                <a:gd name="T88" fmla="*/ 356 w 356"/>
                <a:gd name="T89" fmla="*/ 0 h 1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6"/>
                <a:gd name="T136" fmla="*/ 0 h 160"/>
                <a:gd name="T137" fmla="*/ 356 w 356"/>
                <a:gd name="T138" fmla="*/ 160 h 1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6" h="160">
                  <a:moveTo>
                    <a:pt x="0" y="131"/>
                  </a:moveTo>
                  <a:lnTo>
                    <a:pt x="10" y="134"/>
                  </a:lnTo>
                  <a:lnTo>
                    <a:pt x="21" y="137"/>
                  </a:lnTo>
                  <a:lnTo>
                    <a:pt x="31" y="139"/>
                  </a:lnTo>
                  <a:lnTo>
                    <a:pt x="42" y="143"/>
                  </a:lnTo>
                  <a:lnTo>
                    <a:pt x="51" y="145"/>
                  </a:lnTo>
                  <a:lnTo>
                    <a:pt x="61" y="148"/>
                  </a:lnTo>
                  <a:lnTo>
                    <a:pt x="70" y="150"/>
                  </a:lnTo>
                  <a:lnTo>
                    <a:pt x="80" y="153"/>
                  </a:lnTo>
                  <a:lnTo>
                    <a:pt x="88" y="154"/>
                  </a:lnTo>
                  <a:lnTo>
                    <a:pt x="98" y="155"/>
                  </a:lnTo>
                  <a:lnTo>
                    <a:pt x="106" y="156"/>
                  </a:lnTo>
                  <a:lnTo>
                    <a:pt x="116" y="157"/>
                  </a:lnTo>
                  <a:lnTo>
                    <a:pt x="123" y="157"/>
                  </a:lnTo>
                  <a:lnTo>
                    <a:pt x="131" y="159"/>
                  </a:lnTo>
                  <a:lnTo>
                    <a:pt x="139" y="159"/>
                  </a:lnTo>
                  <a:lnTo>
                    <a:pt x="148" y="160"/>
                  </a:lnTo>
                  <a:lnTo>
                    <a:pt x="155" y="159"/>
                  </a:lnTo>
                  <a:lnTo>
                    <a:pt x="162" y="159"/>
                  </a:lnTo>
                  <a:lnTo>
                    <a:pt x="169" y="157"/>
                  </a:lnTo>
                  <a:lnTo>
                    <a:pt x="176" y="157"/>
                  </a:lnTo>
                  <a:lnTo>
                    <a:pt x="182" y="156"/>
                  </a:lnTo>
                  <a:lnTo>
                    <a:pt x="189" y="155"/>
                  </a:lnTo>
                  <a:lnTo>
                    <a:pt x="197" y="154"/>
                  </a:lnTo>
                  <a:lnTo>
                    <a:pt x="204" y="154"/>
                  </a:lnTo>
                  <a:lnTo>
                    <a:pt x="214" y="150"/>
                  </a:lnTo>
                  <a:lnTo>
                    <a:pt x="226" y="147"/>
                  </a:lnTo>
                  <a:lnTo>
                    <a:pt x="237" y="142"/>
                  </a:lnTo>
                  <a:lnTo>
                    <a:pt x="249" y="138"/>
                  </a:lnTo>
                  <a:lnTo>
                    <a:pt x="257" y="131"/>
                  </a:lnTo>
                  <a:lnTo>
                    <a:pt x="267" y="125"/>
                  </a:lnTo>
                  <a:lnTo>
                    <a:pt x="275" y="118"/>
                  </a:lnTo>
                  <a:lnTo>
                    <a:pt x="285" y="112"/>
                  </a:lnTo>
                  <a:lnTo>
                    <a:pt x="292" y="104"/>
                  </a:lnTo>
                  <a:lnTo>
                    <a:pt x="299" y="97"/>
                  </a:lnTo>
                  <a:lnTo>
                    <a:pt x="306" y="88"/>
                  </a:lnTo>
                  <a:lnTo>
                    <a:pt x="314" y="80"/>
                  </a:lnTo>
                  <a:lnTo>
                    <a:pt x="319" y="71"/>
                  </a:lnTo>
                  <a:lnTo>
                    <a:pt x="325" y="61"/>
                  </a:lnTo>
                  <a:lnTo>
                    <a:pt x="331" y="51"/>
                  </a:lnTo>
                  <a:lnTo>
                    <a:pt x="337" y="42"/>
                  </a:lnTo>
                  <a:lnTo>
                    <a:pt x="341" y="31"/>
                  </a:lnTo>
                  <a:lnTo>
                    <a:pt x="346" y="21"/>
                  </a:lnTo>
                  <a:lnTo>
                    <a:pt x="350" y="10"/>
                  </a:lnTo>
                  <a:lnTo>
                    <a:pt x="356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24" name="Freeform 82"/>
            <p:cNvSpPr>
              <a:spLocks/>
            </p:cNvSpPr>
            <p:nvPr/>
          </p:nvSpPr>
          <p:spPr bwMode="auto">
            <a:xfrm>
              <a:off x="2768" y="744"/>
              <a:ext cx="68" cy="303"/>
            </a:xfrm>
            <a:custGeom>
              <a:avLst/>
              <a:gdLst>
                <a:gd name="T0" fmla="*/ 55 w 68"/>
                <a:gd name="T1" fmla="*/ 303 h 303"/>
                <a:gd name="T2" fmla="*/ 57 w 68"/>
                <a:gd name="T3" fmla="*/ 294 h 303"/>
                <a:gd name="T4" fmla="*/ 60 w 68"/>
                <a:gd name="T5" fmla="*/ 284 h 303"/>
                <a:gd name="T6" fmla="*/ 62 w 68"/>
                <a:gd name="T7" fmla="*/ 275 h 303"/>
                <a:gd name="T8" fmla="*/ 64 w 68"/>
                <a:gd name="T9" fmla="*/ 266 h 303"/>
                <a:gd name="T10" fmla="*/ 66 w 68"/>
                <a:gd name="T11" fmla="*/ 256 h 303"/>
                <a:gd name="T12" fmla="*/ 67 w 68"/>
                <a:gd name="T13" fmla="*/ 246 h 303"/>
                <a:gd name="T14" fmla="*/ 67 w 68"/>
                <a:gd name="T15" fmla="*/ 237 h 303"/>
                <a:gd name="T16" fmla="*/ 68 w 68"/>
                <a:gd name="T17" fmla="*/ 227 h 303"/>
                <a:gd name="T18" fmla="*/ 67 w 68"/>
                <a:gd name="T19" fmla="*/ 217 h 303"/>
                <a:gd name="T20" fmla="*/ 67 w 68"/>
                <a:gd name="T21" fmla="*/ 207 h 303"/>
                <a:gd name="T22" fmla="*/ 67 w 68"/>
                <a:gd name="T23" fmla="*/ 196 h 303"/>
                <a:gd name="T24" fmla="*/ 67 w 68"/>
                <a:gd name="T25" fmla="*/ 187 h 303"/>
                <a:gd name="T26" fmla="*/ 64 w 68"/>
                <a:gd name="T27" fmla="*/ 176 h 303"/>
                <a:gd name="T28" fmla="*/ 63 w 68"/>
                <a:gd name="T29" fmla="*/ 167 h 303"/>
                <a:gd name="T30" fmla="*/ 62 w 68"/>
                <a:gd name="T31" fmla="*/ 156 h 303"/>
                <a:gd name="T32" fmla="*/ 61 w 68"/>
                <a:gd name="T33" fmla="*/ 146 h 303"/>
                <a:gd name="T34" fmla="*/ 57 w 68"/>
                <a:gd name="T35" fmla="*/ 136 h 303"/>
                <a:gd name="T36" fmla="*/ 55 w 68"/>
                <a:gd name="T37" fmla="*/ 125 h 303"/>
                <a:gd name="T38" fmla="*/ 53 w 68"/>
                <a:gd name="T39" fmla="*/ 115 h 303"/>
                <a:gd name="T40" fmla="*/ 50 w 68"/>
                <a:gd name="T41" fmla="*/ 106 h 303"/>
                <a:gd name="T42" fmla="*/ 47 w 68"/>
                <a:gd name="T43" fmla="*/ 95 h 303"/>
                <a:gd name="T44" fmla="*/ 43 w 68"/>
                <a:gd name="T45" fmla="*/ 86 h 303"/>
                <a:gd name="T46" fmla="*/ 40 w 68"/>
                <a:gd name="T47" fmla="*/ 76 h 303"/>
                <a:gd name="T48" fmla="*/ 36 w 68"/>
                <a:gd name="T49" fmla="*/ 68 h 303"/>
                <a:gd name="T50" fmla="*/ 31 w 68"/>
                <a:gd name="T51" fmla="*/ 57 h 303"/>
                <a:gd name="T52" fmla="*/ 28 w 68"/>
                <a:gd name="T53" fmla="*/ 49 h 303"/>
                <a:gd name="T54" fmla="*/ 23 w 68"/>
                <a:gd name="T55" fmla="*/ 39 h 303"/>
                <a:gd name="T56" fmla="*/ 19 w 68"/>
                <a:gd name="T57" fmla="*/ 32 h 303"/>
                <a:gd name="T58" fmla="*/ 13 w 68"/>
                <a:gd name="T59" fmla="*/ 23 h 303"/>
                <a:gd name="T60" fmla="*/ 10 w 68"/>
                <a:gd name="T61" fmla="*/ 14 h 303"/>
                <a:gd name="T62" fmla="*/ 4 w 68"/>
                <a:gd name="T63" fmla="*/ 7 h 303"/>
                <a:gd name="T64" fmla="*/ 0 w 68"/>
                <a:gd name="T65" fmla="*/ 0 h 3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8"/>
                <a:gd name="T100" fmla="*/ 0 h 303"/>
                <a:gd name="T101" fmla="*/ 68 w 68"/>
                <a:gd name="T102" fmla="*/ 303 h 3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8" h="303">
                  <a:moveTo>
                    <a:pt x="55" y="303"/>
                  </a:moveTo>
                  <a:lnTo>
                    <a:pt x="57" y="294"/>
                  </a:lnTo>
                  <a:lnTo>
                    <a:pt x="60" y="284"/>
                  </a:lnTo>
                  <a:lnTo>
                    <a:pt x="62" y="275"/>
                  </a:lnTo>
                  <a:lnTo>
                    <a:pt x="64" y="266"/>
                  </a:lnTo>
                  <a:lnTo>
                    <a:pt x="66" y="256"/>
                  </a:lnTo>
                  <a:lnTo>
                    <a:pt x="67" y="246"/>
                  </a:lnTo>
                  <a:lnTo>
                    <a:pt x="67" y="237"/>
                  </a:lnTo>
                  <a:lnTo>
                    <a:pt x="68" y="227"/>
                  </a:lnTo>
                  <a:lnTo>
                    <a:pt x="67" y="217"/>
                  </a:lnTo>
                  <a:lnTo>
                    <a:pt x="67" y="207"/>
                  </a:lnTo>
                  <a:lnTo>
                    <a:pt x="67" y="196"/>
                  </a:lnTo>
                  <a:lnTo>
                    <a:pt x="67" y="187"/>
                  </a:lnTo>
                  <a:lnTo>
                    <a:pt x="64" y="176"/>
                  </a:lnTo>
                  <a:lnTo>
                    <a:pt x="63" y="167"/>
                  </a:lnTo>
                  <a:lnTo>
                    <a:pt x="62" y="156"/>
                  </a:lnTo>
                  <a:lnTo>
                    <a:pt x="61" y="146"/>
                  </a:lnTo>
                  <a:lnTo>
                    <a:pt x="57" y="136"/>
                  </a:lnTo>
                  <a:lnTo>
                    <a:pt x="55" y="125"/>
                  </a:lnTo>
                  <a:lnTo>
                    <a:pt x="53" y="115"/>
                  </a:lnTo>
                  <a:lnTo>
                    <a:pt x="50" y="106"/>
                  </a:lnTo>
                  <a:lnTo>
                    <a:pt x="47" y="95"/>
                  </a:lnTo>
                  <a:lnTo>
                    <a:pt x="43" y="86"/>
                  </a:lnTo>
                  <a:lnTo>
                    <a:pt x="40" y="76"/>
                  </a:lnTo>
                  <a:lnTo>
                    <a:pt x="36" y="68"/>
                  </a:lnTo>
                  <a:lnTo>
                    <a:pt x="31" y="57"/>
                  </a:lnTo>
                  <a:lnTo>
                    <a:pt x="28" y="49"/>
                  </a:lnTo>
                  <a:lnTo>
                    <a:pt x="23" y="39"/>
                  </a:lnTo>
                  <a:lnTo>
                    <a:pt x="19" y="32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25" name="Freeform 83"/>
            <p:cNvSpPr>
              <a:spLocks/>
            </p:cNvSpPr>
            <p:nvPr/>
          </p:nvSpPr>
          <p:spPr bwMode="auto">
            <a:xfrm>
              <a:off x="2634" y="654"/>
              <a:ext cx="134" cy="90"/>
            </a:xfrm>
            <a:custGeom>
              <a:avLst/>
              <a:gdLst>
                <a:gd name="T0" fmla="*/ 134 w 134"/>
                <a:gd name="T1" fmla="*/ 90 h 90"/>
                <a:gd name="T2" fmla="*/ 129 w 134"/>
                <a:gd name="T3" fmla="*/ 83 h 90"/>
                <a:gd name="T4" fmla="*/ 126 w 134"/>
                <a:gd name="T5" fmla="*/ 78 h 90"/>
                <a:gd name="T6" fmla="*/ 121 w 134"/>
                <a:gd name="T7" fmla="*/ 72 h 90"/>
                <a:gd name="T8" fmla="*/ 118 w 134"/>
                <a:gd name="T9" fmla="*/ 69 h 90"/>
                <a:gd name="T10" fmla="*/ 109 w 134"/>
                <a:gd name="T11" fmla="*/ 58 h 90"/>
                <a:gd name="T12" fmla="*/ 102 w 134"/>
                <a:gd name="T13" fmla="*/ 51 h 90"/>
                <a:gd name="T14" fmla="*/ 93 w 134"/>
                <a:gd name="T15" fmla="*/ 41 h 90"/>
                <a:gd name="T16" fmla="*/ 85 w 134"/>
                <a:gd name="T17" fmla="*/ 34 h 90"/>
                <a:gd name="T18" fmla="*/ 76 w 134"/>
                <a:gd name="T19" fmla="*/ 27 h 90"/>
                <a:gd name="T20" fmla="*/ 69 w 134"/>
                <a:gd name="T21" fmla="*/ 22 h 90"/>
                <a:gd name="T22" fmla="*/ 59 w 134"/>
                <a:gd name="T23" fmla="*/ 15 h 90"/>
                <a:gd name="T24" fmla="*/ 51 w 134"/>
                <a:gd name="T25" fmla="*/ 12 h 90"/>
                <a:gd name="T26" fmla="*/ 41 w 134"/>
                <a:gd name="T27" fmla="*/ 7 h 90"/>
                <a:gd name="T28" fmla="*/ 34 w 134"/>
                <a:gd name="T29" fmla="*/ 4 h 90"/>
                <a:gd name="T30" fmla="*/ 25 w 134"/>
                <a:gd name="T31" fmla="*/ 1 h 90"/>
                <a:gd name="T32" fmla="*/ 16 w 134"/>
                <a:gd name="T33" fmla="*/ 0 h 90"/>
                <a:gd name="T34" fmla="*/ 7 w 134"/>
                <a:gd name="T35" fmla="*/ 0 h 90"/>
                <a:gd name="T36" fmla="*/ 0 w 134"/>
                <a:gd name="T37" fmla="*/ 0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4"/>
                <a:gd name="T58" fmla="*/ 0 h 90"/>
                <a:gd name="T59" fmla="*/ 134 w 134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4" h="90">
                  <a:moveTo>
                    <a:pt x="134" y="90"/>
                  </a:moveTo>
                  <a:lnTo>
                    <a:pt x="129" y="83"/>
                  </a:lnTo>
                  <a:lnTo>
                    <a:pt x="126" y="78"/>
                  </a:lnTo>
                  <a:lnTo>
                    <a:pt x="121" y="72"/>
                  </a:lnTo>
                  <a:lnTo>
                    <a:pt x="118" y="69"/>
                  </a:lnTo>
                  <a:lnTo>
                    <a:pt x="109" y="58"/>
                  </a:lnTo>
                  <a:lnTo>
                    <a:pt x="102" y="51"/>
                  </a:lnTo>
                  <a:lnTo>
                    <a:pt x="93" y="41"/>
                  </a:lnTo>
                  <a:lnTo>
                    <a:pt x="85" y="34"/>
                  </a:lnTo>
                  <a:lnTo>
                    <a:pt x="76" y="27"/>
                  </a:lnTo>
                  <a:lnTo>
                    <a:pt x="69" y="22"/>
                  </a:lnTo>
                  <a:lnTo>
                    <a:pt x="59" y="15"/>
                  </a:lnTo>
                  <a:lnTo>
                    <a:pt x="51" y="12"/>
                  </a:lnTo>
                  <a:lnTo>
                    <a:pt x="41" y="7"/>
                  </a:lnTo>
                  <a:lnTo>
                    <a:pt x="34" y="4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26" name="Freeform 84"/>
            <p:cNvSpPr>
              <a:spLocks/>
            </p:cNvSpPr>
            <p:nvPr/>
          </p:nvSpPr>
          <p:spPr bwMode="auto">
            <a:xfrm>
              <a:off x="2407" y="654"/>
              <a:ext cx="227" cy="263"/>
            </a:xfrm>
            <a:custGeom>
              <a:avLst/>
              <a:gdLst>
                <a:gd name="T0" fmla="*/ 227 w 227"/>
                <a:gd name="T1" fmla="*/ 0 h 263"/>
                <a:gd name="T2" fmla="*/ 216 w 227"/>
                <a:gd name="T3" fmla="*/ 0 h 263"/>
                <a:gd name="T4" fmla="*/ 205 w 227"/>
                <a:gd name="T5" fmla="*/ 1 h 263"/>
                <a:gd name="T6" fmla="*/ 196 w 227"/>
                <a:gd name="T7" fmla="*/ 3 h 263"/>
                <a:gd name="T8" fmla="*/ 186 w 227"/>
                <a:gd name="T9" fmla="*/ 8 h 263"/>
                <a:gd name="T10" fmla="*/ 177 w 227"/>
                <a:gd name="T11" fmla="*/ 12 h 263"/>
                <a:gd name="T12" fmla="*/ 167 w 227"/>
                <a:gd name="T13" fmla="*/ 18 h 263"/>
                <a:gd name="T14" fmla="*/ 158 w 227"/>
                <a:gd name="T15" fmla="*/ 24 h 263"/>
                <a:gd name="T16" fmla="*/ 150 w 227"/>
                <a:gd name="T17" fmla="*/ 31 h 263"/>
                <a:gd name="T18" fmla="*/ 140 w 227"/>
                <a:gd name="T19" fmla="*/ 38 h 263"/>
                <a:gd name="T20" fmla="*/ 132 w 227"/>
                <a:gd name="T21" fmla="*/ 45 h 263"/>
                <a:gd name="T22" fmla="*/ 122 w 227"/>
                <a:gd name="T23" fmla="*/ 53 h 263"/>
                <a:gd name="T24" fmla="*/ 115 w 227"/>
                <a:gd name="T25" fmla="*/ 64 h 263"/>
                <a:gd name="T26" fmla="*/ 107 w 227"/>
                <a:gd name="T27" fmla="*/ 72 h 263"/>
                <a:gd name="T28" fmla="*/ 98 w 227"/>
                <a:gd name="T29" fmla="*/ 83 h 263"/>
                <a:gd name="T30" fmla="*/ 91 w 227"/>
                <a:gd name="T31" fmla="*/ 94 h 263"/>
                <a:gd name="T32" fmla="*/ 84 w 227"/>
                <a:gd name="T33" fmla="*/ 104 h 263"/>
                <a:gd name="T34" fmla="*/ 76 w 227"/>
                <a:gd name="T35" fmla="*/ 115 h 263"/>
                <a:gd name="T36" fmla="*/ 69 w 227"/>
                <a:gd name="T37" fmla="*/ 126 h 263"/>
                <a:gd name="T38" fmla="*/ 62 w 227"/>
                <a:gd name="T39" fmla="*/ 136 h 263"/>
                <a:gd name="T40" fmla="*/ 56 w 227"/>
                <a:gd name="T41" fmla="*/ 147 h 263"/>
                <a:gd name="T42" fmla="*/ 48 w 227"/>
                <a:gd name="T43" fmla="*/ 158 h 263"/>
                <a:gd name="T44" fmla="*/ 42 w 227"/>
                <a:gd name="T45" fmla="*/ 169 h 263"/>
                <a:gd name="T46" fmla="*/ 37 w 227"/>
                <a:gd name="T47" fmla="*/ 179 h 263"/>
                <a:gd name="T48" fmla="*/ 32 w 227"/>
                <a:gd name="T49" fmla="*/ 191 h 263"/>
                <a:gd name="T50" fmla="*/ 26 w 227"/>
                <a:gd name="T51" fmla="*/ 201 h 263"/>
                <a:gd name="T52" fmla="*/ 21 w 227"/>
                <a:gd name="T53" fmla="*/ 211 h 263"/>
                <a:gd name="T54" fmla="*/ 16 w 227"/>
                <a:gd name="T55" fmla="*/ 221 h 263"/>
                <a:gd name="T56" fmla="*/ 13 w 227"/>
                <a:gd name="T57" fmla="*/ 230 h 263"/>
                <a:gd name="T58" fmla="*/ 8 w 227"/>
                <a:gd name="T59" fmla="*/ 239 h 263"/>
                <a:gd name="T60" fmla="*/ 4 w 227"/>
                <a:gd name="T61" fmla="*/ 247 h 263"/>
                <a:gd name="T62" fmla="*/ 2 w 227"/>
                <a:gd name="T63" fmla="*/ 254 h 263"/>
                <a:gd name="T64" fmla="*/ 0 w 227"/>
                <a:gd name="T65" fmla="*/ 263 h 2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7"/>
                <a:gd name="T100" fmla="*/ 0 h 263"/>
                <a:gd name="T101" fmla="*/ 227 w 227"/>
                <a:gd name="T102" fmla="*/ 263 h 26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7" h="263">
                  <a:moveTo>
                    <a:pt x="227" y="0"/>
                  </a:moveTo>
                  <a:lnTo>
                    <a:pt x="216" y="0"/>
                  </a:lnTo>
                  <a:lnTo>
                    <a:pt x="205" y="1"/>
                  </a:lnTo>
                  <a:lnTo>
                    <a:pt x="196" y="3"/>
                  </a:lnTo>
                  <a:lnTo>
                    <a:pt x="186" y="8"/>
                  </a:lnTo>
                  <a:lnTo>
                    <a:pt x="177" y="12"/>
                  </a:lnTo>
                  <a:lnTo>
                    <a:pt x="167" y="18"/>
                  </a:lnTo>
                  <a:lnTo>
                    <a:pt x="158" y="24"/>
                  </a:lnTo>
                  <a:lnTo>
                    <a:pt x="150" y="31"/>
                  </a:lnTo>
                  <a:lnTo>
                    <a:pt x="140" y="38"/>
                  </a:lnTo>
                  <a:lnTo>
                    <a:pt x="132" y="45"/>
                  </a:lnTo>
                  <a:lnTo>
                    <a:pt x="122" y="53"/>
                  </a:lnTo>
                  <a:lnTo>
                    <a:pt x="115" y="64"/>
                  </a:lnTo>
                  <a:lnTo>
                    <a:pt x="107" y="72"/>
                  </a:lnTo>
                  <a:lnTo>
                    <a:pt x="98" y="83"/>
                  </a:lnTo>
                  <a:lnTo>
                    <a:pt x="91" y="94"/>
                  </a:lnTo>
                  <a:lnTo>
                    <a:pt x="84" y="104"/>
                  </a:lnTo>
                  <a:lnTo>
                    <a:pt x="76" y="115"/>
                  </a:lnTo>
                  <a:lnTo>
                    <a:pt x="69" y="126"/>
                  </a:lnTo>
                  <a:lnTo>
                    <a:pt x="62" y="136"/>
                  </a:lnTo>
                  <a:lnTo>
                    <a:pt x="56" y="147"/>
                  </a:lnTo>
                  <a:lnTo>
                    <a:pt x="48" y="158"/>
                  </a:lnTo>
                  <a:lnTo>
                    <a:pt x="42" y="169"/>
                  </a:lnTo>
                  <a:lnTo>
                    <a:pt x="37" y="179"/>
                  </a:lnTo>
                  <a:lnTo>
                    <a:pt x="32" y="191"/>
                  </a:lnTo>
                  <a:lnTo>
                    <a:pt x="26" y="201"/>
                  </a:lnTo>
                  <a:lnTo>
                    <a:pt x="21" y="211"/>
                  </a:lnTo>
                  <a:lnTo>
                    <a:pt x="16" y="221"/>
                  </a:lnTo>
                  <a:lnTo>
                    <a:pt x="13" y="230"/>
                  </a:lnTo>
                  <a:lnTo>
                    <a:pt x="8" y="239"/>
                  </a:lnTo>
                  <a:lnTo>
                    <a:pt x="4" y="247"/>
                  </a:lnTo>
                  <a:lnTo>
                    <a:pt x="2" y="254"/>
                  </a:lnTo>
                  <a:lnTo>
                    <a:pt x="0" y="26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27" name="Freeform 85"/>
            <p:cNvSpPr>
              <a:spLocks/>
            </p:cNvSpPr>
            <p:nvPr/>
          </p:nvSpPr>
          <p:spPr bwMode="auto">
            <a:xfrm>
              <a:off x="3412" y="4521"/>
              <a:ext cx="153" cy="44"/>
            </a:xfrm>
            <a:custGeom>
              <a:avLst/>
              <a:gdLst>
                <a:gd name="T0" fmla="*/ 153 w 153"/>
                <a:gd name="T1" fmla="*/ 0 h 44"/>
                <a:gd name="T2" fmla="*/ 147 w 153"/>
                <a:gd name="T3" fmla="*/ 0 h 44"/>
                <a:gd name="T4" fmla="*/ 141 w 153"/>
                <a:gd name="T5" fmla="*/ 2 h 44"/>
                <a:gd name="T6" fmla="*/ 132 w 153"/>
                <a:gd name="T7" fmla="*/ 4 h 44"/>
                <a:gd name="T8" fmla="*/ 122 w 153"/>
                <a:gd name="T9" fmla="*/ 7 h 44"/>
                <a:gd name="T10" fmla="*/ 110 w 153"/>
                <a:gd name="T11" fmla="*/ 11 h 44"/>
                <a:gd name="T12" fmla="*/ 98 w 153"/>
                <a:gd name="T13" fmla="*/ 14 h 44"/>
                <a:gd name="T14" fmla="*/ 87 w 153"/>
                <a:gd name="T15" fmla="*/ 18 h 44"/>
                <a:gd name="T16" fmla="*/ 75 w 153"/>
                <a:gd name="T17" fmla="*/ 21 h 44"/>
                <a:gd name="T18" fmla="*/ 68 w 153"/>
                <a:gd name="T19" fmla="*/ 23 h 44"/>
                <a:gd name="T20" fmla="*/ 60 w 153"/>
                <a:gd name="T21" fmla="*/ 25 h 44"/>
                <a:gd name="T22" fmla="*/ 54 w 153"/>
                <a:gd name="T23" fmla="*/ 26 h 44"/>
                <a:gd name="T24" fmla="*/ 49 w 153"/>
                <a:gd name="T25" fmla="*/ 29 h 44"/>
                <a:gd name="T26" fmla="*/ 37 w 153"/>
                <a:gd name="T27" fmla="*/ 32 h 44"/>
                <a:gd name="T28" fmla="*/ 26 w 153"/>
                <a:gd name="T29" fmla="*/ 36 h 44"/>
                <a:gd name="T30" fmla="*/ 15 w 153"/>
                <a:gd name="T31" fmla="*/ 38 h 44"/>
                <a:gd name="T32" fmla="*/ 9 w 153"/>
                <a:gd name="T33" fmla="*/ 40 h 44"/>
                <a:gd name="T34" fmla="*/ 2 w 153"/>
                <a:gd name="T35" fmla="*/ 42 h 44"/>
                <a:gd name="T36" fmla="*/ 0 w 153"/>
                <a:gd name="T37" fmla="*/ 44 h 4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3"/>
                <a:gd name="T58" fmla="*/ 0 h 44"/>
                <a:gd name="T59" fmla="*/ 153 w 153"/>
                <a:gd name="T60" fmla="*/ 44 h 4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3" h="44">
                  <a:moveTo>
                    <a:pt x="153" y="0"/>
                  </a:moveTo>
                  <a:lnTo>
                    <a:pt x="147" y="0"/>
                  </a:lnTo>
                  <a:lnTo>
                    <a:pt x="141" y="2"/>
                  </a:lnTo>
                  <a:lnTo>
                    <a:pt x="132" y="4"/>
                  </a:lnTo>
                  <a:lnTo>
                    <a:pt x="122" y="7"/>
                  </a:lnTo>
                  <a:lnTo>
                    <a:pt x="110" y="11"/>
                  </a:lnTo>
                  <a:lnTo>
                    <a:pt x="98" y="14"/>
                  </a:lnTo>
                  <a:lnTo>
                    <a:pt x="87" y="18"/>
                  </a:lnTo>
                  <a:lnTo>
                    <a:pt x="75" y="21"/>
                  </a:lnTo>
                  <a:lnTo>
                    <a:pt x="68" y="23"/>
                  </a:lnTo>
                  <a:lnTo>
                    <a:pt x="60" y="25"/>
                  </a:lnTo>
                  <a:lnTo>
                    <a:pt x="54" y="26"/>
                  </a:lnTo>
                  <a:lnTo>
                    <a:pt x="49" y="29"/>
                  </a:lnTo>
                  <a:lnTo>
                    <a:pt x="37" y="32"/>
                  </a:lnTo>
                  <a:lnTo>
                    <a:pt x="26" y="36"/>
                  </a:lnTo>
                  <a:lnTo>
                    <a:pt x="15" y="38"/>
                  </a:lnTo>
                  <a:lnTo>
                    <a:pt x="9" y="40"/>
                  </a:lnTo>
                  <a:lnTo>
                    <a:pt x="2" y="42"/>
                  </a:lnTo>
                  <a:lnTo>
                    <a:pt x="0" y="44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28" name="Freeform 86"/>
            <p:cNvSpPr>
              <a:spLocks/>
            </p:cNvSpPr>
            <p:nvPr/>
          </p:nvSpPr>
          <p:spPr bwMode="auto">
            <a:xfrm>
              <a:off x="3295" y="3595"/>
              <a:ext cx="117" cy="970"/>
            </a:xfrm>
            <a:custGeom>
              <a:avLst/>
              <a:gdLst>
                <a:gd name="T0" fmla="*/ 117 w 117"/>
                <a:gd name="T1" fmla="*/ 970 h 970"/>
                <a:gd name="T2" fmla="*/ 112 w 117"/>
                <a:gd name="T3" fmla="*/ 955 h 970"/>
                <a:gd name="T4" fmla="*/ 107 w 117"/>
                <a:gd name="T5" fmla="*/ 939 h 970"/>
                <a:gd name="T6" fmla="*/ 102 w 117"/>
                <a:gd name="T7" fmla="*/ 924 h 970"/>
                <a:gd name="T8" fmla="*/ 99 w 117"/>
                <a:gd name="T9" fmla="*/ 908 h 970"/>
                <a:gd name="T10" fmla="*/ 94 w 117"/>
                <a:gd name="T11" fmla="*/ 891 h 970"/>
                <a:gd name="T12" fmla="*/ 91 w 117"/>
                <a:gd name="T13" fmla="*/ 875 h 970"/>
                <a:gd name="T14" fmla="*/ 87 w 117"/>
                <a:gd name="T15" fmla="*/ 858 h 970"/>
                <a:gd name="T16" fmla="*/ 83 w 117"/>
                <a:gd name="T17" fmla="*/ 843 h 970"/>
                <a:gd name="T18" fmla="*/ 80 w 117"/>
                <a:gd name="T19" fmla="*/ 825 h 970"/>
                <a:gd name="T20" fmla="*/ 76 w 117"/>
                <a:gd name="T21" fmla="*/ 807 h 970"/>
                <a:gd name="T22" fmla="*/ 73 w 117"/>
                <a:gd name="T23" fmla="*/ 789 h 970"/>
                <a:gd name="T24" fmla="*/ 69 w 117"/>
                <a:gd name="T25" fmla="*/ 771 h 970"/>
                <a:gd name="T26" fmla="*/ 66 w 117"/>
                <a:gd name="T27" fmla="*/ 752 h 970"/>
                <a:gd name="T28" fmla="*/ 63 w 117"/>
                <a:gd name="T29" fmla="*/ 735 h 970"/>
                <a:gd name="T30" fmla="*/ 61 w 117"/>
                <a:gd name="T31" fmla="*/ 717 h 970"/>
                <a:gd name="T32" fmla="*/ 58 w 117"/>
                <a:gd name="T33" fmla="*/ 699 h 970"/>
                <a:gd name="T34" fmla="*/ 55 w 117"/>
                <a:gd name="T35" fmla="*/ 679 h 970"/>
                <a:gd name="T36" fmla="*/ 51 w 117"/>
                <a:gd name="T37" fmla="*/ 661 h 970"/>
                <a:gd name="T38" fmla="*/ 49 w 117"/>
                <a:gd name="T39" fmla="*/ 641 h 970"/>
                <a:gd name="T40" fmla="*/ 47 w 117"/>
                <a:gd name="T41" fmla="*/ 623 h 970"/>
                <a:gd name="T42" fmla="*/ 43 w 117"/>
                <a:gd name="T43" fmla="*/ 603 h 970"/>
                <a:gd name="T44" fmla="*/ 41 w 117"/>
                <a:gd name="T45" fmla="*/ 585 h 970"/>
                <a:gd name="T46" fmla="*/ 38 w 117"/>
                <a:gd name="T47" fmla="*/ 564 h 970"/>
                <a:gd name="T48" fmla="*/ 37 w 117"/>
                <a:gd name="T49" fmla="*/ 547 h 970"/>
                <a:gd name="T50" fmla="*/ 33 w 117"/>
                <a:gd name="T51" fmla="*/ 526 h 970"/>
                <a:gd name="T52" fmla="*/ 32 w 117"/>
                <a:gd name="T53" fmla="*/ 507 h 970"/>
                <a:gd name="T54" fmla="*/ 30 w 117"/>
                <a:gd name="T55" fmla="*/ 488 h 970"/>
                <a:gd name="T56" fmla="*/ 29 w 117"/>
                <a:gd name="T57" fmla="*/ 471 h 970"/>
                <a:gd name="T58" fmla="*/ 26 w 117"/>
                <a:gd name="T59" fmla="*/ 451 h 970"/>
                <a:gd name="T60" fmla="*/ 25 w 117"/>
                <a:gd name="T61" fmla="*/ 432 h 970"/>
                <a:gd name="T62" fmla="*/ 23 w 117"/>
                <a:gd name="T63" fmla="*/ 415 h 970"/>
                <a:gd name="T64" fmla="*/ 23 w 117"/>
                <a:gd name="T65" fmla="*/ 397 h 970"/>
                <a:gd name="T66" fmla="*/ 20 w 117"/>
                <a:gd name="T67" fmla="*/ 378 h 970"/>
                <a:gd name="T68" fmla="*/ 19 w 117"/>
                <a:gd name="T69" fmla="*/ 359 h 970"/>
                <a:gd name="T70" fmla="*/ 17 w 117"/>
                <a:gd name="T71" fmla="*/ 341 h 970"/>
                <a:gd name="T72" fmla="*/ 16 w 117"/>
                <a:gd name="T73" fmla="*/ 323 h 970"/>
                <a:gd name="T74" fmla="*/ 14 w 117"/>
                <a:gd name="T75" fmla="*/ 305 h 970"/>
                <a:gd name="T76" fmla="*/ 13 w 117"/>
                <a:gd name="T77" fmla="*/ 289 h 970"/>
                <a:gd name="T78" fmla="*/ 12 w 117"/>
                <a:gd name="T79" fmla="*/ 272 h 970"/>
                <a:gd name="T80" fmla="*/ 12 w 117"/>
                <a:gd name="T81" fmla="*/ 256 h 970"/>
                <a:gd name="T82" fmla="*/ 10 w 117"/>
                <a:gd name="T83" fmla="*/ 239 h 970"/>
                <a:gd name="T84" fmla="*/ 9 w 117"/>
                <a:gd name="T85" fmla="*/ 223 h 970"/>
                <a:gd name="T86" fmla="*/ 7 w 117"/>
                <a:gd name="T87" fmla="*/ 208 h 970"/>
                <a:gd name="T88" fmla="*/ 7 w 117"/>
                <a:gd name="T89" fmla="*/ 193 h 970"/>
                <a:gd name="T90" fmla="*/ 6 w 117"/>
                <a:gd name="T91" fmla="*/ 178 h 970"/>
                <a:gd name="T92" fmla="*/ 5 w 117"/>
                <a:gd name="T93" fmla="*/ 164 h 970"/>
                <a:gd name="T94" fmla="*/ 5 w 117"/>
                <a:gd name="T95" fmla="*/ 149 h 970"/>
                <a:gd name="T96" fmla="*/ 5 w 117"/>
                <a:gd name="T97" fmla="*/ 138 h 970"/>
                <a:gd name="T98" fmla="*/ 4 w 117"/>
                <a:gd name="T99" fmla="*/ 123 h 970"/>
                <a:gd name="T100" fmla="*/ 3 w 117"/>
                <a:gd name="T101" fmla="*/ 111 h 970"/>
                <a:gd name="T102" fmla="*/ 1 w 117"/>
                <a:gd name="T103" fmla="*/ 98 h 970"/>
                <a:gd name="T104" fmla="*/ 1 w 117"/>
                <a:gd name="T105" fmla="*/ 88 h 970"/>
                <a:gd name="T106" fmla="*/ 0 w 117"/>
                <a:gd name="T107" fmla="*/ 77 h 970"/>
                <a:gd name="T108" fmla="*/ 0 w 117"/>
                <a:gd name="T109" fmla="*/ 66 h 970"/>
                <a:gd name="T110" fmla="*/ 0 w 117"/>
                <a:gd name="T111" fmla="*/ 57 h 970"/>
                <a:gd name="T112" fmla="*/ 0 w 117"/>
                <a:gd name="T113" fmla="*/ 48 h 970"/>
                <a:gd name="T114" fmla="*/ 0 w 117"/>
                <a:gd name="T115" fmla="*/ 39 h 970"/>
                <a:gd name="T116" fmla="*/ 0 w 117"/>
                <a:gd name="T117" fmla="*/ 31 h 970"/>
                <a:gd name="T118" fmla="*/ 0 w 117"/>
                <a:gd name="T119" fmla="*/ 23 h 970"/>
                <a:gd name="T120" fmla="*/ 0 w 117"/>
                <a:gd name="T121" fmla="*/ 17 h 970"/>
                <a:gd name="T122" fmla="*/ 0 w 117"/>
                <a:gd name="T123" fmla="*/ 7 h 970"/>
                <a:gd name="T124" fmla="*/ 0 w 117"/>
                <a:gd name="T125" fmla="*/ 0 h 9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7"/>
                <a:gd name="T190" fmla="*/ 0 h 970"/>
                <a:gd name="T191" fmla="*/ 117 w 117"/>
                <a:gd name="T192" fmla="*/ 970 h 97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7" h="970">
                  <a:moveTo>
                    <a:pt x="117" y="970"/>
                  </a:moveTo>
                  <a:lnTo>
                    <a:pt x="112" y="955"/>
                  </a:lnTo>
                  <a:lnTo>
                    <a:pt x="107" y="939"/>
                  </a:lnTo>
                  <a:lnTo>
                    <a:pt x="102" y="924"/>
                  </a:lnTo>
                  <a:lnTo>
                    <a:pt x="99" y="908"/>
                  </a:lnTo>
                  <a:lnTo>
                    <a:pt x="94" y="891"/>
                  </a:lnTo>
                  <a:lnTo>
                    <a:pt x="91" y="875"/>
                  </a:lnTo>
                  <a:lnTo>
                    <a:pt x="87" y="858"/>
                  </a:lnTo>
                  <a:lnTo>
                    <a:pt x="83" y="843"/>
                  </a:lnTo>
                  <a:lnTo>
                    <a:pt x="80" y="825"/>
                  </a:lnTo>
                  <a:lnTo>
                    <a:pt x="76" y="807"/>
                  </a:lnTo>
                  <a:lnTo>
                    <a:pt x="73" y="789"/>
                  </a:lnTo>
                  <a:lnTo>
                    <a:pt x="69" y="771"/>
                  </a:lnTo>
                  <a:lnTo>
                    <a:pt x="66" y="752"/>
                  </a:lnTo>
                  <a:lnTo>
                    <a:pt x="63" y="735"/>
                  </a:lnTo>
                  <a:lnTo>
                    <a:pt x="61" y="717"/>
                  </a:lnTo>
                  <a:lnTo>
                    <a:pt x="58" y="699"/>
                  </a:lnTo>
                  <a:lnTo>
                    <a:pt x="55" y="679"/>
                  </a:lnTo>
                  <a:lnTo>
                    <a:pt x="51" y="661"/>
                  </a:lnTo>
                  <a:lnTo>
                    <a:pt x="49" y="641"/>
                  </a:lnTo>
                  <a:lnTo>
                    <a:pt x="47" y="623"/>
                  </a:lnTo>
                  <a:lnTo>
                    <a:pt x="43" y="603"/>
                  </a:lnTo>
                  <a:lnTo>
                    <a:pt x="41" y="585"/>
                  </a:lnTo>
                  <a:lnTo>
                    <a:pt x="38" y="564"/>
                  </a:lnTo>
                  <a:lnTo>
                    <a:pt x="37" y="547"/>
                  </a:lnTo>
                  <a:lnTo>
                    <a:pt x="33" y="526"/>
                  </a:lnTo>
                  <a:lnTo>
                    <a:pt x="32" y="507"/>
                  </a:lnTo>
                  <a:lnTo>
                    <a:pt x="30" y="488"/>
                  </a:lnTo>
                  <a:lnTo>
                    <a:pt x="29" y="471"/>
                  </a:lnTo>
                  <a:lnTo>
                    <a:pt x="26" y="451"/>
                  </a:lnTo>
                  <a:lnTo>
                    <a:pt x="25" y="432"/>
                  </a:lnTo>
                  <a:lnTo>
                    <a:pt x="23" y="415"/>
                  </a:lnTo>
                  <a:lnTo>
                    <a:pt x="23" y="397"/>
                  </a:lnTo>
                  <a:lnTo>
                    <a:pt x="20" y="378"/>
                  </a:lnTo>
                  <a:lnTo>
                    <a:pt x="19" y="359"/>
                  </a:lnTo>
                  <a:lnTo>
                    <a:pt x="17" y="341"/>
                  </a:lnTo>
                  <a:lnTo>
                    <a:pt x="16" y="323"/>
                  </a:lnTo>
                  <a:lnTo>
                    <a:pt x="14" y="305"/>
                  </a:lnTo>
                  <a:lnTo>
                    <a:pt x="13" y="289"/>
                  </a:lnTo>
                  <a:lnTo>
                    <a:pt x="12" y="272"/>
                  </a:lnTo>
                  <a:lnTo>
                    <a:pt x="12" y="256"/>
                  </a:lnTo>
                  <a:lnTo>
                    <a:pt x="10" y="239"/>
                  </a:lnTo>
                  <a:lnTo>
                    <a:pt x="9" y="223"/>
                  </a:lnTo>
                  <a:lnTo>
                    <a:pt x="7" y="208"/>
                  </a:lnTo>
                  <a:lnTo>
                    <a:pt x="7" y="193"/>
                  </a:lnTo>
                  <a:lnTo>
                    <a:pt x="6" y="178"/>
                  </a:lnTo>
                  <a:lnTo>
                    <a:pt x="5" y="164"/>
                  </a:lnTo>
                  <a:lnTo>
                    <a:pt x="5" y="149"/>
                  </a:lnTo>
                  <a:lnTo>
                    <a:pt x="5" y="138"/>
                  </a:lnTo>
                  <a:lnTo>
                    <a:pt x="4" y="123"/>
                  </a:lnTo>
                  <a:lnTo>
                    <a:pt x="3" y="111"/>
                  </a:lnTo>
                  <a:lnTo>
                    <a:pt x="1" y="98"/>
                  </a:lnTo>
                  <a:lnTo>
                    <a:pt x="1" y="88"/>
                  </a:lnTo>
                  <a:lnTo>
                    <a:pt x="0" y="77"/>
                  </a:lnTo>
                  <a:lnTo>
                    <a:pt x="0" y="66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29" name="Freeform 87"/>
            <p:cNvSpPr>
              <a:spLocks/>
            </p:cNvSpPr>
            <p:nvPr/>
          </p:nvSpPr>
          <p:spPr bwMode="auto">
            <a:xfrm>
              <a:off x="3295" y="3590"/>
              <a:ext cx="14" cy="5"/>
            </a:xfrm>
            <a:custGeom>
              <a:avLst/>
              <a:gdLst>
                <a:gd name="T0" fmla="*/ 0 w 14"/>
                <a:gd name="T1" fmla="*/ 5 h 5"/>
                <a:gd name="T2" fmla="*/ 4 w 14"/>
                <a:gd name="T3" fmla="*/ 2 h 5"/>
                <a:gd name="T4" fmla="*/ 14 w 14"/>
                <a:gd name="T5" fmla="*/ 0 h 5"/>
                <a:gd name="T6" fmla="*/ 0 60000 65536"/>
                <a:gd name="T7" fmla="*/ 0 60000 65536"/>
                <a:gd name="T8" fmla="*/ 0 60000 65536"/>
                <a:gd name="T9" fmla="*/ 0 w 14"/>
                <a:gd name="T10" fmla="*/ 0 h 5"/>
                <a:gd name="T11" fmla="*/ 14 w 1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5">
                  <a:moveTo>
                    <a:pt x="0" y="5"/>
                  </a:moveTo>
                  <a:lnTo>
                    <a:pt x="4" y="2"/>
                  </a:lnTo>
                  <a:lnTo>
                    <a:pt x="14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30" name="Freeform 88"/>
            <p:cNvSpPr>
              <a:spLocks/>
            </p:cNvSpPr>
            <p:nvPr/>
          </p:nvSpPr>
          <p:spPr bwMode="auto">
            <a:xfrm>
              <a:off x="3309" y="3590"/>
              <a:ext cx="256" cy="931"/>
            </a:xfrm>
            <a:custGeom>
              <a:avLst/>
              <a:gdLst>
                <a:gd name="T0" fmla="*/ 0 w 256"/>
                <a:gd name="T1" fmla="*/ 0 h 931"/>
                <a:gd name="T2" fmla="*/ 0 w 256"/>
                <a:gd name="T3" fmla="*/ 22 h 931"/>
                <a:gd name="T4" fmla="*/ 3 w 256"/>
                <a:gd name="T5" fmla="*/ 45 h 931"/>
                <a:gd name="T6" fmla="*/ 4 w 256"/>
                <a:gd name="T7" fmla="*/ 68 h 931"/>
                <a:gd name="T8" fmla="*/ 8 w 256"/>
                <a:gd name="T9" fmla="*/ 91 h 931"/>
                <a:gd name="T10" fmla="*/ 10 w 256"/>
                <a:gd name="T11" fmla="*/ 114 h 931"/>
                <a:gd name="T12" fmla="*/ 12 w 256"/>
                <a:gd name="T13" fmla="*/ 137 h 931"/>
                <a:gd name="T14" fmla="*/ 16 w 256"/>
                <a:gd name="T15" fmla="*/ 158 h 931"/>
                <a:gd name="T16" fmla="*/ 19 w 256"/>
                <a:gd name="T17" fmla="*/ 181 h 931"/>
                <a:gd name="T18" fmla="*/ 22 w 256"/>
                <a:gd name="T19" fmla="*/ 202 h 931"/>
                <a:gd name="T20" fmla="*/ 25 w 256"/>
                <a:gd name="T21" fmla="*/ 223 h 931"/>
                <a:gd name="T22" fmla="*/ 29 w 256"/>
                <a:gd name="T23" fmla="*/ 245 h 931"/>
                <a:gd name="T24" fmla="*/ 33 w 256"/>
                <a:gd name="T25" fmla="*/ 266 h 931"/>
                <a:gd name="T26" fmla="*/ 36 w 256"/>
                <a:gd name="T27" fmla="*/ 286 h 931"/>
                <a:gd name="T28" fmla="*/ 40 w 256"/>
                <a:gd name="T29" fmla="*/ 307 h 931"/>
                <a:gd name="T30" fmla="*/ 44 w 256"/>
                <a:gd name="T31" fmla="*/ 327 h 931"/>
                <a:gd name="T32" fmla="*/ 49 w 256"/>
                <a:gd name="T33" fmla="*/ 348 h 931"/>
                <a:gd name="T34" fmla="*/ 53 w 256"/>
                <a:gd name="T35" fmla="*/ 367 h 931"/>
                <a:gd name="T36" fmla="*/ 56 w 256"/>
                <a:gd name="T37" fmla="*/ 386 h 931"/>
                <a:gd name="T38" fmla="*/ 61 w 256"/>
                <a:gd name="T39" fmla="*/ 404 h 931"/>
                <a:gd name="T40" fmla="*/ 66 w 256"/>
                <a:gd name="T41" fmla="*/ 423 h 931"/>
                <a:gd name="T42" fmla="*/ 71 w 256"/>
                <a:gd name="T43" fmla="*/ 441 h 931"/>
                <a:gd name="T44" fmla="*/ 75 w 256"/>
                <a:gd name="T45" fmla="*/ 459 h 931"/>
                <a:gd name="T46" fmla="*/ 80 w 256"/>
                <a:gd name="T47" fmla="*/ 477 h 931"/>
                <a:gd name="T48" fmla="*/ 86 w 256"/>
                <a:gd name="T49" fmla="*/ 496 h 931"/>
                <a:gd name="T50" fmla="*/ 90 w 256"/>
                <a:gd name="T51" fmla="*/ 512 h 931"/>
                <a:gd name="T52" fmla="*/ 96 w 256"/>
                <a:gd name="T53" fmla="*/ 530 h 931"/>
                <a:gd name="T54" fmla="*/ 99 w 256"/>
                <a:gd name="T55" fmla="*/ 547 h 931"/>
                <a:gd name="T56" fmla="*/ 105 w 256"/>
                <a:gd name="T57" fmla="*/ 564 h 931"/>
                <a:gd name="T58" fmla="*/ 110 w 256"/>
                <a:gd name="T59" fmla="*/ 579 h 931"/>
                <a:gd name="T60" fmla="*/ 116 w 256"/>
                <a:gd name="T61" fmla="*/ 594 h 931"/>
                <a:gd name="T62" fmla="*/ 121 w 256"/>
                <a:gd name="T63" fmla="*/ 610 h 931"/>
                <a:gd name="T64" fmla="*/ 127 w 256"/>
                <a:gd name="T65" fmla="*/ 627 h 931"/>
                <a:gd name="T66" fmla="*/ 130 w 256"/>
                <a:gd name="T67" fmla="*/ 640 h 931"/>
                <a:gd name="T68" fmla="*/ 136 w 256"/>
                <a:gd name="T69" fmla="*/ 654 h 931"/>
                <a:gd name="T70" fmla="*/ 140 w 256"/>
                <a:gd name="T71" fmla="*/ 668 h 931"/>
                <a:gd name="T72" fmla="*/ 146 w 256"/>
                <a:gd name="T73" fmla="*/ 682 h 931"/>
                <a:gd name="T74" fmla="*/ 150 w 256"/>
                <a:gd name="T75" fmla="*/ 696 h 931"/>
                <a:gd name="T76" fmla="*/ 155 w 256"/>
                <a:gd name="T77" fmla="*/ 710 h 931"/>
                <a:gd name="T78" fmla="*/ 160 w 256"/>
                <a:gd name="T79" fmla="*/ 723 h 931"/>
                <a:gd name="T80" fmla="*/ 166 w 256"/>
                <a:gd name="T81" fmla="*/ 736 h 931"/>
                <a:gd name="T82" fmla="*/ 169 w 256"/>
                <a:gd name="T83" fmla="*/ 747 h 931"/>
                <a:gd name="T84" fmla="*/ 174 w 256"/>
                <a:gd name="T85" fmla="*/ 759 h 931"/>
                <a:gd name="T86" fmla="*/ 179 w 256"/>
                <a:gd name="T87" fmla="*/ 769 h 931"/>
                <a:gd name="T88" fmla="*/ 184 w 256"/>
                <a:gd name="T89" fmla="*/ 781 h 931"/>
                <a:gd name="T90" fmla="*/ 188 w 256"/>
                <a:gd name="T91" fmla="*/ 792 h 931"/>
                <a:gd name="T92" fmla="*/ 193 w 256"/>
                <a:gd name="T93" fmla="*/ 803 h 931"/>
                <a:gd name="T94" fmla="*/ 198 w 256"/>
                <a:gd name="T95" fmla="*/ 813 h 931"/>
                <a:gd name="T96" fmla="*/ 203 w 256"/>
                <a:gd name="T97" fmla="*/ 824 h 931"/>
                <a:gd name="T98" fmla="*/ 206 w 256"/>
                <a:gd name="T99" fmla="*/ 832 h 931"/>
                <a:gd name="T100" fmla="*/ 211 w 256"/>
                <a:gd name="T101" fmla="*/ 841 h 931"/>
                <a:gd name="T102" fmla="*/ 215 w 256"/>
                <a:gd name="T103" fmla="*/ 849 h 931"/>
                <a:gd name="T104" fmla="*/ 219 w 256"/>
                <a:gd name="T105" fmla="*/ 858 h 931"/>
                <a:gd name="T106" fmla="*/ 223 w 256"/>
                <a:gd name="T107" fmla="*/ 866 h 931"/>
                <a:gd name="T108" fmla="*/ 226 w 256"/>
                <a:gd name="T109" fmla="*/ 874 h 931"/>
                <a:gd name="T110" fmla="*/ 230 w 256"/>
                <a:gd name="T111" fmla="*/ 881 h 931"/>
                <a:gd name="T112" fmla="*/ 234 w 256"/>
                <a:gd name="T113" fmla="*/ 889 h 931"/>
                <a:gd name="T114" fmla="*/ 236 w 256"/>
                <a:gd name="T115" fmla="*/ 895 h 931"/>
                <a:gd name="T116" fmla="*/ 240 w 256"/>
                <a:gd name="T117" fmla="*/ 901 h 931"/>
                <a:gd name="T118" fmla="*/ 242 w 256"/>
                <a:gd name="T119" fmla="*/ 907 h 931"/>
                <a:gd name="T120" fmla="*/ 245 w 256"/>
                <a:gd name="T121" fmla="*/ 913 h 931"/>
                <a:gd name="T122" fmla="*/ 250 w 256"/>
                <a:gd name="T123" fmla="*/ 923 h 931"/>
                <a:gd name="T124" fmla="*/ 256 w 256"/>
                <a:gd name="T125" fmla="*/ 931 h 93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6"/>
                <a:gd name="T190" fmla="*/ 0 h 931"/>
                <a:gd name="T191" fmla="*/ 256 w 256"/>
                <a:gd name="T192" fmla="*/ 931 h 93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6" h="931">
                  <a:moveTo>
                    <a:pt x="0" y="0"/>
                  </a:moveTo>
                  <a:lnTo>
                    <a:pt x="0" y="22"/>
                  </a:lnTo>
                  <a:lnTo>
                    <a:pt x="3" y="45"/>
                  </a:lnTo>
                  <a:lnTo>
                    <a:pt x="4" y="68"/>
                  </a:lnTo>
                  <a:lnTo>
                    <a:pt x="8" y="91"/>
                  </a:lnTo>
                  <a:lnTo>
                    <a:pt x="10" y="114"/>
                  </a:lnTo>
                  <a:lnTo>
                    <a:pt x="12" y="137"/>
                  </a:lnTo>
                  <a:lnTo>
                    <a:pt x="16" y="158"/>
                  </a:lnTo>
                  <a:lnTo>
                    <a:pt x="19" y="181"/>
                  </a:lnTo>
                  <a:lnTo>
                    <a:pt x="22" y="202"/>
                  </a:lnTo>
                  <a:lnTo>
                    <a:pt x="25" y="223"/>
                  </a:lnTo>
                  <a:lnTo>
                    <a:pt x="29" y="245"/>
                  </a:lnTo>
                  <a:lnTo>
                    <a:pt x="33" y="266"/>
                  </a:lnTo>
                  <a:lnTo>
                    <a:pt x="36" y="286"/>
                  </a:lnTo>
                  <a:lnTo>
                    <a:pt x="40" y="307"/>
                  </a:lnTo>
                  <a:lnTo>
                    <a:pt x="44" y="327"/>
                  </a:lnTo>
                  <a:lnTo>
                    <a:pt x="49" y="348"/>
                  </a:lnTo>
                  <a:lnTo>
                    <a:pt x="53" y="367"/>
                  </a:lnTo>
                  <a:lnTo>
                    <a:pt x="56" y="386"/>
                  </a:lnTo>
                  <a:lnTo>
                    <a:pt x="61" y="404"/>
                  </a:lnTo>
                  <a:lnTo>
                    <a:pt x="66" y="423"/>
                  </a:lnTo>
                  <a:lnTo>
                    <a:pt x="71" y="441"/>
                  </a:lnTo>
                  <a:lnTo>
                    <a:pt x="75" y="459"/>
                  </a:lnTo>
                  <a:lnTo>
                    <a:pt x="80" y="477"/>
                  </a:lnTo>
                  <a:lnTo>
                    <a:pt x="86" y="496"/>
                  </a:lnTo>
                  <a:lnTo>
                    <a:pt x="90" y="512"/>
                  </a:lnTo>
                  <a:lnTo>
                    <a:pt x="96" y="530"/>
                  </a:lnTo>
                  <a:lnTo>
                    <a:pt x="99" y="547"/>
                  </a:lnTo>
                  <a:lnTo>
                    <a:pt x="105" y="564"/>
                  </a:lnTo>
                  <a:lnTo>
                    <a:pt x="110" y="579"/>
                  </a:lnTo>
                  <a:lnTo>
                    <a:pt x="116" y="594"/>
                  </a:lnTo>
                  <a:lnTo>
                    <a:pt x="121" y="610"/>
                  </a:lnTo>
                  <a:lnTo>
                    <a:pt x="127" y="627"/>
                  </a:lnTo>
                  <a:lnTo>
                    <a:pt x="130" y="640"/>
                  </a:lnTo>
                  <a:lnTo>
                    <a:pt x="136" y="654"/>
                  </a:lnTo>
                  <a:lnTo>
                    <a:pt x="140" y="668"/>
                  </a:lnTo>
                  <a:lnTo>
                    <a:pt x="146" y="682"/>
                  </a:lnTo>
                  <a:lnTo>
                    <a:pt x="150" y="696"/>
                  </a:lnTo>
                  <a:lnTo>
                    <a:pt x="155" y="710"/>
                  </a:lnTo>
                  <a:lnTo>
                    <a:pt x="160" y="723"/>
                  </a:lnTo>
                  <a:lnTo>
                    <a:pt x="166" y="736"/>
                  </a:lnTo>
                  <a:lnTo>
                    <a:pt x="169" y="747"/>
                  </a:lnTo>
                  <a:lnTo>
                    <a:pt x="174" y="759"/>
                  </a:lnTo>
                  <a:lnTo>
                    <a:pt x="179" y="769"/>
                  </a:lnTo>
                  <a:lnTo>
                    <a:pt x="184" y="781"/>
                  </a:lnTo>
                  <a:lnTo>
                    <a:pt x="188" y="792"/>
                  </a:lnTo>
                  <a:lnTo>
                    <a:pt x="193" y="803"/>
                  </a:lnTo>
                  <a:lnTo>
                    <a:pt x="198" y="813"/>
                  </a:lnTo>
                  <a:lnTo>
                    <a:pt x="203" y="824"/>
                  </a:lnTo>
                  <a:lnTo>
                    <a:pt x="206" y="832"/>
                  </a:lnTo>
                  <a:lnTo>
                    <a:pt x="211" y="841"/>
                  </a:lnTo>
                  <a:lnTo>
                    <a:pt x="215" y="849"/>
                  </a:lnTo>
                  <a:lnTo>
                    <a:pt x="219" y="858"/>
                  </a:lnTo>
                  <a:lnTo>
                    <a:pt x="223" y="866"/>
                  </a:lnTo>
                  <a:lnTo>
                    <a:pt x="226" y="874"/>
                  </a:lnTo>
                  <a:lnTo>
                    <a:pt x="230" y="881"/>
                  </a:lnTo>
                  <a:lnTo>
                    <a:pt x="234" y="889"/>
                  </a:lnTo>
                  <a:lnTo>
                    <a:pt x="236" y="895"/>
                  </a:lnTo>
                  <a:lnTo>
                    <a:pt x="240" y="901"/>
                  </a:lnTo>
                  <a:lnTo>
                    <a:pt x="242" y="907"/>
                  </a:lnTo>
                  <a:lnTo>
                    <a:pt x="245" y="913"/>
                  </a:lnTo>
                  <a:lnTo>
                    <a:pt x="250" y="923"/>
                  </a:lnTo>
                  <a:lnTo>
                    <a:pt x="256" y="931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31" name="Freeform 89"/>
            <p:cNvSpPr>
              <a:spLocks/>
            </p:cNvSpPr>
            <p:nvPr/>
          </p:nvSpPr>
          <p:spPr bwMode="auto">
            <a:xfrm>
              <a:off x="2514" y="4063"/>
              <a:ext cx="690" cy="145"/>
            </a:xfrm>
            <a:custGeom>
              <a:avLst/>
              <a:gdLst>
                <a:gd name="T0" fmla="*/ 0 w 690"/>
                <a:gd name="T1" fmla="*/ 145 h 145"/>
                <a:gd name="T2" fmla="*/ 12 w 690"/>
                <a:gd name="T3" fmla="*/ 138 h 145"/>
                <a:gd name="T4" fmla="*/ 25 w 690"/>
                <a:gd name="T5" fmla="*/ 133 h 145"/>
                <a:gd name="T6" fmla="*/ 38 w 690"/>
                <a:gd name="T7" fmla="*/ 127 h 145"/>
                <a:gd name="T8" fmla="*/ 52 w 690"/>
                <a:gd name="T9" fmla="*/ 123 h 145"/>
                <a:gd name="T10" fmla="*/ 65 w 690"/>
                <a:gd name="T11" fmla="*/ 117 h 145"/>
                <a:gd name="T12" fmla="*/ 79 w 690"/>
                <a:gd name="T13" fmla="*/ 112 h 145"/>
                <a:gd name="T14" fmla="*/ 92 w 690"/>
                <a:gd name="T15" fmla="*/ 106 h 145"/>
                <a:gd name="T16" fmla="*/ 107 w 690"/>
                <a:gd name="T17" fmla="*/ 102 h 145"/>
                <a:gd name="T18" fmla="*/ 120 w 690"/>
                <a:gd name="T19" fmla="*/ 98 h 145"/>
                <a:gd name="T20" fmla="*/ 134 w 690"/>
                <a:gd name="T21" fmla="*/ 93 h 145"/>
                <a:gd name="T22" fmla="*/ 147 w 690"/>
                <a:gd name="T23" fmla="*/ 88 h 145"/>
                <a:gd name="T24" fmla="*/ 161 w 690"/>
                <a:gd name="T25" fmla="*/ 85 h 145"/>
                <a:gd name="T26" fmla="*/ 175 w 690"/>
                <a:gd name="T27" fmla="*/ 81 h 145"/>
                <a:gd name="T28" fmla="*/ 189 w 690"/>
                <a:gd name="T29" fmla="*/ 77 h 145"/>
                <a:gd name="T30" fmla="*/ 203 w 690"/>
                <a:gd name="T31" fmla="*/ 74 h 145"/>
                <a:gd name="T32" fmla="*/ 217 w 690"/>
                <a:gd name="T33" fmla="*/ 70 h 145"/>
                <a:gd name="T34" fmla="*/ 230 w 690"/>
                <a:gd name="T35" fmla="*/ 67 h 145"/>
                <a:gd name="T36" fmla="*/ 244 w 690"/>
                <a:gd name="T37" fmla="*/ 63 h 145"/>
                <a:gd name="T38" fmla="*/ 257 w 690"/>
                <a:gd name="T39" fmla="*/ 60 h 145"/>
                <a:gd name="T40" fmla="*/ 271 w 690"/>
                <a:gd name="T41" fmla="*/ 56 h 145"/>
                <a:gd name="T42" fmla="*/ 284 w 690"/>
                <a:gd name="T43" fmla="*/ 52 h 145"/>
                <a:gd name="T44" fmla="*/ 297 w 690"/>
                <a:gd name="T45" fmla="*/ 50 h 145"/>
                <a:gd name="T46" fmla="*/ 310 w 690"/>
                <a:gd name="T47" fmla="*/ 48 h 145"/>
                <a:gd name="T48" fmla="*/ 324 w 690"/>
                <a:gd name="T49" fmla="*/ 45 h 145"/>
                <a:gd name="T50" fmla="*/ 336 w 690"/>
                <a:gd name="T51" fmla="*/ 42 h 145"/>
                <a:gd name="T52" fmla="*/ 349 w 690"/>
                <a:gd name="T53" fmla="*/ 39 h 145"/>
                <a:gd name="T54" fmla="*/ 362 w 690"/>
                <a:gd name="T55" fmla="*/ 37 h 145"/>
                <a:gd name="T56" fmla="*/ 376 w 690"/>
                <a:gd name="T57" fmla="*/ 35 h 145"/>
                <a:gd name="T58" fmla="*/ 387 w 690"/>
                <a:gd name="T59" fmla="*/ 32 h 145"/>
                <a:gd name="T60" fmla="*/ 401 w 690"/>
                <a:gd name="T61" fmla="*/ 31 h 145"/>
                <a:gd name="T62" fmla="*/ 412 w 690"/>
                <a:gd name="T63" fmla="*/ 29 h 145"/>
                <a:gd name="T64" fmla="*/ 426 w 690"/>
                <a:gd name="T65" fmla="*/ 27 h 145"/>
                <a:gd name="T66" fmla="*/ 436 w 690"/>
                <a:gd name="T67" fmla="*/ 24 h 145"/>
                <a:gd name="T68" fmla="*/ 448 w 690"/>
                <a:gd name="T69" fmla="*/ 23 h 145"/>
                <a:gd name="T70" fmla="*/ 460 w 690"/>
                <a:gd name="T71" fmla="*/ 20 h 145"/>
                <a:gd name="T72" fmla="*/ 472 w 690"/>
                <a:gd name="T73" fmla="*/ 19 h 145"/>
                <a:gd name="T74" fmla="*/ 483 w 690"/>
                <a:gd name="T75" fmla="*/ 17 h 145"/>
                <a:gd name="T76" fmla="*/ 493 w 690"/>
                <a:gd name="T77" fmla="*/ 16 h 145"/>
                <a:gd name="T78" fmla="*/ 504 w 690"/>
                <a:gd name="T79" fmla="*/ 13 h 145"/>
                <a:gd name="T80" fmla="*/ 516 w 690"/>
                <a:gd name="T81" fmla="*/ 13 h 145"/>
                <a:gd name="T82" fmla="*/ 525 w 690"/>
                <a:gd name="T83" fmla="*/ 11 h 145"/>
                <a:gd name="T84" fmla="*/ 535 w 690"/>
                <a:gd name="T85" fmla="*/ 10 h 145"/>
                <a:gd name="T86" fmla="*/ 544 w 690"/>
                <a:gd name="T87" fmla="*/ 8 h 145"/>
                <a:gd name="T88" fmla="*/ 555 w 690"/>
                <a:gd name="T89" fmla="*/ 8 h 145"/>
                <a:gd name="T90" fmla="*/ 564 w 690"/>
                <a:gd name="T91" fmla="*/ 7 h 145"/>
                <a:gd name="T92" fmla="*/ 573 w 690"/>
                <a:gd name="T93" fmla="*/ 6 h 145"/>
                <a:gd name="T94" fmla="*/ 583 w 690"/>
                <a:gd name="T95" fmla="*/ 6 h 145"/>
                <a:gd name="T96" fmla="*/ 592 w 690"/>
                <a:gd name="T97" fmla="*/ 6 h 145"/>
                <a:gd name="T98" fmla="*/ 599 w 690"/>
                <a:gd name="T99" fmla="*/ 5 h 145"/>
                <a:gd name="T100" fmla="*/ 608 w 690"/>
                <a:gd name="T101" fmla="*/ 4 h 145"/>
                <a:gd name="T102" fmla="*/ 615 w 690"/>
                <a:gd name="T103" fmla="*/ 3 h 145"/>
                <a:gd name="T104" fmla="*/ 623 w 690"/>
                <a:gd name="T105" fmla="*/ 3 h 145"/>
                <a:gd name="T106" fmla="*/ 630 w 690"/>
                <a:gd name="T107" fmla="*/ 1 h 145"/>
                <a:gd name="T108" fmla="*/ 637 w 690"/>
                <a:gd name="T109" fmla="*/ 1 h 145"/>
                <a:gd name="T110" fmla="*/ 644 w 690"/>
                <a:gd name="T111" fmla="*/ 1 h 145"/>
                <a:gd name="T112" fmla="*/ 652 w 690"/>
                <a:gd name="T113" fmla="*/ 1 h 145"/>
                <a:gd name="T114" fmla="*/ 661 w 690"/>
                <a:gd name="T115" fmla="*/ 0 h 145"/>
                <a:gd name="T116" fmla="*/ 672 w 690"/>
                <a:gd name="T117" fmla="*/ 0 h 145"/>
                <a:gd name="T118" fmla="*/ 681 w 690"/>
                <a:gd name="T119" fmla="*/ 0 h 145"/>
                <a:gd name="T120" fmla="*/ 690 w 690"/>
                <a:gd name="T121" fmla="*/ 0 h 14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90"/>
                <a:gd name="T184" fmla="*/ 0 h 145"/>
                <a:gd name="T185" fmla="*/ 690 w 690"/>
                <a:gd name="T186" fmla="*/ 145 h 14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90" h="145">
                  <a:moveTo>
                    <a:pt x="0" y="145"/>
                  </a:moveTo>
                  <a:lnTo>
                    <a:pt x="12" y="138"/>
                  </a:lnTo>
                  <a:lnTo>
                    <a:pt x="25" y="133"/>
                  </a:lnTo>
                  <a:lnTo>
                    <a:pt x="38" y="127"/>
                  </a:lnTo>
                  <a:lnTo>
                    <a:pt x="52" y="123"/>
                  </a:lnTo>
                  <a:lnTo>
                    <a:pt x="65" y="117"/>
                  </a:lnTo>
                  <a:lnTo>
                    <a:pt x="79" y="112"/>
                  </a:lnTo>
                  <a:lnTo>
                    <a:pt x="92" y="106"/>
                  </a:lnTo>
                  <a:lnTo>
                    <a:pt x="107" y="102"/>
                  </a:lnTo>
                  <a:lnTo>
                    <a:pt x="120" y="98"/>
                  </a:lnTo>
                  <a:lnTo>
                    <a:pt x="134" y="93"/>
                  </a:lnTo>
                  <a:lnTo>
                    <a:pt x="147" y="88"/>
                  </a:lnTo>
                  <a:lnTo>
                    <a:pt x="161" y="85"/>
                  </a:lnTo>
                  <a:lnTo>
                    <a:pt x="175" y="81"/>
                  </a:lnTo>
                  <a:lnTo>
                    <a:pt x="189" y="77"/>
                  </a:lnTo>
                  <a:lnTo>
                    <a:pt x="203" y="74"/>
                  </a:lnTo>
                  <a:lnTo>
                    <a:pt x="217" y="70"/>
                  </a:lnTo>
                  <a:lnTo>
                    <a:pt x="230" y="67"/>
                  </a:lnTo>
                  <a:lnTo>
                    <a:pt x="244" y="63"/>
                  </a:lnTo>
                  <a:lnTo>
                    <a:pt x="257" y="60"/>
                  </a:lnTo>
                  <a:lnTo>
                    <a:pt x="271" y="56"/>
                  </a:lnTo>
                  <a:lnTo>
                    <a:pt x="284" y="52"/>
                  </a:lnTo>
                  <a:lnTo>
                    <a:pt x="297" y="50"/>
                  </a:lnTo>
                  <a:lnTo>
                    <a:pt x="310" y="48"/>
                  </a:lnTo>
                  <a:lnTo>
                    <a:pt x="324" y="45"/>
                  </a:lnTo>
                  <a:lnTo>
                    <a:pt x="336" y="42"/>
                  </a:lnTo>
                  <a:lnTo>
                    <a:pt x="349" y="39"/>
                  </a:lnTo>
                  <a:lnTo>
                    <a:pt x="362" y="37"/>
                  </a:lnTo>
                  <a:lnTo>
                    <a:pt x="376" y="35"/>
                  </a:lnTo>
                  <a:lnTo>
                    <a:pt x="387" y="32"/>
                  </a:lnTo>
                  <a:lnTo>
                    <a:pt x="401" y="31"/>
                  </a:lnTo>
                  <a:lnTo>
                    <a:pt x="412" y="29"/>
                  </a:lnTo>
                  <a:lnTo>
                    <a:pt x="426" y="27"/>
                  </a:lnTo>
                  <a:lnTo>
                    <a:pt x="436" y="24"/>
                  </a:lnTo>
                  <a:lnTo>
                    <a:pt x="448" y="23"/>
                  </a:lnTo>
                  <a:lnTo>
                    <a:pt x="460" y="20"/>
                  </a:lnTo>
                  <a:lnTo>
                    <a:pt x="472" y="19"/>
                  </a:lnTo>
                  <a:lnTo>
                    <a:pt x="483" y="17"/>
                  </a:lnTo>
                  <a:lnTo>
                    <a:pt x="493" y="16"/>
                  </a:lnTo>
                  <a:lnTo>
                    <a:pt x="504" y="13"/>
                  </a:lnTo>
                  <a:lnTo>
                    <a:pt x="516" y="13"/>
                  </a:lnTo>
                  <a:lnTo>
                    <a:pt x="525" y="11"/>
                  </a:lnTo>
                  <a:lnTo>
                    <a:pt x="535" y="10"/>
                  </a:lnTo>
                  <a:lnTo>
                    <a:pt x="544" y="8"/>
                  </a:lnTo>
                  <a:lnTo>
                    <a:pt x="555" y="8"/>
                  </a:lnTo>
                  <a:lnTo>
                    <a:pt x="564" y="7"/>
                  </a:lnTo>
                  <a:lnTo>
                    <a:pt x="573" y="6"/>
                  </a:lnTo>
                  <a:lnTo>
                    <a:pt x="583" y="6"/>
                  </a:lnTo>
                  <a:lnTo>
                    <a:pt x="592" y="6"/>
                  </a:lnTo>
                  <a:lnTo>
                    <a:pt x="599" y="5"/>
                  </a:lnTo>
                  <a:lnTo>
                    <a:pt x="608" y="4"/>
                  </a:lnTo>
                  <a:lnTo>
                    <a:pt x="615" y="3"/>
                  </a:lnTo>
                  <a:lnTo>
                    <a:pt x="623" y="3"/>
                  </a:lnTo>
                  <a:lnTo>
                    <a:pt x="630" y="1"/>
                  </a:lnTo>
                  <a:lnTo>
                    <a:pt x="637" y="1"/>
                  </a:lnTo>
                  <a:lnTo>
                    <a:pt x="644" y="1"/>
                  </a:lnTo>
                  <a:lnTo>
                    <a:pt x="652" y="1"/>
                  </a:lnTo>
                  <a:lnTo>
                    <a:pt x="661" y="0"/>
                  </a:lnTo>
                  <a:lnTo>
                    <a:pt x="672" y="0"/>
                  </a:lnTo>
                  <a:lnTo>
                    <a:pt x="681" y="0"/>
                  </a:lnTo>
                  <a:lnTo>
                    <a:pt x="69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32" name="Freeform 90"/>
            <p:cNvSpPr>
              <a:spLocks/>
            </p:cNvSpPr>
            <p:nvPr/>
          </p:nvSpPr>
          <p:spPr bwMode="auto">
            <a:xfrm>
              <a:off x="3204" y="4063"/>
              <a:ext cx="78" cy="498"/>
            </a:xfrm>
            <a:custGeom>
              <a:avLst/>
              <a:gdLst>
                <a:gd name="T0" fmla="*/ 0 w 78"/>
                <a:gd name="T1" fmla="*/ 0 h 498"/>
                <a:gd name="T2" fmla="*/ 0 w 78"/>
                <a:gd name="T3" fmla="*/ 7 h 498"/>
                <a:gd name="T4" fmla="*/ 1 w 78"/>
                <a:gd name="T5" fmla="*/ 16 h 498"/>
                <a:gd name="T6" fmla="*/ 2 w 78"/>
                <a:gd name="T7" fmla="*/ 24 h 498"/>
                <a:gd name="T8" fmla="*/ 3 w 78"/>
                <a:gd name="T9" fmla="*/ 33 h 498"/>
                <a:gd name="T10" fmla="*/ 4 w 78"/>
                <a:gd name="T11" fmla="*/ 42 h 498"/>
                <a:gd name="T12" fmla="*/ 6 w 78"/>
                <a:gd name="T13" fmla="*/ 51 h 498"/>
                <a:gd name="T14" fmla="*/ 7 w 78"/>
                <a:gd name="T15" fmla="*/ 60 h 498"/>
                <a:gd name="T16" fmla="*/ 9 w 78"/>
                <a:gd name="T17" fmla="*/ 69 h 498"/>
                <a:gd name="T18" fmla="*/ 9 w 78"/>
                <a:gd name="T19" fmla="*/ 77 h 498"/>
                <a:gd name="T20" fmla="*/ 11 w 78"/>
                <a:gd name="T21" fmla="*/ 87 h 498"/>
                <a:gd name="T22" fmla="*/ 11 w 78"/>
                <a:gd name="T23" fmla="*/ 95 h 498"/>
                <a:gd name="T24" fmla="*/ 14 w 78"/>
                <a:gd name="T25" fmla="*/ 105 h 498"/>
                <a:gd name="T26" fmla="*/ 15 w 78"/>
                <a:gd name="T27" fmla="*/ 113 h 498"/>
                <a:gd name="T28" fmla="*/ 17 w 78"/>
                <a:gd name="T29" fmla="*/ 124 h 498"/>
                <a:gd name="T30" fmla="*/ 19 w 78"/>
                <a:gd name="T31" fmla="*/ 132 h 498"/>
                <a:gd name="T32" fmla="*/ 21 w 78"/>
                <a:gd name="T33" fmla="*/ 143 h 498"/>
                <a:gd name="T34" fmla="*/ 21 w 78"/>
                <a:gd name="T35" fmla="*/ 151 h 498"/>
                <a:gd name="T36" fmla="*/ 23 w 78"/>
                <a:gd name="T37" fmla="*/ 161 h 498"/>
                <a:gd name="T38" fmla="*/ 23 w 78"/>
                <a:gd name="T39" fmla="*/ 170 h 498"/>
                <a:gd name="T40" fmla="*/ 26 w 78"/>
                <a:gd name="T41" fmla="*/ 180 h 498"/>
                <a:gd name="T42" fmla="*/ 27 w 78"/>
                <a:gd name="T43" fmla="*/ 188 h 498"/>
                <a:gd name="T44" fmla="*/ 28 w 78"/>
                <a:gd name="T45" fmla="*/ 198 h 498"/>
                <a:gd name="T46" fmla="*/ 29 w 78"/>
                <a:gd name="T47" fmla="*/ 207 h 498"/>
                <a:gd name="T48" fmla="*/ 32 w 78"/>
                <a:gd name="T49" fmla="*/ 217 h 498"/>
                <a:gd name="T50" fmla="*/ 32 w 78"/>
                <a:gd name="T51" fmla="*/ 225 h 498"/>
                <a:gd name="T52" fmla="*/ 34 w 78"/>
                <a:gd name="T53" fmla="*/ 234 h 498"/>
                <a:gd name="T54" fmla="*/ 35 w 78"/>
                <a:gd name="T55" fmla="*/ 243 h 498"/>
                <a:gd name="T56" fmla="*/ 38 w 78"/>
                <a:gd name="T57" fmla="*/ 252 h 498"/>
                <a:gd name="T58" fmla="*/ 38 w 78"/>
                <a:gd name="T59" fmla="*/ 261 h 498"/>
                <a:gd name="T60" fmla="*/ 40 w 78"/>
                <a:gd name="T61" fmla="*/ 270 h 498"/>
                <a:gd name="T62" fmla="*/ 41 w 78"/>
                <a:gd name="T63" fmla="*/ 280 h 498"/>
                <a:gd name="T64" fmla="*/ 44 w 78"/>
                <a:gd name="T65" fmla="*/ 289 h 498"/>
                <a:gd name="T66" fmla="*/ 44 w 78"/>
                <a:gd name="T67" fmla="*/ 296 h 498"/>
                <a:gd name="T68" fmla="*/ 46 w 78"/>
                <a:gd name="T69" fmla="*/ 306 h 498"/>
                <a:gd name="T70" fmla="*/ 46 w 78"/>
                <a:gd name="T71" fmla="*/ 313 h 498"/>
                <a:gd name="T72" fmla="*/ 48 w 78"/>
                <a:gd name="T73" fmla="*/ 322 h 498"/>
                <a:gd name="T74" fmla="*/ 48 w 78"/>
                <a:gd name="T75" fmla="*/ 330 h 498"/>
                <a:gd name="T76" fmla="*/ 51 w 78"/>
                <a:gd name="T77" fmla="*/ 338 h 498"/>
                <a:gd name="T78" fmla="*/ 51 w 78"/>
                <a:gd name="T79" fmla="*/ 346 h 498"/>
                <a:gd name="T80" fmla="*/ 53 w 78"/>
                <a:gd name="T81" fmla="*/ 355 h 498"/>
                <a:gd name="T82" fmla="*/ 53 w 78"/>
                <a:gd name="T83" fmla="*/ 362 h 498"/>
                <a:gd name="T84" fmla="*/ 55 w 78"/>
                <a:gd name="T85" fmla="*/ 370 h 498"/>
                <a:gd name="T86" fmla="*/ 55 w 78"/>
                <a:gd name="T87" fmla="*/ 377 h 498"/>
                <a:gd name="T88" fmla="*/ 58 w 78"/>
                <a:gd name="T89" fmla="*/ 385 h 498"/>
                <a:gd name="T90" fmla="*/ 59 w 78"/>
                <a:gd name="T91" fmla="*/ 393 h 498"/>
                <a:gd name="T92" fmla="*/ 60 w 78"/>
                <a:gd name="T93" fmla="*/ 400 h 498"/>
                <a:gd name="T94" fmla="*/ 61 w 78"/>
                <a:gd name="T95" fmla="*/ 407 h 498"/>
                <a:gd name="T96" fmla="*/ 64 w 78"/>
                <a:gd name="T97" fmla="*/ 414 h 498"/>
                <a:gd name="T98" fmla="*/ 65 w 78"/>
                <a:gd name="T99" fmla="*/ 426 h 498"/>
                <a:gd name="T100" fmla="*/ 67 w 78"/>
                <a:gd name="T101" fmla="*/ 439 h 498"/>
                <a:gd name="T102" fmla="*/ 69 w 78"/>
                <a:gd name="T103" fmla="*/ 451 h 498"/>
                <a:gd name="T104" fmla="*/ 71 w 78"/>
                <a:gd name="T105" fmla="*/ 463 h 498"/>
                <a:gd name="T106" fmla="*/ 72 w 78"/>
                <a:gd name="T107" fmla="*/ 472 h 498"/>
                <a:gd name="T108" fmla="*/ 75 w 78"/>
                <a:gd name="T109" fmla="*/ 482 h 498"/>
                <a:gd name="T110" fmla="*/ 76 w 78"/>
                <a:gd name="T111" fmla="*/ 490 h 498"/>
                <a:gd name="T112" fmla="*/ 78 w 78"/>
                <a:gd name="T113" fmla="*/ 498 h 4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"/>
                <a:gd name="T172" fmla="*/ 0 h 498"/>
                <a:gd name="T173" fmla="*/ 78 w 78"/>
                <a:gd name="T174" fmla="*/ 498 h 4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" h="498">
                  <a:moveTo>
                    <a:pt x="0" y="0"/>
                  </a:moveTo>
                  <a:lnTo>
                    <a:pt x="0" y="7"/>
                  </a:lnTo>
                  <a:lnTo>
                    <a:pt x="1" y="16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4" y="42"/>
                  </a:lnTo>
                  <a:lnTo>
                    <a:pt x="6" y="51"/>
                  </a:lnTo>
                  <a:lnTo>
                    <a:pt x="7" y="60"/>
                  </a:lnTo>
                  <a:lnTo>
                    <a:pt x="9" y="69"/>
                  </a:lnTo>
                  <a:lnTo>
                    <a:pt x="9" y="77"/>
                  </a:lnTo>
                  <a:lnTo>
                    <a:pt x="11" y="87"/>
                  </a:lnTo>
                  <a:lnTo>
                    <a:pt x="11" y="95"/>
                  </a:lnTo>
                  <a:lnTo>
                    <a:pt x="14" y="105"/>
                  </a:lnTo>
                  <a:lnTo>
                    <a:pt x="15" y="113"/>
                  </a:lnTo>
                  <a:lnTo>
                    <a:pt x="17" y="124"/>
                  </a:lnTo>
                  <a:lnTo>
                    <a:pt x="19" y="132"/>
                  </a:lnTo>
                  <a:lnTo>
                    <a:pt x="21" y="143"/>
                  </a:lnTo>
                  <a:lnTo>
                    <a:pt x="21" y="151"/>
                  </a:lnTo>
                  <a:lnTo>
                    <a:pt x="23" y="161"/>
                  </a:lnTo>
                  <a:lnTo>
                    <a:pt x="23" y="170"/>
                  </a:lnTo>
                  <a:lnTo>
                    <a:pt x="26" y="180"/>
                  </a:lnTo>
                  <a:lnTo>
                    <a:pt x="27" y="188"/>
                  </a:lnTo>
                  <a:lnTo>
                    <a:pt x="28" y="198"/>
                  </a:lnTo>
                  <a:lnTo>
                    <a:pt x="29" y="207"/>
                  </a:lnTo>
                  <a:lnTo>
                    <a:pt x="32" y="217"/>
                  </a:lnTo>
                  <a:lnTo>
                    <a:pt x="32" y="225"/>
                  </a:lnTo>
                  <a:lnTo>
                    <a:pt x="34" y="234"/>
                  </a:lnTo>
                  <a:lnTo>
                    <a:pt x="35" y="243"/>
                  </a:lnTo>
                  <a:lnTo>
                    <a:pt x="38" y="252"/>
                  </a:lnTo>
                  <a:lnTo>
                    <a:pt x="38" y="261"/>
                  </a:lnTo>
                  <a:lnTo>
                    <a:pt x="40" y="270"/>
                  </a:lnTo>
                  <a:lnTo>
                    <a:pt x="41" y="280"/>
                  </a:lnTo>
                  <a:lnTo>
                    <a:pt x="44" y="289"/>
                  </a:lnTo>
                  <a:lnTo>
                    <a:pt x="44" y="296"/>
                  </a:lnTo>
                  <a:lnTo>
                    <a:pt x="46" y="306"/>
                  </a:lnTo>
                  <a:lnTo>
                    <a:pt x="46" y="313"/>
                  </a:lnTo>
                  <a:lnTo>
                    <a:pt x="48" y="322"/>
                  </a:lnTo>
                  <a:lnTo>
                    <a:pt x="48" y="330"/>
                  </a:lnTo>
                  <a:lnTo>
                    <a:pt x="51" y="338"/>
                  </a:lnTo>
                  <a:lnTo>
                    <a:pt x="51" y="346"/>
                  </a:lnTo>
                  <a:lnTo>
                    <a:pt x="53" y="355"/>
                  </a:lnTo>
                  <a:lnTo>
                    <a:pt x="53" y="362"/>
                  </a:lnTo>
                  <a:lnTo>
                    <a:pt x="55" y="370"/>
                  </a:lnTo>
                  <a:lnTo>
                    <a:pt x="55" y="377"/>
                  </a:lnTo>
                  <a:lnTo>
                    <a:pt x="58" y="385"/>
                  </a:lnTo>
                  <a:lnTo>
                    <a:pt x="59" y="393"/>
                  </a:lnTo>
                  <a:lnTo>
                    <a:pt x="60" y="400"/>
                  </a:lnTo>
                  <a:lnTo>
                    <a:pt x="61" y="407"/>
                  </a:lnTo>
                  <a:lnTo>
                    <a:pt x="64" y="414"/>
                  </a:lnTo>
                  <a:lnTo>
                    <a:pt x="65" y="426"/>
                  </a:lnTo>
                  <a:lnTo>
                    <a:pt x="67" y="439"/>
                  </a:lnTo>
                  <a:lnTo>
                    <a:pt x="69" y="451"/>
                  </a:lnTo>
                  <a:lnTo>
                    <a:pt x="71" y="463"/>
                  </a:lnTo>
                  <a:lnTo>
                    <a:pt x="72" y="472"/>
                  </a:lnTo>
                  <a:lnTo>
                    <a:pt x="75" y="482"/>
                  </a:lnTo>
                  <a:lnTo>
                    <a:pt x="76" y="490"/>
                  </a:lnTo>
                  <a:lnTo>
                    <a:pt x="78" y="498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33" name="Freeform 91"/>
            <p:cNvSpPr>
              <a:spLocks/>
            </p:cNvSpPr>
            <p:nvPr/>
          </p:nvSpPr>
          <p:spPr bwMode="auto">
            <a:xfrm>
              <a:off x="2542" y="4561"/>
              <a:ext cx="740" cy="22"/>
            </a:xfrm>
            <a:custGeom>
              <a:avLst/>
              <a:gdLst>
                <a:gd name="T0" fmla="*/ 740 w 740"/>
                <a:gd name="T1" fmla="*/ 0 h 22"/>
                <a:gd name="T2" fmla="*/ 735 w 740"/>
                <a:gd name="T3" fmla="*/ 0 h 22"/>
                <a:gd name="T4" fmla="*/ 727 w 740"/>
                <a:gd name="T5" fmla="*/ 0 h 22"/>
                <a:gd name="T6" fmla="*/ 721 w 740"/>
                <a:gd name="T7" fmla="*/ 0 h 22"/>
                <a:gd name="T8" fmla="*/ 715 w 740"/>
                <a:gd name="T9" fmla="*/ 0 h 22"/>
                <a:gd name="T10" fmla="*/ 708 w 740"/>
                <a:gd name="T11" fmla="*/ 0 h 22"/>
                <a:gd name="T12" fmla="*/ 701 w 740"/>
                <a:gd name="T13" fmla="*/ 0 h 22"/>
                <a:gd name="T14" fmla="*/ 691 w 740"/>
                <a:gd name="T15" fmla="*/ 0 h 22"/>
                <a:gd name="T16" fmla="*/ 683 w 740"/>
                <a:gd name="T17" fmla="*/ 0 h 22"/>
                <a:gd name="T18" fmla="*/ 672 w 740"/>
                <a:gd name="T19" fmla="*/ 0 h 22"/>
                <a:gd name="T20" fmla="*/ 663 w 740"/>
                <a:gd name="T21" fmla="*/ 2 h 22"/>
                <a:gd name="T22" fmla="*/ 651 w 740"/>
                <a:gd name="T23" fmla="*/ 2 h 22"/>
                <a:gd name="T24" fmla="*/ 640 w 740"/>
                <a:gd name="T25" fmla="*/ 2 h 22"/>
                <a:gd name="T26" fmla="*/ 628 w 740"/>
                <a:gd name="T27" fmla="*/ 2 h 22"/>
                <a:gd name="T28" fmla="*/ 616 w 740"/>
                <a:gd name="T29" fmla="*/ 3 h 22"/>
                <a:gd name="T30" fmla="*/ 602 w 740"/>
                <a:gd name="T31" fmla="*/ 3 h 22"/>
                <a:gd name="T32" fmla="*/ 588 w 740"/>
                <a:gd name="T33" fmla="*/ 3 h 22"/>
                <a:gd name="T34" fmla="*/ 574 w 740"/>
                <a:gd name="T35" fmla="*/ 3 h 22"/>
                <a:gd name="T36" fmla="*/ 560 w 740"/>
                <a:gd name="T37" fmla="*/ 4 h 22"/>
                <a:gd name="T38" fmla="*/ 545 w 740"/>
                <a:gd name="T39" fmla="*/ 4 h 22"/>
                <a:gd name="T40" fmla="*/ 530 w 740"/>
                <a:gd name="T41" fmla="*/ 5 h 22"/>
                <a:gd name="T42" fmla="*/ 514 w 740"/>
                <a:gd name="T43" fmla="*/ 5 h 22"/>
                <a:gd name="T44" fmla="*/ 500 w 740"/>
                <a:gd name="T45" fmla="*/ 6 h 22"/>
                <a:gd name="T46" fmla="*/ 483 w 740"/>
                <a:gd name="T47" fmla="*/ 6 h 22"/>
                <a:gd name="T48" fmla="*/ 467 w 740"/>
                <a:gd name="T49" fmla="*/ 6 h 22"/>
                <a:gd name="T50" fmla="*/ 450 w 740"/>
                <a:gd name="T51" fmla="*/ 6 h 22"/>
                <a:gd name="T52" fmla="*/ 434 w 740"/>
                <a:gd name="T53" fmla="*/ 8 h 22"/>
                <a:gd name="T54" fmla="*/ 417 w 740"/>
                <a:gd name="T55" fmla="*/ 8 h 22"/>
                <a:gd name="T56" fmla="*/ 401 w 740"/>
                <a:gd name="T57" fmla="*/ 9 h 22"/>
                <a:gd name="T58" fmla="*/ 383 w 740"/>
                <a:gd name="T59" fmla="*/ 10 h 22"/>
                <a:gd name="T60" fmla="*/ 368 w 740"/>
                <a:gd name="T61" fmla="*/ 11 h 22"/>
                <a:gd name="T62" fmla="*/ 350 w 740"/>
                <a:gd name="T63" fmla="*/ 11 h 22"/>
                <a:gd name="T64" fmla="*/ 333 w 740"/>
                <a:gd name="T65" fmla="*/ 11 h 22"/>
                <a:gd name="T66" fmla="*/ 317 w 740"/>
                <a:gd name="T67" fmla="*/ 11 h 22"/>
                <a:gd name="T68" fmla="*/ 300 w 740"/>
                <a:gd name="T69" fmla="*/ 12 h 22"/>
                <a:gd name="T70" fmla="*/ 282 w 740"/>
                <a:gd name="T71" fmla="*/ 12 h 22"/>
                <a:gd name="T72" fmla="*/ 267 w 740"/>
                <a:gd name="T73" fmla="*/ 13 h 22"/>
                <a:gd name="T74" fmla="*/ 250 w 740"/>
                <a:gd name="T75" fmla="*/ 13 h 22"/>
                <a:gd name="T76" fmla="*/ 235 w 740"/>
                <a:gd name="T77" fmla="*/ 15 h 22"/>
                <a:gd name="T78" fmla="*/ 218 w 740"/>
                <a:gd name="T79" fmla="*/ 15 h 22"/>
                <a:gd name="T80" fmla="*/ 202 w 740"/>
                <a:gd name="T81" fmla="*/ 15 h 22"/>
                <a:gd name="T82" fmla="*/ 188 w 740"/>
                <a:gd name="T83" fmla="*/ 15 h 22"/>
                <a:gd name="T84" fmla="*/ 174 w 740"/>
                <a:gd name="T85" fmla="*/ 16 h 22"/>
                <a:gd name="T86" fmla="*/ 160 w 740"/>
                <a:gd name="T87" fmla="*/ 16 h 22"/>
                <a:gd name="T88" fmla="*/ 145 w 740"/>
                <a:gd name="T89" fmla="*/ 17 h 22"/>
                <a:gd name="T90" fmla="*/ 131 w 740"/>
                <a:gd name="T91" fmla="*/ 17 h 22"/>
                <a:gd name="T92" fmla="*/ 119 w 740"/>
                <a:gd name="T93" fmla="*/ 18 h 22"/>
                <a:gd name="T94" fmla="*/ 105 w 740"/>
                <a:gd name="T95" fmla="*/ 18 h 22"/>
                <a:gd name="T96" fmla="*/ 93 w 740"/>
                <a:gd name="T97" fmla="*/ 18 h 22"/>
                <a:gd name="T98" fmla="*/ 82 w 740"/>
                <a:gd name="T99" fmla="*/ 18 h 22"/>
                <a:gd name="T100" fmla="*/ 72 w 740"/>
                <a:gd name="T101" fmla="*/ 18 h 22"/>
                <a:gd name="T102" fmla="*/ 61 w 740"/>
                <a:gd name="T103" fmla="*/ 18 h 22"/>
                <a:gd name="T104" fmla="*/ 51 w 740"/>
                <a:gd name="T105" fmla="*/ 18 h 22"/>
                <a:gd name="T106" fmla="*/ 43 w 740"/>
                <a:gd name="T107" fmla="*/ 18 h 22"/>
                <a:gd name="T108" fmla="*/ 36 w 740"/>
                <a:gd name="T109" fmla="*/ 19 h 22"/>
                <a:gd name="T110" fmla="*/ 28 w 740"/>
                <a:gd name="T111" fmla="*/ 19 h 22"/>
                <a:gd name="T112" fmla="*/ 22 w 740"/>
                <a:gd name="T113" fmla="*/ 19 h 22"/>
                <a:gd name="T114" fmla="*/ 15 w 740"/>
                <a:gd name="T115" fmla="*/ 19 h 22"/>
                <a:gd name="T116" fmla="*/ 11 w 740"/>
                <a:gd name="T117" fmla="*/ 21 h 22"/>
                <a:gd name="T118" fmla="*/ 4 w 740"/>
                <a:gd name="T119" fmla="*/ 21 h 22"/>
                <a:gd name="T120" fmla="*/ 0 w 740"/>
                <a:gd name="T121" fmla="*/ 22 h 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40"/>
                <a:gd name="T184" fmla="*/ 0 h 22"/>
                <a:gd name="T185" fmla="*/ 740 w 740"/>
                <a:gd name="T186" fmla="*/ 22 h 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40" h="22">
                  <a:moveTo>
                    <a:pt x="740" y="0"/>
                  </a:moveTo>
                  <a:lnTo>
                    <a:pt x="735" y="0"/>
                  </a:lnTo>
                  <a:lnTo>
                    <a:pt x="727" y="0"/>
                  </a:lnTo>
                  <a:lnTo>
                    <a:pt x="721" y="0"/>
                  </a:lnTo>
                  <a:lnTo>
                    <a:pt x="715" y="0"/>
                  </a:lnTo>
                  <a:lnTo>
                    <a:pt x="708" y="0"/>
                  </a:lnTo>
                  <a:lnTo>
                    <a:pt x="701" y="0"/>
                  </a:lnTo>
                  <a:lnTo>
                    <a:pt x="691" y="0"/>
                  </a:lnTo>
                  <a:lnTo>
                    <a:pt x="683" y="0"/>
                  </a:lnTo>
                  <a:lnTo>
                    <a:pt x="672" y="0"/>
                  </a:lnTo>
                  <a:lnTo>
                    <a:pt x="663" y="2"/>
                  </a:lnTo>
                  <a:lnTo>
                    <a:pt x="651" y="2"/>
                  </a:lnTo>
                  <a:lnTo>
                    <a:pt x="640" y="2"/>
                  </a:lnTo>
                  <a:lnTo>
                    <a:pt x="628" y="2"/>
                  </a:lnTo>
                  <a:lnTo>
                    <a:pt x="616" y="3"/>
                  </a:lnTo>
                  <a:lnTo>
                    <a:pt x="602" y="3"/>
                  </a:lnTo>
                  <a:lnTo>
                    <a:pt x="588" y="3"/>
                  </a:lnTo>
                  <a:lnTo>
                    <a:pt x="574" y="3"/>
                  </a:lnTo>
                  <a:lnTo>
                    <a:pt x="560" y="4"/>
                  </a:lnTo>
                  <a:lnTo>
                    <a:pt x="545" y="4"/>
                  </a:lnTo>
                  <a:lnTo>
                    <a:pt x="530" y="5"/>
                  </a:lnTo>
                  <a:lnTo>
                    <a:pt x="514" y="5"/>
                  </a:lnTo>
                  <a:lnTo>
                    <a:pt x="500" y="6"/>
                  </a:lnTo>
                  <a:lnTo>
                    <a:pt x="483" y="6"/>
                  </a:lnTo>
                  <a:lnTo>
                    <a:pt x="467" y="6"/>
                  </a:lnTo>
                  <a:lnTo>
                    <a:pt x="450" y="6"/>
                  </a:lnTo>
                  <a:lnTo>
                    <a:pt x="434" y="8"/>
                  </a:lnTo>
                  <a:lnTo>
                    <a:pt x="417" y="8"/>
                  </a:lnTo>
                  <a:lnTo>
                    <a:pt x="401" y="9"/>
                  </a:lnTo>
                  <a:lnTo>
                    <a:pt x="383" y="10"/>
                  </a:lnTo>
                  <a:lnTo>
                    <a:pt x="368" y="11"/>
                  </a:lnTo>
                  <a:lnTo>
                    <a:pt x="350" y="11"/>
                  </a:lnTo>
                  <a:lnTo>
                    <a:pt x="333" y="11"/>
                  </a:lnTo>
                  <a:lnTo>
                    <a:pt x="317" y="11"/>
                  </a:lnTo>
                  <a:lnTo>
                    <a:pt x="300" y="12"/>
                  </a:lnTo>
                  <a:lnTo>
                    <a:pt x="282" y="12"/>
                  </a:lnTo>
                  <a:lnTo>
                    <a:pt x="267" y="13"/>
                  </a:lnTo>
                  <a:lnTo>
                    <a:pt x="250" y="13"/>
                  </a:lnTo>
                  <a:lnTo>
                    <a:pt x="235" y="15"/>
                  </a:lnTo>
                  <a:lnTo>
                    <a:pt x="218" y="15"/>
                  </a:lnTo>
                  <a:lnTo>
                    <a:pt x="202" y="15"/>
                  </a:lnTo>
                  <a:lnTo>
                    <a:pt x="188" y="15"/>
                  </a:lnTo>
                  <a:lnTo>
                    <a:pt x="174" y="16"/>
                  </a:lnTo>
                  <a:lnTo>
                    <a:pt x="160" y="16"/>
                  </a:lnTo>
                  <a:lnTo>
                    <a:pt x="145" y="17"/>
                  </a:lnTo>
                  <a:lnTo>
                    <a:pt x="131" y="17"/>
                  </a:lnTo>
                  <a:lnTo>
                    <a:pt x="119" y="18"/>
                  </a:lnTo>
                  <a:lnTo>
                    <a:pt x="105" y="18"/>
                  </a:lnTo>
                  <a:lnTo>
                    <a:pt x="93" y="18"/>
                  </a:lnTo>
                  <a:lnTo>
                    <a:pt x="82" y="18"/>
                  </a:lnTo>
                  <a:lnTo>
                    <a:pt x="72" y="18"/>
                  </a:lnTo>
                  <a:lnTo>
                    <a:pt x="61" y="18"/>
                  </a:lnTo>
                  <a:lnTo>
                    <a:pt x="51" y="18"/>
                  </a:lnTo>
                  <a:lnTo>
                    <a:pt x="43" y="18"/>
                  </a:lnTo>
                  <a:lnTo>
                    <a:pt x="36" y="19"/>
                  </a:lnTo>
                  <a:lnTo>
                    <a:pt x="28" y="19"/>
                  </a:lnTo>
                  <a:lnTo>
                    <a:pt x="22" y="19"/>
                  </a:lnTo>
                  <a:lnTo>
                    <a:pt x="15" y="19"/>
                  </a:lnTo>
                  <a:lnTo>
                    <a:pt x="11" y="21"/>
                  </a:lnTo>
                  <a:lnTo>
                    <a:pt x="4" y="21"/>
                  </a:lnTo>
                  <a:lnTo>
                    <a:pt x="0" y="22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34" name="Freeform 92"/>
            <p:cNvSpPr>
              <a:spLocks/>
            </p:cNvSpPr>
            <p:nvPr/>
          </p:nvSpPr>
          <p:spPr bwMode="auto">
            <a:xfrm>
              <a:off x="2514" y="4208"/>
              <a:ext cx="28" cy="375"/>
            </a:xfrm>
            <a:custGeom>
              <a:avLst/>
              <a:gdLst>
                <a:gd name="T0" fmla="*/ 28 w 28"/>
                <a:gd name="T1" fmla="*/ 375 h 375"/>
                <a:gd name="T2" fmla="*/ 27 w 28"/>
                <a:gd name="T3" fmla="*/ 371 h 375"/>
                <a:gd name="T4" fmla="*/ 26 w 28"/>
                <a:gd name="T5" fmla="*/ 366 h 375"/>
                <a:gd name="T6" fmla="*/ 25 w 28"/>
                <a:gd name="T7" fmla="*/ 359 h 375"/>
                <a:gd name="T8" fmla="*/ 25 w 28"/>
                <a:gd name="T9" fmla="*/ 353 h 375"/>
                <a:gd name="T10" fmla="*/ 23 w 28"/>
                <a:gd name="T11" fmla="*/ 343 h 375"/>
                <a:gd name="T12" fmla="*/ 23 w 28"/>
                <a:gd name="T13" fmla="*/ 333 h 375"/>
                <a:gd name="T14" fmla="*/ 22 w 28"/>
                <a:gd name="T15" fmla="*/ 321 h 375"/>
                <a:gd name="T16" fmla="*/ 22 w 28"/>
                <a:gd name="T17" fmla="*/ 309 h 375"/>
                <a:gd name="T18" fmla="*/ 21 w 28"/>
                <a:gd name="T19" fmla="*/ 302 h 375"/>
                <a:gd name="T20" fmla="*/ 20 w 28"/>
                <a:gd name="T21" fmla="*/ 295 h 375"/>
                <a:gd name="T22" fmla="*/ 20 w 28"/>
                <a:gd name="T23" fmla="*/ 288 h 375"/>
                <a:gd name="T24" fmla="*/ 20 w 28"/>
                <a:gd name="T25" fmla="*/ 281 h 375"/>
                <a:gd name="T26" fmla="*/ 19 w 28"/>
                <a:gd name="T27" fmla="*/ 273 h 375"/>
                <a:gd name="T28" fmla="*/ 18 w 28"/>
                <a:gd name="T29" fmla="*/ 265 h 375"/>
                <a:gd name="T30" fmla="*/ 18 w 28"/>
                <a:gd name="T31" fmla="*/ 258 h 375"/>
                <a:gd name="T32" fmla="*/ 18 w 28"/>
                <a:gd name="T33" fmla="*/ 251 h 375"/>
                <a:gd name="T34" fmla="*/ 16 w 28"/>
                <a:gd name="T35" fmla="*/ 242 h 375"/>
                <a:gd name="T36" fmla="*/ 16 w 28"/>
                <a:gd name="T37" fmla="*/ 234 h 375"/>
                <a:gd name="T38" fmla="*/ 15 w 28"/>
                <a:gd name="T39" fmla="*/ 225 h 375"/>
                <a:gd name="T40" fmla="*/ 15 w 28"/>
                <a:gd name="T41" fmla="*/ 218 h 375"/>
                <a:gd name="T42" fmla="*/ 14 w 28"/>
                <a:gd name="T43" fmla="*/ 210 h 375"/>
                <a:gd name="T44" fmla="*/ 14 w 28"/>
                <a:gd name="T45" fmla="*/ 201 h 375"/>
                <a:gd name="T46" fmla="*/ 14 w 28"/>
                <a:gd name="T47" fmla="*/ 193 h 375"/>
                <a:gd name="T48" fmla="*/ 14 w 28"/>
                <a:gd name="T49" fmla="*/ 186 h 375"/>
                <a:gd name="T50" fmla="*/ 13 w 28"/>
                <a:gd name="T51" fmla="*/ 176 h 375"/>
                <a:gd name="T52" fmla="*/ 12 w 28"/>
                <a:gd name="T53" fmla="*/ 168 h 375"/>
                <a:gd name="T54" fmla="*/ 10 w 28"/>
                <a:gd name="T55" fmla="*/ 160 h 375"/>
                <a:gd name="T56" fmla="*/ 10 w 28"/>
                <a:gd name="T57" fmla="*/ 151 h 375"/>
                <a:gd name="T58" fmla="*/ 9 w 28"/>
                <a:gd name="T59" fmla="*/ 143 h 375"/>
                <a:gd name="T60" fmla="*/ 9 w 28"/>
                <a:gd name="T61" fmla="*/ 135 h 375"/>
                <a:gd name="T62" fmla="*/ 8 w 28"/>
                <a:gd name="T63" fmla="*/ 126 h 375"/>
                <a:gd name="T64" fmla="*/ 8 w 28"/>
                <a:gd name="T65" fmla="*/ 119 h 375"/>
                <a:gd name="T66" fmla="*/ 7 w 28"/>
                <a:gd name="T67" fmla="*/ 111 h 375"/>
                <a:gd name="T68" fmla="*/ 6 w 28"/>
                <a:gd name="T69" fmla="*/ 104 h 375"/>
                <a:gd name="T70" fmla="*/ 6 w 28"/>
                <a:gd name="T71" fmla="*/ 95 h 375"/>
                <a:gd name="T72" fmla="*/ 6 w 28"/>
                <a:gd name="T73" fmla="*/ 88 h 375"/>
                <a:gd name="T74" fmla="*/ 4 w 28"/>
                <a:gd name="T75" fmla="*/ 81 h 375"/>
                <a:gd name="T76" fmla="*/ 3 w 28"/>
                <a:gd name="T77" fmla="*/ 74 h 375"/>
                <a:gd name="T78" fmla="*/ 3 w 28"/>
                <a:gd name="T79" fmla="*/ 68 h 375"/>
                <a:gd name="T80" fmla="*/ 3 w 28"/>
                <a:gd name="T81" fmla="*/ 62 h 375"/>
                <a:gd name="T82" fmla="*/ 2 w 28"/>
                <a:gd name="T83" fmla="*/ 55 h 375"/>
                <a:gd name="T84" fmla="*/ 2 w 28"/>
                <a:gd name="T85" fmla="*/ 48 h 375"/>
                <a:gd name="T86" fmla="*/ 1 w 28"/>
                <a:gd name="T87" fmla="*/ 42 h 375"/>
                <a:gd name="T88" fmla="*/ 1 w 28"/>
                <a:gd name="T89" fmla="*/ 37 h 375"/>
                <a:gd name="T90" fmla="*/ 0 w 28"/>
                <a:gd name="T91" fmla="*/ 26 h 375"/>
                <a:gd name="T92" fmla="*/ 0 w 28"/>
                <a:gd name="T93" fmla="*/ 19 h 375"/>
                <a:gd name="T94" fmla="*/ 0 w 28"/>
                <a:gd name="T95" fmla="*/ 11 h 375"/>
                <a:gd name="T96" fmla="*/ 0 w 28"/>
                <a:gd name="T97" fmla="*/ 6 h 375"/>
                <a:gd name="T98" fmla="*/ 0 w 28"/>
                <a:gd name="T99" fmla="*/ 1 h 375"/>
                <a:gd name="T100" fmla="*/ 0 w 28"/>
                <a:gd name="T101" fmla="*/ 0 h 37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8"/>
                <a:gd name="T154" fmla="*/ 0 h 375"/>
                <a:gd name="T155" fmla="*/ 28 w 28"/>
                <a:gd name="T156" fmla="*/ 375 h 37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8" h="375">
                  <a:moveTo>
                    <a:pt x="28" y="375"/>
                  </a:moveTo>
                  <a:lnTo>
                    <a:pt x="27" y="371"/>
                  </a:lnTo>
                  <a:lnTo>
                    <a:pt x="26" y="366"/>
                  </a:lnTo>
                  <a:lnTo>
                    <a:pt x="25" y="359"/>
                  </a:lnTo>
                  <a:lnTo>
                    <a:pt x="25" y="353"/>
                  </a:lnTo>
                  <a:lnTo>
                    <a:pt x="23" y="343"/>
                  </a:lnTo>
                  <a:lnTo>
                    <a:pt x="23" y="333"/>
                  </a:lnTo>
                  <a:lnTo>
                    <a:pt x="22" y="321"/>
                  </a:lnTo>
                  <a:lnTo>
                    <a:pt x="22" y="309"/>
                  </a:lnTo>
                  <a:lnTo>
                    <a:pt x="21" y="302"/>
                  </a:lnTo>
                  <a:lnTo>
                    <a:pt x="20" y="295"/>
                  </a:lnTo>
                  <a:lnTo>
                    <a:pt x="20" y="288"/>
                  </a:lnTo>
                  <a:lnTo>
                    <a:pt x="20" y="281"/>
                  </a:lnTo>
                  <a:lnTo>
                    <a:pt x="19" y="273"/>
                  </a:lnTo>
                  <a:lnTo>
                    <a:pt x="18" y="265"/>
                  </a:lnTo>
                  <a:lnTo>
                    <a:pt x="18" y="258"/>
                  </a:lnTo>
                  <a:lnTo>
                    <a:pt x="18" y="251"/>
                  </a:lnTo>
                  <a:lnTo>
                    <a:pt x="16" y="242"/>
                  </a:lnTo>
                  <a:lnTo>
                    <a:pt x="16" y="234"/>
                  </a:lnTo>
                  <a:lnTo>
                    <a:pt x="15" y="225"/>
                  </a:lnTo>
                  <a:lnTo>
                    <a:pt x="15" y="218"/>
                  </a:lnTo>
                  <a:lnTo>
                    <a:pt x="14" y="210"/>
                  </a:lnTo>
                  <a:lnTo>
                    <a:pt x="14" y="201"/>
                  </a:lnTo>
                  <a:lnTo>
                    <a:pt x="14" y="193"/>
                  </a:lnTo>
                  <a:lnTo>
                    <a:pt x="14" y="186"/>
                  </a:lnTo>
                  <a:lnTo>
                    <a:pt x="13" y="176"/>
                  </a:lnTo>
                  <a:lnTo>
                    <a:pt x="12" y="168"/>
                  </a:lnTo>
                  <a:lnTo>
                    <a:pt x="10" y="160"/>
                  </a:lnTo>
                  <a:lnTo>
                    <a:pt x="10" y="151"/>
                  </a:lnTo>
                  <a:lnTo>
                    <a:pt x="9" y="143"/>
                  </a:lnTo>
                  <a:lnTo>
                    <a:pt x="9" y="135"/>
                  </a:lnTo>
                  <a:lnTo>
                    <a:pt x="8" y="126"/>
                  </a:lnTo>
                  <a:lnTo>
                    <a:pt x="8" y="119"/>
                  </a:lnTo>
                  <a:lnTo>
                    <a:pt x="7" y="111"/>
                  </a:lnTo>
                  <a:lnTo>
                    <a:pt x="6" y="104"/>
                  </a:lnTo>
                  <a:lnTo>
                    <a:pt x="6" y="95"/>
                  </a:lnTo>
                  <a:lnTo>
                    <a:pt x="6" y="88"/>
                  </a:lnTo>
                  <a:lnTo>
                    <a:pt x="4" y="81"/>
                  </a:lnTo>
                  <a:lnTo>
                    <a:pt x="3" y="74"/>
                  </a:lnTo>
                  <a:lnTo>
                    <a:pt x="3" y="68"/>
                  </a:lnTo>
                  <a:lnTo>
                    <a:pt x="3" y="62"/>
                  </a:lnTo>
                  <a:lnTo>
                    <a:pt x="2" y="55"/>
                  </a:lnTo>
                  <a:lnTo>
                    <a:pt x="2" y="48"/>
                  </a:lnTo>
                  <a:lnTo>
                    <a:pt x="1" y="42"/>
                  </a:lnTo>
                  <a:lnTo>
                    <a:pt x="1" y="37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35" name="Freeform 93"/>
            <p:cNvSpPr>
              <a:spLocks/>
            </p:cNvSpPr>
            <p:nvPr/>
          </p:nvSpPr>
          <p:spPr bwMode="auto">
            <a:xfrm>
              <a:off x="2370" y="3903"/>
              <a:ext cx="815" cy="79"/>
            </a:xfrm>
            <a:custGeom>
              <a:avLst/>
              <a:gdLst>
                <a:gd name="T0" fmla="*/ 815 w 815"/>
                <a:gd name="T1" fmla="*/ 0 h 79"/>
                <a:gd name="T2" fmla="*/ 810 w 815"/>
                <a:gd name="T3" fmla="*/ 0 h 79"/>
                <a:gd name="T4" fmla="*/ 803 w 815"/>
                <a:gd name="T5" fmla="*/ 0 h 79"/>
                <a:gd name="T6" fmla="*/ 797 w 815"/>
                <a:gd name="T7" fmla="*/ 0 h 79"/>
                <a:gd name="T8" fmla="*/ 792 w 815"/>
                <a:gd name="T9" fmla="*/ 0 h 79"/>
                <a:gd name="T10" fmla="*/ 785 w 815"/>
                <a:gd name="T11" fmla="*/ 1 h 79"/>
                <a:gd name="T12" fmla="*/ 778 w 815"/>
                <a:gd name="T13" fmla="*/ 2 h 79"/>
                <a:gd name="T14" fmla="*/ 768 w 815"/>
                <a:gd name="T15" fmla="*/ 2 h 79"/>
                <a:gd name="T16" fmla="*/ 760 w 815"/>
                <a:gd name="T17" fmla="*/ 2 h 79"/>
                <a:gd name="T18" fmla="*/ 750 w 815"/>
                <a:gd name="T19" fmla="*/ 3 h 79"/>
                <a:gd name="T20" fmla="*/ 741 w 815"/>
                <a:gd name="T21" fmla="*/ 4 h 79"/>
                <a:gd name="T22" fmla="*/ 730 w 815"/>
                <a:gd name="T23" fmla="*/ 6 h 79"/>
                <a:gd name="T24" fmla="*/ 719 w 815"/>
                <a:gd name="T25" fmla="*/ 7 h 79"/>
                <a:gd name="T26" fmla="*/ 708 w 815"/>
                <a:gd name="T27" fmla="*/ 8 h 79"/>
                <a:gd name="T28" fmla="*/ 696 w 815"/>
                <a:gd name="T29" fmla="*/ 10 h 79"/>
                <a:gd name="T30" fmla="*/ 681 w 815"/>
                <a:gd name="T31" fmla="*/ 10 h 79"/>
                <a:gd name="T32" fmla="*/ 668 w 815"/>
                <a:gd name="T33" fmla="*/ 11 h 79"/>
                <a:gd name="T34" fmla="*/ 654 w 815"/>
                <a:gd name="T35" fmla="*/ 13 h 79"/>
                <a:gd name="T36" fmla="*/ 640 w 815"/>
                <a:gd name="T37" fmla="*/ 14 h 79"/>
                <a:gd name="T38" fmla="*/ 624 w 815"/>
                <a:gd name="T39" fmla="*/ 15 h 79"/>
                <a:gd name="T40" fmla="*/ 610 w 815"/>
                <a:gd name="T41" fmla="*/ 17 h 79"/>
                <a:gd name="T42" fmla="*/ 595 w 815"/>
                <a:gd name="T43" fmla="*/ 19 h 79"/>
                <a:gd name="T44" fmla="*/ 579 w 815"/>
                <a:gd name="T45" fmla="*/ 21 h 79"/>
                <a:gd name="T46" fmla="*/ 562 w 815"/>
                <a:gd name="T47" fmla="*/ 22 h 79"/>
                <a:gd name="T48" fmla="*/ 546 w 815"/>
                <a:gd name="T49" fmla="*/ 25 h 79"/>
                <a:gd name="T50" fmla="*/ 529 w 815"/>
                <a:gd name="T51" fmla="*/ 26 h 79"/>
                <a:gd name="T52" fmla="*/ 514 w 815"/>
                <a:gd name="T53" fmla="*/ 28 h 79"/>
                <a:gd name="T54" fmla="*/ 496 w 815"/>
                <a:gd name="T55" fmla="*/ 29 h 79"/>
                <a:gd name="T56" fmla="*/ 479 w 815"/>
                <a:gd name="T57" fmla="*/ 32 h 79"/>
                <a:gd name="T58" fmla="*/ 462 w 815"/>
                <a:gd name="T59" fmla="*/ 33 h 79"/>
                <a:gd name="T60" fmla="*/ 446 w 815"/>
                <a:gd name="T61" fmla="*/ 35 h 79"/>
                <a:gd name="T62" fmla="*/ 428 w 815"/>
                <a:gd name="T63" fmla="*/ 35 h 79"/>
                <a:gd name="T64" fmla="*/ 410 w 815"/>
                <a:gd name="T65" fmla="*/ 38 h 79"/>
                <a:gd name="T66" fmla="*/ 392 w 815"/>
                <a:gd name="T67" fmla="*/ 39 h 79"/>
                <a:gd name="T68" fmla="*/ 374 w 815"/>
                <a:gd name="T69" fmla="*/ 41 h 79"/>
                <a:gd name="T70" fmla="*/ 357 w 815"/>
                <a:gd name="T71" fmla="*/ 42 h 79"/>
                <a:gd name="T72" fmla="*/ 339 w 815"/>
                <a:gd name="T73" fmla="*/ 45 h 79"/>
                <a:gd name="T74" fmla="*/ 321 w 815"/>
                <a:gd name="T75" fmla="*/ 46 h 79"/>
                <a:gd name="T76" fmla="*/ 304 w 815"/>
                <a:gd name="T77" fmla="*/ 48 h 79"/>
                <a:gd name="T78" fmla="*/ 286 w 815"/>
                <a:gd name="T79" fmla="*/ 48 h 79"/>
                <a:gd name="T80" fmla="*/ 270 w 815"/>
                <a:gd name="T81" fmla="*/ 51 h 79"/>
                <a:gd name="T82" fmla="*/ 253 w 815"/>
                <a:gd name="T83" fmla="*/ 52 h 79"/>
                <a:gd name="T84" fmla="*/ 238 w 815"/>
                <a:gd name="T85" fmla="*/ 54 h 79"/>
                <a:gd name="T86" fmla="*/ 220 w 815"/>
                <a:gd name="T87" fmla="*/ 55 h 79"/>
                <a:gd name="T88" fmla="*/ 204 w 815"/>
                <a:gd name="T89" fmla="*/ 58 h 79"/>
                <a:gd name="T90" fmla="*/ 189 w 815"/>
                <a:gd name="T91" fmla="*/ 59 h 79"/>
                <a:gd name="T92" fmla="*/ 175 w 815"/>
                <a:gd name="T93" fmla="*/ 61 h 79"/>
                <a:gd name="T94" fmla="*/ 159 w 815"/>
                <a:gd name="T95" fmla="*/ 61 h 79"/>
                <a:gd name="T96" fmla="*/ 145 w 815"/>
                <a:gd name="T97" fmla="*/ 64 h 79"/>
                <a:gd name="T98" fmla="*/ 131 w 815"/>
                <a:gd name="T99" fmla="*/ 64 h 79"/>
                <a:gd name="T100" fmla="*/ 118 w 815"/>
                <a:gd name="T101" fmla="*/ 66 h 79"/>
                <a:gd name="T102" fmla="*/ 103 w 815"/>
                <a:gd name="T103" fmla="*/ 67 h 79"/>
                <a:gd name="T104" fmla="*/ 91 w 815"/>
                <a:gd name="T105" fmla="*/ 69 h 79"/>
                <a:gd name="T106" fmla="*/ 78 w 815"/>
                <a:gd name="T107" fmla="*/ 70 h 79"/>
                <a:gd name="T108" fmla="*/ 68 w 815"/>
                <a:gd name="T109" fmla="*/ 72 h 79"/>
                <a:gd name="T110" fmla="*/ 56 w 815"/>
                <a:gd name="T111" fmla="*/ 72 h 79"/>
                <a:gd name="T112" fmla="*/ 45 w 815"/>
                <a:gd name="T113" fmla="*/ 73 h 79"/>
                <a:gd name="T114" fmla="*/ 35 w 815"/>
                <a:gd name="T115" fmla="*/ 75 h 79"/>
                <a:gd name="T116" fmla="*/ 27 w 815"/>
                <a:gd name="T117" fmla="*/ 76 h 79"/>
                <a:gd name="T118" fmla="*/ 19 w 815"/>
                <a:gd name="T119" fmla="*/ 76 h 79"/>
                <a:gd name="T120" fmla="*/ 12 w 815"/>
                <a:gd name="T121" fmla="*/ 77 h 79"/>
                <a:gd name="T122" fmla="*/ 5 w 815"/>
                <a:gd name="T123" fmla="*/ 78 h 79"/>
                <a:gd name="T124" fmla="*/ 0 w 815"/>
                <a:gd name="T125" fmla="*/ 79 h 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5"/>
                <a:gd name="T190" fmla="*/ 0 h 79"/>
                <a:gd name="T191" fmla="*/ 815 w 815"/>
                <a:gd name="T192" fmla="*/ 79 h 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5" h="79">
                  <a:moveTo>
                    <a:pt x="815" y="0"/>
                  </a:moveTo>
                  <a:lnTo>
                    <a:pt x="810" y="0"/>
                  </a:lnTo>
                  <a:lnTo>
                    <a:pt x="803" y="0"/>
                  </a:lnTo>
                  <a:lnTo>
                    <a:pt x="797" y="0"/>
                  </a:lnTo>
                  <a:lnTo>
                    <a:pt x="792" y="0"/>
                  </a:lnTo>
                  <a:lnTo>
                    <a:pt x="785" y="1"/>
                  </a:lnTo>
                  <a:lnTo>
                    <a:pt x="778" y="2"/>
                  </a:lnTo>
                  <a:lnTo>
                    <a:pt x="768" y="2"/>
                  </a:lnTo>
                  <a:lnTo>
                    <a:pt x="760" y="2"/>
                  </a:lnTo>
                  <a:lnTo>
                    <a:pt x="750" y="3"/>
                  </a:lnTo>
                  <a:lnTo>
                    <a:pt x="741" y="4"/>
                  </a:lnTo>
                  <a:lnTo>
                    <a:pt x="730" y="6"/>
                  </a:lnTo>
                  <a:lnTo>
                    <a:pt x="719" y="7"/>
                  </a:lnTo>
                  <a:lnTo>
                    <a:pt x="708" y="8"/>
                  </a:lnTo>
                  <a:lnTo>
                    <a:pt x="696" y="10"/>
                  </a:lnTo>
                  <a:lnTo>
                    <a:pt x="681" y="10"/>
                  </a:lnTo>
                  <a:lnTo>
                    <a:pt x="668" y="11"/>
                  </a:lnTo>
                  <a:lnTo>
                    <a:pt x="654" y="13"/>
                  </a:lnTo>
                  <a:lnTo>
                    <a:pt x="640" y="14"/>
                  </a:lnTo>
                  <a:lnTo>
                    <a:pt x="624" y="15"/>
                  </a:lnTo>
                  <a:lnTo>
                    <a:pt x="610" y="17"/>
                  </a:lnTo>
                  <a:lnTo>
                    <a:pt x="595" y="19"/>
                  </a:lnTo>
                  <a:lnTo>
                    <a:pt x="579" y="21"/>
                  </a:lnTo>
                  <a:lnTo>
                    <a:pt x="562" y="22"/>
                  </a:lnTo>
                  <a:lnTo>
                    <a:pt x="546" y="25"/>
                  </a:lnTo>
                  <a:lnTo>
                    <a:pt x="529" y="26"/>
                  </a:lnTo>
                  <a:lnTo>
                    <a:pt x="514" y="28"/>
                  </a:lnTo>
                  <a:lnTo>
                    <a:pt x="496" y="29"/>
                  </a:lnTo>
                  <a:lnTo>
                    <a:pt x="479" y="32"/>
                  </a:lnTo>
                  <a:lnTo>
                    <a:pt x="462" y="33"/>
                  </a:lnTo>
                  <a:lnTo>
                    <a:pt x="446" y="35"/>
                  </a:lnTo>
                  <a:lnTo>
                    <a:pt x="428" y="35"/>
                  </a:lnTo>
                  <a:lnTo>
                    <a:pt x="410" y="38"/>
                  </a:lnTo>
                  <a:lnTo>
                    <a:pt x="392" y="39"/>
                  </a:lnTo>
                  <a:lnTo>
                    <a:pt x="374" y="41"/>
                  </a:lnTo>
                  <a:lnTo>
                    <a:pt x="357" y="42"/>
                  </a:lnTo>
                  <a:lnTo>
                    <a:pt x="339" y="45"/>
                  </a:lnTo>
                  <a:lnTo>
                    <a:pt x="321" y="46"/>
                  </a:lnTo>
                  <a:lnTo>
                    <a:pt x="304" y="48"/>
                  </a:lnTo>
                  <a:lnTo>
                    <a:pt x="286" y="48"/>
                  </a:lnTo>
                  <a:lnTo>
                    <a:pt x="270" y="51"/>
                  </a:lnTo>
                  <a:lnTo>
                    <a:pt x="253" y="52"/>
                  </a:lnTo>
                  <a:lnTo>
                    <a:pt x="238" y="54"/>
                  </a:lnTo>
                  <a:lnTo>
                    <a:pt x="220" y="55"/>
                  </a:lnTo>
                  <a:lnTo>
                    <a:pt x="204" y="58"/>
                  </a:lnTo>
                  <a:lnTo>
                    <a:pt x="189" y="59"/>
                  </a:lnTo>
                  <a:lnTo>
                    <a:pt x="175" y="61"/>
                  </a:lnTo>
                  <a:lnTo>
                    <a:pt x="159" y="61"/>
                  </a:lnTo>
                  <a:lnTo>
                    <a:pt x="145" y="64"/>
                  </a:lnTo>
                  <a:lnTo>
                    <a:pt x="131" y="64"/>
                  </a:lnTo>
                  <a:lnTo>
                    <a:pt x="118" y="66"/>
                  </a:lnTo>
                  <a:lnTo>
                    <a:pt x="103" y="67"/>
                  </a:lnTo>
                  <a:lnTo>
                    <a:pt x="91" y="69"/>
                  </a:lnTo>
                  <a:lnTo>
                    <a:pt x="78" y="70"/>
                  </a:lnTo>
                  <a:lnTo>
                    <a:pt x="68" y="72"/>
                  </a:lnTo>
                  <a:lnTo>
                    <a:pt x="56" y="72"/>
                  </a:lnTo>
                  <a:lnTo>
                    <a:pt x="45" y="73"/>
                  </a:lnTo>
                  <a:lnTo>
                    <a:pt x="35" y="75"/>
                  </a:lnTo>
                  <a:lnTo>
                    <a:pt x="27" y="76"/>
                  </a:lnTo>
                  <a:lnTo>
                    <a:pt x="19" y="76"/>
                  </a:lnTo>
                  <a:lnTo>
                    <a:pt x="12" y="77"/>
                  </a:lnTo>
                  <a:lnTo>
                    <a:pt x="5" y="78"/>
                  </a:lnTo>
                  <a:lnTo>
                    <a:pt x="0" y="79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36" name="Freeform 94"/>
            <p:cNvSpPr>
              <a:spLocks/>
            </p:cNvSpPr>
            <p:nvPr/>
          </p:nvSpPr>
          <p:spPr bwMode="auto">
            <a:xfrm>
              <a:off x="2342" y="3905"/>
              <a:ext cx="28" cy="77"/>
            </a:xfrm>
            <a:custGeom>
              <a:avLst/>
              <a:gdLst>
                <a:gd name="T0" fmla="*/ 28 w 28"/>
                <a:gd name="T1" fmla="*/ 77 h 77"/>
                <a:gd name="T2" fmla="*/ 24 w 28"/>
                <a:gd name="T3" fmla="*/ 67 h 77"/>
                <a:gd name="T4" fmla="*/ 21 w 28"/>
                <a:gd name="T5" fmla="*/ 56 h 77"/>
                <a:gd name="T6" fmla="*/ 17 w 28"/>
                <a:gd name="T7" fmla="*/ 46 h 77"/>
                <a:gd name="T8" fmla="*/ 14 w 28"/>
                <a:gd name="T9" fmla="*/ 37 h 77"/>
                <a:gd name="T10" fmla="*/ 10 w 28"/>
                <a:gd name="T11" fmla="*/ 27 h 77"/>
                <a:gd name="T12" fmla="*/ 6 w 28"/>
                <a:gd name="T13" fmla="*/ 18 h 77"/>
                <a:gd name="T14" fmla="*/ 3 w 28"/>
                <a:gd name="T15" fmla="*/ 8 h 77"/>
                <a:gd name="T16" fmla="*/ 0 w 28"/>
                <a:gd name="T17" fmla="*/ 0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77"/>
                <a:gd name="T29" fmla="*/ 28 w 28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77">
                  <a:moveTo>
                    <a:pt x="28" y="77"/>
                  </a:moveTo>
                  <a:lnTo>
                    <a:pt x="24" y="67"/>
                  </a:lnTo>
                  <a:lnTo>
                    <a:pt x="21" y="56"/>
                  </a:lnTo>
                  <a:lnTo>
                    <a:pt x="17" y="46"/>
                  </a:lnTo>
                  <a:lnTo>
                    <a:pt x="14" y="37"/>
                  </a:lnTo>
                  <a:lnTo>
                    <a:pt x="10" y="27"/>
                  </a:lnTo>
                  <a:lnTo>
                    <a:pt x="6" y="18"/>
                  </a:lnTo>
                  <a:lnTo>
                    <a:pt x="3" y="8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37" name="Freeform 95"/>
            <p:cNvSpPr>
              <a:spLocks/>
            </p:cNvSpPr>
            <p:nvPr/>
          </p:nvSpPr>
          <p:spPr bwMode="auto">
            <a:xfrm>
              <a:off x="2342" y="3894"/>
              <a:ext cx="4" cy="11"/>
            </a:xfrm>
            <a:custGeom>
              <a:avLst/>
              <a:gdLst>
                <a:gd name="T0" fmla="*/ 0 w 4"/>
                <a:gd name="T1" fmla="*/ 11 h 11"/>
                <a:gd name="T2" fmla="*/ 3 w 4"/>
                <a:gd name="T3" fmla="*/ 5 h 11"/>
                <a:gd name="T4" fmla="*/ 4 w 4"/>
                <a:gd name="T5" fmla="*/ 0 h 11"/>
                <a:gd name="T6" fmla="*/ 0 60000 65536"/>
                <a:gd name="T7" fmla="*/ 0 60000 65536"/>
                <a:gd name="T8" fmla="*/ 0 60000 65536"/>
                <a:gd name="T9" fmla="*/ 0 w 4"/>
                <a:gd name="T10" fmla="*/ 0 h 11"/>
                <a:gd name="T11" fmla="*/ 4 w 4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1">
                  <a:moveTo>
                    <a:pt x="0" y="11"/>
                  </a:moveTo>
                  <a:lnTo>
                    <a:pt x="3" y="5"/>
                  </a:lnTo>
                  <a:lnTo>
                    <a:pt x="4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38" name="Freeform 96"/>
            <p:cNvSpPr>
              <a:spLocks/>
            </p:cNvSpPr>
            <p:nvPr/>
          </p:nvSpPr>
          <p:spPr bwMode="auto">
            <a:xfrm>
              <a:off x="2339" y="3727"/>
              <a:ext cx="7" cy="167"/>
            </a:xfrm>
            <a:custGeom>
              <a:avLst/>
              <a:gdLst>
                <a:gd name="T0" fmla="*/ 7 w 7"/>
                <a:gd name="T1" fmla="*/ 167 h 167"/>
                <a:gd name="T2" fmla="*/ 6 w 7"/>
                <a:gd name="T3" fmla="*/ 165 h 167"/>
                <a:gd name="T4" fmla="*/ 6 w 7"/>
                <a:gd name="T5" fmla="*/ 161 h 167"/>
                <a:gd name="T6" fmla="*/ 6 w 7"/>
                <a:gd name="T7" fmla="*/ 154 h 167"/>
                <a:gd name="T8" fmla="*/ 6 w 7"/>
                <a:gd name="T9" fmla="*/ 146 h 167"/>
                <a:gd name="T10" fmla="*/ 5 w 7"/>
                <a:gd name="T11" fmla="*/ 140 h 167"/>
                <a:gd name="T12" fmla="*/ 5 w 7"/>
                <a:gd name="T13" fmla="*/ 134 h 167"/>
                <a:gd name="T14" fmla="*/ 5 w 7"/>
                <a:gd name="T15" fmla="*/ 128 h 167"/>
                <a:gd name="T16" fmla="*/ 5 w 7"/>
                <a:gd name="T17" fmla="*/ 122 h 167"/>
                <a:gd name="T18" fmla="*/ 3 w 7"/>
                <a:gd name="T19" fmla="*/ 115 h 167"/>
                <a:gd name="T20" fmla="*/ 3 w 7"/>
                <a:gd name="T21" fmla="*/ 109 h 167"/>
                <a:gd name="T22" fmla="*/ 3 w 7"/>
                <a:gd name="T23" fmla="*/ 102 h 167"/>
                <a:gd name="T24" fmla="*/ 3 w 7"/>
                <a:gd name="T25" fmla="*/ 96 h 167"/>
                <a:gd name="T26" fmla="*/ 2 w 7"/>
                <a:gd name="T27" fmla="*/ 89 h 167"/>
                <a:gd name="T28" fmla="*/ 2 w 7"/>
                <a:gd name="T29" fmla="*/ 82 h 167"/>
                <a:gd name="T30" fmla="*/ 2 w 7"/>
                <a:gd name="T31" fmla="*/ 75 h 167"/>
                <a:gd name="T32" fmla="*/ 2 w 7"/>
                <a:gd name="T33" fmla="*/ 67 h 167"/>
                <a:gd name="T34" fmla="*/ 1 w 7"/>
                <a:gd name="T35" fmla="*/ 60 h 167"/>
                <a:gd name="T36" fmla="*/ 1 w 7"/>
                <a:gd name="T37" fmla="*/ 53 h 167"/>
                <a:gd name="T38" fmla="*/ 1 w 7"/>
                <a:gd name="T39" fmla="*/ 46 h 167"/>
                <a:gd name="T40" fmla="*/ 1 w 7"/>
                <a:gd name="T41" fmla="*/ 40 h 167"/>
                <a:gd name="T42" fmla="*/ 0 w 7"/>
                <a:gd name="T43" fmla="*/ 27 h 167"/>
                <a:gd name="T44" fmla="*/ 0 w 7"/>
                <a:gd name="T45" fmla="*/ 16 h 167"/>
                <a:gd name="T46" fmla="*/ 0 w 7"/>
                <a:gd name="T47" fmla="*/ 6 h 167"/>
                <a:gd name="T48" fmla="*/ 0 w 7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"/>
                <a:gd name="T76" fmla="*/ 0 h 167"/>
                <a:gd name="T77" fmla="*/ 7 w 7"/>
                <a:gd name="T78" fmla="*/ 167 h 1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" h="167">
                  <a:moveTo>
                    <a:pt x="7" y="167"/>
                  </a:moveTo>
                  <a:lnTo>
                    <a:pt x="6" y="165"/>
                  </a:lnTo>
                  <a:lnTo>
                    <a:pt x="6" y="161"/>
                  </a:lnTo>
                  <a:lnTo>
                    <a:pt x="6" y="154"/>
                  </a:lnTo>
                  <a:lnTo>
                    <a:pt x="6" y="146"/>
                  </a:lnTo>
                  <a:lnTo>
                    <a:pt x="5" y="140"/>
                  </a:lnTo>
                  <a:lnTo>
                    <a:pt x="5" y="134"/>
                  </a:lnTo>
                  <a:lnTo>
                    <a:pt x="5" y="128"/>
                  </a:lnTo>
                  <a:lnTo>
                    <a:pt x="5" y="122"/>
                  </a:lnTo>
                  <a:lnTo>
                    <a:pt x="3" y="115"/>
                  </a:lnTo>
                  <a:lnTo>
                    <a:pt x="3" y="109"/>
                  </a:lnTo>
                  <a:lnTo>
                    <a:pt x="3" y="102"/>
                  </a:lnTo>
                  <a:lnTo>
                    <a:pt x="3" y="96"/>
                  </a:lnTo>
                  <a:lnTo>
                    <a:pt x="2" y="89"/>
                  </a:lnTo>
                  <a:lnTo>
                    <a:pt x="2" y="82"/>
                  </a:lnTo>
                  <a:lnTo>
                    <a:pt x="2" y="75"/>
                  </a:lnTo>
                  <a:lnTo>
                    <a:pt x="2" y="67"/>
                  </a:lnTo>
                  <a:lnTo>
                    <a:pt x="1" y="60"/>
                  </a:lnTo>
                  <a:lnTo>
                    <a:pt x="1" y="53"/>
                  </a:lnTo>
                  <a:lnTo>
                    <a:pt x="1" y="46"/>
                  </a:lnTo>
                  <a:lnTo>
                    <a:pt x="1" y="40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39" name="Freeform 97"/>
            <p:cNvSpPr>
              <a:spLocks/>
            </p:cNvSpPr>
            <p:nvPr/>
          </p:nvSpPr>
          <p:spPr bwMode="auto">
            <a:xfrm>
              <a:off x="2339" y="3617"/>
              <a:ext cx="853" cy="110"/>
            </a:xfrm>
            <a:custGeom>
              <a:avLst/>
              <a:gdLst>
                <a:gd name="T0" fmla="*/ 0 w 853"/>
                <a:gd name="T1" fmla="*/ 110 h 110"/>
                <a:gd name="T2" fmla="*/ 3 w 853"/>
                <a:gd name="T3" fmla="*/ 107 h 110"/>
                <a:gd name="T4" fmla="*/ 12 w 853"/>
                <a:gd name="T5" fmla="*/ 106 h 110"/>
                <a:gd name="T6" fmla="*/ 17 w 853"/>
                <a:gd name="T7" fmla="*/ 105 h 110"/>
                <a:gd name="T8" fmla="*/ 24 w 853"/>
                <a:gd name="T9" fmla="*/ 105 h 110"/>
                <a:gd name="T10" fmla="*/ 31 w 853"/>
                <a:gd name="T11" fmla="*/ 104 h 110"/>
                <a:gd name="T12" fmla="*/ 40 w 853"/>
                <a:gd name="T13" fmla="*/ 104 h 110"/>
                <a:gd name="T14" fmla="*/ 49 w 853"/>
                <a:gd name="T15" fmla="*/ 101 h 110"/>
                <a:gd name="T16" fmla="*/ 59 w 853"/>
                <a:gd name="T17" fmla="*/ 100 h 110"/>
                <a:gd name="T18" fmla="*/ 70 w 853"/>
                <a:gd name="T19" fmla="*/ 98 h 110"/>
                <a:gd name="T20" fmla="*/ 82 w 853"/>
                <a:gd name="T21" fmla="*/ 97 h 110"/>
                <a:gd name="T22" fmla="*/ 94 w 853"/>
                <a:gd name="T23" fmla="*/ 94 h 110"/>
                <a:gd name="T24" fmla="*/ 107 w 853"/>
                <a:gd name="T25" fmla="*/ 93 h 110"/>
                <a:gd name="T26" fmla="*/ 121 w 853"/>
                <a:gd name="T27" fmla="*/ 92 h 110"/>
                <a:gd name="T28" fmla="*/ 137 w 853"/>
                <a:gd name="T29" fmla="*/ 91 h 110"/>
                <a:gd name="T30" fmla="*/ 151 w 853"/>
                <a:gd name="T31" fmla="*/ 88 h 110"/>
                <a:gd name="T32" fmla="*/ 166 w 853"/>
                <a:gd name="T33" fmla="*/ 86 h 110"/>
                <a:gd name="T34" fmla="*/ 182 w 853"/>
                <a:gd name="T35" fmla="*/ 83 h 110"/>
                <a:gd name="T36" fmla="*/ 200 w 853"/>
                <a:gd name="T37" fmla="*/ 82 h 110"/>
                <a:gd name="T38" fmla="*/ 215 w 853"/>
                <a:gd name="T39" fmla="*/ 80 h 110"/>
                <a:gd name="T40" fmla="*/ 233 w 853"/>
                <a:gd name="T41" fmla="*/ 77 h 110"/>
                <a:gd name="T42" fmla="*/ 251 w 853"/>
                <a:gd name="T43" fmla="*/ 75 h 110"/>
                <a:gd name="T44" fmla="*/ 270 w 853"/>
                <a:gd name="T45" fmla="*/ 74 h 110"/>
                <a:gd name="T46" fmla="*/ 288 w 853"/>
                <a:gd name="T47" fmla="*/ 70 h 110"/>
                <a:gd name="T48" fmla="*/ 306 w 853"/>
                <a:gd name="T49" fmla="*/ 68 h 110"/>
                <a:gd name="T50" fmla="*/ 325 w 853"/>
                <a:gd name="T51" fmla="*/ 66 h 110"/>
                <a:gd name="T52" fmla="*/ 345 w 853"/>
                <a:gd name="T53" fmla="*/ 64 h 110"/>
                <a:gd name="T54" fmla="*/ 364 w 853"/>
                <a:gd name="T55" fmla="*/ 61 h 110"/>
                <a:gd name="T56" fmla="*/ 384 w 853"/>
                <a:gd name="T57" fmla="*/ 58 h 110"/>
                <a:gd name="T58" fmla="*/ 403 w 853"/>
                <a:gd name="T59" fmla="*/ 56 h 110"/>
                <a:gd name="T60" fmla="*/ 423 w 853"/>
                <a:gd name="T61" fmla="*/ 55 h 110"/>
                <a:gd name="T62" fmla="*/ 441 w 853"/>
                <a:gd name="T63" fmla="*/ 51 h 110"/>
                <a:gd name="T64" fmla="*/ 461 w 853"/>
                <a:gd name="T65" fmla="*/ 49 h 110"/>
                <a:gd name="T66" fmla="*/ 479 w 853"/>
                <a:gd name="T67" fmla="*/ 47 h 110"/>
                <a:gd name="T68" fmla="*/ 499 w 853"/>
                <a:gd name="T69" fmla="*/ 44 h 110"/>
                <a:gd name="T70" fmla="*/ 518 w 853"/>
                <a:gd name="T71" fmla="*/ 41 h 110"/>
                <a:gd name="T72" fmla="*/ 537 w 853"/>
                <a:gd name="T73" fmla="*/ 38 h 110"/>
                <a:gd name="T74" fmla="*/ 557 w 853"/>
                <a:gd name="T75" fmla="*/ 36 h 110"/>
                <a:gd name="T76" fmla="*/ 576 w 853"/>
                <a:gd name="T77" fmla="*/ 33 h 110"/>
                <a:gd name="T78" fmla="*/ 592 w 853"/>
                <a:gd name="T79" fmla="*/ 30 h 110"/>
                <a:gd name="T80" fmla="*/ 610 w 853"/>
                <a:gd name="T81" fmla="*/ 29 h 110"/>
                <a:gd name="T82" fmla="*/ 628 w 853"/>
                <a:gd name="T83" fmla="*/ 25 h 110"/>
                <a:gd name="T84" fmla="*/ 646 w 853"/>
                <a:gd name="T85" fmla="*/ 24 h 110"/>
                <a:gd name="T86" fmla="*/ 661 w 853"/>
                <a:gd name="T87" fmla="*/ 22 h 110"/>
                <a:gd name="T88" fmla="*/ 678 w 853"/>
                <a:gd name="T89" fmla="*/ 20 h 110"/>
                <a:gd name="T90" fmla="*/ 693 w 853"/>
                <a:gd name="T91" fmla="*/ 18 h 110"/>
                <a:gd name="T92" fmla="*/ 710 w 853"/>
                <a:gd name="T93" fmla="*/ 17 h 110"/>
                <a:gd name="T94" fmla="*/ 723 w 853"/>
                <a:gd name="T95" fmla="*/ 14 h 110"/>
                <a:gd name="T96" fmla="*/ 737 w 853"/>
                <a:gd name="T97" fmla="*/ 13 h 110"/>
                <a:gd name="T98" fmla="*/ 750 w 853"/>
                <a:gd name="T99" fmla="*/ 11 h 110"/>
                <a:gd name="T100" fmla="*/ 763 w 853"/>
                <a:gd name="T101" fmla="*/ 10 h 110"/>
                <a:gd name="T102" fmla="*/ 775 w 853"/>
                <a:gd name="T103" fmla="*/ 7 h 110"/>
                <a:gd name="T104" fmla="*/ 787 w 853"/>
                <a:gd name="T105" fmla="*/ 6 h 110"/>
                <a:gd name="T106" fmla="*/ 797 w 853"/>
                <a:gd name="T107" fmla="*/ 5 h 110"/>
                <a:gd name="T108" fmla="*/ 807 w 853"/>
                <a:gd name="T109" fmla="*/ 5 h 110"/>
                <a:gd name="T110" fmla="*/ 816 w 853"/>
                <a:gd name="T111" fmla="*/ 3 h 110"/>
                <a:gd name="T112" fmla="*/ 824 w 853"/>
                <a:gd name="T113" fmla="*/ 1 h 110"/>
                <a:gd name="T114" fmla="*/ 830 w 853"/>
                <a:gd name="T115" fmla="*/ 0 h 110"/>
                <a:gd name="T116" fmla="*/ 837 w 853"/>
                <a:gd name="T117" fmla="*/ 0 h 110"/>
                <a:gd name="T118" fmla="*/ 847 w 853"/>
                <a:gd name="T119" fmla="*/ 0 h 110"/>
                <a:gd name="T120" fmla="*/ 853 w 853"/>
                <a:gd name="T121" fmla="*/ 0 h 11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53"/>
                <a:gd name="T184" fmla="*/ 0 h 110"/>
                <a:gd name="T185" fmla="*/ 853 w 853"/>
                <a:gd name="T186" fmla="*/ 110 h 11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53" h="110">
                  <a:moveTo>
                    <a:pt x="0" y="110"/>
                  </a:moveTo>
                  <a:lnTo>
                    <a:pt x="3" y="107"/>
                  </a:lnTo>
                  <a:lnTo>
                    <a:pt x="12" y="106"/>
                  </a:lnTo>
                  <a:lnTo>
                    <a:pt x="17" y="105"/>
                  </a:lnTo>
                  <a:lnTo>
                    <a:pt x="24" y="105"/>
                  </a:lnTo>
                  <a:lnTo>
                    <a:pt x="31" y="104"/>
                  </a:lnTo>
                  <a:lnTo>
                    <a:pt x="40" y="104"/>
                  </a:lnTo>
                  <a:lnTo>
                    <a:pt x="49" y="101"/>
                  </a:lnTo>
                  <a:lnTo>
                    <a:pt x="59" y="100"/>
                  </a:lnTo>
                  <a:lnTo>
                    <a:pt x="70" y="98"/>
                  </a:lnTo>
                  <a:lnTo>
                    <a:pt x="82" y="97"/>
                  </a:lnTo>
                  <a:lnTo>
                    <a:pt x="94" y="94"/>
                  </a:lnTo>
                  <a:lnTo>
                    <a:pt x="107" y="93"/>
                  </a:lnTo>
                  <a:lnTo>
                    <a:pt x="121" y="92"/>
                  </a:lnTo>
                  <a:lnTo>
                    <a:pt x="137" y="91"/>
                  </a:lnTo>
                  <a:lnTo>
                    <a:pt x="151" y="88"/>
                  </a:lnTo>
                  <a:lnTo>
                    <a:pt x="166" y="86"/>
                  </a:lnTo>
                  <a:lnTo>
                    <a:pt x="182" y="83"/>
                  </a:lnTo>
                  <a:lnTo>
                    <a:pt x="200" y="82"/>
                  </a:lnTo>
                  <a:lnTo>
                    <a:pt x="215" y="80"/>
                  </a:lnTo>
                  <a:lnTo>
                    <a:pt x="233" y="77"/>
                  </a:lnTo>
                  <a:lnTo>
                    <a:pt x="251" y="75"/>
                  </a:lnTo>
                  <a:lnTo>
                    <a:pt x="270" y="74"/>
                  </a:lnTo>
                  <a:lnTo>
                    <a:pt x="288" y="70"/>
                  </a:lnTo>
                  <a:lnTo>
                    <a:pt x="306" y="68"/>
                  </a:lnTo>
                  <a:lnTo>
                    <a:pt x="325" y="66"/>
                  </a:lnTo>
                  <a:lnTo>
                    <a:pt x="345" y="64"/>
                  </a:lnTo>
                  <a:lnTo>
                    <a:pt x="364" y="61"/>
                  </a:lnTo>
                  <a:lnTo>
                    <a:pt x="384" y="58"/>
                  </a:lnTo>
                  <a:lnTo>
                    <a:pt x="403" y="56"/>
                  </a:lnTo>
                  <a:lnTo>
                    <a:pt x="423" y="55"/>
                  </a:lnTo>
                  <a:lnTo>
                    <a:pt x="441" y="51"/>
                  </a:lnTo>
                  <a:lnTo>
                    <a:pt x="461" y="49"/>
                  </a:lnTo>
                  <a:lnTo>
                    <a:pt x="479" y="47"/>
                  </a:lnTo>
                  <a:lnTo>
                    <a:pt x="499" y="44"/>
                  </a:lnTo>
                  <a:lnTo>
                    <a:pt x="518" y="41"/>
                  </a:lnTo>
                  <a:lnTo>
                    <a:pt x="537" y="38"/>
                  </a:lnTo>
                  <a:lnTo>
                    <a:pt x="557" y="36"/>
                  </a:lnTo>
                  <a:lnTo>
                    <a:pt x="576" y="33"/>
                  </a:lnTo>
                  <a:lnTo>
                    <a:pt x="592" y="30"/>
                  </a:lnTo>
                  <a:lnTo>
                    <a:pt x="610" y="29"/>
                  </a:lnTo>
                  <a:lnTo>
                    <a:pt x="628" y="25"/>
                  </a:lnTo>
                  <a:lnTo>
                    <a:pt x="646" y="24"/>
                  </a:lnTo>
                  <a:lnTo>
                    <a:pt x="661" y="22"/>
                  </a:lnTo>
                  <a:lnTo>
                    <a:pt x="678" y="20"/>
                  </a:lnTo>
                  <a:lnTo>
                    <a:pt x="693" y="18"/>
                  </a:lnTo>
                  <a:lnTo>
                    <a:pt x="710" y="17"/>
                  </a:lnTo>
                  <a:lnTo>
                    <a:pt x="723" y="14"/>
                  </a:lnTo>
                  <a:lnTo>
                    <a:pt x="737" y="13"/>
                  </a:lnTo>
                  <a:lnTo>
                    <a:pt x="750" y="11"/>
                  </a:lnTo>
                  <a:lnTo>
                    <a:pt x="763" y="10"/>
                  </a:lnTo>
                  <a:lnTo>
                    <a:pt x="775" y="7"/>
                  </a:lnTo>
                  <a:lnTo>
                    <a:pt x="787" y="6"/>
                  </a:lnTo>
                  <a:lnTo>
                    <a:pt x="797" y="5"/>
                  </a:lnTo>
                  <a:lnTo>
                    <a:pt x="807" y="5"/>
                  </a:lnTo>
                  <a:lnTo>
                    <a:pt x="816" y="3"/>
                  </a:lnTo>
                  <a:lnTo>
                    <a:pt x="824" y="1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7" y="0"/>
                  </a:lnTo>
                  <a:lnTo>
                    <a:pt x="853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40" name="Freeform 98"/>
            <p:cNvSpPr>
              <a:spLocks/>
            </p:cNvSpPr>
            <p:nvPr/>
          </p:nvSpPr>
          <p:spPr bwMode="auto">
            <a:xfrm>
              <a:off x="3179" y="3617"/>
              <a:ext cx="13" cy="186"/>
            </a:xfrm>
            <a:custGeom>
              <a:avLst/>
              <a:gdLst>
                <a:gd name="T0" fmla="*/ 13 w 13"/>
                <a:gd name="T1" fmla="*/ 0 h 186"/>
                <a:gd name="T2" fmla="*/ 10 w 13"/>
                <a:gd name="T3" fmla="*/ 6 h 186"/>
                <a:gd name="T4" fmla="*/ 10 w 13"/>
                <a:gd name="T5" fmla="*/ 14 h 186"/>
                <a:gd name="T6" fmla="*/ 8 w 13"/>
                <a:gd name="T7" fmla="*/ 22 h 186"/>
                <a:gd name="T8" fmla="*/ 8 w 13"/>
                <a:gd name="T9" fmla="*/ 32 h 186"/>
                <a:gd name="T10" fmla="*/ 7 w 13"/>
                <a:gd name="T11" fmla="*/ 42 h 186"/>
                <a:gd name="T12" fmla="*/ 6 w 13"/>
                <a:gd name="T13" fmla="*/ 53 h 186"/>
                <a:gd name="T14" fmla="*/ 4 w 13"/>
                <a:gd name="T15" fmla="*/ 63 h 186"/>
                <a:gd name="T16" fmla="*/ 4 w 13"/>
                <a:gd name="T17" fmla="*/ 76 h 186"/>
                <a:gd name="T18" fmla="*/ 2 w 13"/>
                <a:gd name="T19" fmla="*/ 88 h 186"/>
                <a:gd name="T20" fmla="*/ 1 w 13"/>
                <a:gd name="T21" fmla="*/ 101 h 186"/>
                <a:gd name="T22" fmla="*/ 0 w 13"/>
                <a:gd name="T23" fmla="*/ 107 h 186"/>
                <a:gd name="T24" fmla="*/ 0 w 13"/>
                <a:gd name="T25" fmla="*/ 114 h 186"/>
                <a:gd name="T26" fmla="*/ 0 w 13"/>
                <a:gd name="T27" fmla="*/ 121 h 186"/>
                <a:gd name="T28" fmla="*/ 0 w 13"/>
                <a:gd name="T29" fmla="*/ 129 h 186"/>
                <a:gd name="T30" fmla="*/ 0 w 13"/>
                <a:gd name="T31" fmla="*/ 136 h 186"/>
                <a:gd name="T32" fmla="*/ 0 w 13"/>
                <a:gd name="T33" fmla="*/ 143 h 186"/>
                <a:gd name="T34" fmla="*/ 0 w 13"/>
                <a:gd name="T35" fmla="*/ 150 h 186"/>
                <a:gd name="T36" fmla="*/ 0 w 13"/>
                <a:gd name="T37" fmla="*/ 157 h 186"/>
                <a:gd name="T38" fmla="*/ 0 w 13"/>
                <a:gd name="T39" fmla="*/ 164 h 186"/>
                <a:gd name="T40" fmla="*/ 0 w 13"/>
                <a:gd name="T41" fmla="*/ 171 h 186"/>
                <a:gd name="T42" fmla="*/ 0 w 13"/>
                <a:gd name="T43" fmla="*/ 179 h 186"/>
                <a:gd name="T44" fmla="*/ 0 w 13"/>
                <a:gd name="T45" fmla="*/ 186 h 18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"/>
                <a:gd name="T70" fmla="*/ 0 h 186"/>
                <a:gd name="T71" fmla="*/ 13 w 13"/>
                <a:gd name="T72" fmla="*/ 186 h 18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" h="186">
                  <a:moveTo>
                    <a:pt x="13" y="0"/>
                  </a:moveTo>
                  <a:lnTo>
                    <a:pt x="10" y="6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8" y="32"/>
                  </a:lnTo>
                  <a:lnTo>
                    <a:pt x="7" y="42"/>
                  </a:lnTo>
                  <a:lnTo>
                    <a:pt x="6" y="53"/>
                  </a:lnTo>
                  <a:lnTo>
                    <a:pt x="4" y="63"/>
                  </a:lnTo>
                  <a:lnTo>
                    <a:pt x="4" y="76"/>
                  </a:lnTo>
                  <a:lnTo>
                    <a:pt x="2" y="88"/>
                  </a:lnTo>
                  <a:lnTo>
                    <a:pt x="1" y="101"/>
                  </a:lnTo>
                  <a:lnTo>
                    <a:pt x="0" y="107"/>
                  </a:lnTo>
                  <a:lnTo>
                    <a:pt x="0" y="114"/>
                  </a:lnTo>
                  <a:lnTo>
                    <a:pt x="0" y="121"/>
                  </a:lnTo>
                  <a:lnTo>
                    <a:pt x="0" y="129"/>
                  </a:lnTo>
                  <a:lnTo>
                    <a:pt x="0" y="136"/>
                  </a:lnTo>
                  <a:lnTo>
                    <a:pt x="0" y="143"/>
                  </a:lnTo>
                  <a:lnTo>
                    <a:pt x="0" y="150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0" y="171"/>
                  </a:lnTo>
                  <a:lnTo>
                    <a:pt x="0" y="179"/>
                  </a:lnTo>
                  <a:lnTo>
                    <a:pt x="0" y="186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41" name="Freeform 99"/>
            <p:cNvSpPr>
              <a:spLocks/>
            </p:cNvSpPr>
            <p:nvPr/>
          </p:nvSpPr>
          <p:spPr bwMode="auto">
            <a:xfrm>
              <a:off x="3179" y="3803"/>
              <a:ext cx="6" cy="100"/>
            </a:xfrm>
            <a:custGeom>
              <a:avLst/>
              <a:gdLst>
                <a:gd name="T0" fmla="*/ 0 w 6"/>
                <a:gd name="T1" fmla="*/ 0 h 100"/>
                <a:gd name="T2" fmla="*/ 0 w 6"/>
                <a:gd name="T3" fmla="*/ 6 h 100"/>
                <a:gd name="T4" fmla="*/ 0 w 6"/>
                <a:gd name="T5" fmla="*/ 13 h 100"/>
                <a:gd name="T6" fmla="*/ 0 w 6"/>
                <a:gd name="T7" fmla="*/ 19 h 100"/>
                <a:gd name="T8" fmla="*/ 0 w 6"/>
                <a:gd name="T9" fmla="*/ 26 h 100"/>
                <a:gd name="T10" fmla="*/ 0 w 6"/>
                <a:gd name="T11" fmla="*/ 32 h 100"/>
                <a:gd name="T12" fmla="*/ 0 w 6"/>
                <a:gd name="T13" fmla="*/ 39 h 100"/>
                <a:gd name="T14" fmla="*/ 0 w 6"/>
                <a:gd name="T15" fmla="*/ 45 h 100"/>
                <a:gd name="T16" fmla="*/ 1 w 6"/>
                <a:gd name="T17" fmla="*/ 52 h 100"/>
                <a:gd name="T18" fmla="*/ 1 w 6"/>
                <a:gd name="T19" fmla="*/ 64 h 100"/>
                <a:gd name="T20" fmla="*/ 2 w 6"/>
                <a:gd name="T21" fmla="*/ 76 h 100"/>
                <a:gd name="T22" fmla="*/ 3 w 6"/>
                <a:gd name="T23" fmla="*/ 88 h 100"/>
                <a:gd name="T24" fmla="*/ 6 w 6"/>
                <a:gd name="T25" fmla="*/ 100 h 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00"/>
                <a:gd name="T41" fmla="*/ 6 w 6"/>
                <a:gd name="T42" fmla="*/ 100 h 10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00">
                  <a:moveTo>
                    <a:pt x="0" y="0"/>
                  </a:moveTo>
                  <a:lnTo>
                    <a:pt x="0" y="6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1" y="64"/>
                  </a:lnTo>
                  <a:lnTo>
                    <a:pt x="2" y="76"/>
                  </a:lnTo>
                  <a:lnTo>
                    <a:pt x="3" y="88"/>
                  </a:lnTo>
                  <a:lnTo>
                    <a:pt x="6" y="10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42" name="Freeform 100"/>
            <p:cNvSpPr>
              <a:spLocks/>
            </p:cNvSpPr>
            <p:nvPr/>
          </p:nvSpPr>
          <p:spPr bwMode="auto">
            <a:xfrm>
              <a:off x="1104" y="4736"/>
              <a:ext cx="607" cy="50"/>
            </a:xfrm>
            <a:custGeom>
              <a:avLst/>
              <a:gdLst>
                <a:gd name="T0" fmla="*/ 597 w 607"/>
                <a:gd name="T1" fmla="*/ 0 h 50"/>
                <a:gd name="T2" fmla="*/ 581 w 607"/>
                <a:gd name="T3" fmla="*/ 1 h 50"/>
                <a:gd name="T4" fmla="*/ 563 w 607"/>
                <a:gd name="T5" fmla="*/ 3 h 50"/>
                <a:gd name="T6" fmla="*/ 546 w 607"/>
                <a:gd name="T7" fmla="*/ 5 h 50"/>
                <a:gd name="T8" fmla="*/ 530 w 607"/>
                <a:gd name="T9" fmla="*/ 6 h 50"/>
                <a:gd name="T10" fmla="*/ 512 w 607"/>
                <a:gd name="T11" fmla="*/ 9 h 50"/>
                <a:gd name="T12" fmla="*/ 494 w 607"/>
                <a:gd name="T13" fmla="*/ 10 h 50"/>
                <a:gd name="T14" fmla="*/ 477 w 607"/>
                <a:gd name="T15" fmla="*/ 12 h 50"/>
                <a:gd name="T16" fmla="*/ 458 w 607"/>
                <a:gd name="T17" fmla="*/ 13 h 50"/>
                <a:gd name="T18" fmla="*/ 439 w 607"/>
                <a:gd name="T19" fmla="*/ 14 h 50"/>
                <a:gd name="T20" fmla="*/ 421 w 607"/>
                <a:gd name="T21" fmla="*/ 16 h 50"/>
                <a:gd name="T22" fmla="*/ 402 w 607"/>
                <a:gd name="T23" fmla="*/ 18 h 50"/>
                <a:gd name="T24" fmla="*/ 383 w 607"/>
                <a:gd name="T25" fmla="*/ 19 h 50"/>
                <a:gd name="T26" fmla="*/ 364 w 607"/>
                <a:gd name="T27" fmla="*/ 22 h 50"/>
                <a:gd name="T28" fmla="*/ 346 w 607"/>
                <a:gd name="T29" fmla="*/ 23 h 50"/>
                <a:gd name="T30" fmla="*/ 327 w 607"/>
                <a:gd name="T31" fmla="*/ 25 h 50"/>
                <a:gd name="T32" fmla="*/ 308 w 607"/>
                <a:gd name="T33" fmla="*/ 26 h 50"/>
                <a:gd name="T34" fmla="*/ 288 w 607"/>
                <a:gd name="T35" fmla="*/ 28 h 50"/>
                <a:gd name="T36" fmla="*/ 268 w 607"/>
                <a:gd name="T37" fmla="*/ 29 h 50"/>
                <a:gd name="T38" fmla="*/ 249 w 607"/>
                <a:gd name="T39" fmla="*/ 31 h 50"/>
                <a:gd name="T40" fmla="*/ 229 w 607"/>
                <a:gd name="T41" fmla="*/ 32 h 50"/>
                <a:gd name="T42" fmla="*/ 210 w 607"/>
                <a:gd name="T43" fmla="*/ 34 h 50"/>
                <a:gd name="T44" fmla="*/ 189 w 607"/>
                <a:gd name="T45" fmla="*/ 35 h 50"/>
                <a:gd name="T46" fmla="*/ 170 w 607"/>
                <a:gd name="T47" fmla="*/ 37 h 50"/>
                <a:gd name="T48" fmla="*/ 150 w 607"/>
                <a:gd name="T49" fmla="*/ 38 h 50"/>
                <a:gd name="T50" fmla="*/ 130 w 607"/>
                <a:gd name="T51" fmla="*/ 39 h 50"/>
                <a:gd name="T52" fmla="*/ 110 w 607"/>
                <a:gd name="T53" fmla="*/ 41 h 50"/>
                <a:gd name="T54" fmla="*/ 89 w 607"/>
                <a:gd name="T55" fmla="*/ 43 h 50"/>
                <a:gd name="T56" fmla="*/ 69 w 607"/>
                <a:gd name="T57" fmla="*/ 44 h 50"/>
                <a:gd name="T58" fmla="*/ 49 w 607"/>
                <a:gd name="T59" fmla="*/ 45 h 50"/>
                <a:gd name="T60" fmla="*/ 29 w 607"/>
                <a:gd name="T61" fmla="*/ 47 h 50"/>
                <a:gd name="T62" fmla="*/ 10 w 607"/>
                <a:gd name="T63" fmla="*/ 49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7"/>
                <a:gd name="T97" fmla="*/ 0 h 50"/>
                <a:gd name="T98" fmla="*/ 607 w 607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7" h="50">
                  <a:moveTo>
                    <a:pt x="607" y="0"/>
                  </a:moveTo>
                  <a:lnTo>
                    <a:pt x="597" y="0"/>
                  </a:lnTo>
                  <a:lnTo>
                    <a:pt x="589" y="0"/>
                  </a:lnTo>
                  <a:lnTo>
                    <a:pt x="581" y="1"/>
                  </a:lnTo>
                  <a:lnTo>
                    <a:pt x="572" y="3"/>
                  </a:lnTo>
                  <a:lnTo>
                    <a:pt x="563" y="3"/>
                  </a:lnTo>
                  <a:lnTo>
                    <a:pt x="556" y="4"/>
                  </a:lnTo>
                  <a:lnTo>
                    <a:pt x="546" y="5"/>
                  </a:lnTo>
                  <a:lnTo>
                    <a:pt x="539" y="6"/>
                  </a:lnTo>
                  <a:lnTo>
                    <a:pt x="530" y="6"/>
                  </a:lnTo>
                  <a:lnTo>
                    <a:pt x="521" y="7"/>
                  </a:lnTo>
                  <a:lnTo>
                    <a:pt x="512" y="9"/>
                  </a:lnTo>
                  <a:lnTo>
                    <a:pt x="503" y="10"/>
                  </a:lnTo>
                  <a:lnTo>
                    <a:pt x="494" y="10"/>
                  </a:lnTo>
                  <a:lnTo>
                    <a:pt x="486" y="11"/>
                  </a:lnTo>
                  <a:lnTo>
                    <a:pt x="477" y="12"/>
                  </a:lnTo>
                  <a:lnTo>
                    <a:pt x="469" y="13"/>
                  </a:lnTo>
                  <a:lnTo>
                    <a:pt x="458" y="13"/>
                  </a:lnTo>
                  <a:lnTo>
                    <a:pt x="450" y="13"/>
                  </a:lnTo>
                  <a:lnTo>
                    <a:pt x="439" y="14"/>
                  </a:lnTo>
                  <a:lnTo>
                    <a:pt x="431" y="16"/>
                  </a:lnTo>
                  <a:lnTo>
                    <a:pt x="421" y="16"/>
                  </a:lnTo>
                  <a:lnTo>
                    <a:pt x="412" y="17"/>
                  </a:lnTo>
                  <a:lnTo>
                    <a:pt x="402" y="18"/>
                  </a:lnTo>
                  <a:lnTo>
                    <a:pt x="394" y="19"/>
                  </a:lnTo>
                  <a:lnTo>
                    <a:pt x="383" y="19"/>
                  </a:lnTo>
                  <a:lnTo>
                    <a:pt x="375" y="20"/>
                  </a:lnTo>
                  <a:lnTo>
                    <a:pt x="364" y="22"/>
                  </a:lnTo>
                  <a:lnTo>
                    <a:pt x="356" y="23"/>
                  </a:lnTo>
                  <a:lnTo>
                    <a:pt x="346" y="23"/>
                  </a:lnTo>
                  <a:lnTo>
                    <a:pt x="337" y="24"/>
                  </a:lnTo>
                  <a:lnTo>
                    <a:pt x="327" y="25"/>
                  </a:lnTo>
                  <a:lnTo>
                    <a:pt x="319" y="26"/>
                  </a:lnTo>
                  <a:lnTo>
                    <a:pt x="308" y="26"/>
                  </a:lnTo>
                  <a:lnTo>
                    <a:pt x="299" y="26"/>
                  </a:lnTo>
                  <a:lnTo>
                    <a:pt x="288" y="28"/>
                  </a:lnTo>
                  <a:lnTo>
                    <a:pt x="279" y="29"/>
                  </a:lnTo>
                  <a:lnTo>
                    <a:pt x="268" y="29"/>
                  </a:lnTo>
                  <a:lnTo>
                    <a:pt x="258" y="30"/>
                  </a:lnTo>
                  <a:lnTo>
                    <a:pt x="249" y="31"/>
                  </a:lnTo>
                  <a:lnTo>
                    <a:pt x="239" y="32"/>
                  </a:lnTo>
                  <a:lnTo>
                    <a:pt x="229" y="32"/>
                  </a:lnTo>
                  <a:lnTo>
                    <a:pt x="219" y="32"/>
                  </a:lnTo>
                  <a:lnTo>
                    <a:pt x="210" y="34"/>
                  </a:lnTo>
                  <a:lnTo>
                    <a:pt x="200" y="35"/>
                  </a:lnTo>
                  <a:lnTo>
                    <a:pt x="189" y="35"/>
                  </a:lnTo>
                  <a:lnTo>
                    <a:pt x="180" y="36"/>
                  </a:lnTo>
                  <a:lnTo>
                    <a:pt x="170" y="37"/>
                  </a:lnTo>
                  <a:lnTo>
                    <a:pt x="161" y="38"/>
                  </a:lnTo>
                  <a:lnTo>
                    <a:pt x="150" y="38"/>
                  </a:lnTo>
                  <a:lnTo>
                    <a:pt x="139" y="38"/>
                  </a:lnTo>
                  <a:lnTo>
                    <a:pt x="130" y="39"/>
                  </a:lnTo>
                  <a:lnTo>
                    <a:pt x="120" y="41"/>
                  </a:lnTo>
                  <a:lnTo>
                    <a:pt x="110" y="41"/>
                  </a:lnTo>
                  <a:lnTo>
                    <a:pt x="99" y="42"/>
                  </a:lnTo>
                  <a:lnTo>
                    <a:pt x="89" y="43"/>
                  </a:lnTo>
                  <a:lnTo>
                    <a:pt x="80" y="44"/>
                  </a:lnTo>
                  <a:lnTo>
                    <a:pt x="69" y="44"/>
                  </a:lnTo>
                  <a:lnTo>
                    <a:pt x="60" y="44"/>
                  </a:lnTo>
                  <a:lnTo>
                    <a:pt x="49" y="45"/>
                  </a:lnTo>
                  <a:lnTo>
                    <a:pt x="39" y="47"/>
                  </a:lnTo>
                  <a:lnTo>
                    <a:pt x="29" y="47"/>
                  </a:lnTo>
                  <a:lnTo>
                    <a:pt x="19" y="48"/>
                  </a:lnTo>
                  <a:lnTo>
                    <a:pt x="10" y="49"/>
                  </a:lnTo>
                  <a:lnTo>
                    <a:pt x="0" y="5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43" name="Freeform 101"/>
            <p:cNvSpPr>
              <a:spLocks/>
            </p:cNvSpPr>
            <p:nvPr/>
          </p:nvSpPr>
          <p:spPr bwMode="auto">
            <a:xfrm>
              <a:off x="1104" y="4741"/>
              <a:ext cx="6" cy="45"/>
            </a:xfrm>
            <a:custGeom>
              <a:avLst/>
              <a:gdLst>
                <a:gd name="T0" fmla="*/ 0 w 6"/>
                <a:gd name="T1" fmla="*/ 45 h 45"/>
                <a:gd name="T2" fmla="*/ 1 w 6"/>
                <a:gd name="T3" fmla="*/ 34 h 45"/>
                <a:gd name="T4" fmla="*/ 4 w 6"/>
                <a:gd name="T5" fmla="*/ 25 h 45"/>
                <a:gd name="T6" fmla="*/ 4 w 6"/>
                <a:gd name="T7" fmla="*/ 19 h 45"/>
                <a:gd name="T8" fmla="*/ 5 w 6"/>
                <a:gd name="T9" fmla="*/ 13 h 45"/>
                <a:gd name="T10" fmla="*/ 5 w 6"/>
                <a:gd name="T11" fmla="*/ 6 h 45"/>
                <a:gd name="T12" fmla="*/ 6 w 6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45"/>
                <a:gd name="T23" fmla="*/ 6 w 6"/>
                <a:gd name="T24" fmla="*/ 45 h 4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45">
                  <a:moveTo>
                    <a:pt x="0" y="45"/>
                  </a:moveTo>
                  <a:lnTo>
                    <a:pt x="1" y="34"/>
                  </a:lnTo>
                  <a:lnTo>
                    <a:pt x="4" y="25"/>
                  </a:lnTo>
                  <a:lnTo>
                    <a:pt x="4" y="19"/>
                  </a:lnTo>
                  <a:lnTo>
                    <a:pt x="5" y="13"/>
                  </a:lnTo>
                  <a:lnTo>
                    <a:pt x="5" y="6"/>
                  </a:lnTo>
                  <a:lnTo>
                    <a:pt x="6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44" name="Freeform 102"/>
            <p:cNvSpPr>
              <a:spLocks/>
            </p:cNvSpPr>
            <p:nvPr/>
          </p:nvSpPr>
          <p:spPr bwMode="auto">
            <a:xfrm>
              <a:off x="1108" y="4640"/>
              <a:ext cx="2" cy="101"/>
            </a:xfrm>
            <a:custGeom>
              <a:avLst/>
              <a:gdLst>
                <a:gd name="T0" fmla="*/ 2 w 2"/>
                <a:gd name="T1" fmla="*/ 101 h 101"/>
                <a:gd name="T2" fmla="*/ 0 w 2"/>
                <a:gd name="T3" fmla="*/ 25 h 101"/>
                <a:gd name="T4" fmla="*/ 1 w 2"/>
                <a:gd name="T5" fmla="*/ 0 h 101"/>
                <a:gd name="T6" fmla="*/ 0 60000 65536"/>
                <a:gd name="T7" fmla="*/ 0 60000 65536"/>
                <a:gd name="T8" fmla="*/ 0 60000 65536"/>
                <a:gd name="T9" fmla="*/ 0 w 2"/>
                <a:gd name="T10" fmla="*/ 0 h 101"/>
                <a:gd name="T11" fmla="*/ 2 w 2"/>
                <a:gd name="T12" fmla="*/ 101 h 1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01">
                  <a:moveTo>
                    <a:pt x="2" y="101"/>
                  </a:moveTo>
                  <a:lnTo>
                    <a:pt x="0" y="25"/>
                  </a:lnTo>
                  <a:lnTo>
                    <a:pt x="1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45" name="Freeform 103"/>
            <p:cNvSpPr>
              <a:spLocks/>
            </p:cNvSpPr>
            <p:nvPr/>
          </p:nvSpPr>
          <p:spPr bwMode="auto">
            <a:xfrm>
              <a:off x="1109" y="4349"/>
              <a:ext cx="113" cy="291"/>
            </a:xfrm>
            <a:custGeom>
              <a:avLst/>
              <a:gdLst>
                <a:gd name="T0" fmla="*/ 0 w 113"/>
                <a:gd name="T1" fmla="*/ 291 h 291"/>
                <a:gd name="T2" fmla="*/ 0 w 113"/>
                <a:gd name="T3" fmla="*/ 284 h 291"/>
                <a:gd name="T4" fmla="*/ 1 w 113"/>
                <a:gd name="T5" fmla="*/ 278 h 291"/>
                <a:gd name="T6" fmla="*/ 2 w 113"/>
                <a:gd name="T7" fmla="*/ 271 h 291"/>
                <a:gd name="T8" fmla="*/ 6 w 113"/>
                <a:gd name="T9" fmla="*/ 264 h 291"/>
                <a:gd name="T10" fmla="*/ 7 w 113"/>
                <a:gd name="T11" fmla="*/ 254 h 291"/>
                <a:gd name="T12" fmla="*/ 11 w 113"/>
                <a:gd name="T13" fmla="*/ 246 h 291"/>
                <a:gd name="T14" fmla="*/ 14 w 113"/>
                <a:gd name="T15" fmla="*/ 235 h 291"/>
                <a:gd name="T16" fmla="*/ 19 w 113"/>
                <a:gd name="T17" fmla="*/ 225 h 291"/>
                <a:gd name="T18" fmla="*/ 23 w 113"/>
                <a:gd name="T19" fmla="*/ 214 h 291"/>
                <a:gd name="T20" fmla="*/ 26 w 113"/>
                <a:gd name="T21" fmla="*/ 202 h 291"/>
                <a:gd name="T22" fmla="*/ 31 w 113"/>
                <a:gd name="T23" fmla="*/ 190 h 291"/>
                <a:gd name="T24" fmla="*/ 36 w 113"/>
                <a:gd name="T25" fmla="*/ 179 h 291"/>
                <a:gd name="T26" fmla="*/ 40 w 113"/>
                <a:gd name="T27" fmla="*/ 166 h 291"/>
                <a:gd name="T28" fmla="*/ 46 w 113"/>
                <a:gd name="T29" fmla="*/ 154 h 291"/>
                <a:gd name="T30" fmla="*/ 51 w 113"/>
                <a:gd name="T31" fmla="*/ 141 h 291"/>
                <a:gd name="T32" fmla="*/ 57 w 113"/>
                <a:gd name="T33" fmla="*/ 130 h 291"/>
                <a:gd name="T34" fmla="*/ 61 w 113"/>
                <a:gd name="T35" fmla="*/ 117 h 291"/>
                <a:gd name="T36" fmla="*/ 67 w 113"/>
                <a:gd name="T37" fmla="*/ 105 h 291"/>
                <a:gd name="T38" fmla="*/ 70 w 113"/>
                <a:gd name="T39" fmla="*/ 92 h 291"/>
                <a:gd name="T40" fmla="*/ 76 w 113"/>
                <a:gd name="T41" fmla="*/ 82 h 291"/>
                <a:gd name="T42" fmla="*/ 80 w 113"/>
                <a:gd name="T43" fmla="*/ 71 h 291"/>
                <a:gd name="T44" fmla="*/ 84 w 113"/>
                <a:gd name="T45" fmla="*/ 60 h 291"/>
                <a:gd name="T46" fmla="*/ 89 w 113"/>
                <a:gd name="T47" fmla="*/ 49 h 291"/>
                <a:gd name="T48" fmla="*/ 94 w 113"/>
                <a:gd name="T49" fmla="*/ 41 h 291"/>
                <a:gd name="T50" fmla="*/ 96 w 113"/>
                <a:gd name="T51" fmla="*/ 32 h 291"/>
                <a:gd name="T52" fmla="*/ 100 w 113"/>
                <a:gd name="T53" fmla="*/ 25 h 291"/>
                <a:gd name="T54" fmla="*/ 102 w 113"/>
                <a:gd name="T55" fmla="*/ 16 h 291"/>
                <a:gd name="T56" fmla="*/ 106 w 113"/>
                <a:gd name="T57" fmla="*/ 11 h 291"/>
                <a:gd name="T58" fmla="*/ 109 w 113"/>
                <a:gd name="T59" fmla="*/ 3 h 291"/>
                <a:gd name="T60" fmla="*/ 113 w 113"/>
                <a:gd name="T61" fmla="*/ 0 h 2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3"/>
                <a:gd name="T94" fmla="*/ 0 h 291"/>
                <a:gd name="T95" fmla="*/ 113 w 113"/>
                <a:gd name="T96" fmla="*/ 291 h 2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3" h="291">
                  <a:moveTo>
                    <a:pt x="0" y="291"/>
                  </a:moveTo>
                  <a:lnTo>
                    <a:pt x="0" y="284"/>
                  </a:lnTo>
                  <a:lnTo>
                    <a:pt x="1" y="278"/>
                  </a:lnTo>
                  <a:lnTo>
                    <a:pt x="2" y="271"/>
                  </a:lnTo>
                  <a:lnTo>
                    <a:pt x="6" y="264"/>
                  </a:lnTo>
                  <a:lnTo>
                    <a:pt x="7" y="254"/>
                  </a:lnTo>
                  <a:lnTo>
                    <a:pt x="11" y="246"/>
                  </a:lnTo>
                  <a:lnTo>
                    <a:pt x="14" y="235"/>
                  </a:lnTo>
                  <a:lnTo>
                    <a:pt x="19" y="225"/>
                  </a:lnTo>
                  <a:lnTo>
                    <a:pt x="23" y="214"/>
                  </a:lnTo>
                  <a:lnTo>
                    <a:pt x="26" y="202"/>
                  </a:lnTo>
                  <a:lnTo>
                    <a:pt x="31" y="190"/>
                  </a:lnTo>
                  <a:lnTo>
                    <a:pt x="36" y="179"/>
                  </a:lnTo>
                  <a:lnTo>
                    <a:pt x="40" y="166"/>
                  </a:lnTo>
                  <a:lnTo>
                    <a:pt x="46" y="154"/>
                  </a:lnTo>
                  <a:lnTo>
                    <a:pt x="51" y="141"/>
                  </a:lnTo>
                  <a:lnTo>
                    <a:pt x="57" y="130"/>
                  </a:lnTo>
                  <a:lnTo>
                    <a:pt x="61" y="117"/>
                  </a:lnTo>
                  <a:lnTo>
                    <a:pt x="67" y="105"/>
                  </a:lnTo>
                  <a:lnTo>
                    <a:pt x="70" y="92"/>
                  </a:lnTo>
                  <a:lnTo>
                    <a:pt x="76" y="82"/>
                  </a:lnTo>
                  <a:lnTo>
                    <a:pt x="80" y="71"/>
                  </a:lnTo>
                  <a:lnTo>
                    <a:pt x="84" y="60"/>
                  </a:lnTo>
                  <a:lnTo>
                    <a:pt x="89" y="49"/>
                  </a:lnTo>
                  <a:lnTo>
                    <a:pt x="94" y="41"/>
                  </a:lnTo>
                  <a:lnTo>
                    <a:pt x="96" y="32"/>
                  </a:lnTo>
                  <a:lnTo>
                    <a:pt x="100" y="25"/>
                  </a:lnTo>
                  <a:lnTo>
                    <a:pt x="102" y="16"/>
                  </a:lnTo>
                  <a:lnTo>
                    <a:pt x="106" y="11"/>
                  </a:lnTo>
                  <a:lnTo>
                    <a:pt x="109" y="3"/>
                  </a:lnTo>
                  <a:lnTo>
                    <a:pt x="113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46" name="Freeform 104"/>
            <p:cNvSpPr>
              <a:spLocks/>
            </p:cNvSpPr>
            <p:nvPr/>
          </p:nvSpPr>
          <p:spPr bwMode="auto">
            <a:xfrm>
              <a:off x="1222" y="4341"/>
              <a:ext cx="1" cy="8"/>
            </a:xfrm>
            <a:custGeom>
              <a:avLst/>
              <a:gdLst>
                <a:gd name="T0" fmla="*/ 0 w 1"/>
                <a:gd name="T1" fmla="*/ 8 h 8"/>
                <a:gd name="T2" fmla="*/ 0 w 1"/>
                <a:gd name="T3" fmla="*/ 4 h 8"/>
                <a:gd name="T4" fmla="*/ 1 w 1"/>
                <a:gd name="T5" fmla="*/ 0 h 8"/>
                <a:gd name="T6" fmla="*/ 0 60000 65536"/>
                <a:gd name="T7" fmla="*/ 0 60000 65536"/>
                <a:gd name="T8" fmla="*/ 0 60000 65536"/>
                <a:gd name="T9" fmla="*/ 0 w 1"/>
                <a:gd name="T10" fmla="*/ 0 h 8"/>
                <a:gd name="T11" fmla="*/ 1 w 1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8">
                  <a:moveTo>
                    <a:pt x="0" y="8"/>
                  </a:moveTo>
                  <a:lnTo>
                    <a:pt x="0" y="4"/>
                  </a:lnTo>
                  <a:lnTo>
                    <a:pt x="1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47" name="Freeform 105"/>
            <p:cNvSpPr>
              <a:spLocks/>
            </p:cNvSpPr>
            <p:nvPr/>
          </p:nvSpPr>
          <p:spPr bwMode="auto">
            <a:xfrm>
              <a:off x="1223" y="434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48" name="Freeform 106"/>
            <p:cNvSpPr>
              <a:spLocks/>
            </p:cNvSpPr>
            <p:nvPr/>
          </p:nvSpPr>
          <p:spPr bwMode="auto">
            <a:xfrm>
              <a:off x="1223" y="4313"/>
              <a:ext cx="113" cy="28"/>
            </a:xfrm>
            <a:custGeom>
              <a:avLst/>
              <a:gdLst>
                <a:gd name="T0" fmla="*/ 0 w 113"/>
                <a:gd name="T1" fmla="*/ 28 h 28"/>
                <a:gd name="T2" fmla="*/ 8 w 113"/>
                <a:gd name="T3" fmla="*/ 25 h 28"/>
                <a:gd name="T4" fmla="*/ 17 w 113"/>
                <a:gd name="T5" fmla="*/ 21 h 28"/>
                <a:gd name="T6" fmla="*/ 25 w 113"/>
                <a:gd name="T7" fmla="*/ 18 h 28"/>
                <a:gd name="T8" fmla="*/ 35 w 113"/>
                <a:gd name="T9" fmla="*/ 15 h 28"/>
                <a:gd name="T10" fmla="*/ 42 w 113"/>
                <a:gd name="T11" fmla="*/ 12 h 28"/>
                <a:gd name="T12" fmla="*/ 50 w 113"/>
                <a:gd name="T13" fmla="*/ 11 h 28"/>
                <a:gd name="T14" fmla="*/ 57 w 113"/>
                <a:gd name="T15" fmla="*/ 8 h 28"/>
                <a:gd name="T16" fmla="*/ 66 w 113"/>
                <a:gd name="T17" fmla="*/ 7 h 28"/>
                <a:gd name="T18" fmla="*/ 72 w 113"/>
                <a:gd name="T19" fmla="*/ 5 h 28"/>
                <a:gd name="T20" fmla="*/ 79 w 113"/>
                <a:gd name="T21" fmla="*/ 3 h 28"/>
                <a:gd name="T22" fmla="*/ 85 w 113"/>
                <a:gd name="T23" fmla="*/ 1 h 28"/>
                <a:gd name="T24" fmla="*/ 92 w 113"/>
                <a:gd name="T25" fmla="*/ 1 h 28"/>
                <a:gd name="T26" fmla="*/ 102 w 113"/>
                <a:gd name="T27" fmla="*/ 0 h 28"/>
                <a:gd name="T28" fmla="*/ 113 w 113"/>
                <a:gd name="T29" fmla="*/ 0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3"/>
                <a:gd name="T46" fmla="*/ 0 h 28"/>
                <a:gd name="T47" fmla="*/ 113 w 113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3" h="28">
                  <a:moveTo>
                    <a:pt x="0" y="28"/>
                  </a:moveTo>
                  <a:lnTo>
                    <a:pt x="8" y="25"/>
                  </a:lnTo>
                  <a:lnTo>
                    <a:pt x="17" y="21"/>
                  </a:lnTo>
                  <a:lnTo>
                    <a:pt x="25" y="18"/>
                  </a:lnTo>
                  <a:lnTo>
                    <a:pt x="35" y="15"/>
                  </a:lnTo>
                  <a:lnTo>
                    <a:pt x="42" y="12"/>
                  </a:lnTo>
                  <a:lnTo>
                    <a:pt x="50" y="11"/>
                  </a:lnTo>
                  <a:lnTo>
                    <a:pt x="57" y="8"/>
                  </a:lnTo>
                  <a:lnTo>
                    <a:pt x="66" y="7"/>
                  </a:lnTo>
                  <a:lnTo>
                    <a:pt x="72" y="5"/>
                  </a:lnTo>
                  <a:lnTo>
                    <a:pt x="79" y="3"/>
                  </a:lnTo>
                  <a:lnTo>
                    <a:pt x="85" y="1"/>
                  </a:lnTo>
                  <a:lnTo>
                    <a:pt x="92" y="1"/>
                  </a:lnTo>
                  <a:lnTo>
                    <a:pt x="102" y="0"/>
                  </a:lnTo>
                  <a:lnTo>
                    <a:pt x="113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49" name="Freeform 107"/>
            <p:cNvSpPr>
              <a:spLocks/>
            </p:cNvSpPr>
            <p:nvPr/>
          </p:nvSpPr>
          <p:spPr bwMode="auto">
            <a:xfrm>
              <a:off x="1336" y="4313"/>
              <a:ext cx="132" cy="80"/>
            </a:xfrm>
            <a:custGeom>
              <a:avLst/>
              <a:gdLst>
                <a:gd name="T0" fmla="*/ 0 w 132"/>
                <a:gd name="T1" fmla="*/ 0 h 80"/>
                <a:gd name="T2" fmla="*/ 10 w 132"/>
                <a:gd name="T3" fmla="*/ 0 h 80"/>
                <a:gd name="T4" fmla="*/ 20 w 132"/>
                <a:gd name="T5" fmla="*/ 1 h 80"/>
                <a:gd name="T6" fmla="*/ 30 w 132"/>
                <a:gd name="T7" fmla="*/ 2 h 80"/>
                <a:gd name="T8" fmla="*/ 41 w 132"/>
                <a:gd name="T9" fmla="*/ 6 h 80"/>
                <a:gd name="T10" fmla="*/ 49 w 132"/>
                <a:gd name="T11" fmla="*/ 9 h 80"/>
                <a:gd name="T12" fmla="*/ 57 w 132"/>
                <a:gd name="T13" fmla="*/ 13 h 80"/>
                <a:gd name="T14" fmla="*/ 66 w 132"/>
                <a:gd name="T15" fmla="*/ 18 h 80"/>
                <a:gd name="T16" fmla="*/ 75 w 132"/>
                <a:gd name="T17" fmla="*/ 25 h 80"/>
                <a:gd name="T18" fmla="*/ 82 w 132"/>
                <a:gd name="T19" fmla="*/ 30 h 80"/>
                <a:gd name="T20" fmla="*/ 89 w 132"/>
                <a:gd name="T21" fmla="*/ 36 h 80"/>
                <a:gd name="T22" fmla="*/ 96 w 132"/>
                <a:gd name="T23" fmla="*/ 43 h 80"/>
                <a:gd name="T24" fmla="*/ 104 w 132"/>
                <a:gd name="T25" fmla="*/ 50 h 80"/>
                <a:gd name="T26" fmla="*/ 111 w 132"/>
                <a:gd name="T27" fmla="*/ 57 h 80"/>
                <a:gd name="T28" fmla="*/ 118 w 132"/>
                <a:gd name="T29" fmla="*/ 64 h 80"/>
                <a:gd name="T30" fmla="*/ 125 w 132"/>
                <a:gd name="T31" fmla="*/ 71 h 80"/>
                <a:gd name="T32" fmla="*/ 132 w 132"/>
                <a:gd name="T33" fmla="*/ 80 h 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2"/>
                <a:gd name="T52" fmla="*/ 0 h 80"/>
                <a:gd name="T53" fmla="*/ 132 w 132"/>
                <a:gd name="T54" fmla="*/ 80 h 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2" h="80">
                  <a:moveTo>
                    <a:pt x="0" y="0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30" y="2"/>
                  </a:lnTo>
                  <a:lnTo>
                    <a:pt x="41" y="6"/>
                  </a:lnTo>
                  <a:lnTo>
                    <a:pt x="49" y="9"/>
                  </a:lnTo>
                  <a:lnTo>
                    <a:pt x="57" y="13"/>
                  </a:lnTo>
                  <a:lnTo>
                    <a:pt x="66" y="18"/>
                  </a:lnTo>
                  <a:lnTo>
                    <a:pt x="75" y="25"/>
                  </a:lnTo>
                  <a:lnTo>
                    <a:pt x="82" y="30"/>
                  </a:lnTo>
                  <a:lnTo>
                    <a:pt x="89" y="36"/>
                  </a:lnTo>
                  <a:lnTo>
                    <a:pt x="96" y="43"/>
                  </a:lnTo>
                  <a:lnTo>
                    <a:pt x="104" y="50"/>
                  </a:lnTo>
                  <a:lnTo>
                    <a:pt x="111" y="57"/>
                  </a:lnTo>
                  <a:lnTo>
                    <a:pt x="118" y="64"/>
                  </a:lnTo>
                  <a:lnTo>
                    <a:pt x="125" y="71"/>
                  </a:lnTo>
                  <a:lnTo>
                    <a:pt x="132" y="8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50" name="Freeform 108"/>
            <p:cNvSpPr>
              <a:spLocks/>
            </p:cNvSpPr>
            <p:nvPr/>
          </p:nvSpPr>
          <p:spPr bwMode="auto">
            <a:xfrm>
              <a:off x="1468" y="4393"/>
              <a:ext cx="85" cy="63"/>
            </a:xfrm>
            <a:custGeom>
              <a:avLst/>
              <a:gdLst>
                <a:gd name="T0" fmla="*/ 0 w 85"/>
                <a:gd name="T1" fmla="*/ 0 h 63"/>
                <a:gd name="T2" fmla="*/ 4 w 85"/>
                <a:gd name="T3" fmla="*/ 4 h 63"/>
                <a:gd name="T4" fmla="*/ 9 w 85"/>
                <a:gd name="T5" fmla="*/ 9 h 63"/>
                <a:gd name="T6" fmla="*/ 13 w 85"/>
                <a:gd name="T7" fmla="*/ 14 h 63"/>
                <a:gd name="T8" fmla="*/ 19 w 85"/>
                <a:gd name="T9" fmla="*/ 20 h 63"/>
                <a:gd name="T10" fmla="*/ 23 w 85"/>
                <a:gd name="T11" fmla="*/ 23 h 63"/>
                <a:gd name="T12" fmla="*/ 29 w 85"/>
                <a:gd name="T13" fmla="*/ 29 h 63"/>
                <a:gd name="T14" fmla="*/ 33 w 85"/>
                <a:gd name="T15" fmla="*/ 33 h 63"/>
                <a:gd name="T16" fmla="*/ 39 w 85"/>
                <a:gd name="T17" fmla="*/ 39 h 63"/>
                <a:gd name="T18" fmla="*/ 49 w 85"/>
                <a:gd name="T19" fmla="*/ 46 h 63"/>
                <a:gd name="T20" fmla="*/ 60 w 85"/>
                <a:gd name="T21" fmla="*/ 53 h 63"/>
                <a:gd name="T22" fmla="*/ 72 w 85"/>
                <a:gd name="T23" fmla="*/ 58 h 63"/>
                <a:gd name="T24" fmla="*/ 85 w 85"/>
                <a:gd name="T25" fmla="*/ 63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5"/>
                <a:gd name="T40" fmla="*/ 0 h 63"/>
                <a:gd name="T41" fmla="*/ 85 w 85"/>
                <a:gd name="T42" fmla="*/ 63 h 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5" h="63">
                  <a:moveTo>
                    <a:pt x="0" y="0"/>
                  </a:moveTo>
                  <a:lnTo>
                    <a:pt x="4" y="4"/>
                  </a:lnTo>
                  <a:lnTo>
                    <a:pt x="9" y="9"/>
                  </a:lnTo>
                  <a:lnTo>
                    <a:pt x="13" y="14"/>
                  </a:lnTo>
                  <a:lnTo>
                    <a:pt x="19" y="20"/>
                  </a:lnTo>
                  <a:lnTo>
                    <a:pt x="23" y="23"/>
                  </a:lnTo>
                  <a:lnTo>
                    <a:pt x="29" y="29"/>
                  </a:lnTo>
                  <a:lnTo>
                    <a:pt x="33" y="33"/>
                  </a:lnTo>
                  <a:lnTo>
                    <a:pt x="39" y="39"/>
                  </a:lnTo>
                  <a:lnTo>
                    <a:pt x="49" y="46"/>
                  </a:lnTo>
                  <a:lnTo>
                    <a:pt x="60" y="53"/>
                  </a:lnTo>
                  <a:lnTo>
                    <a:pt x="72" y="58"/>
                  </a:lnTo>
                  <a:lnTo>
                    <a:pt x="85" y="6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51" name="Freeform 109"/>
            <p:cNvSpPr>
              <a:spLocks/>
            </p:cNvSpPr>
            <p:nvPr/>
          </p:nvSpPr>
          <p:spPr bwMode="auto">
            <a:xfrm>
              <a:off x="1553" y="4360"/>
              <a:ext cx="154" cy="96"/>
            </a:xfrm>
            <a:custGeom>
              <a:avLst/>
              <a:gdLst>
                <a:gd name="T0" fmla="*/ 0 w 154"/>
                <a:gd name="T1" fmla="*/ 96 h 96"/>
                <a:gd name="T2" fmla="*/ 8 w 154"/>
                <a:gd name="T3" fmla="*/ 96 h 96"/>
                <a:gd name="T4" fmla="*/ 17 w 154"/>
                <a:gd name="T5" fmla="*/ 96 h 96"/>
                <a:gd name="T6" fmla="*/ 26 w 154"/>
                <a:gd name="T7" fmla="*/ 93 h 96"/>
                <a:gd name="T8" fmla="*/ 35 w 154"/>
                <a:gd name="T9" fmla="*/ 92 h 96"/>
                <a:gd name="T10" fmla="*/ 45 w 154"/>
                <a:gd name="T11" fmla="*/ 87 h 96"/>
                <a:gd name="T12" fmla="*/ 54 w 154"/>
                <a:gd name="T13" fmla="*/ 82 h 96"/>
                <a:gd name="T14" fmla="*/ 64 w 154"/>
                <a:gd name="T15" fmla="*/ 77 h 96"/>
                <a:gd name="T16" fmla="*/ 75 w 154"/>
                <a:gd name="T17" fmla="*/ 71 h 96"/>
                <a:gd name="T18" fmla="*/ 84 w 154"/>
                <a:gd name="T19" fmla="*/ 62 h 96"/>
                <a:gd name="T20" fmla="*/ 94 w 154"/>
                <a:gd name="T21" fmla="*/ 55 h 96"/>
                <a:gd name="T22" fmla="*/ 103 w 154"/>
                <a:gd name="T23" fmla="*/ 47 h 96"/>
                <a:gd name="T24" fmla="*/ 114 w 154"/>
                <a:gd name="T25" fmla="*/ 38 h 96"/>
                <a:gd name="T26" fmla="*/ 117 w 154"/>
                <a:gd name="T27" fmla="*/ 33 h 96"/>
                <a:gd name="T28" fmla="*/ 123 w 154"/>
                <a:gd name="T29" fmla="*/ 29 h 96"/>
                <a:gd name="T30" fmla="*/ 128 w 154"/>
                <a:gd name="T31" fmla="*/ 23 h 96"/>
                <a:gd name="T32" fmla="*/ 134 w 154"/>
                <a:gd name="T33" fmla="*/ 19 h 96"/>
                <a:gd name="T34" fmla="*/ 138 w 154"/>
                <a:gd name="T35" fmla="*/ 14 h 96"/>
                <a:gd name="T36" fmla="*/ 144 w 154"/>
                <a:gd name="T37" fmla="*/ 10 h 96"/>
                <a:gd name="T38" fmla="*/ 148 w 154"/>
                <a:gd name="T39" fmla="*/ 4 h 96"/>
                <a:gd name="T40" fmla="*/ 154 w 154"/>
                <a:gd name="T41" fmla="*/ 0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4"/>
                <a:gd name="T64" fmla="*/ 0 h 96"/>
                <a:gd name="T65" fmla="*/ 154 w 154"/>
                <a:gd name="T66" fmla="*/ 96 h 9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4" h="96">
                  <a:moveTo>
                    <a:pt x="0" y="96"/>
                  </a:moveTo>
                  <a:lnTo>
                    <a:pt x="8" y="96"/>
                  </a:lnTo>
                  <a:lnTo>
                    <a:pt x="17" y="96"/>
                  </a:lnTo>
                  <a:lnTo>
                    <a:pt x="26" y="93"/>
                  </a:lnTo>
                  <a:lnTo>
                    <a:pt x="35" y="92"/>
                  </a:lnTo>
                  <a:lnTo>
                    <a:pt x="45" y="87"/>
                  </a:lnTo>
                  <a:lnTo>
                    <a:pt x="54" y="82"/>
                  </a:lnTo>
                  <a:lnTo>
                    <a:pt x="64" y="77"/>
                  </a:lnTo>
                  <a:lnTo>
                    <a:pt x="75" y="71"/>
                  </a:lnTo>
                  <a:lnTo>
                    <a:pt x="84" y="62"/>
                  </a:lnTo>
                  <a:lnTo>
                    <a:pt x="94" y="55"/>
                  </a:lnTo>
                  <a:lnTo>
                    <a:pt x="103" y="47"/>
                  </a:lnTo>
                  <a:lnTo>
                    <a:pt x="114" y="38"/>
                  </a:lnTo>
                  <a:lnTo>
                    <a:pt x="117" y="33"/>
                  </a:lnTo>
                  <a:lnTo>
                    <a:pt x="123" y="29"/>
                  </a:lnTo>
                  <a:lnTo>
                    <a:pt x="128" y="23"/>
                  </a:lnTo>
                  <a:lnTo>
                    <a:pt x="134" y="19"/>
                  </a:lnTo>
                  <a:lnTo>
                    <a:pt x="138" y="14"/>
                  </a:lnTo>
                  <a:lnTo>
                    <a:pt x="144" y="10"/>
                  </a:lnTo>
                  <a:lnTo>
                    <a:pt x="148" y="4"/>
                  </a:lnTo>
                  <a:lnTo>
                    <a:pt x="154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52" name="Freeform 110"/>
            <p:cNvSpPr>
              <a:spLocks/>
            </p:cNvSpPr>
            <p:nvPr/>
          </p:nvSpPr>
          <p:spPr bwMode="auto">
            <a:xfrm>
              <a:off x="1707" y="4351"/>
              <a:ext cx="160" cy="72"/>
            </a:xfrm>
            <a:custGeom>
              <a:avLst/>
              <a:gdLst>
                <a:gd name="T0" fmla="*/ 0 w 160"/>
                <a:gd name="T1" fmla="*/ 9 h 72"/>
                <a:gd name="T2" fmla="*/ 6 w 160"/>
                <a:gd name="T3" fmla="*/ 3 h 72"/>
                <a:gd name="T4" fmla="*/ 13 w 160"/>
                <a:gd name="T5" fmla="*/ 1 h 72"/>
                <a:gd name="T6" fmla="*/ 23 w 160"/>
                <a:gd name="T7" fmla="*/ 0 h 72"/>
                <a:gd name="T8" fmla="*/ 34 w 160"/>
                <a:gd name="T9" fmla="*/ 2 h 72"/>
                <a:gd name="T10" fmla="*/ 43 w 160"/>
                <a:gd name="T11" fmla="*/ 5 h 72"/>
                <a:gd name="T12" fmla="*/ 55 w 160"/>
                <a:gd name="T13" fmla="*/ 8 h 72"/>
                <a:gd name="T14" fmla="*/ 60 w 160"/>
                <a:gd name="T15" fmla="*/ 11 h 72"/>
                <a:gd name="T16" fmla="*/ 66 w 160"/>
                <a:gd name="T17" fmla="*/ 14 h 72"/>
                <a:gd name="T18" fmla="*/ 72 w 160"/>
                <a:gd name="T19" fmla="*/ 18 h 72"/>
                <a:gd name="T20" fmla="*/ 79 w 160"/>
                <a:gd name="T21" fmla="*/ 21 h 72"/>
                <a:gd name="T22" fmla="*/ 84 w 160"/>
                <a:gd name="T23" fmla="*/ 24 h 72"/>
                <a:gd name="T24" fmla="*/ 89 w 160"/>
                <a:gd name="T25" fmla="*/ 27 h 72"/>
                <a:gd name="T26" fmla="*/ 95 w 160"/>
                <a:gd name="T27" fmla="*/ 31 h 72"/>
                <a:gd name="T28" fmla="*/ 101 w 160"/>
                <a:gd name="T29" fmla="*/ 34 h 72"/>
                <a:gd name="T30" fmla="*/ 106 w 160"/>
                <a:gd name="T31" fmla="*/ 38 h 72"/>
                <a:gd name="T32" fmla="*/ 112 w 160"/>
                <a:gd name="T33" fmla="*/ 42 h 72"/>
                <a:gd name="T34" fmla="*/ 118 w 160"/>
                <a:gd name="T35" fmla="*/ 45 h 72"/>
                <a:gd name="T36" fmla="*/ 124 w 160"/>
                <a:gd name="T37" fmla="*/ 50 h 72"/>
                <a:gd name="T38" fmla="*/ 133 w 160"/>
                <a:gd name="T39" fmla="*/ 56 h 72"/>
                <a:gd name="T40" fmla="*/ 143 w 160"/>
                <a:gd name="T41" fmla="*/ 63 h 72"/>
                <a:gd name="T42" fmla="*/ 151 w 160"/>
                <a:gd name="T43" fmla="*/ 68 h 72"/>
                <a:gd name="T44" fmla="*/ 160 w 160"/>
                <a:gd name="T45" fmla="*/ 72 h 7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0"/>
                <a:gd name="T70" fmla="*/ 0 h 72"/>
                <a:gd name="T71" fmla="*/ 160 w 160"/>
                <a:gd name="T72" fmla="*/ 72 h 7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0" h="72">
                  <a:moveTo>
                    <a:pt x="0" y="9"/>
                  </a:moveTo>
                  <a:lnTo>
                    <a:pt x="6" y="3"/>
                  </a:lnTo>
                  <a:lnTo>
                    <a:pt x="13" y="1"/>
                  </a:lnTo>
                  <a:lnTo>
                    <a:pt x="23" y="0"/>
                  </a:lnTo>
                  <a:lnTo>
                    <a:pt x="34" y="2"/>
                  </a:lnTo>
                  <a:lnTo>
                    <a:pt x="43" y="5"/>
                  </a:lnTo>
                  <a:lnTo>
                    <a:pt x="55" y="8"/>
                  </a:lnTo>
                  <a:lnTo>
                    <a:pt x="60" y="11"/>
                  </a:lnTo>
                  <a:lnTo>
                    <a:pt x="66" y="14"/>
                  </a:lnTo>
                  <a:lnTo>
                    <a:pt x="72" y="18"/>
                  </a:lnTo>
                  <a:lnTo>
                    <a:pt x="79" y="21"/>
                  </a:lnTo>
                  <a:lnTo>
                    <a:pt x="84" y="24"/>
                  </a:lnTo>
                  <a:lnTo>
                    <a:pt x="89" y="27"/>
                  </a:lnTo>
                  <a:lnTo>
                    <a:pt x="95" y="31"/>
                  </a:lnTo>
                  <a:lnTo>
                    <a:pt x="101" y="34"/>
                  </a:lnTo>
                  <a:lnTo>
                    <a:pt x="106" y="38"/>
                  </a:lnTo>
                  <a:lnTo>
                    <a:pt x="112" y="42"/>
                  </a:lnTo>
                  <a:lnTo>
                    <a:pt x="118" y="45"/>
                  </a:lnTo>
                  <a:lnTo>
                    <a:pt x="124" y="50"/>
                  </a:lnTo>
                  <a:lnTo>
                    <a:pt x="133" y="56"/>
                  </a:lnTo>
                  <a:lnTo>
                    <a:pt x="143" y="63"/>
                  </a:lnTo>
                  <a:lnTo>
                    <a:pt x="151" y="68"/>
                  </a:lnTo>
                  <a:lnTo>
                    <a:pt x="160" y="72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53" name="Freeform 111"/>
            <p:cNvSpPr>
              <a:spLocks/>
            </p:cNvSpPr>
            <p:nvPr/>
          </p:nvSpPr>
          <p:spPr bwMode="auto">
            <a:xfrm>
              <a:off x="1867" y="4423"/>
              <a:ext cx="42" cy="116"/>
            </a:xfrm>
            <a:custGeom>
              <a:avLst/>
              <a:gdLst>
                <a:gd name="T0" fmla="*/ 0 w 42"/>
                <a:gd name="T1" fmla="*/ 0 h 116"/>
                <a:gd name="T2" fmla="*/ 2 w 42"/>
                <a:gd name="T3" fmla="*/ 3 h 116"/>
                <a:gd name="T4" fmla="*/ 10 w 42"/>
                <a:gd name="T5" fmla="*/ 11 h 116"/>
                <a:gd name="T6" fmla="*/ 14 w 42"/>
                <a:gd name="T7" fmla="*/ 16 h 116"/>
                <a:gd name="T8" fmla="*/ 20 w 42"/>
                <a:gd name="T9" fmla="*/ 23 h 116"/>
                <a:gd name="T10" fmla="*/ 26 w 42"/>
                <a:gd name="T11" fmla="*/ 30 h 116"/>
                <a:gd name="T12" fmla="*/ 32 w 42"/>
                <a:gd name="T13" fmla="*/ 40 h 116"/>
                <a:gd name="T14" fmla="*/ 35 w 42"/>
                <a:gd name="T15" fmla="*/ 48 h 116"/>
                <a:gd name="T16" fmla="*/ 39 w 42"/>
                <a:gd name="T17" fmla="*/ 58 h 116"/>
                <a:gd name="T18" fmla="*/ 41 w 42"/>
                <a:gd name="T19" fmla="*/ 67 h 116"/>
                <a:gd name="T20" fmla="*/ 42 w 42"/>
                <a:gd name="T21" fmla="*/ 78 h 116"/>
                <a:gd name="T22" fmla="*/ 41 w 42"/>
                <a:gd name="T23" fmla="*/ 87 h 116"/>
                <a:gd name="T24" fmla="*/ 39 w 42"/>
                <a:gd name="T25" fmla="*/ 97 h 116"/>
                <a:gd name="T26" fmla="*/ 33 w 42"/>
                <a:gd name="T27" fmla="*/ 106 h 116"/>
                <a:gd name="T28" fmla="*/ 26 w 42"/>
                <a:gd name="T29" fmla="*/ 116 h 1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"/>
                <a:gd name="T46" fmla="*/ 0 h 116"/>
                <a:gd name="T47" fmla="*/ 42 w 42"/>
                <a:gd name="T48" fmla="*/ 116 h 1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" h="116">
                  <a:moveTo>
                    <a:pt x="0" y="0"/>
                  </a:moveTo>
                  <a:lnTo>
                    <a:pt x="2" y="3"/>
                  </a:lnTo>
                  <a:lnTo>
                    <a:pt x="10" y="11"/>
                  </a:lnTo>
                  <a:lnTo>
                    <a:pt x="14" y="16"/>
                  </a:lnTo>
                  <a:lnTo>
                    <a:pt x="20" y="23"/>
                  </a:lnTo>
                  <a:lnTo>
                    <a:pt x="26" y="30"/>
                  </a:lnTo>
                  <a:lnTo>
                    <a:pt x="32" y="40"/>
                  </a:lnTo>
                  <a:lnTo>
                    <a:pt x="35" y="48"/>
                  </a:lnTo>
                  <a:lnTo>
                    <a:pt x="39" y="58"/>
                  </a:lnTo>
                  <a:lnTo>
                    <a:pt x="41" y="67"/>
                  </a:lnTo>
                  <a:lnTo>
                    <a:pt x="42" y="78"/>
                  </a:lnTo>
                  <a:lnTo>
                    <a:pt x="41" y="87"/>
                  </a:lnTo>
                  <a:lnTo>
                    <a:pt x="39" y="97"/>
                  </a:lnTo>
                  <a:lnTo>
                    <a:pt x="33" y="106"/>
                  </a:lnTo>
                  <a:lnTo>
                    <a:pt x="26" y="116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54" name="Freeform 112"/>
            <p:cNvSpPr>
              <a:spLocks/>
            </p:cNvSpPr>
            <p:nvPr/>
          </p:nvSpPr>
          <p:spPr bwMode="auto">
            <a:xfrm>
              <a:off x="1700" y="4539"/>
              <a:ext cx="193" cy="197"/>
            </a:xfrm>
            <a:custGeom>
              <a:avLst/>
              <a:gdLst>
                <a:gd name="T0" fmla="*/ 193 w 193"/>
                <a:gd name="T1" fmla="*/ 0 h 197"/>
                <a:gd name="T2" fmla="*/ 186 w 193"/>
                <a:gd name="T3" fmla="*/ 5 h 197"/>
                <a:gd name="T4" fmla="*/ 179 w 193"/>
                <a:gd name="T5" fmla="*/ 11 h 197"/>
                <a:gd name="T6" fmla="*/ 170 w 193"/>
                <a:gd name="T7" fmla="*/ 15 h 197"/>
                <a:gd name="T8" fmla="*/ 163 w 193"/>
                <a:gd name="T9" fmla="*/ 21 h 197"/>
                <a:gd name="T10" fmla="*/ 154 w 193"/>
                <a:gd name="T11" fmla="*/ 27 h 197"/>
                <a:gd name="T12" fmla="*/ 145 w 193"/>
                <a:gd name="T13" fmla="*/ 33 h 197"/>
                <a:gd name="T14" fmla="*/ 137 w 193"/>
                <a:gd name="T15" fmla="*/ 39 h 197"/>
                <a:gd name="T16" fmla="*/ 129 w 193"/>
                <a:gd name="T17" fmla="*/ 46 h 197"/>
                <a:gd name="T18" fmla="*/ 119 w 193"/>
                <a:gd name="T19" fmla="*/ 52 h 197"/>
                <a:gd name="T20" fmla="*/ 110 w 193"/>
                <a:gd name="T21" fmla="*/ 58 h 197"/>
                <a:gd name="T22" fmla="*/ 100 w 193"/>
                <a:gd name="T23" fmla="*/ 64 h 197"/>
                <a:gd name="T24" fmla="*/ 92 w 193"/>
                <a:gd name="T25" fmla="*/ 71 h 197"/>
                <a:gd name="T26" fmla="*/ 82 w 193"/>
                <a:gd name="T27" fmla="*/ 77 h 197"/>
                <a:gd name="T28" fmla="*/ 74 w 193"/>
                <a:gd name="T29" fmla="*/ 83 h 197"/>
                <a:gd name="T30" fmla="*/ 64 w 193"/>
                <a:gd name="T31" fmla="*/ 90 h 197"/>
                <a:gd name="T32" fmla="*/ 57 w 193"/>
                <a:gd name="T33" fmla="*/ 97 h 197"/>
                <a:gd name="T34" fmla="*/ 48 w 193"/>
                <a:gd name="T35" fmla="*/ 103 h 197"/>
                <a:gd name="T36" fmla="*/ 41 w 193"/>
                <a:gd name="T37" fmla="*/ 109 h 197"/>
                <a:gd name="T38" fmla="*/ 33 w 193"/>
                <a:gd name="T39" fmla="*/ 115 h 197"/>
                <a:gd name="T40" fmla="*/ 26 w 193"/>
                <a:gd name="T41" fmla="*/ 122 h 197"/>
                <a:gd name="T42" fmla="*/ 19 w 193"/>
                <a:gd name="T43" fmla="*/ 128 h 197"/>
                <a:gd name="T44" fmla="*/ 14 w 193"/>
                <a:gd name="T45" fmla="*/ 135 h 197"/>
                <a:gd name="T46" fmla="*/ 11 w 193"/>
                <a:gd name="T47" fmla="*/ 141 h 197"/>
                <a:gd name="T48" fmla="*/ 7 w 193"/>
                <a:gd name="T49" fmla="*/ 148 h 197"/>
                <a:gd name="T50" fmla="*/ 4 w 193"/>
                <a:gd name="T51" fmla="*/ 154 h 197"/>
                <a:gd name="T52" fmla="*/ 1 w 193"/>
                <a:gd name="T53" fmla="*/ 160 h 197"/>
                <a:gd name="T54" fmla="*/ 0 w 193"/>
                <a:gd name="T55" fmla="*/ 166 h 197"/>
                <a:gd name="T56" fmla="*/ 0 w 193"/>
                <a:gd name="T57" fmla="*/ 172 h 197"/>
                <a:gd name="T58" fmla="*/ 0 w 193"/>
                <a:gd name="T59" fmla="*/ 178 h 197"/>
                <a:gd name="T60" fmla="*/ 2 w 193"/>
                <a:gd name="T61" fmla="*/ 184 h 197"/>
                <a:gd name="T62" fmla="*/ 5 w 193"/>
                <a:gd name="T63" fmla="*/ 190 h 197"/>
                <a:gd name="T64" fmla="*/ 11 w 193"/>
                <a:gd name="T65" fmla="*/ 197 h 1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3"/>
                <a:gd name="T100" fmla="*/ 0 h 197"/>
                <a:gd name="T101" fmla="*/ 193 w 193"/>
                <a:gd name="T102" fmla="*/ 197 h 1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3" h="197">
                  <a:moveTo>
                    <a:pt x="193" y="0"/>
                  </a:moveTo>
                  <a:lnTo>
                    <a:pt x="186" y="5"/>
                  </a:lnTo>
                  <a:lnTo>
                    <a:pt x="179" y="11"/>
                  </a:lnTo>
                  <a:lnTo>
                    <a:pt x="170" y="15"/>
                  </a:lnTo>
                  <a:lnTo>
                    <a:pt x="163" y="21"/>
                  </a:lnTo>
                  <a:lnTo>
                    <a:pt x="154" y="27"/>
                  </a:lnTo>
                  <a:lnTo>
                    <a:pt x="145" y="33"/>
                  </a:lnTo>
                  <a:lnTo>
                    <a:pt x="137" y="39"/>
                  </a:lnTo>
                  <a:lnTo>
                    <a:pt x="129" y="46"/>
                  </a:lnTo>
                  <a:lnTo>
                    <a:pt x="119" y="52"/>
                  </a:lnTo>
                  <a:lnTo>
                    <a:pt x="110" y="58"/>
                  </a:lnTo>
                  <a:lnTo>
                    <a:pt x="100" y="64"/>
                  </a:lnTo>
                  <a:lnTo>
                    <a:pt x="92" y="71"/>
                  </a:lnTo>
                  <a:lnTo>
                    <a:pt x="82" y="77"/>
                  </a:lnTo>
                  <a:lnTo>
                    <a:pt x="74" y="83"/>
                  </a:lnTo>
                  <a:lnTo>
                    <a:pt x="64" y="90"/>
                  </a:lnTo>
                  <a:lnTo>
                    <a:pt x="57" y="97"/>
                  </a:lnTo>
                  <a:lnTo>
                    <a:pt x="48" y="103"/>
                  </a:lnTo>
                  <a:lnTo>
                    <a:pt x="41" y="109"/>
                  </a:lnTo>
                  <a:lnTo>
                    <a:pt x="33" y="115"/>
                  </a:lnTo>
                  <a:lnTo>
                    <a:pt x="26" y="122"/>
                  </a:lnTo>
                  <a:lnTo>
                    <a:pt x="19" y="128"/>
                  </a:lnTo>
                  <a:lnTo>
                    <a:pt x="14" y="135"/>
                  </a:lnTo>
                  <a:lnTo>
                    <a:pt x="11" y="141"/>
                  </a:lnTo>
                  <a:lnTo>
                    <a:pt x="7" y="148"/>
                  </a:lnTo>
                  <a:lnTo>
                    <a:pt x="4" y="154"/>
                  </a:lnTo>
                  <a:lnTo>
                    <a:pt x="1" y="160"/>
                  </a:lnTo>
                  <a:lnTo>
                    <a:pt x="0" y="166"/>
                  </a:lnTo>
                  <a:lnTo>
                    <a:pt x="0" y="172"/>
                  </a:lnTo>
                  <a:lnTo>
                    <a:pt x="0" y="178"/>
                  </a:lnTo>
                  <a:lnTo>
                    <a:pt x="2" y="184"/>
                  </a:lnTo>
                  <a:lnTo>
                    <a:pt x="5" y="190"/>
                  </a:lnTo>
                  <a:lnTo>
                    <a:pt x="11" y="197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55" name="Freeform 113"/>
            <p:cNvSpPr>
              <a:spLocks/>
            </p:cNvSpPr>
            <p:nvPr/>
          </p:nvSpPr>
          <p:spPr bwMode="auto">
            <a:xfrm>
              <a:off x="1173" y="1978"/>
              <a:ext cx="29" cy="198"/>
            </a:xfrm>
            <a:custGeom>
              <a:avLst/>
              <a:gdLst>
                <a:gd name="T0" fmla="*/ 29 w 29"/>
                <a:gd name="T1" fmla="*/ 198 h 198"/>
                <a:gd name="T2" fmla="*/ 28 w 29"/>
                <a:gd name="T3" fmla="*/ 191 h 198"/>
                <a:gd name="T4" fmla="*/ 26 w 29"/>
                <a:gd name="T5" fmla="*/ 185 h 198"/>
                <a:gd name="T6" fmla="*/ 25 w 29"/>
                <a:gd name="T7" fmla="*/ 178 h 198"/>
                <a:gd name="T8" fmla="*/ 25 w 29"/>
                <a:gd name="T9" fmla="*/ 172 h 198"/>
                <a:gd name="T10" fmla="*/ 23 w 29"/>
                <a:gd name="T11" fmla="*/ 159 h 198"/>
                <a:gd name="T12" fmla="*/ 22 w 29"/>
                <a:gd name="T13" fmla="*/ 147 h 198"/>
                <a:gd name="T14" fmla="*/ 20 w 29"/>
                <a:gd name="T15" fmla="*/ 140 h 198"/>
                <a:gd name="T16" fmla="*/ 19 w 29"/>
                <a:gd name="T17" fmla="*/ 134 h 198"/>
                <a:gd name="T18" fmla="*/ 18 w 29"/>
                <a:gd name="T19" fmla="*/ 127 h 198"/>
                <a:gd name="T20" fmla="*/ 18 w 29"/>
                <a:gd name="T21" fmla="*/ 121 h 198"/>
                <a:gd name="T22" fmla="*/ 16 w 29"/>
                <a:gd name="T23" fmla="*/ 108 h 198"/>
                <a:gd name="T24" fmla="*/ 14 w 29"/>
                <a:gd name="T25" fmla="*/ 96 h 198"/>
                <a:gd name="T26" fmla="*/ 13 w 29"/>
                <a:gd name="T27" fmla="*/ 88 h 198"/>
                <a:gd name="T28" fmla="*/ 12 w 29"/>
                <a:gd name="T29" fmla="*/ 81 h 198"/>
                <a:gd name="T30" fmla="*/ 11 w 29"/>
                <a:gd name="T31" fmla="*/ 75 h 198"/>
                <a:gd name="T32" fmla="*/ 11 w 29"/>
                <a:gd name="T33" fmla="*/ 69 h 198"/>
                <a:gd name="T34" fmla="*/ 9 w 29"/>
                <a:gd name="T35" fmla="*/ 56 h 198"/>
                <a:gd name="T36" fmla="*/ 7 w 29"/>
                <a:gd name="T37" fmla="*/ 44 h 198"/>
                <a:gd name="T38" fmla="*/ 5 w 29"/>
                <a:gd name="T39" fmla="*/ 33 h 198"/>
                <a:gd name="T40" fmla="*/ 4 w 29"/>
                <a:gd name="T41" fmla="*/ 21 h 198"/>
                <a:gd name="T42" fmla="*/ 1 w 29"/>
                <a:gd name="T43" fmla="*/ 10 h 198"/>
                <a:gd name="T44" fmla="*/ 0 w 29"/>
                <a:gd name="T45" fmla="*/ 0 h 19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198"/>
                <a:gd name="T71" fmla="*/ 29 w 29"/>
                <a:gd name="T72" fmla="*/ 198 h 19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198">
                  <a:moveTo>
                    <a:pt x="29" y="198"/>
                  </a:moveTo>
                  <a:lnTo>
                    <a:pt x="28" y="191"/>
                  </a:lnTo>
                  <a:lnTo>
                    <a:pt x="26" y="185"/>
                  </a:lnTo>
                  <a:lnTo>
                    <a:pt x="25" y="178"/>
                  </a:lnTo>
                  <a:lnTo>
                    <a:pt x="25" y="172"/>
                  </a:lnTo>
                  <a:lnTo>
                    <a:pt x="23" y="159"/>
                  </a:lnTo>
                  <a:lnTo>
                    <a:pt x="22" y="147"/>
                  </a:lnTo>
                  <a:lnTo>
                    <a:pt x="20" y="140"/>
                  </a:lnTo>
                  <a:lnTo>
                    <a:pt x="19" y="134"/>
                  </a:lnTo>
                  <a:lnTo>
                    <a:pt x="18" y="127"/>
                  </a:lnTo>
                  <a:lnTo>
                    <a:pt x="18" y="121"/>
                  </a:lnTo>
                  <a:lnTo>
                    <a:pt x="16" y="108"/>
                  </a:lnTo>
                  <a:lnTo>
                    <a:pt x="14" y="96"/>
                  </a:lnTo>
                  <a:lnTo>
                    <a:pt x="13" y="88"/>
                  </a:lnTo>
                  <a:lnTo>
                    <a:pt x="12" y="81"/>
                  </a:lnTo>
                  <a:lnTo>
                    <a:pt x="11" y="75"/>
                  </a:lnTo>
                  <a:lnTo>
                    <a:pt x="11" y="69"/>
                  </a:lnTo>
                  <a:lnTo>
                    <a:pt x="9" y="56"/>
                  </a:lnTo>
                  <a:lnTo>
                    <a:pt x="7" y="44"/>
                  </a:lnTo>
                  <a:lnTo>
                    <a:pt x="5" y="33"/>
                  </a:lnTo>
                  <a:lnTo>
                    <a:pt x="4" y="21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56" name="Freeform 114"/>
            <p:cNvSpPr>
              <a:spLocks/>
            </p:cNvSpPr>
            <p:nvPr/>
          </p:nvSpPr>
          <p:spPr bwMode="auto">
            <a:xfrm>
              <a:off x="1173" y="1973"/>
              <a:ext cx="105" cy="10"/>
            </a:xfrm>
            <a:custGeom>
              <a:avLst/>
              <a:gdLst>
                <a:gd name="T0" fmla="*/ 0 w 105"/>
                <a:gd name="T1" fmla="*/ 5 h 10"/>
                <a:gd name="T2" fmla="*/ 10 w 105"/>
                <a:gd name="T3" fmla="*/ 3 h 10"/>
                <a:gd name="T4" fmla="*/ 20 w 105"/>
                <a:gd name="T5" fmla="*/ 2 h 10"/>
                <a:gd name="T6" fmla="*/ 26 w 105"/>
                <a:gd name="T7" fmla="*/ 1 h 10"/>
                <a:gd name="T8" fmla="*/ 33 w 105"/>
                <a:gd name="T9" fmla="*/ 1 h 10"/>
                <a:gd name="T10" fmla="*/ 41 w 105"/>
                <a:gd name="T11" fmla="*/ 1 h 10"/>
                <a:gd name="T12" fmla="*/ 48 w 105"/>
                <a:gd name="T13" fmla="*/ 1 h 10"/>
                <a:gd name="T14" fmla="*/ 55 w 105"/>
                <a:gd name="T15" fmla="*/ 0 h 10"/>
                <a:gd name="T16" fmla="*/ 62 w 105"/>
                <a:gd name="T17" fmla="*/ 0 h 10"/>
                <a:gd name="T18" fmla="*/ 69 w 105"/>
                <a:gd name="T19" fmla="*/ 0 h 10"/>
                <a:gd name="T20" fmla="*/ 76 w 105"/>
                <a:gd name="T21" fmla="*/ 2 h 10"/>
                <a:gd name="T22" fmla="*/ 83 w 105"/>
                <a:gd name="T23" fmla="*/ 2 h 10"/>
                <a:gd name="T24" fmla="*/ 91 w 105"/>
                <a:gd name="T25" fmla="*/ 4 h 10"/>
                <a:gd name="T26" fmla="*/ 98 w 105"/>
                <a:gd name="T27" fmla="*/ 7 h 10"/>
                <a:gd name="T28" fmla="*/ 105 w 105"/>
                <a:gd name="T29" fmla="*/ 10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5"/>
                <a:gd name="T46" fmla="*/ 0 h 10"/>
                <a:gd name="T47" fmla="*/ 105 w 105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5" h="10">
                  <a:moveTo>
                    <a:pt x="0" y="5"/>
                  </a:moveTo>
                  <a:lnTo>
                    <a:pt x="10" y="3"/>
                  </a:lnTo>
                  <a:lnTo>
                    <a:pt x="20" y="2"/>
                  </a:lnTo>
                  <a:lnTo>
                    <a:pt x="26" y="1"/>
                  </a:lnTo>
                  <a:lnTo>
                    <a:pt x="33" y="1"/>
                  </a:lnTo>
                  <a:lnTo>
                    <a:pt x="41" y="1"/>
                  </a:lnTo>
                  <a:lnTo>
                    <a:pt x="48" y="1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69" y="0"/>
                  </a:lnTo>
                  <a:lnTo>
                    <a:pt x="76" y="2"/>
                  </a:lnTo>
                  <a:lnTo>
                    <a:pt x="83" y="2"/>
                  </a:lnTo>
                  <a:lnTo>
                    <a:pt x="91" y="4"/>
                  </a:lnTo>
                  <a:lnTo>
                    <a:pt x="98" y="7"/>
                  </a:lnTo>
                  <a:lnTo>
                    <a:pt x="105" y="1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57" name="Freeform 115"/>
            <p:cNvSpPr>
              <a:spLocks/>
            </p:cNvSpPr>
            <p:nvPr/>
          </p:nvSpPr>
          <p:spPr bwMode="auto">
            <a:xfrm>
              <a:off x="1262" y="1983"/>
              <a:ext cx="16" cy="93"/>
            </a:xfrm>
            <a:custGeom>
              <a:avLst/>
              <a:gdLst>
                <a:gd name="T0" fmla="*/ 16 w 16"/>
                <a:gd name="T1" fmla="*/ 0 h 93"/>
                <a:gd name="T2" fmla="*/ 11 w 16"/>
                <a:gd name="T3" fmla="*/ 12 h 93"/>
                <a:gd name="T4" fmla="*/ 8 w 16"/>
                <a:gd name="T5" fmla="*/ 25 h 93"/>
                <a:gd name="T6" fmla="*/ 4 w 16"/>
                <a:gd name="T7" fmla="*/ 37 h 93"/>
                <a:gd name="T8" fmla="*/ 3 w 16"/>
                <a:gd name="T9" fmla="*/ 50 h 93"/>
                <a:gd name="T10" fmla="*/ 0 w 16"/>
                <a:gd name="T11" fmla="*/ 61 h 93"/>
                <a:gd name="T12" fmla="*/ 0 w 16"/>
                <a:gd name="T13" fmla="*/ 73 h 93"/>
                <a:gd name="T14" fmla="*/ 0 w 16"/>
                <a:gd name="T15" fmla="*/ 82 h 93"/>
                <a:gd name="T16" fmla="*/ 4 w 16"/>
                <a:gd name="T17" fmla="*/ 93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93"/>
                <a:gd name="T29" fmla="*/ 16 w 16"/>
                <a:gd name="T30" fmla="*/ 93 h 9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93">
                  <a:moveTo>
                    <a:pt x="16" y="0"/>
                  </a:moveTo>
                  <a:lnTo>
                    <a:pt x="11" y="12"/>
                  </a:lnTo>
                  <a:lnTo>
                    <a:pt x="8" y="25"/>
                  </a:lnTo>
                  <a:lnTo>
                    <a:pt x="4" y="37"/>
                  </a:lnTo>
                  <a:lnTo>
                    <a:pt x="3" y="50"/>
                  </a:lnTo>
                  <a:lnTo>
                    <a:pt x="0" y="61"/>
                  </a:lnTo>
                  <a:lnTo>
                    <a:pt x="0" y="73"/>
                  </a:lnTo>
                  <a:lnTo>
                    <a:pt x="0" y="82"/>
                  </a:lnTo>
                  <a:lnTo>
                    <a:pt x="4" y="9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58" name="Freeform 116"/>
            <p:cNvSpPr>
              <a:spLocks/>
            </p:cNvSpPr>
            <p:nvPr/>
          </p:nvSpPr>
          <p:spPr bwMode="auto">
            <a:xfrm>
              <a:off x="1266" y="2076"/>
              <a:ext cx="27" cy="27"/>
            </a:xfrm>
            <a:custGeom>
              <a:avLst/>
              <a:gdLst>
                <a:gd name="T0" fmla="*/ 0 w 27"/>
                <a:gd name="T1" fmla="*/ 0 h 27"/>
                <a:gd name="T2" fmla="*/ 4 w 27"/>
                <a:gd name="T3" fmla="*/ 8 h 27"/>
                <a:gd name="T4" fmla="*/ 9 w 27"/>
                <a:gd name="T5" fmla="*/ 17 h 27"/>
                <a:gd name="T6" fmla="*/ 17 w 27"/>
                <a:gd name="T7" fmla="*/ 23 h 27"/>
                <a:gd name="T8" fmla="*/ 27 w 27"/>
                <a:gd name="T9" fmla="*/ 2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0" y="0"/>
                  </a:moveTo>
                  <a:lnTo>
                    <a:pt x="4" y="8"/>
                  </a:lnTo>
                  <a:lnTo>
                    <a:pt x="9" y="17"/>
                  </a:lnTo>
                  <a:lnTo>
                    <a:pt x="17" y="23"/>
                  </a:lnTo>
                  <a:lnTo>
                    <a:pt x="27" y="27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59" name="Freeform 117"/>
            <p:cNvSpPr>
              <a:spLocks/>
            </p:cNvSpPr>
            <p:nvPr/>
          </p:nvSpPr>
          <p:spPr bwMode="auto">
            <a:xfrm>
              <a:off x="1293" y="2103"/>
              <a:ext cx="6" cy="3"/>
            </a:xfrm>
            <a:custGeom>
              <a:avLst/>
              <a:gdLst>
                <a:gd name="T0" fmla="*/ 0 w 6"/>
                <a:gd name="T1" fmla="*/ 0 h 3"/>
                <a:gd name="T2" fmla="*/ 3 w 6"/>
                <a:gd name="T3" fmla="*/ 2 h 3"/>
                <a:gd name="T4" fmla="*/ 6 w 6"/>
                <a:gd name="T5" fmla="*/ 3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0" y="0"/>
                  </a:moveTo>
                  <a:lnTo>
                    <a:pt x="3" y="2"/>
                  </a:lnTo>
                  <a:lnTo>
                    <a:pt x="6" y="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0" name="Freeform 118"/>
            <p:cNvSpPr>
              <a:spLocks/>
            </p:cNvSpPr>
            <p:nvPr/>
          </p:nvSpPr>
          <p:spPr bwMode="auto">
            <a:xfrm>
              <a:off x="1202" y="2106"/>
              <a:ext cx="97" cy="70"/>
            </a:xfrm>
            <a:custGeom>
              <a:avLst/>
              <a:gdLst>
                <a:gd name="T0" fmla="*/ 97 w 97"/>
                <a:gd name="T1" fmla="*/ 0 h 70"/>
                <a:gd name="T2" fmla="*/ 91 w 97"/>
                <a:gd name="T3" fmla="*/ 8 h 70"/>
                <a:gd name="T4" fmla="*/ 84 w 97"/>
                <a:gd name="T5" fmla="*/ 18 h 70"/>
                <a:gd name="T6" fmla="*/ 79 w 97"/>
                <a:gd name="T7" fmla="*/ 22 h 70"/>
                <a:gd name="T8" fmla="*/ 75 w 97"/>
                <a:gd name="T9" fmla="*/ 28 h 70"/>
                <a:gd name="T10" fmla="*/ 70 w 97"/>
                <a:gd name="T11" fmla="*/ 34 h 70"/>
                <a:gd name="T12" fmla="*/ 65 w 97"/>
                <a:gd name="T13" fmla="*/ 40 h 70"/>
                <a:gd name="T14" fmla="*/ 58 w 97"/>
                <a:gd name="T15" fmla="*/ 45 h 70"/>
                <a:gd name="T16" fmla="*/ 51 w 97"/>
                <a:gd name="T17" fmla="*/ 50 h 70"/>
                <a:gd name="T18" fmla="*/ 44 w 97"/>
                <a:gd name="T19" fmla="*/ 53 h 70"/>
                <a:gd name="T20" fmla="*/ 37 w 97"/>
                <a:gd name="T21" fmla="*/ 58 h 70"/>
                <a:gd name="T22" fmla="*/ 27 w 97"/>
                <a:gd name="T23" fmla="*/ 62 h 70"/>
                <a:gd name="T24" fmla="*/ 19 w 97"/>
                <a:gd name="T25" fmla="*/ 65 h 70"/>
                <a:gd name="T26" fmla="*/ 9 w 97"/>
                <a:gd name="T27" fmla="*/ 68 h 70"/>
                <a:gd name="T28" fmla="*/ 0 w 97"/>
                <a:gd name="T29" fmla="*/ 70 h 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7"/>
                <a:gd name="T46" fmla="*/ 0 h 70"/>
                <a:gd name="T47" fmla="*/ 97 w 97"/>
                <a:gd name="T48" fmla="*/ 70 h 7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7" h="70">
                  <a:moveTo>
                    <a:pt x="97" y="0"/>
                  </a:moveTo>
                  <a:lnTo>
                    <a:pt x="91" y="8"/>
                  </a:lnTo>
                  <a:lnTo>
                    <a:pt x="84" y="18"/>
                  </a:lnTo>
                  <a:lnTo>
                    <a:pt x="79" y="22"/>
                  </a:lnTo>
                  <a:lnTo>
                    <a:pt x="75" y="28"/>
                  </a:lnTo>
                  <a:lnTo>
                    <a:pt x="70" y="34"/>
                  </a:lnTo>
                  <a:lnTo>
                    <a:pt x="65" y="40"/>
                  </a:lnTo>
                  <a:lnTo>
                    <a:pt x="58" y="45"/>
                  </a:lnTo>
                  <a:lnTo>
                    <a:pt x="51" y="50"/>
                  </a:lnTo>
                  <a:lnTo>
                    <a:pt x="44" y="53"/>
                  </a:lnTo>
                  <a:lnTo>
                    <a:pt x="37" y="58"/>
                  </a:lnTo>
                  <a:lnTo>
                    <a:pt x="27" y="62"/>
                  </a:lnTo>
                  <a:lnTo>
                    <a:pt x="19" y="65"/>
                  </a:lnTo>
                  <a:lnTo>
                    <a:pt x="9" y="68"/>
                  </a:lnTo>
                  <a:lnTo>
                    <a:pt x="0" y="7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1" name="Freeform 119"/>
            <p:cNvSpPr>
              <a:spLocks/>
            </p:cNvSpPr>
            <p:nvPr/>
          </p:nvSpPr>
          <p:spPr bwMode="auto">
            <a:xfrm>
              <a:off x="942" y="1304"/>
              <a:ext cx="146" cy="146"/>
            </a:xfrm>
            <a:custGeom>
              <a:avLst/>
              <a:gdLst>
                <a:gd name="T0" fmla="*/ 146 w 146"/>
                <a:gd name="T1" fmla="*/ 0 h 146"/>
                <a:gd name="T2" fmla="*/ 135 w 146"/>
                <a:gd name="T3" fmla="*/ 7 h 146"/>
                <a:gd name="T4" fmla="*/ 124 w 146"/>
                <a:gd name="T5" fmla="*/ 17 h 146"/>
                <a:gd name="T6" fmla="*/ 113 w 146"/>
                <a:gd name="T7" fmla="*/ 24 h 146"/>
                <a:gd name="T8" fmla="*/ 104 w 146"/>
                <a:gd name="T9" fmla="*/ 34 h 146"/>
                <a:gd name="T10" fmla="*/ 93 w 146"/>
                <a:gd name="T11" fmla="*/ 42 h 146"/>
                <a:gd name="T12" fmla="*/ 84 w 146"/>
                <a:gd name="T13" fmla="*/ 51 h 146"/>
                <a:gd name="T14" fmla="*/ 74 w 146"/>
                <a:gd name="T15" fmla="*/ 60 h 146"/>
                <a:gd name="T16" fmla="*/ 66 w 146"/>
                <a:gd name="T17" fmla="*/ 69 h 146"/>
                <a:gd name="T18" fmla="*/ 55 w 146"/>
                <a:gd name="T19" fmla="*/ 78 h 146"/>
                <a:gd name="T20" fmla="*/ 47 w 146"/>
                <a:gd name="T21" fmla="*/ 87 h 146"/>
                <a:gd name="T22" fmla="*/ 37 w 146"/>
                <a:gd name="T23" fmla="*/ 95 h 146"/>
                <a:gd name="T24" fmla="*/ 30 w 146"/>
                <a:gd name="T25" fmla="*/ 106 h 146"/>
                <a:gd name="T26" fmla="*/ 22 w 146"/>
                <a:gd name="T27" fmla="*/ 116 h 146"/>
                <a:gd name="T28" fmla="*/ 14 w 146"/>
                <a:gd name="T29" fmla="*/ 125 h 146"/>
                <a:gd name="T30" fmla="*/ 6 w 146"/>
                <a:gd name="T31" fmla="*/ 136 h 146"/>
                <a:gd name="T32" fmla="*/ 0 w 146"/>
                <a:gd name="T33" fmla="*/ 146 h 1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6"/>
                <a:gd name="T52" fmla="*/ 0 h 146"/>
                <a:gd name="T53" fmla="*/ 146 w 146"/>
                <a:gd name="T54" fmla="*/ 146 h 1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6" h="146">
                  <a:moveTo>
                    <a:pt x="146" y="0"/>
                  </a:moveTo>
                  <a:lnTo>
                    <a:pt x="135" y="7"/>
                  </a:lnTo>
                  <a:lnTo>
                    <a:pt x="124" y="17"/>
                  </a:lnTo>
                  <a:lnTo>
                    <a:pt x="113" y="24"/>
                  </a:lnTo>
                  <a:lnTo>
                    <a:pt x="104" y="34"/>
                  </a:lnTo>
                  <a:lnTo>
                    <a:pt x="93" y="42"/>
                  </a:lnTo>
                  <a:lnTo>
                    <a:pt x="84" y="51"/>
                  </a:lnTo>
                  <a:lnTo>
                    <a:pt x="74" y="60"/>
                  </a:lnTo>
                  <a:lnTo>
                    <a:pt x="66" y="69"/>
                  </a:lnTo>
                  <a:lnTo>
                    <a:pt x="55" y="78"/>
                  </a:lnTo>
                  <a:lnTo>
                    <a:pt x="47" y="87"/>
                  </a:lnTo>
                  <a:lnTo>
                    <a:pt x="37" y="95"/>
                  </a:lnTo>
                  <a:lnTo>
                    <a:pt x="30" y="106"/>
                  </a:lnTo>
                  <a:lnTo>
                    <a:pt x="22" y="116"/>
                  </a:lnTo>
                  <a:lnTo>
                    <a:pt x="14" y="125"/>
                  </a:lnTo>
                  <a:lnTo>
                    <a:pt x="6" y="136"/>
                  </a:lnTo>
                  <a:lnTo>
                    <a:pt x="0" y="146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2" name="Freeform 120"/>
            <p:cNvSpPr>
              <a:spLocks/>
            </p:cNvSpPr>
            <p:nvPr/>
          </p:nvSpPr>
          <p:spPr bwMode="auto">
            <a:xfrm>
              <a:off x="892" y="1450"/>
              <a:ext cx="50" cy="203"/>
            </a:xfrm>
            <a:custGeom>
              <a:avLst/>
              <a:gdLst>
                <a:gd name="T0" fmla="*/ 50 w 50"/>
                <a:gd name="T1" fmla="*/ 0 h 203"/>
                <a:gd name="T2" fmla="*/ 44 w 50"/>
                <a:gd name="T3" fmla="*/ 6 h 203"/>
                <a:gd name="T4" fmla="*/ 40 w 50"/>
                <a:gd name="T5" fmla="*/ 14 h 203"/>
                <a:gd name="T6" fmla="*/ 36 w 50"/>
                <a:gd name="T7" fmla="*/ 21 h 203"/>
                <a:gd name="T8" fmla="*/ 33 w 50"/>
                <a:gd name="T9" fmla="*/ 28 h 203"/>
                <a:gd name="T10" fmla="*/ 29 w 50"/>
                <a:gd name="T11" fmla="*/ 35 h 203"/>
                <a:gd name="T12" fmla="*/ 25 w 50"/>
                <a:gd name="T13" fmla="*/ 42 h 203"/>
                <a:gd name="T14" fmla="*/ 22 w 50"/>
                <a:gd name="T15" fmla="*/ 49 h 203"/>
                <a:gd name="T16" fmla="*/ 20 w 50"/>
                <a:gd name="T17" fmla="*/ 56 h 203"/>
                <a:gd name="T18" fmla="*/ 16 w 50"/>
                <a:gd name="T19" fmla="*/ 62 h 203"/>
                <a:gd name="T20" fmla="*/ 14 w 50"/>
                <a:gd name="T21" fmla="*/ 69 h 203"/>
                <a:gd name="T22" fmla="*/ 11 w 50"/>
                <a:gd name="T23" fmla="*/ 77 h 203"/>
                <a:gd name="T24" fmla="*/ 10 w 50"/>
                <a:gd name="T25" fmla="*/ 84 h 203"/>
                <a:gd name="T26" fmla="*/ 6 w 50"/>
                <a:gd name="T27" fmla="*/ 90 h 203"/>
                <a:gd name="T28" fmla="*/ 5 w 50"/>
                <a:gd name="T29" fmla="*/ 97 h 203"/>
                <a:gd name="T30" fmla="*/ 4 w 50"/>
                <a:gd name="T31" fmla="*/ 104 h 203"/>
                <a:gd name="T32" fmla="*/ 4 w 50"/>
                <a:gd name="T33" fmla="*/ 111 h 203"/>
                <a:gd name="T34" fmla="*/ 0 w 50"/>
                <a:gd name="T35" fmla="*/ 123 h 203"/>
                <a:gd name="T36" fmla="*/ 0 w 50"/>
                <a:gd name="T37" fmla="*/ 135 h 203"/>
                <a:gd name="T38" fmla="*/ 0 w 50"/>
                <a:gd name="T39" fmla="*/ 147 h 203"/>
                <a:gd name="T40" fmla="*/ 2 w 50"/>
                <a:gd name="T41" fmla="*/ 160 h 203"/>
                <a:gd name="T42" fmla="*/ 3 w 50"/>
                <a:gd name="T43" fmla="*/ 171 h 203"/>
                <a:gd name="T44" fmla="*/ 6 w 50"/>
                <a:gd name="T45" fmla="*/ 181 h 203"/>
                <a:gd name="T46" fmla="*/ 10 w 50"/>
                <a:gd name="T47" fmla="*/ 192 h 203"/>
                <a:gd name="T48" fmla="*/ 16 w 50"/>
                <a:gd name="T49" fmla="*/ 203 h 2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203"/>
                <a:gd name="T77" fmla="*/ 50 w 50"/>
                <a:gd name="T78" fmla="*/ 203 h 2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203">
                  <a:moveTo>
                    <a:pt x="50" y="0"/>
                  </a:moveTo>
                  <a:lnTo>
                    <a:pt x="44" y="6"/>
                  </a:lnTo>
                  <a:lnTo>
                    <a:pt x="40" y="14"/>
                  </a:lnTo>
                  <a:lnTo>
                    <a:pt x="36" y="21"/>
                  </a:lnTo>
                  <a:lnTo>
                    <a:pt x="33" y="28"/>
                  </a:lnTo>
                  <a:lnTo>
                    <a:pt x="29" y="35"/>
                  </a:lnTo>
                  <a:lnTo>
                    <a:pt x="25" y="42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2"/>
                  </a:lnTo>
                  <a:lnTo>
                    <a:pt x="14" y="69"/>
                  </a:lnTo>
                  <a:lnTo>
                    <a:pt x="11" y="77"/>
                  </a:lnTo>
                  <a:lnTo>
                    <a:pt x="10" y="84"/>
                  </a:lnTo>
                  <a:lnTo>
                    <a:pt x="6" y="90"/>
                  </a:lnTo>
                  <a:lnTo>
                    <a:pt x="5" y="97"/>
                  </a:lnTo>
                  <a:lnTo>
                    <a:pt x="4" y="104"/>
                  </a:lnTo>
                  <a:lnTo>
                    <a:pt x="4" y="111"/>
                  </a:lnTo>
                  <a:lnTo>
                    <a:pt x="0" y="123"/>
                  </a:lnTo>
                  <a:lnTo>
                    <a:pt x="0" y="135"/>
                  </a:lnTo>
                  <a:lnTo>
                    <a:pt x="0" y="147"/>
                  </a:lnTo>
                  <a:lnTo>
                    <a:pt x="2" y="160"/>
                  </a:lnTo>
                  <a:lnTo>
                    <a:pt x="3" y="171"/>
                  </a:lnTo>
                  <a:lnTo>
                    <a:pt x="6" y="181"/>
                  </a:lnTo>
                  <a:lnTo>
                    <a:pt x="10" y="192"/>
                  </a:lnTo>
                  <a:lnTo>
                    <a:pt x="16" y="20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3" name="Freeform 121"/>
            <p:cNvSpPr>
              <a:spLocks/>
            </p:cNvSpPr>
            <p:nvPr/>
          </p:nvSpPr>
          <p:spPr bwMode="auto">
            <a:xfrm>
              <a:off x="908" y="1653"/>
              <a:ext cx="163" cy="72"/>
            </a:xfrm>
            <a:custGeom>
              <a:avLst/>
              <a:gdLst>
                <a:gd name="T0" fmla="*/ 0 w 163"/>
                <a:gd name="T1" fmla="*/ 0 h 72"/>
                <a:gd name="T2" fmla="*/ 4 w 163"/>
                <a:gd name="T3" fmla="*/ 6 h 72"/>
                <a:gd name="T4" fmla="*/ 7 w 163"/>
                <a:gd name="T5" fmla="*/ 12 h 72"/>
                <a:gd name="T6" fmla="*/ 12 w 163"/>
                <a:gd name="T7" fmla="*/ 17 h 72"/>
                <a:gd name="T8" fmla="*/ 18 w 163"/>
                <a:gd name="T9" fmla="*/ 25 h 72"/>
                <a:gd name="T10" fmla="*/ 24 w 163"/>
                <a:gd name="T11" fmla="*/ 31 h 72"/>
                <a:gd name="T12" fmla="*/ 32 w 163"/>
                <a:gd name="T13" fmla="*/ 37 h 72"/>
                <a:gd name="T14" fmla="*/ 39 w 163"/>
                <a:gd name="T15" fmla="*/ 42 h 72"/>
                <a:gd name="T16" fmla="*/ 50 w 163"/>
                <a:gd name="T17" fmla="*/ 48 h 72"/>
                <a:gd name="T18" fmla="*/ 58 w 163"/>
                <a:gd name="T19" fmla="*/ 52 h 72"/>
                <a:gd name="T20" fmla="*/ 70 w 163"/>
                <a:gd name="T21" fmla="*/ 57 h 72"/>
                <a:gd name="T22" fmla="*/ 75 w 163"/>
                <a:gd name="T23" fmla="*/ 58 h 72"/>
                <a:gd name="T24" fmla="*/ 82 w 163"/>
                <a:gd name="T25" fmla="*/ 60 h 72"/>
                <a:gd name="T26" fmla="*/ 89 w 163"/>
                <a:gd name="T27" fmla="*/ 63 h 72"/>
                <a:gd name="T28" fmla="*/ 96 w 163"/>
                <a:gd name="T29" fmla="*/ 65 h 72"/>
                <a:gd name="T30" fmla="*/ 103 w 163"/>
                <a:gd name="T31" fmla="*/ 65 h 72"/>
                <a:gd name="T32" fmla="*/ 111 w 163"/>
                <a:gd name="T33" fmla="*/ 67 h 72"/>
                <a:gd name="T34" fmla="*/ 118 w 163"/>
                <a:gd name="T35" fmla="*/ 67 h 72"/>
                <a:gd name="T36" fmla="*/ 126 w 163"/>
                <a:gd name="T37" fmla="*/ 70 h 72"/>
                <a:gd name="T38" fmla="*/ 134 w 163"/>
                <a:gd name="T39" fmla="*/ 70 h 72"/>
                <a:gd name="T40" fmla="*/ 144 w 163"/>
                <a:gd name="T41" fmla="*/ 71 h 72"/>
                <a:gd name="T42" fmla="*/ 152 w 163"/>
                <a:gd name="T43" fmla="*/ 71 h 72"/>
                <a:gd name="T44" fmla="*/ 163 w 163"/>
                <a:gd name="T45" fmla="*/ 72 h 7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3"/>
                <a:gd name="T70" fmla="*/ 0 h 72"/>
                <a:gd name="T71" fmla="*/ 163 w 163"/>
                <a:gd name="T72" fmla="*/ 72 h 7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3" h="72">
                  <a:moveTo>
                    <a:pt x="0" y="0"/>
                  </a:moveTo>
                  <a:lnTo>
                    <a:pt x="4" y="6"/>
                  </a:lnTo>
                  <a:lnTo>
                    <a:pt x="7" y="12"/>
                  </a:lnTo>
                  <a:lnTo>
                    <a:pt x="12" y="17"/>
                  </a:lnTo>
                  <a:lnTo>
                    <a:pt x="18" y="25"/>
                  </a:lnTo>
                  <a:lnTo>
                    <a:pt x="24" y="31"/>
                  </a:lnTo>
                  <a:lnTo>
                    <a:pt x="32" y="37"/>
                  </a:lnTo>
                  <a:lnTo>
                    <a:pt x="39" y="42"/>
                  </a:lnTo>
                  <a:lnTo>
                    <a:pt x="50" y="48"/>
                  </a:lnTo>
                  <a:lnTo>
                    <a:pt x="58" y="52"/>
                  </a:lnTo>
                  <a:lnTo>
                    <a:pt x="70" y="57"/>
                  </a:lnTo>
                  <a:lnTo>
                    <a:pt x="75" y="58"/>
                  </a:lnTo>
                  <a:lnTo>
                    <a:pt x="82" y="60"/>
                  </a:lnTo>
                  <a:lnTo>
                    <a:pt x="89" y="63"/>
                  </a:lnTo>
                  <a:lnTo>
                    <a:pt x="96" y="65"/>
                  </a:lnTo>
                  <a:lnTo>
                    <a:pt x="103" y="65"/>
                  </a:lnTo>
                  <a:lnTo>
                    <a:pt x="111" y="67"/>
                  </a:lnTo>
                  <a:lnTo>
                    <a:pt x="118" y="67"/>
                  </a:lnTo>
                  <a:lnTo>
                    <a:pt x="126" y="70"/>
                  </a:lnTo>
                  <a:lnTo>
                    <a:pt x="134" y="70"/>
                  </a:lnTo>
                  <a:lnTo>
                    <a:pt x="144" y="71"/>
                  </a:lnTo>
                  <a:lnTo>
                    <a:pt x="152" y="71"/>
                  </a:lnTo>
                  <a:lnTo>
                    <a:pt x="163" y="72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4" name="Freeform 122"/>
            <p:cNvSpPr>
              <a:spLocks/>
            </p:cNvSpPr>
            <p:nvPr/>
          </p:nvSpPr>
          <p:spPr bwMode="auto">
            <a:xfrm>
              <a:off x="1071" y="1709"/>
              <a:ext cx="15" cy="16"/>
            </a:xfrm>
            <a:custGeom>
              <a:avLst/>
              <a:gdLst>
                <a:gd name="T0" fmla="*/ 0 w 15"/>
                <a:gd name="T1" fmla="*/ 16 h 16"/>
                <a:gd name="T2" fmla="*/ 5 w 15"/>
                <a:gd name="T3" fmla="*/ 14 h 16"/>
                <a:gd name="T4" fmla="*/ 11 w 15"/>
                <a:gd name="T5" fmla="*/ 11 h 16"/>
                <a:gd name="T6" fmla="*/ 13 w 15"/>
                <a:gd name="T7" fmla="*/ 5 h 16"/>
                <a:gd name="T8" fmla="*/ 15 w 1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0" y="16"/>
                  </a:moveTo>
                  <a:lnTo>
                    <a:pt x="5" y="14"/>
                  </a:lnTo>
                  <a:lnTo>
                    <a:pt x="11" y="11"/>
                  </a:lnTo>
                  <a:lnTo>
                    <a:pt x="13" y="5"/>
                  </a:lnTo>
                  <a:lnTo>
                    <a:pt x="15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5" name="Freeform 123"/>
            <p:cNvSpPr>
              <a:spLocks/>
            </p:cNvSpPr>
            <p:nvPr/>
          </p:nvSpPr>
          <p:spPr bwMode="auto">
            <a:xfrm>
              <a:off x="1071" y="1693"/>
              <a:ext cx="15" cy="16"/>
            </a:xfrm>
            <a:custGeom>
              <a:avLst/>
              <a:gdLst>
                <a:gd name="T0" fmla="*/ 15 w 15"/>
                <a:gd name="T1" fmla="*/ 16 h 16"/>
                <a:gd name="T2" fmla="*/ 13 w 15"/>
                <a:gd name="T3" fmla="*/ 8 h 16"/>
                <a:gd name="T4" fmla="*/ 11 w 15"/>
                <a:gd name="T5" fmla="*/ 4 h 16"/>
                <a:gd name="T6" fmla="*/ 5 w 15"/>
                <a:gd name="T7" fmla="*/ 0 h 16"/>
                <a:gd name="T8" fmla="*/ 0 w 1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15" y="16"/>
                  </a:moveTo>
                  <a:lnTo>
                    <a:pt x="13" y="8"/>
                  </a:lnTo>
                  <a:lnTo>
                    <a:pt x="11" y="4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6" name="Freeform 124"/>
            <p:cNvSpPr>
              <a:spLocks/>
            </p:cNvSpPr>
            <p:nvPr/>
          </p:nvSpPr>
          <p:spPr bwMode="auto">
            <a:xfrm>
              <a:off x="936" y="1638"/>
              <a:ext cx="135" cy="55"/>
            </a:xfrm>
            <a:custGeom>
              <a:avLst/>
              <a:gdLst>
                <a:gd name="T0" fmla="*/ 135 w 135"/>
                <a:gd name="T1" fmla="*/ 55 h 55"/>
                <a:gd name="T2" fmla="*/ 128 w 135"/>
                <a:gd name="T3" fmla="*/ 54 h 55"/>
                <a:gd name="T4" fmla="*/ 121 w 135"/>
                <a:gd name="T5" fmla="*/ 54 h 55"/>
                <a:gd name="T6" fmla="*/ 115 w 135"/>
                <a:gd name="T7" fmla="*/ 54 h 55"/>
                <a:gd name="T8" fmla="*/ 109 w 135"/>
                <a:gd name="T9" fmla="*/ 54 h 55"/>
                <a:gd name="T10" fmla="*/ 98 w 135"/>
                <a:gd name="T11" fmla="*/ 53 h 55"/>
                <a:gd name="T12" fmla="*/ 87 w 135"/>
                <a:gd name="T13" fmla="*/ 52 h 55"/>
                <a:gd name="T14" fmla="*/ 77 w 135"/>
                <a:gd name="T15" fmla="*/ 49 h 55"/>
                <a:gd name="T16" fmla="*/ 66 w 135"/>
                <a:gd name="T17" fmla="*/ 47 h 55"/>
                <a:gd name="T18" fmla="*/ 56 w 135"/>
                <a:gd name="T19" fmla="*/ 43 h 55"/>
                <a:gd name="T20" fmla="*/ 49 w 135"/>
                <a:gd name="T21" fmla="*/ 41 h 55"/>
                <a:gd name="T22" fmla="*/ 40 w 135"/>
                <a:gd name="T23" fmla="*/ 36 h 55"/>
                <a:gd name="T24" fmla="*/ 33 w 135"/>
                <a:gd name="T25" fmla="*/ 32 h 55"/>
                <a:gd name="T26" fmla="*/ 25 w 135"/>
                <a:gd name="T27" fmla="*/ 28 h 55"/>
                <a:gd name="T28" fmla="*/ 20 w 135"/>
                <a:gd name="T29" fmla="*/ 23 h 55"/>
                <a:gd name="T30" fmla="*/ 12 w 135"/>
                <a:gd name="T31" fmla="*/ 17 h 55"/>
                <a:gd name="T32" fmla="*/ 8 w 135"/>
                <a:gd name="T33" fmla="*/ 12 h 55"/>
                <a:gd name="T34" fmla="*/ 4 w 135"/>
                <a:gd name="T35" fmla="*/ 6 h 55"/>
                <a:gd name="T36" fmla="*/ 0 w 135"/>
                <a:gd name="T37" fmla="*/ 0 h 5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5"/>
                <a:gd name="T58" fmla="*/ 0 h 55"/>
                <a:gd name="T59" fmla="*/ 135 w 135"/>
                <a:gd name="T60" fmla="*/ 55 h 5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5" h="55">
                  <a:moveTo>
                    <a:pt x="135" y="55"/>
                  </a:moveTo>
                  <a:lnTo>
                    <a:pt x="128" y="54"/>
                  </a:lnTo>
                  <a:lnTo>
                    <a:pt x="121" y="54"/>
                  </a:lnTo>
                  <a:lnTo>
                    <a:pt x="115" y="54"/>
                  </a:lnTo>
                  <a:lnTo>
                    <a:pt x="109" y="54"/>
                  </a:lnTo>
                  <a:lnTo>
                    <a:pt x="98" y="53"/>
                  </a:lnTo>
                  <a:lnTo>
                    <a:pt x="87" y="52"/>
                  </a:lnTo>
                  <a:lnTo>
                    <a:pt x="77" y="49"/>
                  </a:lnTo>
                  <a:lnTo>
                    <a:pt x="66" y="47"/>
                  </a:lnTo>
                  <a:lnTo>
                    <a:pt x="56" y="43"/>
                  </a:lnTo>
                  <a:lnTo>
                    <a:pt x="49" y="41"/>
                  </a:lnTo>
                  <a:lnTo>
                    <a:pt x="40" y="36"/>
                  </a:lnTo>
                  <a:lnTo>
                    <a:pt x="33" y="32"/>
                  </a:lnTo>
                  <a:lnTo>
                    <a:pt x="25" y="28"/>
                  </a:lnTo>
                  <a:lnTo>
                    <a:pt x="20" y="23"/>
                  </a:lnTo>
                  <a:lnTo>
                    <a:pt x="12" y="17"/>
                  </a:lnTo>
                  <a:lnTo>
                    <a:pt x="8" y="12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7" name="Freeform 125"/>
            <p:cNvSpPr>
              <a:spLocks/>
            </p:cNvSpPr>
            <p:nvPr/>
          </p:nvSpPr>
          <p:spPr bwMode="auto">
            <a:xfrm>
              <a:off x="925" y="1467"/>
              <a:ext cx="45" cy="171"/>
            </a:xfrm>
            <a:custGeom>
              <a:avLst/>
              <a:gdLst>
                <a:gd name="T0" fmla="*/ 11 w 45"/>
                <a:gd name="T1" fmla="*/ 171 h 171"/>
                <a:gd name="T2" fmla="*/ 7 w 45"/>
                <a:gd name="T3" fmla="*/ 162 h 171"/>
                <a:gd name="T4" fmla="*/ 4 w 45"/>
                <a:gd name="T5" fmla="*/ 154 h 171"/>
                <a:gd name="T6" fmla="*/ 1 w 45"/>
                <a:gd name="T7" fmla="*/ 144 h 171"/>
                <a:gd name="T8" fmla="*/ 1 w 45"/>
                <a:gd name="T9" fmla="*/ 136 h 171"/>
                <a:gd name="T10" fmla="*/ 0 w 45"/>
                <a:gd name="T11" fmla="*/ 125 h 171"/>
                <a:gd name="T12" fmla="*/ 0 w 45"/>
                <a:gd name="T13" fmla="*/ 115 h 171"/>
                <a:gd name="T14" fmla="*/ 1 w 45"/>
                <a:gd name="T15" fmla="*/ 105 h 171"/>
                <a:gd name="T16" fmla="*/ 3 w 45"/>
                <a:gd name="T17" fmla="*/ 95 h 171"/>
                <a:gd name="T18" fmla="*/ 4 w 45"/>
                <a:gd name="T19" fmla="*/ 83 h 171"/>
                <a:gd name="T20" fmla="*/ 8 w 45"/>
                <a:gd name="T21" fmla="*/ 71 h 171"/>
                <a:gd name="T22" fmla="*/ 11 w 45"/>
                <a:gd name="T23" fmla="*/ 60 h 171"/>
                <a:gd name="T24" fmla="*/ 17 w 45"/>
                <a:gd name="T25" fmla="*/ 49 h 171"/>
                <a:gd name="T26" fmla="*/ 20 w 45"/>
                <a:gd name="T27" fmla="*/ 42 h 171"/>
                <a:gd name="T28" fmla="*/ 22 w 45"/>
                <a:gd name="T29" fmla="*/ 36 h 171"/>
                <a:gd name="T30" fmla="*/ 26 w 45"/>
                <a:gd name="T31" fmla="*/ 30 h 171"/>
                <a:gd name="T32" fmla="*/ 29 w 45"/>
                <a:gd name="T33" fmla="*/ 24 h 171"/>
                <a:gd name="T34" fmla="*/ 33 w 45"/>
                <a:gd name="T35" fmla="*/ 17 h 171"/>
                <a:gd name="T36" fmla="*/ 36 w 45"/>
                <a:gd name="T37" fmla="*/ 12 h 171"/>
                <a:gd name="T38" fmla="*/ 40 w 45"/>
                <a:gd name="T39" fmla="*/ 5 h 171"/>
                <a:gd name="T40" fmla="*/ 45 w 45"/>
                <a:gd name="T41" fmla="*/ 0 h 1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171"/>
                <a:gd name="T65" fmla="*/ 45 w 45"/>
                <a:gd name="T66" fmla="*/ 171 h 1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171">
                  <a:moveTo>
                    <a:pt x="11" y="171"/>
                  </a:moveTo>
                  <a:lnTo>
                    <a:pt x="7" y="162"/>
                  </a:lnTo>
                  <a:lnTo>
                    <a:pt x="4" y="154"/>
                  </a:lnTo>
                  <a:lnTo>
                    <a:pt x="1" y="144"/>
                  </a:lnTo>
                  <a:lnTo>
                    <a:pt x="1" y="136"/>
                  </a:lnTo>
                  <a:lnTo>
                    <a:pt x="0" y="125"/>
                  </a:lnTo>
                  <a:lnTo>
                    <a:pt x="0" y="115"/>
                  </a:lnTo>
                  <a:lnTo>
                    <a:pt x="1" y="105"/>
                  </a:lnTo>
                  <a:lnTo>
                    <a:pt x="3" y="95"/>
                  </a:lnTo>
                  <a:lnTo>
                    <a:pt x="4" y="83"/>
                  </a:lnTo>
                  <a:lnTo>
                    <a:pt x="8" y="71"/>
                  </a:lnTo>
                  <a:lnTo>
                    <a:pt x="11" y="60"/>
                  </a:lnTo>
                  <a:lnTo>
                    <a:pt x="17" y="49"/>
                  </a:lnTo>
                  <a:lnTo>
                    <a:pt x="20" y="42"/>
                  </a:lnTo>
                  <a:lnTo>
                    <a:pt x="22" y="36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3" y="17"/>
                  </a:lnTo>
                  <a:lnTo>
                    <a:pt x="36" y="12"/>
                  </a:lnTo>
                  <a:lnTo>
                    <a:pt x="40" y="5"/>
                  </a:lnTo>
                  <a:lnTo>
                    <a:pt x="45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8" name="Freeform 126"/>
            <p:cNvSpPr>
              <a:spLocks/>
            </p:cNvSpPr>
            <p:nvPr/>
          </p:nvSpPr>
          <p:spPr bwMode="auto">
            <a:xfrm>
              <a:off x="970" y="1328"/>
              <a:ext cx="139" cy="139"/>
            </a:xfrm>
            <a:custGeom>
              <a:avLst/>
              <a:gdLst>
                <a:gd name="T0" fmla="*/ 0 w 139"/>
                <a:gd name="T1" fmla="*/ 139 h 139"/>
                <a:gd name="T2" fmla="*/ 5 w 139"/>
                <a:gd name="T3" fmla="*/ 128 h 139"/>
                <a:gd name="T4" fmla="*/ 12 w 139"/>
                <a:gd name="T5" fmla="*/ 120 h 139"/>
                <a:gd name="T6" fmla="*/ 19 w 139"/>
                <a:gd name="T7" fmla="*/ 111 h 139"/>
                <a:gd name="T8" fmla="*/ 27 w 139"/>
                <a:gd name="T9" fmla="*/ 102 h 139"/>
                <a:gd name="T10" fmla="*/ 34 w 139"/>
                <a:gd name="T11" fmla="*/ 93 h 139"/>
                <a:gd name="T12" fmla="*/ 43 w 139"/>
                <a:gd name="T13" fmla="*/ 84 h 139"/>
                <a:gd name="T14" fmla="*/ 51 w 139"/>
                <a:gd name="T15" fmla="*/ 75 h 139"/>
                <a:gd name="T16" fmla="*/ 62 w 139"/>
                <a:gd name="T17" fmla="*/ 67 h 139"/>
                <a:gd name="T18" fmla="*/ 70 w 139"/>
                <a:gd name="T19" fmla="*/ 57 h 139"/>
                <a:gd name="T20" fmla="*/ 79 w 139"/>
                <a:gd name="T21" fmla="*/ 49 h 139"/>
                <a:gd name="T22" fmla="*/ 88 w 139"/>
                <a:gd name="T23" fmla="*/ 40 h 139"/>
                <a:gd name="T24" fmla="*/ 99 w 139"/>
                <a:gd name="T25" fmla="*/ 32 h 139"/>
                <a:gd name="T26" fmla="*/ 108 w 139"/>
                <a:gd name="T27" fmla="*/ 24 h 139"/>
                <a:gd name="T28" fmla="*/ 119 w 139"/>
                <a:gd name="T29" fmla="*/ 15 h 139"/>
                <a:gd name="T30" fmla="*/ 128 w 139"/>
                <a:gd name="T31" fmla="*/ 7 h 139"/>
                <a:gd name="T32" fmla="*/ 139 w 139"/>
                <a:gd name="T33" fmla="*/ 0 h 1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9"/>
                <a:gd name="T52" fmla="*/ 0 h 139"/>
                <a:gd name="T53" fmla="*/ 139 w 139"/>
                <a:gd name="T54" fmla="*/ 139 h 1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9" h="139">
                  <a:moveTo>
                    <a:pt x="0" y="139"/>
                  </a:moveTo>
                  <a:lnTo>
                    <a:pt x="5" y="128"/>
                  </a:lnTo>
                  <a:lnTo>
                    <a:pt x="12" y="120"/>
                  </a:lnTo>
                  <a:lnTo>
                    <a:pt x="19" y="111"/>
                  </a:lnTo>
                  <a:lnTo>
                    <a:pt x="27" y="102"/>
                  </a:lnTo>
                  <a:lnTo>
                    <a:pt x="34" y="93"/>
                  </a:lnTo>
                  <a:lnTo>
                    <a:pt x="43" y="84"/>
                  </a:lnTo>
                  <a:lnTo>
                    <a:pt x="51" y="75"/>
                  </a:lnTo>
                  <a:lnTo>
                    <a:pt x="62" y="67"/>
                  </a:lnTo>
                  <a:lnTo>
                    <a:pt x="70" y="57"/>
                  </a:lnTo>
                  <a:lnTo>
                    <a:pt x="79" y="49"/>
                  </a:lnTo>
                  <a:lnTo>
                    <a:pt x="88" y="40"/>
                  </a:lnTo>
                  <a:lnTo>
                    <a:pt x="99" y="32"/>
                  </a:lnTo>
                  <a:lnTo>
                    <a:pt x="108" y="24"/>
                  </a:lnTo>
                  <a:lnTo>
                    <a:pt x="119" y="15"/>
                  </a:lnTo>
                  <a:lnTo>
                    <a:pt x="128" y="7"/>
                  </a:lnTo>
                  <a:lnTo>
                    <a:pt x="139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69" name="Freeform 127"/>
            <p:cNvSpPr>
              <a:spLocks/>
            </p:cNvSpPr>
            <p:nvPr/>
          </p:nvSpPr>
          <p:spPr bwMode="auto">
            <a:xfrm>
              <a:off x="1109" y="1103"/>
              <a:ext cx="168" cy="225"/>
            </a:xfrm>
            <a:custGeom>
              <a:avLst/>
              <a:gdLst>
                <a:gd name="T0" fmla="*/ 0 w 168"/>
                <a:gd name="T1" fmla="*/ 225 h 225"/>
                <a:gd name="T2" fmla="*/ 7 w 168"/>
                <a:gd name="T3" fmla="*/ 218 h 225"/>
                <a:gd name="T4" fmla="*/ 14 w 168"/>
                <a:gd name="T5" fmla="*/ 211 h 225"/>
                <a:gd name="T6" fmla="*/ 21 w 168"/>
                <a:gd name="T7" fmla="*/ 204 h 225"/>
                <a:gd name="T8" fmla="*/ 30 w 168"/>
                <a:gd name="T9" fmla="*/ 198 h 225"/>
                <a:gd name="T10" fmla="*/ 37 w 168"/>
                <a:gd name="T11" fmla="*/ 191 h 225"/>
                <a:gd name="T12" fmla="*/ 44 w 168"/>
                <a:gd name="T13" fmla="*/ 185 h 225"/>
                <a:gd name="T14" fmla="*/ 51 w 168"/>
                <a:gd name="T15" fmla="*/ 177 h 225"/>
                <a:gd name="T16" fmla="*/ 59 w 168"/>
                <a:gd name="T17" fmla="*/ 171 h 225"/>
                <a:gd name="T18" fmla="*/ 65 w 168"/>
                <a:gd name="T19" fmla="*/ 164 h 225"/>
                <a:gd name="T20" fmla="*/ 73 w 168"/>
                <a:gd name="T21" fmla="*/ 157 h 225"/>
                <a:gd name="T22" fmla="*/ 80 w 168"/>
                <a:gd name="T23" fmla="*/ 151 h 225"/>
                <a:gd name="T24" fmla="*/ 87 w 168"/>
                <a:gd name="T25" fmla="*/ 145 h 225"/>
                <a:gd name="T26" fmla="*/ 93 w 168"/>
                <a:gd name="T27" fmla="*/ 138 h 225"/>
                <a:gd name="T28" fmla="*/ 99 w 168"/>
                <a:gd name="T29" fmla="*/ 131 h 225"/>
                <a:gd name="T30" fmla="*/ 105 w 168"/>
                <a:gd name="T31" fmla="*/ 125 h 225"/>
                <a:gd name="T32" fmla="*/ 112 w 168"/>
                <a:gd name="T33" fmla="*/ 119 h 225"/>
                <a:gd name="T34" fmla="*/ 117 w 168"/>
                <a:gd name="T35" fmla="*/ 112 h 225"/>
                <a:gd name="T36" fmla="*/ 121 w 168"/>
                <a:gd name="T37" fmla="*/ 105 h 225"/>
                <a:gd name="T38" fmla="*/ 126 w 168"/>
                <a:gd name="T39" fmla="*/ 98 h 225"/>
                <a:gd name="T40" fmla="*/ 132 w 168"/>
                <a:gd name="T41" fmla="*/ 91 h 225"/>
                <a:gd name="T42" fmla="*/ 137 w 168"/>
                <a:gd name="T43" fmla="*/ 83 h 225"/>
                <a:gd name="T44" fmla="*/ 142 w 168"/>
                <a:gd name="T45" fmla="*/ 76 h 225"/>
                <a:gd name="T46" fmla="*/ 145 w 168"/>
                <a:gd name="T47" fmla="*/ 69 h 225"/>
                <a:gd name="T48" fmla="*/ 150 w 168"/>
                <a:gd name="T49" fmla="*/ 62 h 225"/>
                <a:gd name="T50" fmla="*/ 152 w 168"/>
                <a:gd name="T51" fmla="*/ 54 h 225"/>
                <a:gd name="T52" fmla="*/ 156 w 168"/>
                <a:gd name="T53" fmla="*/ 47 h 225"/>
                <a:gd name="T54" fmla="*/ 158 w 168"/>
                <a:gd name="T55" fmla="*/ 38 h 225"/>
                <a:gd name="T56" fmla="*/ 161 w 168"/>
                <a:gd name="T57" fmla="*/ 31 h 225"/>
                <a:gd name="T58" fmla="*/ 162 w 168"/>
                <a:gd name="T59" fmla="*/ 23 h 225"/>
                <a:gd name="T60" fmla="*/ 164 w 168"/>
                <a:gd name="T61" fmla="*/ 16 h 225"/>
                <a:gd name="T62" fmla="*/ 165 w 168"/>
                <a:gd name="T63" fmla="*/ 7 h 225"/>
                <a:gd name="T64" fmla="*/ 168 w 168"/>
                <a:gd name="T65" fmla="*/ 0 h 2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8"/>
                <a:gd name="T100" fmla="*/ 0 h 225"/>
                <a:gd name="T101" fmla="*/ 168 w 168"/>
                <a:gd name="T102" fmla="*/ 225 h 2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8" h="225">
                  <a:moveTo>
                    <a:pt x="0" y="225"/>
                  </a:moveTo>
                  <a:lnTo>
                    <a:pt x="7" y="218"/>
                  </a:lnTo>
                  <a:lnTo>
                    <a:pt x="14" y="211"/>
                  </a:lnTo>
                  <a:lnTo>
                    <a:pt x="21" y="204"/>
                  </a:lnTo>
                  <a:lnTo>
                    <a:pt x="30" y="198"/>
                  </a:lnTo>
                  <a:lnTo>
                    <a:pt x="37" y="191"/>
                  </a:lnTo>
                  <a:lnTo>
                    <a:pt x="44" y="185"/>
                  </a:lnTo>
                  <a:lnTo>
                    <a:pt x="51" y="177"/>
                  </a:lnTo>
                  <a:lnTo>
                    <a:pt x="59" y="171"/>
                  </a:lnTo>
                  <a:lnTo>
                    <a:pt x="65" y="164"/>
                  </a:lnTo>
                  <a:lnTo>
                    <a:pt x="73" y="157"/>
                  </a:lnTo>
                  <a:lnTo>
                    <a:pt x="80" y="151"/>
                  </a:lnTo>
                  <a:lnTo>
                    <a:pt x="87" y="145"/>
                  </a:lnTo>
                  <a:lnTo>
                    <a:pt x="93" y="138"/>
                  </a:lnTo>
                  <a:lnTo>
                    <a:pt x="99" y="131"/>
                  </a:lnTo>
                  <a:lnTo>
                    <a:pt x="105" y="125"/>
                  </a:lnTo>
                  <a:lnTo>
                    <a:pt x="112" y="119"/>
                  </a:lnTo>
                  <a:lnTo>
                    <a:pt x="117" y="112"/>
                  </a:lnTo>
                  <a:lnTo>
                    <a:pt x="121" y="105"/>
                  </a:lnTo>
                  <a:lnTo>
                    <a:pt x="126" y="98"/>
                  </a:lnTo>
                  <a:lnTo>
                    <a:pt x="132" y="91"/>
                  </a:lnTo>
                  <a:lnTo>
                    <a:pt x="137" y="83"/>
                  </a:lnTo>
                  <a:lnTo>
                    <a:pt x="142" y="76"/>
                  </a:lnTo>
                  <a:lnTo>
                    <a:pt x="145" y="69"/>
                  </a:lnTo>
                  <a:lnTo>
                    <a:pt x="150" y="62"/>
                  </a:lnTo>
                  <a:lnTo>
                    <a:pt x="152" y="54"/>
                  </a:lnTo>
                  <a:lnTo>
                    <a:pt x="156" y="47"/>
                  </a:lnTo>
                  <a:lnTo>
                    <a:pt x="158" y="38"/>
                  </a:lnTo>
                  <a:lnTo>
                    <a:pt x="161" y="31"/>
                  </a:lnTo>
                  <a:lnTo>
                    <a:pt x="162" y="23"/>
                  </a:lnTo>
                  <a:lnTo>
                    <a:pt x="164" y="16"/>
                  </a:lnTo>
                  <a:lnTo>
                    <a:pt x="165" y="7"/>
                  </a:lnTo>
                  <a:lnTo>
                    <a:pt x="168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70" name="Freeform 128"/>
            <p:cNvSpPr>
              <a:spLocks/>
            </p:cNvSpPr>
            <p:nvPr/>
          </p:nvSpPr>
          <p:spPr bwMode="auto">
            <a:xfrm>
              <a:off x="1243" y="1014"/>
              <a:ext cx="34" cy="89"/>
            </a:xfrm>
            <a:custGeom>
              <a:avLst/>
              <a:gdLst>
                <a:gd name="T0" fmla="*/ 34 w 34"/>
                <a:gd name="T1" fmla="*/ 89 h 89"/>
                <a:gd name="T2" fmla="*/ 32 w 34"/>
                <a:gd name="T3" fmla="*/ 82 h 89"/>
                <a:gd name="T4" fmla="*/ 32 w 34"/>
                <a:gd name="T5" fmla="*/ 75 h 89"/>
                <a:gd name="T6" fmla="*/ 31 w 34"/>
                <a:gd name="T7" fmla="*/ 68 h 89"/>
                <a:gd name="T8" fmla="*/ 31 w 34"/>
                <a:gd name="T9" fmla="*/ 62 h 89"/>
                <a:gd name="T10" fmla="*/ 28 w 34"/>
                <a:gd name="T11" fmla="*/ 50 h 89"/>
                <a:gd name="T12" fmla="*/ 25 w 34"/>
                <a:gd name="T13" fmla="*/ 39 h 89"/>
                <a:gd name="T14" fmla="*/ 21 w 34"/>
                <a:gd name="T15" fmla="*/ 27 h 89"/>
                <a:gd name="T16" fmla="*/ 15 w 34"/>
                <a:gd name="T17" fmla="*/ 18 h 89"/>
                <a:gd name="T18" fmla="*/ 8 w 34"/>
                <a:gd name="T19" fmla="*/ 7 h 89"/>
                <a:gd name="T20" fmla="*/ 0 w 34"/>
                <a:gd name="T21" fmla="*/ 0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"/>
                <a:gd name="T34" fmla="*/ 0 h 89"/>
                <a:gd name="T35" fmla="*/ 34 w 34"/>
                <a:gd name="T36" fmla="*/ 89 h 8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" h="89">
                  <a:moveTo>
                    <a:pt x="34" y="89"/>
                  </a:moveTo>
                  <a:lnTo>
                    <a:pt x="32" y="82"/>
                  </a:lnTo>
                  <a:lnTo>
                    <a:pt x="32" y="75"/>
                  </a:lnTo>
                  <a:lnTo>
                    <a:pt x="31" y="68"/>
                  </a:lnTo>
                  <a:lnTo>
                    <a:pt x="31" y="62"/>
                  </a:lnTo>
                  <a:lnTo>
                    <a:pt x="28" y="50"/>
                  </a:lnTo>
                  <a:lnTo>
                    <a:pt x="25" y="39"/>
                  </a:lnTo>
                  <a:lnTo>
                    <a:pt x="21" y="27"/>
                  </a:lnTo>
                  <a:lnTo>
                    <a:pt x="15" y="18"/>
                  </a:lnTo>
                  <a:lnTo>
                    <a:pt x="8" y="7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71" name="Freeform 129"/>
            <p:cNvSpPr>
              <a:spLocks/>
            </p:cNvSpPr>
            <p:nvPr/>
          </p:nvSpPr>
          <p:spPr bwMode="auto">
            <a:xfrm>
              <a:off x="1069" y="969"/>
              <a:ext cx="174" cy="45"/>
            </a:xfrm>
            <a:custGeom>
              <a:avLst/>
              <a:gdLst>
                <a:gd name="T0" fmla="*/ 174 w 174"/>
                <a:gd name="T1" fmla="*/ 45 h 45"/>
                <a:gd name="T2" fmla="*/ 168 w 174"/>
                <a:gd name="T3" fmla="*/ 39 h 45"/>
                <a:gd name="T4" fmla="*/ 162 w 174"/>
                <a:gd name="T5" fmla="*/ 34 h 45"/>
                <a:gd name="T6" fmla="*/ 157 w 174"/>
                <a:gd name="T7" fmla="*/ 30 h 45"/>
                <a:gd name="T8" fmla="*/ 151 w 174"/>
                <a:gd name="T9" fmla="*/ 26 h 45"/>
                <a:gd name="T10" fmla="*/ 143 w 174"/>
                <a:gd name="T11" fmla="*/ 22 h 45"/>
                <a:gd name="T12" fmla="*/ 136 w 174"/>
                <a:gd name="T13" fmla="*/ 19 h 45"/>
                <a:gd name="T14" fmla="*/ 129 w 174"/>
                <a:gd name="T15" fmla="*/ 17 h 45"/>
                <a:gd name="T16" fmla="*/ 123 w 174"/>
                <a:gd name="T17" fmla="*/ 14 h 45"/>
                <a:gd name="T18" fmla="*/ 116 w 174"/>
                <a:gd name="T19" fmla="*/ 11 h 45"/>
                <a:gd name="T20" fmla="*/ 109 w 174"/>
                <a:gd name="T21" fmla="*/ 9 h 45"/>
                <a:gd name="T22" fmla="*/ 102 w 174"/>
                <a:gd name="T23" fmla="*/ 7 h 45"/>
                <a:gd name="T24" fmla="*/ 95 w 174"/>
                <a:gd name="T25" fmla="*/ 6 h 45"/>
                <a:gd name="T26" fmla="*/ 88 w 174"/>
                <a:gd name="T27" fmla="*/ 5 h 45"/>
                <a:gd name="T28" fmla="*/ 80 w 174"/>
                <a:gd name="T29" fmla="*/ 3 h 45"/>
                <a:gd name="T30" fmla="*/ 73 w 174"/>
                <a:gd name="T31" fmla="*/ 2 h 45"/>
                <a:gd name="T32" fmla="*/ 67 w 174"/>
                <a:gd name="T33" fmla="*/ 2 h 45"/>
                <a:gd name="T34" fmla="*/ 60 w 174"/>
                <a:gd name="T35" fmla="*/ 1 h 45"/>
                <a:gd name="T36" fmla="*/ 53 w 174"/>
                <a:gd name="T37" fmla="*/ 0 h 45"/>
                <a:gd name="T38" fmla="*/ 46 w 174"/>
                <a:gd name="T39" fmla="*/ 0 h 45"/>
                <a:gd name="T40" fmla="*/ 40 w 174"/>
                <a:gd name="T41" fmla="*/ 0 h 45"/>
                <a:gd name="T42" fmla="*/ 29 w 174"/>
                <a:gd name="T43" fmla="*/ 0 h 45"/>
                <a:gd name="T44" fmla="*/ 20 w 174"/>
                <a:gd name="T45" fmla="*/ 1 h 45"/>
                <a:gd name="T46" fmla="*/ 11 w 174"/>
                <a:gd name="T47" fmla="*/ 1 h 45"/>
                <a:gd name="T48" fmla="*/ 5 w 174"/>
                <a:gd name="T49" fmla="*/ 1 h 45"/>
                <a:gd name="T50" fmla="*/ 1 w 174"/>
                <a:gd name="T51" fmla="*/ 2 h 45"/>
                <a:gd name="T52" fmla="*/ 0 w 174"/>
                <a:gd name="T53" fmla="*/ 3 h 4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4"/>
                <a:gd name="T82" fmla="*/ 0 h 45"/>
                <a:gd name="T83" fmla="*/ 174 w 174"/>
                <a:gd name="T84" fmla="*/ 45 h 4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4" h="45">
                  <a:moveTo>
                    <a:pt x="174" y="45"/>
                  </a:moveTo>
                  <a:lnTo>
                    <a:pt x="168" y="39"/>
                  </a:lnTo>
                  <a:lnTo>
                    <a:pt x="162" y="34"/>
                  </a:lnTo>
                  <a:lnTo>
                    <a:pt x="157" y="30"/>
                  </a:lnTo>
                  <a:lnTo>
                    <a:pt x="151" y="26"/>
                  </a:lnTo>
                  <a:lnTo>
                    <a:pt x="143" y="22"/>
                  </a:lnTo>
                  <a:lnTo>
                    <a:pt x="136" y="19"/>
                  </a:lnTo>
                  <a:lnTo>
                    <a:pt x="129" y="17"/>
                  </a:lnTo>
                  <a:lnTo>
                    <a:pt x="123" y="14"/>
                  </a:lnTo>
                  <a:lnTo>
                    <a:pt x="116" y="11"/>
                  </a:lnTo>
                  <a:lnTo>
                    <a:pt x="109" y="9"/>
                  </a:lnTo>
                  <a:lnTo>
                    <a:pt x="102" y="7"/>
                  </a:lnTo>
                  <a:lnTo>
                    <a:pt x="95" y="6"/>
                  </a:lnTo>
                  <a:lnTo>
                    <a:pt x="88" y="5"/>
                  </a:lnTo>
                  <a:lnTo>
                    <a:pt x="80" y="3"/>
                  </a:lnTo>
                  <a:lnTo>
                    <a:pt x="73" y="2"/>
                  </a:lnTo>
                  <a:lnTo>
                    <a:pt x="67" y="2"/>
                  </a:lnTo>
                  <a:lnTo>
                    <a:pt x="60" y="1"/>
                  </a:lnTo>
                  <a:lnTo>
                    <a:pt x="53" y="0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29" y="0"/>
                  </a:lnTo>
                  <a:lnTo>
                    <a:pt x="20" y="1"/>
                  </a:lnTo>
                  <a:lnTo>
                    <a:pt x="11" y="1"/>
                  </a:lnTo>
                  <a:lnTo>
                    <a:pt x="5" y="1"/>
                  </a:lnTo>
                  <a:lnTo>
                    <a:pt x="1" y="2"/>
                  </a:lnTo>
                  <a:lnTo>
                    <a:pt x="0" y="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72" name="Freeform 130"/>
            <p:cNvSpPr>
              <a:spLocks/>
            </p:cNvSpPr>
            <p:nvPr/>
          </p:nvSpPr>
          <p:spPr bwMode="auto">
            <a:xfrm>
              <a:off x="1054" y="972"/>
              <a:ext cx="15" cy="18"/>
            </a:xfrm>
            <a:custGeom>
              <a:avLst/>
              <a:gdLst>
                <a:gd name="T0" fmla="*/ 15 w 15"/>
                <a:gd name="T1" fmla="*/ 0 h 18"/>
                <a:gd name="T2" fmla="*/ 7 w 15"/>
                <a:gd name="T3" fmla="*/ 2 h 18"/>
                <a:gd name="T4" fmla="*/ 4 w 15"/>
                <a:gd name="T5" fmla="*/ 5 h 18"/>
                <a:gd name="T6" fmla="*/ 0 w 15"/>
                <a:gd name="T7" fmla="*/ 11 h 18"/>
                <a:gd name="T8" fmla="*/ 0 w 15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8"/>
                <a:gd name="T17" fmla="*/ 15 w 15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8">
                  <a:moveTo>
                    <a:pt x="15" y="0"/>
                  </a:moveTo>
                  <a:lnTo>
                    <a:pt x="7" y="2"/>
                  </a:lnTo>
                  <a:lnTo>
                    <a:pt x="4" y="5"/>
                  </a:lnTo>
                  <a:lnTo>
                    <a:pt x="0" y="11"/>
                  </a:lnTo>
                  <a:lnTo>
                    <a:pt x="0" y="18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73" name="Freeform 131"/>
            <p:cNvSpPr>
              <a:spLocks/>
            </p:cNvSpPr>
            <p:nvPr/>
          </p:nvSpPr>
          <p:spPr bwMode="auto">
            <a:xfrm>
              <a:off x="1054" y="990"/>
              <a:ext cx="18" cy="15"/>
            </a:xfrm>
            <a:custGeom>
              <a:avLst/>
              <a:gdLst>
                <a:gd name="T0" fmla="*/ 0 w 18"/>
                <a:gd name="T1" fmla="*/ 0 h 15"/>
                <a:gd name="T2" fmla="*/ 6 w 18"/>
                <a:gd name="T3" fmla="*/ 11 h 15"/>
                <a:gd name="T4" fmla="*/ 18 w 18"/>
                <a:gd name="T5" fmla="*/ 15 h 15"/>
                <a:gd name="T6" fmla="*/ 0 60000 65536"/>
                <a:gd name="T7" fmla="*/ 0 60000 65536"/>
                <a:gd name="T8" fmla="*/ 0 60000 65536"/>
                <a:gd name="T9" fmla="*/ 0 w 18"/>
                <a:gd name="T10" fmla="*/ 0 h 15"/>
                <a:gd name="T11" fmla="*/ 18 w 18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15">
                  <a:moveTo>
                    <a:pt x="0" y="0"/>
                  </a:moveTo>
                  <a:lnTo>
                    <a:pt x="6" y="11"/>
                  </a:lnTo>
                  <a:lnTo>
                    <a:pt x="18" y="15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74" name="Freeform 132"/>
            <p:cNvSpPr>
              <a:spLocks/>
            </p:cNvSpPr>
            <p:nvPr/>
          </p:nvSpPr>
          <p:spPr bwMode="auto">
            <a:xfrm>
              <a:off x="1072" y="1002"/>
              <a:ext cx="149" cy="36"/>
            </a:xfrm>
            <a:custGeom>
              <a:avLst/>
              <a:gdLst>
                <a:gd name="T0" fmla="*/ 0 w 149"/>
                <a:gd name="T1" fmla="*/ 3 h 36"/>
                <a:gd name="T2" fmla="*/ 0 w 149"/>
                <a:gd name="T3" fmla="*/ 1 h 36"/>
                <a:gd name="T4" fmla="*/ 4 w 149"/>
                <a:gd name="T5" fmla="*/ 1 h 36"/>
                <a:gd name="T6" fmla="*/ 8 w 149"/>
                <a:gd name="T7" fmla="*/ 0 h 36"/>
                <a:gd name="T8" fmla="*/ 17 w 149"/>
                <a:gd name="T9" fmla="*/ 0 h 36"/>
                <a:gd name="T10" fmla="*/ 24 w 149"/>
                <a:gd name="T11" fmla="*/ 0 h 36"/>
                <a:gd name="T12" fmla="*/ 35 w 149"/>
                <a:gd name="T13" fmla="*/ 0 h 36"/>
                <a:gd name="T14" fmla="*/ 45 w 149"/>
                <a:gd name="T15" fmla="*/ 0 h 36"/>
                <a:gd name="T16" fmla="*/ 57 w 149"/>
                <a:gd name="T17" fmla="*/ 3 h 36"/>
                <a:gd name="T18" fmla="*/ 68 w 149"/>
                <a:gd name="T19" fmla="*/ 3 h 36"/>
                <a:gd name="T20" fmla="*/ 81 w 149"/>
                <a:gd name="T21" fmla="*/ 5 h 36"/>
                <a:gd name="T22" fmla="*/ 92 w 149"/>
                <a:gd name="T23" fmla="*/ 7 h 36"/>
                <a:gd name="T24" fmla="*/ 105 w 149"/>
                <a:gd name="T25" fmla="*/ 11 h 36"/>
                <a:gd name="T26" fmla="*/ 117 w 149"/>
                <a:gd name="T27" fmla="*/ 14 h 36"/>
                <a:gd name="T28" fmla="*/ 129 w 149"/>
                <a:gd name="T29" fmla="*/ 20 h 36"/>
                <a:gd name="T30" fmla="*/ 138 w 149"/>
                <a:gd name="T31" fmla="*/ 28 h 36"/>
                <a:gd name="T32" fmla="*/ 149 w 149"/>
                <a:gd name="T33" fmla="*/ 36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9"/>
                <a:gd name="T52" fmla="*/ 0 h 36"/>
                <a:gd name="T53" fmla="*/ 149 w 14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9" h="36">
                  <a:moveTo>
                    <a:pt x="0" y="3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7" y="3"/>
                  </a:lnTo>
                  <a:lnTo>
                    <a:pt x="68" y="3"/>
                  </a:lnTo>
                  <a:lnTo>
                    <a:pt x="81" y="5"/>
                  </a:lnTo>
                  <a:lnTo>
                    <a:pt x="92" y="7"/>
                  </a:lnTo>
                  <a:lnTo>
                    <a:pt x="105" y="11"/>
                  </a:lnTo>
                  <a:lnTo>
                    <a:pt x="117" y="14"/>
                  </a:lnTo>
                  <a:lnTo>
                    <a:pt x="129" y="20"/>
                  </a:lnTo>
                  <a:lnTo>
                    <a:pt x="138" y="28"/>
                  </a:lnTo>
                  <a:lnTo>
                    <a:pt x="149" y="36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75" name="Freeform 133"/>
            <p:cNvSpPr>
              <a:spLocks/>
            </p:cNvSpPr>
            <p:nvPr/>
          </p:nvSpPr>
          <p:spPr bwMode="auto">
            <a:xfrm>
              <a:off x="1221" y="1038"/>
              <a:ext cx="22" cy="63"/>
            </a:xfrm>
            <a:custGeom>
              <a:avLst/>
              <a:gdLst>
                <a:gd name="T0" fmla="*/ 0 w 22"/>
                <a:gd name="T1" fmla="*/ 0 h 63"/>
                <a:gd name="T2" fmla="*/ 5 w 22"/>
                <a:gd name="T3" fmla="*/ 5 h 63"/>
                <a:gd name="T4" fmla="*/ 10 w 22"/>
                <a:gd name="T5" fmla="*/ 11 h 63"/>
                <a:gd name="T6" fmla="*/ 14 w 22"/>
                <a:gd name="T7" fmla="*/ 18 h 63"/>
                <a:gd name="T8" fmla="*/ 18 w 22"/>
                <a:gd name="T9" fmla="*/ 26 h 63"/>
                <a:gd name="T10" fmla="*/ 19 w 22"/>
                <a:gd name="T11" fmla="*/ 33 h 63"/>
                <a:gd name="T12" fmla="*/ 21 w 22"/>
                <a:gd name="T13" fmla="*/ 43 h 63"/>
                <a:gd name="T14" fmla="*/ 21 w 22"/>
                <a:gd name="T15" fmla="*/ 52 h 63"/>
                <a:gd name="T16" fmla="*/ 22 w 22"/>
                <a:gd name="T17" fmla="*/ 63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63"/>
                <a:gd name="T29" fmla="*/ 22 w 22"/>
                <a:gd name="T30" fmla="*/ 63 h 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63">
                  <a:moveTo>
                    <a:pt x="0" y="0"/>
                  </a:moveTo>
                  <a:lnTo>
                    <a:pt x="5" y="5"/>
                  </a:lnTo>
                  <a:lnTo>
                    <a:pt x="10" y="11"/>
                  </a:lnTo>
                  <a:lnTo>
                    <a:pt x="14" y="18"/>
                  </a:lnTo>
                  <a:lnTo>
                    <a:pt x="18" y="26"/>
                  </a:lnTo>
                  <a:lnTo>
                    <a:pt x="19" y="33"/>
                  </a:lnTo>
                  <a:lnTo>
                    <a:pt x="21" y="43"/>
                  </a:lnTo>
                  <a:lnTo>
                    <a:pt x="21" y="52"/>
                  </a:lnTo>
                  <a:lnTo>
                    <a:pt x="22" y="6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76" name="Freeform 134"/>
            <p:cNvSpPr>
              <a:spLocks/>
            </p:cNvSpPr>
            <p:nvPr/>
          </p:nvSpPr>
          <p:spPr bwMode="auto">
            <a:xfrm>
              <a:off x="1088" y="1101"/>
              <a:ext cx="155" cy="203"/>
            </a:xfrm>
            <a:custGeom>
              <a:avLst/>
              <a:gdLst>
                <a:gd name="T0" fmla="*/ 155 w 155"/>
                <a:gd name="T1" fmla="*/ 0 h 203"/>
                <a:gd name="T2" fmla="*/ 154 w 155"/>
                <a:gd name="T3" fmla="*/ 6 h 203"/>
                <a:gd name="T4" fmla="*/ 153 w 155"/>
                <a:gd name="T5" fmla="*/ 13 h 203"/>
                <a:gd name="T6" fmla="*/ 151 w 155"/>
                <a:gd name="T7" fmla="*/ 19 h 203"/>
                <a:gd name="T8" fmla="*/ 149 w 155"/>
                <a:gd name="T9" fmla="*/ 26 h 203"/>
                <a:gd name="T10" fmla="*/ 147 w 155"/>
                <a:gd name="T11" fmla="*/ 32 h 203"/>
                <a:gd name="T12" fmla="*/ 145 w 155"/>
                <a:gd name="T13" fmla="*/ 39 h 203"/>
                <a:gd name="T14" fmla="*/ 142 w 155"/>
                <a:gd name="T15" fmla="*/ 46 h 203"/>
                <a:gd name="T16" fmla="*/ 140 w 155"/>
                <a:gd name="T17" fmla="*/ 53 h 203"/>
                <a:gd name="T18" fmla="*/ 135 w 155"/>
                <a:gd name="T19" fmla="*/ 59 h 203"/>
                <a:gd name="T20" fmla="*/ 132 w 155"/>
                <a:gd name="T21" fmla="*/ 65 h 203"/>
                <a:gd name="T22" fmla="*/ 128 w 155"/>
                <a:gd name="T23" fmla="*/ 71 h 203"/>
                <a:gd name="T24" fmla="*/ 124 w 155"/>
                <a:gd name="T25" fmla="*/ 78 h 203"/>
                <a:gd name="T26" fmla="*/ 120 w 155"/>
                <a:gd name="T27" fmla="*/ 84 h 203"/>
                <a:gd name="T28" fmla="*/ 115 w 155"/>
                <a:gd name="T29" fmla="*/ 91 h 203"/>
                <a:gd name="T30" fmla="*/ 110 w 155"/>
                <a:gd name="T31" fmla="*/ 97 h 203"/>
                <a:gd name="T32" fmla="*/ 105 w 155"/>
                <a:gd name="T33" fmla="*/ 105 h 203"/>
                <a:gd name="T34" fmla="*/ 99 w 155"/>
                <a:gd name="T35" fmla="*/ 109 h 203"/>
                <a:gd name="T36" fmla="*/ 94 w 155"/>
                <a:gd name="T37" fmla="*/ 116 h 203"/>
                <a:gd name="T38" fmla="*/ 88 w 155"/>
                <a:gd name="T39" fmla="*/ 121 h 203"/>
                <a:gd name="T40" fmla="*/ 82 w 155"/>
                <a:gd name="T41" fmla="*/ 128 h 203"/>
                <a:gd name="T42" fmla="*/ 74 w 155"/>
                <a:gd name="T43" fmla="*/ 134 h 203"/>
                <a:gd name="T44" fmla="*/ 69 w 155"/>
                <a:gd name="T45" fmla="*/ 140 h 203"/>
                <a:gd name="T46" fmla="*/ 61 w 155"/>
                <a:gd name="T47" fmla="*/ 146 h 203"/>
                <a:gd name="T48" fmla="*/ 55 w 155"/>
                <a:gd name="T49" fmla="*/ 153 h 203"/>
                <a:gd name="T50" fmla="*/ 48 w 155"/>
                <a:gd name="T51" fmla="*/ 159 h 203"/>
                <a:gd name="T52" fmla="*/ 41 w 155"/>
                <a:gd name="T53" fmla="*/ 165 h 203"/>
                <a:gd name="T54" fmla="*/ 34 w 155"/>
                <a:gd name="T55" fmla="*/ 171 h 203"/>
                <a:gd name="T56" fmla="*/ 27 w 155"/>
                <a:gd name="T57" fmla="*/ 178 h 203"/>
                <a:gd name="T58" fmla="*/ 20 w 155"/>
                <a:gd name="T59" fmla="*/ 184 h 203"/>
                <a:gd name="T60" fmla="*/ 13 w 155"/>
                <a:gd name="T61" fmla="*/ 190 h 203"/>
                <a:gd name="T62" fmla="*/ 5 w 155"/>
                <a:gd name="T63" fmla="*/ 196 h 203"/>
                <a:gd name="T64" fmla="*/ 0 w 155"/>
                <a:gd name="T65" fmla="*/ 203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203"/>
                <a:gd name="T101" fmla="*/ 155 w 155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203">
                  <a:moveTo>
                    <a:pt x="155" y="0"/>
                  </a:moveTo>
                  <a:lnTo>
                    <a:pt x="154" y="6"/>
                  </a:lnTo>
                  <a:lnTo>
                    <a:pt x="153" y="13"/>
                  </a:lnTo>
                  <a:lnTo>
                    <a:pt x="151" y="19"/>
                  </a:lnTo>
                  <a:lnTo>
                    <a:pt x="149" y="26"/>
                  </a:lnTo>
                  <a:lnTo>
                    <a:pt x="147" y="32"/>
                  </a:lnTo>
                  <a:lnTo>
                    <a:pt x="145" y="39"/>
                  </a:lnTo>
                  <a:lnTo>
                    <a:pt x="142" y="46"/>
                  </a:lnTo>
                  <a:lnTo>
                    <a:pt x="140" y="53"/>
                  </a:lnTo>
                  <a:lnTo>
                    <a:pt x="135" y="59"/>
                  </a:lnTo>
                  <a:lnTo>
                    <a:pt x="132" y="65"/>
                  </a:lnTo>
                  <a:lnTo>
                    <a:pt x="128" y="71"/>
                  </a:lnTo>
                  <a:lnTo>
                    <a:pt x="124" y="78"/>
                  </a:lnTo>
                  <a:lnTo>
                    <a:pt x="120" y="84"/>
                  </a:lnTo>
                  <a:lnTo>
                    <a:pt x="115" y="91"/>
                  </a:lnTo>
                  <a:lnTo>
                    <a:pt x="110" y="97"/>
                  </a:lnTo>
                  <a:lnTo>
                    <a:pt x="105" y="105"/>
                  </a:lnTo>
                  <a:lnTo>
                    <a:pt x="99" y="109"/>
                  </a:lnTo>
                  <a:lnTo>
                    <a:pt x="94" y="116"/>
                  </a:lnTo>
                  <a:lnTo>
                    <a:pt x="88" y="121"/>
                  </a:lnTo>
                  <a:lnTo>
                    <a:pt x="82" y="128"/>
                  </a:lnTo>
                  <a:lnTo>
                    <a:pt x="74" y="134"/>
                  </a:lnTo>
                  <a:lnTo>
                    <a:pt x="69" y="140"/>
                  </a:lnTo>
                  <a:lnTo>
                    <a:pt x="61" y="146"/>
                  </a:lnTo>
                  <a:lnTo>
                    <a:pt x="55" y="153"/>
                  </a:lnTo>
                  <a:lnTo>
                    <a:pt x="48" y="159"/>
                  </a:lnTo>
                  <a:lnTo>
                    <a:pt x="41" y="165"/>
                  </a:lnTo>
                  <a:lnTo>
                    <a:pt x="34" y="171"/>
                  </a:lnTo>
                  <a:lnTo>
                    <a:pt x="27" y="178"/>
                  </a:lnTo>
                  <a:lnTo>
                    <a:pt x="20" y="184"/>
                  </a:lnTo>
                  <a:lnTo>
                    <a:pt x="13" y="190"/>
                  </a:lnTo>
                  <a:lnTo>
                    <a:pt x="5" y="196"/>
                  </a:lnTo>
                  <a:lnTo>
                    <a:pt x="0" y="203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77" name="Freeform 135"/>
            <p:cNvSpPr>
              <a:spLocks/>
            </p:cNvSpPr>
            <p:nvPr/>
          </p:nvSpPr>
          <p:spPr bwMode="auto">
            <a:xfrm>
              <a:off x="1290" y="1332"/>
              <a:ext cx="60" cy="28"/>
            </a:xfrm>
            <a:custGeom>
              <a:avLst/>
              <a:gdLst>
                <a:gd name="T0" fmla="*/ 60 w 60"/>
                <a:gd name="T1" fmla="*/ 0 h 28"/>
                <a:gd name="T2" fmla="*/ 53 w 60"/>
                <a:gd name="T3" fmla="*/ 3 h 28"/>
                <a:gd name="T4" fmla="*/ 47 w 60"/>
                <a:gd name="T5" fmla="*/ 7 h 28"/>
                <a:gd name="T6" fmla="*/ 40 w 60"/>
                <a:gd name="T7" fmla="*/ 10 h 28"/>
                <a:gd name="T8" fmla="*/ 33 w 60"/>
                <a:gd name="T9" fmla="*/ 14 h 28"/>
                <a:gd name="T10" fmla="*/ 25 w 60"/>
                <a:gd name="T11" fmla="*/ 17 h 28"/>
                <a:gd name="T12" fmla="*/ 16 w 60"/>
                <a:gd name="T13" fmla="*/ 21 h 28"/>
                <a:gd name="T14" fmla="*/ 8 w 60"/>
                <a:gd name="T15" fmla="*/ 25 h 28"/>
                <a:gd name="T16" fmla="*/ 0 w 60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"/>
                <a:gd name="T28" fmla="*/ 0 h 28"/>
                <a:gd name="T29" fmla="*/ 60 w 60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" h="28">
                  <a:moveTo>
                    <a:pt x="60" y="0"/>
                  </a:moveTo>
                  <a:lnTo>
                    <a:pt x="53" y="3"/>
                  </a:lnTo>
                  <a:lnTo>
                    <a:pt x="47" y="7"/>
                  </a:lnTo>
                  <a:lnTo>
                    <a:pt x="40" y="10"/>
                  </a:lnTo>
                  <a:lnTo>
                    <a:pt x="33" y="14"/>
                  </a:lnTo>
                  <a:lnTo>
                    <a:pt x="25" y="17"/>
                  </a:lnTo>
                  <a:lnTo>
                    <a:pt x="16" y="21"/>
                  </a:lnTo>
                  <a:lnTo>
                    <a:pt x="8" y="25"/>
                  </a:lnTo>
                  <a:lnTo>
                    <a:pt x="0" y="28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78" name="Freeform 136"/>
            <p:cNvSpPr>
              <a:spLocks/>
            </p:cNvSpPr>
            <p:nvPr/>
          </p:nvSpPr>
          <p:spPr bwMode="auto">
            <a:xfrm>
              <a:off x="1135" y="1360"/>
              <a:ext cx="155" cy="120"/>
            </a:xfrm>
            <a:custGeom>
              <a:avLst/>
              <a:gdLst>
                <a:gd name="T0" fmla="*/ 155 w 155"/>
                <a:gd name="T1" fmla="*/ 0 h 120"/>
                <a:gd name="T2" fmla="*/ 142 w 155"/>
                <a:gd name="T3" fmla="*/ 4 h 120"/>
                <a:gd name="T4" fmla="*/ 130 w 155"/>
                <a:gd name="T5" fmla="*/ 10 h 120"/>
                <a:gd name="T6" fmla="*/ 118 w 155"/>
                <a:gd name="T7" fmla="*/ 14 h 120"/>
                <a:gd name="T8" fmla="*/ 106 w 155"/>
                <a:gd name="T9" fmla="*/ 20 h 120"/>
                <a:gd name="T10" fmla="*/ 94 w 155"/>
                <a:gd name="T11" fmla="*/ 26 h 120"/>
                <a:gd name="T12" fmla="*/ 82 w 155"/>
                <a:gd name="T13" fmla="*/ 32 h 120"/>
                <a:gd name="T14" fmla="*/ 71 w 155"/>
                <a:gd name="T15" fmla="*/ 39 h 120"/>
                <a:gd name="T16" fmla="*/ 61 w 155"/>
                <a:gd name="T17" fmla="*/ 46 h 120"/>
                <a:gd name="T18" fmla="*/ 50 w 155"/>
                <a:gd name="T19" fmla="*/ 54 h 120"/>
                <a:gd name="T20" fmla="*/ 39 w 155"/>
                <a:gd name="T21" fmla="*/ 61 h 120"/>
                <a:gd name="T22" fmla="*/ 30 w 155"/>
                <a:gd name="T23" fmla="*/ 69 h 120"/>
                <a:gd name="T24" fmla="*/ 23 w 155"/>
                <a:gd name="T25" fmla="*/ 79 h 120"/>
                <a:gd name="T26" fmla="*/ 14 w 155"/>
                <a:gd name="T27" fmla="*/ 87 h 120"/>
                <a:gd name="T28" fmla="*/ 8 w 155"/>
                <a:gd name="T29" fmla="*/ 98 h 120"/>
                <a:gd name="T30" fmla="*/ 3 w 155"/>
                <a:gd name="T31" fmla="*/ 108 h 120"/>
                <a:gd name="T32" fmla="*/ 0 w 155"/>
                <a:gd name="T33" fmla="*/ 120 h 1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"/>
                <a:gd name="T52" fmla="*/ 0 h 120"/>
                <a:gd name="T53" fmla="*/ 155 w 155"/>
                <a:gd name="T54" fmla="*/ 120 h 1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" h="120">
                  <a:moveTo>
                    <a:pt x="155" y="0"/>
                  </a:moveTo>
                  <a:lnTo>
                    <a:pt x="142" y="4"/>
                  </a:lnTo>
                  <a:lnTo>
                    <a:pt x="130" y="10"/>
                  </a:lnTo>
                  <a:lnTo>
                    <a:pt x="118" y="14"/>
                  </a:lnTo>
                  <a:lnTo>
                    <a:pt x="106" y="20"/>
                  </a:lnTo>
                  <a:lnTo>
                    <a:pt x="94" y="26"/>
                  </a:lnTo>
                  <a:lnTo>
                    <a:pt x="82" y="32"/>
                  </a:lnTo>
                  <a:lnTo>
                    <a:pt x="71" y="39"/>
                  </a:lnTo>
                  <a:lnTo>
                    <a:pt x="61" y="46"/>
                  </a:lnTo>
                  <a:lnTo>
                    <a:pt x="50" y="54"/>
                  </a:lnTo>
                  <a:lnTo>
                    <a:pt x="39" y="61"/>
                  </a:lnTo>
                  <a:lnTo>
                    <a:pt x="30" y="69"/>
                  </a:lnTo>
                  <a:lnTo>
                    <a:pt x="23" y="79"/>
                  </a:lnTo>
                  <a:lnTo>
                    <a:pt x="14" y="87"/>
                  </a:lnTo>
                  <a:lnTo>
                    <a:pt x="8" y="98"/>
                  </a:lnTo>
                  <a:lnTo>
                    <a:pt x="3" y="108"/>
                  </a:lnTo>
                  <a:lnTo>
                    <a:pt x="0" y="12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79" name="Freeform 137"/>
            <p:cNvSpPr>
              <a:spLocks/>
            </p:cNvSpPr>
            <p:nvPr/>
          </p:nvSpPr>
          <p:spPr bwMode="auto">
            <a:xfrm>
              <a:off x="1132" y="1480"/>
              <a:ext cx="32" cy="110"/>
            </a:xfrm>
            <a:custGeom>
              <a:avLst/>
              <a:gdLst>
                <a:gd name="T0" fmla="*/ 3 w 32"/>
                <a:gd name="T1" fmla="*/ 0 h 110"/>
                <a:gd name="T2" fmla="*/ 0 w 32"/>
                <a:gd name="T3" fmla="*/ 11 h 110"/>
                <a:gd name="T4" fmla="*/ 0 w 32"/>
                <a:gd name="T5" fmla="*/ 24 h 110"/>
                <a:gd name="T6" fmla="*/ 0 w 32"/>
                <a:gd name="T7" fmla="*/ 30 h 110"/>
                <a:gd name="T8" fmla="*/ 0 w 32"/>
                <a:gd name="T9" fmla="*/ 37 h 110"/>
                <a:gd name="T10" fmla="*/ 1 w 32"/>
                <a:gd name="T11" fmla="*/ 44 h 110"/>
                <a:gd name="T12" fmla="*/ 3 w 32"/>
                <a:gd name="T13" fmla="*/ 51 h 110"/>
                <a:gd name="T14" fmla="*/ 4 w 32"/>
                <a:gd name="T15" fmla="*/ 57 h 110"/>
                <a:gd name="T16" fmla="*/ 7 w 32"/>
                <a:gd name="T17" fmla="*/ 64 h 110"/>
                <a:gd name="T18" fmla="*/ 10 w 32"/>
                <a:gd name="T19" fmla="*/ 72 h 110"/>
                <a:gd name="T20" fmla="*/ 14 w 32"/>
                <a:gd name="T21" fmla="*/ 79 h 110"/>
                <a:gd name="T22" fmla="*/ 17 w 32"/>
                <a:gd name="T23" fmla="*/ 86 h 110"/>
                <a:gd name="T24" fmla="*/ 21 w 32"/>
                <a:gd name="T25" fmla="*/ 94 h 110"/>
                <a:gd name="T26" fmla="*/ 26 w 32"/>
                <a:gd name="T27" fmla="*/ 101 h 110"/>
                <a:gd name="T28" fmla="*/ 32 w 32"/>
                <a:gd name="T29" fmla="*/ 110 h 1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110"/>
                <a:gd name="T47" fmla="*/ 32 w 32"/>
                <a:gd name="T48" fmla="*/ 110 h 1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110">
                  <a:moveTo>
                    <a:pt x="3" y="0"/>
                  </a:moveTo>
                  <a:lnTo>
                    <a:pt x="0" y="11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1" y="44"/>
                  </a:lnTo>
                  <a:lnTo>
                    <a:pt x="3" y="51"/>
                  </a:lnTo>
                  <a:lnTo>
                    <a:pt x="4" y="57"/>
                  </a:lnTo>
                  <a:lnTo>
                    <a:pt x="7" y="64"/>
                  </a:lnTo>
                  <a:lnTo>
                    <a:pt x="10" y="72"/>
                  </a:lnTo>
                  <a:lnTo>
                    <a:pt x="14" y="79"/>
                  </a:lnTo>
                  <a:lnTo>
                    <a:pt x="17" y="86"/>
                  </a:lnTo>
                  <a:lnTo>
                    <a:pt x="21" y="94"/>
                  </a:lnTo>
                  <a:lnTo>
                    <a:pt x="26" y="101"/>
                  </a:lnTo>
                  <a:lnTo>
                    <a:pt x="32" y="11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80" name="Freeform 138"/>
            <p:cNvSpPr>
              <a:spLocks/>
            </p:cNvSpPr>
            <p:nvPr/>
          </p:nvSpPr>
          <p:spPr bwMode="auto">
            <a:xfrm>
              <a:off x="1161" y="1584"/>
              <a:ext cx="3" cy="6"/>
            </a:xfrm>
            <a:custGeom>
              <a:avLst/>
              <a:gdLst>
                <a:gd name="T0" fmla="*/ 3 w 3"/>
                <a:gd name="T1" fmla="*/ 6 h 6"/>
                <a:gd name="T2" fmla="*/ 0 w 3"/>
                <a:gd name="T3" fmla="*/ 2 h 6"/>
                <a:gd name="T4" fmla="*/ 0 w 3"/>
                <a:gd name="T5" fmla="*/ 0 h 6"/>
                <a:gd name="T6" fmla="*/ 0 60000 65536"/>
                <a:gd name="T7" fmla="*/ 0 60000 65536"/>
                <a:gd name="T8" fmla="*/ 0 60000 65536"/>
                <a:gd name="T9" fmla="*/ 0 w 3"/>
                <a:gd name="T10" fmla="*/ 0 h 6"/>
                <a:gd name="T11" fmla="*/ 3 w 3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6">
                  <a:moveTo>
                    <a:pt x="3" y="6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81" name="Freeform 139"/>
            <p:cNvSpPr>
              <a:spLocks/>
            </p:cNvSpPr>
            <p:nvPr/>
          </p:nvSpPr>
          <p:spPr bwMode="auto">
            <a:xfrm>
              <a:off x="1161" y="1584"/>
              <a:ext cx="3" cy="6"/>
            </a:xfrm>
            <a:custGeom>
              <a:avLst/>
              <a:gdLst>
                <a:gd name="T0" fmla="*/ 0 w 3"/>
                <a:gd name="T1" fmla="*/ 0 h 6"/>
                <a:gd name="T2" fmla="*/ 1 w 3"/>
                <a:gd name="T3" fmla="*/ 2 h 6"/>
                <a:gd name="T4" fmla="*/ 3 w 3"/>
                <a:gd name="T5" fmla="*/ 6 h 6"/>
                <a:gd name="T6" fmla="*/ 0 60000 65536"/>
                <a:gd name="T7" fmla="*/ 0 60000 65536"/>
                <a:gd name="T8" fmla="*/ 0 60000 65536"/>
                <a:gd name="T9" fmla="*/ 0 w 3"/>
                <a:gd name="T10" fmla="*/ 0 h 6"/>
                <a:gd name="T11" fmla="*/ 3 w 3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82" name="Freeform 140"/>
            <p:cNvSpPr>
              <a:spLocks/>
            </p:cNvSpPr>
            <p:nvPr/>
          </p:nvSpPr>
          <p:spPr bwMode="auto">
            <a:xfrm>
              <a:off x="1164" y="1590"/>
              <a:ext cx="14" cy="3"/>
            </a:xfrm>
            <a:custGeom>
              <a:avLst/>
              <a:gdLst>
                <a:gd name="T0" fmla="*/ 0 w 14"/>
                <a:gd name="T1" fmla="*/ 0 h 3"/>
                <a:gd name="T2" fmla="*/ 6 w 14"/>
                <a:gd name="T3" fmla="*/ 3 h 3"/>
                <a:gd name="T4" fmla="*/ 14 w 14"/>
                <a:gd name="T5" fmla="*/ 2 h 3"/>
                <a:gd name="T6" fmla="*/ 0 60000 65536"/>
                <a:gd name="T7" fmla="*/ 0 60000 65536"/>
                <a:gd name="T8" fmla="*/ 0 60000 65536"/>
                <a:gd name="T9" fmla="*/ 0 w 14"/>
                <a:gd name="T10" fmla="*/ 0 h 3"/>
                <a:gd name="T11" fmla="*/ 14 w 1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3">
                  <a:moveTo>
                    <a:pt x="0" y="0"/>
                  </a:moveTo>
                  <a:lnTo>
                    <a:pt x="6" y="3"/>
                  </a:lnTo>
                  <a:lnTo>
                    <a:pt x="14" y="2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83" name="Freeform 141"/>
            <p:cNvSpPr>
              <a:spLocks/>
            </p:cNvSpPr>
            <p:nvPr/>
          </p:nvSpPr>
          <p:spPr bwMode="auto">
            <a:xfrm>
              <a:off x="1178" y="1587"/>
              <a:ext cx="2" cy="5"/>
            </a:xfrm>
            <a:custGeom>
              <a:avLst/>
              <a:gdLst>
                <a:gd name="T0" fmla="*/ 0 w 2"/>
                <a:gd name="T1" fmla="*/ 5 h 5"/>
                <a:gd name="T2" fmla="*/ 1 w 2"/>
                <a:gd name="T3" fmla="*/ 3 h 5"/>
                <a:gd name="T4" fmla="*/ 2 w 2"/>
                <a:gd name="T5" fmla="*/ 0 h 5"/>
                <a:gd name="T6" fmla="*/ 0 60000 65536"/>
                <a:gd name="T7" fmla="*/ 0 60000 65536"/>
                <a:gd name="T8" fmla="*/ 0 60000 65536"/>
                <a:gd name="T9" fmla="*/ 0 w 2"/>
                <a:gd name="T10" fmla="*/ 0 h 5"/>
                <a:gd name="T11" fmla="*/ 2 w 2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5">
                  <a:moveTo>
                    <a:pt x="0" y="5"/>
                  </a:moveTo>
                  <a:lnTo>
                    <a:pt x="1" y="3"/>
                  </a:lnTo>
                  <a:lnTo>
                    <a:pt x="2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84" name="Freeform 142"/>
            <p:cNvSpPr>
              <a:spLocks/>
            </p:cNvSpPr>
            <p:nvPr/>
          </p:nvSpPr>
          <p:spPr bwMode="auto">
            <a:xfrm>
              <a:off x="1180" y="1585"/>
              <a:ext cx="7" cy="2"/>
            </a:xfrm>
            <a:custGeom>
              <a:avLst/>
              <a:gdLst>
                <a:gd name="T0" fmla="*/ 0 w 7"/>
                <a:gd name="T1" fmla="*/ 2 h 2"/>
                <a:gd name="T2" fmla="*/ 4 w 7"/>
                <a:gd name="T3" fmla="*/ 1 h 2"/>
                <a:gd name="T4" fmla="*/ 7 w 7"/>
                <a:gd name="T5" fmla="*/ 0 h 2"/>
                <a:gd name="T6" fmla="*/ 0 60000 65536"/>
                <a:gd name="T7" fmla="*/ 0 60000 65536"/>
                <a:gd name="T8" fmla="*/ 0 60000 65536"/>
                <a:gd name="T9" fmla="*/ 0 w 7"/>
                <a:gd name="T10" fmla="*/ 0 h 2"/>
                <a:gd name="T11" fmla="*/ 7 w 7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">
                  <a:moveTo>
                    <a:pt x="0" y="2"/>
                  </a:moveTo>
                  <a:lnTo>
                    <a:pt x="4" y="1"/>
                  </a:lnTo>
                  <a:lnTo>
                    <a:pt x="7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85" name="Freeform 143"/>
            <p:cNvSpPr>
              <a:spLocks/>
            </p:cNvSpPr>
            <p:nvPr/>
          </p:nvSpPr>
          <p:spPr bwMode="auto">
            <a:xfrm>
              <a:off x="1187" y="1571"/>
              <a:ext cx="4" cy="14"/>
            </a:xfrm>
            <a:custGeom>
              <a:avLst/>
              <a:gdLst>
                <a:gd name="T0" fmla="*/ 0 w 4"/>
                <a:gd name="T1" fmla="*/ 14 h 14"/>
                <a:gd name="T2" fmla="*/ 4 w 4"/>
                <a:gd name="T3" fmla="*/ 7 h 14"/>
                <a:gd name="T4" fmla="*/ 3 w 4"/>
                <a:gd name="T5" fmla="*/ 0 h 14"/>
                <a:gd name="T6" fmla="*/ 0 60000 65536"/>
                <a:gd name="T7" fmla="*/ 0 60000 65536"/>
                <a:gd name="T8" fmla="*/ 0 60000 65536"/>
                <a:gd name="T9" fmla="*/ 0 w 4"/>
                <a:gd name="T10" fmla="*/ 0 h 14"/>
                <a:gd name="T11" fmla="*/ 4 w 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4">
                  <a:moveTo>
                    <a:pt x="0" y="14"/>
                  </a:moveTo>
                  <a:lnTo>
                    <a:pt x="4" y="7"/>
                  </a:lnTo>
                  <a:lnTo>
                    <a:pt x="3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86" name="Freeform 144"/>
            <p:cNvSpPr>
              <a:spLocks/>
            </p:cNvSpPr>
            <p:nvPr/>
          </p:nvSpPr>
          <p:spPr bwMode="auto">
            <a:xfrm>
              <a:off x="1164" y="1489"/>
              <a:ext cx="26" cy="82"/>
            </a:xfrm>
            <a:custGeom>
              <a:avLst/>
              <a:gdLst>
                <a:gd name="T0" fmla="*/ 26 w 26"/>
                <a:gd name="T1" fmla="*/ 82 h 82"/>
                <a:gd name="T2" fmla="*/ 21 w 26"/>
                <a:gd name="T3" fmla="*/ 74 h 82"/>
                <a:gd name="T4" fmla="*/ 18 w 26"/>
                <a:gd name="T5" fmla="*/ 69 h 82"/>
                <a:gd name="T6" fmla="*/ 14 w 26"/>
                <a:gd name="T7" fmla="*/ 63 h 82"/>
                <a:gd name="T8" fmla="*/ 10 w 26"/>
                <a:gd name="T9" fmla="*/ 58 h 82"/>
                <a:gd name="T10" fmla="*/ 6 w 26"/>
                <a:gd name="T11" fmla="*/ 47 h 82"/>
                <a:gd name="T12" fmla="*/ 3 w 26"/>
                <a:gd name="T13" fmla="*/ 36 h 82"/>
                <a:gd name="T14" fmla="*/ 0 w 26"/>
                <a:gd name="T15" fmla="*/ 26 h 82"/>
                <a:gd name="T16" fmla="*/ 0 w 26"/>
                <a:gd name="T17" fmla="*/ 17 h 82"/>
                <a:gd name="T18" fmla="*/ 0 w 26"/>
                <a:gd name="T19" fmla="*/ 8 h 82"/>
                <a:gd name="T20" fmla="*/ 3 w 26"/>
                <a:gd name="T21" fmla="*/ 0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6"/>
                <a:gd name="T34" fmla="*/ 0 h 82"/>
                <a:gd name="T35" fmla="*/ 26 w 26"/>
                <a:gd name="T36" fmla="*/ 82 h 8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6" h="82">
                  <a:moveTo>
                    <a:pt x="26" y="82"/>
                  </a:moveTo>
                  <a:lnTo>
                    <a:pt x="21" y="74"/>
                  </a:lnTo>
                  <a:lnTo>
                    <a:pt x="18" y="69"/>
                  </a:lnTo>
                  <a:lnTo>
                    <a:pt x="14" y="63"/>
                  </a:lnTo>
                  <a:lnTo>
                    <a:pt x="10" y="58"/>
                  </a:lnTo>
                  <a:lnTo>
                    <a:pt x="6" y="47"/>
                  </a:lnTo>
                  <a:lnTo>
                    <a:pt x="3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8"/>
                  </a:lnTo>
                  <a:lnTo>
                    <a:pt x="3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87" name="Freeform 145"/>
            <p:cNvSpPr>
              <a:spLocks/>
            </p:cNvSpPr>
            <p:nvPr/>
          </p:nvSpPr>
          <p:spPr bwMode="auto">
            <a:xfrm>
              <a:off x="1167" y="1390"/>
              <a:ext cx="136" cy="99"/>
            </a:xfrm>
            <a:custGeom>
              <a:avLst/>
              <a:gdLst>
                <a:gd name="T0" fmla="*/ 0 w 136"/>
                <a:gd name="T1" fmla="*/ 99 h 99"/>
                <a:gd name="T2" fmla="*/ 3 w 136"/>
                <a:gd name="T3" fmla="*/ 89 h 99"/>
                <a:gd name="T4" fmla="*/ 6 w 136"/>
                <a:gd name="T5" fmla="*/ 81 h 99"/>
                <a:gd name="T6" fmla="*/ 11 w 136"/>
                <a:gd name="T7" fmla="*/ 74 h 99"/>
                <a:gd name="T8" fmla="*/ 18 w 136"/>
                <a:gd name="T9" fmla="*/ 66 h 99"/>
                <a:gd name="T10" fmla="*/ 25 w 136"/>
                <a:gd name="T11" fmla="*/ 59 h 99"/>
                <a:gd name="T12" fmla="*/ 32 w 136"/>
                <a:gd name="T13" fmla="*/ 52 h 99"/>
                <a:gd name="T14" fmla="*/ 41 w 136"/>
                <a:gd name="T15" fmla="*/ 46 h 99"/>
                <a:gd name="T16" fmla="*/ 51 w 136"/>
                <a:gd name="T17" fmla="*/ 40 h 99"/>
                <a:gd name="T18" fmla="*/ 61 w 136"/>
                <a:gd name="T19" fmla="*/ 33 h 99"/>
                <a:gd name="T20" fmla="*/ 72 w 136"/>
                <a:gd name="T21" fmla="*/ 28 h 99"/>
                <a:gd name="T22" fmla="*/ 82 w 136"/>
                <a:gd name="T23" fmla="*/ 22 h 99"/>
                <a:gd name="T24" fmla="*/ 93 w 136"/>
                <a:gd name="T25" fmla="*/ 18 h 99"/>
                <a:gd name="T26" fmla="*/ 104 w 136"/>
                <a:gd name="T27" fmla="*/ 13 h 99"/>
                <a:gd name="T28" fmla="*/ 114 w 136"/>
                <a:gd name="T29" fmla="*/ 8 h 99"/>
                <a:gd name="T30" fmla="*/ 125 w 136"/>
                <a:gd name="T31" fmla="*/ 3 h 99"/>
                <a:gd name="T32" fmla="*/ 136 w 136"/>
                <a:gd name="T33" fmla="*/ 0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6"/>
                <a:gd name="T52" fmla="*/ 0 h 99"/>
                <a:gd name="T53" fmla="*/ 136 w 136"/>
                <a:gd name="T54" fmla="*/ 99 h 9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6" h="99">
                  <a:moveTo>
                    <a:pt x="0" y="99"/>
                  </a:moveTo>
                  <a:lnTo>
                    <a:pt x="3" y="89"/>
                  </a:lnTo>
                  <a:lnTo>
                    <a:pt x="6" y="81"/>
                  </a:lnTo>
                  <a:lnTo>
                    <a:pt x="11" y="74"/>
                  </a:lnTo>
                  <a:lnTo>
                    <a:pt x="18" y="66"/>
                  </a:lnTo>
                  <a:lnTo>
                    <a:pt x="25" y="59"/>
                  </a:lnTo>
                  <a:lnTo>
                    <a:pt x="32" y="52"/>
                  </a:lnTo>
                  <a:lnTo>
                    <a:pt x="41" y="46"/>
                  </a:lnTo>
                  <a:lnTo>
                    <a:pt x="51" y="40"/>
                  </a:lnTo>
                  <a:lnTo>
                    <a:pt x="61" y="33"/>
                  </a:lnTo>
                  <a:lnTo>
                    <a:pt x="72" y="28"/>
                  </a:lnTo>
                  <a:lnTo>
                    <a:pt x="82" y="22"/>
                  </a:lnTo>
                  <a:lnTo>
                    <a:pt x="93" y="18"/>
                  </a:lnTo>
                  <a:lnTo>
                    <a:pt x="104" y="13"/>
                  </a:lnTo>
                  <a:lnTo>
                    <a:pt x="114" y="8"/>
                  </a:lnTo>
                  <a:lnTo>
                    <a:pt x="125" y="3"/>
                  </a:lnTo>
                  <a:lnTo>
                    <a:pt x="136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88" name="Freeform 146"/>
            <p:cNvSpPr>
              <a:spLocks/>
            </p:cNvSpPr>
            <p:nvPr/>
          </p:nvSpPr>
          <p:spPr bwMode="auto">
            <a:xfrm>
              <a:off x="1303" y="1359"/>
              <a:ext cx="64" cy="31"/>
            </a:xfrm>
            <a:custGeom>
              <a:avLst/>
              <a:gdLst>
                <a:gd name="T0" fmla="*/ 0 w 64"/>
                <a:gd name="T1" fmla="*/ 31 h 31"/>
                <a:gd name="T2" fmla="*/ 8 w 64"/>
                <a:gd name="T3" fmla="*/ 26 h 31"/>
                <a:gd name="T4" fmla="*/ 18 w 64"/>
                <a:gd name="T5" fmla="*/ 23 h 31"/>
                <a:gd name="T6" fmla="*/ 26 w 64"/>
                <a:gd name="T7" fmla="*/ 19 h 31"/>
                <a:gd name="T8" fmla="*/ 36 w 64"/>
                <a:gd name="T9" fmla="*/ 15 h 31"/>
                <a:gd name="T10" fmla="*/ 43 w 64"/>
                <a:gd name="T11" fmla="*/ 11 h 31"/>
                <a:gd name="T12" fmla="*/ 50 w 64"/>
                <a:gd name="T13" fmla="*/ 7 h 31"/>
                <a:gd name="T14" fmla="*/ 57 w 64"/>
                <a:gd name="T15" fmla="*/ 3 h 31"/>
                <a:gd name="T16" fmla="*/ 64 w 64"/>
                <a:gd name="T17" fmla="*/ 0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"/>
                <a:gd name="T28" fmla="*/ 0 h 31"/>
                <a:gd name="T29" fmla="*/ 64 w 64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" h="31">
                  <a:moveTo>
                    <a:pt x="0" y="31"/>
                  </a:moveTo>
                  <a:lnTo>
                    <a:pt x="8" y="26"/>
                  </a:lnTo>
                  <a:lnTo>
                    <a:pt x="18" y="23"/>
                  </a:lnTo>
                  <a:lnTo>
                    <a:pt x="26" y="19"/>
                  </a:lnTo>
                  <a:lnTo>
                    <a:pt x="36" y="15"/>
                  </a:lnTo>
                  <a:lnTo>
                    <a:pt x="43" y="11"/>
                  </a:lnTo>
                  <a:lnTo>
                    <a:pt x="50" y="7"/>
                  </a:lnTo>
                  <a:lnTo>
                    <a:pt x="57" y="3"/>
                  </a:lnTo>
                  <a:lnTo>
                    <a:pt x="64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89" name="Freeform 147"/>
            <p:cNvSpPr>
              <a:spLocks/>
            </p:cNvSpPr>
            <p:nvPr/>
          </p:nvSpPr>
          <p:spPr bwMode="auto">
            <a:xfrm>
              <a:off x="1367" y="1171"/>
              <a:ext cx="76" cy="188"/>
            </a:xfrm>
            <a:custGeom>
              <a:avLst/>
              <a:gdLst>
                <a:gd name="T0" fmla="*/ 0 w 76"/>
                <a:gd name="T1" fmla="*/ 188 h 188"/>
                <a:gd name="T2" fmla="*/ 6 w 76"/>
                <a:gd name="T3" fmla="*/ 182 h 188"/>
                <a:gd name="T4" fmla="*/ 12 w 76"/>
                <a:gd name="T5" fmla="*/ 176 h 188"/>
                <a:gd name="T6" fmla="*/ 18 w 76"/>
                <a:gd name="T7" fmla="*/ 170 h 188"/>
                <a:gd name="T8" fmla="*/ 24 w 76"/>
                <a:gd name="T9" fmla="*/ 164 h 188"/>
                <a:gd name="T10" fmla="*/ 29 w 76"/>
                <a:gd name="T11" fmla="*/ 157 h 188"/>
                <a:gd name="T12" fmla="*/ 33 w 76"/>
                <a:gd name="T13" fmla="*/ 150 h 188"/>
                <a:gd name="T14" fmla="*/ 38 w 76"/>
                <a:gd name="T15" fmla="*/ 143 h 188"/>
                <a:gd name="T16" fmla="*/ 43 w 76"/>
                <a:gd name="T17" fmla="*/ 137 h 188"/>
                <a:gd name="T18" fmla="*/ 45 w 76"/>
                <a:gd name="T19" fmla="*/ 128 h 188"/>
                <a:gd name="T20" fmla="*/ 49 w 76"/>
                <a:gd name="T21" fmla="*/ 121 h 188"/>
                <a:gd name="T22" fmla="*/ 52 w 76"/>
                <a:gd name="T23" fmla="*/ 113 h 188"/>
                <a:gd name="T24" fmla="*/ 56 w 76"/>
                <a:gd name="T25" fmla="*/ 106 h 188"/>
                <a:gd name="T26" fmla="*/ 58 w 76"/>
                <a:gd name="T27" fmla="*/ 98 h 188"/>
                <a:gd name="T28" fmla="*/ 61 w 76"/>
                <a:gd name="T29" fmla="*/ 90 h 188"/>
                <a:gd name="T30" fmla="*/ 63 w 76"/>
                <a:gd name="T31" fmla="*/ 83 h 188"/>
                <a:gd name="T32" fmla="*/ 65 w 76"/>
                <a:gd name="T33" fmla="*/ 76 h 188"/>
                <a:gd name="T34" fmla="*/ 67 w 76"/>
                <a:gd name="T35" fmla="*/ 68 h 188"/>
                <a:gd name="T36" fmla="*/ 68 w 76"/>
                <a:gd name="T37" fmla="*/ 61 h 188"/>
                <a:gd name="T38" fmla="*/ 69 w 76"/>
                <a:gd name="T39" fmla="*/ 54 h 188"/>
                <a:gd name="T40" fmla="*/ 70 w 76"/>
                <a:gd name="T41" fmla="*/ 48 h 188"/>
                <a:gd name="T42" fmla="*/ 70 w 76"/>
                <a:gd name="T43" fmla="*/ 40 h 188"/>
                <a:gd name="T44" fmla="*/ 71 w 76"/>
                <a:gd name="T45" fmla="*/ 35 h 188"/>
                <a:gd name="T46" fmla="*/ 73 w 76"/>
                <a:gd name="T47" fmla="*/ 29 h 188"/>
                <a:gd name="T48" fmla="*/ 74 w 76"/>
                <a:gd name="T49" fmla="*/ 24 h 188"/>
                <a:gd name="T50" fmla="*/ 74 w 76"/>
                <a:gd name="T51" fmla="*/ 13 h 188"/>
                <a:gd name="T52" fmla="*/ 75 w 76"/>
                <a:gd name="T53" fmla="*/ 6 h 188"/>
                <a:gd name="T54" fmla="*/ 75 w 76"/>
                <a:gd name="T55" fmla="*/ 1 h 188"/>
                <a:gd name="T56" fmla="*/ 76 w 76"/>
                <a:gd name="T57" fmla="*/ 0 h 1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"/>
                <a:gd name="T88" fmla="*/ 0 h 188"/>
                <a:gd name="T89" fmla="*/ 76 w 76"/>
                <a:gd name="T90" fmla="*/ 188 h 18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" h="188">
                  <a:moveTo>
                    <a:pt x="0" y="188"/>
                  </a:moveTo>
                  <a:lnTo>
                    <a:pt x="6" y="182"/>
                  </a:lnTo>
                  <a:lnTo>
                    <a:pt x="12" y="176"/>
                  </a:lnTo>
                  <a:lnTo>
                    <a:pt x="18" y="170"/>
                  </a:lnTo>
                  <a:lnTo>
                    <a:pt x="24" y="164"/>
                  </a:lnTo>
                  <a:lnTo>
                    <a:pt x="29" y="157"/>
                  </a:lnTo>
                  <a:lnTo>
                    <a:pt x="33" y="150"/>
                  </a:lnTo>
                  <a:lnTo>
                    <a:pt x="38" y="143"/>
                  </a:lnTo>
                  <a:lnTo>
                    <a:pt x="43" y="137"/>
                  </a:lnTo>
                  <a:lnTo>
                    <a:pt x="45" y="128"/>
                  </a:lnTo>
                  <a:lnTo>
                    <a:pt x="49" y="121"/>
                  </a:lnTo>
                  <a:lnTo>
                    <a:pt x="52" y="113"/>
                  </a:lnTo>
                  <a:lnTo>
                    <a:pt x="56" y="106"/>
                  </a:lnTo>
                  <a:lnTo>
                    <a:pt x="58" y="98"/>
                  </a:lnTo>
                  <a:lnTo>
                    <a:pt x="61" y="90"/>
                  </a:lnTo>
                  <a:lnTo>
                    <a:pt x="63" y="83"/>
                  </a:lnTo>
                  <a:lnTo>
                    <a:pt x="65" y="76"/>
                  </a:lnTo>
                  <a:lnTo>
                    <a:pt x="67" y="68"/>
                  </a:lnTo>
                  <a:lnTo>
                    <a:pt x="68" y="61"/>
                  </a:lnTo>
                  <a:lnTo>
                    <a:pt x="69" y="54"/>
                  </a:lnTo>
                  <a:lnTo>
                    <a:pt x="70" y="48"/>
                  </a:lnTo>
                  <a:lnTo>
                    <a:pt x="70" y="40"/>
                  </a:lnTo>
                  <a:lnTo>
                    <a:pt x="71" y="35"/>
                  </a:lnTo>
                  <a:lnTo>
                    <a:pt x="73" y="29"/>
                  </a:lnTo>
                  <a:lnTo>
                    <a:pt x="74" y="24"/>
                  </a:lnTo>
                  <a:lnTo>
                    <a:pt x="74" y="13"/>
                  </a:lnTo>
                  <a:lnTo>
                    <a:pt x="75" y="6"/>
                  </a:lnTo>
                  <a:lnTo>
                    <a:pt x="75" y="1"/>
                  </a:lnTo>
                  <a:lnTo>
                    <a:pt x="76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90" name="Freeform 148"/>
            <p:cNvSpPr>
              <a:spLocks/>
            </p:cNvSpPr>
            <p:nvPr/>
          </p:nvSpPr>
          <p:spPr bwMode="auto">
            <a:xfrm>
              <a:off x="1427" y="1154"/>
              <a:ext cx="16" cy="17"/>
            </a:xfrm>
            <a:custGeom>
              <a:avLst/>
              <a:gdLst>
                <a:gd name="T0" fmla="*/ 16 w 16"/>
                <a:gd name="T1" fmla="*/ 17 h 17"/>
                <a:gd name="T2" fmla="*/ 14 w 16"/>
                <a:gd name="T3" fmla="*/ 10 h 17"/>
                <a:gd name="T4" fmla="*/ 11 w 16"/>
                <a:gd name="T5" fmla="*/ 5 h 17"/>
                <a:gd name="T6" fmla="*/ 5 w 16"/>
                <a:gd name="T7" fmla="*/ 0 h 17"/>
                <a:gd name="T8" fmla="*/ 0 w 16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17"/>
                  </a:moveTo>
                  <a:lnTo>
                    <a:pt x="14" y="10"/>
                  </a:lnTo>
                  <a:lnTo>
                    <a:pt x="11" y="5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91" name="Freeform 149"/>
            <p:cNvSpPr>
              <a:spLocks/>
            </p:cNvSpPr>
            <p:nvPr/>
          </p:nvSpPr>
          <p:spPr bwMode="auto">
            <a:xfrm>
              <a:off x="1411" y="1154"/>
              <a:ext cx="16" cy="17"/>
            </a:xfrm>
            <a:custGeom>
              <a:avLst/>
              <a:gdLst>
                <a:gd name="T0" fmla="*/ 16 w 16"/>
                <a:gd name="T1" fmla="*/ 0 h 17"/>
                <a:gd name="T2" fmla="*/ 8 w 16"/>
                <a:gd name="T3" fmla="*/ 0 h 17"/>
                <a:gd name="T4" fmla="*/ 4 w 16"/>
                <a:gd name="T5" fmla="*/ 5 h 17"/>
                <a:gd name="T6" fmla="*/ 0 w 16"/>
                <a:gd name="T7" fmla="*/ 10 h 17"/>
                <a:gd name="T8" fmla="*/ 0 w 1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0"/>
                  </a:moveTo>
                  <a:lnTo>
                    <a:pt x="8" y="0"/>
                  </a:lnTo>
                  <a:lnTo>
                    <a:pt x="4" y="5"/>
                  </a:lnTo>
                  <a:lnTo>
                    <a:pt x="0" y="10"/>
                  </a:lnTo>
                  <a:lnTo>
                    <a:pt x="0" y="17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92" name="Freeform 150"/>
            <p:cNvSpPr>
              <a:spLocks/>
            </p:cNvSpPr>
            <p:nvPr/>
          </p:nvSpPr>
          <p:spPr bwMode="auto">
            <a:xfrm>
              <a:off x="1411" y="117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93" name="Freeform 151"/>
            <p:cNvSpPr>
              <a:spLocks/>
            </p:cNvSpPr>
            <p:nvPr/>
          </p:nvSpPr>
          <p:spPr bwMode="auto">
            <a:xfrm>
              <a:off x="1350" y="1171"/>
              <a:ext cx="61" cy="161"/>
            </a:xfrm>
            <a:custGeom>
              <a:avLst/>
              <a:gdLst>
                <a:gd name="T0" fmla="*/ 61 w 61"/>
                <a:gd name="T1" fmla="*/ 0 h 161"/>
                <a:gd name="T2" fmla="*/ 60 w 61"/>
                <a:gd name="T3" fmla="*/ 0 h 161"/>
                <a:gd name="T4" fmla="*/ 60 w 61"/>
                <a:gd name="T5" fmla="*/ 5 h 161"/>
                <a:gd name="T6" fmla="*/ 59 w 61"/>
                <a:gd name="T7" fmla="*/ 11 h 161"/>
                <a:gd name="T8" fmla="*/ 59 w 61"/>
                <a:gd name="T9" fmla="*/ 19 h 161"/>
                <a:gd name="T10" fmla="*/ 58 w 61"/>
                <a:gd name="T11" fmla="*/ 29 h 161"/>
                <a:gd name="T12" fmla="*/ 56 w 61"/>
                <a:gd name="T13" fmla="*/ 39 h 161"/>
                <a:gd name="T14" fmla="*/ 55 w 61"/>
                <a:gd name="T15" fmla="*/ 45 h 161"/>
                <a:gd name="T16" fmla="*/ 54 w 61"/>
                <a:gd name="T17" fmla="*/ 51 h 161"/>
                <a:gd name="T18" fmla="*/ 53 w 61"/>
                <a:gd name="T19" fmla="*/ 58 h 161"/>
                <a:gd name="T20" fmla="*/ 53 w 61"/>
                <a:gd name="T21" fmla="*/ 65 h 161"/>
                <a:gd name="T22" fmla="*/ 50 w 61"/>
                <a:gd name="T23" fmla="*/ 71 h 161"/>
                <a:gd name="T24" fmla="*/ 48 w 61"/>
                <a:gd name="T25" fmla="*/ 77 h 161"/>
                <a:gd name="T26" fmla="*/ 46 w 61"/>
                <a:gd name="T27" fmla="*/ 84 h 161"/>
                <a:gd name="T28" fmla="*/ 44 w 61"/>
                <a:gd name="T29" fmla="*/ 92 h 161"/>
                <a:gd name="T30" fmla="*/ 41 w 61"/>
                <a:gd name="T31" fmla="*/ 98 h 161"/>
                <a:gd name="T32" fmla="*/ 38 w 61"/>
                <a:gd name="T33" fmla="*/ 105 h 161"/>
                <a:gd name="T34" fmla="*/ 36 w 61"/>
                <a:gd name="T35" fmla="*/ 111 h 161"/>
                <a:gd name="T36" fmla="*/ 34 w 61"/>
                <a:gd name="T37" fmla="*/ 118 h 161"/>
                <a:gd name="T38" fmla="*/ 29 w 61"/>
                <a:gd name="T39" fmla="*/ 123 h 161"/>
                <a:gd name="T40" fmla="*/ 25 w 61"/>
                <a:gd name="T41" fmla="*/ 128 h 161"/>
                <a:gd name="T42" fmla="*/ 22 w 61"/>
                <a:gd name="T43" fmla="*/ 134 h 161"/>
                <a:gd name="T44" fmla="*/ 18 w 61"/>
                <a:gd name="T45" fmla="*/ 140 h 161"/>
                <a:gd name="T46" fmla="*/ 14 w 61"/>
                <a:gd name="T47" fmla="*/ 145 h 161"/>
                <a:gd name="T48" fmla="*/ 10 w 61"/>
                <a:gd name="T49" fmla="*/ 151 h 161"/>
                <a:gd name="T50" fmla="*/ 5 w 61"/>
                <a:gd name="T51" fmla="*/ 156 h 161"/>
                <a:gd name="T52" fmla="*/ 0 w 61"/>
                <a:gd name="T53" fmla="*/ 161 h 1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"/>
                <a:gd name="T82" fmla="*/ 0 h 161"/>
                <a:gd name="T83" fmla="*/ 61 w 61"/>
                <a:gd name="T84" fmla="*/ 161 h 1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" h="161">
                  <a:moveTo>
                    <a:pt x="61" y="0"/>
                  </a:moveTo>
                  <a:lnTo>
                    <a:pt x="60" y="0"/>
                  </a:lnTo>
                  <a:lnTo>
                    <a:pt x="60" y="5"/>
                  </a:lnTo>
                  <a:lnTo>
                    <a:pt x="59" y="11"/>
                  </a:lnTo>
                  <a:lnTo>
                    <a:pt x="59" y="19"/>
                  </a:lnTo>
                  <a:lnTo>
                    <a:pt x="58" y="29"/>
                  </a:lnTo>
                  <a:lnTo>
                    <a:pt x="56" y="39"/>
                  </a:lnTo>
                  <a:lnTo>
                    <a:pt x="55" y="45"/>
                  </a:lnTo>
                  <a:lnTo>
                    <a:pt x="54" y="51"/>
                  </a:lnTo>
                  <a:lnTo>
                    <a:pt x="53" y="58"/>
                  </a:lnTo>
                  <a:lnTo>
                    <a:pt x="53" y="65"/>
                  </a:lnTo>
                  <a:lnTo>
                    <a:pt x="50" y="71"/>
                  </a:lnTo>
                  <a:lnTo>
                    <a:pt x="48" y="77"/>
                  </a:lnTo>
                  <a:lnTo>
                    <a:pt x="46" y="84"/>
                  </a:lnTo>
                  <a:lnTo>
                    <a:pt x="44" y="92"/>
                  </a:lnTo>
                  <a:lnTo>
                    <a:pt x="41" y="98"/>
                  </a:lnTo>
                  <a:lnTo>
                    <a:pt x="38" y="105"/>
                  </a:lnTo>
                  <a:lnTo>
                    <a:pt x="36" y="111"/>
                  </a:lnTo>
                  <a:lnTo>
                    <a:pt x="34" y="118"/>
                  </a:lnTo>
                  <a:lnTo>
                    <a:pt x="29" y="123"/>
                  </a:lnTo>
                  <a:lnTo>
                    <a:pt x="25" y="128"/>
                  </a:lnTo>
                  <a:lnTo>
                    <a:pt x="22" y="134"/>
                  </a:lnTo>
                  <a:lnTo>
                    <a:pt x="18" y="140"/>
                  </a:lnTo>
                  <a:lnTo>
                    <a:pt x="14" y="145"/>
                  </a:lnTo>
                  <a:lnTo>
                    <a:pt x="10" y="151"/>
                  </a:lnTo>
                  <a:lnTo>
                    <a:pt x="5" y="156"/>
                  </a:lnTo>
                  <a:lnTo>
                    <a:pt x="0" y="161"/>
                  </a:lnTo>
                </a:path>
              </a:pathLst>
            </a:custGeom>
            <a:noFill/>
            <a:ln w="2349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94" name="Freeform 152"/>
            <p:cNvSpPr>
              <a:spLocks/>
            </p:cNvSpPr>
            <p:nvPr/>
          </p:nvSpPr>
          <p:spPr bwMode="auto">
            <a:xfrm>
              <a:off x="1229" y="653"/>
              <a:ext cx="1590" cy="4446"/>
            </a:xfrm>
            <a:custGeom>
              <a:avLst/>
              <a:gdLst>
                <a:gd name="T0" fmla="*/ 130 w 1590"/>
                <a:gd name="T1" fmla="*/ 1209 h 4446"/>
                <a:gd name="T2" fmla="*/ 336 w 1590"/>
                <a:gd name="T3" fmla="*/ 1174 h 4446"/>
                <a:gd name="T4" fmla="*/ 538 w 1590"/>
                <a:gd name="T5" fmla="*/ 1318 h 4446"/>
                <a:gd name="T6" fmla="*/ 679 w 1590"/>
                <a:gd name="T7" fmla="*/ 1447 h 4446"/>
                <a:gd name="T8" fmla="*/ 827 w 1590"/>
                <a:gd name="T9" fmla="*/ 1466 h 4446"/>
                <a:gd name="T10" fmla="*/ 887 w 1590"/>
                <a:gd name="T11" fmla="*/ 1246 h 4446"/>
                <a:gd name="T12" fmla="*/ 896 w 1590"/>
                <a:gd name="T13" fmla="*/ 1066 h 4446"/>
                <a:gd name="T14" fmla="*/ 925 w 1590"/>
                <a:gd name="T15" fmla="*/ 882 h 4446"/>
                <a:gd name="T16" fmla="*/ 830 w 1590"/>
                <a:gd name="T17" fmla="*/ 726 h 4446"/>
                <a:gd name="T18" fmla="*/ 759 w 1590"/>
                <a:gd name="T19" fmla="*/ 523 h 4446"/>
                <a:gd name="T20" fmla="*/ 778 w 1590"/>
                <a:gd name="T21" fmla="*/ 331 h 4446"/>
                <a:gd name="T22" fmla="*/ 934 w 1590"/>
                <a:gd name="T23" fmla="*/ 192 h 4446"/>
                <a:gd name="T24" fmla="*/ 1138 w 1590"/>
                <a:gd name="T25" fmla="*/ 229 h 4446"/>
                <a:gd name="T26" fmla="*/ 1284 w 1590"/>
                <a:gd name="T27" fmla="*/ 73 h 4446"/>
                <a:gd name="T28" fmla="*/ 1496 w 1590"/>
                <a:gd name="T29" fmla="*/ 41 h 4446"/>
                <a:gd name="T30" fmla="*/ 1579 w 1590"/>
                <a:gd name="T31" fmla="*/ 424 h 4446"/>
                <a:gd name="T32" fmla="*/ 1393 w 1590"/>
                <a:gd name="T33" fmla="*/ 553 h 4446"/>
                <a:gd name="T34" fmla="*/ 1216 w 1590"/>
                <a:gd name="T35" fmla="*/ 574 h 4446"/>
                <a:gd name="T36" fmla="*/ 1275 w 1590"/>
                <a:gd name="T37" fmla="*/ 724 h 4446"/>
                <a:gd name="T38" fmla="*/ 1438 w 1590"/>
                <a:gd name="T39" fmla="*/ 907 h 4446"/>
                <a:gd name="T40" fmla="*/ 1511 w 1590"/>
                <a:gd name="T41" fmla="*/ 1140 h 4446"/>
                <a:gd name="T42" fmla="*/ 1490 w 1590"/>
                <a:gd name="T43" fmla="*/ 1325 h 4446"/>
                <a:gd name="T44" fmla="*/ 1452 w 1590"/>
                <a:gd name="T45" fmla="*/ 1532 h 4446"/>
                <a:gd name="T46" fmla="*/ 1413 w 1590"/>
                <a:gd name="T47" fmla="*/ 1729 h 4446"/>
                <a:gd name="T48" fmla="*/ 1385 w 1590"/>
                <a:gd name="T49" fmla="*/ 1932 h 4446"/>
                <a:gd name="T50" fmla="*/ 1427 w 1590"/>
                <a:gd name="T51" fmla="*/ 2148 h 4446"/>
                <a:gd name="T52" fmla="*/ 1470 w 1590"/>
                <a:gd name="T53" fmla="*/ 2329 h 4446"/>
                <a:gd name="T54" fmla="*/ 1501 w 1590"/>
                <a:gd name="T55" fmla="*/ 2513 h 4446"/>
                <a:gd name="T56" fmla="*/ 1477 w 1590"/>
                <a:gd name="T57" fmla="*/ 2717 h 4446"/>
                <a:gd name="T58" fmla="*/ 1590 w 1590"/>
                <a:gd name="T59" fmla="*/ 2757 h 4446"/>
                <a:gd name="T60" fmla="*/ 1203 w 1590"/>
                <a:gd name="T61" fmla="*/ 3057 h 4446"/>
                <a:gd name="T62" fmla="*/ 1113 w 1590"/>
                <a:gd name="T63" fmla="*/ 3176 h 4446"/>
                <a:gd name="T64" fmla="*/ 1176 w 1590"/>
                <a:gd name="T65" fmla="*/ 3325 h 4446"/>
                <a:gd name="T66" fmla="*/ 1532 w 1590"/>
                <a:gd name="T67" fmla="*/ 3289 h 4446"/>
                <a:gd name="T68" fmla="*/ 1337 w 1590"/>
                <a:gd name="T69" fmla="*/ 3531 h 4446"/>
                <a:gd name="T70" fmla="*/ 1293 w 1590"/>
                <a:gd name="T71" fmla="*/ 3688 h 4446"/>
                <a:gd name="T72" fmla="*/ 1308 w 1590"/>
                <a:gd name="T73" fmla="*/ 3888 h 4446"/>
                <a:gd name="T74" fmla="*/ 1487 w 1590"/>
                <a:gd name="T75" fmla="*/ 3923 h 4446"/>
                <a:gd name="T76" fmla="*/ 1449 w 1590"/>
                <a:gd name="T77" fmla="*/ 4215 h 4446"/>
                <a:gd name="T78" fmla="*/ 1215 w 1590"/>
                <a:gd name="T79" fmla="*/ 4262 h 4446"/>
                <a:gd name="T80" fmla="*/ 1024 w 1590"/>
                <a:gd name="T81" fmla="*/ 4298 h 4446"/>
                <a:gd name="T82" fmla="*/ 822 w 1590"/>
                <a:gd name="T83" fmla="*/ 4329 h 4446"/>
                <a:gd name="T84" fmla="*/ 594 w 1590"/>
                <a:gd name="T85" fmla="*/ 4357 h 4446"/>
                <a:gd name="T86" fmla="*/ 427 w 1590"/>
                <a:gd name="T87" fmla="*/ 4382 h 4446"/>
                <a:gd name="T88" fmla="*/ 195 w 1590"/>
                <a:gd name="T89" fmla="*/ 4417 h 4446"/>
                <a:gd name="T90" fmla="*/ 75 w 1590"/>
                <a:gd name="T91" fmla="*/ 4118 h 4446"/>
                <a:gd name="T92" fmla="*/ 306 w 1590"/>
                <a:gd name="T93" fmla="*/ 4099 h 4446"/>
                <a:gd name="T94" fmla="*/ 471 w 1590"/>
                <a:gd name="T95" fmla="*/ 4058 h 4446"/>
                <a:gd name="T96" fmla="*/ 634 w 1590"/>
                <a:gd name="T97" fmla="*/ 3906 h 4446"/>
                <a:gd name="T98" fmla="*/ 590 w 1590"/>
                <a:gd name="T99" fmla="*/ 3738 h 4446"/>
                <a:gd name="T100" fmla="*/ 416 w 1590"/>
                <a:gd name="T101" fmla="*/ 3761 h 4446"/>
                <a:gd name="T102" fmla="*/ 224 w 1590"/>
                <a:gd name="T103" fmla="*/ 3723 h 4446"/>
                <a:gd name="T104" fmla="*/ 27 w 1590"/>
                <a:gd name="T105" fmla="*/ 3675 h 4446"/>
                <a:gd name="T106" fmla="*/ 252 w 1590"/>
                <a:gd name="T107" fmla="*/ 2276 h 4446"/>
                <a:gd name="T108" fmla="*/ 516 w 1590"/>
                <a:gd name="T109" fmla="*/ 2249 h 4446"/>
                <a:gd name="T110" fmla="*/ 732 w 1590"/>
                <a:gd name="T111" fmla="*/ 2239 h 4446"/>
                <a:gd name="T112" fmla="*/ 821 w 1590"/>
                <a:gd name="T113" fmla="*/ 2033 h 4446"/>
                <a:gd name="T114" fmla="*/ 746 w 1590"/>
                <a:gd name="T115" fmla="*/ 1921 h 4446"/>
                <a:gd name="T116" fmla="*/ 569 w 1590"/>
                <a:gd name="T117" fmla="*/ 1809 h 4446"/>
                <a:gd name="T118" fmla="*/ 382 w 1590"/>
                <a:gd name="T119" fmla="*/ 1593 h 4446"/>
                <a:gd name="T120" fmla="*/ 202 w 1590"/>
                <a:gd name="T121" fmla="*/ 1430 h 4446"/>
                <a:gd name="T122" fmla="*/ 29 w 1590"/>
                <a:gd name="T123" fmla="*/ 1537 h 4446"/>
                <a:gd name="T124" fmla="*/ 32 w 1590"/>
                <a:gd name="T125" fmla="*/ 1390 h 44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0"/>
                <a:gd name="T190" fmla="*/ 0 h 4446"/>
                <a:gd name="T191" fmla="*/ 1590 w 1590"/>
                <a:gd name="T192" fmla="*/ 4446 h 44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0" h="4446">
                  <a:moveTo>
                    <a:pt x="0" y="1287"/>
                  </a:moveTo>
                  <a:lnTo>
                    <a:pt x="0" y="1287"/>
                  </a:lnTo>
                  <a:lnTo>
                    <a:pt x="10" y="1287"/>
                  </a:lnTo>
                  <a:lnTo>
                    <a:pt x="17" y="1287"/>
                  </a:lnTo>
                  <a:lnTo>
                    <a:pt x="26" y="1290"/>
                  </a:lnTo>
                  <a:lnTo>
                    <a:pt x="35" y="1290"/>
                  </a:lnTo>
                  <a:lnTo>
                    <a:pt x="43" y="1292"/>
                  </a:lnTo>
                  <a:lnTo>
                    <a:pt x="51" y="1296"/>
                  </a:lnTo>
                  <a:lnTo>
                    <a:pt x="61" y="1299"/>
                  </a:lnTo>
                  <a:lnTo>
                    <a:pt x="64" y="1291"/>
                  </a:lnTo>
                  <a:lnTo>
                    <a:pt x="68" y="1283"/>
                  </a:lnTo>
                  <a:lnTo>
                    <a:pt x="71" y="1274"/>
                  </a:lnTo>
                  <a:lnTo>
                    <a:pt x="76" y="1267"/>
                  </a:lnTo>
                  <a:lnTo>
                    <a:pt x="80" y="1260"/>
                  </a:lnTo>
                  <a:lnTo>
                    <a:pt x="85" y="1253"/>
                  </a:lnTo>
                  <a:lnTo>
                    <a:pt x="88" y="1247"/>
                  </a:lnTo>
                  <a:lnTo>
                    <a:pt x="93" y="1243"/>
                  </a:lnTo>
                  <a:lnTo>
                    <a:pt x="96" y="1236"/>
                  </a:lnTo>
                  <a:lnTo>
                    <a:pt x="100" y="1232"/>
                  </a:lnTo>
                  <a:lnTo>
                    <a:pt x="105" y="1226"/>
                  </a:lnTo>
                  <a:lnTo>
                    <a:pt x="111" y="1222"/>
                  </a:lnTo>
                  <a:lnTo>
                    <a:pt x="115" y="1216"/>
                  </a:lnTo>
                  <a:lnTo>
                    <a:pt x="123" y="1213"/>
                  </a:lnTo>
                  <a:lnTo>
                    <a:pt x="130" y="1209"/>
                  </a:lnTo>
                  <a:lnTo>
                    <a:pt x="137" y="1205"/>
                  </a:lnTo>
                  <a:lnTo>
                    <a:pt x="144" y="1201"/>
                  </a:lnTo>
                  <a:lnTo>
                    <a:pt x="151" y="1197"/>
                  </a:lnTo>
                  <a:lnTo>
                    <a:pt x="158" y="1193"/>
                  </a:lnTo>
                  <a:lnTo>
                    <a:pt x="168" y="1191"/>
                  </a:lnTo>
                  <a:lnTo>
                    <a:pt x="175" y="1188"/>
                  </a:lnTo>
                  <a:lnTo>
                    <a:pt x="184" y="1185"/>
                  </a:lnTo>
                  <a:lnTo>
                    <a:pt x="193" y="1183"/>
                  </a:lnTo>
                  <a:lnTo>
                    <a:pt x="202" y="1182"/>
                  </a:lnTo>
                  <a:lnTo>
                    <a:pt x="211" y="1178"/>
                  </a:lnTo>
                  <a:lnTo>
                    <a:pt x="220" y="1177"/>
                  </a:lnTo>
                  <a:lnTo>
                    <a:pt x="228" y="1174"/>
                  </a:lnTo>
                  <a:lnTo>
                    <a:pt x="238" y="1174"/>
                  </a:lnTo>
                  <a:lnTo>
                    <a:pt x="246" y="1172"/>
                  </a:lnTo>
                  <a:lnTo>
                    <a:pt x="256" y="1171"/>
                  </a:lnTo>
                  <a:lnTo>
                    <a:pt x="265" y="1171"/>
                  </a:lnTo>
                  <a:lnTo>
                    <a:pt x="275" y="1171"/>
                  </a:lnTo>
                  <a:lnTo>
                    <a:pt x="283" y="1170"/>
                  </a:lnTo>
                  <a:lnTo>
                    <a:pt x="293" y="1170"/>
                  </a:lnTo>
                  <a:lnTo>
                    <a:pt x="301" y="1170"/>
                  </a:lnTo>
                  <a:lnTo>
                    <a:pt x="311" y="1171"/>
                  </a:lnTo>
                  <a:lnTo>
                    <a:pt x="319" y="1171"/>
                  </a:lnTo>
                  <a:lnTo>
                    <a:pt x="327" y="1173"/>
                  </a:lnTo>
                  <a:lnTo>
                    <a:pt x="336" y="1174"/>
                  </a:lnTo>
                  <a:lnTo>
                    <a:pt x="345" y="1177"/>
                  </a:lnTo>
                  <a:lnTo>
                    <a:pt x="353" y="1178"/>
                  </a:lnTo>
                  <a:lnTo>
                    <a:pt x="364" y="1183"/>
                  </a:lnTo>
                  <a:lnTo>
                    <a:pt x="369" y="1185"/>
                  </a:lnTo>
                  <a:lnTo>
                    <a:pt x="375" y="1189"/>
                  </a:lnTo>
                  <a:lnTo>
                    <a:pt x="382" y="1192"/>
                  </a:lnTo>
                  <a:lnTo>
                    <a:pt x="389" y="1197"/>
                  </a:lnTo>
                  <a:lnTo>
                    <a:pt x="396" y="1201"/>
                  </a:lnTo>
                  <a:lnTo>
                    <a:pt x="403" y="1207"/>
                  </a:lnTo>
                  <a:lnTo>
                    <a:pt x="410" y="1211"/>
                  </a:lnTo>
                  <a:lnTo>
                    <a:pt x="419" y="1217"/>
                  </a:lnTo>
                  <a:lnTo>
                    <a:pt x="426" y="1223"/>
                  </a:lnTo>
                  <a:lnTo>
                    <a:pt x="435" y="1230"/>
                  </a:lnTo>
                  <a:lnTo>
                    <a:pt x="444" y="1237"/>
                  </a:lnTo>
                  <a:lnTo>
                    <a:pt x="453" y="1246"/>
                  </a:lnTo>
                  <a:lnTo>
                    <a:pt x="460" y="1253"/>
                  </a:lnTo>
                  <a:lnTo>
                    <a:pt x="470" y="1260"/>
                  </a:lnTo>
                  <a:lnTo>
                    <a:pt x="478" y="1267"/>
                  </a:lnTo>
                  <a:lnTo>
                    <a:pt x="489" y="1276"/>
                  </a:lnTo>
                  <a:lnTo>
                    <a:pt x="498" y="1283"/>
                  </a:lnTo>
                  <a:lnTo>
                    <a:pt x="508" y="1292"/>
                  </a:lnTo>
                  <a:lnTo>
                    <a:pt x="518" y="1301"/>
                  </a:lnTo>
                  <a:lnTo>
                    <a:pt x="528" y="1310"/>
                  </a:lnTo>
                  <a:lnTo>
                    <a:pt x="538" y="1318"/>
                  </a:lnTo>
                  <a:lnTo>
                    <a:pt x="548" y="1328"/>
                  </a:lnTo>
                  <a:lnTo>
                    <a:pt x="553" y="1331"/>
                  </a:lnTo>
                  <a:lnTo>
                    <a:pt x="559" y="1336"/>
                  </a:lnTo>
                  <a:lnTo>
                    <a:pt x="564" y="1341"/>
                  </a:lnTo>
                  <a:lnTo>
                    <a:pt x="570" y="1347"/>
                  </a:lnTo>
                  <a:lnTo>
                    <a:pt x="575" y="1350"/>
                  </a:lnTo>
                  <a:lnTo>
                    <a:pt x="581" y="1356"/>
                  </a:lnTo>
                  <a:lnTo>
                    <a:pt x="585" y="1360"/>
                  </a:lnTo>
                  <a:lnTo>
                    <a:pt x="591" y="1366"/>
                  </a:lnTo>
                  <a:lnTo>
                    <a:pt x="596" y="1371"/>
                  </a:lnTo>
                  <a:lnTo>
                    <a:pt x="602" y="1375"/>
                  </a:lnTo>
                  <a:lnTo>
                    <a:pt x="607" y="1380"/>
                  </a:lnTo>
                  <a:lnTo>
                    <a:pt x="613" y="1386"/>
                  </a:lnTo>
                  <a:lnTo>
                    <a:pt x="617" y="1391"/>
                  </a:lnTo>
                  <a:lnTo>
                    <a:pt x="623" y="1397"/>
                  </a:lnTo>
                  <a:lnTo>
                    <a:pt x="629" y="1402"/>
                  </a:lnTo>
                  <a:lnTo>
                    <a:pt x="636" y="1408"/>
                  </a:lnTo>
                  <a:lnTo>
                    <a:pt x="642" y="1412"/>
                  </a:lnTo>
                  <a:lnTo>
                    <a:pt x="648" y="1418"/>
                  </a:lnTo>
                  <a:lnTo>
                    <a:pt x="654" y="1424"/>
                  </a:lnTo>
                  <a:lnTo>
                    <a:pt x="661" y="1430"/>
                  </a:lnTo>
                  <a:lnTo>
                    <a:pt x="667" y="1435"/>
                  </a:lnTo>
                  <a:lnTo>
                    <a:pt x="673" y="1441"/>
                  </a:lnTo>
                  <a:lnTo>
                    <a:pt x="679" y="1447"/>
                  </a:lnTo>
                  <a:lnTo>
                    <a:pt x="686" y="1453"/>
                  </a:lnTo>
                  <a:lnTo>
                    <a:pt x="692" y="1457"/>
                  </a:lnTo>
                  <a:lnTo>
                    <a:pt x="698" y="1463"/>
                  </a:lnTo>
                  <a:lnTo>
                    <a:pt x="704" y="1469"/>
                  </a:lnTo>
                  <a:lnTo>
                    <a:pt x="711" y="1475"/>
                  </a:lnTo>
                  <a:lnTo>
                    <a:pt x="722" y="1484"/>
                  </a:lnTo>
                  <a:lnTo>
                    <a:pt x="733" y="1493"/>
                  </a:lnTo>
                  <a:lnTo>
                    <a:pt x="742" y="1500"/>
                  </a:lnTo>
                  <a:lnTo>
                    <a:pt x="752" y="1509"/>
                  </a:lnTo>
                  <a:lnTo>
                    <a:pt x="759" y="1515"/>
                  </a:lnTo>
                  <a:lnTo>
                    <a:pt x="766" y="1519"/>
                  </a:lnTo>
                  <a:lnTo>
                    <a:pt x="772" y="1523"/>
                  </a:lnTo>
                  <a:lnTo>
                    <a:pt x="777" y="1525"/>
                  </a:lnTo>
                  <a:lnTo>
                    <a:pt x="778" y="1524"/>
                  </a:lnTo>
                  <a:lnTo>
                    <a:pt x="782" y="1523"/>
                  </a:lnTo>
                  <a:lnTo>
                    <a:pt x="785" y="1519"/>
                  </a:lnTo>
                  <a:lnTo>
                    <a:pt x="792" y="1516"/>
                  </a:lnTo>
                  <a:lnTo>
                    <a:pt x="799" y="1507"/>
                  </a:lnTo>
                  <a:lnTo>
                    <a:pt x="807" y="1498"/>
                  </a:lnTo>
                  <a:lnTo>
                    <a:pt x="810" y="1492"/>
                  </a:lnTo>
                  <a:lnTo>
                    <a:pt x="815" y="1486"/>
                  </a:lnTo>
                  <a:lnTo>
                    <a:pt x="818" y="1480"/>
                  </a:lnTo>
                  <a:lnTo>
                    <a:pt x="823" y="1474"/>
                  </a:lnTo>
                  <a:lnTo>
                    <a:pt x="827" y="1466"/>
                  </a:lnTo>
                  <a:lnTo>
                    <a:pt x="830" y="1459"/>
                  </a:lnTo>
                  <a:lnTo>
                    <a:pt x="834" y="1452"/>
                  </a:lnTo>
                  <a:lnTo>
                    <a:pt x="839" y="1444"/>
                  </a:lnTo>
                  <a:lnTo>
                    <a:pt x="842" y="1436"/>
                  </a:lnTo>
                  <a:lnTo>
                    <a:pt x="846" y="1428"/>
                  </a:lnTo>
                  <a:lnTo>
                    <a:pt x="849" y="1419"/>
                  </a:lnTo>
                  <a:lnTo>
                    <a:pt x="854" y="1411"/>
                  </a:lnTo>
                  <a:lnTo>
                    <a:pt x="857" y="1402"/>
                  </a:lnTo>
                  <a:lnTo>
                    <a:pt x="860" y="1392"/>
                  </a:lnTo>
                  <a:lnTo>
                    <a:pt x="864" y="1383"/>
                  </a:lnTo>
                  <a:lnTo>
                    <a:pt x="867" y="1373"/>
                  </a:lnTo>
                  <a:lnTo>
                    <a:pt x="870" y="1362"/>
                  </a:lnTo>
                  <a:lnTo>
                    <a:pt x="872" y="1353"/>
                  </a:lnTo>
                  <a:lnTo>
                    <a:pt x="874" y="1343"/>
                  </a:lnTo>
                  <a:lnTo>
                    <a:pt x="878" y="1334"/>
                  </a:lnTo>
                  <a:lnTo>
                    <a:pt x="879" y="1323"/>
                  </a:lnTo>
                  <a:lnTo>
                    <a:pt x="880" y="1314"/>
                  </a:lnTo>
                  <a:lnTo>
                    <a:pt x="881" y="1303"/>
                  </a:lnTo>
                  <a:lnTo>
                    <a:pt x="884" y="1293"/>
                  </a:lnTo>
                  <a:lnTo>
                    <a:pt x="885" y="1283"/>
                  </a:lnTo>
                  <a:lnTo>
                    <a:pt x="886" y="1273"/>
                  </a:lnTo>
                  <a:lnTo>
                    <a:pt x="886" y="1264"/>
                  </a:lnTo>
                  <a:lnTo>
                    <a:pt x="887" y="1254"/>
                  </a:lnTo>
                  <a:lnTo>
                    <a:pt x="887" y="1246"/>
                  </a:lnTo>
                  <a:lnTo>
                    <a:pt x="887" y="1239"/>
                  </a:lnTo>
                  <a:lnTo>
                    <a:pt x="886" y="1227"/>
                  </a:lnTo>
                  <a:lnTo>
                    <a:pt x="886" y="1215"/>
                  </a:lnTo>
                  <a:lnTo>
                    <a:pt x="886" y="1208"/>
                  </a:lnTo>
                  <a:lnTo>
                    <a:pt x="886" y="1202"/>
                  </a:lnTo>
                  <a:lnTo>
                    <a:pt x="886" y="1195"/>
                  </a:lnTo>
                  <a:lnTo>
                    <a:pt x="886" y="1189"/>
                  </a:lnTo>
                  <a:lnTo>
                    <a:pt x="886" y="1182"/>
                  </a:lnTo>
                  <a:lnTo>
                    <a:pt x="886" y="1176"/>
                  </a:lnTo>
                  <a:lnTo>
                    <a:pt x="886" y="1169"/>
                  </a:lnTo>
                  <a:lnTo>
                    <a:pt x="887" y="1163"/>
                  </a:lnTo>
                  <a:lnTo>
                    <a:pt x="887" y="1155"/>
                  </a:lnTo>
                  <a:lnTo>
                    <a:pt x="887" y="1148"/>
                  </a:lnTo>
                  <a:lnTo>
                    <a:pt x="887" y="1141"/>
                  </a:lnTo>
                  <a:lnTo>
                    <a:pt x="889" y="1134"/>
                  </a:lnTo>
                  <a:lnTo>
                    <a:pt x="889" y="1127"/>
                  </a:lnTo>
                  <a:lnTo>
                    <a:pt x="890" y="1120"/>
                  </a:lnTo>
                  <a:lnTo>
                    <a:pt x="891" y="1113"/>
                  </a:lnTo>
                  <a:lnTo>
                    <a:pt x="892" y="1105"/>
                  </a:lnTo>
                  <a:lnTo>
                    <a:pt x="892" y="1097"/>
                  </a:lnTo>
                  <a:lnTo>
                    <a:pt x="893" y="1089"/>
                  </a:lnTo>
                  <a:lnTo>
                    <a:pt x="895" y="1082"/>
                  </a:lnTo>
                  <a:lnTo>
                    <a:pt x="896" y="1075"/>
                  </a:lnTo>
                  <a:lnTo>
                    <a:pt x="896" y="1066"/>
                  </a:lnTo>
                  <a:lnTo>
                    <a:pt x="897" y="1058"/>
                  </a:lnTo>
                  <a:lnTo>
                    <a:pt x="898" y="1051"/>
                  </a:lnTo>
                  <a:lnTo>
                    <a:pt x="899" y="1044"/>
                  </a:lnTo>
                  <a:lnTo>
                    <a:pt x="899" y="1035"/>
                  </a:lnTo>
                  <a:lnTo>
                    <a:pt x="902" y="1028"/>
                  </a:lnTo>
                  <a:lnTo>
                    <a:pt x="902" y="1020"/>
                  </a:lnTo>
                  <a:lnTo>
                    <a:pt x="904" y="1013"/>
                  </a:lnTo>
                  <a:lnTo>
                    <a:pt x="905" y="1004"/>
                  </a:lnTo>
                  <a:lnTo>
                    <a:pt x="906" y="997"/>
                  </a:lnTo>
                  <a:lnTo>
                    <a:pt x="908" y="990"/>
                  </a:lnTo>
                  <a:lnTo>
                    <a:pt x="910" y="983"/>
                  </a:lnTo>
                  <a:lnTo>
                    <a:pt x="910" y="975"/>
                  </a:lnTo>
                  <a:lnTo>
                    <a:pt x="911" y="968"/>
                  </a:lnTo>
                  <a:lnTo>
                    <a:pt x="912" y="959"/>
                  </a:lnTo>
                  <a:lnTo>
                    <a:pt x="914" y="952"/>
                  </a:lnTo>
                  <a:lnTo>
                    <a:pt x="914" y="945"/>
                  </a:lnTo>
                  <a:lnTo>
                    <a:pt x="916" y="938"/>
                  </a:lnTo>
                  <a:lnTo>
                    <a:pt x="916" y="931"/>
                  </a:lnTo>
                  <a:lnTo>
                    <a:pt x="918" y="924"/>
                  </a:lnTo>
                  <a:lnTo>
                    <a:pt x="918" y="916"/>
                  </a:lnTo>
                  <a:lnTo>
                    <a:pt x="921" y="909"/>
                  </a:lnTo>
                  <a:lnTo>
                    <a:pt x="921" y="902"/>
                  </a:lnTo>
                  <a:lnTo>
                    <a:pt x="923" y="895"/>
                  </a:lnTo>
                  <a:lnTo>
                    <a:pt x="925" y="882"/>
                  </a:lnTo>
                  <a:lnTo>
                    <a:pt x="929" y="871"/>
                  </a:lnTo>
                  <a:lnTo>
                    <a:pt x="930" y="858"/>
                  </a:lnTo>
                  <a:lnTo>
                    <a:pt x="933" y="847"/>
                  </a:lnTo>
                  <a:lnTo>
                    <a:pt x="935" y="837"/>
                  </a:lnTo>
                  <a:lnTo>
                    <a:pt x="937" y="827"/>
                  </a:lnTo>
                  <a:lnTo>
                    <a:pt x="939" y="818"/>
                  </a:lnTo>
                  <a:lnTo>
                    <a:pt x="941" y="811"/>
                  </a:lnTo>
                  <a:lnTo>
                    <a:pt x="942" y="802"/>
                  </a:lnTo>
                  <a:lnTo>
                    <a:pt x="945" y="797"/>
                  </a:lnTo>
                  <a:lnTo>
                    <a:pt x="933" y="797"/>
                  </a:lnTo>
                  <a:lnTo>
                    <a:pt x="924" y="799"/>
                  </a:lnTo>
                  <a:lnTo>
                    <a:pt x="916" y="796"/>
                  </a:lnTo>
                  <a:lnTo>
                    <a:pt x="909" y="795"/>
                  </a:lnTo>
                  <a:lnTo>
                    <a:pt x="901" y="792"/>
                  </a:lnTo>
                  <a:lnTo>
                    <a:pt x="893" y="788"/>
                  </a:lnTo>
                  <a:lnTo>
                    <a:pt x="886" y="783"/>
                  </a:lnTo>
                  <a:lnTo>
                    <a:pt x="879" y="778"/>
                  </a:lnTo>
                  <a:lnTo>
                    <a:pt x="872" y="773"/>
                  </a:lnTo>
                  <a:lnTo>
                    <a:pt x="865" y="768"/>
                  </a:lnTo>
                  <a:lnTo>
                    <a:pt x="858" y="759"/>
                  </a:lnTo>
                  <a:lnTo>
                    <a:pt x="851" y="752"/>
                  </a:lnTo>
                  <a:lnTo>
                    <a:pt x="843" y="744"/>
                  </a:lnTo>
                  <a:lnTo>
                    <a:pt x="837" y="736"/>
                  </a:lnTo>
                  <a:lnTo>
                    <a:pt x="830" y="726"/>
                  </a:lnTo>
                  <a:lnTo>
                    <a:pt x="824" y="718"/>
                  </a:lnTo>
                  <a:lnTo>
                    <a:pt x="818" y="707"/>
                  </a:lnTo>
                  <a:lnTo>
                    <a:pt x="814" y="698"/>
                  </a:lnTo>
                  <a:lnTo>
                    <a:pt x="807" y="686"/>
                  </a:lnTo>
                  <a:lnTo>
                    <a:pt x="802" y="675"/>
                  </a:lnTo>
                  <a:lnTo>
                    <a:pt x="796" y="663"/>
                  </a:lnTo>
                  <a:lnTo>
                    <a:pt x="792" y="651"/>
                  </a:lnTo>
                  <a:lnTo>
                    <a:pt x="789" y="644"/>
                  </a:lnTo>
                  <a:lnTo>
                    <a:pt x="786" y="638"/>
                  </a:lnTo>
                  <a:lnTo>
                    <a:pt x="784" y="631"/>
                  </a:lnTo>
                  <a:lnTo>
                    <a:pt x="782" y="625"/>
                  </a:lnTo>
                  <a:lnTo>
                    <a:pt x="778" y="612"/>
                  </a:lnTo>
                  <a:lnTo>
                    <a:pt x="774" y="600"/>
                  </a:lnTo>
                  <a:lnTo>
                    <a:pt x="772" y="593"/>
                  </a:lnTo>
                  <a:lnTo>
                    <a:pt x="771" y="586"/>
                  </a:lnTo>
                  <a:lnTo>
                    <a:pt x="768" y="579"/>
                  </a:lnTo>
                  <a:lnTo>
                    <a:pt x="767" y="572"/>
                  </a:lnTo>
                  <a:lnTo>
                    <a:pt x="765" y="564"/>
                  </a:lnTo>
                  <a:lnTo>
                    <a:pt x="764" y="557"/>
                  </a:lnTo>
                  <a:lnTo>
                    <a:pt x="763" y="550"/>
                  </a:lnTo>
                  <a:lnTo>
                    <a:pt x="763" y="544"/>
                  </a:lnTo>
                  <a:lnTo>
                    <a:pt x="761" y="537"/>
                  </a:lnTo>
                  <a:lnTo>
                    <a:pt x="760" y="530"/>
                  </a:lnTo>
                  <a:lnTo>
                    <a:pt x="759" y="523"/>
                  </a:lnTo>
                  <a:lnTo>
                    <a:pt x="759" y="516"/>
                  </a:lnTo>
                  <a:lnTo>
                    <a:pt x="758" y="509"/>
                  </a:lnTo>
                  <a:lnTo>
                    <a:pt x="758" y="501"/>
                  </a:lnTo>
                  <a:lnTo>
                    <a:pt x="758" y="494"/>
                  </a:lnTo>
                  <a:lnTo>
                    <a:pt x="758" y="487"/>
                  </a:lnTo>
                  <a:lnTo>
                    <a:pt x="757" y="478"/>
                  </a:lnTo>
                  <a:lnTo>
                    <a:pt x="757" y="469"/>
                  </a:lnTo>
                  <a:lnTo>
                    <a:pt x="757" y="460"/>
                  </a:lnTo>
                  <a:lnTo>
                    <a:pt x="757" y="451"/>
                  </a:lnTo>
                  <a:lnTo>
                    <a:pt x="757" y="442"/>
                  </a:lnTo>
                  <a:lnTo>
                    <a:pt x="757" y="434"/>
                  </a:lnTo>
                  <a:lnTo>
                    <a:pt x="758" y="424"/>
                  </a:lnTo>
                  <a:lnTo>
                    <a:pt x="759" y="417"/>
                  </a:lnTo>
                  <a:lnTo>
                    <a:pt x="759" y="409"/>
                  </a:lnTo>
                  <a:lnTo>
                    <a:pt x="760" y="400"/>
                  </a:lnTo>
                  <a:lnTo>
                    <a:pt x="761" y="392"/>
                  </a:lnTo>
                  <a:lnTo>
                    <a:pt x="764" y="385"/>
                  </a:lnTo>
                  <a:lnTo>
                    <a:pt x="765" y="377"/>
                  </a:lnTo>
                  <a:lnTo>
                    <a:pt x="767" y="368"/>
                  </a:lnTo>
                  <a:lnTo>
                    <a:pt x="768" y="361"/>
                  </a:lnTo>
                  <a:lnTo>
                    <a:pt x="772" y="354"/>
                  </a:lnTo>
                  <a:lnTo>
                    <a:pt x="773" y="346"/>
                  </a:lnTo>
                  <a:lnTo>
                    <a:pt x="776" y="338"/>
                  </a:lnTo>
                  <a:lnTo>
                    <a:pt x="778" y="331"/>
                  </a:lnTo>
                  <a:lnTo>
                    <a:pt x="782" y="324"/>
                  </a:lnTo>
                  <a:lnTo>
                    <a:pt x="785" y="317"/>
                  </a:lnTo>
                  <a:lnTo>
                    <a:pt x="789" y="310"/>
                  </a:lnTo>
                  <a:lnTo>
                    <a:pt x="792" y="303"/>
                  </a:lnTo>
                  <a:lnTo>
                    <a:pt x="796" y="297"/>
                  </a:lnTo>
                  <a:lnTo>
                    <a:pt x="799" y="290"/>
                  </a:lnTo>
                  <a:lnTo>
                    <a:pt x="803" y="284"/>
                  </a:lnTo>
                  <a:lnTo>
                    <a:pt x="807" y="278"/>
                  </a:lnTo>
                  <a:lnTo>
                    <a:pt x="810" y="272"/>
                  </a:lnTo>
                  <a:lnTo>
                    <a:pt x="818" y="261"/>
                  </a:lnTo>
                  <a:lnTo>
                    <a:pt x="829" y="252"/>
                  </a:lnTo>
                  <a:lnTo>
                    <a:pt x="835" y="245"/>
                  </a:lnTo>
                  <a:lnTo>
                    <a:pt x="842" y="237"/>
                  </a:lnTo>
                  <a:lnTo>
                    <a:pt x="849" y="230"/>
                  </a:lnTo>
                  <a:lnTo>
                    <a:pt x="858" y="225"/>
                  </a:lnTo>
                  <a:lnTo>
                    <a:pt x="865" y="220"/>
                  </a:lnTo>
                  <a:lnTo>
                    <a:pt x="872" y="215"/>
                  </a:lnTo>
                  <a:lnTo>
                    <a:pt x="880" y="210"/>
                  </a:lnTo>
                  <a:lnTo>
                    <a:pt x="890" y="206"/>
                  </a:lnTo>
                  <a:lnTo>
                    <a:pt x="897" y="203"/>
                  </a:lnTo>
                  <a:lnTo>
                    <a:pt x="906" y="199"/>
                  </a:lnTo>
                  <a:lnTo>
                    <a:pt x="915" y="196"/>
                  </a:lnTo>
                  <a:lnTo>
                    <a:pt x="924" y="195"/>
                  </a:lnTo>
                  <a:lnTo>
                    <a:pt x="934" y="192"/>
                  </a:lnTo>
                  <a:lnTo>
                    <a:pt x="943" y="191"/>
                  </a:lnTo>
                  <a:lnTo>
                    <a:pt x="953" y="190"/>
                  </a:lnTo>
                  <a:lnTo>
                    <a:pt x="964" y="190"/>
                  </a:lnTo>
                  <a:lnTo>
                    <a:pt x="971" y="189"/>
                  </a:lnTo>
                  <a:lnTo>
                    <a:pt x="979" y="189"/>
                  </a:lnTo>
                  <a:lnTo>
                    <a:pt x="986" y="189"/>
                  </a:lnTo>
                  <a:lnTo>
                    <a:pt x="994" y="189"/>
                  </a:lnTo>
                  <a:lnTo>
                    <a:pt x="1002" y="189"/>
                  </a:lnTo>
                  <a:lnTo>
                    <a:pt x="1010" y="189"/>
                  </a:lnTo>
                  <a:lnTo>
                    <a:pt x="1017" y="190"/>
                  </a:lnTo>
                  <a:lnTo>
                    <a:pt x="1025" y="191"/>
                  </a:lnTo>
                  <a:lnTo>
                    <a:pt x="1033" y="191"/>
                  </a:lnTo>
                  <a:lnTo>
                    <a:pt x="1040" y="192"/>
                  </a:lnTo>
                  <a:lnTo>
                    <a:pt x="1047" y="193"/>
                  </a:lnTo>
                  <a:lnTo>
                    <a:pt x="1054" y="195"/>
                  </a:lnTo>
                  <a:lnTo>
                    <a:pt x="1060" y="196"/>
                  </a:lnTo>
                  <a:lnTo>
                    <a:pt x="1067" y="198"/>
                  </a:lnTo>
                  <a:lnTo>
                    <a:pt x="1074" y="199"/>
                  </a:lnTo>
                  <a:lnTo>
                    <a:pt x="1081" y="203"/>
                  </a:lnTo>
                  <a:lnTo>
                    <a:pt x="1093" y="206"/>
                  </a:lnTo>
                  <a:lnTo>
                    <a:pt x="1105" y="211"/>
                  </a:lnTo>
                  <a:lnTo>
                    <a:pt x="1117" y="216"/>
                  </a:lnTo>
                  <a:lnTo>
                    <a:pt x="1129" y="223"/>
                  </a:lnTo>
                  <a:lnTo>
                    <a:pt x="1138" y="229"/>
                  </a:lnTo>
                  <a:lnTo>
                    <a:pt x="1149" y="236"/>
                  </a:lnTo>
                  <a:lnTo>
                    <a:pt x="1159" y="245"/>
                  </a:lnTo>
                  <a:lnTo>
                    <a:pt x="1169" y="254"/>
                  </a:lnTo>
                  <a:lnTo>
                    <a:pt x="1173" y="258"/>
                  </a:lnTo>
                  <a:lnTo>
                    <a:pt x="1178" y="262"/>
                  </a:lnTo>
                  <a:lnTo>
                    <a:pt x="1180" y="254"/>
                  </a:lnTo>
                  <a:lnTo>
                    <a:pt x="1182" y="247"/>
                  </a:lnTo>
                  <a:lnTo>
                    <a:pt x="1186" y="239"/>
                  </a:lnTo>
                  <a:lnTo>
                    <a:pt x="1191" y="230"/>
                  </a:lnTo>
                  <a:lnTo>
                    <a:pt x="1194" y="221"/>
                  </a:lnTo>
                  <a:lnTo>
                    <a:pt x="1199" y="211"/>
                  </a:lnTo>
                  <a:lnTo>
                    <a:pt x="1204" y="202"/>
                  </a:lnTo>
                  <a:lnTo>
                    <a:pt x="1210" y="192"/>
                  </a:lnTo>
                  <a:lnTo>
                    <a:pt x="1215" y="180"/>
                  </a:lnTo>
                  <a:lnTo>
                    <a:pt x="1220" y="170"/>
                  </a:lnTo>
                  <a:lnTo>
                    <a:pt x="1225" y="159"/>
                  </a:lnTo>
                  <a:lnTo>
                    <a:pt x="1232" y="148"/>
                  </a:lnTo>
                  <a:lnTo>
                    <a:pt x="1238" y="137"/>
                  </a:lnTo>
                  <a:lnTo>
                    <a:pt x="1245" y="127"/>
                  </a:lnTo>
                  <a:lnTo>
                    <a:pt x="1253" y="116"/>
                  </a:lnTo>
                  <a:lnTo>
                    <a:pt x="1261" y="105"/>
                  </a:lnTo>
                  <a:lnTo>
                    <a:pt x="1268" y="95"/>
                  </a:lnTo>
                  <a:lnTo>
                    <a:pt x="1275" y="84"/>
                  </a:lnTo>
                  <a:lnTo>
                    <a:pt x="1284" y="73"/>
                  </a:lnTo>
                  <a:lnTo>
                    <a:pt x="1292" y="64"/>
                  </a:lnTo>
                  <a:lnTo>
                    <a:pt x="1299" y="53"/>
                  </a:lnTo>
                  <a:lnTo>
                    <a:pt x="1308" y="45"/>
                  </a:lnTo>
                  <a:lnTo>
                    <a:pt x="1317" y="38"/>
                  </a:lnTo>
                  <a:lnTo>
                    <a:pt x="1326" y="30"/>
                  </a:lnTo>
                  <a:lnTo>
                    <a:pt x="1335" y="23"/>
                  </a:lnTo>
                  <a:lnTo>
                    <a:pt x="1344" y="17"/>
                  </a:lnTo>
                  <a:lnTo>
                    <a:pt x="1354" y="11"/>
                  </a:lnTo>
                  <a:lnTo>
                    <a:pt x="1363" y="8"/>
                  </a:lnTo>
                  <a:lnTo>
                    <a:pt x="1373" y="3"/>
                  </a:lnTo>
                  <a:lnTo>
                    <a:pt x="1382" y="1"/>
                  </a:lnTo>
                  <a:lnTo>
                    <a:pt x="1393" y="0"/>
                  </a:lnTo>
                  <a:lnTo>
                    <a:pt x="1404" y="0"/>
                  </a:lnTo>
                  <a:lnTo>
                    <a:pt x="1411" y="0"/>
                  </a:lnTo>
                  <a:lnTo>
                    <a:pt x="1420" y="0"/>
                  </a:lnTo>
                  <a:lnTo>
                    <a:pt x="1429" y="1"/>
                  </a:lnTo>
                  <a:lnTo>
                    <a:pt x="1438" y="4"/>
                  </a:lnTo>
                  <a:lnTo>
                    <a:pt x="1445" y="7"/>
                  </a:lnTo>
                  <a:lnTo>
                    <a:pt x="1455" y="11"/>
                  </a:lnTo>
                  <a:lnTo>
                    <a:pt x="1463" y="15"/>
                  </a:lnTo>
                  <a:lnTo>
                    <a:pt x="1473" y="22"/>
                  </a:lnTo>
                  <a:lnTo>
                    <a:pt x="1480" y="27"/>
                  </a:lnTo>
                  <a:lnTo>
                    <a:pt x="1489" y="34"/>
                  </a:lnTo>
                  <a:lnTo>
                    <a:pt x="1496" y="41"/>
                  </a:lnTo>
                  <a:lnTo>
                    <a:pt x="1506" y="51"/>
                  </a:lnTo>
                  <a:lnTo>
                    <a:pt x="1513" y="59"/>
                  </a:lnTo>
                  <a:lnTo>
                    <a:pt x="1521" y="69"/>
                  </a:lnTo>
                  <a:lnTo>
                    <a:pt x="1525" y="73"/>
                  </a:lnTo>
                  <a:lnTo>
                    <a:pt x="1530" y="79"/>
                  </a:lnTo>
                  <a:lnTo>
                    <a:pt x="1533" y="84"/>
                  </a:lnTo>
                  <a:lnTo>
                    <a:pt x="1538" y="91"/>
                  </a:lnTo>
                  <a:lnTo>
                    <a:pt x="1542" y="98"/>
                  </a:lnTo>
                  <a:lnTo>
                    <a:pt x="1548" y="105"/>
                  </a:lnTo>
                  <a:lnTo>
                    <a:pt x="1551" y="113"/>
                  </a:lnTo>
                  <a:lnTo>
                    <a:pt x="1557" y="122"/>
                  </a:lnTo>
                  <a:lnTo>
                    <a:pt x="1561" y="129"/>
                  </a:lnTo>
                  <a:lnTo>
                    <a:pt x="1565" y="139"/>
                  </a:lnTo>
                  <a:lnTo>
                    <a:pt x="1569" y="147"/>
                  </a:lnTo>
                  <a:lnTo>
                    <a:pt x="1574" y="158"/>
                  </a:lnTo>
                  <a:lnTo>
                    <a:pt x="1577" y="166"/>
                  </a:lnTo>
                  <a:lnTo>
                    <a:pt x="1581" y="176"/>
                  </a:lnTo>
                  <a:lnTo>
                    <a:pt x="1584" y="185"/>
                  </a:lnTo>
                  <a:lnTo>
                    <a:pt x="1588" y="196"/>
                  </a:lnTo>
                  <a:lnTo>
                    <a:pt x="1590" y="203"/>
                  </a:lnTo>
                  <a:lnTo>
                    <a:pt x="1590" y="400"/>
                  </a:lnTo>
                  <a:lnTo>
                    <a:pt x="1588" y="403"/>
                  </a:lnTo>
                  <a:lnTo>
                    <a:pt x="1583" y="413"/>
                  </a:lnTo>
                  <a:lnTo>
                    <a:pt x="1579" y="424"/>
                  </a:lnTo>
                  <a:lnTo>
                    <a:pt x="1574" y="435"/>
                  </a:lnTo>
                  <a:lnTo>
                    <a:pt x="1568" y="444"/>
                  </a:lnTo>
                  <a:lnTo>
                    <a:pt x="1563" y="454"/>
                  </a:lnTo>
                  <a:lnTo>
                    <a:pt x="1557" y="463"/>
                  </a:lnTo>
                  <a:lnTo>
                    <a:pt x="1551" y="473"/>
                  </a:lnTo>
                  <a:lnTo>
                    <a:pt x="1544" y="481"/>
                  </a:lnTo>
                  <a:lnTo>
                    <a:pt x="1537" y="489"/>
                  </a:lnTo>
                  <a:lnTo>
                    <a:pt x="1530" y="498"/>
                  </a:lnTo>
                  <a:lnTo>
                    <a:pt x="1523" y="506"/>
                  </a:lnTo>
                  <a:lnTo>
                    <a:pt x="1513" y="512"/>
                  </a:lnTo>
                  <a:lnTo>
                    <a:pt x="1505" y="519"/>
                  </a:lnTo>
                  <a:lnTo>
                    <a:pt x="1495" y="525"/>
                  </a:lnTo>
                  <a:lnTo>
                    <a:pt x="1487" y="532"/>
                  </a:lnTo>
                  <a:lnTo>
                    <a:pt x="1475" y="536"/>
                  </a:lnTo>
                  <a:lnTo>
                    <a:pt x="1464" y="541"/>
                  </a:lnTo>
                  <a:lnTo>
                    <a:pt x="1452" y="544"/>
                  </a:lnTo>
                  <a:lnTo>
                    <a:pt x="1441" y="548"/>
                  </a:lnTo>
                  <a:lnTo>
                    <a:pt x="1433" y="548"/>
                  </a:lnTo>
                  <a:lnTo>
                    <a:pt x="1427" y="549"/>
                  </a:lnTo>
                  <a:lnTo>
                    <a:pt x="1420" y="550"/>
                  </a:lnTo>
                  <a:lnTo>
                    <a:pt x="1414" y="551"/>
                  </a:lnTo>
                  <a:lnTo>
                    <a:pt x="1407" y="551"/>
                  </a:lnTo>
                  <a:lnTo>
                    <a:pt x="1400" y="553"/>
                  </a:lnTo>
                  <a:lnTo>
                    <a:pt x="1393" y="553"/>
                  </a:lnTo>
                  <a:lnTo>
                    <a:pt x="1386" y="554"/>
                  </a:lnTo>
                  <a:lnTo>
                    <a:pt x="1376" y="553"/>
                  </a:lnTo>
                  <a:lnTo>
                    <a:pt x="1369" y="551"/>
                  </a:lnTo>
                  <a:lnTo>
                    <a:pt x="1360" y="550"/>
                  </a:lnTo>
                  <a:lnTo>
                    <a:pt x="1353" y="550"/>
                  </a:lnTo>
                  <a:lnTo>
                    <a:pt x="1343" y="549"/>
                  </a:lnTo>
                  <a:lnTo>
                    <a:pt x="1335" y="548"/>
                  </a:lnTo>
                  <a:lnTo>
                    <a:pt x="1325" y="547"/>
                  </a:lnTo>
                  <a:lnTo>
                    <a:pt x="1317" y="545"/>
                  </a:lnTo>
                  <a:lnTo>
                    <a:pt x="1307" y="543"/>
                  </a:lnTo>
                  <a:lnTo>
                    <a:pt x="1298" y="541"/>
                  </a:lnTo>
                  <a:lnTo>
                    <a:pt x="1288" y="538"/>
                  </a:lnTo>
                  <a:lnTo>
                    <a:pt x="1279" y="536"/>
                  </a:lnTo>
                  <a:lnTo>
                    <a:pt x="1268" y="532"/>
                  </a:lnTo>
                  <a:lnTo>
                    <a:pt x="1257" y="530"/>
                  </a:lnTo>
                  <a:lnTo>
                    <a:pt x="1247" y="526"/>
                  </a:lnTo>
                  <a:lnTo>
                    <a:pt x="1237" y="524"/>
                  </a:lnTo>
                  <a:lnTo>
                    <a:pt x="1234" y="531"/>
                  </a:lnTo>
                  <a:lnTo>
                    <a:pt x="1231" y="538"/>
                  </a:lnTo>
                  <a:lnTo>
                    <a:pt x="1229" y="545"/>
                  </a:lnTo>
                  <a:lnTo>
                    <a:pt x="1226" y="553"/>
                  </a:lnTo>
                  <a:lnTo>
                    <a:pt x="1223" y="560"/>
                  </a:lnTo>
                  <a:lnTo>
                    <a:pt x="1219" y="567"/>
                  </a:lnTo>
                  <a:lnTo>
                    <a:pt x="1216" y="574"/>
                  </a:lnTo>
                  <a:lnTo>
                    <a:pt x="1212" y="581"/>
                  </a:lnTo>
                  <a:lnTo>
                    <a:pt x="1207" y="588"/>
                  </a:lnTo>
                  <a:lnTo>
                    <a:pt x="1203" y="595"/>
                  </a:lnTo>
                  <a:lnTo>
                    <a:pt x="1198" y="602"/>
                  </a:lnTo>
                  <a:lnTo>
                    <a:pt x="1193" y="610"/>
                  </a:lnTo>
                  <a:lnTo>
                    <a:pt x="1187" y="617"/>
                  </a:lnTo>
                  <a:lnTo>
                    <a:pt x="1182" y="624"/>
                  </a:lnTo>
                  <a:lnTo>
                    <a:pt x="1176" y="631"/>
                  </a:lnTo>
                  <a:lnTo>
                    <a:pt x="1172" y="639"/>
                  </a:lnTo>
                  <a:lnTo>
                    <a:pt x="1175" y="643"/>
                  </a:lnTo>
                  <a:lnTo>
                    <a:pt x="1182" y="648"/>
                  </a:lnTo>
                  <a:lnTo>
                    <a:pt x="1190" y="654"/>
                  </a:lnTo>
                  <a:lnTo>
                    <a:pt x="1200" y="661"/>
                  </a:lnTo>
                  <a:lnTo>
                    <a:pt x="1209" y="668"/>
                  </a:lnTo>
                  <a:lnTo>
                    <a:pt x="1219" y="676"/>
                  </a:lnTo>
                  <a:lnTo>
                    <a:pt x="1224" y="680"/>
                  </a:lnTo>
                  <a:lnTo>
                    <a:pt x="1230" y="686"/>
                  </a:lnTo>
                  <a:lnTo>
                    <a:pt x="1236" y="690"/>
                  </a:lnTo>
                  <a:lnTo>
                    <a:pt x="1243" y="696"/>
                  </a:lnTo>
                  <a:lnTo>
                    <a:pt x="1249" y="701"/>
                  </a:lnTo>
                  <a:lnTo>
                    <a:pt x="1255" y="707"/>
                  </a:lnTo>
                  <a:lnTo>
                    <a:pt x="1261" y="712"/>
                  </a:lnTo>
                  <a:lnTo>
                    <a:pt x="1268" y="718"/>
                  </a:lnTo>
                  <a:lnTo>
                    <a:pt x="1275" y="724"/>
                  </a:lnTo>
                  <a:lnTo>
                    <a:pt x="1282" y="730"/>
                  </a:lnTo>
                  <a:lnTo>
                    <a:pt x="1289" y="737"/>
                  </a:lnTo>
                  <a:lnTo>
                    <a:pt x="1297" y="744"/>
                  </a:lnTo>
                  <a:lnTo>
                    <a:pt x="1303" y="750"/>
                  </a:lnTo>
                  <a:lnTo>
                    <a:pt x="1310" y="757"/>
                  </a:lnTo>
                  <a:lnTo>
                    <a:pt x="1317" y="764"/>
                  </a:lnTo>
                  <a:lnTo>
                    <a:pt x="1324" y="771"/>
                  </a:lnTo>
                  <a:lnTo>
                    <a:pt x="1331" y="778"/>
                  </a:lnTo>
                  <a:lnTo>
                    <a:pt x="1338" y="786"/>
                  </a:lnTo>
                  <a:lnTo>
                    <a:pt x="1345" y="793"/>
                  </a:lnTo>
                  <a:lnTo>
                    <a:pt x="1354" y="801"/>
                  </a:lnTo>
                  <a:lnTo>
                    <a:pt x="1360" y="808"/>
                  </a:lnTo>
                  <a:lnTo>
                    <a:pt x="1367" y="815"/>
                  </a:lnTo>
                  <a:lnTo>
                    <a:pt x="1373" y="824"/>
                  </a:lnTo>
                  <a:lnTo>
                    <a:pt x="1380" y="832"/>
                  </a:lnTo>
                  <a:lnTo>
                    <a:pt x="1386" y="839"/>
                  </a:lnTo>
                  <a:lnTo>
                    <a:pt x="1393" y="847"/>
                  </a:lnTo>
                  <a:lnTo>
                    <a:pt x="1400" y="856"/>
                  </a:lnTo>
                  <a:lnTo>
                    <a:pt x="1407" y="864"/>
                  </a:lnTo>
                  <a:lnTo>
                    <a:pt x="1413" y="871"/>
                  </a:lnTo>
                  <a:lnTo>
                    <a:pt x="1419" y="881"/>
                  </a:lnTo>
                  <a:lnTo>
                    <a:pt x="1425" y="889"/>
                  </a:lnTo>
                  <a:lnTo>
                    <a:pt x="1432" y="899"/>
                  </a:lnTo>
                  <a:lnTo>
                    <a:pt x="1438" y="907"/>
                  </a:lnTo>
                  <a:lnTo>
                    <a:pt x="1444" y="916"/>
                  </a:lnTo>
                  <a:lnTo>
                    <a:pt x="1450" y="925"/>
                  </a:lnTo>
                  <a:lnTo>
                    <a:pt x="1456" y="935"/>
                  </a:lnTo>
                  <a:lnTo>
                    <a:pt x="1461" y="944"/>
                  </a:lnTo>
                  <a:lnTo>
                    <a:pt x="1466" y="953"/>
                  </a:lnTo>
                  <a:lnTo>
                    <a:pt x="1470" y="962"/>
                  </a:lnTo>
                  <a:lnTo>
                    <a:pt x="1475" y="971"/>
                  </a:lnTo>
                  <a:lnTo>
                    <a:pt x="1479" y="979"/>
                  </a:lnTo>
                  <a:lnTo>
                    <a:pt x="1483" y="989"/>
                  </a:lnTo>
                  <a:lnTo>
                    <a:pt x="1487" y="997"/>
                  </a:lnTo>
                  <a:lnTo>
                    <a:pt x="1492" y="1008"/>
                  </a:lnTo>
                  <a:lnTo>
                    <a:pt x="1494" y="1016"/>
                  </a:lnTo>
                  <a:lnTo>
                    <a:pt x="1498" y="1026"/>
                  </a:lnTo>
                  <a:lnTo>
                    <a:pt x="1500" y="1035"/>
                  </a:lnTo>
                  <a:lnTo>
                    <a:pt x="1502" y="1046"/>
                  </a:lnTo>
                  <a:lnTo>
                    <a:pt x="1504" y="1054"/>
                  </a:lnTo>
                  <a:lnTo>
                    <a:pt x="1506" y="1064"/>
                  </a:lnTo>
                  <a:lnTo>
                    <a:pt x="1508" y="1073"/>
                  </a:lnTo>
                  <a:lnTo>
                    <a:pt x="1511" y="1084"/>
                  </a:lnTo>
                  <a:lnTo>
                    <a:pt x="1511" y="1094"/>
                  </a:lnTo>
                  <a:lnTo>
                    <a:pt x="1511" y="1104"/>
                  </a:lnTo>
                  <a:lnTo>
                    <a:pt x="1511" y="1116"/>
                  </a:lnTo>
                  <a:lnTo>
                    <a:pt x="1512" y="1128"/>
                  </a:lnTo>
                  <a:lnTo>
                    <a:pt x="1511" y="1140"/>
                  </a:lnTo>
                  <a:lnTo>
                    <a:pt x="1511" y="1153"/>
                  </a:lnTo>
                  <a:lnTo>
                    <a:pt x="1511" y="1159"/>
                  </a:lnTo>
                  <a:lnTo>
                    <a:pt x="1511" y="1166"/>
                  </a:lnTo>
                  <a:lnTo>
                    <a:pt x="1511" y="1173"/>
                  </a:lnTo>
                  <a:lnTo>
                    <a:pt x="1511" y="1180"/>
                  </a:lnTo>
                  <a:lnTo>
                    <a:pt x="1510" y="1186"/>
                  </a:lnTo>
                  <a:lnTo>
                    <a:pt x="1508" y="1193"/>
                  </a:lnTo>
                  <a:lnTo>
                    <a:pt x="1507" y="1201"/>
                  </a:lnTo>
                  <a:lnTo>
                    <a:pt x="1507" y="1208"/>
                  </a:lnTo>
                  <a:lnTo>
                    <a:pt x="1506" y="1215"/>
                  </a:lnTo>
                  <a:lnTo>
                    <a:pt x="1505" y="1222"/>
                  </a:lnTo>
                  <a:lnTo>
                    <a:pt x="1504" y="1229"/>
                  </a:lnTo>
                  <a:lnTo>
                    <a:pt x="1504" y="1237"/>
                  </a:lnTo>
                  <a:lnTo>
                    <a:pt x="1502" y="1245"/>
                  </a:lnTo>
                  <a:lnTo>
                    <a:pt x="1501" y="1252"/>
                  </a:lnTo>
                  <a:lnTo>
                    <a:pt x="1500" y="1260"/>
                  </a:lnTo>
                  <a:lnTo>
                    <a:pt x="1500" y="1268"/>
                  </a:lnTo>
                  <a:lnTo>
                    <a:pt x="1499" y="1276"/>
                  </a:lnTo>
                  <a:lnTo>
                    <a:pt x="1498" y="1284"/>
                  </a:lnTo>
                  <a:lnTo>
                    <a:pt x="1496" y="1292"/>
                  </a:lnTo>
                  <a:lnTo>
                    <a:pt x="1496" y="1302"/>
                  </a:lnTo>
                  <a:lnTo>
                    <a:pt x="1494" y="1309"/>
                  </a:lnTo>
                  <a:lnTo>
                    <a:pt x="1493" y="1317"/>
                  </a:lnTo>
                  <a:lnTo>
                    <a:pt x="1490" y="1325"/>
                  </a:lnTo>
                  <a:lnTo>
                    <a:pt x="1490" y="1334"/>
                  </a:lnTo>
                  <a:lnTo>
                    <a:pt x="1488" y="1341"/>
                  </a:lnTo>
                  <a:lnTo>
                    <a:pt x="1487" y="1349"/>
                  </a:lnTo>
                  <a:lnTo>
                    <a:pt x="1485" y="1358"/>
                  </a:lnTo>
                  <a:lnTo>
                    <a:pt x="1485" y="1367"/>
                  </a:lnTo>
                  <a:lnTo>
                    <a:pt x="1482" y="1374"/>
                  </a:lnTo>
                  <a:lnTo>
                    <a:pt x="1481" y="1384"/>
                  </a:lnTo>
                  <a:lnTo>
                    <a:pt x="1479" y="1391"/>
                  </a:lnTo>
                  <a:lnTo>
                    <a:pt x="1479" y="1400"/>
                  </a:lnTo>
                  <a:lnTo>
                    <a:pt x="1476" y="1409"/>
                  </a:lnTo>
                  <a:lnTo>
                    <a:pt x="1475" y="1418"/>
                  </a:lnTo>
                  <a:lnTo>
                    <a:pt x="1473" y="1427"/>
                  </a:lnTo>
                  <a:lnTo>
                    <a:pt x="1473" y="1436"/>
                  </a:lnTo>
                  <a:lnTo>
                    <a:pt x="1470" y="1443"/>
                  </a:lnTo>
                  <a:lnTo>
                    <a:pt x="1469" y="1453"/>
                  </a:lnTo>
                  <a:lnTo>
                    <a:pt x="1467" y="1461"/>
                  </a:lnTo>
                  <a:lnTo>
                    <a:pt x="1466" y="1471"/>
                  </a:lnTo>
                  <a:lnTo>
                    <a:pt x="1463" y="1479"/>
                  </a:lnTo>
                  <a:lnTo>
                    <a:pt x="1462" y="1488"/>
                  </a:lnTo>
                  <a:lnTo>
                    <a:pt x="1460" y="1497"/>
                  </a:lnTo>
                  <a:lnTo>
                    <a:pt x="1458" y="1506"/>
                  </a:lnTo>
                  <a:lnTo>
                    <a:pt x="1456" y="1515"/>
                  </a:lnTo>
                  <a:lnTo>
                    <a:pt x="1455" y="1524"/>
                  </a:lnTo>
                  <a:lnTo>
                    <a:pt x="1452" y="1532"/>
                  </a:lnTo>
                  <a:lnTo>
                    <a:pt x="1451" y="1542"/>
                  </a:lnTo>
                  <a:lnTo>
                    <a:pt x="1449" y="1550"/>
                  </a:lnTo>
                  <a:lnTo>
                    <a:pt x="1448" y="1560"/>
                  </a:lnTo>
                  <a:lnTo>
                    <a:pt x="1446" y="1568"/>
                  </a:lnTo>
                  <a:lnTo>
                    <a:pt x="1445" y="1578"/>
                  </a:lnTo>
                  <a:lnTo>
                    <a:pt x="1443" y="1585"/>
                  </a:lnTo>
                  <a:lnTo>
                    <a:pt x="1442" y="1593"/>
                  </a:lnTo>
                  <a:lnTo>
                    <a:pt x="1439" y="1601"/>
                  </a:lnTo>
                  <a:lnTo>
                    <a:pt x="1438" y="1610"/>
                  </a:lnTo>
                  <a:lnTo>
                    <a:pt x="1436" y="1617"/>
                  </a:lnTo>
                  <a:lnTo>
                    <a:pt x="1435" y="1625"/>
                  </a:lnTo>
                  <a:lnTo>
                    <a:pt x="1432" y="1633"/>
                  </a:lnTo>
                  <a:lnTo>
                    <a:pt x="1431" y="1642"/>
                  </a:lnTo>
                  <a:lnTo>
                    <a:pt x="1429" y="1649"/>
                  </a:lnTo>
                  <a:lnTo>
                    <a:pt x="1427" y="1657"/>
                  </a:lnTo>
                  <a:lnTo>
                    <a:pt x="1425" y="1666"/>
                  </a:lnTo>
                  <a:lnTo>
                    <a:pt x="1425" y="1674"/>
                  </a:lnTo>
                  <a:lnTo>
                    <a:pt x="1423" y="1681"/>
                  </a:lnTo>
                  <a:lnTo>
                    <a:pt x="1421" y="1689"/>
                  </a:lnTo>
                  <a:lnTo>
                    <a:pt x="1419" y="1698"/>
                  </a:lnTo>
                  <a:lnTo>
                    <a:pt x="1419" y="1706"/>
                  </a:lnTo>
                  <a:lnTo>
                    <a:pt x="1417" y="1713"/>
                  </a:lnTo>
                  <a:lnTo>
                    <a:pt x="1416" y="1721"/>
                  </a:lnTo>
                  <a:lnTo>
                    <a:pt x="1413" y="1729"/>
                  </a:lnTo>
                  <a:lnTo>
                    <a:pt x="1412" y="1737"/>
                  </a:lnTo>
                  <a:lnTo>
                    <a:pt x="1410" y="1744"/>
                  </a:lnTo>
                  <a:lnTo>
                    <a:pt x="1410" y="1751"/>
                  </a:lnTo>
                  <a:lnTo>
                    <a:pt x="1407" y="1758"/>
                  </a:lnTo>
                  <a:lnTo>
                    <a:pt x="1407" y="1767"/>
                  </a:lnTo>
                  <a:lnTo>
                    <a:pt x="1405" y="1774"/>
                  </a:lnTo>
                  <a:lnTo>
                    <a:pt x="1404" y="1781"/>
                  </a:lnTo>
                  <a:lnTo>
                    <a:pt x="1402" y="1788"/>
                  </a:lnTo>
                  <a:lnTo>
                    <a:pt x="1401" y="1795"/>
                  </a:lnTo>
                  <a:lnTo>
                    <a:pt x="1400" y="1802"/>
                  </a:lnTo>
                  <a:lnTo>
                    <a:pt x="1399" y="1809"/>
                  </a:lnTo>
                  <a:lnTo>
                    <a:pt x="1398" y="1817"/>
                  </a:lnTo>
                  <a:lnTo>
                    <a:pt x="1398" y="1825"/>
                  </a:lnTo>
                  <a:lnTo>
                    <a:pt x="1394" y="1837"/>
                  </a:lnTo>
                  <a:lnTo>
                    <a:pt x="1393" y="1850"/>
                  </a:lnTo>
                  <a:lnTo>
                    <a:pt x="1392" y="1856"/>
                  </a:lnTo>
                  <a:lnTo>
                    <a:pt x="1391" y="1863"/>
                  </a:lnTo>
                  <a:lnTo>
                    <a:pt x="1389" y="1869"/>
                  </a:lnTo>
                  <a:lnTo>
                    <a:pt x="1389" y="1876"/>
                  </a:lnTo>
                  <a:lnTo>
                    <a:pt x="1388" y="1888"/>
                  </a:lnTo>
                  <a:lnTo>
                    <a:pt x="1387" y="1900"/>
                  </a:lnTo>
                  <a:lnTo>
                    <a:pt x="1386" y="1911"/>
                  </a:lnTo>
                  <a:lnTo>
                    <a:pt x="1386" y="1922"/>
                  </a:lnTo>
                  <a:lnTo>
                    <a:pt x="1385" y="1932"/>
                  </a:lnTo>
                  <a:lnTo>
                    <a:pt x="1385" y="1943"/>
                  </a:lnTo>
                  <a:lnTo>
                    <a:pt x="1385" y="1951"/>
                  </a:lnTo>
                  <a:lnTo>
                    <a:pt x="1386" y="1961"/>
                  </a:lnTo>
                  <a:lnTo>
                    <a:pt x="1386" y="1969"/>
                  </a:lnTo>
                  <a:lnTo>
                    <a:pt x="1386" y="1977"/>
                  </a:lnTo>
                  <a:lnTo>
                    <a:pt x="1387" y="1984"/>
                  </a:lnTo>
                  <a:lnTo>
                    <a:pt x="1389" y="1993"/>
                  </a:lnTo>
                  <a:lnTo>
                    <a:pt x="1389" y="2000"/>
                  </a:lnTo>
                  <a:lnTo>
                    <a:pt x="1392" y="2007"/>
                  </a:lnTo>
                  <a:lnTo>
                    <a:pt x="1393" y="2015"/>
                  </a:lnTo>
                  <a:lnTo>
                    <a:pt x="1395" y="2025"/>
                  </a:lnTo>
                  <a:lnTo>
                    <a:pt x="1397" y="2033"/>
                  </a:lnTo>
                  <a:lnTo>
                    <a:pt x="1400" y="2043"/>
                  </a:lnTo>
                  <a:lnTo>
                    <a:pt x="1401" y="2051"/>
                  </a:lnTo>
                  <a:lnTo>
                    <a:pt x="1405" y="2062"/>
                  </a:lnTo>
                  <a:lnTo>
                    <a:pt x="1407" y="2071"/>
                  </a:lnTo>
                  <a:lnTo>
                    <a:pt x="1410" y="2081"/>
                  </a:lnTo>
                  <a:lnTo>
                    <a:pt x="1412" y="2090"/>
                  </a:lnTo>
                  <a:lnTo>
                    <a:pt x="1416" y="2101"/>
                  </a:lnTo>
                  <a:lnTo>
                    <a:pt x="1418" y="2110"/>
                  </a:lnTo>
                  <a:lnTo>
                    <a:pt x="1420" y="2121"/>
                  </a:lnTo>
                  <a:lnTo>
                    <a:pt x="1423" y="2132"/>
                  </a:lnTo>
                  <a:lnTo>
                    <a:pt x="1426" y="2142"/>
                  </a:lnTo>
                  <a:lnTo>
                    <a:pt x="1427" y="2148"/>
                  </a:lnTo>
                  <a:lnTo>
                    <a:pt x="1430" y="2156"/>
                  </a:lnTo>
                  <a:lnTo>
                    <a:pt x="1431" y="2163"/>
                  </a:lnTo>
                  <a:lnTo>
                    <a:pt x="1433" y="2170"/>
                  </a:lnTo>
                  <a:lnTo>
                    <a:pt x="1435" y="2177"/>
                  </a:lnTo>
                  <a:lnTo>
                    <a:pt x="1437" y="2184"/>
                  </a:lnTo>
                  <a:lnTo>
                    <a:pt x="1438" y="2191"/>
                  </a:lnTo>
                  <a:lnTo>
                    <a:pt x="1441" y="2200"/>
                  </a:lnTo>
                  <a:lnTo>
                    <a:pt x="1442" y="2207"/>
                  </a:lnTo>
                  <a:lnTo>
                    <a:pt x="1444" y="2214"/>
                  </a:lnTo>
                  <a:lnTo>
                    <a:pt x="1445" y="2221"/>
                  </a:lnTo>
                  <a:lnTo>
                    <a:pt x="1448" y="2229"/>
                  </a:lnTo>
                  <a:lnTo>
                    <a:pt x="1449" y="2236"/>
                  </a:lnTo>
                  <a:lnTo>
                    <a:pt x="1451" y="2245"/>
                  </a:lnTo>
                  <a:lnTo>
                    <a:pt x="1452" y="2252"/>
                  </a:lnTo>
                  <a:lnTo>
                    <a:pt x="1456" y="2260"/>
                  </a:lnTo>
                  <a:lnTo>
                    <a:pt x="1457" y="2267"/>
                  </a:lnTo>
                  <a:lnTo>
                    <a:pt x="1458" y="2274"/>
                  </a:lnTo>
                  <a:lnTo>
                    <a:pt x="1460" y="2282"/>
                  </a:lnTo>
                  <a:lnTo>
                    <a:pt x="1462" y="2290"/>
                  </a:lnTo>
                  <a:lnTo>
                    <a:pt x="1463" y="2297"/>
                  </a:lnTo>
                  <a:lnTo>
                    <a:pt x="1466" y="2305"/>
                  </a:lnTo>
                  <a:lnTo>
                    <a:pt x="1467" y="2314"/>
                  </a:lnTo>
                  <a:lnTo>
                    <a:pt x="1469" y="2322"/>
                  </a:lnTo>
                  <a:lnTo>
                    <a:pt x="1470" y="2329"/>
                  </a:lnTo>
                  <a:lnTo>
                    <a:pt x="1473" y="2336"/>
                  </a:lnTo>
                  <a:lnTo>
                    <a:pt x="1474" y="2345"/>
                  </a:lnTo>
                  <a:lnTo>
                    <a:pt x="1476" y="2353"/>
                  </a:lnTo>
                  <a:lnTo>
                    <a:pt x="1477" y="2360"/>
                  </a:lnTo>
                  <a:lnTo>
                    <a:pt x="1480" y="2368"/>
                  </a:lnTo>
                  <a:lnTo>
                    <a:pt x="1481" y="2377"/>
                  </a:lnTo>
                  <a:lnTo>
                    <a:pt x="1483" y="2385"/>
                  </a:lnTo>
                  <a:lnTo>
                    <a:pt x="1483" y="2392"/>
                  </a:lnTo>
                  <a:lnTo>
                    <a:pt x="1486" y="2399"/>
                  </a:lnTo>
                  <a:lnTo>
                    <a:pt x="1486" y="2406"/>
                  </a:lnTo>
                  <a:lnTo>
                    <a:pt x="1488" y="2415"/>
                  </a:lnTo>
                  <a:lnTo>
                    <a:pt x="1489" y="2422"/>
                  </a:lnTo>
                  <a:lnTo>
                    <a:pt x="1490" y="2430"/>
                  </a:lnTo>
                  <a:lnTo>
                    <a:pt x="1492" y="2437"/>
                  </a:lnTo>
                  <a:lnTo>
                    <a:pt x="1494" y="2446"/>
                  </a:lnTo>
                  <a:lnTo>
                    <a:pt x="1494" y="2453"/>
                  </a:lnTo>
                  <a:lnTo>
                    <a:pt x="1495" y="2460"/>
                  </a:lnTo>
                  <a:lnTo>
                    <a:pt x="1496" y="2467"/>
                  </a:lnTo>
                  <a:lnTo>
                    <a:pt x="1498" y="2475"/>
                  </a:lnTo>
                  <a:lnTo>
                    <a:pt x="1498" y="2483"/>
                  </a:lnTo>
                  <a:lnTo>
                    <a:pt x="1499" y="2491"/>
                  </a:lnTo>
                  <a:lnTo>
                    <a:pt x="1500" y="2498"/>
                  </a:lnTo>
                  <a:lnTo>
                    <a:pt x="1501" y="2506"/>
                  </a:lnTo>
                  <a:lnTo>
                    <a:pt x="1501" y="2513"/>
                  </a:lnTo>
                  <a:lnTo>
                    <a:pt x="1501" y="2521"/>
                  </a:lnTo>
                  <a:lnTo>
                    <a:pt x="1501" y="2528"/>
                  </a:lnTo>
                  <a:lnTo>
                    <a:pt x="1502" y="2535"/>
                  </a:lnTo>
                  <a:lnTo>
                    <a:pt x="1502" y="2542"/>
                  </a:lnTo>
                  <a:lnTo>
                    <a:pt x="1502" y="2549"/>
                  </a:lnTo>
                  <a:lnTo>
                    <a:pt x="1502" y="2556"/>
                  </a:lnTo>
                  <a:lnTo>
                    <a:pt x="1504" y="2563"/>
                  </a:lnTo>
                  <a:lnTo>
                    <a:pt x="1504" y="2569"/>
                  </a:lnTo>
                  <a:lnTo>
                    <a:pt x="1504" y="2577"/>
                  </a:lnTo>
                  <a:lnTo>
                    <a:pt x="1504" y="2584"/>
                  </a:lnTo>
                  <a:lnTo>
                    <a:pt x="1504" y="2591"/>
                  </a:lnTo>
                  <a:lnTo>
                    <a:pt x="1504" y="2598"/>
                  </a:lnTo>
                  <a:lnTo>
                    <a:pt x="1504" y="2605"/>
                  </a:lnTo>
                  <a:lnTo>
                    <a:pt x="1504" y="2612"/>
                  </a:lnTo>
                  <a:lnTo>
                    <a:pt x="1504" y="2619"/>
                  </a:lnTo>
                  <a:lnTo>
                    <a:pt x="1501" y="2631"/>
                  </a:lnTo>
                  <a:lnTo>
                    <a:pt x="1499" y="2643"/>
                  </a:lnTo>
                  <a:lnTo>
                    <a:pt x="1496" y="2655"/>
                  </a:lnTo>
                  <a:lnTo>
                    <a:pt x="1495" y="2667"/>
                  </a:lnTo>
                  <a:lnTo>
                    <a:pt x="1492" y="2678"/>
                  </a:lnTo>
                  <a:lnTo>
                    <a:pt x="1488" y="2688"/>
                  </a:lnTo>
                  <a:lnTo>
                    <a:pt x="1485" y="2698"/>
                  </a:lnTo>
                  <a:lnTo>
                    <a:pt x="1482" y="2709"/>
                  </a:lnTo>
                  <a:lnTo>
                    <a:pt x="1477" y="2717"/>
                  </a:lnTo>
                  <a:lnTo>
                    <a:pt x="1473" y="2726"/>
                  </a:lnTo>
                  <a:lnTo>
                    <a:pt x="1468" y="2735"/>
                  </a:lnTo>
                  <a:lnTo>
                    <a:pt x="1463" y="2744"/>
                  </a:lnTo>
                  <a:lnTo>
                    <a:pt x="1457" y="2751"/>
                  </a:lnTo>
                  <a:lnTo>
                    <a:pt x="1451" y="2758"/>
                  </a:lnTo>
                  <a:lnTo>
                    <a:pt x="1445" y="2766"/>
                  </a:lnTo>
                  <a:lnTo>
                    <a:pt x="1441" y="2774"/>
                  </a:lnTo>
                  <a:lnTo>
                    <a:pt x="1445" y="2773"/>
                  </a:lnTo>
                  <a:lnTo>
                    <a:pt x="1452" y="2772"/>
                  </a:lnTo>
                  <a:lnTo>
                    <a:pt x="1460" y="2770"/>
                  </a:lnTo>
                  <a:lnTo>
                    <a:pt x="1467" y="2770"/>
                  </a:lnTo>
                  <a:lnTo>
                    <a:pt x="1474" y="2769"/>
                  </a:lnTo>
                  <a:lnTo>
                    <a:pt x="1482" y="2768"/>
                  </a:lnTo>
                  <a:lnTo>
                    <a:pt x="1490" y="2767"/>
                  </a:lnTo>
                  <a:lnTo>
                    <a:pt x="1501" y="2767"/>
                  </a:lnTo>
                  <a:lnTo>
                    <a:pt x="1511" y="2764"/>
                  </a:lnTo>
                  <a:lnTo>
                    <a:pt x="1520" y="2763"/>
                  </a:lnTo>
                  <a:lnTo>
                    <a:pt x="1531" y="2762"/>
                  </a:lnTo>
                  <a:lnTo>
                    <a:pt x="1542" y="2762"/>
                  </a:lnTo>
                  <a:lnTo>
                    <a:pt x="1552" y="2760"/>
                  </a:lnTo>
                  <a:lnTo>
                    <a:pt x="1563" y="2758"/>
                  </a:lnTo>
                  <a:lnTo>
                    <a:pt x="1575" y="2757"/>
                  </a:lnTo>
                  <a:lnTo>
                    <a:pt x="1588" y="2757"/>
                  </a:lnTo>
                  <a:lnTo>
                    <a:pt x="1590" y="2757"/>
                  </a:lnTo>
                  <a:lnTo>
                    <a:pt x="1590" y="3009"/>
                  </a:lnTo>
                  <a:lnTo>
                    <a:pt x="1588" y="3009"/>
                  </a:lnTo>
                  <a:lnTo>
                    <a:pt x="1570" y="3012"/>
                  </a:lnTo>
                  <a:lnTo>
                    <a:pt x="1550" y="3014"/>
                  </a:lnTo>
                  <a:lnTo>
                    <a:pt x="1532" y="3018"/>
                  </a:lnTo>
                  <a:lnTo>
                    <a:pt x="1512" y="3019"/>
                  </a:lnTo>
                  <a:lnTo>
                    <a:pt x="1493" y="3021"/>
                  </a:lnTo>
                  <a:lnTo>
                    <a:pt x="1473" y="3024"/>
                  </a:lnTo>
                  <a:lnTo>
                    <a:pt x="1454" y="3027"/>
                  </a:lnTo>
                  <a:lnTo>
                    <a:pt x="1435" y="3028"/>
                  </a:lnTo>
                  <a:lnTo>
                    <a:pt x="1416" y="3031"/>
                  </a:lnTo>
                  <a:lnTo>
                    <a:pt x="1398" y="3033"/>
                  </a:lnTo>
                  <a:lnTo>
                    <a:pt x="1380" y="3037"/>
                  </a:lnTo>
                  <a:lnTo>
                    <a:pt x="1361" y="3038"/>
                  </a:lnTo>
                  <a:lnTo>
                    <a:pt x="1343" y="3040"/>
                  </a:lnTo>
                  <a:lnTo>
                    <a:pt x="1325" y="3043"/>
                  </a:lnTo>
                  <a:lnTo>
                    <a:pt x="1308" y="3045"/>
                  </a:lnTo>
                  <a:lnTo>
                    <a:pt x="1291" y="3046"/>
                  </a:lnTo>
                  <a:lnTo>
                    <a:pt x="1275" y="3049"/>
                  </a:lnTo>
                  <a:lnTo>
                    <a:pt x="1260" y="3051"/>
                  </a:lnTo>
                  <a:lnTo>
                    <a:pt x="1245" y="3053"/>
                  </a:lnTo>
                  <a:lnTo>
                    <a:pt x="1230" y="3055"/>
                  </a:lnTo>
                  <a:lnTo>
                    <a:pt x="1216" y="3056"/>
                  </a:lnTo>
                  <a:lnTo>
                    <a:pt x="1203" y="3057"/>
                  </a:lnTo>
                  <a:lnTo>
                    <a:pt x="1191" y="3059"/>
                  </a:lnTo>
                  <a:lnTo>
                    <a:pt x="1179" y="3061"/>
                  </a:lnTo>
                  <a:lnTo>
                    <a:pt x="1168" y="3063"/>
                  </a:lnTo>
                  <a:lnTo>
                    <a:pt x="1157" y="3064"/>
                  </a:lnTo>
                  <a:lnTo>
                    <a:pt x="1149" y="3066"/>
                  </a:lnTo>
                  <a:lnTo>
                    <a:pt x="1140" y="3066"/>
                  </a:lnTo>
                  <a:lnTo>
                    <a:pt x="1132" y="3068"/>
                  </a:lnTo>
                  <a:lnTo>
                    <a:pt x="1125" y="3068"/>
                  </a:lnTo>
                  <a:lnTo>
                    <a:pt x="1121" y="3069"/>
                  </a:lnTo>
                  <a:lnTo>
                    <a:pt x="1112" y="3070"/>
                  </a:lnTo>
                  <a:lnTo>
                    <a:pt x="1110" y="3072"/>
                  </a:lnTo>
                  <a:lnTo>
                    <a:pt x="1110" y="3078"/>
                  </a:lnTo>
                  <a:lnTo>
                    <a:pt x="1110" y="3089"/>
                  </a:lnTo>
                  <a:lnTo>
                    <a:pt x="1110" y="3100"/>
                  </a:lnTo>
                  <a:lnTo>
                    <a:pt x="1111" y="3113"/>
                  </a:lnTo>
                  <a:lnTo>
                    <a:pt x="1111" y="3119"/>
                  </a:lnTo>
                  <a:lnTo>
                    <a:pt x="1111" y="3126"/>
                  </a:lnTo>
                  <a:lnTo>
                    <a:pt x="1111" y="3133"/>
                  </a:lnTo>
                  <a:lnTo>
                    <a:pt x="1111" y="3140"/>
                  </a:lnTo>
                  <a:lnTo>
                    <a:pt x="1111" y="3147"/>
                  </a:lnTo>
                  <a:lnTo>
                    <a:pt x="1112" y="3154"/>
                  </a:lnTo>
                  <a:lnTo>
                    <a:pt x="1112" y="3162"/>
                  </a:lnTo>
                  <a:lnTo>
                    <a:pt x="1113" y="3170"/>
                  </a:lnTo>
                  <a:lnTo>
                    <a:pt x="1113" y="3176"/>
                  </a:lnTo>
                  <a:lnTo>
                    <a:pt x="1113" y="3183"/>
                  </a:lnTo>
                  <a:lnTo>
                    <a:pt x="1113" y="3189"/>
                  </a:lnTo>
                  <a:lnTo>
                    <a:pt x="1113" y="3196"/>
                  </a:lnTo>
                  <a:lnTo>
                    <a:pt x="1113" y="3207"/>
                  </a:lnTo>
                  <a:lnTo>
                    <a:pt x="1115" y="3219"/>
                  </a:lnTo>
                  <a:lnTo>
                    <a:pt x="1115" y="3227"/>
                  </a:lnTo>
                  <a:lnTo>
                    <a:pt x="1116" y="3234"/>
                  </a:lnTo>
                  <a:lnTo>
                    <a:pt x="1116" y="3238"/>
                  </a:lnTo>
                  <a:lnTo>
                    <a:pt x="1117" y="3241"/>
                  </a:lnTo>
                  <a:lnTo>
                    <a:pt x="1115" y="3246"/>
                  </a:lnTo>
                  <a:lnTo>
                    <a:pt x="1112" y="3252"/>
                  </a:lnTo>
                  <a:lnTo>
                    <a:pt x="1116" y="3260"/>
                  </a:lnTo>
                  <a:lnTo>
                    <a:pt x="1119" y="3270"/>
                  </a:lnTo>
                  <a:lnTo>
                    <a:pt x="1123" y="3278"/>
                  </a:lnTo>
                  <a:lnTo>
                    <a:pt x="1127" y="3289"/>
                  </a:lnTo>
                  <a:lnTo>
                    <a:pt x="1130" y="3298"/>
                  </a:lnTo>
                  <a:lnTo>
                    <a:pt x="1134" y="3308"/>
                  </a:lnTo>
                  <a:lnTo>
                    <a:pt x="1137" y="3319"/>
                  </a:lnTo>
                  <a:lnTo>
                    <a:pt x="1141" y="3329"/>
                  </a:lnTo>
                  <a:lnTo>
                    <a:pt x="1146" y="3328"/>
                  </a:lnTo>
                  <a:lnTo>
                    <a:pt x="1153" y="3327"/>
                  </a:lnTo>
                  <a:lnTo>
                    <a:pt x="1160" y="3326"/>
                  </a:lnTo>
                  <a:lnTo>
                    <a:pt x="1168" y="3326"/>
                  </a:lnTo>
                  <a:lnTo>
                    <a:pt x="1176" y="3325"/>
                  </a:lnTo>
                  <a:lnTo>
                    <a:pt x="1186" y="3323"/>
                  </a:lnTo>
                  <a:lnTo>
                    <a:pt x="1197" y="3322"/>
                  </a:lnTo>
                  <a:lnTo>
                    <a:pt x="1209" y="3322"/>
                  </a:lnTo>
                  <a:lnTo>
                    <a:pt x="1219" y="3320"/>
                  </a:lnTo>
                  <a:lnTo>
                    <a:pt x="1232" y="3319"/>
                  </a:lnTo>
                  <a:lnTo>
                    <a:pt x="1244" y="3317"/>
                  </a:lnTo>
                  <a:lnTo>
                    <a:pt x="1259" y="3316"/>
                  </a:lnTo>
                  <a:lnTo>
                    <a:pt x="1272" y="3314"/>
                  </a:lnTo>
                  <a:lnTo>
                    <a:pt x="1286" y="3314"/>
                  </a:lnTo>
                  <a:lnTo>
                    <a:pt x="1300" y="3311"/>
                  </a:lnTo>
                  <a:lnTo>
                    <a:pt x="1316" y="3311"/>
                  </a:lnTo>
                  <a:lnTo>
                    <a:pt x="1330" y="3309"/>
                  </a:lnTo>
                  <a:lnTo>
                    <a:pt x="1345" y="3308"/>
                  </a:lnTo>
                  <a:lnTo>
                    <a:pt x="1361" y="3305"/>
                  </a:lnTo>
                  <a:lnTo>
                    <a:pt x="1379" y="3304"/>
                  </a:lnTo>
                  <a:lnTo>
                    <a:pt x="1394" y="3302"/>
                  </a:lnTo>
                  <a:lnTo>
                    <a:pt x="1411" y="3301"/>
                  </a:lnTo>
                  <a:lnTo>
                    <a:pt x="1427" y="3298"/>
                  </a:lnTo>
                  <a:lnTo>
                    <a:pt x="1445" y="3298"/>
                  </a:lnTo>
                  <a:lnTo>
                    <a:pt x="1462" y="3296"/>
                  </a:lnTo>
                  <a:lnTo>
                    <a:pt x="1480" y="3295"/>
                  </a:lnTo>
                  <a:lnTo>
                    <a:pt x="1498" y="3292"/>
                  </a:lnTo>
                  <a:lnTo>
                    <a:pt x="1515" y="3291"/>
                  </a:lnTo>
                  <a:lnTo>
                    <a:pt x="1532" y="3289"/>
                  </a:lnTo>
                  <a:lnTo>
                    <a:pt x="1550" y="3288"/>
                  </a:lnTo>
                  <a:lnTo>
                    <a:pt x="1568" y="3285"/>
                  </a:lnTo>
                  <a:lnTo>
                    <a:pt x="1586" y="3285"/>
                  </a:lnTo>
                  <a:lnTo>
                    <a:pt x="1590" y="3284"/>
                  </a:lnTo>
                  <a:lnTo>
                    <a:pt x="1590" y="3458"/>
                  </a:lnTo>
                  <a:lnTo>
                    <a:pt x="1581" y="3459"/>
                  </a:lnTo>
                  <a:lnTo>
                    <a:pt x="1568" y="3461"/>
                  </a:lnTo>
                  <a:lnTo>
                    <a:pt x="1555" y="3465"/>
                  </a:lnTo>
                  <a:lnTo>
                    <a:pt x="1542" y="3468"/>
                  </a:lnTo>
                  <a:lnTo>
                    <a:pt x="1529" y="3472"/>
                  </a:lnTo>
                  <a:lnTo>
                    <a:pt x="1515" y="3476"/>
                  </a:lnTo>
                  <a:lnTo>
                    <a:pt x="1502" y="3479"/>
                  </a:lnTo>
                  <a:lnTo>
                    <a:pt x="1488" y="3483"/>
                  </a:lnTo>
                  <a:lnTo>
                    <a:pt x="1474" y="3486"/>
                  </a:lnTo>
                  <a:lnTo>
                    <a:pt x="1460" y="3490"/>
                  </a:lnTo>
                  <a:lnTo>
                    <a:pt x="1446" y="3493"/>
                  </a:lnTo>
                  <a:lnTo>
                    <a:pt x="1432" y="3497"/>
                  </a:lnTo>
                  <a:lnTo>
                    <a:pt x="1419" y="3502"/>
                  </a:lnTo>
                  <a:lnTo>
                    <a:pt x="1405" y="3506"/>
                  </a:lnTo>
                  <a:lnTo>
                    <a:pt x="1392" y="3511"/>
                  </a:lnTo>
                  <a:lnTo>
                    <a:pt x="1377" y="3515"/>
                  </a:lnTo>
                  <a:lnTo>
                    <a:pt x="1364" y="3521"/>
                  </a:lnTo>
                  <a:lnTo>
                    <a:pt x="1350" y="3525"/>
                  </a:lnTo>
                  <a:lnTo>
                    <a:pt x="1337" y="3531"/>
                  </a:lnTo>
                  <a:lnTo>
                    <a:pt x="1323" y="3536"/>
                  </a:lnTo>
                  <a:lnTo>
                    <a:pt x="1310" y="3542"/>
                  </a:lnTo>
                  <a:lnTo>
                    <a:pt x="1297" y="3547"/>
                  </a:lnTo>
                  <a:lnTo>
                    <a:pt x="1285" y="3554"/>
                  </a:lnTo>
                  <a:lnTo>
                    <a:pt x="1285" y="3555"/>
                  </a:lnTo>
                  <a:lnTo>
                    <a:pt x="1285" y="3560"/>
                  </a:lnTo>
                  <a:lnTo>
                    <a:pt x="1285" y="3565"/>
                  </a:lnTo>
                  <a:lnTo>
                    <a:pt x="1285" y="3573"/>
                  </a:lnTo>
                  <a:lnTo>
                    <a:pt x="1285" y="3580"/>
                  </a:lnTo>
                  <a:lnTo>
                    <a:pt x="1286" y="3591"/>
                  </a:lnTo>
                  <a:lnTo>
                    <a:pt x="1286" y="3596"/>
                  </a:lnTo>
                  <a:lnTo>
                    <a:pt x="1287" y="3602"/>
                  </a:lnTo>
                  <a:lnTo>
                    <a:pt x="1287" y="3609"/>
                  </a:lnTo>
                  <a:lnTo>
                    <a:pt x="1288" y="3616"/>
                  </a:lnTo>
                  <a:lnTo>
                    <a:pt x="1288" y="3622"/>
                  </a:lnTo>
                  <a:lnTo>
                    <a:pt x="1288" y="3628"/>
                  </a:lnTo>
                  <a:lnTo>
                    <a:pt x="1288" y="3635"/>
                  </a:lnTo>
                  <a:lnTo>
                    <a:pt x="1289" y="3642"/>
                  </a:lnTo>
                  <a:lnTo>
                    <a:pt x="1289" y="3649"/>
                  </a:lnTo>
                  <a:lnTo>
                    <a:pt x="1291" y="3657"/>
                  </a:lnTo>
                  <a:lnTo>
                    <a:pt x="1291" y="3665"/>
                  </a:lnTo>
                  <a:lnTo>
                    <a:pt x="1292" y="3673"/>
                  </a:lnTo>
                  <a:lnTo>
                    <a:pt x="1292" y="3680"/>
                  </a:lnTo>
                  <a:lnTo>
                    <a:pt x="1293" y="3688"/>
                  </a:lnTo>
                  <a:lnTo>
                    <a:pt x="1293" y="3697"/>
                  </a:lnTo>
                  <a:lnTo>
                    <a:pt x="1294" y="3705"/>
                  </a:lnTo>
                  <a:lnTo>
                    <a:pt x="1294" y="3713"/>
                  </a:lnTo>
                  <a:lnTo>
                    <a:pt x="1295" y="3722"/>
                  </a:lnTo>
                  <a:lnTo>
                    <a:pt x="1297" y="3730"/>
                  </a:lnTo>
                  <a:lnTo>
                    <a:pt x="1298" y="3740"/>
                  </a:lnTo>
                  <a:lnTo>
                    <a:pt x="1298" y="3747"/>
                  </a:lnTo>
                  <a:lnTo>
                    <a:pt x="1298" y="3756"/>
                  </a:lnTo>
                  <a:lnTo>
                    <a:pt x="1299" y="3763"/>
                  </a:lnTo>
                  <a:lnTo>
                    <a:pt x="1300" y="3773"/>
                  </a:lnTo>
                  <a:lnTo>
                    <a:pt x="1300" y="3780"/>
                  </a:lnTo>
                  <a:lnTo>
                    <a:pt x="1300" y="3788"/>
                  </a:lnTo>
                  <a:lnTo>
                    <a:pt x="1301" y="3797"/>
                  </a:lnTo>
                  <a:lnTo>
                    <a:pt x="1303" y="3805"/>
                  </a:lnTo>
                  <a:lnTo>
                    <a:pt x="1303" y="3812"/>
                  </a:lnTo>
                  <a:lnTo>
                    <a:pt x="1303" y="3820"/>
                  </a:lnTo>
                  <a:lnTo>
                    <a:pt x="1304" y="3828"/>
                  </a:lnTo>
                  <a:lnTo>
                    <a:pt x="1305" y="3836"/>
                  </a:lnTo>
                  <a:lnTo>
                    <a:pt x="1305" y="3843"/>
                  </a:lnTo>
                  <a:lnTo>
                    <a:pt x="1305" y="3850"/>
                  </a:lnTo>
                  <a:lnTo>
                    <a:pt x="1306" y="3857"/>
                  </a:lnTo>
                  <a:lnTo>
                    <a:pt x="1307" y="3864"/>
                  </a:lnTo>
                  <a:lnTo>
                    <a:pt x="1307" y="3876"/>
                  </a:lnTo>
                  <a:lnTo>
                    <a:pt x="1308" y="3888"/>
                  </a:lnTo>
                  <a:lnTo>
                    <a:pt x="1308" y="3898"/>
                  </a:lnTo>
                  <a:lnTo>
                    <a:pt x="1310" y="3908"/>
                  </a:lnTo>
                  <a:lnTo>
                    <a:pt x="1310" y="3914"/>
                  </a:lnTo>
                  <a:lnTo>
                    <a:pt x="1311" y="3921"/>
                  </a:lnTo>
                  <a:lnTo>
                    <a:pt x="1312" y="3926"/>
                  </a:lnTo>
                  <a:lnTo>
                    <a:pt x="1313" y="3930"/>
                  </a:lnTo>
                  <a:lnTo>
                    <a:pt x="1317" y="3929"/>
                  </a:lnTo>
                  <a:lnTo>
                    <a:pt x="1324" y="3929"/>
                  </a:lnTo>
                  <a:lnTo>
                    <a:pt x="1328" y="3927"/>
                  </a:lnTo>
                  <a:lnTo>
                    <a:pt x="1335" y="3927"/>
                  </a:lnTo>
                  <a:lnTo>
                    <a:pt x="1341" y="3927"/>
                  </a:lnTo>
                  <a:lnTo>
                    <a:pt x="1349" y="3927"/>
                  </a:lnTo>
                  <a:lnTo>
                    <a:pt x="1356" y="3926"/>
                  </a:lnTo>
                  <a:lnTo>
                    <a:pt x="1364" y="3926"/>
                  </a:lnTo>
                  <a:lnTo>
                    <a:pt x="1374" y="3926"/>
                  </a:lnTo>
                  <a:lnTo>
                    <a:pt x="1385" y="3926"/>
                  </a:lnTo>
                  <a:lnTo>
                    <a:pt x="1395" y="3925"/>
                  </a:lnTo>
                  <a:lnTo>
                    <a:pt x="1406" y="3925"/>
                  </a:lnTo>
                  <a:lnTo>
                    <a:pt x="1418" y="3925"/>
                  </a:lnTo>
                  <a:lnTo>
                    <a:pt x="1432" y="3925"/>
                  </a:lnTo>
                  <a:lnTo>
                    <a:pt x="1444" y="3924"/>
                  </a:lnTo>
                  <a:lnTo>
                    <a:pt x="1458" y="3924"/>
                  </a:lnTo>
                  <a:lnTo>
                    <a:pt x="1473" y="3923"/>
                  </a:lnTo>
                  <a:lnTo>
                    <a:pt x="1487" y="3923"/>
                  </a:lnTo>
                  <a:lnTo>
                    <a:pt x="1501" y="3921"/>
                  </a:lnTo>
                  <a:lnTo>
                    <a:pt x="1515" y="3921"/>
                  </a:lnTo>
                  <a:lnTo>
                    <a:pt x="1531" y="3921"/>
                  </a:lnTo>
                  <a:lnTo>
                    <a:pt x="1548" y="3921"/>
                  </a:lnTo>
                  <a:lnTo>
                    <a:pt x="1563" y="3920"/>
                  </a:lnTo>
                  <a:lnTo>
                    <a:pt x="1580" y="3920"/>
                  </a:lnTo>
                  <a:lnTo>
                    <a:pt x="1590" y="3919"/>
                  </a:lnTo>
                  <a:lnTo>
                    <a:pt x="1590" y="4194"/>
                  </a:lnTo>
                  <a:lnTo>
                    <a:pt x="1581" y="4195"/>
                  </a:lnTo>
                  <a:lnTo>
                    <a:pt x="1573" y="4197"/>
                  </a:lnTo>
                  <a:lnTo>
                    <a:pt x="1563" y="4197"/>
                  </a:lnTo>
                  <a:lnTo>
                    <a:pt x="1556" y="4199"/>
                  </a:lnTo>
                  <a:lnTo>
                    <a:pt x="1546" y="4200"/>
                  </a:lnTo>
                  <a:lnTo>
                    <a:pt x="1539" y="4201"/>
                  </a:lnTo>
                  <a:lnTo>
                    <a:pt x="1530" y="4201"/>
                  </a:lnTo>
                  <a:lnTo>
                    <a:pt x="1521" y="4202"/>
                  </a:lnTo>
                  <a:lnTo>
                    <a:pt x="1513" y="4203"/>
                  </a:lnTo>
                  <a:lnTo>
                    <a:pt x="1505" y="4206"/>
                  </a:lnTo>
                  <a:lnTo>
                    <a:pt x="1495" y="4206"/>
                  </a:lnTo>
                  <a:lnTo>
                    <a:pt x="1486" y="4208"/>
                  </a:lnTo>
                  <a:lnTo>
                    <a:pt x="1476" y="4209"/>
                  </a:lnTo>
                  <a:lnTo>
                    <a:pt x="1468" y="4212"/>
                  </a:lnTo>
                  <a:lnTo>
                    <a:pt x="1457" y="4213"/>
                  </a:lnTo>
                  <a:lnTo>
                    <a:pt x="1449" y="4215"/>
                  </a:lnTo>
                  <a:lnTo>
                    <a:pt x="1438" y="4216"/>
                  </a:lnTo>
                  <a:lnTo>
                    <a:pt x="1430" y="4219"/>
                  </a:lnTo>
                  <a:lnTo>
                    <a:pt x="1419" y="4220"/>
                  </a:lnTo>
                  <a:lnTo>
                    <a:pt x="1410" y="4222"/>
                  </a:lnTo>
                  <a:lnTo>
                    <a:pt x="1399" y="4224"/>
                  </a:lnTo>
                  <a:lnTo>
                    <a:pt x="1389" y="4226"/>
                  </a:lnTo>
                  <a:lnTo>
                    <a:pt x="1379" y="4227"/>
                  </a:lnTo>
                  <a:lnTo>
                    <a:pt x="1368" y="4229"/>
                  </a:lnTo>
                  <a:lnTo>
                    <a:pt x="1357" y="4231"/>
                  </a:lnTo>
                  <a:lnTo>
                    <a:pt x="1348" y="4234"/>
                  </a:lnTo>
                  <a:lnTo>
                    <a:pt x="1337" y="4235"/>
                  </a:lnTo>
                  <a:lnTo>
                    <a:pt x="1326" y="4238"/>
                  </a:lnTo>
                  <a:lnTo>
                    <a:pt x="1316" y="4240"/>
                  </a:lnTo>
                  <a:lnTo>
                    <a:pt x="1305" y="4243"/>
                  </a:lnTo>
                  <a:lnTo>
                    <a:pt x="1294" y="4245"/>
                  </a:lnTo>
                  <a:lnTo>
                    <a:pt x="1284" y="4247"/>
                  </a:lnTo>
                  <a:lnTo>
                    <a:pt x="1273" y="4250"/>
                  </a:lnTo>
                  <a:lnTo>
                    <a:pt x="1262" y="4253"/>
                  </a:lnTo>
                  <a:lnTo>
                    <a:pt x="1254" y="4253"/>
                  </a:lnTo>
                  <a:lnTo>
                    <a:pt x="1245" y="4256"/>
                  </a:lnTo>
                  <a:lnTo>
                    <a:pt x="1238" y="4257"/>
                  </a:lnTo>
                  <a:lnTo>
                    <a:pt x="1231" y="4259"/>
                  </a:lnTo>
                  <a:lnTo>
                    <a:pt x="1223" y="4259"/>
                  </a:lnTo>
                  <a:lnTo>
                    <a:pt x="1215" y="4262"/>
                  </a:lnTo>
                  <a:lnTo>
                    <a:pt x="1207" y="4263"/>
                  </a:lnTo>
                  <a:lnTo>
                    <a:pt x="1200" y="4265"/>
                  </a:lnTo>
                  <a:lnTo>
                    <a:pt x="1192" y="4265"/>
                  </a:lnTo>
                  <a:lnTo>
                    <a:pt x="1184" y="4268"/>
                  </a:lnTo>
                  <a:lnTo>
                    <a:pt x="1176" y="4269"/>
                  </a:lnTo>
                  <a:lnTo>
                    <a:pt x="1169" y="4271"/>
                  </a:lnTo>
                  <a:lnTo>
                    <a:pt x="1161" y="4271"/>
                  </a:lnTo>
                  <a:lnTo>
                    <a:pt x="1153" y="4273"/>
                  </a:lnTo>
                  <a:lnTo>
                    <a:pt x="1146" y="4275"/>
                  </a:lnTo>
                  <a:lnTo>
                    <a:pt x="1138" y="4277"/>
                  </a:lnTo>
                  <a:lnTo>
                    <a:pt x="1130" y="4277"/>
                  </a:lnTo>
                  <a:lnTo>
                    <a:pt x="1122" y="4279"/>
                  </a:lnTo>
                  <a:lnTo>
                    <a:pt x="1113" y="4281"/>
                  </a:lnTo>
                  <a:lnTo>
                    <a:pt x="1105" y="4283"/>
                  </a:lnTo>
                  <a:lnTo>
                    <a:pt x="1097" y="4283"/>
                  </a:lnTo>
                  <a:lnTo>
                    <a:pt x="1088" y="4285"/>
                  </a:lnTo>
                  <a:lnTo>
                    <a:pt x="1080" y="4287"/>
                  </a:lnTo>
                  <a:lnTo>
                    <a:pt x="1073" y="4289"/>
                  </a:lnTo>
                  <a:lnTo>
                    <a:pt x="1065" y="4290"/>
                  </a:lnTo>
                  <a:lnTo>
                    <a:pt x="1056" y="4291"/>
                  </a:lnTo>
                  <a:lnTo>
                    <a:pt x="1048" y="4293"/>
                  </a:lnTo>
                  <a:lnTo>
                    <a:pt x="1041" y="4295"/>
                  </a:lnTo>
                  <a:lnTo>
                    <a:pt x="1033" y="4296"/>
                  </a:lnTo>
                  <a:lnTo>
                    <a:pt x="1024" y="4298"/>
                  </a:lnTo>
                  <a:lnTo>
                    <a:pt x="1016" y="4300"/>
                  </a:lnTo>
                  <a:lnTo>
                    <a:pt x="1009" y="4302"/>
                  </a:lnTo>
                  <a:lnTo>
                    <a:pt x="999" y="4302"/>
                  </a:lnTo>
                  <a:lnTo>
                    <a:pt x="991" y="4304"/>
                  </a:lnTo>
                  <a:lnTo>
                    <a:pt x="983" y="4304"/>
                  </a:lnTo>
                  <a:lnTo>
                    <a:pt x="974" y="4307"/>
                  </a:lnTo>
                  <a:lnTo>
                    <a:pt x="965" y="4308"/>
                  </a:lnTo>
                  <a:lnTo>
                    <a:pt x="958" y="4309"/>
                  </a:lnTo>
                  <a:lnTo>
                    <a:pt x="948" y="4310"/>
                  </a:lnTo>
                  <a:lnTo>
                    <a:pt x="941" y="4313"/>
                  </a:lnTo>
                  <a:lnTo>
                    <a:pt x="931" y="4313"/>
                  </a:lnTo>
                  <a:lnTo>
                    <a:pt x="924" y="4315"/>
                  </a:lnTo>
                  <a:lnTo>
                    <a:pt x="915" y="4315"/>
                  </a:lnTo>
                  <a:lnTo>
                    <a:pt x="908" y="4317"/>
                  </a:lnTo>
                  <a:lnTo>
                    <a:pt x="898" y="4319"/>
                  </a:lnTo>
                  <a:lnTo>
                    <a:pt x="891" y="4320"/>
                  </a:lnTo>
                  <a:lnTo>
                    <a:pt x="881" y="4321"/>
                  </a:lnTo>
                  <a:lnTo>
                    <a:pt x="874" y="4323"/>
                  </a:lnTo>
                  <a:lnTo>
                    <a:pt x="865" y="4323"/>
                  </a:lnTo>
                  <a:lnTo>
                    <a:pt x="857" y="4325"/>
                  </a:lnTo>
                  <a:lnTo>
                    <a:pt x="847" y="4326"/>
                  </a:lnTo>
                  <a:lnTo>
                    <a:pt x="840" y="4328"/>
                  </a:lnTo>
                  <a:lnTo>
                    <a:pt x="830" y="4328"/>
                  </a:lnTo>
                  <a:lnTo>
                    <a:pt x="822" y="4329"/>
                  </a:lnTo>
                  <a:lnTo>
                    <a:pt x="812" y="4331"/>
                  </a:lnTo>
                  <a:lnTo>
                    <a:pt x="805" y="4333"/>
                  </a:lnTo>
                  <a:lnTo>
                    <a:pt x="796" y="4333"/>
                  </a:lnTo>
                  <a:lnTo>
                    <a:pt x="788" y="4334"/>
                  </a:lnTo>
                  <a:lnTo>
                    <a:pt x="779" y="4335"/>
                  </a:lnTo>
                  <a:lnTo>
                    <a:pt x="771" y="4337"/>
                  </a:lnTo>
                  <a:lnTo>
                    <a:pt x="761" y="4337"/>
                  </a:lnTo>
                  <a:lnTo>
                    <a:pt x="754" y="4339"/>
                  </a:lnTo>
                  <a:lnTo>
                    <a:pt x="745" y="4339"/>
                  </a:lnTo>
                  <a:lnTo>
                    <a:pt x="738" y="4341"/>
                  </a:lnTo>
                  <a:lnTo>
                    <a:pt x="726" y="4341"/>
                  </a:lnTo>
                  <a:lnTo>
                    <a:pt x="715" y="4342"/>
                  </a:lnTo>
                  <a:lnTo>
                    <a:pt x="703" y="4344"/>
                  </a:lnTo>
                  <a:lnTo>
                    <a:pt x="692" y="4345"/>
                  </a:lnTo>
                  <a:lnTo>
                    <a:pt x="680" y="4345"/>
                  </a:lnTo>
                  <a:lnTo>
                    <a:pt x="669" y="4347"/>
                  </a:lnTo>
                  <a:lnTo>
                    <a:pt x="657" y="4348"/>
                  </a:lnTo>
                  <a:lnTo>
                    <a:pt x="645" y="4351"/>
                  </a:lnTo>
                  <a:lnTo>
                    <a:pt x="638" y="4351"/>
                  </a:lnTo>
                  <a:lnTo>
                    <a:pt x="632" y="4351"/>
                  </a:lnTo>
                  <a:lnTo>
                    <a:pt x="625" y="4352"/>
                  </a:lnTo>
                  <a:lnTo>
                    <a:pt x="619" y="4353"/>
                  </a:lnTo>
                  <a:lnTo>
                    <a:pt x="606" y="4354"/>
                  </a:lnTo>
                  <a:lnTo>
                    <a:pt x="594" y="4357"/>
                  </a:lnTo>
                  <a:lnTo>
                    <a:pt x="586" y="4357"/>
                  </a:lnTo>
                  <a:lnTo>
                    <a:pt x="579" y="4358"/>
                  </a:lnTo>
                  <a:lnTo>
                    <a:pt x="572" y="4359"/>
                  </a:lnTo>
                  <a:lnTo>
                    <a:pt x="566" y="4360"/>
                  </a:lnTo>
                  <a:lnTo>
                    <a:pt x="559" y="4360"/>
                  </a:lnTo>
                  <a:lnTo>
                    <a:pt x="553" y="4361"/>
                  </a:lnTo>
                  <a:lnTo>
                    <a:pt x="546" y="4363"/>
                  </a:lnTo>
                  <a:lnTo>
                    <a:pt x="540" y="4365"/>
                  </a:lnTo>
                  <a:lnTo>
                    <a:pt x="533" y="4365"/>
                  </a:lnTo>
                  <a:lnTo>
                    <a:pt x="526" y="4366"/>
                  </a:lnTo>
                  <a:lnTo>
                    <a:pt x="519" y="4367"/>
                  </a:lnTo>
                  <a:lnTo>
                    <a:pt x="512" y="4369"/>
                  </a:lnTo>
                  <a:lnTo>
                    <a:pt x="504" y="4369"/>
                  </a:lnTo>
                  <a:lnTo>
                    <a:pt x="497" y="4370"/>
                  </a:lnTo>
                  <a:lnTo>
                    <a:pt x="490" y="4371"/>
                  </a:lnTo>
                  <a:lnTo>
                    <a:pt x="483" y="4372"/>
                  </a:lnTo>
                  <a:lnTo>
                    <a:pt x="476" y="4372"/>
                  </a:lnTo>
                  <a:lnTo>
                    <a:pt x="469" y="4373"/>
                  </a:lnTo>
                  <a:lnTo>
                    <a:pt x="462" y="4375"/>
                  </a:lnTo>
                  <a:lnTo>
                    <a:pt x="454" y="4377"/>
                  </a:lnTo>
                  <a:lnTo>
                    <a:pt x="447" y="4377"/>
                  </a:lnTo>
                  <a:lnTo>
                    <a:pt x="440" y="4378"/>
                  </a:lnTo>
                  <a:lnTo>
                    <a:pt x="433" y="4379"/>
                  </a:lnTo>
                  <a:lnTo>
                    <a:pt x="427" y="4382"/>
                  </a:lnTo>
                  <a:lnTo>
                    <a:pt x="419" y="4382"/>
                  </a:lnTo>
                  <a:lnTo>
                    <a:pt x="412" y="4383"/>
                  </a:lnTo>
                  <a:lnTo>
                    <a:pt x="405" y="4384"/>
                  </a:lnTo>
                  <a:lnTo>
                    <a:pt x="397" y="4386"/>
                  </a:lnTo>
                  <a:lnTo>
                    <a:pt x="389" y="4386"/>
                  </a:lnTo>
                  <a:lnTo>
                    <a:pt x="382" y="4388"/>
                  </a:lnTo>
                  <a:lnTo>
                    <a:pt x="375" y="4389"/>
                  </a:lnTo>
                  <a:lnTo>
                    <a:pt x="368" y="4391"/>
                  </a:lnTo>
                  <a:lnTo>
                    <a:pt x="359" y="4391"/>
                  </a:lnTo>
                  <a:lnTo>
                    <a:pt x="352" y="4394"/>
                  </a:lnTo>
                  <a:lnTo>
                    <a:pt x="345" y="4394"/>
                  </a:lnTo>
                  <a:lnTo>
                    <a:pt x="338" y="4396"/>
                  </a:lnTo>
                  <a:lnTo>
                    <a:pt x="330" y="4397"/>
                  </a:lnTo>
                  <a:lnTo>
                    <a:pt x="322" y="4398"/>
                  </a:lnTo>
                  <a:lnTo>
                    <a:pt x="315" y="4400"/>
                  </a:lnTo>
                  <a:lnTo>
                    <a:pt x="308" y="4402"/>
                  </a:lnTo>
                  <a:lnTo>
                    <a:pt x="294" y="4403"/>
                  </a:lnTo>
                  <a:lnTo>
                    <a:pt x="280" y="4405"/>
                  </a:lnTo>
                  <a:lnTo>
                    <a:pt x="265" y="4407"/>
                  </a:lnTo>
                  <a:lnTo>
                    <a:pt x="251" y="4409"/>
                  </a:lnTo>
                  <a:lnTo>
                    <a:pt x="237" y="4410"/>
                  </a:lnTo>
                  <a:lnTo>
                    <a:pt x="223" y="4413"/>
                  </a:lnTo>
                  <a:lnTo>
                    <a:pt x="208" y="4415"/>
                  </a:lnTo>
                  <a:lnTo>
                    <a:pt x="195" y="4417"/>
                  </a:lnTo>
                  <a:lnTo>
                    <a:pt x="181" y="4419"/>
                  </a:lnTo>
                  <a:lnTo>
                    <a:pt x="167" y="4421"/>
                  </a:lnTo>
                  <a:lnTo>
                    <a:pt x="154" y="4423"/>
                  </a:lnTo>
                  <a:lnTo>
                    <a:pt x="140" y="4426"/>
                  </a:lnTo>
                  <a:lnTo>
                    <a:pt x="126" y="4427"/>
                  </a:lnTo>
                  <a:lnTo>
                    <a:pt x="113" y="4429"/>
                  </a:lnTo>
                  <a:lnTo>
                    <a:pt x="100" y="4432"/>
                  </a:lnTo>
                  <a:lnTo>
                    <a:pt x="88" y="4434"/>
                  </a:lnTo>
                  <a:lnTo>
                    <a:pt x="74" y="4435"/>
                  </a:lnTo>
                  <a:lnTo>
                    <a:pt x="61" y="4438"/>
                  </a:lnTo>
                  <a:lnTo>
                    <a:pt x="48" y="4439"/>
                  </a:lnTo>
                  <a:lnTo>
                    <a:pt x="36" y="4441"/>
                  </a:lnTo>
                  <a:lnTo>
                    <a:pt x="23" y="4442"/>
                  </a:lnTo>
                  <a:lnTo>
                    <a:pt x="11" y="4445"/>
                  </a:lnTo>
                  <a:lnTo>
                    <a:pt x="0" y="4446"/>
                  </a:lnTo>
                  <a:lnTo>
                    <a:pt x="0" y="4124"/>
                  </a:lnTo>
                  <a:lnTo>
                    <a:pt x="5" y="4122"/>
                  </a:lnTo>
                  <a:lnTo>
                    <a:pt x="14" y="4121"/>
                  </a:lnTo>
                  <a:lnTo>
                    <a:pt x="25" y="4121"/>
                  </a:lnTo>
                  <a:lnTo>
                    <a:pt x="36" y="4121"/>
                  </a:lnTo>
                  <a:lnTo>
                    <a:pt x="45" y="4120"/>
                  </a:lnTo>
                  <a:lnTo>
                    <a:pt x="55" y="4119"/>
                  </a:lnTo>
                  <a:lnTo>
                    <a:pt x="64" y="4118"/>
                  </a:lnTo>
                  <a:lnTo>
                    <a:pt x="75" y="4118"/>
                  </a:lnTo>
                  <a:lnTo>
                    <a:pt x="85" y="4117"/>
                  </a:lnTo>
                  <a:lnTo>
                    <a:pt x="94" y="4115"/>
                  </a:lnTo>
                  <a:lnTo>
                    <a:pt x="104" y="4115"/>
                  </a:lnTo>
                  <a:lnTo>
                    <a:pt x="114" y="4115"/>
                  </a:lnTo>
                  <a:lnTo>
                    <a:pt x="124" y="4114"/>
                  </a:lnTo>
                  <a:lnTo>
                    <a:pt x="133" y="4113"/>
                  </a:lnTo>
                  <a:lnTo>
                    <a:pt x="143" y="4112"/>
                  </a:lnTo>
                  <a:lnTo>
                    <a:pt x="154" y="4112"/>
                  </a:lnTo>
                  <a:lnTo>
                    <a:pt x="163" y="4111"/>
                  </a:lnTo>
                  <a:lnTo>
                    <a:pt x="173" y="4109"/>
                  </a:lnTo>
                  <a:lnTo>
                    <a:pt x="182" y="4109"/>
                  </a:lnTo>
                  <a:lnTo>
                    <a:pt x="193" y="4109"/>
                  </a:lnTo>
                  <a:lnTo>
                    <a:pt x="201" y="4108"/>
                  </a:lnTo>
                  <a:lnTo>
                    <a:pt x="211" y="4107"/>
                  </a:lnTo>
                  <a:lnTo>
                    <a:pt x="220" y="4106"/>
                  </a:lnTo>
                  <a:lnTo>
                    <a:pt x="231" y="4106"/>
                  </a:lnTo>
                  <a:lnTo>
                    <a:pt x="239" y="4105"/>
                  </a:lnTo>
                  <a:lnTo>
                    <a:pt x="249" y="4103"/>
                  </a:lnTo>
                  <a:lnTo>
                    <a:pt x="258" y="4102"/>
                  </a:lnTo>
                  <a:lnTo>
                    <a:pt x="269" y="4102"/>
                  </a:lnTo>
                  <a:lnTo>
                    <a:pt x="277" y="4101"/>
                  </a:lnTo>
                  <a:lnTo>
                    <a:pt x="287" y="4100"/>
                  </a:lnTo>
                  <a:lnTo>
                    <a:pt x="296" y="4099"/>
                  </a:lnTo>
                  <a:lnTo>
                    <a:pt x="306" y="4099"/>
                  </a:lnTo>
                  <a:lnTo>
                    <a:pt x="314" y="4097"/>
                  </a:lnTo>
                  <a:lnTo>
                    <a:pt x="324" y="4096"/>
                  </a:lnTo>
                  <a:lnTo>
                    <a:pt x="333" y="4096"/>
                  </a:lnTo>
                  <a:lnTo>
                    <a:pt x="343" y="4096"/>
                  </a:lnTo>
                  <a:lnTo>
                    <a:pt x="351" y="4095"/>
                  </a:lnTo>
                  <a:lnTo>
                    <a:pt x="361" y="4094"/>
                  </a:lnTo>
                  <a:lnTo>
                    <a:pt x="369" y="4093"/>
                  </a:lnTo>
                  <a:lnTo>
                    <a:pt x="378" y="4093"/>
                  </a:lnTo>
                  <a:lnTo>
                    <a:pt x="387" y="4092"/>
                  </a:lnTo>
                  <a:lnTo>
                    <a:pt x="396" y="4090"/>
                  </a:lnTo>
                  <a:lnTo>
                    <a:pt x="405" y="4089"/>
                  </a:lnTo>
                  <a:lnTo>
                    <a:pt x="414" y="4089"/>
                  </a:lnTo>
                  <a:lnTo>
                    <a:pt x="421" y="4088"/>
                  </a:lnTo>
                  <a:lnTo>
                    <a:pt x="431" y="4087"/>
                  </a:lnTo>
                  <a:lnTo>
                    <a:pt x="438" y="4086"/>
                  </a:lnTo>
                  <a:lnTo>
                    <a:pt x="447" y="4086"/>
                  </a:lnTo>
                  <a:lnTo>
                    <a:pt x="456" y="4084"/>
                  </a:lnTo>
                  <a:lnTo>
                    <a:pt x="464" y="4083"/>
                  </a:lnTo>
                  <a:lnTo>
                    <a:pt x="472" y="4083"/>
                  </a:lnTo>
                  <a:lnTo>
                    <a:pt x="482" y="4083"/>
                  </a:lnTo>
                  <a:lnTo>
                    <a:pt x="476" y="4076"/>
                  </a:lnTo>
                  <a:lnTo>
                    <a:pt x="473" y="4070"/>
                  </a:lnTo>
                  <a:lnTo>
                    <a:pt x="471" y="4064"/>
                  </a:lnTo>
                  <a:lnTo>
                    <a:pt x="471" y="4058"/>
                  </a:lnTo>
                  <a:lnTo>
                    <a:pt x="471" y="4051"/>
                  </a:lnTo>
                  <a:lnTo>
                    <a:pt x="472" y="4045"/>
                  </a:lnTo>
                  <a:lnTo>
                    <a:pt x="475" y="4039"/>
                  </a:lnTo>
                  <a:lnTo>
                    <a:pt x="478" y="4033"/>
                  </a:lnTo>
                  <a:lnTo>
                    <a:pt x="482" y="4026"/>
                  </a:lnTo>
                  <a:lnTo>
                    <a:pt x="485" y="4020"/>
                  </a:lnTo>
                  <a:lnTo>
                    <a:pt x="490" y="4013"/>
                  </a:lnTo>
                  <a:lnTo>
                    <a:pt x="497" y="4007"/>
                  </a:lnTo>
                  <a:lnTo>
                    <a:pt x="504" y="4000"/>
                  </a:lnTo>
                  <a:lnTo>
                    <a:pt x="512" y="3994"/>
                  </a:lnTo>
                  <a:lnTo>
                    <a:pt x="519" y="3988"/>
                  </a:lnTo>
                  <a:lnTo>
                    <a:pt x="528" y="3982"/>
                  </a:lnTo>
                  <a:lnTo>
                    <a:pt x="535" y="3975"/>
                  </a:lnTo>
                  <a:lnTo>
                    <a:pt x="544" y="3968"/>
                  </a:lnTo>
                  <a:lnTo>
                    <a:pt x="552" y="3962"/>
                  </a:lnTo>
                  <a:lnTo>
                    <a:pt x="562" y="3956"/>
                  </a:lnTo>
                  <a:lnTo>
                    <a:pt x="570" y="3949"/>
                  </a:lnTo>
                  <a:lnTo>
                    <a:pt x="581" y="3943"/>
                  </a:lnTo>
                  <a:lnTo>
                    <a:pt x="589" y="3937"/>
                  </a:lnTo>
                  <a:lnTo>
                    <a:pt x="600" y="3931"/>
                  </a:lnTo>
                  <a:lnTo>
                    <a:pt x="608" y="3924"/>
                  </a:lnTo>
                  <a:lnTo>
                    <a:pt x="616" y="3918"/>
                  </a:lnTo>
                  <a:lnTo>
                    <a:pt x="625" y="3912"/>
                  </a:lnTo>
                  <a:lnTo>
                    <a:pt x="634" y="3906"/>
                  </a:lnTo>
                  <a:lnTo>
                    <a:pt x="641" y="3900"/>
                  </a:lnTo>
                  <a:lnTo>
                    <a:pt x="650" y="3895"/>
                  </a:lnTo>
                  <a:lnTo>
                    <a:pt x="657" y="3889"/>
                  </a:lnTo>
                  <a:lnTo>
                    <a:pt x="664" y="3885"/>
                  </a:lnTo>
                  <a:lnTo>
                    <a:pt x="671" y="3875"/>
                  </a:lnTo>
                  <a:lnTo>
                    <a:pt x="677" y="3866"/>
                  </a:lnTo>
                  <a:lnTo>
                    <a:pt x="679" y="3856"/>
                  </a:lnTo>
                  <a:lnTo>
                    <a:pt x="680" y="3847"/>
                  </a:lnTo>
                  <a:lnTo>
                    <a:pt x="679" y="3836"/>
                  </a:lnTo>
                  <a:lnTo>
                    <a:pt x="677" y="3826"/>
                  </a:lnTo>
                  <a:lnTo>
                    <a:pt x="673" y="3817"/>
                  </a:lnTo>
                  <a:lnTo>
                    <a:pt x="670" y="3809"/>
                  </a:lnTo>
                  <a:lnTo>
                    <a:pt x="664" y="3799"/>
                  </a:lnTo>
                  <a:lnTo>
                    <a:pt x="658" y="3792"/>
                  </a:lnTo>
                  <a:lnTo>
                    <a:pt x="652" y="3785"/>
                  </a:lnTo>
                  <a:lnTo>
                    <a:pt x="648" y="3780"/>
                  </a:lnTo>
                  <a:lnTo>
                    <a:pt x="640" y="3772"/>
                  </a:lnTo>
                  <a:lnTo>
                    <a:pt x="638" y="3769"/>
                  </a:lnTo>
                  <a:lnTo>
                    <a:pt x="629" y="3765"/>
                  </a:lnTo>
                  <a:lnTo>
                    <a:pt x="621" y="3760"/>
                  </a:lnTo>
                  <a:lnTo>
                    <a:pt x="611" y="3753"/>
                  </a:lnTo>
                  <a:lnTo>
                    <a:pt x="602" y="3747"/>
                  </a:lnTo>
                  <a:lnTo>
                    <a:pt x="596" y="3742"/>
                  </a:lnTo>
                  <a:lnTo>
                    <a:pt x="590" y="3738"/>
                  </a:lnTo>
                  <a:lnTo>
                    <a:pt x="584" y="3735"/>
                  </a:lnTo>
                  <a:lnTo>
                    <a:pt x="579" y="3731"/>
                  </a:lnTo>
                  <a:lnTo>
                    <a:pt x="573" y="3728"/>
                  </a:lnTo>
                  <a:lnTo>
                    <a:pt x="567" y="3724"/>
                  </a:lnTo>
                  <a:lnTo>
                    <a:pt x="562" y="3721"/>
                  </a:lnTo>
                  <a:lnTo>
                    <a:pt x="557" y="3718"/>
                  </a:lnTo>
                  <a:lnTo>
                    <a:pt x="550" y="3715"/>
                  </a:lnTo>
                  <a:lnTo>
                    <a:pt x="544" y="3711"/>
                  </a:lnTo>
                  <a:lnTo>
                    <a:pt x="538" y="3709"/>
                  </a:lnTo>
                  <a:lnTo>
                    <a:pt x="532" y="3706"/>
                  </a:lnTo>
                  <a:lnTo>
                    <a:pt x="521" y="3703"/>
                  </a:lnTo>
                  <a:lnTo>
                    <a:pt x="510" y="3700"/>
                  </a:lnTo>
                  <a:lnTo>
                    <a:pt x="500" y="3698"/>
                  </a:lnTo>
                  <a:lnTo>
                    <a:pt x="491" y="3699"/>
                  </a:lnTo>
                  <a:lnTo>
                    <a:pt x="483" y="3701"/>
                  </a:lnTo>
                  <a:lnTo>
                    <a:pt x="477" y="3707"/>
                  </a:lnTo>
                  <a:lnTo>
                    <a:pt x="466" y="3716"/>
                  </a:lnTo>
                  <a:lnTo>
                    <a:pt x="457" y="3725"/>
                  </a:lnTo>
                  <a:lnTo>
                    <a:pt x="451" y="3729"/>
                  </a:lnTo>
                  <a:lnTo>
                    <a:pt x="446" y="3735"/>
                  </a:lnTo>
                  <a:lnTo>
                    <a:pt x="440" y="3738"/>
                  </a:lnTo>
                  <a:lnTo>
                    <a:pt x="437" y="3744"/>
                  </a:lnTo>
                  <a:lnTo>
                    <a:pt x="426" y="3753"/>
                  </a:lnTo>
                  <a:lnTo>
                    <a:pt x="416" y="3761"/>
                  </a:lnTo>
                  <a:lnTo>
                    <a:pt x="407" y="3769"/>
                  </a:lnTo>
                  <a:lnTo>
                    <a:pt x="397" y="3778"/>
                  </a:lnTo>
                  <a:lnTo>
                    <a:pt x="387" y="3784"/>
                  </a:lnTo>
                  <a:lnTo>
                    <a:pt x="377" y="3789"/>
                  </a:lnTo>
                  <a:lnTo>
                    <a:pt x="368" y="3794"/>
                  </a:lnTo>
                  <a:lnTo>
                    <a:pt x="359" y="3799"/>
                  </a:lnTo>
                  <a:lnTo>
                    <a:pt x="349" y="3800"/>
                  </a:lnTo>
                  <a:lnTo>
                    <a:pt x="340" y="3803"/>
                  </a:lnTo>
                  <a:lnTo>
                    <a:pt x="331" y="3803"/>
                  </a:lnTo>
                  <a:lnTo>
                    <a:pt x="322" y="3803"/>
                  </a:lnTo>
                  <a:lnTo>
                    <a:pt x="309" y="3798"/>
                  </a:lnTo>
                  <a:lnTo>
                    <a:pt x="299" y="3793"/>
                  </a:lnTo>
                  <a:lnTo>
                    <a:pt x="288" y="3786"/>
                  </a:lnTo>
                  <a:lnTo>
                    <a:pt x="278" y="3779"/>
                  </a:lnTo>
                  <a:lnTo>
                    <a:pt x="272" y="3773"/>
                  </a:lnTo>
                  <a:lnTo>
                    <a:pt x="268" y="3768"/>
                  </a:lnTo>
                  <a:lnTo>
                    <a:pt x="262" y="3763"/>
                  </a:lnTo>
                  <a:lnTo>
                    <a:pt x="257" y="3759"/>
                  </a:lnTo>
                  <a:lnTo>
                    <a:pt x="251" y="3753"/>
                  </a:lnTo>
                  <a:lnTo>
                    <a:pt x="248" y="3748"/>
                  </a:lnTo>
                  <a:lnTo>
                    <a:pt x="242" y="3743"/>
                  </a:lnTo>
                  <a:lnTo>
                    <a:pt x="238" y="3738"/>
                  </a:lnTo>
                  <a:lnTo>
                    <a:pt x="231" y="3730"/>
                  </a:lnTo>
                  <a:lnTo>
                    <a:pt x="224" y="3723"/>
                  </a:lnTo>
                  <a:lnTo>
                    <a:pt x="217" y="3716"/>
                  </a:lnTo>
                  <a:lnTo>
                    <a:pt x="211" y="3709"/>
                  </a:lnTo>
                  <a:lnTo>
                    <a:pt x="202" y="3701"/>
                  </a:lnTo>
                  <a:lnTo>
                    <a:pt x="195" y="3694"/>
                  </a:lnTo>
                  <a:lnTo>
                    <a:pt x="188" y="3688"/>
                  </a:lnTo>
                  <a:lnTo>
                    <a:pt x="181" y="3684"/>
                  </a:lnTo>
                  <a:lnTo>
                    <a:pt x="173" y="3677"/>
                  </a:lnTo>
                  <a:lnTo>
                    <a:pt x="164" y="3672"/>
                  </a:lnTo>
                  <a:lnTo>
                    <a:pt x="155" y="3668"/>
                  </a:lnTo>
                  <a:lnTo>
                    <a:pt x="146" y="3665"/>
                  </a:lnTo>
                  <a:lnTo>
                    <a:pt x="136" y="3661"/>
                  </a:lnTo>
                  <a:lnTo>
                    <a:pt x="126" y="3660"/>
                  </a:lnTo>
                  <a:lnTo>
                    <a:pt x="115" y="3659"/>
                  </a:lnTo>
                  <a:lnTo>
                    <a:pt x="106" y="3659"/>
                  </a:lnTo>
                  <a:lnTo>
                    <a:pt x="95" y="3659"/>
                  </a:lnTo>
                  <a:lnTo>
                    <a:pt x="85" y="3660"/>
                  </a:lnTo>
                  <a:lnTo>
                    <a:pt x="77" y="3660"/>
                  </a:lnTo>
                  <a:lnTo>
                    <a:pt x="71" y="3662"/>
                  </a:lnTo>
                  <a:lnTo>
                    <a:pt x="64" y="3663"/>
                  </a:lnTo>
                  <a:lnTo>
                    <a:pt x="58" y="3666"/>
                  </a:lnTo>
                  <a:lnTo>
                    <a:pt x="50" y="3667"/>
                  </a:lnTo>
                  <a:lnTo>
                    <a:pt x="43" y="3669"/>
                  </a:lnTo>
                  <a:lnTo>
                    <a:pt x="35" y="3672"/>
                  </a:lnTo>
                  <a:lnTo>
                    <a:pt x="27" y="3675"/>
                  </a:lnTo>
                  <a:lnTo>
                    <a:pt x="18" y="3678"/>
                  </a:lnTo>
                  <a:lnTo>
                    <a:pt x="10" y="3680"/>
                  </a:lnTo>
                  <a:lnTo>
                    <a:pt x="1" y="3684"/>
                  </a:lnTo>
                  <a:lnTo>
                    <a:pt x="0" y="3685"/>
                  </a:lnTo>
                  <a:lnTo>
                    <a:pt x="0" y="2345"/>
                  </a:lnTo>
                  <a:lnTo>
                    <a:pt x="13" y="2341"/>
                  </a:lnTo>
                  <a:lnTo>
                    <a:pt x="25" y="2336"/>
                  </a:lnTo>
                  <a:lnTo>
                    <a:pt x="38" y="2332"/>
                  </a:lnTo>
                  <a:lnTo>
                    <a:pt x="51" y="2327"/>
                  </a:lnTo>
                  <a:lnTo>
                    <a:pt x="66" y="2323"/>
                  </a:lnTo>
                  <a:lnTo>
                    <a:pt x="79" y="2318"/>
                  </a:lnTo>
                  <a:lnTo>
                    <a:pt x="92" y="2315"/>
                  </a:lnTo>
                  <a:lnTo>
                    <a:pt x="106" y="2311"/>
                  </a:lnTo>
                  <a:lnTo>
                    <a:pt x="120" y="2308"/>
                  </a:lnTo>
                  <a:lnTo>
                    <a:pt x="133" y="2304"/>
                  </a:lnTo>
                  <a:lnTo>
                    <a:pt x="146" y="2301"/>
                  </a:lnTo>
                  <a:lnTo>
                    <a:pt x="159" y="2297"/>
                  </a:lnTo>
                  <a:lnTo>
                    <a:pt x="174" y="2293"/>
                  </a:lnTo>
                  <a:lnTo>
                    <a:pt x="187" y="2290"/>
                  </a:lnTo>
                  <a:lnTo>
                    <a:pt x="200" y="2286"/>
                  </a:lnTo>
                  <a:lnTo>
                    <a:pt x="213" y="2284"/>
                  </a:lnTo>
                  <a:lnTo>
                    <a:pt x="227" y="2282"/>
                  </a:lnTo>
                  <a:lnTo>
                    <a:pt x="239" y="2278"/>
                  </a:lnTo>
                  <a:lnTo>
                    <a:pt x="252" y="2276"/>
                  </a:lnTo>
                  <a:lnTo>
                    <a:pt x="265" y="2273"/>
                  </a:lnTo>
                  <a:lnTo>
                    <a:pt x="278" y="2271"/>
                  </a:lnTo>
                  <a:lnTo>
                    <a:pt x="290" y="2267"/>
                  </a:lnTo>
                  <a:lnTo>
                    <a:pt x="303" y="2266"/>
                  </a:lnTo>
                  <a:lnTo>
                    <a:pt x="315" y="2264"/>
                  </a:lnTo>
                  <a:lnTo>
                    <a:pt x="328" y="2263"/>
                  </a:lnTo>
                  <a:lnTo>
                    <a:pt x="339" y="2260"/>
                  </a:lnTo>
                  <a:lnTo>
                    <a:pt x="351" y="2259"/>
                  </a:lnTo>
                  <a:lnTo>
                    <a:pt x="362" y="2257"/>
                  </a:lnTo>
                  <a:lnTo>
                    <a:pt x="374" y="2255"/>
                  </a:lnTo>
                  <a:lnTo>
                    <a:pt x="384" y="2254"/>
                  </a:lnTo>
                  <a:lnTo>
                    <a:pt x="395" y="2253"/>
                  </a:lnTo>
                  <a:lnTo>
                    <a:pt x="406" y="2253"/>
                  </a:lnTo>
                  <a:lnTo>
                    <a:pt x="416" y="2253"/>
                  </a:lnTo>
                  <a:lnTo>
                    <a:pt x="426" y="2252"/>
                  </a:lnTo>
                  <a:lnTo>
                    <a:pt x="437" y="2251"/>
                  </a:lnTo>
                  <a:lnTo>
                    <a:pt x="446" y="2249"/>
                  </a:lnTo>
                  <a:lnTo>
                    <a:pt x="457" y="2249"/>
                  </a:lnTo>
                  <a:lnTo>
                    <a:pt x="466" y="2249"/>
                  </a:lnTo>
                  <a:lnTo>
                    <a:pt x="477" y="2249"/>
                  </a:lnTo>
                  <a:lnTo>
                    <a:pt x="487" y="2249"/>
                  </a:lnTo>
                  <a:lnTo>
                    <a:pt x="497" y="2249"/>
                  </a:lnTo>
                  <a:lnTo>
                    <a:pt x="507" y="2249"/>
                  </a:lnTo>
                  <a:lnTo>
                    <a:pt x="516" y="2249"/>
                  </a:lnTo>
                  <a:lnTo>
                    <a:pt x="526" y="2249"/>
                  </a:lnTo>
                  <a:lnTo>
                    <a:pt x="535" y="2249"/>
                  </a:lnTo>
                  <a:lnTo>
                    <a:pt x="545" y="2249"/>
                  </a:lnTo>
                  <a:lnTo>
                    <a:pt x="554" y="2249"/>
                  </a:lnTo>
                  <a:lnTo>
                    <a:pt x="564" y="2249"/>
                  </a:lnTo>
                  <a:lnTo>
                    <a:pt x="573" y="2251"/>
                  </a:lnTo>
                  <a:lnTo>
                    <a:pt x="583" y="2249"/>
                  </a:lnTo>
                  <a:lnTo>
                    <a:pt x="592" y="2249"/>
                  </a:lnTo>
                  <a:lnTo>
                    <a:pt x="602" y="2249"/>
                  </a:lnTo>
                  <a:lnTo>
                    <a:pt x="613" y="2249"/>
                  </a:lnTo>
                  <a:lnTo>
                    <a:pt x="622" y="2249"/>
                  </a:lnTo>
                  <a:lnTo>
                    <a:pt x="632" y="2249"/>
                  </a:lnTo>
                  <a:lnTo>
                    <a:pt x="641" y="2249"/>
                  </a:lnTo>
                  <a:lnTo>
                    <a:pt x="652" y="2249"/>
                  </a:lnTo>
                  <a:lnTo>
                    <a:pt x="660" y="2248"/>
                  </a:lnTo>
                  <a:lnTo>
                    <a:pt x="669" y="2248"/>
                  </a:lnTo>
                  <a:lnTo>
                    <a:pt x="677" y="2247"/>
                  </a:lnTo>
                  <a:lnTo>
                    <a:pt x="686" y="2247"/>
                  </a:lnTo>
                  <a:lnTo>
                    <a:pt x="694" y="2246"/>
                  </a:lnTo>
                  <a:lnTo>
                    <a:pt x="702" y="2245"/>
                  </a:lnTo>
                  <a:lnTo>
                    <a:pt x="710" y="2244"/>
                  </a:lnTo>
                  <a:lnTo>
                    <a:pt x="719" y="2244"/>
                  </a:lnTo>
                  <a:lnTo>
                    <a:pt x="724" y="2241"/>
                  </a:lnTo>
                  <a:lnTo>
                    <a:pt x="732" y="2239"/>
                  </a:lnTo>
                  <a:lnTo>
                    <a:pt x="738" y="2236"/>
                  </a:lnTo>
                  <a:lnTo>
                    <a:pt x="745" y="2235"/>
                  </a:lnTo>
                  <a:lnTo>
                    <a:pt x="755" y="2230"/>
                  </a:lnTo>
                  <a:lnTo>
                    <a:pt x="767" y="2225"/>
                  </a:lnTo>
                  <a:lnTo>
                    <a:pt x="776" y="2216"/>
                  </a:lnTo>
                  <a:lnTo>
                    <a:pt x="784" y="2208"/>
                  </a:lnTo>
                  <a:lnTo>
                    <a:pt x="791" y="2197"/>
                  </a:lnTo>
                  <a:lnTo>
                    <a:pt x="797" y="2188"/>
                  </a:lnTo>
                  <a:lnTo>
                    <a:pt x="798" y="2179"/>
                  </a:lnTo>
                  <a:lnTo>
                    <a:pt x="801" y="2171"/>
                  </a:lnTo>
                  <a:lnTo>
                    <a:pt x="803" y="2161"/>
                  </a:lnTo>
                  <a:lnTo>
                    <a:pt x="805" y="2153"/>
                  </a:lnTo>
                  <a:lnTo>
                    <a:pt x="807" y="2144"/>
                  </a:lnTo>
                  <a:lnTo>
                    <a:pt x="809" y="2134"/>
                  </a:lnTo>
                  <a:lnTo>
                    <a:pt x="810" y="2125"/>
                  </a:lnTo>
                  <a:lnTo>
                    <a:pt x="812" y="2115"/>
                  </a:lnTo>
                  <a:lnTo>
                    <a:pt x="812" y="2104"/>
                  </a:lnTo>
                  <a:lnTo>
                    <a:pt x="814" y="2094"/>
                  </a:lnTo>
                  <a:lnTo>
                    <a:pt x="815" y="2083"/>
                  </a:lnTo>
                  <a:lnTo>
                    <a:pt x="816" y="2073"/>
                  </a:lnTo>
                  <a:lnTo>
                    <a:pt x="817" y="2063"/>
                  </a:lnTo>
                  <a:lnTo>
                    <a:pt x="818" y="2053"/>
                  </a:lnTo>
                  <a:lnTo>
                    <a:pt x="820" y="2043"/>
                  </a:lnTo>
                  <a:lnTo>
                    <a:pt x="821" y="2033"/>
                  </a:lnTo>
                  <a:lnTo>
                    <a:pt x="821" y="2022"/>
                  </a:lnTo>
                  <a:lnTo>
                    <a:pt x="821" y="2012"/>
                  </a:lnTo>
                  <a:lnTo>
                    <a:pt x="821" y="2001"/>
                  </a:lnTo>
                  <a:lnTo>
                    <a:pt x="821" y="1991"/>
                  </a:lnTo>
                  <a:lnTo>
                    <a:pt x="821" y="1981"/>
                  </a:lnTo>
                  <a:lnTo>
                    <a:pt x="821" y="1972"/>
                  </a:lnTo>
                  <a:lnTo>
                    <a:pt x="821" y="1963"/>
                  </a:lnTo>
                  <a:lnTo>
                    <a:pt x="822" y="1955"/>
                  </a:lnTo>
                  <a:lnTo>
                    <a:pt x="822" y="1944"/>
                  </a:lnTo>
                  <a:lnTo>
                    <a:pt x="822" y="1936"/>
                  </a:lnTo>
                  <a:lnTo>
                    <a:pt x="822" y="1927"/>
                  </a:lnTo>
                  <a:lnTo>
                    <a:pt x="822" y="1920"/>
                  </a:lnTo>
                  <a:lnTo>
                    <a:pt x="822" y="1913"/>
                  </a:lnTo>
                  <a:lnTo>
                    <a:pt x="822" y="1906"/>
                  </a:lnTo>
                  <a:lnTo>
                    <a:pt x="822" y="1899"/>
                  </a:lnTo>
                  <a:lnTo>
                    <a:pt x="822" y="1894"/>
                  </a:lnTo>
                  <a:lnTo>
                    <a:pt x="811" y="1899"/>
                  </a:lnTo>
                  <a:lnTo>
                    <a:pt x="802" y="1903"/>
                  </a:lnTo>
                  <a:lnTo>
                    <a:pt x="792" y="1907"/>
                  </a:lnTo>
                  <a:lnTo>
                    <a:pt x="783" y="1911"/>
                  </a:lnTo>
                  <a:lnTo>
                    <a:pt x="772" y="1913"/>
                  </a:lnTo>
                  <a:lnTo>
                    <a:pt x="764" y="1917"/>
                  </a:lnTo>
                  <a:lnTo>
                    <a:pt x="754" y="1919"/>
                  </a:lnTo>
                  <a:lnTo>
                    <a:pt x="746" y="1921"/>
                  </a:lnTo>
                  <a:lnTo>
                    <a:pt x="736" y="1920"/>
                  </a:lnTo>
                  <a:lnTo>
                    <a:pt x="727" y="1920"/>
                  </a:lnTo>
                  <a:lnTo>
                    <a:pt x="717" y="1917"/>
                  </a:lnTo>
                  <a:lnTo>
                    <a:pt x="708" y="1914"/>
                  </a:lnTo>
                  <a:lnTo>
                    <a:pt x="696" y="1909"/>
                  </a:lnTo>
                  <a:lnTo>
                    <a:pt x="685" y="1903"/>
                  </a:lnTo>
                  <a:lnTo>
                    <a:pt x="679" y="1900"/>
                  </a:lnTo>
                  <a:lnTo>
                    <a:pt x="673" y="1896"/>
                  </a:lnTo>
                  <a:lnTo>
                    <a:pt x="667" y="1893"/>
                  </a:lnTo>
                  <a:lnTo>
                    <a:pt x="663" y="1890"/>
                  </a:lnTo>
                  <a:lnTo>
                    <a:pt x="655" y="1884"/>
                  </a:lnTo>
                  <a:lnTo>
                    <a:pt x="650" y="1881"/>
                  </a:lnTo>
                  <a:lnTo>
                    <a:pt x="642" y="1875"/>
                  </a:lnTo>
                  <a:lnTo>
                    <a:pt x="636" y="1871"/>
                  </a:lnTo>
                  <a:lnTo>
                    <a:pt x="629" y="1865"/>
                  </a:lnTo>
                  <a:lnTo>
                    <a:pt x="623" y="1859"/>
                  </a:lnTo>
                  <a:lnTo>
                    <a:pt x="617" y="1853"/>
                  </a:lnTo>
                  <a:lnTo>
                    <a:pt x="611" y="1849"/>
                  </a:lnTo>
                  <a:lnTo>
                    <a:pt x="604" y="1842"/>
                  </a:lnTo>
                  <a:lnTo>
                    <a:pt x="597" y="1836"/>
                  </a:lnTo>
                  <a:lnTo>
                    <a:pt x="590" y="1830"/>
                  </a:lnTo>
                  <a:lnTo>
                    <a:pt x="583" y="1824"/>
                  </a:lnTo>
                  <a:lnTo>
                    <a:pt x="576" y="1817"/>
                  </a:lnTo>
                  <a:lnTo>
                    <a:pt x="569" y="1809"/>
                  </a:lnTo>
                  <a:lnTo>
                    <a:pt x="562" y="1802"/>
                  </a:lnTo>
                  <a:lnTo>
                    <a:pt x="556" y="1795"/>
                  </a:lnTo>
                  <a:lnTo>
                    <a:pt x="547" y="1787"/>
                  </a:lnTo>
                  <a:lnTo>
                    <a:pt x="540" y="1779"/>
                  </a:lnTo>
                  <a:lnTo>
                    <a:pt x="532" y="1770"/>
                  </a:lnTo>
                  <a:lnTo>
                    <a:pt x="525" y="1763"/>
                  </a:lnTo>
                  <a:lnTo>
                    <a:pt x="516" y="1754"/>
                  </a:lnTo>
                  <a:lnTo>
                    <a:pt x="509" y="1745"/>
                  </a:lnTo>
                  <a:lnTo>
                    <a:pt x="502" y="1737"/>
                  </a:lnTo>
                  <a:lnTo>
                    <a:pt x="495" y="1729"/>
                  </a:lnTo>
                  <a:lnTo>
                    <a:pt x="487" y="1719"/>
                  </a:lnTo>
                  <a:lnTo>
                    <a:pt x="478" y="1711"/>
                  </a:lnTo>
                  <a:lnTo>
                    <a:pt x="470" y="1701"/>
                  </a:lnTo>
                  <a:lnTo>
                    <a:pt x="463" y="1693"/>
                  </a:lnTo>
                  <a:lnTo>
                    <a:pt x="454" y="1682"/>
                  </a:lnTo>
                  <a:lnTo>
                    <a:pt x="447" y="1674"/>
                  </a:lnTo>
                  <a:lnTo>
                    <a:pt x="439" y="1663"/>
                  </a:lnTo>
                  <a:lnTo>
                    <a:pt x="432" y="1655"/>
                  </a:lnTo>
                  <a:lnTo>
                    <a:pt x="422" y="1644"/>
                  </a:lnTo>
                  <a:lnTo>
                    <a:pt x="415" y="1635"/>
                  </a:lnTo>
                  <a:lnTo>
                    <a:pt x="406" y="1624"/>
                  </a:lnTo>
                  <a:lnTo>
                    <a:pt x="399" y="1614"/>
                  </a:lnTo>
                  <a:lnTo>
                    <a:pt x="389" y="1604"/>
                  </a:lnTo>
                  <a:lnTo>
                    <a:pt x="382" y="1593"/>
                  </a:lnTo>
                  <a:lnTo>
                    <a:pt x="372" y="1582"/>
                  </a:lnTo>
                  <a:lnTo>
                    <a:pt x="365" y="1573"/>
                  </a:lnTo>
                  <a:lnTo>
                    <a:pt x="356" y="1562"/>
                  </a:lnTo>
                  <a:lnTo>
                    <a:pt x="349" y="1551"/>
                  </a:lnTo>
                  <a:lnTo>
                    <a:pt x="339" y="1541"/>
                  </a:lnTo>
                  <a:lnTo>
                    <a:pt x="332" y="1530"/>
                  </a:lnTo>
                  <a:lnTo>
                    <a:pt x="324" y="1519"/>
                  </a:lnTo>
                  <a:lnTo>
                    <a:pt x="315" y="1509"/>
                  </a:lnTo>
                  <a:lnTo>
                    <a:pt x="307" y="1498"/>
                  </a:lnTo>
                  <a:lnTo>
                    <a:pt x="300" y="1488"/>
                  </a:lnTo>
                  <a:lnTo>
                    <a:pt x="290" y="1478"/>
                  </a:lnTo>
                  <a:lnTo>
                    <a:pt x="283" y="1467"/>
                  </a:lnTo>
                  <a:lnTo>
                    <a:pt x="276" y="1457"/>
                  </a:lnTo>
                  <a:lnTo>
                    <a:pt x="270" y="1450"/>
                  </a:lnTo>
                  <a:lnTo>
                    <a:pt x="263" y="1443"/>
                  </a:lnTo>
                  <a:lnTo>
                    <a:pt x="259" y="1437"/>
                  </a:lnTo>
                  <a:lnTo>
                    <a:pt x="256" y="1434"/>
                  </a:lnTo>
                  <a:lnTo>
                    <a:pt x="255" y="1431"/>
                  </a:lnTo>
                  <a:lnTo>
                    <a:pt x="248" y="1427"/>
                  </a:lnTo>
                  <a:lnTo>
                    <a:pt x="239" y="1425"/>
                  </a:lnTo>
                  <a:lnTo>
                    <a:pt x="228" y="1425"/>
                  </a:lnTo>
                  <a:lnTo>
                    <a:pt x="217" y="1428"/>
                  </a:lnTo>
                  <a:lnTo>
                    <a:pt x="209" y="1428"/>
                  </a:lnTo>
                  <a:lnTo>
                    <a:pt x="202" y="1430"/>
                  </a:lnTo>
                  <a:lnTo>
                    <a:pt x="195" y="1431"/>
                  </a:lnTo>
                  <a:lnTo>
                    <a:pt x="189" y="1434"/>
                  </a:lnTo>
                  <a:lnTo>
                    <a:pt x="176" y="1436"/>
                  </a:lnTo>
                  <a:lnTo>
                    <a:pt x="165" y="1440"/>
                  </a:lnTo>
                  <a:lnTo>
                    <a:pt x="157" y="1441"/>
                  </a:lnTo>
                  <a:lnTo>
                    <a:pt x="149" y="1443"/>
                  </a:lnTo>
                  <a:lnTo>
                    <a:pt x="140" y="1444"/>
                  </a:lnTo>
                  <a:lnTo>
                    <a:pt x="133" y="1447"/>
                  </a:lnTo>
                  <a:lnTo>
                    <a:pt x="125" y="1448"/>
                  </a:lnTo>
                  <a:lnTo>
                    <a:pt x="118" y="1449"/>
                  </a:lnTo>
                  <a:lnTo>
                    <a:pt x="111" y="1450"/>
                  </a:lnTo>
                  <a:lnTo>
                    <a:pt x="104" y="1453"/>
                  </a:lnTo>
                  <a:lnTo>
                    <a:pt x="100" y="1456"/>
                  </a:lnTo>
                  <a:lnTo>
                    <a:pt x="98" y="1462"/>
                  </a:lnTo>
                  <a:lnTo>
                    <a:pt x="94" y="1468"/>
                  </a:lnTo>
                  <a:lnTo>
                    <a:pt x="90" y="1475"/>
                  </a:lnTo>
                  <a:lnTo>
                    <a:pt x="86" y="1482"/>
                  </a:lnTo>
                  <a:lnTo>
                    <a:pt x="81" y="1491"/>
                  </a:lnTo>
                  <a:lnTo>
                    <a:pt x="74" y="1498"/>
                  </a:lnTo>
                  <a:lnTo>
                    <a:pt x="68" y="1507"/>
                  </a:lnTo>
                  <a:lnTo>
                    <a:pt x="58" y="1515"/>
                  </a:lnTo>
                  <a:lnTo>
                    <a:pt x="50" y="1523"/>
                  </a:lnTo>
                  <a:lnTo>
                    <a:pt x="39" y="1530"/>
                  </a:lnTo>
                  <a:lnTo>
                    <a:pt x="29" y="1537"/>
                  </a:lnTo>
                  <a:lnTo>
                    <a:pt x="16" y="1542"/>
                  </a:lnTo>
                  <a:lnTo>
                    <a:pt x="4" y="1548"/>
                  </a:lnTo>
                  <a:lnTo>
                    <a:pt x="0" y="1549"/>
                  </a:lnTo>
                  <a:lnTo>
                    <a:pt x="0" y="1515"/>
                  </a:lnTo>
                  <a:lnTo>
                    <a:pt x="8" y="1511"/>
                  </a:lnTo>
                  <a:lnTo>
                    <a:pt x="16" y="1506"/>
                  </a:lnTo>
                  <a:lnTo>
                    <a:pt x="23" y="1501"/>
                  </a:lnTo>
                  <a:lnTo>
                    <a:pt x="30" y="1497"/>
                  </a:lnTo>
                  <a:lnTo>
                    <a:pt x="37" y="1492"/>
                  </a:lnTo>
                  <a:lnTo>
                    <a:pt x="42" y="1486"/>
                  </a:lnTo>
                  <a:lnTo>
                    <a:pt x="46" y="1481"/>
                  </a:lnTo>
                  <a:lnTo>
                    <a:pt x="51" y="1475"/>
                  </a:lnTo>
                  <a:lnTo>
                    <a:pt x="56" y="1471"/>
                  </a:lnTo>
                  <a:lnTo>
                    <a:pt x="63" y="1460"/>
                  </a:lnTo>
                  <a:lnTo>
                    <a:pt x="69" y="1452"/>
                  </a:lnTo>
                  <a:lnTo>
                    <a:pt x="66" y="1450"/>
                  </a:lnTo>
                  <a:lnTo>
                    <a:pt x="63" y="1450"/>
                  </a:lnTo>
                  <a:lnTo>
                    <a:pt x="52" y="1446"/>
                  </a:lnTo>
                  <a:lnTo>
                    <a:pt x="46" y="1440"/>
                  </a:lnTo>
                  <a:lnTo>
                    <a:pt x="39" y="1431"/>
                  </a:lnTo>
                  <a:lnTo>
                    <a:pt x="37" y="1422"/>
                  </a:lnTo>
                  <a:lnTo>
                    <a:pt x="33" y="1411"/>
                  </a:lnTo>
                  <a:lnTo>
                    <a:pt x="32" y="1402"/>
                  </a:lnTo>
                  <a:lnTo>
                    <a:pt x="32" y="1390"/>
                  </a:lnTo>
                  <a:lnTo>
                    <a:pt x="35" y="1379"/>
                  </a:lnTo>
                  <a:lnTo>
                    <a:pt x="36" y="1366"/>
                  </a:lnTo>
                  <a:lnTo>
                    <a:pt x="39" y="1354"/>
                  </a:lnTo>
                  <a:lnTo>
                    <a:pt x="43" y="1341"/>
                  </a:lnTo>
                  <a:lnTo>
                    <a:pt x="49" y="1329"/>
                  </a:lnTo>
                  <a:lnTo>
                    <a:pt x="42" y="1325"/>
                  </a:lnTo>
                  <a:lnTo>
                    <a:pt x="35" y="1324"/>
                  </a:lnTo>
                  <a:lnTo>
                    <a:pt x="27" y="1322"/>
                  </a:lnTo>
                  <a:lnTo>
                    <a:pt x="20" y="1321"/>
                  </a:lnTo>
                  <a:lnTo>
                    <a:pt x="13" y="1320"/>
                  </a:lnTo>
                  <a:lnTo>
                    <a:pt x="6" y="1320"/>
                  </a:lnTo>
                  <a:lnTo>
                    <a:pt x="0" y="1320"/>
                  </a:lnTo>
                  <a:lnTo>
                    <a:pt x="0" y="1287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95" name="Freeform 153"/>
            <p:cNvSpPr>
              <a:spLocks/>
            </p:cNvSpPr>
            <p:nvPr/>
          </p:nvSpPr>
          <p:spPr bwMode="auto">
            <a:xfrm>
              <a:off x="902" y="1904"/>
              <a:ext cx="327" cy="448"/>
            </a:xfrm>
            <a:custGeom>
              <a:avLst/>
              <a:gdLst>
                <a:gd name="T0" fmla="*/ 319 w 327"/>
                <a:gd name="T1" fmla="*/ 69 h 448"/>
                <a:gd name="T2" fmla="*/ 297 w 327"/>
                <a:gd name="T3" fmla="*/ 69 h 448"/>
                <a:gd name="T4" fmla="*/ 270 w 327"/>
                <a:gd name="T5" fmla="*/ 74 h 448"/>
                <a:gd name="T6" fmla="*/ 275 w 327"/>
                <a:gd name="T7" fmla="*/ 105 h 448"/>
                <a:gd name="T8" fmla="*/ 281 w 327"/>
                <a:gd name="T9" fmla="*/ 142 h 448"/>
                <a:gd name="T10" fmla="*/ 283 w 327"/>
                <a:gd name="T11" fmla="*/ 161 h 448"/>
                <a:gd name="T12" fmla="*/ 288 w 327"/>
                <a:gd name="T13" fmla="*/ 193 h 448"/>
                <a:gd name="T14" fmla="*/ 290 w 327"/>
                <a:gd name="T15" fmla="*/ 212 h 448"/>
                <a:gd name="T16" fmla="*/ 293 w 327"/>
                <a:gd name="T17" fmla="*/ 233 h 448"/>
                <a:gd name="T18" fmla="*/ 295 w 327"/>
                <a:gd name="T19" fmla="*/ 252 h 448"/>
                <a:gd name="T20" fmla="*/ 299 w 327"/>
                <a:gd name="T21" fmla="*/ 272 h 448"/>
                <a:gd name="T22" fmla="*/ 326 w 327"/>
                <a:gd name="T23" fmla="*/ 264 h 448"/>
                <a:gd name="T24" fmla="*/ 324 w 327"/>
                <a:gd name="T25" fmla="*/ 298 h 448"/>
                <a:gd name="T26" fmla="*/ 302 w 327"/>
                <a:gd name="T27" fmla="*/ 304 h 448"/>
                <a:gd name="T28" fmla="*/ 302 w 327"/>
                <a:gd name="T29" fmla="*/ 336 h 448"/>
                <a:gd name="T30" fmla="*/ 301 w 327"/>
                <a:gd name="T31" fmla="*/ 365 h 448"/>
                <a:gd name="T32" fmla="*/ 295 w 327"/>
                <a:gd name="T33" fmla="*/ 390 h 448"/>
                <a:gd name="T34" fmla="*/ 276 w 327"/>
                <a:gd name="T35" fmla="*/ 419 h 448"/>
                <a:gd name="T36" fmla="*/ 244 w 327"/>
                <a:gd name="T37" fmla="*/ 440 h 448"/>
                <a:gd name="T38" fmla="*/ 218 w 327"/>
                <a:gd name="T39" fmla="*/ 447 h 448"/>
                <a:gd name="T40" fmla="*/ 196 w 327"/>
                <a:gd name="T41" fmla="*/ 447 h 448"/>
                <a:gd name="T42" fmla="*/ 177 w 327"/>
                <a:gd name="T43" fmla="*/ 446 h 448"/>
                <a:gd name="T44" fmla="*/ 142 w 327"/>
                <a:gd name="T45" fmla="*/ 430 h 448"/>
                <a:gd name="T46" fmla="*/ 125 w 327"/>
                <a:gd name="T47" fmla="*/ 412 h 448"/>
                <a:gd name="T48" fmla="*/ 111 w 327"/>
                <a:gd name="T49" fmla="*/ 388 h 448"/>
                <a:gd name="T50" fmla="*/ 98 w 327"/>
                <a:gd name="T51" fmla="*/ 359 h 448"/>
                <a:gd name="T52" fmla="*/ 83 w 327"/>
                <a:gd name="T53" fmla="*/ 327 h 448"/>
                <a:gd name="T54" fmla="*/ 77 w 327"/>
                <a:gd name="T55" fmla="*/ 308 h 448"/>
                <a:gd name="T56" fmla="*/ 69 w 327"/>
                <a:gd name="T57" fmla="*/ 286 h 448"/>
                <a:gd name="T58" fmla="*/ 61 w 327"/>
                <a:gd name="T59" fmla="*/ 266 h 448"/>
                <a:gd name="T60" fmla="*/ 54 w 327"/>
                <a:gd name="T61" fmla="*/ 245 h 448"/>
                <a:gd name="T62" fmla="*/ 46 w 327"/>
                <a:gd name="T63" fmla="*/ 223 h 448"/>
                <a:gd name="T64" fmla="*/ 38 w 327"/>
                <a:gd name="T65" fmla="*/ 202 h 448"/>
                <a:gd name="T66" fmla="*/ 32 w 327"/>
                <a:gd name="T67" fmla="*/ 182 h 448"/>
                <a:gd name="T68" fmla="*/ 25 w 327"/>
                <a:gd name="T69" fmla="*/ 154 h 448"/>
                <a:gd name="T70" fmla="*/ 13 w 327"/>
                <a:gd name="T71" fmla="*/ 121 h 448"/>
                <a:gd name="T72" fmla="*/ 4 w 327"/>
                <a:gd name="T73" fmla="*/ 92 h 448"/>
                <a:gd name="T74" fmla="*/ 0 w 327"/>
                <a:gd name="T75" fmla="*/ 74 h 448"/>
                <a:gd name="T76" fmla="*/ 13 w 327"/>
                <a:gd name="T77" fmla="*/ 51 h 448"/>
                <a:gd name="T78" fmla="*/ 38 w 327"/>
                <a:gd name="T79" fmla="*/ 35 h 448"/>
                <a:gd name="T80" fmla="*/ 64 w 327"/>
                <a:gd name="T81" fmla="*/ 23 h 448"/>
                <a:gd name="T82" fmla="*/ 94 w 327"/>
                <a:gd name="T83" fmla="*/ 14 h 448"/>
                <a:gd name="T84" fmla="*/ 123 w 327"/>
                <a:gd name="T85" fmla="*/ 8 h 448"/>
                <a:gd name="T86" fmla="*/ 152 w 327"/>
                <a:gd name="T87" fmla="*/ 4 h 448"/>
                <a:gd name="T88" fmla="*/ 177 w 327"/>
                <a:gd name="T89" fmla="*/ 0 h 448"/>
                <a:gd name="T90" fmla="*/ 200 w 327"/>
                <a:gd name="T91" fmla="*/ 0 h 448"/>
                <a:gd name="T92" fmla="*/ 225 w 327"/>
                <a:gd name="T93" fmla="*/ 0 h 448"/>
                <a:gd name="T94" fmla="*/ 244 w 327"/>
                <a:gd name="T95" fmla="*/ 1 h 448"/>
                <a:gd name="T96" fmla="*/ 259 w 327"/>
                <a:gd name="T97" fmla="*/ 17 h 448"/>
                <a:gd name="T98" fmla="*/ 265 w 327"/>
                <a:gd name="T99" fmla="*/ 42 h 448"/>
                <a:gd name="T100" fmla="*/ 282 w 327"/>
                <a:gd name="T101" fmla="*/ 38 h 448"/>
                <a:gd name="T102" fmla="*/ 303 w 327"/>
                <a:gd name="T103" fmla="*/ 36 h 448"/>
                <a:gd name="T104" fmla="*/ 327 w 327"/>
                <a:gd name="T105" fmla="*/ 36 h 44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27"/>
                <a:gd name="T160" fmla="*/ 0 h 448"/>
                <a:gd name="T161" fmla="*/ 327 w 327"/>
                <a:gd name="T162" fmla="*/ 448 h 44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27" h="448">
                  <a:moveTo>
                    <a:pt x="327" y="69"/>
                  </a:moveTo>
                  <a:lnTo>
                    <a:pt x="326" y="69"/>
                  </a:lnTo>
                  <a:lnTo>
                    <a:pt x="319" y="69"/>
                  </a:lnTo>
                  <a:lnTo>
                    <a:pt x="312" y="69"/>
                  </a:lnTo>
                  <a:lnTo>
                    <a:pt x="304" y="69"/>
                  </a:lnTo>
                  <a:lnTo>
                    <a:pt x="297" y="69"/>
                  </a:lnTo>
                  <a:lnTo>
                    <a:pt x="291" y="70"/>
                  </a:lnTo>
                  <a:lnTo>
                    <a:pt x="280" y="72"/>
                  </a:lnTo>
                  <a:lnTo>
                    <a:pt x="270" y="74"/>
                  </a:lnTo>
                  <a:lnTo>
                    <a:pt x="271" y="84"/>
                  </a:lnTo>
                  <a:lnTo>
                    <a:pt x="274" y="95"/>
                  </a:lnTo>
                  <a:lnTo>
                    <a:pt x="275" y="105"/>
                  </a:lnTo>
                  <a:lnTo>
                    <a:pt x="277" y="117"/>
                  </a:lnTo>
                  <a:lnTo>
                    <a:pt x="278" y="129"/>
                  </a:lnTo>
                  <a:lnTo>
                    <a:pt x="281" y="142"/>
                  </a:lnTo>
                  <a:lnTo>
                    <a:pt x="281" y="148"/>
                  </a:lnTo>
                  <a:lnTo>
                    <a:pt x="282" y="154"/>
                  </a:lnTo>
                  <a:lnTo>
                    <a:pt x="283" y="161"/>
                  </a:lnTo>
                  <a:lnTo>
                    <a:pt x="285" y="168"/>
                  </a:lnTo>
                  <a:lnTo>
                    <a:pt x="287" y="180"/>
                  </a:lnTo>
                  <a:lnTo>
                    <a:pt x="288" y="193"/>
                  </a:lnTo>
                  <a:lnTo>
                    <a:pt x="288" y="199"/>
                  </a:lnTo>
                  <a:lnTo>
                    <a:pt x="289" y="206"/>
                  </a:lnTo>
                  <a:lnTo>
                    <a:pt x="290" y="212"/>
                  </a:lnTo>
                  <a:lnTo>
                    <a:pt x="291" y="220"/>
                  </a:lnTo>
                  <a:lnTo>
                    <a:pt x="291" y="226"/>
                  </a:lnTo>
                  <a:lnTo>
                    <a:pt x="293" y="233"/>
                  </a:lnTo>
                  <a:lnTo>
                    <a:pt x="294" y="239"/>
                  </a:lnTo>
                  <a:lnTo>
                    <a:pt x="295" y="246"/>
                  </a:lnTo>
                  <a:lnTo>
                    <a:pt x="295" y="252"/>
                  </a:lnTo>
                  <a:lnTo>
                    <a:pt x="296" y="259"/>
                  </a:lnTo>
                  <a:lnTo>
                    <a:pt x="297" y="265"/>
                  </a:lnTo>
                  <a:lnTo>
                    <a:pt x="299" y="272"/>
                  </a:lnTo>
                  <a:lnTo>
                    <a:pt x="308" y="270"/>
                  </a:lnTo>
                  <a:lnTo>
                    <a:pt x="318" y="267"/>
                  </a:lnTo>
                  <a:lnTo>
                    <a:pt x="326" y="264"/>
                  </a:lnTo>
                  <a:lnTo>
                    <a:pt x="327" y="264"/>
                  </a:lnTo>
                  <a:lnTo>
                    <a:pt x="327" y="298"/>
                  </a:lnTo>
                  <a:lnTo>
                    <a:pt x="324" y="298"/>
                  </a:lnTo>
                  <a:lnTo>
                    <a:pt x="316" y="300"/>
                  </a:lnTo>
                  <a:lnTo>
                    <a:pt x="309" y="302"/>
                  </a:lnTo>
                  <a:lnTo>
                    <a:pt x="302" y="304"/>
                  </a:lnTo>
                  <a:lnTo>
                    <a:pt x="302" y="315"/>
                  </a:lnTo>
                  <a:lnTo>
                    <a:pt x="302" y="327"/>
                  </a:lnTo>
                  <a:lnTo>
                    <a:pt x="302" y="336"/>
                  </a:lnTo>
                  <a:lnTo>
                    <a:pt x="302" y="347"/>
                  </a:lnTo>
                  <a:lnTo>
                    <a:pt x="301" y="355"/>
                  </a:lnTo>
                  <a:lnTo>
                    <a:pt x="301" y="365"/>
                  </a:lnTo>
                  <a:lnTo>
                    <a:pt x="300" y="372"/>
                  </a:lnTo>
                  <a:lnTo>
                    <a:pt x="300" y="379"/>
                  </a:lnTo>
                  <a:lnTo>
                    <a:pt x="295" y="390"/>
                  </a:lnTo>
                  <a:lnTo>
                    <a:pt x="290" y="400"/>
                  </a:lnTo>
                  <a:lnTo>
                    <a:pt x="283" y="410"/>
                  </a:lnTo>
                  <a:lnTo>
                    <a:pt x="276" y="419"/>
                  </a:lnTo>
                  <a:lnTo>
                    <a:pt x="265" y="426"/>
                  </a:lnTo>
                  <a:lnTo>
                    <a:pt x="256" y="434"/>
                  </a:lnTo>
                  <a:lnTo>
                    <a:pt x="244" y="440"/>
                  </a:lnTo>
                  <a:lnTo>
                    <a:pt x="232" y="444"/>
                  </a:lnTo>
                  <a:lnTo>
                    <a:pt x="225" y="446"/>
                  </a:lnTo>
                  <a:lnTo>
                    <a:pt x="218" y="447"/>
                  </a:lnTo>
                  <a:lnTo>
                    <a:pt x="211" y="447"/>
                  </a:lnTo>
                  <a:lnTo>
                    <a:pt x="203" y="448"/>
                  </a:lnTo>
                  <a:lnTo>
                    <a:pt x="196" y="447"/>
                  </a:lnTo>
                  <a:lnTo>
                    <a:pt x="189" y="447"/>
                  </a:lnTo>
                  <a:lnTo>
                    <a:pt x="183" y="446"/>
                  </a:lnTo>
                  <a:lnTo>
                    <a:pt x="177" y="446"/>
                  </a:lnTo>
                  <a:lnTo>
                    <a:pt x="164" y="441"/>
                  </a:lnTo>
                  <a:lnTo>
                    <a:pt x="153" y="437"/>
                  </a:lnTo>
                  <a:lnTo>
                    <a:pt x="142" y="430"/>
                  </a:lnTo>
                  <a:lnTo>
                    <a:pt x="133" y="423"/>
                  </a:lnTo>
                  <a:lnTo>
                    <a:pt x="128" y="417"/>
                  </a:lnTo>
                  <a:lnTo>
                    <a:pt x="125" y="412"/>
                  </a:lnTo>
                  <a:lnTo>
                    <a:pt x="120" y="405"/>
                  </a:lnTo>
                  <a:lnTo>
                    <a:pt x="117" y="398"/>
                  </a:lnTo>
                  <a:lnTo>
                    <a:pt x="111" y="388"/>
                  </a:lnTo>
                  <a:lnTo>
                    <a:pt x="107" y="379"/>
                  </a:lnTo>
                  <a:lnTo>
                    <a:pt x="101" y="368"/>
                  </a:lnTo>
                  <a:lnTo>
                    <a:pt x="98" y="359"/>
                  </a:lnTo>
                  <a:lnTo>
                    <a:pt x="92" y="346"/>
                  </a:lnTo>
                  <a:lnTo>
                    <a:pt x="87" y="334"/>
                  </a:lnTo>
                  <a:lnTo>
                    <a:pt x="83" y="327"/>
                  </a:lnTo>
                  <a:lnTo>
                    <a:pt x="81" y="321"/>
                  </a:lnTo>
                  <a:lnTo>
                    <a:pt x="78" y="314"/>
                  </a:lnTo>
                  <a:lnTo>
                    <a:pt x="77" y="308"/>
                  </a:lnTo>
                  <a:lnTo>
                    <a:pt x="74" y="300"/>
                  </a:lnTo>
                  <a:lnTo>
                    <a:pt x="71" y="293"/>
                  </a:lnTo>
                  <a:lnTo>
                    <a:pt x="69" y="286"/>
                  </a:lnTo>
                  <a:lnTo>
                    <a:pt x="67" y="280"/>
                  </a:lnTo>
                  <a:lnTo>
                    <a:pt x="63" y="273"/>
                  </a:lnTo>
                  <a:lnTo>
                    <a:pt x="61" y="266"/>
                  </a:lnTo>
                  <a:lnTo>
                    <a:pt x="58" y="259"/>
                  </a:lnTo>
                  <a:lnTo>
                    <a:pt x="57" y="253"/>
                  </a:lnTo>
                  <a:lnTo>
                    <a:pt x="54" y="245"/>
                  </a:lnTo>
                  <a:lnTo>
                    <a:pt x="51" y="237"/>
                  </a:lnTo>
                  <a:lnTo>
                    <a:pt x="49" y="230"/>
                  </a:lnTo>
                  <a:lnTo>
                    <a:pt x="46" y="223"/>
                  </a:lnTo>
                  <a:lnTo>
                    <a:pt x="43" y="216"/>
                  </a:lnTo>
                  <a:lnTo>
                    <a:pt x="42" y="209"/>
                  </a:lnTo>
                  <a:lnTo>
                    <a:pt x="38" y="202"/>
                  </a:lnTo>
                  <a:lnTo>
                    <a:pt x="37" y="196"/>
                  </a:lnTo>
                  <a:lnTo>
                    <a:pt x="33" y="189"/>
                  </a:lnTo>
                  <a:lnTo>
                    <a:pt x="32" y="182"/>
                  </a:lnTo>
                  <a:lnTo>
                    <a:pt x="30" y="174"/>
                  </a:lnTo>
                  <a:lnTo>
                    <a:pt x="29" y="167"/>
                  </a:lnTo>
                  <a:lnTo>
                    <a:pt x="25" y="154"/>
                  </a:lnTo>
                  <a:lnTo>
                    <a:pt x="21" y="143"/>
                  </a:lnTo>
                  <a:lnTo>
                    <a:pt x="17" y="132"/>
                  </a:lnTo>
                  <a:lnTo>
                    <a:pt x="13" y="121"/>
                  </a:lnTo>
                  <a:lnTo>
                    <a:pt x="10" y="110"/>
                  </a:lnTo>
                  <a:lnTo>
                    <a:pt x="7" y="102"/>
                  </a:lnTo>
                  <a:lnTo>
                    <a:pt x="4" y="92"/>
                  </a:lnTo>
                  <a:lnTo>
                    <a:pt x="2" y="85"/>
                  </a:lnTo>
                  <a:lnTo>
                    <a:pt x="0" y="78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6" y="58"/>
                  </a:lnTo>
                  <a:lnTo>
                    <a:pt x="13" y="51"/>
                  </a:lnTo>
                  <a:lnTo>
                    <a:pt x="20" y="46"/>
                  </a:lnTo>
                  <a:lnTo>
                    <a:pt x="29" y="40"/>
                  </a:lnTo>
                  <a:lnTo>
                    <a:pt x="38" y="35"/>
                  </a:lnTo>
                  <a:lnTo>
                    <a:pt x="46" y="30"/>
                  </a:lnTo>
                  <a:lnTo>
                    <a:pt x="56" y="27"/>
                  </a:lnTo>
                  <a:lnTo>
                    <a:pt x="64" y="23"/>
                  </a:lnTo>
                  <a:lnTo>
                    <a:pt x="75" y="21"/>
                  </a:lnTo>
                  <a:lnTo>
                    <a:pt x="84" y="17"/>
                  </a:lnTo>
                  <a:lnTo>
                    <a:pt x="94" y="14"/>
                  </a:lnTo>
                  <a:lnTo>
                    <a:pt x="103" y="11"/>
                  </a:lnTo>
                  <a:lnTo>
                    <a:pt x="113" y="10"/>
                  </a:lnTo>
                  <a:lnTo>
                    <a:pt x="123" y="8"/>
                  </a:lnTo>
                  <a:lnTo>
                    <a:pt x="132" y="7"/>
                  </a:lnTo>
                  <a:lnTo>
                    <a:pt x="142" y="4"/>
                  </a:lnTo>
                  <a:lnTo>
                    <a:pt x="152" y="4"/>
                  </a:lnTo>
                  <a:lnTo>
                    <a:pt x="161" y="2"/>
                  </a:lnTo>
                  <a:lnTo>
                    <a:pt x="169" y="1"/>
                  </a:lnTo>
                  <a:lnTo>
                    <a:pt x="177" y="0"/>
                  </a:lnTo>
                  <a:lnTo>
                    <a:pt x="186" y="0"/>
                  </a:lnTo>
                  <a:lnTo>
                    <a:pt x="193" y="0"/>
                  </a:lnTo>
                  <a:lnTo>
                    <a:pt x="200" y="0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5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4" y="1"/>
                  </a:lnTo>
                  <a:lnTo>
                    <a:pt x="253" y="4"/>
                  </a:lnTo>
                  <a:lnTo>
                    <a:pt x="259" y="14"/>
                  </a:lnTo>
                  <a:lnTo>
                    <a:pt x="259" y="17"/>
                  </a:lnTo>
                  <a:lnTo>
                    <a:pt x="262" y="25"/>
                  </a:lnTo>
                  <a:lnTo>
                    <a:pt x="263" y="32"/>
                  </a:lnTo>
                  <a:lnTo>
                    <a:pt x="265" y="42"/>
                  </a:lnTo>
                  <a:lnTo>
                    <a:pt x="269" y="40"/>
                  </a:lnTo>
                  <a:lnTo>
                    <a:pt x="275" y="39"/>
                  </a:lnTo>
                  <a:lnTo>
                    <a:pt x="282" y="38"/>
                  </a:lnTo>
                  <a:lnTo>
                    <a:pt x="289" y="38"/>
                  </a:lnTo>
                  <a:lnTo>
                    <a:pt x="296" y="36"/>
                  </a:lnTo>
                  <a:lnTo>
                    <a:pt x="303" y="36"/>
                  </a:lnTo>
                  <a:lnTo>
                    <a:pt x="312" y="36"/>
                  </a:lnTo>
                  <a:lnTo>
                    <a:pt x="320" y="36"/>
                  </a:lnTo>
                  <a:lnTo>
                    <a:pt x="327" y="36"/>
                  </a:lnTo>
                  <a:lnTo>
                    <a:pt x="327" y="69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96" name="Freeform 154"/>
            <p:cNvSpPr>
              <a:spLocks/>
            </p:cNvSpPr>
            <p:nvPr/>
          </p:nvSpPr>
          <p:spPr bwMode="auto">
            <a:xfrm>
              <a:off x="597" y="2998"/>
              <a:ext cx="632" cy="2126"/>
            </a:xfrm>
            <a:custGeom>
              <a:avLst/>
              <a:gdLst>
                <a:gd name="T0" fmla="*/ 618 w 632"/>
                <a:gd name="T1" fmla="*/ 1361 h 2126"/>
                <a:gd name="T2" fmla="*/ 592 w 632"/>
                <a:gd name="T3" fmla="*/ 1421 h 2126"/>
                <a:gd name="T4" fmla="*/ 558 w 632"/>
                <a:gd name="T5" fmla="*/ 1504 h 2126"/>
                <a:gd name="T6" fmla="*/ 526 w 632"/>
                <a:gd name="T7" fmla="*/ 1585 h 2126"/>
                <a:gd name="T8" fmla="*/ 512 w 632"/>
                <a:gd name="T9" fmla="*/ 1642 h 2126"/>
                <a:gd name="T10" fmla="*/ 508 w 632"/>
                <a:gd name="T11" fmla="*/ 1777 h 2126"/>
                <a:gd name="T12" fmla="*/ 567 w 632"/>
                <a:gd name="T13" fmla="*/ 1782 h 2126"/>
                <a:gd name="T14" fmla="*/ 632 w 632"/>
                <a:gd name="T15" fmla="*/ 1779 h 2126"/>
                <a:gd name="T16" fmla="*/ 570 w 632"/>
                <a:gd name="T17" fmla="*/ 2109 h 2126"/>
                <a:gd name="T18" fmla="*/ 493 w 632"/>
                <a:gd name="T19" fmla="*/ 2118 h 2126"/>
                <a:gd name="T20" fmla="*/ 424 w 632"/>
                <a:gd name="T21" fmla="*/ 2124 h 2126"/>
                <a:gd name="T22" fmla="*/ 366 w 632"/>
                <a:gd name="T23" fmla="*/ 2125 h 2126"/>
                <a:gd name="T24" fmla="*/ 320 w 632"/>
                <a:gd name="T25" fmla="*/ 2124 h 2126"/>
                <a:gd name="T26" fmla="*/ 262 w 632"/>
                <a:gd name="T27" fmla="*/ 2106 h 2126"/>
                <a:gd name="T28" fmla="*/ 213 w 632"/>
                <a:gd name="T29" fmla="*/ 2083 h 2126"/>
                <a:gd name="T30" fmla="*/ 161 w 632"/>
                <a:gd name="T31" fmla="*/ 2056 h 2126"/>
                <a:gd name="T32" fmla="*/ 105 w 632"/>
                <a:gd name="T33" fmla="*/ 2019 h 2126"/>
                <a:gd name="T34" fmla="*/ 65 w 632"/>
                <a:gd name="T35" fmla="*/ 1978 h 2126"/>
                <a:gd name="T36" fmla="*/ 47 w 632"/>
                <a:gd name="T37" fmla="*/ 1917 h 2126"/>
                <a:gd name="T38" fmla="*/ 87 w 632"/>
                <a:gd name="T39" fmla="*/ 1865 h 2126"/>
                <a:gd name="T40" fmla="*/ 160 w 632"/>
                <a:gd name="T41" fmla="*/ 1819 h 2126"/>
                <a:gd name="T42" fmla="*/ 127 w 632"/>
                <a:gd name="T43" fmla="*/ 1808 h 2126"/>
                <a:gd name="T44" fmla="*/ 72 w 632"/>
                <a:gd name="T45" fmla="*/ 1799 h 2126"/>
                <a:gd name="T46" fmla="*/ 8 w 632"/>
                <a:gd name="T47" fmla="*/ 1763 h 2126"/>
                <a:gd name="T48" fmla="*/ 12 w 632"/>
                <a:gd name="T49" fmla="*/ 1705 h 2126"/>
                <a:gd name="T50" fmla="*/ 72 w 632"/>
                <a:gd name="T51" fmla="*/ 1661 h 2126"/>
                <a:gd name="T52" fmla="*/ 117 w 632"/>
                <a:gd name="T53" fmla="*/ 1642 h 2126"/>
                <a:gd name="T54" fmla="*/ 162 w 632"/>
                <a:gd name="T55" fmla="*/ 1622 h 2126"/>
                <a:gd name="T56" fmla="*/ 226 w 632"/>
                <a:gd name="T57" fmla="*/ 1590 h 2126"/>
                <a:gd name="T58" fmla="*/ 248 w 632"/>
                <a:gd name="T59" fmla="*/ 1540 h 2126"/>
                <a:gd name="T60" fmla="*/ 256 w 632"/>
                <a:gd name="T61" fmla="*/ 1484 h 2126"/>
                <a:gd name="T62" fmla="*/ 217 w 632"/>
                <a:gd name="T63" fmla="*/ 1480 h 2126"/>
                <a:gd name="T64" fmla="*/ 138 w 632"/>
                <a:gd name="T65" fmla="*/ 1485 h 2126"/>
                <a:gd name="T66" fmla="*/ 91 w 632"/>
                <a:gd name="T67" fmla="*/ 1461 h 2126"/>
                <a:gd name="T68" fmla="*/ 86 w 632"/>
                <a:gd name="T69" fmla="*/ 1405 h 2126"/>
                <a:gd name="T70" fmla="*/ 111 w 632"/>
                <a:gd name="T71" fmla="*/ 1337 h 2126"/>
                <a:gd name="T72" fmla="*/ 140 w 632"/>
                <a:gd name="T73" fmla="*/ 1288 h 2126"/>
                <a:gd name="T74" fmla="*/ 177 w 632"/>
                <a:gd name="T75" fmla="*/ 1229 h 2126"/>
                <a:gd name="T76" fmla="*/ 224 w 632"/>
                <a:gd name="T77" fmla="*/ 1165 h 2126"/>
                <a:gd name="T78" fmla="*/ 275 w 632"/>
                <a:gd name="T79" fmla="*/ 1092 h 2126"/>
                <a:gd name="T80" fmla="*/ 335 w 632"/>
                <a:gd name="T81" fmla="*/ 1018 h 2126"/>
                <a:gd name="T82" fmla="*/ 382 w 632"/>
                <a:gd name="T83" fmla="*/ 952 h 2126"/>
                <a:gd name="T84" fmla="*/ 423 w 632"/>
                <a:gd name="T85" fmla="*/ 899 h 2126"/>
                <a:gd name="T86" fmla="*/ 457 w 632"/>
                <a:gd name="T87" fmla="*/ 851 h 2126"/>
                <a:gd name="T88" fmla="*/ 487 w 632"/>
                <a:gd name="T89" fmla="*/ 805 h 2126"/>
                <a:gd name="T90" fmla="*/ 494 w 632"/>
                <a:gd name="T91" fmla="*/ 743 h 2126"/>
                <a:gd name="T92" fmla="*/ 482 w 632"/>
                <a:gd name="T93" fmla="*/ 691 h 2126"/>
                <a:gd name="T94" fmla="*/ 460 w 632"/>
                <a:gd name="T95" fmla="*/ 626 h 2126"/>
                <a:gd name="T96" fmla="*/ 436 w 632"/>
                <a:gd name="T97" fmla="*/ 560 h 2126"/>
                <a:gd name="T98" fmla="*/ 414 w 632"/>
                <a:gd name="T99" fmla="*/ 507 h 2126"/>
                <a:gd name="T100" fmla="*/ 397 w 632"/>
                <a:gd name="T101" fmla="*/ 460 h 2126"/>
                <a:gd name="T102" fmla="*/ 373 w 632"/>
                <a:gd name="T103" fmla="*/ 394 h 2126"/>
                <a:gd name="T104" fmla="*/ 348 w 632"/>
                <a:gd name="T105" fmla="*/ 309 h 2126"/>
                <a:gd name="T106" fmla="*/ 338 w 632"/>
                <a:gd name="T107" fmla="*/ 234 h 2126"/>
                <a:gd name="T108" fmla="*/ 351 w 632"/>
                <a:gd name="T109" fmla="*/ 176 h 2126"/>
                <a:gd name="T110" fmla="*/ 382 w 632"/>
                <a:gd name="T111" fmla="*/ 130 h 2126"/>
                <a:gd name="T112" fmla="*/ 437 w 632"/>
                <a:gd name="T113" fmla="*/ 88 h 2126"/>
                <a:gd name="T114" fmla="*/ 508 w 632"/>
                <a:gd name="T115" fmla="*/ 48 h 2126"/>
                <a:gd name="T116" fmla="*/ 593 w 632"/>
                <a:gd name="T117" fmla="*/ 14 h 212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2"/>
                <a:gd name="T178" fmla="*/ 0 h 2126"/>
                <a:gd name="T179" fmla="*/ 632 w 632"/>
                <a:gd name="T180" fmla="*/ 2126 h 212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2" h="2126">
                  <a:moveTo>
                    <a:pt x="632" y="1340"/>
                  </a:moveTo>
                  <a:lnTo>
                    <a:pt x="625" y="1342"/>
                  </a:lnTo>
                  <a:lnTo>
                    <a:pt x="625" y="1343"/>
                  </a:lnTo>
                  <a:lnTo>
                    <a:pt x="624" y="1346"/>
                  </a:lnTo>
                  <a:lnTo>
                    <a:pt x="624" y="1349"/>
                  </a:lnTo>
                  <a:lnTo>
                    <a:pt x="620" y="1353"/>
                  </a:lnTo>
                  <a:lnTo>
                    <a:pt x="618" y="1361"/>
                  </a:lnTo>
                  <a:lnTo>
                    <a:pt x="614" y="1366"/>
                  </a:lnTo>
                  <a:lnTo>
                    <a:pt x="611" y="1374"/>
                  </a:lnTo>
                  <a:lnTo>
                    <a:pt x="607" y="1381"/>
                  </a:lnTo>
                  <a:lnTo>
                    <a:pt x="605" y="1391"/>
                  </a:lnTo>
                  <a:lnTo>
                    <a:pt x="600" y="1399"/>
                  </a:lnTo>
                  <a:lnTo>
                    <a:pt x="596" y="1410"/>
                  </a:lnTo>
                  <a:lnTo>
                    <a:pt x="592" y="1421"/>
                  </a:lnTo>
                  <a:lnTo>
                    <a:pt x="588" y="1431"/>
                  </a:lnTo>
                  <a:lnTo>
                    <a:pt x="582" y="1442"/>
                  </a:lnTo>
                  <a:lnTo>
                    <a:pt x="579" y="1455"/>
                  </a:lnTo>
                  <a:lnTo>
                    <a:pt x="573" y="1467"/>
                  </a:lnTo>
                  <a:lnTo>
                    <a:pt x="569" y="1480"/>
                  </a:lnTo>
                  <a:lnTo>
                    <a:pt x="563" y="1491"/>
                  </a:lnTo>
                  <a:lnTo>
                    <a:pt x="558" y="1504"/>
                  </a:lnTo>
                  <a:lnTo>
                    <a:pt x="552" y="1516"/>
                  </a:lnTo>
                  <a:lnTo>
                    <a:pt x="548" y="1529"/>
                  </a:lnTo>
                  <a:lnTo>
                    <a:pt x="543" y="1540"/>
                  </a:lnTo>
                  <a:lnTo>
                    <a:pt x="538" y="1552"/>
                  </a:lnTo>
                  <a:lnTo>
                    <a:pt x="535" y="1563"/>
                  </a:lnTo>
                  <a:lnTo>
                    <a:pt x="531" y="1575"/>
                  </a:lnTo>
                  <a:lnTo>
                    <a:pt x="526" y="1585"/>
                  </a:lnTo>
                  <a:lnTo>
                    <a:pt x="523" y="1596"/>
                  </a:lnTo>
                  <a:lnTo>
                    <a:pt x="519" y="1605"/>
                  </a:lnTo>
                  <a:lnTo>
                    <a:pt x="518" y="1615"/>
                  </a:lnTo>
                  <a:lnTo>
                    <a:pt x="514" y="1622"/>
                  </a:lnTo>
                  <a:lnTo>
                    <a:pt x="513" y="1629"/>
                  </a:lnTo>
                  <a:lnTo>
                    <a:pt x="512" y="1635"/>
                  </a:lnTo>
                  <a:lnTo>
                    <a:pt x="512" y="1642"/>
                  </a:lnTo>
                  <a:lnTo>
                    <a:pt x="510" y="1667"/>
                  </a:lnTo>
                  <a:lnTo>
                    <a:pt x="513" y="1743"/>
                  </a:lnTo>
                  <a:lnTo>
                    <a:pt x="512" y="1749"/>
                  </a:lnTo>
                  <a:lnTo>
                    <a:pt x="512" y="1756"/>
                  </a:lnTo>
                  <a:lnTo>
                    <a:pt x="511" y="1762"/>
                  </a:lnTo>
                  <a:lnTo>
                    <a:pt x="511" y="1768"/>
                  </a:lnTo>
                  <a:lnTo>
                    <a:pt x="508" y="1777"/>
                  </a:lnTo>
                  <a:lnTo>
                    <a:pt x="507" y="1788"/>
                  </a:lnTo>
                  <a:lnTo>
                    <a:pt x="517" y="1787"/>
                  </a:lnTo>
                  <a:lnTo>
                    <a:pt x="526" y="1786"/>
                  </a:lnTo>
                  <a:lnTo>
                    <a:pt x="536" y="1785"/>
                  </a:lnTo>
                  <a:lnTo>
                    <a:pt x="546" y="1785"/>
                  </a:lnTo>
                  <a:lnTo>
                    <a:pt x="556" y="1783"/>
                  </a:lnTo>
                  <a:lnTo>
                    <a:pt x="567" y="1782"/>
                  </a:lnTo>
                  <a:lnTo>
                    <a:pt x="576" y="1782"/>
                  </a:lnTo>
                  <a:lnTo>
                    <a:pt x="587" y="1782"/>
                  </a:lnTo>
                  <a:lnTo>
                    <a:pt x="596" y="1781"/>
                  </a:lnTo>
                  <a:lnTo>
                    <a:pt x="606" y="1780"/>
                  </a:lnTo>
                  <a:lnTo>
                    <a:pt x="617" y="1779"/>
                  </a:lnTo>
                  <a:lnTo>
                    <a:pt x="627" y="1779"/>
                  </a:lnTo>
                  <a:lnTo>
                    <a:pt x="632" y="1779"/>
                  </a:lnTo>
                  <a:lnTo>
                    <a:pt x="632" y="2101"/>
                  </a:lnTo>
                  <a:lnTo>
                    <a:pt x="630" y="2101"/>
                  </a:lnTo>
                  <a:lnTo>
                    <a:pt x="618" y="2103"/>
                  </a:lnTo>
                  <a:lnTo>
                    <a:pt x="605" y="2103"/>
                  </a:lnTo>
                  <a:lnTo>
                    <a:pt x="593" y="2106"/>
                  </a:lnTo>
                  <a:lnTo>
                    <a:pt x="581" y="2107"/>
                  </a:lnTo>
                  <a:lnTo>
                    <a:pt x="570" y="2109"/>
                  </a:lnTo>
                  <a:lnTo>
                    <a:pt x="558" y="2109"/>
                  </a:lnTo>
                  <a:lnTo>
                    <a:pt x="548" y="2112"/>
                  </a:lnTo>
                  <a:lnTo>
                    <a:pt x="537" y="2113"/>
                  </a:lnTo>
                  <a:lnTo>
                    <a:pt x="526" y="2115"/>
                  </a:lnTo>
                  <a:lnTo>
                    <a:pt x="514" y="2115"/>
                  </a:lnTo>
                  <a:lnTo>
                    <a:pt x="504" y="2116"/>
                  </a:lnTo>
                  <a:lnTo>
                    <a:pt x="493" y="2118"/>
                  </a:lnTo>
                  <a:lnTo>
                    <a:pt x="482" y="2119"/>
                  </a:lnTo>
                  <a:lnTo>
                    <a:pt x="472" y="2119"/>
                  </a:lnTo>
                  <a:lnTo>
                    <a:pt x="461" y="2120"/>
                  </a:lnTo>
                  <a:lnTo>
                    <a:pt x="451" y="2121"/>
                  </a:lnTo>
                  <a:lnTo>
                    <a:pt x="443" y="2122"/>
                  </a:lnTo>
                  <a:lnTo>
                    <a:pt x="432" y="2122"/>
                  </a:lnTo>
                  <a:lnTo>
                    <a:pt x="424" y="2124"/>
                  </a:lnTo>
                  <a:lnTo>
                    <a:pt x="414" y="2124"/>
                  </a:lnTo>
                  <a:lnTo>
                    <a:pt x="406" y="2125"/>
                  </a:lnTo>
                  <a:lnTo>
                    <a:pt x="397" y="2125"/>
                  </a:lnTo>
                  <a:lnTo>
                    <a:pt x="388" y="2125"/>
                  </a:lnTo>
                  <a:lnTo>
                    <a:pt x="381" y="2125"/>
                  </a:lnTo>
                  <a:lnTo>
                    <a:pt x="374" y="2126"/>
                  </a:lnTo>
                  <a:lnTo>
                    <a:pt x="366" y="2125"/>
                  </a:lnTo>
                  <a:lnTo>
                    <a:pt x="359" y="2125"/>
                  </a:lnTo>
                  <a:lnTo>
                    <a:pt x="351" y="2125"/>
                  </a:lnTo>
                  <a:lnTo>
                    <a:pt x="345" y="2125"/>
                  </a:lnTo>
                  <a:lnTo>
                    <a:pt x="338" y="2124"/>
                  </a:lnTo>
                  <a:lnTo>
                    <a:pt x="331" y="2124"/>
                  </a:lnTo>
                  <a:lnTo>
                    <a:pt x="325" y="2124"/>
                  </a:lnTo>
                  <a:lnTo>
                    <a:pt x="320" y="2124"/>
                  </a:lnTo>
                  <a:lnTo>
                    <a:pt x="309" y="2121"/>
                  </a:lnTo>
                  <a:lnTo>
                    <a:pt x="299" y="2120"/>
                  </a:lnTo>
                  <a:lnTo>
                    <a:pt x="291" y="2118"/>
                  </a:lnTo>
                  <a:lnTo>
                    <a:pt x="285" y="2116"/>
                  </a:lnTo>
                  <a:lnTo>
                    <a:pt x="276" y="2113"/>
                  </a:lnTo>
                  <a:lnTo>
                    <a:pt x="269" y="2109"/>
                  </a:lnTo>
                  <a:lnTo>
                    <a:pt x="262" y="2106"/>
                  </a:lnTo>
                  <a:lnTo>
                    <a:pt x="255" y="2102"/>
                  </a:lnTo>
                  <a:lnTo>
                    <a:pt x="248" y="2099"/>
                  </a:lnTo>
                  <a:lnTo>
                    <a:pt x="241" y="2096"/>
                  </a:lnTo>
                  <a:lnTo>
                    <a:pt x="234" y="2093"/>
                  </a:lnTo>
                  <a:lnTo>
                    <a:pt x="228" y="2090"/>
                  </a:lnTo>
                  <a:lnTo>
                    <a:pt x="221" y="2087"/>
                  </a:lnTo>
                  <a:lnTo>
                    <a:pt x="213" y="2083"/>
                  </a:lnTo>
                  <a:lnTo>
                    <a:pt x="207" y="2080"/>
                  </a:lnTo>
                  <a:lnTo>
                    <a:pt x="202" y="2077"/>
                  </a:lnTo>
                  <a:lnTo>
                    <a:pt x="190" y="2071"/>
                  </a:lnTo>
                  <a:lnTo>
                    <a:pt x="179" y="2065"/>
                  </a:lnTo>
                  <a:lnTo>
                    <a:pt x="172" y="2062"/>
                  </a:lnTo>
                  <a:lnTo>
                    <a:pt x="167" y="2058"/>
                  </a:lnTo>
                  <a:lnTo>
                    <a:pt x="161" y="2056"/>
                  </a:lnTo>
                  <a:lnTo>
                    <a:pt x="156" y="2053"/>
                  </a:lnTo>
                  <a:lnTo>
                    <a:pt x="147" y="2046"/>
                  </a:lnTo>
                  <a:lnTo>
                    <a:pt x="137" y="2041"/>
                  </a:lnTo>
                  <a:lnTo>
                    <a:pt x="128" y="2036"/>
                  </a:lnTo>
                  <a:lnTo>
                    <a:pt x="119" y="2030"/>
                  </a:lnTo>
                  <a:lnTo>
                    <a:pt x="112" y="2024"/>
                  </a:lnTo>
                  <a:lnTo>
                    <a:pt x="105" y="2019"/>
                  </a:lnTo>
                  <a:lnTo>
                    <a:pt x="97" y="2012"/>
                  </a:lnTo>
                  <a:lnTo>
                    <a:pt x="90" y="2007"/>
                  </a:lnTo>
                  <a:lnTo>
                    <a:pt x="84" y="2001"/>
                  </a:lnTo>
                  <a:lnTo>
                    <a:pt x="79" y="1996"/>
                  </a:lnTo>
                  <a:lnTo>
                    <a:pt x="73" y="1989"/>
                  </a:lnTo>
                  <a:lnTo>
                    <a:pt x="68" y="1984"/>
                  </a:lnTo>
                  <a:lnTo>
                    <a:pt x="65" y="1978"/>
                  </a:lnTo>
                  <a:lnTo>
                    <a:pt x="61" y="1974"/>
                  </a:lnTo>
                  <a:lnTo>
                    <a:pt x="54" y="1963"/>
                  </a:lnTo>
                  <a:lnTo>
                    <a:pt x="50" y="1952"/>
                  </a:lnTo>
                  <a:lnTo>
                    <a:pt x="47" y="1942"/>
                  </a:lnTo>
                  <a:lnTo>
                    <a:pt x="47" y="1932"/>
                  </a:lnTo>
                  <a:lnTo>
                    <a:pt x="47" y="1925"/>
                  </a:lnTo>
                  <a:lnTo>
                    <a:pt x="47" y="1917"/>
                  </a:lnTo>
                  <a:lnTo>
                    <a:pt x="50" y="1909"/>
                  </a:lnTo>
                  <a:lnTo>
                    <a:pt x="53" y="1901"/>
                  </a:lnTo>
                  <a:lnTo>
                    <a:pt x="59" y="1894"/>
                  </a:lnTo>
                  <a:lnTo>
                    <a:pt x="64" y="1887"/>
                  </a:lnTo>
                  <a:lnTo>
                    <a:pt x="71" y="1880"/>
                  </a:lnTo>
                  <a:lnTo>
                    <a:pt x="78" y="1873"/>
                  </a:lnTo>
                  <a:lnTo>
                    <a:pt x="87" y="1865"/>
                  </a:lnTo>
                  <a:lnTo>
                    <a:pt x="96" y="1858"/>
                  </a:lnTo>
                  <a:lnTo>
                    <a:pt x="105" y="1851"/>
                  </a:lnTo>
                  <a:lnTo>
                    <a:pt x="116" y="1844"/>
                  </a:lnTo>
                  <a:lnTo>
                    <a:pt x="127" y="1838"/>
                  </a:lnTo>
                  <a:lnTo>
                    <a:pt x="137" y="1831"/>
                  </a:lnTo>
                  <a:lnTo>
                    <a:pt x="148" y="1825"/>
                  </a:lnTo>
                  <a:lnTo>
                    <a:pt x="160" y="1819"/>
                  </a:lnTo>
                  <a:lnTo>
                    <a:pt x="172" y="1814"/>
                  </a:lnTo>
                  <a:lnTo>
                    <a:pt x="163" y="1813"/>
                  </a:lnTo>
                  <a:lnTo>
                    <a:pt x="156" y="1812"/>
                  </a:lnTo>
                  <a:lnTo>
                    <a:pt x="148" y="1811"/>
                  </a:lnTo>
                  <a:lnTo>
                    <a:pt x="141" y="1811"/>
                  </a:lnTo>
                  <a:lnTo>
                    <a:pt x="134" y="1810"/>
                  </a:lnTo>
                  <a:lnTo>
                    <a:pt x="127" y="1808"/>
                  </a:lnTo>
                  <a:lnTo>
                    <a:pt x="119" y="1807"/>
                  </a:lnTo>
                  <a:lnTo>
                    <a:pt x="112" y="1807"/>
                  </a:lnTo>
                  <a:lnTo>
                    <a:pt x="105" y="1805"/>
                  </a:lnTo>
                  <a:lnTo>
                    <a:pt x="98" y="1805"/>
                  </a:lnTo>
                  <a:lnTo>
                    <a:pt x="91" y="1802"/>
                  </a:lnTo>
                  <a:lnTo>
                    <a:pt x="85" y="1802"/>
                  </a:lnTo>
                  <a:lnTo>
                    <a:pt x="72" y="1799"/>
                  </a:lnTo>
                  <a:lnTo>
                    <a:pt x="61" y="1796"/>
                  </a:lnTo>
                  <a:lnTo>
                    <a:pt x="48" y="1792"/>
                  </a:lnTo>
                  <a:lnTo>
                    <a:pt x="39" y="1787"/>
                  </a:lnTo>
                  <a:lnTo>
                    <a:pt x="28" y="1781"/>
                  </a:lnTo>
                  <a:lnTo>
                    <a:pt x="21" y="1776"/>
                  </a:lnTo>
                  <a:lnTo>
                    <a:pt x="12" y="1769"/>
                  </a:lnTo>
                  <a:lnTo>
                    <a:pt x="8" y="1763"/>
                  </a:lnTo>
                  <a:lnTo>
                    <a:pt x="3" y="1756"/>
                  </a:lnTo>
                  <a:lnTo>
                    <a:pt x="2" y="1749"/>
                  </a:lnTo>
                  <a:lnTo>
                    <a:pt x="0" y="1738"/>
                  </a:lnTo>
                  <a:lnTo>
                    <a:pt x="0" y="1729"/>
                  </a:lnTo>
                  <a:lnTo>
                    <a:pt x="3" y="1720"/>
                  </a:lnTo>
                  <a:lnTo>
                    <a:pt x="6" y="1712"/>
                  </a:lnTo>
                  <a:lnTo>
                    <a:pt x="12" y="1705"/>
                  </a:lnTo>
                  <a:lnTo>
                    <a:pt x="18" y="1698"/>
                  </a:lnTo>
                  <a:lnTo>
                    <a:pt x="27" y="1691"/>
                  </a:lnTo>
                  <a:lnTo>
                    <a:pt x="35" y="1684"/>
                  </a:lnTo>
                  <a:lnTo>
                    <a:pt x="46" y="1678"/>
                  </a:lnTo>
                  <a:lnTo>
                    <a:pt x="55" y="1670"/>
                  </a:lnTo>
                  <a:lnTo>
                    <a:pt x="66" y="1664"/>
                  </a:lnTo>
                  <a:lnTo>
                    <a:pt x="72" y="1661"/>
                  </a:lnTo>
                  <a:lnTo>
                    <a:pt x="78" y="1659"/>
                  </a:lnTo>
                  <a:lnTo>
                    <a:pt x="84" y="1655"/>
                  </a:lnTo>
                  <a:lnTo>
                    <a:pt x="91" y="1653"/>
                  </a:lnTo>
                  <a:lnTo>
                    <a:pt x="97" y="1649"/>
                  </a:lnTo>
                  <a:lnTo>
                    <a:pt x="104" y="1647"/>
                  </a:lnTo>
                  <a:lnTo>
                    <a:pt x="110" y="1644"/>
                  </a:lnTo>
                  <a:lnTo>
                    <a:pt x="117" y="1642"/>
                  </a:lnTo>
                  <a:lnTo>
                    <a:pt x="123" y="1638"/>
                  </a:lnTo>
                  <a:lnTo>
                    <a:pt x="130" y="1636"/>
                  </a:lnTo>
                  <a:lnTo>
                    <a:pt x="137" y="1634"/>
                  </a:lnTo>
                  <a:lnTo>
                    <a:pt x="144" y="1631"/>
                  </a:lnTo>
                  <a:lnTo>
                    <a:pt x="150" y="1628"/>
                  </a:lnTo>
                  <a:lnTo>
                    <a:pt x="156" y="1624"/>
                  </a:lnTo>
                  <a:lnTo>
                    <a:pt x="162" y="1622"/>
                  </a:lnTo>
                  <a:lnTo>
                    <a:pt x="169" y="1619"/>
                  </a:lnTo>
                  <a:lnTo>
                    <a:pt x="181" y="1613"/>
                  </a:lnTo>
                  <a:lnTo>
                    <a:pt x="193" y="1609"/>
                  </a:lnTo>
                  <a:lnTo>
                    <a:pt x="203" y="1603"/>
                  </a:lnTo>
                  <a:lnTo>
                    <a:pt x="213" y="1598"/>
                  </a:lnTo>
                  <a:lnTo>
                    <a:pt x="219" y="1593"/>
                  </a:lnTo>
                  <a:lnTo>
                    <a:pt x="226" y="1590"/>
                  </a:lnTo>
                  <a:lnTo>
                    <a:pt x="230" y="1584"/>
                  </a:lnTo>
                  <a:lnTo>
                    <a:pt x="234" y="1578"/>
                  </a:lnTo>
                  <a:lnTo>
                    <a:pt x="237" y="1571"/>
                  </a:lnTo>
                  <a:lnTo>
                    <a:pt x="241" y="1565"/>
                  </a:lnTo>
                  <a:lnTo>
                    <a:pt x="243" y="1556"/>
                  </a:lnTo>
                  <a:lnTo>
                    <a:pt x="246" y="1548"/>
                  </a:lnTo>
                  <a:lnTo>
                    <a:pt x="248" y="1540"/>
                  </a:lnTo>
                  <a:lnTo>
                    <a:pt x="250" y="1532"/>
                  </a:lnTo>
                  <a:lnTo>
                    <a:pt x="251" y="1523"/>
                  </a:lnTo>
                  <a:lnTo>
                    <a:pt x="253" y="1515"/>
                  </a:lnTo>
                  <a:lnTo>
                    <a:pt x="254" y="1506"/>
                  </a:lnTo>
                  <a:lnTo>
                    <a:pt x="255" y="1499"/>
                  </a:lnTo>
                  <a:lnTo>
                    <a:pt x="255" y="1491"/>
                  </a:lnTo>
                  <a:lnTo>
                    <a:pt x="256" y="1484"/>
                  </a:lnTo>
                  <a:lnTo>
                    <a:pt x="257" y="1477"/>
                  </a:lnTo>
                  <a:lnTo>
                    <a:pt x="259" y="1472"/>
                  </a:lnTo>
                  <a:lnTo>
                    <a:pt x="251" y="1473"/>
                  </a:lnTo>
                  <a:lnTo>
                    <a:pt x="244" y="1474"/>
                  </a:lnTo>
                  <a:lnTo>
                    <a:pt x="237" y="1475"/>
                  </a:lnTo>
                  <a:lnTo>
                    <a:pt x="230" y="1478"/>
                  </a:lnTo>
                  <a:lnTo>
                    <a:pt x="217" y="1480"/>
                  </a:lnTo>
                  <a:lnTo>
                    <a:pt x="205" y="1483"/>
                  </a:lnTo>
                  <a:lnTo>
                    <a:pt x="192" y="1484"/>
                  </a:lnTo>
                  <a:lnTo>
                    <a:pt x="180" y="1485"/>
                  </a:lnTo>
                  <a:lnTo>
                    <a:pt x="169" y="1486"/>
                  </a:lnTo>
                  <a:lnTo>
                    <a:pt x="160" y="1487"/>
                  </a:lnTo>
                  <a:lnTo>
                    <a:pt x="149" y="1486"/>
                  </a:lnTo>
                  <a:lnTo>
                    <a:pt x="138" y="1485"/>
                  </a:lnTo>
                  <a:lnTo>
                    <a:pt x="129" y="1484"/>
                  </a:lnTo>
                  <a:lnTo>
                    <a:pt x="122" y="1483"/>
                  </a:lnTo>
                  <a:lnTo>
                    <a:pt x="113" y="1479"/>
                  </a:lnTo>
                  <a:lnTo>
                    <a:pt x="108" y="1475"/>
                  </a:lnTo>
                  <a:lnTo>
                    <a:pt x="100" y="1472"/>
                  </a:lnTo>
                  <a:lnTo>
                    <a:pt x="97" y="1468"/>
                  </a:lnTo>
                  <a:lnTo>
                    <a:pt x="91" y="1461"/>
                  </a:lnTo>
                  <a:lnTo>
                    <a:pt x="87" y="1455"/>
                  </a:lnTo>
                  <a:lnTo>
                    <a:pt x="84" y="1448"/>
                  </a:lnTo>
                  <a:lnTo>
                    <a:pt x="84" y="1441"/>
                  </a:lnTo>
                  <a:lnTo>
                    <a:pt x="81" y="1431"/>
                  </a:lnTo>
                  <a:lnTo>
                    <a:pt x="83" y="1423"/>
                  </a:lnTo>
                  <a:lnTo>
                    <a:pt x="83" y="1414"/>
                  </a:lnTo>
                  <a:lnTo>
                    <a:pt x="86" y="1405"/>
                  </a:lnTo>
                  <a:lnTo>
                    <a:pt x="87" y="1393"/>
                  </a:lnTo>
                  <a:lnTo>
                    <a:pt x="92" y="1383"/>
                  </a:lnTo>
                  <a:lnTo>
                    <a:pt x="96" y="1371"/>
                  </a:lnTo>
                  <a:lnTo>
                    <a:pt x="102" y="1359"/>
                  </a:lnTo>
                  <a:lnTo>
                    <a:pt x="104" y="1352"/>
                  </a:lnTo>
                  <a:lnTo>
                    <a:pt x="108" y="1345"/>
                  </a:lnTo>
                  <a:lnTo>
                    <a:pt x="111" y="1337"/>
                  </a:lnTo>
                  <a:lnTo>
                    <a:pt x="115" y="1332"/>
                  </a:lnTo>
                  <a:lnTo>
                    <a:pt x="118" y="1324"/>
                  </a:lnTo>
                  <a:lnTo>
                    <a:pt x="123" y="1317"/>
                  </a:lnTo>
                  <a:lnTo>
                    <a:pt x="128" y="1310"/>
                  </a:lnTo>
                  <a:lnTo>
                    <a:pt x="133" y="1304"/>
                  </a:lnTo>
                  <a:lnTo>
                    <a:pt x="136" y="1296"/>
                  </a:lnTo>
                  <a:lnTo>
                    <a:pt x="140" y="1288"/>
                  </a:lnTo>
                  <a:lnTo>
                    <a:pt x="144" y="1279"/>
                  </a:lnTo>
                  <a:lnTo>
                    <a:pt x="150" y="1272"/>
                  </a:lnTo>
                  <a:lnTo>
                    <a:pt x="154" y="1263"/>
                  </a:lnTo>
                  <a:lnTo>
                    <a:pt x="160" y="1255"/>
                  </a:lnTo>
                  <a:lnTo>
                    <a:pt x="165" y="1246"/>
                  </a:lnTo>
                  <a:lnTo>
                    <a:pt x="172" y="1239"/>
                  </a:lnTo>
                  <a:lnTo>
                    <a:pt x="177" y="1229"/>
                  </a:lnTo>
                  <a:lnTo>
                    <a:pt x="182" y="1220"/>
                  </a:lnTo>
                  <a:lnTo>
                    <a:pt x="188" y="1210"/>
                  </a:lnTo>
                  <a:lnTo>
                    <a:pt x="196" y="1202"/>
                  </a:lnTo>
                  <a:lnTo>
                    <a:pt x="203" y="1192"/>
                  </a:lnTo>
                  <a:lnTo>
                    <a:pt x="210" y="1183"/>
                  </a:lnTo>
                  <a:lnTo>
                    <a:pt x="217" y="1173"/>
                  </a:lnTo>
                  <a:lnTo>
                    <a:pt x="224" y="1165"/>
                  </a:lnTo>
                  <a:lnTo>
                    <a:pt x="230" y="1154"/>
                  </a:lnTo>
                  <a:lnTo>
                    <a:pt x="237" y="1145"/>
                  </a:lnTo>
                  <a:lnTo>
                    <a:pt x="244" y="1134"/>
                  </a:lnTo>
                  <a:lnTo>
                    <a:pt x="251" y="1125"/>
                  </a:lnTo>
                  <a:lnTo>
                    <a:pt x="259" y="1114"/>
                  </a:lnTo>
                  <a:lnTo>
                    <a:pt x="267" y="1103"/>
                  </a:lnTo>
                  <a:lnTo>
                    <a:pt x="275" y="1092"/>
                  </a:lnTo>
                  <a:lnTo>
                    <a:pt x="284" y="1083"/>
                  </a:lnTo>
                  <a:lnTo>
                    <a:pt x="291" y="1072"/>
                  </a:lnTo>
                  <a:lnTo>
                    <a:pt x="299" y="1062"/>
                  </a:lnTo>
                  <a:lnTo>
                    <a:pt x="307" y="1051"/>
                  </a:lnTo>
                  <a:lnTo>
                    <a:pt x="317" y="1040"/>
                  </a:lnTo>
                  <a:lnTo>
                    <a:pt x="325" y="1028"/>
                  </a:lnTo>
                  <a:lnTo>
                    <a:pt x="335" y="1018"/>
                  </a:lnTo>
                  <a:lnTo>
                    <a:pt x="343" y="1006"/>
                  </a:lnTo>
                  <a:lnTo>
                    <a:pt x="353" y="995"/>
                  </a:lnTo>
                  <a:lnTo>
                    <a:pt x="359" y="985"/>
                  </a:lnTo>
                  <a:lnTo>
                    <a:pt x="364" y="977"/>
                  </a:lnTo>
                  <a:lnTo>
                    <a:pt x="370" y="969"/>
                  </a:lnTo>
                  <a:lnTo>
                    <a:pt x="376" y="960"/>
                  </a:lnTo>
                  <a:lnTo>
                    <a:pt x="382" y="952"/>
                  </a:lnTo>
                  <a:lnTo>
                    <a:pt x="388" y="944"/>
                  </a:lnTo>
                  <a:lnTo>
                    <a:pt x="394" y="937"/>
                  </a:lnTo>
                  <a:lnTo>
                    <a:pt x="401" y="930"/>
                  </a:lnTo>
                  <a:lnTo>
                    <a:pt x="406" y="921"/>
                  </a:lnTo>
                  <a:lnTo>
                    <a:pt x="412" y="913"/>
                  </a:lnTo>
                  <a:lnTo>
                    <a:pt x="417" y="906"/>
                  </a:lnTo>
                  <a:lnTo>
                    <a:pt x="423" y="899"/>
                  </a:lnTo>
                  <a:lnTo>
                    <a:pt x="428" y="892"/>
                  </a:lnTo>
                  <a:lnTo>
                    <a:pt x="433" y="884"/>
                  </a:lnTo>
                  <a:lnTo>
                    <a:pt x="438" y="877"/>
                  </a:lnTo>
                  <a:lnTo>
                    <a:pt x="444" y="871"/>
                  </a:lnTo>
                  <a:lnTo>
                    <a:pt x="448" y="864"/>
                  </a:lnTo>
                  <a:lnTo>
                    <a:pt x="452" y="857"/>
                  </a:lnTo>
                  <a:lnTo>
                    <a:pt x="457" y="851"/>
                  </a:lnTo>
                  <a:lnTo>
                    <a:pt x="462" y="845"/>
                  </a:lnTo>
                  <a:lnTo>
                    <a:pt x="466" y="838"/>
                  </a:lnTo>
                  <a:lnTo>
                    <a:pt x="469" y="833"/>
                  </a:lnTo>
                  <a:lnTo>
                    <a:pt x="473" y="827"/>
                  </a:lnTo>
                  <a:lnTo>
                    <a:pt x="476" y="824"/>
                  </a:lnTo>
                  <a:lnTo>
                    <a:pt x="482" y="813"/>
                  </a:lnTo>
                  <a:lnTo>
                    <a:pt x="487" y="805"/>
                  </a:lnTo>
                  <a:lnTo>
                    <a:pt x="491" y="796"/>
                  </a:lnTo>
                  <a:lnTo>
                    <a:pt x="495" y="792"/>
                  </a:lnTo>
                  <a:lnTo>
                    <a:pt x="496" y="782"/>
                  </a:lnTo>
                  <a:lnTo>
                    <a:pt x="498" y="773"/>
                  </a:lnTo>
                  <a:lnTo>
                    <a:pt x="496" y="761"/>
                  </a:lnTo>
                  <a:lnTo>
                    <a:pt x="496" y="750"/>
                  </a:lnTo>
                  <a:lnTo>
                    <a:pt x="494" y="743"/>
                  </a:lnTo>
                  <a:lnTo>
                    <a:pt x="493" y="736"/>
                  </a:lnTo>
                  <a:lnTo>
                    <a:pt x="492" y="729"/>
                  </a:lnTo>
                  <a:lnTo>
                    <a:pt x="491" y="721"/>
                  </a:lnTo>
                  <a:lnTo>
                    <a:pt x="488" y="713"/>
                  </a:lnTo>
                  <a:lnTo>
                    <a:pt x="486" y="706"/>
                  </a:lnTo>
                  <a:lnTo>
                    <a:pt x="483" y="698"/>
                  </a:lnTo>
                  <a:lnTo>
                    <a:pt x="482" y="691"/>
                  </a:lnTo>
                  <a:lnTo>
                    <a:pt x="479" y="681"/>
                  </a:lnTo>
                  <a:lnTo>
                    <a:pt x="476" y="673"/>
                  </a:lnTo>
                  <a:lnTo>
                    <a:pt x="473" y="663"/>
                  </a:lnTo>
                  <a:lnTo>
                    <a:pt x="470" y="655"/>
                  </a:lnTo>
                  <a:lnTo>
                    <a:pt x="467" y="645"/>
                  </a:lnTo>
                  <a:lnTo>
                    <a:pt x="463" y="636"/>
                  </a:lnTo>
                  <a:lnTo>
                    <a:pt x="460" y="626"/>
                  </a:lnTo>
                  <a:lnTo>
                    <a:pt x="457" y="618"/>
                  </a:lnTo>
                  <a:lnTo>
                    <a:pt x="454" y="607"/>
                  </a:lnTo>
                  <a:lnTo>
                    <a:pt x="450" y="598"/>
                  </a:lnTo>
                  <a:lnTo>
                    <a:pt x="447" y="588"/>
                  </a:lnTo>
                  <a:lnTo>
                    <a:pt x="443" y="580"/>
                  </a:lnTo>
                  <a:lnTo>
                    <a:pt x="439" y="569"/>
                  </a:lnTo>
                  <a:lnTo>
                    <a:pt x="436" y="560"/>
                  </a:lnTo>
                  <a:lnTo>
                    <a:pt x="432" y="550"/>
                  </a:lnTo>
                  <a:lnTo>
                    <a:pt x="429" y="542"/>
                  </a:lnTo>
                  <a:lnTo>
                    <a:pt x="425" y="535"/>
                  </a:lnTo>
                  <a:lnTo>
                    <a:pt x="423" y="528"/>
                  </a:lnTo>
                  <a:lnTo>
                    <a:pt x="420" y="520"/>
                  </a:lnTo>
                  <a:lnTo>
                    <a:pt x="418" y="515"/>
                  </a:lnTo>
                  <a:lnTo>
                    <a:pt x="414" y="507"/>
                  </a:lnTo>
                  <a:lnTo>
                    <a:pt x="412" y="500"/>
                  </a:lnTo>
                  <a:lnTo>
                    <a:pt x="410" y="493"/>
                  </a:lnTo>
                  <a:lnTo>
                    <a:pt x="407" y="487"/>
                  </a:lnTo>
                  <a:lnTo>
                    <a:pt x="404" y="480"/>
                  </a:lnTo>
                  <a:lnTo>
                    <a:pt x="401" y="473"/>
                  </a:lnTo>
                  <a:lnTo>
                    <a:pt x="399" y="466"/>
                  </a:lnTo>
                  <a:lnTo>
                    <a:pt x="397" y="460"/>
                  </a:lnTo>
                  <a:lnTo>
                    <a:pt x="391" y="447"/>
                  </a:lnTo>
                  <a:lnTo>
                    <a:pt x="387" y="435"/>
                  </a:lnTo>
                  <a:lnTo>
                    <a:pt x="383" y="428"/>
                  </a:lnTo>
                  <a:lnTo>
                    <a:pt x="381" y="421"/>
                  </a:lnTo>
                  <a:lnTo>
                    <a:pt x="379" y="413"/>
                  </a:lnTo>
                  <a:lnTo>
                    <a:pt x="376" y="408"/>
                  </a:lnTo>
                  <a:lnTo>
                    <a:pt x="373" y="394"/>
                  </a:lnTo>
                  <a:lnTo>
                    <a:pt x="369" y="383"/>
                  </a:lnTo>
                  <a:lnTo>
                    <a:pt x="364" y="369"/>
                  </a:lnTo>
                  <a:lnTo>
                    <a:pt x="361" y="358"/>
                  </a:lnTo>
                  <a:lnTo>
                    <a:pt x="357" y="344"/>
                  </a:lnTo>
                  <a:lnTo>
                    <a:pt x="355" y="334"/>
                  </a:lnTo>
                  <a:lnTo>
                    <a:pt x="351" y="321"/>
                  </a:lnTo>
                  <a:lnTo>
                    <a:pt x="348" y="309"/>
                  </a:lnTo>
                  <a:lnTo>
                    <a:pt x="345" y="297"/>
                  </a:lnTo>
                  <a:lnTo>
                    <a:pt x="344" y="286"/>
                  </a:lnTo>
                  <a:lnTo>
                    <a:pt x="342" y="276"/>
                  </a:lnTo>
                  <a:lnTo>
                    <a:pt x="341" y="265"/>
                  </a:lnTo>
                  <a:lnTo>
                    <a:pt x="339" y="254"/>
                  </a:lnTo>
                  <a:lnTo>
                    <a:pt x="339" y="245"/>
                  </a:lnTo>
                  <a:lnTo>
                    <a:pt x="338" y="234"/>
                  </a:lnTo>
                  <a:lnTo>
                    <a:pt x="338" y="224"/>
                  </a:lnTo>
                  <a:lnTo>
                    <a:pt x="339" y="215"/>
                  </a:lnTo>
                  <a:lnTo>
                    <a:pt x="341" y="207"/>
                  </a:lnTo>
                  <a:lnTo>
                    <a:pt x="342" y="197"/>
                  </a:lnTo>
                  <a:lnTo>
                    <a:pt x="344" y="190"/>
                  </a:lnTo>
                  <a:lnTo>
                    <a:pt x="348" y="183"/>
                  </a:lnTo>
                  <a:lnTo>
                    <a:pt x="351" y="176"/>
                  </a:lnTo>
                  <a:lnTo>
                    <a:pt x="354" y="168"/>
                  </a:lnTo>
                  <a:lnTo>
                    <a:pt x="357" y="161"/>
                  </a:lnTo>
                  <a:lnTo>
                    <a:pt x="361" y="155"/>
                  </a:lnTo>
                  <a:lnTo>
                    <a:pt x="366" y="149"/>
                  </a:lnTo>
                  <a:lnTo>
                    <a:pt x="370" y="142"/>
                  </a:lnTo>
                  <a:lnTo>
                    <a:pt x="376" y="136"/>
                  </a:lnTo>
                  <a:lnTo>
                    <a:pt x="382" y="130"/>
                  </a:lnTo>
                  <a:lnTo>
                    <a:pt x="389" y="124"/>
                  </a:lnTo>
                  <a:lnTo>
                    <a:pt x="397" y="117"/>
                  </a:lnTo>
                  <a:lnTo>
                    <a:pt x="404" y="111"/>
                  </a:lnTo>
                  <a:lnTo>
                    <a:pt x="411" y="105"/>
                  </a:lnTo>
                  <a:lnTo>
                    <a:pt x="420" y="100"/>
                  </a:lnTo>
                  <a:lnTo>
                    <a:pt x="428" y="94"/>
                  </a:lnTo>
                  <a:lnTo>
                    <a:pt x="437" y="88"/>
                  </a:lnTo>
                  <a:lnTo>
                    <a:pt x="447" y="82"/>
                  </a:lnTo>
                  <a:lnTo>
                    <a:pt x="457" y="77"/>
                  </a:lnTo>
                  <a:lnTo>
                    <a:pt x="467" y="70"/>
                  </a:lnTo>
                  <a:lnTo>
                    <a:pt x="476" y="65"/>
                  </a:lnTo>
                  <a:lnTo>
                    <a:pt x="487" y="59"/>
                  </a:lnTo>
                  <a:lnTo>
                    <a:pt x="498" y="54"/>
                  </a:lnTo>
                  <a:lnTo>
                    <a:pt x="508" y="48"/>
                  </a:lnTo>
                  <a:lnTo>
                    <a:pt x="519" y="44"/>
                  </a:lnTo>
                  <a:lnTo>
                    <a:pt x="531" y="38"/>
                  </a:lnTo>
                  <a:lnTo>
                    <a:pt x="544" y="34"/>
                  </a:lnTo>
                  <a:lnTo>
                    <a:pt x="555" y="28"/>
                  </a:lnTo>
                  <a:lnTo>
                    <a:pt x="568" y="23"/>
                  </a:lnTo>
                  <a:lnTo>
                    <a:pt x="580" y="17"/>
                  </a:lnTo>
                  <a:lnTo>
                    <a:pt x="593" y="14"/>
                  </a:lnTo>
                  <a:lnTo>
                    <a:pt x="605" y="9"/>
                  </a:lnTo>
                  <a:lnTo>
                    <a:pt x="618" y="4"/>
                  </a:lnTo>
                  <a:lnTo>
                    <a:pt x="631" y="0"/>
                  </a:lnTo>
                  <a:lnTo>
                    <a:pt x="632" y="0"/>
                  </a:lnTo>
                  <a:lnTo>
                    <a:pt x="632" y="1340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97" name="Freeform 155"/>
            <p:cNvSpPr>
              <a:spLocks/>
            </p:cNvSpPr>
            <p:nvPr/>
          </p:nvSpPr>
          <p:spPr bwMode="auto">
            <a:xfrm>
              <a:off x="2819" y="856"/>
              <a:ext cx="17" cy="197"/>
            </a:xfrm>
            <a:custGeom>
              <a:avLst/>
              <a:gdLst>
                <a:gd name="T0" fmla="*/ 0 w 17"/>
                <a:gd name="T1" fmla="*/ 0 h 197"/>
                <a:gd name="T2" fmla="*/ 0 w 17"/>
                <a:gd name="T3" fmla="*/ 2 h 197"/>
                <a:gd name="T4" fmla="*/ 4 w 17"/>
                <a:gd name="T5" fmla="*/ 12 h 197"/>
                <a:gd name="T6" fmla="*/ 6 w 17"/>
                <a:gd name="T7" fmla="*/ 22 h 197"/>
                <a:gd name="T8" fmla="*/ 10 w 17"/>
                <a:gd name="T9" fmla="*/ 33 h 197"/>
                <a:gd name="T10" fmla="*/ 11 w 17"/>
                <a:gd name="T11" fmla="*/ 43 h 197"/>
                <a:gd name="T12" fmla="*/ 12 w 17"/>
                <a:gd name="T13" fmla="*/ 53 h 197"/>
                <a:gd name="T14" fmla="*/ 13 w 17"/>
                <a:gd name="T15" fmla="*/ 63 h 197"/>
                <a:gd name="T16" fmla="*/ 15 w 17"/>
                <a:gd name="T17" fmla="*/ 74 h 197"/>
                <a:gd name="T18" fmla="*/ 15 w 17"/>
                <a:gd name="T19" fmla="*/ 83 h 197"/>
                <a:gd name="T20" fmla="*/ 16 w 17"/>
                <a:gd name="T21" fmla="*/ 94 h 197"/>
                <a:gd name="T22" fmla="*/ 16 w 17"/>
                <a:gd name="T23" fmla="*/ 103 h 197"/>
                <a:gd name="T24" fmla="*/ 17 w 17"/>
                <a:gd name="T25" fmla="*/ 114 h 197"/>
                <a:gd name="T26" fmla="*/ 16 w 17"/>
                <a:gd name="T27" fmla="*/ 124 h 197"/>
                <a:gd name="T28" fmla="*/ 16 w 17"/>
                <a:gd name="T29" fmla="*/ 133 h 197"/>
                <a:gd name="T30" fmla="*/ 15 w 17"/>
                <a:gd name="T31" fmla="*/ 143 h 197"/>
                <a:gd name="T32" fmla="*/ 13 w 17"/>
                <a:gd name="T33" fmla="*/ 153 h 197"/>
                <a:gd name="T34" fmla="*/ 11 w 17"/>
                <a:gd name="T35" fmla="*/ 162 h 197"/>
                <a:gd name="T36" fmla="*/ 9 w 17"/>
                <a:gd name="T37" fmla="*/ 171 h 197"/>
                <a:gd name="T38" fmla="*/ 6 w 17"/>
                <a:gd name="T39" fmla="*/ 181 h 197"/>
                <a:gd name="T40" fmla="*/ 4 w 17"/>
                <a:gd name="T41" fmla="*/ 190 h 197"/>
                <a:gd name="T42" fmla="*/ 0 w 17"/>
                <a:gd name="T43" fmla="*/ 197 h 197"/>
                <a:gd name="T44" fmla="*/ 0 w 17"/>
                <a:gd name="T45" fmla="*/ 0 h 19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"/>
                <a:gd name="T70" fmla="*/ 0 h 197"/>
                <a:gd name="T71" fmla="*/ 17 w 17"/>
                <a:gd name="T72" fmla="*/ 197 h 19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" h="197">
                  <a:moveTo>
                    <a:pt x="0" y="0"/>
                  </a:moveTo>
                  <a:lnTo>
                    <a:pt x="0" y="2"/>
                  </a:lnTo>
                  <a:lnTo>
                    <a:pt x="4" y="12"/>
                  </a:lnTo>
                  <a:lnTo>
                    <a:pt x="6" y="22"/>
                  </a:lnTo>
                  <a:lnTo>
                    <a:pt x="10" y="33"/>
                  </a:lnTo>
                  <a:lnTo>
                    <a:pt x="11" y="43"/>
                  </a:lnTo>
                  <a:lnTo>
                    <a:pt x="12" y="53"/>
                  </a:lnTo>
                  <a:lnTo>
                    <a:pt x="13" y="63"/>
                  </a:lnTo>
                  <a:lnTo>
                    <a:pt x="15" y="74"/>
                  </a:lnTo>
                  <a:lnTo>
                    <a:pt x="15" y="83"/>
                  </a:lnTo>
                  <a:lnTo>
                    <a:pt x="16" y="94"/>
                  </a:lnTo>
                  <a:lnTo>
                    <a:pt x="16" y="103"/>
                  </a:lnTo>
                  <a:lnTo>
                    <a:pt x="17" y="114"/>
                  </a:lnTo>
                  <a:lnTo>
                    <a:pt x="16" y="124"/>
                  </a:lnTo>
                  <a:lnTo>
                    <a:pt x="16" y="133"/>
                  </a:lnTo>
                  <a:lnTo>
                    <a:pt x="15" y="143"/>
                  </a:lnTo>
                  <a:lnTo>
                    <a:pt x="13" y="153"/>
                  </a:lnTo>
                  <a:lnTo>
                    <a:pt x="11" y="162"/>
                  </a:lnTo>
                  <a:lnTo>
                    <a:pt x="9" y="171"/>
                  </a:lnTo>
                  <a:lnTo>
                    <a:pt x="6" y="181"/>
                  </a:lnTo>
                  <a:lnTo>
                    <a:pt x="4" y="190"/>
                  </a:lnTo>
                  <a:lnTo>
                    <a:pt x="0" y="1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98" name="Freeform 156"/>
            <p:cNvSpPr>
              <a:spLocks/>
            </p:cNvSpPr>
            <p:nvPr/>
          </p:nvSpPr>
          <p:spPr bwMode="auto">
            <a:xfrm>
              <a:off x="2819" y="2490"/>
              <a:ext cx="598" cy="2357"/>
            </a:xfrm>
            <a:custGeom>
              <a:avLst/>
              <a:gdLst>
                <a:gd name="T0" fmla="*/ 84 w 598"/>
                <a:gd name="T1" fmla="*/ 910 h 2357"/>
                <a:gd name="T2" fmla="*/ 190 w 598"/>
                <a:gd name="T3" fmla="*/ 900 h 2357"/>
                <a:gd name="T4" fmla="*/ 289 w 598"/>
                <a:gd name="T5" fmla="*/ 889 h 2357"/>
                <a:gd name="T6" fmla="*/ 377 w 598"/>
                <a:gd name="T7" fmla="*/ 881 h 2357"/>
                <a:gd name="T8" fmla="*/ 442 w 598"/>
                <a:gd name="T9" fmla="*/ 874 h 2357"/>
                <a:gd name="T10" fmla="*/ 477 w 598"/>
                <a:gd name="T11" fmla="*/ 844 h 2357"/>
                <a:gd name="T12" fmla="*/ 492 w 598"/>
                <a:gd name="T13" fmla="*/ 729 h 2357"/>
                <a:gd name="T14" fmla="*/ 513 w 598"/>
                <a:gd name="T15" fmla="*/ 562 h 2357"/>
                <a:gd name="T16" fmla="*/ 542 w 598"/>
                <a:gd name="T17" fmla="*/ 365 h 2357"/>
                <a:gd name="T18" fmla="*/ 573 w 598"/>
                <a:gd name="T19" fmla="*/ 157 h 2357"/>
                <a:gd name="T20" fmla="*/ 598 w 598"/>
                <a:gd name="T21" fmla="*/ 1669 h 2357"/>
                <a:gd name="T22" fmla="*/ 561 w 598"/>
                <a:gd name="T23" fmla="*/ 1540 h 2357"/>
                <a:gd name="T24" fmla="*/ 526 w 598"/>
                <a:gd name="T25" fmla="*/ 1385 h 2357"/>
                <a:gd name="T26" fmla="*/ 500 w 598"/>
                <a:gd name="T27" fmla="*/ 1213 h 2357"/>
                <a:gd name="T28" fmla="*/ 475 w 598"/>
                <a:gd name="T29" fmla="*/ 1112 h 2357"/>
                <a:gd name="T30" fmla="*/ 475 w 598"/>
                <a:gd name="T31" fmla="*/ 1181 h 2357"/>
                <a:gd name="T32" fmla="*/ 481 w 598"/>
                <a:gd name="T33" fmla="*/ 1283 h 2357"/>
                <a:gd name="T34" fmla="*/ 489 w 598"/>
                <a:gd name="T35" fmla="*/ 1410 h 2357"/>
                <a:gd name="T36" fmla="*/ 502 w 598"/>
                <a:gd name="T37" fmla="*/ 1555 h 2357"/>
                <a:gd name="T38" fmla="*/ 519 w 598"/>
                <a:gd name="T39" fmla="*/ 1706 h 2357"/>
                <a:gd name="T40" fmla="*/ 540 w 598"/>
                <a:gd name="T41" fmla="*/ 1856 h 2357"/>
                <a:gd name="T42" fmla="*/ 569 w 598"/>
                <a:gd name="T43" fmla="*/ 1995 h 2357"/>
                <a:gd name="T44" fmla="*/ 598 w 598"/>
                <a:gd name="T45" fmla="*/ 2328 h 2357"/>
                <a:gd name="T46" fmla="*/ 483 w 598"/>
                <a:gd name="T47" fmla="*/ 2331 h 2357"/>
                <a:gd name="T48" fmla="*/ 360 w 598"/>
                <a:gd name="T49" fmla="*/ 2334 h 2357"/>
                <a:gd name="T50" fmla="*/ 235 w 598"/>
                <a:gd name="T51" fmla="*/ 2340 h 2357"/>
                <a:gd name="T52" fmla="*/ 121 w 598"/>
                <a:gd name="T53" fmla="*/ 2347 h 2357"/>
                <a:gd name="T54" fmla="*/ 22 w 598"/>
                <a:gd name="T55" fmla="*/ 2356 h 2357"/>
                <a:gd name="T56" fmla="*/ 56 w 598"/>
                <a:gd name="T57" fmla="*/ 2081 h 2357"/>
                <a:gd name="T58" fmla="*/ 190 w 598"/>
                <a:gd name="T59" fmla="*/ 2076 h 2357"/>
                <a:gd name="T60" fmla="*/ 311 w 598"/>
                <a:gd name="T61" fmla="*/ 2074 h 2357"/>
                <a:gd name="T62" fmla="*/ 406 w 598"/>
                <a:gd name="T63" fmla="*/ 2070 h 2357"/>
                <a:gd name="T64" fmla="*/ 463 w 598"/>
                <a:gd name="T65" fmla="*/ 2070 h 2357"/>
                <a:gd name="T66" fmla="*/ 449 w 598"/>
                <a:gd name="T67" fmla="*/ 1987 h 2357"/>
                <a:gd name="T68" fmla="*/ 438 w 598"/>
                <a:gd name="T69" fmla="*/ 1928 h 2357"/>
                <a:gd name="T70" fmla="*/ 429 w 598"/>
                <a:gd name="T71" fmla="*/ 1862 h 2357"/>
                <a:gd name="T72" fmla="*/ 417 w 598"/>
                <a:gd name="T73" fmla="*/ 1788 h 2357"/>
                <a:gd name="T74" fmla="*/ 406 w 598"/>
                <a:gd name="T75" fmla="*/ 1715 h 2357"/>
                <a:gd name="T76" fmla="*/ 394 w 598"/>
                <a:gd name="T77" fmla="*/ 1641 h 2357"/>
                <a:gd name="T78" fmla="*/ 385 w 598"/>
                <a:gd name="T79" fmla="*/ 1572 h 2357"/>
                <a:gd name="T80" fmla="*/ 318 w 598"/>
                <a:gd name="T81" fmla="*/ 1574 h 2357"/>
                <a:gd name="T82" fmla="*/ 249 w 598"/>
                <a:gd name="T83" fmla="*/ 1580 h 2357"/>
                <a:gd name="T84" fmla="*/ 166 w 598"/>
                <a:gd name="T85" fmla="*/ 1591 h 2357"/>
                <a:gd name="T86" fmla="*/ 69 w 598"/>
                <a:gd name="T87" fmla="*/ 1606 h 2357"/>
                <a:gd name="T88" fmla="*/ 12 w 598"/>
                <a:gd name="T89" fmla="*/ 1446 h 2357"/>
                <a:gd name="T90" fmla="*/ 146 w 598"/>
                <a:gd name="T91" fmla="*/ 1432 h 2357"/>
                <a:gd name="T92" fmla="*/ 259 w 598"/>
                <a:gd name="T93" fmla="*/ 1420 h 2357"/>
                <a:gd name="T94" fmla="*/ 336 w 598"/>
                <a:gd name="T95" fmla="*/ 1413 h 2357"/>
                <a:gd name="T96" fmla="*/ 360 w 598"/>
                <a:gd name="T97" fmla="*/ 1376 h 2357"/>
                <a:gd name="T98" fmla="*/ 358 w 598"/>
                <a:gd name="T99" fmla="*/ 1304 h 2357"/>
                <a:gd name="T100" fmla="*/ 360 w 598"/>
                <a:gd name="T101" fmla="*/ 1247 h 2357"/>
                <a:gd name="T102" fmla="*/ 366 w 598"/>
                <a:gd name="T103" fmla="*/ 1169 h 2357"/>
                <a:gd name="T104" fmla="*/ 350 w 598"/>
                <a:gd name="T105" fmla="*/ 1126 h 2357"/>
                <a:gd name="T106" fmla="*/ 270 w 598"/>
                <a:gd name="T107" fmla="*/ 1137 h 2357"/>
                <a:gd name="T108" fmla="*/ 147 w 598"/>
                <a:gd name="T109" fmla="*/ 1152 h 2357"/>
                <a:gd name="T110" fmla="*/ 0 w 598"/>
                <a:gd name="T111" fmla="*/ 1172 h 23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98"/>
                <a:gd name="T169" fmla="*/ 0 h 2357"/>
                <a:gd name="T170" fmla="*/ 598 w 598"/>
                <a:gd name="T171" fmla="*/ 2357 h 23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98" h="2357">
                  <a:moveTo>
                    <a:pt x="0" y="920"/>
                  </a:moveTo>
                  <a:lnTo>
                    <a:pt x="9" y="918"/>
                  </a:lnTo>
                  <a:lnTo>
                    <a:pt x="21" y="917"/>
                  </a:lnTo>
                  <a:lnTo>
                    <a:pt x="33" y="916"/>
                  </a:lnTo>
                  <a:lnTo>
                    <a:pt x="46" y="914"/>
                  </a:lnTo>
                  <a:lnTo>
                    <a:pt x="57" y="912"/>
                  </a:lnTo>
                  <a:lnTo>
                    <a:pt x="72" y="912"/>
                  </a:lnTo>
                  <a:lnTo>
                    <a:pt x="84" y="910"/>
                  </a:lnTo>
                  <a:lnTo>
                    <a:pt x="98" y="910"/>
                  </a:lnTo>
                  <a:lnTo>
                    <a:pt x="110" y="907"/>
                  </a:lnTo>
                  <a:lnTo>
                    <a:pt x="123" y="907"/>
                  </a:lnTo>
                  <a:lnTo>
                    <a:pt x="136" y="905"/>
                  </a:lnTo>
                  <a:lnTo>
                    <a:pt x="150" y="905"/>
                  </a:lnTo>
                  <a:lnTo>
                    <a:pt x="163" y="902"/>
                  </a:lnTo>
                  <a:lnTo>
                    <a:pt x="176" y="902"/>
                  </a:lnTo>
                  <a:lnTo>
                    <a:pt x="190" y="900"/>
                  </a:lnTo>
                  <a:lnTo>
                    <a:pt x="204" y="900"/>
                  </a:lnTo>
                  <a:lnTo>
                    <a:pt x="216" y="898"/>
                  </a:lnTo>
                  <a:lnTo>
                    <a:pt x="229" y="896"/>
                  </a:lnTo>
                  <a:lnTo>
                    <a:pt x="241" y="895"/>
                  </a:lnTo>
                  <a:lnTo>
                    <a:pt x="254" y="894"/>
                  </a:lnTo>
                  <a:lnTo>
                    <a:pt x="266" y="892"/>
                  </a:lnTo>
                  <a:lnTo>
                    <a:pt x="278" y="892"/>
                  </a:lnTo>
                  <a:lnTo>
                    <a:pt x="289" y="889"/>
                  </a:lnTo>
                  <a:lnTo>
                    <a:pt x="303" y="889"/>
                  </a:lnTo>
                  <a:lnTo>
                    <a:pt x="313" y="887"/>
                  </a:lnTo>
                  <a:lnTo>
                    <a:pt x="325" y="886"/>
                  </a:lnTo>
                  <a:lnTo>
                    <a:pt x="336" y="885"/>
                  </a:lnTo>
                  <a:lnTo>
                    <a:pt x="348" y="885"/>
                  </a:lnTo>
                  <a:lnTo>
                    <a:pt x="357" y="883"/>
                  </a:lnTo>
                  <a:lnTo>
                    <a:pt x="368" y="882"/>
                  </a:lnTo>
                  <a:lnTo>
                    <a:pt x="377" y="881"/>
                  </a:lnTo>
                  <a:lnTo>
                    <a:pt x="388" y="881"/>
                  </a:lnTo>
                  <a:lnTo>
                    <a:pt x="396" y="879"/>
                  </a:lnTo>
                  <a:lnTo>
                    <a:pt x="405" y="877"/>
                  </a:lnTo>
                  <a:lnTo>
                    <a:pt x="413" y="876"/>
                  </a:lnTo>
                  <a:lnTo>
                    <a:pt x="421" y="876"/>
                  </a:lnTo>
                  <a:lnTo>
                    <a:pt x="429" y="875"/>
                  </a:lnTo>
                  <a:lnTo>
                    <a:pt x="436" y="874"/>
                  </a:lnTo>
                  <a:lnTo>
                    <a:pt x="442" y="874"/>
                  </a:lnTo>
                  <a:lnTo>
                    <a:pt x="449" y="874"/>
                  </a:lnTo>
                  <a:lnTo>
                    <a:pt x="458" y="873"/>
                  </a:lnTo>
                  <a:lnTo>
                    <a:pt x="465" y="873"/>
                  </a:lnTo>
                  <a:lnTo>
                    <a:pt x="471" y="873"/>
                  </a:lnTo>
                  <a:lnTo>
                    <a:pt x="475" y="873"/>
                  </a:lnTo>
                  <a:lnTo>
                    <a:pt x="475" y="864"/>
                  </a:lnTo>
                  <a:lnTo>
                    <a:pt x="476" y="855"/>
                  </a:lnTo>
                  <a:lnTo>
                    <a:pt x="477" y="844"/>
                  </a:lnTo>
                  <a:lnTo>
                    <a:pt x="479" y="835"/>
                  </a:lnTo>
                  <a:lnTo>
                    <a:pt x="480" y="822"/>
                  </a:lnTo>
                  <a:lnTo>
                    <a:pt x="482" y="808"/>
                  </a:lnTo>
                  <a:lnTo>
                    <a:pt x="483" y="794"/>
                  </a:lnTo>
                  <a:lnTo>
                    <a:pt x="486" y="780"/>
                  </a:lnTo>
                  <a:lnTo>
                    <a:pt x="487" y="763"/>
                  </a:lnTo>
                  <a:lnTo>
                    <a:pt x="489" y="747"/>
                  </a:lnTo>
                  <a:lnTo>
                    <a:pt x="492" y="729"/>
                  </a:lnTo>
                  <a:lnTo>
                    <a:pt x="494" y="711"/>
                  </a:lnTo>
                  <a:lnTo>
                    <a:pt x="496" y="691"/>
                  </a:lnTo>
                  <a:lnTo>
                    <a:pt x="499" y="672"/>
                  </a:lnTo>
                  <a:lnTo>
                    <a:pt x="502" y="652"/>
                  </a:lnTo>
                  <a:lnTo>
                    <a:pt x="506" y="631"/>
                  </a:lnTo>
                  <a:lnTo>
                    <a:pt x="508" y="608"/>
                  </a:lnTo>
                  <a:lnTo>
                    <a:pt x="511" y="585"/>
                  </a:lnTo>
                  <a:lnTo>
                    <a:pt x="513" y="562"/>
                  </a:lnTo>
                  <a:lnTo>
                    <a:pt x="517" y="540"/>
                  </a:lnTo>
                  <a:lnTo>
                    <a:pt x="520" y="515"/>
                  </a:lnTo>
                  <a:lnTo>
                    <a:pt x="524" y="491"/>
                  </a:lnTo>
                  <a:lnTo>
                    <a:pt x="527" y="466"/>
                  </a:lnTo>
                  <a:lnTo>
                    <a:pt x="531" y="442"/>
                  </a:lnTo>
                  <a:lnTo>
                    <a:pt x="534" y="416"/>
                  </a:lnTo>
                  <a:lnTo>
                    <a:pt x="538" y="391"/>
                  </a:lnTo>
                  <a:lnTo>
                    <a:pt x="542" y="365"/>
                  </a:lnTo>
                  <a:lnTo>
                    <a:pt x="545" y="340"/>
                  </a:lnTo>
                  <a:lnTo>
                    <a:pt x="549" y="314"/>
                  </a:lnTo>
                  <a:lnTo>
                    <a:pt x="553" y="288"/>
                  </a:lnTo>
                  <a:lnTo>
                    <a:pt x="557" y="261"/>
                  </a:lnTo>
                  <a:lnTo>
                    <a:pt x="562" y="236"/>
                  </a:lnTo>
                  <a:lnTo>
                    <a:pt x="565" y="209"/>
                  </a:lnTo>
                  <a:lnTo>
                    <a:pt x="569" y="183"/>
                  </a:lnTo>
                  <a:lnTo>
                    <a:pt x="573" y="157"/>
                  </a:lnTo>
                  <a:lnTo>
                    <a:pt x="576" y="132"/>
                  </a:lnTo>
                  <a:lnTo>
                    <a:pt x="580" y="106"/>
                  </a:lnTo>
                  <a:lnTo>
                    <a:pt x="584" y="80"/>
                  </a:lnTo>
                  <a:lnTo>
                    <a:pt x="588" y="55"/>
                  </a:lnTo>
                  <a:lnTo>
                    <a:pt x="593" y="31"/>
                  </a:lnTo>
                  <a:lnTo>
                    <a:pt x="596" y="6"/>
                  </a:lnTo>
                  <a:lnTo>
                    <a:pt x="598" y="0"/>
                  </a:lnTo>
                  <a:lnTo>
                    <a:pt x="598" y="1669"/>
                  </a:lnTo>
                  <a:lnTo>
                    <a:pt x="595" y="1662"/>
                  </a:lnTo>
                  <a:lnTo>
                    <a:pt x="589" y="1646"/>
                  </a:lnTo>
                  <a:lnTo>
                    <a:pt x="586" y="1629"/>
                  </a:lnTo>
                  <a:lnTo>
                    <a:pt x="580" y="1611"/>
                  </a:lnTo>
                  <a:lnTo>
                    <a:pt x="576" y="1595"/>
                  </a:lnTo>
                  <a:lnTo>
                    <a:pt x="570" y="1576"/>
                  </a:lnTo>
                  <a:lnTo>
                    <a:pt x="565" y="1558"/>
                  </a:lnTo>
                  <a:lnTo>
                    <a:pt x="561" y="1540"/>
                  </a:lnTo>
                  <a:lnTo>
                    <a:pt x="556" y="1522"/>
                  </a:lnTo>
                  <a:lnTo>
                    <a:pt x="551" y="1503"/>
                  </a:lnTo>
                  <a:lnTo>
                    <a:pt x="546" y="1485"/>
                  </a:lnTo>
                  <a:lnTo>
                    <a:pt x="543" y="1466"/>
                  </a:lnTo>
                  <a:lnTo>
                    <a:pt x="539" y="1447"/>
                  </a:lnTo>
                  <a:lnTo>
                    <a:pt x="534" y="1426"/>
                  </a:lnTo>
                  <a:lnTo>
                    <a:pt x="530" y="1405"/>
                  </a:lnTo>
                  <a:lnTo>
                    <a:pt x="526" y="1385"/>
                  </a:lnTo>
                  <a:lnTo>
                    <a:pt x="523" y="1365"/>
                  </a:lnTo>
                  <a:lnTo>
                    <a:pt x="519" y="1344"/>
                  </a:lnTo>
                  <a:lnTo>
                    <a:pt x="515" y="1322"/>
                  </a:lnTo>
                  <a:lnTo>
                    <a:pt x="512" y="1301"/>
                  </a:lnTo>
                  <a:lnTo>
                    <a:pt x="509" y="1279"/>
                  </a:lnTo>
                  <a:lnTo>
                    <a:pt x="506" y="1257"/>
                  </a:lnTo>
                  <a:lnTo>
                    <a:pt x="502" y="1235"/>
                  </a:lnTo>
                  <a:lnTo>
                    <a:pt x="500" y="1213"/>
                  </a:lnTo>
                  <a:lnTo>
                    <a:pt x="498" y="1190"/>
                  </a:lnTo>
                  <a:lnTo>
                    <a:pt x="494" y="1166"/>
                  </a:lnTo>
                  <a:lnTo>
                    <a:pt x="493" y="1144"/>
                  </a:lnTo>
                  <a:lnTo>
                    <a:pt x="490" y="1121"/>
                  </a:lnTo>
                  <a:lnTo>
                    <a:pt x="490" y="1099"/>
                  </a:lnTo>
                  <a:lnTo>
                    <a:pt x="480" y="1101"/>
                  </a:lnTo>
                  <a:lnTo>
                    <a:pt x="475" y="1105"/>
                  </a:lnTo>
                  <a:lnTo>
                    <a:pt x="475" y="1112"/>
                  </a:lnTo>
                  <a:lnTo>
                    <a:pt x="475" y="1122"/>
                  </a:lnTo>
                  <a:lnTo>
                    <a:pt x="475" y="1128"/>
                  </a:lnTo>
                  <a:lnTo>
                    <a:pt x="475" y="1136"/>
                  </a:lnTo>
                  <a:lnTo>
                    <a:pt x="475" y="1143"/>
                  </a:lnTo>
                  <a:lnTo>
                    <a:pt x="475" y="1152"/>
                  </a:lnTo>
                  <a:lnTo>
                    <a:pt x="475" y="1160"/>
                  </a:lnTo>
                  <a:lnTo>
                    <a:pt x="475" y="1170"/>
                  </a:lnTo>
                  <a:lnTo>
                    <a:pt x="475" y="1181"/>
                  </a:lnTo>
                  <a:lnTo>
                    <a:pt x="476" y="1191"/>
                  </a:lnTo>
                  <a:lnTo>
                    <a:pt x="476" y="1202"/>
                  </a:lnTo>
                  <a:lnTo>
                    <a:pt x="477" y="1215"/>
                  </a:lnTo>
                  <a:lnTo>
                    <a:pt x="479" y="1227"/>
                  </a:lnTo>
                  <a:lnTo>
                    <a:pt x="480" y="1241"/>
                  </a:lnTo>
                  <a:lnTo>
                    <a:pt x="480" y="1254"/>
                  </a:lnTo>
                  <a:lnTo>
                    <a:pt x="480" y="1269"/>
                  </a:lnTo>
                  <a:lnTo>
                    <a:pt x="481" y="1283"/>
                  </a:lnTo>
                  <a:lnTo>
                    <a:pt x="482" y="1297"/>
                  </a:lnTo>
                  <a:lnTo>
                    <a:pt x="482" y="1312"/>
                  </a:lnTo>
                  <a:lnTo>
                    <a:pt x="483" y="1328"/>
                  </a:lnTo>
                  <a:lnTo>
                    <a:pt x="485" y="1344"/>
                  </a:lnTo>
                  <a:lnTo>
                    <a:pt x="487" y="1360"/>
                  </a:lnTo>
                  <a:lnTo>
                    <a:pt x="487" y="1376"/>
                  </a:lnTo>
                  <a:lnTo>
                    <a:pt x="488" y="1392"/>
                  </a:lnTo>
                  <a:lnTo>
                    <a:pt x="489" y="1410"/>
                  </a:lnTo>
                  <a:lnTo>
                    <a:pt x="492" y="1428"/>
                  </a:lnTo>
                  <a:lnTo>
                    <a:pt x="493" y="1446"/>
                  </a:lnTo>
                  <a:lnTo>
                    <a:pt x="495" y="1464"/>
                  </a:lnTo>
                  <a:lnTo>
                    <a:pt x="496" y="1482"/>
                  </a:lnTo>
                  <a:lnTo>
                    <a:pt x="499" y="1501"/>
                  </a:lnTo>
                  <a:lnTo>
                    <a:pt x="499" y="1518"/>
                  </a:lnTo>
                  <a:lnTo>
                    <a:pt x="501" y="1536"/>
                  </a:lnTo>
                  <a:lnTo>
                    <a:pt x="502" y="1555"/>
                  </a:lnTo>
                  <a:lnTo>
                    <a:pt x="505" y="1574"/>
                  </a:lnTo>
                  <a:lnTo>
                    <a:pt x="506" y="1592"/>
                  </a:lnTo>
                  <a:lnTo>
                    <a:pt x="508" y="1611"/>
                  </a:lnTo>
                  <a:lnTo>
                    <a:pt x="509" y="1630"/>
                  </a:lnTo>
                  <a:lnTo>
                    <a:pt x="513" y="1650"/>
                  </a:lnTo>
                  <a:lnTo>
                    <a:pt x="514" y="1668"/>
                  </a:lnTo>
                  <a:lnTo>
                    <a:pt x="517" y="1688"/>
                  </a:lnTo>
                  <a:lnTo>
                    <a:pt x="519" y="1706"/>
                  </a:lnTo>
                  <a:lnTo>
                    <a:pt x="521" y="1727"/>
                  </a:lnTo>
                  <a:lnTo>
                    <a:pt x="524" y="1744"/>
                  </a:lnTo>
                  <a:lnTo>
                    <a:pt x="526" y="1765"/>
                  </a:lnTo>
                  <a:lnTo>
                    <a:pt x="530" y="1782"/>
                  </a:lnTo>
                  <a:lnTo>
                    <a:pt x="533" y="1803"/>
                  </a:lnTo>
                  <a:lnTo>
                    <a:pt x="536" y="1820"/>
                  </a:lnTo>
                  <a:lnTo>
                    <a:pt x="538" y="1838"/>
                  </a:lnTo>
                  <a:lnTo>
                    <a:pt x="540" y="1856"/>
                  </a:lnTo>
                  <a:lnTo>
                    <a:pt x="544" y="1875"/>
                  </a:lnTo>
                  <a:lnTo>
                    <a:pt x="548" y="1893"/>
                  </a:lnTo>
                  <a:lnTo>
                    <a:pt x="551" y="1911"/>
                  </a:lnTo>
                  <a:lnTo>
                    <a:pt x="555" y="1929"/>
                  </a:lnTo>
                  <a:lnTo>
                    <a:pt x="558" y="1947"/>
                  </a:lnTo>
                  <a:lnTo>
                    <a:pt x="562" y="1962"/>
                  </a:lnTo>
                  <a:lnTo>
                    <a:pt x="565" y="1979"/>
                  </a:lnTo>
                  <a:lnTo>
                    <a:pt x="569" y="1995"/>
                  </a:lnTo>
                  <a:lnTo>
                    <a:pt x="574" y="2012"/>
                  </a:lnTo>
                  <a:lnTo>
                    <a:pt x="577" y="2027"/>
                  </a:lnTo>
                  <a:lnTo>
                    <a:pt x="582" y="2043"/>
                  </a:lnTo>
                  <a:lnTo>
                    <a:pt x="587" y="2058"/>
                  </a:lnTo>
                  <a:lnTo>
                    <a:pt x="592" y="2074"/>
                  </a:lnTo>
                  <a:lnTo>
                    <a:pt x="594" y="2071"/>
                  </a:lnTo>
                  <a:lnTo>
                    <a:pt x="598" y="2071"/>
                  </a:lnTo>
                  <a:lnTo>
                    <a:pt x="598" y="2328"/>
                  </a:lnTo>
                  <a:lnTo>
                    <a:pt x="587" y="2328"/>
                  </a:lnTo>
                  <a:lnTo>
                    <a:pt x="573" y="2328"/>
                  </a:lnTo>
                  <a:lnTo>
                    <a:pt x="558" y="2328"/>
                  </a:lnTo>
                  <a:lnTo>
                    <a:pt x="544" y="2329"/>
                  </a:lnTo>
                  <a:lnTo>
                    <a:pt x="529" y="2329"/>
                  </a:lnTo>
                  <a:lnTo>
                    <a:pt x="513" y="2329"/>
                  </a:lnTo>
                  <a:lnTo>
                    <a:pt x="498" y="2329"/>
                  </a:lnTo>
                  <a:lnTo>
                    <a:pt x="483" y="2331"/>
                  </a:lnTo>
                  <a:lnTo>
                    <a:pt x="468" y="2331"/>
                  </a:lnTo>
                  <a:lnTo>
                    <a:pt x="452" y="2332"/>
                  </a:lnTo>
                  <a:lnTo>
                    <a:pt x="437" y="2332"/>
                  </a:lnTo>
                  <a:lnTo>
                    <a:pt x="423" y="2333"/>
                  </a:lnTo>
                  <a:lnTo>
                    <a:pt x="406" y="2333"/>
                  </a:lnTo>
                  <a:lnTo>
                    <a:pt x="391" y="2333"/>
                  </a:lnTo>
                  <a:lnTo>
                    <a:pt x="374" y="2333"/>
                  </a:lnTo>
                  <a:lnTo>
                    <a:pt x="360" y="2334"/>
                  </a:lnTo>
                  <a:lnTo>
                    <a:pt x="343" y="2334"/>
                  </a:lnTo>
                  <a:lnTo>
                    <a:pt x="327" y="2335"/>
                  </a:lnTo>
                  <a:lnTo>
                    <a:pt x="311" y="2335"/>
                  </a:lnTo>
                  <a:lnTo>
                    <a:pt x="297" y="2337"/>
                  </a:lnTo>
                  <a:lnTo>
                    <a:pt x="280" y="2337"/>
                  </a:lnTo>
                  <a:lnTo>
                    <a:pt x="264" y="2338"/>
                  </a:lnTo>
                  <a:lnTo>
                    <a:pt x="249" y="2339"/>
                  </a:lnTo>
                  <a:lnTo>
                    <a:pt x="235" y="2340"/>
                  </a:lnTo>
                  <a:lnTo>
                    <a:pt x="219" y="2340"/>
                  </a:lnTo>
                  <a:lnTo>
                    <a:pt x="205" y="2341"/>
                  </a:lnTo>
                  <a:lnTo>
                    <a:pt x="191" y="2343"/>
                  </a:lnTo>
                  <a:lnTo>
                    <a:pt x="176" y="2344"/>
                  </a:lnTo>
                  <a:lnTo>
                    <a:pt x="162" y="2344"/>
                  </a:lnTo>
                  <a:lnTo>
                    <a:pt x="148" y="2345"/>
                  </a:lnTo>
                  <a:lnTo>
                    <a:pt x="134" y="2346"/>
                  </a:lnTo>
                  <a:lnTo>
                    <a:pt x="121" y="2347"/>
                  </a:lnTo>
                  <a:lnTo>
                    <a:pt x="106" y="2347"/>
                  </a:lnTo>
                  <a:lnTo>
                    <a:pt x="93" y="2348"/>
                  </a:lnTo>
                  <a:lnTo>
                    <a:pt x="80" y="2350"/>
                  </a:lnTo>
                  <a:lnTo>
                    <a:pt x="68" y="2351"/>
                  </a:lnTo>
                  <a:lnTo>
                    <a:pt x="55" y="2351"/>
                  </a:lnTo>
                  <a:lnTo>
                    <a:pt x="43" y="2352"/>
                  </a:lnTo>
                  <a:lnTo>
                    <a:pt x="33" y="2353"/>
                  </a:lnTo>
                  <a:lnTo>
                    <a:pt x="22" y="2356"/>
                  </a:lnTo>
                  <a:lnTo>
                    <a:pt x="11" y="2356"/>
                  </a:lnTo>
                  <a:lnTo>
                    <a:pt x="0" y="2357"/>
                  </a:lnTo>
                  <a:lnTo>
                    <a:pt x="0" y="2082"/>
                  </a:lnTo>
                  <a:lnTo>
                    <a:pt x="5" y="2082"/>
                  </a:lnTo>
                  <a:lnTo>
                    <a:pt x="23" y="2082"/>
                  </a:lnTo>
                  <a:lnTo>
                    <a:pt x="40" y="2081"/>
                  </a:lnTo>
                  <a:lnTo>
                    <a:pt x="56" y="2081"/>
                  </a:lnTo>
                  <a:lnTo>
                    <a:pt x="73" y="2081"/>
                  </a:lnTo>
                  <a:lnTo>
                    <a:pt x="91" y="2081"/>
                  </a:lnTo>
                  <a:lnTo>
                    <a:pt x="106" y="2080"/>
                  </a:lnTo>
                  <a:lnTo>
                    <a:pt x="124" y="2079"/>
                  </a:lnTo>
                  <a:lnTo>
                    <a:pt x="140" y="2079"/>
                  </a:lnTo>
                  <a:lnTo>
                    <a:pt x="157" y="2079"/>
                  </a:lnTo>
                  <a:lnTo>
                    <a:pt x="173" y="2077"/>
                  </a:lnTo>
                  <a:lnTo>
                    <a:pt x="190" y="2076"/>
                  </a:lnTo>
                  <a:lnTo>
                    <a:pt x="206" y="2076"/>
                  </a:lnTo>
                  <a:lnTo>
                    <a:pt x="223" y="2076"/>
                  </a:lnTo>
                  <a:lnTo>
                    <a:pt x="237" y="2075"/>
                  </a:lnTo>
                  <a:lnTo>
                    <a:pt x="253" y="2075"/>
                  </a:lnTo>
                  <a:lnTo>
                    <a:pt x="268" y="2074"/>
                  </a:lnTo>
                  <a:lnTo>
                    <a:pt x="283" y="2074"/>
                  </a:lnTo>
                  <a:lnTo>
                    <a:pt x="297" y="2074"/>
                  </a:lnTo>
                  <a:lnTo>
                    <a:pt x="311" y="2074"/>
                  </a:lnTo>
                  <a:lnTo>
                    <a:pt x="325" y="2074"/>
                  </a:lnTo>
                  <a:lnTo>
                    <a:pt x="339" y="2074"/>
                  </a:lnTo>
                  <a:lnTo>
                    <a:pt x="351" y="2073"/>
                  </a:lnTo>
                  <a:lnTo>
                    <a:pt x="363" y="2073"/>
                  </a:lnTo>
                  <a:lnTo>
                    <a:pt x="374" y="2071"/>
                  </a:lnTo>
                  <a:lnTo>
                    <a:pt x="386" y="2071"/>
                  </a:lnTo>
                  <a:lnTo>
                    <a:pt x="395" y="2070"/>
                  </a:lnTo>
                  <a:lnTo>
                    <a:pt x="406" y="2070"/>
                  </a:lnTo>
                  <a:lnTo>
                    <a:pt x="414" y="2070"/>
                  </a:lnTo>
                  <a:lnTo>
                    <a:pt x="424" y="2070"/>
                  </a:lnTo>
                  <a:lnTo>
                    <a:pt x="431" y="2070"/>
                  </a:lnTo>
                  <a:lnTo>
                    <a:pt x="438" y="2070"/>
                  </a:lnTo>
                  <a:lnTo>
                    <a:pt x="444" y="2070"/>
                  </a:lnTo>
                  <a:lnTo>
                    <a:pt x="450" y="2070"/>
                  </a:lnTo>
                  <a:lnTo>
                    <a:pt x="458" y="2070"/>
                  </a:lnTo>
                  <a:lnTo>
                    <a:pt x="463" y="2070"/>
                  </a:lnTo>
                  <a:lnTo>
                    <a:pt x="461" y="2062"/>
                  </a:lnTo>
                  <a:lnTo>
                    <a:pt x="460" y="2054"/>
                  </a:lnTo>
                  <a:lnTo>
                    <a:pt x="457" y="2044"/>
                  </a:lnTo>
                  <a:lnTo>
                    <a:pt x="456" y="2035"/>
                  </a:lnTo>
                  <a:lnTo>
                    <a:pt x="454" y="2023"/>
                  </a:lnTo>
                  <a:lnTo>
                    <a:pt x="452" y="2012"/>
                  </a:lnTo>
                  <a:lnTo>
                    <a:pt x="450" y="1999"/>
                  </a:lnTo>
                  <a:lnTo>
                    <a:pt x="449" y="1987"/>
                  </a:lnTo>
                  <a:lnTo>
                    <a:pt x="446" y="1980"/>
                  </a:lnTo>
                  <a:lnTo>
                    <a:pt x="445" y="1973"/>
                  </a:lnTo>
                  <a:lnTo>
                    <a:pt x="444" y="1966"/>
                  </a:lnTo>
                  <a:lnTo>
                    <a:pt x="443" y="1958"/>
                  </a:lnTo>
                  <a:lnTo>
                    <a:pt x="440" y="1950"/>
                  </a:lnTo>
                  <a:lnTo>
                    <a:pt x="440" y="1943"/>
                  </a:lnTo>
                  <a:lnTo>
                    <a:pt x="438" y="1935"/>
                  </a:lnTo>
                  <a:lnTo>
                    <a:pt x="438" y="1928"/>
                  </a:lnTo>
                  <a:lnTo>
                    <a:pt x="436" y="1919"/>
                  </a:lnTo>
                  <a:lnTo>
                    <a:pt x="436" y="1911"/>
                  </a:lnTo>
                  <a:lnTo>
                    <a:pt x="433" y="1903"/>
                  </a:lnTo>
                  <a:lnTo>
                    <a:pt x="433" y="1895"/>
                  </a:lnTo>
                  <a:lnTo>
                    <a:pt x="431" y="1886"/>
                  </a:lnTo>
                  <a:lnTo>
                    <a:pt x="431" y="1879"/>
                  </a:lnTo>
                  <a:lnTo>
                    <a:pt x="429" y="1869"/>
                  </a:lnTo>
                  <a:lnTo>
                    <a:pt x="429" y="1862"/>
                  </a:lnTo>
                  <a:lnTo>
                    <a:pt x="426" y="1853"/>
                  </a:lnTo>
                  <a:lnTo>
                    <a:pt x="425" y="1843"/>
                  </a:lnTo>
                  <a:lnTo>
                    <a:pt x="423" y="1834"/>
                  </a:lnTo>
                  <a:lnTo>
                    <a:pt x="423" y="1825"/>
                  </a:lnTo>
                  <a:lnTo>
                    <a:pt x="420" y="1816"/>
                  </a:lnTo>
                  <a:lnTo>
                    <a:pt x="419" y="1806"/>
                  </a:lnTo>
                  <a:lnTo>
                    <a:pt x="417" y="1797"/>
                  </a:lnTo>
                  <a:lnTo>
                    <a:pt x="417" y="1788"/>
                  </a:lnTo>
                  <a:lnTo>
                    <a:pt x="414" y="1779"/>
                  </a:lnTo>
                  <a:lnTo>
                    <a:pt x="413" y="1769"/>
                  </a:lnTo>
                  <a:lnTo>
                    <a:pt x="412" y="1760"/>
                  </a:lnTo>
                  <a:lnTo>
                    <a:pt x="411" y="1752"/>
                  </a:lnTo>
                  <a:lnTo>
                    <a:pt x="408" y="1742"/>
                  </a:lnTo>
                  <a:lnTo>
                    <a:pt x="408" y="1732"/>
                  </a:lnTo>
                  <a:lnTo>
                    <a:pt x="406" y="1723"/>
                  </a:lnTo>
                  <a:lnTo>
                    <a:pt x="406" y="1715"/>
                  </a:lnTo>
                  <a:lnTo>
                    <a:pt x="404" y="1704"/>
                  </a:lnTo>
                  <a:lnTo>
                    <a:pt x="402" y="1696"/>
                  </a:lnTo>
                  <a:lnTo>
                    <a:pt x="400" y="1686"/>
                  </a:lnTo>
                  <a:lnTo>
                    <a:pt x="399" y="1678"/>
                  </a:lnTo>
                  <a:lnTo>
                    <a:pt x="396" y="1667"/>
                  </a:lnTo>
                  <a:lnTo>
                    <a:pt x="396" y="1659"/>
                  </a:lnTo>
                  <a:lnTo>
                    <a:pt x="394" y="1649"/>
                  </a:lnTo>
                  <a:lnTo>
                    <a:pt x="394" y="1641"/>
                  </a:lnTo>
                  <a:lnTo>
                    <a:pt x="392" y="1631"/>
                  </a:lnTo>
                  <a:lnTo>
                    <a:pt x="391" y="1623"/>
                  </a:lnTo>
                  <a:lnTo>
                    <a:pt x="389" y="1614"/>
                  </a:lnTo>
                  <a:lnTo>
                    <a:pt x="388" y="1605"/>
                  </a:lnTo>
                  <a:lnTo>
                    <a:pt x="387" y="1596"/>
                  </a:lnTo>
                  <a:lnTo>
                    <a:pt x="386" y="1589"/>
                  </a:lnTo>
                  <a:lnTo>
                    <a:pt x="385" y="1579"/>
                  </a:lnTo>
                  <a:lnTo>
                    <a:pt x="385" y="1572"/>
                  </a:lnTo>
                  <a:lnTo>
                    <a:pt x="376" y="1572"/>
                  </a:lnTo>
                  <a:lnTo>
                    <a:pt x="367" y="1572"/>
                  </a:lnTo>
                  <a:lnTo>
                    <a:pt x="356" y="1572"/>
                  </a:lnTo>
                  <a:lnTo>
                    <a:pt x="345" y="1573"/>
                  </a:lnTo>
                  <a:lnTo>
                    <a:pt x="338" y="1573"/>
                  </a:lnTo>
                  <a:lnTo>
                    <a:pt x="331" y="1573"/>
                  </a:lnTo>
                  <a:lnTo>
                    <a:pt x="324" y="1573"/>
                  </a:lnTo>
                  <a:lnTo>
                    <a:pt x="318" y="1574"/>
                  </a:lnTo>
                  <a:lnTo>
                    <a:pt x="310" y="1574"/>
                  </a:lnTo>
                  <a:lnTo>
                    <a:pt x="303" y="1576"/>
                  </a:lnTo>
                  <a:lnTo>
                    <a:pt x="294" y="1577"/>
                  </a:lnTo>
                  <a:lnTo>
                    <a:pt x="287" y="1578"/>
                  </a:lnTo>
                  <a:lnTo>
                    <a:pt x="278" y="1578"/>
                  </a:lnTo>
                  <a:lnTo>
                    <a:pt x="268" y="1578"/>
                  </a:lnTo>
                  <a:lnTo>
                    <a:pt x="259" y="1579"/>
                  </a:lnTo>
                  <a:lnTo>
                    <a:pt x="249" y="1580"/>
                  </a:lnTo>
                  <a:lnTo>
                    <a:pt x="238" y="1580"/>
                  </a:lnTo>
                  <a:lnTo>
                    <a:pt x="229" y="1581"/>
                  </a:lnTo>
                  <a:lnTo>
                    <a:pt x="219" y="1583"/>
                  </a:lnTo>
                  <a:lnTo>
                    <a:pt x="210" y="1585"/>
                  </a:lnTo>
                  <a:lnTo>
                    <a:pt x="198" y="1585"/>
                  </a:lnTo>
                  <a:lnTo>
                    <a:pt x="187" y="1587"/>
                  </a:lnTo>
                  <a:lnTo>
                    <a:pt x="176" y="1589"/>
                  </a:lnTo>
                  <a:lnTo>
                    <a:pt x="166" y="1591"/>
                  </a:lnTo>
                  <a:lnTo>
                    <a:pt x="154" y="1592"/>
                  </a:lnTo>
                  <a:lnTo>
                    <a:pt x="142" y="1595"/>
                  </a:lnTo>
                  <a:lnTo>
                    <a:pt x="130" y="1596"/>
                  </a:lnTo>
                  <a:lnTo>
                    <a:pt x="119" y="1599"/>
                  </a:lnTo>
                  <a:lnTo>
                    <a:pt x="106" y="1600"/>
                  </a:lnTo>
                  <a:lnTo>
                    <a:pt x="94" y="1603"/>
                  </a:lnTo>
                  <a:lnTo>
                    <a:pt x="81" y="1604"/>
                  </a:lnTo>
                  <a:lnTo>
                    <a:pt x="69" y="1606"/>
                  </a:lnTo>
                  <a:lnTo>
                    <a:pt x="56" y="1609"/>
                  </a:lnTo>
                  <a:lnTo>
                    <a:pt x="43" y="1611"/>
                  </a:lnTo>
                  <a:lnTo>
                    <a:pt x="30" y="1614"/>
                  </a:lnTo>
                  <a:lnTo>
                    <a:pt x="18" y="1617"/>
                  </a:lnTo>
                  <a:lnTo>
                    <a:pt x="4" y="1620"/>
                  </a:lnTo>
                  <a:lnTo>
                    <a:pt x="0" y="1621"/>
                  </a:lnTo>
                  <a:lnTo>
                    <a:pt x="0" y="1447"/>
                  </a:lnTo>
                  <a:lnTo>
                    <a:pt x="12" y="1446"/>
                  </a:lnTo>
                  <a:lnTo>
                    <a:pt x="29" y="1445"/>
                  </a:lnTo>
                  <a:lnTo>
                    <a:pt x="46" y="1442"/>
                  </a:lnTo>
                  <a:lnTo>
                    <a:pt x="63" y="1441"/>
                  </a:lnTo>
                  <a:lnTo>
                    <a:pt x="80" y="1439"/>
                  </a:lnTo>
                  <a:lnTo>
                    <a:pt x="97" y="1438"/>
                  </a:lnTo>
                  <a:lnTo>
                    <a:pt x="113" y="1435"/>
                  </a:lnTo>
                  <a:lnTo>
                    <a:pt x="130" y="1434"/>
                  </a:lnTo>
                  <a:lnTo>
                    <a:pt x="146" y="1432"/>
                  </a:lnTo>
                  <a:lnTo>
                    <a:pt x="161" y="1430"/>
                  </a:lnTo>
                  <a:lnTo>
                    <a:pt x="175" y="1428"/>
                  </a:lnTo>
                  <a:lnTo>
                    <a:pt x="191" y="1427"/>
                  </a:lnTo>
                  <a:lnTo>
                    <a:pt x="205" y="1424"/>
                  </a:lnTo>
                  <a:lnTo>
                    <a:pt x="219" y="1424"/>
                  </a:lnTo>
                  <a:lnTo>
                    <a:pt x="232" y="1422"/>
                  </a:lnTo>
                  <a:lnTo>
                    <a:pt x="247" y="1422"/>
                  </a:lnTo>
                  <a:lnTo>
                    <a:pt x="259" y="1420"/>
                  </a:lnTo>
                  <a:lnTo>
                    <a:pt x="270" y="1419"/>
                  </a:lnTo>
                  <a:lnTo>
                    <a:pt x="281" y="1417"/>
                  </a:lnTo>
                  <a:lnTo>
                    <a:pt x="292" y="1417"/>
                  </a:lnTo>
                  <a:lnTo>
                    <a:pt x="301" y="1416"/>
                  </a:lnTo>
                  <a:lnTo>
                    <a:pt x="311" y="1415"/>
                  </a:lnTo>
                  <a:lnTo>
                    <a:pt x="319" y="1414"/>
                  </a:lnTo>
                  <a:lnTo>
                    <a:pt x="329" y="1414"/>
                  </a:lnTo>
                  <a:lnTo>
                    <a:pt x="336" y="1413"/>
                  </a:lnTo>
                  <a:lnTo>
                    <a:pt x="343" y="1413"/>
                  </a:lnTo>
                  <a:lnTo>
                    <a:pt x="348" y="1411"/>
                  </a:lnTo>
                  <a:lnTo>
                    <a:pt x="354" y="1411"/>
                  </a:lnTo>
                  <a:lnTo>
                    <a:pt x="361" y="1411"/>
                  </a:lnTo>
                  <a:lnTo>
                    <a:pt x="366" y="1411"/>
                  </a:lnTo>
                  <a:lnTo>
                    <a:pt x="363" y="1400"/>
                  </a:lnTo>
                  <a:lnTo>
                    <a:pt x="362" y="1388"/>
                  </a:lnTo>
                  <a:lnTo>
                    <a:pt x="360" y="1376"/>
                  </a:lnTo>
                  <a:lnTo>
                    <a:pt x="360" y="1364"/>
                  </a:lnTo>
                  <a:lnTo>
                    <a:pt x="358" y="1351"/>
                  </a:lnTo>
                  <a:lnTo>
                    <a:pt x="358" y="1339"/>
                  </a:lnTo>
                  <a:lnTo>
                    <a:pt x="358" y="1332"/>
                  </a:lnTo>
                  <a:lnTo>
                    <a:pt x="358" y="1326"/>
                  </a:lnTo>
                  <a:lnTo>
                    <a:pt x="358" y="1319"/>
                  </a:lnTo>
                  <a:lnTo>
                    <a:pt x="358" y="1313"/>
                  </a:lnTo>
                  <a:lnTo>
                    <a:pt x="358" y="1304"/>
                  </a:lnTo>
                  <a:lnTo>
                    <a:pt x="358" y="1297"/>
                  </a:lnTo>
                  <a:lnTo>
                    <a:pt x="358" y="1290"/>
                  </a:lnTo>
                  <a:lnTo>
                    <a:pt x="358" y="1283"/>
                  </a:lnTo>
                  <a:lnTo>
                    <a:pt x="358" y="1276"/>
                  </a:lnTo>
                  <a:lnTo>
                    <a:pt x="358" y="1269"/>
                  </a:lnTo>
                  <a:lnTo>
                    <a:pt x="358" y="1262"/>
                  </a:lnTo>
                  <a:lnTo>
                    <a:pt x="360" y="1254"/>
                  </a:lnTo>
                  <a:lnTo>
                    <a:pt x="360" y="1247"/>
                  </a:lnTo>
                  <a:lnTo>
                    <a:pt x="360" y="1240"/>
                  </a:lnTo>
                  <a:lnTo>
                    <a:pt x="360" y="1233"/>
                  </a:lnTo>
                  <a:lnTo>
                    <a:pt x="361" y="1227"/>
                  </a:lnTo>
                  <a:lnTo>
                    <a:pt x="362" y="1214"/>
                  </a:lnTo>
                  <a:lnTo>
                    <a:pt x="363" y="1203"/>
                  </a:lnTo>
                  <a:lnTo>
                    <a:pt x="363" y="1190"/>
                  </a:lnTo>
                  <a:lnTo>
                    <a:pt x="364" y="1180"/>
                  </a:lnTo>
                  <a:lnTo>
                    <a:pt x="366" y="1169"/>
                  </a:lnTo>
                  <a:lnTo>
                    <a:pt x="367" y="1159"/>
                  </a:lnTo>
                  <a:lnTo>
                    <a:pt x="367" y="1149"/>
                  </a:lnTo>
                  <a:lnTo>
                    <a:pt x="369" y="1140"/>
                  </a:lnTo>
                  <a:lnTo>
                    <a:pt x="369" y="1132"/>
                  </a:lnTo>
                  <a:lnTo>
                    <a:pt x="372" y="1126"/>
                  </a:lnTo>
                  <a:lnTo>
                    <a:pt x="366" y="1126"/>
                  </a:lnTo>
                  <a:lnTo>
                    <a:pt x="357" y="1126"/>
                  </a:lnTo>
                  <a:lnTo>
                    <a:pt x="350" y="1126"/>
                  </a:lnTo>
                  <a:lnTo>
                    <a:pt x="344" y="1127"/>
                  </a:lnTo>
                  <a:lnTo>
                    <a:pt x="336" y="1128"/>
                  </a:lnTo>
                  <a:lnTo>
                    <a:pt x="327" y="1131"/>
                  </a:lnTo>
                  <a:lnTo>
                    <a:pt x="317" y="1131"/>
                  </a:lnTo>
                  <a:lnTo>
                    <a:pt x="306" y="1132"/>
                  </a:lnTo>
                  <a:lnTo>
                    <a:pt x="294" y="1133"/>
                  </a:lnTo>
                  <a:lnTo>
                    <a:pt x="283" y="1136"/>
                  </a:lnTo>
                  <a:lnTo>
                    <a:pt x="270" y="1137"/>
                  </a:lnTo>
                  <a:lnTo>
                    <a:pt x="257" y="1139"/>
                  </a:lnTo>
                  <a:lnTo>
                    <a:pt x="243" y="1140"/>
                  </a:lnTo>
                  <a:lnTo>
                    <a:pt x="230" y="1144"/>
                  </a:lnTo>
                  <a:lnTo>
                    <a:pt x="213" y="1145"/>
                  </a:lnTo>
                  <a:lnTo>
                    <a:pt x="198" y="1147"/>
                  </a:lnTo>
                  <a:lnTo>
                    <a:pt x="181" y="1149"/>
                  </a:lnTo>
                  <a:lnTo>
                    <a:pt x="165" y="1151"/>
                  </a:lnTo>
                  <a:lnTo>
                    <a:pt x="147" y="1152"/>
                  </a:lnTo>
                  <a:lnTo>
                    <a:pt x="129" y="1156"/>
                  </a:lnTo>
                  <a:lnTo>
                    <a:pt x="111" y="1157"/>
                  </a:lnTo>
                  <a:lnTo>
                    <a:pt x="94" y="1160"/>
                  </a:lnTo>
                  <a:lnTo>
                    <a:pt x="75" y="1162"/>
                  </a:lnTo>
                  <a:lnTo>
                    <a:pt x="56" y="1164"/>
                  </a:lnTo>
                  <a:lnTo>
                    <a:pt x="37" y="1166"/>
                  </a:lnTo>
                  <a:lnTo>
                    <a:pt x="18" y="1170"/>
                  </a:lnTo>
                  <a:lnTo>
                    <a:pt x="0" y="1172"/>
                  </a:lnTo>
                  <a:lnTo>
                    <a:pt x="0" y="920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599" name="Freeform 157"/>
            <p:cNvSpPr>
              <a:spLocks/>
            </p:cNvSpPr>
            <p:nvPr/>
          </p:nvSpPr>
          <p:spPr bwMode="auto">
            <a:xfrm>
              <a:off x="3417" y="1795"/>
              <a:ext cx="727" cy="3026"/>
            </a:xfrm>
            <a:custGeom>
              <a:avLst/>
              <a:gdLst>
                <a:gd name="T0" fmla="*/ 27 w 727"/>
                <a:gd name="T1" fmla="*/ 543 h 3026"/>
                <a:gd name="T2" fmla="*/ 55 w 727"/>
                <a:gd name="T3" fmla="*/ 402 h 3026"/>
                <a:gd name="T4" fmla="*/ 82 w 727"/>
                <a:gd name="T5" fmla="*/ 324 h 3026"/>
                <a:gd name="T6" fmla="*/ 120 w 727"/>
                <a:gd name="T7" fmla="*/ 264 h 3026"/>
                <a:gd name="T8" fmla="*/ 166 w 727"/>
                <a:gd name="T9" fmla="*/ 214 h 3026"/>
                <a:gd name="T10" fmla="*/ 222 w 727"/>
                <a:gd name="T11" fmla="*/ 163 h 3026"/>
                <a:gd name="T12" fmla="*/ 280 w 727"/>
                <a:gd name="T13" fmla="*/ 115 h 3026"/>
                <a:gd name="T14" fmla="*/ 337 w 727"/>
                <a:gd name="T15" fmla="*/ 69 h 3026"/>
                <a:gd name="T16" fmla="*/ 391 w 727"/>
                <a:gd name="T17" fmla="*/ 34 h 3026"/>
                <a:gd name="T18" fmla="*/ 460 w 727"/>
                <a:gd name="T19" fmla="*/ 3 h 3026"/>
                <a:gd name="T20" fmla="*/ 494 w 727"/>
                <a:gd name="T21" fmla="*/ 29 h 3026"/>
                <a:gd name="T22" fmla="*/ 480 w 727"/>
                <a:gd name="T23" fmla="*/ 87 h 3026"/>
                <a:gd name="T24" fmla="*/ 457 w 727"/>
                <a:gd name="T25" fmla="*/ 150 h 3026"/>
                <a:gd name="T26" fmla="*/ 425 w 727"/>
                <a:gd name="T27" fmla="*/ 239 h 3026"/>
                <a:gd name="T28" fmla="*/ 402 w 727"/>
                <a:gd name="T29" fmla="*/ 302 h 3026"/>
                <a:gd name="T30" fmla="*/ 372 w 727"/>
                <a:gd name="T31" fmla="*/ 379 h 3026"/>
                <a:gd name="T32" fmla="*/ 342 w 727"/>
                <a:gd name="T33" fmla="*/ 461 h 3026"/>
                <a:gd name="T34" fmla="*/ 312 w 727"/>
                <a:gd name="T35" fmla="*/ 547 h 3026"/>
                <a:gd name="T36" fmla="*/ 283 w 727"/>
                <a:gd name="T37" fmla="*/ 635 h 3026"/>
                <a:gd name="T38" fmla="*/ 253 w 727"/>
                <a:gd name="T39" fmla="*/ 726 h 3026"/>
                <a:gd name="T40" fmla="*/ 227 w 727"/>
                <a:gd name="T41" fmla="*/ 817 h 3026"/>
                <a:gd name="T42" fmla="*/ 204 w 727"/>
                <a:gd name="T43" fmla="*/ 910 h 3026"/>
                <a:gd name="T44" fmla="*/ 179 w 727"/>
                <a:gd name="T45" fmla="*/ 1031 h 3026"/>
                <a:gd name="T46" fmla="*/ 153 w 727"/>
                <a:gd name="T47" fmla="*/ 1179 h 3026"/>
                <a:gd name="T48" fmla="*/ 132 w 727"/>
                <a:gd name="T49" fmla="*/ 1319 h 3026"/>
                <a:gd name="T50" fmla="*/ 117 w 727"/>
                <a:gd name="T51" fmla="*/ 1449 h 3026"/>
                <a:gd name="T52" fmla="*/ 108 w 727"/>
                <a:gd name="T53" fmla="*/ 1562 h 3026"/>
                <a:gd name="T54" fmla="*/ 101 w 727"/>
                <a:gd name="T55" fmla="*/ 1655 h 3026"/>
                <a:gd name="T56" fmla="*/ 97 w 727"/>
                <a:gd name="T57" fmla="*/ 1725 h 3026"/>
                <a:gd name="T58" fmla="*/ 97 w 727"/>
                <a:gd name="T59" fmla="*/ 1777 h 3026"/>
                <a:gd name="T60" fmla="*/ 116 w 727"/>
                <a:gd name="T61" fmla="*/ 1835 h 3026"/>
                <a:gd name="T62" fmla="*/ 157 w 727"/>
                <a:gd name="T63" fmla="*/ 1949 h 3026"/>
                <a:gd name="T64" fmla="*/ 209 w 727"/>
                <a:gd name="T65" fmla="*/ 2102 h 3026"/>
                <a:gd name="T66" fmla="*/ 266 w 727"/>
                <a:gd name="T67" fmla="*/ 2269 h 3026"/>
                <a:gd name="T68" fmla="*/ 322 w 727"/>
                <a:gd name="T69" fmla="*/ 2430 h 3026"/>
                <a:gd name="T70" fmla="*/ 368 w 727"/>
                <a:gd name="T71" fmla="*/ 2564 h 3026"/>
                <a:gd name="T72" fmla="*/ 398 w 727"/>
                <a:gd name="T73" fmla="*/ 2653 h 3026"/>
                <a:gd name="T74" fmla="*/ 398 w 727"/>
                <a:gd name="T75" fmla="*/ 2699 h 3026"/>
                <a:gd name="T76" fmla="*/ 323 w 727"/>
                <a:gd name="T77" fmla="*/ 2724 h 3026"/>
                <a:gd name="T78" fmla="*/ 390 w 727"/>
                <a:gd name="T79" fmla="*/ 2738 h 3026"/>
                <a:gd name="T80" fmla="*/ 449 w 727"/>
                <a:gd name="T81" fmla="*/ 2753 h 3026"/>
                <a:gd name="T82" fmla="*/ 511 w 727"/>
                <a:gd name="T83" fmla="*/ 2769 h 3026"/>
                <a:gd name="T84" fmla="*/ 570 w 727"/>
                <a:gd name="T85" fmla="*/ 2788 h 3026"/>
                <a:gd name="T86" fmla="*/ 637 w 727"/>
                <a:gd name="T87" fmla="*/ 2814 h 3026"/>
                <a:gd name="T88" fmla="*/ 712 w 727"/>
                <a:gd name="T89" fmla="*/ 2857 h 3026"/>
                <a:gd name="T90" fmla="*/ 708 w 727"/>
                <a:gd name="T91" fmla="*/ 2922 h 3026"/>
                <a:gd name="T92" fmla="*/ 657 w 727"/>
                <a:gd name="T93" fmla="*/ 2955 h 3026"/>
                <a:gd name="T94" fmla="*/ 592 w 727"/>
                <a:gd name="T95" fmla="*/ 2977 h 3026"/>
                <a:gd name="T96" fmla="*/ 515 w 727"/>
                <a:gd name="T97" fmla="*/ 2996 h 3026"/>
                <a:gd name="T98" fmla="*/ 431 w 727"/>
                <a:gd name="T99" fmla="*/ 3010 h 3026"/>
                <a:gd name="T100" fmla="*/ 350 w 727"/>
                <a:gd name="T101" fmla="*/ 3020 h 3026"/>
                <a:gd name="T102" fmla="*/ 278 w 727"/>
                <a:gd name="T103" fmla="*/ 3023 h 3026"/>
                <a:gd name="T104" fmla="*/ 210 w 727"/>
                <a:gd name="T105" fmla="*/ 3024 h 3026"/>
                <a:gd name="T106" fmla="*/ 139 w 727"/>
                <a:gd name="T107" fmla="*/ 3022 h 3026"/>
                <a:gd name="T108" fmla="*/ 44 w 727"/>
                <a:gd name="T109" fmla="*/ 3023 h 3026"/>
                <a:gd name="T110" fmla="*/ 20 w 727"/>
                <a:gd name="T111" fmla="*/ 2760 h 3026"/>
                <a:gd name="T112" fmla="*/ 93 w 727"/>
                <a:gd name="T113" fmla="*/ 2740 h 3026"/>
                <a:gd name="T114" fmla="*/ 137 w 727"/>
                <a:gd name="T115" fmla="*/ 2708 h 3026"/>
                <a:gd name="T116" fmla="*/ 111 w 727"/>
                <a:gd name="T117" fmla="*/ 2653 h 3026"/>
                <a:gd name="T118" fmla="*/ 76 w 727"/>
                <a:gd name="T119" fmla="*/ 2576 h 3026"/>
                <a:gd name="T120" fmla="*/ 38 w 727"/>
                <a:gd name="T121" fmla="*/ 2476 h 3026"/>
                <a:gd name="T122" fmla="*/ 0 w 727"/>
                <a:gd name="T123" fmla="*/ 2364 h 30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27"/>
                <a:gd name="T187" fmla="*/ 0 h 3026"/>
                <a:gd name="T188" fmla="*/ 727 w 727"/>
                <a:gd name="T189" fmla="*/ 3026 h 30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27" h="3026">
                  <a:moveTo>
                    <a:pt x="0" y="695"/>
                  </a:moveTo>
                  <a:lnTo>
                    <a:pt x="2" y="676"/>
                  </a:lnTo>
                  <a:lnTo>
                    <a:pt x="5" y="652"/>
                  </a:lnTo>
                  <a:lnTo>
                    <a:pt x="10" y="629"/>
                  </a:lnTo>
                  <a:lnTo>
                    <a:pt x="14" y="606"/>
                  </a:lnTo>
                  <a:lnTo>
                    <a:pt x="19" y="584"/>
                  </a:lnTo>
                  <a:lnTo>
                    <a:pt x="22" y="563"/>
                  </a:lnTo>
                  <a:lnTo>
                    <a:pt x="27" y="543"/>
                  </a:lnTo>
                  <a:lnTo>
                    <a:pt x="30" y="521"/>
                  </a:lnTo>
                  <a:lnTo>
                    <a:pt x="34" y="502"/>
                  </a:lnTo>
                  <a:lnTo>
                    <a:pt x="38" y="483"/>
                  </a:lnTo>
                  <a:lnTo>
                    <a:pt x="41" y="465"/>
                  </a:lnTo>
                  <a:lnTo>
                    <a:pt x="45" y="447"/>
                  </a:lnTo>
                  <a:lnTo>
                    <a:pt x="48" y="431"/>
                  </a:lnTo>
                  <a:lnTo>
                    <a:pt x="52" y="415"/>
                  </a:lnTo>
                  <a:lnTo>
                    <a:pt x="55" y="402"/>
                  </a:lnTo>
                  <a:lnTo>
                    <a:pt x="58" y="388"/>
                  </a:lnTo>
                  <a:lnTo>
                    <a:pt x="61" y="375"/>
                  </a:lnTo>
                  <a:lnTo>
                    <a:pt x="65" y="363"/>
                  </a:lnTo>
                  <a:lnTo>
                    <a:pt x="68" y="354"/>
                  </a:lnTo>
                  <a:lnTo>
                    <a:pt x="71" y="343"/>
                  </a:lnTo>
                  <a:lnTo>
                    <a:pt x="74" y="336"/>
                  </a:lnTo>
                  <a:lnTo>
                    <a:pt x="78" y="329"/>
                  </a:lnTo>
                  <a:lnTo>
                    <a:pt x="82" y="324"/>
                  </a:lnTo>
                  <a:lnTo>
                    <a:pt x="86" y="312"/>
                  </a:lnTo>
                  <a:lnTo>
                    <a:pt x="93" y="301"/>
                  </a:lnTo>
                  <a:lnTo>
                    <a:pt x="97" y="294"/>
                  </a:lnTo>
                  <a:lnTo>
                    <a:pt x="101" y="289"/>
                  </a:lnTo>
                  <a:lnTo>
                    <a:pt x="105" y="282"/>
                  </a:lnTo>
                  <a:lnTo>
                    <a:pt x="111" y="277"/>
                  </a:lnTo>
                  <a:lnTo>
                    <a:pt x="115" y="270"/>
                  </a:lnTo>
                  <a:lnTo>
                    <a:pt x="120" y="264"/>
                  </a:lnTo>
                  <a:lnTo>
                    <a:pt x="124" y="258"/>
                  </a:lnTo>
                  <a:lnTo>
                    <a:pt x="132" y="252"/>
                  </a:lnTo>
                  <a:lnTo>
                    <a:pt x="136" y="247"/>
                  </a:lnTo>
                  <a:lnTo>
                    <a:pt x="142" y="241"/>
                  </a:lnTo>
                  <a:lnTo>
                    <a:pt x="148" y="235"/>
                  </a:lnTo>
                  <a:lnTo>
                    <a:pt x="155" y="229"/>
                  </a:lnTo>
                  <a:lnTo>
                    <a:pt x="160" y="222"/>
                  </a:lnTo>
                  <a:lnTo>
                    <a:pt x="166" y="214"/>
                  </a:lnTo>
                  <a:lnTo>
                    <a:pt x="172" y="208"/>
                  </a:lnTo>
                  <a:lnTo>
                    <a:pt x="179" y="203"/>
                  </a:lnTo>
                  <a:lnTo>
                    <a:pt x="186" y="195"/>
                  </a:lnTo>
                  <a:lnTo>
                    <a:pt x="193" y="188"/>
                  </a:lnTo>
                  <a:lnTo>
                    <a:pt x="201" y="182"/>
                  </a:lnTo>
                  <a:lnTo>
                    <a:pt x="208" y="176"/>
                  </a:lnTo>
                  <a:lnTo>
                    <a:pt x="215" y="169"/>
                  </a:lnTo>
                  <a:lnTo>
                    <a:pt x="222" y="163"/>
                  </a:lnTo>
                  <a:lnTo>
                    <a:pt x="229" y="157"/>
                  </a:lnTo>
                  <a:lnTo>
                    <a:pt x="236" y="151"/>
                  </a:lnTo>
                  <a:lnTo>
                    <a:pt x="243" y="144"/>
                  </a:lnTo>
                  <a:lnTo>
                    <a:pt x="250" y="138"/>
                  </a:lnTo>
                  <a:lnTo>
                    <a:pt x="258" y="132"/>
                  </a:lnTo>
                  <a:lnTo>
                    <a:pt x="266" y="128"/>
                  </a:lnTo>
                  <a:lnTo>
                    <a:pt x="273" y="120"/>
                  </a:lnTo>
                  <a:lnTo>
                    <a:pt x="280" y="115"/>
                  </a:lnTo>
                  <a:lnTo>
                    <a:pt x="287" y="109"/>
                  </a:lnTo>
                  <a:lnTo>
                    <a:pt x="294" y="103"/>
                  </a:lnTo>
                  <a:lnTo>
                    <a:pt x="302" y="95"/>
                  </a:lnTo>
                  <a:lnTo>
                    <a:pt x="309" y="91"/>
                  </a:lnTo>
                  <a:lnTo>
                    <a:pt x="316" y="85"/>
                  </a:lnTo>
                  <a:lnTo>
                    <a:pt x="324" y="80"/>
                  </a:lnTo>
                  <a:lnTo>
                    <a:pt x="330" y="74"/>
                  </a:lnTo>
                  <a:lnTo>
                    <a:pt x="337" y="69"/>
                  </a:lnTo>
                  <a:lnTo>
                    <a:pt x="344" y="63"/>
                  </a:lnTo>
                  <a:lnTo>
                    <a:pt x="352" y="60"/>
                  </a:lnTo>
                  <a:lnTo>
                    <a:pt x="358" y="55"/>
                  </a:lnTo>
                  <a:lnTo>
                    <a:pt x="365" y="50"/>
                  </a:lnTo>
                  <a:lnTo>
                    <a:pt x="372" y="47"/>
                  </a:lnTo>
                  <a:lnTo>
                    <a:pt x="379" y="43"/>
                  </a:lnTo>
                  <a:lnTo>
                    <a:pt x="384" y="38"/>
                  </a:lnTo>
                  <a:lnTo>
                    <a:pt x="391" y="34"/>
                  </a:lnTo>
                  <a:lnTo>
                    <a:pt x="396" y="30"/>
                  </a:lnTo>
                  <a:lnTo>
                    <a:pt x="403" y="27"/>
                  </a:lnTo>
                  <a:lnTo>
                    <a:pt x="413" y="19"/>
                  </a:lnTo>
                  <a:lnTo>
                    <a:pt x="424" y="16"/>
                  </a:lnTo>
                  <a:lnTo>
                    <a:pt x="434" y="10"/>
                  </a:lnTo>
                  <a:lnTo>
                    <a:pt x="443" y="6"/>
                  </a:lnTo>
                  <a:lnTo>
                    <a:pt x="451" y="3"/>
                  </a:lnTo>
                  <a:lnTo>
                    <a:pt x="460" y="3"/>
                  </a:lnTo>
                  <a:lnTo>
                    <a:pt x="467" y="0"/>
                  </a:lnTo>
                  <a:lnTo>
                    <a:pt x="474" y="2"/>
                  </a:lnTo>
                  <a:lnTo>
                    <a:pt x="480" y="3"/>
                  </a:lnTo>
                  <a:lnTo>
                    <a:pt x="486" y="6"/>
                  </a:lnTo>
                  <a:lnTo>
                    <a:pt x="488" y="10"/>
                  </a:lnTo>
                  <a:lnTo>
                    <a:pt x="492" y="15"/>
                  </a:lnTo>
                  <a:lnTo>
                    <a:pt x="493" y="21"/>
                  </a:lnTo>
                  <a:lnTo>
                    <a:pt x="494" y="29"/>
                  </a:lnTo>
                  <a:lnTo>
                    <a:pt x="493" y="34"/>
                  </a:lnTo>
                  <a:lnTo>
                    <a:pt x="492" y="41"/>
                  </a:lnTo>
                  <a:lnTo>
                    <a:pt x="491" y="47"/>
                  </a:lnTo>
                  <a:lnTo>
                    <a:pt x="490" y="56"/>
                  </a:lnTo>
                  <a:lnTo>
                    <a:pt x="486" y="65"/>
                  </a:lnTo>
                  <a:lnTo>
                    <a:pt x="484" y="75"/>
                  </a:lnTo>
                  <a:lnTo>
                    <a:pt x="481" y="81"/>
                  </a:lnTo>
                  <a:lnTo>
                    <a:pt x="480" y="87"/>
                  </a:lnTo>
                  <a:lnTo>
                    <a:pt x="478" y="94"/>
                  </a:lnTo>
                  <a:lnTo>
                    <a:pt x="476" y="101"/>
                  </a:lnTo>
                  <a:lnTo>
                    <a:pt x="473" y="109"/>
                  </a:lnTo>
                  <a:lnTo>
                    <a:pt x="471" y="116"/>
                  </a:lnTo>
                  <a:lnTo>
                    <a:pt x="467" y="123"/>
                  </a:lnTo>
                  <a:lnTo>
                    <a:pt x="465" y="132"/>
                  </a:lnTo>
                  <a:lnTo>
                    <a:pt x="461" y="141"/>
                  </a:lnTo>
                  <a:lnTo>
                    <a:pt x="457" y="150"/>
                  </a:lnTo>
                  <a:lnTo>
                    <a:pt x="454" y="160"/>
                  </a:lnTo>
                  <a:lnTo>
                    <a:pt x="451" y="170"/>
                  </a:lnTo>
                  <a:lnTo>
                    <a:pt x="447" y="180"/>
                  </a:lnTo>
                  <a:lnTo>
                    <a:pt x="443" y="191"/>
                  </a:lnTo>
                  <a:lnTo>
                    <a:pt x="438" y="203"/>
                  </a:lnTo>
                  <a:lnTo>
                    <a:pt x="435" y="214"/>
                  </a:lnTo>
                  <a:lnTo>
                    <a:pt x="430" y="226"/>
                  </a:lnTo>
                  <a:lnTo>
                    <a:pt x="425" y="239"/>
                  </a:lnTo>
                  <a:lnTo>
                    <a:pt x="422" y="247"/>
                  </a:lnTo>
                  <a:lnTo>
                    <a:pt x="421" y="254"/>
                  </a:lnTo>
                  <a:lnTo>
                    <a:pt x="417" y="261"/>
                  </a:lnTo>
                  <a:lnTo>
                    <a:pt x="416" y="268"/>
                  </a:lnTo>
                  <a:lnTo>
                    <a:pt x="412" y="275"/>
                  </a:lnTo>
                  <a:lnTo>
                    <a:pt x="409" y="285"/>
                  </a:lnTo>
                  <a:lnTo>
                    <a:pt x="405" y="293"/>
                  </a:lnTo>
                  <a:lnTo>
                    <a:pt x="402" y="302"/>
                  </a:lnTo>
                  <a:lnTo>
                    <a:pt x="398" y="311"/>
                  </a:lnTo>
                  <a:lnTo>
                    <a:pt x="394" y="321"/>
                  </a:lnTo>
                  <a:lnTo>
                    <a:pt x="391" y="330"/>
                  </a:lnTo>
                  <a:lnTo>
                    <a:pt x="387" y="340"/>
                  </a:lnTo>
                  <a:lnTo>
                    <a:pt x="383" y="349"/>
                  </a:lnTo>
                  <a:lnTo>
                    <a:pt x="379" y="358"/>
                  </a:lnTo>
                  <a:lnTo>
                    <a:pt x="375" y="368"/>
                  </a:lnTo>
                  <a:lnTo>
                    <a:pt x="372" y="379"/>
                  </a:lnTo>
                  <a:lnTo>
                    <a:pt x="368" y="388"/>
                  </a:lnTo>
                  <a:lnTo>
                    <a:pt x="365" y="399"/>
                  </a:lnTo>
                  <a:lnTo>
                    <a:pt x="361" y="409"/>
                  </a:lnTo>
                  <a:lnTo>
                    <a:pt x="358" y="420"/>
                  </a:lnTo>
                  <a:lnTo>
                    <a:pt x="353" y="430"/>
                  </a:lnTo>
                  <a:lnTo>
                    <a:pt x="349" y="440"/>
                  </a:lnTo>
                  <a:lnTo>
                    <a:pt x="346" y="450"/>
                  </a:lnTo>
                  <a:lnTo>
                    <a:pt x="342" y="461"/>
                  </a:lnTo>
                  <a:lnTo>
                    <a:pt x="337" y="471"/>
                  </a:lnTo>
                  <a:lnTo>
                    <a:pt x="334" y="482"/>
                  </a:lnTo>
                  <a:lnTo>
                    <a:pt x="330" y="493"/>
                  </a:lnTo>
                  <a:lnTo>
                    <a:pt x="327" y="505"/>
                  </a:lnTo>
                  <a:lnTo>
                    <a:pt x="323" y="515"/>
                  </a:lnTo>
                  <a:lnTo>
                    <a:pt x="319" y="526"/>
                  </a:lnTo>
                  <a:lnTo>
                    <a:pt x="316" y="537"/>
                  </a:lnTo>
                  <a:lnTo>
                    <a:pt x="312" y="547"/>
                  </a:lnTo>
                  <a:lnTo>
                    <a:pt x="309" y="558"/>
                  </a:lnTo>
                  <a:lnTo>
                    <a:pt x="305" y="570"/>
                  </a:lnTo>
                  <a:lnTo>
                    <a:pt x="302" y="581"/>
                  </a:lnTo>
                  <a:lnTo>
                    <a:pt x="298" y="593"/>
                  </a:lnTo>
                  <a:lnTo>
                    <a:pt x="293" y="603"/>
                  </a:lnTo>
                  <a:lnTo>
                    <a:pt x="290" y="614"/>
                  </a:lnTo>
                  <a:lnTo>
                    <a:pt x="286" y="625"/>
                  </a:lnTo>
                  <a:lnTo>
                    <a:pt x="283" y="635"/>
                  </a:lnTo>
                  <a:lnTo>
                    <a:pt x="278" y="646"/>
                  </a:lnTo>
                  <a:lnTo>
                    <a:pt x="274" y="658"/>
                  </a:lnTo>
                  <a:lnTo>
                    <a:pt x="271" y="669"/>
                  </a:lnTo>
                  <a:lnTo>
                    <a:pt x="267" y="681"/>
                  </a:lnTo>
                  <a:lnTo>
                    <a:pt x="264" y="691"/>
                  </a:lnTo>
                  <a:lnTo>
                    <a:pt x="260" y="703"/>
                  </a:lnTo>
                  <a:lnTo>
                    <a:pt x="256" y="714"/>
                  </a:lnTo>
                  <a:lnTo>
                    <a:pt x="253" y="726"/>
                  </a:lnTo>
                  <a:lnTo>
                    <a:pt x="249" y="736"/>
                  </a:lnTo>
                  <a:lnTo>
                    <a:pt x="247" y="748"/>
                  </a:lnTo>
                  <a:lnTo>
                    <a:pt x="243" y="760"/>
                  </a:lnTo>
                  <a:lnTo>
                    <a:pt x="241" y="772"/>
                  </a:lnTo>
                  <a:lnTo>
                    <a:pt x="237" y="783"/>
                  </a:lnTo>
                  <a:lnTo>
                    <a:pt x="234" y="795"/>
                  </a:lnTo>
                  <a:lnTo>
                    <a:pt x="230" y="805"/>
                  </a:lnTo>
                  <a:lnTo>
                    <a:pt x="227" y="817"/>
                  </a:lnTo>
                  <a:lnTo>
                    <a:pt x="223" y="828"/>
                  </a:lnTo>
                  <a:lnTo>
                    <a:pt x="221" y="840"/>
                  </a:lnTo>
                  <a:lnTo>
                    <a:pt x="218" y="852"/>
                  </a:lnTo>
                  <a:lnTo>
                    <a:pt x="216" y="864"/>
                  </a:lnTo>
                  <a:lnTo>
                    <a:pt x="212" y="874"/>
                  </a:lnTo>
                  <a:lnTo>
                    <a:pt x="209" y="886"/>
                  </a:lnTo>
                  <a:lnTo>
                    <a:pt x="206" y="898"/>
                  </a:lnTo>
                  <a:lnTo>
                    <a:pt x="204" y="910"/>
                  </a:lnTo>
                  <a:lnTo>
                    <a:pt x="202" y="921"/>
                  </a:lnTo>
                  <a:lnTo>
                    <a:pt x="199" y="933"/>
                  </a:lnTo>
                  <a:lnTo>
                    <a:pt x="197" y="945"/>
                  </a:lnTo>
                  <a:lnTo>
                    <a:pt x="196" y="956"/>
                  </a:lnTo>
                  <a:lnTo>
                    <a:pt x="191" y="974"/>
                  </a:lnTo>
                  <a:lnTo>
                    <a:pt x="186" y="993"/>
                  </a:lnTo>
                  <a:lnTo>
                    <a:pt x="183" y="1012"/>
                  </a:lnTo>
                  <a:lnTo>
                    <a:pt x="179" y="1031"/>
                  </a:lnTo>
                  <a:lnTo>
                    <a:pt x="176" y="1049"/>
                  </a:lnTo>
                  <a:lnTo>
                    <a:pt x="172" y="1068"/>
                  </a:lnTo>
                  <a:lnTo>
                    <a:pt x="168" y="1087"/>
                  </a:lnTo>
                  <a:lnTo>
                    <a:pt x="165" y="1106"/>
                  </a:lnTo>
                  <a:lnTo>
                    <a:pt x="161" y="1124"/>
                  </a:lnTo>
                  <a:lnTo>
                    <a:pt x="158" y="1142"/>
                  </a:lnTo>
                  <a:lnTo>
                    <a:pt x="155" y="1160"/>
                  </a:lnTo>
                  <a:lnTo>
                    <a:pt x="153" y="1179"/>
                  </a:lnTo>
                  <a:lnTo>
                    <a:pt x="149" y="1197"/>
                  </a:lnTo>
                  <a:lnTo>
                    <a:pt x="147" y="1215"/>
                  </a:lnTo>
                  <a:lnTo>
                    <a:pt x="145" y="1232"/>
                  </a:lnTo>
                  <a:lnTo>
                    <a:pt x="142" y="1251"/>
                  </a:lnTo>
                  <a:lnTo>
                    <a:pt x="139" y="1268"/>
                  </a:lnTo>
                  <a:lnTo>
                    <a:pt x="136" y="1285"/>
                  </a:lnTo>
                  <a:lnTo>
                    <a:pt x="134" y="1301"/>
                  </a:lnTo>
                  <a:lnTo>
                    <a:pt x="132" y="1319"/>
                  </a:lnTo>
                  <a:lnTo>
                    <a:pt x="129" y="1336"/>
                  </a:lnTo>
                  <a:lnTo>
                    <a:pt x="128" y="1352"/>
                  </a:lnTo>
                  <a:lnTo>
                    <a:pt x="126" y="1369"/>
                  </a:lnTo>
                  <a:lnTo>
                    <a:pt x="124" y="1386"/>
                  </a:lnTo>
                  <a:lnTo>
                    <a:pt x="122" y="1401"/>
                  </a:lnTo>
                  <a:lnTo>
                    <a:pt x="121" y="1417"/>
                  </a:lnTo>
                  <a:lnTo>
                    <a:pt x="118" y="1432"/>
                  </a:lnTo>
                  <a:lnTo>
                    <a:pt x="117" y="1449"/>
                  </a:lnTo>
                  <a:lnTo>
                    <a:pt x="116" y="1463"/>
                  </a:lnTo>
                  <a:lnTo>
                    <a:pt x="115" y="1479"/>
                  </a:lnTo>
                  <a:lnTo>
                    <a:pt x="114" y="1493"/>
                  </a:lnTo>
                  <a:lnTo>
                    <a:pt x="114" y="1508"/>
                  </a:lnTo>
                  <a:lnTo>
                    <a:pt x="111" y="1521"/>
                  </a:lnTo>
                  <a:lnTo>
                    <a:pt x="110" y="1534"/>
                  </a:lnTo>
                  <a:lnTo>
                    <a:pt x="109" y="1547"/>
                  </a:lnTo>
                  <a:lnTo>
                    <a:pt x="108" y="1562"/>
                  </a:lnTo>
                  <a:lnTo>
                    <a:pt x="107" y="1574"/>
                  </a:lnTo>
                  <a:lnTo>
                    <a:pt x="105" y="1587"/>
                  </a:lnTo>
                  <a:lnTo>
                    <a:pt x="104" y="1599"/>
                  </a:lnTo>
                  <a:lnTo>
                    <a:pt x="104" y="1612"/>
                  </a:lnTo>
                  <a:lnTo>
                    <a:pt x="103" y="1622"/>
                  </a:lnTo>
                  <a:lnTo>
                    <a:pt x="102" y="1633"/>
                  </a:lnTo>
                  <a:lnTo>
                    <a:pt x="101" y="1644"/>
                  </a:lnTo>
                  <a:lnTo>
                    <a:pt x="101" y="1655"/>
                  </a:lnTo>
                  <a:lnTo>
                    <a:pt x="99" y="1664"/>
                  </a:lnTo>
                  <a:lnTo>
                    <a:pt x="99" y="1675"/>
                  </a:lnTo>
                  <a:lnTo>
                    <a:pt x="99" y="1684"/>
                  </a:lnTo>
                  <a:lnTo>
                    <a:pt x="99" y="1694"/>
                  </a:lnTo>
                  <a:lnTo>
                    <a:pt x="98" y="1701"/>
                  </a:lnTo>
                  <a:lnTo>
                    <a:pt x="98" y="1709"/>
                  </a:lnTo>
                  <a:lnTo>
                    <a:pt x="97" y="1716"/>
                  </a:lnTo>
                  <a:lnTo>
                    <a:pt x="97" y="1725"/>
                  </a:lnTo>
                  <a:lnTo>
                    <a:pt x="97" y="1731"/>
                  </a:lnTo>
                  <a:lnTo>
                    <a:pt x="97" y="1738"/>
                  </a:lnTo>
                  <a:lnTo>
                    <a:pt x="97" y="1744"/>
                  </a:lnTo>
                  <a:lnTo>
                    <a:pt x="97" y="1750"/>
                  </a:lnTo>
                  <a:lnTo>
                    <a:pt x="97" y="1759"/>
                  </a:lnTo>
                  <a:lnTo>
                    <a:pt x="97" y="1766"/>
                  </a:lnTo>
                  <a:lnTo>
                    <a:pt x="97" y="1772"/>
                  </a:lnTo>
                  <a:lnTo>
                    <a:pt x="97" y="1777"/>
                  </a:lnTo>
                  <a:lnTo>
                    <a:pt x="97" y="1779"/>
                  </a:lnTo>
                  <a:lnTo>
                    <a:pt x="99" y="1787"/>
                  </a:lnTo>
                  <a:lnTo>
                    <a:pt x="101" y="1791"/>
                  </a:lnTo>
                  <a:lnTo>
                    <a:pt x="103" y="1798"/>
                  </a:lnTo>
                  <a:lnTo>
                    <a:pt x="107" y="1806"/>
                  </a:lnTo>
                  <a:lnTo>
                    <a:pt x="110" y="1815"/>
                  </a:lnTo>
                  <a:lnTo>
                    <a:pt x="113" y="1823"/>
                  </a:lnTo>
                  <a:lnTo>
                    <a:pt x="116" y="1835"/>
                  </a:lnTo>
                  <a:lnTo>
                    <a:pt x="121" y="1846"/>
                  </a:lnTo>
                  <a:lnTo>
                    <a:pt x="126" y="1859"/>
                  </a:lnTo>
                  <a:lnTo>
                    <a:pt x="129" y="1872"/>
                  </a:lnTo>
                  <a:lnTo>
                    <a:pt x="135" y="1886"/>
                  </a:lnTo>
                  <a:lnTo>
                    <a:pt x="140" y="1902"/>
                  </a:lnTo>
                  <a:lnTo>
                    <a:pt x="146" y="1919"/>
                  </a:lnTo>
                  <a:lnTo>
                    <a:pt x="151" y="1933"/>
                  </a:lnTo>
                  <a:lnTo>
                    <a:pt x="157" y="1949"/>
                  </a:lnTo>
                  <a:lnTo>
                    <a:pt x="161" y="1967"/>
                  </a:lnTo>
                  <a:lnTo>
                    <a:pt x="168" y="1985"/>
                  </a:lnTo>
                  <a:lnTo>
                    <a:pt x="174" y="2003"/>
                  </a:lnTo>
                  <a:lnTo>
                    <a:pt x="181" y="2022"/>
                  </a:lnTo>
                  <a:lnTo>
                    <a:pt x="189" y="2041"/>
                  </a:lnTo>
                  <a:lnTo>
                    <a:pt x="196" y="2062"/>
                  </a:lnTo>
                  <a:lnTo>
                    <a:pt x="202" y="2081"/>
                  </a:lnTo>
                  <a:lnTo>
                    <a:pt x="209" y="2102"/>
                  </a:lnTo>
                  <a:lnTo>
                    <a:pt x="216" y="2122"/>
                  </a:lnTo>
                  <a:lnTo>
                    <a:pt x="223" y="2143"/>
                  </a:lnTo>
                  <a:lnTo>
                    <a:pt x="230" y="2163"/>
                  </a:lnTo>
                  <a:lnTo>
                    <a:pt x="237" y="2185"/>
                  </a:lnTo>
                  <a:lnTo>
                    <a:pt x="245" y="2206"/>
                  </a:lnTo>
                  <a:lnTo>
                    <a:pt x="253" y="2228"/>
                  </a:lnTo>
                  <a:lnTo>
                    <a:pt x="259" y="2248"/>
                  </a:lnTo>
                  <a:lnTo>
                    <a:pt x="266" y="2269"/>
                  </a:lnTo>
                  <a:lnTo>
                    <a:pt x="273" y="2290"/>
                  </a:lnTo>
                  <a:lnTo>
                    <a:pt x="280" y="2311"/>
                  </a:lnTo>
                  <a:lnTo>
                    <a:pt x="287" y="2331"/>
                  </a:lnTo>
                  <a:lnTo>
                    <a:pt x="294" y="2351"/>
                  </a:lnTo>
                  <a:lnTo>
                    <a:pt x="302" y="2372"/>
                  </a:lnTo>
                  <a:lnTo>
                    <a:pt x="309" y="2392"/>
                  </a:lnTo>
                  <a:lnTo>
                    <a:pt x="315" y="2411"/>
                  </a:lnTo>
                  <a:lnTo>
                    <a:pt x="322" y="2430"/>
                  </a:lnTo>
                  <a:lnTo>
                    <a:pt x="328" y="2448"/>
                  </a:lnTo>
                  <a:lnTo>
                    <a:pt x="335" y="2467"/>
                  </a:lnTo>
                  <a:lnTo>
                    <a:pt x="341" y="2485"/>
                  </a:lnTo>
                  <a:lnTo>
                    <a:pt x="347" y="2502"/>
                  </a:lnTo>
                  <a:lnTo>
                    <a:pt x="353" y="2519"/>
                  </a:lnTo>
                  <a:lnTo>
                    <a:pt x="359" y="2536"/>
                  </a:lnTo>
                  <a:lnTo>
                    <a:pt x="363" y="2550"/>
                  </a:lnTo>
                  <a:lnTo>
                    <a:pt x="368" y="2564"/>
                  </a:lnTo>
                  <a:lnTo>
                    <a:pt x="373" y="2579"/>
                  </a:lnTo>
                  <a:lnTo>
                    <a:pt x="378" y="2593"/>
                  </a:lnTo>
                  <a:lnTo>
                    <a:pt x="381" y="2605"/>
                  </a:lnTo>
                  <a:lnTo>
                    <a:pt x="385" y="2617"/>
                  </a:lnTo>
                  <a:lnTo>
                    <a:pt x="388" y="2627"/>
                  </a:lnTo>
                  <a:lnTo>
                    <a:pt x="393" y="2638"/>
                  </a:lnTo>
                  <a:lnTo>
                    <a:pt x="396" y="2645"/>
                  </a:lnTo>
                  <a:lnTo>
                    <a:pt x="398" y="2653"/>
                  </a:lnTo>
                  <a:lnTo>
                    <a:pt x="400" y="2659"/>
                  </a:lnTo>
                  <a:lnTo>
                    <a:pt x="403" y="2667"/>
                  </a:lnTo>
                  <a:lnTo>
                    <a:pt x="405" y="2674"/>
                  </a:lnTo>
                  <a:lnTo>
                    <a:pt x="407" y="2677"/>
                  </a:lnTo>
                  <a:lnTo>
                    <a:pt x="407" y="2680"/>
                  </a:lnTo>
                  <a:lnTo>
                    <a:pt x="409" y="2683"/>
                  </a:lnTo>
                  <a:lnTo>
                    <a:pt x="405" y="2691"/>
                  </a:lnTo>
                  <a:lnTo>
                    <a:pt x="398" y="2699"/>
                  </a:lnTo>
                  <a:lnTo>
                    <a:pt x="396" y="2699"/>
                  </a:lnTo>
                  <a:lnTo>
                    <a:pt x="391" y="2701"/>
                  </a:lnTo>
                  <a:lnTo>
                    <a:pt x="383" y="2703"/>
                  </a:lnTo>
                  <a:lnTo>
                    <a:pt x="373" y="2707"/>
                  </a:lnTo>
                  <a:lnTo>
                    <a:pt x="360" y="2711"/>
                  </a:lnTo>
                  <a:lnTo>
                    <a:pt x="348" y="2714"/>
                  </a:lnTo>
                  <a:lnTo>
                    <a:pt x="335" y="2719"/>
                  </a:lnTo>
                  <a:lnTo>
                    <a:pt x="323" y="2724"/>
                  </a:lnTo>
                  <a:lnTo>
                    <a:pt x="334" y="2726"/>
                  </a:lnTo>
                  <a:lnTo>
                    <a:pt x="347" y="2728"/>
                  </a:lnTo>
                  <a:lnTo>
                    <a:pt x="354" y="2730"/>
                  </a:lnTo>
                  <a:lnTo>
                    <a:pt x="361" y="2731"/>
                  </a:lnTo>
                  <a:lnTo>
                    <a:pt x="368" y="2732"/>
                  </a:lnTo>
                  <a:lnTo>
                    <a:pt x="375" y="2734"/>
                  </a:lnTo>
                  <a:lnTo>
                    <a:pt x="383" y="2735"/>
                  </a:lnTo>
                  <a:lnTo>
                    <a:pt x="390" y="2738"/>
                  </a:lnTo>
                  <a:lnTo>
                    <a:pt x="397" y="2739"/>
                  </a:lnTo>
                  <a:lnTo>
                    <a:pt x="404" y="2741"/>
                  </a:lnTo>
                  <a:lnTo>
                    <a:pt x="411" y="2743"/>
                  </a:lnTo>
                  <a:lnTo>
                    <a:pt x="419" y="2745"/>
                  </a:lnTo>
                  <a:lnTo>
                    <a:pt x="427" y="2746"/>
                  </a:lnTo>
                  <a:lnTo>
                    <a:pt x="435" y="2750"/>
                  </a:lnTo>
                  <a:lnTo>
                    <a:pt x="442" y="2751"/>
                  </a:lnTo>
                  <a:lnTo>
                    <a:pt x="449" y="2753"/>
                  </a:lnTo>
                  <a:lnTo>
                    <a:pt x="456" y="2755"/>
                  </a:lnTo>
                  <a:lnTo>
                    <a:pt x="465" y="2757"/>
                  </a:lnTo>
                  <a:lnTo>
                    <a:pt x="472" y="2758"/>
                  </a:lnTo>
                  <a:lnTo>
                    <a:pt x="480" y="2760"/>
                  </a:lnTo>
                  <a:lnTo>
                    <a:pt x="487" y="2762"/>
                  </a:lnTo>
                  <a:lnTo>
                    <a:pt x="496" y="2765"/>
                  </a:lnTo>
                  <a:lnTo>
                    <a:pt x="503" y="2766"/>
                  </a:lnTo>
                  <a:lnTo>
                    <a:pt x="511" y="2769"/>
                  </a:lnTo>
                  <a:lnTo>
                    <a:pt x="518" y="2771"/>
                  </a:lnTo>
                  <a:lnTo>
                    <a:pt x="526" y="2774"/>
                  </a:lnTo>
                  <a:lnTo>
                    <a:pt x="534" y="2776"/>
                  </a:lnTo>
                  <a:lnTo>
                    <a:pt x="542" y="2778"/>
                  </a:lnTo>
                  <a:lnTo>
                    <a:pt x="549" y="2781"/>
                  </a:lnTo>
                  <a:lnTo>
                    <a:pt x="557" y="2784"/>
                  </a:lnTo>
                  <a:lnTo>
                    <a:pt x="563" y="2785"/>
                  </a:lnTo>
                  <a:lnTo>
                    <a:pt x="570" y="2788"/>
                  </a:lnTo>
                  <a:lnTo>
                    <a:pt x="578" y="2790"/>
                  </a:lnTo>
                  <a:lnTo>
                    <a:pt x="585" y="2793"/>
                  </a:lnTo>
                  <a:lnTo>
                    <a:pt x="592" y="2795"/>
                  </a:lnTo>
                  <a:lnTo>
                    <a:pt x="599" y="2797"/>
                  </a:lnTo>
                  <a:lnTo>
                    <a:pt x="606" y="2800"/>
                  </a:lnTo>
                  <a:lnTo>
                    <a:pt x="613" y="2803"/>
                  </a:lnTo>
                  <a:lnTo>
                    <a:pt x="625" y="2808"/>
                  </a:lnTo>
                  <a:lnTo>
                    <a:pt x="637" y="2814"/>
                  </a:lnTo>
                  <a:lnTo>
                    <a:pt x="649" y="2819"/>
                  </a:lnTo>
                  <a:lnTo>
                    <a:pt x="662" y="2825"/>
                  </a:lnTo>
                  <a:lnTo>
                    <a:pt x="672" y="2829"/>
                  </a:lnTo>
                  <a:lnTo>
                    <a:pt x="681" y="2835"/>
                  </a:lnTo>
                  <a:lnTo>
                    <a:pt x="689" y="2840"/>
                  </a:lnTo>
                  <a:lnTo>
                    <a:pt x="699" y="2846"/>
                  </a:lnTo>
                  <a:lnTo>
                    <a:pt x="705" y="2851"/>
                  </a:lnTo>
                  <a:lnTo>
                    <a:pt x="712" y="2857"/>
                  </a:lnTo>
                  <a:lnTo>
                    <a:pt x="717" y="2862"/>
                  </a:lnTo>
                  <a:lnTo>
                    <a:pt x="722" y="2869"/>
                  </a:lnTo>
                  <a:lnTo>
                    <a:pt x="726" y="2879"/>
                  </a:lnTo>
                  <a:lnTo>
                    <a:pt x="727" y="2890"/>
                  </a:lnTo>
                  <a:lnTo>
                    <a:pt x="726" y="2900"/>
                  </a:lnTo>
                  <a:lnTo>
                    <a:pt x="722" y="2907"/>
                  </a:lnTo>
                  <a:lnTo>
                    <a:pt x="717" y="2915"/>
                  </a:lnTo>
                  <a:lnTo>
                    <a:pt x="708" y="2922"/>
                  </a:lnTo>
                  <a:lnTo>
                    <a:pt x="700" y="2931"/>
                  </a:lnTo>
                  <a:lnTo>
                    <a:pt x="694" y="2934"/>
                  </a:lnTo>
                  <a:lnTo>
                    <a:pt x="688" y="2938"/>
                  </a:lnTo>
                  <a:lnTo>
                    <a:pt x="682" y="2941"/>
                  </a:lnTo>
                  <a:lnTo>
                    <a:pt x="677" y="2945"/>
                  </a:lnTo>
                  <a:lnTo>
                    <a:pt x="670" y="2948"/>
                  </a:lnTo>
                  <a:lnTo>
                    <a:pt x="664" y="2952"/>
                  </a:lnTo>
                  <a:lnTo>
                    <a:pt x="657" y="2955"/>
                  </a:lnTo>
                  <a:lnTo>
                    <a:pt x="651" y="2959"/>
                  </a:lnTo>
                  <a:lnTo>
                    <a:pt x="643" y="2961"/>
                  </a:lnTo>
                  <a:lnTo>
                    <a:pt x="635" y="2964"/>
                  </a:lnTo>
                  <a:lnTo>
                    <a:pt x="626" y="2966"/>
                  </a:lnTo>
                  <a:lnTo>
                    <a:pt x="618" y="2970"/>
                  </a:lnTo>
                  <a:lnTo>
                    <a:pt x="609" y="2972"/>
                  </a:lnTo>
                  <a:lnTo>
                    <a:pt x="600" y="2975"/>
                  </a:lnTo>
                  <a:lnTo>
                    <a:pt x="592" y="2977"/>
                  </a:lnTo>
                  <a:lnTo>
                    <a:pt x="584" y="2980"/>
                  </a:lnTo>
                  <a:lnTo>
                    <a:pt x="573" y="2982"/>
                  </a:lnTo>
                  <a:lnTo>
                    <a:pt x="563" y="2985"/>
                  </a:lnTo>
                  <a:lnTo>
                    <a:pt x="554" y="2986"/>
                  </a:lnTo>
                  <a:lnTo>
                    <a:pt x="544" y="2990"/>
                  </a:lnTo>
                  <a:lnTo>
                    <a:pt x="534" y="2991"/>
                  </a:lnTo>
                  <a:lnTo>
                    <a:pt x="524" y="2995"/>
                  </a:lnTo>
                  <a:lnTo>
                    <a:pt x="515" y="2996"/>
                  </a:lnTo>
                  <a:lnTo>
                    <a:pt x="505" y="2999"/>
                  </a:lnTo>
                  <a:lnTo>
                    <a:pt x="494" y="3001"/>
                  </a:lnTo>
                  <a:lnTo>
                    <a:pt x="484" y="3002"/>
                  </a:lnTo>
                  <a:lnTo>
                    <a:pt x="473" y="3003"/>
                  </a:lnTo>
                  <a:lnTo>
                    <a:pt x="463" y="3005"/>
                  </a:lnTo>
                  <a:lnTo>
                    <a:pt x="453" y="3007"/>
                  </a:lnTo>
                  <a:lnTo>
                    <a:pt x="442" y="3009"/>
                  </a:lnTo>
                  <a:lnTo>
                    <a:pt x="431" y="3010"/>
                  </a:lnTo>
                  <a:lnTo>
                    <a:pt x="422" y="3013"/>
                  </a:lnTo>
                  <a:lnTo>
                    <a:pt x="411" y="3013"/>
                  </a:lnTo>
                  <a:lnTo>
                    <a:pt x="400" y="3014"/>
                  </a:lnTo>
                  <a:lnTo>
                    <a:pt x="390" y="3015"/>
                  </a:lnTo>
                  <a:lnTo>
                    <a:pt x="380" y="3016"/>
                  </a:lnTo>
                  <a:lnTo>
                    <a:pt x="369" y="3017"/>
                  </a:lnTo>
                  <a:lnTo>
                    <a:pt x="360" y="3019"/>
                  </a:lnTo>
                  <a:lnTo>
                    <a:pt x="350" y="3020"/>
                  </a:lnTo>
                  <a:lnTo>
                    <a:pt x="342" y="3021"/>
                  </a:lnTo>
                  <a:lnTo>
                    <a:pt x="331" y="3021"/>
                  </a:lnTo>
                  <a:lnTo>
                    <a:pt x="322" y="3022"/>
                  </a:lnTo>
                  <a:lnTo>
                    <a:pt x="312" y="3022"/>
                  </a:lnTo>
                  <a:lnTo>
                    <a:pt x="304" y="3023"/>
                  </a:lnTo>
                  <a:lnTo>
                    <a:pt x="294" y="3023"/>
                  </a:lnTo>
                  <a:lnTo>
                    <a:pt x="286" y="3023"/>
                  </a:lnTo>
                  <a:lnTo>
                    <a:pt x="278" y="3023"/>
                  </a:lnTo>
                  <a:lnTo>
                    <a:pt x="271" y="3024"/>
                  </a:lnTo>
                  <a:lnTo>
                    <a:pt x="262" y="3024"/>
                  </a:lnTo>
                  <a:lnTo>
                    <a:pt x="255" y="3024"/>
                  </a:lnTo>
                  <a:lnTo>
                    <a:pt x="248" y="3024"/>
                  </a:lnTo>
                  <a:lnTo>
                    <a:pt x="241" y="3024"/>
                  </a:lnTo>
                  <a:lnTo>
                    <a:pt x="228" y="3024"/>
                  </a:lnTo>
                  <a:lnTo>
                    <a:pt x="217" y="3026"/>
                  </a:lnTo>
                  <a:lnTo>
                    <a:pt x="210" y="3024"/>
                  </a:lnTo>
                  <a:lnTo>
                    <a:pt x="203" y="3024"/>
                  </a:lnTo>
                  <a:lnTo>
                    <a:pt x="195" y="3023"/>
                  </a:lnTo>
                  <a:lnTo>
                    <a:pt x="187" y="3023"/>
                  </a:lnTo>
                  <a:lnTo>
                    <a:pt x="178" y="3022"/>
                  </a:lnTo>
                  <a:lnTo>
                    <a:pt x="170" y="3022"/>
                  </a:lnTo>
                  <a:lnTo>
                    <a:pt x="160" y="3022"/>
                  </a:lnTo>
                  <a:lnTo>
                    <a:pt x="151" y="3022"/>
                  </a:lnTo>
                  <a:lnTo>
                    <a:pt x="139" y="3022"/>
                  </a:lnTo>
                  <a:lnTo>
                    <a:pt x="128" y="3022"/>
                  </a:lnTo>
                  <a:lnTo>
                    <a:pt x="117" y="3022"/>
                  </a:lnTo>
                  <a:lnTo>
                    <a:pt x="107" y="3022"/>
                  </a:lnTo>
                  <a:lnTo>
                    <a:pt x="93" y="3022"/>
                  </a:lnTo>
                  <a:lnTo>
                    <a:pt x="82" y="3022"/>
                  </a:lnTo>
                  <a:lnTo>
                    <a:pt x="70" y="3022"/>
                  </a:lnTo>
                  <a:lnTo>
                    <a:pt x="58" y="3023"/>
                  </a:lnTo>
                  <a:lnTo>
                    <a:pt x="44" y="3023"/>
                  </a:lnTo>
                  <a:lnTo>
                    <a:pt x="30" y="3023"/>
                  </a:lnTo>
                  <a:lnTo>
                    <a:pt x="16" y="3023"/>
                  </a:lnTo>
                  <a:lnTo>
                    <a:pt x="3" y="3023"/>
                  </a:lnTo>
                  <a:lnTo>
                    <a:pt x="0" y="3023"/>
                  </a:lnTo>
                  <a:lnTo>
                    <a:pt x="0" y="2766"/>
                  </a:lnTo>
                  <a:lnTo>
                    <a:pt x="3" y="2765"/>
                  </a:lnTo>
                  <a:lnTo>
                    <a:pt x="9" y="2763"/>
                  </a:lnTo>
                  <a:lnTo>
                    <a:pt x="20" y="2760"/>
                  </a:lnTo>
                  <a:lnTo>
                    <a:pt x="30" y="2757"/>
                  </a:lnTo>
                  <a:lnTo>
                    <a:pt x="42" y="2753"/>
                  </a:lnTo>
                  <a:lnTo>
                    <a:pt x="48" y="2751"/>
                  </a:lnTo>
                  <a:lnTo>
                    <a:pt x="54" y="2750"/>
                  </a:lnTo>
                  <a:lnTo>
                    <a:pt x="61" y="2749"/>
                  </a:lnTo>
                  <a:lnTo>
                    <a:pt x="68" y="2747"/>
                  </a:lnTo>
                  <a:lnTo>
                    <a:pt x="80" y="2744"/>
                  </a:lnTo>
                  <a:lnTo>
                    <a:pt x="93" y="2740"/>
                  </a:lnTo>
                  <a:lnTo>
                    <a:pt x="105" y="2737"/>
                  </a:lnTo>
                  <a:lnTo>
                    <a:pt x="117" y="2733"/>
                  </a:lnTo>
                  <a:lnTo>
                    <a:pt x="127" y="2730"/>
                  </a:lnTo>
                  <a:lnTo>
                    <a:pt x="135" y="2728"/>
                  </a:lnTo>
                  <a:lnTo>
                    <a:pt x="142" y="2726"/>
                  </a:lnTo>
                  <a:lnTo>
                    <a:pt x="148" y="2726"/>
                  </a:lnTo>
                  <a:lnTo>
                    <a:pt x="142" y="2718"/>
                  </a:lnTo>
                  <a:lnTo>
                    <a:pt x="137" y="2708"/>
                  </a:lnTo>
                  <a:lnTo>
                    <a:pt x="134" y="2702"/>
                  </a:lnTo>
                  <a:lnTo>
                    <a:pt x="132" y="2696"/>
                  </a:lnTo>
                  <a:lnTo>
                    <a:pt x="128" y="2690"/>
                  </a:lnTo>
                  <a:lnTo>
                    <a:pt x="126" y="2684"/>
                  </a:lnTo>
                  <a:lnTo>
                    <a:pt x="122" y="2676"/>
                  </a:lnTo>
                  <a:lnTo>
                    <a:pt x="118" y="2669"/>
                  </a:lnTo>
                  <a:lnTo>
                    <a:pt x="115" y="2661"/>
                  </a:lnTo>
                  <a:lnTo>
                    <a:pt x="111" y="2653"/>
                  </a:lnTo>
                  <a:lnTo>
                    <a:pt x="107" y="2644"/>
                  </a:lnTo>
                  <a:lnTo>
                    <a:pt x="103" y="2636"/>
                  </a:lnTo>
                  <a:lnTo>
                    <a:pt x="98" y="2627"/>
                  </a:lnTo>
                  <a:lnTo>
                    <a:pt x="95" y="2619"/>
                  </a:lnTo>
                  <a:lnTo>
                    <a:pt x="90" y="2608"/>
                  </a:lnTo>
                  <a:lnTo>
                    <a:pt x="85" y="2598"/>
                  </a:lnTo>
                  <a:lnTo>
                    <a:pt x="80" y="2587"/>
                  </a:lnTo>
                  <a:lnTo>
                    <a:pt x="76" y="2576"/>
                  </a:lnTo>
                  <a:lnTo>
                    <a:pt x="71" y="2564"/>
                  </a:lnTo>
                  <a:lnTo>
                    <a:pt x="66" y="2554"/>
                  </a:lnTo>
                  <a:lnTo>
                    <a:pt x="61" y="2542"/>
                  </a:lnTo>
                  <a:lnTo>
                    <a:pt x="58" y="2530"/>
                  </a:lnTo>
                  <a:lnTo>
                    <a:pt x="52" y="2517"/>
                  </a:lnTo>
                  <a:lnTo>
                    <a:pt x="47" y="2504"/>
                  </a:lnTo>
                  <a:lnTo>
                    <a:pt x="42" y="2489"/>
                  </a:lnTo>
                  <a:lnTo>
                    <a:pt x="38" y="2476"/>
                  </a:lnTo>
                  <a:lnTo>
                    <a:pt x="32" y="2462"/>
                  </a:lnTo>
                  <a:lnTo>
                    <a:pt x="28" y="2448"/>
                  </a:lnTo>
                  <a:lnTo>
                    <a:pt x="22" y="2433"/>
                  </a:lnTo>
                  <a:lnTo>
                    <a:pt x="19" y="2420"/>
                  </a:lnTo>
                  <a:lnTo>
                    <a:pt x="13" y="2404"/>
                  </a:lnTo>
                  <a:lnTo>
                    <a:pt x="8" y="2388"/>
                  </a:lnTo>
                  <a:lnTo>
                    <a:pt x="2" y="2373"/>
                  </a:lnTo>
                  <a:lnTo>
                    <a:pt x="0" y="2364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00" name="Freeform 158"/>
            <p:cNvSpPr>
              <a:spLocks/>
            </p:cNvSpPr>
            <p:nvPr/>
          </p:nvSpPr>
          <p:spPr bwMode="auto">
            <a:xfrm>
              <a:off x="891" y="969"/>
              <a:ext cx="384" cy="756"/>
            </a:xfrm>
            <a:custGeom>
              <a:avLst/>
              <a:gdLst>
                <a:gd name="T0" fmla="*/ 66 w 384"/>
                <a:gd name="T1" fmla="*/ 515 h 756"/>
                <a:gd name="T2" fmla="*/ 53 w 384"/>
                <a:gd name="T3" fmla="*/ 540 h 756"/>
                <a:gd name="T4" fmla="*/ 38 w 384"/>
                <a:gd name="T5" fmla="*/ 580 h 756"/>
                <a:gd name="T6" fmla="*/ 32 w 384"/>
                <a:gd name="T7" fmla="*/ 623 h 756"/>
                <a:gd name="T8" fmla="*/ 41 w 384"/>
                <a:gd name="T9" fmla="*/ 659 h 756"/>
                <a:gd name="T10" fmla="*/ 57 w 384"/>
                <a:gd name="T11" fmla="*/ 685 h 756"/>
                <a:gd name="T12" fmla="*/ 84 w 384"/>
                <a:gd name="T13" fmla="*/ 704 h 756"/>
                <a:gd name="T14" fmla="*/ 120 w 384"/>
                <a:gd name="T15" fmla="*/ 717 h 756"/>
                <a:gd name="T16" fmla="*/ 158 w 384"/>
                <a:gd name="T17" fmla="*/ 722 h 756"/>
                <a:gd name="T18" fmla="*/ 183 w 384"/>
                <a:gd name="T19" fmla="*/ 723 h 756"/>
                <a:gd name="T20" fmla="*/ 193 w 384"/>
                <a:gd name="T21" fmla="*/ 744 h 756"/>
                <a:gd name="T22" fmla="*/ 168 w 384"/>
                <a:gd name="T23" fmla="*/ 755 h 756"/>
                <a:gd name="T24" fmla="*/ 134 w 384"/>
                <a:gd name="T25" fmla="*/ 751 h 756"/>
                <a:gd name="T26" fmla="*/ 105 w 384"/>
                <a:gd name="T27" fmla="*/ 747 h 756"/>
                <a:gd name="T28" fmla="*/ 75 w 384"/>
                <a:gd name="T29" fmla="*/ 736 h 756"/>
                <a:gd name="T30" fmla="*/ 41 w 384"/>
                <a:gd name="T31" fmla="*/ 715 h 756"/>
                <a:gd name="T32" fmla="*/ 19 w 384"/>
                <a:gd name="T33" fmla="*/ 690 h 756"/>
                <a:gd name="T34" fmla="*/ 4 w 384"/>
                <a:gd name="T35" fmla="*/ 652 h 756"/>
                <a:gd name="T36" fmla="*/ 0 w 384"/>
                <a:gd name="T37" fmla="*/ 603 h 756"/>
                <a:gd name="T38" fmla="*/ 6 w 384"/>
                <a:gd name="T39" fmla="*/ 569 h 756"/>
                <a:gd name="T40" fmla="*/ 17 w 384"/>
                <a:gd name="T41" fmla="*/ 542 h 756"/>
                <a:gd name="T42" fmla="*/ 29 w 384"/>
                <a:gd name="T43" fmla="*/ 515 h 756"/>
                <a:gd name="T44" fmla="*/ 45 w 384"/>
                <a:gd name="T45" fmla="*/ 486 h 756"/>
                <a:gd name="T46" fmla="*/ 72 w 384"/>
                <a:gd name="T47" fmla="*/ 449 h 756"/>
                <a:gd name="T48" fmla="*/ 105 w 384"/>
                <a:gd name="T49" fmla="*/ 411 h 756"/>
                <a:gd name="T50" fmla="*/ 143 w 384"/>
                <a:gd name="T51" fmla="*/ 376 h 756"/>
                <a:gd name="T52" fmla="*/ 185 w 384"/>
                <a:gd name="T53" fmla="*/ 341 h 756"/>
                <a:gd name="T54" fmla="*/ 216 w 384"/>
                <a:gd name="T55" fmla="*/ 315 h 756"/>
                <a:gd name="T56" fmla="*/ 244 w 384"/>
                <a:gd name="T57" fmla="*/ 290 h 756"/>
                <a:gd name="T58" fmla="*/ 270 w 384"/>
                <a:gd name="T59" fmla="*/ 265 h 756"/>
                <a:gd name="T60" fmla="*/ 295 w 384"/>
                <a:gd name="T61" fmla="*/ 241 h 756"/>
                <a:gd name="T62" fmla="*/ 315 w 384"/>
                <a:gd name="T63" fmla="*/ 216 h 756"/>
                <a:gd name="T64" fmla="*/ 331 w 384"/>
                <a:gd name="T65" fmla="*/ 191 h 756"/>
                <a:gd name="T66" fmla="*/ 344 w 384"/>
                <a:gd name="T67" fmla="*/ 164 h 756"/>
                <a:gd name="T68" fmla="*/ 351 w 384"/>
                <a:gd name="T69" fmla="*/ 138 h 756"/>
                <a:gd name="T70" fmla="*/ 349 w 384"/>
                <a:gd name="T71" fmla="*/ 102 h 756"/>
                <a:gd name="T72" fmla="*/ 335 w 384"/>
                <a:gd name="T73" fmla="*/ 72 h 756"/>
                <a:gd name="T74" fmla="*/ 298 w 384"/>
                <a:gd name="T75" fmla="*/ 46 h 756"/>
                <a:gd name="T76" fmla="*/ 249 w 384"/>
                <a:gd name="T77" fmla="*/ 34 h 756"/>
                <a:gd name="T78" fmla="*/ 205 w 384"/>
                <a:gd name="T79" fmla="*/ 32 h 756"/>
                <a:gd name="T80" fmla="*/ 181 w 384"/>
                <a:gd name="T81" fmla="*/ 33 h 756"/>
                <a:gd name="T82" fmla="*/ 162 w 384"/>
                <a:gd name="T83" fmla="*/ 13 h 756"/>
                <a:gd name="T84" fmla="*/ 179 w 384"/>
                <a:gd name="T85" fmla="*/ 1 h 756"/>
                <a:gd name="T86" fmla="*/ 207 w 384"/>
                <a:gd name="T87" fmla="*/ 0 h 756"/>
                <a:gd name="T88" fmla="*/ 237 w 384"/>
                <a:gd name="T89" fmla="*/ 1 h 756"/>
                <a:gd name="T90" fmla="*/ 264 w 384"/>
                <a:gd name="T91" fmla="*/ 3 h 756"/>
                <a:gd name="T92" fmla="*/ 293 w 384"/>
                <a:gd name="T93" fmla="*/ 11 h 756"/>
                <a:gd name="T94" fmla="*/ 320 w 384"/>
                <a:gd name="T95" fmla="*/ 21 h 756"/>
                <a:gd name="T96" fmla="*/ 345 w 384"/>
                <a:gd name="T97" fmla="*/ 38 h 756"/>
                <a:gd name="T98" fmla="*/ 371 w 384"/>
                <a:gd name="T99" fmla="*/ 71 h 756"/>
                <a:gd name="T100" fmla="*/ 383 w 384"/>
                <a:gd name="T101" fmla="*/ 112 h 756"/>
                <a:gd name="T102" fmla="*/ 383 w 384"/>
                <a:gd name="T103" fmla="*/ 140 h 756"/>
                <a:gd name="T104" fmla="*/ 376 w 384"/>
                <a:gd name="T105" fmla="*/ 171 h 756"/>
                <a:gd name="T106" fmla="*/ 363 w 384"/>
                <a:gd name="T107" fmla="*/ 202 h 756"/>
                <a:gd name="T108" fmla="*/ 344 w 384"/>
                <a:gd name="T109" fmla="*/ 231 h 756"/>
                <a:gd name="T110" fmla="*/ 323 w 384"/>
                <a:gd name="T111" fmla="*/ 259 h 756"/>
                <a:gd name="T112" fmla="*/ 298 w 384"/>
                <a:gd name="T113" fmla="*/ 285 h 756"/>
                <a:gd name="T114" fmla="*/ 268 w 384"/>
                <a:gd name="T115" fmla="*/ 311 h 756"/>
                <a:gd name="T116" fmla="*/ 238 w 384"/>
                <a:gd name="T117" fmla="*/ 338 h 756"/>
                <a:gd name="T118" fmla="*/ 206 w 384"/>
                <a:gd name="T119" fmla="*/ 366 h 756"/>
                <a:gd name="T120" fmla="*/ 166 w 384"/>
                <a:gd name="T121" fmla="*/ 399 h 756"/>
                <a:gd name="T122" fmla="*/ 130 w 384"/>
                <a:gd name="T123" fmla="*/ 434 h 756"/>
                <a:gd name="T124" fmla="*/ 98 w 384"/>
                <a:gd name="T125" fmla="*/ 470 h 7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4"/>
                <a:gd name="T190" fmla="*/ 0 h 756"/>
                <a:gd name="T191" fmla="*/ 384 w 384"/>
                <a:gd name="T192" fmla="*/ 756 h 7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4" h="756">
                  <a:moveTo>
                    <a:pt x="79" y="498"/>
                  </a:moveTo>
                  <a:lnTo>
                    <a:pt x="74" y="503"/>
                  </a:lnTo>
                  <a:lnTo>
                    <a:pt x="69" y="510"/>
                  </a:lnTo>
                  <a:lnTo>
                    <a:pt x="66" y="515"/>
                  </a:lnTo>
                  <a:lnTo>
                    <a:pt x="62" y="522"/>
                  </a:lnTo>
                  <a:lnTo>
                    <a:pt x="59" y="528"/>
                  </a:lnTo>
                  <a:lnTo>
                    <a:pt x="55" y="534"/>
                  </a:lnTo>
                  <a:lnTo>
                    <a:pt x="53" y="540"/>
                  </a:lnTo>
                  <a:lnTo>
                    <a:pt x="50" y="547"/>
                  </a:lnTo>
                  <a:lnTo>
                    <a:pt x="45" y="558"/>
                  </a:lnTo>
                  <a:lnTo>
                    <a:pt x="42" y="569"/>
                  </a:lnTo>
                  <a:lnTo>
                    <a:pt x="38" y="580"/>
                  </a:lnTo>
                  <a:lnTo>
                    <a:pt x="37" y="592"/>
                  </a:lnTo>
                  <a:lnTo>
                    <a:pt x="34" y="602"/>
                  </a:lnTo>
                  <a:lnTo>
                    <a:pt x="34" y="612"/>
                  </a:lnTo>
                  <a:lnTo>
                    <a:pt x="32" y="623"/>
                  </a:lnTo>
                  <a:lnTo>
                    <a:pt x="34" y="634"/>
                  </a:lnTo>
                  <a:lnTo>
                    <a:pt x="35" y="642"/>
                  </a:lnTo>
                  <a:lnTo>
                    <a:pt x="37" y="650"/>
                  </a:lnTo>
                  <a:lnTo>
                    <a:pt x="41" y="659"/>
                  </a:lnTo>
                  <a:lnTo>
                    <a:pt x="45" y="668"/>
                  </a:lnTo>
                  <a:lnTo>
                    <a:pt x="49" y="674"/>
                  </a:lnTo>
                  <a:lnTo>
                    <a:pt x="53" y="680"/>
                  </a:lnTo>
                  <a:lnTo>
                    <a:pt x="57" y="685"/>
                  </a:lnTo>
                  <a:lnTo>
                    <a:pt x="63" y="691"/>
                  </a:lnTo>
                  <a:lnTo>
                    <a:pt x="69" y="696"/>
                  </a:lnTo>
                  <a:lnTo>
                    <a:pt x="76" y="700"/>
                  </a:lnTo>
                  <a:lnTo>
                    <a:pt x="84" y="704"/>
                  </a:lnTo>
                  <a:lnTo>
                    <a:pt x="93" y="709"/>
                  </a:lnTo>
                  <a:lnTo>
                    <a:pt x="100" y="711"/>
                  </a:lnTo>
                  <a:lnTo>
                    <a:pt x="110" y="715"/>
                  </a:lnTo>
                  <a:lnTo>
                    <a:pt x="120" y="717"/>
                  </a:lnTo>
                  <a:lnTo>
                    <a:pt x="131" y="719"/>
                  </a:lnTo>
                  <a:lnTo>
                    <a:pt x="142" y="721"/>
                  </a:lnTo>
                  <a:lnTo>
                    <a:pt x="153" y="722"/>
                  </a:lnTo>
                  <a:lnTo>
                    <a:pt x="158" y="722"/>
                  </a:lnTo>
                  <a:lnTo>
                    <a:pt x="164" y="722"/>
                  </a:lnTo>
                  <a:lnTo>
                    <a:pt x="172" y="722"/>
                  </a:lnTo>
                  <a:lnTo>
                    <a:pt x="179" y="723"/>
                  </a:lnTo>
                  <a:lnTo>
                    <a:pt x="183" y="723"/>
                  </a:lnTo>
                  <a:lnTo>
                    <a:pt x="189" y="728"/>
                  </a:lnTo>
                  <a:lnTo>
                    <a:pt x="193" y="732"/>
                  </a:lnTo>
                  <a:lnTo>
                    <a:pt x="195" y="740"/>
                  </a:lnTo>
                  <a:lnTo>
                    <a:pt x="193" y="744"/>
                  </a:lnTo>
                  <a:lnTo>
                    <a:pt x="189" y="750"/>
                  </a:lnTo>
                  <a:lnTo>
                    <a:pt x="183" y="754"/>
                  </a:lnTo>
                  <a:lnTo>
                    <a:pt x="179" y="756"/>
                  </a:lnTo>
                  <a:lnTo>
                    <a:pt x="168" y="755"/>
                  </a:lnTo>
                  <a:lnTo>
                    <a:pt x="160" y="755"/>
                  </a:lnTo>
                  <a:lnTo>
                    <a:pt x="150" y="754"/>
                  </a:lnTo>
                  <a:lnTo>
                    <a:pt x="142" y="754"/>
                  </a:lnTo>
                  <a:lnTo>
                    <a:pt x="134" y="751"/>
                  </a:lnTo>
                  <a:lnTo>
                    <a:pt x="126" y="751"/>
                  </a:lnTo>
                  <a:lnTo>
                    <a:pt x="119" y="749"/>
                  </a:lnTo>
                  <a:lnTo>
                    <a:pt x="112" y="749"/>
                  </a:lnTo>
                  <a:lnTo>
                    <a:pt x="105" y="747"/>
                  </a:lnTo>
                  <a:lnTo>
                    <a:pt x="98" y="744"/>
                  </a:lnTo>
                  <a:lnTo>
                    <a:pt x="92" y="742"/>
                  </a:lnTo>
                  <a:lnTo>
                    <a:pt x="87" y="741"/>
                  </a:lnTo>
                  <a:lnTo>
                    <a:pt x="75" y="736"/>
                  </a:lnTo>
                  <a:lnTo>
                    <a:pt x="66" y="732"/>
                  </a:lnTo>
                  <a:lnTo>
                    <a:pt x="55" y="726"/>
                  </a:lnTo>
                  <a:lnTo>
                    <a:pt x="48" y="721"/>
                  </a:lnTo>
                  <a:lnTo>
                    <a:pt x="41" y="715"/>
                  </a:lnTo>
                  <a:lnTo>
                    <a:pt x="35" y="709"/>
                  </a:lnTo>
                  <a:lnTo>
                    <a:pt x="28" y="701"/>
                  </a:lnTo>
                  <a:lnTo>
                    <a:pt x="24" y="696"/>
                  </a:lnTo>
                  <a:lnTo>
                    <a:pt x="19" y="690"/>
                  </a:lnTo>
                  <a:lnTo>
                    <a:pt x="17" y="684"/>
                  </a:lnTo>
                  <a:lnTo>
                    <a:pt x="11" y="673"/>
                  </a:lnTo>
                  <a:lnTo>
                    <a:pt x="7" y="662"/>
                  </a:lnTo>
                  <a:lnTo>
                    <a:pt x="4" y="652"/>
                  </a:lnTo>
                  <a:lnTo>
                    <a:pt x="3" y="641"/>
                  </a:lnTo>
                  <a:lnTo>
                    <a:pt x="0" y="628"/>
                  </a:lnTo>
                  <a:lnTo>
                    <a:pt x="0" y="616"/>
                  </a:lnTo>
                  <a:lnTo>
                    <a:pt x="0" y="603"/>
                  </a:lnTo>
                  <a:lnTo>
                    <a:pt x="4" y="591"/>
                  </a:lnTo>
                  <a:lnTo>
                    <a:pt x="4" y="584"/>
                  </a:lnTo>
                  <a:lnTo>
                    <a:pt x="5" y="577"/>
                  </a:lnTo>
                  <a:lnTo>
                    <a:pt x="6" y="569"/>
                  </a:lnTo>
                  <a:lnTo>
                    <a:pt x="10" y="564"/>
                  </a:lnTo>
                  <a:lnTo>
                    <a:pt x="11" y="556"/>
                  </a:lnTo>
                  <a:lnTo>
                    <a:pt x="13" y="549"/>
                  </a:lnTo>
                  <a:lnTo>
                    <a:pt x="17" y="542"/>
                  </a:lnTo>
                  <a:lnTo>
                    <a:pt x="21" y="536"/>
                  </a:lnTo>
                  <a:lnTo>
                    <a:pt x="23" y="529"/>
                  </a:lnTo>
                  <a:lnTo>
                    <a:pt x="25" y="522"/>
                  </a:lnTo>
                  <a:lnTo>
                    <a:pt x="29" y="515"/>
                  </a:lnTo>
                  <a:lnTo>
                    <a:pt x="34" y="508"/>
                  </a:lnTo>
                  <a:lnTo>
                    <a:pt x="37" y="501"/>
                  </a:lnTo>
                  <a:lnTo>
                    <a:pt x="41" y="493"/>
                  </a:lnTo>
                  <a:lnTo>
                    <a:pt x="45" y="486"/>
                  </a:lnTo>
                  <a:lnTo>
                    <a:pt x="51" y="480"/>
                  </a:lnTo>
                  <a:lnTo>
                    <a:pt x="57" y="470"/>
                  </a:lnTo>
                  <a:lnTo>
                    <a:pt x="65" y="459"/>
                  </a:lnTo>
                  <a:lnTo>
                    <a:pt x="72" y="449"/>
                  </a:lnTo>
                  <a:lnTo>
                    <a:pt x="80" y="440"/>
                  </a:lnTo>
                  <a:lnTo>
                    <a:pt x="87" y="430"/>
                  </a:lnTo>
                  <a:lnTo>
                    <a:pt x="97" y="421"/>
                  </a:lnTo>
                  <a:lnTo>
                    <a:pt x="105" y="411"/>
                  </a:lnTo>
                  <a:lnTo>
                    <a:pt x="116" y="403"/>
                  </a:lnTo>
                  <a:lnTo>
                    <a:pt x="124" y="393"/>
                  </a:lnTo>
                  <a:lnTo>
                    <a:pt x="134" y="385"/>
                  </a:lnTo>
                  <a:lnTo>
                    <a:pt x="143" y="376"/>
                  </a:lnTo>
                  <a:lnTo>
                    <a:pt x="154" y="367"/>
                  </a:lnTo>
                  <a:lnTo>
                    <a:pt x="163" y="358"/>
                  </a:lnTo>
                  <a:lnTo>
                    <a:pt x="174" y="351"/>
                  </a:lnTo>
                  <a:lnTo>
                    <a:pt x="185" y="341"/>
                  </a:lnTo>
                  <a:lnTo>
                    <a:pt x="195" y="334"/>
                  </a:lnTo>
                  <a:lnTo>
                    <a:pt x="201" y="327"/>
                  </a:lnTo>
                  <a:lnTo>
                    <a:pt x="208" y="321"/>
                  </a:lnTo>
                  <a:lnTo>
                    <a:pt x="216" y="315"/>
                  </a:lnTo>
                  <a:lnTo>
                    <a:pt x="223" y="309"/>
                  </a:lnTo>
                  <a:lnTo>
                    <a:pt x="230" y="302"/>
                  </a:lnTo>
                  <a:lnTo>
                    <a:pt x="237" y="296"/>
                  </a:lnTo>
                  <a:lnTo>
                    <a:pt x="244" y="290"/>
                  </a:lnTo>
                  <a:lnTo>
                    <a:pt x="251" y="284"/>
                  </a:lnTo>
                  <a:lnTo>
                    <a:pt x="257" y="277"/>
                  </a:lnTo>
                  <a:lnTo>
                    <a:pt x="264" y="271"/>
                  </a:lnTo>
                  <a:lnTo>
                    <a:pt x="270" y="265"/>
                  </a:lnTo>
                  <a:lnTo>
                    <a:pt x="277" y="260"/>
                  </a:lnTo>
                  <a:lnTo>
                    <a:pt x="283" y="253"/>
                  </a:lnTo>
                  <a:lnTo>
                    <a:pt x="289" y="247"/>
                  </a:lnTo>
                  <a:lnTo>
                    <a:pt x="295" y="241"/>
                  </a:lnTo>
                  <a:lnTo>
                    <a:pt x="301" y="237"/>
                  </a:lnTo>
                  <a:lnTo>
                    <a:pt x="306" y="229"/>
                  </a:lnTo>
                  <a:lnTo>
                    <a:pt x="311" y="223"/>
                  </a:lnTo>
                  <a:lnTo>
                    <a:pt x="315" y="216"/>
                  </a:lnTo>
                  <a:lnTo>
                    <a:pt x="320" y="210"/>
                  </a:lnTo>
                  <a:lnTo>
                    <a:pt x="324" y="203"/>
                  </a:lnTo>
                  <a:lnTo>
                    <a:pt x="327" y="197"/>
                  </a:lnTo>
                  <a:lnTo>
                    <a:pt x="331" y="191"/>
                  </a:lnTo>
                  <a:lnTo>
                    <a:pt x="336" y="185"/>
                  </a:lnTo>
                  <a:lnTo>
                    <a:pt x="338" y="178"/>
                  </a:lnTo>
                  <a:lnTo>
                    <a:pt x="342" y="171"/>
                  </a:lnTo>
                  <a:lnTo>
                    <a:pt x="344" y="164"/>
                  </a:lnTo>
                  <a:lnTo>
                    <a:pt x="346" y="158"/>
                  </a:lnTo>
                  <a:lnTo>
                    <a:pt x="348" y="151"/>
                  </a:lnTo>
                  <a:lnTo>
                    <a:pt x="350" y="145"/>
                  </a:lnTo>
                  <a:lnTo>
                    <a:pt x="351" y="138"/>
                  </a:lnTo>
                  <a:lnTo>
                    <a:pt x="352" y="132"/>
                  </a:lnTo>
                  <a:lnTo>
                    <a:pt x="351" y="121"/>
                  </a:lnTo>
                  <a:lnTo>
                    <a:pt x="351" y="112"/>
                  </a:lnTo>
                  <a:lnTo>
                    <a:pt x="349" y="102"/>
                  </a:lnTo>
                  <a:lnTo>
                    <a:pt x="348" y="95"/>
                  </a:lnTo>
                  <a:lnTo>
                    <a:pt x="344" y="87"/>
                  </a:lnTo>
                  <a:lnTo>
                    <a:pt x="340" y="80"/>
                  </a:lnTo>
                  <a:lnTo>
                    <a:pt x="335" y="72"/>
                  </a:lnTo>
                  <a:lnTo>
                    <a:pt x="330" y="68"/>
                  </a:lnTo>
                  <a:lnTo>
                    <a:pt x="319" y="59"/>
                  </a:lnTo>
                  <a:lnTo>
                    <a:pt x="310" y="52"/>
                  </a:lnTo>
                  <a:lnTo>
                    <a:pt x="298" y="46"/>
                  </a:lnTo>
                  <a:lnTo>
                    <a:pt x="286" y="43"/>
                  </a:lnTo>
                  <a:lnTo>
                    <a:pt x="273" y="39"/>
                  </a:lnTo>
                  <a:lnTo>
                    <a:pt x="262" y="37"/>
                  </a:lnTo>
                  <a:lnTo>
                    <a:pt x="249" y="34"/>
                  </a:lnTo>
                  <a:lnTo>
                    <a:pt x="238" y="34"/>
                  </a:lnTo>
                  <a:lnTo>
                    <a:pt x="226" y="32"/>
                  </a:lnTo>
                  <a:lnTo>
                    <a:pt x="216" y="32"/>
                  </a:lnTo>
                  <a:lnTo>
                    <a:pt x="205" y="32"/>
                  </a:lnTo>
                  <a:lnTo>
                    <a:pt x="198" y="32"/>
                  </a:lnTo>
                  <a:lnTo>
                    <a:pt x="189" y="32"/>
                  </a:lnTo>
                  <a:lnTo>
                    <a:pt x="185" y="33"/>
                  </a:lnTo>
                  <a:lnTo>
                    <a:pt x="181" y="33"/>
                  </a:lnTo>
                  <a:lnTo>
                    <a:pt x="181" y="34"/>
                  </a:lnTo>
                  <a:lnTo>
                    <a:pt x="169" y="31"/>
                  </a:lnTo>
                  <a:lnTo>
                    <a:pt x="163" y="20"/>
                  </a:lnTo>
                  <a:lnTo>
                    <a:pt x="162" y="13"/>
                  </a:lnTo>
                  <a:lnTo>
                    <a:pt x="166" y="8"/>
                  </a:lnTo>
                  <a:lnTo>
                    <a:pt x="170" y="3"/>
                  </a:lnTo>
                  <a:lnTo>
                    <a:pt x="178" y="2"/>
                  </a:lnTo>
                  <a:lnTo>
                    <a:pt x="179" y="1"/>
                  </a:lnTo>
                  <a:lnTo>
                    <a:pt x="183" y="1"/>
                  </a:lnTo>
                  <a:lnTo>
                    <a:pt x="189" y="0"/>
                  </a:lnTo>
                  <a:lnTo>
                    <a:pt x="198" y="0"/>
                  </a:lnTo>
                  <a:lnTo>
                    <a:pt x="207" y="0"/>
                  </a:lnTo>
                  <a:lnTo>
                    <a:pt x="218" y="0"/>
                  </a:lnTo>
                  <a:lnTo>
                    <a:pt x="224" y="0"/>
                  </a:lnTo>
                  <a:lnTo>
                    <a:pt x="230" y="0"/>
                  </a:lnTo>
                  <a:lnTo>
                    <a:pt x="237" y="1"/>
                  </a:lnTo>
                  <a:lnTo>
                    <a:pt x="244" y="2"/>
                  </a:lnTo>
                  <a:lnTo>
                    <a:pt x="250" y="2"/>
                  </a:lnTo>
                  <a:lnTo>
                    <a:pt x="257" y="2"/>
                  </a:lnTo>
                  <a:lnTo>
                    <a:pt x="264" y="3"/>
                  </a:lnTo>
                  <a:lnTo>
                    <a:pt x="271" y="6"/>
                  </a:lnTo>
                  <a:lnTo>
                    <a:pt x="279" y="6"/>
                  </a:lnTo>
                  <a:lnTo>
                    <a:pt x="286" y="8"/>
                  </a:lnTo>
                  <a:lnTo>
                    <a:pt x="293" y="11"/>
                  </a:lnTo>
                  <a:lnTo>
                    <a:pt x="300" y="14"/>
                  </a:lnTo>
                  <a:lnTo>
                    <a:pt x="306" y="15"/>
                  </a:lnTo>
                  <a:lnTo>
                    <a:pt x="313" y="18"/>
                  </a:lnTo>
                  <a:lnTo>
                    <a:pt x="320" y="21"/>
                  </a:lnTo>
                  <a:lnTo>
                    <a:pt x="327" y="25"/>
                  </a:lnTo>
                  <a:lnTo>
                    <a:pt x="333" y="28"/>
                  </a:lnTo>
                  <a:lnTo>
                    <a:pt x="339" y="33"/>
                  </a:lnTo>
                  <a:lnTo>
                    <a:pt x="345" y="38"/>
                  </a:lnTo>
                  <a:lnTo>
                    <a:pt x="352" y="44"/>
                  </a:lnTo>
                  <a:lnTo>
                    <a:pt x="360" y="51"/>
                  </a:lnTo>
                  <a:lnTo>
                    <a:pt x="367" y="62"/>
                  </a:lnTo>
                  <a:lnTo>
                    <a:pt x="371" y="71"/>
                  </a:lnTo>
                  <a:lnTo>
                    <a:pt x="377" y="83"/>
                  </a:lnTo>
                  <a:lnTo>
                    <a:pt x="380" y="94"/>
                  </a:lnTo>
                  <a:lnTo>
                    <a:pt x="383" y="106"/>
                  </a:lnTo>
                  <a:lnTo>
                    <a:pt x="383" y="112"/>
                  </a:lnTo>
                  <a:lnTo>
                    <a:pt x="383" y="119"/>
                  </a:lnTo>
                  <a:lnTo>
                    <a:pt x="383" y="126"/>
                  </a:lnTo>
                  <a:lnTo>
                    <a:pt x="384" y="133"/>
                  </a:lnTo>
                  <a:lnTo>
                    <a:pt x="383" y="140"/>
                  </a:lnTo>
                  <a:lnTo>
                    <a:pt x="382" y="149"/>
                  </a:lnTo>
                  <a:lnTo>
                    <a:pt x="380" y="156"/>
                  </a:lnTo>
                  <a:lnTo>
                    <a:pt x="379" y="164"/>
                  </a:lnTo>
                  <a:lnTo>
                    <a:pt x="376" y="171"/>
                  </a:lnTo>
                  <a:lnTo>
                    <a:pt x="374" y="179"/>
                  </a:lnTo>
                  <a:lnTo>
                    <a:pt x="370" y="187"/>
                  </a:lnTo>
                  <a:lnTo>
                    <a:pt x="368" y="195"/>
                  </a:lnTo>
                  <a:lnTo>
                    <a:pt x="363" y="202"/>
                  </a:lnTo>
                  <a:lnTo>
                    <a:pt x="360" y="209"/>
                  </a:lnTo>
                  <a:lnTo>
                    <a:pt x="355" y="216"/>
                  </a:lnTo>
                  <a:lnTo>
                    <a:pt x="350" y="223"/>
                  </a:lnTo>
                  <a:lnTo>
                    <a:pt x="344" y="231"/>
                  </a:lnTo>
                  <a:lnTo>
                    <a:pt x="339" y="238"/>
                  </a:lnTo>
                  <a:lnTo>
                    <a:pt x="335" y="245"/>
                  </a:lnTo>
                  <a:lnTo>
                    <a:pt x="330" y="253"/>
                  </a:lnTo>
                  <a:lnTo>
                    <a:pt x="323" y="259"/>
                  </a:lnTo>
                  <a:lnTo>
                    <a:pt x="317" y="265"/>
                  </a:lnTo>
                  <a:lnTo>
                    <a:pt x="311" y="272"/>
                  </a:lnTo>
                  <a:lnTo>
                    <a:pt x="305" y="279"/>
                  </a:lnTo>
                  <a:lnTo>
                    <a:pt x="298" y="285"/>
                  </a:lnTo>
                  <a:lnTo>
                    <a:pt x="291" y="291"/>
                  </a:lnTo>
                  <a:lnTo>
                    <a:pt x="283" y="298"/>
                  </a:lnTo>
                  <a:lnTo>
                    <a:pt x="276" y="305"/>
                  </a:lnTo>
                  <a:lnTo>
                    <a:pt x="268" y="311"/>
                  </a:lnTo>
                  <a:lnTo>
                    <a:pt x="261" y="319"/>
                  </a:lnTo>
                  <a:lnTo>
                    <a:pt x="254" y="325"/>
                  </a:lnTo>
                  <a:lnTo>
                    <a:pt x="247" y="332"/>
                  </a:lnTo>
                  <a:lnTo>
                    <a:pt x="238" y="338"/>
                  </a:lnTo>
                  <a:lnTo>
                    <a:pt x="231" y="345"/>
                  </a:lnTo>
                  <a:lnTo>
                    <a:pt x="224" y="352"/>
                  </a:lnTo>
                  <a:lnTo>
                    <a:pt x="217" y="359"/>
                  </a:lnTo>
                  <a:lnTo>
                    <a:pt x="206" y="366"/>
                  </a:lnTo>
                  <a:lnTo>
                    <a:pt x="197" y="374"/>
                  </a:lnTo>
                  <a:lnTo>
                    <a:pt x="186" y="383"/>
                  </a:lnTo>
                  <a:lnTo>
                    <a:pt x="176" y="391"/>
                  </a:lnTo>
                  <a:lnTo>
                    <a:pt x="166" y="399"/>
                  </a:lnTo>
                  <a:lnTo>
                    <a:pt x="157" y="408"/>
                  </a:lnTo>
                  <a:lnTo>
                    <a:pt x="148" y="416"/>
                  </a:lnTo>
                  <a:lnTo>
                    <a:pt x="139" y="426"/>
                  </a:lnTo>
                  <a:lnTo>
                    <a:pt x="130" y="434"/>
                  </a:lnTo>
                  <a:lnTo>
                    <a:pt x="122" y="443"/>
                  </a:lnTo>
                  <a:lnTo>
                    <a:pt x="112" y="452"/>
                  </a:lnTo>
                  <a:lnTo>
                    <a:pt x="105" y="461"/>
                  </a:lnTo>
                  <a:lnTo>
                    <a:pt x="98" y="470"/>
                  </a:lnTo>
                  <a:lnTo>
                    <a:pt x="91" y="479"/>
                  </a:lnTo>
                  <a:lnTo>
                    <a:pt x="84" y="487"/>
                  </a:lnTo>
                  <a:lnTo>
                    <a:pt x="79" y="498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01" name="Freeform 159"/>
            <p:cNvSpPr>
              <a:spLocks/>
            </p:cNvSpPr>
            <p:nvPr/>
          </p:nvSpPr>
          <p:spPr bwMode="auto">
            <a:xfrm>
              <a:off x="1130" y="1153"/>
              <a:ext cx="313" cy="439"/>
            </a:xfrm>
            <a:custGeom>
              <a:avLst/>
              <a:gdLst>
                <a:gd name="T0" fmla="*/ 189 w 313"/>
                <a:gd name="T1" fmla="*/ 229 h 439"/>
                <a:gd name="T2" fmla="*/ 214 w 313"/>
                <a:gd name="T3" fmla="*/ 215 h 439"/>
                <a:gd name="T4" fmla="*/ 237 w 313"/>
                <a:gd name="T5" fmla="*/ 205 h 439"/>
                <a:gd name="T6" fmla="*/ 255 w 313"/>
                <a:gd name="T7" fmla="*/ 187 h 439"/>
                <a:gd name="T8" fmla="*/ 270 w 313"/>
                <a:gd name="T9" fmla="*/ 168 h 439"/>
                <a:gd name="T10" fmla="*/ 282 w 313"/>
                <a:gd name="T11" fmla="*/ 146 h 439"/>
                <a:gd name="T12" fmla="*/ 293 w 313"/>
                <a:gd name="T13" fmla="*/ 124 h 439"/>
                <a:gd name="T14" fmla="*/ 300 w 313"/>
                <a:gd name="T15" fmla="*/ 101 h 439"/>
                <a:gd name="T16" fmla="*/ 305 w 313"/>
                <a:gd name="T17" fmla="*/ 79 h 439"/>
                <a:gd name="T18" fmla="*/ 308 w 313"/>
                <a:gd name="T19" fmla="*/ 51 h 439"/>
                <a:gd name="T20" fmla="*/ 312 w 313"/>
                <a:gd name="T21" fmla="*/ 23 h 439"/>
                <a:gd name="T22" fmla="*/ 311 w 313"/>
                <a:gd name="T23" fmla="*/ 10 h 439"/>
                <a:gd name="T24" fmla="*/ 297 w 313"/>
                <a:gd name="T25" fmla="*/ 0 h 439"/>
                <a:gd name="T26" fmla="*/ 280 w 313"/>
                <a:gd name="T27" fmla="*/ 10 h 439"/>
                <a:gd name="T28" fmla="*/ 280 w 313"/>
                <a:gd name="T29" fmla="*/ 17 h 439"/>
                <a:gd name="T30" fmla="*/ 278 w 313"/>
                <a:gd name="T31" fmla="*/ 28 h 439"/>
                <a:gd name="T32" fmla="*/ 275 w 313"/>
                <a:gd name="T33" fmla="*/ 56 h 439"/>
                <a:gd name="T34" fmla="*/ 272 w 313"/>
                <a:gd name="T35" fmla="*/ 75 h 439"/>
                <a:gd name="T36" fmla="*/ 267 w 313"/>
                <a:gd name="T37" fmla="*/ 95 h 439"/>
                <a:gd name="T38" fmla="*/ 260 w 313"/>
                <a:gd name="T39" fmla="*/ 114 h 439"/>
                <a:gd name="T40" fmla="*/ 253 w 313"/>
                <a:gd name="T41" fmla="*/ 135 h 439"/>
                <a:gd name="T42" fmla="*/ 241 w 313"/>
                <a:gd name="T43" fmla="*/ 152 h 439"/>
                <a:gd name="T44" fmla="*/ 219 w 313"/>
                <a:gd name="T45" fmla="*/ 177 h 439"/>
                <a:gd name="T46" fmla="*/ 199 w 313"/>
                <a:gd name="T47" fmla="*/ 188 h 439"/>
                <a:gd name="T48" fmla="*/ 175 w 313"/>
                <a:gd name="T49" fmla="*/ 199 h 439"/>
                <a:gd name="T50" fmla="*/ 145 w 313"/>
                <a:gd name="T51" fmla="*/ 211 h 439"/>
                <a:gd name="T52" fmla="*/ 110 w 313"/>
                <a:gd name="T53" fmla="*/ 227 h 439"/>
                <a:gd name="T54" fmla="*/ 75 w 313"/>
                <a:gd name="T55" fmla="*/ 246 h 439"/>
                <a:gd name="T56" fmla="*/ 43 w 313"/>
                <a:gd name="T57" fmla="*/ 268 h 439"/>
                <a:gd name="T58" fmla="*/ 19 w 313"/>
                <a:gd name="T59" fmla="*/ 293 h 439"/>
                <a:gd name="T60" fmla="*/ 5 w 313"/>
                <a:gd name="T61" fmla="*/ 326 h 439"/>
                <a:gd name="T62" fmla="*/ 0 w 313"/>
                <a:gd name="T63" fmla="*/ 357 h 439"/>
                <a:gd name="T64" fmla="*/ 4 w 313"/>
                <a:gd name="T65" fmla="*/ 378 h 439"/>
                <a:gd name="T66" fmla="*/ 11 w 313"/>
                <a:gd name="T67" fmla="*/ 399 h 439"/>
                <a:gd name="T68" fmla="*/ 22 w 313"/>
                <a:gd name="T69" fmla="*/ 420 h 439"/>
                <a:gd name="T70" fmla="*/ 31 w 313"/>
                <a:gd name="T71" fmla="*/ 432 h 439"/>
                <a:gd name="T72" fmla="*/ 32 w 313"/>
                <a:gd name="T73" fmla="*/ 435 h 439"/>
                <a:gd name="T74" fmla="*/ 48 w 313"/>
                <a:gd name="T75" fmla="*/ 435 h 439"/>
                <a:gd name="T76" fmla="*/ 56 w 313"/>
                <a:gd name="T77" fmla="*/ 432 h 439"/>
                <a:gd name="T78" fmla="*/ 54 w 313"/>
                <a:gd name="T79" fmla="*/ 410 h 439"/>
                <a:gd name="T80" fmla="*/ 44 w 313"/>
                <a:gd name="T81" fmla="*/ 394 h 439"/>
                <a:gd name="T82" fmla="*/ 32 w 313"/>
                <a:gd name="T83" fmla="*/ 362 h 439"/>
                <a:gd name="T84" fmla="*/ 36 w 313"/>
                <a:gd name="T85" fmla="*/ 336 h 439"/>
                <a:gd name="T86" fmla="*/ 47 w 313"/>
                <a:gd name="T87" fmla="*/ 309 h 439"/>
                <a:gd name="T88" fmla="*/ 68 w 313"/>
                <a:gd name="T89" fmla="*/ 288 h 439"/>
                <a:gd name="T90" fmla="*/ 97 w 313"/>
                <a:gd name="T91" fmla="*/ 270 h 439"/>
                <a:gd name="T92" fmla="*/ 129 w 313"/>
                <a:gd name="T93" fmla="*/ 255 h 439"/>
                <a:gd name="T94" fmla="*/ 161 w 313"/>
                <a:gd name="T95" fmla="*/ 240 h 4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3"/>
                <a:gd name="T145" fmla="*/ 0 h 439"/>
                <a:gd name="T146" fmla="*/ 313 w 313"/>
                <a:gd name="T147" fmla="*/ 439 h 4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3" h="439">
                  <a:moveTo>
                    <a:pt x="172" y="237"/>
                  </a:moveTo>
                  <a:lnTo>
                    <a:pt x="180" y="232"/>
                  </a:lnTo>
                  <a:lnTo>
                    <a:pt x="189" y="229"/>
                  </a:lnTo>
                  <a:lnTo>
                    <a:pt x="198" y="224"/>
                  </a:lnTo>
                  <a:lnTo>
                    <a:pt x="207" y="220"/>
                  </a:lnTo>
                  <a:lnTo>
                    <a:pt x="214" y="215"/>
                  </a:lnTo>
                  <a:lnTo>
                    <a:pt x="223" y="212"/>
                  </a:lnTo>
                  <a:lnTo>
                    <a:pt x="230" y="208"/>
                  </a:lnTo>
                  <a:lnTo>
                    <a:pt x="237" y="205"/>
                  </a:lnTo>
                  <a:lnTo>
                    <a:pt x="243" y="199"/>
                  </a:lnTo>
                  <a:lnTo>
                    <a:pt x="249" y="193"/>
                  </a:lnTo>
                  <a:lnTo>
                    <a:pt x="255" y="187"/>
                  </a:lnTo>
                  <a:lnTo>
                    <a:pt x="261" y="181"/>
                  </a:lnTo>
                  <a:lnTo>
                    <a:pt x="266" y="174"/>
                  </a:lnTo>
                  <a:lnTo>
                    <a:pt x="270" y="168"/>
                  </a:lnTo>
                  <a:lnTo>
                    <a:pt x="275" y="161"/>
                  </a:lnTo>
                  <a:lnTo>
                    <a:pt x="280" y="155"/>
                  </a:lnTo>
                  <a:lnTo>
                    <a:pt x="282" y="146"/>
                  </a:lnTo>
                  <a:lnTo>
                    <a:pt x="286" y="138"/>
                  </a:lnTo>
                  <a:lnTo>
                    <a:pt x="289" y="131"/>
                  </a:lnTo>
                  <a:lnTo>
                    <a:pt x="293" y="124"/>
                  </a:lnTo>
                  <a:lnTo>
                    <a:pt x="295" y="116"/>
                  </a:lnTo>
                  <a:lnTo>
                    <a:pt x="298" y="108"/>
                  </a:lnTo>
                  <a:lnTo>
                    <a:pt x="300" y="101"/>
                  </a:lnTo>
                  <a:lnTo>
                    <a:pt x="302" y="94"/>
                  </a:lnTo>
                  <a:lnTo>
                    <a:pt x="304" y="86"/>
                  </a:lnTo>
                  <a:lnTo>
                    <a:pt x="305" y="79"/>
                  </a:lnTo>
                  <a:lnTo>
                    <a:pt x="306" y="72"/>
                  </a:lnTo>
                  <a:lnTo>
                    <a:pt x="307" y="64"/>
                  </a:lnTo>
                  <a:lnTo>
                    <a:pt x="308" y="51"/>
                  </a:lnTo>
                  <a:lnTo>
                    <a:pt x="311" y="41"/>
                  </a:lnTo>
                  <a:lnTo>
                    <a:pt x="311" y="30"/>
                  </a:lnTo>
                  <a:lnTo>
                    <a:pt x="312" y="23"/>
                  </a:lnTo>
                  <a:lnTo>
                    <a:pt x="312" y="18"/>
                  </a:lnTo>
                  <a:lnTo>
                    <a:pt x="313" y="17"/>
                  </a:lnTo>
                  <a:lnTo>
                    <a:pt x="311" y="10"/>
                  </a:lnTo>
                  <a:lnTo>
                    <a:pt x="307" y="5"/>
                  </a:lnTo>
                  <a:lnTo>
                    <a:pt x="301" y="0"/>
                  </a:lnTo>
                  <a:lnTo>
                    <a:pt x="297" y="0"/>
                  </a:lnTo>
                  <a:lnTo>
                    <a:pt x="289" y="0"/>
                  </a:lnTo>
                  <a:lnTo>
                    <a:pt x="285" y="5"/>
                  </a:lnTo>
                  <a:lnTo>
                    <a:pt x="280" y="10"/>
                  </a:lnTo>
                  <a:lnTo>
                    <a:pt x="280" y="17"/>
                  </a:lnTo>
                  <a:lnTo>
                    <a:pt x="279" y="17"/>
                  </a:lnTo>
                  <a:lnTo>
                    <a:pt x="279" y="22"/>
                  </a:lnTo>
                  <a:lnTo>
                    <a:pt x="278" y="28"/>
                  </a:lnTo>
                  <a:lnTo>
                    <a:pt x="278" y="36"/>
                  </a:lnTo>
                  <a:lnTo>
                    <a:pt x="276" y="45"/>
                  </a:lnTo>
                  <a:lnTo>
                    <a:pt x="275" y="56"/>
                  </a:lnTo>
                  <a:lnTo>
                    <a:pt x="274" y="62"/>
                  </a:lnTo>
                  <a:lnTo>
                    <a:pt x="273" y="68"/>
                  </a:lnTo>
                  <a:lnTo>
                    <a:pt x="272" y="75"/>
                  </a:lnTo>
                  <a:lnTo>
                    <a:pt x="272" y="82"/>
                  </a:lnTo>
                  <a:lnTo>
                    <a:pt x="269" y="88"/>
                  </a:lnTo>
                  <a:lnTo>
                    <a:pt x="267" y="95"/>
                  </a:lnTo>
                  <a:lnTo>
                    <a:pt x="264" y="101"/>
                  </a:lnTo>
                  <a:lnTo>
                    <a:pt x="263" y="108"/>
                  </a:lnTo>
                  <a:lnTo>
                    <a:pt x="260" y="114"/>
                  </a:lnTo>
                  <a:lnTo>
                    <a:pt x="257" y="121"/>
                  </a:lnTo>
                  <a:lnTo>
                    <a:pt x="255" y="127"/>
                  </a:lnTo>
                  <a:lnTo>
                    <a:pt x="253" y="135"/>
                  </a:lnTo>
                  <a:lnTo>
                    <a:pt x="248" y="141"/>
                  </a:lnTo>
                  <a:lnTo>
                    <a:pt x="244" y="146"/>
                  </a:lnTo>
                  <a:lnTo>
                    <a:pt x="241" y="152"/>
                  </a:lnTo>
                  <a:lnTo>
                    <a:pt x="237" y="158"/>
                  </a:lnTo>
                  <a:lnTo>
                    <a:pt x="229" y="168"/>
                  </a:lnTo>
                  <a:lnTo>
                    <a:pt x="219" y="177"/>
                  </a:lnTo>
                  <a:lnTo>
                    <a:pt x="212" y="181"/>
                  </a:lnTo>
                  <a:lnTo>
                    <a:pt x="206" y="185"/>
                  </a:lnTo>
                  <a:lnTo>
                    <a:pt x="199" y="188"/>
                  </a:lnTo>
                  <a:lnTo>
                    <a:pt x="192" y="192"/>
                  </a:lnTo>
                  <a:lnTo>
                    <a:pt x="184" y="195"/>
                  </a:lnTo>
                  <a:lnTo>
                    <a:pt x="175" y="199"/>
                  </a:lnTo>
                  <a:lnTo>
                    <a:pt x="167" y="202"/>
                  </a:lnTo>
                  <a:lnTo>
                    <a:pt x="159" y="207"/>
                  </a:lnTo>
                  <a:lnTo>
                    <a:pt x="145" y="211"/>
                  </a:lnTo>
                  <a:lnTo>
                    <a:pt x="134" y="217"/>
                  </a:lnTo>
                  <a:lnTo>
                    <a:pt x="122" y="221"/>
                  </a:lnTo>
                  <a:lnTo>
                    <a:pt x="110" y="227"/>
                  </a:lnTo>
                  <a:lnTo>
                    <a:pt x="98" y="233"/>
                  </a:lnTo>
                  <a:lnTo>
                    <a:pt x="86" y="239"/>
                  </a:lnTo>
                  <a:lnTo>
                    <a:pt x="75" y="246"/>
                  </a:lnTo>
                  <a:lnTo>
                    <a:pt x="65" y="253"/>
                  </a:lnTo>
                  <a:lnTo>
                    <a:pt x="54" y="261"/>
                  </a:lnTo>
                  <a:lnTo>
                    <a:pt x="43" y="268"/>
                  </a:lnTo>
                  <a:lnTo>
                    <a:pt x="34" y="275"/>
                  </a:lnTo>
                  <a:lnTo>
                    <a:pt x="27" y="284"/>
                  </a:lnTo>
                  <a:lnTo>
                    <a:pt x="19" y="293"/>
                  </a:lnTo>
                  <a:lnTo>
                    <a:pt x="13" y="303"/>
                  </a:lnTo>
                  <a:lnTo>
                    <a:pt x="8" y="314"/>
                  </a:lnTo>
                  <a:lnTo>
                    <a:pt x="5" y="326"/>
                  </a:lnTo>
                  <a:lnTo>
                    <a:pt x="2" y="338"/>
                  </a:lnTo>
                  <a:lnTo>
                    <a:pt x="0" y="351"/>
                  </a:lnTo>
                  <a:lnTo>
                    <a:pt x="0" y="357"/>
                  </a:lnTo>
                  <a:lnTo>
                    <a:pt x="0" y="364"/>
                  </a:lnTo>
                  <a:lnTo>
                    <a:pt x="2" y="371"/>
                  </a:lnTo>
                  <a:lnTo>
                    <a:pt x="4" y="378"/>
                  </a:lnTo>
                  <a:lnTo>
                    <a:pt x="5" y="384"/>
                  </a:lnTo>
                  <a:lnTo>
                    <a:pt x="8" y="391"/>
                  </a:lnTo>
                  <a:lnTo>
                    <a:pt x="11" y="399"/>
                  </a:lnTo>
                  <a:lnTo>
                    <a:pt x="15" y="406"/>
                  </a:lnTo>
                  <a:lnTo>
                    <a:pt x="18" y="413"/>
                  </a:lnTo>
                  <a:lnTo>
                    <a:pt x="22" y="420"/>
                  </a:lnTo>
                  <a:lnTo>
                    <a:pt x="27" y="427"/>
                  </a:lnTo>
                  <a:lnTo>
                    <a:pt x="32" y="435"/>
                  </a:lnTo>
                  <a:lnTo>
                    <a:pt x="31" y="432"/>
                  </a:lnTo>
                  <a:lnTo>
                    <a:pt x="31" y="429"/>
                  </a:lnTo>
                  <a:lnTo>
                    <a:pt x="31" y="432"/>
                  </a:lnTo>
                  <a:lnTo>
                    <a:pt x="32" y="435"/>
                  </a:lnTo>
                  <a:lnTo>
                    <a:pt x="38" y="439"/>
                  </a:lnTo>
                  <a:lnTo>
                    <a:pt x="47" y="439"/>
                  </a:lnTo>
                  <a:lnTo>
                    <a:pt x="48" y="435"/>
                  </a:lnTo>
                  <a:lnTo>
                    <a:pt x="50" y="433"/>
                  </a:lnTo>
                  <a:lnTo>
                    <a:pt x="53" y="432"/>
                  </a:lnTo>
                  <a:lnTo>
                    <a:pt x="56" y="432"/>
                  </a:lnTo>
                  <a:lnTo>
                    <a:pt x="60" y="425"/>
                  </a:lnTo>
                  <a:lnTo>
                    <a:pt x="59" y="418"/>
                  </a:lnTo>
                  <a:lnTo>
                    <a:pt x="54" y="410"/>
                  </a:lnTo>
                  <a:lnTo>
                    <a:pt x="50" y="405"/>
                  </a:lnTo>
                  <a:lnTo>
                    <a:pt x="47" y="399"/>
                  </a:lnTo>
                  <a:lnTo>
                    <a:pt x="44" y="394"/>
                  </a:lnTo>
                  <a:lnTo>
                    <a:pt x="38" y="383"/>
                  </a:lnTo>
                  <a:lnTo>
                    <a:pt x="36" y="372"/>
                  </a:lnTo>
                  <a:lnTo>
                    <a:pt x="32" y="362"/>
                  </a:lnTo>
                  <a:lnTo>
                    <a:pt x="32" y="352"/>
                  </a:lnTo>
                  <a:lnTo>
                    <a:pt x="32" y="343"/>
                  </a:lnTo>
                  <a:lnTo>
                    <a:pt x="36" y="336"/>
                  </a:lnTo>
                  <a:lnTo>
                    <a:pt x="38" y="326"/>
                  </a:lnTo>
                  <a:lnTo>
                    <a:pt x="42" y="318"/>
                  </a:lnTo>
                  <a:lnTo>
                    <a:pt x="47" y="309"/>
                  </a:lnTo>
                  <a:lnTo>
                    <a:pt x="54" y="302"/>
                  </a:lnTo>
                  <a:lnTo>
                    <a:pt x="61" y="295"/>
                  </a:lnTo>
                  <a:lnTo>
                    <a:pt x="68" y="288"/>
                  </a:lnTo>
                  <a:lnTo>
                    <a:pt x="76" y="282"/>
                  </a:lnTo>
                  <a:lnTo>
                    <a:pt x="87" y="277"/>
                  </a:lnTo>
                  <a:lnTo>
                    <a:pt x="97" y="270"/>
                  </a:lnTo>
                  <a:lnTo>
                    <a:pt x="107" y="265"/>
                  </a:lnTo>
                  <a:lnTo>
                    <a:pt x="118" y="259"/>
                  </a:lnTo>
                  <a:lnTo>
                    <a:pt x="129" y="255"/>
                  </a:lnTo>
                  <a:lnTo>
                    <a:pt x="140" y="250"/>
                  </a:lnTo>
                  <a:lnTo>
                    <a:pt x="150" y="245"/>
                  </a:lnTo>
                  <a:lnTo>
                    <a:pt x="161" y="240"/>
                  </a:lnTo>
                  <a:lnTo>
                    <a:pt x="172" y="237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02" name="Freeform 160"/>
            <p:cNvSpPr>
              <a:spLocks/>
            </p:cNvSpPr>
            <p:nvPr/>
          </p:nvSpPr>
          <p:spPr bwMode="auto">
            <a:xfrm>
              <a:off x="709" y="1316"/>
              <a:ext cx="2000" cy="3136"/>
            </a:xfrm>
            <a:custGeom>
              <a:avLst/>
              <a:gdLst>
                <a:gd name="T0" fmla="*/ 1028 w 2000"/>
                <a:gd name="T1" fmla="*/ 673 h 3136"/>
                <a:gd name="T2" fmla="*/ 1187 w 2000"/>
                <a:gd name="T3" fmla="*/ 818 h 3136"/>
                <a:gd name="T4" fmla="*/ 1327 w 2000"/>
                <a:gd name="T5" fmla="*/ 881 h 3136"/>
                <a:gd name="T6" fmla="*/ 1417 w 2000"/>
                <a:gd name="T7" fmla="*/ 721 h 3136"/>
                <a:gd name="T8" fmla="*/ 1438 w 2000"/>
                <a:gd name="T9" fmla="*/ 523 h 3136"/>
                <a:gd name="T10" fmla="*/ 1455 w 2000"/>
                <a:gd name="T11" fmla="*/ 350 h 3136"/>
                <a:gd name="T12" fmla="*/ 1484 w 2000"/>
                <a:gd name="T13" fmla="*/ 189 h 3136"/>
                <a:gd name="T14" fmla="*/ 1591 w 2000"/>
                <a:gd name="T15" fmla="*/ 68 h 3136"/>
                <a:gd name="T16" fmla="*/ 1742 w 2000"/>
                <a:gd name="T17" fmla="*/ 56 h 3136"/>
                <a:gd name="T18" fmla="*/ 1875 w 2000"/>
                <a:gd name="T19" fmla="*/ 190 h 3136"/>
                <a:gd name="T20" fmla="*/ 1982 w 2000"/>
                <a:gd name="T21" fmla="*/ 362 h 3136"/>
                <a:gd name="T22" fmla="*/ 1995 w 2000"/>
                <a:gd name="T23" fmla="*/ 538 h 3136"/>
                <a:gd name="T24" fmla="*/ 1972 w 2000"/>
                <a:gd name="T25" fmla="*/ 690 h 3136"/>
                <a:gd name="T26" fmla="*/ 1940 w 2000"/>
                <a:gd name="T27" fmla="*/ 862 h 3136"/>
                <a:gd name="T28" fmla="*/ 1907 w 2000"/>
                <a:gd name="T29" fmla="*/ 1030 h 3136"/>
                <a:gd name="T30" fmla="*/ 1881 w 2000"/>
                <a:gd name="T31" fmla="*/ 1179 h 3136"/>
                <a:gd name="T32" fmla="*/ 1882 w 2000"/>
                <a:gd name="T33" fmla="*/ 1359 h 3136"/>
                <a:gd name="T34" fmla="*/ 1927 w 2000"/>
                <a:gd name="T35" fmla="*/ 1537 h 3136"/>
                <a:gd name="T36" fmla="*/ 1962 w 2000"/>
                <a:gd name="T37" fmla="*/ 1686 h 3136"/>
                <a:gd name="T38" fmla="*/ 1987 w 2000"/>
                <a:gd name="T39" fmla="*/ 1836 h 3136"/>
                <a:gd name="T40" fmla="*/ 1987 w 2000"/>
                <a:gd name="T41" fmla="*/ 1975 h 3136"/>
                <a:gd name="T42" fmla="*/ 1876 w 2000"/>
                <a:gd name="T43" fmla="*/ 2128 h 3136"/>
                <a:gd name="T44" fmla="*/ 1657 w 2000"/>
                <a:gd name="T45" fmla="*/ 2168 h 3136"/>
                <a:gd name="T46" fmla="*/ 1506 w 2000"/>
                <a:gd name="T47" fmla="*/ 2169 h 3136"/>
                <a:gd name="T48" fmla="*/ 1360 w 2000"/>
                <a:gd name="T49" fmla="*/ 2168 h 3136"/>
                <a:gd name="T50" fmla="*/ 1311 w 2000"/>
                <a:gd name="T51" fmla="*/ 2218 h 3136"/>
                <a:gd name="T52" fmla="*/ 1451 w 2000"/>
                <a:gd name="T53" fmla="*/ 2350 h 3136"/>
                <a:gd name="T54" fmla="*/ 1553 w 2000"/>
                <a:gd name="T55" fmla="*/ 2486 h 3136"/>
                <a:gd name="T56" fmla="*/ 1624 w 2000"/>
                <a:gd name="T57" fmla="*/ 2660 h 3136"/>
                <a:gd name="T58" fmla="*/ 1662 w 2000"/>
                <a:gd name="T59" fmla="*/ 2777 h 3136"/>
                <a:gd name="T60" fmla="*/ 1702 w 2000"/>
                <a:gd name="T61" fmla="*/ 2917 h 3136"/>
                <a:gd name="T62" fmla="*/ 1704 w 2000"/>
                <a:gd name="T63" fmla="*/ 3080 h 3136"/>
                <a:gd name="T64" fmla="*/ 1535 w 2000"/>
                <a:gd name="T65" fmla="*/ 3122 h 3136"/>
                <a:gd name="T66" fmla="*/ 1410 w 2000"/>
                <a:gd name="T67" fmla="*/ 3098 h 3136"/>
                <a:gd name="T68" fmla="*/ 1162 w 2000"/>
                <a:gd name="T69" fmla="*/ 2956 h 3136"/>
                <a:gd name="T70" fmla="*/ 1008 w 2000"/>
                <a:gd name="T71" fmla="*/ 2986 h 3136"/>
                <a:gd name="T72" fmla="*/ 854 w 2000"/>
                <a:gd name="T73" fmla="*/ 3106 h 3136"/>
                <a:gd name="T74" fmla="*/ 687 w 2000"/>
                <a:gd name="T75" fmla="*/ 2974 h 3136"/>
                <a:gd name="T76" fmla="*/ 497 w 2000"/>
                <a:gd name="T77" fmla="*/ 2993 h 3136"/>
                <a:gd name="T78" fmla="*/ 331 w 2000"/>
                <a:gd name="T79" fmla="*/ 3055 h 3136"/>
                <a:gd name="T80" fmla="*/ 191 w 2000"/>
                <a:gd name="T81" fmla="*/ 3105 h 3136"/>
                <a:gd name="T82" fmla="*/ 16 w 2000"/>
                <a:gd name="T83" fmla="*/ 3132 h 3136"/>
                <a:gd name="T84" fmla="*/ 56 w 2000"/>
                <a:gd name="T85" fmla="*/ 2986 h 3136"/>
                <a:gd name="T86" fmla="*/ 169 w 2000"/>
                <a:gd name="T87" fmla="*/ 2822 h 3136"/>
                <a:gd name="T88" fmla="*/ 285 w 2000"/>
                <a:gd name="T89" fmla="*/ 2669 h 3136"/>
                <a:gd name="T90" fmla="*/ 390 w 2000"/>
                <a:gd name="T91" fmla="*/ 2524 h 3136"/>
                <a:gd name="T92" fmla="*/ 401 w 2000"/>
                <a:gd name="T93" fmla="*/ 2365 h 3136"/>
                <a:gd name="T94" fmla="*/ 321 w 2000"/>
                <a:gd name="T95" fmla="*/ 2149 h 3136"/>
                <a:gd name="T96" fmla="*/ 260 w 2000"/>
                <a:gd name="T97" fmla="*/ 1922 h 3136"/>
                <a:gd name="T98" fmla="*/ 357 w 2000"/>
                <a:gd name="T99" fmla="*/ 1789 h 3136"/>
                <a:gd name="T100" fmla="*/ 587 w 2000"/>
                <a:gd name="T101" fmla="*/ 1695 h 3136"/>
                <a:gd name="T102" fmla="*/ 842 w 2000"/>
                <a:gd name="T103" fmla="*/ 1633 h 3136"/>
                <a:gd name="T104" fmla="*/ 1046 w 2000"/>
                <a:gd name="T105" fmla="*/ 1619 h 3136"/>
                <a:gd name="T106" fmla="*/ 1246 w 2000"/>
                <a:gd name="T107" fmla="*/ 1611 h 3136"/>
                <a:gd name="T108" fmla="*/ 1355 w 2000"/>
                <a:gd name="T109" fmla="*/ 1506 h 3136"/>
                <a:gd name="T110" fmla="*/ 1373 w 2000"/>
                <a:gd name="T111" fmla="*/ 1276 h 3136"/>
                <a:gd name="T112" fmla="*/ 1461 w 2000"/>
                <a:gd name="T113" fmla="*/ 1139 h 3136"/>
                <a:gd name="T114" fmla="*/ 1560 w 2000"/>
                <a:gd name="T115" fmla="*/ 1037 h 3136"/>
                <a:gd name="T116" fmla="*/ 1445 w 2000"/>
                <a:gd name="T117" fmla="*/ 1112 h 3136"/>
                <a:gd name="T118" fmla="*/ 1300 w 2000"/>
                <a:gd name="T119" fmla="*/ 1214 h 3136"/>
                <a:gd name="T120" fmla="*/ 1143 w 2000"/>
                <a:gd name="T121" fmla="*/ 1154 h 3136"/>
                <a:gd name="T122" fmla="*/ 991 w 2000"/>
                <a:gd name="T123" fmla="*/ 987 h 3136"/>
                <a:gd name="T124" fmla="*/ 861 w 2000"/>
                <a:gd name="T125" fmla="*/ 827 h 31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00"/>
                <a:gd name="T190" fmla="*/ 0 h 3136"/>
                <a:gd name="T191" fmla="*/ 2000 w 2000"/>
                <a:gd name="T192" fmla="*/ 3136 h 31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00" h="3136">
                  <a:moveTo>
                    <a:pt x="890" y="560"/>
                  </a:moveTo>
                  <a:lnTo>
                    <a:pt x="900" y="566"/>
                  </a:lnTo>
                  <a:lnTo>
                    <a:pt x="910" y="574"/>
                  </a:lnTo>
                  <a:lnTo>
                    <a:pt x="916" y="578"/>
                  </a:lnTo>
                  <a:lnTo>
                    <a:pt x="922" y="584"/>
                  </a:lnTo>
                  <a:lnTo>
                    <a:pt x="928" y="589"/>
                  </a:lnTo>
                  <a:lnTo>
                    <a:pt x="935" y="595"/>
                  </a:lnTo>
                  <a:lnTo>
                    <a:pt x="941" y="599"/>
                  </a:lnTo>
                  <a:lnTo>
                    <a:pt x="948" y="605"/>
                  </a:lnTo>
                  <a:lnTo>
                    <a:pt x="955" y="610"/>
                  </a:lnTo>
                  <a:lnTo>
                    <a:pt x="963" y="616"/>
                  </a:lnTo>
                  <a:lnTo>
                    <a:pt x="970" y="622"/>
                  </a:lnTo>
                  <a:lnTo>
                    <a:pt x="977" y="628"/>
                  </a:lnTo>
                  <a:lnTo>
                    <a:pt x="984" y="635"/>
                  </a:lnTo>
                  <a:lnTo>
                    <a:pt x="992" y="642"/>
                  </a:lnTo>
                  <a:lnTo>
                    <a:pt x="999" y="648"/>
                  </a:lnTo>
                  <a:lnTo>
                    <a:pt x="1007" y="654"/>
                  </a:lnTo>
                  <a:lnTo>
                    <a:pt x="1014" y="660"/>
                  </a:lnTo>
                  <a:lnTo>
                    <a:pt x="1021" y="667"/>
                  </a:lnTo>
                  <a:lnTo>
                    <a:pt x="1028" y="673"/>
                  </a:lnTo>
                  <a:lnTo>
                    <a:pt x="1036" y="680"/>
                  </a:lnTo>
                  <a:lnTo>
                    <a:pt x="1043" y="687"/>
                  </a:lnTo>
                  <a:lnTo>
                    <a:pt x="1052" y="695"/>
                  </a:lnTo>
                  <a:lnTo>
                    <a:pt x="1059" y="701"/>
                  </a:lnTo>
                  <a:lnTo>
                    <a:pt x="1066" y="708"/>
                  </a:lnTo>
                  <a:lnTo>
                    <a:pt x="1073" y="715"/>
                  </a:lnTo>
                  <a:lnTo>
                    <a:pt x="1080" y="722"/>
                  </a:lnTo>
                  <a:lnTo>
                    <a:pt x="1087" y="728"/>
                  </a:lnTo>
                  <a:lnTo>
                    <a:pt x="1095" y="735"/>
                  </a:lnTo>
                  <a:lnTo>
                    <a:pt x="1102" y="741"/>
                  </a:lnTo>
                  <a:lnTo>
                    <a:pt x="1110" y="748"/>
                  </a:lnTo>
                  <a:lnTo>
                    <a:pt x="1120" y="756"/>
                  </a:lnTo>
                  <a:lnTo>
                    <a:pt x="1129" y="765"/>
                  </a:lnTo>
                  <a:lnTo>
                    <a:pt x="1139" y="773"/>
                  </a:lnTo>
                  <a:lnTo>
                    <a:pt x="1148" y="783"/>
                  </a:lnTo>
                  <a:lnTo>
                    <a:pt x="1156" y="790"/>
                  </a:lnTo>
                  <a:lnTo>
                    <a:pt x="1165" y="797"/>
                  </a:lnTo>
                  <a:lnTo>
                    <a:pt x="1173" y="804"/>
                  </a:lnTo>
                  <a:lnTo>
                    <a:pt x="1181" y="812"/>
                  </a:lnTo>
                  <a:lnTo>
                    <a:pt x="1187" y="818"/>
                  </a:lnTo>
                  <a:lnTo>
                    <a:pt x="1195" y="824"/>
                  </a:lnTo>
                  <a:lnTo>
                    <a:pt x="1202" y="830"/>
                  </a:lnTo>
                  <a:lnTo>
                    <a:pt x="1209" y="836"/>
                  </a:lnTo>
                  <a:lnTo>
                    <a:pt x="1215" y="841"/>
                  </a:lnTo>
                  <a:lnTo>
                    <a:pt x="1222" y="847"/>
                  </a:lnTo>
                  <a:lnTo>
                    <a:pt x="1228" y="852"/>
                  </a:lnTo>
                  <a:lnTo>
                    <a:pt x="1234" y="858"/>
                  </a:lnTo>
                  <a:lnTo>
                    <a:pt x="1243" y="865"/>
                  </a:lnTo>
                  <a:lnTo>
                    <a:pt x="1253" y="872"/>
                  </a:lnTo>
                  <a:lnTo>
                    <a:pt x="1260" y="878"/>
                  </a:lnTo>
                  <a:lnTo>
                    <a:pt x="1268" y="884"/>
                  </a:lnTo>
                  <a:lnTo>
                    <a:pt x="1274" y="887"/>
                  </a:lnTo>
                  <a:lnTo>
                    <a:pt x="1281" y="891"/>
                  </a:lnTo>
                  <a:lnTo>
                    <a:pt x="1286" y="892"/>
                  </a:lnTo>
                  <a:lnTo>
                    <a:pt x="1292" y="894"/>
                  </a:lnTo>
                  <a:lnTo>
                    <a:pt x="1302" y="893"/>
                  </a:lnTo>
                  <a:lnTo>
                    <a:pt x="1311" y="891"/>
                  </a:lnTo>
                  <a:lnTo>
                    <a:pt x="1316" y="887"/>
                  </a:lnTo>
                  <a:lnTo>
                    <a:pt x="1322" y="885"/>
                  </a:lnTo>
                  <a:lnTo>
                    <a:pt x="1327" y="881"/>
                  </a:lnTo>
                  <a:lnTo>
                    <a:pt x="1334" y="878"/>
                  </a:lnTo>
                  <a:lnTo>
                    <a:pt x="1337" y="872"/>
                  </a:lnTo>
                  <a:lnTo>
                    <a:pt x="1341" y="867"/>
                  </a:lnTo>
                  <a:lnTo>
                    <a:pt x="1346" y="861"/>
                  </a:lnTo>
                  <a:lnTo>
                    <a:pt x="1350" y="856"/>
                  </a:lnTo>
                  <a:lnTo>
                    <a:pt x="1354" y="849"/>
                  </a:lnTo>
                  <a:lnTo>
                    <a:pt x="1360" y="842"/>
                  </a:lnTo>
                  <a:lnTo>
                    <a:pt x="1363" y="835"/>
                  </a:lnTo>
                  <a:lnTo>
                    <a:pt x="1369" y="828"/>
                  </a:lnTo>
                  <a:lnTo>
                    <a:pt x="1373" y="818"/>
                  </a:lnTo>
                  <a:lnTo>
                    <a:pt x="1379" y="810"/>
                  </a:lnTo>
                  <a:lnTo>
                    <a:pt x="1382" y="802"/>
                  </a:lnTo>
                  <a:lnTo>
                    <a:pt x="1388" y="793"/>
                  </a:lnTo>
                  <a:lnTo>
                    <a:pt x="1392" y="783"/>
                  </a:lnTo>
                  <a:lnTo>
                    <a:pt x="1397" y="773"/>
                  </a:lnTo>
                  <a:lnTo>
                    <a:pt x="1401" y="764"/>
                  </a:lnTo>
                  <a:lnTo>
                    <a:pt x="1406" y="754"/>
                  </a:lnTo>
                  <a:lnTo>
                    <a:pt x="1410" y="742"/>
                  </a:lnTo>
                  <a:lnTo>
                    <a:pt x="1413" y="731"/>
                  </a:lnTo>
                  <a:lnTo>
                    <a:pt x="1417" y="721"/>
                  </a:lnTo>
                  <a:lnTo>
                    <a:pt x="1421" y="710"/>
                  </a:lnTo>
                  <a:lnTo>
                    <a:pt x="1423" y="698"/>
                  </a:lnTo>
                  <a:lnTo>
                    <a:pt x="1425" y="687"/>
                  </a:lnTo>
                  <a:lnTo>
                    <a:pt x="1428" y="676"/>
                  </a:lnTo>
                  <a:lnTo>
                    <a:pt x="1431" y="665"/>
                  </a:lnTo>
                  <a:lnTo>
                    <a:pt x="1432" y="653"/>
                  </a:lnTo>
                  <a:lnTo>
                    <a:pt x="1435" y="641"/>
                  </a:lnTo>
                  <a:lnTo>
                    <a:pt x="1436" y="629"/>
                  </a:lnTo>
                  <a:lnTo>
                    <a:pt x="1438" y="618"/>
                  </a:lnTo>
                  <a:lnTo>
                    <a:pt x="1438" y="607"/>
                  </a:lnTo>
                  <a:lnTo>
                    <a:pt x="1438" y="595"/>
                  </a:lnTo>
                  <a:lnTo>
                    <a:pt x="1438" y="584"/>
                  </a:lnTo>
                  <a:lnTo>
                    <a:pt x="1440" y="573"/>
                  </a:lnTo>
                  <a:lnTo>
                    <a:pt x="1438" y="566"/>
                  </a:lnTo>
                  <a:lnTo>
                    <a:pt x="1438" y="559"/>
                  </a:lnTo>
                  <a:lnTo>
                    <a:pt x="1438" y="552"/>
                  </a:lnTo>
                  <a:lnTo>
                    <a:pt x="1438" y="546"/>
                  </a:lnTo>
                  <a:lnTo>
                    <a:pt x="1438" y="538"/>
                  </a:lnTo>
                  <a:lnTo>
                    <a:pt x="1438" y="530"/>
                  </a:lnTo>
                  <a:lnTo>
                    <a:pt x="1438" y="523"/>
                  </a:lnTo>
                  <a:lnTo>
                    <a:pt x="1438" y="516"/>
                  </a:lnTo>
                  <a:lnTo>
                    <a:pt x="1438" y="508"/>
                  </a:lnTo>
                  <a:lnTo>
                    <a:pt x="1438" y="500"/>
                  </a:lnTo>
                  <a:lnTo>
                    <a:pt x="1440" y="491"/>
                  </a:lnTo>
                  <a:lnTo>
                    <a:pt x="1441" y="484"/>
                  </a:lnTo>
                  <a:lnTo>
                    <a:pt x="1441" y="475"/>
                  </a:lnTo>
                  <a:lnTo>
                    <a:pt x="1442" y="467"/>
                  </a:lnTo>
                  <a:lnTo>
                    <a:pt x="1443" y="458"/>
                  </a:lnTo>
                  <a:lnTo>
                    <a:pt x="1444" y="451"/>
                  </a:lnTo>
                  <a:lnTo>
                    <a:pt x="1444" y="441"/>
                  </a:lnTo>
                  <a:lnTo>
                    <a:pt x="1445" y="432"/>
                  </a:lnTo>
                  <a:lnTo>
                    <a:pt x="1447" y="422"/>
                  </a:lnTo>
                  <a:lnTo>
                    <a:pt x="1448" y="414"/>
                  </a:lnTo>
                  <a:lnTo>
                    <a:pt x="1448" y="404"/>
                  </a:lnTo>
                  <a:lnTo>
                    <a:pt x="1449" y="396"/>
                  </a:lnTo>
                  <a:lnTo>
                    <a:pt x="1450" y="387"/>
                  </a:lnTo>
                  <a:lnTo>
                    <a:pt x="1453" y="378"/>
                  </a:lnTo>
                  <a:lnTo>
                    <a:pt x="1453" y="368"/>
                  </a:lnTo>
                  <a:lnTo>
                    <a:pt x="1455" y="359"/>
                  </a:lnTo>
                  <a:lnTo>
                    <a:pt x="1455" y="350"/>
                  </a:lnTo>
                  <a:lnTo>
                    <a:pt x="1457" y="341"/>
                  </a:lnTo>
                  <a:lnTo>
                    <a:pt x="1459" y="332"/>
                  </a:lnTo>
                  <a:lnTo>
                    <a:pt x="1461" y="324"/>
                  </a:lnTo>
                  <a:lnTo>
                    <a:pt x="1462" y="314"/>
                  </a:lnTo>
                  <a:lnTo>
                    <a:pt x="1465" y="307"/>
                  </a:lnTo>
                  <a:lnTo>
                    <a:pt x="1465" y="297"/>
                  </a:lnTo>
                  <a:lnTo>
                    <a:pt x="1467" y="289"/>
                  </a:lnTo>
                  <a:lnTo>
                    <a:pt x="1467" y="280"/>
                  </a:lnTo>
                  <a:lnTo>
                    <a:pt x="1469" y="271"/>
                  </a:lnTo>
                  <a:lnTo>
                    <a:pt x="1470" y="263"/>
                  </a:lnTo>
                  <a:lnTo>
                    <a:pt x="1472" y="255"/>
                  </a:lnTo>
                  <a:lnTo>
                    <a:pt x="1473" y="246"/>
                  </a:lnTo>
                  <a:lnTo>
                    <a:pt x="1475" y="239"/>
                  </a:lnTo>
                  <a:lnTo>
                    <a:pt x="1475" y="231"/>
                  </a:lnTo>
                  <a:lnTo>
                    <a:pt x="1478" y="224"/>
                  </a:lnTo>
                  <a:lnTo>
                    <a:pt x="1478" y="217"/>
                  </a:lnTo>
                  <a:lnTo>
                    <a:pt x="1480" y="209"/>
                  </a:lnTo>
                  <a:lnTo>
                    <a:pt x="1481" y="202"/>
                  </a:lnTo>
                  <a:lnTo>
                    <a:pt x="1482" y="195"/>
                  </a:lnTo>
                  <a:lnTo>
                    <a:pt x="1484" y="189"/>
                  </a:lnTo>
                  <a:lnTo>
                    <a:pt x="1486" y="183"/>
                  </a:lnTo>
                  <a:lnTo>
                    <a:pt x="1487" y="170"/>
                  </a:lnTo>
                  <a:lnTo>
                    <a:pt x="1490" y="159"/>
                  </a:lnTo>
                  <a:lnTo>
                    <a:pt x="1492" y="150"/>
                  </a:lnTo>
                  <a:lnTo>
                    <a:pt x="1494" y="143"/>
                  </a:lnTo>
                  <a:lnTo>
                    <a:pt x="1495" y="134"/>
                  </a:lnTo>
                  <a:lnTo>
                    <a:pt x="1497" y="130"/>
                  </a:lnTo>
                  <a:lnTo>
                    <a:pt x="1498" y="125"/>
                  </a:lnTo>
                  <a:lnTo>
                    <a:pt x="1499" y="124"/>
                  </a:lnTo>
                  <a:lnTo>
                    <a:pt x="1506" y="119"/>
                  </a:lnTo>
                  <a:lnTo>
                    <a:pt x="1513" y="115"/>
                  </a:lnTo>
                  <a:lnTo>
                    <a:pt x="1522" y="111"/>
                  </a:lnTo>
                  <a:lnTo>
                    <a:pt x="1530" y="107"/>
                  </a:lnTo>
                  <a:lnTo>
                    <a:pt x="1538" y="101"/>
                  </a:lnTo>
                  <a:lnTo>
                    <a:pt x="1548" y="96"/>
                  </a:lnTo>
                  <a:lnTo>
                    <a:pt x="1556" y="92"/>
                  </a:lnTo>
                  <a:lnTo>
                    <a:pt x="1566" y="87"/>
                  </a:lnTo>
                  <a:lnTo>
                    <a:pt x="1573" y="81"/>
                  </a:lnTo>
                  <a:lnTo>
                    <a:pt x="1582" y="75"/>
                  </a:lnTo>
                  <a:lnTo>
                    <a:pt x="1591" y="68"/>
                  </a:lnTo>
                  <a:lnTo>
                    <a:pt x="1600" y="62"/>
                  </a:lnTo>
                  <a:lnTo>
                    <a:pt x="1608" y="55"/>
                  </a:lnTo>
                  <a:lnTo>
                    <a:pt x="1618" y="48"/>
                  </a:lnTo>
                  <a:lnTo>
                    <a:pt x="1626" y="41"/>
                  </a:lnTo>
                  <a:lnTo>
                    <a:pt x="1636" y="33"/>
                  </a:lnTo>
                  <a:lnTo>
                    <a:pt x="1644" y="25"/>
                  </a:lnTo>
                  <a:lnTo>
                    <a:pt x="1652" y="17"/>
                  </a:lnTo>
                  <a:lnTo>
                    <a:pt x="1661" y="8"/>
                  </a:lnTo>
                  <a:lnTo>
                    <a:pt x="1670" y="0"/>
                  </a:lnTo>
                  <a:lnTo>
                    <a:pt x="1674" y="2"/>
                  </a:lnTo>
                  <a:lnTo>
                    <a:pt x="1680" y="7"/>
                  </a:lnTo>
                  <a:lnTo>
                    <a:pt x="1686" y="12"/>
                  </a:lnTo>
                  <a:lnTo>
                    <a:pt x="1695" y="19"/>
                  </a:lnTo>
                  <a:lnTo>
                    <a:pt x="1702" y="25"/>
                  </a:lnTo>
                  <a:lnTo>
                    <a:pt x="1713" y="33"/>
                  </a:lnTo>
                  <a:lnTo>
                    <a:pt x="1718" y="37"/>
                  </a:lnTo>
                  <a:lnTo>
                    <a:pt x="1724" y="42"/>
                  </a:lnTo>
                  <a:lnTo>
                    <a:pt x="1730" y="46"/>
                  </a:lnTo>
                  <a:lnTo>
                    <a:pt x="1737" y="52"/>
                  </a:lnTo>
                  <a:lnTo>
                    <a:pt x="1742" y="56"/>
                  </a:lnTo>
                  <a:lnTo>
                    <a:pt x="1748" y="62"/>
                  </a:lnTo>
                  <a:lnTo>
                    <a:pt x="1754" y="67"/>
                  </a:lnTo>
                  <a:lnTo>
                    <a:pt x="1761" y="73"/>
                  </a:lnTo>
                  <a:lnTo>
                    <a:pt x="1767" y="79"/>
                  </a:lnTo>
                  <a:lnTo>
                    <a:pt x="1773" y="85"/>
                  </a:lnTo>
                  <a:lnTo>
                    <a:pt x="1780" y="90"/>
                  </a:lnTo>
                  <a:lnTo>
                    <a:pt x="1787" y="98"/>
                  </a:lnTo>
                  <a:lnTo>
                    <a:pt x="1793" y="104"/>
                  </a:lnTo>
                  <a:lnTo>
                    <a:pt x="1800" y="111"/>
                  </a:lnTo>
                  <a:lnTo>
                    <a:pt x="1807" y="117"/>
                  </a:lnTo>
                  <a:lnTo>
                    <a:pt x="1814" y="124"/>
                  </a:lnTo>
                  <a:lnTo>
                    <a:pt x="1821" y="131"/>
                  </a:lnTo>
                  <a:lnTo>
                    <a:pt x="1828" y="138"/>
                  </a:lnTo>
                  <a:lnTo>
                    <a:pt x="1836" y="145"/>
                  </a:lnTo>
                  <a:lnTo>
                    <a:pt x="1843" y="154"/>
                  </a:lnTo>
                  <a:lnTo>
                    <a:pt x="1849" y="161"/>
                  </a:lnTo>
                  <a:lnTo>
                    <a:pt x="1856" y="168"/>
                  </a:lnTo>
                  <a:lnTo>
                    <a:pt x="1862" y="175"/>
                  </a:lnTo>
                  <a:lnTo>
                    <a:pt x="1869" y="183"/>
                  </a:lnTo>
                  <a:lnTo>
                    <a:pt x="1875" y="190"/>
                  </a:lnTo>
                  <a:lnTo>
                    <a:pt x="1882" y="199"/>
                  </a:lnTo>
                  <a:lnTo>
                    <a:pt x="1889" y="207"/>
                  </a:lnTo>
                  <a:lnTo>
                    <a:pt x="1896" y="215"/>
                  </a:lnTo>
                  <a:lnTo>
                    <a:pt x="1902" y="222"/>
                  </a:lnTo>
                  <a:lnTo>
                    <a:pt x="1908" y="231"/>
                  </a:lnTo>
                  <a:lnTo>
                    <a:pt x="1914" y="239"/>
                  </a:lnTo>
                  <a:lnTo>
                    <a:pt x="1920" y="247"/>
                  </a:lnTo>
                  <a:lnTo>
                    <a:pt x="1926" y="256"/>
                  </a:lnTo>
                  <a:lnTo>
                    <a:pt x="1932" y="265"/>
                  </a:lnTo>
                  <a:lnTo>
                    <a:pt x="1938" y="274"/>
                  </a:lnTo>
                  <a:lnTo>
                    <a:pt x="1944" y="283"/>
                  </a:lnTo>
                  <a:lnTo>
                    <a:pt x="1949" y="290"/>
                  </a:lnTo>
                  <a:lnTo>
                    <a:pt x="1953" y="300"/>
                  </a:lnTo>
                  <a:lnTo>
                    <a:pt x="1958" y="308"/>
                  </a:lnTo>
                  <a:lnTo>
                    <a:pt x="1963" y="318"/>
                  </a:lnTo>
                  <a:lnTo>
                    <a:pt x="1966" y="326"/>
                  </a:lnTo>
                  <a:lnTo>
                    <a:pt x="1971" y="335"/>
                  </a:lnTo>
                  <a:lnTo>
                    <a:pt x="1975" y="344"/>
                  </a:lnTo>
                  <a:lnTo>
                    <a:pt x="1980" y="353"/>
                  </a:lnTo>
                  <a:lnTo>
                    <a:pt x="1982" y="362"/>
                  </a:lnTo>
                  <a:lnTo>
                    <a:pt x="1986" y="371"/>
                  </a:lnTo>
                  <a:lnTo>
                    <a:pt x="1988" y="379"/>
                  </a:lnTo>
                  <a:lnTo>
                    <a:pt x="1990" y="389"/>
                  </a:lnTo>
                  <a:lnTo>
                    <a:pt x="1991" y="397"/>
                  </a:lnTo>
                  <a:lnTo>
                    <a:pt x="1994" y="407"/>
                  </a:lnTo>
                  <a:lnTo>
                    <a:pt x="1996" y="415"/>
                  </a:lnTo>
                  <a:lnTo>
                    <a:pt x="1999" y="425"/>
                  </a:lnTo>
                  <a:lnTo>
                    <a:pt x="1999" y="434"/>
                  </a:lnTo>
                  <a:lnTo>
                    <a:pt x="1999" y="445"/>
                  </a:lnTo>
                  <a:lnTo>
                    <a:pt x="1999" y="456"/>
                  </a:lnTo>
                  <a:lnTo>
                    <a:pt x="2000" y="467"/>
                  </a:lnTo>
                  <a:lnTo>
                    <a:pt x="1999" y="478"/>
                  </a:lnTo>
                  <a:lnTo>
                    <a:pt x="1999" y="491"/>
                  </a:lnTo>
                  <a:lnTo>
                    <a:pt x="1999" y="497"/>
                  </a:lnTo>
                  <a:lnTo>
                    <a:pt x="1999" y="503"/>
                  </a:lnTo>
                  <a:lnTo>
                    <a:pt x="1999" y="510"/>
                  </a:lnTo>
                  <a:lnTo>
                    <a:pt x="1999" y="517"/>
                  </a:lnTo>
                  <a:lnTo>
                    <a:pt x="1997" y="523"/>
                  </a:lnTo>
                  <a:lnTo>
                    <a:pt x="1996" y="530"/>
                  </a:lnTo>
                  <a:lnTo>
                    <a:pt x="1995" y="538"/>
                  </a:lnTo>
                  <a:lnTo>
                    <a:pt x="1995" y="545"/>
                  </a:lnTo>
                  <a:lnTo>
                    <a:pt x="1994" y="552"/>
                  </a:lnTo>
                  <a:lnTo>
                    <a:pt x="1993" y="559"/>
                  </a:lnTo>
                  <a:lnTo>
                    <a:pt x="1991" y="566"/>
                  </a:lnTo>
                  <a:lnTo>
                    <a:pt x="1991" y="573"/>
                  </a:lnTo>
                  <a:lnTo>
                    <a:pt x="1990" y="580"/>
                  </a:lnTo>
                  <a:lnTo>
                    <a:pt x="1989" y="588"/>
                  </a:lnTo>
                  <a:lnTo>
                    <a:pt x="1988" y="595"/>
                  </a:lnTo>
                  <a:lnTo>
                    <a:pt x="1988" y="603"/>
                  </a:lnTo>
                  <a:lnTo>
                    <a:pt x="1987" y="610"/>
                  </a:lnTo>
                  <a:lnTo>
                    <a:pt x="1986" y="618"/>
                  </a:lnTo>
                  <a:lnTo>
                    <a:pt x="1984" y="627"/>
                  </a:lnTo>
                  <a:lnTo>
                    <a:pt x="1984" y="635"/>
                  </a:lnTo>
                  <a:lnTo>
                    <a:pt x="1982" y="642"/>
                  </a:lnTo>
                  <a:lnTo>
                    <a:pt x="1981" y="649"/>
                  </a:lnTo>
                  <a:lnTo>
                    <a:pt x="1978" y="658"/>
                  </a:lnTo>
                  <a:lnTo>
                    <a:pt x="1978" y="666"/>
                  </a:lnTo>
                  <a:lnTo>
                    <a:pt x="1976" y="673"/>
                  </a:lnTo>
                  <a:lnTo>
                    <a:pt x="1975" y="682"/>
                  </a:lnTo>
                  <a:lnTo>
                    <a:pt x="1972" y="690"/>
                  </a:lnTo>
                  <a:lnTo>
                    <a:pt x="1972" y="699"/>
                  </a:lnTo>
                  <a:lnTo>
                    <a:pt x="1970" y="706"/>
                  </a:lnTo>
                  <a:lnTo>
                    <a:pt x="1969" y="716"/>
                  </a:lnTo>
                  <a:lnTo>
                    <a:pt x="1966" y="723"/>
                  </a:lnTo>
                  <a:lnTo>
                    <a:pt x="1966" y="733"/>
                  </a:lnTo>
                  <a:lnTo>
                    <a:pt x="1964" y="741"/>
                  </a:lnTo>
                  <a:lnTo>
                    <a:pt x="1963" y="749"/>
                  </a:lnTo>
                  <a:lnTo>
                    <a:pt x="1961" y="758"/>
                  </a:lnTo>
                  <a:lnTo>
                    <a:pt x="1961" y="767"/>
                  </a:lnTo>
                  <a:lnTo>
                    <a:pt x="1958" y="774"/>
                  </a:lnTo>
                  <a:lnTo>
                    <a:pt x="1957" y="784"/>
                  </a:lnTo>
                  <a:lnTo>
                    <a:pt x="1955" y="792"/>
                  </a:lnTo>
                  <a:lnTo>
                    <a:pt x="1953" y="802"/>
                  </a:lnTo>
                  <a:lnTo>
                    <a:pt x="1951" y="810"/>
                  </a:lnTo>
                  <a:lnTo>
                    <a:pt x="1950" y="819"/>
                  </a:lnTo>
                  <a:lnTo>
                    <a:pt x="1947" y="828"/>
                  </a:lnTo>
                  <a:lnTo>
                    <a:pt x="1946" y="837"/>
                  </a:lnTo>
                  <a:lnTo>
                    <a:pt x="1944" y="844"/>
                  </a:lnTo>
                  <a:lnTo>
                    <a:pt x="1943" y="854"/>
                  </a:lnTo>
                  <a:lnTo>
                    <a:pt x="1940" y="862"/>
                  </a:lnTo>
                  <a:lnTo>
                    <a:pt x="1939" y="872"/>
                  </a:lnTo>
                  <a:lnTo>
                    <a:pt x="1937" y="880"/>
                  </a:lnTo>
                  <a:lnTo>
                    <a:pt x="1936" y="890"/>
                  </a:lnTo>
                  <a:lnTo>
                    <a:pt x="1934" y="898"/>
                  </a:lnTo>
                  <a:lnTo>
                    <a:pt x="1933" y="907"/>
                  </a:lnTo>
                  <a:lnTo>
                    <a:pt x="1931" y="915"/>
                  </a:lnTo>
                  <a:lnTo>
                    <a:pt x="1930" y="923"/>
                  </a:lnTo>
                  <a:lnTo>
                    <a:pt x="1927" y="931"/>
                  </a:lnTo>
                  <a:lnTo>
                    <a:pt x="1926" y="941"/>
                  </a:lnTo>
                  <a:lnTo>
                    <a:pt x="1924" y="948"/>
                  </a:lnTo>
                  <a:lnTo>
                    <a:pt x="1922" y="956"/>
                  </a:lnTo>
                  <a:lnTo>
                    <a:pt x="1920" y="965"/>
                  </a:lnTo>
                  <a:lnTo>
                    <a:pt x="1919" y="974"/>
                  </a:lnTo>
                  <a:lnTo>
                    <a:pt x="1917" y="981"/>
                  </a:lnTo>
                  <a:lnTo>
                    <a:pt x="1915" y="990"/>
                  </a:lnTo>
                  <a:lnTo>
                    <a:pt x="1913" y="998"/>
                  </a:lnTo>
                  <a:lnTo>
                    <a:pt x="1913" y="1006"/>
                  </a:lnTo>
                  <a:lnTo>
                    <a:pt x="1911" y="1013"/>
                  </a:lnTo>
                  <a:lnTo>
                    <a:pt x="1909" y="1022"/>
                  </a:lnTo>
                  <a:lnTo>
                    <a:pt x="1907" y="1030"/>
                  </a:lnTo>
                  <a:lnTo>
                    <a:pt x="1907" y="1038"/>
                  </a:lnTo>
                  <a:lnTo>
                    <a:pt x="1905" y="1045"/>
                  </a:lnTo>
                  <a:lnTo>
                    <a:pt x="1903" y="1054"/>
                  </a:lnTo>
                  <a:lnTo>
                    <a:pt x="1901" y="1061"/>
                  </a:lnTo>
                  <a:lnTo>
                    <a:pt x="1900" y="1069"/>
                  </a:lnTo>
                  <a:lnTo>
                    <a:pt x="1897" y="1076"/>
                  </a:lnTo>
                  <a:lnTo>
                    <a:pt x="1897" y="1085"/>
                  </a:lnTo>
                  <a:lnTo>
                    <a:pt x="1895" y="1092"/>
                  </a:lnTo>
                  <a:lnTo>
                    <a:pt x="1895" y="1100"/>
                  </a:lnTo>
                  <a:lnTo>
                    <a:pt x="1893" y="1107"/>
                  </a:lnTo>
                  <a:lnTo>
                    <a:pt x="1892" y="1114"/>
                  </a:lnTo>
                  <a:lnTo>
                    <a:pt x="1890" y="1122"/>
                  </a:lnTo>
                  <a:lnTo>
                    <a:pt x="1889" y="1130"/>
                  </a:lnTo>
                  <a:lnTo>
                    <a:pt x="1888" y="1137"/>
                  </a:lnTo>
                  <a:lnTo>
                    <a:pt x="1887" y="1144"/>
                  </a:lnTo>
                  <a:lnTo>
                    <a:pt x="1886" y="1151"/>
                  </a:lnTo>
                  <a:lnTo>
                    <a:pt x="1886" y="1160"/>
                  </a:lnTo>
                  <a:lnTo>
                    <a:pt x="1883" y="1166"/>
                  </a:lnTo>
                  <a:lnTo>
                    <a:pt x="1882" y="1173"/>
                  </a:lnTo>
                  <a:lnTo>
                    <a:pt x="1881" y="1179"/>
                  </a:lnTo>
                  <a:lnTo>
                    <a:pt x="1881" y="1186"/>
                  </a:lnTo>
                  <a:lnTo>
                    <a:pt x="1880" y="1192"/>
                  </a:lnTo>
                  <a:lnTo>
                    <a:pt x="1878" y="1199"/>
                  </a:lnTo>
                  <a:lnTo>
                    <a:pt x="1877" y="1205"/>
                  </a:lnTo>
                  <a:lnTo>
                    <a:pt x="1877" y="1212"/>
                  </a:lnTo>
                  <a:lnTo>
                    <a:pt x="1876" y="1224"/>
                  </a:lnTo>
                  <a:lnTo>
                    <a:pt x="1875" y="1237"/>
                  </a:lnTo>
                  <a:lnTo>
                    <a:pt x="1874" y="1249"/>
                  </a:lnTo>
                  <a:lnTo>
                    <a:pt x="1874" y="1261"/>
                  </a:lnTo>
                  <a:lnTo>
                    <a:pt x="1873" y="1271"/>
                  </a:lnTo>
                  <a:lnTo>
                    <a:pt x="1873" y="1282"/>
                  </a:lnTo>
                  <a:lnTo>
                    <a:pt x="1873" y="1292"/>
                  </a:lnTo>
                  <a:lnTo>
                    <a:pt x="1874" y="1302"/>
                  </a:lnTo>
                  <a:lnTo>
                    <a:pt x="1874" y="1311"/>
                  </a:lnTo>
                  <a:lnTo>
                    <a:pt x="1874" y="1320"/>
                  </a:lnTo>
                  <a:lnTo>
                    <a:pt x="1875" y="1328"/>
                  </a:lnTo>
                  <a:lnTo>
                    <a:pt x="1877" y="1337"/>
                  </a:lnTo>
                  <a:lnTo>
                    <a:pt x="1878" y="1344"/>
                  </a:lnTo>
                  <a:lnTo>
                    <a:pt x="1881" y="1351"/>
                  </a:lnTo>
                  <a:lnTo>
                    <a:pt x="1882" y="1359"/>
                  </a:lnTo>
                  <a:lnTo>
                    <a:pt x="1884" y="1369"/>
                  </a:lnTo>
                  <a:lnTo>
                    <a:pt x="1886" y="1377"/>
                  </a:lnTo>
                  <a:lnTo>
                    <a:pt x="1888" y="1387"/>
                  </a:lnTo>
                  <a:lnTo>
                    <a:pt x="1890" y="1396"/>
                  </a:lnTo>
                  <a:lnTo>
                    <a:pt x="1894" y="1407"/>
                  </a:lnTo>
                  <a:lnTo>
                    <a:pt x="1895" y="1415"/>
                  </a:lnTo>
                  <a:lnTo>
                    <a:pt x="1897" y="1425"/>
                  </a:lnTo>
                  <a:lnTo>
                    <a:pt x="1900" y="1434"/>
                  </a:lnTo>
                  <a:lnTo>
                    <a:pt x="1903" y="1445"/>
                  </a:lnTo>
                  <a:lnTo>
                    <a:pt x="1906" y="1456"/>
                  </a:lnTo>
                  <a:lnTo>
                    <a:pt x="1908" y="1466"/>
                  </a:lnTo>
                  <a:lnTo>
                    <a:pt x="1912" y="1477"/>
                  </a:lnTo>
                  <a:lnTo>
                    <a:pt x="1915" y="1488"/>
                  </a:lnTo>
                  <a:lnTo>
                    <a:pt x="1917" y="1494"/>
                  </a:lnTo>
                  <a:lnTo>
                    <a:pt x="1919" y="1501"/>
                  </a:lnTo>
                  <a:lnTo>
                    <a:pt x="1920" y="1508"/>
                  </a:lnTo>
                  <a:lnTo>
                    <a:pt x="1922" y="1515"/>
                  </a:lnTo>
                  <a:lnTo>
                    <a:pt x="1924" y="1522"/>
                  </a:lnTo>
                  <a:lnTo>
                    <a:pt x="1926" y="1529"/>
                  </a:lnTo>
                  <a:lnTo>
                    <a:pt x="1927" y="1537"/>
                  </a:lnTo>
                  <a:lnTo>
                    <a:pt x="1930" y="1544"/>
                  </a:lnTo>
                  <a:lnTo>
                    <a:pt x="1931" y="1551"/>
                  </a:lnTo>
                  <a:lnTo>
                    <a:pt x="1933" y="1558"/>
                  </a:lnTo>
                  <a:lnTo>
                    <a:pt x="1934" y="1565"/>
                  </a:lnTo>
                  <a:lnTo>
                    <a:pt x="1937" y="1573"/>
                  </a:lnTo>
                  <a:lnTo>
                    <a:pt x="1938" y="1581"/>
                  </a:lnTo>
                  <a:lnTo>
                    <a:pt x="1940" y="1588"/>
                  </a:lnTo>
                  <a:lnTo>
                    <a:pt x="1941" y="1595"/>
                  </a:lnTo>
                  <a:lnTo>
                    <a:pt x="1944" y="1603"/>
                  </a:lnTo>
                  <a:lnTo>
                    <a:pt x="1945" y="1610"/>
                  </a:lnTo>
                  <a:lnTo>
                    <a:pt x="1946" y="1617"/>
                  </a:lnTo>
                  <a:lnTo>
                    <a:pt x="1947" y="1625"/>
                  </a:lnTo>
                  <a:lnTo>
                    <a:pt x="1950" y="1633"/>
                  </a:lnTo>
                  <a:lnTo>
                    <a:pt x="1951" y="1640"/>
                  </a:lnTo>
                  <a:lnTo>
                    <a:pt x="1953" y="1648"/>
                  </a:lnTo>
                  <a:lnTo>
                    <a:pt x="1955" y="1655"/>
                  </a:lnTo>
                  <a:lnTo>
                    <a:pt x="1957" y="1664"/>
                  </a:lnTo>
                  <a:lnTo>
                    <a:pt x="1958" y="1671"/>
                  </a:lnTo>
                  <a:lnTo>
                    <a:pt x="1961" y="1678"/>
                  </a:lnTo>
                  <a:lnTo>
                    <a:pt x="1962" y="1686"/>
                  </a:lnTo>
                  <a:lnTo>
                    <a:pt x="1964" y="1695"/>
                  </a:lnTo>
                  <a:lnTo>
                    <a:pt x="1965" y="1702"/>
                  </a:lnTo>
                  <a:lnTo>
                    <a:pt x="1968" y="1709"/>
                  </a:lnTo>
                  <a:lnTo>
                    <a:pt x="1969" y="1717"/>
                  </a:lnTo>
                  <a:lnTo>
                    <a:pt x="1971" y="1726"/>
                  </a:lnTo>
                  <a:lnTo>
                    <a:pt x="1971" y="1733"/>
                  </a:lnTo>
                  <a:lnTo>
                    <a:pt x="1972" y="1740"/>
                  </a:lnTo>
                  <a:lnTo>
                    <a:pt x="1974" y="1747"/>
                  </a:lnTo>
                  <a:lnTo>
                    <a:pt x="1976" y="1755"/>
                  </a:lnTo>
                  <a:lnTo>
                    <a:pt x="1976" y="1762"/>
                  </a:lnTo>
                  <a:lnTo>
                    <a:pt x="1977" y="1770"/>
                  </a:lnTo>
                  <a:lnTo>
                    <a:pt x="1978" y="1777"/>
                  </a:lnTo>
                  <a:lnTo>
                    <a:pt x="1981" y="1785"/>
                  </a:lnTo>
                  <a:lnTo>
                    <a:pt x="1981" y="1792"/>
                  </a:lnTo>
                  <a:lnTo>
                    <a:pt x="1982" y="1799"/>
                  </a:lnTo>
                  <a:lnTo>
                    <a:pt x="1983" y="1806"/>
                  </a:lnTo>
                  <a:lnTo>
                    <a:pt x="1984" y="1815"/>
                  </a:lnTo>
                  <a:lnTo>
                    <a:pt x="1984" y="1822"/>
                  </a:lnTo>
                  <a:lnTo>
                    <a:pt x="1986" y="1829"/>
                  </a:lnTo>
                  <a:lnTo>
                    <a:pt x="1987" y="1836"/>
                  </a:lnTo>
                  <a:lnTo>
                    <a:pt x="1988" y="1845"/>
                  </a:lnTo>
                  <a:lnTo>
                    <a:pt x="1988" y="1850"/>
                  </a:lnTo>
                  <a:lnTo>
                    <a:pt x="1989" y="1858"/>
                  </a:lnTo>
                  <a:lnTo>
                    <a:pt x="1989" y="1865"/>
                  </a:lnTo>
                  <a:lnTo>
                    <a:pt x="1990" y="1872"/>
                  </a:lnTo>
                  <a:lnTo>
                    <a:pt x="1990" y="1879"/>
                  </a:lnTo>
                  <a:lnTo>
                    <a:pt x="1990" y="1886"/>
                  </a:lnTo>
                  <a:lnTo>
                    <a:pt x="1990" y="1893"/>
                  </a:lnTo>
                  <a:lnTo>
                    <a:pt x="1991" y="1900"/>
                  </a:lnTo>
                  <a:lnTo>
                    <a:pt x="1991" y="1906"/>
                  </a:lnTo>
                  <a:lnTo>
                    <a:pt x="1991" y="1914"/>
                  </a:lnTo>
                  <a:lnTo>
                    <a:pt x="1991" y="1919"/>
                  </a:lnTo>
                  <a:lnTo>
                    <a:pt x="1991" y="1927"/>
                  </a:lnTo>
                  <a:lnTo>
                    <a:pt x="1991" y="1933"/>
                  </a:lnTo>
                  <a:lnTo>
                    <a:pt x="1991" y="1940"/>
                  </a:lnTo>
                  <a:lnTo>
                    <a:pt x="1991" y="1947"/>
                  </a:lnTo>
                  <a:lnTo>
                    <a:pt x="1991" y="1954"/>
                  </a:lnTo>
                  <a:lnTo>
                    <a:pt x="1989" y="1961"/>
                  </a:lnTo>
                  <a:lnTo>
                    <a:pt x="1989" y="1968"/>
                  </a:lnTo>
                  <a:lnTo>
                    <a:pt x="1987" y="1975"/>
                  </a:lnTo>
                  <a:lnTo>
                    <a:pt x="1987" y="1984"/>
                  </a:lnTo>
                  <a:lnTo>
                    <a:pt x="1984" y="1990"/>
                  </a:lnTo>
                  <a:lnTo>
                    <a:pt x="1983" y="1997"/>
                  </a:lnTo>
                  <a:lnTo>
                    <a:pt x="1981" y="2004"/>
                  </a:lnTo>
                  <a:lnTo>
                    <a:pt x="1980" y="2011"/>
                  </a:lnTo>
                  <a:lnTo>
                    <a:pt x="1974" y="2023"/>
                  </a:lnTo>
                  <a:lnTo>
                    <a:pt x="1969" y="2036"/>
                  </a:lnTo>
                  <a:lnTo>
                    <a:pt x="1965" y="2041"/>
                  </a:lnTo>
                  <a:lnTo>
                    <a:pt x="1963" y="2047"/>
                  </a:lnTo>
                  <a:lnTo>
                    <a:pt x="1959" y="2053"/>
                  </a:lnTo>
                  <a:lnTo>
                    <a:pt x="1957" y="2059"/>
                  </a:lnTo>
                  <a:lnTo>
                    <a:pt x="1949" y="2067"/>
                  </a:lnTo>
                  <a:lnTo>
                    <a:pt x="1941" y="2076"/>
                  </a:lnTo>
                  <a:lnTo>
                    <a:pt x="1933" y="2085"/>
                  </a:lnTo>
                  <a:lnTo>
                    <a:pt x="1925" y="2094"/>
                  </a:lnTo>
                  <a:lnTo>
                    <a:pt x="1915" y="2101"/>
                  </a:lnTo>
                  <a:lnTo>
                    <a:pt x="1906" y="2109"/>
                  </a:lnTo>
                  <a:lnTo>
                    <a:pt x="1896" y="2116"/>
                  </a:lnTo>
                  <a:lnTo>
                    <a:pt x="1888" y="2123"/>
                  </a:lnTo>
                  <a:lnTo>
                    <a:pt x="1876" y="2128"/>
                  </a:lnTo>
                  <a:lnTo>
                    <a:pt x="1865" y="2132"/>
                  </a:lnTo>
                  <a:lnTo>
                    <a:pt x="1855" y="2136"/>
                  </a:lnTo>
                  <a:lnTo>
                    <a:pt x="1844" y="2141"/>
                  </a:lnTo>
                  <a:lnTo>
                    <a:pt x="1832" y="2143"/>
                  </a:lnTo>
                  <a:lnTo>
                    <a:pt x="1821" y="2147"/>
                  </a:lnTo>
                  <a:lnTo>
                    <a:pt x="1809" y="2150"/>
                  </a:lnTo>
                  <a:lnTo>
                    <a:pt x="1799" y="2154"/>
                  </a:lnTo>
                  <a:lnTo>
                    <a:pt x="1787" y="2155"/>
                  </a:lnTo>
                  <a:lnTo>
                    <a:pt x="1775" y="2157"/>
                  </a:lnTo>
                  <a:lnTo>
                    <a:pt x="1764" y="2160"/>
                  </a:lnTo>
                  <a:lnTo>
                    <a:pt x="1754" y="2162"/>
                  </a:lnTo>
                  <a:lnTo>
                    <a:pt x="1742" y="2162"/>
                  </a:lnTo>
                  <a:lnTo>
                    <a:pt x="1731" y="2164"/>
                  </a:lnTo>
                  <a:lnTo>
                    <a:pt x="1720" y="2164"/>
                  </a:lnTo>
                  <a:lnTo>
                    <a:pt x="1711" y="2167"/>
                  </a:lnTo>
                  <a:lnTo>
                    <a:pt x="1700" y="2167"/>
                  </a:lnTo>
                  <a:lnTo>
                    <a:pt x="1689" y="2167"/>
                  </a:lnTo>
                  <a:lnTo>
                    <a:pt x="1676" y="2167"/>
                  </a:lnTo>
                  <a:lnTo>
                    <a:pt x="1664" y="2168"/>
                  </a:lnTo>
                  <a:lnTo>
                    <a:pt x="1657" y="2168"/>
                  </a:lnTo>
                  <a:lnTo>
                    <a:pt x="1650" y="2168"/>
                  </a:lnTo>
                  <a:lnTo>
                    <a:pt x="1643" y="2168"/>
                  </a:lnTo>
                  <a:lnTo>
                    <a:pt x="1637" y="2168"/>
                  </a:lnTo>
                  <a:lnTo>
                    <a:pt x="1630" y="2168"/>
                  </a:lnTo>
                  <a:lnTo>
                    <a:pt x="1623" y="2168"/>
                  </a:lnTo>
                  <a:lnTo>
                    <a:pt x="1616" y="2168"/>
                  </a:lnTo>
                  <a:lnTo>
                    <a:pt x="1610" y="2169"/>
                  </a:lnTo>
                  <a:lnTo>
                    <a:pt x="1601" y="2169"/>
                  </a:lnTo>
                  <a:lnTo>
                    <a:pt x="1593" y="2169"/>
                  </a:lnTo>
                  <a:lnTo>
                    <a:pt x="1585" y="2169"/>
                  </a:lnTo>
                  <a:lnTo>
                    <a:pt x="1578" y="2169"/>
                  </a:lnTo>
                  <a:lnTo>
                    <a:pt x="1569" y="2169"/>
                  </a:lnTo>
                  <a:lnTo>
                    <a:pt x="1562" y="2169"/>
                  </a:lnTo>
                  <a:lnTo>
                    <a:pt x="1554" y="2169"/>
                  </a:lnTo>
                  <a:lnTo>
                    <a:pt x="1547" y="2169"/>
                  </a:lnTo>
                  <a:lnTo>
                    <a:pt x="1538" y="2169"/>
                  </a:lnTo>
                  <a:lnTo>
                    <a:pt x="1530" y="2169"/>
                  </a:lnTo>
                  <a:lnTo>
                    <a:pt x="1522" y="2169"/>
                  </a:lnTo>
                  <a:lnTo>
                    <a:pt x="1514" y="2169"/>
                  </a:lnTo>
                  <a:lnTo>
                    <a:pt x="1506" y="2169"/>
                  </a:lnTo>
                  <a:lnTo>
                    <a:pt x="1498" y="2169"/>
                  </a:lnTo>
                  <a:lnTo>
                    <a:pt x="1491" y="2169"/>
                  </a:lnTo>
                  <a:lnTo>
                    <a:pt x="1484" y="2169"/>
                  </a:lnTo>
                  <a:lnTo>
                    <a:pt x="1475" y="2167"/>
                  </a:lnTo>
                  <a:lnTo>
                    <a:pt x="1472" y="2167"/>
                  </a:lnTo>
                  <a:lnTo>
                    <a:pt x="1468" y="2169"/>
                  </a:lnTo>
                  <a:lnTo>
                    <a:pt x="1459" y="2168"/>
                  </a:lnTo>
                  <a:lnTo>
                    <a:pt x="1450" y="2168"/>
                  </a:lnTo>
                  <a:lnTo>
                    <a:pt x="1442" y="2168"/>
                  </a:lnTo>
                  <a:lnTo>
                    <a:pt x="1434" y="2168"/>
                  </a:lnTo>
                  <a:lnTo>
                    <a:pt x="1425" y="2168"/>
                  </a:lnTo>
                  <a:lnTo>
                    <a:pt x="1417" y="2168"/>
                  </a:lnTo>
                  <a:lnTo>
                    <a:pt x="1410" y="2168"/>
                  </a:lnTo>
                  <a:lnTo>
                    <a:pt x="1403" y="2168"/>
                  </a:lnTo>
                  <a:lnTo>
                    <a:pt x="1396" y="2168"/>
                  </a:lnTo>
                  <a:lnTo>
                    <a:pt x="1388" y="2168"/>
                  </a:lnTo>
                  <a:lnTo>
                    <a:pt x="1381" y="2168"/>
                  </a:lnTo>
                  <a:lnTo>
                    <a:pt x="1374" y="2168"/>
                  </a:lnTo>
                  <a:lnTo>
                    <a:pt x="1367" y="2168"/>
                  </a:lnTo>
                  <a:lnTo>
                    <a:pt x="1360" y="2168"/>
                  </a:lnTo>
                  <a:lnTo>
                    <a:pt x="1354" y="2168"/>
                  </a:lnTo>
                  <a:lnTo>
                    <a:pt x="1349" y="2168"/>
                  </a:lnTo>
                  <a:lnTo>
                    <a:pt x="1337" y="2167"/>
                  </a:lnTo>
                  <a:lnTo>
                    <a:pt x="1328" y="2167"/>
                  </a:lnTo>
                  <a:lnTo>
                    <a:pt x="1318" y="2167"/>
                  </a:lnTo>
                  <a:lnTo>
                    <a:pt x="1311" y="2167"/>
                  </a:lnTo>
                  <a:lnTo>
                    <a:pt x="1304" y="2167"/>
                  </a:lnTo>
                  <a:lnTo>
                    <a:pt x="1299" y="2167"/>
                  </a:lnTo>
                  <a:lnTo>
                    <a:pt x="1296" y="2167"/>
                  </a:lnTo>
                  <a:lnTo>
                    <a:pt x="1294" y="2167"/>
                  </a:lnTo>
                  <a:lnTo>
                    <a:pt x="1285" y="2169"/>
                  </a:lnTo>
                  <a:lnTo>
                    <a:pt x="1279" y="2178"/>
                  </a:lnTo>
                  <a:lnTo>
                    <a:pt x="1278" y="2187"/>
                  </a:lnTo>
                  <a:lnTo>
                    <a:pt x="1284" y="2195"/>
                  </a:lnTo>
                  <a:lnTo>
                    <a:pt x="1285" y="2195"/>
                  </a:lnTo>
                  <a:lnTo>
                    <a:pt x="1290" y="2199"/>
                  </a:lnTo>
                  <a:lnTo>
                    <a:pt x="1294" y="2204"/>
                  </a:lnTo>
                  <a:lnTo>
                    <a:pt x="1303" y="2211"/>
                  </a:lnTo>
                  <a:lnTo>
                    <a:pt x="1306" y="2214"/>
                  </a:lnTo>
                  <a:lnTo>
                    <a:pt x="1311" y="2218"/>
                  </a:lnTo>
                  <a:lnTo>
                    <a:pt x="1316" y="2222"/>
                  </a:lnTo>
                  <a:lnTo>
                    <a:pt x="1323" y="2227"/>
                  </a:lnTo>
                  <a:lnTo>
                    <a:pt x="1328" y="2231"/>
                  </a:lnTo>
                  <a:lnTo>
                    <a:pt x="1334" y="2237"/>
                  </a:lnTo>
                  <a:lnTo>
                    <a:pt x="1341" y="2242"/>
                  </a:lnTo>
                  <a:lnTo>
                    <a:pt x="1348" y="2249"/>
                  </a:lnTo>
                  <a:lnTo>
                    <a:pt x="1354" y="2254"/>
                  </a:lnTo>
                  <a:lnTo>
                    <a:pt x="1361" y="2260"/>
                  </a:lnTo>
                  <a:lnTo>
                    <a:pt x="1368" y="2267"/>
                  </a:lnTo>
                  <a:lnTo>
                    <a:pt x="1375" y="2274"/>
                  </a:lnTo>
                  <a:lnTo>
                    <a:pt x="1382" y="2280"/>
                  </a:lnTo>
                  <a:lnTo>
                    <a:pt x="1390" y="2287"/>
                  </a:lnTo>
                  <a:lnTo>
                    <a:pt x="1398" y="2294"/>
                  </a:lnTo>
                  <a:lnTo>
                    <a:pt x="1406" y="2302"/>
                  </a:lnTo>
                  <a:lnTo>
                    <a:pt x="1413" y="2310"/>
                  </a:lnTo>
                  <a:lnTo>
                    <a:pt x="1421" y="2317"/>
                  </a:lnTo>
                  <a:lnTo>
                    <a:pt x="1429" y="2325"/>
                  </a:lnTo>
                  <a:lnTo>
                    <a:pt x="1437" y="2333"/>
                  </a:lnTo>
                  <a:lnTo>
                    <a:pt x="1444" y="2342"/>
                  </a:lnTo>
                  <a:lnTo>
                    <a:pt x="1451" y="2350"/>
                  </a:lnTo>
                  <a:lnTo>
                    <a:pt x="1460" y="2358"/>
                  </a:lnTo>
                  <a:lnTo>
                    <a:pt x="1468" y="2368"/>
                  </a:lnTo>
                  <a:lnTo>
                    <a:pt x="1472" y="2375"/>
                  </a:lnTo>
                  <a:lnTo>
                    <a:pt x="1479" y="2381"/>
                  </a:lnTo>
                  <a:lnTo>
                    <a:pt x="1484" y="2387"/>
                  </a:lnTo>
                  <a:lnTo>
                    <a:pt x="1488" y="2393"/>
                  </a:lnTo>
                  <a:lnTo>
                    <a:pt x="1493" y="2399"/>
                  </a:lnTo>
                  <a:lnTo>
                    <a:pt x="1499" y="2406"/>
                  </a:lnTo>
                  <a:lnTo>
                    <a:pt x="1504" y="2412"/>
                  </a:lnTo>
                  <a:lnTo>
                    <a:pt x="1510" y="2419"/>
                  </a:lnTo>
                  <a:lnTo>
                    <a:pt x="1514" y="2426"/>
                  </a:lnTo>
                  <a:lnTo>
                    <a:pt x="1520" y="2433"/>
                  </a:lnTo>
                  <a:lnTo>
                    <a:pt x="1524" y="2439"/>
                  </a:lnTo>
                  <a:lnTo>
                    <a:pt x="1529" y="2445"/>
                  </a:lnTo>
                  <a:lnTo>
                    <a:pt x="1532" y="2451"/>
                  </a:lnTo>
                  <a:lnTo>
                    <a:pt x="1537" y="2458"/>
                  </a:lnTo>
                  <a:lnTo>
                    <a:pt x="1541" y="2464"/>
                  </a:lnTo>
                  <a:lnTo>
                    <a:pt x="1544" y="2471"/>
                  </a:lnTo>
                  <a:lnTo>
                    <a:pt x="1548" y="2478"/>
                  </a:lnTo>
                  <a:lnTo>
                    <a:pt x="1553" y="2486"/>
                  </a:lnTo>
                  <a:lnTo>
                    <a:pt x="1556" y="2493"/>
                  </a:lnTo>
                  <a:lnTo>
                    <a:pt x="1561" y="2502"/>
                  </a:lnTo>
                  <a:lnTo>
                    <a:pt x="1566" y="2513"/>
                  </a:lnTo>
                  <a:lnTo>
                    <a:pt x="1570" y="2524"/>
                  </a:lnTo>
                  <a:lnTo>
                    <a:pt x="1574" y="2533"/>
                  </a:lnTo>
                  <a:lnTo>
                    <a:pt x="1579" y="2544"/>
                  </a:lnTo>
                  <a:lnTo>
                    <a:pt x="1583" y="2556"/>
                  </a:lnTo>
                  <a:lnTo>
                    <a:pt x="1589" y="2569"/>
                  </a:lnTo>
                  <a:lnTo>
                    <a:pt x="1593" y="2581"/>
                  </a:lnTo>
                  <a:lnTo>
                    <a:pt x="1599" y="2594"/>
                  </a:lnTo>
                  <a:lnTo>
                    <a:pt x="1601" y="2600"/>
                  </a:lnTo>
                  <a:lnTo>
                    <a:pt x="1604" y="2606"/>
                  </a:lnTo>
                  <a:lnTo>
                    <a:pt x="1606" y="2613"/>
                  </a:lnTo>
                  <a:lnTo>
                    <a:pt x="1610" y="2620"/>
                  </a:lnTo>
                  <a:lnTo>
                    <a:pt x="1611" y="2626"/>
                  </a:lnTo>
                  <a:lnTo>
                    <a:pt x="1613" y="2633"/>
                  </a:lnTo>
                  <a:lnTo>
                    <a:pt x="1616" y="2639"/>
                  </a:lnTo>
                  <a:lnTo>
                    <a:pt x="1619" y="2646"/>
                  </a:lnTo>
                  <a:lnTo>
                    <a:pt x="1622" y="2653"/>
                  </a:lnTo>
                  <a:lnTo>
                    <a:pt x="1624" y="2660"/>
                  </a:lnTo>
                  <a:lnTo>
                    <a:pt x="1626" y="2667"/>
                  </a:lnTo>
                  <a:lnTo>
                    <a:pt x="1630" y="2675"/>
                  </a:lnTo>
                  <a:lnTo>
                    <a:pt x="1627" y="2678"/>
                  </a:lnTo>
                  <a:lnTo>
                    <a:pt x="1627" y="2684"/>
                  </a:lnTo>
                  <a:lnTo>
                    <a:pt x="1627" y="2685"/>
                  </a:lnTo>
                  <a:lnTo>
                    <a:pt x="1630" y="2690"/>
                  </a:lnTo>
                  <a:lnTo>
                    <a:pt x="1631" y="2694"/>
                  </a:lnTo>
                  <a:lnTo>
                    <a:pt x="1633" y="2696"/>
                  </a:lnTo>
                  <a:lnTo>
                    <a:pt x="1638" y="2697"/>
                  </a:lnTo>
                  <a:lnTo>
                    <a:pt x="1639" y="2704"/>
                  </a:lnTo>
                  <a:lnTo>
                    <a:pt x="1642" y="2711"/>
                  </a:lnTo>
                  <a:lnTo>
                    <a:pt x="1644" y="2719"/>
                  </a:lnTo>
                  <a:lnTo>
                    <a:pt x="1647" y="2726"/>
                  </a:lnTo>
                  <a:lnTo>
                    <a:pt x="1648" y="2733"/>
                  </a:lnTo>
                  <a:lnTo>
                    <a:pt x="1651" y="2740"/>
                  </a:lnTo>
                  <a:lnTo>
                    <a:pt x="1652" y="2747"/>
                  </a:lnTo>
                  <a:lnTo>
                    <a:pt x="1656" y="2755"/>
                  </a:lnTo>
                  <a:lnTo>
                    <a:pt x="1657" y="2763"/>
                  </a:lnTo>
                  <a:lnTo>
                    <a:pt x="1661" y="2770"/>
                  </a:lnTo>
                  <a:lnTo>
                    <a:pt x="1662" y="2777"/>
                  </a:lnTo>
                  <a:lnTo>
                    <a:pt x="1666" y="2785"/>
                  </a:lnTo>
                  <a:lnTo>
                    <a:pt x="1667" y="2792"/>
                  </a:lnTo>
                  <a:lnTo>
                    <a:pt x="1670" y="2799"/>
                  </a:lnTo>
                  <a:lnTo>
                    <a:pt x="1671" y="2807"/>
                  </a:lnTo>
                  <a:lnTo>
                    <a:pt x="1675" y="2815"/>
                  </a:lnTo>
                  <a:lnTo>
                    <a:pt x="1676" y="2821"/>
                  </a:lnTo>
                  <a:lnTo>
                    <a:pt x="1679" y="2828"/>
                  </a:lnTo>
                  <a:lnTo>
                    <a:pt x="1680" y="2835"/>
                  </a:lnTo>
                  <a:lnTo>
                    <a:pt x="1682" y="2842"/>
                  </a:lnTo>
                  <a:lnTo>
                    <a:pt x="1683" y="2849"/>
                  </a:lnTo>
                  <a:lnTo>
                    <a:pt x="1686" y="2857"/>
                  </a:lnTo>
                  <a:lnTo>
                    <a:pt x="1688" y="2864"/>
                  </a:lnTo>
                  <a:lnTo>
                    <a:pt x="1691" y="2871"/>
                  </a:lnTo>
                  <a:lnTo>
                    <a:pt x="1692" y="2877"/>
                  </a:lnTo>
                  <a:lnTo>
                    <a:pt x="1694" y="2884"/>
                  </a:lnTo>
                  <a:lnTo>
                    <a:pt x="1695" y="2891"/>
                  </a:lnTo>
                  <a:lnTo>
                    <a:pt x="1698" y="2898"/>
                  </a:lnTo>
                  <a:lnTo>
                    <a:pt x="1699" y="2904"/>
                  </a:lnTo>
                  <a:lnTo>
                    <a:pt x="1701" y="2911"/>
                  </a:lnTo>
                  <a:lnTo>
                    <a:pt x="1702" y="2917"/>
                  </a:lnTo>
                  <a:lnTo>
                    <a:pt x="1705" y="2924"/>
                  </a:lnTo>
                  <a:lnTo>
                    <a:pt x="1707" y="2936"/>
                  </a:lnTo>
                  <a:lnTo>
                    <a:pt x="1710" y="2948"/>
                  </a:lnTo>
                  <a:lnTo>
                    <a:pt x="1712" y="2959"/>
                  </a:lnTo>
                  <a:lnTo>
                    <a:pt x="1714" y="2971"/>
                  </a:lnTo>
                  <a:lnTo>
                    <a:pt x="1715" y="2980"/>
                  </a:lnTo>
                  <a:lnTo>
                    <a:pt x="1718" y="2991"/>
                  </a:lnTo>
                  <a:lnTo>
                    <a:pt x="1719" y="3000"/>
                  </a:lnTo>
                  <a:lnTo>
                    <a:pt x="1721" y="3011"/>
                  </a:lnTo>
                  <a:lnTo>
                    <a:pt x="1721" y="3019"/>
                  </a:lnTo>
                  <a:lnTo>
                    <a:pt x="1721" y="3028"/>
                  </a:lnTo>
                  <a:lnTo>
                    <a:pt x="1721" y="3035"/>
                  </a:lnTo>
                  <a:lnTo>
                    <a:pt x="1723" y="3042"/>
                  </a:lnTo>
                  <a:lnTo>
                    <a:pt x="1721" y="3048"/>
                  </a:lnTo>
                  <a:lnTo>
                    <a:pt x="1721" y="3054"/>
                  </a:lnTo>
                  <a:lnTo>
                    <a:pt x="1720" y="3059"/>
                  </a:lnTo>
                  <a:lnTo>
                    <a:pt x="1720" y="3063"/>
                  </a:lnTo>
                  <a:lnTo>
                    <a:pt x="1715" y="3068"/>
                  </a:lnTo>
                  <a:lnTo>
                    <a:pt x="1711" y="3074"/>
                  </a:lnTo>
                  <a:lnTo>
                    <a:pt x="1704" y="3080"/>
                  </a:lnTo>
                  <a:lnTo>
                    <a:pt x="1696" y="3086"/>
                  </a:lnTo>
                  <a:lnTo>
                    <a:pt x="1687" y="3091"/>
                  </a:lnTo>
                  <a:lnTo>
                    <a:pt x="1677" y="3097"/>
                  </a:lnTo>
                  <a:lnTo>
                    <a:pt x="1667" y="3102"/>
                  </a:lnTo>
                  <a:lnTo>
                    <a:pt x="1656" y="3106"/>
                  </a:lnTo>
                  <a:lnTo>
                    <a:pt x="1644" y="3109"/>
                  </a:lnTo>
                  <a:lnTo>
                    <a:pt x="1632" y="3112"/>
                  </a:lnTo>
                  <a:lnTo>
                    <a:pt x="1620" y="3115"/>
                  </a:lnTo>
                  <a:lnTo>
                    <a:pt x="1608" y="3117"/>
                  </a:lnTo>
                  <a:lnTo>
                    <a:pt x="1601" y="3117"/>
                  </a:lnTo>
                  <a:lnTo>
                    <a:pt x="1595" y="3118"/>
                  </a:lnTo>
                  <a:lnTo>
                    <a:pt x="1588" y="3119"/>
                  </a:lnTo>
                  <a:lnTo>
                    <a:pt x="1582" y="3121"/>
                  </a:lnTo>
                  <a:lnTo>
                    <a:pt x="1575" y="3121"/>
                  </a:lnTo>
                  <a:lnTo>
                    <a:pt x="1569" y="3122"/>
                  </a:lnTo>
                  <a:lnTo>
                    <a:pt x="1562" y="3122"/>
                  </a:lnTo>
                  <a:lnTo>
                    <a:pt x="1556" y="3123"/>
                  </a:lnTo>
                  <a:lnTo>
                    <a:pt x="1549" y="3122"/>
                  </a:lnTo>
                  <a:lnTo>
                    <a:pt x="1542" y="3122"/>
                  </a:lnTo>
                  <a:lnTo>
                    <a:pt x="1535" y="3122"/>
                  </a:lnTo>
                  <a:lnTo>
                    <a:pt x="1529" y="3122"/>
                  </a:lnTo>
                  <a:lnTo>
                    <a:pt x="1522" y="3121"/>
                  </a:lnTo>
                  <a:lnTo>
                    <a:pt x="1514" y="3121"/>
                  </a:lnTo>
                  <a:lnTo>
                    <a:pt x="1507" y="3121"/>
                  </a:lnTo>
                  <a:lnTo>
                    <a:pt x="1501" y="3121"/>
                  </a:lnTo>
                  <a:lnTo>
                    <a:pt x="1494" y="3119"/>
                  </a:lnTo>
                  <a:lnTo>
                    <a:pt x="1487" y="3118"/>
                  </a:lnTo>
                  <a:lnTo>
                    <a:pt x="1480" y="3117"/>
                  </a:lnTo>
                  <a:lnTo>
                    <a:pt x="1473" y="3116"/>
                  </a:lnTo>
                  <a:lnTo>
                    <a:pt x="1466" y="3115"/>
                  </a:lnTo>
                  <a:lnTo>
                    <a:pt x="1460" y="3113"/>
                  </a:lnTo>
                  <a:lnTo>
                    <a:pt x="1453" y="3112"/>
                  </a:lnTo>
                  <a:lnTo>
                    <a:pt x="1447" y="3111"/>
                  </a:lnTo>
                  <a:lnTo>
                    <a:pt x="1441" y="3107"/>
                  </a:lnTo>
                  <a:lnTo>
                    <a:pt x="1440" y="3107"/>
                  </a:lnTo>
                  <a:lnTo>
                    <a:pt x="1437" y="3109"/>
                  </a:lnTo>
                  <a:lnTo>
                    <a:pt x="1430" y="3105"/>
                  </a:lnTo>
                  <a:lnTo>
                    <a:pt x="1423" y="3103"/>
                  </a:lnTo>
                  <a:lnTo>
                    <a:pt x="1416" y="3100"/>
                  </a:lnTo>
                  <a:lnTo>
                    <a:pt x="1410" y="3098"/>
                  </a:lnTo>
                  <a:lnTo>
                    <a:pt x="1397" y="3092"/>
                  </a:lnTo>
                  <a:lnTo>
                    <a:pt x="1386" y="3087"/>
                  </a:lnTo>
                  <a:lnTo>
                    <a:pt x="1290" y="3029"/>
                  </a:lnTo>
                  <a:lnTo>
                    <a:pt x="1280" y="3023"/>
                  </a:lnTo>
                  <a:lnTo>
                    <a:pt x="1272" y="3018"/>
                  </a:lnTo>
                  <a:lnTo>
                    <a:pt x="1264" y="3012"/>
                  </a:lnTo>
                  <a:lnTo>
                    <a:pt x="1256" y="3008"/>
                  </a:lnTo>
                  <a:lnTo>
                    <a:pt x="1248" y="3003"/>
                  </a:lnTo>
                  <a:lnTo>
                    <a:pt x="1240" y="2998"/>
                  </a:lnTo>
                  <a:lnTo>
                    <a:pt x="1233" y="2993"/>
                  </a:lnTo>
                  <a:lnTo>
                    <a:pt x="1225" y="2990"/>
                  </a:lnTo>
                  <a:lnTo>
                    <a:pt x="1218" y="2985"/>
                  </a:lnTo>
                  <a:lnTo>
                    <a:pt x="1211" y="2980"/>
                  </a:lnTo>
                  <a:lnTo>
                    <a:pt x="1204" y="2977"/>
                  </a:lnTo>
                  <a:lnTo>
                    <a:pt x="1197" y="2973"/>
                  </a:lnTo>
                  <a:lnTo>
                    <a:pt x="1190" y="2970"/>
                  </a:lnTo>
                  <a:lnTo>
                    <a:pt x="1183" y="2966"/>
                  </a:lnTo>
                  <a:lnTo>
                    <a:pt x="1175" y="2962"/>
                  </a:lnTo>
                  <a:lnTo>
                    <a:pt x="1170" y="2960"/>
                  </a:lnTo>
                  <a:lnTo>
                    <a:pt x="1162" y="2956"/>
                  </a:lnTo>
                  <a:lnTo>
                    <a:pt x="1155" y="2953"/>
                  </a:lnTo>
                  <a:lnTo>
                    <a:pt x="1149" y="2949"/>
                  </a:lnTo>
                  <a:lnTo>
                    <a:pt x="1143" y="2948"/>
                  </a:lnTo>
                  <a:lnTo>
                    <a:pt x="1130" y="2943"/>
                  </a:lnTo>
                  <a:lnTo>
                    <a:pt x="1120" y="2941"/>
                  </a:lnTo>
                  <a:lnTo>
                    <a:pt x="1108" y="2937"/>
                  </a:lnTo>
                  <a:lnTo>
                    <a:pt x="1097" y="2937"/>
                  </a:lnTo>
                  <a:lnTo>
                    <a:pt x="1086" y="2937"/>
                  </a:lnTo>
                  <a:lnTo>
                    <a:pt x="1078" y="2941"/>
                  </a:lnTo>
                  <a:lnTo>
                    <a:pt x="1071" y="2941"/>
                  </a:lnTo>
                  <a:lnTo>
                    <a:pt x="1065" y="2943"/>
                  </a:lnTo>
                  <a:lnTo>
                    <a:pt x="1059" y="2947"/>
                  </a:lnTo>
                  <a:lnTo>
                    <a:pt x="1053" y="2950"/>
                  </a:lnTo>
                  <a:lnTo>
                    <a:pt x="1047" y="2954"/>
                  </a:lnTo>
                  <a:lnTo>
                    <a:pt x="1041" y="2959"/>
                  </a:lnTo>
                  <a:lnTo>
                    <a:pt x="1035" y="2964"/>
                  </a:lnTo>
                  <a:lnTo>
                    <a:pt x="1029" y="2970"/>
                  </a:lnTo>
                  <a:lnTo>
                    <a:pt x="1022" y="2974"/>
                  </a:lnTo>
                  <a:lnTo>
                    <a:pt x="1015" y="2980"/>
                  </a:lnTo>
                  <a:lnTo>
                    <a:pt x="1008" y="2986"/>
                  </a:lnTo>
                  <a:lnTo>
                    <a:pt x="1002" y="2993"/>
                  </a:lnTo>
                  <a:lnTo>
                    <a:pt x="995" y="2999"/>
                  </a:lnTo>
                  <a:lnTo>
                    <a:pt x="988" y="3006"/>
                  </a:lnTo>
                  <a:lnTo>
                    <a:pt x="980" y="3014"/>
                  </a:lnTo>
                  <a:lnTo>
                    <a:pt x="974" y="3021"/>
                  </a:lnTo>
                  <a:lnTo>
                    <a:pt x="965" y="3028"/>
                  </a:lnTo>
                  <a:lnTo>
                    <a:pt x="958" y="3035"/>
                  </a:lnTo>
                  <a:lnTo>
                    <a:pt x="948" y="3043"/>
                  </a:lnTo>
                  <a:lnTo>
                    <a:pt x="941" y="3052"/>
                  </a:lnTo>
                  <a:lnTo>
                    <a:pt x="932" y="3059"/>
                  </a:lnTo>
                  <a:lnTo>
                    <a:pt x="923" y="3067"/>
                  </a:lnTo>
                  <a:lnTo>
                    <a:pt x="915" y="3074"/>
                  </a:lnTo>
                  <a:lnTo>
                    <a:pt x="908" y="3081"/>
                  </a:lnTo>
                  <a:lnTo>
                    <a:pt x="898" y="3086"/>
                  </a:lnTo>
                  <a:lnTo>
                    <a:pt x="890" y="3092"/>
                  </a:lnTo>
                  <a:lnTo>
                    <a:pt x="883" y="3097"/>
                  </a:lnTo>
                  <a:lnTo>
                    <a:pt x="876" y="3102"/>
                  </a:lnTo>
                  <a:lnTo>
                    <a:pt x="869" y="3104"/>
                  </a:lnTo>
                  <a:lnTo>
                    <a:pt x="861" y="3106"/>
                  </a:lnTo>
                  <a:lnTo>
                    <a:pt x="854" y="3106"/>
                  </a:lnTo>
                  <a:lnTo>
                    <a:pt x="850" y="3107"/>
                  </a:lnTo>
                  <a:lnTo>
                    <a:pt x="840" y="3104"/>
                  </a:lnTo>
                  <a:lnTo>
                    <a:pt x="832" y="3100"/>
                  </a:lnTo>
                  <a:lnTo>
                    <a:pt x="823" y="3093"/>
                  </a:lnTo>
                  <a:lnTo>
                    <a:pt x="816" y="3087"/>
                  </a:lnTo>
                  <a:lnTo>
                    <a:pt x="807" y="3079"/>
                  </a:lnTo>
                  <a:lnTo>
                    <a:pt x="798" y="3071"/>
                  </a:lnTo>
                  <a:lnTo>
                    <a:pt x="790" y="3062"/>
                  </a:lnTo>
                  <a:lnTo>
                    <a:pt x="783" y="3054"/>
                  </a:lnTo>
                  <a:lnTo>
                    <a:pt x="775" y="3044"/>
                  </a:lnTo>
                  <a:lnTo>
                    <a:pt x="768" y="3037"/>
                  </a:lnTo>
                  <a:lnTo>
                    <a:pt x="759" y="3028"/>
                  </a:lnTo>
                  <a:lnTo>
                    <a:pt x="752" y="3021"/>
                  </a:lnTo>
                  <a:lnTo>
                    <a:pt x="743" y="3012"/>
                  </a:lnTo>
                  <a:lnTo>
                    <a:pt x="734" y="3005"/>
                  </a:lnTo>
                  <a:lnTo>
                    <a:pt x="726" y="2998"/>
                  </a:lnTo>
                  <a:lnTo>
                    <a:pt x="718" y="2992"/>
                  </a:lnTo>
                  <a:lnTo>
                    <a:pt x="707" y="2985"/>
                  </a:lnTo>
                  <a:lnTo>
                    <a:pt x="697" y="2980"/>
                  </a:lnTo>
                  <a:lnTo>
                    <a:pt x="687" y="2974"/>
                  </a:lnTo>
                  <a:lnTo>
                    <a:pt x="676" y="2971"/>
                  </a:lnTo>
                  <a:lnTo>
                    <a:pt x="663" y="2967"/>
                  </a:lnTo>
                  <a:lnTo>
                    <a:pt x="651" y="2965"/>
                  </a:lnTo>
                  <a:lnTo>
                    <a:pt x="638" y="2964"/>
                  </a:lnTo>
                  <a:lnTo>
                    <a:pt x="626" y="2964"/>
                  </a:lnTo>
                  <a:lnTo>
                    <a:pt x="615" y="2964"/>
                  </a:lnTo>
                  <a:lnTo>
                    <a:pt x="606" y="2965"/>
                  </a:lnTo>
                  <a:lnTo>
                    <a:pt x="594" y="2966"/>
                  </a:lnTo>
                  <a:lnTo>
                    <a:pt x="582" y="2970"/>
                  </a:lnTo>
                  <a:lnTo>
                    <a:pt x="575" y="2970"/>
                  </a:lnTo>
                  <a:lnTo>
                    <a:pt x="568" y="2972"/>
                  </a:lnTo>
                  <a:lnTo>
                    <a:pt x="561" y="2973"/>
                  </a:lnTo>
                  <a:lnTo>
                    <a:pt x="553" y="2975"/>
                  </a:lnTo>
                  <a:lnTo>
                    <a:pt x="545" y="2978"/>
                  </a:lnTo>
                  <a:lnTo>
                    <a:pt x="538" y="2980"/>
                  </a:lnTo>
                  <a:lnTo>
                    <a:pt x="531" y="2983"/>
                  </a:lnTo>
                  <a:lnTo>
                    <a:pt x="524" y="2986"/>
                  </a:lnTo>
                  <a:lnTo>
                    <a:pt x="514" y="2989"/>
                  </a:lnTo>
                  <a:lnTo>
                    <a:pt x="507" y="2991"/>
                  </a:lnTo>
                  <a:lnTo>
                    <a:pt x="497" y="2993"/>
                  </a:lnTo>
                  <a:lnTo>
                    <a:pt x="490" y="2997"/>
                  </a:lnTo>
                  <a:lnTo>
                    <a:pt x="481" y="2999"/>
                  </a:lnTo>
                  <a:lnTo>
                    <a:pt x="473" y="3003"/>
                  </a:lnTo>
                  <a:lnTo>
                    <a:pt x="463" y="3006"/>
                  </a:lnTo>
                  <a:lnTo>
                    <a:pt x="455" y="3010"/>
                  </a:lnTo>
                  <a:lnTo>
                    <a:pt x="445" y="3014"/>
                  </a:lnTo>
                  <a:lnTo>
                    <a:pt x="436" y="3017"/>
                  </a:lnTo>
                  <a:lnTo>
                    <a:pt x="426" y="3021"/>
                  </a:lnTo>
                  <a:lnTo>
                    <a:pt x="417" y="3024"/>
                  </a:lnTo>
                  <a:lnTo>
                    <a:pt x="407" y="3028"/>
                  </a:lnTo>
                  <a:lnTo>
                    <a:pt x="398" y="3031"/>
                  </a:lnTo>
                  <a:lnTo>
                    <a:pt x="388" y="3035"/>
                  </a:lnTo>
                  <a:lnTo>
                    <a:pt x="379" y="3040"/>
                  </a:lnTo>
                  <a:lnTo>
                    <a:pt x="371" y="3041"/>
                  </a:lnTo>
                  <a:lnTo>
                    <a:pt x="365" y="3043"/>
                  </a:lnTo>
                  <a:lnTo>
                    <a:pt x="358" y="3046"/>
                  </a:lnTo>
                  <a:lnTo>
                    <a:pt x="352" y="3048"/>
                  </a:lnTo>
                  <a:lnTo>
                    <a:pt x="345" y="3050"/>
                  </a:lnTo>
                  <a:lnTo>
                    <a:pt x="338" y="3053"/>
                  </a:lnTo>
                  <a:lnTo>
                    <a:pt x="331" y="3055"/>
                  </a:lnTo>
                  <a:lnTo>
                    <a:pt x="325" y="3059"/>
                  </a:lnTo>
                  <a:lnTo>
                    <a:pt x="318" y="3061"/>
                  </a:lnTo>
                  <a:lnTo>
                    <a:pt x="311" y="3063"/>
                  </a:lnTo>
                  <a:lnTo>
                    <a:pt x="304" y="3066"/>
                  </a:lnTo>
                  <a:lnTo>
                    <a:pt x="296" y="3069"/>
                  </a:lnTo>
                  <a:lnTo>
                    <a:pt x="289" y="3072"/>
                  </a:lnTo>
                  <a:lnTo>
                    <a:pt x="282" y="3074"/>
                  </a:lnTo>
                  <a:lnTo>
                    <a:pt x="275" y="3077"/>
                  </a:lnTo>
                  <a:lnTo>
                    <a:pt x="269" y="3080"/>
                  </a:lnTo>
                  <a:lnTo>
                    <a:pt x="262" y="3081"/>
                  </a:lnTo>
                  <a:lnTo>
                    <a:pt x="255" y="3084"/>
                  </a:lnTo>
                  <a:lnTo>
                    <a:pt x="248" y="3086"/>
                  </a:lnTo>
                  <a:lnTo>
                    <a:pt x="241" y="3090"/>
                  </a:lnTo>
                  <a:lnTo>
                    <a:pt x="233" y="3091"/>
                  </a:lnTo>
                  <a:lnTo>
                    <a:pt x="226" y="3093"/>
                  </a:lnTo>
                  <a:lnTo>
                    <a:pt x="219" y="3096"/>
                  </a:lnTo>
                  <a:lnTo>
                    <a:pt x="212" y="3099"/>
                  </a:lnTo>
                  <a:lnTo>
                    <a:pt x="205" y="3100"/>
                  </a:lnTo>
                  <a:lnTo>
                    <a:pt x="198" y="3103"/>
                  </a:lnTo>
                  <a:lnTo>
                    <a:pt x="191" y="3105"/>
                  </a:lnTo>
                  <a:lnTo>
                    <a:pt x="183" y="3107"/>
                  </a:lnTo>
                  <a:lnTo>
                    <a:pt x="176" y="3109"/>
                  </a:lnTo>
                  <a:lnTo>
                    <a:pt x="170" y="3112"/>
                  </a:lnTo>
                  <a:lnTo>
                    <a:pt x="163" y="3113"/>
                  </a:lnTo>
                  <a:lnTo>
                    <a:pt x="157" y="3117"/>
                  </a:lnTo>
                  <a:lnTo>
                    <a:pt x="150" y="3118"/>
                  </a:lnTo>
                  <a:lnTo>
                    <a:pt x="143" y="3119"/>
                  </a:lnTo>
                  <a:lnTo>
                    <a:pt x="136" y="3121"/>
                  </a:lnTo>
                  <a:lnTo>
                    <a:pt x="130" y="3123"/>
                  </a:lnTo>
                  <a:lnTo>
                    <a:pt x="117" y="3125"/>
                  </a:lnTo>
                  <a:lnTo>
                    <a:pt x="106" y="3129"/>
                  </a:lnTo>
                  <a:lnTo>
                    <a:pt x="93" y="3130"/>
                  </a:lnTo>
                  <a:lnTo>
                    <a:pt x="82" y="3132"/>
                  </a:lnTo>
                  <a:lnTo>
                    <a:pt x="72" y="3134"/>
                  </a:lnTo>
                  <a:lnTo>
                    <a:pt x="62" y="3136"/>
                  </a:lnTo>
                  <a:lnTo>
                    <a:pt x="51" y="3136"/>
                  </a:lnTo>
                  <a:lnTo>
                    <a:pt x="43" y="3136"/>
                  </a:lnTo>
                  <a:lnTo>
                    <a:pt x="35" y="3136"/>
                  </a:lnTo>
                  <a:lnTo>
                    <a:pt x="28" y="3136"/>
                  </a:lnTo>
                  <a:lnTo>
                    <a:pt x="16" y="3132"/>
                  </a:lnTo>
                  <a:lnTo>
                    <a:pt x="7" y="3128"/>
                  </a:lnTo>
                  <a:lnTo>
                    <a:pt x="3" y="3122"/>
                  </a:lnTo>
                  <a:lnTo>
                    <a:pt x="1" y="3116"/>
                  </a:lnTo>
                  <a:lnTo>
                    <a:pt x="0" y="3109"/>
                  </a:lnTo>
                  <a:lnTo>
                    <a:pt x="1" y="3102"/>
                  </a:lnTo>
                  <a:lnTo>
                    <a:pt x="3" y="3092"/>
                  </a:lnTo>
                  <a:lnTo>
                    <a:pt x="6" y="3084"/>
                  </a:lnTo>
                  <a:lnTo>
                    <a:pt x="10" y="3073"/>
                  </a:lnTo>
                  <a:lnTo>
                    <a:pt x="16" y="3062"/>
                  </a:lnTo>
                  <a:lnTo>
                    <a:pt x="18" y="3055"/>
                  </a:lnTo>
                  <a:lnTo>
                    <a:pt x="21" y="3049"/>
                  </a:lnTo>
                  <a:lnTo>
                    <a:pt x="24" y="3042"/>
                  </a:lnTo>
                  <a:lnTo>
                    <a:pt x="28" y="3036"/>
                  </a:lnTo>
                  <a:lnTo>
                    <a:pt x="31" y="3029"/>
                  </a:lnTo>
                  <a:lnTo>
                    <a:pt x="35" y="3022"/>
                  </a:lnTo>
                  <a:lnTo>
                    <a:pt x="38" y="3015"/>
                  </a:lnTo>
                  <a:lnTo>
                    <a:pt x="43" y="3009"/>
                  </a:lnTo>
                  <a:lnTo>
                    <a:pt x="47" y="3000"/>
                  </a:lnTo>
                  <a:lnTo>
                    <a:pt x="51" y="2993"/>
                  </a:lnTo>
                  <a:lnTo>
                    <a:pt x="56" y="2986"/>
                  </a:lnTo>
                  <a:lnTo>
                    <a:pt x="61" y="2979"/>
                  </a:lnTo>
                  <a:lnTo>
                    <a:pt x="66" y="2971"/>
                  </a:lnTo>
                  <a:lnTo>
                    <a:pt x="72" y="2964"/>
                  </a:lnTo>
                  <a:lnTo>
                    <a:pt x="76" y="2955"/>
                  </a:lnTo>
                  <a:lnTo>
                    <a:pt x="82" y="2948"/>
                  </a:lnTo>
                  <a:lnTo>
                    <a:pt x="87" y="2939"/>
                  </a:lnTo>
                  <a:lnTo>
                    <a:pt x="93" y="2931"/>
                  </a:lnTo>
                  <a:lnTo>
                    <a:pt x="98" y="2922"/>
                  </a:lnTo>
                  <a:lnTo>
                    <a:pt x="104" y="2915"/>
                  </a:lnTo>
                  <a:lnTo>
                    <a:pt x="109" y="2905"/>
                  </a:lnTo>
                  <a:lnTo>
                    <a:pt x="114" y="2898"/>
                  </a:lnTo>
                  <a:lnTo>
                    <a:pt x="120" y="2889"/>
                  </a:lnTo>
                  <a:lnTo>
                    <a:pt x="128" y="2882"/>
                  </a:lnTo>
                  <a:lnTo>
                    <a:pt x="132" y="2872"/>
                  </a:lnTo>
                  <a:lnTo>
                    <a:pt x="138" y="2864"/>
                  </a:lnTo>
                  <a:lnTo>
                    <a:pt x="144" y="2855"/>
                  </a:lnTo>
                  <a:lnTo>
                    <a:pt x="151" y="2847"/>
                  </a:lnTo>
                  <a:lnTo>
                    <a:pt x="157" y="2839"/>
                  </a:lnTo>
                  <a:lnTo>
                    <a:pt x="163" y="2830"/>
                  </a:lnTo>
                  <a:lnTo>
                    <a:pt x="169" y="2822"/>
                  </a:lnTo>
                  <a:lnTo>
                    <a:pt x="176" y="2815"/>
                  </a:lnTo>
                  <a:lnTo>
                    <a:pt x="181" y="2805"/>
                  </a:lnTo>
                  <a:lnTo>
                    <a:pt x="187" y="2797"/>
                  </a:lnTo>
                  <a:lnTo>
                    <a:pt x="193" y="2789"/>
                  </a:lnTo>
                  <a:lnTo>
                    <a:pt x="199" y="2782"/>
                  </a:lnTo>
                  <a:lnTo>
                    <a:pt x="205" y="2773"/>
                  </a:lnTo>
                  <a:lnTo>
                    <a:pt x="211" y="2765"/>
                  </a:lnTo>
                  <a:lnTo>
                    <a:pt x="217" y="2758"/>
                  </a:lnTo>
                  <a:lnTo>
                    <a:pt x="223" y="2751"/>
                  </a:lnTo>
                  <a:lnTo>
                    <a:pt x="227" y="2742"/>
                  </a:lnTo>
                  <a:lnTo>
                    <a:pt x="233" y="2735"/>
                  </a:lnTo>
                  <a:lnTo>
                    <a:pt x="239" y="2728"/>
                  </a:lnTo>
                  <a:lnTo>
                    <a:pt x="245" y="2721"/>
                  </a:lnTo>
                  <a:lnTo>
                    <a:pt x="250" y="2714"/>
                  </a:lnTo>
                  <a:lnTo>
                    <a:pt x="256" y="2708"/>
                  </a:lnTo>
                  <a:lnTo>
                    <a:pt x="261" y="2702"/>
                  </a:lnTo>
                  <a:lnTo>
                    <a:pt x="267" y="2696"/>
                  </a:lnTo>
                  <a:lnTo>
                    <a:pt x="273" y="2686"/>
                  </a:lnTo>
                  <a:lnTo>
                    <a:pt x="279" y="2678"/>
                  </a:lnTo>
                  <a:lnTo>
                    <a:pt x="285" y="2669"/>
                  </a:lnTo>
                  <a:lnTo>
                    <a:pt x="292" y="2660"/>
                  </a:lnTo>
                  <a:lnTo>
                    <a:pt x="298" y="2651"/>
                  </a:lnTo>
                  <a:lnTo>
                    <a:pt x="305" y="2642"/>
                  </a:lnTo>
                  <a:lnTo>
                    <a:pt x="311" y="2634"/>
                  </a:lnTo>
                  <a:lnTo>
                    <a:pt x="318" y="2627"/>
                  </a:lnTo>
                  <a:lnTo>
                    <a:pt x="323" y="2619"/>
                  </a:lnTo>
                  <a:lnTo>
                    <a:pt x="329" y="2610"/>
                  </a:lnTo>
                  <a:lnTo>
                    <a:pt x="335" y="2603"/>
                  </a:lnTo>
                  <a:lnTo>
                    <a:pt x="340" y="2596"/>
                  </a:lnTo>
                  <a:lnTo>
                    <a:pt x="345" y="2589"/>
                  </a:lnTo>
                  <a:lnTo>
                    <a:pt x="351" y="2582"/>
                  </a:lnTo>
                  <a:lnTo>
                    <a:pt x="356" y="2575"/>
                  </a:lnTo>
                  <a:lnTo>
                    <a:pt x="362" y="2569"/>
                  </a:lnTo>
                  <a:lnTo>
                    <a:pt x="365" y="2562"/>
                  </a:lnTo>
                  <a:lnTo>
                    <a:pt x="370" y="2554"/>
                  </a:lnTo>
                  <a:lnTo>
                    <a:pt x="375" y="2547"/>
                  </a:lnTo>
                  <a:lnTo>
                    <a:pt x="380" y="2541"/>
                  </a:lnTo>
                  <a:lnTo>
                    <a:pt x="383" y="2534"/>
                  </a:lnTo>
                  <a:lnTo>
                    <a:pt x="387" y="2530"/>
                  </a:lnTo>
                  <a:lnTo>
                    <a:pt x="390" y="2524"/>
                  </a:lnTo>
                  <a:lnTo>
                    <a:pt x="395" y="2519"/>
                  </a:lnTo>
                  <a:lnTo>
                    <a:pt x="400" y="2508"/>
                  </a:lnTo>
                  <a:lnTo>
                    <a:pt x="406" y="2499"/>
                  </a:lnTo>
                  <a:lnTo>
                    <a:pt x="409" y="2490"/>
                  </a:lnTo>
                  <a:lnTo>
                    <a:pt x="414" y="2484"/>
                  </a:lnTo>
                  <a:lnTo>
                    <a:pt x="417" y="2472"/>
                  </a:lnTo>
                  <a:lnTo>
                    <a:pt x="418" y="2462"/>
                  </a:lnTo>
                  <a:lnTo>
                    <a:pt x="418" y="2456"/>
                  </a:lnTo>
                  <a:lnTo>
                    <a:pt x="418" y="2450"/>
                  </a:lnTo>
                  <a:lnTo>
                    <a:pt x="418" y="2443"/>
                  </a:lnTo>
                  <a:lnTo>
                    <a:pt x="418" y="2437"/>
                  </a:lnTo>
                  <a:lnTo>
                    <a:pt x="417" y="2428"/>
                  </a:lnTo>
                  <a:lnTo>
                    <a:pt x="415" y="2421"/>
                  </a:lnTo>
                  <a:lnTo>
                    <a:pt x="414" y="2414"/>
                  </a:lnTo>
                  <a:lnTo>
                    <a:pt x="413" y="2407"/>
                  </a:lnTo>
                  <a:lnTo>
                    <a:pt x="411" y="2399"/>
                  </a:lnTo>
                  <a:lnTo>
                    <a:pt x="408" y="2390"/>
                  </a:lnTo>
                  <a:lnTo>
                    <a:pt x="406" y="2382"/>
                  </a:lnTo>
                  <a:lnTo>
                    <a:pt x="405" y="2375"/>
                  </a:lnTo>
                  <a:lnTo>
                    <a:pt x="401" y="2365"/>
                  </a:lnTo>
                  <a:lnTo>
                    <a:pt x="399" y="2356"/>
                  </a:lnTo>
                  <a:lnTo>
                    <a:pt x="395" y="2346"/>
                  </a:lnTo>
                  <a:lnTo>
                    <a:pt x="393" y="2338"/>
                  </a:lnTo>
                  <a:lnTo>
                    <a:pt x="389" y="2327"/>
                  </a:lnTo>
                  <a:lnTo>
                    <a:pt x="386" y="2318"/>
                  </a:lnTo>
                  <a:lnTo>
                    <a:pt x="382" y="2308"/>
                  </a:lnTo>
                  <a:lnTo>
                    <a:pt x="379" y="2299"/>
                  </a:lnTo>
                  <a:lnTo>
                    <a:pt x="374" y="2288"/>
                  </a:lnTo>
                  <a:lnTo>
                    <a:pt x="370" y="2277"/>
                  </a:lnTo>
                  <a:lnTo>
                    <a:pt x="367" y="2267"/>
                  </a:lnTo>
                  <a:lnTo>
                    <a:pt x="363" y="2256"/>
                  </a:lnTo>
                  <a:lnTo>
                    <a:pt x="358" y="2244"/>
                  </a:lnTo>
                  <a:lnTo>
                    <a:pt x="355" y="2233"/>
                  </a:lnTo>
                  <a:lnTo>
                    <a:pt x="350" y="2223"/>
                  </a:lnTo>
                  <a:lnTo>
                    <a:pt x="346" y="2212"/>
                  </a:lnTo>
                  <a:lnTo>
                    <a:pt x="340" y="2199"/>
                  </a:lnTo>
                  <a:lnTo>
                    <a:pt x="336" y="2187"/>
                  </a:lnTo>
                  <a:lnTo>
                    <a:pt x="331" y="2174"/>
                  </a:lnTo>
                  <a:lnTo>
                    <a:pt x="326" y="2162"/>
                  </a:lnTo>
                  <a:lnTo>
                    <a:pt x="321" y="2149"/>
                  </a:lnTo>
                  <a:lnTo>
                    <a:pt x="317" y="2137"/>
                  </a:lnTo>
                  <a:lnTo>
                    <a:pt x="312" y="2124"/>
                  </a:lnTo>
                  <a:lnTo>
                    <a:pt x="308" y="2112"/>
                  </a:lnTo>
                  <a:lnTo>
                    <a:pt x="304" y="2099"/>
                  </a:lnTo>
                  <a:lnTo>
                    <a:pt x="299" y="2087"/>
                  </a:lnTo>
                  <a:lnTo>
                    <a:pt x="294" y="2074"/>
                  </a:lnTo>
                  <a:lnTo>
                    <a:pt x="291" y="2062"/>
                  </a:lnTo>
                  <a:lnTo>
                    <a:pt x="287" y="2050"/>
                  </a:lnTo>
                  <a:lnTo>
                    <a:pt x="283" y="2038"/>
                  </a:lnTo>
                  <a:lnTo>
                    <a:pt x="280" y="2028"/>
                  </a:lnTo>
                  <a:lnTo>
                    <a:pt x="277" y="2017"/>
                  </a:lnTo>
                  <a:lnTo>
                    <a:pt x="274" y="2005"/>
                  </a:lnTo>
                  <a:lnTo>
                    <a:pt x="270" y="1993"/>
                  </a:lnTo>
                  <a:lnTo>
                    <a:pt x="267" y="1982"/>
                  </a:lnTo>
                  <a:lnTo>
                    <a:pt x="266" y="1972"/>
                  </a:lnTo>
                  <a:lnTo>
                    <a:pt x="263" y="1961"/>
                  </a:lnTo>
                  <a:lnTo>
                    <a:pt x="262" y="1950"/>
                  </a:lnTo>
                  <a:lnTo>
                    <a:pt x="261" y="1941"/>
                  </a:lnTo>
                  <a:lnTo>
                    <a:pt x="261" y="1933"/>
                  </a:lnTo>
                  <a:lnTo>
                    <a:pt x="260" y="1922"/>
                  </a:lnTo>
                  <a:lnTo>
                    <a:pt x="260" y="1914"/>
                  </a:lnTo>
                  <a:lnTo>
                    <a:pt x="260" y="1905"/>
                  </a:lnTo>
                  <a:lnTo>
                    <a:pt x="261" y="1898"/>
                  </a:lnTo>
                  <a:lnTo>
                    <a:pt x="261" y="1891"/>
                  </a:lnTo>
                  <a:lnTo>
                    <a:pt x="263" y="1884"/>
                  </a:lnTo>
                  <a:lnTo>
                    <a:pt x="266" y="1877"/>
                  </a:lnTo>
                  <a:lnTo>
                    <a:pt x="269" y="1872"/>
                  </a:lnTo>
                  <a:lnTo>
                    <a:pt x="274" y="1860"/>
                  </a:lnTo>
                  <a:lnTo>
                    <a:pt x="282" y="1849"/>
                  </a:lnTo>
                  <a:lnTo>
                    <a:pt x="286" y="1842"/>
                  </a:lnTo>
                  <a:lnTo>
                    <a:pt x="292" y="1837"/>
                  </a:lnTo>
                  <a:lnTo>
                    <a:pt x="298" y="1831"/>
                  </a:lnTo>
                  <a:lnTo>
                    <a:pt x="305" y="1827"/>
                  </a:lnTo>
                  <a:lnTo>
                    <a:pt x="311" y="1821"/>
                  </a:lnTo>
                  <a:lnTo>
                    <a:pt x="318" y="1816"/>
                  </a:lnTo>
                  <a:lnTo>
                    <a:pt x="325" y="1810"/>
                  </a:lnTo>
                  <a:lnTo>
                    <a:pt x="332" y="1805"/>
                  </a:lnTo>
                  <a:lnTo>
                    <a:pt x="339" y="1799"/>
                  </a:lnTo>
                  <a:lnTo>
                    <a:pt x="349" y="1795"/>
                  </a:lnTo>
                  <a:lnTo>
                    <a:pt x="357" y="1789"/>
                  </a:lnTo>
                  <a:lnTo>
                    <a:pt x="368" y="1785"/>
                  </a:lnTo>
                  <a:lnTo>
                    <a:pt x="376" y="1779"/>
                  </a:lnTo>
                  <a:lnTo>
                    <a:pt x="386" y="1774"/>
                  </a:lnTo>
                  <a:lnTo>
                    <a:pt x="396" y="1768"/>
                  </a:lnTo>
                  <a:lnTo>
                    <a:pt x="407" y="1764"/>
                  </a:lnTo>
                  <a:lnTo>
                    <a:pt x="418" y="1758"/>
                  </a:lnTo>
                  <a:lnTo>
                    <a:pt x="429" y="1753"/>
                  </a:lnTo>
                  <a:lnTo>
                    <a:pt x="439" y="1748"/>
                  </a:lnTo>
                  <a:lnTo>
                    <a:pt x="451" y="1745"/>
                  </a:lnTo>
                  <a:lnTo>
                    <a:pt x="462" y="1739"/>
                  </a:lnTo>
                  <a:lnTo>
                    <a:pt x="474" y="1734"/>
                  </a:lnTo>
                  <a:lnTo>
                    <a:pt x="486" y="1729"/>
                  </a:lnTo>
                  <a:lnTo>
                    <a:pt x="499" y="1726"/>
                  </a:lnTo>
                  <a:lnTo>
                    <a:pt x="511" y="1721"/>
                  </a:lnTo>
                  <a:lnTo>
                    <a:pt x="524" y="1716"/>
                  </a:lnTo>
                  <a:lnTo>
                    <a:pt x="536" y="1713"/>
                  </a:lnTo>
                  <a:lnTo>
                    <a:pt x="550" y="1709"/>
                  </a:lnTo>
                  <a:lnTo>
                    <a:pt x="562" y="1704"/>
                  </a:lnTo>
                  <a:lnTo>
                    <a:pt x="575" y="1699"/>
                  </a:lnTo>
                  <a:lnTo>
                    <a:pt x="587" y="1695"/>
                  </a:lnTo>
                  <a:lnTo>
                    <a:pt x="601" y="1691"/>
                  </a:lnTo>
                  <a:lnTo>
                    <a:pt x="613" y="1686"/>
                  </a:lnTo>
                  <a:lnTo>
                    <a:pt x="626" y="1683"/>
                  </a:lnTo>
                  <a:lnTo>
                    <a:pt x="639" y="1679"/>
                  </a:lnTo>
                  <a:lnTo>
                    <a:pt x="653" y="1676"/>
                  </a:lnTo>
                  <a:lnTo>
                    <a:pt x="665" y="1672"/>
                  </a:lnTo>
                  <a:lnTo>
                    <a:pt x="679" y="1669"/>
                  </a:lnTo>
                  <a:lnTo>
                    <a:pt x="691" y="1665"/>
                  </a:lnTo>
                  <a:lnTo>
                    <a:pt x="706" y="1661"/>
                  </a:lnTo>
                  <a:lnTo>
                    <a:pt x="718" y="1658"/>
                  </a:lnTo>
                  <a:lnTo>
                    <a:pt x="732" y="1655"/>
                  </a:lnTo>
                  <a:lnTo>
                    <a:pt x="744" y="1653"/>
                  </a:lnTo>
                  <a:lnTo>
                    <a:pt x="758" y="1651"/>
                  </a:lnTo>
                  <a:lnTo>
                    <a:pt x="770" y="1647"/>
                  </a:lnTo>
                  <a:lnTo>
                    <a:pt x="782" y="1645"/>
                  </a:lnTo>
                  <a:lnTo>
                    <a:pt x="794" y="1642"/>
                  </a:lnTo>
                  <a:lnTo>
                    <a:pt x="807" y="1640"/>
                  </a:lnTo>
                  <a:lnTo>
                    <a:pt x="819" y="1636"/>
                  </a:lnTo>
                  <a:lnTo>
                    <a:pt x="831" y="1635"/>
                  </a:lnTo>
                  <a:lnTo>
                    <a:pt x="842" y="1633"/>
                  </a:lnTo>
                  <a:lnTo>
                    <a:pt x="854" y="1632"/>
                  </a:lnTo>
                  <a:lnTo>
                    <a:pt x="865" y="1629"/>
                  </a:lnTo>
                  <a:lnTo>
                    <a:pt x="876" y="1628"/>
                  </a:lnTo>
                  <a:lnTo>
                    <a:pt x="886" y="1626"/>
                  </a:lnTo>
                  <a:lnTo>
                    <a:pt x="898" y="1625"/>
                  </a:lnTo>
                  <a:lnTo>
                    <a:pt x="908" y="1623"/>
                  </a:lnTo>
                  <a:lnTo>
                    <a:pt x="919" y="1622"/>
                  </a:lnTo>
                  <a:lnTo>
                    <a:pt x="928" y="1622"/>
                  </a:lnTo>
                  <a:lnTo>
                    <a:pt x="939" y="1622"/>
                  </a:lnTo>
                  <a:lnTo>
                    <a:pt x="948" y="1621"/>
                  </a:lnTo>
                  <a:lnTo>
                    <a:pt x="958" y="1620"/>
                  </a:lnTo>
                  <a:lnTo>
                    <a:pt x="967" y="1619"/>
                  </a:lnTo>
                  <a:lnTo>
                    <a:pt x="978" y="1619"/>
                  </a:lnTo>
                  <a:lnTo>
                    <a:pt x="988" y="1619"/>
                  </a:lnTo>
                  <a:lnTo>
                    <a:pt x="997" y="1619"/>
                  </a:lnTo>
                  <a:lnTo>
                    <a:pt x="1007" y="1619"/>
                  </a:lnTo>
                  <a:lnTo>
                    <a:pt x="1017" y="1619"/>
                  </a:lnTo>
                  <a:lnTo>
                    <a:pt x="1027" y="1619"/>
                  </a:lnTo>
                  <a:lnTo>
                    <a:pt x="1036" y="1619"/>
                  </a:lnTo>
                  <a:lnTo>
                    <a:pt x="1046" y="1619"/>
                  </a:lnTo>
                  <a:lnTo>
                    <a:pt x="1055" y="1619"/>
                  </a:lnTo>
                  <a:lnTo>
                    <a:pt x="1065" y="1619"/>
                  </a:lnTo>
                  <a:lnTo>
                    <a:pt x="1074" y="1619"/>
                  </a:lnTo>
                  <a:lnTo>
                    <a:pt x="1084" y="1619"/>
                  </a:lnTo>
                  <a:lnTo>
                    <a:pt x="1093" y="1620"/>
                  </a:lnTo>
                  <a:lnTo>
                    <a:pt x="1104" y="1619"/>
                  </a:lnTo>
                  <a:lnTo>
                    <a:pt x="1115" y="1619"/>
                  </a:lnTo>
                  <a:lnTo>
                    <a:pt x="1126" y="1619"/>
                  </a:lnTo>
                  <a:lnTo>
                    <a:pt x="1137" y="1619"/>
                  </a:lnTo>
                  <a:lnTo>
                    <a:pt x="1148" y="1619"/>
                  </a:lnTo>
                  <a:lnTo>
                    <a:pt x="1159" y="1619"/>
                  </a:lnTo>
                  <a:lnTo>
                    <a:pt x="1170" y="1619"/>
                  </a:lnTo>
                  <a:lnTo>
                    <a:pt x="1180" y="1619"/>
                  </a:lnTo>
                  <a:lnTo>
                    <a:pt x="1190" y="1617"/>
                  </a:lnTo>
                  <a:lnTo>
                    <a:pt x="1199" y="1616"/>
                  </a:lnTo>
                  <a:lnTo>
                    <a:pt x="1209" y="1615"/>
                  </a:lnTo>
                  <a:lnTo>
                    <a:pt x="1219" y="1615"/>
                  </a:lnTo>
                  <a:lnTo>
                    <a:pt x="1228" y="1614"/>
                  </a:lnTo>
                  <a:lnTo>
                    <a:pt x="1237" y="1613"/>
                  </a:lnTo>
                  <a:lnTo>
                    <a:pt x="1246" y="1611"/>
                  </a:lnTo>
                  <a:lnTo>
                    <a:pt x="1255" y="1610"/>
                  </a:lnTo>
                  <a:lnTo>
                    <a:pt x="1262" y="1607"/>
                  </a:lnTo>
                  <a:lnTo>
                    <a:pt x="1269" y="1604"/>
                  </a:lnTo>
                  <a:lnTo>
                    <a:pt x="1277" y="1602"/>
                  </a:lnTo>
                  <a:lnTo>
                    <a:pt x="1285" y="1600"/>
                  </a:lnTo>
                  <a:lnTo>
                    <a:pt x="1291" y="1596"/>
                  </a:lnTo>
                  <a:lnTo>
                    <a:pt x="1298" y="1592"/>
                  </a:lnTo>
                  <a:lnTo>
                    <a:pt x="1304" y="1589"/>
                  </a:lnTo>
                  <a:lnTo>
                    <a:pt x="1311" y="1585"/>
                  </a:lnTo>
                  <a:lnTo>
                    <a:pt x="1316" y="1579"/>
                  </a:lnTo>
                  <a:lnTo>
                    <a:pt x="1321" y="1575"/>
                  </a:lnTo>
                  <a:lnTo>
                    <a:pt x="1325" y="1569"/>
                  </a:lnTo>
                  <a:lnTo>
                    <a:pt x="1331" y="1564"/>
                  </a:lnTo>
                  <a:lnTo>
                    <a:pt x="1335" y="1557"/>
                  </a:lnTo>
                  <a:lnTo>
                    <a:pt x="1340" y="1551"/>
                  </a:lnTo>
                  <a:lnTo>
                    <a:pt x="1343" y="1544"/>
                  </a:lnTo>
                  <a:lnTo>
                    <a:pt x="1348" y="1537"/>
                  </a:lnTo>
                  <a:lnTo>
                    <a:pt x="1350" y="1526"/>
                  </a:lnTo>
                  <a:lnTo>
                    <a:pt x="1353" y="1516"/>
                  </a:lnTo>
                  <a:lnTo>
                    <a:pt x="1355" y="1506"/>
                  </a:lnTo>
                  <a:lnTo>
                    <a:pt x="1357" y="1495"/>
                  </a:lnTo>
                  <a:lnTo>
                    <a:pt x="1359" y="1483"/>
                  </a:lnTo>
                  <a:lnTo>
                    <a:pt x="1361" y="1472"/>
                  </a:lnTo>
                  <a:lnTo>
                    <a:pt x="1363" y="1462"/>
                  </a:lnTo>
                  <a:lnTo>
                    <a:pt x="1366" y="1451"/>
                  </a:lnTo>
                  <a:lnTo>
                    <a:pt x="1366" y="1438"/>
                  </a:lnTo>
                  <a:lnTo>
                    <a:pt x="1367" y="1426"/>
                  </a:lnTo>
                  <a:lnTo>
                    <a:pt x="1368" y="1414"/>
                  </a:lnTo>
                  <a:lnTo>
                    <a:pt x="1369" y="1402"/>
                  </a:lnTo>
                  <a:lnTo>
                    <a:pt x="1369" y="1389"/>
                  </a:lnTo>
                  <a:lnTo>
                    <a:pt x="1371" y="1378"/>
                  </a:lnTo>
                  <a:lnTo>
                    <a:pt x="1372" y="1365"/>
                  </a:lnTo>
                  <a:lnTo>
                    <a:pt x="1373" y="1355"/>
                  </a:lnTo>
                  <a:lnTo>
                    <a:pt x="1373" y="1342"/>
                  </a:lnTo>
                  <a:lnTo>
                    <a:pt x="1373" y="1330"/>
                  </a:lnTo>
                  <a:lnTo>
                    <a:pt x="1373" y="1319"/>
                  </a:lnTo>
                  <a:lnTo>
                    <a:pt x="1373" y="1308"/>
                  </a:lnTo>
                  <a:lnTo>
                    <a:pt x="1373" y="1298"/>
                  </a:lnTo>
                  <a:lnTo>
                    <a:pt x="1373" y="1287"/>
                  </a:lnTo>
                  <a:lnTo>
                    <a:pt x="1373" y="1276"/>
                  </a:lnTo>
                  <a:lnTo>
                    <a:pt x="1374" y="1268"/>
                  </a:lnTo>
                  <a:lnTo>
                    <a:pt x="1373" y="1257"/>
                  </a:lnTo>
                  <a:lnTo>
                    <a:pt x="1373" y="1249"/>
                  </a:lnTo>
                  <a:lnTo>
                    <a:pt x="1373" y="1242"/>
                  </a:lnTo>
                  <a:lnTo>
                    <a:pt x="1373" y="1234"/>
                  </a:lnTo>
                  <a:lnTo>
                    <a:pt x="1373" y="1227"/>
                  </a:lnTo>
                  <a:lnTo>
                    <a:pt x="1373" y="1221"/>
                  </a:lnTo>
                  <a:lnTo>
                    <a:pt x="1373" y="1215"/>
                  </a:lnTo>
                  <a:lnTo>
                    <a:pt x="1373" y="1212"/>
                  </a:lnTo>
                  <a:lnTo>
                    <a:pt x="1380" y="1205"/>
                  </a:lnTo>
                  <a:lnTo>
                    <a:pt x="1390" y="1199"/>
                  </a:lnTo>
                  <a:lnTo>
                    <a:pt x="1397" y="1193"/>
                  </a:lnTo>
                  <a:lnTo>
                    <a:pt x="1406" y="1187"/>
                  </a:lnTo>
                  <a:lnTo>
                    <a:pt x="1413" y="1180"/>
                  </a:lnTo>
                  <a:lnTo>
                    <a:pt x="1423" y="1174"/>
                  </a:lnTo>
                  <a:lnTo>
                    <a:pt x="1430" y="1167"/>
                  </a:lnTo>
                  <a:lnTo>
                    <a:pt x="1440" y="1161"/>
                  </a:lnTo>
                  <a:lnTo>
                    <a:pt x="1447" y="1154"/>
                  </a:lnTo>
                  <a:lnTo>
                    <a:pt x="1454" y="1146"/>
                  </a:lnTo>
                  <a:lnTo>
                    <a:pt x="1461" y="1139"/>
                  </a:lnTo>
                  <a:lnTo>
                    <a:pt x="1469" y="1133"/>
                  </a:lnTo>
                  <a:lnTo>
                    <a:pt x="1475" y="1126"/>
                  </a:lnTo>
                  <a:lnTo>
                    <a:pt x="1482" y="1120"/>
                  </a:lnTo>
                  <a:lnTo>
                    <a:pt x="1490" y="1114"/>
                  </a:lnTo>
                  <a:lnTo>
                    <a:pt x="1497" y="1108"/>
                  </a:lnTo>
                  <a:lnTo>
                    <a:pt x="1501" y="1101"/>
                  </a:lnTo>
                  <a:lnTo>
                    <a:pt x="1507" y="1095"/>
                  </a:lnTo>
                  <a:lnTo>
                    <a:pt x="1513" y="1089"/>
                  </a:lnTo>
                  <a:lnTo>
                    <a:pt x="1519" y="1085"/>
                  </a:lnTo>
                  <a:lnTo>
                    <a:pt x="1524" y="1079"/>
                  </a:lnTo>
                  <a:lnTo>
                    <a:pt x="1529" y="1074"/>
                  </a:lnTo>
                  <a:lnTo>
                    <a:pt x="1534" y="1070"/>
                  </a:lnTo>
                  <a:lnTo>
                    <a:pt x="1538" y="1067"/>
                  </a:lnTo>
                  <a:lnTo>
                    <a:pt x="1544" y="1058"/>
                  </a:lnTo>
                  <a:lnTo>
                    <a:pt x="1550" y="1054"/>
                  </a:lnTo>
                  <a:lnTo>
                    <a:pt x="1554" y="1049"/>
                  </a:lnTo>
                  <a:lnTo>
                    <a:pt x="1557" y="1048"/>
                  </a:lnTo>
                  <a:lnTo>
                    <a:pt x="1557" y="1045"/>
                  </a:lnTo>
                  <a:lnTo>
                    <a:pt x="1558" y="1042"/>
                  </a:lnTo>
                  <a:lnTo>
                    <a:pt x="1560" y="1037"/>
                  </a:lnTo>
                  <a:lnTo>
                    <a:pt x="1561" y="1036"/>
                  </a:lnTo>
                  <a:lnTo>
                    <a:pt x="1555" y="1025"/>
                  </a:lnTo>
                  <a:lnTo>
                    <a:pt x="1549" y="1020"/>
                  </a:lnTo>
                  <a:lnTo>
                    <a:pt x="1543" y="1020"/>
                  </a:lnTo>
                  <a:lnTo>
                    <a:pt x="1537" y="1022"/>
                  </a:lnTo>
                  <a:lnTo>
                    <a:pt x="1532" y="1026"/>
                  </a:lnTo>
                  <a:lnTo>
                    <a:pt x="1525" y="1032"/>
                  </a:lnTo>
                  <a:lnTo>
                    <a:pt x="1518" y="1041"/>
                  </a:lnTo>
                  <a:lnTo>
                    <a:pt x="1509" y="1049"/>
                  </a:lnTo>
                  <a:lnTo>
                    <a:pt x="1500" y="1058"/>
                  </a:lnTo>
                  <a:lnTo>
                    <a:pt x="1494" y="1062"/>
                  </a:lnTo>
                  <a:lnTo>
                    <a:pt x="1490" y="1068"/>
                  </a:lnTo>
                  <a:lnTo>
                    <a:pt x="1485" y="1073"/>
                  </a:lnTo>
                  <a:lnTo>
                    <a:pt x="1480" y="1079"/>
                  </a:lnTo>
                  <a:lnTo>
                    <a:pt x="1474" y="1083"/>
                  </a:lnTo>
                  <a:lnTo>
                    <a:pt x="1469" y="1089"/>
                  </a:lnTo>
                  <a:lnTo>
                    <a:pt x="1463" y="1094"/>
                  </a:lnTo>
                  <a:lnTo>
                    <a:pt x="1459" y="1101"/>
                  </a:lnTo>
                  <a:lnTo>
                    <a:pt x="1451" y="1106"/>
                  </a:lnTo>
                  <a:lnTo>
                    <a:pt x="1445" y="1112"/>
                  </a:lnTo>
                  <a:lnTo>
                    <a:pt x="1438" y="1117"/>
                  </a:lnTo>
                  <a:lnTo>
                    <a:pt x="1432" y="1123"/>
                  </a:lnTo>
                  <a:lnTo>
                    <a:pt x="1425" y="1127"/>
                  </a:lnTo>
                  <a:lnTo>
                    <a:pt x="1419" y="1133"/>
                  </a:lnTo>
                  <a:lnTo>
                    <a:pt x="1413" y="1139"/>
                  </a:lnTo>
                  <a:lnTo>
                    <a:pt x="1407" y="1145"/>
                  </a:lnTo>
                  <a:lnTo>
                    <a:pt x="1400" y="1150"/>
                  </a:lnTo>
                  <a:lnTo>
                    <a:pt x="1393" y="1155"/>
                  </a:lnTo>
                  <a:lnTo>
                    <a:pt x="1386" y="1160"/>
                  </a:lnTo>
                  <a:lnTo>
                    <a:pt x="1380" y="1166"/>
                  </a:lnTo>
                  <a:lnTo>
                    <a:pt x="1373" y="1170"/>
                  </a:lnTo>
                  <a:lnTo>
                    <a:pt x="1366" y="1175"/>
                  </a:lnTo>
                  <a:lnTo>
                    <a:pt x="1359" y="1180"/>
                  </a:lnTo>
                  <a:lnTo>
                    <a:pt x="1353" y="1186"/>
                  </a:lnTo>
                  <a:lnTo>
                    <a:pt x="1348" y="1187"/>
                  </a:lnTo>
                  <a:lnTo>
                    <a:pt x="1344" y="1192"/>
                  </a:lnTo>
                  <a:lnTo>
                    <a:pt x="1332" y="1198"/>
                  </a:lnTo>
                  <a:lnTo>
                    <a:pt x="1322" y="1204"/>
                  </a:lnTo>
                  <a:lnTo>
                    <a:pt x="1311" y="1208"/>
                  </a:lnTo>
                  <a:lnTo>
                    <a:pt x="1300" y="1214"/>
                  </a:lnTo>
                  <a:lnTo>
                    <a:pt x="1290" y="1218"/>
                  </a:lnTo>
                  <a:lnTo>
                    <a:pt x="1279" y="1221"/>
                  </a:lnTo>
                  <a:lnTo>
                    <a:pt x="1269" y="1224"/>
                  </a:lnTo>
                  <a:lnTo>
                    <a:pt x="1261" y="1226"/>
                  </a:lnTo>
                  <a:lnTo>
                    <a:pt x="1252" y="1225"/>
                  </a:lnTo>
                  <a:lnTo>
                    <a:pt x="1243" y="1224"/>
                  </a:lnTo>
                  <a:lnTo>
                    <a:pt x="1233" y="1219"/>
                  </a:lnTo>
                  <a:lnTo>
                    <a:pt x="1222" y="1214"/>
                  </a:lnTo>
                  <a:lnTo>
                    <a:pt x="1215" y="1210"/>
                  </a:lnTo>
                  <a:lnTo>
                    <a:pt x="1209" y="1206"/>
                  </a:lnTo>
                  <a:lnTo>
                    <a:pt x="1203" y="1202"/>
                  </a:lnTo>
                  <a:lnTo>
                    <a:pt x="1197" y="1199"/>
                  </a:lnTo>
                  <a:lnTo>
                    <a:pt x="1190" y="1193"/>
                  </a:lnTo>
                  <a:lnTo>
                    <a:pt x="1184" y="1188"/>
                  </a:lnTo>
                  <a:lnTo>
                    <a:pt x="1178" y="1183"/>
                  </a:lnTo>
                  <a:lnTo>
                    <a:pt x="1172" y="1179"/>
                  </a:lnTo>
                  <a:lnTo>
                    <a:pt x="1165" y="1171"/>
                  </a:lnTo>
                  <a:lnTo>
                    <a:pt x="1158" y="1166"/>
                  </a:lnTo>
                  <a:lnTo>
                    <a:pt x="1151" y="1160"/>
                  </a:lnTo>
                  <a:lnTo>
                    <a:pt x="1143" y="1154"/>
                  </a:lnTo>
                  <a:lnTo>
                    <a:pt x="1135" y="1146"/>
                  </a:lnTo>
                  <a:lnTo>
                    <a:pt x="1128" y="1139"/>
                  </a:lnTo>
                  <a:lnTo>
                    <a:pt x="1121" y="1132"/>
                  </a:lnTo>
                  <a:lnTo>
                    <a:pt x="1114" y="1125"/>
                  </a:lnTo>
                  <a:lnTo>
                    <a:pt x="1105" y="1117"/>
                  </a:lnTo>
                  <a:lnTo>
                    <a:pt x="1098" y="1108"/>
                  </a:lnTo>
                  <a:lnTo>
                    <a:pt x="1090" y="1100"/>
                  </a:lnTo>
                  <a:lnTo>
                    <a:pt x="1083" y="1093"/>
                  </a:lnTo>
                  <a:lnTo>
                    <a:pt x="1074" y="1083"/>
                  </a:lnTo>
                  <a:lnTo>
                    <a:pt x="1067" y="1076"/>
                  </a:lnTo>
                  <a:lnTo>
                    <a:pt x="1060" y="1067"/>
                  </a:lnTo>
                  <a:lnTo>
                    <a:pt x="1053" y="1060"/>
                  </a:lnTo>
                  <a:lnTo>
                    <a:pt x="1045" y="1050"/>
                  </a:lnTo>
                  <a:lnTo>
                    <a:pt x="1036" y="1041"/>
                  </a:lnTo>
                  <a:lnTo>
                    <a:pt x="1028" y="1031"/>
                  </a:lnTo>
                  <a:lnTo>
                    <a:pt x="1021" y="1023"/>
                  </a:lnTo>
                  <a:lnTo>
                    <a:pt x="1013" y="1013"/>
                  </a:lnTo>
                  <a:lnTo>
                    <a:pt x="1005" y="1005"/>
                  </a:lnTo>
                  <a:lnTo>
                    <a:pt x="998" y="995"/>
                  </a:lnTo>
                  <a:lnTo>
                    <a:pt x="991" y="987"/>
                  </a:lnTo>
                  <a:lnTo>
                    <a:pt x="983" y="978"/>
                  </a:lnTo>
                  <a:lnTo>
                    <a:pt x="976" y="969"/>
                  </a:lnTo>
                  <a:lnTo>
                    <a:pt x="967" y="960"/>
                  </a:lnTo>
                  <a:lnTo>
                    <a:pt x="960" y="951"/>
                  </a:lnTo>
                  <a:lnTo>
                    <a:pt x="953" y="942"/>
                  </a:lnTo>
                  <a:lnTo>
                    <a:pt x="946" y="934"/>
                  </a:lnTo>
                  <a:lnTo>
                    <a:pt x="939" y="924"/>
                  </a:lnTo>
                  <a:lnTo>
                    <a:pt x="933" y="917"/>
                  </a:lnTo>
                  <a:lnTo>
                    <a:pt x="926" y="907"/>
                  </a:lnTo>
                  <a:lnTo>
                    <a:pt x="919" y="899"/>
                  </a:lnTo>
                  <a:lnTo>
                    <a:pt x="911" y="891"/>
                  </a:lnTo>
                  <a:lnTo>
                    <a:pt x="905" y="884"/>
                  </a:lnTo>
                  <a:lnTo>
                    <a:pt x="898" y="875"/>
                  </a:lnTo>
                  <a:lnTo>
                    <a:pt x="892" y="868"/>
                  </a:lnTo>
                  <a:lnTo>
                    <a:pt x="886" y="861"/>
                  </a:lnTo>
                  <a:lnTo>
                    <a:pt x="882" y="854"/>
                  </a:lnTo>
                  <a:lnTo>
                    <a:pt x="876" y="847"/>
                  </a:lnTo>
                  <a:lnTo>
                    <a:pt x="871" y="840"/>
                  </a:lnTo>
                  <a:lnTo>
                    <a:pt x="865" y="833"/>
                  </a:lnTo>
                  <a:lnTo>
                    <a:pt x="861" y="827"/>
                  </a:lnTo>
                  <a:lnTo>
                    <a:pt x="856" y="819"/>
                  </a:lnTo>
                  <a:lnTo>
                    <a:pt x="852" y="815"/>
                  </a:lnTo>
                  <a:lnTo>
                    <a:pt x="848" y="809"/>
                  </a:lnTo>
                  <a:lnTo>
                    <a:pt x="845" y="805"/>
                  </a:lnTo>
                  <a:lnTo>
                    <a:pt x="836" y="794"/>
                  </a:lnTo>
                  <a:lnTo>
                    <a:pt x="829" y="785"/>
                  </a:lnTo>
                  <a:lnTo>
                    <a:pt x="823" y="777"/>
                  </a:lnTo>
                  <a:lnTo>
                    <a:pt x="817" y="771"/>
                  </a:lnTo>
                  <a:lnTo>
                    <a:pt x="890" y="56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03" name="Freeform 161"/>
            <p:cNvSpPr>
              <a:spLocks/>
            </p:cNvSpPr>
            <p:nvPr/>
          </p:nvSpPr>
          <p:spPr bwMode="auto">
            <a:xfrm>
              <a:off x="1293" y="1855"/>
              <a:ext cx="274" cy="219"/>
            </a:xfrm>
            <a:custGeom>
              <a:avLst/>
              <a:gdLst>
                <a:gd name="T0" fmla="*/ 207 w 274"/>
                <a:gd name="T1" fmla="*/ 202 h 219"/>
                <a:gd name="T2" fmla="*/ 197 w 274"/>
                <a:gd name="T3" fmla="*/ 195 h 219"/>
                <a:gd name="T4" fmla="*/ 184 w 274"/>
                <a:gd name="T5" fmla="*/ 192 h 219"/>
                <a:gd name="T6" fmla="*/ 169 w 274"/>
                <a:gd name="T7" fmla="*/ 191 h 219"/>
                <a:gd name="T8" fmla="*/ 154 w 274"/>
                <a:gd name="T9" fmla="*/ 192 h 219"/>
                <a:gd name="T10" fmla="*/ 137 w 274"/>
                <a:gd name="T11" fmla="*/ 195 h 219"/>
                <a:gd name="T12" fmla="*/ 119 w 274"/>
                <a:gd name="T13" fmla="*/ 198 h 219"/>
                <a:gd name="T14" fmla="*/ 103 w 274"/>
                <a:gd name="T15" fmla="*/ 203 h 219"/>
                <a:gd name="T16" fmla="*/ 81 w 274"/>
                <a:gd name="T17" fmla="*/ 209 h 219"/>
                <a:gd name="T18" fmla="*/ 56 w 274"/>
                <a:gd name="T19" fmla="*/ 214 h 219"/>
                <a:gd name="T20" fmla="*/ 34 w 274"/>
                <a:gd name="T21" fmla="*/ 217 h 219"/>
                <a:gd name="T22" fmla="*/ 16 w 274"/>
                <a:gd name="T23" fmla="*/ 217 h 219"/>
                <a:gd name="T24" fmla="*/ 6 w 274"/>
                <a:gd name="T25" fmla="*/ 215 h 219"/>
                <a:gd name="T26" fmla="*/ 0 w 274"/>
                <a:gd name="T27" fmla="*/ 203 h 219"/>
                <a:gd name="T28" fmla="*/ 0 w 274"/>
                <a:gd name="T29" fmla="*/ 187 h 219"/>
                <a:gd name="T30" fmla="*/ 5 w 274"/>
                <a:gd name="T31" fmla="*/ 167 h 219"/>
                <a:gd name="T32" fmla="*/ 12 w 274"/>
                <a:gd name="T33" fmla="*/ 146 h 219"/>
                <a:gd name="T34" fmla="*/ 18 w 274"/>
                <a:gd name="T35" fmla="*/ 133 h 219"/>
                <a:gd name="T36" fmla="*/ 23 w 274"/>
                <a:gd name="T37" fmla="*/ 125 h 219"/>
                <a:gd name="T38" fmla="*/ 26 w 274"/>
                <a:gd name="T39" fmla="*/ 110 h 219"/>
                <a:gd name="T40" fmla="*/ 34 w 274"/>
                <a:gd name="T41" fmla="*/ 95 h 219"/>
                <a:gd name="T42" fmla="*/ 42 w 274"/>
                <a:gd name="T43" fmla="*/ 79 h 219"/>
                <a:gd name="T44" fmla="*/ 51 w 274"/>
                <a:gd name="T45" fmla="*/ 66 h 219"/>
                <a:gd name="T46" fmla="*/ 62 w 274"/>
                <a:gd name="T47" fmla="*/ 51 h 219"/>
                <a:gd name="T48" fmla="*/ 74 w 274"/>
                <a:gd name="T49" fmla="*/ 39 h 219"/>
                <a:gd name="T50" fmla="*/ 86 w 274"/>
                <a:gd name="T51" fmla="*/ 32 h 219"/>
                <a:gd name="T52" fmla="*/ 99 w 274"/>
                <a:gd name="T53" fmla="*/ 26 h 219"/>
                <a:gd name="T54" fmla="*/ 112 w 274"/>
                <a:gd name="T55" fmla="*/ 20 h 219"/>
                <a:gd name="T56" fmla="*/ 126 w 274"/>
                <a:gd name="T57" fmla="*/ 14 h 219"/>
                <a:gd name="T58" fmla="*/ 142 w 274"/>
                <a:gd name="T59" fmla="*/ 11 h 219"/>
                <a:gd name="T60" fmla="*/ 157 w 274"/>
                <a:gd name="T61" fmla="*/ 7 h 219"/>
                <a:gd name="T62" fmla="*/ 173 w 274"/>
                <a:gd name="T63" fmla="*/ 3 h 219"/>
                <a:gd name="T64" fmla="*/ 188 w 274"/>
                <a:gd name="T65" fmla="*/ 1 h 219"/>
                <a:gd name="T66" fmla="*/ 205 w 274"/>
                <a:gd name="T67" fmla="*/ 1 h 219"/>
                <a:gd name="T68" fmla="*/ 220 w 274"/>
                <a:gd name="T69" fmla="*/ 0 h 219"/>
                <a:gd name="T70" fmla="*/ 236 w 274"/>
                <a:gd name="T71" fmla="*/ 0 h 219"/>
                <a:gd name="T72" fmla="*/ 251 w 274"/>
                <a:gd name="T73" fmla="*/ 1 h 219"/>
                <a:gd name="T74" fmla="*/ 266 w 274"/>
                <a:gd name="T75" fmla="*/ 3 h 219"/>
                <a:gd name="T76" fmla="*/ 213 w 274"/>
                <a:gd name="T77" fmla="*/ 207 h 21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74"/>
                <a:gd name="T118" fmla="*/ 0 h 219"/>
                <a:gd name="T119" fmla="*/ 274 w 274"/>
                <a:gd name="T120" fmla="*/ 219 h 21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74" h="219">
                  <a:moveTo>
                    <a:pt x="213" y="207"/>
                  </a:moveTo>
                  <a:lnTo>
                    <a:pt x="207" y="202"/>
                  </a:lnTo>
                  <a:lnTo>
                    <a:pt x="203" y="198"/>
                  </a:lnTo>
                  <a:lnTo>
                    <a:pt x="197" y="195"/>
                  </a:lnTo>
                  <a:lnTo>
                    <a:pt x="191" y="194"/>
                  </a:lnTo>
                  <a:lnTo>
                    <a:pt x="184" y="192"/>
                  </a:lnTo>
                  <a:lnTo>
                    <a:pt x="176" y="191"/>
                  </a:lnTo>
                  <a:lnTo>
                    <a:pt x="169" y="191"/>
                  </a:lnTo>
                  <a:lnTo>
                    <a:pt x="163" y="192"/>
                  </a:lnTo>
                  <a:lnTo>
                    <a:pt x="154" y="192"/>
                  </a:lnTo>
                  <a:lnTo>
                    <a:pt x="145" y="194"/>
                  </a:lnTo>
                  <a:lnTo>
                    <a:pt x="137" y="195"/>
                  </a:lnTo>
                  <a:lnTo>
                    <a:pt x="129" y="197"/>
                  </a:lnTo>
                  <a:lnTo>
                    <a:pt x="119" y="198"/>
                  </a:lnTo>
                  <a:lnTo>
                    <a:pt x="111" y="202"/>
                  </a:lnTo>
                  <a:lnTo>
                    <a:pt x="103" y="203"/>
                  </a:lnTo>
                  <a:lnTo>
                    <a:pt x="94" y="207"/>
                  </a:lnTo>
                  <a:lnTo>
                    <a:pt x="81" y="209"/>
                  </a:lnTo>
                  <a:lnTo>
                    <a:pt x="69" y="211"/>
                  </a:lnTo>
                  <a:lnTo>
                    <a:pt x="56" y="214"/>
                  </a:lnTo>
                  <a:lnTo>
                    <a:pt x="46" y="216"/>
                  </a:lnTo>
                  <a:lnTo>
                    <a:pt x="34" y="217"/>
                  </a:lnTo>
                  <a:lnTo>
                    <a:pt x="24" y="219"/>
                  </a:lnTo>
                  <a:lnTo>
                    <a:pt x="16" y="217"/>
                  </a:lnTo>
                  <a:lnTo>
                    <a:pt x="10" y="217"/>
                  </a:lnTo>
                  <a:lnTo>
                    <a:pt x="6" y="215"/>
                  </a:lnTo>
                  <a:lnTo>
                    <a:pt x="3" y="210"/>
                  </a:lnTo>
                  <a:lnTo>
                    <a:pt x="0" y="203"/>
                  </a:lnTo>
                  <a:lnTo>
                    <a:pt x="0" y="196"/>
                  </a:lnTo>
                  <a:lnTo>
                    <a:pt x="0" y="187"/>
                  </a:lnTo>
                  <a:lnTo>
                    <a:pt x="3" y="178"/>
                  </a:lnTo>
                  <a:lnTo>
                    <a:pt x="5" y="167"/>
                  </a:lnTo>
                  <a:lnTo>
                    <a:pt x="9" y="157"/>
                  </a:lnTo>
                  <a:lnTo>
                    <a:pt x="12" y="146"/>
                  </a:lnTo>
                  <a:lnTo>
                    <a:pt x="17" y="135"/>
                  </a:lnTo>
                  <a:lnTo>
                    <a:pt x="18" y="133"/>
                  </a:lnTo>
                  <a:lnTo>
                    <a:pt x="21" y="131"/>
                  </a:lnTo>
                  <a:lnTo>
                    <a:pt x="23" y="125"/>
                  </a:lnTo>
                  <a:lnTo>
                    <a:pt x="23" y="119"/>
                  </a:lnTo>
                  <a:lnTo>
                    <a:pt x="26" y="110"/>
                  </a:lnTo>
                  <a:lnTo>
                    <a:pt x="30" y="102"/>
                  </a:lnTo>
                  <a:lnTo>
                    <a:pt x="34" y="95"/>
                  </a:lnTo>
                  <a:lnTo>
                    <a:pt x="38" y="88"/>
                  </a:lnTo>
                  <a:lnTo>
                    <a:pt x="42" y="79"/>
                  </a:lnTo>
                  <a:lnTo>
                    <a:pt x="47" y="72"/>
                  </a:lnTo>
                  <a:lnTo>
                    <a:pt x="51" y="66"/>
                  </a:lnTo>
                  <a:lnTo>
                    <a:pt x="56" y="60"/>
                  </a:lnTo>
                  <a:lnTo>
                    <a:pt x="62" y="51"/>
                  </a:lnTo>
                  <a:lnTo>
                    <a:pt x="71" y="43"/>
                  </a:lnTo>
                  <a:lnTo>
                    <a:pt x="74" y="39"/>
                  </a:lnTo>
                  <a:lnTo>
                    <a:pt x="80" y="35"/>
                  </a:lnTo>
                  <a:lnTo>
                    <a:pt x="86" y="32"/>
                  </a:lnTo>
                  <a:lnTo>
                    <a:pt x="93" y="30"/>
                  </a:lnTo>
                  <a:lnTo>
                    <a:pt x="99" y="26"/>
                  </a:lnTo>
                  <a:lnTo>
                    <a:pt x="105" y="22"/>
                  </a:lnTo>
                  <a:lnTo>
                    <a:pt x="112" y="20"/>
                  </a:lnTo>
                  <a:lnTo>
                    <a:pt x="119" y="18"/>
                  </a:lnTo>
                  <a:lnTo>
                    <a:pt x="126" y="14"/>
                  </a:lnTo>
                  <a:lnTo>
                    <a:pt x="134" y="13"/>
                  </a:lnTo>
                  <a:lnTo>
                    <a:pt x="142" y="11"/>
                  </a:lnTo>
                  <a:lnTo>
                    <a:pt x="150" y="9"/>
                  </a:lnTo>
                  <a:lnTo>
                    <a:pt x="157" y="7"/>
                  </a:lnTo>
                  <a:lnTo>
                    <a:pt x="164" y="6"/>
                  </a:lnTo>
                  <a:lnTo>
                    <a:pt x="173" y="3"/>
                  </a:lnTo>
                  <a:lnTo>
                    <a:pt x="181" y="3"/>
                  </a:lnTo>
                  <a:lnTo>
                    <a:pt x="188" y="1"/>
                  </a:lnTo>
                  <a:lnTo>
                    <a:pt x="197" y="1"/>
                  </a:lnTo>
                  <a:lnTo>
                    <a:pt x="205" y="1"/>
                  </a:lnTo>
                  <a:lnTo>
                    <a:pt x="213" y="1"/>
                  </a:lnTo>
                  <a:lnTo>
                    <a:pt x="220" y="0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44" y="1"/>
                  </a:lnTo>
                  <a:lnTo>
                    <a:pt x="251" y="1"/>
                  </a:lnTo>
                  <a:lnTo>
                    <a:pt x="258" y="2"/>
                  </a:lnTo>
                  <a:lnTo>
                    <a:pt x="266" y="3"/>
                  </a:lnTo>
                  <a:lnTo>
                    <a:pt x="274" y="6"/>
                  </a:lnTo>
                  <a:lnTo>
                    <a:pt x="213" y="207"/>
                  </a:lnTo>
                  <a:close/>
                </a:path>
              </a:pathLst>
            </a:custGeom>
            <a:solidFill>
              <a:srgbClr val="F0A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04" name="Freeform 162"/>
            <p:cNvSpPr>
              <a:spLocks/>
            </p:cNvSpPr>
            <p:nvPr/>
          </p:nvSpPr>
          <p:spPr bwMode="auto">
            <a:xfrm>
              <a:off x="938" y="1937"/>
              <a:ext cx="235" cy="383"/>
            </a:xfrm>
            <a:custGeom>
              <a:avLst/>
              <a:gdLst>
                <a:gd name="T0" fmla="*/ 203 w 235"/>
                <a:gd name="T1" fmla="*/ 55 h 383"/>
                <a:gd name="T2" fmla="*/ 207 w 235"/>
                <a:gd name="T3" fmla="*/ 85 h 383"/>
                <a:gd name="T4" fmla="*/ 211 w 235"/>
                <a:gd name="T5" fmla="*/ 107 h 383"/>
                <a:gd name="T6" fmla="*/ 214 w 235"/>
                <a:gd name="T7" fmla="*/ 128 h 383"/>
                <a:gd name="T8" fmla="*/ 217 w 235"/>
                <a:gd name="T9" fmla="*/ 150 h 383"/>
                <a:gd name="T10" fmla="*/ 220 w 235"/>
                <a:gd name="T11" fmla="*/ 171 h 383"/>
                <a:gd name="T12" fmla="*/ 224 w 235"/>
                <a:gd name="T13" fmla="*/ 193 h 383"/>
                <a:gd name="T14" fmla="*/ 227 w 235"/>
                <a:gd name="T15" fmla="*/ 213 h 383"/>
                <a:gd name="T16" fmla="*/ 229 w 235"/>
                <a:gd name="T17" fmla="*/ 234 h 383"/>
                <a:gd name="T18" fmla="*/ 229 w 235"/>
                <a:gd name="T19" fmla="*/ 252 h 383"/>
                <a:gd name="T20" fmla="*/ 233 w 235"/>
                <a:gd name="T21" fmla="*/ 265 h 383"/>
                <a:gd name="T22" fmla="*/ 234 w 235"/>
                <a:gd name="T23" fmla="*/ 300 h 383"/>
                <a:gd name="T24" fmla="*/ 234 w 235"/>
                <a:gd name="T25" fmla="*/ 326 h 383"/>
                <a:gd name="T26" fmla="*/ 229 w 235"/>
                <a:gd name="T27" fmla="*/ 344 h 383"/>
                <a:gd name="T28" fmla="*/ 217 w 235"/>
                <a:gd name="T29" fmla="*/ 364 h 383"/>
                <a:gd name="T30" fmla="*/ 195 w 235"/>
                <a:gd name="T31" fmla="*/ 377 h 383"/>
                <a:gd name="T32" fmla="*/ 167 w 235"/>
                <a:gd name="T33" fmla="*/ 383 h 383"/>
                <a:gd name="T34" fmla="*/ 140 w 235"/>
                <a:gd name="T35" fmla="*/ 378 h 383"/>
                <a:gd name="T36" fmla="*/ 121 w 235"/>
                <a:gd name="T37" fmla="*/ 367 h 383"/>
                <a:gd name="T38" fmla="*/ 107 w 235"/>
                <a:gd name="T39" fmla="*/ 346 h 383"/>
                <a:gd name="T40" fmla="*/ 97 w 235"/>
                <a:gd name="T41" fmla="*/ 327 h 383"/>
                <a:gd name="T42" fmla="*/ 87 w 235"/>
                <a:gd name="T43" fmla="*/ 301 h 383"/>
                <a:gd name="T44" fmla="*/ 75 w 235"/>
                <a:gd name="T45" fmla="*/ 271 h 383"/>
                <a:gd name="T46" fmla="*/ 63 w 235"/>
                <a:gd name="T47" fmla="*/ 239 h 383"/>
                <a:gd name="T48" fmla="*/ 50 w 235"/>
                <a:gd name="T49" fmla="*/ 203 h 383"/>
                <a:gd name="T50" fmla="*/ 42 w 235"/>
                <a:gd name="T51" fmla="*/ 183 h 383"/>
                <a:gd name="T52" fmla="*/ 33 w 235"/>
                <a:gd name="T53" fmla="*/ 152 h 383"/>
                <a:gd name="T54" fmla="*/ 25 w 235"/>
                <a:gd name="T55" fmla="*/ 131 h 383"/>
                <a:gd name="T56" fmla="*/ 19 w 235"/>
                <a:gd name="T57" fmla="*/ 110 h 383"/>
                <a:gd name="T58" fmla="*/ 13 w 235"/>
                <a:gd name="T59" fmla="*/ 90 h 383"/>
                <a:gd name="T60" fmla="*/ 7 w 235"/>
                <a:gd name="T61" fmla="*/ 70 h 383"/>
                <a:gd name="T62" fmla="*/ 1 w 235"/>
                <a:gd name="T63" fmla="*/ 50 h 383"/>
                <a:gd name="T64" fmla="*/ 22 w 235"/>
                <a:gd name="T65" fmla="*/ 30 h 383"/>
                <a:gd name="T66" fmla="*/ 42 w 235"/>
                <a:gd name="T67" fmla="*/ 20 h 383"/>
                <a:gd name="T68" fmla="*/ 63 w 235"/>
                <a:gd name="T69" fmla="*/ 14 h 383"/>
                <a:gd name="T70" fmla="*/ 84 w 235"/>
                <a:gd name="T71" fmla="*/ 8 h 383"/>
                <a:gd name="T72" fmla="*/ 106 w 235"/>
                <a:gd name="T73" fmla="*/ 6 h 383"/>
                <a:gd name="T74" fmla="*/ 125 w 235"/>
                <a:gd name="T75" fmla="*/ 1 h 383"/>
                <a:gd name="T76" fmla="*/ 157 w 235"/>
                <a:gd name="T77" fmla="*/ 0 h 383"/>
                <a:gd name="T78" fmla="*/ 185 w 235"/>
                <a:gd name="T79" fmla="*/ 0 h 383"/>
                <a:gd name="T80" fmla="*/ 196 w 235"/>
                <a:gd name="T81" fmla="*/ 13 h 383"/>
                <a:gd name="T82" fmla="*/ 200 w 235"/>
                <a:gd name="T83" fmla="*/ 34 h 3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5"/>
                <a:gd name="T127" fmla="*/ 0 h 383"/>
                <a:gd name="T128" fmla="*/ 235 w 235"/>
                <a:gd name="T129" fmla="*/ 383 h 38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5" h="383">
                  <a:moveTo>
                    <a:pt x="201" y="34"/>
                  </a:moveTo>
                  <a:lnTo>
                    <a:pt x="201" y="44"/>
                  </a:lnTo>
                  <a:lnTo>
                    <a:pt x="203" y="55"/>
                  </a:lnTo>
                  <a:lnTo>
                    <a:pt x="204" y="66"/>
                  </a:lnTo>
                  <a:lnTo>
                    <a:pt x="207" y="80"/>
                  </a:lnTo>
                  <a:lnTo>
                    <a:pt x="207" y="85"/>
                  </a:lnTo>
                  <a:lnTo>
                    <a:pt x="208" y="93"/>
                  </a:lnTo>
                  <a:lnTo>
                    <a:pt x="209" y="100"/>
                  </a:lnTo>
                  <a:lnTo>
                    <a:pt x="211" y="107"/>
                  </a:lnTo>
                  <a:lnTo>
                    <a:pt x="211" y="114"/>
                  </a:lnTo>
                  <a:lnTo>
                    <a:pt x="213" y="121"/>
                  </a:lnTo>
                  <a:lnTo>
                    <a:pt x="214" y="128"/>
                  </a:lnTo>
                  <a:lnTo>
                    <a:pt x="216" y="135"/>
                  </a:lnTo>
                  <a:lnTo>
                    <a:pt x="216" y="143"/>
                  </a:lnTo>
                  <a:lnTo>
                    <a:pt x="217" y="150"/>
                  </a:lnTo>
                  <a:lnTo>
                    <a:pt x="219" y="157"/>
                  </a:lnTo>
                  <a:lnTo>
                    <a:pt x="220" y="164"/>
                  </a:lnTo>
                  <a:lnTo>
                    <a:pt x="220" y="171"/>
                  </a:lnTo>
                  <a:lnTo>
                    <a:pt x="222" y="178"/>
                  </a:lnTo>
                  <a:lnTo>
                    <a:pt x="222" y="185"/>
                  </a:lnTo>
                  <a:lnTo>
                    <a:pt x="224" y="193"/>
                  </a:lnTo>
                  <a:lnTo>
                    <a:pt x="224" y="198"/>
                  </a:lnTo>
                  <a:lnTo>
                    <a:pt x="226" y="206"/>
                  </a:lnTo>
                  <a:lnTo>
                    <a:pt x="227" y="213"/>
                  </a:lnTo>
                  <a:lnTo>
                    <a:pt x="228" y="220"/>
                  </a:lnTo>
                  <a:lnTo>
                    <a:pt x="228" y="227"/>
                  </a:lnTo>
                  <a:lnTo>
                    <a:pt x="229" y="234"/>
                  </a:lnTo>
                  <a:lnTo>
                    <a:pt x="230" y="241"/>
                  </a:lnTo>
                  <a:lnTo>
                    <a:pt x="232" y="248"/>
                  </a:lnTo>
                  <a:lnTo>
                    <a:pt x="229" y="252"/>
                  </a:lnTo>
                  <a:lnTo>
                    <a:pt x="229" y="256"/>
                  </a:lnTo>
                  <a:lnTo>
                    <a:pt x="229" y="260"/>
                  </a:lnTo>
                  <a:lnTo>
                    <a:pt x="233" y="265"/>
                  </a:lnTo>
                  <a:lnTo>
                    <a:pt x="233" y="277"/>
                  </a:lnTo>
                  <a:lnTo>
                    <a:pt x="234" y="289"/>
                  </a:lnTo>
                  <a:lnTo>
                    <a:pt x="234" y="300"/>
                  </a:lnTo>
                  <a:lnTo>
                    <a:pt x="235" y="310"/>
                  </a:lnTo>
                  <a:lnTo>
                    <a:pt x="234" y="317"/>
                  </a:lnTo>
                  <a:lnTo>
                    <a:pt x="234" y="326"/>
                  </a:lnTo>
                  <a:lnTo>
                    <a:pt x="233" y="332"/>
                  </a:lnTo>
                  <a:lnTo>
                    <a:pt x="233" y="338"/>
                  </a:lnTo>
                  <a:lnTo>
                    <a:pt x="229" y="344"/>
                  </a:lnTo>
                  <a:lnTo>
                    <a:pt x="227" y="351"/>
                  </a:lnTo>
                  <a:lnTo>
                    <a:pt x="222" y="357"/>
                  </a:lnTo>
                  <a:lnTo>
                    <a:pt x="217" y="364"/>
                  </a:lnTo>
                  <a:lnTo>
                    <a:pt x="210" y="369"/>
                  </a:lnTo>
                  <a:lnTo>
                    <a:pt x="203" y="373"/>
                  </a:lnTo>
                  <a:lnTo>
                    <a:pt x="195" y="377"/>
                  </a:lnTo>
                  <a:lnTo>
                    <a:pt x="188" y="380"/>
                  </a:lnTo>
                  <a:lnTo>
                    <a:pt x="177" y="382"/>
                  </a:lnTo>
                  <a:lnTo>
                    <a:pt x="167" y="383"/>
                  </a:lnTo>
                  <a:lnTo>
                    <a:pt x="158" y="382"/>
                  </a:lnTo>
                  <a:lnTo>
                    <a:pt x="150" y="382"/>
                  </a:lnTo>
                  <a:lnTo>
                    <a:pt x="140" y="378"/>
                  </a:lnTo>
                  <a:lnTo>
                    <a:pt x="133" y="376"/>
                  </a:lnTo>
                  <a:lnTo>
                    <a:pt x="126" y="371"/>
                  </a:lnTo>
                  <a:lnTo>
                    <a:pt x="121" y="367"/>
                  </a:lnTo>
                  <a:lnTo>
                    <a:pt x="115" y="360"/>
                  </a:lnTo>
                  <a:lnTo>
                    <a:pt x="110" y="352"/>
                  </a:lnTo>
                  <a:lnTo>
                    <a:pt x="107" y="346"/>
                  </a:lnTo>
                  <a:lnTo>
                    <a:pt x="103" y="340"/>
                  </a:lnTo>
                  <a:lnTo>
                    <a:pt x="100" y="333"/>
                  </a:lnTo>
                  <a:lnTo>
                    <a:pt x="97" y="327"/>
                  </a:lnTo>
                  <a:lnTo>
                    <a:pt x="94" y="317"/>
                  </a:lnTo>
                  <a:lnTo>
                    <a:pt x="90" y="309"/>
                  </a:lnTo>
                  <a:lnTo>
                    <a:pt x="87" y="301"/>
                  </a:lnTo>
                  <a:lnTo>
                    <a:pt x="83" y="292"/>
                  </a:lnTo>
                  <a:lnTo>
                    <a:pt x="78" y="282"/>
                  </a:lnTo>
                  <a:lnTo>
                    <a:pt x="75" y="271"/>
                  </a:lnTo>
                  <a:lnTo>
                    <a:pt x="71" y="260"/>
                  </a:lnTo>
                  <a:lnTo>
                    <a:pt x="67" y="251"/>
                  </a:lnTo>
                  <a:lnTo>
                    <a:pt x="63" y="239"/>
                  </a:lnTo>
                  <a:lnTo>
                    <a:pt x="58" y="227"/>
                  </a:lnTo>
                  <a:lnTo>
                    <a:pt x="53" y="215"/>
                  </a:lnTo>
                  <a:lnTo>
                    <a:pt x="50" y="203"/>
                  </a:lnTo>
                  <a:lnTo>
                    <a:pt x="47" y="196"/>
                  </a:lnTo>
                  <a:lnTo>
                    <a:pt x="45" y="190"/>
                  </a:lnTo>
                  <a:lnTo>
                    <a:pt x="42" y="183"/>
                  </a:lnTo>
                  <a:lnTo>
                    <a:pt x="41" y="177"/>
                  </a:lnTo>
                  <a:lnTo>
                    <a:pt x="37" y="164"/>
                  </a:lnTo>
                  <a:lnTo>
                    <a:pt x="33" y="152"/>
                  </a:lnTo>
                  <a:lnTo>
                    <a:pt x="29" y="145"/>
                  </a:lnTo>
                  <a:lnTo>
                    <a:pt x="28" y="138"/>
                  </a:lnTo>
                  <a:lnTo>
                    <a:pt x="25" y="131"/>
                  </a:lnTo>
                  <a:lnTo>
                    <a:pt x="23" y="125"/>
                  </a:lnTo>
                  <a:lnTo>
                    <a:pt x="21" y="118"/>
                  </a:lnTo>
                  <a:lnTo>
                    <a:pt x="19" y="110"/>
                  </a:lnTo>
                  <a:lnTo>
                    <a:pt x="16" y="103"/>
                  </a:lnTo>
                  <a:lnTo>
                    <a:pt x="15" y="97"/>
                  </a:lnTo>
                  <a:lnTo>
                    <a:pt x="13" y="90"/>
                  </a:lnTo>
                  <a:lnTo>
                    <a:pt x="10" y="83"/>
                  </a:lnTo>
                  <a:lnTo>
                    <a:pt x="8" y="76"/>
                  </a:lnTo>
                  <a:lnTo>
                    <a:pt x="7" y="70"/>
                  </a:lnTo>
                  <a:lnTo>
                    <a:pt x="4" y="63"/>
                  </a:lnTo>
                  <a:lnTo>
                    <a:pt x="3" y="57"/>
                  </a:lnTo>
                  <a:lnTo>
                    <a:pt x="1" y="50"/>
                  </a:lnTo>
                  <a:lnTo>
                    <a:pt x="0" y="44"/>
                  </a:lnTo>
                  <a:lnTo>
                    <a:pt x="10" y="36"/>
                  </a:lnTo>
                  <a:lnTo>
                    <a:pt x="22" y="30"/>
                  </a:lnTo>
                  <a:lnTo>
                    <a:pt x="28" y="26"/>
                  </a:lnTo>
                  <a:lnTo>
                    <a:pt x="35" y="22"/>
                  </a:lnTo>
                  <a:lnTo>
                    <a:pt x="42" y="20"/>
                  </a:lnTo>
                  <a:lnTo>
                    <a:pt x="50" y="19"/>
                  </a:lnTo>
                  <a:lnTo>
                    <a:pt x="56" y="15"/>
                  </a:lnTo>
                  <a:lnTo>
                    <a:pt x="63" y="14"/>
                  </a:lnTo>
                  <a:lnTo>
                    <a:pt x="70" y="12"/>
                  </a:lnTo>
                  <a:lnTo>
                    <a:pt x="77" y="11"/>
                  </a:lnTo>
                  <a:lnTo>
                    <a:pt x="84" y="8"/>
                  </a:lnTo>
                  <a:lnTo>
                    <a:pt x="91" y="7"/>
                  </a:lnTo>
                  <a:lnTo>
                    <a:pt x="98" y="6"/>
                  </a:lnTo>
                  <a:lnTo>
                    <a:pt x="106" y="6"/>
                  </a:lnTo>
                  <a:lnTo>
                    <a:pt x="111" y="3"/>
                  </a:lnTo>
                  <a:lnTo>
                    <a:pt x="119" y="2"/>
                  </a:lnTo>
                  <a:lnTo>
                    <a:pt x="125" y="1"/>
                  </a:lnTo>
                  <a:lnTo>
                    <a:pt x="132" y="1"/>
                  </a:lnTo>
                  <a:lnTo>
                    <a:pt x="144" y="0"/>
                  </a:lnTo>
                  <a:lnTo>
                    <a:pt x="157" y="0"/>
                  </a:lnTo>
                  <a:lnTo>
                    <a:pt x="166" y="0"/>
                  </a:lnTo>
                  <a:lnTo>
                    <a:pt x="177" y="0"/>
                  </a:lnTo>
                  <a:lnTo>
                    <a:pt x="185" y="0"/>
                  </a:lnTo>
                  <a:lnTo>
                    <a:pt x="194" y="0"/>
                  </a:lnTo>
                  <a:lnTo>
                    <a:pt x="194" y="6"/>
                  </a:lnTo>
                  <a:lnTo>
                    <a:pt x="196" y="13"/>
                  </a:lnTo>
                  <a:lnTo>
                    <a:pt x="197" y="21"/>
                  </a:lnTo>
                  <a:lnTo>
                    <a:pt x="200" y="32"/>
                  </a:lnTo>
                  <a:lnTo>
                    <a:pt x="200" y="34"/>
                  </a:lnTo>
                  <a:lnTo>
                    <a:pt x="201" y="34"/>
                  </a:lnTo>
                  <a:close/>
                </a:path>
              </a:pathLst>
            </a:custGeom>
            <a:solidFill>
              <a:srgbClr val="B0D1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05" name="Freeform 163"/>
            <p:cNvSpPr>
              <a:spLocks/>
            </p:cNvSpPr>
            <p:nvPr/>
          </p:nvSpPr>
          <p:spPr bwMode="auto">
            <a:xfrm>
              <a:off x="2018" y="874"/>
              <a:ext cx="424" cy="546"/>
            </a:xfrm>
            <a:custGeom>
              <a:avLst/>
              <a:gdLst>
                <a:gd name="T0" fmla="*/ 291 w 424"/>
                <a:gd name="T1" fmla="*/ 462 h 546"/>
                <a:gd name="T2" fmla="*/ 270 w 424"/>
                <a:gd name="T3" fmla="*/ 479 h 546"/>
                <a:gd name="T4" fmla="*/ 249 w 424"/>
                <a:gd name="T5" fmla="*/ 494 h 546"/>
                <a:gd name="T6" fmla="*/ 229 w 424"/>
                <a:gd name="T7" fmla="*/ 505 h 546"/>
                <a:gd name="T8" fmla="*/ 202 w 424"/>
                <a:gd name="T9" fmla="*/ 524 h 546"/>
                <a:gd name="T10" fmla="*/ 170 w 424"/>
                <a:gd name="T11" fmla="*/ 537 h 546"/>
                <a:gd name="T12" fmla="*/ 148 w 424"/>
                <a:gd name="T13" fmla="*/ 544 h 546"/>
                <a:gd name="T14" fmla="*/ 127 w 424"/>
                <a:gd name="T15" fmla="*/ 542 h 546"/>
                <a:gd name="T16" fmla="*/ 104 w 424"/>
                <a:gd name="T17" fmla="*/ 529 h 546"/>
                <a:gd name="T18" fmla="*/ 88 w 424"/>
                <a:gd name="T19" fmla="*/ 512 h 546"/>
                <a:gd name="T20" fmla="*/ 72 w 424"/>
                <a:gd name="T21" fmla="*/ 492 h 546"/>
                <a:gd name="T22" fmla="*/ 56 w 424"/>
                <a:gd name="T23" fmla="*/ 466 h 546"/>
                <a:gd name="T24" fmla="*/ 41 w 424"/>
                <a:gd name="T25" fmla="*/ 436 h 546"/>
                <a:gd name="T26" fmla="*/ 27 w 424"/>
                <a:gd name="T27" fmla="*/ 403 h 546"/>
                <a:gd name="T28" fmla="*/ 18 w 424"/>
                <a:gd name="T29" fmla="*/ 370 h 546"/>
                <a:gd name="T30" fmla="*/ 12 w 424"/>
                <a:gd name="T31" fmla="*/ 349 h 546"/>
                <a:gd name="T32" fmla="*/ 6 w 424"/>
                <a:gd name="T33" fmla="*/ 318 h 546"/>
                <a:gd name="T34" fmla="*/ 2 w 424"/>
                <a:gd name="T35" fmla="*/ 297 h 546"/>
                <a:gd name="T36" fmla="*/ 1 w 424"/>
                <a:gd name="T37" fmla="*/ 278 h 546"/>
                <a:gd name="T38" fmla="*/ 0 w 424"/>
                <a:gd name="T39" fmla="*/ 255 h 546"/>
                <a:gd name="T40" fmla="*/ 0 w 424"/>
                <a:gd name="T41" fmla="*/ 232 h 546"/>
                <a:gd name="T42" fmla="*/ 1 w 424"/>
                <a:gd name="T43" fmla="*/ 208 h 546"/>
                <a:gd name="T44" fmla="*/ 3 w 424"/>
                <a:gd name="T45" fmla="*/ 186 h 546"/>
                <a:gd name="T46" fmla="*/ 7 w 424"/>
                <a:gd name="T47" fmla="*/ 165 h 546"/>
                <a:gd name="T48" fmla="*/ 14 w 424"/>
                <a:gd name="T49" fmla="*/ 145 h 546"/>
                <a:gd name="T50" fmla="*/ 19 w 424"/>
                <a:gd name="T51" fmla="*/ 123 h 546"/>
                <a:gd name="T52" fmla="*/ 34 w 424"/>
                <a:gd name="T53" fmla="*/ 94 h 546"/>
                <a:gd name="T54" fmla="*/ 54 w 424"/>
                <a:gd name="T55" fmla="*/ 62 h 546"/>
                <a:gd name="T56" fmla="*/ 75 w 424"/>
                <a:gd name="T57" fmla="*/ 40 h 546"/>
                <a:gd name="T58" fmla="*/ 92 w 424"/>
                <a:gd name="T59" fmla="*/ 26 h 546"/>
                <a:gd name="T60" fmla="*/ 114 w 424"/>
                <a:gd name="T61" fmla="*/ 15 h 546"/>
                <a:gd name="T62" fmla="*/ 135 w 424"/>
                <a:gd name="T63" fmla="*/ 6 h 546"/>
                <a:gd name="T64" fmla="*/ 159 w 424"/>
                <a:gd name="T65" fmla="*/ 1 h 546"/>
                <a:gd name="T66" fmla="*/ 182 w 424"/>
                <a:gd name="T67" fmla="*/ 0 h 546"/>
                <a:gd name="T68" fmla="*/ 203 w 424"/>
                <a:gd name="T69" fmla="*/ 0 h 546"/>
                <a:gd name="T70" fmla="*/ 225 w 424"/>
                <a:gd name="T71" fmla="*/ 0 h 546"/>
                <a:gd name="T72" fmla="*/ 257 w 424"/>
                <a:gd name="T73" fmla="*/ 4 h 546"/>
                <a:gd name="T74" fmla="*/ 291 w 424"/>
                <a:gd name="T75" fmla="*/ 15 h 546"/>
                <a:gd name="T76" fmla="*/ 323 w 424"/>
                <a:gd name="T77" fmla="*/ 29 h 546"/>
                <a:gd name="T78" fmla="*/ 349 w 424"/>
                <a:gd name="T79" fmla="*/ 48 h 546"/>
                <a:gd name="T80" fmla="*/ 373 w 424"/>
                <a:gd name="T81" fmla="*/ 72 h 546"/>
                <a:gd name="T82" fmla="*/ 391 w 424"/>
                <a:gd name="T83" fmla="*/ 102 h 546"/>
                <a:gd name="T84" fmla="*/ 408 w 424"/>
                <a:gd name="T85" fmla="*/ 136 h 546"/>
                <a:gd name="T86" fmla="*/ 415 w 424"/>
                <a:gd name="T87" fmla="*/ 167 h 546"/>
                <a:gd name="T88" fmla="*/ 420 w 424"/>
                <a:gd name="T89" fmla="*/ 189 h 546"/>
                <a:gd name="T90" fmla="*/ 421 w 424"/>
                <a:gd name="T91" fmla="*/ 210 h 546"/>
                <a:gd name="T92" fmla="*/ 423 w 424"/>
                <a:gd name="T93" fmla="*/ 233 h 546"/>
                <a:gd name="T94" fmla="*/ 423 w 424"/>
                <a:gd name="T95" fmla="*/ 261 h 546"/>
                <a:gd name="T96" fmla="*/ 415 w 424"/>
                <a:gd name="T97" fmla="*/ 297 h 546"/>
                <a:gd name="T98" fmla="*/ 402 w 424"/>
                <a:gd name="T99" fmla="*/ 328 h 546"/>
                <a:gd name="T100" fmla="*/ 392 w 424"/>
                <a:gd name="T101" fmla="*/ 347 h 546"/>
                <a:gd name="T102" fmla="*/ 378 w 424"/>
                <a:gd name="T103" fmla="*/ 365 h 546"/>
                <a:gd name="T104" fmla="*/ 364 w 424"/>
                <a:gd name="T105" fmla="*/ 385 h 546"/>
                <a:gd name="T106" fmla="*/ 348 w 424"/>
                <a:gd name="T107" fmla="*/ 405 h 546"/>
                <a:gd name="T108" fmla="*/ 330 w 424"/>
                <a:gd name="T109" fmla="*/ 424 h 546"/>
                <a:gd name="T110" fmla="*/ 311 w 424"/>
                <a:gd name="T111" fmla="*/ 444 h 5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4"/>
                <a:gd name="T169" fmla="*/ 0 h 546"/>
                <a:gd name="T170" fmla="*/ 424 w 424"/>
                <a:gd name="T171" fmla="*/ 546 h 5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4" h="546">
                  <a:moveTo>
                    <a:pt x="305" y="452"/>
                  </a:moveTo>
                  <a:lnTo>
                    <a:pt x="298" y="456"/>
                  </a:lnTo>
                  <a:lnTo>
                    <a:pt x="291" y="462"/>
                  </a:lnTo>
                  <a:lnTo>
                    <a:pt x="284" y="468"/>
                  </a:lnTo>
                  <a:lnTo>
                    <a:pt x="277" y="474"/>
                  </a:lnTo>
                  <a:lnTo>
                    <a:pt x="270" y="479"/>
                  </a:lnTo>
                  <a:lnTo>
                    <a:pt x="263" y="484"/>
                  </a:lnTo>
                  <a:lnTo>
                    <a:pt x="255" y="488"/>
                  </a:lnTo>
                  <a:lnTo>
                    <a:pt x="249" y="494"/>
                  </a:lnTo>
                  <a:lnTo>
                    <a:pt x="242" y="498"/>
                  </a:lnTo>
                  <a:lnTo>
                    <a:pt x="235" y="502"/>
                  </a:lnTo>
                  <a:lnTo>
                    <a:pt x="229" y="505"/>
                  </a:lnTo>
                  <a:lnTo>
                    <a:pt x="223" y="510"/>
                  </a:lnTo>
                  <a:lnTo>
                    <a:pt x="213" y="517"/>
                  </a:lnTo>
                  <a:lnTo>
                    <a:pt x="202" y="524"/>
                  </a:lnTo>
                  <a:lnTo>
                    <a:pt x="190" y="529"/>
                  </a:lnTo>
                  <a:lnTo>
                    <a:pt x="181" y="534"/>
                  </a:lnTo>
                  <a:lnTo>
                    <a:pt x="170" y="537"/>
                  </a:lnTo>
                  <a:lnTo>
                    <a:pt x="163" y="541"/>
                  </a:lnTo>
                  <a:lnTo>
                    <a:pt x="154" y="542"/>
                  </a:lnTo>
                  <a:lnTo>
                    <a:pt x="148" y="544"/>
                  </a:lnTo>
                  <a:lnTo>
                    <a:pt x="142" y="544"/>
                  </a:lnTo>
                  <a:lnTo>
                    <a:pt x="139" y="546"/>
                  </a:lnTo>
                  <a:lnTo>
                    <a:pt x="127" y="542"/>
                  </a:lnTo>
                  <a:lnTo>
                    <a:pt x="116" y="536"/>
                  </a:lnTo>
                  <a:lnTo>
                    <a:pt x="110" y="532"/>
                  </a:lnTo>
                  <a:lnTo>
                    <a:pt x="104" y="529"/>
                  </a:lnTo>
                  <a:lnTo>
                    <a:pt x="98" y="524"/>
                  </a:lnTo>
                  <a:lnTo>
                    <a:pt x="94" y="519"/>
                  </a:lnTo>
                  <a:lnTo>
                    <a:pt x="88" y="512"/>
                  </a:lnTo>
                  <a:lnTo>
                    <a:pt x="83" y="505"/>
                  </a:lnTo>
                  <a:lnTo>
                    <a:pt x="77" y="498"/>
                  </a:lnTo>
                  <a:lnTo>
                    <a:pt x="72" y="492"/>
                  </a:lnTo>
                  <a:lnTo>
                    <a:pt x="66" y="483"/>
                  </a:lnTo>
                  <a:lnTo>
                    <a:pt x="62" y="474"/>
                  </a:lnTo>
                  <a:lnTo>
                    <a:pt x="56" y="466"/>
                  </a:lnTo>
                  <a:lnTo>
                    <a:pt x="52" y="458"/>
                  </a:lnTo>
                  <a:lnTo>
                    <a:pt x="46" y="447"/>
                  </a:lnTo>
                  <a:lnTo>
                    <a:pt x="41" y="436"/>
                  </a:lnTo>
                  <a:lnTo>
                    <a:pt x="35" y="425"/>
                  </a:lnTo>
                  <a:lnTo>
                    <a:pt x="32" y="415"/>
                  </a:lnTo>
                  <a:lnTo>
                    <a:pt x="27" y="403"/>
                  </a:lnTo>
                  <a:lnTo>
                    <a:pt x="23" y="392"/>
                  </a:lnTo>
                  <a:lnTo>
                    <a:pt x="20" y="380"/>
                  </a:lnTo>
                  <a:lnTo>
                    <a:pt x="18" y="370"/>
                  </a:lnTo>
                  <a:lnTo>
                    <a:pt x="15" y="362"/>
                  </a:lnTo>
                  <a:lnTo>
                    <a:pt x="14" y="356"/>
                  </a:lnTo>
                  <a:lnTo>
                    <a:pt x="12" y="349"/>
                  </a:lnTo>
                  <a:lnTo>
                    <a:pt x="10" y="343"/>
                  </a:lnTo>
                  <a:lnTo>
                    <a:pt x="7" y="330"/>
                  </a:lnTo>
                  <a:lnTo>
                    <a:pt x="6" y="318"/>
                  </a:lnTo>
                  <a:lnTo>
                    <a:pt x="4" y="311"/>
                  </a:lnTo>
                  <a:lnTo>
                    <a:pt x="3" y="304"/>
                  </a:lnTo>
                  <a:lnTo>
                    <a:pt x="2" y="297"/>
                  </a:lnTo>
                  <a:lnTo>
                    <a:pt x="2" y="291"/>
                  </a:lnTo>
                  <a:lnTo>
                    <a:pt x="1" y="284"/>
                  </a:lnTo>
                  <a:lnTo>
                    <a:pt x="1" y="278"/>
                  </a:lnTo>
                  <a:lnTo>
                    <a:pt x="1" y="271"/>
                  </a:lnTo>
                  <a:lnTo>
                    <a:pt x="1" y="265"/>
                  </a:lnTo>
                  <a:lnTo>
                    <a:pt x="0" y="255"/>
                  </a:lnTo>
                  <a:lnTo>
                    <a:pt x="0" y="247"/>
                  </a:lnTo>
                  <a:lnTo>
                    <a:pt x="0" y="239"/>
                  </a:lnTo>
                  <a:lnTo>
                    <a:pt x="0" y="232"/>
                  </a:lnTo>
                  <a:lnTo>
                    <a:pt x="0" y="223"/>
                  </a:lnTo>
                  <a:lnTo>
                    <a:pt x="0" y="215"/>
                  </a:lnTo>
                  <a:lnTo>
                    <a:pt x="1" y="208"/>
                  </a:lnTo>
                  <a:lnTo>
                    <a:pt x="2" y="201"/>
                  </a:lnTo>
                  <a:lnTo>
                    <a:pt x="2" y="194"/>
                  </a:lnTo>
                  <a:lnTo>
                    <a:pt x="3" y="186"/>
                  </a:lnTo>
                  <a:lnTo>
                    <a:pt x="4" y="179"/>
                  </a:lnTo>
                  <a:lnTo>
                    <a:pt x="6" y="172"/>
                  </a:lnTo>
                  <a:lnTo>
                    <a:pt x="7" y="165"/>
                  </a:lnTo>
                  <a:lnTo>
                    <a:pt x="9" y="158"/>
                  </a:lnTo>
                  <a:lnTo>
                    <a:pt x="10" y="151"/>
                  </a:lnTo>
                  <a:lnTo>
                    <a:pt x="14" y="145"/>
                  </a:lnTo>
                  <a:lnTo>
                    <a:pt x="15" y="138"/>
                  </a:lnTo>
                  <a:lnTo>
                    <a:pt x="18" y="131"/>
                  </a:lnTo>
                  <a:lnTo>
                    <a:pt x="19" y="123"/>
                  </a:lnTo>
                  <a:lnTo>
                    <a:pt x="22" y="117"/>
                  </a:lnTo>
                  <a:lnTo>
                    <a:pt x="27" y="104"/>
                  </a:lnTo>
                  <a:lnTo>
                    <a:pt x="34" y="94"/>
                  </a:lnTo>
                  <a:lnTo>
                    <a:pt x="40" y="82"/>
                  </a:lnTo>
                  <a:lnTo>
                    <a:pt x="47" y="71"/>
                  </a:lnTo>
                  <a:lnTo>
                    <a:pt x="54" y="62"/>
                  </a:lnTo>
                  <a:lnTo>
                    <a:pt x="64" y="53"/>
                  </a:lnTo>
                  <a:lnTo>
                    <a:pt x="69" y="46"/>
                  </a:lnTo>
                  <a:lnTo>
                    <a:pt x="75" y="40"/>
                  </a:lnTo>
                  <a:lnTo>
                    <a:pt x="79" y="34"/>
                  </a:lnTo>
                  <a:lnTo>
                    <a:pt x="87" y="31"/>
                  </a:lnTo>
                  <a:lnTo>
                    <a:pt x="92" y="26"/>
                  </a:lnTo>
                  <a:lnTo>
                    <a:pt x="100" y="21"/>
                  </a:lnTo>
                  <a:lnTo>
                    <a:pt x="107" y="18"/>
                  </a:lnTo>
                  <a:lnTo>
                    <a:pt x="114" y="15"/>
                  </a:lnTo>
                  <a:lnTo>
                    <a:pt x="121" y="12"/>
                  </a:lnTo>
                  <a:lnTo>
                    <a:pt x="128" y="8"/>
                  </a:lnTo>
                  <a:lnTo>
                    <a:pt x="135" y="6"/>
                  </a:lnTo>
                  <a:lnTo>
                    <a:pt x="144" y="4"/>
                  </a:lnTo>
                  <a:lnTo>
                    <a:pt x="151" y="2"/>
                  </a:lnTo>
                  <a:lnTo>
                    <a:pt x="159" y="1"/>
                  </a:lnTo>
                  <a:lnTo>
                    <a:pt x="167" y="1"/>
                  </a:lnTo>
                  <a:lnTo>
                    <a:pt x="176" y="1"/>
                  </a:lnTo>
                  <a:lnTo>
                    <a:pt x="182" y="0"/>
                  </a:lnTo>
                  <a:lnTo>
                    <a:pt x="189" y="0"/>
                  </a:lnTo>
                  <a:lnTo>
                    <a:pt x="196" y="0"/>
                  </a:lnTo>
                  <a:lnTo>
                    <a:pt x="203" y="0"/>
                  </a:lnTo>
                  <a:lnTo>
                    <a:pt x="210" y="0"/>
                  </a:lnTo>
                  <a:lnTo>
                    <a:pt x="217" y="0"/>
                  </a:lnTo>
                  <a:lnTo>
                    <a:pt x="225" y="0"/>
                  </a:lnTo>
                  <a:lnTo>
                    <a:pt x="232" y="1"/>
                  </a:lnTo>
                  <a:lnTo>
                    <a:pt x="244" y="2"/>
                  </a:lnTo>
                  <a:lnTo>
                    <a:pt x="257" y="4"/>
                  </a:lnTo>
                  <a:lnTo>
                    <a:pt x="269" y="8"/>
                  </a:lnTo>
                  <a:lnTo>
                    <a:pt x="282" y="12"/>
                  </a:lnTo>
                  <a:lnTo>
                    <a:pt x="291" y="15"/>
                  </a:lnTo>
                  <a:lnTo>
                    <a:pt x="302" y="19"/>
                  </a:lnTo>
                  <a:lnTo>
                    <a:pt x="313" y="24"/>
                  </a:lnTo>
                  <a:lnTo>
                    <a:pt x="323" y="29"/>
                  </a:lnTo>
                  <a:lnTo>
                    <a:pt x="332" y="35"/>
                  </a:lnTo>
                  <a:lnTo>
                    <a:pt x="341" y="41"/>
                  </a:lnTo>
                  <a:lnTo>
                    <a:pt x="349" y="48"/>
                  </a:lnTo>
                  <a:lnTo>
                    <a:pt x="359" y="57"/>
                  </a:lnTo>
                  <a:lnTo>
                    <a:pt x="366" y="64"/>
                  </a:lnTo>
                  <a:lnTo>
                    <a:pt x="373" y="72"/>
                  </a:lnTo>
                  <a:lnTo>
                    <a:pt x="379" y="81"/>
                  </a:lnTo>
                  <a:lnTo>
                    <a:pt x="386" y="91"/>
                  </a:lnTo>
                  <a:lnTo>
                    <a:pt x="391" y="102"/>
                  </a:lnTo>
                  <a:lnTo>
                    <a:pt x="397" y="113"/>
                  </a:lnTo>
                  <a:lnTo>
                    <a:pt x="402" y="123"/>
                  </a:lnTo>
                  <a:lnTo>
                    <a:pt x="408" y="136"/>
                  </a:lnTo>
                  <a:lnTo>
                    <a:pt x="410" y="147"/>
                  </a:lnTo>
                  <a:lnTo>
                    <a:pt x="414" y="160"/>
                  </a:lnTo>
                  <a:lnTo>
                    <a:pt x="415" y="167"/>
                  </a:lnTo>
                  <a:lnTo>
                    <a:pt x="416" y="175"/>
                  </a:lnTo>
                  <a:lnTo>
                    <a:pt x="417" y="182"/>
                  </a:lnTo>
                  <a:lnTo>
                    <a:pt x="420" y="189"/>
                  </a:lnTo>
                  <a:lnTo>
                    <a:pt x="420" y="196"/>
                  </a:lnTo>
                  <a:lnTo>
                    <a:pt x="421" y="203"/>
                  </a:lnTo>
                  <a:lnTo>
                    <a:pt x="421" y="210"/>
                  </a:lnTo>
                  <a:lnTo>
                    <a:pt x="422" y="217"/>
                  </a:lnTo>
                  <a:lnTo>
                    <a:pt x="422" y="224"/>
                  </a:lnTo>
                  <a:lnTo>
                    <a:pt x="423" y="233"/>
                  </a:lnTo>
                  <a:lnTo>
                    <a:pt x="423" y="241"/>
                  </a:lnTo>
                  <a:lnTo>
                    <a:pt x="424" y="251"/>
                  </a:lnTo>
                  <a:lnTo>
                    <a:pt x="423" y="261"/>
                  </a:lnTo>
                  <a:lnTo>
                    <a:pt x="421" y="272"/>
                  </a:lnTo>
                  <a:lnTo>
                    <a:pt x="417" y="284"/>
                  </a:lnTo>
                  <a:lnTo>
                    <a:pt x="415" y="297"/>
                  </a:lnTo>
                  <a:lnTo>
                    <a:pt x="410" y="309"/>
                  </a:lnTo>
                  <a:lnTo>
                    <a:pt x="405" y="322"/>
                  </a:lnTo>
                  <a:lnTo>
                    <a:pt x="402" y="328"/>
                  </a:lnTo>
                  <a:lnTo>
                    <a:pt x="398" y="334"/>
                  </a:lnTo>
                  <a:lnTo>
                    <a:pt x="395" y="340"/>
                  </a:lnTo>
                  <a:lnTo>
                    <a:pt x="392" y="347"/>
                  </a:lnTo>
                  <a:lnTo>
                    <a:pt x="387" y="353"/>
                  </a:lnTo>
                  <a:lnTo>
                    <a:pt x="383" y="359"/>
                  </a:lnTo>
                  <a:lnTo>
                    <a:pt x="378" y="365"/>
                  </a:lnTo>
                  <a:lnTo>
                    <a:pt x="374" y="372"/>
                  </a:lnTo>
                  <a:lnTo>
                    <a:pt x="368" y="378"/>
                  </a:lnTo>
                  <a:lnTo>
                    <a:pt x="364" y="385"/>
                  </a:lnTo>
                  <a:lnTo>
                    <a:pt x="359" y="392"/>
                  </a:lnTo>
                  <a:lnTo>
                    <a:pt x="354" y="399"/>
                  </a:lnTo>
                  <a:lnTo>
                    <a:pt x="348" y="405"/>
                  </a:lnTo>
                  <a:lnTo>
                    <a:pt x="342" y="411"/>
                  </a:lnTo>
                  <a:lnTo>
                    <a:pt x="336" y="417"/>
                  </a:lnTo>
                  <a:lnTo>
                    <a:pt x="330" y="424"/>
                  </a:lnTo>
                  <a:lnTo>
                    <a:pt x="323" y="430"/>
                  </a:lnTo>
                  <a:lnTo>
                    <a:pt x="317" y="437"/>
                  </a:lnTo>
                  <a:lnTo>
                    <a:pt x="311" y="444"/>
                  </a:lnTo>
                  <a:lnTo>
                    <a:pt x="305" y="452"/>
                  </a:lnTo>
                  <a:close/>
                </a:path>
              </a:pathLst>
            </a:custGeom>
            <a:solidFill>
              <a:srgbClr val="F0A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06" name="Freeform 164"/>
            <p:cNvSpPr>
              <a:spLocks/>
            </p:cNvSpPr>
            <p:nvPr/>
          </p:nvSpPr>
          <p:spPr bwMode="auto">
            <a:xfrm>
              <a:off x="2429" y="685"/>
              <a:ext cx="375" cy="488"/>
            </a:xfrm>
            <a:custGeom>
              <a:avLst/>
              <a:gdLst>
                <a:gd name="T0" fmla="*/ 5 w 375"/>
                <a:gd name="T1" fmla="*/ 243 h 488"/>
                <a:gd name="T2" fmla="*/ 17 w 375"/>
                <a:gd name="T3" fmla="*/ 216 h 488"/>
                <a:gd name="T4" fmla="*/ 32 w 375"/>
                <a:gd name="T5" fmla="*/ 186 h 488"/>
                <a:gd name="T6" fmla="*/ 48 w 375"/>
                <a:gd name="T7" fmla="*/ 154 h 488"/>
                <a:gd name="T8" fmla="*/ 68 w 375"/>
                <a:gd name="T9" fmla="*/ 121 h 488"/>
                <a:gd name="T10" fmla="*/ 88 w 375"/>
                <a:gd name="T11" fmla="*/ 90 h 488"/>
                <a:gd name="T12" fmla="*/ 110 w 375"/>
                <a:gd name="T13" fmla="*/ 60 h 488"/>
                <a:gd name="T14" fmla="*/ 132 w 375"/>
                <a:gd name="T15" fmla="*/ 35 h 488"/>
                <a:gd name="T16" fmla="*/ 155 w 375"/>
                <a:gd name="T17" fmla="*/ 15 h 488"/>
                <a:gd name="T18" fmla="*/ 179 w 375"/>
                <a:gd name="T19" fmla="*/ 3 h 488"/>
                <a:gd name="T20" fmla="*/ 204 w 375"/>
                <a:gd name="T21" fmla="*/ 0 h 488"/>
                <a:gd name="T22" fmla="*/ 223 w 375"/>
                <a:gd name="T23" fmla="*/ 1 h 488"/>
                <a:gd name="T24" fmla="*/ 244 w 375"/>
                <a:gd name="T25" fmla="*/ 10 h 488"/>
                <a:gd name="T26" fmla="*/ 264 w 375"/>
                <a:gd name="T27" fmla="*/ 23 h 488"/>
                <a:gd name="T28" fmla="*/ 285 w 375"/>
                <a:gd name="T29" fmla="*/ 44 h 488"/>
                <a:gd name="T30" fmla="*/ 305 w 375"/>
                <a:gd name="T31" fmla="*/ 66 h 488"/>
                <a:gd name="T32" fmla="*/ 320 w 375"/>
                <a:gd name="T33" fmla="*/ 90 h 488"/>
                <a:gd name="T34" fmla="*/ 332 w 375"/>
                <a:gd name="T35" fmla="*/ 113 h 488"/>
                <a:gd name="T36" fmla="*/ 345 w 375"/>
                <a:gd name="T37" fmla="*/ 139 h 488"/>
                <a:gd name="T38" fmla="*/ 354 w 375"/>
                <a:gd name="T39" fmla="*/ 164 h 488"/>
                <a:gd name="T40" fmla="*/ 362 w 375"/>
                <a:gd name="T41" fmla="*/ 191 h 488"/>
                <a:gd name="T42" fmla="*/ 369 w 375"/>
                <a:gd name="T43" fmla="*/ 218 h 488"/>
                <a:gd name="T44" fmla="*/ 373 w 375"/>
                <a:gd name="T45" fmla="*/ 246 h 488"/>
                <a:gd name="T46" fmla="*/ 374 w 375"/>
                <a:gd name="T47" fmla="*/ 273 h 488"/>
                <a:gd name="T48" fmla="*/ 373 w 375"/>
                <a:gd name="T49" fmla="*/ 299 h 488"/>
                <a:gd name="T50" fmla="*/ 368 w 375"/>
                <a:gd name="T51" fmla="*/ 324 h 488"/>
                <a:gd name="T52" fmla="*/ 363 w 375"/>
                <a:gd name="T53" fmla="*/ 350 h 488"/>
                <a:gd name="T54" fmla="*/ 348 w 375"/>
                <a:gd name="T55" fmla="*/ 381 h 488"/>
                <a:gd name="T56" fmla="*/ 332 w 375"/>
                <a:gd name="T57" fmla="*/ 410 h 488"/>
                <a:gd name="T58" fmla="*/ 314 w 375"/>
                <a:gd name="T59" fmla="*/ 435 h 488"/>
                <a:gd name="T60" fmla="*/ 294 w 375"/>
                <a:gd name="T61" fmla="*/ 455 h 488"/>
                <a:gd name="T62" fmla="*/ 270 w 375"/>
                <a:gd name="T63" fmla="*/ 471 h 488"/>
                <a:gd name="T64" fmla="*/ 242 w 375"/>
                <a:gd name="T65" fmla="*/ 482 h 488"/>
                <a:gd name="T66" fmla="*/ 208 w 375"/>
                <a:gd name="T67" fmla="*/ 487 h 488"/>
                <a:gd name="T68" fmla="*/ 173 w 375"/>
                <a:gd name="T69" fmla="*/ 488 h 488"/>
                <a:gd name="T70" fmla="*/ 151 w 375"/>
                <a:gd name="T71" fmla="*/ 485 h 488"/>
                <a:gd name="T72" fmla="*/ 129 w 375"/>
                <a:gd name="T73" fmla="*/ 481 h 488"/>
                <a:gd name="T74" fmla="*/ 104 w 375"/>
                <a:gd name="T75" fmla="*/ 477 h 488"/>
                <a:gd name="T76" fmla="*/ 80 w 375"/>
                <a:gd name="T77" fmla="*/ 471 h 488"/>
                <a:gd name="T78" fmla="*/ 53 w 375"/>
                <a:gd name="T79" fmla="*/ 462 h 488"/>
                <a:gd name="T80" fmla="*/ 45 w 375"/>
                <a:gd name="T81" fmla="*/ 440 h 488"/>
                <a:gd name="T82" fmla="*/ 44 w 375"/>
                <a:gd name="T83" fmla="*/ 418 h 488"/>
                <a:gd name="T84" fmla="*/ 42 w 375"/>
                <a:gd name="T85" fmla="*/ 386 h 488"/>
                <a:gd name="T86" fmla="*/ 35 w 375"/>
                <a:gd name="T87" fmla="*/ 349 h 488"/>
                <a:gd name="T88" fmla="*/ 26 w 375"/>
                <a:gd name="T89" fmla="*/ 316 h 488"/>
                <a:gd name="T90" fmla="*/ 15 w 375"/>
                <a:gd name="T91" fmla="*/ 285 h 488"/>
                <a:gd name="T92" fmla="*/ 0 w 375"/>
                <a:gd name="T93" fmla="*/ 260 h 48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5"/>
                <a:gd name="T142" fmla="*/ 0 h 488"/>
                <a:gd name="T143" fmla="*/ 375 w 375"/>
                <a:gd name="T144" fmla="*/ 488 h 48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5" h="488">
                  <a:moveTo>
                    <a:pt x="0" y="260"/>
                  </a:moveTo>
                  <a:lnTo>
                    <a:pt x="3" y="252"/>
                  </a:lnTo>
                  <a:lnTo>
                    <a:pt x="5" y="243"/>
                  </a:lnTo>
                  <a:lnTo>
                    <a:pt x="9" y="235"/>
                  </a:lnTo>
                  <a:lnTo>
                    <a:pt x="13" y="227"/>
                  </a:lnTo>
                  <a:lnTo>
                    <a:pt x="17" y="216"/>
                  </a:lnTo>
                  <a:lnTo>
                    <a:pt x="22" y="207"/>
                  </a:lnTo>
                  <a:lnTo>
                    <a:pt x="26" y="196"/>
                  </a:lnTo>
                  <a:lnTo>
                    <a:pt x="32" y="186"/>
                  </a:lnTo>
                  <a:lnTo>
                    <a:pt x="37" y="176"/>
                  </a:lnTo>
                  <a:lnTo>
                    <a:pt x="43" y="165"/>
                  </a:lnTo>
                  <a:lnTo>
                    <a:pt x="48" y="154"/>
                  </a:lnTo>
                  <a:lnTo>
                    <a:pt x="55" y="144"/>
                  </a:lnTo>
                  <a:lnTo>
                    <a:pt x="61" y="132"/>
                  </a:lnTo>
                  <a:lnTo>
                    <a:pt x="68" y="121"/>
                  </a:lnTo>
                  <a:lnTo>
                    <a:pt x="75" y="110"/>
                  </a:lnTo>
                  <a:lnTo>
                    <a:pt x="82" y="101"/>
                  </a:lnTo>
                  <a:lnTo>
                    <a:pt x="88" y="90"/>
                  </a:lnTo>
                  <a:lnTo>
                    <a:pt x="95" y="79"/>
                  </a:lnTo>
                  <a:lnTo>
                    <a:pt x="103" y="69"/>
                  </a:lnTo>
                  <a:lnTo>
                    <a:pt x="110" y="60"/>
                  </a:lnTo>
                  <a:lnTo>
                    <a:pt x="117" y="51"/>
                  </a:lnTo>
                  <a:lnTo>
                    <a:pt x="125" y="42"/>
                  </a:lnTo>
                  <a:lnTo>
                    <a:pt x="132" y="35"/>
                  </a:lnTo>
                  <a:lnTo>
                    <a:pt x="141" y="28"/>
                  </a:lnTo>
                  <a:lnTo>
                    <a:pt x="148" y="21"/>
                  </a:lnTo>
                  <a:lnTo>
                    <a:pt x="155" y="15"/>
                  </a:lnTo>
                  <a:lnTo>
                    <a:pt x="163" y="10"/>
                  </a:lnTo>
                  <a:lnTo>
                    <a:pt x="172" y="7"/>
                  </a:lnTo>
                  <a:lnTo>
                    <a:pt x="179" y="3"/>
                  </a:lnTo>
                  <a:lnTo>
                    <a:pt x="187" y="1"/>
                  </a:lnTo>
                  <a:lnTo>
                    <a:pt x="195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7" y="0"/>
                  </a:lnTo>
                  <a:lnTo>
                    <a:pt x="223" y="1"/>
                  </a:lnTo>
                  <a:lnTo>
                    <a:pt x="230" y="4"/>
                  </a:lnTo>
                  <a:lnTo>
                    <a:pt x="237" y="7"/>
                  </a:lnTo>
                  <a:lnTo>
                    <a:pt x="244" y="10"/>
                  </a:lnTo>
                  <a:lnTo>
                    <a:pt x="251" y="14"/>
                  </a:lnTo>
                  <a:lnTo>
                    <a:pt x="258" y="20"/>
                  </a:lnTo>
                  <a:lnTo>
                    <a:pt x="264" y="23"/>
                  </a:lnTo>
                  <a:lnTo>
                    <a:pt x="271" y="29"/>
                  </a:lnTo>
                  <a:lnTo>
                    <a:pt x="277" y="37"/>
                  </a:lnTo>
                  <a:lnTo>
                    <a:pt x="285" y="44"/>
                  </a:lnTo>
                  <a:lnTo>
                    <a:pt x="290" y="51"/>
                  </a:lnTo>
                  <a:lnTo>
                    <a:pt x="298" y="58"/>
                  </a:lnTo>
                  <a:lnTo>
                    <a:pt x="305" y="66"/>
                  </a:lnTo>
                  <a:lnTo>
                    <a:pt x="312" y="77"/>
                  </a:lnTo>
                  <a:lnTo>
                    <a:pt x="315" y="83"/>
                  </a:lnTo>
                  <a:lnTo>
                    <a:pt x="320" y="90"/>
                  </a:lnTo>
                  <a:lnTo>
                    <a:pt x="324" y="97"/>
                  </a:lnTo>
                  <a:lnTo>
                    <a:pt x="329" y="105"/>
                  </a:lnTo>
                  <a:lnTo>
                    <a:pt x="332" y="113"/>
                  </a:lnTo>
                  <a:lnTo>
                    <a:pt x="337" y="121"/>
                  </a:lnTo>
                  <a:lnTo>
                    <a:pt x="340" y="129"/>
                  </a:lnTo>
                  <a:lnTo>
                    <a:pt x="345" y="139"/>
                  </a:lnTo>
                  <a:lnTo>
                    <a:pt x="348" y="146"/>
                  </a:lnTo>
                  <a:lnTo>
                    <a:pt x="351" y="155"/>
                  </a:lnTo>
                  <a:lnTo>
                    <a:pt x="354" y="164"/>
                  </a:lnTo>
                  <a:lnTo>
                    <a:pt x="357" y="173"/>
                  </a:lnTo>
                  <a:lnTo>
                    <a:pt x="359" y="182"/>
                  </a:lnTo>
                  <a:lnTo>
                    <a:pt x="362" y="191"/>
                  </a:lnTo>
                  <a:lnTo>
                    <a:pt x="364" y="199"/>
                  </a:lnTo>
                  <a:lnTo>
                    <a:pt x="368" y="210"/>
                  </a:lnTo>
                  <a:lnTo>
                    <a:pt x="369" y="218"/>
                  </a:lnTo>
                  <a:lnTo>
                    <a:pt x="370" y="228"/>
                  </a:lnTo>
                  <a:lnTo>
                    <a:pt x="371" y="236"/>
                  </a:lnTo>
                  <a:lnTo>
                    <a:pt x="373" y="246"/>
                  </a:lnTo>
                  <a:lnTo>
                    <a:pt x="373" y="254"/>
                  </a:lnTo>
                  <a:lnTo>
                    <a:pt x="374" y="264"/>
                  </a:lnTo>
                  <a:lnTo>
                    <a:pt x="374" y="273"/>
                  </a:lnTo>
                  <a:lnTo>
                    <a:pt x="375" y="283"/>
                  </a:lnTo>
                  <a:lnTo>
                    <a:pt x="374" y="291"/>
                  </a:lnTo>
                  <a:lnTo>
                    <a:pt x="373" y="299"/>
                  </a:lnTo>
                  <a:lnTo>
                    <a:pt x="371" y="308"/>
                  </a:lnTo>
                  <a:lnTo>
                    <a:pt x="370" y="317"/>
                  </a:lnTo>
                  <a:lnTo>
                    <a:pt x="368" y="324"/>
                  </a:lnTo>
                  <a:lnTo>
                    <a:pt x="367" y="334"/>
                  </a:lnTo>
                  <a:lnTo>
                    <a:pt x="364" y="341"/>
                  </a:lnTo>
                  <a:lnTo>
                    <a:pt x="363" y="350"/>
                  </a:lnTo>
                  <a:lnTo>
                    <a:pt x="357" y="360"/>
                  </a:lnTo>
                  <a:lnTo>
                    <a:pt x="352" y="371"/>
                  </a:lnTo>
                  <a:lnTo>
                    <a:pt x="348" y="381"/>
                  </a:lnTo>
                  <a:lnTo>
                    <a:pt x="343" y="392"/>
                  </a:lnTo>
                  <a:lnTo>
                    <a:pt x="337" y="400"/>
                  </a:lnTo>
                  <a:lnTo>
                    <a:pt x="332" y="410"/>
                  </a:lnTo>
                  <a:lnTo>
                    <a:pt x="326" y="418"/>
                  </a:lnTo>
                  <a:lnTo>
                    <a:pt x="321" y="428"/>
                  </a:lnTo>
                  <a:lnTo>
                    <a:pt x="314" y="435"/>
                  </a:lnTo>
                  <a:lnTo>
                    <a:pt x="307" y="442"/>
                  </a:lnTo>
                  <a:lnTo>
                    <a:pt x="300" y="448"/>
                  </a:lnTo>
                  <a:lnTo>
                    <a:pt x="294" y="455"/>
                  </a:lnTo>
                  <a:lnTo>
                    <a:pt x="286" y="460"/>
                  </a:lnTo>
                  <a:lnTo>
                    <a:pt x="279" y="466"/>
                  </a:lnTo>
                  <a:lnTo>
                    <a:pt x="270" y="471"/>
                  </a:lnTo>
                  <a:lnTo>
                    <a:pt x="262" y="477"/>
                  </a:lnTo>
                  <a:lnTo>
                    <a:pt x="251" y="479"/>
                  </a:lnTo>
                  <a:lnTo>
                    <a:pt x="242" y="482"/>
                  </a:lnTo>
                  <a:lnTo>
                    <a:pt x="231" y="485"/>
                  </a:lnTo>
                  <a:lnTo>
                    <a:pt x="220" y="487"/>
                  </a:lnTo>
                  <a:lnTo>
                    <a:pt x="208" y="487"/>
                  </a:lnTo>
                  <a:lnTo>
                    <a:pt x="198" y="488"/>
                  </a:lnTo>
                  <a:lnTo>
                    <a:pt x="185" y="488"/>
                  </a:lnTo>
                  <a:lnTo>
                    <a:pt x="173" y="488"/>
                  </a:lnTo>
                  <a:lnTo>
                    <a:pt x="166" y="487"/>
                  </a:lnTo>
                  <a:lnTo>
                    <a:pt x="158" y="486"/>
                  </a:lnTo>
                  <a:lnTo>
                    <a:pt x="151" y="485"/>
                  </a:lnTo>
                  <a:lnTo>
                    <a:pt x="144" y="485"/>
                  </a:lnTo>
                  <a:lnTo>
                    <a:pt x="136" y="482"/>
                  </a:lnTo>
                  <a:lnTo>
                    <a:pt x="129" y="481"/>
                  </a:lnTo>
                  <a:lnTo>
                    <a:pt x="120" y="480"/>
                  </a:lnTo>
                  <a:lnTo>
                    <a:pt x="113" y="479"/>
                  </a:lnTo>
                  <a:lnTo>
                    <a:pt x="104" y="477"/>
                  </a:lnTo>
                  <a:lnTo>
                    <a:pt x="97" y="474"/>
                  </a:lnTo>
                  <a:lnTo>
                    <a:pt x="87" y="472"/>
                  </a:lnTo>
                  <a:lnTo>
                    <a:pt x="80" y="471"/>
                  </a:lnTo>
                  <a:lnTo>
                    <a:pt x="70" y="467"/>
                  </a:lnTo>
                  <a:lnTo>
                    <a:pt x="62" y="465"/>
                  </a:lnTo>
                  <a:lnTo>
                    <a:pt x="53" y="462"/>
                  </a:lnTo>
                  <a:lnTo>
                    <a:pt x="44" y="460"/>
                  </a:lnTo>
                  <a:lnTo>
                    <a:pt x="44" y="449"/>
                  </a:lnTo>
                  <a:lnTo>
                    <a:pt x="45" y="440"/>
                  </a:lnTo>
                  <a:lnTo>
                    <a:pt x="44" y="433"/>
                  </a:lnTo>
                  <a:lnTo>
                    <a:pt x="44" y="425"/>
                  </a:lnTo>
                  <a:lnTo>
                    <a:pt x="44" y="418"/>
                  </a:lnTo>
                  <a:lnTo>
                    <a:pt x="44" y="411"/>
                  </a:lnTo>
                  <a:lnTo>
                    <a:pt x="43" y="398"/>
                  </a:lnTo>
                  <a:lnTo>
                    <a:pt x="42" y="386"/>
                  </a:lnTo>
                  <a:lnTo>
                    <a:pt x="40" y="373"/>
                  </a:lnTo>
                  <a:lnTo>
                    <a:pt x="37" y="361"/>
                  </a:lnTo>
                  <a:lnTo>
                    <a:pt x="35" y="349"/>
                  </a:lnTo>
                  <a:lnTo>
                    <a:pt x="34" y="339"/>
                  </a:lnTo>
                  <a:lnTo>
                    <a:pt x="30" y="327"/>
                  </a:lnTo>
                  <a:lnTo>
                    <a:pt x="26" y="316"/>
                  </a:lnTo>
                  <a:lnTo>
                    <a:pt x="23" y="305"/>
                  </a:lnTo>
                  <a:lnTo>
                    <a:pt x="19" y="296"/>
                  </a:lnTo>
                  <a:lnTo>
                    <a:pt x="15" y="285"/>
                  </a:lnTo>
                  <a:lnTo>
                    <a:pt x="10" y="277"/>
                  </a:lnTo>
                  <a:lnTo>
                    <a:pt x="5" y="267"/>
                  </a:lnTo>
                  <a:lnTo>
                    <a:pt x="0" y="260"/>
                  </a:ln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07" name="Freeform 165"/>
            <p:cNvSpPr>
              <a:spLocks/>
            </p:cNvSpPr>
            <p:nvPr/>
          </p:nvSpPr>
          <p:spPr bwMode="auto">
            <a:xfrm>
              <a:off x="3287" y="1831"/>
              <a:ext cx="825" cy="2956"/>
            </a:xfrm>
            <a:custGeom>
              <a:avLst/>
              <a:gdLst>
                <a:gd name="T0" fmla="*/ 40 w 825"/>
                <a:gd name="T1" fmla="*/ 1515 h 2956"/>
                <a:gd name="T2" fmla="*/ 61 w 825"/>
                <a:gd name="T3" fmla="*/ 1364 h 2956"/>
                <a:gd name="T4" fmla="*/ 93 w 825"/>
                <a:gd name="T5" fmla="*/ 1124 h 2956"/>
                <a:gd name="T6" fmla="*/ 133 w 825"/>
                <a:gd name="T7" fmla="*/ 849 h 2956"/>
                <a:gd name="T8" fmla="*/ 174 w 825"/>
                <a:gd name="T9" fmla="*/ 586 h 2956"/>
                <a:gd name="T10" fmla="*/ 213 w 825"/>
                <a:gd name="T11" fmla="*/ 385 h 2956"/>
                <a:gd name="T12" fmla="*/ 251 w 825"/>
                <a:gd name="T13" fmla="*/ 282 h 2956"/>
                <a:gd name="T14" fmla="*/ 307 w 825"/>
                <a:gd name="T15" fmla="*/ 216 h 2956"/>
                <a:gd name="T16" fmla="*/ 369 w 825"/>
                <a:gd name="T17" fmla="*/ 156 h 2956"/>
                <a:gd name="T18" fmla="*/ 436 w 825"/>
                <a:gd name="T19" fmla="*/ 99 h 2956"/>
                <a:gd name="T20" fmla="*/ 502 w 825"/>
                <a:gd name="T21" fmla="*/ 49 h 2956"/>
                <a:gd name="T22" fmla="*/ 577 w 825"/>
                <a:gd name="T23" fmla="*/ 5 h 2956"/>
                <a:gd name="T24" fmla="*/ 574 w 825"/>
                <a:gd name="T25" fmla="*/ 58 h 2956"/>
                <a:gd name="T26" fmla="*/ 547 w 825"/>
                <a:gd name="T27" fmla="*/ 132 h 2956"/>
                <a:gd name="T28" fmla="*/ 516 w 825"/>
                <a:gd name="T29" fmla="*/ 221 h 2956"/>
                <a:gd name="T30" fmla="*/ 479 w 825"/>
                <a:gd name="T31" fmla="*/ 312 h 2956"/>
                <a:gd name="T32" fmla="*/ 442 w 825"/>
                <a:gd name="T33" fmla="*/ 414 h 2956"/>
                <a:gd name="T34" fmla="*/ 404 w 825"/>
                <a:gd name="T35" fmla="*/ 523 h 2956"/>
                <a:gd name="T36" fmla="*/ 366 w 825"/>
                <a:gd name="T37" fmla="*/ 635 h 2956"/>
                <a:gd name="T38" fmla="*/ 333 w 825"/>
                <a:gd name="T39" fmla="*/ 750 h 2956"/>
                <a:gd name="T40" fmla="*/ 303 w 825"/>
                <a:gd name="T41" fmla="*/ 867 h 2956"/>
                <a:gd name="T42" fmla="*/ 270 w 825"/>
                <a:gd name="T43" fmla="*/ 1030 h 2956"/>
                <a:gd name="T44" fmla="*/ 239 w 825"/>
                <a:gd name="T45" fmla="*/ 1220 h 2956"/>
                <a:gd name="T46" fmla="*/ 218 w 825"/>
                <a:gd name="T47" fmla="*/ 1391 h 2956"/>
                <a:gd name="T48" fmla="*/ 204 w 825"/>
                <a:gd name="T49" fmla="*/ 1540 h 2956"/>
                <a:gd name="T50" fmla="*/ 197 w 825"/>
                <a:gd name="T51" fmla="*/ 1652 h 2956"/>
                <a:gd name="T52" fmla="*/ 195 w 825"/>
                <a:gd name="T53" fmla="*/ 1736 h 2956"/>
                <a:gd name="T54" fmla="*/ 207 w 825"/>
                <a:gd name="T55" fmla="*/ 1783 h 2956"/>
                <a:gd name="T56" fmla="*/ 248 w 825"/>
                <a:gd name="T57" fmla="*/ 1902 h 2956"/>
                <a:gd name="T58" fmla="*/ 308 w 825"/>
                <a:gd name="T59" fmla="*/ 2078 h 2956"/>
                <a:gd name="T60" fmla="*/ 376 w 825"/>
                <a:gd name="T61" fmla="*/ 2273 h 2956"/>
                <a:gd name="T62" fmla="*/ 439 w 825"/>
                <a:gd name="T63" fmla="*/ 2456 h 2956"/>
                <a:gd name="T64" fmla="*/ 484 w 825"/>
                <a:gd name="T65" fmla="*/ 2590 h 2956"/>
                <a:gd name="T66" fmla="*/ 477 w 825"/>
                <a:gd name="T67" fmla="*/ 2645 h 2956"/>
                <a:gd name="T68" fmla="*/ 388 w 825"/>
                <a:gd name="T69" fmla="*/ 2677 h 2956"/>
                <a:gd name="T70" fmla="*/ 435 w 825"/>
                <a:gd name="T71" fmla="*/ 2716 h 2956"/>
                <a:gd name="T72" fmla="*/ 511 w 825"/>
                <a:gd name="T73" fmla="*/ 2734 h 2956"/>
                <a:gd name="T74" fmla="*/ 597 w 825"/>
                <a:gd name="T75" fmla="*/ 2755 h 2956"/>
                <a:gd name="T76" fmla="*/ 681 w 825"/>
                <a:gd name="T77" fmla="*/ 2780 h 2956"/>
                <a:gd name="T78" fmla="*/ 756 w 825"/>
                <a:gd name="T79" fmla="*/ 2808 h 2956"/>
                <a:gd name="T80" fmla="*/ 825 w 825"/>
                <a:gd name="T81" fmla="*/ 2855 h 2956"/>
                <a:gd name="T82" fmla="*/ 749 w 825"/>
                <a:gd name="T83" fmla="*/ 2899 h 2956"/>
                <a:gd name="T84" fmla="*/ 670 w 825"/>
                <a:gd name="T85" fmla="*/ 2922 h 2956"/>
                <a:gd name="T86" fmla="*/ 577 w 825"/>
                <a:gd name="T87" fmla="*/ 2939 h 2956"/>
                <a:gd name="T88" fmla="*/ 480 w 825"/>
                <a:gd name="T89" fmla="*/ 2952 h 2956"/>
                <a:gd name="T90" fmla="*/ 391 w 825"/>
                <a:gd name="T91" fmla="*/ 2955 h 2956"/>
                <a:gd name="T92" fmla="*/ 319 w 825"/>
                <a:gd name="T93" fmla="*/ 2954 h 2956"/>
                <a:gd name="T94" fmla="*/ 212 w 825"/>
                <a:gd name="T95" fmla="*/ 2954 h 2956"/>
                <a:gd name="T96" fmla="*/ 76 w 825"/>
                <a:gd name="T97" fmla="*/ 2955 h 2956"/>
                <a:gd name="T98" fmla="*/ 27 w 825"/>
                <a:gd name="T99" fmla="*/ 2748 h 2956"/>
                <a:gd name="T100" fmla="*/ 20 w 825"/>
                <a:gd name="T101" fmla="*/ 2688 h 2956"/>
                <a:gd name="T102" fmla="*/ 6 w 825"/>
                <a:gd name="T103" fmla="*/ 2609 h 2956"/>
                <a:gd name="T104" fmla="*/ 6 w 825"/>
                <a:gd name="T105" fmla="*/ 2255 h 2956"/>
                <a:gd name="T106" fmla="*/ 32 w 825"/>
                <a:gd name="T107" fmla="*/ 2464 h 2956"/>
                <a:gd name="T108" fmla="*/ 68 w 825"/>
                <a:gd name="T109" fmla="*/ 2655 h 2956"/>
                <a:gd name="T110" fmla="*/ 116 w 825"/>
                <a:gd name="T111" fmla="*/ 2768 h 2956"/>
                <a:gd name="T112" fmla="*/ 301 w 825"/>
                <a:gd name="T113" fmla="*/ 2666 h 2956"/>
                <a:gd name="T114" fmla="*/ 264 w 825"/>
                <a:gd name="T115" fmla="*/ 2592 h 2956"/>
                <a:gd name="T116" fmla="*/ 213 w 825"/>
                <a:gd name="T117" fmla="*/ 2472 h 2956"/>
                <a:gd name="T118" fmla="*/ 156 w 825"/>
                <a:gd name="T119" fmla="*/ 2308 h 2956"/>
                <a:gd name="T120" fmla="*/ 102 w 825"/>
                <a:gd name="T121" fmla="*/ 2105 h 2956"/>
                <a:gd name="T122" fmla="*/ 63 w 825"/>
                <a:gd name="T123" fmla="*/ 1866 h 2956"/>
                <a:gd name="T124" fmla="*/ 0 w 825"/>
                <a:gd name="T125" fmla="*/ 1731 h 29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25"/>
                <a:gd name="T190" fmla="*/ 0 h 2956"/>
                <a:gd name="T191" fmla="*/ 825 w 825"/>
                <a:gd name="T192" fmla="*/ 2956 h 29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25" h="2956">
                  <a:moveTo>
                    <a:pt x="0" y="1565"/>
                  </a:moveTo>
                  <a:lnTo>
                    <a:pt x="24" y="1563"/>
                  </a:lnTo>
                  <a:lnTo>
                    <a:pt x="32" y="1557"/>
                  </a:lnTo>
                  <a:lnTo>
                    <a:pt x="38" y="1548"/>
                  </a:lnTo>
                  <a:lnTo>
                    <a:pt x="38" y="1546"/>
                  </a:lnTo>
                  <a:lnTo>
                    <a:pt x="38" y="1542"/>
                  </a:lnTo>
                  <a:lnTo>
                    <a:pt x="38" y="1538"/>
                  </a:lnTo>
                  <a:lnTo>
                    <a:pt x="39" y="1532"/>
                  </a:lnTo>
                  <a:lnTo>
                    <a:pt x="39" y="1523"/>
                  </a:lnTo>
                  <a:lnTo>
                    <a:pt x="40" y="1515"/>
                  </a:lnTo>
                  <a:lnTo>
                    <a:pt x="41" y="1504"/>
                  </a:lnTo>
                  <a:lnTo>
                    <a:pt x="44" y="1495"/>
                  </a:lnTo>
                  <a:lnTo>
                    <a:pt x="44" y="1481"/>
                  </a:lnTo>
                  <a:lnTo>
                    <a:pt x="46" y="1467"/>
                  </a:lnTo>
                  <a:lnTo>
                    <a:pt x="47" y="1452"/>
                  </a:lnTo>
                  <a:lnTo>
                    <a:pt x="50" y="1437"/>
                  </a:lnTo>
                  <a:lnTo>
                    <a:pt x="52" y="1419"/>
                  </a:lnTo>
                  <a:lnTo>
                    <a:pt x="55" y="1402"/>
                  </a:lnTo>
                  <a:lnTo>
                    <a:pt x="57" y="1383"/>
                  </a:lnTo>
                  <a:lnTo>
                    <a:pt x="61" y="1364"/>
                  </a:lnTo>
                  <a:lnTo>
                    <a:pt x="63" y="1343"/>
                  </a:lnTo>
                  <a:lnTo>
                    <a:pt x="65" y="1321"/>
                  </a:lnTo>
                  <a:lnTo>
                    <a:pt x="68" y="1297"/>
                  </a:lnTo>
                  <a:lnTo>
                    <a:pt x="71" y="1275"/>
                  </a:lnTo>
                  <a:lnTo>
                    <a:pt x="75" y="1250"/>
                  </a:lnTo>
                  <a:lnTo>
                    <a:pt x="78" y="1226"/>
                  </a:lnTo>
                  <a:lnTo>
                    <a:pt x="82" y="1201"/>
                  </a:lnTo>
                  <a:lnTo>
                    <a:pt x="85" y="1177"/>
                  </a:lnTo>
                  <a:lnTo>
                    <a:pt x="89" y="1150"/>
                  </a:lnTo>
                  <a:lnTo>
                    <a:pt x="93" y="1124"/>
                  </a:lnTo>
                  <a:lnTo>
                    <a:pt x="96" y="1098"/>
                  </a:lnTo>
                  <a:lnTo>
                    <a:pt x="100" y="1071"/>
                  </a:lnTo>
                  <a:lnTo>
                    <a:pt x="103" y="1043"/>
                  </a:lnTo>
                  <a:lnTo>
                    <a:pt x="108" y="1017"/>
                  </a:lnTo>
                  <a:lnTo>
                    <a:pt x="113" y="988"/>
                  </a:lnTo>
                  <a:lnTo>
                    <a:pt x="118" y="962"/>
                  </a:lnTo>
                  <a:lnTo>
                    <a:pt x="121" y="934"/>
                  </a:lnTo>
                  <a:lnTo>
                    <a:pt x="125" y="905"/>
                  </a:lnTo>
                  <a:lnTo>
                    <a:pt x="128" y="876"/>
                  </a:lnTo>
                  <a:lnTo>
                    <a:pt x="133" y="849"/>
                  </a:lnTo>
                  <a:lnTo>
                    <a:pt x="137" y="821"/>
                  </a:lnTo>
                  <a:lnTo>
                    <a:pt x="141" y="794"/>
                  </a:lnTo>
                  <a:lnTo>
                    <a:pt x="145" y="767"/>
                  </a:lnTo>
                  <a:lnTo>
                    <a:pt x="150" y="741"/>
                  </a:lnTo>
                  <a:lnTo>
                    <a:pt x="153" y="712"/>
                  </a:lnTo>
                  <a:lnTo>
                    <a:pt x="157" y="686"/>
                  </a:lnTo>
                  <a:lnTo>
                    <a:pt x="162" y="660"/>
                  </a:lnTo>
                  <a:lnTo>
                    <a:pt x="166" y="635"/>
                  </a:lnTo>
                  <a:lnTo>
                    <a:pt x="170" y="610"/>
                  </a:lnTo>
                  <a:lnTo>
                    <a:pt x="174" y="586"/>
                  </a:lnTo>
                  <a:lnTo>
                    <a:pt x="178" y="563"/>
                  </a:lnTo>
                  <a:lnTo>
                    <a:pt x="183" y="541"/>
                  </a:lnTo>
                  <a:lnTo>
                    <a:pt x="187" y="517"/>
                  </a:lnTo>
                  <a:lnTo>
                    <a:pt x="190" y="496"/>
                  </a:lnTo>
                  <a:lnTo>
                    <a:pt x="194" y="475"/>
                  </a:lnTo>
                  <a:lnTo>
                    <a:pt x="197" y="455"/>
                  </a:lnTo>
                  <a:lnTo>
                    <a:pt x="201" y="435"/>
                  </a:lnTo>
                  <a:lnTo>
                    <a:pt x="204" y="417"/>
                  </a:lnTo>
                  <a:lnTo>
                    <a:pt x="208" y="400"/>
                  </a:lnTo>
                  <a:lnTo>
                    <a:pt x="213" y="385"/>
                  </a:lnTo>
                  <a:lnTo>
                    <a:pt x="216" y="370"/>
                  </a:lnTo>
                  <a:lnTo>
                    <a:pt x="220" y="357"/>
                  </a:lnTo>
                  <a:lnTo>
                    <a:pt x="223" y="344"/>
                  </a:lnTo>
                  <a:lnTo>
                    <a:pt x="227" y="333"/>
                  </a:lnTo>
                  <a:lnTo>
                    <a:pt x="229" y="322"/>
                  </a:lnTo>
                  <a:lnTo>
                    <a:pt x="233" y="314"/>
                  </a:lnTo>
                  <a:lnTo>
                    <a:pt x="237" y="307"/>
                  </a:lnTo>
                  <a:lnTo>
                    <a:pt x="240" y="302"/>
                  </a:lnTo>
                  <a:lnTo>
                    <a:pt x="244" y="291"/>
                  </a:lnTo>
                  <a:lnTo>
                    <a:pt x="251" y="282"/>
                  </a:lnTo>
                  <a:lnTo>
                    <a:pt x="257" y="271"/>
                  </a:lnTo>
                  <a:lnTo>
                    <a:pt x="266" y="262"/>
                  </a:lnTo>
                  <a:lnTo>
                    <a:pt x="270" y="256"/>
                  </a:lnTo>
                  <a:lnTo>
                    <a:pt x="273" y="250"/>
                  </a:lnTo>
                  <a:lnTo>
                    <a:pt x="278" y="244"/>
                  </a:lnTo>
                  <a:lnTo>
                    <a:pt x="284" y="239"/>
                  </a:lnTo>
                  <a:lnTo>
                    <a:pt x="289" y="233"/>
                  </a:lnTo>
                  <a:lnTo>
                    <a:pt x="295" y="227"/>
                  </a:lnTo>
                  <a:lnTo>
                    <a:pt x="300" y="221"/>
                  </a:lnTo>
                  <a:lnTo>
                    <a:pt x="307" y="216"/>
                  </a:lnTo>
                  <a:lnTo>
                    <a:pt x="311" y="209"/>
                  </a:lnTo>
                  <a:lnTo>
                    <a:pt x="317" y="203"/>
                  </a:lnTo>
                  <a:lnTo>
                    <a:pt x="322" y="197"/>
                  </a:lnTo>
                  <a:lnTo>
                    <a:pt x="329" y="193"/>
                  </a:lnTo>
                  <a:lnTo>
                    <a:pt x="335" y="186"/>
                  </a:lnTo>
                  <a:lnTo>
                    <a:pt x="341" y="180"/>
                  </a:lnTo>
                  <a:lnTo>
                    <a:pt x="348" y="174"/>
                  </a:lnTo>
                  <a:lnTo>
                    <a:pt x="356" y="169"/>
                  </a:lnTo>
                  <a:lnTo>
                    <a:pt x="361" y="162"/>
                  </a:lnTo>
                  <a:lnTo>
                    <a:pt x="369" y="156"/>
                  </a:lnTo>
                  <a:lnTo>
                    <a:pt x="375" y="150"/>
                  </a:lnTo>
                  <a:lnTo>
                    <a:pt x="382" y="144"/>
                  </a:lnTo>
                  <a:lnTo>
                    <a:pt x="389" y="138"/>
                  </a:lnTo>
                  <a:lnTo>
                    <a:pt x="396" y="133"/>
                  </a:lnTo>
                  <a:lnTo>
                    <a:pt x="403" y="127"/>
                  </a:lnTo>
                  <a:lnTo>
                    <a:pt x="410" y="123"/>
                  </a:lnTo>
                  <a:lnTo>
                    <a:pt x="416" y="115"/>
                  </a:lnTo>
                  <a:lnTo>
                    <a:pt x="423" y="111"/>
                  </a:lnTo>
                  <a:lnTo>
                    <a:pt x="429" y="103"/>
                  </a:lnTo>
                  <a:lnTo>
                    <a:pt x="436" y="99"/>
                  </a:lnTo>
                  <a:lnTo>
                    <a:pt x="442" y="93"/>
                  </a:lnTo>
                  <a:lnTo>
                    <a:pt x="449" y="88"/>
                  </a:lnTo>
                  <a:lnTo>
                    <a:pt x="457" y="82"/>
                  </a:lnTo>
                  <a:lnTo>
                    <a:pt x="464" y="79"/>
                  </a:lnTo>
                  <a:lnTo>
                    <a:pt x="470" y="73"/>
                  </a:lnTo>
                  <a:lnTo>
                    <a:pt x="476" y="68"/>
                  </a:lnTo>
                  <a:lnTo>
                    <a:pt x="482" y="62"/>
                  </a:lnTo>
                  <a:lnTo>
                    <a:pt x="489" y="58"/>
                  </a:lnTo>
                  <a:lnTo>
                    <a:pt x="495" y="54"/>
                  </a:lnTo>
                  <a:lnTo>
                    <a:pt x="502" y="49"/>
                  </a:lnTo>
                  <a:lnTo>
                    <a:pt x="508" y="45"/>
                  </a:lnTo>
                  <a:lnTo>
                    <a:pt x="515" y="42"/>
                  </a:lnTo>
                  <a:lnTo>
                    <a:pt x="520" y="37"/>
                  </a:lnTo>
                  <a:lnTo>
                    <a:pt x="526" y="33"/>
                  </a:lnTo>
                  <a:lnTo>
                    <a:pt x="532" y="30"/>
                  </a:lnTo>
                  <a:lnTo>
                    <a:pt x="537" y="26"/>
                  </a:lnTo>
                  <a:lnTo>
                    <a:pt x="548" y="19"/>
                  </a:lnTo>
                  <a:lnTo>
                    <a:pt x="559" y="14"/>
                  </a:lnTo>
                  <a:lnTo>
                    <a:pt x="567" y="8"/>
                  </a:lnTo>
                  <a:lnTo>
                    <a:pt x="577" y="5"/>
                  </a:lnTo>
                  <a:lnTo>
                    <a:pt x="584" y="1"/>
                  </a:lnTo>
                  <a:lnTo>
                    <a:pt x="592" y="0"/>
                  </a:lnTo>
                  <a:lnTo>
                    <a:pt x="590" y="6"/>
                  </a:lnTo>
                  <a:lnTo>
                    <a:pt x="589" y="13"/>
                  </a:lnTo>
                  <a:lnTo>
                    <a:pt x="585" y="23"/>
                  </a:lnTo>
                  <a:lnTo>
                    <a:pt x="583" y="35"/>
                  </a:lnTo>
                  <a:lnTo>
                    <a:pt x="580" y="39"/>
                  </a:lnTo>
                  <a:lnTo>
                    <a:pt x="578" y="45"/>
                  </a:lnTo>
                  <a:lnTo>
                    <a:pt x="576" y="51"/>
                  </a:lnTo>
                  <a:lnTo>
                    <a:pt x="574" y="58"/>
                  </a:lnTo>
                  <a:lnTo>
                    <a:pt x="571" y="64"/>
                  </a:lnTo>
                  <a:lnTo>
                    <a:pt x="570" y="71"/>
                  </a:lnTo>
                  <a:lnTo>
                    <a:pt x="566" y="79"/>
                  </a:lnTo>
                  <a:lnTo>
                    <a:pt x="565" y="87"/>
                  </a:lnTo>
                  <a:lnTo>
                    <a:pt x="561" y="94"/>
                  </a:lnTo>
                  <a:lnTo>
                    <a:pt x="559" y="101"/>
                  </a:lnTo>
                  <a:lnTo>
                    <a:pt x="555" y="108"/>
                  </a:lnTo>
                  <a:lnTo>
                    <a:pt x="553" y="117"/>
                  </a:lnTo>
                  <a:lnTo>
                    <a:pt x="549" y="124"/>
                  </a:lnTo>
                  <a:lnTo>
                    <a:pt x="547" y="132"/>
                  </a:lnTo>
                  <a:lnTo>
                    <a:pt x="543" y="140"/>
                  </a:lnTo>
                  <a:lnTo>
                    <a:pt x="541" y="150"/>
                  </a:lnTo>
                  <a:lnTo>
                    <a:pt x="537" y="158"/>
                  </a:lnTo>
                  <a:lnTo>
                    <a:pt x="534" y="168"/>
                  </a:lnTo>
                  <a:lnTo>
                    <a:pt x="530" y="176"/>
                  </a:lnTo>
                  <a:lnTo>
                    <a:pt x="528" y="186"/>
                  </a:lnTo>
                  <a:lnTo>
                    <a:pt x="524" y="194"/>
                  </a:lnTo>
                  <a:lnTo>
                    <a:pt x="522" y="203"/>
                  </a:lnTo>
                  <a:lnTo>
                    <a:pt x="518" y="212"/>
                  </a:lnTo>
                  <a:lnTo>
                    <a:pt x="516" y="221"/>
                  </a:lnTo>
                  <a:lnTo>
                    <a:pt x="513" y="228"/>
                  </a:lnTo>
                  <a:lnTo>
                    <a:pt x="509" y="238"/>
                  </a:lnTo>
                  <a:lnTo>
                    <a:pt x="505" y="246"/>
                  </a:lnTo>
                  <a:lnTo>
                    <a:pt x="502" y="256"/>
                  </a:lnTo>
                  <a:lnTo>
                    <a:pt x="498" y="264"/>
                  </a:lnTo>
                  <a:lnTo>
                    <a:pt x="495" y="275"/>
                  </a:lnTo>
                  <a:lnTo>
                    <a:pt x="491" y="283"/>
                  </a:lnTo>
                  <a:lnTo>
                    <a:pt x="488" y="294"/>
                  </a:lnTo>
                  <a:lnTo>
                    <a:pt x="483" y="302"/>
                  </a:lnTo>
                  <a:lnTo>
                    <a:pt x="479" y="312"/>
                  </a:lnTo>
                  <a:lnTo>
                    <a:pt x="476" y="321"/>
                  </a:lnTo>
                  <a:lnTo>
                    <a:pt x="472" y="332"/>
                  </a:lnTo>
                  <a:lnTo>
                    <a:pt x="469" y="341"/>
                  </a:lnTo>
                  <a:lnTo>
                    <a:pt x="465" y="352"/>
                  </a:lnTo>
                  <a:lnTo>
                    <a:pt x="461" y="363"/>
                  </a:lnTo>
                  <a:lnTo>
                    <a:pt x="458" y="373"/>
                  </a:lnTo>
                  <a:lnTo>
                    <a:pt x="453" y="383"/>
                  </a:lnTo>
                  <a:lnTo>
                    <a:pt x="449" y="394"/>
                  </a:lnTo>
                  <a:lnTo>
                    <a:pt x="446" y="403"/>
                  </a:lnTo>
                  <a:lnTo>
                    <a:pt x="442" y="414"/>
                  </a:lnTo>
                  <a:lnTo>
                    <a:pt x="438" y="425"/>
                  </a:lnTo>
                  <a:lnTo>
                    <a:pt x="434" y="435"/>
                  </a:lnTo>
                  <a:lnTo>
                    <a:pt x="430" y="446"/>
                  </a:lnTo>
                  <a:lnTo>
                    <a:pt x="427" y="458"/>
                  </a:lnTo>
                  <a:lnTo>
                    <a:pt x="422" y="469"/>
                  </a:lnTo>
                  <a:lnTo>
                    <a:pt x="419" y="479"/>
                  </a:lnTo>
                  <a:lnTo>
                    <a:pt x="415" y="490"/>
                  </a:lnTo>
                  <a:lnTo>
                    <a:pt x="411" y="501"/>
                  </a:lnTo>
                  <a:lnTo>
                    <a:pt x="408" y="511"/>
                  </a:lnTo>
                  <a:lnTo>
                    <a:pt x="404" y="523"/>
                  </a:lnTo>
                  <a:lnTo>
                    <a:pt x="401" y="534"/>
                  </a:lnTo>
                  <a:lnTo>
                    <a:pt x="397" y="546"/>
                  </a:lnTo>
                  <a:lnTo>
                    <a:pt x="392" y="557"/>
                  </a:lnTo>
                  <a:lnTo>
                    <a:pt x="389" y="567"/>
                  </a:lnTo>
                  <a:lnTo>
                    <a:pt x="385" y="578"/>
                  </a:lnTo>
                  <a:lnTo>
                    <a:pt x="382" y="590"/>
                  </a:lnTo>
                  <a:lnTo>
                    <a:pt x="377" y="601"/>
                  </a:lnTo>
                  <a:lnTo>
                    <a:pt x="373" y="612"/>
                  </a:lnTo>
                  <a:lnTo>
                    <a:pt x="370" y="623"/>
                  </a:lnTo>
                  <a:lnTo>
                    <a:pt x="366" y="635"/>
                  </a:lnTo>
                  <a:lnTo>
                    <a:pt x="363" y="646"/>
                  </a:lnTo>
                  <a:lnTo>
                    <a:pt x="359" y="658"/>
                  </a:lnTo>
                  <a:lnTo>
                    <a:pt x="356" y="670"/>
                  </a:lnTo>
                  <a:lnTo>
                    <a:pt x="352" y="681"/>
                  </a:lnTo>
                  <a:lnTo>
                    <a:pt x="348" y="692"/>
                  </a:lnTo>
                  <a:lnTo>
                    <a:pt x="346" y="704"/>
                  </a:lnTo>
                  <a:lnTo>
                    <a:pt x="342" y="716"/>
                  </a:lnTo>
                  <a:lnTo>
                    <a:pt x="340" y="728"/>
                  </a:lnTo>
                  <a:lnTo>
                    <a:pt x="336" y="739"/>
                  </a:lnTo>
                  <a:lnTo>
                    <a:pt x="333" y="750"/>
                  </a:lnTo>
                  <a:lnTo>
                    <a:pt x="329" y="762"/>
                  </a:lnTo>
                  <a:lnTo>
                    <a:pt x="326" y="774"/>
                  </a:lnTo>
                  <a:lnTo>
                    <a:pt x="322" y="785"/>
                  </a:lnTo>
                  <a:lnTo>
                    <a:pt x="320" y="797"/>
                  </a:lnTo>
                  <a:lnTo>
                    <a:pt x="317" y="809"/>
                  </a:lnTo>
                  <a:lnTo>
                    <a:pt x="315" y="821"/>
                  </a:lnTo>
                  <a:lnTo>
                    <a:pt x="311" y="831"/>
                  </a:lnTo>
                  <a:lnTo>
                    <a:pt x="308" y="843"/>
                  </a:lnTo>
                  <a:lnTo>
                    <a:pt x="306" y="855"/>
                  </a:lnTo>
                  <a:lnTo>
                    <a:pt x="303" y="867"/>
                  </a:lnTo>
                  <a:lnTo>
                    <a:pt x="300" y="878"/>
                  </a:lnTo>
                  <a:lnTo>
                    <a:pt x="297" y="890"/>
                  </a:lnTo>
                  <a:lnTo>
                    <a:pt x="295" y="901"/>
                  </a:lnTo>
                  <a:lnTo>
                    <a:pt x="294" y="913"/>
                  </a:lnTo>
                  <a:lnTo>
                    <a:pt x="289" y="932"/>
                  </a:lnTo>
                  <a:lnTo>
                    <a:pt x="284" y="951"/>
                  </a:lnTo>
                  <a:lnTo>
                    <a:pt x="281" y="970"/>
                  </a:lnTo>
                  <a:lnTo>
                    <a:pt x="277" y="991"/>
                  </a:lnTo>
                  <a:lnTo>
                    <a:pt x="273" y="1010"/>
                  </a:lnTo>
                  <a:lnTo>
                    <a:pt x="270" y="1030"/>
                  </a:lnTo>
                  <a:lnTo>
                    <a:pt x="266" y="1049"/>
                  </a:lnTo>
                  <a:lnTo>
                    <a:pt x="263" y="1069"/>
                  </a:lnTo>
                  <a:lnTo>
                    <a:pt x="259" y="1087"/>
                  </a:lnTo>
                  <a:lnTo>
                    <a:pt x="256" y="1107"/>
                  </a:lnTo>
                  <a:lnTo>
                    <a:pt x="252" y="1125"/>
                  </a:lnTo>
                  <a:lnTo>
                    <a:pt x="250" y="1145"/>
                  </a:lnTo>
                  <a:lnTo>
                    <a:pt x="246" y="1163"/>
                  </a:lnTo>
                  <a:lnTo>
                    <a:pt x="244" y="1182"/>
                  </a:lnTo>
                  <a:lnTo>
                    <a:pt x="241" y="1201"/>
                  </a:lnTo>
                  <a:lnTo>
                    <a:pt x="239" y="1220"/>
                  </a:lnTo>
                  <a:lnTo>
                    <a:pt x="235" y="1238"/>
                  </a:lnTo>
                  <a:lnTo>
                    <a:pt x="233" y="1256"/>
                  </a:lnTo>
                  <a:lnTo>
                    <a:pt x="231" y="1274"/>
                  </a:lnTo>
                  <a:lnTo>
                    <a:pt x="228" y="1291"/>
                  </a:lnTo>
                  <a:lnTo>
                    <a:pt x="226" y="1308"/>
                  </a:lnTo>
                  <a:lnTo>
                    <a:pt x="225" y="1325"/>
                  </a:lnTo>
                  <a:lnTo>
                    <a:pt x="222" y="1341"/>
                  </a:lnTo>
                  <a:lnTo>
                    <a:pt x="221" y="1359"/>
                  </a:lnTo>
                  <a:lnTo>
                    <a:pt x="219" y="1375"/>
                  </a:lnTo>
                  <a:lnTo>
                    <a:pt x="218" y="1391"/>
                  </a:lnTo>
                  <a:lnTo>
                    <a:pt x="215" y="1407"/>
                  </a:lnTo>
                  <a:lnTo>
                    <a:pt x="214" y="1423"/>
                  </a:lnTo>
                  <a:lnTo>
                    <a:pt x="213" y="1439"/>
                  </a:lnTo>
                  <a:lnTo>
                    <a:pt x="212" y="1454"/>
                  </a:lnTo>
                  <a:lnTo>
                    <a:pt x="210" y="1470"/>
                  </a:lnTo>
                  <a:lnTo>
                    <a:pt x="210" y="1485"/>
                  </a:lnTo>
                  <a:lnTo>
                    <a:pt x="208" y="1498"/>
                  </a:lnTo>
                  <a:lnTo>
                    <a:pt x="207" y="1513"/>
                  </a:lnTo>
                  <a:lnTo>
                    <a:pt x="206" y="1526"/>
                  </a:lnTo>
                  <a:lnTo>
                    <a:pt x="204" y="1540"/>
                  </a:lnTo>
                  <a:lnTo>
                    <a:pt x="203" y="1552"/>
                  </a:lnTo>
                  <a:lnTo>
                    <a:pt x="202" y="1565"/>
                  </a:lnTo>
                  <a:lnTo>
                    <a:pt x="201" y="1577"/>
                  </a:lnTo>
                  <a:lnTo>
                    <a:pt x="201" y="1590"/>
                  </a:lnTo>
                  <a:lnTo>
                    <a:pt x="200" y="1601"/>
                  </a:lnTo>
                  <a:lnTo>
                    <a:pt x="198" y="1611"/>
                  </a:lnTo>
                  <a:lnTo>
                    <a:pt x="197" y="1622"/>
                  </a:lnTo>
                  <a:lnTo>
                    <a:pt x="197" y="1633"/>
                  </a:lnTo>
                  <a:lnTo>
                    <a:pt x="197" y="1642"/>
                  </a:lnTo>
                  <a:lnTo>
                    <a:pt x="197" y="1652"/>
                  </a:lnTo>
                  <a:lnTo>
                    <a:pt x="197" y="1661"/>
                  </a:lnTo>
                  <a:lnTo>
                    <a:pt x="197" y="1671"/>
                  </a:lnTo>
                  <a:lnTo>
                    <a:pt x="196" y="1678"/>
                  </a:lnTo>
                  <a:lnTo>
                    <a:pt x="196" y="1686"/>
                  </a:lnTo>
                  <a:lnTo>
                    <a:pt x="195" y="1693"/>
                  </a:lnTo>
                  <a:lnTo>
                    <a:pt x="195" y="1701"/>
                  </a:lnTo>
                  <a:lnTo>
                    <a:pt x="195" y="1712"/>
                  </a:lnTo>
                  <a:lnTo>
                    <a:pt x="195" y="1723"/>
                  </a:lnTo>
                  <a:lnTo>
                    <a:pt x="195" y="1730"/>
                  </a:lnTo>
                  <a:lnTo>
                    <a:pt x="195" y="1736"/>
                  </a:lnTo>
                  <a:lnTo>
                    <a:pt x="195" y="1740"/>
                  </a:lnTo>
                  <a:lnTo>
                    <a:pt x="195" y="1743"/>
                  </a:lnTo>
                  <a:lnTo>
                    <a:pt x="195" y="1746"/>
                  </a:lnTo>
                  <a:lnTo>
                    <a:pt x="196" y="1749"/>
                  </a:lnTo>
                  <a:lnTo>
                    <a:pt x="196" y="1751"/>
                  </a:lnTo>
                  <a:lnTo>
                    <a:pt x="198" y="1758"/>
                  </a:lnTo>
                  <a:lnTo>
                    <a:pt x="198" y="1761"/>
                  </a:lnTo>
                  <a:lnTo>
                    <a:pt x="201" y="1768"/>
                  </a:lnTo>
                  <a:lnTo>
                    <a:pt x="203" y="1774"/>
                  </a:lnTo>
                  <a:lnTo>
                    <a:pt x="207" y="1783"/>
                  </a:lnTo>
                  <a:lnTo>
                    <a:pt x="209" y="1790"/>
                  </a:lnTo>
                  <a:lnTo>
                    <a:pt x="213" y="1800"/>
                  </a:lnTo>
                  <a:lnTo>
                    <a:pt x="216" y="1810"/>
                  </a:lnTo>
                  <a:lnTo>
                    <a:pt x="221" y="1822"/>
                  </a:lnTo>
                  <a:lnTo>
                    <a:pt x="225" y="1833"/>
                  </a:lnTo>
                  <a:lnTo>
                    <a:pt x="228" y="1846"/>
                  </a:lnTo>
                  <a:lnTo>
                    <a:pt x="233" y="1860"/>
                  </a:lnTo>
                  <a:lnTo>
                    <a:pt x="239" y="1874"/>
                  </a:lnTo>
                  <a:lnTo>
                    <a:pt x="243" y="1887"/>
                  </a:lnTo>
                  <a:lnTo>
                    <a:pt x="248" y="1902"/>
                  </a:lnTo>
                  <a:lnTo>
                    <a:pt x="253" y="1917"/>
                  </a:lnTo>
                  <a:lnTo>
                    <a:pt x="259" y="1934"/>
                  </a:lnTo>
                  <a:lnTo>
                    <a:pt x="264" y="1950"/>
                  </a:lnTo>
                  <a:lnTo>
                    <a:pt x="270" y="1967"/>
                  </a:lnTo>
                  <a:lnTo>
                    <a:pt x="276" y="1985"/>
                  </a:lnTo>
                  <a:lnTo>
                    <a:pt x="283" y="2004"/>
                  </a:lnTo>
                  <a:lnTo>
                    <a:pt x="289" y="2022"/>
                  </a:lnTo>
                  <a:lnTo>
                    <a:pt x="295" y="2039"/>
                  </a:lnTo>
                  <a:lnTo>
                    <a:pt x="301" y="2059"/>
                  </a:lnTo>
                  <a:lnTo>
                    <a:pt x="308" y="2078"/>
                  </a:lnTo>
                  <a:lnTo>
                    <a:pt x="315" y="2097"/>
                  </a:lnTo>
                  <a:lnTo>
                    <a:pt x="322" y="2117"/>
                  </a:lnTo>
                  <a:lnTo>
                    <a:pt x="329" y="2136"/>
                  </a:lnTo>
                  <a:lnTo>
                    <a:pt x="336" y="2156"/>
                  </a:lnTo>
                  <a:lnTo>
                    <a:pt x="342" y="2175"/>
                  </a:lnTo>
                  <a:lnTo>
                    <a:pt x="350" y="2194"/>
                  </a:lnTo>
                  <a:lnTo>
                    <a:pt x="356" y="2213"/>
                  </a:lnTo>
                  <a:lnTo>
                    <a:pt x="363" y="2233"/>
                  </a:lnTo>
                  <a:lnTo>
                    <a:pt x="369" y="2252"/>
                  </a:lnTo>
                  <a:lnTo>
                    <a:pt x="376" y="2273"/>
                  </a:lnTo>
                  <a:lnTo>
                    <a:pt x="382" y="2292"/>
                  </a:lnTo>
                  <a:lnTo>
                    <a:pt x="389" y="2312"/>
                  </a:lnTo>
                  <a:lnTo>
                    <a:pt x="395" y="2330"/>
                  </a:lnTo>
                  <a:lnTo>
                    <a:pt x="401" y="2349"/>
                  </a:lnTo>
                  <a:lnTo>
                    <a:pt x="407" y="2367"/>
                  </a:lnTo>
                  <a:lnTo>
                    <a:pt x="414" y="2386"/>
                  </a:lnTo>
                  <a:lnTo>
                    <a:pt x="420" y="2403"/>
                  </a:lnTo>
                  <a:lnTo>
                    <a:pt x="426" y="2421"/>
                  </a:lnTo>
                  <a:lnTo>
                    <a:pt x="432" y="2438"/>
                  </a:lnTo>
                  <a:lnTo>
                    <a:pt x="439" y="2456"/>
                  </a:lnTo>
                  <a:lnTo>
                    <a:pt x="444" y="2471"/>
                  </a:lnTo>
                  <a:lnTo>
                    <a:pt x="449" y="2487"/>
                  </a:lnTo>
                  <a:lnTo>
                    <a:pt x="454" y="2501"/>
                  </a:lnTo>
                  <a:lnTo>
                    <a:pt x="460" y="2516"/>
                  </a:lnTo>
                  <a:lnTo>
                    <a:pt x="464" y="2529"/>
                  </a:lnTo>
                  <a:lnTo>
                    <a:pt x="469" y="2544"/>
                  </a:lnTo>
                  <a:lnTo>
                    <a:pt x="473" y="2556"/>
                  </a:lnTo>
                  <a:lnTo>
                    <a:pt x="478" y="2569"/>
                  </a:lnTo>
                  <a:lnTo>
                    <a:pt x="480" y="2579"/>
                  </a:lnTo>
                  <a:lnTo>
                    <a:pt x="484" y="2590"/>
                  </a:lnTo>
                  <a:lnTo>
                    <a:pt x="488" y="2600"/>
                  </a:lnTo>
                  <a:lnTo>
                    <a:pt x="491" y="2609"/>
                  </a:lnTo>
                  <a:lnTo>
                    <a:pt x="493" y="2616"/>
                  </a:lnTo>
                  <a:lnTo>
                    <a:pt x="497" y="2625"/>
                  </a:lnTo>
                  <a:lnTo>
                    <a:pt x="499" y="2631"/>
                  </a:lnTo>
                  <a:lnTo>
                    <a:pt x="502" y="2636"/>
                  </a:lnTo>
                  <a:lnTo>
                    <a:pt x="497" y="2636"/>
                  </a:lnTo>
                  <a:lnTo>
                    <a:pt x="491" y="2639"/>
                  </a:lnTo>
                  <a:lnTo>
                    <a:pt x="484" y="2641"/>
                  </a:lnTo>
                  <a:lnTo>
                    <a:pt x="477" y="2645"/>
                  </a:lnTo>
                  <a:lnTo>
                    <a:pt x="466" y="2647"/>
                  </a:lnTo>
                  <a:lnTo>
                    <a:pt x="457" y="2651"/>
                  </a:lnTo>
                  <a:lnTo>
                    <a:pt x="447" y="2654"/>
                  </a:lnTo>
                  <a:lnTo>
                    <a:pt x="438" y="2658"/>
                  </a:lnTo>
                  <a:lnTo>
                    <a:pt x="427" y="2660"/>
                  </a:lnTo>
                  <a:lnTo>
                    <a:pt x="417" y="2664"/>
                  </a:lnTo>
                  <a:lnTo>
                    <a:pt x="409" y="2667"/>
                  </a:lnTo>
                  <a:lnTo>
                    <a:pt x="402" y="2671"/>
                  </a:lnTo>
                  <a:lnTo>
                    <a:pt x="391" y="2675"/>
                  </a:lnTo>
                  <a:lnTo>
                    <a:pt x="388" y="2677"/>
                  </a:lnTo>
                  <a:lnTo>
                    <a:pt x="379" y="2683"/>
                  </a:lnTo>
                  <a:lnTo>
                    <a:pt x="377" y="2692"/>
                  </a:lnTo>
                  <a:lnTo>
                    <a:pt x="380" y="2702"/>
                  </a:lnTo>
                  <a:lnTo>
                    <a:pt x="390" y="2708"/>
                  </a:lnTo>
                  <a:lnTo>
                    <a:pt x="398" y="2709"/>
                  </a:lnTo>
                  <a:lnTo>
                    <a:pt x="410" y="2711"/>
                  </a:lnTo>
                  <a:lnTo>
                    <a:pt x="415" y="2711"/>
                  </a:lnTo>
                  <a:lnTo>
                    <a:pt x="421" y="2713"/>
                  </a:lnTo>
                  <a:lnTo>
                    <a:pt x="428" y="2714"/>
                  </a:lnTo>
                  <a:lnTo>
                    <a:pt x="435" y="2716"/>
                  </a:lnTo>
                  <a:lnTo>
                    <a:pt x="442" y="2716"/>
                  </a:lnTo>
                  <a:lnTo>
                    <a:pt x="449" y="2719"/>
                  </a:lnTo>
                  <a:lnTo>
                    <a:pt x="457" y="2720"/>
                  </a:lnTo>
                  <a:lnTo>
                    <a:pt x="464" y="2722"/>
                  </a:lnTo>
                  <a:lnTo>
                    <a:pt x="471" y="2723"/>
                  </a:lnTo>
                  <a:lnTo>
                    <a:pt x="479" y="2726"/>
                  </a:lnTo>
                  <a:lnTo>
                    <a:pt x="488" y="2727"/>
                  </a:lnTo>
                  <a:lnTo>
                    <a:pt x="496" y="2730"/>
                  </a:lnTo>
                  <a:lnTo>
                    <a:pt x="503" y="2732"/>
                  </a:lnTo>
                  <a:lnTo>
                    <a:pt x="511" y="2734"/>
                  </a:lnTo>
                  <a:lnTo>
                    <a:pt x="520" y="2735"/>
                  </a:lnTo>
                  <a:lnTo>
                    <a:pt x="528" y="2738"/>
                  </a:lnTo>
                  <a:lnTo>
                    <a:pt x="536" y="2739"/>
                  </a:lnTo>
                  <a:lnTo>
                    <a:pt x="545" y="2741"/>
                  </a:lnTo>
                  <a:lnTo>
                    <a:pt x="553" y="2742"/>
                  </a:lnTo>
                  <a:lnTo>
                    <a:pt x="562" y="2746"/>
                  </a:lnTo>
                  <a:lnTo>
                    <a:pt x="570" y="2747"/>
                  </a:lnTo>
                  <a:lnTo>
                    <a:pt x="579" y="2751"/>
                  </a:lnTo>
                  <a:lnTo>
                    <a:pt x="587" y="2752"/>
                  </a:lnTo>
                  <a:lnTo>
                    <a:pt x="597" y="2755"/>
                  </a:lnTo>
                  <a:lnTo>
                    <a:pt x="605" y="2758"/>
                  </a:lnTo>
                  <a:lnTo>
                    <a:pt x="615" y="2760"/>
                  </a:lnTo>
                  <a:lnTo>
                    <a:pt x="623" y="2763"/>
                  </a:lnTo>
                  <a:lnTo>
                    <a:pt x="633" y="2766"/>
                  </a:lnTo>
                  <a:lnTo>
                    <a:pt x="640" y="2767"/>
                  </a:lnTo>
                  <a:lnTo>
                    <a:pt x="648" y="2770"/>
                  </a:lnTo>
                  <a:lnTo>
                    <a:pt x="656" y="2772"/>
                  </a:lnTo>
                  <a:lnTo>
                    <a:pt x="665" y="2776"/>
                  </a:lnTo>
                  <a:lnTo>
                    <a:pt x="673" y="2778"/>
                  </a:lnTo>
                  <a:lnTo>
                    <a:pt x="681" y="2780"/>
                  </a:lnTo>
                  <a:lnTo>
                    <a:pt x="690" y="2783"/>
                  </a:lnTo>
                  <a:lnTo>
                    <a:pt x="698" y="2786"/>
                  </a:lnTo>
                  <a:lnTo>
                    <a:pt x="705" y="2789"/>
                  </a:lnTo>
                  <a:lnTo>
                    <a:pt x="712" y="2791"/>
                  </a:lnTo>
                  <a:lnTo>
                    <a:pt x="719" y="2793"/>
                  </a:lnTo>
                  <a:lnTo>
                    <a:pt x="728" y="2797"/>
                  </a:lnTo>
                  <a:lnTo>
                    <a:pt x="735" y="2799"/>
                  </a:lnTo>
                  <a:lnTo>
                    <a:pt x="742" y="2802"/>
                  </a:lnTo>
                  <a:lnTo>
                    <a:pt x="749" y="2804"/>
                  </a:lnTo>
                  <a:lnTo>
                    <a:pt x="756" y="2808"/>
                  </a:lnTo>
                  <a:lnTo>
                    <a:pt x="767" y="2812"/>
                  </a:lnTo>
                  <a:lnTo>
                    <a:pt x="779" y="2818"/>
                  </a:lnTo>
                  <a:lnTo>
                    <a:pt x="790" y="2823"/>
                  </a:lnTo>
                  <a:lnTo>
                    <a:pt x="799" y="2829"/>
                  </a:lnTo>
                  <a:lnTo>
                    <a:pt x="806" y="2834"/>
                  </a:lnTo>
                  <a:lnTo>
                    <a:pt x="813" y="2840"/>
                  </a:lnTo>
                  <a:lnTo>
                    <a:pt x="819" y="2845"/>
                  </a:lnTo>
                  <a:lnTo>
                    <a:pt x="824" y="2851"/>
                  </a:lnTo>
                  <a:lnTo>
                    <a:pt x="825" y="2854"/>
                  </a:lnTo>
                  <a:lnTo>
                    <a:pt x="825" y="2855"/>
                  </a:lnTo>
                  <a:lnTo>
                    <a:pt x="822" y="2860"/>
                  </a:lnTo>
                  <a:lnTo>
                    <a:pt x="818" y="2865"/>
                  </a:lnTo>
                  <a:lnTo>
                    <a:pt x="811" y="2870"/>
                  </a:lnTo>
                  <a:lnTo>
                    <a:pt x="805" y="2875"/>
                  </a:lnTo>
                  <a:lnTo>
                    <a:pt x="796" y="2880"/>
                  </a:lnTo>
                  <a:lnTo>
                    <a:pt x="786" y="2885"/>
                  </a:lnTo>
                  <a:lnTo>
                    <a:pt x="774" y="2890"/>
                  </a:lnTo>
                  <a:lnTo>
                    <a:pt x="763" y="2896"/>
                  </a:lnTo>
                  <a:lnTo>
                    <a:pt x="756" y="2897"/>
                  </a:lnTo>
                  <a:lnTo>
                    <a:pt x="749" y="2899"/>
                  </a:lnTo>
                  <a:lnTo>
                    <a:pt x="742" y="2902"/>
                  </a:lnTo>
                  <a:lnTo>
                    <a:pt x="735" y="2904"/>
                  </a:lnTo>
                  <a:lnTo>
                    <a:pt x="727" y="2905"/>
                  </a:lnTo>
                  <a:lnTo>
                    <a:pt x="719" y="2909"/>
                  </a:lnTo>
                  <a:lnTo>
                    <a:pt x="711" y="2910"/>
                  </a:lnTo>
                  <a:lnTo>
                    <a:pt x="704" y="2914"/>
                  </a:lnTo>
                  <a:lnTo>
                    <a:pt x="694" y="2915"/>
                  </a:lnTo>
                  <a:lnTo>
                    <a:pt x="686" y="2917"/>
                  </a:lnTo>
                  <a:lnTo>
                    <a:pt x="678" y="2919"/>
                  </a:lnTo>
                  <a:lnTo>
                    <a:pt x="670" y="2922"/>
                  </a:lnTo>
                  <a:lnTo>
                    <a:pt x="660" y="2923"/>
                  </a:lnTo>
                  <a:lnTo>
                    <a:pt x="652" y="2925"/>
                  </a:lnTo>
                  <a:lnTo>
                    <a:pt x="643" y="2928"/>
                  </a:lnTo>
                  <a:lnTo>
                    <a:pt x="635" y="2930"/>
                  </a:lnTo>
                  <a:lnTo>
                    <a:pt x="624" y="2931"/>
                  </a:lnTo>
                  <a:lnTo>
                    <a:pt x="615" y="2933"/>
                  </a:lnTo>
                  <a:lnTo>
                    <a:pt x="605" y="2934"/>
                  </a:lnTo>
                  <a:lnTo>
                    <a:pt x="596" y="2936"/>
                  </a:lnTo>
                  <a:lnTo>
                    <a:pt x="586" y="2937"/>
                  </a:lnTo>
                  <a:lnTo>
                    <a:pt x="577" y="2939"/>
                  </a:lnTo>
                  <a:lnTo>
                    <a:pt x="567" y="2940"/>
                  </a:lnTo>
                  <a:lnTo>
                    <a:pt x="558" y="2942"/>
                  </a:lnTo>
                  <a:lnTo>
                    <a:pt x="547" y="2942"/>
                  </a:lnTo>
                  <a:lnTo>
                    <a:pt x="537" y="2944"/>
                  </a:lnTo>
                  <a:lnTo>
                    <a:pt x="528" y="2944"/>
                  </a:lnTo>
                  <a:lnTo>
                    <a:pt x="518" y="2947"/>
                  </a:lnTo>
                  <a:lnTo>
                    <a:pt x="508" y="2947"/>
                  </a:lnTo>
                  <a:lnTo>
                    <a:pt x="498" y="2949"/>
                  </a:lnTo>
                  <a:lnTo>
                    <a:pt x="489" y="2949"/>
                  </a:lnTo>
                  <a:lnTo>
                    <a:pt x="480" y="2952"/>
                  </a:lnTo>
                  <a:lnTo>
                    <a:pt x="470" y="2952"/>
                  </a:lnTo>
                  <a:lnTo>
                    <a:pt x="461" y="2953"/>
                  </a:lnTo>
                  <a:lnTo>
                    <a:pt x="451" y="2953"/>
                  </a:lnTo>
                  <a:lnTo>
                    <a:pt x="442" y="2954"/>
                  </a:lnTo>
                  <a:lnTo>
                    <a:pt x="433" y="2954"/>
                  </a:lnTo>
                  <a:lnTo>
                    <a:pt x="424" y="2954"/>
                  </a:lnTo>
                  <a:lnTo>
                    <a:pt x="416" y="2954"/>
                  </a:lnTo>
                  <a:lnTo>
                    <a:pt x="409" y="2955"/>
                  </a:lnTo>
                  <a:lnTo>
                    <a:pt x="400" y="2955"/>
                  </a:lnTo>
                  <a:lnTo>
                    <a:pt x="391" y="2955"/>
                  </a:lnTo>
                  <a:lnTo>
                    <a:pt x="384" y="2955"/>
                  </a:lnTo>
                  <a:lnTo>
                    <a:pt x="377" y="2955"/>
                  </a:lnTo>
                  <a:lnTo>
                    <a:pt x="369" y="2955"/>
                  </a:lnTo>
                  <a:lnTo>
                    <a:pt x="361" y="2955"/>
                  </a:lnTo>
                  <a:lnTo>
                    <a:pt x="354" y="2955"/>
                  </a:lnTo>
                  <a:lnTo>
                    <a:pt x="348" y="2956"/>
                  </a:lnTo>
                  <a:lnTo>
                    <a:pt x="341" y="2955"/>
                  </a:lnTo>
                  <a:lnTo>
                    <a:pt x="334" y="2955"/>
                  </a:lnTo>
                  <a:lnTo>
                    <a:pt x="326" y="2954"/>
                  </a:lnTo>
                  <a:lnTo>
                    <a:pt x="319" y="2954"/>
                  </a:lnTo>
                  <a:lnTo>
                    <a:pt x="309" y="2954"/>
                  </a:lnTo>
                  <a:lnTo>
                    <a:pt x="301" y="2954"/>
                  </a:lnTo>
                  <a:lnTo>
                    <a:pt x="291" y="2954"/>
                  </a:lnTo>
                  <a:lnTo>
                    <a:pt x="282" y="2954"/>
                  </a:lnTo>
                  <a:lnTo>
                    <a:pt x="270" y="2954"/>
                  </a:lnTo>
                  <a:lnTo>
                    <a:pt x="259" y="2954"/>
                  </a:lnTo>
                  <a:lnTo>
                    <a:pt x="247" y="2954"/>
                  </a:lnTo>
                  <a:lnTo>
                    <a:pt x="237" y="2954"/>
                  </a:lnTo>
                  <a:lnTo>
                    <a:pt x="223" y="2954"/>
                  </a:lnTo>
                  <a:lnTo>
                    <a:pt x="212" y="2954"/>
                  </a:lnTo>
                  <a:lnTo>
                    <a:pt x="200" y="2954"/>
                  </a:lnTo>
                  <a:lnTo>
                    <a:pt x="188" y="2954"/>
                  </a:lnTo>
                  <a:lnTo>
                    <a:pt x="174" y="2954"/>
                  </a:lnTo>
                  <a:lnTo>
                    <a:pt x="160" y="2954"/>
                  </a:lnTo>
                  <a:lnTo>
                    <a:pt x="146" y="2954"/>
                  </a:lnTo>
                  <a:lnTo>
                    <a:pt x="133" y="2954"/>
                  </a:lnTo>
                  <a:lnTo>
                    <a:pt x="119" y="2954"/>
                  </a:lnTo>
                  <a:lnTo>
                    <a:pt x="105" y="2954"/>
                  </a:lnTo>
                  <a:lnTo>
                    <a:pt x="90" y="2954"/>
                  </a:lnTo>
                  <a:lnTo>
                    <a:pt x="76" y="2955"/>
                  </a:lnTo>
                  <a:lnTo>
                    <a:pt x="61" y="2955"/>
                  </a:lnTo>
                  <a:lnTo>
                    <a:pt x="45" y="2955"/>
                  </a:lnTo>
                  <a:lnTo>
                    <a:pt x="30" y="2955"/>
                  </a:lnTo>
                  <a:lnTo>
                    <a:pt x="14" y="2956"/>
                  </a:lnTo>
                  <a:lnTo>
                    <a:pt x="0" y="2956"/>
                  </a:lnTo>
                  <a:lnTo>
                    <a:pt x="0" y="2761"/>
                  </a:lnTo>
                  <a:lnTo>
                    <a:pt x="14" y="2761"/>
                  </a:lnTo>
                  <a:lnTo>
                    <a:pt x="26" y="2755"/>
                  </a:lnTo>
                  <a:lnTo>
                    <a:pt x="26" y="2753"/>
                  </a:lnTo>
                  <a:lnTo>
                    <a:pt x="27" y="2748"/>
                  </a:lnTo>
                  <a:lnTo>
                    <a:pt x="28" y="2743"/>
                  </a:lnTo>
                  <a:lnTo>
                    <a:pt x="30" y="2742"/>
                  </a:lnTo>
                  <a:lnTo>
                    <a:pt x="28" y="2740"/>
                  </a:lnTo>
                  <a:lnTo>
                    <a:pt x="28" y="2738"/>
                  </a:lnTo>
                  <a:lnTo>
                    <a:pt x="27" y="2733"/>
                  </a:lnTo>
                  <a:lnTo>
                    <a:pt x="26" y="2727"/>
                  </a:lnTo>
                  <a:lnTo>
                    <a:pt x="24" y="2719"/>
                  </a:lnTo>
                  <a:lnTo>
                    <a:pt x="22" y="2709"/>
                  </a:lnTo>
                  <a:lnTo>
                    <a:pt x="21" y="2698"/>
                  </a:lnTo>
                  <a:lnTo>
                    <a:pt x="20" y="2688"/>
                  </a:lnTo>
                  <a:lnTo>
                    <a:pt x="18" y="2680"/>
                  </a:lnTo>
                  <a:lnTo>
                    <a:pt x="17" y="2673"/>
                  </a:lnTo>
                  <a:lnTo>
                    <a:pt x="15" y="2666"/>
                  </a:lnTo>
                  <a:lnTo>
                    <a:pt x="14" y="2659"/>
                  </a:lnTo>
                  <a:lnTo>
                    <a:pt x="12" y="2651"/>
                  </a:lnTo>
                  <a:lnTo>
                    <a:pt x="12" y="2642"/>
                  </a:lnTo>
                  <a:lnTo>
                    <a:pt x="9" y="2634"/>
                  </a:lnTo>
                  <a:lnTo>
                    <a:pt x="9" y="2627"/>
                  </a:lnTo>
                  <a:lnTo>
                    <a:pt x="7" y="2617"/>
                  </a:lnTo>
                  <a:lnTo>
                    <a:pt x="6" y="2609"/>
                  </a:lnTo>
                  <a:lnTo>
                    <a:pt x="5" y="2600"/>
                  </a:lnTo>
                  <a:lnTo>
                    <a:pt x="3" y="2591"/>
                  </a:lnTo>
                  <a:lnTo>
                    <a:pt x="1" y="2582"/>
                  </a:lnTo>
                  <a:lnTo>
                    <a:pt x="1" y="2572"/>
                  </a:lnTo>
                  <a:lnTo>
                    <a:pt x="0" y="2566"/>
                  </a:lnTo>
                  <a:lnTo>
                    <a:pt x="0" y="2188"/>
                  </a:lnTo>
                  <a:lnTo>
                    <a:pt x="0" y="2193"/>
                  </a:lnTo>
                  <a:lnTo>
                    <a:pt x="2" y="2214"/>
                  </a:lnTo>
                  <a:lnTo>
                    <a:pt x="3" y="2235"/>
                  </a:lnTo>
                  <a:lnTo>
                    <a:pt x="6" y="2255"/>
                  </a:lnTo>
                  <a:lnTo>
                    <a:pt x="7" y="2276"/>
                  </a:lnTo>
                  <a:lnTo>
                    <a:pt x="11" y="2298"/>
                  </a:lnTo>
                  <a:lnTo>
                    <a:pt x="12" y="2318"/>
                  </a:lnTo>
                  <a:lnTo>
                    <a:pt x="14" y="2338"/>
                  </a:lnTo>
                  <a:lnTo>
                    <a:pt x="17" y="2359"/>
                  </a:lnTo>
                  <a:lnTo>
                    <a:pt x="20" y="2381"/>
                  </a:lnTo>
                  <a:lnTo>
                    <a:pt x="22" y="2401"/>
                  </a:lnTo>
                  <a:lnTo>
                    <a:pt x="25" y="2422"/>
                  </a:lnTo>
                  <a:lnTo>
                    <a:pt x="28" y="2443"/>
                  </a:lnTo>
                  <a:lnTo>
                    <a:pt x="32" y="2464"/>
                  </a:lnTo>
                  <a:lnTo>
                    <a:pt x="34" y="2483"/>
                  </a:lnTo>
                  <a:lnTo>
                    <a:pt x="38" y="2503"/>
                  </a:lnTo>
                  <a:lnTo>
                    <a:pt x="41" y="2523"/>
                  </a:lnTo>
                  <a:lnTo>
                    <a:pt x="45" y="2544"/>
                  </a:lnTo>
                  <a:lnTo>
                    <a:pt x="49" y="2563"/>
                  </a:lnTo>
                  <a:lnTo>
                    <a:pt x="52" y="2582"/>
                  </a:lnTo>
                  <a:lnTo>
                    <a:pt x="56" y="2601"/>
                  </a:lnTo>
                  <a:lnTo>
                    <a:pt x="61" y="2620"/>
                  </a:lnTo>
                  <a:lnTo>
                    <a:pt x="64" y="2638"/>
                  </a:lnTo>
                  <a:lnTo>
                    <a:pt x="68" y="2655"/>
                  </a:lnTo>
                  <a:lnTo>
                    <a:pt x="72" y="2673"/>
                  </a:lnTo>
                  <a:lnTo>
                    <a:pt x="77" y="2691"/>
                  </a:lnTo>
                  <a:lnTo>
                    <a:pt x="81" y="2708"/>
                  </a:lnTo>
                  <a:lnTo>
                    <a:pt x="87" y="2724"/>
                  </a:lnTo>
                  <a:lnTo>
                    <a:pt x="91" y="2741"/>
                  </a:lnTo>
                  <a:lnTo>
                    <a:pt x="97" y="2758"/>
                  </a:lnTo>
                  <a:lnTo>
                    <a:pt x="100" y="2763"/>
                  </a:lnTo>
                  <a:lnTo>
                    <a:pt x="105" y="2766"/>
                  </a:lnTo>
                  <a:lnTo>
                    <a:pt x="109" y="2768"/>
                  </a:lnTo>
                  <a:lnTo>
                    <a:pt x="116" y="2768"/>
                  </a:lnTo>
                  <a:lnTo>
                    <a:pt x="307" y="2716"/>
                  </a:lnTo>
                  <a:lnTo>
                    <a:pt x="313" y="2711"/>
                  </a:lnTo>
                  <a:lnTo>
                    <a:pt x="317" y="2705"/>
                  </a:lnTo>
                  <a:lnTo>
                    <a:pt x="319" y="2698"/>
                  </a:lnTo>
                  <a:lnTo>
                    <a:pt x="316" y="2691"/>
                  </a:lnTo>
                  <a:lnTo>
                    <a:pt x="314" y="2689"/>
                  </a:lnTo>
                  <a:lnTo>
                    <a:pt x="311" y="2685"/>
                  </a:lnTo>
                  <a:lnTo>
                    <a:pt x="308" y="2679"/>
                  </a:lnTo>
                  <a:lnTo>
                    <a:pt x="304" y="2672"/>
                  </a:lnTo>
                  <a:lnTo>
                    <a:pt x="301" y="2666"/>
                  </a:lnTo>
                  <a:lnTo>
                    <a:pt x="298" y="2661"/>
                  </a:lnTo>
                  <a:lnTo>
                    <a:pt x="295" y="2655"/>
                  </a:lnTo>
                  <a:lnTo>
                    <a:pt x="292" y="2650"/>
                  </a:lnTo>
                  <a:lnTo>
                    <a:pt x="289" y="2642"/>
                  </a:lnTo>
                  <a:lnTo>
                    <a:pt x="285" y="2635"/>
                  </a:lnTo>
                  <a:lnTo>
                    <a:pt x="282" y="2628"/>
                  </a:lnTo>
                  <a:lnTo>
                    <a:pt x="278" y="2621"/>
                  </a:lnTo>
                  <a:lnTo>
                    <a:pt x="273" y="2611"/>
                  </a:lnTo>
                  <a:lnTo>
                    <a:pt x="269" y="2602"/>
                  </a:lnTo>
                  <a:lnTo>
                    <a:pt x="264" y="2592"/>
                  </a:lnTo>
                  <a:lnTo>
                    <a:pt x="260" y="2583"/>
                  </a:lnTo>
                  <a:lnTo>
                    <a:pt x="254" y="2572"/>
                  </a:lnTo>
                  <a:lnTo>
                    <a:pt x="250" y="2562"/>
                  </a:lnTo>
                  <a:lnTo>
                    <a:pt x="245" y="2550"/>
                  </a:lnTo>
                  <a:lnTo>
                    <a:pt x="240" y="2539"/>
                  </a:lnTo>
                  <a:lnTo>
                    <a:pt x="234" y="2526"/>
                  </a:lnTo>
                  <a:lnTo>
                    <a:pt x="229" y="2513"/>
                  </a:lnTo>
                  <a:lnTo>
                    <a:pt x="223" y="2500"/>
                  </a:lnTo>
                  <a:lnTo>
                    <a:pt x="219" y="2487"/>
                  </a:lnTo>
                  <a:lnTo>
                    <a:pt x="213" y="2472"/>
                  </a:lnTo>
                  <a:lnTo>
                    <a:pt x="208" y="2458"/>
                  </a:lnTo>
                  <a:lnTo>
                    <a:pt x="202" y="2443"/>
                  </a:lnTo>
                  <a:lnTo>
                    <a:pt x="197" y="2428"/>
                  </a:lnTo>
                  <a:lnTo>
                    <a:pt x="190" y="2412"/>
                  </a:lnTo>
                  <a:lnTo>
                    <a:pt x="185" y="2395"/>
                  </a:lnTo>
                  <a:lnTo>
                    <a:pt x="178" y="2378"/>
                  </a:lnTo>
                  <a:lnTo>
                    <a:pt x="174" y="2362"/>
                  </a:lnTo>
                  <a:lnTo>
                    <a:pt x="168" y="2344"/>
                  </a:lnTo>
                  <a:lnTo>
                    <a:pt x="162" y="2326"/>
                  </a:lnTo>
                  <a:lnTo>
                    <a:pt x="156" y="2308"/>
                  </a:lnTo>
                  <a:lnTo>
                    <a:pt x="151" y="2290"/>
                  </a:lnTo>
                  <a:lnTo>
                    <a:pt x="144" y="2270"/>
                  </a:lnTo>
                  <a:lnTo>
                    <a:pt x="139" y="2250"/>
                  </a:lnTo>
                  <a:lnTo>
                    <a:pt x="133" y="2230"/>
                  </a:lnTo>
                  <a:lnTo>
                    <a:pt x="128" y="2211"/>
                  </a:lnTo>
                  <a:lnTo>
                    <a:pt x="122" y="2189"/>
                  </a:lnTo>
                  <a:lnTo>
                    <a:pt x="118" y="2169"/>
                  </a:lnTo>
                  <a:lnTo>
                    <a:pt x="112" y="2148"/>
                  </a:lnTo>
                  <a:lnTo>
                    <a:pt x="108" y="2127"/>
                  </a:lnTo>
                  <a:lnTo>
                    <a:pt x="102" y="2105"/>
                  </a:lnTo>
                  <a:lnTo>
                    <a:pt x="97" y="2082"/>
                  </a:lnTo>
                  <a:lnTo>
                    <a:pt x="93" y="2060"/>
                  </a:lnTo>
                  <a:lnTo>
                    <a:pt x="89" y="2037"/>
                  </a:lnTo>
                  <a:lnTo>
                    <a:pt x="84" y="2013"/>
                  </a:lnTo>
                  <a:lnTo>
                    <a:pt x="81" y="1990"/>
                  </a:lnTo>
                  <a:lnTo>
                    <a:pt x="77" y="1966"/>
                  </a:lnTo>
                  <a:lnTo>
                    <a:pt x="74" y="1942"/>
                  </a:lnTo>
                  <a:lnTo>
                    <a:pt x="70" y="1916"/>
                  </a:lnTo>
                  <a:lnTo>
                    <a:pt x="66" y="1891"/>
                  </a:lnTo>
                  <a:lnTo>
                    <a:pt x="63" y="1866"/>
                  </a:lnTo>
                  <a:lnTo>
                    <a:pt x="61" y="1841"/>
                  </a:lnTo>
                  <a:lnTo>
                    <a:pt x="57" y="1814"/>
                  </a:lnTo>
                  <a:lnTo>
                    <a:pt x="56" y="1787"/>
                  </a:lnTo>
                  <a:lnTo>
                    <a:pt x="53" y="1761"/>
                  </a:lnTo>
                  <a:lnTo>
                    <a:pt x="52" y="1735"/>
                  </a:lnTo>
                  <a:lnTo>
                    <a:pt x="50" y="1728"/>
                  </a:lnTo>
                  <a:lnTo>
                    <a:pt x="45" y="1723"/>
                  </a:lnTo>
                  <a:lnTo>
                    <a:pt x="38" y="1720"/>
                  </a:lnTo>
                  <a:lnTo>
                    <a:pt x="32" y="1721"/>
                  </a:lnTo>
                  <a:lnTo>
                    <a:pt x="0" y="1731"/>
                  </a:lnTo>
                  <a:lnTo>
                    <a:pt x="0" y="1565"/>
                  </a:lnTo>
                  <a:close/>
                </a:path>
              </a:pathLst>
            </a:custGeom>
            <a:solidFill>
              <a:srgbClr val="FFB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08" name="Freeform 166"/>
            <p:cNvSpPr>
              <a:spLocks/>
            </p:cNvSpPr>
            <p:nvPr/>
          </p:nvSpPr>
          <p:spPr bwMode="auto">
            <a:xfrm>
              <a:off x="675" y="3396"/>
              <a:ext cx="2612" cy="1696"/>
            </a:xfrm>
            <a:custGeom>
              <a:avLst/>
              <a:gdLst>
                <a:gd name="T0" fmla="*/ 2587 w 2612"/>
                <a:gd name="T1" fmla="*/ 243 h 1696"/>
                <a:gd name="T2" fmla="*/ 2596 w 2612"/>
                <a:gd name="T3" fmla="*/ 421 h 1696"/>
                <a:gd name="T4" fmla="*/ 2611 w 2612"/>
                <a:gd name="T5" fmla="*/ 998 h 1696"/>
                <a:gd name="T6" fmla="*/ 2589 w 2612"/>
                <a:gd name="T7" fmla="*/ 861 h 1696"/>
                <a:gd name="T8" fmla="*/ 2567 w 2612"/>
                <a:gd name="T9" fmla="*/ 718 h 1696"/>
                <a:gd name="T10" fmla="*/ 2521 w 2612"/>
                <a:gd name="T11" fmla="*/ 633 h 1696"/>
                <a:gd name="T12" fmla="*/ 2405 w 2612"/>
                <a:gd name="T13" fmla="*/ 640 h 1696"/>
                <a:gd name="T14" fmla="*/ 2243 w 2612"/>
                <a:gd name="T15" fmla="*/ 662 h 1696"/>
                <a:gd name="T16" fmla="*/ 2048 w 2612"/>
                <a:gd name="T17" fmla="*/ 704 h 1696"/>
                <a:gd name="T18" fmla="*/ 1845 w 2612"/>
                <a:gd name="T19" fmla="*/ 772 h 1696"/>
                <a:gd name="T20" fmla="*/ 2611 w 2612"/>
                <a:gd name="T21" fmla="*/ 1391 h 1696"/>
                <a:gd name="T22" fmla="*/ 2406 w 2612"/>
                <a:gd name="T23" fmla="*/ 1400 h 1696"/>
                <a:gd name="T24" fmla="*/ 2221 w 2612"/>
                <a:gd name="T25" fmla="*/ 1412 h 1696"/>
                <a:gd name="T26" fmla="*/ 2088 w 2612"/>
                <a:gd name="T27" fmla="*/ 1426 h 1696"/>
                <a:gd name="T28" fmla="*/ 1967 w 2612"/>
                <a:gd name="T29" fmla="*/ 1445 h 1696"/>
                <a:gd name="T30" fmla="*/ 1832 w 2612"/>
                <a:gd name="T31" fmla="*/ 1473 h 1696"/>
                <a:gd name="T32" fmla="*/ 1725 w 2612"/>
                <a:gd name="T33" fmla="*/ 1494 h 1696"/>
                <a:gd name="T34" fmla="*/ 1622 w 2612"/>
                <a:gd name="T35" fmla="*/ 1515 h 1696"/>
                <a:gd name="T36" fmla="*/ 1514 w 2612"/>
                <a:gd name="T37" fmla="*/ 1534 h 1696"/>
                <a:gd name="T38" fmla="*/ 1406 w 2612"/>
                <a:gd name="T39" fmla="*/ 1551 h 1696"/>
                <a:gd name="T40" fmla="*/ 1296 w 2612"/>
                <a:gd name="T41" fmla="*/ 1564 h 1696"/>
                <a:gd name="T42" fmla="*/ 1169 w 2612"/>
                <a:gd name="T43" fmla="*/ 1579 h 1696"/>
                <a:gd name="T44" fmla="*/ 1069 w 2612"/>
                <a:gd name="T45" fmla="*/ 1594 h 1696"/>
                <a:gd name="T46" fmla="*/ 976 w 2612"/>
                <a:gd name="T47" fmla="*/ 1608 h 1696"/>
                <a:gd name="T48" fmla="*/ 879 w 2612"/>
                <a:gd name="T49" fmla="*/ 1622 h 1696"/>
                <a:gd name="T50" fmla="*/ 728 w 2612"/>
                <a:gd name="T51" fmla="*/ 1645 h 1696"/>
                <a:gd name="T52" fmla="*/ 562 w 2612"/>
                <a:gd name="T53" fmla="*/ 1668 h 1696"/>
                <a:gd name="T54" fmla="*/ 416 w 2612"/>
                <a:gd name="T55" fmla="*/ 1686 h 1696"/>
                <a:gd name="T56" fmla="*/ 298 w 2612"/>
                <a:gd name="T57" fmla="*/ 1695 h 1696"/>
                <a:gd name="T58" fmla="*/ 204 w 2612"/>
                <a:gd name="T59" fmla="*/ 1682 h 1696"/>
                <a:gd name="T60" fmla="*/ 93 w 2612"/>
                <a:gd name="T61" fmla="*/ 1626 h 1696"/>
                <a:gd name="T62" fmla="*/ 2 w 2612"/>
                <a:gd name="T63" fmla="*/ 1546 h 1696"/>
                <a:gd name="T64" fmla="*/ 46 w 2612"/>
                <a:gd name="T65" fmla="*/ 1478 h 1696"/>
                <a:gd name="T66" fmla="*/ 436 w 2612"/>
                <a:gd name="T67" fmla="*/ 1420 h 1696"/>
                <a:gd name="T68" fmla="*/ 622 w 2612"/>
                <a:gd name="T69" fmla="*/ 1407 h 1696"/>
                <a:gd name="T70" fmla="*/ 887 w 2612"/>
                <a:gd name="T71" fmla="*/ 1385 h 1696"/>
                <a:gd name="T72" fmla="*/ 1151 w 2612"/>
                <a:gd name="T73" fmla="*/ 1358 h 1696"/>
                <a:gd name="T74" fmla="*/ 1343 w 2612"/>
                <a:gd name="T75" fmla="*/ 1328 h 1696"/>
                <a:gd name="T76" fmla="*/ 1416 w 2612"/>
                <a:gd name="T77" fmla="*/ 1280 h 1696"/>
                <a:gd name="T78" fmla="*/ 1462 w 2612"/>
                <a:gd name="T79" fmla="*/ 1165 h 1696"/>
                <a:gd name="T80" fmla="*/ 1485 w 2612"/>
                <a:gd name="T81" fmla="*/ 1066 h 1696"/>
                <a:gd name="T82" fmla="*/ 1577 w 2612"/>
                <a:gd name="T83" fmla="*/ 1074 h 1696"/>
                <a:gd name="T84" fmla="*/ 1677 w 2612"/>
                <a:gd name="T85" fmla="*/ 1063 h 1696"/>
                <a:gd name="T86" fmla="*/ 1777 w 2612"/>
                <a:gd name="T87" fmla="*/ 1006 h 1696"/>
                <a:gd name="T88" fmla="*/ 1780 w 2612"/>
                <a:gd name="T89" fmla="*/ 894 h 1696"/>
                <a:gd name="T90" fmla="*/ 1746 w 2612"/>
                <a:gd name="T91" fmla="*/ 749 h 1696"/>
                <a:gd name="T92" fmla="*/ 2540 w 2612"/>
                <a:gd name="T93" fmla="*/ 530 h 1696"/>
                <a:gd name="T94" fmla="*/ 2535 w 2612"/>
                <a:gd name="T95" fmla="*/ 415 h 1696"/>
                <a:gd name="T96" fmla="*/ 2540 w 2612"/>
                <a:gd name="T97" fmla="*/ 279 h 1696"/>
                <a:gd name="T98" fmla="*/ 2546 w 2612"/>
                <a:gd name="T99" fmla="*/ 190 h 1696"/>
                <a:gd name="T100" fmla="*/ 2436 w 2612"/>
                <a:gd name="T101" fmla="*/ 196 h 1696"/>
                <a:gd name="T102" fmla="*/ 2211 w 2612"/>
                <a:gd name="T103" fmla="*/ 226 h 1696"/>
                <a:gd name="T104" fmla="*/ 1943 w 2612"/>
                <a:gd name="T105" fmla="*/ 259 h 1696"/>
                <a:gd name="T106" fmla="*/ 1726 w 2612"/>
                <a:gd name="T107" fmla="*/ 288 h 1696"/>
                <a:gd name="T108" fmla="*/ 1635 w 2612"/>
                <a:gd name="T109" fmla="*/ 434 h 1696"/>
                <a:gd name="T110" fmla="*/ 1573 w 2612"/>
                <a:gd name="T111" fmla="*/ 325 h 1696"/>
                <a:gd name="T112" fmla="*/ 1564 w 2612"/>
                <a:gd name="T113" fmla="*/ 121 h 1696"/>
                <a:gd name="T114" fmla="*/ 1661 w 2612"/>
                <a:gd name="T115" fmla="*/ 120 h 1696"/>
                <a:gd name="T116" fmla="*/ 1778 w 2612"/>
                <a:gd name="T117" fmla="*/ 114 h 1696"/>
                <a:gd name="T118" fmla="*/ 1866 w 2612"/>
                <a:gd name="T119" fmla="*/ 99 h 1696"/>
                <a:gd name="T120" fmla="*/ 1948 w 2612"/>
                <a:gd name="T121" fmla="*/ 64 h 1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12"/>
                <a:gd name="T184" fmla="*/ 0 h 1696"/>
                <a:gd name="T185" fmla="*/ 2612 w 2612"/>
                <a:gd name="T186" fmla="*/ 1696 h 1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12" h="1696">
                  <a:moveTo>
                    <a:pt x="2612" y="166"/>
                  </a:moveTo>
                  <a:lnTo>
                    <a:pt x="2598" y="171"/>
                  </a:lnTo>
                  <a:lnTo>
                    <a:pt x="2589" y="177"/>
                  </a:lnTo>
                  <a:lnTo>
                    <a:pt x="2587" y="187"/>
                  </a:lnTo>
                  <a:lnTo>
                    <a:pt x="2587" y="188"/>
                  </a:lnTo>
                  <a:lnTo>
                    <a:pt x="2587" y="195"/>
                  </a:lnTo>
                  <a:lnTo>
                    <a:pt x="2587" y="199"/>
                  </a:lnTo>
                  <a:lnTo>
                    <a:pt x="2587" y="205"/>
                  </a:lnTo>
                  <a:lnTo>
                    <a:pt x="2587" y="210"/>
                  </a:lnTo>
                  <a:lnTo>
                    <a:pt x="2587" y="218"/>
                  </a:lnTo>
                  <a:lnTo>
                    <a:pt x="2587" y="225"/>
                  </a:lnTo>
                  <a:lnTo>
                    <a:pt x="2587" y="233"/>
                  </a:lnTo>
                  <a:lnTo>
                    <a:pt x="2587" y="243"/>
                  </a:lnTo>
                  <a:lnTo>
                    <a:pt x="2587" y="253"/>
                  </a:lnTo>
                  <a:lnTo>
                    <a:pt x="2587" y="264"/>
                  </a:lnTo>
                  <a:lnTo>
                    <a:pt x="2588" y="275"/>
                  </a:lnTo>
                  <a:lnTo>
                    <a:pt x="2589" y="287"/>
                  </a:lnTo>
                  <a:lnTo>
                    <a:pt x="2590" y="301"/>
                  </a:lnTo>
                  <a:lnTo>
                    <a:pt x="2590" y="313"/>
                  </a:lnTo>
                  <a:lnTo>
                    <a:pt x="2590" y="327"/>
                  </a:lnTo>
                  <a:lnTo>
                    <a:pt x="2592" y="341"/>
                  </a:lnTo>
                  <a:lnTo>
                    <a:pt x="2593" y="357"/>
                  </a:lnTo>
                  <a:lnTo>
                    <a:pt x="2593" y="371"/>
                  </a:lnTo>
                  <a:lnTo>
                    <a:pt x="2594" y="388"/>
                  </a:lnTo>
                  <a:lnTo>
                    <a:pt x="2595" y="403"/>
                  </a:lnTo>
                  <a:lnTo>
                    <a:pt x="2596" y="421"/>
                  </a:lnTo>
                  <a:lnTo>
                    <a:pt x="2596" y="438"/>
                  </a:lnTo>
                  <a:lnTo>
                    <a:pt x="2599" y="455"/>
                  </a:lnTo>
                  <a:lnTo>
                    <a:pt x="2599" y="473"/>
                  </a:lnTo>
                  <a:lnTo>
                    <a:pt x="2601" y="492"/>
                  </a:lnTo>
                  <a:lnTo>
                    <a:pt x="2602" y="510"/>
                  </a:lnTo>
                  <a:lnTo>
                    <a:pt x="2605" y="530"/>
                  </a:lnTo>
                  <a:lnTo>
                    <a:pt x="2606" y="549"/>
                  </a:lnTo>
                  <a:lnTo>
                    <a:pt x="2608" y="570"/>
                  </a:lnTo>
                  <a:lnTo>
                    <a:pt x="2608" y="589"/>
                  </a:lnTo>
                  <a:lnTo>
                    <a:pt x="2611" y="609"/>
                  </a:lnTo>
                  <a:lnTo>
                    <a:pt x="2612" y="623"/>
                  </a:lnTo>
                  <a:lnTo>
                    <a:pt x="2612" y="1001"/>
                  </a:lnTo>
                  <a:lnTo>
                    <a:pt x="2611" y="998"/>
                  </a:lnTo>
                  <a:lnTo>
                    <a:pt x="2611" y="989"/>
                  </a:lnTo>
                  <a:lnTo>
                    <a:pt x="2608" y="979"/>
                  </a:lnTo>
                  <a:lnTo>
                    <a:pt x="2607" y="968"/>
                  </a:lnTo>
                  <a:lnTo>
                    <a:pt x="2605" y="957"/>
                  </a:lnTo>
                  <a:lnTo>
                    <a:pt x="2604" y="947"/>
                  </a:lnTo>
                  <a:lnTo>
                    <a:pt x="2601" y="936"/>
                  </a:lnTo>
                  <a:lnTo>
                    <a:pt x="2600" y="925"/>
                  </a:lnTo>
                  <a:lnTo>
                    <a:pt x="2598" y="914"/>
                  </a:lnTo>
                  <a:lnTo>
                    <a:pt x="2596" y="905"/>
                  </a:lnTo>
                  <a:lnTo>
                    <a:pt x="2594" y="893"/>
                  </a:lnTo>
                  <a:lnTo>
                    <a:pt x="2593" y="882"/>
                  </a:lnTo>
                  <a:lnTo>
                    <a:pt x="2590" y="872"/>
                  </a:lnTo>
                  <a:lnTo>
                    <a:pt x="2589" y="861"/>
                  </a:lnTo>
                  <a:lnTo>
                    <a:pt x="2587" y="849"/>
                  </a:lnTo>
                  <a:lnTo>
                    <a:pt x="2586" y="838"/>
                  </a:lnTo>
                  <a:lnTo>
                    <a:pt x="2584" y="828"/>
                  </a:lnTo>
                  <a:lnTo>
                    <a:pt x="2583" y="817"/>
                  </a:lnTo>
                  <a:lnTo>
                    <a:pt x="2581" y="805"/>
                  </a:lnTo>
                  <a:lnTo>
                    <a:pt x="2580" y="794"/>
                  </a:lnTo>
                  <a:lnTo>
                    <a:pt x="2577" y="782"/>
                  </a:lnTo>
                  <a:lnTo>
                    <a:pt x="2576" y="772"/>
                  </a:lnTo>
                  <a:lnTo>
                    <a:pt x="2574" y="761"/>
                  </a:lnTo>
                  <a:lnTo>
                    <a:pt x="2573" y="750"/>
                  </a:lnTo>
                  <a:lnTo>
                    <a:pt x="2570" y="740"/>
                  </a:lnTo>
                  <a:lnTo>
                    <a:pt x="2569" y="729"/>
                  </a:lnTo>
                  <a:lnTo>
                    <a:pt x="2567" y="718"/>
                  </a:lnTo>
                  <a:lnTo>
                    <a:pt x="2565" y="708"/>
                  </a:lnTo>
                  <a:lnTo>
                    <a:pt x="2564" y="697"/>
                  </a:lnTo>
                  <a:lnTo>
                    <a:pt x="2563" y="686"/>
                  </a:lnTo>
                  <a:lnTo>
                    <a:pt x="2561" y="675"/>
                  </a:lnTo>
                  <a:lnTo>
                    <a:pt x="2561" y="666"/>
                  </a:lnTo>
                  <a:lnTo>
                    <a:pt x="2558" y="656"/>
                  </a:lnTo>
                  <a:lnTo>
                    <a:pt x="2558" y="647"/>
                  </a:lnTo>
                  <a:lnTo>
                    <a:pt x="2552" y="636"/>
                  </a:lnTo>
                  <a:lnTo>
                    <a:pt x="2542" y="633"/>
                  </a:lnTo>
                  <a:lnTo>
                    <a:pt x="2538" y="633"/>
                  </a:lnTo>
                  <a:lnTo>
                    <a:pt x="2535" y="633"/>
                  </a:lnTo>
                  <a:lnTo>
                    <a:pt x="2529" y="633"/>
                  </a:lnTo>
                  <a:lnTo>
                    <a:pt x="2521" y="633"/>
                  </a:lnTo>
                  <a:lnTo>
                    <a:pt x="2511" y="633"/>
                  </a:lnTo>
                  <a:lnTo>
                    <a:pt x="2500" y="633"/>
                  </a:lnTo>
                  <a:lnTo>
                    <a:pt x="2493" y="633"/>
                  </a:lnTo>
                  <a:lnTo>
                    <a:pt x="2486" y="634"/>
                  </a:lnTo>
                  <a:lnTo>
                    <a:pt x="2479" y="635"/>
                  </a:lnTo>
                  <a:lnTo>
                    <a:pt x="2471" y="636"/>
                  </a:lnTo>
                  <a:lnTo>
                    <a:pt x="2462" y="636"/>
                  </a:lnTo>
                  <a:lnTo>
                    <a:pt x="2454" y="636"/>
                  </a:lnTo>
                  <a:lnTo>
                    <a:pt x="2444" y="636"/>
                  </a:lnTo>
                  <a:lnTo>
                    <a:pt x="2436" y="637"/>
                  </a:lnTo>
                  <a:lnTo>
                    <a:pt x="2425" y="637"/>
                  </a:lnTo>
                  <a:lnTo>
                    <a:pt x="2416" y="639"/>
                  </a:lnTo>
                  <a:lnTo>
                    <a:pt x="2405" y="640"/>
                  </a:lnTo>
                  <a:lnTo>
                    <a:pt x="2395" y="642"/>
                  </a:lnTo>
                  <a:lnTo>
                    <a:pt x="2383" y="642"/>
                  </a:lnTo>
                  <a:lnTo>
                    <a:pt x="2372" y="645"/>
                  </a:lnTo>
                  <a:lnTo>
                    <a:pt x="2360" y="645"/>
                  </a:lnTo>
                  <a:lnTo>
                    <a:pt x="2349" y="647"/>
                  </a:lnTo>
                  <a:lnTo>
                    <a:pt x="2336" y="648"/>
                  </a:lnTo>
                  <a:lnTo>
                    <a:pt x="2324" y="650"/>
                  </a:lnTo>
                  <a:lnTo>
                    <a:pt x="2311" y="652"/>
                  </a:lnTo>
                  <a:lnTo>
                    <a:pt x="2299" y="655"/>
                  </a:lnTo>
                  <a:lnTo>
                    <a:pt x="2285" y="656"/>
                  </a:lnTo>
                  <a:lnTo>
                    <a:pt x="2270" y="659"/>
                  </a:lnTo>
                  <a:lnTo>
                    <a:pt x="2256" y="660"/>
                  </a:lnTo>
                  <a:lnTo>
                    <a:pt x="2243" y="662"/>
                  </a:lnTo>
                  <a:lnTo>
                    <a:pt x="2229" y="665"/>
                  </a:lnTo>
                  <a:lnTo>
                    <a:pt x="2215" y="667"/>
                  </a:lnTo>
                  <a:lnTo>
                    <a:pt x="2200" y="670"/>
                  </a:lnTo>
                  <a:lnTo>
                    <a:pt x="2186" y="673"/>
                  </a:lnTo>
                  <a:lnTo>
                    <a:pt x="2171" y="675"/>
                  </a:lnTo>
                  <a:lnTo>
                    <a:pt x="2155" y="678"/>
                  </a:lnTo>
                  <a:lnTo>
                    <a:pt x="2140" y="681"/>
                  </a:lnTo>
                  <a:lnTo>
                    <a:pt x="2125" y="685"/>
                  </a:lnTo>
                  <a:lnTo>
                    <a:pt x="2110" y="689"/>
                  </a:lnTo>
                  <a:lnTo>
                    <a:pt x="2094" y="692"/>
                  </a:lnTo>
                  <a:lnTo>
                    <a:pt x="2079" y="696"/>
                  </a:lnTo>
                  <a:lnTo>
                    <a:pt x="2065" y="700"/>
                  </a:lnTo>
                  <a:lnTo>
                    <a:pt x="2048" y="704"/>
                  </a:lnTo>
                  <a:lnTo>
                    <a:pt x="2033" y="708"/>
                  </a:lnTo>
                  <a:lnTo>
                    <a:pt x="2016" y="712"/>
                  </a:lnTo>
                  <a:lnTo>
                    <a:pt x="2002" y="717"/>
                  </a:lnTo>
                  <a:lnTo>
                    <a:pt x="1985" y="721"/>
                  </a:lnTo>
                  <a:lnTo>
                    <a:pt x="1970" y="727"/>
                  </a:lnTo>
                  <a:lnTo>
                    <a:pt x="1953" y="731"/>
                  </a:lnTo>
                  <a:lnTo>
                    <a:pt x="1939" y="737"/>
                  </a:lnTo>
                  <a:lnTo>
                    <a:pt x="1922" y="742"/>
                  </a:lnTo>
                  <a:lnTo>
                    <a:pt x="1907" y="748"/>
                  </a:lnTo>
                  <a:lnTo>
                    <a:pt x="1891" y="753"/>
                  </a:lnTo>
                  <a:lnTo>
                    <a:pt x="1876" y="760"/>
                  </a:lnTo>
                  <a:lnTo>
                    <a:pt x="1860" y="765"/>
                  </a:lnTo>
                  <a:lnTo>
                    <a:pt x="1845" y="772"/>
                  </a:lnTo>
                  <a:lnTo>
                    <a:pt x="1829" y="779"/>
                  </a:lnTo>
                  <a:lnTo>
                    <a:pt x="1815" y="786"/>
                  </a:lnTo>
                  <a:lnTo>
                    <a:pt x="1808" y="792"/>
                  </a:lnTo>
                  <a:lnTo>
                    <a:pt x="1805" y="802"/>
                  </a:lnTo>
                  <a:lnTo>
                    <a:pt x="1805" y="803"/>
                  </a:lnTo>
                  <a:lnTo>
                    <a:pt x="1836" y="1205"/>
                  </a:lnTo>
                  <a:lnTo>
                    <a:pt x="1836" y="1209"/>
                  </a:lnTo>
                  <a:lnTo>
                    <a:pt x="1841" y="1214"/>
                  </a:lnTo>
                  <a:lnTo>
                    <a:pt x="1846" y="1217"/>
                  </a:lnTo>
                  <a:lnTo>
                    <a:pt x="1853" y="1219"/>
                  </a:lnTo>
                  <a:lnTo>
                    <a:pt x="2612" y="1196"/>
                  </a:lnTo>
                  <a:lnTo>
                    <a:pt x="2612" y="1391"/>
                  </a:lnTo>
                  <a:lnTo>
                    <a:pt x="2611" y="1391"/>
                  </a:lnTo>
                  <a:lnTo>
                    <a:pt x="2595" y="1393"/>
                  </a:lnTo>
                  <a:lnTo>
                    <a:pt x="2580" y="1394"/>
                  </a:lnTo>
                  <a:lnTo>
                    <a:pt x="2565" y="1395"/>
                  </a:lnTo>
                  <a:lnTo>
                    <a:pt x="2549" y="1395"/>
                  </a:lnTo>
                  <a:lnTo>
                    <a:pt x="2533" y="1395"/>
                  </a:lnTo>
                  <a:lnTo>
                    <a:pt x="2517" y="1395"/>
                  </a:lnTo>
                  <a:lnTo>
                    <a:pt x="2501" y="1396"/>
                  </a:lnTo>
                  <a:lnTo>
                    <a:pt x="2485" y="1396"/>
                  </a:lnTo>
                  <a:lnTo>
                    <a:pt x="2469" y="1397"/>
                  </a:lnTo>
                  <a:lnTo>
                    <a:pt x="2452" y="1397"/>
                  </a:lnTo>
                  <a:lnTo>
                    <a:pt x="2438" y="1398"/>
                  </a:lnTo>
                  <a:lnTo>
                    <a:pt x="2422" y="1398"/>
                  </a:lnTo>
                  <a:lnTo>
                    <a:pt x="2406" y="1400"/>
                  </a:lnTo>
                  <a:lnTo>
                    <a:pt x="2391" y="1401"/>
                  </a:lnTo>
                  <a:lnTo>
                    <a:pt x="2376" y="1402"/>
                  </a:lnTo>
                  <a:lnTo>
                    <a:pt x="2361" y="1402"/>
                  </a:lnTo>
                  <a:lnTo>
                    <a:pt x="2347" y="1403"/>
                  </a:lnTo>
                  <a:lnTo>
                    <a:pt x="2332" y="1404"/>
                  </a:lnTo>
                  <a:lnTo>
                    <a:pt x="2318" y="1406"/>
                  </a:lnTo>
                  <a:lnTo>
                    <a:pt x="2303" y="1406"/>
                  </a:lnTo>
                  <a:lnTo>
                    <a:pt x="2288" y="1407"/>
                  </a:lnTo>
                  <a:lnTo>
                    <a:pt x="2274" y="1408"/>
                  </a:lnTo>
                  <a:lnTo>
                    <a:pt x="2261" y="1409"/>
                  </a:lnTo>
                  <a:lnTo>
                    <a:pt x="2247" y="1409"/>
                  </a:lnTo>
                  <a:lnTo>
                    <a:pt x="2234" y="1410"/>
                  </a:lnTo>
                  <a:lnTo>
                    <a:pt x="2221" y="1412"/>
                  </a:lnTo>
                  <a:lnTo>
                    <a:pt x="2210" y="1413"/>
                  </a:lnTo>
                  <a:lnTo>
                    <a:pt x="2197" y="1413"/>
                  </a:lnTo>
                  <a:lnTo>
                    <a:pt x="2185" y="1414"/>
                  </a:lnTo>
                  <a:lnTo>
                    <a:pt x="2173" y="1415"/>
                  </a:lnTo>
                  <a:lnTo>
                    <a:pt x="2162" y="1418"/>
                  </a:lnTo>
                  <a:lnTo>
                    <a:pt x="2152" y="1418"/>
                  </a:lnTo>
                  <a:lnTo>
                    <a:pt x="2141" y="1419"/>
                  </a:lnTo>
                  <a:lnTo>
                    <a:pt x="2131" y="1420"/>
                  </a:lnTo>
                  <a:lnTo>
                    <a:pt x="2123" y="1422"/>
                  </a:lnTo>
                  <a:lnTo>
                    <a:pt x="2113" y="1422"/>
                  </a:lnTo>
                  <a:lnTo>
                    <a:pt x="2105" y="1423"/>
                  </a:lnTo>
                  <a:lnTo>
                    <a:pt x="2097" y="1425"/>
                  </a:lnTo>
                  <a:lnTo>
                    <a:pt x="2088" y="1426"/>
                  </a:lnTo>
                  <a:lnTo>
                    <a:pt x="2079" y="1426"/>
                  </a:lnTo>
                  <a:lnTo>
                    <a:pt x="2071" y="1427"/>
                  </a:lnTo>
                  <a:lnTo>
                    <a:pt x="2061" y="1428"/>
                  </a:lnTo>
                  <a:lnTo>
                    <a:pt x="2053" y="1431"/>
                  </a:lnTo>
                  <a:lnTo>
                    <a:pt x="2043" y="1431"/>
                  </a:lnTo>
                  <a:lnTo>
                    <a:pt x="2034" y="1433"/>
                  </a:lnTo>
                  <a:lnTo>
                    <a:pt x="2024" y="1434"/>
                  </a:lnTo>
                  <a:lnTo>
                    <a:pt x="2016" y="1437"/>
                  </a:lnTo>
                  <a:lnTo>
                    <a:pt x="2005" y="1438"/>
                  </a:lnTo>
                  <a:lnTo>
                    <a:pt x="1997" y="1440"/>
                  </a:lnTo>
                  <a:lnTo>
                    <a:pt x="1986" y="1441"/>
                  </a:lnTo>
                  <a:lnTo>
                    <a:pt x="1978" y="1444"/>
                  </a:lnTo>
                  <a:lnTo>
                    <a:pt x="1967" y="1445"/>
                  </a:lnTo>
                  <a:lnTo>
                    <a:pt x="1958" y="1447"/>
                  </a:lnTo>
                  <a:lnTo>
                    <a:pt x="1947" y="1448"/>
                  </a:lnTo>
                  <a:lnTo>
                    <a:pt x="1937" y="1451"/>
                  </a:lnTo>
                  <a:lnTo>
                    <a:pt x="1927" y="1452"/>
                  </a:lnTo>
                  <a:lnTo>
                    <a:pt x="1916" y="1456"/>
                  </a:lnTo>
                  <a:lnTo>
                    <a:pt x="1905" y="1457"/>
                  </a:lnTo>
                  <a:lnTo>
                    <a:pt x="1896" y="1460"/>
                  </a:lnTo>
                  <a:lnTo>
                    <a:pt x="1885" y="1462"/>
                  </a:lnTo>
                  <a:lnTo>
                    <a:pt x="1874" y="1464"/>
                  </a:lnTo>
                  <a:lnTo>
                    <a:pt x="1864" y="1466"/>
                  </a:lnTo>
                  <a:lnTo>
                    <a:pt x="1853" y="1469"/>
                  </a:lnTo>
                  <a:lnTo>
                    <a:pt x="1842" y="1471"/>
                  </a:lnTo>
                  <a:lnTo>
                    <a:pt x="1832" y="1473"/>
                  </a:lnTo>
                  <a:lnTo>
                    <a:pt x="1821" y="1476"/>
                  </a:lnTo>
                  <a:lnTo>
                    <a:pt x="1810" y="1479"/>
                  </a:lnTo>
                  <a:lnTo>
                    <a:pt x="1802" y="1479"/>
                  </a:lnTo>
                  <a:lnTo>
                    <a:pt x="1794" y="1482"/>
                  </a:lnTo>
                  <a:lnTo>
                    <a:pt x="1786" y="1482"/>
                  </a:lnTo>
                  <a:lnTo>
                    <a:pt x="1779" y="1484"/>
                  </a:lnTo>
                  <a:lnTo>
                    <a:pt x="1771" y="1485"/>
                  </a:lnTo>
                  <a:lnTo>
                    <a:pt x="1763" y="1486"/>
                  </a:lnTo>
                  <a:lnTo>
                    <a:pt x="1755" y="1488"/>
                  </a:lnTo>
                  <a:lnTo>
                    <a:pt x="1748" y="1490"/>
                  </a:lnTo>
                  <a:lnTo>
                    <a:pt x="1740" y="1491"/>
                  </a:lnTo>
                  <a:lnTo>
                    <a:pt x="1732" y="1492"/>
                  </a:lnTo>
                  <a:lnTo>
                    <a:pt x="1725" y="1494"/>
                  </a:lnTo>
                  <a:lnTo>
                    <a:pt x="1717" y="1496"/>
                  </a:lnTo>
                  <a:lnTo>
                    <a:pt x="1709" y="1497"/>
                  </a:lnTo>
                  <a:lnTo>
                    <a:pt x="1701" y="1500"/>
                  </a:lnTo>
                  <a:lnTo>
                    <a:pt x="1694" y="1501"/>
                  </a:lnTo>
                  <a:lnTo>
                    <a:pt x="1686" y="1503"/>
                  </a:lnTo>
                  <a:lnTo>
                    <a:pt x="1678" y="1503"/>
                  </a:lnTo>
                  <a:lnTo>
                    <a:pt x="1670" y="1506"/>
                  </a:lnTo>
                  <a:lnTo>
                    <a:pt x="1661" y="1507"/>
                  </a:lnTo>
                  <a:lnTo>
                    <a:pt x="1654" y="1509"/>
                  </a:lnTo>
                  <a:lnTo>
                    <a:pt x="1646" y="1509"/>
                  </a:lnTo>
                  <a:lnTo>
                    <a:pt x="1638" y="1511"/>
                  </a:lnTo>
                  <a:lnTo>
                    <a:pt x="1629" y="1513"/>
                  </a:lnTo>
                  <a:lnTo>
                    <a:pt x="1622" y="1515"/>
                  </a:lnTo>
                  <a:lnTo>
                    <a:pt x="1614" y="1516"/>
                  </a:lnTo>
                  <a:lnTo>
                    <a:pt x="1606" y="1517"/>
                  </a:lnTo>
                  <a:lnTo>
                    <a:pt x="1597" y="1519"/>
                  </a:lnTo>
                  <a:lnTo>
                    <a:pt x="1590" y="1521"/>
                  </a:lnTo>
                  <a:lnTo>
                    <a:pt x="1582" y="1522"/>
                  </a:lnTo>
                  <a:lnTo>
                    <a:pt x="1573" y="1525"/>
                  </a:lnTo>
                  <a:lnTo>
                    <a:pt x="1565" y="1526"/>
                  </a:lnTo>
                  <a:lnTo>
                    <a:pt x="1558" y="1528"/>
                  </a:lnTo>
                  <a:lnTo>
                    <a:pt x="1548" y="1528"/>
                  </a:lnTo>
                  <a:lnTo>
                    <a:pt x="1540" y="1530"/>
                  </a:lnTo>
                  <a:lnTo>
                    <a:pt x="1532" y="1530"/>
                  </a:lnTo>
                  <a:lnTo>
                    <a:pt x="1524" y="1533"/>
                  </a:lnTo>
                  <a:lnTo>
                    <a:pt x="1514" y="1534"/>
                  </a:lnTo>
                  <a:lnTo>
                    <a:pt x="1507" y="1535"/>
                  </a:lnTo>
                  <a:lnTo>
                    <a:pt x="1497" y="1536"/>
                  </a:lnTo>
                  <a:lnTo>
                    <a:pt x="1490" y="1539"/>
                  </a:lnTo>
                  <a:lnTo>
                    <a:pt x="1481" y="1539"/>
                  </a:lnTo>
                  <a:lnTo>
                    <a:pt x="1474" y="1541"/>
                  </a:lnTo>
                  <a:lnTo>
                    <a:pt x="1464" y="1541"/>
                  </a:lnTo>
                  <a:lnTo>
                    <a:pt x="1457" y="1544"/>
                  </a:lnTo>
                  <a:lnTo>
                    <a:pt x="1447" y="1545"/>
                  </a:lnTo>
                  <a:lnTo>
                    <a:pt x="1440" y="1546"/>
                  </a:lnTo>
                  <a:lnTo>
                    <a:pt x="1431" y="1547"/>
                  </a:lnTo>
                  <a:lnTo>
                    <a:pt x="1424" y="1550"/>
                  </a:lnTo>
                  <a:lnTo>
                    <a:pt x="1414" y="1550"/>
                  </a:lnTo>
                  <a:lnTo>
                    <a:pt x="1406" y="1551"/>
                  </a:lnTo>
                  <a:lnTo>
                    <a:pt x="1397" y="1552"/>
                  </a:lnTo>
                  <a:lnTo>
                    <a:pt x="1389" y="1553"/>
                  </a:lnTo>
                  <a:lnTo>
                    <a:pt x="1380" y="1553"/>
                  </a:lnTo>
                  <a:lnTo>
                    <a:pt x="1372" y="1555"/>
                  </a:lnTo>
                  <a:lnTo>
                    <a:pt x="1363" y="1555"/>
                  </a:lnTo>
                  <a:lnTo>
                    <a:pt x="1356" y="1558"/>
                  </a:lnTo>
                  <a:lnTo>
                    <a:pt x="1346" y="1558"/>
                  </a:lnTo>
                  <a:lnTo>
                    <a:pt x="1339" y="1559"/>
                  </a:lnTo>
                  <a:lnTo>
                    <a:pt x="1330" y="1560"/>
                  </a:lnTo>
                  <a:lnTo>
                    <a:pt x="1322" y="1561"/>
                  </a:lnTo>
                  <a:lnTo>
                    <a:pt x="1313" y="1561"/>
                  </a:lnTo>
                  <a:lnTo>
                    <a:pt x="1306" y="1564"/>
                  </a:lnTo>
                  <a:lnTo>
                    <a:pt x="1296" y="1564"/>
                  </a:lnTo>
                  <a:lnTo>
                    <a:pt x="1289" y="1566"/>
                  </a:lnTo>
                  <a:lnTo>
                    <a:pt x="1277" y="1566"/>
                  </a:lnTo>
                  <a:lnTo>
                    <a:pt x="1265" y="1567"/>
                  </a:lnTo>
                  <a:lnTo>
                    <a:pt x="1253" y="1569"/>
                  </a:lnTo>
                  <a:lnTo>
                    <a:pt x="1243" y="1570"/>
                  </a:lnTo>
                  <a:lnTo>
                    <a:pt x="1231" y="1571"/>
                  </a:lnTo>
                  <a:lnTo>
                    <a:pt x="1219" y="1572"/>
                  </a:lnTo>
                  <a:lnTo>
                    <a:pt x="1207" y="1573"/>
                  </a:lnTo>
                  <a:lnTo>
                    <a:pt x="1195" y="1576"/>
                  </a:lnTo>
                  <a:lnTo>
                    <a:pt x="1188" y="1576"/>
                  </a:lnTo>
                  <a:lnTo>
                    <a:pt x="1182" y="1577"/>
                  </a:lnTo>
                  <a:lnTo>
                    <a:pt x="1175" y="1578"/>
                  </a:lnTo>
                  <a:lnTo>
                    <a:pt x="1169" y="1579"/>
                  </a:lnTo>
                  <a:lnTo>
                    <a:pt x="1156" y="1580"/>
                  </a:lnTo>
                  <a:lnTo>
                    <a:pt x="1144" y="1583"/>
                  </a:lnTo>
                  <a:lnTo>
                    <a:pt x="1137" y="1583"/>
                  </a:lnTo>
                  <a:lnTo>
                    <a:pt x="1130" y="1584"/>
                  </a:lnTo>
                  <a:lnTo>
                    <a:pt x="1123" y="1585"/>
                  </a:lnTo>
                  <a:lnTo>
                    <a:pt x="1117" y="1586"/>
                  </a:lnTo>
                  <a:lnTo>
                    <a:pt x="1110" y="1586"/>
                  </a:lnTo>
                  <a:lnTo>
                    <a:pt x="1104" y="1588"/>
                  </a:lnTo>
                  <a:lnTo>
                    <a:pt x="1096" y="1589"/>
                  </a:lnTo>
                  <a:lnTo>
                    <a:pt x="1091" y="1591"/>
                  </a:lnTo>
                  <a:lnTo>
                    <a:pt x="1083" y="1591"/>
                  </a:lnTo>
                  <a:lnTo>
                    <a:pt x="1076" y="1592"/>
                  </a:lnTo>
                  <a:lnTo>
                    <a:pt x="1069" y="1594"/>
                  </a:lnTo>
                  <a:lnTo>
                    <a:pt x="1062" y="1595"/>
                  </a:lnTo>
                  <a:lnTo>
                    <a:pt x="1055" y="1595"/>
                  </a:lnTo>
                  <a:lnTo>
                    <a:pt x="1048" y="1596"/>
                  </a:lnTo>
                  <a:lnTo>
                    <a:pt x="1041" y="1597"/>
                  </a:lnTo>
                  <a:lnTo>
                    <a:pt x="1033" y="1598"/>
                  </a:lnTo>
                  <a:lnTo>
                    <a:pt x="1026" y="1598"/>
                  </a:lnTo>
                  <a:lnTo>
                    <a:pt x="1019" y="1599"/>
                  </a:lnTo>
                  <a:lnTo>
                    <a:pt x="1012" y="1601"/>
                  </a:lnTo>
                  <a:lnTo>
                    <a:pt x="1005" y="1603"/>
                  </a:lnTo>
                  <a:lnTo>
                    <a:pt x="998" y="1603"/>
                  </a:lnTo>
                  <a:lnTo>
                    <a:pt x="991" y="1604"/>
                  </a:lnTo>
                  <a:lnTo>
                    <a:pt x="983" y="1605"/>
                  </a:lnTo>
                  <a:lnTo>
                    <a:pt x="976" y="1608"/>
                  </a:lnTo>
                  <a:lnTo>
                    <a:pt x="968" y="1608"/>
                  </a:lnTo>
                  <a:lnTo>
                    <a:pt x="961" y="1609"/>
                  </a:lnTo>
                  <a:lnTo>
                    <a:pt x="954" y="1610"/>
                  </a:lnTo>
                  <a:lnTo>
                    <a:pt x="947" y="1611"/>
                  </a:lnTo>
                  <a:lnTo>
                    <a:pt x="938" y="1611"/>
                  </a:lnTo>
                  <a:lnTo>
                    <a:pt x="931" y="1614"/>
                  </a:lnTo>
                  <a:lnTo>
                    <a:pt x="924" y="1614"/>
                  </a:lnTo>
                  <a:lnTo>
                    <a:pt x="917" y="1616"/>
                  </a:lnTo>
                  <a:lnTo>
                    <a:pt x="909" y="1616"/>
                  </a:lnTo>
                  <a:lnTo>
                    <a:pt x="901" y="1618"/>
                  </a:lnTo>
                  <a:lnTo>
                    <a:pt x="894" y="1618"/>
                  </a:lnTo>
                  <a:lnTo>
                    <a:pt x="887" y="1621"/>
                  </a:lnTo>
                  <a:lnTo>
                    <a:pt x="879" y="1622"/>
                  </a:lnTo>
                  <a:lnTo>
                    <a:pt x="872" y="1623"/>
                  </a:lnTo>
                  <a:lnTo>
                    <a:pt x="865" y="1624"/>
                  </a:lnTo>
                  <a:lnTo>
                    <a:pt x="857" y="1627"/>
                  </a:lnTo>
                  <a:lnTo>
                    <a:pt x="843" y="1628"/>
                  </a:lnTo>
                  <a:lnTo>
                    <a:pt x="831" y="1630"/>
                  </a:lnTo>
                  <a:lnTo>
                    <a:pt x="817" y="1632"/>
                  </a:lnTo>
                  <a:lnTo>
                    <a:pt x="805" y="1634"/>
                  </a:lnTo>
                  <a:lnTo>
                    <a:pt x="792" y="1635"/>
                  </a:lnTo>
                  <a:lnTo>
                    <a:pt x="779" y="1638"/>
                  </a:lnTo>
                  <a:lnTo>
                    <a:pt x="766" y="1639"/>
                  </a:lnTo>
                  <a:lnTo>
                    <a:pt x="754" y="1641"/>
                  </a:lnTo>
                  <a:lnTo>
                    <a:pt x="740" y="1642"/>
                  </a:lnTo>
                  <a:lnTo>
                    <a:pt x="728" y="1645"/>
                  </a:lnTo>
                  <a:lnTo>
                    <a:pt x="713" y="1646"/>
                  </a:lnTo>
                  <a:lnTo>
                    <a:pt x="702" y="1648"/>
                  </a:lnTo>
                  <a:lnTo>
                    <a:pt x="689" y="1649"/>
                  </a:lnTo>
                  <a:lnTo>
                    <a:pt x="677" y="1652"/>
                  </a:lnTo>
                  <a:lnTo>
                    <a:pt x="664" y="1654"/>
                  </a:lnTo>
                  <a:lnTo>
                    <a:pt x="652" y="1657"/>
                  </a:lnTo>
                  <a:lnTo>
                    <a:pt x="637" y="1658"/>
                  </a:lnTo>
                  <a:lnTo>
                    <a:pt x="625" y="1660"/>
                  </a:lnTo>
                  <a:lnTo>
                    <a:pt x="612" y="1661"/>
                  </a:lnTo>
                  <a:lnTo>
                    <a:pt x="600" y="1664"/>
                  </a:lnTo>
                  <a:lnTo>
                    <a:pt x="587" y="1665"/>
                  </a:lnTo>
                  <a:lnTo>
                    <a:pt x="576" y="1667"/>
                  </a:lnTo>
                  <a:lnTo>
                    <a:pt x="562" y="1668"/>
                  </a:lnTo>
                  <a:lnTo>
                    <a:pt x="552" y="1671"/>
                  </a:lnTo>
                  <a:lnTo>
                    <a:pt x="539" y="1671"/>
                  </a:lnTo>
                  <a:lnTo>
                    <a:pt x="527" y="1673"/>
                  </a:lnTo>
                  <a:lnTo>
                    <a:pt x="515" y="1674"/>
                  </a:lnTo>
                  <a:lnTo>
                    <a:pt x="504" y="1677"/>
                  </a:lnTo>
                  <a:lnTo>
                    <a:pt x="492" y="1677"/>
                  </a:lnTo>
                  <a:lnTo>
                    <a:pt x="482" y="1679"/>
                  </a:lnTo>
                  <a:lnTo>
                    <a:pt x="471" y="1680"/>
                  </a:lnTo>
                  <a:lnTo>
                    <a:pt x="460" y="1683"/>
                  </a:lnTo>
                  <a:lnTo>
                    <a:pt x="448" y="1683"/>
                  </a:lnTo>
                  <a:lnTo>
                    <a:pt x="438" y="1684"/>
                  </a:lnTo>
                  <a:lnTo>
                    <a:pt x="427" y="1685"/>
                  </a:lnTo>
                  <a:lnTo>
                    <a:pt x="416" y="1686"/>
                  </a:lnTo>
                  <a:lnTo>
                    <a:pt x="405" y="1687"/>
                  </a:lnTo>
                  <a:lnTo>
                    <a:pt x="395" y="1689"/>
                  </a:lnTo>
                  <a:lnTo>
                    <a:pt x="385" y="1690"/>
                  </a:lnTo>
                  <a:lnTo>
                    <a:pt x="376" y="1691"/>
                  </a:lnTo>
                  <a:lnTo>
                    <a:pt x="365" y="1691"/>
                  </a:lnTo>
                  <a:lnTo>
                    <a:pt x="357" y="1692"/>
                  </a:lnTo>
                  <a:lnTo>
                    <a:pt x="347" y="1692"/>
                  </a:lnTo>
                  <a:lnTo>
                    <a:pt x="339" y="1693"/>
                  </a:lnTo>
                  <a:lnTo>
                    <a:pt x="329" y="1693"/>
                  </a:lnTo>
                  <a:lnTo>
                    <a:pt x="321" y="1695"/>
                  </a:lnTo>
                  <a:lnTo>
                    <a:pt x="314" y="1695"/>
                  </a:lnTo>
                  <a:lnTo>
                    <a:pt x="307" y="1696"/>
                  </a:lnTo>
                  <a:lnTo>
                    <a:pt x="298" y="1695"/>
                  </a:lnTo>
                  <a:lnTo>
                    <a:pt x="290" y="1695"/>
                  </a:lnTo>
                  <a:lnTo>
                    <a:pt x="283" y="1695"/>
                  </a:lnTo>
                  <a:lnTo>
                    <a:pt x="277" y="1695"/>
                  </a:lnTo>
                  <a:lnTo>
                    <a:pt x="270" y="1695"/>
                  </a:lnTo>
                  <a:lnTo>
                    <a:pt x="263" y="1695"/>
                  </a:lnTo>
                  <a:lnTo>
                    <a:pt x="257" y="1695"/>
                  </a:lnTo>
                  <a:lnTo>
                    <a:pt x="252" y="1695"/>
                  </a:lnTo>
                  <a:lnTo>
                    <a:pt x="241" y="1692"/>
                  </a:lnTo>
                  <a:lnTo>
                    <a:pt x="232" y="1691"/>
                  </a:lnTo>
                  <a:lnTo>
                    <a:pt x="225" y="1690"/>
                  </a:lnTo>
                  <a:lnTo>
                    <a:pt x="219" y="1689"/>
                  </a:lnTo>
                  <a:lnTo>
                    <a:pt x="212" y="1685"/>
                  </a:lnTo>
                  <a:lnTo>
                    <a:pt x="204" y="1682"/>
                  </a:lnTo>
                  <a:lnTo>
                    <a:pt x="197" y="1679"/>
                  </a:lnTo>
                  <a:lnTo>
                    <a:pt x="191" y="1677"/>
                  </a:lnTo>
                  <a:lnTo>
                    <a:pt x="184" y="1673"/>
                  </a:lnTo>
                  <a:lnTo>
                    <a:pt x="178" y="1670"/>
                  </a:lnTo>
                  <a:lnTo>
                    <a:pt x="172" y="1667"/>
                  </a:lnTo>
                  <a:lnTo>
                    <a:pt x="168" y="1665"/>
                  </a:lnTo>
                  <a:lnTo>
                    <a:pt x="156" y="1659"/>
                  </a:lnTo>
                  <a:lnTo>
                    <a:pt x="144" y="1653"/>
                  </a:lnTo>
                  <a:lnTo>
                    <a:pt x="133" y="1647"/>
                  </a:lnTo>
                  <a:lnTo>
                    <a:pt x="124" y="1642"/>
                  </a:lnTo>
                  <a:lnTo>
                    <a:pt x="113" y="1636"/>
                  </a:lnTo>
                  <a:lnTo>
                    <a:pt x="102" y="1632"/>
                  </a:lnTo>
                  <a:lnTo>
                    <a:pt x="93" y="1626"/>
                  </a:lnTo>
                  <a:lnTo>
                    <a:pt x="85" y="1621"/>
                  </a:lnTo>
                  <a:lnTo>
                    <a:pt x="76" y="1615"/>
                  </a:lnTo>
                  <a:lnTo>
                    <a:pt x="68" y="1610"/>
                  </a:lnTo>
                  <a:lnTo>
                    <a:pt x="60" y="1604"/>
                  </a:lnTo>
                  <a:lnTo>
                    <a:pt x="55" y="1601"/>
                  </a:lnTo>
                  <a:lnTo>
                    <a:pt x="47" y="1595"/>
                  </a:lnTo>
                  <a:lnTo>
                    <a:pt x="40" y="1590"/>
                  </a:lnTo>
                  <a:lnTo>
                    <a:pt x="34" y="1585"/>
                  </a:lnTo>
                  <a:lnTo>
                    <a:pt x="30" y="1580"/>
                  </a:lnTo>
                  <a:lnTo>
                    <a:pt x="19" y="1571"/>
                  </a:lnTo>
                  <a:lnTo>
                    <a:pt x="13" y="1563"/>
                  </a:lnTo>
                  <a:lnTo>
                    <a:pt x="6" y="1554"/>
                  </a:lnTo>
                  <a:lnTo>
                    <a:pt x="2" y="1546"/>
                  </a:lnTo>
                  <a:lnTo>
                    <a:pt x="0" y="1539"/>
                  </a:lnTo>
                  <a:lnTo>
                    <a:pt x="1" y="1532"/>
                  </a:lnTo>
                  <a:lnTo>
                    <a:pt x="1" y="1525"/>
                  </a:lnTo>
                  <a:lnTo>
                    <a:pt x="3" y="1519"/>
                  </a:lnTo>
                  <a:lnTo>
                    <a:pt x="5" y="1513"/>
                  </a:lnTo>
                  <a:lnTo>
                    <a:pt x="8" y="1508"/>
                  </a:lnTo>
                  <a:lnTo>
                    <a:pt x="11" y="1503"/>
                  </a:lnTo>
                  <a:lnTo>
                    <a:pt x="15" y="1498"/>
                  </a:lnTo>
                  <a:lnTo>
                    <a:pt x="19" y="1495"/>
                  </a:lnTo>
                  <a:lnTo>
                    <a:pt x="26" y="1491"/>
                  </a:lnTo>
                  <a:lnTo>
                    <a:pt x="32" y="1486"/>
                  </a:lnTo>
                  <a:lnTo>
                    <a:pt x="39" y="1483"/>
                  </a:lnTo>
                  <a:lnTo>
                    <a:pt x="46" y="1478"/>
                  </a:lnTo>
                  <a:lnTo>
                    <a:pt x="56" y="1475"/>
                  </a:lnTo>
                  <a:lnTo>
                    <a:pt x="65" y="1470"/>
                  </a:lnTo>
                  <a:lnTo>
                    <a:pt x="76" y="1466"/>
                  </a:lnTo>
                  <a:lnTo>
                    <a:pt x="81" y="1464"/>
                  </a:lnTo>
                  <a:lnTo>
                    <a:pt x="87" y="1462"/>
                  </a:lnTo>
                  <a:lnTo>
                    <a:pt x="94" y="1459"/>
                  </a:lnTo>
                  <a:lnTo>
                    <a:pt x="101" y="1458"/>
                  </a:lnTo>
                  <a:lnTo>
                    <a:pt x="403" y="1425"/>
                  </a:lnTo>
                  <a:lnTo>
                    <a:pt x="407" y="1423"/>
                  </a:lnTo>
                  <a:lnTo>
                    <a:pt x="414" y="1422"/>
                  </a:lnTo>
                  <a:lnTo>
                    <a:pt x="420" y="1421"/>
                  </a:lnTo>
                  <a:lnTo>
                    <a:pt x="428" y="1421"/>
                  </a:lnTo>
                  <a:lnTo>
                    <a:pt x="436" y="1420"/>
                  </a:lnTo>
                  <a:lnTo>
                    <a:pt x="447" y="1420"/>
                  </a:lnTo>
                  <a:lnTo>
                    <a:pt x="457" y="1419"/>
                  </a:lnTo>
                  <a:lnTo>
                    <a:pt x="470" y="1419"/>
                  </a:lnTo>
                  <a:lnTo>
                    <a:pt x="480" y="1418"/>
                  </a:lnTo>
                  <a:lnTo>
                    <a:pt x="493" y="1416"/>
                  </a:lnTo>
                  <a:lnTo>
                    <a:pt x="508" y="1415"/>
                  </a:lnTo>
                  <a:lnTo>
                    <a:pt x="522" y="1414"/>
                  </a:lnTo>
                  <a:lnTo>
                    <a:pt x="536" y="1413"/>
                  </a:lnTo>
                  <a:lnTo>
                    <a:pt x="553" y="1412"/>
                  </a:lnTo>
                  <a:lnTo>
                    <a:pt x="570" y="1410"/>
                  </a:lnTo>
                  <a:lnTo>
                    <a:pt x="587" y="1410"/>
                  </a:lnTo>
                  <a:lnTo>
                    <a:pt x="604" y="1408"/>
                  </a:lnTo>
                  <a:lnTo>
                    <a:pt x="622" y="1407"/>
                  </a:lnTo>
                  <a:lnTo>
                    <a:pt x="641" y="1404"/>
                  </a:lnTo>
                  <a:lnTo>
                    <a:pt x="660" y="1403"/>
                  </a:lnTo>
                  <a:lnTo>
                    <a:pt x="678" y="1401"/>
                  </a:lnTo>
                  <a:lnTo>
                    <a:pt x="698" y="1400"/>
                  </a:lnTo>
                  <a:lnTo>
                    <a:pt x="718" y="1398"/>
                  </a:lnTo>
                  <a:lnTo>
                    <a:pt x="740" y="1397"/>
                  </a:lnTo>
                  <a:lnTo>
                    <a:pt x="760" y="1395"/>
                  </a:lnTo>
                  <a:lnTo>
                    <a:pt x="780" y="1394"/>
                  </a:lnTo>
                  <a:lnTo>
                    <a:pt x="802" y="1391"/>
                  </a:lnTo>
                  <a:lnTo>
                    <a:pt x="823" y="1390"/>
                  </a:lnTo>
                  <a:lnTo>
                    <a:pt x="844" y="1388"/>
                  </a:lnTo>
                  <a:lnTo>
                    <a:pt x="866" y="1387"/>
                  </a:lnTo>
                  <a:lnTo>
                    <a:pt x="887" y="1385"/>
                  </a:lnTo>
                  <a:lnTo>
                    <a:pt x="909" y="1384"/>
                  </a:lnTo>
                  <a:lnTo>
                    <a:pt x="929" y="1381"/>
                  </a:lnTo>
                  <a:lnTo>
                    <a:pt x="950" y="1379"/>
                  </a:lnTo>
                  <a:lnTo>
                    <a:pt x="970" y="1376"/>
                  </a:lnTo>
                  <a:lnTo>
                    <a:pt x="992" y="1375"/>
                  </a:lnTo>
                  <a:lnTo>
                    <a:pt x="1012" y="1372"/>
                  </a:lnTo>
                  <a:lnTo>
                    <a:pt x="1033" y="1370"/>
                  </a:lnTo>
                  <a:lnTo>
                    <a:pt x="1054" y="1368"/>
                  </a:lnTo>
                  <a:lnTo>
                    <a:pt x="1074" y="1366"/>
                  </a:lnTo>
                  <a:lnTo>
                    <a:pt x="1093" y="1364"/>
                  </a:lnTo>
                  <a:lnTo>
                    <a:pt x="1112" y="1362"/>
                  </a:lnTo>
                  <a:lnTo>
                    <a:pt x="1131" y="1359"/>
                  </a:lnTo>
                  <a:lnTo>
                    <a:pt x="1151" y="1358"/>
                  </a:lnTo>
                  <a:lnTo>
                    <a:pt x="1169" y="1356"/>
                  </a:lnTo>
                  <a:lnTo>
                    <a:pt x="1187" y="1353"/>
                  </a:lnTo>
                  <a:lnTo>
                    <a:pt x="1205" y="1351"/>
                  </a:lnTo>
                  <a:lnTo>
                    <a:pt x="1223" y="1350"/>
                  </a:lnTo>
                  <a:lnTo>
                    <a:pt x="1238" y="1346"/>
                  </a:lnTo>
                  <a:lnTo>
                    <a:pt x="1253" y="1345"/>
                  </a:lnTo>
                  <a:lnTo>
                    <a:pt x="1268" y="1341"/>
                  </a:lnTo>
                  <a:lnTo>
                    <a:pt x="1283" y="1340"/>
                  </a:lnTo>
                  <a:lnTo>
                    <a:pt x="1296" y="1338"/>
                  </a:lnTo>
                  <a:lnTo>
                    <a:pt x="1309" y="1335"/>
                  </a:lnTo>
                  <a:lnTo>
                    <a:pt x="1321" y="1333"/>
                  </a:lnTo>
                  <a:lnTo>
                    <a:pt x="1333" y="1332"/>
                  </a:lnTo>
                  <a:lnTo>
                    <a:pt x="1343" y="1328"/>
                  </a:lnTo>
                  <a:lnTo>
                    <a:pt x="1352" y="1327"/>
                  </a:lnTo>
                  <a:lnTo>
                    <a:pt x="1361" y="1324"/>
                  </a:lnTo>
                  <a:lnTo>
                    <a:pt x="1369" y="1322"/>
                  </a:lnTo>
                  <a:lnTo>
                    <a:pt x="1375" y="1320"/>
                  </a:lnTo>
                  <a:lnTo>
                    <a:pt x="1381" y="1319"/>
                  </a:lnTo>
                  <a:lnTo>
                    <a:pt x="1386" y="1316"/>
                  </a:lnTo>
                  <a:lnTo>
                    <a:pt x="1390" y="1315"/>
                  </a:lnTo>
                  <a:lnTo>
                    <a:pt x="1394" y="1309"/>
                  </a:lnTo>
                  <a:lnTo>
                    <a:pt x="1399" y="1305"/>
                  </a:lnTo>
                  <a:lnTo>
                    <a:pt x="1403" y="1299"/>
                  </a:lnTo>
                  <a:lnTo>
                    <a:pt x="1408" y="1294"/>
                  </a:lnTo>
                  <a:lnTo>
                    <a:pt x="1412" y="1287"/>
                  </a:lnTo>
                  <a:lnTo>
                    <a:pt x="1416" y="1280"/>
                  </a:lnTo>
                  <a:lnTo>
                    <a:pt x="1421" y="1272"/>
                  </a:lnTo>
                  <a:lnTo>
                    <a:pt x="1426" y="1265"/>
                  </a:lnTo>
                  <a:lnTo>
                    <a:pt x="1430" y="1256"/>
                  </a:lnTo>
                  <a:lnTo>
                    <a:pt x="1433" y="1247"/>
                  </a:lnTo>
                  <a:lnTo>
                    <a:pt x="1437" y="1239"/>
                  </a:lnTo>
                  <a:lnTo>
                    <a:pt x="1440" y="1231"/>
                  </a:lnTo>
                  <a:lnTo>
                    <a:pt x="1444" y="1221"/>
                  </a:lnTo>
                  <a:lnTo>
                    <a:pt x="1447" y="1213"/>
                  </a:lnTo>
                  <a:lnTo>
                    <a:pt x="1451" y="1203"/>
                  </a:lnTo>
                  <a:lnTo>
                    <a:pt x="1455" y="1195"/>
                  </a:lnTo>
                  <a:lnTo>
                    <a:pt x="1457" y="1184"/>
                  </a:lnTo>
                  <a:lnTo>
                    <a:pt x="1459" y="1175"/>
                  </a:lnTo>
                  <a:lnTo>
                    <a:pt x="1462" y="1165"/>
                  </a:lnTo>
                  <a:lnTo>
                    <a:pt x="1464" y="1157"/>
                  </a:lnTo>
                  <a:lnTo>
                    <a:pt x="1466" y="1146"/>
                  </a:lnTo>
                  <a:lnTo>
                    <a:pt x="1469" y="1138"/>
                  </a:lnTo>
                  <a:lnTo>
                    <a:pt x="1471" y="1129"/>
                  </a:lnTo>
                  <a:lnTo>
                    <a:pt x="1474" y="1121"/>
                  </a:lnTo>
                  <a:lnTo>
                    <a:pt x="1475" y="1112"/>
                  </a:lnTo>
                  <a:lnTo>
                    <a:pt x="1476" y="1104"/>
                  </a:lnTo>
                  <a:lnTo>
                    <a:pt x="1477" y="1096"/>
                  </a:lnTo>
                  <a:lnTo>
                    <a:pt x="1479" y="1089"/>
                  </a:lnTo>
                  <a:lnTo>
                    <a:pt x="1481" y="1082"/>
                  </a:lnTo>
                  <a:lnTo>
                    <a:pt x="1482" y="1075"/>
                  </a:lnTo>
                  <a:lnTo>
                    <a:pt x="1483" y="1069"/>
                  </a:lnTo>
                  <a:lnTo>
                    <a:pt x="1485" y="1066"/>
                  </a:lnTo>
                  <a:lnTo>
                    <a:pt x="1491" y="1066"/>
                  </a:lnTo>
                  <a:lnTo>
                    <a:pt x="1499" y="1067"/>
                  </a:lnTo>
                  <a:lnTo>
                    <a:pt x="1506" y="1068"/>
                  </a:lnTo>
                  <a:lnTo>
                    <a:pt x="1513" y="1069"/>
                  </a:lnTo>
                  <a:lnTo>
                    <a:pt x="1520" y="1069"/>
                  </a:lnTo>
                  <a:lnTo>
                    <a:pt x="1527" y="1070"/>
                  </a:lnTo>
                  <a:lnTo>
                    <a:pt x="1534" y="1071"/>
                  </a:lnTo>
                  <a:lnTo>
                    <a:pt x="1541" y="1073"/>
                  </a:lnTo>
                  <a:lnTo>
                    <a:pt x="1548" y="1073"/>
                  </a:lnTo>
                  <a:lnTo>
                    <a:pt x="1556" y="1073"/>
                  </a:lnTo>
                  <a:lnTo>
                    <a:pt x="1563" y="1073"/>
                  </a:lnTo>
                  <a:lnTo>
                    <a:pt x="1570" y="1074"/>
                  </a:lnTo>
                  <a:lnTo>
                    <a:pt x="1577" y="1074"/>
                  </a:lnTo>
                  <a:lnTo>
                    <a:pt x="1584" y="1074"/>
                  </a:lnTo>
                  <a:lnTo>
                    <a:pt x="1591" y="1074"/>
                  </a:lnTo>
                  <a:lnTo>
                    <a:pt x="1598" y="1074"/>
                  </a:lnTo>
                  <a:lnTo>
                    <a:pt x="1604" y="1073"/>
                  </a:lnTo>
                  <a:lnTo>
                    <a:pt x="1612" y="1073"/>
                  </a:lnTo>
                  <a:lnTo>
                    <a:pt x="1619" y="1071"/>
                  </a:lnTo>
                  <a:lnTo>
                    <a:pt x="1626" y="1071"/>
                  </a:lnTo>
                  <a:lnTo>
                    <a:pt x="1632" y="1070"/>
                  </a:lnTo>
                  <a:lnTo>
                    <a:pt x="1639" y="1069"/>
                  </a:lnTo>
                  <a:lnTo>
                    <a:pt x="1645" y="1068"/>
                  </a:lnTo>
                  <a:lnTo>
                    <a:pt x="1652" y="1068"/>
                  </a:lnTo>
                  <a:lnTo>
                    <a:pt x="1664" y="1066"/>
                  </a:lnTo>
                  <a:lnTo>
                    <a:pt x="1677" y="1063"/>
                  </a:lnTo>
                  <a:lnTo>
                    <a:pt x="1689" y="1060"/>
                  </a:lnTo>
                  <a:lnTo>
                    <a:pt x="1701" y="1057"/>
                  </a:lnTo>
                  <a:lnTo>
                    <a:pt x="1708" y="1054"/>
                  </a:lnTo>
                  <a:lnTo>
                    <a:pt x="1715" y="1050"/>
                  </a:lnTo>
                  <a:lnTo>
                    <a:pt x="1722" y="1046"/>
                  </a:lnTo>
                  <a:lnTo>
                    <a:pt x="1729" y="1044"/>
                  </a:lnTo>
                  <a:lnTo>
                    <a:pt x="1735" y="1041"/>
                  </a:lnTo>
                  <a:lnTo>
                    <a:pt x="1741" y="1037"/>
                  </a:lnTo>
                  <a:lnTo>
                    <a:pt x="1747" y="1033"/>
                  </a:lnTo>
                  <a:lnTo>
                    <a:pt x="1753" y="1031"/>
                  </a:lnTo>
                  <a:lnTo>
                    <a:pt x="1763" y="1023"/>
                  </a:lnTo>
                  <a:lnTo>
                    <a:pt x="1771" y="1014"/>
                  </a:lnTo>
                  <a:lnTo>
                    <a:pt x="1777" y="1006"/>
                  </a:lnTo>
                  <a:lnTo>
                    <a:pt x="1783" y="998"/>
                  </a:lnTo>
                  <a:lnTo>
                    <a:pt x="1785" y="989"/>
                  </a:lnTo>
                  <a:lnTo>
                    <a:pt x="1788" y="981"/>
                  </a:lnTo>
                  <a:lnTo>
                    <a:pt x="1788" y="970"/>
                  </a:lnTo>
                  <a:lnTo>
                    <a:pt x="1789" y="961"/>
                  </a:lnTo>
                  <a:lnTo>
                    <a:pt x="1788" y="953"/>
                  </a:lnTo>
                  <a:lnTo>
                    <a:pt x="1788" y="945"/>
                  </a:lnTo>
                  <a:lnTo>
                    <a:pt x="1786" y="937"/>
                  </a:lnTo>
                  <a:lnTo>
                    <a:pt x="1786" y="930"/>
                  </a:lnTo>
                  <a:lnTo>
                    <a:pt x="1784" y="920"/>
                  </a:lnTo>
                  <a:lnTo>
                    <a:pt x="1783" y="912"/>
                  </a:lnTo>
                  <a:lnTo>
                    <a:pt x="1782" y="903"/>
                  </a:lnTo>
                  <a:lnTo>
                    <a:pt x="1780" y="894"/>
                  </a:lnTo>
                  <a:lnTo>
                    <a:pt x="1778" y="884"/>
                  </a:lnTo>
                  <a:lnTo>
                    <a:pt x="1776" y="874"/>
                  </a:lnTo>
                  <a:lnTo>
                    <a:pt x="1773" y="863"/>
                  </a:lnTo>
                  <a:lnTo>
                    <a:pt x="1772" y="854"/>
                  </a:lnTo>
                  <a:lnTo>
                    <a:pt x="1770" y="842"/>
                  </a:lnTo>
                  <a:lnTo>
                    <a:pt x="1767" y="831"/>
                  </a:lnTo>
                  <a:lnTo>
                    <a:pt x="1765" y="821"/>
                  </a:lnTo>
                  <a:lnTo>
                    <a:pt x="1763" y="810"/>
                  </a:lnTo>
                  <a:lnTo>
                    <a:pt x="1759" y="797"/>
                  </a:lnTo>
                  <a:lnTo>
                    <a:pt x="1755" y="786"/>
                  </a:lnTo>
                  <a:lnTo>
                    <a:pt x="1752" y="773"/>
                  </a:lnTo>
                  <a:lnTo>
                    <a:pt x="1749" y="762"/>
                  </a:lnTo>
                  <a:lnTo>
                    <a:pt x="1746" y="749"/>
                  </a:lnTo>
                  <a:lnTo>
                    <a:pt x="1742" y="738"/>
                  </a:lnTo>
                  <a:lnTo>
                    <a:pt x="1739" y="725"/>
                  </a:lnTo>
                  <a:lnTo>
                    <a:pt x="1736" y="715"/>
                  </a:lnTo>
                  <a:lnTo>
                    <a:pt x="1732" y="702"/>
                  </a:lnTo>
                  <a:lnTo>
                    <a:pt x="1728" y="690"/>
                  </a:lnTo>
                  <a:lnTo>
                    <a:pt x="1725" y="677"/>
                  </a:lnTo>
                  <a:lnTo>
                    <a:pt x="1721" y="665"/>
                  </a:lnTo>
                  <a:lnTo>
                    <a:pt x="1716" y="652"/>
                  </a:lnTo>
                  <a:lnTo>
                    <a:pt x="1713" y="641"/>
                  </a:lnTo>
                  <a:lnTo>
                    <a:pt x="1709" y="628"/>
                  </a:lnTo>
                  <a:lnTo>
                    <a:pt x="1705" y="617"/>
                  </a:lnTo>
                  <a:lnTo>
                    <a:pt x="2529" y="536"/>
                  </a:lnTo>
                  <a:lnTo>
                    <a:pt x="2540" y="530"/>
                  </a:lnTo>
                  <a:lnTo>
                    <a:pt x="2543" y="517"/>
                  </a:lnTo>
                  <a:lnTo>
                    <a:pt x="2539" y="504"/>
                  </a:lnTo>
                  <a:lnTo>
                    <a:pt x="2538" y="492"/>
                  </a:lnTo>
                  <a:lnTo>
                    <a:pt x="2536" y="479"/>
                  </a:lnTo>
                  <a:lnTo>
                    <a:pt x="2536" y="467"/>
                  </a:lnTo>
                  <a:lnTo>
                    <a:pt x="2535" y="460"/>
                  </a:lnTo>
                  <a:lnTo>
                    <a:pt x="2535" y="454"/>
                  </a:lnTo>
                  <a:lnTo>
                    <a:pt x="2535" y="447"/>
                  </a:lnTo>
                  <a:lnTo>
                    <a:pt x="2535" y="441"/>
                  </a:lnTo>
                  <a:lnTo>
                    <a:pt x="2535" y="434"/>
                  </a:lnTo>
                  <a:lnTo>
                    <a:pt x="2535" y="428"/>
                  </a:lnTo>
                  <a:lnTo>
                    <a:pt x="2535" y="421"/>
                  </a:lnTo>
                  <a:lnTo>
                    <a:pt x="2535" y="415"/>
                  </a:lnTo>
                  <a:lnTo>
                    <a:pt x="2533" y="408"/>
                  </a:lnTo>
                  <a:lnTo>
                    <a:pt x="2533" y="401"/>
                  </a:lnTo>
                  <a:lnTo>
                    <a:pt x="2533" y="394"/>
                  </a:lnTo>
                  <a:lnTo>
                    <a:pt x="2533" y="388"/>
                  </a:lnTo>
                  <a:lnTo>
                    <a:pt x="2533" y="375"/>
                  </a:lnTo>
                  <a:lnTo>
                    <a:pt x="2535" y="363"/>
                  </a:lnTo>
                  <a:lnTo>
                    <a:pt x="2535" y="350"/>
                  </a:lnTo>
                  <a:lnTo>
                    <a:pt x="2536" y="338"/>
                  </a:lnTo>
                  <a:lnTo>
                    <a:pt x="2537" y="325"/>
                  </a:lnTo>
                  <a:lnTo>
                    <a:pt x="2538" y="314"/>
                  </a:lnTo>
                  <a:lnTo>
                    <a:pt x="2538" y="302"/>
                  </a:lnTo>
                  <a:lnTo>
                    <a:pt x="2539" y="290"/>
                  </a:lnTo>
                  <a:lnTo>
                    <a:pt x="2540" y="279"/>
                  </a:lnTo>
                  <a:lnTo>
                    <a:pt x="2542" y="270"/>
                  </a:lnTo>
                  <a:lnTo>
                    <a:pt x="2542" y="259"/>
                  </a:lnTo>
                  <a:lnTo>
                    <a:pt x="2543" y="251"/>
                  </a:lnTo>
                  <a:lnTo>
                    <a:pt x="2544" y="243"/>
                  </a:lnTo>
                  <a:lnTo>
                    <a:pt x="2546" y="235"/>
                  </a:lnTo>
                  <a:lnTo>
                    <a:pt x="2546" y="228"/>
                  </a:lnTo>
                  <a:lnTo>
                    <a:pt x="2548" y="222"/>
                  </a:lnTo>
                  <a:lnTo>
                    <a:pt x="2548" y="216"/>
                  </a:lnTo>
                  <a:lnTo>
                    <a:pt x="2549" y="213"/>
                  </a:lnTo>
                  <a:lnTo>
                    <a:pt x="2550" y="206"/>
                  </a:lnTo>
                  <a:lnTo>
                    <a:pt x="2551" y="205"/>
                  </a:lnTo>
                  <a:lnTo>
                    <a:pt x="2550" y="196"/>
                  </a:lnTo>
                  <a:lnTo>
                    <a:pt x="2546" y="190"/>
                  </a:lnTo>
                  <a:lnTo>
                    <a:pt x="2539" y="186"/>
                  </a:lnTo>
                  <a:lnTo>
                    <a:pt x="2533" y="186"/>
                  </a:lnTo>
                  <a:lnTo>
                    <a:pt x="2530" y="186"/>
                  </a:lnTo>
                  <a:lnTo>
                    <a:pt x="2523" y="186"/>
                  </a:lnTo>
                  <a:lnTo>
                    <a:pt x="2516" y="186"/>
                  </a:lnTo>
                  <a:lnTo>
                    <a:pt x="2510" y="187"/>
                  </a:lnTo>
                  <a:lnTo>
                    <a:pt x="2501" y="188"/>
                  </a:lnTo>
                  <a:lnTo>
                    <a:pt x="2494" y="190"/>
                  </a:lnTo>
                  <a:lnTo>
                    <a:pt x="2483" y="190"/>
                  </a:lnTo>
                  <a:lnTo>
                    <a:pt x="2474" y="191"/>
                  </a:lnTo>
                  <a:lnTo>
                    <a:pt x="2462" y="193"/>
                  </a:lnTo>
                  <a:lnTo>
                    <a:pt x="2450" y="195"/>
                  </a:lnTo>
                  <a:lnTo>
                    <a:pt x="2436" y="196"/>
                  </a:lnTo>
                  <a:lnTo>
                    <a:pt x="2423" y="199"/>
                  </a:lnTo>
                  <a:lnTo>
                    <a:pt x="2408" y="200"/>
                  </a:lnTo>
                  <a:lnTo>
                    <a:pt x="2394" y="203"/>
                  </a:lnTo>
                  <a:lnTo>
                    <a:pt x="2378" y="205"/>
                  </a:lnTo>
                  <a:lnTo>
                    <a:pt x="2361" y="207"/>
                  </a:lnTo>
                  <a:lnTo>
                    <a:pt x="2343" y="208"/>
                  </a:lnTo>
                  <a:lnTo>
                    <a:pt x="2326" y="210"/>
                  </a:lnTo>
                  <a:lnTo>
                    <a:pt x="2307" y="213"/>
                  </a:lnTo>
                  <a:lnTo>
                    <a:pt x="2290" y="215"/>
                  </a:lnTo>
                  <a:lnTo>
                    <a:pt x="2270" y="218"/>
                  </a:lnTo>
                  <a:lnTo>
                    <a:pt x="2251" y="221"/>
                  </a:lnTo>
                  <a:lnTo>
                    <a:pt x="2231" y="224"/>
                  </a:lnTo>
                  <a:lnTo>
                    <a:pt x="2211" y="226"/>
                  </a:lnTo>
                  <a:lnTo>
                    <a:pt x="2191" y="228"/>
                  </a:lnTo>
                  <a:lnTo>
                    <a:pt x="2171" y="232"/>
                  </a:lnTo>
                  <a:lnTo>
                    <a:pt x="2149" y="234"/>
                  </a:lnTo>
                  <a:lnTo>
                    <a:pt x="2129" y="237"/>
                  </a:lnTo>
                  <a:lnTo>
                    <a:pt x="2109" y="239"/>
                  </a:lnTo>
                  <a:lnTo>
                    <a:pt x="2088" y="243"/>
                  </a:lnTo>
                  <a:lnTo>
                    <a:pt x="2067" y="245"/>
                  </a:lnTo>
                  <a:lnTo>
                    <a:pt x="2046" y="247"/>
                  </a:lnTo>
                  <a:lnTo>
                    <a:pt x="2024" y="250"/>
                  </a:lnTo>
                  <a:lnTo>
                    <a:pt x="2004" y="252"/>
                  </a:lnTo>
                  <a:lnTo>
                    <a:pt x="1983" y="254"/>
                  </a:lnTo>
                  <a:lnTo>
                    <a:pt x="1964" y="257"/>
                  </a:lnTo>
                  <a:lnTo>
                    <a:pt x="1943" y="259"/>
                  </a:lnTo>
                  <a:lnTo>
                    <a:pt x="1924" y="263"/>
                  </a:lnTo>
                  <a:lnTo>
                    <a:pt x="1904" y="264"/>
                  </a:lnTo>
                  <a:lnTo>
                    <a:pt x="1885" y="268"/>
                  </a:lnTo>
                  <a:lnTo>
                    <a:pt x="1867" y="269"/>
                  </a:lnTo>
                  <a:lnTo>
                    <a:pt x="1849" y="272"/>
                  </a:lnTo>
                  <a:lnTo>
                    <a:pt x="1832" y="274"/>
                  </a:lnTo>
                  <a:lnTo>
                    <a:pt x="1814" y="277"/>
                  </a:lnTo>
                  <a:lnTo>
                    <a:pt x="1797" y="278"/>
                  </a:lnTo>
                  <a:lnTo>
                    <a:pt x="1783" y="282"/>
                  </a:lnTo>
                  <a:lnTo>
                    <a:pt x="1766" y="283"/>
                  </a:lnTo>
                  <a:lnTo>
                    <a:pt x="1752" y="284"/>
                  </a:lnTo>
                  <a:lnTo>
                    <a:pt x="1738" y="285"/>
                  </a:lnTo>
                  <a:lnTo>
                    <a:pt x="1726" y="288"/>
                  </a:lnTo>
                  <a:lnTo>
                    <a:pt x="1713" y="289"/>
                  </a:lnTo>
                  <a:lnTo>
                    <a:pt x="1702" y="290"/>
                  </a:lnTo>
                  <a:lnTo>
                    <a:pt x="1690" y="291"/>
                  </a:lnTo>
                  <a:lnTo>
                    <a:pt x="1682" y="294"/>
                  </a:lnTo>
                  <a:lnTo>
                    <a:pt x="1672" y="294"/>
                  </a:lnTo>
                  <a:lnTo>
                    <a:pt x="1665" y="295"/>
                  </a:lnTo>
                  <a:lnTo>
                    <a:pt x="1658" y="296"/>
                  </a:lnTo>
                  <a:lnTo>
                    <a:pt x="1654" y="297"/>
                  </a:lnTo>
                  <a:lnTo>
                    <a:pt x="1646" y="298"/>
                  </a:lnTo>
                  <a:lnTo>
                    <a:pt x="1645" y="300"/>
                  </a:lnTo>
                  <a:lnTo>
                    <a:pt x="1634" y="304"/>
                  </a:lnTo>
                  <a:lnTo>
                    <a:pt x="1631" y="316"/>
                  </a:lnTo>
                  <a:lnTo>
                    <a:pt x="1635" y="434"/>
                  </a:lnTo>
                  <a:lnTo>
                    <a:pt x="1629" y="422"/>
                  </a:lnTo>
                  <a:lnTo>
                    <a:pt x="1625" y="411"/>
                  </a:lnTo>
                  <a:lnTo>
                    <a:pt x="1620" y="401"/>
                  </a:lnTo>
                  <a:lnTo>
                    <a:pt x="1616" y="391"/>
                  </a:lnTo>
                  <a:lnTo>
                    <a:pt x="1612" y="383"/>
                  </a:lnTo>
                  <a:lnTo>
                    <a:pt x="1607" y="376"/>
                  </a:lnTo>
                  <a:lnTo>
                    <a:pt x="1602" y="369"/>
                  </a:lnTo>
                  <a:lnTo>
                    <a:pt x="1598" y="362"/>
                  </a:lnTo>
                  <a:lnTo>
                    <a:pt x="1594" y="354"/>
                  </a:lnTo>
                  <a:lnTo>
                    <a:pt x="1589" y="347"/>
                  </a:lnTo>
                  <a:lnTo>
                    <a:pt x="1584" y="340"/>
                  </a:lnTo>
                  <a:lnTo>
                    <a:pt x="1579" y="333"/>
                  </a:lnTo>
                  <a:lnTo>
                    <a:pt x="1573" y="325"/>
                  </a:lnTo>
                  <a:lnTo>
                    <a:pt x="1568" y="318"/>
                  </a:lnTo>
                  <a:lnTo>
                    <a:pt x="1562" y="310"/>
                  </a:lnTo>
                  <a:lnTo>
                    <a:pt x="1557" y="303"/>
                  </a:lnTo>
                  <a:lnTo>
                    <a:pt x="1550" y="296"/>
                  </a:lnTo>
                  <a:lnTo>
                    <a:pt x="1545" y="289"/>
                  </a:lnTo>
                  <a:lnTo>
                    <a:pt x="1538" y="282"/>
                  </a:lnTo>
                  <a:lnTo>
                    <a:pt x="1533" y="275"/>
                  </a:lnTo>
                  <a:lnTo>
                    <a:pt x="1527" y="122"/>
                  </a:lnTo>
                  <a:lnTo>
                    <a:pt x="1534" y="121"/>
                  </a:lnTo>
                  <a:lnTo>
                    <a:pt x="1541" y="121"/>
                  </a:lnTo>
                  <a:lnTo>
                    <a:pt x="1548" y="121"/>
                  </a:lnTo>
                  <a:lnTo>
                    <a:pt x="1557" y="121"/>
                  </a:lnTo>
                  <a:lnTo>
                    <a:pt x="1564" y="121"/>
                  </a:lnTo>
                  <a:lnTo>
                    <a:pt x="1572" y="121"/>
                  </a:lnTo>
                  <a:lnTo>
                    <a:pt x="1579" y="121"/>
                  </a:lnTo>
                  <a:lnTo>
                    <a:pt x="1588" y="121"/>
                  </a:lnTo>
                  <a:lnTo>
                    <a:pt x="1595" y="121"/>
                  </a:lnTo>
                  <a:lnTo>
                    <a:pt x="1603" y="121"/>
                  </a:lnTo>
                  <a:lnTo>
                    <a:pt x="1610" y="121"/>
                  </a:lnTo>
                  <a:lnTo>
                    <a:pt x="1619" y="121"/>
                  </a:lnTo>
                  <a:lnTo>
                    <a:pt x="1626" y="121"/>
                  </a:lnTo>
                  <a:lnTo>
                    <a:pt x="1633" y="121"/>
                  </a:lnTo>
                  <a:lnTo>
                    <a:pt x="1640" y="121"/>
                  </a:lnTo>
                  <a:lnTo>
                    <a:pt x="1648" y="121"/>
                  </a:lnTo>
                  <a:lnTo>
                    <a:pt x="1654" y="120"/>
                  </a:lnTo>
                  <a:lnTo>
                    <a:pt x="1661" y="120"/>
                  </a:lnTo>
                  <a:lnTo>
                    <a:pt x="1669" y="120"/>
                  </a:lnTo>
                  <a:lnTo>
                    <a:pt x="1676" y="120"/>
                  </a:lnTo>
                  <a:lnTo>
                    <a:pt x="1682" y="120"/>
                  </a:lnTo>
                  <a:lnTo>
                    <a:pt x="1689" y="120"/>
                  </a:lnTo>
                  <a:lnTo>
                    <a:pt x="1695" y="120"/>
                  </a:lnTo>
                  <a:lnTo>
                    <a:pt x="1702" y="120"/>
                  </a:lnTo>
                  <a:lnTo>
                    <a:pt x="1714" y="119"/>
                  </a:lnTo>
                  <a:lnTo>
                    <a:pt x="1726" y="119"/>
                  </a:lnTo>
                  <a:lnTo>
                    <a:pt x="1736" y="119"/>
                  </a:lnTo>
                  <a:lnTo>
                    <a:pt x="1747" y="119"/>
                  </a:lnTo>
                  <a:lnTo>
                    <a:pt x="1759" y="117"/>
                  </a:lnTo>
                  <a:lnTo>
                    <a:pt x="1772" y="115"/>
                  </a:lnTo>
                  <a:lnTo>
                    <a:pt x="1778" y="114"/>
                  </a:lnTo>
                  <a:lnTo>
                    <a:pt x="1784" y="114"/>
                  </a:lnTo>
                  <a:lnTo>
                    <a:pt x="1791" y="113"/>
                  </a:lnTo>
                  <a:lnTo>
                    <a:pt x="1798" y="113"/>
                  </a:lnTo>
                  <a:lnTo>
                    <a:pt x="1804" y="112"/>
                  </a:lnTo>
                  <a:lnTo>
                    <a:pt x="1811" y="111"/>
                  </a:lnTo>
                  <a:lnTo>
                    <a:pt x="1817" y="109"/>
                  </a:lnTo>
                  <a:lnTo>
                    <a:pt x="1824" y="108"/>
                  </a:lnTo>
                  <a:lnTo>
                    <a:pt x="1832" y="107"/>
                  </a:lnTo>
                  <a:lnTo>
                    <a:pt x="1839" y="106"/>
                  </a:lnTo>
                  <a:lnTo>
                    <a:pt x="1846" y="105"/>
                  </a:lnTo>
                  <a:lnTo>
                    <a:pt x="1853" y="103"/>
                  </a:lnTo>
                  <a:lnTo>
                    <a:pt x="1859" y="101"/>
                  </a:lnTo>
                  <a:lnTo>
                    <a:pt x="1866" y="99"/>
                  </a:lnTo>
                  <a:lnTo>
                    <a:pt x="1872" y="96"/>
                  </a:lnTo>
                  <a:lnTo>
                    <a:pt x="1879" y="95"/>
                  </a:lnTo>
                  <a:lnTo>
                    <a:pt x="1885" y="93"/>
                  </a:lnTo>
                  <a:lnTo>
                    <a:pt x="1892" y="90"/>
                  </a:lnTo>
                  <a:lnTo>
                    <a:pt x="1898" y="88"/>
                  </a:lnTo>
                  <a:lnTo>
                    <a:pt x="1905" y="87"/>
                  </a:lnTo>
                  <a:lnTo>
                    <a:pt x="1911" y="83"/>
                  </a:lnTo>
                  <a:lnTo>
                    <a:pt x="1917" y="81"/>
                  </a:lnTo>
                  <a:lnTo>
                    <a:pt x="1923" y="77"/>
                  </a:lnTo>
                  <a:lnTo>
                    <a:pt x="1930" y="75"/>
                  </a:lnTo>
                  <a:lnTo>
                    <a:pt x="1936" y="71"/>
                  </a:lnTo>
                  <a:lnTo>
                    <a:pt x="1942" y="68"/>
                  </a:lnTo>
                  <a:lnTo>
                    <a:pt x="1948" y="64"/>
                  </a:lnTo>
                  <a:lnTo>
                    <a:pt x="1955" y="62"/>
                  </a:lnTo>
                  <a:lnTo>
                    <a:pt x="1960" y="65"/>
                  </a:lnTo>
                  <a:lnTo>
                    <a:pt x="1967" y="67"/>
                  </a:lnTo>
                  <a:lnTo>
                    <a:pt x="2612" y="0"/>
                  </a:lnTo>
                  <a:lnTo>
                    <a:pt x="2612" y="166"/>
                  </a:lnTo>
                  <a:close/>
                </a:path>
              </a:pathLst>
            </a:custGeom>
            <a:solidFill>
              <a:srgbClr val="FFB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609" name="Freeform 167"/>
            <p:cNvSpPr>
              <a:spLocks/>
            </p:cNvSpPr>
            <p:nvPr/>
          </p:nvSpPr>
          <p:spPr bwMode="auto">
            <a:xfrm>
              <a:off x="1725" y="1561"/>
              <a:ext cx="600" cy="840"/>
            </a:xfrm>
            <a:custGeom>
              <a:avLst/>
              <a:gdLst>
                <a:gd name="T0" fmla="*/ 17 w 600"/>
                <a:gd name="T1" fmla="*/ 491 h 840"/>
                <a:gd name="T2" fmla="*/ 36 w 600"/>
                <a:gd name="T3" fmla="*/ 519 h 840"/>
                <a:gd name="T4" fmla="*/ 61 w 600"/>
                <a:gd name="T5" fmla="*/ 554 h 840"/>
                <a:gd name="T6" fmla="*/ 81 w 600"/>
                <a:gd name="T7" fmla="*/ 578 h 840"/>
                <a:gd name="T8" fmla="*/ 102 w 600"/>
                <a:gd name="T9" fmla="*/ 602 h 840"/>
                <a:gd name="T10" fmla="*/ 126 w 600"/>
                <a:gd name="T11" fmla="*/ 626 h 840"/>
                <a:gd name="T12" fmla="*/ 151 w 600"/>
                <a:gd name="T13" fmla="*/ 646 h 840"/>
                <a:gd name="T14" fmla="*/ 176 w 600"/>
                <a:gd name="T15" fmla="*/ 665 h 840"/>
                <a:gd name="T16" fmla="*/ 203 w 600"/>
                <a:gd name="T17" fmla="*/ 680 h 840"/>
                <a:gd name="T18" fmla="*/ 231 w 600"/>
                <a:gd name="T19" fmla="*/ 691 h 840"/>
                <a:gd name="T20" fmla="*/ 257 w 600"/>
                <a:gd name="T21" fmla="*/ 695 h 840"/>
                <a:gd name="T22" fmla="*/ 284 w 600"/>
                <a:gd name="T23" fmla="*/ 692 h 840"/>
                <a:gd name="T24" fmla="*/ 311 w 600"/>
                <a:gd name="T25" fmla="*/ 681 h 840"/>
                <a:gd name="T26" fmla="*/ 337 w 600"/>
                <a:gd name="T27" fmla="*/ 662 h 840"/>
                <a:gd name="T28" fmla="*/ 362 w 600"/>
                <a:gd name="T29" fmla="*/ 632 h 840"/>
                <a:gd name="T30" fmla="*/ 385 w 600"/>
                <a:gd name="T31" fmla="*/ 590 h 840"/>
                <a:gd name="T32" fmla="*/ 408 w 600"/>
                <a:gd name="T33" fmla="*/ 541 h 840"/>
                <a:gd name="T34" fmla="*/ 432 w 600"/>
                <a:gd name="T35" fmla="*/ 485 h 840"/>
                <a:gd name="T36" fmla="*/ 453 w 600"/>
                <a:gd name="T37" fmla="*/ 425 h 840"/>
                <a:gd name="T38" fmla="*/ 475 w 600"/>
                <a:gd name="T39" fmla="*/ 362 h 840"/>
                <a:gd name="T40" fmla="*/ 494 w 600"/>
                <a:gd name="T41" fmla="*/ 299 h 840"/>
                <a:gd name="T42" fmla="*/ 513 w 600"/>
                <a:gd name="T43" fmla="*/ 237 h 840"/>
                <a:gd name="T44" fmla="*/ 529 w 600"/>
                <a:gd name="T45" fmla="*/ 178 h 840"/>
                <a:gd name="T46" fmla="*/ 545 w 600"/>
                <a:gd name="T47" fmla="*/ 124 h 840"/>
                <a:gd name="T48" fmla="*/ 558 w 600"/>
                <a:gd name="T49" fmla="*/ 79 h 840"/>
                <a:gd name="T50" fmla="*/ 571 w 600"/>
                <a:gd name="T51" fmla="*/ 41 h 840"/>
                <a:gd name="T52" fmla="*/ 583 w 600"/>
                <a:gd name="T53" fmla="*/ 10 h 840"/>
                <a:gd name="T54" fmla="*/ 596 w 600"/>
                <a:gd name="T55" fmla="*/ 5 h 840"/>
                <a:gd name="T56" fmla="*/ 598 w 600"/>
                <a:gd name="T57" fmla="*/ 35 h 840"/>
                <a:gd name="T58" fmla="*/ 595 w 600"/>
                <a:gd name="T59" fmla="*/ 73 h 840"/>
                <a:gd name="T60" fmla="*/ 585 w 600"/>
                <a:gd name="T61" fmla="*/ 124 h 840"/>
                <a:gd name="T62" fmla="*/ 572 w 600"/>
                <a:gd name="T63" fmla="*/ 184 h 840"/>
                <a:gd name="T64" fmla="*/ 553 w 600"/>
                <a:gd name="T65" fmla="*/ 252 h 840"/>
                <a:gd name="T66" fmla="*/ 533 w 600"/>
                <a:gd name="T67" fmla="*/ 325 h 840"/>
                <a:gd name="T68" fmla="*/ 510 w 600"/>
                <a:gd name="T69" fmla="*/ 400 h 840"/>
                <a:gd name="T70" fmla="*/ 487 w 600"/>
                <a:gd name="T71" fmla="*/ 475 h 840"/>
                <a:gd name="T72" fmla="*/ 459 w 600"/>
                <a:gd name="T73" fmla="*/ 548 h 840"/>
                <a:gd name="T74" fmla="*/ 432 w 600"/>
                <a:gd name="T75" fmla="*/ 618 h 840"/>
                <a:gd name="T76" fmla="*/ 406 w 600"/>
                <a:gd name="T77" fmla="*/ 683 h 840"/>
                <a:gd name="T78" fmla="*/ 381 w 600"/>
                <a:gd name="T79" fmla="*/ 740 h 840"/>
                <a:gd name="T80" fmla="*/ 356 w 600"/>
                <a:gd name="T81" fmla="*/ 784 h 840"/>
                <a:gd name="T82" fmla="*/ 333 w 600"/>
                <a:gd name="T83" fmla="*/ 818 h 840"/>
                <a:gd name="T84" fmla="*/ 315 w 600"/>
                <a:gd name="T85" fmla="*/ 836 h 840"/>
                <a:gd name="T86" fmla="*/ 289 w 600"/>
                <a:gd name="T87" fmla="*/ 830 h 840"/>
                <a:gd name="T88" fmla="*/ 257 w 600"/>
                <a:gd name="T89" fmla="*/ 806 h 840"/>
                <a:gd name="T90" fmla="*/ 233 w 600"/>
                <a:gd name="T91" fmla="*/ 792 h 840"/>
                <a:gd name="T92" fmla="*/ 208 w 600"/>
                <a:gd name="T93" fmla="*/ 777 h 840"/>
                <a:gd name="T94" fmla="*/ 180 w 600"/>
                <a:gd name="T95" fmla="*/ 760 h 840"/>
                <a:gd name="T96" fmla="*/ 152 w 600"/>
                <a:gd name="T97" fmla="*/ 743 h 840"/>
                <a:gd name="T98" fmla="*/ 124 w 600"/>
                <a:gd name="T99" fmla="*/ 724 h 840"/>
                <a:gd name="T100" fmla="*/ 98 w 600"/>
                <a:gd name="T101" fmla="*/ 705 h 840"/>
                <a:gd name="T102" fmla="*/ 70 w 600"/>
                <a:gd name="T103" fmla="*/ 683 h 840"/>
                <a:gd name="T104" fmla="*/ 49 w 600"/>
                <a:gd name="T105" fmla="*/ 659 h 840"/>
                <a:gd name="T106" fmla="*/ 30 w 600"/>
                <a:gd name="T107" fmla="*/ 634 h 840"/>
                <a:gd name="T108" fmla="*/ 16 w 600"/>
                <a:gd name="T109" fmla="*/ 607 h 840"/>
                <a:gd name="T110" fmla="*/ 4 w 600"/>
                <a:gd name="T111" fmla="*/ 577 h 840"/>
                <a:gd name="T112" fmla="*/ 0 w 600"/>
                <a:gd name="T113" fmla="*/ 545 h 840"/>
                <a:gd name="T114" fmla="*/ 4 w 600"/>
                <a:gd name="T115" fmla="*/ 511 h 8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840"/>
                <a:gd name="T176" fmla="*/ 600 w 600"/>
                <a:gd name="T177" fmla="*/ 840 h 8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840">
                  <a:moveTo>
                    <a:pt x="13" y="485"/>
                  </a:moveTo>
                  <a:lnTo>
                    <a:pt x="13" y="485"/>
                  </a:lnTo>
                  <a:lnTo>
                    <a:pt x="14" y="488"/>
                  </a:lnTo>
                  <a:lnTo>
                    <a:pt x="17" y="491"/>
                  </a:lnTo>
                  <a:lnTo>
                    <a:pt x="20" y="497"/>
                  </a:lnTo>
                  <a:lnTo>
                    <a:pt x="24" y="503"/>
                  </a:lnTo>
                  <a:lnTo>
                    <a:pt x="30" y="510"/>
                  </a:lnTo>
                  <a:lnTo>
                    <a:pt x="36" y="519"/>
                  </a:lnTo>
                  <a:lnTo>
                    <a:pt x="43" y="529"/>
                  </a:lnTo>
                  <a:lnTo>
                    <a:pt x="50" y="539"/>
                  </a:lnTo>
                  <a:lnTo>
                    <a:pt x="57" y="549"/>
                  </a:lnTo>
                  <a:lnTo>
                    <a:pt x="61" y="554"/>
                  </a:lnTo>
                  <a:lnTo>
                    <a:pt x="66" y="561"/>
                  </a:lnTo>
                  <a:lnTo>
                    <a:pt x="70" y="566"/>
                  </a:lnTo>
                  <a:lnTo>
                    <a:pt x="76" y="573"/>
                  </a:lnTo>
                  <a:lnTo>
                    <a:pt x="81" y="578"/>
                  </a:lnTo>
                  <a:lnTo>
                    <a:pt x="87" y="584"/>
                  </a:lnTo>
                  <a:lnTo>
                    <a:pt x="92" y="590"/>
                  </a:lnTo>
                  <a:lnTo>
                    <a:pt x="98" y="597"/>
                  </a:lnTo>
                  <a:lnTo>
                    <a:pt x="102" y="602"/>
                  </a:lnTo>
                  <a:lnTo>
                    <a:pt x="108" y="608"/>
                  </a:lnTo>
                  <a:lnTo>
                    <a:pt x="114" y="614"/>
                  </a:lnTo>
                  <a:lnTo>
                    <a:pt x="121" y="621"/>
                  </a:lnTo>
                  <a:lnTo>
                    <a:pt x="126" y="626"/>
                  </a:lnTo>
                  <a:lnTo>
                    <a:pt x="132" y="630"/>
                  </a:lnTo>
                  <a:lnTo>
                    <a:pt x="138" y="635"/>
                  </a:lnTo>
                  <a:lnTo>
                    <a:pt x="145" y="641"/>
                  </a:lnTo>
                  <a:lnTo>
                    <a:pt x="151" y="646"/>
                  </a:lnTo>
                  <a:lnTo>
                    <a:pt x="157" y="651"/>
                  </a:lnTo>
                  <a:lnTo>
                    <a:pt x="163" y="655"/>
                  </a:lnTo>
                  <a:lnTo>
                    <a:pt x="170" y="661"/>
                  </a:lnTo>
                  <a:lnTo>
                    <a:pt x="176" y="665"/>
                  </a:lnTo>
                  <a:lnTo>
                    <a:pt x="183" y="668"/>
                  </a:lnTo>
                  <a:lnTo>
                    <a:pt x="189" y="672"/>
                  </a:lnTo>
                  <a:lnTo>
                    <a:pt x="196" y="677"/>
                  </a:lnTo>
                  <a:lnTo>
                    <a:pt x="203" y="680"/>
                  </a:lnTo>
                  <a:lnTo>
                    <a:pt x="211" y="684"/>
                  </a:lnTo>
                  <a:lnTo>
                    <a:pt x="218" y="686"/>
                  </a:lnTo>
                  <a:lnTo>
                    <a:pt x="225" y="690"/>
                  </a:lnTo>
                  <a:lnTo>
                    <a:pt x="231" y="691"/>
                  </a:lnTo>
                  <a:lnTo>
                    <a:pt x="238" y="692"/>
                  </a:lnTo>
                  <a:lnTo>
                    <a:pt x="244" y="693"/>
                  </a:lnTo>
                  <a:lnTo>
                    <a:pt x="251" y="695"/>
                  </a:lnTo>
                  <a:lnTo>
                    <a:pt x="257" y="695"/>
                  </a:lnTo>
                  <a:lnTo>
                    <a:pt x="264" y="695"/>
                  </a:lnTo>
                  <a:lnTo>
                    <a:pt x="271" y="695"/>
                  </a:lnTo>
                  <a:lnTo>
                    <a:pt x="278" y="695"/>
                  </a:lnTo>
                  <a:lnTo>
                    <a:pt x="284" y="692"/>
                  </a:lnTo>
                  <a:lnTo>
                    <a:pt x="292" y="690"/>
                  </a:lnTo>
                  <a:lnTo>
                    <a:pt x="297" y="687"/>
                  </a:lnTo>
                  <a:lnTo>
                    <a:pt x="305" y="685"/>
                  </a:lnTo>
                  <a:lnTo>
                    <a:pt x="311" y="681"/>
                  </a:lnTo>
                  <a:lnTo>
                    <a:pt x="318" y="678"/>
                  </a:lnTo>
                  <a:lnTo>
                    <a:pt x="325" y="673"/>
                  </a:lnTo>
                  <a:lnTo>
                    <a:pt x="332" y="670"/>
                  </a:lnTo>
                  <a:lnTo>
                    <a:pt x="337" y="662"/>
                  </a:lnTo>
                  <a:lnTo>
                    <a:pt x="344" y="655"/>
                  </a:lnTo>
                  <a:lnTo>
                    <a:pt x="349" y="648"/>
                  </a:lnTo>
                  <a:lnTo>
                    <a:pt x="356" y="641"/>
                  </a:lnTo>
                  <a:lnTo>
                    <a:pt x="362" y="632"/>
                  </a:lnTo>
                  <a:lnTo>
                    <a:pt x="368" y="622"/>
                  </a:lnTo>
                  <a:lnTo>
                    <a:pt x="374" y="611"/>
                  </a:lnTo>
                  <a:lnTo>
                    <a:pt x="381" y="602"/>
                  </a:lnTo>
                  <a:lnTo>
                    <a:pt x="385" y="590"/>
                  </a:lnTo>
                  <a:lnTo>
                    <a:pt x="391" y="578"/>
                  </a:lnTo>
                  <a:lnTo>
                    <a:pt x="397" y="566"/>
                  </a:lnTo>
                  <a:lnTo>
                    <a:pt x="403" y="554"/>
                  </a:lnTo>
                  <a:lnTo>
                    <a:pt x="408" y="541"/>
                  </a:lnTo>
                  <a:lnTo>
                    <a:pt x="415" y="528"/>
                  </a:lnTo>
                  <a:lnTo>
                    <a:pt x="420" y="514"/>
                  </a:lnTo>
                  <a:lnTo>
                    <a:pt x="427" y="501"/>
                  </a:lnTo>
                  <a:lnTo>
                    <a:pt x="432" y="485"/>
                  </a:lnTo>
                  <a:lnTo>
                    <a:pt x="438" y="471"/>
                  </a:lnTo>
                  <a:lnTo>
                    <a:pt x="443" y="456"/>
                  </a:lnTo>
                  <a:lnTo>
                    <a:pt x="449" y="441"/>
                  </a:lnTo>
                  <a:lnTo>
                    <a:pt x="453" y="425"/>
                  </a:lnTo>
                  <a:lnTo>
                    <a:pt x="459" y="409"/>
                  </a:lnTo>
                  <a:lnTo>
                    <a:pt x="464" y="394"/>
                  </a:lnTo>
                  <a:lnTo>
                    <a:pt x="470" y="378"/>
                  </a:lnTo>
                  <a:lnTo>
                    <a:pt x="475" y="362"/>
                  </a:lnTo>
                  <a:lnTo>
                    <a:pt x="479" y="346"/>
                  </a:lnTo>
                  <a:lnTo>
                    <a:pt x="484" y="329"/>
                  </a:lnTo>
                  <a:lnTo>
                    <a:pt x="490" y="315"/>
                  </a:lnTo>
                  <a:lnTo>
                    <a:pt x="494" y="299"/>
                  </a:lnTo>
                  <a:lnTo>
                    <a:pt x="500" y="283"/>
                  </a:lnTo>
                  <a:lnTo>
                    <a:pt x="503" y="268"/>
                  </a:lnTo>
                  <a:lnTo>
                    <a:pt x="509" y="253"/>
                  </a:lnTo>
                  <a:lnTo>
                    <a:pt x="513" y="237"/>
                  </a:lnTo>
                  <a:lnTo>
                    <a:pt x="518" y="221"/>
                  </a:lnTo>
                  <a:lnTo>
                    <a:pt x="521" y="207"/>
                  </a:lnTo>
                  <a:lnTo>
                    <a:pt x="526" y="193"/>
                  </a:lnTo>
                  <a:lnTo>
                    <a:pt x="529" y="178"/>
                  </a:lnTo>
                  <a:lnTo>
                    <a:pt x="533" y="164"/>
                  </a:lnTo>
                  <a:lnTo>
                    <a:pt x="537" y="150"/>
                  </a:lnTo>
                  <a:lnTo>
                    <a:pt x="541" y="138"/>
                  </a:lnTo>
                  <a:lnTo>
                    <a:pt x="545" y="124"/>
                  </a:lnTo>
                  <a:lnTo>
                    <a:pt x="548" y="112"/>
                  </a:lnTo>
                  <a:lnTo>
                    <a:pt x="552" y="100"/>
                  </a:lnTo>
                  <a:lnTo>
                    <a:pt x="556" y="89"/>
                  </a:lnTo>
                  <a:lnTo>
                    <a:pt x="558" y="79"/>
                  </a:lnTo>
                  <a:lnTo>
                    <a:pt x="562" y="68"/>
                  </a:lnTo>
                  <a:lnTo>
                    <a:pt x="565" y="58"/>
                  </a:lnTo>
                  <a:lnTo>
                    <a:pt x="569" y="50"/>
                  </a:lnTo>
                  <a:lnTo>
                    <a:pt x="571" y="41"/>
                  </a:lnTo>
                  <a:lnTo>
                    <a:pt x="573" y="33"/>
                  </a:lnTo>
                  <a:lnTo>
                    <a:pt x="576" y="25"/>
                  </a:lnTo>
                  <a:lnTo>
                    <a:pt x="578" y="20"/>
                  </a:lnTo>
                  <a:lnTo>
                    <a:pt x="583" y="10"/>
                  </a:lnTo>
                  <a:lnTo>
                    <a:pt x="588" y="4"/>
                  </a:lnTo>
                  <a:lnTo>
                    <a:pt x="590" y="0"/>
                  </a:lnTo>
                  <a:lnTo>
                    <a:pt x="594" y="1"/>
                  </a:lnTo>
                  <a:lnTo>
                    <a:pt x="596" y="5"/>
                  </a:lnTo>
                  <a:lnTo>
                    <a:pt x="600" y="16"/>
                  </a:lnTo>
                  <a:lnTo>
                    <a:pt x="598" y="20"/>
                  </a:lnTo>
                  <a:lnTo>
                    <a:pt x="598" y="27"/>
                  </a:lnTo>
                  <a:lnTo>
                    <a:pt x="598" y="35"/>
                  </a:lnTo>
                  <a:lnTo>
                    <a:pt x="598" y="43"/>
                  </a:lnTo>
                  <a:lnTo>
                    <a:pt x="597" y="51"/>
                  </a:lnTo>
                  <a:lnTo>
                    <a:pt x="596" y="62"/>
                  </a:lnTo>
                  <a:lnTo>
                    <a:pt x="595" y="73"/>
                  </a:lnTo>
                  <a:lnTo>
                    <a:pt x="594" y="86"/>
                  </a:lnTo>
                  <a:lnTo>
                    <a:pt x="590" y="96"/>
                  </a:lnTo>
                  <a:lnTo>
                    <a:pt x="588" y="111"/>
                  </a:lnTo>
                  <a:lnTo>
                    <a:pt x="585" y="124"/>
                  </a:lnTo>
                  <a:lnTo>
                    <a:pt x="583" y="139"/>
                  </a:lnTo>
                  <a:lnTo>
                    <a:pt x="579" y="153"/>
                  </a:lnTo>
                  <a:lnTo>
                    <a:pt x="576" y="169"/>
                  </a:lnTo>
                  <a:lnTo>
                    <a:pt x="572" y="184"/>
                  </a:lnTo>
                  <a:lnTo>
                    <a:pt x="569" y="202"/>
                  </a:lnTo>
                  <a:lnTo>
                    <a:pt x="563" y="218"/>
                  </a:lnTo>
                  <a:lnTo>
                    <a:pt x="559" y="234"/>
                  </a:lnTo>
                  <a:lnTo>
                    <a:pt x="553" y="252"/>
                  </a:lnTo>
                  <a:lnTo>
                    <a:pt x="550" y="270"/>
                  </a:lnTo>
                  <a:lnTo>
                    <a:pt x="544" y="288"/>
                  </a:lnTo>
                  <a:lnTo>
                    <a:pt x="539" y="306"/>
                  </a:lnTo>
                  <a:lnTo>
                    <a:pt x="533" y="325"/>
                  </a:lnTo>
                  <a:lnTo>
                    <a:pt x="528" y="344"/>
                  </a:lnTo>
                  <a:lnTo>
                    <a:pt x="522" y="362"/>
                  </a:lnTo>
                  <a:lnTo>
                    <a:pt x="516" y="381"/>
                  </a:lnTo>
                  <a:lnTo>
                    <a:pt x="510" y="400"/>
                  </a:lnTo>
                  <a:lnTo>
                    <a:pt x="504" y="419"/>
                  </a:lnTo>
                  <a:lnTo>
                    <a:pt x="498" y="437"/>
                  </a:lnTo>
                  <a:lnTo>
                    <a:pt x="493" y="457"/>
                  </a:lnTo>
                  <a:lnTo>
                    <a:pt x="487" y="475"/>
                  </a:lnTo>
                  <a:lnTo>
                    <a:pt x="481" y="495"/>
                  </a:lnTo>
                  <a:lnTo>
                    <a:pt x="474" y="513"/>
                  </a:lnTo>
                  <a:lnTo>
                    <a:pt x="466" y="530"/>
                  </a:lnTo>
                  <a:lnTo>
                    <a:pt x="459" y="548"/>
                  </a:lnTo>
                  <a:lnTo>
                    <a:pt x="453" y="567"/>
                  </a:lnTo>
                  <a:lnTo>
                    <a:pt x="446" y="584"/>
                  </a:lnTo>
                  <a:lnTo>
                    <a:pt x="439" y="602"/>
                  </a:lnTo>
                  <a:lnTo>
                    <a:pt x="432" y="618"/>
                  </a:lnTo>
                  <a:lnTo>
                    <a:pt x="426" y="636"/>
                  </a:lnTo>
                  <a:lnTo>
                    <a:pt x="419" y="652"/>
                  </a:lnTo>
                  <a:lnTo>
                    <a:pt x="412" y="667"/>
                  </a:lnTo>
                  <a:lnTo>
                    <a:pt x="406" y="683"/>
                  </a:lnTo>
                  <a:lnTo>
                    <a:pt x="400" y="698"/>
                  </a:lnTo>
                  <a:lnTo>
                    <a:pt x="393" y="712"/>
                  </a:lnTo>
                  <a:lnTo>
                    <a:pt x="387" y="727"/>
                  </a:lnTo>
                  <a:lnTo>
                    <a:pt x="381" y="740"/>
                  </a:lnTo>
                  <a:lnTo>
                    <a:pt x="375" y="753"/>
                  </a:lnTo>
                  <a:lnTo>
                    <a:pt x="368" y="764"/>
                  </a:lnTo>
                  <a:lnTo>
                    <a:pt x="362" y="774"/>
                  </a:lnTo>
                  <a:lnTo>
                    <a:pt x="356" y="784"/>
                  </a:lnTo>
                  <a:lnTo>
                    <a:pt x="350" y="794"/>
                  </a:lnTo>
                  <a:lnTo>
                    <a:pt x="344" y="803"/>
                  </a:lnTo>
                  <a:lnTo>
                    <a:pt x="339" y="811"/>
                  </a:lnTo>
                  <a:lnTo>
                    <a:pt x="333" y="818"/>
                  </a:lnTo>
                  <a:lnTo>
                    <a:pt x="330" y="825"/>
                  </a:lnTo>
                  <a:lnTo>
                    <a:pt x="324" y="829"/>
                  </a:lnTo>
                  <a:lnTo>
                    <a:pt x="319" y="834"/>
                  </a:lnTo>
                  <a:lnTo>
                    <a:pt x="315" y="836"/>
                  </a:lnTo>
                  <a:lnTo>
                    <a:pt x="312" y="840"/>
                  </a:lnTo>
                  <a:lnTo>
                    <a:pt x="303" y="840"/>
                  </a:lnTo>
                  <a:lnTo>
                    <a:pt x="297" y="837"/>
                  </a:lnTo>
                  <a:lnTo>
                    <a:pt x="289" y="830"/>
                  </a:lnTo>
                  <a:lnTo>
                    <a:pt x="282" y="823"/>
                  </a:lnTo>
                  <a:lnTo>
                    <a:pt x="272" y="816"/>
                  </a:lnTo>
                  <a:lnTo>
                    <a:pt x="263" y="810"/>
                  </a:lnTo>
                  <a:lnTo>
                    <a:pt x="257" y="806"/>
                  </a:lnTo>
                  <a:lnTo>
                    <a:pt x="251" y="803"/>
                  </a:lnTo>
                  <a:lnTo>
                    <a:pt x="245" y="799"/>
                  </a:lnTo>
                  <a:lnTo>
                    <a:pt x="239" y="796"/>
                  </a:lnTo>
                  <a:lnTo>
                    <a:pt x="233" y="792"/>
                  </a:lnTo>
                  <a:lnTo>
                    <a:pt x="227" y="789"/>
                  </a:lnTo>
                  <a:lnTo>
                    <a:pt x="221" y="785"/>
                  </a:lnTo>
                  <a:lnTo>
                    <a:pt x="215" y="781"/>
                  </a:lnTo>
                  <a:lnTo>
                    <a:pt x="208" y="777"/>
                  </a:lnTo>
                  <a:lnTo>
                    <a:pt x="201" y="772"/>
                  </a:lnTo>
                  <a:lnTo>
                    <a:pt x="194" y="768"/>
                  </a:lnTo>
                  <a:lnTo>
                    <a:pt x="187" y="765"/>
                  </a:lnTo>
                  <a:lnTo>
                    <a:pt x="180" y="760"/>
                  </a:lnTo>
                  <a:lnTo>
                    <a:pt x="173" y="755"/>
                  </a:lnTo>
                  <a:lnTo>
                    <a:pt x="165" y="752"/>
                  </a:lnTo>
                  <a:lnTo>
                    <a:pt x="159" y="748"/>
                  </a:lnTo>
                  <a:lnTo>
                    <a:pt x="152" y="743"/>
                  </a:lnTo>
                  <a:lnTo>
                    <a:pt x="145" y="739"/>
                  </a:lnTo>
                  <a:lnTo>
                    <a:pt x="138" y="734"/>
                  </a:lnTo>
                  <a:lnTo>
                    <a:pt x="131" y="729"/>
                  </a:lnTo>
                  <a:lnTo>
                    <a:pt x="124" y="724"/>
                  </a:lnTo>
                  <a:lnTo>
                    <a:pt x="118" y="720"/>
                  </a:lnTo>
                  <a:lnTo>
                    <a:pt x="111" y="715"/>
                  </a:lnTo>
                  <a:lnTo>
                    <a:pt x="105" y="711"/>
                  </a:lnTo>
                  <a:lnTo>
                    <a:pt x="98" y="705"/>
                  </a:lnTo>
                  <a:lnTo>
                    <a:pt x="90" y="699"/>
                  </a:lnTo>
                  <a:lnTo>
                    <a:pt x="83" y="693"/>
                  </a:lnTo>
                  <a:lnTo>
                    <a:pt x="77" y="689"/>
                  </a:lnTo>
                  <a:lnTo>
                    <a:pt x="70" y="683"/>
                  </a:lnTo>
                  <a:lnTo>
                    <a:pt x="66" y="677"/>
                  </a:lnTo>
                  <a:lnTo>
                    <a:pt x="60" y="671"/>
                  </a:lnTo>
                  <a:lnTo>
                    <a:pt x="55" y="666"/>
                  </a:lnTo>
                  <a:lnTo>
                    <a:pt x="49" y="659"/>
                  </a:lnTo>
                  <a:lnTo>
                    <a:pt x="44" y="653"/>
                  </a:lnTo>
                  <a:lnTo>
                    <a:pt x="38" y="647"/>
                  </a:lnTo>
                  <a:lnTo>
                    <a:pt x="35" y="641"/>
                  </a:lnTo>
                  <a:lnTo>
                    <a:pt x="30" y="634"/>
                  </a:lnTo>
                  <a:lnTo>
                    <a:pt x="25" y="628"/>
                  </a:lnTo>
                  <a:lnTo>
                    <a:pt x="22" y="621"/>
                  </a:lnTo>
                  <a:lnTo>
                    <a:pt x="19" y="615"/>
                  </a:lnTo>
                  <a:lnTo>
                    <a:pt x="16" y="607"/>
                  </a:lnTo>
                  <a:lnTo>
                    <a:pt x="12" y="599"/>
                  </a:lnTo>
                  <a:lnTo>
                    <a:pt x="8" y="592"/>
                  </a:lnTo>
                  <a:lnTo>
                    <a:pt x="7" y="585"/>
                  </a:lnTo>
                  <a:lnTo>
                    <a:pt x="4" y="577"/>
                  </a:lnTo>
                  <a:lnTo>
                    <a:pt x="2" y="570"/>
                  </a:lnTo>
                  <a:lnTo>
                    <a:pt x="1" y="561"/>
                  </a:lnTo>
                  <a:lnTo>
                    <a:pt x="1" y="554"/>
                  </a:lnTo>
                  <a:lnTo>
                    <a:pt x="0" y="545"/>
                  </a:lnTo>
                  <a:lnTo>
                    <a:pt x="0" y="538"/>
                  </a:lnTo>
                  <a:lnTo>
                    <a:pt x="1" y="528"/>
                  </a:lnTo>
                  <a:lnTo>
                    <a:pt x="2" y="521"/>
                  </a:lnTo>
                  <a:lnTo>
                    <a:pt x="4" y="511"/>
                  </a:lnTo>
                  <a:lnTo>
                    <a:pt x="6" y="503"/>
                  </a:lnTo>
                  <a:lnTo>
                    <a:pt x="10" y="494"/>
                  </a:lnTo>
                  <a:lnTo>
                    <a:pt x="13" y="485"/>
                  </a:lnTo>
                  <a:close/>
                </a:path>
              </a:pathLst>
            </a:custGeom>
            <a:solidFill>
              <a:srgbClr val="FFB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144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61446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614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457CAA3-F1FE-4C7C-B209-74DBFD0733C2}" type="slidenum">
              <a:rPr lang="en-US" altLang="ru-RU"/>
              <a:pPr eaLnBrk="1" hangingPunct="1"/>
              <a:t>43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Temperature Conditions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Hyperthermia</a:t>
            </a:r>
          </a:p>
          <a:p>
            <a:pPr lvl="1" eaLnBrk="1" hangingPunct="1">
              <a:defRPr/>
            </a:pPr>
            <a:r>
              <a:rPr lang="en-US" sz="2400" dirty="0" smtClean="0"/>
              <a:t>Increased body temp</a:t>
            </a:r>
          </a:p>
          <a:p>
            <a:pPr lvl="1" eaLnBrk="1" hangingPunct="1">
              <a:defRPr/>
            </a:pPr>
            <a:r>
              <a:rPr lang="en-US" sz="2400" dirty="0" smtClean="0"/>
              <a:t>Body temp &gt;104</a:t>
            </a:r>
            <a:r>
              <a:rPr lang="en-US" sz="2400" dirty="0" smtClean="0">
                <a:cs typeface="Times New Roman" pitchFamily="18" charset="0"/>
              </a:rPr>
              <a:t>ºF</a:t>
            </a:r>
          </a:p>
          <a:p>
            <a:pPr lvl="1" eaLnBrk="1" hangingPunct="1">
              <a:defRPr/>
            </a:pPr>
            <a:r>
              <a:rPr lang="en-US" sz="2400" dirty="0" smtClean="0">
                <a:cs typeface="Times New Roman" pitchFamily="18" charset="0"/>
              </a:rPr>
              <a:t>&gt;106 ºF will cause convulsions and death</a:t>
            </a:r>
          </a:p>
          <a:p>
            <a:pPr eaLnBrk="1" hangingPunct="1">
              <a:defRPr/>
            </a:pPr>
            <a:r>
              <a:rPr lang="en-US" sz="2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Fever</a:t>
            </a:r>
          </a:p>
          <a:p>
            <a:pPr lvl="1" eaLnBrk="1" hangingPunct="1">
              <a:buFontTx/>
              <a:buChar char="-"/>
              <a:defRPr/>
            </a:pPr>
            <a:r>
              <a:rPr lang="en-US" sz="2400" dirty="0" smtClean="0">
                <a:cs typeface="Times New Roman" pitchFamily="18" charset="0"/>
              </a:rPr>
              <a:t>temp over 101 ºF  R</a:t>
            </a:r>
          </a:p>
          <a:p>
            <a:pPr lvl="1" eaLnBrk="1" hangingPunct="1">
              <a:buFontTx/>
              <a:buChar char="-"/>
              <a:defRPr/>
            </a:pPr>
            <a:r>
              <a:rPr lang="en-US" sz="2400" dirty="0" smtClean="0">
                <a:cs typeface="Times New Roman" pitchFamily="18" charset="0"/>
              </a:rPr>
              <a:t>Due to illness or injury</a:t>
            </a:r>
          </a:p>
        </p:txBody>
      </p:sp>
      <p:pic>
        <p:nvPicPr>
          <p:cNvPr id="62468" name="Picture 6"/>
          <p:cNvPicPr>
            <a:picLocks noGrp="1" noChangeAspect="1" noChangeArrowheads="1"/>
          </p:cNvPicPr>
          <p:nvPr>
            <p:ph type="clipArt"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380038" y="2505075"/>
            <a:ext cx="2719387" cy="3048000"/>
          </a:xfrm>
        </p:spPr>
      </p:pic>
      <p:sp>
        <p:nvSpPr>
          <p:cNvPr id="6246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62470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6247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01E3031-EC11-4B64-9500-BCFCFABB5F99}" type="slidenum">
              <a:rPr lang="en-US" altLang="ru-RU"/>
              <a:pPr eaLnBrk="1" hangingPunct="1"/>
              <a:t>44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Temperature Conditions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Hypothermia</a:t>
            </a:r>
          </a:p>
          <a:p>
            <a:pPr lvl="1" eaLnBrk="1" hangingPunct="1">
              <a:defRPr/>
            </a:pPr>
            <a:r>
              <a:rPr lang="en-US" sz="2400" dirty="0" smtClean="0"/>
              <a:t>Body temp below</a:t>
            </a:r>
          </a:p>
          <a:p>
            <a:pPr lvl="1" eaLnBrk="1" hangingPunct="1">
              <a:defRPr/>
            </a:pPr>
            <a:r>
              <a:rPr lang="en-US" sz="2400" dirty="0" smtClean="0"/>
              <a:t>   96 </a:t>
            </a:r>
            <a:r>
              <a:rPr lang="en-US" sz="2400" dirty="0" smtClean="0">
                <a:cs typeface="Times New Roman" pitchFamily="18" charset="0"/>
              </a:rPr>
              <a:t>ºF</a:t>
            </a:r>
          </a:p>
          <a:p>
            <a:pPr lvl="1" eaLnBrk="1" hangingPunct="1">
              <a:defRPr/>
            </a:pPr>
            <a:r>
              <a:rPr lang="en-US" sz="2400" dirty="0" smtClean="0">
                <a:cs typeface="Times New Roman" pitchFamily="18" charset="0"/>
              </a:rPr>
              <a:t>due to exposure to cold temperatures </a:t>
            </a:r>
          </a:p>
          <a:p>
            <a:pPr lvl="1" eaLnBrk="1" hangingPunct="1">
              <a:defRPr/>
            </a:pPr>
            <a:r>
              <a:rPr lang="en-US" sz="2400" dirty="0" smtClean="0">
                <a:cs typeface="Times New Roman" pitchFamily="18" charset="0"/>
              </a:rPr>
              <a:t>Depends on core temperature, age and length of exposure</a:t>
            </a:r>
          </a:p>
          <a:p>
            <a:pPr eaLnBrk="1" hangingPunct="1">
              <a:defRPr/>
            </a:pPr>
            <a:endParaRPr lang="en-US" sz="2800" dirty="0" smtClean="0"/>
          </a:p>
        </p:txBody>
      </p:sp>
      <p:pic>
        <p:nvPicPr>
          <p:cNvPr id="63492" name="Picture 6" descr="C:\Program Files\Common Files\Microsoft Shared\Clipart\cagcat50\na00826_.wmf"/>
          <p:cNvPicPr>
            <a:picLocks noGrp="1" noChangeAspect="1" noChangeArrowheads="1"/>
          </p:cNvPicPr>
          <p:nvPr>
            <p:ph type="clipArt"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768850" y="2354263"/>
            <a:ext cx="3533775" cy="3706812"/>
          </a:xfrm>
          <a:solidFill>
            <a:srgbClr val="002060"/>
          </a:solidFill>
        </p:spPr>
      </p:pic>
      <p:sp>
        <p:nvSpPr>
          <p:cNvPr id="6349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6349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6349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4A9EF2B-7EB8-4002-9D8E-635DE8C4D6B4}" type="slidenum">
              <a:rPr lang="en-US" altLang="ru-RU"/>
              <a:pPr eaLnBrk="1" hangingPunct="1"/>
              <a:t>45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451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64516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6451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CEC4AB0-62A7-47E3-ABCA-98C15E179945}" type="slidenum">
              <a:rPr lang="en-US" altLang="ru-RU">
                <a:solidFill>
                  <a:srgbClr val="002060"/>
                </a:solidFill>
              </a:rPr>
              <a:pPr eaLnBrk="1" hangingPunct="1"/>
              <a:t>46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1905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4.01A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Oral temperature using a non-mercury glass thermometer</a:t>
            </a:r>
          </a:p>
        </p:txBody>
      </p:sp>
      <p:pic>
        <p:nvPicPr>
          <p:cNvPr id="6451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38" y="2527300"/>
            <a:ext cx="935037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52400" y="228600"/>
            <a:ext cx="4572000" cy="80010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Training Lab Assignment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Engage in the Skill Acquisition Process for: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553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65540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6554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5836312-90B4-4927-8C0C-CD89EB3DE7E2}" type="slidenum">
              <a:rPr lang="en-US" altLang="ru-RU">
                <a:solidFill>
                  <a:srgbClr val="002060"/>
                </a:solidFill>
              </a:rPr>
              <a:pPr eaLnBrk="1" hangingPunct="1"/>
              <a:t>47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1905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4.01B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Axillary temperature using a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non-mercury glass thermometer</a:t>
            </a:r>
          </a:p>
        </p:txBody>
      </p:sp>
      <p:sp>
        <p:nvSpPr>
          <p:cNvPr id="7" name="Rectangle 6"/>
          <p:cNvSpPr/>
          <p:nvPr/>
        </p:nvSpPr>
        <p:spPr>
          <a:xfrm>
            <a:off x="152400" y="53975"/>
            <a:ext cx="6597650" cy="113982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0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Training Lab Assignment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Engage in the Skill Acquisition Process for:</a:t>
            </a:r>
          </a:p>
        </p:txBody>
      </p:sp>
      <p:pic>
        <p:nvPicPr>
          <p:cNvPr id="6554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0925" y="2506663"/>
            <a:ext cx="935038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656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6656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6656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276563E-F4B0-49AA-89F2-B4047120533F}" type="slidenum">
              <a:rPr lang="en-US" altLang="ru-RU">
                <a:solidFill>
                  <a:srgbClr val="002060"/>
                </a:solidFill>
              </a:rPr>
              <a:pPr eaLnBrk="1" hangingPunct="1"/>
              <a:t>48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1905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4.01C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Rectal Temperature using a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non-mercury glass thermometer</a:t>
            </a:r>
            <a:endParaRPr lang="en-US" sz="60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0975" y="26988"/>
            <a:ext cx="8782050" cy="1138237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0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Training Lab Assignment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Engage in the Skill Acquisition Process for:</a:t>
            </a:r>
          </a:p>
        </p:txBody>
      </p:sp>
      <p:pic>
        <p:nvPicPr>
          <p:cNvPr id="6656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750" y="2527300"/>
            <a:ext cx="935038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7587" name="Date Placeholder 1"/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67588" name="Footer Placeholder 2"/>
          <p:cNvSpPr>
            <a:spLocks noGrp="1"/>
          </p:cNvSpPr>
          <p:nvPr>
            <p:ph type="ftr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67589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3CEF659-7A95-4EED-A458-672AF1F9D6D6}" type="slidenum">
              <a:rPr lang="en-US" altLang="ru-RU">
                <a:solidFill>
                  <a:srgbClr val="002060"/>
                </a:solidFill>
              </a:rPr>
              <a:pPr eaLnBrk="1" hangingPunct="1"/>
              <a:t>49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4.01Dto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Measure Temperature with Electronic Thermometer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2400" y="76200"/>
            <a:ext cx="6629400" cy="1138238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0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Training Lab Assignment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Engage in the Skill Acquisition Process for:</a:t>
            </a:r>
          </a:p>
        </p:txBody>
      </p:sp>
      <p:pic>
        <p:nvPicPr>
          <p:cNvPr id="6759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750" y="2117725"/>
            <a:ext cx="935038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6413" y="1384300"/>
            <a:ext cx="3810000" cy="4724400"/>
          </a:xfrm>
        </p:spPr>
        <p:txBody>
          <a:bodyPr/>
          <a:lstStyle/>
          <a:p>
            <a:pPr marL="457200" lvl="1" indent="0" eaLnBrk="1" hangingPunct="1">
              <a:buFontTx/>
              <a:buNone/>
              <a:defRPr/>
            </a:pPr>
            <a:r>
              <a:rPr lang="en-US" sz="5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Often the </a:t>
            </a:r>
            <a:r>
              <a:rPr lang="en-US" sz="5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FIRST 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sign </a:t>
            </a:r>
            <a:r>
              <a:rPr lang="en-US" sz="54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that there is a 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problem!</a:t>
            </a:r>
          </a:p>
        </p:txBody>
      </p:sp>
      <p:pic>
        <p:nvPicPr>
          <p:cNvPr id="21508" name="Picture 5" descr="C:\Program Files\Microsoft Office\Clipart\standard\stddir1\BD06535_.WMF"/>
          <p:cNvPicPr>
            <a:picLocks noChangeAspect="1" noChangeArrowheads="1"/>
          </p:cNvPicPr>
          <p:nvPr/>
        </p:nvPicPr>
        <p:blipFill>
          <a:blip r:embed="rId3" cstate="print">
            <a:extLst/>
          </a:blip>
          <a:srcRect/>
          <a:stretch>
            <a:fillRect/>
          </a:stretch>
        </p:blipFill>
        <p:spPr bwMode="auto">
          <a:xfrm>
            <a:off x="4800600" y="1574800"/>
            <a:ext cx="3962400" cy="345440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/>
        </p:spPr>
      </p:pic>
      <p:sp>
        <p:nvSpPr>
          <p:cNvPr id="23556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23557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2355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5153898-D9FD-4F2E-9CAA-4AFE40712AA4}" type="slidenum">
              <a:rPr lang="en-US" altLang="ru-RU"/>
              <a:pPr eaLnBrk="1" hangingPunct="1"/>
              <a:t>5</a:t>
            </a:fld>
            <a:endParaRPr lang="en-US" altLang="ru-RU"/>
          </a:p>
        </p:txBody>
      </p:sp>
      <p:sp>
        <p:nvSpPr>
          <p:cNvPr id="2" name="Rectangle 1"/>
          <p:cNvSpPr/>
          <p:nvPr/>
        </p:nvSpPr>
        <p:spPr>
          <a:xfrm>
            <a:off x="0" y="0"/>
            <a:ext cx="9144000" cy="1214438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6600" b="1" kern="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Vital Signs </a:t>
            </a:r>
            <a:endParaRPr lang="en-US" sz="12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8611" name="Date Placeholder 1"/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68612" name="Footer Placeholder 2"/>
          <p:cNvSpPr>
            <a:spLocks noGrp="1"/>
          </p:cNvSpPr>
          <p:nvPr>
            <p:ph type="ftr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68613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11FFF25-B1D6-4BCC-BF8D-4FF63B906B52}" type="slidenum">
              <a:rPr lang="en-US" altLang="ru-RU">
                <a:solidFill>
                  <a:srgbClr val="002060"/>
                </a:solidFill>
              </a:rPr>
              <a:pPr eaLnBrk="1" hangingPunct="1"/>
              <a:t>50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4.01E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Measure Temperature with Tympanic Thermometer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2400" y="76200"/>
            <a:ext cx="6629400" cy="1138238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0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Training Lab Assignment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Engage in the Skill Acquisition Process for:</a:t>
            </a:r>
          </a:p>
        </p:txBody>
      </p:sp>
      <p:pic>
        <p:nvPicPr>
          <p:cNvPr id="6861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7788" y="2192338"/>
            <a:ext cx="935037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2600" y="466725"/>
            <a:ext cx="8229600" cy="3486150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</a:t>
            </a:r>
            <a:r>
              <a:rPr lang="en-US" sz="96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R+BP = Vital Signs</a:t>
            </a:r>
            <a:b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8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PULSE</a:t>
            </a:r>
            <a:endParaRPr lang="en-US" sz="28700" dirty="0">
              <a:solidFill>
                <a:srgbClr val="C00000"/>
              </a:solidFill>
            </a:endParaRPr>
          </a:p>
        </p:txBody>
      </p:sp>
      <p:pic>
        <p:nvPicPr>
          <p:cNvPr id="69635" name="Picture 2" descr="C:\Documents and Settings\amoore\Local Settings\Temporary Internet Files\Content.IE5\U15QBYD4\MC900366618[1].wmf"/>
          <p:cNvPicPr>
            <a:picLocks noChangeAspect="1" noChangeArrowheads="1"/>
          </p:cNvPicPr>
          <p:nvPr/>
        </p:nvPicPr>
        <p:blipFill>
          <a:blip r:embed="rId2" cstate="print">
            <a:extLst/>
          </a:blip>
          <a:srcRect/>
          <a:stretch>
            <a:fillRect/>
          </a:stretch>
        </p:blipFill>
        <p:spPr bwMode="auto">
          <a:xfrm>
            <a:off x="3713007" y="3759461"/>
            <a:ext cx="1736725" cy="1803400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/>
        </p:spPr>
      </p:pic>
      <p:sp>
        <p:nvSpPr>
          <p:cNvPr id="69636" name="Date Placeholder 2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69637" name="Footer Placeholder 3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69638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6D15450-F0DE-454B-866C-E96A3F427C07}" type="slidenum">
              <a:rPr lang="en-US" altLang="ru-RU"/>
              <a:pPr eaLnBrk="1" hangingPunct="1"/>
              <a:t>51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2600" y="466725"/>
            <a:ext cx="8229600" cy="1638300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sz="88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PULSE</a:t>
            </a:r>
            <a:endParaRPr lang="en-US" sz="28700" dirty="0">
              <a:solidFill>
                <a:srgbClr val="C00000"/>
              </a:solidFill>
            </a:endParaRPr>
          </a:p>
        </p:txBody>
      </p:sp>
      <p:pic>
        <p:nvPicPr>
          <p:cNvPr id="70659" name="Picture 2" descr="C:\Documents and Settings\amoore\Local Settings\Temporary Internet Files\Content.IE5\U15QBYD4\MC900366618[1]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0788" y="4194175"/>
            <a:ext cx="1736725" cy="180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Date Placeholder 2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70661" name="Footer Placeholder 3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70662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14C4928-D773-4274-B3FC-FA257452E865}" type="slidenum">
              <a:rPr lang="en-US" altLang="ru-RU"/>
              <a:pPr eaLnBrk="1" hangingPunct="1"/>
              <a:t>52</a:t>
            </a:fld>
            <a:endParaRPr lang="en-US" altLang="ru-RU"/>
          </a:p>
        </p:txBody>
      </p:sp>
      <p:sp>
        <p:nvSpPr>
          <p:cNvPr id="70663" name="TextBox 2"/>
          <p:cNvSpPr txBox="1">
            <a:spLocks noChangeArrowheads="1"/>
          </p:cNvSpPr>
          <p:nvPr/>
        </p:nvSpPr>
        <p:spPr bwMode="auto">
          <a:xfrm>
            <a:off x="784225" y="2293938"/>
            <a:ext cx="7618413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ru-RU" sz="3200"/>
              <a:t>Measuring the pulse is one way of checking on the </a:t>
            </a:r>
            <a:r>
              <a:rPr lang="en-US" altLang="ru-RU" sz="3200" b="1">
                <a:solidFill>
                  <a:srgbClr val="FF0000"/>
                </a:solidFill>
              </a:rPr>
              <a:t>circulatory system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3175" y="1131888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1683" name="Date Placeholder 1"/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71684" name="Footer Placeholder 2"/>
          <p:cNvSpPr>
            <a:spLocks noGrp="1"/>
          </p:cNvSpPr>
          <p:nvPr>
            <p:ph type="ftr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71685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F358CCB-E5CB-4110-9CEF-A05F6987A1F0}" type="slidenum">
              <a:rPr lang="en-US" altLang="ru-RU">
                <a:solidFill>
                  <a:srgbClr val="002060"/>
                </a:solidFill>
              </a:rPr>
              <a:pPr eaLnBrk="1" hangingPunct="1"/>
              <a:t>53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175" y="1741488"/>
            <a:ext cx="9144000" cy="3352800"/>
          </a:xfrm>
          <a:prstGeom prst="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2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Circulatory System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2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endParaRPr lang="en-US" sz="2000" b="1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7270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61F66AA-EDEF-49E4-8528-92DFC2B171DB}" type="slidenum">
              <a:rPr lang="en-US" altLang="ru-RU"/>
              <a:pPr eaLnBrk="1" hangingPunct="1"/>
              <a:t>54</a:t>
            </a:fld>
            <a:endParaRPr lang="en-US" altLang="ru-RU"/>
          </a:p>
        </p:txBody>
      </p:sp>
      <p:sp>
        <p:nvSpPr>
          <p:cNvPr id="7270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23912"/>
          </a:xfrm>
        </p:spPr>
        <p:txBody>
          <a:bodyPr/>
          <a:lstStyle/>
          <a:p>
            <a:r>
              <a:rPr lang="en-US" altLang="ru-RU" sz="3600" b="1" u="sng" smtClean="0"/>
              <a:t>Circulatory System</a:t>
            </a:r>
          </a:p>
        </p:txBody>
      </p:sp>
      <p:sp>
        <p:nvSpPr>
          <p:cNvPr id="7270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930275" y="2163763"/>
            <a:ext cx="4987925" cy="2895600"/>
          </a:xfrm>
        </p:spPr>
        <p:txBody>
          <a:bodyPr/>
          <a:lstStyle/>
          <a:p>
            <a:r>
              <a:rPr lang="en-US" altLang="ru-RU" sz="3600" smtClean="0"/>
              <a:t>Circulation is continuous movement of blood throughout body</a:t>
            </a:r>
          </a:p>
        </p:txBody>
      </p:sp>
      <p:pic>
        <p:nvPicPr>
          <p:cNvPr id="72710" name="Picture 420" descr="OOS2_339A.jpg">
            <a:hlinkClick r:id="rId2"/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3" r:link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748338" y="1289050"/>
            <a:ext cx="1889125" cy="4833938"/>
          </a:xfrm>
        </p:spPr>
      </p:pic>
      <p:sp>
        <p:nvSpPr>
          <p:cNvPr id="7271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7373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BCD8A61-4982-430E-98C1-DC2DB323895E}" type="slidenum">
              <a:rPr lang="en-US" altLang="ru-RU"/>
              <a:pPr eaLnBrk="1" hangingPunct="1"/>
              <a:t>55</a:t>
            </a:fld>
            <a:endParaRPr lang="en-US" altLang="ru-RU"/>
          </a:p>
        </p:txBody>
      </p:sp>
      <p:sp>
        <p:nvSpPr>
          <p:cNvPr id="7373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60437"/>
          </a:xfrm>
        </p:spPr>
        <p:txBody>
          <a:bodyPr/>
          <a:lstStyle/>
          <a:p>
            <a:r>
              <a:rPr lang="en-US" altLang="ru-RU" sz="3600" b="1" u="sng" smtClean="0"/>
              <a:t>Circulatory System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7373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20675" y="1570038"/>
            <a:ext cx="6999288" cy="4525962"/>
          </a:xfrm>
        </p:spPr>
        <p:txBody>
          <a:bodyPr/>
          <a:lstStyle/>
          <a:p>
            <a:r>
              <a:rPr lang="en-US" altLang="ru-RU" sz="3600" smtClean="0"/>
              <a:t>Functions of circulatory system</a:t>
            </a:r>
          </a:p>
          <a:p>
            <a:pPr lvl="1"/>
            <a:r>
              <a:rPr lang="en-US" altLang="ru-RU" sz="3600" smtClean="0"/>
              <a:t>Arteries carry blood with oxygen and nutrients away from heart and to cells</a:t>
            </a:r>
          </a:p>
          <a:p>
            <a:pPr lvl="1"/>
            <a:r>
              <a:rPr lang="en-US" altLang="ru-RU" sz="3600" smtClean="0"/>
              <a:t>Veins carry waste products away from cells and to heart</a:t>
            </a:r>
          </a:p>
        </p:txBody>
      </p:sp>
      <p:pic>
        <p:nvPicPr>
          <p:cNvPr id="73734" name="Picture 4" descr="OOS2_339A.jpg">
            <a:hlinkClick r:id="rId2"/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3" r:link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981825" y="1365250"/>
            <a:ext cx="1889125" cy="4833938"/>
          </a:xfrm>
        </p:spPr>
      </p:pic>
      <p:sp>
        <p:nvSpPr>
          <p:cNvPr id="7373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74755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D772911-69C7-4A31-AA10-15655A195075}" type="slidenum">
              <a:rPr lang="en-US" altLang="ru-RU"/>
              <a:pPr eaLnBrk="1" hangingPunct="1"/>
              <a:t>56</a:t>
            </a:fld>
            <a:endParaRPr lang="en-US" altLang="ru-RU"/>
          </a:p>
        </p:txBody>
      </p:sp>
      <p:sp>
        <p:nvSpPr>
          <p:cNvPr id="7475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84237"/>
          </a:xfrm>
        </p:spPr>
        <p:txBody>
          <a:bodyPr/>
          <a:lstStyle/>
          <a:p>
            <a:r>
              <a:rPr lang="en-US" altLang="ru-RU" sz="3600" b="1" u="sng" smtClean="0"/>
              <a:t>Blood</a:t>
            </a:r>
          </a:p>
        </p:txBody>
      </p:sp>
      <p:sp>
        <p:nvSpPr>
          <p:cNvPr id="7475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6777038" cy="4525963"/>
          </a:xfrm>
        </p:spPr>
        <p:txBody>
          <a:bodyPr/>
          <a:lstStyle/>
          <a:p>
            <a:pPr>
              <a:lnSpc>
                <a:spcPct val="80000"/>
              </a:lnSpc>
              <a:spcBef>
                <a:spcPct val="15000"/>
              </a:spcBef>
            </a:pPr>
            <a:r>
              <a:rPr lang="en-US" altLang="ru-RU" sz="3600" smtClean="0"/>
              <a:t>Adult has 5 to 6 quarts (liters)</a:t>
            </a:r>
          </a:p>
          <a:p>
            <a:pPr>
              <a:lnSpc>
                <a:spcPct val="80000"/>
              </a:lnSpc>
              <a:spcBef>
                <a:spcPct val="15000"/>
              </a:spcBef>
            </a:pPr>
            <a:r>
              <a:rPr lang="en-US" altLang="ru-RU" sz="3600" smtClean="0"/>
              <a:t>Consists of</a:t>
            </a:r>
          </a:p>
          <a:p>
            <a:pPr lvl="1">
              <a:lnSpc>
                <a:spcPct val="80000"/>
              </a:lnSpc>
              <a:spcBef>
                <a:spcPct val="15000"/>
              </a:spcBef>
            </a:pPr>
            <a:r>
              <a:rPr lang="en-US" altLang="ru-RU" sz="3600" smtClean="0"/>
              <a:t>water - 90% (plasma)</a:t>
            </a:r>
          </a:p>
          <a:p>
            <a:pPr lvl="1">
              <a:lnSpc>
                <a:spcPct val="80000"/>
              </a:lnSpc>
              <a:spcBef>
                <a:spcPct val="15000"/>
              </a:spcBef>
            </a:pPr>
            <a:r>
              <a:rPr lang="en-US" altLang="ru-RU" sz="3600" smtClean="0"/>
              <a:t>blood cells</a:t>
            </a:r>
          </a:p>
          <a:p>
            <a:pPr lvl="1">
              <a:lnSpc>
                <a:spcPct val="80000"/>
              </a:lnSpc>
              <a:spcBef>
                <a:spcPct val="15000"/>
              </a:spcBef>
            </a:pPr>
            <a:r>
              <a:rPr lang="en-US" altLang="ru-RU" sz="3600" smtClean="0"/>
              <a:t>carbon dioxide and oxygen</a:t>
            </a:r>
          </a:p>
          <a:p>
            <a:pPr lvl="1">
              <a:lnSpc>
                <a:spcPct val="80000"/>
              </a:lnSpc>
              <a:spcBef>
                <a:spcPct val="15000"/>
              </a:spcBef>
            </a:pPr>
            <a:r>
              <a:rPr lang="en-US" altLang="ru-RU" sz="3600" smtClean="0"/>
              <a:t>nutrients, hormones and enzymes</a:t>
            </a:r>
          </a:p>
          <a:p>
            <a:pPr lvl="1">
              <a:lnSpc>
                <a:spcPct val="80000"/>
              </a:lnSpc>
              <a:spcBef>
                <a:spcPct val="15000"/>
              </a:spcBef>
            </a:pPr>
            <a:r>
              <a:rPr lang="en-US" altLang="ru-RU" sz="3600" smtClean="0"/>
              <a:t>waste products</a:t>
            </a:r>
          </a:p>
        </p:txBody>
      </p:sp>
      <p:grpSp>
        <p:nvGrpSpPr>
          <p:cNvPr id="74758" name="Group 28"/>
          <p:cNvGrpSpPr>
            <a:grpSpLocks/>
          </p:cNvGrpSpPr>
          <p:nvPr/>
        </p:nvGrpSpPr>
        <p:grpSpPr bwMode="auto">
          <a:xfrm>
            <a:off x="6634163" y="2466975"/>
            <a:ext cx="2209800" cy="2566988"/>
            <a:chOff x="3882" y="1343"/>
            <a:chExt cx="1545" cy="1770"/>
          </a:xfrm>
        </p:grpSpPr>
        <p:sp>
          <p:nvSpPr>
            <p:cNvPr id="74760" name="AutoShape 9"/>
            <p:cNvSpPr>
              <a:spLocks noChangeAspect="1" noChangeArrowheads="1" noTextEdit="1"/>
            </p:cNvSpPr>
            <p:nvPr/>
          </p:nvSpPr>
          <p:spPr bwMode="auto">
            <a:xfrm>
              <a:off x="3882" y="1343"/>
              <a:ext cx="1545" cy="17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61" name="Freeform 11"/>
            <p:cNvSpPr>
              <a:spLocks/>
            </p:cNvSpPr>
            <p:nvPr/>
          </p:nvSpPr>
          <p:spPr bwMode="auto">
            <a:xfrm>
              <a:off x="3888" y="1349"/>
              <a:ext cx="1533" cy="1758"/>
            </a:xfrm>
            <a:custGeom>
              <a:avLst/>
              <a:gdLst>
                <a:gd name="T0" fmla="*/ 1472 w 1533"/>
                <a:gd name="T1" fmla="*/ 1065 h 1758"/>
                <a:gd name="T2" fmla="*/ 1371 w 1533"/>
                <a:gd name="T3" fmla="*/ 848 h 1758"/>
                <a:gd name="T4" fmla="*/ 1337 w 1533"/>
                <a:gd name="T5" fmla="*/ 736 h 1758"/>
                <a:gd name="T6" fmla="*/ 1334 w 1533"/>
                <a:gd name="T7" fmla="*/ 620 h 1758"/>
                <a:gd name="T8" fmla="*/ 1353 w 1533"/>
                <a:gd name="T9" fmla="*/ 546 h 1758"/>
                <a:gd name="T10" fmla="*/ 1365 w 1533"/>
                <a:gd name="T11" fmla="*/ 427 h 1758"/>
                <a:gd name="T12" fmla="*/ 1328 w 1533"/>
                <a:gd name="T13" fmla="*/ 272 h 1758"/>
                <a:gd name="T14" fmla="*/ 1289 w 1533"/>
                <a:gd name="T15" fmla="*/ 202 h 1758"/>
                <a:gd name="T16" fmla="*/ 1252 w 1533"/>
                <a:gd name="T17" fmla="*/ 156 h 1758"/>
                <a:gd name="T18" fmla="*/ 1182 w 1533"/>
                <a:gd name="T19" fmla="*/ 104 h 1758"/>
                <a:gd name="T20" fmla="*/ 1069 w 1533"/>
                <a:gd name="T21" fmla="*/ 49 h 1758"/>
                <a:gd name="T22" fmla="*/ 876 w 1533"/>
                <a:gd name="T23" fmla="*/ 9 h 1758"/>
                <a:gd name="T24" fmla="*/ 696 w 1533"/>
                <a:gd name="T25" fmla="*/ 0 h 1758"/>
                <a:gd name="T26" fmla="*/ 599 w 1533"/>
                <a:gd name="T27" fmla="*/ 0 h 1758"/>
                <a:gd name="T28" fmla="*/ 476 w 1533"/>
                <a:gd name="T29" fmla="*/ 9 h 1758"/>
                <a:gd name="T30" fmla="*/ 388 w 1533"/>
                <a:gd name="T31" fmla="*/ 28 h 1758"/>
                <a:gd name="T32" fmla="*/ 315 w 1533"/>
                <a:gd name="T33" fmla="*/ 52 h 1758"/>
                <a:gd name="T34" fmla="*/ 250 w 1533"/>
                <a:gd name="T35" fmla="*/ 79 h 1758"/>
                <a:gd name="T36" fmla="*/ 162 w 1533"/>
                <a:gd name="T37" fmla="*/ 137 h 1758"/>
                <a:gd name="T38" fmla="*/ 95 w 1533"/>
                <a:gd name="T39" fmla="*/ 205 h 1758"/>
                <a:gd name="T40" fmla="*/ 58 w 1533"/>
                <a:gd name="T41" fmla="*/ 256 h 1758"/>
                <a:gd name="T42" fmla="*/ 15 w 1533"/>
                <a:gd name="T43" fmla="*/ 351 h 1758"/>
                <a:gd name="T44" fmla="*/ 0 w 1533"/>
                <a:gd name="T45" fmla="*/ 443 h 1758"/>
                <a:gd name="T46" fmla="*/ 3 w 1533"/>
                <a:gd name="T47" fmla="*/ 525 h 1758"/>
                <a:gd name="T48" fmla="*/ 49 w 1533"/>
                <a:gd name="T49" fmla="*/ 665 h 1758"/>
                <a:gd name="T50" fmla="*/ 101 w 1533"/>
                <a:gd name="T51" fmla="*/ 748 h 1758"/>
                <a:gd name="T52" fmla="*/ 223 w 1533"/>
                <a:gd name="T53" fmla="*/ 885 h 1758"/>
                <a:gd name="T54" fmla="*/ 330 w 1533"/>
                <a:gd name="T55" fmla="*/ 995 h 1758"/>
                <a:gd name="T56" fmla="*/ 367 w 1533"/>
                <a:gd name="T57" fmla="*/ 1068 h 1758"/>
                <a:gd name="T58" fmla="*/ 360 w 1533"/>
                <a:gd name="T59" fmla="*/ 1114 h 1758"/>
                <a:gd name="T60" fmla="*/ 315 w 1533"/>
                <a:gd name="T61" fmla="*/ 1178 h 1758"/>
                <a:gd name="T62" fmla="*/ 247 w 1533"/>
                <a:gd name="T63" fmla="*/ 1291 h 1758"/>
                <a:gd name="T64" fmla="*/ 214 w 1533"/>
                <a:gd name="T65" fmla="*/ 1401 h 1758"/>
                <a:gd name="T66" fmla="*/ 208 w 1533"/>
                <a:gd name="T67" fmla="*/ 1471 h 1758"/>
                <a:gd name="T68" fmla="*/ 226 w 1533"/>
                <a:gd name="T69" fmla="*/ 1566 h 1758"/>
                <a:gd name="T70" fmla="*/ 272 w 1533"/>
                <a:gd name="T71" fmla="*/ 1645 h 1758"/>
                <a:gd name="T72" fmla="*/ 324 w 1533"/>
                <a:gd name="T73" fmla="*/ 1694 h 1758"/>
                <a:gd name="T74" fmla="*/ 449 w 1533"/>
                <a:gd name="T75" fmla="*/ 1749 h 1758"/>
                <a:gd name="T76" fmla="*/ 522 w 1533"/>
                <a:gd name="T77" fmla="*/ 1758 h 1758"/>
                <a:gd name="T78" fmla="*/ 650 w 1533"/>
                <a:gd name="T79" fmla="*/ 1752 h 1758"/>
                <a:gd name="T80" fmla="*/ 794 w 1533"/>
                <a:gd name="T81" fmla="*/ 1709 h 1758"/>
                <a:gd name="T82" fmla="*/ 919 w 1533"/>
                <a:gd name="T83" fmla="*/ 1669 h 1758"/>
                <a:gd name="T84" fmla="*/ 1090 w 1533"/>
                <a:gd name="T85" fmla="*/ 1633 h 1758"/>
                <a:gd name="T86" fmla="*/ 1249 w 1533"/>
                <a:gd name="T87" fmla="*/ 1614 h 1758"/>
                <a:gd name="T88" fmla="*/ 1362 w 1533"/>
                <a:gd name="T89" fmla="*/ 1578 h 1758"/>
                <a:gd name="T90" fmla="*/ 1450 w 1533"/>
                <a:gd name="T91" fmla="*/ 1505 h 1758"/>
                <a:gd name="T92" fmla="*/ 1508 w 1533"/>
                <a:gd name="T93" fmla="*/ 1404 h 1758"/>
                <a:gd name="T94" fmla="*/ 1533 w 1533"/>
                <a:gd name="T95" fmla="*/ 1291 h 1758"/>
                <a:gd name="T96" fmla="*/ 1515 w 1533"/>
                <a:gd name="T97" fmla="*/ 1172 h 175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33"/>
                <a:gd name="T148" fmla="*/ 0 h 1758"/>
                <a:gd name="T149" fmla="*/ 1533 w 1533"/>
                <a:gd name="T150" fmla="*/ 1758 h 175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33" h="1758">
                  <a:moveTo>
                    <a:pt x="1499" y="1135"/>
                  </a:moveTo>
                  <a:lnTo>
                    <a:pt x="1499" y="1135"/>
                  </a:lnTo>
                  <a:lnTo>
                    <a:pt x="1472" y="1065"/>
                  </a:lnTo>
                  <a:lnTo>
                    <a:pt x="1438" y="995"/>
                  </a:lnTo>
                  <a:lnTo>
                    <a:pt x="1402" y="922"/>
                  </a:lnTo>
                  <a:lnTo>
                    <a:pt x="1371" y="848"/>
                  </a:lnTo>
                  <a:lnTo>
                    <a:pt x="1359" y="809"/>
                  </a:lnTo>
                  <a:lnTo>
                    <a:pt x="1347" y="772"/>
                  </a:lnTo>
                  <a:lnTo>
                    <a:pt x="1337" y="736"/>
                  </a:lnTo>
                  <a:lnTo>
                    <a:pt x="1331" y="696"/>
                  </a:lnTo>
                  <a:lnTo>
                    <a:pt x="1331" y="659"/>
                  </a:lnTo>
                  <a:lnTo>
                    <a:pt x="1334" y="620"/>
                  </a:lnTo>
                  <a:lnTo>
                    <a:pt x="1341" y="583"/>
                  </a:lnTo>
                  <a:lnTo>
                    <a:pt x="1353" y="546"/>
                  </a:lnTo>
                  <a:lnTo>
                    <a:pt x="1362" y="513"/>
                  </a:lnTo>
                  <a:lnTo>
                    <a:pt x="1365" y="473"/>
                  </a:lnTo>
                  <a:lnTo>
                    <a:pt x="1365" y="427"/>
                  </a:lnTo>
                  <a:lnTo>
                    <a:pt x="1359" y="375"/>
                  </a:lnTo>
                  <a:lnTo>
                    <a:pt x="1347" y="324"/>
                  </a:lnTo>
                  <a:lnTo>
                    <a:pt x="1328" y="272"/>
                  </a:lnTo>
                  <a:lnTo>
                    <a:pt x="1316" y="247"/>
                  </a:lnTo>
                  <a:lnTo>
                    <a:pt x="1304" y="223"/>
                  </a:lnTo>
                  <a:lnTo>
                    <a:pt x="1289" y="202"/>
                  </a:lnTo>
                  <a:lnTo>
                    <a:pt x="1270" y="177"/>
                  </a:lnTo>
                  <a:lnTo>
                    <a:pt x="1252" y="156"/>
                  </a:lnTo>
                  <a:lnTo>
                    <a:pt x="1231" y="137"/>
                  </a:lnTo>
                  <a:lnTo>
                    <a:pt x="1206" y="119"/>
                  </a:lnTo>
                  <a:lnTo>
                    <a:pt x="1182" y="104"/>
                  </a:lnTo>
                  <a:lnTo>
                    <a:pt x="1157" y="89"/>
                  </a:lnTo>
                  <a:lnTo>
                    <a:pt x="1130" y="73"/>
                  </a:lnTo>
                  <a:lnTo>
                    <a:pt x="1069" y="49"/>
                  </a:lnTo>
                  <a:lnTo>
                    <a:pt x="1008" y="34"/>
                  </a:lnTo>
                  <a:lnTo>
                    <a:pt x="944" y="18"/>
                  </a:lnTo>
                  <a:lnTo>
                    <a:pt x="876" y="9"/>
                  </a:lnTo>
                  <a:lnTo>
                    <a:pt x="806" y="6"/>
                  </a:lnTo>
                  <a:lnTo>
                    <a:pt x="696" y="0"/>
                  </a:lnTo>
                  <a:lnTo>
                    <a:pt x="647" y="0"/>
                  </a:lnTo>
                  <a:lnTo>
                    <a:pt x="599" y="0"/>
                  </a:lnTo>
                  <a:lnTo>
                    <a:pt x="534" y="3"/>
                  </a:lnTo>
                  <a:lnTo>
                    <a:pt x="476" y="9"/>
                  </a:lnTo>
                  <a:lnTo>
                    <a:pt x="421" y="21"/>
                  </a:lnTo>
                  <a:lnTo>
                    <a:pt x="388" y="28"/>
                  </a:lnTo>
                  <a:lnTo>
                    <a:pt x="351" y="40"/>
                  </a:lnTo>
                  <a:lnTo>
                    <a:pt x="315" y="52"/>
                  </a:lnTo>
                  <a:lnTo>
                    <a:pt x="281" y="64"/>
                  </a:lnTo>
                  <a:lnTo>
                    <a:pt x="250" y="79"/>
                  </a:lnTo>
                  <a:lnTo>
                    <a:pt x="205" y="107"/>
                  </a:lnTo>
                  <a:lnTo>
                    <a:pt x="162" y="137"/>
                  </a:lnTo>
                  <a:lnTo>
                    <a:pt x="138" y="159"/>
                  </a:lnTo>
                  <a:lnTo>
                    <a:pt x="116" y="180"/>
                  </a:lnTo>
                  <a:lnTo>
                    <a:pt x="95" y="205"/>
                  </a:lnTo>
                  <a:lnTo>
                    <a:pt x="76" y="226"/>
                  </a:lnTo>
                  <a:lnTo>
                    <a:pt x="58" y="256"/>
                  </a:lnTo>
                  <a:lnTo>
                    <a:pt x="40" y="290"/>
                  </a:lnTo>
                  <a:lnTo>
                    <a:pt x="28" y="321"/>
                  </a:lnTo>
                  <a:lnTo>
                    <a:pt x="15" y="351"/>
                  </a:lnTo>
                  <a:lnTo>
                    <a:pt x="9" y="382"/>
                  </a:lnTo>
                  <a:lnTo>
                    <a:pt x="3" y="412"/>
                  </a:lnTo>
                  <a:lnTo>
                    <a:pt x="0" y="443"/>
                  </a:lnTo>
                  <a:lnTo>
                    <a:pt x="0" y="470"/>
                  </a:lnTo>
                  <a:lnTo>
                    <a:pt x="3" y="525"/>
                  </a:lnTo>
                  <a:lnTo>
                    <a:pt x="12" y="574"/>
                  </a:lnTo>
                  <a:lnTo>
                    <a:pt x="28" y="623"/>
                  </a:lnTo>
                  <a:lnTo>
                    <a:pt x="49" y="665"/>
                  </a:lnTo>
                  <a:lnTo>
                    <a:pt x="73" y="708"/>
                  </a:lnTo>
                  <a:lnTo>
                    <a:pt x="101" y="748"/>
                  </a:lnTo>
                  <a:lnTo>
                    <a:pt x="128" y="784"/>
                  </a:lnTo>
                  <a:lnTo>
                    <a:pt x="159" y="821"/>
                  </a:lnTo>
                  <a:lnTo>
                    <a:pt x="223" y="885"/>
                  </a:lnTo>
                  <a:lnTo>
                    <a:pt x="281" y="943"/>
                  </a:lnTo>
                  <a:lnTo>
                    <a:pt x="305" y="971"/>
                  </a:lnTo>
                  <a:lnTo>
                    <a:pt x="330" y="995"/>
                  </a:lnTo>
                  <a:lnTo>
                    <a:pt x="348" y="1019"/>
                  </a:lnTo>
                  <a:lnTo>
                    <a:pt x="360" y="1044"/>
                  </a:lnTo>
                  <a:lnTo>
                    <a:pt x="367" y="1068"/>
                  </a:lnTo>
                  <a:lnTo>
                    <a:pt x="367" y="1093"/>
                  </a:lnTo>
                  <a:lnTo>
                    <a:pt x="363" y="1102"/>
                  </a:lnTo>
                  <a:lnTo>
                    <a:pt x="360" y="1114"/>
                  </a:lnTo>
                  <a:lnTo>
                    <a:pt x="345" y="1138"/>
                  </a:lnTo>
                  <a:lnTo>
                    <a:pt x="315" y="1178"/>
                  </a:lnTo>
                  <a:lnTo>
                    <a:pt x="287" y="1215"/>
                  </a:lnTo>
                  <a:lnTo>
                    <a:pt x="266" y="1254"/>
                  </a:lnTo>
                  <a:lnTo>
                    <a:pt x="247" y="1291"/>
                  </a:lnTo>
                  <a:lnTo>
                    <a:pt x="232" y="1331"/>
                  </a:lnTo>
                  <a:lnTo>
                    <a:pt x="220" y="1367"/>
                  </a:lnTo>
                  <a:lnTo>
                    <a:pt x="214" y="1401"/>
                  </a:lnTo>
                  <a:lnTo>
                    <a:pt x="211" y="1437"/>
                  </a:lnTo>
                  <a:lnTo>
                    <a:pt x="208" y="1471"/>
                  </a:lnTo>
                  <a:lnTo>
                    <a:pt x="211" y="1505"/>
                  </a:lnTo>
                  <a:lnTo>
                    <a:pt x="217" y="1535"/>
                  </a:lnTo>
                  <a:lnTo>
                    <a:pt x="226" y="1566"/>
                  </a:lnTo>
                  <a:lnTo>
                    <a:pt x="238" y="1593"/>
                  </a:lnTo>
                  <a:lnTo>
                    <a:pt x="254" y="1621"/>
                  </a:lnTo>
                  <a:lnTo>
                    <a:pt x="272" y="1645"/>
                  </a:lnTo>
                  <a:lnTo>
                    <a:pt x="293" y="1666"/>
                  </a:lnTo>
                  <a:lnTo>
                    <a:pt x="324" y="1694"/>
                  </a:lnTo>
                  <a:lnTo>
                    <a:pt x="360" y="1718"/>
                  </a:lnTo>
                  <a:lnTo>
                    <a:pt x="403" y="1737"/>
                  </a:lnTo>
                  <a:lnTo>
                    <a:pt x="449" y="1749"/>
                  </a:lnTo>
                  <a:lnTo>
                    <a:pt x="486" y="1755"/>
                  </a:lnTo>
                  <a:lnTo>
                    <a:pt x="522" y="1758"/>
                  </a:lnTo>
                  <a:lnTo>
                    <a:pt x="565" y="1758"/>
                  </a:lnTo>
                  <a:lnTo>
                    <a:pt x="608" y="1758"/>
                  </a:lnTo>
                  <a:lnTo>
                    <a:pt x="650" y="1752"/>
                  </a:lnTo>
                  <a:lnTo>
                    <a:pt x="696" y="1740"/>
                  </a:lnTo>
                  <a:lnTo>
                    <a:pt x="745" y="1727"/>
                  </a:lnTo>
                  <a:lnTo>
                    <a:pt x="794" y="1709"/>
                  </a:lnTo>
                  <a:lnTo>
                    <a:pt x="858" y="1688"/>
                  </a:lnTo>
                  <a:lnTo>
                    <a:pt x="919" y="1669"/>
                  </a:lnTo>
                  <a:lnTo>
                    <a:pt x="977" y="1654"/>
                  </a:lnTo>
                  <a:lnTo>
                    <a:pt x="1035" y="1642"/>
                  </a:lnTo>
                  <a:lnTo>
                    <a:pt x="1090" y="1633"/>
                  </a:lnTo>
                  <a:lnTo>
                    <a:pt x="1145" y="1624"/>
                  </a:lnTo>
                  <a:lnTo>
                    <a:pt x="1249" y="1614"/>
                  </a:lnTo>
                  <a:lnTo>
                    <a:pt x="1289" y="1608"/>
                  </a:lnTo>
                  <a:lnTo>
                    <a:pt x="1328" y="1593"/>
                  </a:lnTo>
                  <a:lnTo>
                    <a:pt x="1362" y="1578"/>
                  </a:lnTo>
                  <a:lnTo>
                    <a:pt x="1395" y="1556"/>
                  </a:lnTo>
                  <a:lnTo>
                    <a:pt x="1423" y="1532"/>
                  </a:lnTo>
                  <a:lnTo>
                    <a:pt x="1450" y="1505"/>
                  </a:lnTo>
                  <a:lnTo>
                    <a:pt x="1475" y="1474"/>
                  </a:lnTo>
                  <a:lnTo>
                    <a:pt x="1493" y="1441"/>
                  </a:lnTo>
                  <a:lnTo>
                    <a:pt x="1508" y="1404"/>
                  </a:lnTo>
                  <a:lnTo>
                    <a:pt x="1521" y="1367"/>
                  </a:lnTo>
                  <a:lnTo>
                    <a:pt x="1530" y="1328"/>
                  </a:lnTo>
                  <a:lnTo>
                    <a:pt x="1533" y="1291"/>
                  </a:lnTo>
                  <a:lnTo>
                    <a:pt x="1530" y="1251"/>
                  </a:lnTo>
                  <a:lnTo>
                    <a:pt x="1527" y="1212"/>
                  </a:lnTo>
                  <a:lnTo>
                    <a:pt x="1515" y="1172"/>
                  </a:lnTo>
                  <a:lnTo>
                    <a:pt x="1499" y="1135"/>
                  </a:lnTo>
                  <a:close/>
                </a:path>
              </a:pathLst>
            </a:custGeom>
            <a:solidFill>
              <a:srgbClr val="C2E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62" name="Freeform 12"/>
            <p:cNvSpPr>
              <a:spLocks/>
            </p:cNvSpPr>
            <p:nvPr/>
          </p:nvSpPr>
          <p:spPr bwMode="auto">
            <a:xfrm>
              <a:off x="4123" y="1471"/>
              <a:ext cx="1127" cy="1364"/>
            </a:xfrm>
            <a:custGeom>
              <a:avLst/>
              <a:gdLst>
                <a:gd name="T0" fmla="*/ 440 w 1127"/>
                <a:gd name="T1" fmla="*/ 0 h 1364"/>
                <a:gd name="T2" fmla="*/ 364 w 1127"/>
                <a:gd name="T3" fmla="*/ 113 h 1364"/>
                <a:gd name="T4" fmla="*/ 321 w 1127"/>
                <a:gd name="T5" fmla="*/ 116 h 1364"/>
                <a:gd name="T6" fmla="*/ 220 w 1127"/>
                <a:gd name="T7" fmla="*/ 134 h 1364"/>
                <a:gd name="T8" fmla="*/ 162 w 1127"/>
                <a:gd name="T9" fmla="*/ 156 h 1364"/>
                <a:gd name="T10" fmla="*/ 104 w 1127"/>
                <a:gd name="T11" fmla="*/ 186 h 1364"/>
                <a:gd name="T12" fmla="*/ 55 w 1127"/>
                <a:gd name="T13" fmla="*/ 226 h 1364"/>
                <a:gd name="T14" fmla="*/ 15 w 1127"/>
                <a:gd name="T15" fmla="*/ 281 h 1364"/>
                <a:gd name="T16" fmla="*/ 6 w 1127"/>
                <a:gd name="T17" fmla="*/ 308 h 1364"/>
                <a:gd name="T18" fmla="*/ 3 w 1127"/>
                <a:gd name="T19" fmla="*/ 376 h 1364"/>
                <a:gd name="T20" fmla="*/ 15 w 1127"/>
                <a:gd name="T21" fmla="*/ 446 h 1364"/>
                <a:gd name="T22" fmla="*/ 58 w 1127"/>
                <a:gd name="T23" fmla="*/ 565 h 1364"/>
                <a:gd name="T24" fmla="*/ 156 w 1127"/>
                <a:gd name="T25" fmla="*/ 791 h 1364"/>
                <a:gd name="T26" fmla="*/ 174 w 1127"/>
                <a:gd name="T27" fmla="*/ 852 h 1364"/>
                <a:gd name="T28" fmla="*/ 180 w 1127"/>
                <a:gd name="T29" fmla="*/ 919 h 1364"/>
                <a:gd name="T30" fmla="*/ 199 w 1127"/>
                <a:gd name="T31" fmla="*/ 1084 h 1364"/>
                <a:gd name="T32" fmla="*/ 214 w 1127"/>
                <a:gd name="T33" fmla="*/ 1166 h 1364"/>
                <a:gd name="T34" fmla="*/ 238 w 1127"/>
                <a:gd name="T35" fmla="*/ 1239 h 1364"/>
                <a:gd name="T36" fmla="*/ 275 w 1127"/>
                <a:gd name="T37" fmla="*/ 1300 h 1364"/>
                <a:gd name="T38" fmla="*/ 315 w 1127"/>
                <a:gd name="T39" fmla="*/ 1331 h 1364"/>
                <a:gd name="T40" fmla="*/ 345 w 1127"/>
                <a:gd name="T41" fmla="*/ 1343 h 1364"/>
                <a:gd name="T42" fmla="*/ 379 w 1127"/>
                <a:gd name="T43" fmla="*/ 1346 h 1364"/>
                <a:gd name="T44" fmla="*/ 400 w 1127"/>
                <a:gd name="T45" fmla="*/ 1346 h 1364"/>
                <a:gd name="T46" fmla="*/ 605 w 1127"/>
                <a:gd name="T47" fmla="*/ 1322 h 1364"/>
                <a:gd name="T48" fmla="*/ 648 w 1127"/>
                <a:gd name="T49" fmla="*/ 1309 h 1364"/>
                <a:gd name="T50" fmla="*/ 761 w 1127"/>
                <a:gd name="T51" fmla="*/ 1337 h 1364"/>
                <a:gd name="T52" fmla="*/ 761 w 1127"/>
                <a:gd name="T53" fmla="*/ 1297 h 1364"/>
                <a:gd name="T54" fmla="*/ 870 w 1127"/>
                <a:gd name="T55" fmla="*/ 1279 h 1364"/>
                <a:gd name="T56" fmla="*/ 1002 w 1127"/>
                <a:gd name="T57" fmla="*/ 1242 h 1364"/>
                <a:gd name="T58" fmla="*/ 1060 w 1127"/>
                <a:gd name="T59" fmla="*/ 1215 h 1364"/>
                <a:gd name="T60" fmla="*/ 1102 w 1127"/>
                <a:gd name="T61" fmla="*/ 1181 h 1364"/>
                <a:gd name="T62" fmla="*/ 1121 w 1127"/>
                <a:gd name="T63" fmla="*/ 1154 h 1364"/>
                <a:gd name="T64" fmla="*/ 1124 w 1127"/>
                <a:gd name="T65" fmla="*/ 1142 h 1364"/>
                <a:gd name="T66" fmla="*/ 1127 w 1127"/>
                <a:gd name="T67" fmla="*/ 1062 h 1364"/>
                <a:gd name="T68" fmla="*/ 1112 w 1127"/>
                <a:gd name="T69" fmla="*/ 989 h 1364"/>
                <a:gd name="T70" fmla="*/ 1084 w 1127"/>
                <a:gd name="T71" fmla="*/ 922 h 1364"/>
                <a:gd name="T72" fmla="*/ 1008 w 1127"/>
                <a:gd name="T73" fmla="*/ 778 h 1364"/>
                <a:gd name="T74" fmla="*/ 971 w 1127"/>
                <a:gd name="T75" fmla="*/ 693 h 1364"/>
                <a:gd name="T76" fmla="*/ 941 w 1127"/>
                <a:gd name="T77" fmla="*/ 589 h 1364"/>
                <a:gd name="T78" fmla="*/ 925 w 1127"/>
                <a:gd name="T79" fmla="*/ 464 h 1364"/>
                <a:gd name="T80" fmla="*/ 919 w 1127"/>
                <a:gd name="T81" fmla="*/ 385 h 1364"/>
                <a:gd name="T82" fmla="*/ 904 w 1127"/>
                <a:gd name="T83" fmla="*/ 257 h 1364"/>
                <a:gd name="T84" fmla="*/ 883 w 1127"/>
                <a:gd name="T85" fmla="*/ 162 h 1364"/>
                <a:gd name="T86" fmla="*/ 846 w 1127"/>
                <a:gd name="T87" fmla="*/ 101 h 1364"/>
                <a:gd name="T88" fmla="*/ 797 w 1127"/>
                <a:gd name="T89" fmla="*/ 64 h 1364"/>
                <a:gd name="T90" fmla="*/ 730 w 1127"/>
                <a:gd name="T91" fmla="*/ 49 h 1364"/>
                <a:gd name="T92" fmla="*/ 644 w 1127"/>
                <a:gd name="T93" fmla="*/ 52 h 1364"/>
                <a:gd name="T94" fmla="*/ 467 w 1127"/>
                <a:gd name="T95" fmla="*/ 86 h 13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7"/>
                <a:gd name="T145" fmla="*/ 0 h 1364"/>
                <a:gd name="T146" fmla="*/ 1127 w 1127"/>
                <a:gd name="T147" fmla="*/ 1364 h 13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7" h="1364">
                  <a:moveTo>
                    <a:pt x="467" y="86"/>
                  </a:moveTo>
                  <a:lnTo>
                    <a:pt x="440" y="0"/>
                  </a:lnTo>
                  <a:lnTo>
                    <a:pt x="351" y="15"/>
                  </a:lnTo>
                  <a:lnTo>
                    <a:pt x="364" y="113"/>
                  </a:lnTo>
                  <a:lnTo>
                    <a:pt x="321" y="116"/>
                  </a:lnTo>
                  <a:lnTo>
                    <a:pt x="275" y="122"/>
                  </a:lnTo>
                  <a:lnTo>
                    <a:pt x="220" y="134"/>
                  </a:lnTo>
                  <a:lnTo>
                    <a:pt x="190" y="144"/>
                  </a:lnTo>
                  <a:lnTo>
                    <a:pt x="162" y="156"/>
                  </a:lnTo>
                  <a:lnTo>
                    <a:pt x="132" y="168"/>
                  </a:lnTo>
                  <a:lnTo>
                    <a:pt x="104" y="186"/>
                  </a:lnTo>
                  <a:lnTo>
                    <a:pt x="77" y="205"/>
                  </a:lnTo>
                  <a:lnTo>
                    <a:pt x="55" y="226"/>
                  </a:lnTo>
                  <a:lnTo>
                    <a:pt x="34" y="250"/>
                  </a:lnTo>
                  <a:lnTo>
                    <a:pt x="15" y="281"/>
                  </a:lnTo>
                  <a:lnTo>
                    <a:pt x="6" y="308"/>
                  </a:lnTo>
                  <a:lnTo>
                    <a:pt x="0" y="342"/>
                  </a:lnTo>
                  <a:lnTo>
                    <a:pt x="3" y="376"/>
                  </a:lnTo>
                  <a:lnTo>
                    <a:pt x="6" y="409"/>
                  </a:lnTo>
                  <a:lnTo>
                    <a:pt x="15" y="446"/>
                  </a:lnTo>
                  <a:lnTo>
                    <a:pt x="28" y="485"/>
                  </a:lnTo>
                  <a:lnTo>
                    <a:pt x="58" y="565"/>
                  </a:lnTo>
                  <a:lnTo>
                    <a:pt x="128" y="717"/>
                  </a:lnTo>
                  <a:lnTo>
                    <a:pt x="156" y="791"/>
                  </a:lnTo>
                  <a:lnTo>
                    <a:pt x="168" y="824"/>
                  </a:lnTo>
                  <a:lnTo>
                    <a:pt x="174" y="852"/>
                  </a:lnTo>
                  <a:lnTo>
                    <a:pt x="180" y="919"/>
                  </a:lnTo>
                  <a:lnTo>
                    <a:pt x="186" y="998"/>
                  </a:lnTo>
                  <a:lnTo>
                    <a:pt x="199" y="1084"/>
                  </a:lnTo>
                  <a:lnTo>
                    <a:pt x="205" y="1123"/>
                  </a:lnTo>
                  <a:lnTo>
                    <a:pt x="214" y="1166"/>
                  </a:lnTo>
                  <a:lnTo>
                    <a:pt x="226" y="1203"/>
                  </a:lnTo>
                  <a:lnTo>
                    <a:pt x="238" y="1239"/>
                  </a:lnTo>
                  <a:lnTo>
                    <a:pt x="257" y="1273"/>
                  </a:lnTo>
                  <a:lnTo>
                    <a:pt x="275" y="1300"/>
                  </a:lnTo>
                  <a:lnTo>
                    <a:pt x="299" y="1322"/>
                  </a:lnTo>
                  <a:lnTo>
                    <a:pt x="315" y="1331"/>
                  </a:lnTo>
                  <a:lnTo>
                    <a:pt x="330" y="1337"/>
                  </a:lnTo>
                  <a:lnTo>
                    <a:pt x="345" y="1343"/>
                  </a:lnTo>
                  <a:lnTo>
                    <a:pt x="361" y="1346"/>
                  </a:lnTo>
                  <a:lnTo>
                    <a:pt x="379" y="1346"/>
                  </a:lnTo>
                  <a:lnTo>
                    <a:pt x="400" y="1346"/>
                  </a:lnTo>
                  <a:lnTo>
                    <a:pt x="532" y="1334"/>
                  </a:lnTo>
                  <a:lnTo>
                    <a:pt x="605" y="1322"/>
                  </a:lnTo>
                  <a:lnTo>
                    <a:pt x="638" y="1312"/>
                  </a:lnTo>
                  <a:lnTo>
                    <a:pt x="648" y="1309"/>
                  </a:lnTo>
                  <a:lnTo>
                    <a:pt x="666" y="1364"/>
                  </a:lnTo>
                  <a:lnTo>
                    <a:pt x="761" y="1337"/>
                  </a:lnTo>
                  <a:lnTo>
                    <a:pt x="761" y="1297"/>
                  </a:lnTo>
                  <a:lnTo>
                    <a:pt x="815" y="1291"/>
                  </a:lnTo>
                  <a:lnTo>
                    <a:pt x="870" y="1279"/>
                  </a:lnTo>
                  <a:lnTo>
                    <a:pt x="935" y="1264"/>
                  </a:lnTo>
                  <a:lnTo>
                    <a:pt x="1002" y="1242"/>
                  </a:lnTo>
                  <a:lnTo>
                    <a:pt x="1032" y="1230"/>
                  </a:lnTo>
                  <a:lnTo>
                    <a:pt x="1060" y="1215"/>
                  </a:lnTo>
                  <a:lnTo>
                    <a:pt x="1084" y="1200"/>
                  </a:lnTo>
                  <a:lnTo>
                    <a:pt x="1102" y="1181"/>
                  </a:lnTo>
                  <a:lnTo>
                    <a:pt x="1118" y="1163"/>
                  </a:lnTo>
                  <a:lnTo>
                    <a:pt x="1121" y="1154"/>
                  </a:lnTo>
                  <a:lnTo>
                    <a:pt x="1124" y="1142"/>
                  </a:lnTo>
                  <a:lnTo>
                    <a:pt x="1127" y="1102"/>
                  </a:lnTo>
                  <a:lnTo>
                    <a:pt x="1127" y="1062"/>
                  </a:lnTo>
                  <a:lnTo>
                    <a:pt x="1121" y="1026"/>
                  </a:lnTo>
                  <a:lnTo>
                    <a:pt x="1112" y="989"/>
                  </a:lnTo>
                  <a:lnTo>
                    <a:pt x="1099" y="955"/>
                  </a:lnTo>
                  <a:lnTo>
                    <a:pt x="1084" y="922"/>
                  </a:lnTo>
                  <a:lnTo>
                    <a:pt x="1048" y="855"/>
                  </a:lnTo>
                  <a:lnTo>
                    <a:pt x="1008" y="778"/>
                  </a:lnTo>
                  <a:lnTo>
                    <a:pt x="990" y="739"/>
                  </a:lnTo>
                  <a:lnTo>
                    <a:pt x="971" y="693"/>
                  </a:lnTo>
                  <a:lnTo>
                    <a:pt x="956" y="644"/>
                  </a:lnTo>
                  <a:lnTo>
                    <a:pt x="941" y="589"/>
                  </a:lnTo>
                  <a:lnTo>
                    <a:pt x="931" y="531"/>
                  </a:lnTo>
                  <a:lnTo>
                    <a:pt x="925" y="464"/>
                  </a:lnTo>
                  <a:lnTo>
                    <a:pt x="919" y="385"/>
                  </a:lnTo>
                  <a:lnTo>
                    <a:pt x="913" y="318"/>
                  </a:lnTo>
                  <a:lnTo>
                    <a:pt x="904" y="257"/>
                  </a:lnTo>
                  <a:lnTo>
                    <a:pt x="895" y="205"/>
                  </a:lnTo>
                  <a:lnTo>
                    <a:pt x="883" y="162"/>
                  </a:lnTo>
                  <a:lnTo>
                    <a:pt x="867" y="128"/>
                  </a:lnTo>
                  <a:lnTo>
                    <a:pt x="846" y="101"/>
                  </a:lnTo>
                  <a:lnTo>
                    <a:pt x="825" y="80"/>
                  </a:lnTo>
                  <a:lnTo>
                    <a:pt x="797" y="64"/>
                  </a:lnTo>
                  <a:lnTo>
                    <a:pt x="767" y="52"/>
                  </a:lnTo>
                  <a:lnTo>
                    <a:pt x="730" y="49"/>
                  </a:lnTo>
                  <a:lnTo>
                    <a:pt x="690" y="49"/>
                  </a:lnTo>
                  <a:lnTo>
                    <a:pt x="644" y="52"/>
                  </a:lnTo>
                  <a:lnTo>
                    <a:pt x="593" y="61"/>
                  </a:lnTo>
                  <a:lnTo>
                    <a:pt x="467" y="86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63" name="Freeform 13"/>
            <p:cNvSpPr>
              <a:spLocks/>
            </p:cNvSpPr>
            <p:nvPr/>
          </p:nvSpPr>
          <p:spPr bwMode="auto">
            <a:xfrm>
              <a:off x="4206" y="1480"/>
              <a:ext cx="958" cy="1349"/>
            </a:xfrm>
            <a:custGeom>
              <a:avLst/>
              <a:gdLst>
                <a:gd name="T0" fmla="*/ 329 w 958"/>
                <a:gd name="T1" fmla="*/ 0 h 1349"/>
                <a:gd name="T2" fmla="*/ 326 w 958"/>
                <a:gd name="T3" fmla="*/ 190 h 1349"/>
                <a:gd name="T4" fmla="*/ 274 w 958"/>
                <a:gd name="T5" fmla="*/ 202 h 1349"/>
                <a:gd name="T6" fmla="*/ 165 w 958"/>
                <a:gd name="T7" fmla="*/ 229 h 1349"/>
                <a:gd name="T8" fmla="*/ 52 w 958"/>
                <a:gd name="T9" fmla="*/ 272 h 1349"/>
                <a:gd name="T10" fmla="*/ 12 w 958"/>
                <a:gd name="T11" fmla="*/ 293 h 1349"/>
                <a:gd name="T12" fmla="*/ 0 w 958"/>
                <a:gd name="T13" fmla="*/ 315 h 1349"/>
                <a:gd name="T14" fmla="*/ 0 w 958"/>
                <a:gd name="T15" fmla="*/ 342 h 1349"/>
                <a:gd name="T16" fmla="*/ 15 w 958"/>
                <a:gd name="T17" fmla="*/ 437 h 1349"/>
                <a:gd name="T18" fmla="*/ 58 w 958"/>
                <a:gd name="T19" fmla="*/ 571 h 1349"/>
                <a:gd name="T20" fmla="*/ 125 w 958"/>
                <a:gd name="T21" fmla="*/ 769 h 1349"/>
                <a:gd name="T22" fmla="*/ 137 w 958"/>
                <a:gd name="T23" fmla="*/ 824 h 1349"/>
                <a:gd name="T24" fmla="*/ 152 w 958"/>
                <a:gd name="T25" fmla="*/ 952 h 1349"/>
                <a:gd name="T26" fmla="*/ 168 w 958"/>
                <a:gd name="T27" fmla="*/ 1065 h 1349"/>
                <a:gd name="T28" fmla="*/ 186 w 958"/>
                <a:gd name="T29" fmla="*/ 1136 h 1349"/>
                <a:gd name="T30" fmla="*/ 213 w 958"/>
                <a:gd name="T31" fmla="*/ 1197 h 1349"/>
                <a:gd name="T32" fmla="*/ 250 w 958"/>
                <a:gd name="T33" fmla="*/ 1242 h 1349"/>
                <a:gd name="T34" fmla="*/ 290 w 958"/>
                <a:gd name="T35" fmla="*/ 1261 h 1349"/>
                <a:gd name="T36" fmla="*/ 320 w 958"/>
                <a:gd name="T37" fmla="*/ 1264 h 1349"/>
                <a:gd name="T38" fmla="*/ 339 w 958"/>
                <a:gd name="T39" fmla="*/ 1264 h 1349"/>
                <a:gd name="T40" fmla="*/ 525 w 958"/>
                <a:gd name="T41" fmla="*/ 1245 h 1349"/>
                <a:gd name="T42" fmla="*/ 610 w 958"/>
                <a:gd name="T43" fmla="*/ 1349 h 1349"/>
                <a:gd name="T44" fmla="*/ 604 w 958"/>
                <a:gd name="T45" fmla="*/ 1236 h 1349"/>
                <a:gd name="T46" fmla="*/ 656 w 958"/>
                <a:gd name="T47" fmla="*/ 1224 h 1349"/>
                <a:gd name="T48" fmla="*/ 772 w 958"/>
                <a:gd name="T49" fmla="*/ 1191 h 1349"/>
                <a:gd name="T50" fmla="*/ 867 w 958"/>
                <a:gd name="T51" fmla="*/ 1151 h 1349"/>
                <a:gd name="T52" fmla="*/ 916 w 958"/>
                <a:gd name="T53" fmla="*/ 1120 h 1349"/>
                <a:gd name="T54" fmla="*/ 949 w 958"/>
                <a:gd name="T55" fmla="*/ 1084 h 1349"/>
                <a:gd name="T56" fmla="*/ 955 w 958"/>
                <a:gd name="T57" fmla="*/ 1065 h 1349"/>
                <a:gd name="T58" fmla="*/ 958 w 958"/>
                <a:gd name="T59" fmla="*/ 995 h 1349"/>
                <a:gd name="T60" fmla="*/ 946 w 958"/>
                <a:gd name="T61" fmla="*/ 934 h 1349"/>
                <a:gd name="T62" fmla="*/ 925 w 958"/>
                <a:gd name="T63" fmla="*/ 876 h 1349"/>
                <a:gd name="T64" fmla="*/ 864 w 958"/>
                <a:gd name="T65" fmla="*/ 757 h 1349"/>
                <a:gd name="T66" fmla="*/ 833 w 958"/>
                <a:gd name="T67" fmla="*/ 684 h 1349"/>
                <a:gd name="T68" fmla="*/ 809 w 958"/>
                <a:gd name="T69" fmla="*/ 592 h 1349"/>
                <a:gd name="T70" fmla="*/ 797 w 958"/>
                <a:gd name="T71" fmla="*/ 483 h 1349"/>
                <a:gd name="T72" fmla="*/ 790 w 958"/>
                <a:gd name="T73" fmla="*/ 412 h 1349"/>
                <a:gd name="T74" fmla="*/ 778 w 958"/>
                <a:gd name="T75" fmla="*/ 302 h 1349"/>
                <a:gd name="T76" fmla="*/ 757 w 958"/>
                <a:gd name="T77" fmla="*/ 223 h 1349"/>
                <a:gd name="T78" fmla="*/ 723 w 958"/>
                <a:gd name="T79" fmla="*/ 174 h 1349"/>
                <a:gd name="T80" fmla="*/ 681 w 958"/>
                <a:gd name="T81" fmla="*/ 147 h 1349"/>
                <a:gd name="T82" fmla="*/ 616 w 958"/>
                <a:gd name="T83" fmla="*/ 138 h 1349"/>
                <a:gd name="T84" fmla="*/ 485 w 958"/>
                <a:gd name="T85" fmla="*/ 150 h 1349"/>
                <a:gd name="T86" fmla="*/ 369 w 958"/>
                <a:gd name="T87" fmla="*/ 168 h 13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58"/>
                <a:gd name="T133" fmla="*/ 0 h 1349"/>
                <a:gd name="T134" fmla="*/ 958 w 958"/>
                <a:gd name="T135" fmla="*/ 1349 h 134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58" h="1349">
                  <a:moveTo>
                    <a:pt x="369" y="168"/>
                  </a:moveTo>
                  <a:lnTo>
                    <a:pt x="329" y="0"/>
                  </a:lnTo>
                  <a:lnTo>
                    <a:pt x="290" y="3"/>
                  </a:lnTo>
                  <a:lnTo>
                    <a:pt x="326" y="190"/>
                  </a:lnTo>
                  <a:lnTo>
                    <a:pt x="274" y="202"/>
                  </a:lnTo>
                  <a:lnTo>
                    <a:pt x="223" y="214"/>
                  </a:lnTo>
                  <a:lnTo>
                    <a:pt x="165" y="229"/>
                  </a:lnTo>
                  <a:lnTo>
                    <a:pt x="103" y="251"/>
                  </a:lnTo>
                  <a:lnTo>
                    <a:pt x="52" y="272"/>
                  </a:lnTo>
                  <a:lnTo>
                    <a:pt x="30" y="281"/>
                  </a:lnTo>
                  <a:lnTo>
                    <a:pt x="12" y="293"/>
                  </a:lnTo>
                  <a:lnTo>
                    <a:pt x="3" y="306"/>
                  </a:lnTo>
                  <a:lnTo>
                    <a:pt x="0" y="315"/>
                  </a:lnTo>
                  <a:lnTo>
                    <a:pt x="0" y="342"/>
                  </a:lnTo>
                  <a:lnTo>
                    <a:pt x="3" y="373"/>
                  </a:lnTo>
                  <a:lnTo>
                    <a:pt x="15" y="437"/>
                  </a:lnTo>
                  <a:lnTo>
                    <a:pt x="36" y="504"/>
                  </a:lnTo>
                  <a:lnTo>
                    <a:pt x="58" y="571"/>
                  </a:lnTo>
                  <a:lnTo>
                    <a:pt x="107" y="708"/>
                  </a:lnTo>
                  <a:lnTo>
                    <a:pt x="125" y="769"/>
                  </a:lnTo>
                  <a:lnTo>
                    <a:pt x="137" y="824"/>
                  </a:lnTo>
                  <a:lnTo>
                    <a:pt x="146" y="885"/>
                  </a:lnTo>
                  <a:lnTo>
                    <a:pt x="152" y="952"/>
                  </a:lnTo>
                  <a:lnTo>
                    <a:pt x="161" y="1029"/>
                  </a:lnTo>
                  <a:lnTo>
                    <a:pt x="168" y="1065"/>
                  </a:lnTo>
                  <a:lnTo>
                    <a:pt x="174" y="1102"/>
                  </a:lnTo>
                  <a:lnTo>
                    <a:pt x="186" y="1136"/>
                  </a:lnTo>
                  <a:lnTo>
                    <a:pt x="198" y="1169"/>
                  </a:lnTo>
                  <a:lnTo>
                    <a:pt x="213" y="1197"/>
                  </a:lnTo>
                  <a:lnTo>
                    <a:pt x="229" y="1221"/>
                  </a:lnTo>
                  <a:lnTo>
                    <a:pt x="250" y="1242"/>
                  </a:lnTo>
                  <a:lnTo>
                    <a:pt x="278" y="1255"/>
                  </a:lnTo>
                  <a:lnTo>
                    <a:pt x="290" y="1261"/>
                  </a:lnTo>
                  <a:lnTo>
                    <a:pt x="305" y="1264"/>
                  </a:lnTo>
                  <a:lnTo>
                    <a:pt x="320" y="1264"/>
                  </a:lnTo>
                  <a:lnTo>
                    <a:pt x="339" y="1264"/>
                  </a:lnTo>
                  <a:lnTo>
                    <a:pt x="455" y="1255"/>
                  </a:lnTo>
                  <a:lnTo>
                    <a:pt x="525" y="1245"/>
                  </a:lnTo>
                  <a:lnTo>
                    <a:pt x="568" y="1239"/>
                  </a:lnTo>
                  <a:lnTo>
                    <a:pt x="610" y="1349"/>
                  </a:lnTo>
                  <a:lnTo>
                    <a:pt x="650" y="1334"/>
                  </a:lnTo>
                  <a:lnTo>
                    <a:pt x="604" y="1236"/>
                  </a:lnTo>
                  <a:lnTo>
                    <a:pt x="656" y="1224"/>
                  </a:lnTo>
                  <a:lnTo>
                    <a:pt x="711" y="1212"/>
                  </a:lnTo>
                  <a:lnTo>
                    <a:pt x="772" y="1191"/>
                  </a:lnTo>
                  <a:lnTo>
                    <a:pt x="836" y="1166"/>
                  </a:lnTo>
                  <a:lnTo>
                    <a:pt x="867" y="1151"/>
                  </a:lnTo>
                  <a:lnTo>
                    <a:pt x="894" y="1136"/>
                  </a:lnTo>
                  <a:lnTo>
                    <a:pt x="916" y="1120"/>
                  </a:lnTo>
                  <a:lnTo>
                    <a:pt x="934" y="1102"/>
                  </a:lnTo>
                  <a:lnTo>
                    <a:pt x="949" y="1084"/>
                  </a:lnTo>
                  <a:lnTo>
                    <a:pt x="955" y="1065"/>
                  </a:lnTo>
                  <a:lnTo>
                    <a:pt x="958" y="1029"/>
                  </a:lnTo>
                  <a:lnTo>
                    <a:pt x="958" y="995"/>
                  </a:lnTo>
                  <a:lnTo>
                    <a:pt x="952" y="965"/>
                  </a:lnTo>
                  <a:lnTo>
                    <a:pt x="946" y="934"/>
                  </a:lnTo>
                  <a:lnTo>
                    <a:pt x="937" y="904"/>
                  </a:lnTo>
                  <a:lnTo>
                    <a:pt x="925" y="876"/>
                  </a:lnTo>
                  <a:lnTo>
                    <a:pt x="894" y="818"/>
                  </a:lnTo>
                  <a:lnTo>
                    <a:pt x="864" y="757"/>
                  </a:lnTo>
                  <a:lnTo>
                    <a:pt x="848" y="721"/>
                  </a:lnTo>
                  <a:lnTo>
                    <a:pt x="833" y="684"/>
                  </a:lnTo>
                  <a:lnTo>
                    <a:pt x="821" y="641"/>
                  </a:lnTo>
                  <a:lnTo>
                    <a:pt x="809" y="592"/>
                  </a:lnTo>
                  <a:lnTo>
                    <a:pt x="803" y="540"/>
                  </a:lnTo>
                  <a:lnTo>
                    <a:pt x="797" y="483"/>
                  </a:lnTo>
                  <a:lnTo>
                    <a:pt x="790" y="412"/>
                  </a:lnTo>
                  <a:lnTo>
                    <a:pt x="784" y="354"/>
                  </a:lnTo>
                  <a:lnTo>
                    <a:pt x="778" y="302"/>
                  </a:lnTo>
                  <a:lnTo>
                    <a:pt x="769" y="260"/>
                  </a:lnTo>
                  <a:lnTo>
                    <a:pt x="757" y="223"/>
                  </a:lnTo>
                  <a:lnTo>
                    <a:pt x="742" y="196"/>
                  </a:lnTo>
                  <a:lnTo>
                    <a:pt x="723" y="174"/>
                  </a:lnTo>
                  <a:lnTo>
                    <a:pt x="705" y="156"/>
                  </a:lnTo>
                  <a:lnTo>
                    <a:pt x="681" y="147"/>
                  </a:lnTo>
                  <a:lnTo>
                    <a:pt x="650" y="141"/>
                  </a:lnTo>
                  <a:lnTo>
                    <a:pt x="616" y="138"/>
                  </a:lnTo>
                  <a:lnTo>
                    <a:pt x="580" y="141"/>
                  </a:lnTo>
                  <a:lnTo>
                    <a:pt x="485" y="150"/>
                  </a:lnTo>
                  <a:lnTo>
                    <a:pt x="369" y="168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64" name="Freeform 14"/>
            <p:cNvSpPr>
              <a:spLocks/>
            </p:cNvSpPr>
            <p:nvPr/>
          </p:nvSpPr>
          <p:spPr bwMode="auto">
            <a:xfrm>
              <a:off x="4236" y="1743"/>
              <a:ext cx="904" cy="989"/>
            </a:xfrm>
            <a:custGeom>
              <a:avLst/>
              <a:gdLst>
                <a:gd name="T0" fmla="*/ 568 w 904"/>
                <a:gd name="T1" fmla="*/ 888 h 989"/>
                <a:gd name="T2" fmla="*/ 559 w 904"/>
                <a:gd name="T3" fmla="*/ 894 h 989"/>
                <a:gd name="T4" fmla="*/ 458 w 904"/>
                <a:gd name="T5" fmla="*/ 915 h 989"/>
                <a:gd name="T6" fmla="*/ 348 w 904"/>
                <a:gd name="T7" fmla="*/ 928 h 989"/>
                <a:gd name="T8" fmla="*/ 318 w 904"/>
                <a:gd name="T9" fmla="*/ 924 h 989"/>
                <a:gd name="T10" fmla="*/ 290 w 904"/>
                <a:gd name="T11" fmla="*/ 915 h 989"/>
                <a:gd name="T12" fmla="*/ 269 w 904"/>
                <a:gd name="T13" fmla="*/ 894 h 989"/>
                <a:gd name="T14" fmla="*/ 235 w 904"/>
                <a:gd name="T15" fmla="*/ 839 h 989"/>
                <a:gd name="T16" fmla="*/ 214 w 904"/>
                <a:gd name="T17" fmla="*/ 763 h 989"/>
                <a:gd name="T18" fmla="*/ 199 w 904"/>
                <a:gd name="T19" fmla="*/ 631 h 989"/>
                <a:gd name="T20" fmla="*/ 189 w 904"/>
                <a:gd name="T21" fmla="*/ 467 h 989"/>
                <a:gd name="T22" fmla="*/ 183 w 904"/>
                <a:gd name="T23" fmla="*/ 406 h 989"/>
                <a:gd name="T24" fmla="*/ 156 w 904"/>
                <a:gd name="T25" fmla="*/ 308 h 989"/>
                <a:gd name="T26" fmla="*/ 113 w 904"/>
                <a:gd name="T27" fmla="*/ 210 h 989"/>
                <a:gd name="T28" fmla="*/ 70 w 904"/>
                <a:gd name="T29" fmla="*/ 113 h 989"/>
                <a:gd name="T30" fmla="*/ 43 w 904"/>
                <a:gd name="T31" fmla="*/ 12 h 989"/>
                <a:gd name="T32" fmla="*/ 43 w 904"/>
                <a:gd name="T33" fmla="*/ 0 h 989"/>
                <a:gd name="T34" fmla="*/ 25 w 904"/>
                <a:gd name="T35" fmla="*/ 18 h 989"/>
                <a:gd name="T36" fmla="*/ 0 w 904"/>
                <a:gd name="T37" fmla="*/ 55 h 989"/>
                <a:gd name="T38" fmla="*/ 0 w 904"/>
                <a:gd name="T39" fmla="*/ 76 h 989"/>
                <a:gd name="T40" fmla="*/ 9 w 904"/>
                <a:gd name="T41" fmla="*/ 125 h 989"/>
                <a:gd name="T42" fmla="*/ 46 w 904"/>
                <a:gd name="T43" fmla="*/ 226 h 989"/>
                <a:gd name="T44" fmla="*/ 92 w 904"/>
                <a:gd name="T45" fmla="*/ 323 h 989"/>
                <a:gd name="T46" fmla="*/ 128 w 904"/>
                <a:gd name="T47" fmla="*/ 421 h 989"/>
                <a:gd name="T48" fmla="*/ 141 w 904"/>
                <a:gd name="T49" fmla="*/ 467 h 989"/>
                <a:gd name="T50" fmla="*/ 150 w 904"/>
                <a:gd name="T51" fmla="*/ 607 h 989"/>
                <a:gd name="T52" fmla="*/ 162 w 904"/>
                <a:gd name="T53" fmla="*/ 784 h 989"/>
                <a:gd name="T54" fmla="*/ 180 w 904"/>
                <a:gd name="T55" fmla="*/ 863 h 989"/>
                <a:gd name="T56" fmla="*/ 205 w 904"/>
                <a:gd name="T57" fmla="*/ 934 h 989"/>
                <a:gd name="T58" fmla="*/ 235 w 904"/>
                <a:gd name="T59" fmla="*/ 967 h 989"/>
                <a:gd name="T60" fmla="*/ 260 w 904"/>
                <a:gd name="T61" fmla="*/ 982 h 989"/>
                <a:gd name="T62" fmla="*/ 287 w 904"/>
                <a:gd name="T63" fmla="*/ 989 h 989"/>
                <a:gd name="T64" fmla="*/ 302 w 904"/>
                <a:gd name="T65" fmla="*/ 989 h 989"/>
                <a:gd name="T66" fmla="*/ 483 w 904"/>
                <a:gd name="T67" fmla="*/ 964 h 989"/>
                <a:gd name="T68" fmla="*/ 525 w 904"/>
                <a:gd name="T69" fmla="*/ 952 h 989"/>
                <a:gd name="T70" fmla="*/ 614 w 904"/>
                <a:gd name="T71" fmla="*/ 943 h 989"/>
                <a:gd name="T72" fmla="*/ 702 w 904"/>
                <a:gd name="T73" fmla="*/ 931 h 989"/>
                <a:gd name="T74" fmla="*/ 806 w 904"/>
                <a:gd name="T75" fmla="*/ 903 h 989"/>
                <a:gd name="T76" fmla="*/ 855 w 904"/>
                <a:gd name="T77" fmla="*/ 879 h 989"/>
                <a:gd name="T78" fmla="*/ 889 w 904"/>
                <a:gd name="T79" fmla="*/ 851 h 989"/>
                <a:gd name="T80" fmla="*/ 904 w 904"/>
                <a:gd name="T81" fmla="*/ 818 h 989"/>
                <a:gd name="T82" fmla="*/ 904 w 904"/>
                <a:gd name="T83" fmla="*/ 805 h 989"/>
                <a:gd name="T84" fmla="*/ 867 w 904"/>
                <a:gd name="T85" fmla="*/ 821 h 989"/>
                <a:gd name="T86" fmla="*/ 748 w 904"/>
                <a:gd name="T87" fmla="*/ 857 h 989"/>
                <a:gd name="T88" fmla="*/ 660 w 904"/>
                <a:gd name="T89" fmla="*/ 882 h 9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04"/>
                <a:gd name="T136" fmla="*/ 0 h 989"/>
                <a:gd name="T137" fmla="*/ 904 w 904"/>
                <a:gd name="T138" fmla="*/ 989 h 98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04" h="989">
                  <a:moveTo>
                    <a:pt x="660" y="882"/>
                  </a:moveTo>
                  <a:lnTo>
                    <a:pt x="568" y="888"/>
                  </a:lnTo>
                  <a:lnTo>
                    <a:pt x="559" y="894"/>
                  </a:lnTo>
                  <a:lnTo>
                    <a:pt x="525" y="903"/>
                  </a:lnTo>
                  <a:lnTo>
                    <a:pt x="458" y="915"/>
                  </a:lnTo>
                  <a:lnTo>
                    <a:pt x="348" y="928"/>
                  </a:lnTo>
                  <a:lnTo>
                    <a:pt x="330" y="928"/>
                  </a:lnTo>
                  <a:lnTo>
                    <a:pt x="318" y="924"/>
                  </a:lnTo>
                  <a:lnTo>
                    <a:pt x="302" y="921"/>
                  </a:lnTo>
                  <a:lnTo>
                    <a:pt x="290" y="915"/>
                  </a:lnTo>
                  <a:lnTo>
                    <a:pt x="278" y="906"/>
                  </a:lnTo>
                  <a:lnTo>
                    <a:pt x="269" y="894"/>
                  </a:lnTo>
                  <a:lnTo>
                    <a:pt x="251" y="870"/>
                  </a:lnTo>
                  <a:lnTo>
                    <a:pt x="235" y="839"/>
                  </a:lnTo>
                  <a:lnTo>
                    <a:pt x="223" y="802"/>
                  </a:lnTo>
                  <a:lnTo>
                    <a:pt x="214" y="763"/>
                  </a:lnTo>
                  <a:lnTo>
                    <a:pt x="205" y="720"/>
                  </a:lnTo>
                  <a:lnTo>
                    <a:pt x="199" y="631"/>
                  </a:lnTo>
                  <a:lnTo>
                    <a:pt x="193" y="543"/>
                  </a:lnTo>
                  <a:lnTo>
                    <a:pt x="189" y="467"/>
                  </a:lnTo>
                  <a:lnTo>
                    <a:pt x="183" y="406"/>
                  </a:lnTo>
                  <a:lnTo>
                    <a:pt x="174" y="357"/>
                  </a:lnTo>
                  <a:lnTo>
                    <a:pt x="156" y="308"/>
                  </a:lnTo>
                  <a:lnTo>
                    <a:pt x="135" y="259"/>
                  </a:lnTo>
                  <a:lnTo>
                    <a:pt x="113" y="210"/>
                  </a:lnTo>
                  <a:lnTo>
                    <a:pt x="92" y="162"/>
                  </a:lnTo>
                  <a:lnTo>
                    <a:pt x="70" y="113"/>
                  </a:lnTo>
                  <a:lnTo>
                    <a:pt x="52" y="64"/>
                  </a:lnTo>
                  <a:lnTo>
                    <a:pt x="43" y="12"/>
                  </a:lnTo>
                  <a:lnTo>
                    <a:pt x="43" y="0"/>
                  </a:lnTo>
                  <a:lnTo>
                    <a:pt x="25" y="18"/>
                  </a:lnTo>
                  <a:lnTo>
                    <a:pt x="9" y="36"/>
                  </a:lnTo>
                  <a:lnTo>
                    <a:pt x="0" y="55"/>
                  </a:lnTo>
                  <a:lnTo>
                    <a:pt x="0" y="64"/>
                  </a:lnTo>
                  <a:lnTo>
                    <a:pt x="0" y="76"/>
                  </a:lnTo>
                  <a:lnTo>
                    <a:pt x="9" y="125"/>
                  </a:lnTo>
                  <a:lnTo>
                    <a:pt x="28" y="177"/>
                  </a:lnTo>
                  <a:lnTo>
                    <a:pt x="46" y="226"/>
                  </a:lnTo>
                  <a:lnTo>
                    <a:pt x="70" y="274"/>
                  </a:lnTo>
                  <a:lnTo>
                    <a:pt x="92" y="323"/>
                  </a:lnTo>
                  <a:lnTo>
                    <a:pt x="113" y="372"/>
                  </a:lnTo>
                  <a:lnTo>
                    <a:pt x="128" y="421"/>
                  </a:lnTo>
                  <a:lnTo>
                    <a:pt x="141" y="467"/>
                  </a:lnTo>
                  <a:lnTo>
                    <a:pt x="147" y="528"/>
                  </a:lnTo>
                  <a:lnTo>
                    <a:pt x="150" y="607"/>
                  </a:lnTo>
                  <a:lnTo>
                    <a:pt x="153" y="693"/>
                  </a:lnTo>
                  <a:lnTo>
                    <a:pt x="162" y="784"/>
                  </a:lnTo>
                  <a:lnTo>
                    <a:pt x="171" y="824"/>
                  </a:lnTo>
                  <a:lnTo>
                    <a:pt x="180" y="863"/>
                  </a:lnTo>
                  <a:lnTo>
                    <a:pt x="193" y="900"/>
                  </a:lnTo>
                  <a:lnTo>
                    <a:pt x="205" y="934"/>
                  </a:lnTo>
                  <a:lnTo>
                    <a:pt x="223" y="958"/>
                  </a:lnTo>
                  <a:lnTo>
                    <a:pt x="235" y="967"/>
                  </a:lnTo>
                  <a:lnTo>
                    <a:pt x="248" y="976"/>
                  </a:lnTo>
                  <a:lnTo>
                    <a:pt x="260" y="982"/>
                  </a:lnTo>
                  <a:lnTo>
                    <a:pt x="272" y="989"/>
                  </a:lnTo>
                  <a:lnTo>
                    <a:pt x="287" y="989"/>
                  </a:lnTo>
                  <a:lnTo>
                    <a:pt x="302" y="989"/>
                  </a:lnTo>
                  <a:lnTo>
                    <a:pt x="412" y="976"/>
                  </a:lnTo>
                  <a:lnTo>
                    <a:pt x="483" y="964"/>
                  </a:lnTo>
                  <a:lnTo>
                    <a:pt x="516" y="955"/>
                  </a:lnTo>
                  <a:lnTo>
                    <a:pt x="525" y="952"/>
                  </a:lnTo>
                  <a:lnTo>
                    <a:pt x="614" y="943"/>
                  </a:lnTo>
                  <a:lnTo>
                    <a:pt x="660" y="940"/>
                  </a:lnTo>
                  <a:lnTo>
                    <a:pt x="702" y="931"/>
                  </a:lnTo>
                  <a:lnTo>
                    <a:pt x="754" y="918"/>
                  </a:lnTo>
                  <a:lnTo>
                    <a:pt x="806" y="903"/>
                  </a:lnTo>
                  <a:lnTo>
                    <a:pt x="831" y="891"/>
                  </a:lnTo>
                  <a:lnTo>
                    <a:pt x="855" y="879"/>
                  </a:lnTo>
                  <a:lnTo>
                    <a:pt x="873" y="866"/>
                  </a:lnTo>
                  <a:lnTo>
                    <a:pt x="889" y="851"/>
                  </a:lnTo>
                  <a:lnTo>
                    <a:pt x="898" y="836"/>
                  </a:lnTo>
                  <a:lnTo>
                    <a:pt x="904" y="818"/>
                  </a:lnTo>
                  <a:lnTo>
                    <a:pt x="904" y="805"/>
                  </a:lnTo>
                  <a:lnTo>
                    <a:pt x="867" y="821"/>
                  </a:lnTo>
                  <a:lnTo>
                    <a:pt x="831" y="833"/>
                  </a:lnTo>
                  <a:lnTo>
                    <a:pt x="748" y="857"/>
                  </a:lnTo>
                  <a:lnTo>
                    <a:pt x="660" y="882"/>
                  </a:lnTo>
                  <a:close/>
                </a:path>
              </a:pathLst>
            </a:custGeom>
            <a:solidFill>
              <a:srgbClr val="710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65" name="Freeform 15"/>
            <p:cNvSpPr>
              <a:spLocks/>
            </p:cNvSpPr>
            <p:nvPr/>
          </p:nvSpPr>
          <p:spPr bwMode="auto">
            <a:xfrm>
              <a:off x="4279" y="1612"/>
              <a:ext cx="861" cy="1059"/>
            </a:xfrm>
            <a:custGeom>
              <a:avLst/>
              <a:gdLst>
                <a:gd name="T0" fmla="*/ 687 w 861"/>
                <a:gd name="T1" fmla="*/ 357 h 1059"/>
                <a:gd name="T2" fmla="*/ 699 w 861"/>
                <a:gd name="T3" fmla="*/ 231 h 1059"/>
                <a:gd name="T4" fmla="*/ 696 w 861"/>
                <a:gd name="T5" fmla="*/ 137 h 1059"/>
                <a:gd name="T6" fmla="*/ 681 w 861"/>
                <a:gd name="T7" fmla="*/ 70 h 1059"/>
                <a:gd name="T8" fmla="*/ 647 w 861"/>
                <a:gd name="T9" fmla="*/ 27 h 1059"/>
                <a:gd name="T10" fmla="*/ 598 w 861"/>
                <a:gd name="T11" fmla="*/ 6 h 1059"/>
                <a:gd name="T12" fmla="*/ 531 w 861"/>
                <a:gd name="T13" fmla="*/ 0 h 1059"/>
                <a:gd name="T14" fmla="*/ 446 w 861"/>
                <a:gd name="T15" fmla="*/ 3 h 1059"/>
                <a:gd name="T16" fmla="*/ 208 w 861"/>
                <a:gd name="T17" fmla="*/ 42 h 1059"/>
                <a:gd name="T18" fmla="*/ 186 w 861"/>
                <a:gd name="T19" fmla="*/ 48 h 1059"/>
                <a:gd name="T20" fmla="*/ 98 w 861"/>
                <a:gd name="T21" fmla="*/ 79 h 1059"/>
                <a:gd name="T22" fmla="*/ 30 w 861"/>
                <a:gd name="T23" fmla="*/ 112 h 1059"/>
                <a:gd name="T24" fmla="*/ 0 w 861"/>
                <a:gd name="T25" fmla="*/ 131 h 1059"/>
                <a:gd name="T26" fmla="*/ 0 w 861"/>
                <a:gd name="T27" fmla="*/ 143 h 1059"/>
                <a:gd name="T28" fmla="*/ 27 w 861"/>
                <a:gd name="T29" fmla="*/ 244 h 1059"/>
                <a:gd name="T30" fmla="*/ 70 w 861"/>
                <a:gd name="T31" fmla="*/ 341 h 1059"/>
                <a:gd name="T32" fmla="*/ 113 w 861"/>
                <a:gd name="T33" fmla="*/ 439 h 1059"/>
                <a:gd name="T34" fmla="*/ 140 w 861"/>
                <a:gd name="T35" fmla="*/ 537 h 1059"/>
                <a:gd name="T36" fmla="*/ 146 w 861"/>
                <a:gd name="T37" fmla="*/ 598 h 1059"/>
                <a:gd name="T38" fmla="*/ 156 w 861"/>
                <a:gd name="T39" fmla="*/ 762 h 1059"/>
                <a:gd name="T40" fmla="*/ 171 w 861"/>
                <a:gd name="T41" fmla="*/ 894 h 1059"/>
                <a:gd name="T42" fmla="*/ 192 w 861"/>
                <a:gd name="T43" fmla="*/ 970 h 1059"/>
                <a:gd name="T44" fmla="*/ 226 w 861"/>
                <a:gd name="T45" fmla="*/ 1025 h 1059"/>
                <a:gd name="T46" fmla="*/ 247 w 861"/>
                <a:gd name="T47" fmla="*/ 1046 h 1059"/>
                <a:gd name="T48" fmla="*/ 275 w 861"/>
                <a:gd name="T49" fmla="*/ 1055 h 1059"/>
                <a:gd name="T50" fmla="*/ 305 w 861"/>
                <a:gd name="T51" fmla="*/ 1059 h 1059"/>
                <a:gd name="T52" fmla="*/ 415 w 861"/>
                <a:gd name="T53" fmla="*/ 1046 h 1059"/>
                <a:gd name="T54" fmla="*/ 516 w 861"/>
                <a:gd name="T55" fmla="*/ 1025 h 1059"/>
                <a:gd name="T56" fmla="*/ 525 w 861"/>
                <a:gd name="T57" fmla="*/ 1019 h 1059"/>
                <a:gd name="T58" fmla="*/ 598 w 861"/>
                <a:gd name="T59" fmla="*/ 1019 h 1059"/>
                <a:gd name="T60" fmla="*/ 696 w 861"/>
                <a:gd name="T61" fmla="*/ 1004 h 1059"/>
                <a:gd name="T62" fmla="*/ 782 w 861"/>
                <a:gd name="T63" fmla="*/ 979 h 1059"/>
                <a:gd name="T64" fmla="*/ 834 w 861"/>
                <a:gd name="T65" fmla="*/ 952 h 1059"/>
                <a:gd name="T66" fmla="*/ 861 w 861"/>
                <a:gd name="T67" fmla="*/ 936 h 1059"/>
                <a:gd name="T68" fmla="*/ 855 w 861"/>
                <a:gd name="T69" fmla="*/ 848 h 1059"/>
                <a:gd name="T70" fmla="*/ 837 w 861"/>
                <a:gd name="T71" fmla="*/ 778 h 1059"/>
                <a:gd name="T72" fmla="*/ 803 w 861"/>
                <a:gd name="T73" fmla="*/ 717 h 1059"/>
                <a:gd name="T74" fmla="*/ 730 w 861"/>
                <a:gd name="T75" fmla="*/ 604 h 1059"/>
                <a:gd name="T76" fmla="*/ 702 w 861"/>
                <a:gd name="T77" fmla="*/ 537 h 1059"/>
                <a:gd name="T78" fmla="*/ 684 w 861"/>
                <a:gd name="T79" fmla="*/ 457 h 1059"/>
                <a:gd name="T80" fmla="*/ 687 w 861"/>
                <a:gd name="T81" fmla="*/ 357 h 105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61"/>
                <a:gd name="T124" fmla="*/ 0 h 1059"/>
                <a:gd name="T125" fmla="*/ 861 w 861"/>
                <a:gd name="T126" fmla="*/ 1059 h 105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61" h="1059">
                  <a:moveTo>
                    <a:pt x="687" y="357"/>
                  </a:moveTo>
                  <a:lnTo>
                    <a:pt x="687" y="357"/>
                  </a:lnTo>
                  <a:lnTo>
                    <a:pt x="696" y="289"/>
                  </a:lnTo>
                  <a:lnTo>
                    <a:pt x="699" y="231"/>
                  </a:lnTo>
                  <a:lnTo>
                    <a:pt x="699" y="180"/>
                  </a:lnTo>
                  <a:lnTo>
                    <a:pt x="696" y="137"/>
                  </a:lnTo>
                  <a:lnTo>
                    <a:pt x="690" y="100"/>
                  </a:lnTo>
                  <a:lnTo>
                    <a:pt x="681" y="70"/>
                  </a:lnTo>
                  <a:lnTo>
                    <a:pt x="666" y="45"/>
                  </a:lnTo>
                  <a:lnTo>
                    <a:pt x="647" y="27"/>
                  </a:lnTo>
                  <a:lnTo>
                    <a:pt x="626" y="15"/>
                  </a:lnTo>
                  <a:lnTo>
                    <a:pt x="598" y="6"/>
                  </a:lnTo>
                  <a:lnTo>
                    <a:pt x="568" y="0"/>
                  </a:lnTo>
                  <a:lnTo>
                    <a:pt x="531" y="0"/>
                  </a:lnTo>
                  <a:lnTo>
                    <a:pt x="492" y="0"/>
                  </a:lnTo>
                  <a:lnTo>
                    <a:pt x="446" y="3"/>
                  </a:lnTo>
                  <a:lnTo>
                    <a:pt x="342" y="18"/>
                  </a:lnTo>
                  <a:lnTo>
                    <a:pt x="208" y="42"/>
                  </a:lnTo>
                  <a:lnTo>
                    <a:pt x="186" y="48"/>
                  </a:lnTo>
                  <a:lnTo>
                    <a:pt x="131" y="67"/>
                  </a:lnTo>
                  <a:lnTo>
                    <a:pt x="98" y="79"/>
                  </a:lnTo>
                  <a:lnTo>
                    <a:pt x="64" y="94"/>
                  </a:lnTo>
                  <a:lnTo>
                    <a:pt x="30" y="112"/>
                  </a:lnTo>
                  <a:lnTo>
                    <a:pt x="0" y="131"/>
                  </a:lnTo>
                  <a:lnTo>
                    <a:pt x="0" y="143"/>
                  </a:lnTo>
                  <a:lnTo>
                    <a:pt x="9" y="195"/>
                  </a:lnTo>
                  <a:lnTo>
                    <a:pt x="27" y="244"/>
                  </a:lnTo>
                  <a:lnTo>
                    <a:pt x="49" y="293"/>
                  </a:lnTo>
                  <a:lnTo>
                    <a:pt x="70" y="341"/>
                  </a:lnTo>
                  <a:lnTo>
                    <a:pt x="92" y="390"/>
                  </a:lnTo>
                  <a:lnTo>
                    <a:pt x="113" y="439"/>
                  </a:lnTo>
                  <a:lnTo>
                    <a:pt x="131" y="488"/>
                  </a:lnTo>
                  <a:lnTo>
                    <a:pt x="140" y="537"/>
                  </a:lnTo>
                  <a:lnTo>
                    <a:pt x="146" y="598"/>
                  </a:lnTo>
                  <a:lnTo>
                    <a:pt x="150" y="674"/>
                  </a:lnTo>
                  <a:lnTo>
                    <a:pt x="156" y="762"/>
                  </a:lnTo>
                  <a:lnTo>
                    <a:pt x="162" y="851"/>
                  </a:lnTo>
                  <a:lnTo>
                    <a:pt x="171" y="894"/>
                  </a:lnTo>
                  <a:lnTo>
                    <a:pt x="180" y="933"/>
                  </a:lnTo>
                  <a:lnTo>
                    <a:pt x="192" y="970"/>
                  </a:lnTo>
                  <a:lnTo>
                    <a:pt x="208" y="1001"/>
                  </a:lnTo>
                  <a:lnTo>
                    <a:pt x="226" y="1025"/>
                  </a:lnTo>
                  <a:lnTo>
                    <a:pt x="235" y="1037"/>
                  </a:lnTo>
                  <a:lnTo>
                    <a:pt x="247" y="1046"/>
                  </a:lnTo>
                  <a:lnTo>
                    <a:pt x="259" y="1052"/>
                  </a:lnTo>
                  <a:lnTo>
                    <a:pt x="275" y="1055"/>
                  </a:lnTo>
                  <a:lnTo>
                    <a:pt x="287" y="1059"/>
                  </a:lnTo>
                  <a:lnTo>
                    <a:pt x="305" y="1059"/>
                  </a:lnTo>
                  <a:lnTo>
                    <a:pt x="415" y="1046"/>
                  </a:lnTo>
                  <a:lnTo>
                    <a:pt x="482" y="1034"/>
                  </a:lnTo>
                  <a:lnTo>
                    <a:pt x="516" y="1025"/>
                  </a:lnTo>
                  <a:lnTo>
                    <a:pt x="525" y="1019"/>
                  </a:lnTo>
                  <a:lnTo>
                    <a:pt x="562" y="1019"/>
                  </a:lnTo>
                  <a:lnTo>
                    <a:pt x="598" y="1019"/>
                  </a:lnTo>
                  <a:lnTo>
                    <a:pt x="644" y="1013"/>
                  </a:lnTo>
                  <a:lnTo>
                    <a:pt x="696" y="1004"/>
                  </a:lnTo>
                  <a:lnTo>
                    <a:pt x="754" y="988"/>
                  </a:lnTo>
                  <a:lnTo>
                    <a:pt x="782" y="979"/>
                  </a:lnTo>
                  <a:lnTo>
                    <a:pt x="809" y="967"/>
                  </a:lnTo>
                  <a:lnTo>
                    <a:pt x="834" y="952"/>
                  </a:lnTo>
                  <a:lnTo>
                    <a:pt x="861" y="936"/>
                  </a:lnTo>
                  <a:lnTo>
                    <a:pt x="861" y="891"/>
                  </a:lnTo>
                  <a:lnTo>
                    <a:pt x="855" y="848"/>
                  </a:lnTo>
                  <a:lnTo>
                    <a:pt x="849" y="811"/>
                  </a:lnTo>
                  <a:lnTo>
                    <a:pt x="837" y="778"/>
                  </a:lnTo>
                  <a:lnTo>
                    <a:pt x="821" y="747"/>
                  </a:lnTo>
                  <a:lnTo>
                    <a:pt x="803" y="717"/>
                  </a:lnTo>
                  <a:lnTo>
                    <a:pt x="766" y="662"/>
                  </a:lnTo>
                  <a:lnTo>
                    <a:pt x="730" y="604"/>
                  </a:lnTo>
                  <a:lnTo>
                    <a:pt x="714" y="570"/>
                  </a:lnTo>
                  <a:lnTo>
                    <a:pt x="702" y="537"/>
                  </a:lnTo>
                  <a:lnTo>
                    <a:pt x="690" y="497"/>
                  </a:lnTo>
                  <a:lnTo>
                    <a:pt x="684" y="457"/>
                  </a:lnTo>
                  <a:lnTo>
                    <a:pt x="684" y="408"/>
                  </a:lnTo>
                  <a:lnTo>
                    <a:pt x="687" y="357"/>
                  </a:lnTo>
                  <a:close/>
                </a:path>
              </a:pathLst>
            </a:custGeom>
            <a:solidFill>
              <a:srgbClr val="AA11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66" name="Freeform 16"/>
            <p:cNvSpPr>
              <a:spLocks/>
            </p:cNvSpPr>
            <p:nvPr/>
          </p:nvSpPr>
          <p:spPr bwMode="auto">
            <a:xfrm>
              <a:off x="4404" y="1615"/>
              <a:ext cx="724" cy="979"/>
            </a:xfrm>
            <a:custGeom>
              <a:avLst/>
              <a:gdLst>
                <a:gd name="T0" fmla="*/ 183 w 724"/>
                <a:gd name="T1" fmla="*/ 27 h 979"/>
                <a:gd name="T2" fmla="*/ 153 w 724"/>
                <a:gd name="T3" fmla="*/ 36 h 979"/>
                <a:gd name="T4" fmla="*/ 89 w 724"/>
                <a:gd name="T5" fmla="*/ 61 h 979"/>
                <a:gd name="T6" fmla="*/ 37 w 724"/>
                <a:gd name="T7" fmla="*/ 88 h 979"/>
                <a:gd name="T8" fmla="*/ 12 w 724"/>
                <a:gd name="T9" fmla="*/ 113 h 979"/>
                <a:gd name="T10" fmla="*/ 0 w 724"/>
                <a:gd name="T11" fmla="*/ 140 h 979"/>
                <a:gd name="T12" fmla="*/ 0 w 724"/>
                <a:gd name="T13" fmla="*/ 152 h 979"/>
                <a:gd name="T14" fmla="*/ 9 w 724"/>
                <a:gd name="T15" fmla="*/ 195 h 979"/>
                <a:gd name="T16" fmla="*/ 49 w 724"/>
                <a:gd name="T17" fmla="*/ 274 h 979"/>
                <a:gd name="T18" fmla="*/ 95 w 724"/>
                <a:gd name="T19" fmla="*/ 357 h 979"/>
                <a:gd name="T20" fmla="*/ 134 w 724"/>
                <a:gd name="T21" fmla="*/ 436 h 979"/>
                <a:gd name="T22" fmla="*/ 144 w 724"/>
                <a:gd name="T23" fmla="*/ 476 h 979"/>
                <a:gd name="T24" fmla="*/ 147 w 724"/>
                <a:gd name="T25" fmla="*/ 525 h 979"/>
                <a:gd name="T26" fmla="*/ 147 w 724"/>
                <a:gd name="T27" fmla="*/ 656 h 979"/>
                <a:gd name="T28" fmla="*/ 153 w 724"/>
                <a:gd name="T29" fmla="*/ 756 h 979"/>
                <a:gd name="T30" fmla="*/ 165 w 724"/>
                <a:gd name="T31" fmla="*/ 817 h 979"/>
                <a:gd name="T32" fmla="*/ 183 w 724"/>
                <a:gd name="T33" fmla="*/ 863 h 979"/>
                <a:gd name="T34" fmla="*/ 208 w 724"/>
                <a:gd name="T35" fmla="*/ 882 h 979"/>
                <a:gd name="T36" fmla="*/ 229 w 724"/>
                <a:gd name="T37" fmla="*/ 888 h 979"/>
                <a:gd name="T38" fmla="*/ 241 w 724"/>
                <a:gd name="T39" fmla="*/ 888 h 979"/>
                <a:gd name="T40" fmla="*/ 324 w 724"/>
                <a:gd name="T41" fmla="*/ 894 h 979"/>
                <a:gd name="T42" fmla="*/ 376 w 724"/>
                <a:gd name="T43" fmla="*/ 915 h 979"/>
                <a:gd name="T44" fmla="*/ 406 w 724"/>
                <a:gd name="T45" fmla="*/ 940 h 979"/>
                <a:gd name="T46" fmla="*/ 522 w 724"/>
                <a:gd name="T47" fmla="*/ 979 h 979"/>
                <a:gd name="T48" fmla="*/ 553 w 724"/>
                <a:gd name="T49" fmla="*/ 973 h 979"/>
                <a:gd name="T50" fmla="*/ 620 w 724"/>
                <a:gd name="T51" fmla="*/ 955 h 979"/>
                <a:gd name="T52" fmla="*/ 690 w 724"/>
                <a:gd name="T53" fmla="*/ 918 h 979"/>
                <a:gd name="T54" fmla="*/ 715 w 724"/>
                <a:gd name="T55" fmla="*/ 897 h 979"/>
                <a:gd name="T56" fmla="*/ 724 w 724"/>
                <a:gd name="T57" fmla="*/ 869 h 979"/>
                <a:gd name="T58" fmla="*/ 724 w 724"/>
                <a:gd name="T59" fmla="*/ 830 h 979"/>
                <a:gd name="T60" fmla="*/ 709 w 724"/>
                <a:gd name="T61" fmla="*/ 756 h 979"/>
                <a:gd name="T62" fmla="*/ 678 w 724"/>
                <a:gd name="T63" fmla="*/ 689 h 979"/>
                <a:gd name="T64" fmla="*/ 620 w 724"/>
                <a:gd name="T65" fmla="*/ 595 h 979"/>
                <a:gd name="T66" fmla="*/ 559 w 724"/>
                <a:gd name="T67" fmla="*/ 497 h 979"/>
                <a:gd name="T68" fmla="*/ 531 w 724"/>
                <a:gd name="T69" fmla="*/ 424 h 979"/>
                <a:gd name="T70" fmla="*/ 519 w 724"/>
                <a:gd name="T71" fmla="*/ 344 h 979"/>
                <a:gd name="T72" fmla="*/ 519 w 724"/>
                <a:gd name="T73" fmla="*/ 299 h 979"/>
                <a:gd name="T74" fmla="*/ 528 w 724"/>
                <a:gd name="T75" fmla="*/ 158 h 979"/>
                <a:gd name="T76" fmla="*/ 522 w 724"/>
                <a:gd name="T77" fmla="*/ 91 h 979"/>
                <a:gd name="T78" fmla="*/ 507 w 724"/>
                <a:gd name="T79" fmla="*/ 45 h 979"/>
                <a:gd name="T80" fmla="*/ 483 w 724"/>
                <a:gd name="T81" fmla="*/ 18 h 979"/>
                <a:gd name="T82" fmla="*/ 443 w 724"/>
                <a:gd name="T83" fmla="*/ 3 h 979"/>
                <a:gd name="T84" fmla="*/ 391 w 724"/>
                <a:gd name="T85" fmla="*/ 0 h 979"/>
                <a:gd name="T86" fmla="*/ 284 w 724"/>
                <a:gd name="T87" fmla="*/ 9 h 9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24"/>
                <a:gd name="T133" fmla="*/ 0 h 979"/>
                <a:gd name="T134" fmla="*/ 724 w 724"/>
                <a:gd name="T135" fmla="*/ 979 h 9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24" h="979">
                  <a:moveTo>
                    <a:pt x="284" y="9"/>
                  </a:moveTo>
                  <a:lnTo>
                    <a:pt x="183" y="27"/>
                  </a:lnTo>
                  <a:lnTo>
                    <a:pt x="153" y="36"/>
                  </a:lnTo>
                  <a:lnTo>
                    <a:pt x="122" y="45"/>
                  </a:lnTo>
                  <a:lnTo>
                    <a:pt x="89" y="61"/>
                  </a:lnTo>
                  <a:lnTo>
                    <a:pt x="52" y="79"/>
                  </a:lnTo>
                  <a:lnTo>
                    <a:pt x="37" y="88"/>
                  </a:lnTo>
                  <a:lnTo>
                    <a:pt x="25" y="100"/>
                  </a:lnTo>
                  <a:lnTo>
                    <a:pt x="12" y="113"/>
                  </a:lnTo>
                  <a:lnTo>
                    <a:pt x="3" y="125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3" y="174"/>
                  </a:lnTo>
                  <a:lnTo>
                    <a:pt x="9" y="195"/>
                  </a:lnTo>
                  <a:lnTo>
                    <a:pt x="28" y="235"/>
                  </a:lnTo>
                  <a:lnTo>
                    <a:pt x="49" y="274"/>
                  </a:lnTo>
                  <a:lnTo>
                    <a:pt x="70" y="317"/>
                  </a:lnTo>
                  <a:lnTo>
                    <a:pt x="95" y="357"/>
                  </a:lnTo>
                  <a:lnTo>
                    <a:pt x="116" y="396"/>
                  </a:lnTo>
                  <a:lnTo>
                    <a:pt x="134" y="436"/>
                  </a:lnTo>
                  <a:lnTo>
                    <a:pt x="141" y="457"/>
                  </a:lnTo>
                  <a:lnTo>
                    <a:pt x="144" y="476"/>
                  </a:lnTo>
                  <a:lnTo>
                    <a:pt x="147" y="525"/>
                  </a:lnTo>
                  <a:lnTo>
                    <a:pt x="147" y="586"/>
                  </a:lnTo>
                  <a:lnTo>
                    <a:pt x="147" y="656"/>
                  </a:lnTo>
                  <a:lnTo>
                    <a:pt x="150" y="723"/>
                  </a:lnTo>
                  <a:lnTo>
                    <a:pt x="153" y="756"/>
                  </a:lnTo>
                  <a:lnTo>
                    <a:pt x="156" y="790"/>
                  </a:lnTo>
                  <a:lnTo>
                    <a:pt x="165" y="817"/>
                  </a:lnTo>
                  <a:lnTo>
                    <a:pt x="174" y="842"/>
                  </a:lnTo>
                  <a:lnTo>
                    <a:pt x="183" y="863"/>
                  </a:lnTo>
                  <a:lnTo>
                    <a:pt x="199" y="875"/>
                  </a:lnTo>
                  <a:lnTo>
                    <a:pt x="208" y="882"/>
                  </a:lnTo>
                  <a:lnTo>
                    <a:pt x="220" y="885"/>
                  </a:lnTo>
                  <a:lnTo>
                    <a:pt x="229" y="888"/>
                  </a:lnTo>
                  <a:lnTo>
                    <a:pt x="241" y="888"/>
                  </a:lnTo>
                  <a:lnTo>
                    <a:pt x="287" y="888"/>
                  </a:lnTo>
                  <a:lnTo>
                    <a:pt x="324" y="894"/>
                  </a:lnTo>
                  <a:lnTo>
                    <a:pt x="354" y="903"/>
                  </a:lnTo>
                  <a:lnTo>
                    <a:pt x="376" y="915"/>
                  </a:lnTo>
                  <a:lnTo>
                    <a:pt x="394" y="927"/>
                  </a:lnTo>
                  <a:lnTo>
                    <a:pt x="406" y="940"/>
                  </a:lnTo>
                  <a:lnTo>
                    <a:pt x="412" y="949"/>
                  </a:lnTo>
                  <a:lnTo>
                    <a:pt x="522" y="979"/>
                  </a:lnTo>
                  <a:lnTo>
                    <a:pt x="553" y="973"/>
                  </a:lnTo>
                  <a:lnTo>
                    <a:pt x="583" y="967"/>
                  </a:lnTo>
                  <a:lnTo>
                    <a:pt x="620" y="955"/>
                  </a:lnTo>
                  <a:lnTo>
                    <a:pt x="657" y="940"/>
                  </a:lnTo>
                  <a:lnTo>
                    <a:pt x="690" y="918"/>
                  </a:lnTo>
                  <a:lnTo>
                    <a:pt x="702" y="909"/>
                  </a:lnTo>
                  <a:lnTo>
                    <a:pt x="715" y="897"/>
                  </a:lnTo>
                  <a:lnTo>
                    <a:pt x="721" y="885"/>
                  </a:lnTo>
                  <a:lnTo>
                    <a:pt x="724" y="869"/>
                  </a:lnTo>
                  <a:lnTo>
                    <a:pt x="724" y="830"/>
                  </a:lnTo>
                  <a:lnTo>
                    <a:pt x="718" y="793"/>
                  </a:lnTo>
                  <a:lnTo>
                    <a:pt x="709" y="756"/>
                  </a:lnTo>
                  <a:lnTo>
                    <a:pt x="696" y="723"/>
                  </a:lnTo>
                  <a:lnTo>
                    <a:pt x="678" y="689"/>
                  </a:lnTo>
                  <a:lnTo>
                    <a:pt x="660" y="659"/>
                  </a:lnTo>
                  <a:lnTo>
                    <a:pt x="620" y="595"/>
                  </a:lnTo>
                  <a:lnTo>
                    <a:pt x="577" y="531"/>
                  </a:lnTo>
                  <a:lnTo>
                    <a:pt x="559" y="497"/>
                  </a:lnTo>
                  <a:lnTo>
                    <a:pt x="544" y="460"/>
                  </a:lnTo>
                  <a:lnTo>
                    <a:pt x="531" y="424"/>
                  </a:lnTo>
                  <a:lnTo>
                    <a:pt x="522" y="384"/>
                  </a:lnTo>
                  <a:lnTo>
                    <a:pt x="519" y="344"/>
                  </a:lnTo>
                  <a:lnTo>
                    <a:pt x="519" y="299"/>
                  </a:lnTo>
                  <a:lnTo>
                    <a:pt x="528" y="198"/>
                  </a:lnTo>
                  <a:lnTo>
                    <a:pt x="528" y="158"/>
                  </a:lnTo>
                  <a:lnTo>
                    <a:pt x="525" y="122"/>
                  </a:lnTo>
                  <a:lnTo>
                    <a:pt x="522" y="91"/>
                  </a:lnTo>
                  <a:lnTo>
                    <a:pt x="516" y="67"/>
                  </a:lnTo>
                  <a:lnTo>
                    <a:pt x="507" y="45"/>
                  </a:lnTo>
                  <a:lnTo>
                    <a:pt x="498" y="30"/>
                  </a:lnTo>
                  <a:lnTo>
                    <a:pt x="483" y="18"/>
                  </a:lnTo>
                  <a:lnTo>
                    <a:pt x="464" y="9"/>
                  </a:lnTo>
                  <a:lnTo>
                    <a:pt x="443" y="3"/>
                  </a:lnTo>
                  <a:lnTo>
                    <a:pt x="418" y="0"/>
                  </a:lnTo>
                  <a:lnTo>
                    <a:pt x="391" y="0"/>
                  </a:lnTo>
                  <a:lnTo>
                    <a:pt x="360" y="0"/>
                  </a:lnTo>
                  <a:lnTo>
                    <a:pt x="284" y="9"/>
                  </a:lnTo>
                  <a:close/>
                </a:path>
              </a:pathLst>
            </a:custGeom>
            <a:solidFill>
              <a:srgbClr val="C214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67" name="Freeform 17"/>
            <p:cNvSpPr>
              <a:spLocks/>
            </p:cNvSpPr>
            <p:nvPr/>
          </p:nvSpPr>
          <p:spPr bwMode="auto">
            <a:xfrm>
              <a:off x="4319" y="1932"/>
              <a:ext cx="723" cy="452"/>
            </a:xfrm>
            <a:custGeom>
              <a:avLst/>
              <a:gdLst>
                <a:gd name="T0" fmla="*/ 723 w 723"/>
                <a:gd name="T1" fmla="*/ 299 h 452"/>
                <a:gd name="T2" fmla="*/ 70 w 723"/>
                <a:gd name="T3" fmla="*/ 452 h 452"/>
                <a:gd name="T4" fmla="*/ 0 w 723"/>
                <a:gd name="T5" fmla="*/ 159 h 452"/>
                <a:gd name="T6" fmla="*/ 671 w 723"/>
                <a:gd name="T7" fmla="*/ 0 h 452"/>
                <a:gd name="T8" fmla="*/ 723 w 723"/>
                <a:gd name="T9" fmla="*/ 299 h 4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3"/>
                <a:gd name="T16" fmla="*/ 0 h 452"/>
                <a:gd name="T17" fmla="*/ 723 w 723"/>
                <a:gd name="T18" fmla="*/ 452 h 4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3" h="452">
                  <a:moveTo>
                    <a:pt x="723" y="299"/>
                  </a:moveTo>
                  <a:lnTo>
                    <a:pt x="70" y="452"/>
                  </a:lnTo>
                  <a:lnTo>
                    <a:pt x="0" y="159"/>
                  </a:lnTo>
                  <a:lnTo>
                    <a:pt x="671" y="0"/>
                  </a:lnTo>
                  <a:lnTo>
                    <a:pt x="723" y="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68" name="Freeform 18"/>
            <p:cNvSpPr>
              <a:spLocks/>
            </p:cNvSpPr>
            <p:nvPr/>
          </p:nvSpPr>
          <p:spPr bwMode="auto">
            <a:xfrm>
              <a:off x="4630" y="1654"/>
              <a:ext cx="275" cy="226"/>
            </a:xfrm>
            <a:custGeom>
              <a:avLst/>
              <a:gdLst>
                <a:gd name="T0" fmla="*/ 107 w 275"/>
                <a:gd name="T1" fmla="*/ 3 h 226"/>
                <a:gd name="T2" fmla="*/ 107 w 275"/>
                <a:gd name="T3" fmla="*/ 3 h 226"/>
                <a:gd name="T4" fmla="*/ 89 w 275"/>
                <a:gd name="T5" fmla="*/ 3 h 226"/>
                <a:gd name="T6" fmla="*/ 49 w 275"/>
                <a:gd name="T7" fmla="*/ 9 h 226"/>
                <a:gd name="T8" fmla="*/ 31 w 275"/>
                <a:gd name="T9" fmla="*/ 16 h 226"/>
                <a:gd name="T10" fmla="*/ 12 w 275"/>
                <a:gd name="T11" fmla="*/ 25 h 226"/>
                <a:gd name="T12" fmla="*/ 6 w 275"/>
                <a:gd name="T13" fmla="*/ 31 h 226"/>
                <a:gd name="T14" fmla="*/ 3 w 275"/>
                <a:gd name="T15" fmla="*/ 37 h 226"/>
                <a:gd name="T16" fmla="*/ 0 w 275"/>
                <a:gd name="T17" fmla="*/ 43 h 226"/>
                <a:gd name="T18" fmla="*/ 3 w 275"/>
                <a:gd name="T19" fmla="*/ 52 h 226"/>
                <a:gd name="T20" fmla="*/ 3 w 275"/>
                <a:gd name="T21" fmla="*/ 52 h 226"/>
                <a:gd name="T22" fmla="*/ 6 w 275"/>
                <a:gd name="T23" fmla="*/ 61 h 226"/>
                <a:gd name="T24" fmla="*/ 12 w 275"/>
                <a:gd name="T25" fmla="*/ 67 h 226"/>
                <a:gd name="T26" fmla="*/ 21 w 275"/>
                <a:gd name="T27" fmla="*/ 70 h 226"/>
                <a:gd name="T28" fmla="*/ 31 w 275"/>
                <a:gd name="T29" fmla="*/ 74 h 226"/>
                <a:gd name="T30" fmla="*/ 58 w 275"/>
                <a:gd name="T31" fmla="*/ 80 h 226"/>
                <a:gd name="T32" fmla="*/ 86 w 275"/>
                <a:gd name="T33" fmla="*/ 83 h 226"/>
                <a:gd name="T34" fmla="*/ 113 w 275"/>
                <a:gd name="T35" fmla="*/ 86 h 226"/>
                <a:gd name="T36" fmla="*/ 141 w 275"/>
                <a:gd name="T37" fmla="*/ 89 h 226"/>
                <a:gd name="T38" fmla="*/ 150 w 275"/>
                <a:gd name="T39" fmla="*/ 95 h 226"/>
                <a:gd name="T40" fmla="*/ 159 w 275"/>
                <a:gd name="T41" fmla="*/ 101 h 226"/>
                <a:gd name="T42" fmla="*/ 168 w 275"/>
                <a:gd name="T43" fmla="*/ 107 h 226"/>
                <a:gd name="T44" fmla="*/ 171 w 275"/>
                <a:gd name="T45" fmla="*/ 116 h 226"/>
                <a:gd name="T46" fmla="*/ 171 w 275"/>
                <a:gd name="T47" fmla="*/ 116 h 226"/>
                <a:gd name="T48" fmla="*/ 177 w 275"/>
                <a:gd name="T49" fmla="*/ 141 h 226"/>
                <a:gd name="T50" fmla="*/ 189 w 275"/>
                <a:gd name="T51" fmla="*/ 165 h 226"/>
                <a:gd name="T52" fmla="*/ 199 w 275"/>
                <a:gd name="T53" fmla="*/ 186 h 226"/>
                <a:gd name="T54" fmla="*/ 214 w 275"/>
                <a:gd name="T55" fmla="*/ 208 h 226"/>
                <a:gd name="T56" fmla="*/ 226 w 275"/>
                <a:gd name="T57" fmla="*/ 220 h 226"/>
                <a:gd name="T58" fmla="*/ 232 w 275"/>
                <a:gd name="T59" fmla="*/ 226 h 226"/>
                <a:gd name="T60" fmla="*/ 238 w 275"/>
                <a:gd name="T61" fmla="*/ 226 h 226"/>
                <a:gd name="T62" fmla="*/ 247 w 275"/>
                <a:gd name="T63" fmla="*/ 226 h 226"/>
                <a:gd name="T64" fmla="*/ 254 w 275"/>
                <a:gd name="T65" fmla="*/ 220 h 226"/>
                <a:gd name="T66" fmla="*/ 260 w 275"/>
                <a:gd name="T67" fmla="*/ 214 h 226"/>
                <a:gd name="T68" fmla="*/ 266 w 275"/>
                <a:gd name="T69" fmla="*/ 202 h 226"/>
                <a:gd name="T70" fmla="*/ 266 w 275"/>
                <a:gd name="T71" fmla="*/ 202 h 226"/>
                <a:gd name="T72" fmla="*/ 272 w 275"/>
                <a:gd name="T73" fmla="*/ 189 h 226"/>
                <a:gd name="T74" fmla="*/ 275 w 275"/>
                <a:gd name="T75" fmla="*/ 174 h 226"/>
                <a:gd name="T76" fmla="*/ 275 w 275"/>
                <a:gd name="T77" fmla="*/ 156 h 226"/>
                <a:gd name="T78" fmla="*/ 275 w 275"/>
                <a:gd name="T79" fmla="*/ 138 h 226"/>
                <a:gd name="T80" fmla="*/ 275 w 275"/>
                <a:gd name="T81" fmla="*/ 119 h 226"/>
                <a:gd name="T82" fmla="*/ 269 w 275"/>
                <a:gd name="T83" fmla="*/ 104 h 226"/>
                <a:gd name="T84" fmla="*/ 263 w 275"/>
                <a:gd name="T85" fmla="*/ 86 h 226"/>
                <a:gd name="T86" fmla="*/ 257 w 275"/>
                <a:gd name="T87" fmla="*/ 67 h 226"/>
                <a:gd name="T88" fmla="*/ 244 w 275"/>
                <a:gd name="T89" fmla="*/ 52 h 226"/>
                <a:gd name="T90" fmla="*/ 232 w 275"/>
                <a:gd name="T91" fmla="*/ 37 h 226"/>
                <a:gd name="T92" fmla="*/ 220 w 275"/>
                <a:gd name="T93" fmla="*/ 25 h 226"/>
                <a:gd name="T94" fmla="*/ 202 w 275"/>
                <a:gd name="T95" fmla="*/ 16 h 226"/>
                <a:gd name="T96" fmla="*/ 180 w 275"/>
                <a:gd name="T97" fmla="*/ 6 h 226"/>
                <a:gd name="T98" fmla="*/ 159 w 275"/>
                <a:gd name="T99" fmla="*/ 0 h 226"/>
                <a:gd name="T100" fmla="*/ 134 w 275"/>
                <a:gd name="T101" fmla="*/ 0 h 226"/>
                <a:gd name="T102" fmla="*/ 107 w 275"/>
                <a:gd name="T103" fmla="*/ 3 h 226"/>
                <a:gd name="T104" fmla="*/ 107 w 275"/>
                <a:gd name="T105" fmla="*/ 3 h 2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"/>
                <a:gd name="T160" fmla="*/ 0 h 226"/>
                <a:gd name="T161" fmla="*/ 275 w 275"/>
                <a:gd name="T162" fmla="*/ 226 h 2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" h="226">
                  <a:moveTo>
                    <a:pt x="107" y="3"/>
                  </a:moveTo>
                  <a:lnTo>
                    <a:pt x="107" y="3"/>
                  </a:lnTo>
                  <a:lnTo>
                    <a:pt x="89" y="3"/>
                  </a:lnTo>
                  <a:lnTo>
                    <a:pt x="49" y="9"/>
                  </a:lnTo>
                  <a:lnTo>
                    <a:pt x="31" y="16"/>
                  </a:lnTo>
                  <a:lnTo>
                    <a:pt x="12" y="25"/>
                  </a:lnTo>
                  <a:lnTo>
                    <a:pt x="6" y="31"/>
                  </a:lnTo>
                  <a:lnTo>
                    <a:pt x="3" y="37"/>
                  </a:lnTo>
                  <a:lnTo>
                    <a:pt x="0" y="43"/>
                  </a:lnTo>
                  <a:lnTo>
                    <a:pt x="3" y="52"/>
                  </a:lnTo>
                  <a:lnTo>
                    <a:pt x="6" y="61"/>
                  </a:lnTo>
                  <a:lnTo>
                    <a:pt x="12" y="67"/>
                  </a:lnTo>
                  <a:lnTo>
                    <a:pt x="21" y="70"/>
                  </a:lnTo>
                  <a:lnTo>
                    <a:pt x="31" y="74"/>
                  </a:lnTo>
                  <a:lnTo>
                    <a:pt x="58" y="80"/>
                  </a:lnTo>
                  <a:lnTo>
                    <a:pt x="86" y="83"/>
                  </a:lnTo>
                  <a:lnTo>
                    <a:pt x="113" y="86"/>
                  </a:lnTo>
                  <a:lnTo>
                    <a:pt x="141" y="89"/>
                  </a:lnTo>
                  <a:lnTo>
                    <a:pt x="150" y="95"/>
                  </a:lnTo>
                  <a:lnTo>
                    <a:pt x="159" y="101"/>
                  </a:lnTo>
                  <a:lnTo>
                    <a:pt x="168" y="107"/>
                  </a:lnTo>
                  <a:lnTo>
                    <a:pt x="171" y="116"/>
                  </a:lnTo>
                  <a:lnTo>
                    <a:pt x="177" y="141"/>
                  </a:lnTo>
                  <a:lnTo>
                    <a:pt x="189" y="165"/>
                  </a:lnTo>
                  <a:lnTo>
                    <a:pt x="199" y="186"/>
                  </a:lnTo>
                  <a:lnTo>
                    <a:pt x="214" y="208"/>
                  </a:lnTo>
                  <a:lnTo>
                    <a:pt x="226" y="220"/>
                  </a:lnTo>
                  <a:lnTo>
                    <a:pt x="232" y="226"/>
                  </a:lnTo>
                  <a:lnTo>
                    <a:pt x="238" y="226"/>
                  </a:lnTo>
                  <a:lnTo>
                    <a:pt x="247" y="226"/>
                  </a:lnTo>
                  <a:lnTo>
                    <a:pt x="254" y="220"/>
                  </a:lnTo>
                  <a:lnTo>
                    <a:pt x="260" y="214"/>
                  </a:lnTo>
                  <a:lnTo>
                    <a:pt x="266" y="202"/>
                  </a:lnTo>
                  <a:lnTo>
                    <a:pt x="272" y="189"/>
                  </a:lnTo>
                  <a:lnTo>
                    <a:pt x="275" y="174"/>
                  </a:lnTo>
                  <a:lnTo>
                    <a:pt x="275" y="156"/>
                  </a:lnTo>
                  <a:lnTo>
                    <a:pt x="275" y="138"/>
                  </a:lnTo>
                  <a:lnTo>
                    <a:pt x="275" y="119"/>
                  </a:lnTo>
                  <a:lnTo>
                    <a:pt x="269" y="104"/>
                  </a:lnTo>
                  <a:lnTo>
                    <a:pt x="263" y="86"/>
                  </a:lnTo>
                  <a:lnTo>
                    <a:pt x="257" y="67"/>
                  </a:lnTo>
                  <a:lnTo>
                    <a:pt x="244" y="52"/>
                  </a:lnTo>
                  <a:lnTo>
                    <a:pt x="232" y="37"/>
                  </a:lnTo>
                  <a:lnTo>
                    <a:pt x="220" y="25"/>
                  </a:lnTo>
                  <a:lnTo>
                    <a:pt x="202" y="16"/>
                  </a:lnTo>
                  <a:lnTo>
                    <a:pt x="180" y="6"/>
                  </a:lnTo>
                  <a:lnTo>
                    <a:pt x="159" y="0"/>
                  </a:lnTo>
                  <a:lnTo>
                    <a:pt x="134" y="0"/>
                  </a:lnTo>
                  <a:lnTo>
                    <a:pt x="107" y="3"/>
                  </a:lnTo>
                  <a:close/>
                </a:path>
              </a:pathLst>
            </a:custGeom>
            <a:solidFill>
              <a:srgbClr val="E317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69" name="Freeform 19"/>
            <p:cNvSpPr>
              <a:spLocks/>
            </p:cNvSpPr>
            <p:nvPr/>
          </p:nvSpPr>
          <p:spPr bwMode="auto">
            <a:xfrm>
              <a:off x="4655" y="2030"/>
              <a:ext cx="76" cy="225"/>
            </a:xfrm>
            <a:custGeom>
              <a:avLst/>
              <a:gdLst>
                <a:gd name="T0" fmla="*/ 76 w 76"/>
                <a:gd name="T1" fmla="*/ 219 h 225"/>
                <a:gd name="T2" fmla="*/ 51 w 76"/>
                <a:gd name="T3" fmla="*/ 225 h 225"/>
                <a:gd name="T4" fmla="*/ 0 w 76"/>
                <a:gd name="T5" fmla="*/ 6 h 225"/>
                <a:gd name="T6" fmla="*/ 24 w 76"/>
                <a:gd name="T7" fmla="*/ 0 h 225"/>
                <a:gd name="T8" fmla="*/ 76 w 76"/>
                <a:gd name="T9" fmla="*/ 219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"/>
                <a:gd name="T16" fmla="*/ 0 h 225"/>
                <a:gd name="T17" fmla="*/ 76 w 76"/>
                <a:gd name="T18" fmla="*/ 225 h 2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" h="225">
                  <a:moveTo>
                    <a:pt x="76" y="219"/>
                  </a:moveTo>
                  <a:lnTo>
                    <a:pt x="51" y="225"/>
                  </a:lnTo>
                  <a:lnTo>
                    <a:pt x="0" y="6"/>
                  </a:lnTo>
                  <a:lnTo>
                    <a:pt x="24" y="0"/>
                  </a:lnTo>
                  <a:lnTo>
                    <a:pt x="76" y="219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70" name="Freeform 20"/>
            <p:cNvSpPr>
              <a:spLocks/>
            </p:cNvSpPr>
            <p:nvPr/>
          </p:nvSpPr>
          <p:spPr bwMode="auto">
            <a:xfrm>
              <a:off x="4425" y="2216"/>
              <a:ext cx="196" cy="91"/>
            </a:xfrm>
            <a:custGeom>
              <a:avLst/>
              <a:gdLst>
                <a:gd name="T0" fmla="*/ 196 w 196"/>
                <a:gd name="T1" fmla="*/ 39 h 91"/>
                <a:gd name="T2" fmla="*/ 13 w 196"/>
                <a:gd name="T3" fmla="*/ 91 h 91"/>
                <a:gd name="T4" fmla="*/ 0 w 196"/>
                <a:gd name="T5" fmla="*/ 49 h 91"/>
                <a:gd name="T6" fmla="*/ 184 w 196"/>
                <a:gd name="T7" fmla="*/ 0 h 91"/>
                <a:gd name="T8" fmla="*/ 196 w 196"/>
                <a:gd name="T9" fmla="*/ 39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6"/>
                <a:gd name="T16" fmla="*/ 0 h 91"/>
                <a:gd name="T17" fmla="*/ 196 w 196"/>
                <a:gd name="T18" fmla="*/ 91 h 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6" h="91">
                  <a:moveTo>
                    <a:pt x="196" y="39"/>
                  </a:moveTo>
                  <a:lnTo>
                    <a:pt x="13" y="91"/>
                  </a:lnTo>
                  <a:lnTo>
                    <a:pt x="0" y="49"/>
                  </a:lnTo>
                  <a:lnTo>
                    <a:pt x="184" y="0"/>
                  </a:lnTo>
                  <a:lnTo>
                    <a:pt x="196" y="39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71" name="Freeform 21"/>
            <p:cNvSpPr>
              <a:spLocks/>
            </p:cNvSpPr>
            <p:nvPr/>
          </p:nvSpPr>
          <p:spPr bwMode="auto">
            <a:xfrm>
              <a:off x="4822" y="2051"/>
              <a:ext cx="120" cy="40"/>
            </a:xfrm>
            <a:custGeom>
              <a:avLst/>
              <a:gdLst>
                <a:gd name="T0" fmla="*/ 120 w 120"/>
                <a:gd name="T1" fmla="*/ 12 h 40"/>
                <a:gd name="T2" fmla="*/ 3 w 120"/>
                <a:gd name="T3" fmla="*/ 40 h 40"/>
                <a:gd name="T4" fmla="*/ 0 w 120"/>
                <a:gd name="T5" fmla="*/ 27 h 40"/>
                <a:gd name="T6" fmla="*/ 116 w 120"/>
                <a:gd name="T7" fmla="*/ 0 h 40"/>
                <a:gd name="T8" fmla="*/ 120 w 120"/>
                <a:gd name="T9" fmla="*/ 12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0"/>
                <a:gd name="T16" fmla="*/ 0 h 40"/>
                <a:gd name="T17" fmla="*/ 120 w 120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0" h="40">
                  <a:moveTo>
                    <a:pt x="120" y="12"/>
                  </a:moveTo>
                  <a:lnTo>
                    <a:pt x="3" y="40"/>
                  </a:lnTo>
                  <a:lnTo>
                    <a:pt x="0" y="27"/>
                  </a:lnTo>
                  <a:lnTo>
                    <a:pt x="116" y="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72" name="Freeform 22"/>
            <p:cNvSpPr>
              <a:spLocks/>
            </p:cNvSpPr>
            <p:nvPr/>
          </p:nvSpPr>
          <p:spPr bwMode="auto">
            <a:xfrm>
              <a:off x="4743" y="2088"/>
              <a:ext cx="211" cy="76"/>
            </a:xfrm>
            <a:custGeom>
              <a:avLst/>
              <a:gdLst>
                <a:gd name="T0" fmla="*/ 211 w 211"/>
                <a:gd name="T1" fmla="*/ 27 h 76"/>
                <a:gd name="T2" fmla="*/ 6 w 211"/>
                <a:gd name="T3" fmla="*/ 76 h 76"/>
                <a:gd name="T4" fmla="*/ 0 w 211"/>
                <a:gd name="T5" fmla="*/ 48 h 76"/>
                <a:gd name="T6" fmla="*/ 205 w 211"/>
                <a:gd name="T7" fmla="*/ 0 h 76"/>
                <a:gd name="T8" fmla="*/ 211 w 211"/>
                <a:gd name="T9" fmla="*/ 2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76"/>
                <a:gd name="T17" fmla="*/ 211 w 211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76">
                  <a:moveTo>
                    <a:pt x="211" y="27"/>
                  </a:moveTo>
                  <a:lnTo>
                    <a:pt x="6" y="76"/>
                  </a:lnTo>
                  <a:lnTo>
                    <a:pt x="0" y="48"/>
                  </a:lnTo>
                  <a:lnTo>
                    <a:pt x="205" y="0"/>
                  </a:lnTo>
                  <a:lnTo>
                    <a:pt x="211" y="27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73" name="Freeform 23"/>
            <p:cNvSpPr>
              <a:spLocks/>
            </p:cNvSpPr>
            <p:nvPr/>
          </p:nvSpPr>
          <p:spPr bwMode="auto">
            <a:xfrm>
              <a:off x="4392" y="2057"/>
              <a:ext cx="232" cy="101"/>
            </a:xfrm>
            <a:custGeom>
              <a:avLst/>
              <a:gdLst>
                <a:gd name="T0" fmla="*/ 232 w 232"/>
                <a:gd name="T1" fmla="*/ 49 h 101"/>
                <a:gd name="T2" fmla="*/ 12 w 232"/>
                <a:gd name="T3" fmla="*/ 101 h 101"/>
                <a:gd name="T4" fmla="*/ 0 w 232"/>
                <a:gd name="T5" fmla="*/ 55 h 101"/>
                <a:gd name="T6" fmla="*/ 220 w 232"/>
                <a:gd name="T7" fmla="*/ 0 h 101"/>
                <a:gd name="T8" fmla="*/ 232 w 232"/>
                <a:gd name="T9" fmla="*/ 49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2"/>
                <a:gd name="T16" fmla="*/ 0 h 101"/>
                <a:gd name="T17" fmla="*/ 232 w 232"/>
                <a:gd name="T18" fmla="*/ 101 h 1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2" h="101">
                  <a:moveTo>
                    <a:pt x="232" y="49"/>
                  </a:moveTo>
                  <a:lnTo>
                    <a:pt x="12" y="101"/>
                  </a:lnTo>
                  <a:lnTo>
                    <a:pt x="0" y="55"/>
                  </a:lnTo>
                  <a:lnTo>
                    <a:pt x="220" y="0"/>
                  </a:lnTo>
                  <a:lnTo>
                    <a:pt x="232" y="49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74" name="Freeform 24"/>
            <p:cNvSpPr>
              <a:spLocks/>
            </p:cNvSpPr>
            <p:nvPr/>
          </p:nvSpPr>
          <p:spPr bwMode="auto">
            <a:xfrm>
              <a:off x="4407" y="2149"/>
              <a:ext cx="144" cy="48"/>
            </a:xfrm>
            <a:custGeom>
              <a:avLst/>
              <a:gdLst>
                <a:gd name="T0" fmla="*/ 144 w 144"/>
                <a:gd name="T1" fmla="*/ 15 h 48"/>
                <a:gd name="T2" fmla="*/ 3 w 144"/>
                <a:gd name="T3" fmla="*/ 48 h 48"/>
                <a:gd name="T4" fmla="*/ 0 w 144"/>
                <a:gd name="T5" fmla="*/ 33 h 48"/>
                <a:gd name="T6" fmla="*/ 141 w 144"/>
                <a:gd name="T7" fmla="*/ 0 h 48"/>
                <a:gd name="T8" fmla="*/ 144 w 144"/>
                <a:gd name="T9" fmla="*/ 1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48"/>
                <a:gd name="T17" fmla="*/ 144 w 144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48">
                  <a:moveTo>
                    <a:pt x="144" y="15"/>
                  </a:moveTo>
                  <a:lnTo>
                    <a:pt x="3" y="48"/>
                  </a:lnTo>
                  <a:lnTo>
                    <a:pt x="0" y="33"/>
                  </a:lnTo>
                  <a:lnTo>
                    <a:pt x="141" y="0"/>
                  </a:lnTo>
                  <a:lnTo>
                    <a:pt x="144" y="15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75" name="Freeform 25"/>
            <p:cNvSpPr>
              <a:spLocks/>
            </p:cNvSpPr>
            <p:nvPr/>
          </p:nvSpPr>
          <p:spPr bwMode="auto">
            <a:xfrm>
              <a:off x="4425" y="2219"/>
              <a:ext cx="193" cy="85"/>
            </a:xfrm>
            <a:custGeom>
              <a:avLst/>
              <a:gdLst>
                <a:gd name="T0" fmla="*/ 193 w 193"/>
                <a:gd name="T1" fmla="*/ 43 h 85"/>
                <a:gd name="T2" fmla="*/ 13 w 193"/>
                <a:gd name="T3" fmla="*/ 85 h 85"/>
                <a:gd name="T4" fmla="*/ 0 w 193"/>
                <a:gd name="T5" fmla="*/ 43 h 85"/>
                <a:gd name="T6" fmla="*/ 184 w 193"/>
                <a:gd name="T7" fmla="*/ 0 h 85"/>
                <a:gd name="T8" fmla="*/ 193 w 193"/>
                <a:gd name="T9" fmla="*/ 43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3"/>
                <a:gd name="T16" fmla="*/ 0 h 85"/>
                <a:gd name="T17" fmla="*/ 193 w 193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3" h="85">
                  <a:moveTo>
                    <a:pt x="193" y="43"/>
                  </a:moveTo>
                  <a:lnTo>
                    <a:pt x="13" y="85"/>
                  </a:lnTo>
                  <a:lnTo>
                    <a:pt x="0" y="43"/>
                  </a:lnTo>
                  <a:lnTo>
                    <a:pt x="184" y="0"/>
                  </a:lnTo>
                  <a:lnTo>
                    <a:pt x="193" y="43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76" name="Freeform 26"/>
            <p:cNvSpPr>
              <a:spLocks/>
            </p:cNvSpPr>
            <p:nvPr/>
          </p:nvSpPr>
          <p:spPr bwMode="auto">
            <a:xfrm>
              <a:off x="4651" y="1599"/>
              <a:ext cx="321" cy="132"/>
            </a:xfrm>
            <a:custGeom>
              <a:avLst/>
              <a:gdLst>
                <a:gd name="T0" fmla="*/ 0 w 321"/>
                <a:gd name="T1" fmla="*/ 28 h 132"/>
                <a:gd name="T2" fmla="*/ 0 w 321"/>
                <a:gd name="T3" fmla="*/ 28 h 132"/>
                <a:gd name="T4" fmla="*/ 43 w 321"/>
                <a:gd name="T5" fmla="*/ 16 h 132"/>
                <a:gd name="T6" fmla="*/ 89 w 321"/>
                <a:gd name="T7" fmla="*/ 10 h 132"/>
                <a:gd name="T8" fmla="*/ 135 w 321"/>
                <a:gd name="T9" fmla="*/ 3 h 132"/>
                <a:gd name="T10" fmla="*/ 135 w 321"/>
                <a:gd name="T11" fmla="*/ 3 h 132"/>
                <a:gd name="T12" fmla="*/ 168 w 321"/>
                <a:gd name="T13" fmla="*/ 0 h 132"/>
                <a:gd name="T14" fmla="*/ 202 w 321"/>
                <a:gd name="T15" fmla="*/ 3 h 132"/>
                <a:gd name="T16" fmla="*/ 229 w 321"/>
                <a:gd name="T17" fmla="*/ 10 h 132"/>
                <a:gd name="T18" fmla="*/ 257 w 321"/>
                <a:gd name="T19" fmla="*/ 19 h 132"/>
                <a:gd name="T20" fmla="*/ 269 w 321"/>
                <a:gd name="T21" fmla="*/ 28 h 132"/>
                <a:gd name="T22" fmla="*/ 281 w 321"/>
                <a:gd name="T23" fmla="*/ 37 h 132"/>
                <a:gd name="T24" fmla="*/ 291 w 321"/>
                <a:gd name="T25" fmla="*/ 46 h 132"/>
                <a:gd name="T26" fmla="*/ 300 w 321"/>
                <a:gd name="T27" fmla="*/ 58 h 132"/>
                <a:gd name="T28" fmla="*/ 309 w 321"/>
                <a:gd name="T29" fmla="*/ 74 h 132"/>
                <a:gd name="T30" fmla="*/ 315 w 321"/>
                <a:gd name="T31" fmla="*/ 92 h 132"/>
                <a:gd name="T32" fmla="*/ 318 w 321"/>
                <a:gd name="T33" fmla="*/ 110 h 132"/>
                <a:gd name="T34" fmla="*/ 321 w 321"/>
                <a:gd name="T35" fmla="*/ 132 h 132"/>
                <a:gd name="T36" fmla="*/ 321 w 321"/>
                <a:gd name="T37" fmla="*/ 132 h 132"/>
                <a:gd name="T38" fmla="*/ 318 w 321"/>
                <a:gd name="T39" fmla="*/ 125 h 132"/>
                <a:gd name="T40" fmla="*/ 306 w 321"/>
                <a:gd name="T41" fmla="*/ 110 h 132"/>
                <a:gd name="T42" fmla="*/ 287 w 321"/>
                <a:gd name="T43" fmla="*/ 92 h 132"/>
                <a:gd name="T44" fmla="*/ 257 w 321"/>
                <a:gd name="T45" fmla="*/ 67 h 132"/>
                <a:gd name="T46" fmla="*/ 236 w 321"/>
                <a:gd name="T47" fmla="*/ 58 h 132"/>
                <a:gd name="T48" fmla="*/ 214 w 321"/>
                <a:gd name="T49" fmla="*/ 49 h 132"/>
                <a:gd name="T50" fmla="*/ 187 w 321"/>
                <a:gd name="T51" fmla="*/ 40 h 132"/>
                <a:gd name="T52" fmla="*/ 159 w 321"/>
                <a:gd name="T53" fmla="*/ 31 h 132"/>
                <a:gd name="T54" fmla="*/ 126 w 321"/>
                <a:gd name="T55" fmla="*/ 28 h 132"/>
                <a:gd name="T56" fmla="*/ 89 w 321"/>
                <a:gd name="T57" fmla="*/ 25 h 132"/>
                <a:gd name="T58" fmla="*/ 46 w 321"/>
                <a:gd name="T59" fmla="*/ 25 h 132"/>
                <a:gd name="T60" fmla="*/ 0 w 321"/>
                <a:gd name="T61" fmla="*/ 28 h 132"/>
                <a:gd name="T62" fmla="*/ 0 w 321"/>
                <a:gd name="T63" fmla="*/ 28 h 1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1"/>
                <a:gd name="T97" fmla="*/ 0 h 132"/>
                <a:gd name="T98" fmla="*/ 321 w 321"/>
                <a:gd name="T99" fmla="*/ 132 h 1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1" h="132">
                  <a:moveTo>
                    <a:pt x="0" y="28"/>
                  </a:moveTo>
                  <a:lnTo>
                    <a:pt x="0" y="28"/>
                  </a:lnTo>
                  <a:lnTo>
                    <a:pt x="43" y="16"/>
                  </a:lnTo>
                  <a:lnTo>
                    <a:pt x="89" y="10"/>
                  </a:lnTo>
                  <a:lnTo>
                    <a:pt x="135" y="3"/>
                  </a:lnTo>
                  <a:lnTo>
                    <a:pt x="168" y="0"/>
                  </a:lnTo>
                  <a:lnTo>
                    <a:pt x="202" y="3"/>
                  </a:lnTo>
                  <a:lnTo>
                    <a:pt x="229" y="10"/>
                  </a:lnTo>
                  <a:lnTo>
                    <a:pt x="257" y="19"/>
                  </a:lnTo>
                  <a:lnTo>
                    <a:pt x="269" y="28"/>
                  </a:lnTo>
                  <a:lnTo>
                    <a:pt x="281" y="37"/>
                  </a:lnTo>
                  <a:lnTo>
                    <a:pt x="291" y="46"/>
                  </a:lnTo>
                  <a:lnTo>
                    <a:pt x="300" y="58"/>
                  </a:lnTo>
                  <a:lnTo>
                    <a:pt x="309" y="74"/>
                  </a:lnTo>
                  <a:lnTo>
                    <a:pt x="315" y="92"/>
                  </a:lnTo>
                  <a:lnTo>
                    <a:pt x="318" y="110"/>
                  </a:lnTo>
                  <a:lnTo>
                    <a:pt x="321" y="132"/>
                  </a:lnTo>
                  <a:lnTo>
                    <a:pt x="318" y="125"/>
                  </a:lnTo>
                  <a:lnTo>
                    <a:pt x="306" y="110"/>
                  </a:lnTo>
                  <a:lnTo>
                    <a:pt x="287" y="92"/>
                  </a:lnTo>
                  <a:lnTo>
                    <a:pt x="257" y="67"/>
                  </a:lnTo>
                  <a:lnTo>
                    <a:pt x="236" y="58"/>
                  </a:lnTo>
                  <a:lnTo>
                    <a:pt x="214" y="49"/>
                  </a:lnTo>
                  <a:lnTo>
                    <a:pt x="187" y="40"/>
                  </a:lnTo>
                  <a:lnTo>
                    <a:pt x="159" y="31"/>
                  </a:lnTo>
                  <a:lnTo>
                    <a:pt x="126" y="28"/>
                  </a:lnTo>
                  <a:lnTo>
                    <a:pt x="89" y="25"/>
                  </a:lnTo>
                  <a:lnTo>
                    <a:pt x="46" y="25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710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777" name="Freeform 27"/>
            <p:cNvSpPr>
              <a:spLocks/>
            </p:cNvSpPr>
            <p:nvPr/>
          </p:nvSpPr>
          <p:spPr bwMode="auto">
            <a:xfrm>
              <a:off x="4960" y="2378"/>
              <a:ext cx="125" cy="173"/>
            </a:xfrm>
            <a:custGeom>
              <a:avLst/>
              <a:gdLst>
                <a:gd name="T0" fmla="*/ 91 w 125"/>
                <a:gd name="T1" fmla="*/ 24 h 173"/>
                <a:gd name="T2" fmla="*/ 91 w 125"/>
                <a:gd name="T3" fmla="*/ 24 h 173"/>
                <a:gd name="T4" fmla="*/ 85 w 125"/>
                <a:gd name="T5" fmla="*/ 39 h 173"/>
                <a:gd name="T6" fmla="*/ 67 w 125"/>
                <a:gd name="T7" fmla="*/ 79 h 173"/>
                <a:gd name="T8" fmla="*/ 55 w 125"/>
                <a:gd name="T9" fmla="*/ 103 h 173"/>
                <a:gd name="T10" fmla="*/ 40 w 125"/>
                <a:gd name="T11" fmla="*/ 122 h 173"/>
                <a:gd name="T12" fmla="*/ 24 w 125"/>
                <a:gd name="T13" fmla="*/ 140 h 173"/>
                <a:gd name="T14" fmla="*/ 9 w 125"/>
                <a:gd name="T15" fmla="*/ 149 h 173"/>
                <a:gd name="T16" fmla="*/ 9 w 125"/>
                <a:gd name="T17" fmla="*/ 149 h 173"/>
                <a:gd name="T18" fmla="*/ 3 w 125"/>
                <a:gd name="T19" fmla="*/ 152 h 173"/>
                <a:gd name="T20" fmla="*/ 0 w 125"/>
                <a:gd name="T21" fmla="*/ 155 h 173"/>
                <a:gd name="T22" fmla="*/ 0 w 125"/>
                <a:gd name="T23" fmla="*/ 158 h 173"/>
                <a:gd name="T24" fmla="*/ 3 w 125"/>
                <a:gd name="T25" fmla="*/ 161 h 173"/>
                <a:gd name="T26" fmla="*/ 12 w 125"/>
                <a:gd name="T27" fmla="*/ 167 h 173"/>
                <a:gd name="T28" fmla="*/ 27 w 125"/>
                <a:gd name="T29" fmla="*/ 173 h 173"/>
                <a:gd name="T30" fmla="*/ 49 w 125"/>
                <a:gd name="T31" fmla="*/ 173 h 173"/>
                <a:gd name="T32" fmla="*/ 70 w 125"/>
                <a:gd name="T33" fmla="*/ 167 h 173"/>
                <a:gd name="T34" fmla="*/ 91 w 125"/>
                <a:gd name="T35" fmla="*/ 158 h 173"/>
                <a:gd name="T36" fmla="*/ 101 w 125"/>
                <a:gd name="T37" fmla="*/ 149 h 173"/>
                <a:gd name="T38" fmla="*/ 110 w 125"/>
                <a:gd name="T39" fmla="*/ 140 h 173"/>
                <a:gd name="T40" fmla="*/ 110 w 125"/>
                <a:gd name="T41" fmla="*/ 140 h 173"/>
                <a:gd name="T42" fmla="*/ 119 w 125"/>
                <a:gd name="T43" fmla="*/ 128 h 173"/>
                <a:gd name="T44" fmla="*/ 122 w 125"/>
                <a:gd name="T45" fmla="*/ 112 h 173"/>
                <a:gd name="T46" fmla="*/ 125 w 125"/>
                <a:gd name="T47" fmla="*/ 100 h 173"/>
                <a:gd name="T48" fmla="*/ 125 w 125"/>
                <a:gd name="T49" fmla="*/ 85 h 173"/>
                <a:gd name="T50" fmla="*/ 122 w 125"/>
                <a:gd name="T51" fmla="*/ 54 h 173"/>
                <a:gd name="T52" fmla="*/ 113 w 125"/>
                <a:gd name="T53" fmla="*/ 30 h 173"/>
                <a:gd name="T54" fmla="*/ 104 w 125"/>
                <a:gd name="T55" fmla="*/ 9 h 173"/>
                <a:gd name="T56" fmla="*/ 94 w 125"/>
                <a:gd name="T57" fmla="*/ 0 h 173"/>
                <a:gd name="T58" fmla="*/ 91 w 125"/>
                <a:gd name="T59" fmla="*/ 0 h 173"/>
                <a:gd name="T60" fmla="*/ 91 w 125"/>
                <a:gd name="T61" fmla="*/ 3 h 173"/>
                <a:gd name="T62" fmla="*/ 91 w 125"/>
                <a:gd name="T63" fmla="*/ 24 h 173"/>
                <a:gd name="T64" fmla="*/ 91 w 125"/>
                <a:gd name="T65" fmla="*/ 24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5"/>
                <a:gd name="T100" fmla="*/ 0 h 173"/>
                <a:gd name="T101" fmla="*/ 125 w 125"/>
                <a:gd name="T102" fmla="*/ 173 h 1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5" h="173">
                  <a:moveTo>
                    <a:pt x="91" y="24"/>
                  </a:moveTo>
                  <a:lnTo>
                    <a:pt x="91" y="24"/>
                  </a:lnTo>
                  <a:lnTo>
                    <a:pt x="85" y="39"/>
                  </a:lnTo>
                  <a:lnTo>
                    <a:pt x="67" y="79"/>
                  </a:lnTo>
                  <a:lnTo>
                    <a:pt x="55" y="103"/>
                  </a:lnTo>
                  <a:lnTo>
                    <a:pt x="40" y="122"/>
                  </a:lnTo>
                  <a:lnTo>
                    <a:pt x="24" y="140"/>
                  </a:lnTo>
                  <a:lnTo>
                    <a:pt x="9" y="149"/>
                  </a:lnTo>
                  <a:lnTo>
                    <a:pt x="3" y="152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12" y="167"/>
                  </a:lnTo>
                  <a:lnTo>
                    <a:pt x="27" y="173"/>
                  </a:lnTo>
                  <a:lnTo>
                    <a:pt x="49" y="173"/>
                  </a:lnTo>
                  <a:lnTo>
                    <a:pt x="70" y="167"/>
                  </a:lnTo>
                  <a:lnTo>
                    <a:pt x="91" y="158"/>
                  </a:lnTo>
                  <a:lnTo>
                    <a:pt x="101" y="149"/>
                  </a:lnTo>
                  <a:lnTo>
                    <a:pt x="110" y="140"/>
                  </a:lnTo>
                  <a:lnTo>
                    <a:pt x="119" y="128"/>
                  </a:lnTo>
                  <a:lnTo>
                    <a:pt x="122" y="112"/>
                  </a:lnTo>
                  <a:lnTo>
                    <a:pt x="125" y="100"/>
                  </a:lnTo>
                  <a:lnTo>
                    <a:pt x="125" y="85"/>
                  </a:lnTo>
                  <a:lnTo>
                    <a:pt x="122" y="54"/>
                  </a:lnTo>
                  <a:lnTo>
                    <a:pt x="113" y="30"/>
                  </a:lnTo>
                  <a:lnTo>
                    <a:pt x="104" y="9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91" y="3"/>
                  </a:lnTo>
                  <a:lnTo>
                    <a:pt x="91" y="24"/>
                  </a:lnTo>
                  <a:close/>
                </a:path>
              </a:pathLst>
            </a:custGeom>
            <a:solidFill>
              <a:srgbClr val="E317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475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7577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007CA83-3184-4A1C-9948-C8E76D59ECFD}" type="slidenum">
              <a:rPr lang="en-US" altLang="ru-RU"/>
              <a:pPr eaLnBrk="1" hangingPunct="1"/>
              <a:t>57</a:t>
            </a:fld>
            <a:endParaRPr lang="en-US" altLang="ru-RU"/>
          </a:p>
        </p:txBody>
      </p:sp>
      <p:sp>
        <p:nvSpPr>
          <p:cNvPr id="7578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8525"/>
          </a:xfrm>
        </p:spPr>
        <p:txBody>
          <a:bodyPr/>
          <a:lstStyle/>
          <a:p>
            <a:r>
              <a:rPr lang="en-US" altLang="ru-RU" sz="3600" b="1" u="sng" smtClean="0"/>
              <a:t>Blood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7578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96875" y="1371600"/>
            <a:ext cx="8129588" cy="4525963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Types of blood cells 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Red blood cells - erythrocytes 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carry oxygen from blood to cells 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White blood cells - leukocytes 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fight infection </a:t>
            </a: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Platelets - thrombocytes </a:t>
            </a:r>
          </a:p>
          <a:p>
            <a:pPr lvl="2">
              <a:lnSpc>
                <a:spcPct val="95000"/>
              </a:lnSpc>
              <a:spcBef>
                <a:spcPct val="15000"/>
              </a:spcBef>
            </a:pPr>
            <a:r>
              <a:rPr lang="en-US" altLang="ru-RU" sz="3600" smtClean="0"/>
              <a:t>required for clotting to stop bleeding </a:t>
            </a:r>
          </a:p>
        </p:txBody>
      </p:sp>
      <p:grpSp>
        <p:nvGrpSpPr>
          <p:cNvPr id="75782" name="Group 100"/>
          <p:cNvGrpSpPr>
            <a:grpSpLocks/>
          </p:cNvGrpSpPr>
          <p:nvPr/>
        </p:nvGrpSpPr>
        <p:grpSpPr bwMode="auto">
          <a:xfrm>
            <a:off x="7199313" y="3589338"/>
            <a:ext cx="1550987" cy="1455737"/>
            <a:chOff x="3979" y="1330"/>
            <a:chExt cx="1639" cy="1445"/>
          </a:xfrm>
        </p:grpSpPr>
        <p:grpSp>
          <p:nvGrpSpPr>
            <p:cNvPr id="75784" name="Group 79"/>
            <p:cNvGrpSpPr>
              <a:grpSpLocks/>
            </p:cNvGrpSpPr>
            <p:nvPr/>
          </p:nvGrpSpPr>
          <p:grpSpPr bwMode="auto">
            <a:xfrm rot="956259">
              <a:off x="4644" y="1348"/>
              <a:ext cx="974" cy="703"/>
              <a:chOff x="4106" y="853"/>
              <a:chExt cx="974" cy="703"/>
            </a:xfrm>
          </p:grpSpPr>
          <p:sp>
            <p:nvSpPr>
              <p:cNvPr id="75855" name="Freeform 80"/>
              <p:cNvSpPr>
                <a:spLocks/>
              </p:cNvSpPr>
              <p:nvPr/>
            </p:nvSpPr>
            <p:spPr bwMode="auto">
              <a:xfrm>
                <a:off x="4106" y="853"/>
                <a:ext cx="974" cy="703"/>
              </a:xfrm>
              <a:custGeom>
                <a:avLst/>
                <a:gdLst>
                  <a:gd name="T0" fmla="*/ 159 w 974"/>
                  <a:gd name="T1" fmla="*/ 0 h 703"/>
                  <a:gd name="T2" fmla="*/ 303 w 974"/>
                  <a:gd name="T3" fmla="*/ 44 h 703"/>
                  <a:gd name="T4" fmla="*/ 447 w 974"/>
                  <a:gd name="T5" fmla="*/ 111 h 703"/>
                  <a:gd name="T6" fmla="*/ 524 w 974"/>
                  <a:gd name="T7" fmla="*/ 133 h 703"/>
                  <a:gd name="T8" fmla="*/ 569 w 974"/>
                  <a:gd name="T9" fmla="*/ 155 h 703"/>
                  <a:gd name="T10" fmla="*/ 602 w 974"/>
                  <a:gd name="T11" fmla="*/ 177 h 703"/>
                  <a:gd name="T12" fmla="*/ 757 w 974"/>
                  <a:gd name="T13" fmla="*/ 221 h 703"/>
                  <a:gd name="T14" fmla="*/ 879 w 974"/>
                  <a:gd name="T15" fmla="*/ 288 h 703"/>
                  <a:gd name="T16" fmla="*/ 945 w 974"/>
                  <a:gd name="T17" fmla="*/ 421 h 703"/>
                  <a:gd name="T18" fmla="*/ 923 w 974"/>
                  <a:gd name="T19" fmla="*/ 598 h 703"/>
                  <a:gd name="T20" fmla="*/ 890 w 974"/>
                  <a:gd name="T21" fmla="*/ 609 h 703"/>
                  <a:gd name="T22" fmla="*/ 857 w 974"/>
                  <a:gd name="T23" fmla="*/ 631 h 703"/>
                  <a:gd name="T24" fmla="*/ 790 w 974"/>
                  <a:gd name="T25" fmla="*/ 653 h 703"/>
                  <a:gd name="T26" fmla="*/ 635 w 974"/>
                  <a:gd name="T27" fmla="*/ 676 h 703"/>
                  <a:gd name="T28" fmla="*/ 347 w 974"/>
                  <a:gd name="T29" fmla="*/ 543 h 703"/>
                  <a:gd name="T30" fmla="*/ 247 w 974"/>
                  <a:gd name="T31" fmla="*/ 509 h 703"/>
                  <a:gd name="T32" fmla="*/ 181 w 974"/>
                  <a:gd name="T33" fmla="*/ 487 h 703"/>
                  <a:gd name="T34" fmla="*/ 125 w 974"/>
                  <a:gd name="T35" fmla="*/ 443 h 703"/>
                  <a:gd name="T36" fmla="*/ 59 w 974"/>
                  <a:gd name="T37" fmla="*/ 399 h 703"/>
                  <a:gd name="T38" fmla="*/ 81 w 974"/>
                  <a:gd name="T39" fmla="*/ 44 h 703"/>
                  <a:gd name="T40" fmla="*/ 159 w 974"/>
                  <a:gd name="T41" fmla="*/ 0 h 7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4"/>
                  <a:gd name="T64" fmla="*/ 0 h 703"/>
                  <a:gd name="T65" fmla="*/ 974 w 974"/>
                  <a:gd name="T66" fmla="*/ 703 h 70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4" h="703">
                    <a:moveTo>
                      <a:pt x="159" y="0"/>
                    </a:moveTo>
                    <a:cubicBezTo>
                      <a:pt x="230" y="24"/>
                      <a:pt x="213" y="31"/>
                      <a:pt x="303" y="44"/>
                    </a:cubicBezTo>
                    <a:cubicBezTo>
                      <a:pt x="354" y="61"/>
                      <a:pt x="398" y="90"/>
                      <a:pt x="447" y="111"/>
                    </a:cubicBezTo>
                    <a:cubicBezTo>
                      <a:pt x="472" y="121"/>
                      <a:pt x="499" y="123"/>
                      <a:pt x="524" y="133"/>
                    </a:cubicBezTo>
                    <a:cubicBezTo>
                      <a:pt x="539" y="140"/>
                      <a:pt x="554" y="147"/>
                      <a:pt x="569" y="155"/>
                    </a:cubicBezTo>
                    <a:cubicBezTo>
                      <a:pt x="581" y="161"/>
                      <a:pt x="590" y="172"/>
                      <a:pt x="602" y="177"/>
                    </a:cubicBezTo>
                    <a:cubicBezTo>
                      <a:pt x="651" y="199"/>
                      <a:pt x="704" y="211"/>
                      <a:pt x="757" y="221"/>
                    </a:cubicBezTo>
                    <a:cubicBezTo>
                      <a:pt x="857" y="272"/>
                      <a:pt x="817" y="248"/>
                      <a:pt x="879" y="288"/>
                    </a:cubicBezTo>
                    <a:cubicBezTo>
                      <a:pt x="894" y="334"/>
                      <a:pt x="918" y="381"/>
                      <a:pt x="945" y="421"/>
                    </a:cubicBezTo>
                    <a:cubicBezTo>
                      <a:pt x="951" y="471"/>
                      <a:pt x="974" y="557"/>
                      <a:pt x="923" y="598"/>
                    </a:cubicBezTo>
                    <a:cubicBezTo>
                      <a:pt x="914" y="605"/>
                      <a:pt x="900" y="604"/>
                      <a:pt x="890" y="609"/>
                    </a:cubicBezTo>
                    <a:cubicBezTo>
                      <a:pt x="878" y="615"/>
                      <a:pt x="869" y="626"/>
                      <a:pt x="857" y="631"/>
                    </a:cubicBezTo>
                    <a:cubicBezTo>
                      <a:pt x="835" y="640"/>
                      <a:pt x="790" y="653"/>
                      <a:pt x="790" y="653"/>
                    </a:cubicBezTo>
                    <a:cubicBezTo>
                      <a:pt x="742" y="703"/>
                      <a:pt x="710" y="687"/>
                      <a:pt x="635" y="676"/>
                    </a:cubicBezTo>
                    <a:cubicBezTo>
                      <a:pt x="515" y="659"/>
                      <a:pt x="450" y="589"/>
                      <a:pt x="347" y="543"/>
                    </a:cubicBezTo>
                    <a:cubicBezTo>
                      <a:pt x="315" y="529"/>
                      <a:pt x="280" y="520"/>
                      <a:pt x="247" y="509"/>
                    </a:cubicBezTo>
                    <a:cubicBezTo>
                      <a:pt x="225" y="501"/>
                      <a:pt x="181" y="487"/>
                      <a:pt x="181" y="487"/>
                    </a:cubicBezTo>
                    <a:cubicBezTo>
                      <a:pt x="140" y="426"/>
                      <a:pt x="183" y="475"/>
                      <a:pt x="125" y="443"/>
                    </a:cubicBezTo>
                    <a:cubicBezTo>
                      <a:pt x="102" y="430"/>
                      <a:pt x="59" y="399"/>
                      <a:pt x="59" y="399"/>
                    </a:cubicBezTo>
                    <a:cubicBezTo>
                      <a:pt x="26" y="296"/>
                      <a:pt x="0" y="125"/>
                      <a:pt x="81" y="44"/>
                    </a:cubicBezTo>
                    <a:cubicBezTo>
                      <a:pt x="105" y="20"/>
                      <a:pt x="136" y="23"/>
                      <a:pt x="15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75856" name="Group 81"/>
              <p:cNvGrpSpPr>
                <a:grpSpLocks/>
              </p:cNvGrpSpPr>
              <p:nvPr/>
            </p:nvGrpSpPr>
            <p:grpSpPr bwMode="auto">
              <a:xfrm>
                <a:off x="4159" y="907"/>
                <a:ext cx="876" cy="594"/>
                <a:chOff x="4015" y="1848"/>
                <a:chExt cx="876" cy="594"/>
              </a:xfrm>
            </p:grpSpPr>
            <p:sp>
              <p:nvSpPr>
                <p:cNvPr id="75857" name="Freeform 82"/>
                <p:cNvSpPr>
                  <a:spLocks/>
                </p:cNvSpPr>
                <p:nvPr/>
              </p:nvSpPr>
              <p:spPr bwMode="auto">
                <a:xfrm>
                  <a:off x="4015" y="1848"/>
                  <a:ext cx="876" cy="594"/>
                </a:xfrm>
                <a:custGeom>
                  <a:avLst/>
                  <a:gdLst>
                    <a:gd name="T0" fmla="*/ 1 w 1752"/>
                    <a:gd name="T1" fmla="*/ 0 h 1190"/>
                    <a:gd name="T2" fmla="*/ 1 w 1752"/>
                    <a:gd name="T3" fmla="*/ 0 h 1190"/>
                    <a:gd name="T4" fmla="*/ 1 w 1752"/>
                    <a:gd name="T5" fmla="*/ 0 h 1190"/>
                    <a:gd name="T6" fmla="*/ 1 w 1752"/>
                    <a:gd name="T7" fmla="*/ 0 h 1190"/>
                    <a:gd name="T8" fmla="*/ 1 w 1752"/>
                    <a:gd name="T9" fmla="*/ 0 h 1190"/>
                    <a:gd name="T10" fmla="*/ 1 w 1752"/>
                    <a:gd name="T11" fmla="*/ 0 h 1190"/>
                    <a:gd name="T12" fmla="*/ 1 w 1752"/>
                    <a:gd name="T13" fmla="*/ 0 h 1190"/>
                    <a:gd name="T14" fmla="*/ 1 w 1752"/>
                    <a:gd name="T15" fmla="*/ 0 h 1190"/>
                    <a:gd name="T16" fmla="*/ 1 w 1752"/>
                    <a:gd name="T17" fmla="*/ 0 h 1190"/>
                    <a:gd name="T18" fmla="*/ 1 w 1752"/>
                    <a:gd name="T19" fmla="*/ 0 h 1190"/>
                    <a:gd name="T20" fmla="*/ 1 w 1752"/>
                    <a:gd name="T21" fmla="*/ 0 h 1190"/>
                    <a:gd name="T22" fmla="*/ 1 w 1752"/>
                    <a:gd name="T23" fmla="*/ 0 h 1190"/>
                    <a:gd name="T24" fmla="*/ 1 w 1752"/>
                    <a:gd name="T25" fmla="*/ 0 h 1190"/>
                    <a:gd name="T26" fmla="*/ 1 w 1752"/>
                    <a:gd name="T27" fmla="*/ 0 h 1190"/>
                    <a:gd name="T28" fmla="*/ 1 w 1752"/>
                    <a:gd name="T29" fmla="*/ 0 h 1190"/>
                    <a:gd name="T30" fmla="*/ 1 w 1752"/>
                    <a:gd name="T31" fmla="*/ 0 h 1190"/>
                    <a:gd name="T32" fmla="*/ 1 w 1752"/>
                    <a:gd name="T33" fmla="*/ 0 h 1190"/>
                    <a:gd name="T34" fmla="*/ 1 w 1752"/>
                    <a:gd name="T35" fmla="*/ 0 h 1190"/>
                    <a:gd name="T36" fmla="*/ 1 w 1752"/>
                    <a:gd name="T37" fmla="*/ 0 h 1190"/>
                    <a:gd name="T38" fmla="*/ 1 w 1752"/>
                    <a:gd name="T39" fmla="*/ 0 h 1190"/>
                    <a:gd name="T40" fmla="*/ 1 w 1752"/>
                    <a:gd name="T41" fmla="*/ 0 h 1190"/>
                    <a:gd name="T42" fmla="*/ 1 w 1752"/>
                    <a:gd name="T43" fmla="*/ 0 h 1190"/>
                    <a:gd name="T44" fmla="*/ 1 w 1752"/>
                    <a:gd name="T45" fmla="*/ 0 h 1190"/>
                    <a:gd name="T46" fmla="*/ 1 w 1752"/>
                    <a:gd name="T47" fmla="*/ 0 h 1190"/>
                    <a:gd name="T48" fmla="*/ 1 w 1752"/>
                    <a:gd name="T49" fmla="*/ 0 h 1190"/>
                    <a:gd name="T50" fmla="*/ 1 w 1752"/>
                    <a:gd name="T51" fmla="*/ 0 h 1190"/>
                    <a:gd name="T52" fmla="*/ 1 w 1752"/>
                    <a:gd name="T53" fmla="*/ 0 h 1190"/>
                    <a:gd name="T54" fmla="*/ 1 w 1752"/>
                    <a:gd name="T55" fmla="*/ 0 h 1190"/>
                    <a:gd name="T56" fmla="*/ 0 w 1752"/>
                    <a:gd name="T57" fmla="*/ 0 h 1190"/>
                    <a:gd name="T58" fmla="*/ 1 w 1752"/>
                    <a:gd name="T59" fmla="*/ 0 h 1190"/>
                    <a:gd name="T60" fmla="*/ 1 w 1752"/>
                    <a:gd name="T61" fmla="*/ 0 h 1190"/>
                    <a:gd name="T62" fmla="*/ 1 w 1752"/>
                    <a:gd name="T63" fmla="*/ 0 h 1190"/>
                    <a:gd name="T64" fmla="*/ 1 w 1752"/>
                    <a:gd name="T65" fmla="*/ 0 h 1190"/>
                    <a:gd name="T66" fmla="*/ 1 w 1752"/>
                    <a:gd name="T67" fmla="*/ 0 h 1190"/>
                    <a:gd name="T68" fmla="*/ 1 w 1752"/>
                    <a:gd name="T69" fmla="*/ 0 h 1190"/>
                    <a:gd name="T70" fmla="*/ 1 w 1752"/>
                    <a:gd name="T71" fmla="*/ 0 h 1190"/>
                    <a:gd name="T72" fmla="*/ 1 w 1752"/>
                    <a:gd name="T73" fmla="*/ 0 h 1190"/>
                    <a:gd name="T74" fmla="*/ 1 w 1752"/>
                    <a:gd name="T75" fmla="*/ 0 h 1190"/>
                    <a:gd name="T76" fmla="*/ 1 w 1752"/>
                    <a:gd name="T77" fmla="*/ 0 h 1190"/>
                    <a:gd name="T78" fmla="*/ 1 w 1752"/>
                    <a:gd name="T79" fmla="*/ 0 h 119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52"/>
                    <a:gd name="T121" fmla="*/ 0 h 1190"/>
                    <a:gd name="T122" fmla="*/ 1752 w 1752"/>
                    <a:gd name="T123" fmla="*/ 1190 h 119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52" h="1190">
                      <a:moveTo>
                        <a:pt x="888" y="211"/>
                      </a:moveTo>
                      <a:lnTo>
                        <a:pt x="977" y="236"/>
                      </a:lnTo>
                      <a:lnTo>
                        <a:pt x="1063" y="270"/>
                      </a:lnTo>
                      <a:lnTo>
                        <a:pt x="1146" y="309"/>
                      </a:lnTo>
                      <a:lnTo>
                        <a:pt x="1230" y="352"/>
                      </a:lnTo>
                      <a:lnTo>
                        <a:pt x="1312" y="393"/>
                      </a:lnTo>
                      <a:lnTo>
                        <a:pt x="1396" y="433"/>
                      </a:lnTo>
                      <a:lnTo>
                        <a:pt x="1482" y="465"/>
                      </a:lnTo>
                      <a:lnTo>
                        <a:pt x="1572" y="492"/>
                      </a:lnTo>
                      <a:lnTo>
                        <a:pt x="1591" y="509"/>
                      </a:lnTo>
                      <a:lnTo>
                        <a:pt x="1611" y="530"/>
                      </a:lnTo>
                      <a:lnTo>
                        <a:pt x="1628" y="551"/>
                      </a:lnTo>
                      <a:lnTo>
                        <a:pt x="1645" y="575"/>
                      </a:lnTo>
                      <a:lnTo>
                        <a:pt x="1660" y="598"/>
                      </a:lnTo>
                      <a:lnTo>
                        <a:pt x="1676" y="624"/>
                      </a:lnTo>
                      <a:lnTo>
                        <a:pt x="1692" y="648"/>
                      </a:lnTo>
                      <a:lnTo>
                        <a:pt x="1707" y="672"/>
                      </a:lnTo>
                      <a:lnTo>
                        <a:pt x="1723" y="694"/>
                      </a:lnTo>
                      <a:lnTo>
                        <a:pt x="1737" y="720"/>
                      </a:lnTo>
                      <a:lnTo>
                        <a:pt x="1745" y="746"/>
                      </a:lnTo>
                      <a:lnTo>
                        <a:pt x="1751" y="776"/>
                      </a:lnTo>
                      <a:lnTo>
                        <a:pt x="1752" y="804"/>
                      </a:lnTo>
                      <a:lnTo>
                        <a:pt x="1751" y="833"/>
                      </a:lnTo>
                      <a:lnTo>
                        <a:pt x="1746" y="863"/>
                      </a:lnTo>
                      <a:lnTo>
                        <a:pt x="1739" y="892"/>
                      </a:lnTo>
                      <a:lnTo>
                        <a:pt x="1723" y="934"/>
                      </a:lnTo>
                      <a:lnTo>
                        <a:pt x="1701" y="972"/>
                      </a:lnTo>
                      <a:lnTo>
                        <a:pt x="1673" y="1004"/>
                      </a:lnTo>
                      <a:lnTo>
                        <a:pt x="1642" y="1035"/>
                      </a:lnTo>
                      <a:lnTo>
                        <a:pt x="1608" y="1061"/>
                      </a:lnTo>
                      <a:lnTo>
                        <a:pt x="1571" y="1086"/>
                      </a:lnTo>
                      <a:lnTo>
                        <a:pt x="1534" y="1109"/>
                      </a:lnTo>
                      <a:lnTo>
                        <a:pt x="1497" y="1132"/>
                      </a:lnTo>
                      <a:lnTo>
                        <a:pt x="1482" y="1131"/>
                      </a:lnTo>
                      <a:lnTo>
                        <a:pt x="1468" y="1134"/>
                      </a:lnTo>
                      <a:lnTo>
                        <a:pt x="1455" y="1139"/>
                      </a:lnTo>
                      <a:lnTo>
                        <a:pt x="1445" y="1146"/>
                      </a:lnTo>
                      <a:lnTo>
                        <a:pt x="1432" y="1153"/>
                      </a:lnTo>
                      <a:lnTo>
                        <a:pt x="1422" y="1162"/>
                      </a:lnTo>
                      <a:lnTo>
                        <a:pt x="1410" y="1169"/>
                      </a:lnTo>
                      <a:lnTo>
                        <a:pt x="1400" y="1176"/>
                      </a:lnTo>
                      <a:lnTo>
                        <a:pt x="1300" y="1190"/>
                      </a:lnTo>
                      <a:lnTo>
                        <a:pt x="1207" y="1185"/>
                      </a:lnTo>
                      <a:lnTo>
                        <a:pt x="1119" y="1162"/>
                      </a:lnTo>
                      <a:lnTo>
                        <a:pt x="1035" y="1130"/>
                      </a:lnTo>
                      <a:lnTo>
                        <a:pt x="952" y="1090"/>
                      </a:lnTo>
                      <a:lnTo>
                        <a:pt x="870" y="1049"/>
                      </a:lnTo>
                      <a:lnTo>
                        <a:pt x="787" y="1011"/>
                      </a:lnTo>
                      <a:lnTo>
                        <a:pt x="703" y="979"/>
                      </a:lnTo>
                      <a:lnTo>
                        <a:pt x="604" y="914"/>
                      </a:lnTo>
                      <a:lnTo>
                        <a:pt x="493" y="855"/>
                      </a:lnTo>
                      <a:lnTo>
                        <a:pt x="378" y="798"/>
                      </a:lnTo>
                      <a:lnTo>
                        <a:pt x="268" y="737"/>
                      </a:lnTo>
                      <a:lnTo>
                        <a:pt x="167" y="665"/>
                      </a:lnTo>
                      <a:lnTo>
                        <a:pt x="85" y="581"/>
                      </a:lnTo>
                      <a:lnTo>
                        <a:pt x="28" y="476"/>
                      </a:lnTo>
                      <a:lnTo>
                        <a:pt x="5" y="347"/>
                      </a:lnTo>
                      <a:lnTo>
                        <a:pt x="0" y="298"/>
                      </a:lnTo>
                      <a:lnTo>
                        <a:pt x="5" y="254"/>
                      </a:lnTo>
                      <a:lnTo>
                        <a:pt x="14" y="212"/>
                      </a:lnTo>
                      <a:lnTo>
                        <a:pt x="30" y="174"/>
                      </a:lnTo>
                      <a:lnTo>
                        <a:pt x="50" y="136"/>
                      </a:lnTo>
                      <a:lnTo>
                        <a:pt x="76" y="102"/>
                      </a:lnTo>
                      <a:lnTo>
                        <a:pt x="105" y="72"/>
                      </a:lnTo>
                      <a:lnTo>
                        <a:pt x="140" y="45"/>
                      </a:lnTo>
                      <a:lnTo>
                        <a:pt x="190" y="18"/>
                      </a:lnTo>
                      <a:lnTo>
                        <a:pt x="244" y="5"/>
                      </a:lnTo>
                      <a:lnTo>
                        <a:pt x="300" y="0"/>
                      </a:lnTo>
                      <a:lnTo>
                        <a:pt x="358" y="6"/>
                      </a:lnTo>
                      <a:lnTo>
                        <a:pt x="415" y="15"/>
                      </a:lnTo>
                      <a:lnTo>
                        <a:pt x="472" y="29"/>
                      </a:lnTo>
                      <a:lnTo>
                        <a:pt x="527" y="43"/>
                      </a:lnTo>
                      <a:lnTo>
                        <a:pt x="581" y="58"/>
                      </a:lnTo>
                      <a:lnTo>
                        <a:pt x="620" y="73"/>
                      </a:lnTo>
                      <a:lnTo>
                        <a:pt x="661" y="89"/>
                      </a:lnTo>
                      <a:lnTo>
                        <a:pt x="701" y="104"/>
                      </a:lnTo>
                      <a:lnTo>
                        <a:pt x="742" y="123"/>
                      </a:lnTo>
                      <a:lnTo>
                        <a:pt x="780" y="142"/>
                      </a:lnTo>
                      <a:lnTo>
                        <a:pt x="818" y="163"/>
                      </a:lnTo>
                      <a:lnTo>
                        <a:pt x="853" y="185"/>
                      </a:lnTo>
                      <a:lnTo>
                        <a:pt x="888" y="211"/>
                      </a:lnTo>
                      <a:close/>
                    </a:path>
                  </a:pathLst>
                </a:custGeom>
                <a:solidFill>
                  <a:srgbClr val="FF40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58" name="Freeform 83"/>
                <p:cNvSpPr>
                  <a:spLocks/>
                </p:cNvSpPr>
                <p:nvPr/>
              </p:nvSpPr>
              <p:spPr bwMode="auto">
                <a:xfrm>
                  <a:off x="4015" y="1848"/>
                  <a:ext cx="876" cy="594"/>
                </a:xfrm>
                <a:custGeom>
                  <a:avLst/>
                  <a:gdLst>
                    <a:gd name="T0" fmla="*/ 1 w 1752"/>
                    <a:gd name="T1" fmla="*/ 0 h 1190"/>
                    <a:gd name="T2" fmla="*/ 1 w 1752"/>
                    <a:gd name="T3" fmla="*/ 0 h 1190"/>
                    <a:gd name="T4" fmla="*/ 1 w 1752"/>
                    <a:gd name="T5" fmla="*/ 0 h 1190"/>
                    <a:gd name="T6" fmla="*/ 1 w 1752"/>
                    <a:gd name="T7" fmla="*/ 0 h 1190"/>
                    <a:gd name="T8" fmla="*/ 1 w 1752"/>
                    <a:gd name="T9" fmla="*/ 0 h 1190"/>
                    <a:gd name="T10" fmla="*/ 1 w 1752"/>
                    <a:gd name="T11" fmla="*/ 0 h 1190"/>
                    <a:gd name="T12" fmla="*/ 1 w 1752"/>
                    <a:gd name="T13" fmla="*/ 0 h 1190"/>
                    <a:gd name="T14" fmla="*/ 1 w 1752"/>
                    <a:gd name="T15" fmla="*/ 0 h 1190"/>
                    <a:gd name="T16" fmla="*/ 1 w 1752"/>
                    <a:gd name="T17" fmla="*/ 0 h 1190"/>
                    <a:gd name="T18" fmla="*/ 1 w 1752"/>
                    <a:gd name="T19" fmla="*/ 0 h 1190"/>
                    <a:gd name="T20" fmla="*/ 1 w 1752"/>
                    <a:gd name="T21" fmla="*/ 0 h 1190"/>
                    <a:gd name="T22" fmla="*/ 1 w 1752"/>
                    <a:gd name="T23" fmla="*/ 0 h 1190"/>
                    <a:gd name="T24" fmla="*/ 1 w 1752"/>
                    <a:gd name="T25" fmla="*/ 0 h 1190"/>
                    <a:gd name="T26" fmla="*/ 1 w 1752"/>
                    <a:gd name="T27" fmla="*/ 0 h 1190"/>
                    <a:gd name="T28" fmla="*/ 1 w 1752"/>
                    <a:gd name="T29" fmla="*/ 0 h 1190"/>
                    <a:gd name="T30" fmla="*/ 1 w 1752"/>
                    <a:gd name="T31" fmla="*/ 0 h 1190"/>
                    <a:gd name="T32" fmla="*/ 1 w 1752"/>
                    <a:gd name="T33" fmla="*/ 0 h 1190"/>
                    <a:gd name="T34" fmla="*/ 1 w 1752"/>
                    <a:gd name="T35" fmla="*/ 0 h 1190"/>
                    <a:gd name="T36" fmla="*/ 1 w 1752"/>
                    <a:gd name="T37" fmla="*/ 0 h 1190"/>
                    <a:gd name="T38" fmla="*/ 1 w 1752"/>
                    <a:gd name="T39" fmla="*/ 0 h 1190"/>
                    <a:gd name="T40" fmla="*/ 1 w 1752"/>
                    <a:gd name="T41" fmla="*/ 0 h 1190"/>
                    <a:gd name="T42" fmla="*/ 1 w 1752"/>
                    <a:gd name="T43" fmla="*/ 0 h 1190"/>
                    <a:gd name="T44" fmla="*/ 1 w 1752"/>
                    <a:gd name="T45" fmla="*/ 0 h 1190"/>
                    <a:gd name="T46" fmla="*/ 1 w 1752"/>
                    <a:gd name="T47" fmla="*/ 0 h 1190"/>
                    <a:gd name="T48" fmla="*/ 1 w 1752"/>
                    <a:gd name="T49" fmla="*/ 0 h 1190"/>
                    <a:gd name="T50" fmla="*/ 1 w 1752"/>
                    <a:gd name="T51" fmla="*/ 0 h 1190"/>
                    <a:gd name="T52" fmla="*/ 1 w 1752"/>
                    <a:gd name="T53" fmla="*/ 0 h 1190"/>
                    <a:gd name="T54" fmla="*/ 1 w 1752"/>
                    <a:gd name="T55" fmla="*/ 0 h 1190"/>
                    <a:gd name="T56" fmla="*/ 0 w 1752"/>
                    <a:gd name="T57" fmla="*/ 0 h 1190"/>
                    <a:gd name="T58" fmla="*/ 1 w 1752"/>
                    <a:gd name="T59" fmla="*/ 0 h 1190"/>
                    <a:gd name="T60" fmla="*/ 1 w 1752"/>
                    <a:gd name="T61" fmla="*/ 0 h 1190"/>
                    <a:gd name="T62" fmla="*/ 1 w 1752"/>
                    <a:gd name="T63" fmla="*/ 0 h 1190"/>
                    <a:gd name="T64" fmla="*/ 1 w 1752"/>
                    <a:gd name="T65" fmla="*/ 0 h 1190"/>
                    <a:gd name="T66" fmla="*/ 1 w 1752"/>
                    <a:gd name="T67" fmla="*/ 0 h 1190"/>
                    <a:gd name="T68" fmla="*/ 1 w 1752"/>
                    <a:gd name="T69" fmla="*/ 0 h 1190"/>
                    <a:gd name="T70" fmla="*/ 1 w 1752"/>
                    <a:gd name="T71" fmla="*/ 0 h 1190"/>
                    <a:gd name="T72" fmla="*/ 1 w 1752"/>
                    <a:gd name="T73" fmla="*/ 0 h 1190"/>
                    <a:gd name="T74" fmla="*/ 1 w 1752"/>
                    <a:gd name="T75" fmla="*/ 0 h 1190"/>
                    <a:gd name="T76" fmla="*/ 1 w 1752"/>
                    <a:gd name="T77" fmla="*/ 0 h 1190"/>
                    <a:gd name="T78" fmla="*/ 1 w 1752"/>
                    <a:gd name="T79" fmla="*/ 0 h 119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52"/>
                    <a:gd name="T121" fmla="*/ 0 h 1190"/>
                    <a:gd name="T122" fmla="*/ 1752 w 1752"/>
                    <a:gd name="T123" fmla="*/ 1190 h 119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52" h="1190">
                      <a:moveTo>
                        <a:pt x="888" y="211"/>
                      </a:moveTo>
                      <a:lnTo>
                        <a:pt x="977" y="236"/>
                      </a:lnTo>
                      <a:lnTo>
                        <a:pt x="1063" y="270"/>
                      </a:lnTo>
                      <a:lnTo>
                        <a:pt x="1146" y="309"/>
                      </a:lnTo>
                      <a:lnTo>
                        <a:pt x="1230" y="352"/>
                      </a:lnTo>
                      <a:lnTo>
                        <a:pt x="1312" y="393"/>
                      </a:lnTo>
                      <a:lnTo>
                        <a:pt x="1396" y="433"/>
                      </a:lnTo>
                      <a:lnTo>
                        <a:pt x="1482" y="465"/>
                      </a:lnTo>
                      <a:lnTo>
                        <a:pt x="1572" y="492"/>
                      </a:lnTo>
                      <a:lnTo>
                        <a:pt x="1591" y="509"/>
                      </a:lnTo>
                      <a:lnTo>
                        <a:pt x="1611" y="530"/>
                      </a:lnTo>
                      <a:lnTo>
                        <a:pt x="1628" y="551"/>
                      </a:lnTo>
                      <a:lnTo>
                        <a:pt x="1645" y="575"/>
                      </a:lnTo>
                      <a:lnTo>
                        <a:pt x="1660" y="598"/>
                      </a:lnTo>
                      <a:lnTo>
                        <a:pt x="1676" y="624"/>
                      </a:lnTo>
                      <a:lnTo>
                        <a:pt x="1692" y="648"/>
                      </a:lnTo>
                      <a:lnTo>
                        <a:pt x="1707" y="672"/>
                      </a:lnTo>
                      <a:lnTo>
                        <a:pt x="1723" y="694"/>
                      </a:lnTo>
                      <a:lnTo>
                        <a:pt x="1737" y="720"/>
                      </a:lnTo>
                      <a:lnTo>
                        <a:pt x="1745" y="746"/>
                      </a:lnTo>
                      <a:lnTo>
                        <a:pt x="1751" y="776"/>
                      </a:lnTo>
                      <a:lnTo>
                        <a:pt x="1752" y="804"/>
                      </a:lnTo>
                      <a:lnTo>
                        <a:pt x="1751" y="833"/>
                      </a:lnTo>
                      <a:lnTo>
                        <a:pt x="1746" y="863"/>
                      </a:lnTo>
                      <a:lnTo>
                        <a:pt x="1739" y="892"/>
                      </a:lnTo>
                      <a:lnTo>
                        <a:pt x="1723" y="934"/>
                      </a:lnTo>
                      <a:lnTo>
                        <a:pt x="1701" y="972"/>
                      </a:lnTo>
                      <a:lnTo>
                        <a:pt x="1673" y="1004"/>
                      </a:lnTo>
                      <a:lnTo>
                        <a:pt x="1642" y="1035"/>
                      </a:lnTo>
                      <a:lnTo>
                        <a:pt x="1608" y="1061"/>
                      </a:lnTo>
                      <a:lnTo>
                        <a:pt x="1571" y="1086"/>
                      </a:lnTo>
                      <a:lnTo>
                        <a:pt x="1534" y="1109"/>
                      </a:lnTo>
                      <a:lnTo>
                        <a:pt x="1497" y="1132"/>
                      </a:lnTo>
                      <a:lnTo>
                        <a:pt x="1482" y="1131"/>
                      </a:lnTo>
                      <a:lnTo>
                        <a:pt x="1468" y="1134"/>
                      </a:lnTo>
                      <a:lnTo>
                        <a:pt x="1455" y="1139"/>
                      </a:lnTo>
                      <a:lnTo>
                        <a:pt x="1445" y="1146"/>
                      </a:lnTo>
                      <a:lnTo>
                        <a:pt x="1432" y="1153"/>
                      </a:lnTo>
                      <a:lnTo>
                        <a:pt x="1422" y="1162"/>
                      </a:lnTo>
                      <a:lnTo>
                        <a:pt x="1410" y="1169"/>
                      </a:lnTo>
                      <a:lnTo>
                        <a:pt x="1400" y="1176"/>
                      </a:lnTo>
                      <a:lnTo>
                        <a:pt x="1300" y="1190"/>
                      </a:lnTo>
                      <a:lnTo>
                        <a:pt x="1207" y="1185"/>
                      </a:lnTo>
                      <a:lnTo>
                        <a:pt x="1119" y="1162"/>
                      </a:lnTo>
                      <a:lnTo>
                        <a:pt x="1035" y="1130"/>
                      </a:lnTo>
                      <a:lnTo>
                        <a:pt x="952" y="1090"/>
                      </a:lnTo>
                      <a:lnTo>
                        <a:pt x="870" y="1049"/>
                      </a:lnTo>
                      <a:lnTo>
                        <a:pt x="787" y="1011"/>
                      </a:lnTo>
                      <a:lnTo>
                        <a:pt x="703" y="979"/>
                      </a:lnTo>
                      <a:lnTo>
                        <a:pt x="604" y="914"/>
                      </a:lnTo>
                      <a:lnTo>
                        <a:pt x="493" y="855"/>
                      </a:lnTo>
                      <a:lnTo>
                        <a:pt x="378" y="798"/>
                      </a:lnTo>
                      <a:lnTo>
                        <a:pt x="268" y="737"/>
                      </a:lnTo>
                      <a:lnTo>
                        <a:pt x="167" y="665"/>
                      </a:lnTo>
                      <a:lnTo>
                        <a:pt x="85" y="581"/>
                      </a:lnTo>
                      <a:lnTo>
                        <a:pt x="28" y="476"/>
                      </a:lnTo>
                      <a:lnTo>
                        <a:pt x="5" y="347"/>
                      </a:lnTo>
                      <a:lnTo>
                        <a:pt x="0" y="298"/>
                      </a:lnTo>
                      <a:lnTo>
                        <a:pt x="5" y="254"/>
                      </a:lnTo>
                      <a:lnTo>
                        <a:pt x="14" y="212"/>
                      </a:lnTo>
                      <a:lnTo>
                        <a:pt x="30" y="174"/>
                      </a:lnTo>
                      <a:lnTo>
                        <a:pt x="50" y="136"/>
                      </a:lnTo>
                      <a:lnTo>
                        <a:pt x="76" y="102"/>
                      </a:lnTo>
                      <a:lnTo>
                        <a:pt x="105" y="72"/>
                      </a:lnTo>
                      <a:lnTo>
                        <a:pt x="140" y="45"/>
                      </a:lnTo>
                      <a:lnTo>
                        <a:pt x="190" y="18"/>
                      </a:lnTo>
                      <a:lnTo>
                        <a:pt x="244" y="5"/>
                      </a:lnTo>
                      <a:lnTo>
                        <a:pt x="300" y="0"/>
                      </a:lnTo>
                      <a:lnTo>
                        <a:pt x="358" y="6"/>
                      </a:lnTo>
                      <a:lnTo>
                        <a:pt x="415" y="15"/>
                      </a:lnTo>
                      <a:lnTo>
                        <a:pt x="472" y="29"/>
                      </a:lnTo>
                      <a:lnTo>
                        <a:pt x="527" y="43"/>
                      </a:lnTo>
                      <a:lnTo>
                        <a:pt x="581" y="58"/>
                      </a:lnTo>
                      <a:lnTo>
                        <a:pt x="620" y="73"/>
                      </a:lnTo>
                      <a:lnTo>
                        <a:pt x="661" y="89"/>
                      </a:lnTo>
                      <a:lnTo>
                        <a:pt x="701" y="104"/>
                      </a:lnTo>
                      <a:lnTo>
                        <a:pt x="742" y="123"/>
                      </a:lnTo>
                      <a:lnTo>
                        <a:pt x="780" y="142"/>
                      </a:lnTo>
                      <a:lnTo>
                        <a:pt x="818" y="163"/>
                      </a:lnTo>
                      <a:lnTo>
                        <a:pt x="853" y="185"/>
                      </a:lnTo>
                      <a:lnTo>
                        <a:pt x="888" y="211"/>
                      </a:lnTo>
                      <a:close/>
                    </a:path>
                  </a:pathLst>
                </a:custGeom>
                <a:solidFill>
                  <a:srgbClr val="FF5E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59" name="Freeform 84"/>
                <p:cNvSpPr>
                  <a:spLocks/>
                </p:cNvSpPr>
                <p:nvPr/>
              </p:nvSpPr>
              <p:spPr bwMode="auto">
                <a:xfrm>
                  <a:off x="4023" y="1856"/>
                  <a:ext cx="860" cy="580"/>
                </a:xfrm>
                <a:custGeom>
                  <a:avLst/>
                  <a:gdLst>
                    <a:gd name="T0" fmla="*/ 0 w 1721"/>
                    <a:gd name="T1" fmla="*/ 1 h 1160"/>
                    <a:gd name="T2" fmla="*/ 0 w 1721"/>
                    <a:gd name="T3" fmla="*/ 1 h 1160"/>
                    <a:gd name="T4" fmla="*/ 0 w 1721"/>
                    <a:gd name="T5" fmla="*/ 1 h 1160"/>
                    <a:gd name="T6" fmla="*/ 0 w 1721"/>
                    <a:gd name="T7" fmla="*/ 1 h 1160"/>
                    <a:gd name="T8" fmla="*/ 0 w 1721"/>
                    <a:gd name="T9" fmla="*/ 1 h 1160"/>
                    <a:gd name="T10" fmla="*/ 0 w 1721"/>
                    <a:gd name="T11" fmla="*/ 1 h 1160"/>
                    <a:gd name="T12" fmla="*/ 0 w 1721"/>
                    <a:gd name="T13" fmla="*/ 1 h 1160"/>
                    <a:gd name="T14" fmla="*/ 0 w 1721"/>
                    <a:gd name="T15" fmla="*/ 1 h 1160"/>
                    <a:gd name="T16" fmla="*/ 0 w 1721"/>
                    <a:gd name="T17" fmla="*/ 1 h 1160"/>
                    <a:gd name="T18" fmla="*/ 0 w 1721"/>
                    <a:gd name="T19" fmla="*/ 1 h 1160"/>
                    <a:gd name="T20" fmla="*/ 0 w 1721"/>
                    <a:gd name="T21" fmla="*/ 1 h 1160"/>
                    <a:gd name="T22" fmla="*/ 0 w 1721"/>
                    <a:gd name="T23" fmla="*/ 1 h 1160"/>
                    <a:gd name="T24" fmla="*/ 0 w 1721"/>
                    <a:gd name="T25" fmla="*/ 1 h 1160"/>
                    <a:gd name="T26" fmla="*/ 0 w 1721"/>
                    <a:gd name="T27" fmla="*/ 1 h 1160"/>
                    <a:gd name="T28" fmla="*/ 0 w 1721"/>
                    <a:gd name="T29" fmla="*/ 1 h 1160"/>
                    <a:gd name="T30" fmla="*/ 0 w 1721"/>
                    <a:gd name="T31" fmla="*/ 1 h 1160"/>
                    <a:gd name="T32" fmla="*/ 0 w 1721"/>
                    <a:gd name="T33" fmla="*/ 1 h 1160"/>
                    <a:gd name="T34" fmla="*/ 0 w 1721"/>
                    <a:gd name="T35" fmla="*/ 1 h 1160"/>
                    <a:gd name="T36" fmla="*/ 0 w 1721"/>
                    <a:gd name="T37" fmla="*/ 1 h 1160"/>
                    <a:gd name="T38" fmla="*/ 0 w 1721"/>
                    <a:gd name="T39" fmla="*/ 1 h 1160"/>
                    <a:gd name="T40" fmla="*/ 0 w 1721"/>
                    <a:gd name="T41" fmla="*/ 1 h 1160"/>
                    <a:gd name="T42" fmla="*/ 0 w 1721"/>
                    <a:gd name="T43" fmla="*/ 1 h 1160"/>
                    <a:gd name="T44" fmla="*/ 0 w 1721"/>
                    <a:gd name="T45" fmla="*/ 1 h 1160"/>
                    <a:gd name="T46" fmla="*/ 0 w 1721"/>
                    <a:gd name="T47" fmla="*/ 1 h 1160"/>
                    <a:gd name="T48" fmla="*/ 0 w 1721"/>
                    <a:gd name="T49" fmla="*/ 1 h 1160"/>
                    <a:gd name="T50" fmla="*/ 0 w 1721"/>
                    <a:gd name="T51" fmla="*/ 1 h 1160"/>
                    <a:gd name="T52" fmla="*/ 0 w 1721"/>
                    <a:gd name="T53" fmla="*/ 1 h 1160"/>
                    <a:gd name="T54" fmla="*/ 0 w 1721"/>
                    <a:gd name="T55" fmla="*/ 1 h 1160"/>
                    <a:gd name="T56" fmla="*/ 0 w 1721"/>
                    <a:gd name="T57" fmla="*/ 1 h 1160"/>
                    <a:gd name="T58" fmla="*/ 0 w 1721"/>
                    <a:gd name="T59" fmla="*/ 1 h 1160"/>
                    <a:gd name="T60" fmla="*/ 0 w 1721"/>
                    <a:gd name="T61" fmla="*/ 1 h 1160"/>
                    <a:gd name="T62" fmla="*/ 0 w 1721"/>
                    <a:gd name="T63" fmla="*/ 1 h 1160"/>
                    <a:gd name="T64" fmla="*/ 0 w 1721"/>
                    <a:gd name="T65" fmla="*/ 1 h 1160"/>
                    <a:gd name="T66" fmla="*/ 0 w 1721"/>
                    <a:gd name="T67" fmla="*/ 0 h 1160"/>
                    <a:gd name="T68" fmla="*/ 0 w 1721"/>
                    <a:gd name="T69" fmla="*/ 1 h 1160"/>
                    <a:gd name="T70" fmla="*/ 0 w 1721"/>
                    <a:gd name="T71" fmla="*/ 1 h 1160"/>
                    <a:gd name="T72" fmla="*/ 0 w 1721"/>
                    <a:gd name="T73" fmla="*/ 1 h 1160"/>
                    <a:gd name="T74" fmla="*/ 0 w 1721"/>
                    <a:gd name="T75" fmla="*/ 1 h 1160"/>
                    <a:gd name="T76" fmla="*/ 0 w 1721"/>
                    <a:gd name="T77" fmla="*/ 1 h 1160"/>
                    <a:gd name="T78" fmla="*/ 0 w 1721"/>
                    <a:gd name="T79" fmla="*/ 1 h 116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21"/>
                    <a:gd name="T121" fmla="*/ 0 h 1160"/>
                    <a:gd name="T122" fmla="*/ 1721 w 1721"/>
                    <a:gd name="T123" fmla="*/ 1160 h 116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21" h="1160">
                      <a:moveTo>
                        <a:pt x="867" y="205"/>
                      </a:moveTo>
                      <a:lnTo>
                        <a:pt x="955" y="229"/>
                      </a:lnTo>
                      <a:lnTo>
                        <a:pt x="1040" y="262"/>
                      </a:lnTo>
                      <a:lnTo>
                        <a:pt x="1122" y="300"/>
                      </a:lnTo>
                      <a:lnTo>
                        <a:pt x="1203" y="342"/>
                      </a:lnTo>
                      <a:lnTo>
                        <a:pt x="1283" y="383"/>
                      </a:lnTo>
                      <a:lnTo>
                        <a:pt x="1366" y="422"/>
                      </a:lnTo>
                      <a:lnTo>
                        <a:pt x="1451" y="454"/>
                      </a:lnTo>
                      <a:lnTo>
                        <a:pt x="1540" y="482"/>
                      </a:lnTo>
                      <a:lnTo>
                        <a:pt x="1560" y="497"/>
                      </a:lnTo>
                      <a:lnTo>
                        <a:pt x="1579" y="517"/>
                      </a:lnTo>
                      <a:lnTo>
                        <a:pt x="1597" y="537"/>
                      </a:lnTo>
                      <a:lnTo>
                        <a:pt x="1615" y="560"/>
                      </a:lnTo>
                      <a:lnTo>
                        <a:pt x="1630" y="582"/>
                      </a:lnTo>
                      <a:lnTo>
                        <a:pt x="1646" y="605"/>
                      </a:lnTo>
                      <a:lnTo>
                        <a:pt x="1662" y="630"/>
                      </a:lnTo>
                      <a:lnTo>
                        <a:pt x="1678" y="654"/>
                      </a:lnTo>
                      <a:lnTo>
                        <a:pt x="1693" y="676"/>
                      </a:lnTo>
                      <a:lnTo>
                        <a:pt x="1706" y="701"/>
                      </a:lnTo>
                      <a:lnTo>
                        <a:pt x="1714" y="726"/>
                      </a:lnTo>
                      <a:lnTo>
                        <a:pt x="1720" y="754"/>
                      </a:lnTo>
                      <a:lnTo>
                        <a:pt x="1721" y="783"/>
                      </a:lnTo>
                      <a:lnTo>
                        <a:pt x="1718" y="811"/>
                      </a:lnTo>
                      <a:lnTo>
                        <a:pt x="1713" y="839"/>
                      </a:lnTo>
                      <a:lnTo>
                        <a:pt x="1706" y="869"/>
                      </a:lnTo>
                      <a:lnTo>
                        <a:pt x="1690" y="911"/>
                      </a:lnTo>
                      <a:lnTo>
                        <a:pt x="1671" y="948"/>
                      </a:lnTo>
                      <a:lnTo>
                        <a:pt x="1646" y="980"/>
                      </a:lnTo>
                      <a:lnTo>
                        <a:pt x="1619" y="1009"/>
                      </a:lnTo>
                      <a:lnTo>
                        <a:pt x="1587" y="1034"/>
                      </a:lnTo>
                      <a:lnTo>
                        <a:pt x="1554" y="1058"/>
                      </a:lnTo>
                      <a:lnTo>
                        <a:pt x="1518" y="1081"/>
                      </a:lnTo>
                      <a:lnTo>
                        <a:pt x="1482" y="1104"/>
                      </a:lnTo>
                      <a:lnTo>
                        <a:pt x="1467" y="1103"/>
                      </a:lnTo>
                      <a:lnTo>
                        <a:pt x="1453" y="1106"/>
                      </a:lnTo>
                      <a:lnTo>
                        <a:pt x="1439" y="1110"/>
                      </a:lnTo>
                      <a:lnTo>
                        <a:pt x="1428" y="1117"/>
                      </a:lnTo>
                      <a:lnTo>
                        <a:pt x="1415" y="1124"/>
                      </a:lnTo>
                      <a:lnTo>
                        <a:pt x="1404" y="1132"/>
                      </a:lnTo>
                      <a:lnTo>
                        <a:pt x="1392" y="1139"/>
                      </a:lnTo>
                      <a:lnTo>
                        <a:pt x="1382" y="1147"/>
                      </a:lnTo>
                      <a:lnTo>
                        <a:pt x="1282" y="1160"/>
                      </a:lnTo>
                      <a:lnTo>
                        <a:pt x="1190" y="1155"/>
                      </a:lnTo>
                      <a:lnTo>
                        <a:pt x="1103" y="1134"/>
                      </a:lnTo>
                      <a:lnTo>
                        <a:pt x="1020" y="1104"/>
                      </a:lnTo>
                      <a:lnTo>
                        <a:pt x="938" y="1065"/>
                      </a:lnTo>
                      <a:lnTo>
                        <a:pt x="857" y="1025"/>
                      </a:lnTo>
                      <a:lnTo>
                        <a:pt x="775" y="987"/>
                      </a:lnTo>
                      <a:lnTo>
                        <a:pt x="691" y="957"/>
                      </a:lnTo>
                      <a:lnTo>
                        <a:pt x="592" y="893"/>
                      </a:lnTo>
                      <a:lnTo>
                        <a:pt x="483" y="836"/>
                      </a:lnTo>
                      <a:lnTo>
                        <a:pt x="370" y="781"/>
                      </a:lnTo>
                      <a:lnTo>
                        <a:pt x="262" y="722"/>
                      </a:lnTo>
                      <a:lnTo>
                        <a:pt x="163" y="653"/>
                      </a:lnTo>
                      <a:lnTo>
                        <a:pt x="83" y="570"/>
                      </a:lnTo>
                      <a:lnTo>
                        <a:pt x="27" y="466"/>
                      </a:lnTo>
                      <a:lnTo>
                        <a:pt x="4" y="338"/>
                      </a:lnTo>
                      <a:lnTo>
                        <a:pt x="0" y="290"/>
                      </a:lnTo>
                      <a:lnTo>
                        <a:pt x="3" y="246"/>
                      </a:lnTo>
                      <a:lnTo>
                        <a:pt x="12" y="203"/>
                      </a:lnTo>
                      <a:lnTo>
                        <a:pt x="27" y="164"/>
                      </a:lnTo>
                      <a:lnTo>
                        <a:pt x="46" y="127"/>
                      </a:lnTo>
                      <a:lnTo>
                        <a:pt x="72" y="95"/>
                      </a:lnTo>
                      <a:lnTo>
                        <a:pt x="102" y="65"/>
                      </a:lnTo>
                      <a:lnTo>
                        <a:pt x="138" y="41"/>
                      </a:lnTo>
                      <a:lnTo>
                        <a:pt x="187" y="17"/>
                      </a:lnTo>
                      <a:lnTo>
                        <a:pt x="239" y="4"/>
                      </a:lnTo>
                      <a:lnTo>
                        <a:pt x="292" y="0"/>
                      </a:lnTo>
                      <a:lnTo>
                        <a:pt x="346" y="5"/>
                      </a:lnTo>
                      <a:lnTo>
                        <a:pt x="400" y="14"/>
                      </a:lnTo>
                      <a:lnTo>
                        <a:pt x="454" y="27"/>
                      </a:lnTo>
                      <a:lnTo>
                        <a:pt x="507" y="42"/>
                      </a:lnTo>
                      <a:lnTo>
                        <a:pt x="559" y="58"/>
                      </a:lnTo>
                      <a:lnTo>
                        <a:pt x="599" y="74"/>
                      </a:lnTo>
                      <a:lnTo>
                        <a:pt x="640" y="89"/>
                      </a:lnTo>
                      <a:lnTo>
                        <a:pt x="680" y="105"/>
                      </a:lnTo>
                      <a:lnTo>
                        <a:pt x="721" y="122"/>
                      </a:lnTo>
                      <a:lnTo>
                        <a:pt x="759" y="139"/>
                      </a:lnTo>
                      <a:lnTo>
                        <a:pt x="796" y="159"/>
                      </a:lnTo>
                      <a:lnTo>
                        <a:pt x="832" y="180"/>
                      </a:lnTo>
                      <a:lnTo>
                        <a:pt x="867" y="20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60" name="Freeform 85"/>
                <p:cNvSpPr>
                  <a:spLocks/>
                </p:cNvSpPr>
                <p:nvPr/>
              </p:nvSpPr>
              <p:spPr bwMode="auto">
                <a:xfrm>
                  <a:off x="4030" y="1864"/>
                  <a:ext cx="844" cy="565"/>
                </a:xfrm>
                <a:custGeom>
                  <a:avLst/>
                  <a:gdLst>
                    <a:gd name="T0" fmla="*/ 1 w 1688"/>
                    <a:gd name="T1" fmla="*/ 0 h 1131"/>
                    <a:gd name="T2" fmla="*/ 1 w 1688"/>
                    <a:gd name="T3" fmla="*/ 0 h 1131"/>
                    <a:gd name="T4" fmla="*/ 1 w 1688"/>
                    <a:gd name="T5" fmla="*/ 0 h 1131"/>
                    <a:gd name="T6" fmla="*/ 1 w 1688"/>
                    <a:gd name="T7" fmla="*/ 0 h 1131"/>
                    <a:gd name="T8" fmla="*/ 1 w 1688"/>
                    <a:gd name="T9" fmla="*/ 0 h 1131"/>
                    <a:gd name="T10" fmla="*/ 1 w 1688"/>
                    <a:gd name="T11" fmla="*/ 0 h 1131"/>
                    <a:gd name="T12" fmla="*/ 1 w 1688"/>
                    <a:gd name="T13" fmla="*/ 0 h 1131"/>
                    <a:gd name="T14" fmla="*/ 1 w 1688"/>
                    <a:gd name="T15" fmla="*/ 0 h 1131"/>
                    <a:gd name="T16" fmla="*/ 1 w 1688"/>
                    <a:gd name="T17" fmla="*/ 0 h 1131"/>
                    <a:gd name="T18" fmla="*/ 1 w 1688"/>
                    <a:gd name="T19" fmla="*/ 0 h 1131"/>
                    <a:gd name="T20" fmla="*/ 1 w 1688"/>
                    <a:gd name="T21" fmla="*/ 0 h 1131"/>
                    <a:gd name="T22" fmla="*/ 1 w 1688"/>
                    <a:gd name="T23" fmla="*/ 0 h 1131"/>
                    <a:gd name="T24" fmla="*/ 1 w 1688"/>
                    <a:gd name="T25" fmla="*/ 0 h 1131"/>
                    <a:gd name="T26" fmla="*/ 1 w 1688"/>
                    <a:gd name="T27" fmla="*/ 0 h 1131"/>
                    <a:gd name="T28" fmla="*/ 1 w 1688"/>
                    <a:gd name="T29" fmla="*/ 0 h 1131"/>
                    <a:gd name="T30" fmla="*/ 1 w 1688"/>
                    <a:gd name="T31" fmla="*/ 0 h 1131"/>
                    <a:gd name="T32" fmla="*/ 1 w 1688"/>
                    <a:gd name="T33" fmla="*/ 0 h 1131"/>
                    <a:gd name="T34" fmla="*/ 1 w 1688"/>
                    <a:gd name="T35" fmla="*/ 0 h 1131"/>
                    <a:gd name="T36" fmla="*/ 1 w 1688"/>
                    <a:gd name="T37" fmla="*/ 0 h 1131"/>
                    <a:gd name="T38" fmla="*/ 1 w 1688"/>
                    <a:gd name="T39" fmla="*/ 0 h 1131"/>
                    <a:gd name="T40" fmla="*/ 1 w 1688"/>
                    <a:gd name="T41" fmla="*/ 0 h 1131"/>
                    <a:gd name="T42" fmla="*/ 1 w 1688"/>
                    <a:gd name="T43" fmla="*/ 0 h 1131"/>
                    <a:gd name="T44" fmla="*/ 1 w 1688"/>
                    <a:gd name="T45" fmla="*/ 0 h 1131"/>
                    <a:gd name="T46" fmla="*/ 1 w 1688"/>
                    <a:gd name="T47" fmla="*/ 0 h 1131"/>
                    <a:gd name="T48" fmla="*/ 1 w 1688"/>
                    <a:gd name="T49" fmla="*/ 0 h 1131"/>
                    <a:gd name="T50" fmla="*/ 1 w 1688"/>
                    <a:gd name="T51" fmla="*/ 0 h 1131"/>
                    <a:gd name="T52" fmla="*/ 1 w 1688"/>
                    <a:gd name="T53" fmla="*/ 0 h 1131"/>
                    <a:gd name="T54" fmla="*/ 1 w 1688"/>
                    <a:gd name="T55" fmla="*/ 0 h 1131"/>
                    <a:gd name="T56" fmla="*/ 0 w 1688"/>
                    <a:gd name="T57" fmla="*/ 0 h 1131"/>
                    <a:gd name="T58" fmla="*/ 1 w 1688"/>
                    <a:gd name="T59" fmla="*/ 0 h 1131"/>
                    <a:gd name="T60" fmla="*/ 1 w 1688"/>
                    <a:gd name="T61" fmla="*/ 0 h 1131"/>
                    <a:gd name="T62" fmla="*/ 1 w 1688"/>
                    <a:gd name="T63" fmla="*/ 0 h 1131"/>
                    <a:gd name="T64" fmla="*/ 1 w 1688"/>
                    <a:gd name="T65" fmla="*/ 0 h 1131"/>
                    <a:gd name="T66" fmla="*/ 1 w 1688"/>
                    <a:gd name="T67" fmla="*/ 0 h 1131"/>
                    <a:gd name="T68" fmla="*/ 1 w 1688"/>
                    <a:gd name="T69" fmla="*/ 0 h 1131"/>
                    <a:gd name="T70" fmla="*/ 1 w 1688"/>
                    <a:gd name="T71" fmla="*/ 0 h 1131"/>
                    <a:gd name="T72" fmla="*/ 1 w 1688"/>
                    <a:gd name="T73" fmla="*/ 0 h 1131"/>
                    <a:gd name="T74" fmla="*/ 1 w 1688"/>
                    <a:gd name="T75" fmla="*/ 0 h 1131"/>
                    <a:gd name="T76" fmla="*/ 1 w 1688"/>
                    <a:gd name="T77" fmla="*/ 0 h 1131"/>
                    <a:gd name="T78" fmla="*/ 1 w 1688"/>
                    <a:gd name="T79" fmla="*/ 0 h 113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688"/>
                    <a:gd name="T121" fmla="*/ 0 h 1131"/>
                    <a:gd name="T122" fmla="*/ 1688 w 1688"/>
                    <a:gd name="T123" fmla="*/ 1131 h 113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688" h="1131">
                      <a:moveTo>
                        <a:pt x="845" y="196"/>
                      </a:moveTo>
                      <a:lnTo>
                        <a:pt x="932" y="221"/>
                      </a:lnTo>
                      <a:lnTo>
                        <a:pt x="1016" y="254"/>
                      </a:lnTo>
                      <a:lnTo>
                        <a:pt x="1096" y="292"/>
                      </a:lnTo>
                      <a:lnTo>
                        <a:pt x="1176" y="332"/>
                      </a:lnTo>
                      <a:lnTo>
                        <a:pt x="1255" y="371"/>
                      </a:lnTo>
                      <a:lnTo>
                        <a:pt x="1335" y="410"/>
                      </a:lnTo>
                      <a:lnTo>
                        <a:pt x="1418" y="443"/>
                      </a:lnTo>
                      <a:lnTo>
                        <a:pt x="1507" y="469"/>
                      </a:lnTo>
                      <a:lnTo>
                        <a:pt x="1527" y="485"/>
                      </a:lnTo>
                      <a:lnTo>
                        <a:pt x="1546" y="503"/>
                      </a:lnTo>
                      <a:lnTo>
                        <a:pt x="1564" y="522"/>
                      </a:lnTo>
                      <a:lnTo>
                        <a:pt x="1583" y="544"/>
                      </a:lnTo>
                      <a:lnTo>
                        <a:pt x="1599" y="565"/>
                      </a:lnTo>
                      <a:lnTo>
                        <a:pt x="1614" y="587"/>
                      </a:lnTo>
                      <a:lnTo>
                        <a:pt x="1630" y="610"/>
                      </a:lnTo>
                      <a:lnTo>
                        <a:pt x="1647" y="634"/>
                      </a:lnTo>
                      <a:lnTo>
                        <a:pt x="1663" y="656"/>
                      </a:lnTo>
                      <a:lnTo>
                        <a:pt x="1675" y="680"/>
                      </a:lnTo>
                      <a:lnTo>
                        <a:pt x="1683" y="705"/>
                      </a:lnTo>
                      <a:lnTo>
                        <a:pt x="1688" y="732"/>
                      </a:lnTo>
                      <a:lnTo>
                        <a:pt x="1688" y="759"/>
                      </a:lnTo>
                      <a:lnTo>
                        <a:pt x="1686" y="788"/>
                      </a:lnTo>
                      <a:lnTo>
                        <a:pt x="1679" y="816"/>
                      </a:lnTo>
                      <a:lnTo>
                        <a:pt x="1672" y="844"/>
                      </a:lnTo>
                      <a:lnTo>
                        <a:pt x="1657" y="886"/>
                      </a:lnTo>
                      <a:lnTo>
                        <a:pt x="1640" y="922"/>
                      </a:lnTo>
                      <a:lnTo>
                        <a:pt x="1618" y="953"/>
                      </a:lnTo>
                      <a:lnTo>
                        <a:pt x="1593" y="982"/>
                      </a:lnTo>
                      <a:lnTo>
                        <a:pt x="1565" y="1006"/>
                      </a:lnTo>
                      <a:lnTo>
                        <a:pt x="1534" y="1029"/>
                      </a:lnTo>
                      <a:lnTo>
                        <a:pt x="1500" y="1051"/>
                      </a:lnTo>
                      <a:lnTo>
                        <a:pt x="1465" y="1074"/>
                      </a:lnTo>
                      <a:lnTo>
                        <a:pt x="1450" y="1073"/>
                      </a:lnTo>
                      <a:lnTo>
                        <a:pt x="1435" y="1075"/>
                      </a:lnTo>
                      <a:lnTo>
                        <a:pt x="1421" y="1080"/>
                      </a:lnTo>
                      <a:lnTo>
                        <a:pt x="1409" y="1087"/>
                      </a:lnTo>
                      <a:lnTo>
                        <a:pt x="1396" y="1093"/>
                      </a:lnTo>
                      <a:lnTo>
                        <a:pt x="1384" y="1101"/>
                      </a:lnTo>
                      <a:lnTo>
                        <a:pt x="1372" y="1109"/>
                      </a:lnTo>
                      <a:lnTo>
                        <a:pt x="1362" y="1116"/>
                      </a:lnTo>
                      <a:lnTo>
                        <a:pt x="1262" y="1131"/>
                      </a:lnTo>
                      <a:lnTo>
                        <a:pt x="1171" y="1127"/>
                      </a:lnTo>
                      <a:lnTo>
                        <a:pt x="1085" y="1107"/>
                      </a:lnTo>
                      <a:lnTo>
                        <a:pt x="1003" y="1077"/>
                      </a:lnTo>
                      <a:lnTo>
                        <a:pt x="923" y="1039"/>
                      </a:lnTo>
                      <a:lnTo>
                        <a:pt x="843" y="1002"/>
                      </a:lnTo>
                      <a:lnTo>
                        <a:pt x="763" y="964"/>
                      </a:lnTo>
                      <a:lnTo>
                        <a:pt x="679" y="934"/>
                      </a:lnTo>
                      <a:lnTo>
                        <a:pt x="580" y="870"/>
                      </a:lnTo>
                      <a:lnTo>
                        <a:pt x="472" y="814"/>
                      </a:lnTo>
                      <a:lnTo>
                        <a:pt x="361" y="760"/>
                      </a:lnTo>
                      <a:lnTo>
                        <a:pt x="255" y="705"/>
                      </a:lnTo>
                      <a:lnTo>
                        <a:pt x="158" y="639"/>
                      </a:lnTo>
                      <a:lnTo>
                        <a:pt x="81" y="558"/>
                      </a:lnTo>
                      <a:lnTo>
                        <a:pt x="26" y="456"/>
                      </a:lnTo>
                      <a:lnTo>
                        <a:pt x="4" y="328"/>
                      </a:lnTo>
                      <a:lnTo>
                        <a:pt x="0" y="280"/>
                      </a:lnTo>
                      <a:lnTo>
                        <a:pt x="2" y="236"/>
                      </a:lnTo>
                      <a:lnTo>
                        <a:pt x="9" y="193"/>
                      </a:lnTo>
                      <a:lnTo>
                        <a:pt x="24" y="154"/>
                      </a:lnTo>
                      <a:lnTo>
                        <a:pt x="42" y="117"/>
                      </a:lnTo>
                      <a:lnTo>
                        <a:pt x="67" y="86"/>
                      </a:lnTo>
                      <a:lnTo>
                        <a:pt x="97" y="58"/>
                      </a:lnTo>
                      <a:lnTo>
                        <a:pt x="133" y="36"/>
                      </a:lnTo>
                      <a:lnTo>
                        <a:pt x="182" y="15"/>
                      </a:lnTo>
                      <a:lnTo>
                        <a:pt x="233" y="3"/>
                      </a:lnTo>
                      <a:lnTo>
                        <a:pt x="283" y="0"/>
                      </a:lnTo>
                      <a:lnTo>
                        <a:pt x="334" y="4"/>
                      </a:lnTo>
                      <a:lnTo>
                        <a:pt x="385" y="13"/>
                      </a:lnTo>
                      <a:lnTo>
                        <a:pt x="435" y="26"/>
                      </a:lnTo>
                      <a:lnTo>
                        <a:pt x="486" y="41"/>
                      </a:lnTo>
                      <a:lnTo>
                        <a:pt x="536" y="58"/>
                      </a:lnTo>
                      <a:lnTo>
                        <a:pt x="577" y="73"/>
                      </a:lnTo>
                      <a:lnTo>
                        <a:pt x="619" y="89"/>
                      </a:lnTo>
                      <a:lnTo>
                        <a:pt x="659" y="103"/>
                      </a:lnTo>
                      <a:lnTo>
                        <a:pt x="700" y="119"/>
                      </a:lnTo>
                      <a:lnTo>
                        <a:pt x="737" y="133"/>
                      </a:lnTo>
                      <a:lnTo>
                        <a:pt x="775" y="151"/>
                      </a:lnTo>
                      <a:lnTo>
                        <a:pt x="811" y="171"/>
                      </a:lnTo>
                      <a:lnTo>
                        <a:pt x="845" y="19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61" name="Freeform 86"/>
                <p:cNvSpPr>
                  <a:spLocks/>
                </p:cNvSpPr>
                <p:nvPr/>
              </p:nvSpPr>
              <p:spPr bwMode="auto">
                <a:xfrm>
                  <a:off x="4037" y="1872"/>
                  <a:ext cx="829" cy="551"/>
                </a:xfrm>
                <a:custGeom>
                  <a:avLst/>
                  <a:gdLst>
                    <a:gd name="T0" fmla="*/ 1 w 1658"/>
                    <a:gd name="T1" fmla="*/ 1 h 1101"/>
                    <a:gd name="T2" fmla="*/ 1 w 1658"/>
                    <a:gd name="T3" fmla="*/ 1 h 1101"/>
                    <a:gd name="T4" fmla="*/ 1 w 1658"/>
                    <a:gd name="T5" fmla="*/ 1 h 1101"/>
                    <a:gd name="T6" fmla="*/ 1 w 1658"/>
                    <a:gd name="T7" fmla="*/ 1 h 1101"/>
                    <a:gd name="T8" fmla="*/ 1 w 1658"/>
                    <a:gd name="T9" fmla="*/ 1 h 1101"/>
                    <a:gd name="T10" fmla="*/ 1 w 1658"/>
                    <a:gd name="T11" fmla="*/ 1 h 1101"/>
                    <a:gd name="T12" fmla="*/ 1 w 1658"/>
                    <a:gd name="T13" fmla="*/ 1 h 1101"/>
                    <a:gd name="T14" fmla="*/ 1 w 1658"/>
                    <a:gd name="T15" fmla="*/ 1 h 1101"/>
                    <a:gd name="T16" fmla="*/ 1 w 1658"/>
                    <a:gd name="T17" fmla="*/ 1 h 1101"/>
                    <a:gd name="T18" fmla="*/ 1 w 1658"/>
                    <a:gd name="T19" fmla="*/ 1 h 1101"/>
                    <a:gd name="T20" fmla="*/ 1 w 1658"/>
                    <a:gd name="T21" fmla="*/ 1 h 1101"/>
                    <a:gd name="T22" fmla="*/ 1 w 1658"/>
                    <a:gd name="T23" fmla="*/ 1 h 1101"/>
                    <a:gd name="T24" fmla="*/ 1 w 1658"/>
                    <a:gd name="T25" fmla="*/ 1 h 1101"/>
                    <a:gd name="T26" fmla="*/ 1 w 1658"/>
                    <a:gd name="T27" fmla="*/ 1 h 1101"/>
                    <a:gd name="T28" fmla="*/ 1 w 1658"/>
                    <a:gd name="T29" fmla="*/ 1 h 1101"/>
                    <a:gd name="T30" fmla="*/ 1 w 1658"/>
                    <a:gd name="T31" fmla="*/ 1 h 1101"/>
                    <a:gd name="T32" fmla="*/ 1 w 1658"/>
                    <a:gd name="T33" fmla="*/ 1 h 1101"/>
                    <a:gd name="T34" fmla="*/ 1 w 1658"/>
                    <a:gd name="T35" fmla="*/ 1 h 1101"/>
                    <a:gd name="T36" fmla="*/ 1 w 1658"/>
                    <a:gd name="T37" fmla="*/ 1 h 1101"/>
                    <a:gd name="T38" fmla="*/ 1 w 1658"/>
                    <a:gd name="T39" fmla="*/ 1 h 1101"/>
                    <a:gd name="T40" fmla="*/ 1 w 1658"/>
                    <a:gd name="T41" fmla="*/ 1 h 1101"/>
                    <a:gd name="T42" fmla="*/ 1 w 1658"/>
                    <a:gd name="T43" fmla="*/ 1 h 1101"/>
                    <a:gd name="T44" fmla="*/ 1 w 1658"/>
                    <a:gd name="T45" fmla="*/ 1 h 1101"/>
                    <a:gd name="T46" fmla="*/ 1 w 1658"/>
                    <a:gd name="T47" fmla="*/ 1 h 1101"/>
                    <a:gd name="T48" fmla="*/ 1 w 1658"/>
                    <a:gd name="T49" fmla="*/ 1 h 1101"/>
                    <a:gd name="T50" fmla="*/ 1 w 1658"/>
                    <a:gd name="T51" fmla="*/ 1 h 1101"/>
                    <a:gd name="T52" fmla="*/ 1 w 1658"/>
                    <a:gd name="T53" fmla="*/ 1 h 1101"/>
                    <a:gd name="T54" fmla="*/ 1 w 1658"/>
                    <a:gd name="T55" fmla="*/ 1 h 1101"/>
                    <a:gd name="T56" fmla="*/ 0 w 1658"/>
                    <a:gd name="T57" fmla="*/ 1 h 1101"/>
                    <a:gd name="T58" fmla="*/ 1 w 1658"/>
                    <a:gd name="T59" fmla="*/ 1 h 1101"/>
                    <a:gd name="T60" fmla="*/ 1 w 1658"/>
                    <a:gd name="T61" fmla="*/ 1 h 1101"/>
                    <a:gd name="T62" fmla="*/ 1 w 1658"/>
                    <a:gd name="T63" fmla="*/ 1 h 1101"/>
                    <a:gd name="T64" fmla="*/ 1 w 1658"/>
                    <a:gd name="T65" fmla="*/ 1 h 1101"/>
                    <a:gd name="T66" fmla="*/ 1 w 1658"/>
                    <a:gd name="T67" fmla="*/ 0 h 1101"/>
                    <a:gd name="T68" fmla="*/ 1 w 1658"/>
                    <a:gd name="T69" fmla="*/ 1 h 1101"/>
                    <a:gd name="T70" fmla="*/ 1 w 1658"/>
                    <a:gd name="T71" fmla="*/ 1 h 1101"/>
                    <a:gd name="T72" fmla="*/ 1 w 1658"/>
                    <a:gd name="T73" fmla="*/ 1 h 1101"/>
                    <a:gd name="T74" fmla="*/ 1 w 1658"/>
                    <a:gd name="T75" fmla="*/ 1 h 1101"/>
                    <a:gd name="T76" fmla="*/ 1 w 1658"/>
                    <a:gd name="T77" fmla="*/ 1 h 1101"/>
                    <a:gd name="T78" fmla="*/ 1 w 1658"/>
                    <a:gd name="T79" fmla="*/ 1 h 110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658"/>
                    <a:gd name="T121" fmla="*/ 0 h 1101"/>
                    <a:gd name="T122" fmla="*/ 1658 w 1658"/>
                    <a:gd name="T123" fmla="*/ 1101 h 110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658" h="1101">
                      <a:moveTo>
                        <a:pt x="826" y="190"/>
                      </a:moveTo>
                      <a:lnTo>
                        <a:pt x="913" y="214"/>
                      </a:lnTo>
                      <a:lnTo>
                        <a:pt x="996" y="247"/>
                      </a:lnTo>
                      <a:lnTo>
                        <a:pt x="1074" y="284"/>
                      </a:lnTo>
                      <a:lnTo>
                        <a:pt x="1151" y="324"/>
                      </a:lnTo>
                      <a:lnTo>
                        <a:pt x="1227" y="363"/>
                      </a:lnTo>
                      <a:lnTo>
                        <a:pt x="1307" y="399"/>
                      </a:lnTo>
                      <a:lnTo>
                        <a:pt x="1388" y="432"/>
                      </a:lnTo>
                      <a:lnTo>
                        <a:pt x="1478" y="458"/>
                      </a:lnTo>
                      <a:lnTo>
                        <a:pt x="1498" y="474"/>
                      </a:lnTo>
                      <a:lnTo>
                        <a:pt x="1516" y="492"/>
                      </a:lnTo>
                      <a:lnTo>
                        <a:pt x="1534" y="510"/>
                      </a:lnTo>
                      <a:lnTo>
                        <a:pt x="1553" y="529"/>
                      </a:lnTo>
                      <a:lnTo>
                        <a:pt x="1569" y="548"/>
                      </a:lnTo>
                      <a:lnTo>
                        <a:pt x="1586" y="570"/>
                      </a:lnTo>
                      <a:lnTo>
                        <a:pt x="1601" y="591"/>
                      </a:lnTo>
                      <a:lnTo>
                        <a:pt x="1618" y="614"/>
                      </a:lnTo>
                      <a:lnTo>
                        <a:pt x="1634" y="636"/>
                      </a:lnTo>
                      <a:lnTo>
                        <a:pt x="1646" y="661"/>
                      </a:lnTo>
                      <a:lnTo>
                        <a:pt x="1654" y="685"/>
                      </a:lnTo>
                      <a:lnTo>
                        <a:pt x="1658" y="711"/>
                      </a:lnTo>
                      <a:lnTo>
                        <a:pt x="1658" y="736"/>
                      </a:lnTo>
                      <a:lnTo>
                        <a:pt x="1655" y="763"/>
                      </a:lnTo>
                      <a:lnTo>
                        <a:pt x="1649" y="792"/>
                      </a:lnTo>
                      <a:lnTo>
                        <a:pt x="1641" y="820"/>
                      </a:lnTo>
                      <a:lnTo>
                        <a:pt x="1628" y="862"/>
                      </a:lnTo>
                      <a:lnTo>
                        <a:pt x="1612" y="898"/>
                      </a:lnTo>
                      <a:lnTo>
                        <a:pt x="1593" y="928"/>
                      </a:lnTo>
                      <a:lnTo>
                        <a:pt x="1571" y="955"/>
                      </a:lnTo>
                      <a:lnTo>
                        <a:pt x="1546" y="978"/>
                      </a:lnTo>
                      <a:lnTo>
                        <a:pt x="1517" y="1000"/>
                      </a:lnTo>
                      <a:lnTo>
                        <a:pt x="1486" y="1022"/>
                      </a:lnTo>
                      <a:lnTo>
                        <a:pt x="1452" y="1046"/>
                      </a:lnTo>
                      <a:lnTo>
                        <a:pt x="1437" y="1044"/>
                      </a:lnTo>
                      <a:lnTo>
                        <a:pt x="1422" y="1047"/>
                      </a:lnTo>
                      <a:lnTo>
                        <a:pt x="1407" y="1051"/>
                      </a:lnTo>
                      <a:lnTo>
                        <a:pt x="1394" y="1058"/>
                      </a:lnTo>
                      <a:lnTo>
                        <a:pt x="1380" y="1064"/>
                      </a:lnTo>
                      <a:lnTo>
                        <a:pt x="1367" y="1073"/>
                      </a:lnTo>
                      <a:lnTo>
                        <a:pt x="1355" y="1079"/>
                      </a:lnTo>
                      <a:lnTo>
                        <a:pt x="1344" y="1086"/>
                      </a:lnTo>
                      <a:lnTo>
                        <a:pt x="1245" y="1101"/>
                      </a:lnTo>
                      <a:lnTo>
                        <a:pt x="1154" y="1098"/>
                      </a:lnTo>
                      <a:lnTo>
                        <a:pt x="1069" y="1079"/>
                      </a:lnTo>
                      <a:lnTo>
                        <a:pt x="990" y="1051"/>
                      </a:lnTo>
                      <a:lnTo>
                        <a:pt x="910" y="1015"/>
                      </a:lnTo>
                      <a:lnTo>
                        <a:pt x="832" y="977"/>
                      </a:lnTo>
                      <a:lnTo>
                        <a:pt x="752" y="942"/>
                      </a:lnTo>
                      <a:lnTo>
                        <a:pt x="669" y="911"/>
                      </a:lnTo>
                      <a:lnTo>
                        <a:pt x="570" y="847"/>
                      </a:lnTo>
                      <a:lnTo>
                        <a:pt x="464" y="794"/>
                      </a:lnTo>
                      <a:lnTo>
                        <a:pt x="355" y="743"/>
                      </a:lnTo>
                      <a:lnTo>
                        <a:pt x="251" y="690"/>
                      </a:lnTo>
                      <a:lnTo>
                        <a:pt x="157" y="626"/>
                      </a:lnTo>
                      <a:lnTo>
                        <a:pt x="81" y="547"/>
                      </a:lnTo>
                      <a:lnTo>
                        <a:pt x="28" y="447"/>
                      </a:lnTo>
                      <a:lnTo>
                        <a:pt x="6" y="320"/>
                      </a:lnTo>
                      <a:lnTo>
                        <a:pt x="0" y="271"/>
                      </a:lnTo>
                      <a:lnTo>
                        <a:pt x="3" y="227"/>
                      </a:lnTo>
                      <a:lnTo>
                        <a:pt x="10" y="184"/>
                      </a:lnTo>
                      <a:lnTo>
                        <a:pt x="24" y="146"/>
                      </a:lnTo>
                      <a:lnTo>
                        <a:pt x="41" y="109"/>
                      </a:lnTo>
                      <a:lnTo>
                        <a:pt x="65" y="78"/>
                      </a:lnTo>
                      <a:lnTo>
                        <a:pt x="96" y="51"/>
                      </a:lnTo>
                      <a:lnTo>
                        <a:pt x="133" y="31"/>
                      </a:lnTo>
                      <a:lnTo>
                        <a:pt x="181" y="12"/>
                      </a:lnTo>
                      <a:lnTo>
                        <a:pt x="229" y="3"/>
                      </a:lnTo>
                      <a:lnTo>
                        <a:pt x="276" y="0"/>
                      </a:lnTo>
                      <a:lnTo>
                        <a:pt x="325" y="4"/>
                      </a:lnTo>
                      <a:lnTo>
                        <a:pt x="372" y="12"/>
                      </a:lnTo>
                      <a:lnTo>
                        <a:pt x="419" y="25"/>
                      </a:lnTo>
                      <a:lnTo>
                        <a:pt x="466" y="40"/>
                      </a:lnTo>
                      <a:lnTo>
                        <a:pt x="517" y="58"/>
                      </a:lnTo>
                      <a:lnTo>
                        <a:pt x="558" y="75"/>
                      </a:lnTo>
                      <a:lnTo>
                        <a:pt x="599" y="90"/>
                      </a:lnTo>
                      <a:lnTo>
                        <a:pt x="640" y="103"/>
                      </a:lnTo>
                      <a:lnTo>
                        <a:pt x="680" y="116"/>
                      </a:lnTo>
                      <a:lnTo>
                        <a:pt x="718" y="130"/>
                      </a:lnTo>
                      <a:lnTo>
                        <a:pt x="756" y="147"/>
                      </a:lnTo>
                      <a:lnTo>
                        <a:pt x="791" y="165"/>
                      </a:lnTo>
                      <a:lnTo>
                        <a:pt x="826" y="190"/>
                      </a:lnTo>
                      <a:close/>
                    </a:path>
                  </a:pathLst>
                </a:custGeom>
                <a:solidFill>
                  <a:srgbClr val="FF3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62" name="Freeform 87"/>
                <p:cNvSpPr>
                  <a:spLocks/>
                </p:cNvSpPr>
                <p:nvPr/>
              </p:nvSpPr>
              <p:spPr bwMode="auto">
                <a:xfrm>
                  <a:off x="4045" y="1880"/>
                  <a:ext cx="813" cy="536"/>
                </a:xfrm>
                <a:custGeom>
                  <a:avLst/>
                  <a:gdLst>
                    <a:gd name="T0" fmla="*/ 1 w 1626"/>
                    <a:gd name="T1" fmla="*/ 1 h 1072"/>
                    <a:gd name="T2" fmla="*/ 1 w 1626"/>
                    <a:gd name="T3" fmla="*/ 1 h 1072"/>
                    <a:gd name="T4" fmla="*/ 1 w 1626"/>
                    <a:gd name="T5" fmla="*/ 1 h 1072"/>
                    <a:gd name="T6" fmla="*/ 1 w 1626"/>
                    <a:gd name="T7" fmla="*/ 1 h 1072"/>
                    <a:gd name="T8" fmla="*/ 1 w 1626"/>
                    <a:gd name="T9" fmla="*/ 1 h 1072"/>
                    <a:gd name="T10" fmla="*/ 1 w 1626"/>
                    <a:gd name="T11" fmla="*/ 1 h 1072"/>
                    <a:gd name="T12" fmla="*/ 1 w 1626"/>
                    <a:gd name="T13" fmla="*/ 1 h 1072"/>
                    <a:gd name="T14" fmla="*/ 1 w 1626"/>
                    <a:gd name="T15" fmla="*/ 1 h 1072"/>
                    <a:gd name="T16" fmla="*/ 1 w 1626"/>
                    <a:gd name="T17" fmla="*/ 1 h 1072"/>
                    <a:gd name="T18" fmla="*/ 1 w 1626"/>
                    <a:gd name="T19" fmla="*/ 1 h 1072"/>
                    <a:gd name="T20" fmla="*/ 1 w 1626"/>
                    <a:gd name="T21" fmla="*/ 1 h 1072"/>
                    <a:gd name="T22" fmla="*/ 1 w 1626"/>
                    <a:gd name="T23" fmla="*/ 1 h 1072"/>
                    <a:gd name="T24" fmla="*/ 1 w 1626"/>
                    <a:gd name="T25" fmla="*/ 1 h 1072"/>
                    <a:gd name="T26" fmla="*/ 1 w 1626"/>
                    <a:gd name="T27" fmla="*/ 1 h 1072"/>
                    <a:gd name="T28" fmla="*/ 1 w 1626"/>
                    <a:gd name="T29" fmla="*/ 1 h 1072"/>
                    <a:gd name="T30" fmla="*/ 1 w 1626"/>
                    <a:gd name="T31" fmla="*/ 1 h 1072"/>
                    <a:gd name="T32" fmla="*/ 1 w 1626"/>
                    <a:gd name="T33" fmla="*/ 1 h 1072"/>
                    <a:gd name="T34" fmla="*/ 1 w 1626"/>
                    <a:gd name="T35" fmla="*/ 1 h 1072"/>
                    <a:gd name="T36" fmla="*/ 1 w 1626"/>
                    <a:gd name="T37" fmla="*/ 1 h 1072"/>
                    <a:gd name="T38" fmla="*/ 1 w 1626"/>
                    <a:gd name="T39" fmla="*/ 1 h 1072"/>
                    <a:gd name="T40" fmla="*/ 1 w 1626"/>
                    <a:gd name="T41" fmla="*/ 1 h 1072"/>
                    <a:gd name="T42" fmla="*/ 1 w 1626"/>
                    <a:gd name="T43" fmla="*/ 1 h 1072"/>
                    <a:gd name="T44" fmla="*/ 1 w 1626"/>
                    <a:gd name="T45" fmla="*/ 1 h 1072"/>
                    <a:gd name="T46" fmla="*/ 1 w 1626"/>
                    <a:gd name="T47" fmla="*/ 1 h 1072"/>
                    <a:gd name="T48" fmla="*/ 1 w 1626"/>
                    <a:gd name="T49" fmla="*/ 1 h 1072"/>
                    <a:gd name="T50" fmla="*/ 1 w 1626"/>
                    <a:gd name="T51" fmla="*/ 1 h 1072"/>
                    <a:gd name="T52" fmla="*/ 1 w 1626"/>
                    <a:gd name="T53" fmla="*/ 1 h 1072"/>
                    <a:gd name="T54" fmla="*/ 1 w 1626"/>
                    <a:gd name="T55" fmla="*/ 1 h 1072"/>
                    <a:gd name="T56" fmla="*/ 0 w 1626"/>
                    <a:gd name="T57" fmla="*/ 1 h 1072"/>
                    <a:gd name="T58" fmla="*/ 1 w 1626"/>
                    <a:gd name="T59" fmla="*/ 1 h 1072"/>
                    <a:gd name="T60" fmla="*/ 1 w 1626"/>
                    <a:gd name="T61" fmla="*/ 1 h 1072"/>
                    <a:gd name="T62" fmla="*/ 1 w 1626"/>
                    <a:gd name="T63" fmla="*/ 1 h 1072"/>
                    <a:gd name="T64" fmla="*/ 1 w 1626"/>
                    <a:gd name="T65" fmla="*/ 1 h 1072"/>
                    <a:gd name="T66" fmla="*/ 1 w 1626"/>
                    <a:gd name="T67" fmla="*/ 0 h 1072"/>
                    <a:gd name="T68" fmla="*/ 1 w 1626"/>
                    <a:gd name="T69" fmla="*/ 1 h 1072"/>
                    <a:gd name="T70" fmla="*/ 1 w 1626"/>
                    <a:gd name="T71" fmla="*/ 1 h 1072"/>
                    <a:gd name="T72" fmla="*/ 1 w 1626"/>
                    <a:gd name="T73" fmla="*/ 1 h 1072"/>
                    <a:gd name="T74" fmla="*/ 1 w 1626"/>
                    <a:gd name="T75" fmla="*/ 1 h 1072"/>
                    <a:gd name="T76" fmla="*/ 1 w 1626"/>
                    <a:gd name="T77" fmla="*/ 1 h 1072"/>
                    <a:gd name="T78" fmla="*/ 1 w 1626"/>
                    <a:gd name="T79" fmla="*/ 1 h 107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626"/>
                    <a:gd name="T121" fmla="*/ 0 h 1072"/>
                    <a:gd name="T122" fmla="*/ 1626 w 1626"/>
                    <a:gd name="T123" fmla="*/ 1072 h 107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626" h="1072">
                      <a:moveTo>
                        <a:pt x="805" y="184"/>
                      </a:moveTo>
                      <a:lnTo>
                        <a:pt x="892" y="208"/>
                      </a:lnTo>
                      <a:lnTo>
                        <a:pt x="973" y="241"/>
                      </a:lnTo>
                      <a:lnTo>
                        <a:pt x="1049" y="276"/>
                      </a:lnTo>
                      <a:lnTo>
                        <a:pt x="1125" y="315"/>
                      </a:lnTo>
                      <a:lnTo>
                        <a:pt x="1198" y="353"/>
                      </a:lnTo>
                      <a:lnTo>
                        <a:pt x="1276" y="390"/>
                      </a:lnTo>
                      <a:lnTo>
                        <a:pt x="1357" y="421"/>
                      </a:lnTo>
                      <a:lnTo>
                        <a:pt x="1445" y="447"/>
                      </a:lnTo>
                      <a:lnTo>
                        <a:pt x="1465" y="463"/>
                      </a:lnTo>
                      <a:lnTo>
                        <a:pt x="1485" y="479"/>
                      </a:lnTo>
                      <a:lnTo>
                        <a:pt x="1502" y="496"/>
                      </a:lnTo>
                      <a:lnTo>
                        <a:pt x="1521" y="514"/>
                      </a:lnTo>
                      <a:lnTo>
                        <a:pt x="1538" y="533"/>
                      </a:lnTo>
                      <a:lnTo>
                        <a:pt x="1555" y="553"/>
                      </a:lnTo>
                      <a:lnTo>
                        <a:pt x="1571" y="574"/>
                      </a:lnTo>
                      <a:lnTo>
                        <a:pt x="1587" y="597"/>
                      </a:lnTo>
                      <a:lnTo>
                        <a:pt x="1603" y="619"/>
                      </a:lnTo>
                      <a:lnTo>
                        <a:pt x="1615" y="642"/>
                      </a:lnTo>
                      <a:lnTo>
                        <a:pt x="1622" y="665"/>
                      </a:lnTo>
                      <a:lnTo>
                        <a:pt x="1626" y="691"/>
                      </a:lnTo>
                      <a:lnTo>
                        <a:pt x="1625" y="716"/>
                      </a:lnTo>
                      <a:lnTo>
                        <a:pt x="1622" y="742"/>
                      </a:lnTo>
                      <a:lnTo>
                        <a:pt x="1616" y="769"/>
                      </a:lnTo>
                      <a:lnTo>
                        <a:pt x="1608" y="798"/>
                      </a:lnTo>
                      <a:lnTo>
                        <a:pt x="1595" y="839"/>
                      </a:lnTo>
                      <a:lnTo>
                        <a:pt x="1581" y="874"/>
                      </a:lnTo>
                      <a:lnTo>
                        <a:pt x="1565" y="904"/>
                      </a:lnTo>
                      <a:lnTo>
                        <a:pt x="1547" y="930"/>
                      </a:lnTo>
                      <a:lnTo>
                        <a:pt x="1523" y="952"/>
                      </a:lnTo>
                      <a:lnTo>
                        <a:pt x="1498" y="974"/>
                      </a:lnTo>
                      <a:lnTo>
                        <a:pt x="1469" y="995"/>
                      </a:lnTo>
                      <a:lnTo>
                        <a:pt x="1435" y="1018"/>
                      </a:lnTo>
                      <a:lnTo>
                        <a:pt x="1420" y="1017"/>
                      </a:lnTo>
                      <a:lnTo>
                        <a:pt x="1404" y="1019"/>
                      </a:lnTo>
                      <a:lnTo>
                        <a:pt x="1389" y="1023"/>
                      </a:lnTo>
                      <a:lnTo>
                        <a:pt x="1376" y="1029"/>
                      </a:lnTo>
                      <a:lnTo>
                        <a:pt x="1361" y="1036"/>
                      </a:lnTo>
                      <a:lnTo>
                        <a:pt x="1348" y="1044"/>
                      </a:lnTo>
                      <a:lnTo>
                        <a:pt x="1335" y="1050"/>
                      </a:lnTo>
                      <a:lnTo>
                        <a:pt x="1324" y="1058"/>
                      </a:lnTo>
                      <a:lnTo>
                        <a:pt x="1226" y="1072"/>
                      </a:lnTo>
                      <a:lnTo>
                        <a:pt x="1136" y="1070"/>
                      </a:lnTo>
                      <a:lnTo>
                        <a:pt x="1052" y="1053"/>
                      </a:lnTo>
                      <a:lnTo>
                        <a:pt x="974" y="1026"/>
                      </a:lnTo>
                      <a:lnTo>
                        <a:pt x="896" y="992"/>
                      </a:lnTo>
                      <a:lnTo>
                        <a:pt x="818" y="955"/>
                      </a:lnTo>
                      <a:lnTo>
                        <a:pt x="739" y="919"/>
                      </a:lnTo>
                      <a:lnTo>
                        <a:pt x="656" y="890"/>
                      </a:lnTo>
                      <a:lnTo>
                        <a:pt x="558" y="827"/>
                      </a:lnTo>
                      <a:lnTo>
                        <a:pt x="453" y="775"/>
                      </a:lnTo>
                      <a:lnTo>
                        <a:pt x="346" y="726"/>
                      </a:lnTo>
                      <a:lnTo>
                        <a:pt x="245" y="675"/>
                      </a:lnTo>
                      <a:lnTo>
                        <a:pt x="152" y="613"/>
                      </a:lnTo>
                      <a:lnTo>
                        <a:pt x="79" y="536"/>
                      </a:lnTo>
                      <a:lnTo>
                        <a:pt x="26" y="438"/>
                      </a:lnTo>
                      <a:lnTo>
                        <a:pt x="5" y="311"/>
                      </a:lnTo>
                      <a:lnTo>
                        <a:pt x="0" y="263"/>
                      </a:lnTo>
                      <a:lnTo>
                        <a:pt x="1" y="218"/>
                      </a:lnTo>
                      <a:lnTo>
                        <a:pt x="8" y="175"/>
                      </a:lnTo>
                      <a:lnTo>
                        <a:pt x="20" y="137"/>
                      </a:lnTo>
                      <a:lnTo>
                        <a:pt x="37" y="101"/>
                      </a:lnTo>
                      <a:lnTo>
                        <a:pt x="62" y="72"/>
                      </a:lnTo>
                      <a:lnTo>
                        <a:pt x="91" y="47"/>
                      </a:lnTo>
                      <a:lnTo>
                        <a:pt x="129" y="29"/>
                      </a:lnTo>
                      <a:lnTo>
                        <a:pt x="176" y="12"/>
                      </a:lnTo>
                      <a:lnTo>
                        <a:pt x="224" y="4"/>
                      </a:lnTo>
                      <a:lnTo>
                        <a:pt x="268" y="0"/>
                      </a:lnTo>
                      <a:lnTo>
                        <a:pt x="313" y="5"/>
                      </a:lnTo>
                      <a:lnTo>
                        <a:pt x="356" y="12"/>
                      </a:lnTo>
                      <a:lnTo>
                        <a:pt x="400" y="25"/>
                      </a:lnTo>
                      <a:lnTo>
                        <a:pt x="445" y="40"/>
                      </a:lnTo>
                      <a:lnTo>
                        <a:pt x="493" y="59"/>
                      </a:lnTo>
                      <a:lnTo>
                        <a:pt x="535" y="77"/>
                      </a:lnTo>
                      <a:lnTo>
                        <a:pt x="577" y="92"/>
                      </a:lnTo>
                      <a:lnTo>
                        <a:pt x="618" y="103"/>
                      </a:lnTo>
                      <a:lnTo>
                        <a:pt x="659" y="116"/>
                      </a:lnTo>
                      <a:lnTo>
                        <a:pt x="697" y="127"/>
                      </a:lnTo>
                      <a:lnTo>
                        <a:pt x="735" y="142"/>
                      </a:lnTo>
                      <a:lnTo>
                        <a:pt x="770" y="160"/>
                      </a:lnTo>
                      <a:lnTo>
                        <a:pt x="805" y="184"/>
                      </a:lnTo>
                      <a:close/>
                    </a:path>
                  </a:pathLst>
                </a:custGeom>
                <a:solidFill>
                  <a:srgbClr val="FF28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63" name="Freeform 88"/>
                <p:cNvSpPr>
                  <a:spLocks/>
                </p:cNvSpPr>
                <p:nvPr/>
              </p:nvSpPr>
              <p:spPr bwMode="auto">
                <a:xfrm>
                  <a:off x="4052" y="1888"/>
                  <a:ext cx="798" cy="521"/>
                </a:xfrm>
                <a:custGeom>
                  <a:avLst/>
                  <a:gdLst>
                    <a:gd name="T0" fmla="*/ 1 w 1594"/>
                    <a:gd name="T1" fmla="*/ 0 h 1044"/>
                    <a:gd name="T2" fmla="*/ 1 w 1594"/>
                    <a:gd name="T3" fmla="*/ 0 h 1044"/>
                    <a:gd name="T4" fmla="*/ 1 w 1594"/>
                    <a:gd name="T5" fmla="*/ 0 h 1044"/>
                    <a:gd name="T6" fmla="*/ 1 w 1594"/>
                    <a:gd name="T7" fmla="*/ 0 h 1044"/>
                    <a:gd name="T8" fmla="*/ 1 w 1594"/>
                    <a:gd name="T9" fmla="*/ 0 h 1044"/>
                    <a:gd name="T10" fmla="*/ 1 w 1594"/>
                    <a:gd name="T11" fmla="*/ 0 h 1044"/>
                    <a:gd name="T12" fmla="*/ 1 w 1594"/>
                    <a:gd name="T13" fmla="*/ 0 h 1044"/>
                    <a:gd name="T14" fmla="*/ 1 w 1594"/>
                    <a:gd name="T15" fmla="*/ 0 h 1044"/>
                    <a:gd name="T16" fmla="*/ 1 w 1594"/>
                    <a:gd name="T17" fmla="*/ 0 h 1044"/>
                    <a:gd name="T18" fmla="*/ 1 w 1594"/>
                    <a:gd name="T19" fmla="*/ 0 h 1044"/>
                    <a:gd name="T20" fmla="*/ 1 w 1594"/>
                    <a:gd name="T21" fmla="*/ 0 h 1044"/>
                    <a:gd name="T22" fmla="*/ 1 w 1594"/>
                    <a:gd name="T23" fmla="*/ 0 h 1044"/>
                    <a:gd name="T24" fmla="*/ 1 w 1594"/>
                    <a:gd name="T25" fmla="*/ 0 h 1044"/>
                    <a:gd name="T26" fmla="*/ 1 w 1594"/>
                    <a:gd name="T27" fmla="*/ 0 h 1044"/>
                    <a:gd name="T28" fmla="*/ 1 w 1594"/>
                    <a:gd name="T29" fmla="*/ 0 h 1044"/>
                    <a:gd name="T30" fmla="*/ 1 w 1594"/>
                    <a:gd name="T31" fmla="*/ 0 h 1044"/>
                    <a:gd name="T32" fmla="*/ 1 w 1594"/>
                    <a:gd name="T33" fmla="*/ 0 h 1044"/>
                    <a:gd name="T34" fmla="*/ 1 w 1594"/>
                    <a:gd name="T35" fmla="*/ 0 h 1044"/>
                    <a:gd name="T36" fmla="*/ 1 w 1594"/>
                    <a:gd name="T37" fmla="*/ 0 h 1044"/>
                    <a:gd name="T38" fmla="*/ 1 w 1594"/>
                    <a:gd name="T39" fmla="*/ 0 h 1044"/>
                    <a:gd name="T40" fmla="*/ 1 w 1594"/>
                    <a:gd name="T41" fmla="*/ 0 h 1044"/>
                    <a:gd name="T42" fmla="*/ 1 w 1594"/>
                    <a:gd name="T43" fmla="*/ 0 h 1044"/>
                    <a:gd name="T44" fmla="*/ 1 w 1594"/>
                    <a:gd name="T45" fmla="*/ 0 h 1044"/>
                    <a:gd name="T46" fmla="*/ 1 w 1594"/>
                    <a:gd name="T47" fmla="*/ 0 h 1044"/>
                    <a:gd name="T48" fmla="*/ 1 w 1594"/>
                    <a:gd name="T49" fmla="*/ 0 h 1044"/>
                    <a:gd name="T50" fmla="*/ 1 w 1594"/>
                    <a:gd name="T51" fmla="*/ 0 h 1044"/>
                    <a:gd name="T52" fmla="*/ 1 w 1594"/>
                    <a:gd name="T53" fmla="*/ 0 h 1044"/>
                    <a:gd name="T54" fmla="*/ 1 w 1594"/>
                    <a:gd name="T55" fmla="*/ 0 h 1044"/>
                    <a:gd name="T56" fmla="*/ 0 w 1594"/>
                    <a:gd name="T57" fmla="*/ 0 h 1044"/>
                    <a:gd name="T58" fmla="*/ 1 w 1594"/>
                    <a:gd name="T59" fmla="*/ 0 h 1044"/>
                    <a:gd name="T60" fmla="*/ 1 w 1594"/>
                    <a:gd name="T61" fmla="*/ 0 h 1044"/>
                    <a:gd name="T62" fmla="*/ 1 w 1594"/>
                    <a:gd name="T63" fmla="*/ 0 h 1044"/>
                    <a:gd name="T64" fmla="*/ 1 w 1594"/>
                    <a:gd name="T65" fmla="*/ 0 h 1044"/>
                    <a:gd name="T66" fmla="*/ 1 w 1594"/>
                    <a:gd name="T67" fmla="*/ 0 h 1044"/>
                    <a:gd name="T68" fmla="*/ 1 w 1594"/>
                    <a:gd name="T69" fmla="*/ 0 h 1044"/>
                    <a:gd name="T70" fmla="*/ 1 w 1594"/>
                    <a:gd name="T71" fmla="*/ 0 h 1044"/>
                    <a:gd name="T72" fmla="*/ 1 w 1594"/>
                    <a:gd name="T73" fmla="*/ 0 h 1044"/>
                    <a:gd name="T74" fmla="*/ 1 w 1594"/>
                    <a:gd name="T75" fmla="*/ 0 h 1044"/>
                    <a:gd name="T76" fmla="*/ 1 w 1594"/>
                    <a:gd name="T77" fmla="*/ 0 h 1044"/>
                    <a:gd name="T78" fmla="*/ 1 w 1594"/>
                    <a:gd name="T79" fmla="*/ 0 h 10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94"/>
                    <a:gd name="T121" fmla="*/ 0 h 1044"/>
                    <a:gd name="T122" fmla="*/ 1594 w 1594"/>
                    <a:gd name="T123" fmla="*/ 1044 h 104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94" h="1044">
                      <a:moveTo>
                        <a:pt x="784" y="177"/>
                      </a:moveTo>
                      <a:lnTo>
                        <a:pt x="870" y="202"/>
                      </a:lnTo>
                      <a:lnTo>
                        <a:pt x="950" y="232"/>
                      </a:lnTo>
                      <a:lnTo>
                        <a:pt x="1025" y="268"/>
                      </a:lnTo>
                      <a:lnTo>
                        <a:pt x="1098" y="306"/>
                      </a:lnTo>
                      <a:lnTo>
                        <a:pt x="1171" y="343"/>
                      </a:lnTo>
                      <a:lnTo>
                        <a:pt x="1246" y="379"/>
                      </a:lnTo>
                      <a:lnTo>
                        <a:pt x="1326" y="409"/>
                      </a:lnTo>
                      <a:lnTo>
                        <a:pt x="1414" y="435"/>
                      </a:lnTo>
                      <a:lnTo>
                        <a:pt x="1434" y="451"/>
                      </a:lnTo>
                      <a:lnTo>
                        <a:pt x="1454" y="467"/>
                      </a:lnTo>
                      <a:lnTo>
                        <a:pt x="1472" y="483"/>
                      </a:lnTo>
                      <a:lnTo>
                        <a:pt x="1491" y="501"/>
                      </a:lnTo>
                      <a:lnTo>
                        <a:pt x="1507" y="516"/>
                      </a:lnTo>
                      <a:lnTo>
                        <a:pt x="1525" y="536"/>
                      </a:lnTo>
                      <a:lnTo>
                        <a:pt x="1541" y="555"/>
                      </a:lnTo>
                      <a:lnTo>
                        <a:pt x="1558" y="578"/>
                      </a:lnTo>
                      <a:lnTo>
                        <a:pt x="1574" y="600"/>
                      </a:lnTo>
                      <a:lnTo>
                        <a:pt x="1585" y="622"/>
                      </a:lnTo>
                      <a:lnTo>
                        <a:pt x="1591" y="645"/>
                      </a:lnTo>
                      <a:lnTo>
                        <a:pt x="1594" y="669"/>
                      </a:lnTo>
                      <a:lnTo>
                        <a:pt x="1593" y="694"/>
                      </a:lnTo>
                      <a:lnTo>
                        <a:pt x="1590" y="720"/>
                      </a:lnTo>
                      <a:lnTo>
                        <a:pt x="1584" y="746"/>
                      </a:lnTo>
                      <a:lnTo>
                        <a:pt x="1576" y="774"/>
                      </a:lnTo>
                      <a:lnTo>
                        <a:pt x="1563" y="815"/>
                      </a:lnTo>
                      <a:lnTo>
                        <a:pt x="1551" y="850"/>
                      </a:lnTo>
                      <a:lnTo>
                        <a:pt x="1538" y="879"/>
                      </a:lnTo>
                      <a:lnTo>
                        <a:pt x="1522" y="904"/>
                      </a:lnTo>
                      <a:lnTo>
                        <a:pt x="1502" y="925"/>
                      </a:lnTo>
                      <a:lnTo>
                        <a:pt x="1480" y="946"/>
                      </a:lnTo>
                      <a:lnTo>
                        <a:pt x="1453" y="965"/>
                      </a:lnTo>
                      <a:lnTo>
                        <a:pt x="1420" y="988"/>
                      </a:lnTo>
                      <a:lnTo>
                        <a:pt x="1404" y="987"/>
                      </a:lnTo>
                      <a:lnTo>
                        <a:pt x="1388" y="990"/>
                      </a:lnTo>
                      <a:lnTo>
                        <a:pt x="1372" y="995"/>
                      </a:lnTo>
                      <a:lnTo>
                        <a:pt x="1357" y="1001"/>
                      </a:lnTo>
                      <a:lnTo>
                        <a:pt x="1343" y="1007"/>
                      </a:lnTo>
                      <a:lnTo>
                        <a:pt x="1329" y="1015"/>
                      </a:lnTo>
                      <a:lnTo>
                        <a:pt x="1316" y="1022"/>
                      </a:lnTo>
                      <a:lnTo>
                        <a:pt x="1305" y="1029"/>
                      </a:lnTo>
                      <a:lnTo>
                        <a:pt x="1206" y="1044"/>
                      </a:lnTo>
                      <a:lnTo>
                        <a:pt x="1118" y="1042"/>
                      </a:lnTo>
                      <a:lnTo>
                        <a:pt x="1035" y="1025"/>
                      </a:lnTo>
                      <a:lnTo>
                        <a:pt x="958" y="1000"/>
                      </a:lnTo>
                      <a:lnTo>
                        <a:pt x="881" y="967"/>
                      </a:lnTo>
                      <a:lnTo>
                        <a:pt x="806" y="932"/>
                      </a:lnTo>
                      <a:lnTo>
                        <a:pt x="727" y="897"/>
                      </a:lnTo>
                      <a:lnTo>
                        <a:pt x="644" y="868"/>
                      </a:lnTo>
                      <a:lnTo>
                        <a:pt x="546" y="806"/>
                      </a:lnTo>
                      <a:lnTo>
                        <a:pt x="443" y="754"/>
                      </a:lnTo>
                      <a:lnTo>
                        <a:pt x="338" y="707"/>
                      </a:lnTo>
                      <a:lnTo>
                        <a:pt x="239" y="659"/>
                      </a:lnTo>
                      <a:lnTo>
                        <a:pt x="149" y="600"/>
                      </a:lnTo>
                      <a:lnTo>
                        <a:pt x="76" y="526"/>
                      </a:lnTo>
                      <a:lnTo>
                        <a:pt x="26" y="428"/>
                      </a:lnTo>
                      <a:lnTo>
                        <a:pt x="5" y="302"/>
                      </a:lnTo>
                      <a:lnTo>
                        <a:pt x="0" y="254"/>
                      </a:lnTo>
                      <a:lnTo>
                        <a:pt x="0" y="209"/>
                      </a:lnTo>
                      <a:lnTo>
                        <a:pt x="5" y="166"/>
                      </a:lnTo>
                      <a:lnTo>
                        <a:pt x="18" y="128"/>
                      </a:lnTo>
                      <a:lnTo>
                        <a:pt x="34" y="92"/>
                      </a:lnTo>
                      <a:lnTo>
                        <a:pt x="58" y="64"/>
                      </a:lnTo>
                      <a:lnTo>
                        <a:pt x="88" y="40"/>
                      </a:lnTo>
                      <a:lnTo>
                        <a:pt x="127" y="24"/>
                      </a:lnTo>
                      <a:lnTo>
                        <a:pt x="174" y="11"/>
                      </a:lnTo>
                      <a:lnTo>
                        <a:pt x="218" y="3"/>
                      </a:lnTo>
                      <a:lnTo>
                        <a:pt x="259" y="0"/>
                      </a:lnTo>
                      <a:lnTo>
                        <a:pt x="301" y="4"/>
                      </a:lnTo>
                      <a:lnTo>
                        <a:pt x="341" y="12"/>
                      </a:lnTo>
                      <a:lnTo>
                        <a:pt x="383" y="24"/>
                      </a:lnTo>
                      <a:lnTo>
                        <a:pt x="425" y="40"/>
                      </a:lnTo>
                      <a:lnTo>
                        <a:pt x="472" y="60"/>
                      </a:lnTo>
                      <a:lnTo>
                        <a:pt x="515" y="78"/>
                      </a:lnTo>
                      <a:lnTo>
                        <a:pt x="557" y="92"/>
                      </a:lnTo>
                      <a:lnTo>
                        <a:pt x="598" y="103"/>
                      </a:lnTo>
                      <a:lnTo>
                        <a:pt x="639" y="113"/>
                      </a:lnTo>
                      <a:lnTo>
                        <a:pt x="677" y="124"/>
                      </a:lnTo>
                      <a:lnTo>
                        <a:pt x="714" y="138"/>
                      </a:lnTo>
                      <a:lnTo>
                        <a:pt x="749" y="154"/>
                      </a:lnTo>
                      <a:lnTo>
                        <a:pt x="784" y="177"/>
                      </a:lnTo>
                      <a:close/>
                    </a:path>
                  </a:pathLst>
                </a:custGeom>
                <a:solidFill>
                  <a:srgbClr val="FF1B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64" name="Freeform 89"/>
                <p:cNvSpPr>
                  <a:spLocks/>
                </p:cNvSpPr>
                <p:nvPr/>
              </p:nvSpPr>
              <p:spPr bwMode="auto">
                <a:xfrm>
                  <a:off x="4060" y="1896"/>
                  <a:ext cx="782" cy="507"/>
                </a:xfrm>
                <a:custGeom>
                  <a:avLst/>
                  <a:gdLst>
                    <a:gd name="T0" fmla="*/ 1 w 1564"/>
                    <a:gd name="T1" fmla="*/ 1 h 1013"/>
                    <a:gd name="T2" fmla="*/ 1 w 1564"/>
                    <a:gd name="T3" fmla="*/ 1 h 1013"/>
                    <a:gd name="T4" fmla="*/ 1 w 1564"/>
                    <a:gd name="T5" fmla="*/ 1 h 1013"/>
                    <a:gd name="T6" fmla="*/ 1 w 1564"/>
                    <a:gd name="T7" fmla="*/ 1 h 1013"/>
                    <a:gd name="T8" fmla="*/ 1 w 1564"/>
                    <a:gd name="T9" fmla="*/ 1 h 1013"/>
                    <a:gd name="T10" fmla="*/ 1 w 1564"/>
                    <a:gd name="T11" fmla="*/ 1 h 1013"/>
                    <a:gd name="T12" fmla="*/ 1 w 1564"/>
                    <a:gd name="T13" fmla="*/ 1 h 1013"/>
                    <a:gd name="T14" fmla="*/ 1 w 1564"/>
                    <a:gd name="T15" fmla="*/ 1 h 1013"/>
                    <a:gd name="T16" fmla="*/ 1 w 1564"/>
                    <a:gd name="T17" fmla="*/ 1 h 1013"/>
                    <a:gd name="T18" fmla="*/ 1 w 1564"/>
                    <a:gd name="T19" fmla="*/ 1 h 1013"/>
                    <a:gd name="T20" fmla="*/ 1 w 1564"/>
                    <a:gd name="T21" fmla="*/ 1 h 1013"/>
                    <a:gd name="T22" fmla="*/ 1 w 1564"/>
                    <a:gd name="T23" fmla="*/ 1 h 1013"/>
                    <a:gd name="T24" fmla="*/ 1 w 1564"/>
                    <a:gd name="T25" fmla="*/ 1 h 1013"/>
                    <a:gd name="T26" fmla="*/ 1 w 1564"/>
                    <a:gd name="T27" fmla="*/ 1 h 1013"/>
                    <a:gd name="T28" fmla="*/ 1 w 1564"/>
                    <a:gd name="T29" fmla="*/ 1 h 1013"/>
                    <a:gd name="T30" fmla="*/ 1 w 1564"/>
                    <a:gd name="T31" fmla="*/ 1 h 1013"/>
                    <a:gd name="T32" fmla="*/ 1 w 1564"/>
                    <a:gd name="T33" fmla="*/ 1 h 1013"/>
                    <a:gd name="T34" fmla="*/ 1 w 1564"/>
                    <a:gd name="T35" fmla="*/ 1 h 1013"/>
                    <a:gd name="T36" fmla="*/ 1 w 1564"/>
                    <a:gd name="T37" fmla="*/ 1 h 1013"/>
                    <a:gd name="T38" fmla="*/ 1 w 1564"/>
                    <a:gd name="T39" fmla="*/ 1 h 1013"/>
                    <a:gd name="T40" fmla="*/ 1 w 1564"/>
                    <a:gd name="T41" fmla="*/ 1 h 1013"/>
                    <a:gd name="T42" fmla="*/ 1 w 1564"/>
                    <a:gd name="T43" fmla="*/ 1 h 1013"/>
                    <a:gd name="T44" fmla="*/ 1 w 1564"/>
                    <a:gd name="T45" fmla="*/ 1 h 1013"/>
                    <a:gd name="T46" fmla="*/ 1 w 1564"/>
                    <a:gd name="T47" fmla="*/ 1 h 1013"/>
                    <a:gd name="T48" fmla="*/ 1 w 1564"/>
                    <a:gd name="T49" fmla="*/ 1 h 1013"/>
                    <a:gd name="T50" fmla="*/ 1 w 1564"/>
                    <a:gd name="T51" fmla="*/ 1 h 1013"/>
                    <a:gd name="T52" fmla="*/ 1 w 1564"/>
                    <a:gd name="T53" fmla="*/ 1 h 1013"/>
                    <a:gd name="T54" fmla="*/ 1 w 1564"/>
                    <a:gd name="T55" fmla="*/ 1 h 1013"/>
                    <a:gd name="T56" fmla="*/ 0 w 1564"/>
                    <a:gd name="T57" fmla="*/ 1 h 1013"/>
                    <a:gd name="T58" fmla="*/ 1 w 1564"/>
                    <a:gd name="T59" fmla="*/ 1 h 1013"/>
                    <a:gd name="T60" fmla="*/ 1 w 1564"/>
                    <a:gd name="T61" fmla="*/ 1 h 1013"/>
                    <a:gd name="T62" fmla="*/ 1 w 1564"/>
                    <a:gd name="T63" fmla="*/ 1 h 1013"/>
                    <a:gd name="T64" fmla="*/ 1 w 1564"/>
                    <a:gd name="T65" fmla="*/ 1 h 1013"/>
                    <a:gd name="T66" fmla="*/ 1 w 1564"/>
                    <a:gd name="T67" fmla="*/ 0 h 1013"/>
                    <a:gd name="T68" fmla="*/ 1 w 1564"/>
                    <a:gd name="T69" fmla="*/ 1 h 1013"/>
                    <a:gd name="T70" fmla="*/ 1 w 1564"/>
                    <a:gd name="T71" fmla="*/ 1 h 1013"/>
                    <a:gd name="T72" fmla="*/ 1 w 1564"/>
                    <a:gd name="T73" fmla="*/ 1 h 1013"/>
                    <a:gd name="T74" fmla="*/ 1 w 1564"/>
                    <a:gd name="T75" fmla="*/ 1 h 1013"/>
                    <a:gd name="T76" fmla="*/ 1 w 1564"/>
                    <a:gd name="T77" fmla="*/ 1 h 1013"/>
                    <a:gd name="T78" fmla="*/ 1 w 1564"/>
                    <a:gd name="T79" fmla="*/ 1 h 101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64"/>
                    <a:gd name="T121" fmla="*/ 0 h 1013"/>
                    <a:gd name="T122" fmla="*/ 1564 w 1564"/>
                    <a:gd name="T123" fmla="*/ 1013 h 101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64" h="1013">
                      <a:moveTo>
                        <a:pt x="763" y="169"/>
                      </a:moveTo>
                      <a:lnTo>
                        <a:pt x="848" y="193"/>
                      </a:lnTo>
                      <a:lnTo>
                        <a:pt x="927" y="224"/>
                      </a:lnTo>
                      <a:lnTo>
                        <a:pt x="1000" y="258"/>
                      </a:lnTo>
                      <a:lnTo>
                        <a:pt x="1072" y="296"/>
                      </a:lnTo>
                      <a:lnTo>
                        <a:pt x="1142" y="331"/>
                      </a:lnTo>
                      <a:lnTo>
                        <a:pt x="1217" y="367"/>
                      </a:lnTo>
                      <a:lnTo>
                        <a:pt x="1295" y="398"/>
                      </a:lnTo>
                      <a:lnTo>
                        <a:pt x="1382" y="424"/>
                      </a:lnTo>
                      <a:lnTo>
                        <a:pt x="1402" y="438"/>
                      </a:lnTo>
                      <a:lnTo>
                        <a:pt x="1423" y="453"/>
                      </a:lnTo>
                      <a:lnTo>
                        <a:pt x="1442" y="468"/>
                      </a:lnTo>
                      <a:lnTo>
                        <a:pt x="1461" y="484"/>
                      </a:lnTo>
                      <a:lnTo>
                        <a:pt x="1478" y="499"/>
                      </a:lnTo>
                      <a:lnTo>
                        <a:pt x="1496" y="517"/>
                      </a:lnTo>
                      <a:lnTo>
                        <a:pt x="1511" y="536"/>
                      </a:lnTo>
                      <a:lnTo>
                        <a:pt x="1528" y="559"/>
                      </a:lnTo>
                      <a:lnTo>
                        <a:pt x="1544" y="580"/>
                      </a:lnTo>
                      <a:lnTo>
                        <a:pt x="1554" y="602"/>
                      </a:lnTo>
                      <a:lnTo>
                        <a:pt x="1561" y="624"/>
                      </a:lnTo>
                      <a:lnTo>
                        <a:pt x="1564" y="647"/>
                      </a:lnTo>
                      <a:lnTo>
                        <a:pt x="1562" y="670"/>
                      </a:lnTo>
                      <a:lnTo>
                        <a:pt x="1557" y="695"/>
                      </a:lnTo>
                      <a:lnTo>
                        <a:pt x="1551" y="721"/>
                      </a:lnTo>
                      <a:lnTo>
                        <a:pt x="1543" y="749"/>
                      </a:lnTo>
                      <a:lnTo>
                        <a:pt x="1531" y="790"/>
                      </a:lnTo>
                      <a:lnTo>
                        <a:pt x="1521" y="824"/>
                      </a:lnTo>
                      <a:lnTo>
                        <a:pt x="1510" y="853"/>
                      </a:lnTo>
                      <a:lnTo>
                        <a:pt x="1499" y="877"/>
                      </a:lnTo>
                      <a:lnTo>
                        <a:pt x="1482" y="897"/>
                      </a:lnTo>
                      <a:lnTo>
                        <a:pt x="1462" y="917"/>
                      </a:lnTo>
                      <a:lnTo>
                        <a:pt x="1436" y="937"/>
                      </a:lnTo>
                      <a:lnTo>
                        <a:pt x="1404" y="959"/>
                      </a:lnTo>
                      <a:lnTo>
                        <a:pt x="1388" y="958"/>
                      </a:lnTo>
                      <a:lnTo>
                        <a:pt x="1372" y="960"/>
                      </a:lnTo>
                      <a:lnTo>
                        <a:pt x="1356" y="964"/>
                      </a:lnTo>
                      <a:lnTo>
                        <a:pt x="1341" y="970"/>
                      </a:lnTo>
                      <a:lnTo>
                        <a:pt x="1326" y="977"/>
                      </a:lnTo>
                      <a:lnTo>
                        <a:pt x="1311" y="984"/>
                      </a:lnTo>
                      <a:lnTo>
                        <a:pt x="1297" y="991"/>
                      </a:lnTo>
                      <a:lnTo>
                        <a:pt x="1286" y="999"/>
                      </a:lnTo>
                      <a:lnTo>
                        <a:pt x="1187" y="1013"/>
                      </a:lnTo>
                      <a:lnTo>
                        <a:pt x="1100" y="1012"/>
                      </a:lnTo>
                      <a:lnTo>
                        <a:pt x="1018" y="998"/>
                      </a:lnTo>
                      <a:lnTo>
                        <a:pt x="943" y="973"/>
                      </a:lnTo>
                      <a:lnTo>
                        <a:pt x="867" y="942"/>
                      </a:lnTo>
                      <a:lnTo>
                        <a:pt x="793" y="907"/>
                      </a:lnTo>
                      <a:lnTo>
                        <a:pt x="715" y="874"/>
                      </a:lnTo>
                      <a:lnTo>
                        <a:pt x="632" y="844"/>
                      </a:lnTo>
                      <a:lnTo>
                        <a:pt x="536" y="782"/>
                      </a:lnTo>
                      <a:lnTo>
                        <a:pt x="433" y="734"/>
                      </a:lnTo>
                      <a:lnTo>
                        <a:pt x="329" y="689"/>
                      </a:lnTo>
                      <a:lnTo>
                        <a:pt x="232" y="643"/>
                      </a:lnTo>
                      <a:lnTo>
                        <a:pt x="145" y="586"/>
                      </a:lnTo>
                      <a:lnTo>
                        <a:pt x="75" y="514"/>
                      </a:lnTo>
                      <a:lnTo>
                        <a:pt x="26" y="418"/>
                      </a:lnTo>
                      <a:lnTo>
                        <a:pt x="6" y="293"/>
                      </a:lnTo>
                      <a:lnTo>
                        <a:pt x="0" y="244"/>
                      </a:lnTo>
                      <a:lnTo>
                        <a:pt x="0" y="199"/>
                      </a:lnTo>
                      <a:lnTo>
                        <a:pt x="4" y="156"/>
                      </a:lnTo>
                      <a:lnTo>
                        <a:pt x="15" y="119"/>
                      </a:lnTo>
                      <a:lnTo>
                        <a:pt x="31" y="84"/>
                      </a:lnTo>
                      <a:lnTo>
                        <a:pt x="54" y="56"/>
                      </a:lnTo>
                      <a:lnTo>
                        <a:pt x="85" y="34"/>
                      </a:lnTo>
                      <a:lnTo>
                        <a:pt x="123" y="19"/>
                      </a:lnTo>
                      <a:lnTo>
                        <a:pt x="171" y="7"/>
                      </a:lnTo>
                      <a:lnTo>
                        <a:pt x="213" y="2"/>
                      </a:lnTo>
                      <a:lnTo>
                        <a:pt x="251" y="0"/>
                      </a:lnTo>
                      <a:lnTo>
                        <a:pt x="289" y="3"/>
                      </a:lnTo>
                      <a:lnTo>
                        <a:pt x="325" y="9"/>
                      </a:lnTo>
                      <a:lnTo>
                        <a:pt x="364" y="22"/>
                      </a:lnTo>
                      <a:lnTo>
                        <a:pt x="405" y="38"/>
                      </a:lnTo>
                      <a:lnTo>
                        <a:pt x="450" y="60"/>
                      </a:lnTo>
                      <a:lnTo>
                        <a:pt x="493" y="79"/>
                      </a:lnTo>
                      <a:lnTo>
                        <a:pt x="537" y="92"/>
                      </a:lnTo>
                      <a:lnTo>
                        <a:pt x="578" y="102"/>
                      </a:lnTo>
                      <a:lnTo>
                        <a:pt x="619" y="111"/>
                      </a:lnTo>
                      <a:lnTo>
                        <a:pt x="656" y="119"/>
                      </a:lnTo>
                      <a:lnTo>
                        <a:pt x="694" y="130"/>
                      </a:lnTo>
                      <a:lnTo>
                        <a:pt x="729" y="146"/>
                      </a:lnTo>
                      <a:lnTo>
                        <a:pt x="763" y="16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65" name="Freeform 90"/>
                <p:cNvSpPr>
                  <a:spLocks/>
                </p:cNvSpPr>
                <p:nvPr/>
              </p:nvSpPr>
              <p:spPr bwMode="auto">
                <a:xfrm>
                  <a:off x="4067" y="1882"/>
                  <a:ext cx="766" cy="492"/>
                </a:xfrm>
                <a:custGeom>
                  <a:avLst/>
                  <a:gdLst>
                    <a:gd name="T0" fmla="*/ 0 w 1533"/>
                    <a:gd name="T1" fmla="*/ 0 h 985"/>
                    <a:gd name="T2" fmla="*/ 0 w 1533"/>
                    <a:gd name="T3" fmla="*/ 0 h 985"/>
                    <a:gd name="T4" fmla="*/ 0 w 1533"/>
                    <a:gd name="T5" fmla="*/ 0 h 985"/>
                    <a:gd name="T6" fmla="*/ 0 w 1533"/>
                    <a:gd name="T7" fmla="*/ 0 h 985"/>
                    <a:gd name="T8" fmla="*/ 0 w 1533"/>
                    <a:gd name="T9" fmla="*/ 0 h 985"/>
                    <a:gd name="T10" fmla="*/ 0 w 1533"/>
                    <a:gd name="T11" fmla="*/ 0 h 985"/>
                    <a:gd name="T12" fmla="*/ 0 w 1533"/>
                    <a:gd name="T13" fmla="*/ 0 h 985"/>
                    <a:gd name="T14" fmla="*/ 0 w 1533"/>
                    <a:gd name="T15" fmla="*/ 0 h 985"/>
                    <a:gd name="T16" fmla="*/ 0 w 1533"/>
                    <a:gd name="T17" fmla="*/ 0 h 985"/>
                    <a:gd name="T18" fmla="*/ 0 w 1533"/>
                    <a:gd name="T19" fmla="*/ 0 h 985"/>
                    <a:gd name="T20" fmla="*/ 0 w 1533"/>
                    <a:gd name="T21" fmla="*/ 0 h 985"/>
                    <a:gd name="T22" fmla="*/ 0 w 1533"/>
                    <a:gd name="T23" fmla="*/ 0 h 985"/>
                    <a:gd name="T24" fmla="*/ 0 w 1533"/>
                    <a:gd name="T25" fmla="*/ 0 h 985"/>
                    <a:gd name="T26" fmla="*/ 0 w 1533"/>
                    <a:gd name="T27" fmla="*/ 0 h 985"/>
                    <a:gd name="T28" fmla="*/ 0 w 1533"/>
                    <a:gd name="T29" fmla="*/ 0 h 985"/>
                    <a:gd name="T30" fmla="*/ 0 w 1533"/>
                    <a:gd name="T31" fmla="*/ 0 h 985"/>
                    <a:gd name="T32" fmla="*/ 0 w 1533"/>
                    <a:gd name="T33" fmla="*/ 0 h 985"/>
                    <a:gd name="T34" fmla="*/ 0 w 1533"/>
                    <a:gd name="T35" fmla="*/ 0 h 985"/>
                    <a:gd name="T36" fmla="*/ 0 w 1533"/>
                    <a:gd name="T37" fmla="*/ 0 h 985"/>
                    <a:gd name="T38" fmla="*/ 0 w 1533"/>
                    <a:gd name="T39" fmla="*/ 0 h 985"/>
                    <a:gd name="T40" fmla="*/ 0 w 1533"/>
                    <a:gd name="T41" fmla="*/ 0 h 985"/>
                    <a:gd name="T42" fmla="*/ 0 w 1533"/>
                    <a:gd name="T43" fmla="*/ 0 h 985"/>
                    <a:gd name="T44" fmla="*/ 0 w 1533"/>
                    <a:gd name="T45" fmla="*/ 0 h 985"/>
                    <a:gd name="T46" fmla="*/ 0 w 1533"/>
                    <a:gd name="T47" fmla="*/ 0 h 985"/>
                    <a:gd name="T48" fmla="*/ 0 w 1533"/>
                    <a:gd name="T49" fmla="*/ 0 h 985"/>
                    <a:gd name="T50" fmla="*/ 0 w 1533"/>
                    <a:gd name="T51" fmla="*/ 0 h 985"/>
                    <a:gd name="T52" fmla="*/ 0 w 1533"/>
                    <a:gd name="T53" fmla="*/ 0 h 985"/>
                    <a:gd name="T54" fmla="*/ 0 w 1533"/>
                    <a:gd name="T55" fmla="*/ 0 h 985"/>
                    <a:gd name="T56" fmla="*/ 0 w 1533"/>
                    <a:gd name="T57" fmla="*/ 0 h 985"/>
                    <a:gd name="T58" fmla="*/ 0 w 1533"/>
                    <a:gd name="T59" fmla="*/ 0 h 985"/>
                    <a:gd name="T60" fmla="*/ 0 w 1533"/>
                    <a:gd name="T61" fmla="*/ 0 h 985"/>
                    <a:gd name="T62" fmla="*/ 0 w 1533"/>
                    <a:gd name="T63" fmla="*/ 0 h 985"/>
                    <a:gd name="T64" fmla="*/ 0 w 1533"/>
                    <a:gd name="T65" fmla="*/ 0 h 985"/>
                    <a:gd name="T66" fmla="*/ 0 w 1533"/>
                    <a:gd name="T67" fmla="*/ 0 h 985"/>
                    <a:gd name="T68" fmla="*/ 0 w 1533"/>
                    <a:gd name="T69" fmla="*/ 0 h 985"/>
                    <a:gd name="T70" fmla="*/ 0 w 1533"/>
                    <a:gd name="T71" fmla="*/ 0 h 985"/>
                    <a:gd name="T72" fmla="*/ 0 w 1533"/>
                    <a:gd name="T73" fmla="*/ 0 h 985"/>
                    <a:gd name="T74" fmla="*/ 0 w 1533"/>
                    <a:gd name="T75" fmla="*/ 0 h 985"/>
                    <a:gd name="T76" fmla="*/ 0 w 1533"/>
                    <a:gd name="T77" fmla="*/ 0 h 985"/>
                    <a:gd name="T78" fmla="*/ 0 w 1533"/>
                    <a:gd name="T79" fmla="*/ 0 h 98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33"/>
                    <a:gd name="T121" fmla="*/ 0 h 985"/>
                    <a:gd name="T122" fmla="*/ 1533 w 1533"/>
                    <a:gd name="T123" fmla="*/ 985 h 98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33" h="985">
                      <a:moveTo>
                        <a:pt x="743" y="162"/>
                      </a:moveTo>
                      <a:lnTo>
                        <a:pt x="828" y="186"/>
                      </a:lnTo>
                      <a:lnTo>
                        <a:pt x="906" y="217"/>
                      </a:lnTo>
                      <a:lnTo>
                        <a:pt x="978" y="250"/>
                      </a:lnTo>
                      <a:lnTo>
                        <a:pt x="1047" y="287"/>
                      </a:lnTo>
                      <a:lnTo>
                        <a:pt x="1115" y="323"/>
                      </a:lnTo>
                      <a:lnTo>
                        <a:pt x="1188" y="356"/>
                      </a:lnTo>
                      <a:lnTo>
                        <a:pt x="1264" y="387"/>
                      </a:lnTo>
                      <a:lnTo>
                        <a:pt x="1351" y="412"/>
                      </a:lnTo>
                      <a:lnTo>
                        <a:pt x="1371" y="427"/>
                      </a:lnTo>
                      <a:lnTo>
                        <a:pt x="1392" y="440"/>
                      </a:lnTo>
                      <a:lnTo>
                        <a:pt x="1411" y="454"/>
                      </a:lnTo>
                      <a:lnTo>
                        <a:pt x="1430" y="469"/>
                      </a:lnTo>
                      <a:lnTo>
                        <a:pt x="1448" y="482"/>
                      </a:lnTo>
                      <a:lnTo>
                        <a:pt x="1466" y="499"/>
                      </a:lnTo>
                      <a:lnTo>
                        <a:pt x="1482" y="518"/>
                      </a:lnTo>
                      <a:lnTo>
                        <a:pt x="1498" y="540"/>
                      </a:lnTo>
                      <a:lnTo>
                        <a:pt x="1514" y="561"/>
                      </a:lnTo>
                      <a:lnTo>
                        <a:pt x="1525" y="583"/>
                      </a:lnTo>
                      <a:lnTo>
                        <a:pt x="1530" y="604"/>
                      </a:lnTo>
                      <a:lnTo>
                        <a:pt x="1533" y="626"/>
                      </a:lnTo>
                      <a:lnTo>
                        <a:pt x="1531" y="648"/>
                      </a:lnTo>
                      <a:lnTo>
                        <a:pt x="1527" y="672"/>
                      </a:lnTo>
                      <a:lnTo>
                        <a:pt x="1519" y="697"/>
                      </a:lnTo>
                      <a:lnTo>
                        <a:pt x="1511" y="726"/>
                      </a:lnTo>
                      <a:lnTo>
                        <a:pt x="1499" y="766"/>
                      </a:lnTo>
                      <a:lnTo>
                        <a:pt x="1492" y="800"/>
                      </a:lnTo>
                      <a:lnTo>
                        <a:pt x="1484" y="826"/>
                      </a:lnTo>
                      <a:lnTo>
                        <a:pt x="1475" y="850"/>
                      </a:lnTo>
                      <a:lnTo>
                        <a:pt x="1462" y="869"/>
                      </a:lnTo>
                      <a:lnTo>
                        <a:pt x="1445" y="889"/>
                      </a:lnTo>
                      <a:lnTo>
                        <a:pt x="1421" y="908"/>
                      </a:lnTo>
                      <a:lnTo>
                        <a:pt x="1389" y="930"/>
                      </a:lnTo>
                      <a:lnTo>
                        <a:pt x="1372" y="929"/>
                      </a:lnTo>
                      <a:lnTo>
                        <a:pt x="1357" y="931"/>
                      </a:lnTo>
                      <a:lnTo>
                        <a:pt x="1340" y="935"/>
                      </a:lnTo>
                      <a:lnTo>
                        <a:pt x="1324" y="942"/>
                      </a:lnTo>
                      <a:lnTo>
                        <a:pt x="1308" y="948"/>
                      </a:lnTo>
                      <a:lnTo>
                        <a:pt x="1294" y="955"/>
                      </a:lnTo>
                      <a:lnTo>
                        <a:pt x="1279" y="962"/>
                      </a:lnTo>
                      <a:lnTo>
                        <a:pt x="1268" y="969"/>
                      </a:lnTo>
                      <a:lnTo>
                        <a:pt x="1170" y="985"/>
                      </a:lnTo>
                      <a:lnTo>
                        <a:pt x="1083" y="985"/>
                      </a:lnTo>
                      <a:lnTo>
                        <a:pt x="1002" y="971"/>
                      </a:lnTo>
                      <a:lnTo>
                        <a:pt x="928" y="948"/>
                      </a:lnTo>
                      <a:lnTo>
                        <a:pt x="854" y="916"/>
                      </a:lnTo>
                      <a:lnTo>
                        <a:pt x="781" y="884"/>
                      </a:lnTo>
                      <a:lnTo>
                        <a:pt x="703" y="850"/>
                      </a:lnTo>
                      <a:lnTo>
                        <a:pt x="621" y="821"/>
                      </a:lnTo>
                      <a:lnTo>
                        <a:pt x="525" y="760"/>
                      </a:lnTo>
                      <a:lnTo>
                        <a:pt x="424" y="713"/>
                      </a:lnTo>
                      <a:lnTo>
                        <a:pt x="322" y="670"/>
                      </a:lnTo>
                      <a:lnTo>
                        <a:pt x="228" y="627"/>
                      </a:lnTo>
                      <a:lnTo>
                        <a:pt x="143" y="573"/>
                      </a:lnTo>
                      <a:lnTo>
                        <a:pt x="75" y="503"/>
                      </a:lnTo>
                      <a:lnTo>
                        <a:pt x="26" y="409"/>
                      </a:lnTo>
                      <a:lnTo>
                        <a:pt x="7" y="284"/>
                      </a:lnTo>
                      <a:lnTo>
                        <a:pt x="0" y="236"/>
                      </a:lnTo>
                      <a:lnTo>
                        <a:pt x="0" y="191"/>
                      </a:lnTo>
                      <a:lnTo>
                        <a:pt x="3" y="148"/>
                      </a:lnTo>
                      <a:lnTo>
                        <a:pt x="14" y="110"/>
                      </a:lnTo>
                      <a:lnTo>
                        <a:pt x="30" y="75"/>
                      </a:lnTo>
                      <a:lnTo>
                        <a:pt x="52" y="48"/>
                      </a:lnTo>
                      <a:lnTo>
                        <a:pt x="82" y="27"/>
                      </a:lnTo>
                      <a:lnTo>
                        <a:pt x="122" y="15"/>
                      </a:lnTo>
                      <a:lnTo>
                        <a:pt x="168" y="6"/>
                      </a:lnTo>
                      <a:lnTo>
                        <a:pt x="208" y="1"/>
                      </a:lnTo>
                      <a:lnTo>
                        <a:pt x="245" y="0"/>
                      </a:lnTo>
                      <a:lnTo>
                        <a:pt x="279" y="3"/>
                      </a:lnTo>
                      <a:lnTo>
                        <a:pt x="312" y="9"/>
                      </a:lnTo>
                      <a:lnTo>
                        <a:pt x="347" y="21"/>
                      </a:lnTo>
                      <a:lnTo>
                        <a:pt x="385" y="36"/>
                      </a:lnTo>
                      <a:lnTo>
                        <a:pt x="429" y="59"/>
                      </a:lnTo>
                      <a:lnTo>
                        <a:pt x="473" y="78"/>
                      </a:lnTo>
                      <a:lnTo>
                        <a:pt x="516" y="92"/>
                      </a:lnTo>
                      <a:lnTo>
                        <a:pt x="557" y="100"/>
                      </a:lnTo>
                      <a:lnTo>
                        <a:pt x="598" y="109"/>
                      </a:lnTo>
                      <a:lnTo>
                        <a:pt x="636" y="115"/>
                      </a:lnTo>
                      <a:lnTo>
                        <a:pt x="674" y="126"/>
                      </a:lnTo>
                      <a:lnTo>
                        <a:pt x="708" y="139"/>
                      </a:lnTo>
                      <a:lnTo>
                        <a:pt x="743" y="16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66" name="Freeform 91"/>
                <p:cNvSpPr>
                  <a:spLocks/>
                </p:cNvSpPr>
                <p:nvPr/>
              </p:nvSpPr>
              <p:spPr bwMode="auto">
                <a:xfrm>
                  <a:off x="4143" y="2013"/>
                  <a:ext cx="537" cy="327"/>
                </a:xfrm>
                <a:custGeom>
                  <a:avLst/>
                  <a:gdLst>
                    <a:gd name="T0" fmla="*/ 0 w 1076"/>
                    <a:gd name="T1" fmla="*/ 1 h 652"/>
                    <a:gd name="T2" fmla="*/ 0 w 1076"/>
                    <a:gd name="T3" fmla="*/ 1 h 652"/>
                    <a:gd name="T4" fmla="*/ 0 w 1076"/>
                    <a:gd name="T5" fmla="*/ 1 h 652"/>
                    <a:gd name="T6" fmla="*/ 0 w 1076"/>
                    <a:gd name="T7" fmla="*/ 1 h 652"/>
                    <a:gd name="T8" fmla="*/ 0 w 1076"/>
                    <a:gd name="T9" fmla="*/ 1 h 652"/>
                    <a:gd name="T10" fmla="*/ 0 w 1076"/>
                    <a:gd name="T11" fmla="*/ 1 h 652"/>
                    <a:gd name="T12" fmla="*/ 0 w 1076"/>
                    <a:gd name="T13" fmla="*/ 1 h 652"/>
                    <a:gd name="T14" fmla="*/ 0 w 1076"/>
                    <a:gd name="T15" fmla="*/ 1 h 652"/>
                    <a:gd name="T16" fmla="*/ 0 w 1076"/>
                    <a:gd name="T17" fmla="*/ 1 h 652"/>
                    <a:gd name="T18" fmla="*/ 0 w 1076"/>
                    <a:gd name="T19" fmla="*/ 1 h 652"/>
                    <a:gd name="T20" fmla="*/ 0 w 1076"/>
                    <a:gd name="T21" fmla="*/ 1 h 652"/>
                    <a:gd name="T22" fmla="*/ 0 w 1076"/>
                    <a:gd name="T23" fmla="*/ 1 h 652"/>
                    <a:gd name="T24" fmla="*/ 0 w 1076"/>
                    <a:gd name="T25" fmla="*/ 1 h 652"/>
                    <a:gd name="T26" fmla="*/ 0 w 1076"/>
                    <a:gd name="T27" fmla="*/ 1 h 652"/>
                    <a:gd name="T28" fmla="*/ 0 w 1076"/>
                    <a:gd name="T29" fmla="*/ 1 h 652"/>
                    <a:gd name="T30" fmla="*/ 0 w 1076"/>
                    <a:gd name="T31" fmla="*/ 1 h 652"/>
                    <a:gd name="T32" fmla="*/ 0 w 1076"/>
                    <a:gd name="T33" fmla="*/ 1 h 652"/>
                    <a:gd name="T34" fmla="*/ 0 w 1076"/>
                    <a:gd name="T35" fmla="*/ 1 h 652"/>
                    <a:gd name="T36" fmla="*/ 0 w 1076"/>
                    <a:gd name="T37" fmla="*/ 1 h 652"/>
                    <a:gd name="T38" fmla="*/ 0 w 1076"/>
                    <a:gd name="T39" fmla="*/ 1 h 652"/>
                    <a:gd name="T40" fmla="*/ 0 w 1076"/>
                    <a:gd name="T41" fmla="*/ 1 h 652"/>
                    <a:gd name="T42" fmla="*/ 0 w 1076"/>
                    <a:gd name="T43" fmla="*/ 1 h 652"/>
                    <a:gd name="T44" fmla="*/ 0 w 1076"/>
                    <a:gd name="T45" fmla="*/ 1 h 652"/>
                    <a:gd name="T46" fmla="*/ 0 w 1076"/>
                    <a:gd name="T47" fmla="*/ 1 h 652"/>
                    <a:gd name="T48" fmla="*/ 0 w 1076"/>
                    <a:gd name="T49" fmla="*/ 1 h 652"/>
                    <a:gd name="T50" fmla="*/ 0 w 1076"/>
                    <a:gd name="T51" fmla="*/ 1 h 652"/>
                    <a:gd name="T52" fmla="*/ 0 w 1076"/>
                    <a:gd name="T53" fmla="*/ 1 h 652"/>
                    <a:gd name="T54" fmla="*/ 0 w 1076"/>
                    <a:gd name="T55" fmla="*/ 1 h 652"/>
                    <a:gd name="T56" fmla="*/ 0 w 1076"/>
                    <a:gd name="T57" fmla="*/ 1 h 652"/>
                    <a:gd name="T58" fmla="*/ 0 w 1076"/>
                    <a:gd name="T59" fmla="*/ 1 h 652"/>
                    <a:gd name="T60" fmla="*/ 0 w 1076"/>
                    <a:gd name="T61" fmla="*/ 1 h 652"/>
                    <a:gd name="T62" fmla="*/ 0 w 1076"/>
                    <a:gd name="T63" fmla="*/ 1 h 652"/>
                    <a:gd name="T64" fmla="*/ 0 w 1076"/>
                    <a:gd name="T65" fmla="*/ 1 h 652"/>
                    <a:gd name="T66" fmla="*/ 0 w 1076"/>
                    <a:gd name="T67" fmla="*/ 1 h 652"/>
                    <a:gd name="T68" fmla="*/ 0 w 1076"/>
                    <a:gd name="T69" fmla="*/ 1 h 652"/>
                    <a:gd name="T70" fmla="*/ 0 w 1076"/>
                    <a:gd name="T71" fmla="*/ 1 h 652"/>
                    <a:gd name="T72" fmla="*/ 0 w 1076"/>
                    <a:gd name="T73" fmla="*/ 1 h 652"/>
                    <a:gd name="T74" fmla="*/ 0 w 1076"/>
                    <a:gd name="T75" fmla="*/ 1 h 652"/>
                    <a:gd name="T76" fmla="*/ 0 w 1076"/>
                    <a:gd name="T77" fmla="*/ 1 h 652"/>
                    <a:gd name="T78" fmla="*/ 0 w 1076"/>
                    <a:gd name="T79" fmla="*/ 1 h 652"/>
                    <a:gd name="T80" fmla="*/ 0 w 1076"/>
                    <a:gd name="T81" fmla="*/ 1 h 652"/>
                    <a:gd name="T82" fmla="*/ 0 w 1076"/>
                    <a:gd name="T83" fmla="*/ 1 h 652"/>
                    <a:gd name="T84" fmla="*/ 0 w 1076"/>
                    <a:gd name="T85" fmla="*/ 1 h 652"/>
                    <a:gd name="T86" fmla="*/ 0 w 1076"/>
                    <a:gd name="T87" fmla="*/ 1 h 652"/>
                    <a:gd name="T88" fmla="*/ 0 w 1076"/>
                    <a:gd name="T89" fmla="*/ 1 h 652"/>
                    <a:gd name="T90" fmla="*/ 0 w 1076"/>
                    <a:gd name="T91" fmla="*/ 1 h 652"/>
                    <a:gd name="T92" fmla="*/ 0 w 1076"/>
                    <a:gd name="T93" fmla="*/ 1 h 652"/>
                    <a:gd name="T94" fmla="*/ 0 w 1076"/>
                    <a:gd name="T95" fmla="*/ 1 h 652"/>
                    <a:gd name="T96" fmla="*/ 0 w 1076"/>
                    <a:gd name="T97" fmla="*/ 1 h 652"/>
                    <a:gd name="T98" fmla="*/ 0 w 1076"/>
                    <a:gd name="T99" fmla="*/ 1 h 652"/>
                    <a:gd name="T100" fmla="*/ 0 w 1076"/>
                    <a:gd name="T101" fmla="*/ 0 h 652"/>
                    <a:gd name="T102" fmla="*/ 0 w 1076"/>
                    <a:gd name="T103" fmla="*/ 1 h 652"/>
                    <a:gd name="T104" fmla="*/ 0 w 1076"/>
                    <a:gd name="T105" fmla="*/ 1 h 652"/>
                    <a:gd name="T106" fmla="*/ 0 w 1076"/>
                    <a:gd name="T107" fmla="*/ 1 h 652"/>
                    <a:gd name="T108" fmla="*/ 0 w 1076"/>
                    <a:gd name="T109" fmla="*/ 1 h 652"/>
                    <a:gd name="T110" fmla="*/ 0 w 1076"/>
                    <a:gd name="T111" fmla="*/ 1 h 652"/>
                    <a:gd name="T112" fmla="*/ 0 w 1076"/>
                    <a:gd name="T113" fmla="*/ 1 h 65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076"/>
                    <a:gd name="T172" fmla="*/ 0 h 652"/>
                    <a:gd name="T173" fmla="*/ 1076 w 1076"/>
                    <a:gd name="T174" fmla="*/ 652 h 65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076" h="652">
                      <a:moveTo>
                        <a:pt x="492" y="100"/>
                      </a:moveTo>
                      <a:lnTo>
                        <a:pt x="579" y="115"/>
                      </a:lnTo>
                      <a:lnTo>
                        <a:pt x="669" y="139"/>
                      </a:lnTo>
                      <a:lnTo>
                        <a:pt x="755" y="172"/>
                      </a:lnTo>
                      <a:lnTo>
                        <a:pt x="839" y="215"/>
                      </a:lnTo>
                      <a:lnTo>
                        <a:pt x="913" y="265"/>
                      </a:lnTo>
                      <a:lnTo>
                        <a:pt x="980" y="328"/>
                      </a:lnTo>
                      <a:lnTo>
                        <a:pt x="1034" y="401"/>
                      </a:lnTo>
                      <a:lnTo>
                        <a:pt x="1076" y="486"/>
                      </a:lnTo>
                      <a:lnTo>
                        <a:pt x="1069" y="510"/>
                      </a:lnTo>
                      <a:lnTo>
                        <a:pt x="1063" y="535"/>
                      </a:lnTo>
                      <a:lnTo>
                        <a:pt x="1054" y="559"/>
                      </a:lnTo>
                      <a:lnTo>
                        <a:pt x="1044" y="584"/>
                      </a:lnTo>
                      <a:lnTo>
                        <a:pt x="1029" y="605"/>
                      </a:lnTo>
                      <a:lnTo>
                        <a:pt x="1013" y="624"/>
                      </a:lnTo>
                      <a:lnTo>
                        <a:pt x="991" y="638"/>
                      </a:lnTo>
                      <a:lnTo>
                        <a:pt x="965" y="647"/>
                      </a:lnTo>
                      <a:lnTo>
                        <a:pt x="936" y="652"/>
                      </a:lnTo>
                      <a:lnTo>
                        <a:pt x="911" y="651"/>
                      </a:lnTo>
                      <a:lnTo>
                        <a:pt x="885" y="647"/>
                      </a:lnTo>
                      <a:lnTo>
                        <a:pt x="861" y="641"/>
                      </a:lnTo>
                      <a:lnTo>
                        <a:pt x="834" y="635"/>
                      </a:lnTo>
                      <a:lnTo>
                        <a:pt x="808" y="630"/>
                      </a:lnTo>
                      <a:lnTo>
                        <a:pt x="780" y="631"/>
                      </a:lnTo>
                      <a:lnTo>
                        <a:pt x="750" y="640"/>
                      </a:lnTo>
                      <a:lnTo>
                        <a:pt x="725" y="620"/>
                      </a:lnTo>
                      <a:lnTo>
                        <a:pt x="700" y="605"/>
                      </a:lnTo>
                      <a:lnTo>
                        <a:pt x="672" y="594"/>
                      </a:lnTo>
                      <a:lnTo>
                        <a:pt x="643" y="585"/>
                      </a:lnTo>
                      <a:lnTo>
                        <a:pt x="613" y="577"/>
                      </a:lnTo>
                      <a:lnTo>
                        <a:pt x="585" y="570"/>
                      </a:lnTo>
                      <a:lnTo>
                        <a:pt x="556" y="559"/>
                      </a:lnTo>
                      <a:lnTo>
                        <a:pt x="530" y="547"/>
                      </a:lnTo>
                      <a:lnTo>
                        <a:pt x="450" y="518"/>
                      </a:lnTo>
                      <a:lnTo>
                        <a:pt x="370" y="487"/>
                      </a:lnTo>
                      <a:lnTo>
                        <a:pt x="289" y="449"/>
                      </a:lnTo>
                      <a:lnTo>
                        <a:pt x="212" y="405"/>
                      </a:lnTo>
                      <a:lnTo>
                        <a:pt x="142" y="352"/>
                      </a:lnTo>
                      <a:lnTo>
                        <a:pt x="81" y="293"/>
                      </a:lnTo>
                      <a:lnTo>
                        <a:pt x="33" y="222"/>
                      </a:lnTo>
                      <a:lnTo>
                        <a:pt x="0" y="143"/>
                      </a:lnTo>
                      <a:lnTo>
                        <a:pt x="5" y="124"/>
                      </a:lnTo>
                      <a:lnTo>
                        <a:pt x="11" y="106"/>
                      </a:lnTo>
                      <a:lnTo>
                        <a:pt x="19" y="89"/>
                      </a:lnTo>
                      <a:lnTo>
                        <a:pt x="30" y="73"/>
                      </a:lnTo>
                      <a:lnTo>
                        <a:pt x="41" y="58"/>
                      </a:lnTo>
                      <a:lnTo>
                        <a:pt x="55" y="43"/>
                      </a:lnTo>
                      <a:lnTo>
                        <a:pt x="70" y="30"/>
                      </a:lnTo>
                      <a:lnTo>
                        <a:pt x="87" y="20"/>
                      </a:lnTo>
                      <a:lnTo>
                        <a:pt x="141" y="5"/>
                      </a:lnTo>
                      <a:lnTo>
                        <a:pt x="195" y="0"/>
                      </a:lnTo>
                      <a:lnTo>
                        <a:pt x="249" y="3"/>
                      </a:lnTo>
                      <a:lnTo>
                        <a:pt x="302" y="13"/>
                      </a:lnTo>
                      <a:lnTo>
                        <a:pt x="353" y="27"/>
                      </a:lnTo>
                      <a:lnTo>
                        <a:pt x="403" y="47"/>
                      </a:lnTo>
                      <a:lnTo>
                        <a:pt x="449" y="71"/>
                      </a:lnTo>
                      <a:lnTo>
                        <a:pt x="492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67" name="Freeform 92"/>
                <p:cNvSpPr>
                  <a:spLocks/>
                </p:cNvSpPr>
                <p:nvPr/>
              </p:nvSpPr>
              <p:spPr bwMode="auto">
                <a:xfrm>
                  <a:off x="4168" y="2042"/>
                  <a:ext cx="491" cy="268"/>
                </a:xfrm>
                <a:custGeom>
                  <a:avLst/>
                  <a:gdLst>
                    <a:gd name="T0" fmla="*/ 1 w 981"/>
                    <a:gd name="T1" fmla="*/ 1 h 536"/>
                    <a:gd name="T2" fmla="*/ 1 w 981"/>
                    <a:gd name="T3" fmla="*/ 1 h 536"/>
                    <a:gd name="T4" fmla="*/ 1 w 981"/>
                    <a:gd name="T5" fmla="*/ 1 h 536"/>
                    <a:gd name="T6" fmla="*/ 1 w 981"/>
                    <a:gd name="T7" fmla="*/ 1 h 536"/>
                    <a:gd name="T8" fmla="*/ 1 w 981"/>
                    <a:gd name="T9" fmla="*/ 1 h 536"/>
                    <a:gd name="T10" fmla="*/ 1 w 981"/>
                    <a:gd name="T11" fmla="*/ 1 h 536"/>
                    <a:gd name="T12" fmla="*/ 1 w 981"/>
                    <a:gd name="T13" fmla="*/ 1 h 536"/>
                    <a:gd name="T14" fmla="*/ 1 w 981"/>
                    <a:gd name="T15" fmla="*/ 1 h 536"/>
                    <a:gd name="T16" fmla="*/ 1 w 981"/>
                    <a:gd name="T17" fmla="*/ 1 h 536"/>
                    <a:gd name="T18" fmla="*/ 1 w 981"/>
                    <a:gd name="T19" fmla="*/ 1 h 536"/>
                    <a:gd name="T20" fmla="*/ 1 w 981"/>
                    <a:gd name="T21" fmla="*/ 1 h 536"/>
                    <a:gd name="T22" fmla="*/ 1 w 981"/>
                    <a:gd name="T23" fmla="*/ 1 h 536"/>
                    <a:gd name="T24" fmla="*/ 1 w 981"/>
                    <a:gd name="T25" fmla="*/ 1 h 536"/>
                    <a:gd name="T26" fmla="*/ 1 w 981"/>
                    <a:gd name="T27" fmla="*/ 1 h 536"/>
                    <a:gd name="T28" fmla="*/ 1 w 981"/>
                    <a:gd name="T29" fmla="*/ 1 h 536"/>
                    <a:gd name="T30" fmla="*/ 1 w 981"/>
                    <a:gd name="T31" fmla="*/ 1 h 536"/>
                    <a:gd name="T32" fmla="*/ 1 w 981"/>
                    <a:gd name="T33" fmla="*/ 1 h 536"/>
                    <a:gd name="T34" fmla="*/ 1 w 981"/>
                    <a:gd name="T35" fmla="*/ 1 h 536"/>
                    <a:gd name="T36" fmla="*/ 1 w 981"/>
                    <a:gd name="T37" fmla="*/ 1 h 536"/>
                    <a:gd name="T38" fmla="*/ 1 w 981"/>
                    <a:gd name="T39" fmla="*/ 1 h 536"/>
                    <a:gd name="T40" fmla="*/ 1 w 981"/>
                    <a:gd name="T41" fmla="*/ 1 h 536"/>
                    <a:gd name="T42" fmla="*/ 1 w 981"/>
                    <a:gd name="T43" fmla="*/ 1 h 536"/>
                    <a:gd name="T44" fmla="*/ 1 w 981"/>
                    <a:gd name="T45" fmla="*/ 1 h 536"/>
                    <a:gd name="T46" fmla="*/ 1 w 981"/>
                    <a:gd name="T47" fmla="*/ 1 h 536"/>
                    <a:gd name="T48" fmla="*/ 1 w 981"/>
                    <a:gd name="T49" fmla="*/ 1 h 536"/>
                    <a:gd name="T50" fmla="*/ 1 w 981"/>
                    <a:gd name="T51" fmla="*/ 1 h 536"/>
                    <a:gd name="T52" fmla="*/ 1 w 981"/>
                    <a:gd name="T53" fmla="*/ 1 h 536"/>
                    <a:gd name="T54" fmla="*/ 1 w 981"/>
                    <a:gd name="T55" fmla="*/ 1 h 536"/>
                    <a:gd name="T56" fmla="*/ 1 w 981"/>
                    <a:gd name="T57" fmla="*/ 1 h 536"/>
                    <a:gd name="T58" fmla="*/ 1 w 981"/>
                    <a:gd name="T59" fmla="*/ 1 h 536"/>
                    <a:gd name="T60" fmla="*/ 1 w 981"/>
                    <a:gd name="T61" fmla="*/ 1 h 536"/>
                    <a:gd name="T62" fmla="*/ 1 w 981"/>
                    <a:gd name="T63" fmla="*/ 1 h 536"/>
                    <a:gd name="T64" fmla="*/ 1 w 981"/>
                    <a:gd name="T65" fmla="*/ 1 h 536"/>
                    <a:gd name="T66" fmla="*/ 1 w 981"/>
                    <a:gd name="T67" fmla="*/ 1 h 536"/>
                    <a:gd name="T68" fmla="*/ 1 w 981"/>
                    <a:gd name="T69" fmla="*/ 1 h 536"/>
                    <a:gd name="T70" fmla="*/ 1 w 981"/>
                    <a:gd name="T71" fmla="*/ 1 h 536"/>
                    <a:gd name="T72" fmla="*/ 1 w 981"/>
                    <a:gd name="T73" fmla="*/ 1 h 536"/>
                    <a:gd name="T74" fmla="*/ 1 w 981"/>
                    <a:gd name="T75" fmla="*/ 1 h 536"/>
                    <a:gd name="T76" fmla="*/ 1 w 981"/>
                    <a:gd name="T77" fmla="*/ 1 h 536"/>
                    <a:gd name="T78" fmla="*/ 0 w 981"/>
                    <a:gd name="T79" fmla="*/ 1 h 536"/>
                    <a:gd name="T80" fmla="*/ 1 w 981"/>
                    <a:gd name="T81" fmla="*/ 1 h 536"/>
                    <a:gd name="T82" fmla="*/ 1 w 981"/>
                    <a:gd name="T83" fmla="*/ 1 h 536"/>
                    <a:gd name="T84" fmla="*/ 1 w 981"/>
                    <a:gd name="T85" fmla="*/ 0 h 536"/>
                    <a:gd name="T86" fmla="*/ 1 w 981"/>
                    <a:gd name="T87" fmla="*/ 1 h 536"/>
                    <a:gd name="T88" fmla="*/ 1 w 981"/>
                    <a:gd name="T89" fmla="*/ 1 h 536"/>
                    <a:gd name="T90" fmla="*/ 1 w 981"/>
                    <a:gd name="T91" fmla="*/ 1 h 536"/>
                    <a:gd name="T92" fmla="*/ 1 w 981"/>
                    <a:gd name="T93" fmla="*/ 1 h 536"/>
                    <a:gd name="T94" fmla="*/ 1 w 981"/>
                    <a:gd name="T95" fmla="*/ 1 h 536"/>
                    <a:gd name="T96" fmla="*/ 1 w 981"/>
                    <a:gd name="T97" fmla="*/ 1 h 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81"/>
                    <a:gd name="T148" fmla="*/ 0 h 536"/>
                    <a:gd name="T149" fmla="*/ 981 w 981"/>
                    <a:gd name="T150" fmla="*/ 536 h 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81" h="536">
                      <a:moveTo>
                        <a:pt x="650" y="147"/>
                      </a:moveTo>
                      <a:lnTo>
                        <a:pt x="699" y="164"/>
                      </a:lnTo>
                      <a:lnTo>
                        <a:pt x="745" y="188"/>
                      </a:lnTo>
                      <a:lnTo>
                        <a:pt x="785" y="219"/>
                      </a:lnTo>
                      <a:lnTo>
                        <a:pt x="824" y="256"/>
                      </a:lnTo>
                      <a:lnTo>
                        <a:pt x="860" y="293"/>
                      </a:lnTo>
                      <a:lnTo>
                        <a:pt x="896" y="334"/>
                      </a:lnTo>
                      <a:lnTo>
                        <a:pt x="931" y="373"/>
                      </a:lnTo>
                      <a:lnTo>
                        <a:pt x="970" y="411"/>
                      </a:lnTo>
                      <a:lnTo>
                        <a:pt x="976" y="420"/>
                      </a:lnTo>
                      <a:lnTo>
                        <a:pt x="981" y="432"/>
                      </a:lnTo>
                      <a:lnTo>
                        <a:pt x="981" y="443"/>
                      </a:lnTo>
                      <a:lnTo>
                        <a:pt x="977" y="456"/>
                      </a:lnTo>
                      <a:lnTo>
                        <a:pt x="971" y="466"/>
                      </a:lnTo>
                      <a:lnTo>
                        <a:pt x="965" y="478"/>
                      </a:lnTo>
                      <a:lnTo>
                        <a:pt x="956" y="487"/>
                      </a:lnTo>
                      <a:lnTo>
                        <a:pt x="950" y="498"/>
                      </a:lnTo>
                      <a:lnTo>
                        <a:pt x="894" y="526"/>
                      </a:lnTo>
                      <a:lnTo>
                        <a:pt x="838" y="536"/>
                      </a:lnTo>
                      <a:lnTo>
                        <a:pt x="781" y="529"/>
                      </a:lnTo>
                      <a:lnTo>
                        <a:pt x="726" y="515"/>
                      </a:lnTo>
                      <a:lnTo>
                        <a:pt x="669" y="493"/>
                      </a:lnTo>
                      <a:lnTo>
                        <a:pt x="612" y="471"/>
                      </a:lnTo>
                      <a:lnTo>
                        <a:pt x="557" y="450"/>
                      </a:lnTo>
                      <a:lnTo>
                        <a:pt x="501" y="437"/>
                      </a:lnTo>
                      <a:lnTo>
                        <a:pt x="466" y="417"/>
                      </a:lnTo>
                      <a:lnTo>
                        <a:pt x="430" y="401"/>
                      </a:lnTo>
                      <a:lnTo>
                        <a:pt x="392" y="388"/>
                      </a:lnTo>
                      <a:lnTo>
                        <a:pt x="355" y="377"/>
                      </a:lnTo>
                      <a:lnTo>
                        <a:pt x="318" y="366"/>
                      </a:lnTo>
                      <a:lnTo>
                        <a:pt x="280" y="355"/>
                      </a:lnTo>
                      <a:lnTo>
                        <a:pt x="242" y="342"/>
                      </a:lnTo>
                      <a:lnTo>
                        <a:pt x="207" y="327"/>
                      </a:lnTo>
                      <a:lnTo>
                        <a:pt x="175" y="295"/>
                      </a:lnTo>
                      <a:lnTo>
                        <a:pt x="137" y="266"/>
                      </a:lnTo>
                      <a:lnTo>
                        <a:pt x="95" y="237"/>
                      </a:lnTo>
                      <a:lnTo>
                        <a:pt x="57" y="208"/>
                      </a:lnTo>
                      <a:lnTo>
                        <a:pt x="25" y="175"/>
                      </a:lnTo>
                      <a:lnTo>
                        <a:pt x="4" y="139"/>
                      </a:lnTo>
                      <a:lnTo>
                        <a:pt x="0" y="97"/>
                      </a:lnTo>
                      <a:lnTo>
                        <a:pt x="18" y="50"/>
                      </a:lnTo>
                      <a:lnTo>
                        <a:pt x="99" y="10"/>
                      </a:lnTo>
                      <a:lnTo>
                        <a:pt x="179" y="0"/>
                      </a:lnTo>
                      <a:lnTo>
                        <a:pt x="257" y="11"/>
                      </a:lnTo>
                      <a:lnTo>
                        <a:pt x="334" y="38"/>
                      </a:lnTo>
                      <a:lnTo>
                        <a:pt x="411" y="71"/>
                      </a:lnTo>
                      <a:lnTo>
                        <a:pt x="489" y="106"/>
                      </a:lnTo>
                      <a:lnTo>
                        <a:pt x="567" y="133"/>
                      </a:lnTo>
                      <a:lnTo>
                        <a:pt x="650" y="147"/>
                      </a:lnTo>
                      <a:close/>
                    </a:path>
                  </a:pathLst>
                </a:custGeom>
                <a:solidFill>
                  <a:srgbClr val="FF80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68" name="Freeform 93"/>
                <p:cNvSpPr>
                  <a:spLocks/>
                </p:cNvSpPr>
                <p:nvPr/>
              </p:nvSpPr>
              <p:spPr bwMode="auto">
                <a:xfrm>
                  <a:off x="4186" y="2052"/>
                  <a:ext cx="455" cy="248"/>
                </a:xfrm>
                <a:custGeom>
                  <a:avLst/>
                  <a:gdLst>
                    <a:gd name="T0" fmla="*/ 1 w 910"/>
                    <a:gd name="T1" fmla="*/ 0 h 497"/>
                    <a:gd name="T2" fmla="*/ 1 w 910"/>
                    <a:gd name="T3" fmla="*/ 0 h 497"/>
                    <a:gd name="T4" fmla="*/ 1 w 910"/>
                    <a:gd name="T5" fmla="*/ 0 h 497"/>
                    <a:gd name="T6" fmla="*/ 1 w 910"/>
                    <a:gd name="T7" fmla="*/ 0 h 497"/>
                    <a:gd name="T8" fmla="*/ 1 w 910"/>
                    <a:gd name="T9" fmla="*/ 0 h 497"/>
                    <a:gd name="T10" fmla="*/ 1 w 910"/>
                    <a:gd name="T11" fmla="*/ 0 h 497"/>
                    <a:gd name="T12" fmla="*/ 1 w 910"/>
                    <a:gd name="T13" fmla="*/ 0 h 497"/>
                    <a:gd name="T14" fmla="*/ 1 w 910"/>
                    <a:gd name="T15" fmla="*/ 0 h 497"/>
                    <a:gd name="T16" fmla="*/ 1 w 910"/>
                    <a:gd name="T17" fmla="*/ 0 h 497"/>
                    <a:gd name="T18" fmla="*/ 1 w 910"/>
                    <a:gd name="T19" fmla="*/ 0 h 497"/>
                    <a:gd name="T20" fmla="*/ 1 w 910"/>
                    <a:gd name="T21" fmla="*/ 0 h 497"/>
                    <a:gd name="T22" fmla="*/ 1 w 910"/>
                    <a:gd name="T23" fmla="*/ 0 h 497"/>
                    <a:gd name="T24" fmla="*/ 1 w 910"/>
                    <a:gd name="T25" fmla="*/ 0 h 497"/>
                    <a:gd name="T26" fmla="*/ 1 w 910"/>
                    <a:gd name="T27" fmla="*/ 0 h 497"/>
                    <a:gd name="T28" fmla="*/ 1 w 910"/>
                    <a:gd name="T29" fmla="*/ 0 h 497"/>
                    <a:gd name="T30" fmla="*/ 1 w 910"/>
                    <a:gd name="T31" fmla="*/ 0 h 497"/>
                    <a:gd name="T32" fmla="*/ 1 w 910"/>
                    <a:gd name="T33" fmla="*/ 0 h 497"/>
                    <a:gd name="T34" fmla="*/ 1 w 910"/>
                    <a:gd name="T35" fmla="*/ 0 h 497"/>
                    <a:gd name="T36" fmla="*/ 1 w 910"/>
                    <a:gd name="T37" fmla="*/ 0 h 497"/>
                    <a:gd name="T38" fmla="*/ 1 w 910"/>
                    <a:gd name="T39" fmla="*/ 0 h 497"/>
                    <a:gd name="T40" fmla="*/ 1 w 910"/>
                    <a:gd name="T41" fmla="*/ 0 h 497"/>
                    <a:gd name="T42" fmla="*/ 1 w 910"/>
                    <a:gd name="T43" fmla="*/ 0 h 497"/>
                    <a:gd name="T44" fmla="*/ 1 w 910"/>
                    <a:gd name="T45" fmla="*/ 0 h 497"/>
                    <a:gd name="T46" fmla="*/ 1 w 910"/>
                    <a:gd name="T47" fmla="*/ 0 h 497"/>
                    <a:gd name="T48" fmla="*/ 1 w 910"/>
                    <a:gd name="T49" fmla="*/ 0 h 497"/>
                    <a:gd name="T50" fmla="*/ 1 w 910"/>
                    <a:gd name="T51" fmla="*/ 0 h 497"/>
                    <a:gd name="T52" fmla="*/ 1 w 910"/>
                    <a:gd name="T53" fmla="*/ 0 h 497"/>
                    <a:gd name="T54" fmla="*/ 1 w 910"/>
                    <a:gd name="T55" fmla="*/ 0 h 497"/>
                    <a:gd name="T56" fmla="*/ 1 w 910"/>
                    <a:gd name="T57" fmla="*/ 0 h 497"/>
                    <a:gd name="T58" fmla="*/ 1 w 910"/>
                    <a:gd name="T59" fmla="*/ 0 h 497"/>
                    <a:gd name="T60" fmla="*/ 1 w 910"/>
                    <a:gd name="T61" fmla="*/ 0 h 497"/>
                    <a:gd name="T62" fmla="*/ 1 w 910"/>
                    <a:gd name="T63" fmla="*/ 0 h 497"/>
                    <a:gd name="T64" fmla="*/ 1 w 910"/>
                    <a:gd name="T65" fmla="*/ 0 h 497"/>
                    <a:gd name="T66" fmla="*/ 1 w 910"/>
                    <a:gd name="T67" fmla="*/ 0 h 497"/>
                    <a:gd name="T68" fmla="*/ 1 w 910"/>
                    <a:gd name="T69" fmla="*/ 0 h 497"/>
                    <a:gd name="T70" fmla="*/ 1 w 910"/>
                    <a:gd name="T71" fmla="*/ 0 h 497"/>
                    <a:gd name="T72" fmla="*/ 1 w 910"/>
                    <a:gd name="T73" fmla="*/ 0 h 497"/>
                    <a:gd name="T74" fmla="*/ 1 w 910"/>
                    <a:gd name="T75" fmla="*/ 0 h 497"/>
                    <a:gd name="T76" fmla="*/ 1 w 910"/>
                    <a:gd name="T77" fmla="*/ 0 h 497"/>
                    <a:gd name="T78" fmla="*/ 0 w 910"/>
                    <a:gd name="T79" fmla="*/ 0 h 497"/>
                    <a:gd name="T80" fmla="*/ 1 w 910"/>
                    <a:gd name="T81" fmla="*/ 0 h 497"/>
                    <a:gd name="T82" fmla="*/ 1 w 910"/>
                    <a:gd name="T83" fmla="*/ 0 h 497"/>
                    <a:gd name="T84" fmla="*/ 1 w 910"/>
                    <a:gd name="T85" fmla="*/ 0 h 497"/>
                    <a:gd name="T86" fmla="*/ 1 w 910"/>
                    <a:gd name="T87" fmla="*/ 0 h 497"/>
                    <a:gd name="T88" fmla="*/ 1 w 910"/>
                    <a:gd name="T89" fmla="*/ 0 h 497"/>
                    <a:gd name="T90" fmla="*/ 1 w 910"/>
                    <a:gd name="T91" fmla="*/ 0 h 497"/>
                    <a:gd name="T92" fmla="*/ 1 w 910"/>
                    <a:gd name="T93" fmla="*/ 0 h 497"/>
                    <a:gd name="T94" fmla="*/ 1 w 910"/>
                    <a:gd name="T95" fmla="*/ 0 h 497"/>
                    <a:gd name="T96" fmla="*/ 1 w 910"/>
                    <a:gd name="T97" fmla="*/ 0 h 49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10"/>
                    <a:gd name="T148" fmla="*/ 0 h 497"/>
                    <a:gd name="T149" fmla="*/ 910 w 910"/>
                    <a:gd name="T150" fmla="*/ 497 h 49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10" h="497">
                      <a:moveTo>
                        <a:pt x="604" y="136"/>
                      </a:moveTo>
                      <a:lnTo>
                        <a:pt x="650" y="151"/>
                      </a:lnTo>
                      <a:lnTo>
                        <a:pt x="692" y="175"/>
                      </a:lnTo>
                      <a:lnTo>
                        <a:pt x="730" y="203"/>
                      </a:lnTo>
                      <a:lnTo>
                        <a:pt x="765" y="237"/>
                      </a:lnTo>
                      <a:lnTo>
                        <a:pt x="798" y="272"/>
                      </a:lnTo>
                      <a:lnTo>
                        <a:pt x="831" y="310"/>
                      </a:lnTo>
                      <a:lnTo>
                        <a:pt x="864" y="346"/>
                      </a:lnTo>
                      <a:lnTo>
                        <a:pt x="901" y="381"/>
                      </a:lnTo>
                      <a:lnTo>
                        <a:pt x="907" y="391"/>
                      </a:lnTo>
                      <a:lnTo>
                        <a:pt x="910" y="401"/>
                      </a:lnTo>
                      <a:lnTo>
                        <a:pt x="910" y="412"/>
                      </a:lnTo>
                      <a:lnTo>
                        <a:pt x="908" y="423"/>
                      </a:lnTo>
                      <a:lnTo>
                        <a:pt x="902" y="433"/>
                      </a:lnTo>
                      <a:lnTo>
                        <a:pt x="895" y="443"/>
                      </a:lnTo>
                      <a:lnTo>
                        <a:pt x="888" y="453"/>
                      </a:lnTo>
                      <a:lnTo>
                        <a:pt x="882" y="462"/>
                      </a:lnTo>
                      <a:lnTo>
                        <a:pt x="829" y="487"/>
                      </a:lnTo>
                      <a:lnTo>
                        <a:pt x="777" y="497"/>
                      </a:lnTo>
                      <a:lnTo>
                        <a:pt x="724" y="491"/>
                      </a:lnTo>
                      <a:lnTo>
                        <a:pt x="673" y="478"/>
                      </a:lnTo>
                      <a:lnTo>
                        <a:pt x="620" y="457"/>
                      </a:lnTo>
                      <a:lnTo>
                        <a:pt x="569" y="436"/>
                      </a:lnTo>
                      <a:lnTo>
                        <a:pt x="517" y="416"/>
                      </a:lnTo>
                      <a:lnTo>
                        <a:pt x="465" y="404"/>
                      </a:lnTo>
                      <a:lnTo>
                        <a:pt x="433" y="386"/>
                      </a:lnTo>
                      <a:lnTo>
                        <a:pt x="399" y="372"/>
                      </a:lnTo>
                      <a:lnTo>
                        <a:pt x="364" y="359"/>
                      </a:lnTo>
                      <a:lnTo>
                        <a:pt x="330" y="350"/>
                      </a:lnTo>
                      <a:lnTo>
                        <a:pt x="294" y="339"/>
                      </a:lnTo>
                      <a:lnTo>
                        <a:pt x="260" y="329"/>
                      </a:lnTo>
                      <a:lnTo>
                        <a:pt x="225" y="316"/>
                      </a:lnTo>
                      <a:lnTo>
                        <a:pt x="192" y="303"/>
                      </a:lnTo>
                      <a:lnTo>
                        <a:pt x="163" y="273"/>
                      </a:lnTo>
                      <a:lnTo>
                        <a:pt x="127" y="246"/>
                      </a:lnTo>
                      <a:lnTo>
                        <a:pt x="89" y="219"/>
                      </a:lnTo>
                      <a:lnTo>
                        <a:pt x="53" y="193"/>
                      </a:lnTo>
                      <a:lnTo>
                        <a:pt x="22" y="161"/>
                      </a:lnTo>
                      <a:lnTo>
                        <a:pt x="4" y="129"/>
                      </a:lnTo>
                      <a:lnTo>
                        <a:pt x="0" y="90"/>
                      </a:lnTo>
                      <a:lnTo>
                        <a:pt x="16" y="46"/>
                      </a:lnTo>
                      <a:lnTo>
                        <a:pt x="92" y="9"/>
                      </a:lnTo>
                      <a:lnTo>
                        <a:pt x="165" y="0"/>
                      </a:lnTo>
                      <a:lnTo>
                        <a:pt x="237" y="10"/>
                      </a:lnTo>
                      <a:lnTo>
                        <a:pt x="310" y="34"/>
                      </a:lnTo>
                      <a:lnTo>
                        <a:pt x="381" y="65"/>
                      </a:lnTo>
                      <a:lnTo>
                        <a:pt x="454" y="97"/>
                      </a:lnTo>
                      <a:lnTo>
                        <a:pt x="527" y="122"/>
                      </a:lnTo>
                      <a:lnTo>
                        <a:pt x="604" y="136"/>
                      </a:lnTo>
                      <a:close/>
                    </a:path>
                  </a:pathLst>
                </a:custGeom>
                <a:solidFill>
                  <a:srgbClr val="FF89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69" name="Freeform 94"/>
                <p:cNvSpPr>
                  <a:spLocks/>
                </p:cNvSpPr>
                <p:nvPr/>
              </p:nvSpPr>
              <p:spPr bwMode="auto">
                <a:xfrm>
                  <a:off x="4203" y="2061"/>
                  <a:ext cx="421" cy="230"/>
                </a:xfrm>
                <a:custGeom>
                  <a:avLst/>
                  <a:gdLst>
                    <a:gd name="T0" fmla="*/ 1 w 842"/>
                    <a:gd name="T1" fmla="*/ 1 h 460"/>
                    <a:gd name="T2" fmla="*/ 1 w 842"/>
                    <a:gd name="T3" fmla="*/ 1 h 460"/>
                    <a:gd name="T4" fmla="*/ 1 w 842"/>
                    <a:gd name="T5" fmla="*/ 1 h 460"/>
                    <a:gd name="T6" fmla="*/ 1 w 842"/>
                    <a:gd name="T7" fmla="*/ 1 h 460"/>
                    <a:gd name="T8" fmla="*/ 1 w 842"/>
                    <a:gd name="T9" fmla="*/ 1 h 460"/>
                    <a:gd name="T10" fmla="*/ 1 w 842"/>
                    <a:gd name="T11" fmla="*/ 1 h 460"/>
                    <a:gd name="T12" fmla="*/ 1 w 842"/>
                    <a:gd name="T13" fmla="*/ 1 h 460"/>
                    <a:gd name="T14" fmla="*/ 1 w 842"/>
                    <a:gd name="T15" fmla="*/ 1 h 460"/>
                    <a:gd name="T16" fmla="*/ 1 w 842"/>
                    <a:gd name="T17" fmla="*/ 1 h 460"/>
                    <a:gd name="T18" fmla="*/ 1 w 842"/>
                    <a:gd name="T19" fmla="*/ 1 h 460"/>
                    <a:gd name="T20" fmla="*/ 1 w 842"/>
                    <a:gd name="T21" fmla="*/ 1 h 460"/>
                    <a:gd name="T22" fmla="*/ 1 w 842"/>
                    <a:gd name="T23" fmla="*/ 1 h 460"/>
                    <a:gd name="T24" fmla="*/ 1 w 842"/>
                    <a:gd name="T25" fmla="*/ 1 h 460"/>
                    <a:gd name="T26" fmla="*/ 1 w 842"/>
                    <a:gd name="T27" fmla="*/ 1 h 460"/>
                    <a:gd name="T28" fmla="*/ 1 w 842"/>
                    <a:gd name="T29" fmla="*/ 1 h 460"/>
                    <a:gd name="T30" fmla="*/ 1 w 842"/>
                    <a:gd name="T31" fmla="*/ 1 h 460"/>
                    <a:gd name="T32" fmla="*/ 1 w 842"/>
                    <a:gd name="T33" fmla="*/ 1 h 460"/>
                    <a:gd name="T34" fmla="*/ 1 w 842"/>
                    <a:gd name="T35" fmla="*/ 1 h 460"/>
                    <a:gd name="T36" fmla="*/ 1 w 842"/>
                    <a:gd name="T37" fmla="*/ 1 h 460"/>
                    <a:gd name="T38" fmla="*/ 1 w 842"/>
                    <a:gd name="T39" fmla="*/ 1 h 460"/>
                    <a:gd name="T40" fmla="*/ 1 w 842"/>
                    <a:gd name="T41" fmla="*/ 1 h 460"/>
                    <a:gd name="T42" fmla="*/ 1 w 842"/>
                    <a:gd name="T43" fmla="*/ 1 h 460"/>
                    <a:gd name="T44" fmla="*/ 1 w 842"/>
                    <a:gd name="T45" fmla="*/ 1 h 460"/>
                    <a:gd name="T46" fmla="*/ 1 w 842"/>
                    <a:gd name="T47" fmla="*/ 1 h 460"/>
                    <a:gd name="T48" fmla="*/ 1 w 842"/>
                    <a:gd name="T49" fmla="*/ 1 h 460"/>
                    <a:gd name="T50" fmla="*/ 1 w 842"/>
                    <a:gd name="T51" fmla="*/ 1 h 460"/>
                    <a:gd name="T52" fmla="*/ 1 w 842"/>
                    <a:gd name="T53" fmla="*/ 1 h 460"/>
                    <a:gd name="T54" fmla="*/ 1 w 842"/>
                    <a:gd name="T55" fmla="*/ 1 h 460"/>
                    <a:gd name="T56" fmla="*/ 1 w 842"/>
                    <a:gd name="T57" fmla="*/ 1 h 460"/>
                    <a:gd name="T58" fmla="*/ 1 w 842"/>
                    <a:gd name="T59" fmla="*/ 1 h 460"/>
                    <a:gd name="T60" fmla="*/ 1 w 842"/>
                    <a:gd name="T61" fmla="*/ 1 h 460"/>
                    <a:gd name="T62" fmla="*/ 1 w 842"/>
                    <a:gd name="T63" fmla="*/ 1 h 460"/>
                    <a:gd name="T64" fmla="*/ 1 w 842"/>
                    <a:gd name="T65" fmla="*/ 1 h 460"/>
                    <a:gd name="T66" fmla="*/ 1 w 842"/>
                    <a:gd name="T67" fmla="*/ 1 h 460"/>
                    <a:gd name="T68" fmla="*/ 1 w 842"/>
                    <a:gd name="T69" fmla="*/ 1 h 460"/>
                    <a:gd name="T70" fmla="*/ 1 w 842"/>
                    <a:gd name="T71" fmla="*/ 1 h 460"/>
                    <a:gd name="T72" fmla="*/ 1 w 842"/>
                    <a:gd name="T73" fmla="*/ 1 h 460"/>
                    <a:gd name="T74" fmla="*/ 1 w 842"/>
                    <a:gd name="T75" fmla="*/ 1 h 460"/>
                    <a:gd name="T76" fmla="*/ 1 w 842"/>
                    <a:gd name="T77" fmla="*/ 1 h 460"/>
                    <a:gd name="T78" fmla="*/ 0 w 842"/>
                    <a:gd name="T79" fmla="*/ 1 h 460"/>
                    <a:gd name="T80" fmla="*/ 1 w 842"/>
                    <a:gd name="T81" fmla="*/ 1 h 460"/>
                    <a:gd name="T82" fmla="*/ 1 w 842"/>
                    <a:gd name="T83" fmla="*/ 1 h 460"/>
                    <a:gd name="T84" fmla="*/ 1 w 842"/>
                    <a:gd name="T85" fmla="*/ 0 h 460"/>
                    <a:gd name="T86" fmla="*/ 1 w 842"/>
                    <a:gd name="T87" fmla="*/ 1 h 460"/>
                    <a:gd name="T88" fmla="*/ 1 w 842"/>
                    <a:gd name="T89" fmla="*/ 1 h 460"/>
                    <a:gd name="T90" fmla="*/ 1 w 842"/>
                    <a:gd name="T91" fmla="*/ 1 h 460"/>
                    <a:gd name="T92" fmla="*/ 1 w 842"/>
                    <a:gd name="T93" fmla="*/ 1 h 460"/>
                    <a:gd name="T94" fmla="*/ 1 w 842"/>
                    <a:gd name="T95" fmla="*/ 1 h 460"/>
                    <a:gd name="T96" fmla="*/ 1 w 842"/>
                    <a:gd name="T97" fmla="*/ 1 h 4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42"/>
                    <a:gd name="T148" fmla="*/ 0 h 460"/>
                    <a:gd name="T149" fmla="*/ 842 w 842"/>
                    <a:gd name="T150" fmla="*/ 460 h 46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42" h="460">
                      <a:moveTo>
                        <a:pt x="558" y="126"/>
                      </a:moveTo>
                      <a:lnTo>
                        <a:pt x="600" y="141"/>
                      </a:lnTo>
                      <a:lnTo>
                        <a:pt x="639" y="162"/>
                      </a:lnTo>
                      <a:lnTo>
                        <a:pt x="675" y="188"/>
                      </a:lnTo>
                      <a:lnTo>
                        <a:pt x="707" y="220"/>
                      </a:lnTo>
                      <a:lnTo>
                        <a:pt x="737" y="252"/>
                      </a:lnTo>
                      <a:lnTo>
                        <a:pt x="768" y="287"/>
                      </a:lnTo>
                      <a:lnTo>
                        <a:pt x="799" y="320"/>
                      </a:lnTo>
                      <a:lnTo>
                        <a:pt x="833" y="353"/>
                      </a:lnTo>
                      <a:lnTo>
                        <a:pt x="839" y="361"/>
                      </a:lnTo>
                      <a:lnTo>
                        <a:pt x="842" y="371"/>
                      </a:lnTo>
                      <a:lnTo>
                        <a:pt x="841" y="381"/>
                      </a:lnTo>
                      <a:lnTo>
                        <a:pt x="839" y="392"/>
                      </a:lnTo>
                      <a:lnTo>
                        <a:pt x="833" y="400"/>
                      </a:lnTo>
                      <a:lnTo>
                        <a:pt x="828" y="409"/>
                      </a:lnTo>
                      <a:lnTo>
                        <a:pt x="821" y="418"/>
                      </a:lnTo>
                      <a:lnTo>
                        <a:pt x="815" y="427"/>
                      </a:lnTo>
                      <a:lnTo>
                        <a:pt x="767" y="451"/>
                      </a:lnTo>
                      <a:lnTo>
                        <a:pt x="719" y="460"/>
                      </a:lnTo>
                      <a:lnTo>
                        <a:pt x="670" y="455"/>
                      </a:lnTo>
                      <a:lnTo>
                        <a:pt x="623" y="442"/>
                      </a:lnTo>
                      <a:lnTo>
                        <a:pt x="574" y="422"/>
                      </a:lnTo>
                      <a:lnTo>
                        <a:pt x="526" y="403"/>
                      </a:lnTo>
                      <a:lnTo>
                        <a:pt x="478" y="385"/>
                      </a:lnTo>
                      <a:lnTo>
                        <a:pt x="431" y="375"/>
                      </a:lnTo>
                      <a:lnTo>
                        <a:pt x="401" y="358"/>
                      </a:lnTo>
                      <a:lnTo>
                        <a:pt x="369" y="344"/>
                      </a:lnTo>
                      <a:lnTo>
                        <a:pt x="337" y="333"/>
                      </a:lnTo>
                      <a:lnTo>
                        <a:pt x="305" y="323"/>
                      </a:lnTo>
                      <a:lnTo>
                        <a:pt x="272" y="313"/>
                      </a:lnTo>
                      <a:lnTo>
                        <a:pt x="240" y="304"/>
                      </a:lnTo>
                      <a:lnTo>
                        <a:pt x="209" y="293"/>
                      </a:lnTo>
                      <a:lnTo>
                        <a:pt x="178" y="280"/>
                      </a:lnTo>
                      <a:lnTo>
                        <a:pt x="151" y="253"/>
                      </a:lnTo>
                      <a:lnTo>
                        <a:pt x="119" y="229"/>
                      </a:lnTo>
                      <a:lnTo>
                        <a:pt x="82" y="204"/>
                      </a:lnTo>
                      <a:lnTo>
                        <a:pt x="49" y="179"/>
                      </a:lnTo>
                      <a:lnTo>
                        <a:pt x="21" y="150"/>
                      </a:lnTo>
                      <a:lnTo>
                        <a:pt x="4" y="119"/>
                      </a:lnTo>
                      <a:lnTo>
                        <a:pt x="0" y="83"/>
                      </a:lnTo>
                      <a:lnTo>
                        <a:pt x="16" y="43"/>
                      </a:lnTo>
                      <a:lnTo>
                        <a:pt x="85" y="9"/>
                      </a:lnTo>
                      <a:lnTo>
                        <a:pt x="154" y="0"/>
                      </a:lnTo>
                      <a:lnTo>
                        <a:pt x="220" y="10"/>
                      </a:lnTo>
                      <a:lnTo>
                        <a:pt x="287" y="33"/>
                      </a:lnTo>
                      <a:lnTo>
                        <a:pt x="354" y="61"/>
                      </a:lnTo>
                      <a:lnTo>
                        <a:pt x="420" y="91"/>
                      </a:lnTo>
                      <a:lnTo>
                        <a:pt x="488" y="114"/>
                      </a:lnTo>
                      <a:lnTo>
                        <a:pt x="558" y="126"/>
                      </a:lnTo>
                      <a:close/>
                    </a:path>
                  </a:pathLst>
                </a:custGeom>
                <a:solidFill>
                  <a:srgbClr val="FF92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70" name="Freeform 95"/>
                <p:cNvSpPr>
                  <a:spLocks/>
                </p:cNvSpPr>
                <p:nvPr/>
              </p:nvSpPr>
              <p:spPr bwMode="auto">
                <a:xfrm>
                  <a:off x="4221" y="2071"/>
                  <a:ext cx="385" cy="210"/>
                </a:xfrm>
                <a:custGeom>
                  <a:avLst/>
                  <a:gdLst>
                    <a:gd name="T0" fmla="*/ 0 w 771"/>
                    <a:gd name="T1" fmla="*/ 0 h 421"/>
                    <a:gd name="T2" fmla="*/ 0 w 771"/>
                    <a:gd name="T3" fmla="*/ 0 h 421"/>
                    <a:gd name="T4" fmla="*/ 0 w 771"/>
                    <a:gd name="T5" fmla="*/ 0 h 421"/>
                    <a:gd name="T6" fmla="*/ 0 w 771"/>
                    <a:gd name="T7" fmla="*/ 0 h 421"/>
                    <a:gd name="T8" fmla="*/ 0 w 771"/>
                    <a:gd name="T9" fmla="*/ 0 h 421"/>
                    <a:gd name="T10" fmla="*/ 0 w 771"/>
                    <a:gd name="T11" fmla="*/ 0 h 421"/>
                    <a:gd name="T12" fmla="*/ 0 w 771"/>
                    <a:gd name="T13" fmla="*/ 0 h 421"/>
                    <a:gd name="T14" fmla="*/ 0 w 771"/>
                    <a:gd name="T15" fmla="*/ 0 h 421"/>
                    <a:gd name="T16" fmla="*/ 0 w 771"/>
                    <a:gd name="T17" fmla="*/ 0 h 421"/>
                    <a:gd name="T18" fmla="*/ 0 w 771"/>
                    <a:gd name="T19" fmla="*/ 0 h 421"/>
                    <a:gd name="T20" fmla="*/ 0 w 771"/>
                    <a:gd name="T21" fmla="*/ 0 h 421"/>
                    <a:gd name="T22" fmla="*/ 0 w 771"/>
                    <a:gd name="T23" fmla="*/ 0 h 421"/>
                    <a:gd name="T24" fmla="*/ 0 w 771"/>
                    <a:gd name="T25" fmla="*/ 0 h 421"/>
                    <a:gd name="T26" fmla="*/ 0 w 771"/>
                    <a:gd name="T27" fmla="*/ 0 h 421"/>
                    <a:gd name="T28" fmla="*/ 0 w 771"/>
                    <a:gd name="T29" fmla="*/ 0 h 421"/>
                    <a:gd name="T30" fmla="*/ 0 w 771"/>
                    <a:gd name="T31" fmla="*/ 0 h 421"/>
                    <a:gd name="T32" fmla="*/ 0 w 771"/>
                    <a:gd name="T33" fmla="*/ 0 h 421"/>
                    <a:gd name="T34" fmla="*/ 0 w 771"/>
                    <a:gd name="T35" fmla="*/ 0 h 421"/>
                    <a:gd name="T36" fmla="*/ 0 w 771"/>
                    <a:gd name="T37" fmla="*/ 0 h 421"/>
                    <a:gd name="T38" fmla="*/ 0 w 771"/>
                    <a:gd name="T39" fmla="*/ 0 h 421"/>
                    <a:gd name="T40" fmla="*/ 0 w 771"/>
                    <a:gd name="T41" fmla="*/ 0 h 421"/>
                    <a:gd name="T42" fmla="*/ 0 w 771"/>
                    <a:gd name="T43" fmla="*/ 0 h 421"/>
                    <a:gd name="T44" fmla="*/ 0 w 771"/>
                    <a:gd name="T45" fmla="*/ 0 h 421"/>
                    <a:gd name="T46" fmla="*/ 0 w 771"/>
                    <a:gd name="T47" fmla="*/ 0 h 421"/>
                    <a:gd name="T48" fmla="*/ 0 w 771"/>
                    <a:gd name="T49" fmla="*/ 0 h 421"/>
                    <a:gd name="T50" fmla="*/ 0 w 771"/>
                    <a:gd name="T51" fmla="*/ 0 h 421"/>
                    <a:gd name="T52" fmla="*/ 0 w 771"/>
                    <a:gd name="T53" fmla="*/ 0 h 421"/>
                    <a:gd name="T54" fmla="*/ 0 w 771"/>
                    <a:gd name="T55" fmla="*/ 0 h 421"/>
                    <a:gd name="T56" fmla="*/ 0 w 771"/>
                    <a:gd name="T57" fmla="*/ 0 h 421"/>
                    <a:gd name="T58" fmla="*/ 0 w 771"/>
                    <a:gd name="T59" fmla="*/ 0 h 421"/>
                    <a:gd name="T60" fmla="*/ 0 w 771"/>
                    <a:gd name="T61" fmla="*/ 0 h 421"/>
                    <a:gd name="T62" fmla="*/ 0 w 771"/>
                    <a:gd name="T63" fmla="*/ 0 h 421"/>
                    <a:gd name="T64" fmla="*/ 0 w 771"/>
                    <a:gd name="T65" fmla="*/ 0 h 421"/>
                    <a:gd name="T66" fmla="*/ 0 w 771"/>
                    <a:gd name="T67" fmla="*/ 0 h 421"/>
                    <a:gd name="T68" fmla="*/ 0 w 771"/>
                    <a:gd name="T69" fmla="*/ 0 h 421"/>
                    <a:gd name="T70" fmla="*/ 0 w 771"/>
                    <a:gd name="T71" fmla="*/ 0 h 421"/>
                    <a:gd name="T72" fmla="*/ 0 w 771"/>
                    <a:gd name="T73" fmla="*/ 0 h 421"/>
                    <a:gd name="T74" fmla="*/ 0 w 771"/>
                    <a:gd name="T75" fmla="*/ 0 h 421"/>
                    <a:gd name="T76" fmla="*/ 0 w 771"/>
                    <a:gd name="T77" fmla="*/ 0 h 421"/>
                    <a:gd name="T78" fmla="*/ 0 w 771"/>
                    <a:gd name="T79" fmla="*/ 0 h 421"/>
                    <a:gd name="T80" fmla="*/ 0 w 771"/>
                    <a:gd name="T81" fmla="*/ 0 h 421"/>
                    <a:gd name="T82" fmla="*/ 0 w 771"/>
                    <a:gd name="T83" fmla="*/ 0 h 421"/>
                    <a:gd name="T84" fmla="*/ 0 w 771"/>
                    <a:gd name="T85" fmla="*/ 0 h 421"/>
                    <a:gd name="T86" fmla="*/ 0 w 771"/>
                    <a:gd name="T87" fmla="*/ 0 h 421"/>
                    <a:gd name="T88" fmla="*/ 0 w 771"/>
                    <a:gd name="T89" fmla="*/ 0 h 421"/>
                    <a:gd name="T90" fmla="*/ 0 w 771"/>
                    <a:gd name="T91" fmla="*/ 0 h 421"/>
                    <a:gd name="T92" fmla="*/ 0 w 771"/>
                    <a:gd name="T93" fmla="*/ 0 h 421"/>
                    <a:gd name="T94" fmla="*/ 0 w 771"/>
                    <a:gd name="T95" fmla="*/ 0 h 421"/>
                    <a:gd name="T96" fmla="*/ 0 w 771"/>
                    <a:gd name="T97" fmla="*/ 0 h 42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71"/>
                    <a:gd name="T148" fmla="*/ 0 h 421"/>
                    <a:gd name="T149" fmla="*/ 771 w 771"/>
                    <a:gd name="T150" fmla="*/ 421 h 42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71" h="421">
                      <a:moveTo>
                        <a:pt x="511" y="117"/>
                      </a:moveTo>
                      <a:lnTo>
                        <a:pt x="549" y="129"/>
                      </a:lnTo>
                      <a:lnTo>
                        <a:pt x="585" y="149"/>
                      </a:lnTo>
                      <a:lnTo>
                        <a:pt x="618" y="173"/>
                      </a:lnTo>
                      <a:lnTo>
                        <a:pt x="647" y="202"/>
                      </a:lnTo>
                      <a:lnTo>
                        <a:pt x="674" y="231"/>
                      </a:lnTo>
                      <a:lnTo>
                        <a:pt x="703" y="263"/>
                      </a:lnTo>
                      <a:lnTo>
                        <a:pt x="731" y="293"/>
                      </a:lnTo>
                      <a:lnTo>
                        <a:pt x="762" y="323"/>
                      </a:lnTo>
                      <a:lnTo>
                        <a:pt x="768" y="331"/>
                      </a:lnTo>
                      <a:lnTo>
                        <a:pt x="771" y="340"/>
                      </a:lnTo>
                      <a:lnTo>
                        <a:pt x="771" y="350"/>
                      </a:lnTo>
                      <a:lnTo>
                        <a:pt x="769" y="359"/>
                      </a:lnTo>
                      <a:lnTo>
                        <a:pt x="763" y="367"/>
                      </a:lnTo>
                      <a:lnTo>
                        <a:pt x="758" y="376"/>
                      </a:lnTo>
                      <a:lnTo>
                        <a:pt x="752" y="383"/>
                      </a:lnTo>
                      <a:lnTo>
                        <a:pt x="747" y="392"/>
                      </a:lnTo>
                      <a:lnTo>
                        <a:pt x="701" y="413"/>
                      </a:lnTo>
                      <a:lnTo>
                        <a:pt x="657" y="421"/>
                      </a:lnTo>
                      <a:lnTo>
                        <a:pt x="613" y="417"/>
                      </a:lnTo>
                      <a:lnTo>
                        <a:pt x="569" y="405"/>
                      </a:lnTo>
                      <a:lnTo>
                        <a:pt x="525" y="387"/>
                      </a:lnTo>
                      <a:lnTo>
                        <a:pt x="481" y="369"/>
                      </a:lnTo>
                      <a:lnTo>
                        <a:pt x="437" y="353"/>
                      </a:lnTo>
                      <a:lnTo>
                        <a:pt x="394" y="343"/>
                      </a:lnTo>
                      <a:lnTo>
                        <a:pt x="366" y="328"/>
                      </a:lnTo>
                      <a:lnTo>
                        <a:pt x="338" y="316"/>
                      </a:lnTo>
                      <a:lnTo>
                        <a:pt x="309" y="306"/>
                      </a:lnTo>
                      <a:lnTo>
                        <a:pt x="280" y="297"/>
                      </a:lnTo>
                      <a:lnTo>
                        <a:pt x="249" y="288"/>
                      </a:lnTo>
                      <a:lnTo>
                        <a:pt x="219" y="279"/>
                      </a:lnTo>
                      <a:lnTo>
                        <a:pt x="190" y="269"/>
                      </a:lnTo>
                      <a:lnTo>
                        <a:pt x="162" y="257"/>
                      </a:lnTo>
                      <a:lnTo>
                        <a:pt x="137" y="232"/>
                      </a:lnTo>
                      <a:lnTo>
                        <a:pt x="107" y="210"/>
                      </a:lnTo>
                      <a:lnTo>
                        <a:pt x="74" y="187"/>
                      </a:lnTo>
                      <a:lnTo>
                        <a:pt x="45" y="164"/>
                      </a:lnTo>
                      <a:lnTo>
                        <a:pt x="19" y="138"/>
                      </a:lnTo>
                      <a:lnTo>
                        <a:pt x="3" y="109"/>
                      </a:lnTo>
                      <a:lnTo>
                        <a:pt x="0" y="77"/>
                      </a:lnTo>
                      <a:lnTo>
                        <a:pt x="13" y="40"/>
                      </a:lnTo>
                      <a:lnTo>
                        <a:pt x="76" y="9"/>
                      </a:lnTo>
                      <a:lnTo>
                        <a:pt x="139" y="0"/>
                      </a:lnTo>
                      <a:lnTo>
                        <a:pt x="200" y="9"/>
                      </a:lnTo>
                      <a:lnTo>
                        <a:pt x="262" y="31"/>
                      </a:lnTo>
                      <a:lnTo>
                        <a:pt x="322" y="56"/>
                      </a:lnTo>
                      <a:lnTo>
                        <a:pt x="384" y="83"/>
                      </a:lnTo>
                      <a:lnTo>
                        <a:pt x="445" y="104"/>
                      </a:lnTo>
                      <a:lnTo>
                        <a:pt x="511" y="117"/>
                      </a:lnTo>
                      <a:close/>
                    </a:path>
                  </a:pathLst>
                </a:custGeom>
                <a:solidFill>
                  <a:srgbClr val="FF9B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71" name="Freeform 96"/>
                <p:cNvSpPr>
                  <a:spLocks/>
                </p:cNvSpPr>
                <p:nvPr/>
              </p:nvSpPr>
              <p:spPr bwMode="auto">
                <a:xfrm>
                  <a:off x="4238" y="2080"/>
                  <a:ext cx="351" cy="192"/>
                </a:xfrm>
                <a:custGeom>
                  <a:avLst/>
                  <a:gdLst>
                    <a:gd name="T0" fmla="*/ 1 w 701"/>
                    <a:gd name="T1" fmla="*/ 1 h 383"/>
                    <a:gd name="T2" fmla="*/ 1 w 701"/>
                    <a:gd name="T3" fmla="*/ 1 h 383"/>
                    <a:gd name="T4" fmla="*/ 1 w 701"/>
                    <a:gd name="T5" fmla="*/ 1 h 383"/>
                    <a:gd name="T6" fmla="*/ 1 w 701"/>
                    <a:gd name="T7" fmla="*/ 1 h 383"/>
                    <a:gd name="T8" fmla="*/ 1 w 701"/>
                    <a:gd name="T9" fmla="*/ 1 h 383"/>
                    <a:gd name="T10" fmla="*/ 1 w 701"/>
                    <a:gd name="T11" fmla="*/ 1 h 383"/>
                    <a:gd name="T12" fmla="*/ 1 w 701"/>
                    <a:gd name="T13" fmla="*/ 1 h 383"/>
                    <a:gd name="T14" fmla="*/ 1 w 701"/>
                    <a:gd name="T15" fmla="*/ 1 h 383"/>
                    <a:gd name="T16" fmla="*/ 1 w 701"/>
                    <a:gd name="T17" fmla="*/ 1 h 383"/>
                    <a:gd name="T18" fmla="*/ 1 w 701"/>
                    <a:gd name="T19" fmla="*/ 1 h 383"/>
                    <a:gd name="T20" fmla="*/ 1 w 701"/>
                    <a:gd name="T21" fmla="*/ 1 h 383"/>
                    <a:gd name="T22" fmla="*/ 1 w 701"/>
                    <a:gd name="T23" fmla="*/ 1 h 383"/>
                    <a:gd name="T24" fmla="*/ 1 w 701"/>
                    <a:gd name="T25" fmla="*/ 1 h 383"/>
                    <a:gd name="T26" fmla="*/ 1 w 701"/>
                    <a:gd name="T27" fmla="*/ 1 h 383"/>
                    <a:gd name="T28" fmla="*/ 1 w 701"/>
                    <a:gd name="T29" fmla="*/ 1 h 383"/>
                    <a:gd name="T30" fmla="*/ 1 w 701"/>
                    <a:gd name="T31" fmla="*/ 1 h 383"/>
                    <a:gd name="T32" fmla="*/ 1 w 701"/>
                    <a:gd name="T33" fmla="*/ 1 h 383"/>
                    <a:gd name="T34" fmla="*/ 1 w 701"/>
                    <a:gd name="T35" fmla="*/ 1 h 383"/>
                    <a:gd name="T36" fmla="*/ 1 w 701"/>
                    <a:gd name="T37" fmla="*/ 1 h 383"/>
                    <a:gd name="T38" fmla="*/ 1 w 701"/>
                    <a:gd name="T39" fmla="*/ 1 h 383"/>
                    <a:gd name="T40" fmla="*/ 1 w 701"/>
                    <a:gd name="T41" fmla="*/ 1 h 383"/>
                    <a:gd name="T42" fmla="*/ 1 w 701"/>
                    <a:gd name="T43" fmla="*/ 1 h 383"/>
                    <a:gd name="T44" fmla="*/ 1 w 701"/>
                    <a:gd name="T45" fmla="*/ 1 h 383"/>
                    <a:gd name="T46" fmla="*/ 1 w 701"/>
                    <a:gd name="T47" fmla="*/ 1 h 383"/>
                    <a:gd name="T48" fmla="*/ 1 w 701"/>
                    <a:gd name="T49" fmla="*/ 1 h 383"/>
                    <a:gd name="T50" fmla="*/ 1 w 701"/>
                    <a:gd name="T51" fmla="*/ 1 h 383"/>
                    <a:gd name="T52" fmla="*/ 1 w 701"/>
                    <a:gd name="T53" fmla="*/ 1 h 383"/>
                    <a:gd name="T54" fmla="*/ 1 w 701"/>
                    <a:gd name="T55" fmla="*/ 1 h 383"/>
                    <a:gd name="T56" fmla="*/ 1 w 701"/>
                    <a:gd name="T57" fmla="*/ 1 h 383"/>
                    <a:gd name="T58" fmla="*/ 1 w 701"/>
                    <a:gd name="T59" fmla="*/ 1 h 383"/>
                    <a:gd name="T60" fmla="*/ 1 w 701"/>
                    <a:gd name="T61" fmla="*/ 1 h 383"/>
                    <a:gd name="T62" fmla="*/ 1 w 701"/>
                    <a:gd name="T63" fmla="*/ 1 h 383"/>
                    <a:gd name="T64" fmla="*/ 1 w 701"/>
                    <a:gd name="T65" fmla="*/ 1 h 383"/>
                    <a:gd name="T66" fmla="*/ 1 w 701"/>
                    <a:gd name="T67" fmla="*/ 1 h 383"/>
                    <a:gd name="T68" fmla="*/ 1 w 701"/>
                    <a:gd name="T69" fmla="*/ 1 h 383"/>
                    <a:gd name="T70" fmla="*/ 1 w 701"/>
                    <a:gd name="T71" fmla="*/ 1 h 383"/>
                    <a:gd name="T72" fmla="*/ 1 w 701"/>
                    <a:gd name="T73" fmla="*/ 1 h 383"/>
                    <a:gd name="T74" fmla="*/ 1 w 701"/>
                    <a:gd name="T75" fmla="*/ 1 h 383"/>
                    <a:gd name="T76" fmla="*/ 1 w 701"/>
                    <a:gd name="T77" fmla="*/ 1 h 383"/>
                    <a:gd name="T78" fmla="*/ 0 w 701"/>
                    <a:gd name="T79" fmla="*/ 1 h 383"/>
                    <a:gd name="T80" fmla="*/ 1 w 701"/>
                    <a:gd name="T81" fmla="*/ 1 h 383"/>
                    <a:gd name="T82" fmla="*/ 1 w 701"/>
                    <a:gd name="T83" fmla="*/ 1 h 383"/>
                    <a:gd name="T84" fmla="*/ 1 w 701"/>
                    <a:gd name="T85" fmla="*/ 0 h 383"/>
                    <a:gd name="T86" fmla="*/ 1 w 701"/>
                    <a:gd name="T87" fmla="*/ 1 h 383"/>
                    <a:gd name="T88" fmla="*/ 1 w 701"/>
                    <a:gd name="T89" fmla="*/ 1 h 383"/>
                    <a:gd name="T90" fmla="*/ 1 w 701"/>
                    <a:gd name="T91" fmla="*/ 1 h 383"/>
                    <a:gd name="T92" fmla="*/ 1 w 701"/>
                    <a:gd name="T93" fmla="*/ 1 h 383"/>
                    <a:gd name="T94" fmla="*/ 1 w 701"/>
                    <a:gd name="T95" fmla="*/ 1 h 383"/>
                    <a:gd name="T96" fmla="*/ 1 w 701"/>
                    <a:gd name="T97" fmla="*/ 1 h 38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01"/>
                    <a:gd name="T148" fmla="*/ 0 h 383"/>
                    <a:gd name="T149" fmla="*/ 701 w 701"/>
                    <a:gd name="T150" fmla="*/ 383 h 38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01" h="383">
                      <a:moveTo>
                        <a:pt x="465" y="106"/>
                      </a:moveTo>
                      <a:lnTo>
                        <a:pt x="501" y="118"/>
                      </a:lnTo>
                      <a:lnTo>
                        <a:pt x="533" y="135"/>
                      </a:lnTo>
                      <a:lnTo>
                        <a:pt x="562" y="157"/>
                      </a:lnTo>
                      <a:lnTo>
                        <a:pt x="590" y="184"/>
                      </a:lnTo>
                      <a:lnTo>
                        <a:pt x="615" y="211"/>
                      </a:lnTo>
                      <a:lnTo>
                        <a:pt x="640" y="239"/>
                      </a:lnTo>
                      <a:lnTo>
                        <a:pt x="665" y="267"/>
                      </a:lnTo>
                      <a:lnTo>
                        <a:pt x="694" y="294"/>
                      </a:lnTo>
                      <a:lnTo>
                        <a:pt x="698" y="301"/>
                      </a:lnTo>
                      <a:lnTo>
                        <a:pt x="701" y="310"/>
                      </a:lnTo>
                      <a:lnTo>
                        <a:pt x="701" y="318"/>
                      </a:lnTo>
                      <a:lnTo>
                        <a:pt x="699" y="326"/>
                      </a:lnTo>
                      <a:lnTo>
                        <a:pt x="695" y="334"/>
                      </a:lnTo>
                      <a:lnTo>
                        <a:pt x="690" y="342"/>
                      </a:lnTo>
                      <a:lnTo>
                        <a:pt x="684" y="349"/>
                      </a:lnTo>
                      <a:lnTo>
                        <a:pt x="679" y="357"/>
                      </a:lnTo>
                      <a:lnTo>
                        <a:pt x="638" y="376"/>
                      </a:lnTo>
                      <a:lnTo>
                        <a:pt x="598" y="383"/>
                      </a:lnTo>
                      <a:lnTo>
                        <a:pt x="558" y="379"/>
                      </a:lnTo>
                      <a:lnTo>
                        <a:pt x="519" y="368"/>
                      </a:lnTo>
                      <a:lnTo>
                        <a:pt x="478" y="353"/>
                      </a:lnTo>
                      <a:lnTo>
                        <a:pt x="438" y="337"/>
                      </a:lnTo>
                      <a:lnTo>
                        <a:pt x="398" y="322"/>
                      </a:lnTo>
                      <a:lnTo>
                        <a:pt x="359" y="313"/>
                      </a:lnTo>
                      <a:lnTo>
                        <a:pt x="333" y="298"/>
                      </a:lnTo>
                      <a:lnTo>
                        <a:pt x="308" y="288"/>
                      </a:lnTo>
                      <a:lnTo>
                        <a:pt x="281" y="278"/>
                      </a:lnTo>
                      <a:lnTo>
                        <a:pt x="255" y="270"/>
                      </a:lnTo>
                      <a:lnTo>
                        <a:pt x="227" y="261"/>
                      </a:lnTo>
                      <a:lnTo>
                        <a:pt x="200" y="253"/>
                      </a:lnTo>
                      <a:lnTo>
                        <a:pt x="173" y="244"/>
                      </a:lnTo>
                      <a:lnTo>
                        <a:pt x="148" y="234"/>
                      </a:lnTo>
                      <a:lnTo>
                        <a:pt x="125" y="211"/>
                      </a:lnTo>
                      <a:lnTo>
                        <a:pt x="98" y="191"/>
                      </a:lnTo>
                      <a:lnTo>
                        <a:pt x="68" y="170"/>
                      </a:lnTo>
                      <a:lnTo>
                        <a:pt x="41" y="149"/>
                      </a:lnTo>
                      <a:lnTo>
                        <a:pt x="18" y="126"/>
                      </a:lnTo>
                      <a:lnTo>
                        <a:pt x="3" y="100"/>
                      </a:lnTo>
                      <a:lnTo>
                        <a:pt x="0" y="70"/>
                      </a:lnTo>
                      <a:lnTo>
                        <a:pt x="14" y="37"/>
                      </a:lnTo>
                      <a:lnTo>
                        <a:pt x="71" y="7"/>
                      </a:lnTo>
                      <a:lnTo>
                        <a:pt x="128" y="0"/>
                      </a:lnTo>
                      <a:lnTo>
                        <a:pt x="184" y="9"/>
                      </a:lnTo>
                      <a:lnTo>
                        <a:pt x="239" y="27"/>
                      </a:lnTo>
                      <a:lnTo>
                        <a:pt x="294" y="50"/>
                      </a:lnTo>
                      <a:lnTo>
                        <a:pt x="350" y="76"/>
                      </a:lnTo>
                      <a:lnTo>
                        <a:pt x="406" y="95"/>
                      </a:lnTo>
                      <a:lnTo>
                        <a:pt x="465" y="106"/>
                      </a:lnTo>
                      <a:close/>
                    </a:path>
                  </a:pathLst>
                </a:custGeom>
                <a:solidFill>
                  <a:srgbClr val="FFA4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72" name="Freeform 97"/>
                <p:cNvSpPr>
                  <a:spLocks/>
                </p:cNvSpPr>
                <p:nvPr/>
              </p:nvSpPr>
              <p:spPr bwMode="auto">
                <a:xfrm>
                  <a:off x="4256" y="2090"/>
                  <a:ext cx="315" cy="172"/>
                </a:xfrm>
                <a:custGeom>
                  <a:avLst/>
                  <a:gdLst>
                    <a:gd name="T0" fmla="*/ 1 w 630"/>
                    <a:gd name="T1" fmla="*/ 1 h 344"/>
                    <a:gd name="T2" fmla="*/ 1 w 630"/>
                    <a:gd name="T3" fmla="*/ 1 h 344"/>
                    <a:gd name="T4" fmla="*/ 1 w 630"/>
                    <a:gd name="T5" fmla="*/ 1 h 344"/>
                    <a:gd name="T6" fmla="*/ 1 w 630"/>
                    <a:gd name="T7" fmla="*/ 1 h 344"/>
                    <a:gd name="T8" fmla="*/ 1 w 630"/>
                    <a:gd name="T9" fmla="*/ 1 h 344"/>
                    <a:gd name="T10" fmla="*/ 1 w 630"/>
                    <a:gd name="T11" fmla="*/ 1 h 344"/>
                    <a:gd name="T12" fmla="*/ 1 w 630"/>
                    <a:gd name="T13" fmla="*/ 1 h 344"/>
                    <a:gd name="T14" fmla="*/ 1 w 630"/>
                    <a:gd name="T15" fmla="*/ 1 h 344"/>
                    <a:gd name="T16" fmla="*/ 1 w 630"/>
                    <a:gd name="T17" fmla="*/ 1 h 344"/>
                    <a:gd name="T18" fmla="*/ 1 w 630"/>
                    <a:gd name="T19" fmla="*/ 1 h 344"/>
                    <a:gd name="T20" fmla="*/ 1 w 630"/>
                    <a:gd name="T21" fmla="*/ 1 h 344"/>
                    <a:gd name="T22" fmla="*/ 1 w 630"/>
                    <a:gd name="T23" fmla="*/ 1 h 344"/>
                    <a:gd name="T24" fmla="*/ 1 w 630"/>
                    <a:gd name="T25" fmla="*/ 1 h 344"/>
                    <a:gd name="T26" fmla="*/ 1 w 630"/>
                    <a:gd name="T27" fmla="*/ 1 h 344"/>
                    <a:gd name="T28" fmla="*/ 1 w 630"/>
                    <a:gd name="T29" fmla="*/ 1 h 344"/>
                    <a:gd name="T30" fmla="*/ 1 w 630"/>
                    <a:gd name="T31" fmla="*/ 1 h 344"/>
                    <a:gd name="T32" fmla="*/ 1 w 630"/>
                    <a:gd name="T33" fmla="*/ 1 h 344"/>
                    <a:gd name="T34" fmla="*/ 1 w 630"/>
                    <a:gd name="T35" fmla="*/ 1 h 344"/>
                    <a:gd name="T36" fmla="*/ 1 w 630"/>
                    <a:gd name="T37" fmla="*/ 1 h 344"/>
                    <a:gd name="T38" fmla="*/ 1 w 630"/>
                    <a:gd name="T39" fmla="*/ 1 h 344"/>
                    <a:gd name="T40" fmla="*/ 1 w 630"/>
                    <a:gd name="T41" fmla="*/ 1 h 344"/>
                    <a:gd name="T42" fmla="*/ 1 w 630"/>
                    <a:gd name="T43" fmla="*/ 1 h 344"/>
                    <a:gd name="T44" fmla="*/ 1 w 630"/>
                    <a:gd name="T45" fmla="*/ 1 h 344"/>
                    <a:gd name="T46" fmla="*/ 1 w 630"/>
                    <a:gd name="T47" fmla="*/ 1 h 344"/>
                    <a:gd name="T48" fmla="*/ 1 w 630"/>
                    <a:gd name="T49" fmla="*/ 1 h 344"/>
                    <a:gd name="T50" fmla="*/ 1 w 630"/>
                    <a:gd name="T51" fmla="*/ 1 h 344"/>
                    <a:gd name="T52" fmla="*/ 1 w 630"/>
                    <a:gd name="T53" fmla="*/ 1 h 344"/>
                    <a:gd name="T54" fmla="*/ 1 w 630"/>
                    <a:gd name="T55" fmla="*/ 1 h 344"/>
                    <a:gd name="T56" fmla="*/ 1 w 630"/>
                    <a:gd name="T57" fmla="*/ 1 h 344"/>
                    <a:gd name="T58" fmla="*/ 1 w 630"/>
                    <a:gd name="T59" fmla="*/ 1 h 344"/>
                    <a:gd name="T60" fmla="*/ 1 w 630"/>
                    <a:gd name="T61" fmla="*/ 1 h 344"/>
                    <a:gd name="T62" fmla="*/ 1 w 630"/>
                    <a:gd name="T63" fmla="*/ 1 h 344"/>
                    <a:gd name="T64" fmla="*/ 1 w 630"/>
                    <a:gd name="T65" fmla="*/ 1 h 344"/>
                    <a:gd name="T66" fmla="*/ 1 w 630"/>
                    <a:gd name="T67" fmla="*/ 1 h 344"/>
                    <a:gd name="T68" fmla="*/ 1 w 630"/>
                    <a:gd name="T69" fmla="*/ 1 h 344"/>
                    <a:gd name="T70" fmla="*/ 1 w 630"/>
                    <a:gd name="T71" fmla="*/ 1 h 344"/>
                    <a:gd name="T72" fmla="*/ 1 w 630"/>
                    <a:gd name="T73" fmla="*/ 1 h 344"/>
                    <a:gd name="T74" fmla="*/ 1 w 630"/>
                    <a:gd name="T75" fmla="*/ 1 h 344"/>
                    <a:gd name="T76" fmla="*/ 1 w 630"/>
                    <a:gd name="T77" fmla="*/ 1 h 344"/>
                    <a:gd name="T78" fmla="*/ 0 w 630"/>
                    <a:gd name="T79" fmla="*/ 1 h 344"/>
                    <a:gd name="T80" fmla="*/ 1 w 630"/>
                    <a:gd name="T81" fmla="*/ 1 h 344"/>
                    <a:gd name="T82" fmla="*/ 1 w 630"/>
                    <a:gd name="T83" fmla="*/ 1 h 344"/>
                    <a:gd name="T84" fmla="*/ 1 w 630"/>
                    <a:gd name="T85" fmla="*/ 0 h 344"/>
                    <a:gd name="T86" fmla="*/ 1 w 630"/>
                    <a:gd name="T87" fmla="*/ 1 h 344"/>
                    <a:gd name="T88" fmla="*/ 1 w 630"/>
                    <a:gd name="T89" fmla="*/ 1 h 344"/>
                    <a:gd name="T90" fmla="*/ 1 w 630"/>
                    <a:gd name="T91" fmla="*/ 1 h 344"/>
                    <a:gd name="T92" fmla="*/ 1 w 630"/>
                    <a:gd name="T93" fmla="*/ 1 h 344"/>
                    <a:gd name="T94" fmla="*/ 1 w 630"/>
                    <a:gd name="T95" fmla="*/ 1 h 344"/>
                    <a:gd name="T96" fmla="*/ 1 w 630"/>
                    <a:gd name="T97" fmla="*/ 1 h 34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30"/>
                    <a:gd name="T148" fmla="*/ 0 h 344"/>
                    <a:gd name="T149" fmla="*/ 630 w 630"/>
                    <a:gd name="T150" fmla="*/ 344 h 34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30" h="344">
                      <a:moveTo>
                        <a:pt x="417" y="94"/>
                      </a:moveTo>
                      <a:lnTo>
                        <a:pt x="449" y="105"/>
                      </a:lnTo>
                      <a:lnTo>
                        <a:pt x="478" y="121"/>
                      </a:lnTo>
                      <a:lnTo>
                        <a:pt x="505" y="141"/>
                      </a:lnTo>
                      <a:lnTo>
                        <a:pt x="530" y="165"/>
                      </a:lnTo>
                      <a:lnTo>
                        <a:pt x="552" y="189"/>
                      </a:lnTo>
                      <a:lnTo>
                        <a:pt x="575" y="214"/>
                      </a:lnTo>
                      <a:lnTo>
                        <a:pt x="598" y="239"/>
                      </a:lnTo>
                      <a:lnTo>
                        <a:pt x="623" y="264"/>
                      </a:lnTo>
                      <a:lnTo>
                        <a:pt x="627" y="271"/>
                      </a:lnTo>
                      <a:lnTo>
                        <a:pt x="630" y="278"/>
                      </a:lnTo>
                      <a:lnTo>
                        <a:pt x="630" y="284"/>
                      </a:lnTo>
                      <a:lnTo>
                        <a:pt x="628" y="293"/>
                      </a:lnTo>
                      <a:lnTo>
                        <a:pt x="624" y="300"/>
                      </a:lnTo>
                      <a:lnTo>
                        <a:pt x="620" y="307"/>
                      </a:lnTo>
                      <a:lnTo>
                        <a:pt x="615" y="314"/>
                      </a:lnTo>
                      <a:lnTo>
                        <a:pt x="610" y="320"/>
                      </a:lnTo>
                      <a:lnTo>
                        <a:pt x="574" y="338"/>
                      </a:lnTo>
                      <a:lnTo>
                        <a:pt x="538" y="344"/>
                      </a:lnTo>
                      <a:lnTo>
                        <a:pt x="501" y="340"/>
                      </a:lnTo>
                      <a:lnTo>
                        <a:pt x="466" y="330"/>
                      </a:lnTo>
                      <a:lnTo>
                        <a:pt x="429" y="316"/>
                      </a:lnTo>
                      <a:lnTo>
                        <a:pt x="393" y="302"/>
                      </a:lnTo>
                      <a:lnTo>
                        <a:pt x="357" y="287"/>
                      </a:lnTo>
                      <a:lnTo>
                        <a:pt x="322" y="280"/>
                      </a:lnTo>
                      <a:lnTo>
                        <a:pt x="299" y="268"/>
                      </a:lnTo>
                      <a:lnTo>
                        <a:pt x="276" y="258"/>
                      </a:lnTo>
                      <a:lnTo>
                        <a:pt x="252" y="249"/>
                      </a:lnTo>
                      <a:lnTo>
                        <a:pt x="229" y="242"/>
                      </a:lnTo>
                      <a:lnTo>
                        <a:pt x="203" y="235"/>
                      </a:lnTo>
                      <a:lnTo>
                        <a:pt x="179" y="228"/>
                      </a:lnTo>
                      <a:lnTo>
                        <a:pt x="155" y="219"/>
                      </a:lnTo>
                      <a:lnTo>
                        <a:pt x="133" y="210"/>
                      </a:lnTo>
                      <a:lnTo>
                        <a:pt x="112" y="190"/>
                      </a:lnTo>
                      <a:lnTo>
                        <a:pt x="87" y="171"/>
                      </a:lnTo>
                      <a:lnTo>
                        <a:pt x="61" y="152"/>
                      </a:lnTo>
                      <a:lnTo>
                        <a:pt x="37" y="133"/>
                      </a:lnTo>
                      <a:lnTo>
                        <a:pt x="16" y="112"/>
                      </a:lnTo>
                      <a:lnTo>
                        <a:pt x="2" y="89"/>
                      </a:lnTo>
                      <a:lnTo>
                        <a:pt x="0" y="62"/>
                      </a:lnTo>
                      <a:lnTo>
                        <a:pt x="11" y="33"/>
                      </a:lnTo>
                      <a:lnTo>
                        <a:pt x="63" y="6"/>
                      </a:lnTo>
                      <a:lnTo>
                        <a:pt x="114" y="0"/>
                      </a:lnTo>
                      <a:lnTo>
                        <a:pt x="164" y="7"/>
                      </a:lnTo>
                      <a:lnTo>
                        <a:pt x="214" y="24"/>
                      </a:lnTo>
                      <a:lnTo>
                        <a:pt x="263" y="45"/>
                      </a:lnTo>
                      <a:lnTo>
                        <a:pt x="314" y="67"/>
                      </a:lnTo>
                      <a:lnTo>
                        <a:pt x="364" y="85"/>
                      </a:lnTo>
                      <a:lnTo>
                        <a:pt x="417" y="94"/>
                      </a:lnTo>
                      <a:close/>
                    </a:path>
                  </a:pathLst>
                </a:custGeom>
                <a:solidFill>
                  <a:srgbClr val="FFA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73" name="Freeform 98"/>
                <p:cNvSpPr>
                  <a:spLocks/>
                </p:cNvSpPr>
                <p:nvPr/>
              </p:nvSpPr>
              <p:spPr bwMode="auto">
                <a:xfrm>
                  <a:off x="4273" y="2099"/>
                  <a:ext cx="280" cy="154"/>
                </a:xfrm>
                <a:custGeom>
                  <a:avLst/>
                  <a:gdLst>
                    <a:gd name="T0" fmla="*/ 1 w 560"/>
                    <a:gd name="T1" fmla="*/ 1 h 307"/>
                    <a:gd name="T2" fmla="*/ 1 w 560"/>
                    <a:gd name="T3" fmla="*/ 1 h 307"/>
                    <a:gd name="T4" fmla="*/ 1 w 560"/>
                    <a:gd name="T5" fmla="*/ 1 h 307"/>
                    <a:gd name="T6" fmla="*/ 1 w 560"/>
                    <a:gd name="T7" fmla="*/ 1 h 307"/>
                    <a:gd name="T8" fmla="*/ 1 w 560"/>
                    <a:gd name="T9" fmla="*/ 1 h 307"/>
                    <a:gd name="T10" fmla="*/ 1 w 560"/>
                    <a:gd name="T11" fmla="*/ 1 h 307"/>
                    <a:gd name="T12" fmla="*/ 1 w 560"/>
                    <a:gd name="T13" fmla="*/ 1 h 307"/>
                    <a:gd name="T14" fmla="*/ 1 w 560"/>
                    <a:gd name="T15" fmla="*/ 1 h 307"/>
                    <a:gd name="T16" fmla="*/ 1 w 560"/>
                    <a:gd name="T17" fmla="*/ 1 h 307"/>
                    <a:gd name="T18" fmla="*/ 1 w 560"/>
                    <a:gd name="T19" fmla="*/ 1 h 307"/>
                    <a:gd name="T20" fmla="*/ 1 w 560"/>
                    <a:gd name="T21" fmla="*/ 1 h 307"/>
                    <a:gd name="T22" fmla="*/ 1 w 560"/>
                    <a:gd name="T23" fmla="*/ 1 h 307"/>
                    <a:gd name="T24" fmla="*/ 1 w 560"/>
                    <a:gd name="T25" fmla="*/ 1 h 307"/>
                    <a:gd name="T26" fmla="*/ 1 w 560"/>
                    <a:gd name="T27" fmla="*/ 1 h 307"/>
                    <a:gd name="T28" fmla="*/ 1 w 560"/>
                    <a:gd name="T29" fmla="*/ 1 h 307"/>
                    <a:gd name="T30" fmla="*/ 1 w 560"/>
                    <a:gd name="T31" fmla="*/ 1 h 307"/>
                    <a:gd name="T32" fmla="*/ 1 w 560"/>
                    <a:gd name="T33" fmla="*/ 1 h 307"/>
                    <a:gd name="T34" fmla="*/ 1 w 560"/>
                    <a:gd name="T35" fmla="*/ 1 h 307"/>
                    <a:gd name="T36" fmla="*/ 1 w 560"/>
                    <a:gd name="T37" fmla="*/ 1 h 307"/>
                    <a:gd name="T38" fmla="*/ 1 w 560"/>
                    <a:gd name="T39" fmla="*/ 1 h 307"/>
                    <a:gd name="T40" fmla="*/ 1 w 560"/>
                    <a:gd name="T41" fmla="*/ 1 h 307"/>
                    <a:gd name="T42" fmla="*/ 1 w 560"/>
                    <a:gd name="T43" fmla="*/ 1 h 307"/>
                    <a:gd name="T44" fmla="*/ 1 w 560"/>
                    <a:gd name="T45" fmla="*/ 1 h 307"/>
                    <a:gd name="T46" fmla="*/ 1 w 560"/>
                    <a:gd name="T47" fmla="*/ 1 h 307"/>
                    <a:gd name="T48" fmla="*/ 1 w 560"/>
                    <a:gd name="T49" fmla="*/ 1 h 307"/>
                    <a:gd name="T50" fmla="*/ 1 w 560"/>
                    <a:gd name="T51" fmla="*/ 1 h 307"/>
                    <a:gd name="T52" fmla="*/ 1 w 560"/>
                    <a:gd name="T53" fmla="*/ 1 h 307"/>
                    <a:gd name="T54" fmla="*/ 1 w 560"/>
                    <a:gd name="T55" fmla="*/ 1 h 307"/>
                    <a:gd name="T56" fmla="*/ 1 w 560"/>
                    <a:gd name="T57" fmla="*/ 1 h 307"/>
                    <a:gd name="T58" fmla="*/ 1 w 560"/>
                    <a:gd name="T59" fmla="*/ 1 h 307"/>
                    <a:gd name="T60" fmla="*/ 1 w 560"/>
                    <a:gd name="T61" fmla="*/ 1 h 307"/>
                    <a:gd name="T62" fmla="*/ 1 w 560"/>
                    <a:gd name="T63" fmla="*/ 1 h 307"/>
                    <a:gd name="T64" fmla="*/ 1 w 560"/>
                    <a:gd name="T65" fmla="*/ 1 h 307"/>
                    <a:gd name="T66" fmla="*/ 1 w 560"/>
                    <a:gd name="T67" fmla="*/ 1 h 307"/>
                    <a:gd name="T68" fmla="*/ 1 w 560"/>
                    <a:gd name="T69" fmla="*/ 1 h 307"/>
                    <a:gd name="T70" fmla="*/ 1 w 560"/>
                    <a:gd name="T71" fmla="*/ 1 h 307"/>
                    <a:gd name="T72" fmla="*/ 1 w 560"/>
                    <a:gd name="T73" fmla="*/ 1 h 307"/>
                    <a:gd name="T74" fmla="*/ 1 w 560"/>
                    <a:gd name="T75" fmla="*/ 1 h 307"/>
                    <a:gd name="T76" fmla="*/ 1 w 560"/>
                    <a:gd name="T77" fmla="*/ 1 h 307"/>
                    <a:gd name="T78" fmla="*/ 0 w 560"/>
                    <a:gd name="T79" fmla="*/ 1 h 307"/>
                    <a:gd name="T80" fmla="*/ 1 w 560"/>
                    <a:gd name="T81" fmla="*/ 1 h 307"/>
                    <a:gd name="T82" fmla="*/ 1 w 560"/>
                    <a:gd name="T83" fmla="*/ 1 h 307"/>
                    <a:gd name="T84" fmla="*/ 1 w 560"/>
                    <a:gd name="T85" fmla="*/ 0 h 307"/>
                    <a:gd name="T86" fmla="*/ 1 w 560"/>
                    <a:gd name="T87" fmla="*/ 1 h 307"/>
                    <a:gd name="T88" fmla="*/ 1 w 560"/>
                    <a:gd name="T89" fmla="*/ 1 h 307"/>
                    <a:gd name="T90" fmla="*/ 1 w 560"/>
                    <a:gd name="T91" fmla="*/ 1 h 307"/>
                    <a:gd name="T92" fmla="*/ 1 w 560"/>
                    <a:gd name="T93" fmla="*/ 1 h 307"/>
                    <a:gd name="T94" fmla="*/ 1 w 560"/>
                    <a:gd name="T95" fmla="*/ 1 h 307"/>
                    <a:gd name="T96" fmla="*/ 1 w 560"/>
                    <a:gd name="T97" fmla="*/ 1 h 30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60"/>
                    <a:gd name="T148" fmla="*/ 0 h 307"/>
                    <a:gd name="T149" fmla="*/ 560 w 560"/>
                    <a:gd name="T150" fmla="*/ 307 h 30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60" h="307">
                      <a:moveTo>
                        <a:pt x="371" y="85"/>
                      </a:moveTo>
                      <a:lnTo>
                        <a:pt x="399" y="93"/>
                      </a:lnTo>
                      <a:lnTo>
                        <a:pt x="425" y="108"/>
                      </a:lnTo>
                      <a:lnTo>
                        <a:pt x="449" y="126"/>
                      </a:lnTo>
                      <a:lnTo>
                        <a:pt x="471" y="147"/>
                      </a:lnTo>
                      <a:lnTo>
                        <a:pt x="491" y="168"/>
                      </a:lnTo>
                      <a:lnTo>
                        <a:pt x="511" y="191"/>
                      </a:lnTo>
                      <a:lnTo>
                        <a:pt x="531" y="214"/>
                      </a:lnTo>
                      <a:lnTo>
                        <a:pt x="555" y="236"/>
                      </a:lnTo>
                      <a:lnTo>
                        <a:pt x="558" y="241"/>
                      </a:lnTo>
                      <a:lnTo>
                        <a:pt x="560" y="247"/>
                      </a:lnTo>
                      <a:lnTo>
                        <a:pt x="560" y="254"/>
                      </a:lnTo>
                      <a:lnTo>
                        <a:pt x="559" y="261"/>
                      </a:lnTo>
                      <a:lnTo>
                        <a:pt x="555" y="267"/>
                      </a:lnTo>
                      <a:lnTo>
                        <a:pt x="551" y="274"/>
                      </a:lnTo>
                      <a:lnTo>
                        <a:pt x="546" y="279"/>
                      </a:lnTo>
                      <a:lnTo>
                        <a:pt x="543" y="285"/>
                      </a:lnTo>
                      <a:lnTo>
                        <a:pt x="510" y="301"/>
                      </a:lnTo>
                      <a:lnTo>
                        <a:pt x="478" y="307"/>
                      </a:lnTo>
                      <a:lnTo>
                        <a:pt x="445" y="304"/>
                      </a:lnTo>
                      <a:lnTo>
                        <a:pt x="414" y="296"/>
                      </a:lnTo>
                      <a:lnTo>
                        <a:pt x="381" y="282"/>
                      </a:lnTo>
                      <a:lnTo>
                        <a:pt x="349" y="269"/>
                      </a:lnTo>
                      <a:lnTo>
                        <a:pt x="317" y="258"/>
                      </a:lnTo>
                      <a:lnTo>
                        <a:pt x="286" y="251"/>
                      </a:lnTo>
                      <a:lnTo>
                        <a:pt x="266" y="238"/>
                      </a:lnTo>
                      <a:lnTo>
                        <a:pt x="246" y="230"/>
                      </a:lnTo>
                      <a:lnTo>
                        <a:pt x="224" y="222"/>
                      </a:lnTo>
                      <a:lnTo>
                        <a:pt x="203" y="216"/>
                      </a:lnTo>
                      <a:lnTo>
                        <a:pt x="181" y="210"/>
                      </a:lnTo>
                      <a:lnTo>
                        <a:pt x="160" y="203"/>
                      </a:lnTo>
                      <a:lnTo>
                        <a:pt x="138" y="195"/>
                      </a:lnTo>
                      <a:lnTo>
                        <a:pt x="118" y="188"/>
                      </a:lnTo>
                      <a:lnTo>
                        <a:pt x="99" y="170"/>
                      </a:lnTo>
                      <a:lnTo>
                        <a:pt x="77" y="153"/>
                      </a:lnTo>
                      <a:lnTo>
                        <a:pt x="53" y="136"/>
                      </a:lnTo>
                      <a:lnTo>
                        <a:pt x="32" y="119"/>
                      </a:lnTo>
                      <a:lnTo>
                        <a:pt x="13" y="101"/>
                      </a:lnTo>
                      <a:lnTo>
                        <a:pt x="2" y="81"/>
                      </a:lnTo>
                      <a:lnTo>
                        <a:pt x="0" y="57"/>
                      </a:lnTo>
                      <a:lnTo>
                        <a:pt x="10" y="29"/>
                      </a:lnTo>
                      <a:lnTo>
                        <a:pt x="56" y="6"/>
                      </a:lnTo>
                      <a:lnTo>
                        <a:pt x="101" y="0"/>
                      </a:lnTo>
                      <a:lnTo>
                        <a:pt x="145" y="6"/>
                      </a:lnTo>
                      <a:lnTo>
                        <a:pt x="190" y="22"/>
                      </a:lnTo>
                      <a:lnTo>
                        <a:pt x="235" y="41"/>
                      </a:lnTo>
                      <a:lnTo>
                        <a:pt x="279" y="61"/>
                      </a:lnTo>
                      <a:lnTo>
                        <a:pt x="324" y="75"/>
                      </a:lnTo>
                      <a:lnTo>
                        <a:pt x="371" y="85"/>
                      </a:lnTo>
                      <a:close/>
                    </a:path>
                  </a:pathLst>
                </a:custGeom>
                <a:solidFill>
                  <a:srgbClr val="FFB6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74" name="Freeform 99"/>
                <p:cNvSpPr>
                  <a:spLocks/>
                </p:cNvSpPr>
                <p:nvPr/>
              </p:nvSpPr>
              <p:spPr bwMode="auto">
                <a:xfrm>
                  <a:off x="4291" y="2109"/>
                  <a:ext cx="245" cy="134"/>
                </a:xfrm>
                <a:custGeom>
                  <a:avLst/>
                  <a:gdLst>
                    <a:gd name="T0" fmla="*/ 1 w 490"/>
                    <a:gd name="T1" fmla="*/ 1 h 267"/>
                    <a:gd name="T2" fmla="*/ 1 w 490"/>
                    <a:gd name="T3" fmla="*/ 1 h 267"/>
                    <a:gd name="T4" fmla="*/ 1 w 490"/>
                    <a:gd name="T5" fmla="*/ 1 h 267"/>
                    <a:gd name="T6" fmla="*/ 1 w 490"/>
                    <a:gd name="T7" fmla="*/ 1 h 267"/>
                    <a:gd name="T8" fmla="*/ 1 w 490"/>
                    <a:gd name="T9" fmla="*/ 1 h 267"/>
                    <a:gd name="T10" fmla="*/ 1 w 490"/>
                    <a:gd name="T11" fmla="*/ 1 h 267"/>
                    <a:gd name="T12" fmla="*/ 1 w 490"/>
                    <a:gd name="T13" fmla="*/ 1 h 267"/>
                    <a:gd name="T14" fmla="*/ 1 w 490"/>
                    <a:gd name="T15" fmla="*/ 1 h 267"/>
                    <a:gd name="T16" fmla="*/ 1 w 490"/>
                    <a:gd name="T17" fmla="*/ 1 h 267"/>
                    <a:gd name="T18" fmla="*/ 1 w 490"/>
                    <a:gd name="T19" fmla="*/ 1 h 267"/>
                    <a:gd name="T20" fmla="*/ 1 w 490"/>
                    <a:gd name="T21" fmla="*/ 1 h 267"/>
                    <a:gd name="T22" fmla="*/ 1 w 490"/>
                    <a:gd name="T23" fmla="*/ 1 h 267"/>
                    <a:gd name="T24" fmla="*/ 1 w 490"/>
                    <a:gd name="T25" fmla="*/ 1 h 267"/>
                    <a:gd name="T26" fmla="*/ 1 w 490"/>
                    <a:gd name="T27" fmla="*/ 1 h 267"/>
                    <a:gd name="T28" fmla="*/ 1 w 490"/>
                    <a:gd name="T29" fmla="*/ 1 h 267"/>
                    <a:gd name="T30" fmla="*/ 1 w 490"/>
                    <a:gd name="T31" fmla="*/ 1 h 267"/>
                    <a:gd name="T32" fmla="*/ 1 w 490"/>
                    <a:gd name="T33" fmla="*/ 1 h 267"/>
                    <a:gd name="T34" fmla="*/ 1 w 490"/>
                    <a:gd name="T35" fmla="*/ 1 h 267"/>
                    <a:gd name="T36" fmla="*/ 1 w 490"/>
                    <a:gd name="T37" fmla="*/ 1 h 267"/>
                    <a:gd name="T38" fmla="*/ 1 w 490"/>
                    <a:gd name="T39" fmla="*/ 1 h 267"/>
                    <a:gd name="T40" fmla="*/ 1 w 490"/>
                    <a:gd name="T41" fmla="*/ 1 h 267"/>
                    <a:gd name="T42" fmla="*/ 1 w 490"/>
                    <a:gd name="T43" fmla="*/ 1 h 267"/>
                    <a:gd name="T44" fmla="*/ 1 w 490"/>
                    <a:gd name="T45" fmla="*/ 1 h 267"/>
                    <a:gd name="T46" fmla="*/ 1 w 490"/>
                    <a:gd name="T47" fmla="*/ 1 h 267"/>
                    <a:gd name="T48" fmla="*/ 1 w 490"/>
                    <a:gd name="T49" fmla="*/ 1 h 267"/>
                    <a:gd name="T50" fmla="*/ 1 w 490"/>
                    <a:gd name="T51" fmla="*/ 1 h 267"/>
                    <a:gd name="T52" fmla="*/ 1 w 490"/>
                    <a:gd name="T53" fmla="*/ 1 h 267"/>
                    <a:gd name="T54" fmla="*/ 1 w 490"/>
                    <a:gd name="T55" fmla="*/ 1 h 267"/>
                    <a:gd name="T56" fmla="*/ 1 w 490"/>
                    <a:gd name="T57" fmla="*/ 1 h 267"/>
                    <a:gd name="T58" fmla="*/ 1 w 490"/>
                    <a:gd name="T59" fmla="*/ 1 h 267"/>
                    <a:gd name="T60" fmla="*/ 1 w 490"/>
                    <a:gd name="T61" fmla="*/ 1 h 267"/>
                    <a:gd name="T62" fmla="*/ 1 w 490"/>
                    <a:gd name="T63" fmla="*/ 1 h 267"/>
                    <a:gd name="T64" fmla="*/ 1 w 490"/>
                    <a:gd name="T65" fmla="*/ 1 h 267"/>
                    <a:gd name="T66" fmla="*/ 1 w 490"/>
                    <a:gd name="T67" fmla="*/ 1 h 267"/>
                    <a:gd name="T68" fmla="*/ 1 w 490"/>
                    <a:gd name="T69" fmla="*/ 1 h 267"/>
                    <a:gd name="T70" fmla="*/ 1 w 490"/>
                    <a:gd name="T71" fmla="*/ 1 h 267"/>
                    <a:gd name="T72" fmla="*/ 1 w 490"/>
                    <a:gd name="T73" fmla="*/ 1 h 267"/>
                    <a:gd name="T74" fmla="*/ 0 w 490"/>
                    <a:gd name="T75" fmla="*/ 1 h 267"/>
                    <a:gd name="T76" fmla="*/ 1 w 490"/>
                    <a:gd name="T77" fmla="*/ 1 h 267"/>
                    <a:gd name="T78" fmla="*/ 1 w 490"/>
                    <a:gd name="T79" fmla="*/ 1 h 267"/>
                    <a:gd name="T80" fmla="*/ 1 w 490"/>
                    <a:gd name="T81" fmla="*/ 0 h 267"/>
                    <a:gd name="T82" fmla="*/ 1 w 490"/>
                    <a:gd name="T83" fmla="*/ 1 h 267"/>
                    <a:gd name="T84" fmla="*/ 1 w 490"/>
                    <a:gd name="T85" fmla="*/ 1 h 267"/>
                    <a:gd name="T86" fmla="*/ 1 w 490"/>
                    <a:gd name="T87" fmla="*/ 1 h 267"/>
                    <a:gd name="T88" fmla="*/ 1 w 490"/>
                    <a:gd name="T89" fmla="*/ 1 h 267"/>
                    <a:gd name="T90" fmla="*/ 1 w 490"/>
                    <a:gd name="T91" fmla="*/ 1 h 267"/>
                    <a:gd name="T92" fmla="*/ 1 w 490"/>
                    <a:gd name="T93" fmla="*/ 1 h 26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490"/>
                    <a:gd name="T142" fmla="*/ 0 h 267"/>
                    <a:gd name="T143" fmla="*/ 490 w 490"/>
                    <a:gd name="T144" fmla="*/ 267 h 26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490" h="267">
                      <a:moveTo>
                        <a:pt x="325" y="74"/>
                      </a:moveTo>
                      <a:lnTo>
                        <a:pt x="351" y="83"/>
                      </a:lnTo>
                      <a:lnTo>
                        <a:pt x="373" y="94"/>
                      </a:lnTo>
                      <a:lnTo>
                        <a:pt x="393" y="109"/>
                      </a:lnTo>
                      <a:lnTo>
                        <a:pt x="412" y="128"/>
                      </a:lnTo>
                      <a:lnTo>
                        <a:pt x="430" y="147"/>
                      </a:lnTo>
                      <a:lnTo>
                        <a:pt x="448" y="167"/>
                      </a:lnTo>
                      <a:lnTo>
                        <a:pt x="466" y="186"/>
                      </a:lnTo>
                      <a:lnTo>
                        <a:pt x="486" y="205"/>
                      </a:lnTo>
                      <a:lnTo>
                        <a:pt x="489" y="211"/>
                      </a:lnTo>
                      <a:lnTo>
                        <a:pt x="490" y="216"/>
                      </a:lnTo>
                      <a:lnTo>
                        <a:pt x="490" y="222"/>
                      </a:lnTo>
                      <a:lnTo>
                        <a:pt x="489" y="229"/>
                      </a:lnTo>
                      <a:lnTo>
                        <a:pt x="483" y="239"/>
                      </a:lnTo>
                      <a:lnTo>
                        <a:pt x="475" y="249"/>
                      </a:lnTo>
                      <a:lnTo>
                        <a:pt x="447" y="263"/>
                      </a:lnTo>
                      <a:lnTo>
                        <a:pt x="419" y="267"/>
                      </a:lnTo>
                      <a:lnTo>
                        <a:pt x="390" y="265"/>
                      </a:lnTo>
                      <a:lnTo>
                        <a:pt x="363" y="258"/>
                      </a:lnTo>
                      <a:lnTo>
                        <a:pt x="335" y="246"/>
                      </a:lnTo>
                      <a:lnTo>
                        <a:pt x="306" y="235"/>
                      </a:lnTo>
                      <a:lnTo>
                        <a:pt x="279" y="224"/>
                      </a:lnTo>
                      <a:lnTo>
                        <a:pt x="252" y="219"/>
                      </a:lnTo>
                      <a:lnTo>
                        <a:pt x="233" y="209"/>
                      </a:lnTo>
                      <a:lnTo>
                        <a:pt x="215" y="200"/>
                      </a:lnTo>
                      <a:lnTo>
                        <a:pt x="196" y="194"/>
                      </a:lnTo>
                      <a:lnTo>
                        <a:pt x="179" y="189"/>
                      </a:lnTo>
                      <a:lnTo>
                        <a:pt x="159" y="182"/>
                      </a:lnTo>
                      <a:lnTo>
                        <a:pt x="140" y="177"/>
                      </a:lnTo>
                      <a:lnTo>
                        <a:pt x="121" y="170"/>
                      </a:lnTo>
                      <a:lnTo>
                        <a:pt x="104" y="163"/>
                      </a:lnTo>
                      <a:lnTo>
                        <a:pt x="87" y="148"/>
                      </a:lnTo>
                      <a:lnTo>
                        <a:pt x="68" y="133"/>
                      </a:lnTo>
                      <a:lnTo>
                        <a:pt x="47" y="118"/>
                      </a:lnTo>
                      <a:lnTo>
                        <a:pt x="28" y="104"/>
                      </a:lnTo>
                      <a:lnTo>
                        <a:pt x="12" y="87"/>
                      </a:lnTo>
                      <a:lnTo>
                        <a:pt x="2" y="69"/>
                      </a:lnTo>
                      <a:lnTo>
                        <a:pt x="0" y="48"/>
                      </a:lnTo>
                      <a:lnTo>
                        <a:pt x="10" y="25"/>
                      </a:lnTo>
                      <a:lnTo>
                        <a:pt x="49" y="4"/>
                      </a:lnTo>
                      <a:lnTo>
                        <a:pt x="89" y="0"/>
                      </a:lnTo>
                      <a:lnTo>
                        <a:pt x="128" y="5"/>
                      </a:lnTo>
                      <a:lnTo>
                        <a:pt x="167" y="19"/>
                      </a:lnTo>
                      <a:lnTo>
                        <a:pt x="205" y="36"/>
                      </a:lnTo>
                      <a:lnTo>
                        <a:pt x="245" y="52"/>
                      </a:lnTo>
                      <a:lnTo>
                        <a:pt x="283" y="66"/>
                      </a:lnTo>
                      <a:lnTo>
                        <a:pt x="325" y="74"/>
                      </a:lnTo>
                      <a:close/>
                    </a:path>
                  </a:pathLst>
                </a:custGeom>
                <a:solidFill>
                  <a:srgbClr val="FFBF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75785" name="Group 78"/>
            <p:cNvGrpSpPr>
              <a:grpSpLocks/>
            </p:cNvGrpSpPr>
            <p:nvPr/>
          </p:nvGrpSpPr>
          <p:grpSpPr bwMode="auto">
            <a:xfrm rot="-2354620">
              <a:off x="4062" y="1330"/>
              <a:ext cx="974" cy="703"/>
              <a:chOff x="4106" y="853"/>
              <a:chExt cx="974" cy="703"/>
            </a:xfrm>
          </p:grpSpPr>
          <p:sp>
            <p:nvSpPr>
              <p:cNvPr id="75835" name="Freeform 58"/>
              <p:cNvSpPr>
                <a:spLocks/>
              </p:cNvSpPr>
              <p:nvPr/>
            </p:nvSpPr>
            <p:spPr bwMode="auto">
              <a:xfrm>
                <a:off x="4106" y="853"/>
                <a:ext cx="974" cy="703"/>
              </a:xfrm>
              <a:custGeom>
                <a:avLst/>
                <a:gdLst>
                  <a:gd name="T0" fmla="*/ 159 w 974"/>
                  <a:gd name="T1" fmla="*/ 0 h 703"/>
                  <a:gd name="T2" fmla="*/ 303 w 974"/>
                  <a:gd name="T3" fmla="*/ 44 h 703"/>
                  <a:gd name="T4" fmla="*/ 447 w 974"/>
                  <a:gd name="T5" fmla="*/ 111 h 703"/>
                  <a:gd name="T6" fmla="*/ 524 w 974"/>
                  <a:gd name="T7" fmla="*/ 133 h 703"/>
                  <a:gd name="T8" fmla="*/ 569 w 974"/>
                  <a:gd name="T9" fmla="*/ 155 h 703"/>
                  <a:gd name="T10" fmla="*/ 602 w 974"/>
                  <a:gd name="T11" fmla="*/ 177 h 703"/>
                  <a:gd name="T12" fmla="*/ 757 w 974"/>
                  <a:gd name="T13" fmla="*/ 221 h 703"/>
                  <a:gd name="T14" fmla="*/ 879 w 974"/>
                  <a:gd name="T15" fmla="*/ 288 h 703"/>
                  <a:gd name="T16" fmla="*/ 945 w 974"/>
                  <a:gd name="T17" fmla="*/ 421 h 703"/>
                  <a:gd name="T18" fmla="*/ 923 w 974"/>
                  <a:gd name="T19" fmla="*/ 598 h 703"/>
                  <a:gd name="T20" fmla="*/ 890 w 974"/>
                  <a:gd name="T21" fmla="*/ 609 h 703"/>
                  <a:gd name="T22" fmla="*/ 857 w 974"/>
                  <a:gd name="T23" fmla="*/ 631 h 703"/>
                  <a:gd name="T24" fmla="*/ 790 w 974"/>
                  <a:gd name="T25" fmla="*/ 653 h 703"/>
                  <a:gd name="T26" fmla="*/ 635 w 974"/>
                  <a:gd name="T27" fmla="*/ 676 h 703"/>
                  <a:gd name="T28" fmla="*/ 347 w 974"/>
                  <a:gd name="T29" fmla="*/ 543 h 703"/>
                  <a:gd name="T30" fmla="*/ 247 w 974"/>
                  <a:gd name="T31" fmla="*/ 509 h 703"/>
                  <a:gd name="T32" fmla="*/ 181 w 974"/>
                  <a:gd name="T33" fmla="*/ 487 h 703"/>
                  <a:gd name="T34" fmla="*/ 125 w 974"/>
                  <a:gd name="T35" fmla="*/ 443 h 703"/>
                  <a:gd name="T36" fmla="*/ 59 w 974"/>
                  <a:gd name="T37" fmla="*/ 399 h 703"/>
                  <a:gd name="T38" fmla="*/ 81 w 974"/>
                  <a:gd name="T39" fmla="*/ 44 h 703"/>
                  <a:gd name="T40" fmla="*/ 159 w 974"/>
                  <a:gd name="T41" fmla="*/ 0 h 7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4"/>
                  <a:gd name="T64" fmla="*/ 0 h 703"/>
                  <a:gd name="T65" fmla="*/ 974 w 974"/>
                  <a:gd name="T66" fmla="*/ 703 h 70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4" h="703">
                    <a:moveTo>
                      <a:pt x="159" y="0"/>
                    </a:moveTo>
                    <a:cubicBezTo>
                      <a:pt x="230" y="24"/>
                      <a:pt x="213" y="31"/>
                      <a:pt x="303" y="44"/>
                    </a:cubicBezTo>
                    <a:cubicBezTo>
                      <a:pt x="354" y="61"/>
                      <a:pt x="398" y="90"/>
                      <a:pt x="447" y="111"/>
                    </a:cubicBezTo>
                    <a:cubicBezTo>
                      <a:pt x="472" y="121"/>
                      <a:pt x="499" y="123"/>
                      <a:pt x="524" y="133"/>
                    </a:cubicBezTo>
                    <a:cubicBezTo>
                      <a:pt x="539" y="140"/>
                      <a:pt x="554" y="147"/>
                      <a:pt x="569" y="155"/>
                    </a:cubicBezTo>
                    <a:cubicBezTo>
                      <a:pt x="581" y="161"/>
                      <a:pt x="590" y="172"/>
                      <a:pt x="602" y="177"/>
                    </a:cubicBezTo>
                    <a:cubicBezTo>
                      <a:pt x="651" y="199"/>
                      <a:pt x="704" y="211"/>
                      <a:pt x="757" y="221"/>
                    </a:cubicBezTo>
                    <a:cubicBezTo>
                      <a:pt x="857" y="272"/>
                      <a:pt x="817" y="248"/>
                      <a:pt x="879" y="288"/>
                    </a:cubicBezTo>
                    <a:cubicBezTo>
                      <a:pt x="894" y="334"/>
                      <a:pt x="918" y="381"/>
                      <a:pt x="945" y="421"/>
                    </a:cubicBezTo>
                    <a:cubicBezTo>
                      <a:pt x="951" y="471"/>
                      <a:pt x="974" y="557"/>
                      <a:pt x="923" y="598"/>
                    </a:cubicBezTo>
                    <a:cubicBezTo>
                      <a:pt x="914" y="605"/>
                      <a:pt x="900" y="604"/>
                      <a:pt x="890" y="609"/>
                    </a:cubicBezTo>
                    <a:cubicBezTo>
                      <a:pt x="878" y="615"/>
                      <a:pt x="869" y="626"/>
                      <a:pt x="857" y="631"/>
                    </a:cubicBezTo>
                    <a:cubicBezTo>
                      <a:pt x="835" y="640"/>
                      <a:pt x="790" y="653"/>
                      <a:pt x="790" y="653"/>
                    </a:cubicBezTo>
                    <a:cubicBezTo>
                      <a:pt x="742" y="703"/>
                      <a:pt x="710" y="687"/>
                      <a:pt x="635" y="676"/>
                    </a:cubicBezTo>
                    <a:cubicBezTo>
                      <a:pt x="515" y="659"/>
                      <a:pt x="450" y="589"/>
                      <a:pt x="347" y="543"/>
                    </a:cubicBezTo>
                    <a:cubicBezTo>
                      <a:pt x="315" y="529"/>
                      <a:pt x="280" y="520"/>
                      <a:pt x="247" y="509"/>
                    </a:cubicBezTo>
                    <a:cubicBezTo>
                      <a:pt x="225" y="501"/>
                      <a:pt x="181" y="487"/>
                      <a:pt x="181" y="487"/>
                    </a:cubicBezTo>
                    <a:cubicBezTo>
                      <a:pt x="140" y="426"/>
                      <a:pt x="183" y="475"/>
                      <a:pt x="125" y="443"/>
                    </a:cubicBezTo>
                    <a:cubicBezTo>
                      <a:pt x="102" y="430"/>
                      <a:pt x="59" y="399"/>
                      <a:pt x="59" y="399"/>
                    </a:cubicBezTo>
                    <a:cubicBezTo>
                      <a:pt x="26" y="296"/>
                      <a:pt x="0" y="125"/>
                      <a:pt x="81" y="44"/>
                    </a:cubicBezTo>
                    <a:cubicBezTo>
                      <a:pt x="105" y="20"/>
                      <a:pt x="136" y="23"/>
                      <a:pt x="15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75836" name="Group 57"/>
              <p:cNvGrpSpPr>
                <a:grpSpLocks/>
              </p:cNvGrpSpPr>
              <p:nvPr/>
            </p:nvGrpSpPr>
            <p:grpSpPr bwMode="auto">
              <a:xfrm>
                <a:off x="4159" y="907"/>
                <a:ext cx="876" cy="594"/>
                <a:chOff x="4015" y="1848"/>
                <a:chExt cx="876" cy="594"/>
              </a:xfrm>
            </p:grpSpPr>
            <p:sp>
              <p:nvSpPr>
                <p:cNvPr id="75837" name="Freeform 17"/>
                <p:cNvSpPr>
                  <a:spLocks/>
                </p:cNvSpPr>
                <p:nvPr/>
              </p:nvSpPr>
              <p:spPr bwMode="auto">
                <a:xfrm>
                  <a:off x="4015" y="1848"/>
                  <a:ext cx="876" cy="594"/>
                </a:xfrm>
                <a:custGeom>
                  <a:avLst/>
                  <a:gdLst>
                    <a:gd name="T0" fmla="*/ 1 w 1752"/>
                    <a:gd name="T1" fmla="*/ 0 h 1190"/>
                    <a:gd name="T2" fmla="*/ 1 w 1752"/>
                    <a:gd name="T3" fmla="*/ 0 h 1190"/>
                    <a:gd name="T4" fmla="*/ 1 w 1752"/>
                    <a:gd name="T5" fmla="*/ 0 h 1190"/>
                    <a:gd name="T6" fmla="*/ 1 w 1752"/>
                    <a:gd name="T7" fmla="*/ 0 h 1190"/>
                    <a:gd name="T8" fmla="*/ 1 w 1752"/>
                    <a:gd name="T9" fmla="*/ 0 h 1190"/>
                    <a:gd name="T10" fmla="*/ 1 w 1752"/>
                    <a:gd name="T11" fmla="*/ 0 h 1190"/>
                    <a:gd name="T12" fmla="*/ 1 w 1752"/>
                    <a:gd name="T13" fmla="*/ 0 h 1190"/>
                    <a:gd name="T14" fmla="*/ 1 w 1752"/>
                    <a:gd name="T15" fmla="*/ 0 h 1190"/>
                    <a:gd name="T16" fmla="*/ 1 w 1752"/>
                    <a:gd name="T17" fmla="*/ 0 h 1190"/>
                    <a:gd name="T18" fmla="*/ 1 w 1752"/>
                    <a:gd name="T19" fmla="*/ 0 h 1190"/>
                    <a:gd name="T20" fmla="*/ 1 w 1752"/>
                    <a:gd name="T21" fmla="*/ 0 h 1190"/>
                    <a:gd name="T22" fmla="*/ 1 w 1752"/>
                    <a:gd name="T23" fmla="*/ 0 h 1190"/>
                    <a:gd name="T24" fmla="*/ 1 w 1752"/>
                    <a:gd name="T25" fmla="*/ 0 h 1190"/>
                    <a:gd name="T26" fmla="*/ 1 w 1752"/>
                    <a:gd name="T27" fmla="*/ 0 h 1190"/>
                    <a:gd name="T28" fmla="*/ 1 w 1752"/>
                    <a:gd name="T29" fmla="*/ 0 h 1190"/>
                    <a:gd name="T30" fmla="*/ 1 w 1752"/>
                    <a:gd name="T31" fmla="*/ 0 h 1190"/>
                    <a:gd name="T32" fmla="*/ 1 w 1752"/>
                    <a:gd name="T33" fmla="*/ 0 h 1190"/>
                    <a:gd name="T34" fmla="*/ 1 w 1752"/>
                    <a:gd name="T35" fmla="*/ 0 h 1190"/>
                    <a:gd name="T36" fmla="*/ 1 w 1752"/>
                    <a:gd name="T37" fmla="*/ 0 h 1190"/>
                    <a:gd name="T38" fmla="*/ 1 w 1752"/>
                    <a:gd name="T39" fmla="*/ 0 h 1190"/>
                    <a:gd name="T40" fmla="*/ 1 w 1752"/>
                    <a:gd name="T41" fmla="*/ 0 h 1190"/>
                    <a:gd name="T42" fmla="*/ 1 w 1752"/>
                    <a:gd name="T43" fmla="*/ 0 h 1190"/>
                    <a:gd name="T44" fmla="*/ 1 w 1752"/>
                    <a:gd name="T45" fmla="*/ 0 h 1190"/>
                    <a:gd name="T46" fmla="*/ 1 w 1752"/>
                    <a:gd name="T47" fmla="*/ 0 h 1190"/>
                    <a:gd name="T48" fmla="*/ 1 w 1752"/>
                    <a:gd name="T49" fmla="*/ 0 h 1190"/>
                    <a:gd name="T50" fmla="*/ 1 w 1752"/>
                    <a:gd name="T51" fmla="*/ 0 h 1190"/>
                    <a:gd name="T52" fmla="*/ 1 w 1752"/>
                    <a:gd name="T53" fmla="*/ 0 h 1190"/>
                    <a:gd name="T54" fmla="*/ 1 w 1752"/>
                    <a:gd name="T55" fmla="*/ 0 h 1190"/>
                    <a:gd name="T56" fmla="*/ 0 w 1752"/>
                    <a:gd name="T57" fmla="*/ 0 h 1190"/>
                    <a:gd name="T58" fmla="*/ 1 w 1752"/>
                    <a:gd name="T59" fmla="*/ 0 h 1190"/>
                    <a:gd name="T60" fmla="*/ 1 w 1752"/>
                    <a:gd name="T61" fmla="*/ 0 h 1190"/>
                    <a:gd name="T62" fmla="*/ 1 w 1752"/>
                    <a:gd name="T63" fmla="*/ 0 h 1190"/>
                    <a:gd name="T64" fmla="*/ 1 w 1752"/>
                    <a:gd name="T65" fmla="*/ 0 h 1190"/>
                    <a:gd name="T66" fmla="*/ 1 w 1752"/>
                    <a:gd name="T67" fmla="*/ 0 h 1190"/>
                    <a:gd name="T68" fmla="*/ 1 w 1752"/>
                    <a:gd name="T69" fmla="*/ 0 h 1190"/>
                    <a:gd name="T70" fmla="*/ 1 w 1752"/>
                    <a:gd name="T71" fmla="*/ 0 h 1190"/>
                    <a:gd name="T72" fmla="*/ 1 w 1752"/>
                    <a:gd name="T73" fmla="*/ 0 h 1190"/>
                    <a:gd name="T74" fmla="*/ 1 w 1752"/>
                    <a:gd name="T75" fmla="*/ 0 h 1190"/>
                    <a:gd name="T76" fmla="*/ 1 w 1752"/>
                    <a:gd name="T77" fmla="*/ 0 h 1190"/>
                    <a:gd name="T78" fmla="*/ 1 w 1752"/>
                    <a:gd name="T79" fmla="*/ 0 h 119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52"/>
                    <a:gd name="T121" fmla="*/ 0 h 1190"/>
                    <a:gd name="T122" fmla="*/ 1752 w 1752"/>
                    <a:gd name="T123" fmla="*/ 1190 h 119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52" h="1190">
                      <a:moveTo>
                        <a:pt x="888" y="211"/>
                      </a:moveTo>
                      <a:lnTo>
                        <a:pt x="977" y="236"/>
                      </a:lnTo>
                      <a:lnTo>
                        <a:pt x="1063" y="270"/>
                      </a:lnTo>
                      <a:lnTo>
                        <a:pt x="1146" y="309"/>
                      </a:lnTo>
                      <a:lnTo>
                        <a:pt x="1230" y="352"/>
                      </a:lnTo>
                      <a:lnTo>
                        <a:pt x="1312" y="393"/>
                      </a:lnTo>
                      <a:lnTo>
                        <a:pt x="1396" y="433"/>
                      </a:lnTo>
                      <a:lnTo>
                        <a:pt x="1482" y="465"/>
                      </a:lnTo>
                      <a:lnTo>
                        <a:pt x="1572" y="492"/>
                      </a:lnTo>
                      <a:lnTo>
                        <a:pt x="1591" y="509"/>
                      </a:lnTo>
                      <a:lnTo>
                        <a:pt x="1611" y="530"/>
                      </a:lnTo>
                      <a:lnTo>
                        <a:pt x="1628" y="551"/>
                      </a:lnTo>
                      <a:lnTo>
                        <a:pt x="1645" y="575"/>
                      </a:lnTo>
                      <a:lnTo>
                        <a:pt x="1660" y="598"/>
                      </a:lnTo>
                      <a:lnTo>
                        <a:pt x="1676" y="624"/>
                      </a:lnTo>
                      <a:lnTo>
                        <a:pt x="1692" y="648"/>
                      </a:lnTo>
                      <a:lnTo>
                        <a:pt x="1707" y="672"/>
                      </a:lnTo>
                      <a:lnTo>
                        <a:pt x="1723" y="694"/>
                      </a:lnTo>
                      <a:lnTo>
                        <a:pt x="1737" y="720"/>
                      </a:lnTo>
                      <a:lnTo>
                        <a:pt x="1745" y="746"/>
                      </a:lnTo>
                      <a:lnTo>
                        <a:pt x="1751" y="776"/>
                      </a:lnTo>
                      <a:lnTo>
                        <a:pt x="1752" y="804"/>
                      </a:lnTo>
                      <a:lnTo>
                        <a:pt x="1751" y="833"/>
                      </a:lnTo>
                      <a:lnTo>
                        <a:pt x="1746" y="863"/>
                      </a:lnTo>
                      <a:lnTo>
                        <a:pt x="1739" y="892"/>
                      </a:lnTo>
                      <a:lnTo>
                        <a:pt x="1723" y="934"/>
                      </a:lnTo>
                      <a:lnTo>
                        <a:pt x="1701" y="972"/>
                      </a:lnTo>
                      <a:lnTo>
                        <a:pt x="1673" y="1004"/>
                      </a:lnTo>
                      <a:lnTo>
                        <a:pt x="1642" y="1035"/>
                      </a:lnTo>
                      <a:lnTo>
                        <a:pt x="1608" y="1061"/>
                      </a:lnTo>
                      <a:lnTo>
                        <a:pt x="1571" y="1086"/>
                      </a:lnTo>
                      <a:lnTo>
                        <a:pt x="1534" y="1109"/>
                      </a:lnTo>
                      <a:lnTo>
                        <a:pt x="1497" y="1132"/>
                      </a:lnTo>
                      <a:lnTo>
                        <a:pt x="1482" y="1131"/>
                      </a:lnTo>
                      <a:lnTo>
                        <a:pt x="1468" y="1134"/>
                      </a:lnTo>
                      <a:lnTo>
                        <a:pt x="1455" y="1139"/>
                      </a:lnTo>
                      <a:lnTo>
                        <a:pt x="1445" y="1146"/>
                      </a:lnTo>
                      <a:lnTo>
                        <a:pt x="1432" y="1153"/>
                      </a:lnTo>
                      <a:lnTo>
                        <a:pt x="1422" y="1162"/>
                      </a:lnTo>
                      <a:lnTo>
                        <a:pt x="1410" y="1169"/>
                      </a:lnTo>
                      <a:lnTo>
                        <a:pt x="1400" y="1176"/>
                      </a:lnTo>
                      <a:lnTo>
                        <a:pt x="1300" y="1190"/>
                      </a:lnTo>
                      <a:lnTo>
                        <a:pt x="1207" y="1185"/>
                      </a:lnTo>
                      <a:lnTo>
                        <a:pt x="1119" y="1162"/>
                      </a:lnTo>
                      <a:lnTo>
                        <a:pt x="1035" y="1130"/>
                      </a:lnTo>
                      <a:lnTo>
                        <a:pt x="952" y="1090"/>
                      </a:lnTo>
                      <a:lnTo>
                        <a:pt x="870" y="1049"/>
                      </a:lnTo>
                      <a:lnTo>
                        <a:pt x="787" y="1011"/>
                      </a:lnTo>
                      <a:lnTo>
                        <a:pt x="703" y="979"/>
                      </a:lnTo>
                      <a:lnTo>
                        <a:pt x="604" y="914"/>
                      </a:lnTo>
                      <a:lnTo>
                        <a:pt x="493" y="855"/>
                      </a:lnTo>
                      <a:lnTo>
                        <a:pt x="378" y="798"/>
                      </a:lnTo>
                      <a:lnTo>
                        <a:pt x="268" y="737"/>
                      </a:lnTo>
                      <a:lnTo>
                        <a:pt x="167" y="665"/>
                      </a:lnTo>
                      <a:lnTo>
                        <a:pt x="85" y="581"/>
                      </a:lnTo>
                      <a:lnTo>
                        <a:pt x="28" y="476"/>
                      </a:lnTo>
                      <a:lnTo>
                        <a:pt x="5" y="347"/>
                      </a:lnTo>
                      <a:lnTo>
                        <a:pt x="0" y="298"/>
                      </a:lnTo>
                      <a:lnTo>
                        <a:pt x="5" y="254"/>
                      </a:lnTo>
                      <a:lnTo>
                        <a:pt x="14" y="212"/>
                      </a:lnTo>
                      <a:lnTo>
                        <a:pt x="30" y="174"/>
                      </a:lnTo>
                      <a:lnTo>
                        <a:pt x="50" y="136"/>
                      </a:lnTo>
                      <a:lnTo>
                        <a:pt x="76" y="102"/>
                      </a:lnTo>
                      <a:lnTo>
                        <a:pt x="105" y="72"/>
                      </a:lnTo>
                      <a:lnTo>
                        <a:pt x="140" y="45"/>
                      </a:lnTo>
                      <a:lnTo>
                        <a:pt x="190" y="18"/>
                      </a:lnTo>
                      <a:lnTo>
                        <a:pt x="244" y="5"/>
                      </a:lnTo>
                      <a:lnTo>
                        <a:pt x="300" y="0"/>
                      </a:lnTo>
                      <a:lnTo>
                        <a:pt x="358" y="6"/>
                      </a:lnTo>
                      <a:lnTo>
                        <a:pt x="415" y="15"/>
                      </a:lnTo>
                      <a:lnTo>
                        <a:pt x="472" y="29"/>
                      </a:lnTo>
                      <a:lnTo>
                        <a:pt x="527" y="43"/>
                      </a:lnTo>
                      <a:lnTo>
                        <a:pt x="581" y="58"/>
                      </a:lnTo>
                      <a:lnTo>
                        <a:pt x="620" y="73"/>
                      </a:lnTo>
                      <a:lnTo>
                        <a:pt x="661" y="89"/>
                      </a:lnTo>
                      <a:lnTo>
                        <a:pt x="701" y="104"/>
                      </a:lnTo>
                      <a:lnTo>
                        <a:pt x="742" y="123"/>
                      </a:lnTo>
                      <a:lnTo>
                        <a:pt x="780" y="142"/>
                      </a:lnTo>
                      <a:lnTo>
                        <a:pt x="818" y="163"/>
                      </a:lnTo>
                      <a:lnTo>
                        <a:pt x="853" y="185"/>
                      </a:lnTo>
                      <a:lnTo>
                        <a:pt x="888" y="211"/>
                      </a:lnTo>
                      <a:close/>
                    </a:path>
                  </a:pathLst>
                </a:custGeom>
                <a:solidFill>
                  <a:srgbClr val="FF40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38" name="Freeform 18"/>
                <p:cNvSpPr>
                  <a:spLocks/>
                </p:cNvSpPr>
                <p:nvPr/>
              </p:nvSpPr>
              <p:spPr bwMode="auto">
                <a:xfrm>
                  <a:off x="4015" y="1848"/>
                  <a:ext cx="876" cy="594"/>
                </a:xfrm>
                <a:custGeom>
                  <a:avLst/>
                  <a:gdLst>
                    <a:gd name="T0" fmla="*/ 1 w 1752"/>
                    <a:gd name="T1" fmla="*/ 0 h 1190"/>
                    <a:gd name="T2" fmla="*/ 1 w 1752"/>
                    <a:gd name="T3" fmla="*/ 0 h 1190"/>
                    <a:gd name="T4" fmla="*/ 1 w 1752"/>
                    <a:gd name="T5" fmla="*/ 0 h 1190"/>
                    <a:gd name="T6" fmla="*/ 1 w 1752"/>
                    <a:gd name="T7" fmla="*/ 0 h 1190"/>
                    <a:gd name="T8" fmla="*/ 1 w 1752"/>
                    <a:gd name="T9" fmla="*/ 0 h 1190"/>
                    <a:gd name="T10" fmla="*/ 1 w 1752"/>
                    <a:gd name="T11" fmla="*/ 0 h 1190"/>
                    <a:gd name="T12" fmla="*/ 1 w 1752"/>
                    <a:gd name="T13" fmla="*/ 0 h 1190"/>
                    <a:gd name="T14" fmla="*/ 1 w 1752"/>
                    <a:gd name="T15" fmla="*/ 0 h 1190"/>
                    <a:gd name="T16" fmla="*/ 1 w 1752"/>
                    <a:gd name="T17" fmla="*/ 0 h 1190"/>
                    <a:gd name="T18" fmla="*/ 1 w 1752"/>
                    <a:gd name="T19" fmla="*/ 0 h 1190"/>
                    <a:gd name="T20" fmla="*/ 1 w 1752"/>
                    <a:gd name="T21" fmla="*/ 0 h 1190"/>
                    <a:gd name="T22" fmla="*/ 1 w 1752"/>
                    <a:gd name="T23" fmla="*/ 0 h 1190"/>
                    <a:gd name="T24" fmla="*/ 1 w 1752"/>
                    <a:gd name="T25" fmla="*/ 0 h 1190"/>
                    <a:gd name="T26" fmla="*/ 1 w 1752"/>
                    <a:gd name="T27" fmla="*/ 0 h 1190"/>
                    <a:gd name="T28" fmla="*/ 1 w 1752"/>
                    <a:gd name="T29" fmla="*/ 0 h 1190"/>
                    <a:gd name="T30" fmla="*/ 1 w 1752"/>
                    <a:gd name="T31" fmla="*/ 0 h 1190"/>
                    <a:gd name="T32" fmla="*/ 1 w 1752"/>
                    <a:gd name="T33" fmla="*/ 0 h 1190"/>
                    <a:gd name="T34" fmla="*/ 1 w 1752"/>
                    <a:gd name="T35" fmla="*/ 0 h 1190"/>
                    <a:gd name="T36" fmla="*/ 1 w 1752"/>
                    <a:gd name="T37" fmla="*/ 0 h 1190"/>
                    <a:gd name="T38" fmla="*/ 1 w 1752"/>
                    <a:gd name="T39" fmla="*/ 0 h 1190"/>
                    <a:gd name="T40" fmla="*/ 1 w 1752"/>
                    <a:gd name="T41" fmla="*/ 0 h 1190"/>
                    <a:gd name="T42" fmla="*/ 1 w 1752"/>
                    <a:gd name="T43" fmla="*/ 0 h 1190"/>
                    <a:gd name="T44" fmla="*/ 1 w 1752"/>
                    <a:gd name="T45" fmla="*/ 0 h 1190"/>
                    <a:gd name="T46" fmla="*/ 1 w 1752"/>
                    <a:gd name="T47" fmla="*/ 0 h 1190"/>
                    <a:gd name="T48" fmla="*/ 1 w 1752"/>
                    <a:gd name="T49" fmla="*/ 0 h 1190"/>
                    <a:gd name="T50" fmla="*/ 1 w 1752"/>
                    <a:gd name="T51" fmla="*/ 0 h 1190"/>
                    <a:gd name="T52" fmla="*/ 1 w 1752"/>
                    <a:gd name="T53" fmla="*/ 0 h 1190"/>
                    <a:gd name="T54" fmla="*/ 1 w 1752"/>
                    <a:gd name="T55" fmla="*/ 0 h 1190"/>
                    <a:gd name="T56" fmla="*/ 0 w 1752"/>
                    <a:gd name="T57" fmla="*/ 0 h 1190"/>
                    <a:gd name="T58" fmla="*/ 1 w 1752"/>
                    <a:gd name="T59" fmla="*/ 0 h 1190"/>
                    <a:gd name="T60" fmla="*/ 1 w 1752"/>
                    <a:gd name="T61" fmla="*/ 0 h 1190"/>
                    <a:gd name="T62" fmla="*/ 1 w 1752"/>
                    <a:gd name="T63" fmla="*/ 0 h 1190"/>
                    <a:gd name="T64" fmla="*/ 1 w 1752"/>
                    <a:gd name="T65" fmla="*/ 0 h 1190"/>
                    <a:gd name="T66" fmla="*/ 1 w 1752"/>
                    <a:gd name="T67" fmla="*/ 0 h 1190"/>
                    <a:gd name="T68" fmla="*/ 1 w 1752"/>
                    <a:gd name="T69" fmla="*/ 0 h 1190"/>
                    <a:gd name="T70" fmla="*/ 1 w 1752"/>
                    <a:gd name="T71" fmla="*/ 0 h 1190"/>
                    <a:gd name="T72" fmla="*/ 1 w 1752"/>
                    <a:gd name="T73" fmla="*/ 0 h 1190"/>
                    <a:gd name="T74" fmla="*/ 1 w 1752"/>
                    <a:gd name="T75" fmla="*/ 0 h 1190"/>
                    <a:gd name="T76" fmla="*/ 1 w 1752"/>
                    <a:gd name="T77" fmla="*/ 0 h 1190"/>
                    <a:gd name="T78" fmla="*/ 1 w 1752"/>
                    <a:gd name="T79" fmla="*/ 0 h 119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52"/>
                    <a:gd name="T121" fmla="*/ 0 h 1190"/>
                    <a:gd name="T122" fmla="*/ 1752 w 1752"/>
                    <a:gd name="T123" fmla="*/ 1190 h 119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52" h="1190">
                      <a:moveTo>
                        <a:pt x="888" y="211"/>
                      </a:moveTo>
                      <a:lnTo>
                        <a:pt x="977" y="236"/>
                      </a:lnTo>
                      <a:lnTo>
                        <a:pt x="1063" y="270"/>
                      </a:lnTo>
                      <a:lnTo>
                        <a:pt x="1146" y="309"/>
                      </a:lnTo>
                      <a:lnTo>
                        <a:pt x="1230" y="352"/>
                      </a:lnTo>
                      <a:lnTo>
                        <a:pt x="1312" y="393"/>
                      </a:lnTo>
                      <a:lnTo>
                        <a:pt x="1396" y="433"/>
                      </a:lnTo>
                      <a:lnTo>
                        <a:pt x="1482" y="465"/>
                      </a:lnTo>
                      <a:lnTo>
                        <a:pt x="1572" y="492"/>
                      </a:lnTo>
                      <a:lnTo>
                        <a:pt x="1591" y="509"/>
                      </a:lnTo>
                      <a:lnTo>
                        <a:pt x="1611" y="530"/>
                      </a:lnTo>
                      <a:lnTo>
                        <a:pt x="1628" y="551"/>
                      </a:lnTo>
                      <a:lnTo>
                        <a:pt x="1645" y="575"/>
                      </a:lnTo>
                      <a:lnTo>
                        <a:pt x="1660" y="598"/>
                      </a:lnTo>
                      <a:lnTo>
                        <a:pt x="1676" y="624"/>
                      </a:lnTo>
                      <a:lnTo>
                        <a:pt x="1692" y="648"/>
                      </a:lnTo>
                      <a:lnTo>
                        <a:pt x="1707" y="672"/>
                      </a:lnTo>
                      <a:lnTo>
                        <a:pt x="1723" y="694"/>
                      </a:lnTo>
                      <a:lnTo>
                        <a:pt x="1737" y="720"/>
                      </a:lnTo>
                      <a:lnTo>
                        <a:pt x="1745" y="746"/>
                      </a:lnTo>
                      <a:lnTo>
                        <a:pt x="1751" y="776"/>
                      </a:lnTo>
                      <a:lnTo>
                        <a:pt x="1752" y="804"/>
                      </a:lnTo>
                      <a:lnTo>
                        <a:pt x="1751" y="833"/>
                      </a:lnTo>
                      <a:lnTo>
                        <a:pt x="1746" y="863"/>
                      </a:lnTo>
                      <a:lnTo>
                        <a:pt x="1739" y="892"/>
                      </a:lnTo>
                      <a:lnTo>
                        <a:pt x="1723" y="934"/>
                      </a:lnTo>
                      <a:lnTo>
                        <a:pt x="1701" y="972"/>
                      </a:lnTo>
                      <a:lnTo>
                        <a:pt x="1673" y="1004"/>
                      </a:lnTo>
                      <a:lnTo>
                        <a:pt x="1642" y="1035"/>
                      </a:lnTo>
                      <a:lnTo>
                        <a:pt x="1608" y="1061"/>
                      </a:lnTo>
                      <a:lnTo>
                        <a:pt x="1571" y="1086"/>
                      </a:lnTo>
                      <a:lnTo>
                        <a:pt x="1534" y="1109"/>
                      </a:lnTo>
                      <a:lnTo>
                        <a:pt x="1497" y="1132"/>
                      </a:lnTo>
                      <a:lnTo>
                        <a:pt x="1482" y="1131"/>
                      </a:lnTo>
                      <a:lnTo>
                        <a:pt x="1468" y="1134"/>
                      </a:lnTo>
                      <a:lnTo>
                        <a:pt x="1455" y="1139"/>
                      </a:lnTo>
                      <a:lnTo>
                        <a:pt x="1445" y="1146"/>
                      </a:lnTo>
                      <a:lnTo>
                        <a:pt x="1432" y="1153"/>
                      </a:lnTo>
                      <a:lnTo>
                        <a:pt x="1422" y="1162"/>
                      </a:lnTo>
                      <a:lnTo>
                        <a:pt x="1410" y="1169"/>
                      </a:lnTo>
                      <a:lnTo>
                        <a:pt x="1400" y="1176"/>
                      </a:lnTo>
                      <a:lnTo>
                        <a:pt x="1300" y="1190"/>
                      </a:lnTo>
                      <a:lnTo>
                        <a:pt x="1207" y="1185"/>
                      </a:lnTo>
                      <a:lnTo>
                        <a:pt x="1119" y="1162"/>
                      </a:lnTo>
                      <a:lnTo>
                        <a:pt x="1035" y="1130"/>
                      </a:lnTo>
                      <a:lnTo>
                        <a:pt x="952" y="1090"/>
                      </a:lnTo>
                      <a:lnTo>
                        <a:pt x="870" y="1049"/>
                      </a:lnTo>
                      <a:lnTo>
                        <a:pt x="787" y="1011"/>
                      </a:lnTo>
                      <a:lnTo>
                        <a:pt x="703" y="979"/>
                      </a:lnTo>
                      <a:lnTo>
                        <a:pt x="604" y="914"/>
                      </a:lnTo>
                      <a:lnTo>
                        <a:pt x="493" y="855"/>
                      </a:lnTo>
                      <a:lnTo>
                        <a:pt x="378" y="798"/>
                      </a:lnTo>
                      <a:lnTo>
                        <a:pt x="268" y="737"/>
                      </a:lnTo>
                      <a:lnTo>
                        <a:pt x="167" y="665"/>
                      </a:lnTo>
                      <a:lnTo>
                        <a:pt x="85" y="581"/>
                      </a:lnTo>
                      <a:lnTo>
                        <a:pt x="28" y="476"/>
                      </a:lnTo>
                      <a:lnTo>
                        <a:pt x="5" y="347"/>
                      </a:lnTo>
                      <a:lnTo>
                        <a:pt x="0" y="298"/>
                      </a:lnTo>
                      <a:lnTo>
                        <a:pt x="5" y="254"/>
                      </a:lnTo>
                      <a:lnTo>
                        <a:pt x="14" y="212"/>
                      </a:lnTo>
                      <a:lnTo>
                        <a:pt x="30" y="174"/>
                      </a:lnTo>
                      <a:lnTo>
                        <a:pt x="50" y="136"/>
                      </a:lnTo>
                      <a:lnTo>
                        <a:pt x="76" y="102"/>
                      </a:lnTo>
                      <a:lnTo>
                        <a:pt x="105" y="72"/>
                      </a:lnTo>
                      <a:lnTo>
                        <a:pt x="140" y="45"/>
                      </a:lnTo>
                      <a:lnTo>
                        <a:pt x="190" y="18"/>
                      </a:lnTo>
                      <a:lnTo>
                        <a:pt x="244" y="5"/>
                      </a:lnTo>
                      <a:lnTo>
                        <a:pt x="300" y="0"/>
                      </a:lnTo>
                      <a:lnTo>
                        <a:pt x="358" y="6"/>
                      </a:lnTo>
                      <a:lnTo>
                        <a:pt x="415" y="15"/>
                      </a:lnTo>
                      <a:lnTo>
                        <a:pt x="472" y="29"/>
                      </a:lnTo>
                      <a:lnTo>
                        <a:pt x="527" y="43"/>
                      </a:lnTo>
                      <a:lnTo>
                        <a:pt x="581" y="58"/>
                      </a:lnTo>
                      <a:lnTo>
                        <a:pt x="620" y="73"/>
                      </a:lnTo>
                      <a:lnTo>
                        <a:pt x="661" y="89"/>
                      </a:lnTo>
                      <a:lnTo>
                        <a:pt x="701" y="104"/>
                      </a:lnTo>
                      <a:lnTo>
                        <a:pt x="742" y="123"/>
                      </a:lnTo>
                      <a:lnTo>
                        <a:pt x="780" y="142"/>
                      </a:lnTo>
                      <a:lnTo>
                        <a:pt x="818" y="163"/>
                      </a:lnTo>
                      <a:lnTo>
                        <a:pt x="853" y="185"/>
                      </a:lnTo>
                      <a:lnTo>
                        <a:pt x="888" y="211"/>
                      </a:lnTo>
                      <a:close/>
                    </a:path>
                  </a:pathLst>
                </a:custGeom>
                <a:solidFill>
                  <a:srgbClr val="FF5E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39" name="Freeform 19"/>
                <p:cNvSpPr>
                  <a:spLocks/>
                </p:cNvSpPr>
                <p:nvPr/>
              </p:nvSpPr>
              <p:spPr bwMode="auto">
                <a:xfrm>
                  <a:off x="4023" y="1856"/>
                  <a:ext cx="860" cy="580"/>
                </a:xfrm>
                <a:custGeom>
                  <a:avLst/>
                  <a:gdLst>
                    <a:gd name="T0" fmla="*/ 0 w 1721"/>
                    <a:gd name="T1" fmla="*/ 1 h 1160"/>
                    <a:gd name="T2" fmla="*/ 0 w 1721"/>
                    <a:gd name="T3" fmla="*/ 1 h 1160"/>
                    <a:gd name="T4" fmla="*/ 0 w 1721"/>
                    <a:gd name="T5" fmla="*/ 1 h 1160"/>
                    <a:gd name="T6" fmla="*/ 0 w 1721"/>
                    <a:gd name="T7" fmla="*/ 1 h 1160"/>
                    <a:gd name="T8" fmla="*/ 0 w 1721"/>
                    <a:gd name="T9" fmla="*/ 1 h 1160"/>
                    <a:gd name="T10" fmla="*/ 0 w 1721"/>
                    <a:gd name="T11" fmla="*/ 1 h 1160"/>
                    <a:gd name="T12" fmla="*/ 0 w 1721"/>
                    <a:gd name="T13" fmla="*/ 1 h 1160"/>
                    <a:gd name="T14" fmla="*/ 0 w 1721"/>
                    <a:gd name="T15" fmla="*/ 1 h 1160"/>
                    <a:gd name="T16" fmla="*/ 0 w 1721"/>
                    <a:gd name="T17" fmla="*/ 1 h 1160"/>
                    <a:gd name="T18" fmla="*/ 0 w 1721"/>
                    <a:gd name="T19" fmla="*/ 1 h 1160"/>
                    <a:gd name="T20" fmla="*/ 0 w 1721"/>
                    <a:gd name="T21" fmla="*/ 1 h 1160"/>
                    <a:gd name="T22" fmla="*/ 0 w 1721"/>
                    <a:gd name="T23" fmla="*/ 1 h 1160"/>
                    <a:gd name="T24" fmla="*/ 0 w 1721"/>
                    <a:gd name="T25" fmla="*/ 1 h 1160"/>
                    <a:gd name="T26" fmla="*/ 0 w 1721"/>
                    <a:gd name="T27" fmla="*/ 1 h 1160"/>
                    <a:gd name="T28" fmla="*/ 0 w 1721"/>
                    <a:gd name="T29" fmla="*/ 1 h 1160"/>
                    <a:gd name="T30" fmla="*/ 0 w 1721"/>
                    <a:gd name="T31" fmla="*/ 1 h 1160"/>
                    <a:gd name="T32" fmla="*/ 0 w 1721"/>
                    <a:gd name="T33" fmla="*/ 1 h 1160"/>
                    <a:gd name="T34" fmla="*/ 0 w 1721"/>
                    <a:gd name="T35" fmla="*/ 1 h 1160"/>
                    <a:gd name="T36" fmla="*/ 0 w 1721"/>
                    <a:gd name="T37" fmla="*/ 1 h 1160"/>
                    <a:gd name="T38" fmla="*/ 0 w 1721"/>
                    <a:gd name="T39" fmla="*/ 1 h 1160"/>
                    <a:gd name="T40" fmla="*/ 0 w 1721"/>
                    <a:gd name="T41" fmla="*/ 1 h 1160"/>
                    <a:gd name="T42" fmla="*/ 0 w 1721"/>
                    <a:gd name="T43" fmla="*/ 1 h 1160"/>
                    <a:gd name="T44" fmla="*/ 0 w 1721"/>
                    <a:gd name="T45" fmla="*/ 1 h 1160"/>
                    <a:gd name="T46" fmla="*/ 0 w 1721"/>
                    <a:gd name="T47" fmla="*/ 1 h 1160"/>
                    <a:gd name="T48" fmla="*/ 0 w 1721"/>
                    <a:gd name="T49" fmla="*/ 1 h 1160"/>
                    <a:gd name="T50" fmla="*/ 0 w 1721"/>
                    <a:gd name="T51" fmla="*/ 1 h 1160"/>
                    <a:gd name="T52" fmla="*/ 0 w 1721"/>
                    <a:gd name="T53" fmla="*/ 1 h 1160"/>
                    <a:gd name="T54" fmla="*/ 0 w 1721"/>
                    <a:gd name="T55" fmla="*/ 1 h 1160"/>
                    <a:gd name="T56" fmla="*/ 0 w 1721"/>
                    <a:gd name="T57" fmla="*/ 1 h 1160"/>
                    <a:gd name="T58" fmla="*/ 0 w 1721"/>
                    <a:gd name="T59" fmla="*/ 1 h 1160"/>
                    <a:gd name="T60" fmla="*/ 0 w 1721"/>
                    <a:gd name="T61" fmla="*/ 1 h 1160"/>
                    <a:gd name="T62" fmla="*/ 0 w 1721"/>
                    <a:gd name="T63" fmla="*/ 1 h 1160"/>
                    <a:gd name="T64" fmla="*/ 0 w 1721"/>
                    <a:gd name="T65" fmla="*/ 1 h 1160"/>
                    <a:gd name="T66" fmla="*/ 0 w 1721"/>
                    <a:gd name="T67" fmla="*/ 0 h 1160"/>
                    <a:gd name="T68" fmla="*/ 0 w 1721"/>
                    <a:gd name="T69" fmla="*/ 1 h 1160"/>
                    <a:gd name="T70" fmla="*/ 0 w 1721"/>
                    <a:gd name="T71" fmla="*/ 1 h 1160"/>
                    <a:gd name="T72" fmla="*/ 0 w 1721"/>
                    <a:gd name="T73" fmla="*/ 1 h 1160"/>
                    <a:gd name="T74" fmla="*/ 0 w 1721"/>
                    <a:gd name="T75" fmla="*/ 1 h 1160"/>
                    <a:gd name="T76" fmla="*/ 0 w 1721"/>
                    <a:gd name="T77" fmla="*/ 1 h 1160"/>
                    <a:gd name="T78" fmla="*/ 0 w 1721"/>
                    <a:gd name="T79" fmla="*/ 1 h 1160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721"/>
                    <a:gd name="T121" fmla="*/ 0 h 1160"/>
                    <a:gd name="T122" fmla="*/ 1721 w 1721"/>
                    <a:gd name="T123" fmla="*/ 1160 h 1160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721" h="1160">
                      <a:moveTo>
                        <a:pt x="867" y="205"/>
                      </a:moveTo>
                      <a:lnTo>
                        <a:pt x="955" y="229"/>
                      </a:lnTo>
                      <a:lnTo>
                        <a:pt x="1040" y="262"/>
                      </a:lnTo>
                      <a:lnTo>
                        <a:pt x="1122" y="300"/>
                      </a:lnTo>
                      <a:lnTo>
                        <a:pt x="1203" y="342"/>
                      </a:lnTo>
                      <a:lnTo>
                        <a:pt x="1283" y="383"/>
                      </a:lnTo>
                      <a:lnTo>
                        <a:pt x="1366" y="422"/>
                      </a:lnTo>
                      <a:lnTo>
                        <a:pt x="1451" y="454"/>
                      </a:lnTo>
                      <a:lnTo>
                        <a:pt x="1540" y="482"/>
                      </a:lnTo>
                      <a:lnTo>
                        <a:pt x="1560" y="497"/>
                      </a:lnTo>
                      <a:lnTo>
                        <a:pt x="1579" y="517"/>
                      </a:lnTo>
                      <a:lnTo>
                        <a:pt x="1597" y="537"/>
                      </a:lnTo>
                      <a:lnTo>
                        <a:pt x="1615" y="560"/>
                      </a:lnTo>
                      <a:lnTo>
                        <a:pt x="1630" y="582"/>
                      </a:lnTo>
                      <a:lnTo>
                        <a:pt x="1646" y="605"/>
                      </a:lnTo>
                      <a:lnTo>
                        <a:pt x="1662" y="630"/>
                      </a:lnTo>
                      <a:lnTo>
                        <a:pt x="1678" y="654"/>
                      </a:lnTo>
                      <a:lnTo>
                        <a:pt x="1693" y="676"/>
                      </a:lnTo>
                      <a:lnTo>
                        <a:pt x="1706" y="701"/>
                      </a:lnTo>
                      <a:lnTo>
                        <a:pt x="1714" y="726"/>
                      </a:lnTo>
                      <a:lnTo>
                        <a:pt x="1720" y="754"/>
                      </a:lnTo>
                      <a:lnTo>
                        <a:pt x="1721" y="783"/>
                      </a:lnTo>
                      <a:lnTo>
                        <a:pt x="1718" y="811"/>
                      </a:lnTo>
                      <a:lnTo>
                        <a:pt x="1713" y="839"/>
                      </a:lnTo>
                      <a:lnTo>
                        <a:pt x="1706" y="869"/>
                      </a:lnTo>
                      <a:lnTo>
                        <a:pt x="1690" y="911"/>
                      </a:lnTo>
                      <a:lnTo>
                        <a:pt x="1671" y="948"/>
                      </a:lnTo>
                      <a:lnTo>
                        <a:pt x="1646" y="980"/>
                      </a:lnTo>
                      <a:lnTo>
                        <a:pt x="1619" y="1009"/>
                      </a:lnTo>
                      <a:lnTo>
                        <a:pt x="1587" y="1034"/>
                      </a:lnTo>
                      <a:lnTo>
                        <a:pt x="1554" y="1058"/>
                      </a:lnTo>
                      <a:lnTo>
                        <a:pt x="1518" y="1081"/>
                      </a:lnTo>
                      <a:lnTo>
                        <a:pt x="1482" y="1104"/>
                      </a:lnTo>
                      <a:lnTo>
                        <a:pt x="1467" y="1103"/>
                      </a:lnTo>
                      <a:lnTo>
                        <a:pt x="1453" y="1106"/>
                      </a:lnTo>
                      <a:lnTo>
                        <a:pt x="1439" y="1110"/>
                      </a:lnTo>
                      <a:lnTo>
                        <a:pt x="1428" y="1117"/>
                      </a:lnTo>
                      <a:lnTo>
                        <a:pt x="1415" y="1124"/>
                      </a:lnTo>
                      <a:lnTo>
                        <a:pt x="1404" y="1132"/>
                      </a:lnTo>
                      <a:lnTo>
                        <a:pt x="1392" y="1139"/>
                      </a:lnTo>
                      <a:lnTo>
                        <a:pt x="1382" y="1147"/>
                      </a:lnTo>
                      <a:lnTo>
                        <a:pt x="1282" y="1160"/>
                      </a:lnTo>
                      <a:lnTo>
                        <a:pt x="1190" y="1155"/>
                      </a:lnTo>
                      <a:lnTo>
                        <a:pt x="1103" y="1134"/>
                      </a:lnTo>
                      <a:lnTo>
                        <a:pt x="1020" y="1104"/>
                      </a:lnTo>
                      <a:lnTo>
                        <a:pt x="938" y="1065"/>
                      </a:lnTo>
                      <a:lnTo>
                        <a:pt x="857" y="1025"/>
                      </a:lnTo>
                      <a:lnTo>
                        <a:pt x="775" y="987"/>
                      </a:lnTo>
                      <a:lnTo>
                        <a:pt x="691" y="957"/>
                      </a:lnTo>
                      <a:lnTo>
                        <a:pt x="592" y="893"/>
                      </a:lnTo>
                      <a:lnTo>
                        <a:pt x="483" y="836"/>
                      </a:lnTo>
                      <a:lnTo>
                        <a:pt x="370" y="781"/>
                      </a:lnTo>
                      <a:lnTo>
                        <a:pt x="262" y="722"/>
                      </a:lnTo>
                      <a:lnTo>
                        <a:pt x="163" y="653"/>
                      </a:lnTo>
                      <a:lnTo>
                        <a:pt x="83" y="570"/>
                      </a:lnTo>
                      <a:lnTo>
                        <a:pt x="27" y="466"/>
                      </a:lnTo>
                      <a:lnTo>
                        <a:pt x="4" y="338"/>
                      </a:lnTo>
                      <a:lnTo>
                        <a:pt x="0" y="290"/>
                      </a:lnTo>
                      <a:lnTo>
                        <a:pt x="3" y="246"/>
                      </a:lnTo>
                      <a:lnTo>
                        <a:pt x="12" y="203"/>
                      </a:lnTo>
                      <a:lnTo>
                        <a:pt x="27" y="164"/>
                      </a:lnTo>
                      <a:lnTo>
                        <a:pt x="46" y="127"/>
                      </a:lnTo>
                      <a:lnTo>
                        <a:pt x="72" y="95"/>
                      </a:lnTo>
                      <a:lnTo>
                        <a:pt x="102" y="65"/>
                      </a:lnTo>
                      <a:lnTo>
                        <a:pt x="138" y="41"/>
                      </a:lnTo>
                      <a:lnTo>
                        <a:pt x="187" y="17"/>
                      </a:lnTo>
                      <a:lnTo>
                        <a:pt x="239" y="4"/>
                      </a:lnTo>
                      <a:lnTo>
                        <a:pt x="292" y="0"/>
                      </a:lnTo>
                      <a:lnTo>
                        <a:pt x="346" y="5"/>
                      </a:lnTo>
                      <a:lnTo>
                        <a:pt x="400" y="14"/>
                      </a:lnTo>
                      <a:lnTo>
                        <a:pt x="454" y="27"/>
                      </a:lnTo>
                      <a:lnTo>
                        <a:pt x="507" y="42"/>
                      </a:lnTo>
                      <a:lnTo>
                        <a:pt x="559" y="58"/>
                      </a:lnTo>
                      <a:lnTo>
                        <a:pt x="599" y="74"/>
                      </a:lnTo>
                      <a:lnTo>
                        <a:pt x="640" y="89"/>
                      </a:lnTo>
                      <a:lnTo>
                        <a:pt x="680" y="105"/>
                      </a:lnTo>
                      <a:lnTo>
                        <a:pt x="721" y="122"/>
                      </a:lnTo>
                      <a:lnTo>
                        <a:pt x="759" y="139"/>
                      </a:lnTo>
                      <a:lnTo>
                        <a:pt x="796" y="159"/>
                      </a:lnTo>
                      <a:lnTo>
                        <a:pt x="832" y="180"/>
                      </a:lnTo>
                      <a:lnTo>
                        <a:pt x="867" y="20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40" name="Freeform 20"/>
                <p:cNvSpPr>
                  <a:spLocks/>
                </p:cNvSpPr>
                <p:nvPr/>
              </p:nvSpPr>
              <p:spPr bwMode="auto">
                <a:xfrm>
                  <a:off x="4030" y="1864"/>
                  <a:ext cx="844" cy="565"/>
                </a:xfrm>
                <a:custGeom>
                  <a:avLst/>
                  <a:gdLst>
                    <a:gd name="T0" fmla="*/ 1 w 1688"/>
                    <a:gd name="T1" fmla="*/ 0 h 1131"/>
                    <a:gd name="T2" fmla="*/ 1 w 1688"/>
                    <a:gd name="T3" fmla="*/ 0 h 1131"/>
                    <a:gd name="T4" fmla="*/ 1 w 1688"/>
                    <a:gd name="T5" fmla="*/ 0 h 1131"/>
                    <a:gd name="T6" fmla="*/ 1 w 1688"/>
                    <a:gd name="T7" fmla="*/ 0 h 1131"/>
                    <a:gd name="T8" fmla="*/ 1 w 1688"/>
                    <a:gd name="T9" fmla="*/ 0 h 1131"/>
                    <a:gd name="T10" fmla="*/ 1 w 1688"/>
                    <a:gd name="T11" fmla="*/ 0 h 1131"/>
                    <a:gd name="T12" fmla="*/ 1 w 1688"/>
                    <a:gd name="T13" fmla="*/ 0 h 1131"/>
                    <a:gd name="T14" fmla="*/ 1 w 1688"/>
                    <a:gd name="T15" fmla="*/ 0 h 1131"/>
                    <a:gd name="T16" fmla="*/ 1 w 1688"/>
                    <a:gd name="T17" fmla="*/ 0 h 1131"/>
                    <a:gd name="T18" fmla="*/ 1 w 1688"/>
                    <a:gd name="T19" fmla="*/ 0 h 1131"/>
                    <a:gd name="T20" fmla="*/ 1 w 1688"/>
                    <a:gd name="T21" fmla="*/ 0 h 1131"/>
                    <a:gd name="T22" fmla="*/ 1 w 1688"/>
                    <a:gd name="T23" fmla="*/ 0 h 1131"/>
                    <a:gd name="T24" fmla="*/ 1 w 1688"/>
                    <a:gd name="T25" fmla="*/ 0 h 1131"/>
                    <a:gd name="T26" fmla="*/ 1 w 1688"/>
                    <a:gd name="T27" fmla="*/ 0 h 1131"/>
                    <a:gd name="T28" fmla="*/ 1 w 1688"/>
                    <a:gd name="T29" fmla="*/ 0 h 1131"/>
                    <a:gd name="T30" fmla="*/ 1 w 1688"/>
                    <a:gd name="T31" fmla="*/ 0 h 1131"/>
                    <a:gd name="T32" fmla="*/ 1 w 1688"/>
                    <a:gd name="T33" fmla="*/ 0 h 1131"/>
                    <a:gd name="T34" fmla="*/ 1 w 1688"/>
                    <a:gd name="T35" fmla="*/ 0 h 1131"/>
                    <a:gd name="T36" fmla="*/ 1 w 1688"/>
                    <a:gd name="T37" fmla="*/ 0 h 1131"/>
                    <a:gd name="T38" fmla="*/ 1 w 1688"/>
                    <a:gd name="T39" fmla="*/ 0 h 1131"/>
                    <a:gd name="T40" fmla="*/ 1 w 1688"/>
                    <a:gd name="T41" fmla="*/ 0 h 1131"/>
                    <a:gd name="T42" fmla="*/ 1 w 1688"/>
                    <a:gd name="T43" fmla="*/ 0 h 1131"/>
                    <a:gd name="T44" fmla="*/ 1 w 1688"/>
                    <a:gd name="T45" fmla="*/ 0 h 1131"/>
                    <a:gd name="T46" fmla="*/ 1 w 1688"/>
                    <a:gd name="T47" fmla="*/ 0 h 1131"/>
                    <a:gd name="T48" fmla="*/ 1 w 1688"/>
                    <a:gd name="T49" fmla="*/ 0 h 1131"/>
                    <a:gd name="T50" fmla="*/ 1 w 1688"/>
                    <a:gd name="T51" fmla="*/ 0 h 1131"/>
                    <a:gd name="T52" fmla="*/ 1 w 1688"/>
                    <a:gd name="T53" fmla="*/ 0 h 1131"/>
                    <a:gd name="T54" fmla="*/ 1 w 1688"/>
                    <a:gd name="T55" fmla="*/ 0 h 1131"/>
                    <a:gd name="T56" fmla="*/ 0 w 1688"/>
                    <a:gd name="T57" fmla="*/ 0 h 1131"/>
                    <a:gd name="T58" fmla="*/ 1 w 1688"/>
                    <a:gd name="T59" fmla="*/ 0 h 1131"/>
                    <a:gd name="T60" fmla="*/ 1 w 1688"/>
                    <a:gd name="T61" fmla="*/ 0 h 1131"/>
                    <a:gd name="T62" fmla="*/ 1 w 1688"/>
                    <a:gd name="T63" fmla="*/ 0 h 1131"/>
                    <a:gd name="T64" fmla="*/ 1 w 1688"/>
                    <a:gd name="T65" fmla="*/ 0 h 1131"/>
                    <a:gd name="T66" fmla="*/ 1 w 1688"/>
                    <a:gd name="T67" fmla="*/ 0 h 1131"/>
                    <a:gd name="T68" fmla="*/ 1 w 1688"/>
                    <a:gd name="T69" fmla="*/ 0 h 1131"/>
                    <a:gd name="T70" fmla="*/ 1 w 1688"/>
                    <a:gd name="T71" fmla="*/ 0 h 1131"/>
                    <a:gd name="T72" fmla="*/ 1 w 1688"/>
                    <a:gd name="T73" fmla="*/ 0 h 1131"/>
                    <a:gd name="T74" fmla="*/ 1 w 1688"/>
                    <a:gd name="T75" fmla="*/ 0 h 1131"/>
                    <a:gd name="T76" fmla="*/ 1 w 1688"/>
                    <a:gd name="T77" fmla="*/ 0 h 1131"/>
                    <a:gd name="T78" fmla="*/ 1 w 1688"/>
                    <a:gd name="T79" fmla="*/ 0 h 113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688"/>
                    <a:gd name="T121" fmla="*/ 0 h 1131"/>
                    <a:gd name="T122" fmla="*/ 1688 w 1688"/>
                    <a:gd name="T123" fmla="*/ 1131 h 113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688" h="1131">
                      <a:moveTo>
                        <a:pt x="845" y="196"/>
                      </a:moveTo>
                      <a:lnTo>
                        <a:pt x="932" y="221"/>
                      </a:lnTo>
                      <a:lnTo>
                        <a:pt x="1016" y="254"/>
                      </a:lnTo>
                      <a:lnTo>
                        <a:pt x="1096" y="292"/>
                      </a:lnTo>
                      <a:lnTo>
                        <a:pt x="1176" y="332"/>
                      </a:lnTo>
                      <a:lnTo>
                        <a:pt x="1255" y="371"/>
                      </a:lnTo>
                      <a:lnTo>
                        <a:pt x="1335" y="410"/>
                      </a:lnTo>
                      <a:lnTo>
                        <a:pt x="1418" y="443"/>
                      </a:lnTo>
                      <a:lnTo>
                        <a:pt x="1507" y="469"/>
                      </a:lnTo>
                      <a:lnTo>
                        <a:pt x="1527" y="485"/>
                      </a:lnTo>
                      <a:lnTo>
                        <a:pt x="1546" y="503"/>
                      </a:lnTo>
                      <a:lnTo>
                        <a:pt x="1564" y="522"/>
                      </a:lnTo>
                      <a:lnTo>
                        <a:pt x="1583" y="544"/>
                      </a:lnTo>
                      <a:lnTo>
                        <a:pt x="1599" y="565"/>
                      </a:lnTo>
                      <a:lnTo>
                        <a:pt x="1614" y="587"/>
                      </a:lnTo>
                      <a:lnTo>
                        <a:pt x="1630" y="610"/>
                      </a:lnTo>
                      <a:lnTo>
                        <a:pt x="1647" y="634"/>
                      </a:lnTo>
                      <a:lnTo>
                        <a:pt x="1663" y="656"/>
                      </a:lnTo>
                      <a:lnTo>
                        <a:pt x="1675" y="680"/>
                      </a:lnTo>
                      <a:lnTo>
                        <a:pt x="1683" y="705"/>
                      </a:lnTo>
                      <a:lnTo>
                        <a:pt x="1688" y="732"/>
                      </a:lnTo>
                      <a:lnTo>
                        <a:pt x="1688" y="759"/>
                      </a:lnTo>
                      <a:lnTo>
                        <a:pt x="1686" y="788"/>
                      </a:lnTo>
                      <a:lnTo>
                        <a:pt x="1679" y="816"/>
                      </a:lnTo>
                      <a:lnTo>
                        <a:pt x="1672" y="844"/>
                      </a:lnTo>
                      <a:lnTo>
                        <a:pt x="1657" y="886"/>
                      </a:lnTo>
                      <a:lnTo>
                        <a:pt x="1640" y="922"/>
                      </a:lnTo>
                      <a:lnTo>
                        <a:pt x="1618" y="953"/>
                      </a:lnTo>
                      <a:lnTo>
                        <a:pt x="1593" y="982"/>
                      </a:lnTo>
                      <a:lnTo>
                        <a:pt x="1565" y="1006"/>
                      </a:lnTo>
                      <a:lnTo>
                        <a:pt x="1534" y="1029"/>
                      </a:lnTo>
                      <a:lnTo>
                        <a:pt x="1500" y="1051"/>
                      </a:lnTo>
                      <a:lnTo>
                        <a:pt x="1465" y="1074"/>
                      </a:lnTo>
                      <a:lnTo>
                        <a:pt x="1450" y="1073"/>
                      </a:lnTo>
                      <a:lnTo>
                        <a:pt x="1435" y="1075"/>
                      </a:lnTo>
                      <a:lnTo>
                        <a:pt x="1421" y="1080"/>
                      </a:lnTo>
                      <a:lnTo>
                        <a:pt x="1409" y="1087"/>
                      </a:lnTo>
                      <a:lnTo>
                        <a:pt x="1396" y="1093"/>
                      </a:lnTo>
                      <a:lnTo>
                        <a:pt x="1384" y="1101"/>
                      </a:lnTo>
                      <a:lnTo>
                        <a:pt x="1372" y="1109"/>
                      </a:lnTo>
                      <a:lnTo>
                        <a:pt x="1362" y="1116"/>
                      </a:lnTo>
                      <a:lnTo>
                        <a:pt x="1262" y="1131"/>
                      </a:lnTo>
                      <a:lnTo>
                        <a:pt x="1171" y="1127"/>
                      </a:lnTo>
                      <a:lnTo>
                        <a:pt x="1085" y="1107"/>
                      </a:lnTo>
                      <a:lnTo>
                        <a:pt x="1003" y="1077"/>
                      </a:lnTo>
                      <a:lnTo>
                        <a:pt x="923" y="1039"/>
                      </a:lnTo>
                      <a:lnTo>
                        <a:pt x="843" y="1002"/>
                      </a:lnTo>
                      <a:lnTo>
                        <a:pt x="763" y="964"/>
                      </a:lnTo>
                      <a:lnTo>
                        <a:pt x="679" y="934"/>
                      </a:lnTo>
                      <a:lnTo>
                        <a:pt x="580" y="870"/>
                      </a:lnTo>
                      <a:lnTo>
                        <a:pt x="472" y="814"/>
                      </a:lnTo>
                      <a:lnTo>
                        <a:pt x="361" y="760"/>
                      </a:lnTo>
                      <a:lnTo>
                        <a:pt x="255" y="705"/>
                      </a:lnTo>
                      <a:lnTo>
                        <a:pt x="158" y="639"/>
                      </a:lnTo>
                      <a:lnTo>
                        <a:pt x="81" y="558"/>
                      </a:lnTo>
                      <a:lnTo>
                        <a:pt x="26" y="456"/>
                      </a:lnTo>
                      <a:lnTo>
                        <a:pt x="4" y="328"/>
                      </a:lnTo>
                      <a:lnTo>
                        <a:pt x="0" y="280"/>
                      </a:lnTo>
                      <a:lnTo>
                        <a:pt x="2" y="236"/>
                      </a:lnTo>
                      <a:lnTo>
                        <a:pt x="9" y="193"/>
                      </a:lnTo>
                      <a:lnTo>
                        <a:pt x="24" y="154"/>
                      </a:lnTo>
                      <a:lnTo>
                        <a:pt x="42" y="117"/>
                      </a:lnTo>
                      <a:lnTo>
                        <a:pt x="67" y="86"/>
                      </a:lnTo>
                      <a:lnTo>
                        <a:pt x="97" y="58"/>
                      </a:lnTo>
                      <a:lnTo>
                        <a:pt x="133" y="36"/>
                      </a:lnTo>
                      <a:lnTo>
                        <a:pt x="182" y="15"/>
                      </a:lnTo>
                      <a:lnTo>
                        <a:pt x="233" y="3"/>
                      </a:lnTo>
                      <a:lnTo>
                        <a:pt x="283" y="0"/>
                      </a:lnTo>
                      <a:lnTo>
                        <a:pt x="334" y="4"/>
                      </a:lnTo>
                      <a:lnTo>
                        <a:pt x="385" y="13"/>
                      </a:lnTo>
                      <a:lnTo>
                        <a:pt x="435" y="26"/>
                      </a:lnTo>
                      <a:lnTo>
                        <a:pt x="486" y="41"/>
                      </a:lnTo>
                      <a:lnTo>
                        <a:pt x="536" y="58"/>
                      </a:lnTo>
                      <a:lnTo>
                        <a:pt x="577" y="73"/>
                      </a:lnTo>
                      <a:lnTo>
                        <a:pt x="619" y="89"/>
                      </a:lnTo>
                      <a:lnTo>
                        <a:pt x="659" y="103"/>
                      </a:lnTo>
                      <a:lnTo>
                        <a:pt x="700" y="119"/>
                      </a:lnTo>
                      <a:lnTo>
                        <a:pt x="737" y="133"/>
                      </a:lnTo>
                      <a:lnTo>
                        <a:pt x="775" y="151"/>
                      </a:lnTo>
                      <a:lnTo>
                        <a:pt x="811" y="171"/>
                      </a:lnTo>
                      <a:lnTo>
                        <a:pt x="845" y="19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41" name="Freeform 21"/>
                <p:cNvSpPr>
                  <a:spLocks/>
                </p:cNvSpPr>
                <p:nvPr/>
              </p:nvSpPr>
              <p:spPr bwMode="auto">
                <a:xfrm>
                  <a:off x="4037" y="1872"/>
                  <a:ext cx="829" cy="551"/>
                </a:xfrm>
                <a:custGeom>
                  <a:avLst/>
                  <a:gdLst>
                    <a:gd name="T0" fmla="*/ 1 w 1658"/>
                    <a:gd name="T1" fmla="*/ 1 h 1101"/>
                    <a:gd name="T2" fmla="*/ 1 w 1658"/>
                    <a:gd name="T3" fmla="*/ 1 h 1101"/>
                    <a:gd name="T4" fmla="*/ 1 w 1658"/>
                    <a:gd name="T5" fmla="*/ 1 h 1101"/>
                    <a:gd name="T6" fmla="*/ 1 w 1658"/>
                    <a:gd name="T7" fmla="*/ 1 h 1101"/>
                    <a:gd name="T8" fmla="*/ 1 w 1658"/>
                    <a:gd name="T9" fmla="*/ 1 h 1101"/>
                    <a:gd name="T10" fmla="*/ 1 w 1658"/>
                    <a:gd name="T11" fmla="*/ 1 h 1101"/>
                    <a:gd name="T12" fmla="*/ 1 w 1658"/>
                    <a:gd name="T13" fmla="*/ 1 h 1101"/>
                    <a:gd name="T14" fmla="*/ 1 w 1658"/>
                    <a:gd name="T15" fmla="*/ 1 h 1101"/>
                    <a:gd name="T16" fmla="*/ 1 w 1658"/>
                    <a:gd name="T17" fmla="*/ 1 h 1101"/>
                    <a:gd name="T18" fmla="*/ 1 w 1658"/>
                    <a:gd name="T19" fmla="*/ 1 h 1101"/>
                    <a:gd name="T20" fmla="*/ 1 w 1658"/>
                    <a:gd name="T21" fmla="*/ 1 h 1101"/>
                    <a:gd name="T22" fmla="*/ 1 w 1658"/>
                    <a:gd name="T23" fmla="*/ 1 h 1101"/>
                    <a:gd name="T24" fmla="*/ 1 w 1658"/>
                    <a:gd name="T25" fmla="*/ 1 h 1101"/>
                    <a:gd name="T26" fmla="*/ 1 w 1658"/>
                    <a:gd name="T27" fmla="*/ 1 h 1101"/>
                    <a:gd name="T28" fmla="*/ 1 w 1658"/>
                    <a:gd name="T29" fmla="*/ 1 h 1101"/>
                    <a:gd name="T30" fmla="*/ 1 w 1658"/>
                    <a:gd name="T31" fmla="*/ 1 h 1101"/>
                    <a:gd name="T32" fmla="*/ 1 w 1658"/>
                    <a:gd name="T33" fmla="*/ 1 h 1101"/>
                    <a:gd name="T34" fmla="*/ 1 w 1658"/>
                    <a:gd name="T35" fmla="*/ 1 h 1101"/>
                    <a:gd name="T36" fmla="*/ 1 w 1658"/>
                    <a:gd name="T37" fmla="*/ 1 h 1101"/>
                    <a:gd name="T38" fmla="*/ 1 w 1658"/>
                    <a:gd name="T39" fmla="*/ 1 h 1101"/>
                    <a:gd name="T40" fmla="*/ 1 w 1658"/>
                    <a:gd name="T41" fmla="*/ 1 h 1101"/>
                    <a:gd name="T42" fmla="*/ 1 w 1658"/>
                    <a:gd name="T43" fmla="*/ 1 h 1101"/>
                    <a:gd name="T44" fmla="*/ 1 w 1658"/>
                    <a:gd name="T45" fmla="*/ 1 h 1101"/>
                    <a:gd name="T46" fmla="*/ 1 w 1658"/>
                    <a:gd name="T47" fmla="*/ 1 h 1101"/>
                    <a:gd name="T48" fmla="*/ 1 w 1658"/>
                    <a:gd name="T49" fmla="*/ 1 h 1101"/>
                    <a:gd name="T50" fmla="*/ 1 w 1658"/>
                    <a:gd name="T51" fmla="*/ 1 h 1101"/>
                    <a:gd name="T52" fmla="*/ 1 w 1658"/>
                    <a:gd name="T53" fmla="*/ 1 h 1101"/>
                    <a:gd name="T54" fmla="*/ 1 w 1658"/>
                    <a:gd name="T55" fmla="*/ 1 h 1101"/>
                    <a:gd name="T56" fmla="*/ 0 w 1658"/>
                    <a:gd name="T57" fmla="*/ 1 h 1101"/>
                    <a:gd name="T58" fmla="*/ 1 w 1658"/>
                    <a:gd name="T59" fmla="*/ 1 h 1101"/>
                    <a:gd name="T60" fmla="*/ 1 w 1658"/>
                    <a:gd name="T61" fmla="*/ 1 h 1101"/>
                    <a:gd name="T62" fmla="*/ 1 w 1658"/>
                    <a:gd name="T63" fmla="*/ 1 h 1101"/>
                    <a:gd name="T64" fmla="*/ 1 w 1658"/>
                    <a:gd name="T65" fmla="*/ 1 h 1101"/>
                    <a:gd name="T66" fmla="*/ 1 w 1658"/>
                    <a:gd name="T67" fmla="*/ 0 h 1101"/>
                    <a:gd name="T68" fmla="*/ 1 w 1658"/>
                    <a:gd name="T69" fmla="*/ 1 h 1101"/>
                    <a:gd name="T70" fmla="*/ 1 w 1658"/>
                    <a:gd name="T71" fmla="*/ 1 h 1101"/>
                    <a:gd name="T72" fmla="*/ 1 w 1658"/>
                    <a:gd name="T73" fmla="*/ 1 h 1101"/>
                    <a:gd name="T74" fmla="*/ 1 w 1658"/>
                    <a:gd name="T75" fmla="*/ 1 h 1101"/>
                    <a:gd name="T76" fmla="*/ 1 w 1658"/>
                    <a:gd name="T77" fmla="*/ 1 h 1101"/>
                    <a:gd name="T78" fmla="*/ 1 w 1658"/>
                    <a:gd name="T79" fmla="*/ 1 h 110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658"/>
                    <a:gd name="T121" fmla="*/ 0 h 1101"/>
                    <a:gd name="T122" fmla="*/ 1658 w 1658"/>
                    <a:gd name="T123" fmla="*/ 1101 h 110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658" h="1101">
                      <a:moveTo>
                        <a:pt x="826" y="190"/>
                      </a:moveTo>
                      <a:lnTo>
                        <a:pt x="913" y="214"/>
                      </a:lnTo>
                      <a:lnTo>
                        <a:pt x="996" y="247"/>
                      </a:lnTo>
                      <a:lnTo>
                        <a:pt x="1074" y="284"/>
                      </a:lnTo>
                      <a:lnTo>
                        <a:pt x="1151" y="324"/>
                      </a:lnTo>
                      <a:lnTo>
                        <a:pt x="1227" y="363"/>
                      </a:lnTo>
                      <a:lnTo>
                        <a:pt x="1307" y="399"/>
                      </a:lnTo>
                      <a:lnTo>
                        <a:pt x="1388" y="432"/>
                      </a:lnTo>
                      <a:lnTo>
                        <a:pt x="1478" y="458"/>
                      </a:lnTo>
                      <a:lnTo>
                        <a:pt x="1498" y="474"/>
                      </a:lnTo>
                      <a:lnTo>
                        <a:pt x="1516" y="492"/>
                      </a:lnTo>
                      <a:lnTo>
                        <a:pt x="1534" y="510"/>
                      </a:lnTo>
                      <a:lnTo>
                        <a:pt x="1553" y="529"/>
                      </a:lnTo>
                      <a:lnTo>
                        <a:pt x="1569" y="548"/>
                      </a:lnTo>
                      <a:lnTo>
                        <a:pt x="1586" y="570"/>
                      </a:lnTo>
                      <a:lnTo>
                        <a:pt x="1601" y="591"/>
                      </a:lnTo>
                      <a:lnTo>
                        <a:pt x="1618" y="614"/>
                      </a:lnTo>
                      <a:lnTo>
                        <a:pt x="1634" y="636"/>
                      </a:lnTo>
                      <a:lnTo>
                        <a:pt x="1646" y="661"/>
                      </a:lnTo>
                      <a:lnTo>
                        <a:pt x="1654" y="685"/>
                      </a:lnTo>
                      <a:lnTo>
                        <a:pt x="1658" y="711"/>
                      </a:lnTo>
                      <a:lnTo>
                        <a:pt x="1658" y="736"/>
                      </a:lnTo>
                      <a:lnTo>
                        <a:pt x="1655" y="763"/>
                      </a:lnTo>
                      <a:lnTo>
                        <a:pt x="1649" y="792"/>
                      </a:lnTo>
                      <a:lnTo>
                        <a:pt x="1641" y="820"/>
                      </a:lnTo>
                      <a:lnTo>
                        <a:pt x="1628" y="862"/>
                      </a:lnTo>
                      <a:lnTo>
                        <a:pt x="1612" y="898"/>
                      </a:lnTo>
                      <a:lnTo>
                        <a:pt x="1593" y="928"/>
                      </a:lnTo>
                      <a:lnTo>
                        <a:pt x="1571" y="955"/>
                      </a:lnTo>
                      <a:lnTo>
                        <a:pt x="1546" y="978"/>
                      </a:lnTo>
                      <a:lnTo>
                        <a:pt x="1517" y="1000"/>
                      </a:lnTo>
                      <a:lnTo>
                        <a:pt x="1486" y="1022"/>
                      </a:lnTo>
                      <a:lnTo>
                        <a:pt x="1452" y="1046"/>
                      </a:lnTo>
                      <a:lnTo>
                        <a:pt x="1437" y="1044"/>
                      </a:lnTo>
                      <a:lnTo>
                        <a:pt x="1422" y="1047"/>
                      </a:lnTo>
                      <a:lnTo>
                        <a:pt x="1407" y="1051"/>
                      </a:lnTo>
                      <a:lnTo>
                        <a:pt x="1394" y="1058"/>
                      </a:lnTo>
                      <a:lnTo>
                        <a:pt x="1380" y="1064"/>
                      </a:lnTo>
                      <a:lnTo>
                        <a:pt x="1367" y="1073"/>
                      </a:lnTo>
                      <a:lnTo>
                        <a:pt x="1355" y="1079"/>
                      </a:lnTo>
                      <a:lnTo>
                        <a:pt x="1344" y="1086"/>
                      </a:lnTo>
                      <a:lnTo>
                        <a:pt x="1245" y="1101"/>
                      </a:lnTo>
                      <a:lnTo>
                        <a:pt x="1154" y="1098"/>
                      </a:lnTo>
                      <a:lnTo>
                        <a:pt x="1069" y="1079"/>
                      </a:lnTo>
                      <a:lnTo>
                        <a:pt x="990" y="1051"/>
                      </a:lnTo>
                      <a:lnTo>
                        <a:pt x="910" y="1015"/>
                      </a:lnTo>
                      <a:lnTo>
                        <a:pt x="832" y="977"/>
                      </a:lnTo>
                      <a:lnTo>
                        <a:pt x="752" y="942"/>
                      </a:lnTo>
                      <a:lnTo>
                        <a:pt x="669" y="911"/>
                      </a:lnTo>
                      <a:lnTo>
                        <a:pt x="570" y="847"/>
                      </a:lnTo>
                      <a:lnTo>
                        <a:pt x="464" y="794"/>
                      </a:lnTo>
                      <a:lnTo>
                        <a:pt x="355" y="743"/>
                      </a:lnTo>
                      <a:lnTo>
                        <a:pt x="251" y="690"/>
                      </a:lnTo>
                      <a:lnTo>
                        <a:pt x="157" y="626"/>
                      </a:lnTo>
                      <a:lnTo>
                        <a:pt x="81" y="547"/>
                      </a:lnTo>
                      <a:lnTo>
                        <a:pt x="28" y="447"/>
                      </a:lnTo>
                      <a:lnTo>
                        <a:pt x="6" y="320"/>
                      </a:lnTo>
                      <a:lnTo>
                        <a:pt x="0" y="271"/>
                      </a:lnTo>
                      <a:lnTo>
                        <a:pt x="3" y="227"/>
                      </a:lnTo>
                      <a:lnTo>
                        <a:pt x="10" y="184"/>
                      </a:lnTo>
                      <a:lnTo>
                        <a:pt x="24" y="146"/>
                      </a:lnTo>
                      <a:lnTo>
                        <a:pt x="41" y="109"/>
                      </a:lnTo>
                      <a:lnTo>
                        <a:pt x="65" y="78"/>
                      </a:lnTo>
                      <a:lnTo>
                        <a:pt x="96" y="51"/>
                      </a:lnTo>
                      <a:lnTo>
                        <a:pt x="133" y="31"/>
                      </a:lnTo>
                      <a:lnTo>
                        <a:pt x="181" y="12"/>
                      </a:lnTo>
                      <a:lnTo>
                        <a:pt x="229" y="3"/>
                      </a:lnTo>
                      <a:lnTo>
                        <a:pt x="276" y="0"/>
                      </a:lnTo>
                      <a:lnTo>
                        <a:pt x="325" y="4"/>
                      </a:lnTo>
                      <a:lnTo>
                        <a:pt x="372" y="12"/>
                      </a:lnTo>
                      <a:lnTo>
                        <a:pt x="419" y="25"/>
                      </a:lnTo>
                      <a:lnTo>
                        <a:pt x="466" y="40"/>
                      </a:lnTo>
                      <a:lnTo>
                        <a:pt x="517" y="58"/>
                      </a:lnTo>
                      <a:lnTo>
                        <a:pt x="558" y="75"/>
                      </a:lnTo>
                      <a:lnTo>
                        <a:pt x="599" y="90"/>
                      </a:lnTo>
                      <a:lnTo>
                        <a:pt x="640" y="103"/>
                      </a:lnTo>
                      <a:lnTo>
                        <a:pt x="680" y="116"/>
                      </a:lnTo>
                      <a:lnTo>
                        <a:pt x="718" y="130"/>
                      </a:lnTo>
                      <a:lnTo>
                        <a:pt x="756" y="147"/>
                      </a:lnTo>
                      <a:lnTo>
                        <a:pt x="791" y="165"/>
                      </a:lnTo>
                      <a:lnTo>
                        <a:pt x="826" y="190"/>
                      </a:lnTo>
                      <a:close/>
                    </a:path>
                  </a:pathLst>
                </a:custGeom>
                <a:solidFill>
                  <a:srgbClr val="FF36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42" name="Freeform 22"/>
                <p:cNvSpPr>
                  <a:spLocks/>
                </p:cNvSpPr>
                <p:nvPr/>
              </p:nvSpPr>
              <p:spPr bwMode="auto">
                <a:xfrm>
                  <a:off x="4045" y="1880"/>
                  <a:ext cx="813" cy="536"/>
                </a:xfrm>
                <a:custGeom>
                  <a:avLst/>
                  <a:gdLst>
                    <a:gd name="T0" fmla="*/ 1 w 1626"/>
                    <a:gd name="T1" fmla="*/ 1 h 1072"/>
                    <a:gd name="T2" fmla="*/ 1 w 1626"/>
                    <a:gd name="T3" fmla="*/ 1 h 1072"/>
                    <a:gd name="T4" fmla="*/ 1 w 1626"/>
                    <a:gd name="T5" fmla="*/ 1 h 1072"/>
                    <a:gd name="T6" fmla="*/ 1 w 1626"/>
                    <a:gd name="T7" fmla="*/ 1 h 1072"/>
                    <a:gd name="T8" fmla="*/ 1 w 1626"/>
                    <a:gd name="T9" fmla="*/ 1 h 1072"/>
                    <a:gd name="T10" fmla="*/ 1 w 1626"/>
                    <a:gd name="T11" fmla="*/ 1 h 1072"/>
                    <a:gd name="T12" fmla="*/ 1 w 1626"/>
                    <a:gd name="T13" fmla="*/ 1 h 1072"/>
                    <a:gd name="T14" fmla="*/ 1 w 1626"/>
                    <a:gd name="T15" fmla="*/ 1 h 1072"/>
                    <a:gd name="T16" fmla="*/ 1 w 1626"/>
                    <a:gd name="T17" fmla="*/ 1 h 1072"/>
                    <a:gd name="T18" fmla="*/ 1 w 1626"/>
                    <a:gd name="T19" fmla="*/ 1 h 1072"/>
                    <a:gd name="T20" fmla="*/ 1 w 1626"/>
                    <a:gd name="T21" fmla="*/ 1 h 1072"/>
                    <a:gd name="T22" fmla="*/ 1 w 1626"/>
                    <a:gd name="T23" fmla="*/ 1 h 1072"/>
                    <a:gd name="T24" fmla="*/ 1 w 1626"/>
                    <a:gd name="T25" fmla="*/ 1 h 1072"/>
                    <a:gd name="T26" fmla="*/ 1 w 1626"/>
                    <a:gd name="T27" fmla="*/ 1 h 1072"/>
                    <a:gd name="T28" fmla="*/ 1 w 1626"/>
                    <a:gd name="T29" fmla="*/ 1 h 1072"/>
                    <a:gd name="T30" fmla="*/ 1 w 1626"/>
                    <a:gd name="T31" fmla="*/ 1 h 1072"/>
                    <a:gd name="T32" fmla="*/ 1 w 1626"/>
                    <a:gd name="T33" fmla="*/ 1 h 1072"/>
                    <a:gd name="T34" fmla="*/ 1 w 1626"/>
                    <a:gd name="T35" fmla="*/ 1 h 1072"/>
                    <a:gd name="T36" fmla="*/ 1 w 1626"/>
                    <a:gd name="T37" fmla="*/ 1 h 1072"/>
                    <a:gd name="T38" fmla="*/ 1 w 1626"/>
                    <a:gd name="T39" fmla="*/ 1 h 1072"/>
                    <a:gd name="T40" fmla="*/ 1 w 1626"/>
                    <a:gd name="T41" fmla="*/ 1 h 1072"/>
                    <a:gd name="T42" fmla="*/ 1 w 1626"/>
                    <a:gd name="T43" fmla="*/ 1 h 1072"/>
                    <a:gd name="T44" fmla="*/ 1 w 1626"/>
                    <a:gd name="T45" fmla="*/ 1 h 1072"/>
                    <a:gd name="T46" fmla="*/ 1 w 1626"/>
                    <a:gd name="T47" fmla="*/ 1 h 1072"/>
                    <a:gd name="T48" fmla="*/ 1 w 1626"/>
                    <a:gd name="T49" fmla="*/ 1 h 1072"/>
                    <a:gd name="T50" fmla="*/ 1 w 1626"/>
                    <a:gd name="T51" fmla="*/ 1 h 1072"/>
                    <a:gd name="T52" fmla="*/ 1 w 1626"/>
                    <a:gd name="T53" fmla="*/ 1 h 1072"/>
                    <a:gd name="T54" fmla="*/ 1 w 1626"/>
                    <a:gd name="T55" fmla="*/ 1 h 1072"/>
                    <a:gd name="T56" fmla="*/ 0 w 1626"/>
                    <a:gd name="T57" fmla="*/ 1 h 1072"/>
                    <a:gd name="T58" fmla="*/ 1 w 1626"/>
                    <a:gd name="T59" fmla="*/ 1 h 1072"/>
                    <a:gd name="T60" fmla="*/ 1 w 1626"/>
                    <a:gd name="T61" fmla="*/ 1 h 1072"/>
                    <a:gd name="T62" fmla="*/ 1 w 1626"/>
                    <a:gd name="T63" fmla="*/ 1 h 1072"/>
                    <a:gd name="T64" fmla="*/ 1 w 1626"/>
                    <a:gd name="T65" fmla="*/ 1 h 1072"/>
                    <a:gd name="T66" fmla="*/ 1 w 1626"/>
                    <a:gd name="T67" fmla="*/ 0 h 1072"/>
                    <a:gd name="T68" fmla="*/ 1 w 1626"/>
                    <a:gd name="T69" fmla="*/ 1 h 1072"/>
                    <a:gd name="T70" fmla="*/ 1 w 1626"/>
                    <a:gd name="T71" fmla="*/ 1 h 1072"/>
                    <a:gd name="T72" fmla="*/ 1 w 1626"/>
                    <a:gd name="T73" fmla="*/ 1 h 1072"/>
                    <a:gd name="T74" fmla="*/ 1 w 1626"/>
                    <a:gd name="T75" fmla="*/ 1 h 1072"/>
                    <a:gd name="T76" fmla="*/ 1 w 1626"/>
                    <a:gd name="T77" fmla="*/ 1 h 1072"/>
                    <a:gd name="T78" fmla="*/ 1 w 1626"/>
                    <a:gd name="T79" fmla="*/ 1 h 107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626"/>
                    <a:gd name="T121" fmla="*/ 0 h 1072"/>
                    <a:gd name="T122" fmla="*/ 1626 w 1626"/>
                    <a:gd name="T123" fmla="*/ 1072 h 107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626" h="1072">
                      <a:moveTo>
                        <a:pt x="805" y="184"/>
                      </a:moveTo>
                      <a:lnTo>
                        <a:pt x="892" y="208"/>
                      </a:lnTo>
                      <a:lnTo>
                        <a:pt x="973" y="241"/>
                      </a:lnTo>
                      <a:lnTo>
                        <a:pt x="1049" y="276"/>
                      </a:lnTo>
                      <a:lnTo>
                        <a:pt x="1125" y="315"/>
                      </a:lnTo>
                      <a:lnTo>
                        <a:pt x="1198" y="353"/>
                      </a:lnTo>
                      <a:lnTo>
                        <a:pt x="1276" y="390"/>
                      </a:lnTo>
                      <a:lnTo>
                        <a:pt x="1357" y="421"/>
                      </a:lnTo>
                      <a:lnTo>
                        <a:pt x="1445" y="447"/>
                      </a:lnTo>
                      <a:lnTo>
                        <a:pt x="1465" y="463"/>
                      </a:lnTo>
                      <a:lnTo>
                        <a:pt x="1485" y="479"/>
                      </a:lnTo>
                      <a:lnTo>
                        <a:pt x="1502" y="496"/>
                      </a:lnTo>
                      <a:lnTo>
                        <a:pt x="1521" y="514"/>
                      </a:lnTo>
                      <a:lnTo>
                        <a:pt x="1538" y="533"/>
                      </a:lnTo>
                      <a:lnTo>
                        <a:pt x="1555" y="553"/>
                      </a:lnTo>
                      <a:lnTo>
                        <a:pt x="1571" y="574"/>
                      </a:lnTo>
                      <a:lnTo>
                        <a:pt x="1587" y="597"/>
                      </a:lnTo>
                      <a:lnTo>
                        <a:pt x="1603" y="619"/>
                      </a:lnTo>
                      <a:lnTo>
                        <a:pt x="1615" y="642"/>
                      </a:lnTo>
                      <a:lnTo>
                        <a:pt x="1622" y="665"/>
                      </a:lnTo>
                      <a:lnTo>
                        <a:pt x="1626" y="691"/>
                      </a:lnTo>
                      <a:lnTo>
                        <a:pt x="1625" y="716"/>
                      </a:lnTo>
                      <a:lnTo>
                        <a:pt x="1622" y="742"/>
                      </a:lnTo>
                      <a:lnTo>
                        <a:pt x="1616" y="769"/>
                      </a:lnTo>
                      <a:lnTo>
                        <a:pt x="1608" y="798"/>
                      </a:lnTo>
                      <a:lnTo>
                        <a:pt x="1595" y="839"/>
                      </a:lnTo>
                      <a:lnTo>
                        <a:pt x="1581" y="874"/>
                      </a:lnTo>
                      <a:lnTo>
                        <a:pt x="1565" y="904"/>
                      </a:lnTo>
                      <a:lnTo>
                        <a:pt x="1547" y="930"/>
                      </a:lnTo>
                      <a:lnTo>
                        <a:pt x="1523" y="952"/>
                      </a:lnTo>
                      <a:lnTo>
                        <a:pt x="1498" y="974"/>
                      </a:lnTo>
                      <a:lnTo>
                        <a:pt x="1469" y="995"/>
                      </a:lnTo>
                      <a:lnTo>
                        <a:pt x="1435" y="1018"/>
                      </a:lnTo>
                      <a:lnTo>
                        <a:pt x="1420" y="1017"/>
                      </a:lnTo>
                      <a:lnTo>
                        <a:pt x="1404" y="1019"/>
                      </a:lnTo>
                      <a:lnTo>
                        <a:pt x="1389" y="1023"/>
                      </a:lnTo>
                      <a:lnTo>
                        <a:pt x="1376" y="1029"/>
                      </a:lnTo>
                      <a:lnTo>
                        <a:pt x="1361" y="1036"/>
                      </a:lnTo>
                      <a:lnTo>
                        <a:pt x="1348" y="1044"/>
                      </a:lnTo>
                      <a:lnTo>
                        <a:pt x="1335" y="1050"/>
                      </a:lnTo>
                      <a:lnTo>
                        <a:pt x="1324" y="1058"/>
                      </a:lnTo>
                      <a:lnTo>
                        <a:pt x="1226" y="1072"/>
                      </a:lnTo>
                      <a:lnTo>
                        <a:pt x="1136" y="1070"/>
                      </a:lnTo>
                      <a:lnTo>
                        <a:pt x="1052" y="1053"/>
                      </a:lnTo>
                      <a:lnTo>
                        <a:pt x="974" y="1026"/>
                      </a:lnTo>
                      <a:lnTo>
                        <a:pt x="896" y="992"/>
                      </a:lnTo>
                      <a:lnTo>
                        <a:pt x="818" y="955"/>
                      </a:lnTo>
                      <a:lnTo>
                        <a:pt x="739" y="919"/>
                      </a:lnTo>
                      <a:lnTo>
                        <a:pt x="656" y="890"/>
                      </a:lnTo>
                      <a:lnTo>
                        <a:pt x="558" y="827"/>
                      </a:lnTo>
                      <a:lnTo>
                        <a:pt x="453" y="775"/>
                      </a:lnTo>
                      <a:lnTo>
                        <a:pt x="346" y="726"/>
                      </a:lnTo>
                      <a:lnTo>
                        <a:pt x="245" y="675"/>
                      </a:lnTo>
                      <a:lnTo>
                        <a:pt x="152" y="613"/>
                      </a:lnTo>
                      <a:lnTo>
                        <a:pt x="79" y="536"/>
                      </a:lnTo>
                      <a:lnTo>
                        <a:pt x="26" y="438"/>
                      </a:lnTo>
                      <a:lnTo>
                        <a:pt x="5" y="311"/>
                      </a:lnTo>
                      <a:lnTo>
                        <a:pt x="0" y="263"/>
                      </a:lnTo>
                      <a:lnTo>
                        <a:pt x="1" y="218"/>
                      </a:lnTo>
                      <a:lnTo>
                        <a:pt x="8" y="175"/>
                      </a:lnTo>
                      <a:lnTo>
                        <a:pt x="20" y="137"/>
                      </a:lnTo>
                      <a:lnTo>
                        <a:pt x="37" y="101"/>
                      </a:lnTo>
                      <a:lnTo>
                        <a:pt x="62" y="72"/>
                      </a:lnTo>
                      <a:lnTo>
                        <a:pt x="91" y="47"/>
                      </a:lnTo>
                      <a:lnTo>
                        <a:pt x="129" y="29"/>
                      </a:lnTo>
                      <a:lnTo>
                        <a:pt x="176" y="12"/>
                      </a:lnTo>
                      <a:lnTo>
                        <a:pt x="224" y="4"/>
                      </a:lnTo>
                      <a:lnTo>
                        <a:pt x="268" y="0"/>
                      </a:lnTo>
                      <a:lnTo>
                        <a:pt x="313" y="5"/>
                      </a:lnTo>
                      <a:lnTo>
                        <a:pt x="356" y="12"/>
                      </a:lnTo>
                      <a:lnTo>
                        <a:pt x="400" y="25"/>
                      </a:lnTo>
                      <a:lnTo>
                        <a:pt x="445" y="40"/>
                      </a:lnTo>
                      <a:lnTo>
                        <a:pt x="493" y="59"/>
                      </a:lnTo>
                      <a:lnTo>
                        <a:pt x="535" y="77"/>
                      </a:lnTo>
                      <a:lnTo>
                        <a:pt x="577" y="92"/>
                      </a:lnTo>
                      <a:lnTo>
                        <a:pt x="618" y="103"/>
                      </a:lnTo>
                      <a:lnTo>
                        <a:pt x="659" y="116"/>
                      </a:lnTo>
                      <a:lnTo>
                        <a:pt x="697" y="127"/>
                      </a:lnTo>
                      <a:lnTo>
                        <a:pt x="735" y="142"/>
                      </a:lnTo>
                      <a:lnTo>
                        <a:pt x="770" y="160"/>
                      </a:lnTo>
                      <a:lnTo>
                        <a:pt x="805" y="184"/>
                      </a:lnTo>
                      <a:close/>
                    </a:path>
                  </a:pathLst>
                </a:custGeom>
                <a:solidFill>
                  <a:srgbClr val="FF28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43" name="Freeform 23"/>
                <p:cNvSpPr>
                  <a:spLocks/>
                </p:cNvSpPr>
                <p:nvPr/>
              </p:nvSpPr>
              <p:spPr bwMode="auto">
                <a:xfrm>
                  <a:off x="4052" y="1888"/>
                  <a:ext cx="798" cy="521"/>
                </a:xfrm>
                <a:custGeom>
                  <a:avLst/>
                  <a:gdLst>
                    <a:gd name="T0" fmla="*/ 1 w 1594"/>
                    <a:gd name="T1" fmla="*/ 0 h 1044"/>
                    <a:gd name="T2" fmla="*/ 1 w 1594"/>
                    <a:gd name="T3" fmla="*/ 0 h 1044"/>
                    <a:gd name="T4" fmla="*/ 1 w 1594"/>
                    <a:gd name="T5" fmla="*/ 0 h 1044"/>
                    <a:gd name="T6" fmla="*/ 1 w 1594"/>
                    <a:gd name="T7" fmla="*/ 0 h 1044"/>
                    <a:gd name="T8" fmla="*/ 1 w 1594"/>
                    <a:gd name="T9" fmla="*/ 0 h 1044"/>
                    <a:gd name="T10" fmla="*/ 1 w 1594"/>
                    <a:gd name="T11" fmla="*/ 0 h 1044"/>
                    <a:gd name="T12" fmla="*/ 1 w 1594"/>
                    <a:gd name="T13" fmla="*/ 0 h 1044"/>
                    <a:gd name="T14" fmla="*/ 1 w 1594"/>
                    <a:gd name="T15" fmla="*/ 0 h 1044"/>
                    <a:gd name="T16" fmla="*/ 1 w 1594"/>
                    <a:gd name="T17" fmla="*/ 0 h 1044"/>
                    <a:gd name="T18" fmla="*/ 1 w 1594"/>
                    <a:gd name="T19" fmla="*/ 0 h 1044"/>
                    <a:gd name="T20" fmla="*/ 1 w 1594"/>
                    <a:gd name="T21" fmla="*/ 0 h 1044"/>
                    <a:gd name="T22" fmla="*/ 1 w 1594"/>
                    <a:gd name="T23" fmla="*/ 0 h 1044"/>
                    <a:gd name="T24" fmla="*/ 1 w 1594"/>
                    <a:gd name="T25" fmla="*/ 0 h 1044"/>
                    <a:gd name="T26" fmla="*/ 1 w 1594"/>
                    <a:gd name="T27" fmla="*/ 0 h 1044"/>
                    <a:gd name="T28" fmla="*/ 1 w 1594"/>
                    <a:gd name="T29" fmla="*/ 0 h 1044"/>
                    <a:gd name="T30" fmla="*/ 1 w 1594"/>
                    <a:gd name="T31" fmla="*/ 0 h 1044"/>
                    <a:gd name="T32" fmla="*/ 1 w 1594"/>
                    <a:gd name="T33" fmla="*/ 0 h 1044"/>
                    <a:gd name="T34" fmla="*/ 1 w 1594"/>
                    <a:gd name="T35" fmla="*/ 0 h 1044"/>
                    <a:gd name="T36" fmla="*/ 1 w 1594"/>
                    <a:gd name="T37" fmla="*/ 0 h 1044"/>
                    <a:gd name="T38" fmla="*/ 1 w 1594"/>
                    <a:gd name="T39" fmla="*/ 0 h 1044"/>
                    <a:gd name="T40" fmla="*/ 1 w 1594"/>
                    <a:gd name="T41" fmla="*/ 0 h 1044"/>
                    <a:gd name="T42" fmla="*/ 1 w 1594"/>
                    <a:gd name="T43" fmla="*/ 0 h 1044"/>
                    <a:gd name="T44" fmla="*/ 1 w 1594"/>
                    <a:gd name="T45" fmla="*/ 0 h 1044"/>
                    <a:gd name="T46" fmla="*/ 1 w 1594"/>
                    <a:gd name="T47" fmla="*/ 0 h 1044"/>
                    <a:gd name="T48" fmla="*/ 1 w 1594"/>
                    <a:gd name="T49" fmla="*/ 0 h 1044"/>
                    <a:gd name="T50" fmla="*/ 1 w 1594"/>
                    <a:gd name="T51" fmla="*/ 0 h 1044"/>
                    <a:gd name="T52" fmla="*/ 1 w 1594"/>
                    <a:gd name="T53" fmla="*/ 0 h 1044"/>
                    <a:gd name="T54" fmla="*/ 1 w 1594"/>
                    <a:gd name="T55" fmla="*/ 0 h 1044"/>
                    <a:gd name="T56" fmla="*/ 0 w 1594"/>
                    <a:gd name="T57" fmla="*/ 0 h 1044"/>
                    <a:gd name="T58" fmla="*/ 1 w 1594"/>
                    <a:gd name="T59" fmla="*/ 0 h 1044"/>
                    <a:gd name="T60" fmla="*/ 1 w 1594"/>
                    <a:gd name="T61" fmla="*/ 0 h 1044"/>
                    <a:gd name="T62" fmla="*/ 1 w 1594"/>
                    <a:gd name="T63" fmla="*/ 0 h 1044"/>
                    <a:gd name="T64" fmla="*/ 1 w 1594"/>
                    <a:gd name="T65" fmla="*/ 0 h 1044"/>
                    <a:gd name="T66" fmla="*/ 1 w 1594"/>
                    <a:gd name="T67" fmla="*/ 0 h 1044"/>
                    <a:gd name="T68" fmla="*/ 1 w 1594"/>
                    <a:gd name="T69" fmla="*/ 0 h 1044"/>
                    <a:gd name="T70" fmla="*/ 1 w 1594"/>
                    <a:gd name="T71" fmla="*/ 0 h 1044"/>
                    <a:gd name="T72" fmla="*/ 1 w 1594"/>
                    <a:gd name="T73" fmla="*/ 0 h 1044"/>
                    <a:gd name="T74" fmla="*/ 1 w 1594"/>
                    <a:gd name="T75" fmla="*/ 0 h 1044"/>
                    <a:gd name="T76" fmla="*/ 1 w 1594"/>
                    <a:gd name="T77" fmla="*/ 0 h 1044"/>
                    <a:gd name="T78" fmla="*/ 1 w 1594"/>
                    <a:gd name="T79" fmla="*/ 0 h 10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94"/>
                    <a:gd name="T121" fmla="*/ 0 h 1044"/>
                    <a:gd name="T122" fmla="*/ 1594 w 1594"/>
                    <a:gd name="T123" fmla="*/ 1044 h 104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94" h="1044">
                      <a:moveTo>
                        <a:pt x="784" y="177"/>
                      </a:moveTo>
                      <a:lnTo>
                        <a:pt x="870" y="202"/>
                      </a:lnTo>
                      <a:lnTo>
                        <a:pt x="950" y="232"/>
                      </a:lnTo>
                      <a:lnTo>
                        <a:pt x="1025" y="268"/>
                      </a:lnTo>
                      <a:lnTo>
                        <a:pt x="1098" y="306"/>
                      </a:lnTo>
                      <a:lnTo>
                        <a:pt x="1171" y="343"/>
                      </a:lnTo>
                      <a:lnTo>
                        <a:pt x="1246" y="379"/>
                      </a:lnTo>
                      <a:lnTo>
                        <a:pt x="1326" y="409"/>
                      </a:lnTo>
                      <a:lnTo>
                        <a:pt x="1414" y="435"/>
                      </a:lnTo>
                      <a:lnTo>
                        <a:pt x="1434" y="451"/>
                      </a:lnTo>
                      <a:lnTo>
                        <a:pt x="1454" y="467"/>
                      </a:lnTo>
                      <a:lnTo>
                        <a:pt x="1472" y="483"/>
                      </a:lnTo>
                      <a:lnTo>
                        <a:pt x="1491" y="501"/>
                      </a:lnTo>
                      <a:lnTo>
                        <a:pt x="1507" y="516"/>
                      </a:lnTo>
                      <a:lnTo>
                        <a:pt x="1525" y="536"/>
                      </a:lnTo>
                      <a:lnTo>
                        <a:pt x="1541" y="555"/>
                      </a:lnTo>
                      <a:lnTo>
                        <a:pt x="1558" y="578"/>
                      </a:lnTo>
                      <a:lnTo>
                        <a:pt x="1574" y="600"/>
                      </a:lnTo>
                      <a:lnTo>
                        <a:pt x="1585" y="622"/>
                      </a:lnTo>
                      <a:lnTo>
                        <a:pt x="1591" y="645"/>
                      </a:lnTo>
                      <a:lnTo>
                        <a:pt x="1594" y="669"/>
                      </a:lnTo>
                      <a:lnTo>
                        <a:pt x="1593" y="694"/>
                      </a:lnTo>
                      <a:lnTo>
                        <a:pt x="1590" y="720"/>
                      </a:lnTo>
                      <a:lnTo>
                        <a:pt x="1584" y="746"/>
                      </a:lnTo>
                      <a:lnTo>
                        <a:pt x="1576" y="774"/>
                      </a:lnTo>
                      <a:lnTo>
                        <a:pt x="1563" y="815"/>
                      </a:lnTo>
                      <a:lnTo>
                        <a:pt x="1551" y="850"/>
                      </a:lnTo>
                      <a:lnTo>
                        <a:pt x="1538" y="879"/>
                      </a:lnTo>
                      <a:lnTo>
                        <a:pt x="1522" y="904"/>
                      </a:lnTo>
                      <a:lnTo>
                        <a:pt x="1502" y="925"/>
                      </a:lnTo>
                      <a:lnTo>
                        <a:pt x="1480" y="946"/>
                      </a:lnTo>
                      <a:lnTo>
                        <a:pt x="1453" y="965"/>
                      </a:lnTo>
                      <a:lnTo>
                        <a:pt x="1420" y="988"/>
                      </a:lnTo>
                      <a:lnTo>
                        <a:pt x="1404" y="987"/>
                      </a:lnTo>
                      <a:lnTo>
                        <a:pt x="1388" y="990"/>
                      </a:lnTo>
                      <a:lnTo>
                        <a:pt x="1372" y="995"/>
                      </a:lnTo>
                      <a:lnTo>
                        <a:pt x="1357" y="1001"/>
                      </a:lnTo>
                      <a:lnTo>
                        <a:pt x="1343" y="1007"/>
                      </a:lnTo>
                      <a:lnTo>
                        <a:pt x="1329" y="1015"/>
                      </a:lnTo>
                      <a:lnTo>
                        <a:pt x="1316" y="1022"/>
                      </a:lnTo>
                      <a:lnTo>
                        <a:pt x="1305" y="1029"/>
                      </a:lnTo>
                      <a:lnTo>
                        <a:pt x="1206" y="1044"/>
                      </a:lnTo>
                      <a:lnTo>
                        <a:pt x="1118" y="1042"/>
                      </a:lnTo>
                      <a:lnTo>
                        <a:pt x="1035" y="1025"/>
                      </a:lnTo>
                      <a:lnTo>
                        <a:pt x="958" y="1000"/>
                      </a:lnTo>
                      <a:lnTo>
                        <a:pt x="881" y="967"/>
                      </a:lnTo>
                      <a:lnTo>
                        <a:pt x="806" y="932"/>
                      </a:lnTo>
                      <a:lnTo>
                        <a:pt x="727" y="897"/>
                      </a:lnTo>
                      <a:lnTo>
                        <a:pt x="644" y="868"/>
                      </a:lnTo>
                      <a:lnTo>
                        <a:pt x="546" y="806"/>
                      </a:lnTo>
                      <a:lnTo>
                        <a:pt x="443" y="754"/>
                      </a:lnTo>
                      <a:lnTo>
                        <a:pt x="338" y="707"/>
                      </a:lnTo>
                      <a:lnTo>
                        <a:pt x="239" y="659"/>
                      </a:lnTo>
                      <a:lnTo>
                        <a:pt x="149" y="600"/>
                      </a:lnTo>
                      <a:lnTo>
                        <a:pt x="76" y="526"/>
                      </a:lnTo>
                      <a:lnTo>
                        <a:pt x="26" y="428"/>
                      </a:lnTo>
                      <a:lnTo>
                        <a:pt x="5" y="302"/>
                      </a:lnTo>
                      <a:lnTo>
                        <a:pt x="0" y="254"/>
                      </a:lnTo>
                      <a:lnTo>
                        <a:pt x="0" y="209"/>
                      </a:lnTo>
                      <a:lnTo>
                        <a:pt x="5" y="166"/>
                      </a:lnTo>
                      <a:lnTo>
                        <a:pt x="18" y="128"/>
                      </a:lnTo>
                      <a:lnTo>
                        <a:pt x="34" y="92"/>
                      </a:lnTo>
                      <a:lnTo>
                        <a:pt x="58" y="64"/>
                      </a:lnTo>
                      <a:lnTo>
                        <a:pt x="88" y="40"/>
                      </a:lnTo>
                      <a:lnTo>
                        <a:pt x="127" y="24"/>
                      </a:lnTo>
                      <a:lnTo>
                        <a:pt x="174" y="11"/>
                      </a:lnTo>
                      <a:lnTo>
                        <a:pt x="218" y="3"/>
                      </a:lnTo>
                      <a:lnTo>
                        <a:pt x="259" y="0"/>
                      </a:lnTo>
                      <a:lnTo>
                        <a:pt x="301" y="4"/>
                      </a:lnTo>
                      <a:lnTo>
                        <a:pt x="341" y="12"/>
                      </a:lnTo>
                      <a:lnTo>
                        <a:pt x="383" y="24"/>
                      </a:lnTo>
                      <a:lnTo>
                        <a:pt x="425" y="40"/>
                      </a:lnTo>
                      <a:lnTo>
                        <a:pt x="472" y="60"/>
                      </a:lnTo>
                      <a:lnTo>
                        <a:pt x="515" y="78"/>
                      </a:lnTo>
                      <a:lnTo>
                        <a:pt x="557" y="92"/>
                      </a:lnTo>
                      <a:lnTo>
                        <a:pt x="598" y="103"/>
                      </a:lnTo>
                      <a:lnTo>
                        <a:pt x="639" y="113"/>
                      </a:lnTo>
                      <a:lnTo>
                        <a:pt x="677" y="124"/>
                      </a:lnTo>
                      <a:lnTo>
                        <a:pt x="714" y="138"/>
                      </a:lnTo>
                      <a:lnTo>
                        <a:pt x="749" y="154"/>
                      </a:lnTo>
                      <a:lnTo>
                        <a:pt x="784" y="177"/>
                      </a:lnTo>
                      <a:close/>
                    </a:path>
                  </a:pathLst>
                </a:custGeom>
                <a:solidFill>
                  <a:srgbClr val="FF1B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44" name="Freeform 24"/>
                <p:cNvSpPr>
                  <a:spLocks/>
                </p:cNvSpPr>
                <p:nvPr/>
              </p:nvSpPr>
              <p:spPr bwMode="auto">
                <a:xfrm>
                  <a:off x="4060" y="1896"/>
                  <a:ext cx="782" cy="507"/>
                </a:xfrm>
                <a:custGeom>
                  <a:avLst/>
                  <a:gdLst>
                    <a:gd name="T0" fmla="*/ 1 w 1564"/>
                    <a:gd name="T1" fmla="*/ 1 h 1013"/>
                    <a:gd name="T2" fmla="*/ 1 w 1564"/>
                    <a:gd name="T3" fmla="*/ 1 h 1013"/>
                    <a:gd name="T4" fmla="*/ 1 w 1564"/>
                    <a:gd name="T5" fmla="*/ 1 h 1013"/>
                    <a:gd name="T6" fmla="*/ 1 w 1564"/>
                    <a:gd name="T7" fmla="*/ 1 h 1013"/>
                    <a:gd name="T8" fmla="*/ 1 w 1564"/>
                    <a:gd name="T9" fmla="*/ 1 h 1013"/>
                    <a:gd name="T10" fmla="*/ 1 w 1564"/>
                    <a:gd name="T11" fmla="*/ 1 h 1013"/>
                    <a:gd name="T12" fmla="*/ 1 w 1564"/>
                    <a:gd name="T13" fmla="*/ 1 h 1013"/>
                    <a:gd name="T14" fmla="*/ 1 w 1564"/>
                    <a:gd name="T15" fmla="*/ 1 h 1013"/>
                    <a:gd name="T16" fmla="*/ 1 w 1564"/>
                    <a:gd name="T17" fmla="*/ 1 h 1013"/>
                    <a:gd name="T18" fmla="*/ 1 w 1564"/>
                    <a:gd name="T19" fmla="*/ 1 h 1013"/>
                    <a:gd name="T20" fmla="*/ 1 w 1564"/>
                    <a:gd name="T21" fmla="*/ 1 h 1013"/>
                    <a:gd name="T22" fmla="*/ 1 w 1564"/>
                    <a:gd name="T23" fmla="*/ 1 h 1013"/>
                    <a:gd name="T24" fmla="*/ 1 w 1564"/>
                    <a:gd name="T25" fmla="*/ 1 h 1013"/>
                    <a:gd name="T26" fmla="*/ 1 w 1564"/>
                    <a:gd name="T27" fmla="*/ 1 h 1013"/>
                    <a:gd name="T28" fmla="*/ 1 w 1564"/>
                    <a:gd name="T29" fmla="*/ 1 h 1013"/>
                    <a:gd name="T30" fmla="*/ 1 w 1564"/>
                    <a:gd name="T31" fmla="*/ 1 h 1013"/>
                    <a:gd name="T32" fmla="*/ 1 w 1564"/>
                    <a:gd name="T33" fmla="*/ 1 h 1013"/>
                    <a:gd name="T34" fmla="*/ 1 w 1564"/>
                    <a:gd name="T35" fmla="*/ 1 h 1013"/>
                    <a:gd name="T36" fmla="*/ 1 w 1564"/>
                    <a:gd name="T37" fmla="*/ 1 h 1013"/>
                    <a:gd name="T38" fmla="*/ 1 w 1564"/>
                    <a:gd name="T39" fmla="*/ 1 h 1013"/>
                    <a:gd name="T40" fmla="*/ 1 w 1564"/>
                    <a:gd name="T41" fmla="*/ 1 h 1013"/>
                    <a:gd name="T42" fmla="*/ 1 w 1564"/>
                    <a:gd name="T43" fmla="*/ 1 h 1013"/>
                    <a:gd name="T44" fmla="*/ 1 w 1564"/>
                    <a:gd name="T45" fmla="*/ 1 h 1013"/>
                    <a:gd name="T46" fmla="*/ 1 w 1564"/>
                    <a:gd name="T47" fmla="*/ 1 h 1013"/>
                    <a:gd name="T48" fmla="*/ 1 w 1564"/>
                    <a:gd name="T49" fmla="*/ 1 h 1013"/>
                    <a:gd name="T50" fmla="*/ 1 w 1564"/>
                    <a:gd name="T51" fmla="*/ 1 h 1013"/>
                    <a:gd name="T52" fmla="*/ 1 w 1564"/>
                    <a:gd name="T53" fmla="*/ 1 h 1013"/>
                    <a:gd name="T54" fmla="*/ 1 w 1564"/>
                    <a:gd name="T55" fmla="*/ 1 h 1013"/>
                    <a:gd name="T56" fmla="*/ 0 w 1564"/>
                    <a:gd name="T57" fmla="*/ 1 h 1013"/>
                    <a:gd name="T58" fmla="*/ 1 w 1564"/>
                    <a:gd name="T59" fmla="*/ 1 h 1013"/>
                    <a:gd name="T60" fmla="*/ 1 w 1564"/>
                    <a:gd name="T61" fmla="*/ 1 h 1013"/>
                    <a:gd name="T62" fmla="*/ 1 w 1564"/>
                    <a:gd name="T63" fmla="*/ 1 h 1013"/>
                    <a:gd name="T64" fmla="*/ 1 w 1564"/>
                    <a:gd name="T65" fmla="*/ 1 h 1013"/>
                    <a:gd name="T66" fmla="*/ 1 w 1564"/>
                    <a:gd name="T67" fmla="*/ 0 h 1013"/>
                    <a:gd name="T68" fmla="*/ 1 w 1564"/>
                    <a:gd name="T69" fmla="*/ 1 h 1013"/>
                    <a:gd name="T70" fmla="*/ 1 w 1564"/>
                    <a:gd name="T71" fmla="*/ 1 h 1013"/>
                    <a:gd name="T72" fmla="*/ 1 w 1564"/>
                    <a:gd name="T73" fmla="*/ 1 h 1013"/>
                    <a:gd name="T74" fmla="*/ 1 w 1564"/>
                    <a:gd name="T75" fmla="*/ 1 h 1013"/>
                    <a:gd name="T76" fmla="*/ 1 w 1564"/>
                    <a:gd name="T77" fmla="*/ 1 h 1013"/>
                    <a:gd name="T78" fmla="*/ 1 w 1564"/>
                    <a:gd name="T79" fmla="*/ 1 h 101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64"/>
                    <a:gd name="T121" fmla="*/ 0 h 1013"/>
                    <a:gd name="T122" fmla="*/ 1564 w 1564"/>
                    <a:gd name="T123" fmla="*/ 1013 h 101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64" h="1013">
                      <a:moveTo>
                        <a:pt x="763" y="169"/>
                      </a:moveTo>
                      <a:lnTo>
                        <a:pt x="848" y="193"/>
                      </a:lnTo>
                      <a:lnTo>
                        <a:pt x="927" y="224"/>
                      </a:lnTo>
                      <a:lnTo>
                        <a:pt x="1000" y="258"/>
                      </a:lnTo>
                      <a:lnTo>
                        <a:pt x="1072" y="296"/>
                      </a:lnTo>
                      <a:lnTo>
                        <a:pt x="1142" y="331"/>
                      </a:lnTo>
                      <a:lnTo>
                        <a:pt x="1217" y="367"/>
                      </a:lnTo>
                      <a:lnTo>
                        <a:pt x="1295" y="398"/>
                      </a:lnTo>
                      <a:lnTo>
                        <a:pt x="1382" y="424"/>
                      </a:lnTo>
                      <a:lnTo>
                        <a:pt x="1402" y="438"/>
                      </a:lnTo>
                      <a:lnTo>
                        <a:pt x="1423" y="453"/>
                      </a:lnTo>
                      <a:lnTo>
                        <a:pt x="1442" y="468"/>
                      </a:lnTo>
                      <a:lnTo>
                        <a:pt x="1461" y="484"/>
                      </a:lnTo>
                      <a:lnTo>
                        <a:pt x="1478" y="499"/>
                      </a:lnTo>
                      <a:lnTo>
                        <a:pt x="1496" y="517"/>
                      </a:lnTo>
                      <a:lnTo>
                        <a:pt x="1511" y="536"/>
                      </a:lnTo>
                      <a:lnTo>
                        <a:pt x="1528" y="559"/>
                      </a:lnTo>
                      <a:lnTo>
                        <a:pt x="1544" y="580"/>
                      </a:lnTo>
                      <a:lnTo>
                        <a:pt x="1554" y="602"/>
                      </a:lnTo>
                      <a:lnTo>
                        <a:pt x="1561" y="624"/>
                      </a:lnTo>
                      <a:lnTo>
                        <a:pt x="1564" y="647"/>
                      </a:lnTo>
                      <a:lnTo>
                        <a:pt x="1562" y="670"/>
                      </a:lnTo>
                      <a:lnTo>
                        <a:pt x="1557" y="695"/>
                      </a:lnTo>
                      <a:lnTo>
                        <a:pt x="1551" y="721"/>
                      </a:lnTo>
                      <a:lnTo>
                        <a:pt x="1543" y="749"/>
                      </a:lnTo>
                      <a:lnTo>
                        <a:pt x="1531" y="790"/>
                      </a:lnTo>
                      <a:lnTo>
                        <a:pt x="1521" y="824"/>
                      </a:lnTo>
                      <a:lnTo>
                        <a:pt x="1510" y="853"/>
                      </a:lnTo>
                      <a:lnTo>
                        <a:pt x="1499" y="877"/>
                      </a:lnTo>
                      <a:lnTo>
                        <a:pt x="1482" y="897"/>
                      </a:lnTo>
                      <a:lnTo>
                        <a:pt x="1462" y="917"/>
                      </a:lnTo>
                      <a:lnTo>
                        <a:pt x="1436" y="937"/>
                      </a:lnTo>
                      <a:lnTo>
                        <a:pt x="1404" y="959"/>
                      </a:lnTo>
                      <a:lnTo>
                        <a:pt x="1388" y="958"/>
                      </a:lnTo>
                      <a:lnTo>
                        <a:pt x="1372" y="960"/>
                      </a:lnTo>
                      <a:lnTo>
                        <a:pt x="1356" y="964"/>
                      </a:lnTo>
                      <a:lnTo>
                        <a:pt x="1341" y="970"/>
                      </a:lnTo>
                      <a:lnTo>
                        <a:pt x="1326" y="977"/>
                      </a:lnTo>
                      <a:lnTo>
                        <a:pt x="1311" y="984"/>
                      </a:lnTo>
                      <a:lnTo>
                        <a:pt x="1297" y="991"/>
                      </a:lnTo>
                      <a:lnTo>
                        <a:pt x="1286" y="999"/>
                      </a:lnTo>
                      <a:lnTo>
                        <a:pt x="1187" y="1013"/>
                      </a:lnTo>
                      <a:lnTo>
                        <a:pt x="1100" y="1012"/>
                      </a:lnTo>
                      <a:lnTo>
                        <a:pt x="1018" y="998"/>
                      </a:lnTo>
                      <a:lnTo>
                        <a:pt x="943" y="973"/>
                      </a:lnTo>
                      <a:lnTo>
                        <a:pt x="867" y="942"/>
                      </a:lnTo>
                      <a:lnTo>
                        <a:pt x="793" y="907"/>
                      </a:lnTo>
                      <a:lnTo>
                        <a:pt x="715" y="874"/>
                      </a:lnTo>
                      <a:lnTo>
                        <a:pt x="632" y="844"/>
                      </a:lnTo>
                      <a:lnTo>
                        <a:pt x="536" y="782"/>
                      </a:lnTo>
                      <a:lnTo>
                        <a:pt x="433" y="734"/>
                      </a:lnTo>
                      <a:lnTo>
                        <a:pt x="329" y="689"/>
                      </a:lnTo>
                      <a:lnTo>
                        <a:pt x="232" y="643"/>
                      </a:lnTo>
                      <a:lnTo>
                        <a:pt x="145" y="586"/>
                      </a:lnTo>
                      <a:lnTo>
                        <a:pt x="75" y="514"/>
                      </a:lnTo>
                      <a:lnTo>
                        <a:pt x="26" y="418"/>
                      </a:lnTo>
                      <a:lnTo>
                        <a:pt x="6" y="293"/>
                      </a:lnTo>
                      <a:lnTo>
                        <a:pt x="0" y="244"/>
                      </a:lnTo>
                      <a:lnTo>
                        <a:pt x="0" y="199"/>
                      </a:lnTo>
                      <a:lnTo>
                        <a:pt x="4" y="156"/>
                      </a:lnTo>
                      <a:lnTo>
                        <a:pt x="15" y="119"/>
                      </a:lnTo>
                      <a:lnTo>
                        <a:pt x="31" y="84"/>
                      </a:lnTo>
                      <a:lnTo>
                        <a:pt x="54" y="56"/>
                      </a:lnTo>
                      <a:lnTo>
                        <a:pt x="85" y="34"/>
                      </a:lnTo>
                      <a:lnTo>
                        <a:pt x="123" y="19"/>
                      </a:lnTo>
                      <a:lnTo>
                        <a:pt x="171" y="7"/>
                      </a:lnTo>
                      <a:lnTo>
                        <a:pt x="213" y="2"/>
                      </a:lnTo>
                      <a:lnTo>
                        <a:pt x="251" y="0"/>
                      </a:lnTo>
                      <a:lnTo>
                        <a:pt x="289" y="3"/>
                      </a:lnTo>
                      <a:lnTo>
                        <a:pt x="325" y="9"/>
                      </a:lnTo>
                      <a:lnTo>
                        <a:pt x="364" y="22"/>
                      </a:lnTo>
                      <a:lnTo>
                        <a:pt x="405" y="38"/>
                      </a:lnTo>
                      <a:lnTo>
                        <a:pt x="450" y="60"/>
                      </a:lnTo>
                      <a:lnTo>
                        <a:pt x="493" y="79"/>
                      </a:lnTo>
                      <a:lnTo>
                        <a:pt x="537" y="92"/>
                      </a:lnTo>
                      <a:lnTo>
                        <a:pt x="578" y="102"/>
                      </a:lnTo>
                      <a:lnTo>
                        <a:pt x="619" y="111"/>
                      </a:lnTo>
                      <a:lnTo>
                        <a:pt x="656" y="119"/>
                      </a:lnTo>
                      <a:lnTo>
                        <a:pt x="694" y="130"/>
                      </a:lnTo>
                      <a:lnTo>
                        <a:pt x="729" y="146"/>
                      </a:lnTo>
                      <a:lnTo>
                        <a:pt x="763" y="16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45" name="Freeform 25"/>
                <p:cNvSpPr>
                  <a:spLocks/>
                </p:cNvSpPr>
                <p:nvPr/>
              </p:nvSpPr>
              <p:spPr bwMode="auto">
                <a:xfrm>
                  <a:off x="4067" y="1882"/>
                  <a:ext cx="766" cy="492"/>
                </a:xfrm>
                <a:custGeom>
                  <a:avLst/>
                  <a:gdLst>
                    <a:gd name="T0" fmla="*/ 0 w 1533"/>
                    <a:gd name="T1" fmla="*/ 0 h 985"/>
                    <a:gd name="T2" fmla="*/ 0 w 1533"/>
                    <a:gd name="T3" fmla="*/ 0 h 985"/>
                    <a:gd name="T4" fmla="*/ 0 w 1533"/>
                    <a:gd name="T5" fmla="*/ 0 h 985"/>
                    <a:gd name="T6" fmla="*/ 0 w 1533"/>
                    <a:gd name="T7" fmla="*/ 0 h 985"/>
                    <a:gd name="T8" fmla="*/ 0 w 1533"/>
                    <a:gd name="T9" fmla="*/ 0 h 985"/>
                    <a:gd name="T10" fmla="*/ 0 w 1533"/>
                    <a:gd name="T11" fmla="*/ 0 h 985"/>
                    <a:gd name="T12" fmla="*/ 0 w 1533"/>
                    <a:gd name="T13" fmla="*/ 0 h 985"/>
                    <a:gd name="T14" fmla="*/ 0 w 1533"/>
                    <a:gd name="T15" fmla="*/ 0 h 985"/>
                    <a:gd name="T16" fmla="*/ 0 w 1533"/>
                    <a:gd name="T17" fmla="*/ 0 h 985"/>
                    <a:gd name="T18" fmla="*/ 0 w 1533"/>
                    <a:gd name="T19" fmla="*/ 0 h 985"/>
                    <a:gd name="T20" fmla="*/ 0 w 1533"/>
                    <a:gd name="T21" fmla="*/ 0 h 985"/>
                    <a:gd name="T22" fmla="*/ 0 w 1533"/>
                    <a:gd name="T23" fmla="*/ 0 h 985"/>
                    <a:gd name="T24" fmla="*/ 0 w 1533"/>
                    <a:gd name="T25" fmla="*/ 0 h 985"/>
                    <a:gd name="T26" fmla="*/ 0 w 1533"/>
                    <a:gd name="T27" fmla="*/ 0 h 985"/>
                    <a:gd name="T28" fmla="*/ 0 w 1533"/>
                    <a:gd name="T29" fmla="*/ 0 h 985"/>
                    <a:gd name="T30" fmla="*/ 0 w 1533"/>
                    <a:gd name="T31" fmla="*/ 0 h 985"/>
                    <a:gd name="T32" fmla="*/ 0 w 1533"/>
                    <a:gd name="T33" fmla="*/ 0 h 985"/>
                    <a:gd name="T34" fmla="*/ 0 w 1533"/>
                    <a:gd name="T35" fmla="*/ 0 h 985"/>
                    <a:gd name="T36" fmla="*/ 0 w 1533"/>
                    <a:gd name="T37" fmla="*/ 0 h 985"/>
                    <a:gd name="T38" fmla="*/ 0 w 1533"/>
                    <a:gd name="T39" fmla="*/ 0 h 985"/>
                    <a:gd name="T40" fmla="*/ 0 w 1533"/>
                    <a:gd name="T41" fmla="*/ 0 h 985"/>
                    <a:gd name="T42" fmla="*/ 0 w 1533"/>
                    <a:gd name="T43" fmla="*/ 0 h 985"/>
                    <a:gd name="T44" fmla="*/ 0 w 1533"/>
                    <a:gd name="T45" fmla="*/ 0 h 985"/>
                    <a:gd name="T46" fmla="*/ 0 w 1533"/>
                    <a:gd name="T47" fmla="*/ 0 h 985"/>
                    <a:gd name="T48" fmla="*/ 0 w 1533"/>
                    <a:gd name="T49" fmla="*/ 0 h 985"/>
                    <a:gd name="T50" fmla="*/ 0 w 1533"/>
                    <a:gd name="T51" fmla="*/ 0 h 985"/>
                    <a:gd name="T52" fmla="*/ 0 w 1533"/>
                    <a:gd name="T53" fmla="*/ 0 h 985"/>
                    <a:gd name="T54" fmla="*/ 0 w 1533"/>
                    <a:gd name="T55" fmla="*/ 0 h 985"/>
                    <a:gd name="T56" fmla="*/ 0 w 1533"/>
                    <a:gd name="T57" fmla="*/ 0 h 985"/>
                    <a:gd name="T58" fmla="*/ 0 w 1533"/>
                    <a:gd name="T59" fmla="*/ 0 h 985"/>
                    <a:gd name="T60" fmla="*/ 0 w 1533"/>
                    <a:gd name="T61" fmla="*/ 0 h 985"/>
                    <a:gd name="T62" fmla="*/ 0 w 1533"/>
                    <a:gd name="T63" fmla="*/ 0 h 985"/>
                    <a:gd name="T64" fmla="*/ 0 w 1533"/>
                    <a:gd name="T65" fmla="*/ 0 h 985"/>
                    <a:gd name="T66" fmla="*/ 0 w 1533"/>
                    <a:gd name="T67" fmla="*/ 0 h 985"/>
                    <a:gd name="T68" fmla="*/ 0 w 1533"/>
                    <a:gd name="T69" fmla="*/ 0 h 985"/>
                    <a:gd name="T70" fmla="*/ 0 w 1533"/>
                    <a:gd name="T71" fmla="*/ 0 h 985"/>
                    <a:gd name="T72" fmla="*/ 0 w 1533"/>
                    <a:gd name="T73" fmla="*/ 0 h 985"/>
                    <a:gd name="T74" fmla="*/ 0 w 1533"/>
                    <a:gd name="T75" fmla="*/ 0 h 985"/>
                    <a:gd name="T76" fmla="*/ 0 w 1533"/>
                    <a:gd name="T77" fmla="*/ 0 h 985"/>
                    <a:gd name="T78" fmla="*/ 0 w 1533"/>
                    <a:gd name="T79" fmla="*/ 0 h 98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533"/>
                    <a:gd name="T121" fmla="*/ 0 h 985"/>
                    <a:gd name="T122" fmla="*/ 1533 w 1533"/>
                    <a:gd name="T123" fmla="*/ 985 h 98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533" h="985">
                      <a:moveTo>
                        <a:pt x="743" y="162"/>
                      </a:moveTo>
                      <a:lnTo>
                        <a:pt x="828" y="186"/>
                      </a:lnTo>
                      <a:lnTo>
                        <a:pt x="906" y="217"/>
                      </a:lnTo>
                      <a:lnTo>
                        <a:pt x="978" y="250"/>
                      </a:lnTo>
                      <a:lnTo>
                        <a:pt x="1047" y="287"/>
                      </a:lnTo>
                      <a:lnTo>
                        <a:pt x="1115" y="323"/>
                      </a:lnTo>
                      <a:lnTo>
                        <a:pt x="1188" y="356"/>
                      </a:lnTo>
                      <a:lnTo>
                        <a:pt x="1264" y="387"/>
                      </a:lnTo>
                      <a:lnTo>
                        <a:pt x="1351" y="412"/>
                      </a:lnTo>
                      <a:lnTo>
                        <a:pt x="1371" y="427"/>
                      </a:lnTo>
                      <a:lnTo>
                        <a:pt x="1392" y="440"/>
                      </a:lnTo>
                      <a:lnTo>
                        <a:pt x="1411" y="454"/>
                      </a:lnTo>
                      <a:lnTo>
                        <a:pt x="1430" y="469"/>
                      </a:lnTo>
                      <a:lnTo>
                        <a:pt x="1448" y="482"/>
                      </a:lnTo>
                      <a:lnTo>
                        <a:pt x="1466" y="499"/>
                      </a:lnTo>
                      <a:lnTo>
                        <a:pt x="1482" y="518"/>
                      </a:lnTo>
                      <a:lnTo>
                        <a:pt x="1498" y="540"/>
                      </a:lnTo>
                      <a:lnTo>
                        <a:pt x="1514" y="561"/>
                      </a:lnTo>
                      <a:lnTo>
                        <a:pt x="1525" y="583"/>
                      </a:lnTo>
                      <a:lnTo>
                        <a:pt x="1530" y="604"/>
                      </a:lnTo>
                      <a:lnTo>
                        <a:pt x="1533" y="626"/>
                      </a:lnTo>
                      <a:lnTo>
                        <a:pt x="1531" y="648"/>
                      </a:lnTo>
                      <a:lnTo>
                        <a:pt x="1527" y="672"/>
                      </a:lnTo>
                      <a:lnTo>
                        <a:pt x="1519" y="697"/>
                      </a:lnTo>
                      <a:lnTo>
                        <a:pt x="1511" y="726"/>
                      </a:lnTo>
                      <a:lnTo>
                        <a:pt x="1499" y="766"/>
                      </a:lnTo>
                      <a:lnTo>
                        <a:pt x="1492" y="800"/>
                      </a:lnTo>
                      <a:lnTo>
                        <a:pt x="1484" y="826"/>
                      </a:lnTo>
                      <a:lnTo>
                        <a:pt x="1475" y="850"/>
                      </a:lnTo>
                      <a:lnTo>
                        <a:pt x="1462" y="869"/>
                      </a:lnTo>
                      <a:lnTo>
                        <a:pt x="1445" y="889"/>
                      </a:lnTo>
                      <a:lnTo>
                        <a:pt x="1421" y="908"/>
                      </a:lnTo>
                      <a:lnTo>
                        <a:pt x="1389" y="930"/>
                      </a:lnTo>
                      <a:lnTo>
                        <a:pt x="1372" y="929"/>
                      </a:lnTo>
                      <a:lnTo>
                        <a:pt x="1357" y="931"/>
                      </a:lnTo>
                      <a:lnTo>
                        <a:pt x="1340" y="935"/>
                      </a:lnTo>
                      <a:lnTo>
                        <a:pt x="1324" y="942"/>
                      </a:lnTo>
                      <a:lnTo>
                        <a:pt x="1308" y="948"/>
                      </a:lnTo>
                      <a:lnTo>
                        <a:pt x="1294" y="955"/>
                      </a:lnTo>
                      <a:lnTo>
                        <a:pt x="1279" y="962"/>
                      </a:lnTo>
                      <a:lnTo>
                        <a:pt x="1268" y="969"/>
                      </a:lnTo>
                      <a:lnTo>
                        <a:pt x="1170" y="985"/>
                      </a:lnTo>
                      <a:lnTo>
                        <a:pt x="1083" y="985"/>
                      </a:lnTo>
                      <a:lnTo>
                        <a:pt x="1002" y="971"/>
                      </a:lnTo>
                      <a:lnTo>
                        <a:pt x="928" y="948"/>
                      </a:lnTo>
                      <a:lnTo>
                        <a:pt x="854" y="916"/>
                      </a:lnTo>
                      <a:lnTo>
                        <a:pt x="781" y="884"/>
                      </a:lnTo>
                      <a:lnTo>
                        <a:pt x="703" y="850"/>
                      </a:lnTo>
                      <a:lnTo>
                        <a:pt x="621" y="821"/>
                      </a:lnTo>
                      <a:lnTo>
                        <a:pt x="525" y="760"/>
                      </a:lnTo>
                      <a:lnTo>
                        <a:pt x="424" y="713"/>
                      </a:lnTo>
                      <a:lnTo>
                        <a:pt x="322" y="670"/>
                      </a:lnTo>
                      <a:lnTo>
                        <a:pt x="228" y="627"/>
                      </a:lnTo>
                      <a:lnTo>
                        <a:pt x="143" y="573"/>
                      </a:lnTo>
                      <a:lnTo>
                        <a:pt x="75" y="503"/>
                      </a:lnTo>
                      <a:lnTo>
                        <a:pt x="26" y="409"/>
                      </a:lnTo>
                      <a:lnTo>
                        <a:pt x="7" y="284"/>
                      </a:lnTo>
                      <a:lnTo>
                        <a:pt x="0" y="236"/>
                      </a:lnTo>
                      <a:lnTo>
                        <a:pt x="0" y="191"/>
                      </a:lnTo>
                      <a:lnTo>
                        <a:pt x="3" y="148"/>
                      </a:lnTo>
                      <a:lnTo>
                        <a:pt x="14" y="110"/>
                      </a:lnTo>
                      <a:lnTo>
                        <a:pt x="30" y="75"/>
                      </a:lnTo>
                      <a:lnTo>
                        <a:pt x="52" y="48"/>
                      </a:lnTo>
                      <a:lnTo>
                        <a:pt x="82" y="27"/>
                      </a:lnTo>
                      <a:lnTo>
                        <a:pt x="122" y="15"/>
                      </a:lnTo>
                      <a:lnTo>
                        <a:pt x="168" y="6"/>
                      </a:lnTo>
                      <a:lnTo>
                        <a:pt x="208" y="1"/>
                      </a:lnTo>
                      <a:lnTo>
                        <a:pt x="245" y="0"/>
                      </a:lnTo>
                      <a:lnTo>
                        <a:pt x="279" y="3"/>
                      </a:lnTo>
                      <a:lnTo>
                        <a:pt x="312" y="9"/>
                      </a:lnTo>
                      <a:lnTo>
                        <a:pt x="347" y="21"/>
                      </a:lnTo>
                      <a:lnTo>
                        <a:pt x="385" y="36"/>
                      </a:lnTo>
                      <a:lnTo>
                        <a:pt x="429" y="59"/>
                      </a:lnTo>
                      <a:lnTo>
                        <a:pt x="473" y="78"/>
                      </a:lnTo>
                      <a:lnTo>
                        <a:pt x="516" y="92"/>
                      </a:lnTo>
                      <a:lnTo>
                        <a:pt x="557" y="100"/>
                      </a:lnTo>
                      <a:lnTo>
                        <a:pt x="598" y="109"/>
                      </a:lnTo>
                      <a:lnTo>
                        <a:pt x="636" y="115"/>
                      </a:lnTo>
                      <a:lnTo>
                        <a:pt x="674" y="126"/>
                      </a:lnTo>
                      <a:lnTo>
                        <a:pt x="708" y="139"/>
                      </a:lnTo>
                      <a:lnTo>
                        <a:pt x="743" y="16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46" name="Freeform 34"/>
                <p:cNvSpPr>
                  <a:spLocks/>
                </p:cNvSpPr>
                <p:nvPr/>
              </p:nvSpPr>
              <p:spPr bwMode="auto">
                <a:xfrm>
                  <a:off x="4143" y="2013"/>
                  <a:ext cx="537" cy="327"/>
                </a:xfrm>
                <a:custGeom>
                  <a:avLst/>
                  <a:gdLst>
                    <a:gd name="T0" fmla="*/ 0 w 1076"/>
                    <a:gd name="T1" fmla="*/ 1 h 652"/>
                    <a:gd name="T2" fmla="*/ 0 w 1076"/>
                    <a:gd name="T3" fmla="*/ 1 h 652"/>
                    <a:gd name="T4" fmla="*/ 0 w 1076"/>
                    <a:gd name="T5" fmla="*/ 1 h 652"/>
                    <a:gd name="T6" fmla="*/ 0 w 1076"/>
                    <a:gd name="T7" fmla="*/ 1 h 652"/>
                    <a:gd name="T8" fmla="*/ 0 w 1076"/>
                    <a:gd name="T9" fmla="*/ 1 h 652"/>
                    <a:gd name="T10" fmla="*/ 0 w 1076"/>
                    <a:gd name="T11" fmla="*/ 1 h 652"/>
                    <a:gd name="T12" fmla="*/ 0 w 1076"/>
                    <a:gd name="T13" fmla="*/ 1 h 652"/>
                    <a:gd name="T14" fmla="*/ 0 w 1076"/>
                    <a:gd name="T15" fmla="*/ 1 h 652"/>
                    <a:gd name="T16" fmla="*/ 0 w 1076"/>
                    <a:gd name="T17" fmla="*/ 1 h 652"/>
                    <a:gd name="T18" fmla="*/ 0 w 1076"/>
                    <a:gd name="T19" fmla="*/ 1 h 652"/>
                    <a:gd name="T20" fmla="*/ 0 w 1076"/>
                    <a:gd name="T21" fmla="*/ 1 h 652"/>
                    <a:gd name="T22" fmla="*/ 0 w 1076"/>
                    <a:gd name="T23" fmla="*/ 1 h 652"/>
                    <a:gd name="T24" fmla="*/ 0 w 1076"/>
                    <a:gd name="T25" fmla="*/ 1 h 652"/>
                    <a:gd name="T26" fmla="*/ 0 w 1076"/>
                    <a:gd name="T27" fmla="*/ 1 h 652"/>
                    <a:gd name="T28" fmla="*/ 0 w 1076"/>
                    <a:gd name="T29" fmla="*/ 1 h 652"/>
                    <a:gd name="T30" fmla="*/ 0 w 1076"/>
                    <a:gd name="T31" fmla="*/ 1 h 652"/>
                    <a:gd name="T32" fmla="*/ 0 w 1076"/>
                    <a:gd name="T33" fmla="*/ 1 h 652"/>
                    <a:gd name="T34" fmla="*/ 0 w 1076"/>
                    <a:gd name="T35" fmla="*/ 1 h 652"/>
                    <a:gd name="T36" fmla="*/ 0 w 1076"/>
                    <a:gd name="T37" fmla="*/ 1 h 652"/>
                    <a:gd name="T38" fmla="*/ 0 w 1076"/>
                    <a:gd name="T39" fmla="*/ 1 h 652"/>
                    <a:gd name="T40" fmla="*/ 0 w 1076"/>
                    <a:gd name="T41" fmla="*/ 1 h 652"/>
                    <a:gd name="T42" fmla="*/ 0 w 1076"/>
                    <a:gd name="T43" fmla="*/ 1 h 652"/>
                    <a:gd name="T44" fmla="*/ 0 w 1076"/>
                    <a:gd name="T45" fmla="*/ 1 h 652"/>
                    <a:gd name="T46" fmla="*/ 0 w 1076"/>
                    <a:gd name="T47" fmla="*/ 1 h 652"/>
                    <a:gd name="T48" fmla="*/ 0 w 1076"/>
                    <a:gd name="T49" fmla="*/ 1 h 652"/>
                    <a:gd name="T50" fmla="*/ 0 w 1076"/>
                    <a:gd name="T51" fmla="*/ 1 h 652"/>
                    <a:gd name="T52" fmla="*/ 0 w 1076"/>
                    <a:gd name="T53" fmla="*/ 1 h 652"/>
                    <a:gd name="T54" fmla="*/ 0 w 1076"/>
                    <a:gd name="T55" fmla="*/ 1 h 652"/>
                    <a:gd name="T56" fmla="*/ 0 w 1076"/>
                    <a:gd name="T57" fmla="*/ 1 h 652"/>
                    <a:gd name="T58" fmla="*/ 0 w 1076"/>
                    <a:gd name="T59" fmla="*/ 1 h 652"/>
                    <a:gd name="T60" fmla="*/ 0 w 1076"/>
                    <a:gd name="T61" fmla="*/ 1 h 652"/>
                    <a:gd name="T62" fmla="*/ 0 w 1076"/>
                    <a:gd name="T63" fmla="*/ 1 h 652"/>
                    <a:gd name="T64" fmla="*/ 0 w 1076"/>
                    <a:gd name="T65" fmla="*/ 1 h 652"/>
                    <a:gd name="T66" fmla="*/ 0 w 1076"/>
                    <a:gd name="T67" fmla="*/ 1 h 652"/>
                    <a:gd name="T68" fmla="*/ 0 w 1076"/>
                    <a:gd name="T69" fmla="*/ 1 h 652"/>
                    <a:gd name="T70" fmla="*/ 0 w 1076"/>
                    <a:gd name="T71" fmla="*/ 1 h 652"/>
                    <a:gd name="T72" fmla="*/ 0 w 1076"/>
                    <a:gd name="T73" fmla="*/ 1 h 652"/>
                    <a:gd name="T74" fmla="*/ 0 w 1076"/>
                    <a:gd name="T75" fmla="*/ 1 h 652"/>
                    <a:gd name="T76" fmla="*/ 0 w 1076"/>
                    <a:gd name="T77" fmla="*/ 1 h 652"/>
                    <a:gd name="T78" fmla="*/ 0 w 1076"/>
                    <a:gd name="T79" fmla="*/ 1 h 652"/>
                    <a:gd name="T80" fmla="*/ 0 w 1076"/>
                    <a:gd name="T81" fmla="*/ 1 h 652"/>
                    <a:gd name="T82" fmla="*/ 0 w 1076"/>
                    <a:gd name="T83" fmla="*/ 1 h 652"/>
                    <a:gd name="T84" fmla="*/ 0 w 1076"/>
                    <a:gd name="T85" fmla="*/ 1 h 652"/>
                    <a:gd name="T86" fmla="*/ 0 w 1076"/>
                    <a:gd name="T87" fmla="*/ 1 h 652"/>
                    <a:gd name="T88" fmla="*/ 0 w 1076"/>
                    <a:gd name="T89" fmla="*/ 1 h 652"/>
                    <a:gd name="T90" fmla="*/ 0 w 1076"/>
                    <a:gd name="T91" fmla="*/ 1 h 652"/>
                    <a:gd name="T92" fmla="*/ 0 w 1076"/>
                    <a:gd name="T93" fmla="*/ 1 h 652"/>
                    <a:gd name="T94" fmla="*/ 0 w 1076"/>
                    <a:gd name="T95" fmla="*/ 1 h 652"/>
                    <a:gd name="T96" fmla="*/ 0 w 1076"/>
                    <a:gd name="T97" fmla="*/ 1 h 652"/>
                    <a:gd name="T98" fmla="*/ 0 w 1076"/>
                    <a:gd name="T99" fmla="*/ 1 h 652"/>
                    <a:gd name="T100" fmla="*/ 0 w 1076"/>
                    <a:gd name="T101" fmla="*/ 0 h 652"/>
                    <a:gd name="T102" fmla="*/ 0 w 1076"/>
                    <a:gd name="T103" fmla="*/ 1 h 652"/>
                    <a:gd name="T104" fmla="*/ 0 w 1076"/>
                    <a:gd name="T105" fmla="*/ 1 h 652"/>
                    <a:gd name="T106" fmla="*/ 0 w 1076"/>
                    <a:gd name="T107" fmla="*/ 1 h 652"/>
                    <a:gd name="T108" fmla="*/ 0 w 1076"/>
                    <a:gd name="T109" fmla="*/ 1 h 652"/>
                    <a:gd name="T110" fmla="*/ 0 w 1076"/>
                    <a:gd name="T111" fmla="*/ 1 h 652"/>
                    <a:gd name="T112" fmla="*/ 0 w 1076"/>
                    <a:gd name="T113" fmla="*/ 1 h 65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076"/>
                    <a:gd name="T172" fmla="*/ 0 h 652"/>
                    <a:gd name="T173" fmla="*/ 1076 w 1076"/>
                    <a:gd name="T174" fmla="*/ 652 h 65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076" h="652">
                      <a:moveTo>
                        <a:pt x="492" y="100"/>
                      </a:moveTo>
                      <a:lnTo>
                        <a:pt x="579" y="115"/>
                      </a:lnTo>
                      <a:lnTo>
                        <a:pt x="669" y="139"/>
                      </a:lnTo>
                      <a:lnTo>
                        <a:pt x="755" y="172"/>
                      </a:lnTo>
                      <a:lnTo>
                        <a:pt x="839" y="215"/>
                      </a:lnTo>
                      <a:lnTo>
                        <a:pt x="913" y="265"/>
                      </a:lnTo>
                      <a:lnTo>
                        <a:pt x="980" y="328"/>
                      </a:lnTo>
                      <a:lnTo>
                        <a:pt x="1034" y="401"/>
                      </a:lnTo>
                      <a:lnTo>
                        <a:pt x="1076" y="486"/>
                      </a:lnTo>
                      <a:lnTo>
                        <a:pt x="1069" y="510"/>
                      </a:lnTo>
                      <a:lnTo>
                        <a:pt x="1063" y="535"/>
                      </a:lnTo>
                      <a:lnTo>
                        <a:pt x="1054" y="559"/>
                      </a:lnTo>
                      <a:lnTo>
                        <a:pt x="1044" y="584"/>
                      </a:lnTo>
                      <a:lnTo>
                        <a:pt x="1029" y="605"/>
                      </a:lnTo>
                      <a:lnTo>
                        <a:pt x="1013" y="624"/>
                      </a:lnTo>
                      <a:lnTo>
                        <a:pt x="991" y="638"/>
                      </a:lnTo>
                      <a:lnTo>
                        <a:pt x="965" y="647"/>
                      </a:lnTo>
                      <a:lnTo>
                        <a:pt x="936" y="652"/>
                      </a:lnTo>
                      <a:lnTo>
                        <a:pt x="911" y="651"/>
                      </a:lnTo>
                      <a:lnTo>
                        <a:pt x="885" y="647"/>
                      </a:lnTo>
                      <a:lnTo>
                        <a:pt x="861" y="641"/>
                      </a:lnTo>
                      <a:lnTo>
                        <a:pt x="834" y="635"/>
                      </a:lnTo>
                      <a:lnTo>
                        <a:pt x="808" y="630"/>
                      </a:lnTo>
                      <a:lnTo>
                        <a:pt x="780" y="631"/>
                      </a:lnTo>
                      <a:lnTo>
                        <a:pt x="750" y="640"/>
                      </a:lnTo>
                      <a:lnTo>
                        <a:pt x="725" y="620"/>
                      </a:lnTo>
                      <a:lnTo>
                        <a:pt x="700" y="605"/>
                      </a:lnTo>
                      <a:lnTo>
                        <a:pt x="672" y="594"/>
                      </a:lnTo>
                      <a:lnTo>
                        <a:pt x="643" y="585"/>
                      </a:lnTo>
                      <a:lnTo>
                        <a:pt x="613" y="577"/>
                      </a:lnTo>
                      <a:lnTo>
                        <a:pt x="585" y="570"/>
                      </a:lnTo>
                      <a:lnTo>
                        <a:pt x="556" y="559"/>
                      </a:lnTo>
                      <a:lnTo>
                        <a:pt x="530" y="547"/>
                      </a:lnTo>
                      <a:lnTo>
                        <a:pt x="450" y="518"/>
                      </a:lnTo>
                      <a:lnTo>
                        <a:pt x="370" y="487"/>
                      </a:lnTo>
                      <a:lnTo>
                        <a:pt x="289" y="449"/>
                      </a:lnTo>
                      <a:lnTo>
                        <a:pt x="212" y="405"/>
                      </a:lnTo>
                      <a:lnTo>
                        <a:pt x="142" y="352"/>
                      </a:lnTo>
                      <a:lnTo>
                        <a:pt x="81" y="293"/>
                      </a:lnTo>
                      <a:lnTo>
                        <a:pt x="33" y="222"/>
                      </a:lnTo>
                      <a:lnTo>
                        <a:pt x="0" y="143"/>
                      </a:lnTo>
                      <a:lnTo>
                        <a:pt x="5" y="124"/>
                      </a:lnTo>
                      <a:lnTo>
                        <a:pt x="11" y="106"/>
                      </a:lnTo>
                      <a:lnTo>
                        <a:pt x="19" y="89"/>
                      </a:lnTo>
                      <a:lnTo>
                        <a:pt x="30" y="73"/>
                      </a:lnTo>
                      <a:lnTo>
                        <a:pt x="41" y="58"/>
                      </a:lnTo>
                      <a:lnTo>
                        <a:pt x="55" y="43"/>
                      </a:lnTo>
                      <a:lnTo>
                        <a:pt x="70" y="30"/>
                      </a:lnTo>
                      <a:lnTo>
                        <a:pt x="87" y="20"/>
                      </a:lnTo>
                      <a:lnTo>
                        <a:pt x="141" y="5"/>
                      </a:lnTo>
                      <a:lnTo>
                        <a:pt x="195" y="0"/>
                      </a:lnTo>
                      <a:lnTo>
                        <a:pt x="249" y="3"/>
                      </a:lnTo>
                      <a:lnTo>
                        <a:pt x="302" y="13"/>
                      </a:lnTo>
                      <a:lnTo>
                        <a:pt x="353" y="27"/>
                      </a:lnTo>
                      <a:lnTo>
                        <a:pt x="403" y="47"/>
                      </a:lnTo>
                      <a:lnTo>
                        <a:pt x="449" y="71"/>
                      </a:lnTo>
                      <a:lnTo>
                        <a:pt x="492" y="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47" name="Freeform 35"/>
                <p:cNvSpPr>
                  <a:spLocks/>
                </p:cNvSpPr>
                <p:nvPr/>
              </p:nvSpPr>
              <p:spPr bwMode="auto">
                <a:xfrm>
                  <a:off x="4168" y="2042"/>
                  <a:ext cx="491" cy="268"/>
                </a:xfrm>
                <a:custGeom>
                  <a:avLst/>
                  <a:gdLst>
                    <a:gd name="T0" fmla="*/ 1 w 981"/>
                    <a:gd name="T1" fmla="*/ 1 h 536"/>
                    <a:gd name="T2" fmla="*/ 1 w 981"/>
                    <a:gd name="T3" fmla="*/ 1 h 536"/>
                    <a:gd name="T4" fmla="*/ 1 w 981"/>
                    <a:gd name="T5" fmla="*/ 1 h 536"/>
                    <a:gd name="T6" fmla="*/ 1 w 981"/>
                    <a:gd name="T7" fmla="*/ 1 h 536"/>
                    <a:gd name="T8" fmla="*/ 1 w 981"/>
                    <a:gd name="T9" fmla="*/ 1 h 536"/>
                    <a:gd name="T10" fmla="*/ 1 w 981"/>
                    <a:gd name="T11" fmla="*/ 1 h 536"/>
                    <a:gd name="T12" fmla="*/ 1 w 981"/>
                    <a:gd name="T13" fmla="*/ 1 h 536"/>
                    <a:gd name="T14" fmla="*/ 1 w 981"/>
                    <a:gd name="T15" fmla="*/ 1 h 536"/>
                    <a:gd name="T16" fmla="*/ 1 w 981"/>
                    <a:gd name="T17" fmla="*/ 1 h 536"/>
                    <a:gd name="T18" fmla="*/ 1 w 981"/>
                    <a:gd name="T19" fmla="*/ 1 h 536"/>
                    <a:gd name="T20" fmla="*/ 1 w 981"/>
                    <a:gd name="T21" fmla="*/ 1 h 536"/>
                    <a:gd name="T22" fmla="*/ 1 w 981"/>
                    <a:gd name="T23" fmla="*/ 1 h 536"/>
                    <a:gd name="T24" fmla="*/ 1 w 981"/>
                    <a:gd name="T25" fmla="*/ 1 h 536"/>
                    <a:gd name="T26" fmla="*/ 1 w 981"/>
                    <a:gd name="T27" fmla="*/ 1 h 536"/>
                    <a:gd name="T28" fmla="*/ 1 w 981"/>
                    <a:gd name="T29" fmla="*/ 1 h 536"/>
                    <a:gd name="T30" fmla="*/ 1 w 981"/>
                    <a:gd name="T31" fmla="*/ 1 h 536"/>
                    <a:gd name="T32" fmla="*/ 1 w 981"/>
                    <a:gd name="T33" fmla="*/ 1 h 536"/>
                    <a:gd name="T34" fmla="*/ 1 w 981"/>
                    <a:gd name="T35" fmla="*/ 1 h 536"/>
                    <a:gd name="T36" fmla="*/ 1 w 981"/>
                    <a:gd name="T37" fmla="*/ 1 h 536"/>
                    <a:gd name="T38" fmla="*/ 1 w 981"/>
                    <a:gd name="T39" fmla="*/ 1 h 536"/>
                    <a:gd name="T40" fmla="*/ 1 w 981"/>
                    <a:gd name="T41" fmla="*/ 1 h 536"/>
                    <a:gd name="T42" fmla="*/ 1 w 981"/>
                    <a:gd name="T43" fmla="*/ 1 h 536"/>
                    <a:gd name="T44" fmla="*/ 1 w 981"/>
                    <a:gd name="T45" fmla="*/ 1 h 536"/>
                    <a:gd name="T46" fmla="*/ 1 w 981"/>
                    <a:gd name="T47" fmla="*/ 1 h 536"/>
                    <a:gd name="T48" fmla="*/ 1 w 981"/>
                    <a:gd name="T49" fmla="*/ 1 h 536"/>
                    <a:gd name="T50" fmla="*/ 1 w 981"/>
                    <a:gd name="T51" fmla="*/ 1 h 536"/>
                    <a:gd name="T52" fmla="*/ 1 w 981"/>
                    <a:gd name="T53" fmla="*/ 1 h 536"/>
                    <a:gd name="T54" fmla="*/ 1 w 981"/>
                    <a:gd name="T55" fmla="*/ 1 h 536"/>
                    <a:gd name="T56" fmla="*/ 1 w 981"/>
                    <a:gd name="T57" fmla="*/ 1 h 536"/>
                    <a:gd name="T58" fmla="*/ 1 w 981"/>
                    <a:gd name="T59" fmla="*/ 1 h 536"/>
                    <a:gd name="T60" fmla="*/ 1 w 981"/>
                    <a:gd name="T61" fmla="*/ 1 h 536"/>
                    <a:gd name="T62" fmla="*/ 1 w 981"/>
                    <a:gd name="T63" fmla="*/ 1 h 536"/>
                    <a:gd name="T64" fmla="*/ 1 w 981"/>
                    <a:gd name="T65" fmla="*/ 1 h 536"/>
                    <a:gd name="T66" fmla="*/ 1 w 981"/>
                    <a:gd name="T67" fmla="*/ 1 h 536"/>
                    <a:gd name="T68" fmla="*/ 1 w 981"/>
                    <a:gd name="T69" fmla="*/ 1 h 536"/>
                    <a:gd name="T70" fmla="*/ 1 w 981"/>
                    <a:gd name="T71" fmla="*/ 1 h 536"/>
                    <a:gd name="T72" fmla="*/ 1 w 981"/>
                    <a:gd name="T73" fmla="*/ 1 h 536"/>
                    <a:gd name="T74" fmla="*/ 1 w 981"/>
                    <a:gd name="T75" fmla="*/ 1 h 536"/>
                    <a:gd name="T76" fmla="*/ 1 w 981"/>
                    <a:gd name="T77" fmla="*/ 1 h 536"/>
                    <a:gd name="T78" fmla="*/ 0 w 981"/>
                    <a:gd name="T79" fmla="*/ 1 h 536"/>
                    <a:gd name="T80" fmla="*/ 1 w 981"/>
                    <a:gd name="T81" fmla="*/ 1 h 536"/>
                    <a:gd name="T82" fmla="*/ 1 w 981"/>
                    <a:gd name="T83" fmla="*/ 1 h 536"/>
                    <a:gd name="T84" fmla="*/ 1 w 981"/>
                    <a:gd name="T85" fmla="*/ 0 h 536"/>
                    <a:gd name="T86" fmla="*/ 1 w 981"/>
                    <a:gd name="T87" fmla="*/ 1 h 536"/>
                    <a:gd name="T88" fmla="*/ 1 w 981"/>
                    <a:gd name="T89" fmla="*/ 1 h 536"/>
                    <a:gd name="T90" fmla="*/ 1 w 981"/>
                    <a:gd name="T91" fmla="*/ 1 h 536"/>
                    <a:gd name="T92" fmla="*/ 1 w 981"/>
                    <a:gd name="T93" fmla="*/ 1 h 536"/>
                    <a:gd name="T94" fmla="*/ 1 w 981"/>
                    <a:gd name="T95" fmla="*/ 1 h 536"/>
                    <a:gd name="T96" fmla="*/ 1 w 981"/>
                    <a:gd name="T97" fmla="*/ 1 h 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81"/>
                    <a:gd name="T148" fmla="*/ 0 h 536"/>
                    <a:gd name="T149" fmla="*/ 981 w 981"/>
                    <a:gd name="T150" fmla="*/ 536 h 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81" h="536">
                      <a:moveTo>
                        <a:pt x="650" y="147"/>
                      </a:moveTo>
                      <a:lnTo>
                        <a:pt x="699" y="164"/>
                      </a:lnTo>
                      <a:lnTo>
                        <a:pt x="745" y="188"/>
                      </a:lnTo>
                      <a:lnTo>
                        <a:pt x="785" y="219"/>
                      </a:lnTo>
                      <a:lnTo>
                        <a:pt x="824" y="256"/>
                      </a:lnTo>
                      <a:lnTo>
                        <a:pt x="860" y="293"/>
                      </a:lnTo>
                      <a:lnTo>
                        <a:pt x="896" y="334"/>
                      </a:lnTo>
                      <a:lnTo>
                        <a:pt x="931" y="373"/>
                      </a:lnTo>
                      <a:lnTo>
                        <a:pt x="970" y="411"/>
                      </a:lnTo>
                      <a:lnTo>
                        <a:pt x="976" y="420"/>
                      </a:lnTo>
                      <a:lnTo>
                        <a:pt x="981" y="432"/>
                      </a:lnTo>
                      <a:lnTo>
                        <a:pt x="981" y="443"/>
                      </a:lnTo>
                      <a:lnTo>
                        <a:pt x="977" y="456"/>
                      </a:lnTo>
                      <a:lnTo>
                        <a:pt x="971" y="466"/>
                      </a:lnTo>
                      <a:lnTo>
                        <a:pt x="965" y="478"/>
                      </a:lnTo>
                      <a:lnTo>
                        <a:pt x="956" y="487"/>
                      </a:lnTo>
                      <a:lnTo>
                        <a:pt x="950" y="498"/>
                      </a:lnTo>
                      <a:lnTo>
                        <a:pt x="894" y="526"/>
                      </a:lnTo>
                      <a:lnTo>
                        <a:pt x="838" y="536"/>
                      </a:lnTo>
                      <a:lnTo>
                        <a:pt x="781" y="529"/>
                      </a:lnTo>
                      <a:lnTo>
                        <a:pt x="726" y="515"/>
                      </a:lnTo>
                      <a:lnTo>
                        <a:pt x="669" y="493"/>
                      </a:lnTo>
                      <a:lnTo>
                        <a:pt x="612" y="471"/>
                      </a:lnTo>
                      <a:lnTo>
                        <a:pt x="557" y="450"/>
                      </a:lnTo>
                      <a:lnTo>
                        <a:pt x="501" y="437"/>
                      </a:lnTo>
                      <a:lnTo>
                        <a:pt x="466" y="417"/>
                      </a:lnTo>
                      <a:lnTo>
                        <a:pt x="430" y="401"/>
                      </a:lnTo>
                      <a:lnTo>
                        <a:pt x="392" y="388"/>
                      </a:lnTo>
                      <a:lnTo>
                        <a:pt x="355" y="377"/>
                      </a:lnTo>
                      <a:lnTo>
                        <a:pt x="318" y="366"/>
                      </a:lnTo>
                      <a:lnTo>
                        <a:pt x="280" y="355"/>
                      </a:lnTo>
                      <a:lnTo>
                        <a:pt x="242" y="342"/>
                      </a:lnTo>
                      <a:lnTo>
                        <a:pt x="207" y="327"/>
                      </a:lnTo>
                      <a:lnTo>
                        <a:pt x="175" y="295"/>
                      </a:lnTo>
                      <a:lnTo>
                        <a:pt x="137" y="266"/>
                      </a:lnTo>
                      <a:lnTo>
                        <a:pt x="95" y="237"/>
                      </a:lnTo>
                      <a:lnTo>
                        <a:pt x="57" y="208"/>
                      </a:lnTo>
                      <a:lnTo>
                        <a:pt x="25" y="175"/>
                      </a:lnTo>
                      <a:lnTo>
                        <a:pt x="4" y="139"/>
                      </a:lnTo>
                      <a:lnTo>
                        <a:pt x="0" y="97"/>
                      </a:lnTo>
                      <a:lnTo>
                        <a:pt x="18" y="50"/>
                      </a:lnTo>
                      <a:lnTo>
                        <a:pt x="99" y="10"/>
                      </a:lnTo>
                      <a:lnTo>
                        <a:pt x="179" y="0"/>
                      </a:lnTo>
                      <a:lnTo>
                        <a:pt x="257" y="11"/>
                      </a:lnTo>
                      <a:lnTo>
                        <a:pt x="334" y="38"/>
                      </a:lnTo>
                      <a:lnTo>
                        <a:pt x="411" y="71"/>
                      </a:lnTo>
                      <a:lnTo>
                        <a:pt x="489" y="106"/>
                      </a:lnTo>
                      <a:lnTo>
                        <a:pt x="567" y="133"/>
                      </a:lnTo>
                      <a:lnTo>
                        <a:pt x="650" y="147"/>
                      </a:lnTo>
                      <a:close/>
                    </a:path>
                  </a:pathLst>
                </a:custGeom>
                <a:solidFill>
                  <a:srgbClr val="FF80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48" name="Freeform 36"/>
                <p:cNvSpPr>
                  <a:spLocks/>
                </p:cNvSpPr>
                <p:nvPr/>
              </p:nvSpPr>
              <p:spPr bwMode="auto">
                <a:xfrm>
                  <a:off x="4186" y="2052"/>
                  <a:ext cx="455" cy="248"/>
                </a:xfrm>
                <a:custGeom>
                  <a:avLst/>
                  <a:gdLst>
                    <a:gd name="T0" fmla="*/ 1 w 910"/>
                    <a:gd name="T1" fmla="*/ 0 h 497"/>
                    <a:gd name="T2" fmla="*/ 1 w 910"/>
                    <a:gd name="T3" fmla="*/ 0 h 497"/>
                    <a:gd name="T4" fmla="*/ 1 w 910"/>
                    <a:gd name="T5" fmla="*/ 0 h 497"/>
                    <a:gd name="T6" fmla="*/ 1 w 910"/>
                    <a:gd name="T7" fmla="*/ 0 h 497"/>
                    <a:gd name="T8" fmla="*/ 1 w 910"/>
                    <a:gd name="T9" fmla="*/ 0 h 497"/>
                    <a:gd name="T10" fmla="*/ 1 w 910"/>
                    <a:gd name="T11" fmla="*/ 0 h 497"/>
                    <a:gd name="T12" fmla="*/ 1 w 910"/>
                    <a:gd name="T13" fmla="*/ 0 h 497"/>
                    <a:gd name="T14" fmla="*/ 1 w 910"/>
                    <a:gd name="T15" fmla="*/ 0 h 497"/>
                    <a:gd name="T16" fmla="*/ 1 w 910"/>
                    <a:gd name="T17" fmla="*/ 0 h 497"/>
                    <a:gd name="T18" fmla="*/ 1 w 910"/>
                    <a:gd name="T19" fmla="*/ 0 h 497"/>
                    <a:gd name="T20" fmla="*/ 1 w 910"/>
                    <a:gd name="T21" fmla="*/ 0 h 497"/>
                    <a:gd name="T22" fmla="*/ 1 w 910"/>
                    <a:gd name="T23" fmla="*/ 0 h 497"/>
                    <a:gd name="T24" fmla="*/ 1 w 910"/>
                    <a:gd name="T25" fmla="*/ 0 h 497"/>
                    <a:gd name="T26" fmla="*/ 1 w 910"/>
                    <a:gd name="T27" fmla="*/ 0 h 497"/>
                    <a:gd name="T28" fmla="*/ 1 w 910"/>
                    <a:gd name="T29" fmla="*/ 0 h 497"/>
                    <a:gd name="T30" fmla="*/ 1 w 910"/>
                    <a:gd name="T31" fmla="*/ 0 h 497"/>
                    <a:gd name="T32" fmla="*/ 1 w 910"/>
                    <a:gd name="T33" fmla="*/ 0 h 497"/>
                    <a:gd name="T34" fmla="*/ 1 w 910"/>
                    <a:gd name="T35" fmla="*/ 0 h 497"/>
                    <a:gd name="T36" fmla="*/ 1 w 910"/>
                    <a:gd name="T37" fmla="*/ 0 h 497"/>
                    <a:gd name="T38" fmla="*/ 1 w 910"/>
                    <a:gd name="T39" fmla="*/ 0 h 497"/>
                    <a:gd name="T40" fmla="*/ 1 w 910"/>
                    <a:gd name="T41" fmla="*/ 0 h 497"/>
                    <a:gd name="T42" fmla="*/ 1 w 910"/>
                    <a:gd name="T43" fmla="*/ 0 h 497"/>
                    <a:gd name="T44" fmla="*/ 1 w 910"/>
                    <a:gd name="T45" fmla="*/ 0 h 497"/>
                    <a:gd name="T46" fmla="*/ 1 w 910"/>
                    <a:gd name="T47" fmla="*/ 0 h 497"/>
                    <a:gd name="T48" fmla="*/ 1 w 910"/>
                    <a:gd name="T49" fmla="*/ 0 h 497"/>
                    <a:gd name="T50" fmla="*/ 1 w 910"/>
                    <a:gd name="T51" fmla="*/ 0 h 497"/>
                    <a:gd name="T52" fmla="*/ 1 w 910"/>
                    <a:gd name="T53" fmla="*/ 0 h 497"/>
                    <a:gd name="T54" fmla="*/ 1 w 910"/>
                    <a:gd name="T55" fmla="*/ 0 h 497"/>
                    <a:gd name="T56" fmla="*/ 1 w 910"/>
                    <a:gd name="T57" fmla="*/ 0 h 497"/>
                    <a:gd name="T58" fmla="*/ 1 w 910"/>
                    <a:gd name="T59" fmla="*/ 0 h 497"/>
                    <a:gd name="T60" fmla="*/ 1 w 910"/>
                    <a:gd name="T61" fmla="*/ 0 h 497"/>
                    <a:gd name="T62" fmla="*/ 1 w 910"/>
                    <a:gd name="T63" fmla="*/ 0 h 497"/>
                    <a:gd name="T64" fmla="*/ 1 w 910"/>
                    <a:gd name="T65" fmla="*/ 0 h 497"/>
                    <a:gd name="T66" fmla="*/ 1 w 910"/>
                    <a:gd name="T67" fmla="*/ 0 h 497"/>
                    <a:gd name="T68" fmla="*/ 1 w 910"/>
                    <a:gd name="T69" fmla="*/ 0 h 497"/>
                    <a:gd name="T70" fmla="*/ 1 w 910"/>
                    <a:gd name="T71" fmla="*/ 0 h 497"/>
                    <a:gd name="T72" fmla="*/ 1 w 910"/>
                    <a:gd name="T73" fmla="*/ 0 h 497"/>
                    <a:gd name="T74" fmla="*/ 1 w 910"/>
                    <a:gd name="T75" fmla="*/ 0 h 497"/>
                    <a:gd name="T76" fmla="*/ 1 w 910"/>
                    <a:gd name="T77" fmla="*/ 0 h 497"/>
                    <a:gd name="T78" fmla="*/ 0 w 910"/>
                    <a:gd name="T79" fmla="*/ 0 h 497"/>
                    <a:gd name="T80" fmla="*/ 1 w 910"/>
                    <a:gd name="T81" fmla="*/ 0 h 497"/>
                    <a:gd name="T82" fmla="*/ 1 w 910"/>
                    <a:gd name="T83" fmla="*/ 0 h 497"/>
                    <a:gd name="T84" fmla="*/ 1 w 910"/>
                    <a:gd name="T85" fmla="*/ 0 h 497"/>
                    <a:gd name="T86" fmla="*/ 1 w 910"/>
                    <a:gd name="T87" fmla="*/ 0 h 497"/>
                    <a:gd name="T88" fmla="*/ 1 w 910"/>
                    <a:gd name="T89" fmla="*/ 0 h 497"/>
                    <a:gd name="T90" fmla="*/ 1 w 910"/>
                    <a:gd name="T91" fmla="*/ 0 h 497"/>
                    <a:gd name="T92" fmla="*/ 1 w 910"/>
                    <a:gd name="T93" fmla="*/ 0 h 497"/>
                    <a:gd name="T94" fmla="*/ 1 w 910"/>
                    <a:gd name="T95" fmla="*/ 0 h 497"/>
                    <a:gd name="T96" fmla="*/ 1 w 910"/>
                    <a:gd name="T97" fmla="*/ 0 h 49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10"/>
                    <a:gd name="T148" fmla="*/ 0 h 497"/>
                    <a:gd name="T149" fmla="*/ 910 w 910"/>
                    <a:gd name="T150" fmla="*/ 497 h 49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10" h="497">
                      <a:moveTo>
                        <a:pt x="604" y="136"/>
                      </a:moveTo>
                      <a:lnTo>
                        <a:pt x="650" y="151"/>
                      </a:lnTo>
                      <a:lnTo>
                        <a:pt x="692" y="175"/>
                      </a:lnTo>
                      <a:lnTo>
                        <a:pt x="730" y="203"/>
                      </a:lnTo>
                      <a:lnTo>
                        <a:pt x="765" y="237"/>
                      </a:lnTo>
                      <a:lnTo>
                        <a:pt x="798" y="272"/>
                      </a:lnTo>
                      <a:lnTo>
                        <a:pt x="831" y="310"/>
                      </a:lnTo>
                      <a:lnTo>
                        <a:pt x="864" y="346"/>
                      </a:lnTo>
                      <a:lnTo>
                        <a:pt x="901" y="381"/>
                      </a:lnTo>
                      <a:lnTo>
                        <a:pt x="907" y="391"/>
                      </a:lnTo>
                      <a:lnTo>
                        <a:pt x="910" y="401"/>
                      </a:lnTo>
                      <a:lnTo>
                        <a:pt x="910" y="412"/>
                      </a:lnTo>
                      <a:lnTo>
                        <a:pt x="908" y="423"/>
                      </a:lnTo>
                      <a:lnTo>
                        <a:pt x="902" y="433"/>
                      </a:lnTo>
                      <a:lnTo>
                        <a:pt x="895" y="443"/>
                      </a:lnTo>
                      <a:lnTo>
                        <a:pt x="888" y="453"/>
                      </a:lnTo>
                      <a:lnTo>
                        <a:pt x="882" y="462"/>
                      </a:lnTo>
                      <a:lnTo>
                        <a:pt x="829" y="487"/>
                      </a:lnTo>
                      <a:lnTo>
                        <a:pt x="777" y="497"/>
                      </a:lnTo>
                      <a:lnTo>
                        <a:pt x="724" y="491"/>
                      </a:lnTo>
                      <a:lnTo>
                        <a:pt x="673" y="478"/>
                      </a:lnTo>
                      <a:lnTo>
                        <a:pt x="620" y="457"/>
                      </a:lnTo>
                      <a:lnTo>
                        <a:pt x="569" y="436"/>
                      </a:lnTo>
                      <a:lnTo>
                        <a:pt x="517" y="416"/>
                      </a:lnTo>
                      <a:lnTo>
                        <a:pt x="465" y="404"/>
                      </a:lnTo>
                      <a:lnTo>
                        <a:pt x="433" y="386"/>
                      </a:lnTo>
                      <a:lnTo>
                        <a:pt x="399" y="372"/>
                      </a:lnTo>
                      <a:lnTo>
                        <a:pt x="364" y="359"/>
                      </a:lnTo>
                      <a:lnTo>
                        <a:pt x="330" y="350"/>
                      </a:lnTo>
                      <a:lnTo>
                        <a:pt x="294" y="339"/>
                      </a:lnTo>
                      <a:lnTo>
                        <a:pt x="260" y="329"/>
                      </a:lnTo>
                      <a:lnTo>
                        <a:pt x="225" y="316"/>
                      </a:lnTo>
                      <a:lnTo>
                        <a:pt x="192" y="303"/>
                      </a:lnTo>
                      <a:lnTo>
                        <a:pt x="163" y="273"/>
                      </a:lnTo>
                      <a:lnTo>
                        <a:pt x="127" y="246"/>
                      </a:lnTo>
                      <a:lnTo>
                        <a:pt x="89" y="219"/>
                      </a:lnTo>
                      <a:lnTo>
                        <a:pt x="53" y="193"/>
                      </a:lnTo>
                      <a:lnTo>
                        <a:pt x="22" y="161"/>
                      </a:lnTo>
                      <a:lnTo>
                        <a:pt x="4" y="129"/>
                      </a:lnTo>
                      <a:lnTo>
                        <a:pt x="0" y="90"/>
                      </a:lnTo>
                      <a:lnTo>
                        <a:pt x="16" y="46"/>
                      </a:lnTo>
                      <a:lnTo>
                        <a:pt x="92" y="9"/>
                      </a:lnTo>
                      <a:lnTo>
                        <a:pt x="165" y="0"/>
                      </a:lnTo>
                      <a:lnTo>
                        <a:pt x="237" y="10"/>
                      </a:lnTo>
                      <a:lnTo>
                        <a:pt x="310" y="34"/>
                      </a:lnTo>
                      <a:lnTo>
                        <a:pt x="381" y="65"/>
                      </a:lnTo>
                      <a:lnTo>
                        <a:pt x="454" y="97"/>
                      </a:lnTo>
                      <a:lnTo>
                        <a:pt x="527" y="122"/>
                      </a:lnTo>
                      <a:lnTo>
                        <a:pt x="604" y="136"/>
                      </a:lnTo>
                      <a:close/>
                    </a:path>
                  </a:pathLst>
                </a:custGeom>
                <a:solidFill>
                  <a:srgbClr val="FF89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49" name="Freeform 37"/>
                <p:cNvSpPr>
                  <a:spLocks/>
                </p:cNvSpPr>
                <p:nvPr/>
              </p:nvSpPr>
              <p:spPr bwMode="auto">
                <a:xfrm>
                  <a:off x="4203" y="2061"/>
                  <a:ext cx="421" cy="230"/>
                </a:xfrm>
                <a:custGeom>
                  <a:avLst/>
                  <a:gdLst>
                    <a:gd name="T0" fmla="*/ 1 w 842"/>
                    <a:gd name="T1" fmla="*/ 1 h 460"/>
                    <a:gd name="T2" fmla="*/ 1 w 842"/>
                    <a:gd name="T3" fmla="*/ 1 h 460"/>
                    <a:gd name="T4" fmla="*/ 1 w 842"/>
                    <a:gd name="T5" fmla="*/ 1 h 460"/>
                    <a:gd name="T6" fmla="*/ 1 w 842"/>
                    <a:gd name="T7" fmla="*/ 1 h 460"/>
                    <a:gd name="T8" fmla="*/ 1 w 842"/>
                    <a:gd name="T9" fmla="*/ 1 h 460"/>
                    <a:gd name="T10" fmla="*/ 1 w 842"/>
                    <a:gd name="T11" fmla="*/ 1 h 460"/>
                    <a:gd name="T12" fmla="*/ 1 w 842"/>
                    <a:gd name="T13" fmla="*/ 1 h 460"/>
                    <a:gd name="T14" fmla="*/ 1 w 842"/>
                    <a:gd name="T15" fmla="*/ 1 h 460"/>
                    <a:gd name="T16" fmla="*/ 1 w 842"/>
                    <a:gd name="T17" fmla="*/ 1 h 460"/>
                    <a:gd name="T18" fmla="*/ 1 w 842"/>
                    <a:gd name="T19" fmla="*/ 1 h 460"/>
                    <a:gd name="T20" fmla="*/ 1 w 842"/>
                    <a:gd name="T21" fmla="*/ 1 h 460"/>
                    <a:gd name="T22" fmla="*/ 1 w 842"/>
                    <a:gd name="T23" fmla="*/ 1 h 460"/>
                    <a:gd name="T24" fmla="*/ 1 w 842"/>
                    <a:gd name="T25" fmla="*/ 1 h 460"/>
                    <a:gd name="T26" fmla="*/ 1 w 842"/>
                    <a:gd name="T27" fmla="*/ 1 h 460"/>
                    <a:gd name="T28" fmla="*/ 1 w 842"/>
                    <a:gd name="T29" fmla="*/ 1 h 460"/>
                    <a:gd name="T30" fmla="*/ 1 w 842"/>
                    <a:gd name="T31" fmla="*/ 1 h 460"/>
                    <a:gd name="T32" fmla="*/ 1 w 842"/>
                    <a:gd name="T33" fmla="*/ 1 h 460"/>
                    <a:gd name="T34" fmla="*/ 1 w 842"/>
                    <a:gd name="T35" fmla="*/ 1 h 460"/>
                    <a:gd name="T36" fmla="*/ 1 w 842"/>
                    <a:gd name="T37" fmla="*/ 1 h 460"/>
                    <a:gd name="T38" fmla="*/ 1 w 842"/>
                    <a:gd name="T39" fmla="*/ 1 h 460"/>
                    <a:gd name="T40" fmla="*/ 1 w 842"/>
                    <a:gd name="T41" fmla="*/ 1 h 460"/>
                    <a:gd name="T42" fmla="*/ 1 w 842"/>
                    <a:gd name="T43" fmla="*/ 1 h 460"/>
                    <a:gd name="T44" fmla="*/ 1 w 842"/>
                    <a:gd name="T45" fmla="*/ 1 h 460"/>
                    <a:gd name="T46" fmla="*/ 1 w 842"/>
                    <a:gd name="T47" fmla="*/ 1 h 460"/>
                    <a:gd name="T48" fmla="*/ 1 w 842"/>
                    <a:gd name="T49" fmla="*/ 1 h 460"/>
                    <a:gd name="T50" fmla="*/ 1 w 842"/>
                    <a:gd name="T51" fmla="*/ 1 h 460"/>
                    <a:gd name="T52" fmla="*/ 1 w 842"/>
                    <a:gd name="T53" fmla="*/ 1 h 460"/>
                    <a:gd name="T54" fmla="*/ 1 w 842"/>
                    <a:gd name="T55" fmla="*/ 1 h 460"/>
                    <a:gd name="T56" fmla="*/ 1 w 842"/>
                    <a:gd name="T57" fmla="*/ 1 h 460"/>
                    <a:gd name="T58" fmla="*/ 1 w 842"/>
                    <a:gd name="T59" fmla="*/ 1 h 460"/>
                    <a:gd name="T60" fmla="*/ 1 w 842"/>
                    <a:gd name="T61" fmla="*/ 1 h 460"/>
                    <a:gd name="T62" fmla="*/ 1 w 842"/>
                    <a:gd name="T63" fmla="*/ 1 h 460"/>
                    <a:gd name="T64" fmla="*/ 1 w 842"/>
                    <a:gd name="T65" fmla="*/ 1 h 460"/>
                    <a:gd name="T66" fmla="*/ 1 w 842"/>
                    <a:gd name="T67" fmla="*/ 1 h 460"/>
                    <a:gd name="T68" fmla="*/ 1 w 842"/>
                    <a:gd name="T69" fmla="*/ 1 h 460"/>
                    <a:gd name="T70" fmla="*/ 1 w 842"/>
                    <a:gd name="T71" fmla="*/ 1 h 460"/>
                    <a:gd name="T72" fmla="*/ 1 w 842"/>
                    <a:gd name="T73" fmla="*/ 1 h 460"/>
                    <a:gd name="T74" fmla="*/ 1 w 842"/>
                    <a:gd name="T75" fmla="*/ 1 h 460"/>
                    <a:gd name="T76" fmla="*/ 1 w 842"/>
                    <a:gd name="T77" fmla="*/ 1 h 460"/>
                    <a:gd name="T78" fmla="*/ 0 w 842"/>
                    <a:gd name="T79" fmla="*/ 1 h 460"/>
                    <a:gd name="T80" fmla="*/ 1 w 842"/>
                    <a:gd name="T81" fmla="*/ 1 h 460"/>
                    <a:gd name="T82" fmla="*/ 1 w 842"/>
                    <a:gd name="T83" fmla="*/ 1 h 460"/>
                    <a:gd name="T84" fmla="*/ 1 w 842"/>
                    <a:gd name="T85" fmla="*/ 0 h 460"/>
                    <a:gd name="T86" fmla="*/ 1 w 842"/>
                    <a:gd name="T87" fmla="*/ 1 h 460"/>
                    <a:gd name="T88" fmla="*/ 1 w 842"/>
                    <a:gd name="T89" fmla="*/ 1 h 460"/>
                    <a:gd name="T90" fmla="*/ 1 w 842"/>
                    <a:gd name="T91" fmla="*/ 1 h 460"/>
                    <a:gd name="T92" fmla="*/ 1 w 842"/>
                    <a:gd name="T93" fmla="*/ 1 h 460"/>
                    <a:gd name="T94" fmla="*/ 1 w 842"/>
                    <a:gd name="T95" fmla="*/ 1 h 460"/>
                    <a:gd name="T96" fmla="*/ 1 w 842"/>
                    <a:gd name="T97" fmla="*/ 1 h 4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42"/>
                    <a:gd name="T148" fmla="*/ 0 h 460"/>
                    <a:gd name="T149" fmla="*/ 842 w 842"/>
                    <a:gd name="T150" fmla="*/ 460 h 46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42" h="460">
                      <a:moveTo>
                        <a:pt x="558" y="126"/>
                      </a:moveTo>
                      <a:lnTo>
                        <a:pt x="600" y="141"/>
                      </a:lnTo>
                      <a:lnTo>
                        <a:pt x="639" y="162"/>
                      </a:lnTo>
                      <a:lnTo>
                        <a:pt x="675" y="188"/>
                      </a:lnTo>
                      <a:lnTo>
                        <a:pt x="707" y="220"/>
                      </a:lnTo>
                      <a:lnTo>
                        <a:pt x="737" y="252"/>
                      </a:lnTo>
                      <a:lnTo>
                        <a:pt x="768" y="287"/>
                      </a:lnTo>
                      <a:lnTo>
                        <a:pt x="799" y="320"/>
                      </a:lnTo>
                      <a:lnTo>
                        <a:pt x="833" y="353"/>
                      </a:lnTo>
                      <a:lnTo>
                        <a:pt x="839" y="361"/>
                      </a:lnTo>
                      <a:lnTo>
                        <a:pt x="842" y="371"/>
                      </a:lnTo>
                      <a:lnTo>
                        <a:pt x="841" y="381"/>
                      </a:lnTo>
                      <a:lnTo>
                        <a:pt x="839" y="392"/>
                      </a:lnTo>
                      <a:lnTo>
                        <a:pt x="833" y="400"/>
                      </a:lnTo>
                      <a:lnTo>
                        <a:pt x="828" y="409"/>
                      </a:lnTo>
                      <a:lnTo>
                        <a:pt x="821" y="418"/>
                      </a:lnTo>
                      <a:lnTo>
                        <a:pt x="815" y="427"/>
                      </a:lnTo>
                      <a:lnTo>
                        <a:pt x="767" y="451"/>
                      </a:lnTo>
                      <a:lnTo>
                        <a:pt x="719" y="460"/>
                      </a:lnTo>
                      <a:lnTo>
                        <a:pt x="670" y="455"/>
                      </a:lnTo>
                      <a:lnTo>
                        <a:pt x="623" y="442"/>
                      </a:lnTo>
                      <a:lnTo>
                        <a:pt x="574" y="422"/>
                      </a:lnTo>
                      <a:lnTo>
                        <a:pt x="526" y="403"/>
                      </a:lnTo>
                      <a:lnTo>
                        <a:pt x="478" y="385"/>
                      </a:lnTo>
                      <a:lnTo>
                        <a:pt x="431" y="375"/>
                      </a:lnTo>
                      <a:lnTo>
                        <a:pt x="401" y="358"/>
                      </a:lnTo>
                      <a:lnTo>
                        <a:pt x="369" y="344"/>
                      </a:lnTo>
                      <a:lnTo>
                        <a:pt x="337" y="333"/>
                      </a:lnTo>
                      <a:lnTo>
                        <a:pt x="305" y="323"/>
                      </a:lnTo>
                      <a:lnTo>
                        <a:pt x="272" y="313"/>
                      </a:lnTo>
                      <a:lnTo>
                        <a:pt x="240" y="304"/>
                      </a:lnTo>
                      <a:lnTo>
                        <a:pt x="209" y="293"/>
                      </a:lnTo>
                      <a:lnTo>
                        <a:pt x="178" y="280"/>
                      </a:lnTo>
                      <a:lnTo>
                        <a:pt x="151" y="253"/>
                      </a:lnTo>
                      <a:lnTo>
                        <a:pt x="119" y="229"/>
                      </a:lnTo>
                      <a:lnTo>
                        <a:pt x="82" y="204"/>
                      </a:lnTo>
                      <a:lnTo>
                        <a:pt x="49" y="179"/>
                      </a:lnTo>
                      <a:lnTo>
                        <a:pt x="21" y="150"/>
                      </a:lnTo>
                      <a:lnTo>
                        <a:pt x="4" y="119"/>
                      </a:lnTo>
                      <a:lnTo>
                        <a:pt x="0" y="83"/>
                      </a:lnTo>
                      <a:lnTo>
                        <a:pt x="16" y="43"/>
                      </a:lnTo>
                      <a:lnTo>
                        <a:pt x="85" y="9"/>
                      </a:lnTo>
                      <a:lnTo>
                        <a:pt x="154" y="0"/>
                      </a:lnTo>
                      <a:lnTo>
                        <a:pt x="220" y="10"/>
                      </a:lnTo>
                      <a:lnTo>
                        <a:pt x="287" y="33"/>
                      </a:lnTo>
                      <a:lnTo>
                        <a:pt x="354" y="61"/>
                      </a:lnTo>
                      <a:lnTo>
                        <a:pt x="420" y="91"/>
                      </a:lnTo>
                      <a:lnTo>
                        <a:pt x="488" y="114"/>
                      </a:lnTo>
                      <a:lnTo>
                        <a:pt x="558" y="126"/>
                      </a:lnTo>
                      <a:close/>
                    </a:path>
                  </a:pathLst>
                </a:custGeom>
                <a:solidFill>
                  <a:srgbClr val="FF92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50" name="Freeform 38"/>
                <p:cNvSpPr>
                  <a:spLocks/>
                </p:cNvSpPr>
                <p:nvPr/>
              </p:nvSpPr>
              <p:spPr bwMode="auto">
                <a:xfrm>
                  <a:off x="4221" y="2071"/>
                  <a:ext cx="385" cy="210"/>
                </a:xfrm>
                <a:custGeom>
                  <a:avLst/>
                  <a:gdLst>
                    <a:gd name="T0" fmla="*/ 0 w 771"/>
                    <a:gd name="T1" fmla="*/ 0 h 421"/>
                    <a:gd name="T2" fmla="*/ 0 w 771"/>
                    <a:gd name="T3" fmla="*/ 0 h 421"/>
                    <a:gd name="T4" fmla="*/ 0 w 771"/>
                    <a:gd name="T5" fmla="*/ 0 h 421"/>
                    <a:gd name="T6" fmla="*/ 0 w 771"/>
                    <a:gd name="T7" fmla="*/ 0 h 421"/>
                    <a:gd name="T8" fmla="*/ 0 w 771"/>
                    <a:gd name="T9" fmla="*/ 0 h 421"/>
                    <a:gd name="T10" fmla="*/ 0 w 771"/>
                    <a:gd name="T11" fmla="*/ 0 h 421"/>
                    <a:gd name="T12" fmla="*/ 0 w 771"/>
                    <a:gd name="T13" fmla="*/ 0 h 421"/>
                    <a:gd name="T14" fmla="*/ 0 w 771"/>
                    <a:gd name="T15" fmla="*/ 0 h 421"/>
                    <a:gd name="T16" fmla="*/ 0 w 771"/>
                    <a:gd name="T17" fmla="*/ 0 h 421"/>
                    <a:gd name="T18" fmla="*/ 0 w 771"/>
                    <a:gd name="T19" fmla="*/ 0 h 421"/>
                    <a:gd name="T20" fmla="*/ 0 w 771"/>
                    <a:gd name="T21" fmla="*/ 0 h 421"/>
                    <a:gd name="T22" fmla="*/ 0 w 771"/>
                    <a:gd name="T23" fmla="*/ 0 h 421"/>
                    <a:gd name="T24" fmla="*/ 0 w 771"/>
                    <a:gd name="T25" fmla="*/ 0 h 421"/>
                    <a:gd name="T26" fmla="*/ 0 w 771"/>
                    <a:gd name="T27" fmla="*/ 0 h 421"/>
                    <a:gd name="T28" fmla="*/ 0 w 771"/>
                    <a:gd name="T29" fmla="*/ 0 h 421"/>
                    <a:gd name="T30" fmla="*/ 0 w 771"/>
                    <a:gd name="T31" fmla="*/ 0 h 421"/>
                    <a:gd name="T32" fmla="*/ 0 w 771"/>
                    <a:gd name="T33" fmla="*/ 0 h 421"/>
                    <a:gd name="T34" fmla="*/ 0 w 771"/>
                    <a:gd name="T35" fmla="*/ 0 h 421"/>
                    <a:gd name="T36" fmla="*/ 0 w 771"/>
                    <a:gd name="T37" fmla="*/ 0 h 421"/>
                    <a:gd name="T38" fmla="*/ 0 w 771"/>
                    <a:gd name="T39" fmla="*/ 0 h 421"/>
                    <a:gd name="T40" fmla="*/ 0 w 771"/>
                    <a:gd name="T41" fmla="*/ 0 h 421"/>
                    <a:gd name="T42" fmla="*/ 0 w 771"/>
                    <a:gd name="T43" fmla="*/ 0 h 421"/>
                    <a:gd name="T44" fmla="*/ 0 w 771"/>
                    <a:gd name="T45" fmla="*/ 0 h 421"/>
                    <a:gd name="T46" fmla="*/ 0 w 771"/>
                    <a:gd name="T47" fmla="*/ 0 h 421"/>
                    <a:gd name="T48" fmla="*/ 0 w 771"/>
                    <a:gd name="T49" fmla="*/ 0 h 421"/>
                    <a:gd name="T50" fmla="*/ 0 w 771"/>
                    <a:gd name="T51" fmla="*/ 0 h 421"/>
                    <a:gd name="T52" fmla="*/ 0 w 771"/>
                    <a:gd name="T53" fmla="*/ 0 h 421"/>
                    <a:gd name="T54" fmla="*/ 0 w 771"/>
                    <a:gd name="T55" fmla="*/ 0 h 421"/>
                    <a:gd name="T56" fmla="*/ 0 w 771"/>
                    <a:gd name="T57" fmla="*/ 0 h 421"/>
                    <a:gd name="T58" fmla="*/ 0 w 771"/>
                    <a:gd name="T59" fmla="*/ 0 h 421"/>
                    <a:gd name="T60" fmla="*/ 0 w 771"/>
                    <a:gd name="T61" fmla="*/ 0 h 421"/>
                    <a:gd name="T62" fmla="*/ 0 w 771"/>
                    <a:gd name="T63" fmla="*/ 0 h 421"/>
                    <a:gd name="T64" fmla="*/ 0 w 771"/>
                    <a:gd name="T65" fmla="*/ 0 h 421"/>
                    <a:gd name="T66" fmla="*/ 0 w 771"/>
                    <a:gd name="T67" fmla="*/ 0 h 421"/>
                    <a:gd name="T68" fmla="*/ 0 w 771"/>
                    <a:gd name="T69" fmla="*/ 0 h 421"/>
                    <a:gd name="T70" fmla="*/ 0 w 771"/>
                    <a:gd name="T71" fmla="*/ 0 h 421"/>
                    <a:gd name="T72" fmla="*/ 0 w 771"/>
                    <a:gd name="T73" fmla="*/ 0 h 421"/>
                    <a:gd name="T74" fmla="*/ 0 w 771"/>
                    <a:gd name="T75" fmla="*/ 0 h 421"/>
                    <a:gd name="T76" fmla="*/ 0 w 771"/>
                    <a:gd name="T77" fmla="*/ 0 h 421"/>
                    <a:gd name="T78" fmla="*/ 0 w 771"/>
                    <a:gd name="T79" fmla="*/ 0 h 421"/>
                    <a:gd name="T80" fmla="*/ 0 w 771"/>
                    <a:gd name="T81" fmla="*/ 0 h 421"/>
                    <a:gd name="T82" fmla="*/ 0 w 771"/>
                    <a:gd name="T83" fmla="*/ 0 h 421"/>
                    <a:gd name="T84" fmla="*/ 0 w 771"/>
                    <a:gd name="T85" fmla="*/ 0 h 421"/>
                    <a:gd name="T86" fmla="*/ 0 w 771"/>
                    <a:gd name="T87" fmla="*/ 0 h 421"/>
                    <a:gd name="T88" fmla="*/ 0 w 771"/>
                    <a:gd name="T89" fmla="*/ 0 h 421"/>
                    <a:gd name="T90" fmla="*/ 0 w 771"/>
                    <a:gd name="T91" fmla="*/ 0 h 421"/>
                    <a:gd name="T92" fmla="*/ 0 w 771"/>
                    <a:gd name="T93" fmla="*/ 0 h 421"/>
                    <a:gd name="T94" fmla="*/ 0 w 771"/>
                    <a:gd name="T95" fmla="*/ 0 h 421"/>
                    <a:gd name="T96" fmla="*/ 0 w 771"/>
                    <a:gd name="T97" fmla="*/ 0 h 42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71"/>
                    <a:gd name="T148" fmla="*/ 0 h 421"/>
                    <a:gd name="T149" fmla="*/ 771 w 771"/>
                    <a:gd name="T150" fmla="*/ 421 h 42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71" h="421">
                      <a:moveTo>
                        <a:pt x="511" y="117"/>
                      </a:moveTo>
                      <a:lnTo>
                        <a:pt x="549" y="129"/>
                      </a:lnTo>
                      <a:lnTo>
                        <a:pt x="585" y="149"/>
                      </a:lnTo>
                      <a:lnTo>
                        <a:pt x="618" y="173"/>
                      </a:lnTo>
                      <a:lnTo>
                        <a:pt x="647" y="202"/>
                      </a:lnTo>
                      <a:lnTo>
                        <a:pt x="674" y="231"/>
                      </a:lnTo>
                      <a:lnTo>
                        <a:pt x="703" y="263"/>
                      </a:lnTo>
                      <a:lnTo>
                        <a:pt x="731" y="293"/>
                      </a:lnTo>
                      <a:lnTo>
                        <a:pt x="762" y="323"/>
                      </a:lnTo>
                      <a:lnTo>
                        <a:pt x="768" y="331"/>
                      </a:lnTo>
                      <a:lnTo>
                        <a:pt x="771" y="340"/>
                      </a:lnTo>
                      <a:lnTo>
                        <a:pt x="771" y="350"/>
                      </a:lnTo>
                      <a:lnTo>
                        <a:pt x="769" y="359"/>
                      </a:lnTo>
                      <a:lnTo>
                        <a:pt x="763" y="367"/>
                      </a:lnTo>
                      <a:lnTo>
                        <a:pt x="758" y="376"/>
                      </a:lnTo>
                      <a:lnTo>
                        <a:pt x="752" y="383"/>
                      </a:lnTo>
                      <a:lnTo>
                        <a:pt x="747" y="392"/>
                      </a:lnTo>
                      <a:lnTo>
                        <a:pt x="701" y="413"/>
                      </a:lnTo>
                      <a:lnTo>
                        <a:pt x="657" y="421"/>
                      </a:lnTo>
                      <a:lnTo>
                        <a:pt x="613" y="417"/>
                      </a:lnTo>
                      <a:lnTo>
                        <a:pt x="569" y="405"/>
                      </a:lnTo>
                      <a:lnTo>
                        <a:pt x="525" y="387"/>
                      </a:lnTo>
                      <a:lnTo>
                        <a:pt x="481" y="369"/>
                      </a:lnTo>
                      <a:lnTo>
                        <a:pt x="437" y="353"/>
                      </a:lnTo>
                      <a:lnTo>
                        <a:pt x="394" y="343"/>
                      </a:lnTo>
                      <a:lnTo>
                        <a:pt x="366" y="328"/>
                      </a:lnTo>
                      <a:lnTo>
                        <a:pt x="338" y="316"/>
                      </a:lnTo>
                      <a:lnTo>
                        <a:pt x="309" y="306"/>
                      </a:lnTo>
                      <a:lnTo>
                        <a:pt x="280" y="297"/>
                      </a:lnTo>
                      <a:lnTo>
                        <a:pt x="249" y="288"/>
                      </a:lnTo>
                      <a:lnTo>
                        <a:pt x="219" y="279"/>
                      </a:lnTo>
                      <a:lnTo>
                        <a:pt x="190" y="269"/>
                      </a:lnTo>
                      <a:lnTo>
                        <a:pt x="162" y="257"/>
                      </a:lnTo>
                      <a:lnTo>
                        <a:pt x="137" y="232"/>
                      </a:lnTo>
                      <a:lnTo>
                        <a:pt x="107" y="210"/>
                      </a:lnTo>
                      <a:lnTo>
                        <a:pt x="74" y="187"/>
                      </a:lnTo>
                      <a:lnTo>
                        <a:pt x="45" y="164"/>
                      </a:lnTo>
                      <a:lnTo>
                        <a:pt x="19" y="138"/>
                      </a:lnTo>
                      <a:lnTo>
                        <a:pt x="3" y="109"/>
                      </a:lnTo>
                      <a:lnTo>
                        <a:pt x="0" y="77"/>
                      </a:lnTo>
                      <a:lnTo>
                        <a:pt x="13" y="40"/>
                      </a:lnTo>
                      <a:lnTo>
                        <a:pt x="76" y="9"/>
                      </a:lnTo>
                      <a:lnTo>
                        <a:pt x="139" y="0"/>
                      </a:lnTo>
                      <a:lnTo>
                        <a:pt x="200" y="9"/>
                      </a:lnTo>
                      <a:lnTo>
                        <a:pt x="262" y="31"/>
                      </a:lnTo>
                      <a:lnTo>
                        <a:pt x="322" y="56"/>
                      </a:lnTo>
                      <a:lnTo>
                        <a:pt x="384" y="83"/>
                      </a:lnTo>
                      <a:lnTo>
                        <a:pt x="445" y="104"/>
                      </a:lnTo>
                      <a:lnTo>
                        <a:pt x="511" y="117"/>
                      </a:lnTo>
                      <a:close/>
                    </a:path>
                  </a:pathLst>
                </a:custGeom>
                <a:solidFill>
                  <a:srgbClr val="FF9B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51" name="Freeform 39"/>
                <p:cNvSpPr>
                  <a:spLocks/>
                </p:cNvSpPr>
                <p:nvPr/>
              </p:nvSpPr>
              <p:spPr bwMode="auto">
                <a:xfrm>
                  <a:off x="4238" y="2080"/>
                  <a:ext cx="351" cy="192"/>
                </a:xfrm>
                <a:custGeom>
                  <a:avLst/>
                  <a:gdLst>
                    <a:gd name="T0" fmla="*/ 1 w 701"/>
                    <a:gd name="T1" fmla="*/ 1 h 383"/>
                    <a:gd name="T2" fmla="*/ 1 w 701"/>
                    <a:gd name="T3" fmla="*/ 1 h 383"/>
                    <a:gd name="T4" fmla="*/ 1 w 701"/>
                    <a:gd name="T5" fmla="*/ 1 h 383"/>
                    <a:gd name="T6" fmla="*/ 1 w 701"/>
                    <a:gd name="T7" fmla="*/ 1 h 383"/>
                    <a:gd name="T8" fmla="*/ 1 w 701"/>
                    <a:gd name="T9" fmla="*/ 1 h 383"/>
                    <a:gd name="T10" fmla="*/ 1 w 701"/>
                    <a:gd name="T11" fmla="*/ 1 h 383"/>
                    <a:gd name="T12" fmla="*/ 1 w 701"/>
                    <a:gd name="T13" fmla="*/ 1 h 383"/>
                    <a:gd name="T14" fmla="*/ 1 w 701"/>
                    <a:gd name="T15" fmla="*/ 1 h 383"/>
                    <a:gd name="T16" fmla="*/ 1 w 701"/>
                    <a:gd name="T17" fmla="*/ 1 h 383"/>
                    <a:gd name="T18" fmla="*/ 1 w 701"/>
                    <a:gd name="T19" fmla="*/ 1 h 383"/>
                    <a:gd name="T20" fmla="*/ 1 w 701"/>
                    <a:gd name="T21" fmla="*/ 1 h 383"/>
                    <a:gd name="T22" fmla="*/ 1 w 701"/>
                    <a:gd name="T23" fmla="*/ 1 h 383"/>
                    <a:gd name="T24" fmla="*/ 1 w 701"/>
                    <a:gd name="T25" fmla="*/ 1 h 383"/>
                    <a:gd name="T26" fmla="*/ 1 w 701"/>
                    <a:gd name="T27" fmla="*/ 1 h 383"/>
                    <a:gd name="T28" fmla="*/ 1 w 701"/>
                    <a:gd name="T29" fmla="*/ 1 h 383"/>
                    <a:gd name="T30" fmla="*/ 1 w 701"/>
                    <a:gd name="T31" fmla="*/ 1 h 383"/>
                    <a:gd name="T32" fmla="*/ 1 w 701"/>
                    <a:gd name="T33" fmla="*/ 1 h 383"/>
                    <a:gd name="T34" fmla="*/ 1 w 701"/>
                    <a:gd name="T35" fmla="*/ 1 h 383"/>
                    <a:gd name="T36" fmla="*/ 1 w 701"/>
                    <a:gd name="T37" fmla="*/ 1 h 383"/>
                    <a:gd name="T38" fmla="*/ 1 w 701"/>
                    <a:gd name="T39" fmla="*/ 1 h 383"/>
                    <a:gd name="T40" fmla="*/ 1 w 701"/>
                    <a:gd name="T41" fmla="*/ 1 h 383"/>
                    <a:gd name="T42" fmla="*/ 1 w 701"/>
                    <a:gd name="T43" fmla="*/ 1 h 383"/>
                    <a:gd name="T44" fmla="*/ 1 w 701"/>
                    <a:gd name="T45" fmla="*/ 1 h 383"/>
                    <a:gd name="T46" fmla="*/ 1 w 701"/>
                    <a:gd name="T47" fmla="*/ 1 h 383"/>
                    <a:gd name="T48" fmla="*/ 1 w 701"/>
                    <a:gd name="T49" fmla="*/ 1 h 383"/>
                    <a:gd name="T50" fmla="*/ 1 w 701"/>
                    <a:gd name="T51" fmla="*/ 1 h 383"/>
                    <a:gd name="T52" fmla="*/ 1 w 701"/>
                    <a:gd name="T53" fmla="*/ 1 h 383"/>
                    <a:gd name="T54" fmla="*/ 1 w 701"/>
                    <a:gd name="T55" fmla="*/ 1 h 383"/>
                    <a:gd name="T56" fmla="*/ 1 w 701"/>
                    <a:gd name="T57" fmla="*/ 1 h 383"/>
                    <a:gd name="T58" fmla="*/ 1 w 701"/>
                    <a:gd name="T59" fmla="*/ 1 h 383"/>
                    <a:gd name="T60" fmla="*/ 1 w 701"/>
                    <a:gd name="T61" fmla="*/ 1 h 383"/>
                    <a:gd name="T62" fmla="*/ 1 w 701"/>
                    <a:gd name="T63" fmla="*/ 1 h 383"/>
                    <a:gd name="T64" fmla="*/ 1 w 701"/>
                    <a:gd name="T65" fmla="*/ 1 h 383"/>
                    <a:gd name="T66" fmla="*/ 1 w 701"/>
                    <a:gd name="T67" fmla="*/ 1 h 383"/>
                    <a:gd name="T68" fmla="*/ 1 w 701"/>
                    <a:gd name="T69" fmla="*/ 1 h 383"/>
                    <a:gd name="T70" fmla="*/ 1 w 701"/>
                    <a:gd name="T71" fmla="*/ 1 h 383"/>
                    <a:gd name="T72" fmla="*/ 1 w 701"/>
                    <a:gd name="T73" fmla="*/ 1 h 383"/>
                    <a:gd name="T74" fmla="*/ 1 w 701"/>
                    <a:gd name="T75" fmla="*/ 1 h 383"/>
                    <a:gd name="T76" fmla="*/ 1 w 701"/>
                    <a:gd name="T77" fmla="*/ 1 h 383"/>
                    <a:gd name="T78" fmla="*/ 0 w 701"/>
                    <a:gd name="T79" fmla="*/ 1 h 383"/>
                    <a:gd name="T80" fmla="*/ 1 w 701"/>
                    <a:gd name="T81" fmla="*/ 1 h 383"/>
                    <a:gd name="T82" fmla="*/ 1 w 701"/>
                    <a:gd name="T83" fmla="*/ 1 h 383"/>
                    <a:gd name="T84" fmla="*/ 1 w 701"/>
                    <a:gd name="T85" fmla="*/ 0 h 383"/>
                    <a:gd name="T86" fmla="*/ 1 w 701"/>
                    <a:gd name="T87" fmla="*/ 1 h 383"/>
                    <a:gd name="T88" fmla="*/ 1 w 701"/>
                    <a:gd name="T89" fmla="*/ 1 h 383"/>
                    <a:gd name="T90" fmla="*/ 1 w 701"/>
                    <a:gd name="T91" fmla="*/ 1 h 383"/>
                    <a:gd name="T92" fmla="*/ 1 w 701"/>
                    <a:gd name="T93" fmla="*/ 1 h 383"/>
                    <a:gd name="T94" fmla="*/ 1 w 701"/>
                    <a:gd name="T95" fmla="*/ 1 h 383"/>
                    <a:gd name="T96" fmla="*/ 1 w 701"/>
                    <a:gd name="T97" fmla="*/ 1 h 38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701"/>
                    <a:gd name="T148" fmla="*/ 0 h 383"/>
                    <a:gd name="T149" fmla="*/ 701 w 701"/>
                    <a:gd name="T150" fmla="*/ 383 h 38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701" h="383">
                      <a:moveTo>
                        <a:pt x="465" y="106"/>
                      </a:moveTo>
                      <a:lnTo>
                        <a:pt x="501" y="118"/>
                      </a:lnTo>
                      <a:lnTo>
                        <a:pt x="533" y="135"/>
                      </a:lnTo>
                      <a:lnTo>
                        <a:pt x="562" y="157"/>
                      </a:lnTo>
                      <a:lnTo>
                        <a:pt x="590" y="184"/>
                      </a:lnTo>
                      <a:lnTo>
                        <a:pt x="615" y="211"/>
                      </a:lnTo>
                      <a:lnTo>
                        <a:pt x="640" y="239"/>
                      </a:lnTo>
                      <a:lnTo>
                        <a:pt x="665" y="267"/>
                      </a:lnTo>
                      <a:lnTo>
                        <a:pt x="694" y="294"/>
                      </a:lnTo>
                      <a:lnTo>
                        <a:pt x="698" y="301"/>
                      </a:lnTo>
                      <a:lnTo>
                        <a:pt x="701" y="310"/>
                      </a:lnTo>
                      <a:lnTo>
                        <a:pt x="701" y="318"/>
                      </a:lnTo>
                      <a:lnTo>
                        <a:pt x="699" y="326"/>
                      </a:lnTo>
                      <a:lnTo>
                        <a:pt x="695" y="334"/>
                      </a:lnTo>
                      <a:lnTo>
                        <a:pt x="690" y="342"/>
                      </a:lnTo>
                      <a:lnTo>
                        <a:pt x="684" y="349"/>
                      </a:lnTo>
                      <a:lnTo>
                        <a:pt x="679" y="357"/>
                      </a:lnTo>
                      <a:lnTo>
                        <a:pt x="638" y="376"/>
                      </a:lnTo>
                      <a:lnTo>
                        <a:pt x="598" y="383"/>
                      </a:lnTo>
                      <a:lnTo>
                        <a:pt x="558" y="379"/>
                      </a:lnTo>
                      <a:lnTo>
                        <a:pt x="519" y="368"/>
                      </a:lnTo>
                      <a:lnTo>
                        <a:pt x="478" y="353"/>
                      </a:lnTo>
                      <a:lnTo>
                        <a:pt x="438" y="337"/>
                      </a:lnTo>
                      <a:lnTo>
                        <a:pt x="398" y="322"/>
                      </a:lnTo>
                      <a:lnTo>
                        <a:pt x="359" y="313"/>
                      </a:lnTo>
                      <a:lnTo>
                        <a:pt x="333" y="298"/>
                      </a:lnTo>
                      <a:lnTo>
                        <a:pt x="308" y="288"/>
                      </a:lnTo>
                      <a:lnTo>
                        <a:pt x="281" y="278"/>
                      </a:lnTo>
                      <a:lnTo>
                        <a:pt x="255" y="270"/>
                      </a:lnTo>
                      <a:lnTo>
                        <a:pt x="227" y="261"/>
                      </a:lnTo>
                      <a:lnTo>
                        <a:pt x="200" y="253"/>
                      </a:lnTo>
                      <a:lnTo>
                        <a:pt x="173" y="244"/>
                      </a:lnTo>
                      <a:lnTo>
                        <a:pt x="148" y="234"/>
                      </a:lnTo>
                      <a:lnTo>
                        <a:pt x="125" y="211"/>
                      </a:lnTo>
                      <a:lnTo>
                        <a:pt x="98" y="191"/>
                      </a:lnTo>
                      <a:lnTo>
                        <a:pt x="68" y="170"/>
                      </a:lnTo>
                      <a:lnTo>
                        <a:pt x="41" y="149"/>
                      </a:lnTo>
                      <a:lnTo>
                        <a:pt x="18" y="126"/>
                      </a:lnTo>
                      <a:lnTo>
                        <a:pt x="3" y="100"/>
                      </a:lnTo>
                      <a:lnTo>
                        <a:pt x="0" y="70"/>
                      </a:lnTo>
                      <a:lnTo>
                        <a:pt x="14" y="37"/>
                      </a:lnTo>
                      <a:lnTo>
                        <a:pt x="71" y="7"/>
                      </a:lnTo>
                      <a:lnTo>
                        <a:pt x="128" y="0"/>
                      </a:lnTo>
                      <a:lnTo>
                        <a:pt x="184" y="9"/>
                      </a:lnTo>
                      <a:lnTo>
                        <a:pt x="239" y="27"/>
                      </a:lnTo>
                      <a:lnTo>
                        <a:pt x="294" y="50"/>
                      </a:lnTo>
                      <a:lnTo>
                        <a:pt x="350" y="76"/>
                      </a:lnTo>
                      <a:lnTo>
                        <a:pt x="406" y="95"/>
                      </a:lnTo>
                      <a:lnTo>
                        <a:pt x="465" y="106"/>
                      </a:lnTo>
                      <a:close/>
                    </a:path>
                  </a:pathLst>
                </a:custGeom>
                <a:solidFill>
                  <a:srgbClr val="FFA4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52" name="Freeform 40"/>
                <p:cNvSpPr>
                  <a:spLocks/>
                </p:cNvSpPr>
                <p:nvPr/>
              </p:nvSpPr>
              <p:spPr bwMode="auto">
                <a:xfrm>
                  <a:off x="4256" y="2090"/>
                  <a:ext cx="315" cy="172"/>
                </a:xfrm>
                <a:custGeom>
                  <a:avLst/>
                  <a:gdLst>
                    <a:gd name="T0" fmla="*/ 1 w 630"/>
                    <a:gd name="T1" fmla="*/ 1 h 344"/>
                    <a:gd name="T2" fmla="*/ 1 w 630"/>
                    <a:gd name="T3" fmla="*/ 1 h 344"/>
                    <a:gd name="T4" fmla="*/ 1 w 630"/>
                    <a:gd name="T5" fmla="*/ 1 h 344"/>
                    <a:gd name="T6" fmla="*/ 1 w 630"/>
                    <a:gd name="T7" fmla="*/ 1 h 344"/>
                    <a:gd name="T8" fmla="*/ 1 w 630"/>
                    <a:gd name="T9" fmla="*/ 1 h 344"/>
                    <a:gd name="T10" fmla="*/ 1 w 630"/>
                    <a:gd name="T11" fmla="*/ 1 h 344"/>
                    <a:gd name="T12" fmla="*/ 1 w 630"/>
                    <a:gd name="T13" fmla="*/ 1 h 344"/>
                    <a:gd name="T14" fmla="*/ 1 w 630"/>
                    <a:gd name="T15" fmla="*/ 1 h 344"/>
                    <a:gd name="T16" fmla="*/ 1 w 630"/>
                    <a:gd name="T17" fmla="*/ 1 h 344"/>
                    <a:gd name="T18" fmla="*/ 1 w 630"/>
                    <a:gd name="T19" fmla="*/ 1 h 344"/>
                    <a:gd name="T20" fmla="*/ 1 w 630"/>
                    <a:gd name="T21" fmla="*/ 1 h 344"/>
                    <a:gd name="T22" fmla="*/ 1 w 630"/>
                    <a:gd name="T23" fmla="*/ 1 h 344"/>
                    <a:gd name="T24" fmla="*/ 1 w 630"/>
                    <a:gd name="T25" fmla="*/ 1 h 344"/>
                    <a:gd name="T26" fmla="*/ 1 w 630"/>
                    <a:gd name="T27" fmla="*/ 1 h 344"/>
                    <a:gd name="T28" fmla="*/ 1 w 630"/>
                    <a:gd name="T29" fmla="*/ 1 h 344"/>
                    <a:gd name="T30" fmla="*/ 1 w 630"/>
                    <a:gd name="T31" fmla="*/ 1 h 344"/>
                    <a:gd name="T32" fmla="*/ 1 w 630"/>
                    <a:gd name="T33" fmla="*/ 1 h 344"/>
                    <a:gd name="T34" fmla="*/ 1 w 630"/>
                    <a:gd name="T35" fmla="*/ 1 h 344"/>
                    <a:gd name="T36" fmla="*/ 1 w 630"/>
                    <a:gd name="T37" fmla="*/ 1 h 344"/>
                    <a:gd name="T38" fmla="*/ 1 w 630"/>
                    <a:gd name="T39" fmla="*/ 1 h 344"/>
                    <a:gd name="T40" fmla="*/ 1 w 630"/>
                    <a:gd name="T41" fmla="*/ 1 h 344"/>
                    <a:gd name="T42" fmla="*/ 1 w 630"/>
                    <a:gd name="T43" fmla="*/ 1 h 344"/>
                    <a:gd name="T44" fmla="*/ 1 w 630"/>
                    <a:gd name="T45" fmla="*/ 1 h 344"/>
                    <a:gd name="T46" fmla="*/ 1 w 630"/>
                    <a:gd name="T47" fmla="*/ 1 h 344"/>
                    <a:gd name="T48" fmla="*/ 1 w 630"/>
                    <a:gd name="T49" fmla="*/ 1 h 344"/>
                    <a:gd name="T50" fmla="*/ 1 w 630"/>
                    <a:gd name="T51" fmla="*/ 1 h 344"/>
                    <a:gd name="T52" fmla="*/ 1 w 630"/>
                    <a:gd name="T53" fmla="*/ 1 h 344"/>
                    <a:gd name="T54" fmla="*/ 1 w 630"/>
                    <a:gd name="T55" fmla="*/ 1 h 344"/>
                    <a:gd name="T56" fmla="*/ 1 w 630"/>
                    <a:gd name="T57" fmla="*/ 1 h 344"/>
                    <a:gd name="T58" fmla="*/ 1 w 630"/>
                    <a:gd name="T59" fmla="*/ 1 h 344"/>
                    <a:gd name="T60" fmla="*/ 1 w 630"/>
                    <a:gd name="T61" fmla="*/ 1 h 344"/>
                    <a:gd name="T62" fmla="*/ 1 w 630"/>
                    <a:gd name="T63" fmla="*/ 1 h 344"/>
                    <a:gd name="T64" fmla="*/ 1 w 630"/>
                    <a:gd name="T65" fmla="*/ 1 h 344"/>
                    <a:gd name="T66" fmla="*/ 1 w 630"/>
                    <a:gd name="T67" fmla="*/ 1 h 344"/>
                    <a:gd name="T68" fmla="*/ 1 w 630"/>
                    <a:gd name="T69" fmla="*/ 1 h 344"/>
                    <a:gd name="T70" fmla="*/ 1 w 630"/>
                    <a:gd name="T71" fmla="*/ 1 h 344"/>
                    <a:gd name="T72" fmla="*/ 1 w 630"/>
                    <a:gd name="T73" fmla="*/ 1 h 344"/>
                    <a:gd name="T74" fmla="*/ 1 w 630"/>
                    <a:gd name="T75" fmla="*/ 1 h 344"/>
                    <a:gd name="T76" fmla="*/ 1 w 630"/>
                    <a:gd name="T77" fmla="*/ 1 h 344"/>
                    <a:gd name="T78" fmla="*/ 0 w 630"/>
                    <a:gd name="T79" fmla="*/ 1 h 344"/>
                    <a:gd name="T80" fmla="*/ 1 w 630"/>
                    <a:gd name="T81" fmla="*/ 1 h 344"/>
                    <a:gd name="T82" fmla="*/ 1 w 630"/>
                    <a:gd name="T83" fmla="*/ 1 h 344"/>
                    <a:gd name="T84" fmla="*/ 1 w 630"/>
                    <a:gd name="T85" fmla="*/ 0 h 344"/>
                    <a:gd name="T86" fmla="*/ 1 w 630"/>
                    <a:gd name="T87" fmla="*/ 1 h 344"/>
                    <a:gd name="T88" fmla="*/ 1 w 630"/>
                    <a:gd name="T89" fmla="*/ 1 h 344"/>
                    <a:gd name="T90" fmla="*/ 1 w 630"/>
                    <a:gd name="T91" fmla="*/ 1 h 344"/>
                    <a:gd name="T92" fmla="*/ 1 w 630"/>
                    <a:gd name="T93" fmla="*/ 1 h 344"/>
                    <a:gd name="T94" fmla="*/ 1 w 630"/>
                    <a:gd name="T95" fmla="*/ 1 h 344"/>
                    <a:gd name="T96" fmla="*/ 1 w 630"/>
                    <a:gd name="T97" fmla="*/ 1 h 34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30"/>
                    <a:gd name="T148" fmla="*/ 0 h 344"/>
                    <a:gd name="T149" fmla="*/ 630 w 630"/>
                    <a:gd name="T150" fmla="*/ 344 h 34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30" h="344">
                      <a:moveTo>
                        <a:pt x="417" y="94"/>
                      </a:moveTo>
                      <a:lnTo>
                        <a:pt x="449" y="105"/>
                      </a:lnTo>
                      <a:lnTo>
                        <a:pt x="478" y="121"/>
                      </a:lnTo>
                      <a:lnTo>
                        <a:pt x="505" y="141"/>
                      </a:lnTo>
                      <a:lnTo>
                        <a:pt x="530" y="165"/>
                      </a:lnTo>
                      <a:lnTo>
                        <a:pt x="552" y="189"/>
                      </a:lnTo>
                      <a:lnTo>
                        <a:pt x="575" y="214"/>
                      </a:lnTo>
                      <a:lnTo>
                        <a:pt x="598" y="239"/>
                      </a:lnTo>
                      <a:lnTo>
                        <a:pt x="623" y="264"/>
                      </a:lnTo>
                      <a:lnTo>
                        <a:pt x="627" y="271"/>
                      </a:lnTo>
                      <a:lnTo>
                        <a:pt x="630" y="278"/>
                      </a:lnTo>
                      <a:lnTo>
                        <a:pt x="630" y="284"/>
                      </a:lnTo>
                      <a:lnTo>
                        <a:pt x="628" y="293"/>
                      </a:lnTo>
                      <a:lnTo>
                        <a:pt x="624" y="300"/>
                      </a:lnTo>
                      <a:lnTo>
                        <a:pt x="620" y="307"/>
                      </a:lnTo>
                      <a:lnTo>
                        <a:pt x="615" y="314"/>
                      </a:lnTo>
                      <a:lnTo>
                        <a:pt x="610" y="320"/>
                      </a:lnTo>
                      <a:lnTo>
                        <a:pt x="574" y="338"/>
                      </a:lnTo>
                      <a:lnTo>
                        <a:pt x="538" y="344"/>
                      </a:lnTo>
                      <a:lnTo>
                        <a:pt x="501" y="340"/>
                      </a:lnTo>
                      <a:lnTo>
                        <a:pt x="466" y="330"/>
                      </a:lnTo>
                      <a:lnTo>
                        <a:pt x="429" y="316"/>
                      </a:lnTo>
                      <a:lnTo>
                        <a:pt x="393" y="302"/>
                      </a:lnTo>
                      <a:lnTo>
                        <a:pt x="357" y="287"/>
                      </a:lnTo>
                      <a:lnTo>
                        <a:pt x="322" y="280"/>
                      </a:lnTo>
                      <a:lnTo>
                        <a:pt x="299" y="268"/>
                      </a:lnTo>
                      <a:lnTo>
                        <a:pt x="276" y="258"/>
                      </a:lnTo>
                      <a:lnTo>
                        <a:pt x="252" y="249"/>
                      </a:lnTo>
                      <a:lnTo>
                        <a:pt x="229" y="242"/>
                      </a:lnTo>
                      <a:lnTo>
                        <a:pt x="203" y="235"/>
                      </a:lnTo>
                      <a:lnTo>
                        <a:pt x="179" y="228"/>
                      </a:lnTo>
                      <a:lnTo>
                        <a:pt x="155" y="219"/>
                      </a:lnTo>
                      <a:lnTo>
                        <a:pt x="133" y="210"/>
                      </a:lnTo>
                      <a:lnTo>
                        <a:pt x="112" y="190"/>
                      </a:lnTo>
                      <a:lnTo>
                        <a:pt x="87" y="171"/>
                      </a:lnTo>
                      <a:lnTo>
                        <a:pt x="61" y="152"/>
                      </a:lnTo>
                      <a:lnTo>
                        <a:pt x="37" y="133"/>
                      </a:lnTo>
                      <a:lnTo>
                        <a:pt x="16" y="112"/>
                      </a:lnTo>
                      <a:lnTo>
                        <a:pt x="2" y="89"/>
                      </a:lnTo>
                      <a:lnTo>
                        <a:pt x="0" y="62"/>
                      </a:lnTo>
                      <a:lnTo>
                        <a:pt x="11" y="33"/>
                      </a:lnTo>
                      <a:lnTo>
                        <a:pt x="63" y="6"/>
                      </a:lnTo>
                      <a:lnTo>
                        <a:pt x="114" y="0"/>
                      </a:lnTo>
                      <a:lnTo>
                        <a:pt x="164" y="7"/>
                      </a:lnTo>
                      <a:lnTo>
                        <a:pt x="214" y="24"/>
                      </a:lnTo>
                      <a:lnTo>
                        <a:pt x="263" y="45"/>
                      </a:lnTo>
                      <a:lnTo>
                        <a:pt x="314" y="67"/>
                      </a:lnTo>
                      <a:lnTo>
                        <a:pt x="364" y="85"/>
                      </a:lnTo>
                      <a:lnTo>
                        <a:pt x="417" y="94"/>
                      </a:lnTo>
                      <a:close/>
                    </a:path>
                  </a:pathLst>
                </a:custGeom>
                <a:solidFill>
                  <a:srgbClr val="FFAD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53" name="Freeform 41"/>
                <p:cNvSpPr>
                  <a:spLocks/>
                </p:cNvSpPr>
                <p:nvPr/>
              </p:nvSpPr>
              <p:spPr bwMode="auto">
                <a:xfrm>
                  <a:off x="4273" y="2099"/>
                  <a:ext cx="280" cy="154"/>
                </a:xfrm>
                <a:custGeom>
                  <a:avLst/>
                  <a:gdLst>
                    <a:gd name="T0" fmla="*/ 1 w 560"/>
                    <a:gd name="T1" fmla="*/ 1 h 307"/>
                    <a:gd name="T2" fmla="*/ 1 w 560"/>
                    <a:gd name="T3" fmla="*/ 1 h 307"/>
                    <a:gd name="T4" fmla="*/ 1 w 560"/>
                    <a:gd name="T5" fmla="*/ 1 h 307"/>
                    <a:gd name="T6" fmla="*/ 1 w 560"/>
                    <a:gd name="T7" fmla="*/ 1 h 307"/>
                    <a:gd name="T8" fmla="*/ 1 w 560"/>
                    <a:gd name="T9" fmla="*/ 1 h 307"/>
                    <a:gd name="T10" fmla="*/ 1 w 560"/>
                    <a:gd name="T11" fmla="*/ 1 h 307"/>
                    <a:gd name="T12" fmla="*/ 1 w 560"/>
                    <a:gd name="T13" fmla="*/ 1 h 307"/>
                    <a:gd name="T14" fmla="*/ 1 w 560"/>
                    <a:gd name="T15" fmla="*/ 1 h 307"/>
                    <a:gd name="T16" fmla="*/ 1 w 560"/>
                    <a:gd name="T17" fmla="*/ 1 h 307"/>
                    <a:gd name="T18" fmla="*/ 1 w 560"/>
                    <a:gd name="T19" fmla="*/ 1 h 307"/>
                    <a:gd name="T20" fmla="*/ 1 w 560"/>
                    <a:gd name="T21" fmla="*/ 1 h 307"/>
                    <a:gd name="T22" fmla="*/ 1 w 560"/>
                    <a:gd name="T23" fmla="*/ 1 h 307"/>
                    <a:gd name="T24" fmla="*/ 1 w 560"/>
                    <a:gd name="T25" fmla="*/ 1 h 307"/>
                    <a:gd name="T26" fmla="*/ 1 w 560"/>
                    <a:gd name="T27" fmla="*/ 1 h 307"/>
                    <a:gd name="T28" fmla="*/ 1 w 560"/>
                    <a:gd name="T29" fmla="*/ 1 h 307"/>
                    <a:gd name="T30" fmla="*/ 1 w 560"/>
                    <a:gd name="T31" fmla="*/ 1 h 307"/>
                    <a:gd name="T32" fmla="*/ 1 w 560"/>
                    <a:gd name="T33" fmla="*/ 1 h 307"/>
                    <a:gd name="T34" fmla="*/ 1 w 560"/>
                    <a:gd name="T35" fmla="*/ 1 h 307"/>
                    <a:gd name="T36" fmla="*/ 1 w 560"/>
                    <a:gd name="T37" fmla="*/ 1 h 307"/>
                    <a:gd name="T38" fmla="*/ 1 w 560"/>
                    <a:gd name="T39" fmla="*/ 1 h 307"/>
                    <a:gd name="T40" fmla="*/ 1 w 560"/>
                    <a:gd name="T41" fmla="*/ 1 h 307"/>
                    <a:gd name="T42" fmla="*/ 1 w 560"/>
                    <a:gd name="T43" fmla="*/ 1 h 307"/>
                    <a:gd name="T44" fmla="*/ 1 w 560"/>
                    <a:gd name="T45" fmla="*/ 1 h 307"/>
                    <a:gd name="T46" fmla="*/ 1 w 560"/>
                    <a:gd name="T47" fmla="*/ 1 h 307"/>
                    <a:gd name="T48" fmla="*/ 1 w 560"/>
                    <a:gd name="T49" fmla="*/ 1 h 307"/>
                    <a:gd name="T50" fmla="*/ 1 w 560"/>
                    <a:gd name="T51" fmla="*/ 1 h 307"/>
                    <a:gd name="T52" fmla="*/ 1 w 560"/>
                    <a:gd name="T53" fmla="*/ 1 h 307"/>
                    <a:gd name="T54" fmla="*/ 1 w 560"/>
                    <a:gd name="T55" fmla="*/ 1 h 307"/>
                    <a:gd name="T56" fmla="*/ 1 w 560"/>
                    <a:gd name="T57" fmla="*/ 1 h 307"/>
                    <a:gd name="T58" fmla="*/ 1 w 560"/>
                    <a:gd name="T59" fmla="*/ 1 h 307"/>
                    <a:gd name="T60" fmla="*/ 1 w 560"/>
                    <a:gd name="T61" fmla="*/ 1 h 307"/>
                    <a:gd name="T62" fmla="*/ 1 w 560"/>
                    <a:gd name="T63" fmla="*/ 1 h 307"/>
                    <a:gd name="T64" fmla="*/ 1 w 560"/>
                    <a:gd name="T65" fmla="*/ 1 h 307"/>
                    <a:gd name="T66" fmla="*/ 1 w 560"/>
                    <a:gd name="T67" fmla="*/ 1 h 307"/>
                    <a:gd name="T68" fmla="*/ 1 w 560"/>
                    <a:gd name="T69" fmla="*/ 1 h 307"/>
                    <a:gd name="T70" fmla="*/ 1 w 560"/>
                    <a:gd name="T71" fmla="*/ 1 h 307"/>
                    <a:gd name="T72" fmla="*/ 1 w 560"/>
                    <a:gd name="T73" fmla="*/ 1 h 307"/>
                    <a:gd name="T74" fmla="*/ 1 w 560"/>
                    <a:gd name="T75" fmla="*/ 1 h 307"/>
                    <a:gd name="T76" fmla="*/ 1 w 560"/>
                    <a:gd name="T77" fmla="*/ 1 h 307"/>
                    <a:gd name="T78" fmla="*/ 0 w 560"/>
                    <a:gd name="T79" fmla="*/ 1 h 307"/>
                    <a:gd name="T80" fmla="*/ 1 w 560"/>
                    <a:gd name="T81" fmla="*/ 1 h 307"/>
                    <a:gd name="T82" fmla="*/ 1 w 560"/>
                    <a:gd name="T83" fmla="*/ 1 h 307"/>
                    <a:gd name="T84" fmla="*/ 1 w 560"/>
                    <a:gd name="T85" fmla="*/ 0 h 307"/>
                    <a:gd name="T86" fmla="*/ 1 w 560"/>
                    <a:gd name="T87" fmla="*/ 1 h 307"/>
                    <a:gd name="T88" fmla="*/ 1 w 560"/>
                    <a:gd name="T89" fmla="*/ 1 h 307"/>
                    <a:gd name="T90" fmla="*/ 1 w 560"/>
                    <a:gd name="T91" fmla="*/ 1 h 307"/>
                    <a:gd name="T92" fmla="*/ 1 w 560"/>
                    <a:gd name="T93" fmla="*/ 1 h 307"/>
                    <a:gd name="T94" fmla="*/ 1 w 560"/>
                    <a:gd name="T95" fmla="*/ 1 h 307"/>
                    <a:gd name="T96" fmla="*/ 1 w 560"/>
                    <a:gd name="T97" fmla="*/ 1 h 30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60"/>
                    <a:gd name="T148" fmla="*/ 0 h 307"/>
                    <a:gd name="T149" fmla="*/ 560 w 560"/>
                    <a:gd name="T150" fmla="*/ 307 h 30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60" h="307">
                      <a:moveTo>
                        <a:pt x="371" y="85"/>
                      </a:moveTo>
                      <a:lnTo>
                        <a:pt x="399" y="93"/>
                      </a:lnTo>
                      <a:lnTo>
                        <a:pt x="425" y="108"/>
                      </a:lnTo>
                      <a:lnTo>
                        <a:pt x="449" y="126"/>
                      </a:lnTo>
                      <a:lnTo>
                        <a:pt x="471" y="147"/>
                      </a:lnTo>
                      <a:lnTo>
                        <a:pt x="491" y="168"/>
                      </a:lnTo>
                      <a:lnTo>
                        <a:pt x="511" y="191"/>
                      </a:lnTo>
                      <a:lnTo>
                        <a:pt x="531" y="214"/>
                      </a:lnTo>
                      <a:lnTo>
                        <a:pt x="555" y="236"/>
                      </a:lnTo>
                      <a:lnTo>
                        <a:pt x="558" y="241"/>
                      </a:lnTo>
                      <a:lnTo>
                        <a:pt x="560" y="247"/>
                      </a:lnTo>
                      <a:lnTo>
                        <a:pt x="560" y="254"/>
                      </a:lnTo>
                      <a:lnTo>
                        <a:pt x="559" y="261"/>
                      </a:lnTo>
                      <a:lnTo>
                        <a:pt x="555" y="267"/>
                      </a:lnTo>
                      <a:lnTo>
                        <a:pt x="551" y="274"/>
                      </a:lnTo>
                      <a:lnTo>
                        <a:pt x="546" y="279"/>
                      </a:lnTo>
                      <a:lnTo>
                        <a:pt x="543" y="285"/>
                      </a:lnTo>
                      <a:lnTo>
                        <a:pt x="510" y="301"/>
                      </a:lnTo>
                      <a:lnTo>
                        <a:pt x="478" y="307"/>
                      </a:lnTo>
                      <a:lnTo>
                        <a:pt x="445" y="304"/>
                      </a:lnTo>
                      <a:lnTo>
                        <a:pt x="414" y="296"/>
                      </a:lnTo>
                      <a:lnTo>
                        <a:pt x="381" y="282"/>
                      </a:lnTo>
                      <a:lnTo>
                        <a:pt x="349" y="269"/>
                      </a:lnTo>
                      <a:lnTo>
                        <a:pt x="317" y="258"/>
                      </a:lnTo>
                      <a:lnTo>
                        <a:pt x="286" y="251"/>
                      </a:lnTo>
                      <a:lnTo>
                        <a:pt x="266" y="238"/>
                      </a:lnTo>
                      <a:lnTo>
                        <a:pt x="246" y="230"/>
                      </a:lnTo>
                      <a:lnTo>
                        <a:pt x="224" y="222"/>
                      </a:lnTo>
                      <a:lnTo>
                        <a:pt x="203" y="216"/>
                      </a:lnTo>
                      <a:lnTo>
                        <a:pt x="181" y="210"/>
                      </a:lnTo>
                      <a:lnTo>
                        <a:pt x="160" y="203"/>
                      </a:lnTo>
                      <a:lnTo>
                        <a:pt x="138" y="195"/>
                      </a:lnTo>
                      <a:lnTo>
                        <a:pt x="118" y="188"/>
                      </a:lnTo>
                      <a:lnTo>
                        <a:pt x="99" y="170"/>
                      </a:lnTo>
                      <a:lnTo>
                        <a:pt x="77" y="153"/>
                      </a:lnTo>
                      <a:lnTo>
                        <a:pt x="53" y="136"/>
                      </a:lnTo>
                      <a:lnTo>
                        <a:pt x="32" y="119"/>
                      </a:lnTo>
                      <a:lnTo>
                        <a:pt x="13" y="101"/>
                      </a:lnTo>
                      <a:lnTo>
                        <a:pt x="2" y="81"/>
                      </a:lnTo>
                      <a:lnTo>
                        <a:pt x="0" y="57"/>
                      </a:lnTo>
                      <a:lnTo>
                        <a:pt x="10" y="29"/>
                      </a:lnTo>
                      <a:lnTo>
                        <a:pt x="56" y="6"/>
                      </a:lnTo>
                      <a:lnTo>
                        <a:pt x="101" y="0"/>
                      </a:lnTo>
                      <a:lnTo>
                        <a:pt x="145" y="6"/>
                      </a:lnTo>
                      <a:lnTo>
                        <a:pt x="190" y="22"/>
                      </a:lnTo>
                      <a:lnTo>
                        <a:pt x="235" y="41"/>
                      </a:lnTo>
                      <a:lnTo>
                        <a:pt x="279" y="61"/>
                      </a:lnTo>
                      <a:lnTo>
                        <a:pt x="324" y="75"/>
                      </a:lnTo>
                      <a:lnTo>
                        <a:pt x="371" y="85"/>
                      </a:lnTo>
                      <a:close/>
                    </a:path>
                  </a:pathLst>
                </a:custGeom>
                <a:solidFill>
                  <a:srgbClr val="FFB6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54" name="Freeform 42"/>
                <p:cNvSpPr>
                  <a:spLocks/>
                </p:cNvSpPr>
                <p:nvPr/>
              </p:nvSpPr>
              <p:spPr bwMode="auto">
                <a:xfrm>
                  <a:off x="4291" y="2109"/>
                  <a:ext cx="245" cy="134"/>
                </a:xfrm>
                <a:custGeom>
                  <a:avLst/>
                  <a:gdLst>
                    <a:gd name="T0" fmla="*/ 1 w 490"/>
                    <a:gd name="T1" fmla="*/ 1 h 267"/>
                    <a:gd name="T2" fmla="*/ 1 w 490"/>
                    <a:gd name="T3" fmla="*/ 1 h 267"/>
                    <a:gd name="T4" fmla="*/ 1 w 490"/>
                    <a:gd name="T5" fmla="*/ 1 h 267"/>
                    <a:gd name="T6" fmla="*/ 1 w 490"/>
                    <a:gd name="T7" fmla="*/ 1 h 267"/>
                    <a:gd name="T8" fmla="*/ 1 w 490"/>
                    <a:gd name="T9" fmla="*/ 1 h 267"/>
                    <a:gd name="T10" fmla="*/ 1 w 490"/>
                    <a:gd name="T11" fmla="*/ 1 h 267"/>
                    <a:gd name="T12" fmla="*/ 1 w 490"/>
                    <a:gd name="T13" fmla="*/ 1 h 267"/>
                    <a:gd name="T14" fmla="*/ 1 w 490"/>
                    <a:gd name="T15" fmla="*/ 1 h 267"/>
                    <a:gd name="T16" fmla="*/ 1 w 490"/>
                    <a:gd name="T17" fmla="*/ 1 h 267"/>
                    <a:gd name="T18" fmla="*/ 1 w 490"/>
                    <a:gd name="T19" fmla="*/ 1 h 267"/>
                    <a:gd name="T20" fmla="*/ 1 w 490"/>
                    <a:gd name="T21" fmla="*/ 1 h 267"/>
                    <a:gd name="T22" fmla="*/ 1 w 490"/>
                    <a:gd name="T23" fmla="*/ 1 h 267"/>
                    <a:gd name="T24" fmla="*/ 1 w 490"/>
                    <a:gd name="T25" fmla="*/ 1 h 267"/>
                    <a:gd name="T26" fmla="*/ 1 w 490"/>
                    <a:gd name="T27" fmla="*/ 1 h 267"/>
                    <a:gd name="T28" fmla="*/ 1 w 490"/>
                    <a:gd name="T29" fmla="*/ 1 h 267"/>
                    <a:gd name="T30" fmla="*/ 1 w 490"/>
                    <a:gd name="T31" fmla="*/ 1 h 267"/>
                    <a:gd name="T32" fmla="*/ 1 w 490"/>
                    <a:gd name="T33" fmla="*/ 1 h 267"/>
                    <a:gd name="T34" fmla="*/ 1 w 490"/>
                    <a:gd name="T35" fmla="*/ 1 h 267"/>
                    <a:gd name="T36" fmla="*/ 1 w 490"/>
                    <a:gd name="T37" fmla="*/ 1 h 267"/>
                    <a:gd name="T38" fmla="*/ 1 w 490"/>
                    <a:gd name="T39" fmla="*/ 1 h 267"/>
                    <a:gd name="T40" fmla="*/ 1 w 490"/>
                    <a:gd name="T41" fmla="*/ 1 h 267"/>
                    <a:gd name="T42" fmla="*/ 1 w 490"/>
                    <a:gd name="T43" fmla="*/ 1 h 267"/>
                    <a:gd name="T44" fmla="*/ 1 w 490"/>
                    <a:gd name="T45" fmla="*/ 1 h 267"/>
                    <a:gd name="T46" fmla="*/ 1 w 490"/>
                    <a:gd name="T47" fmla="*/ 1 h 267"/>
                    <a:gd name="T48" fmla="*/ 1 w 490"/>
                    <a:gd name="T49" fmla="*/ 1 h 267"/>
                    <a:gd name="T50" fmla="*/ 1 w 490"/>
                    <a:gd name="T51" fmla="*/ 1 h 267"/>
                    <a:gd name="T52" fmla="*/ 1 w 490"/>
                    <a:gd name="T53" fmla="*/ 1 h 267"/>
                    <a:gd name="T54" fmla="*/ 1 w 490"/>
                    <a:gd name="T55" fmla="*/ 1 h 267"/>
                    <a:gd name="T56" fmla="*/ 1 w 490"/>
                    <a:gd name="T57" fmla="*/ 1 h 267"/>
                    <a:gd name="T58" fmla="*/ 1 w 490"/>
                    <a:gd name="T59" fmla="*/ 1 h 267"/>
                    <a:gd name="T60" fmla="*/ 1 w 490"/>
                    <a:gd name="T61" fmla="*/ 1 h 267"/>
                    <a:gd name="T62" fmla="*/ 1 w 490"/>
                    <a:gd name="T63" fmla="*/ 1 h 267"/>
                    <a:gd name="T64" fmla="*/ 1 w 490"/>
                    <a:gd name="T65" fmla="*/ 1 h 267"/>
                    <a:gd name="T66" fmla="*/ 1 w 490"/>
                    <a:gd name="T67" fmla="*/ 1 h 267"/>
                    <a:gd name="T68" fmla="*/ 1 w 490"/>
                    <a:gd name="T69" fmla="*/ 1 h 267"/>
                    <a:gd name="T70" fmla="*/ 1 w 490"/>
                    <a:gd name="T71" fmla="*/ 1 h 267"/>
                    <a:gd name="T72" fmla="*/ 1 w 490"/>
                    <a:gd name="T73" fmla="*/ 1 h 267"/>
                    <a:gd name="T74" fmla="*/ 0 w 490"/>
                    <a:gd name="T75" fmla="*/ 1 h 267"/>
                    <a:gd name="T76" fmla="*/ 1 w 490"/>
                    <a:gd name="T77" fmla="*/ 1 h 267"/>
                    <a:gd name="T78" fmla="*/ 1 w 490"/>
                    <a:gd name="T79" fmla="*/ 1 h 267"/>
                    <a:gd name="T80" fmla="*/ 1 w 490"/>
                    <a:gd name="T81" fmla="*/ 0 h 267"/>
                    <a:gd name="T82" fmla="*/ 1 w 490"/>
                    <a:gd name="T83" fmla="*/ 1 h 267"/>
                    <a:gd name="T84" fmla="*/ 1 w 490"/>
                    <a:gd name="T85" fmla="*/ 1 h 267"/>
                    <a:gd name="T86" fmla="*/ 1 w 490"/>
                    <a:gd name="T87" fmla="*/ 1 h 267"/>
                    <a:gd name="T88" fmla="*/ 1 w 490"/>
                    <a:gd name="T89" fmla="*/ 1 h 267"/>
                    <a:gd name="T90" fmla="*/ 1 w 490"/>
                    <a:gd name="T91" fmla="*/ 1 h 267"/>
                    <a:gd name="T92" fmla="*/ 1 w 490"/>
                    <a:gd name="T93" fmla="*/ 1 h 267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490"/>
                    <a:gd name="T142" fmla="*/ 0 h 267"/>
                    <a:gd name="T143" fmla="*/ 490 w 490"/>
                    <a:gd name="T144" fmla="*/ 267 h 267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490" h="267">
                      <a:moveTo>
                        <a:pt x="325" y="74"/>
                      </a:moveTo>
                      <a:lnTo>
                        <a:pt x="351" y="83"/>
                      </a:lnTo>
                      <a:lnTo>
                        <a:pt x="373" y="94"/>
                      </a:lnTo>
                      <a:lnTo>
                        <a:pt x="393" y="109"/>
                      </a:lnTo>
                      <a:lnTo>
                        <a:pt x="412" y="128"/>
                      </a:lnTo>
                      <a:lnTo>
                        <a:pt x="430" y="147"/>
                      </a:lnTo>
                      <a:lnTo>
                        <a:pt x="448" y="167"/>
                      </a:lnTo>
                      <a:lnTo>
                        <a:pt x="466" y="186"/>
                      </a:lnTo>
                      <a:lnTo>
                        <a:pt x="486" y="205"/>
                      </a:lnTo>
                      <a:lnTo>
                        <a:pt x="489" y="211"/>
                      </a:lnTo>
                      <a:lnTo>
                        <a:pt x="490" y="216"/>
                      </a:lnTo>
                      <a:lnTo>
                        <a:pt x="490" y="222"/>
                      </a:lnTo>
                      <a:lnTo>
                        <a:pt x="489" y="229"/>
                      </a:lnTo>
                      <a:lnTo>
                        <a:pt x="483" y="239"/>
                      </a:lnTo>
                      <a:lnTo>
                        <a:pt x="475" y="249"/>
                      </a:lnTo>
                      <a:lnTo>
                        <a:pt x="447" y="263"/>
                      </a:lnTo>
                      <a:lnTo>
                        <a:pt x="419" y="267"/>
                      </a:lnTo>
                      <a:lnTo>
                        <a:pt x="390" y="265"/>
                      </a:lnTo>
                      <a:lnTo>
                        <a:pt x="363" y="258"/>
                      </a:lnTo>
                      <a:lnTo>
                        <a:pt x="335" y="246"/>
                      </a:lnTo>
                      <a:lnTo>
                        <a:pt x="306" y="235"/>
                      </a:lnTo>
                      <a:lnTo>
                        <a:pt x="279" y="224"/>
                      </a:lnTo>
                      <a:lnTo>
                        <a:pt x="252" y="219"/>
                      </a:lnTo>
                      <a:lnTo>
                        <a:pt x="233" y="209"/>
                      </a:lnTo>
                      <a:lnTo>
                        <a:pt x="215" y="200"/>
                      </a:lnTo>
                      <a:lnTo>
                        <a:pt x="196" y="194"/>
                      </a:lnTo>
                      <a:lnTo>
                        <a:pt x="179" y="189"/>
                      </a:lnTo>
                      <a:lnTo>
                        <a:pt x="159" y="182"/>
                      </a:lnTo>
                      <a:lnTo>
                        <a:pt x="140" y="177"/>
                      </a:lnTo>
                      <a:lnTo>
                        <a:pt x="121" y="170"/>
                      </a:lnTo>
                      <a:lnTo>
                        <a:pt x="104" y="163"/>
                      </a:lnTo>
                      <a:lnTo>
                        <a:pt x="87" y="148"/>
                      </a:lnTo>
                      <a:lnTo>
                        <a:pt x="68" y="133"/>
                      </a:lnTo>
                      <a:lnTo>
                        <a:pt x="47" y="118"/>
                      </a:lnTo>
                      <a:lnTo>
                        <a:pt x="28" y="104"/>
                      </a:lnTo>
                      <a:lnTo>
                        <a:pt x="12" y="87"/>
                      </a:lnTo>
                      <a:lnTo>
                        <a:pt x="2" y="69"/>
                      </a:lnTo>
                      <a:lnTo>
                        <a:pt x="0" y="48"/>
                      </a:lnTo>
                      <a:lnTo>
                        <a:pt x="10" y="25"/>
                      </a:lnTo>
                      <a:lnTo>
                        <a:pt x="49" y="4"/>
                      </a:lnTo>
                      <a:lnTo>
                        <a:pt x="89" y="0"/>
                      </a:lnTo>
                      <a:lnTo>
                        <a:pt x="128" y="5"/>
                      </a:lnTo>
                      <a:lnTo>
                        <a:pt x="167" y="19"/>
                      </a:lnTo>
                      <a:lnTo>
                        <a:pt x="205" y="36"/>
                      </a:lnTo>
                      <a:lnTo>
                        <a:pt x="245" y="52"/>
                      </a:lnTo>
                      <a:lnTo>
                        <a:pt x="283" y="66"/>
                      </a:lnTo>
                      <a:lnTo>
                        <a:pt x="325" y="74"/>
                      </a:lnTo>
                      <a:close/>
                    </a:path>
                  </a:pathLst>
                </a:custGeom>
                <a:solidFill>
                  <a:srgbClr val="FFBF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75786" name="AutoShape 6"/>
            <p:cNvSpPr>
              <a:spLocks noChangeAspect="1" noChangeArrowheads="1" noTextEdit="1"/>
            </p:cNvSpPr>
            <p:nvPr/>
          </p:nvSpPr>
          <p:spPr bwMode="auto">
            <a:xfrm>
              <a:off x="3979" y="1682"/>
              <a:ext cx="1592" cy="10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87" name="Freeform 8"/>
            <p:cNvSpPr>
              <a:spLocks/>
            </p:cNvSpPr>
            <p:nvPr/>
          </p:nvSpPr>
          <p:spPr bwMode="auto">
            <a:xfrm>
              <a:off x="3995" y="1744"/>
              <a:ext cx="1394" cy="722"/>
            </a:xfrm>
            <a:custGeom>
              <a:avLst/>
              <a:gdLst>
                <a:gd name="T0" fmla="*/ 0 w 2789"/>
                <a:gd name="T1" fmla="*/ 1 h 1442"/>
                <a:gd name="T2" fmla="*/ 0 w 2789"/>
                <a:gd name="T3" fmla="*/ 1 h 1442"/>
                <a:gd name="T4" fmla="*/ 0 w 2789"/>
                <a:gd name="T5" fmla="*/ 1 h 1442"/>
                <a:gd name="T6" fmla="*/ 0 w 2789"/>
                <a:gd name="T7" fmla="*/ 1 h 1442"/>
                <a:gd name="T8" fmla="*/ 0 w 2789"/>
                <a:gd name="T9" fmla="*/ 1 h 1442"/>
                <a:gd name="T10" fmla="*/ 0 w 2789"/>
                <a:gd name="T11" fmla="*/ 1 h 1442"/>
                <a:gd name="T12" fmla="*/ 0 w 2789"/>
                <a:gd name="T13" fmla="*/ 1 h 1442"/>
                <a:gd name="T14" fmla="*/ 0 w 2789"/>
                <a:gd name="T15" fmla="*/ 1 h 1442"/>
                <a:gd name="T16" fmla="*/ 0 w 2789"/>
                <a:gd name="T17" fmla="*/ 1 h 1442"/>
                <a:gd name="T18" fmla="*/ 0 w 2789"/>
                <a:gd name="T19" fmla="*/ 1 h 1442"/>
                <a:gd name="T20" fmla="*/ 0 w 2789"/>
                <a:gd name="T21" fmla="*/ 1 h 1442"/>
                <a:gd name="T22" fmla="*/ 0 w 2789"/>
                <a:gd name="T23" fmla="*/ 1 h 1442"/>
                <a:gd name="T24" fmla="*/ 0 w 2789"/>
                <a:gd name="T25" fmla="*/ 1 h 1442"/>
                <a:gd name="T26" fmla="*/ 0 w 2789"/>
                <a:gd name="T27" fmla="*/ 1 h 1442"/>
                <a:gd name="T28" fmla="*/ 0 w 2789"/>
                <a:gd name="T29" fmla="*/ 1 h 1442"/>
                <a:gd name="T30" fmla="*/ 0 w 2789"/>
                <a:gd name="T31" fmla="*/ 1 h 1442"/>
                <a:gd name="T32" fmla="*/ 0 w 2789"/>
                <a:gd name="T33" fmla="*/ 1 h 1442"/>
                <a:gd name="T34" fmla="*/ 0 w 2789"/>
                <a:gd name="T35" fmla="*/ 1 h 1442"/>
                <a:gd name="T36" fmla="*/ 0 w 2789"/>
                <a:gd name="T37" fmla="*/ 1 h 1442"/>
                <a:gd name="T38" fmla="*/ 0 w 2789"/>
                <a:gd name="T39" fmla="*/ 1 h 1442"/>
                <a:gd name="T40" fmla="*/ 0 w 2789"/>
                <a:gd name="T41" fmla="*/ 1 h 1442"/>
                <a:gd name="T42" fmla="*/ 0 w 2789"/>
                <a:gd name="T43" fmla="*/ 1 h 1442"/>
                <a:gd name="T44" fmla="*/ 0 w 2789"/>
                <a:gd name="T45" fmla="*/ 1 h 1442"/>
                <a:gd name="T46" fmla="*/ 0 w 2789"/>
                <a:gd name="T47" fmla="*/ 1 h 1442"/>
                <a:gd name="T48" fmla="*/ 0 w 2789"/>
                <a:gd name="T49" fmla="*/ 1 h 1442"/>
                <a:gd name="T50" fmla="*/ 0 w 2789"/>
                <a:gd name="T51" fmla="*/ 1 h 1442"/>
                <a:gd name="T52" fmla="*/ 0 w 2789"/>
                <a:gd name="T53" fmla="*/ 1 h 1442"/>
                <a:gd name="T54" fmla="*/ 0 w 2789"/>
                <a:gd name="T55" fmla="*/ 1 h 1442"/>
                <a:gd name="T56" fmla="*/ 0 w 2789"/>
                <a:gd name="T57" fmla="*/ 1 h 1442"/>
                <a:gd name="T58" fmla="*/ 0 w 2789"/>
                <a:gd name="T59" fmla="*/ 1 h 1442"/>
                <a:gd name="T60" fmla="*/ 0 w 2789"/>
                <a:gd name="T61" fmla="*/ 1 h 1442"/>
                <a:gd name="T62" fmla="*/ 0 w 2789"/>
                <a:gd name="T63" fmla="*/ 1 h 1442"/>
                <a:gd name="T64" fmla="*/ 0 w 2789"/>
                <a:gd name="T65" fmla="*/ 1 h 1442"/>
                <a:gd name="T66" fmla="*/ 0 w 2789"/>
                <a:gd name="T67" fmla="*/ 1 h 1442"/>
                <a:gd name="T68" fmla="*/ 0 w 2789"/>
                <a:gd name="T69" fmla="*/ 1 h 1442"/>
                <a:gd name="T70" fmla="*/ 0 w 2789"/>
                <a:gd name="T71" fmla="*/ 1 h 1442"/>
                <a:gd name="T72" fmla="*/ 0 w 2789"/>
                <a:gd name="T73" fmla="*/ 1 h 1442"/>
                <a:gd name="T74" fmla="*/ 0 w 2789"/>
                <a:gd name="T75" fmla="*/ 1 h 1442"/>
                <a:gd name="T76" fmla="*/ 0 w 2789"/>
                <a:gd name="T77" fmla="*/ 1 h 1442"/>
                <a:gd name="T78" fmla="*/ 0 w 2789"/>
                <a:gd name="T79" fmla="*/ 1 h 1442"/>
                <a:gd name="T80" fmla="*/ 0 w 2789"/>
                <a:gd name="T81" fmla="*/ 1 h 1442"/>
                <a:gd name="T82" fmla="*/ 0 w 2789"/>
                <a:gd name="T83" fmla="*/ 1 h 1442"/>
                <a:gd name="T84" fmla="*/ 0 w 2789"/>
                <a:gd name="T85" fmla="*/ 1 h 1442"/>
                <a:gd name="T86" fmla="*/ 0 w 2789"/>
                <a:gd name="T87" fmla="*/ 1 h 1442"/>
                <a:gd name="T88" fmla="*/ 0 w 2789"/>
                <a:gd name="T89" fmla="*/ 1 h 1442"/>
                <a:gd name="T90" fmla="*/ 0 w 2789"/>
                <a:gd name="T91" fmla="*/ 1 h 1442"/>
                <a:gd name="T92" fmla="*/ 0 w 2789"/>
                <a:gd name="T93" fmla="*/ 1 h 1442"/>
                <a:gd name="T94" fmla="*/ 0 w 2789"/>
                <a:gd name="T95" fmla="*/ 1 h 1442"/>
                <a:gd name="T96" fmla="*/ 0 w 2789"/>
                <a:gd name="T97" fmla="*/ 1 h 1442"/>
                <a:gd name="T98" fmla="*/ 0 w 2789"/>
                <a:gd name="T99" fmla="*/ 1 h 1442"/>
                <a:gd name="T100" fmla="*/ 0 w 2789"/>
                <a:gd name="T101" fmla="*/ 1 h 1442"/>
                <a:gd name="T102" fmla="*/ 0 w 2789"/>
                <a:gd name="T103" fmla="*/ 1 h 1442"/>
                <a:gd name="T104" fmla="*/ 0 w 2789"/>
                <a:gd name="T105" fmla="*/ 1 h 1442"/>
                <a:gd name="T106" fmla="*/ 0 w 2789"/>
                <a:gd name="T107" fmla="*/ 1 h 1442"/>
                <a:gd name="T108" fmla="*/ 0 w 2789"/>
                <a:gd name="T109" fmla="*/ 1 h 1442"/>
                <a:gd name="T110" fmla="*/ 0 w 2789"/>
                <a:gd name="T111" fmla="*/ 1 h 1442"/>
                <a:gd name="T112" fmla="*/ 0 w 2789"/>
                <a:gd name="T113" fmla="*/ 1 h 1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89"/>
                <a:gd name="T172" fmla="*/ 0 h 1442"/>
                <a:gd name="T173" fmla="*/ 2789 w 2789"/>
                <a:gd name="T174" fmla="*/ 1442 h 1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89" h="1442">
                  <a:moveTo>
                    <a:pt x="2179" y="128"/>
                  </a:moveTo>
                  <a:lnTo>
                    <a:pt x="2258" y="139"/>
                  </a:lnTo>
                  <a:lnTo>
                    <a:pt x="2341" y="150"/>
                  </a:lnTo>
                  <a:lnTo>
                    <a:pt x="2423" y="161"/>
                  </a:lnTo>
                  <a:lnTo>
                    <a:pt x="2504" y="180"/>
                  </a:lnTo>
                  <a:lnTo>
                    <a:pt x="2579" y="205"/>
                  </a:lnTo>
                  <a:lnTo>
                    <a:pt x="2648" y="243"/>
                  </a:lnTo>
                  <a:lnTo>
                    <a:pt x="2707" y="297"/>
                  </a:lnTo>
                  <a:lnTo>
                    <a:pt x="2755" y="369"/>
                  </a:lnTo>
                  <a:lnTo>
                    <a:pt x="2769" y="417"/>
                  </a:lnTo>
                  <a:lnTo>
                    <a:pt x="2780" y="466"/>
                  </a:lnTo>
                  <a:lnTo>
                    <a:pt x="2787" y="514"/>
                  </a:lnTo>
                  <a:lnTo>
                    <a:pt x="2789" y="562"/>
                  </a:lnTo>
                  <a:lnTo>
                    <a:pt x="2784" y="608"/>
                  </a:lnTo>
                  <a:lnTo>
                    <a:pt x="2771" y="654"/>
                  </a:lnTo>
                  <a:lnTo>
                    <a:pt x="2750" y="698"/>
                  </a:lnTo>
                  <a:lnTo>
                    <a:pt x="2720" y="742"/>
                  </a:lnTo>
                  <a:lnTo>
                    <a:pt x="2693" y="800"/>
                  </a:lnTo>
                  <a:lnTo>
                    <a:pt x="2659" y="849"/>
                  </a:lnTo>
                  <a:lnTo>
                    <a:pt x="2616" y="892"/>
                  </a:lnTo>
                  <a:lnTo>
                    <a:pt x="2567" y="929"/>
                  </a:lnTo>
                  <a:lnTo>
                    <a:pt x="2512" y="960"/>
                  </a:lnTo>
                  <a:lnTo>
                    <a:pt x="2457" y="987"/>
                  </a:lnTo>
                  <a:lnTo>
                    <a:pt x="2402" y="1012"/>
                  </a:lnTo>
                  <a:lnTo>
                    <a:pt x="2350" y="1037"/>
                  </a:lnTo>
                  <a:lnTo>
                    <a:pt x="2282" y="1055"/>
                  </a:lnTo>
                  <a:lnTo>
                    <a:pt x="2216" y="1070"/>
                  </a:lnTo>
                  <a:lnTo>
                    <a:pt x="2150" y="1080"/>
                  </a:lnTo>
                  <a:lnTo>
                    <a:pt x="2086" y="1090"/>
                  </a:lnTo>
                  <a:lnTo>
                    <a:pt x="2019" y="1095"/>
                  </a:lnTo>
                  <a:lnTo>
                    <a:pt x="1953" y="1101"/>
                  </a:lnTo>
                  <a:lnTo>
                    <a:pt x="1885" y="1105"/>
                  </a:lnTo>
                  <a:lnTo>
                    <a:pt x="1815" y="1111"/>
                  </a:lnTo>
                  <a:lnTo>
                    <a:pt x="1809" y="1119"/>
                  </a:lnTo>
                  <a:lnTo>
                    <a:pt x="1805" y="1128"/>
                  </a:lnTo>
                  <a:lnTo>
                    <a:pt x="1801" y="1139"/>
                  </a:lnTo>
                  <a:lnTo>
                    <a:pt x="1798" y="1149"/>
                  </a:lnTo>
                  <a:lnTo>
                    <a:pt x="1791" y="1158"/>
                  </a:lnTo>
                  <a:lnTo>
                    <a:pt x="1785" y="1166"/>
                  </a:lnTo>
                  <a:lnTo>
                    <a:pt x="1777" y="1170"/>
                  </a:lnTo>
                  <a:lnTo>
                    <a:pt x="1767" y="1173"/>
                  </a:lnTo>
                  <a:lnTo>
                    <a:pt x="1767" y="1179"/>
                  </a:lnTo>
                  <a:lnTo>
                    <a:pt x="1771" y="1185"/>
                  </a:lnTo>
                  <a:lnTo>
                    <a:pt x="1755" y="1221"/>
                  </a:lnTo>
                  <a:lnTo>
                    <a:pt x="1730" y="1254"/>
                  </a:lnTo>
                  <a:lnTo>
                    <a:pt x="1700" y="1283"/>
                  </a:lnTo>
                  <a:lnTo>
                    <a:pt x="1665" y="1309"/>
                  </a:lnTo>
                  <a:lnTo>
                    <a:pt x="1628" y="1332"/>
                  </a:lnTo>
                  <a:lnTo>
                    <a:pt x="1589" y="1354"/>
                  </a:lnTo>
                  <a:lnTo>
                    <a:pt x="1549" y="1373"/>
                  </a:lnTo>
                  <a:lnTo>
                    <a:pt x="1513" y="1393"/>
                  </a:lnTo>
                  <a:lnTo>
                    <a:pt x="1409" y="1432"/>
                  </a:lnTo>
                  <a:lnTo>
                    <a:pt x="1309" y="1442"/>
                  </a:lnTo>
                  <a:lnTo>
                    <a:pt x="1210" y="1428"/>
                  </a:lnTo>
                  <a:lnTo>
                    <a:pt x="1115" y="1400"/>
                  </a:lnTo>
                  <a:lnTo>
                    <a:pt x="1019" y="1359"/>
                  </a:lnTo>
                  <a:lnTo>
                    <a:pt x="926" y="1313"/>
                  </a:lnTo>
                  <a:lnTo>
                    <a:pt x="835" y="1267"/>
                  </a:lnTo>
                  <a:lnTo>
                    <a:pt x="744" y="1229"/>
                  </a:lnTo>
                  <a:lnTo>
                    <a:pt x="659" y="1167"/>
                  </a:lnTo>
                  <a:lnTo>
                    <a:pt x="567" y="1125"/>
                  </a:lnTo>
                  <a:lnTo>
                    <a:pt x="468" y="1091"/>
                  </a:lnTo>
                  <a:lnTo>
                    <a:pt x="371" y="1059"/>
                  </a:lnTo>
                  <a:lnTo>
                    <a:pt x="275" y="1020"/>
                  </a:lnTo>
                  <a:lnTo>
                    <a:pt x="190" y="970"/>
                  </a:lnTo>
                  <a:lnTo>
                    <a:pt x="118" y="899"/>
                  </a:lnTo>
                  <a:lnTo>
                    <a:pt x="63" y="799"/>
                  </a:lnTo>
                  <a:lnTo>
                    <a:pt x="41" y="741"/>
                  </a:lnTo>
                  <a:lnTo>
                    <a:pt x="24" y="684"/>
                  </a:lnTo>
                  <a:lnTo>
                    <a:pt x="10" y="625"/>
                  </a:lnTo>
                  <a:lnTo>
                    <a:pt x="3" y="566"/>
                  </a:lnTo>
                  <a:lnTo>
                    <a:pt x="0" y="506"/>
                  </a:lnTo>
                  <a:lnTo>
                    <a:pt x="7" y="447"/>
                  </a:lnTo>
                  <a:lnTo>
                    <a:pt x="20" y="387"/>
                  </a:lnTo>
                  <a:lnTo>
                    <a:pt x="46" y="330"/>
                  </a:lnTo>
                  <a:lnTo>
                    <a:pt x="76" y="286"/>
                  </a:lnTo>
                  <a:lnTo>
                    <a:pt x="112" y="251"/>
                  </a:lnTo>
                  <a:lnTo>
                    <a:pt x="150" y="222"/>
                  </a:lnTo>
                  <a:lnTo>
                    <a:pt x="195" y="200"/>
                  </a:lnTo>
                  <a:lnTo>
                    <a:pt x="241" y="183"/>
                  </a:lnTo>
                  <a:lnTo>
                    <a:pt x="290" y="173"/>
                  </a:lnTo>
                  <a:lnTo>
                    <a:pt x="341" y="169"/>
                  </a:lnTo>
                  <a:lnTo>
                    <a:pt x="396" y="172"/>
                  </a:lnTo>
                  <a:lnTo>
                    <a:pt x="469" y="177"/>
                  </a:lnTo>
                  <a:lnTo>
                    <a:pt x="543" y="190"/>
                  </a:lnTo>
                  <a:lnTo>
                    <a:pt x="613" y="208"/>
                  </a:lnTo>
                  <a:lnTo>
                    <a:pt x="682" y="232"/>
                  </a:lnTo>
                  <a:lnTo>
                    <a:pt x="748" y="259"/>
                  </a:lnTo>
                  <a:lnTo>
                    <a:pt x="812" y="292"/>
                  </a:lnTo>
                  <a:lnTo>
                    <a:pt x="875" y="328"/>
                  </a:lnTo>
                  <a:lnTo>
                    <a:pt x="936" y="369"/>
                  </a:lnTo>
                  <a:lnTo>
                    <a:pt x="943" y="371"/>
                  </a:lnTo>
                  <a:lnTo>
                    <a:pt x="950" y="374"/>
                  </a:lnTo>
                  <a:lnTo>
                    <a:pt x="957" y="376"/>
                  </a:lnTo>
                  <a:lnTo>
                    <a:pt x="967" y="378"/>
                  </a:lnTo>
                  <a:lnTo>
                    <a:pt x="974" y="378"/>
                  </a:lnTo>
                  <a:lnTo>
                    <a:pt x="983" y="378"/>
                  </a:lnTo>
                  <a:lnTo>
                    <a:pt x="993" y="378"/>
                  </a:lnTo>
                  <a:lnTo>
                    <a:pt x="1003" y="378"/>
                  </a:lnTo>
                  <a:lnTo>
                    <a:pt x="997" y="331"/>
                  </a:lnTo>
                  <a:lnTo>
                    <a:pt x="999" y="287"/>
                  </a:lnTo>
                  <a:lnTo>
                    <a:pt x="1007" y="243"/>
                  </a:lnTo>
                  <a:lnTo>
                    <a:pt x="1021" y="202"/>
                  </a:lnTo>
                  <a:lnTo>
                    <a:pt x="1040" y="162"/>
                  </a:lnTo>
                  <a:lnTo>
                    <a:pt x="1066" y="127"/>
                  </a:lnTo>
                  <a:lnTo>
                    <a:pt x="1097" y="94"/>
                  </a:lnTo>
                  <a:lnTo>
                    <a:pt x="1133" y="67"/>
                  </a:lnTo>
                  <a:lnTo>
                    <a:pt x="1263" y="15"/>
                  </a:lnTo>
                  <a:lnTo>
                    <a:pt x="1393" y="0"/>
                  </a:lnTo>
                  <a:lnTo>
                    <a:pt x="1523" y="10"/>
                  </a:lnTo>
                  <a:lnTo>
                    <a:pt x="1654" y="39"/>
                  </a:lnTo>
                  <a:lnTo>
                    <a:pt x="1785" y="72"/>
                  </a:lnTo>
                  <a:lnTo>
                    <a:pt x="1916" y="106"/>
                  </a:lnTo>
                  <a:lnTo>
                    <a:pt x="2047" y="127"/>
                  </a:lnTo>
                  <a:lnTo>
                    <a:pt x="2179" y="1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88" name="Freeform 9"/>
            <p:cNvSpPr>
              <a:spLocks/>
            </p:cNvSpPr>
            <p:nvPr/>
          </p:nvSpPr>
          <p:spPr bwMode="auto">
            <a:xfrm>
              <a:off x="4527" y="1775"/>
              <a:ext cx="831" cy="482"/>
            </a:xfrm>
            <a:custGeom>
              <a:avLst/>
              <a:gdLst>
                <a:gd name="T0" fmla="*/ 1 w 1662"/>
                <a:gd name="T1" fmla="*/ 0 h 965"/>
                <a:gd name="T2" fmla="*/ 1 w 1662"/>
                <a:gd name="T3" fmla="*/ 0 h 965"/>
                <a:gd name="T4" fmla="*/ 1 w 1662"/>
                <a:gd name="T5" fmla="*/ 0 h 965"/>
                <a:gd name="T6" fmla="*/ 1 w 1662"/>
                <a:gd name="T7" fmla="*/ 0 h 965"/>
                <a:gd name="T8" fmla="*/ 1 w 1662"/>
                <a:gd name="T9" fmla="*/ 0 h 965"/>
                <a:gd name="T10" fmla="*/ 1 w 1662"/>
                <a:gd name="T11" fmla="*/ 0 h 965"/>
                <a:gd name="T12" fmla="*/ 1 w 1662"/>
                <a:gd name="T13" fmla="*/ 0 h 965"/>
                <a:gd name="T14" fmla="*/ 1 w 1662"/>
                <a:gd name="T15" fmla="*/ 0 h 965"/>
                <a:gd name="T16" fmla="*/ 1 w 1662"/>
                <a:gd name="T17" fmla="*/ 0 h 965"/>
                <a:gd name="T18" fmla="*/ 1 w 1662"/>
                <a:gd name="T19" fmla="*/ 0 h 965"/>
                <a:gd name="T20" fmla="*/ 1 w 1662"/>
                <a:gd name="T21" fmla="*/ 0 h 965"/>
                <a:gd name="T22" fmla="*/ 1 w 1662"/>
                <a:gd name="T23" fmla="*/ 0 h 965"/>
                <a:gd name="T24" fmla="*/ 1 w 1662"/>
                <a:gd name="T25" fmla="*/ 0 h 965"/>
                <a:gd name="T26" fmla="*/ 1 w 1662"/>
                <a:gd name="T27" fmla="*/ 0 h 965"/>
                <a:gd name="T28" fmla="*/ 1 w 1662"/>
                <a:gd name="T29" fmla="*/ 0 h 965"/>
                <a:gd name="T30" fmla="*/ 1 w 1662"/>
                <a:gd name="T31" fmla="*/ 0 h 965"/>
                <a:gd name="T32" fmla="*/ 1 w 1662"/>
                <a:gd name="T33" fmla="*/ 0 h 965"/>
                <a:gd name="T34" fmla="*/ 1 w 1662"/>
                <a:gd name="T35" fmla="*/ 0 h 965"/>
                <a:gd name="T36" fmla="*/ 1 w 1662"/>
                <a:gd name="T37" fmla="*/ 0 h 965"/>
                <a:gd name="T38" fmla="*/ 1 w 1662"/>
                <a:gd name="T39" fmla="*/ 0 h 965"/>
                <a:gd name="T40" fmla="*/ 1 w 1662"/>
                <a:gd name="T41" fmla="*/ 0 h 965"/>
                <a:gd name="T42" fmla="*/ 1 w 1662"/>
                <a:gd name="T43" fmla="*/ 0 h 965"/>
                <a:gd name="T44" fmla="*/ 1 w 1662"/>
                <a:gd name="T45" fmla="*/ 0 h 965"/>
                <a:gd name="T46" fmla="*/ 1 w 1662"/>
                <a:gd name="T47" fmla="*/ 0 h 965"/>
                <a:gd name="T48" fmla="*/ 1 w 1662"/>
                <a:gd name="T49" fmla="*/ 0 h 965"/>
                <a:gd name="T50" fmla="*/ 1 w 1662"/>
                <a:gd name="T51" fmla="*/ 0 h 965"/>
                <a:gd name="T52" fmla="*/ 1 w 1662"/>
                <a:gd name="T53" fmla="*/ 0 h 965"/>
                <a:gd name="T54" fmla="*/ 1 w 1662"/>
                <a:gd name="T55" fmla="*/ 0 h 965"/>
                <a:gd name="T56" fmla="*/ 1 w 1662"/>
                <a:gd name="T57" fmla="*/ 0 h 965"/>
                <a:gd name="T58" fmla="*/ 1 w 1662"/>
                <a:gd name="T59" fmla="*/ 0 h 965"/>
                <a:gd name="T60" fmla="*/ 1 w 1662"/>
                <a:gd name="T61" fmla="*/ 0 h 965"/>
                <a:gd name="T62" fmla="*/ 1 w 1662"/>
                <a:gd name="T63" fmla="*/ 0 h 965"/>
                <a:gd name="T64" fmla="*/ 1 w 1662"/>
                <a:gd name="T65" fmla="*/ 0 h 965"/>
                <a:gd name="T66" fmla="*/ 1 w 1662"/>
                <a:gd name="T67" fmla="*/ 0 h 965"/>
                <a:gd name="T68" fmla="*/ 1 w 1662"/>
                <a:gd name="T69" fmla="*/ 0 h 965"/>
                <a:gd name="T70" fmla="*/ 1 w 1662"/>
                <a:gd name="T71" fmla="*/ 0 h 965"/>
                <a:gd name="T72" fmla="*/ 1 w 1662"/>
                <a:gd name="T73" fmla="*/ 0 h 965"/>
                <a:gd name="T74" fmla="*/ 1 w 1662"/>
                <a:gd name="T75" fmla="*/ 0 h 965"/>
                <a:gd name="T76" fmla="*/ 1 w 1662"/>
                <a:gd name="T77" fmla="*/ 0 h 965"/>
                <a:gd name="T78" fmla="*/ 1 w 1662"/>
                <a:gd name="T79" fmla="*/ 0 h 965"/>
                <a:gd name="T80" fmla="*/ 1 w 1662"/>
                <a:gd name="T81" fmla="*/ 0 h 965"/>
                <a:gd name="T82" fmla="*/ 1 w 1662"/>
                <a:gd name="T83" fmla="*/ 0 h 965"/>
                <a:gd name="T84" fmla="*/ 1 w 1662"/>
                <a:gd name="T85" fmla="*/ 0 h 965"/>
                <a:gd name="T86" fmla="*/ 1 w 1662"/>
                <a:gd name="T87" fmla="*/ 0 h 965"/>
                <a:gd name="T88" fmla="*/ 1 w 1662"/>
                <a:gd name="T89" fmla="*/ 0 h 965"/>
                <a:gd name="T90" fmla="*/ 0 w 1662"/>
                <a:gd name="T91" fmla="*/ 0 h 965"/>
                <a:gd name="T92" fmla="*/ 1 w 1662"/>
                <a:gd name="T93" fmla="*/ 0 h 965"/>
                <a:gd name="T94" fmla="*/ 1 w 1662"/>
                <a:gd name="T95" fmla="*/ 0 h 965"/>
                <a:gd name="T96" fmla="*/ 1 w 1662"/>
                <a:gd name="T97" fmla="*/ 0 h 965"/>
                <a:gd name="T98" fmla="*/ 1 w 1662"/>
                <a:gd name="T99" fmla="*/ 0 h 965"/>
                <a:gd name="T100" fmla="*/ 1 w 1662"/>
                <a:gd name="T101" fmla="*/ 0 h 965"/>
                <a:gd name="T102" fmla="*/ 1 w 1662"/>
                <a:gd name="T103" fmla="*/ 0 h 965"/>
                <a:gd name="T104" fmla="*/ 1 w 1662"/>
                <a:gd name="T105" fmla="*/ 0 h 965"/>
                <a:gd name="T106" fmla="*/ 1 w 1662"/>
                <a:gd name="T107" fmla="*/ 0 h 965"/>
                <a:gd name="T108" fmla="*/ 1 w 1662"/>
                <a:gd name="T109" fmla="*/ 0 h 965"/>
                <a:gd name="T110" fmla="*/ 1 w 1662"/>
                <a:gd name="T111" fmla="*/ 0 h 9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62"/>
                <a:gd name="T169" fmla="*/ 0 h 965"/>
                <a:gd name="T170" fmla="*/ 1662 w 1662"/>
                <a:gd name="T171" fmla="*/ 965 h 9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62" h="965">
                  <a:moveTo>
                    <a:pt x="961" y="134"/>
                  </a:moveTo>
                  <a:lnTo>
                    <a:pt x="1052" y="144"/>
                  </a:lnTo>
                  <a:lnTo>
                    <a:pt x="1150" y="152"/>
                  </a:lnTo>
                  <a:lnTo>
                    <a:pt x="1249" y="161"/>
                  </a:lnTo>
                  <a:lnTo>
                    <a:pt x="1346" y="177"/>
                  </a:lnTo>
                  <a:lnTo>
                    <a:pt x="1436" y="202"/>
                  </a:lnTo>
                  <a:lnTo>
                    <a:pt x="1519" y="243"/>
                  </a:lnTo>
                  <a:lnTo>
                    <a:pt x="1589" y="302"/>
                  </a:lnTo>
                  <a:lnTo>
                    <a:pt x="1643" y="387"/>
                  </a:lnTo>
                  <a:lnTo>
                    <a:pt x="1657" y="429"/>
                  </a:lnTo>
                  <a:lnTo>
                    <a:pt x="1662" y="472"/>
                  </a:lnTo>
                  <a:lnTo>
                    <a:pt x="1659" y="514"/>
                  </a:lnTo>
                  <a:lnTo>
                    <a:pt x="1649" y="556"/>
                  </a:lnTo>
                  <a:lnTo>
                    <a:pt x="1635" y="595"/>
                  </a:lnTo>
                  <a:lnTo>
                    <a:pt x="1618" y="636"/>
                  </a:lnTo>
                  <a:lnTo>
                    <a:pt x="1599" y="674"/>
                  </a:lnTo>
                  <a:lnTo>
                    <a:pt x="1581" y="712"/>
                  </a:lnTo>
                  <a:lnTo>
                    <a:pt x="1545" y="760"/>
                  </a:lnTo>
                  <a:lnTo>
                    <a:pt x="1503" y="800"/>
                  </a:lnTo>
                  <a:lnTo>
                    <a:pt x="1455" y="830"/>
                  </a:lnTo>
                  <a:lnTo>
                    <a:pt x="1405" y="857"/>
                  </a:lnTo>
                  <a:lnTo>
                    <a:pt x="1353" y="877"/>
                  </a:lnTo>
                  <a:lnTo>
                    <a:pt x="1300" y="898"/>
                  </a:lnTo>
                  <a:lnTo>
                    <a:pt x="1248" y="919"/>
                  </a:lnTo>
                  <a:lnTo>
                    <a:pt x="1199" y="945"/>
                  </a:lnTo>
                  <a:lnTo>
                    <a:pt x="1150" y="954"/>
                  </a:lnTo>
                  <a:lnTo>
                    <a:pt x="1099" y="960"/>
                  </a:lnTo>
                  <a:lnTo>
                    <a:pt x="1045" y="964"/>
                  </a:lnTo>
                  <a:lnTo>
                    <a:pt x="993" y="965"/>
                  </a:lnTo>
                  <a:lnTo>
                    <a:pt x="939" y="963"/>
                  </a:lnTo>
                  <a:lnTo>
                    <a:pt x="887" y="962"/>
                  </a:lnTo>
                  <a:lnTo>
                    <a:pt x="835" y="958"/>
                  </a:lnTo>
                  <a:lnTo>
                    <a:pt x="787" y="957"/>
                  </a:lnTo>
                  <a:lnTo>
                    <a:pt x="793" y="940"/>
                  </a:lnTo>
                  <a:lnTo>
                    <a:pt x="792" y="926"/>
                  </a:lnTo>
                  <a:lnTo>
                    <a:pt x="787" y="913"/>
                  </a:lnTo>
                  <a:lnTo>
                    <a:pt x="780" y="902"/>
                  </a:lnTo>
                  <a:lnTo>
                    <a:pt x="770" y="889"/>
                  </a:lnTo>
                  <a:lnTo>
                    <a:pt x="765" y="878"/>
                  </a:lnTo>
                  <a:lnTo>
                    <a:pt x="763" y="864"/>
                  </a:lnTo>
                  <a:lnTo>
                    <a:pt x="769" y="848"/>
                  </a:lnTo>
                  <a:lnTo>
                    <a:pt x="846" y="858"/>
                  </a:lnTo>
                  <a:lnTo>
                    <a:pt x="927" y="867"/>
                  </a:lnTo>
                  <a:lnTo>
                    <a:pt x="1006" y="873"/>
                  </a:lnTo>
                  <a:lnTo>
                    <a:pt x="1085" y="872"/>
                  </a:lnTo>
                  <a:lnTo>
                    <a:pt x="1160" y="860"/>
                  </a:lnTo>
                  <a:lnTo>
                    <a:pt x="1228" y="835"/>
                  </a:lnTo>
                  <a:lnTo>
                    <a:pt x="1289" y="790"/>
                  </a:lnTo>
                  <a:lnTo>
                    <a:pt x="1340" y="724"/>
                  </a:lnTo>
                  <a:lnTo>
                    <a:pt x="1345" y="709"/>
                  </a:lnTo>
                  <a:lnTo>
                    <a:pt x="1350" y="694"/>
                  </a:lnTo>
                  <a:lnTo>
                    <a:pt x="1354" y="677"/>
                  </a:lnTo>
                  <a:lnTo>
                    <a:pt x="1358" y="660"/>
                  </a:lnTo>
                  <a:lnTo>
                    <a:pt x="1359" y="643"/>
                  </a:lnTo>
                  <a:lnTo>
                    <a:pt x="1359" y="627"/>
                  </a:lnTo>
                  <a:lnTo>
                    <a:pt x="1357" y="610"/>
                  </a:lnTo>
                  <a:lnTo>
                    <a:pt x="1354" y="594"/>
                  </a:lnTo>
                  <a:lnTo>
                    <a:pt x="1329" y="540"/>
                  </a:lnTo>
                  <a:lnTo>
                    <a:pt x="1296" y="503"/>
                  </a:lnTo>
                  <a:lnTo>
                    <a:pt x="1253" y="477"/>
                  </a:lnTo>
                  <a:lnTo>
                    <a:pt x="1208" y="460"/>
                  </a:lnTo>
                  <a:lnTo>
                    <a:pt x="1158" y="444"/>
                  </a:lnTo>
                  <a:lnTo>
                    <a:pt x="1110" y="428"/>
                  </a:lnTo>
                  <a:lnTo>
                    <a:pt x="1066" y="404"/>
                  </a:lnTo>
                  <a:lnTo>
                    <a:pt x="1028" y="369"/>
                  </a:lnTo>
                  <a:lnTo>
                    <a:pt x="955" y="354"/>
                  </a:lnTo>
                  <a:lnTo>
                    <a:pt x="883" y="341"/>
                  </a:lnTo>
                  <a:lnTo>
                    <a:pt x="808" y="326"/>
                  </a:lnTo>
                  <a:lnTo>
                    <a:pt x="735" y="315"/>
                  </a:lnTo>
                  <a:lnTo>
                    <a:pt x="660" y="307"/>
                  </a:lnTo>
                  <a:lnTo>
                    <a:pt x="586" y="306"/>
                  </a:lnTo>
                  <a:lnTo>
                    <a:pt x="511" y="313"/>
                  </a:lnTo>
                  <a:lnTo>
                    <a:pt x="439" y="331"/>
                  </a:lnTo>
                  <a:lnTo>
                    <a:pt x="425" y="347"/>
                  </a:lnTo>
                  <a:lnTo>
                    <a:pt x="413" y="364"/>
                  </a:lnTo>
                  <a:lnTo>
                    <a:pt x="399" y="380"/>
                  </a:lnTo>
                  <a:lnTo>
                    <a:pt x="387" y="399"/>
                  </a:lnTo>
                  <a:lnTo>
                    <a:pt x="376" y="417"/>
                  </a:lnTo>
                  <a:lnTo>
                    <a:pt x="367" y="437"/>
                  </a:lnTo>
                  <a:lnTo>
                    <a:pt x="360" y="457"/>
                  </a:lnTo>
                  <a:lnTo>
                    <a:pt x="357" y="479"/>
                  </a:lnTo>
                  <a:lnTo>
                    <a:pt x="313" y="463"/>
                  </a:lnTo>
                  <a:lnTo>
                    <a:pt x="271" y="448"/>
                  </a:lnTo>
                  <a:lnTo>
                    <a:pt x="228" y="430"/>
                  </a:lnTo>
                  <a:lnTo>
                    <a:pt x="186" y="412"/>
                  </a:lnTo>
                  <a:lnTo>
                    <a:pt x="144" y="393"/>
                  </a:lnTo>
                  <a:lnTo>
                    <a:pt x="102" y="375"/>
                  </a:lnTo>
                  <a:lnTo>
                    <a:pt x="60" y="356"/>
                  </a:lnTo>
                  <a:lnTo>
                    <a:pt x="19" y="338"/>
                  </a:lnTo>
                  <a:lnTo>
                    <a:pt x="9" y="312"/>
                  </a:lnTo>
                  <a:lnTo>
                    <a:pt x="2" y="287"/>
                  </a:lnTo>
                  <a:lnTo>
                    <a:pt x="0" y="262"/>
                  </a:lnTo>
                  <a:lnTo>
                    <a:pt x="1" y="238"/>
                  </a:lnTo>
                  <a:lnTo>
                    <a:pt x="4" y="213"/>
                  </a:lnTo>
                  <a:lnTo>
                    <a:pt x="12" y="187"/>
                  </a:lnTo>
                  <a:lnTo>
                    <a:pt x="20" y="163"/>
                  </a:lnTo>
                  <a:lnTo>
                    <a:pt x="32" y="141"/>
                  </a:lnTo>
                  <a:lnTo>
                    <a:pt x="96" y="72"/>
                  </a:lnTo>
                  <a:lnTo>
                    <a:pt x="170" y="29"/>
                  </a:lnTo>
                  <a:lnTo>
                    <a:pt x="252" y="5"/>
                  </a:lnTo>
                  <a:lnTo>
                    <a:pt x="341" y="0"/>
                  </a:lnTo>
                  <a:lnTo>
                    <a:pt x="430" y="6"/>
                  </a:lnTo>
                  <a:lnTo>
                    <a:pt x="521" y="23"/>
                  </a:lnTo>
                  <a:lnTo>
                    <a:pt x="607" y="44"/>
                  </a:lnTo>
                  <a:lnTo>
                    <a:pt x="690" y="67"/>
                  </a:lnTo>
                  <a:lnTo>
                    <a:pt x="723" y="78"/>
                  </a:lnTo>
                  <a:lnTo>
                    <a:pt x="756" y="90"/>
                  </a:lnTo>
                  <a:lnTo>
                    <a:pt x="788" y="99"/>
                  </a:lnTo>
                  <a:lnTo>
                    <a:pt x="821" y="110"/>
                  </a:lnTo>
                  <a:lnTo>
                    <a:pt x="853" y="116"/>
                  </a:lnTo>
                  <a:lnTo>
                    <a:pt x="888" y="123"/>
                  </a:lnTo>
                  <a:lnTo>
                    <a:pt x="922" y="129"/>
                  </a:lnTo>
                  <a:lnTo>
                    <a:pt x="961" y="134"/>
                  </a:lnTo>
                  <a:close/>
                </a:path>
              </a:pathLst>
            </a:custGeom>
            <a:solidFill>
              <a:srgbClr val="FF5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89" name="Freeform 10"/>
            <p:cNvSpPr>
              <a:spLocks/>
            </p:cNvSpPr>
            <p:nvPr/>
          </p:nvSpPr>
          <p:spPr bwMode="auto">
            <a:xfrm>
              <a:off x="4533" y="1780"/>
              <a:ext cx="815" cy="475"/>
            </a:xfrm>
            <a:custGeom>
              <a:avLst/>
              <a:gdLst>
                <a:gd name="T0" fmla="*/ 1 w 1629"/>
                <a:gd name="T1" fmla="*/ 1 h 950"/>
                <a:gd name="T2" fmla="*/ 1 w 1629"/>
                <a:gd name="T3" fmla="*/ 1 h 950"/>
                <a:gd name="T4" fmla="*/ 1 w 1629"/>
                <a:gd name="T5" fmla="*/ 1 h 950"/>
                <a:gd name="T6" fmla="*/ 1 w 1629"/>
                <a:gd name="T7" fmla="*/ 1 h 950"/>
                <a:gd name="T8" fmla="*/ 1 w 1629"/>
                <a:gd name="T9" fmla="*/ 1 h 950"/>
                <a:gd name="T10" fmla="*/ 1 w 1629"/>
                <a:gd name="T11" fmla="*/ 1 h 950"/>
                <a:gd name="T12" fmla="*/ 1 w 1629"/>
                <a:gd name="T13" fmla="*/ 1 h 950"/>
                <a:gd name="T14" fmla="*/ 1 w 1629"/>
                <a:gd name="T15" fmla="*/ 1 h 950"/>
                <a:gd name="T16" fmla="*/ 1 w 1629"/>
                <a:gd name="T17" fmla="*/ 1 h 950"/>
                <a:gd name="T18" fmla="*/ 1 w 1629"/>
                <a:gd name="T19" fmla="*/ 1 h 950"/>
                <a:gd name="T20" fmla="*/ 1 w 1629"/>
                <a:gd name="T21" fmla="*/ 1 h 950"/>
                <a:gd name="T22" fmla="*/ 1 w 1629"/>
                <a:gd name="T23" fmla="*/ 1 h 950"/>
                <a:gd name="T24" fmla="*/ 1 w 1629"/>
                <a:gd name="T25" fmla="*/ 1 h 950"/>
                <a:gd name="T26" fmla="*/ 1 w 1629"/>
                <a:gd name="T27" fmla="*/ 1 h 950"/>
                <a:gd name="T28" fmla="*/ 1 w 1629"/>
                <a:gd name="T29" fmla="*/ 1 h 950"/>
                <a:gd name="T30" fmla="*/ 1 w 1629"/>
                <a:gd name="T31" fmla="*/ 1 h 950"/>
                <a:gd name="T32" fmla="*/ 1 w 1629"/>
                <a:gd name="T33" fmla="*/ 1 h 950"/>
                <a:gd name="T34" fmla="*/ 1 w 1629"/>
                <a:gd name="T35" fmla="*/ 1 h 950"/>
                <a:gd name="T36" fmla="*/ 1 w 1629"/>
                <a:gd name="T37" fmla="*/ 1 h 950"/>
                <a:gd name="T38" fmla="*/ 1 w 1629"/>
                <a:gd name="T39" fmla="*/ 1 h 950"/>
                <a:gd name="T40" fmla="*/ 1 w 1629"/>
                <a:gd name="T41" fmla="*/ 1 h 950"/>
                <a:gd name="T42" fmla="*/ 1 w 1629"/>
                <a:gd name="T43" fmla="*/ 1 h 950"/>
                <a:gd name="T44" fmla="*/ 1 w 1629"/>
                <a:gd name="T45" fmla="*/ 1 h 950"/>
                <a:gd name="T46" fmla="*/ 1 w 1629"/>
                <a:gd name="T47" fmla="*/ 1 h 950"/>
                <a:gd name="T48" fmla="*/ 1 w 1629"/>
                <a:gd name="T49" fmla="*/ 1 h 950"/>
                <a:gd name="T50" fmla="*/ 1 w 1629"/>
                <a:gd name="T51" fmla="*/ 1 h 950"/>
                <a:gd name="T52" fmla="*/ 1 w 1629"/>
                <a:gd name="T53" fmla="*/ 1 h 950"/>
                <a:gd name="T54" fmla="*/ 1 w 1629"/>
                <a:gd name="T55" fmla="*/ 1 h 950"/>
                <a:gd name="T56" fmla="*/ 1 w 1629"/>
                <a:gd name="T57" fmla="*/ 1 h 950"/>
                <a:gd name="T58" fmla="*/ 1 w 1629"/>
                <a:gd name="T59" fmla="*/ 1 h 950"/>
                <a:gd name="T60" fmla="*/ 1 w 1629"/>
                <a:gd name="T61" fmla="*/ 1 h 950"/>
                <a:gd name="T62" fmla="*/ 1 w 1629"/>
                <a:gd name="T63" fmla="*/ 1 h 950"/>
                <a:gd name="T64" fmla="*/ 1 w 1629"/>
                <a:gd name="T65" fmla="*/ 1 h 950"/>
                <a:gd name="T66" fmla="*/ 1 w 1629"/>
                <a:gd name="T67" fmla="*/ 1 h 950"/>
                <a:gd name="T68" fmla="*/ 1 w 1629"/>
                <a:gd name="T69" fmla="*/ 1 h 950"/>
                <a:gd name="T70" fmla="*/ 1 w 1629"/>
                <a:gd name="T71" fmla="*/ 1 h 950"/>
                <a:gd name="T72" fmla="*/ 1 w 1629"/>
                <a:gd name="T73" fmla="*/ 1 h 950"/>
                <a:gd name="T74" fmla="*/ 1 w 1629"/>
                <a:gd name="T75" fmla="*/ 1 h 950"/>
                <a:gd name="T76" fmla="*/ 1 w 1629"/>
                <a:gd name="T77" fmla="*/ 1 h 950"/>
                <a:gd name="T78" fmla="*/ 1 w 1629"/>
                <a:gd name="T79" fmla="*/ 1 h 950"/>
                <a:gd name="T80" fmla="*/ 1 w 1629"/>
                <a:gd name="T81" fmla="*/ 1 h 950"/>
                <a:gd name="T82" fmla="*/ 1 w 1629"/>
                <a:gd name="T83" fmla="*/ 1 h 950"/>
                <a:gd name="T84" fmla="*/ 1 w 1629"/>
                <a:gd name="T85" fmla="*/ 1 h 950"/>
                <a:gd name="T86" fmla="*/ 1 w 1629"/>
                <a:gd name="T87" fmla="*/ 1 h 950"/>
                <a:gd name="T88" fmla="*/ 1 w 1629"/>
                <a:gd name="T89" fmla="*/ 1 h 950"/>
                <a:gd name="T90" fmla="*/ 0 w 1629"/>
                <a:gd name="T91" fmla="*/ 1 h 950"/>
                <a:gd name="T92" fmla="*/ 1 w 1629"/>
                <a:gd name="T93" fmla="*/ 1 h 950"/>
                <a:gd name="T94" fmla="*/ 1 w 1629"/>
                <a:gd name="T95" fmla="*/ 1 h 950"/>
                <a:gd name="T96" fmla="*/ 1 w 1629"/>
                <a:gd name="T97" fmla="*/ 1 h 950"/>
                <a:gd name="T98" fmla="*/ 1 w 1629"/>
                <a:gd name="T99" fmla="*/ 1 h 950"/>
                <a:gd name="T100" fmla="*/ 1 w 1629"/>
                <a:gd name="T101" fmla="*/ 1 h 950"/>
                <a:gd name="T102" fmla="*/ 1 w 1629"/>
                <a:gd name="T103" fmla="*/ 1 h 950"/>
                <a:gd name="T104" fmla="*/ 1 w 1629"/>
                <a:gd name="T105" fmla="*/ 1 h 950"/>
                <a:gd name="T106" fmla="*/ 1 w 1629"/>
                <a:gd name="T107" fmla="*/ 1 h 950"/>
                <a:gd name="T108" fmla="*/ 1 w 1629"/>
                <a:gd name="T109" fmla="*/ 1 h 950"/>
                <a:gd name="T110" fmla="*/ 1 w 1629"/>
                <a:gd name="T111" fmla="*/ 1 h 9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29"/>
                <a:gd name="T169" fmla="*/ 0 h 950"/>
                <a:gd name="T170" fmla="*/ 1629 w 1629"/>
                <a:gd name="T171" fmla="*/ 950 h 9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29" h="950">
                  <a:moveTo>
                    <a:pt x="945" y="134"/>
                  </a:moveTo>
                  <a:lnTo>
                    <a:pt x="1036" y="145"/>
                  </a:lnTo>
                  <a:lnTo>
                    <a:pt x="1132" y="154"/>
                  </a:lnTo>
                  <a:lnTo>
                    <a:pt x="1227" y="164"/>
                  </a:lnTo>
                  <a:lnTo>
                    <a:pt x="1322" y="181"/>
                  </a:lnTo>
                  <a:lnTo>
                    <a:pt x="1408" y="206"/>
                  </a:lnTo>
                  <a:lnTo>
                    <a:pt x="1487" y="248"/>
                  </a:lnTo>
                  <a:lnTo>
                    <a:pt x="1555" y="307"/>
                  </a:lnTo>
                  <a:lnTo>
                    <a:pt x="1608" y="392"/>
                  </a:lnTo>
                  <a:lnTo>
                    <a:pt x="1623" y="433"/>
                  </a:lnTo>
                  <a:lnTo>
                    <a:pt x="1629" y="474"/>
                  </a:lnTo>
                  <a:lnTo>
                    <a:pt x="1628" y="513"/>
                  </a:lnTo>
                  <a:lnTo>
                    <a:pt x="1621" y="552"/>
                  </a:lnTo>
                  <a:lnTo>
                    <a:pt x="1608" y="589"/>
                  </a:lnTo>
                  <a:lnTo>
                    <a:pt x="1593" y="625"/>
                  </a:lnTo>
                  <a:lnTo>
                    <a:pt x="1576" y="661"/>
                  </a:lnTo>
                  <a:lnTo>
                    <a:pt x="1558" y="699"/>
                  </a:lnTo>
                  <a:lnTo>
                    <a:pt x="1521" y="747"/>
                  </a:lnTo>
                  <a:lnTo>
                    <a:pt x="1480" y="787"/>
                  </a:lnTo>
                  <a:lnTo>
                    <a:pt x="1434" y="816"/>
                  </a:lnTo>
                  <a:lnTo>
                    <a:pt x="1387" y="841"/>
                  </a:lnTo>
                  <a:lnTo>
                    <a:pt x="1335" y="861"/>
                  </a:lnTo>
                  <a:lnTo>
                    <a:pt x="1285" y="882"/>
                  </a:lnTo>
                  <a:lnTo>
                    <a:pt x="1234" y="903"/>
                  </a:lnTo>
                  <a:lnTo>
                    <a:pt x="1185" y="930"/>
                  </a:lnTo>
                  <a:lnTo>
                    <a:pt x="1136" y="939"/>
                  </a:lnTo>
                  <a:lnTo>
                    <a:pt x="1085" y="946"/>
                  </a:lnTo>
                  <a:lnTo>
                    <a:pt x="1031" y="949"/>
                  </a:lnTo>
                  <a:lnTo>
                    <a:pt x="979" y="950"/>
                  </a:lnTo>
                  <a:lnTo>
                    <a:pt x="925" y="948"/>
                  </a:lnTo>
                  <a:lnTo>
                    <a:pt x="873" y="947"/>
                  </a:lnTo>
                  <a:lnTo>
                    <a:pt x="821" y="944"/>
                  </a:lnTo>
                  <a:lnTo>
                    <a:pt x="774" y="943"/>
                  </a:lnTo>
                  <a:lnTo>
                    <a:pt x="780" y="926"/>
                  </a:lnTo>
                  <a:lnTo>
                    <a:pt x="779" y="913"/>
                  </a:lnTo>
                  <a:lnTo>
                    <a:pt x="774" y="900"/>
                  </a:lnTo>
                  <a:lnTo>
                    <a:pt x="767" y="890"/>
                  </a:lnTo>
                  <a:lnTo>
                    <a:pt x="757" y="878"/>
                  </a:lnTo>
                  <a:lnTo>
                    <a:pt x="752" y="867"/>
                  </a:lnTo>
                  <a:lnTo>
                    <a:pt x="750" y="853"/>
                  </a:lnTo>
                  <a:lnTo>
                    <a:pt x="756" y="838"/>
                  </a:lnTo>
                  <a:lnTo>
                    <a:pt x="833" y="848"/>
                  </a:lnTo>
                  <a:lnTo>
                    <a:pt x="914" y="857"/>
                  </a:lnTo>
                  <a:lnTo>
                    <a:pt x="993" y="863"/>
                  </a:lnTo>
                  <a:lnTo>
                    <a:pt x="1072" y="862"/>
                  </a:lnTo>
                  <a:lnTo>
                    <a:pt x="1147" y="850"/>
                  </a:lnTo>
                  <a:lnTo>
                    <a:pt x="1215" y="825"/>
                  </a:lnTo>
                  <a:lnTo>
                    <a:pt x="1276" y="780"/>
                  </a:lnTo>
                  <a:lnTo>
                    <a:pt x="1327" y="714"/>
                  </a:lnTo>
                  <a:lnTo>
                    <a:pt x="1332" y="699"/>
                  </a:lnTo>
                  <a:lnTo>
                    <a:pt x="1337" y="684"/>
                  </a:lnTo>
                  <a:lnTo>
                    <a:pt x="1341" y="667"/>
                  </a:lnTo>
                  <a:lnTo>
                    <a:pt x="1345" y="650"/>
                  </a:lnTo>
                  <a:lnTo>
                    <a:pt x="1346" y="633"/>
                  </a:lnTo>
                  <a:lnTo>
                    <a:pt x="1346" y="617"/>
                  </a:lnTo>
                  <a:lnTo>
                    <a:pt x="1344" y="600"/>
                  </a:lnTo>
                  <a:lnTo>
                    <a:pt x="1341" y="584"/>
                  </a:lnTo>
                  <a:lnTo>
                    <a:pt x="1316" y="530"/>
                  </a:lnTo>
                  <a:lnTo>
                    <a:pt x="1283" y="493"/>
                  </a:lnTo>
                  <a:lnTo>
                    <a:pt x="1240" y="467"/>
                  </a:lnTo>
                  <a:lnTo>
                    <a:pt x="1195" y="450"/>
                  </a:lnTo>
                  <a:lnTo>
                    <a:pt x="1145" y="434"/>
                  </a:lnTo>
                  <a:lnTo>
                    <a:pt x="1097" y="418"/>
                  </a:lnTo>
                  <a:lnTo>
                    <a:pt x="1053" y="394"/>
                  </a:lnTo>
                  <a:lnTo>
                    <a:pt x="1015" y="359"/>
                  </a:lnTo>
                  <a:lnTo>
                    <a:pt x="942" y="344"/>
                  </a:lnTo>
                  <a:lnTo>
                    <a:pt x="870" y="331"/>
                  </a:lnTo>
                  <a:lnTo>
                    <a:pt x="795" y="316"/>
                  </a:lnTo>
                  <a:lnTo>
                    <a:pt x="722" y="305"/>
                  </a:lnTo>
                  <a:lnTo>
                    <a:pt x="647" y="297"/>
                  </a:lnTo>
                  <a:lnTo>
                    <a:pt x="573" y="296"/>
                  </a:lnTo>
                  <a:lnTo>
                    <a:pt x="498" y="303"/>
                  </a:lnTo>
                  <a:lnTo>
                    <a:pt x="426" y="321"/>
                  </a:lnTo>
                  <a:lnTo>
                    <a:pt x="412" y="337"/>
                  </a:lnTo>
                  <a:lnTo>
                    <a:pt x="400" y="354"/>
                  </a:lnTo>
                  <a:lnTo>
                    <a:pt x="386" y="370"/>
                  </a:lnTo>
                  <a:lnTo>
                    <a:pt x="374" y="389"/>
                  </a:lnTo>
                  <a:lnTo>
                    <a:pt x="363" y="407"/>
                  </a:lnTo>
                  <a:lnTo>
                    <a:pt x="354" y="427"/>
                  </a:lnTo>
                  <a:lnTo>
                    <a:pt x="347" y="447"/>
                  </a:lnTo>
                  <a:lnTo>
                    <a:pt x="344" y="469"/>
                  </a:lnTo>
                  <a:lnTo>
                    <a:pt x="301" y="453"/>
                  </a:lnTo>
                  <a:lnTo>
                    <a:pt x="260" y="439"/>
                  </a:lnTo>
                  <a:lnTo>
                    <a:pt x="219" y="422"/>
                  </a:lnTo>
                  <a:lnTo>
                    <a:pt x="179" y="406"/>
                  </a:lnTo>
                  <a:lnTo>
                    <a:pt x="138" y="388"/>
                  </a:lnTo>
                  <a:lnTo>
                    <a:pt x="98" y="370"/>
                  </a:lnTo>
                  <a:lnTo>
                    <a:pt x="58" y="353"/>
                  </a:lnTo>
                  <a:lnTo>
                    <a:pt x="17" y="336"/>
                  </a:lnTo>
                  <a:lnTo>
                    <a:pt x="6" y="311"/>
                  </a:lnTo>
                  <a:lnTo>
                    <a:pt x="1" y="285"/>
                  </a:lnTo>
                  <a:lnTo>
                    <a:pt x="0" y="260"/>
                  </a:lnTo>
                  <a:lnTo>
                    <a:pt x="2" y="235"/>
                  </a:lnTo>
                  <a:lnTo>
                    <a:pt x="6" y="210"/>
                  </a:lnTo>
                  <a:lnTo>
                    <a:pt x="13" y="186"/>
                  </a:lnTo>
                  <a:lnTo>
                    <a:pt x="23" y="162"/>
                  </a:lnTo>
                  <a:lnTo>
                    <a:pt x="34" y="140"/>
                  </a:lnTo>
                  <a:lnTo>
                    <a:pt x="97" y="70"/>
                  </a:lnTo>
                  <a:lnTo>
                    <a:pt x="170" y="27"/>
                  </a:lnTo>
                  <a:lnTo>
                    <a:pt x="250" y="5"/>
                  </a:lnTo>
                  <a:lnTo>
                    <a:pt x="335" y="0"/>
                  </a:lnTo>
                  <a:lnTo>
                    <a:pt x="421" y="7"/>
                  </a:lnTo>
                  <a:lnTo>
                    <a:pt x="508" y="24"/>
                  </a:lnTo>
                  <a:lnTo>
                    <a:pt x="592" y="46"/>
                  </a:lnTo>
                  <a:lnTo>
                    <a:pt x="673" y="69"/>
                  </a:lnTo>
                  <a:lnTo>
                    <a:pt x="707" y="81"/>
                  </a:lnTo>
                  <a:lnTo>
                    <a:pt x="739" y="92"/>
                  </a:lnTo>
                  <a:lnTo>
                    <a:pt x="772" y="102"/>
                  </a:lnTo>
                  <a:lnTo>
                    <a:pt x="804" y="111"/>
                  </a:lnTo>
                  <a:lnTo>
                    <a:pt x="837" y="118"/>
                  </a:lnTo>
                  <a:lnTo>
                    <a:pt x="872" y="124"/>
                  </a:lnTo>
                  <a:lnTo>
                    <a:pt x="906" y="129"/>
                  </a:lnTo>
                  <a:lnTo>
                    <a:pt x="945" y="134"/>
                  </a:lnTo>
                  <a:close/>
                </a:path>
              </a:pathLst>
            </a:custGeom>
            <a:solidFill>
              <a:srgbClr val="FF4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90" name="Freeform 11"/>
            <p:cNvSpPr>
              <a:spLocks/>
            </p:cNvSpPr>
            <p:nvPr/>
          </p:nvSpPr>
          <p:spPr bwMode="auto">
            <a:xfrm>
              <a:off x="4539" y="1785"/>
              <a:ext cx="800" cy="468"/>
            </a:xfrm>
            <a:custGeom>
              <a:avLst/>
              <a:gdLst>
                <a:gd name="T0" fmla="*/ 1 w 1599"/>
                <a:gd name="T1" fmla="*/ 1 h 934"/>
                <a:gd name="T2" fmla="*/ 1 w 1599"/>
                <a:gd name="T3" fmla="*/ 1 h 934"/>
                <a:gd name="T4" fmla="*/ 1 w 1599"/>
                <a:gd name="T5" fmla="*/ 1 h 934"/>
                <a:gd name="T6" fmla="*/ 1 w 1599"/>
                <a:gd name="T7" fmla="*/ 1 h 934"/>
                <a:gd name="T8" fmla="*/ 1 w 1599"/>
                <a:gd name="T9" fmla="*/ 1 h 934"/>
                <a:gd name="T10" fmla="*/ 1 w 1599"/>
                <a:gd name="T11" fmla="*/ 1 h 934"/>
                <a:gd name="T12" fmla="*/ 1 w 1599"/>
                <a:gd name="T13" fmla="*/ 1 h 934"/>
                <a:gd name="T14" fmla="*/ 1 w 1599"/>
                <a:gd name="T15" fmla="*/ 1 h 934"/>
                <a:gd name="T16" fmla="*/ 1 w 1599"/>
                <a:gd name="T17" fmla="*/ 1 h 934"/>
                <a:gd name="T18" fmla="*/ 1 w 1599"/>
                <a:gd name="T19" fmla="*/ 1 h 934"/>
                <a:gd name="T20" fmla="*/ 1 w 1599"/>
                <a:gd name="T21" fmla="*/ 1 h 934"/>
                <a:gd name="T22" fmla="*/ 1 w 1599"/>
                <a:gd name="T23" fmla="*/ 1 h 934"/>
                <a:gd name="T24" fmla="*/ 1 w 1599"/>
                <a:gd name="T25" fmla="*/ 1 h 934"/>
                <a:gd name="T26" fmla="*/ 1 w 1599"/>
                <a:gd name="T27" fmla="*/ 1 h 934"/>
                <a:gd name="T28" fmla="*/ 1 w 1599"/>
                <a:gd name="T29" fmla="*/ 1 h 934"/>
                <a:gd name="T30" fmla="*/ 1 w 1599"/>
                <a:gd name="T31" fmla="*/ 1 h 934"/>
                <a:gd name="T32" fmla="*/ 1 w 1599"/>
                <a:gd name="T33" fmla="*/ 1 h 934"/>
                <a:gd name="T34" fmla="*/ 1 w 1599"/>
                <a:gd name="T35" fmla="*/ 1 h 934"/>
                <a:gd name="T36" fmla="*/ 1 w 1599"/>
                <a:gd name="T37" fmla="*/ 1 h 934"/>
                <a:gd name="T38" fmla="*/ 1 w 1599"/>
                <a:gd name="T39" fmla="*/ 1 h 934"/>
                <a:gd name="T40" fmla="*/ 1 w 1599"/>
                <a:gd name="T41" fmla="*/ 1 h 934"/>
                <a:gd name="T42" fmla="*/ 1 w 1599"/>
                <a:gd name="T43" fmla="*/ 1 h 934"/>
                <a:gd name="T44" fmla="*/ 1 w 1599"/>
                <a:gd name="T45" fmla="*/ 1 h 934"/>
                <a:gd name="T46" fmla="*/ 1 w 1599"/>
                <a:gd name="T47" fmla="*/ 1 h 934"/>
                <a:gd name="T48" fmla="*/ 1 w 1599"/>
                <a:gd name="T49" fmla="*/ 1 h 934"/>
                <a:gd name="T50" fmla="*/ 1 w 1599"/>
                <a:gd name="T51" fmla="*/ 1 h 934"/>
                <a:gd name="T52" fmla="*/ 1 w 1599"/>
                <a:gd name="T53" fmla="*/ 1 h 934"/>
                <a:gd name="T54" fmla="*/ 1 w 1599"/>
                <a:gd name="T55" fmla="*/ 1 h 934"/>
                <a:gd name="T56" fmla="*/ 1 w 1599"/>
                <a:gd name="T57" fmla="*/ 1 h 934"/>
                <a:gd name="T58" fmla="*/ 1 w 1599"/>
                <a:gd name="T59" fmla="*/ 1 h 934"/>
                <a:gd name="T60" fmla="*/ 1 w 1599"/>
                <a:gd name="T61" fmla="*/ 1 h 934"/>
                <a:gd name="T62" fmla="*/ 1 w 1599"/>
                <a:gd name="T63" fmla="*/ 1 h 934"/>
                <a:gd name="T64" fmla="*/ 1 w 1599"/>
                <a:gd name="T65" fmla="*/ 1 h 934"/>
                <a:gd name="T66" fmla="*/ 1 w 1599"/>
                <a:gd name="T67" fmla="*/ 1 h 934"/>
                <a:gd name="T68" fmla="*/ 1 w 1599"/>
                <a:gd name="T69" fmla="*/ 1 h 934"/>
                <a:gd name="T70" fmla="*/ 1 w 1599"/>
                <a:gd name="T71" fmla="*/ 1 h 934"/>
                <a:gd name="T72" fmla="*/ 1 w 1599"/>
                <a:gd name="T73" fmla="*/ 1 h 934"/>
                <a:gd name="T74" fmla="*/ 1 w 1599"/>
                <a:gd name="T75" fmla="*/ 1 h 934"/>
                <a:gd name="T76" fmla="*/ 1 w 1599"/>
                <a:gd name="T77" fmla="*/ 1 h 934"/>
                <a:gd name="T78" fmla="*/ 1 w 1599"/>
                <a:gd name="T79" fmla="*/ 1 h 934"/>
                <a:gd name="T80" fmla="*/ 1 w 1599"/>
                <a:gd name="T81" fmla="*/ 1 h 934"/>
                <a:gd name="T82" fmla="*/ 1 w 1599"/>
                <a:gd name="T83" fmla="*/ 1 h 934"/>
                <a:gd name="T84" fmla="*/ 1 w 1599"/>
                <a:gd name="T85" fmla="*/ 1 h 934"/>
                <a:gd name="T86" fmla="*/ 1 w 1599"/>
                <a:gd name="T87" fmla="*/ 1 h 934"/>
                <a:gd name="T88" fmla="*/ 1 w 1599"/>
                <a:gd name="T89" fmla="*/ 1 h 934"/>
                <a:gd name="T90" fmla="*/ 0 w 1599"/>
                <a:gd name="T91" fmla="*/ 1 h 934"/>
                <a:gd name="T92" fmla="*/ 1 w 1599"/>
                <a:gd name="T93" fmla="*/ 1 h 934"/>
                <a:gd name="T94" fmla="*/ 1 w 1599"/>
                <a:gd name="T95" fmla="*/ 1 h 934"/>
                <a:gd name="T96" fmla="*/ 1 w 1599"/>
                <a:gd name="T97" fmla="*/ 1 h 934"/>
                <a:gd name="T98" fmla="*/ 1 w 1599"/>
                <a:gd name="T99" fmla="*/ 1 h 934"/>
                <a:gd name="T100" fmla="*/ 1 w 1599"/>
                <a:gd name="T101" fmla="*/ 1 h 934"/>
                <a:gd name="T102" fmla="*/ 1 w 1599"/>
                <a:gd name="T103" fmla="*/ 1 h 934"/>
                <a:gd name="T104" fmla="*/ 1 w 1599"/>
                <a:gd name="T105" fmla="*/ 1 h 934"/>
                <a:gd name="T106" fmla="*/ 1 w 1599"/>
                <a:gd name="T107" fmla="*/ 1 h 934"/>
                <a:gd name="T108" fmla="*/ 1 w 1599"/>
                <a:gd name="T109" fmla="*/ 1 h 934"/>
                <a:gd name="T110" fmla="*/ 1 w 1599"/>
                <a:gd name="T111" fmla="*/ 1 h 9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599"/>
                <a:gd name="T169" fmla="*/ 0 h 934"/>
                <a:gd name="T170" fmla="*/ 1599 w 1599"/>
                <a:gd name="T171" fmla="*/ 934 h 9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599" h="934">
                  <a:moveTo>
                    <a:pt x="930" y="134"/>
                  </a:moveTo>
                  <a:lnTo>
                    <a:pt x="1020" y="144"/>
                  </a:lnTo>
                  <a:lnTo>
                    <a:pt x="1114" y="154"/>
                  </a:lnTo>
                  <a:lnTo>
                    <a:pt x="1207" y="165"/>
                  </a:lnTo>
                  <a:lnTo>
                    <a:pt x="1297" y="183"/>
                  </a:lnTo>
                  <a:lnTo>
                    <a:pt x="1381" y="209"/>
                  </a:lnTo>
                  <a:lnTo>
                    <a:pt x="1458" y="252"/>
                  </a:lnTo>
                  <a:lnTo>
                    <a:pt x="1523" y="312"/>
                  </a:lnTo>
                  <a:lnTo>
                    <a:pt x="1575" y="397"/>
                  </a:lnTo>
                  <a:lnTo>
                    <a:pt x="1591" y="438"/>
                  </a:lnTo>
                  <a:lnTo>
                    <a:pt x="1598" y="477"/>
                  </a:lnTo>
                  <a:lnTo>
                    <a:pt x="1599" y="512"/>
                  </a:lnTo>
                  <a:lnTo>
                    <a:pt x="1594" y="547"/>
                  </a:lnTo>
                  <a:lnTo>
                    <a:pt x="1582" y="580"/>
                  </a:lnTo>
                  <a:lnTo>
                    <a:pt x="1569" y="614"/>
                  </a:lnTo>
                  <a:lnTo>
                    <a:pt x="1552" y="648"/>
                  </a:lnTo>
                  <a:lnTo>
                    <a:pt x="1535" y="685"/>
                  </a:lnTo>
                  <a:lnTo>
                    <a:pt x="1499" y="733"/>
                  </a:lnTo>
                  <a:lnTo>
                    <a:pt x="1459" y="772"/>
                  </a:lnTo>
                  <a:lnTo>
                    <a:pt x="1415" y="802"/>
                  </a:lnTo>
                  <a:lnTo>
                    <a:pt x="1368" y="826"/>
                  </a:lnTo>
                  <a:lnTo>
                    <a:pt x="1319" y="846"/>
                  </a:lnTo>
                  <a:lnTo>
                    <a:pt x="1270" y="866"/>
                  </a:lnTo>
                  <a:lnTo>
                    <a:pt x="1219" y="887"/>
                  </a:lnTo>
                  <a:lnTo>
                    <a:pt x="1171" y="913"/>
                  </a:lnTo>
                  <a:lnTo>
                    <a:pt x="1122" y="923"/>
                  </a:lnTo>
                  <a:lnTo>
                    <a:pt x="1072" y="930"/>
                  </a:lnTo>
                  <a:lnTo>
                    <a:pt x="1018" y="933"/>
                  </a:lnTo>
                  <a:lnTo>
                    <a:pt x="966" y="934"/>
                  </a:lnTo>
                  <a:lnTo>
                    <a:pt x="912" y="933"/>
                  </a:lnTo>
                  <a:lnTo>
                    <a:pt x="860" y="932"/>
                  </a:lnTo>
                  <a:lnTo>
                    <a:pt x="808" y="929"/>
                  </a:lnTo>
                  <a:lnTo>
                    <a:pt x="761" y="928"/>
                  </a:lnTo>
                  <a:lnTo>
                    <a:pt x="767" y="910"/>
                  </a:lnTo>
                  <a:lnTo>
                    <a:pt x="767" y="896"/>
                  </a:lnTo>
                  <a:lnTo>
                    <a:pt x="762" y="885"/>
                  </a:lnTo>
                  <a:lnTo>
                    <a:pt x="755" y="876"/>
                  </a:lnTo>
                  <a:lnTo>
                    <a:pt x="745" y="865"/>
                  </a:lnTo>
                  <a:lnTo>
                    <a:pt x="740" y="855"/>
                  </a:lnTo>
                  <a:lnTo>
                    <a:pt x="738" y="842"/>
                  </a:lnTo>
                  <a:lnTo>
                    <a:pt x="744" y="827"/>
                  </a:lnTo>
                  <a:lnTo>
                    <a:pt x="821" y="837"/>
                  </a:lnTo>
                  <a:lnTo>
                    <a:pt x="902" y="846"/>
                  </a:lnTo>
                  <a:lnTo>
                    <a:pt x="981" y="852"/>
                  </a:lnTo>
                  <a:lnTo>
                    <a:pt x="1060" y="851"/>
                  </a:lnTo>
                  <a:lnTo>
                    <a:pt x="1135" y="839"/>
                  </a:lnTo>
                  <a:lnTo>
                    <a:pt x="1203" y="814"/>
                  </a:lnTo>
                  <a:lnTo>
                    <a:pt x="1264" y="769"/>
                  </a:lnTo>
                  <a:lnTo>
                    <a:pt x="1315" y="703"/>
                  </a:lnTo>
                  <a:lnTo>
                    <a:pt x="1320" y="688"/>
                  </a:lnTo>
                  <a:lnTo>
                    <a:pt x="1325" y="673"/>
                  </a:lnTo>
                  <a:lnTo>
                    <a:pt x="1329" y="656"/>
                  </a:lnTo>
                  <a:lnTo>
                    <a:pt x="1333" y="639"/>
                  </a:lnTo>
                  <a:lnTo>
                    <a:pt x="1334" y="622"/>
                  </a:lnTo>
                  <a:lnTo>
                    <a:pt x="1334" y="606"/>
                  </a:lnTo>
                  <a:lnTo>
                    <a:pt x="1332" y="589"/>
                  </a:lnTo>
                  <a:lnTo>
                    <a:pt x="1329" y="573"/>
                  </a:lnTo>
                  <a:lnTo>
                    <a:pt x="1304" y="519"/>
                  </a:lnTo>
                  <a:lnTo>
                    <a:pt x="1271" y="482"/>
                  </a:lnTo>
                  <a:lnTo>
                    <a:pt x="1228" y="456"/>
                  </a:lnTo>
                  <a:lnTo>
                    <a:pt x="1183" y="439"/>
                  </a:lnTo>
                  <a:lnTo>
                    <a:pt x="1133" y="423"/>
                  </a:lnTo>
                  <a:lnTo>
                    <a:pt x="1085" y="407"/>
                  </a:lnTo>
                  <a:lnTo>
                    <a:pt x="1041" y="383"/>
                  </a:lnTo>
                  <a:lnTo>
                    <a:pt x="1003" y="348"/>
                  </a:lnTo>
                  <a:lnTo>
                    <a:pt x="930" y="333"/>
                  </a:lnTo>
                  <a:lnTo>
                    <a:pt x="858" y="320"/>
                  </a:lnTo>
                  <a:lnTo>
                    <a:pt x="783" y="305"/>
                  </a:lnTo>
                  <a:lnTo>
                    <a:pt x="710" y="294"/>
                  </a:lnTo>
                  <a:lnTo>
                    <a:pt x="635" y="286"/>
                  </a:lnTo>
                  <a:lnTo>
                    <a:pt x="561" y="285"/>
                  </a:lnTo>
                  <a:lnTo>
                    <a:pt x="486" y="292"/>
                  </a:lnTo>
                  <a:lnTo>
                    <a:pt x="414" y="310"/>
                  </a:lnTo>
                  <a:lnTo>
                    <a:pt x="400" y="326"/>
                  </a:lnTo>
                  <a:lnTo>
                    <a:pt x="388" y="343"/>
                  </a:lnTo>
                  <a:lnTo>
                    <a:pt x="374" y="359"/>
                  </a:lnTo>
                  <a:lnTo>
                    <a:pt x="362" y="378"/>
                  </a:lnTo>
                  <a:lnTo>
                    <a:pt x="351" y="396"/>
                  </a:lnTo>
                  <a:lnTo>
                    <a:pt x="342" y="416"/>
                  </a:lnTo>
                  <a:lnTo>
                    <a:pt x="335" y="436"/>
                  </a:lnTo>
                  <a:lnTo>
                    <a:pt x="332" y="458"/>
                  </a:lnTo>
                  <a:lnTo>
                    <a:pt x="289" y="443"/>
                  </a:lnTo>
                  <a:lnTo>
                    <a:pt x="249" y="429"/>
                  </a:lnTo>
                  <a:lnTo>
                    <a:pt x="210" y="413"/>
                  </a:lnTo>
                  <a:lnTo>
                    <a:pt x="172" y="398"/>
                  </a:lnTo>
                  <a:lnTo>
                    <a:pt x="134" y="381"/>
                  </a:lnTo>
                  <a:lnTo>
                    <a:pt x="96" y="366"/>
                  </a:lnTo>
                  <a:lnTo>
                    <a:pt x="57" y="348"/>
                  </a:lnTo>
                  <a:lnTo>
                    <a:pt x="16" y="331"/>
                  </a:lnTo>
                  <a:lnTo>
                    <a:pt x="6" y="306"/>
                  </a:lnTo>
                  <a:lnTo>
                    <a:pt x="1" y="281"/>
                  </a:lnTo>
                  <a:lnTo>
                    <a:pt x="0" y="257"/>
                  </a:lnTo>
                  <a:lnTo>
                    <a:pt x="4" y="233"/>
                  </a:lnTo>
                  <a:lnTo>
                    <a:pt x="9" y="207"/>
                  </a:lnTo>
                  <a:lnTo>
                    <a:pt x="17" y="184"/>
                  </a:lnTo>
                  <a:lnTo>
                    <a:pt x="26" y="160"/>
                  </a:lnTo>
                  <a:lnTo>
                    <a:pt x="38" y="138"/>
                  </a:lnTo>
                  <a:lnTo>
                    <a:pt x="100" y="69"/>
                  </a:lnTo>
                  <a:lnTo>
                    <a:pt x="171" y="26"/>
                  </a:lnTo>
                  <a:lnTo>
                    <a:pt x="248" y="4"/>
                  </a:lnTo>
                  <a:lnTo>
                    <a:pt x="329" y="0"/>
                  </a:lnTo>
                  <a:lnTo>
                    <a:pt x="412" y="7"/>
                  </a:lnTo>
                  <a:lnTo>
                    <a:pt x="496" y="25"/>
                  </a:lnTo>
                  <a:lnTo>
                    <a:pt x="578" y="47"/>
                  </a:lnTo>
                  <a:lnTo>
                    <a:pt x="659" y="70"/>
                  </a:lnTo>
                  <a:lnTo>
                    <a:pt x="693" y="81"/>
                  </a:lnTo>
                  <a:lnTo>
                    <a:pt x="725" y="93"/>
                  </a:lnTo>
                  <a:lnTo>
                    <a:pt x="758" y="101"/>
                  </a:lnTo>
                  <a:lnTo>
                    <a:pt x="790" y="111"/>
                  </a:lnTo>
                  <a:lnTo>
                    <a:pt x="822" y="117"/>
                  </a:lnTo>
                  <a:lnTo>
                    <a:pt x="856" y="123"/>
                  </a:lnTo>
                  <a:lnTo>
                    <a:pt x="891" y="129"/>
                  </a:lnTo>
                  <a:lnTo>
                    <a:pt x="930" y="13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91" name="Freeform 12"/>
            <p:cNvSpPr>
              <a:spLocks/>
            </p:cNvSpPr>
            <p:nvPr/>
          </p:nvSpPr>
          <p:spPr bwMode="auto">
            <a:xfrm>
              <a:off x="4546" y="1791"/>
              <a:ext cx="783" cy="459"/>
            </a:xfrm>
            <a:custGeom>
              <a:avLst/>
              <a:gdLst>
                <a:gd name="T0" fmla="*/ 1 w 1566"/>
                <a:gd name="T1" fmla="*/ 0 h 919"/>
                <a:gd name="T2" fmla="*/ 1 w 1566"/>
                <a:gd name="T3" fmla="*/ 0 h 919"/>
                <a:gd name="T4" fmla="*/ 1 w 1566"/>
                <a:gd name="T5" fmla="*/ 0 h 919"/>
                <a:gd name="T6" fmla="*/ 1 w 1566"/>
                <a:gd name="T7" fmla="*/ 0 h 919"/>
                <a:gd name="T8" fmla="*/ 1 w 1566"/>
                <a:gd name="T9" fmla="*/ 0 h 919"/>
                <a:gd name="T10" fmla="*/ 1 w 1566"/>
                <a:gd name="T11" fmla="*/ 0 h 919"/>
                <a:gd name="T12" fmla="*/ 1 w 1566"/>
                <a:gd name="T13" fmla="*/ 0 h 919"/>
                <a:gd name="T14" fmla="*/ 1 w 1566"/>
                <a:gd name="T15" fmla="*/ 0 h 919"/>
                <a:gd name="T16" fmla="*/ 1 w 1566"/>
                <a:gd name="T17" fmla="*/ 0 h 919"/>
                <a:gd name="T18" fmla="*/ 1 w 1566"/>
                <a:gd name="T19" fmla="*/ 0 h 919"/>
                <a:gd name="T20" fmla="*/ 1 w 1566"/>
                <a:gd name="T21" fmla="*/ 0 h 919"/>
                <a:gd name="T22" fmla="*/ 1 w 1566"/>
                <a:gd name="T23" fmla="*/ 0 h 919"/>
                <a:gd name="T24" fmla="*/ 1 w 1566"/>
                <a:gd name="T25" fmla="*/ 0 h 919"/>
                <a:gd name="T26" fmla="*/ 1 w 1566"/>
                <a:gd name="T27" fmla="*/ 0 h 919"/>
                <a:gd name="T28" fmla="*/ 1 w 1566"/>
                <a:gd name="T29" fmla="*/ 0 h 919"/>
                <a:gd name="T30" fmla="*/ 1 w 1566"/>
                <a:gd name="T31" fmla="*/ 0 h 919"/>
                <a:gd name="T32" fmla="*/ 1 w 1566"/>
                <a:gd name="T33" fmla="*/ 0 h 919"/>
                <a:gd name="T34" fmla="*/ 1 w 1566"/>
                <a:gd name="T35" fmla="*/ 0 h 919"/>
                <a:gd name="T36" fmla="*/ 1 w 1566"/>
                <a:gd name="T37" fmla="*/ 0 h 919"/>
                <a:gd name="T38" fmla="*/ 1 w 1566"/>
                <a:gd name="T39" fmla="*/ 0 h 919"/>
                <a:gd name="T40" fmla="*/ 1 w 1566"/>
                <a:gd name="T41" fmla="*/ 0 h 919"/>
                <a:gd name="T42" fmla="*/ 1 w 1566"/>
                <a:gd name="T43" fmla="*/ 0 h 919"/>
                <a:gd name="T44" fmla="*/ 1 w 1566"/>
                <a:gd name="T45" fmla="*/ 0 h 919"/>
                <a:gd name="T46" fmla="*/ 1 w 1566"/>
                <a:gd name="T47" fmla="*/ 0 h 919"/>
                <a:gd name="T48" fmla="*/ 1 w 1566"/>
                <a:gd name="T49" fmla="*/ 0 h 919"/>
                <a:gd name="T50" fmla="*/ 1 w 1566"/>
                <a:gd name="T51" fmla="*/ 0 h 919"/>
                <a:gd name="T52" fmla="*/ 1 w 1566"/>
                <a:gd name="T53" fmla="*/ 0 h 919"/>
                <a:gd name="T54" fmla="*/ 1 w 1566"/>
                <a:gd name="T55" fmla="*/ 0 h 919"/>
                <a:gd name="T56" fmla="*/ 1 w 1566"/>
                <a:gd name="T57" fmla="*/ 0 h 919"/>
                <a:gd name="T58" fmla="*/ 1 w 1566"/>
                <a:gd name="T59" fmla="*/ 0 h 919"/>
                <a:gd name="T60" fmla="*/ 1 w 1566"/>
                <a:gd name="T61" fmla="*/ 0 h 919"/>
                <a:gd name="T62" fmla="*/ 1 w 1566"/>
                <a:gd name="T63" fmla="*/ 0 h 919"/>
                <a:gd name="T64" fmla="*/ 1 w 1566"/>
                <a:gd name="T65" fmla="*/ 0 h 919"/>
                <a:gd name="T66" fmla="*/ 1 w 1566"/>
                <a:gd name="T67" fmla="*/ 0 h 919"/>
                <a:gd name="T68" fmla="*/ 1 w 1566"/>
                <a:gd name="T69" fmla="*/ 0 h 919"/>
                <a:gd name="T70" fmla="*/ 1 w 1566"/>
                <a:gd name="T71" fmla="*/ 0 h 919"/>
                <a:gd name="T72" fmla="*/ 1 w 1566"/>
                <a:gd name="T73" fmla="*/ 0 h 919"/>
                <a:gd name="T74" fmla="*/ 1 w 1566"/>
                <a:gd name="T75" fmla="*/ 0 h 919"/>
                <a:gd name="T76" fmla="*/ 1 w 1566"/>
                <a:gd name="T77" fmla="*/ 0 h 919"/>
                <a:gd name="T78" fmla="*/ 1 w 1566"/>
                <a:gd name="T79" fmla="*/ 0 h 919"/>
                <a:gd name="T80" fmla="*/ 1 w 1566"/>
                <a:gd name="T81" fmla="*/ 0 h 919"/>
                <a:gd name="T82" fmla="*/ 1 w 1566"/>
                <a:gd name="T83" fmla="*/ 0 h 919"/>
                <a:gd name="T84" fmla="*/ 1 w 1566"/>
                <a:gd name="T85" fmla="*/ 0 h 919"/>
                <a:gd name="T86" fmla="*/ 1 w 1566"/>
                <a:gd name="T87" fmla="*/ 0 h 919"/>
                <a:gd name="T88" fmla="*/ 1 w 1566"/>
                <a:gd name="T89" fmla="*/ 0 h 919"/>
                <a:gd name="T90" fmla="*/ 0 w 1566"/>
                <a:gd name="T91" fmla="*/ 0 h 919"/>
                <a:gd name="T92" fmla="*/ 1 w 1566"/>
                <a:gd name="T93" fmla="*/ 0 h 919"/>
                <a:gd name="T94" fmla="*/ 1 w 1566"/>
                <a:gd name="T95" fmla="*/ 0 h 919"/>
                <a:gd name="T96" fmla="*/ 1 w 1566"/>
                <a:gd name="T97" fmla="*/ 0 h 919"/>
                <a:gd name="T98" fmla="*/ 1 w 1566"/>
                <a:gd name="T99" fmla="*/ 0 h 919"/>
                <a:gd name="T100" fmla="*/ 1 w 1566"/>
                <a:gd name="T101" fmla="*/ 0 h 919"/>
                <a:gd name="T102" fmla="*/ 1 w 1566"/>
                <a:gd name="T103" fmla="*/ 0 h 919"/>
                <a:gd name="T104" fmla="*/ 1 w 1566"/>
                <a:gd name="T105" fmla="*/ 0 h 919"/>
                <a:gd name="T106" fmla="*/ 1 w 1566"/>
                <a:gd name="T107" fmla="*/ 0 h 919"/>
                <a:gd name="T108" fmla="*/ 1 w 1566"/>
                <a:gd name="T109" fmla="*/ 0 h 919"/>
                <a:gd name="T110" fmla="*/ 1 w 1566"/>
                <a:gd name="T111" fmla="*/ 0 h 9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566"/>
                <a:gd name="T169" fmla="*/ 0 h 919"/>
                <a:gd name="T170" fmla="*/ 1566 w 1566"/>
                <a:gd name="T171" fmla="*/ 919 h 91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566" h="919">
                  <a:moveTo>
                    <a:pt x="913" y="135"/>
                  </a:moveTo>
                  <a:lnTo>
                    <a:pt x="1002" y="147"/>
                  </a:lnTo>
                  <a:lnTo>
                    <a:pt x="1094" y="156"/>
                  </a:lnTo>
                  <a:lnTo>
                    <a:pt x="1184" y="168"/>
                  </a:lnTo>
                  <a:lnTo>
                    <a:pt x="1272" y="186"/>
                  </a:lnTo>
                  <a:lnTo>
                    <a:pt x="1351" y="213"/>
                  </a:lnTo>
                  <a:lnTo>
                    <a:pt x="1426" y="257"/>
                  </a:lnTo>
                  <a:lnTo>
                    <a:pt x="1489" y="318"/>
                  </a:lnTo>
                  <a:lnTo>
                    <a:pt x="1540" y="403"/>
                  </a:lnTo>
                  <a:lnTo>
                    <a:pt x="1556" y="443"/>
                  </a:lnTo>
                  <a:lnTo>
                    <a:pt x="1564" y="479"/>
                  </a:lnTo>
                  <a:lnTo>
                    <a:pt x="1566" y="511"/>
                  </a:lnTo>
                  <a:lnTo>
                    <a:pt x="1564" y="543"/>
                  </a:lnTo>
                  <a:lnTo>
                    <a:pt x="1555" y="573"/>
                  </a:lnTo>
                  <a:lnTo>
                    <a:pt x="1543" y="604"/>
                  </a:lnTo>
                  <a:lnTo>
                    <a:pt x="1528" y="636"/>
                  </a:lnTo>
                  <a:lnTo>
                    <a:pt x="1511" y="671"/>
                  </a:lnTo>
                  <a:lnTo>
                    <a:pt x="1475" y="720"/>
                  </a:lnTo>
                  <a:lnTo>
                    <a:pt x="1435" y="757"/>
                  </a:lnTo>
                  <a:lnTo>
                    <a:pt x="1392" y="788"/>
                  </a:lnTo>
                  <a:lnTo>
                    <a:pt x="1348" y="812"/>
                  </a:lnTo>
                  <a:lnTo>
                    <a:pt x="1300" y="831"/>
                  </a:lnTo>
                  <a:lnTo>
                    <a:pt x="1252" y="851"/>
                  </a:lnTo>
                  <a:lnTo>
                    <a:pt x="1202" y="872"/>
                  </a:lnTo>
                  <a:lnTo>
                    <a:pt x="1155" y="898"/>
                  </a:lnTo>
                  <a:lnTo>
                    <a:pt x="1106" y="907"/>
                  </a:lnTo>
                  <a:lnTo>
                    <a:pt x="1055" y="914"/>
                  </a:lnTo>
                  <a:lnTo>
                    <a:pt x="1003" y="917"/>
                  </a:lnTo>
                  <a:lnTo>
                    <a:pt x="951" y="919"/>
                  </a:lnTo>
                  <a:lnTo>
                    <a:pt x="897" y="918"/>
                  </a:lnTo>
                  <a:lnTo>
                    <a:pt x="846" y="916"/>
                  </a:lnTo>
                  <a:lnTo>
                    <a:pt x="794" y="914"/>
                  </a:lnTo>
                  <a:lnTo>
                    <a:pt x="747" y="913"/>
                  </a:lnTo>
                  <a:lnTo>
                    <a:pt x="753" y="896"/>
                  </a:lnTo>
                  <a:lnTo>
                    <a:pt x="752" y="883"/>
                  </a:lnTo>
                  <a:lnTo>
                    <a:pt x="747" y="873"/>
                  </a:lnTo>
                  <a:lnTo>
                    <a:pt x="740" y="863"/>
                  </a:lnTo>
                  <a:lnTo>
                    <a:pt x="731" y="854"/>
                  </a:lnTo>
                  <a:lnTo>
                    <a:pt x="726" y="845"/>
                  </a:lnTo>
                  <a:lnTo>
                    <a:pt x="724" y="832"/>
                  </a:lnTo>
                  <a:lnTo>
                    <a:pt x="730" y="817"/>
                  </a:lnTo>
                  <a:lnTo>
                    <a:pt x="807" y="827"/>
                  </a:lnTo>
                  <a:lnTo>
                    <a:pt x="888" y="836"/>
                  </a:lnTo>
                  <a:lnTo>
                    <a:pt x="967" y="842"/>
                  </a:lnTo>
                  <a:lnTo>
                    <a:pt x="1046" y="841"/>
                  </a:lnTo>
                  <a:lnTo>
                    <a:pt x="1121" y="829"/>
                  </a:lnTo>
                  <a:lnTo>
                    <a:pt x="1189" y="804"/>
                  </a:lnTo>
                  <a:lnTo>
                    <a:pt x="1250" y="759"/>
                  </a:lnTo>
                  <a:lnTo>
                    <a:pt x="1301" y="693"/>
                  </a:lnTo>
                  <a:lnTo>
                    <a:pt x="1306" y="678"/>
                  </a:lnTo>
                  <a:lnTo>
                    <a:pt x="1311" y="663"/>
                  </a:lnTo>
                  <a:lnTo>
                    <a:pt x="1315" y="646"/>
                  </a:lnTo>
                  <a:lnTo>
                    <a:pt x="1319" y="629"/>
                  </a:lnTo>
                  <a:lnTo>
                    <a:pt x="1320" y="612"/>
                  </a:lnTo>
                  <a:lnTo>
                    <a:pt x="1320" y="596"/>
                  </a:lnTo>
                  <a:lnTo>
                    <a:pt x="1318" y="579"/>
                  </a:lnTo>
                  <a:lnTo>
                    <a:pt x="1315" y="563"/>
                  </a:lnTo>
                  <a:lnTo>
                    <a:pt x="1290" y="509"/>
                  </a:lnTo>
                  <a:lnTo>
                    <a:pt x="1257" y="472"/>
                  </a:lnTo>
                  <a:lnTo>
                    <a:pt x="1214" y="446"/>
                  </a:lnTo>
                  <a:lnTo>
                    <a:pt x="1169" y="429"/>
                  </a:lnTo>
                  <a:lnTo>
                    <a:pt x="1119" y="413"/>
                  </a:lnTo>
                  <a:lnTo>
                    <a:pt x="1071" y="397"/>
                  </a:lnTo>
                  <a:lnTo>
                    <a:pt x="1027" y="373"/>
                  </a:lnTo>
                  <a:lnTo>
                    <a:pt x="989" y="338"/>
                  </a:lnTo>
                  <a:lnTo>
                    <a:pt x="916" y="323"/>
                  </a:lnTo>
                  <a:lnTo>
                    <a:pt x="844" y="310"/>
                  </a:lnTo>
                  <a:lnTo>
                    <a:pt x="769" y="295"/>
                  </a:lnTo>
                  <a:lnTo>
                    <a:pt x="696" y="284"/>
                  </a:lnTo>
                  <a:lnTo>
                    <a:pt x="621" y="276"/>
                  </a:lnTo>
                  <a:lnTo>
                    <a:pt x="547" y="275"/>
                  </a:lnTo>
                  <a:lnTo>
                    <a:pt x="472" y="282"/>
                  </a:lnTo>
                  <a:lnTo>
                    <a:pt x="400" y="300"/>
                  </a:lnTo>
                  <a:lnTo>
                    <a:pt x="386" y="316"/>
                  </a:lnTo>
                  <a:lnTo>
                    <a:pt x="374" y="333"/>
                  </a:lnTo>
                  <a:lnTo>
                    <a:pt x="360" y="349"/>
                  </a:lnTo>
                  <a:lnTo>
                    <a:pt x="348" y="368"/>
                  </a:lnTo>
                  <a:lnTo>
                    <a:pt x="337" y="386"/>
                  </a:lnTo>
                  <a:lnTo>
                    <a:pt x="328" y="406"/>
                  </a:lnTo>
                  <a:lnTo>
                    <a:pt x="321" y="426"/>
                  </a:lnTo>
                  <a:lnTo>
                    <a:pt x="318" y="448"/>
                  </a:lnTo>
                  <a:lnTo>
                    <a:pt x="276" y="433"/>
                  </a:lnTo>
                  <a:lnTo>
                    <a:pt x="237" y="420"/>
                  </a:lnTo>
                  <a:lnTo>
                    <a:pt x="199" y="406"/>
                  </a:lnTo>
                  <a:lnTo>
                    <a:pt x="165" y="392"/>
                  </a:lnTo>
                  <a:lnTo>
                    <a:pt x="128" y="377"/>
                  </a:lnTo>
                  <a:lnTo>
                    <a:pt x="92" y="362"/>
                  </a:lnTo>
                  <a:lnTo>
                    <a:pt x="55" y="345"/>
                  </a:lnTo>
                  <a:lnTo>
                    <a:pt x="15" y="328"/>
                  </a:lnTo>
                  <a:lnTo>
                    <a:pt x="4" y="303"/>
                  </a:lnTo>
                  <a:lnTo>
                    <a:pt x="0" y="278"/>
                  </a:lnTo>
                  <a:lnTo>
                    <a:pt x="0" y="254"/>
                  </a:lnTo>
                  <a:lnTo>
                    <a:pt x="4" y="231"/>
                  </a:lnTo>
                  <a:lnTo>
                    <a:pt x="10" y="206"/>
                  </a:lnTo>
                  <a:lnTo>
                    <a:pt x="19" y="183"/>
                  </a:lnTo>
                  <a:lnTo>
                    <a:pt x="28" y="159"/>
                  </a:lnTo>
                  <a:lnTo>
                    <a:pt x="41" y="136"/>
                  </a:lnTo>
                  <a:lnTo>
                    <a:pt x="103" y="68"/>
                  </a:lnTo>
                  <a:lnTo>
                    <a:pt x="171" y="25"/>
                  </a:lnTo>
                  <a:lnTo>
                    <a:pt x="245" y="4"/>
                  </a:lnTo>
                  <a:lnTo>
                    <a:pt x="322" y="0"/>
                  </a:lnTo>
                  <a:lnTo>
                    <a:pt x="401" y="9"/>
                  </a:lnTo>
                  <a:lnTo>
                    <a:pt x="482" y="26"/>
                  </a:lnTo>
                  <a:lnTo>
                    <a:pt x="562" y="48"/>
                  </a:lnTo>
                  <a:lnTo>
                    <a:pt x="642" y="73"/>
                  </a:lnTo>
                  <a:lnTo>
                    <a:pt x="676" y="84"/>
                  </a:lnTo>
                  <a:lnTo>
                    <a:pt x="708" y="96"/>
                  </a:lnTo>
                  <a:lnTo>
                    <a:pt x="741" y="104"/>
                  </a:lnTo>
                  <a:lnTo>
                    <a:pt x="773" y="113"/>
                  </a:lnTo>
                  <a:lnTo>
                    <a:pt x="805" y="120"/>
                  </a:lnTo>
                  <a:lnTo>
                    <a:pt x="839" y="126"/>
                  </a:lnTo>
                  <a:lnTo>
                    <a:pt x="874" y="130"/>
                  </a:lnTo>
                  <a:lnTo>
                    <a:pt x="913" y="1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92" name="Freeform 13"/>
            <p:cNvSpPr>
              <a:spLocks/>
            </p:cNvSpPr>
            <p:nvPr/>
          </p:nvSpPr>
          <p:spPr bwMode="auto">
            <a:xfrm>
              <a:off x="4552" y="1796"/>
              <a:ext cx="769" cy="451"/>
            </a:xfrm>
            <a:custGeom>
              <a:avLst/>
              <a:gdLst>
                <a:gd name="T0" fmla="*/ 1 w 1538"/>
                <a:gd name="T1" fmla="*/ 0 h 903"/>
                <a:gd name="T2" fmla="*/ 1 w 1538"/>
                <a:gd name="T3" fmla="*/ 0 h 903"/>
                <a:gd name="T4" fmla="*/ 1 w 1538"/>
                <a:gd name="T5" fmla="*/ 0 h 903"/>
                <a:gd name="T6" fmla="*/ 1 w 1538"/>
                <a:gd name="T7" fmla="*/ 0 h 903"/>
                <a:gd name="T8" fmla="*/ 1 w 1538"/>
                <a:gd name="T9" fmla="*/ 0 h 903"/>
                <a:gd name="T10" fmla="*/ 1 w 1538"/>
                <a:gd name="T11" fmla="*/ 0 h 903"/>
                <a:gd name="T12" fmla="*/ 1 w 1538"/>
                <a:gd name="T13" fmla="*/ 0 h 903"/>
                <a:gd name="T14" fmla="*/ 1 w 1538"/>
                <a:gd name="T15" fmla="*/ 0 h 903"/>
                <a:gd name="T16" fmla="*/ 1 w 1538"/>
                <a:gd name="T17" fmla="*/ 0 h 903"/>
                <a:gd name="T18" fmla="*/ 1 w 1538"/>
                <a:gd name="T19" fmla="*/ 0 h 903"/>
                <a:gd name="T20" fmla="*/ 1 w 1538"/>
                <a:gd name="T21" fmla="*/ 0 h 903"/>
                <a:gd name="T22" fmla="*/ 1 w 1538"/>
                <a:gd name="T23" fmla="*/ 0 h 903"/>
                <a:gd name="T24" fmla="*/ 1 w 1538"/>
                <a:gd name="T25" fmla="*/ 0 h 903"/>
                <a:gd name="T26" fmla="*/ 1 w 1538"/>
                <a:gd name="T27" fmla="*/ 0 h 903"/>
                <a:gd name="T28" fmla="*/ 1 w 1538"/>
                <a:gd name="T29" fmla="*/ 0 h 903"/>
                <a:gd name="T30" fmla="*/ 1 w 1538"/>
                <a:gd name="T31" fmla="*/ 0 h 903"/>
                <a:gd name="T32" fmla="*/ 1 w 1538"/>
                <a:gd name="T33" fmla="*/ 0 h 903"/>
                <a:gd name="T34" fmla="*/ 1 w 1538"/>
                <a:gd name="T35" fmla="*/ 0 h 903"/>
                <a:gd name="T36" fmla="*/ 1 w 1538"/>
                <a:gd name="T37" fmla="*/ 0 h 903"/>
                <a:gd name="T38" fmla="*/ 1 w 1538"/>
                <a:gd name="T39" fmla="*/ 0 h 903"/>
                <a:gd name="T40" fmla="*/ 1 w 1538"/>
                <a:gd name="T41" fmla="*/ 0 h 903"/>
                <a:gd name="T42" fmla="*/ 1 w 1538"/>
                <a:gd name="T43" fmla="*/ 0 h 903"/>
                <a:gd name="T44" fmla="*/ 1 w 1538"/>
                <a:gd name="T45" fmla="*/ 0 h 903"/>
                <a:gd name="T46" fmla="*/ 1 w 1538"/>
                <a:gd name="T47" fmla="*/ 0 h 903"/>
                <a:gd name="T48" fmla="*/ 1 w 1538"/>
                <a:gd name="T49" fmla="*/ 0 h 903"/>
                <a:gd name="T50" fmla="*/ 1 w 1538"/>
                <a:gd name="T51" fmla="*/ 0 h 903"/>
                <a:gd name="T52" fmla="*/ 1 w 1538"/>
                <a:gd name="T53" fmla="*/ 0 h 903"/>
                <a:gd name="T54" fmla="*/ 1 w 1538"/>
                <a:gd name="T55" fmla="*/ 0 h 903"/>
                <a:gd name="T56" fmla="*/ 1 w 1538"/>
                <a:gd name="T57" fmla="*/ 0 h 903"/>
                <a:gd name="T58" fmla="*/ 1 w 1538"/>
                <a:gd name="T59" fmla="*/ 0 h 903"/>
                <a:gd name="T60" fmla="*/ 1 w 1538"/>
                <a:gd name="T61" fmla="*/ 0 h 903"/>
                <a:gd name="T62" fmla="*/ 1 w 1538"/>
                <a:gd name="T63" fmla="*/ 0 h 903"/>
                <a:gd name="T64" fmla="*/ 1 w 1538"/>
                <a:gd name="T65" fmla="*/ 0 h 903"/>
                <a:gd name="T66" fmla="*/ 1 w 1538"/>
                <a:gd name="T67" fmla="*/ 0 h 903"/>
                <a:gd name="T68" fmla="*/ 1 w 1538"/>
                <a:gd name="T69" fmla="*/ 0 h 903"/>
                <a:gd name="T70" fmla="*/ 1 w 1538"/>
                <a:gd name="T71" fmla="*/ 0 h 903"/>
                <a:gd name="T72" fmla="*/ 1 w 1538"/>
                <a:gd name="T73" fmla="*/ 0 h 903"/>
                <a:gd name="T74" fmla="*/ 1 w 1538"/>
                <a:gd name="T75" fmla="*/ 0 h 903"/>
                <a:gd name="T76" fmla="*/ 1 w 1538"/>
                <a:gd name="T77" fmla="*/ 0 h 903"/>
                <a:gd name="T78" fmla="*/ 1 w 1538"/>
                <a:gd name="T79" fmla="*/ 0 h 903"/>
                <a:gd name="T80" fmla="*/ 1 w 1538"/>
                <a:gd name="T81" fmla="*/ 0 h 903"/>
                <a:gd name="T82" fmla="*/ 1 w 1538"/>
                <a:gd name="T83" fmla="*/ 0 h 903"/>
                <a:gd name="T84" fmla="*/ 1 w 1538"/>
                <a:gd name="T85" fmla="*/ 0 h 903"/>
                <a:gd name="T86" fmla="*/ 1 w 1538"/>
                <a:gd name="T87" fmla="*/ 0 h 903"/>
                <a:gd name="T88" fmla="*/ 1 w 1538"/>
                <a:gd name="T89" fmla="*/ 0 h 903"/>
                <a:gd name="T90" fmla="*/ 1 w 1538"/>
                <a:gd name="T91" fmla="*/ 0 h 903"/>
                <a:gd name="T92" fmla="*/ 1 w 1538"/>
                <a:gd name="T93" fmla="*/ 0 h 903"/>
                <a:gd name="T94" fmla="*/ 1 w 1538"/>
                <a:gd name="T95" fmla="*/ 0 h 903"/>
                <a:gd name="T96" fmla="*/ 1 w 1538"/>
                <a:gd name="T97" fmla="*/ 0 h 903"/>
                <a:gd name="T98" fmla="*/ 1 w 1538"/>
                <a:gd name="T99" fmla="*/ 0 h 903"/>
                <a:gd name="T100" fmla="*/ 1 w 1538"/>
                <a:gd name="T101" fmla="*/ 0 h 903"/>
                <a:gd name="T102" fmla="*/ 1 w 1538"/>
                <a:gd name="T103" fmla="*/ 0 h 903"/>
                <a:gd name="T104" fmla="*/ 1 w 1538"/>
                <a:gd name="T105" fmla="*/ 0 h 903"/>
                <a:gd name="T106" fmla="*/ 1 w 1538"/>
                <a:gd name="T107" fmla="*/ 0 h 903"/>
                <a:gd name="T108" fmla="*/ 1 w 1538"/>
                <a:gd name="T109" fmla="*/ 0 h 903"/>
                <a:gd name="T110" fmla="*/ 1 w 1538"/>
                <a:gd name="T111" fmla="*/ 0 h 9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538"/>
                <a:gd name="T169" fmla="*/ 0 h 903"/>
                <a:gd name="T170" fmla="*/ 1538 w 1538"/>
                <a:gd name="T171" fmla="*/ 903 h 9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538" h="903">
                  <a:moveTo>
                    <a:pt x="898" y="135"/>
                  </a:moveTo>
                  <a:lnTo>
                    <a:pt x="987" y="146"/>
                  </a:lnTo>
                  <a:lnTo>
                    <a:pt x="1076" y="157"/>
                  </a:lnTo>
                  <a:lnTo>
                    <a:pt x="1163" y="169"/>
                  </a:lnTo>
                  <a:lnTo>
                    <a:pt x="1247" y="188"/>
                  </a:lnTo>
                  <a:lnTo>
                    <a:pt x="1324" y="217"/>
                  </a:lnTo>
                  <a:lnTo>
                    <a:pt x="1395" y="261"/>
                  </a:lnTo>
                  <a:lnTo>
                    <a:pt x="1456" y="323"/>
                  </a:lnTo>
                  <a:lnTo>
                    <a:pt x="1507" y="408"/>
                  </a:lnTo>
                  <a:lnTo>
                    <a:pt x="1523" y="446"/>
                  </a:lnTo>
                  <a:lnTo>
                    <a:pt x="1533" y="481"/>
                  </a:lnTo>
                  <a:lnTo>
                    <a:pt x="1538" y="510"/>
                  </a:lnTo>
                  <a:lnTo>
                    <a:pt x="1537" y="539"/>
                  </a:lnTo>
                  <a:lnTo>
                    <a:pt x="1529" y="565"/>
                  </a:lnTo>
                  <a:lnTo>
                    <a:pt x="1519" y="592"/>
                  </a:lnTo>
                  <a:lnTo>
                    <a:pt x="1504" y="622"/>
                  </a:lnTo>
                  <a:lnTo>
                    <a:pt x="1488" y="657"/>
                  </a:lnTo>
                  <a:lnTo>
                    <a:pt x="1453" y="706"/>
                  </a:lnTo>
                  <a:lnTo>
                    <a:pt x="1415" y="743"/>
                  </a:lnTo>
                  <a:lnTo>
                    <a:pt x="1373" y="773"/>
                  </a:lnTo>
                  <a:lnTo>
                    <a:pt x="1330" y="797"/>
                  </a:lnTo>
                  <a:lnTo>
                    <a:pt x="1284" y="816"/>
                  </a:lnTo>
                  <a:lnTo>
                    <a:pt x="1238" y="836"/>
                  </a:lnTo>
                  <a:lnTo>
                    <a:pt x="1189" y="856"/>
                  </a:lnTo>
                  <a:lnTo>
                    <a:pt x="1142" y="881"/>
                  </a:lnTo>
                  <a:lnTo>
                    <a:pt x="1093" y="890"/>
                  </a:lnTo>
                  <a:lnTo>
                    <a:pt x="1042" y="898"/>
                  </a:lnTo>
                  <a:lnTo>
                    <a:pt x="990" y="901"/>
                  </a:lnTo>
                  <a:lnTo>
                    <a:pt x="938" y="903"/>
                  </a:lnTo>
                  <a:lnTo>
                    <a:pt x="884" y="902"/>
                  </a:lnTo>
                  <a:lnTo>
                    <a:pt x="833" y="901"/>
                  </a:lnTo>
                  <a:lnTo>
                    <a:pt x="782" y="899"/>
                  </a:lnTo>
                  <a:lnTo>
                    <a:pt x="735" y="898"/>
                  </a:lnTo>
                  <a:lnTo>
                    <a:pt x="741" y="881"/>
                  </a:lnTo>
                  <a:lnTo>
                    <a:pt x="740" y="869"/>
                  </a:lnTo>
                  <a:lnTo>
                    <a:pt x="735" y="859"/>
                  </a:lnTo>
                  <a:lnTo>
                    <a:pt x="728" y="850"/>
                  </a:lnTo>
                  <a:lnTo>
                    <a:pt x="719" y="842"/>
                  </a:lnTo>
                  <a:lnTo>
                    <a:pt x="714" y="832"/>
                  </a:lnTo>
                  <a:lnTo>
                    <a:pt x="712" y="821"/>
                  </a:lnTo>
                  <a:lnTo>
                    <a:pt x="718" y="806"/>
                  </a:lnTo>
                  <a:lnTo>
                    <a:pt x="795" y="816"/>
                  </a:lnTo>
                  <a:lnTo>
                    <a:pt x="876" y="825"/>
                  </a:lnTo>
                  <a:lnTo>
                    <a:pt x="955" y="831"/>
                  </a:lnTo>
                  <a:lnTo>
                    <a:pt x="1034" y="830"/>
                  </a:lnTo>
                  <a:lnTo>
                    <a:pt x="1109" y="818"/>
                  </a:lnTo>
                  <a:lnTo>
                    <a:pt x="1177" y="793"/>
                  </a:lnTo>
                  <a:lnTo>
                    <a:pt x="1238" y="748"/>
                  </a:lnTo>
                  <a:lnTo>
                    <a:pt x="1289" y="682"/>
                  </a:lnTo>
                  <a:lnTo>
                    <a:pt x="1294" y="667"/>
                  </a:lnTo>
                  <a:lnTo>
                    <a:pt x="1299" y="652"/>
                  </a:lnTo>
                  <a:lnTo>
                    <a:pt x="1303" y="635"/>
                  </a:lnTo>
                  <a:lnTo>
                    <a:pt x="1307" y="618"/>
                  </a:lnTo>
                  <a:lnTo>
                    <a:pt x="1308" y="601"/>
                  </a:lnTo>
                  <a:lnTo>
                    <a:pt x="1308" y="585"/>
                  </a:lnTo>
                  <a:lnTo>
                    <a:pt x="1306" y="568"/>
                  </a:lnTo>
                  <a:lnTo>
                    <a:pt x="1303" y="552"/>
                  </a:lnTo>
                  <a:lnTo>
                    <a:pt x="1278" y="498"/>
                  </a:lnTo>
                  <a:lnTo>
                    <a:pt x="1245" y="461"/>
                  </a:lnTo>
                  <a:lnTo>
                    <a:pt x="1202" y="435"/>
                  </a:lnTo>
                  <a:lnTo>
                    <a:pt x="1157" y="418"/>
                  </a:lnTo>
                  <a:lnTo>
                    <a:pt x="1107" y="402"/>
                  </a:lnTo>
                  <a:lnTo>
                    <a:pt x="1059" y="386"/>
                  </a:lnTo>
                  <a:lnTo>
                    <a:pt x="1015" y="362"/>
                  </a:lnTo>
                  <a:lnTo>
                    <a:pt x="977" y="327"/>
                  </a:lnTo>
                  <a:lnTo>
                    <a:pt x="904" y="312"/>
                  </a:lnTo>
                  <a:lnTo>
                    <a:pt x="832" y="299"/>
                  </a:lnTo>
                  <a:lnTo>
                    <a:pt x="757" y="284"/>
                  </a:lnTo>
                  <a:lnTo>
                    <a:pt x="684" y="273"/>
                  </a:lnTo>
                  <a:lnTo>
                    <a:pt x="609" y="265"/>
                  </a:lnTo>
                  <a:lnTo>
                    <a:pt x="535" y="264"/>
                  </a:lnTo>
                  <a:lnTo>
                    <a:pt x="460" y="271"/>
                  </a:lnTo>
                  <a:lnTo>
                    <a:pt x="388" y="289"/>
                  </a:lnTo>
                  <a:lnTo>
                    <a:pt x="374" y="305"/>
                  </a:lnTo>
                  <a:lnTo>
                    <a:pt x="362" y="322"/>
                  </a:lnTo>
                  <a:lnTo>
                    <a:pt x="348" y="338"/>
                  </a:lnTo>
                  <a:lnTo>
                    <a:pt x="336" y="357"/>
                  </a:lnTo>
                  <a:lnTo>
                    <a:pt x="325" y="375"/>
                  </a:lnTo>
                  <a:lnTo>
                    <a:pt x="316" y="395"/>
                  </a:lnTo>
                  <a:lnTo>
                    <a:pt x="309" y="415"/>
                  </a:lnTo>
                  <a:lnTo>
                    <a:pt x="306" y="437"/>
                  </a:lnTo>
                  <a:lnTo>
                    <a:pt x="264" y="422"/>
                  </a:lnTo>
                  <a:lnTo>
                    <a:pt x="227" y="410"/>
                  </a:lnTo>
                  <a:lnTo>
                    <a:pt x="192" y="397"/>
                  </a:lnTo>
                  <a:lnTo>
                    <a:pt x="158" y="385"/>
                  </a:lnTo>
                  <a:lnTo>
                    <a:pt x="124" y="370"/>
                  </a:lnTo>
                  <a:lnTo>
                    <a:pt x="90" y="356"/>
                  </a:lnTo>
                  <a:lnTo>
                    <a:pt x="53" y="341"/>
                  </a:lnTo>
                  <a:lnTo>
                    <a:pt x="13" y="325"/>
                  </a:lnTo>
                  <a:lnTo>
                    <a:pt x="3" y="300"/>
                  </a:lnTo>
                  <a:lnTo>
                    <a:pt x="0" y="274"/>
                  </a:lnTo>
                  <a:lnTo>
                    <a:pt x="1" y="250"/>
                  </a:lnTo>
                  <a:lnTo>
                    <a:pt x="6" y="227"/>
                  </a:lnTo>
                  <a:lnTo>
                    <a:pt x="12" y="203"/>
                  </a:lnTo>
                  <a:lnTo>
                    <a:pt x="22" y="180"/>
                  </a:lnTo>
                  <a:lnTo>
                    <a:pt x="32" y="156"/>
                  </a:lnTo>
                  <a:lnTo>
                    <a:pt x="45" y="134"/>
                  </a:lnTo>
                  <a:lnTo>
                    <a:pt x="105" y="66"/>
                  </a:lnTo>
                  <a:lnTo>
                    <a:pt x="172" y="24"/>
                  </a:lnTo>
                  <a:lnTo>
                    <a:pt x="242" y="3"/>
                  </a:lnTo>
                  <a:lnTo>
                    <a:pt x="316" y="0"/>
                  </a:lnTo>
                  <a:lnTo>
                    <a:pt x="391" y="8"/>
                  </a:lnTo>
                  <a:lnTo>
                    <a:pt x="470" y="27"/>
                  </a:lnTo>
                  <a:lnTo>
                    <a:pt x="548" y="49"/>
                  </a:lnTo>
                  <a:lnTo>
                    <a:pt x="627" y="73"/>
                  </a:lnTo>
                  <a:lnTo>
                    <a:pt x="661" y="85"/>
                  </a:lnTo>
                  <a:lnTo>
                    <a:pt x="693" y="96"/>
                  </a:lnTo>
                  <a:lnTo>
                    <a:pt x="726" y="105"/>
                  </a:lnTo>
                  <a:lnTo>
                    <a:pt x="758" y="113"/>
                  </a:lnTo>
                  <a:lnTo>
                    <a:pt x="790" y="119"/>
                  </a:lnTo>
                  <a:lnTo>
                    <a:pt x="824" y="125"/>
                  </a:lnTo>
                  <a:lnTo>
                    <a:pt x="859" y="130"/>
                  </a:lnTo>
                  <a:lnTo>
                    <a:pt x="898" y="135"/>
                  </a:lnTo>
                  <a:close/>
                </a:path>
              </a:pathLst>
            </a:custGeom>
            <a:solidFill>
              <a:srgbClr val="FF2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93" name="Freeform 14"/>
            <p:cNvSpPr>
              <a:spLocks/>
            </p:cNvSpPr>
            <p:nvPr/>
          </p:nvSpPr>
          <p:spPr bwMode="auto">
            <a:xfrm>
              <a:off x="4558" y="1801"/>
              <a:ext cx="754" cy="444"/>
            </a:xfrm>
            <a:custGeom>
              <a:avLst/>
              <a:gdLst>
                <a:gd name="T0" fmla="*/ 0 w 1509"/>
                <a:gd name="T1" fmla="*/ 0 h 889"/>
                <a:gd name="T2" fmla="*/ 0 w 1509"/>
                <a:gd name="T3" fmla="*/ 0 h 889"/>
                <a:gd name="T4" fmla="*/ 0 w 1509"/>
                <a:gd name="T5" fmla="*/ 0 h 889"/>
                <a:gd name="T6" fmla="*/ 0 w 1509"/>
                <a:gd name="T7" fmla="*/ 0 h 889"/>
                <a:gd name="T8" fmla="*/ 0 w 1509"/>
                <a:gd name="T9" fmla="*/ 0 h 889"/>
                <a:gd name="T10" fmla="*/ 0 w 1509"/>
                <a:gd name="T11" fmla="*/ 0 h 889"/>
                <a:gd name="T12" fmla="*/ 0 w 1509"/>
                <a:gd name="T13" fmla="*/ 0 h 889"/>
                <a:gd name="T14" fmla="*/ 0 w 1509"/>
                <a:gd name="T15" fmla="*/ 0 h 889"/>
                <a:gd name="T16" fmla="*/ 0 w 1509"/>
                <a:gd name="T17" fmla="*/ 0 h 889"/>
                <a:gd name="T18" fmla="*/ 0 w 1509"/>
                <a:gd name="T19" fmla="*/ 0 h 889"/>
                <a:gd name="T20" fmla="*/ 0 w 1509"/>
                <a:gd name="T21" fmla="*/ 0 h 889"/>
                <a:gd name="T22" fmla="*/ 0 w 1509"/>
                <a:gd name="T23" fmla="*/ 0 h 889"/>
                <a:gd name="T24" fmla="*/ 0 w 1509"/>
                <a:gd name="T25" fmla="*/ 0 h 889"/>
                <a:gd name="T26" fmla="*/ 0 w 1509"/>
                <a:gd name="T27" fmla="*/ 0 h 889"/>
                <a:gd name="T28" fmla="*/ 0 w 1509"/>
                <a:gd name="T29" fmla="*/ 0 h 889"/>
                <a:gd name="T30" fmla="*/ 0 w 1509"/>
                <a:gd name="T31" fmla="*/ 0 h 889"/>
                <a:gd name="T32" fmla="*/ 0 w 1509"/>
                <a:gd name="T33" fmla="*/ 0 h 889"/>
                <a:gd name="T34" fmla="*/ 0 w 1509"/>
                <a:gd name="T35" fmla="*/ 0 h 889"/>
                <a:gd name="T36" fmla="*/ 0 w 1509"/>
                <a:gd name="T37" fmla="*/ 0 h 889"/>
                <a:gd name="T38" fmla="*/ 0 w 1509"/>
                <a:gd name="T39" fmla="*/ 0 h 889"/>
                <a:gd name="T40" fmla="*/ 0 w 1509"/>
                <a:gd name="T41" fmla="*/ 0 h 889"/>
                <a:gd name="T42" fmla="*/ 0 w 1509"/>
                <a:gd name="T43" fmla="*/ 0 h 889"/>
                <a:gd name="T44" fmla="*/ 0 w 1509"/>
                <a:gd name="T45" fmla="*/ 0 h 889"/>
                <a:gd name="T46" fmla="*/ 0 w 1509"/>
                <a:gd name="T47" fmla="*/ 0 h 889"/>
                <a:gd name="T48" fmla="*/ 0 w 1509"/>
                <a:gd name="T49" fmla="*/ 0 h 889"/>
                <a:gd name="T50" fmla="*/ 0 w 1509"/>
                <a:gd name="T51" fmla="*/ 0 h 889"/>
                <a:gd name="T52" fmla="*/ 0 w 1509"/>
                <a:gd name="T53" fmla="*/ 0 h 889"/>
                <a:gd name="T54" fmla="*/ 0 w 1509"/>
                <a:gd name="T55" fmla="*/ 0 h 889"/>
                <a:gd name="T56" fmla="*/ 0 w 1509"/>
                <a:gd name="T57" fmla="*/ 0 h 889"/>
                <a:gd name="T58" fmla="*/ 0 w 1509"/>
                <a:gd name="T59" fmla="*/ 0 h 889"/>
                <a:gd name="T60" fmla="*/ 0 w 1509"/>
                <a:gd name="T61" fmla="*/ 0 h 889"/>
                <a:gd name="T62" fmla="*/ 0 w 1509"/>
                <a:gd name="T63" fmla="*/ 0 h 889"/>
                <a:gd name="T64" fmla="*/ 0 w 1509"/>
                <a:gd name="T65" fmla="*/ 0 h 889"/>
                <a:gd name="T66" fmla="*/ 0 w 1509"/>
                <a:gd name="T67" fmla="*/ 0 h 889"/>
                <a:gd name="T68" fmla="*/ 0 w 1509"/>
                <a:gd name="T69" fmla="*/ 0 h 889"/>
                <a:gd name="T70" fmla="*/ 0 w 1509"/>
                <a:gd name="T71" fmla="*/ 0 h 889"/>
                <a:gd name="T72" fmla="*/ 0 w 1509"/>
                <a:gd name="T73" fmla="*/ 0 h 889"/>
                <a:gd name="T74" fmla="*/ 0 w 1509"/>
                <a:gd name="T75" fmla="*/ 0 h 889"/>
                <a:gd name="T76" fmla="*/ 0 w 1509"/>
                <a:gd name="T77" fmla="*/ 0 h 889"/>
                <a:gd name="T78" fmla="*/ 0 w 1509"/>
                <a:gd name="T79" fmla="*/ 0 h 889"/>
                <a:gd name="T80" fmla="*/ 0 w 1509"/>
                <a:gd name="T81" fmla="*/ 0 h 889"/>
                <a:gd name="T82" fmla="*/ 0 w 1509"/>
                <a:gd name="T83" fmla="*/ 0 h 889"/>
                <a:gd name="T84" fmla="*/ 0 w 1509"/>
                <a:gd name="T85" fmla="*/ 0 h 889"/>
                <a:gd name="T86" fmla="*/ 0 w 1509"/>
                <a:gd name="T87" fmla="*/ 0 h 889"/>
                <a:gd name="T88" fmla="*/ 0 w 1509"/>
                <a:gd name="T89" fmla="*/ 0 h 889"/>
                <a:gd name="T90" fmla="*/ 0 w 1509"/>
                <a:gd name="T91" fmla="*/ 0 h 889"/>
                <a:gd name="T92" fmla="*/ 0 w 1509"/>
                <a:gd name="T93" fmla="*/ 0 h 889"/>
                <a:gd name="T94" fmla="*/ 0 w 1509"/>
                <a:gd name="T95" fmla="*/ 0 h 889"/>
                <a:gd name="T96" fmla="*/ 0 w 1509"/>
                <a:gd name="T97" fmla="*/ 0 h 889"/>
                <a:gd name="T98" fmla="*/ 0 w 1509"/>
                <a:gd name="T99" fmla="*/ 0 h 889"/>
                <a:gd name="T100" fmla="*/ 0 w 1509"/>
                <a:gd name="T101" fmla="*/ 0 h 889"/>
                <a:gd name="T102" fmla="*/ 0 w 1509"/>
                <a:gd name="T103" fmla="*/ 0 h 889"/>
                <a:gd name="T104" fmla="*/ 0 w 1509"/>
                <a:gd name="T105" fmla="*/ 0 h 889"/>
                <a:gd name="T106" fmla="*/ 0 w 1509"/>
                <a:gd name="T107" fmla="*/ 0 h 889"/>
                <a:gd name="T108" fmla="*/ 0 w 1509"/>
                <a:gd name="T109" fmla="*/ 0 h 889"/>
                <a:gd name="T110" fmla="*/ 0 w 1509"/>
                <a:gd name="T111" fmla="*/ 0 h 8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509"/>
                <a:gd name="T169" fmla="*/ 0 h 889"/>
                <a:gd name="T170" fmla="*/ 1509 w 1509"/>
                <a:gd name="T171" fmla="*/ 889 h 8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509" h="889">
                  <a:moveTo>
                    <a:pt x="881" y="135"/>
                  </a:moveTo>
                  <a:lnTo>
                    <a:pt x="970" y="147"/>
                  </a:lnTo>
                  <a:lnTo>
                    <a:pt x="1057" y="159"/>
                  </a:lnTo>
                  <a:lnTo>
                    <a:pt x="1141" y="171"/>
                  </a:lnTo>
                  <a:lnTo>
                    <a:pt x="1222" y="192"/>
                  </a:lnTo>
                  <a:lnTo>
                    <a:pt x="1297" y="221"/>
                  </a:lnTo>
                  <a:lnTo>
                    <a:pt x="1365" y="267"/>
                  </a:lnTo>
                  <a:lnTo>
                    <a:pt x="1424" y="328"/>
                  </a:lnTo>
                  <a:lnTo>
                    <a:pt x="1474" y="413"/>
                  </a:lnTo>
                  <a:lnTo>
                    <a:pt x="1491" y="451"/>
                  </a:lnTo>
                  <a:lnTo>
                    <a:pt x="1503" y="484"/>
                  </a:lnTo>
                  <a:lnTo>
                    <a:pt x="1508" y="510"/>
                  </a:lnTo>
                  <a:lnTo>
                    <a:pt x="1509" y="535"/>
                  </a:lnTo>
                  <a:lnTo>
                    <a:pt x="1504" y="558"/>
                  </a:lnTo>
                  <a:lnTo>
                    <a:pt x="1495" y="582"/>
                  </a:lnTo>
                  <a:lnTo>
                    <a:pt x="1482" y="610"/>
                  </a:lnTo>
                  <a:lnTo>
                    <a:pt x="1466" y="644"/>
                  </a:lnTo>
                  <a:lnTo>
                    <a:pt x="1431" y="692"/>
                  </a:lnTo>
                  <a:lnTo>
                    <a:pt x="1393" y="730"/>
                  </a:lnTo>
                  <a:lnTo>
                    <a:pt x="1352" y="758"/>
                  </a:lnTo>
                  <a:lnTo>
                    <a:pt x="1312" y="782"/>
                  </a:lnTo>
                  <a:lnTo>
                    <a:pt x="1266" y="800"/>
                  </a:lnTo>
                  <a:lnTo>
                    <a:pt x="1221" y="819"/>
                  </a:lnTo>
                  <a:lnTo>
                    <a:pt x="1174" y="839"/>
                  </a:lnTo>
                  <a:lnTo>
                    <a:pt x="1128" y="865"/>
                  </a:lnTo>
                  <a:lnTo>
                    <a:pt x="1079" y="875"/>
                  </a:lnTo>
                  <a:lnTo>
                    <a:pt x="1028" y="882"/>
                  </a:lnTo>
                  <a:lnTo>
                    <a:pt x="976" y="886"/>
                  </a:lnTo>
                  <a:lnTo>
                    <a:pt x="924" y="889"/>
                  </a:lnTo>
                  <a:lnTo>
                    <a:pt x="872" y="888"/>
                  </a:lnTo>
                  <a:lnTo>
                    <a:pt x="821" y="886"/>
                  </a:lnTo>
                  <a:lnTo>
                    <a:pt x="769" y="884"/>
                  </a:lnTo>
                  <a:lnTo>
                    <a:pt x="722" y="883"/>
                  </a:lnTo>
                  <a:lnTo>
                    <a:pt x="728" y="867"/>
                  </a:lnTo>
                  <a:lnTo>
                    <a:pt x="728" y="854"/>
                  </a:lnTo>
                  <a:lnTo>
                    <a:pt x="723" y="845"/>
                  </a:lnTo>
                  <a:lnTo>
                    <a:pt x="716" y="838"/>
                  </a:lnTo>
                  <a:lnTo>
                    <a:pt x="707" y="830"/>
                  </a:lnTo>
                  <a:lnTo>
                    <a:pt x="702" y="821"/>
                  </a:lnTo>
                  <a:lnTo>
                    <a:pt x="700" y="810"/>
                  </a:lnTo>
                  <a:lnTo>
                    <a:pt x="706" y="796"/>
                  </a:lnTo>
                  <a:lnTo>
                    <a:pt x="783" y="806"/>
                  </a:lnTo>
                  <a:lnTo>
                    <a:pt x="864" y="815"/>
                  </a:lnTo>
                  <a:lnTo>
                    <a:pt x="943" y="821"/>
                  </a:lnTo>
                  <a:lnTo>
                    <a:pt x="1022" y="820"/>
                  </a:lnTo>
                  <a:lnTo>
                    <a:pt x="1097" y="808"/>
                  </a:lnTo>
                  <a:lnTo>
                    <a:pt x="1165" y="783"/>
                  </a:lnTo>
                  <a:lnTo>
                    <a:pt x="1226" y="738"/>
                  </a:lnTo>
                  <a:lnTo>
                    <a:pt x="1277" y="672"/>
                  </a:lnTo>
                  <a:lnTo>
                    <a:pt x="1282" y="657"/>
                  </a:lnTo>
                  <a:lnTo>
                    <a:pt x="1287" y="642"/>
                  </a:lnTo>
                  <a:lnTo>
                    <a:pt x="1291" y="625"/>
                  </a:lnTo>
                  <a:lnTo>
                    <a:pt x="1295" y="608"/>
                  </a:lnTo>
                  <a:lnTo>
                    <a:pt x="1296" y="591"/>
                  </a:lnTo>
                  <a:lnTo>
                    <a:pt x="1296" y="575"/>
                  </a:lnTo>
                  <a:lnTo>
                    <a:pt x="1294" y="558"/>
                  </a:lnTo>
                  <a:lnTo>
                    <a:pt x="1291" y="542"/>
                  </a:lnTo>
                  <a:lnTo>
                    <a:pt x="1266" y="488"/>
                  </a:lnTo>
                  <a:lnTo>
                    <a:pt x="1233" y="451"/>
                  </a:lnTo>
                  <a:lnTo>
                    <a:pt x="1190" y="425"/>
                  </a:lnTo>
                  <a:lnTo>
                    <a:pt x="1145" y="408"/>
                  </a:lnTo>
                  <a:lnTo>
                    <a:pt x="1095" y="392"/>
                  </a:lnTo>
                  <a:lnTo>
                    <a:pt x="1047" y="376"/>
                  </a:lnTo>
                  <a:lnTo>
                    <a:pt x="1003" y="352"/>
                  </a:lnTo>
                  <a:lnTo>
                    <a:pt x="965" y="317"/>
                  </a:lnTo>
                  <a:lnTo>
                    <a:pt x="892" y="302"/>
                  </a:lnTo>
                  <a:lnTo>
                    <a:pt x="820" y="289"/>
                  </a:lnTo>
                  <a:lnTo>
                    <a:pt x="745" y="274"/>
                  </a:lnTo>
                  <a:lnTo>
                    <a:pt x="672" y="263"/>
                  </a:lnTo>
                  <a:lnTo>
                    <a:pt x="597" y="255"/>
                  </a:lnTo>
                  <a:lnTo>
                    <a:pt x="523" y="254"/>
                  </a:lnTo>
                  <a:lnTo>
                    <a:pt x="448" y="261"/>
                  </a:lnTo>
                  <a:lnTo>
                    <a:pt x="376" y="279"/>
                  </a:lnTo>
                  <a:lnTo>
                    <a:pt x="362" y="295"/>
                  </a:lnTo>
                  <a:lnTo>
                    <a:pt x="350" y="312"/>
                  </a:lnTo>
                  <a:lnTo>
                    <a:pt x="336" y="328"/>
                  </a:lnTo>
                  <a:lnTo>
                    <a:pt x="324" y="347"/>
                  </a:lnTo>
                  <a:lnTo>
                    <a:pt x="313" y="365"/>
                  </a:lnTo>
                  <a:lnTo>
                    <a:pt x="304" y="385"/>
                  </a:lnTo>
                  <a:lnTo>
                    <a:pt x="297" y="405"/>
                  </a:lnTo>
                  <a:lnTo>
                    <a:pt x="294" y="427"/>
                  </a:lnTo>
                  <a:lnTo>
                    <a:pt x="252" y="413"/>
                  </a:lnTo>
                  <a:lnTo>
                    <a:pt x="216" y="401"/>
                  </a:lnTo>
                  <a:lnTo>
                    <a:pt x="184" y="388"/>
                  </a:lnTo>
                  <a:lnTo>
                    <a:pt x="152" y="378"/>
                  </a:lnTo>
                  <a:lnTo>
                    <a:pt x="120" y="365"/>
                  </a:lnTo>
                  <a:lnTo>
                    <a:pt x="87" y="353"/>
                  </a:lnTo>
                  <a:lnTo>
                    <a:pt x="52" y="338"/>
                  </a:lnTo>
                  <a:lnTo>
                    <a:pt x="13" y="322"/>
                  </a:lnTo>
                  <a:lnTo>
                    <a:pt x="3" y="297"/>
                  </a:lnTo>
                  <a:lnTo>
                    <a:pt x="0" y="272"/>
                  </a:lnTo>
                  <a:lnTo>
                    <a:pt x="1" y="248"/>
                  </a:lnTo>
                  <a:lnTo>
                    <a:pt x="8" y="225"/>
                  </a:lnTo>
                  <a:lnTo>
                    <a:pt x="15" y="202"/>
                  </a:lnTo>
                  <a:lnTo>
                    <a:pt x="24" y="178"/>
                  </a:lnTo>
                  <a:lnTo>
                    <a:pt x="36" y="155"/>
                  </a:lnTo>
                  <a:lnTo>
                    <a:pt x="48" y="133"/>
                  </a:lnTo>
                  <a:lnTo>
                    <a:pt x="108" y="65"/>
                  </a:lnTo>
                  <a:lnTo>
                    <a:pt x="172" y="23"/>
                  </a:lnTo>
                  <a:lnTo>
                    <a:pt x="239" y="2"/>
                  </a:lnTo>
                  <a:lnTo>
                    <a:pt x="311" y="0"/>
                  </a:lnTo>
                  <a:lnTo>
                    <a:pt x="382" y="10"/>
                  </a:lnTo>
                  <a:lnTo>
                    <a:pt x="458" y="28"/>
                  </a:lnTo>
                  <a:lnTo>
                    <a:pt x="533" y="52"/>
                  </a:lnTo>
                  <a:lnTo>
                    <a:pt x="612" y="76"/>
                  </a:lnTo>
                  <a:lnTo>
                    <a:pt x="645" y="87"/>
                  </a:lnTo>
                  <a:lnTo>
                    <a:pt x="678" y="98"/>
                  </a:lnTo>
                  <a:lnTo>
                    <a:pt x="710" y="106"/>
                  </a:lnTo>
                  <a:lnTo>
                    <a:pt x="743" y="114"/>
                  </a:lnTo>
                  <a:lnTo>
                    <a:pt x="774" y="120"/>
                  </a:lnTo>
                  <a:lnTo>
                    <a:pt x="809" y="126"/>
                  </a:lnTo>
                  <a:lnTo>
                    <a:pt x="844" y="130"/>
                  </a:lnTo>
                  <a:lnTo>
                    <a:pt x="881" y="135"/>
                  </a:lnTo>
                  <a:close/>
                </a:path>
              </a:pathLst>
            </a:custGeom>
            <a:solidFill>
              <a:srgbClr val="FF1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94" name="Freeform 15"/>
            <p:cNvSpPr>
              <a:spLocks/>
            </p:cNvSpPr>
            <p:nvPr/>
          </p:nvSpPr>
          <p:spPr bwMode="auto">
            <a:xfrm>
              <a:off x="4564" y="1806"/>
              <a:ext cx="740" cy="437"/>
            </a:xfrm>
            <a:custGeom>
              <a:avLst/>
              <a:gdLst>
                <a:gd name="T0" fmla="*/ 1 w 1479"/>
                <a:gd name="T1" fmla="*/ 1 h 872"/>
                <a:gd name="T2" fmla="*/ 1 w 1479"/>
                <a:gd name="T3" fmla="*/ 1 h 872"/>
                <a:gd name="T4" fmla="*/ 1 w 1479"/>
                <a:gd name="T5" fmla="*/ 1 h 872"/>
                <a:gd name="T6" fmla="*/ 1 w 1479"/>
                <a:gd name="T7" fmla="*/ 1 h 872"/>
                <a:gd name="T8" fmla="*/ 1 w 1479"/>
                <a:gd name="T9" fmla="*/ 1 h 872"/>
                <a:gd name="T10" fmla="*/ 1 w 1479"/>
                <a:gd name="T11" fmla="*/ 1 h 872"/>
                <a:gd name="T12" fmla="*/ 1 w 1479"/>
                <a:gd name="T13" fmla="*/ 1 h 872"/>
                <a:gd name="T14" fmla="*/ 1 w 1479"/>
                <a:gd name="T15" fmla="*/ 1 h 872"/>
                <a:gd name="T16" fmla="*/ 1 w 1479"/>
                <a:gd name="T17" fmla="*/ 1 h 872"/>
                <a:gd name="T18" fmla="*/ 1 w 1479"/>
                <a:gd name="T19" fmla="*/ 1 h 872"/>
                <a:gd name="T20" fmla="*/ 1 w 1479"/>
                <a:gd name="T21" fmla="*/ 1 h 872"/>
                <a:gd name="T22" fmla="*/ 1 w 1479"/>
                <a:gd name="T23" fmla="*/ 1 h 872"/>
                <a:gd name="T24" fmla="*/ 1 w 1479"/>
                <a:gd name="T25" fmla="*/ 1 h 872"/>
                <a:gd name="T26" fmla="*/ 1 w 1479"/>
                <a:gd name="T27" fmla="*/ 1 h 872"/>
                <a:gd name="T28" fmla="*/ 1 w 1479"/>
                <a:gd name="T29" fmla="*/ 1 h 872"/>
                <a:gd name="T30" fmla="*/ 1 w 1479"/>
                <a:gd name="T31" fmla="*/ 1 h 872"/>
                <a:gd name="T32" fmla="*/ 1 w 1479"/>
                <a:gd name="T33" fmla="*/ 1 h 872"/>
                <a:gd name="T34" fmla="*/ 1 w 1479"/>
                <a:gd name="T35" fmla="*/ 1 h 872"/>
                <a:gd name="T36" fmla="*/ 1 w 1479"/>
                <a:gd name="T37" fmla="*/ 1 h 872"/>
                <a:gd name="T38" fmla="*/ 1 w 1479"/>
                <a:gd name="T39" fmla="*/ 1 h 872"/>
                <a:gd name="T40" fmla="*/ 1 w 1479"/>
                <a:gd name="T41" fmla="*/ 1 h 872"/>
                <a:gd name="T42" fmla="*/ 1 w 1479"/>
                <a:gd name="T43" fmla="*/ 1 h 872"/>
                <a:gd name="T44" fmla="*/ 1 w 1479"/>
                <a:gd name="T45" fmla="*/ 1 h 872"/>
                <a:gd name="T46" fmla="*/ 1 w 1479"/>
                <a:gd name="T47" fmla="*/ 1 h 872"/>
                <a:gd name="T48" fmla="*/ 1 w 1479"/>
                <a:gd name="T49" fmla="*/ 1 h 872"/>
                <a:gd name="T50" fmla="*/ 1 w 1479"/>
                <a:gd name="T51" fmla="*/ 1 h 872"/>
                <a:gd name="T52" fmla="*/ 1 w 1479"/>
                <a:gd name="T53" fmla="*/ 1 h 872"/>
                <a:gd name="T54" fmla="*/ 1 w 1479"/>
                <a:gd name="T55" fmla="*/ 1 h 872"/>
                <a:gd name="T56" fmla="*/ 1 w 1479"/>
                <a:gd name="T57" fmla="*/ 1 h 872"/>
                <a:gd name="T58" fmla="*/ 1 w 1479"/>
                <a:gd name="T59" fmla="*/ 1 h 872"/>
                <a:gd name="T60" fmla="*/ 1 w 1479"/>
                <a:gd name="T61" fmla="*/ 1 h 872"/>
                <a:gd name="T62" fmla="*/ 1 w 1479"/>
                <a:gd name="T63" fmla="*/ 1 h 872"/>
                <a:gd name="T64" fmla="*/ 1 w 1479"/>
                <a:gd name="T65" fmla="*/ 1 h 872"/>
                <a:gd name="T66" fmla="*/ 1 w 1479"/>
                <a:gd name="T67" fmla="*/ 1 h 872"/>
                <a:gd name="T68" fmla="*/ 1 w 1479"/>
                <a:gd name="T69" fmla="*/ 1 h 872"/>
                <a:gd name="T70" fmla="*/ 1 w 1479"/>
                <a:gd name="T71" fmla="*/ 1 h 872"/>
                <a:gd name="T72" fmla="*/ 1 w 1479"/>
                <a:gd name="T73" fmla="*/ 1 h 872"/>
                <a:gd name="T74" fmla="*/ 1 w 1479"/>
                <a:gd name="T75" fmla="*/ 1 h 872"/>
                <a:gd name="T76" fmla="*/ 1 w 1479"/>
                <a:gd name="T77" fmla="*/ 1 h 872"/>
                <a:gd name="T78" fmla="*/ 1 w 1479"/>
                <a:gd name="T79" fmla="*/ 1 h 872"/>
                <a:gd name="T80" fmla="*/ 1 w 1479"/>
                <a:gd name="T81" fmla="*/ 1 h 872"/>
                <a:gd name="T82" fmla="*/ 1 w 1479"/>
                <a:gd name="T83" fmla="*/ 1 h 872"/>
                <a:gd name="T84" fmla="*/ 1 w 1479"/>
                <a:gd name="T85" fmla="*/ 1 h 872"/>
                <a:gd name="T86" fmla="*/ 1 w 1479"/>
                <a:gd name="T87" fmla="*/ 1 h 872"/>
                <a:gd name="T88" fmla="*/ 1 w 1479"/>
                <a:gd name="T89" fmla="*/ 1 h 872"/>
                <a:gd name="T90" fmla="*/ 1 w 1479"/>
                <a:gd name="T91" fmla="*/ 1 h 872"/>
                <a:gd name="T92" fmla="*/ 1 w 1479"/>
                <a:gd name="T93" fmla="*/ 1 h 872"/>
                <a:gd name="T94" fmla="*/ 1 w 1479"/>
                <a:gd name="T95" fmla="*/ 1 h 872"/>
                <a:gd name="T96" fmla="*/ 1 w 1479"/>
                <a:gd name="T97" fmla="*/ 1 h 872"/>
                <a:gd name="T98" fmla="*/ 1 w 1479"/>
                <a:gd name="T99" fmla="*/ 1 h 872"/>
                <a:gd name="T100" fmla="*/ 1 w 1479"/>
                <a:gd name="T101" fmla="*/ 1 h 872"/>
                <a:gd name="T102" fmla="*/ 1 w 1479"/>
                <a:gd name="T103" fmla="*/ 1 h 872"/>
                <a:gd name="T104" fmla="*/ 1 w 1479"/>
                <a:gd name="T105" fmla="*/ 1 h 872"/>
                <a:gd name="T106" fmla="*/ 1 w 1479"/>
                <a:gd name="T107" fmla="*/ 1 h 872"/>
                <a:gd name="T108" fmla="*/ 1 w 1479"/>
                <a:gd name="T109" fmla="*/ 1 h 872"/>
                <a:gd name="T110" fmla="*/ 1 w 1479"/>
                <a:gd name="T111" fmla="*/ 1 h 8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79"/>
                <a:gd name="T169" fmla="*/ 0 h 872"/>
                <a:gd name="T170" fmla="*/ 1479 w 1479"/>
                <a:gd name="T171" fmla="*/ 872 h 8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79" h="872">
                  <a:moveTo>
                    <a:pt x="865" y="135"/>
                  </a:moveTo>
                  <a:lnTo>
                    <a:pt x="952" y="146"/>
                  </a:lnTo>
                  <a:lnTo>
                    <a:pt x="1038" y="158"/>
                  </a:lnTo>
                  <a:lnTo>
                    <a:pt x="1119" y="173"/>
                  </a:lnTo>
                  <a:lnTo>
                    <a:pt x="1198" y="194"/>
                  </a:lnTo>
                  <a:lnTo>
                    <a:pt x="1268" y="224"/>
                  </a:lnTo>
                  <a:lnTo>
                    <a:pt x="1333" y="269"/>
                  </a:lnTo>
                  <a:lnTo>
                    <a:pt x="1391" y="332"/>
                  </a:lnTo>
                  <a:lnTo>
                    <a:pt x="1440" y="418"/>
                  </a:lnTo>
                  <a:lnTo>
                    <a:pt x="1456" y="456"/>
                  </a:lnTo>
                  <a:lnTo>
                    <a:pt x="1469" y="485"/>
                  </a:lnTo>
                  <a:lnTo>
                    <a:pt x="1476" y="509"/>
                  </a:lnTo>
                  <a:lnTo>
                    <a:pt x="1479" y="530"/>
                  </a:lnTo>
                  <a:lnTo>
                    <a:pt x="1476" y="549"/>
                  </a:lnTo>
                  <a:lnTo>
                    <a:pt x="1470" y="571"/>
                  </a:lnTo>
                  <a:lnTo>
                    <a:pt x="1457" y="596"/>
                  </a:lnTo>
                  <a:lnTo>
                    <a:pt x="1442" y="629"/>
                  </a:lnTo>
                  <a:lnTo>
                    <a:pt x="1408" y="677"/>
                  </a:lnTo>
                  <a:lnTo>
                    <a:pt x="1371" y="715"/>
                  </a:lnTo>
                  <a:lnTo>
                    <a:pt x="1333" y="743"/>
                  </a:lnTo>
                  <a:lnTo>
                    <a:pt x="1293" y="766"/>
                  </a:lnTo>
                  <a:lnTo>
                    <a:pt x="1250" y="784"/>
                  </a:lnTo>
                  <a:lnTo>
                    <a:pt x="1206" y="803"/>
                  </a:lnTo>
                  <a:lnTo>
                    <a:pt x="1160" y="823"/>
                  </a:lnTo>
                  <a:lnTo>
                    <a:pt x="1114" y="849"/>
                  </a:lnTo>
                  <a:lnTo>
                    <a:pt x="1065" y="859"/>
                  </a:lnTo>
                  <a:lnTo>
                    <a:pt x="1014" y="866"/>
                  </a:lnTo>
                  <a:lnTo>
                    <a:pt x="963" y="870"/>
                  </a:lnTo>
                  <a:lnTo>
                    <a:pt x="911" y="872"/>
                  </a:lnTo>
                  <a:lnTo>
                    <a:pt x="858" y="871"/>
                  </a:lnTo>
                  <a:lnTo>
                    <a:pt x="807" y="870"/>
                  </a:lnTo>
                  <a:lnTo>
                    <a:pt x="756" y="868"/>
                  </a:lnTo>
                  <a:lnTo>
                    <a:pt x="709" y="867"/>
                  </a:lnTo>
                  <a:lnTo>
                    <a:pt x="715" y="850"/>
                  </a:lnTo>
                  <a:lnTo>
                    <a:pt x="715" y="840"/>
                  </a:lnTo>
                  <a:lnTo>
                    <a:pt x="710" y="831"/>
                  </a:lnTo>
                  <a:lnTo>
                    <a:pt x="703" y="825"/>
                  </a:lnTo>
                  <a:lnTo>
                    <a:pt x="694" y="818"/>
                  </a:lnTo>
                  <a:lnTo>
                    <a:pt x="689" y="810"/>
                  </a:lnTo>
                  <a:lnTo>
                    <a:pt x="687" y="799"/>
                  </a:lnTo>
                  <a:lnTo>
                    <a:pt x="693" y="785"/>
                  </a:lnTo>
                  <a:lnTo>
                    <a:pt x="770" y="795"/>
                  </a:lnTo>
                  <a:lnTo>
                    <a:pt x="851" y="804"/>
                  </a:lnTo>
                  <a:lnTo>
                    <a:pt x="930" y="810"/>
                  </a:lnTo>
                  <a:lnTo>
                    <a:pt x="1009" y="809"/>
                  </a:lnTo>
                  <a:lnTo>
                    <a:pt x="1084" y="797"/>
                  </a:lnTo>
                  <a:lnTo>
                    <a:pt x="1152" y="772"/>
                  </a:lnTo>
                  <a:lnTo>
                    <a:pt x="1213" y="727"/>
                  </a:lnTo>
                  <a:lnTo>
                    <a:pt x="1264" y="661"/>
                  </a:lnTo>
                  <a:lnTo>
                    <a:pt x="1269" y="646"/>
                  </a:lnTo>
                  <a:lnTo>
                    <a:pt x="1274" y="631"/>
                  </a:lnTo>
                  <a:lnTo>
                    <a:pt x="1278" y="614"/>
                  </a:lnTo>
                  <a:lnTo>
                    <a:pt x="1282" y="597"/>
                  </a:lnTo>
                  <a:lnTo>
                    <a:pt x="1283" y="580"/>
                  </a:lnTo>
                  <a:lnTo>
                    <a:pt x="1283" y="564"/>
                  </a:lnTo>
                  <a:lnTo>
                    <a:pt x="1281" y="547"/>
                  </a:lnTo>
                  <a:lnTo>
                    <a:pt x="1278" y="531"/>
                  </a:lnTo>
                  <a:lnTo>
                    <a:pt x="1253" y="477"/>
                  </a:lnTo>
                  <a:lnTo>
                    <a:pt x="1220" y="440"/>
                  </a:lnTo>
                  <a:lnTo>
                    <a:pt x="1177" y="414"/>
                  </a:lnTo>
                  <a:lnTo>
                    <a:pt x="1132" y="397"/>
                  </a:lnTo>
                  <a:lnTo>
                    <a:pt x="1082" y="381"/>
                  </a:lnTo>
                  <a:lnTo>
                    <a:pt x="1034" y="365"/>
                  </a:lnTo>
                  <a:lnTo>
                    <a:pt x="990" y="341"/>
                  </a:lnTo>
                  <a:lnTo>
                    <a:pt x="952" y="306"/>
                  </a:lnTo>
                  <a:lnTo>
                    <a:pt x="879" y="291"/>
                  </a:lnTo>
                  <a:lnTo>
                    <a:pt x="807" y="278"/>
                  </a:lnTo>
                  <a:lnTo>
                    <a:pt x="732" y="263"/>
                  </a:lnTo>
                  <a:lnTo>
                    <a:pt x="659" y="252"/>
                  </a:lnTo>
                  <a:lnTo>
                    <a:pt x="584" y="244"/>
                  </a:lnTo>
                  <a:lnTo>
                    <a:pt x="510" y="243"/>
                  </a:lnTo>
                  <a:lnTo>
                    <a:pt x="435" y="250"/>
                  </a:lnTo>
                  <a:lnTo>
                    <a:pt x="363" y="268"/>
                  </a:lnTo>
                  <a:lnTo>
                    <a:pt x="349" y="284"/>
                  </a:lnTo>
                  <a:lnTo>
                    <a:pt x="337" y="301"/>
                  </a:lnTo>
                  <a:lnTo>
                    <a:pt x="323" y="317"/>
                  </a:lnTo>
                  <a:lnTo>
                    <a:pt x="311" y="336"/>
                  </a:lnTo>
                  <a:lnTo>
                    <a:pt x="300" y="354"/>
                  </a:lnTo>
                  <a:lnTo>
                    <a:pt x="291" y="374"/>
                  </a:lnTo>
                  <a:lnTo>
                    <a:pt x="284" y="394"/>
                  </a:lnTo>
                  <a:lnTo>
                    <a:pt x="281" y="416"/>
                  </a:lnTo>
                  <a:lnTo>
                    <a:pt x="240" y="402"/>
                  </a:lnTo>
                  <a:lnTo>
                    <a:pt x="205" y="391"/>
                  </a:lnTo>
                  <a:lnTo>
                    <a:pt x="173" y="380"/>
                  </a:lnTo>
                  <a:lnTo>
                    <a:pt x="145" y="371"/>
                  </a:lnTo>
                  <a:lnTo>
                    <a:pt x="114" y="359"/>
                  </a:lnTo>
                  <a:lnTo>
                    <a:pt x="84" y="348"/>
                  </a:lnTo>
                  <a:lnTo>
                    <a:pt x="50" y="334"/>
                  </a:lnTo>
                  <a:lnTo>
                    <a:pt x="11" y="318"/>
                  </a:lnTo>
                  <a:lnTo>
                    <a:pt x="2" y="293"/>
                  </a:lnTo>
                  <a:lnTo>
                    <a:pt x="0" y="269"/>
                  </a:lnTo>
                  <a:lnTo>
                    <a:pt x="2" y="245"/>
                  </a:lnTo>
                  <a:lnTo>
                    <a:pt x="8" y="222"/>
                  </a:lnTo>
                  <a:lnTo>
                    <a:pt x="17" y="199"/>
                  </a:lnTo>
                  <a:lnTo>
                    <a:pt x="28" y="176"/>
                  </a:lnTo>
                  <a:lnTo>
                    <a:pt x="40" y="153"/>
                  </a:lnTo>
                  <a:lnTo>
                    <a:pt x="52" y="131"/>
                  </a:lnTo>
                  <a:lnTo>
                    <a:pt x="111" y="63"/>
                  </a:lnTo>
                  <a:lnTo>
                    <a:pt x="173" y="22"/>
                  </a:lnTo>
                  <a:lnTo>
                    <a:pt x="237" y="2"/>
                  </a:lnTo>
                  <a:lnTo>
                    <a:pt x="305" y="0"/>
                  </a:lnTo>
                  <a:lnTo>
                    <a:pt x="373" y="9"/>
                  </a:lnTo>
                  <a:lnTo>
                    <a:pt x="446" y="29"/>
                  </a:lnTo>
                  <a:lnTo>
                    <a:pt x="519" y="52"/>
                  </a:lnTo>
                  <a:lnTo>
                    <a:pt x="597" y="76"/>
                  </a:lnTo>
                  <a:lnTo>
                    <a:pt x="629" y="88"/>
                  </a:lnTo>
                  <a:lnTo>
                    <a:pt x="662" y="98"/>
                  </a:lnTo>
                  <a:lnTo>
                    <a:pt x="694" y="107"/>
                  </a:lnTo>
                  <a:lnTo>
                    <a:pt x="727" y="115"/>
                  </a:lnTo>
                  <a:lnTo>
                    <a:pt x="758" y="120"/>
                  </a:lnTo>
                  <a:lnTo>
                    <a:pt x="793" y="127"/>
                  </a:lnTo>
                  <a:lnTo>
                    <a:pt x="828" y="131"/>
                  </a:lnTo>
                  <a:lnTo>
                    <a:pt x="865" y="135"/>
                  </a:lnTo>
                  <a:close/>
                </a:path>
              </a:pathLst>
            </a:custGeom>
            <a:solidFill>
              <a:srgbClr val="FF0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95" name="Freeform 16"/>
            <p:cNvSpPr>
              <a:spLocks/>
            </p:cNvSpPr>
            <p:nvPr/>
          </p:nvSpPr>
          <p:spPr bwMode="auto">
            <a:xfrm>
              <a:off x="4571" y="1812"/>
              <a:ext cx="725" cy="428"/>
            </a:xfrm>
            <a:custGeom>
              <a:avLst/>
              <a:gdLst>
                <a:gd name="T0" fmla="*/ 0 w 1451"/>
                <a:gd name="T1" fmla="*/ 0 h 857"/>
                <a:gd name="T2" fmla="*/ 0 w 1451"/>
                <a:gd name="T3" fmla="*/ 0 h 857"/>
                <a:gd name="T4" fmla="*/ 0 w 1451"/>
                <a:gd name="T5" fmla="*/ 0 h 857"/>
                <a:gd name="T6" fmla="*/ 0 w 1451"/>
                <a:gd name="T7" fmla="*/ 0 h 857"/>
                <a:gd name="T8" fmla="*/ 0 w 1451"/>
                <a:gd name="T9" fmla="*/ 0 h 857"/>
                <a:gd name="T10" fmla="*/ 0 w 1451"/>
                <a:gd name="T11" fmla="*/ 0 h 857"/>
                <a:gd name="T12" fmla="*/ 0 w 1451"/>
                <a:gd name="T13" fmla="*/ 0 h 857"/>
                <a:gd name="T14" fmla="*/ 0 w 1451"/>
                <a:gd name="T15" fmla="*/ 0 h 857"/>
                <a:gd name="T16" fmla="*/ 0 w 1451"/>
                <a:gd name="T17" fmla="*/ 0 h 857"/>
                <a:gd name="T18" fmla="*/ 0 w 1451"/>
                <a:gd name="T19" fmla="*/ 0 h 857"/>
                <a:gd name="T20" fmla="*/ 0 w 1451"/>
                <a:gd name="T21" fmla="*/ 0 h 857"/>
                <a:gd name="T22" fmla="*/ 0 w 1451"/>
                <a:gd name="T23" fmla="*/ 0 h 857"/>
                <a:gd name="T24" fmla="*/ 0 w 1451"/>
                <a:gd name="T25" fmla="*/ 0 h 857"/>
                <a:gd name="T26" fmla="*/ 0 w 1451"/>
                <a:gd name="T27" fmla="*/ 0 h 857"/>
                <a:gd name="T28" fmla="*/ 0 w 1451"/>
                <a:gd name="T29" fmla="*/ 0 h 857"/>
                <a:gd name="T30" fmla="*/ 0 w 1451"/>
                <a:gd name="T31" fmla="*/ 0 h 857"/>
                <a:gd name="T32" fmla="*/ 0 w 1451"/>
                <a:gd name="T33" fmla="*/ 0 h 857"/>
                <a:gd name="T34" fmla="*/ 0 w 1451"/>
                <a:gd name="T35" fmla="*/ 0 h 857"/>
                <a:gd name="T36" fmla="*/ 0 w 1451"/>
                <a:gd name="T37" fmla="*/ 0 h 857"/>
                <a:gd name="T38" fmla="*/ 0 w 1451"/>
                <a:gd name="T39" fmla="*/ 0 h 857"/>
                <a:gd name="T40" fmla="*/ 0 w 1451"/>
                <a:gd name="T41" fmla="*/ 0 h 857"/>
                <a:gd name="T42" fmla="*/ 0 w 1451"/>
                <a:gd name="T43" fmla="*/ 0 h 857"/>
                <a:gd name="T44" fmla="*/ 0 w 1451"/>
                <a:gd name="T45" fmla="*/ 0 h 857"/>
                <a:gd name="T46" fmla="*/ 0 w 1451"/>
                <a:gd name="T47" fmla="*/ 0 h 857"/>
                <a:gd name="T48" fmla="*/ 0 w 1451"/>
                <a:gd name="T49" fmla="*/ 0 h 857"/>
                <a:gd name="T50" fmla="*/ 0 w 1451"/>
                <a:gd name="T51" fmla="*/ 0 h 857"/>
                <a:gd name="T52" fmla="*/ 0 w 1451"/>
                <a:gd name="T53" fmla="*/ 0 h 857"/>
                <a:gd name="T54" fmla="*/ 0 w 1451"/>
                <a:gd name="T55" fmla="*/ 0 h 857"/>
                <a:gd name="T56" fmla="*/ 0 w 1451"/>
                <a:gd name="T57" fmla="*/ 0 h 857"/>
                <a:gd name="T58" fmla="*/ 0 w 1451"/>
                <a:gd name="T59" fmla="*/ 0 h 857"/>
                <a:gd name="T60" fmla="*/ 0 w 1451"/>
                <a:gd name="T61" fmla="*/ 0 h 857"/>
                <a:gd name="T62" fmla="*/ 0 w 1451"/>
                <a:gd name="T63" fmla="*/ 0 h 857"/>
                <a:gd name="T64" fmla="*/ 0 w 1451"/>
                <a:gd name="T65" fmla="*/ 0 h 857"/>
                <a:gd name="T66" fmla="*/ 0 w 1451"/>
                <a:gd name="T67" fmla="*/ 0 h 857"/>
                <a:gd name="T68" fmla="*/ 0 w 1451"/>
                <a:gd name="T69" fmla="*/ 0 h 857"/>
                <a:gd name="T70" fmla="*/ 0 w 1451"/>
                <a:gd name="T71" fmla="*/ 0 h 857"/>
                <a:gd name="T72" fmla="*/ 0 w 1451"/>
                <a:gd name="T73" fmla="*/ 0 h 857"/>
                <a:gd name="T74" fmla="*/ 0 w 1451"/>
                <a:gd name="T75" fmla="*/ 0 h 857"/>
                <a:gd name="T76" fmla="*/ 0 w 1451"/>
                <a:gd name="T77" fmla="*/ 0 h 857"/>
                <a:gd name="T78" fmla="*/ 0 w 1451"/>
                <a:gd name="T79" fmla="*/ 0 h 857"/>
                <a:gd name="T80" fmla="*/ 0 w 1451"/>
                <a:gd name="T81" fmla="*/ 0 h 857"/>
                <a:gd name="T82" fmla="*/ 0 w 1451"/>
                <a:gd name="T83" fmla="*/ 0 h 857"/>
                <a:gd name="T84" fmla="*/ 0 w 1451"/>
                <a:gd name="T85" fmla="*/ 0 h 857"/>
                <a:gd name="T86" fmla="*/ 0 w 1451"/>
                <a:gd name="T87" fmla="*/ 0 h 857"/>
                <a:gd name="T88" fmla="*/ 0 w 1451"/>
                <a:gd name="T89" fmla="*/ 0 h 857"/>
                <a:gd name="T90" fmla="*/ 0 w 1451"/>
                <a:gd name="T91" fmla="*/ 0 h 857"/>
                <a:gd name="T92" fmla="*/ 0 w 1451"/>
                <a:gd name="T93" fmla="*/ 0 h 857"/>
                <a:gd name="T94" fmla="*/ 0 w 1451"/>
                <a:gd name="T95" fmla="*/ 0 h 857"/>
                <a:gd name="T96" fmla="*/ 0 w 1451"/>
                <a:gd name="T97" fmla="*/ 0 h 857"/>
                <a:gd name="T98" fmla="*/ 0 w 1451"/>
                <a:gd name="T99" fmla="*/ 0 h 857"/>
                <a:gd name="T100" fmla="*/ 0 w 1451"/>
                <a:gd name="T101" fmla="*/ 0 h 857"/>
                <a:gd name="T102" fmla="*/ 0 w 1451"/>
                <a:gd name="T103" fmla="*/ 0 h 857"/>
                <a:gd name="T104" fmla="*/ 0 w 1451"/>
                <a:gd name="T105" fmla="*/ 0 h 857"/>
                <a:gd name="T106" fmla="*/ 0 w 1451"/>
                <a:gd name="T107" fmla="*/ 0 h 857"/>
                <a:gd name="T108" fmla="*/ 0 w 1451"/>
                <a:gd name="T109" fmla="*/ 0 h 857"/>
                <a:gd name="T110" fmla="*/ 0 w 1451"/>
                <a:gd name="T111" fmla="*/ 0 h 8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1"/>
                <a:gd name="T169" fmla="*/ 0 h 857"/>
                <a:gd name="T170" fmla="*/ 1451 w 1451"/>
                <a:gd name="T171" fmla="*/ 857 h 8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1" h="857">
                  <a:moveTo>
                    <a:pt x="850" y="136"/>
                  </a:moveTo>
                  <a:lnTo>
                    <a:pt x="936" y="148"/>
                  </a:lnTo>
                  <a:lnTo>
                    <a:pt x="1020" y="161"/>
                  </a:lnTo>
                  <a:lnTo>
                    <a:pt x="1099" y="175"/>
                  </a:lnTo>
                  <a:lnTo>
                    <a:pt x="1173" y="197"/>
                  </a:lnTo>
                  <a:lnTo>
                    <a:pt x="1241" y="228"/>
                  </a:lnTo>
                  <a:lnTo>
                    <a:pt x="1303" y="275"/>
                  </a:lnTo>
                  <a:lnTo>
                    <a:pt x="1359" y="338"/>
                  </a:lnTo>
                  <a:lnTo>
                    <a:pt x="1407" y="424"/>
                  </a:lnTo>
                  <a:lnTo>
                    <a:pt x="1424" y="461"/>
                  </a:lnTo>
                  <a:lnTo>
                    <a:pt x="1438" y="488"/>
                  </a:lnTo>
                  <a:lnTo>
                    <a:pt x="1446" y="509"/>
                  </a:lnTo>
                  <a:lnTo>
                    <a:pt x="1451" y="527"/>
                  </a:lnTo>
                  <a:lnTo>
                    <a:pt x="1450" y="541"/>
                  </a:lnTo>
                  <a:lnTo>
                    <a:pt x="1445" y="560"/>
                  </a:lnTo>
                  <a:lnTo>
                    <a:pt x="1434" y="583"/>
                  </a:lnTo>
                  <a:lnTo>
                    <a:pt x="1420" y="616"/>
                  </a:lnTo>
                  <a:lnTo>
                    <a:pt x="1385" y="664"/>
                  </a:lnTo>
                  <a:lnTo>
                    <a:pt x="1351" y="702"/>
                  </a:lnTo>
                  <a:lnTo>
                    <a:pt x="1313" y="729"/>
                  </a:lnTo>
                  <a:lnTo>
                    <a:pt x="1275" y="752"/>
                  </a:lnTo>
                  <a:lnTo>
                    <a:pt x="1233" y="770"/>
                  </a:lnTo>
                  <a:lnTo>
                    <a:pt x="1191" y="789"/>
                  </a:lnTo>
                  <a:lnTo>
                    <a:pt x="1146" y="809"/>
                  </a:lnTo>
                  <a:lnTo>
                    <a:pt x="1100" y="834"/>
                  </a:lnTo>
                  <a:lnTo>
                    <a:pt x="1051" y="843"/>
                  </a:lnTo>
                  <a:lnTo>
                    <a:pt x="1001" y="851"/>
                  </a:lnTo>
                  <a:lnTo>
                    <a:pt x="950" y="854"/>
                  </a:lnTo>
                  <a:lnTo>
                    <a:pt x="898" y="857"/>
                  </a:lnTo>
                  <a:lnTo>
                    <a:pt x="845" y="856"/>
                  </a:lnTo>
                  <a:lnTo>
                    <a:pt x="795" y="856"/>
                  </a:lnTo>
                  <a:lnTo>
                    <a:pt x="744" y="854"/>
                  </a:lnTo>
                  <a:lnTo>
                    <a:pt x="697" y="853"/>
                  </a:lnTo>
                  <a:lnTo>
                    <a:pt x="703" y="836"/>
                  </a:lnTo>
                  <a:lnTo>
                    <a:pt x="703" y="827"/>
                  </a:lnTo>
                  <a:lnTo>
                    <a:pt x="698" y="818"/>
                  </a:lnTo>
                  <a:lnTo>
                    <a:pt x="691" y="813"/>
                  </a:lnTo>
                  <a:lnTo>
                    <a:pt x="682" y="807"/>
                  </a:lnTo>
                  <a:lnTo>
                    <a:pt x="677" y="799"/>
                  </a:lnTo>
                  <a:lnTo>
                    <a:pt x="675" y="789"/>
                  </a:lnTo>
                  <a:lnTo>
                    <a:pt x="681" y="775"/>
                  </a:lnTo>
                  <a:lnTo>
                    <a:pt x="758" y="785"/>
                  </a:lnTo>
                  <a:lnTo>
                    <a:pt x="839" y="794"/>
                  </a:lnTo>
                  <a:lnTo>
                    <a:pt x="918" y="800"/>
                  </a:lnTo>
                  <a:lnTo>
                    <a:pt x="997" y="799"/>
                  </a:lnTo>
                  <a:lnTo>
                    <a:pt x="1072" y="787"/>
                  </a:lnTo>
                  <a:lnTo>
                    <a:pt x="1140" y="762"/>
                  </a:lnTo>
                  <a:lnTo>
                    <a:pt x="1201" y="717"/>
                  </a:lnTo>
                  <a:lnTo>
                    <a:pt x="1252" y="651"/>
                  </a:lnTo>
                  <a:lnTo>
                    <a:pt x="1257" y="636"/>
                  </a:lnTo>
                  <a:lnTo>
                    <a:pt x="1262" y="621"/>
                  </a:lnTo>
                  <a:lnTo>
                    <a:pt x="1266" y="604"/>
                  </a:lnTo>
                  <a:lnTo>
                    <a:pt x="1270" y="587"/>
                  </a:lnTo>
                  <a:lnTo>
                    <a:pt x="1271" y="570"/>
                  </a:lnTo>
                  <a:lnTo>
                    <a:pt x="1271" y="554"/>
                  </a:lnTo>
                  <a:lnTo>
                    <a:pt x="1269" y="537"/>
                  </a:lnTo>
                  <a:lnTo>
                    <a:pt x="1266" y="521"/>
                  </a:lnTo>
                  <a:lnTo>
                    <a:pt x="1241" y="467"/>
                  </a:lnTo>
                  <a:lnTo>
                    <a:pt x="1208" y="430"/>
                  </a:lnTo>
                  <a:lnTo>
                    <a:pt x="1165" y="404"/>
                  </a:lnTo>
                  <a:lnTo>
                    <a:pt x="1120" y="387"/>
                  </a:lnTo>
                  <a:lnTo>
                    <a:pt x="1070" y="371"/>
                  </a:lnTo>
                  <a:lnTo>
                    <a:pt x="1022" y="355"/>
                  </a:lnTo>
                  <a:lnTo>
                    <a:pt x="978" y="331"/>
                  </a:lnTo>
                  <a:lnTo>
                    <a:pt x="940" y="296"/>
                  </a:lnTo>
                  <a:lnTo>
                    <a:pt x="867" y="281"/>
                  </a:lnTo>
                  <a:lnTo>
                    <a:pt x="795" y="268"/>
                  </a:lnTo>
                  <a:lnTo>
                    <a:pt x="720" y="253"/>
                  </a:lnTo>
                  <a:lnTo>
                    <a:pt x="647" y="242"/>
                  </a:lnTo>
                  <a:lnTo>
                    <a:pt x="572" y="234"/>
                  </a:lnTo>
                  <a:lnTo>
                    <a:pt x="498" y="233"/>
                  </a:lnTo>
                  <a:lnTo>
                    <a:pt x="423" y="240"/>
                  </a:lnTo>
                  <a:lnTo>
                    <a:pt x="351" y="258"/>
                  </a:lnTo>
                  <a:lnTo>
                    <a:pt x="337" y="274"/>
                  </a:lnTo>
                  <a:lnTo>
                    <a:pt x="325" y="291"/>
                  </a:lnTo>
                  <a:lnTo>
                    <a:pt x="311" y="307"/>
                  </a:lnTo>
                  <a:lnTo>
                    <a:pt x="299" y="326"/>
                  </a:lnTo>
                  <a:lnTo>
                    <a:pt x="288" y="344"/>
                  </a:lnTo>
                  <a:lnTo>
                    <a:pt x="279" y="364"/>
                  </a:lnTo>
                  <a:lnTo>
                    <a:pt x="272" y="384"/>
                  </a:lnTo>
                  <a:lnTo>
                    <a:pt x="269" y="406"/>
                  </a:lnTo>
                  <a:lnTo>
                    <a:pt x="229" y="392"/>
                  </a:lnTo>
                  <a:lnTo>
                    <a:pt x="196" y="382"/>
                  </a:lnTo>
                  <a:lnTo>
                    <a:pt x="165" y="372"/>
                  </a:lnTo>
                  <a:lnTo>
                    <a:pt x="139" y="364"/>
                  </a:lnTo>
                  <a:lnTo>
                    <a:pt x="112" y="354"/>
                  </a:lnTo>
                  <a:lnTo>
                    <a:pt x="82" y="344"/>
                  </a:lnTo>
                  <a:lnTo>
                    <a:pt x="50" y="332"/>
                  </a:lnTo>
                  <a:lnTo>
                    <a:pt x="11" y="316"/>
                  </a:lnTo>
                  <a:lnTo>
                    <a:pt x="1" y="291"/>
                  </a:lnTo>
                  <a:lnTo>
                    <a:pt x="0" y="267"/>
                  </a:lnTo>
                  <a:lnTo>
                    <a:pt x="2" y="242"/>
                  </a:lnTo>
                  <a:lnTo>
                    <a:pt x="10" y="220"/>
                  </a:lnTo>
                  <a:lnTo>
                    <a:pt x="18" y="197"/>
                  </a:lnTo>
                  <a:lnTo>
                    <a:pt x="31" y="175"/>
                  </a:lnTo>
                  <a:lnTo>
                    <a:pt x="43" y="152"/>
                  </a:lnTo>
                  <a:lnTo>
                    <a:pt x="56" y="130"/>
                  </a:lnTo>
                  <a:lnTo>
                    <a:pt x="114" y="62"/>
                  </a:lnTo>
                  <a:lnTo>
                    <a:pt x="175" y="21"/>
                  </a:lnTo>
                  <a:lnTo>
                    <a:pt x="235" y="1"/>
                  </a:lnTo>
                  <a:lnTo>
                    <a:pt x="299" y="0"/>
                  </a:lnTo>
                  <a:lnTo>
                    <a:pt x="364" y="11"/>
                  </a:lnTo>
                  <a:lnTo>
                    <a:pt x="434" y="31"/>
                  </a:lnTo>
                  <a:lnTo>
                    <a:pt x="505" y="55"/>
                  </a:lnTo>
                  <a:lnTo>
                    <a:pt x="582" y="79"/>
                  </a:lnTo>
                  <a:lnTo>
                    <a:pt x="614" y="90"/>
                  </a:lnTo>
                  <a:lnTo>
                    <a:pt x="648" y="101"/>
                  </a:lnTo>
                  <a:lnTo>
                    <a:pt x="679" y="109"/>
                  </a:lnTo>
                  <a:lnTo>
                    <a:pt x="712" y="117"/>
                  </a:lnTo>
                  <a:lnTo>
                    <a:pt x="743" y="122"/>
                  </a:lnTo>
                  <a:lnTo>
                    <a:pt x="778" y="127"/>
                  </a:lnTo>
                  <a:lnTo>
                    <a:pt x="812" y="131"/>
                  </a:lnTo>
                  <a:lnTo>
                    <a:pt x="850" y="1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96" name="Freeform 26"/>
            <p:cNvSpPr>
              <a:spLocks/>
            </p:cNvSpPr>
            <p:nvPr/>
          </p:nvSpPr>
          <p:spPr bwMode="auto">
            <a:xfrm>
              <a:off x="4733" y="1952"/>
              <a:ext cx="444" cy="224"/>
            </a:xfrm>
            <a:custGeom>
              <a:avLst/>
              <a:gdLst>
                <a:gd name="T0" fmla="*/ 1 w 886"/>
                <a:gd name="T1" fmla="*/ 1 h 447"/>
                <a:gd name="T2" fmla="*/ 1 w 886"/>
                <a:gd name="T3" fmla="*/ 1 h 447"/>
                <a:gd name="T4" fmla="*/ 1 w 886"/>
                <a:gd name="T5" fmla="*/ 1 h 447"/>
                <a:gd name="T6" fmla="*/ 1 w 886"/>
                <a:gd name="T7" fmla="*/ 1 h 447"/>
                <a:gd name="T8" fmla="*/ 1 w 886"/>
                <a:gd name="T9" fmla="*/ 1 h 447"/>
                <a:gd name="T10" fmla="*/ 1 w 886"/>
                <a:gd name="T11" fmla="*/ 1 h 447"/>
                <a:gd name="T12" fmla="*/ 1 w 886"/>
                <a:gd name="T13" fmla="*/ 1 h 447"/>
                <a:gd name="T14" fmla="*/ 1 w 886"/>
                <a:gd name="T15" fmla="*/ 1 h 447"/>
                <a:gd name="T16" fmla="*/ 1 w 886"/>
                <a:gd name="T17" fmla="*/ 1 h 447"/>
                <a:gd name="T18" fmla="*/ 1 w 886"/>
                <a:gd name="T19" fmla="*/ 1 h 447"/>
                <a:gd name="T20" fmla="*/ 1 w 886"/>
                <a:gd name="T21" fmla="*/ 1 h 447"/>
                <a:gd name="T22" fmla="*/ 1 w 886"/>
                <a:gd name="T23" fmla="*/ 1 h 447"/>
                <a:gd name="T24" fmla="*/ 1 w 886"/>
                <a:gd name="T25" fmla="*/ 1 h 447"/>
                <a:gd name="T26" fmla="*/ 1 w 886"/>
                <a:gd name="T27" fmla="*/ 1 h 447"/>
                <a:gd name="T28" fmla="*/ 1 w 886"/>
                <a:gd name="T29" fmla="*/ 1 h 447"/>
                <a:gd name="T30" fmla="*/ 1 w 886"/>
                <a:gd name="T31" fmla="*/ 1 h 447"/>
                <a:gd name="T32" fmla="*/ 1 w 886"/>
                <a:gd name="T33" fmla="*/ 1 h 447"/>
                <a:gd name="T34" fmla="*/ 1 w 886"/>
                <a:gd name="T35" fmla="*/ 1 h 447"/>
                <a:gd name="T36" fmla="*/ 1 w 886"/>
                <a:gd name="T37" fmla="*/ 1 h 447"/>
                <a:gd name="T38" fmla="*/ 1 w 886"/>
                <a:gd name="T39" fmla="*/ 1 h 447"/>
                <a:gd name="T40" fmla="*/ 1 w 886"/>
                <a:gd name="T41" fmla="*/ 1 h 447"/>
                <a:gd name="T42" fmla="*/ 1 w 886"/>
                <a:gd name="T43" fmla="*/ 1 h 447"/>
                <a:gd name="T44" fmla="*/ 1 w 886"/>
                <a:gd name="T45" fmla="*/ 1 h 447"/>
                <a:gd name="T46" fmla="*/ 1 w 886"/>
                <a:gd name="T47" fmla="*/ 1 h 447"/>
                <a:gd name="T48" fmla="*/ 1 w 886"/>
                <a:gd name="T49" fmla="*/ 1 h 447"/>
                <a:gd name="T50" fmla="*/ 1 w 886"/>
                <a:gd name="T51" fmla="*/ 1 h 447"/>
                <a:gd name="T52" fmla="*/ 1 w 886"/>
                <a:gd name="T53" fmla="*/ 1 h 447"/>
                <a:gd name="T54" fmla="*/ 1 w 886"/>
                <a:gd name="T55" fmla="*/ 1 h 447"/>
                <a:gd name="T56" fmla="*/ 1 w 886"/>
                <a:gd name="T57" fmla="*/ 1 h 447"/>
                <a:gd name="T58" fmla="*/ 1 w 886"/>
                <a:gd name="T59" fmla="*/ 1 h 447"/>
                <a:gd name="T60" fmla="*/ 1 w 886"/>
                <a:gd name="T61" fmla="*/ 1 h 447"/>
                <a:gd name="T62" fmla="*/ 1 w 886"/>
                <a:gd name="T63" fmla="*/ 1 h 447"/>
                <a:gd name="T64" fmla="*/ 1 w 886"/>
                <a:gd name="T65" fmla="*/ 1 h 447"/>
                <a:gd name="T66" fmla="*/ 1 w 886"/>
                <a:gd name="T67" fmla="*/ 1 h 447"/>
                <a:gd name="T68" fmla="*/ 1 w 886"/>
                <a:gd name="T69" fmla="*/ 1 h 447"/>
                <a:gd name="T70" fmla="*/ 1 w 886"/>
                <a:gd name="T71" fmla="*/ 1 h 447"/>
                <a:gd name="T72" fmla="*/ 1 w 886"/>
                <a:gd name="T73" fmla="*/ 1 h 447"/>
                <a:gd name="T74" fmla="*/ 1 w 886"/>
                <a:gd name="T75" fmla="*/ 1 h 447"/>
                <a:gd name="T76" fmla="*/ 1 w 886"/>
                <a:gd name="T77" fmla="*/ 1 h 447"/>
                <a:gd name="T78" fmla="*/ 1 w 886"/>
                <a:gd name="T79" fmla="*/ 1 h 447"/>
                <a:gd name="T80" fmla="*/ 1 w 886"/>
                <a:gd name="T81" fmla="*/ 1 h 447"/>
                <a:gd name="T82" fmla="*/ 0 w 886"/>
                <a:gd name="T83" fmla="*/ 1 h 447"/>
                <a:gd name="T84" fmla="*/ 1 w 886"/>
                <a:gd name="T85" fmla="*/ 1 h 447"/>
                <a:gd name="T86" fmla="*/ 1 w 886"/>
                <a:gd name="T87" fmla="*/ 1 h 447"/>
                <a:gd name="T88" fmla="*/ 1 w 886"/>
                <a:gd name="T89" fmla="*/ 1 h 447"/>
                <a:gd name="T90" fmla="*/ 1 w 886"/>
                <a:gd name="T91" fmla="*/ 1 h 447"/>
                <a:gd name="T92" fmla="*/ 1 w 886"/>
                <a:gd name="T93" fmla="*/ 1 h 447"/>
                <a:gd name="T94" fmla="*/ 1 w 886"/>
                <a:gd name="T95" fmla="*/ 1 h 447"/>
                <a:gd name="T96" fmla="*/ 1 w 886"/>
                <a:gd name="T97" fmla="*/ 1 h 447"/>
                <a:gd name="T98" fmla="*/ 1 w 886"/>
                <a:gd name="T99" fmla="*/ 1 h 447"/>
                <a:gd name="T100" fmla="*/ 1 w 886"/>
                <a:gd name="T101" fmla="*/ 1 h 447"/>
                <a:gd name="T102" fmla="*/ 1 w 886"/>
                <a:gd name="T103" fmla="*/ 1 h 447"/>
                <a:gd name="T104" fmla="*/ 1 w 886"/>
                <a:gd name="T105" fmla="*/ 0 h 447"/>
                <a:gd name="T106" fmla="*/ 1 w 886"/>
                <a:gd name="T107" fmla="*/ 1 h 447"/>
                <a:gd name="T108" fmla="*/ 1 w 886"/>
                <a:gd name="T109" fmla="*/ 1 h 447"/>
                <a:gd name="T110" fmla="*/ 1 w 886"/>
                <a:gd name="T111" fmla="*/ 1 h 447"/>
                <a:gd name="T112" fmla="*/ 1 w 886"/>
                <a:gd name="T113" fmla="*/ 1 h 447"/>
                <a:gd name="T114" fmla="*/ 1 w 886"/>
                <a:gd name="T115" fmla="*/ 1 h 4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86"/>
                <a:gd name="T175" fmla="*/ 0 h 447"/>
                <a:gd name="T176" fmla="*/ 886 w 886"/>
                <a:gd name="T177" fmla="*/ 447 h 4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86" h="447">
                  <a:moveTo>
                    <a:pt x="394" y="33"/>
                  </a:moveTo>
                  <a:lnTo>
                    <a:pt x="417" y="56"/>
                  </a:lnTo>
                  <a:lnTo>
                    <a:pt x="479" y="76"/>
                  </a:lnTo>
                  <a:lnTo>
                    <a:pt x="544" y="94"/>
                  </a:lnTo>
                  <a:lnTo>
                    <a:pt x="608" y="110"/>
                  </a:lnTo>
                  <a:lnTo>
                    <a:pt x="673" y="131"/>
                  </a:lnTo>
                  <a:lnTo>
                    <a:pt x="733" y="154"/>
                  </a:lnTo>
                  <a:lnTo>
                    <a:pt x="790" y="187"/>
                  </a:lnTo>
                  <a:lnTo>
                    <a:pt x="841" y="229"/>
                  </a:lnTo>
                  <a:lnTo>
                    <a:pt x="885" y="283"/>
                  </a:lnTo>
                  <a:lnTo>
                    <a:pt x="886" y="298"/>
                  </a:lnTo>
                  <a:lnTo>
                    <a:pt x="885" y="313"/>
                  </a:lnTo>
                  <a:lnTo>
                    <a:pt x="880" y="325"/>
                  </a:lnTo>
                  <a:lnTo>
                    <a:pt x="875" y="338"/>
                  </a:lnTo>
                  <a:lnTo>
                    <a:pt x="866" y="348"/>
                  </a:lnTo>
                  <a:lnTo>
                    <a:pt x="858" y="361"/>
                  </a:lnTo>
                  <a:lnTo>
                    <a:pt x="849" y="372"/>
                  </a:lnTo>
                  <a:lnTo>
                    <a:pt x="842" y="384"/>
                  </a:lnTo>
                  <a:lnTo>
                    <a:pt x="780" y="416"/>
                  </a:lnTo>
                  <a:lnTo>
                    <a:pt x="714" y="436"/>
                  </a:lnTo>
                  <a:lnTo>
                    <a:pt x="644" y="446"/>
                  </a:lnTo>
                  <a:lnTo>
                    <a:pt x="573" y="447"/>
                  </a:lnTo>
                  <a:lnTo>
                    <a:pt x="501" y="441"/>
                  </a:lnTo>
                  <a:lnTo>
                    <a:pt x="431" y="428"/>
                  </a:lnTo>
                  <a:lnTo>
                    <a:pt x="363" y="410"/>
                  </a:lnTo>
                  <a:lnTo>
                    <a:pt x="302" y="389"/>
                  </a:lnTo>
                  <a:lnTo>
                    <a:pt x="269" y="361"/>
                  </a:lnTo>
                  <a:lnTo>
                    <a:pt x="240" y="331"/>
                  </a:lnTo>
                  <a:lnTo>
                    <a:pt x="212" y="299"/>
                  </a:lnTo>
                  <a:lnTo>
                    <a:pt x="184" y="270"/>
                  </a:lnTo>
                  <a:lnTo>
                    <a:pt x="154" y="243"/>
                  </a:lnTo>
                  <a:lnTo>
                    <a:pt x="121" y="222"/>
                  </a:lnTo>
                  <a:lnTo>
                    <a:pt x="85" y="207"/>
                  </a:lnTo>
                  <a:lnTo>
                    <a:pt x="43" y="205"/>
                  </a:lnTo>
                  <a:lnTo>
                    <a:pt x="42" y="194"/>
                  </a:lnTo>
                  <a:lnTo>
                    <a:pt x="38" y="186"/>
                  </a:lnTo>
                  <a:lnTo>
                    <a:pt x="34" y="180"/>
                  </a:lnTo>
                  <a:lnTo>
                    <a:pt x="29" y="174"/>
                  </a:lnTo>
                  <a:lnTo>
                    <a:pt x="21" y="168"/>
                  </a:lnTo>
                  <a:lnTo>
                    <a:pt x="13" y="164"/>
                  </a:lnTo>
                  <a:lnTo>
                    <a:pt x="6" y="160"/>
                  </a:lnTo>
                  <a:lnTo>
                    <a:pt x="0" y="155"/>
                  </a:lnTo>
                  <a:lnTo>
                    <a:pt x="11" y="145"/>
                  </a:lnTo>
                  <a:lnTo>
                    <a:pt x="16" y="136"/>
                  </a:lnTo>
                  <a:lnTo>
                    <a:pt x="17" y="124"/>
                  </a:lnTo>
                  <a:lnTo>
                    <a:pt x="15" y="112"/>
                  </a:lnTo>
                  <a:lnTo>
                    <a:pt x="12" y="100"/>
                  </a:lnTo>
                  <a:lnTo>
                    <a:pt x="10" y="87"/>
                  </a:lnTo>
                  <a:lnTo>
                    <a:pt x="11" y="75"/>
                  </a:lnTo>
                  <a:lnTo>
                    <a:pt x="17" y="64"/>
                  </a:lnTo>
                  <a:lnTo>
                    <a:pt x="54" y="24"/>
                  </a:lnTo>
                  <a:lnTo>
                    <a:pt x="97" y="5"/>
                  </a:lnTo>
                  <a:lnTo>
                    <a:pt x="142" y="0"/>
                  </a:lnTo>
                  <a:lnTo>
                    <a:pt x="192" y="7"/>
                  </a:lnTo>
                  <a:lnTo>
                    <a:pt x="241" y="16"/>
                  </a:lnTo>
                  <a:lnTo>
                    <a:pt x="292" y="27"/>
                  </a:lnTo>
                  <a:lnTo>
                    <a:pt x="343" y="35"/>
                  </a:lnTo>
                  <a:lnTo>
                    <a:pt x="394" y="33"/>
                  </a:lnTo>
                  <a:close/>
                </a:path>
              </a:pathLst>
            </a:custGeom>
            <a:solidFill>
              <a:srgbClr val="FF8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97" name="Freeform 27"/>
            <p:cNvSpPr>
              <a:spLocks/>
            </p:cNvSpPr>
            <p:nvPr/>
          </p:nvSpPr>
          <p:spPr bwMode="auto">
            <a:xfrm>
              <a:off x="4749" y="1960"/>
              <a:ext cx="412" cy="208"/>
            </a:xfrm>
            <a:custGeom>
              <a:avLst/>
              <a:gdLst>
                <a:gd name="T0" fmla="*/ 1 w 824"/>
                <a:gd name="T1" fmla="*/ 1 h 414"/>
                <a:gd name="T2" fmla="*/ 1 w 824"/>
                <a:gd name="T3" fmla="*/ 1 h 414"/>
                <a:gd name="T4" fmla="*/ 1 w 824"/>
                <a:gd name="T5" fmla="*/ 1 h 414"/>
                <a:gd name="T6" fmla="*/ 1 w 824"/>
                <a:gd name="T7" fmla="*/ 1 h 414"/>
                <a:gd name="T8" fmla="*/ 1 w 824"/>
                <a:gd name="T9" fmla="*/ 1 h 414"/>
                <a:gd name="T10" fmla="*/ 1 w 824"/>
                <a:gd name="T11" fmla="*/ 1 h 414"/>
                <a:gd name="T12" fmla="*/ 1 w 824"/>
                <a:gd name="T13" fmla="*/ 1 h 414"/>
                <a:gd name="T14" fmla="*/ 1 w 824"/>
                <a:gd name="T15" fmla="*/ 1 h 414"/>
                <a:gd name="T16" fmla="*/ 1 w 824"/>
                <a:gd name="T17" fmla="*/ 1 h 414"/>
                <a:gd name="T18" fmla="*/ 1 w 824"/>
                <a:gd name="T19" fmla="*/ 1 h 414"/>
                <a:gd name="T20" fmla="*/ 1 w 824"/>
                <a:gd name="T21" fmla="*/ 1 h 414"/>
                <a:gd name="T22" fmla="*/ 1 w 824"/>
                <a:gd name="T23" fmla="*/ 1 h 414"/>
                <a:gd name="T24" fmla="*/ 1 w 824"/>
                <a:gd name="T25" fmla="*/ 1 h 414"/>
                <a:gd name="T26" fmla="*/ 1 w 824"/>
                <a:gd name="T27" fmla="*/ 1 h 414"/>
                <a:gd name="T28" fmla="*/ 1 w 824"/>
                <a:gd name="T29" fmla="*/ 1 h 414"/>
                <a:gd name="T30" fmla="*/ 1 w 824"/>
                <a:gd name="T31" fmla="*/ 1 h 414"/>
                <a:gd name="T32" fmla="*/ 1 w 824"/>
                <a:gd name="T33" fmla="*/ 1 h 414"/>
                <a:gd name="T34" fmla="*/ 1 w 824"/>
                <a:gd name="T35" fmla="*/ 1 h 414"/>
                <a:gd name="T36" fmla="*/ 1 w 824"/>
                <a:gd name="T37" fmla="*/ 1 h 414"/>
                <a:gd name="T38" fmla="*/ 1 w 824"/>
                <a:gd name="T39" fmla="*/ 1 h 414"/>
                <a:gd name="T40" fmla="*/ 1 w 824"/>
                <a:gd name="T41" fmla="*/ 1 h 414"/>
                <a:gd name="T42" fmla="*/ 1 w 824"/>
                <a:gd name="T43" fmla="*/ 1 h 414"/>
                <a:gd name="T44" fmla="*/ 1 w 824"/>
                <a:gd name="T45" fmla="*/ 1 h 414"/>
                <a:gd name="T46" fmla="*/ 1 w 824"/>
                <a:gd name="T47" fmla="*/ 1 h 414"/>
                <a:gd name="T48" fmla="*/ 1 w 824"/>
                <a:gd name="T49" fmla="*/ 1 h 414"/>
                <a:gd name="T50" fmla="*/ 1 w 824"/>
                <a:gd name="T51" fmla="*/ 1 h 414"/>
                <a:gd name="T52" fmla="*/ 1 w 824"/>
                <a:gd name="T53" fmla="*/ 1 h 414"/>
                <a:gd name="T54" fmla="*/ 1 w 824"/>
                <a:gd name="T55" fmla="*/ 1 h 414"/>
                <a:gd name="T56" fmla="*/ 1 w 824"/>
                <a:gd name="T57" fmla="*/ 1 h 414"/>
                <a:gd name="T58" fmla="*/ 1 w 824"/>
                <a:gd name="T59" fmla="*/ 1 h 414"/>
                <a:gd name="T60" fmla="*/ 1 w 824"/>
                <a:gd name="T61" fmla="*/ 1 h 414"/>
                <a:gd name="T62" fmla="*/ 1 w 824"/>
                <a:gd name="T63" fmla="*/ 1 h 414"/>
                <a:gd name="T64" fmla="*/ 1 w 824"/>
                <a:gd name="T65" fmla="*/ 1 h 414"/>
                <a:gd name="T66" fmla="*/ 1 w 824"/>
                <a:gd name="T67" fmla="*/ 1 h 414"/>
                <a:gd name="T68" fmla="*/ 1 w 824"/>
                <a:gd name="T69" fmla="*/ 1 h 414"/>
                <a:gd name="T70" fmla="*/ 1 w 824"/>
                <a:gd name="T71" fmla="*/ 1 h 414"/>
                <a:gd name="T72" fmla="*/ 1 w 824"/>
                <a:gd name="T73" fmla="*/ 1 h 414"/>
                <a:gd name="T74" fmla="*/ 1 w 824"/>
                <a:gd name="T75" fmla="*/ 1 h 414"/>
                <a:gd name="T76" fmla="*/ 1 w 824"/>
                <a:gd name="T77" fmla="*/ 1 h 414"/>
                <a:gd name="T78" fmla="*/ 1 w 824"/>
                <a:gd name="T79" fmla="*/ 1 h 414"/>
                <a:gd name="T80" fmla="*/ 1 w 824"/>
                <a:gd name="T81" fmla="*/ 1 h 414"/>
                <a:gd name="T82" fmla="*/ 0 w 824"/>
                <a:gd name="T83" fmla="*/ 1 h 414"/>
                <a:gd name="T84" fmla="*/ 1 w 824"/>
                <a:gd name="T85" fmla="*/ 1 h 414"/>
                <a:gd name="T86" fmla="*/ 1 w 824"/>
                <a:gd name="T87" fmla="*/ 1 h 414"/>
                <a:gd name="T88" fmla="*/ 1 w 824"/>
                <a:gd name="T89" fmla="*/ 1 h 414"/>
                <a:gd name="T90" fmla="*/ 1 w 824"/>
                <a:gd name="T91" fmla="*/ 1 h 414"/>
                <a:gd name="T92" fmla="*/ 1 w 824"/>
                <a:gd name="T93" fmla="*/ 1 h 414"/>
                <a:gd name="T94" fmla="*/ 1 w 824"/>
                <a:gd name="T95" fmla="*/ 1 h 414"/>
                <a:gd name="T96" fmla="*/ 1 w 824"/>
                <a:gd name="T97" fmla="*/ 1 h 414"/>
                <a:gd name="T98" fmla="*/ 1 w 824"/>
                <a:gd name="T99" fmla="*/ 1 h 414"/>
                <a:gd name="T100" fmla="*/ 1 w 824"/>
                <a:gd name="T101" fmla="*/ 1 h 414"/>
                <a:gd name="T102" fmla="*/ 1 w 824"/>
                <a:gd name="T103" fmla="*/ 1 h 414"/>
                <a:gd name="T104" fmla="*/ 1 w 824"/>
                <a:gd name="T105" fmla="*/ 0 h 414"/>
                <a:gd name="T106" fmla="*/ 1 w 824"/>
                <a:gd name="T107" fmla="*/ 1 h 414"/>
                <a:gd name="T108" fmla="*/ 1 w 824"/>
                <a:gd name="T109" fmla="*/ 1 h 414"/>
                <a:gd name="T110" fmla="*/ 1 w 824"/>
                <a:gd name="T111" fmla="*/ 1 h 414"/>
                <a:gd name="T112" fmla="*/ 1 w 824"/>
                <a:gd name="T113" fmla="*/ 1 h 414"/>
                <a:gd name="T114" fmla="*/ 1 w 824"/>
                <a:gd name="T115" fmla="*/ 1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24"/>
                <a:gd name="T175" fmla="*/ 0 h 414"/>
                <a:gd name="T176" fmla="*/ 824 w 824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24" h="414">
                  <a:moveTo>
                    <a:pt x="366" y="29"/>
                  </a:moveTo>
                  <a:lnTo>
                    <a:pt x="387" y="51"/>
                  </a:lnTo>
                  <a:lnTo>
                    <a:pt x="445" y="69"/>
                  </a:lnTo>
                  <a:lnTo>
                    <a:pt x="505" y="86"/>
                  </a:lnTo>
                  <a:lnTo>
                    <a:pt x="566" y="102"/>
                  </a:lnTo>
                  <a:lnTo>
                    <a:pt x="625" y="121"/>
                  </a:lnTo>
                  <a:lnTo>
                    <a:pt x="681" y="143"/>
                  </a:lnTo>
                  <a:lnTo>
                    <a:pt x="734" y="173"/>
                  </a:lnTo>
                  <a:lnTo>
                    <a:pt x="782" y="212"/>
                  </a:lnTo>
                  <a:lnTo>
                    <a:pt x="823" y="263"/>
                  </a:lnTo>
                  <a:lnTo>
                    <a:pt x="824" y="277"/>
                  </a:lnTo>
                  <a:lnTo>
                    <a:pt x="823" y="289"/>
                  </a:lnTo>
                  <a:lnTo>
                    <a:pt x="818" y="301"/>
                  </a:lnTo>
                  <a:lnTo>
                    <a:pt x="813" y="314"/>
                  </a:lnTo>
                  <a:lnTo>
                    <a:pt x="805" y="324"/>
                  </a:lnTo>
                  <a:lnTo>
                    <a:pt x="797" y="335"/>
                  </a:lnTo>
                  <a:lnTo>
                    <a:pt x="789" y="344"/>
                  </a:lnTo>
                  <a:lnTo>
                    <a:pt x="783" y="356"/>
                  </a:lnTo>
                  <a:lnTo>
                    <a:pt x="725" y="384"/>
                  </a:lnTo>
                  <a:lnTo>
                    <a:pt x="664" y="404"/>
                  </a:lnTo>
                  <a:lnTo>
                    <a:pt x="599" y="413"/>
                  </a:lnTo>
                  <a:lnTo>
                    <a:pt x="533" y="414"/>
                  </a:lnTo>
                  <a:lnTo>
                    <a:pt x="465" y="408"/>
                  </a:lnTo>
                  <a:lnTo>
                    <a:pt x="400" y="396"/>
                  </a:lnTo>
                  <a:lnTo>
                    <a:pt x="338" y="379"/>
                  </a:lnTo>
                  <a:lnTo>
                    <a:pt x="280" y="360"/>
                  </a:lnTo>
                  <a:lnTo>
                    <a:pt x="250" y="334"/>
                  </a:lnTo>
                  <a:lnTo>
                    <a:pt x="222" y="306"/>
                  </a:lnTo>
                  <a:lnTo>
                    <a:pt x="196" y="277"/>
                  </a:lnTo>
                  <a:lnTo>
                    <a:pt x="171" y="250"/>
                  </a:lnTo>
                  <a:lnTo>
                    <a:pt x="143" y="224"/>
                  </a:lnTo>
                  <a:lnTo>
                    <a:pt x="113" y="205"/>
                  </a:lnTo>
                  <a:lnTo>
                    <a:pt x="79" y="192"/>
                  </a:lnTo>
                  <a:lnTo>
                    <a:pt x="40" y="189"/>
                  </a:lnTo>
                  <a:lnTo>
                    <a:pt x="39" y="178"/>
                  </a:lnTo>
                  <a:lnTo>
                    <a:pt x="36" y="171"/>
                  </a:lnTo>
                  <a:lnTo>
                    <a:pt x="32" y="165"/>
                  </a:lnTo>
                  <a:lnTo>
                    <a:pt x="26" y="160"/>
                  </a:lnTo>
                  <a:lnTo>
                    <a:pt x="19" y="155"/>
                  </a:lnTo>
                  <a:lnTo>
                    <a:pt x="13" y="152"/>
                  </a:lnTo>
                  <a:lnTo>
                    <a:pt x="6" y="148"/>
                  </a:lnTo>
                  <a:lnTo>
                    <a:pt x="0" y="144"/>
                  </a:lnTo>
                  <a:lnTo>
                    <a:pt x="11" y="134"/>
                  </a:lnTo>
                  <a:lnTo>
                    <a:pt x="16" y="125"/>
                  </a:lnTo>
                  <a:lnTo>
                    <a:pt x="16" y="114"/>
                  </a:lnTo>
                  <a:lnTo>
                    <a:pt x="15" y="104"/>
                  </a:lnTo>
                  <a:lnTo>
                    <a:pt x="12" y="91"/>
                  </a:lnTo>
                  <a:lnTo>
                    <a:pt x="10" y="80"/>
                  </a:lnTo>
                  <a:lnTo>
                    <a:pt x="11" y="68"/>
                  </a:lnTo>
                  <a:lnTo>
                    <a:pt x="17" y="59"/>
                  </a:lnTo>
                  <a:lnTo>
                    <a:pt x="50" y="22"/>
                  </a:lnTo>
                  <a:lnTo>
                    <a:pt x="90" y="4"/>
                  </a:lnTo>
                  <a:lnTo>
                    <a:pt x="132" y="0"/>
                  </a:lnTo>
                  <a:lnTo>
                    <a:pt x="178" y="5"/>
                  </a:lnTo>
                  <a:lnTo>
                    <a:pt x="225" y="15"/>
                  </a:lnTo>
                  <a:lnTo>
                    <a:pt x="272" y="25"/>
                  </a:lnTo>
                  <a:lnTo>
                    <a:pt x="319" y="31"/>
                  </a:lnTo>
                  <a:lnTo>
                    <a:pt x="366" y="29"/>
                  </a:lnTo>
                  <a:close/>
                </a:path>
              </a:pathLst>
            </a:custGeom>
            <a:solidFill>
              <a:srgbClr val="FF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98" name="Freeform 28"/>
            <p:cNvSpPr>
              <a:spLocks/>
            </p:cNvSpPr>
            <p:nvPr/>
          </p:nvSpPr>
          <p:spPr bwMode="auto">
            <a:xfrm>
              <a:off x="4765" y="1968"/>
              <a:ext cx="380" cy="192"/>
            </a:xfrm>
            <a:custGeom>
              <a:avLst/>
              <a:gdLst>
                <a:gd name="T0" fmla="*/ 1 w 760"/>
                <a:gd name="T1" fmla="*/ 1 h 383"/>
                <a:gd name="T2" fmla="*/ 1 w 760"/>
                <a:gd name="T3" fmla="*/ 1 h 383"/>
                <a:gd name="T4" fmla="*/ 1 w 760"/>
                <a:gd name="T5" fmla="*/ 1 h 383"/>
                <a:gd name="T6" fmla="*/ 1 w 760"/>
                <a:gd name="T7" fmla="*/ 1 h 383"/>
                <a:gd name="T8" fmla="*/ 1 w 760"/>
                <a:gd name="T9" fmla="*/ 1 h 383"/>
                <a:gd name="T10" fmla="*/ 1 w 760"/>
                <a:gd name="T11" fmla="*/ 1 h 383"/>
                <a:gd name="T12" fmla="*/ 1 w 760"/>
                <a:gd name="T13" fmla="*/ 1 h 383"/>
                <a:gd name="T14" fmla="*/ 1 w 760"/>
                <a:gd name="T15" fmla="*/ 1 h 383"/>
                <a:gd name="T16" fmla="*/ 1 w 760"/>
                <a:gd name="T17" fmla="*/ 1 h 383"/>
                <a:gd name="T18" fmla="*/ 1 w 760"/>
                <a:gd name="T19" fmla="*/ 1 h 383"/>
                <a:gd name="T20" fmla="*/ 1 w 760"/>
                <a:gd name="T21" fmla="*/ 1 h 383"/>
                <a:gd name="T22" fmla="*/ 1 w 760"/>
                <a:gd name="T23" fmla="*/ 1 h 383"/>
                <a:gd name="T24" fmla="*/ 1 w 760"/>
                <a:gd name="T25" fmla="*/ 1 h 383"/>
                <a:gd name="T26" fmla="*/ 1 w 760"/>
                <a:gd name="T27" fmla="*/ 1 h 383"/>
                <a:gd name="T28" fmla="*/ 1 w 760"/>
                <a:gd name="T29" fmla="*/ 1 h 383"/>
                <a:gd name="T30" fmla="*/ 1 w 760"/>
                <a:gd name="T31" fmla="*/ 1 h 383"/>
                <a:gd name="T32" fmla="*/ 1 w 760"/>
                <a:gd name="T33" fmla="*/ 1 h 383"/>
                <a:gd name="T34" fmla="*/ 1 w 760"/>
                <a:gd name="T35" fmla="*/ 1 h 383"/>
                <a:gd name="T36" fmla="*/ 1 w 760"/>
                <a:gd name="T37" fmla="*/ 1 h 383"/>
                <a:gd name="T38" fmla="*/ 1 w 760"/>
                <a:gd name="T39" fmla="*/ 1 h 383"/>
                <a:gd name="T40" fmla="*/ 1 w 760"/>
                <a:gd name="T41" fmla="*/ 1 h 383"/>
                <a:gd name="T42" fmla="*/ 1 w 760"/>
                <a:gd name="T43" fmla="*/ 1 h 383"/>
                <a:gd name="T44" fmla="*/ 1 w 760"/>
                <a:gd name="T45" fmla="*/ 1 h 383"/>
                <a:gd name="T46" fmla="*/ 1 w 760"/>
                <a:gd name="T47" fmla="*/ 1 h 383"/>
                <a:gd name="T48" fmla="*/ 1 w 760"/>
                <a:gd name="T49" fmla="*/ 1 h 383"/>
                <a:gd name="T50" fmla="*/ 1 w 760"/>
                <a:gd name="T51" fmla="*/ 1 h 383"/>
                <a:gd name="T52" fmla="*/ 1 w 760"/>
                <a:gd name="T53" fmla="*/ 1 h 383"/>
                <a:gd name="T54" fmla="*/ 1 w 760"/>
                <a:gd name="T55" fmla="*/ 1 h 383"/>
                <a:gd name="T56" fmla="*/ 1 w 760"/>
                <a:gd name="T57" fmla="*/ 1 h 383"/>
                <a:gd name="T58" fmla="*/ 1 w 760"/>
                <a:gd name="T59" fmla="*/ 1 h 383"/>
                <a:gd name="T60" fmla="*/ 1 w 760"/>
                <a:gd name="T61" fmla="*/ 1 h 383"/>
                <a:gd name="T62" fmla="*/ 1 w 760"/>
                <a:gd name="T63" fmla="*/ 1 h 383"/>
                <a:gd name="T64" fmla="*/ 1 w 760"/>
                <a:gd name="T65" fmla="*/ 1 h 383"/>
                <a:gd name="T66" fmla="*/ 1 w 760"/>
                <a:gd name="T67" fmla="*/ 1 h 383"/>
                <a:gd name="T68" fmla="*/ 1 w 760"/>
                <a:gd name="T69" fmla="*/ 1 h 383"/>
                <a:gd name="T70" fmla="*/ 1 w 760"/>
                <a:gd name="T71" fmla="*/ 1 h 383"/>
                <a:gd name="T72" fmla="*/ 1 w 760"/>
                <a:gd name="T73" fmla="*/ 1 h 383"/>
                <a:gd name="T74" fmla="*/ 1 w 760"/>
                <a:gd name="T75" fmla="*/ 1 h 383"/>
                <a:gd name="T76" fmla="*/ 1 w 760"/>
                <a:gd name="T77" fmla="*/ 1 h 383"/>
                <a:gd name="T78" fmla="*/ 1 w 760"/>
                <a:gd name="T79" fmla="*/ 1 h 383"/>
                <a:gd name="T80" fmla="*/ 1 w 760"/>
                <a:gd name="T81" fmla="*/ 1 h 383"/>
                <a:gd name="T82" fmla="*/ 0 w 760"/>
                <a:gd name="T83" fmla="*/ 1 h 383"/>
                <a:gd name="T84" fmla="*/ 1 w 760"/>
                <a:gd name="T85" fmla="*/ 1 h 383"/>
                <a:gd name="T86" fmla="*/ 1 w 760"/>
                <a:gd name="T87" fmla="*/ 1 h 383"/>
                <a:gd name="T88" fmla="*/ 1 w 760"/>
                <a:gd name="T89" fmla="*/ 1 h 383"/>
                <a:gd name="T90" fmla="*/ 1 w 760"/>
                <a:gd name="T91" fmla="*/ 1 h 383"/>
                <a:gd name="T92" fmla="*/ 1 w 760"/>
                <a:gd name="T93" fmla="*/ 1 h 383"/>
                <a:gd name="T94" fmla="*/ 1 w 760"/>
                <a:gd name="T95" fmla="*/ 1 h 383"/>
                <a:gd name="T96" fmla="*/ 1 w 760"/>
                <a:gd name="T97" fmla="*/ 1 h 383"/>
                <a:gd name="T98" fmla="*/ 1 w 760"/>
                <a:gd name="T99" fmla="*/ 1 h 383"/>
                <a:gd name="T100" fmla="*/ 1 w 760"/>
                <a:gd name="T101" fmla="*/ 1 h 383"/>
                <a:gd name="T102" fmla="*/ 1 w 760"/>
                <a:gd name="T103" fmla="*/ 1 h 383"/>
                <a:gd name="T104" fmla="*/ 1 w 760"/>
                <a:gd name="T105" fmla="*/ 0 h 383"/>
                <a:gd name="T106" fmla="*/ 1 w 760"/>
                <a:gd name="T107" fmla="*/ 1 h 383"/>
                <a:gd name="T108" fmla="*/ 1 w 760"/>
                <a:gd name="T109" fmla="*/ 1 h 383"/>
                <a:gd name="T110" fmla="*/ 1 w 760"/>
                <a:gd name="T111" fmla="*/ 1 h 383"/>
                <a:gd name="T112" fmla="*/ 1 w 760"/>
                <a:gd name="T113" fmla="*/ 1 h 383"/>
                <a:gd name="T114" fmla="*/ 1 w 760"/>
                <a:gd name="T115" fmla="*/ 1 h 38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60"/>
                <a:gd name="T175" fmla="*/ 0 h 383"/>
                <a:gd name="T176" fmla="*/ 760 w 760"/>
                <a:gd name="T177" fmla="*/ 383 h 38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60" h="383">
                  <a:moveTo>
                    <a:pt x="337" y="28"/>
                  </a:moveTo>
                  <a:lnTo>
                    <a:pt x="357" y="47"/>
                  </a:lnTo>
                  <a:lnTo>
                    <a:pt x="410" y="64"/>
                  </a:lnTo>
                  <a:lnTo>
                    <a:pt x="466" y="79"/>
                  </a:lnTo>
                  <a:lnTo>
                    <a:pt x="521" y="94"/>
                  </a:lnTo>
                  <a:lnTo>
                    <a:pt x="577" y="112"/>
                  </a:lnTo>
                  <a:lnTo>
                    <a:pt x="628" y="133"/>
                  </a:lnTo>
                  <a:lnTo>
                    <a:pt x="677" y="160"/>
                  </a:lnTo>
                  <a:lnTo>
                    <a:pt x="721" y="196"/>
                  </a:lnTo>
                  <a:lnTo>
                    <a:pt x="759" y="243"/>
                  </a:lnTo>
                  <a:lnTo>
                    <a:pt x="760" y="255"/>
                  </a:lnTo>
                  <a:lnTo>
                    <a:pt x="759" y="267"/>
                  </a:lnTo>
                  <a:lnTo>
                    <a:pt x="755" y="278"/>
                  </a:lnTo>
                  <a:lnTo>
                    <a:pt x="750" y="289"/>
                  </a:lnTo>
                  <a:lnTo>
                    <a:pt x="742" y="299"/>
                  </a:lnTo>
                  <a:lnTo>
                    <a:pt x="735" y="308"/>
                  </a:lnTo>
                  <a:lnTo>
                    <a:pt x="728" y="318"/>
                  </a:lnTo>
                  <a:lnTo>
                    <a:pt x="721" y="328"/>
                  </a:lnTo>
                  <a:lnTo>
                    <a:pt x="668" y="354"/>
                  </a:lnTo>
                  <a:lnTo>
                    <a:pt x="612" y="372"/>
                  </a:lnTo>
                  <a:lnTo>
                    <a:pt x="552" y="380"/>
                  </a:lnTo>
                  <a:lnTo>
                    <a:pt x="492" y="383"/>
                  </a:lnTo>
                  <a:lnTo>
                    <a:pt x="430" y="376"/>
                  </a:lnTo>
                  <a:lnTo>
                    <a:pt x="370" y="366"/>
                  </a:lnTo>
                  <a:lnTo>
                    <a:pt x="311" y="350"/>
                  </a:lnTo>
                  <a:lnTo>
                    <a:pt x="259" y="332"/>
                  </a:lnTo>
                  <a:lnTo>
                    <a:pt x="230" y="308"/>
                  </a:lnTo>
                  <a:lnTo>
                    <a:pt x="205" y="283"/>
                  </a:lnTo>
                  <a:lnTo>
                    <a:pt x="181" y="256"/>
                  </a:lnTo>
                  <a:lnTo>
                    <a:pt x="158" y="230"/>
                  </a:lnTo>
                  <a:lnTo>
                    <a:pt x="132" y="206"/>
                  </a:lnTo>
                  <a:lnTo>
                    <a:pt x="104" y="190"/>
                  </a:lnTo>
                  <a:lnTo>
                    <a:pt x="72" y="177"/>
                  </a:lnTo>
                  <a:lnTo>
                    <a:pt x="36" y="175"/>
                  </a:lnTo>
                  <a:lnTo>
                    <a:pt x="35" y="165"/>
                  </a:lnTo>
                  <a:lnTo>
                    <a:pt x="33" y="159"/>
                  </a:lnTo>
                  <a:lnTo>
                    <a:pt x="29" y="153"/>
                  </a:lnTo>
                  <a:lnTo>
                    <a:pt x="25" y="149"/>
                  </a:lnTo>
                  <a:lnTo>
                    <a:pt x="18" y="143"/>
                  </a:lnTo>
                  <a:lnTo>
                    <a:pt x="12" y="140"/>
                  </a:lnTo>
                  <a:lnTo>
                    <a:pt x="5" y="136"/>
                  </a:lnTo>
                  <a:lnTo>
                    <a:pt x="0" y="133"/>
                  </a:lnTo>
                  <a:lnTo>
                    <a:pt x="9" y="123"/>
                  </a:lnTo>
                  <a:lnTo>
                    <a:pt x="14" y="115"/>
                  </a:lnTo>
                  <a:lnTo>
                    <a:pt x="14" y="105"/>
                  </a:lnTo>
                  <a:lnTo>
                    <a:pt x="13" y="95"/>
                  </a:lnTo>
                  <a:lnTo>
                    <a:pt x="10" y="84"/>
                  </a:lnTo>
                  <a:lnTo>
                    <a:pt x="9" y="74"/>
                  </a:lnTo>
                  <a:lnTo>
                    <a:pt x="9" y="64"/>
                  </a:lnTo>
                  <a:lnTo>
                    <a:pt x="15" y="54"/>
                  </a:lnTo>
                  <a:lnTo>
                    <a:pt x="47" y="20"/>
                  </a:lnTo>
                  <a:lnTo>
                    <a:pt x="83" y="4"/>
                  </a:lnTo>
                  <a:lnTo>
                    <a:pt x="122" y="0"/>
                  </a:lnTo>
                  <a:lnTo>
                    <a:pt x="164" y="5"/>
                  </a:lnTo>
                  <a:lnTo>
                    <a:pt x="207" y="13"/>
                  </a:lnTo>
                  <a:lnTo>
                    <a:pt x="250" y="24"/>
                  </a:lnTo>
                  <a:lnTo>
                    <a:pt x="293" y="29"/>
                  </a:lnTo>
                  <a:lnTo>
                    <a:pt x="337" y="28"/>
                  </a:lnTo>
                  <a:close/>
                </a:path>
              </a:pathLst>
            </a:custGeom>
            <a:solidFill>
              <a:srgbClr val="FF9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799" name="Freeform 29"/>
            <p:cNvSpPr>
              <a:spLocks/>
            </p:cNvSpPr>
            <p:nvPr/>
          </p:nvSpPr>
          <p:spPr bwMode="auto">
            <a:xfrm>
              <a:off x="4781" y="1976"/>
              <a:ext cx="348" cy="176"/>
            </a:xfrm>
            <a:custGeom>
              <a:avLst/>
              <a:gdLst>
                <a:gd name="T0" fmla="*/ 0 w 697"/>
                <a:gd name="T1" fmla="*/ 1 h 352"/>
                <a:gd name="T2" fmla="*/ 0 w 697"/>
                <a:gd name="T3" fmla="*/ 1 h 352"/>
                <a:gd name="T4" fmla="*/ 0 w 697"/>
                <a:gd name="T5" fmla="*/ 1 h 352"/>
                <a:gd name="T6" fmla="*/ 0 w 697"/>
                <a:gd name="T7" fmla="*/ 1 h 352"/>
                <a:gd name="T8" fmla="*/ 0 w 697"/>
                <a:gd name="T9" fmla="*/ 1 h 352"/>
                <a:gd name="T10" fmla="*/ 0 w 697"/>
                <a:gd name="T11" fmla="*/ 1 h 352"/>
                <a:gd name="T12" fmla="*/ 0 w 697"/>
                <a:gd name="T13" fmla="*/ 1 h 352"/>
                <a:gd name="T14" fmla="*/ 0 w 697"/>
                <a:gd name="T15" fmla="*/ 1 h 352"/>
                <a:gd name="T16" fmla="*/ 0 w 697"/>
                <a:gd name="T17" fmla="*/ 1 h 352"/>
                <a:gd name="T18" fmla="*/ 0 w 697"/>
                <a:gd name="T19" fmla="*/ 1 h 352"/>
                <a:gd name="T20" fmla="*/ 0 w 697"/>
                <a:gd name="T21" fmla="*/ 1 h 352"/>
                <a:gd name="T22" fmla="*/ 0 w 697"/>
                <a:gd name="T23" fmla="*/ 1 h 352"/>
                <a:gd name="T24" fmla="*/ 0 w 697"/>
                <a:gd name="T25" fmla="*/ 1 h 352"/>
                <a:gd name="T26" fmla="*/ 0 w 697"/>
                <a:gd name="T27" fmla="*/ 1 h 352"/>
                <a:gd name="T28" fmla="*/ 0 w 697"/>
                <a:gd name="T29" fmla="*/ 1 h 352"/>
                <a:gd name="T30" fmla="*/ 0 w 697"/>
                <a:gd name="T31" fmla="*/ 1 h 352"/>
                <a:gd name="T32" fmla="*/ 0 w 697"/>
                <a:gd name="T33" fmla="*/ 1 h 352"/>
                <a:gd name="T34" fmla="*/ 0 w 697"/>
                <a:gd name="T35" fmla="*/ 1 h 352"/>
                <a:gd name="T36" fmla="*/ 0 w 697"/>
                <a:gd name="T37" fmla="*/ 1 h 352"/>
                <a:gd name="T38" fmla="*/ 0 w 697"/>
                <a:gd name="T39" fmla="*/ 1 h 352"/>
                <a:gd name="T40" fmla="*/ 0 w 697"/>
                <a:gd name="T41" fmla="*/ 1 h 352"/>
                <a:gd name="T42" fmla="*/ 0 w 697"/>
                <a:gd name="T43" fmla="*/ 1 h 352"/>
                <a:gd name="T44" fmla="*/ 0 w 697"/>
                <a:gd name="T45" fmla="*/ 1 h 352"/>
                <a:gd name="T46" fmla="*/ 0 w 697"/>
                <a:gd name="T47" fmla="*/ 1 h 352"/>
                <a:gd name="T48" fmla="*/ 0 w 697"/>
                <a:gd name="T49" fmla="*/ 1 h 352"/>
                <a:gd name="T50" fmla="*/ 0 w 697"/>
                <a:gd name="T51" fmla="*/ 1 h 352"/>
                <a:gd name="T52" fmla="*/ 0 w 697"/>
                <a:gd name="T53" fmla="*/ 1 h 352"/>
                <a:gd name="T54" fmla="*/ 0 w 697"/>
                <a:gd name="T55" fmla="*/ 1 h 352"/>
                <a:gd name="T56" fmla="*/ 0 w 697"/>
                <a:gd name="T57" fmla="*/ 1 h 352"/>
                <a:gd name="T58" fmla="*/ 0 w 697"/>
                <a:gd name="T59" fmla="*/ 1 h 352"/>
                <a:gd name="T60" fmla="*/ 0 w 697"/>
                <a:gd name="T61" fmla="*/ 1 h 352"/>
                <a:gd name="T62" fmla="*/ 0 w 697"/>
                <a:gd name="T63" fmla="*/ 1 h 352"/>
                <a:gd name="T64" fmla="*/ 0 w 697"/>
                <a:gd name="T65" fmla="*/ 1 h 352"/>
                <a:gd name="T66" fmla="*/ 0 w 697"/>
                <a:gd name="T67" fmla="*/ 1 h 352"/>
                <a:gd name="T68" fmla="*/ 0 w 697"/>
                <a:gd name="T69" fmla="*/ 1 h 352"/>
                <a:gd name="T70" fmla="*/ 0 w 697"/>
                <a:gd name="T71" fmla="*/ 1 h 352"/>
                <a:gd name="T72" fmla="*/ 0 w 697"/>
                <a:gd name="T73" fmla="*/ 1 h 352"/>
                <a:gd name="T74" fmla="*/ 0 w 697"/>
                <a:gd name="T75" fmla="*/ 1 h 352"/>
                <a:gd name="T76" fmla="*/ 0 w 697"/>
                <a:gd name="T77" fmla="*/ 1 h 352"/>
                <a:gd name="T78" fmla="*/ 0 w 697"/>
                <a:gd name="T79" fmla="*/ 1 h 352"/>
                <a:gd name="T80" fmla="*/ 0 w 697"/>
                <a:gd name="T81" fmla="*/ 1 h 352"/>
                <a:gd name="T82" fmla="*/ 0 w 697"/>
                <a:gd name="T83" fmla="*/ 1 h 352"/>
                <a:gd name="T84" fmla="*/ 0 w 697"/>
                <a:gd name="T85" fmla="*/ 1 h 352"/>
                <a:gd name="T86" fmla="*/ 0 w 697"/>
                <a:gd name="T87" fmla="*/ 1 h 352"/>
                <a:gd name="T88" fmla="*/ 0 w 697"/>
                <a:gd name="T89" fmla="*/ 1 h 352"/>
                <a:gd name="T90" fmla="*/ 0 w 697"/>
                <a:gd name="T91" fmla="*/ 1 h 352"/>
                <a:gd name="T92" fmla="*/ 0 w 697"/>
                <a:gd name="T93" fmla="*/ 1 h 352"/>
                <a:gd name="T94" fmla="*/ 0 w 697"/>
                <a:gd name="T95" fmla="*/ 1 h 352"/>
                <a:gd name="T96" fmla="*/ 0 w 697"/>
                <a:gd name="T97" fmla="*/ 1 h 352"/>
                <a:gd name="T98" fmla="*/ 0 w 697"/>
                <a:gd name="T99" fmla="*/ 1 h 352"/>
                <a:gd name="T100" fmla="*/ 0 w 697"/>
                <a:gd name="T101" fmla="*/ 1 h 352"/>
                <a:gd name="T102" fmla="*/ 0 w 697"/>
                <a:gd name="T103" fmla="*/ 1 h 352"/>
                <a:gd name="T104" fmla="*/ 0 w 697"/>
                <a:gd name="T105" fmla="*/ 0 h 352"/>
                <a:gd name="T106" fmla="*/ 0 w 697"/>
                <a:gd name="T107" fmla="*/ 1 h 352"/>
                <a:gd name="T108" fmla="*/ 0 w 697"/>
                <a:gd name="T109" fmla="*/ 1 h 352"/>
                <a:gd name="T110" fmla="*/ 0 w 697"/>
                <a:gd name="T111" fmla="*/ 1 h 352"/>
                <a:gd name="T112" fmla="*/ 0 w 697"/>
                <a:gd name="T113" fmla="*/ 1 h 352"/>
                <a:gd name="T114" fmla="*/ 0 w 697"/>
                <a:gd name="T115" fmla="*/ 1 h 35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7"/>
                <a:gd name="T175" fmla="*/ 0 h 352"/>
                <a:gd name="T176" fmla="*/ 697 w 697"/>
                <a:gd name="T177" fmla="*/ 352 h 35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7" h="352">
                  <a:moveTo>
                    <a:pt x="309" y="27"/>
                  </a:moveTo>
                  <a:lnTo>
                    <a:pt x="328" y="45"/>
                  </a:lnTo>
                  <a:lnTo>
                    <a:pt x="377" y="60"/>
                  </a:lnTo>
                  <a:lnTo>
                    <a:pt x="428" y="74"/>
                  </a:lnTo>
                  <a:lnTo>
                    <a:pt x="478" y="88"/>
                  </a:lnTo>
                  <a:lnTo>
                    <a:pt x="530" y="103"/>
                  </a:lnTo>
                  <a:lnTo>
                    <a:pt x="577" y="122"/>
                  </a:lnTo>
                  <a:lnTo>
                    <a:pt x="621" y="147"/>
                  </a:lnTo>
                  <a:lnTo>
                    <a:pt x="661" y="180"/>
                  </a:lnTo>
                  <a:lnTo>
                    <a:pt x="697" y="224"/>
                  </a:lnTo>
                  <a:lnTo>
                    <a:pt x="697" y="235"/>
                  </a:lnTo>
                  <a:lnTo>
                    <a:pt x="696" y="246"/>
                  </a:lnTo>
                  <a:lnTo>
                    <a:pt x="692" y="255"/>
                  </a:lnTo>
                  <a:lnTo>
                    <a:pt x="688" y="266"/>
                  </a:lnTo>
                  <a:lnTo>
                    <a:pt x="681" y="274"/>
                  </a:lnTo>
                  <a:lnTo>
                    <a:pt x="675" y="284"/>
                  </a:lnTo>
                  <a:lnTo>
                    <a:pt x="668" y="293"/>
                  </a:lnTo>
                  <a:lnTo>
                    <a:pt x="662" y="303"/>
                  </a:lnTo>
                  <a:lnTo>
                    <a:pt x="613" y="327"/>
                  </a:lnTo>
                  <a:lnTo>
                    <a:pt x="561" y="342"/>
                  </a:lnTo>
                  <a:lnTo>
                    <a:pt x="507" y="350"/>
                  </a:lnTo>
                  <a:lnTo>
                    <a:pt x="451" y="352"/>
                  </a:lnTo>
                  <a:lnTo>
                    <a:pt x="393" y="346"/>
                  </a:lnTo>
                  <a:lnTo>
                    <a:pt x="339" y="336"/>
                  </a:lnTo>
                  <a:lnTo>
                    <a:pt x="285" y="321"/>
                  </a:lnTo>
                  <a:lnTo>
                    <a:pt x="237" y="306"/>
                  </a:lnTo>
                  <a:lnTo>
                    <a:pt x="211" y="284"/>
                  </a:lnTo>
                  <a:lnTo>
                    <a:pt x="189" y="261"/>
                  </a:lnTo>
                  <a:lnTo>
                    <a:pt x="167" y="235"/>
                  </a:lnTo>
                  <a:lnTo>
                    <a:pt x="145" y="212"/>
                  </a:lnTo>
                  <a:lnTo>
                    <a:pt x="122" y="190"/>
                  </a:lnTo>
                  <a:lnTo>
                    <a:pt x="97" y="174"/>
                  </a:lnTo>
                  <a:lnTo>
                    <a:pt x="67" y="163"/>
                  </a:lnTo>
                  <a:lnTo>
                    <a:pt x="35" y="161"/>
                  </a:lnTo>
                  <a:lnTo>
                    <a:pt x="34" y="153"/>
                  </a:lnTo>
                  <a:lnTo>
                    <a:pt x="31" y="146"/>
                  </a:lnTo>
                  <a:lnTo>
                    <a:pt x="27" y="141"/>
                  </a:lnTo>
                  <a:lnTo>
                    <a:pt x="23" y="137"/>
                  </a:lnTo>
                  <a:lnTo>
                    <a:pt x="17" y="133"/>
                  </a:lnTo>
                  <a:lnTo>
                    <a:pt x="11" y="129"/>
                  </a:lnTo>
                  <a:lnTo>
                    <a:pt x="4" y="126"/>
                  </a:lnTo>
                  <a:lnTo>
                    <a:pt x="0" y="123"/>
                  </a:lnTo>
                  <a:lnTo>
                    <a:pt x="8" y="115"/>
                  </a:lnTo>
                  <a:lnTo>
                    <a:pt x="14" y="107"/>
                  </a:lnTo>
                  <a:lnTo>
                    <a:pt x="14" y="98"/>
                  </a:lnTo>
                  <a:lnTo>
                    <a:pt x="13" y="89"/>
                  </a:lnTo>
                  <a:lnTo>
                    <a:pt x="9" y="78"/>
                  </a:lnTo>
                  <a:lnTo>
                    <a:pt x="8" y="69"/>
                  </a:lnTo>
                  <a:lnTo>
                    <a:pt x="8" y="59"/>
                  </a:lnTo>
                  <a:lnTo>
                    <a:pt x="14" y="51"/>
                  </a:lnTo>
                  <a:lnTo>
                    <a:pt x="42" y="19"/>
                  </a:lnTo>
                  <a:lnTo>
                    <a:pt x="76" y="5"/>
                  </a:lnTo>
                  <a:lnTo>
                    <a:pt x="112" y="0"/>
                  </a:lnTo>
                  <a:lnTo>
                    <a:pt x="151" y="6"/>
                  </a:lnTo>
                  <a:lnTo>
                    <a:pt x="190" y="13"/>
                  </a:lnTo>
                  <a:lnTo>
                    <a:pt x="230" y="22"/>
                  </a:lnTo>
                  <a:lnTo>
                    <a:pt x="270" y="28"/>
                  </a:lnTo>
                  <a:lnTo>
                    <a:pt x="309" y="27"/>
                  </a:lnTo>
                  <a:close/>
                </a:path>
              </a:pathLst>
            </a:custGeom>
            <a:solidFill>
              <a:srgbClr val="FF9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00" name="Freeform 30"/>
            <p:cNvSpPr>
              <a:spLocks/>
            </p:cNvSpPr>
            <p:nvPr/>
          </p:nvSpPr>
          <p:spPr bwMode="auto">
            <a:xfrm>
              <a:off x="4796" y="1985"/>
              <a:ext cx="317" cy="159"/>
            </a:xfrm>
            <a:custGeom>
              <a:avLst/>
              <a:gdLst>
                <a:gd name="T0" fmla="*/ 1 w 634"/>
                <a:gd name="T1" fmla="*/ 0 h 319"/>
                <a:gd name="T2" fmla="*/ 1 w 634"/>
                <a:gd name="T3" fmla="*/ 0 h 319"/>
                <a:gd name="T4" fmla="*/ 1 w 634"/>
                <a:gd name="T5" fmla="*/ 0 h 319"/>
                <a:gd name="T6" fmla="*/ 1 w 634"/>
                <a:gd name="T7" fmla="*/ 0 h 319"/>
                <a:gd name="T8" fmla="*/ 1 w 634"/>
                <a:gd name="T9" fmla="*/ 0 h 319"/>
                <a:gd name="T10" fmla="*/ 1 w 634"/>
                <a:gd name="T11" fmla="*/ 0 h 319"/>
                <a:gd name="T12" fmla="*/ 1 w 634"/>
                <a:gd name="T13" fmla="*/ 0 h 319"/>
                <a:gd name="T14" fmla="*/ 1 w 634"/>
                <a:gd name="T15" fmla="*/ 0 h 319"/>
                <a:gd name="T16" fmla="*/ 1 w 634"/>
                <a:gd name="T17" fmla="*/ 0 h 319"/>
                <a:gd name="T18" fmla="*/ 1 w 634"/>
                <a:gd name="T19" fmla="*/ 0 h 319"/>
                <a:gd name="T20" fmla="*/ 1 w 634"/>
                <a:gd name="T21" fmla="*/ 0 h 319"/>
                <a:gd name="T22" fmla="*/ 1 w 634"/>
                <a:gd name="T23" fmla="*/ 0 h 319"/>
                <a:gd name="T24" fmla="*/ 1 w 634"/>
                <a:gd name="T25" fmla="*/ 0 h 319"/>
                <a:gd name="T26" fmla="*/ 1 w 634"/>
                <a:gd name="T27" fmla="*/ 0 h 319"/>
                <a:gd name="T28" fmla="*/ 1 w 634"/>
                <a:gd name="T29" fmla="*/ 0 h 319"/>
                <a:gd name="T30" fmla="*/ 1 w 634"/>
                <a:gd name="T31" fmla="*/ 0 h 319"/>
                <a:gd name="T32" fmla="*/ 1 w 634"/>
                <a:gd name="T33" fmla="*/ 0 h 319"/>
                <a:gd name="T34" fmla="*/ 1 w 634"/>
                <a:gd name="T35" fmla="*/ 0 h 319"/>
                <a:gd name="T36" fmla="*/ 1 w 634"/>
                <a:gd name="T37" fmla="*/ 0 h 319"/>
                <a:gd name="T38" fmla="*/ 1 w 634"/>
                <a:gd name="T39" fmla="*/ 0 h 319"/>
                <a:gd name="T40" fmla="*/ 1 w 634"/>
                <a:gd name="T41" fmla="*/ 0 h 319"/>
                <a:gd name="T42" fmla="*/ 1 w 634"/>
                <a:gd name="T43" fmla="*/ 0 h 319"/>
                <a:gd name="T44" fmla="*/ 1 w 634"/>
                <a:gd name="T45" fmla="*/ 0 h 319"/>
                <a:gd name="T46" fmla="*/ 1 w 634"/>
                <a:gd name="T47" fmla="*/ 0 h 319"/>
                <a:gd name="T48" fmla="*/ 1 w 634"/>
                <a:gd name="T49" fmla="*/ 0 h 319"/>
                <a:gd name="T50" fmla="*/ 1 w 634"/>
                <a:gd name="T51" fmla="*/ 0 h 319"/>
                <a:gd name="T52" fmla="*/ 1 w 634"/>
                <a:gd name="T53" fmla="*/ 0 h 319"/>
                <a:gd name="T54" fmla="*/ 1 w 634"/>
                <a:gd name="T55" fmla="*/ 0 h 319"/>
                <a:gd name="T56" fmla="*/ 1 w 634"/>
                <a:gd name="T57" fmla="*/ 0 h 319"/>
                <a:gd name="T58" fmla="*/ 1 w 634"/>
                <a:gd name="T59" fmla="*/ 0 h 319"/>
                <a:gd name="T60" fmla="*/ 1 w 634"/>
                <a:gd name="T61" fmla="*/ 0 h 319"/>
                <a:gd name="T62" fmla="*/ 1 w 634"/>
                <a:gd name="T63" fmla="*/ 0 h 319"/>
                <a:gd name="T64" fmla="*/ 1 w 634"/>
                <a:gd name="T65" fmla="*/ 0 h 319"/>
                <a:gd name="T66" fmla="*/ 1 w 634"/>
                <a:gd name="T67" fmla="*/ 0 h 319"/>
                <a:gd name="T68" fmla="*/ 1 w 634"/>
                <a:gd name="T69" fmla="*/ 0 h 319"/>
                <a:gd name="T70" fmla="*/ 1 w 634"/>
                <a:gd name="T71" fmla="*/ 0 h 319"/>
                <a:gd name="T72" fmla="*/ 1 w 634"/>
                <a:gd name="T73" fmla="*/ 0 h 319"/>
                <a:gd name="T74" fmla="*/ 1 w 634"/>
                <a:gd name="T75" fmla="*/ 0 h 319"/>
                <a:gd name="T76" fmla="*/ 1 w 634"/>
                <a:gd name="T77" fmla="*/ 0 h 319"/>
                <a:gd name="T78" fmla="*/ 1 w 634"/>
                <a:gd name="T79" fmla="*/ 0 h 319"/>
                <a:gd name="T80" fmla="*/ 1 w 634"/>
                <a:gd name="T81" fmla="*/ 0 h 319"/>
                <a:gd name="T82" fmla="*/ 0 w 634"/>
                <a:gd name="T83" fmla="*/ 0 h 319"/>
                <a:gd name="T84" fmla="*/ 1 w 634"/>
                <a:gd name="T85" fmla="*/ 0 h 319"/>
                <a:gd name="T86" fmla="*/ 1 w 634"/>
                <a:gd name="T87" fmla="*/ 0 h 319"/>
                <a:gd name="T88" fmla="*/ 1 w 634"/>
                <a:gd name="T89" fmla="*/ 0 h 319"/>
                <a:gd name="T90" fmla="*/ 1 w 634"/>
                <a:gd name="T91" fmla="*/ 0 h 319"/>
                <a:gd name="T92" fmla="*/ 1 w 634"/>
                <a:gd name="T93" fmla="*/ 0 h 319"/>
                <a:gd name="T94" fmla="*/ 1 w 634"/>
                <a:gd name="T95" fmla="*/ 0 h 319"/>
                <a:gd name="T96" fmla="*/ 1 w 634"/>
                <a:gd name="T97" fmla="*/ 0 h 319"/>
                <a:gd name="T98" fmla="*/ 1 w 634"/>
                <a:gd name="T99" fmla="*/ 0 h 319"/>
                <a:gd name="T100" fmla="*/ 1 w 634"/>
                <a:gd name="T101" fmla="*/ 0 h 319"/>
                <a:gd name="T102" fmla="*/ 1 w 634"/>
                <a:gd name="T103" fmla="*/ 0 h 319"/>
                <a:gd name="T104" fmla="*/ 1 w 634"/>
                <a:gd name="T105" fmla="*/ 0 h 319"/>
                <a:gd name="T106" fmla="*/ 1 w 634"/>
                <a:gd name="T107" fmla="*/ 0 h 319"/>
                <a:gd name="T108" fmla="*/ 1 w 634"/>
                <a:gd name="T109" fmla="*/ 0 h 319"/>
                <a:gd name="T110" fmla="*/ 1 w 634"/>
                <a:gd name="T111" fmla="*/ 0 h 319"/>
                <a:gd name="T112" fmla="*/ 1 w 634"/>
                <a:gd name="T113" fmla="*/ 0 h 319"/>
                <a:gd name="T114" fmla="*/ 1 w 634"/>
                <a:gd name="T115" fmla="*/ 0 h 3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34"/>
                <a:gd name="T175" fmla="*/ 0 h 319"/>
                <a:gd name="T176" fmla="*/ 634 w 634"/>
                <a:gd name="T177" fmla="*/ 319 h 31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34" h="319">
                  <a:moveTo>
                    <a:pt x="283" y="23"/>
                  </a:moveTo>
                  <a:lnTo>
                    <a:pt x="299" y="40"/>
                  </a:lnTo>
                  <a:lnTo>
                    <a:pt x="342" y="54"/>
                  </a:lnTo>
                  <a:lnTo>
                    <a:pt x="390" y="66"/>
                  </a:lnTo>
                  <a:lnTo>
                    <a:pt x="436" y="79"/>
                  </a:lnTo>
                  <a:lnTo>
                    <a:pt x="482" y="94"/>
                  </a:lnTo>
                  <a:lnTo>
                    <a:pt x="525" y="110"/>
                  </a:lnTo>
                  <a:lnTo>
                    <a:pt x="566" y="133"/>
                  </a:lnTo>
                  <a:lnTo>
                    <a:pt x="603" y="163"/>
                  </a:lnTo>
                  <a:lnTo>
                    <a:pt x="634" y="203"/>
                  </a:lnTo>
                  <a:lnTo>
                    <a:pt x="634" y="213"/>
                  </a:lnTo>
                  <a:lnTo>
                    <a:pt x="633" y="224"/>
                  </a:lnTo>
                  <a:lnTo>
                    <a:pt x="630" y="232"/>
                  </a:lnTo>
                  <a:lnTo>
                    <a:pt x="626" y="241"/>
                  </a:lnTo>
                  <a:lnTo>
                    <a:pt x="619" y="249"/>
                  </a:lnTo>
                  <a:lnTo>
                    <a:pt x="614" y="257"/>
                  </a:lnTo>
                  <a:lnTo>
                    <a:pt x="608" y="265"/>
                  </a:lnTo>
                  <a:lnTo>
                    <a:pt x="603" y="274"/>
                  </a:lnTo>
                  <a:lnTo>
                    <a:pt x="559" y="296"/>
                  </a:lnTo>
                  <a:lnTo>
                    <a:pt x="511" y="311"/>
                  </a:lnTo>
                  <a:lnTo>
                    <a:pt x="461" y="318"/>
                  </a:lnTo>
                  <a:lnTo>
                    <a:pt x="411" y="319"/>
                  </a:lnTo>
                  <a:lnTo>
                    <a:pt x="358" y="313"/>
                  </a:lnTo>
                  <a:lnTo>
                    <a:pt x="309" y="304"/>
                  </a:lnTo>
                  <a:lnTo>
                    <a:pt x="261" y="292"/>
                  </a:lnTo>
                  <a:lnTo>
                    <a:pt x="217" y="277"/>
                  </a:lnTo>
                  <a:lnTo>
                    <a:pt x="192" y="256"/>
                  </a:lnTo>
                  <a:lnTo>
                    <a:pt x="173" y="235"/>
                  </a:lnTo>
                  <a:lnTo>
                    <a:pt x="153" y="213"/>
                  </a:lnTo>
                  <a:lnTo>
                    <a:pt x="133" y="192"/>
                  </a:lnTo>
                  <a:lnTo>
                    <a:pt x="111" y="172"/>
                  </a:lnTo>
                  <a:lnTo>
                    <a:pt x="89" y="158"/>
                  </a:lnTo>
                  <a:lnTo>
                    <a:pt x="61" y="148"/>
                  </a:lnTo>
                  <a:lnTo>
                    <a:pt x="32" y="146"/>
                  </a:lnTo>
                  <a:lnTo>
                    <a:pt x="31" y="139"/>
                  </a:lnTo>
                  <a:lnTo>
                    <a:pt x="29" y="132"/>
                  </a:lnTo>
                  <a:lnTo>
                    <a:pt x="25" y="127"/>
                  </a:lnTo>
                  <a:lnTo>
                    <a:pt x="21" y="124"/>
                  </a:lnTo>
                  <a:lnTo>
                    <a:pt x="16" y="120"/>
                  </a:lnTo>
                  <a:lnTo>
                    <a:pt x="11" y="117"/>
                  </a:lnTo>
                  <a:lnTo>
                    <a:pt x="5" y="114"/>
                  </a:lnTo>
                  <a:lnTo>
                    <a:pt x="0" y="111"/>
                  </a:lnTo>
                  <a:lnTo>
                    <a:pt x="9" y="104"/>
                  </a:lnTo>
                  <a:lnTo>
                    <a:pt x="13" y="97"/>
                  </a:lnTo>
                  <a:lnTo>
                    <a:pt x="13" y="88"/>
                  </a:lnTo>
                  <a:lnTo>
                    <a:pt x="12" y="80"/>
                  </a:lnTo>
                  <a:lnTo>
                    <a:pt x="10" y="71"/>
                  </a:lnTo>
                  <a:lnTo>
                    <a:pt x="8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39" y="17"/>
                  </a:lnTo>
                  <a:lnTo>
                    <a:pt x="70" y="3"/>
                  </a:lnTo>
                  <a:lnTo>
                    <a:pt x="102" y="0"/>
                  </a:lnTo>
                  <a:lnTo>
                    <a:pt x="138" y="4"/>
                  </a:lnTo>
                  <a:lnTo>
                    <a:pt x="173" y="12"/>
                  </a:lnTo>
                  <a:lnTo>
                    <a:pt x="210" y="20"/>
                  </a:lnTo>
                  <a:lnTo>
                    <a:pt x="246" y="24"/>
                  </a:lnTo>
                  <a:lnTo>
                    <a:pt x="283" y="23"/>
                  </a:lnTo>
                  <a:close/>
                </a:path>
              </a:pathLst>
            </a:custGeom>
            <a:solidFill>
              <a:srgbClr val="FFA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01" name="Freeform 31"/>
            <p:cNvSpPr>
              <a:spLocks/>
            </p:cNvSpPr>
            <p:nvPr/>
          </p:nvSpPr>
          <p:spPr bwMode="auto">
            <a:xfrm>
              <a:off x="4812" y="1992"/>
              <a:ext cx="285" cy="144"/>
            </a:xfrm>
            <a:custGeom>
              <a:avLst/>
              <a:gdLst>
                <a:gd name="T0" fmla="*/ 0 w 571"/>
                <a:gd name="T1" fmla="*/ 1 h 287"/>
                <a:gd name="T2" fmla="*/ 0 w 571"/>
                <a:gd name="T3" fmla="*/ 1 h 287"/>
                <a:gd name="T4" fmla="*/ 0 w 571"/>
                <a:gd name="T5" fmla="*/ 1 h 287"/>
                <a:gd name="T6" fmla="*/ 0 w 571"/>
                <a:gd name="T7" fmla="*/ 1 h 287"/>
                <a:gd name="T8" fmla="*/ 0 w 571"/>
                <a:gd name="T9" fmla="*/ 1 h 287"/>
                <a:gd name="T10" fmla="*/ 0 w 571"/>
                <a:gd name="T11" fmla="*/ 1 h 287"/>
                <a:gd name="T12" fmla="*/ 0 w 571"/>
                <a:gd name="T13" fmla="*/ 1 h 287"/>
                <a:gd name="T14" fmla="*/ 0 w 571"/>
                <a:gd name="T15" fmla="*/ 1 h 287"/>
                <a:gd name="T16" fmla="*/ 0 w 571"/>
                <a:gd name="T17" fmla="*/ 1 h 287"/>
                <a:gd name="T18" fmla="*/ 0 w 571"/>
                <a:gd name="T19" fmla="*/ 1 h 287"/>
                <a:gd name="T20" fmla="*/ 0 w 571"/>
                <a:gd name="T21" fmla="*/ 1 h 287"/>
                <a:gd name="T22" fmla="*/ 0 w 571"/>
                <a:gd name="T23" fmla="*/ 1 h 287"/>
                <a:gd name="T24" fmla="*/ 0 w 571"/>
                <a:gd name="T25" fmla="*/ 1 h 287"/>
                <a:gd name="T26" fmla="*/ 0 w 571"/>
                <a:gd name="T27" fmla="*/ 1 h 287"/>
                <a:gd name="T28" fmla="*/ 0 w 571"/>
                <a:gd name="T29" fmla="*/ 1 h 287"/>
                <a:gd name="T30" fmla="*/ 0 w 571"/>
                <a:gd name="T31" fmla="*/ 1 h 287"/>
                <a:gd name="T32" fmla="*/ 0 w 571"/>
                <a:gd name="T33" fmla="*/ 1 h 287"/>
                <a:gd name="T34" fmla="*/ 0 w 571"/>
                <a:gd name="T35" fmla="*/ 1 h 287"/>
                <a:gd name="T36" fmla="*/ 0 w 571"/>
                <a:gd name="T37" fmla="*/ 1 h 287"/>
                <a:gd name="T38" fmla="*/ 0 w 571"/>
                <a:gd name="T39" fmla="*/ 1 h 287"/>
                <a:gd name="T40" fmla="*/ 0 w 571"/>
                <a:gd name="T41" fmla="*/ 1 h 287"/>
                <a:gd name="T42" fmla="*/ 0 w 571"/>
                <a:gd name="T43" fmla="*/ 1 h 287"/>
                <a:gd name="T44" fmla="*/ 0 w 571"/>
                <a:gd name="T45" fmla="*/ 1 h 287"/>
                <a:gd name="T46" fmla="*/ 0 w 571"/>
                <a:gd name="T47" fmla="*/ 1 h 287"/>
                <a:gd name="T48" fmla="*/ 0 w 571"/>
                <a:gd name="T49" fmla="*/ 1 h 287"/>
                <a:gd name="T50" fmla="*/ 0 w 571"/>
                <a:gd name="T51" fmla="*/ 1 h 287"/>
                <a:gd name="T52" fmla="*/ 0 w 571"/>
                <a:gd name="T53" fmla="*/ 1 h 287"/>
                <a:gd name="T54" fmla="*/ 0 w 571"/>
                <a:gd name="T55" fmla="*/ 1 h 287"/>
                <a:gd name="T56" fmla="*/ 0 w 571"/>
                <a:gd name="T57" fmla="*/ 1 h 287"/>
                <a:gd name="T58" fmla="*/ 0 w 571"/>
                <a:gd name="T59" fmla="*/ 1 h 287"/>
                <a:gd name="T60" fmla="*/ 0 w 571"/>
                <a:gd name="T61" fmla="*/ 1 h 287"/>
                <a:gd name="T62" fmla="*/ 0 w 571"/>
                <a:gd name="T63" fmla="*/ 1 h 287"/>
                <a:gd name="T64" fmla="*/ 0 w 571"/>
                <a:gd name="T65" fmla="*/ 1 h 287"/>
                <a:gd name="T66" fmla="*/ 0 w 571"/>
                <a:gd name="T67" fmla="*/ 1 h 287"/>
                <a:gd name="T68" fmla="*/ 0 w 571"/>
                <a:gd name="T69" fmla="*/ 1 h 287"/>
                <a:gd name="T70" fmla="*/ 0 w 571"/>
                <a:gd name="T71" fmla="*/ 1 h 287"/>
                <a:gd name="T72" fmla="*/ 0 w 571"/>
                <a:gd name="T73" fmla="*/ 1 h 287"/>
                <a:gd name="T74" fmla="*/ 0 w 571"/>
                <a:gd name="T75" fmla="*/ 1 h 287"/>
                <a:gd name="T76" fmla="*/ 0 w 571"/>
                <a:gd name="T77" fmla="*/ 1 h 287"/>
                <a:gd name="T78" fmla="*/ 0 w 571"/>
                <a:gd name="T79" fmla="*/ 1 h 287"/>
                <a:gd name="T80" fmla="*/ 0 w 571"/>
                <a:gd name="T81" fmla="*/ 1 h 287"/>
                <a:gd name="T82" fmla="*/ 0 w 571"/>
                <a:gd name="T83" fmla="*/ 1 h 287"/>
                <a:gd name="T84" fmla="*/ 0 w 571"/>
                <a:gd name="T85" fmla="*/ 1 h 287"/>
                <a:gd name="T86" fmla="*/ 0 w 571"/>
                <a:gd name="T87" fmla="*/ 1 h 287"/>
                <a:gd name="T88" fmla="*/ 0 w 571"/>
                <a:gd name="T89" fmla="*/ 1 h 287"/>
                <a:gd name="T90" fmla="*/ 0 w 571"/>
                <a:gd name="T91" fmla="*/ 1 h 287"/>
                <a:gd name="T92" fmla="*/ 0 w 571"/>
                <a:gd name="T93" fmla="*/ 1 h 287"/>
                <a:gd name="T94" fmla="*/ 0 w 571"/>
                <a:gd name="T95" fmla="*/ 1 h 287"/>
                <a:gd name="T96" fmla="*/ 0 w 571"/>
                <a:gd name="T97" fmla="*/ 1 h 287"/>
                <a:gd name="T98" fmla="*/ 0 w 571"/>
                <a:gd name="T99" fmla="*/ 1 h 287"/>
                <a:gd name="T100" fmla="*/ 0 w 571"/>
                <a:gd name="T101" fmla="*/ 0 h 287"/>
                <a:gd name="T102" fmla="*/ 0 w 571"/>
                <a:gd name="T103" fmla="*/ 1 h 287"/>
                <a:gd name="T104" fmla="*/ 0 w 571"/>
                <a:gd name="T105" fmla="*/ 1 h 287"/>
                <a:gd name="T106" fmla="*/ 0 w 571"/>
                <a:gd name="T107" fmla="*/ 1 h 287"/>
                <a:gd name="T108" fmla="*/ 0 w 571"/>
                <a:gd name="T109" fmla="*/ 1 h 287"/>
                <a:gd name="T110" fmla="*/ 0 w 571"/>
                <a:gd name="T111" fmla="*/ 1 h 28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1"/>
                <a:gd name="T169" fmla="*/ 0 h 287"/>
                <a:gd name="T170" fmla="*/ 571 w 571"/>
                <a:gd name="T171" fmla="*/ 287 h 28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1" h="287">
                  <a:moveTo>
                    <a:pt x="254" y="21"/>
                  </a:moveTo>
                  <a:lnTo>
                    <a:pt x="269" y="36"/>
                  </a:lnTo>
                  <a:lnTo>
                    <a:pt x="308" y="48"/>
                  </a:lnTo>
                  <a:lnTo>
                    <a:pt x="350" y="60"/>
                  </a:lnTo>
                  <a:lnTo>
                    <a:pt x="391" y="70"/>
                  </a:lnTo>
                  <a:lnTo>
                    <a:pt x="433" y="84"/>
                  </a:lnTo>
                  <a:lnTo>
                    <a:pt x="472" y="100"/>
                  </a:lnTo>
                  <a:lnTo>
                    <a:pt x="509" y="121"/>
                  </a:lnTo>
                  <a:lnTo>
                    <a:pt x="541" y="147"/>
                  </a:lnTo>
                  <a:lnTo>
                    <a:pt x="571" y="182"/>
                  </a:lnTo>
                  <a:lnTo>
                    <a:pt x="571" y="192"/>
                  </a:lnTo>
                  <a:lnTo>
                    <a:pt x="570" y="201"/>
                  </a:lnTo>
                  <a:lnTo>
                    <a:pt x="566" y="209"/>
                  </a:lnTo>
                  <a:lnTo>
                    <a:pt x="563" y="217"/>
                  </a:lnTo>
                  <a:lnTo>
                    <a:pt x="558" y="224"/>
                  </a:lnTo>
                  <a:lnTo>
                    <a:pt x="553" y="232"/>
                  </a:lnTo>
                  <a:lnTo>
                    <a:pt x="547" y="238"/>
                  </a:lnTo>
                  <a:lnTo>
                    <a:pt x="542" y="246"/>
                  </a:lnTo>
                  <a:lnTo>
                    <a:pt x="502" y="265"/>
                  </a:lnTo>
                  <a:lnTo>
                    <a:pt x="461" y="279"/>
                  </a:lnTo>
                  <a:lnTo>
                    <a:pt x="414" y="286"/>
                  </a:lnTo>
                  <a:lnTo>
                    <a:pt x="369" y="287"/>
                  </a:lnTo>
                  <a:lnTo>
                    <a:pt x="322" y="282"/>
                  </a:lnTo>
                  <a:lnTo>
                    <a:pt x="277" y="275"/>
                  </a:lnTo>
                  <a:lnTo>
                    <a:pt x="234" y="263"/>
                  </a:lnTo>
                  <a:lnTo>
                    <a:pt x="195" y="250"/>
                  </a:lnTo>
                  <a:lnTo>
                    <a:pt x="173" y="232"/>
                  </a:lnTo>
                  <a:lnTo>
                    <a:pt x="155" y="213"/>
                  </a:lnTo>
                  <a:lnTo>
                    <a:pt x="136" y="192"/>
                  </a:lnTo>
                  <a:lnTo>
                    <a:pt x="120" y="173"/>
                  </a:lnTo>
                  <a:lnTo>
                    <a:pt x="100" y="155"/>
                  </a:lnTo>
                  <a:lnTo>
                    <a:pt x="79" y="142"/>
                  </a:lnTo>
                  <a:lnTo>
                    <a:pt x="55" y="133"/>
                  </a:lnTo>
                  <a:lnTo>
                    <a:pt x="28" y="131"/>
                  </a:lnTo>
                  <a:lnTo>
                    <a:pt x="27" y="124"/>
                  </a:lnTo>
                  <a:lnTo>
                    <a:pt x="26" y="120"/>
                  </a:lnTo>
                  <a:lnTo>
                    <a:pt x="22" y="114"/>
                  </a:lnTo>
                  <a:lnTo>
                    <a:pt x="19" y="111"/>
                  </a:lnTo>
                  <a:lnTo>
                    <a:pt x="8" y="105"/>
                  </a:lnTo>
                  <a:lnTo>
                    <a:pt x="0" y="101"/>
                  </a:lnTo>
                  <a:lnTo>
                    <a:pt x="6" y="93"/>
                  </a:lnTo>
                  <a:lnTo>
                    <a:pt x="10" y="87"/>
                  </a:lnTo>
                  <a:lnTo>
                    <a:pt x="10" y="80"/>
                  </a:lnTo>
                  <a:lnTo>
                    <a:pt x="10" y="72"/>
                  </a:lnTo>
                  <a:lnTo>
                    <a:pt x="8" y="64"/>
                  </a:lnTo>
                  <a:lnTo>
                    <a:pt x="7" y="56"/>
                  </a:lnTo>
                  <a:lnTo>
                    <a:pt x="7" y="47"/>
                  </a:lnTo>
                  <a:lnTo>
                    <a:pt x="12" y="41"/>
                  </a:lnTo>
                  <a:lnTo>
                    <a:pt x="36" y="16"/>
                  </a:lnTo>
                  <a:lnTo>
                    <a:pt x="63" y="3"/>
                  </a:lnTo>
                  <a:lnTo>
                    <a:pt x="91" y="0"/>
                  </a:lnTo>
                  <a:lnTo>
                    <a:pt x="124" y="4"/>
                  </a:lnTo>
                  <a:lnTo>
                    <a:pt x="155" y="10"/>
                  </a:lnTo>
                  <a:lnTo>
                    <a:pt x="189" y="18"/>
                  </a:lnTo>
                  <a:lnTo>
                    <a:pt x="221" y="22"/>
                  </a:lnTo>
                  <a:lnTo>
                    <a:pt x="254" y="21"/>
                  </a:lnTo>
                  <a:close/>
                </a:path>
              </a:pathLst>
            </a:custGeom>
            <a:solidFill>
              <a:srgbClr val="FFA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02" name="Freeform 32"/>
            <p:cNvSpPr>
              <a:spLocks/>
            </p:cNvSpPr>
            <p:nvPr/>
          </p:nvSpPr>
          <p:spPr bwMode="auto">
            <a:xfrm>
              <a:off x="4828" y="2000"/>
              <a:ext cx="253" cy="128"/>
            </a:xfrm>
            <a:custGeom>
              <a:avLst/>
              <a:gdLst>
                <a:gd name="T0" fmla="*/ 1 w 506"/>
                <a:gd name="T1" fmla="*/ 1 h 256"/>
                <a:gd name="T2" fmla="*/ 1 w 506"/>
                <a:gd name="T3" fmla="*/ 1 h 256"/>
                <a:gd name="T4" fmla="*/ 1 w 506"/>
                <a:gd name="T5" fmla="*/ 1 h 256"/>
                <a:gd name="T6" fmla="*/ 1 w 506"/>
                <a:gd name="T7" fmla="*/ 1 h 256"/>
                <a:gd name="T8" fmla="*/ 1 w 506"/>
                <a:gd name="T9" fmla="*/ 1 h 256"/>
                <a:gd name="T10" fmla="*/ 1 w 506"/>
                <a:gd name="T11" fmla="*/ 1 h 256"/>
                <a:gd name="T12" fmla="*/ 1 w 506"/>
                <a:gd name="T13" fmla="*/ 1 h 256"/>
                <a:gd name="T14" fmla="*/ 1 w 506"/>
                <a:gd name="T15" fmla="*/ 1 h 256"/>
                <a:gd name="T16" fmla="*/ 1 w 506"/>
                <a:gd name="T17" fmla="*/ 1 h 256"/>
                <a:gd name="T18" fmla="*/ 1 w 506"/>
                <a:gd name="T19" fmla="*/ 1 h 256"/>
                <a:gd name="T20" fmla="*/ 1 w 506"/>
                <a:gd name="T21" fmla="*/ 1 h 256"/>
                <a:gd name="T22" fmla="*/ 1 w 506"/>
                <a:gd name="T23" fmla="*/ 1 h 256"/>
                <a:gd name="T24" fmla="*/ 1 w 506"/>
                <a:gd name="T25" fmla="*/ 1 h 256"/>
                <a:gd name="T26" fmla="*/ 1 w 506"/>
                <a:gd name="T27" fmla="*/ 1 h 256"/>
                <a:gd name="T28" fmla="*/ 1 w 506"/>
                <a:gd name="T29" fmla="*/ 1 h 256"/>
                <a:gd name="T30" fmla="*/ 1 w 506"/>
                <a:gd name="T31" fmla="*/ 1 h 256"/>
                <a:gd name="T32" fmla="*/ 1 w 506"/>
                <a:gd name="T33" fmla="*/ 1 h 256"/>
                <a:gd name="T34" fmla="*/ 1 w 506"/>
                <a:gd name="T35" fmla="*/ 1 h 256"/>
                <a:gd name="T36" fmla="*/ 1 w 506"/>
                <a:gd name="T37" fmla="*/ 1 h 256"/>
                <a:gd name="T38" fmla="*/ 1 w 506"/>
                <a:gd name="T39" fmla="*/ 1 h 256"/>
                <a:gd name="T40" fmla="*/ 1 w 506"/>
                <a:gd name="T41" fmla="*/ 1 h 256"/>
                <a:gd name="T42" fmla="*/ 1 w 506"/>
                <a:gd name="T43" fmla="*/ 1 h 256"/>
                <a:gd name="T44" fmla="*/ 1 w 506"/>
                <a:gd name="T45" fmla="*/ 1 h 256"/>
                <a:gd name="T46" fmla="*/ 1 w 506"/>
                <a:gd name="T47" fmla="*/ 1 h 256"/>
                <a:gd name="T48" fmla="*/ 1 w 506"/>
                <a:gd name="T49" fmla="*/ 1 h 256"/>
                <a:gd name="T50" fmla="*/ 1 w 506"/>
                <a:gd name="T51" fmla="*/ 1 h 256"/>
                <a:gd name="T52" fmla="*/ 1 w 506"/>
                <a:gd name="T53" fmla="*/ 1 h 256"/>
                <a:gd name="T54" fmla="*/ 1 w 506"/>
                <a:gd name="T55" fmla="*/ 1 h 256"/>
                <a:gd name="T56" fmla="*/ 1 w 506"/>
                <a:gd name="T57" fmla="*/ 1 h 256"/>
                <a:gd name="T58" fmla="*/ 1 w 506"/>
                <a:gd name="T59" fmla="*/ 1 h 256"/>
                <a:gd name="T60" fmla="*/ 1 w 506"/>
                <a:gd name="T61" fmla="*/ 1 h 256"/>
                <a:gd name="T62" fmla="*/ 1 w 506"/>
                <a:gd name="T63" fmla="*/ 1 h 256"/>
                <a:gd name="T64" fmla="*/ 1 w 506"/>
                <a:gd name="T65" fmla="*/ 1 h 256"/>
                <a:gd name="T66" fmla="*/ 1 w 506"/>
                <a:gd name="T67" fmla="*/ 1 h 256"/>
                <a:gd name="T68" fmla="*/ 1 w 506"/>
                <a:gd name="T69" fmla="*/ 1 h 256"/>
                <a:gd name="T70" fmla="*/ 1 w 506"/>
                <a:gd name="T71" fmla="*/ 1 h 256"/>
                <a:gd name="T72" fmla="*/ 1 w 506"/>
                <a:gd name="T73" fmla="*/ 1 h 256"/>
                <a:gd name="T74" fmla="*/ 1 w 506"/>
                <a:gd name="T75" fmla="*/ 1 h 256"/>
                <a:gd name="T76" fmla="*/ 1 w 506"/>
                <a:gd name="T77" fmla="*/ 1 h 256"/>
                <a:gd name="T78" fmla="*/ 0 w 506"/>
                <a:gd name="T79" fmla="*/ 1 h 256"/>
                <a:gd name="T80" fmla="*/ 1 w 506"/>
                <a:gd name="T81" fmla="*/ 1 h 256"/>
                <a:gd name="T82" fmla="*/ 1 w 506"/>
                <a:gd name="T83" fmla="*/ 1 h 256"/>
                <a:gd name="T84" fmla="*/ 1 w 506"/>
                <a:gd name="T85" fmla="*/ 1 h 256"/>
                <a:gd name="T86" fmla="*/ 1 w 506"/>
                <a:gd name="T87" fmla="*/ 1 h 256"/>
                <a:gd name="T88" fmla="*/ 1 w 506"/>
                <a:gd name="T89" fmla="*/ 1 h 256"/>
                <a:gd name="T90" fmla="*/ 1 w 506"/>
                <a:gd name="T91" fmla="*/ 1 h 256"/>
                <a:gd name="T92" fmla="*/ 1 w 506"/>
                <a:gd name="T93" fmla="*/ 1 h 256"/>
                <a:gd name="T94" fmla="*/ 1 w 506"/>
                <a:gd name="T95" fmla="*/ 1 h 256"/>
                <a:gd name="T96" fmla="*/ 1 w 506"/>
                <a:gd name="T97" fmla="*/ 1 h 256"/>
                <a:gd name="T98" fmla="*/ 1 w 506"/>
                <a:gd name="T99" fmla="*/ 1 h 256"/>
                <a:gd name="T100" fmla="*/ 1 w 506"/>
                <a:gd name="T101" fmla="*/ 0 h 256"/>
                <a:gd name="T102" fmla="*/ 1 w 506"/>
                <a:gd name="T103" fmla="*/ 1 h 256"/>
                <a:gd name="T104" fmla="*/ 1 w 506"/>
                <a:gd name="T105" fmla="*/ 1 h 256"/>
                <a:gd name="T106" fmla="*/ 1 w 506"/>
                <a:gd name="T107" fmla="*/ 1 h 256"/>
                <a:gd name="T108" fmla="*/ 1 w 506"/>
                <a:gd name="T109" fmla="*/ 1 h 256"/>
                <a:gd name="T110" fmla="*/ 1 w 506"/>
                <a:gd name="T111" fmla="*/ 1 h 2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06"/>
                <a:gd name="T169" fmla="*/ 0 h 256"/>
                <a:gd name="T170" fmla="*/ 506 w 506"/>
                <a:gd name="T171" fmla="*/ 256 h 2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06" h="256">
                  <a:moveTo>
                    <a:pt x="225" y="19"/>
                  </a:moveTo>
                  <a:lnTo>
                    <a:pt x="239" y="32"/>
                  </a:lnTo>
                  <a:lnTo>
                    <a:pt x="273" y="43"/>
                  </a:lnTo>
                  <a:lnTo>
                    <a:pt x="311" y="53"/>
                  </a:lnTo>
                  <a:lnTo>
                    <a:pt x="348" y="63"/>
                  </a:lnTo>
                  <a:lnTo>
                    <a:pt x="384" y="75"/>
                  </a:lnTo>
                  <a:lnTo>
                    <a:pt x="419" y="88"/>
                  </a:lnTo>
                  <a:lnTo>
                    <a:pt x="452" y="107"/>
                  </a:lnTo>
                  <a:lnTo>
                    <a:pt x="480" y="130"/>
                  </a:lnTo>
                  <a:lnTo>
                    <a:pt x="506" y="162"/>
                  </a:lnTo>
                  <a:lnTo>
                    <a:pt x="506" y="171"/>
                  </a:lnTo>
                  <a:lnTo>
                    <a:pt x="506" y="179"/>
                  </a:lnTo>
                  <a:lnTo>
                    <a:pt x="503" y="186"/>
                  </a:lnTo>
                  <a:lnTo>
                    <a:pt x="500" y="194"/>
                  </a:lnTo>
                  <a:lnTo>
                    <a:pt x="495" y="200"/>
                  </a:lnTo>
                  <a:lnTo>
                    <a:pt x="490" y="206"/>
                  </a:lnTo>
                  <a:lnTo>
                    <a:pt x="485" y="213"/>
                  </a:lnTo>
                  <a:lnTo>
                    <a:pt x="482" y="220"/>
                  </a:lnTo>
                  <a:lnTo>
                    <a:pt x="446" y="237"/>
                  </a:lnTo>
                  <a:lnTo>
                    <a:pt x="409" y="248"/>
                  </a:lnTo>
                  <a:lnTo>
                    <a:pt x="368" y="255"/>
                  </a:lnTo>
                  <a:lnTo>
                    <a:pt x="328" y="256"/>
                  </a:lnTo>
                  <a:lnTo>
                    <a:pt x="286" y="251"/>
                  </a:lnTo>
                  <a:lnTo>
                    <a:pt x="246" y="244"/>
                  </a:lnTo>
                  <a:lnTo>
                    <a:pt x="207" y="234"/>
                  </a:lnTo>
                  <a:lnTo>
                    <a:pt x="173" y="222"/>
                  </a:lnTo>
                  <a:lnTo>
                    <a:pt x="153" y="206"/>
                  </a:lnTo>
                  <a:lnTo>
                    <a:pt x="137" y="189"/>
                  </a:lnTo>
                  <a:lnTo>
                    <a:pt x="121" y="171"/>
                  </a:lnTo>
                  <a:lnTo>
                    <a:pt x="105" y="154"/>
                  </a:lnTo>
                  <a:lnTo>
                    <a:pt x="88" y="138"/>
                  </a:lnTo>
                  <a:lnTo>
                    <a:pt x="70" y="126"/>
                  </a:lnTo>
                  <a:lnTo>
                    <a:pt x="48" y="118"/>
                  </a:lnTo>
                  <a:lnTo>
                    <a:pt x="25" y="117"/>
                  </a:lnTo>
                  <a:lnTo>
                    <a:pt x="24" y="111"/>
                  </a:lnTo>
                  <a:lnTo>
                    <a:pt x="23" y="107"/>
                  </a:lnTo>
                  <a:lnTo>
                    <a:pt x="19" y="103"/>
                  </a:lnTo>
                  <a:lnTo>
                    <a:pt x="16" y="99"/>
                  </a:lnTo>
                  <a:lnTo>
                    <a:pt x="8" y="93"/>
                  </a:lnTo>
                  <a:lnTo>
                    <a:pt x="0" y="89"/>
                  </a:lnTo>
                  <a:lnTo>
                    <a:pt x="6" y="83"/>
                  </a:lnTo>
                  <a:lnTo>
                    <a:pt x="9" y="77"/>
                  </a:lnTo>
                  <a:lnTo>
                    <a:pt x="9" y="70"/>
                  </a:lnTo>
                  <a:lnTo>
                    <a:pt x="9" y="64"/>
                  </a:lnTo>
                  <a:lnTo>
                    <a:pt x="7" y="56"/>
                  </a:lnTo>
                  <a:lnTo>
                    <a:pt x="6" y="50"/>
                  </a:lnTo>
                  <a:lnTo>
                    <a:pt x="6" y="43"/>
                  </a:lnTo>
                  <a:lnTo>
                    <a:pt x="10" y="36"/>
                  </a:lnTo>
                  <a:lnTo>
                    <a:pt x="31" y="13"/>
                  </a:lnTo>
                  <a:lnTo>
                    <a:pt x="55" y="3"/>
                  </a:lnTo>
                  <a:lnTo>
                    <a:pt x="81" y="0"/>
                  </a:lnTo>
                  <a:lnTo>
                    <a:pt x="110" y="4"/>
                  </a:lnTo>
                  <a:lnTo>
                    <a:pt x="138" y="9"/>
                  </a:lnTo>
                  <a:lnTo>
                    <a:pt x="167" y="15"/>
                  </a:lnTo>
                  <a:lnTo>
                    <a:pt x="196" y="20"/>
                  </a:lnTo>
                  <a:lnTo>
                    <a:pt x="225" y="19"/>
                  </a:lnTo>
                  <a:close/>
                </a:path>
              </a:pathLst>
            </a:custGeom>
            <a:solidFill>
              <a:srgbClr val="FFB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03" name="Freeform 33"/>
            <p:cNvSpPr>
              <a:spLocks/>
            </p:cNvSpPr>
            <p:nvPr/>
          </p:nvSpPr>
          <p:spPr bwMode="auto">
            <a:xfrm>
              <a:off x="4844" y="2008"/>
              <a:ext cx="221" cy="112"/>
            </a:xfrm>
            <a:custGeom>
              <a:avLst/>
              <a:gdLst>
                <a:gd name="T0" fmla="*/ 0 w 443"/>
                <a:gd name="T1" fmla="*/ 0 h 225"/>
                <a:gd name="T2" fmla="*/ 0 w 443"/>
                <a:gd name="T3" fmla="*/ 0 h 225"/>
                <a:gd name="T4" fmla="*/ 0 w 443"/>
                <a:gd name="T5" fmla="*/ 0 h 225"/>
                <a:gd name="T6" fmla="*/ 0 w 443"/>
                <a:gd name="T7" fmla="*/ 0 h 225"/>
                <a:gd name="T8" fmla="*/ 0 w 443"/>
                <a:gd name="T9" fmla="*/ 0 h 225"/>
                <a:gd name="T10" fmla="*/ 0 w 443"/>
                <a:gd name="T11" fmla="*/ 0 h 225"/>
                <a:gd name="T12" fmla="*/ 0 w 443"/>
                <a:gd name="T13" fmla="*/ 0 h 225"/>
                <a:gd name="T14" fmla="*/ 0 w 443"/>
                <a:gd name="T15" fmla="*/ 0 h 225"/>
                <a:gd name="T16" fmla="*/ 0 w 443"/>
                <a:gd name="T17" fmla="*/ 0 h 225"/>
                <a:gd name="T18" fmla="*/ 0 w 443"/>
                <a:gd name="T19" fmla="*/ 0 h 225"/>
                <a:gd name="T20" fmla="*/ 0 w 443"/>
                <a:gd name="T21" fmla="*/ 0 h 225"/>
                <a:gd name="T22" fmla="*/ 0 w 443"/>
                <a:gd name="T23" fmla="*/ 0 h 225"/>
                <a:gd name="T24" fmla="*/ 0 w 443"/>
                <a:gd name="T25" fmla="*/ 0 h 225"/>
                <a:gd name="T26" fmla="*/ 0 w 443"/>
                <a:gd name="T27" fmla="*/ 0 h 225"/>
                <a:gd name="T28" fmla="*/ 0 w 443"/>
                <a:gd name="T29" fmla="*/ 0 h 225"/>
                <a:gd name="T30" fmla="*/ 0 w 443"/>
                <a:gd name="T31" fmla="*/ 0 h 225"/>
                <a:gd name="T32" fmla="*/ 0 w 443"/>
                <a:gd name="T33" fmla="*/ 0 h 225"/>
                <a:gd name="T34" fmla="*/ 0 w 443"/>
                <a:gd name="T35" fmla="*/ 0 h 225"/>
                <a:gd name="T36" fmla="*/ 0 w 443"/>
                <a:gd name="T37" fmla="*/ 0 h 225"/>
                <a:gd name="T38" fmla="*/ 0 w 443"/>
                <a:gd name="T39" fmla="*/ 0 h 225"/>
                <a:gd name="T40" fmla="*/ 0 w 443"/>
                <a:gd name="T41" fmla="*/ 0 h 225"/>
                <a:gd name="T42" fmla="*/ 0 w 443"/>
                <a:gd name="T43" fmla="*/ 0 h 225"/>
                <a:gd name="T44" fmla="*/ 0 w 443"/>
                <a:gd name="T45" fmla="*/ 0 h 225"/>
                <a:gd name="T46" fmla="*/ 0 w 443"/>
                <a:gd name="T47" fmla="*/ 0 h 225"/>
                <a:gd name="T48" fmla="*/ 0 w 443"/>
                <a:gd name="T49" fmla="*/ 0 h 225"/>
                <a:gd name="T50" fmla="*/ 0 w 443"/>
                <a:gd name="T51" fmla="*/ 0 h 225"/>
                <a:gd name="T52" fmla="*/ 0 w 443"/>
                <a:gd name="T53" fmla="*/ 0 h 225"/>
                <a:gd name="T54" fmla="*/ 0 w 443"/>
                <a:gd name="T55" fmla="*/ 0 h 225"/>
                <a:gd name="T56" fmla="*/ 0 w 443"/>
                <a:gd name="T57" fmla="*/ 0 h 225"/>
                <a:gd name="T58" fmla="*/ 0 w 443"/>
                <a:gd name="T59" fmla="*/ 0 h 225"/>
                <a:gd name="T60" fmla="*/ 0 w 443"/>
                <a:gd name="T61" fmla="*/ 0 h 225"/>
                <a:gd name="T62" fmla="*/ 0 w 443"/>
                <a:gd name="T63" fmla="*/ 0 h 225"/>
                <a:gd name="T64" fmla="*/ 0 w 443"/>
                <a:gd name="T65" fmla="*/ 0 h 225"/>
                <a:gd name="T66" fmla="*/ 0 w 443"/>
                <a:gd name="T67" fmla="*/ 0 h 225"/>
                <a:gd name="T68" fmla="*/ 0 w 443"/>
                <a:gd name="T69" fmla="*/ 0 h 225"/>
                <a:gd name="T70" fmla="*/ 0 w 443"/>
                <a:gd name="T71" fmla="*/ 0 h 225"/>
                <a:gd name="T72" fmla="*/ 0 w 443"/>
                <a:gd name="T73" fmla="*/ 0 h 225"/>
                <a:gd name="T74" fmla="*/ 0 w 443"/>
                <a:gd name="T75" fmla="*/ 0 h 225"/>
                <a:gd name="T76" fmla="*/ 0 w 443"/>
                <a:gd name="T77" fmla="*/ 0 h 225"/>
                <a:gd name="T78" fmla="*/ 0 w 443"/>
                <a:gd name="T79" fmla="*/ 0 h 225"/>
                <a:gd name="T80" fmla="*/ 0 w 443"/>
                <a:gd name="T81" fmla="*/ 0 h 225"/>
                <a:gd name="T82" fmla="*/ 0 w 443"/>
                <a:gd name="T83" fmla="*/ 0 h 225"/>
                <a:gd name="T84" fmla="*/ 0 w 443"/>
                <a:gd name="T85" fmla="*/ 0 h 225"/>
                <a:gd name="T86" fmla="*/ 0 w 443"/>
                <a:gd name="T87" fmla="*/ 0 h 225"/>
                <a:gd name="T88" fmla="*/ 0 w 443"/>
                <a:gd name="T89" fmla="*/ 0 h 225"/>
                <a:gd name="T90" fmla="*/ 0 w 443"/>
                <a:gd name="T91" fmla="*/ 0 h 225"/>
                <a:gd name="T92" fmla="*/ 0 w 443"/>
                <a:gd name="T93" fmla="*/ 0 h 225"/>
                <a:gd name="T94" fmla="*/ 0 w 443"/>
                <a:gd name="T95" fmla="*/ 0 h 225"/>
                <a:gd name="T96" fmla="*/ 0 w 443"/>
                <a:gd name="T97" fmla="*/ 0 h 225"/>
                <a:gd name="T98" fmla="*/ 0 w 443"/>
                <a:gd name="T99" fmla="*/ 0 h 225"/>
                <a:gd name="T100" fmla="*/ 0 w 443"/>
                <a:gd name="T101" fmla="*/ 0 h 225"/>
                <a:gd name="T102" fmla="*/ 0 w 443"/>
                <a:gd name="T103" fmla="*/ 0 h 225"/>
                <a:gd name="T104" fmla="*/ 0 w 443"/>
                <a:gd name="T105" fmla="*/ 0 h 225"/>
                <a:gd name="T106" fmla="*/ 0 w 443"/>
                <a:gd name="T107" fmla="*/ 0 h 22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3"/>
                <a:gd name="T163" fmla="*/ 0 h 225"/>
                <a:gd name="T164" fmla="*/ 443 w 443"/>
                <a:gd name="T165" fmla="*/ 225 h 22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3" h="225">
                  <a:moveTo>
                    <a:pt x="197" y="18"/>
                  </a:moveTo>
                  <a:lnTo>
                    <a:pt x="209" y="30"/>
                  </a:lnTo>
                  <a:lnTo>
                    <a:pt x="239" y="39"/>
                  </a:lnTo>
                  <a:lnTo>
                    <a:pt x="272" y="48"/>
                  </a:lnTo>
                  <a:lnTo>
                    <a:pt x="304" y="56"/>
                  </a:lnTo>
                  <a:lnTo>
                    <a:pt x="337" y="67"/>
                  </a:lnTo>
                  <a:lnTo>
                    <a:pt x="366" y="78"/>
                  </a:lnTo>
                  <a:lnTo>
                    <a:pt x="394" y="95"/>
                  </a:lnTo>
                  <a:lnTo>
                    <a:pt x="420" y="115"/>
                  </a:lnTo>
                  <a:lnTo>
                    <a:pt x="443" y="143"/>
                  </a:lnTo>
                  <a:lnTo>
                    <a:pt x="443" y="149"/>
                  </a:lnTo>
                  <a:lnTo>
                    <a:pt x="442" y="157"/>
                  </a:lnTo>
                  <a:lnTo>
                    <a:pt x="440" y="163"/>
                  </a:lnTo>
                  <a:lnTo>
                    <a:pt x="437" y="170"/>
                  </a:lnTo>
                  <a:lnTo>
                    <a:pt x="432" y="176"/>
                  </a:lnTo>
                  <a:lnTo>
                    <a:pt x="429" y="181"/>
                  </a:lnTo>
                  <a:lnTo>
                    <a:pt x="424" y="187"/>
                  </a:lnTo>
                  <a:lnTo>
                    <a:pt x="421" y="193"/>
                  </a:lnTo>
                  <a:lnTo>
                    <a:pt x="389" y="209"/>
                  </a:lnTo>
                  <a:lnTo>
                    <a:pt x="357" y="219"/>
                  </a:lnTo>
                  <a:lnTo>
                    <a:pt x="321" y="224"/>
                  </a:lnTo>
                  <a:lnTo>
                    <a:pt x="286" y="225"/>
                  </a:lnTo>
                  <a:lnTo>
                    <a:pt x="250" y="221"/>
                  </a:lnTo>
                  <a:lnTo>
                    <a:pt x="215" y="214"/>
                  </a:lnTo>
                  <a:lnTo>
                    <a:pt x="181" y="206"/>
                  </a:lnTo>
                  <a:lnTo>
                    <a:pt x="151" y="196"/>
                  </a:lnTo>
                  <a:lnTo>
                    <a:pt x="134" y="181"/>
                  </a:lnTo>
                  <a:lnTo>
                    <a:pt x="120" y="166"/>
                  </a:lnTo>
                  <a:lnTo>
                    <a:pt x="106" y="150"/>
                  </a:lnTo>
                  <a:lnTo>
                    <a:pt x="92" y="136"/>
                  </a:lnTo>
                  <a:lnTo>
                    <a:pt x="77" y="122"/>
                  </a:lnTo>
                  <a:lnTo>
                    <a:pt x="61" y="112"/>
                  </a:lnTo>
                  <a:lnTo>
                    <a:pt x="42" y="104"/>
                  </a:lnTo>
                  <a:lnTo>
                    <a:pt x="22" y="103"/>
                  </a:lnTo>
                  <a:lnTo>
                    <a:pt x="19" y="94"/>
                  </a:lnTo>
                  <a:lnTo>
                    <a:pt x="14" y="88"/>
                  </a:lnTo>
                  <a:lnTo>
                    <a:pt x="6" y="83"/>
                  </a:lnTo>
                  <a:lnTo>
                    <a:pt x="0" y="79"/>
                  </a:lnTo>
                  <a:lnTo>
                    <a:pt x="5" y="74"/>
                  </a:lnTo>
                  <a:lnTo>
                    <a:pt x="8" y="69"/>
                  </a:lnTo>
                  <a:lnTo>
                    <a:pt x="7" y="62"/>
                  </a:lnTo>
                  <a:lnTo>
                    <a:pt x="7" y="57"/>
                  </a:lnTo>
                  <a:lnTo>
                    <a:pt x="5" y="51"/>
                  </a:lnTo>
                  <a:lnTo>
                    <a:pt x="4" y="44"/>
                  </a:lnTo>
                  <a:lnTo>
                    <a:pt x="4" y="38"/>
                  </a:lnTo>
                  <a:lnTo>
                    <a:pt x="8" y="33"/>
                  </a:lnTo>
                  <a:lnTo>
                    <a:pt x="26" y="13"/>
                  </a:lnTo>
                  <a:lnTo>
                    <a:pt x="47" y="4"/>
                  </a:lnTo>
                  <a:lnTo>
                    <a:pt x="70" y="0"/>
                  </a:lnTo>
                  <a:lnTo>
                    <a:pt x="95" y="5"/>
                  </a:lnTo>
                  <a:lnTo>
                    <a:pt x="120" y="10"/>
                  </a:lnTo>
                  <a:lnTo>
                    <a:pt x="146" y="15"/>
                  </a:lnTo>
                  <a:lnTo>
                    <a:pt x="171" y="18"/>
                  </a:lnTo>
                  <a:lnTo>
                    <a:pt x="197" y="18"/>
                  </a:lnTo>
                  <a:close/>
                </a:path>
              </a:pathLst>
            </a:custGeom>
            <a:solidFill>
              <a:srgbClr val="FFB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04" name="Freeform 43"/>
            <p:cNvSpPr>
              <a:spLocks noEditPoints="1"/>
            </p:cNvSpPr>
            <p:nvPr/>
          </p:nvSpPr>
          <p:spPr bwMode="auto">
            <a:xfrm>
              <a:off x="4061" y="2607"/>
              <a:ext cx="146" cy="164"/>
            </a:xfrm>
            <a:custGeom>
              <a:avLst/>
              <a:gdLst>
                <a:gd name="T0" fmla="*/ 1 w 291"/>
                <a:gd name="T1" fmla="*/ 0 h 330"/>
                <a:gd name="T2" fmla="*/ 1 w 291"/>
                <a:gd name="T3" fmla="*/ 0 h 330"/>
                <a:gd name="T4" fmla="*/ 1 w 291"/>
                <a:gd name="T5" fmla="*/ 0 h 330"/>
                <a:gd name="T6" fmla="*/ 1 w 291"/>
                <a:gd name="T7" fmla="*/ 0 h 330"/>
                <a:gd name="T8" fmla="*/ 1 w 291"/>
                <a:gd name="T9" fmla="*/ 0 h 330"/>
                <a:gd name="T10" fmla="*/ 1 w 291"/>
                <a:gd name="T11" fmla="*/ 0 h 330"/>
                <a:gd name="T12" fmla="*/ 1 w 291"/>
                <a:gd name="T13" fmla="*/ 0 h 330"/>
                <a:gd name="T14" fmla="*/ 1 w 291"/>
                <a:gd name="T15" fmla="*/ 0 h 330"/>
                <a:gd name="T16" fmla="*/ 1 w 291"/>
                <a:gd name="T17" fmla="*/ 0 h 330"/>
                <a:gd name="T18" fmla="*/ 1 w 291"/>
                <a:gd name="T19" fmla="*/ 0 h 330"/>
                <a:gd name="T20" fmla="*/ 1 w 291"/>
                <a:gd name="T21" fmla="*/ 0 h 330"/>
                <a:gd name="T22" fmla="*/ 1 w 291"/>
                <a:gd name="T23" fmla="*/ 0 h 330"/>
                <a:gd name="T24" fmla="*/ 1 w 291"/>
                <a:gd name="T25" fmla="*/ 0 h 330"/>
                <a:gd name="T26" fmla="*/ 1 w 291"/>
                <a:gd name="T27" fmla="*/ 0 h 330"/>
                <a:gd name="T28" fmla="*/ 1 w 291"/>
                <a:gd name="T29" fmla="*/ 0 h 330"/>
                <a:gd name="T30" fmla="*/ 1 w 291"/>
                <a:gd name="T31" fmla="*/ 0 h 330"/>
                <a:gd name="T32" fmla="*/ 1 w 291"/>
                <a:gd name="T33" fmla="*/ 0 h 330"/>
                <a:gd name="T34" fmla="*/ 1 w 291"/>
                <a:gd name="T35" fmla="*/ 0 h 330"/>
                <a:gd name="T36" fmla="*/ 1 w 291"/>
                <a:gd name="T37" fmla="*/ 0 h 330"/>
                <a:gd name="T38" fmla="*/ 1 w 291"/>
                <a:gd name="T39" fmla="*/ 0 h 330"/>
                <a:gd name="T40" fmla="*/ 1 w 291"/>
                <a:gd name="T41" fmla="*/ 0 h 330"/>
                <a:gd name="T42" fmla="*/ 1 w 291"/>
                <a:gd name="T43" fmla="*/ 0 h 330"/>
                <a:gd name="T44" fmla="*/ 1 w 291"/>
                <a:gd name="T45" fmla="*/ 0 h 330"/>
                <a:gd name="T46" fmla="*/ 1 w 291"/>
                <a:gd name="T47" fmla="*/ 0 h 330"/>
                <a:gd name="T48" fmla="*/ 1 w 291"/>
                <a:gd name="T49" fmla="*/ 0 h 330"/>
                <a:gd name="T50" fmla="*/ 1 w 291"/>
                <a:gd name="T51" fmla="*/ 0 h 330"/>
                <a:gd name="T52" fmla="*/ 1 w 291"/>
                <a:gd name="T53" fmla="*/ 0 h 330"/>
                <a:gd name="T54" fmla="*/ 1 w 291"/>
                <a:gd name="T55" fmla="*/ 0 h 330"/>
                <a:gd name="T56" fmla="*/ 1 w 291"/>
                <a:gd name="T57" fmla="*/ 0 h 330"/>
                <a:gd name="T58" fmla="*/ 1 w 291"/>
                <a:gd name="T59" fmla="*/ 0 h 330"/>
                <a:gd name="T60" fmla="*/ 1 w 291"/>
                <a:gd name="T61" fmla="*/ 0 h 330"/>
                <a:gd name="T62" fmla="*/ 1 w 291"/>
                <a:gd name="T63" fmla="*/ 0 h 330"/>
                <a:gd name="T64" fmla="*/ 1 w 291"/>
                <a:gd name="T65" fmla="*/ 0 h 330"/>
                <a:gd name="T66" fmla="*/ 1 w 291"/>
                <a:gd name="T67" fmla="*/ 0 h 330"/>
                <a:gd name="T68" fmla="*/ 1 w 291"/>
                <a:gd name="T69" fmla="*/ 0 h 330"/>
                <a:gd name="T70" fmla="*/ 1 w 291"/>
                <a:gd name="T71" fmla="*/ 0 h 330"/>
                <a:gd name="T72" fmla="*/ 1 w 291"/>
                <a:gd name="T73" fmla="*/ 0 h 330"/>
                <a:gd name="T74" fmla="*/ 1 w 291"/>
                <a:gd name="T75" fmla="*/ 0 h 330"/>
                <a:gd name="T76" fmla="*/ 1 w 291"/>
                <a:gd name="T77" fmla="*/ 0 h 330"/>
                <a:gd name="T78" fmla="*/ 1 w 291"/>
                <a:gd name="T79" fmla="*/ 0 h 330"/>
                <a:gd name="T80" fmla="*/ 1 w 291"/>
                <a:gd name="T81" fmla="*/ 0 h 330"/>
                <a:gd name="T82" fmla="*/ 1 w 291"/>
                <a:gd name="T83" fmla="*/ 0 h 330"/>
                <a:gd name="T84" fmla="*/ 1 w 291"/>
                <a:gd name="T85" fmla="*/ 0 h 330"/>
                <a:gd name="T86" fmla="*/ 1 w 291"/>
                <a:gd name="T87" fmla="*/ 0 h 330"/>
                <a:gd name="T88" fmla="*/ 1 w 291"/>
                <a:gd name="T89" fmla="*/ 0 h 330"/>
                <a:gd name="T90" fmla="*/ 1 w 291"/>
                <a:gd name="T91" fmla="*/ 0 h 330"/>
                <a:gd name="T92" fmla="*/ 1 w 291"/>
                <a:gd name="T93" fmla="*/ 0 h 330"/>
                <a:gd name="T94" fmla="*/ 1 w 291"/>
                <a:gd name="T95" fmla="*/ 0 h 330"/>
                <a:gd name="T96" fmla="*/ 1 w 291"/>
                <a:gd name="T97" fmla="*/ 0 h 330"/>
                <a:gd name="T98" fmla="*/ 1 w 291"/>
                <a:gd name="T99" fmla="*/ 0 h 330"/>
                <a:gd name="T100" fmla="*/ 0 w 291"/>
                <a:gd name="T101" fmla="*/ 0 h 330"/>
                <a:gd name="T102" fmla="*/ 1 w 291"/>
                <a:gd name="T103" fmla="*/ 0 h 3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1"/>
                <a:gd name="T157" fmla="*/ 0 h 330"/>
                <a:gd name="T158" fmla="*/ 291 w 291"/>
                <a:gd name="T159" fmla="*/ 330 h 3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1" h="330">
                  <a:moveTo>
                    <a:pt x="149" y="37"/>
                  </a:moveTo>
                  <a:lnTo>
                    <a:pt x="156" y="37"/>
                  </a:lnTo>
                  <a:lnTo>
                    <a:pt x="164" y="37"/>
                  </a:lnTo>
                  <a:lnTo>
                    <a:pt x="172" y="38"/>
                  </a:lnTo>
                  <a:lnTo>
                    <a:pt x="180" y="40"/>
                  </a:lnTo>
                  <a:lnTo>
                    <a:pt x="185" y="41"/>
                  </a:lnTo>
                  <a:lnTo>
                    <a:pt x="192" y="44"/>
                  </a:lnTo>
                  <a:lnTo>
                    <a:pt x="197" y="47"/>
                  </a:lnTo>
                  <a:lnTo>
                    <a:pt x="202" y="52"/>
                  </a:lnTo>
                  <a:lnTo>
                    <a:pt x="208" y="59"/>
                  </a:lnTo>
                  <a:lnTo>
                    <a:pt x="215" y="68"/>
                  </a:lnTo>
                  <a:lnTo>
                    <a:pt x="216" y="73"/>
                  </a:lnTo>
                  <a:lnTo>
                    <a:pt x="217" y="78"/>
                  </a:lnTo>
                  <a:lnTo>
                    <a:pt x="218" y="84"/>
                  </a:lnTo>
                  <a:lnTo>
                    <a:pt x="219" y="90"/>
                  </a:lnTo>
                  <a:lnTo>
                    <a:pt x="218" y="98"/>
                  </a:lnTo>
                  <a:lnTo>
                    <a:pt x="216" y="105"/>
                  </a:lnTo>
                  <a:lnTo>
                    <a:pt x="213" y="113"/>
                  </a:lnTo>
                  <a:lnTo>
                    <a:pt x="211" y="120"/>
                  </a:lnTo>
                  <a:lnTo>
                    <a:pt x="204" y="125"/>
                  </a:lnTo>
                  <a:lnTo>
                    <a:pt x="199" y="131"/>
                  </a:lnTo>
                  <a:lnTo>
                    <a:pt x="192" y="136"/>
                  </a:lnTo>
                  <a:lnTo>
                    <a:pt x="184" y="140"/>
                  </a:lnTo>
                  <a:lnTo>
                    <a:pt x="179" y="141"/>
                  </a:lnTo>
                  <a:lnTo>
                    <a:pt x="174" y="142"/>
                  </a:lnTo>
                  <a:lnTo>
                    <a:pt x="169" y="143"/>
                  </a:lnTo>
                  <a:lnTo>
                    <a:pt x="163" y="144"/>
                  </a:lnTo>
                  <a:lnTo>
                    <a:pt x="157" y="144"/>
                  </a:lnTo>
                  <a:lnTo>
                    <a:pt x="151" y="145"/>
                  </a:lnTo>
                  <a:lnTo>
                    <a:pt x="144" y="145"/>
                  </a:lnTo>
                  <a:lnTo>
                    <a:pt x="138" y="146"/>
                  </a:lnTo>
                  <a:lnTo>
                    <a:pt x="44" y="146"/>
                  </a:lnTo>
                  <a:lnTo>
                    <a:pt x="44" y="37"/>
                  </a:lnTo>
                  <a:lnTo>
                    <a:pt x="149" y="37"/>
                  </a:lnTo>
                  <a:close/>
                  <a:moveTo>
                    <a:pt x="44" y="184"/>
                  </a:moveTo>
                  <a:lnTo>
                    <a:pt x="94" y="184"/>
                  </a:lnTo>
                  <a:lnTo>
                    <a:pt x="101" y="184"/>
                  </a:lnTo>
                  <a:lnTo>
                    <a:pt x="109" y="184"/>
                  </a:lnTo>
                  <a:lnTo>
                    <a:pt x="114" y="184"/>
                  </a:lnTo>
                  <a:lnTo>
                    <a:pt x="118" y="185"/>
                  </a:lnTo>
                  <a:lnTo>
                    <a:pt x="128" y="188"/>
                  </a:lnTo>
                  <a:lnTo>
                    <a:pt x="138" y="194"/>
                  </a:lnTo>
                  <a:lnTo>
                    <a:pt x="143" y="197"/>
                  </a:lnTo>
                  <a:lnTo>
                    <a:pt x="149" y="203"/>
                  </a:lnTo>
                  <a:lnTo>
                    <a:pt x="155" y="208"/>
                  </a:lnTo>
                  <a:lnTo>
                    <a:pt x="161" y="216"/>
                  </a:lnTo>
                  <a:lnTo>
                    <a:pt x="167" y="225"/>
                  </a:lnTo>
                  <a:lnTo>
                    <a:pt x="174" y="235"/>
                  </a:lnTo>
                  <a:lnTo>
                    <a:pt x="177" y="240"/>
                  </a:lnTo>
                  <a:lnTo>
                    <a:pt x="182" y="247"/>
                  </a:lnTo>
                  <a:lnTo>
                    <a:pt x="186" y="253"/>
                  </a:lnTo>
                  <a:lnTo>
                    <a:pt x="193" y="261"/>
                  </a:lnTo>
                  <a:lnTo>
                    <a:pt x="236" y="330"/>
                  </a:lnTo>
                  <a:lnTo>
                    <a:pt x="291" y="330"/>
                  </a:lnTo>
                  <a:lnTo>
                    <a:pt x="234" y="240"/>
                  </a:lnTo>
                  <a:lnTo>
                    <a:pt x="228" y="233"/>
                  </a:lnTo>
                  <a:lnTo>
                    <a:pt x="224" y="227"/>
                  </a:lnTo>
                  <a:lnTo>
                    <a:pt x="220" y="221"/>
                  </a:lnTo>
                  <a:lnTo>
                    <a:pt x="216" y="215"/>
                  </a:lnTo>
                  <a:lnTo>
                    <a:pt x="206" y="205"/>
                  </a:lnTo>
                  <a:lnTo>
                    <a:pt x="197" y="196"/>
                  </a:lnTo>
                  <a:lnTo>
                    <a:pt x="192" y="192"/>
                  </a:lnTo>
                  <a:lnTo>
                    <a:pt x="185" y="188"/>
                  </a:lnTo>
                  <a:lnTo>
                    <a:pt x="178" y="184"/>
                  </a:lnTo>
                  <a:lnTo>
                    <a:pt x="171" y="180"/>
                  </a:lnTo>
                  <a:lnTo>
                    <a:pt x="181" y="177"/>
                  </a:lnTo>
                  <a:lnTo>
                    <a:pt x="193" y="174"/>
                  </a:lnTo>
                  <a:lnTo>
                    <a:pt x="202" y="171"/>
                  </a:lnTo>
                  <a:lnTo>
                    <a:pt x="212" y="168"/>
                  </a:lnTo>
                  <a:lnTo>
                    <a:pt x="219" y="163"/>
                  </a:lnTo>
                  <a:lnTo>
                    <a:pt x="227" y="159"/>
                  </a:lnTo>
                  <a:lnTo>
                    <a:pt x="234" y="153"/>
                  </a:lnTo>
                  <a:lnTo>
                    <a:pt x="241" y="149"/>
                  </a:lnTo>
                  <a:lnTo>
                    <a:pt x="245" y="142"/>
                  </a:lnTo>
                  <a:lnTo>
                    <a:pt x="250" y="136"/>
                  </a:lnTo>
                  <a:lnTo>
                    <a:pt x="254" y="128"/>
                  </a:lnTo>
                  <a:lnTo>
                    <a:pt x="258" y="122"/>
                  </a:lnTo>
                  <a:lnTo>
                    <a:pt x="260" y="114"/>
                  </a:lnTo>
                  <a:lnTo>
                    <a:pt x="262" y="106"/>
                  </a:lnTo>
                  <a:lnTo>
                    <a:pt x="263" y="98"/>
                  </a:lnTo>
                  <a:lnTo>
                    <a:pt x="264" y="90"/>
                  </a:lnTo>
                  <a:lnTo>
                    <a:pt x="263" y="83"/>
                  </a:lnTo>
                  <a:lnTo>
                    <a:pt x="262" y="76"/>
                  </a:lnTo>
                  <a:lnTo>
                    <a:pt x="261" y="70"/>
                  </a:lnTo>
                  <a:lnTo>
                    <a:pt x="260" y="63"/>
                  </a:lnTo>
                  <a:lnTo>
                    <a:pt x="258" y="57"/>
                  </a:lnTo>
                  <a:lnTo>
                    <a:pt x="256" y="52"/>
                  </a:lnTo>
                  <a:lnTo>
                    <a:pt x="253" y="45"/>
                  </a:lnTo>
                  <a:lnTo>
                    <a:pt x="250" y="40"/>
                  </a:lnTo>
                  <a:lnTo>
                    <a:pt x="242" y="30"/>
                  </a:lnTo>
                  <a:lnTo>
                    <a:pt x="234" y="21"/>
                  </a:lnTo>
                  <a:lnTo>
                    <a:pt x="223" y="14"/>
                  </a:lnTo>
                  <a:lnTo>
                    <a:pt x="214" y="9"/>
                  </a:lnTo>
                  <a:lnTo>
                    <a:pt x="206" y="6"/>
                  </a:lnTo>
                  <a:lnTo>
                    <a:pt x="200" y="4"/>
                  </a:lnTo>
                  <a:lnTo>
                    <a:pt x="192" y="2"/>
                  </a:lnTo>
                  <a:lnTo>
                    <a:pt x="184" y="2"/>
                  </a:lnTo>
                  <a:lnTo>
                    <a:pt x="175" y="0"/>
                  </a:lnTo>
                  <a:lnTo>
                    <a:pt x="167" y="0"/>
                  </a:lnTo>
                  <a:lnTo>
                    <a:pt x="156" y="0"/>
                  </a:lnTo>
                  <a:lnTo>
                    <a:pt x="147" y="0"/>
                  </a:lnTo>
                  <a:lnTo>
                    <a:pt x="0" y="0"/>
                  </a:lnTo>
                  <a:lnTo>
                    <a:pt x="0" y="330"/>
                  </a:lnTo>
                  <a:lnTo>
                    <a:pt x="44" y="330"/>
                  </a:lnTo>
                  <a:lnTo>
                    <a:pt x="44" y="1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05" name="Freeform 44"/>
            <p:cNvSpPr>
              <a:spLocks noEditPoints="1"/>
            </p:cNvSpPr>
            <p:nvPr/>
          </p:nvSpPr>
          <p:spPr bwMode="auto">
            <a:xfrm>
              <a:off x="4218" y="2649"/>
              <a:ext cx="110" cy="125"/>
            </a:xfrm>
            <a:custGeom>
              <a:avLst/>
              <a:gdLst>
                <a:gd name="T0" fmla="*/ 0 w 221"/>
                <a:gd name="T1" fmla="*/ 0 h 251"/>
                <a:gd name="T2" fmla="*/ 0 w 221"/>
                <a:gd name="T3" fmla="*/ 0 h 251"/>
                <a:gd name="T4" fmla="*/ 0 w 221"/>
                <a:gd name="T5" fmla="*/ 0 h 251"/>
                <a:gd name="T6" fmla="*/ 0 w 221"/>
                <a:gd name="T7" fmla="*/ 0 h 251"/>
                <a:gd name="T8" fmla="*/ 0 w 221"/>
                <a:gd name="T9" fmla="*/ 0 h 251"/>
                <a:gd name="T10" fmla="*/ 0 w 221"/>
                <a:gd name="T11" fmla="*/ 0 h 251"/>
                <a:gd name="T12" fmla="*/ 0 w 221"/>
                <a:gd name="T13" fmla="*/ 0 h 251"/>
                <a:gd name="T14" fmla="*/ 0 w 221"/>
                <a:gd name="T15" fmla="*/ 0 h 251"/>
                <a:gd name="T16" fmla="*/ 0 w 221"/>
                <a:gd name="T17" fmla="*/ 0 h 251"/>
                <a:gd name="T18" fmla="*/ 0 w 221"/>
                <a:gd name="T19" fmla="*/ 0 h 251"/>
                <a:gd name="T20" fmla="*/ 0 w 221"/>
                <a:gd name="T21" fmla="*/ 0 h 251"/>
                <a:gd name="T22" fmla="*/ 0 w 221"/>
                <a:gd name="T23" fmla="*/ 0 h 251"/>
                <a:gd name="T24" fmla="*/ 0 w 221"/>
                <a:gd name="T25" fmla="*/ 0 h 251"/>
                <a:gd name="T26" fmla="*/ 0 w 221"/>
                <a:gd name="T27" fmla="*/ 0 h 251"/>
                <a:gd name="T28" fmla="*/ 0 w 221"/>
                <a:gd name="T29" fmla="*/ 0 h 251"/>
                <a:gd name="T30" fmla="*/ 0 w 221"/>
                <a:gd name="T31" fmla="*/ 0 h 251"/>
                <a:gd name="T32" fmla="*/ 0 w 221"/>
                <a:gd name="T33" fmla="*/ 0 h 251"/>
                <a:gd name="T34" fmla="*/ 0 w 221"/>
                <a:gd name="T35" fmla="*/ 0 h 251"/>
                <a:gd name="T36" fmla="*/ 0 w 221"/>
                <a:gd name="T37" fmla="*/ 0 h 251"/>
                <a:gd name="T38" fmla="*/ 0 w 221"/>
                <a:gd name="T39" fmla="*/ 0 h 251"/>
                <a:gd name="T40" fmla="*/ 0 w 221"/>
                <a:gd name="T41" fmla="*/ 0 h 251"/>
                <a:gd name="T42" fmla="*/ 0 w 221"/>
                <a:gd name="T43" fmla="*/ 0 h 251"/>
                <a:gd name="T44" fmla="*/ 0 w 221"/>
                <a:gd name="T45" fmla="*/ 0 h 251"/>
                <a:gd name="T46" fmla="*/ 0 w 221"/>
                <a:gd name="T47" fmla="*/ 0 h 251"/>
                <a:gd name="T48" fmla="*/ 0 w 221"/>
                <a:gd name="T49" fmla="*/ 0 h 251"/>
                <a:gd name="T50" fmla="*/ 0 w 221"/>
                <a:gd name="T51" fmla="*/ 0 h 251"/>
                <a:gd name="T52" fmla="*/ 0 w 221"/>
                <a:gd name="T53" fmla="*/ 0 h 251"/>
                <a:gd name="T54" fmla="*/ 0 w 221"/>
                <a:gd name="T55" fmla="*/ 0 h 251"/>
                <a:gd name="T56" fmla="*/ 0 w 221"/>
                <a:gd name="T57" fmla="*/ 0 h 251"/>
                <a:gd name="T58" fmla="*/ 0 w 221"/>
                <a:gd name="T59" fmla="*/ 0 h 251"/>
                <a:gd name="T60" fmla="*/ 0 w 221"/>
                <a:gd name="T61" fmla="*/ 0 h 251"/>
                <a:gd name="T62" fmla="*/ 0 w 221"/>
                <a:gd name="T63" fmla="*/ 0 h 251"/>
                <a:gd name="T64" fmla="*/ 0 w 221"/>
                <a:gd name="T65" fmla="*/ 0 h 251"/>
                <a:gd name="T66" fmla="*/ 0 w 221"/>
                <a:gd name="T67" fmla="*/ 0 h 251"/>
                <a:gd name="T68" fmla="*/ 0 w 221"/>
                <a:gd name="T69" fmla="*/ 0 h 251"/>
                <a:gd name="T70" fmla="*/ 0 w 221"/>
                <a:gd name="T71" fmla="*/ 0 h 251"/>
                <a:gd name="T72" fmla="*/ 0 w 221"/>
                <a:gd name="T73" fmla="*/ 0 h 251"/>
                <a:gd name="T74" fmla="*/ 0 w 221"/>
                <a:gd name="T75" fmla="*/ 0 h 251"/>
                <a:gd name="T76" fmla="*/ 0 w 221"/>
                <a:gd name="T77" fmla="*/ 0 h 251"/>
                <a:gd name="T78" fmla="*/ 0 w 221"/>
                <a:gd name="T79" fmla="*/ 0 h 251"/>
                <a:gd name="T80" fmla="*/ 0 w 221"/>
                <a:gd name="T81" fmla="*/ 0 h 251"/>
                <a:gd name="T82" fmla="*/ 0 w 221"/>
                <a:gd name="T83" fmla="*/ 0 h 251"/>
                <a:gd name="T84" fmla="*/ 0 w 221"/>
                <a:gd name="T85" fmla="*/ 0 h 251"/>
                <a:gd name="T86" fmla="*/ 0 w 221"/>
                <a:gd name="T87" fmla="*/ 0 h 251"/>
                <a:gd name="T88" fmla="*/ 0 w 221"/>
                <a:gd name="T89" fmla="*/ 0 h 251"/>
                <a:gd name="T90" fmla="*/ 0 w 221"/>
                <a:gd name="T91" fmla="*/ 0 h 251"/>
                <a:gd name="T92" fmla="*/ 0 w 221"/>
                <a:gd name="T93" fmla="*/ 0 h 251"/>
                <a:gd name="T94" fmla="*/ 0 w 221"/>
                <a:gd name="T95" fmla="*/ 0 h 251"/>
                <a:gd name="T96" fmla="*/ 0 w 221"/>
                <a:gd name="T97" fmla="*/ 0 h 251"/>
                <a:gd name="T98" fmla="*/ 0 w 221"/>
                <a:gd name="T99" fmla="*/ 0 h 251"/>
                <a:gd name="T100" fmla="*/ 0 w 221"/>
                <a:gd name="T101" fmla="*/ 0 h 251"/>
                <a:gd name="T102" fmla="*/ 0 w 221"/>
                <a:gd name="T103" fmla="*/ 0 h 251"/>
                <a:gd name="T104" fmla="*/ 0 w 221"/>
                <a:gd name="T105" fmla="*/ 0 h 251"/>
                <a:gd name="T106" fmla="*/ 0 w 221"/>
                <a:gd name="T107" fmla="*/ 0 h 251"/>
                <a:gd name="T108" fmla="*/ 0 w 221"/>
                <a:gd name="T109" fmla="*/ 0 h 251"/>
                <a:gd name="T110" fmla="*/ 0 w 221"/>
                <a:gd name="T111" fmla="*/ 0 h 251"/>
                <a:gd name="T112" fmla="*/ 0 w 221"/>
                <a:gd name="T113" fmla="*/ 0 h 251"/>
                <a:gd name="T114" fmla="*/ 0 w 221"/>
                <a:gd name="T115" fmla="*/ 0 h 251"/>
                <a:gd name="T116" fmla="*/ 0 w 221"/>
                <a:gd name="T117" fmla="*/ 0 h 251"/>
                <a:gd name="T118" fmla="*/ 0 w 221"/>
                <a:gd name="T119" fmla="*/ 0 h 251"/>
                <a:gd name="T120" fmla="*/ 0 w 221"/>
                <a:gd name="T121" fmla="*/ 0 h 251"/>
                <a:gd name="T122" fmla="*/ 0 w 221"/>
                <a:gd name="T123" fmla="*/ 0 h 2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1"/>
                <a:gd name="T187" fmla="*/ 0 h 251"/>
                <a:gd name="T188" fmla="*/ 221 w 221"/>
                <a:gd name="T189" fmla="*/ 251 h 2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1" h="251">
                  <a:moveTo>
                    <a:pt x="65" y="53"/>
                  </a:moveTo>
                  <a:lnTo>
                    <a:pt x="75" y="43"/>
                  </a:lnTo>
                  <a:lnTo>
                    <a:pt x="86" y="38"/>
                  </a:lnTo>
                  <a:lnTo>
                    <a:pt x="93" y="35"/>
                  </a:lnTo>
                  <a:lnTo>
                    <a:pt x="99" y="34"/>
                  </a:lnTo>
                  <a:lnTo>
                    <a:pt x="105" y="34"/>
                  </a:lnTo>
                  <a:lnTo>
                    <a:pt x="113" y="34"/>
                  </a:lnTo>
                  <a:lnTo>
                    <a:pt x="120" y="34"/>
                  </a:lnTo>
                  <a:lnTo>
                    <a:pt x="127" y="35"/>
                  </a:lnTo>
                  <a:lnTo>
                    <a:pt x="134" y="36"/>
                  </a:lnTo>
                  <a:lnTo>
                    <a:pt x="141" y="39"/>
                  </a:lnTo>
                  <a:lnTo>
                    <a:pt x="146" y="42"/>
                  </a:lnTo>
                  <a:lnTo>
                    <a:pt x="153" y="46"/>
                  </a:lnTo>
                  <a:lnTo>
                    <a:pt x="158" y="51"/>
                  </a:lnTo>
                  <a:lnTo>
                    <a:pt x="163" y="57"/>
                  </a:lnTo>
                  <a:lnTo>
                    <a:pt x="168" y="65"/>
                  </a:lnTo>
                  <a:lnTo>
                    <a:pt x="172" y="76"/>
                  </a:lnTo>
                  <a:lnTo>
                    <a:pt x="173" y="81"/>
                  </a:lnTo>
                  <a:lnTo>
                    <a:pt x="176" y="87"/>
                  </a:lnTo>
                  <a:lnTo>
                    <a:pt x="177" y="95"/>
                  </a:lnTo>
                  <a:lnTo>
                    <a:pt x="178" y="103"/>
                  </a:lnTo>
                  <a:lnTo>
                    <a:pt x="44" y="103"/>
                  </a:lnTo>
                  <a:lnTo>
                    <a:pt x="44" y="95"/>
                  </a:lnTo>
                  <a:lnTo>
                    <a:pt x="47" y="87"/>
                  </a:lnTo>
                  <a:lnTo>
                    <a:pt x="48" y="81"/>
                  </a:lnTo>
                  <a:lnTo>
                    <a:pt x="51" y="75"/>
                  </a:lnTo>
                  <a:lnTo>
                    <a:pt x="53" y="68"/>
                  </a:lnTo>
                  <a:lnTo>
                    <a:pt x="56" y="62"/>
                  </a:lnTo>
                  <a:lnTo>
                    <a:pt x="60" y="57"/>
                  </a:lnTo>
                  <a:lnTo>
                    <a:pt x="65" y="53"/>
                  </a:lnTo>
                  <a:close/>
                  <a:moveTo>
                    <a:pt x="153" y="206"/>
                  </a:moveTo>
                  <a:lnTo>
                    <a:pt x="143" y="210"/>
                  </a:lnTo>
                  <a:lnTo>
                    <a:pt x="135" y="214"/>
                  </a:lnTo>
                  <a:lnTo>
                    <a:pt x="124" y="216"/>
                  </a:lnTo>
                  <a:lnTo>
                    <a:pt x="115" y="217"/>
                  </a:lnTo>
                  <a:lnTo>
                    <a:pt x="106" y="216"/>
                  </a:lnTo>
                  <a:lnTo>
                    <a:pt x="99" y="215"/>
                  </a:lnTo>
                  <a:lnTo>
                    <a:pt x="93" y="213"/>
                  </a:lnTo>
                  <a:lnTo>
                    <a:pt x="86" y="211"/>
                  </a:lnTo>
                  <a:lnTo>
                    <a:pt x="80" y="208"/>
                  </a:lnTo>
                  <a:lnTo>
                    <a:pt x="74" y="205"/>
                  </a:lnTo>
                  <a:lnTo>
                    <a:pt x="69" y="201"/>
                  </a:lnTo>
                  <a:lnTo>
                    <a:pt x="64" y="196"/>
                  </a:lnTo>
                  <a:lnTo>
                    <a:pt x="59" y="190"/>
                  </a:lnTo>
                  <a:lnTo>
                    <a:pt x="55" y="184"/>
                  </a:lnTo>
                  <a:lnTo>
                    <a:pt x="52" y="176"/>
                  </a:lnTo>
                  <a:lnTo>
                    <a:pt x="49" y="170"/>
                  </a:lnTo>
                  <a:lnTo>
                    <a:pt x="45" y="162"/>
                  </a:lnTo>
                  <a:lnTo>
                    <a:pt x="44" y="153"/>
                  </a:lnTo>
                  <a:lnTo>
                    <a:pt x="42" y="144"/>
                  </a:lnTo>
                  <a:lnTo>
                    <a:pt x="42" y="136"/>
                  </a:lnTo>
                  <a:lnTo>
                    <a:pt x="221" y="136"/>
                  </a:lnTo>
                  <a:lnTo>
                    <a:pt x="221" y="129"/>
                  </a:lnTo>
                  <a:lnTo>
                    <a:pt x="221" y="125"/>
                  </a:lnTo>
                  <a:lnTo>
                    <a:pt x="220" y="109"/>
                  </a:lnTo>
                  <a:lnTo>
                    <a:pt x="219" y="97"/>
                  </a:lnTo>
                  <a:lnTo>
                    <a:pt x="215" y="83"/>
                  </a:lnTo>
                  <a:lnTo>
                    <a:pt x="213" y="72"/>
                  </a:lnTo>
                  <a:lnTo>
                    <a:pt x="208" y="60"/>
                  </a:lnTo>
                  <a:lnTo>
                    <a:pt x="203" y="51"/>
                  </a:lnTo>
                  <a:lnTo>
                    <a:pt x="197" y="41"/>
                  </a:lnTo>
                  <a:lnTo>
                    <a:pt x="190" y="34"/>
                  </a:lnTo>
                  <a:lnTo>
                    <a:pt x="182" y="24"/>
                  </a:lnTo>
                  <a:lnTo>
                    <a:pt x="173" y="18"/>
                  </a:lnTo>
                  <a:lnTo>
                    <a:pt x="164" y="12"/>
                  </a:lnTo>
                  <a:lnTo>
                    <a:pt x="156" y="9"/>
                  </a:lnTo>
                  <a:lnTo>
                    <a:pt x="145" y="4"/>
                  </a:lnTo>
                  <a:lnTo>
                    <a:pt x="135" y="1"/>
                  </a:lnTo>
                  <a:lnTo>
                    <a:pt x="123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9" y="1"/>
                  </a:lnTo>
                  <a:lnTo>
                    <a:pt x="77" y="4"/>
                  </a:lnTo>
                  <a:lnTo>
                    <a:pt x="68" y="9"/>
                  </a:lnTo>
                  <a:lnTo>
                    <a:pt x="57" y="12"/>
                  </a:lnTo>
                  <a:lnTo>
                    <a:pt x="48" y="18"/>
                  </a:lnTo>
                  <a:lnTo>
                    <a:pt x="39" y="24"/>
                  </a:lnTo>
                  <a:lnTo>
                    <a:pt x="32" y="34"/>
                  </a:lnTo>
                  <a:lnTo>
                    <a:pt x="23" y="41"/>
                  </a:lnTo>
                  <a:lnTo>
                    <a:pt x="17" y="52"/>
                  </a:lnTo>
                  <a:lnTo>
                    <a:pt x="11" y="61"/>
                  </a:lnTo>
                  <a:lnTo>
                    <a:pt x="8" y="74"/>
                  </a:lnTo>
                  <a:lnTo>
                    <a:pt x="4" y="85"/>
                  </a:lnTo>
                  <a:lnTo>
                    <a:pt x="1" y="99"/>
                  </a:lnTo>
                  <a:lnTo>
                    <a:pt x="0" y="111"/>
                  </a:lnTo>
                  <a:lnTo>
                    <a:pt x="0" y="127"/>
                  </a:lnTo>
                  <a:lnTo>
                    <a:pt x="0" y="141"/>
                  </a:lnTo>
                  <a:lnTo>
                    <a:pt x="1" y="154"/>
                  </a:lnTo>
                  <a:lnTo>
                    <a:pt x="4" y="166"/>
                  </a:lnTo>
                  <a:lnTo>
                    <a:pt x="8" y="179"/>
                  </a:lnTo>
                  <a:lnTo>
                    <a:pt x="11" y="189"/>
                  </a:lnTo>
                  <a:lnTo>
                    <a:pt x="17" y="200"/>
                  </a:lnTo>
                  <a:lnTo>
                    <a:pt x="23" y="209"/>
                  </a:lnTo>
                  <a:lnTo>
                    <a:pt x="32" y="218"/>
                  </a:lnTo>
                  <a:lnTo>
                    <a:pt x="38" y="225"/>
                  </a:lnTo>
                  <a:lnTo>
                    <a:pt x="48" y="232"/>
                  </a:lnTo>
                  <a:lnTo>
                    <a:pt x="56" y="237"/>
                  </a:lnTo>
                  <a:lnTo>
                    <a:pt x="66" y="243"/>
                  </a:lnTo>
                  <a:lnTo>
                    <a:pt x="77" y="245"/>
                  </a:lnTo>
                  <a:lnTo>
                    <a:pt x="89" y="248"/>
                  </a:lnTo>
                  <a:lnTo>
                    <a:pt x="101" y="250"/>
                  </a:lnTo>
                  <a:lnTo>
                    <a:pt x="115" y="251"/>
                  </a:lnTo>
                  <a:lnTo>
                    <a:pt x="124" y="250"/>
                  </a:lnTo>
                  <a:lnTo>
                    <a:pt x="134" y="249"/>
                  </a:lnTo>
                  <a:lnTo>
                    <a:pt x="142" y="247"/>
                  </a:lnTo>
                  <a:lnTo>
                    <a:pt x="151" y="245"/>
                  </a:lnTo>
                  <a:lnTo>
                    <a:pt x="159" y="242"/>
                  </a:lnTo>
                  <a:lnTo>
                    <a:pt x="167" y="238"/>
                  </a:lnTo>
                  <a:lnTo>
                    <a:pt x="175" y="234"/>
                  </a:lnTo>
                  <a:lnTo>
                    <a:pt x="183" y="230"/>
                  </a:lnTo>
                  <a:lnTo>
                    <a:pt x="188" y="224"/>
                  </a:lnTo>
                  <a:lnTo>
                    <a:pt x="194" y="217"/>
                  </a:lnTo>
                  <a:lnTo>
                    <a:pt x="200" y="211"/>
                  </a:lnTo>
                  <a:lnTo>
                    <a:pt x="205" y="205"/>
                  </a:lnTo>
                  <a:lnTo>
                    <a:pt x="209" y="196"/>
                  </a:lnTo>
                  <a:lnTo>
                    <a:pt x="213" y="189"/>
                  </a:lnTo>
                  <a:lnTo>
                    <a:pt x="217" y="181"/>
                  </a:lnTo>
                  <a:lnTo>
                    <a:pt x="220" y="173"/>
                  </a:lnTo>
                  <a:lnTo>
                    <a:pt x="178" y="168"/>
                  </a:lnTo>
                  <a:lnTo>
                    <a:pt x="175" y="173"/>
                  </a:lnTo>
                  <a:lnTo>
                    <a:pt x="171" y="180"/>
                  </a:lnTo>
                  <a:lnTo>
                    <a:pt x="168" y="185"/>
                  </a:lnTo>
                  <a:lnTo>
                    <a:pt x="166" y="190"/>
                  </a:lnTo>
                  <a:lnTo>
                    <a:pt x="159" y="199"/>
                  </a:lnTo>
                  <a:lnTo>
                    <a:pt x="153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06" name="Freeform 45"/>
            <p:cNvSpPr>
              <a:spLocks noEditPoints="1"/>
            </p:cNvSpPr>
            <p:nvPr/>
          </p:nvSpPr>
          <p:spPr bwMode="auto">
            <a:xfrm>
              <a:off x="4346" y="2607"/>
              <a:ext cx="104" cy="167"/>
            </a:xfrm>
            <a:custGeom>
              <a:avLst/>
              <a:gdLst>
                <a:gd name="T0" fmla="*/ 1 w 208"/>
                <a:gd name="T1" fmla="*/ 0 h 336"/>
                <a:gd name="T2" fmla="*/ 1 w 208"/>
                <a:gd name="T3" fmla="*/ 0 h 336"/>
                <a:gd name="T4" fmla="*/ 1 w 208"/>
                <a:gd name="T5" fmla="*/ 0 h 336"/>
                <a:gd name="T6" fmla="*/ 1 w 208"/>
                <a:gd name="T7" fmla="*/ 0 h 336"/>
                <a:gd name="T8" fmla="*/ 1 w 208"/>
                <a:gd name="T9" fmla="*/ 0 h 336"/>
                <a:gd name="T10" fmla="*/ 1 w 208"/>
                <a:gd name="T11" fmla="*/ 0 h 336"/>
                <a:gd name="T12" fmla="*/ 1 w 208"/>
                <a:gd name="T13" fmla="*/ 0 h 336"/>
                <a:gd name="T14" fmla="*/ 1 w 208"/>
                <a:gd name="T15" fmla="*/ 0 h 336"/>
                <a:gd name="T16" fmla="*/ 1 w 208"/>
                <a:gd name="T17" fmla="*/ 0 h 336"/>
                <a:gd name="T18" fmla="*/ 1 w 208"/>
                <a:gd name="T19" fmla="*/ 0 h 336"/>
                <a:gd name="T20" fmla="*/ 1 w 208"/>
                <a:gd name="T21" fmla="*/ 0 h 336"/>
                <a:gd name="T22" fmla="*/ 1 w 208"/>
                <a:gd name="T23" fmla="*/ 0 h 336"/>
                <a:gd name="T24" fmla="*/ 1 w 208"/>
                <a:gd name="T25" fmla="*/ 0 h 336"/>
                <a:gd name="T26" fmla="*/ 1 w 208"/>
                <a:gd name="T27" fmla="*/ 0 h 336"/>
                <a:gd name="T28" fmla="*/ 1 w 208"/>
                <a:gd name="T29" fmla="*/ 0 h 336"/>
                <a:gd name="T30" fmla="*/ 1 w 208"/>
                <a:gd name="T31" fmla="*/ 0 h 336"/>
                <a:gd name="T32" fmla="*/ 1 w 208"/>
                <a:gd name="T33" fmla="*/ 0 h 336"/>
                <a:gd name="T34" fmla="*/ 1 w 208"/>
                <a:gd name="T35" fmla="*/ 0 h 336"/>
                <a:gd name="T36" fmla="*/ 1 w 208"/>
                <a:gd name="T37" fmla="*/ 0 h 336"/>
                <a:gd name="T38" fmla="*/ 1 w 208"/>
                <a:gd name="T39" fmla="*/ 0 h 336"/>
                <a:gd name="T40" fmla="*/ 1 w 208"/>
                <a:gd name="T41" fmla="*/ 0 h 336"/>
                <a:gd name="T42" fmla="*/ 1 w 208"/>
                <a:gd name="T43" fmla="*/ 0 h 336"/>
                <a:gd name="T44" fmla="*/ 1 w 208"/>
                <a:gd name="T45" fmla="*/ 0 h 336"/>
                <a:gd name="T46" fmla="*/ 1 w 208"/>
                <a:gd name="T47" fmla="*/ 0 h 336"/>
                <a:gd name="T48" fmla="*/ 1 w 208"/>
                <a:gd name="T49" fmla="*/ 0 h 336"/>
                <a:gd name="T50" fmla="*/ 1 w 208"/>
                <a:gd name="T51" fmla="*/ 0 h 336"/>
                <a:gd name="T52" fmla="*/ 1 w 208"/>
                <a:gd name="T53" fmla="*/ 0 h 336"/>
                <a:gd name="T54" fmla="*/ 1 w 208"/>
                <a:gd name="T55" fmla="*/ 0 h 336"/>
                <a:gd name="T56" fmla="*/ 1 w 208"/>
                <a:gd name="T57" fmla="*/ 0 h 336"/>
                <a:gd name="T58" fmla="*/ 1 w 208"/>
                <a:gd name="T59" fmla="*/ 0 h 336"/>
                <a:gd name="T60" fmla="*/ 1 w 208"/>
                <a:gd name="T61" fmla="*/ 0 h 336"/>
                <a:gd name="T62" fmla="*/ 0 w 208"/>
                <a:gd name="T63" fmla="*/ 0 h 336"/>
                <a:gd name="T64" fmla="*/ 1 w 208"/>
                <a:gd name="T65" fmla="*/ 0 h 336"/>
                <a:gd name="T66" fmla="*/ 1 w 208"/>
                <a:gd name="T67" fmla="*/ 0 h 336"/>
                <a:gd name="T68" fmla="*/ 1 w 208"/>
                <a:gd name="T69" fmla="*/ 0 h 336"/>
                <a:gd name="T70" fmla="*/ 1 w 208"/>
                <a:gd name="T71" fmla="*/ 0 h 336"/>
                <a:gd name="T72" fmla="*/ 1 w 208"/>
                <a:gd name="T73" fmla="*/ 0 h 336"/>
                <a:gd name="T74" fmla="*/ 1 w 208"/>
                <a:gd name="T75" fmla="*/ 0 h 336"/>
                <a:gd name="T76" fmla="*/ 1 w 208"/>
                <a:gd name="T77" fmla="*/ 0 h 336"/>
                <a:gd name="T78" fmla="*/ 1 w 208"/>
                <a:gd name="T79" fmla="*/ 0 h 336"/>
                <a:gd name="T80" fmla="*/ 1 w 208"/>
                <a:gd name="T81" fmla="*/ 0 h 336"/>
                <a:gd name="T82" fmla="*/ 1 w 208"/>
                <a:gd name="T83" fmla="*/ 0 h 336"/>
                <a:gd name="T84" fmla="*/ 1 w 208"/>
                <a:gd name="T85" fmla="*/ 0 h 3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8"/>
                <a:gd name="T130" fmla="*/ 0 h 336"/>
                <a:gd name="T131" fmla="*/ 208 w 208"/>
                <a:gd name="T132" fmla="*/ 336 h 3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8" h="336">
                  <a:moveTo>
                    <a:pt x="61" y="141"/>
                  </a:moveTo>
                  <a:lnTo>
                    <a:pt x="70" y="130"/>
                  </a:lnTo>
                  <a:lnTo>
                    <a:pt x="80" y="124"/>
                  </a:lnTo>
                  <a:lnTo>
                    <a:pt x="86" y="121"/>
                  </a:lnTo>
                  <a:lnTo>
                    <a:pt x="93" y="120"/>
                  </a:lnTo>
                  <a:lnTo>
                    <a:pt x="99" y="119"/>
                  </a:lnTo>
                  <a:lnTo>
                    <a:pt x="106" y="119"/>
                  </a:lnTo>
                  <a:lnTo>
                    <a:pt x="112" y="119"/>
                  </a:lnTo>
                  <a:lnTo>
                    <a:pt x="118" y="120"/>
                  </a:lnTo>
                  <a:lnTo>
                    <a:pt x="124" y="121"/>
                  </a:lnTo>
                  <a:lnTo>
                    <a:pt x="130" y="124"/>
                  </a:lnTo>
                  <a:lnTo>
                    <a:pt x="136" y="127"/>
                  </a:lnTo>
                  <a:lnTo>
                    <a:pt x="142" y="131"/>
                  </a:lnTo>
                  <a:lnTo>
                    <a:pt x="147" y="136"/>
                  </a:lnTo>
                  <a:lnTo>
                    <a:pt x="152" y="142"/>
                  </a:lnTo>
                  <a:lnTo>
                    <a:pt x="156" y="147"/>
                  </a:lnTo>
                  <a:lnTo>
                    <a:pt x="160" y="154"/>
                  </a:lnTo>
                  <a:lnTo>
                    <a:pt x="163" y="162"/>
                  </a:lnTo>
                  <a:lnTo>
                    <a:pt x="166" y="171"/>
                  </a:lnTo>
                  <a:lnTo>
                    <a:pt x="167" y="181"/>
                  </a:lnTo>
                  <a:lnTo>
                    <a:pt x="169" y="191"/>
                  </a:lnTo>
                  <a:lnTo>
                    <a:pt x="170" y="202"/>
                  </a:lnTo>
                  <a:lnTo>
                    <a:pt x="171" y="214"/>
                  </a:lnTo>
                  <a:lnTo>
                    <a:pt x="170" y="224"/>
                  </a:lnTo>
                  <a:lnTo>
                    <a:pt x="169" y="234"/>
                  </a:lnTo>
                  <a:lnTo>
                    <a:pt x="167" y="243"/>
                  </a:lnTo>
                  <a:lnTo>
                    <a:pt x="166" y="252"/>
                  </a:lnTo>
                  <a:lnTo>
                    <a:pt x="163" y="259"/>
                  </a:lnTo>
                  <a:lnTo>
                    <a:pt x="160" y="268"/>
                  </a:lnTo>
                  <a:lnTo>
                    <a:pt x="156" y="274"/>
                  </a:lnTo>
                  <a:lnTo>
                    <a:pt x="152" y="280"/>
                  </a:lnTo>
                  <a:lnTo>
                    <a:pt x="142" y="290"/>
                  </a:lnTo>
                  <a:lnTo>
                    <a:pt x="131" y="296"/>
                  </a:lnTo>
                  <a:lnTo>
                    <a:pt x="125" y="298"/>
                  </a:lnTo>
                  <a:lnTo>
                    <a:pt x="119" y="300"/>
                  </a:lnTo>
                  <a:lnTo>
                    <a:pt x="113" y="301"/>
                  </a:lnTo>
                  <a:lnTo>
                    <a:pt x="107" y="302"/>
                  </a:lnTo>
                  <a:lnTo>
                    <a:pt x="101" y="301"/>
                  </a:lnTo>
                  <a:lnTo>
                    <a:pt x="95" y="300"/>
                  </a:lnTo>
                  <a:lnTo>
                    <a:pt x="88" y="298"/>
                  </a:lnTo>
                  <a:lnTo>
                    <a:pt x="83" y="296"/>
                  </a:lnTo>
                  <a:lnTo>
                    <a:pt x="77" y="292"/>
                  </a:lnTo>
                  <a:lnTo>
                    <a:pt x="72" y="289"/>
                  </a:lnTo>
                  <a:lnTo>
                    <a:pt x="66" y="284"/>
                  </a:lnTo>
                  <a:lnTo>
                    <a:pt x="62" y="279"/>
                  </a:lnTo>
                  <a:lnTo>
                    <a:pt x="56" y="273"/>
                  </a:lnTo>
                  <a:lnTo>
                    <a:pt x="53" y="267"/>
                  </a:lnTo>
                  <a:lnTo>
                    <a:pt x="49" y="258"/>
                  </a:lnTo>
                  <a:lnTo>
                    <a:pt x="46" y="251"/>
                  </a:lnTo>
                  <a:lnTo>
                    <a:pt x="43" y="242"/>
                  </a:lnTo>
                  <a:lnTo>
                    <a:pt x="42" y="232"/>
                  </a:lnTo>
                  <a:lnTo>
                    <a:pt x="42" y="222"/>
                  </a:lnTo>
                  <a:lnTo>
                    <a:pt x="42" y="211"/>
                  </a:lnTo>
                  <a:lnTo>
                    <a:pt x="42" y="199"/>
                  </a:lnTo>
                  <a:lnTo>
                    <a:pt x="42" y="188"/>
                  </a:lnTo>
                  <a:lnTo>
                    <a:pt x="43" y="178"/>
                  </a:lnTo>
                  <a:lnTo>
                    <a:pt x="46" y="169"/>
                  </a:lnTo>
                  <a:lnTo>
                    <a:pt x="49" y="160"/>
                  </a:lnTo>
                  <a:lnTo>
                    <a:pt x="52" y="153"/>
                  </a:lnTo>
                  <a:lnTo>
                    <a:pt x="56" y="146"/>
                  </a:lnTo>
                  <a:lnTo>
                    <a:pt x="61" y="141"/>
                  </a:lnTo>
                  <a:close/>
                  <a:moveTo>
                    <a:pt x="208" y="0"/>
                  </a:moveTo>
                  <a:lnTo>
                    <a:pt x="168" y="0"/>
                  </a:lnTo>
                  <a:lnTo>
                    <a:pt x="168" y="119"/>
                  </a:lnTo>
                  <a:lnTo>
                    <a:pt x="162" y="111"/>
                  </a:lnTo>
                  <a:lnTo>
                    <a:pt x="156" y="105"/>
                  </a:lnTo>
                  <a:lnTo>
                    <a:pt x="148" y="99"/>
                  </a:lnTo>
                  <a:lnTo>
                    <a:pt x="141" y="95"/>
                  </a:lnTo>
                  <a:lnTo>
                    <a:pt x="131" y="89"/>
                  </a:lnTo>
                  <a:lnTo>
                    <a:pt x="122" y="87"/>
                  </a:lnTo>
                  <a:lnTo>
                    <a:pt x="112" y="85"/>
                  </a:lnTo>
                  <a:lnTo>
                    <a:pt x="102" y="85"/>
                  </a:lnTo>
                  <a:lnTo>
                    <a:pt x="94" y="85"/>
                  </a:lnTo>
                  <a:lnTo>
                    <a:pt x="86" y="85"/>
                  </a:lnTo>
                  <a:lnTo>
                    <a:pt x="80" y="86"/>
                  </a:lnTo>
                  <a:lnTo>
                    <a:pt x="74" y="88"/>
                  </a:lnTo>
                  <a:lnTo>
                    <a:pt x="66" y="90"/>
                  </a:lnTo>
                  <a:lnTo>
                    <a:pt x="60" y="94"/>
                  </a:lnTo>
                  <a:lnTo>
                    <a:pt x="54" y="97"/>
                  </a:lnTo>
                  <a:lnTo>
                    <a:pt x="49" y="101"/>
                  </a:lnTo>
                  <a:lnTo>
                    <a:pt x="42" y="104"/>
                  </a:lnTo>
                  <a:lnTo>
                    <a:pt x="37" y="109"/>
                  </a:lnTo>
                  <a:lnTo>
                    <a:pt x="32" y="114"/>
                  </a:lnTo>
                  <a:lnTo>
                    <a:pt x="28" y="120"/>
                  </a:lnTo>
                  <a:lnTo>
                    <a:pt x="22" y="125"/>
                  </a:lnTo>
                  <a:lnTo>
                    <a:pt x="19" y="131"/>
                  </a:lnTo>
                  <a:lnTo>
                    <a:pt x="16" y="138"/>
                  </a:lnTo>
                  <a:lnTo>
                    <a:pt x="13" y="146"/>
                  </a:lnTo>
                  <a:lnTo>
                    <a:pt x="10" y="152"/>
                  </a:lnTo>
                  <a:lnTo>
                    <a:pt x="7" y="160"/>
                  </a:lnTo>
                  <a:lnTo>
                    <a:pt x="5" y="167"/>
                  </a:lnTo>
                  <a:lnTo>
                    <a:pt x="3" y="177"/>
                  </a:lnTo>
                  <a:lnTo>
                    <a:pt x="1" y="184"/>
                  </a:lnTo>
                  <a:lnTo>
                    <a:pt x="0" y="192"/>
                  </a:lnTo>
                  <a:lnTo>
                    <a:pt x="0" y="202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1" y="236"/>
                  </a:lnTo>
                  <a:lnTo>
                    <a:pt x="3" y="245"/>
                  </a:lnTo>
                  <a:lnTo>
                    <a:pt x="5" y="252"/>
                  </a:lnTo>
                  <a:lnTo>
                    <a:pt x="8" y="260"/>
                  </a:lnTo>
                  <a:lnTo>
                    <a:pt x="11" y="268"/>
                  </a:lnTo>
                  <a:lnTo>
                    <a:pt x="14" y="276"/>
                  </a:lnTo>
                  <a:lnTo>
                    <a:pt x="17" y="282"/>
                  </a:lnTo>
                  <a:lnTo>
                    <a:pt x="20" y="289"/>
                  </a:lnTo>
                  <a:lnTo>
                    <a:pt x="24" y="295"/>
                  </a:lnTo>
                  <a:lnTo>
                    <a:pt x="30" y="301"/>
                  </a:lnTo>
                  <a:lnTo>
                    <a:pt x="34" y="306"/>
                  </a:lnTo>
                  <a:lnTo>
                    <a:pt x="39" y="311"/>
                  </a:lnTo>
                  <a:lnTo>
                    <a:pt x="45" y="315"/>
                  </a:lnTo>
                  <a:lnTo>
                    <a:pt x="52" y="320"/>
                  </a:lnTo>
                  <a:lnTo>
                    <a:pt x="57" y="323"/>
                  </a:lnTo>
                  <a:lnTo>
                    <a:pt x="63" y="327"/>
                  </a:lnTo>
                  <a:lnTo>
                    <a:pt x="70" y="329"/>
                  </a:lnTo>
                  <a:lnTo>
                    <a:pt x="76" y="332"/>
                  </a:lnTo>
                  <a:lnTo>
                    <a:pt x="82" y="333"/>
                  </a:lnTo>
                  <a:lnTo>
                    <a:pt x="88" y="334"/>
                  </a:lnTo>
                  <a:lnTo>
                    <a:pt x="96" y="335"/>
                  </a:lnTo>
                  <a:lnTo>
                    <a:pt x="104" y="336"/>
                  </a:lnTo>
                  <a:lnTo>
                    <a:pt x="114" y="335"/>
                  </a:lnTo>
                  <a:lnTo>
                    <a:pt x="124" y="333"/>
                  </a:lnTo>
                  <a:lnTo>
                    <a:pt x="133" y="330"/>
                  </a:lnTo>
                  <a:lnTo>
                    <a:pt x="142" y="327"/>
                  </a:lnTo>
                  <a:lnTo>
                    <a:pt x="149" y="320"/>
                  </a:lnTo>
                  <a:lnTo>
                    <a:pt x="158" y="315"/>
                  </a:lnTo>
                  <a:lnTo>
                    <a:pt x="164" y="308"/>
                  </a:lnTo>
                  <a:lnTo>
                    <a:pt x="170" y="300"/>
                  </a:lnTo>
                  <a:lnTo>
                    <a:pt x="170" y="330"/>
                  </a:lnTo>
                  <a:lnTo>
                    <a:pt x="208" y="330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07" name="Freeform 46"/>
            <p:cNvSpPr>
              <a:spLocks noEditPoints="1"/>
            </p:cNvSpPr>
            <p:nvPr/>
          </p:nvSpPr>
          <p:spPr bwMode="auto">
            <a:xfrm>
              <a:off x="4547" y="2607"/>
              <a:ext cx="125" cy="164"/>
            </a:xfrm>
            <a:custGeom>
              <a:avLst/>
              <a:gdLst>
                <a:gd name="T0" fmla="*/ 1 w 250"/>
                <a:gd name="T1" fmla="*/ 0 h 330"/>
                <a:gd name="T2" fmla="*/ 1 w 250"/>
                <a:gd name="T3" fmla="*/ 0 h 330"/>
                <a:gd name="T4" fmla="*/ 1 w 250"/>
                <a:gd name="T5" fmla="*/ 0 h 330"/>
                <a:gd name="T6" fmla="*/ 1 w 250"/>
                <a:gd name="T7" fmla="*/ 0 h 330"/>
                <a:gd name="T8" fmla="*/ 1 w 250"/>
                <a:gd name="T9" fmla="*/ 0 h 330"/>
                <a:gd name="T10" fmla="*/ 1 w 250"/>
                <a:gd name="T11" fmla="*/ 0 h 330"/>
                <a:gd name="T12" fmla="*/ 1 w 250"/>
                <a:gd name="T13" fmla="*/ 0 h 330"/>
                <a:gd name="T14" fmla="*/ 1 w 250"/>
                <a:gd name="T15" fmla="*/ 0 h 330"/>
                <a:gd name="T16" fmla="*/ 1 w 250"/>
                <a:gd name="T17" fmla="*/ 0 h 330"/>
                <a:gd name="T18" fmla="*/ 1 w 250"/>
                <a:gd name="T19" fmla="*/ 0 h 330"/>
                <a:gd name="T20" fmla="*/ 1 w 250"/>
                <a:gd name="T21" fmla="*/ 0 h 330"/>
                <a:gd name="T22" fmla="*/ 1 w 250"/>
                <a:gd name="T23" fmla="*/ 0 h 330"/>
                <a:gd name="T24" fmla="*/ 1 w 250"/>
                <a:gd name="T25" fmla="*/ 0 h 330"/>
                <a:gd name="T26" fmla="*/ 1 w 250"/>
                <a:gd name="T27" fmla="*/ 0 h 330"/>
                <a:gd name="T28" fmla="*/ 1 w 250"/>
                <a:gd name="T29" fmla="*/ 0 h 330"/>
                <a:gd name="T30" fmla="*/ 1 w 250"/>
                <a:gd name="T31" fmla="*/ 0 h 330"/>
                <a:gd name="T32" fmla="*/ 1 w 250"/>
                <a:gd name="T33" fmla="*/ 0 h 330"/>
                <a:gd name="T34" fmla="*/ 1 w 250"/>
                <a:gd name="T35" fmla="*/ 0 h 330"/>
                <a:gd name="T36" fmla="*/ 1 w 250"/>
                <a:gd name="T37" fmla="*/ 0 h 330"/>
                <a:gd name="T38" fmla="*/ 1 w 250"/>
                <a:gd name="T39" fmla="*/ 0 h 330"/>
                <a:gd name="T40" fmla="*/ 1 w 250"/>
                <a:gd name="T41" fmla="*/ 0 h 330"/>
                <a:gd name="T42" fmla="*/ 1 w 250"/>
                <a:gd name="T43" fmla="*/ 0 h 330"/>
                <a:gd name="T44" fmla="*/ 1 w 250"/>
                <a:gd name="T45" fmla="*/ 0 h 330"/>
                <a:gd name="T46" fmla="*/ 1 w 250"/>
                <a:gd name="T47" fmla="*/ 0 h 330"/>
                <a:gd name="T48" fmla="*/ 1 w 250"/>
                <a:gd name="T49" fmla="*/ 0 h 330"/>
                <a:gd name="T50" fmla="*/ 1 w 250"/>
                <a:gd name="T51" fmla="*/ 0 h 330"/>
                <a:gd name="T52" fmla="*/ 1 w 250"/>
                <a:gd name="T53" fmla="*/ 0 h 330"/>
                <a:gd name="T54" fmla="*/ 1 w 250"/>
                <a:gd name="T55" fmla="*/ 0 h 330"/>
                <a:gd name="T56" fmla="*/ 1 w 250"/>
                <a:gd name="T57" fmla="*/ 0 h 330"/>
                <a:gd name="T58" fmla="*/ 1 w 250"/>
                <a:gd name="T59" fmla="*/ 0 h 330"/>
                <a:gd name="T60" fmla="*/ 1 w 250"/>
                <a:gd name="T61" fmla="*/ 0 h 330"/>
                <a:gd name="T62" fmla="*/ 1 w 250"/>
                <a:gd name="T63" fmla="*/ 0 h 330"/>
                <a:gd name="T64" fmla="*/ 1 w 250"/>
                <a:gd name="T65" fmla="*/ 0 h 330"/>
                <a:gd name="T66" fmla="*/ 1 w 250"/>
                <a:gd name="T67" fmla="*/ 0 h 330"/>
                <a:gd name="T68" fmla="*/ 1 w 250"/>
                <a:gd name="T69" fmla="*/ 0 h 330"/>
                <a:gd name="T70" fmla="*/ 1 w 250"/>
                <a:gd name="T71" fmla="*/ 0 h 330"/>
                <a:gd name="T72" fmla="*/ 1 w 250"/>
                <a:gd name="T73" fmla="*/ 0 h 330"/>
                <a:gd name="T74" fmla="*/ 1 w 250"/>
                <a:gd name="T75" fmla="*/ 0 h 330"/>
                <a:gd name="T76" fmla="*/ 1 w 250"/>
                <a:gd name="T77" fmla="*/ 0 h 330"/>
                <a:gd name="T78" fmla="*/ 1 w 250"/>
                <a:gd name="T79" fmla="*/ 0 h 330"/>
                <a:gd name="T80" fmla="*/ 1 w 250"/>
                <a:gd name="T81" fmla="*/ 0 h 330"/>
                <a:gd name="T82" fmla="*/ 1 w 250"/>
                <a:gd name="T83" fmla="*/ 0 h 330"/>
                <a:gd name="T84" fmla="*/ 1 w 250"/>
                <a:gd name="T85" fmla="*/ 0 h 330"/>
                <a:gd name="T86" fmla="*/ 1 w 250"/>
                <a:gd name="T87" fmla="*/ 0 h 3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0"/>
                <a:gd name="T133" fmla="*/ 0 h 330"/>
                <a:gd name="T134" fmla="*/ 250 w 250"/>
                <a:gd name="T135" fmla="*/ 330 h 3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0" h="330">
                  <a:moveTo>
                    <a:pt x="110" y="39"/>
                  </a:moveTo>
                  <a:lnTo>
                    <a:pt x="118" y="39"/>
                  </a:lnTo>
                  <a:lnTo>
                    <a:pt x="126" y="39"/>
                  </a:lnTo>
                  <a:lnTo>
                    <a:pt x="132" y="39"/>
                  </a:lnTo>
                  <a:lnTo>
                    <a:pt x="140" y="39"/>
                  </a:lnTo>
                  <a:lnTo>
                    <a:pt x="145" y="39"/>
                  </a:lnTo>
                  <a:lnTo>
                    <a:pt x="151" y="40"/>
                  </a:lnTo>
                  <a:lnTo>
                    <a:pt x="155" y="41"/>
                  </a:lnTo>
                  <a:lnTo>
                    <a:pt x="161" y="43"/>
                  </a:lnTo>
                  <a:lnTo>
                    <a:pt x="167" y="45"/>
                  </a:lnTo>
                  <a:lnTo>
                    <a:pt x="173" y="50"/>
                  </a:lnTo>
                  <a:lnTo>
                    <a:pt x="177" y="55"/>
                  </a:lnTo>
                  <a:lnTo>
                    <a:pt x="183" y="61"/>
                  </a:lnTo>
                  <a:lnTo>
                    <a:pt x="185" y="67"/>
                  </a:lnTo>
                  <a:lnTo>
                    <a:pt x="188" y="74"/>
                  </a:lnTo>
                  <a:lnTo>
                    <a:pt x="190" y="81"/>
                  </a:lnTo>
                  <a:lnTo>
                    <a:pt x="191" y="89"/>
                  </a:lnTo>
                  <a:lnTo>
                    <a:pt x="190" y="97"/>
                  </a:lnTo>
                  <a:lnTo>
                    <a:pt x="188" y="105"/>
                  </a:lnTo>
                  <a:lnTo>
                    <a:pt x="185" y="111"/>
                  </a:lnTo>
                  <a:lnTo>
                    <a:pt x="183" y="119"/>
                  </a:lnTo>
                  <a:lnTo>
                    <a:pt x="176" y="123"/>
                  </a:lnTo>
                  <a:lnTo>
                    <a:pt x="171" y="128"/>
                  </a:lnTo>
                  <a:lnTo>
                    <a:pt x="164" y="131"/>
                  </a:lnTo>
                  <a:lnTo>
                    <a:pt x="158" y="135"/>
                  </a:lnTo>
                  <a:lnTo>
                    <a:pt x="149" y="136"/>
                  </a:lnTo>
                  <a:lnTo>
                    <a:pt x="140" y="138"/>
                  </a:lnTo>
                  <a:lnTo>
                    <a:pt x="133" y="138"/>
                  </a:lnTo>
                  <a:lnTo>
                    <a:pt x="128" y="138"/>
                  </a:lnTo>
                  <a:lnTo>
                    <a:pt x="122" y="138"/>
                  </a:lnTo>
                  <a:lnTo>
                    <a:pt x="116" y="139"/>
                  </a:lnTo>
                  <a:lnTo>
                    <a:pt x="44" y="139"/>
                  </a:lnTo>
                  <a:lnTo>
                    <a:pt x="44" y="39"/>
                  </a:lnTo>
                  <a:lnTo>
                    <a:pt x="110" y="39"/>
                  </a:lnTo>
                  <a:close/>
                  <a:moveTo>
                    <a:pt x="180" y="324"/>
                  </a:moveTo>
                  <a:lnTo>
                    <a:pt x="189" y="320"/>
                  </a:lnTo>
                  <a:lnTo>
                    <a:pt x="198" y="317"/>
                  </a:lnTo>
                  <a:lnTo>
                    <a:pt x="207" y="313"/>
                  </a:lnTo>
                  <a:lnTo>
                    <a:pt x="215" y="309"/>
                  </a:lnTo>
                  <a:lnTo>
                    <a:pt x="222" y="301"/>
                  </a:lnTo>
                  <a:lnTo>
                    <a:pt x="228" y="295"/>
                  </a:lnTo>
                  <a:lnTo>
                    <a:pt x="234" y="286"/>
                  </a:lnTo>
                  <a:lnTo>
                    <a:pt x="240" y="277"/>
                  </a:lnTo>
                  <a:lnTo>
                    <a:pt x="244" y="267"/>
                  </a:lnTo>
                  <a:lnTo>
                    <a:pt x="247" y="256"/>
                  </a:lnTo>
                  <a:lnTo>
                    <a:pt x="249" y="245"/>
                  </a:lnTo>
                  <a:lnTo>
                    <a:pt x="250" y="234"/>
                  </a:lnTo>
                  <a:lnTo>
                    <a:pt x="249" y="227"/>
                  </a:lnTo>
                  <a:lnTo>
                    <a:pt x="248" y="220"/>
                  </a:lnTo>
                  <a:lnTo>
                    <a:pt x="247" y="213"/>
                  </a:lnTo>
                  <a:lnTo>
                    <a:pt x="246" y="207"/>
                  </a:lnTo>
                  <a:lnTo>
                    <a:pt x="243" y="201"/>
                  </a:lnTo>
                  <a:lnTo>
                    <a:pt x="239" y="194"/>
                  </a:lnTo>
                  <a:lnTo>
                    <a:pt x="236" y="189"/>
                  </a:lnTo>
                  <a:lnTo>
                    <a:pt x="233" y="185"/>
                  </a:lnTo>
                  <a:lnTo>
                    <a:pt x="228" y="179"/>
                  </a:lnTo>
                  <a:lnTo>
                    <a:pt x="224" y="174"/>
                  </a:lnTo>
                  <a:lnTo>
                    <a:pt x="218" y="169"/>
                  </a:lnTo>
                  <a:lnTo>
                    <a:pt x="213" y="166"/>
                  </a:lnTo>
                  <a:lnTo>
                    <a:pt x="207" y="162"/>
                  </a:lnTo>
                  <a:lnTo>
                    <a:pt x="201" y="159"/>
                  </a:lnTo>
                  <a:lnTo>
                    <a:pt x="194" y="157"/>
                  </a:lnTo>
                  <a:lnTo>
                    <a:pt x="188" y="154"/>
                  </a:lnTo>
                  <a:lnTo>
                    <a:pt x="197" y="147"/>
                  </a:lnTo>
                  <a:lnTo>
                    <a:pt x="207" y="141"/>
                  </a:lnTo>
                  <a:lnTo>
                    <a:pt x="215" y="132"/>
                  </a:lnTo>
                  <a:lnTo>
                    <a:pt x="223" y="124"/>
                  </a:lnTo>
                  <a:lnTo>
                    <a:pt x="227" y="114"/>
                  </a:lnTo>
                  <a:lnTo>
                    <a:pt x="231" y="104"/>
                  </a:lnTo>
                  <a:lnTo>
                    <a:pt x="233" y="94"/>
                  </a:lnTo>
                  <a:lnTo>
                    <a:pt x="234" y="84"/>
                  </a:lnTo>
                  <a:lnTo>
                    <a:pt x="232" y="73"/>
                  </a:lnTo>
                  <a:lnTo>
                    <a:pt x="230" y="62"/>
                  </a:lnTo>
                  <a:lnTo>
                    <a:pt x="226" y="51"/>
                  </a:lnTo>
                  <a:lnTo>
                    <a:pt x="220" y="41"/>
                  </a:lnTo>
                  <a:lnTo>
                    <a:pt x="213" y="31"/>
                  </a:lnTo>
                  <a:lnTo>
                    <a:pt x="205" y="22"/>
                  </a:lnTo>
                  <a:lnTo>
                    <a:pt x="195" y="15"/>
                  </a:lnTo>
                  <a:lnTo>
                    <a:pt x="185" y="10"/>
                  </a:lnTo>
                  <a:lnTo>
                    <a:pt x="179" y="7"/>
                  </a:lnTo>
                  <a:lnTo>
                    <a:pt x="172" y="4"/>
                  </a:lnTo>
                  <a:lnTo>
                    <a:pt x="165" y="2"/>
                  </a:lnTo>
                  <a:lnTo>
                    <a:pt x="158" y="2"/>
                  </a:lnTo>
                  <a:lnTo>
                    <a:pt x="149" y="0"/>
                  </a:lnTo>
                  <a:lnTo>
                    <a:pt x="142" y="0"/>
                  </a:lnTo>
                  <a:lnTo>
                    <a:pt x="132" y="0"/>
                  </a:lnTo>
                  <a:lnTo>
                    <a:pt x="124" y="0"/>
                  </a:lnTo>
                  <a:lnTo>
                    <a:pt x="0" y="0"/>
                  </a:lnTo>
                  <a:lnTo>
                    <a:pt x="0" y="330"/>
                  </a:lnTo>
                  <a:lnTo>
                    <a:pt x="126" y="330"/>
                  </a:lnTo>
                  <a:lnTo>
                    <a:pt x="133" y="329"/>
                  </a:lnTo>
                  <a:lnTo>
                    <a:pt x="141" y="329"/>
                  </a:lnTo>
                  <a:lnTo>
                    <a:pt x="147" y="329"/>
                  </a:lnTo>
                  <a:lnTo>
                    <a:pt x="154" y="329"/>
                  </a:lnTo>
                  <a:lnTo>
                    <a:pt x="161" y="328"/>
                  </a:lnTo>
                  <a:lnTo>
                    <a:pt x="167" y="327"/>
                  </a:lnTo>
                  <a:lnTo>
                    <a:pt x="173" y="325"/>
                  </a:lnTo>
                  <a:lnTo>
                    <a:pt x="180" y="324"/>
                  </a:lnTo>
                  <a:close/>
                  <a:moveTo>
                    <a:pt x="121" y="178"/>
                  </a:moveTo>
                  <a:lnTo>
                    <a:pt x="127" y="178"/>
                  </a:lnTo>
                  <a:lnTo>
                    <a:pt x="134" y="178"/>
                  </a:lnTo>
                  <a:lnTo>
                    <a:pt x="141" y="178"/>
                  </a:lnTo>
                  <a:lnTo>
                    <a:pt x="148" y="179"/>
                  </a:lnTo>
                  <a:lnTo>
                    <a:pt x="153" y="179"/>
                  </a:lnTo>
                  <a:lnTo>
                    <a:pt x="159" y="180"/>
                  </a:lnTo>
                  <a:lnTo>
                    <a:pt x="164" y="181"/>
                  </a:lnTo>
                  <a:lnTo>
                    <a:pt x="169" y="183"/>
                  </a:lnTo>
                  <a:lnTo>
                    <a:pt x="176" y="186"/>
                  </a:lnTo>
                  <a:lnTo>
                    <a:pt x="184" y="190"/>
                  </a:lnTo>
                  <a:lnTo>
                    <a:pt x="189" y="195"/>
                  </a:lnTo>
                  <a:lnTo>
                    <a:pt x="195" y="203"/>
                  </a:lnTo>
                  <a:lnTo>
                    <a:pt x="198" y="209"/>
                  </a:lnTo>
                  <a:lnTo>
                    <a:pt x="202" y="216"/>
                  </a:lnTo>
                  <a:lnTo>
                    <a:pt x="204" y="225"/>
                  </a:lnTo>
                  <a:lnTo>
                    <a:pt x="205" y="234"/>
                  </a:lnTo>
                  <a:lnTo>
                    <a:pt x="204" y="242"/>
                  </a:lnTo>
                  <a:lnTo>
                    <a:pt x="203" y="249"/>
                  </a:lnTo>
                  <a:lnTo>
                    <a:pt x="199" y="255"/>
                  </a:lnTo>
                  <a:lnTo>
                    <a:pt x="197" y="263"/>
                  </a:lnTo>
                  <a:lnTo>
                    <a:pt x="190" y="272"/>
                  </a:lnTo>
                  <a:lnTo>
                    <a:pt x="182" y="280"/>
                  </a:lnTo>
                  <a:lnTo>
                    <a:pt x="175" y="282"/>
                  </a:lnTo>
                  <a:lnTo>
                    <a:pt x="169" y="286"/>
                  </a:lnTo>
                  <a:lnTo>
                    <a:pt x="162" y="288"/>
                  </a:lnTo>
                  <a:lnTo>
                    <a:pt x="155" y="290"/>
                  </a:lnTo>
                  <a:lnTo>
                    <a:pt x="150" y="290"/>
                  </a:lnTo>
                  <a:lnTo>
                    <a:pt x="144" y="290"/>
                  </a:lnTo>
                  <a:lnTo>
                    <a:pt x="136" y="290"/>
                  </a:lnTo>
                  <a:lnTo>
                    <a:pt x="126" y="291"/>
                  </a:lnTo>
                  <a:lnTo>
                    <a:pt x="44" y="291"/>
                  </a:lnTo>
                  <a:lnTo>
                    <a:pt x="44" y="178"/>
                  </a:lnTo>
                  <a:lnTo>
                    <a:pt x="121" y="1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08" name="Rectangle 47"/>
            <p:cNvSpPr>
              <a:spLocks noChangeArrowheads="1"/>
            </p:cNvSpPr>
            <p:nvPr/>
          </p:nvSpPr>
          <p:spPr bwMode="auto">
            <a:xfrm>
              <a:off x="4699" y="2607"/>
              <a:ext cx="20" cy="16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75809" name="Freeform 48"/>
            <p:cNvSpPr>
              <a:spLocks noEditPoints="1"/>
            </p:cNvSpPr>
            <p:nvPr/>
          </p:nvSpPr>
          <p:spPr bwMode="auto">
            <a:xfrm>
              <a:off x="4743" y="2649"/>
              <a:ext cx="112" cy="125"/>
            </a:xfrm>
            <a:custGeom>
              <a:avLst/>
              <a:gdLst>
                <a:gd name="T0" fmla="*/ 0 w 225"/>
                <a:gd name="T1" fmla="*/ 0 h 251"/>
                <a:gd name="T2" fmla="*/ 0 w 225"/>
                <a:gd name="T3" fmla="*/ 0 h 251"/>
                <a:gd name="T4" fmla="*/ 0 w 225"/>
                <a:gd name="T5" fmla="*/ 0 h 251"/>
                <a:gd name="T6" fmla="*/ 0 w 225"/>
                <a:gd name="T7" fmla="*/ 0 h 251"/>
                <a:gd name="T8" fmla="*/ 0 w 225"/>
                <a:gd name="T9" fmla="*/ 0 h 251"/>
                <a:gd name="T10" fmla="*/ 0 w 225"/>
                <a:gd name="T11" fmla="*/ 0 h 251"/>
                <a:gd name="T12" fmla="*/ 0 w 225"/>
                <a:gd name="T13" fmla="*/ 0 h 251"/>
                <a:gd name="T14" fmla="*/ 0 w 225"/>
                <a:gd name="T15" fmla="*/ 0 h 251"/>
                <a:gd name="T16" fmla="*/ 0 w 225"/>
                <a:gd name="T17" fmla="*/ 0 h 251"/>
                <a:gd name="T18" fmla="*/ 0 w 225"/>
                <a:gd name="T19" fmla="*/ 0 h 251"/>
                <a:gd name="T20" fmla="*/ 0 w 225"/>
                <a:gd name="T21" fmla="*/ 0 h 251"/>
                <a:gd name="T22" fmla="*/ 0 w 225"/>
                <a:gd name="T23" fmla="*/ 0 h 251"/>
                <a:gd name="T24" fmla="*/ 0 w 225"/>
                <a:gd name="T25" fmla="*/ 0 h 251"/>
                <a:gd name="T26" fmla="*/ 0 w 225"/>
                <a:gd name="T27" fmla="*/ 0 h 251"/>
                <a:gd name="T28" fmla="*/ 0 w 225"/>
                <a:gd name="T29" fmla="*/ 0 h 251"/>
                <a:gd name="T30" fmla="*/ 0 w 225"/>
                <a:gd name="T31" fmla="*/ 0 h 251"/>
                <a:gd name="T32" fmla="*/ 0 w 225"/>
                <a:gd name="T33" fmla="*/ 0 h 251"/>
                <a:gd name="T34" fmla="*/ 0 w 225"/>
                <a:gd name="T35" fmla="*/ 0 h 251"/>
                <a:gd name="T36" fmla="*/ 0 w 225"/>
                <a:gd name="T37" fmla="*/ 0 h 251"/>
                <a:gd name="T38" fmla="*/ 0 w 225"/>
                <a:gd name="T39" fmla="*/ 0 h 251"/>
                <a:gd name="T40" fmla="*/ 0 w 225"/>
                <a:gd name="T41" fmla="*/ 0 h 251"/>
                <a:gd name="T42" fmla="*/ 0 w 225"/>
                <a:gd name="T43" fmla="*/ 0 h 251"/>
                <a:gd name="T44" fmla="*/ 0 w 225"/>
                <a:gd name="T45" fmla="*/ 0 h 251"/>
                <a:gd name="T46" fmla="*/ 0 w 225"/>
                <a:gd name="T47" fmla="*/ 0 h 251"/>
                <a:gd name="T48" fmla="*/ 0 w 225"/>
                <a:gd name="T49" fmla="*/ 0 h 251"/>
                <a:gd name="T50" fmla="*/ 0 w 225"/>
                <a:gd name="T51" fmla="*/ 0 h 251"/>
                <a:gd name="T52" fmla="*/ 0 w 225"/>
                <a:gd name="T53" fmla="*/ 0 h 251"/>
                <a:gd name="T54" fmla="*/ 0 w 225"/>
                <a:gd name="T55" fmla="*/ 0 h 251"/>
                <a:gd name="T56" fmla="*/ 0 w 225"/>
                <a:gd name="T57" fmla="*/ 0 h 251"/>
                <a:gd name="T58" fmla="*/ 0 w 225"/>
                <a:gd name="T59" fmla="*/ 0 h 251"/>
                <a:gd name="T60" fmla="*/ 0 w 225"/>
                <a:gd name="T61" fmla="*/ 0 h 251"/>
                <a:gd name="T62" fmla="*/ 0 w 225"/>
                <a:gd name="T63" fmla="*/ 0 h 251"/>
                <a:gd name="T64" fmla="*/ 0 w 225"/>
                <a:gd name="T65" fmla="*/ 0 h 251"/>
                <a:gd name="T66" fmla="*/ 0 w 225"/>
                <a:gd name="T67" fmla="*/ 0 h 251"/>
                <a:gd name="T68" fmla="*/ 0 w 225"/>
                <a:gd name="T69" fmla="*/ 0 h 251"/>
                <a:gd name="T70" fmla="*/ 0 w 225"/>
                <a:gd name="T71" fmla="*/ 0 h 251"/>
                <a:gd name="T72" fmla="*/ 0 w 225"/>
                <a:gd name="T73" fmla="*/ 0 h 251"/>
                <a:gd name="T74" fmla="*/ 0 w 225"/>
                <a:gd name="T75" fmla="*/ 0 h 251"/>
                <a:gd name="T76" fmla="*/ 0 w 225"/>
                <a:gd name="T77" fmla="*/ 0 h 251"/>
                <a:gd name="T78" fmla="*/ 0 w 225"/>
                <a:gd name="T79" fmla="*/ 0 h 251"/>
                <a:gd name="T80" fmla="*/ 0 w 225"/>
                <a:gd name="T81" fmla="*/ 0 h 251"/>
                <a:gd name="T82" fmla="*/ 0 w 225"/>
                <a:gd name="T83" fmla="*/ 0 h 251"/>
                <a:gd name="T84" fmla="*/ 0 w 225"/>
                <a:gd name="T85" fmla="*/ 0 h 251"/>
                <a:gd name="T86" fmla="*/ 0 w 225"/>
                <a:gd name="T87" fmla="*/ 0 h 251"/>
                <a:gd name="T88" fmla="*/ 0 w 225"/>
                <a:gd name="T89" fmla="*/ 0 h 251"/>
                <a:gd name="T90" fmla="*/ 0 w 225"/>
                <a:gd name="T91" fmla="*/ 0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5"/>
                <a:gd name="T139" fmla="*/ 0 h 251"/>
                <a:gd name="T140" fmla="*/ 225 w 225"/>
                <a:gd name="T141" fmla="*/ 251 h 25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5" h="251">
                  <a:moveTo>
                    <a:pt x="62" y="57"/>
                  </a:moveTo>
                  <a:lnTo>
                    <a:pt x="67" y="51"/>
                  </a:lnTo>
                  <a:lnTo>
                    <a:pt x="72" y="46"/>
                  </a:lnTo>
                  <a:lnTo>
                    <a:pt x="78" y="42"/>
                  </a:lnTo>
                  <a:lnTo>
                    <a:pt x="84" y="39"/>
                  </a:lnTo>
                  <a:lnTo>
                    <a:pt x="91" y="36"/>
                  </a:lnTo>
                  <a:lnTo>
                    <a:pt x="97" y="35"/>
                  </a:lnTo>
                  <a:lnTo>
                    <a:pt x="104" y="34"/>
                  </a:lnTo>
                  <a:lnTo>
                    <a:pt x="113" y="34"/>
                  </a:lnTo>
                  <a:lnTo>
                    <a:pt x="119" y="34"/>
                  </a:lnTo>
                  <a:lnTo>
                    <a:pt x="126" y="35"/>
                  </a:lnTo>
                  <a:lnTo>
                    <a:pt x="133" y="36"/>
                  </a:lnTo>
                  <a:lnTo>
                    <a:pt x="140" y="39"/>
                  </a:lnTo>
                  <a:lnTo>
                    <a:pt x="145" y="42"/>
                  </a:lnTo>
                  <a:lnTo>
                    <a:pt x="152" y="46"/>
                  </a:lnTo>
                  <a:lnTo>
                    <a:pt x="157" y="51"/>
                  </a:lnTo>
                  <a:lnTo>
                    <a:pt x="163" y="57"/>
                  </a:lnTo>
                  <a:lnTo>
                    <a:pt x="167" y="62"/>
                  </a:lnTo>
                  <a:lnTo>
                    <a:pt x="171" y="69"/>
                  </a:lnTo>
                  <a:lnTo>
                    <a:pt x="175" y="76"/>
                  </a:lnTo>
                  <a:lnTo>
                    <a:pt x="178" y="85"/>
                  </a:lnTo>
                  <a:lnTo>
                    <a:pt x="179" y="93"/>
                  </a:lnTo>
                  <a:lnTo>
                    <a:pt x="181" y="103"/>
                  </a:lnTo>
                  <a:lnTo>
                    <a:pt x="182" y="112"/>
                  </a:lnTo>
                  <a:lnTo>
                    <a:pt x="183" y="124"/>
                  </a:lnTo>
                  <a:lnTo>
                    <a:pt x="182" y="135"/>
                  </a:lnTo>
                  <a:lnTo>
                    <a:pt x="181" y="146"/>
                  </a:lnTo>
                  <a:lnTo>
                    <a:pt x="179" y="155"/>
                  </a:lnTo>
                  <a:lnTo>
                    <a:pt x="178" y="165"/>
                  </a:lnTo>
                  <a:lnTo>
                    <a:pt x="175" y="172"/>
                  </a:lnTo>
                  <a:lnTo>
                    <a:pt x="171" y="181"/>
                  </a:lnTo>
                  <a:lnTo>
                    <a:pt x="167" y="187"/>
                  </a:lnTo>
                  <a:lnTo>
                    <a:pt x="163" y="194"/>
                  </a:lnTo>
                  <a:lnTo>
                    <a:pt x="157" y="199"/>
                  </a:lnTo>
                  <a:lnTo>
                    <a:pt x="152" y="204"/>
                  </a:lnTo>
                  <a:lnTo>
                    <a:pt x="145" y="207"/>
                  </a:lnTo>
                  <a:lnTo>
                    <a:pt x="140" y="211"/>
                  </a:lnTo>
                  <a:lnTo>
                    <a:pt x="133" y="213"/>
                  </a:lnTo>
                  <a:lnTo>
                    <a:pt x="126" y="215"/>
                  </a:lnTo>
                  <a:lnTo>
                    <a:pt x="119" y="216"/>
                  </a:lnTo>
                  <a:lnTo>
                    <a:pt x="113" y="217"/>
                  </a:lnTo>
                  <a:lnTo>
                    <a:pt x="104" y="216"/>
                  </a:lnTo>
                  <a:lnTo>
                    <a:pt x="97" y="215"/>
                  </a:lnTo>
                  <a:lnTo>
                    <a:pt x="91" y="213"/>
                  </a:lnTo>
                  <a:lnTo>
                    <a:pt x="84" y="211"/>
                  </a:lnTo>
                  <a:lnTo>
                    <a:pt x="78" y="207"/>
                  </a:lnTo>
                  <a:lnTo>
                    <a:pt x="72" y="204"/>
                  </a:lnTo>
                  <a:lnTo>
                    <a:pt x="67" y="199"/>
                  </a:lnTo>
                  <a:lnTo>
                    <a:pt x="62" y="194"/>
                  </a:lnTo>
                  <a:lnTo>
                    <a:pt x="57" y="188"/>
                  </a:lnTo>
                  <a:lnTo>
                    <a:pt x="53" y="182"/>
                  </a:lnTo>
                  <a:lnTo>
                    <a:pt x="50" y="173"/>
                  </a:lnTo>
                  <a:lnTo>
                    <a:pt x="48" y="166"/>
                  </a:lnTo>
                  <a:lnTo>
                    <a:pt x="45" y="157"/>
                  </a:lnTo>
                  <a:lnTo>
                    <a:pt x="43" y="147"/>
                  </a:lnTo>
                  <a:lnTo>
                    <a:pt x="42" y="137"/>
                  </a:lnTo>
                  <a:lnTo>
                    <a:pt x="42" y="126"/>
                  </a:lnTo>
                  <a:lnTo>
                    <a:pt x="42" y="114"/>
                  </a:lnTo>
                  <a:lnTo>
                    <a:pt x="43" y="104"/>
                  </a:lnTo>
                  <a:lnTo>
                    <a:pt x="45" y="94"/>
                  </a:lnTo>
                  <a:lnTo>
                    <a:pt x="48" y="85"/>
                  </a:lnTo>
                  <a:lnTo>
                    <a:pt x="50" y="76"/>
                  </a:lnTo>
                  <a:lnTo>
                    <a:pt x="53" y="69"/>
                  </a:lnTo>
                  <a:lnTo>
                    <a:pt x="57" y="62"/>
                  </a:lnTo>
                  <a:lnTo>
                    <a:pt x="62" y="57"/>
                  </a:lnTo>
                  <a:close/>
                  <a:moveTo>
                    <a:pt x="32" y="218"/>
                  </a:moveTo>
                  <a:lnTo>
                    <a:pt x="39" y="225"/>
                  </a:lnTo>
                  <a:lnTo>
                    <a:pt x="48" y="232"/>
                  </a:lnTo>
                  <a:lnTo>
                    <a:pt x="57" y="237"/>
                  </a:lnTo>
                  <a:lnTo>
                    <a:pt x="68" y="243"/>
                  </a:lnTo>
                  <a:lnTo>
                    <a:pt x="77" y="245"/>
                  </a:lnTo>
                  <a:lnTo>
                    <a:pt x="89" y="248"/>
                  </a:lnTo>
                  <a:lnTo>
                    <a:pt x="100" y="250"/>
                  </a:lnTo>
                  <a:lnTo>
                    <a:pt x="113" y="251"/>
                  </a:lnTo>
                  <a:lnTo>
                    <a:pt x="120" y="250"/>
                  </a:lnTo>
                  <a:lnTo>
                    <a:pt x="127" y="249"/>
                  </a:lnTo>
                  <a:lnTo>
                    <a:pt x="135" y="248"/>
                  </a:lnTo>
                  <a:lnTo>
                    <a:pt x="142" y="247"/>
                  </a:lnTo>
                  <a:lnTo>
                    <a:pt x="148" y="244"/>
                  </a:lnTo>
                  <a:lnTo>
                    <a:pt x="156" y="242"/>
                  </a:lnTo>
                  <a:lnTo>
                    <a:pt x="163" y="238"/>
                  </a:lnTo>
                  <a:lnTo>
                    <a:pt x="170" y="236"/>
                  </a:lnTo>
                  <a:lnTo>
                    <a:pt x="176" y="231"/>
                  </a:lnTo>
                  <a:lnTo>
                    <a:pt x="182" y="227"/>
                  </a:lnTo>
                  <a:lnTo>
                    <a:pt x="187" y="222"/>
                  </a:lnTo>
                  <a:lnTo>
                    <a:pt x="194" y="217"/>
                  </a:lnTo>
                  <a:lnTo>
                    <a:pt x="198" y="211"/>
                  </a:lnTo>
                  <a:lnTo>
                    <a:pt x="203" y="206"/>
                  </a:lnTo>
                  <a:lnTo>
                    <a:pt x="207" y="200"/>
                  </a:lnTo>
                  <a:lnTo>
                    <a:pt x="211" y="194"/>
                  </a:lnTo>
                  <a:lnTo>
                    <a:pt x="213" y="187"/>
                  </a:lnTo>
                  <a:lnTo>
                    <a:pt x="217" y="180"/>
                  </a:lnTo>
                  <a:lnTo>
                    <a:pt x="219" y="171"/>
                  </a:lnTo>
                  <a:lnTo>
                    <a:pt x="221" y="163"/>
                  </a:lnTo>
                  <a:lnTo>
                    <a:pt x="222" y="153"/>
                  </a:lnTo>
                  <a:lnTo>
                    <a:pt x="224" y="144"/>
                  </a:lnTo>
                  <a:lnTo>
                    <a:pt x="224" y="132"/>
                  </a:lnTo>
                  <a:lnTo>
                    <a:pt x="225" y="122"/>
                  </a:lnTo>
                  <a:lnTo>
                    <a:pt x="224" y="107"/>
                  </a:lnTo>
                  <a:lnTo>
                    <a:pt x="222" y="95"/>
                  </a:lnTo>
                  <a:lnTo>
                    <a:pt x="219" y="82"/>
                  </a:lnTo>
                  <a:lnTo>
                    <a:pt x="217" y="71"/>
                  </a:lnTo>
                  <a:lnTo>
                    <a:pt x="211" y="59"/>
                  </a:lnTo>
                  <a:lnTo>
                    <a:pt x="206" y="50"/>
                  </a:lnTo>
                  <a:lnTo>
                    <a:pt x="200" y="40"/>
                  </a:lnTo>
                  <a:lnTo>
                    <a:pt x="194" y="33"/>
                  </a:lnTo>
                  <a:lnTo>
                    <a:pt x="184" y="24"/>
                  </a:lnTo>
                  <a:lnTo>
                    <a:pt x="176" y="18"/>
                  </a:lnTo>
                  <a:lnTo>
                    <a:pt x="166" y="12"/>
                  </a:lnTo>
                  <a:lnTo>
                    <a:pt x="158" y="9"/>
                  </a:lnTo>
                  <a:lnTo>
                    <a:pt x="146" y="4"/>
                  </a:lnTo>
                  <a:lnTo>
                    <a:pt x="136" y="1"/>
                  </a:lnTo>
                  <a:lnTo>
                    <a:pt x="124" y="0"/>
                  </a:lnTo>
                  <a:lnTo>
                    <a:pt x="113" y="0"/>
                  </a:lnTo>
                  <a:lnTo>
                    <a:pt x="101" y="0"/>
                  </a:lnTo>
                  <a:lnTo>
                    <a:pt x="91" y="1"/>
                  </a:lnTo>
                  <a:lnTo>
                    <a:pt x="81" y="3"/>
                  </a:lnTo>
                  <a:lnTo>
                    <a:pt x="72" y="7"/>
                  </a:lnTo>
                  <a:lnTo>
                    <a:pt x="62" y="10"/>
                  </a:lnTo>
                  <a:lnTo>
                    <a:pt x="53" y="15"/>
                  </a:lnTo>
                  <a:lnTo>
                    <a:pt x="45" y="20"/>
                  </a:lnTo>
                  <a:lnTo>
                    <a:pt x="38" y="28"/>
                  </a:lnTo>
                  <a:lnTo>
                    <a:pt x="29" y="35"/>
                  </a:lnTo>
                  <a:lnTo>
                    <a:pt x="21" y="44"/>
                  </a:lnTo>
                  <a:lnTo>
                    <a:pt x="14" y="55"/>
                  </a:lnTo>
                  <a:lnTo>
                    <a:pt x="10" y="67"/>
                  </a:lnTo>
                  <a:lnTo>
                    <a:pt x="5" y="80"/>
                  </a:lnTo>
                  <a:lnTo>
                    <a:pt x="3" y="94"/>
                  </a:lnTo>
                  <a:lnTo>
                    <a:pt x="0" y="109"/>
                  </a:lnTo>
                  <a:lnTo>
                    <a:pt x="0" y="126"/>
                  </a:lnTo>
                  <a:lnTo>
                    <a:pt x="0" y="140"/>
                  </a:lnTo>
                  <a:lnTo>
                    <a:pt x="2" y="153"/>
                  </a:lnTo>
                  <a:lnTo>
                    <a:pt x="4" y="166"/>
                  </a:lnTo>
                  <a:lnTo>
                    <a:pt x="8" y="179"/>
                  </a:lnTo>
                  <a:lnTo>
                    <a:pt x="11" y="189"/>
                  </a:lnTo>
                  <a:lnTo>
                    <a:pt x="17" y="200"/>
                  </a:lnTo>
                  <a:lnTo>
                    <a:pt x="24" y="209"/>
                  </a:lnTo>
                  <a:lnTo>
                    <a:pt x="32" y="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10" name="Freeform 49"/>
            <p:cNvSpPr>
              <a:spLocks noEditPoints="1"/>
            </p:cNvSpPr>
            <p:nvPr/>
          </p:nvSpPr>
          <p:spPr bwMode="auto">
            <a:xfrm>
              <a:off x="4871" y="2649"/>
              <a:ext cx="112" cy="125"/>
            </a:xfrm>
            <a:custGeom>
              <a:avLst/>
              <a:gdLst>
                <a:gd name="T0" fmla="*/ 1 w 223"/>
                <a:gd name="T1" fmla="*/ 0 h 251"/>
                <a:gd name="T2" fmla="*/ 1 w 223"/>
                <a:gd name="T3" fmla="*/ 0 h 251"/>
                <a:gd name="T4" fmla="*/ 1 w 223"/>
                <a:gd name="T5" fmla="*/ 0 h 251"/>
                <a:gd name="T6" fmla="*/ 1 w 223"/>
                <a:gd name="T7" fmla="*/ 0 h 251"/>
                <a:gd name="T8" fmla="*/ 1 w 223"/>
                <a:gd name="T9" fmla="*/ 0 h 251"/>
                <a:gd name="T10" fmla="*/ 1 w 223"/>
                <a:gd name="T11" fmla="*/ 0 h 251"/>
                <a:gd name="T12" fmla="*/ 1 w 223"/>
                <a:gd name="T13" fmla="*/ 0 h 251"/>
                <a:gd name="T14" fmla="*/ 1 w 223"/>
                <a:gd name="T15" fmla="*/ 0 h 251"/>
                <a:gd name="T16" fmla="*/ 1 w 223"/>
                <a:gd name="T17" fmla="*/ 0 h 251"/>
                <a:gd name="T18" fmla="*/ 1 w 223"/>
                <a:gd name="T19" fmla="*/ 0 h 251"/>
                <a:gd name="T20" fmla="*/ 1 w 223"/>
                <a:gd name="T21" fmla="*/ 0 h 251"/>
                <a:gd name="T22" fmla="*/ 1 w 223"/>
                <a:gd name="T23" fmla="*/ 0 h 251"/>
                <a:gd name="T24" fmla="*/ 1 w 223"/>
                <a:gd name="T25" fmla="*/ 0 h 251"/>
                <a:gd name="T26" fmla="*/ 1 w 223"/>
                <a:gd name="T27" fmla="*/ 0 h 251"/>
                <a:gd name="T28" fmla="*/ 1 w 223"/>
                <a:gd name="T29" fmla="*/ 0 h 251"/>
                <a:gd name="T30" fmla="*/ 1 w 223"/>
                <a:gd name="T31" fmla="*/ 0 h 251"/>
                <a:gd name="T32" fmla="*/ 1 w 223"/>
                <a:gd name="T33" fmla="*/ 0 h 251"/>
                <a:gd name="T34" fmla="*/ 1 w 223"/>
                <a:gd name="T35" fmla="*/ 0 h 251"/>
                <a:gd name="T36" fmla="*/ 1 w 223"/>
                <a:gd name="T37" fmla="*/ 0 h 251"/>
                <a:gd name="T38" fmla="*/ 1 w 223"/>
                <a:gd name="T39" fmla="*/ 0 h 251"/>
                <a:gd name="T40" fmla="*/ 1 w 223"/>
                <a:gd name="T41" fmla="*/ 0 h 251"/>
                <a:gd name="T42" fmla="*/ 1 w 223"/>
                <a:gd name="T43" fmla="*/ 0 h 251"/>
                <a:gd name="T44" fmla="*/ 1 w 223"/>
                <a:gd name="T45" fmla="*/ 0 h 251"/>
                <a:gd name="T46" fmla="*/ 1 w 223"/>
                <a:gd name="T47" fmla="*/ 0 h 251"/>
                <a:gd name="T48" fmla="*/ 1 w 223"/>
                <a:gd name="T49" fmla="*/ 0 h 251"/>
                <a:gd name="T50" fmla="*/ 1 w 223"/>
                <a:gd name="T51" fmla="*/ 0 h 251"/>
                <a:gd name="T52" fmla="*/ 1 w 223"/>
                <a:gd name="T53" fmla="*/ 0 h 251"/>
                <a:gd name="T54" fmla="*/ 1 w 223"/>
                <a:gd name="T55" fmla="*/ 0 h 251"/>
                <a:gd name="T56" fmla="*/ 1 w 223"/>
                <a:gd name="T57" fmla="*/ 0 h 251"/>
                <a:gd name="T58" fmla="*/ 1 w 223"/>
                <a:gd name="T59" fmla="*/ 0 h 251"/>
                <a:gd name="T60" fmla="*/ 1 w 223"/>
                <a:gd name="T61" fmla="*/ 0 h 251"/>
                <a:gd name="T62" fmla="*/ 1 w 223"/>
                <a:gd name="T63" fmla="*/ 0 h 251"/>
                <a:gd name="T64" fmla="*/ 1 w 223"/>
                <a:gd name="T65" fmla="*/ 0 h 251"/>
                <a:gd name="T66" fmla="*/ 1 w 223"/>
                <a:gd name="T67" fmla="*/ 0 h 251"/>
                <a:gd name="T68" fmla="*/ 1 w 223"/>
                <a:gd name="T69" fmla="*/ 0 h 251"/>
                <a:gd name="T70" fmla="*/ 1 w 223"/>
                <a:gd name="T71" fmla="*/ 0 h 251"/>
                <a:gd name="T72" fmla="*/ 1 w 223"/>
                <a:gd name="T73" fmla="*/ 0 h 251"/>
                <a:gd name="T74" fmla="*/ 1 w 223"/>
                <a:gd name="T75" fmla="*/ 0 h 251"/>
                <a:gd name="T76" fmla="*/ 1 w 223"/>
                <a:gd name="T77" fmla="*/ 0 h 251"/>
                <a:gd name="T78" fmla="*/ 1 w 223"/>
                <a:gd name="T79" fmla="*/ 0 h 251"/>
                <a:gd name="T80" fmla="*/ 1 w 223"/>
                <a:gd name="T81" fmla="*/ 0 h 251"/>
                <a:gd name="T82" fmla="*/ 1 w 223"/>
                <a:gd name="T83" fmla="*/ 0 h 251"/>
                <a:gd name="T84" fmla="*/ 0 w 223"/>
                <a:gd name="T85" fmla="*/ 0 h 251"/>
                <a:gd name="T86" fmla="*/ 1 w 223"/>
                <a:gd name="T87" fmla="*/ 0 h 251"/>
                <a:gd name="T88" fmla="*/ 1 w 223"/>
                <a:gd name="T89" fmla="*/ 0 h 251"/>
                <a:gd name="T90" fmla="*/ 1 w 223"/>
                <a:gd name="T91" fmla="*/ 0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3"/>
                <a:gd name="T139" fmla="*/ 0 h 251"/>
                <a:gd name="T140" fmla="*/ 223 w 223"/>
                <a:gd name="T141" fmla="*/ 251 h 25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3" h="251">
                  <a:moveTo>
                    <a:pt x="61" y="57"/>
                  </a:moveTo>
                  <a:lnTo>
                    <a:pt x="66" y="51"/>
                  </a:lnTo>
                  <a:lnTo>
                    <a:pt x="71" y="46"/>
                  </a:lnTo>
                  <a:lnTo>
                    <a:pt x="77" y="42"/>
                  </a:lnTo>
                  <a:lnTo>
                    <a:pt x="83" y="39"/>
                  </a:lnTo>
                  <a:lnTo>
                    <a:pt x="90" y="36"/>
                  </a:lnTo>
                  <a:lnTo>
                    <a:pt x="96" y="35"/>
                  </a:lnTo>
                  <a:lnTo>
                    <a:pt x="103" y="34"/>
                  </a:lnTo>
                  <a:lnTo>
                    <a:pt x="112" y="34"/>
                  </a:lnTo>
                  <a:lnTo>
                    <a:pt x="118" y="34"/>
                  </a:lnTo>
                  <a:lnTo>
                    <a:pt x="125" y="35"/>
                  </a:lnTo>
                  <a:lnTo>
                    <a:pt x="132" y="36"/>
                  </a:lnTo>
                  <a:lnTo>
                    <a:pt x="139" y="39"/>
                  </a:lnTo>
                  <a:lnTo>
                    <a:pt x="144" y="42"/>
                  </a:lnTo>
                  <a:lnTo>
                    <a:pt x="151" y="46"/>
                  </a:lnTo>
                  <a:lnTo>
                    <a:pt x="156" y="51"/>
                  </a:lnTo>
                  <a:lnTo>
                    <a:pt x="161" y="57"/>
                  </a:lnTo>
                  <a:lnTo>
                    <a:pt x="165" y="62"/>
                  </a:lnTo>
                  <a:lnTo>
                    <a:pt x="169" y="69"/>
                  </a:lnTo>
                  <a:lnTo>
                    <a:pt x="173" y="76"/>
                  </a:lnTo>
                  <a:lnTo>
                    <a:pt x="176" y="85"/>
                  </a:lnTo>
                  <a:lnTo>
                    <a:pt x="178" y="93"/>
                  </a:lnTo>
                  <a:lnTo>
                    <a:pt x="180" y="103"/>
                  </a:lnTo>
                  <a:lnTo>
                    <a:pt x="181" y="112"/>
                  </a:lnTo>
                  <a:lnTo>
                    <a:pt x="182" y="124"/>
                  </a:lnTo>
                  <a:lnTo>
                    <a:pt x="181" y="135"/>
                  </a:lnTo>
                  <a:lnTo>
                    <a:pt x="180" y="146"/>
                  </a:lnTo>
                  <a:lnTo>
                    <a:pt x="178" y="155"/>
                  </a:lnTo>
                  <a:lnTo>
                    <a:pt x="177" y="165"/>
                  </a:lnTo>
                  <a:lnTo>
                    <a:pt x="173" y="172"/>
                  </a:lnTo>
                  <a:lnTo>
                    <a:pt x="169" y="181"/>
                  </a:lnTo>
                  <a:lnTo>
                    <a:pt x="165" y="187"/>
                  </a:lnTo>
                  <a:lnTo>
                    <a:pt x="162" y="194"/>
                  </a:lnTo>
                  <a:lnTo>
                    <a:pt x="156" y="199"/>
                  </a:lnTo>
                  <a:lnTo>
                    <a:pt x="151" y="204"/>
                  </a:lnTo>
                  <a:lnTo>
                    <a:pt x="144" y="207"/>
                  </a:lnTo>
                  <a:lnTo>
                    <a:pt x="139" y="211"/>
                  </a:lnTo>
                  <a:lnTo>
                    <a:pt x="132" y="213"/>
                  </a:lnTo>
                  <a:lnTo>
                    <a:pt x="125" y="215"/>
                  </a:lnTo>
                  <a:lnTo>
                    <a:pt x="118" y="216"/>
                  </a:lnTo>
                  <a:lnTo>
                    <a:pt x="112" y="217"/>
                  </a:lnTo>
                  <a:lnTo>
                    <a:pt x="103" y="216"/>
                  </a:lnTo>
                  <a:lnTo>
                    <a:pt x="96" y="215"/>
                  </a:lnTo>
                  <a:lnTo>
                    <a:pt x="90" y="213"/>
                  </a:lnTo>
                  <a:lnTo>
                    <a:pt x="83" y="211"/>
                  </a:lnTo>
                  <a:lnTo>
                    <a:pt x="77" y="207"/>
                  </a:lnTo>
                  <a:lnTo>
                    <a:pt x="71" y="204"/>
                  </a:lnTo>
                  <a:lnTo>
                    <a:pt x="66" y="199"/>
                  </a:lnTo>
                  <a:lnTo>
                    <a:pt x="61" y="194"/>
                  </a:lnTo>
                  <a:lnTo>
                    <a:pt x="55" y="188"/>
                  </a:lnTo>
                  <a:lnTo>
                    <a:pt x="52" y="182"/>
                  </a:lnTo>
                  <a:lnTo>
                    <a:pt x="48" y="173"/>
                  </a:lnTo>
                  <a:lnTo>
                    <a:pt x="46" y="166"/>
                  </a:lnTo>
                  <a:lnTo>
                    <a:pt x="43" y="157"/>
                  </a:lnTo>
                  <a:lnTo>
                    <a:pt x="41" y="147"/>
                  </a:lnTo>
                  <a:lnTo>
                    <a:pt x="41" y="137"/>
                  </a:lnTo>
                  <a:lnTo>
                    <a:pt x="41" y="126"/>
                  </a:lnTo>
                  <a:lnTo>
                    <a:pt x="41" y="114"/>
                  </a:lnTo>
                  <a:lnTo>
                    <a:pt x="41" y="104"/>
                  </a:lnTo>
                  <a:lnTo>
                    <a:pt x="43" y="94"/>
                  </a:lnTo>
                  <a:lnTo>
                    <a:pt x="46" y="85"/>
                  </a:lnTo>
                  <a:lnTo>
                    <a:pt x="48" y="76"/>
                  </a:lnTo>
                  <a:lnTo>
                    <a:pt x="52" y="69"/>
                  </a:lnTo>
                  <a:lnTo>
                    <a:pt x="55" y="62"/>
                  </a:lnTo>
                  <a:lnTo>
                    <a:pt x="61" y="57"/>
                  </a:lnTo>
                  <a:close/>
                  <a:moveTo>
                    <a:pt x="30" y="218"/>
                  </a:moveTo>
                  <a:lnTo>
                    <a:pt x="37" y="225"/>
                  </a:lnTo>
                  <a:lnTo>
                    <a:pt x="46" y="232"/>
                  </a:lnTo>
                  <a:lnTo>
                    <a:pt x="55" y="237"/>
                  </a:lnTo>
                  <a:lnTo>
                    <a:pt x="66" y="243"/>
                  </a:lnTo>
                  <a:lnTo>
                    <a:pt x="75" y="245"/>
                  </a:lnTo>
                  <a:lnTo>
                    <a:pt x="87" y="248"/>
                  </a:lnTo>
                  <a:lnTo>
                    <a:pt x="99" y="250"/>
                  </a:lnTo>
                  <a:lnTo>
                    <a:pt x="112" y="251"/>
                  </a:lnTo>
                  <a:lnTo>
                    <a:pt x="119" y="250"/>
                  </a:lnTo>
                  <a:lnTo>
                    <a:pt x="126" y="249"/>
                  </a:lnTo>
                  <a:lnTo>
                    <a:pt x="134" y="248"/>
                  </a:lnTo>
                  <a:lnTo>
                    <a:pt x="141" y="247"/>
                  </a:lnTo>
                  <a:lnTo>
                    <a:pt x="147" y="244"/>
                  </a:lnTo>
                  <a:lnTo>
                    <a:pt x="155" y="242"/>
                  </a:lnTo>
                  <a:lnTo>
                    <a:pt x="162" y="238"/>
                  </a:lnTo>
                  <a:lnTo>
                    <a:pt x="169" y="236"/>
                  </a:lnTo>
                  <a:lnTo>
                    <a:pt x="175" y="231"/>
                  </a:lnTo>
                  <a:lnTo>
                    <a:pt x="181" y="227"/>
                  </a:lnTo>
                  <a:lnTo>
                    <a:pt x="186" y="222"/>
                  </a:lnTo>
                  <a:lnTo>
                    <a:pt x="193" y="217"/>
                  </a:lnTo>
                  <a:lnTo>
                    <a:pt x="197" y="211"/>
                  </a:lnTo>
                  <a:lnTo>
                    <a:pt x="201" y="206"/>
                  </a:lnTo>
                  <a:lnTo>
                    <a:pt x="205" y="200"/>
                  </a:lnTo>
                  <a:lnTo>
                    <a:pt x="209" y="194"/>
                  </a:lnTo>
                  <a:lnTo>
                    <a:pt x="211" y="187"/>
                  </a:lnTo>
                  <a:lnTo>
                    <a:pt x="215" y="180"/>
                  </a:lnTo>
                  <a:lnTo>
                    <a:pt x="217" y="171"/>
                  </a:lnTo>
                  <a:lnTo>
                    <a:pt x="219" y="163"/>
                  </a:lnTo>
                  <a:lnTo>
                    <a:pt x="220" y="153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23" y="122"/>
                  </a:lnTo>
                  <a:lnTo>
                    <a:pt x="222" y="107"/>
                  </a:lnTo>
                  <a:lnTo>
                    <a:pt x="220" y="95"/>
                  </a:lnTo>
                  <a:lnTo>
                    <a:pt x="217" y="82"/>
                  </a:lnTo>
                  <a:lnTo>
                    <a:pt x="215" y="71"/>
                  </a:lnTo>
                  <a:lnTo>
                    <a:pt x="209" y="59"/>
                  </a:lnTo>
                  <a:lnTo>
                    <a:pt x="205" y="50"/>
                  </a:lnTo>
                  <a:lnTo>
                    <a:pt x="199" y="40"/>
                  </a:lnTo>
                  <a:lnTo>
                    <a:pt x="193" y="33"/>
                  </a:lnTo>
                  <a:lnTo>
                    <a:pt x="183" y="24"/>
                  </a:lnTo>
                  <a:lnTo>
                    <a:pt x="175" y="18"/>
                  </a:lnTo>
                  <a:lnTo>
                    <a:pt x="165" y="12"/>
                  </a:lnTo>
                  <a:lnTo>
                    <a:pt x="156" y="9"/>
                  </a:lnTo>
                  <a:lnTo>
                    <a:pt x="144" y="4"/>
                  </a:lnTo>
                  <a:lnTo>
                    <a:pt x="134" y="1"/>
                  </a:lnTo>
                  <a:lnTo>
                    <a:pt x="122" y="0"/>
                  </a:lnTo>
                  <a:lnTo>
                    <a:pt x="112" y="0"/>
                  </a:lnTo>
                  <a:lnTo>
                    <a:pt x="100" y="0"/>
                  </a:lnTo>
                  <a:lnTo>
                    <a:pt x="90" y="1"/>
                  </a:lnTo>
                  <a:lnTo>
                    <a:pt x="80" y="3"/>
                  </a:lnTo>
                  <a:lnTo>
                    <a:pt x="71" y="7"/>
                  </a:lnTo>
                  <a:lnTo>
                    <a:pt x="61" y="10"/>
                  </a:lnTo>
                  <a:lnTo>
                    <a:pt x="52" y="15"/>
                  </a:lnTo>
                  <a:lnTo>
                    <a:pt x="44" y="20"/>
                  </a:lnTo>
                  <a:lnTo>
                    <a:pt x="36" y="28"/>
                  </a:lnTo>
                  <a:lnTo>
                    <a:pt x="27" y="35"/>
                  </a:lnTo>
                  <a:lnTo>
                    <a:pt x="19" y="44"/>
                  </a:lnTo>
                  <a:lnTo>
                    <a:pt x="12" y="55"/>
                  </a:lnTo>
                  <a:lnTo>
                    <a:pt x="8" y="67"/>
                  </a:lnTo>
                  <a:lnTo>
                    <a:pt x="4" y="80"/>
                  </a:lnTo>
                  <a:lnTo>
                    <a:pt x="2" y="94"/>
                  </a:lnTo>
                  <a:lnTo>
                    <a:pt x="0" y="109"/>
                  </a:lnTo>
                  <a:lnTo>
                    <a:pt x="0" y="126"/>
                  </a:lnTo>
                  <a:lnTo>
                    <a:pt x="0" y="140"/>
                  </a:lnTo>
                  <a:lnTo>
                    <a:pt x="1" y="153"/>
                  </a:lnTo>
                  <a:lnTo>
                    <a:pt x="3" y="166"/>
                  </a:lnTo>
                  <a:lnTo>
                    <a:pt x="7" y="179"/>
                  </a:lnTo>
                  <a:lnTo>
                    <a:pt x="10" y="189"/>
                  </a:lnTo>
                  <a:lnTo>
                    <a:pt x="16" y="200"/>
                  </a:lnTo>
                  <a:lnTo>
                    <a:pt x="22" y="209"/>
                  </a:lnTo>
                  <a:lnTo>
                    <a:pt x="30" y="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11" name="Freeform 50"/>
            <p:cNvSpPr>
              <a:spLocks noEditPoints="1"/>
            </p:cNvSpPr>
            <p:nvPr/>
          </p:nvSpPr>
          <p:spPr bwMode="auto">
            <a:xfrm>
              <a:off x="5000" y="2607"/>
              <a:ext cx="103" cy="167"/>
            </a:xfrm>
            <a:custGeom>
              <a:avLst/>
              <a:gdLst>
                <a:gd name="T0" fmla="*/ 1 w 206"/>
                <a:gd name="T1" fmla="*/ 0 h 336"/>
                <a:gd name="T2" fmla="*/ 1 w 206"/>
                <a:gd name="T3" fmla="*/ 0 h 336"/>
                <a:gd name="T4" fmla="*/ 1 w 206"/>
                <a:gd name="T5" fmla="*/ 0 h 336"/>
                <a:gd name="T6" fmla="*/ 1 w 206"/>
                <a:gd name="T7" fmla="*/ 0 h 336"/>
                <a:gd name="T8" fmla="*/ 1 w 206"/>
                <a:gd name="T9" fmla="*/ 0 h 336"/>
                <a:gd name="T10" fmla="*/ 1 w 206"/>
                <a:gd name="T11" fmla="*/ 0 h 336"/>
                <a:gd name="T12" fmla="*/ 1 w 206"/>
                <a:gd name="T13" fmla="*/ 0 h 336"/>
                <a:gd name="T14" fmla="*/ 1 w 206"/>
                <a:gd name="T15" fmla="*/ 0 h 336"/>
                <a:gd name="T16" fmla="*/ 1 w 206"/>
                <a:gd name="T17" fmla="*/ 0 h 336"/>
                <a:gd name="T18" fmla="*/ 1 w 206"/>
                <a:gd name="T19" fmla="*/ 0 h 336"/>
                <a:gd name="T20" fmla="*/ 1 w 206"/>
                <a:gd name="T21" fmla="*/ 0 h 336"/>
                <a:gd name="T22" fmla="*/ 1 w 206"/>
                <a:gd name="T23" fmla="*/ 0 h 336"/>
                <a:gd name="T24" fmla="*/ 1 w 206"/>
                <a:gd name="T25" fmla="*/ 0 h 336"/>
                <a:gd name="T26" fmla="*/ 1 w 206"/>
                <a:gd name="T27" fmla="*/ 0 h 336"/>
                <a:gd name="T28" fmla="*/ 1 w 206"/>
                <a:gd name="T29" fmla="*/ 0 h 336"/>
                <a:gd name="T30" fmla="*/ 1 w 206"/>
                <a:gd name="T31" fmla="*/ 0 h 336"/>
                <a:gd name="T32" fmla="*/ 1 w 206"/>
                <a:gd name="T33" fmla="*/ 0 h 336"/>
                <a:gd name="T34" fmla="*/ 1 w 206"/>
                <a:gd name="T35" fmla="*/ 0 h 336"/>
                <a:gd name="T36" fmla="*/ 1 w 206"/>
                <a:gd name="T37" fmla="*/ 0 h 336"/>
                <a:gd name="T38" fmla="*/ 1 w 206"/>
                <a:gd name="T39" fmla="*/ 0 h 336"/>
                <a:gd name="T40" fmla="*/ 1 w 206"/>
                <a:gd name="T41" fmla="*/ 0 h 336"/>
                <a:gd name="T42" fmla="*/ 1 w 206"/>
                <a:gd name="T43" fmla="*/ 0 h 336"/>
                <a:gd name="T44" fmla="*/ 1 w 206"/>
                <a:gd name="T45" fmla="*/ 0 h 336"/>
                <a:gd name="T46" fmla="*/ 1 w 206"/>
                <a:gd name="T47" fmla="*/ 0 h 336"/>
                <a:gd name="T48" fmla="*/ 1 w 206"/>
                <a:gd name="T49" fmla="*/ 0 h 336"/>
                <a:gd name="T50" fmla="*/ 1 w 206"/>
                <a:gd name="T51" fmla="*/ 0 h 336"/>
                <a:gd name="T52" fmla="*/ 1 w 206"/>
                <a:gd name="T53" fmla="*/ 0 h 336"/>
                <a:gd name="T54" fmla="*/ 1 w 206"/>
                <a:gd name="T55" fmla="*/ 0 h 336"/>
                <a:gd name="T56" fmla="*/ 1 w 206"/>
                <a:gd name="T57" fmla="*/ 0 h 336"/>
                <a:gd name="T58" fmla="*/ 1 w 206"/>
                <a:gd name="T59" fmla="*/ 0 h 336"/>
                <a:gd name="T60" fmla="*/ 1 w 206"/>
                <a:gd name="T61" fmla="*/ 0 h 336"/>
                <a:gd name="T62" fmla="*/ 0 w 206"/>
                <a:gd name="T63" fmla="*/ 0 h 336"/>
                <a:gd name="T64" fmla="*/ 0 w 206"/>
                <a:gd name="T65" fmla="*/ 0 h 336"/>
                <a:gd name="T66" fmla="*/ 1 w 206"/>
                <a:gd name="T67" fmla="*/ 0 h 336"/>
                <a:gd name="T68" fmla="*/ 1 w 206"/>
                <a:gd name="T69" fmla="*/ 0 h 336"/>
                <a:gd name="T70" fmla="*/ 1 w 206"/>
                <a:gd name="T71" fmla="*/ 0 h 336"/>
                <a:gd name="T72" fmla="*/ 1 w 206"/>
                <a:gd name="T73" fmla="*/ 0 h 336"/>
                <a:gd name="T74" fmla="*/ 1 w 206"/>
                <a:gd name="T75" fmla="*/ 0 h 336"/>
                <a:gd name="T76" fmla="*/ 1 w 206"/>
                <a:gd name="T77" fmla="*/ 0 h 336"/>
                <a:gd name="T78" fmla="*/ 1 w 206"/>
                <a:gd name="T79" fmla="*/ 0 h 336"/>
                <a:gd name="T80" fmla="*/ 1 w 206"/>
                <a:gd name="T81" fmla="*/ 0 h 336"/>
                <a:gd name="T82" fmla="*/ 1 w 206"/>
                <a:gd name="T83" fmla="*/ 0 h 336"/>
                <a:gd name="T84" fmla="*/ 1 w 206"/>
                <a:gd name="T85" fmla="*/ 0 h 336"/>
                <a:gd name="T86" fmla="*/ 1 w 206"/>
                <a:gd name="T87" fmla="*/ 0 h 3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6"/>
                <a:gd name="T133" fmla="*/ 0 h 336"/>
                <a:gd name="T134" fmla="*/ 206 w 206"/>
                <a:gd name="T135" fmla="*/ 336 h 3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6" h="336">
                  <a:moveTo>
                    <a:pt x="59" y="141"/>
                  </a:moveTo>
                  <a:lnTo>
                    <a:pt x="68" y="130"/>
                  </a:lnTo>
                  <a:lnTo>
                    <a:pt x="79" y="124"/>
                  </a:lnTo>
                  <a:lnTo>
                    <a:pt x="85" y="121"/>
                  </a:lnTo>
                  <a:lnTo>
                    <a:pt x="91" y="120"/>
                  </a:lnTo>
                  <a:lnTo>
                    <a:pt x="97" y="119"/>
                  </a:lnTo>
                  <a:lnTo>
                    <a:pt x="104" y="119"/>
                  </a:lnTo>
                  <a:lnTo>
                    <a:pt x="110" y="119"/>
                  </a:lnTo>
                  <a:lnTo>
                    <a:pt x="116" y="120"/>
                  </a:lnTo>
                  <a:lnTo>
                    <a:pt x="122" y="121"/>
                  </a:lnTo>
                  <a:lnTo>
                    <a:pt x="129" y="124"/>
                  </a:lnTo>
                  <a:lnTo>
                    <a:pt x="134" y="127"/>
                  </a:lnTo>
                  <a:lnTo>
                    <a:pt x="140" y="131"/>
                  </a:lnTo>
                  <a:lnTo>
                    <a:pt x="145" y="136"/>
                  </a:lnTo>
                  <a:lnTo>
                    <a:pt x="151" y="142"/>
                  </a:lnTo>
                  <a:lnTo>
                    <a:pt x="154" y="147"/>
                  </a:lnTo>
                  <a:lnTo>
                    <a:pt x="158" y="154"/>
                  </a:lnTo>
                  <a:lnTo>
                    <a:pt x="161" y="162"/>
                  </a:lnTo>
                  <a:lnTo>
                    <a:pt x="164" y="171"/>
                  </a:lnTo>
                  <a:lnTo>
                    <a:pt x="165" y="181"/>
                  </a:lnTo>
                  <a:lnTo>
                    <a:pt x="167" y="191"/>
                  </a:lnTo>
                  <a:lnTo>
                    <a:pt x="168" y="202"/>
                  </a:lnTo>
                  <a:lnTo>
                    <a:pt x="169" y="214"/>
                  </a:lnTo>
                  <a:lnTo>
                    <a:pt x="168" y="224"/>
                  </a:lnTo>
                  <a:lnTo>
                    <a:pt x="167" y="234"/>
                  </a:lnTo>
                  <a:lnTo>
                    <a:pt x="165" y="243"/>
                  </a:lnTo>
                  <a:lnTo>
                    <a:pt x="164" y="252"/>
                  </a:lnTo>
                  <a:lnTo>
                    <a:pt x="161" y="259"/>
                  </a:lnTo>
                  <a:lnTo>
                    <a:pt x="158" y="268"/>
                  </a:lnTo>
                  <a:lnTo>
                    <a:pt x="154" y="274"/>
                  </a:lnTo>
                  <a:lnTo>
                    <a:pt x="151" y="280"/>
                  </a:lnTo>
                  <a:lnTo>
                    <a:pt x="145" y="285"/>
                  </a:lnTo>
                  <a:lnTo>
                    <a:pt x="140" y="290"/>
                  </a:lnTo>
                  <a:lnTo>
                    <a:pt x="135" y="293"/>
                  </a:lnTo>
                  <a:lnTo>
                    <a:pt x="130" y="296"/>
                  </a:lnTo>
                  <a:lnTo>
                    <a:pt x="123" y="298"/>
                  </a:lnTo>
                  <a:lnTo>
                    <a:pt x="117" y="300"/>
                  </a:lnTo>
                  <a:lnTo>
                    <a:pt x="111" y="301"/>
                  </a:lnTo>
                  <a:lnTo>
                    <a:pt x="105" y="302"/>
                  </a:lnTo>
                  <a:lnTo>
                    <a:pt x="99" y="301"/>
                  </a:lnTo>
                  <a:lnTo>
                    <a:pt x="93" y="300"/>
                  </a:lnTo>
                  <a:lnTo>
                    <a:pt x="87" y="298"/>
                  </a:lnTo>
                  <a:lnTo>
                    <a:pt x="81" y="296"/>
                  </a:lnTo>
                  <a:lnTo>
                    <a:pt x="75" y="292"/>
                  </a:lnTo>
                  <a:lnTo>
                    <a:pt x="70" y="289"/>
                  </a:lnTo>
                  <a:lnTo>
                    <a:pt x="65" y="284"/>
                  </a:lnTo>
                  <a:lnTo>
                    <a:pt x="60" y="279"/>
                  </a:lnTo>
                  <a:lnTo>
                    <a:pt x="55" y="273"/>
                  </a:lnTo>
                  <a:lnTo>
                    <a:pt x="51" y="267"/>
                  </a:lnTo>
                  <a:lnTo>
                    <a:pt x="48" y="258"/>
                  </a:lnTo>
                  <a:lnTo>
                    <a:pt x="46" y="251"/>
                  </a:lnTo>
                  <a:lnTo>
                    <a:pt x="43" y="242"/>
                  </a:lnTo>
                  <a:lnTo>
                    <a:pt x="42" y="232"/>
                  </a:lnTo>
                  <a:lnTo>
                    <a:pt x="40" y="222"/>
                  </a:lnTo>
                  <a:lnTo>
                    <a:pt x="40" y="211"/>
                  </a:lnTo>
                  <a:lnTo>
                    <a:pt x="40" y="199"/>
                  </a:lnTo>
                  <a:lnTo>
                    <a:pt x="40" y="188"/>
                  </a:lnTo>
                  <a:lnTo>
                    <a:pt x="42" y="178"/>
                  </a:lnTo>
                  <a:lnTo>
                    <a:pt x="45" y="169"/>
                  </a:lnTo>
                  <a:lnTo>
                    <a:pt x="47" y="160"/>
                  </a:lnTo>
                  <a:lnTo>
                    <a:pt x="50" y="153"/>
                  </a:lnTo>
                  <a:lnTo>
                    <a:pt x="54" y="146"/>
                  </a:lnTo>
                  <a:lnTo>
                    <a:pt x="59" y="141"/>
                  </a:lnTo>
                  <a:close/>
                  <a:moveTo>
                    <a:pt x="206" y="0"/>
                  </a:moveTo>
                  <a:lnTo>
                    <a:pt x="166" y="0"/>
                  </a:lnTo>
                  <a:lnTo>
                    <a:pt x="166" y="119"/>
                  </a:lnTo>
                  <a:lnTo>
                    <a:pt x="160" y="111"/>
                  </a:lnTo>
                  <a:lnTo>
                    <a:pt x="154" y="105"/>
                  </a:lnTo>
                  <a:lnTo>
                    <a:pt x="146" y="99"/>
                  </a:lnTo>
                  <a:lnTo>
                    <a:pt x="139" y="95"/>
                  </a:lnTo>
                  <a:lnTo>
                    <a:pt x="130" y="89"/>
                  </a:lnTo>
                  <a:lnTo>
                    <a:pt x="120" y="87"/>
                  </a:lnTo>
                  <a:lnTo>
                    <a:pt x="110" y="85"/>
                  </a:lnTo>
                  <a:lnTo>
                    <a:pt x="100" y="85"/>
                  </a:lnTo>
                  <a:lnTo>
                    <a:pt x="92" y="85"/>
                  </a:lnTo>
                  <a:lnTo>
                    <a:pt x="85" y="85"/>
                  </a:lnTo>
                  <a:lnTo>
                    <a:pt x="78" y="86"/>
                  </a:lnTo>
                  <a:lnTo>
                    <a:pt x="72" y="88"/>
                  </a:lnTo>
                  <a:lnTo>
                    <a:pt x="65" y="90"/>
                  </a:lnTo>
                  <a:lnTo>
                    <a:pt x="58" y="94"/>
                  </a:lnTo>
                  <a:lnTo>
                    <a:pt x="52" y="97"/>
                  </a:lnTo>
                  <a:lnTo>
                    <a:pt x="47" y="101"/>
                  </a:lnTo>
                  <a:lnTo>
                    <a:pt x="40" y="104"/>
                  </a:lnTo>
                  <a:lnTo>
                    <a:pt x="35" y="109"/>
                  </a:lnTo>
                  <a:lnTo>
                    <a:pt x="30" y="114"/>
                  </a:lnTo>
                  <a:lnTo>
                    <a:pt x="26" y="120"/>
                  </a:lnTo>
                  <a:lnTo>
                    <a:pt x="21" y="125"/>
                  </a:lnTo>
                  <a:lnTo>
                    <a:pt x="17" y="131"/>
                  </a:lnTo>
                  <a:lnTo>
                    <a:pt x="14" y="138"/>
                  </a:lnTo>
                  <a:lnTo>
                    <a:pt x="11" y="146"/>
                  </a:lnTo>
                  <a:lnTo>
                    <a:pt x="8" y="152"/>
                  </a:lnTo>
                  <a:lnTo>
                    <a:pt x="5" y="160"/>
                  </a:lnTo>
                  <a:lnTo>
                    <a:pt x="3" y="167"/>
                  </a:lnTo>
                  <a:lnTo>
                    <a:pt x="2" y="177"/>
                  </a:lnTo>
                  <a:lnTo>
                    <a:pt x="1" y="184"/>
                  </a:lnTo>
                  <a:lnTo>
                    <a:pt x="0" y="192"/>
                  </a:lnTo>
                  <a:lnTo>
                    <a:pt x="0" y="202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1" y="236"/>
                  </a:lnTo>
                  <a:lnTo>
                    <a:pt x="3" y="245"/>
                  </a:lnTo>
                  <a:lnTo>
                    <a:pt x="4" y="252"/>
                  </a:lnTo>
                  <a:lnTo>
                    <a:pt x="6" y="260"/>
                  </a:lnTo>
                  <a:lnTo>
                    <a:pt x="9" y="268"/>
                  </a:lnTo>
                  <a:lnTo>
                    <a:pt x="12" y="276"/>
                  </a:lnTo>
                  <a:lnTo>
                    <a:pt x="15" y="282"/>
                  </a:lnTo>
                  <a:lnTo>
                    <a:pt x="18" y="289"/>
                  </a:lnTo>
                  <a:lnTo>
                    <a:pt x="23" y="295"/>
                  </a:lnTo>
                  <a:lnTo>
                    <a:pt x="28" y="301"/>
                  </a:lnTo>
                  <a:lnTo>
                    <a:pt x="32" y="306"/>
                  </a:lnTo>
                  <a:lnTo>
                    <a:pt x="37" y="311"/>
                  </a:lnTo>
                  <a:lnTo>
                    <a:pt x="44" y="315"/>
                  </a:lnTo>
                  <a:lnTo>
                    <a:pt x="50" y="320"/>
                  </a:lnTo>
                  <a:lnTo>
                    <a:pt x="55" y="323"/>
                  </a:lnTo>
                  <a:lnTo>
                    <a:pt x="61" y="327"/>
                  </a:lnTo>
                  <a:lnTo>
                    <a:pt x="68" y="329"/>
                  </a:lnTo>
                  <a:lnTo>
                    <a:pt x="74" y="332"/>
                  </a:lnTo>
                  <a:lnTo>
                    <a:pt x="80" y="333"/>
                  </a:lnTo>
                  <a:lnTo>
                    <a:pt x="88" y="334"/>
                  </a:lnTo>
                  <a:lnTo>
                    <a:pt x="95" y="335"/>
                  </a:lnTo>
                  <a:lnTo>
                    <a:pt x="102" y="336"/>
                  </a:lnTo>
                  <a:lnTo>
                    <a:pt x="112" y="335"/>
                  </a:lnTo>
                  <a:lnTo>
                    <a:pt x="122" y="333"/>
                  </a:lnTo>
                  <a:lnTo>
                    <a:pt x="131" y="330"/>
                  </a:lnTo>
                  <a:lnTo>
                    <a:pt x="140" y="327"/>
                  </a:lnTo>
                  <a:lnTo>
                    <a:pt x="147" y="320"/>
                  </a:lnTo>
                  <a:lnTo>
                    <a:pt x="156" y="315"/>
                  </a:lnTo>
                  <a:lnTo>
                    <a:pt x="162" y="308"/>
                  </a:lnTo>
                  <a:lnTo>
                    <a:pt x="169" y="300"/>
                  </a:lnTo>
                  <a:lnTo>
                    <a:pt x="169" y="330"/>
                  </a:lnTo>
                  <a:lnTo>
                    <a:pt x="206" y="330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12" name="Freeform 51"/>
            <p:cNvSpPr>
              <a:spLocks/>
            </p:cNvSpPr>
            <p:nvPr/>
          </p:nvSpPr>
          <p:spPr bwMode="auto">
            <a:xfrm>
              <a:off x="5195" y="2604"/>
              <a:ext cx="146" cy="170"/>
            </a:xfrm>
            <a:custGeom>
              <a:avLst/>
              <a:gdLst>
                <a:gd name="T0" fmla="*/ 1 w 291"/>
                <a:gd name="T1" fmla="*/ 0 h 341"/>
                <a:gd name="T2" fmla="*/ 1 w 291"/>
                <a:gd name="T3" fmla="*/ 0 h 341"/>
                <a:gd name="T4" fmla="*/ 1 w 291"/>
                <a:gd name="T5" fmla="*/ 0 h 341"/>
                <a:gd name="T6" fmla="*/ 1 w 291"/>
                <a:gd name="T7" fmla="*/ 0 h 341"/>
                <a:gd name="T8" fmla="*/ 1 w 291"/>
                <a:gd name="T9" fmla="*/ 0 h 341"/>
                <a:gd name="T10" fmla="*/ 1 w 291"/>
                <a:gd name="T11" fmla="*/ 0 h 341"/>
                <a:gd name="T12" fmla="*/ 1 w 291"/>
                <a:gd name="T13" fmla="*/ 0 h 341"/>
                <a:gd name="T14" fmla="*/ 1 w 291"/>
                <a:gd name="T15" fmla="*/ 0 h 341"/>
                <a:gd name="T16" fmla="*/ 1 w 291"/>
                <a:gd name="T17" fmla="*/ 0 h 341"/>
                <a:gd name="T18" fmla="*/ 1 w 291"/>
                <a:gd name="T19" fmla="*/ 0 h 341"/>
                <a:gd name="T20" fmla="*/ 1 w 291"/>
                <a:gd name="T21" fmla="*/ 0 h 341"/>
                <a:gd name="T22" fmla="*/ 1 w 291"/>
                <a:gd name="T23" fmla="*/ 0 h 341"/>
                <a:gd name="T24" fmla="*/ 1 w 291"/>
                <a:gd name="T25" fmla="*/ 0 h 341"/>
                <a:gd name="T26" fmla="*/ 0 w 291"/>
                <a:gd name="T27" fmla="*/ 0 h 341"/>
                <a:gd name="T28" fmla="*/ 1 w 291"/>
                <a:gd name="T29" fmla="*/ 0 h 341"/>
                <a:gd name="T30" fmla="*/ 1 w 291"/>
                <a:gd name="T31" fmla="*/ 0 h 341"/>
                <a:gd name="T32" fmla="*/ 1 w 291"/>
                <a:gd name="T33" fmla="*/ 0 h 341"/>
                <a:gd name="T34" fmla="*/ 1 w 291"/>
                <a:gd name="T35" fmla="*/ 0 h 341"/>
                <a:gd name="T36" fmla="*/ 1 w 291"/>
                <a:gd name="T37" fmla="*/ 0 h 341"/>
                <a:gd name="T38" fmla="*/ 1 w 291"/>
                <a:gd name="T39" fmla="*/ 0 h 341"/>
                <a:gd name="T40" fmla="*/ 1 w 291"/>
                <a:gd name="T41" fmla="*/ 0 h 341"/>
                <a:gd name="T42" fmla="*/ 1 w 291"/>
                <a:gd name="T43" fmla="*/ 0 h 341"/>
                <a:gd name="T44" fmla="*/ 1 w 291"/>
                <a:gd name="T45" fmla="*/ 0 h 341"/>
                <a:gd name="T46" fmla="*/ 1 w 291"/>
                <a:gd name="T47" fmla="*/ 0 h 341"/>
                <a:gd name="T48" fmla="*/ 1 w 291"/>
                <a:gd name="T49" fmla="*/ 0 h 341"/>
                <a:gd name="T50" fmla="*/ 1 w 291"/>
                <a:gd name="T51" fmla="*/ 0 h 341"/>
                <a:gd name="T52" fmla="*/ 1 w 291"/>
                <a:gd name="T53" fmla="*/ 0 h 341"/>
                <a:gd name="T54" fmla="*/ 1 w 291"/>
                <a:gd name="T55" fmla="*/ 0 h 341"/>
                <a:gd name="T56" fmla="*/ 1 w 291"/>
                <a:gd name="T57" fmla="*/ 0 h 341"/>
                <a:gd name="T58" fmla="*/ 1 w 291"/>
                <a:gd name="T59" fmla="*/ 0 h 341"/>
                <a:gd name="T60" fmla="*/ 1 w 291"/>
                <a:gd name="T61" fmla="*/ 0 h 341"/>
                <a:gd name="T62" fmla="*/ 1 w 291"/>
                <a:gd name="T63" fmla="*/ 0 h 341"/>
                <a:gd name="T64" fmla="*/ 1 w 291"/>
                <a:gd name="T65" fmla="*/ 0 h 341"/>
                <a:gd name="T66" fmla="*/ 1 w 291"/>
                <a:gd name="T67" fmla="*/ 0 h 341"/>
                <a:gd name="T68" fmla="*/ 1 w 291"/>
                <a:gd name="T69" fmla="*/ 0 h 341"/>
                <a:gd name="T70" fmla="*/ 1 w 291"/>
                <a:gd name="T71" fmla="*/ 0 h 341"/>
                <a:gd name="T72" fmla="*/ 1 w 291"/>
                <a:gd name="T73" fmla="*/ 0 h 341"/>
                <a:gd name="T74" fmla="*/ 1 w 291"/>
                <a:gd name="T75" fmla="*/ 0 h 341"/>
                <a:gd name="T76" fmla="*/ 1 w 291"/>
                <a:gd name="T77" fmla="*/ 0 h 341"/>
                <a:gd name="T78" fmla="*/ 1 w 291"/>
                <a:gd name="T79" fmla="*/ 0 h 341"/>
                <a:gd name="T80" fmla="*/ 1 w 291"/>
                <a:gd name="T81" fmla="*/ 0 h 341"/>
                <a:gd name="T82" fmla="*/ 1 w 291"/>
                <a:gd name="T83" fmla="*/ 0 h 341"/>
                <a:gd name="T84" fmla="*/ 1 w 291"/>
                <a:gd name="T85" fmla="*/ 0 h 341"/>
                <a:gd name="T86" fmla="*/ 1 w 291"/>
                <a:gd name="T87" fmla="*/ 0 h 341"/>
                <a:gd name="T88" fmla="*/ 1 w 291"/>
                <a:gd name="T89" fmla="*/ 0 h 341"/>
                <a:gd name="T90" fmla="*/ 1 w 291"/>
                <a:gd name="T91" fmla="*/ 0 h 341"/>
                <a:gd name="T92" fmla="*/ 1 w 291"/>
                <a:gd name="T93" fmla="*/ 0 h 341"/>
                <a:gd name="T94" fmla="*/ 1 w 291"/>
                <a:gd name="T95" fmla="*/ 0 h 341"/>
                <a:gd name="T96" fmla="*/ 1 w 291"/>
                <a:gd name="T97" fmla="*/ 0 h 341"/>
                <a:gd name="T98" fmla="*/ 1 w 291"/>
                <a:gd name="T99" fmla="*/ 0 h 341"/>
                <a:gd name="T100" fmla="*/ 1 w 291"/>
                <a:gd name="T101" fmla="*/ 0 h 341"/>
                <a:gd name="T102" fmla="*/ 1 w 291"/>
                <a:gd name="T103" fmla="*/ 0 h 341"/>
                <a:gd name="T104" fmla="*/ 1 w 291"/>
                <a:gd name="T105" fmla="*/ 0 h 341"/>
                <a:gd name="T106" fmla="*/ 1 w 291"/>
                <a:gd name="T107" fmla="*/ 0 h 3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91"/>
                <a:gd name="T163" fmla="*/ 0 h 341"/>
                <a:gd name="T164" fmla="*/ 291 w 291"/>
                <a:gd name="T165" fmla="*/ 341 h 34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91" h="341">
                  <a:moveTo>
                    <a:pt x="248" y="219"/>
                  </a:moveTo>
                  <a:lnTo>
                    <a:pt x="291" y="231"/>
                  </a:lnTo>
                  <a:lnTo>
                    <a:pt x="287" y="243"/>
                  </a:lnTo>
                  <a:lnTo>
                    <a:pt x="283" y="256"/>
                  </a:lnTo>
                  <a:lnTo>
                    <a:pt x="278" y="266"/>
                  </a:lnTo>
                  <a:lnTo>
                    <a:pt x="273" y="278"/>
                  </a:lnTo>
                  <a:lnTo>
                    <a:pt x="265" y="287"/>
                  </a:lnTo>
                  <a:lnTo>
                    <a:pt x="258" y="297"/>
                  </a:lnTo>
                  <a:lnTo>
                    <a:pt x="250" y="304"/>
                  </a:lnTo>
                  <a:lnTo>
                    <a:pt x="242" y="313"/>
                  </a:lnTo>
                  <a:lnTo>
                    <a:pt x="232" y="318"/>
                  </a:lnTo>
                  <a:lnTo>
                    <a:pt x="222" y="324"/>
                  </a:lnTo>
                  <a:lnTo>
                    <a:pt x="212" y="328"/>
                  </a:lnTo>
                  <a:lnTo>
                    <a:pt x="202" y="334"/>
                  </a:lnTo>
                  <a:lnTo>
                    <a:pt x="191" y="336"/>
                  </a:lnTo>
                  <a:lnTo>
                    <a:pt x="179" y="339"/>
                  </a:lnTo>
                  <a:lnTo>
                    <a:pt x="167" y="340"/>
                  </a:lnTo>
                  <a:lnTo>
                    <a:pt x="155" y="341"/>
                  </a:lnTo>
                  <a:lnTo>
                    <a:pt x="141" y="340"/>
                  </a:lnTo>
                  <a:lnTo>
                    <a:pt x="129" y="339"/>
                  </a:lnTo>
                  <a:lnTo>
                    <a:pt x="116" y="337"/>
                  </a:lnTo>
                  <a:lnTo>
                    <a:pt x="106" y="335"/>
                  </a:lnTo>
                  <a:lnTo>
                    <a:pt x="94" y="332"/>
                  </a:lnTo>
                  <a:lnTo>
                    <a:pt x="85" y="328"/>
                  </a:lnTo>
                  <a:lnTo>
                    <a:pt x="75" y="323"/>
                  </a:lnTo>
                  <a:lnTo>
                    <a:pt x="68" y="319"/>
                  </a:lnTo>
                  <a:lnTo>
                    <a:pt x="59" y="313"/>
                  </a:lnTo>
                  <a:lnTo>
                    <a:pt x="51" y="306"/>
                  </a:lnTo>
                  <a:lnTo>
                    <a:pt x="45" y="299"/>
                  </a:lnTo>
                  <a:lnTo>
                    <a:pt x="39" y="292"/>
                  </a:lnTo>
                  <a:lnTo>
                    <a:pt x="32" y="283"/>
                  </a:lnTo>
                  <a:lnTo>
                    <a:pt x="26" y="275"/>
                  </a:lnTo>
                  <a:lnTo>
                    <a:pt x="21" y="265"/>
                  </a:lnTo>
                  <a:lnTo>
                    <a:pt x="18" y="256"/>
                  </a:lnTo>
                  <a:lnTo>
                    <a:pt x="12" y="244"/>
                  </a:lnTo>
                  <a:lnTo>
                    <a:pt x="9" y="234"/>
                  </a:lnTo>
                  <a:lnTo>
                    <a:pt x="6" y="223"/>
                  </a:lnTo>
                  <a:lnTo>
                    <a:pt x="4" y="213"/>
                  </a:lnTo>
                  <a:lnTo>
                    <a:pt x="1" y="201"/>
                  </a:lnTo>
                  <a:lnTo>
                    <a:pt x="0" y="190"/>
                  </a:lnTo>
                  <a:lnTo>
                    <a:pt x="0" y="178"/>
                  </a:lnTo>
                  <a:lnTo>
                    <a:pt x="0" y="168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1" y="130"/>
                  </a:lnTo>
                  <a:lnTo>
                    <a:pt x="4" y="119"/>
                  </a:lnTo>
                  <a:lnTo>
                    <a:pt x="6" y="107"/>
                  </a:lnTo>
                  <a:lnTo>
                    <a:pt x="10" y="97"/>
                  </a:lnTo>
                  <a:lnTo>
                    <a:pt x="13" y="87"/>
                  </a:lnTo>
                  <a:lnTo>
                    <a:pt x="20" y="78"/>
                  </a:lnTo>
                  <a:lnTo>
                    <a:pt x="24" y="68"/>
                  </a:lnTo>
                  <a:lnTo>
                    <a:pt x="29" y="59"/>
                  </a:lnTo>
                  <a:lnTo>
                    <a:pt x="36" y="50"/>
                  </a:lnTo>
                  <a:lnTo>
                    <a:pt x="43" y="44"/>
                  </a:lnTo>
                  <a:lnTo>
                    <a:pt x="49" y="36"/>
                  </a:lnTo>
                  <a:lnTo>
                    <a:pt x="58" y="30"/>
                  </a:lnTo>
                  <a:lnTo>
                    <a:pt x="66" y="24"/>
                  </a:lnTo>
                  <a:lnTo>
                    <a:pt x="75" y="20"/>
                  </a:lnTo>
                  <a:lnTo>
                    <a:pt x="84" y="14"/>
                  </a:lnTo>
                  <a:lnTo>
                    <a:pt x="93" y="11"/>
                  </a:lnTo>
                  <a:lnTo>
                    <a:pt x="103" y="6"/>
                  </a:lnTo>
                  <a:lnTo>
                    <a:pt x="113" y="4"/>
                  </a:lnTo>
                  <a:lnTo>
                    <a:pt x="123" y="1"/>
                  </a:lnTo>
                  <a:lnTo>
                    <a:pt x="134" y="0"/>
                  </a:lnTo>
                  <a:lnTo>
                    <a:pt x="145" y="0"/>
                  </a:lnTo>
                  <a:lnTo>
                    <a:pt x="156" y="0"/>
                  </a:lnTo>
                  <a:lnTo>
                    <a:pt x="168" y="0"/>
                  </a:lnTo>
                  <a:lnTo>
                    <a:pt x="179" y="1"/>
                  </a:lnTo>
                  <a:lnTo>
                    <a:pt x="190" y="3"/>
                  </a:lnTo>
                  <a:lnTo>
                    <a:pt x="201" y="6"/>
                  </a:lnTo>
                  <a:lnTo>
                    <a:pt x="211" y="9"/>
                  </a:lnTo>
                  <a:lnTo>
                    <a:pt x="220" y="14"/>
                  </a:lnTo>
                  <a:lnTo>
                    <a:pt x="230" y="19"/>
                  </a:lnTo>
                  <a:lnTo>
                    <a:pt x="239" y="25"/>
                  </a:lnTo>
                  <a:lnTo>
                    <a:pt x="246" y="32"/>
                  </a:lnTo>
                  <a:lnTo>
                    <a:pt x="255" y="38"/>
                  </a:lnTo>
                  <a:lnTo>
                    <a:pt x="261" y="45"/>
                  </a:lnTo>
                  <a:lnTo>
                    <a:pt x="267" y="55"/>
                  </a:lnTo>
                  <a:lnTo>
                    <a:pt x="272" y="63"/>
                  </a:lnTo>
                  <a:lnTo>
                    <a:pt x="277" y="73"/>
                  </a:lnTo>
                  <a:lnTo>
                    <a:pt x="281" y="83"/>
                  </a:lnTo>
                  <a:lnTo>
                    <a:pt x="286" y="95"/>
                  </a:lnTo>
                  <a:lnTo>
                    <a:pt x="243" y="106"/>
                  </a:lnTo>
                  <a:lnTo>
                    <a:pt x="239" y="97"/>
                  </a:lnTo>
                  <a:lnTo>
                    <a:pt x="236" y="88"/>
                  </a:lnTo>
                  <a:lnTo>
                    <a:pt x="232" y="81"/>
                  </a:lnTo>
                  <a:lnTo>
                    <a:pt x="229" y="75"/>
                  </a:lnTo>
                  <a:lnTo>
                    <a:pt x="223" y="67"/>
                  </a:lnTo>
                  <a:lnTo>
                    <a:pt x="219" y="62"/>
                  </a:lnTo>
                  <a:lnTo>
                    <a:pt x="214" y="57"/>
                  </a:lnTo>
                  <a:lnTo>
                    <a:pt x="210" y="54"/>
                  </a:lnTo>
                  <a:lnTo>
                    <a:pt x="203" y="48"/>
                  </a:lnTo>
                  <a:lnTo>
                    <a:pt x="197" y="45"/>
                  </a:lnTo>
                  <a:lnTo>
                    <a:pt x="191" y="42"/>
                  </a:lnTo>
                  <a:lnTo>
                    <a:pt x="184" y="40"/>
                  </a:lnTo>
                  <a:lnTo>
                    <a:pt x="177" y="38"/>
                  </a:lnTo>
                  <a:lnTo>
                    <a:pt x="170" y="37"/>
                  </a:lnTo>
                  <a:lnTo>
                    <a:pt x="162" y="37"/>
                  </a:lnTo>
                  <a:lnTo>
                    <a:pt x="155" y="37"/>
                  </a:lnTo>
                  <a:lnTo>
                    <a:pt x="146" y="37"/>
                  </a:lnTo>
                  <a:lnTo>
                    <a:pt x="136" y="37"/>
                  </a:lnTo>
                  <a:lnTo>
                    <a:pt x="127" y="38"/>
                  </a:lnTo>
                  <a:lnTo>
                    <a:pt x="119" y="41"/>
                  </a:lnTo>
                  <a:lnTo>
                    <a:pt x="111" y="43"/>
                  </a:lnTo>
                  <a:lnTo>
                    <a:pt x="104" y="46"/>
                  </a:lnTo>
                  <a:lnTo>
                    <a:pt x="97" y="50"/>
                  </a:lnTo>
                  <a:lnTo>
                    <a:pt x="91" y="56"/>
                  </a:lnTo>
                  <a:lnTo>
                    <a:pt x="85" y="59"/>
                  </a:lnTo>
                  <a:lnTo>
                    <a:pt x="79" y="64"/>
                  </a:lnTo>
                  <a:lnTo>
                    <a:pt x="73" y="70"/>
                  </a:lnTo>
                  <a:lnTo>
                    <a:pt x="69" y="77"/>
                  </a:lnTo>
                  <a:lnTo>
                    <a:pt x="64" y="82"/>
                  </a:lnTo>
                  <a:lnTo>
                    <a:pt x="61" y="88"/>
                  </a:lnTo>
                  <a:lnTo>
                    <a:pt x="58" y="95"/>
                  </a:lnTo>
                  <a:lnTo>
                    <a:pt x="55" y="104"/>
                  </a:lnTo>
                  <a:lnTo>
                    <a:pt x="52" y="111"/>
                  </a:lnTo>
                  <a:lnTo>
                    <a:pt x="50" y="120"/>
                  </a:lnTo>
                  <a:lnTo>
                    <a:pt x="48" y="127"/>
                  </a:lnTo>
                  <a:lnTo>
                    <a:pt x="47" y="135"/>
                  </a:lnTo>
                  <a:lnTo>
                    <a:pt x="45" y="143"/>
                  </a:lnTo>
                  <a:lnTo>
                    <a:pt x="45" y="151"/>
                  </a:lnTo>
                  <a:lnTo>
                    <a:pt x="45" y="158"/>
                  </a:lnTo>
                  <a:lnTo>
                    <a:pt x="45" y="168"/>
                  </a:lnTo>
                  <a:lnTo>
                    <a:pt x="45" y="177"/>
                  </a:lnTo>
                  <a:lnTo>
                    <a:pt x="45" y="187"/>
                  </a:lnTo>
                  <a:lnTo>
                    <a:pt x="46" y="196"/>
                  </a:lnTo>
                  <a:lnTo>
                    <a:pt x="48" y="207"/>
                  </a:lnTo>
                  <a:lnTo>
                    <a:pt x="49" y="215"/>
                  </a:lnTo>
                  <a:lnTo>
                    <a:pt x="51" y="225"/>
                  </a:lnTo>
                  <a:lnTo>
                    <a:pt x="54" y="233"/>
                  </a:lnTo>
                  <a:lnTo>
                    <a:pt x="58" y="241"/>
                  </a:lnTo>
                  <a:lnTo>
                    <a:pt x="60" y="248"/>
                  </a:lnTo>
                  <a:lnTo>
                    <a:pt x="63" y="255"/>
                  </a:lnTo>
                  <a:lnTo>
                    <a:pt x="67" y="261"/>
                  </a:lnTo>
                  <a:lnTo>
                    <a:pt x="72" y="268"/>
                  </a:lnTo>
                  <a:lnTo>
                    <a:pt x="76" y="273"/>
                  </a:lnTo>
                  <a:lnTo>
                    <a:pt x="83" y="278"/>
                  </a:lnTo>
                  <a:lnTo>
                    <a:pt x="89" y="282"/>
                  </a:lnTo>
                  <a:lnTo>
                    <a:pt x="95" y="287"/>
                  </a:lnTo>
                  <a:lnTo>
                    <a:pt x="102" y="291"/>
                  </a:lnTo>
                  <a:lnTo>
                    <a:pt x="108" y="294"/>
                  </a:lnTo>
                  <a:lnTo>
                    <a:pt x="114" y="296"/>
                  </a:lnTo>
                  <a:lnTo>
                    <a:pt x="122" y="299"/>
                  </a:lnTo>
                  <a:lnTo>
                    <a:pt x="128" y="300"/>
                  </a:lnTo>
                  <a:lnTo>
                    <a:pt x="136" y="301"/>
                  </a:lnTo>
                  <a:lnTo>
                    <a:pt x="144" y="302"/>
                  </a:lnTo>
                  <a:lnTo>
                    <a:pt x="152" y="303"/>
                  </a:lnTo>
                  <a:lnTo>
                    <a:pt x="160" y="302"/>
                  </a:lnTo>
                  <a:lnTo>
                    <a:pt x="169" y="301"/>
                  </a:lnTo>
                  <a:lnTo>
                    <a:pt x="177" y="299"/>
                  </a:lnTo>
                  <a:lnTo>
                    <a:pt x="186" y="297"/>
                  </a:lnTo>
                  <a:lnTo>
                    <a:pt x="193" y="294"/>
                  </a:lnTo>
                  <a:lnTo>
                    <a:pt x="200" y="291"/>
                  </a:lnTo>
                  <a:lnTo>
                    <a:pt x="207" y="286"/>
                  </a:lnTo>
                  <a:lnTo>
                    <a:pt x="214" y="282"/>
                  </a:lnTo>
                  <a:lnTo>
                    <a:pt x="219" y="276"/>
                  </a:lnTo>
                  <a:lnTo>
                    <a:pt x="224" y="270"/>
                  </a:lnTo>
                  <a:lnTo>
                    <a:pt x="230" y="262"/>
                  </a:lnTo>
                  <a:lnTo>
                    <a:pt x="235" y="256"/>
                  </a:lnTo>
                  <a:lnTo>
                    <a:pt x="238" y="247"/>
                  </a:lnTo>
                  <a:lnTo>
                    <a:pt x="242" y="238"/>
                  </a:lnTo>
                  <a:lnTo>
                    <a:pt x="245" y="229"/>
                  </a:lnTo>
                  <a:lnTo>
                    <a:pt x="248" y="2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13" name="Freeform 52"/>
            <p:cNvSpPr>
              <a:spLocks noEditPoints="1"/>
            </p:cNvSpPr>
            <p:nvPr/>
          </p:nvSpPr>
          <p:spPr bwMode="auto">
            <a:xfrm>
              <a:off x="5359" y="2649"/>
              <a:ext cx="110" cy="125"/>
            </a:xfrm>
            <a:custGeom>
              <a:avLst/>
              <a:gdLst>
                <a:gd name="T0" fmla="*/ 1 w 220"/>
                <a:gd name="T1" fmla="*/ 0 h 251"/>
                <a:gd name="T2" fmla="*/ 1 w 220"/>
                <a:gd name="T3" fmla="*/ 0 h 251"/>
                <a:gd name="T4" fmla="*/ 1 w 220"/>
                <a:gd name="T5" fmla="*/ 0 h 251"/>
                <a:gd name="T6" fmla="*/ 1 w 220"/>
                <a:gd name="T7" fmla="*/ 0 h 251"/>
                <a:gd name="T8" fmla="*/ 1 w 220"/>
                <a:gd name="T9" fmla="*/ 0 h 251"/>
                <a:gd name="T10" fmla="*/ 1 w 220"/>
                <a:gd name="T11" fmla="*/ 0 h 251"/>
                <a:gd name="T12" fmla="*/ 1 w 220"/>
                <a:gd name="T13" fmla="*/ 0 h 251"/>
                <a:gd name="T14" fmla="*/ 1 w 220"/>
                <a:gd name="T15" fmla="*/ 0 h 251"/>
                <a:gd name="T16" fmla="*/ 1 w 220"/>
                <a:gd name="T17" fmla="*/ 0 h 251"/>
                <a:gd name="T18" fmla="*/ 1 w 220"/>
                <a:gd name="T19" fmla="*/ 0 h 251"/>
                <a:gd name="T20" fmla="*/ 1 w 220"/>
                <a:gd name="T21" fmla="*/ 0 h 251"/>
                <a:gd name="T22" fmla="*/ 1 w 220"/>
                <a:gd name="T23" fmla="*/ 0 h 251"/>
                <a:gd name="T24" fmla="*/ 1 w 220"/>
                <a:gd name="T25" fmla="*/ 0 h 251"/>
                <a:gd name="T26" fmla="*/ 1 w 220"/>
                <a:gd name="T27" fmla="*/ 0 h 251"/>
                <a:gd name="T28" fmla="*/ 1 w 220"/>
                <a:gd name="T29" fmla="*/ 0 h 251"/>
                <a:gd name="T30" fmla="*/ 1 w 220"/>
                <a:gd name="T31" fmla="*/ 0 h 251"/>
                <a:gd name="T32" fmla="*/ 1 w 220"/>
                <a:gd name="T33" fmla="*/ 0 h 251"/>
                <a:gd name="T34" fmla="*/ 1 w 220"/>
                <a:gd name="T35" fmla="*/ 0 h 251"/>
                <a:gd name="T36" fmla="*/ 1 w 220"/>
                <a:gd name="T37" fmla="*/ 0 h 251"/>
                <a:gd name="T38" fmla="*/ 1 w 220"/>
                <a:gd name="T39" fmla="*/ 0 h 251"/>
                <a:gd name="T40" fmla="*/ 1 w 220"/>
                <a:gd name="T41" fmla="*/ 0 h 251"/>
                <a:gd name="T42" fmla="*/ 1 w 220"/>
                <a:gd name="T43" fmla="*/ 0 h 251"/>
                <a:gd name="T44" fmla="*/ 1 w 220"/>
                <a:gd name="T45" fmla="*/ 0 h 251"/>
                <a:gd name="T46" fmla="*/ 1 w 220"/>
                <a:gd name="T47" fmla="*/ 0 h 251"/>
                <a:gd name="T48" fmla="*/ 1 w 220"/>
                <a:gd name="T49" fmla="*/ 0 h 251"/>
                <a:gd name="T50" fmla="*/ 1 w 220"/>
                <a:gd name="T51" fmla="*/ 0 h 251"/>
                <a:gd name="T52" fmla="*/ 1 w 220"/>
                <a:gd name="T53" fmla="*/ 0 h 251"/>
                <a:gd name="T54" fmla="*/ 1 w 220"/>
                <a:gd name="T55" fmla="*/ 0 h 251"/>
                <a:gd name="T56" fmla="*/ 1 w 220"/>
                <a:gd name="T57" fmla="*/ 0 h 251"/>
                <a:gd name="T58" fmla="*/ 1 w 220"/>
                <a:gd name="T59" fmla="*/ 0 h 251"/>
                <a:gd name="T60" fmla="*/ 1 w 220"/>
                <a:gd name="T61" fmla="*/ 0 h 251"/>
                <a:gd name="T62" fmla="*/ 1 w 220"/>
                <a:gd name="T63" fmla="*/ 0 h 251"/>
                <a:gd name="T64" fmla="*/ 1 w 220"/>
                <a:gd name="T65" fmla="*/ 0 h 251"/>
                <a:gd name="T66" fmla="*/ 1 w 220"/>
                <a:gd name="T67" fmla="*/ 0 h 251"/>
                <a:gd name="T68" fmla="*/ 1 w 220"/>
                <a:gd name="T69" fmla="*/ 0 h 251"/>
                <a:gd name="T70" fmla="*/ 1 w 220"/>
                <a:gd name="T71" fmla="*/ 0 h 251"/>
                <a:gd name="T72" fmla="*/ 1 w 220"/>
                <a:gd name="T73" fmla="*/ 0 h 251"/>
                <a:gd name="T74" fmla="*/ 1 w 220"/>
                <a:gd name="T75" fmla="*/ 0 h 251"/>
                <a:gd name="T76" fmla="*/ 1 w 220"/>
                <a:gd name="T77" fmla="*/ 0 h 251"/>
                <a:gd name="T78" fmla="*/ 1 w 220"/>
                <a:gd name="T79" fmla="*/ 0 h 251"/>
                <a:gd name="T80" fmla="*/ 1 w 220"/>
                <a:gd name="T81" fmla="*/ 0 h 251"/>
                <a:gd name="T82" fmla="*/ 1 w 220"/>
                <a:gd name="T83" fmla="*/ 0 h 251"/>
                <a:gd name="T84" fmla="*/ 1 w 220"/>
                <a:gd name="T85" fmla="*/ 0 h 251"/>
                <a:gd name="T86" fmla="*/ 0 w 220"/>
                <a:gd name="T87" fmla="*/ 0 h 251"/>
                <a:gd name="T88" fmla="*/ 1 w 220"/>
                <a:gd name="T89" fmla="*/ 0 h 251"/>
                <a:gd name="T90" fmla="*/ 1 w 220"/>
                <a:gd name="T91" fmla="*/ 0 h 251"/>
                <a:gd name="T92" fmla="*/ 1 w 220"/>
                <a:gd name="T93" fmla="*/ 0 h 251"/>
                <a:gd name="T94" fmla="*/ 1 w 220"/>
                <a:gd name="T95" fmla="*/ 0 h 251"/>
                <a:gd name="T96" fmla="*/ 1 w 220"/>
                <a:gd name="T97" fmla="*/ 0 h 251"/>
                <a:gd name="T98" fmla="*/ 1 w 220"/>
                <a:gd name="T99" fmla="*/ 0 h 251"/>
                <a:gd name="T100" fmla="*/ 1 w 220"/>
                <a:gd name="T101" fmla="*/ 0 h 251"/>
                <a:gd name="T102" fmla="*/ 1 w 220"/>
                <a:gd name="T103" fmla="*/ 0 h 251"/>
                <a:gd name="T104" fmla="*/ 1 w 220"/>
                <a:gd name="T105" fmla="*/ 0 h 251"/>
                <a:gd name="T106" fmla="*/ 1 w 220"/>
                <a:gd name="T107" fmla="*/ 0 h 251"/>
                <a:gd name="T108" fmla="*/ 1 w 220"/>
                <a:gd name="T109" fmla="*/ 0 h 251"/>
                <a:gd name="T110" fmla="*/ 1 w 220"/>
                <a:gd name="T111" fmla="*/ 0 h 251"/>
                <a:gd name="T112" fmla="*/ 1 w 220"/>
                <a:gd name="T113" fmla="*/ 0 h 251"/>
                <a:gd name="T114" fmla="*/ 1 w 220"/>
                <a:gd name="T115" fmla="*/ 0 h 251"/>
                <a:gd name="T116" fmla="*/ 1 w 220"/>
                <a:gd name="T117" fmla="*/ 0 h 251"/>
                <a:gd name="T118" fmla="*/ 1 w 220"/>
                <a:gd name="T119" fmla="*/ 0 h 251"/>
                <a:gd name="T120" fmla="*/ 1 w 220"/>
                <a:gd name="T121" fmla="*/ 0 h 251"/>
                <a:gd name="T122" fmla="*/ 1 w 220"/>
                <a:gd name="T123" fmla="*/ 0 h 251"/>
                <a:gd name="T124" fmla="*/ 1 w 220"/>
                <a:gd name="T125" fmla="*/ 0 h 2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0"/>
                <a:gd name="T190" fmla="*/ 0 h 251"/>
                <a:gd name="T191" fmla="*/ 220 w 220"/>
                <a:gd name="T192" fmla="*/ 251 h 25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0" h="251">
                  <a:moveTo>
                    <a:pt x="65" y="53"/>
                  </a:moveTo>
                  <a:lnTo>
                    <a:pt x="69" y="47"/>
                  </a:lnTo>
                  <a:lnTo>
                    <a:pt x="75" y="43"/>
                  </a:lnTo>
                  <a:lnTo>
                    <a:pt x="80" y="40"/>
                  </a:lnTo>
                  <a:lnTo>
                    <a:pt x="86" y="38"/>
                  </a:lnTo>
                  <a:lnTo>
                    <a:pt x="91" y="35"/>
                  </a:lnTo>
                  <a:lnTo>
                    <a:pt x="98" y="34"/>
                  </a:lnTo>
                  <a:lnTo>
                    <a:pt x="105" y="34"/>
                  </a:lnTo>
                  <a:lnTo>
                    <a:pt x="112" y="34"/>
                  </a:lnTo>
                  <a:lnTo>
                    <a:pt x="119" y="34"/>
                  </a:lnTo>
                  <a:lnTo>
                    <a:pt x="126" y="35"/>
                  </a:lnTo>
                  <a:lnTo>
                    <a:pt x="132" y="36"/>
                  </a:lnTo>
                  <a:lnTo>
                    <a:pt x="140" y="39"/>
                  </a:lnTo>
                  <a:lnTo>
                    <a:pt x="145" y="42"/>
                  </a:lnTo>
                  <a:lnTo>
                    <a:pt x="151" y="46"/>
                  </a:lnTo>
                  <a:lnTo>
                    <a:pt x="156" y="51"/>
                  </a:lnTo>
                  <a:lnTo>
                    <a:pt x="162" y="57"/>
                  </a:lnTo>
                  <a:lnTo>
                    <a:pt x="167" y="65"/>
                  </a:lnTo>
                  <a:lnTo>
                    <a:pt x="171" y="76"/>
                  </a:lnTo>
                  <a:lnTo>
                    <a:pt x="172" y="81"/>
                  </a:lnTo>
                  <a:lnTo>
                    <a:pt x="174" y="87"/>
                  </a:lnTo>
                  <a:lnTo>
                    <a:pt x="175" y="95"/>
                  </a:lnTo>
                  <a:lnTo>
                    <a:pt x="177" y="103"/>
                  </a:lnTo>
                  <a:lnTo>
                    <a:pt x="44" y="103"/>
                  </a:lnTo>
                  <a:lnTo>
                    <a:pt x="44" y="95"/>
                  </a:lnTo>
                  <a:lnTo>
                    <a:pt x="45" y="87"/>
                  </a:lnTo>
                  <a:lnTo>
                    <a:pt x="46" y="81"/>
                  </a:lnTo>
                  <a:lnTo>
                    <a:pt x="49" y="75"/>
                  </a:lnTo>
                  <a:lnTo>
                    <a:pt x="53" y="68"/>
                  </a:lnTo>
                  <a:lnTo>
                    <a:pt x="56" y="62"/>
                  </a:lnTo>
                  <a:lnTo>
                    <a:pt x="60" y="57"/>
                  </a:lnTo>
                  <a:lnTo>
                    <a:pt x="65" y="53"/>
                  </a:lnTo>
                  <a:close/>
                  <a:moveTo>
                    <a:pt x="152" y="206"/>
                  </a:moveTo>
                  <a:lnTo>
                    <a:pt x="143" y="210"/>
                  </a:lnTo>
                  <a:lnTo>
                    <a:pt x="134" y="214"/>
                  </a:lnTo>
                  <a:lnTo>
                    <a:pt x="124" y="216"/>
                  </a:lnTo>
                  <a:lnTo>
                    <a:pt x="115" y="217"/>
                  </a:lnTo>
                  <a:lnTo>
                    <a:pt x="106" y="216"/>
                  </a:lnTo>
                  <a:lnTo>
                    <a:pt x="99" y="215"/>
                  </a:lnTo>
                  <a:lnTo>
                    <a:pt x="92" y="213"/>
                  </a:lnTo>
                  <a:lnTo>
                    <a:pt x="86" y="211"/>
                  </a:lnTo>
                  <a:lnTo>
                    <a:pt x="80" y="208"/>
                  </a:lnTo>
                  <a:lnTo>
                    <a:pt x="74" y="205"/>
                  </a:lnTo>
                  <a:lnTo>
                    <a:pt x="68" y="201"/>
                  </a:lnTo>
                  <a:lnTo>
                    <a:pt x="64" y="196"/>
                  </a:lnTo>
                  <a:lnTo>
                    <a:pt x="58" y="190"/>
                  </a:lnTo>
                  <a:lnTo>
                    <a:pt x="55" y="184"/>
                  </a:lnTo>
                  <a:lnTo>
                    <a:pt x="51" y="176"/>
                  </a:lnTo>
                  <a:lnTo>
                    <a:pt x="48" y="170"/>
                  </a:lnTo>
                  <a:lnTo>
                    <a:pt x="45" y="162"/>
                  </a:lnTo>
                  <a:lnTo>
                    <a:pt x="43" y="153"/>
                  </a:lnTo>
                  <a:lnTo>
                    <a:pt x="42" y="144"/>
                  </a:lnTo>
                  <a:lnTo>
                    <a:pt x="42" y="136"/>
                  </a:lnTo>
                  <a:lnTo>
                    <a:pt x="220" y="136"/>
                  </a:lnTo>
                  <a:lnTo>
                    <a:pt x="220" y="129"/>
                  </a:lnTo>
                  <a:lnTo>
                    <a:pt x="220" y="125"/>
                  </a:lnTo>
                  <a:lnTo>
                    <a:pt x="219" y="109"/>
                  </a:lnTo>
                  <a:lnTo>
                    <a:pt x="217" y="97"/>
                  </a:lnTo>
                  <a:lnTo>
                    <a:pt x="214" y="83"/>
                  </a:lnTo>
                  <a:lnTo>
                    <a:pt x="212" y="72"/>
                  </a:lnTo>
                  <a:lnTo>
                    <a:pt x="207" y="60"/>
                  </a:lnTo>
                  <a:lnTo>
                    <a:pt x="203" y="51"/>
                  </a:lnTo>
                  <a:lnTo>
                    <a:pt x="196" y="41"/>
                  </a:lnTo>
                  <a:lnTo>
                    <a:pt x="190" y="34"/>
                  </a:lnTo>
                  <a:lnTo>
                    <a:pt x="182" y="24"/>
                  </a:lnTo>
                  <a:lnTo>
                    <a:pt x="173" y="18"/>
                  </a:lnTo>
                  <a:lnTo>
                    <a:pt x="164" y="12"/>
                  </a:lnTo>
                  <a:lnTo>
                    <a:pt x="155" y="9"/>
                  </a:lnTo>
                  <a:lnTo>
                    <a:pt x="144" y="4"/>
                  </a:lnTo>
                  <a:lnTo>
                    <a:pt x="133" y="1"/>
                  </a:lnTo>
                  <a:lnTo>
                    <a:pt x="122" y="0"/>
                  </a:lnTo>
                  <a:lnTo>
                    <a:pt x="111" y="0"/>
                  </a:lnTo>
                  <a:lnTo>
                    <a:pt x="99" y="0"/>
                  </a:lnTo>
                  <a:lnTo>
                    <a:pt x="87" y="1"/>
                  </a:lnTo>
                  <a:lnTo>
                    <a:pt x="76" y="4"/>
                  </a:lnTo>
                  <a:lnTo>
                    <a:pt x="66" y="9"/>
                  </a:lnTo>
                  <a:lnTo>
                    <a:pt x="56" y="12"/>
                  </a:lnTo>
                  <a:lnTo>
                    <a:pt x="46" y="18"/>
                  </a:lnTo>
                  <a:lnTo>
                    <a:pt x="38" y="24"/>
                  </a:lnTo>
                  <a:lnTo>
                    <a:pt x="31" y="34"/>
                  </a:lnTo>
                  <a:lnTo>
                    <a:pt x="22" y="41"/>
                  </a:lnTo>
                  <a:lnTo>
                    <a:pt x="17" y="52"/>
                  </a:lnTo>
                  <a:lnTo>
                    <a:pt x="11" y="61"/>
                  </a:lnTo>
                  <a:lnTo>
                    <a:pt x="8" y="74"/>
                  </a:lnTo>
                  <a:lnTo>
                    <a:pt x="3" y="85"/>
                  </a:lnTo>
                  <a:lnTo>
                    <a:pt x="1" y="99"/>
                  </a:lnTo>
                  <a:lnTo>
                    <a:pt x="0" y="111"/>
                  </a:lnTo>
                  <a:lnTo>
                    <a:pt x="0" y="127"/>
                  </a:lnTo>
                  <a:lnTo>
                    <a:pt x="0" y="141"/>
                  </a:lnTo>
                  <a:lnTo>
                    <a:pt x="1" y="154"/>
                  </a:lnTo>
                  <a:lnTo>
                    <a:pt x="3" y="166"/>
                  </a:lnTo>
                  <a:lnTo>
                    <a:pt x="8" y="179"/>
                  </a:lnTo>
                  <a:lnTo>
                    <a:pt x="11" y="189"/>
                  </a:lnTo>
                  <a:lnTo>
                    <a:pt x="17" y="200"/>
                  </a:lnTo>
                  <a:lnTo>
                    <a:pt x="22" y="209"/>
                  </a:lnTo>
                  <a:lnTo>
                    <a:pt x="31" y="218"/>
                  </a:lnTo>
                  <a:lnTo>
                    <a:pt x="38" y="225"/>
                  </a:lnTo>
                  <a:lnTo>
                    <a:pt x="46" y="232"/>
                  </a:lnTo>
                  <a:lnTo>
                    <a:pt x="56" y="237"/>
                  </a:lnTo>
                  <a:lnTo>
                    <a:pt x="66" y="243"/>
                  </a:lnTo>
                  <a:lnTo>
                    <a:pt x="76" y="245"/>
                  </a:lnTo>
                  <a:lnTo>
                    <a:pt x="88" y="248"/>
                  </a:lnTo>
                  <a:lnTo>
                    <a:pt x="100" y="250"/>
                  </a:lnTo>
                  <a:lnTo>
                    <a:pt x="113" y="251"/>
                  </a:lnTo>
                  <a:lnTo>
                    <a:pt x="123" y="250"/>
                  </a:lnTo>
                  <a:lnTo>
                    <a:pt x="132" y="249"/>
                  </a:lnTo>
                  <a:lnTo>
                    <a:pt x="142" y="247"/>
                  </a:lnTo>
                  <a:lnTo>
                    <a:pt x="151" y="245"/>
                  </a:lnTo>
                  <a:lnTo>
                    <a:pt x="159" y="242"/>
                  </a:lnTo>
                  <a:lnTo>
                    <a:pt x="167" y="238"/>
                  </a:lnTo>
                  <a:lnTo>
                    <a:pt x="174" y="234"/>
                  </a:lnTo>
                  <a:lnTo>
                    <a:pt x="183" y="230"/>
                  </a:lnTo>
                  <a:lnTo>
                    <a:pt x="188" y="224"/>
                  </a:lnTo>
                  <a:lnTo>
                    <a:pt x="194" y="217"/>
                  </a:lnTo>
                  <a:lnTo>
                    <a:pt x="199" y="211"/>
                  </a:lnTo>
                  <a:lnTo>
                    <a:pt x="205" y="205"/>
                  </a:lnTo>
                  <a:lnTo>
                    <a:pt x="208" y="196"/>
                  </a:lnTo>
                  <a:lnTo>
                    <a:pt x="212" y="189"/>
                  </a:lnTo>
                  <a:lnTo>
                    <a:pt x="215" y="181"/>
                  </a:lnTo>
                  <a:lnTo>
                    <a:pt x="219" y="173"/>
                  </a:lnTo>
                  <a:lnTo>
                    <a:pt x="177" y="168"/>
                  </a:lnTo>
                  <a:lnTo>
                    <a:pt x="174" y="173"/>
                  </a:lnTo>
                  <a:lnTo>
                    <a:pt x="171" y="180"/>
                  </a:lnTo>
                  <a:lnTo>
                    <a:pt x="168" y="185"/>
                  </a:lnTo>
                  <a:lnTo>
                    <a:pt x="166" y="190"/>
                  </a:lnTo>
                  <a:lnTo>
                    <a:pt x="159" y="199"/>
                  </a:lnTo>
                  <a:lnTo>
                    <a:pt x="152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814" name="Rectangle 53"/>
            <p:cNvSpPr>
              <a:spLocks noChangeArrowheads="1"/>
            </p:cNvSpPr>
            <p:nvPr/>
          </p:nvSpPr>
          <p:spPr bwMode="auto">
            <a:xfrm>
              <a:off x="5493" y="2607"/>
              <a:ext cx="21" cy="16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75815" name="Rectangle 54"/>
            <p:cNvSpPr>
              <a:spLocks noChangeArrowheads="1"/>
            </p:cNvSpPr>
            <p:nvPr/>
          </p:nvSpPr>
          <p:spPr bwMode="auto">
            <a:xfrm>
              <a:off x="5545" y="2607"/>
              <a:ext cx="20" cy="16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grpSp>
          <p:nvGrpSpPr>
            <p:cNvPr id="75816" name="Group 59"/>
            <p:cNvGrpSpPr>
              <a:grpSpLocks/>
            </p:cNvGrpSpPr>
            <p:nvPr/>
          </p:nvGrpSpPr>
          <p:grpSpPr bwMode="auto">
            <a:xfrm>
              <a:off x="4012" y="1845"/>
              <a:ext cx="876" cy="594"/>
              <a:chOff x="4015" y="1848"/>
              <a:chExt cx="876" cy="594"/>
            </a:xfrm>
          </p:grpSpPr>
          <p:sp>
            <p:nvSpPr>
              <p:cNvPr id="75817" name="Freeform 60"/>
              <p:cNvSpPr>
                <a:spLocks/>
              </p:cNvSpPr>
              <p:nvPr/>
            </p:nvSpPr>
            <p:spPr bwMode="auto">
              <a:xfrm>
                <a:off x="4015" y="1848"/>
                <a:ext cx="876" cy="594"/>
              </a:xfrm>
              <a:custGeom>
                <a:avLst/>
                <a:gdLst>
                  <a:gd name="T0" fmla="*/ 1 w 1752"/>
                  <a:gd name="T1" fmla="*/ 0 h 1190"/>
                  <a:gd name="T2" fmla="*/ 1 w 1752"/>
                  <a:gd name="T3" fmla="*/ 0 h 1190"/>
                  <a:gd name="T4" fmla="*/ 1 w 1752"/>
                  <a:gd name="T5" fmla="*/ 0 h 1190"/>
                  <a:gd name="T6" fmla="*/ 1 w 1752"/>
                  <a:gd name="T7" fmla="*/ 0 h 1190"/>
                  <a:gd name="T8" fmla="*/ 1 w 1752"/>
                  <a:gd name="T9" fmla="*/ 0 h 1190"/>
                  <a:gd name="T10" fmla="*/ 1 w 1752"/>
                  <a:gd name="T11" fmla="*/ 0 h 1190"/>
                  <a:gd name="T12" fmla="*/ 1 w 1752"/>
                  <a:gd name="T13" fmla="*/ 0 h 1190"/>
                  <a:gd name="T14" fmla="*/ 1 w 1752"/>
                  <a:gd name="T15" fmla="*/ 0 h 1190"/>
                  <a:gd name="T16" fmla="*/ 1 w 1752"/>
                  <a:gd name="T17" fmla="*/ 0 h 1190"/>
                  <a:gd name="T18" fmla="*/ 1 w 1752"/>
                  <a:gd name="T19" fmla="*/ 0 h 1190"/>
                  <a:gd name="T20" fmla="*/ 1 w 1752"/>
                  <a:gd name="T21" fmla="*/ 0 h 1190"/>
                  <a:gd name="T22" fmla="*/ 1 w 1752"/>
                  <a:gd name="T23" fmla="*/ 0 h 1190"/>
                  <a:gd name="T24" fmla="*/ 1 w 1752"/>
                  <a:gd name="T25" fmla="*/ 0 h 1190"/>
                  <a:gd name="T26" fmla="*/ 1 w 1752"/>
                  <a:gd name="T27" fmla="*/ 0 h 1190"/>
                  <a:gd name="T28" fmla="*/ 1 w 1752"/>
                  <a:gd name="T29" fmla="*/ 0 h 1190"/>
                  <a:gd name="T30" fmla="*/ 1 w 1752"/>
                  <a:gd name="T31" fmla="*/ 0 h 1190"/>
                  <a:gd name="T32" fmla="*/ 1 w 1752"/>
                  <a:gd name="T33" fmla="*/ 0 h 1190"/>
                  <a:gd name="T34" fmla="*/ 1 w 1752"/>
                  <a:gd name="T35" fmla="*/ 0 h 1190"/>
                  <a:gd name="T36" fmla="*/ 1 w 1752"/>
                  <a:gd name="T37" fmla="*/ 0 h 1190"/>
                  <a:gd name="T38" fmla="*/ 1 w 1752"/>
                  <a:gd name="T39" fmla="*/ 0 h 1190"/>
                  <a:gd name="T40" fmla="*/ 1 w 1752"/>
                  <a:gd name="T41" fmla="*/ 0 h 1190"/>
                  <a:gd name="T42" fmla="*/ 1 w 1752"/>
                  <a:gd name="T43" fmla="*/ 0 h 1190"/>
                  <a:gd name="T44" fmla="*/ 1 w 1752"/>
                  <a:gd name="T45" fmla="*/ 0 h 1190"/>
                  <a:gd name="T46" fmla="*/ 1 w 1752"/>
                  <a:gd name="T47" fmla="*/ 0 h 1190"/>
                  <a:gd name="T48" fmla="*/ 1 w 1752"/>
                  <a:gd name="T49" fmla="*/ 0 h 1190"/>
                  <a:gd name="T50" fmla="*/ 1 w 1752"/>
                  <a:gd name="T51" fmla="*/ 0 h 1190"/>
                  <a:gd name="T52" fmla="*/ 1 w 1752"/>
                  <a:gd name="T53" fmla="*/ 0 h 1190"/>
                  <a:gd name="T54" fmla="*/ 1 w 1752"/>
                  <a:gd name="T55" fmla="*/ 0 h 1190"/>
                  <a:gd name="T56" fmla="*/ 0 w 1752"/>
                  <a:gd name="T57" fmla="*/ 0 h 1190"/>
                  <a:gd name="T58" fmla="*/ 1 w 1752"/>
                  <a:gd name="T59" fmla="*/ 0 h 1190"/>
                  <a:gd name="T60" fmla="*/ 1 w 1752"/>
                  <a:gd name="T61" fmla="*/ 0 h 1190"/>
                  <a:gd name="T62" fmla="*/ 1 w 1752"/>
                  <a:gd name="T63" fmla="*/ 0 h 1190"/>
                  <a:gd name="T64" fmla="*/ 1 w 1752"/>
                  <a:gd name="T65" fmla="*/ 0 h 1190"/>
                  <a:gd name="T66" fmla="*/ 1 w 1752"/>
                  <a:gd name="T67" fmla="*/ 0 h 1190"/>
                  <a:gd name="T68" fmla="*/ 1 w 1752"/>
                  <a:gd name="T69" fmla="*/ 0 h 1190"/>
                  <a:gd name="T70" fmla="*/ 1 w 1752"/>
                  <a:gd name="T71" fmla="*/ 0 h 1190"/>
                  <a:gd name="T72" fmla="*/ 1 w 1752"/>
                  <a:gd name="T73" fmla="*/ 0 h 1190"/>
                  <a:gd name="T74" fmla="*/ 1 w 1752"/>
                  <a:gd name="T75" fmla="*/ 0 h 1190"/>
                  <a:gd name="T76" fmla="*/ 1 w 1752"/>
                  <a:gd name="T77" fmla="*/ 0 h 1190"/>
                  <a:gd name="T78" fmla="*/ 1 w 1752"/>
                  <a:gd name="T79" fmla="*/ 0 h 119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752"/>
                  <a:gd name="T121" fmla="*/ 0 h 1190"/>
                  <a:gd name="T122" fmla="*/ 1752 w 1752"/>
                  <a:gd name="T123" fmla="*/ 1190 h 119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752" h="1190">
                    <a:moveTo>
                      <a:pt x="888" y="211"/>
                    </a:moveTo>
                    <a:lnTo>
                      <a:pt x="977" y="236"/>
                    </a:lnTo>
                    <a:lnTo>
                      <a:pt x="1063" y="270"/>
                    </a:lnTo>
                    <a:lnTo>
                      <a:pt x="1146" y="309"/>
                    </a:lnTo>
                    <a:lnTo>
                      <a:pt x="1230" y="352"/>
                    </a:lnTo>
                    <a:lnTo>
                      <a:pt x="1312" y="393"/>
                    </a:lnTo>
                    <a:lnTo>
                      <a:pt x="1396" y="433"/>
                    </a:lnTo>
                    <a:lnTo>
                      <a:pt x="1482" y="465"/>
                    </a:lnTo>
                    <a:lnTo>
                      <a:pt x="1572" y="492"/>
                    </a:lnTo>
                    <a:lnTo>
                      <a:pt x="1591" y="509"/>
                    </a:lnTo>
                    <a:lnTo>
                      <a:pt x="1611" y="530"/>
                    </a:lnTo>
                    <a:lnTo>
                      <a:pt x="1628" y="551"/>
                    </a:lnTo>
                    <a:lnTo>
                      <a:pt x="1645" y="575"/>
                    </a:lnTo>
                    <a:lnTo>
                      <a:pt x="1660" y="598"/>
                    </a:lnTo>
                    <a:lnTo>
                      <a:pt x="1676" y="624"/>
                    </a:lnTo>
                    <a:lnTo>
                      <a:pt x="1692" y="648"/>
                    </a:lnTo>
                    <a:lnTo>
                      <a:pt x="1707" y="672"/>
                    </a:lnTo>
                    <a:lnTo>
                      <a:pt x="1723" y="694"/>
                    </a:lnTo>
                    <a:lnTo>
                      <a:pt x="1737" y="720"/>
                    </a:lnTo>
                    <a:lnTo>
                      <a:pt x="1745" y="746"/>
                    </a:lnTo>
                    <a:lnTo>
                      <a:pt x="1751" y="776"/>
                    </a:lnTo>
                    <a:lnTo>
                      <a:pt x="1752" y="804"/>
                    </a:lnTo>
                    <a:lnTo>
                      <a:pt x="1751" y="833"/>
                    </a:lnTo>
                    <a:lnTo>
                      <a:pt x="1746" y="863"/>
                    </a:lnTo>
                    <a:lnTo>
                      <a:pt x="1739" y="892"/>
                    </a:lnTo>
                    <a:lnTo>
                      <a:pt x="1723" y="934"/>
                    </a:lnTo>
                    <a:lnTo>
                      <a:pt x="1701" y="972"/>
                    </a:lnTo>
                    <a:lnTo>
                      <a:pt x="1673" y="1004"/>
                    </a:lnTo>
                    <a:lnTo>
                      <a:pt x="1642" y="1035"/>
                    </a:lnTo>
                    <a:lnTo>
                      <a:pt x="1608" y="1061"/>
                    </a:lnTo>
                    <a:lnTo>
                      <a:pt x="1571" y="1086"/>
                    </a:lnTo>
                    <a:lnTo>
                      <a:pt x="1534" y="1109"/>
                    </a:lnTo>
                    <a:lnTo>
                      <a:pt x="1497" y="1132"/>
                    </a:lnTo>
                    <a:lnTo>
                      <a:pt x="1482" y="1131"/>
                    </a:lnTo>
                    <a:lnTo>
                      <a:pt x="1468" y="1134"/>
                    </a:lnTo>
                    <a:lnTo>
                      <a:pt x="1455" y="1139"/>
                    </a:lnTo>
                    <a:lnTo>
                      <a:pt x="1445" y="1146"/>
                    </a:lnTo>
                    <a:lnTo>
                      <a:pt x="1432" y="1153"/>
                    </a:lnTo>
                    <a:lnTo>
                      <a:pt x="1422" y="1162"/>
                    </a:lnTo>
                    <a:lnTo>
                      <a:pt x="1410" y="1169"/>
                    </a:lnTo>
                    <a:lnTo>
                      <a:pt x="1400" y="1176"/>
                    </a:lnTo>
                    <a:lnTo>
                      <a:pt x="1300" y="1190"/>
                    </a:lnTo>
                    <a:lnTo>
                      <a:pt x="1207" y="1185"/>
                    </a:lnTo>
                    <a:lnTo>
                      <a:pt x="1119" y="1162"/>
                    </a:lnTo>
                    <a:lnTo>
                      <a:pt x="1035" y="1130"/>
                    </a:lnTo>
                    <a:lnTo>
                      <a:pt x="952" y="1090"/>
                    </a:lnTo>
                    <a:lnTo>
                      <a:pt x="870" y="1049"/>
                    </a:lnTo>
                    <a:lnTo>
                      <a:pt x="787" y="1011"/>
                    </a:lnTo>
                    <a:lnTo>
                      <a:pt x="703" y="979"/>
                    </a:lnTo>
                    <a:lnTo>
                      <a:pt x="604" y="914"/>
                    </a:lnTo>
                    <a:lnTo>
                      <a:pt x="493" y="855"/>
                    </a:lnTo>
                    <a:lnTo>
                      <a:pt x="378" y="798"/>
                    </a:lnTo>
                    <a:lnTo>
                      <a:pt x="268" y="737"/>
                    </a:lnTo>
                    <a:lnTo>
                      <a:pt x="167" y="665"/>
                    </a:lnTo>
                    <a:lnTo>
                      <a:pt x="85" y="581"/>
                    </a:lnTo>
                    <a:lnTo>
                      <a:pt x="28" y="476"/>
                    </a:lnTo>
                    <a:lnTo>
                      <a:pt x="5" y="347"/>
                    </a:lnTo>
                    <a:lnTo>
                      <a:pt x="0" y="298"/>
                    </a:lnTo>
                    <a:lnTo>
                      <a:pt x="5" y="254"/>
                    </a:lnTo>
                    <a:lnTo>
                      <a:pt x="14" y="212"/>
                    </a:lnTo>
                    <a:lnTo>
                      <a:pt x="30" y="174"/>
                    </a:lnTo>
                    <a:lnTo>
                      <a:pt x="50" y="136"/>
                    </a:lnTo>
                    <a:lnTo>
                      <a:pt x="76" y="102"/>
                    </a:lnTo>
                    <a:lnTo>
                      <a:pt x="105" y="72"/>
                    </a:lnTo>
                    <a:lnTo>
                      <a:pt x="140" y="45"/>
                    </a:lnTo>
                    <a:lnTo>
                      <a:pt x="190" y="18"/>
                    </a:lnTo>
                    <a:lnTo>
                      <a:pt x="244" y="5"/>
                    </a:lnTo>
                    <a:lnTo>
                      <a:pt x="300" y="0"/>
                    </a:lnTo>
                    <a:lnTo>
                      <a:pt x="358" y="6"/>
                    </a:lnTo>
                    <a:lnTo>
                      <a:pt x="415" y="15"/>
                    </a:lnTo>
                    <a:lnTo>
                      <a:pt x="472" y="29"/>
                    </a:lnTo>
                    <a:lnTo>
                      <a:pt x="527" y="43"/>
                    </a:lnTo>
                    <a:lnTo>
                      <a:pt x="581" y="58"/>
                    </a:lnTo>
                    <a:lnTo>
                      <a:pt x="620" y="73"/>
                    </a:lnTo>
                    <a:lnTo>
                      <a:pt x="661" y="89"/>
                    </a:lnTo>
                    <a:lnTo>
                      <a:pt x="701" y="104"/>
                    </a:lnTo>
                    <a:lnTo>
                      <a:pt x="742" y="123"/>
                    </a:lnTo>
                    <a:lnTo>
                      <a:pt x="780" y="142"/>
                    </a:lnTo>
                    <a:lnTo>
                      <a:pt x="818" y="163"/>
                    </a:lnTo>
                    <a:lnTo>
                      <a:pt x="853" y="185"/>
                    </a:lnTo>
                    <a:lnTo>
                      <a:pt x="888" y="211"/>
                    </a:lnTo>
                    <a:close/>
                  </a:path>
                </a:pathLst>
              </a:custGeom>
              <a:solidFill>
                <a:srgbClr val="FF4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18" name="Freeform 61"/>
              <p:cNvSpPr>
                <a:spLocks/>
              </p:cNvSpPr>
              <p:nvPr/>
            </p:nvSpPr>
            <p:spPr bwMode="auto">
              <a:xfrm>
                <a:off x="4015" y="1848"/>
                <a:ext cx="876" cy="594"/>
              </a:xfrm>
              <a:custGeom>
                <a:avLst/>
                <a:gdLst>
                  <a:gd name="T0" fmla="*/ 1 w 1752"/>
                  <a:gd name="T1" fmla="*/ 0 h 1190"/>
                  <a:gd name="T2" fmla="*/ 1 w 1752"/>
                  <a:gd name="T3" fmla="*/ 0 h 1190"/>
                  <a:gd name="T4" fmla="*/ 1 w 1752"/>
                  <a:gd name="T5" fmla="*/ 0 h 1190"/>
                  <a:gd name="T6" fmla="*/ 1 w 1752"/>
                  <a:gd name="T7" fmla="*/ 0 h 1190"/>
                  <a:gd name="T8" fmla="*/ 1 w 1752"/>
                  <a:gd name="T9" fmla="*/ 0 h 1190"/>
                  <a:gd name="T10" fmla="*/ 1 w 1752"/>
                  <a:gd name="T11" fmla="*/ 0 h 1190"/>
                  <a:gd name="T12" fmla="*/ 1 w 1752"/>
                  <a:gd name="T13" fmla="*/ 0 h 1190"/>
                  <a:gd name="T14" fmla="*/ 1 w 1752"/>
                  <a:gd name="T15" fmla="*/ 0 h 1190"/>
                  <a:gd name="T16" fmla="*/ 1 w 1752"/>
                  <a:gd name="T17" fmla="*/ 0 h 1190"/>
                  <a:gd name="T18" fmla="*/ 1 w 1752"/>
                  <a:gd name="T19" fmla="*/ 0 h 1190"/>
                  <a:gd name="T20" fmla="*/ 1 w 1752"/>
                  <a:gd name="T21" fmla="*/ 0 h 1190"/>
                  <a:gd name="T22" fmla="*/ 1 w 1752"/>
                  <a:gd name="T23" fmla="*/ 0 h 1190"/>
                  <a:gd name="T24" fmla="*/ 1 w 1752"/>
                  <a:gd name="T25" fmla="*/ 0 h 1190"/>
                  <a:gd name="T26" fmla="*/ 1 w 1752"/>
                  <a:gd name="T27" fmla="*/ 0 h 1190"/>
                  <a:gd name="T28" fmla="*/ 1 w 1752"/>
                  <a:gd name="T29" fmla="*/ 0 h 1190"/>
                  <a:gd name="T30" fmla="*/ 1 w 1752"/>
                  <a:gd name="T31" fmla="*/ 0 h 1190"/>
                  <a:gd name="T32" fmla="*/ 1 w 1752"/>
                  <a:gd name="T33" fmla="*/ 0 h 1190"/>
                  <a:gd name="T34" fmla="*/ 1 w 1752"/>
                  <a:gd name="T35" fmla="*/ 0 h 1190"/>
                  <a:gd name="T36" fmla="*/ 1 w 1752"/>
                  <a:gd name="T37" fmla="*/ 0 h 1190"/>
                  <a:gd name="T38" fmla="*/ 1 w 1752"/>
                  <a:gd name="T39" fmla="*/ 0 h 1190"/>
                  <a:gd name="T40" fmla="*/ 1 w 1752"/>
                  <a:gd name="T41" fmla="*/ 0 h 1190"/>
                  <a:gd name="T42" fmla="*/ 1 w 1752"/>
                  <a:gd name="T43" fmla="*/ 0 h 1190"/>
                  <a:gd name="T44" fmla="*/ 1 w 1752"/>
                  <a:gd name="T45" fmla="*/ 0 h 1190"/>
                  <a:gd name="T46" fmla="*/ 1 w 1752"/>
                  <a:gd name="T47" fmla="*/ 0 h 1190"/>
                  <a:gd name="T48" fmla="*/ 1 w 1752"/>
                  <a:gd name="T49" fmla="*/ 0 h 1190"/>
                  <a:gd name="T50" fmla="*/ 1 w 1752"/>
                  <a:gd name="T51" fmla="*/ 0 h 1190"/>
                  <a:gd name="T52" fmla="*/ 1 w 1752"/>
                  <a:gd name="T53" fmla="*/ 0 h 1190"/>
                  <a:gd name="T54" fmla="*/ 1 w 1752"/>
                  <a:gd name="T55" fmla="*/ 0 h 1190"/>
                  <a:gd name="T56" fmla="*/ 0 w 1752"/>
                  <a:gd name="T57" fmla="*/ 0 h 1190"/>
                  <a:gd name="T58" fmla="*/ 1 w 1752"/>
                  <a:gd name="T59" fmla="*/ 0 h 1190"/>
                  <a:gd name="T60" fmla="*/ 1 w 1752"/>
                  <a:gd name="T61" fmla="*/ 0 h 1190"/>
                  <a:gd name="T62" fmla="*/ 1 w 1752"/>
                  <a:gd name="T63" fmla="*/ 0 h 1190"/>
                  <a:gd name="T64" fmla="*/ 1 w 1752"/>
                  <a:gd name="T65" fmla="*/ 0 h 1190"/>
                  <a:gd name="T66" fmla="*/ 1 w 1752"/>
                  <a:gd name="T67" fmla="*/ 0 h 1190"/>
                  <a:gd name="T68" fmla="*/ 1 w 1752"/>
                  <a:gd name="T69" fmla="*/ 0 h 1190"/>
                  <a:gd name="T70" fmla="*/ 1 w 1752"/>
                  <a:gd name="T71" fmla="*/ 0 h 1190"/>
                  <a:gd name="T72" fmla="*/ 1 w 1752"/>
                  <a:gd name="T73" fmla="*/ 0 h 1190"/>
                  <a:gd name="T74" fmla="*/ 1 w 1752"/>
                  <a:gd name="T75" fmla="*/ 0 h 1190"/>
                  <a:gd name="T76" fmla="*/ 1 w 1752"/>
                  <a:gd name="T77" fmla="*/ 0 h 1190"/>
                  <a:gd name="T78" fmla="*/ 1 w 1752"/>
                  <a:gd name="T79" fmla="*/ 0 h 119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752"/>
                  <a:gd name="T121" fmla="*/ 0 h 1190"/>
                  <a:gd name="T122" fmla="*/ 1752 w 1752"/>
                  <a:gd name="T123" fmla="*/ 1190 h 119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752" h="1190">
                    <a:moveTo>
                      <a:pt x="888" y="211"/>
                    </a:moveTo>
                    <a:lnTo>
                      <a:pt x="977" y="236"/>
                    </a:lnTo>
                    <a:lnTo>
                      <a:pt x="1063" y="270"/>
                    </a:lnTo>
                    <a:lnTo>
                      <a:pt x="1146" y="309"/>
                    </a:lnTo>
                    <a:lnTo>
                      <a:pt x="1230" y="352"/>
                    </a:lnTo>
                    <a:lnTo>
                      <a:pt x="1312" y="393"/>
                    </a:lnTo>
                    <a:lnTo>
                      <a:pt x="1396" y="433"/>
                    </a:lnTo>
                    <a:lnTo>
                      <a:pt x="1482" y="465"/>
                    </a:lnTo>
                    <a:lnTo>
                      <a:pt x="1572" y="492"/>
                    </a:lnTo>
                    <a:lnTo>
                      <a:pt x="1591" y="509"/>
                    </a:lnTo>
                    <a:lnTo>
                      <a:pt x="1611" y="530"/>
                    </a:lnTo>
                    <a:lnTo>
                      <a:pt x="1628" y="551"/>
                    </a:lnTo>
                    <a:lnTo>
                      <a:pt x="1645" y="575"/>
                    </a:lnTo>
                    <a:lnTo>
                      <a:pt x="1660" y="598"/>
                    </a:lnTo>
                    <a:lnTo>
                      <a:pt x="1676" y="624"/>
                    </a:lnTo>
                    <a:lnTo>
                      <a:pt x="1692" y="648"/>
                    </a:lnTo>
                    <a:lnTo>
                      <a:pt x="1707" y="672"/>
                    </a:lnTo>
                    <a:lnTo>
                      <a:pt x="1723" y="694"/>
                    </a:lnTo>
                    <a:lnTo>
                      <a:pt x="1737" y="720"/>
                    </a:lnTo>
                    <a:lnTo>
                      <a:pt x="1745" y="746"/>
                    </a:lnTo>
                    <a:lnTo>
                      <a:pt x="1751" y="776"/>
                    </a:lnTo>
                    <a:lnTo>
                      <a:pt x="1752" y="804"/>
                    </a:lnTo>
                    <a:lnTo>
                      <a:pt x="1751" y="833"/>
                    </a:lnTo>
                    <a:lnTo>
                      <a:pt x="1746" y="863"/>
                    </a:lnTo>
                    <a:lnTo>
                      <a:pt x="1739" y="892"/>
                    </a:lnTo>
                    <a:lnTo>
                      <a:pt x="1723" y="934"/>
                    </a:lnTo>
                    <a:lnTo>
                      <a:pt x="1701" y="972"/>
                    </a:lnTo>
                    <a:lnTo>
                      <a:pt x="1673" y="1004"/>
                    </a:lnTo>
                    <a:lnTo>
                      <a:pt x="1642" y="1035"/>
                    </a:lnTo>
                    <a:lnTo>
                      <a:pt x="1608" y="1061"/>
                    </a:lnTo>
                    <a:lnTo>
                      <a:pt x="1571" y="1086"/>
                    </a:lnTo>
                    <a:lnTo>
                      <a:pt x="1534" y="1109"/>
                    </a:lnTo>
                    <a:lnTo>
                      <a:pt x="1497" y="1132"/>
                    </a:lnTo>
                    <a:lnTo>
                      <a:pt x="1482" y="1131"/>
                    </a:lnTo>
                    <a:lnTo>
                      <a:pt x="1468" y="1134"/>
                    </a:lnTo>
                    <a:lnTo>
                      <a:pt x="1455" y="1139"/>
                    </a:lnTo>
                    <a:lnTo>
                      <a:pt x="1445" y="1146"/>
                    </a:lnTo>
                    <a:lnTo>
                      <a:pt x="1432" y="1153"/>
                    </a:lnTo>
                    <a:lnTo>
                      <a:pt x="1422" y="1162"/>
                    </a:lnTo>
                    <a:lnTo>
                      <a:pt x="1410" y="1169"/>
                    </a:lnTo>
                    <a:lnTo>
                      <a:pt x="1400" y="1176"/>
                    </a:lnTo>
                    <a:lnTo>
                      <a:pt x="1300" y="1190"/>
                    </a:lnTo>
                    <a:lnTo>
                      <a:pt x="1207" y="1185"/>
                    </a:lnTo>
                    <a:lnTo>
                      <a:pt x="1119" y="1162"/>
                    </a:lnTo>
                    <a:lnTo>
                      <a:pt x="1035" y="1130"/>
                    </a:lnTo>
                    <a:lnTo>
                      <a:pt x="952" y="1090"/>
                    </a:lnTo>
                    <a:lnTo>
                      <a:pt x="870" y="1049"/>
                    </a:lnTo>
                    <a:lnTo>
                      <a:pt x="787" y="1011"/>
                    </a:lnTo>
                    <a:lnTo>
                      <a:pt x="703" y="979"/>
                    </a:lnTo>
                    <a:lnTo>
                      <a:pt x="604" y="914"/>
                    </a:lnTo>
                    <a:lnTo>
                      <a:pt x="493" y="855"/>
                    </a:lnTo>
                    <a:lnTo>
                      <a:pt x="378" y="798"/>
                    </a:lnTo>
                    <a:lnTo>
                      <a:pt x="268" y="737"/>
                    </a:lnTo>
                    <a:lnTo>
                      <a:pt x="167" y="665"/>
                    </a:lnTo>
                    <a:lnTo>
                      <a:pt x="85" y="581"/>
                    </a:lnTo>
                    <a:lnTo>
                      <a:pt x="28" y="476"/>
                    </a:lnTo>
                    <a:lnTo>
                      <a:pt x="5" y="347"/>
                    </a:lnTo>
                    <a:lnTo>
                      <a:pt x="0" y="298"/>
                    </a:lnTo>
                    <a:lnTo>
                      <a:pt x="5" y="254"/>
                    </a:lnTo>
                    <a:lnTo>
                      <a:pt x="14" y="212"/>
                    </a:lnTo>
                    <a:lnTo>
                      <a:pt x="30" y="174"/>
                    </a:lnTo>
                    <a:lnTo>
                      <a:pt x="50" y="136"/>
                    </a:lnTo>
                    <a:lnTo>
                      <a:pt x="76" y="102"/>
                    </a:lnTo>
                    <a:lnTo>
                      <a:pt x="105" y="72"/>
                    </a:lnTo>
                    <a:lnTo>
                      <a:pt x="140" y="45"/>
                    </a:lnTo>
                    <a:lnTo>
                      <a:pt x="190" y="18"/>
                    </a:lnTo>
                    <a:lnTo>
                      <a:pt x="244" y="5"/>
                    </a:lnTo>
                    <a:lnTo>
                      <a:pt x="300" y="0"/>
                    </a:lnTo>
                    <a:lnTo>
                      <a:pt x="358" y="6"/>
                    </a:lnTo>
                    <a:lnTo>
                      <a:pt x="415" y="15"/>
                    </a:lnTo>
                    <a:lnTo>
                      <a:pt x="472" y="29"/>
                    </a:lnTo>
                    <a:lnTo>
                      <a:pt x="527" y="43"/>
                    </a:lnTo>
                    <a:lnTo>
                      <a:pt x="581" y="58"/>
                    </a:lnTo>
                    <a:lnTo>
                      <a:pt x="620" y="73"/>
                    </a:lnTo>
                    <a:lnTo>
                      <a:pt x="661" y="89"/>
                    </a:lnTo>
                    <a:lnTo>
                      <a:pt x="701" y="104"/>
                    </a:lnTo>
                    <a:lnTo>
                      <a:pt x="742" y="123"/>
                    </a:lnTo>
                    <a:lnTo>
                      <a:pt x="780" y="142"/>
                    </a:lnTo>
                    <a:lnTo>
                      <a:pt x="818" y="163"/>
                    </a:lnTo>
                    <a:lnTo>
                      <a:pt x="853" y="185"/>
                    </a:lnTo>
                    <a:lnTo>
                      <a:pt x="888" y="211"/>
                    </a:lnTo>
                    <a:close/>
                  </a:path>
                </a:pathLst>
              </a:custGeom>
              <a:solidFill>
                <a:srgbClr val="FF5E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19" name="Freeform 62"/>
              <p:cNvSpPr>
                <a:spLocks/>
              </p:cNvSpPr>
              <p:nvPr/>
            </p:nvSpPr>
            <p:spPr bwMode="auto">
              <a:xfrm>
                <a:off x="4023" y="1856"/>
                <a:ext cx="860" cy="580"/>
              </a:xfrm>
              <a:custGeom>
                <a:avLst/>
                <a:gdLst>
                  <a:gd name="T0" fmla="*/ 0 w 1721"/>
                  <a:gd name="T1" fmla="*/ 1 h 1160"/>
                  <a:gd name="T2" fmla="*/ 0 w 1721"/>
                  <a:gd name="T3" fmla="*/ 1 h 1160"/>
                  <a:gd name="T4" fmla="*/ 0 w 1721"/>
                  <a:gd name="T5" fmla="*/ 1 h 1160"/>
                  <a:gd name="T6" fmla="*/ 0 w 1721"/>
                  <a:gd name="T7" fmla="*/ 1 h 1160"/>
                  <a:gd name="T8" fmla="*/ 0 w 1721"/>
                  <a:gd name="T9" fmla="*/ 1 h 1160"/>
                  <a:gd name="T10" fmla="*/ 0 w 1721"/>
                  <a:gd name="T11" fmla="*/ 1 h 1160"/>
                  <a:gd name="T12" fmla="*/ 0 w 1721"/>
                  <a:gd name="T13" fmla="*/ 1 h 1160"/>
                  <a:gd name="T14" fmla="*/ 0 w 1721"/>
                  <a:gd name="T15" fmla="*/ 1 h 1160"/>
                  <a:gd name="T16" fmla="*/ 0 w 1721"/>
                  <a:gd name="T17" fmla="*/ 1 h 1160"/>
                  <a:gd name="T18" fmla="*/ 0 w 1721"/>
                  <a:gd name="T19" fmla="*/ 1 h 1160"/>
                  <a:gd name="T20" fmla="*/ 0 w 1721"/>
                  <a:gd name="T21" fmla="*/ 1 h 1160"/>
                  <a:gd name="T22" fmla="*/ 0 w 1721"/>
                  <a:gd name="T23" fmla="*/ 1 h 1160"/>
                  <a:gd name="T24" fmla="*/ 0 w 1721"/>
                  <a:gd name="T25" fmla="*/ 1 h 1160"/>
                  <a:gd name="T26" fmla="*/ 0 w 1721"/>
                  <a:gd name="T27" fmla="*/ 1 h 1160"/>
                  <a:gd name="T28" fmla="*/ 0 w 1721"/>
                  <a:gd name="T29" fmla="*/ 1 h 1160"/>
                  <a:gd name="T30" fmla="*/ 0 w 1721"/>
                  <a:gd name="T31" fmla="*/ 1 h 1160"/>
                  <a:gd name="T32" fmla="*/ 0 w 1721"/>
                  <a:gd name="T33" fmla="*/ 1 h 1160"/>
                  <a:gd name="T34" fmla="*/ 0 w 1721"/>
                  <a:gd name="T35" fmla="*/ 1 h 1160"/>
                  <a:gd name="T36" fmla="*/ 0 w 1721"/>
                  <a:gd name="T37" fmla="*/ 1 h 1160"/>
                  <a:gd name="T38" fmla="*/ 0 w 1721"/>
                  <a:gd name="T39" fmla="*/ 1 h 1160"/>
                  <a:gd name="T40" fmla="*/ 0 w 1721"/>
                  <a:gd name="T41" fmla="*/ 1 h 1160"/>
                  <a:gd name="T42" fmla="*/ 0 w 1721"/>
                  <a:gd name="T43" fmla="*/ 1 h 1160"/>
                  <a:gd name="T44" fmla="*/ 0 w 1721"/>
                  <a:gd name="T45" fmla="*/ 1 h 1160"/>
                  <a:gd name="T46" fmla="*/ 0 w 1721"/>
                  <a:gd name="T47" fmla="*/ 1 h 1160"/>
                  <a:gd name="T48" fmla="*/ 0 w 1721"/>
                  <a:gd name="T49" fmla="*/ 1 h 1160"/>
                  <a:gd name="T50" fmla="*/ 0 w 1721"/>
                  <a:gd name="T51" fmla="*/ 1 h 1160"/>
                  <a:gd name="T52" fmla="*/ 0 w 1721"/>
                  <a:gd name="T53" fmla="*/ 1 h 1160"/>
                  <a:gd name="T54" fmla="*/ 0 w 1721"/>
                  <a:gd name="T55" fmla="*/ 1 h 1160"/>
                  <a:gd name="T56" fmla="*/ 0 w 1721"/>
                  <a:gd name="T57" fmla="*/ 1 h 1160"/>
                  <a:gd name="T58" fmla="*/ 0 w 1721"/>
                  <a:gd name="T59" fmla="*/ 1 h 1160"/>
                  <a:gd name="T60" fmla="*/ 0 w 1721"/>
                  <a:gd name="T61" fmla="*/ 1 h 1160"/>
                  <a:gd name="T62" fmla="*/ 0 w 1721"/>
                  <a:gd name="T63" fmla="*/ 1 h 1160"/>
                  <a:gd name="T64" fmla="*/ 0 w 1721"/>
                  <a:gd name="T65" fmla="*/ 1 h 1160"/>
                  <a:gd name="T66" fmla="*/ 0 w 1721"/>
                  <a:gd name="T67" fmla="*/ 0 h 1160"/>
                  <a:gd name="T68" fmla="*/ 0 w 1721"/>
                  <a:gd name="T69" fmla="*/ 1 h 1160"/>
                  <a:gd name="T70" fmla="*/ 0 w 1721"/>
                  <a:gd name="T71" fmla="*/ 1 h 1160"/>
                  <a:gd name="T72" fmla="*/ 0 w 1721"/>
                  <a:gd name="T73" fmla="*/ 1 h 1160"/>
                  <a:gd name="T74" fmla="*/ 0 w 1721"/>
                  <a:gd name="T75" fmla="*/ 1 h 1160"/>
                  <a:gd name="T76" fmla="*/ 0 w 1721"/>
                  <a:gd name="T77" fmla="*/ 1 h 1160"/>
                  <a:gd name="T78" fmla="*/ 0 w 1721"/>
                  <a:gd name="T79" fmla="*/ 1 h 116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721"/>
                  <a:gd name="T121" fmla="*/ 0 h 1160"/>
                  <a:gd name="T122" fmla="*/ 1721 w 1721"/>
                  <a:gd name="T123" fmla="*/ 1160 h 116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721" h="1160">
                    <a:moveTo>
                      <a:pt x="867" y="205"/>
                    </a:moveTo>
                    <a:lnTo>
                      <a:pt x="955" y="229"/>
                    </a:lnTo>
                    <a:lnTo>
                      <a:pt x="1040" y="262"/>
                    </a:lnTo>
                    <a:lnTo>
                      <a:pt x="1122" y="300"/>
                    </a:lnTo>
                    <a:lnTo>
                      <a:pt x="1203" y="342"/>
                    </a:lnTo>
                    <a:lnTo>
                      <a:pt x="1283" y="383"/>
                    </a:lnTo>
                    <a:lnTo>
                      <a:pt x="1366" y="422"/>
                    </a:lnTo>
                    <a:lnTo>
                      <a:pt x="1451" y="454"/>
                    </a:lnTo>
                    <a:lnTo>
                      <a:pt x="1540" y="482"/>
                    </a:lnTo>
                    <a:lnTo>
                      <a:pt x="1560" y="497"/>
                    </a:lnTo>
                    <a:lnTo>
                      <a:pt x="1579" y="517"/>
                    </a:lnTo>
                    <a:lnTo>
                      <a:pt x="1597" y="537"/>
                    </a:lnTo>
                    <a:lnTo>
                      <a:pt x="1615" y="560"/>
                    </a:lnTo>
                    <a:lnTo>
                      <a:pt x="1630" y="582"/>
                    </a:lnTo>
                    <a:lnTo>
                      <a:pt x="1646" y="605"/>
                    </a:lnTo>
                    <a:lnTo>
                      <a:pt x="1662" y="630"/>
                    </a:lnTo>
                    <a:lnTo>
                      <a:pt x="1678" y="654"/>
                    </a:lnTo>
                    <a:lnTo>
                      <a:pt x="1693" y="676"/>
                    </a:lnTo>
                    <a:lnTo>
                      <a:pt x="1706" y="701"/>
                    </a:lnTo>
                    <a:lnTo>
                      <a:pt x="1714" y="726"/>
                    </a:lnTo>
                    <a:lnTo>
                      <a:pt x="1720" y="754"/>
                    </a:lnTo>
                    <a:lnTo>
                      <a:pt x="1721" y="783"/>
                    </a:lnTo>
                    <a:lnTo>
                      <a:pt x="1718" y="811"/>
                    </a:lnTo>
                    <a:lnTo>
                      <a:pt x="1713" y="839"/>
                    </a:lnTo>
                    <a:lnTo>
                      <a:pt x="1706" y="869"/>
                    </a:lnTo>
                    <a:lnTo>
                      <a:pt x="1690" y="911"/>
                    </a:lnTo>
                    <a:lnTo>
                      <a:pt x="1671" y="948"/>
                    </a:lnTo>
                    <a:lnTo>
                      <a:pt x="1646" y="980"/>
                    </a:lnTo>
                    <a:lnTo>
                      <a:pt x="1619" y="1009"/>
                    </a:lnTo>
                    <a:lnTo>
                      <a:pt x="1587" y="1034"/>
                    </a:lnTo>
                    <a:lnTo>
                      <a:pt x="1554" y="1058"/>
                    </a:lnTo>
                    <a:lnTo>
                      <a:pt x="1518" y="1081"/>
                    </a:lnTo>
                    <a:lnTo>
                      <a:pt x="1482" y="1104"/>
                    </a:lnTo>
                    <a:lnTo>
                      <a:pt x="1467" y="1103"/>
                    </a:lnTo>
                    <a:lnTo>
                      <a:pt x="1453" y="1106"/>
                    </a:lnTo>
                    <a:lnTo>
                      <a:pt x="1439" y="1110"/>
                    </a:lnTo>
                    <a:lnTo>
                      <a:pt x="1428" y="1117"/>
                    </a:lnTo>
                    <a:lnTo>
                      <a:pt x="1415" y="1124"/>
                    </a:lnTo>
                    <a:lnTo>
                      <a:pt x="1404" y="1132"/>
                    </a:lnTo>
                    <a:lnTo>
                      <a:pt x="1392" y="1139"/>
                    </a:lnTo>
                    <a:lnTo>
                      <a:pt x="1382" y="1147"/>
                    </a:lnTo>
                    <a:lnTo>
                      <a:pt x="1282" y="1160"/>
                    </a:lnTo>
                    <a:lnTo>
                      <a:pt x="1190" y="1155"/>
                    </a:lnTo>
                    <a:lnTo>
                      <a:pt x="1103" y="1134"/>
                    </a:lnTo>
                    <a:lnTo>
                      <a:pt x="1020" y="1104"/>
                    </a:lnTo>
                    <a:lnTo>
                      <a:pt x="938" y="1065"/>
                    </a:lnTo>
                    <a:lnTo>
                      <a:pt x="857" y="1025"/>
                    </a:lnTo>
                    <a:lnTo>
                      <a:pt x="775" y="987"/>
                    </a:lnTo>
                    <a:lnTo>
                      <a:pt x="691" y="957"/>
                    </a:lnTo>
                    <a:lnTo>
                      <a:pt x="592" y="893"/>
                    </a:lnTo>
                    <a:lnTo>
                      <a:pt x="483" y="836"/>
                    </a:lnTo>
                    <a:lnTo>
                      <a:pt x="370" y="781"/>
                    </a:lnTo>
                    <a:lnTo>
                      <a:pt x="262" y="722"/>
                    </a:lnTo>
                    <a:lnTo>
                      <a:pt x="163" y="653"/>
                    </a:lnTo>
                    <a:lnTo>
                      <a:pt x="83" y="570"/>
                    </a:lnTo>
                    <a:lnTo>
                      <a:pt x="27" y="466"/>
                    </a:lnTo>
                    <a:lnTo>
                      <a:pt x="4" y="338"/>
                    </a:lnTo>
                    <a:lnTo>
                      <a:pt x="0" y="290"/>
                    </a:lnTo>
                    <a:lnTo>
                      <a:pt x="3" y="246"/>
                    </a:lnTo>
                    <a:lnTo>
                      <a:pt x="12" y="203"/>
                    </a:lnTo>
                    <a:lnTo>
                      <a:pt x="27" y="164"/>
                    </a:lnTo>
                    <a:lnTo>
                      <a:pt x="46" y="127"/>
                    </a:lnTo>
                    <a:lnTo>
                      <a:pt x="72" y="95"/>
                    </a:lnTo>
                    <a:lnTo>
                      <a:pt x="102" y="65"/>
                    </a:lnTo>
                    <a:lnTo>
                      <a:pt x="138" y="41"/>
                    </a:lnTo>
                    <a:lnTo>
                      <a:pt x="187" y="17"/>
                    </a:lnTo>
                    <a:lnTo>
                      <a:pt x="239" y="4"/>
                    </a:lnTo>
                    <a:lnTo>
                      <a:pt x="292" y="0"/>
                    </a:lnTo>
                    <a:lnTo>
                      <a:pt x="346" y="5"/>
                    </a:lnTo>
                    <a:lnTo>
                      <a:pt x="400" y="14"/>
                    </a:lnTo>
                    <a:lnTo>
                      <a:pt x="454" y="27"/>
                    </a:lnTo>
                    <a:lnTo>
                      <a:pt x="507" y="42"/>
                    </a:lnTo>
                    <a:lnTo>
                      <a:pt x="559" y="58"/>
                    </a:lnTo>
                    <a:lnTo>
                      <a:pt x="599" y="74"/>
                    </a:lnTo>
                    <a:lnTo>
                      <a:pt x="640" y="89"/>
                    </a:lnTo>
                    <a:lnTo>
                      <a:pt x="680" y="105"/>
                    </a:lnTo>
                    <a:lnTo>
                      <a:pt x="721" y="122"/>
                    </a:lnTo>
                    <a:lnTo>
                      <a:pt x="759" y="139"/>
                    </a:lnTo>
                    <a:lnTo>
                      <a:pt x="796" y="159"/>
                    </a:lnTo>
                    <a:lnTo>
                      <a:pt x="832" y="180"/>
                    </a:lnTo>
                    <a:lnTo>
                      <a:pt x="867" y="20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20" name="Freeform 63"/>
              <p:cNvSpPr>
                <a:spLocks/>
              </p:cNvSpPr>
              <p:nvPr/>
            </p:nvSpPr>
            <p:spPr bwMode="auto">
              <a:xfrm>
                <a:off x="4030" y="1864"/>
                <a:ext cx="844" cy="565"/>
              </a:xfrm>
              <a:custGeom>
                <a:avLst/>
                <a:gdLst>
                  <a:gd name="T0" fmla="*/ 1 w 1688"/>
                  <a:gd name="T1" fmla="*/ 0 h 1131"/>
                  <a:gd name="T2" fmla="*/ 1 w 1688"/>
                  <a:gd name="T3" fmla="*/ 0 h 1131"/>
                  <a:gd name="T4" fmla="*/ 1 w 1688"/>
                  <a:gd name="T5" fmla="*/ 0 h 1131"/>
                  <a:gd name="T6" fmla="*/ 1 w 1688"/>
                  <a:gd name="T7" fmla="*/ 0 h 1131"/>
                  <a:gd name="T8" fmla="*/ 1 w 1688"/>
                  <a:gd name="T9" fmla="*/ 0 h 1131"/>
                  <a:gd name="T10" fmla="*/ 1 w 1688"/>
                  <a:gd name="T11" fmla="*/ 0 h 1131"/>
                  <a:gd name="T12" fmla="*/ 1 w 1688"/>
                  <a:gd name="T13" fmla="*/ 0 h 1131"/>
                  <a:gd name="T14" fmla="*/ 1 w 1688"/>
                  <a:gd name="T15" fmla="*/ 0 h 1131"/>
                  <a:gd name="T16" fmla="*/ 1 w 1688"/>
                  <a:gd name="T17" fmla="*/ 0 h 1131"/>
                  <a:gd name="T18" fmla="*/ 1 w 1688"/>
                  <a:gd name="T19" fmla="*/ 0 h 1131"/>
                  <a:gd name="T20" fmla="*/ 1 w 1688"/>
                  <a:gd name="T21" fmla="*/ 0 h 1131"/>
                  <a:gd name="T22" fmla="*/ 1 w 1688"/>
                  <a:gd name="T23" fmla="*/ 0 h 1131"/>
                  <a:gd name="T24" fmla="*/ 1 w 1688"/>
                  <a:gd name="T25" fmla="*/ 0 h 1131"/>
                  <a:gd name="T26" fmla="*/ 1 w 1688"/>
                  <a:gd name="T27" fmla="*/ 0 h 1131"/>
                  <a:gd name="T28" fmla="*/ 1 w 1688"/>
                  <a:gd name="T29" fmla="*/ 0 h 1131"/>
                  <a:gd name="T30" fmla="*/ 1 w 1688"/>
                  <a:gd name="T31" fmla="*/ 0 h 1131"/>
                  <a:gd name="T32" fmla="*/ 1 w 1688"/>
                  <a:gd name="T33" fmla="*/ 0 h 1131"/>
                  <a:gd name="T34" fmla="*/ 1 w 1688"/>
                  <a:gd name="T35" fmla="*/ 0 h 1131"/>
                  <a:gd name="T36" fmla="*/ 1 w 1688"/>
                  <a:gd name="T37" fmla="*/ 0 h 1131"/>
                  <a:gd name="T38" fmla="*/ 1 w 1688"/>
                  <a:gd name="T39" fmla="*/ 0 h 1131"/>
                  <a:gd name="T40" fmla="*/ 1 w 1688"/>
                  <a:gd name="T41" fmla="*/ 0 h 1131"/>
                  <a:gd name="T42" fmla="*/ 1 w 1688"/>
                  <a:gd name="T43" fmla="*/ 0 h 1131"/>
                  <a:gd name="T44" fmla="*/ 1 w 1688"/>
                  <a:gd name="T45" fmla="*/ 0 h 1131"/>
                  <a:gd name="T46" fmla="*/ 1 w 1688"/>
                  <a:gd name="T47" fmla="*/ 0 h 1131"/>
                  <a:gd name="T48" fmla="*/ 1 w 1688"/>
                  <a:gd name="T49" fmla="*/ 0 h 1131"/>
                  <a:gd name="T50" fmla="*/ 1 w 1688"/>
                  <a:gd name="T51" fmla="*/ 0 h 1131"/>
                  <a:gd name="T52" fmla="*/ 1 w 1688"/>
                  <a:gd name="T53" fmla="*/ 0 h 1131"/>
                  <a:gd name="T54" fmla="*/ 1 w 1688"/>
                  <a:gd name="T55" fmla="*/ 0 h 1131"/>
                  <a:gd name="T56" fmla="*/ 0 w 1688"/>
                  <a:gd name="T57" fmla="*/ 0 h 1131"/>
                  <a:gd name="T58" fmla="*/ 1 w 1688"/>
                  <a:gd name="T59" fmla="*/ 0 h 1131"/>
                  <a:gd name="T60" fmla="*/ 1 w 1688"/>
                  <a:gd name="T61" fmla="*/ 0 h 1131"/>
                  <a:gd name="T62" fmla="*/ 1 w 1688"/>
                  <a:gd name="T63" fmla="*/ 0 h 1131"/>
                  <a:gd name="T64" fmla="*/ 1 w 1688"/>
                  <a:gd name="T65" fmla="*/ 0 h 1131"/>
                  <a:gd name="T66" fmla="*/ 1 w 1688"/>
                  <a:gd name="T67" fmla="*/ 0 h 1131"/>
                  <a:gd name="T68" fmla="*/ 1 w 1688"/>
                  <a:gd name="T69" fmla="*/ 0 h 1131"/>
                  <a:gd name="T70" fmla="*/ 1 w 1688"/>
                  <a:gd name="T71" fmla="*/ 0 h 1131"/>
                  <a:gd name="T72" fmla="*/ 1 w 1688"/>
                  <a:gd name="T73" fmla="*/ 0 h 1131"/>
                  <a:gd name="T74" fmla="*/ 1 w 1688"/>
                  <a:gd name="T75" fmla="*/ 0 h 1131"/>
                  <a:gd name="T76" fmla="*/ 1 w 1688"/>
                  <a:gd name="T77" fmla="*/ 0 h 1131"/>
                  <a:gd name="T78" fmla="*/ 1 w 1688"/>
                  <a:gd name="T79" fmla="*/ 0 h 11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688"/>
                  <a:gd name="T121" fmla="*/ 0 h 1131"/>
                  <a:gd name="T122" fmla="*/ 1688 w 1688"/>
                  <a:gd name="T123" fmla="*/ 1131 h 113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688" h="1131">
                    <a:moveTo>
                      <a:pt x="845" y="196"/>
                    </a:moveTo>
                    <a:lnTo>
                      <a:pt x="932" y="221"/>
                    </a:lnTo>
                    <a:lnTo>
                      <a:pt x="1016" y="254"/>
                    </a:lnTo>
                    <a:lnTo>
                      <a:pt x="1096" y="292"/>
                    </a:lnTo>
                    <a:lnTo>
                      <a:pt x="1176" y="332"/>
                    </a:lnTo>
                    <a:lnTo>
                      <a:pt x="1255" y="371"/>
                    </a:lnTo>
                    <a:lnTo>
                      <a:pt x="1335" y="410"/>
                    </a:lnTo>
                    <a:lnTo>
                      <a:pt x="1418" y="443"/>
                    </a:lnTo>
                    <a:lnTo>
                      <a:pt x="1507" y="469"/>
                    </a:lnTo>
                    <a:lnTo>
                      <a:pt x="1527" y="485"/>
                    </a:lnTo>
                    <a:lnTo>
                      <a:pt x="1546" y="503"/>
                    </a:lnTo>
                    <a:lnTo>
                      <a:pt x="1564" y="522"/>
                    </a:lnTo>
                    <a:lnTo>
                      <a:pt x="1583" y="544"/>
                    </a:lnTo>
                    <a:lnTo>
                      <a:pt x="1599" y="565"/>
                    </a:lnTo>
                    <a:lnTo>
                      <a:pt x="1614" y="587"/>
                    </a:lnTo>
                    <a:lnTo>
                      <a:pt x="1630" y="610"/>
                    </a:lnTo>
                    <a:lnTo>
                      <a:pt x="1647" y="634"/>
                    </a:lnTo>
                    <a:lnTo>
                      <a:pt x="1663" y="656"/>
                    </a:lnTo>
                    <a:lnTo>
                      <a:pt x="1675" y="680"/>
                    </a:lnTo>
                    <a:lnTo>
                      <a:pt x="1683" y="705"/>
                    </a:lnTo>
                    <a:lnTo>
                      <a:pt x="1688" y="732"/>
                    </a:lnTo>
                    <a:lnTo>
                      <a:pt x="1688" y="759"/>
                    </a:lnTo>
                    <a:lnTo>
                      <a:pt x="1686" y="788"/>
                    </a:lnTo>
                    <a:lnTo>
                      <a:pt x="1679" y="816"/>
                    </a:lnTo>
                    <a:lnTo>
                      <a:pt x="1672" y="844"/>
                    </a:lnTo>
                    <a:lnTo>
                      <a:pt x="1657" y="886"/>
                    </a:lnTo>
                    <a:lnTo>
                      <a:pt x="1640" y="922"/>
                    </a:lnTo>
                    <a:lnTo>
                      <a:pt x="1618" y="953"/>
                    </a:lnTo>
                    <a:lnTo>
                      <a:pt x="1593" y="982"/>
                    </a:lnTo>
                    <a:lnTo>
                      <a:pt x="1565" y="1006"/>
                    </a:lnTo>
                    <a:lnTo>
                      <a:pt x="1534" y="1029"/>
                    </a:lnTo>
                    <a:lnTo>
                      <a:pt x="1500" y="1051"/>
                    </a:lnTo>
                    <a:lnTo>
                      <a:pt x="1465" y="1074"/>
                    </a:lnTo>
                    <a:lnTo>
                      <a:pt x="1450" y="1073"/>
                    </a:lnTo>
                    <a:lnTo>
                      <a:pt x="1435" y="1075"/>
                    </a:lnTo>
                    <a:lnTo>
                      <a:pt x="1421" y="1080"/>
                    </a:lnTo>
                    <a:lnTo>
                      <a:pt x="1409" y="1087"/>
                    </a:lnTo>
                    <a:lnTo>
                      <a:pt x="1396" y="1093"/>
                    </a:lnTo>
                    <a:lnTo>
                      <a:pt x="1384" y="1101"/>
                    </a:lnTo>
                    <a:lnTo>
                      <a:pt x="1372" y="1109"/>
                    </a:lnTo>
                    <a:lnTo>
                      <a:pt x="1362" y="1116"/>
                    </a:lnTo>
                    <a:lnTo>
                      <a:pt x="1262" y="1131"/>
                    </a:lnTo>
                    <a:lnTo>
                      <a:pt x="1171" y="1127"/>
                    </a:lnTo>
                    <a:lnTo>
                      <a:pt x="1085" y="1107"/>
                    </a:lnTo>
                    <a:lnTo>
                      <a:pt x="1003" y="1077"/>
                    </a:lnTo>
                    <a:lnTo>
                      <a:pt x="923" y="1039"/>
                    </a:lnTo>
                    <a:lnTo>
                      <a:pt x="843" y="1002"/>
                    </a:lnTo>
                    <a:lnTo>
                      <a:pt x="763" y="964"/>
                    </a:lnTo>
                    <a:lnTo>
                      <a:pt x="679" y="934"/>
                    </a:lnTo>
                    <a:lnTo>
                      <a:pt x="580" y="870"/>
                    </a:lnTo>
                    <a:lnTo>
                      <a:pt x="472" y="814"/>
                    </a:lnTo>
                    <a:lnTo>
                      <a:pt x="361" y="760"/>
                    </a:lnTo>
                    <a:lnTo>
                      <a:pt x="255" y="705"/>
                    </a:lnTo>
                    <a:lnTo>
                      <a:pt x="158" y="639"/>
                    </a:lnTo>
                    <a:lnTo>
                      <a:pt x="81" y="558"/>
                    </a:lnTo>
                    <a:lnTo>
                      <a:pt x="26" y="456"/>
                    </a:lnTo>
                    <a:lnTo>
                      <a:pt x="4" y="328"/>
                    </a:lnTo>
                    <a:lnTo>
                      <a:pt x="0" y="280"/>
                    </a:lnTo>
                    <a:lnTo>
                      <a:pt x="2" y="236"/>
                    </a:lnTo>
                    <a:lnTo>
                      <a:pt x="9" y="193"/>
                    </a:lnTo>
                    <a:lnTo>
                      <a:pt x="24" y="154"/>
                    </a:lnTo>
                    <a:lnTo>
                      <a:pt x="42" y="117"/>
                    </a:lnTo>
                    <a:lnTo>
                      <a:pt x="67" y="86"/>
                    </a:lnTo>
                    <a:lnTo>
                      <a:pt x="97" y="58"/>
                    </a:lnTo>
                    <a:lnTo>
                      <a:pt x="133" y="36"/>
                    </a:lnTo>
                    <a:lnTo>
                      <a:pt x="182" y="15"/>
                    </a:lnTo>
                    <a:lnTo>
                      <a:pt x="233" y="3"/>
                    </a:lnTo>
                    <a:lnTo>
                      <a:pt x="283" y="0"/>
                    </a:lnTo>
                    <a:lnTo>
                      <a:pt x="334" y="4"/>
                    </a:lnTo>
                    <a:lnTo>
                      <a:pt x="385" y="13"/>
                    </a:lnTo>
                    <a:lnTo>
                      <a:pt x="435" y="26"/>
                    </a:lnTo>
                    <a:lnTo>
                      <a:pt x="486" y="41"/>
                    </a:lnTo>
                    <a:lnTo>
                      <a:pt x="536" y="58"/>
                    </a:lnTo>
                    <a:lnTo>
                      <a:pt x="577" y="73"/>
                    </a:lnTo>
                    <a:lnTo>
                      <a:pt x="619" y="89"/>
                    </a:lnTo>
                    <a:lnTo>
                      <a:pt x="659" y="103"/>
                    </a:lnTo>
                    <a:lnTo>
                      <a:pt x="700" y="119"/>
                    </a:lnTo>
                    <a:lnTo>
                      <a:pt x="737" y="133"/>
                    </a:lnTo>
                    <a:lnTo>
                      <a:pt x="775" y="151"/>
                    </a:lnTo>
                    <a:lnTo>
                      <a:pt x="811" y="171"/>
                    </a:lnTo>
                    <a:lnTo>
                      <a:pt x="845" y="19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21" name="Freeform 64"/>
              <p:cNvSpPr>
                <a:spLocks/>
              </p:cNvSpPr>
              <p:nvPr/>
            </p:nvSpPr>
            <p:spPr bwMode="auto">
              <a:xfrm>
                <a:off x="4037" y="1872"/>
                <a:ext cx="829" cy="551"/>
              </a:xfrm>
              <a:custGeom>
                <a:avLst/>
                <a:gdLst>
                  <a:gd name="T0" fmla="*/ 1 w 1658"/>
                  <a:gd name="T1" fmla="*/ 1 h 1101"/>
                  <a:gd name="T2" fmla="*/ 1 w 1658"/>
                  <a:gd name="T3" fmla="*/ 1 h 1101"/>
                  <a:gd name="T4" fmla="*/ 1 w 1658"/>
                  <a:gd name="T5" fmla="*/ 1 h 1101"/>
                  <a:gd name="T6" fmla="*/ 1 w 1658"/>
                  <a:gd name="T7" fmla="*/ 1 h 1101"/>
                  <a:gd name="T8" fmla="*/ 1 w 1658"/>
                  <a:gd name="T9" fmla="*/ 1 h 1101"/>
                  <a:gd name="T10" fmla="*/ 1 w 1658"/>
                  <a:gd name="T11" fmla="*/ 1 h 1101"/>
                  <a:gd name="T12" fmla="*/ 1 w 1658"/>
                  <a:gd name="T13" fmla="*/ 1 h 1101"/>
                  <a:gd name="T14" fmla="*/ 1 w 1658"/>
                  <a:gd name="T15" fmla="*/ 1 h 1101"/>
                  <a:gd name="T16" fmla="*/ 1 w 1658"/>
                  <a:gd name="T17" fmla="*/ 1 h 1101"/>
                  <a:gd name="T18" fmla="*/ 1 w 1658"/>
                  <a:gd name="T19" fmla="*/ 1 h 1101"/>
                  <a:gd name="T20" fmla="*/ 1 w 1658"/>
                  <a:gd name="T21" fmla="*/ 1 h 1101"/>
                  <a:gd name="T22" fmla="*/ 1 w 1658"/>
                  <a:gd name="T23" fmla="*/ 1 h 1101"/>
                  <a:gd name="T24" fmla="*/ 1 w 1658"/>
                  <a:gd name="T25" fmla="*/ 1 h 1101"/>
                  <a:gd name="T26" fmla="*/ 1 w 1658"/>
                  <a:gd name="T27" fmla="*/ 1 h 1101"/>
                  <a:gd name="T28" fmla="*/ 1 w 1658"/>
                  <a:gd name="T29" fmla="*/ 1 h 1101"/>
                  <a:gd name="T30" fmla="*/ 1 w 1658"/>
                  <a:gd name="T31" fmla="*/ 1 h 1101"/>
                  <a:gd name="T32" fmla="*/ 1 w 1658"/>
                  <a:gd name="T33" fmla="*/ 1 h 1101"/>
                  <a:gd name="T34" fmla="*/ 1 w 1658"/>
                  <a:gd name="T35" fmla="*/ 1 h 1101"/>
                  <a:gd name="T36" fmla="*/ 1 w 1658"/>
                  <a:gd name="T37" fmla="*/ 1 h 1101"/>
                  <a:gd name="T38" fmla="*/ 1 w 1658"/>
                  <a:gd name="T39" fmla="*/ 1 h 1101"/>
                  <a:gd name="T40" fmla="*/ 1 w 1658"/>
                  <a:gd name="T41" fmla="*/ 1 h 1101"/>
                  <a:gd name="T42" fmla="*/ 1 w 1658"/>
                  <a:gd name="T43" fmla="*/ 1 h 1101"/>
                  <a:gd name="T44" fmla="*/ 1 w 1658"/>
                  <a:gd name="T45" fmla="*/ 1 h 1101"/>
                  <a:gd name="T46" fmla="*/ 1 w 1658"/>
                  <a:gd name="T47" fmla="*/ 1 h 1101"/>
                  <a:gd name="T48" fmla="*/ 1 w 1658"/>
                  <a:gd name="T49" fmla="*/ 1 h 1101"/>
                  <a:gd name="T50" fmla="*/ 1 w 1658"/>
                  <a:gd name="T51" fmla="*/ 1 h 1101"/>
                  <a:gd name="T52" fmla="*/ 1 w 1658"/>
                  <a:gd name="T53" fmla="*/ 1 h 1101"/>
                  <a:gd name="T54" fmla="*/ 1 w 1658"/>
                  <a:gd name="T55" fmla="*/ 1 h 1101"/>
                  <a:gd name="T56" fmla="*/ 0 w 1658"/>
                  <a:gd name="T57" fmla="*/ 1 h 1101"/>
                  <a:gd name="T58" fmla="*/ 1 w 1658"/>
                  <a:gd name="T59" fmla="*/ 1 h 1101"/>
                  <a:gd name="T60" fmla="*/ 1 w 1658"/>
                  <a:gd name="T61" fmla="*/ 1 h 1101"/>
                  <a:gd name="T62" fmla="*/ 1 w 1658"/>
                  <a:gd name="T63" fmla="*/ 1 h 1101"/>
                  <a:gd name="T64" fmla="*/ 1 w 1658"/>
                  <a:gd name="T65" fmla="*/ 1 h 1101"/>
                  <a:gd name="T66" fmla="*/ 1 w 1658"/>
                  <a:gd name="T67" fmla="*/ 0 h 1101"/>
                  <a:gd name="T68" fmla="*/ 1 w 1658"/>
                  <a:gd name="T69" fmla="*/ 1 h 1101"/>
                  <a:gd name="T70" fmla="*/ 1 w 1658"/>
                  <a:gd name="T71" fmla="*/ 1 h 1101"/>
                  <a:gd name="T72" fmla="*/ 1 w 1658"/>
                  <a:gd name="T73" fmla="*/ 1 h 1101"/>
                  <a:gd name="T74" fmla="*/ 1 w 1658"/>
                  <a:gd name="T75" fmla="*/ 1 h 1101"/>
                  <a:gd name="T76" fmla="*/ 1 w 1658"/>
                  <a:gd name="T77" fmla="*/ 1 h 1101"/>
                  <a:gd name="T78" fmla="*/ 1 w 1658"/>
                  <a:gd name="T79" fmla="*/ 1 h 11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658"/>
                  <a:gd name="T121" fmla="*/ 0 h 1101"/>
                  <a:gd name="T122" fmla="*/ 1658 w 1658"/>
                  <a:gd name="T123" fmla="*/ 1101 h 11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658" h="1101">
                    <a:moveTo>
                      <a:pt x="826" y="190"/>
                    </a:moveTo>
                    <a:lnTo>
                      <a:pt x="913" y="214"/>
                    </a:lnTo>
                    <a:lnTo>
                      <a:pt x="996" y="247"/>
                    </a:lnTo>
                    <a:lnTo>
                      <a:pt x="1074" y="284"/>
                    </a:lnTo>
                    <a:lnTo>
                      <a:pt x="1151" y="324"/>
                    </a:lnTo>
                    <a:lnTo>
                      <a:pt x="1227" y="363"/>
                    </a:lnTo>
                    <a:lnTo>
                      <a:pt x="1307" y="399"/>
                    </a:lnTo>
                    <a:lnTo>
                      <a:pt x="1388" y="432"/>
                    </a:lnTo>
                    <a:lnTo>
                      <a:pt x="1478" y="458"/>
                    </a:lnTo>
                    <a:lnTo>
                      <a:pt x="1498" y="474"/>
                    </a:lnTo>
                    <a:lnTo>
                      <a:pt x="1516" y="492"/>
                    </a:lnTo>
                    <a:lnTo>
                      <a:pt x="1534" y="510"/>
                    </a:lnTo>
                    <a:lnTo>
                      <a:pt x="1553" y="529"/>
                    </a:lnTo>
                    <a:lnTo>
                      <a:pt x="1569" y="548"/>
                    </a:lnTo>
                    <a:lnTo>
                      <a:pt x="1586" y="570"/>
                    </a:lnTo>
                    <a:lnTo>
                      <a:pt x="1601" y="591"/>
                    </a:lnTo>
                    <a:lnTo>
                      <a:pt x="1618" y="614"/>
                    </a:lnTo>
                    <a:lnTo>
                      <a:pt x="1634" y="636"/>
                    </a:lnTo>
                    <a:lnTo>
                      <a:pt x="1646" y="661"/>
                    </a:lnTo>
                    <a:lnTo>
                      <a:pt x="1654" y="685"/>
                    </a:lnTo>
                    <a:lnTo>
                      <a:pt x="1658" y="711"/>
                    </a:lnTo>
                    <a:lnTo>
                      <a:pt x="1658" y="736"/>
                    </a:lnTo>
                    <a:lnTo>
                      <a:pt x="1655" y="763"/>
                    </a:lnTo>
                    <a:lnTo>
                      <a:pt x="1649" y="792"/>
                    </a:lnTo>
                    <a:lnTo>
                      <a:pt x="1641" y="820"/>
                    </a:lnTo>
                    <a:lnTo>
                      <a:pt x="1628" y="862"/>
                    </a:lnTo>
                    <a:lnTo>
                      <a:pt x="1612" y="898"/>
                    </a:lnTo>
                    <a:lnTo>
                      <a:pt x="1593" y="928"/>
                    </a:lnTo>
                    <a:lnTo>
                      <a:pt x="1571" y="955"/>
                    </a:lnTo>
                    <a:lnTo>
                      <a:pt x="1546" y="978"/>
                    </a:lnTo>
                    <a:lnTo>
                      <a:pt x="1517" y="1000"/>
                    </a:lnTo>
                    <a:lnTo>
                      <a:pt x="1486" y="1022"/>
                    </a:lnTo>
                    <a:lnTo>
                      <a:pt x="1452" y="1046"/>
                    </a:lnTo>
                    <a:lnTo>
                      <a:pt x="1437" y="1044"/>
                    </a:lnTo>
                    <a:lnTo>
                      <a:pt x="1422" y="1047"/>
                    </a:lnTo>
                    <a:lnTo>
                      <a:pt x="1407" y="1051"/>
                    </a:lnTo>
                    <a:lnTo>
                      <a:pt x="1394" y="1058"/>
                    </a:lnTo>
                    <a:lnTo>
                      <a:pt x="1380" y="1064"/>
                    </a:lnTo>
                    <a:lnTo>
                      <a:pt x="1367" y="1073"/>
                    </a:lnTo>
                    <a:lnTo>
                      <a:pt x="1355" y="1079"/>
                    </a:lnTo>
                    <a:lnTo>
                      <a:pt x="1344" y="1086"/>
                    </a:lnTo>
                    <a:lnTo>
                      <a:pt x="1245" y="1101"/>
                    </a:lnTo>
                    <a:lnTo>
                      <a:pt x="1154" y="1098"/>
                    </a:lnTo>
                    <a:lnTo>
                      <a:pt x="1069" y="1079"/>
                    </a:lnTo>
                    <a:lnTo>
                      <a:pt x="990" y="1051"/>
                    </a:lnTo>
                    <a:lnTo>
                      <a:pt x="910" y="1015"/>
                    </a:lnTo>
                    <a:lnTo>
                      <a:pt x="832" y="977"/>
                    </a:lnTo>
                    <a:lnTo>
                      <a:pt x="752" y="942"/>
                    </a:lnTo>
                    <a:lnTo>
                      <a:pt x="669" y="911"/>
                    </a:lnTo>
                    <a:lnTo>
                      <a:pt x="570" y="847"/>
                    </a:lnTo>
                    <a:lnTo>
                      <a:pt x="464" y="794"/>
                    </a:lnTo>
                    <a:lnTo>
                      <a:pt x="355" y="743"/>
                    </a:lnTo>
                    <a:lnTo>
                      <a:pt x="251" y="690"/>
                    </a:lnTo>
                    <a:lnTo>
                      <a:pt x="157" y="626"/>
                    </a:lnTo>
                    <a:lnTo>
                      <a:pt x="81" y="547"/>
                    </a:lnTo>
                    <a:lnTo>
                      <a:pt x="28" y="447"/>
                    </a:lnTo>
                    <a:lnTo>
                      <a:pt x="6" y="320"/>
                    </a:lnTo>
                    <a:lnTo>
                      <a:pt x="0" y="271"/>
                    </a:lnTo>
                    <a:lnTo>
                      <a:pt x="3" y="227"/>
                    </a:lnTo>
                    <a:lnTo>
                      <a:pt x="10" y="184"/>
                    </a:lnTo>
                    <a:lnTo>
                      <a:pt x="24" y="146"/>
                    </a:lnTo>
                    <a:lnTo>
                      <a:pt x="41" y="109"/>
                    </a:lnTo>
                    <a:lnTo>
                      <a:pt x="65" y="78"/>
                    </a:lnTo>
                    <a:lnTo>
                      <a:pt x="96" y="51"/>
                    </a:lnTo>
                    <a:lnTo>
                      <a:pt x="133" y="31"/>
                    </a:lnTo>
                    <a:lnTo>
                      <a:pt x="181" y="12"/>
                    </a:lnTo>
                    <a:lnTo>
                      <a:pt x="229" y="3"/>
                    </a:lnTo>
                    <a:lnTo>
                      <a:pt x="276" y="0"/>
                    </a:lnTo>
                    <a:lnTo>
                      <a:pt x="325" y="4"/>
                    </a:lnTo>
                    <a:lnTo>
                      <a:pt x="372" y="12"/>
                    </a:lnTo>
                    <a:lnTo>
                      <a:pt x="419" y="25"/>
                    </a:lnTo>
                    <a:lnTo>
                      <a:pt x="466" y="40"/>
                    </a:lnTo>
                    <a:lnTo>
                      <a:pt x="517" y="58"/>
                    </a:lnTo>
                    <a:lnTo>
                      <a:pt x="558" y="75"/>
                    </a:lnTo>
                    <a:lnTo>
                      <a:pt x="599" y="90"/>
                    </a:lnTo>
                    <a:lnTo>
                      <a:pt x="640" y="103"/>
                    </a:lnTo>
                    <a:lnTo>
                      <a:pt x="680" y="116"/>
                    </a:lnTo>
                    <a:lnTo>
                      <a:pt x="718" y="130"/>
                    </a:lnTo>
                    <a:lnTo>
                      <a:pt x="756" y="147"/>
                    </a:lnTo>
                    <a:lnTo>
                      <a:pt x="791" y="165"/>
                    </a:lnTo>
                    <a:lnTo>
                      <a:pt x="826" y="190"/>
                    </a:lnTo>
                    <a:close/>
                  </a:path>
                </a:pathLst>
              </a:custGeom>
              <a:solidFill>
                <a:srgbClr val="FF3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22" name="Freeform 65"/>
              <p:cNvSpPr>
                <a:spLocks/>
              </p:cNvSpPr>
              <p:nvPr/>
            </p:nvSpPr>
            <p:spPr bwMode="auto">
              <a:xfrm>
                <a:off x="4045" y="1880"/>
                <a:ext cx="813" cy="536"/>
              </a:xfrm>
              <a:custGeom>
                <a:avLst/>
                <a:gdLst>
                  <a:gd name="T0" fmla="*/ 1 w 1626"/>
                  <a:gd name="T1" fmla="*/ 1 h 1072"/>
                  <a:gd name="T2" fmla="*/ 1 w 1626"/>
                  <a:gd name="T3" fmla="*/ 1 h 1072"/>
                  <a:gd name="T4" fmla="*/ 1 w 1626"/>
                  <a:gd name="T5" fmla="*/ 1 h 1072"/>
                  <a:gd name="T6" fmla="*/ 1 w 1626"/>
                  <a:gd name="T7" fmla="*/ 1 h 1072"/>
                  <a:gd name="T8" fmla="*/ 1 w 1626"/>
                  <a:gd name="T9" fmla="*/ 1 h 1072"/>
                  <a:gd name="T10" fmla="*/ 1 w 1626"/>
                  <a:gd name="T11" fmla="*/ 1 h 1072"/>
                  <a:gd name="T12" fmla="*/ 1 w 1626"/>
                  <a:gd name="T13" fmla="*/ 1 h 1072"/>
                  <a:gd name="T14" fmla="*/ 1 w 1626"/>
                  <a:gd name="T15" fmla="*/ 1 h 1072"/>
                  <a:gd name="T16" fmla="*/ 1 w 1626"/>
                  <a:gd name="T17" fmla="*/ 1 h 1072"/>
                  <a:gd name="T18" fmla="*/ 1 w 1626"/>
                  <a:gd name="T19" fmla="*/ 1 h 1072"/>
                  <a:gd name="T20" fmla="*/ 1 w 1626"/>
                  <a:gd name="T21" fmla="*/ 1 h 1072"/>
                  <a:gd name="T22" fmla="*/ 1 w 1626"/>
                  <a:gd name="T23" fmla="*/ 1 h 1072"/>
                  <a:gd name="T24" fmla="*/ 1 w 1626"/>
                  <a:gd name="T25" fmla="*/ 1 h 1072"/>
                  <a:gd name="T26" fmla="*/ 1 w 1626"/>
                  <a:gd name="T27" fmla="*/ 1 h 1072"/>
                  <a:gd name="T28" fmla="*/ 1 w 1626"/>
                  <a:gd name="T29" fmla="*/ 1 h 1072"/>
                  <a:gd name="T30" fmla="*/ 1 w 1626"/>
                  <a:gd name="T31" fmla="*/ 1 h 1072"/>
                  <a:gd name="T32" fmla="*/ 1 w 1626"/>
                  <a:gd name="T33" fmla="*/ 1 h 1072"/>
                  <a:gd name="T34" fmla="*/ 1 w 1626"/>
                  <a:gd name="T35" fmla="*/ 1 h 1072"/>
                  <a:gd name="T36" fmla="*/ 1 w 1626"/>
                  <a:gd name="T37" fmla="*/ 1 h 1072"/>
                  <a:gd name="T38" fmla="*/ 1 w 1626"/>
                  <a:gd name="T39" fmla="*/ 1 h 1072"/>
                  <a:gd name="T40" fmla="*/ 1 w 1626"/>
                  <a:gd name="T41" fmla="*/ 1 h 1072"/>
                  <a:gd name="T42" fmla="*/ 1 w 1626"/>
                  <a:gd name="T43" fmla="*/ 1 h 1072"/>
                  <a:gd name="T44" fmla="*/ 1 w 1626"/>
                  <a:gd name="T45" fmla="*/ 1 h 1072"/>
                  <a:gd name="T46" fmla="*/ 1 w 1626"/>
                  <a:gd name="T47" fmla="*/ 1 h 1072"/>
                  <a:gd name="T48" fmla="*/ 1 w 1626"/>
                  <a:gd name="T49" fmla="*/ 1 h 1072"/>
                  <a:gd name="T50" fmla="*/ 1 w 1626"/>
                  <a:gd name="T51" fmla="*/ 1 h 1072"/>
                  <a:gd name="T52" fmla="*/ 1 w 1626"/>
                  <a:gd name="T53" fmla="*/ 1 h 1072"/>
                  <a:gd name="T54" fmla="*/ 1 w 1626"/>
                  <a:gd name="T55" fmla="*/ 1 h 1072"/>
                  <a:gd name="T56" fmla="*/ 0 w 1626"/>
                  <a:gd name="T57" fmla="*/ 1 h 1072"/>
                  <a:gd name="T58" fmla="*/ 1 w 1626"/>
                  <a:gd name="T59" fmla="*/ 1 h 1072"/>
                  <a:gd name="T60" fmla="*/ 1 w 1626"/>
                  <a:gd name="T61" fmla="*/ 1 h 1072"/>
                  <a:gd name="T62" fmla="*/ 1 w 1626"/>
                  <a:gd name="T63" fmla="*/ 1 h 1072"/>
                  <a:gd name="T64" fmla="*/ 1 w 1626"/>
                  <a:gd name="T65" fmla="*/ 1 h 1072"/>
                  <a:gd name="T66" fmla="*/ 1 w 1626"/>
                  <a:gd name="T67" fmla="*/ 0 h 1072"/>
                  <a:gd name="T68" fmla="*/ 1 w 1626"/>
                  <a:gd name="T69" fmla="*/ 1 h 1072"/>
                  <a:gd name="T70" fmla="*/ 1 w 1626"/>
                  <a:gd name="T71" fmla="*/ 1 h 1072"/>
                  <a:gd name="T72" fmla="*/ 1 w 1626"/>
                  <a:gd name="T73" fmla="*/ 1 h 1072"/>
                  <a:gd name="T74" fmla="*/ 1 w 1626"/>
                  <a:gd name="T75" fmla="*/ 1 h 1072"/>
                  <a:gd name="T76" fmla="*/ 1 w 1626"/>
                  <a:gd name="T77" fmla="*/ 1 h 1072"/>
                  <a:gd name="T78" fmla="*/ 1 w 1626"/>
                  <a:gd name="T79" fmla="*/ 1 h 107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626"/>
                  <a:gd name="T121" fmla="*/ 0 h 1072"/>
                  <a:gd name="T122" fmla="*/ 1626 w 1626"/>
                  <a:gd name="T123" fmla="*/ 1072 h 107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626" h="1072">
                    <a:moveTo>
                      <a:pt x="805" y="184"/>
                    </a:moveTo>
                    <a:lnTo>
                      <a:pt x="892" y="208"/>
                    </a:lnTo>
                    <a:lnTo>
                      <a:pt x="973" y="241"/>
                    </a:lnTo>
                    <a:lnTo>
                      <a:pt x="1049" y="276"/>
                    </a:lnTo>
                    <a:lnTo>
                      <a:pt x="1125" y="315"/>
                    </a:lnTo>
                    <a:lnTo>
                      <a:pt x="1198" y="353"/>
                    </a:lnTo>
                    <a:lnTo>
                      <a:pt x="1276" y="390"/>
                    </a:lnTo>
                    <a:lnTo>
                      <a:pt x="1357" y="421"/>
                    </a:lnTo>
                    <a:lnTo>
                      <a:pt x="1445" y="447"/>
                    </a:lnTo>
                    <a:lnTo>
                      <a:pt x="1465" y="463"/>
                    </a:lnTo>
                    <a:lnTo>
                      <a:pt x="1485" y="479"/>
                    </a:lnTo>
                    <a:lnTo>
                      <a:pt x="1502" y="496"/>
                    </a:lnTo>
                    <a:lnTo>
                      <a:pt x="1521" y="514"/>
                    </a:lnTo>
                    <a:lnTo>
                      <a:pt x="1538" y="533"/>
                    </a:lnTo>
                    <a:lnTo>
                      <a:pt x="1555" y="553"/>
                    </a:lnTo>
                    <a:lnTo>
                      <a:pt x="1571" y="574"/>
                    </a:lnTo>
                    <a:lnTo>
                      <a:pt x="1587" y="597"/>
                    </a:lnTo>
                    <a:lnTo>
                      <a:pt x="1603" y="619"/>
                    </a:lnTo>
                    <a:lnTo>
                      <a:pt x="1615" y="642"/>
                    </a:lnTo>
                    <a:lnTo>
                      <a:pt x="1622" y="665"/>
                    </a:lnTo>
                    <a:lnTo>
                      <a:pt x="1626" y="691"/>
                    </a:lnTo>
                    <a:lnTo>
                      <a:pt x="1625" y="716"/>
                    </a:lnTo>
                    <a:lnTo>
                      <a:pt x="1622" y="742"/>
                    </a:lnTo>
                    <a:lnTo>
                      <a:pt x="1616" y="769"/>
                    </a:lnTo>
                    <a:lnTo>
                      <a:pt x="1608" y="798"/>
                    </a:lnTo>
                    <a:lnTo>
                      <a:pt x="1595" y="839"/>
                    </a:lnTo>
                    <a:lnTo>
                      <a:pt x="1581" y="874"/>
                    </a:lnTo>
                    <a:lnTo>
                      <a:pt x="1565" y="904"/>
                    </a:lnTo>
                    <a:lnTo>
                      <a:pt x="1547" y="930"/>
                    </a:lnTo>
                    <a:lnTo>
                      <a:pt x="1523" y="952"/>
                    </a:lnTo>
                    <a:lnTo>
                      <a:pt x="1498" y="974"/>
                    </a:lnTo>
                    <a:lnTo>
                      <a:pt x="1469" y="995"/>
                    </a:lnTo>
                    <a:lnTo>
                      <a:pt x="1435" y="1018"/>
                    </a:lnTo>
                    <a:lnTo>
                      <a:pt x="1420" y="1017"/>
                    </a:lnTo>
                    <a:lnTo>
                      <a:pt x="1404" y="1019"/>
                    </a:lnTo>
                    <a:lnTo>
                      <a:pt x="1389" y="1023"/>
                    </a:lnTo>
                    <a:lnTo>
                      <a:pt x="1376" y="1029"/>
                    </a:lnTo>
                    <a:lnTo>
                      <a:pt x="1361" y="1036"/>
                    </a:lnTo>
                    <a:lnTo>
                      <a:pt x="1348" y="1044"/>
                    </a:lnTo>
                    <a:lnTo>
                      <a:pt x="1335" y="1050"/>
                    </a:lnTo>
                    <a:lnTo>
                      <a:pt x="1324" y="1058"/>
                    </a:lnTo>
                    <a:lnTo>
                      <a:pt x="1226" y="1072"/>
                    </a:lnTo>
                    <a:lnTo>
                      <a:pt x="1136" y="1070"/>
                    </a:lnTo>
                    <a:lnTo>
                      <a:pt x="1052" y="1053"/>
                    </a:lnTo>
                    <a:lnTo>
                      <a:pt x="974" y="1026"/>
                    </a:lnTo>
                    <a:lnTo>
                      <a:pt x="896" y="992"/>
                    </a:lnTo>
                    <a:lnTo>
                      <a:pt x="818" y="955"/>
                    </a:lnTo>
                    <a:lnTo>
                      <a:pt x="739" y="919"/>
                    </a:lnTo>
                    <a:lnTo>
                      <a:pt x="656" y="890"/>
                    </a:lnTo>
                    <a:lnTo>
                      <a:pt x="558" y="827"/>
                    </a:lnTo>
                    <a:lnTo>
                      <a:pt x="453" y="775"/>
                    </a:lnTo>
                    <a:lnTo>
                      <a:pt x="346" y="726"/>
                    </a:lnTo>
                    <a:lnTo>
                      <a:pt x="245" y="675"/>
                    </a:lnTo>
                    <a:lnTo>
                      <a:pt x="152" y="613"/>
                    </a:lnTo>
                    <a:lnTo>
                      <a:pt x="79" y="536"/>
                    </a:lnTo>
                    <a:lnTo>
                      <a:pt x="26" y="438"/>
                    </a:lnTo>
                    <a:lnTo>
                      <a:pt x="5" y="311"/>
                    </a:lnTo>
                    <a:lnTo>
                      <a:pt x="0" y="263"/>
                    </a:lnTo>
                    <a:lnTo>
                      <a:pt x="1" y="218"/>
                    </a:lnTo>
                    <a:lnTo>
                      <a:pt x="8" y="175"/>
                    </a:lnTo>
                    <a:lnTo>
                      <a:pt x="20" y="137"/>
                    </a:lnTo>
                    <a:lnTo>
                      <a:pt x="37" y="101"/>
                    </a:lnTo>
                    <a:lnTo>
                      <a:pt x="62" y="72"/>
                    </a:lnTo>
                    <a:lnTo>
                      <a:pt x="91" y="47"/>
                    </a:lnTo>
                    <a:lnTo>
                      <a:pt x="129" y="29"/>
                    </a:lnTo>
                    <a:lnTo>
                      <a:pt x="176" y="12"/>
                    </a:lnTo>
                    <a:lnTo>
                      <a:pt x="224" y="4"/>
                    </a:lnTo>
                    <a:lnTo>
                      <a:pt x="268" y="0"/>
                    </a:lnTo>
                    <a:lnTo>
                      <a:pt x="313" y="5"/>
                    </a:lnTo>
                    <a:lnTo>
                      <a:pt x="356" y="12"/>
                    </a:lnTo>
                    <a:lnTo>
                      <a:pt x="400" y="25"/>
                    </a:lnTo>
                    <a:lnTo>
                      <a:pt x="445" y="40"/>
                    </a:lnTo>
                    <a:lnTo>
                      <a:pt x="493" y="59"/>
                    </a:lnTo>
                    <a:lnTo>
                      <a:pt x="535" y="77"/>
                    </a:lnTo>
                    <a:lnTo>
                      <a:pt x="577" y="92"/>
                    </a:lnTo>
                    <a:lnTo>
                      <a:pt x="618" y="103"/>
                    </a:lnTo>
                    <a:lnTo>
                      <a:pt x="659" y="116"/>
                    </a:lnTo>
                    <a:lnTo>
                      <a:pt x="697" y="127"/>
                    </a:lnTo>
                    <a:lnTo>
                      <a:pt x="735" y="142"/>
                    </a:lnTo>
                    <a:lnTo>
                      <a:pt x="770" y="160"/>
                    </a:lnTo>
                    <a:lnTo>
                      <a:pt x="805" y="184"/>
                    </a:lnTo>
                    <a:close/>
                  </a:path>
                </a:pathLst>
              </a:custGeom>
              <a:solidFill>
                <a:srgbClr val="FF2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23" name="Freeform 66"/>
              <p:cNvSpPr>
                <a:spLocks/>
              </p:cNvSpPr>
              <p:nvPr/>
            </p:nvSpPr>
            <p:spPr bwMode="auto">
              <a:xfrm>
                <a:off x="4052" y="1888"/>
                <a:ext cx="798" cy="521"/>
              </a:xfrm>
              <a:custGeom>
                <a:avLst/>
                <a:gdLst>
                  <a:gd name="T0" fmla="*/ 1 w 1594"/>
                  <a:gd name="T1" fmla="*/ 0 h 1044"/>
                  <a:gd name="T2" fmla="*/ 1 w 1594"/>
                  <a:gd name="T3" fmla="*/ 0 h 1044"/>
                  <a:gd name="T4" fmla="*/ 1 w 1594"/>
                  <a:gd name="T5" fmla="*/ 0 h 1044"/>
                  <a:gd name="T6" fmla="*/ 1 w 1594"/>
                  <a:gd name="T7" fmla="*/ 0 h 1044"/>
                  <a:gd name="T8" fmla="*/ 1 w 1594"/>
                  <a:gd name="T9" fmla="*/ 0 h 1044"/>
                  <a:gd name="T10" fmla="*/ 1 w 1594"/>
                  <a:gd name="T11" fmla="*/ 0 h 1044"/>
                  <a:gd name="T12" fmla="*/ 1 w 1594"/>
                  <a:gd name="T13" fmla="*/ 0 h 1044"/>
                  <a:gd name="T14" fmla="*/ 1 w 1594"/>
                  <a:gd name="T15" fmla="*/ 0 h 1044"/>
                  <a:gd name="T16" fmla="*/ 1 w 1594"/>
                  <a:gd name="T17" fmla="*/ 0 h 1044"/>
                  <a:gd name="T18" fmla="*/ 1 w 1594"/>
                  <a:gd name="T19" fmla="*/ 0 h 1044"/>
                  <a:gd name="T20" fmla="*/ 1 w 1594"/>
                  <a:gd name="T21" fmla="*/ 0 h 1044"/>
                  <a:gd name="T22" fmla="*/ 1 w 1594"/>
                  <a:gd name="T23" fmla="*/ 0 h 1044"/>
                  <a:gd name="T24" fmla="*/ 1 w 1594"/>
                  <a:gd name="T25" fmla="*/ 0 h 1044"/>
                  <a:gd name="T26" fmla="*/ 1 w 1594"/>
                  <a:gd name="T27" fmla="*/ 0 h 1044"/>
                  <a:gd name="T28" fmla="*/ 1 w 1594"/>
                  <a:gd name="T29" fmla="*/ 0 h 1044"/>
                  <a:gd name="T30" fmla="*/ 1 w 1594"/>
                  <a:gd name="T31" fmla="*/ 0 h 1044"/>
                  <a:gd name="T32" fmla="*/ 1 w 1594"/>
                  <a:gd name="T33" fmla="*/ 0 h 1044"/>
                  <a:gd name="T34" fmla="*/ 1 w 1594"/>
                  <a:gd name="T35" fmla="*/ 0 h 1044"/>
                  <a:gd name="T36" fmla="*/ 1 w 1594"/>
                  <a:gd name="T37" fmla="*/ 0 h 1044"/>
                  <a:gd name="T38" fmla="*/ 1 w 1594"/>
                  <a:gd name="T39" fmla="*/ 0 h 1044"/>
                  <a:gd name="T40" fmla="*/ 1 w 1594"/>
                  <a:gd name="T41" fmla="*/ 0 h 1044"/>
                  <a:gd name="T42" fmla="*/ 1 w 1594"/>
                  <a:gd name="T43" fmla="*/ 0 h 1044"/>
                  <a:gd name="T44" fmla="*/ 1 w 1594"/>
                  <a:gd name="T45" fmla="*/ 0 h 1044"/>
                  <a:gd name="T46" fmla="*/ 1 w 1594"/>
                  <a:gd name="T47" fmla="*/ 0 h 1044"/>
                  <a:gd name="T48" fmla="*/ 1 w 1594"/>
                  <a:gd name="T49" fmla="*/ 0 h 1044"/>
                  <a:gd name="T50" fmla="*/ 1 w 1594"/>
                  <a:gd name="T51" fmla="*/ 0 h 1044"/>
                  <a:gd name="T52" fmla="*/ 1 w 1594"/>
                  <a:gd name="T53" fmla="*/ 0 h 1044"/>
                  <a:gd name="T54" fmla="*/ 1 w 1594"/>
                  <a:gd name="T55" fmla="*/ 0 h 1044"/>
                  <a:gd name="T56" fmla="*/ 0 w 1594"/>
                  <a:gd name="T57" fmla="*/ 0 h 1044"/>
                  <a:gd name="T58" fmla="*/ 1 w 1594"/>
                  <a:gd name="T59" fmla="*/ 0 h 1044"/>
                  <a:gd name="T60" fmla="*/ 1 w 1594"/>
                  <a:gd name="T61" fmla="*/ 0 h 1044"/>
                  <a:gd name="T62" fmla="*/ 1 w 1594"/>
                  <a:gd name="T63" fmla="*/ 0 h 1044"/>
                  <a:gd name="T64" fmla="*/ 1 w 1594"/>
                  <a:gd name="T65" fmla="*/ 0 h 1044"/>
                  <a:gd name="T66" fmla="*/ 1 w 1594"/>
                  <a:gd name="T67" fmla="*/ 0 h 1044"/>
                  <a:gd name="T68" fmla="*/ 1 w 1594"/>
                  <a:gd name="T69" fmla="*/ 0 h 1044"/>
                  <a:gd name="T70" fmla="*/ 1 w 1594"/>
                  <a:gd name="T71" fmla="*/ 0 h 1044"/>
                  <a:gd name="T72" fmla="*/ 1 w 1594"/>
                  <a:gd name="T73" fmla="*/ 0 h 1044"/>
                  <a:gd name="T74" fmla="*/ 1 w 1594"/>
                  <a:gd name="T75" fmla="*/ 0 h 1044"/>
                  <a:gd name="T76" fmla="*/ 1 w 1594"/>
                  <a:gd name="T77" fmla="*/ 0 h 1044"/>
                  <a:gd name="T78" fmla="*/ 1 w 1594"/>
                  <a:gd name="T79" fmla="*/ 0 h 10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94"/>
                  <a:gd name="T121" fmla="*/ 0 h 1044"/>
                  <a:gd name="T122" fmla="*/ 1594 w 1594"/>
                  <a:gd name="T123" fmla="*/ 1044 h 10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94" h="1044">
                    <a:moveTo>
                      <a:pt x="784" y="177"/>
                    </a:moveTo>
                    <a:lnTo>
                      <a:pt x="870" y="202"/>
                    </a:lnTo>
                    <a:lnTo>
                      <a:pt x="950" y="232"/>
                    </a:lnTo>
                    <a:lnTo>
                      <a:pt x="1025" y="268"/>
                    </a:lnTo>
                    <a:lnTo>
                      <a:pt x="1098" y="306"/>
                    </a:lnTo>
                    <a:lnTo>
                      <a:pt x="1171" y="343"/>
                    </a:lnTo>
                    <a:lnTo>
                      <a:pt x="1246" y="379"/>
                    </a:lnTo>
                    <a:lnTo>
                      <a:pt x="1326" y="409"/>
                    </a:lnTo>
                    <a:lnTo>
                      <a:pt x="1414" y="435"/>
                    </a:lnTo>
                    <a:lnTo>
                      <a:pt x="1434" y="451"/>
                    </a:lnTo>
                    <a:lnTo>
                      <a:pt x="1454" y="467"/>
                    </a:lnTo>
                    <a:lnTo>
                      <a:pt x="1472" y="483"/>
                    </a:lnTo>
                    <a:lnTo>
                      <a:pt x="1491" y="501"/>
                    </a:lnTo>
                    <a:lnTo>
                      <a:pt x="1507" y="516"/>
                    </a:lnTo>
                    <a:lnTo>
                      <a:pt x="1525" y="536"/>
                    </a:lnTo>
                    <a:lnTo>
                      <a:pt x="1541" y="555"/>
                    </a:lnTo>
                    <a:lnTo>
                      <a:pt x="1558" y="578"/>
                    </a:lnTo>
                    <a:lnTo>
                      <a:pt x="1574" y="600"/>
                    </a:lnTo>
                    <a:lnTo>
                      <a:pt x="1585" y="622"/>
                    </a:lnTo>
                    <a:lnTo>
                      <a:pt x="1591" y="645"/>
                    </a:lnTo>
                    <a:lnTo>
                      <a:pt x="1594" y="669"/>
                    </a:lnTo>
                    <a:lnTo>
                      <a:pt x="1593" y="694"/>
                    </a:lnTo>
                    <a:lnTo>
                      <a:pt x="1590" y="720"/>
                    </a:lnTo>
                    <a:lnTo>
                      <a:pt x="1584" y="746"/>
                    </a:lnTo>
                    <a:lnTo>
                      <a:pt x="1576" y="774"/>
                    </a:lnTo>
                    <a:lnTo>
                      <a:pt x="1563" y="815"/>
                    </a:lnTo>
                    <a:lnTo>
                      <a:pt x="1551" y="850"/>
                    </a:lnTo>
                    <a:lnTo>
                      <a:pt x="1538" y="879"/>
                    </a:lnTo>
                    <a:lnTo>
                      <a:pt x="1522" y="904"/>
                    </a:lnTo>
                    <a:lnTo>
                      <a:pt x="1502" y="925"/>
                    </a:lnTo>
                    <a:lnTo>
                      <a:pt x="1480" y="946"/>
                    </a:lnTo>
                    <a:lnTo>
                      <a:pt x="1453" y="965"/>
                    </a:lnTo>
                    <a:lnTo>
                      <a:pt x="1420" y="988"/>
                    </a:lnTo>
                    <a:lnTo>
                      <a:pt x="1404" y="987"/>
                    </a:lnTo>
                    <a:lnTo>
                      <a:pt x="1388" y="990"/>
                    </a:lnTo>
                    <a:lnTo>
                      <a:pt x="1372" y="995"/>
                    </a:lnTo>
                    <a:lnTo>
                      <a:pt x="1357" y="1001"/>
                    </a:lnTo>
                    <a:lnTo>
                      <a:pt x="1343" y="1007"/>
                    </a:lnTo>
                    <a:lnTo>
                      <a:pt x="1329" y="1015"/>
                    </a:lnTo>
                    <a:lnTo>
                      <a:pt x="1316" y="1022"/>
                    </a:lnTo>
                    <a:lnTo>
                      <a:pt x="1305" y="1029"/>
                    </a:lnTo>
                    <a:lnTo>
                      <a:pt x="1206" y="1044"/>
                    </a:lnTo>
                    <a:lnTo>
                      <a:pt x="1118" y="1042"/>
                    </a:lnTo>
                    <a:lnTo>
                      <a:pt x="1035" y="1025"/>
                    </a:lnTo>
                    <a:lnTo>
                      <a:pt x="958" y="1000"/>
                    </a:lnTo>
                    <a:lnTo>
                      <a:pt x="881" y="967"/>
                    </a:lnTo>
                    <a:lnTo>
                      <a:pt x="806" y="932"/>
                    </a:lnTo>
                    <a:lnTo>
                      <a:pt x="727" y="897"/>
                    </a:lnTo>
                    <a:lnTo>
                      <a:pt x="644" y="868"/>
                    </a:lnTo>
                    <a:lnTo>
                      <a:pt x="546" y="806"/>
                    </a:lnTo>
                    <a:lnTo>
                      <a:pt x="443" y="754"/>
                    </a:lnTo>
                    <a:lnTo>
                      <a:pt x="338" y="707"/>
                    </a:lnTo>
                    <a:lnTo>
                      <a:pt x="239" y="659"/>
                    </a:lnTo>
                    <a:lnTo>
                      <a:pt x="149" y="600"/>
                    </a:lnTo>
                    <a:lnTo>
                      <a:pt x="76" y="526"/>
                    </a:lnTo>
                    <a:lnTo>
                      <a:pt x="26" y="428"/>
                    </a:lnTo>
                    <a:lnTo>
                      <a:pt x="5" y="302"/>
                    </a:lnTo>
                    <a:lnTo>
                      <a:pt x="0" y="254"/>
                    </a:lnTo>
                    <a:lnTo>
                      <a:pt x="0" y="209"/>
                    </a:lnTo>
                    <a:lnTo>
                      <a:pt x="5" y="166"/>
                    </a:lnTo>
                    <a:lnTo>
                      <a:pt x="18" y="128"/>
                    </a:lnTo>
                    <a:lnTo>
                      <a:pt x="34" y="92"/>
                    </a:lnTo>
                    <a:lnTo>
                      <a:pt x="58" y="64"/>
                    </a:lnTo>
                    <a:lnTo>
                      <a:pt x="88" y="40"/>
                    </a:lnTo>
                    <a:lnTo>
                      <a:pt x="127" y="24"/>
                    </a:lnTo>
                    <a:lnTo>
                      <a:pt x="174" y="11"/>
                    </a:lnTo>
                    <a:lnTo>
                      <a:pt x="218" y="3"/>
                    </a:lnTo>
                    <a:lnTo>
                      <a:pt x="259" y="0"/>
                    </a:lnTo>
                    <a:lnTo>
                      <a:pt x="301" y="4"/>
                    </a:lnTo>
                    <a:lnTo>
                      <a:pt x="341" y="12"/>
                    </a:lnTo>
                    <a:lnTo>
                      <a:pt x="383" y="24"/>
                    </a:lnTo>
                    <a:lnTo>
                      <a:pt x="425" y="40"/>
                    </a:lnTo>
                    <a:lnTo>
                      <a:pt x="472" y="60"/>
                    </a:lnTo>
                    <a:lnTo>
                      <a:pt x="515" y="78"/>
                    </a:lnTo>
                    <a:lnTo>
                      <a:pt x="557" y="92"/>
                    </a:lnTo>
                    <a:lnTo>
                      <a:pt x="598" y="103"/>
                    </a:lnTo>
                    <a:lnTo>
                      <a:pt x="639" y="113"/>
                    </a:lnTo>
                    <a:lnTo>
                      <a:pt x="677" y="124"/>
                    </a:lnTo>
                    <a:lnTo>
                      <a:pt x="714" y="138"/>
                    </a:lnTo>
                    <a:lnTo>
                      <a:pt x="749" y="154"/>
                    </a:lnTo>
                    <a:lnTo>
                      <a:pt x="784" y="177"/>
                    </a:lnTo>
                    <a:close/>
                  </a:path>
                </a:pathLst>
              </a:custGeom>
              <a:solidFill>
                <a:srgbClr val="FF1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24" name="Freeform 67"/>
              <p:cNvSpPr>
                <a:spLocks/>
              </p:cNvSpPr>
              <p:nvPr/>
            </p:nvSpPr>
            <p:spPr bwMode="auto">
              <a:xfrm>
                <a:off x="4060" y="1896"/>
                <a:ext cx="782" cy="507"/>
              </a:xfrm>
              <a:custGeom>
                <a:avLst/>
                <a:gdLst>
                  <a:gd name="T0" fmla="*/ 1 w 1564"/>
                  <a:gd name="T1" fmla="*/ 1 h 1013"/>
                  <a:gd name="T2" fmla="*/ 1 w 1564"/>
                  <a:gd name="T3" fmla="*/ 1 h 1013"/>
                  <a:gd name="T4" fmla="*/ 1 w 1564"/>
                  <a:gd name="T5" fmla="*/ 1 h 1013"/>
                  <a:gd name="T6" fmla="*/ 1 w 1564"/>
                  <a:gd name="T7" fmla="*/ 1 h 1013"/>
                  <a:gd name="T8" fmla="*/ 1 w 1564"/>
                  <a:gd name="T9" fmla="*/ 1 h 1013"/>
                  <a:gd name="T10" fmla="*/ 1 w 1564"/>
                  <a:gd name="T11" fmla="*/ 1 h 1013"/>
                  <a:gd name="T12" fmla="*/ 1 w 1564"/>
                  <a:gd name="T13" fmla="*/ 1 h 1013"/>
                  <a:gd name="T14" fmla="*/ 1 w 1564"/>
                  <a:gd name="T15" fmla="*/ 1 h 1013"/>
                  <a:gd name="T16" fmla="*/ 1 w 1564"/>
                  <a:gd name="T17" fmla="*/ 1 h 1013"/>
                  <a:gd name="T18" fmla="*/ 1 w 1564"/>
                  <a:gd name="T19" fmla="*/ 1 h 1013"/>
                  <a:gd name="T20" fmla="*/ 1 w 1564"/>
                  <a:gd name="T21" fmla="*/ 1 h 1013"/>
                  <a:gd name="T22" fmla="*/ 1 w 1564"/>
                  <a:gd name="T23" fmla="*/ 1 h 1013"/>
                  <a:gd name="T24" fmla="*/ 1 w 1564"/>
                  <a:gd name="T25" fmla="*/ 1 h 1013"/>
                  <a:gd name="T26" fmla="*/ 1 w 1564"/>
                  <a:gd name="T27" fmla="*/ 1 h 1013"/>
                  <a:gd name="T28" fmla="*/ 1 w 1564"/>
                  <a:gd name="T29" fmla="*/ 1 h 1013"/>
                  <a:gd name="T30" fmla="*/ 1 w 1564"/>
                  <a:gd name="T31" fmla="*/ 1 h 1013"/>
                  <a:gd name="T32" fmla="*/ 1 w 1564"/>
                  <a:gd name="T33" fmla="*/ 1 h 1013"/>
                  <a:gd name="T34" fmla="*/ 1 w 1564"/>
                  <a:gd name="T35" fmla="*/ 1 h 1013"/>
                  <a:gd name="T36" fmla="*/ 1 w 1564"/>
                  <a:gd name="T37" fmla="*/ 1 h 1013"/>
                  <a:gd name="T38" fmla="*/ 1 w 1564"/>
                  <a:gd name="T39" fmla="*/ 1 h 1013"/>
                  <a:gd name="T40" fmla="*/ 1 w 1564"/>
                  <a:gd name="T41" fmla="*/ 1 h 1013"/>
                  <a:gd name="T42" fmla="*/ 1 w 1564"/>
                  <a:gd name="T43" fmla="*/ 1 h 1013"/>
                  <a:gd name="T44" fmla="*/ 1 w 1564"/>
                  <a:gd name="T45" fmla="*/ 1 h 1013"/>
                  <a:gd name="T46" fmla="*/ 1 w 1564"/>
                  <a:gd name="T47" fmla="*/ 1 h 1013"/>
                  <a:gd name="T48" fmla="*/ 1 w 1564"/>
                  <a:gd name="T49" fmla="*/ 1 h 1013"/>
                  <a:gd name="T50" fmla="*/ 1 w 1564"/>
                  <a:gd name="T51" fmla="*/ 1 h 1013"/>
                  <a:gd name="T52" fmla="*/ 1 w 1564"/>
                  <a:gd name="T53" fmla="*/ 1 h 1013"/>
                  <a:gd name="T54" fmla="*/ 1 w 1564"/>
                  <a:gd name="T55" fmla="*/ 1 h 1013"/>
                  <a:gd name="T56" fmla="*/ 0 w 1564"/>
                  <a:gd name="T57" fmla="*/ 1 h 1013"/>
                  <a:gd name="T58" fmla="*/ 1 w 1564"/>
                  <a:gd name="T59" fmla="*/ 1 h 1013"/>
                  <a:gd name="T60" fmla="*/ 1 w 1564"/>
                  <a:gd name="T61" fmla="*/ 1 h 1013"/>
                  <a:gd name="T62" fmla="*/ 1 w 1564"/>
                  <a:gd name="T63" fmla="*/ 1 h 1013"/>
                  <a:gd name="T64" fmla="*/ 1 w 1564"/>
                  <a:gd name="T65" fmla="*/ 1 h 1013"/>
                  <a:gd name="T66" fmla="*/ 1 w 1564"/>
                  <a:gd name="T67" fmla="*/ 0 h 1013"/>
                  <a:gd name="T68" fmla="*/ 1 w 1564"/>
                  <a:gd name="T69" fmla="*/ 1 h 1013"/>
                  <a:gd name="T70" fmla="*/ 1 w 1564"/>
                  <a:gd name="T71" fmla="*/ 1 h 1013"/>
                  <a:gd name="T72" fmla="*/ 1 w 1564"/>
                  <a:gd name="T73" fmla="*/ 1 h 1013"/>
                  <a:gd name="T74" fmla="*/ 1 w 1564"/>
                  <a:gd name="T75" fmla="*/ 1 h 1013"/>
                  <a:gd name="T76" fmla="*/ 1 w 1564"/>
                  <a:gd name="T77" fmla="*/ 1 h 1013"/>
                  <a:gd name="T78" fmla="*/ 1 w 1564"/>
                  <a:gd name="T79" fmla="*/ 1 h 101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64"/>
                  <a:gd name="T121" fmla="*/ 0 h 1013"/>
                  <a:gd name="T122" fmla="*/ 1564 w 1564"/>
                  <a:gd name="T123" fmla="*/ 1013 h 101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64" h="1013">
                    <a:moveTo>
                      <a:pt x="763" y="169"/>
                    </a:moveTo>
                    <a:lnTo>
                      <a:pt x="848" y="193"/>
                    </a:lnTo>
                    <a:lnTo>
                      <a:pt x="927" y="224"/>
                    </a:lnTo>
                    <a:lnTo>
                      <a:pt x="1000" y="258"/>
                    </a:lnTo>
                    <a:lnTo>
                      <a:pt x="1072" y="296"/>
                    </a:lnTo>
                    <a:lnTo>
                      <a:pt x="1142" y="331"/>
                    </a:lnTo>
                    <a:lnTo>
                      <a:pt x="1217" y="367"/>
                    </a:lnTo>
                    <a:lnTo>
                      <a:pt x="1295" y="398"/>
                    </a:lnTo>
                    <a:lnTo>
                      <a:pt x="1382" y="424"/>
                    </a:lnTo>
                    <a:lnTo>
                      <a:pt x="1402" y="438"/>
                    </a:lnTo>
                    <a:lnTo>
                      <a:pt x="1423" y="453"/>
                    </a:lnTo>
                    <a:lnTo>
                      <a:pt x="1442" y="468"/>
                    </a:lnTo>
                    <a:lnTo>
                      <a:pt x="1461" y="484"/>
                    </a:lnTo>
                    <a:lnTo>
                      <a:pt x="1478" y="499"/>
                    </a:lnTo>
                    <a:lnTo>
                      <a:pt x="1496" y="517"/>
                    </a:lnTo>
                    <a:lnTo>
                      <a:pt x="1511" y="536"/>
                    </a:lnTo>
                    <a:lnTo>
                      <a:pt x="1528" y="559"/>
                    </a:lnTo>
                    <a:lnTo>
                      <a:pt x="1544" y="580"/>
                    </a:lnTo>
                    <a:lnTo>
                      <a:pt x="1554" y="602"/>
                    </a:lnTo>
                    <a:lnTo>
                      <a:pt x="1561" y="624"/>
                    </a:lnTo>
                    <a:lnTo>
                      <a:pt x="1564" y="647"/>
                    </a:lnTo>
                    <a:lnTo>
                      <a:pt x="1562" y="670"/>
                    </a:lnTo>
                    <a:lnTo>
                      <a:pt x="1557" y="695"/>
                    </a:lnTo>
                    <a:lnTo>
                      <a:pt x="1551" y="721"/>
                    </a:lnTo>
                    <a:lnTo>
                      <a:pt x="1543" y="749"/>
                    </a:lnTo>
                    <a:lnTo>
                      <a:pt x="1531" y="790"/>
                    </a:lnTo>
                    <a:lnTo>
                      <a:pt x="1521" y="824"/>
                    </a:lnTo>
                    <a:lnTo>
                      <a:pt x="1510" y="853"/>
                    </a:lnTo>
                    <a:lnTo>
                      <a:pt x="1499" y="877"/>
                    </a:lnTo>
                    <a:lnTo>
                      <a:pt x="1482" y="897"/>
                    </a:lnTo>
                    <a:lnTo>
                      <a:pt x="1462" y="917"/>
                    </a:lnTo>
                    <a:lnTo>
                      <a:pt x="1436" y="937"/>
                    </a:lnTo>
                    <a:lnTo>
                      <a:pt x="1404" y="959"/>
                    </a:lnTo>
                    <a:lnTo>
                      <a:pt x="1388" y="958"/>
                    </a:lnTo>
                    <a:lnTo>
                      <a:pt x="1372" y="960"/>
                    </a:lnTo>
                    <a:lnTo>
                      <a:pt x="1356" y="964"/>
                    </a:lnTo>
                    <a:lnTo>
                      <a:pt x="1341" y="970"/>
                    </a:lnTo>
                    <a:lnTo>
                      <a:pt x="1326" y="977"/>
                    </a:lnTo>
                    <a:lnTo>
                      <a:pt x="1311" y="984"/>
                    </a:lnTo>
                    <a:lnTo>
                      <a:pt x="1297" y="991"/>
                    </a:lnTo>
                    <a:lnTo>
                      <a:pt x="1286" y="999"/>
                    </a:lnTo>
                    <a:lnTo>
                      <a:pt x="1187" y="1013"/>
                    </a:lnTo>
                    <a:lnTo>
                      <a:pt x="1100" y="1012"/>
                    </a:lnTo>
                    <a:lnTo>
                      <a:pt x="1018" y="998"/>
                    </a:lnTo>
                    <a:lnTo>
                      <a:pt x="943" y="973"/>
                    </a:lnTo>
                    <a:lnTo>
                      <a:pt x="867" y="942"/>
                    </a:lnTo>
                    <a:lnTo>
                      <a:pt x="793" y="907"/>
                    </a:lnTo>
                    <a:lnTo>
                      <a:pt x="715" y="874"/>
                    </a:lnTo>
                    <a:lnTo>
                      <a:pt x="632" y="844"/>
                    </a:lnTo>
                    <a:lnTo>
                      <a:pt x="536" y="782"/>
                    </a:lnTo>
                    <a:lnTo>
                      <a:pt x="433" y="734"/>
                    </a:lnTo>
                    <a:lnTo>
                      <a:pt x="329" y="689"/>
                    </a:lnTo>
                    <a:lnTo>
                      <a:pt x="232" y="643"/>
                    </a:lnTo>
                    <a:lnTo>
                      <a:pt x="145" y="586"/>
                    </a:lnTo>
                    <a:lnTo>
                      <a:pt x="75" y="514"/>
                    </a:lnTo>
                    <a:lnTo>
                      <a:pt x="26" y="418"/>
                    </a:lnTo>
                    <a:lnTo>
                      <a:pt x="6" y="293"/>
                    </a:lnTo>
                    <a:lnTo>
                      <a:pt x="0" y="244"/>
                    </a:lnTo>
                    <a:lnTo>
                      <a:pt x="0" y="199"/>
                    </a:lnTo>
                    <a:lnTo>
                      <a:pt x="4" y="156"/>
                    </a:lnTo>
                    <a:lnTo>
                      <a:pt x="15" y="119"/>
                    </a:lnTo>
                    <a:lnTo>
                      <a:pt x="31" y="84"/>
                    </a:lnTo>
                    <a:lnTo>
                      <a:pt x="54" y="56"/>
                    </a:lnTo>
                    <a:lnTo>
                      <a:pt x="85" y="34"/>
                    </a:lnTo>
                    <a:lnTo>
                      <a:pt x="123" y="19"/>
                    </a:lnTo>
                    <a:lnTo>
                      <a:pt x="171" y="7"/>
                    </a:lnTo>
                    <a:lnTo>
                      <a:pt x="213" y="2"/>
                    </a:lnTo>
                    <a:lnTo>
                      <a:pt x="251" y="0"/>
                    </a:lnTo>
                    <a:lnTo>
                      <a:pt x="289" y="3"/>
                    </a:lnTo>
                    <a:lnTo>
                      <a:pt x="325" y="9"/>
                    </a:lnTo>
                    <a:lnTo>
                      <a:pt x="364" y="22"/>
                    </a:lnTo>
                    <a:lnTo>
                      <a:pt x="405" y="38"/>
                    </a:lnTo>
                    <a:lnTo>
                      <a:pt x="450" y="60"/>
                    </a:lnTo>
                    <a:lnTo>
                      <a:pt x="493" y="79"/>
                    </a:lnTo>
                    <a:lnTo>
                      <a:pt x="537" y="92"/>
                    </a:lnTo>
                    <a:lnTo>
                      <a:pt x="578" y="102"/>
                    </a:lnTo>
                    <a:lnTo>
                      <a:pt x="619" y="111"/>
                    </a:lnTo>
                    <a:lnTo>
                      <a:pt x="656" y="119"/>
                    </a:lnTo>
                    <a:lnTo>
                      <a:pt x="694" y="130"/>
                    </a:lnTo>
                    <a:lnTo>
                      <a:pt x="729" y="146"/>
                    </a:lnTo>
                    <a:lnTo>
                      <a:pt x="763" y="16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25" name="Freeform 68"/>
              <p:cNvSpPr>
                <a:spLocks/>
              </p:cNvSpPr>
              <p:nvPr/>
            </p:nvSpPr>
            <p:spPr bwMode="auto">
              <a:xfrm>
                <a:off x="4067" y="1882"/>
                <a:ext cx="766" cy="492"/>
              </a:xfrm>
              <a:custGeom>
                <a:avLst/>
                <a:gdLst>
                  <a:gd name="T0" fmla="*/ 0 w 1533"/>
                  <a:gd name="T1" fmla="*/ 0 h 985"/>
                  <a:gd name="T2" fmla="*/ 0 w 1533"/>
                  <a:gd name="T3" fmla="*/ 0 h 985"/>
                  <a:gd name="T4" fmla="*/ 0 w 1533"/>
                  <a:gd name="T5" fmla="*/ 0 h 985"/>
                  <a:gd name="T6" fmla="*/ 0 w 1533"/>
                  <a:gd name="T7" fmla="*/ 0 h 985"/>
                  <a:gd name="T8" fmla="*/ 0 w 1533"/>
                  <a:gd name="T9" fmla="*/ 0 h 985"/>
                  <a:gd name="T10" fmla="*/ 0 w 1533"/>
                  <a:gd name="T11" fmla="*/ 0 h 985"/>
                  <a:gd name="T12" fmla="*/ 0 w 1533"/>
                  <a:gd name="T13" fmla="*/ 0 h 985"/>
                  <a:gd name="T14" fmla="*/ 0 w 1533"/>
                  <a:gd name="T15" fmla="*/ 0 h 985"/>
                  <a:gd name="T16" fmla="*/ 0 w 1533"/>
                  <a:gd name="T17" fmla="*/ 0 h 985"/>
                  <a:gd name="T18" fmla="*/ 0 w 1533"/>
                  <a:gd name="T19" fmla="*/ 0 h 985"/>
                  <a:gd name="T20" fmla="*/ 0 w 1533"/>
                  <a:gd name="T21" fmla="*/ 0 h 985"/>
                  <a:gd name="T22" fmla="*/ 0 w 1533"/>
                  <a:gd name="T23" fmla="*/ 0 h 985"/>
                  <a:gd name="T24" fmla="*/ 0 w 1533"/>
                  <a:gd name="T25" fmla="*/ 0 h 985"/>
                  <a:gd name="T26" fmla="*/ 0 w 1533"/>
                  <a:gd name="T27" fmla="*/ 0 h 985"/>
                  <a:gd name="T28" fmla="*/ 0 w 1533"/>
                  <a:gd name="T29" fmla="*/ 0 h 985"/>
                  <a:gd name="T30" fmla="*/ 0 w 1533"/>
                  <a:gd name="T31" fmla="*/ 0 h 985"/>
                  <a:gd name="T32" fmla="*/ 0 w 1533"/>
                  <a:gd name="T33" fmla="*/ 0 h 985"/>
                  <a:gd name="T34" fmla="*/ 0 w 1533"/>
                  <a:gd name="T35" fmla="*/ 0 h 985"/>
                  <a:gd name="T36" fmla="*/ 0 w 1533"/>
                  <a:gd name="T37" fmla="*/ 0 h 985"/>
                  <a:gd name="T38" fmla="*/ 0 w 1533"/>
                  <a:gd name="T39" fmla="*/ 0 h 985"/>
                  <a:gd name="T40" fmla="*/ 0 w 1533"/>
                  <a:gd name="T41" fmla="*/ 0 h 985"/>
                  <a:gd name="T42" fmla="*/ 0 w 1533"/>
                  <a:gd name="T43" fmla="*/ 0 h 985"/>
                  <a:gd name="T44" fmla="*/ 0 w 1533"/>
                  <a:gd name="T45" fmla="*/ 0 h 985"/>
                  <a:gd name="T46" fmla="*/ 0 w 1533"/>
                  <a:gd name="T47" fmla="*/ 0 h 985"/>
                  <a:gd name="T48" fmla="*/ 0 w 1533"/>
                  <a:gd name="T49" fmla="*/ 0 h 985"/>
                  <a:gd name="T50" fmla="*/ 0 w 1533"/>
                  <a:gd name="T51" fmla="*/ 0 h 985"/>
                  <a:gd name="T52" fmla="*/ 0 w 1533"/>
                  <a:gd name="T53" fmla="*/ 0 h 985"/>
                  <a:gd name="T54" fmla="*/ 0 w 1533"/>
                  <a:gd name="T55" fmla="*/ 0 h 985"/>
                  <a:gd name="T56" fmla="*/ 0 w 1533"/>
                  <a:gd name="T57" fmla="*/ 0 h 985"/>
                  <a:gd name="T58" fmla="*/ 0 w 1533"/>
                  <a:gd name="T59" fmla="*/ 0 h 985"/>
                  <a:gd name="T60" fmla="*/ 0 w 1533"/>
                  <a:gd name="T61" fmla="*/ 0 h 985"/>
                  <a:gd name="T62" fmla="*/ 0 w 1533"/>
                  <a:gd name="T63" fmla="*/ 0 h 985"/>
                  <a:gd name="T64" fmla="*/ 0 w 1533"/>
                  <a:gd name="T65" fmla="*/ 0 h 985"/>
                  <a:gd name="T66" fmla="*/ 0 w 1533"/>
                  <a:gd name="T67" fmla="*/ 0 h 985"/>
                  <a:gd name="T68" fmla="*/ 0 w 1533"/>
                  <a:gd name="T69" fmla="*/ 0 h 985"/>
                  <a:gd name="T70" fmla="*/ 0 w 1533"/>
                  <a:gd name="T71" fmla="*/ 0 h 985"/>
                  <a:gd name="T72" fmla="*/ 0 w 1533"/>
                  <a:gd name="T73" fmla="*/ 0 h 985"/>
                  <a:gd name="T74" fmla="*/ 0 w 1533"/>
                  <a:gd name="T75" fmla="*/ 0 h 985"/>
                  <a:gd name="T76" fmla="*/ 0 w 1533"/>
                  <a:gd name="T77" fmla="*/ 0 h 985"/>
                  <a:gd name="T78" fmla="*/ 0 w 1533"/>
                  <a:gd name="T79" fmla="*/ 0 h 98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3"/>
                  <a:gd name="T121" fmla="*/ 0 h 985"/>
                  <a:gd name="T122" fmla="*/ 1533 w 1533"/>
                  <a:gd name="T123" fmla="*/ 985 h 98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3" h="985">
                    <a:moveTo>
                      <a:pt x="743" y="162"/>
                    </a:moveTo>
                    <a:lnTo>
                      <a:pt x="828" y="186"/>
                    </a:lnTo>
                    <a:lnTo>
                      <a:pt x="906" y="217"/>
                    </a:lnTo>
                    <a:lnTo>
                      <a:pt x="978" y="250"/>
                    </a:lnTo>
                    <a:lnTo>
                      <a:pt x="1047" y="287"/>
                    </a:lnTo>
                    <a:lnTo>
                      <a:pt x="1115" y="323"/>
                    </a:lnTo>
                    <a:lnTo>
                      <a:pt x="1188" y="356"/>
                    </a:lnTo>
                    <a:lnTo>
                      <a:pt x="1264" y="387"/>
                    </a:lnTo>
                    <a:lnTo>
                      <a:pt x="1351" y="412"/>
                    </a:lnTo>
                    <a:lnTo>
                      <a:pt x="1371" y="427"/>
                    </a:lnTo>
                    <a:lnTo>
                      <a:pt x="1392" y="440"/>
                    </a:lnTo>
                    <a:lnTo>
                      <a:pt x="1411" y="454"/>
                    </a:lnTo>
                    <a:lnTo>
                      <a:pt x="1430" y="469"/>
                    </a:lnTo>
                    <a:lnTo>
                      <a:pt x="1448" y="482"/>
                    </a:lnTo>
                    <a:lnTo>
                      <a:pt x="1466" y="499"/>
                    </a:lnTo>
                    <a:lnTo>
                      <a:pt x="1482" y="518"/>
                    </a:lnTo>
                    <a:lnTo>
                      <a:pt x="1498" y="540"/>
                    </a:lnTo>
                    <a:lnTo>
                      <a:pt x="1514" y="561"/>
                    </a:lnTo>
                    <a:lnTo>
                      <a:pt x="1525" y="583"/>
                    </a:lnTo>
                    <a:lnTo>
                      <a:pt x="1530" y="604"/>
                    </a:lnTo>
                    <a:lnTo>
                      <a:pt x="1533" y="626"/>
                    </a:lnTo>
                    <a:lnTo>
                      <a:pt x="1531" y="648"/>
                    </a:lnTo>
                    <a:lnTo>
                      <a:pt x="1527" y="672"/>
                    </a:lnTo>
                    <a:lnTo>
                      <a:pt x="1519" y="697"/>
                    </a:lnTo>
                    <a:lnTo>
                      <a:pt x="1511" y="726"/>
                    </a:lnTo>
                    <a:lnTo>
                      <a:pt x="1499" y="766"/>
                    </a:lnTo>
                    <a:lnTo>
                      <a:pt x="1492" y="800"/>
                    </a:lnTo>
                    <a:lnTo>
                      <a:pt x="1484" y="826"/>
                    </a:lnTo>
                    <a:lnTo>
                      <a:pt x="1475" y="850"/>
                    </a:lnTo>
                    <a:lnTo>
                      <a:pt x="1462" y="869"/>
                    </a:lnTo>
                    <a:lnTo>
                      <a:pt x="1445" y="889"/>
                    </a:lnTo>
                    <a:lnTo>
                      <a:pt x="1421" y="908"/>
                    </a:lnTo>
                    <a:lnTo>
                      <a:pt x="1389" y="930"/>
                    </a:lnTo>
                    <a:lnTo>
                      <a:pt x="1372" y="929"/>
                    </a:lnTo>
                    <a:lnTo>
                      <a:pt x="1357" y="931"/>
                    </a:lnTo>
                    <a:lnTo>
                      <a:pt x="1340" y="935"/>
                    </a:lnTo>
                    <a:lnTo>
                      <a:pt x="1324" y="942"/>
                    </a:lnTo>
                    <a:lnTo>
                      <a:pt x="1308" y="948"/>
                    </a:lnTo>
                    <a:lnTo>
                      <a:pt x="1294" y="955"/>
                    </a:lnTo>
                    <a:lnTo>
                      <a:pt x="1279" y="962"/>
                    </a:lnTo>
                    <a:lnTo>
                      <a:pt x="1268" y="969"/>
                    </a:lnTo>
                    <a:lnTo>
                      <a:pt x="1170" y="985"/>
                    </a:lnTo>
                    <a:lnTo>
                      <a:pt x="1083" y="985"/>
                    </a:lnTo>
                    <a:lnTo>
                      <a:pt x="1002" y="971"/>
                    </a:lnTo>
                    <a:lnTo>
                      <a:pt x="928" y="948"/>
                    </a:lnTo>
                    <a:lnTo>
                      <a:pt x="854" y="916"/>
                    </a:lnTo>
                    <a:lnTo>
                      <a:pt x="781" y="884"/>
                    </a:lnTo>
                    <a:lnTo>
                      <a:pt x="703" y="850"/>
                    </a:lnTo>
                    <a:lnTo>
                      <a:pt x="621" y="821"/>
                    </a:lnTo>
                    <a:lnTo>
                      <a:pt x="525" y="760"/>
                    </a:lnTo>
                    <a:lnTo>
                      <a:pt x="424" y="713"/>
                    </a:lnTo>
                    <a:lnTo>
                      <a:pt x="322" y="670"/>
                    </a:lnTo>
                    <a:lnTo>
                      <a:pt x="228" y="627"/>
                    </a:lnTo>
                    <a:lnTo>
                      <a:pt x="143" y="573"/>
                    </a:lnTo>
                    <a:lnTo>
                      <a:pt x="75" y="503"/>
                    </a:lnTo>
                    <a:lnTo>
                      <a:pt x="26" y="409"/>
                    </a:lnTo>
                    <a:lnTo>
                      <a:pt x="7" y="284"/>
                    </a:lnTo>
                    <a:lnTo>
                      <a:pt x="0" y="236"/>
                    </a:lnTo>
                    <a:lnTo>
                      <a:pt x="0" y="191"/>
                    </a:lnTo>
                    <a:lnTo>
                      <a:pt x="3" y="148"/>
                    </a:lnTo>
                    <a:lnTo>
                      <a:pt x="14" y="110"/>
                    </a:lnTo>
                    <a:lnTo>
                      <a:pt x="30" y="75"/>
                    </a:lnTo>
                    <a:lnTo>
                      <a:pt x="52" y="48"/>
                    </a:lnTo>
                    <a:lnTo>
                      <a:pt x="82" y="27"/>
                    </a:lnTo>
                    <a:lnTo>
                      <a:pt x="122" y="15"/>
                    </a:lnTo>
                    <a:lnTo>
                      <a:pt x="168" y="6"/>
                    </a:lnTo>
                    <a:lnTo>
                      <a:pt x="208" y="1"/>
                    </a:lnTo>
                    <a:lnTo>
                      <a:pt x="245" y="0"/>
                    </a:lnTo>
                    <a:lnTo>
                      <a:pt x="279" y="3"/>
                    </a:lnTo>
                    <a:lnTo>
                      <a:pt x="312" y="9"/>
                    </a:lnTo>
                    <a:lnTo>
                      <a:pt x="347" y="21"/>
                    </a:lnTo>
                    <a:lnTo>
                      <a:pt x="385" y="36"/>
                    </a:lnTo>
                    <a:lnTo>
                      <a:pt x="429" y="59"/>
                    </a:lnTo>
                    <a:lnTo>
                      <a:pt x="473" y="78"/>
                    </a:lnTo>
                    <a:lnTo>
                      <a:pt x="516" y="92"/>
                    </a:lnTo>
                    <a:lnTo>
                      <a:pt x="557" y="100"/>
                    </a:lnTo>
                    <a:lnTo>
                      <a:pt x="598" y="109"/>
                    </a:lnTo>
                    <a:lnTo>
                      <a:pt x="636" y="115"/>
                    </a:lnTo>
                    <a:lnTo>
                      <a:pt x="674" y="126"/>
                    </a:lnTo>
                    <a:lnTo>
                      <a:pt x="708" y="139"/>
                    </a:lnTo>
                    <a:lnTo>
                      <a:pt x="743" y="16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26" name="Freeform 69"/>
              <p:cNvSpPr>
                <a:spLocks/>
              </p:cNvSpPr>
              <p:nvPr/>
            </p:nvSpPr>
            <p:spPr bwMode="auto">
              <a:xfrm>
                <a:off x="4143" y="2013"/>
                <a:ext cx="537" cy="327"/>
              </a:xfrm>
              <a:custGeom>
                <a:avLst/>
                <a:gdLst>
                  <a:gd name="T0" fmla="*/ 0 w 1076"/>
                  <a:gd name="T1" fmla="*/ 1 h 652"/>
                  <a:gd name="T2" fmla="*/ 0 w 1076"/>
                  <a:gd name="T3" fmla="*/ 1 h 652"/>
                  <a:gd name="T4" fmla="*/ 0 w 1076"/>
                  <a:gd name="T5" fmla="*/ 1 h 652"/>
                  <a:gd name="T6" fmla="*/ 0 w 1076"/>
                  <a:gd name="T7" fmla="*/ 1 h 652"/>
                  <a:gd name="T8" fmla="*/ 0 w 1076"/>
                  <a:gd name="T9" fmla="*/ 1 h 652"/>
                  <a:gd name="T10" fmla="*/ 0 w 1076"/>
                  <a:gd name="T11" fmla="*/ 1 h 652"/>
                  <a:gd name="T12" fmla="*/ 0 w 1076"/>
                  <a:gd name="T13" fmla="*/ 1 h 652"/>
                  <a:gd name="T14" fmla="*/ 0 w 1076"/>
                  <a:gd name="T15" fmla="*/ 1 h 652"/>
                  <a:gd name="T16" fmla="*/ 0 w 1076"/>
                  <a:gd name="T17" fmla="*/ 1 h 652"/>
                  <a:gd name="T18" fmla="*/ 0 w 1076"/>
                  <a:gd name="T19" fmla="*/ 1 h 652"/>
                  <a:gd name="T20" fmla="*/ 0 w 1076"/>
                  <a:gd name="T21" fmla="*/ 1 h 652"/>
                  <a:gd name="T22" fmla="*/ 0 w 1076"/>
                  <a:gd name="T23" fmla="*/ 1 h 652"/>
                  <a:gd name="T24" fmla="*/ 0 w 1076"/>
                  <a:gd name="T25" fmla="*/ 1 h 652"/>
                  <a:gd name="T26" fmla="*/ 0 w 1076"/>
                  <a:gd name="T27" fmla="*/ 1 h 652"/>
                  <a:gd name="T28" fmla="*/ 0 w 1076"/>
                  <a:gd name="T29" fmla="*/ 1 h 652"/>
                  <a:gd name="T30" fmla="*/ 0 w 1076"/>
                  <a:gd name="T31" fmla="*/ 1 h 652"/>
                  <a:gd name="T32" fmla="*/ 0 w 1076"/>
                  <a:gd name="T33" fmla="*/ 1 h 652"/>
                  <a:gd name="T34" fmla="*/ 0 w 1076"/>
                  <a:gd name="T35" fmla="*/ 1 h 652"/>
                  <a:gd name="T36" fmla="*/ 0 w 1076"/>
                  <a:gd name="T37" fmla="*/ 1 h 652"/>
                  <a:gd name="T38" fmla="*/ 0 w 1076"/>
                  <a:gd name="T39" fmla="*/ 1 h 652"/>
                  <a:gd name="T40" fmla="*/ 0 w 1076"/>
                  <a:gd name="T41" fmla="*/ 1 h 652"/>
                  <a:gd name="T42" fmla="*/ 0 w 1076"/>
                  <a:gd name="T43" fmla="*/ 1 h 652"/>
                  <a:gd name="T44" fmla="*/ 0 w 1076"/>
                  <a:gd name="T45" fmla="*/ 1 h 652"/>
                  <a:gd name="T46" fmla="*/ 0 w 1076"/>
                  <a:gd name="T47" fmla="*/ 1 h 652"/>
                  <a:gd name="T48" fmla="*/ 0 w 1076"/>
                  <a:gd name="T49" fmla="*/ 1 h 652"/>
                  <a:gd name="T50" fmla="*/ 0 w 1076"/>
                  <a:gd name="T51" fmla="*/ 1 h 652"/>
                  <a:gd name="T52" fmla="*/ 0 w 1076"/>
                  <a:gd name="T53" fmla="*/ 1 h 652"/>
                  <a:gd name="T54" fmla="*/ 0 w 1076"/>
                  <a:gd name="T55" fmla="*/ 1 h 652"/>
                  <a:gd name="T56" fmla="*/ 0 w 1076"/>
                  <a:gd name="T57" fmla="*/ 1 h 652"/>
                  <a:gd name="T58" fmla="*/ 0 w 1076"/>
                  <a:gd name="T59" fmla="*/ 1 h 652"/>
                  <a:gd name="T60" fmla="*/ 0 w 1076"/>
                  <a:gd name="T61" fmla="*/ 1 h 652"/>
                  <a:gd name="T62" fmla="*/ 0 w 1076"/>
                  <a:gd name="T63" fmla="*/ 1 h 652"/>
                  <a:gd name="T64" fmla="*/ 0 w 1076"/>
                  <a:gd name="T65" fmla="*/ 1 h 652"/>
                  <a:gd name="T66" fmla="*/ 0 w 1076"/>
                  <a:gd name="T67" fmla="*/ 1 h 652"/>
                  <a:gd name="T68" fmla="*/ 0 w 1076"/>
                  <a:gd name="T69" fmla="*/ 1 h 652"/>
                  <a:gd name="T70" fmla="*/ 0 w 1076"/>
                  <a:gd name="T71" fmla="*/ 1 h 652"/>
                  <a:gd name="T72" fmla="*/ 0 w 1076"/>
                  <a:gd name="T73" fmla="*/ 1 h 652"/>
                  <a:gd name="T74" fmla="*/ 0 w 1076"/>
                  <a:gd name="T75" fmla="*/ 1 h 652"/>
                  <a:gd name="T76" fmla="*/ 0 w 1076"/>
                  <a:gd name="T77" fmla="*/ 1 h 652"/>
                  <a:gd name="T78" fmla="*/ 0 w 1076"/>
                  <a:gd name="T79" fmla="*/ 1 h 652"/>
                  <a:gd name="T80" fmla="*/ 0 w 1076"/>
                  <a:gd name="T81" fmla="*/ 1 h 652"/>
                  <a:gd name="T82" fmla="*/ 0 w 1076"/>
                  <a:gd name="T83" fmla="*/ 1 h 652"/>
                  <a:gd name="T84" fmla="*/ 0 w 1076"/>
                  <a:gd name="T85" fmla="*/ 1 h 652"/>
                  <a:gd name="T86" fmla="*/ 0 w 1076"/>
                  <a:gd name="T87" fmla="*/ 1 h 652"/>
                  <a:gd name="T88" fmla="*/ 0 w 1076"/>
                  <a:gd name="T89" fmla="*/ 1 h 652"/>
                  <a:gd name="T90" fmla="*/ 0 w 1076"/>
                  <a:gd name="T91" fmla="*/ 1 h 652"/>
                  <a:gd name="T92" fmla="*/ 0 w 1076"/>
                  <a:gd name="T93" fmla="*/ 1 h 652"/>
                  <a:gd name="T94" fmla="*/ 0 w 1076"/>
                  <a:gd name="T95" fmla="*/ 1 h 652"/>
                  <a:gd name="T96" fmla="*/ 0 w 1076"/>
                  <a:gd name="T97" fmla="*/ 1 h 652"/>
                  <a:gd name="T98" fmla="*/ 0 w 1076"/>
                  <a:gd name="T99" fmla="*/ 1 h 652"/>
                  <a:gd name="T100" fmla="*/ 0 w 1076"/>
                  <a:gd name="T101" fmla="*/ 0 h 652"/>
                  <a:gd name="T102" fmla="*/ 0 w 1076"/>
                  <a:gd name="T103" fmla="*/ 1 h 652"/>
                  <a:gd name="T104" fmla="*/ 0 w 1076"/>
                  <a:gd name="T105" fmla="*/ 1 h 652"/>
                  <a:gd name="T106" fmla="*/ 0 w 1076"/>
                  <a:gd name="T107" fmla="*/ 1 h 652"/>
                  <a:gd name="T108" fmla="*/ 0 w 1076"/>
                  <a:gd name="T109" fmla="*/ 1 h 652"/>
                  <a:gd name="T110" fmla="*/ 0 w 1076"/>
                  <a:gd name="T111" fmla="*/ 1 h 652"/>
                  <a:gd name="T112" fmla="*/ 0 w 1076"/>
                  <a:gd name="T113" fmla="*/ 1 h 65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076"/>
                  <a:gd name="T172" fmla="*/ 0 h 652"/>
                  <a:gd name="T173" fmla="*/ 1076 w 1076"/>
                  <a:gd name="T174" fmla="*/ 652 h 65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076" h="652">
                    <a:moveTo>
                      <a:pt x="492" y="100"/>
                    </a:moveTo>
                    <a:lnTo>
                      <a:pt x="579" y="115"/>
                    </a:lnTo>
                    <a:lnTo>
                      <a:pt x="669" y="139"/>
                    </a:lnTo>
                    <a:lnTo>
                      <a:pt x="755" y="172"/>
                    </a:lnTo>
                    <a:lnTo>
                      <a:pt x="839" y="215"/>
                    </a:lnTo>
                    <a:lnTo>
                      <a:pt x="913" y="265"/>
                    </a:lnTo>
                    <a:lnTo>
                      <a:pt x="980" y="328"/>
                    </a:lnTo>
                    <a:lnTo>
                      <a:pt x="1034" y="401"/>
                    </a:lnTo>
                    <a:lnTo>
                      <a:pt x="1076" y="486"/>
                    </a:lnTo>
                    <a:lnTo>
                      <a:pt x="1069" y="510"/>
                    </a:lnTo>
                    <a:lnTo>
                      <a:pt x="1063" y="535"/>
                    </a:lnTo>
                    <a:lnTo>
                      <a:pt x="1054" y="559"/>
                    </a:lnTo>
                    <a:lnTo>
                      <a:pt x="1044" y="584"/>
                    </a:lnTo>
                    <a:lnTo>
                      <a:pt x="1029" y="605"/>
                    </a:lnTo>
                    <a:lnTo>
                      <a:pt x="1013" y="624"/>
                    </a:lnTo>
                    <a:lnTo>
                      <a:pt x="991" y="638"/>
                    </a:lnTo>
                    <a:lnTo>
                      <a:pt x="965" y="647"/>
                    </a:lnTo>
                    <a:lnTo>
                      <a:pt x="936" y="652"/>
                    </a:lnTo>
                    <a:lnTo>
                      <a:pt x="911" y="651"/>
                    </a:lnTo>
                    <a:lnTo>
                      <a:pt x="885" y="647"/>
                    </a:lnTo>
                    <a:lnTo>
                      <a:pt x="861" y="641"/>
                    </a:lnTo>
                    <a:lnTo>
                      <a:pt x="834" y="635"/>
                    </a:lnTo>
                    <a:lnTo>
                      <a:pt x="808" y="630"/>
                    </a:lnTo>
                    <a:lnTo>
                      <a:pt x="780" y="631"/>
                    </a:lnTo>
                    <a:lnTo>
                      <a:pt x="750" y="640"/>
                    </a:lnTo>
                    <a:lnTo>
                      <a:pt x="725" y="620"/>
                    </a:lnTo>
                    <a:lnTo>
                      <a:pt x="700" y="605"/>
                    </a:lnTo>
                    <a:lnTo>
                      <a:pt x="672" y="594"/>
                    </a:lnTo>
                    <a:lnTo>
                      <a:pt x="643" y="585"/>
                    </a:lnTo>
                    <a:lnTo>
                      <a:pt x="613" y="577"/>
                    </a:lnTo>
                    <a:lnTo>
                      <a:pt x="585" y="570"/>
                    </a:lnTo>
                    <a:lnTo>
                      <a:pt x="556" y="559"/>
                    </a:lnTo>
                    <a:lnTo>
                      <a:pt x="530" y="547"/>
                    </a:lnTo>
                    <a:lnTo>
                      <a:pt x="450" y="518"/>
                    </a:lnTo>
                    <a:lnTo>
                      <a:pt x="370" y="487"/>
                    </a:lnTo>
                    <a:lnTo>
                      <a:pt x="289" y="449"/>
                    </a:lnTo>
                    <a:lnTo>
                      <a:pt x="212" y="405"/>
                    </a:lnTo>
                    <a:lnTo>
                      <a:pt x="142" y="352"/>
                    </a:lnTo>
                    <a:lnTo>
                      <a:pt x="81" y="293"/>
                    </a:lnTo>
                    <a:lnTo>
                      <a:pt x="33" y="222"/>
                    </a:lnTo>
                    <a:lnTo>
                      <a:pt x="0" y="143"/>
                    </a:lnTo>
                    <a:lnTo>
                      <a:pt x="5" y="124"/>
                    </a:lnTo>
                    <a:lnTo>
                      <a:pt x="11" y="106"/>
                    </a:lnTo>
                    <a:lnTo>
                      <a:pt x="19" y="89"/>
                    </a:lnTo>
                    <a:lnTo>
                      <a:pt x="30" y="73"/>
                    </a:lnTo>
                    <a:lnTo>
                      <a:pt x="41" y="58"/>
                    </a:lnTo>
                    <a:lnTo>
                      <a:pt x="55" y="43"/>
                    </a:lnTo>
                    <a:lnTo>
                      <a:pt x="70" y="30"/>
                    </a:lnTo>
                    <a:lnTo>
                      <a:pt x="87" y="20"/>
                    </a:lnTo>
                    <a:lnTo>
                      <a:pt x="141" y="5"/>
                    </a:lnTo>
                    <a:lnTo>
                      <a:pt x="195" y="0"/>
                    </a:lnTo>
                    <a:lnTo>
                      <a:pt x="249" y="3"/>
                    </a:lnTo>
                    <a:lnTo>
                      <a:pt x="302" y="13"/>
                    </a:lnTo>
                    <a:lnTo>
                      <a:pt x="353" y="27"/>
                    </a:lnTo>
                    <a:lnTo>
                      <a:pt x="403" y="47"/>
                    </a:lnTo>
                    <a:lnTo>
                      <a:pt x="449" y="71"/>
                    </a:lnTo>
                    <a:lnTo>
                      <a:pt x="492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27" name="Freeform 70"/>
              <p:cNvSpPr>
                <a:spLocks/>
              </p:cNvSpPr>
              <p:nvPr/>
            </p:nvSpPr>
            <p:spPr bwMode="auto">
              <a:xfrm>
                <a:off x="4168" y="2042"/>
                <a:ext cx="491" cy="268"/>
              </a:xfrm>
              <a:custGeom>
                <a:avLst/>
                <a:gdLst>
                  <a:gd name="T0" fmla="*/ 1 w 981"/>
                  <a:gd name="T1" fmla="*/ 1 h 536"/>
                  <a:gd name="T2" fmla="*/ 1 w 981"/>
                  <a:gd name="T3" fmla="*/ 1 h 536"/>
                  <a:gd name="T4" fmla="*/ 1 w 981"/>
                  <a:gd name="T5" fmla="*/ 1 h 536"/>
                  <a:gd name="T6" fmla="*/ 1 w 981"/>
                  <a:gd name="T7" fmla="*/ 1 h 536"/>
                  <a:gd name="T8" fmla="*/ 1 w 981"/>
                  <a:gd name="T9" fmla="*/ 1 h 536"/>
                  <a:gd name="T10" fmla="*/ 1 w 981"/>
                  <a:gd name="T11" fmla="*/ 1 h 536"/>
                  <a:gd name="T12" fmla="*/ 1 w 981"/>
                  <a:gd name="T13" fmla="*/ 1 h 536"/>
                  <a:gd name="T14" fmla="*/ 1 w 981"/>
                  <a:gd name="T15" fmla="*/ 1 h 536"/>
                  <a:gd name="T16" fmla="*/ 1 w 981"/>
                  <a:gd name="T17" fmla="*/ 1 h 536"/>
                  <a:gd name="T18" fmla="*/ 1 w 981"/>
                  <a:gd name="T19" fmla="*/ 1 h 536"/>
                  <a:gd name="T20" fmla="*/ 1 w 981"/>
                  <a:gd name="T21" fmla="*/ 1 h 536"/>
                  <a:gd name="T22" fmla="*/ 1 w 981"/>
                  <a:gd name="T23" fmla="*/ 1 h 536"/>
                  <a:gd name="T24" fmla="*/ 1 w 981"/>
                  <a:gd name="T25" fmla="*/ 1 h 536"/>
                  <a:gd name="T26" fmla="*/ 1 w 981"/>
                  <a:gd name="T27" fmla="*/ 1 h 536"/>
                  <a:gd name="T28" fmla="*/ 1 w 981"/>
                  <a:gd name="T29" fmla="*/ 1 h 536"/>
                  <a:gd name="T30" fmla="*/ 1 w 981"/>
                  <a:gd name="T31" fmla="*/ 1 h 536"/>
                  <a:gd name="T32" fmla="*/ 1 w 981"/>
                  <a:gd name="T33" fmla="*/ 1 h 536"/>
                  <a:gd name="T34" fmla="*/ 1 w 981"/>
                  <a:gd name="T35" fmla="*/ 1 h 536"/>
                  <a:gd name="T36" fmla="*/ 1 w 981"/>
                  <a:gd name="T37" fmla="*/ 1 h 536"/>
                  <a:gd name="T38" fmla="*/ 1 w 981"/>
                  <a:gd name="T39" fmla="*/ 1 h 536"/>
                  <a:gd name="T40" fmla="*/ 1 w 981"/>
                  <a:gd name="T41" fmla="*/ 1 h 536"/>
                  <a:gd name="T42" fmla="*/ 1 w 981"/>
                  <a:gd name="T43" fmla="*/ 1 h 536"/>
                  <a:gd name="T44" fmla="*/ 1 w 981"/>
                  <a:gd name="T45" fmla="*/ 1 h 536"/>
                  <a:gd name="T46" fmla="*/ 1 w 981"/>
                  <a:gd name="T47" fmla="*/ 1 h 536"/>
                  <a:gd name="T48" fmla="*/ 1 w 981"/>
                  <a:gd name="T49" fmla="*/ 1 h 536"/>
                  <a:gd name="T50" fmla="*/ 1 w 981"/>
                  <a:gd name="T51" fmla="*/ 1 h 536"/>
                  <a:gd name="T52" fmla="*/ 1 w 981"/>
                  <a:gd name="T53" fmla="*/ 1 h 536"/>
                  <a:gd name="T54" fmla="*/ 1 w 981"/>
                  <a:gd name="T55" fmla="*/ 1 h 536"/>
                  <a:gd name="T56" fmla="*/ 1 w 981"/>
                  <a:gd name="T57" fmla="*/ 1 h 536"/>
                  <a:gd name="T58" fmla="*/ 1 w 981"/>
                  <a:gd name="T59" fmla="*/ 1 h 536"/>
                  <a:gd name="T60" fmla="*/ 1 w 981"/>
                  <a:gd name="T61" fmla="*/ 1 h 536"/>
                  <a:gd name="T62" fmla="*/ 1 w 981"/>
                  <a:gd name="T63" fmla="*/ 1 h 536"/>
                  <a:gd name="T64" fmla="*/ 1 w 981"/>
                  <a:gd name="T65" fmla="*/ 1 h 536"/>
                  <a:gd name="T66" fmla="*/ 1 w 981"/>
                  <a:gd name="T67" fmla="*/ 1 h 536"/>
                  <a:gd name="T68" fmla="*/ 1 w 981"/>
                  <a:gd name="T69" fmla="*/ 1 h 536"/>
                  <a:gd name="T70" fmla="*/ 1 w 981"/>
                  <a:gd name="T71" fmla="*/ 1 h 536"/>
                  <a:gd name="T72" fmla="*/ 1 w 981"/>
                  <a:gd name="T73" fmla="*/ 1 h 536"/>
                  <a:gd name="T74" fmla="*/ 1 w 981"/>
                  <a:gd name="T75" fmla="*/ 1 h 536"/>
                  <a:gd name="T76" fmla="*/ 1 w 981"/>
                  <a:gd name="T77" fmla="*/ 1 h 536"/>
                  <a:gd name="T78" fmla="*/ 0 w 981"/>
                  <a:gd name="T79" fmla="*/ 1 h 536"/>
                  <a:gd name="T80" fmla="*/ 1 w 981"/>
                  <a:gd name="T81" fmla="*/ 1 h 536"/>
                  <a:gd name="T82" fmla="*/ 1 w 981"/>
                  <a:gd name="T83" fmla="*/ 1 h 536"/>
                  <a:gd name="T84" fmla="*/ 1 w 981"/>
                  <a:gd name="T85" fmla="*/ 0 h 536"/>
                  <a:gd name="T86" fmla="*/ 1 w 981"/>
                  <a:gd name="T87" fmla="*/ 1 h 536"/>
                  <a:gd name="T88" fmla="*/ 1 w 981"/>
                  <a:gd name="T89" fmla="*/ 1 h 536"/>
                  <a:gd name="T90" fmla="*/ 1 w 981"/>
                  <a:gd name="T91" fmla="*/ 1 h 536"/>
                  <a:gd name="T92" fmla="*/ 1 w 981"/>
                  <a:gd name="T93" fmla="*/ 1 h 536"/>
                  <a:gd name="T94" fmla="*/ 1 w 981"/>
                  <a:gd name="T95" fmla="*/ 1 h 536"/>
                  <a:gd name="T96" fmla="*/ 1 w 981"/>
                  <a:gd name="T97" fmla="*/ 1 h 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81"/>
                  <a:gd name="T148" fmla="*/ 0 h 536"/>
                  <a:gd name="T149" fmla="*/ 981 w 981"/>
                  <a:gd name="T150" fmla="*/ 536 h 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81" h="536">
                    <a:moveTo>
                      <a:pt x="650" y="147"/>
                    </a:moveTo>
                    <a:lnTo>
                      <a:pt x="699" y="164"/>
                    </a:lnTo>
                    <a:lnTo>
                      <a:pt x="745" y="188"/>
                    </a:lnTo>
                    <a:lnTo>
                      <a:pt x="785" y="219"/>
                    </a:lnTo>
                    <a:lnTo>
                      <a:pt x="824" y="256"/>
                    </a:lnTo>
                    <a:lnTo>
                      <a:pt x="860" y="293"/>
                    </a:lnTo>
                    <a:lnTo>
                      <a:pt x="896" y="334"/>
                    </a:lnTo>
                    <a:lnTo>
                      <a:pt x="931" y="373"/>
                    </a:lnTo>
                    <a:lnTo>
                      <a:pt x="970" y="411"/>
                    </a:lnTo>
                    <a:lnTo>
                      <a:pt x="976" y="420"/>
                    </a:lnTo>
                    <a:lnTo>
                      <a:pt x="981" y="432"/>
                    </a:lnTo>
                    <a:lnTo>
                      <a:pt x="981" y="443"/>
                    </a:lnTo>
                    <a:lnTo>
                      <a:pt x="977" y="456"/>
                    </a:lnTo>
                    <a:lnTo>
                      <a:pt x="971" y="466"/>
                    </a:lnTo>
                    <a:lnTo>
                      <a:pt x="965" y="478"/>
                    </a:lnTo>
                    <a:lnTo>
                      <a:pt x="956" y="487"/>
                    </a:lnTo>
                    <a:lnTo>
                      <a:pt x="950" y="498"/>
                    </a:lnTo>
                    <a:lnTo>
                      <a:pt x="894" y="526"/>
                    </a:lnTo>
                    <a:lnTo>
                      <a:pt x="838" y="536"/>
                    </a:lnTo>
                    <a:lnTo>
                      <a:pt x="781" y="529"/>
                    </a:lnTo>
                    <a:lnTo>
                      <a:pt x="726" y="515"/>
                    </a:lnTo>
                    <a:lnTo>
                      <a:pt x="669" y="493"/>
                    </a:lnTo>
                    <a:lnTo>
                      <a:pt x="612" y="471"/>
                    </a:lnTo>
                    <a:lnTo>
                      <a:pt x="557" y="450"/>
                    </a:lnTo>
                    <a:lnTo>
                      <a:pt x="501" y="437"/>
                    </a:lnTo>
                    <a:lnTo>
                      <a:pt x="466" y="417"/>
                    </a:lnTo>
                    <a:lnTo>
                      <a:pt x="430" y="401"/>
                    </a:lnTo>
                    <a:lnTo>
                      <a:pt x="392" y="388"/>
                    </a:lnTo>
                    <a:lnTo>
                      <a:pt x="355" y="377"/>
                    </a:lnTo>
                    <a:lnTo>
                      <a:pt x="318" y="366"/>
                    </a:lnTo>
                    <a:lnTo>
                      <a:pt x="280" y="355"/>
                    </a:lnTo>
                    <a:lnTo>
                      <a:pt x="242" y="342"/>
                    </a:lnTo>
                    <a:lnTo>
                      <a:pt x="207" y="327"/>
                    </a:lnTo>
                    <a:lnTo>
                      <a:pt x="175" y="295"/>
                    </a:lnTo>
                    <a:lnTo>
                      <a:pt x="137" y="266"/>
                    </a:lnTo>
                    <a:lnTo>
                      <a:pt x="95" y="237"/>
                    </a:lnTo>
                    <a:lnTo>
                      <a:pt x="57" y="208"/>
                    </a:lnTo>
                    <a:lnTo>
                      <a:pt x="25" y="175"/>
                    </a:lnTo>
                    <a:lnTo>
                      <a:pt x="4" y="139"/>
                    </a:lnTo>
                    <a:lnTo>
                      <a:pt x="0" y="97"/>
                    </a:lnTo>
                    <a:lnTo>
                      <a:pt x="18" y="50"/>
                    </a:lnTo>
                    <a:lnTo>
                      <a:pt x="99" y="10"/>
                    </a:lnTo>
                    <a:lnTo>
                      <a:pt x="179" y="0"/>
                    </a:lnTo>
                    <a:lnTo>
                      <a:pt x="257" y="11"/>
                    </a:lnTo>
                    <a:lnTo>
                      <a:pt x="334" y="38"/>
                    </a:lnTo>
                    <a:lnTo>
                      <a:pt x="411" y="71"/>
                    </a:lnTo>
                    <a:lnTo>
                      <a:pt x="489" y="106"/>
                    </a:lnTo>
                    <a:lnTo>
                      <a:pt x="567" y="133"/>
                    </a:lnTo>
                    <a:lnTo>
                      <a:pt x="650" y="147"/>
                    </a:lnTo>
                    <a:close/>
                  </a:path>
                </a:pathLst>
              </a:custGeom>
              <a:solidFill>
                <a:srgbClr val="FF8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28" name="Freeform 71"/>
              <p:cNvSpPr>
                <a:spLocks/>
              </p:cNvSpPr>
              <p:nvPr/>
            </p:nvSpPr>
            <p:spPr bwMode="auto">
              <a:xfrm>
                <a:off x="4186" y="2052"/>
                <a:ext cx="455" cy="248"/>
              </a:xfrm>
              <a:custGeom>
                <a:avLst/>
                <a:gdLst>
                  <a:gd name="T0" fmla="*/ 1 w 910"/>
                  <a:gd name="T1" fmla="*/ 0 h 497"/>
                  <a:gd name="T2" fmla="*/ 1 w 910"/>
                  <a:gd name="T3" fmla="*/ 0 h 497"/>
                  <a:gd name="T4" fmla="*/ 1 w 910"/>
                  <a:gd name="T5" fmla="*/ 0 h 497"/>
                  <a:gd name="T6" fmla="*/ 1 w 910"/>
                  <a:gd name="T7" fmla="*/ 0 h 497"/>
                  <a:gd name="T8" fmla="*/ 1 w 910"/>
                  <a:gd name="T9" fmla="*/ 0 h 497"/>
                  <a:gd name="T10" fmla="*/ 1 w 910"/>
                  <a:gd name="T11" fmla="*/ 0 h 497"/>
                  <a:gd name="T12" fmla="*/ 1 w 910"/>
                  <a:gd name="T13" fmla="*/ 0 h 497"/>
                  <a:gd name="T14" fmla="*/ 1 w 910"/>
                  <a:gd name="T15" fmla="*/ 0 h 497"/>
                  <a:gd name="T16" fmla="*/ 1 w 910"/>
                  <a:gd name="T17" fmla="*/ 0 h 497"/>
                  <a:gd name="T18" fmla="*/ 1 w 910"/>
                  <a:gd name="T19" fmla="*/ 0 h 497"/>
                  <a:gd name="T20" fmla="*/ 1 w 910"/>
                  <a:gd name="T21" fmla="*/ 0 h 497"/>
                  <a:gd name="T22" fmla="*/ 1 w 910"/>
                  <a:gd name="T23" fmla="*/ 0 h 497"/>
                  <a:gd name="T24" fmla="*/ 1 w 910"/>
                  <a:gd name="T25" fmla="*/ 0 h 497"/>
                  <a:gd name="T26" fmla="*/ 1 w 910"/>
                  <a:gd name="T27" fmla="*/ 0 h 497"/>
                  <a:gd name="T28" fmla="*/ 1 w 910"/>
                  <a:gd name="T29" fmla="*/ 0 h 497"/>
                  <a:gd name="T30" fmla="*/ 1 w 910"/>
                  <a:gd name="T31" fmla="*/ 0 h 497"/>
                  <a:gd name="T32" fmla="*/ 1 w 910"/>
                  <a:gd name="T33" fmla="*/ 0 h 497"/>
                  <a:gd name="T34" fmla="*/ 1 w 910"/>
                  <a:gd name="T35" fmla="*/ 0 h 497"/>
                  <a:gd name="T36" fmla="*/ 1 w 910"/>
                  <a:gd name="T37" fmla="*/ 0 h 497"/>
                  <a:gd name="T38" fmla="*/ 1 w 910"/>
                  <a:gd name="T39" fmla="*/ 0 h 497"/>
                  <a:gd name="T40" fmla="*/ 1 w 910"/>
                  <a:gd name="T41" fmla="*/ 0 h 497"/>
                  <a:gd name="T42" fmla="*/ 1 w 910"/>
                  <a:gd name="T43" fmla="*/ 0 h 497"/>
                  <a:gd name="T44" fmla="*/ 1 w 910"/>
                  <a:gd name="T45" fmla="*/ 0 h 497"/>
                  <a:gd name="T46" fmla="*/ 1 w 910"/>
                  <a:gd name="T47" fmla="*/ 0 h 497"/>
                  <a:gd name="T48" fmla="*/ 1 w 910"/>
                  <a:gd name="T49" fmla="*/ 0 h 497"/>
                  <a:gd name="T50" fmla="*/ 1 w 910"/>
                  <a:gd name="T51" fmla="*/ 0 h 497"/>
                  <a:gd name="T52" fmla="*/ 1 w 910"/>
                  <a:gd name="T53" fmla="*/ 0 h 497"/>
                  <a:gd name="T54" fmla="*/ 1 w 910"/>
                  <a:gd name="T55" fmla="*/ 0 h 497"/>
                  <a:gd name="T56" fmla="*/ 1 w 910"/>
                  <a:gd name="T57" fmla="*/ 0 h 497"/>
                  <a:gd name="T58" fmla="*/ 1 w 910"/>
                  <a:gd name="T59" fmla="*/ 0 h 497"/>
                  <a:gd name="T60" fmla="*/ 1 w 910"/>
                  <a:gd name="T61" fmla="*/ 0 h 497"/>
                  <a:gd name="T62" fmla="*/ 1 w 910"/>
                  <a:gd name="T63" fmla="*/ 0 h 497"/>
                  <a:gd name="T64" fmla="*/ 1 w 910"/>
                  <a:gd name="T65" fmla="*/ 0 h 497"/>
                  <a:gd name="T66" fmla="*/ 1 w 910"/>
                  <a:gd name="T67" fmla="*/ 0 h 497"/>
                  <a:gd name="T68" fmla="*/ 1 w 910"/>
                  <a:gd name="T69" fmla="*/ 0 h 497"/>
                  <a:gd name="T70" fmla="*/ 1 w 910"/>
                  <a:gd name="T71" fmla="*/ 0 h 497"/>
                  <a:gd name="T72" fmla="*/ 1 w 910"/>
                  <a:gd name="T73" fmla="*/ 0 h 497"/>
                  <a:gd name="T74" fmla="*/ 1 w 910"/>
                  <a:gd name="T75" fmla="*/ 0 h 497"/>
                  <a:gd name="T76" fmla="*/ 1 w 910"/>
                  <a:gd name="T77" fmla="*/ 0 h 497"/>
                  <a:gd name="T78" fmla="*/ 0 w 910"/>
                  <a:gd name="T79" fmla="*/ 0 h 497"/>
                  <a:gd name="T80" fmla="*/ 1 w 910"/>
                  <a:gd name="T81" fmla="*/ 0 h 497"/>
                  <a:gd name="T82" fmla="*/ 1 w 910"/>
                  <a:gd name="T83" fmla="*/ 0 h 497"/>
                  <a:gd name="T84" fmla="*/ 1 w 910"/>
                  <a:gd name="T85" fmla="*/ 0 h 497"/>
                  <a:gd name="T86" fmla="*/ 1 w 910"/>
                  <a:gd name="T87" fmla="*/ 0 h 497"/>
                  <a:gd name="T88" fmla="*/ 1 w 910"/>
                  <a:gd name="T89" fmla="*/ 0 h 497"/>
                  <a:gd name="T90" fmla="*/ 1 w 910"/>
                  <a:gd name="T91" fmla="*/ 0 h 497"/>
                  <a:gd name="T92" fmla="*/ 1 w 910"/>
                  <a:gd name="T93" fmla="*/ 0 h 497"/>
                  <a:gd name="T94" fmla="*/ 1 w 910"/>
                  <a:gd name="T95" fmla="*/ 0 h 497"/>
                  <a:gd name="T96" fmla="*/ 1 w 910"/>
                  <a:gd name="T97" fmla="*/ 0 h 49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10"/>
                  <a:gd name="T148" fmla="*/ 0 h 497"/>
                  <a:gd name="T149" fmla="*/ 910 w 910"/>
                  <a:gd name="T150" fmla="*/ 497 h 49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10" h="497">
                    <a:moveTo>
                      <a:pt x="604" y="136"/>
                    </a:moveTo>
                    <a:lnTo>
                      <a:pt x="650" y="151"/>
                    </a:lnTo>
                    <a:lnTo>
                      <a:pt x="692" y="175"/>
                    </a:lnTo>
                    <a:lnTo>
                      <a:pt x="730" y="203"/>
                    </a:lnTo>
                    <a:lnTo>
                      <a:pt x="765" y="237"/>
                    </a:lnTo>
                    <a:lnTo>
                      <a:pt x="798" y="272"/>
                    </a:lnTo>
                    <a:lnTo>
                      <a:pt x="831" y="310"/>
                    </a:lnTo>
                    <a:lnTo>
                      <a:pt x="864" y="346"/>
                    </a:lnTo>
                    <a:lnTo>
                      <a:pt x="901" y="381"/>
                    </a:lnTo>
                    <a:lnTo>
                      <a:pt x="907" y="391"/>
                    </a:lnTo>
                    <a:lnTo>
                      <a:pt x="910" y="401"/>
                    </a:lnTo>
                    <a:lnTo>
                      <a:pt x="910" y="412"/>
                    </a:lnTo>
                    <a:lnTo>
                      <a:pt x="908" y="423"/>
                    </a:lnTo>
                    <a:lnTo>
                      <a:pt x="902" y="433"/>
                    </a:lnTo>
                    <a:lnTo>
                      <a:pt x="895" y="443"/>
                    </a:lnTo>
                    <a:lnTo>
                      <a:pt x="888" y="453"/>
                    </a:lnTo>
                    <a:lnTo>
                      <a:pt x="882" y="462"/>
                    </a:lnTo>
                    <a:lnTo>
                      <a:pt x="829" y="487"/>
                    </a:lnTo>
                    <a:lnTo>
                      <a:pt x="777" y="497"/>
                    </a:lnTo>
                    <a:lnTo>
                      <a:pt x="724" y="491"/>
                    </a:lnTo>
                    <a:lnTo>
                      <a:pt x="673" y="478"/>
                    </a:lnTo>
                    <a:lnTo>
                      <a:pt x="620" y="457"/>
                    </a:lnTo>
                    <a:lnTo>
                      <a:pt x="569" y="436"/>
                    </a:lnTo>
                    <a:lnTo>
                      <a:pt x="517" y="416"/>
                    </a:lnTo>
                    <a:lnTo>
                      <a:pt x="465" y="404"/>
                    </a:lnTo>
                    <a:lnTo>
                      <a:pt x="433" y="386"/>
                    </a:lnTo>
                    <a:lnTo>
                      <a:pt x="399" y="372"/>
                    </a:lnTo>
                    <a:lnTo>
                      <a:pt x="364" y="359"/>
                    </a:lnTo>
                    <a:lnTo>
                      <a:pt x="330" y="350"/>
                    </a:lnTo>
                    <a:lnTo>
                      <a:pt x="294" y="339"/>
                    </a:lnTo>
                    <a:lnTo>
                      <a:pt x="260" y="329"/>
                    </a:lnTo>
                    <a:lnTo>
                      <a:pt x="225" y="316"/>
                    </a:lnTo>
                    <a:lnTo>
                      <a:pt x="192" y="303"/>
                    </a:lnTo>
                    <a:lnTo>
                      <a:pt x="163" y="273"/>
                    </a:lnTo>
                    <a:lnTo>
                      <a:pt x="127" y="246"/>
                    </a:lnTo>
                    <a:lnTo>
                      <a:pt x="89" y="219"/>
                    </a:lnTo>
                    <a:lnTo>
                      <a:pt x="53" y="193"/>
                    </a:lnTo>
                    <a:lnTo>
                      <a:pt x="22" y="161"/>
                    </a:lnTo>
                    <a:lnTo>
                      <a:pt x="4" y="129"/>
                    </a:lnTo>
                    <a:lnTo>
                      <a:pt x="0" y="90"/>
                    </a:lnTo>
                    <a:lnTo>
                      <a:pt x="16" y="46"/>
                    </a:lnTo>
                    <a:lnTo>
                      <a:pt x="92" y="9"/>
                    </a:lnTo>
                    <a:lnTo>
                      <a:pt x="165" y="0"/>
                    </a:lnTo>
                    <a:lnTo>
                      <a:pt x="237" y="10"/>
                    </a:lnTo>
                    <a:lnTo>
                      <a:pt x="310" y="34"/>
                    </a:lnTo>
                    <a:lnTo>
                      <a:pt x="381" y="65"/>
                    </a:lnTo>
                    <a:lnTo>
                      <a:pt x="454" y="97"/>
                    </a:lnTo>
                    <a:lnTo>
                      <a:pt x="527" y="122"/>
                    </a:lnTo>
                    <a:lnTo>
                      <a:pt x="604" y="136"/>
                    </a:lnTo>
                    <a:close/>
                  </a:path>
                </a:pathLst>
              </a:custGeom>
              <a:solidFill>
                <a:srgbClr val="FF89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29" name="Freeform 72"/>
              <p:cNvSpPr>
                <a:spLocks/>
              </p:cNvSpPr>
              <p:nvPr/>
            </p:nvSpPr>
            <p:spPr bwMode="auto">
              <a:xfrm>
                <a:off x="4203" y="2061"/>
                <a:ext cx="421" cy="230"/>
              </a:xfrm>
              <a:custGeom>
                <a:avLst/>
                <a:gdLst>
                  <a:gd name="T0" fmla="*/ 1 w 842"/>
                  <a:gd name="T1" fmla="*/ 1 h 460"/>
                  <a:gd name="T2" fmla="*/ 1 w 842"/>
                  <a:gd name="T3" fmla="*/ 1 h 460"/>
                  <a:gd name="T4" fmla="*/ 1 w 842"/>
                  <a:gd name="T5" fmla="*/ 1 h 460"/>
                  <a:gd name="T6" fmla="*/ 1 w 842"/>
                  <a:gd name="T7" fmla="*/ 1 h 460"/>
                  <a:gd name="T8" fmla="*/ 1 w 842"/>
                  <a:gd name="T9" fmla="*/ 1 h 460"/>
                  <a:gd name="T10" fmla="*/ 1 w 842"/>
                  <a:gd name="T11" fmla="*/ 1 h 460"/>
                  <a:gd name="T12" fmla="*/ 1 w 842"/>
                  <a:gd name="T13" fmla="*/ 1 h 460"/>
                  <a:gd name="T14" fmla="*/ 1 w 842"/>
                  <a:gd name="T15" fmla="*/ 1 h 460"/>
                  <a:gd name="T16" fmla="*/ 1 w 842"/>
                  <a:gd name="T17" fmla="*/ 1 h 460"/>
                  <a:gd name="T18" fmla="*/ 1 w 842"/>
                  <a:gd name="T19" fmla="*/ 1 h 460"/>
                  <a:gd name="T20" fmla="*/ 1 w 842"/>
                  <a:gd name="T21" fmla="*/ 1 h 460"/>
                  <a:gd name="T22" fmla="*/ 1 w 842"/>
                  <a:gd name="T23" fmla="*/ 1 h 460"/>
                  <a:gd name="T24" fmla="*/ 1 w 842"/>
                  <a:gd name="T25" fmla="*/ 1 h 460"/>
                  <a:gd name="T26" fmla="*/ 1 w 842"/>
                  <a:gd name="T27" fmla="*/ 1 h 460"/>
                  <a:gd name="T28" fmla="*/ 1 w 842"/>
                  <a:gd name="T29" fmla="*/ 1 h 460"/>
                  <a:gd name="T30" fmla="*/ 1 w 842"/>
                  <a:gd name="T31" fmla="*/ 1 h 460"/>
                  <a:gd name="T32" fmla="*/ 1 w 842"/>
                  <a:gd name="T33" fmla="*/ 1 h 460"/>
                  <a:gd name="T34" fmla="*/ 1 w 842"/>
                  <a:gd name="T35" fmla="*/ 1 h 460"/>
                  <a:gd name="T36" fmla="*/ 1 w 842"/>
                  <a:gd name="T37" fmla="*/ 1 h 460"/>
                  <a:gd name="T38" fmla="*/ 1 w 842"/>
                  <a:gd name="T39" fmla="*/ 1 h 460"/>
                  <a:gd name="T40" fmla="*/ 1 w 842"/>
                  <a:gd name="T41" fmla="*/ 1 h 460"/>
                  <a:gd name="T42" fmla="*/ 1 w 842"/>
                  <a:gd name="T43" fmla="*/ 1 h 460"/>
                  <a:gd name="T44" fmla="*/ 1 w 842"/>
                  <a:gd name="T45" fmla="*/ 1 h 460"/>
                  <a:gd name="T46" fmla="*/ 1 w 842"/>
                  <a:gd name="T47" fmla="*/ 1 h 460"/>
                  <a:gd name="T48" fmla="*/ 1 w 842"/>
                  <a:gd name="T49" fmla="*/ 1 h 460"/>
                  <a:gd name="T50" fmla="*/ 1 w 842"/>
                  <a:gd name="T51" fmla="*/ 1 h 460"/>
                  <a:gd name="T52" fmla="*/ 1 w 842"/>
                  <a:gd name="T53" fmla="*/ 1 h 460"/>
                  <a:gd name="T54" fmla="*/ 1 w 842"/>
                  <a:gd name="T55" fmla="*/ 1 h 460"/>
                  <a:gd name="T56" fmla="*/ 1 w 842"/>
                  <a:gd name="T57" fmla="*/ 1 h 460"/>
                  <a:gd name="T58" fmla="*/ 1 w 842"/>
                  <a:gd name="T59" fmla="*/ 1 h 460"/>
                  <a:gd name="T60" fmla="*/ 1 w 842"/>
                  <a:gd name="T61" fmla="*/ 1 h 460"/>
                  <a:gd name="T62" fmla="*/ 1 w 842"/>
                  <a:gd name="T63" fmla="*/ 1 h 460"/>
                  <a:gd name="T64" fmla="*/ 1 w 842"/>
                  <a:gd name="T65" fmla="*/ 1 h 460"/>
                  <a:gd name="T66" fmla="*/ 1 w 842"/>
                  <a:gd name="T67" fmla="*/ 1 h 460"/>
                  <a:gd name="T68" fmla="*/ 1 w 842"/>
                  <a:gd name="T69" fmla="*/ 1 h 460"/>
                  <a:gd name="T70" fmla="*/ 1 w 842"/>
                  <a:gd name="T71" fmla="*/ 1 h 460"/>
                  <a:gd name="T72" fmla="*/ 1 w 842"/>
                  <a:gd name="T73" fmla="*/ 1 h 460"/>
                  <a:gd name="T74" fmla="*/ 1 w 842"/>
                  <a:gd name="T75" fmla="*/ 1 h 460"/>
                  <a:gd name="T76" fmla="*/ 1 w 842"/>
                  <a:gd name="T77" fmla="*/ 1 h 460"/>
                  <a:gd name="T78" fmla="*/ 0 w 842"/>
                  <a:gd name="T79" fmla="*/ 1 h 460"/>
                  <a:gd name="T80" fmla="*/ 1 w 842"/>
                  <a:gd name="T81" fmla="*/ 1 h 460"/>
                  <a:gd name="T82" fmla="*/ 1 w 842"/>
                  <a:gd name="T83" fmla="*/ 1 h 460"/>
                  <a:gd name="T84" fmla="*/ 1 w 842"/>
                  <a:gd name="T85" fmla="*/ 0 h 460"/>
                  <a:gd name="T86" fmla="*/ 1 w 842"/>
                  <a:gd name="T87" fmla="*/ 1 h 460"/>
                  <a:gd name="T88" fmla="*/ 1 w 842"/>
                  <a:gd name="T89" fmla="*/ 1 h 460"/>
                  <a:gd name="T90" fmla="*/ 1 w 842"/>
                  <a:gd name="T91" fmla="*/ 1 h 460"/>
                  <a:gd name="T92" fmla="*/ 1 w 842"/>
                  <a:gd name="T93" fmla="*/ 1 h 460"/>
                  <a:gd name="T94" fmla="*/ 1 w 842"/>
                  <a:gd name="T95" fmla="*/ 1 h 460"/>
                  <a:gd name="T96" fmla="*/ 1 w 842"/>
                  <a:gd name="T97" fmla="*/ 1 h 4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2"/>
                  <a:gd name="T148" fmla="*/ 0 h 460"/>
                  <a:gd name="T149" fmla="*/ 842 w 842"/>
                  <a:gd name="T150" fmla="*/ 460 h 4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2" h="460">
                    <a:moveTo>
                      <a:pt x="558" y="126"/>
                    </a:moveTo>
                    <a:lnTo>
                      <a:pt x="600" y="141"/>
                    </a:lnTo>
                    <a:lnTo>
                      <a:pt x="639" y="162"/>
                    </a:lnTo>
                    <a:lnTo>
                      <a:pt x="675" y="188"/>
                    </a:lnTo>
                    <a:lnTo>
                      <a:pt x="707" y="220"/>
                    </a:lnTo>
                    <a:lnTo>
                      <a:pt x="737" y="252"/>
                    </a:lnTo>
                    <a:lnTo>
                      <a:pt x="768" y="287"/>
                    </a:lnTo>
                    <a:lnTo>
                      <a:pt x="799" y="320"/>
                    </a:lnTo>
                    <a:lnTo>
                      <a:pt x="833" y="353"/>
                    </a:lnTo>
                    <a:lnTo>
                      <a:pt x="839" y="361"/>
                    </a:lnTo>
                    <a:lnTo>
                      <a:pt x="842" y="371"/>
                    </a:lnTo>
                    <a:lnTo>
                      <a:pt x="841" y="381"/>
                    </a:lnTo>
                    <a:lnTo>
                      <a:pt x="839" y="392"/>
                    </a:lnTo>
                    <a:lnTo>
                      <a:pt x="833" y="400"/>
                    </a:lnTo>
                    <a:lnTo>
                      <a:pt x="828" y="409"/>
                    </a:lnTo>
                    <a:lnTo>
                      <a:pt x="821" y="418"/>
                    </a:lnTo>
                    <a:lnTo>
                      <a:pt x="815" y="427"/>
                    </a:lnTo>
                    <a:lnTo>
                      <a:pt x="767" y="451"/>
                    </a:lnTo>
                    <a:lnTo>
                      <a:pt x="719" y="460"/>
                    </a:lnTo>
                    <a:lnTo>
                      <a:pt x="670" y="455"/>
                    </a:lnTo>
                    <a:lnTo>
                      <a:pt x="623" y="442"/>
                    </a:lnTo>
                    <a:lnTo>
                      <a:pt x="574" y="422"/>
                    </a:lnTo>
                    <a:lnTo>
                      <a:pt x="526" y="403"/>
                    </a:lnTo>
                    <a:lnTo>
                      <a:pt x="478" y="385"/>
                    </a:lnTo>
                    <a:lnTo>
                      <a:pt x="431" y="375"/>
                    </a:lnTo>
                    <a:lnTo>
                      <a:pt x="401" y="358"/>
                    </a:lnTo>
                    <a:lnTo>
                      <a:pt x="369" y="344"/>
                    </a:lnTo>
                    <a:lnTo>
                      <a:pt x="337" y="333"/>
                    </a:lnTo>
                    <a:lnTo>
                      <a:pt x="305" y="323"/>
                    </a:lnTo>
                    <a:lnTo>
                      <a:pt x="272" y="313"/>
                    </a:lnTo>
                    <a:lnTo>
                      <a:pt x="240" y="304"/>
                    </a:lnTo>
                    <a:lnTo>
                      <a:pt x="209" y="293"/>
                    </a:lnTo>
                    <a:lnTo>
                      <a:pt x="178" y="280"/>
                    </a:lnTo>
                    <a:lnTo>
                      <a:pt x="151" y="253"/>
                    </a:lnTo>
                    <a:lnTo>
                      <a:pt x="119" y="229"/>
                    </a:lnTo>
                    <a:lnTo>
                      <a:pt x="82" y="204"/>
                    </a:lnTo>
                    <a:lnTo>
                      <a:pt x="49" y="179"/>
                    </a:lnTo>
                    <a:lnTo>
                      <a:pt x="21" y="150"/>
                    </a:lnTo>
                    <a:lnTo>
                      <a:pt x="4" y="119"/>
                    </a:lnTo>
                    <a:lnTo>
                      <a:pt x="0" y="83"/>
                    </a:lnTo>
                    <a:lnTo>
                      <a:pt x="16" y="43"/>
                    </a:lnTo>
                    <a:lnTo>
                      <a:pt x="85" y="9"/>
                    </a:lnTo>
                    <a:lnTo>
                      <a:pt x="154" y="0"/>
                    </a:lnTo>
                    <a:lnTo>
                      <a:pt x="220" y="10"/>
                    </a:lnTo>
                    <a:lnTo>
                      <a:pt x="287" y="33"/>
                    </a:lnTo>
                    <a:lnTo>
                      <a:pt x="354" y="61"/>
                    </a:lnTo>
                    <a:lnTo>
                      <a:pt x="420" y="91"/>
                    </a:lnTo>
                    <a:lnTo>
                      <a:pt x="488" y="114"/>
                    </a:lnTo>
                    <a:lnTo>
                      <a:pt x="558" y="126"/>
                    </a:lnTo>
                    <a:close/>
                  </a:path>
                </a:pathLst>
              </a:custGeom>
              <a:solidFill>
                <a:srgbClr val="FF9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30" name="Freeform 73"/>
              <p:cNvSpPr>
                <a:spLocks/>
              </p:cNvSpPr>
              <p:nvPr/>
            </p:nvSpPr>
            <p:spPr bwMode="auto">
              <a:xfrm>
                <a:off x="4221" y="2071"/>
                <a:ext cx="385" cy="210"/>
              </a:xfrm>
              <a:custGeom>
                <a:avLst/>
                <a:gdLst>
                  <a:gd name="T0" fmla="*/ 0 w 771"/>
                  <a:gd name="T1" fmla="*/ 0 h 421"/>
                  <a:gd name="T2" fmla="*/ 0 w 771"/>
                  <a:gd name="T3" fmla="*/ 0 h 421"/>
                  <a:gd name="T4" fmla="*/ 0 w 771"/>
                  <a:gd name="T5" fmla="*/ 0 h 421"/>
                  <a:gd name="T6" fmla="*/ 0 w 771"/>
                  <a:gd name="T7" fmla="*/ 0 h 421"/>
                  <a:gd name="T8" fmla="*/ 0 w 771"/>
                  <a:gd name="T9" fmla="*/ 0 h 421"/>
                  <a:gd name="T10" fmla="*/ 0 w 771"/>
                  <a:gd name="T11" fmla="*/ 0 h 421"/>
                  <a:gd name="T12" fmla="*/ 0 w 771"/>
                  <a:gd name="T13" fmla="*/ 0 h 421"/>
                  <a:gd name="T14" fmla="*/ 0 w 771"/>
                  <a:gd name="T15" fmla="*/ 0 h 421"/>
                  <a:gd name="T16" fmla="*/ 0 w 771"/>
                  <a:gd name="T17" fmla="*/ 0 h 421"/>
                  <a:gd name="T18" fmla="*/ 0 w 771"/>
                  <a:gd name="T19" fmla="*/ 0 h 421"/>
                  <a:gd name="T20" fmla="*/ 0 w 771"/>
                  <a:gd name="T21" fmla="*/ 0 h 421"/>
                  <a:gd name="T22" fmla="*/ 0 w 771"/>
                  <a:gd name="T23" fmla="*/ 0 h 421"/>
                  <a:gd name="T24" fmla="*/ 0 w 771"/>
                  <a:gd name="T25" fmla="*/ 0 h 421"/>
                  <a:gd name="T26" fmla="*/ 0 w 771"/>
                  <a:gd name="T27" fmla="*/ 0 h 421"/>
                  <a:gd name="T28" fmla="*/ 0 w 771"/>
                  <a:gd name="T29" fmla="*/ 0 h 421"/>
                  <a:gd name="T30" fmla="*/ 0 w 771"/>
                  <a:gd name="T31" fmla="*/ 0 h 421"/>
                  <a:gd name="T32" fmla="*/ 0 w 771"/>
                  <a:gd name="T33" fmla="*/ 0 h 421"/>
                  <a:gd name="T34" fmla="*/ 0 w 771"/>
                  <a:gd name="T35" fmla="*/ 0 h 421"/>
                  <a:gd name="T36" fmla="*/ 0 w 771"/>
                  <a:gd name="T37" fmla="*/ 0 h 421"/>
                  <a:gd name="T38" fmla="*/ 0 w 771"/>
                  <a:gd name="T39" fmla="*/ 0 h 421"/>
                  <a:gd name="T40" fmla="*/ 0 w 771"/>
                  <a:gd name="T41" fmla="*/ 0 h 421"/>
                  <a:gd name="T42" fmla="*/ 0 w 771"/>
                  <a:gd name="T43" fmla="*/ 0 h 421"/>
                  <a:gd name="T44" fmla="*/ 0 w 771"/>
                  <a:gd name="T45" fmla="*/ 0 h 421"/>
                  <a:gd name="T46" fmla="*/ 0 w 771"/>
                  <a:gd name="T47" fmla="*/ 0 h 421"/>
                  <a:gd name="T48" fmla="*/ 0 w 771"/>
                  <a:gd name="T49" fmla="*/ 0 h 421"/>
                  <a:gd name="T50" fmla="*/ 0 w 771"/>
                  <a:gd name="T51" fmla="*/ 0 h 421"/>
                  <a:gd name="T52" fmla="*/ 0 w 771"/>
                  <a:gd name="T53" fmla="*/ 0 h 421"/>
                  <a:gd name="T54" fmla="*/ 0 w 771"/>
                  <a:gd name="T55" fmla="*/ 0 h 421"/>
                  <a:gd name="T56" fmla="*/ 0 w 771"/>
                  <a:gd name="T57" fmla="*/ 0 h 421"/>
                  <a:gd name="T58" fmla="*/ 0 w 771"/>
                  <a:gd name="T59" fmla="*/ 0 h 421"/>
                  <a:gd name="T60" fmla="*/ 0 w 771"/>
                  <a:gd name="T61" fmla="*/ 0 h 421"/>
                  <a:gd name="T62" fmla="*/ 0 w 771"/>
                  <a:gd name="T63" fmla="*/ 0 h 421"/>
                  <a:gd name="T64" fmla="*/ 0 w 771"/>
                  <a:gd name="T65" fmla="*/ 0 h 421"/>
                  <a:gd name="T66" fmla="*/ 0 w 771"/>
                  <a:gd name="T67" fmla="*/ 0 h 421"/>
                  <a:gd name="T68" fmla="*/ 0 w 771"/>
                  <a:gd name="T69" fmla="*/ 0 h 421"/>
                  <a:gd name="T70" fmla="*/ 0 w 771"/>
                  <a:gd name="T71" fmla="*/ 0 h 421"/>
                  <a:gd name="T72" fmla="*/ 0 w 771"/>
                  <a:gd name="T73" fmla="*/ 0 h 421"/>
                  <a:gd name="T74" fmla="*/ 0 w 771"/>
                  <a:gd name="T75" fmla="*/ 0 h 421"/>
                  <a:gd name="T76" fmla="*/ 0 w 771"/>
                  <a:gd name="T77" fmla="*/ 0 h 421"/>
                  <a:gd name="T78" fmla="*/ 0 w 771"/>
                  <a:gd name="T79" fmla="*/ 0 h 421"/>
                  <a:gd name="T80" fmla="*/ 0 w 771"/>
                  <a:gd name="T81" fmla="*/ 0 h 421"/>
                  <a:gd name="T82" fmla="*/ 0 w 771"/>
                  <a:gd name="T83" fmla="*/ 0 h 421"/>
                  <a:gd name="T84" fmla="*/ 0 w 771"/>
                  <a:gd name="T85" fmla="*/ 0 h 421"/>
                  <a:gd name="T86" fmla="*/ 0 w 771"/>
                  <a:gd name="T87" fmla="*/ 0 h 421"/>
                  <a:gd name="T88" fmla="*/ 0 w 771"/>
                  <a:gd name="T89" fmla="*/ 0 h 421"/>
                  <a:gd name="T90" fmla="*/ 0 w 771"/>
                  <a:gd name="T91" fmla="*/ 0 h 421"/>
                  <a:gd name="T92" fmla="*/ 0 w 771"/>
                  <a:gd name="T93" fmla="*/ 0 h 421"/>
                  <a:gd name="T94" fmla="*/ 0 w 771"/>
                  <a:gd name="T95" fmla="*/ 0 h 421"/>
                  <a:gd name="T96" fmla="*/ 0 w 771"/>
                  <a:gd name="T97" fmla="*/ 0 h 42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71"/>
                  <a:gd name="T148" fmla="*/ 0 h 421"/>
                  <a:gd name="T149" fmla="*/ 771 w 771"/>
                  <a:gd name="T150" fmla="*/ 421 h 42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71" h="421">
                    <a:moveTo>
                      <a:pt x="511" y="117"/>
                    </a:moveTo>
                    <a:lnTo>
                      <a:pt x="549" y="129"/>
                    </a:lnTo>
                    <a:lnTo>
                      <a:pt x="585" y="149"/>
                    </a:lnTo>
                    <a:lnTo>
                      <a:pt x="618" y="173"/>
                    </a:lnTo>
                    <a:lnTo>
                      <a:pt x="647" y="202"/>
                    </a:lnTo>
                    <a:lnTo>
                      <a:pt x="674" y="231"/>
                    </a:lnTo>
                    <a:lnTo>
                      <a:pt x="703" y="263"/>
                    </a:lnTo>
                    <a:lnTo>
                      <a:pt x="731" y="293"/>
                    </a:lnTo>
                    <a:lnTo>
                      <a:pt x="762" y="323"/>
                    </a:lnTo>
                    <a:lnTo>
                      <a:pt x="768" y="331"/>
                    </a:lnTo>
                    <a:lnTo>
                      <a:pt x="771" y="340"/>
                    </a:lnTo>
                    <a:lnTo>
                      <a:pt x="771" y="350"/>
                    </a:lnTo>
                    <a:lnTo>
                      <a:pt x="769" y="359"/>
                    </a:lnTo>
                    <a:lnTo>
                      <a:pt x="763" y="367"/>
                    </a:lnTo>
                    <a:lnTo>
                      <a:pt x="758" y="376"/>
                    </a:lnTo>
                    <a:lnTo>
                      <a:pt x="752" y="383"/>
                    </a:lnTo>
                    <a:lnTo>
                      <a:pt x="747" y="392"/>
                    </a:lnTo>
                    <a:lnTo>
                      <a:pt x="701" y="413"/>
                    </a:lnTo>
                    <a:lnTo>
                      <a:pt x="657" y="421"/>
                    </a:lnTo>
                    <a:lnTo>
                      <a:pt x="613" y="417"/>
                    </a:lnTo>
                    <a:lnTo>
                      <a:pt x="569" y="405"/>
                    </a:lnTo>
                    <a:lnTo>
                      <a:pt x="525" y="387"/>
                    </a:lnTo>
                    <a:lnTo>
                      <a:pt x="481" y="369"/>
                    </a:lnTo>
                    <a:lnTo>
                      <a:pt x="437" y="353"/>
                    </a:lnTo>
                    <a:lnTo>
                      <a:pt x="394" y="343"/>
                    </a:lnTo>
                    <a:lnTo>
                      <a:pt x="366" y="328"/>
                    </a:lnTo>
                    <a:lnTo>
                      <a:pt x="338" y="316"/>
                    </a:lnTo>
                    <a:lnTo>
                      <a:pt x="309" y="306"/>
                    </a:lnTo>
                    <a:lnTo>
                      <a:pt x="280" y="297"/>
                    </a:lnTo>
                    <a:lnTo>
                      <a:pt x="249" y="288"/>
                    </a:lnTo>
                    <a:lnTo>
                      <a:pt x="219" y="279"/>
                    </a:lnTo>
                    <a:lnTo>
                      <a:pt x="190" y="269"/>
                    </a:lnTo>
                    <a:lnTo>
                      <a:pt x="162" y="257"/>
                    </a:lnTo>
                    <a:lnTo>
                      <a:pt x="137" y="232"/>
                    </a:lnTo>
                    <a:lnTo>
                      <a:pt x="107" y="210"/>
                    </a:lnTo>
                    <a:lnTo>
                      <a:pt x="74" y="187"/>
                    </a:lnTo>
                    <a:lnTo>
                      <a:pt x="45" y="164"/>
                    </a:lnTo>
                    <a:lnTo>
                      <a:pt x="19" y="138"/>
                    </a:lnTo>
                    <a:lnTo>
                      <a:pt x="3" y="109"/>
                    </a:lnTo>
                    <a:lnTo>
                      <a:pt x="0" y="77"/>
                    </a:lnTo>
                    <a:lnTo>
                      <a:pt x="13" y="40"/>
                    </a:lnTo>
                    <a:lnTo>
                      <a:pt x="76" y="9"/>
                    </a:lnTo>
                    <a:lnTo>
                      <a:pt x="139" y="0"/>
                    </a:lnTo>
                    <a:lnTo>
                      <a:pt x="200" y="9"/>
                    </a:lnTo>
                    <a:lnTo>
                      <a:pt x="262" y="31"/>
                    </a:lnTo>
                    <a:lnTo>
                      <a:pt x="322" y="56"/>
                    </a:lnTo>
                    <a:lnTo>
                      <a:pt x="384" y="83"/>
                    </a:lnTo>
                    <a:lnTo>
                      <a:pt x="445" y="104"/>
                    </a:lnTo>
                    <a:lnTo>
                      <a:pt x="511" y="117"/>
                    </a:lnTo>
                    <a:close/>
                  </a:path>
                </a:pathLst>
              </a:custGeom>
              <a:solidFill>
                <a:srgbClr val="FF9B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31" name="Freeform 74"/>
              <p:cNvSpPr>
                <a:spLocks/>
              </p:cNvSpPr>
              <p:nvPr/>
            </p:nvSpPr>
            <p:spPr bwMode="auto">
              <a:xfrm>
                <a:off x="4238" y="2080"/>
                <a:ext cx="351" cy="192"/>
              </a:xfrm>
              <a:custGeom>
                <a:avLst/>
                <a:gdLst>
                  <a:gd name="T0" fmla="*/ 1 w 701"/>
                  <a:gd name="T1" fmla="*/ 1 h 383"/>
                  <a:gd name="T2" fmla="*/ 1 w 701"/>
                  <a:gd name="T3" fmla="*/ 1 h 383"/>
                  <a:gd name="T4" fmla="*/ 1 w 701"/>
                  <a:gd name="T5" fmla="*/ 1 h 383"/>
                  <a:gd name="T6" fmla="*/ 1 w 701"/>
                  <a:gd name="T7" fmla="*/ 1 h 383"/>
                  <a:gd name="T8" fmla="*/ 1 w 701"/>
                  <a:gd name="T9" fmla="*/ 1 h 383"/>
                  <a:gd name="T10" fmla="*/ 1 w 701"/>
                  <a:gd name="T11" fmla="*/ 1 h 383"/>
                  <a:gd name="T12" fmla="*/ 1 w 701"/>
                  <a:gd name="T13" fmla="*/ 1 h 383"/>
                  <a:gd name="T14" fmla="*/ 1 w 701"/>
                  <a:gd name="T15" fmla="*/ 1 h 383"/>
                  <a:gd name="T16" fmla="*/ 1 w 701"/>
                  <a:gd name="T17" fmla="*/ 1 h 383"/>
                  <a:gd name="T18" fmla="*/ 1 w 701"/>
                  <a:gd name="T19" fmla="*/ 1 h 383"/>
                  <a:gd name="T20" fmla="*/ 1 w 701"/>
                  <a:gd name="T21" fmla="*/ 1 h 383"/>
                  <a:gd name="T22" fmla="*/ 1 w 701"/>
                  <a:gd name="T23" fmla="*/ 1 h 383"/>
                  <a:gd name="T24" fmla="*/ 1 w 701"/>
                  <a:gd name="T25" fmla="*/ 1 h 383"/>
                  <a:gd name="T26" fmla="*/ 1 w 701"/>
                  <a:gd name="T27" fmla="*/ 1 h 383"/>
                  <a:gd name="T28" fmla="*/ 1 w 701"/>
                  <a:gd name="T29" fmla="*/ 1 h 383"/>
                  <a:gd name="T30" fmla="*/ 1 w 701"/>
                  <a:gd name="T31" fmla="*/ 1 h 383"/>
                  <a:gd name="T32" fmla="*/ 1 w 701"/>
                  <a:gd name="T33" fmla="*/ 1 h 383"/>
                  <a:gd name="T34" fmla="*/ 1 w 701"/>
                  <a:gd name="T35" fmla="*/ 1 h 383"/>
                  <a:gd name="T36" fmla="*/ 1 w 701"/>
                  <a:gd name="T37" fmla="*/ 1 h 383"/>
                  <a:gd name="T38" fmla="*/ 1 w 701"/>
                  <a:gd name="T39" fmla="*/ 1 h 383"/>
                  <a:gd name="T40" fmla="*/ 1 w 701"/>
                  <a:gd name="T41" fmla="*/ 1 h 383"/>
                  <a:gd name="T42" fmla="*/ 1 w 701"/>
                  <a:gd name="T43" fmla="*/ 1 h 383"/>
                  <a:gd name="T44" fmla="*/ 1 w 701"/>
                  <a:gd name="T45" fmla="*/ 1 h 383"/>
                  <a:gd name="T46" fmla="*/ 1 w 701"/>
                  <a:gd name="T47" fmla="*/ 1 h 383"/>
                  <a:gd name="T48" fmla="*/ 1 w 701"/>
                  <a:gd name="T49" fmla="*/ 1 h 383"/>
                  <a:gd name="T50" fmla="*/ 1 w 701"/>
                  <a:gd name="T51" fmla="*/ 1 h 383"/>
                  <a:gd name="T52" fmla="*/ 1 w 701"/>
                  <a:gd name="T53" fmla="*/ 1 h 383"/>
                  <a:gd name="T54" fmla="*/ 1 w 701"/>
                  <a:gd name="T55" fmla="*/ 1 h 383"/>
                  <a:gd name="T56" fmla="*/ 1 w 701"/>
                  <a:gd name="T57" fmla="*/ 1 h 383"/>
                  <a:gd name="T58" fmla="*/ 1 w 701"/>
                  <a:gd name="T59" fmla="*/ 1 h 383"/>
                  <a:gd name="T60" fmla="*/ 1 w 701"/>
                  <a:gd name="T61" fmla="*/ 1 h 383"/>
                  <a:gd name="T62" fmla="*/ 1 w 701"/>
                  <a:gd name="T63" fmla="*/ 1 h 383"/>
                  <a:gd name="T64" fmla="*/ 1 w 701"/>
                  <a:gd name="T65" fmla="*/ 1 h 383"/>
                  <a:gd name="T66" fmla="*/ 1 w 701"/>
                  <a:gd name="T67" fmla="*/ 1 h 383"/>
                  <a:gd name="T68" fmla="*/ 1 w 701"/>
                  <a:gd name="T69" fmla="*/ 1 h 383"/>
                  <a:gd name="T70" fmla="*/ 1 w 701"/>
                  <a:gd name="T71" fmla="*/ 1 h 383"/>
                  <a:gd name="T72" fmla="*/ 1 w 701"/>
                  <a:gd name="T73" fmla="*/ 1 h 383"/>
                  <a:gd name="T74" fmla="*/ 1 w 701"/>
                  <a:gd name="T75" fmla="*/ 1 h 383"/>
                  <a:gd name="T76" fmla="*/ 1 w 701"/>
                  <a:gd name="T77" fmla="*/ 1 h 383"/>
                  <a:gd name="T78" fmla="*/ 0 w 701"/>
                  <a:gd name="T79" fmla="*/ 1 h 383"/>
                  <a:gd name="T80" fmla="*/ 1 w 701"/>
                  <a:gd name="T81" fmla="*/ 1 h 383"/>
                  <a:gd name="T82" fmla="*/ 1 w 701"/>
                  <a:gd name="T83" fmla="*/ 1 h 383"/>
                  <a:gd name="T84" fmla="*/ 1 w 701"/>
                  <a:gd name="T85" fmla="*/ 0 h 383"/>
                  <a:gd name="T86" fmla="*/ 1 w 701"/>
                  <a:gd name="T87" fmla="*/ 1 h 383"/>
                  <a:gd name="T88" fmla="*/ 1 w 701"/>
                  <a:gd name="T89" fmla="*/ 1 h 383"/>
                  <a:gd name="T90" fmla="*/ 1 w 701"/>
                  <a:gd name="T91" fmla="*/ 1 h 383"/>
                  <a:gd name="T92" fmla="*/ 1 w 701"/>
                  <a:gd name="T93" fmla="*/ 1 h 383"/>
                  <a:gd name="T94" fmla="*/ 1 w 701"/>
                  <a:gd name="T95" fmla="*/ 1 h 383"/>
                  <a:gd name="T96" fmla="*/ 1 w 701"/>
                  <a:gd name="T97" fmla="*/ 1 h 3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01"/>
                  <a:gd name="T148" fmla="*/ 0 h 383"/>
                  <a:gd name="T149" fmla="*/ 701 w 701"/>
                  <a:gd name="T150" fmla="*/ 383 h 3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01" h="383">
                    <a:moveTo>
                      <a:pt x="465" y="106"/>
                    </a:moveTo>
                    <a:lnTo>
                      <a:pt x="501" y="118"/>
                    </a:lnTo>
                    <a:lnTo>
                      <a:pt x="533" y="135"/>
                    </a:lnTo>
                    <a:lnTo>
                      <a:pt x="562" y="157"/>
                    </a:lnTo>
                    <a:lnTo>
                      <a:pt x="590" y="184"/>
                    </a:lnTo>
                    <a:lnTo>
                      <a:pt x="615" y="211"/>
                    </a:lnTo>
                    <a:lnTo>
                      <a:pt x="640" y="239"/>
                    </a:lnTo>
                    <a:lnTo>
                      <a:pt x="665" y="267"/>
                    </a:lnTo>
                    <a:lnTo>
                      <a:pt x="694" y="294"/>
                    </a:lnTo>
                    <a:lnTo>
                      <a:pt x="698" y="301"/>
                    </a:lnTo>
                    <a:lnTo>
                      <a:pt x="701" y="310"/>
                    </a:lnTo>
                    <a:lnTo>
                      <a:pt x="701" y="318"/>
                    </a:lnTo>
                    <a:lnTo>
                      <a:pt x="699" y="326"/>
                    </a:lnTo>
                    <a:lnTo>
                      <a:pt x="695" y="334"/>
                    </a:lnTo>
                    <a:lnTo>
                      <a:pt x="690" y="342"/>
                    </a:lnTo>
                    <a:lnTo>
                      <a:pt x="684" y="349"/>
                    </a:lnTo>
                    <a:lnTo>
                      <a:pt x="679" y="357"/>
                    </a:lnTo>
                    <a:lnTo>
                      <a:pt x="638" y="376"/>
                    </a:lnTo>
                    <a:lnTo>
                      <a:pt x="598" y="383"/>
                    </a:lnTo>
                    <a:lnTo>
                      <a:pt x="558" y="379"/>
                    </a:lnTo>
                    <a:lnTo>
                      <a:pt x="519" y="368"/>
                    </a:lnTo>
                    <a:lnTo>
                      <a:pt x="478" y="353"/>
                    </a:lnTo>
                    <a:lnTo>
                      <a:pt x="438" y="337"/>
                    </a:lnTo>
                    <a:lnTo>
                      <a:pt x="398" y="322"/>
                    </a:lnTo>
                    <a:lnTo>
                      <a:pt x="359" y="313"/>
                    </a:lnTo>
                    <a:lnTo>
                      <a:pt x="333" y="298"/>
                    </a:lnTo>
                    <a:lnTo>
                      <a:pt x="308" y="288"/>
                    </a:lnTo>
                    <a:lnTo>
                      <a:pt x="281" y="278"/>
                    </a:lnTo>
                    <a:lnTo>
                      <a:pt x="255" y="270"/>
                    </a:lnTo>
                    <a:lnTo>
                      <a:pt x="227" y="261"/>
                    </a:lnTo>
                    <a:lnTo>
                      <a:pt x="200" y="253"/>
                    </a:lnTo>
                    <a:lnTo>
                      <a:pt x="173" y="244"/>
                    </a:lnTo>
                    <a:lnTo>
                      <a:pt x="148" y="234"/>
                    </a:lnTo>
                    <a:lnTo>
                      <a:pt x="125" y="211"/>
                    </a:lnTo>
                    <a:lnTo>
                      <a:pt x="98" y="191"/>
                    </a:lnTo>
                    <a:lnTo>
                      <a:pt x="68" y="170"/>
                    </a:lnTo>
                    <a:lnTo>
                      <a:pt x="41" y="149"/>
                    </a:lnTo>
                    <a:lnTo>
                      <a:pt x="18" y="126"/>
                    </a:lnTo>
                    <a:lnTo>
                      <a:pt x="3" y="100"/>
                    </a:lnTo>
                    <a:lnTo>
                      <a:pt x="0" y="70"/>
                    </a:lnTo>
                    <a:lnTo>
                      <a:pt x="14" y="37"/>
                    </a:lnTo>
                    <a:lnTo>
                      <a:pt x="71" y="7"/>
                    </a:lnTo>
                    <a:lnTo>
                      <a:pt x="128" y="0"/>
                    </a:lnTo>
                    <a:lnTo>
                      <a:pt x="184" y="9"/>
                    </a:lnTo>
                    <a:lnTo>
                      <a:pt x="239" y="27"/>
                    </a:lnTo>
                    <a:lnTo>
                      <a:pt x="294" y="50"/>
                    </a:lnTo>
                    <a:lnTo>
                      <a:pt x="350" y="76"/>
                    </a:lnTo>
                    <a:lnTo>
                      <a:pt x="406" y="95"/>
                    </a:lnTo>
                    <a:lnTo>
                      <a:pt x="465" y="106"/>
                    </a:lnTo>
                    <a:close/>
                  </a:path>
                </a:pathLst>
              </a:custGeom>
              <a:solidFill>
                <a:srgbClr val="FFA4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32" name="Freeform 75"/>
              <p:cNvSpPr>
                <a:spLocks/>
              </p:cNvSpPr>
              <p:nvPr/>
            </p:nvSpPr>
            <p:spPr bwMode="auto">
              <a:xfrm>
                <a:off x="4256" y="2090"/>
                <a:ext cx="315" cy="172"/>
              </a:xfrm>
              <a:custGeom>
                <a:avLst/>
                <a:gdLst>
                  <a:gd name="T0" fmla="*/ 1 w 630"/>
                  <a:gd name="T1" fmla="*/ 1 h 344"/>
                  <a:gd name="T2" fmla="*/ 1 w 630"/>
                  <a:gd name="T3" fmla="*/ 1 h 344"/>
                  <a:gd name="T4" fmla="*/ 1 w 630"/>
                  <a:gd name="T5" fmla="*/ 1 h 344"/>
                  <a:gd name="T6" fmla="*/ 1 w 630"/>
                  <a:gd name="T7" fmla="*/ 1 h 344"/>
                  <a:gd name="T8" fmla="*/ 1 w 630"/>
                  <a:gd name="T9" fmla="*/ 1 h 344"/>
                  <a:gd name="T10" fmla="*/ 1 w 630"/>
                  <a:gd name="T11" fmla="*/ 1 h 344"/>
                  <a:gd name="T12" fmla="*/ 1 w 630"/>
                  <a:gd name="T13" fmla="*/ 1 h 344"/>
                  <a:gd name="T14" fmla="*/ 1 w 630"/>
                  <a:gd name="T15" fmla="*/ 1 h 344"/>
                  <a:gd name="T16" fmla="*/ 1 w 630"/>
                  <a:gd name="T17" fmla="*/ 1 h 344"/>
                  <a:gd name="T18" fmla="*/ 1 w 630"/>
                  <a:gd name="T19" fmla="*/ 1 h 344"/>
                  <a:gd name="T20" fmla="*/ 1 w 630"/>
                  <a:gd name="T21" fmla="*/ 1 h 344"/>
                  <a:gd name="T22" fmla="*/ 1 w 630"/>
                  <a:gd name="T23" fmla="*/ 1 h 344"/>
                  <a:gd name="T24" fmla="*/ 1 w 630"/>
                  <a:gd name="T25" fmla="*/ 1 h 344"/>
                  <a:gd name="T26" fmla="*/ 1 w 630"/>
                  <a:gd name="T27" fmla="*/ 1 h 344"/>
                  <a:gd name="T28" fmla="*/ 1 w 630"/>
                  <a:gd name="T29" fmla="*/ 1 h 344"/>
                  <a:gd name="T30" fmla="*/ 1 w 630"/>
                  <a:gd name="T31" fmla="*/ 1 h 344"/>
                  <a:gd name="T32" fmla="*/ 1 w 630"/>
                  <a:gd name="T33" fmla="*/ 1 h 344"/>
                  <a:gd name="T34" fmla="*/ 1 w 630"/>
                  <a:gd name="T35" fmla="*/ 1 h 344"/>
                  <a:gd name="T36" fmla="*/ 1 w 630"/>
                  <a:gd name="T37" fmla="*/ 1 h 344"/>
                  <a:gd name="T38" fmla="*/ 1 w 630"/>
                  <a:gd name="T39" fmla="*/ 1 h 344"/>
                  <a:gd name="T40" fmla="*/ 1 w 630"/>
                  <a:gd name="T41" fmla="*/ 1 h 344"/>
                  <a:gd name="T42" fmla="*/ 1 w 630"/>
                  <a:gd name="T43" fmla="*/ 1 h 344"/>
                  <a:gd name="T44" fmla="*/ 1 w 630"/>
                  <a:gd name="T45" fmla="*/ 1 h 344"/>
                  <a:gd name="T46" fmla="*/ 1 w 630"/>
                  <a:gd name="T47" fmla="*/ 1 h 344"/>
                  <a:gd name="T48" fmla="*/ 1 w 630"/>
                  <a:gd name="T49" fmla="*/ 1 h 344"/>
                  <a:gd name="T50" fmla="*/ 1 w 630"/>
                  <a:gd name="T51" fmla="*/ 1 h 344"/>
                  <a:gd name="T52" fmla="*/ 1 w 630"/>
                  <a:gd name="T53" fmla="*/ 1 h 344"/>
                  <a:gd name="T54" fmla="*/ 1 w 630"/>
                  <a:gd name="T55" fmla="*/ 1 h 344"/>
                  <a:gd name="T56" fmla="*/ 1 w 630"/>
                  <a:gd name="T57" fmla="*/ 1 h 344"/>
                  <a:gd name="T58" fmla="*/ 1 w 630"/>
                  <a:gd name="T59" fmla="*/ 1 h 344"/>
                  <a:gd name="T60" fmla="*/ 1 w 630"/>
                  <a:gd name="T61" fmla="*/ 1 h 344"/>
                  <a:gd name="T62" fmla="*/ 1 w 630"/>
                  <a:gd name="T63" fmla="*/ 1 h 344"/>
                  <a:gd name="T64" fmla="*/ 1 w 630"/>
                  <a:gd name="T65" fmla="*/ 1 h 344"/>
                  <a:gd name="T66" fmla="*/ 1 w 630"/>
                  <a:gd name="T67" fmla="*/ 1 h 344"/>
                  <a:gd name="T68" fmla="*/ 1 w 630"/>
                  <a:gd name="T69" fmla="*/ 1 h 344"/>
                  <a:gd name="T70" fmla="*/ 1 w 630"/>
                  <a:gd name="T71" fmla="*/ 1 h 344"/>
                  <a:gd name="T72" fmla="*/ 1 w 630"/>
                  <a:gd name="T73" fmla="*/ 1 h 344"/>
                  <a:gd name="T74" fmla="*/ 1 w 630"/>
                  <a:gd name="T75" fmla="*/ 1 h 344"/>
                  <a:gd name="T76" fmla="*/ 1 w 630"/>
                  <a:gd name="T77" fmla="*/ 1 h 344"/>
                  <a:gd name="T78" fmla="*/ 0 w 630"/>
                  <a:gd name="T79" fmla="*/ 1 h 344"/>
                  <a:gd name="T80" fmla="*/ 1 w 630"/>
                  <a:gd name="T81" fmla="*/ 1 h 344"/>
                  <a:gd name="T82" fmla="*/ 1 w 630"/>
                  <a:gd name="T83" fmla="*/ 1 h 344"/>
                  <a:gd name="T84" fmla="*/ 1 w 630"/>
                  <a:gd name="T85" fmla="*/ 0 h 344"/>
                  <a:gd name="T86" fmla="*/ 1 w 630"/>
                  <a:gd name="T87" fmla="*/ 1 h 344"/>
                  <a:gd name="T88" fmla="*/ 1 w 630"/>
                  <a:gd name="T89" fmla="*/ 1 h 344"/>
                  <a:gd name="T90" fmla="*/ 1 w 630"/>
                  <a:gd name="T91" fmla="*/ 1 h 344"/>
                  <a:gd name="T92" fmla="*/ 1 w 630"/>
                  <a:gd name="T93" fmla="*/ 1 h 344"/>
                  <a:gd name="T94" fmla="*/ 1 w 630"/>
                  <a:gd name="T95" fmla="*/ 1 h 344"/>
                  <a:gd name="T96" fmla="*/ 1 w 630"/>
                  <a:gd name="T97" fmla="*/ 1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30"/>
                  <a:gd name="T148" fmla="*/ 0 h 344"/>
                  <a:gd name="T149" fmla="*/ 630 w 630"/>
                  <a:gd name="T150" fmla="*/ 344 h 34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30" h="344">
                    <a:moveTo>
                      <a:pt x="417" y="94"/>
                    </a:moveTo>
                    <a:lnTo>
                      <a:pt x="449" y="105"/>
                    </a:lnTo>
                    <a:lnTo>
                      <a:pt x="478" y="121"/>
                    </a:lnTo>
                    <a:lnTo>
                      <a:pt x="505" y="141"/>
                    </a:lnTo>
                    <a:lnTo>
                      <a:pt x="530" y="165"/>
                    </a:lnTo>
                    <a:lnTo>
                      <a:pt x="552" y="189"/>
                    </a:lnTo>
                    <a:lnTo>
                      <a:pt x="575" y="214"/>
                    </a:lnTo>
                    <a:lnTo>
                      <a:pt x="598" y="239"/>
                    </a:lnTo>
                    <a:lnTo>
                      <a:pt x="623" y="264"/>
                    </a:lnTo>
                    <a:lnTo>
                      <a:pt x="627" y="271"/>
                    </a:lnTo>
                    <a:lnTo>
                      <a:pt x="630" y="278"/>
                    </a:lnTo>
                    <a:lnTo>
                      <a:pt x="630" y="284"/>
                    </a:lnTo>
                    <a:lnTo>
                      <a:pt x="628" y="293"/>
                    </a:lnTo>
                    <a:lnTo>
                      <a:pt x="624" y="300"/>
                    </a:lnTo>
                    <a:lnTo>
                      <a:pt x="620" y="307"/>
                    </a:lnTo>
                    <a:lnTo>
                      <a:pt x="615" y="314"/>
                    </a:lnTo>
                    <a:lnTo>
                      <a:pt x="610" y="320"/>
                    </a:lnTo>
                    <a:lnTo>
                      <a:pt x="574" y="338"/>
                    </a:lnTo>
                    <a:lnTo>
                      <a:pt x="538" y="344"/>
                    </a:lnTo>
                    <a:lnTo>
                      <a:pt x="501" y="340"/>
                    </a:lnTo>
                    <a:lnTo>
                      <a:pt x="466" y="330"/>
                    </a:lnTo>
                    <a:lnTo>
                      <a:pt x="429" y="316"/>
                    </a:lnTo>
                    <a:lnTo>
                      <a:pt x="393" y="302"/>
                    </a:lnTo>
                    <a:lnTo>
                      <a:pt x="357" y="287"/>
                    </a:lnTo>
                    <a:lnTo>
                      <a:pt x="322" y="280"/>
                    </a:lnTo>
                    <a:lnTo>
                      <a:pt x="299" y="268"/>
                    </a:lnTo>
                    <a:lnTo>
                      <a:pt x="276" y="258"/>
                    </a:lnTo>
                    <a:lnTo>
                      <a:pt x="252" y="249"/>
                    </a:lnTo>
                    <a:lnTo>
                      <a:pt x="229" y="242"/>
                    </a:lnTo>
                    <a:lnTo>
                      <a:pt x="203" y="235"/>
                    </a:lnTo>
                    <a:lnTo>
                      <a:pt x="179" y="228"/>
                    </a:lnTo>
                    <a:lnTo>
                      <a:pt x="155" y="219"/>
                    </a:lnTo>
                    <a:lnTo>
                      <a:pt x="133" y="210"/>
                    </a:lnTo>
                    <a:lnTo>
                      <a:pt x="112" y="190"/>
                    </a:lnTo>
                    <a:lnTo>
                      <a:pt x="87" y="171"/>
                    </a:lnTo>
                    <a:lnTo>
                      <a:pt x="61" y="152"/>
                    </a:lnTo>
                    <a:lnTo>
                      <a:pt x="37" y="133"/>
                    </a:lnTo>
                    <a:lnTo>
                      <a:pt x="16" y="112"/>
                    </a:lnTo>
                    <a:lnTo>
                      <a:pt x="2" y="89"/>
                    </a:lnTo>
                    <a:lnTo>
                      <a:pt x="0" y="62"/>
                    </a:lnTo>
                    <a:lnTo>
                      <a:pt x="11" y="33"/>
                    </a:lnTo>
                    <a:lnTo>
                      <a:pt x="63" y="6"/>
                    </a:lnTo>
                    <a:lnTo>
                      <a:pt x="114" y="0"/>
                    </a:lnTo>
                    <a:lnTo>
                      <a:pt x="164" y="7"/>
                    </a:lnTo>
                    <a:lnTo>
                      <a:pt x="214" y="24"/>
                    </a:lnTo>
                    <a:lnTo>
                      <a:pt x="263" y="45"/>
                    </a:lnTo>
                    <a:lnTo>
                      <a:pt x="314" y="67"/>
                    </a:lnTo>
                    <a:lnTo>
                      <a:pt x="364" y="85"/>
                    </a:lnTo>
                    <a:lnTo>
                      <a:pt x="417" y="94"/>
                    </a:lnTo>
                    <a:close/>
                  </a:path>
                </a:pathLst>
              </a:custGeom>
              <a:solidFill>
                <a:srgbClr val="FFAD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33" name="Freeform 76"/>
              <p:cNvSpPr>
                <a:spLocks/>
              </p:cNvSpPr>
              <p:nvPr/>
            </p:nvSpPr>
            <p:spPr bwMode="auto">
              <a:xfrm>
                <a:off x="4273" y="2099"/>
                <a:ext cx="280" cy="154"/>
              </a:xfrm>
              <a:custGeom>
                <a:avLst/>
                <a:gdLst>
                  <a:gd name="T0" fmla="*/ 1 w 560"/>
                  <a:gd name="T1" fmla="*/ 1 h 307"/>
                  <a:gd name="T2" fmla="*/ 1 w 560"/>
                  <a:gd name="T3" fmla="*/ 1 h 307"/>
                  <a:gd name="T4" fmla="*/ 1 w 560"/>
                  <a:gd name="T5" fmla="*/ 1 h 307"/>
                  <a:gd name="T6" fmla="*/ 1 w 560"/>
                  <a:gd name="T7" fmla="*/ 1 h 307"/>
                  <a:gd name="T8" fmla="*/ 1 w 560"/>
                  <a:gd name="T9" fmla="*/ 1 h 307"/>
                  <a:gd name="T10" fmla="*/ 1 w 560"/>
                  <a:gd name="T11" fmla="*/ 1 h 307"/>
                  <a:gd name="T12" fmla="*/ 1 w 560"/>
                  <a:gd name="T13" fmla="*/ 1 h 307"/>
                  <a:gd name="T14" fmla="*/ 1 w 560"/>
                  <a:gd name="T15" fmla="*/ 1 h 307"/>
                  <a:gd name="T16" fmla="*/ 1 w 560"/>
                  <a:gd name="T17" fmla="*/ 1 h 307"/>
                  <a:gd name="T18" fmla="*/ 1 w 560"/>
                  <a:gd name="T19" fmla="*/ 1 h 307"/>
                  <a:gd name="T20" fmla="*/ 1 w 560"/>
                  <a:gd name="T21" fmla="*/ 1 h 307"/>
                  <a:gd name="T22" fmla="*/ 1 w 560"/>
                  <a:gd name="T23" fmla="*/ 1 h 307"/>
                  <a:gd name="T24" fmla="*/ 1 w 560"/>
                  <a:gd name="T25" fmla="*/ 1 h 307"/>
                  <a:gd name="T26" fmla="*/ 1 w 560"/>
                  <a:gd name="T27" fmla="*/ 1 h 307"/>
                  <a:gd name="T28" fmla="*/ 1 w 560"/>
                  <a:gd name="T29" fmla="*/ 1 h 307"/>
                  <a:gd name="T30" fmla="*/ 1 w 560"/>
                  <a:gd name="T31" fmla="*/ 1 h 307"/>
                  <a:gd name="T32" fmla="*/ 1 w 560"/>
                  <a:gd name="T33" fmla="*/ 1 h 307"/>
                  <a:gd name="T34" fmla="*/ 1 w 560"/>
                  <a:gd name="T35" fmla="*/ 1 h 307"/>
                  <a:gd name="T36" fmla="*/ 1 w 560"/>
                  <a:gd name="T37" fmla="*/ 1 h 307"/>
                  <a:gd name="T38" fmla="*/ 1 w 560"/>
                  <a:gd name="T39" fmla="*/ 1 h 307"/>
                  <a:gd name="T40" fmla="*/ 1 w 560"/>
                  <a:gd name="T41" fmla="*/ 1 h 307"/>
                  <a:gd name="T42" fmla="*/ 1 w 560"/>
                  <a:gd name="T43" fmla="*/ 1 h 307"/>
                  <a:gd name="T44" fmla="*/ 1 w 560"/>
                  <a:gd name="T45" fmla="*/ 1 h 307"/>
                  <a:gd name="T46" fmla="*/ 1 w 560"/>
                  <a:gd name="T47" fmla="*/ 1 h 307"/>
                  <a:gd name="T48" fmla="*/ 1 w 560"/>
                  <a:gd name="T49" fmla="*/ 1 h 307"/>
                  <a:gd name="T50" fmla="*/ 1 w 560"/>
                  <a:gd name="T51" fmla="*/ 1 h 307"/>
                  <a:gd name="T52" fmla="*/ 1 w 560"/>
                  <a:gd name="T53" fmla="*/ 1 h 307"/>
                  <a:gd name="T54" fmla="*/ 1 w 560"/>
                  <a:gd name="T55" fmla="*/ 1 h 307"/>
                  <a:gd name="T56" fmla="*/ 1 w 560"/>
                  <a:gd name="T57" fmla="*/ 1 h 307"/>
                  <a:gd name="T58" fmla="*/ 1 w 560"/>
                  <a:gd name="T59" fmla="*/ 1 h 307"/>
                  <a:gd name="T60" fmla="*/ 1 w 560"/>
                  <a:gd name="T61" fmla="*/ 1 h 307"/>
                  <a:gd name="T62" fmla="*/ 1 w 560"/>
                  <a:gd name="T63" fmla="*/ 1 h 307"/>
                  <a:gd name="T64" fmla="*/ 1 w 560"/>
                  <a:gd name="T65" fmla="*/ 1 h 307"/>
                  <a:gd name="T66" fmla="*/ 1 w 560"/>
                  <a:gd name="T67" fmla="*/ 1 h 307"/>
                  <a:gd name="T68" fmla="*/ 1 w 560"/>
                  <a:gd name="T69" fmla="*/ 1 h 307"/>
                  <a:gd name="T70" fmla="*/ 1 w 560"/>
                  <a:gd name="T71" fmla="*/ 1 h 307"/>
                  <a:gd name="T72" fmla="*/ 1 w 560"/>
                  <a:gd name="T73" fmla="*/ 1 h 307"/>
                  <a:gd name="T74" fmla="*/ 1 w 560"/>
                  <a:gd name="T75" fmla="*/ 1 h 307"/>
                  <a:gd name="T76" fmla="*/ 1 w 560"/>
                  <a:gd name="T77" fmla="*/ 1 h 307"/>
                  <a:gd name="T78" fmla="*/ 0 w 560"/>
                  <a:gd name="T79" fmla="*/ 1 h 307"/>
                  <a:gd name="T80" fmla="*/ 1 w 560"/>
                  <a:gd name="T81" fmla="*/ 1 h 307"/>
                  <a:gd name="T82" fmla="*/ 1 w 560"/>
                  <a:gd name="T83" fmla="*/ 1 h 307"/>
                  <a:gd name="T84" fmla="*/ 1 w 560"/>
                  <a:gd name="T85" fmla="*/ 0 h 307"/>
                  <a:gd name="T86" fmla="*/ 1 w 560"/>
                  <a:gd name="T87" fmla="*/ 1 h 307"/>
                  <a:gd name="T88" fmla="*/ 1 w 560"/>
                  <a:gd name="T89" fmla="*/ 1 h 307"/>
                  <a:gd name="T90" fmla="*/ 1 w 560"/>
                  <a:gd name="T91" fmla="*/ 1 h 307"/>
                  <a:gd name="T92" fmla="*/ 1 w 560"/>
                  <a:gd name="T93" fmla="*/ 1 h 307"/>
                  <a:gd name="T94" fmla="*/ 1 w 560"/>
                  <a:gd name="T95" fmla="*/ 1 h 307"/>
                  <a:gd name="T96" fmla="*/ 1 w 560"/>
                  <a:gd name="T97" fmla="*/ 1 h 30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0"/>
                  <a:gd name="T148" fmla="*/ 0 h 307"/>
                  <a:gd name="T149" fmla="*/ 560 w 560"/>
                  <a:gd name="T150" fmla="*/ 307 h 30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0" h="307">
                    <a:moveTo>
                      <a:pt x="371" y="85"/>
                    </a:moveTo>
                    <a:lnTo>
                      <a:pt x="399" y="93"/>
                    </a:lnTo>
                    <a:lnTo>
                      <a:pt x="425" y="108"/>
                    </a:lnTo>
                    <a:lnTo>
                      <a:pt x="449" y="126"/>
                    </a:lnTo>
                    <a:lnTo>
                      <a:pt x="471" y="147"/>
                    </a:lnTo>
                    <a:lnTo>
                      <a:pt x="491" y="168"/>
                    </a:lnTo>
                    <a:lnTo>
                      <a:pt x="511" y="191"/>
                    </a:lnTo>
                    <a:lnTo>
                      <a:pt x="531" y="214"/>
                    </a:lnTo>
                    <a:lnTo>
                      <a:pt x="555" y="236"/>
                    </a:lnTo>
                    <a:lnTo>
                      <a:pt x="558" y="241"/>
                    </a:lnTo>
                    <a:lnTo>
                      <a:pt x="560" y="247"/>
                    </a:lnTo>
                    <a:lnTo>
                      <a:pt x="560" y="254"/>
                    </a:lnTo>
                    <a:lnTo>
                      <a:pt x="559" y="261"/>
                    </a:lnTo>
                    <a:lnTo>
                      <a:pt x="555" y="267"/>
                    </a:lnTo>
                    <a:lnTo>
                      <a:pt x="551" y="274"/>
                    </a:lnTo>
                    <a:lnTo>
                      <a:pt x="546" y="279"/>
                    </a:lnTo>
                    <a:lnTo>
                      <a:pt x="543" y="285"/>
                    </a:lnTo>
                    <a:lnTo>
                      <a:pt x="510" y="301"/>
                    </a:lnTo>
                    <a:lnTo>
                      <a:pt x="478" y="307"/>
                    </a:lnTo>
                    <a:lnTo>
                      <a:pt x="445" y="304"/>
                    </a:lnTo>
                    <a:lnTo>
                      <a:pt x="414" y="296"/>
                    </a:lnTo>
                    <a:lnTo>
                      <a:pt x="381" y="282"/>
                    </a:lnTo>
                    <a:lnTo>
                      <a:pt x="349" y="269"/>
                    </a:lnTo>
                    <a:lnTo>
                      <a:pt x="317" y="258"/>
                    </a:lnTo>
                    <a:lnTo>
                      <a:pt x="286" y="251"/>
                    </a:lnTo>
                    <a:lnTo>
                      <a:pt x="266" y="238"/>
                    </a:lnTo>
                    <a:lnTo>
                      <a:pt x="246" y="230"/>
                    </a:lnTo>
                    <a:lnTo>
                      <a:pt x="224" y="222"/>
                    </a:lnTo>
                    <a:lnTo>
                      <a:pt x="203" y="216"/>
                    </a:lnTo>
                    <a:lnTo>
                      <a:pt x="181" y="210"/>
                    </a:lnTo>
                    <a:lnTo>
                      <a:pt x="160" y="203"/>
                    </a:lnTo>
                    <a:lnTo>
                      <a:pt x="138" y="195"/>
                    </a:lnTo>
                    <a:lnTo>
                      <a:pt x="118" y="188"/>
                    </a:lnTo>
                    <a:lnTo>
                      <a:pt x="99" y="170"/>
                    </a:lnTo>
                    <a:lnTo>
                      <a:pt x="77" y="153"/>
                    </a:lnTo>
                    <a:lnTo>
                      <a:pt x="53" y="136"/>
                    </a:lnTo>
                    <a:lnTo>
                      <a:pt x="32" y="119"/>
                    </a:lnTo>
                    <a:lnTo>
                      <a:pt x="13" y="101"/>
                    </a:lnTo>
                    <a:lnTo>
                      <a:pt x="2" y="81"/>
                    </a:lnTo>
                    <a:lnTo>
                      <a:pt x="0" y="57"/>
                    </a:lnTo>
                    <a:lnTo>
                      <a:pt x="10" y="29"/>
                    </a:lnTo>
                    <a:lnTo>
                      <a:pt x="56" y="6"/>
                    </a:lnTo>
                    <a:lnTo>
                      <a:pt x="101" y="0"/>
                    </a:lnTo>
                    <a:lnTo>
                      <a:pt x="145" y="6"/>
                    </a:lnTo>
                    <a:lnTo>
                      <a:pt x="190" y="22"/>
                    </a:lnTo>
                    <a:lnTo>
                      <a:pt x="235" y="41"/>
                    </a:lnTo>
                    <a:lnTo>
                      <a:pt x="279" y="61"/>
                    </a:lnTo>
                    <a:lnTo>
                      <a:pt x="324" y="75"/>
                    </a:lnTo>
                    <a:lnTo>
                      <a:pt x="371" y="85"/>
                    </a:lnTo>
                    <a:close/>
                  </a:path>
                </a:pathLst>
              </a:custGeom>
              <a:solidFill>
                <a:srgbClr val="FFB6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34" name="Freeform 77"/>
              <p:cNvSpPr>
                <a:spLocks/>
              </p:cNvSpPr>
              <p:nvPr/>
            </p:nvSpPr>
            <p:spPr bwMode="auto">
              <a:xfrm>
                <a:off x="4291" y="2109"/>
                <a:ext cx="245" cy="134"/>
              </a:xfrm>
              <a:custGeom>
                <a:avLst/>
                <a:gdLst>
                  <a:gd name="T0" fmla="*/ 1 w 490"/>
                  <a:gd name="T1" fmla="*/ 1 h 267"/>
                  <a:gd name="T2" fmla="*/ 1 w 490"/>
                  <a:gd name="T3" fmla="*/ 1 h 267"/>
                  <a:gd name="T4" fmla="*/ 1 w 490"/>
                  <a:gd name="T5" fmla="*/ 1 h 267"/>
                  <a:gd name="T6" fmla="*/ 1 w 490"/>
                  <a:gd name="T7" fmla="*/ 1 h 267"/>
                  <a:gd name="T8" fmla="*/ 1 w 490"/>
                  <a:gd name="T9" fmla="*/ 1 h 267"/>
                  <a:gd name="T10" fmla="*/ 1 w 490"/>
                  <a:gd name="T11" fmla="*/ 1 h 267"/>
                  <a:gd name="T12" fmla="*/ 1 w 490"/>
                  <a:gd name="T13" fmla="*/ 1 h 267"/>
                  <a:gd name="T14" fmla="*/ 1 w 490"/>
                  <a:gd name="T15" fmla="*/ 1 h 267"/>
                  <a:gd name="T16" fmla="*/ 1 w 490"/>
                  <a:gd name="T17" fmla="*/ 1 h 267"/>
                  <a:gd name="T18" fmla="*/ 1 w 490"/>
                  <a:gd name="T19" fmla="*/ 1 h 267"/>
                  <a:gd name="T20" fmla="*/ 1 w 490"/>
                  <a:gd name="T21" fmla="*/ 1 h 267"/>
                  <a:gd name="T22" fmla="*/ 1 w 490"/>
                  <a:gd name="T23" fmla="*/ 1 h 267"/>
                  <a:gd name="T24" fmla="*/ 1 w 490"/>
                  <a:gd name="T25" fmla="*/ 1 h 267"/>
                  <a:gd name="T26" fmla="*/ 1 w 490"/>
                  <a:gd name="T27" fmla="*/ 1 h 267"/>
                  <a:gd name="T28" fmla="*/ 1 w 490"/>
                  <a:gd name="T29" fmla="*/ 1 h 267"/>
                  <a:gd name="T30" fmla="*/ 1 w 490"/>
                  <a:gd name="T31" fmla="*/ 1 h 267"/>
                  <a:gd name="T32" fmla="*/ 1 w 490"/>
                  <a:gd name="T33" fmla="*/ 1 h 267"/>
                  <a:gd name="T34" fmla="*/ 1 w 490"/>
                  <a:gd name="T35" fmla="*/ 1 h 267"/>
                  <a:gd name="T36" fmla="*/ 1 w 490"/>
                  <a:gd name="T37" fmla="*/ 1 h 267"/>
                  <a:gd name="T38" fmla="*/ 1 w 490"/>
                  <a:gd name="T39" fmla="*/ 1 h 267"/>
                  <a:gd name="T40" fmla="*/ 1 w 490"/>
                  <a:gd name="T41" fmla="*/ 1 h 267"/>
                  <a:gd name="T42" fmla="*/ 1 w 490"/>
                  <a:gd name="T43" fmla="*/ 1 h 267"/>
                  <a:gd name="T44" fmla="*/ 1 w 490"/>
                  <a:gd name="T45" fmla="*/ 1 h 267"/>
                  <a:gd name="T46" fmla="*/ 1 w 490"/>
                  <a:gd name="T47" fmla="*/ 1 h 267"/>
                  <a:gd name="T48" fmla="*/ 1 w 490"/>
                  <a:gd name="T49" fmla="*/ 1 h 267"/>
                  <a:gd name="T50" fmla="*/ 1 w 490"/>
                  <a:gd name="T51" fmla="*/ 1 h 267"/>
                  <a:gd name="T52" fmla="*/ 1 w 490"/>
                  <a:gd name="T53" fmla="*/ 1 h 267"/>
                  <a:gd name="T54" fmla="*/ 1 w 490"/>
                  <a:gd name="T55" fmla="*/ 1 h 267"/>
                  <a:gd name="T56" fmla="*/ 1 w 490"/>
                  <a:gd name="T57" fmla="*/ 1 h 267"/>
                  <a:gd name="T58" fmla="*/ 1 w 490"/>
                  <a:gd name="T59" fmla="*/ 1 h 267"/>
                  <a:gd name="T60" fmla="*/ 1 w 490"/>
                  <a:gd name="T61" fmla="*/ 1 h 267"/>
                  <a:gd name="T62" fmla="*/ 1 w 490"/>
                  <a:gd name="T63" fmla="*/ 1 h 267"/>
                  <a:gd name="T64" fmla="*/ 1 w 490"/>
                  <a:gd name="T65" fmla="*/ 1 h 267"/>
                  <a:gd name="T66" fmla="*/ 1 w 490"/>
                  <a:gd name="T67" fmla="*/ 1 h 267"/>
                  <a:gd name="T68" fmla="*/ 1 w 490"/>
                  <a:gd name="T69" fmla="*/ 1 h 267"/>
                  <a:gd name="T70" fmla="*/ 1 w 490"/>
                  <a:gd name="T71" fmla="*/ 1 h 267"/>
                  <a:gd name="T72" fmla="*/ 1 w 490"/>
                  <a:gd name="T73" fmla="*/ 1 h 267"/>
                  <a:gd name="T74" fmla="*/ 0 w 490"/>
                  <a:gd name="T75" fmla="*/ 1 h 267"/>
                  <a:gd name="T76" fmla="*/ 1 w 490"/>
                  <a:gd name="T77" fmla="*/ 1 h 267"/>
                  <a:gd name="T78" fmla="*/ 1 w 490"/>
                  <a:gd name="T79" fmla="*/ 1 h 267"/>
                  <a:gd name="T80" fmla="*/ 1 w 490"/>
                  <a:gd name="T81" fmla="*/ 0 h 267"/>
                  <a:gd name="T82" fmla="*/ 1 w 490"/>
                  <a:gd name="T83" fmla="*/ 1 h 267"/>
                  <a:gd name="T84" fmla="*/ 1 w 490"/>
                  <a:gd name="T85" fmla="*/ 1 h 267"/>
                  <a:gd name="T86" fmla="*/ 1 w 490"/>
                  <a:gd name="T87" fmla="*/ 1 h 267"/>
                  <a:gd name="T88" fmla="*/ 1 w 490"/>
                  <a:gd name="T89" fmla="*/ 1 h 267"/>
                  <a:gd name="T90" fmla="*/ 1 w 490"/>
                  <a:gd name="T91" fmla="*/ 1 h 267"/>
                  <a:gd name="T92" fmla="*/ 1 w 490"/>
                  <a:gd name="T93" fmla="*/ 1 h 26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90"/>
                  <a:gd name="T142" fmla="*/ 0 h 267"/>
                  <a:gd name="T143" fmla="*/ 490 w 490"/>
                  <a:gd name="T144" fmla="*/ 267 h 26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90" h="267">
                    <a:moveTo>
                      <a:pt x="325" y="74"/>
                    </a:moveTo>
                    <a:lnTo>
                      <a:pt x="351" y="83"/>
                    </a:lnTo>
                    <a:lnTo>
                      <a:pt x="373" y="94"/>
                    </a:lnTo>
                    <a:lnTo>
                      <a:pt x="393" y="109"/>
                    </a:lnTo>
                    <a:lnTo>
                      <a:pt x="412" y="128"/>
                    </a:lnTo>
                    <a:lnTo>
                      <a:pt x="430" y="147"/>
                    </a:lnTo>
                    <a:lnTo>
                      <a:pt x="448" y="167"/>
                    </a:lnTo>
                    <a:lnTo>
                      <a:pt x="466" y="186"/>
                    </a:lnTo>
                    <a:lnTo>
                      <a:pt x="486" y="205"/>
                    </a:lnTo>
                    <a:lnTo>
                      <a:pt x="489" y="211"/>
                    </a:lnTo>
                    <a:lnTo>
                      <a:pt x="490" y="216"/>
                    </a:lnTo>
                    <a:lnTo>
                      <a:pt x="490" y="222"/>
                    </a:lnTo>
                    <a:lnTo>
                      <a:pt x="489" y="229"/>
                    </a:lnTo>
                    <a:lnTo>
                      <a:pt x="483" y="239"/>
                    </a:lnTo>
                    <a:lnTo>
                      <a:pt x="475" y="249"/>
                    </a:lnTo>
                    <a:lnTo>
                      <a:pt x="447" y="263"/>
                    </a:lnTo>
                    <a:lnTo>
                      <a:pt x="419" y="267"/>
                    </a:lnTo>
                    <a:lnTo>
                      <a:pt x="390" y="265"/>
                    </a:lnTo>
                    <a:lnTo>
                      <a:pt x="363" y="258"/>
                    </a:lnTo>
                    <a:lnTo>
                      <a:pt x="335" y="246"/>
                    </a:lnTo>
                    <a:lnTo>
                      <a:pt x="306" y="235"/>
                    </a:lnTo>
                    <a:lnTo>
                      <a:pt x="279" y="224"/>
                    </a:lnTo>
                    <a:lnTo>
                      <a:pt x="252" y="219"/>
                    </a:lnTo>
                    <a:lnTo>
                      <a:pt x="233" y="209"/>
                    </a:lnTo>
                    <a:lnTo>
                      <a:pt x="215" y="200"/>
                    </a:lnTo>
                    <a:lnTo>
                      <a:pt x="196" y="194"/>
                    </a:lnTo>
                    <a:lnTo>
                      <a:pt x="179" y="189"/>
                    </a:lnTo>
                    <a:lnTo>
                      <a:pt x="159" y="182"/>
                    </a:lnTo>
                    <a:lnTo>
                      <a:pt x="140" y="177"/>
                    </a:lnTo>
                    <a:lnTo>
                      <a:pt x="121" y="170"/>
                    </a:lnTo>
                    <a:lnTo>
                      <a:pt x="104" y="163"/>
                    </a:lnTo>
                    <a:lnTo>
                      <a:pt x="87" y="148"/>
                    </a:lnTo>
                    <a:lnTo>
                      <a:pt x="68" y="133"/>
                    </a:lnTo>
                    <a:lnTo>
                      <a:pt x="47" y="118"/>
                    </a:lnTo>
                    <a:lnTo>
                      <a:pt x="28" y="104"/>
                    </a:lnTo>
                    <a:lnTo>
                      <a:pt x="12" y="87"/>
                    </a:lnTo>
                    <a:lnTo>
                      <a:pt x="2" y="69"/>
                    </a:lnTo>
                    <a:lnTo>
                      <a:pt x="0" y="48"/>
                    </a:lnTo>
                    <a:lnTo>
                      <a:pt x="10" y="25"/>
                    </a:lnTo>
                    <a:lnTo>
                      <a:pt x="49" y="4"/>
                    </a:lnTo>
                    <a:lnTo>
                      <a:pt x="89" y="0"/>
                    </a:lnTo>
                    <a:lnTo>
                      <a:pt x="128" y="5"/>
                    </a:lnTo>
                    <a:lnTo>
                      <a:pt x="167" y="19"/>
                    </a:lnTo>
                    <a:lnTo>
                      <a:pt x="205" y="36"/>
                    </a:lnTo>
                    <a:lnTo>
                      <a:pt x="245" y="52"/>
                    </a:lnTo>
                    <a:lnTo>
                      <a:pt x="283" y="66"/>
                    </a:lnTo>
                    <a:lnTo>
                      <a:pt x="325" y="74"/>
                    </a:lnTo>
                    <a:close/>
                  </a:path>
                </a:pathLst>
              </a:custGeom>
              <a:solidFill>
                <a:srgbClr val="FFB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578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7680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F8571FE-B231-4AB5-B8CF-8613A65B30B4}" type="slidenum">
              <a:rPr lang="en-US" altLang="ru-RU"/>
              <a:pPr eaLnBrk="1" hangingPunct="1"/>
              <a:t>58</a:t>
            </a:fld>
            <a:endParaRPr lang="en-US" altLang="ru-RU"/>
          </a:p>
        </p:txBody>
      </p:sp>
      <p:sp>
        <p:nvSpPr>
          <p:cNvPr id="7680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47712"/>
          </a:xfrm>
        </p:spPr>
        <p:txBody>
          <a:bodyPr/>
          <a:lstStyle/>
          <a:p>
            <a:r>
              <a:rPr lang="en-US" altLang="ru-RU" sz="3600" b="1" u="sng" smtClean="0"/>
              <a:t>Blood Vessels</a:t>
            </a:r>
          </a:p>
        </p:txBody>
      </p:sp>
      <p:sp>
        <p:nvSpPr>
          <p:cNvPr id="768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0063" y="1404938"/>
            <a:ext cx="8274050" cy="992187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smtClean="0">
                <a:solidFill>
                  <a:srgbClr val="990033"/>
                </a:solidFill>
              </a:rPr>
              <a:t>Arteries</a:t>
            </a:r>
            <a:r>
              <a:rPr lang="en-US" altLang="ru-RU" sz="3600" smtClean="0"/>
              <a:t> - carry blood away from heart</a:t>
            </a:r>
          </a:p>
          <a:p>
            <a:pPr>
              <a:lnSpc>
                <a:spcPct val="90000"/>
              </a:lnSpc>
            </a:pPr>
            <a:r>
              <a:rPr lang="en-US" altLang="ru-RU" sz="3600" smtClean="0">
                <a:solidFill>
                  <a:srgbClr val="000066"/>
                </a:solidFill>
              </a:rPr>
              <a:t>Veins</a:t>
            </a:r>
            <a:r>
              <a:rPr lang="en-US" altLang="ru-RU" sz="3600" smtClean="0"/>
              <a:t> – carry blood to heart</a:t>
            </a:r>
          </a:p>
        </p:txBody>
      </p:sp>
      <p:grpSp>
        <p:nvGrpSpPr>
          <p:cNvPr id="76806" name="Group 127"/>
          <p:cNvGrpSpPr>
            <a:grpSpLocks/>
          </p:cNvGrpSpPr>
          <p:nvPr/>
        </p:nvGrpSpPr>
        <p:grpSpPr bwMode="auto">
          <a:xfrm>
            <a:off x="2447925" y="2773363"/>
            <a:ext cx="4132263" cy="3160712"/>
            <a:chOff x="1193" y="912"/>
            <a:chExt cx="7562" cy="5792"/>
          </a:xfrm>
        </p:grpSpPr>
        <p:sp>
          <p:nvSpPr>
            <p:cNvPr id="76808" name="Freeform 128"/>
            <p:cNvSpPr>
              <a:spLocks/>
            </p:cNvSpPr>
            <p:nvPr/>
          </p:nvSpPr>
          <p:spPr bwMode="auto">
            <a:xfrm rot="800067" flipV="1">
              <a:off x="6886" y="1987"/>
              <a:ext cx="1869" cy="4717"/>
            </a:xfrm>
            <a:custGeom>
              <a:avLst/>
              <a:gdLst>
                <a:gd name="T0" fmla="*/ 0 w 12379"/>
                <a:gd name="T1" fmla="*/ 0 h 11061"/>
                <a:gd name="T2" fmla="*/ 0 w 12379"/>
                <a:gd name="T3" fmla="*/ 0 h 11061"/>
                <a:gd name="T4" fmla="*/ 0 w 12379"/>
                <a:gd name="T5" fmla="*/ 0 h 11061"/>
                <a:gd name="T6" fmla="*/ 0 w 12379"/>
                <a:gd name="T7" fmla="*/ 0 h 11061"/>
                <a:gd name="T8" fmla="*/ 0 w 12379"/>
                <a:gd name="T9" fmla="*/ 0 h 11061"/>
                <a:gd name="T10" fmla="*/ 0 w 12379"/>
                <a:gd name="T11" fmla="*/ 0 h 11061"/>
                <a:gd name="T12" fmla="*/ 0 w 12379"/>
                <a:gd name="T13" fmla="*/ 0 h 11061"/>
                <a:gd name="T14" fmla="*/ 0 w 12379"/>
                <a:gd name="T15" fmla="*/ 0 h 11061"/>
                <a:gd name="T16" fmla="*/ 0 w 12379"/>
                <a:gd name="T17" fmla="*/ 0 h 11061"/>
                <a:gd name="T18" fmla="*/ 0 w 12379"/>
                <a:gd name="T19" fmla="*/ 0 h 11061"/>
                <a:gd name="T20" fmla="*/ 0 w 12379"/>
                <a:gd name="T21" fmla="*/ 0 h 11061"/>
                <a:gd name="T22" fmla="*/ 0 w 12379"/>
                <a:gd name="T23" fmla="*/ 0 h 11061"/>
                <a:gd name="T24" fmla="*/ 0 w 12379"/>
                <a:gd name="T25" fmla="*/ 0 h 11061"/>
                <a:gd name="T26" fmla="*/ 0 w 12379"/>
                <a:gd name="T27" fmla="*/ 0 h 11061"/>
                <a:gd name="T28" fmla="*/ 0 w 12379"/>
                <a:gd name="T29" fmla="*/ 0 h 11061"/>
                <a:gd name="T30" fmla="*/ 0 w 12379"/>
                <a:gd name="T31" fmla="*/ 0 h 11061"/>
                <a:gd name="T32" fmla="*/ 0 w 12379"/>
                <a:gd name="T33" fmla="*/ 0 h 11061"/>
                <a:gd name="T34" fmla="*/ 0 w 12379"/>
                <a:gd name="T35" fmla="*/ 0 h 11061"/>
                <a:gd name="T36" fmla="*/ 0 w 12379"/>
                <a:gd name="T37" fmla="*/ 0 h 11061"/>
                <a:gd name="T38" fmla="*/ 0 w 12379"/>
                <a:gd name="T39" fmla="*/ 0 h 11061"/>
                <a:gd name="T40" fmla="*/ 0 w 12379"/>
                <a:gd name="T41" fmla="*/ 0 h 11061"/>
                <a:gd name="T42" fmla="*/ 0 w 12379"/>
                <a:gd name="T43" fmla="*/ 0 h 11061"/>
                <a:gd name="T44" fmla="*/ 0 w 12379"/>
                <a:gd name="T45" fmla="*/ 0 h 11061"/>
                <a:gd name="T46" fmla="*/ 0 w 12379"/>
                <a:gd name="T47" fmla="*/ 0 h 11061"/>
                <a:gd name="T48" fmla="*/ 0 w 12379"/>
                <a:gd name="T49" fmla="*/ 0 h 11061"/>
                <a:gd name="T50" fmla="*/ 0 w 12379"/>
                <a:gd name="T51" fmla="*/ 0 h 11061"/>
                <a:gd name="T52" fmla="*/ 0 w 12379"/>
                <a:gd name="T53" fmla="*/ 0 h 11061"/>
                <a:gd name="T54" fmla="*/ 0 w 12379"/>
                <a:gd name="T55" fmla="*/ 0 h 11061"/>
                <a:gd name="T56" fmla="*/ 0 w 12379"/>
                <a:gd name="T57" fmla="*/ 0 h 11061"/>
                <a:gd name="T58" fmla="*/ 0 w 12379"/>
                <a:gd name="T59" fmla="*/ 0 h 11061"/>
                <a:gd name="T60" fmla="*/ 0 w 12379"/>
                <a:gd name="T61" fmla="*/ 0 h 11061"/>
                <a:gd name="T62" fmla="*/ 0 w 12379"/>
                <a:gd name="T63" fmla="*/ 0 h 11061"/>
                <a:gd name="T64" fmla="*/ 0 w 12379"/>
                <a:gd name="T65" fmla="*/ 0 h 11061"/>
                <a:gd name="T66" fmla="*/ 0 w 12379"/>
                <a:gd name="T67" fmla="*/ 0 h 11061"/>
                <a:gd name="T68" fmla="*/ 0 w 12379"/>
                <a:gd name="T69" fmla="*/ 0 h 11061"/>
                <a:gd name="T70" fmla="*/ 0 w 12379"/>
                <a:gd name="T71" fmla="*/ 0 h 110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379"/>
                <a:gd name="T109" fmla="*/ 0 h 11061"/>
                <a:gd name="T110" fmla="*/ 12379 w 12379"/>
                <a:gd name="T111" fmla="*/ 11061 h 110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379" h="11061">
                  <a:moveTo>
                    <a:pt x="4257" y="4620"/>
                  </a:moveTo>
                  <a:lnTo>
                    <a:pt x="5994" y="4620"/>
                  </a:lnTo>
                  <a:lnTo>
                    <a:pt x="5994" y="4733"/>
                  </a:lnTo>
                  <a:lnTo>
                    <a:pt x="5994" y="4901"/>
                  </a:lnTo>
                  <a:lnTo>
                    <a:pt x="5965" y="5097"/>
                  </a:lnTo>
                  <a:lnTo>
                    <a:pt x="5965" y="5265"/>
                  </a:lnTo>
                  <a:lnTo>
                    <a:pt x="5937" y="5461"/>
                  </a:lnTo>
                  <a:lnTo>
                    <a:pt x="5910" y="5628"/>
                  </a:lnTo>
                  <a:lnTo>
                    <a:pt x="5854" y="5825"/>
                  </a:lnTo>
                  <a:lnTo>
                    <a:pt x="5798" y="6021"/>
                  </a:lnTo>
                  <a:lnTo>
                    <a:pt x="5742" y="6217"/>
                  </a:lnTo>
                  <a:lnTo>
                    <a:pt x="5657" y="6385"/>
                  </a:lnTo>
                  <a:lnTo>
                    <a:pt x="5573" y="6581"/>
                  </a:lnTo>
                  <a:lnTo>
                    <a:pt x="5461" y="6805"/>
                  </a:lnTo>
                  <a:lnTo>
                    <a:pt x="5349" y="7000"/>
                  </a:lnTo>
                  <a:lnTo>
                    <a:pt x="5238" y="7197"/>
                  </a:lnTo>
                  <a:lnTo>
                    <a:pt x="5069" y="7421"/>
                  </a:lnTo>
                  <a:lnTo>
                    <a:pt x="4817" y="7729"/>
                  </a:lnTo>
                  <a:lnTo>
                    <a:pt x="4733" y="7841"/>
                  </a:lnTo>
                  <a:lnTo>
                    <a:pt x="4509" y="8093"/>
                  </a:lnTo>
                  <a:lnTo>
                    <a:pt x="4257" y="8316"/>
                  </a:lnTo>
                  <a:lnTo>
                    <a:pt x="4005" y="8513"/>
                  </a:lnTo>
                  <a:lnTo>
                    <a:pt x="3753" y="8709"/>
                  </a:lnTo>
                  <a:lnTo>
                    <a:pt x="3473" y="8905"/>
                  </a:lnTo>
                  <a:lnTo>
                    <a:pt x="3165" y="9045"/>
                  </a:lnTo>
                  <a:lnTo>
                    <a:pt x="2885" y="9213"/>
                  </a:lnTo>
                  <a:lnTo>
                    <a:pt x="2549" y="9325"/>
                  </a:lnTo>
                  <a:lnTo>
                    <a:pt x="2241" y="9437"/>
                  </a:lnTo>
                  <a:lnTo>
                    <a:pt x="1905" y="9521"/>
                  </a:lnTo>
                  <a:lnTo>
                    <a:pt x="1568" y="9605"/>
                  </a:lnTo>
                  <a:lnTo>
                    <a:pt x="1233" y="9661"/>
                  </a:lnTo>
                  <a:lnTo>
                    <a:pt x="896" y="9688"/>
                  </a:lnTo>
                  <a:lnTo>
                    <a:pt x="532" y="9688"/>
                  </a:lnTo>
                  <a:lnTo>
                    <a:pt x="0" y="9661"/>
                  </a:lnTo>
                  <a:lnTo>
                    <a:pt x="224" y="9829"/>
                  </a:lnTo>
                  <a:lnTo>
                    <a:pt x="673" y="10165"/>
                  </a:lnTo>
                  <a:lnTo>
                    <a:pt x="1148" y="10417"/>
                  </a:lnTo>
                  <a:lnTo>
                    <a:pt x="1653" y="10641"/>
                  </a:lnTo>
                  <a:lnTo>
                    <a:pt x="2157" y="10809"/>
                  </a:lnTo>
                  <a:lnTo>
                    <a:pt x="2661" y="10949"/>
                  </a:lnTo>
                  <a:lnTo>
                    <a:pt x="3193" y="11004"/>
                  </a:lnTo>
                  <a:lnTo>
                    <a:pt x="3725" y="11061"/>
                  </a:lnTo>
                  <a:lnTo>
                    <a:pt x="4257" y="11061"/>
                  </a:lnTo>
                  <a:lnTo>
                    <a:pt x="4789" y="11033"/>
                  </a:lnTo>
                  <a:lnTo>
                    <a:pt x="5321" y="10949"/>
                  </a:lnTo>
                  <a:lnTo>
                    <a:pt x="5825" y="10837"/>
                  </a:lnTo>
                  <a:lnTo>
                    <a:pt x="6329" y="10669"/>
                  </a:lnTo>
                  <a:lnTo>
                    <a:pt x="6806" y="10473"/>
                  </a:lnTo>
                  <a:lnTo>
                    <a:pt x="7253" y="10249"/>
                  </a:lnTo>
                  <a:lnTo>
                    <a:pt x="7926" y="9857"/>
                  </a:lnTo>
                  <a:lnTo>
                    <a:pt x="8094" y="9717"/>
                  </a:lnTo>
                  <a:lnTo>
                    <a:pt x="8430" y="9437"/>
                  </a:lnTo>
                  <a:lnTo>
                    <a:pt x="8738" y="9157"/>
                  </a:lnTo>
                  <a:lnTo>
                    <a:pt x="9018" y="8849"/>
                  </a:lnTo>
                  <a:lnTo>
                    <a:pt x="9298" y="8513"/>
                  </a:lnTo>
                  <a:lnTo>
                    <a:pt x="9522" y="8177"/>
                  </a:lnTo>
                  <a:lnTo>
                    <a:pt x="9747" y="7841"/>
                  </a:lnTo>
                  <a:lnTo>
                    <a:pt x="9914" y="7477"/>
                  </a:lnTo>
                  <a:lnTo>
                    <a:pt x="10082" y="7141"/>
                  </a:lnTo>
                  <a:lnTo>
                    <a:pt x="10222" y="6777"/>
                  </a:lnTo>
                  <a:lnTo>
                    <a:pt x="10334" y="6440"/>
                  </a:lnTo>
                  <a:lnTo>
                    <a:pt x="10446" y="6077"/>
                  </a:lnTo>
                  <a:lnTo>
                    <a:pt x="10530" y="5741"/>
                  </a:lnTo>
                  <a:lnTo>
                    <a:pt x="10586" y="5405"/>
                  </a:lnTo>
                  <a:lnTo>
                    <a:pt x="10615" y="5097"/>
                  </a:lnTo>
                  <a:lnTo>
                    <a:pt x="10642" y="4620"/>
                  </a:lnTo>
                  <a:lnTo>
                    <a:pt x="12379" y="4620"/>
                  </a:lnTo>
                  <a:lnTo>
                    <a:pt x="8318" y="0"/>
                  </a:lnTo>
                  <a:lnTo>
                    <a:pt x="4257" y="4620"/>
                  </a:lnTo>
                  <a:close/>
                </a:path>
              </a:pathLst>
            </a:custGeom>
            <a:solidFill>
              <a:srgbClr val="990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809" name="Freeform 129"/>
            <p:cNvSpPr>
              <a:spLocks/>
            </p:cNvSpPr>
            <p:nvPr/>
          </p:nvSpPr>
          <p:spPr bwMode="auto">
            <a:xfrm rot="1490847" flipV="1">
              <a:off x="1193" y="2116"/>
              <a:ext cx="1917" cy="4169"/>
            </a:xfrm>
            <a:custGeom>
              <a:avLst/>
              <a:gdLst>
                <a:gd name="T0" fmla="*/ 0 w 12379"/>
                <a:gd name="T1" fmla="*/ 0 h 11060"/>
                <a:gd name="T2" fmla="*/ 0 w 12379"/>
                <a:gd name="T3" fmla="*/ 0 h 11060"/>
                <a:gd name="T4" fmla="*/ 0 w 12379"/>
                <a:gd name="T5" fmla="*/ 0 h 11060"/>
                <a:gd name="T6" fmla="*/ 0 w 12379"/>
                <a:gd name="T7" fmla="*/ 0 h 11060"/>
                <a:gd name="T8" fmla="*/ 0 w 12379"/>
                <a:gd name="T9" fmla="*/ 0 h 11060"/>
                <a:gd name="T10" fmla="*/ 0 w 12379"/>
                <a:gd name="T11" fmla="*/ 0 h 11060"/>
                <a:gd name="T12" fmla="*/ 0 w 12379"/>
                <a:gd name="T13" fmla="*/ 0 h 11060"/>
                <a:gd name="T14" fmla="*/ 0 w 12379"/>
                <a:gd name="T15" fmla="*/ 0 h 11060"/>
                <a:gd name="T16" fmla="*/ 0 w 12379"/>
                <a:gd name="T17" fmla="*/ 0 h 11060"/>
                <a:gd name="T18" fmla="*/ 0 w 12379"/>
                <a:gd name="T19" fmla="*/ 0 h 11060"/>
                <a:gd name="T20" fmla="*/ 0 w 12379"/>
                <a:gd name="T21" fmla="*/ 0 h 11060"/>
                <a:gd name="T22" fmla="*/ 0 w 12379"/>
                <a:gd name="T23" fmla="*/ 0 h 11060"/>
                <a:gd name="T24" fmla="*/ 0 w 12379"/>
                <a:gd name="T25" fmla="*/ 0 h 11060"/>
                <a:gd name="T26" fmla="*/ 0 w 12379"/>
                <a:gd name="T27" fmla="*/ 0 h 11060"/>
                <a:gd name="T28" fmla="*/ 0 w 12379"/>
                <a:gd name="T29" fmla="*/ 0 h 11060"/>
                <a:gd name="T30" fmla="*/ 0 w 12379"/>
                <a:gd name="T31" fmla="*/ 0 h 11060"/>
                <a:gd name="T32" fmla="*/ 0 w 12379"/>
                <a:gd name="T33" fmla="*/ 0 h 11060"/>
                <a:gd name="T34" fmla="*/ 0 w 12379"/>
                <a:gd name="T35" fmla="*/ 0 h 11060"/>
                <a:gd name="T36" fmla="*/ 0 w 12379"/>
                <a:gd name="T37" fmla="*/ 0 h 11060"/>
                <a:gd name="T38" fmla="*/ 0 w 12379"/>
                <a:gd name="T39" fmla="*/ 0 h 11060"/>
                <a:gd name="T40" fmla="*/ 0 w 12379"/>
                <a:gd name="T41" fmla="*/ 0 h 11060"/>
                <a:gd name="T42" fmla="*/ 0 w 12379"/>
                <a:gd name="T43" fmla="*/ 0 h 11060"/>
                <a:gd name="T44" fmla="*/ 0 w 12379"/>
                <a:gd name="T45" fmla="*/ 0 h 11060"/>
                <a:gd name="T46" fmla="*/ 0 w 12379"/>
                <a:gd name="T47" fmla="*/ 0 h 11060"/>
                <a:gd name="T48" fmla="*/ 0 w 12379"/>
                <a:gd name="T49" fmla="*/ 0 h 11060"/>
                <a:gd name="T50" fmla="*/ 0 w 12379"/>
                <a:gd name="T51" fmla="*/ 0 h 11060"/>
                <a:gd name="T52" fmla="*/ 0 w 12379"/>
                <a:gd name="T53" fmla="*/ 0 h 11060"/>
                <a:gd name="T54" fmla="*/ 0 w 12379"/>
                <a:gd name="T55" fmla="*/ 0 h 11060"/>
                <a:gd name="T56" fmla="*/ 0 w 12379"/>
                <a:gd name="T57" fmla="*/ 0 h 11060"/>
                <a:gd name="T58" fmla="*/ 0 w 12379"/>
                <a:gd name="T59" fmla="*/ 0 h 11060"/>
                <a:gd name="T60" fmla="*/ 0 w 12379"/>
                <a:gd name="T61" fmla="*/ 0 h 11060"/>
                <a:gd name="T62" fmla="*/ 0 w 12379"/>
                <a:gd name="T63" fmla="*/ 0 h 11060"/>
                <a:gd name="T64" fmla="*/ 0 w 12379"/>
                <a:gd name="T65" fmla="*/ 0 h 11060"/>
                <a:gd name="T66" fmla="*/ 0 w 12379"/>
                <a:gd name="T67" fmla="*/ 0 h 11060"/>
                <a:gd name="T68" fmla="*/ 0 w 12379"/>
                <a:gd name="T69" fmla="*/ 0 h 11060"/>
                <a:gd name="T70" fmla="*/ 0 w 12379"/>
                <a:gd name="T71" fmla="*/ 0 h 110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379"/>
                <a:gd name="T109" fmla="*/ 0 h 11060"/>
                <a:gd name="T110" fmla="*/ 12379 w 12379"/>
                <a:gd name="T111" fmla="*/ 11060 h 110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379" h="11060">
                  <a:moveTo>
                    <a:pt x="8122" y="6440"/>
                  </a:moveTo>
                  <a:lnTo>
                    <a:pt x="6385" y="6440"/>
                  </a:lnTo>
                  <a:lnTo>
                    <a:pt x="6385" y="6328"/>
                  </a:lnTo>
                  <a:lnTo>
                    <a:pt x="6385" y="6160"/>
                  </a:lnTo>
                  <a:lnTo>
                    <a:pt x="6385" y="5964"/>
                  </a:lnTo>
                  <a:lnTo>
                    <a:pt x="6414" y="5795"/>
                  </a:lnTo>
                  <a:lnTo>
                    <a:pt x="6442" y="5600"/>
                  </a:lnTo>
                  <a:lnTo>
                    <a:pt x="6469" y="5432"/>
                  </a:lnTo>
                  <a:lnTo>
                    <a:pt x="6498" y="5235"/>
                  </a:lnTo>
                  <a:lnTo>
                    <a:pt x="6554" y="5040"/>
                  </a:lnTo>
                  <a:lnTo>
                    <a:pt x="6637" y="4844"/>
                  </a:lnTo>
                  <a:lnTo>
                    <a:pt x="6694" y="4675"/>
                  </a:lnTo>
                  <a:lnTo>
                    <a:pt x="6806" y="4479"/>
                  </a:lnTo>
                  <a:lnTo>
                    <a:pt x="6889" y="4256"/>
                  </a:lnTo>
                  <a:lnTo>
                    <a:pt x="7002" y="4060"/>
                  </a:lnTo>
                  <a:lnTo>
                    <a:pt x="7141" y="3863"/>
                  </a:lnTo>
                  <a:lnTo>
                    <a:pt x="7282" y="3640"/>
                  </a:lnTo>
                  <a:lnTo>
                    <a:pt x="7534" y="3332"/>
                  </a:lnTo>
                  <a:lnTo>
                    <a:pt x="7646" y="3220"/>
                  </a:lnTo>
                  <a:lnTo>
                    <a:pt x="7870" y="2968"/>
                  </a:lnTo>
                  <a:lnTo>
                    <a:pt x="8122" y="2744"/>
                  </a:lnTo>
                  <a:lnTo>
                    <a:pt x="8374" y="2547"/>
                  </a:lnTo>
                  <a:lnTo>
                    <a:pt x="8626" y="2351"/>
                  </a:lnTo>
                  <a:lnTo>
                    <a:pt x="8906" y="2156"/>
                  </a:lnTo>
                  <a:lnTo>
                    <a:pt x="9186" y="2016"/>
                  </a:lnTo>
                  <a:lnTo>
                    <a:pt x="9494" y="1848"/>
                  </a:lnTo>
                  <a:lnTo>
                    <a:pt x="9802" y="1735"/>
                  </a:lnTo>
                  <a:lnTo>
                    <a:pt x="10138" y="1624"/>
                  </a:lnTo>
                  <a:lnTo>
                    <a:pt x="10447" y="1539"/>
                  </a:lnTo>
                  <a:lnTo>
                    <a:pt x="10782" y="1456"/>
                  </a:lnTo>
                  <a:lnTo>
                    <a:pt x="11119" y="1400"/>
                  </a:lnTo>
                  <a:lnTo>
                    <a:pt x="11483" y="1372"/>
                  </a:lnTo>
                  <a:lnTo>
                    <a:pt x="11847" y="1372"/>
                  </a:lnTo>
                  <a:lnTo>
                    <a:pt x="12379" y="1400"/>
                  </a:lnTo>
                  <a:lnTo>
                    <a:pt x="12155" y="1231"/>
                  </a:lnTo>
                  <a:lnTo>
                    <a:pt x="11706" y="896"/>
                  </a:lnTo>
                  <a:lnTo>
                    <a:pt x="11231" y="644"/>
                  </a:lnTo>
                  <a:lnTo>
                    <a:pt x="10726" y="419"/>
                  </a:lnTo>
                  <a:lnTo>
                    <a:pt x="10222" y="252"/>
                  </a:lnTo>
                  <a:lnTo>
                    <a:pt x="9691" y="111"/>
                  </a:lnTo>
                  <a:lnTo>
                    <a:pt x="9158" y="56"/>
                  </a:lnTo>
                  <a:lnTo>
                    <a:pt x="8654" y="0"/>
                  </a:lnTo>
                  <a:lnTo>
                    <a:pt x="8122" y="0"/>
                  </a:lnTo>
                  <a:lnTo>
                    <a:pt x="7590" y="28"/>
                  </a:lnTo>
                  <a:lnTo>
                    <a:pt x="7058" y="111"/>
                  </a:lnTo>
                  <a:lnTo>
                    <a:pt x="6554" y="223"/>
                  </a:lnTo>
                  <a:lnTo>
                    <a:pt x="6050" y="392"/>
                  </a:lnTo>
                  <a:lnTo>
                    <a:pt x="5573" y="588"/>
                  </a:lnTo>
                  <a:lnTo>
                    <a:pt x="5097" y="812"/>
                  </a:lnTo>
                  <a:lnTo>
                    <a:pt x="4453" y="1204"/>
                  </a:lnTo>
                  <a:lnTo>
                    <a:pt x="4257" y="1344"/>
                  </a:lnTo>
                  <a:lnTo>
                    <a:pt x="3921" y="1624"/>
                  </a:lnTo>
                  <a:lnTo>
                    <a:pt x="3613" y="1904"/>
                  </a:lnTo>
                  <a:lnTo>
                    <a:pt x="3333" y="2212"/>
                  </a:lnTo>
                  <a:lnTo>
                    <a:pt x="3081" y="2547"/>
                  </a:lnTo>
                  <a:lnTo>
                    <a:pt x="2857" y="2884"/>
                  </a:lnTo>
                  <a:lnTo>
                    <a:pt x="2632" y="3220"/>
                  </a:lnTo>
                  <a:lnTo>
                    <a:pt x="2437" y="3584"/>
                  </a:lnTo>
                  <a:lnTo>
                    <a:pt x="2297" y="3919"/>
                  </a:lnTo>
                  <a:lnTo>
                    <a:pt x="2157" y="4284"/>
                  </a:lnTo>
                  <a:lnTo>
                    <a:pt x="2016" y="4620"/>
                  </a:lnTo>
                  <a:lnTo>
                    <a:pt x="1933" y="4983"/>
                  </a:lnTo>
                  <a:lnTo>
                    <a:pt x="1849" y="5320"/>
                  </a:lnTo>
                  <a:lnTo>
                    <a:pt x="1793" y="5656"/>
                  </a:lnTo>
                  <a:lnTo>
                    <a:pt x="1764" y="5964"/>
                  </a:lnTo>
                  <a:lnTo>
                    <a:pt x="1737" y="6440"/>
                  </a:lnTo>
                  <a:lnTo>
                    <a:pt x="0" y="6440"/>
                  </a:lnTo>
                  <a:lnTo>
                    <a:pt x="4061" y="11060"/>
                  </a:lnTo>
                  <a:lnTo>
                    <a:pt x="8122" y="6440"/>
                  </a:lnTo>
                  <a:close/>
                </a:path>
              </a:pathLst>
            </a:custGeom>
            <a:solidFill>
              <a:srgbClr val="00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76810" name="Group 130"/>
            <p:cNvGrpSpPr>
              <a:grpSpLocks/>
            </p:cNvGrpSpPr>
            <p:nvPr/>
          </p:nvGrpSpPr>
          <p:grpSpPr bwMode="auto">
            <a:xfrm>
              <a:off x="3040" y="912"/>
              <a:ext cx="4378" cy="5303"/>
              <a:chOff x="1056" y="1056"/>
              <a:chExt cx="4378" cy="5303"/>
            </a:xfrm>
          </p:grpSpPr>
          <p:sp>
            <p:nvSpPr>
              <p:cNvPr id="76811" name="Freeform 131"/>
              <p:cNvSpPr>
                <a:spLocks/>
              </p:cNvSpPr>
              <p:nvPr/>
            </p:nvSpPr>
            <p:spPr bwMode="auto">
              <a:xfrm>
                <a:off x="1065" y="1094"/>
                <a:ext cx="4341" cy="5230"/>
              </a:xfrm>
              <a:custGeom>
                <a:avLst/>
                <a:gdLst>
                  <a:gd name="T0" fmla="*/ 651 w 4341"/>
                  <a:gd name="T1" fmla="*/ 964 h 5230"/>
                  <a:gd name="T2" fmla="*/ 722 w 4341"/>
                  <a:gd name="T3" fmla="*/ 1278 h 5230"/>
                  <a:gd name="T4" fmla="*/ 615 w 4341"/>
                  <a:gd name="T5" fmla="*/ 1734 h 5230"/>
                  <a:gd name="T6" fmla="*/ 615 w 4341"/>
                  <a:gd name="T7" fmla="*/ 2027 h 5230"/>
                  <a:gd name="T8" fmla="*/ 304 w 4341"/>
                  <a:gd name="T9" fmla="*/ 2143 h 5230"/>
                  <a:gd name="T10" fmla="*/ 0 w 4341"/>
                  <a:gd name="T11" fmla="*/ 2288 h 5230"/>
                  <a:gd name="T12" fmla="*/ 86 w 4341"/>
                  <a:gd name="T13" fmla="*/ 2590 h 5230"/>
                  <a:gd name="T14" fmla="*/ 252 w 4341"/>
                  <a:gd name="T15" fmla="*/ 2673 h 5230"/>
                  <a:gd name="T16" fmla="*/ 675 w 4341"/>
                  <a:gd name="T17" fmla="*/ 2518 h 5230"/>
                  <a:gd name="T18" fmla="*/ 858 w 4341"/>
                  <a:gd name="T19" fmla="*/ 2590 h 5230"/>
                  <a:gd name="T20" fmla="*/ 867 w 4341"/>
                  <a:gd name="T21" fmla="*/ 2903 h 5230"/>
                  <a:gd name="T22" fmla="*/ 482 w 4341"/>
                  <a:gd name="T23" fmla="*/ 3084 h 5230"/>
                  <a:gd name="T24" fmla="*/ 192 w 4341"/>
                  <a:gd name="T25" fmla="*/ 3193 h 5230"/>
                  <a:gd name="T26" fmla="*/ 169 w 4341"/>
                  <a:gd name="T27" fmla="*/ 3528 h 5230"/>
                  <a:gd name="T28" fmla="*/ 497 w 4341"/>
                  <a:gd name="T29" fmla="*/ 3640 h 5230"/>
                  <a:gd name="T30" fmla="*/ 1048 w 4341"/>
                  <a:gd name="T31" fmla="*/ 3783 h 5230"/>
                  <a:gd name="T32" fmla="*/ 1302 w 4341"/>
                  <a:gd name="T33" fmla="*/ 4351 h 5230"/>
                  <a:gd name="T34" fmla="*/ 1770 w 4341"/>
                  <a:gd name="T35" fmla="*/ 4904 h 5230"/>
                  <a:gd name="T36" fmla="*/ 2276 w 4341"/>
                  <a:gd name="T37" fmla="*/ 5168 h 5230"/>
                  <a:gd name="T38" fmla="*/ 2851 w 4341"/>
                  <a:gd name="T39" fmla="*/ 5123 h 5230"/>
                  <a:gd name="T40" fmla="*/ 3319 w 4341"/>
                  <a:gd name="T41" fmla="*/ 4448 h 5230"/>
                  <a:gd name="T42" fmla="*/ 3574 w 4341"/>
                  <a:gd name="T43" fmla="*/ 3483 h 5230"/>
                  <a:gd name="T44" fmla="*/ 3612 w 4341"/>
                  <a:gd name="T45" fmla="*/ 2663 h 5230"/>
                  <a:gd name="T46" fmla="*/ 3875 w 4341"/>
                  <a:gd name="T47" fmla="*/ 2264 h 5230"/>
                  <a:gd name="T48" fmla="*/ 4341 w 4341"/>
                  <a:gd name="T49" fmla="*/ 1960 h 5230"/>
                  <a:gd name="T50" fmla="*/ 4248 w 4341"/>
                  <a:gd name="T51" fmla="*/ 1661 h 5230"/>
                  <a:gd name="T52" fmla="*/ 3973 w 4341"/>
                  <a:gd name="T53" fmla="*/ 1684 h 5230"/>
                  <a:gd name="T54" fmla="*/ 3574 w 4341"/>
                  <a:gd name="T55" fmla="*/ 1877 h 5230"/>
                  <a:gd name="T56" fmla="*/ 3464 w 4341"/>
                  <a:gd name="T57" fmla="*/ 1494 h 5230"/>
                  <a:gd name="T58" fmla="*/ 3284 w 4341"/>
                  <a:gd name="T59" fmla="*/ 1012 h 5230"/>
                  <a:gd name="T60" fmla="*/ 3490 w 4341"/>
                  <a:gd name="T61" fmla="*/ 781 h 5230"/>
                  <a:gd name="T62" fmla="*/ 3659 w 4341"/>
                  <a:gd name="T63" fmla="*/ 529 h 5230"/>
                  <a:gd name="T64" fmla="*/ 3419 w 4341"/>
                  <a:gd name="T65" fmla="*/ 313 h 5230"/>
                  <a:gd name="T66" fmla="*/ 3058 w 4341"/>
                  <a:gd name="T67" fmla="*/ 575 h 5230"/>
                  <a:gd name="T68" fmla="*/ 2946 w 4341"/>
                  <a:gd name="T69" fmla="*/ 518 h 5230"/>
                  <a:gd name="T70" fmla="*/ 3082 w 4341"/>
                  <a:gd name="T71" fmla="*/ 166 h 5230"/>
                  <a:gd name="T72" fmla="*/ 2623 w 4341"/>
                  <a:gd name="T73" fmla="*/ 45 h 5230"/>
                  <a:gd name="T74" fmla="*/ 2286 w 4341"/>
                  <a:gd name="T75" fmla="*/ 603 h 5230"/>
                  <a:gd name="T76" fmla="*/ 1903 w 4341"/>
                  <a:gd name="T77" fmla="*/ 734 h 5230"/>
                  <a:gd name="T78" fmla="*/ 1195 w 4341"/>
                  <a:gd name="T79" fmla="*/ 665 h 5230"/>
                  <a:gd name="T80" fmla="*/ 844 w 4341"/>
                  <a:gd name="T81" fmla="*/ 323 h 5230"/>
                  <a:gd name="T82" fmla="*/ 444 w 4341"/>
                  <a:gd name="T83" fmla="*/ 636 h 5230"/>
                  <a:gd name="T84" fmla="*/ 435 w 4341"/>
                  <a:gd name="T85" fmla="*/ 710 h 52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41"/>
                  <a:gd name="T130" fmla="*/ 0 h 5230"/>
                  <a:gd name="T131" fmla="*/ 4341 w 4341"/>
                  <a:gd name="T132" fmla="*/ 5230 h 52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41" h="5230">
                    <a:moveTo>
                      <a:pt x="435" y="710"/>
                    </a:moveTo>
                    <a:lnTo>
                      <a:pt x="651" y="964"/>
                    </a:lnTo>
                    <a:lnTo>
                      <a:pt x="710" y="1119"/>
                    </a:lnTo>
                    <a:lnTo>
                      <a:pt x="722" y="1278"/>
                    </a:lnTo>
                    <a:lnTo>
                      <a:pt x="637" y="1554"/>
                    </a:lnTo>
                    <a:lnTo>
                      <a:pt x="615" y="1734"/>
                    </a:lnTo>
                    <a:lnTo>
                      <a:pt x="615" y="1903"/>
                    </a:lnTo>
                    <a:lnTo>
                      <a:pt x="615" y="2027"/>
                    </a:lnTo>
                    <a:lnTo>
                      <a:pt x="542" y="2060"/>
                    </a:lnTo>
                    <a:lnTo>
                      <a:pt x="304" y="2143"/>
                    </a:lnTo>
                    <a:lnTo>
                      <a:pt x="86" y="2217"/>
                    </a:lnTo>
                    <a:lnTo>
                      <a:pt x="0" y="2288"/>
                    </a:lnTo>
                    <a:lnTo>
                      <a:pt x="26" y="2426"/>
                    </a:lnTo>
                    <a:lnTo>
                      <a:pt x="86" y="2590"/>
                    </a:lnTo>
                    <a:lnTo>
                      <a:pt x="159" y="2685"/>
                    </a:lnTo>
                    <a:lnTo>
                      <a:pt x="252" y="2673"/>
                    </a:lnTo>
                    <a:lnTo>
                      <a:pt x="482" y="2566"/>
                    </a:lnTo>
                    <a:lnTo>
                      <a:pt x="675" y="2518"/>
                    </a:lnTo>
                    <a:lnTo>
                      <a:pt x="770" y="2504"/>
                    </a:lnTo>
                    <a:lnTo>
                      <a:pt x="858" y="2590"/>
                    </a:lnTo>
                    <a:lnTo>
                      <a:pt x="879" y="2747"/>
                    </a:lnTo>
                    <a:lnTo>
                      <a:pt x="867" y="2903"/>
                    </a:lnTo>
                    <a:lnTo>
                      <a:pt x="734" y="3036"/>
                    </a:lnTo>
                    <a:lnTo>
                      <a:pt x="482" y="3084"/>
                    </a:lnTo>
                    <a:lnTo>
                      <a:pt x="290" y="3132"/>
                    </a:lnTo>
                    <a:lnTo>
                      <a:pt x="192" y="3193"/>
                    </a:lnTo>
                    <a:lnTo>
                      <a:pt x="121" y="3374"/>
                    </a:lnTo>
                    <a:lnTo>
                      <a:pt x="169" y="3528"/>
                    </a:lnTo>
                    <a:lnTo>
                      <a:pt x="245" y="3626"/>
                    </a:lnTo>
                    <a:lnTo>
                      <a:pt x="497" y="3640"/>
                    </a:lnTo>
                    <a:lnTo>
                      <a:pt x="879" y="3688"/>
                    </a:lnTo>
                    <a:lnTo>
                      <a:pt x="1048" y="3783"/>
                    </a:lnTo>
                    <a:lnTo>
                      <a:pt x="1195" y="4058"/>
                    </a:lnTo>
                    <a:lnTo>
                      <a:pt x="1302" y="4351"/>
                    </a:lnTo>
                    <a:lnTo>
                      <a:pt x="1492" y="4652"/>
                    </a:lnTo>
                    <a:lnTo>
                      <a:pt x="1770" y="4904"/>
                    </a:lnTo>
                    <a:lnTo>
                      <a:pt x="2010" y="5047"/>
                    </a:lnTo>
                    <a:lnTo>
                      <a:pt x="2276" y="5168"/>
                    </a:lnTo>
                    <a:lnTo>
                      <a:pt x="2614" y="5230"/>
                    </a:lnTo>
                    <a:lnTo>
                      <a:pt x="2851" y="5123"/>
                    </a:lnTo>
                    <a:lnTo>
                      <a:pt x="3105" y="4807"/>
                    </a:lnTo>
                    <a:lnTo>
                      <a:pt x="3319" y="4448"/>
                    </a:lnTo>
                    <a:lnTo>
                      <a:pt x="3490" y="3999"/>
                    </a:lnTo>
                    <a:lnTo>
                      <a:pt x="3574" y="3483"/>
                    </a:lnTo>
                    <a:lnTo>
                      <a:pt x="3585" y="3001"/>
                    </a:lnTo>
                    <a:lnTo>
                      <a:pt x="3612" y="2663"/>
                    </a:lnTo>
                    <a:lnTo>
                      <a:pt x="3695" y="2409"/>
                    </a:lnTo>
                    <a:lnTo>
                      <a:pt x="3875" y="2264"/>
                    </a:lnTo>
                    <a:lnTo>
                      <a:pt x="4296" y="2072"/>
                    </a:lnTo>
                    <a:lnTo>
                      <a:pt x="4341" y="1960"/>
                    </a:lnTo>
                    <a:lnTo>
                      <a:pt x="4320" y="1806"/>
                    </a:lnTo>
                    <a:lnTo>
                      <a:pt x="4248" y="1661"/>
                    </a:lnTo>
                    <a:lnTo>
                      <a:pt x="4141" y="1625"/>
                    </a:lnTo>
                    <a:lnTo>
                      <a:pt x="3973" y="1684"/>
                    </a:lnTo>
                    <a:lnTo>
                      <a:pt x="3707" y="1806"/>
                    </a:lnTo>
                    <a:lnTo>
                      <a:pt x="3574" y="1877"/>
                    </a:lnTo>
                    <a:lnTo>
                      <a:pt x="3502" y="1829"/>
                    </a:lnTo>
                    <a:lnTo>
                      <a:pt x="3464" y="1494"/>
                    </a:lnTo>
                    <a:lnTo>
                      <a:pt x="3369" y="1252"/>
                    </a:lnTo>
                    <a:lnTo>
                      <a:pt x="3284" y="1012"/>
                    </a:lnTo>
                    <a:lnTo>
                      <a:pt x="3319" y="926"/>
                    </a:lnTo>
                    <a:lnTo>
                      <a:pt x="3490" y="781"/>
                    </a:lnTo>
                    <a:lnTo>
                      <a:pt x="3671" y="665"/>
                    </a:lnTo>
                    <a:lnTo>
                      <a:pt x="3659" y="529"/>
                    </a:lnTo>
                    <a:lnTo>
                      <a:pt x="3597" y="382"/>
                    </a:lnTo>
                    <a:lnTo>
                      <a:pt x="3419" y="313"/>
                    </a:lnTo>
                    <a:lnTo>
                      <a:pt x="3239" y="468"/>
                    </a:lnTo>
                    <a:lnTo>
                      <a:pt x="3058" y="575"/>
                    </a:lnTo>
                    <a:lnTo>
                      <a:pt x="2984" y="565"/>
                    </a:lnTo>
                    <a:lnTo>
                      <a:pt x="2946" y="518"/>
                    </a:lnTo>
                    <a:lnTo>
                      <a:pt x="2999" y="313"/>
                    </a:lnTo>
                    <a:lnTo>
                      <a:pt x="3082" y="166"/>
                    </a:lnTo>
                    <a:lnTo>
                      <a:pt x="2899" y="0"/>
                    </a:lnTo>
                    <a:lnTo>
                      <a:pt x="2623" y="45"/>
                    </a:lnTo>
                    <a:lnTo>
                      <a:pt x="2469" y="458"/>
                    </a:lnTo>
                    <a:lnTo>
                      <a:pt x="2286" y="603"/>
                    </a:lnTo>
                    <a:lnTo>
                      <a:pt x="2084" y="760"/>
                    </a:lnTo>
                    <a:lnTo>
                      <a:pt x="1903" y="734"/>
                    </a:lnTo>
                    <a:lnTo>
                      <a:pt x="1563" y="674"/>
                    </a:lnTo>
                    <a:lnTo>
                      <a:pt x="1195" y="665"/>
                    </a:lnTo>
                    <a:lnTo>
                      <a:pt x="974" y="482"/>
                    </a:lnTo>
                    <a:lnTo>
                      <a:pt x="844" y="323"/>
                    </a:lnTo>
                    <a:lnTo>
                      <a:pt x="580" y="444"/>
                    </a:lnTo>
                    <a:lnTo>
                      <a:pt x="444" y="636"/>
                    </a:lnTo>
                    <a:lnTo>
                      <a:pt x="435" y="710"/>
                    </a:lnTo>
                    <a:close/>
                  </a:path>
                </a:pathLst>
              </a:custGeom>
              <a:solidFill>
                <a:srgbClr val="FFF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12" name="Freeform 132"/>
              <p:cNvSpPr>
                <a:spLocks/>
              </p:cNvSpPr>
              <p:nvPr/>
            </p:nvSpPr>
            <p:spPr bwMode="auto">
              <a:xfrm>
                <a:off x="3700" y="1056"/>
                <a:ext cx="432" cy="254"/>
              </a:xfrm>
              <a:custGeom>
                <a:avLst/>
                <a:gdLst>
                  <a:gd name="T0" fmla="*/ 95 w 432"/>
                  <a:gd name="T1" fmla="*/ 0 h 254"/>
                  <a:gd name="T2" fmla="*/ 0 w 432"/>
                  <a:gd name="T3" fmla="*/ 76 h 254"/>
                  <a:gd name="T4" fmla="*/ 26 w 432"/>
                  <a:gd name="T5" fmla="*/ 171 h 254"/>
                  <a:gd name="T6" fmla="*/ 240 w 432"/>
                  <a:gd name="T7" fmla="*/ 244 h 254"/>
                  <a:gd name="T8" fmla="*/ 399 w 432"/>
                  <a:gd name="T9" fmla="*/ 254 h 254"/>
                  <a:gd name="T10" fmla="*/ 432 w 432"/>
                  <a:gd name="T11" fmla="*/ 171 h 254"/>
                  <a:gd name="T12" fmla="*/ 364 w 432"/>
                  <a:gd name="T13" fmla="*/ 76 h 254"/>
                  <a:gd name="T14" fmla="*/ 230 w 432"/>
                  <a:gd name="T15" fmla="*/ 0 h 254"/>
                  <a:gd name="T16" fmla="*/ 95 w 432"/>
                  <a:gd name="T17" fmla="*/ 0 h 254"/>
                  <a:gd name="T18" fmla="*/ 95 w 432"/>
                  <a:gd name="T19" fmla="*/ 0 h 2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2"/>
                  <a:gd name="T31" fmla="*/ 0 h 254"/>
                  <a:gd name="T32" fmla="*/ 432 w 432"/>
                  <a:gd name="T33" fmla="*/ 254 h 2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2" h="254">
                    <a:moveTo>
                      <a:pt x="95" y="0"/>
                    </a:moveTo>
                    <a:lnTo>
                      <a:pt x="0" y="76"/>
                    </a:lnTo>
                    <a:lnTo>
                      <a:pt x="26" y="171"/>
                    </a:lnTo>
                    <a:lnTo>
                      <a:pt x="240" y="244"/>
                    </a:lnTo>
                    <a:lnTo>
                      <a:pt x="399" y="254"/>
                    </a:lnTo>
                    <a:lnTo>
                      <a:pt x="432" y="171"/>
                    </a:lnTo>
                    <a:lnTo>
                      <a:pt x="364" y="76"/>
                    </a:lnTo>
                    <a:lnTo>
                      <a:pt x="230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FFD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13" name="Freeform 133"/>
              <p:cNvSpPr>
                <a:spLocks/>
              </p:cNvSpPr>
              <p:nvPr/>
            </p:nvSpPr>
            <p:spPr bwMode="auto">
              <a:xfrm>
                <a:off x="4470" y="1393"/>
                <a:ext cx="290" cy="366"/>
              </a:xfrm>
              <a:custGeom>
                <a:avLst/>
                <a:gdLst>
                  <a:gd name="T0" fmla="*/ 0 w 290"/>
                  <a:gd name="T1" fmla="*/ 0 h 366"/>
                  <a:gd name="T2" fmla="*/ 14 w 290"/>
                  <a:gd name="T3" fmla="*/ 135 h 366"/>
                  <a:gd name="T4" fmla="*/ 59 w 290"/>
                  <a:gd name="T5" fmla="*/ 242 h 366"/>
                  <a:gd name="T6" fmla="*/ 169 w 290"/>
                  <a:gd name="T7" fmla="*/ 366 h 366"/>
                  <a:gd name="T8" fmla="*/ 266 w 290"/>
                  <a:gd name="T9" fmla="*/ 326 h 366"/>
                  <a:gd name="T10" fmla="*/ 290 w 290"/>
                  <a:gd name="T11" fmla="*/ 252 h 366"/>
                  <a:gd name="T12" fmla="*/ 192 w 290"/>
                  <a:gd name="T13" fmla="*/ 83 h 366"/>
                  <a:gd name="T14" fmla="*/ 97 w 290"/>
                  <a:gd name="T15" fmla="*/ 14 h 366"/>
                  <a:gd name="T16" fmla="*/ 0 w 290"/>
                  <a:gd name="T17" fmla="*/ 0 h 366"/>
                  <a:gd name="T18" fmla="*/ 0 w 290"/>
                  <a:gd name="T19" fmla="*/ 0 h 3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0"/>
                  <a:gd name="T31" fmla="*/ 0 h 366"/>
                  <a:gd name="T32" fmla="*/ 290 w 290"/>
                  <a:gd name="T33" fmla="*/ 366 h 36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0" h="366">
                    <a:moveTo>
                      <a:pt x="0" y="0"/>
                    </a:moveTo>
                    <a:lnTo>
                      <a:pt x="14" y="135"/>
                    </a:lnTo>
                    <a:lnTo>
                      <a:pt x="59" y="242"/>
                    </a:lnTo>
                    <a:lnTo>
                      <a:pt x="169" y="366"/>
                    </a:lnTo>
                    <a:lnTo>
                      <a:pt x="266" y="326"/>
                    </a:lnTo>
                    <a:lnTo>
                      <a:pt x="290" y="252"/>
                    </a:lnTo>
                    <a:lnTo>
                      <a:pt x="192" y="83"/>
                    </a:lnTo>
                    <a:lnTo>
                      <a:pt x="97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14" name="Freeform 134"/>
              <p:cNvSpPr>
                <a:spLocks/>
              </p:cNvSpPr>
              <p:nvPr/>
            </p:nvSpPr>
            <p:spPr bwMode="auto">
              <a:xfrm>
                <a:off x="5154" y="2719"/>
                <a:ext cx="266" cy="459"/>
              </a:xfrm>
              <a:custGeom>
                <a:avLst/>
                <a:gdLst>
                  <a:gd name="T0" fmla="*/ 38 w 266"/>
                  <a:gd name="T1" fmla="*/ 26 h 459"/>
                  <a:gd name="T2" fmla="*/ 0 w 266"/>
                  <a:gd name="T3" fmla="*/ 74 h 459"/>
                  <a:gd name="T4" fmla="*/ 0 w 266"/>
                  <a:gd name="T5" fmla="*/ 228 h 459"/>
                  <a:gd name="T6" fmla="*/ 62 w 266"/>
                  <a:gd name="T7" fmla="*/ 373 h 459"/>
                  <a:gd name="T8" fmla="*/ 145 w 266"/>
                  <a:gd name="T9" fmla="*/ 459 h 459"/>
                  <a:gd name="T10" fmla="*/ 231 w 266"/>
                  <a:gd name="T11" fmla="*/ 423 h 459"/>
                  <a:gd name="T12" fmla="*/ 266 w 266"/>
                  <a:gd name="T13" fmla="*/ 314 h 459"/>
                  <a:gd name="T14" fmla="*/ 242 w 266"/>
                  <a:gd name="T15" fmla="*/ 157 h 459"/>
                  <a:gd name="T16" fmla="*/ 171 w 266"/>
                  <a:gd name="T17" fmla="*/ 26 h 459"/>
                  <a:gd name="T18" fmla="*/ 76 w 266"/>
                  <a:gd name="T19" fmla="*/ 0 h 459"/>
                  <a:gd name="T20" fmla="*/ 38 w 266"/>
                  <a:gd name="T21" fmla="*/ 26 h 459"/>
                  <a:gd name="T22" fmla="*/ 38 w 266"/>
                  <a:gd name="T23" fmla="*/ 26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6"/>
                  <a:gd name="T37" fmla="*/ 0 h 459"/>
                  <a:gd name="T38" fmla="*/ 266 w 266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6" h="459">
                    <a:moveTo>
                      <a:pt x="38" y="26"/>
                    </a:moveTo>
                    <a:lnTo>
                      <a:pt x="0" y="74"/>
                    </a:lnTo>
                    <a:lnTo>
                      <a:pt x="0" y="228"/>
                    </a:lnTo>
                    <a:lnTo>
                      <a:pt x="62" y="373"/>
                    </a:lnTo>
                    <a:lnTo>
                      <a:pt x="145" y="459"/>
                    </a:lnTo>
                    <a:lnTo>
                      <a:pt x="231" y="423"/>
                    </a:lnTo>
                    <a:lnTo>
                      <a:pt x="266" y="314"/>
                    </a:lnTo>
                    <a:lnTo>
                      <a:pt x="242" y="157"/>
                    </a:lnTo>
                    <a:lnTo>
                      <a:pt x="171" y="26"/>
                    </a:lnTo>
                    <a:lnTo>
                      <a:pt x="76" y="0"/>
                    </a:lnTo>
                    <a:lnTo>
                      <a:pt x="38" y="26"/>
                    </a:lnTo>
                    <a:close/>
                  </a:path>
                </a:pathLst>
              </a:custGeom>
              <a:solidFill>
                <a:srgbClr val="FFD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15" name="Freeform 135"/>
              <p:cNvSpPr>
                <a:spLocks/>
              </p:cNvSpPr>
              <p:nvPr/>
            </p:nvSpPr>
            <p:spPr bwMode="auto">
              <a:xfrm>
                <a:off x="1200" y="4216"/>
                <a:ext cx="288" cy="492"/>
              </a:xfrm>
              <a:custGeom>
                <a:avLst/>
                <a:gdLst>
                  <a:gd name="T0" fmla="*/ 117 w 288"/>
                  <a:gd name="T1" fmla="*/ 10 h 492"/>
                  <a:gd name="T2" fmla="*/ 24 w 288"/>
                  <a:gd name="T3" fmla="*/ 93 h 492"/>
                  <a:gd name="T4" fmla="*/ 0 w 288"/>
                  <a:gd name="T5" fmla="*/ 264 h 492"/>
                  <a:gd name="T6" fmla="*/ 34 w 288"/>
                  <a:gd name="T7" fmla="*/ 444 h 492"/>
                  <a:gd name="T8" fmla="*/ 117 w 288"/>
                  <a:gd name="T9" fmla="*/ 492 h 492"/>
                  <a:gd name="T10" fmla="*/ 226 w 288"/>
                  <a:gd name="T11" fmla="*/ 468 h 492"/>
                  <a:gd name="T12" fmla="*/ 288 w 288"/>
                  <a:gd name="T13" fmla="*/ 347 h 492"/>
                  <a:gd name="T14" fmla="*/ 288 w 288"/>
                  <a:gd name="T15" fmla="*/ 193 h 492"/>
                  <a:gd name="T16" fmla="*/ 276 w 288"/>
                  <a:gd name="T17" fmla="*/ 71 h 492"/>
                  <a:gd name="T18" fmla="*/ 217 w 288"/>
                  <a:gd name="T19" fmla="*/ 0 h 492"/>
                  <a:gd name="T20" fmla="*/ 117 w 288"/>
                  <a:gd name="T21" fmla="*/ 10 h 492"/>
                  <a:gd name="T22" fmla="*/ 117 w 288"/>
                  <a:gd name="T23" fmla="*/ 10 h 4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8"/>
                  <a:gd name="T37" fmla="*/ 0 h 492"/>
                  <a:gd name="T38" fmla="*/ 288 w 288"/>
                  <a:gd name="T39" fmla="*/ 492 h 49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8" h="492">
                    <a:moveTo>
                      <a:pt x="117" y="10"/>
                    </a:moveTo>
                    <a:lnTo>
                      <a:pt x="24" y="93"/>
                    </a:lnTo>
                    <a:lnTo>
                      <a:pt x="0" y="264"/>
                    </a:lnTo>
                    <a:lnTo>
                      <a:pt x="34" y="444"/>
                    </a:lnTo>
                    <a:lnTo>
                      <a:pt x="117" y="492"/>
                    </a:lnTo>
                    <a:lnTo>
                      <a:pt x="226" y="468"/>
                    </a:lnTo>
                    <a:lnTo>
                      <a:pt x="288" y="347"/>
                    </a:lnTo>
                    <a:lnTo>
                      <a:pt x="288" y="193"/>
                    </a:lnTo>
                    <a:lnTo>
                      <a:pt x="276" y="71"/>
                    </a:lnTo>
                    <a:lnTo>
                      <a:pt x="217" y="0"/>
                    </a:lnTo>
                    <a:lnTo>
                      <a:pt x="117" y="10"/>
                    </a:lnTo>
                    <a:close/>
                  </a:path>
                </a:pathLst>
              </a:custGeom>
              <a:solidFill>
                <a:srgbClr val="FFD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16" name="Freeform 136"/>
              <p:cNvSpPr>
                <a:spLocks/>
              </p:cNvSpPr>
              <p:nvPr/>
            </p:nvSpPr>
            <p:spPr bwMode="auto">
              <a:xfrm>
                <a:off x="1065" y="3311"/>
                <a:ext cx="276" cy="468"/>
              </a:xfrm>
              <a:custGeom>
                <a:avLst/>
                <a:gdLst>
                  <a:gd name="T0" fmla="*/ 86 w 276"/>
                  <a:gd name="T1" fmla="*/ 0 h 468"/>
                  <a:gd name="T2" fmla="*/ 0 w 276"/>
                  <a:gd name="T3" fmla="*/ 71 h 468"/>
                  <a:gd name="T4" fmla="*/ 38 w 276"/>
                  <a:gd name="T5" fmla="*/ 225 h 468"/>
                  <a:gd name="T6" fmla="*/ 112 w 276"/>
                  <a:gd name="T7" fmla="*/ 432 h 468"/>
                  <a:gd name="T8" fmla="*/ 204 w 276"/>
                  <a:gd name="T9" fmla="*/ 468 h 468"/>
                  <a:gd name="T10" fmla="*/ 266 w 276"/>
                  <a:gd name="T11" fmla="*/ 420 h 468"/>
                  <a:gd name="T12" fmla="*/ 276 w 276"/>
                  <a:gd name="T13" fmla="*/ 240 h 468"/>
                  <a:gd name="T14" fmla="*/ 192 w 276"/>
                  <a:gd name="T15" fmla="*/ 57 h 468"/>
                  <a:gd name="T16" fmla="*/ 86 w 276"/>
                  <a:gd name="T17" fmla="*/ 0 h 468"/>
                  <a:gd name="T18" fmla="*/ 86 w 276"/>
                  <a:gd name="T19" fmla="*/ 0 h 4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6"/>
                  <a:gd name="T31" fmla="*/ 0 h 468"/>
                  <a:gd name="T32" fmla="*/ 276 w 276"/>
                  <a:gd name="T33" fmla="*/ 468 h 4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6" h="468">
                    <a:moveTo>
                      <a:pt x="86" y="0"/>
                    </a:moveTo>
                    <a:lnTo>
                      <a:pt x="0" y="71"/>
                    </a:lnTo>
                    <a:lnTo>
                      <a:pt x="38" y="225"/>
                    </a:lnTo>
                    <a:lnTo>
                      <a:pt x="112" y="432"/>
                    </a:lnTo>
                    <a:lnTo>
                      <a:pt x="204" y="468"/>
                    </a:lnTo>
                    <a:lnTo>
                      <a:pt x="266" y="420"/>
                    </a:lnTo>
                    <a:lnTo>
                      <a:pt x="276" y="240"/>
                    </a:lnTo>
                    <a:lnTo>
                      <a:pt x="192" y="57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D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17" name="Freeform 137"/>
              <p:cNvSpPr>
                <a:spLocks/>
              </p:cNvSpPr>
              <p:nvPr/>
            </p:nvSpPr>
            <p:spPr bwMode="auto">
              <a:xfrm>
                <a:off x="1438" y="1345"/>
                <a:ext cx="471" cy="435"/>
              </a:xfrm>
              <a:custGeom>
                <a:avLst/>
                <a:gdLst>
                  <a:gd name="T0" fmla="*/ 100 w 471"/>
                  <a:gd name="T1" fmla="*/ 110 h 435"/>
                  <a:gd name="T2" fmla="*/ 0 w 471"/>
                  <a:gd name="T3" fmla="*/ 217 h 435"/>
                  <a:gd name="T4" fmla="*/ 0 w 471"/>
                  <a:gd name="T5" fmla="*/ 374 h 435"/>
                  <a:gd name="T6" fmla="*/ 71 w 471"/>
                  <a:gd name="T7" fmla="*/ 435 h 435"/>
                  <a:gd name="T8" fmla="*/ 264 w 471"/>
                  <a:gd name="T9" fmla="*/ 335 h 435"/>
                  <a:gd name="T10" fmla="*/ 397 w 471"/>
                  <a:gd name="T11" fmla="*/ 240 h 435"/>
                  <a:gd name="T12" fmla="*/ 471 w 471"/>
                  <a:gd name="T13" fmla="*/ 122 h 435"/>
                  <a:gd name="T14" fmla="*/ 432 w 471"/>
                  <a:gd name="T15" fmla="*/ 0 h 435"/>
                  <a:gd name="T16" fmla="*/ 264 w 471"/>
                  <a:gd name="T17" fmla="*/ 38 h 435"/>
                  <a:gd name="T18" fmla="*/ 169 w 471"/>
                  <a:gd name="T19" fmla="*/ 86 h 435"/>
                  <a:gd name="T20" fmla="*/ 100 w 471"/>
                  <a:gd name="T21" fmla="*/ 110 h 435"/>
                  <a:gd name="T22" fmla="*/ 100 w 471"/>
                  <a:gd name="T23" fmla="*/ 110 h 4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71"/>
                  <a:gd name="T37" fmla="*/ 0 h 435"/>
                  <a:gd name="T38" fmla="*/ 471 w 471"/>
                  <a:gd name="T39" fmla="*/ 435 h 43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71" h="435">
                    <a:moveTo>
                      <a:pt x="100" y="110"/>
                    </a:moveTo>
                    <a:lnTo>
                      <a:pt x="0" y="217"/>
                    </a:lnTo>
                    <a:lnTo>
                      <a:pt x="0" y="374"/>
                    </a:lnTo>
                    <a:lnTo>
                      <a:pt x="71" y="435"/>
                    </a:lnTo>
                    <a:lnTo>
                      <a:pt x="264" y="335"/>
                    </a:lnTo>
                    <a:lnTo>
                      <a:pt x="397" y="240"/>
                    </a:lnTo>
                    <a:lnTo>
                      <a:pt x="471" y="122"/>
                    </a:lnTo>
                    <a:lnTo>
                      <a:pt x="432" y="0"/>
                    </a:lnTo>
                    <a:lnTo>
                      <a:pt x="264" y="38"/>
                    </a:lnTo>
                    <a:lnTo>
                      <a:pt x="169" y="86"/>
                    </a:lnTo>
                    <a:lnTo>
                      <a:pt x="100" y="110"/>
                    </a:lnTo>
                    <a:close/>
                  </a:path>
                </a:pathLst>
              </a:custGeom>
              <a:solidFill>
                <a:srgbClr val="FFD6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18" name="Freeform 138"/>
              <p:cNvSpPr>
                <a:spLocks/>
              </p:cNvSpPr>
              <p:nvPr/>
            </p:nvSpPr>
            <p:spPr bwMode="auto">
              <a:xfrm>
                <a:off x="1162" y="3482"/>
                <a:ext cx="107" cy="223"/>
              </a:xfrm>
              <a:custGeom>
                <a:avLst/>
                <a:gdLst>
                  <a:gd name="T0" fmla="*/ 0 w 107"/>
                  <a:gd name="T1" fmla="*/ 45 h 223"/>
                  <a:gd name="T2" fmla="*/ 24 w 107"/>
                  <a:gd name="T3" fmla="*/ 154 h 223"/>
                  <a:gd name="T4" fmla="*/ 95 w 107"/>
                  <a:gd name="T5" fmla="*/ 223 h 223"/>
                  <a:gd name="T6" fmla="*/ 107 w 107"/>
                  <a:gd name="T7" fmla="*/ 190 h 223"/>
                  <a:gd name="T8" fmla="*/ 86 w 107"/>
                  <a:gd name="T9" fmla="*/ 45 h 223"/>
                  <a:gd name="T10" fmla="*/ 24 w 107"/>
                  <a:gd name="T11" fmla="*/ 0 h 223"/>
                  <a:gd name="T12" fmla="*/ 0 w 107"/>
                  <a:gd name="T13" fmla="*/ 45 h 223"/>
                  <a:gd name="T14" fmla="*/ 0 w 107"/>
                  <a:gd name="T15" fmla="*/ 45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"/>
                  <a:gd name="T25" fmla="*/ 0 h 223"/>
                  <a:gd name="T26" fmla="*/ 107 w 107"/>
                  <a:gd name="T27" fmla="*/ 223 h 2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" h="223">
                    <a:moveTo>
                      <a:pt x="0" y="45"/>
                    </a:moveTo>
                    <a:lnTo>
                      <a:pt x="24" y="154"/>
                    </a:lnTo>
                    <a:lnTo>
                      <a:pt x="95" y="223"/>
                    </a:lnTo>
                    <a:lnTo>
                      <a:pt x="107" y="190"/>
                    </a:lnTo>
                    <a:lnTo>
                      <a:pt x="86" y="45"/>
                    </a:lnTo>
                    <a:lnTo>
                      <a:pt x="24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19" name="Freeform 139"/>
              <p:cNvSpPr>
                <a:spLocks/>
              </p:cNvSpPr>
              <p:nvPr/>
            </p:nvSpPr>
            <p:spPr bwMode="auto">
              <a:xfrm>
                <a:off x="1257" y="4359"/>
                <a:ext cx="160" cy="278"/>
              </a:xfrm>
              <a:custGeom>
                <a:avLst/>
                <a:gdLst>
                  <a:gd name="T0" fmla="*/ 12 w 160"/>
                  <a:gd name="T1" fmla="*/ 26 h 278"/>
                  <a:gd name="T2" fmla="*/ 0 w 160"/>
                  <a:gd name="T3" fmla="*/ 95 h 278"/>
                  <a:gd name="T4" fmla="*/ 27 w 160"/>
                  <a:gd name="T5" fmla="*/ 218 h 278"/>
                  <a:gd name="T6" fmla="*/ 60 w 160"/>
                  <a:gd name="T7" fmla="*/ 278 h 278"/>
                  <a:gd name="T8" fmla="*/ 112 w 160"/>
                  <a:gd name="T9" fmla="*/ 263 h 278"/>
                  <a:gd name="T10" fmla="*/ 145 w 160"/>
                  <a:gd name="T11" fmla="*/ 218 h 278"/>
                  <a:gd name="T12" fmla="*/ 160 w 160"/>
                  <a:gd name="T13" fmla="*/ 73 h 278"/>
                  <a:gd name="T14" fmla="*/ 98 w 160"/>
                  <a:gd name="T15" fmla="*/ 0 h 278"/>
                  <a:gd name="T16" fmla="*/ 12 w 160"/>
                  <a:gd name="T17" fmla="*/ 26 h 278"/>
                  <a:gd name="T18" fmla="*/ 12 w 160"/>
                  <a:gd name="T19" fmla="*/ 26 h 2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60"/>
                  <a:gd name="T31" fmla="*/ 0 h 278"/>
                  <a:gd name="T32" fmla="*/ 160 w 160"/>
                  <a:gd name="T33" fmla="*/ 278 h 2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60" h="278">
                    <a:moveTo>
                      <a:pt x="12" y="26"/>
                    </a:moveTo>
                    <a:lnTo>
                      <a:pt x="0" y="95"/>
                    </a:lnTo>
                    <a:lnTo>
                      <a:pt x="27" y="218"/>
                    </a:lnTo>
                    <a:lnTo>
                      <a:pt x="60" y="278"/>
                    </a:lnTo>
                    <a:lnTo>
                      <a:pt x="112" y="263"/>
                    </a:lnTo>
                    <a:lnTo>
                      <a:pt x="145" y="218"/>
                    </a:lnTo>
                    <a:lnTo>
                      <a:pt x="160" y="73"/>
                    </a:lnTo>
                    <a:lnTo>
                      <a:pt x="98" y="0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FF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20" name="Freeform 140"/>
              <p:cNvSpPr>
                <a:spLocks/>
              </p:cNvSpPr>
              <p:nvPr/>
            </p:nvSpPr>
            <p:spPr bwMode="auto">
              <a:xfrm>
                <a:off x="5240" y="2802"/>
                <a:ext cx="111" cy="266"/>
              </a:xfrm>
              <a:custGeom>
                <a:avLst/>
                <a:gdLst>
                  <a:gd name="T0" fmla="*/ 38 w 111"/>
                  <a:gd name="T1" fmla="*/ 0 h 266"/>
                  <a:gd name="T2" fmla="*/ 97 w 111"/>
                  <a:gd name="T3" fmla="*/ 121 h 266"/>
                  <a:gd name="T4" fmla="*/ 111 w 111"/>
                  <a:gd name="T5" fmla="*/ 219 h 266"/>
                  <a:gd name="T6" fmla="*/ 73 w 111"/>
                  <a:gd name="T7" fmla="*/ 266 h 266"/>
                  <a:gd name="T8" fmla="*/ 12 w 111"/>
                  <a:gd name="T9" fmla="*/ 159 h 266"/>
                  <a:gd name="T10" fmla="*/ 0 w 111"/>
                  <a:gd name="T11" fmla="*/ 60 h 266"/>
                  <a:gd name="T12" fmla="*/ 38 w 111"/>
                  <a:gd name="T13" fmla="*/ 0 h 266"/>
                  <a:gd name="T14" fmla="*/ 38 w 111"/>
                  <a:gd name="T15" fmla="*/ 0 h 2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1"/>
                  <a:gd name="T25" fmla="*/ 0 h 266"/>
                  <a:gd name="T26" fmla="*/ 111 w 111"/>
                  <a:gd name="T27" fmla="*/ 266 h 2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1" h="266">
                    <a:moveTo>
                      <a:pt x="38" y="0"/>
                    </a:moveTo>
                    <a:lnTo>
                      <a:pt x="97" y="121"/>
                    </a:lnTo>
                    <a:lnTo>
                      <a:pt x="111" y="219"/>
                    </a:lnTo>
                    <a:lnTo>
                      <a:pt x="73" y="266"/>
                    </a:lnTo>
                    <a:lnTo>
                      <a:pt x="12" y="159"/>
                    </a:lnTo>
                    <a:lnTo>
                      <a:pt x="0" y="6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21" name="Freeform 141"/>
              <p:cNvSpPr>
                <a:spLocks/>
              </p:cNvSpPr>
              <p:nvPr/>
            </p:nvSpPr>
            <p:spPr bwMode="auto">
              <a:xfrm>
                <a:off x="4541" y="1514"/>
                <a:ext cx="183" cy="205"/>
              </a:xfrm>
              <a:custGeom>
                <a:avLst/>
                <a:gdLst>
                  <a:gd name="T0" fmla="*/ 0 w 183"/>
                  <a:gd name="T1" fmla="*/ 0 h 205"/>
                  <a:gd name="T2" fmla="*/ 38 w 183"/>
                  <a:gd name="T3" fmla="*/ 98 h 205"/>
                  <a:gd name="T4" fmla="*/ 145 w 183"/>
                  <a:gd name="T5" fmla="*/ 205 h 205"/>
                  <a:gd name="T6" fmla="*/ 183 w 183"/>
                  <a:gd name="T7" fmla="*/ 155 h 205"/>
                  <a:gd name="T8" fmla="*/ 121 w 183"/>
                  <a:gd name="T9" fmla="*/ 48 h 205"/>
                  <a:gd name="T10" fmla="*/ 50 w 183"/>
                  <a:gd name="T11" fmla="*/ 14 h 205"/>
                  <a:gd name="T12" fmla="*/ 0 w 183"/>
                  <a:gd name="T13" fmla="*/ 0 h 205"/>
                  <a:gd name="T14" fmla="*/ 0 w 183"/>
                  <a:gd name="T15" fmla="*/ 0 h 2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3"/>
                  <a:gd name="T25" fmla="*/ 0 h 205"/>
                  <a:gd name="T26" fmla="*/ 183 w 183"/>
                  <a:gd name="T27" fmla="*/ 205 h 20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3" h="205">
                    <a:moveTo>
                      <a:pt x="0" y="0"/>
                    </a:moveTo>
                    <a:lnTo>
                      <a:pt x="38" y="98"/>
                    </a:lnTo>
                    <a:lnTo>
                      <a:pt x="145" y="205"/>
                    </a:lnTo>
                    <a:lnTo>
                      <a:pt x="183" y="155"/>
                    </a:lnTo>
                    <a:lnTo>
                      <a:pt x="121" y="48"/>
                    </a:lnTo>
                    <a:lnTo>
                      <a:pt x="5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22" name="Freeform 142"/>
              <p:cNvSpPr>
                <a:spLocks/>
              </p:cNvSpPr>
              <p:nvPr/>
            </p:nvSpPr>
            <p:spPr bwMode="auto">
              <a:xfrm>
                <a:off x="3843" y="1132"/>
                <a:ext cx="221" cy="95"/>
              </a:xfrm>
              <a:custGeom>
                <a:avLst/>
                <a:gdLst>
                  <a:gd name="T0" fmla="*/ 14 w 221"/>
                  <a:gd name="T1" fmla="*/ 7 h 95"/>
                  <a:gd name="T2" fmla="*/ 135 w 221"/>
                  <a:gd name="T3" fmla="*/ 0 h 95"/>
                  <a:gd name="T4" fmla="*/ 221 w 221"/>
                  <a:gd name="T5" fmla="*/ 45 h 95"/>
                  <a:gd name="T6" fmla="*/ 221 w 221"/>
                  <a:gd name="T7" fmla="*/ 95 h 95"/>
                  <a:gd name="T8" fmla="*/ 87 w 221"/>
                  <a:gd name="T9" fmla="*/ 80 h 95"/>
                  <a:gd name="T10" fmla="*/ 0 w 221"/>
                  <a:gd name="T11" fmla="*/ 45 h 95"/>
                  <a:gd name="T12" fmla="*/ 14 w 221"/>
                  <a:gd name="T13" fmla="*/ 7 h 95"/>
                  <a:gd name="T14" fmla="*/ 14 w 221"/>
                  <a:gd name="T15" fmla="*/ 7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21"/>
                  <a:gd name="T25" fmla="*/ 0 h 95"/>
                  <a:gd name="T26" fmla="*/ 221 w 221"/>
                  <a:gd name="T27" fmla="*/ 95 h 9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21" h="95">
                    <a:moveTo>
                      <a:pt x="14" y="7"/>
                    </a:moveTo>
                    <a:lnTo>
                      <a:pt x="135" y="0"/>
                    </a:lnTo>
                    <a:lnTo>
                      <a:pt x="221" y="45"/>
                    </a:lnTo>
                    <a:lnTo>
                      <a:pt x="221" y="95"/>
                    </a:lnTo>
                    <a:lnTo>
                      <a:pt x="87" y="80"/>
                    </a:lnTo>
                    <a:lnTo>
                      <a:pt x="0" y="45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23" name="Freeform 143"/>
              <p:cNvSpPr>
                <a:spLocks/>
              </p:cNvSpPr>
              <p:nvPr/>
            </p:nvSpPr>
            <p:spPr bwMode="auto">
              <a:xfrm>
                <a:off x="1488" y="1455"/>
                <a:ext cx="299" cy="225"/>
              </a:xfrm>
              <a:custGeom>
                <a:avLst/>
                <a:gdLst>
                  <a:gd name="T0" fmla="*/ 166 w 299"/>
                  <a:gd name="T1" fmla="*/ 12 h 225"/>
                  <a:gd name="T2" fmla="*/ 59 w 299"/>
                  <a:gd name="T3" fmla="*/ 73 h 225"/>
                  <a:gd name="T4" fmla="*/ 0 w 299"/>
                  <a:gd name="T5" fmla="*/ 190 h 225"/>
                  <a:gd name="T6" fmla="*/ 50 w 299"/>
                  <a:gd name="T7" fmla="*/ 225 h 225"/>
                  <a:gd name="T8" fmla="*/ 157 w 299"/>
                  <a:gd name="T9" fmla="*/ 204 h 225"/>
                  <a:gd name="T10" fmla="*/ 287 w 299"/>
                  <a:gd name="T11" fmla="*/ 97 h 225"/>
                  <a:gd name="T12" fmla="*/ 299 w 299"/>
                  <a:gd name="T13" fmla="*/ 0 h 225"/>
                  <a:gd name="T14" fmla="*/ 166 w 299"/>
                  <a:gd name="T15" fmla="*/ 12 h 225"/>
                  <a:gd name="T16" fmla="*/ 166 w 299"/>
                  <a:gd name="T17" fmla="*/ 12 h 2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9"/>
                  <a:gd name="T28" fmla="*/ 0 h 225"/>
                  <a:gd name="T29" fmla="*/ 299 w 299"/>
                  <a:gd name="T30" fmla="*/ 225 h 2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9" h="225">
                    <a:moveTo>
                      <a:pt x="166" y="12"/>
                    </a:moveTo>
                    <a:lnTo>
                      <a:pt x="59" y="73"/>
                    </a:lnTo>
                    <a:lnTo>
                      <a:pt x="0" y="190"/>
                    </a:lnTo>
                    <a:lnTo>
                      <a:pt x="50" y="225"/>
                    </a:lnTo>
                    <a:lnTo>
                      <a:pt x="157" y="204"/>
                    </a:lnTo>
                    <a:lnTo>
                      <a:pt x="287" y="97"/>
                    </a:lnTo>
                    <a:lnTo>
                      <a:pt x="299" y="0"/>
                    </a:lnTo>
                    <a:lnTo>
                      <a:pt x="166" y="12"/>
                    </a:lnTo>
                    <a:close/>
                  </a:path>
                </a:pathLst>
              </a:custGeom>
              <a:solidFill>
                <a:srgbClr val="FF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24" name="Freeform 144"/>
              <p:cNvSpPr>
                <a:spLocks/>
              </p:cNvSpPr>
              <p:nvPr/>
            </p:nvSpPr>
            <p:spPr bwMode="auto">
              <a:xfrm>
                <a:off x="2895" y="2793"/>
                <a:ext cx="541" cy="1071"/>
              </a:xfrm>
              <a:custGeom>
                <a:avLst/>
                <a:gdLst>
                  <a:gd name="T0" fmla="*/ 311 w 541"/>
                  <a:gd name="T1" fmla="*/ 0 h 1071"/>
                  <a:gd name="T2" fmla="*/ 361 w 541"/>
                  <a:gd name="T3" fmla="*/ 261 h 1071"/>
                  <a:gd name="T4" fmla="*/ 411 w 541"/>
                  <a:gd name="T5" fmla="*/ 430 h 1071"/>
                  <a:gd name="T6" fmla="*/ 411 w 541"/>
                  <a:gd name="T7" fmla="*/ 518 h 1071"/>
                  <a:gd name="T8" fmla="*/ 370 w 541"/>
                  <a:gd name="T9" fmla="*/ 589 h 1071"/>
                  <a:gd name="T10" fmla="*/ 263 w 541"/>
                  <a:gd name="T11" fmla="*/ 672 h 1071"/>
                  <a:gd name="T12" fmla="*/ 156 w 541"/>
                  <a:gd name="T13" fmla="*/ 727 h 1071"/>
                  <a:gd name="T14" fmla="*/ 0 w 541"/>
                  <a:gd name="T15" fmla="*/ 772 h 1071"/>
                  <a:gd name="T16" fmla="*/ 218 w 541"/>
                  <a:gd name="T17" fmla="*/ 784 h 1071"/>
                  <a:gd name="T18" fmla="*/ 311 w 541"/>
                  <a:gd name="T19" fmla="*/ 843 h 1071"/>
                  <a:gd name="T20" fmla="*/ 370 w 541"/>
                  <a:gd name="T21" fmla="*/ 950 h 1071"/>
                  <a:gd name="T22" fmla="*/ 396 w 541"/>
                  <a:gd name="T23" fmla="*/ 1071 h 1071"/>
                  <a:gd name="T24" fmla="*/ 396 w 541"/>
                  <a:gd name="T25" fmla="*/ 831 h 1071"/>
                  <a:gd name="T26" fmla="*/ 456 w 541"/>
                  <a:gd name="T27" fmla="*/ 672 h 1071"/>
                  <a:gd name="T28" fmla="*/ 541 w 541"/>
                  <a:gd name="T29" fmla="*/ 530 h 1071"/>
                  <a:gd name="T30" fmla="*/ 484 w 541"/>
                  <a:gd name="T31" fmla="*/ 444 h 1071"/>
                  <a:gd name="T32" fmla="*/ 411 w 541"/>
                  <a:gd name="T33" fmla="*/ 290 h 1071"/>
                  <a:gd name="T34" fmla="*/ 311 w 541"/>
                  <a:gd name="T35" fmla="*/ 0 h 1071"/>
                  <a:gd name="T36" fmla="*/ 311 w 541"/>
                  <a:gd name="T37" fmla="*/ 0 h 10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1"/>
                  <a:gd name="T58" fmla="*/ 0 h 1071"/>
                  <a:gd name="T59" fmla="*/ 541 w 541"/>
                  <a:gd name="T60" fmla="*/ 1071 h 107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1" h="1071">
                    <a:moveTo>
                      <a:pt x="311" y="0"/>
                    </a:moveTo>
                    <a:lnTo>
                      <a:pt x="361" y="261"/>
                    </a:lnTo>
                    <a:lnTo>
                      <a:pt x="411" y="430"/>
                    </a:lnTo>
                    <a:lnTo>
                      <a:pt x="411" y="518"/>
                    </a:lnTo>
                    <a:lnTo>
                      <a:pt x="370" y="589"/>
                    </a:lnTo>
                    <a:lnTo>
                      <a:pt x="263" y="672"/>
                    </a:lnTo>
                    <a:lnTo>
                      <a:pt x="156" y="727"/>
                    </a:lnTo>
                    <a:lnTo>
                      <a:pt x="0" y="772"/>
                    </a:lnTo>
                    <a:lnTo>
                      <a:pt x="218" y="784"/>
                    </a:lnTo>
                    <a:lnTo>
                      <a:pt x="311" y="843"/>
                    </a:lnTo>
                    <a:lnTo>
                      <a:pt x="370" y="950"/>
                    </a:lnTo>
                    <a:lnTo>
                      <a:pt x="396" y="1071"/>
                    </a:lnTo>
                    <a:lnTo>
                      <a:pt x="396" y="831"/>
                    </a:lnTo>
                    <a:lnTo>
                      <a:pt x="456" y="672"/>
                    </a:lnTo>
                    <a:lnTo>
                      <a:pt x="541" y="530"/>
                    </a:lnTo>
                    <a:lnTo>
                      <a:pt x="484" y="444"/>
                    </a:lnTo>
                    <a:lnTo>
                      <a:pt x="411" y="290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25" name="Freeform 145"/>
              <p:cNvSpPr>
                <a:spLocks/>
              </p:cNvSpPr>
              <p:nvPr/>
            </p:nvSpPr>
            <p:spPr bwMode="auto">
              <a:xfrm>
                <a:off x="3232" y="5504"/>
                <a:ext cx="468" cy="447"/>
              </a:xfrm>
              <a:custGeom>
                <a:avLst/>
                <a:gdLst>
                  <a:gd name="T0" fmla="*/ 157 w 468"/>
                  <a:gd name="T1" fmla="*/ 0 h 447"/>
                  <a:gd name="T2" fmla="*/ 169 w 468"/>
                  <a:gd name="T3" fmla="*/ 133 h 447"/>
                  <a:gd name="T4" fmla="*/ 147 w 468"/>
                  <a:gd name="T5" fmla="*/ 299 h 447"/>
                  <a:gd name="T6" fmla="*/ 88 w 468"/>
                  <a:gd name="T7" fmla="*/ 385 h 447"/>
                  <a:gd name="T8" fmla="*/ 0 w 468"/>
                  <a:gd name="T9" fmla="*/ 447 h 447"/>
                  <a:gd name="T10" fmla="*/ 133 w 468"/>
                  <a:gd name="T11" fmla="*/ 421 h 447"/>
                  <a:gd name="T12" fmla="*/ 216 w 468"/>
                  <a:gd name="T13" fmla="*/ 314 h 447"/>
                  <a:gd name="T14" fmla="*/ 264 w 468"/>
                  <a:gd name="T15" fmla="*/ 154 h 447"/>
                  <a:gd name="T16" fmla="*/ 468 w 468"/>
                  <a:gd name="T17" fmla="*/ 214 h 447"/>
                  <a:gd name="T18" fmla="*/ 254 w 468"/>
                  <a:gd name="T19" fmla="*/ 107 h 447"/>
                  <a:gd name="T20" fmla="*/ 192 w 468"/>
                  <a:gd name="T21" fmla="*/ 48 h 447"/>
                  <a:gd name="T22" fmla="*/ 157 w 468"/>
                  <a:gd name="T23" fmla="*/ 0 h 447"/>
                  <a:gd name="T24" fmla="*/ 157 w 468"/>
                  <a:gd name="T25" fmla="*/ 0 h 4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8"/>
                  <a:gd name="T40" fmla="*/ 0 h 447"/>
                  <a:gd name="T41" fmla="*/ 468 w 468"/>
                  <a:gd name="T42" fmla="*/ 447 h 44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8" h="447">
                    <a:moveTo>
                      <a:pt x="157" y="0"/>
                    </a:moveTo>
                    <a:lnTo>
                      <a:pt x="169" y="133"/>
                    </a:lnTo>
                    <a:lnTo>
                      <a:pt x="147" y="299"/>
                    </a:lnTo>
                    <a:lnTo>
                      <a:pt x="88" y="385"/>
                    </a:lnTo>
                    <a:lnTo>
                      <a:pt x="0" y="447"/>
                    </a:lnTo>
                    <a:lnTo>
                      <a:pt x="133" y="421"/>
                    </a:lnTo>
                    <a:lnTo>
                      <a:pt x="216" y="314"/>
                    </a:lnTo>
                    <a:lnTo>
                      <a:pt x="264" y="154"/>
                    </a:lnTo>
                    <a:lnTo>
                      <a:pt x="468" y="214"/>
                    </a:lnTo>
                    <a:lnTo>
                      <a:pt x="254" y="107"/>
                    </a:lnTo>
                    <a:lnTo>
                      <a:pt x="192" y="48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26" name="Freeform 146"/>
              <p:cNvSpPr>
                <a:spLocks/>
              </p:cNvSpPr>
              <p:nvPr/>
            </p:nvSpPr>
            <p:spPr bwMode="auto">
              <a:xfrm>
                <a:off x="4256" y="4178"/>
                <a:ext cx="261" cy="1240"/>
              </a:xfrm>
              <a:custGeom>
                <a:avLst/>
                <a:gdLst>
                  <a:gd name="T0" fmla="*/ 252 w 261"/>
                  <a:gd name="T1" fmla="*/ 0 h 1240"/>
                  <a:gd name="T2" fmla="*/ 228 w 261"/>
                  <a:gd name="T3" fmla="*/ 276 h 1240"/>
                  <a:gd name="T4" fmla="*/ 154 w 261"/>
                  <a:gd name="T5" fmla="*/ 689 h 1240"/>
                  <a:gd name="T6" fmla="*/ 128 w 261"/>
                  <a:gd name="T7" fmla="*/ 903 h 1240"/>
                  <a:gd name="T8" fmla="*/ 69 w 261"/>
                  <a:gd name="T9" fmla="*/ 1131 h 1240"/>
                  <a:gd name="T10" fmla="*/ 0 w 261"/>
                  <a:gd name="T11" fmla="*/ 1240 h 1240"/>
                  <a:gd name="T12" fmla="*/ 107 w 261"/>
                  <a:gd name="T13" fmla="*/ 1157 h 1240"/>
                  <a:gd name="T14" fmla="*/ 204 w 261"/>
                  <a:gd name="T15" fmla="*/ 891 h 1240"/>
                  <a:gd name="T16" fmla="*/ 238 w 261"/>
                  <a:gd name="T17" fmla="*/ 566 h 1240"/>
                  <a:gd name="T18" fmla="*/ 261 w 261"/>
                  <a:gd name="T19" fmla="*/ 207 h 1240"/>
                  <a:gd name="T20" fmla="*/ 252 w 261"/>
                  <a:gd name="T21" fmla="*/ 0 h 1240"/>
                  <a:gd name="T22" fmla="*/ 252 w 261"/>
                  <a:gd name="T23" fmla="*/ 0 h 12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1"/>
                  <a:gd name="T37" fmla="*/ 0 h 1240"/>
                  <a:gd name="T38" fmla="*/ 261 w 261"/>
                  <a:gd name="T39" fmla="*/ 1240 h 12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1" h="1240">
                    <a:moveTo>
                      <a:pt x="252" y="0"/>
                    </a:moveTo>
                    <a:lnTo>
                      <a:pt x="228" y="276"/>
                    </a:lnTo>
                    <a:lnTo>
                      <a:pt x="154" y="689"/>
                    </a:lnTo>
                    <a:lnTo>
                      <a:pt x="128" y="903"/>
                    </a:lnTo>
                    <a:lnTo>
                      <a:pt x="69" y="1131"/>
                    </a:lnTo>
                    <a:lnTo>
                      <a:pt x="0" y="1240"/>
                    </a:lnTo>
                    <a:lnTo>
                      <a:pt x="107" y="1157"/>
                    </a:lnTo>
                    <a:lnTo>
                      <a:pt x="204" y="891"/>
                    </a:lnTo>
                    <a:lnTo>
                      <a:pt x="238" y="566"/>
                    </a:lnTo>
                    <a:lnTo>
                      <a:pt x="261" y="207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27" name="Freeform 147"/>
              <p:cNvSpPr>
                <a:spLocks/>
              </p:cNvSpPr>
              <p:nvPr/>
            </p:nvSpPr>
            <p:spPr bwMode="auto">
              <a:xfrm>
                <a:off x="1317" y="3021"/>
                <a:ext cx="447" cy="399"/>
              </a:xfrm>
              <a:custGeom>
                <a:avLst/>
                <a:gdLst>
                  <a:gd name="T0" fmla="*/ 435 w 447"/>
                  <a:gd name="T1" fmla="*/ 0 h 399"/>
                  <a:gd name="T2" fmla="*/ 385 w 447"/>
                  <a:gd name="T3" fmla="*/ 195 h 399"/>
                  <a:gd name="T4" fmla="*/ 0 w 447"/>
                  <a:gd name="T5" fmla="*/ 316 h 399"/>
                  <a:gd name="T6" fmla="*/ 76 w 447"/>
                  <a:gd name="T7" fmla="*/ 399 h 399"/>
                  <a:gd name="T8" fmla="*/ 100 w 447"/>
                  <a:gd name="T9" fmla="*/ 337 h 399"/>
                  <a:gd name="T10" fmla="*/ 171 w 447"/>
                  <a:gd name="T11" fmla="*/ 337 h 399"/>
                  <a:gd name="T12" fmla="*/ 183 w 447"/>
                  <a:gd name="T13" fmla="*/ 316 h 399"/>
                  <a:gd name="T14" fmla="*/ 278 w 447"/>
                  <a:gd name="T15" fmla="*/ 278 h 399"/>
                  <a:gd name="T16" fmla="*/ 337 w 447"/>
                  <a:gd name="T17" fmla="*/ 361 h 399"/>
                  <a:gd name="T18" fmla="*/ 363 w 447"/>
                  <a:gd name="T19" fmla="*/ 278 h 399"/>
                  <a:gd name="T20" fmla="*/ 447 w 447"/>
                  <a:gd name="T21" fmla="*/ 375 h 399"/>
                  <a:gd name="T22" fmla="*/ 435 w 447"/>
                  <a:gd name="T23" fmla="*/ 216 h 399"/>
                  <a:gd name="T24" fmla="*/ 435 w 447"/>
                  <a:gd name="T25" fmla="*/ 0 h 399"/>
                  <a:gd name="T26" fmla="*/ 435 w 447"/>
                  <a:gd name="T27" fmla="*/ 0 h 39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47"/>
                  <a:gd name="T43" fmla="*/ 0 h 399"/>
                  <a:gd name="T44" fmla="*/ 447 w 447"/>
                  <a:gd name="T45" fmla="*/ 399 h 39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47" h="399">
                    <a:moveTo>
                      <a:pt x="435" y="0"/>
                    </a:moveTo>
                    <a:lnTo>
                      <a:pt x="385" y="195"/>
                    </a:lnTo>
                    <a:lnTo>
                      <a:pt x="0" y="316"/>
                    </a:lnTo>
                    <a:lnTo>
                      <a:pt x="76" y="399"/>
                    </a:lnTo>
                    <a:lnTo>
                      <a:pt x="100" y="337"/>
                    </a:lnTo>
                    <a:lnTo>
                      <a:pt x="171" y="337"/>
                    </a:lnTo>
                    <a:lnTo>
                      <a:pt x="183" y="316"/>
                    </a:lnTo>
                    <a:lnTo>
                      <a:pt x="278" y="278"/>
                    </a:lnTo>
                    <a:lnTo>
                      <a:pt x="337" y="361"/>
                    </a:lnTo>
                    <a:lnTo>
                      <a:pt x="363" y="278"/>
                    </a:lnTo>
                    <a:lnTo>
                      <a:pt x="447" y="375"/>
                    </a:lnTo>
                    <a:lnTo>
                      <a:pt x="435" y="216"/>
                    </a:lnTo>
                    <a:lnTo>
                      <a:pt x="43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28" name="Freeform 148"/>
              <p:cNvSpPr>
                <a:spLocks/>
              </p:cNvSpPr>
              <p:nvPr/>
            </p:nvSpPr>
            <p:spPr bwMode="auto">
              <a:xfrm>
                <a:off x="1847" y="1645"/>
                <a:ext cx="275" cy="401"/>
              </a:xfrm>
              <a:custGeom>
                <a:avLst/>
                <a:gdLst>
                  <a:gd name="T0" fmla="*/ 12 w 275"/>
                  <a:gd name="T1" fmla="*/ 24 h 401"/>
                  <a:gd name="T2" fmla="*/ 0 w 275"/>
                  <a:gd name="T3" fmla="*/ 114 h 401"/>
                  <a:gd name="T4" fmla="*/ 97 w 275"/>
                  <a:gd name="T5" fmla="*/ 123 h 401"/>
                  <a:gd name="T6" fmla="*/ 97 w 275"/>
                  <a:gd name="T7" fmla="*/ 221 h 401"/>
                  <a:gd name="T8" fmla="*/ 145 w 275"/>
                  <a:gd name="T9" fmla="*/ 242 h 401"/>
                  <a:gd name="T10" fmla="*/ 135 w 275"/>
                  <a:gd name="T11" fmla="*/ 328 h 401"/>
                  <a:gd name="T12" fmla="*/ 135 w 275"/>
                  <a:gd name="T13" fmla="*/ 401 h 401"/>
                  <a:gd name="T14" fmla="*/ 228 w 275"/>
                  <a:gd name="T15" fmla="*/ 337 h 401"/>
                  <a:gd name="T16" fmla="*/ 275 w 275"/>
                  <a:gd name="T17" fmla="*/ 197 h 401"/>
                  <a:gd name="T18" fmla="*/ 206 w 275"/>
                  <a:gd name="T19" fmla="*/ 209 h 401"/>
                  <a:gd name="T20" fmla="*/ 206 w 275"/>
                  <a:gd name="T21" fmla="*/ 123 h 401"/>
                  <a:gd name="T22" fmla="*/ 121 w 275"/>
                  <a:gd name="T23" fmla="*/ 97 h 401"/>
                  <a:gd name="T24" fmla="*/ 109 w 275"/>
                  <a:gd name="T25" fmla="*/ 35 h 401"/>
                  <a:gd name="T26" fmla="*/ 38 w 275"/>
                  <a:gd name="T27" fmla="*/ 0 h 401"/>
                  <a:gd name="T28" fmla="*/ 12 w 275"/>
                  <a:gd name="T29" fmla="*/ 24 h 401"/>
                  <a:gd name="T30" fmla="*/ 12 w 275"/>
                  <a:gd name="T31" fmla="*/ 24 h 40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75"/>
                  <a:gd name="T49" fmla="*/ 0 h 401"/>
                  <a:gd name="T50" fmla="*/ 275 w 275"/>
                  <a:gd name="T51" fmla="*/ 401 h 40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75" h="401">
                    <a:moveTo>
                      <a:pt x="12" y="24"/>
                    </a:moveTo>
                    <a:lnTo>
                      <a:pt x="0" y="114"/>
                    </a:lnTo>
                    <a:lnTo>
                      <a:pt x="97" y="123"/>
                    </a:lnTo>
                    <a:lnTo>
                      <a:pt x="97" y="221"/>
                    </a:lnTo>
                    <a:lnTo>
                      <a:pt x="145" y="242"/>
                    </a:lnTo>
                    <a:lnTo>
                      <a:pt x="135" y="328"/>
                    </a:lnTo>
                    <a:lnTo>
                      <a:pt x="135" y="401"/>
                    </a:lnTo>
                    <a:lnTo>
                      <a:pt x="228" y="337"/>
                    </a:lnTo>
                    <a:lnTo>
                      <a:pt x="275" y="197"/>
                    </a:lnTo>
                    <a:lnTo>
                      <a:pt x="206" y="209"/>
                    </a:lnTo>
                    <a:lnTo>
                      <a:pt x="206" y="123"/>
                    </a:lnTo>
                    <a:lnTo>
                      <a:pt x="121" y="97"/>
                    </a:lnTo>
                    <a:lnTo>
                      <a:pt x="109" y="35"/>
                    </a:lnTo>
                    <a:lnTo>
                      <a:pt x="38" y="0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29" name="Freeform 149"/>
              <p:cNvSpPr>
                <a:spLocks/>
              </p:cNvSpPr>
              <p:nvPr/>
            </p:nvSpPr>
            <p:spPr bwMode="auto">
              <a:xfrm>
                <a:off x="1524" y="4192"/>
                <a:ext cx="458" cy="338"/>
              </a:xfrm>
              <a:custGeom>
                <a:avLst/>
                <a:gdLst>
                  <a:gd name="T0" fmla="*/ 0 w 458"/>
                  <a:gd name="T1" fmla="*/ 95 h 338"/>
                  <a:gd name="T2" fmla="*/ 178 w 458"/>
                  <a:gd name="T3" fmla="*/ 83 h 338"/>
                  <a:gd name="T4" fmla="*/ 275 w 458"/>
                  <a:gd name="T5" fmla="*/ 69 h 338"/>
                  <a:gd name="T6" fmla="*/ 375 w 458"/>
                  <a:gd name="T7" fmla="*/ 0 h 338"/>
                  <a:gd name="T8" fmla="*/ 432 w 458"/>
                  <a:gd name="T9" fmla="*/ 95 h 338"/>
                  <a:gd name="T10" fmla="*/ 458 w 458"/>
                  <a:gd name="T11" fmla="*/ 240 h 338"/>
                  <a:gd name="T12" fmla="*/ 432 w 458"/>
                  <a:gd name="T13" fmla="*/ 338 h 338"/>
                  <a:gd name="T14" fmla="*/ 399 w 458"/>
                  <a:gd name="T15" fmla="*/ 167 h 338"/>
                  <a:gd name="T16" fmla="*/ 346 w 458"/>
                  <a:gd name="T17" fmla="*/ 288 h 338"/>
                  <a:gd name="T18" fmla="*/ 311 w 458"/>
                  <a:gd name="T19" fmla="*/ 133 h 338"/>
                  <a:gd name="T20" fmla="*/ 263 w 458"/>
                  <a:gd name="T21" fmla="*/ 240 h 338"/>
                  <a:gd name="T22" fmla="*/ 216 w 458"/>
                  <a:gd name="T23" fmla="*/ 133 h 338"/>
                  <a:gd name="T24" fmla="*/ 156 w 458"/>
                  <a:gd name="T25" fmla="*/ 178 h 338"/>
                  <a:gd name="T26" fmla="*/ 95 w 458"/>
                  <a:gd name="T27" fmla="*/ 143 h 338"/>
                  <a:gd name="T28" fmla="*/ 0 w 458"/>
                  <a:gd name="T29" fmla="*/ 95 h 338"/>
                  <a:gd name="T30" fmla="*/ 0 w 458"/>
                  <a:gd name="T31" fmla="*/ 95 h 3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58"/>
                  <a:gd name="T49" fmla="*/ 0 h 338"/>
                  <a:gd name="T50" fmla="*/ 458 w 458"/>
                  <a:gd name="T51" fmla="*/ 338 h 3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58" h="338">
                    <a:moveTo>
                      <a:pt x="0" y="95"/>
                    </a:moveTo>
                    <a:lnTo>
                      <a:pt x="178" y="83"/>
                    </a:lnTo>
                    <a:lnTo>
                      <a:pt x="275" y="69"/>
                    </a:lnTo>
                    <a:lnTo>
                      <a:pt x="375" y="0"/>
                    </a:lnTo>
                    <a:lnTo>
                      <a:pt x="432" y="95"/>
                    </a:lnTo>
                    <a:lnTo>
                      <a:pt x="458" y="240"/>
                    </a:lnTo>
                    <a:lnTo>
                      <a:pt x="432" y="338"/>
                    </a:lnTo>
                    <a:lnTo>
                      <a:pt x="399" y="167"/>
                    </a:lnTo>
                    <a:lnTo>
                      <a:pt x="346" y="288"/>
                    </a:lnTo>
                    <a:lnTo>
                      <a:pt x="311" y="133"/>
                    </a:lnTo>
                    <a:lnTo>
                      <a:pt x="263" y="240"/>
                    </a:lnTo>
                    <a:lnTo>
                      <a:pt x="216" y="133"/>
                    </a:lnTo>
                    <a:lnTo>
                      <a:pt x="156" y="178"/>
                    </a:lnTo>
                    <a:lnTo>
                      <a:pt x="95" y="143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30" name="Freeform 150"/>
              <p:cNvSpPr>
                <a:spLocks/>
              </p:cNvSpPr>
              <p:nvPr/>
            </p:nvSpPr>
            <p:spPr bwMode="auto">
              <a:xfrm>
                <a:off x="4650" y="2828"/>
                <a:ext cx="421" cy="326"/>
              </a:xfrm>
              <a:custGeom>
                <a:avLst/>
                <a:gdLst>
                  <a:gd name="T0" fmla="*/ 50 w 421"/>
                  <a:gd name="T1" fmla="*/ 326 h 326"/>
                  <a:gd name="T2" fmla="*/ 0 w 421"/>
                  <a:gd name="T3" fmla="*/ 205 h 326"/>
                  <a:gd name="T4" fmla="*/ 183 w 421"/>
                  <a:gd name="T5" fmla="*/ 86 h 326"/>
                  <a:gd name="T6" fmla="*/ 421 w 421"/>
                  <a:gd name="T7" fmla="*/ 0 h 326"/>
                  <a:gd name="T8" fmla="*/ 421 w 421"/>
                  <a:gd name="T9" fmla="*/ 72 h 326"/>
                  <a:gd name="T10" fmla="*/ 388 w 421"/>
                  <a:gd name="T11" fmla="*/ 62 h 326"/>
                  <a:gd name="T12" fmla="*/ 373 w 421"/>
                  <a:gd name="T13" fmla="*/ 157 h 326"/>
                  <a:gd name="T14" fmla="*/ 312 w 421"/>
                  <a:gd name="T15" fmla="*/ 95 h 326"/>
                  <a:gd name="T16" fmla="*/ 302 w 421"/>
                  <a:gd name="T17" fmla="*/ 240 h 326"/>
                  <a:gd name="T18" fmla="*/ 205 w 421"/>
                  <a:gd name="T19" fmla="*/ 157 h 326"/>
                  <a:gd name="T20" fmla="*/ 195 w 421"/>
                  <a:gd name="T21" fmla="*/ 264 h 326"/>
                  <a:gd name="T22" fmla="*/ 110 w 421"/>
                  <a:gd name="T23" fmla="*/ 205 h 326"/>
                  <a:gd name="T24" fmla="*/ 98 w 421"/>
                  <a:gd name="T25" fmla="*/ 293 h 326"/>
                  <a:gd name="T26" fmla="*/ 60 w 421"/>
                  <a:gd name="T27" fmla="*/ 264 h 326"/>
                  <a:gd name="T28" fmla="*/ 50 w 421"/>
                  <a:gd name="T29" fmla="*/ 326 h 326"/>
                  <a:gd name="T30" fmla="*/ 50 w 421"/>
                  <a:gd name="T31" fmla="*/ 326 h 3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1"/>
                  <a:gd name="T49" fmla="*/ 0 h 326"/>
                  <a:gd name="T50" fmla="*/ 421 w 421"/>
                  <a:gd name="T51" fmla="*/ 326 h 3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1" h="326">
                    <a:moveTo>
                      <a:pt x="50" y="326"/>
                    </a:moveTo>
                    <a:lnTo>
                      <a:pt x="0" y="205"/>
                    </a:lnTo>
                    <a:lnTo>
                      <a:pt x="183" y="86"/>
                    </a:lnTo>
                    <a:lnTo>
                      <a:pt x="421" y="0"/>
                    </a:lnTo>
                    <a:lnTo>
                      <a:pt x="421" y="72"/>
                    </a:lnTo>
                    <a:lnTo>
                      <a:pt x="388" y="62"/>
                    </a:lnTo>
                    <a:lnTo>
                      <a:pt x="373" y="157"/>
                    </a:lnTo>
                    <a:lnTo>
                      <a:pt x="312" y="95"/>
                    </a:lnTo>
                    <a:lnTo>
                      <a:pt x="302" y="240"/>
                    </a:lnTo>
                    <a:lnTo>
                      <a:pt x="205" y="157"/>
                    </a:lnTo>
                    <a:lnTo>
                      <a:pt x="195" y="264"/>
                    </a:lnTo>
                    <a:lnTo>
                      <a:pt x="110" y="205"/>
                    </a:lnTo>
                    <a:lnTo>
                      <a:pt x="98" y="293"/>
                    </a:lnTo>
                    <a:lnTo>
                      <a:pt x="60" y="264"/>
                    </a:lnTo>
                    <a:lnTo>
                      <a:pt x="50" y="3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31" name="Freeform 151"/>
              <p:cNvSpPr>
                <a:spLocks/>
              </p:cNvSpPr>
              <p:nvPr/>
            </p:nvSpPr>
            <p:spPr bwMode="auto">
              <a:xfrm>
                <a:off x="4111" y="1597"/>
                <a:ext cx="252" cy="340"/>
              </a:xfrm>
              <a:custGeom>
                <a:avLst/>
                <a:gdLst>
                  <a:gd name="T0" fmla="*/ 0 w 252"/>
                  <a:gd name="T1" fmla="*/ 162 h 340"/>
                  <a:gd name="T2" fmla="*/ 21 w 252"/>
                  <a:gd name="T3" fmla="*/ 278 h 340"/>
                  <a:gd name="T4" fmla="*/ 59 w 252"/>
                  <a:gd name="T5" fmla="*/ 340 h 340"/>
                  <a:gd name="T6" fmla="*/ 59 w 252"/>
                  <a:gd name="T7" fmla="*/ 207 h 340"/>
                  <a:gd name="T8" fmla="*/ 166 w 252"/>
                  <a:gd name="T9" fmla="*/ 328 h 340"/>
                  <a:gd name="T10" fmla="*/ 128 w 252"/>
                  <a:gd name="T11" fmla="*/ 162 h 340"/>
                  <a:gd name="T12" fmla="*/ 214 w 252"/>
                  <a:gd name="T13" fmla="*/ 245 h 340"/>
                  <a:gd name="T14" fmla="*/ 193 w 252"/>
                  <a:gd name="T15" fmla="*/ 72 h 340"/>
                  <a:gd name="T16" fmla="*/ 252 w 252"/>
                  <a:gd name="T17" fmla="*/ 133 h 340"/>
                  <a:gd name="T18" fmla="*/ 238 w 252"/>
                  <a:gd name="T19" fmla="*/ 0 h 340"/>
                  <a:gd name="T20" fmla="*/ 128 w 252"/>
                  <a:gd name="T21" fmla="*/ 83 h 340"/>
                  <a:gd name="T22" fmla="*/ 12 w 252"/>
                  <a:gd name="T23" fmla="*/ 145 h 340"/>
                  <a:gd name="T24" fmla="*/ 0 w 252"/>
                  <a:gd name="T25" fmla="*/ 162 h 340"/>
                  <a:gd name="T26" fmla="*/ 0 w 252"/>
                  <a:gd name="T27" fmla="*/ 162 h 3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2"/>
                  <a:gd name="T43" fmla="*/ 0 h 340"/>
                  <a:gd name="T44" fmla="*/ 252 w 252"/>
                  <a:gd name="T45" fmla="*/ 340 h 34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2" h="340">
                    <a:moveTo>
                      <a:pt x="0" y="162"/>
                    </a:moveTo>
                    <a:lnTo>
                      <a:pt x="21" y="278"/>
                    </a:lnTo>
                    <a:lnTo>
                      <a:pt x="59" y="340"/>
                    </a:lnTo>
                    <a:lnTo>
                      <a:pt x="59" y="207"/>
                    </a:lnTo>
                    <a:lnTo>
                      <a:pt x="166" y="328"/>
                    </a:lnTo>
                    <a:lnTo>
                      <a:pt x="128" y="162"/>
                    </a:lnTo>
                    <a:lnTo>
                      <a:pt x="214" y="245"/>
                    </a:lnTo>
                    <a:lnTo>
                      <a:pt x="193" y="72"/>
                    </a:lnTo>
                    <a:lnTo>
                      <a:pt x="252" y="133"/>
                    </a:lnTo>
                    <a:lnTo>
                      <a:pt x="238" y="0"/>
                    </a:lnTo>
                    <a:lnTo>
                      <a:pt x="128" y="83"/>
                    </a:lnTo>
                    <a:lnTo>
                      <a:pt x="12" y="145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32" name="Freeform 152"/>
              <p:cNvSpPr>
                <a:spLocks/>
              </p:cNvSpPr>
              <p:nvPr/>
            </p:nvSpPr>
            <p:spPr bwMode="auto">
              <a:xfrm>
                <a:off x="3664" y="1322"/>
                <a:ext cx="205" cy="313"/>
              </a:xfrm>
              <a:custGeom>
                <a:avLst/>
                <a:gdLst>
                  <a:gd name="T0" fmla="*/ 107 w 205"/>
                  <a:gd name="T1" fmla="*/ 0 h 313"/>
                  <a:gd name="T2" fmla="*/ 50 w 205"/>
                  <a:gd name="T3" fmla="*/ 47 h 313"/>
                  <a:gd name="T4" fmla="*/ 62 w 205"/>
                  <a:gd name="T5" fmla="*/ 121 h 313"/>
                  <a:gd name="T6" fmla="*/ 0 w 205"/>
                  <a:gd name="T7" fmla="*/ 290 h 313"/>
                  <a:gd name="T8" fmla="*/ 179 w 205"/>
                  <a:gd name="T9" fmla="*/ 313 h 313"/>
                  <a:gd name="T10" fmla="*/ 107 w 205"/>
                  <a:gd name="T11" fmla="*/ 240 h 313"/>
                  <a:gd name="T12" fmla="*/ 205 w 205"/>
                  <a:gd name="T13" fmla="*/ 206 h 313"/>
                  <a:gd name="T14" fmla="*/ 122 w 205"/>
                  <a:gd name="T15" fmla="*/ 133 h 313"/>
                  <a:gd name="T16" fmla="*/ 169 w 205"/>
                  <a:gd name="T17" fmla="*/ 85 h 313"/>
                  <a:gd name="T18" fmla="*/ 145 w 205"/>
                  <a:gd name="T19" fmla="*/ 38 h 313"/>
                  <a:gd name="T20" fmla="*/ 107 w 205"/>
                  <a:gd name="T21" fmla="*/ 0 h 313"/>
                  <a:gd name="T22" fmla="*/ 107 w 205"/>
                  <a:gd name="T23" fmla="*/ 0 h 3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5"/>
                  <a:gd name="T37" fmla="*/ 0 h 313"/>
                  <a:gd name="T38" fmla="*/ 205 w 205"/>
                  <a:gd name="T39" fmla="*/ 313 h 3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5" h="313">
                    <a:moveTo>
                      <a:pt x="107" y="0"/>
                    </a:moveTo>
                    <a:lnTo>
                      <a:pt x="50" y="47"/>
                    </a:lnTo>
                    <a:lnTo>
                      <a:pt x="62" y="121"/>
                    </a:lnTo>
                    <a:lnTo>
                      <a:pt x="0" y="290"/>
                    </a:lnTo>
                    <a:lnTo>
                      <a:pt x="179" y="313"/>
                    </a:lnTo>
                    <a:lnTo>
                      <a:pt x="107" y="240"/>
                    </a:lnTo>
                    <a:lnTo>
                      <a:pt x="205" y="206"/>
                    </a:lnTo>
                    <a:lnTo>
                      <a:pt x="122" y="133"/>
                    </a:lnTo>
                    <a:lnTo>
                      <a:pt x="169" y="85"/>
                    </a:lnTo>
                    <a:lnTo>
                      <a:pt x="145" y="38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33" name="Freeform 153"/>
              <p:cNvSpPr>
                <a:spLocks/>
              </p:cNvSpPr>
              <p:nvPr/>
            </p:nvSpPr>
            <p:spPr bwMode="auto">
              <a:xfrm>
                <a:off x="3256" y="3323"/>
                <a:ext cx="1214" cy="2181"/>
              </a:xfrm>
              <a:custGeom>
                <a:avLst/>
                <a:gdLst>
                  <a:gd name="T0" fmla="*/ 458 w 1214"/>
                  <a:gd name="T1" fmla="*/ 59 h 2181"/>
                  <a:gd name="T2" fmla="*/ 133 w 1214"/>
                  <a:gd name="T3" fmla="*/ 613 h 2181"/>
                  <a:gd name="T4" fmla="*/ 35 w 1214"/>
                  <a:gd name="T5" fmla="*/ 1192 h 2181"/>
                  <a:gd name="T6" fmla="*/ 0 w 1214"/>
                  <a:gd name="T7" fmla="*/ 1435 h 2181"/>
                  <a:gd name="T8" fmla="*/ 133 w 1214"/>
                  <a:gd name="T9" fmla="*/ 1974 h 2181"/>
                  <a:gd name="T10" fmla="*/ 458 w 1214"/>
                  <a:gd name="T11" fmla="*/ 2181 h 2181"/>
                  <a:gd name="T12" fmla="*/ 903 w 1214"/>
                  <a:gd name="T13" fmla="*/ 1891 h 2181"/>
                  <a:gd name="T14" fmla="*/ 1069 w 1214"/>
                  <a:gd name="T15" fmla="*/ 1421 h 2181"/>
                  <a:gd name="T16" fmla="*/ 1107 w 1214"/>
                  <a:gd name="T17" fmla="*/ 869 h 2181"/>
                  <a:gd name="T18" fmla="*/ 1214 w 1214"/>
                  <a:gd name="T19" fmla="*/ 382 h 2181"/>
                  <a:gd name="T20" fmla="*/ 924 w 1214"/>
                  <a:gd name="T21" fmla="*/ 0 h 2181"/>
                  <a:gd name="T22" fmla="*/ 458 w 1214"/>
                  <a:gd name="T23" fmla="*/ 59 h 2181"/>
                  <a:gd name="T24" fmla="*/ 458 w 1214"/>
                  <a:gd name="T25" fmla="*/ 59 h 21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14"/>
                  <a:gd name="T40" fmla="*/ 0 h 2181"/>
                  <a:gd name="T41" fmla="*/ 1214 w 1214"/>
                  <a:gd name="T42" fmla="*/ 2181 h 218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14" h="2181">
                    <a:moveTo>
                      <a:pt x="458" y="59"/>
                    </a:moveTo>
                    <a:lnTo>
                      <a:pt x="133" y="613"/>
                    </a:lnTo>
                    <a:lnTo>
                      <a:pt x="35" y="1192"/>
                    </a:lnTo>
                    <a:lnTo>
                      <a:pt x="0" y="1435"/>
                    </a:lnTo>
                    <a:lnTo>
                      <a:pt x="133" y="1974"/>
                    </a:lnTo>
                    <a:lnTo>
                      <a:pt x="458" y="2181"/>
                    </a:lnTo>
                    <a:lnTo>
                      <a:pt x="903" y="1891"/>
                    </a:lnTo>
                    <a:lnTo>
                      <a:pt x="1069" y="1421"/>
                    </a:lnTo>
                    <a:lnTo>
                      <a:pt x="1107" y="869"/>
                    </a:lnTo>
                    <a:lnTo>
                      <a:pt x="1214" y="382"/>
                    </a:lnTo>
                    <a:lnTo>
                      <a:pt x="924" y="0"/>
                    </a:lnTo>
                    <a:lnTo>
                      <a:pt x="458" y="59"/>
                    </a:lnTo>
                    <a:close/>
                  </a:path>
                </a:pathLst>
              </a:custGeom>
              <a:solidFill>
                <a:srgbClr val="B5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34" name="Freeform 154"/>
              <p:cNvSpPr>
                <a:spLocks/>
              </p:cNvSpPr>
              <p:nvPr/>
            </p:nvSpPr>
            <p:spPr bwMode="auto">
              <a:xfrm>
                <a:off x="2113" y="3696"/>
                <a:ext cx="1131" cy="2060"/>
              </a:xfrm>
              <a:custGeom>
                <a:avLst/>
                <a:gdLst>
                  <a:gd name="T0" fmla="*/ 107 w 1131"/>
                  <a:gd name="T1" fmla="*/ 130 h 2060"/>
                  <a:gd name="T2" fmla="*/ 0 w 1131"/>
                  <a:gd name="T3" fmla="*/ 663 h 2060"/>
                  <a:gd name="T4" fmla="*/ 218 w 1131"/>
                  <a:gd name="T5" fmla="*/ 1288 h 2060"/>
                  <a:gd name="T6" fmla="*/ 337 w 1131"/>
                  <a:gd name="T7" fmla="*/ 1651 h 2060"/>
                  <a:gd name="T8" fmla="*/ 494 w 1131"/>
                  <a:gd name="T9" fmla="*/ 1915 h 2060"/>
                  <a:gd name="T10" fmla="*/ 900 w 1131"/>
                  <a:gd name="T11" fmla="*/ 2060 h 2060"/>
                  <a:gd name="T12" fmla="*/ 1131 w 1131"/>
                  <a:gd name="T13" fmla="*/ 1663 h 2060"/>
                  <a:gd name="T14" fmla="*/ 1036 w 1131"/>
                  <a:gd name="T15" fmla="*/ 1242 h 2060"/>
                  <a:gd name="T16" fmla="*/ 986 w 1131"/>
                  <a:gd name="T17" fmla="*/ 891 h 2060"/>
                  <a:gd name="T18" fmla="*/ 1069 w 1131"/>
                  <a:gd name="T19" fmla="*/ 470 h 2060"/>
                  <a:gd name="T20" fmla="*/ 770 w 1131"/>
                  <a:gd name="T21" fmla="*/ 83 h 2060"/>
                  <a:gd name="T22" fmla="*/ 399 w 1131"/>
                  <a:gd name="T23" fmla="*/ 0 h 2060"/>
                  <a:gd name="T24" fmla="*/ 107 w 1131"/>
                  <a:gd name="T25" fmla="*/ 130 h 2060"/>
                  <a:gd name="T26" fmla="*/ 107 w 1131"/>
                  <a:gd name="T27" fmla="*/ 130 h 20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31"/>
                  <a:gd name="T43" fmla="*/ 0 h 2060"/>
                  <a:gd name="T44" fmla="*/ 1131 w 1131"/>
                  <a:gd name="T45" fmla="*/ 2060 h 206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31" h="2060">
                    <a:moveTo>
                      <a:pt x="107" y="130"/>
                    </a:moveTo>
                    <a:lnTo>
                      <a:pt x="0" y="663"/>
                    </a:lnTo>
                    <a:lnTo>
                      <a:pt x="218" y="1288"/>
                    </a:lnTo>
                    <a:lnTo>
                      <a:pt x="337" y="1651"/>
                    </a:lnTo>
                    <a:lnTo>
                      <a:pt x="494" y="1915"/>
                    </a:lnTo>
                    <a:lnTo>
                      <a:pt x="900" y="2060"/>
                    </a:lnTo>
                    <a:lnTo>
                      <a:pt x="1131" y="1663"/>
                    </a:lnTo>
                    <a:lnTo>
                      <a:pt x="1036" y="1242"/>
                    </a:lnTo>
                    <a:lnTo>
                      <a:pt x="986" y="891"/>
                    </a:lnTo>
                    <a:lnTo>
                      <a:pt x="1069" y="470"/>
                    </a:lnTo>
                    <a:lnTo>
                      <a:pt x="770" y="83"/>
                    </a:lnTo>
                    <a:lnTo>
                      <a:pt x="399" y="0"/>
                    </a:lnTo>
                    <a:lnTo>
                      <a:pt x="107" y="130"/>
                    </a:lnTo>
                    <a:close/>
                  </a:path>
                </a:pathLst>
              </a:custGeom>
              <a:solidFill>
                <a:srgbClr val="B5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35" name="Freeform 155"/>
              <p:cNvSpPr>
                <a:spLocks/>
              </p:cNvSpPr>
              <p:nvPr/>
            </p:nvSpPr>
            <p:spPr bwMode="auto">
              <a:xfrm>
                <a:off x="3256" y="3154"/>
                <a:ext cx="1335" cy="2471"/>
              </a:xfrm>
              <a:custGeom>
                <a:avLst/>
                <a:gdLst>
                  <a:gd name="T0" fmla="*/ 145 w 1335"/>
                  <a:gd name="T1" fmla="*/ 1145 h 2471"/>
                  <a:gd name="T2" fmla="*/ 301 w 1335"/>
                  <a:gd name="T3" fmla="*/ 891 h 2471"/>
                  <a:gd name="T4" fmla="*/ 399 w 1335"/>
                  <a:gd name="T5" fmla="*/ 758 h 2471"/>
                  <a:gd name="T6" fmla="*/ 444 w 1335"/>
                  <a:gd name="T7" fmla="*/ 672 h 2471"/>
                  <a:gd name="T8" fmla="*/ 515 w 1335"/>
                  <a:gd name="T9" fmla="*/ 639 h 2471"/>
                  <a:gd name="T10" fmla="*/ 587 w 1335"/>
                  <a:gd name="T11" fmla="*/ 542 h 2471"/>
                  <a:gd name="T12" fmla="*/ 674 w 1335"/>
                  <a:gd name="T13" fmla="*/ 530 h 2471"/>
                  <a:gd name="T14" fmla="*/ 793 w 1335"/>
                  <a:gd name="T15" fmla="*/ 577 h 2471"/>
                  <a:gd name="T16" fmla="*/ 876 w 1335"/>
                  <a:gd name="T17" fmla="*/ 651 h 2471"/>
                  <a:gd name="T18" fmla="*/ 903 w 1335"/>
                  <a:gd name="T19" fmla="*/ 748 h 2471"/>
                  <a:gd name="T20" fmla="*/ 914 w 1335"/>
                  <a:gd name="T21" fmla="*/ 834 h 2471"/>
                  <a:gd name="T22" fmla="*/ 936 w 1335"/>
                  <a:gd name="T23" fmla="*/ 941 h 2471"/>
                  <a:gd name="T24" fmla="*/ 950 w 1335"/>
                  <a:gd name="T25" fmla="*/ 1024 h 2471"/>
                  <a:gd name="T26" fmla="*/ 950 w 1335"/>
                  <a:gd name="T27" fmla="*/ 1133 h 2471"/>
                  <a:gd name="T28" fmla="*/ 974 w 1335"/>
                  <a:gd name="T29" fmla="*/ 1264 h 2471"/>
                  <a:gd name="T30" fmla="*/ 936 w 1335"/>
                  <a:gd name="T31" fmla="*/ 1713 h 2471"/>
                  <a:gd name="T32" fmla="*/ 843 w 1335"/>
                  <a:gd name="T33" fmla="*/ 1749 h 2471"/>
                  <a:gd name="T34" fmla="*/ 722 w 1335"/>
                  <a:gd name="T35" fmla="*/ 1820 h 2471"/>
                  <a:gd name="T36" fmla="*/ 601 w 1335"/>
                  <a:gd name="T37" fmla="*/ 1749 h 2471"/>
                  <a:gd name="T38" fmla="*/ 480 w 1335"/>
                  <a:gd name="T39" fmla="*/ 1820 h 2471"/>
                  <a:gd name="T40" fmla="*/ 347 w 1335"/>
                  <a:gd name="T41" fmla="*/ 1784 h 2471"/>
                  <a:gd name="T42" fmla="*/ 202 w 1335"/>
                  <a:gd name="T43" fmla="*/ 1735 h 2471"/>
                  <a:gd name="T44" fmla="*/ 109 w 1335"/>
                  <a:gd name="T45" fmla="*/ 1628 h 2471"/>
                  <a:gd name="T46" fmla="*/ 85 w 1335"/>
                  <a:gd name="T47" fmla="*/ 2096 h 2471"/>
                  <a:gd name="T48" fmla="*/ 506 w 1335"/>
                  <a:gd name="T49" fmla="*/ 2471 h 2471"/>
                  <a:gd name="T50" fmla="*/ 950 w 1335"/>
                  <a:gd name="T51" fmla="*/ 2143 h 2471"/>
                  <a:gd name="T52" fmla="*/ 1116 w 1335"/>
                  <a:gd name="T53" fmla="*/ 1376 h 2471"/>
                  <a:gd name="T54" fmla="*/ 1335 w 1335"/>
                  <a:gd name="T55" fmla="*/ 496 h 2471"/>
                  <a:gd name="T56" fmla="*/ 1128 w 1335"/>
                  <a:gd name="T57" fmla="*/ 0 h 2471"/>
                  <a:gd name="T58" fmla="*/ 660 w 1335"/>
                  <a:gd name="T59" fmla="*/ 45 h 2471"/>
                  <a:gd name="T60" fmla="*/ 817 w 1335"/>
                  <a:gd name="T61" fmla="*/ 107 h 2471"/>
                  <a:gd name="T62" fmla="*/ 458 w 1335"/>
                  <a:gd name="T63" fmla="*/ 192 h 2471"/>
                  <a:gd name="T64" fmla="*/ 85 w 1335"/>
                  <a:gd name="T65" fmla="*/ 613 h 2471"/>
                  <a:gd name="T66" fmla="*/ 71 w 1335"/>
                  <a:gd name="T67" fmla="*/ 988 h 2471"/>
                  <a:gd name="T68" fmla="*/ 26 w 1335"/>
                  <a:gd name="T69" fmla="*/ 1566 h 2471"/>
                  <a:gd name="T70" fmla="*/ 50 w 1335"/>
                  <a:gd name="T71" fmla="*/ 1433 h 24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35"/>
                  <a:gd name="T109" fmla="*/ 0 h 2471"/>
                  <a:gd name="T110" fmla="*/ 1335 w 1335"/>
                  <a:gd name="T111" fmla="*/ 2471 h 247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35" h="2471">
                    <a:moveTo>
                      <a:pt x="50" y="1433"/>
                    </a:moveTo>
                    <a:lnTo>
                      <a:pt x="145" y="1145"/>
                    </a:lnTo>
                    <a:lnTo>
                      <a:pt x="216" y="929"/>
                    </a:lnTo>
                    <a:lnTo>
                      <a:pt x="301" y="891"/>
                    </a:lnTo>
                    <a:lnTo>
                      <a:pt x="240" y="782"/>
                    </a:lnTo>
                    <a:lnTo>
                      <a:pt x="399" y="758"/>
                    </a:lnTo>
                    <a:lnTo>
                      <a:pt x="301" y="672"/>
                    </a:lnTo>
                    <a:lnTo>
                      <a:pt x="444" y="672"/>
                    </a:lnTo>
                    <a:lnTo>
                      <a:pt x="361" y="577"/>
                    </a:lnTo>
                    <a:lnTo>
                      <a:pt x="515" y="639"/>
                    </a:lnTo>
                    <a:lnTo>
                      <a:pt x="470" y="435"/>
                    </a:lnTo>
                    <a:lnTo>
                      <a:pt x="587" y="542"/>
                    </a:lnTo>
                    <a:lnTo>
                      <a:pt x="601" y="335"/>
                    </a:lnTo>
                    <a:lnTo>
                      <a:pt x="674" y="530"/>
                    </a:lnTo>
                    <a:lnTo>
                      <a:pt x="781" y="311"/>
                    </a:lnTo>
                    <a:lnTo>
                      <a:pt x="793" y="577"/>
                    </a:lnTo>
                    <a:lnTo>
                      <a:pt x="950" y="373"/>
                    </a:lnTo>
                    <a:lnTo>
                      <a:pt x="876" y="651"/>
                    </a:lnTo>
                    <a:lnTo>
                      <a:pt x="1069" y="530"/>
                    </a:lnTo>
                    <a:lnTo>
                      <a:pt x="903" y="748"/>
                    </a:lnTo>
                    <a:lnTo>
                      <a:pt x="1059" y="734"/>
                    </a:lnTo>
                    <a:lnTo>
                      <a:pt x="914" y="834"/>
                    </a:lnTo>
                    <a:lnTo>
                      <a:pt x="1059" y="865"/>
                    </a:lnTo>
                    <a:lnTo>
                      <a:pt x="936" y="941"/>
                    </a:lnTo>
                    <a:lnTo>
                      <a:pt x="1059" y="976"/>
                    </a:lnTo>
                    <a:lnTo>
                      <a:pt x="950" y="1024"/>
                    </a:lnTo>
                    <a:lnTo>
                      <a:pt x="1021" y="1095"/>
                    </a:lnTo>
                    <a:lnTo>
                      <a:pt x="950" y="1133"/>
                    </a:lnTo>
                    <a:lnTo>
                      <a:pt x="1036" y="1240"/>
                    </a:lnTo>
                    <a:lnTo>
                      <a:pt x="974" y="1264"/>
                    </a:lnTo>
                    <a:lnTo>
                      <a:pt x="1021" y="1459"/>
                    </a:lnTo>
                    <a:lnTo>
                      <a:pt x="936" y="1713"/>
                    </a:lnTo>
                    <a:lnTo>
                      <a:pt x="914" y="1844"/>
                    </a:lnTo>
                    <a:lnTo>
                      <a:pt x="843" y="1749"/>
                    </a:lnTo>
                    <a:lnTo>
                      <a:pt x="855" y="1975"/>
                    </a:lnTo>
                    <a:lnTo>
                      <a:pt x="722" y="1820"/>
                    </a:lnTo>
                    <a:lnTo>
                      <a:pt x="660" y="2155"/>
                    </a:lnTo>
                    <a:lnTo>
                      <a:pt x="601" y="1749"/>
                    </a:lnTo>
                    <a:lnTo>
                      <a:pt x="470" y="2084"/>
                    </a:lnTo>
                    <a:lnTo>
                      <a:pt x="480" y="1820"/>
                    </a:lnTo>
                    <a:lnTo>
                      <a:pt x="301" y="2027"/>
                    </a:lnTo>
                    <a:lnTo>
                      <a:pt x="347" y="1784"/>
                    </a:lnTo>
                    <a:lnTo>
                      <a:pt x="168" y="1915"/>
                    </a:lnTo>
                    <a:lnTo>
                      <a:pt x="202" y="1735"/>
                    </a:lnTo>
                    <a:lnTo>
                      <a:pt x="109" y="1784"/>
                    </a:lnTo>
                    <a:lnTo>
                      <a:pt x="109" y="1628"/>
                    </a:lnTo>
                    <a:lnTo>
                      <a:pt x="26" y="1713"/>
                    </a:lnTo>
                    <a:lnTo>
                      <a:pt x="85" y="2096"/>
                    </a:lnTo>
                    <a:lnTo>
                      <a:pt x="278" y="2398"/>
                    </a:lnTo>
                    <a:lnTo>
                      <a:pt x="506" y="2471"/>
                    </a:lnTo>
                    <a:lnTo>
                      <a:pt x="755" y="2362"/>
                    </a:lnTo>
                    <a:lnTo>
                      <a:pt x="950" y="2143"/>
                    </a:lnTo>
                    <a:lnTo>
                      <a:pt x="1048" y="1868"/>
                    </a:lnTo>
                    <a:lnTo>
                      <a:pt x="1116" y="1376"/>
                    </a:lnTo>
                    <a:lnTo>
                      <a:pt x="1204" y="891"/>
                    </a:lnTo>
                    <a:lnTo>
                      <a:pt x="1335" y="496"/>
                    </a:lnTo>
                    <a:lnTo>
                      <a:pt x="1261" y="252"/>
                    </a:lnTo>
                    <a:lnTo>
                      <a:pt x="1128" y="0"/>
                    </a:lnTo>
                    <a:lnTo>
                      <a:pt x="808" y="24"/>
                    </a:lnTo>
                    <a:lnTo>
                      <a:pt x="660" y="45"/>
                    </a:lnTo>
                    <a:lnTo>
                      <a:pt x="613" y="69"/>
                    </a:lnTo>
                    <a:lnTo>
                      <a:pt x="817" y="107"/>
                    </a:lnTo>
                    <a:lnTo>
                      <a:pt x="674" y="145"/>
                    </a:lnTo>
                    <a:lnTo>
                      <a:pt x="458" y="192"/>
                    </a:lnTo>
                    <a:lnTo>
                      <a:pt x="230" y="311"/>
                    </a:lnTo>
                    <a:lnTo>
                      <a:pt x="85" y="613"/>
                    </a:lnTo>
                    <a:lnTo>
                      <a:pt x="85" y="782"/>
                    </a:lnTo>
                    <a:lnTo>
                      <a:pt x="71" y="988"/>
                    </a:lnTo>
                    <a:lnTo>
                      <a:pt x="0" y="1376"/>
                    </a:lnTo>
                    <a:lnTo>
                      <a:pt x="26" y="1566"/>
                    </a:lnTo>
                    <a:lnTo>
                      <a:pt x="50" y="1433"/>
                    </a:lnTo>
                    <a:close/>
                  </a:path>
                </a:pathLst>
              </a:custGeom>
              <a:solidFill>
                <a:srgbClr val="8E8E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36" name="Freeform 156"/>
              <p:cNvSpPr>
                <a:spLocks/>
              </p:cNvSpPr>
              <p:nvPr/>
            </p:nvSpPr>
            <p:spPr bwMode="auto">
              <a:xfrm>
                <a:off x="2039" y="3624"/>
                <a:ext cx="1302" cy="2241"/>
              </a:xfrm>
              <a:custGeom>
                <a:avLst/>
                <a:gdLst>
                  <a:gd name="T0" fmla="*/ 361 w 1302"/>
                  <a:gd name="T1" fmla="*/ 1578 h 2241"/>
                  <a:gd name="T2" fmla="*/ 159 w 1302"/>
                  <a:gd name="T3" fmla="*/ 685 h 2241"/>
                  <a:gd name="T4" fmla="*/ 338 w 1302"/>
                  <a:gd name="T5" fmla="*/ 939 h 2241"/>
                  <a:gd name="T6" fmla="*/ 205 w 1302"/>
                  <a:gd name="T7" fmla="*/ 568 h 2241"/>
                  <a:gd name="T8" fmla="*/ 411 w 1302"/>
                  <a:gd name="T9" fmla="*/ 830 h 2241"/>
                  <a:gd name="T10" fmla="*/ 361 w 1302"/>
                  <a:gd name="T11" fmla="*/ 409 h 2241"/>
                  <a:gd name="T12" fmla="*/ 473 w 1302"/>
                  <a:gd name="T13" fmla="*/ 770 h 2241"/>
                  <a:gd name="T14" fmla="*/ 518 w 1302"/>
                  <a:gd name="T15" fmla="*/ 252 h 2241"/>
                  <a:gd name="T16" fmla="*/ 580 w 1302"/>
                  <a:gd name="T17" fmla="*/ 785 h 2241"/>
                  <a:gd name="T18" fmla="*/ 687 w 1302"/>
                  <a:gd name="T19" fmla="*/ 312 h 2241"/>
                  <a:gd name="T20" fmla="*/ 675 w 1302"/>
                  <a:gd name="T21" fmla="*/ 820 h 2241"/>
                  <a:gd name="T22" fmla="*/ 834 w 1302"/>
                  <a:gd name="T23" fmla="*/ 483 h 2241"/>
                  <a:gd name="T24" fmla="*/ 749 w 1302"/>
                  <a:gd name="T25" fmla="*/ 877 h 2241"/>
                  <a:gd name="T26" fmla="*/ 929 w 1302"/>
                  <a:gd name="T27" fmla="*/ 613 h 2241"/>
                  <a:gd name="T28" fmla="*/ 818 w 1302"/>
                  <a:gd name="T29" fmla="*/ 927 h 2241"/>
                  <a:gd name="T30" fmla="*/ 941 w 1302"/>
                  <a:gd name="T31" fmla="*/ 794 h 2241"/>
                  <a:gd name="T32" fmla="*/ 882 w 1302"/>
                  <a:gd name="T33" fmla="*/ 1022 h 2241"/>
                  <a:gd name="T34" fmla="*/ 965 w 1302"/>
                  <a:gd name="T35" fmla="*/ 963 h 2241"/>
                  <a:gd name="T36" fmla="*/ 929 w 1302"/>
                  <a:gd name="T37" fmla="*/ 1120 h 2241"/>
                  <a:gd name="T38" fmla="*/ 974 w 1302"/>
                  <a:gd name="T39" fmla="*/ 1096 h 2241"/>
                  <a:gd name="T40" fmla="*/ 974 w 1302"/>
                  <a:gd name="T41" fmla="*/ 1215 h 2241"/>
                  <a:gd name="T42" fmla="*/ 998 w 1302"/>
                  <a:gd name="T43" fmla="*/ 1326 h 2241"/>
                  <a:gd name="T44" fmla="*/ 1060 w 1302"/>
                  <a:gd name="T45" fmla="*/ 1457 h 2241"/>
                  <a:gd name="T46" fmla="*/ 1119 w 1302"/>
                  <a:gd name="T47" fmla="*/ 1578 h 2241"/>
                  <a:gd name="T48" fmla="*/ 998 w 1302"/>
                  <a:gd name="T49" fmla="*/ 1557 h 2241"/>
                  <a:gd name="T50" fmla="*/ 1084 w 1302"/>
                  <a:gd name="T51" fmla="*/ 1735 h 2241"/>
                  <a:gd name="T52" fmla="*/ 882 w 1302"/>
                  <a:gd name="T53" fmla="*/ 1590 h 2241"/>
                  <a:gd name="T54" fmla="*/ 1012 w 1302"/>
                  <a:gd name="T55" fmla="*/ 1904 h 2241"/>
                  <a:gd name="T56" fmla="*/ 749 w 1302"/>
                  <a:gd name="T57" fmla="*/ 1566 h 2241"/>
                  <a:gd name="T58" fmla="*/ 782 w 1302"/>
                  <a:gd name="T59" fmla="*/ 1977 h 2241"/>
                  <a:gd name="T60" fmla="*/ 675 w 1302"/>
                  <a:gd name="T61" fmla="*/ 1664 h 2241"/>
                  <a:gd name="T62" fmla="*/ 651 w 1302"/>
                  <a:gd name="T63" fmla="*/ 1928 h 2241"/>
                  <a:gd name="T64" fmla="*/ 589 w 1302"/>
                  <a:gd name="T65" fmla="*/ 1723 h 2241"/>
                  <a:gd name="T66" fmla="*/ 542 w 1302"/>
                  <a:gd name="T67" fmla="*/ 1880 h 2241"/>
                  <a:gd name="T68" fmla="*/ 497 w 1302"/>
                  <a:gd name="T69" fmla="*/ 1711 h 2241"/>
                  <a:gd name="T70" fmla="*/ 473 w 1302"/>
                  <a:gd name="T71" fmla="*/ 1771 h 2241"/>
                  <a:gd name="T72" fmla="*/ 397 w 1302"/>
                  <a:gd name="T73" fmla="*/ 1711 h 2241"/>
                  <a:gd name="T74" fmla="*/ 580 w 1302"/>
                  <a:gd name="T75" fmla="*/ 2001 h 2241"/>
                  <a:gd name="T76" fmla="*/ 806 w 1302"/>
                  <a:gd name="T77" fmla="*/ 2206 h 2241"/>
                  <a:gd name="T78" fmla="*/ 998 w 1302"/>
                  <a:gd name="T79" fmla="*/ 2241 h 2241"/>
                  <a:gd name="T80" fmla="*/ 1181 w 1302"/>
                  <a:gd name="T81" fmla="*/ 2206 h 2241"/>
                  <a:gd name="T82" fmla="*/ 1288 w 1302"/>
                  <a:gd name="T83" fmla="*/ 2122 h 2241"/>
                  <a:gd name="T84" fmla="*/ 1302 w 1302"/>
                  <a:gd name="T85" fmla="*/ 1939 h 2241"/>
                  <a:gd name="T86" fmla="*/ 1243 w 1302"/>
                  <a:gd name="T87" fmla="*/ 1735 h 2241"/>
                  <a:gd name="T88" fmla="*/ 1134 w 1302"/>
                  <a:gd name="T89" fmla="*/ 1436 h 2241"/>
                  <a:gd name="T90" fmla="*/ 1074 w 1302"/>
                  <a:gd name="T91" fmla="*/ 1060 h 2241"/>
                  <a:gd name="T92" fmla="*/ 1134 w 1302"/>
                  <a:gd name="T93" fmla="*/ 735 h 2241"/>
                  <a:gd name="T94" fmla="*/ 1167 w 1302"/>
                  <a:gd name="T95" fmla="*/ 459 h 2241"/>
                  <a:gd name="T96" fmla="*/ 1157 w 1302"/>
                  <a:gd name="T97" fmla="*/ 202 h 2241"/>
                  <a:gd name="T98" fmla="*/ 998 w 1302"/>
                  <a:gd name="T99" fmla="*/ 26 h 2241"/>
                  <a:gd name="T100" fmla="*/ 665 w 1302"/>
                  <a:gd name="T101" fmla="*/ 0 h 2241"/>
                  <a:gd name="T102" fmla="*/ 411 w 1302"/>
                  <a:gd name="T103" fmla="*/ 12 h 2241"/>
                  <a:gd name="T104" fmla="*/ 181 w 1302"/>
                  <a:gd name="T105" fmla="*/ 60 h 2241"/>
                  <a:gd name="T106" fmla="*/ 60 w 1302"/>
                  <a:gd name="T107" fmla="*/ 193 h 2241"/>
                  <a:gd name="T108" fmla="*/ 14 w 1302"/>
                  <a:gd name="T109" fmla="*/ 385 h 2241"/>
                  <a:gd name="T110" fmla="*/ 14 w 1302"/>
                  <a:gd name="T111" fmla="*/ 701 h 2241"/>
                  <a:gd name="T112" fmla="*/ 14 w 1302"/>
                  <a:gd name="T113" fmla="*/ 870 h 2241"/>
                  <a:gd name="T114" fmla="*/ 0 w 1302"/>
                  <a:gd name="T115" fmla="*/ 977 h 2241"/>
                  <a:gd name="T116" fmla="*/ 136 w 1302"/>
                  <a:gd name="T117" fmla="*/ 1096 h 2241"/>
                  <a:gd name="T118" fmla="*/ 221 w 1302"/>
                  <a:gd name="T119" fmla="*/ 1265 h 2241"/>
                  <a:gd name="T120" fmla="*/ 304 w 1302"/>
                  <a:gd name="T121" fmla="*/ 1469 h 2241"/>
                  <a:gd name="T122" fmla="*/ 361 w 1302"/>
                  <a:gd name="T123" fmla="*/ 1578 h 2241"/>
                  <a:gd name="T124" fmla="*/ 361 w 1302"/>
                  <a:gd name="T125" fmla="*/ 1578 h 224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02"/>
                  <a:gd name="T190" fmla="*/ 0 h 2241"/>
                  <a:gd name="T191" fmla="*/ 1302 w 1302"/>
                  <a:gd name="T192" fmla="*/ 2241 h 224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02" h="2241">
                    <a:moveTo>
                      <a:pt x="361" y="1578"/>
                    </a:moveTo>
                    <a:lnTo>
                      <a:pt x="159" y="685"/>
                    </a:lnTo>
                    <a:lnTo>
                      <a:pt x="338" y="939"/>
                    </a:lnTo>
                    <a:lnTo>
                      <a:pt x="205" y="568"/>
                    </a:lnTo>
                    <a:lnTo>
                      <a:pt x="411" y="830"/>
                    </a:lnTo>
                    <a:lnTo>
                      <a:pt x="361" y="409"/>
                    </a:lnTo>
                    <a:lnTo>
                      <a:pt x="473" y="770"/>
                    </a:lnTo>
                    <a:lnTo>
                      <a:pt x="518" y="252"/>
                    </a:lnTo>
                    <a:lnTo>
                      <a:pt x="580" y="785"/>
                    </a:lnTo>
                    <a:lnTo>
                      <a:pt x="687" y="312"/>
                    </a:lnTo>
                    <a:lnTo>
                      <a:pt x="675" y="820"/>
                    </a:lnTo>
                    <a:lnTo>
                      <a:pt x="834" y="483"/>
                    </a:lnTo>
                    <a:lnTo>
                      <a:pt x="749" y="877"/>
                    </a:lnTo>
                    <a:lnTo>
                      <a:pt x="929" y="613"/>
                    </a:lnTo>
                    <a:lnTo>
                      <a:pt x="818" y="927"/>
                    </a:lnTo>
                    <a:lnTo>
                      <a:pt x="941" y="794"/>
                    </a:lnTo>
                    <a:lnTo>
                      <a:pt x="882" y="1022"/>
                    </a:lnTo>
                    <a:lnTo>
                      <a:pt x="965" y="963"/>
                    </a:lnTo>
                    <a:lnTo>
                      <a:pt x="929" y="1120"/>
                    </a:lnTo>
                    <a:lnTo>
                      <a:pt x="974" y="1096"/>
                    </a:lnTo>
                    <a:lnTo>
                      <a:pt x="974" y="1215"/>
                    </a:lnTo>
                    <a:lnTo>
                      <a:pt x="998" y="1326"/>
                    </a:lnTo>
                    <a:lnTo>
                      <a:pt x="1060" y="1457"/>
                    </a:lnTo>
                    <a:lnTo>
                      <a:pt x="1119" y="1578"/>
                    </a:lnTo>
                    <a:lnTo>
                      <a:pt x="998" y="1557"/>
                    </a:lnTo>
                    <a:lnTo>
                      <a:pt x="1084" y="1735"/>
                    </a:lnTo>
                    <a:lnTo>
                      <a:pt x="882" y="1590"/>
                    </a:lnTo>
                    <a:lnTo>
                      <a:pt x="1012" y="1904"/>
                    </a:lnTo>
                    <a:lnTo>
                      <a:pt x="749" y="1566"/>
                    </a:lnTo>
                    <a:lnTo>
                      <a:pt x="782" y="1977"/>
                    </a:lnTo>
                    <a:lnTo>
                      <a:pt x="675" y="1664"/>
                    </a:lnTo>
                    <a:lnTo>
                      <a:pt x="651" y="1928"/>
                    </a:lnTo>
                    <a:lnTo>
                      <a:pt x="589" y="1723"/>
                    </a:lnTo>
                    <a:lnTo>
                      <a:pt x="542" y="1880"/>
                    </a:lnTo>
                    <a:lnTo>
                      <a:pt x="497" y="1711"/>
                    </a:lnTo>
                    <a:lnTo>
                      <a:pt x="473" y="1771"/>
                    </a:lnTo>
                    <a:lnTo>
                      <a:pt x="397" y="1711"/>
                    </a:lnTo>
                    <a:lnTo>
                      <a:pt x="580" y="2001"/>
                    </a:lnTo>
                    <a:lnTo>
                      <a:pt x="806" y="2206"/>
                    </a:lnTo>
                    <a:lnTo>
                      <a:pt x="998" y="2241"/>
                    </a:lnTo>
                    <a:lnTo>
                      <a:pt x="1181" y="2206"/>
                    </a:lnTo>
                    <a:lnTo>
                      <a:pt x="1288" y="2122"/>
                    </a:lnTo>
                    <a:lnTo>
                      <a:pt x="1302" y="1939"/>
                    </a:lnTo>
                    <a:lnTo>
                      <a:pt x="1243" y="1735"/>
                    </a:lnTo>
                    <a:lnTo>
                      <a:pt x="1134" y="1436"/>
                    </a:lnTo>
                    <a:lnTo>
                      <a:pt x="1074" y="1060"/>
                    </a:lnTo>
                    <a:lnTo>
                      <a:pt x="1134" y="735"/>
                    </a:lnTo>
                    <a:lnTo>
                      <a:pt x="1167" y="459"/>
                    </a:lnTo>
                    <a:lnTo>
                      <a:pt x="1157" y="202"/>
                    </a:lnTo>
                    <a:lnTo>
                      <a:pt x="998" y="26"/>
                    </a:lnTo>
                    <a:lnTo>
                      <a:pt x="665" y="0"/>
                    </a:lnTo>
                    <a:lnTo>
                      <a:pt x="411" y="12"/>
                    </a:lnTo>
                    <a:lnTo>
                      <a:pt x="181" y="60"/>
                    </a:lnTo>
                    <a:lnTo>
                      <a:pt x="60" y="193"/>
                    </a:lnTo>
                    <a:lnTo>
                      <a:pt x="14" y="385"/>
                    </a:lnTo>
                    <a:lnTo>
                      <a:pt x="14" y="701"/>
                    </a:lnTo>
                    <a:lnTo>
                      <a:pt x="14" y="870"/>
                    </a:lnTo>
                    <a:lnTo>
                      <a:pt x="0" y="977"/>
                    </a:lnTo>
                    <a:lnTo>
                      <a:pt x="136" y="1096"/>
                    </a:lnTo>
                    <a:lnTo>
                      <a:pt x="221" y="1265"/>
                    </a:lnTo>
                    <a:lnTo>
                      <a:pt x="304" y="1469"/>
                    </a:lnTo>
                    <a:lnTo>
                      <a:pt x="361" y="1578"/>
                    </a:lnTo>
                    <a:close/>
                  </a:path>
                </a:pathLst>
              </a:custGeom>
              <a:solidFill>
                <a:srgbClr val="8E8E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37" name="Freeform 157"/>
              <p:cNvSpPr>
                <a:spLocks/>
              </p:cNvSpPr>
              <p:nvPr/>
            </p:nvSpPr>
            <p:spPr bwMode="auto">
              <a:xfrm>
                <a:off x="3220" y="1730"/>
                <a:ext cx="1202" cy="1493"/>
              </a:xfrm>
              <a:custGeom>
                <a:avLst/>
                <a:gdLst>
                  <a:gd name="T0" fmla="*/ 337 w 1202"/>
                  <a:gd name="T1" fmla="*/ 0 h 1493"/>
                  <a:gd name="T2" fmla="*/ 121 w 1202"/>
                  <a:gd name="T3" fmla="*/ 157 h 1493"/>
                  <a:gd name="T4" fmla="*/ 0 w 1202"/>
                  <a:gd name="T5" fmla="*/ 450 h 1493"/>
                  <a:gd name="T6" fmla="*/ 0 w 1202"/>
                  <a:gd name="T7" fmla="*/ 687 h 1493"/>
                  <a:gd name="T8" fmla="*/ 24 w 1202"/>
                  <a:gd name="T9" fmla="*/ 963 h 1493"/>
                  <a:gd name="T10" fmla="*/ 131 w 1202"/>
                  <a:gd name="T11" fmla="*/ 1205 h 1493"/>
                  <a:gd name="T12" fmla="*/ 216 w 1202"/>
                  <a:gd name="T13" fmla="*/ 1436 h 1493"/>
                  <a:gd name="T14" fmla="*/ 383 w 1202"/>
                  <a:gd name="T15" fmla="*/ 1486 h 1493"/>
                  <a:gd name="T16" fmla="*/ 649 w 1202"/>
                  <a:gd name="T17" fmla="*/ 1493 h 1493"/>
                  <a:gd name="T18" fmla="*/ 791 w 1202"/>
                  <a:gd name="T19" fmla="*/ 1436 h 1493"/>
                  <a:gd name="T20" fmla="*/ 1036 w 1202"/>
                  <a:gd name="T21" fmla="*/ 1231 h 1493"/>
                  <a:gd name="T22" fmla="*/ 1202 w 1202"/>
                  <a:gd name="T23" fmla="*/ 1122 h 1493"/>
                  <a:gd name="T24" fmla="*/ 1202 w 1202"/>
                  <a:gd name="T25" fmla="*/ 870 h 1493"/>
                  <a:gd name="T26" fmla="*/ 1129 w 1202"/>
                  <a:gd name="T27" fmla="*/ 556 h 1493"/>
                  <a:gd name="T28" fmla="*/ 998 w 1202"/>
                  <a:gd name="T29" fmla="*/ 364 h 1493"/>
                  <a:gd name="T30" fmla="*/ 853 w 1202"/>
                  <a:gd name="T31" fmla="*/ 207 h 1493"/>
                  <a:gd name="T32" fmla="*/ 758 w 1202"/>
                  <a:gd name="T33" fmla="*/ 98 h 1493"/>
                  <a:gd name="T34" fmla="*/ 589 w 1202"/>
                  <a:gd name="T35" fmla="*/ 86 h 1493"/>
                  <a:gd name="T36" fmla="*/ 435 w 1202"/>
                  <a:gd name="T37" fmla="*/ 38 h 1493"/>
                  <a:gd name="T38" fmla="*/ 337 w 1202"/>
                  <a:gd name="T39" fmla="*/ 0 h 1493"/>
                  <a:gd name="T40" fmla="*/ 337 w 1202"/>
                  <a:gd name="T41" fmla="*/ 0 h 14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02"/>
                  <a:gd name="T64" fmla="*/ 0 h 1493"/>
                  <a:gd name="T65" fmla="*/ 1202 w 1202"/>
                  <a:gd name="T66" fmla="*/ 1493 h 14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02" h="1493">
                    <a:moveTo>
                      <a:pt x="337" y="0"/>
                    </a:moveTo>
                    <a:lnTo>
                      <a:pt x="121" y="157"/>
                    </a:lnTo>
                    <a:lnTo>
                      <a:pt x="0" y="450"/>
                    </a:lnTo>
                    <a:lnTo>
                      <a:pt x="0" y="687"/>
                    </a:lnTo>
                    <a:lnTo>
                      <a:pt x="24" y="963"/>
                    </a:lnTo>
                    <a:lnTo>
                      <a:pt x="131" y="1205"/>
                    </a:lnTo>
                    <a:lnTo>
                      <a:pt x="216" y="1436"/>
                    </a:lnTo>
                    <a:lnTo>
                      <a:pt x="383" y="1486"/>
                    </a:lnTo>
                    <a:lnTo>
                      <a:pt x="649" y="1493"/>
                    </a:lnTo>
                    <a:lnTo>
                      <a:pt x="791" y="1436"/>
                    </a:lnTo>
                    <a:lnTo>
                      <a:pt x="1036" y="1231"/>
                    </a:lnTo>
                    <a:lnTo>
                      <a:pt x="1202" y="1122"/>
                    </a:lnTo>
                    <a:lnTo>
                      <a:pt x="1202" y="870"/>
                    </a:lnTo>
                    <a:lnTo>
                      <a:pt x="1129" y="556"/>
                    </a:lnTo>
                    <a:lnTo>
                      <a:pt x="998" y="364"/>
                    </a:lnTo>
                    <a:lnTo>
                      <a:pt x="853" y="207"/>
                    </a:lnTo>
                    <a:lnTo>
                      <a:pt x="758" y="98"/>
                    </a:lnTo>
                    <a:lnTo>
                      <a:pt x="589" y="86"/>
                    </a:lnTo>
                    <a:lnTo>
                      <a:pt x="435" y="38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D422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38" name="Freeform 158"/>
              <p:cNvSpPr>
                <a:spLocks/>
              </p:cNvSpPr>
              <p:nvPr/>
            </p:nvSpPr>
            <p:spPr bwMode="auto">
              <a:xfrm>
                <a:off x="1775" y="1875"/>
                <a:ext cx="1398" cy="1676"/>
              </a:xfrm>
              <a:custGeom>
                <a:avLst/>
                <a:gdLst>
                  <a:gd name="T0" fmla="*/ 445 w 1398"/>
                  <a:gd name="T1" fmla="*/ 24 h 1676"/>
                  <a:gd name="T2" fmla="*/ 362 w 1398"/>
                  <a:gd name="T3" fmla="*/ 131 h 1676"/>
                  <a:gd name="T4" fmla="*/ 217 w 1398"/>
                  <a:gd name="T5" fmla="*/ 252 h 1676"/>
                  <a:gd name="T6" fmla="*/ 148 w 1398"/>
                  <a:gd name="T7" fmla="*/ 281 h 1676"/>
                  <a:gd name="T8" fmla="*/ 134 w 1398"/>
                  <a:gd name="T9" fmla="*/ 507 h 1676"/>
                  <a:gd name="T10" fmla="*/ 84 w 1398"/>
                  <a:gd name="T11" fmla="*/ 713 h 1676"/>
                  <a:gd name="T12" fmla="*/ 12 w 1398"/>
                  <a:gd name="T13" fmla="*/ 927 h 1676"/>
                  <a:gd name="T14" fmla="*/ 0 w 1398"/>
                  <a:gd name="T15" fmla="*/ 1208 h 1676"/>
                  <a:gd name="T16" fmla="*/ 60 w 1398"/>
                  <a:gd name="T17" fmla="*/ 1424 h 1676"/>
                  <a:gd name="T18" fmla="*/ 252 w 1398"/>
                  <a:gd name="T19" fmla="*/ 1645 h 1676"/>
                  <a:gd name="T20" fmla="*/ 699 w 1398"/>
                  <a:gd name="T21" fmla="*/ 1676 h 1676"/>
                  <a:gd name="T22" fmla="*/ 1001 w 1398"/>
                  <a:gd name="T23" fmla="*/ 1661 h 1676"/>
                  <a:gd name="T24" fmla="*/ 1262 w 1398"/>
                  <a:gd name="T25" fmla="*/ 1569 h 1676"/>
                  <a:gd name="T26" fmla="*/ 1398 w 1398"/>
                  <a:gd name="T27" fmla="*/ 1436 h 1676"/>
                  <a:gd name="T28" fmla="*/ 1398 w 1398"/>
                  <a:gd name="T29" fmla="*/ 1086 h 1676"/>
                  <a:gd name="T30" fmla="*/ 1324 w 1398"/>
                  <a:gd name="T31" fmla="*/ 785 h 1676"/>
                  <a:gd name="T32" fmla="*/ 1300 w 1398"/>
                  <a:gd name="T33" fmla="*/ 435 h 1676"/>
                  <a:gd name="T34" fmla="*/ 1215 w 1398"/>
                  <a:gd name="T35" fmla="*/ 193 h 1676"/>
                  <a:gd name="T36" fmla="*/ 1060 w 1398"/>
                  <a:gd name="T37" fmla="*/ 62 h 1676"/>
                  <a:gd name="T38" fmla="*/ 637 w 1398"/>
                  <a:gd name="T39" fmla="*/ 0 h 1676"/>
                  <a:gd name="T40" fmla="*/ 445 w 1398"/>
                  <a:gd name="T41" fmla="*/ 24 h 1676"/>
                  <a:gd name="T42" fmla="*/ 445 w 1398"/>
                  <a:gd name="T43" fmla="*/ 24 h 167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8"/>
                  <a:gd name="T67" fmla="*/ 0 h 1676"/>
                  <a:gd name="T68" fmla="*/ 1398 w 1398"/>
                  <a:gd name="T69" fmla="*/ 1676 h 167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8" h="1676">
                    <a:moveTo>
                      <a:pt x="445" y="24"/>
                    </a:moveTo>
                    <a:lnTo>
                      <a:pt x="362" y="131"/>
                    </a:lnTo>
                    <a:lnTo>
                      <a:pt x="217" y="252"/>
                    </a:lnTo>
                    <a:lnTo>
                      <a:pt x="148" y="281"/>
                    </a:lnTo>
                    <a:lnTo>
                      <a:pt x="134" y="507"/>
                    </a:lnTo>
                    <a:lnTo>
                      <a:pt x="84" y="713"/>
                    </a:lnTo>
                    <a:lnTo>
                      <a:pt x="12" y="927"/>
                    </a:lnTo>
                    <a:lnTo>
                      <a:pt x="0" y="1208"/>
                    </a:lnTo>
                    <a:lnTo>
                      <a:pt x="60" y="1424"/>
                    </a:lnTo>
                    <a:lnTo>
                      <a:pt x="252" y="1645"/>
                    </a:lnTo>
                    <a:lnTo>
                      <a:pt x="699" y="1676"/>
                    </a:lnTo>
                    <a:lnTo>
                      <a:pt x="1001" y="1661"/>
                    </a:lnTo>
                    <a:lnTo>
                      <a:pt x="1262" y="1569"/>
                    </a:lnTo>
                    <a:lnTo>
                      <a:pt x="1398" y="1436"/>
                    </a:lnTo>
                    <a:lnTo>
                      <a:pt x="1398" y="1086"/>
                    </a:lnTo>
                    <a:lnTo>
                      <a:pt x="1324" y="785"/>
                    </a:lnTo>
                    <a:lnTo>
                      <a:pt x="1300" y="435"/>
                    </a:lnTo>
                    <a:lnTo>
                      <a:pt x="1215" y="193"/>
                    </a:lnTo>
                    <a:lnTo>
                      <a:pt x="1060" y="62"/>
                    </a:lnTo>
                    <a:lnTo>
                      <a:pt x="637" y="0"/>
                    </a:lnTo>
                    <a:lnTo>
                      <a:pt x="445" y="24"/>
                    </a:lnTo>
                    <a:close/>
                  </a:path>
                </a:pathLst>
              </a:custGeom>
              <a:solidFill>
                <a:srgbClr val="00AC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39" name="Freeform 159"/>
              <p:cNvSpPr>
                <a:spLocks/>
              </p:cNvSpPr>
              <p:nvPr/>
            </p:nvSpPr>
            <p:spPr bwMode="auto">
              <a:xfrm>
                <a:off x="1056" y="1056"/>
                <a:ext cx="4378" cy="5303"/>
              </a:xfrm>
              <a:custGeom>
                <a:avLst/>
                <a:gdLst>
                  <a:gd name="T0" fmla="*/ 2463 w 4378"/>
                  <a:gd name="T1" fmla="*/ 472 h 5303"/>
                  <a:gd name="T2" fmla="*/ 2970 w 4378"/>
                  <a:gd name="T3" fmla="*/ 23 h 5303"/>
                  <a:gd name="T4" fmla="*/ 2993 w 4378"/>
                  <a:gd name="T5" fmla="*/ 482 h 5303"/>
                  <a:gd name="T6" fmla="*/ 3209 w 4378"/>
                  <a:gd name="T7" fmla="*/ 506 h 5303"/>
                  <a:gd name="T8" fmla="*/ 3727 w 4378"/>
                  <a:gd name="T9" fmla="*/ 603 h 5303"/>
                  <a:gd name="T10" fmla="*/ 3378 w 4378"/>
                  <a:gd name="T11" fmla="*/ 1181 h 5303"/>
                  <a:gd name="T12" fmla="*/ 3561 w 4378"/>
                  <a:gd name="T13" fmla="*/ 1879 h 5303"/>
                  <a:gd name="T14" fmla="*/ 4257 w 4378"/>
                  <a:gd name="T15" fmla="*/ 1677 h 5303"/>
                  <a:gd name="T16" fmla="*/ 4305 w 4378"/>
                  <a:gd name="T17" fmla="*/ 2143 h 5303"/>
                  <a:gd name="T18" fmla="*/ 3630 w 4378"/>
                  <a:gd name="T19" fmla="*/ 2906 h 5303"/>
                  <a:gd name="T20" fmla="*/ 3328 w 4378"/>
                  <a:gd name="T21" fmla="*/ 4569 h 5303"/>
                  <a:gd name="T22" fmla="*/ 2573 w 4378"/>
                  <a:gd name="T23" fmla="*/ 5303 h 5303"/>
                  <a:gd name="T24" fmla="*/ 1235 w 4378"/>
                  <a:gd name="T25" fmla="*/ 4339 h 5303"/>
                  <a:gd name="T26" fmla="*/ 757 w 4378"/>
                  <a:gd name="T27" fmla="*/ 3737 h 5303"/>
                  <a:gd name="T28" fmla="*/ 106 w 4378"/>
                  <a:gd name="T29" fmla="*/ 3412 h 5303"/>
                  <a:gd name="T30" fmla="*/ 529 w 4378"/>
                  <a:gd name="T31" fmla="*/ 3098 h 5303"/>
                  <a:gd name="T32" fmla="*/ 867 w 4378"/>
                  <a:gd name="T33" fmla="*/ 2737 h 5303"/>
                  <a:gd name="T34" fmla="*/ 636 w 4378"/>
                  <a:gd name="T35" fmla="*/ 2580 h 5303"/>
                  <a:gd name="T36" fmla="*/ 0 w 4378"/>
                  <a:gd name="T37" fmla="*/ 2433 h 5303"/>
                  <a:gd name="T38" fmla="*/ 598 w 4378"/>
                  <a:gd name="T39" fmla="*/ 2053 h 5303"/>
                  <a:gd name="T40" fmla="*/ 684 w 4378"/>
                  <a:gd name="T41" fmla="*/ 1147 h 5303"/>
                  <a:gd name="T42" fmla="*/ 406 w 4378"/>
                  <a:gd name="T43" fmla="*/ 472 h 5303"/>
                  <a:gd name="T44" fmla="*/ 539 w 4378"/>
                  <a:gd name="T45" fmla="*/ 703 h 5303"/>
                  <a:gd name="T46" fmla="*/ 598 w 4378"/>
                  <a:gd name="T47" fmla="*/ 810 h 5303"/>
                  <a:gd name="T48" fmla="*/ 926 w 4378"/>
                  <a:gd name="T49" fmla="*/ 1100 h 5303"/>
                  <a:gd name="T50" fmla="*/ 708 w 4378"/>
                  <a:gd name="T51" fmla="*/ 1494 h 5303"/>
                  <a:gd name="T52" fmla="*/ 624 w 4378"/>
                  <a:gd name="T53" fmla="*/ 2098 h 5303"/>
                  <a:gd name="T54" fmla="*/ 106 w 4378"/>
                  <a:gd name="T55" fmla="*/ 2604 h 5303"/>
                  <a:gd name="T56" fmla="*/ 803 w 4378"/>
                  <a:gd name="T57" fmla="*/ 2533 h 5303"/>
                  <a:gd name="T58" fmla="*/ 779 w 4378"/>
                  <a:gd name="T59" fmla="*/ 3086 h 5303"/>
                  <a:gd name="T60" fmla="*/ 168 w 4378"/>
                  <a:gd name="T61" fmla="*/ 3376 h 5303"/>
                  <a:gd name="T62" fmla="*/ 382 w 4378"/>
                  <a:gd name="T63" fmla="*/ 3590 h 5303"/>
                  <a:gd name="T64" fmla="*/ 529 w 4378"/>
                  <a:gd name="T65" fmla="*/ 3628 h 5303"/>
                  <a:gd name="T66" fmla="*/ 1043 w 4378"/>
                  <a:gd name="T67" fmla="*/ 3749 h 5303"/>
                  <a:gd name="T68" fmla="*/ 1755 w 4378"/>
                  <a:gd name="T69" fmla="*/ 4907 h 5303"/>
                  <a:gd name="T70" fmla="*/ 2836 w 4378"/>
                  <a:gd name="T71" fmla="*/ 5147 h 5303"/>
                  <a:gd name="T72" fmla="*/ 3499 w 4378"/>
                  <a:gd name="T73" fmla="*/ 3545 h 5303"/>
                  <a:gd name="T74" fmla="*/ 3644 w 4378"/>
                  <a:gd name="T75" fmla="*/ 2255 h 5303"/>
                  <a:gd name="T76" fmla="*/ 3813 w 4378"/>
                  <a:gd name="T77" fmla="*/ 2267 h 5303"/>
                  <a:gd name="T78" fmla="*/ 4089 w 4378"/>
                  <a:gd name="T79" fmla="*/ 2065 h 5303"/>
                  <a:gd name="T80" fmla="*/ 4295 w 4378"/>
                  <a:gd name="T81" fmla="*/ 2086 h 5303"/>
                  <a:gd name="T82" fmla="*/ 4160 w 4378"/>
                  <a:gd name="T83" fmla="*/ 1677 h 5303"/>
                  <a:gd name="T84" fmla="*/ 3511 w 4378"/>
                  <a:gd name="T85" fmla="*/ 1929 h 5303"/>
                  <a:gd name="T86" fmla="*/ 3136 w 4378"/>
                  <a:gd name="T87" fmla="*/ 941 h 5303"/>
                  <a:gd name="T88" fmla="*/ 3668 w 4378"/>
                  <a:gd name="T89" fmla="*/ 663 h 5303"/>
                  <a:gd name="T90" fmla="*/ 3378 w 4378"/>
                  <a:gd name="T91" fmla="*/ 411 h 5303"/>
                  <a:gd name="T92" fmla="*/ 2922 w 4378"/>
                  <a:gd name="T93" fmla="*/ 529 h 5303"/>
                  <a:gd name="T94" fmla="*/ 2884 w 4378"/>
                  <a:gd name="T95" fmla="*/ 216 h 5303"/>
                  <a:gd name="T96" fmla="*/ 2753 w 4378"/>
                  <a:gd name="T97" fmla="*/ 38 h 5303"/>
                  <a:gd name="T98" fmla="*/ 2573 w 4378"/>
                  <a:gd name="T99" fmla="*/ 304 h 5303"/>
                  <a:gd name="T100" fmla="*/ 2380 w 4378"/>
                  <a:gd name="T101" fmla="*/ 613 h 5303"/>
                  <a:gd name="T102" fmla="*/ 2043 w 4378"/>
                  <a:gd name="T103" fmla="*/ 748 h 530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378"/>
                  <a:gd name="T157" fmla="*/ 0 h 5303"/>
                  <a:gd name="T158" fmla="*/ 4378 w 4378"/>
                  <a:gd name="T159" fmla="*/ 5303 h 530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378" h="5303">
                    <a:moveTo>
                      <a:pt x="2043" y="748"/>
                    </a:moveTo>
                    <a:lnTo>
                      <a:pt x="2150" y="712"/>
                    </a:lnTo>
                    <a:lnTo>
                      <a:pt x="2333" y="556"/>
                    </a:lnTo>
                    <a:lnTo>
                      <a:pt x="2463" y="472"/>
                    </a:lnTo>
                    <a:lnTo>
                      <a:pt x="2632" y="38"/>
                    </a:lnTo>
                    <a:lnTo>
                      <a:pt x="2730" y="0"/>
                    </a:lnTo>
                    <a:lnTo>
                      <a:pt x="2860" y="0"/>
                    </a:lnTo>
                    <a:lnTo>
                      <a:pt x="2970" y="23"/>
                    </a:lnTo>
                    <a:lnTo>
                      <a:pt x="3076" y="109"/>
                    </a:lnTo>
                    <a:lnTo>
                      <a:pt x="3103" y="156"/>
                    </a:lnTo>
                    <a:lnTo>
                      <a:pt x="3091" y="232"/>
                    </a:lnTo>
                    <a:lnTo>
                      <a:pt x="2993" y="482"/>
                    </a:lnTo>
                    <a:lnTo>
                      <a:pt x="2993" y="567"/>
                    </a:lnTo>
                    <a:lnTo>
                      <a:pt x="3017" y="603"/>
                    </a:lnTo>
                    <a:lnTo>
                      <a:pt x="3067" y="603"/>
                    </a:lnTo>
                    <a:lnTo>
                      <a:pt x="3209" y="506"/>
                    </a:lnTo>
                    <a:lnTo>
                      <a:pt x="3414" y="337"/>
                    </a:lnTo>
                    <a:lnTo>
                      <a:pt x="3547" y="361"/>
                    </a:lnTo>
                    <a:lnTo>
                      <a:pt x="3668" y="482"/>
                    </a:lnTo>
                    <a:lnTo>
                      <a:pt x="3727" y="603"/>
                    </a:lnTo>
                    <a:lnTo>
                      <a:pt x="3716" y="712"/>
                    </a:lnTo>
                    <a:lnTo>
                      <a:pt x="3366" y="964"/>
                    </a:lnTo>
                    <a:lnTo>
                      <a:pt x="3328" y="1050"/>
                    </a:lnTo>
                    <a:lnTo>
                      <a:pt x="3378" y="1181"/>
                    </a:lnTo>
                    <a:lnTo>
                      <a:pt x="3499" y="1544"/>
                    </a:lnTo>
                    <a:lnTo>
                      <a:pt x="3523" y="1746"/>
                    </a:lnTo>
                    <a:lnTo>
                      <a:pt x="3547" y="1834"/>
                    </a:lnTo>
                    <a:lnTo>
                      <a:pt x="3561" y="1879"/>
                    </a:lnTo>
                    <a:lnTo>
                      <a:pt x="3594" y="1891"/>
                    </a:lnTo>
                    <a:lnTo>
                      <a:pt x="3991" y="1689"/>
                    </a:lnTo>
                    <a:lnTo>
                      <a:pt x="4150" y="1637"/>
                    </a:lnTo>
                    <a:lnTo>
                      <a:pt x="4257" y="1677"/>
                    </a:lnTo>
                    <a:lnTo>
                      <a:pt x="4350" y="1796"/>
                    </a:lnTo>
                    <a:lnTo>
                      <a:pt x="4378" y="1941"/>
                    </a:lnTo>
                    <a:lnTo>
                      <a:pt x="4378" y="2065"/>
                    </a:lnTo>
                    <a:lnTo>
                      <a:pt x="4305" y="2143"/>
                    </a:lnTo>
                    <a:lnTo>
                      <a:pt x="4098" y="2229"/>
                    </a:lnTo>
                    <a:lnTo>
                      <a:pt x="3861" y="2364"/>
                    </a:lnTo>
                    <a:lnTo>
                      <a:pt x="3727" y="2509"/>
                    </a:lnTo>
                    <a:lnTo>
                      <a:pt x="3630" y="2906"/>
                    </a:lnTo>
                    <a:lnTo>
                      <a:pt x="3606" y="3338"/>
                    </a:lnTo>
                    <a:lnTo>
                      <a:pt x="3568" y="3847"/>
                    </a:lnTo>
                    <a:lnTo>
                      <a:pt x="3461" y="4241"/>
                    </a:lnTo>
                    <a:lnTo>
                      <a:pt x="3328" y="4569"/>
                    </a:lnTo>
                    <a:lnTo>
                      <a:pt x="3183" y="4785"/>
                    </a:lnTo>
                    <a:lnTo>
                      <a:pt x="2955" y="5085"/>
                    </a:lnTo>
                    <a:lnTo>
                      <a:pt x="2753" y="5246"/>
                    </a:lnTo>
                    <a:lnTo>
                      <a:pt x="2573" y="5303"/>
                    </a:lnTo>
                    <a:lnTo>
                      <a:pt x="2285" y="5246"/>
                    </a:lnTo>
                    <a:lnTo>
                      <a:pt x="1817" y="5028"/>
                    </a:lnTo>
                    <a:lnTo>
                      <a:pt x="1480" y="4700"/>
                    </a:lnTo>
                    <a:lnTo>
                      <a:pt x="1235" y="4339"/>
                    </a:lnTo>
                    <a:lnTo>
                      <a:pt x="1128" y="4073"/>
                    </a:lnTo>
                    <a:lnTo>
                      <a:pt x="1033" y="3871"/>
                    </a:lnTo>
                    <a:lnTo>
                      <a:pt x="936" y="3783"/>
                    </a:lnTo>
                    <a:lnTo>
                      <a:pt x="757" y="3737"/>
                    </a:lnTo>
                    <a:lnTo>
                      <a:pt x="406" y="3688"/>
                    </a:lnTo>
                    <a:lnTo>
                      <a:pt x="213" y="3664"/>
                    </a:lnTo>
                    <a:lnTo>
                      <a:pt x="144" y="3581"/>
                    </a:lnTo>
                    <a:lnTo>
                      <a:pt x="106" y="3412"/>
                    </a:lnTo>
                    <a:lnTo>
                      <a:pt x="144" y="3243"/>
                    </a:lnTo>
                    <a:lnTo>
                      <a:pt x="228" y="3146"/>
                    </a:lnTo>
                    <a:lnTo>
                      <a:pt x="323" y="3122"/>
                    </a:lnTo>
                    <a:lnTo>
                      <a:pt x="529" y="3098"/>
                    </a:lnTo>
                    <a:lnTo>
                      <a:pt x="708" y="3051"/>
                    </a:lnTo>
                    <a:lnTo>
                      <a:pt x="803" y="2977"/>
                    </a:lnTo>
                    <a:lnTo>
                      <a:pt x="867" y="2892"/>
                    </a:lnTo>
                    <a:lnTo>
                      <a:pt x="867" y="2737"/>
                    </a:lnTo>
                    <a:lnTo>
                      <a:pt x="843" y="2616"/>
                    </a:lnTo>
                    <a:lnTo>
                      <a:pt x="791" y="2568"/>
                    </a:lnTo>
                    <a:lnTo>
                      <a:pt x="743" y="2556"/>
                    </a:lnTo>
                    <a:lnTo>
                      <a:pt x="636" y="2580"/>
                    </a:lnTo>
                    <a:lnTo>
                      <a:pt x="254" y="2749"/>
                    </a:lnTo>
                    <a:lnTo>
                      <a:pt x="156" y="2723"/>
                    </a:lnTo>
                    <a:lnTo>
                      <a:pt x="59" y="2594"/>
                    </a:lnTo>
                    <a:lnTo>
                      <a:pt x="0" y="2433"/>
                    </a:lnTo>
                    <a:lnTo>
                      <a:pt x="0" y="2312"/>
                    </a:lnTo>
                    <a:lnTo>
                      <a:pt x="59" y="2255"/>
                    </a:lnTo>
                    <a:lnTo>
                      <a:pt x="382" y="2143"/>
                    </a:lnTo>
                    <a:lnTo>
                      <a:pt x="598" y="2053"/>
                    </a:lnTo>
                    <a:lnTo>
                      <a:pt x="589" y="1806"/>
                    </a:lnTo>
                    <a:lnTo>
                      <a:pt x="624" y="1566"/>
                    </a:lnTo>
                    <a:lnTo>
                      <a:pt x="696" y="1254"/>
                    </a:lnTo>
                    <a:lnTo>
                      <a:pt x="684" y="1147"/>
                    </a:lnTo>
                    <a:lnTo>
                      <a:pt x="646" y="1038"/>
                    </a:lnTo>
                    <a:lnTo>
                      <a:pt x="337" y="703"/>
                    </a:lnTo>
                    <a:lnTo>
                      <a:pt x="346" y="579"/>
                    </a:lnTo>
                    <a:lnTo>
                      <a:pt x="406" y="472"/>
                    </a:lnTo>
                    <a:lnTo>
                      <a:pt x="382" y="589"/>
                    </a:lnTo>
                    <a:lnTo>
                      <a:pt x="406" y="663"/>
                    </a:lnTo>
                    <a:lnTo>
                      <a:pt x="468" y="703"/>
                    </a:lnTo>
                    <a:lnTo>
                      <a:pt x="539" y="703"/>
                    </a:lnTo>
                    <a:lnTo>
                      <a:pt x="674" y="674"/>
                    </a:lnTo>
                    <a:lnTo>
                      <a:pt x="551" y="760"/>
                    </a:lnTo>
                    <a:lnTo>
                      <a:pt x="660" y="748"/>
                    </a:lnTo>
                    <a:lnTo>
                      <a:pt x="598" y="810"/>
                    </a:lnTo>
                    <a:lnTo>
                      <a:pt x="731" y="810"/>
                    </a:lnTo>
                    <a:lnTo>
                      <a:pt x="624" y="869"/>
                    </a:lnTo>
                    <a:lnTo>
                      <a:pt x="829" y="1038"/>
                    </a:lnTo>
                    <a:lnTo>
                      <a:pt x="926" y="1100"/>
                    </a:lnTo>
                    <a:lnTo>
                      <a:pt x="791" y="1124"/>
                    </a:lnTo>
                    <a:lnTo>
                      <a:pt x="743" y="1147"/>
                    </a:lnTo>
                    <a:lnTo>
                      <a:pt x="757" y="1264"/>
                    </a:lnTo>
                    <a:lnTo>
                      <a:pt x="708" y="1494"/>
                    </a:lnTo>
                    <a:lnTo>
                      <a:pt x="646" y="1722"/>
                    </a:lnTo>
                    <a:lnTo>
                      <a:pt x="646" y="1858"/>
                    </a:lnTo>
                    <a:lnTo>
                      <a:pt x="646" y="2027"/>
                    </a:lnTo>
                    <a:lnTo>
                      <a:pt x="624" y="2098"/>
                    </a:lnTo>
                    <a:lnTo>
                      <a:pt x="95" y="2281"/>
                    </a:lnTo>
                    <a:lnTo>
                      <a:pt x="35" y="2340"/>
                    </a:lnTo>
                    <a:lnTo>
                      <a:pt x="47" y="2447"/>
                    </a:lnTo>
                    <a:lnTo>
                      <a:pt x="106" y="2604"/>
                    </a:lnTo>
                    <a:lnTo>
                      <a:pt x="178" y="2701"/>
                    </a:lnTo>
                    <a:lnTo>
                      <a:pt x="239" y="2701"/>
                    </a:lnTo>
                    <a:lnTo>
                      <a:pt x="636" y="2542"/>
                    </a:lnTo>
                    <a:lnTo>
                      <a:pt x="803" y="2533"/>
                    </a:lnTo>
                    <a:lnTo>
                      <a:pt x="900" y="2616"/>
                    </a:lnTo>
                    <a:lnTo>
                      <a:pt x="912" y="2808"/>
                    </a:lnTo>
                    <a:lnTo>
                      <a:pt x="876" y="2953"/>
                    </a:lnTo>
                    <a:lnTo>
                      <a:pt x="779" y="3086"/>
                    </a:lnTo>
                    <a:lnTo>
                      <a:pt x="624" y="3136"/>
                    </a:lnTo>
                    <a:lnTo>
                      <a:pt x="275" y="3181"/>
                    </a:lnTo>
                    <a:lnTo>
                      <a:pt x="201" y="3253"/>
                    </a:lnTo>
                    <a:lnTo>
                      <a:pt x="168" y="3376"/>
                    </a:lnTo>
                    <a:lnTo>
                      <a:pt x="178" y="3507"/>
                    </a:lnTo>
                    <a:lnTo>
                      <a:pt x="239" y="3628"/>
                    </a:lnTo>
                    <a:lnTo>
                      <a:pt x="299" y="3642"/>
                    </a:lnTo>
                    <a:lnTo>
                      <a:pt x="382" y="3590"/>
                    </a:lnTo>
                    <a:lnTo>
                      <a:pt x="420" y="3495"/>
                    </a:lnTo>
                    <a:lnTo>
                      <a:pt x="444" y="3614"/>
                    </a:lnTo>
                    <a:lnTo>
                      <a:pt x="491" y="3545"/>
                    </a:lnTo>
                    <a:lnTo>
                      <a:pt x="529" y="3628"/>
                    </a:lnTo>
                    <a:lnTo>
                      <a:pt x="575" y="3590"/>
                    </a:lnTo>
                    <a:lnTo>
                      <a:pt x="636" y="3652"/>
                    </a:lnTo>
                    <a:lnTo>
                      <a:pt x="926" y="3628"/>
                    </a:lnTo>
                    <a:lnTo>
                      <a:pt x="1043" y="3749"/>
                    </a:lnTo>
                    <a:lnTo>
                      <a:pt x="1152" y="3954"/>
                    </a:lnTo>
                    <a:lnTo>
                      <a:pt x="1321" y="4389"/>
                    </a:lnTo>
                    <a:lnTo>
                      <a:pt x="1501" y="4662"/>
                    </a:lnTo>
                    <a:lnTo>
                      <a:pt x="1755" y="4907"/>
                    </a:lnTo>
                    <a:lnTo>
                      <a:pt x="1995" y="5063"/>
                    </a:lnTo>
                    <a:lnTo>
                      <a:pt x="2285" y="5194"/>
                    </a:lnTo>
                    <a:lnTo>
                      <a:pt x="2608" y="5268"/>
                    </a:lnTo>
                    <a:lnTo>
                      <a:pt x="2836" y="5147"/>
                    </a:lnTo>
                    <a:lnTo>
                      <a:pt x="3067" y="4869"/>
                    </a:lnTo>
                    <a:lnTo>
                      <a:pt x="3307" y="4486"/>
                    </a:lnTo>
                    <a:lnTo>
                      <a:pt x="3438" y="4049"/>
                    </a:lnTo>
                    <a:lnTo>
                      <a:pt x="3499" y="3545"/>
                    </a:lnTo>
                    <a:lnTo>
                      <a:pt x="3523" y="3110"/>
                    </a:lnTo>
                    <a:lnTo>
                      <a:pt x="3568" y="2770"/>
                    </a:lnTo>
                    <a:lnTo>
                      <a:pt x="3644" y="2471"/>
                    </a:lnTo>
                    <a:lnTo>
                      <a:pt x="3644" y="2255"/>
                    </a:lnTo>
                    <a:lnTo>
                      <a:pt x="3668" y="2143"/>
                    </a:lnTo>
                    <a:lnTo>
                      <a:pt x="3742" y="2326"/>
                    </a:lnTo>
                    <a:lnTo>
                      <a:pt x="3751" y="2160"/>
                    </a:lnTo>
                    <a:lnTo>
                      <a:pt x="3813" y="2267"/>
                    </a:lnTo>
                    <a:lnTo>
                      <a:pt x="3849" y="2167"/>
                    </a:lnTo>
                    <a:lnTo>
                      <a:pt x="3906" y="2219"/>
                    </a:lnTo>
                    <a:lnTo>
                      <a:pt x="4053" y="2167"/>
                    </a:lnTo>
                    <a:lnTo>
                      <a:pt x="4089" y="2065"/>
                    </a:lnTo>
                    <a:lnTo>
                      <a:pt x="4136" y="2098"/>
                    </a:lnTo>
                    <a:lnTo>
                      <a:pt x="4150" y="1953"/>
                    </a:lnTo>
                    <a:lnTo>
                      <a:pt x="4234" y="2098"/>
                    </a:lnTo>
                    <a:lnTo>
                      <a:pt x="4295" y="2086"/>
                    </a:lnTo>
                    <a:lnTo>
                      <a:pt x="4340" y="2012"/>
                    </a:lnTo>
                    <a:lnTo>
                      <a:pt x="4329" y="1844"/>
                    </a:lnTo>
                    <a:lnTo>
                      <a:pt x="4234" y="1699"/>
                    </a:lnTo>
                    <a:lnTo>
                      <a:pt x="4160" y="1677"/>
                    </a:lnTo>
                    <a:lnTo>
                      <a:pt x="4077" y="1699"/>
                    </a:lnTo>
                    <a:lnTo>
                      <a:pt x="3704" y="1858"/>
                    </a:lnTo>
                    <a:lnTo>
                      <a:pt x="3547" y="1998"/>
                    </a:lnTo>
                    <a:lnTo>
                      <a:pt x="3511" y="1929"/>
                    </a:lnTo>
                    <a:lnTo>
                      <a:pt x="3452" y="1566"/>
                    </a:lnTo>
                    <a:lnTo>
                      <a:pt x="3366" y="1290"/>
                    </a:lnTo>
                    <a:lnTo>
                      <a:pt x="3248" y="1062"/>
                    </a:lnTo>
                    <a:lnTo>
                      <a:pt x="3136" y="941"/>
                    </a:lnTo>
                    <a:lnTo>
                      <a:pt x="3283" y="941"/>
                    </a:lnTo>
                    <a:lnTo>
                      <a:pt x="3438" y="857"/>
                    </a:lnTo>
                    <a:lnTo>
                      <a:pt x="3594" y="736"/>
                    </a:lnTo>
                    <a:lnTo>
                      <a:pt x="3668" y="663"/>
                    </a:lnTo>
                    <a:lnTo>
                      <a:pt x="3668" y="567"/>
                    </a:lnTo>
                    <a:lnTo>
                      <a:pt x="3568" y="420"/>
                    </a:lnTo>
                    <a:lnTo>
                      <a:pt x="3438" y="375"/>
                    </a:lnTo>
                    <a:lnTo>
                      <a:pt x="3378" y="411"/>
                    </a:lnTo>
                    <a:lnTo>
                      <a:pt x="3124" y="603"/>
                    </a:lnTo>
                    <a:lnTo>
                      <a:pt x="3017" y="624"/>
                    </a:lnTo>
                    <a:lnTo>
                      <a:pt x="2970" y="603"/>
                    </a:lnTo>
                    <a:lnTo>
                      <a:pt x="2922" y="529"/>
                    </a:lnTo>
                    <a:lnTo>
                      <a:pt x="2946" y="399"/>
                    </a:lnTo>
                    <a:lnTo>
                      <a:pt x="2898" y="304"/>
                    </a:lnTo>
                    <a:lnTo>
                      <a:pt x="2970" y="289"/>
                    </a:lnTo>
                    <a:lnTo>
                      <a:pt x="2884" y="216"/>
                    </a:lnTo>
                    <a:lnTo>
                      <a:pt x="3029" y="192"/>
                    </a:lnTo>
                    <a:lnTo>
                      <a:pt x="3055" y="135"/>
                    </a:lnTo>
                    <a:lnTo>
                      <a:pt x="2946" y="38"/>
                    </a:lnTo>
                    <a:lnTo>
                      <a:pt x="2753" y="38"/>
                    </a:lnTo>
                    <a:lnTo>
                      <a:pt x="2670" y="83"/>
                    </a:lnTo>
                    <a:lnTo>
                      <a:pt x="2680" y="156"/>
                    </a:lnTo>
                    <a:lnTo>
                      <a:pt x="2623" y="156"/>
                    </a:lnTo>
                    <a:lnTo>
                      <a:pt x="2573" y="304"/>
                    </a:lnTo>
                    <a:lnTo>
                      <a:pt x="2599" y="444"/>
                    </a:lnTo>
                    <a:lnTo>
                      <a:pt x="2523" y="482"/>
                    </a:lnTo>
                    <a:lnTo>
                      <a:pt x="2561" y="556"/>
                    </a:lnTo>
                    <a:lnTo>
                      <a:pt x="2380" y="613"/>
                    </a:lnTo>
                    <a:lnTo>
                      <a:pt x="2188" y="736"/>
                    </a:lnTo>
                    <a:lnTo>
                      <a:pt x="2093" y="772"/>
                    </a:lnTo>
                    <a:lnTo>
                      <a:pt x="2043" y="7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40" name="Freeform 160"/>
              <p:cNvSpPr>
                <a:spLocks/>
              </p:cNvSpPr>
              <p:nvPr/>
            </p:nvSpPr>
            <p:spPr bwMode="auto">
              <a:xfrm>
                <a:off x="1509" y="1345"/>
                <a:ext cx="1782" cy="580"/>
              </a:xfrm>
              <a:custGeom>
                <a:avLst/>
                <a:gdLst>
                  <a:gd name="T0" fmla="*/ 0 w 1782"/>
                  <a:gd name="T1" fmla="*/ 155 h 580"/>
                  <a:gd name="T2" fmla="*/ 145 w 1782"/>
                  <a:gd name="T3" fmla="*/ 38 h 580"/>
                  <a:gd name="T4" fmla="*/ 304 w 1782"/>
                  <a:gd name="T5" fmla="*/ 0 h 580"/>
                  <a:gd name="T6" fmla="*/ 414 w 1782"/>
                  <a:gd name="T7" fmla="*/ 15 h 580"/>
                  <a:gd name="T8" fmla="*/ 544 w 1782"/>
                  <a:gd name="T9" fmla="*/ 183 h 580"/>
                  <a:gd name="T10" fmla="*/ 675 w 1782"/>
                  <a:gd name="T11" fmla="*/ 324 h 580"/>
                  <a:gd name="T12" fmla="*/ 799 w 1782"/>
                  <a:gd name="T13" fmla="*/ 374 h 580"/>
                  <a:gd name="T14" fmla="*/ 1119 w 1782"/>
                  <a:gd name="T15" fmla="*/ 364 h 580"/>
                  <a:gd name="T16" fmla="*/ 1336 w 1782"/>
                  <a:gd name="T17" fmla="*/ 397 h 580"/>
                  <a:gd name="T18" fmla="*/ 1542 w 1782"/>
                  <a:gd name="T19" fmla="*/ 459 h 580"/>
                  <a:gd name="T20" fmla="*/ 1649 w 1782"/>
                  <a:gd name="T21" fmla="*/ 435 h 580"/>
                  <a:gd name="T22" fmla="*/ 1782 w 1782"/>
                  <a:gd name="T23" fmla="*/ 385 h 580"/>
                  <a:gd name="T24" fmla="*/ 1649 w 1782"/>
                  <a:gd name="T25" fmla="*/ 497 h 580"/>
                  <a:gd name="T26" fmla="*/ 1528 w 1782"/>
                  <a:gd name="T27" fmla="*/ 521 h 580"/>
                  <a:gd name="T28" fmla="*/ 1336 w 1782"/>
                  <a:gd name="T29" fmla="*/ 471 h 580"/>
                  <a:gd name="T30" fmla="*/ 1110 w 1782"/>
                  <a:gd name="T31" fmla="*/ 447 h 580"/>
                  <a:gd name="T32" fmla="*/ 891 w 1782"/>
                  <a:gd name="T33" fmla="*/ 435 h 580"/>
                  <a:gd name="T34" fmla="*/ 822 w 1782"/>
                  <a:gd name="T35" fmla="*/ 423 h 580"/>
                  <a:gd name="T36" fmla="*/ 723 w 1782"/>
                  <a:gd name="T37" fmla="*/ 580 h 580"/>
                  <a:gd name="T38" fmla="*/ 642 w 1782"/>
                  <a:gd name="T39" fmla="*/ 423 h 580"/>
                  <a:gd name="T40" fmla="*/ 506 w 1782"/>
                  <a:gd name="T41" fmla="*/ 252 h 580"/>
                  <a:gd name="T42" fmla="*/ 459 w 1782"/>
                  <a:gd name="T43" fmla="*/ 217 h 580"/>
                  <a:gd name="T44" fmla="*/ 361 w 1782"/>
                  <a:gd name="T45" fmla="*/ 217 h 580"/>
                  <a:gd name="T46" fmla="*/ 361 w 1782"/>
                  <a:gd name="T47" fmla="*/ 155 h 580"/>
                  <a:gd name="T48" fmla="*/ 361 w 1782"/>
                  <a:gd name="T49" fmla="*/ 72 h 580"/>
                  <a:gd name="T50" fmla="*/ 338 w 1782"/>
                  <a:gd name="T51" fmla="*/ 24 h 580"/>
                  <a:gd name="T52" fmla="*/ 183 w 1782"/>
                  <a:gd name="T53" fmla="*/ 62 h 580"/>
                  <a:gd name="T54" fmla="*/ 0 w 1782"/>
                  <a:gd name="T55" fmla="*/ 155 h 580"/>
                  <a:gd name="T56" fmla="*/ 0 w 1782"/>
                  <a:gd name="T57" fmla="*/ 155 h 58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82"/>
                  <a:gd name="T88" fmla="*/ 0 h 580"/>
                  <a:gd name="T89" fmla="*/ 1782 w 1782"/>
                  <a:gd name="T90" fmla="*/ 580 h 58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82" h="580">
                    <a:moveTo>
                      <a:pt x="0" y="155"/>
                    </a:moveTo>
                    <a:lnTo>
                      <a:pt x="145" y="38"/>
                    </a:lnTo>
                    <a:lnTo>
                      <a:pt x="304" y="0"/>
                    </a:lnTo>
                    <a:lnTo>
                      <a:pt x="414" y="15"/>
                    </a:lnTo>
                    <a:lnTo>
                      <a:pt x="544" y="183"/>
                    </a:lnTo>
                    <a:lnTo>
                      <a:pt x="675" y="324"/>
                    </a:lnTo>
                    <a:lnTo>
                      <a:pt x="799" y="374"/>
                    </a:lnTo>
                    <a:lnTo>
                      <a:pt x="1119" y="364"/>
                    </a:lnTo>
                    <a:lnTo>
                      <a:pt x="1336" y="397"/>
                    </a:lnTo>
                    <a:lnTo>
                      <a:pt x="1542" y="459"/>
                    </a:lnTo>
                    <a:lnTo>
                      <a:pt x="1649" y="435"/>
                    </a:lnTo>
                    <a:lnTo>
                      <a:pt x="1782" y="385"/>
                    </a:lnTo>
                    <a:lnTo>
                      <a:pt x="1649" y="497"/>
                    </a:lnTo>
                    <a:lnTo>
                      <a:pt x="1528" y="521"/>
                    </a:lnTo>
                    <a:lnTo>
                      <a:pt x="1336" y="471"/>
                    </a:lnTo>
                    <a:lnTo>
                      <a:pt x="1110" y="447"/>
                    </a:lnTo>
                    <a:lnTo>
                      <a:pt x="891" y="435"/>
                    </a:lnTo>
                    <a:lnTo>
                      <a:pt x="822" y="423"/>
                    </a:lnTo>
                    <a:lnTo>
                      <a:pt x="723" y="580"/>
                    </a:lnTo>
                    <a:lnTo>
                      <a:pt x="642" y="423"/>
                    </a:lnTo>
                    <a:lnTo>
                      <a:pt x="506" y="252"/>
                    </a:lnTo>
                    <a:lnTo>
                      <a:pt x="459" y="217"/>
                    </a:lnTo>
                    <a:lnTo>
                      <a:pt x="361" y="217"/>
                    </a:lnTo>
                    <a:lnTo>
                      <a:pt x="361" y="155"/>
                    </a:lnTo>
                    <a:lnTo>
                      <a:pt x="361" y="72"/>
                    </a:lnTo>
                    <a:lnTo>
                      <a:pt x="338" y="24"/>
                    </a:lnTo>
                    <a:lnTo>
                      <a:pt x="183" y="62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41" name="Freeform 161"/>
              <p:cNvSpPr>
                <a:spLocks/>
              </p:cNvSpPr>
              <p:nvPr/>
            </p:nvSpPr>
            <p:spPr bwMode="auto">
              <a:xfrm>
                <a:off x="1488" y="1407"/>
                <a:ext cx="347" cy="290"/>
              </a:xfrm>
              <a:custGeom>
                <a:avLst/>
                <a:gdLst>
                  <a:gd name="T0" fmla="*/ 0 w 347"/>
                  <a:gd name="T1" fmla="*/ 228 h 290"/>
                  <a:gd name="T2" fmla="*/ 12 w 347"/>
                  <a:gd name="T3" fmla="*/ 290 h 290"/>
                  <a:gd name="T4" fmla="*/ 97 w 347"/>
                  <a:gd name="T5" fmla="*/ 290 h 290"/>
                  <a:gd name="T6" fmla="*/ 228 w 347"/>
                  <a:gd name="T7" fmla="*/ 205 h 290"/>
                  <a:gd name="T8" fmla="*/ 325 w 347"/>
                  <a:gd name="T9" fmla="*/ 107 h 290"/>
                  <a:gd name="T10" fmla="*/ 347 w 347"/>
                  <a:gd name="T11" fmla="*/ 0 h 290"/>
                  <a:gd name="T12" fmla="*/ 299 w 347"/>
                  <a:gd name="T13" fmla="*/ 10 h 290"/>
                  <a:gd name="T14" fmla="*/ 157 w 347"/>
                  <a:gd name="T15" fmla="*/ 60 h 290"/>
                  <a:gd name="T16" fmla="*/ 276 w 347"/>
                  <a:gd name="T17" fmla="*/ 69 h 290"/>
                  <a:gd name="T18" fmla="*/ 242 w 347"/>
                  <a:gd name="T19" fmla="*/ 145 h 290"/>
                  <a:gd name="T20" fmla="*/ 157 w 347"/>
                  <a:gd name="T21" fmla="*/ 216 h 290"/>
                  <a:gd name="T22" fmla="*/ 97 w 347"/>
                  <a:gd name="T23" fmla="*/ 252 h 290"/>
                  <a:gd name="T24" fmla="*/ 36 w 347"/>
                  <a:gd name="T25" fmla="*/ 252 h 290"/>
                  <a:gd name="T26" fmla="*/ 12 w 347"/>
                  <a:gd name="T27" fmla="*/ 205 h 290"/>
                  <a:gd name="T28" fmla="*/ 0 w 347"/>
                  <a:gd name="T29" fmla="*/ 228 h 290"/>
                  <a:gd name="T30" fmla="*/ 0 w 347"/>
                  <a:gd name="T31" fmla="*/ 228 h 2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7"/>
                  <a:gd name="T49" fmla="*/ 0 h 290"/>
                  <a:gd name="T50" fmla="*/ 347 w 347"/>
                  <a:gd name="T51" fmla="*/ 290 h 2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7" h="290">
                    <a:moveTo>
                      <a:pt x="0" y="228"/>
                    </a:moveTo>
                    <a:lnTo>
                      <a:pt x="12" y="290"/>
                    </a:lnTo>
                    <a:lnTo>
                      <a:pt x="97" y="290"/>
                    </a:lnTo>
                    <a:lnTo>
                      <a:pt x="228" y="205"/>
                    </a:lnTo>
                    <a:lnTo>
                      <a:pt x="325" y="107"/>
                    </a:lnTo>
                    <a:lnTo>
                      <a:pt x="347" y="0"/>
                    </a:lnTo>
                    <a:lnTo>
                      <a:pt x="299" y="10"/>
                    </a:lnTo>
                    <a:lnTo>
                      <a:pt x="157" y="60"/>
                    </a:lnTo>
                    <a:lnTo>
                      <a:pt x="276" y="69"/>
                    </a:lnTo>
                    <a:lnTo>
                      <a:pt x="242" y="145"/>
                    </a:lnTo>
                    <a:lnTo>
                      <a:pt x="157" y="216"/>
                    </a:lnTo>
                    <a:lnTo>
                      <a:pt x="97" y="252"/>
                    </a:lnTo>
                    <a:lnTo>
                      <a:pt x="36" y="252"/>
                    </a:lnTo>
                    <a:lnTo>
                      <a:pt x="12" y="205"/>
                    </a:lnTo>
                    <a:lnTo>
                      <a:pt x="0" y="2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42" name="Freeform 162"/>
              <p:cNvSpPr>
                <a:spLocks/>
              </p:cNvSpPr>
              <p:nvPr/>
            </p:nvSpPr>
            <p:spPr bwMode="auto">
              <a:xfrm>
                <a:off x="1500" y="1500"/>
                <a:ext cx="423" cy="280"/>
              </a:xfrm>
              <a:custGeom>
                <a:avLst/>
                <a:gdLst>
                  <a:gd name="T0" fmla="*/ 370 w 423"/>
                  <a:gd name="T1" fmla="*/ 0 h 280"/>
                  <a:gd name="T2" fmla="*/ 264 w 423"/>
                  <a:gd name="T3" fmla="*/ 123 h 280"/>
                  <a:gd name="T4" fmla="*/ 154 w 423"/>
                  <a:gd name="T5" fmla="*/ 209 h 280"/>
                  <a:gd name="T6" fmla="*/ 0 w 423"/>
                  <a:gd name="T7" fmla="*/ 259 h 280"/>
                  <a:gd name="T8" fmla="*/ 95 w 423"/>
                  <a:gd name="T9" fmla="*/ 280 h 280"/>
                  <a:gd name="T10" fmla="*/ 240 w 423"/>
                  <a:gd name="T11" fmla="*/ 197 h 280"/>
                  <a:gd name="T12" fmla="*/ 347 w 423"/>
                  <a:gd name="T13" fmla="*/ 97 h 280"/>
                  <a:gd name="T14" fmla="*/ 423 w 423"/>
                  <a:gd name="T15" fmla="*/ 0 h 280"/>
                  <a:gd name="T16" fmla="*/ 370 w 423"/>
                  <a:gd name="T17" fmla="*/ 0 h 280"/>
                  <a:gd name="T18" fmla="*/ 370 w 423"/>
                  <a:gd name="T19" fmla="*/ 0 h 2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23"/>
                  <a:gd name="T31" fmla="*/ 0 h 280"/>
                  <a:gd name="T32" fmla="*/ 423 w 423"/>
                  <a:gd name="T33" fmla="*/ 280 h 28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23" h="280">
                    <a:moveTo>
                      <a:pt x="370" y="0"/>
                    </a:moveTo>
                    <a:lnTo>
                      <a:pt x="264" y="123"/>
                    </a:lnTo>
                    <a:lnTo>
                      <a:pt x="154" y="209"/>
                    </a:lnTo>
                    <a:lnTo>
                      <a:pt x="0" y="259"/>
                    </a:lnTo>
                    <a:lnTo>
                      <a:pt x="95" y="280"/>
                    </a:lnTo>
                    <a:lnTo>
                      <a:pt x="240" y="197"/>
                    </a:lnTo>
                    <a:lnTo>
                      <a:pt x="347" y="97"/>
                    </a:lnTo>
                    <a:lnTo>
                      <a:pt x="423" y="0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43" name="Freeform 163"/>
              <p:cNvSpPr>
                <a:spLocks/>
              </p:cNvSpPr>
              <p:nvPr/>
            </p:nvSpPr>
            <p:spPr bwMode="auto">
              <a:xfrm>
                <a:off x="1162" y="3311"/>
                <a:ext cx="433" cy="456"/>
              </a:xfrm>
              <a:custGeom>
                <a:avLst/>
                <a:gdLst>
                  <a:gd name="T0" fmla="*/ 0 w 433"/>
                  <a:gd name="T1" fmla="*/ 12 h 456"/>
                  <a:gd name="T2" fmla="*/ 107 w 433"/>
                  <a:gd name="T3" fmla="*/ 133 h 456"/>
                  <a:gd name="T4" fmla="*/ 155 w 433"/>
                  <a:gd name="T5" fmla="*/ 287 h 456"/>
                  <a:gd name="T6" fmla="*/ 155 w 433"/>
                  <a:gd name="T7" fmla="*/ 456 h 456"/>
                  <a:gd name="T8" fmla="*/ 433 w 433"/>
                  <a:gd name="T9" fmla="*/ 325 h 456"/>
                  <a:gd name="T10" fmla="*/ 400 w 433"/>
                  <a:gd name="T11" fmla="*/ 254 h 456"/>
                  <a:gd name="T12" fmla="*/ 347 w 433"/>
                  <a:gd name="T13" fmla="*/ 325 h 456"/>
                  <a:gd name="T14" fmla="*/ 264 w 433"/>
                  <a:gd name="T15" fmla="*/ 225 h 456"/>
                  <a:gd name="T16" fmla="*/ 240 w 433"/>
                  <a:gd name="T17" fmla="*/ 325 h 456"/>
                  <a:gd name="T18" fmla="*/ 179 w 433"/>
                  <a:gd name="T19" fmla="*/ 178 h 456"/>
                  <a:gd name="T20" fmla="*/ 86 w 433"/>
                  <a:gd name="T21" fmla="*/ 47 h 456"/>
                  <a:gd name="T22" fmla="*/ 24 w 433"/>
                  <a:gd name="T23" fmla="*/ 0 h 456"/>
                  <a:gd name="T24" fmla="*/ 0 w 433"/>
                  <a:gd name="T25" fmla="*/ 12 h 456"/>
                  <a:gd name="T26" fmla="*/ 0 w 433"/>
                  <a:gd name="T27" fmla="*/ 12 h 4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3"/>
                  <a:gd name="T43" fmla="*/ 0 h 456"/>
                  <a:gd name="T44" fmla="*/ 433 w 433"/>
                  <a:gd name="T45" fmla="*/ 456 h 45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3" h="456">
                    <a:moveTo>
                      <a:pt x="0" y="12"/>
                    </a:moveTo>
                    <a:lnTo>
                      <a:pt x="107" y="133"/>
                    </a:lnTo>
                    <a:lnTo>
                      <a:pt x="155" y="287"/>
                    </a:lnTo>
                    <a:lnTo>
                      <a:pt x="155" y="456"/>
                    </a:lnTo>
                    <a:lnTo>
                      <a:pt x="433" y="325"/>
                    </a:lnTo>
                    <a:lnTo>
                      <a:pt x="400" y="254"/>
                    </a:lnTo>
                    <a:lnTo>
                      <a:pt x="347" y="325"/>
                    </a:lnTo>
                    <a:lnTo>
                      <a:pt x="264" y="225"/>
                    </a:lnTo>
                    <a:lnTo>
                      <a:pt x="240" y="325"/>
                    </a:lnTo>
                    <a:lnTo>
                      <a:pt x="179" y="178"/>
                    </a:lnTo>
                    <a:lnTo>
                      <a:pt x="86" y="47"/>
                    </a:lnTo>
                    <a:lnTo>
                      <a:pt x="2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44" name="Freeform 164"/>
              <p:cNvSpPr>
                <a:spLocks/>
              </p:cNvSpPr>
              <p:nvPr/>
            </p:nvSpPr>
            <p:spPr bwMode="auto">
              <a:xfrm>
                <a:off x="1124" y="3406"/>
                <a:ext cx="171" cy="313"/>
              </a:xfrm>
              <a:custGeom>
                <a:avLst/>
                <a:gdLst>
                  <a:gd name="T0" fmla="*/ 171 w 171"/>
                  <a:gd name="T1" fmla="*/ 278 h 313"/>
                  <a:gd name="T2" fmla="*/ 124 w 171"/>
                  <a:gd name="T3" fmla="*/ 114 h 313"/>
                  <a:gd name="T4" fmla="*/ 53 w 171"/>
                  <a:gd name="T5" fmla="*/ 0 h 313"/>
                  <a:gd name="T6" fmla="*/ 17 w 171"/>
                  <a:gd name="T7" fmla="*/ 0 h 313"/>
                  <a:gd name="T8" fmla="*/ 0 w 171"/>
                  <a:gd name="T9" fmla="*/ 52 h 313"/>
                  <a:gd name="T10" fmla="*/ 53 w 171"/>
                  <a:gd name="T11" fmla="*/ 206 h 313"/>
                  <a:gd name="T12" fmla="*/ 53 w 171"/>
                  <a:gd name="T13" fmla="*/ 121 h 313"/>
                  <a:gd name="T14" fmla="*/ 88 w 171"/>
                  <a:gd name="T15" fmla="*/ 159 h 313"/>
                  <a:gd name="T16" fmla="*/ 88 w 171"/>
                  <a:gd name="T17" fmla="*/ 121 h 313"/>
                  <a:gd name="T18" fmla="*/ 124 w 171"/>
                  <a:gd name="T19" fmla="*/ 218 h 313"/>
                  <a:gd name="T20" fmla="*/ 133 w 171"/>
                  <a:gd name="T21" fmla="*/ 278 h 313"/>
                  <a:gd name="T22" fmla="*/ 100 w 171"/>
                  <a:gd name="T23" fmla="*/ 278 h 313"/>
                  <a:gd name="T24" fmla="*/ 124 w 171"/>
                  <a:gd name="T25" fmla="*/ 313 h 313"/>
                  <a:gd name="T26" fmla="*/ 160 w 171"/>
                  <a:gd name="T27" fmla="*/ 313 h 313"/>
                  <a:gd name="T28" fmla="*/ 171 w 171"/>
                  <a:gd name="T29" fmla="*/ 278 h 313"/>
                  <a:gd name="T30" fmla="*/ 171 w 171"/>
                  <a:gd name="T31" fmla="*/ 278 h 3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1"/>
                  <a:gd name="T49" fmla="*/ 0 h 313"/>
                  <a:gd name="T50" fmla="*/ 171 w 171"/>
                  <a:gd name="T51" fmla="*/ 313 h 3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1" h="313">
                    <a:moveTo>
                      <a:pt x="171" y="278"/>
                    </a:moveTo>
                    <a:lnTo>
                      <a:pt x="124" y="114"/>
                    </a:lnTo>
                    <a:lnTo>
                      <a:pt x="53" y="0"/>
                    </a:lnTo>
                    <a:lnTo>
                      <a:pt x="17" y="0"/>
                    </a:lnTo>
                    <a:lnTo>
                      <a:pt x="0" y="52"/>
                    </a:lnTo>
                    <a:lnTo>
                      <a:pt x="53" y="206"/>
                    </a:lnTo>
                    <a:lnTo>
                      <a:pt x="53" y="121"/>
                    </a:lnTo>
                    <a:lnTo>
                      <a:pt x="88" y="159"/>
                    </a:lnTo>
                    <a:lnTo>
                      <a:pt x="88" y="121"/>
                    </a:lnTo>
                    <a:lnTo>
                      <a:pt x="124" y="218"/>
                    </a:lnTo>
                    <a:lnTo>
                      <a:pt x="133" y="278"/>
                    </a:lnTo>
                    <a:lnTo>
                      <a:pt x="100" y="278"/>
                    </a:lnTo>
                    <a:lnTo>
                      <a:pt x="124" y="313"/>
                    </a:lnTo>
                    <a:lnTo>
                      <a:pt x="160" y="313"/>
                    </a:lnTo>
                    <a:lnTo>
                      <a:pt x="171" y="2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45" name="Freeform 165"/>
              <p:cNvSpPr>
                <a:spLocks/>
              </p:cNvSpPr>
              <p:nvPr/>
            </p:nvSpPr>
            <p:spPr bwMode="auto">
              <a:xfrm>
                <a:off x="1284" y="4287"/>
                <a:ext cx="154" cy="350"/>
              </a:xfrm>
              <a:custGeom>
                <a:avLst/>
                <a:gdLst>
                  <a:gd name="T0" fmla="*/ 0 w 154"/>
                  <a:gd name="T1" fmla="*/ 72 h 350"/>
                  <a:gd name="T2" fmla="*/ 57 w 154"/>
                  <a:gd name="T3" fmla="*/ 0 h 350"/>
                  <a:gd name="T4" fmla="*/ 118 w 154"/>
                  <a:gd name="T5" fmla="*/ 12 h 350"/>
                  <a:gd name="T6" fmla="*/ 154 w 154"/>
                  <a:gd name="T7" fmla="*/ 107 h 350"/>
                  <a:gd name="T8" fmla="*/ 154 w 154"/>
                  <a:gd name="T9" fmla="*/ 252 h 350"/>
                  <a:gd name="T10" fmla="*/ 95 w 154"/>
                  <a:gd name="T11" fmla="*/ 350 h 350"/>
                  <a:gd name="T12" fmla="*/ 118 w 154"/>
                  <a:gd name="T13" fmla="*/ 252 h 350"/>
                  <a:gd name="T14" fmla="*/ 118 w 154"/>
                  <a:gd name="T15" fmla="*/ 131 h 350"/>
                  <a:gd name="T16" fmla="*/ 71 w 154"/>
                  <a:gd name="T17" fmla="*/ 214 h 350"/>
                  <a:gd name="T18" fmla="*/ 71 w 154"/>
                  <a:gd name="T19" fmla="*/ 98 h 350"/>
                  <a:gd name="T20" fmla="*/ 26 w 154"/>
                  <a:gd name="T21" fmla="*/ 214 h 350"/>
                  <a:gd name="T22" fmla="*/ 26 w 154"/>
                  <a:gd name="T23" fmla="*/ 107 h 350"/>
                  <a:gd name="T24" fmla="*/ 0 w 154"/>
                  <a:gd name="T25" fmla="*/ 181 h 350"/>
                  <a:gd name="T26" fmla="*/ 0 w 154"/>
                  <a:gd name="T27" fmla="*/ 72 h 350"/>
                  <a:gd name="T28" fmla="*/ 0 w 154"/>
                  <a:gd name="T29" fmla="*/ 72 h 35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4"/>
                  <a:gd name="T46" fmla="*/ 0 h 350"/>
                  <a:gd name="T47" fmla="*/ 154 w 154"/>
                  <a:gd name="T48" fmla="*/ 350 h 35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4" h="350">
                    <a:moveTo>
                      <a:pt x="0" y="72"/>
                    </a:moveTo>
                    <a:lnTo>
                      <a:pt x="57" y="0"/>
                    </a:lnTo>
                    <a:lnTo>
                      <a:pt x="118" y="12"/>
                    </a:lnTo>
                    <a:lnTo>
                      <a:pt x="154" y="107"/>
                    </a:lnTo>
                    <a:lnTo>
                      <a:pt x="154" y="252"/>
                    </a:lnTo>
                    <a:lnTo>
                      <a:pt x="95" y="350"/>
                    </a:lnTo>
                    <a:lnTo>
                      <a:pt x="118" y="252"/>
                    </a:lnTo>
                    <a:lnTo>
                      <a:pt x="118" y="131"/>
                    </a:lnTo>
                    <a:lnTo>
                      <a:pt x="71" y="214"/>
                    </a:lnTo>
                    <a:lnTo>
                      <a:pt x="71" y="98"/>
                    </a:lnTo>
                    <a:lnTo>
                      <a:pt x="26" y="214"/>
                    </a:lnTo>
                    <a:lnTo>
                      <a:pt x="26" y="107"/>
                    </a:lnTo>
                    <a:lnTo>
                      <a:pt x="0" y="181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46" name="Freeform 166"/>
              <p:cNvSpPr>
                <a:spLocks/>
              </p:cNvSpPr>
              <p:nvPr/>
            </p:nvSpPr>
            <p:spPr bwMode="auto">
              <a:xfrm>
                <a:off x="1393" y="4216"/>
                <a:ext cx="107" cy="323"/>
              </a:xfrm>
              <a:custGeom>
                <a:avLst/>
                <a:gdLst>
                  <a:gd name="T0" fmla="*/ 0 w 107"/>
                  <a:gd name="T1" fmla="*/ 10 h 323"/>
                  <a:gd name="T2" fmla="*/ 59 w 107"/>
                  <a:gd name="T3" fmla="*/ 59 h 323"/>
                  <a:gd name="T4" fmla="*/ 95 w 107"/>
                  <a:gd name="T5" fmla="*/ 202 h 323"/>
                  <a:gd name="T6" fmla="*/ 95 w 107"/>
                  <a:gd name="T7" fmla="*/ 323 h 323"/>
                  <a:gd name="T8" fmla="*/ 107 w 107"/>
                  <a:gd name="T9" fmla="*/ 178 h 323"/>
                  <a:gd name="T10" fmla="*/ 95 w 107"/>
                  <a:gd name="T11" fmla="*/ 71 h 323"/>
                  <a:gd name="T12" fmla="*/ 59 w 107"/>
                  <a:gd name="T13" fmla="*/ 0 h 323"/>
                  <a:gd name="T14" fmla="*/ 0 w 107"/>
                  <a:gd name="T15" fmla="*/ 10 h 323"/>
                  <a:gd name="T16" fmla="*/ 0 w 107"/>
                  <a:gd name="T17" fmla="*/ 10 h 3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7"/>
                  <a:gd name="T28" fmla="*/ 0 h 323"/>
                  <a:gd name="T29" fmla="*/ 107 w 107"/>
                  <a:gd name="T30" fmla="*/ 323 h 3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7" h="323">
                    <a:moveTo>
                      <a:pt x="0" y="10"/>
                    </a:moveTo>
                    <a:lnTo>
                      <a:pt x="59" y="59"/>
                    </a:lnTo>
                    <a:lnTo>
                      <a:pt x="95" y="202"/>
                    </a:lnTo>
                    <a:lnTo>
                      <a:pt x="95" y="323"/>
                    </a:lnTo>
                    <a:lnTo>
                      <a:pt x="107" y="178"/>
                    </a:lnTo>
                    <a:lnTo>
                      <a:pt x="95" y="71"/>
                    </a:lnTo>
                    <a:lnTo>
                      <a:pt x="5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47" name="Freeform 167"/>
              <p:cNvSpPr>
                <a:spLocks/>
              </p:cNvSpPr>
              <p:nvPr/>
            </p:nvSpPr>
            <p:spPr bwMode="auto">
              <a:xfrm>
                <a:off x="5133" y="2733"/>
                <a:ext cx="119" cy="421"/>
              </a:xfrm>
              <a:custGeom>
                <a:avLst/>
                <a:gdLst>
                  <a:gd name="T0" fmla="*/ 59 w 119"/>
                  <a:gd name="T1" fmla="*/ 0 h 421"/>
                  <a:gd name="T2" fmla="*/ 35 w 119"/>
                  <a:gd name="T3" fmla="*/ 69 h 421"/>
                  <a:gd name="T4" fmla="*/ 50 w 119"/>
                  <a:gd name="T5" fmla="*/ 238 h 421"/>
                  <a:gd name="T6" fmla="*/ 119 w 119"/>
                  <a:gd name="T7" fmla="*/ 421 h 421"/>
                  <a:gd name="T8" fmla="*/ 83 w 119"/>
                  <a:gd name="T9" fmla="*/ 421 h 421"/>
                  <a:gd name="T10" fmla="*/ 12 w 119"/>
                  <a:gd name="T11" fmla="*/ 264 h 421"/>
                  <a:gd name="T12" fmla="*/ 0 w 119"/>
                  <a:gd name="T13" fmla="*/ 95 h 421"/>
                  <a:gd name="T14" fmla="*/ 12 w 119"/>
                  <a:gd name="T15" fmla="*/ 0 h 421"/>
                  <a:gd name="T16" fmla="*/ 59 w 119"/>
                  <a:gd name="T17" fmla="*/ 0 h 421"/>
                  <a:gd name="T18" fmla="*/ 59 w 119"/>
                  <a:gd name="T19" fmla="*/ 0 h 4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9"/>
                  <a:gd name="T31" fmla="*/ 0 h 421"/>
                  <a:gd name="T32" fmla="*/ 119 w 119"/>
                  <a:gd name="T33" fmla="*/ 421 h 42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9" h="421">
                    <a:moveTo>
                      <a:pt x="59" y="0"/>
                    </a:moveTo>
                    <a:lnTo>
                      <a:pt x="35" y="69"/>
                    </a:lnTo>
                    <a:lnTo>
                      <a:pt x="50" y="238"/>
                    </a:lnTo>
                    <a:lnTo>
                      <a:pt x="119" y="421"/>
                    </a:lnTo>
                    <a:lnTo>
                      <a:pt x="83" y="421"/>
                    </a:lnTo>
                    <a:lnTo>
                      <a:pt x="12" y="264"/>
                    </a:lnTo>
                    <a:lnTo>
                      <a:pt x="0" y="95"/>
                    </a:lnTo>
                    <a:lnTo>
                      <a:pt x="12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48" name="Freeform 168"/>
              <p:cNvSpPr>
                <a:spLocks/>
              </p:cNvSpPr>
              <p:nvPr/>
            </p:nvSpPr>
            <p:spPr bwMode="auto">
              <a:xfrm>
                <a:off x="5216" y="2778"/>
                <a:ext cx="135" cy="314"/>
              </a:xfrm>
              <a:custGeom>
                <a:avLst/>
                <a:gdLst>
                  <a:gd name="T0" fmla="*/ 0 w 135"/>
                  <a:gd name="T1" fmla="*/ 15 h 314"/>
                  <a:gd name="T2" fmla="*/ 0 w 135"/>
                  <a:gd name="T3" fmla="*/ 136 h 314"/>
                  <a:gd name="T4" fmla="*/ 36 w 135"/>
                  <a:gd name="T5" fmla="*/ 255 h 314"/>
                  <a:gd name="T6" fmla="*/ 83 w 135"/>
                  <a:gd name="T7" fmla="*/ 314 h 314"/>
                  <a:gd name="T8" fmla="*/ 121 w 135"/>
                  <a:gd name="T9" fmla="*/ 314 h 314"/>
                  <a:gd name="T10" fmla="*/ 135 w 135"/>
                  <a:gd name="T11" fmla="*/ 267 h 314"/>
                  <a:gd name="T12" fmla="*/ 135 w 135"/>
                  <a:gd name="T13" fmla="*/ 193 h 314"/>
                  <a:gd name="T14" fmla="*/ 109 w 135"/>
                  <a:gd name="T15" fmla="*/ 243 h 314"/>
                  <a:gd name="T16" fmla="*/ 74 w 135"/>
                  <a:gd name="T17" fmla="*/ 193 h 314"/>
                  <a:gd name="T18" fmla="*/ 74 w 135"/>
                  <a:gd name="T19" fmla="*/ 122 h 314"/>
                  <a:gd name="T20" fmla="*/ 121 w 135"/>
                  <a:gd name="T21" fmla="*/ 136 h 314"/>
                  <a:gd name="T22" fmla="*/ 83 w 135"/>
                  <a:gd name="T23" fmla="*/ 36 h 314"/>
                  <a:gd name="T24" fmla="*/ 36 w 135"/>
                  <a:gd name="T25" fmla="*/ 0 h 314"/>
                  <a:gd name="T26" fmla="*/ 0 w 135"/>
                  <a:gd name="T27" fmla="*/ 15 h 314"/>
                  <a:gd name="T28" fmla="*/ 0 w 135"/>
                  <a:gd name="T29" fmla="*/ 15 h 3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5"/>
                  <a:gd name="T46" fmla="*/ 0 h 314"/>
                  <a:gd name="T47" fmla="*/ 135 w 135"/>
                  <a:gd name="T48" fmla="*/ 314 h 3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5" h="314">
                    <a:moveTo>
                      <a:pt x="0" y="15"/>
                    </a:moveTo>
                    <a:lnTo>
                      <a:pt x="0" y="136"/>
                    </a:lnTo>
                    <a:lnTo>
                      <a:pt x="36" y="255"/>
                    </a:lnTo>
                    <a:lnTo>
                      <a:pt x="83" y="314"/>
                    </a:lnTo>
                    <a:lnTo>
                      <a:pt x="121" y="314"/>
                    </a:lnTo>
                    <a:lnTo>
                      <a:pt x="135" y="267"/>
                    </a:lnTo>
                    <a:lnTo>
                      <a:pt x="135" y="193"/>
                    </a:lnTo>
                    <a:lnTo>
                      <a:pt x="109" y="243"/>
                    </a:lnTo>
                    <a:lnTo>
                      <a:pt x="74" y="193"/>
                    </a:lnTo>
                    <a:lnTo>
                      <a:pt x="74" y="122"/>
                    </a:lnTo>
                    <a:lnTo>
                      <a:pt x="121" y="136"/>
                    </a:lnTo>
                    <a:lnTo>
                      <a:pt x="83" y="36"/>
                    </a:lnTo>
                    <a:lnTo>
                      <a:pt x="36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49" name="Freeform 169"/>
              <p:cNvSpPr>
                <a:spLocks/>
              </p:cNvSpPr>
              <p:nvPr/>
            </p:nvSpPr>
            <p:spPr bwMode="auto">
              <a:xfrm>
                <a:off x="4422" y="1431"/>
                <a:ext cx="314" cy="551"/>
              </a:xfrm>
              <a:custGeom>
                <a:avLst/>
                <a:gdLst>
                  <a:gd name="T0" fmla="*/ 38 w 314"/>
                  <a:gd name="T1" fmla="*/ 0 h 551"/>
                  <a:gd name="T2" fmla="*/ 38 w 314"/>
                  <a:gd name="T3" fmla="*/ 121 h 551"/>
                  <a:gd name="T4" fmla="*/ 119 w 314"/>
                  <a:gd name="T5" fmla="*/ 266 h 551"/>
                  <a:gd name="T6" fmla="*/ 62 w 314"/>
                  <a:gd name="T7" fmla="*/ 249 h 551"/>
                  <a:gd name="T8" fmla="*/ 95 w 314"/>
                  <a:gd name="T9" fmla="*/ 373 h 551"/>
                  <a:gd name="T10" fmla="*/ 38 w 314"/>
                  <a:gd name="T11" fmla="*/ 385 h 551"/>
                  <a:gd name="T12" fmla="*/ 62 w 314"/>
                  <a:gd name="T13" fmla="*/ 435 h 551"/>
                  <a:gd name="T14" fmla="*/ 0 w 314"/>
                  <a:gd name="T15" fmla="*/ 468 h 551"/>
                  <a:gd name="T16" fmla="*/ 0 w 314"/>
                  <a:gd name="T17" fmla="*/ 551 h 551"/>
                  <a:gd name="T18" fmla="*/ 314 w 314"/>
                  <a:gd name="T19" fmla="*/ 328 h 551"/>
                  <a:gd name="T20" fmla="*/ 314 w 314"/>
                  <a:gd name="T21" fmla="*/ 249 h 551"/>
                  <a:gd name="T22" fmla="*/ 228 w 314"/>
                  <a:gd name="T23" fmla="*/ 266 h 551"/>
                  <a:gd name="T24" fmla="*/ 119 w 314"/>
                  <a:gd name="T25" fmla="*/ 228 h 551"/>
                  <a:gd name="T26" fmla="*/ 62 w 314"/>
                  <a:gd name="T27" fmla="*/ 121 h 551"/>
                  <a:gd name="T28" fmla="*/ 62 w 314"/>
                  <a:gd name="T29" fmla="*/ 0 h 551"/>
                  <a:gd name="T30" fmla="*/ 38 w 314"/>
                  <a:gd name="T31" fmla="*/ 0 h 551"/>
                  <a:gd name="T32" fmla="*/ 38 w 314"/>
                  <a:gd name="T33" fmla="*/ 0 h 5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4"/>
                  <a:gd name="T52" fmla="*/ 0 h 551"/>
                  <a:gd name="T53" fmla="*/ 314 w 314"/>
                  <a:gd name="T54" fmla="*/ 551 h 5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4" h="551">
                    <a:moveTo>
                      <a:pt x="38" y="0"/>
                    </a:moveTo>
                    <a:lnTo>
                      <a:pt x="38" y="121"/>
                    </a:lnTo>
                    <a:lnTo>
                      <a:pt x="119" y="266"/>
                    </a:lnTo>
                    <a:lnTo>
                      <a:pt x="62" y="249"/>
                    </a:lnTo>
                    <a:lnTo>
                      <a:pt x="95" y="373"/>
                    </a:lnTo>
                    <a:lnTo>
                      <a:pt x="38" y="385"/>
                    </a:lnTo>
                    <a:lnTo>
                      <a:pt x="62" y="435"/>
                    </a:lnTo>
                    <a:lnTo>
                      <a:pt x="0" y="468"/>
                    </a:lnTo>
                    <a:lnTo>
                      <a:pt x="0" y="551"/>
                    </a:lnTo>
                    <a:lnTo>
                      <a:pt x="314" y="328"/>
                    </a:lnTo>
                    <a:lnTo>
                      <a:pt x="314" y="249"/>
                    </a:lnTo>
                    <a:lnTo>
                      <a:pt x="228" y="266"/>
                    </a:lnTo>
                    <a:lnTo>
                      <a:pt x="119" y="228"/>
                    </a:lnTo>
                    <a:lnTo>
                      <a:pt x="62" y="121"/>
                    </a:lnTo>
                    <a:lnTo>
                      <a:pt x="62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50" name="Freeform 170"/>
              <p:cNvSpPr>
                <a:spLocks/>
              </p:cNvSpPr>
              <p:nvPr/>
            </p:nvSpPr>
            <p:spPr bwMode="auto">
              <a:xfrm>
                <a:off x="4517" y="1476"/>
                <a:ext cx="193" cy="233"/>
              </a:xfrm>
              <a:custGeom>
                <a:avLst/>
                <a:gdLst>
                  <a:gd name="T0" fmla="*/ 0 w 193"/>
                  <a:gd name="T1" fmla="*/ 24 h 233"/>
                  <a:gd name="T2" fmla="*/ 24 w 193"/>
                  <a:gd name="T3" fmla="*/ 109 h 233"/>
                  <a:gd name="T4" fmla="*/ 107 w 193"/>
                  <a:gd name="T5" fmla="*/ 233 h 233"/>
                  <a:gd name="T6" fmla="*/ 193 w 193"/>
                  <a:gd name="T7" fmla="*/ 221 h 233"/>
                  <a:gd name="T8" fmla="*/ 122 w 193"/>
                  <a:gd name="T9" fmla="*/ 169 h 233"/>
                  <a:gd name="T10" fmla="*/ 86 w 193"/>
                  <a:gd name="T11" fmla="*/ 136 h 233"/>
                  <a:gd name="T12" fmla="*/ 160 w 193"/>
                  <a:gd name="T13" fmla="*/ 121 h 233"/>
                  <a:gd name="T14" fmla="*/ 100 w 193"/>
                  <a:gd name="T15" fmla="*/ 38 h 233"/>
                  <a:gd name="T16" fmla="*/ 24 w 193"/>
                  <a:gd name="T17" fmla="*/ 0 h 233"/>
                  <a:gd name="T18" fmla="*/ 0 w 193"/>
                  <a:gd name="T19" fmla="*/ 24 h 233"/>
                  <a:gd name="T20" fmla="*/ 0 w 193"/>
                  <a:gd name="T21" fmla="*/ 24 h 2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3"/>
                  <a:gd name="T34" fmla="*/ 0 h 233"/>
                  <a:gd name="T35" fmla="*/ 193 w 193"/>
                  <a:gd name="T36" fmla="*/ 233 h 23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3" h="233">
                    <a:moveTo>
                      <a:pt x="0" y="24"/>
                    </a:moveTo>
                    <a:lnTo>
                      <a:pt x="24" y="109"/>
                    </a:lnTo>
                    <a:lnTo>
                      <a:pt x="107" y="233"/>
                    </a:lnTo>
                    <a:lnTo>
                      <a:pt x="193" y="221"/>
                    </a:lnTo>
                    <a:lnTo>
                      <a:pt x="122" y="169"/>
                    </a:lnTo>
                    <a:lnTo>
                      <a:pt x="86" y="136"/>
                    </a:lnTo>
                    <a:lnTo>
                      <a:pt x="160" y="121"/>
                    </a:lnTo>
                    <a:lnTo>
                      <a:pt x="100" y="38"/>
                    </a:lnTo>
                    <a:lnTo>
                      <a:pt x="2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51" name="Freeform 171"/>
              <p:cNvSpPr>
                <a:spLocks/>
              </p:cNvSpPr>
              <p:nvPr/>
            </p:nvSpPr>
            <p:spPr bwMode="auto">
              <a:xfrm>
                <a:off x="3688" y="1165"/>
                <a:ext cx="361" cy="169"/>
              </a:xfrm>
              <a:custGeom>
                <a:avLst/>
                <a:gdLst>
                  <a:gd name="T0" fmla="*/ 48 w 361"/>
                  <a:gd name="T1" fmla="*/ 0 h 169"/>
                  <a:gd name="T2" fmla="*/ 155 w 361"/>
                  <a:gd name="T3" fmla="*/ 83 h 169"/>
                  <a:gd name="T4" fmla="*/ 361 w 361"/>
                  <a:gd name="T5" fmla="*/ 135 h 169"/>
                  <a:gd name="T6" fmla="*/ 349 w 361"/>
                  <a:gd name="T7" fmla="*/ 169 h 169"/>
                  <a:gd name="T8" fmla="*/ 145 w 361"/>
                  <a:gd name="T9" fmla="*/ 107 h 169"/>
                  <a:gd name="T10" fmla="*/ 0 w 361"/>
                  <a:gd name="T11" fmla="*/ 47 h 169"/>
                  <a:gd name="T12" fmla="*/ 48 w 361"/>
                  <a:gd name="T13" fmla="*/ 0 h 169"/>
                  <a:gd name="T14" fmla="*/ 48 w 361"/>
                  <a:gd name="T15" fmla="*/ 0 h 1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1"/>
                  <a:gd name="T25" fmla="*/ 0 h 169"/>
                  <a:gd name="T26" fmla="*/ 361 w 361"/>
                  <a:gd name="T27" fmla="*/ 169 h 16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1" h="169">
                    <a:moveTo>
                      <a:pt x="48" y="0"/>
                    </a:moveTo>
                    <a:lnTo>
                      <a:pt x="155" y="83"/>
                    </a:lnTo>
                    <a:lnTo>
                      <a:pt x="361" y="135"/>
                    </a:lnTo>
                    <a:lnTo>
                      <a:pt x="349" y="169"/>
                    </a:lnTo>
                    <a:lnTo>
                      <a:pt x="145" y="107"/>
                    </a:lnTo>
                    <a:lnTo>
                      <a:pt x="0" y="47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52" name="Freeform 172"/>
              <p:cNvSpPr>
                <a:spLocks/>
              </p:cNvSpPr>
              <p:nvPr/>
            </p:nvSpPr>
            <p:spPr bwMode="auto">
              <a:xfrm>
                <a:off x="3795" y="1117"/>
                <a:ext cx="269" cy="110"/>
              </a:xfrm>
              <a:custGeom>
                <a:avLst/>
                <a:gdLst>
                  <a:gd name="T0" fmla="*/ 145 w 269"/>
                  <a:gd name="T1" fmla="*/ 22 h 110"/>
                  <a:gd name="T2" fmla="*/ 97 w 269"/>
                  <a:gd name="T3" fmla="*/ 36 h 110"/>
                  <a:gd name="T4" fmla="*/ 145 w 269"/>
                  <a:gd name="T5" fmla="*/ 74 h 110"/>
                  <a:gd name="T6" fmla="*/ 109 w 269"/>
                  <a:gd name="T7" fmla="*/ 86 h 110"/>
                  <a:gd name="T8" fmla="*/ 216 w 269"/>
                  <a:gd name="T9" fmla="*/ 86 h 110"/>
                  <a:gd name="T10" fmla="*/ 269 w 269"/>
                  <a:gd name="T11" fmla="*/ 86 h 110"/>
                  <a:gd name="T12" fmla="*/ 195 w 269"/>
                  <a:gd name="T13" fmla="*/ 110 h 110"/>
                  <a:gd name="T14" fmla="*/ 97 w 269"/>
                  <a:gd name="T15" fmla="*/ 110 h 110"/>
                  <a:gd name="T16" fmla="*/ 0 w 269"/>
                  <a:gd name="T17" fmla="*/ 60 h 110"/>
                  <a:gd name="T18" fmla="*/ 0 w 269"/>
                  <a:gd name="T19" fmla="*/ 15 h 110"/>
                  <a:gd name="T20" fmla="*/ 74 w 269"/>
                  <a:gd name="T21" fmla="*/ 0 h 110"/>
                  <a:gd name="T22" fmla="*/ 145 w 269"/>
                  <a:gd name="T23" fmla="*/ 22 h 110"/>
                  <a:gd name="T24" fmla="*/ 145 w 269"/>
                  <a:gd name="T25" fmla="*/ 22 h 1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110"/>
                  <a:gd name="T41" fmla="*/ 269 w 269"/>
                  <a:gd name="T42" fmla="*/ 110 h 1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110">
                    <a:moveTo>
                      <a:pt x="145" y="22"/>
                    </a:moveTo>
                    <a:lnTo>
                      <a:pt x="97" y="36"/>
                    </a:lnTo>
                    <a:lnTo>
                      <a:pt x="145" y="74"/>
                    </a:lnTo>
                    <a:lnTo>
                      <a:pt x="109" y="86"/>
                    </a:lnTo>
                    <a:lnTo>
                      <a:pt x="216" y="86"/>
                    </a:lnTo>
                    <a:lnTo>
                      <a:pt x="269" y="86"/>
                    </a:lnTo>
                    <a:lnTo>
                      <a:pt x="195" y="110"/>
                    </a:lnTo>
                    <a:lnTo>
                      <a:pt x="97" y="110"/>
                    </a:lnTo>
                    <a:lnTo>
                      <a:pt x="0" y="60"/>
                    </a:lnTo>
                    <a:lnTo>
                      <a:pt x="0" y="15"/>
                    </a:lnTo>
                    <a:lnTo>
                      <a:pt x="74" y="0"/>
                    </a:lnTo>
                    <a:lnTo>
                      <a:pt x="14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53" name="Freeform 173"/>
              <p:cNvSpPr>
                <a:spLocks/>
              </p:cNvSpPr>
              <p:nvPr/>
            </p:nvSpPr>
            <p:spPr bwMode="auto">
              <a:xfrm>
                <a:off x="1787" y="1759"/>
                <a:ext cx="1457" cy="1830"/>
              </a:xfrm>
              <a:custGeom>
                <a:avLst/>
                <a:gdLst>
                  <a:gd name="T0" fmla="*/ 411 w 1457"/>
                  <a:gd name="T1" fmla="*/ 57 h 1830"/>
                  <a:gd name="T2" fmla="*/ 335 w 1457"/>
                  <a:gd name="T3" fmla="*/ 261 h 1830"/>
                  <a:gd name="T4" fmla="*/ 288 w 1457"/>
                  <a:gd name="T5" fmla="*/ 347 h 1830"/>
                  <a:gd name="T6" fmla="*/ 445 w 1457"/>
                  <a:gd name="T7" fmla="*/ 190 h 1830"/>
                  <a:gd name="T8" fmla="*/ 625 w 1457"/>
                  <a:gd name="T9" fmla="*/ 140 h 1830"/>
                  <a:gd name="T10" fmla="*/ 879 w 1457"/>
                  <a:gd name="T11" fmla="*/ 178 h 1830"/>
                  <a:gd name="T12" fmla="*/ 1108 w 1457"/>
                  <a:gd name="T13" fmla="*/ 247 h 1830"/>
                  <a:gd name="T14" fmla="*/ 1241 w 1457"/>
                  <a:gd name="T15" fmla="*/ 421 h 1830"/>
                  <a:gd name="T16" fmla="*/ 1264 w 1457"/>
                  <a:gd name="T17" fmla="*/ 694 h 1830"/>
                  <a:gd name="T18" fmla="*/ 1276 w 1457"/>
                  <a:gd name="T19" fmla="*/ 948 h 1830"/>
                  <a:gd name="T20" fmla="*/ 1326 w 1457"/>
                  <a:gd name="T21" fmla="*/ 1131 h 1830"/>
                  <a:gd name="T22" fmla="*/ 1326 w 1457"/>
                  <a:gd name="T23" fmla="*/ 1238 h 1830"/>
                  <a:gd name="T24" fmla="*/ 1300 w 1457"/>
                  <a:gd name="T25" fmla="*/ 1295 h 1830"/>
                  <a:gd name="T26" fmla="*/ 1350 w 1457"/>
                  <a:gd name="T27" fmla="*/ 1383 h 1830"/>
                  <a:gd name="T28" fmla="*/ 1241 w 1457"/>
                  <a:gd name="T29" fmla="*/ 1383 h 1830"/>
                  <a:gd name="T30" fmla="*/ 1326 w 1457"/>
                  <a:gd name="T31" fmla="*/ 1492 h 1830"/>
                  <a:gd name="T32" fmla="*/ 1181 w 1457"/>
                  <a:gd name="T33" fmla="*/ 1464 h 1830"/>
                  <a:gd name="T34" fmla="*/ 1241 w 1457"/>
                  <a:gd name="T35" fmla="*/ 1587 h 1830"/>
                  <a:gd name="T36" fmla="*/ 1108 w 1457"/>
                  <a:gd name="T37" fmla="*/ 1564 h 1830"/>
                  <a:gd name="T38" fmla="*/ 1134 w 1457"/>
                  <a:gd name="T39" fmla="*/ 1673 h 1830"/>
                  <a:gd name="T40" fmla="*/ 1048 w 1457"/>
                  <a:gd name="T41" fmla="*/ 1637 h 1830"/>
                  <a:gd name="T42" fmla="*/ 1058 w 1457"/>
                  <a:gd name="T43" fmla="*/ 1723 h 1830"/>
                  <a:gd name="T44" fmla="*/ 1013 w 1457"/>
                  <a:gd name="T45" fmla="*/ 1699 h 1830"/>
                  <a:gd name="T46" fmla="*/ 989 w 1457"/>
                  <a:gd name="T47" fmla="*/ 1761 h 1830"/>
                  <a:gd name="T48" fmla="*/ 865 w 1457"/>
                  <a:gd name="T49" fmla="*/ 1792 h 1830"/>
                  <a:gd name="T50" fmla="*/ 699 w 1457"/>
                  <a:gd name="T51" fmla="*/ 1792 h 1830"/>
                  <a:gd name="T52" fmla="*/ 675 w 1457"/>
                  <a:gd name="T53" fmla="*/ 1744 h 1830"/>
                  <a:gd name="T54" fmla="*/ 568 w 1457"/>
                  <a:gd name="T55" fmla="*/ 1761 h 1830"/>
                  <a:gd name="T56" fmla="*/ 580 w 1457"/>
                  <a:gd name="T57" fmla="*/ 1685 h 1830"/>
                  <a:gd name="T58" fmla="*/ 433 w 1457"/>
                  <a:gd name="T59" fmla="*/ 1723 h 1830"/>
                  <a:gd name="T60" fmla="*/ 495 w 1457"/>
                  <a:gd name="T61" fmla="*/ 1609 h 1830"/>
                  <a:gd name="T62" fmla="*/ 335 w 1457"/>
                  <a:gd name="T63" fmla="*/ 1637 h 1830"/>
                  <a:gd name="T64" fmla="*/ 445 w 1457"/>
                  <a:gd name="T65" fmla="*/ 1492 h 1830"/>
                  <a:gd name="T66" fmla="*/ 83 w 1457"/>
                  <a:gd name="T67" fmla="*/ 1587 h 1830"/>
                  <a:gd name="T68" fmla="*/ 0 w 1457"/>
                  <a:gd name="T69" fmla="*/ 1516 h 1830"/>
                  <a:gd name="T70" fmla="*/ 72 w 1457"/>
                  <a:gd name="T71" fmla="*/ 1637 h 1830"/>
                  <a:gd name="T72" fmla="*/ 98 w 1457"/>
                  <a:gd name="T73" fmla="*/ 1744 h 1830"/>
                  <a:gd name="T74" fmla="*/ 228 w 1457"/>
                  <a:gd name="T75" fmla="*/ 1818 h 1830"/>
                  <a:gd name="T76" fmla="*/ 483 w 1457"/>
                  <a:gd name="T77" fmla="*/ 1830 h 1830"/>
                  <a:gd name="T78" fmla="*/ 879 w 1457"/>
                  <a:gd name="T79" fmla="*/ 1818 h 1830"/>
                  <a:gd name="T80" fmla="*/ 1143 w 1457"/>
                  <a:gd name="T81" fmla="*/ 1761 h 1830"/>
                  <a:gd name="T82" fmla="*/ 1350 w 1457"/>
                  <a:gd name="T83" fmla="*/ 1647 h 1830"/>
                  <a:gd name="T84" fmla="*/ 1457 w 1457"/>
                  <a:gd name="T85" fmla="*/ 1552 h 1830"/>
                  <a:gd name="T86" fmla="*/ 1445 w 1457"/>
                  <a:gd name="T87" fmla="*/ 1371 h 1830"/>
                  <a:gd name="T88" fmla="*/ 1371 w 1457"/>
                  <a:gd name="T89" fmla="*/ 1081 h 1830"/>
                  <a:gd name="T90" fmla="*/ 1326 w 1457"/>
                  <a:gd name="T91" fmla="*/ 805 h 1830"/>
                  <a:gd name="T92" fmla="*/ 1312 w 1457"/>
                  <a:gd name="T93" fmla="*/ 613 h 1830"/>
                  <a:gd name="T94" fmla="*/ 1288 w 1457"/>
                  <a:gd name="T95" fmla="*/ 406 h 1830"/>
                  <a:gd name="T96" fmla="*/ 1193 w 1457"/>
                  <a:gd name="T97" fmla="*/ 247 h 1830"/>
                  <a:gd name="T98" fmla="*/ 1086 w 1457"/>
                  <a:gd name="T99" fmla="*/ 166 h 1830"/>
                  <a:gd name="T100" fmla="*/ 725 w 1457"/>
                  <a:gd name="T101" fmla="*/ 107 h 1830"/>
                  <a:gd name="T102" fmla="*/ 521 w 1457"/>
                  <a:gd name="T103" fmla="*/ 107 h 1830"/>
                  <a:gd name="T104" fmla="*/ 530 w 1457"/>
                  <a:gd name="T105" fmla="*/ 0 h 1830"/>
                  <a:gd name="T106" fmla="*/ 411 w 1457"/>
                  <a:gd name="T107" fmla="*/ 57 h 1830"/>
                  <a:gd name="T108" fmla="*/ 411 w 1457"/>
                  <a:gd name="T109" fmla="*/ 57 h 183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457"/>
                  <a:gd name="T166" fmla="*/ 0 h 1830"/>
                  <a:gd name="T167" fmla="*/ 1457 w 1457"/>
                  <a:gd name="T168" fmla="*/ 1830 h 183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457" h="1830">
                    <a:moveTo>
                      <a:pt x="411" y="57"/>
                    </a:moveTo>
                    <a:lnTo>
                      <a:pt x="335" y="261"/>
                    </a:lnTo>
                    <a:lnTo>
                      <a:pt x="288" y="347"/>
                    </a:lnTo>
                    <a:lnTo>
                      <a:pt x="445" y="190"/>
                    </a:lnTo>
                    <a:lnTo>
                      <a:pt x="625" y="140"/>
                    </a:lnTo>
                    <a:lnTo>
                      <a:pt x="879" y="178"/>
                    </a:lnTo>
                    <a:lnTo>
                      <a:pt x="1108" y="247"/>
                    </a:lnTo>
                    <a:lnTo>
                      <a:pt x="1241" y="421"/>
                    </a:lnTo>
                    <a:lnTo>
                      <a:pt x="1264" y="694"/>
                    </a:lnTo>
                    <a:lnTo>
                      <a:pt x="1276" y="948"/>
                    </a:lnTo>
                    <a:lnTo>
                      <a:pt x="1326" y="1131"/>
                    </a:lnTo>
                    <a:lnTo>
                      <a:pt x="1326" y="1238"/>
                    </a:lnTo>
                    <a:lnTo>
                      <a:pt x="1300" y="1295"/>
                    </a:lnTo>
                    <a:lnTo>
                      <a:pt x="1350" y="1383"/>
                    </a:lnTo>
                    <a:lnTo>
                      <a:pt x="1241" y="1383"/>
                    </a:lnTo>
                    <a:lnTo>
                      <a:pt x="1326" y="1492"/>
                    </a:lnTo>
                    <a:lnTo>
                      <a:pt x="1181" y="1464"/>
                    </a:lnTo>
                    <a:lnTo>
                      <a:pt x="1241" y="1587"/>
                    </a:lnTo>
                    <a:lnTo>
                      <a:pt x="1108" y="1564"/>
                    </a:lnTo>
                    <a:lnTo>
                      <a:pt x="1134" y="1673"/>
                    </a:lnTo>
                    <a:lnTo>
                      <a:pt x="1048" y="1637"/>
                    </a:lnTo>
                    <a:lnTo>
                      <a:pt x="1058" y="1723"/>
                    </a:lnTo>
                    <a:lnTo>
                      <a:pt x="1013" y="1699"/>
                    </a:lnTo>
                    <a:lnTo>
                      <a:pt x="989" y="1761"/>
                    </a:lnTo>
                    <a:lnTo>
                      <a:pt x="865" y="1792"/>
                    </a:lnTo>
                    <a:lnTo>
                      <a:pt x="699" y="1792"/>
                    </a:lnTo>
                    <a:lnTo>
                      <a:pt x="675" y="1744"/>
                    </a:lnTo>
                    <a:lnTo>
                      <a:pt x="568" y="1761"/>
                    </a:lnTo>
                    <a:lnTo>
                      <a:pt x="580" y="1685"/>
                    </a:lnTo>
                    <a:lnTo>
                      <a:pt x="433" y="1723"/>
                    </a:lnTo>
                    <a:lnTo>
                      <a:pt x="495" y="1609"/>
                    </a:lnTo>
                    <a:lnTo>
                      <a:pt x="335" y="1637"/>
                    </a:lnTo>
                    <a:lnTo>
                      <a:pt x="445" y="1492"/>
                    </a:lnTo>
                    <a:lnTo>
                      <a:pt x="83" y="1587"/>
                    </a:lnTo>
                    <a:lnTo>
                      <a:pt x="0" y="1516"/>
                    </a:lnTo>
                    <a:lnTo>
                      <a:pt x="72" y="1637"/>
                    </a:lnTo>
                    <a:lnTo>
                      <a:pt x="98" y="1744"/>
                    </a:lnTo>
                    <a:lnTo>
                      <a:pt x="228" y="1818"/>
                    </a:lnTo>
                    <a:lnTo>
                      <a:pt x="483" y="1830"/>
                    </a:lnTo>
                    <a:lnTo>
                      <a:pt x="879" y="1818"/>
                    </a:lnTo>
                    <a:lnTo>
                      <a:pt x="1143" y="1761"/>
                    </a:lnTo>
                    <a:lnTo>
                      <a:pt x="1350" y="1647"/>
                    </a:lnTo>
                    <a:lnTo>
                      <a:pt x="1457" y="1552"/>
                    </a:lnTo>
                    <a:lnTo>
                      <a:pt x="1445" y="1371"/>
                    </a:lnTo>
                    <a:lnTo>
                      <a:pt x="1371" y="1081"/>
                    </a:lnTo>
                    <a:lnTo>
                      <a:pt x="1326" y="805"/>
                    </a:lnTo>
                    <a:lnTo>
                      <a:pt x="1312" y="613"/>
                    </a:lnTo>
                    <a:lnTo>
                      <a:pt x="1288" y="406"/>
                    </a:lnTo>
                    <a:lnTo>
                      <a:pt x="1193" y="247"/>
                    </a:lnTo>
                    <a:lnTo>
                      <a:pt x="1086" y="166"/>
                    </a:lnTo>
                    <a:lnTo>
                      <a:pt x="725" y="107"/>
                    </a:lnTo>
                    <a:lnTo>
                      <a:pt x="521" y="107"/>
                    </a:lnTo>
                    <a:lnTo>
                      <a:pt x="530" y="0"/>
                    </a:lnTo>
                    <a:lnTo>
                      <a:pt x="411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54" name="Freeform 174"/>
              <p:cNvSpPr>
                <a:spLocks/>
              </p:cNvSpPr>
              <p:nvPr/>
            </p:nvSpPr>
            <p:spPr bwMode="auto">
              <a:xfrm>
                <a:off x="1764" y="2156"/>
                <a:ext cx="168" cy="1067"/>
              </a:xfrm>
              <a:custGeom>
                <a:avLst/>
                <a:gdLst>
                  <a:gd name="T0" fmla="*/ 95 w 168"/>
                  <a:gd name="T1" fmla="*/ 9 h 1067"/>
                  <a:gd name="T2" fmla="*/ 106 w 168"/>
                  <a:gd name="T3" fmla="*/ 130 h 1067"/>
                  <a:gd name="T4" fmla="*/ 95 w 168"/>
                  <a:gd name="T5" fmla="*/ 261 h 1067"/>
                  <a:gd name="T6" fmla="*/ 49 w 168"/>
                  <a:gd name="T7" fmla="*/ 477 h 1067"/>
                  <a:gd name="T8" fmla="*/ 11 w 168"/>
                  <a:gd name="T9" fmla="*/ 706 h 1067"/>
                  <a:gd name="T10" fmla="*/ 0 w 168"/>
                  <a:gd name="T11" fmla="*/ 889 h 1067"/>
                  <a:gd name="T12" fmla="*/ 23 w 168"/>
                  <a:gd name="T13" fmla="*/ 1067 h 1067"/>
                  <a:gd name="T14" fmla="*/ 23 w 168"/>
                  <a:gd name="T15" fmla="*/ 829 h 1067"/>
                  <a:gd name="T16" fmla="*/ 71 w 168"/>
                  <a:gd name="T17" fmla="*/ 537 h 1067"/>
                  <a:gd name="T18" fmla="*/ 135 w 168"/>
                  <a:gd name="T19" fmla="*/ 337 h 1067"/>
                  <a:gd name="T20" fmla="*/ 168 w 168"/>
                  <a:gd name="T21" fmla="*/ 164 h 1067"/>
                  <a:gd name="T22" fmla="*/ 168 w 168"/>
                  <a:gd name="T23" fmla="*/ 33 h 1067"/>
                  <a:gd name="T24" fmla="*/ 159 w 168"/>
                  <a:gd name="T25" fmla="*/ 0 h 1067"/>
                  <a:gd name="T26" fmla="*/ 95 w 168"/>
                  <a:gd name="T27" fmla="*/ 9 h 1067"/>
                  <a:gd name="T28" fmla="*/ 95 w 168"/>
                  <a:gd name="T29" fmla="*/ 9 h 106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8"/>
                  <a:gd name="T46" fmla="*/ 0 h 1067"/>
                  <a:gd name="T47" fmla="*/ 168 w 168"/>
                  <a:gd name="T48" fmla="*/ 1067 h 106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8" h="1067">
                    <a:moveTo>
                      <a:pt x="95" y="9"/>
                    </a:moveTo>
                    <a:lnTo>
                      <a:pt x="106" y="130"/>
                    </a:lnTo>
                    <a:lnTo>
                      <a:pt x="95" y="261"/>
                    </a:lnTo>
                    <a:lnTo>
                      <a:pt x="49" y="477"/>
                    </a:lnTo>
                    <a:lnTo>
                      <a:pt x="11" y="706"/>
                    </a:lnTo>
                    <a:lnTo>
                      <a:pt x="0" y="889"/>
                    </a:lnTo>
                    <a:lnTo>
                      <a:pt x="23" y="1067"/>
                    </a:lnTo>
                    <a:lnTo>
                      <a:pt x="23" y="829"/>
                    </a:lnTo>
                    <a:lnTo>
                      <a:pt x="71" y="537"/>
                    </a:lnTo>
                    <a:lnTo>
                      <a:pt x="135" y="337"/>
                    </a:lnTo>
                    <a:lnTo>
                      <a:pt x="168" y="164"/>
                    </a:lnTo>
                    <a:lnTo>
                      <a:pt x="168" y="33"/>
                    </a:lnTo>
                    <a:lnTo>
                      <a:pt x="159" y="0"/>
                    </a:lnTo>
                    <a:lnTo>
                      <a:pt x="9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55" name="Freeform 175"/>
              <p:cNvSpPr>
                <a:spLocks/>
              </p:cNvSpPr>
              <p:nvPr/>
            </p:nvSpPr>
            <p:spPr bwMode="auto">
              <a:xfrm>
                <a:off x="1775" y="3083"/>
                <a:ext cx="278" cy="399"/>
              </a:xfrm>
              <a:custGeom>
                <a:avLst/>
                <a:gdLst>
                  <a:gd name="T0" fmla="*/ 148 w 278"/>
                  <a:gd name="T1" fmla="*/ 263 h 399"/>
                  <a:gd name="T2" fmla="*/ 278 w 278"/>
                  <a:gd name="T3" fmla="*/ 133 h 399"/>
                  <a:gd name="T4" fmla="*/ 72 w 278"/>
                  <a:gd name="T5" fmla="*/ 140 h 399"/>
                  <a:gd name="T6" fmla="*/ 169 w 278"/>
                  <a:gd name="T7" fmla="*/ 71 h 399"/>
                  <a:gd name="T8" fmla="*/ 50 w 278"/>
                  <a:gd name="T9" fmla="*/ 59 h 399"/>
                  <a:gd name="T10" fmla="*/ 110 w 278"/>
                  <a:gd name="T11" fmla="*/ 0 h 399"/>
                  <a:gd name="T12" fmla="*/ 0 w 278"/>
                  <a:gd name="T13" fmla="*/ 9 h 399"/>
                  <a:gd name="T14" fmla="*/ 0 w 278"/>
                  <a:gd name="T15" fmla="*/ 140 h 399"/>
                  <a:gd name="T16" fmla="*/ 110 w 278"/>
                  <a:gd name="T17" fmla="*/ 399 h 399"/>
                  <a:gd name="T18" fmla="*/ 148 w 278"/>
                  <a:gd name="T19" fmla="*/ 263 h 399"/>
                  <a:gd name="T20" fmla="*/ 148 w 278"/>
                  <a:gd name="T21" fmla="*/ 263 h 3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8"/>
                  <a:gd name="T34" fmla="*/ 0 h 399"/>
                  <a:gd name="T35" fmla="*/ 278 w 278"/>
                  <a:gd name="T36" fmla="*/ 399 h 39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8" h="399">
                    <a:moveTo>
                      <a:pt x="148" y="263"/>
                    </a:moveTo>
                    <a:lnTo>
                      <a:pt x="278" y="133"/>
                    </a:lnTo>
                    <a:lnTo>
                      <a:pt x="72" y="140"/>
                    </a:lnTo>
                    <a:lnTo>
                      <a:pt x="169" y="71"/>
                    </a:lnTo>
                    <a:lnTo>
                      <a:pt x="50" y="59"/>
                    </a:lnTo>
                    <a:lnTo>
                      <a:pt x="110" y="0"/>
                    </a:lnTo>
                    <a:lnTo>
                      <a:pt x="0" y="9"/>
                    </a:lnTo>
                    <a:lnTo>
                      <a:pt x="0" y="140"/>
                    </a:lnTo>
                    <a:lnTo>
                      <a:pt x="110" y="399"/>
                    </a:lnTo>
                    <a:lnTo>
                      <a:pt x="148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56" name="Freeform 176"/>
              <p:cNvSpPr>
                <a:spLocks/>
              </p:cNvSpPr>
              <p:nvPr/>
            </p:nvSpPr>
            <p:spPr bwMode="auto">
              <a:xfrm>
                <a:off x="1956" y="3624"/>
                <a:ext cx="566" cy="1022"/>
              </a:xfrm>
              <a:custGeom>
                <a:avLst/>
                <a:gdLst>
                  <a:gd name="T0" fmla="*/ 566 w 566"/>
                  <a:gd name="T1" fmla="*/ 26 h 1022"/>
                  <a:gd name="T2" fmla="*/ 530 w 566"/>
                  <a:gd name="T3" fmla="*/ 95 h 1022"/>
                  <a:gd name="T4" fmla="*/ 470 w 566"/>
                  <a:gd name="T5" fmla="*/ 48 h 1022"/>
                  <a:gd name="T6" fmla="*/ 470 w 566"/>
                  <a:gd name="T7" fmla="*/ 155 h 1022"/>
                  <a:gd name="T8" fmla="*/ 335 w 566"/>
                  <a:gd name="T9" fmla="*/ 48 h 1022"/>
                  <a:gd name="T10" fmla="*/ 399 w 566"/>
                  <a:gd name="T11" fmla="*/ 202 h 1022"/>
                  <a:gd name="T12" fmla="*/ 228 w 566"/>
                  <a:gd name="T13" fmla="*/ 119 h 1022"/>
                  <a:gd name="T14" fmla="*/ 304 w 566"/>
                  <a:gd name="T15" fmla="*/ 278 h 1022"/>
                  <a:gd name="T16" fmla="*/ 143 w 566"/>
                  <a:gd name="T17" fmla="*/ 240 h 1022"/>
                  <a:gd name="T18" fmla="*/ 219 w 566"/>
                  <a:gd name="T19" fmla="*/ 373 h 1022"/>
                  <a:gd name="T20" fmla="*/ 97 w 566"/>
                  <a:gd name="T21" fmla="*/ 385 h 1022"/>
                  <a:gd name="T22" fmla="*/ 195 w 566"/>
                  <a:gd name="T23" fmla="*/ 483 h 1022"/>
                  <a:gd name="T24" fmla="*/ 109 w 566"/>
                  <a:gd name="T25" fmla="*/ 518 h 1022"/>
                  <a:gd name="T26" fmla="*/ 157 w 566"/>
                  <a:gd name="T27" fmla="*/ 602 h 1022"/>
                  <a:gd name="T28" fmla="*/ 119 w 566"/>
                  <a:gd name="T29" fmla="*/ 637 h 1022"/>
                  <a:gd name="T30" fmla="*/ 119 w 566"/>
                  <a:gd name="T31" fmla="*/ 808 h 1022"/>
                  <a:gd name="T32" fmla="*/ 71 w 566"/>
                  <a:gd name="T33" fmla="*/ 1022 h 1022"/>
                  <a:gd name="T34" fmla="*/ 83 w 566"/>
                  <a:gd name="T35" fmla="*/ 820 h 1022"/>
                  <a:gd name="T36" fmla="*/ 71 w 566"/>
                  <a:gd name="T37" fmla="*/ 663 h 1022"/>
                  <a:gd name="T38" fmla="*/ 0 w 566"/>
                  <a:gd name="T39" fmla="*/ 506 h 1022"/>
                  <a:gd name="T40" fmla="*/ 59 w 566"/>
                  <a:gd name="T41" fmla="*/ 506 h 1022"/>
                  <a:gd name="T42" fmla="*/ 71 w 566"/>
                  <a:gd name="T43" fmla="*/ 364 h 1022"/>
                  <a:gd name="T44" fmla="*/ 109 w 566"/>
                  <a:gd name="T45" fmla="*/ 181 h 1022"/>
                  <a:gd name="T46" fmla="*/ 195 w 566"/>
                  <a:gd name="T47" fmla="*/ 72 h 1022"/>
                  <a:gd name="T48" fmla="*/ 304 w 566"/>
                  <a:gd name="T49" fmla="*/ 26 h 1022"/>
                  <a:gd name="T50" fmla="*/ 480 w 566"/>
                  <a:gd name="T51" fmla="*/ 0 h 1022"/>
                  <a:gd name="T52" fmla="*/ 566 w 566"/>
                  <a:gd name="T53" fmla="*/ 26 h 1022"/>
                  <a:gd name="T54" fmla="*/ 566 w 566"/>
                  <a:gd name="T55" fmla="*/ 26 h 10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66"/>
                  <a:gd name="T85" fmla="*/ 0 h 1022"/>
                  <a:gd name="T86" fmla="*/ 566 w 566"/>
                  <a:gd name="T87" fmla="*/ 1022 h 10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66" h="1022">
                    <a:moveTo>
                      <a:pt x="566" y="26"/>
                    </a:moveTo>
                    <a:lnTo>
                      <a:pt x="530" y="95"/>
                    </a:lnTo>
                    <a:lnTo>
                      <a:pt x="470" y="48"/>
                    </a:lnTo>
                    <a:lnTo>
                      <a:pt x="470" y="155"/>
                    </a:lnTo>
                    <a:lnTo>
                      <a:pt x="335" y="48"/>
                    </a:lnTo>
                    <a:lnTo>
                      <a:pt x="399" y="202"/>
                    </a:lnTo>
                    <a:lnTo>
                      <a:pt x="228" y="119"/>
                    </a:lnTo>
                    <a:lnTo>
                      <a:pt x="304" y="278"/>
                    </a:lnTo>
                    <a:lnTo>
                      <a:pt x="143" y="240"/>
                    </a:lnTo>
                    <a:lnTo>
                      <a:pt x="219" y="373"/>
                    </a:lnTo>
                    <a:lnTo>
                      <a:pt x="97" y="385"/>
                    </a:lnTo>
                    <a:lnTo>
                      <a:pt x="195" y="483"/>
                    </a:lnTo>
                    <a:lnTo>
                      <a:pt x="109" y="518"/>
                    </a:lnTo>
                    <a:lnTo>
                      <a:pt x="157" y="602"/>
                    </a:lnTo>
                    <a:lnTo>
                      <a:pt x="119" y="637"/>
                    </a:lnTo>
                    <a:lnTo>
                      <a:pt x="119" y="808"/>
                    </a:lnTo>
                    <a:lnTo>
                      <a:pt x="71" y="1022"/>
                    </a:lnTo>
                    <a:lnTo>
                      <a:pt x="83" y="820"/>
                    </a:lnTo>
                    <a:lnTo>
                      <a:pt x="71" y="663"/>
                    </a:lnTo>
                    <a:lnTo>
                      <a:pt x="0" y="506"/>
                    </a:lnTo>
                    <a:lnTo>
                      <a:pt x="59" y="506"/>
                    </a:lnTo>
                    <a:lnTo>
                      <a:pt x="71" y="364"/>
                    </a:lnTo>
                    <a:lnTo>
                      <a:pt x="109" y="181"/>
                    </a:lnTo>
                    <a:lnTo>
                      <a:pt x="195" y="72"/>
                    </a:lnTo>
                    <a:lnTo>
                      <a:pt x="304" y="26"/>
                    </a:lnTo>
                    <a:lnTo>
                      <a:pt x="480" y="0"/>
                    </a:lnTo>
                    <a:lnTo>
                      <a:pt x="566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57" name="Freeform 177"/>
              <p:cNvSpPr>
                <a:spLocks/>
              </p:cNvSpPr>
              <p:nvPr/>
            </p:nvSpPr>
            <p:spPr bwMode="auto">
              <a:xfrm>
                <a:off x="2343" y="3577"/>
                <a:ext cx="1022" cy="2324"/>
              </a:xfrm>
              <a:custGeom>
                <a:avLst/>
                <a:gdLst>
                  <a:gd name="T0" fmla="*/ 179 w 1022"/>
                  <a:gd name="T1" fmla="*/ 35 h 2324"/>
                  <a:gd name="T2" fmla="*/ 514 w 1022"/>
                  <a:gd name="T3" fmla="*/ 12 h 2324"/>
                  <a:gd name="T4" fmla="*/ 815 w 1022"/>
                  <a:gd name="T5" fmla="*/ 107 h 2324"/>
                  <a:gd name="T6" fmla="*/ 901 w 1022"/>
                  <a:gd name="T7" fmla="*/ 359 h 2324"/>
                  <a:gd name="T8" fmla="*/ 853 w 1022"/>
                  <a:gd name="T9" fmla="*/ 758 h 2324"/>
                  <a:gd name="T10" fmla="*/ 806 w 1022"/>
                  <a:gd name="T11" fmla="*/ 1228 h 2324"/>
                  <a:gd name="T12" fmla="*/ 922 w 1022"/>
                  <a:gd name="T13" fmla="*/ 1711 h 2324"/>
                  <a:gd name="T14" fmla="*/ 1022 w 1022"/>
                  <a:gd name="T15" fmla="*/ 2110 h 2324"/>
                  <a:gd name="T16" fmla="*/ 901 w 1022"/>
                  <a:gd name="T17" fmla="*/ 2288 h 2324"/>
                  <a:gd name="T18" fmla="*/ 613 w 1022"/>
                  <a:gd name="T19" fmla="*/ 2324 h 2324"/>
                  <a:gd name="T20" fmla="*/ 371 w 1022"/>
                  <a:gd name="T21" fmla="*/ 2203 h 2324"/>
                  <a:gd name="T22" fmla="*/ 93 w 1022"/>
                  <a:gd name="T23" fmla="*/ 1782 h 2324"/>
                  <a:gd name="T24" fmla="*/ 179 w 1022"/>
                  <a:gd name="T25" fmla="*/ 1889 h 2324"/>
                  <a:gd name="T26" fmla="*/ 347 w 1022"/>
                  <a:gd name="T27" fmla="*/ 2072 h 2324"/>
                  <a:gd name="T28" fmla="*/ 407 w 1022"/>
                  <a:gd name="T29" fmla="*/ 2119 h 2324"/>
                  <a:gd name="T30" fmla="*/ 514 w 1022"/>
                  <a:gd name="T31" fmla="*/ 2119 h 2324"/>
                  <a:gd name="T32" fmla="*/ 613 w 1022"/>
                  <a:gd name="T33" fmla="*/ 2110 h 2324"/>
                  <a:gd name="T34" fmla="*/ 708 w 1022"/>
                  <a:gd name="T35" fmla="*/ 2060 h 2324"/>
                  <a:gd name="T36" fmla="*/ 815 w 1022"/>
                  <a:gd name="T37" fmla="*/ 2024 h 2324"/>
                  <a:gd name="T38" fmla="*/ 853 w 1022"/>
                  <a:gd name="T39" fmla="*/ 1917 h 2324"/>
                  <a:gd name="T40" fmla="*/ 863 w 1022"/>
                  <a:gd name="T41" fmla="*/ 1796 h 2324"/>
                  <a:gd name="T42" fmla="*/ 794 w 1022"/>
                  <a:gd name="T43" fmla="*/ 1459 h 2324"/>
                  <a:gd name="T44" fmla="*/ 744 w 1022"/>
                  <a:gd name="T45" fmla="*/ 1045 h 2324"/>
                  <a:gd name="T46" fmla="*/ 770 w 1022"/>
                  <a:gd name="T47" fmla="*/ 649 h 2324"/>
                  <a:gd name="T48" fmla="*/ 744 w 1022"/>
                  <a:gd name="T49" fmla="*/ 553 h 2324"/>
                  <a:gd name="T50" fmla="*/ 685 w 1022"/>
                  <a:gd name="T51" fmla="*/ 420 h 2324"/>
                  <a:gd name="T52" fmla="*/ 625 w 1022"/>
                  <a:gd name="T53" fmla="*/ 325 h 2324"/>
                  <a:gd name="T54" fmla="*/ 540 w 1022"/>
                  <a:gd name="T55" fmla="*/ 228 h 2324"/>
                  <a:gd name="T56" fmla="*/ 457 w 1022"/>
                  <a:gd name="T57" fmla="*/ 154 h 2324"/>
                  <a:gd name="T58" fmla="*/ 361 w 1022"/>
                  <a:gd name="T59" fmla="*/ 95 h 2324"/>
                  <a:gd name="T60" fmla="*/ 264 w 1022"/>
                  <a:gd name="T61" fmla="*/ 83 h 2324"/>
                  <a:gd name="T62" fmla="*/ 12 w 1022"/>
                  <a:gd name="T63" fmla="*/ 73 h 23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22"/>
                  <a:gd name="T97" fmla="*/ 0 h 2324"/>
                  <a:gd name="T98" fmla="*/ 1022 w 1022"/>
                  <a:gd name="T99" fmla="*/ 2324 h 232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22" h="2324">
                    <a:moveTo>
                      <a:pt x="12" y="73"/>
                    </a:moveTo>
                    <a:lnTo>
                      <a:pt x="179" y="35"/>
                    </a:lnTo>
                    <a:lnTo>
                      <a:pt x="300" y="0"/>
                    </a:lnTo>
                    <a:lnTo>
                      <a:pt x="514" y="12"/>
                    </a:lnTo>
                    <a:lnTo>
                      <a:pt x="694" y="35"/>
                    </a:lnTo>
                    <a:lnTo>
                      <a:pt x="815" y="107"/>
                    </a:lnTo>
                    <a:lnTo>
                      <a:pt x="863" y="202"/>
                    </a:lnTo>
                    <a:lnTo>
                      <a:pt x="901" y="359"/>
                    </a:lnTo>
                    <a:lnTo>
                      <a:pt x="901" y="518"/>
                    </a:lnTo>
                    <a:lnTo>
                      <a:pt x="853" y="758"/>
                    </a:lnTo>
                    <a:lnTo>
                      <a:pt x="806" y="1036"/>
                    </a:lnTo>
                    <a:lnTo>
                      <a:pt x="806" y="1228"/>
                    </a:lnTo>
                    <a:lnTo>
                      <a:pt x="839" y="1433"/>
                    </a:lnTo>
                    <a:lnTo>
                      <a:pt x="922" y="1711"/>
                    </a:lnTo>
                    <a:lnTo>
                      <a:pt x="1008" y="1939"/>
                    </a:lnTo>
                    <a:lnTo>
                      <a:pt x="1022" y="2110"/>
                    </a:lnTo>
                    <a:lnTo>
                      <a:pt x="998" y="2203"/>
                    </a:lnTo>
                    <a:lnTo>
                      <a:pt x="901" y="2288"/>
                    </a:lnTo>
                    <a:lnTo>
                      <a:pt x="770" y="2324"/>
                    </a:lnTo>
                    <a:lnTo>
                      <a:pt x="613" y="2324"/>
                    </a:lnTo>
                    <a:lnTo>
                      <a:pt x="514" y="2288"/>
                    </a:lnTo>
                    <a:lnTo>
                      <a:pt x="371" y="2203"/>
                    </a:lnTo>
                    <a:lnTo>
                      <a:pt x="226" y="2048"/>
                    </a:lnTo>
                    <a:lnTo>
                      <a:pt x="93" y="1782"/>
                    </a:lnTo>
                    <a:lnTo>
                      <a:pt x="0" y="1504"/>
                    </a:lnTo>
                    <a:lnTo>
                      <a:pt x="179" y="1889"/>
                    </a:lnTo>
                    <a:lnTo>
                      <a:pt x="285" y="2048"/>
                    </a:lnTo>
                    <a:lnTo>
                      <a:pt x="347" y="2072"/>
                    </a:lnTo>
                    <a:lnTo>
                      <a:pt x="361" y="2134"/>
                    </a:lnTo>
                    <a:lnTo>
                      <a:pt x="407" y="2119"/>
                    </a:lnTo>
                    <a:lnTo>
                      <a:pt x="445" y="2203"/>
                    </a:lnTo>
                    <a:lnTo>
                      <a:pt x="514" y="2119"/>
                    </a:lnTo>
                    <a:lnTo>
                      <a:pt x="563" y="2264"/>
                    </a:lnTo>
                    <a:lnTo>
                      <a:pt x="613" y="2110"/>
                    </a:lnTo>
                    <a:lnTo>
                      <a:pt x="720" y="2288"/>
                    </a:lnTo>
                    <a:lnTo>
                      <a:pt x="708" y="2060"/>
                    </a:lnTo>
                    <a:lnTo>
                      <a:pt x="877" y="2226"/>
                    </a:lnTo>
                    <a:lnTo>
                      <a:pt x="815" y="2024"/>
                    </a:lnTo>
                    <a:lnTo>
                      <a:pt x="977" y="2081"/>
                    </a:lnTo>
                    <a:lnTo>
                      <a:pt x="853" y="1917"/>
                    </a:lnTo>
                    <a:lnTo>
                      <a:pt x="939" y="1906"/>
                    </a:lnTo>
                    <a:lnTo>
                      <a:pt x="863" y="1796"/>
                    </a:lnTo>
                    <a:lnTo>
                      <a:pt x="901" y="1744"/>
                    </a:lnTo>
                    <a:lnTo>
                      <a:pt x="794" y="1459"/>
                    </a:lnTo>
                    <a:lnTo>
                      <a:pt x="744" y="1240"/>
                    </a:lnTo>
                    <a:lnTo>
                      <a:pt x="744" y="1045"/>
                    </a:lnTo>
                    <a:lnTo>
                      <a:pt x="780" y="782"/>
                    </a:lnTo>
                    <a:lnTo>
                      <a:pt x="770" y="649"/>
                    </a:lnTo>
                    <a:lnTo>
                      <a:pt x="839" y="601"/>
                    </a:lnTo>
                    <a:lnTo>
                      <a:pt x="744" y="553"/>
                    </a:lnTo>
                    <a:lnTo>
                      <a:pt x="839" y="468"/>
                    </a:lnTo>
                    <a:lnTo>
                      <a:pt x="685" y="420"/>
                    </a:lnTo>
                    <a:lnTo>
                      <a:pt x="815" y="273"/>
                    </a:lnTo>
                    <a:lnTo>
                      <a:pt x="625" y="325"/>
                    </a:lnTo>
                    <a:lnTo>
                      <a:pt x="732" y="142"/>
                    </a:lnTo>
                    <a:lnTo>
                      <a:pt x="540" y="228"/>
                    </a:lnTo>
                    <a:lnTo>
                      <a:pt x="578" y="83"/>
                    </a:lnTo>
                    <a:lnTo>
                      <a:pt x="457" y="154"/>
                    </a:lnTo>
                    <a:lnTo>
                      <a:pt x="457" y="59"/>
                    </a:lnTo>
                    <a:lnTo>
                      <a:pt x="361" y="95"/>
                    </a:lnTo>
                    <a:lnTo>
                      <a:pt x="333" y="47"/>
                    </a:lnTo>
                    <a:lnTo>
                      <a:pt x="264" y="83"/>
                    </a:lnTo>
                    <a:lnTo>
                      <a:pt x="131" y="73"/>
                    </a:lnTo>
                    <a:lnTo>
                      <a:pt x="12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58" name="Freeform 178"/>
              <p:cNvSpPr>
                <a:spLocks/>
              </p:cNvSpPr>
              <p:nvPr/>
            </p:nvSpPr>
            <p:spPr bwMode="auto">
              <a:xfrm>
                <a:off x="2039" y="4551"/>
                <a:ext cx="243" cy="423"/>
              </a:xfrm>
              <a:custGeom>
                <a:avLst/>
                <a:gdLst>
                  <a:gd name="T0" fmla="*/ 14 w 243"/>
                  <a:gd name="T1" fmla="*/ 71 h 423"/>
                  <a:gd name="T2" fmla="*/ 112 w 243"/>
                  <a:gd name="T3" fmla="*/ 183 h 423"/>
                  <a:gd name="T4" fmla="*/ 243 w 243"/>
                  <a:gd name="T5" fmla="*/ 423 h 423"/>
                  <a:gd name="T6" fmla="*/ 145 w 243"/>
                  <a:gd name="T7" fmla="*/ 183 h 423"/>
                  <a:gd name="T8" fmla="*/ 60 w 243"/>
                  <a:gd name="T9" fmla="*/ 62 h 423"/>
                  <a:gd name="T10" fmla="*/ 0 w 243"/>
                  <a:gd name="T11" fmla="*/ 0 h 423"/>
                  <a:gd name="T12" fmla="*/ 14 w 243"/>
                  <a:gd name="T13" fmla="*/ 71 h 423"/>
                  <a:gd name="T14" fmla="*/ 14 w 243"/>
                  <a:gd name="T15" fmla="*/ 71 h 4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3"/>
                  <a:gd name="T25" fmla="*/ 0 h 423"/>
                  <a:gd name="T26" fmla="*/ 243 w 243"/>
                  <a:gd name="T27" fmla="*/ 423 h 4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3" h="423">
                    <a:moveTo>
                      <a:pt x="14" y="71"/>
                    </a:moveTo>
                    <a:lnTo>
                      <a:pt x="112" y="183"/>
                    </a:lnTo>
                    <a:lnTo>
                      <a:pt x="243" y="423"/>
                    </a:lnTo>
                    <a:lnTo>
                      <a:pt x="145" y="183"/>
                    </a:lnTo>
                    <a:lnTo>
                      <a:pt x="60" y="62"/>
                    </a:lnTo>
                    <a:lnTo>
                      <a:pt x="0" y="0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59" name="Freeform 179"/>
              <p:cNvSpPr>
                <a:spLocks/>
              </p:cNvSpPr>
              <p:nvPr/>
            </p:nvSpPr>
            <p:spPr bwMode="auto">
              <a:xfrm>
                <a:off x="3173" y="1709"/>
                <a:ext cx="912" cy="1566"/>
              </a:xfrm>
              <a:custGeom>
                <a:avLst/>
                <a:gdLst>
                  <a:gd name="T0" fmla="*/ 876 w 912"/>
                  <a:gd name="T1" fmla="*/ 216 h 1566"/>
                  <a:gd name="T2" fmla="*/ 829 w 912"/>
                  <a:gd name="T3" fmla="*/ 157 h 1566"/>
                  <a:gd name="T4" fmla="*/ 791 w 912"/>
                  <a:gd name="T5" fmla="*/ 83 h 1566"/>
                  <a:gd name="T6" fmla="*/ 598 w 912"/>
                  <a:gd name="T7" fmla="*/ 71 h 1566"/>
                  <a:gd name="T8" fmla="*/ 482 w 912"/>
                  <a:gd name="T9" fmla="*/ 33 h 1566"/>
                  <a:gd name="T10" fmla="*/ 394 w 912"/>
                  <a:gd name="T11" fmla="*/ 0 h 1566"/>
                  <a:gd name="T12" fmla="*/ 237 w 912"/>
                  <a:gd name="T13" fmla="*/ 59 h 1566"/>
                  <a:gd name="T14" fmla="*/ 133 w 912"/>
                  <a:gd name="T15" fmla="*/ 157 h 1566"/>
                  <a:gd name="T16" fmla="*/ 33 w 912"/>
                  <a:gd name="T17" fmla="*/ 273 h 1566"/>
                  <a:gd name="T18" fmla="*/ 0 w 912"/>
                  <a:gd name="T19" fmla="*/ 456 h 1566"/>
                  <a:gd name="T20" fmla="*/ 9 w 912"/>
                  <a:gd name="T21" fmla="*/ 744 h 1566"/>
                  <a:gd name="T22" fmla="*/ 33 w 912"/>
                  <a:gd name="T23" fmla="*/ 962 h 1566"/>
                  <a:gd name="T24" fmla="*/ 109 w 912"/>
                  <a:gd name="T25" fmla="*/ 1153 h 1566"/>
                  <a:gd name="T26" fmla="*/ 178 w 912"/>
                  <a:gd name="T27" fmla="*/ 1345 h 1566"/>
                  <a:gd name="T28" fmla="*/ 228 w 912"/>
                  <a:gd name="T29" fmla="*/ 1469 h 1566"/>
                  <a:gd name="T30" fmla="*/ 275 w 912"/>
                  <a:gd name="T31" fmla="*/ 1514 h 1566"/>
                  <a:gd name="T32" fmla="*/ 361 w 912"/>
                  <a:gd name="T33" fmla="*/ 1552 h 1566"/>
                  <a:gd name="T34" fmla="*/ 491 w 912"/>
                  <a:gd name="T35" fmla="*/ 1542 h 1566"/>
                  <a:gd name="T36" fmla="*/ 670 w 912"/>
                  <a:gd name="T37" fmla="*/ 1542 h 1566"/>
                  <a:gd name="T38" fmla="*/ 912 w 912"/>
                  <a:gd name="T39" fmla="*/ 1566 h 1566"/>
                  <a:gd name="T40" fmla="*/ 684 w 912"/>
                  <a:gd name="T41" fmla="*/ 1514 h 1566"/>
                  <a:gd name="T42" fmla="*/ 444 w 912"/>
                  <a:gd name="T43" fmla="*/ 1490 h 1566"/>
                  <a:gd name="T44" fmla="*/ 444 w 912"/>
                  <a:gd name="T45" fmla="*/ 1412 h 1566"/>
                  <a:gd name="T46" fmla="*/ 370 w 912"/>
                  <a:gd name="T47" fmla="*/ 1480 h 1566"/>
                  <a:gd name="T48" fmla="*/ 420 w 912"/>
                  <a:gd name="T49" fmla="*/ 1324 h 1566"/>
                  <a:gd name="T50" fmla="*/ 313 w 912"/>
                  <a:gd name="T51" fmla="*/ 1412 h 1566"/>
                  <a:gd name="T52" fmla="*/ 361 w 912"/>
                  <a:gd name="T53" fmla="*/ 1288 h 1566"/>
                  <a:gd name="T54" fmla="*/ 237 w 912"/>
                  <a:gd name="T55" fmla="*/ 1312 h 1566"/>
                  <a:gd name="T56" fmla="*/ 299 w 912"/>
                  <a:gd name="T57" fmla="*/ 1238 h 1566"/>
                  <a:gd name="T58" fmla="*/ 206 w 912"/>
                  <a:gd name="T59" fmla="*/ 1238 h 1566"/>
                  <a:gd name="T60" fmla="*/ 237 w 912"/>
                  <a:gd name="T61" fmla="*/ 1191 h 1566"/>
                  <a:gd name="T62" fmla="*/ 168 w 912"/>
                  <a:gd name="T63" fmla="*/ 1153 h 1566"/>
                  <a:gd name="T64" fmla="*/ 109 w 912"/>
                  <a:gd name="T65" fmla="*/ 1036 h 1566"/>
                  <a:gd name="T66" fmla="*/ 71 w 912"/>
                  <a:gd name="T67" fmla="*/ 855 h 1566"/>
                  <a:gd name="T68" fmla="*/ 83 w 912"/>
                  <a:gd name="T69" fmla="*/ 772 h 1566"/>
                  <a:gd name="T70" fmla="*/ 47 w 912"/>
                  <a:gd name="T71" fmla="*/ 732 h 1566"/>
                  <a:gd name="T72" fmla="*/ 92 w 912"/>
                  <a:gd name="T73" fmla="*/ 708 h 1566"/>
                  <a:gd name="T74" fmla="*/ 47 w 912"/>
                  <a:gd name="T75" fmla="*/ 651 h 1566"/>
                  <a:gd name="T76" fmla="*/ 154 w 912"/>
                  <a:gd name="T77" fmla="*/ 589 h 1566"/>
                  <a:gd name="T78" fmla="*/ 47 w 912"/>
                  <a:gd name="T79" fmla="*/ 528 h 1566"/>
                  <a:gd name="T80" fmla="*/ 206 w 912"/>
                  <a:gd name="T81" fmla="*/ 516 h 1566"/>
                  <a:gd name="T82" fmla="*/ 71 w 912"/>
                  <a:gd name="T83" fmla="*/ 397 h 1566"/>
                  <a:gd name="T84" fmla="*/ 275 w 912"/>
                  <a:gd name="T85" fmla="*/ 418 h 1566"/>
                  <a:gd name="T86" fmla="*/ 154 w 912"/>
                  <a:gd name="T87" fmla="*/ 264 h 1566"/>
                  <a:gd name="T88" fmla="*/ 313 w 912"/>
                  <a:gd name="T89" fmla="*/ 311 h 1566"/>
                  <a:gd name="T90" fmla="*/ 263 w 912"/>
                  <a:gd name="T91" fmla="*/ 119 h 1566"/>
                  <a:gd name="T92" fmla="*/ 384 w 912"/>
                  <a:gd name="T93" fmla="*/ 264 h 1566"/>
                  <a:gd name="T94" fmla="*/ 394 w 912"/>
                  <a:gd name="T95" fmla="*/ 83 h 1566"/>
                  <a:gd name="T96" fmla="*/ 468 w 912"/>
                  <a:gd name="T97" fmla="*/ 190 h 1566"/>
                  <a:gd name="T98" fmla="*/ 491 w 912"/>
                  <a:gd name="T99" fmla="*/ 83 h 1566"/>
                  <a:gd name="T100" fmla="*/ 541 w 912"/>
                  <a:gd name="T101" fmla="*/ 145 h 1566"/>
                  <a:gd name="T102" fmla="*/ 598 w 912"/>
                  <a:gd name="T103" fmla="*/ 119 h 1566"/>
                  <a:gd name="T104" fmla="*/ 767 w 912"/>
                  <a:gd name="T105" fmla="*/ 119 h 1566"/>
                  <a:gd name="T106" fmla="*/ 817 w 912"/>
                  <a:gd name="T107" fmla="*/ 166 h 1566"/>
                  <a:gd name="T108" fmla="*/ 876 w 912"/>
                  <a:gd name="T109" fmla="*/ 216 h 1566"/>
                  <a:gd name="T110" fmla="*/ 876 w 912"/>
                  <a:gd name="T111" fmla="*/ 216 h 156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12"/>
                  <a:gd name="T169" fmla="*/ 0 h 1566"/>
                  <a:gd name="T170" fmla="*/ 912 w 912"/>
                  <a:gd name="T171" fmla="*/ 1566 h 156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12" h="1566">
                    <a:moveTo>
                      <a:pt x="876" y="216"/>
                    </a:moveTo>
                    <a:lnTo>
                      <a:pt x="829" y="157"/>
                    </a:lnTo>
                    <a:lnTo>
                      <a:pt x="791" y="83"/>
                    </a:lnTo>
                    <a:lnTo>
                      <a:pt x="598" y="71"/>
                    </a:lnTo>
                    <a:lnTo>
                      <a:pt x="482" y="33"/>
                    </a:lnTo>
                    <a:lnTo>
                      <a:pt x="394" y="0"/>
                    </a:lnTo>
                    <a:lnTo>
                      <a:pt x="237" y="59"/>
                    </a:lnTo>
                    <a:lnTo>
                      <a:pt x="133" y="157"/>
                    </a:lnTo>
                    <a:lnTo>
                      <a:pt x="33" y="273"/>
                    </a:lnTo>
                    <a:lnTo>
                      <a:pt x="0" y="456"/>
                    </a:lnTo>
                    <a:lnTo>
                      <a:pt x="9" y="744"/>
                    </a:lnTo>
                    <a:lnTo>
                      <a:pt x="33" y="962"/>
                    </a:lnTo>
                    <a:lnTo>
                      <a:pt x="109" y="1153"/>
                    </a:lnTo>
                    <a:lnTo>
                      <a:pt x="178" y="1345"/>
                    </a:lnTo>
                    <a:lnTo>
                      <a:pt x="228" y="1469"/>
                    </a:lnTo>
                    <a:lnTo>
                      <a:pt x="275" y="1514"/>
                    </a:lnTo>
                    <a:lnTo>
                      <a:pt x="361" y="1552"/>
                    </a:lnTo>
                    <a:lnTo>
                      <a:pt x="491" y="1542"/>
                    </a:lnTo>
                    <a:lnTo>
                      <a:pt x="670" y="1542"/>
                    </a:lnTo>
                    <a:lnTo>
                      <a:pt x="912" y="1566"/>
                    </a:lnTo>
                    <a:lnTo>
                      <a:pt x="684" y="1514"/>
                    </a:lnTo>
                    <a:lnTo>
                      <a:pt x="444" y="1490"/>
                    </a:lnTo>
                    <a:lnTo>
                      <a:pt x="444" y="1412"/>
                    </a:lnTo>
                    <a:lnTo>
                      <a:pt x="370" y="1480"/>
                    </a:lnTo>
                    <a:lnTo>
                      <a:pt x="420" y="1324"/>
                    </a:lnTo>
                    <a:lnTo>
                      <a:pt x="313" y="1412"/>
                    </a:lnTo>
                    <a:lnTo>
                      <a:pt x="361" y="1288"/>
                    </a:lnTo>
                    <a:lnTo>
                      <a:pt x="237" y="1312"/>
                    </a:lnTo>
                    <a:lnTo>
                      <a:pt x="299" y="1238"/>
                    </a:lnTo>
                    <a:lnTo>
                      <a:pt x="206" y="1238"/>
                    </a:lnTo>
                    <a:lnTo>
                      <a:pt x="237" y="1191"/>
                    </a:lnTo>
                    <a:lnTo>
                      <a:pt x="168" y="1153"/>
                    </a:lnTo>
                    <a:lnTo>
                      <a:pt x="109" y="1036"/>
                    </a:lnTo>
                    <a:lnTo>
                      <a:pt x="71" y="855"/>
                    </a:lnTo>
                    <a:lnTo>
                      <a:pt x="83" y="772"/>
                    </a:lnTo>
                    <a:lnTo>
                      <a:pt x="47" y="732"/>
                    </a:lnTo>
                    <a:lnTo>
                      <a:pt x="92" y="708"/>
                    </a:lnTo>
                    <a:lnTo>
                      <a:pt x="47" y="651"/>
                    </a:lnTo>
                    <a:lnTo>
                      <a:pt x="154" y="589"/>
                    </a:lnTo>
                    <a:lnTo>
                      <a:pt x="47" y="528"/>
                    </a:lnTo>
                    <a:lnTo>
                      <a:pt x="206" y="516"/>
                    </a:lnTo>
                    <a:lnTo>
                      <a:pt x="71" y="397"/>
                    </a:lnTo>
                    <a:lnTo>
                      <a:pt x="275" y="418"/>
                    </a:lnTo>
                    <a:lnTo>
                      <a:pt x="154" y="264"/>
                    </a:lnTo>
                    <a:lnTo>
                      <a:pt x="313" y="311"/>
                    </a:lnTo>
                    <a:lnTo>
                      <a:pt x="263" y="119"/>
                    </a:lnTo>
                    <a:lnTo>
                      <a:pt x="384" y="264"/>
                    </a:lnTo>
                    <a:lnTo>
                      <a:pt x="394" y="83"/>
                    </a:lnTo>
                    <a:lnTo>
                      <a:pt x="468" y="190"/>
                    </a:lnTo>
                    <a:lnTo>
                      <a:pt x="491" y="83"/>
                    </a:lnTo>
                    <a:lnTo>
                      <a:pt x="541" y="145"/>
                    </a:lnTo>
                    <a:lnTo>
                      <a:pt x="598" y="119"/>
                    </a:lnTo>
                    <a:lnTo>
                      <a:pt x="767" y="119"/>
                    </a:lnTo>
                    <a:lnTo>
                      <a:pt x="817" y="166"/>
                    </a:lnTo>
                    <a:lnTo>
                      <a:pt x="876" y="2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60" name="Freeform 180"/>
              <p:cNvSpPr>
                <a:spLocks/>
              </p:cNvSpPr>
              <p:nvPr/>
            </p:nvSpPr>
            <p:spPr bwMode="auto">
              <a:xfrm>
                <a:off x="3930" y="2094"/>
                <a:ext cx="530" cy="1105"/>
              </a:xfrm>
              <a:custGeom>
                <a:avLst/>
                <a:gdLst>
                  <a:gd name="T0" fmla="*/ 276 w 530"/>
                  <a:gd name="T1" fmla="*/ 0 h 1105"/>
                  <a:gd name="T2" fmla="*/ 409 w 530"/>
                  <a:gd name="T3" fmla="*/ 181 h 1105"/>
                  <a:gd name="T4" fmla="*/ 492 w 530"/>
                  <a:gd name="T5" fmla="*/ 432 h 1105"/>
                  <a:gd name="T6" fmla="*/ 530 w 530"/>
                  <a:gd name="T7" fmla="*/ 613 h 1105"/>
                  <a:gd name="T8" fmla="*/ 530 w 530"/>
                  <a:gd name="T9" fmla="*/ 768 h 1105"/>
                  <a:gd name="T10" fmla="*/ 454 w 530"/>
                  <a:gd name="T11" fmla="*/ 867 h 1105"/>
                  <a:gd name="T12" fmla="*/ 326 w 530"/>
                  <a:gd name="T13" fmla="*/ 915 h 1105"/>
                  <a:gd name="T14" fmla="*/ 217 w 530"/>
                  <a:gd name="T15" fmla="*/ 998 h 1105"/>
                  <a:gd name="T16" fmla="*/ 0 w 530"/>
                  <a:gd name="T17" fmla="*/ 1105 h 1105"/>
                  <a:gd name="T18" fmla="*/ 193 w 530"/>
                  <a:gd name="T19" fmla="*/ 974 h 1105"/>
                  <a:gd name="T20" fmla="*/ 326 w 530"/>
                  <a:gd name="T21" fmla="*/ 867 h 1105"/>
                  <a:gd name="T22" fmla="*/ 300 w 530"/>
                  <a:gd name="T23" fmla="*/ 820 h 1105"/>
                  <a:gd name="T24" fmla="*/ 419 w 530"/>
                  <a:gd name="T25" fmla="*/ 782 h 1105"/>
                  <a:gd name="T26" fmla="*/ 300 w 530"/>
                  <a:gd name="T27" fmla="*/ 720 h 1105"/>
                  <a:gd name="T28" fmla="*/ 454 w 530"/>
                  <a:gd name="T29" fmla="*/ 699 h 1105"/>
                  <a:gd name="T30" fmla="*/ 335 w 530"/>
                  <a:gd name="T31" fmla="*/ 613 h 1105"/>
                  <a:gd name="T32" fmla="*/ 454 w 530"/>
                  <a:gd name="T33" fmla="*/ 599 h 1105"/>
                  <a:gd name="T34" fmla="*/ 374 w 530"/>
                  <a:gd name="T35" fmla="*/ 528 h 1105"/>
                  <a:gd name="T36" fmla="*/ 442 w 530"/>
                  <a:gd name="T37" fmla="*/ 494 h 1105"/>
                  <a:gd name="T38" fmla="*/ 409 w 530"/>
                  <a:gd name="T39" fmla="*/ 447 h 1105"/>
                  <a:gd name="T40" fmla="*/ 433 w 530"/>
                  <a:gd name="T41" fmla="*/ 359 h 1105"/>
                  <a:gd name="T42" fmla="*/ 395 w 530"/>
                  <a:gd name="T43" fmla="*/ 216 h 1105"/>
                  <a:gd name="T44" fmla="*/ 276 w 530"/>
                  <a:gd name="T45" fmla="*/ 0 h 1105"/>
                  <a:gd name="T46" fmla="*/ 276 w 530"/>
                  <a:gd name="T47" fmla="*/ 0 h 1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0"/>
                  <a:gd name="T73" fmla="*/ 0 h 1105"/>
                  <a:gd name="T74" fmla="*/ 530 w 530"/>
                  <a:gd name="T75" fmla="*/ 1105 h 1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0" h="1105">
                    <a:moveTo>
                      <a:pt x="276" y="0"/>
                    </a:moveTo>
                    <a:lnTo>
                      <a:pt x="409" y="181"/>
                    </a:lnTo>
                    <a:lnTo>
                      <a:pt x="492" y="432"/>
                    </a:lnTo>
                    <a:lnTo>
                      <a:pt x="530" y="613"/>
                    </a:lnTo>
                    <a:lnTo>
                      <a:pt x="530" y="768"/>
                    </a:lnTo>
                    <a:lnTo>
                      <a:pt x="454" y="867"/>
                    </a:lnTo>
                    <a:lnTo>
                      <a:pt x="326" y="915"/>
                    </a:lnTo>
                    <a:lnTo>
                      <a:pt x="217" y="998"/>
                    </a:lnTo>
                    <a:lnTo>
                      <a:pt x="0" y="1105"/>
                    </a:lnTo>
                    <a:lnTo>
                      <a:pt x="193" y="974"/>
                    </a:lnTo>
                    <a:lnTo>
                      <a:pt x="326" y="867"/>
                    </a:lnTo>
                    <a:lnTo>
                      <a:pt x="300" y="820"/>
                    </a:lnTo>
                    <a:lnTo>
                      <a:pt x="419" y="782"/>
                    </a:lnTo>
                    <a:lnTo>
                      <a:pt x="300" y="720"/>
                    </a:lnTo>
                    <a:lnTo>
                      <a:pt x="454" y="699"/>
                    </a:lnTo>
                    <a:lnTo>
                      <a:pt x="335" y="613"/>
                    </a:lnTo>
                    <a:lnTo>
                      <a:pt x="454" y="599"/>
                    </a:lnTo>
                    <a:lnTo>
                      <a:pt x="374" y="528"/>
                    </a:lnTo>
                    <a:lnTo>
                      <a:pt x="442" y="494"/>
                    </a:lnTo>
                    <a:lnTo>
                      <a:pt x="409" y="447"/>
                    </a:lnTo>
                    <a:lnTo>
                      <a:pt x="433" y="359"/>
                    </a:lnTo>
                    <a:lnTo>
                      <a:pt x="395" y="216"/>
                    </a:lnTo>
                    <a:lnTo>
                      <a:pt x="2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61" name="Freeform 181"/>
              <p:cNvSpPr>
                <a:spLocks/>
              </p:cNvSpPr>
              <p:nvPr/>
            </p:nvSpPr>
            <p:spPr bwMode="auto">
              <a:xfrm>
                <a:off x="3220" y="3068"/>
                <a:ext cx="1419" cy="2590"/>
              </a:xfrm>
              <a:custGeom>
                <a:avLst/>
                <a:gdLst>
                  <a:gd name="T0" fmla="*/ 998 w 1419"/>
                  <a:gd name="T1" fmla="*/ 24 h 2590"/>
                  <a:gd name="T2" fmla="*/ 1264 w 1419"/>
                  <a:gd name="T3" fmla="*/ 0 h 2590"/>
                  <a:gd name="T4" fmla="*/ 1309 w 1419"/>
                  <a:gd name="T5" fmla="*/ 207 h 2590"/>
                  <a:gd name="T6" fmla="*/ 1397 w 1419"/>
                  <a:gd name="T7" fmla="*/ 397 h 2590"/>
                  <a:gd name="T8" fmla="*/ 1359 w 1419"/>
                  <a:gd name="T9" fmla="*/ 725 h 2590"/>
                  <a:gd name="T10" fmla="*/ 1179 w 1419"/>
                  <a:gd name="T11" fmla="*/ 1433 h 2590"/>
                  <a:gd name="T12" fmla="*/ 1072 w 1419"/>
                  <a:gd name="T13" fmla="*/ 2134 h 2590"/>
                  <a:gd name="T14" fmla="*/ 661 w 1419"/>
                  <a:gd name="T15" fmla="*/ 2581 h 2590"/>
                  <a:gd name="T16" fmla="*/ 314 w 1419"/>
                  <a:gd name="T17" fmla="*/ 2533 h 2590"/>
                  <a:gd name="T18" fmla="*/ 107 w 1419"/>
                  <a:gd name="T19" fmla="*/ 2220 h 2590"/>
                  <a:gd name="T20" fmla="*/ 0 w 1419"/>
                  <a:gd name="T21" fmla="*/ 1676 h 2590"/>
                  <a:gd name="T22" fmla="*/ 62 w 1419"/>
                  <a:gd name="T23" fmla="*/ 1219 h 2590"/>
                  <a:gd name="T24" fmla="*/ 100 w 1419"/>
                  <a:gd name="T25" fmla="*/ 820 h 2590"/>
                  <a:gd name="T26" fmla="*/ 159 w 1419"/>
                  <a:gd name="T27" fmla="*/ 509 h 2590"/>
                  <a:gd name="T28" fmla="*/ 373 w 1419"/>
                  <a:gd name="T29" fmla="*/ 290 h 2590"/>
                  <a:gd name="T30" fmla="*/ 817 w 1419"/>
                  <a:gd name="T31" fmla="*/ 217 h 2590"/>
                  <a:gd name="T32" fmla="*/ 468 w 1419"/>
                  <a:gd name="T33" fmla="*/ 376 h 2590"/>
                  <a:gd name="T34" fmla="*/ 444 w 1419"/>
                  <a:gd name="T35" fmla="*/ 421 h 2590"/>
                  <a:gd name="T36" fmla="*/ 409 w 1419"/>
                  <a:gd name="T37" fmla="*/ 483 h 2590"/>
                  <a:gd name="T38" fmla="*/ 359 w 1419"/>
                  <a:gd name="T39" fmla="*/ 544 h 2590"/>
                  <a:gd name="T40" fmla="*/ 299 w 1419"/>
                  <a:gd name="T41" fmla="*/ 616 h 2590"/>
                  <a:gd name="T42" fmla="*/ 238 w 1419"/>
                  <a:gd name="T43" fmla="*/ 689 h 2590"/>
                  <a:gd name="T44" fmla="*/ 145 w 1419"/>
                  <a:gd name="T45" fmla="*/ 868 h 2590"/>
                  <a:gd name="T46" fmla="*/ 145 w 1419"/>
                  <a:gd name="T47" fmla="*/ 1124 h 2590"/>
                  <a:gd name="T48" fmla="*/ 62 w 1419"/>
                  <a:gd name="T49" fmla="*/ 1602 h 2590"/>
                  <a:gd name="T50" fmla="*/ 169 w 1419"/>
                  <a:gd name="T51" fmla="*/ 2146 h 2590"/>
                  <a:gd name="T52" fmla="*/ 216 w 1419"/>
                  <a:gd name="T53" fmla="*/ 2267 h 2590"/>
                  <a:gd name="T54" fmla="*/ 276 w 1419"/>
                  <a:gd name="T55" fmla="*/ 2415 h 2590"/>
                  <a:gd name="T56" fmla="*/ 409 w 1419"/>
                  <a:gd name="T57" fmla="*/ 2495 h 2590"/>
                  <a:gd name="T58" fmla="*/ 613 w 1419"/>
                  <a:gd name="T59" fmla="*/ 2522 h 2590"/>
                  <a:gd name="T60" fmla="*/ 744 w 1419"/>
                  <a:gd name="T61" fmla="*/ 2460 h 2590"/>
                  <a:gd name="T62" fmla="*/ 829 w 1419"/>
                  <a:gd name="T63" fmla="*/ 2388 h 2590"/>
                  <a:gd name="T64" fmla="*/ 927 w 1419"/>
                  <a:gd name="T65" fmla="*/ 2267 h 2590"/>
                  <a:gd name="T66" fmla="*/ 986 w 1419"/>
                  <a:gd name="T67" fmla="*/ 2170 h 2590"/>
                  <a:gd name="T68" fmla="*/ 1057 w 1419"/>
                  <a:gd name="T69" fmla="*/ 2051 h 2590"/>
                  <a:gd name="T70" fmla="*/ 1095 w 1419"/>
                  <a:gd name="T71" fmla="*/ 1870 h 2590"/>
                  <a:gd name="T72" fmla="*/ 1190 w 1419"/>
                  <a:gd name="T73" fmla="*/ 1110 h 2590"/>
                  <a:gd name="T74" fmla="*/ 1309 w 1419"/>
                  <a:gd name="T75" fmla="*/ 530 h 2590"/>
                  <a:gd name="T76" fmla="*/ 1226 w 1419"/>
                  <a:gd name="T77" fmla="*/ 364 h 2590"/>
                  <a:gd name="T78" fmla="*/ 1143 w 1419"/>
                  <a:gd name="T79" fmla="*/ 300 h 2590"/>
                  <a:gd name="T80" fmla="*/ 1036 w 1419"/>
                  <a:gd name="T81" fmla="*/ 255 h 2590"/>
                  <a:gd name="T82" fmla="*/ 972 w 1419"/>
                  <a:gd name="T83" fmla="*/ 193 h 2590"/>
                  <a:gd name="T84" fmla="*/ 891 w 1419"/>
                  <a:gd name="T85" fmla="*/ 148 h 2590"/>
                  <a:gd name="T86" fmla="*/ 734 w 1419"/>
                  <a:gd name="T87" fmla="*/ 121 h 25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19"/>
                  <a:gd name="T133" fmla="*/ 0 h 2590"/>
                  <a:gd name="T134" fmla="*/ 1419 w 1419"/>
                  <a:gd name="T135" fmla="*/ 2590 h 25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19" h="2590">
                    <a:moveTo>
                      <a:pt x="734" y="121"/>
                    </a:moveTo>
                    <a:lnTo>
                      <a:pt x="998" y="24"/>
                    </a:lnTo>
                    <a:lnTo>
                      <a:pt x="1164" y="0"/>
                    </a:lnTo>
                    <a:lnTo>
                      <a:pt x="1264" y="0"/>
                    </a:lnTo>
                    <a:lnTo>
                      <a:pt x="1288" y="86"/>
                    </a:lnTo>
                    <a:lnTo>
                      <a:pt x="1309" y="207"/>
                    </a:lnTo>
                    <a:lnTo>
                      <a:pt x="1347" y="290"/>
                    </a:lnTo>
                    <a:lnTo>
                      <a:pt x="1397" y="397"/>
                    </a:lnTo>
                    <a:lnTo>
                      <a:pt x="1419" y="497"/>
                    </a:lnTo>
                    <a:lnTo>
                      <a:pt x="1359" y="725"/>
                    </a:lnTo>
                    <a:lnTo>
                      <a:pt x="1250" y="1074"/>
                    </a:lnTo>
                    <a:lnTo>
                      <a:pt x="1179" y="1433"/>
                    </a:lnTo>
                    <a:lnTo>
                      <a:pt x="1119" y="1954"/>
                    </a:lnTo>
                    <a:lnTo>
                      <a:pt x="1072" y="2134"/>
                    </a:lnTo>
                    <a:lnTo>
                      <a:pt x="891" y="2415"/>
                    </a:lnTo>
                    <a:lnTo>
                      <a:pt x="661" y="2581"/>
                    </a:lnTo>
                    <a:lnTo>
                      <a:pt x="480" y="2590"/>
                    </a:lnTo>
                    <a:lnTo>
                      <a:pt x="314" y="2533"/>
                    </a:lnTo>
                    <a:lnTo>
                      <a:pt x="216" y="2436"/>
                    </a:lnTo>
                    <a:lnTo>
                      <a:pt x="107" y="2220"/>
                    </a:lnTo>
                    <a:lnTo>
                      <a:pt x="24" y="1916"/>
                    </a:lnTo>
                    <a:lnTo>
                      <a:pt x="0" y="1676"/>
                    </a:lnTo>
                    <a:lnTo>
                      <a:pt x="12" y="1447"/>
                    </a:lnTo>
                    <a:lnTo>
                      <a:pt x="62" y="1219"/>
                    </a:lnTo>
                    <a:lnTo>
                      <a:pt x="107" y="977"/>
                    </a:lnTo>
                    <a:lnTo>
                      <a:pt x="100" y="820"/>
                    </a:lnTo>
                    <a:lnTo>
                      <a:pt x="107" y="637"/>
                    </a:lnTo>
                    <a:lnTo>
                      <a:pt x="159" y="509"/>
                    </a:lnTo>
                    <a:lnTo>
                      <a:pt x="238" y="390"/>
                    </a:lnTo>
                    <a:lnTo>
                      <a:pt x="373" y="290"/>
                    </a:lnTo>
                    <a:lnTo>
                      <a:pt x="542" y="243"/>
                    </a:lnTo>
                    <a:lnTo>
                      <a:pt x="817" y="217"/>
                    </a:lnTo>
                    <a:lnTo>
                      <a:pt x="494" y="300"/>
                    </a:lnTo>
                    <a:lnTo>
                      <a:pt x="468" y="376"/>
                    </a:lnTo>
                    <a:lnTo>
                      <a:pt x="409" y="364"/>
                    </a:lnTo>
                    <a:lnTo>
                      <a:pt x="444" y="421"/>
                    </a:lnTo>
                    <a:lnTo>
                      <a:pt x="323" y="414"/>
                    </a:lnTo>
                    <a:lnTo>
                      <a:pt x="409" y="483"/>
                    </a:lnTo>
                    <a:lnTo>
                      <a:pt x="290" y="483"/>
                    </a:lnTo>
                    <a:lnTo>
                      <a:pt x="359" y="544"/>
                    </a:lnTo>
                    <a:lnTo>
                      <a:pt x="238" y="568"/>
                    </a:lnTo>
                    <a:lnTo>
                      <a:pt x="299" y="616"/>
                    </a:lnTo>
                    <a:lnTo>
                      <a:pt x="204" y="637"/>
                    </a:lnTo>
                    <a:lnTo>
                      <a:pt x="238" y="689"/>
                    </a:lnTo>
                    <a:lnTo>
                      <a:pt x="181" y="749"/>
                    </a:lnTo>
                    <a:lnTo>
                      <a:pt x="145" y="868"/>
                    </a:lnTo>
                    <a:lnTo>
                      <a:pt x="159" y="989"/>
                    </a:lnTo>
                    <a:lnTo>
                      <a:pt x="145" y="1124"/>
                    </a:lnTo>
                    <a:lnTo>
                      <a:pt x="107" y="1317"/>
                    </a:lnTo>
                    <a:lnTo>
                      <a:pt x="62" y="1602"/>
                    </a:lnTo>
                    <a:lnTo>
                      <a:pt x="86" y="1870"/>
                    </a:lnTo>
                    <a:lnTo>
                      <a:pt x="169" y="2146"/>
                    </a:lnTo>
                    <a:lnTo>
                      <a:pt x="252" y="2182"/>
                    </a:lnTo>
                    <a:lnTo>
                      <a:pt x="216" y="2267"/>
                    </a:lnTo>
                    <a:lnTo>
                      <a:pt x="347" y="2229"/>
                    </a:lnTo>
                    <a:lnTo>
                      <a:pt x="276" y="2415"/>
                    </a:lnTo>
                    <a:lnTo>
                      <a:pt x="444" y="2291"/>
                    </a:lnTo>
                    <a:lnTo>
                      <a:pt x="409" y="2495"/>
                    </a:lnTo>
                    <a:lnTo>
                      <a:pt x="551" y="2315"/>
                    </a:lnTo>
                    <a:lnTo>
                      <a:pt x="613" y="2522"/>
                    </a:lnTo>
                    <a:lnTo>
                      <a:pt x="637" y="2305"/>
                    </a:lnTo>
                    <a:lnTo>
                      <a:pt x="744" y="2460"/>
                    </a:lnTo>
                    <a:lnTo>
                      <a:pt x="758" y="2267"/>
                    </a:lnTo>
                    <a:lnTo>
                      <a:pt x="829" y="2388"/>
                    </a:lnTo>
                    <a:lnTo>
                      <a:pt x="844" y="2229"/>
                    </a:lnTo>
                    <a:lnTo>
                      <a:pt x="927" y="2267"/>
                    </a:lnTo>
                    <a:lnTo>
                      <a:pt x="927" y="2158"/>
                    </a:lnTo>
                    <a:lnTo>
                      <a:pt x="986" y="2170"/>
                    </a:lnTo>
                    <a:lnTo>
                      <a:pt x="986" y="2051"/>
                    </a:lnTo>
                    <a:lnTo>
                      <a:pt x="1057" y="2051"/>
                    </a:lnTo>
                    <a:lnTo>
                      <a:pt x="1045" y="1942"/>
                    </a:lnTo>
                    <a:lnTo>
                      <a:pt x="1095" y="1870"/>
                    </a:lnTo>
                    <a:lnTo>
                      <a:pt x="1129" y="1509"/>
                    </a:lnTo>
                    <a:lnTo>
                      <a:pt x="1190" y="1110"/>
                    </a:lnTo>
                    <a:lnTo>
                      <a:pt x="1297" y="699"/>
                    </a:lnTo>
                    <a:lnTo>
                      <a:pt x="1309" y="530"/>
                    </a:lnTo>
                    <a:lnTo>
                      <a:pt x="1288" y="414"/>
                    </a:lnTo>
                    <a:lnTo>
                      <a:pt x="1226" y="364"/>
                    </a:lnTo>
                    <a:lnTo>
                      <a:pt x="1250" y="269"/>
                    </a:lnTo>
                    <a:lnTo>
                      <a:pt x="1143" y="300"/>
                    </a:lnTo>
                    <a:lnTo>
                      <a:pt x="1202" y="148"/>
                    </a:lnTo>
                    <a:lnTo>
                      <a:pt x="1036" y="255"/>
                    </a:lnTo>
                    <a:lnTo>
                      <a:pt x="1057" y="74"/>
                    </a:lnTo>
                    <a:lnTo>
                      <a:pt x="972" y="193"/>
                    </a:lnTo>
                    <a:lnTo>
                      <a:pt x="950" y="86"/>
                    </a:lnTo>
                    <a:lnTo>
                      <a:pt x="891" y="148"/>
                    </a:lnTo>
                    <a:lnTo>
                      <a:pt x="865" y="110"/>
                    </a:lnTo>
                    <a:lnTo>
                      <a:pt x="734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62" name="Freeform 182"/>
              <p:cNvSpPr>
                <a:spLocks/>
              </p:cNvSpPr>
              <p:nvPr/>
            </p:nvSpPr>
            <p:spPr bwMode="auto">
              <a:xfrm>
                <a:off x="3075" y="5456"/>
                <a:ext cx="1164" cy="554"/>
              </a:xfrm>
              <a:custGeom>
                <a:avLst/>
                <a:gdLst>
                  <a:gd name="T0" fmla="*/ 0 w 1164"/>
                  <a:gd name="T1" fmla="*/ 516 h 554"/>
                  <a:gd name="T2" fmla="*/ 145 w 1164"/>
                  <a:gd name="T3" fmla="*/ 530 h 554"/>
                  <a:gd name="T4" fmla="*/ 266 w 1164"/>
                  <a:gd name="T5" fmla="*/ 495 h 554"/>
                  <a:gd name="T6" fmla="*/ 326 w 1164"/>
                  <a:gd name="T7" fmla="*/ 445 h 554"/>
                  <a:gd name="T8" fmla="*/ 361 w 1164"/>
                  <a:gd name="T9" fmla="*/ 362 h 554"/>
                  <a:gd name="T10" fmla="*/ 373 w 1164"/>
                  <a:gd name="T11" fmla="*/ 214 h 554"/>
                  <a:gd name="T12" fmla="*/ 542 w 1164"/>
                  <a:gd name="T13" fmla="*/ 276 h 554"/>
                  <a:gd name="T14" fmla="*/ 734 w 1164"/>
                  <a:gd name="T15" fmla="*/ 290 h 554"/>
                  <a:gd name="T16" fmla="*/ 879 w 1164"/>
                  <a:gd name="T17" fmla="*/ 231 h 554"/>
                  <a:gd name="T18" fmla="*/ 1036 w 1164"/>
                  <a:gd name="T19" fmla="*/ 134 h 554"/>
                  <a:gd name="T20" fmla="*/ 1164 w 1164"/>
                  <a:gd name="T21" fmla="*/ 0 h 554"/>
                  <a:gd name="T22" fmla="*/ 1024 w 1164"/>
                  <a:gd name="T23" fmla="*/ 193 h 554"/>
                  <a:gd name="T24" fmla="*/ 841 w 1164"/>
                  <a:gd name="T25" fmla="*/ 314 h 554"/>
                  <a:gd name="T26" fmla="*/ 687 w 1164"/>
                  <a:gd name="T27" fmla="*/ 347 h 554"/>
                  <a:gd name="T28" fmla="*/ 528 w 1164"/>
                  <a:gd name="T29" fmla="*/ 338 h 554"/>
                  <a:gd name="T30" fmla="*/ 444 w 1164"/>
                  <a:gd name="T31" fmla="*/ 314 h 554"/>
                  <a:gd name="T32" fmla="*/ 397 w 1164"/>
                  <a:gd name="T33" fmla="*/ 433 h 554"/>
                  <a:gd name="T34" fmla="*/ 290 w 1164"/>
                  <a:gd name="T35" fmla="*/ 516 h 554"/>
                  <a:gd name="T36" fmla="*/ 169 w 1164"/>
                  <a:gd name="T37" fmla="*/ 554 h 554"/>
                  <a:gd name="T38" fmla="*/ 98 w 1164"/>
                  <a:gd name="T39" fmla="*/ 554 h 554"/>
                  <a:gd name="T40" fmla="*/ 0 w 1164"/>
                  <a:gd name="T41" fmla="*/ 516 h 554"/>
                  <a:gd name="T42" fmla="*/ 0 w 1164"/>
                  <a:gd name="T43" fmla="*/ 516 h 5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64"/>
                  <a:gd name="T67" fmla="*/ 0 h 554"/>
                  <a:gd name="T68" fmla="*/ 1164 w 1164"/>
                  <a:gd name="T69" fmla="*/ 554 h 55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64" h="554">
                    <a:moveTo>
                      <a:pt x="0" y="516"/>
                    </a:moveTo>
                    <a:lnTo>
                      <a:pt x="145" y="530"/>
                    </a:lnTo>
                    <a:lnTo>
                      <a:pt x="266" y="495"/>
                    </a:lnTo>
                    <a:lnTo>
                      <a:pt x="326" y="445"/>
                    </a:lnTo>
                    <a:lnTo>
                      <a:pt x="361" y="362"/>
                    </a:lnTo>
                    <a:lnTo>
                      <a:pt x="373" y="214"/>
                    </a:lnTo>
                    <a:lnTo>
                      <a:pt x="542" y="276"/>
                    </a:lnTo>
                    <a:lnTo>
                      <a:pt x="734" y="290"/>
                    </a:lnTo>
                    <a:lnTo>
                      <a:pt x="879" y="231"/>
                    </a:lnTo>
                    <a:lnTo>
                      <a:pt x="1036" y="134"/>
                    </a:lnTo>
                    <a:lnTo>
                      <a:pt x="1164" y="0"/>
                    </a:lnTo>
                    <a:lnTo>
                      <a:pt x="1024" y="193"/>
                    </a:lnTo>
                    <a:lnTo>
                      <a:pt x="841" y="314"/>
                    </a:lnTo>
                    <a:lnTo>
                      <a:pt x="687" y="347"/>
                    </a:lnTo>
                    <a:lnTo>
                      <a:pt x="528" y="338"/>
                    </a:lnTo>
                    <a:lnTo>
                      <a:pt x="444" y="314"/>
                    </a:lnTo>
                    <a:lnTo>
                      <a:pt x="397" y="433"/>
                    </a:lnTo>
                    <a:lnTo>
                      <a:pt x="290" y="516"/>
                    </a:lnTo>
                    <a:lnTo>
                      <a:pt x="169" y="554"/>
                    </a:lnTo>
                    <a:lnTo>
                      <a:pt x="98" y="554"/>
                    </a:lnTo>
                    <a:lnTo>
                      <a:pt x="0" y="5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680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7782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FA1EF08-5806-4A40-B5DF-605C51ED84C0}" type="slidenum">
              <a:rPr lang="en-US" altLang="ru-RU"/>
              <a:pPr eaLnBrk="1" hangingPunct="1"/>
              <a:t>59</a:t>
            </a:fld>
            <a:endParaRPr lang="en-US" altLang="ru-RU"/>
          </a:p>
        </p:txBody>
      </p:sp>
      <p:sp>
        <p:nvSpPr>
          <p:cNvPr id="77828" name="Text Box 4"/>
          <p:cNvSpPr txBox="1">
            <a:spLocks noChangeArrowheads="1"/>
          </p:cNvSpPr>
          <p:nvPr/>
        </p:nvSpPr>
        <p:spPr bwMode="auto">
          <a:xfrm>
            <a:off x="2263775" y="355600"/>
            <a:ext cx="42957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z="3600" b="1" u="sng">
                <a:solidFill>
                  <a:schemeClr val="tx2"/>
                </a:solidFill>
              </a:rPr>
              <a:t>Heart</a:t>
            </a:r>
          </a:p>
        </p:txBody>
      </p:sp>
      <p:sp>
        <p:nvSpPr>
          <p:cNvPr id="77829" name="Text Box 5"/>
          <p:cNvSpPr txBox="1">
            <a:spLocks noChangeArrowheads="1"/>
          </p:cNvSpPr>
          <p:nvPr/>
        </p:nvSpPr>
        <p:spPr bwMode="auto">
          <a:xfrm>
            <a:off x="446088" y="1455738"/>
            <a:ext cx="6356350" cy="407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0988" indent="-280988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38188" indent="-280988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15000"/>
              </a:spcBef>
              <a:buFontTx/>
              <a:buChar char="•"/>
            </a:pPr>
            <a:r>
              <a:rPr lang="en-US" altLang="ru-RU" sz="3600"/>
              <a:t>Tissue (three layers)</a:t>
            </a:r>
          </a:p>
          <a:p>
            <a:pPr lvl="1" eaLnBrk="1" hangingPunct="1">
              <a:lnSpc>
                <a:spcPct val="85000"/>
              </a:lnSpc>
              <a:spcBef>
                <a:spcPct val="15000"/>
              </a:spcBef>
              <a:buFont typeface="Arial" panose="020B0604020202020204" pitchFamily="34" charset="0"/>
              <a:buChar char="–"/>
            </a:pPr>
            <a:r>
              <a:rPr lang="en-US" altLang="ru-RU" sz="3600"/>
              <a:t>endocardium - smooth, inner layer</a:t>
            </a:r>
          </a:p>
          <a:p>
            <a:pPr lvl="1" eaLnBrk="1" hangingPunct="1">
              <a:lnSpc>
                <a:spcPct val="85000"/>
              </a:lnSpc>
              <a:spcBef>
                <a:spcPct val="15000"/>
              </a:spcBef>
              <a:buFont typeface="Arial" panose="020B0604020202020204" pitchFamily="34" charset="0"/>
              <a:buChar char="–"/>
            </a:pPr>
            <a:r>
              <a:rPr lang="en-US" altLang="ru-RU" sz="3600"/>
              <a:t>myocardium – thick, muscular middle layer</a:t>
            </a:r>
          </a:p>
          <a:p>
            <a:pPr lvl="1" eaLnBrk="1" hangingPunct="1">
              <a:lnSpc>
                <a:spcPct val="85000"/>
              </a:lnSpc>
              <a:spcBef>
                <a:spcPct val="15000"/>
              </a:spcBef>
              <a:buFont typeface="Arial" panose="020B0604020202020204" pitchFamily="34" charset="0"/>
              <a:buChar char="–"/>
            </a:pPr>
            <a:r>
              <a:rPr lang="en-US" altLang="ru-RU" sz="3600"/>
              <a:t>pericardium – double-walled membrane that covers outside of heart</a:t>
            </a:r>
          </a:p>
        </p:txBody>
      </p:sp>
      <p:grpSp>
        <p:nvGrpSpPr>
          <p:cNvPr id="77830" name="Group 6"/>
          <p:cNvGrpSpPr>
            <a:grpSpLocks noChangeAspect="1"/>
          </p:cNvGrpSpPr>
          <p:nvPr/>
        </p:nvGrpSpPr>
        <p:grpSpPr bwMode="auto">
          <a:xfrm>
            <a:off x="6445250" y="1747838"/>
            <a:ext cx="2189163" cy="3468687"/>
            <a:chOff x="4051" y="780"/>
            <a:chExt cx="1379" cy="2185"/>
          </a:xfrm>
        </p:grpSpPr>
        <p:sp>
          <p:nvSpPr>
            <p:cNvPr id="77832" name="AutoShape 7"/>
            <p:cNvSpPr>
              <a:spLocks noChangeAspect="1" noChangeArrowheads="1" noTextEdit="1"/>
            </p:cNvSpPr>
            <p:nvPr/>
          </p:nvSpPr>
          <p:spPr bwMode="auto">
            <a:xfrm>
              <a:off x="4051" y="780"/>
              <a:ext cx="1379" cy="2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33" name="Freeform 8"/>
            <p:cNvSpPr>
              <a:spLocks/>
            </p:cNvSpPr>
            <p:nvPr/>
          </p:nvSpPr>
          <p:spPr bwMode="auto">
            <a:xfrm>
              <a:off x="4068" y="799"/>
              <a:ext cx="1329" cy="2144"/>
            </a:xfrm>
            <a:custGeom>
              <a:avLst/>
              <a:gdLst>
                <a:gd name="T0" fmla="*/ 1 w 2657"/>
                <a:gd name="T1" fmla="*/ 1 h 4288"/>
                <a:gd name="T2" fmla="*/ 1 w 2657"/>
                <a:gd name="T3" fmla="*/ 1 h 4288"/>
                <a:gd name="T4" fmla="*/ 1 w 2657"/>
                <a:gd name="T5" fmla="*/ 1 h 4288"/>
                <a:gd name="T6" fmla="*/ 1 w 2657"/>
                <a:gd name="T7" fmla="*/ 1 h 4288"/>
                <a:gd name="T8" fmla="*/ 1 w 2657"/>
                <a:gd name="T9" fmla="*/ 1 h 4288"/>
                <a:gd name="T10" fmla="*/ 1 w 2657"/>
                <a:gd name="T11" fmla="*/ 1 h 4288"/>
                <a:gd name="T12" fmla="*/ 1 w 2657"/>
                <a:gd name="T13" fmla="*/ 1 h 4288"/>
                <a:gd name="T14" fmla="*/ 1 w 2657"/>
                <a:gd name="T15" fmla="*/ 1 h 4288"/>
                <a:gd name="T16" fmla="*/ 1 w 2657"/>
                <a:gd name="T17" fmla="*/ 1 h 4288"/>
                <a:gd name="T18" fmla="*/ 1 w 2657"/>
                <a:gd name="T19" fmla="*/ 1 h 4288"/>
                <a:gd name="T20" fmla="*/ 1 w 2657"/>
                <a:gd name="T21" fmla="*/ 1 h 4288"/>
                <a:gd name="T22" fmla="*/ 1 w 2657"/>
                <a:gd name="T23" fmla="*/ 1 h 4288"/>
                <a:gd name="T24" fmla="*/ 1 w 2657"/>
                <a:gd name="T25" fmla="*/ 1 h 4288"/>
                <a:gd name="T26" fmla="*/ 1 w 2657"/>
                <a:gd name="T27" fmla="*/ 1 h 4288"/>
                <a:gd name="T28" fmla="*/ 1 w 2657"/>
                <a:gd name="T29" fmla="*/ 1 h 4288"/>
                <a:gd name="T30" fmla="*/ 1 w 2657"/>
                <a:gd name="T31" fmla="*/ 1 h 4288"/>
                <a:gd name="T32" fmla="*/ 1 w 2657"/>
                <a:gd name="T33" fmla="*/ 1 h 4288"/>
                <a:gd name="T34" fmla="*/ 0 w 2657"/>
                <a:gd name="T35" fmla="*/ 1 h 4288"/>
                <a:gd name="T36" fmla="*/ 1 w 2657"/>
                <a:gd name="T37" fmla="*/ 1 h 4288"/>
                <a:gd name="T38" fmla="*/ 1 w 2657"/>
                <a:gd name="T39" fmla="*/ 1 h 4288"/>
                <a:gd name="T40" fmla="*/ 1 w 2657"/>
                <a:gd name="T41" fmla="*/ 1 h 4288"/>
                <a:gd name="T42" fmla="*/ 1 w 2657"/>
                <a:gd name="T43" fmla="*/ 1 h 4288"/>
                <a:gd name="T44" fmla="*/ 1 w 2657"/>
                <a:gd name="T45" fmla="*/ 1 h 4288"/>
                <a:gd name="T46" fmla="*/ 1 w 2657"/>
                <a:gd name="T47" fmla="*/ 1 h 4288"/>
                <a:gd name="T48" fmla="*/ 1 w 2657"/>
                <a:gd name="T49" fmla="*/ 1 h 4288"/>
                <a:gd name="T50" fmla="*/ 1 w 2657"/>
                <a:gd name="T51" fmla="*/ 1 h 4288"/>
                <a:gd name="T52" fmla="*/ 1 w 2657"/>
                <a:gd name="T53" fmla="*/ 1 h 4288"/>
                <a:gd name="T54" fmla="*/ 1 w 2657"/>
                <a:gd name="T55" fmla="*/ 1 h 4288"/>
                <a:gd name="T56" fmla="*/ 1 w 2657"/>
                <a:gd name="T57" fmla="*/ 1 h 4288"/>
                <a:gd name="T58" fmla="*/ 1 w 2657"/>
                <a:gd name="T59" fmla="*/ 1 h 4288"/>
                <a:gd name="T60" fmla="*/ 1 w 2657"/>
                <a:gd name="T61" fmla="*/ 1 h 4288"/>
                <a:gd name="T62" fmla="*/ 1 w 2657"/>
                <a:gd name="T63" fmla="*/ 1 h 4288"/>
                <a:gd name="T64" fmla="*/ 1 w 2657"/>
                <a:gd name="T65" fmla="*/ 1 h 4288"/>
                <a:gd name="T66" fmla="*/ 1 w 2657"/>
                <a:gd name="T67" fmla="*/ 1 h 4288"/>
                <a:gd name="T68" fmla="*/ 1 w 2657"/>
                <a:gd name="T69" fmla="*/ 1 h 4288"/>
                <a:gd name="T70" fmla="*/ 1 w 2657"/>
                <a:gd name="T71" fmla="*/ 1 h 4288"/>
                <a:gd name="T72" fmla="*/ 1 w 2657"/>
                <a:gd name="T73" fmla="*/ 1 h 4288"/>
                <a:gd name="T74" fmla="*/ 1 w 2657"/>
                <a:gd name="T75" fmla="*/ 1 h 4288"/>
                <a:gd name="T76" fmla="*/ 1 w 2657"/>
                <a:gd name="T77" fmla="*/ 1 h 4288"/>
                <a:gd name="T78" fmla="*/ 1 w 2657"/>
                <a:gd name="T79" fmla="*/ 1 h 4288"/>
                <a:gd name="T80" fmla="*/ 1 w 2657"/>
                <a:gd name="T81" fmla="*/ 1 h 4288"/>
                <a:gd name="T82" fmla="*/ 1 w 2657"/>
                <a:gd name="T83" fmla="*/ 1 h 4288"/>
                <a:gd name="T84" fmla="*/ 1 w 2657"/>
                <a:gd name="T85" fmla="*/ 1 h 4288"/>
                <a:gd name="T86" fmla="*/ 1 w 2657"/>
                <a:gd name="T87" fmla="*/ 1 h 4288"/>
                <a:gd name="T88" fmla="*/ 1 w 2657"/>
                <a:gd name="T89" fmla="*/ 1 h 4288"/>
                <a:gd name="T90" fmla="*/ 1 w 2657"/>
                <a:gd name="T91" fmla="*/ 1 h 4288"/>
                <a:gd name="T92" fmla="*/ 1 w 2657"/>
                <a:gd name="T93" fmla="*/ 1 h 4288"/>
                <a:gd name="T94" fmla="*/ 1 w 2657"/>
                <a:gd name="T95" fmla="*/ 1 h 4288"/>
                <a:gd name="T96" fmla="*/ 1 w 2657"/>
                <a:gd name="T97" fmla="*/ 1 h 4288"/>
                <a:gd name="T98" fmla="*/ 1 w 2657"/>
                <a:gd name="T99" fmla="*/ 1 h 4288"/>
                <a:gd name="T100" fmla="*/ 1 w 2657"/>
                <a:gd name="T101" fmla="*/ 1 h 4288"/>
                <a:gd name="T102" fmla="*/ 1 w 2657"/>
                <a:gd name="T103" fmla="*/ 1 h 4288"/>
                <a:gd name="T104" fmla="*/ 1 w 2657"/>
                <a:gd name="T105" fmla="*/ 1 h 4288"/>
                <a:gd name="T106" fmla="*/ 1 w 2657"/>
                <a:gd name="T107" fmla="*/ 1 h 4288"/>
                <a:gd name="T108" fmla="*/ 1 w 2657"/>
                <a:gd name="T109" fmla="*/ 1 h 4288"/>
                <a:gd name="T110" fmla="*/ 1 w 2657"/>
                <a:gd name="T111" fmla="*/ 1 h 4288"/>
                <a:gd name="T112" fmla="*/ 1 w 2657"/>
                <a:gd name="T113" fmla="*/ 0 h 4288"/>
                <a:gd name="T114" fmla="*/ 1 w 2657"/>
                <a:gd name="T115" fmla="*/ 1 h 4288"/>
                <a:gd name="T116" fmla="*/ 1 w 2657"/>
                <a:gd name="T117" fmla="*/ 1 h 4288"/>
                <a:gd name="T118" fmla="*/ 1 w 2657"/>
                <a:gd name="T119" fmla="*/ 1 h 4288"/>
                <a:gd name="T120" fmla="*/ 1 w 2657"/>
                <a:gd name="T121" fmla="*/ 1 h 4288"/>
                <a:gd name="T122" fmla="*/ 1 w 2657"/>
                <a:gd name="T123" fmla="*/ 1 h 4288"/>
                <a:gd name="T124" fmla="*/ 1 w 2657"/>
                <a:gd name="T125" fmla="*/ 1 h 428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57"/>
                <a:gd name="T190" fmla="*/ 0 h 4288"/>
                <a:gd name="T191" fmla="*/ 2657 w 2657"/>
                <a:gd name="T192" fmla="*/ 4288 h 428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57" h="4288">
                  <a:moveTo>
                    <a:pt x="774" y="91"/>
                  </a:moveTo>
                  <a:lnTo>
                    <a:pt x="690" y="116"/>
                  </a:lnTo>
                  <a:lnTo>
                    <a:pt x="643" y="160"/>
                  </a:lnTo>
                  <a:lnTo>
                    <a:pt x="595" y="238"/>
                  </a:lnTo>
                  <a:lnTo>
                    <a:pt x="761" y="519"/>
                  </a:lnTo>
                  <a:lnTo>
                    <a:pt x="745" y="622"/>
                  </a:lnTo>
                  <a:lnTo>
                    <a:pt x="650" y="808"/>
                  </a:lnTo>
                  <a:lnTo>
                    <a:pt x="614" y="1002"/>
                  </a:lnTo>
                  <a:lnTo>
                    <a:pt x="589" y="1201"/>
                  </a:lnTo>
                  <a:lnTo>
                    <a:pt x="333" y="1118"/>
                  </a:lnTo>
                  <a:lnTo>
                    <a:pt x="234" y="1209"/>
                  </a:lnTo>
                  <a:lnTo>
                    <a:pt x="293" y="1998"/>
                  </a:lnTo>
                  <a:lnTo>
                    <a:pt x="52" y="2030"/>
                  </a:lnTo>
                  <a:lnTo>
                    <a:pt x="27" y="2104"/>
                  </a:lnTo>
                  <a:lnTo>
                    <a:pt x="276" y="2137"/>
                  </a:lnTo>
                  <a:lnTo>
                    <a:pt x="166" y="2306"/>
                  </a:lnTo>
                  <a:lnTo>
                    <a:pt x="133" y="2319"/>
                  </a:lnTo>
                  <a:lnTo>
                    <a:pt x="0" y="2349"/>
                  </a:lnTo>
                  <a:lnTo>
                    <a:pt x="27" y="2414"/>
                  </a:lnTo>
                  <a:lnTo>
                    <a:pt x="110" y="2450"/>
                  </a:lnTo>
                  <a:lnTo>
                    <a:pt x="86" y="2568"/>
                  </a:lnTo>
                  <a:lnTo>
                    <a:pt x="133" y="2853"/>
                  </a:lnTo>
                  <a:lnTo>
                    <a:pt x="399" y="3254"/>
                  </a:lnTo>
                  <a:lnTo>
                    <a:pt x="413" y="3726"/>
                  </a:lnTo>
                  <a:lnTo>
                    <a:pt x="411" y="4011"/>
                  </a:lnTo>
                  <a:lnTo>
                    <a:pt x="548" y="4066"/>
                  </a:lnTo>
                  <a:lnTo>
                    <a:pt x="618" y="3788"/>
                  </a:lnTo>
                  <a:lnTo>
                    <a:pt x="960" y="4007"/>
                  </a:lnTo>
                  <a:lnTo>
                    <a:pt x="1285" y="4134"/>
                  </a:lnTo>
                  <a:lnTo>
                    <a:pt x="1679" y="4245"/>
                  </a:lnTo>
                  <a:lnTo>
                    <a:pt x="2023" y="4288"/>
                  </a:lnTo>
                  <a:lnTo>
                    <a:pt x="2281" y="4273"/>
                  </a:lnTo>
                  <a:lnTo>
                    <a:pt x="2443" y="4201"/>
                  </a:lnTo>
                  <a:lnTo>
                    <a:pt x="2602" y="3959"/>
                  </a:lnTo>
                  <a:lnTo>
                    <a:pt x="2654" y="3769"/>
                  </a:lnTo>
                  <a:lnTo>
                    <a:pt x="2657" y="3448"/>
                  </a:lnTo>
                  <a:lnTo>
                    <a:pt x="2618" y="3079"/>
                  </a:lnTo>
                  <a:lnTo>
                    <a:pt x="2475" y="2688"/>
                  </a:lnTo>
                  <a:lnTo>
                    <a:pt x="2312" y="2346"/>
                  </a:lnTo>
                  <a:lnTo>
                    <a:pt x="2220" y="2140"/>
                  </a:lnTo>
                  <a:lnTo>
                    <a:pt x="2216" y="1935"/>
                  </a:lnTo>
                  <a:lnTo>
                    <a:pt x="2063" y="1753"/>
                  </a:lnTo>
                  <a:lnTo>
                    <a:pt x="1861" y="1614"/>
                  </a:lnTo>
                  <a:lnTo>
                    <a:pt x="1661" y="1601"/>
                  </a:lnTo>
                  <a:lnTo>
                    <a:pt x="1661" y="1509"/>
                  </a:lnTo>
                  <a:lnTo>
                    <a:pt x="1836" y="1209"/>
                  </a:lnTo>
                  <a:lnTo>
                    <a:pt x="2125" y="1142"/>
                  </a:lnTo>
                  <a:lnTo>
                    <a:pt x="1956" y="1015"/>
                  </a:lnTo>
                  <a:lnTo>
                    <a:pt x="2091" y="924"/>
                  </a:lnTo>
                  <a:lnTo>
                    <a:pt x="2051" y="872"/>
                  </a:lnTo>
                  <a:lnTo>
                    <a:pt x="1814" y="1026"/>
                  </a:lnTo>
                  <a:lnTo>
                    <a:pt x="1428" y="1015"/>
                  </a:lnTo>
                  <a:lnTo>
                    <a:pt x="1380" y="310"/>
                  </a:lnTo>
                  <a:lnTo>
                    <a:pt x="1392" y="87"/>
                  </a:lnTo>
                  <a:lnTo>
                    <a:pt x="1352" y="80"/>
                  </a:lnTo>
                  <a:lnTo>
                    <a:pt x="1213" y="384"/>
                  </a:lnTo>
                  <a:lnTo>
                    <a:pt x="1118" y="0"/>
                  </a:lnTo>
                  <a:lnTo>
                    <a:pt x="1000" y="19"/>
                  </a:lnTo>
                  <a:lnTo>
                    <a:pt x="979" y="51"/>
                  </a:lnTo>
                  <a:lnTo>
                    <a:pt x="1011" y="409"/>
                  </a:lnTo>
                  <a:lnTo>
                    <a:pt x="924" y="350"/>
                  </a:lnTo>
                  <a:lnTo>
                    <a:pt x="774" y="91"/>
                  </a:lnTo>
                  <a:close/>
                </a:path>
              </a:pathLst>
            </a:custGeom>
            <a:solidFill>
              <a:srgbClr val="FF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34" name="Freeform 9"/>
            <p:cNvSpPr>
              <a:spLocks/>
            </p:cNvSpPr>
            <p:nvPr/>
          </p:nvSpPr>
          <p:spPr bwMode="auto">
            <a:xfrm>
              <a:off x="4533" y="1666"/>
              <a:ext cx="786" cy="1030"/>
            </a:xfrm>
            <a:custGeom>
              <a:avLst/>
              <a:gdLst>
                <a:gd name="T0" fmla="*/ 1 w 1572"/>
                <a:gd name="T1" fmla="*/ 1 h 2060"/>
                <a:gd name="T2" fmla="*/ 1 w 1572"/>
                <a:gd name="T3" fmla="*/ 1 h 2060"/>
                <a:gd name="T4" fmla="*/ 1 w 1572"/>
                <a:gd name="T5" fmla="*/ 1 h 2060"/>
                <a:gd name="T6" fmla="*/ 1 w 1572"/>
                <a:gd name="T7" fmla="*/ 1 h 2060"/>
                <a:gd name="T8" fmla="*/ 1 w 1572"/>
                <a:gd name="T9" fmla="*/ 1 h 2060"/>
                <a:gd name="T10" fmla="*/ 1 w 1572"/>
                <a:gd name="T11" fmla="*/ 1 h 2060"/>
                <a:gd name="T12" fmla="*/ 1 w 1572"/>
                <a:gd name="T13" fmla="*/ 1 h 2060"/>
                <a:gd name="T14" fmla="*/ 1 w 1572"/>
                <a:gd name="T15" fmla="*/ 1 h 2060"/>
                <a:gd name="T16" fmla="*/ 1 w 1572"/>
                <a:gd name="T17" fmla="*/ 0 h 2060"/>
                <a:gd name="T18" fmla="*/ 1 w 1572"/>
                <a:gd name="T19" fmla="*/ 1 h 2060"/>
                <a:gd name="T20" fmla="*/ 1 w 1572"/>
                <a:gd name="T21" fmla="*/ 1 h 2060"/>
                <a:gd name="T22" fmla="*/ 1 w 1572"/>
                <a:gd name="T23" fmla="*/ 1 h 2060"/>
                <a:gd name="T24" fmla="*/ 1 w 1572"/>
                <a:gd name="T25" fmla="*/ 1 h 2060"/>
                <a:gd name="T26" fmla="*/ 1 w 1572"/>
                <a:gd name="T27" fmla="*/ 1 h 2060"/>
                <a:gd name="T28" fmla="*/ 1 w 1572"/>
                <a:gd name="T29" fmla="*/ 1 h 2060"/>
                <a:gd name="T30" fmla="*/ 1 w 1572"/>
                <a:gd name="T31" fmla="*/ 1 h 2060"/>
                <a:gd name="T32" fmla="*/ 1 w 1572"/>
                <a:gd name="T33" fmla="*/ 1 h 2060"/>
                <a:gd name="T34" fmla="*/ 1 w 1572"/>
                <a:gd name="T35" fmla="*/ 1 h 2060"/>
                <a:gd name="T36" fmla="*/ 1 w 1572"/>
                <a:gd name="T37" fmla="*/ 1 h 2060"/>
                <a:gd name="T38" fmla="*/ 1 w 1572"/>
                <a:gd name="T39" fmla="*/ 1 h 2060"/>
                <a:gd name="T40" fmla="*/ 1 w 1572"/>
                <a:gd name="T41" fmla="*/ 1 h 2060"/>
                <a:gd name="T42" fmla="*/ 1 w 1572"/>
                <a:gd name="T43" fmla="*/ 1 h 2060"/>
                <a:gd name="T44" fmla="*/ 1 w 1572"/>
                <a:gd name="T45" fmla="*/ 1 h 2060"/>
                <a:gd name="T46" fmla="*/ 1 w 1572"/>
                <a:gd name="T47" fmla="*/ 1 h 2060"/>
                <a:gd name="T48" fmla="*/ 1 w 1572"/>
                <a:gd name="T49" fmla="*/ 1 h 2060"/>
                <a:gd name="T50" fmla="*/ 1 w 1572"/>
                <a:gd name="T51" fmla="*/ 1 h 2060"/>
                <a:gd name="T52" fmla="*/ 1 w 1572"/>
                <a:gd name="T53" fmla="*/ 1 h 2060"/>
                <a:gd name="T54" fmla="*/ 1 w 1572"/>
                <a:gd name="T55" fmla="*/ 1 h 2060"/>
                <a:gd name="T56" fmla="*/ 1 w 1572"/>
                <a:gd name="T57" fmla="*/ 1 h 2060"/>
                <a:gd name="T58" fmla="*/ 1 w 1572"/>
                <a:gd name="T59" fmla="*/ 1 h 2060"/>
                <a:gd name="T60" fmla="*/ 1 w 1572"/>
                <a:gd name="T61" fmla="*/ 1 h 2060"/>
                <a:gd name="T62" fmla="*/ 1 w 1572"/>
                <a:gd name="T63" fmla="*/ 1 h 2060"/>
                <a:gd name="T64" fmla="*/ 1 w 1572"/>
                <a:gd name="T65" fmla="*/ 1 h 2060"/>
                <a:gd name="T66" fmla="*/ 1 w 1572"/>
                <a:gd name="T67" fmla="*/ 1 h 2060"/>
                <a:gd name="T68" fmla="*/ 1 w 1572"/>
                <a:gd name="T69" fmla="*/ 1 h 2060"/>
                <a:gd name="T70" fmla="*/ 1 w 1572"/>
                <a:gd name="T71" fmla="*/ 1 h 2060"/>
                <a:gd name="T72" fmla="*/ 1 w 1572"/>
                <a:gd name="T73" fmla="*/ 1 h 2060"/>
                <a:gd name="T74" fmla="*/ 1 w 1572"/>
                <a:gd name="T75" fmla="*/ 1 h 2060"/>
                <a:gd name="T76" fmla="*/ 1 w 1572"/>
                <a:gd name="T77" fmla="*/ 1 h 2060"/>
                <a:gd name="T78" fmla="*/ 1 w 1572"/>
                <a:gd name="T79" fmla="*/ 1 h 2060"/>
                <a:gd name="T80" fmla="*/ 1 w 1572"/>
                <a:gd name="T81" fmla="*/ 1 h 20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572"/>
                <a:gd name="T124" fmla="*/ 0 h 2060"/>
                <a:gd name="T125" fmla="*/ 1572 w 1572"/>
                <a:gd name="T126" fmla="*/ 2060 h 206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572" h="2060">
                  <a:moveTo>
                    <a:pt x="471" y="498"/>
                  </a:moveTo>
                  <a:lnTo>
                    <a:pt x="454" y="614"/>
                  </a:lnTo>
                  <a:lnTo>
                    <a:pt x="431" y="665"/>
                  </a:lnTo>
                  <a:lnTo>
                    <a:pt x="454" y="731"/>
                  </a:lnTo>
                  <a:lnTo>
                    <a:pt x="526" y="764"/>
                  </a:lnTo>
                  <a:lnTo>
                    <a:pt x="587" y="764"/>
                  </a:lnTo>
                  <a:lnTo>
                    <a:pt x="636" y="769"/>
                  </a:lnTo>
                  <a:lnTo>
                    <a:pt x="604" y="853"/>
                  </a:lnTo>
                  <a:lnTo>
                    <a:pt x="595" y="992"/>
                  </a:lnTo>
                  <a:lnTo>
                    <a:pt x="722" y="1125"/>
                  </a:lnTo>
                  <a:lnTo>
                    <a:pt x="686" y="952"/>
                  </a:lnTo>
                  <a:lnTo>
                    <a:pt x="783" y="1041"/>
                  </a:lnTo>
                  <a:lnTo>
                    <a:pt x="769" y="874"/>
                  </a:lnTo>
                  <a:lnTo>
                    <a:pt x="885" y="885"/>
                  </a:lnTo>
                  <a:lnTo>
                    <a:pt x="853" y="758"/>
                  </a:lnTo>
                  <a:lnTo>
                    <a:pt x="743" y="498"/>
                  </a:lnTo>
                  <a:lnTo>
                    <a:pt x="758" y="98"/>
                  </a:lnTo>
                  <a:lnTo>
                    <a:pt x="980" y="0"/>
                  </a:lnTo>
                  <a:lnTo>
                    <a:pt x="1053" y="32"/>
                  </a:lnTo>
                  <a:lnTo>
                    <a:pt x="1114" y="98"/>
                  </a:lnTo>
                  <a:lnTo>
                    <a:pt x="1174" y="214"/>
                  </a:lnTo>
                  <a:lnTo>
                    <a:pt x="1218" y="309"/>
                  </a:lnTo>
                  <a:lnTo>
                    <a:pt x="1180" y="420"/>
                  </a:lnTo>
                  <a:lnTo>
                    <a:pt x="1129" y="260"/>
                  </a:lnTo>
                  <a:lnTo>
                    <a:pt x="1108" y="176"/>
                  </a:lnTo>
                  <a:lnTo>
                    <a:pt x="1110" y="304"/>
                  </a:lnTo>
                  <a:lnTo>
                    <a:pt x="1076" y="414"/>
                  </a:lnTo>
                  <a:lnTo>
                    <a:pt x="1032" y="494"/>
                  </a:lnTo>
                  <a:lnTo>
                    <a:pt x="1070" y="306"/>
                  </a:lnTo>
                  <a:lnTo>
                    <a:pt x="1043" y="277"/>
                  </a:lnTo>
                  <a:lnTo>
                    <a:pt x="992" y="266"/>
                  </a:lnTo>
                  <a:lnTo>
                    <a:pt x="958" y="315"/>
                  </a:lnTo>
                  <a:lnTo>
                    <a:pt x="931" y="404"/>
                  </a:lnTo>
                  <a:lnTo>
                    <a:pt x="906" y="576"/>
                  </a:lnTo>
                  <a:lnTo>
                    <a:pt x="920" y="686"/>
                  </a:lnTo>
                  <a:lnTo>
                    <a:pt x="937" y="787"/>
                  </a:lnTo>
                  <a:lnTo>
                    <a:pt x="927" y="904"/>
                  </a:lnTo>
                  <a:lnTo>
                    <a:pt x="1047" y="971"/>
                  </a:lnTo>
                  <a:lnTo>
                    <a:pt x="1039" y="688"/>
                  </a:lnTo>
                  <a:lnTo>
                    <a:pt x="1072" y="773"/>
                  </a:lnTo>
                  <a:lnTo>
                    <a:pt x="1163" y="861"/>
                  </a:lnTo>
                  <a:lnTo>
                    <a:pt x="1207" y="593"/>
                  </a:lnTo>
                  <a:lnTo>
                    <a:pt x="1245" y="897"/>
                  </a:lnTo>
                  <a:lnTo>
                    <a:pt x="1340" y="1102"/>
                  </a:lnTo>
                  <a:lnTo>
                    <a:pt x="1427" y="1212"/>
                  </a:lnTo>
                  <a:lnTo>
                    <a:pt x="1412" y="1324"/>
                  </a:lnTo>
                  <a:lnTo>
                    <a:pt x="1456" y="1395"/>
                  </a:lnTo>
                  <a:lnTo>
                    <a:pt x="1511" y="1418"/>
                  </a:lnTo>
                  <a:lnTo>
                    <a:pt x="1467" y="1507"/>
                  </a:lnTo>
                  <a:lnTo>
                    <a:pt x="1494" y="1551"/>
                  </a:lnTo>
                  <a:lnTo>
                    <a:pt x="1511" y="1579"/>
                  </a:lnTo>
                  <a:lnTo>
                    <a:pt x="1555" y="1640"/>
                  </a:lnTo>
                  <a:lnTo>
                    <a:pt x="1534" y="1678"/>
                  </a:lnTo>
                  <a:lnTo>
                    <a:pt x="1572" y="1727"/>
                  </a:lnTo>
                  <a:lnTo>
                    <a:pt x="1516" y="1779"/>
                  </a:lnTo>
                  <a:lnTo>
                    <a:pt x="1551" y="1817"/>
                  </a:lnTo>
                  <a:lnTo>
                    <a:pt x="1545" y="1878"/>
                  </a:lnTo>
                  <a:lnTo>
                    <a:pt x="1511" y="1834"/>
                  </a:lnTo>
                  <a:lnTo>
                    <a:pt x="1433" y="1822"/>
                  </a:lnTo>
                  <a:lnTo>
                    <a:pt x="1427" y="1927"/>
                  </a:lnTo>
                  <a:lnTo>
                    <a:pt x="1433" y="1999"/>
                  </a:lnTo>
                  <a:lnTo>
                    <a:pt x="1418" y="2060"/>
                  </a:lnTo>
                  <a:lnTo>
                    <a:pt x="1340" y="2016"/>
                  </a:lnTo>
                  <a:lnTo>
                    <a:pt x="1290" y="1921"/>
                  </a:lnTo>
                  <a:lnTo>
                    <a:pt x="1252" y="1872"/>
                  </a:lnTo>
                  <a:lnTo>
                    <a:pt x="1190" y="1817"/>
                  </a:lnTo>
                  <a:lnTo>
                    <a:pt x="1036" y="1568"/>
                  </a:lnTo>
                  <a:lnTo>
                    <a:pt x="737" y="1279"/>
                  </a:lnTo>
                  <a:lnTo>
                    <a:pt x="520" y="1053"/>
                  </a:lnTo>
                  <a:lnTo>
                    <a:pt x="300" y="703"/>
                  </a:lnTo>
                  <a:lnTo>
                    <a:pt x="211" y="581"/>
                  </a:lnTo>
                  <a:lnTo>
                    <a:pt x="57" y="460"/>
                  </a:lnTo>
                  <a:lnTo>
                    <a:pt x="0" y="338"/>
                  </a:lnTo>
                  <a:lnTo>
                    <a:pt x="112" y="420"/>
                  </a:lnTo>
                  <a:lnTo>
                    <a:pt x="222" y="437"/>
                  </a:lnTo>
                  <a:lnTo>
                    <a:pt x="306" y="287"/>
                  </a:lnTo>
                  <a:lnTo>
                    <a:pt x="372" y="365"/>
                  </a:lnTo>
                  <a:lnTo>
                    <a:pt x="515" y="420"/>
                  </a:lnTo>
                  <a:lnTo>
                    <a:pt x="659" y="492"/>
                  </a:lnTo>
                  <a:lnTo>
                    <a:pt x="743" y="653"/>
                  </a:lnTo>
                  <a:lnTo>
                    <a:pt x="581" y="532"/>
                  </a:lnTo>
                  <a:lnTo>
                    <a:pt x="471" y="498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35" name="Freeform 10"/>
            <p:cNvSpPr>
              <a:spLocks/>
            </p:cNvSpPr>
            <p:nvPr/>
          </p:nvSpPr>
          <p:spPr bwMode="auto">
            <a:xfrm>
              <a:off x="4895" y="1594"/>
              <a:ext cx="379" cy="277"/>
            </a:xfrm>
            <a:custGeom>
              <a:avLst/>
              <a:gdLst>
                <a:gd name="T0" fmla="*/ 0 w 758"/>
                <a:gd name="T1" fmla="*/ 0 h 555"/>
                <a:gd name="T2" fmla="*/ 1 w 758"/>
                <a:gd name="T3" fmla="*/ 0 h 555"/>
                <a:gd name="T4" fmla="*/ 1 w 758"/>
                <a:gd name="T5" fmla="*/ 0 h 555"/>
                <a:gd name="T6" fmla="*/ 1 w 758"/>
                <a:gd name="T7" fmla="*/ 0 h 555"/>
                <a:gd name="T8" fmla="*/ 1 w 758"/>
                <a:gd name="T9" fmla="*/ 0 h 555"/>
                <a:gd name="T10" fmla="*/ 1 w 758"/>
                <a:gd name="T11" fmla="*/ 0 h 555"/>
                <a:gd name="T12" fmla="*/ 1 w 758"/>
                <a:gd name="T13" fmla="*/ 0 h 555"/>
                <a:gd name="T14" fmla="*/ 1 w 758"/>
                <a:gd name="T15" fmla="*/ 0 h 555"/>
                <a:gd name="T16" fmla="*/ 1 w 758"/>
                <a:gd name="T17" fmla="*/ 0 h 555"/>
                <a:gd name="T18" fmla="*/ 1 w 758"/>
                <a:gd name="T19" fmla="*/ 0 h 555"/>
                <a:gd name="T20" fmla="*/ 1 w 758"/>
                <a:gd name="T21" fmla="*/ 0 h 555"/>
                <a:gd name="T22" fmla="*/ 1 w 758"/>
                <a:gd name="T23" fmla="*/ 0 h 555"/>
                <a:gd name="T24" fmla="*/ 1 w 758"/>
                <a:gd name="T25" fmla="*/ 0 h 555"/>
                <a:gd name="T26" fmla="*/ 1 w 758"/>
                <a:gd name="T27" fmla="*/ 0 h 555"/>
                <a:gd name="T28" fmla="*/ 1 w 758"/>
                <a:gd name="T29" fmla="*/ 0 h 555"/>
                <a:gd name="T30" fmla="*/ 1 w 758"/>
                <a:gd name="T31" fmla="*/ 0 h 555"/>
                <a:gd name="T32" fmla="*/ 1 w 758"/>
                <a:gd name="T33" fmla="*/ 0 h 555"/>
                <a:gd name="T34" fmla="*/ 1 w 758"/>
                <a:gd name="T35" fmla="*/ 0 h 555"/>
                <a:gd name="T36" fmla="*/ 1 w 758"/>
                <a:gd name="T37" fmla="*/ 0 h 555"/>
                <a:gd name="T38" fmla="*/ 1 w 758"/>
                <a:gd name="T39" fmla="*/ 0 h 555"/>
                <a:gd name="T40" fmla="*/ 1 w 758"/>
                <a:gd name="T41" fmla="*/ 0 h 555"/>
                <a:gd name="T42" fmla="*/ 1 w 758"/>
                <a:gd name="T43" fmla="*/ 0 h 555"/>
                <a:gd name="T44" fmla="*/ 1 w 758"/>
                <a:gd name="T45" fmla="*/ 0 h 555"/>
                <a:gd name="T46" fmla="*/ 1 w 758"/>
                <a:gd name="T47" fmla="*/ 0 h 555"/>
                <a:gd name="T48" fmla="*/ 0 w 758"/>
                <a:gd name="T49" fmla="*/ 0 h 555"/>
                <a:gd name="T50" fmla="*/ 0 w 758"/>
                <a:gd name="T51" fmla="*/ 0 h 55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58"/>
                <a:gd name="T79" fmla="*/ 0 h 555"/>
                <a:gd name="T80" fmla="*/ 758 w 758"/>
                <a:gd name="T81" fmla="*/ 555 h 55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58" h="555">
                  <a:moveTo>
                    <a:pt x="0" y="17"/>
                  </a:moveTo>
                  <a:lnTo>
                    <a:pt x="2" y="55"/>
                  </a:lnTo>
                  <a:lnTo>
                    <a:pt x="317" y="165"/>
                  </a:lnTo>
                  <a:lnTo>
                    <a:pt x="407" y="276"/>
                  </a:lnTo>
                  <a:lnTo>
                    <a:pt x="469" y="390"/>
                  </a:lnTo>
                  <a:lnTo>
                    <a:pt x="479" y="494"/>
                  </a:lnTo>
                  <a:lnTo>
                    <a:pt x="462" y="555"/>
                  </a:lnTo>
                  <a:lnTo>
                    <a:pt x="507" y="475"/>
                  </a:lnTo>
                  <a:lnTo>
                    <a:pt x="507" y="384"/>
                  </a:lnTo>
                  <a:lnTo>
                    <a:pt x="530" y="325"/>
                  </a:lnTo>
                  <a:lnTo>
                    <a:pt x="637" y="306"/>
                  </a:lnTo>
                  <a:lnTo>
                    <a:pt x="637" y="361"/>
                  </a:lnTo>
                  <a:lnTo>
                    <a:pt x="692" y="376"/>
                  </a:lnTo>
                  <a:lnTo>
                    <a:pt x="724" y="325"/>
                  </a:lnTo>
                  <a:lnTo>
                    <a:pt x="747" y="283"/>
                  </a:lnTo>
                  <a:lnTo>
                    <a:pt x="758" y="230"/>
                  </a:lnTo>
                  <a:lnTo>
                    <a:pt x="741" y="158"/>
                  </a:lnTo>
                  <a:lnTo>
                    <a:pt x="671" y="105"/>
                  </a:lnTo>
                  <a:lnTo>
                    <a:pt x="504" y="141"/>
                  </a:lnTo>
                  <a:lnTo>
                    <a:pt x="462" y="175"/>
                  </a:lnTo>
                  <a:lnTo>
                    <a:pt x="369" y="135"/>
                  </a:lnTo>
                  <a:lnTo>
                    <a:pt x="241" y="36"/>
                  </a:lnTo>
                  <a:lnTo>
                    <a:pt x="101" y="0"/>
                  </a:lnTo>
                  <a:lnTo>
                    <a:pt x="2" y="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36" name="Freeform 11"/>
            <p:cNvSpPr>
              <a:spLocks/>
            </p:cNvSpPr>
            <p:nvPr/>
          </p:nvSpPr>
          <p:spPr bwMode="auto">
            <a:xfrm>
              <a:off x="5049" y="1810"/>
              <a:ext cx="72" cy="315"/>
            </a:xfrm>
            <a:custGeom>
              <a:avLst/>
              <a:gdLst>
                <a:gd name="T0" fmla="*/ 1 w 144"/>
                <a:gd name="T1" fmla="*/ 1 h 630"/>
                <a:gd name="T2" fmla="*/ 1 w 144"/>
                <a:gd name="T3" fmla="*/ 1 h 630"/>
                <a:gd name="T4" fmla="*/ 1 w 144"/>
                <a:gd name="T5" fmla="*/ 1 h 630"/>
                <a:gd name="T6" fmla="*/ 1 w 144"/>
                <a:gd name="T7" fmla="*/ 1 h 630"/>
                <a:gd name="T8" fmla="*/ 1 w 144"/>
                <a:gd name="T9" fmla="*/ 1 h 630"/>
                <a:gd name="T10" fmla="*/ 1 w 144"/>
                <a:gd name="T11" fmla="*/ 1 h 630"/>
                <a:gd name="T12" fmla="*/ 1 w 144"/>
                <a:gd name="T13" fmla="*/ 0 h 630"/>
                <a:gd name="T14" fmla="*/ 1 w 144"/>
                <a:gd name="T15" fmla="*/ 1 h 630"/>
                <a:gd name="T16" fmla="*/ 1 w 144"/>
                <a:gd name="T17" fmla="*/ 1 h 630"/>
                <a:gd name="T18" fmla="*/ 1 w 144"/>
                <a:gd name="T19" fmla="*/ 1 h 630"/>
                <a:gd name="T20" fmla="*/ 0 w 144"/>
                <a:gd name="T21" fmla="*/ 1 h 630"/>
                <a:gd name="T22" fmla="*/ 1 w 144"/>
                <a:gd name="T23" fmla="*/ 1 h 630"/>
                <a:gd name="T24" fmla="*/ 1 w 144"/>
                <a:gd name="T25" fmla="*/ 1 h 630"/>
                <a:gd name="T26" fmla="*/ 1 w 144"/>
                <a:gd name="T27" fmla="*/ 1 h 630"/>
                <a:gd name="T28" fmla="*/ 1 w 144"/>
                <a:gd name="T29" fmla="*/ 1 h 6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4"/>
                <a:gd name="T46" fmla="*/ 0 h 630"/>
                <a:gd name="T47" fmla="*/ 144 w 144"/>
                <a:gd name="T48" fmla="*/ 630 h 6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4" h="630">
                  <a:moveTo>
                    <a:pt x="72" y="535"/>
                  </a:moveTo>
                  <a:lnTo>
                    <a:pt x="53" y="464"/>
                  </a:lnTo>
                  <a:lnTo>
                    <a:pt x="49" y="337"/>
                  </a:lnTo>
                  <a:lnTo>
                    <a:pt x="89" y="246"/>
                  </a:lnTo>
                  <a:lnTo>
                    <a:pt x="131" y="168"/>
                  </a:lnTo>
                  <a:lnTo>
                    <a:pt x="144" y="82"/>
                  </a:lnTo>
                  <a:lnTo>
                    <a:pt x="120" y="0"/>
                  </a:lnTo>
                  <a:lnTo>
                    <a:pt x="114" y="99"/>
                  </a:lnTo>
                  <a:lnTo>
                    <a:pt x="74" y="181"/>
                  </a:lnTo>
                  <a:lnTo>
                    <a:pt x="19" y="259"/>
                  </a:lnTo>
                  <a:lnTo>
                    <a:pt x="0" y="350"/>
                  </a:lnTo>
                  <a:lnTo>
                    <a:pt x="19" y="489"/>
                  </a:lnTo>
                  <a:lnTo>
                    <a:pt x="85" y="630"/>
                  </a:lnTo>
                  <a:lnTo>
                    <a:pt x="72" y="535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37" name="Freeform 12"/>
            <p:cNvSpPr>
              <a:spLocks/>
            </p:cNvSpPr>
            <p:nvPr/>
          </p:nvSpPr>
          <p:spPr bwMode="auto">
            <a:xfrm>
              <a:off x="4122" y="2178"/>
              <a:ext cx="589" cy="638"/>
            </a:xfrm>
            <a:custGeom>
              <a:avLst/>
              <a:gdLst>
                <a:gd name="T0" fmla="*/ 1 w 1176"/>
                <a:gd name="T1" fmla="*/ 1 h 1276"/>
                <a:gd name="T2" fmla="*/ 1 w 1176"/>
                <a:gd name="T3" fmla="*/ 1 h 1276"/>
                <a:gd name="T4" fmla="*/ 1 w 1176"/>
                <a:gd name="T5" fmla="*/ 1 h 1276"/>
                <a:gd name="T6" fmla="*/ 1 w 1176"/>
                <a:gd name="T7" fmla="*/ 1 h 1276"/>
                <a:gd name="T8" fmla="*/ 0 w 1176"/>
                <a:gd name="T9" fmla="*/ 0 h 1276"/>
                <a:gd name="T10" fmla="*/ 1 w 1176"/>
                <a:gd name="T11" fmla="*/ 1 h 1276"/>
                <a:gd name="T12" fmla="*/ 1 w 1176"/>
                <a:gd name="T13" fmla="*/ 1 h 1276"/>
                <a:gd name="T14" fmla="*/ 1 w 1176"/>
                <a:gd name="T15" fmla="*/ 1 h 1276"/>
                <a:gd name="T16" fmla="*/ 1 w 1176"/>
                <a:gd name="T17" fmla="*/ 1 h 1276"/>
                <a:gd name="T18" fmla="*/ 1 w 1176"/>
                <a:gd name="T19" fmla="*/ 1 h 1276"/>
                <a:gd name="T20" fmla="*/ 1 w 1176"/>
                <a:gd name="T21" fmla="*/ 1 h 1276"/>
                <a:gd name="T22" fmla="*/ 1 w 1176"/>
                <a:gd name="T23" fmla="*/ 1 h 1276"/>
                <a:gd name="T24" fmla="*/ 1 w 1176"/>
                <a:gd name="T25" fmla="*/ 1 h 1276"/>
                <a:gd name="T26" fmla="*/ 1 w 1176"/>
                <a:gd name="T27" fmla="*/ 1 h 1276"/>
                <a:gd name="T28" fmla="*/ 1 w 1176"/>
                <a:gd name="T29" fmla="*/ 1 h 1276"/>
                <a:gd name="T30" fmla="*/ 1 w 1176"/>
                <a:gd name="T31" fmla="*/ 1 h 1276"/>
                <a:gd name="T32" fmla="*/ 1 w 1176"/>
                <a:gd name="T33" fmla="*/ 1 h 12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6"/>
                <a:gd name="T52" fmla="*/ 0 h 1276"/>
                <a:gd name="T53" fmla="*/ 1176 w 1176"/>
                <a:gd name="T54" fmla="*/ 1276 h 127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6" h="1276">
                  <a:moveTo>
                    <a:pt x="471" y="418"/>
                  </a:moveTo>
                  <a:lnTo>
                    <a:pt x="330" y="300"/>
                  </a:lnTo>
                  <a:lnTo>
                    <a:pt x="207" y="243"/>
                  </a:lnTo>
                  <a:lnTo>
                    <a:pt x="112" y="169"/>
                  </a:lnTo>
                  <a:lnTo>
                    <a:pt x="0" y="0"/>
                  </a:lnTo>
                  <a:lnTo>
                    <a:pt x="89" y="283"/>
                  </a:lnTo>
                  <a:lnTo>
                    <a:pt x="212" y="559"/>
                  </a:lnTo>
                  <a:lnTo>
                    <a:pt x="427" y="892"/>
                  </a:lnTo>
                  <a:lnTo>
                    <a:pt x="646" y="1038"/>
                  </a:lnTo>
                  <a:lnTo>
                    <a:pt x="843" y="1201"/>
                  </a:lnTo>
                  <a:lnTo>
                    <a:pt x="1113" y="1276"/>
                  </a:lnTo>
                  <a:lnTo>
                    <a:pt x="1176" y="1258"/>
                  </a:lnTo>
                  <a:lnTo>
                    <a:pt x="1068" y="1144"/>
                  </a:lnTo>
                  <a:lnTo>
                    <a:pt x="855" y="1009"/>
                  </a:lnTo>
                  <a:lnTo>
                    <a:pt x="652" y="829"/>
                  </a:lnTo>
                  <a:lnTo>
                    <a:pt x="471" y="418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38" name="Freeform 13"/>
            <p:cNvSpPr>
              <a:spLocks/>
            </p:cNvSpPr>
            <p:nvPr/>
          </p:nvSpPr>
          <p:spPr bwMode="auto">
            <a:xfrm>
              <a:off x="4061" y="1960"/>
              <a:ext cx="79" cy="76"/>
            </a:xfrm>
            <a:custGeom>
              <a:avLst/>
              <a:gdLst>
                <a:gd name="T0" fmla="*/ 1 w 158"/>
                <a:gd name="T1" fmla="*/ 1 h 152"/>
                <a:gd name="T2" fmla="*/ 1 w 158"/>
                <a:gd name="T3" fmla="*/ 1 h 152"/>
                <a:gd name="T4" fmla="*/ 1 w 158"/>
                <a:gd name="T5" fmla="*/ 1 h 152"/>
                <a:gd name="T6" fmla="*/ 1 w 158"/>
                <a:gd name="T7" fmla="*/ 1 h 152"/>
                <a:gd name="T8" fmla="*/ 1 w 158"/>
                <a:gd name="T9" fmla="*/ 1 h 152"/>
                <a:gd name="T10" fmla="*/ 0 w 158"/>
                <a:gd name="T11" fmla="*/ 1 h 152"/>
                <a:gd name="T12" fmla="*/ 1 w 158"/>
                <a:gd name="T13" fmla="*/ 1 h 152"/>
                <a:gd name="T14" fmla="*/ 1 w 158"/>
                <a:gd name="T15" fmla="*/ 0 h 152"/>
                <a:gd name="T16" fmla="*/ 1 w 158"/>
                <a:gd name="T17" fmla="*/ 0 h 152"/>
                <a:gd name="T18" fmla="*/ 1 w 158"/>
                <a:gd name="T19" fmla="*/ 1 h 152"/>
                <a:gd name="T20" fmla="*/ 1 w 158"/>
                <a:gd name="T21" fmla="*/ 1 h 1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8"/>
                <a:gd name="T34" fmla="*/ 0 h 152"/>
                <a:gd name="T35" fmla="*/ 158 w 158"/>
                <a:gd name="T36" fmla="*/ 152 h 1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8" h="152">
                  <a:moveTo>
                    <a:pt x="148" y="25"/>
                  </a:moveTo>
                  <a:lnTo>
                    <a:pt x="51" y="38"/>
                  </a:lnTo>
                  <a:lnTo>
                    <a:pt x="158" y="51"/>
                  </a:lnTo>
                  <a:lnTo>
                    <a:pt x="103" y="152"/>
                  </a:lnTo>
                  <a:lnTo>
                    <a:pt x="9" y="110"/>
                  </a:lnTo>
                  <a:lnTo>
                    <a:pt x="0" y="38"/>
                  </a:lnTo>
                  <a:lnTo>
                    <a:pt x="17" y="17"/>
                  </a:lnTo>
                  <a:lnTo>
                    <a:pt x="51" y="0"/>
                  </a:lnTo>
                  <a:lnTo>
                    <a:pt x="127" y="0"/>
                  </a:lnTo>
                  <a:lnTo>
                    <a:pt x="148" y="25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39" name="Freeform 14"/>
            <p:cNvSpPr>
              <a:spLocks/>
            </p:cNvSpPr>
            <p:nvPr/>
          </p:nvSpPr>
          <p:spPr bwMode="auto">
            <a:xfrm>
              <a:off x="4066" y="1804"/>
              <a:ext cx="144" cy="80"/>
            </a:xfrm>
            <a:custGeom>
              <a:avLst/>
              <a:gdLst>
                <a:gd name="T0" fmla="*/ 1 w 287"/>
                <a:gd name="T1" fmla="*/ 0 h 162"/>
                <a:gd name="T2" fmla="*/ 1 w 287"/>
                <a:gd name="T3" fmla="*/ 0 h 162"/>
                <a:gd name="T4" fmla="*/ 1 w 287"/>
                <a:gd name="T5" fmla="*/ 0 h 162"/>
                <a:gd name="T6" fmla="*/ 1 w 287"/>
                <a:gd name="T7" fmla="*/ 0 h 162"/>
                <a:gd name="T8" fmla="*/ 1 w 287"/>
                <a:gd name="T9" fmla="*/ 0 h 162"/>
                <a:gd name="T10" fmla="*/ 0 w 287"/>
                <a:gd name="T11" fmla="*/ 0 h 162"/>
                <a:gd name="T12" fmla="*/ 0 w 287"/>
                <a:gd name="T13" fmla="*/ 0 h 162"/>
                <a:gd name="T14" fmla="*/ 1 w 287"/>
                <a:gd name="T15" fmla="*/ 0 h 162"/>
                <a:gd name="T16" fmla="*/ 1 w 287"/>
                <a:gd name="T17" fmla="*/ 0 h 162"/>
                <a:gd name="T18" fmla="*/ 1 w 287"/>
                <a:gd name="T19" fmla="*/ 0 h 162"/>
                <a:gd name="T20" fmla="*/ 1 w 287"/>
                <a:gd name="T21" fmla="*/ 0 h 162"/>
                <a:gd name="T22" fmla="*/ 1 w 287"/>
                <a:gd name="T23" fmla="*/ 0 h 162"/>
                <a:gd name="T24" fmla="*/ 1 w 287"/>
                <a:gd name="T25" fmla="*/ 0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7"/>
                <a:gd name="T40" fmla="*/ 0 h 162"/>
                <a:gd name="T41" fmla="*/ 287 w 287"/>
                <a:gd name="T42" fmla="*/ 162 h 16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7" h="162">
                  <a:moveTo>
                    <a:pt x="56" y="69"/>
                  </a:moveTo>
                  <a:lnTo>
                    <a:pt x="229" y="76"/>
                  </a:lnTo>
                  <a:lnTo>
                    <a:pt x="280" y="93"/>
                  </a:lnTo>
                  <a:lnTo>
                    <a:pt x="263" y="131"/>
                  </a:lnTo>
                  <a:lnTo>
                    <a:pt x="80" y="162"/>
                  </a:lnTo>
                  <a:lnTo>
                    <a:pt x="0" y="107"/>
                  </a:lnTo>
                  <a:lnTo>
                    <a:pt x="0" y="42"/>
                  </a:lnTo>
                  <a:lnTo>
                    <a:pt x="52" y="13"/>
                  </a:lnTo>
                  <a:lnTo>
                    <a:pt x="135" y="0"/>
                  </a:lnTo>
                  <a:lnTo>
                    <a:pt x="287" y="0"/>
                  </a:lnTo>
                  <a:lnTo>
                    <a:pt x="287" y="42"/>
                  </a:lnTo>
                  <a:lnTo>
                    <a:pt x="56" y="69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40" name="Freeform 15"/>
            <p:cNvSpPr>
              <a:spLocks/>
            </p:cNvSpPr>
            <p:nvPr/>
          </p:nvSpPr>
          <p:spPr bwMode="auto">
            <a:xfrm>
              <a:off x="4168" y="1342"/>
              <a:ext cx="197" cy="449"/>
            </a:xfrm>
            <a:custGeom>
              <a:avLst/>
              <a:gdLst>
                <a:gd name="T0" fmla="*/ 1 w 393"/>
                <a:gd name="T1" fmla="*/ 0 h 899"/>
                <a:gd name="T2" fmla="*/ 1 w 393"/>
                <a:gd name="T3" fmla="*/ 0 h 899"/>
                <a:gd name="T4" fmla="*/ 1 w 393"/>
                <a:gd name="T5" fmla="*/ 0 h 899"/>
                <a:gd name="T6" fmla="*/ 1 w 393"/>
                <a:gd name="T7" fmla="*/ 0 h 899"/>
                <a:gd name="T8" fmla="*/ 1 w 393"/>
                <a:gd name="T9" fmla="*/ 0 h 899"/>
                <a:gd name="T10" fmla="*/ 1 w 393"/>
                <a:gd name="T11" fmla="*/ 0 h 899"/>
                <a:gd name="T12" fmla="*/ 1 w 393"/>
                <a:gd name="T13" fmla="*/ 0 h 899"/>
                <a:gd name="T14" fmla="*/ 1 w 393"/>
                <a:gd name="T15" fmla="*/ 0 h 899"/>
                <a:gd name="T16" fmla="*/ 1 w 393"/>
                <a:gd name="T17" fmla="*/ 0 h 899"/>
                <a:gd name="T18" fmla="*/ 1 w 393"/>
                <a:gd name="T19" fmla="*/ 0 h 899"/>
                <a:gd name="T20" fmla="*/ 1 w 393"/>
                <a:gd name="T21" fmla="*/ 0 h 899"/>
                <a:gd name="T22" fmla="*/ 1 w 393"/>
                <a:gd name="T23" fmla="*/ 0 h 899"/>
                <a:gd name="T24" fmla="*/ 1 w 393"/>
                <a:gd name="T25" fmla="*/ 0 h 899"/>
                <a:gd name="T26" fmla="*/ 0 w 393"/>
                <a:gd name="T27" fmla="*/ 0 h 899"/>
                <a:gd name="T28" fmla="*/ 1 w 393"/>
                <a:gd name="T29" fmla="*/ 0 h 899"/>
                <a:gd name="T30" fmla="*/ 1 w 393"/>
                <a:gd name="T31" fmla="*/ 0 h 899"/>
                <a:gd name="T32" fmla="*/ 1 w 393"/>
                <a:gd name="T33" fmla="*/ 0 h 8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3"/>
                <a:gd name="T52" fmla="*/ 0 h 899"/>
                <a:gd name="T53" fmla="*/ 393 w 393"/>
                <a:gd name="T54" fmla="*/ 899 h 89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3" h="899">
                  <a:moveTo>
                    <a:pt x="87" y="899"/>
                  </a:moveTo>
                  <a:lnTo>
                    <a:pt x="131" y="704"/>
                  </a:lnTo>
                  <a:lnTo>
                    <a:pt x="78" y="306"/>
                  </a:lnTo>
                  <a:lnTo>
                    <a:pt x="78" y="84"/>
                  </a:lnTo>
                  <a:lnTo>
                    <a:pt x="133" y="350"/>
                  </a:lnTo>
                  <a:lnTo>
                    <a:pt x="235" y="723"/>
                  </a:lnTo>
                  <a:lnTo>
                    <a:pt x="372" y="679"/>
                  </a:lnTo>
                  <a:lnTo>
                    <a:pt x="393" y="497"/>
                  </a:lnTo>
                  <a:lnTo>
                    <a:pt x="336" y="267"/>
                  </a:lnTo>
                  <a:lnTo>
                    <a:pt x="283" y="52"/>
                  </a:lnTo>
                  <a:lnTo>
                    <a:pt x="139" y="0"/>
                  </a:lnTo>
                  <a:lnTo>
                    <a:pt x="66" y="17"/>
                  </a:lnTo>
                  <a:lnTo>
                    <a:pt x="7" y="80"/>
                  </a:lnTo>
                  <a:lnTo>
                    <a:pt x="0" y="217"/>
                  </a:lnTo>
                  <a:lnTo>
                    <a:pt x="87" y="679"/>
                  </a:lnTo>
                  <a:lnTo>
                    <a:pt x="87" y="899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41" name="Freeform 16"/>
            <p:cNvSpPr>
              <a:spLocks/>
            </p:cNvSpPr>
            <p:nvPr/>
          </p:nvSpPr>
          <p:spPr bwMode="auto">
            <a:xfrm>
              <a:off x="4689" y="1234"/>
              <a:ext cx="487" cy="445"/>
            </a:xfrm>
            <a:custGeom>
              <a:avLst/>
              <a:gdLst>
                <a:gd name="T0" fmla="*/ 0 w 975"/>
                <a:gd name="T1" fmla="*/ 1 h 889"/>
                <a:gd name="T2" fmla="*/ 0 w 975"/>
                <a:gd name="T3" fmla="*/ 1 h 889"/>
                <a:gd name="T4" fmla="*/ 0 w 975"/>
                <a:gd name="T5" fmla="*/ 1 h 889"/>
                <a:gd name="T6" fmla="*/ 0 w 975"/>
                <a:gd name="T7" fmla="*/ 1 h 889"/>
                <a:gd name="T8" fmla="*/ 0 w 975"/>
                <a:gd name="T9" fmla="*/ 1 h 889"/>
                <a:gd name="T10" fmla="*/ 0 w 975"/>
                <a:gd name="T11" fmla="*/ 1 h 889"/>
                <a:gd name="T12" fmla="*/ 0 w 975"/>
                <a:gd name="T13" fmla="*/ 1 h 889"/>
                <a:gd name="T14" fmla="*/ 0 w 975"/>
                <a:gd name="T15" fmla="*/ 1 h 889"/>
                <a:gd name="T16" fmla="*/ 0 w 975"/>
                <a:gd name="T17" fmla="*/ 1 h 889"/>
                <a:gd name="T18" fmla="*/ 0 w 975"/>
                <a:gd name="T19" fmla="*/ 1 h 889"/>
                <a:gd name="T20" fmla="*/ 0 w 975"/>
                <a:gd name="T21" fmla="*/ 1 h 889"/>
                <a:gd name="T22" fmla="*/ 0 w 975"/>
                <a:gd name="T23" fmla="*/ 1 h 889"/>
                <a:gd name="T24" fmla="*/ 0 w 975"/>
                <a:gd name="T25" fmla="*/ 1 h 889"/>
                <a:gd name="T26" fmla="*/ 0 w 975"/>
                <a:gd name="T27" fmla="*/ 1 h 889"/>
                <a:gd name="T28" fmla="*/ 0 w 975"/>
                <a:gd name="T29" fmla="*/ 1 h 889"/>
                <a:gd name="T30" fmla="*/ 0 w 975"/>
                <a:gd name="T31" fmla="*/ 1 h 889"/>
                <a:gd name="T32" fmla="*/ 0 w 975"/>
                <a:gd name="T33" fmla="*/ 1 h 889"/>
                <a:gd name="T34" fmla="*/ 0 w 975"/>
                <a:gd name="T35" fmla="*/ 1 h 889"/>
                <a:gd name="T36" fmla="*/ 0 w 975"/>
                <a:gd name="T37" fmla="*/ 1 h 889"/>
                <a:gd name="T38" fmla="*/ 0 w 975"/>
                <a:gd name="T39" fmla="*/ 1 h 889"/>
                <a:gd name="T40" fmla="*/ 0 w 975"/>
                <a:gd name="T41" fmla="*/ 1 h 889"/>
                <a:gd name="T42" fmla="*/ 0 w 975"/>
                <a:gd name="T43" fmla="*/ 1 h 889"/>
                <a:gd name="T44" fmla="*/ 0 w 975"/>
                <a:gd name="T45" fmla="*/ 1 h 889"/>
                <a:gd name="T46" fmla="*/ 0 w 975"/>
                <a:gd name="T47" fmla="*/ 1 h 889"/>
                <a:gd name="T48" fmla="*/ 0 w 975"/>
                <a:gd name="T49" fmla="*/ 1 h 889"/>
                <a:gd name="T50" fmla="*/ 0 w 975"/>
                <a:gd name="T51" fmla="*/ 1 h 889"/>
                <a:gd name="T52" fmla="*/ 0 w 975"/>
                <a:gd name="T53" fmla="*/ 1 h 889"/>
                <a:gd name="T54" fmla="*/ 0 w 975"/>
                <a:gd name="T55" fmla="*/ 1 h 889"/>
                <a:gd name="T56" fmla="*/ 0 w 975"/>
                <a:gd name="T57" fmla="*/ 1 h 889"/>
                <a:gd name="T58" fmla="*/ 0 w 975"/>
                <a:gd name="T59" fmla="*/ 1 h 889"/>
                <a:gd name="T60" fmla="*/ 0 w 975"/>
                <a:gd name="T61" fmla="*/ 1 h 889"/>
                <a:gd name="T62" fmla="*/ 0 w 975"/>
                <a:gd name="T63" fmla="*/ 1 h 889"/>
                <a:gd name="T64" fmla="*/ 0 w 975"/>
                <a:gd name="T65" fmla="*/ 1 h 889"/>
                <a:gd name="T66" fmla="*/ 0 w 975"/>
                <a:gd name="T67" fmla="*/ 1 h 889"/>
                <a:gd name="T68" fmla="*/ 0 w 975"/>
                <a:gd name="T69" fmla="*/ 0 h 889"/>
                <a:gd name="T70" fmla="*/ 0 w 975"/>
                <a:gd name="T71" fmla="*/ 1 h 889"/>
                <a:gd name="T72" fmla="*/ 0 w 975"/>
                <a:gd name="T73" fmla="*/ 1 h 889"/>
                <a:gd name="T74" fmla="*/ 0 w 975"/>
                <a:gd name="T75" fmla="*/ 1 h 889"/>
                <a:gd name="T76" fmla="*/ 0 w 975"/>
                <a:gd name="T77" fmla="*/ 1 h 889"/>
                <a:gd name="T78" fmla="*/ 0 w 975"/>
                <a:gd name="T79" fmla="*/ 1 h 889"/>
                <a:gd name="T80" fmla="*/ 0 w 975"/>
                <a:gd name="T81" fmla="*/ 1 h 889"/>
                <a:gd name="T82" fmla="*/ 0 w 975"/>
                <a:gd name="T83" fmla="*/ 1 h 889"/>
                <a:gd name="T84" fmla="*/ 0 w 975"/>
                <a:gd name="T85" fmla="*/ 1 h 889"/>
                <a:gd name="T86" fmla="*/ 0 w 975"/>
                <a:gd name="T87" fmla="*/ 1 h 889"/>
                <a:gd name="T88" fmla="*/ 0 w 975"/>
                <a:gd name="T89" fmla="*/ 1 h 889"/>
                <a:gd name="T90" fmla="*/ 0 w 975"/>
                <a:gd name="T91" fmla="*/ 1 h 889"/>
                <a:gd name="T92" fmla="*/ 0 w 975"/>
                <a:gd name="T93" fmla="*/ 1 h 889"/>
                <a:gd name="T94" fmla="*/ 0 w 975"/>
                <a:gd name="T95" fmla="*/ 1 h 889"/>
                <a:gd name="T96" fmla="*/ 0 w 975"/>
                <a:gd name="T97" fmla="*/ 1 h 889"/>
                <a:gd name="T98" fmla="*/ 0 w 975"/>
                <a:gd name="T99" fmla="*/ 1 h 889"/>
                <a:gd name="T100" fmla="*/ 0 w 975"/>
                <a:gd name="T101" fmla="*/ 1 h 889"/>
                <a:gd name="T102" fmla="*/ 0 w 975"/>
                <a:gd name="T103" fmla="*/ 1 h 889"/>
                <a:gd name="T104" fmla="*/ 0 w 975"/>
                <a:gd name="T105" fmla="*/ 1 h 889"/>
                <a:gd name="T106" fmla="*/ 0 w 975"/>
                <a:gd name="T107" fmla="*/ 1 h 889"/>
                <a:gd name="T108" fmla="*/ 0 w 975"/>
                <a:gd name="T109" fmla="*/ 1 h 889"/>
                <a:gd name="T110" fmla="*/ 0 w 975"/>
                <a:gd name="T111" fmla="*/ 1 h 889"/>
                <a:gd name="T112" fmla="*/ 0 w 975"/>
                <a:gd name="T113" fmla="*/ 1 h 889"/>
                <a:gd name="T114" fmla="*/ 0 w 975"/>
                <a:gd name="T115" fmla="*/ 1 h 889"/>
                <a:gd name="T116" fmla="*/ 0 w 975"/>
                <a:gd name="T117" fmla="*/ 1 h 889"/>
                <a:gd name="T118" fmla="*/ 0 w 975"/>
                <a:gd name="T119" fmla="*/ 1 h 889"/>
                <a:gd name="T120" fmla="*/ 0 w 975"/>
                <a:gd name="T121" fmla="*/ 1 h 88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75"/>
                <a:gd name="T184" fmla="*/ 0 h 889"/>
                <a:gd name="T185" fmla="*/ 975 w 975"/>
                <a:gd name="T186" fmla="*/ 889 h 8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75" h="889">
                  <a:moveTo>
                    <a:pt x="346" y="530"/>
                  </a:moveTo>
                  <a:lnTo>
                    <a:pt x="373" y="596"/>
                  </a:lnTo>
                  <a:lnTo>
                    <a:pt x="320" y="648"/>
                  </a:lnTo>
                  <a:lnTo>
                    <a:pt x="287" y="714"/>
                  </a:lnTo>
                  <a:lnTo>
                    <a:pt x="276" y="766"/>
                  </a:lnTo>
                  <a:lnTo>
                    <a:pt x="303" y="819"/>
                  </a:lnTo>
                  <a:lnTo>
                    <a:pt x="343" y="804"/>
                  </a:lnTo>
                  <a:lnTo>
                    <a:pt x="379" y="722"/>
                  </a:lnTo>
                  <a:lnTo>
                    <a:pt x="379" y="652"/>
                  </a:lnTo>
                  <a:lnTo>
                    <a:pt x="379" y="564"/>
                  </a:lnTo>
                  <a:lnTo>
                    <a:pt x="339" y="479"/>
                  </a:lnTo>
                  <a:lnTo>
                    <a:pt x="248" y="384"/>
                  </a:lnTo>
                  <a:lnTo>
                    <a:pt x="95" y="342"/>
                  </a:lnTo>
                  <a:lnTo>
                    <a:pt x="170" y="302"/>
                  </a:lnTo>
                  <a:lnTo>
                    <a:pt x="225" y="302"/>
                  </a:lnTo>
                  <a:lnTo>
                    <a:pt x="272" y="332"/>
                  </a:lnTo>
                  <a:lnTo>
                    <a:pt x="314" y="347"/>
                  </a:lnTo>
                  <a:lnTo>
                    <a:pt x="394" y="308"/>
                  </a:lnTo>
                  <a:lnTo>
                    <a:pt x="516" y="275"/>
                  </a:lnTo>
                  <a:lnTo>
                    <a:pt x="601" y="256"/>
                  </a:lnTo>
                  <a:lnTo>
                    <a:pt x="713" y="239"/>
                  </a:lnTo>
                  <a:lnTo>
                    <a:pt x="833" y="258"/>
                  </a:lnTo>
                  <a:lnTo>
                    <a:pt x="759" y="220"/>
                  </a:lnTo>
                  <a:lnTo>
                    <a:pt x="681" y="212"/>
                  </a:lnTo>
                  <a:lnTo>
                    <a:pt x="578" y="212"/>
                  </a:lnTo>
                  <a:lnTo>
                    <a:pt x="438" y="228"/>
                  </a:lnTo>
                  <a:lnTo>
                    <a:pt x="299" y="258"/>
                  </a:lnTo>
                  <a:lnTo>
                    <a:pt x="130" y="298"/>
                  </a:lnTo>
                  <a:lnTo>
                    <a:pt x="0" y="313"/>
                  </a:lnTo>
                  <a:lnTo>
                    <a:pt x="40" y="207"/>
                  </a:lnTo>
                  <a:lnTo>
                    <a:pt x="221" y="136"/>
                  </a:lnTo>
                  <a:lnTo>
                    <a:pt x="373" y="133"/>
                  </a:lnTo>
                  <a:lnTo>
                    <a:pt x="550" y="121"/>
                  </a:lnTo>
                  <a:lnTo>
                    <a:pt x="700" y="66"/>
                  </a:lnTo>
                  <a:lnTo>
                    <a:pt x="803" y="0"/>
                  </a:lnTo>
                  <a:lnTo>
                    <a:pt x="822" y="11"/>
                  </a:lnTo>
                  <a:lnTo>
                    <a:pt x="707" y="106"/>
                  </a:lnTo>
                  <a:lnTo>
                    <a:pt x="848" y="32"/>
                  </a:lnTo>
                  <a:lnTo>
                    <a:pt x="848" y="102"/>
                  </a:lnTo>
                  <a:lnTo>
                    <a:pt x="759" y="169"/>
                  </a:lnTo>
                  <a:lnTo>
                    <a:pt x="877" y="212"/>
                  </a:lnTo>
                  <a:lnTo>
                    <a:pt x="975" y="247"/>
                  </a:lnTo>
                  <a:lnTo>
                    <a:pt x="962" y="342"/>
                  </a:lnTo>
                  <a:lnTo>
                    <a:pt x="928" y="399"/>
                  </a:lnTo>
                  <a:lnTo>
                    <a:pt x="774" y="399"/>
                  </a:lnTo>
                  <a:lnTo>
                    <a:pt x="668" y="435"/>
                  </a:lnTo>
                  <a:lnTo>
                    <a:pt x="854" y="530"/>
                  </a:lnTo>
                  <a:lnTo>
                    <a:pt x="841" y="589"/>
                  </a:lnTo>
                  <a:lnTo>
                    <a:pt x="803" y="648"/>
                  </a:lnTo>
                  <a:lnTo>
                    <a:pt x="652" y="572"/>
                  </a:lnTo>
                  <a:lnTo>
                    <a:pt x="504" y="568"/>
                  </a:lnTo>
                  <a:lnTo>
                    <a:pt x="417" y="722"/>
                  </a:lnTo>
                  <a:lnTo>
                    <a:pt x="409" y="855"/>
                  </a:lnTo>
                  <a:lnTo>
                    <a:pt x="303" y="889"/>
                  </a:lnTo>
                  <a:lnTo>
                    <a:pt x="213" y="844"/>
                  </a:lnTo>
                  <a:lnTo>
                    <a:pt x="114" y="752"/>
                  </a:lnTo>
                  <a:lnTo>
                    <a:pt x="95" y="577"/>
                  </a:lnTo>
                  <a:lnTo>
                    <a:pt x="209" y="460"/>
                  </a:lnTo>
                  <a:lnTo>
                    <a:pt x="310" y="467"/>
                  </a:lnTo>
                  <a:lnTo>
                    <a:pt x="346" y="530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42" name="Freeform 17"/>
            <p:cNvSpPr>
              <a:spLocks/>
            </p:cNvSpPr>
            <p:nvPr/>
          </p:nvSpPr>
          <p:spPr bwMode="auto">
            <a:xfrm>
              <a:off x="4370" y="803"/>
              <a:ext cx="499" cy="498"/>
            </a:xfrm>
            <a:custGeom>
              <a:avLst/>
              <a:gdLst>
                <a:gd name="T0" fmla="*/ 1 w 998"/>
                <a:gd name="T1" fmla="*/ 1 h 996"/>
                <a:gd name="T2" fmla="*/ 1 w 998"/>
                <a:gd name="T3" fmla="*/ 1 h 996"/>
                <a:gd name="T4" fmla="*/ 1 w 998"/>
                <a:gd name="T5" fmla="*/ 1 h 996"/>
                <a:gd name="T6" fmla="*/ 1 w 998"/>
                <a:gd name="T7" fmla="*/ 1 h 996"/>
                <a:gd name="T8" fmla="*/ 1 w 998"/>
                <a:gd name="T9" fmla="*/ 1 h 996"/>
                <a:gd name="T10" fmla="*/ 1 w 998"/>
                <a:gd name="T11" fmla="*/ 1 h 996"/>
                <a:gd name="T12" fmla="*/ 1 w 998"/>
                <a:gd name="T13" fmla="*/ 1 h 996"/>
                <a:gd name="T14" fmla="*/ 1 w 998"/>
                <a:gd name="T15" fmla="*/ 1 h 996"/>
                <a:gd name="T16" fmla="*/ 1 w 998"/>
                <a:gd name="T17" fmla="*/ 1 h 996"/>
                <a:gd name="T18" fmla="*/ 1 w 998"/>
                <a:gd name="T19" fmla="*/ 1 h 996"/>
                <a:gd name="T20" fmla="*/ 1 w 998"/>
                <a:gd name="T21" fmla="*/ 1 h 996"/>
                <a:gd name="T22" fmla="*/ 1 w 998"/>
                <a:gd name="T23" fmla="*/ 1 h 996"/>
                <a:gd name="T24" fmla="*/ 1 w 998"/>
                <a:gd name="T25" fmla="*/ 1 h 996"/>
                <a:gd name="T26" fmla="*/ 1 w 998"/>
                <a:gd name="T27" fmla="*/ 1 h 996"/>
                <a:gd name="T28" fmla="*/ 1 w 998"/>
                <a:gd name="T29" fmla="*/ 1 h 996"/>
                <a:gd name="T30" fmla="*/ 1 w 998"/>
                <a:gd name="T31" fmla="*/ 1 h 996"/>
                <a:gd name="T32" fmla="*/ 1 w 998"/>
                <a:gd name="T33" fmla="*/ 1 h 996"/>
                <a:gd name="T34" fmla="*/ 1 w 998"/>
                <a:gd name="T35" fmla="*/ 1 h 996"/>
                <a:gd name="T36" fmla="*/ 1 w 998"/>
                <a:gd name="T37" fmla="*/ 1 h 996"/>
                <a:gd name="T38" fmla="*/ 1 w 998"/>
                <a:gd name="T39" fmla="*/ 1 h 996"/>
                <a:gd name="T40" fmla="*/ 1 w 998"/>
                <a:gd name="T41" fmla="*/ 1 h 996"/>
                <a:gd name="T42" fmla="*/ 1 w 998"/>
                <a:gd name="T43" fmla="*/ 1 h 996"/>
                <a:gd name="T44" fmla="*/ 1 w 998"/>
                <a:gd name="T45" fmla="*/ 1 h 996"/>
                <a:gd name="T46" fmla="*/ 1 w 998"/>
                <a:gd name="T47" fmla="*/ 1 h 996"/>
                <a:gd name="T48" fmla="*/ 1 w 998"/>
                <a:gd name="T49" fmla="*/ 1 h 996"/>
                <a:gd name="T50" fmla="*/ 1 w 998"/>
                <a:gd name="T51" fmla="*/ 1 h 996"/>
                <a:gd name="T52" fmla="*/ 1 w 998"/>
                <a:gd name="T53" fmla="*/ 0 h 996"/>
                <a:gd name="T54" fmla="*/ 1 w 998"/>
                <a:gd name="T55" fmla="*/ 1 h 996"/>
                <a:gd name="T56" fmla="*/ 1 w 998"/>
                <a:gd name="T57" fmla="*/ 1 h 996"/>
                <a:gd name="T58" fmla="*/ 1 w 998"/>
                <a:gd name="T59" fmla="*/ 1 h 996"/>
                <a:gd name="T60" fmla="*/ 1 w 998"/>
                <a:gd name="T61" fmla="*/ 1 h 996"/>
                <a:gd name="T62" fmla="*/ 1 w 998"/>
                <a:gd name="T63" fmla="*/ 1 h 996"/>
                <a:gd name="T64" fmla="*/ 1 w 998"/>
                <a:gd name="T65" fmla="*/ 1 h 996"/>
                <a:gd name="T66" fmla="*/ 1 w 998"/>
                <a:gd name="T67" fmla="*/ 1 h 996"/>
                <a:gd name="T68" fmla="*/ 1 w 998"/>
                <a:gd name="T69" fmla="*/ 1 h 996"/>
                <a:gd name="T70" fmla="*/ 1 w 998"/>
                <a:gd name="T71" fmla="*/ 1 h 996"/>
                <a:gd name="T72" fmla="*/ 1 w 998"/>
                <a:gd name="T73" fmla="*/ 1 h 996"/>
                <a:gd name="T74" fmla="*/ 1 w 998"/>
                <a:gd name="T75" fmla="*/ 1 h 996"/>
                <a:gd name="T76" fmla="*/ 1 w 998"/>
                <a:gd name="T77" fmla="*/ 1 h 996"/>
                <a:gd name="T78" fmla="*/ 1 w 998"/>
                <a:gd name="T79" fmla="*/ 1 h 996"/>
                <a:gd name="T80" fmla="*/ 1 w 998"/>
                <a:gd name="T81" fmla="*/ 1 h 996"/>
                <a:gd name="T82" fmla="*/ 1 w 998"/>
                <a:gd name="T83" fmla="*/ 1 h 996"/>
                <a:gd name="T84" fmla="*/ 0 w 998"/>
                <a:gd name="T85" fmla="*/ 1 h 996"/>
                <a:gd name="T86" fmla="*/ 1 w 998"/>
                <a:gd name="T87" fmla="*/ 1 h 996"/>
                <a:gd name="T88" fmla="*/ 1 w 998"/>
                <a:gd name="T89" fmla="*/ 1 h 996"/>
                <a:gd name="T90" fmla="*/ 1 w 998"/>
                <a:gd name="T91" fmla="*/ 1 h 996"/>
                <a:gd name="T92" fmla="*/ 1 w 998"/>
                <a:gd name="T93" fmla="*/ 1 h 996"/>
                <a:gd name="T94" fmla="*/ 1 w 998"/>
                <a:gd name="T95" fmla="*/ 1 h 996"/>
                <a:gd name="T96" fmla="*/ 1 w 998"/>
                <a:gd name="T97" fmla="*/ 1 h 996"/>
                <a:gd name="T98" fmla="*/ 1 w 998"/>
                <a:gd name="T99" fmla="*/ 1 h 996"/>
                <a:gd name="T100" fmla="*/ 1 w 998"/>
                <a:gd name="T101" fmla="*/ 1 h 9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98"/>
                <a:gd name="T154" fmla="*/ 0 h 996"/>
                <a:gd name="T155" fmla="*/ 998 w 998"/>
                <a:gd name="T156" fmla="*/ 996 h 9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98" h="996">
                  <a:moveTo>
                    <a:pt x="574" y="895"/>
                  </a:moveTo>
                  <a:lnTo>
                    <a:pt x="676" y="866"/>
                  </a:lnTo>
                  <a:lnTo>
                    <a:pt x="754" y="895"/>
                  </a:lnTo>
                  <a:lnTo>
                    <a:pt x="779" y="954"/>
                  </a:lnTo>
                  <a:lnTo>
                    <a:pt x="952" y="996"/>
                  </a:lnTo>
                  <a:lnTo>
                    <a:pt x="979" y="941"/>
                  </a:lnTo>
                  <a:lnTo>
                    <a:pt x="998" y="826"/>
                  </a:lnTo>
                  <a:lnTo>
                    <a:pt x="994" y="711"/>
                  </a:lnTo>
                  <a:lnTo>
                    <a:pt x="956" y="596"/>
                  </a:lnTo>
                  <a:lnTo>
                    <a:pt x="927" y="520"/>
                  </a:lnTo>
                  <a:lnTo>
                    <a:pt x="876" y="435"/>
                  </a:lnTo>
                  <a:lnTo>
                    <a:pt x="817" y="346"/>
                  </a:lnTo>
                  <a:lnTo>
                    <a:pt x="842" y="243"/>
                  </a:lnTo>
                  <a:lnTo>
                    <a:pt x="880" y="136"/>
                  </a:lnTo>
                  <a:lnTo>
                    <a:pt x="838" y="98"/>
                  </a:lnTo>
                  <a:lnTo>
                    <a:pt x="777" y="81"/>
                  </a:lnTo>
                  <a:lnTo>
                    <a:pt x="673" y="306"/>
                  </a:lnTo>
                  <a:lnTo>
                    <a:pt x="758" y="62"/>
                  </a:lnTo>
                  <a:lnTo>
                    <a:pt x="735" y="66"/>
                  </a:lnTo>
                  <a:lnTo>
                    <a:pt x="673" y="195"/>
                  </a:lnTo>
                  <a:lnTo>
                    <a:pt x="625" y="277"/>
                  </a:lnTo>
                  <a:lnTo>
                    <a:pt x="585" y="251"/>
                  </a:lnTo>
                  <a:lnTo>
                    <a:pt x="574" y="102"/>
                  </a:lnTo>
                  <a:lnTo>
                    <a:pt x="574" y="30"/>
                  </a:lnTo>
                  <a:lnTo>
                    <a:pt x="515" y="11"/>
                  </a:lnTo>
                  <a:lnTo>
                    <a:pt x="456" y="3"/>
                  </a:lnTo>
                  <a:lnTo>
                    <a:pt x="424" y="0"/>
                  </a:lnTo>
                  <a:lnTo>
                    <a:pt x="437" y="270"/>
                  </a:lnTo>
                  <a:lnTo>
                    <a:pt x="424" y="313"/>
                  </a:lnTo>
                  <a:lnTo>
                    <a:pt x="393" y="19"/>
                  </a:lnTo>
                  <a:lnTo>
                    <a:pt x="367" y="30"/>
                  </a:lnTo>
                  <a:lnTo>
                    <a:pt x="374" y="332"/>
                  </a:lnTo>
                  <a:lnTo>
                    <a:pt x="338" y="332"/>
                  </a:lnTo>
                  <a:lnTo>
                    <a:pt x="271" y="254"/>
                  </a:lnTo>
                  <a:lnTo>
                    <a:pt x="213" y="144"/>
                  </a:lnTo>
                  <a:lnTo>
                    <a:pt x="192" y="98"/>
                  </a:lnTo>
                  <a:lnTo>
                    <a:pt x="165" y="89"/>
                  </a:lnTo>
                  <a:lnTo>
                    <a:pt x="157" y="140"/>
                  </a:lnTo>
                  <a:lnTo>
                    <a:pt x="59" y="207"/>
                  </a:lnTo>
                  <a:lnTo>
                    <a:pt x="180" y="410"/>
                  </a:lnTo>
                  <a:lnTo>
                    <a:pt x="106" y="353"/>
                  </a:lnTo>
                  <a:lnTo>
                    <a:pt x="21" y="228"/>
                  </a:lnTo>
                  <a:lnTo>
                    <a:pt x="0" y="228"/>
                  </a:lnTo>
                  <a:lnTo>
                    <a:pt x="106" y="412"/>
                  </a:lnTo>
                  <a:lnTo>
                    <a:pt x="150" y="526"/>
                  </a:lnTo>
                  <a:lnTo>
                    <a:pt x="138" y="627"/>
                  </a:lnTo>
                  <a:lnTo>
                    <a:pt x="479" y="498"/>
                  </a:lnTo>
                  <a:lnTo>
                    <a:pt x="809" y="646"/>
                  </a:lnTo>
                  <a:lnTo>
                    <a:pt x="486" y="785"/>
                  </a:lnTo>
                  <a:lnTo>
                    <a:pt x="574" y="895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43" name="Freeform 18"/>
            <p:cNvSpPr>
              <a:spLocks/>
            </p:cNvSpPr>
            <p:nvPr/>
          </p:nvSpPr>
          <p:spPr bwMode="auto">
            <a:xfrm>
              <a:off x="4359" y="1039"/>
              <a:ext cx="437" cy="734"/>
            </a:xfrm>
            <a:custGeom>
              <a:avLst/>
              <a:gdLst>
                <a:gd name="T0" fmla="*/ 1 w 874"/>
                <a:gd name="T1" fmla="*/ 1 h 1467"/>
                <a:gd name="T2" fmla="*/ 1 w 874"/>
                <a:gd name="T3" fmla="*/ 1 h 1467"/>
                <a:gd name="T4" fmla="*/ 1 w 874"/>
                <a:gd name="T5" fmla="*/ 1 h 1467"/>
                <a:gd name="T6" fmla="*/ 1 w 874"/>
                <a:gd name="T7" fmla="*/ 1 h 1467"/>
                <a:gd name="T8" fmla="*/ 1 w 874"/>
                <a:gd name="T9" fmla="*/ 1 h 1467"/>
                <a:gd name="T10" fmla="*/ 1 w 874"/>
                <a:gd name="T11" fmla="*/ 1 h 1467"/>
                <a:gd name="T12" fmla="*/ 1 w 874"/>
                <a:gd name="T13" fmla="*/ 1 h 1467"/>
                <a:gd name="T14" fmla="*/ 1 w 874"/>
                <a:gd name="T15" fmla="*/ 1 h 1467"/>
                <a:gd name="T16" fmla="*/ 1 w 874"/>
                <a:gd name="T17" fmla="*/ 1 h 1467"/>
                <a:gd name="T18" fmla="*/ 1 w 874"/>
                <a:gd name="T19" fmla="*/ 1 h 1467"/>
                <a:gd name="T20" fmla="*/ 1 w 874"/>
                <a:gd name="T21" fmla="*/ 1 h 1467"/>
                <a:gd name="T22" fmla="*/ 1 w 874"/>
                <a:gd name="T23" fmla="*/ 1 h 1467"/>
                <a:gd name="T24" fmla="*/ 1 w 874"/>
                <a:gd name="T25" fmla="*/ 1 h 1467"/>
                <a:gd name="T26" fmla="*/ 1 w 874"/>
                <a:gd name="T27" fmla="*/ 1 h 1467"/>
                <a:gd name="T28" fmla="*/ 1 w 874"/>
                <a:gd name="T29" fmla="*/ 1 h 1467"/>
                <a:gd name="T30" fmla="*/ 1 w 874"/>
                <a:gd name="T31" fmla="*/ 1 h 1467"/>
                <a:gd name="T32" fmla="*/ 1 w 874"/>
                <a:gd name="T33" fmla="*/ 1 h 1467"/>
                <a:gd name="T34" fmla="*/ 1 w 874"/>
                <a:gd name="T35" fmla="*/ 1 h 1467"/>
                <a:gd name="T36" fmla="*/ 1 w 874"/>
                <a:gd name="T37" fmla="*/ 1 h 1467"/>
                <a:gd name="T38" fmla="*/ 1 w 874"/>
                <a:gd name="T39" fmla="*/ 1 h 1467"/>
                <a:gd name="T40" fmla="*/ 1 w 874"/>
                <a:gd name="T41" fmla="*/ 1 h 1467"/>
                <a:gd name="T42" fmla="*/ 1 w 874"/>
                <a:gd name="T43" fmla="*/ 1 h 1467"/>
                <a:gd name="T44" fmla="*/ 0 w 874"/>
                <a:gd name="T45" fmla="*/ 1 h 1467"/>
                <a:gd name="T46" fmla="*/ 1 w 874"/>
                <a:gd name="T47" fmla="*/ 1 h 1467"/>
                <a:gd name="T48" fmla="*/ 1 w 874"/>
                <a:gd name="T49" fmla="*/ 1 h 1467"/>
                <a:gd name="T50" fmla="*/ 1 w 874"/>
                <a:gd name="T51" fmla="*/ 1 h 1467"/>
                <a:gd name="T52" fmla="*/ 1 w 874"/>
                <a:gd name="T53" fmla="*/ 1 h 1467"/>
                <a:gd name="T54" fmla="*/ 1 w 874"/>
                <a:gd name="T55" fmla="*/ 0 h 1467"/>
                <a:gd name="T56" fmla="*/ 1 w 874"/>
                <a:gd name="T57" fmla="*/ 1 h 1467"/>
                <a:gd name="T58" fmla="*/ 1 w 874"/>
                <a:gd name="T59" fmla="*/ 1 h 1467"/>
                <a:gd name="T60" fmla="*/ 1 w 874"/>
                <a:gd name="T61" fmla="*/ 1 h 1467"/>
                <a:gd name="T62" fmla="*/ 1 w 874"/>
                <a:gd name="T63" fmla="*/ 1 h 1467"/>
                <a:gd name="T64" fmla="*/ 1 w 874"/>
                <a:gd name="T65" fmla="*/ 1 h 1467"/>
                <a:gd name="T66" fmla="*/ 1 w 874"/>
                <a:gd name="T67" fmla="*/ 1 h 1467"/>
                <a:gd name="T68" fmla="*/ 1 w 874"/>
                <a:gd name="T69" fmla="*/ 1 h 1467"/>
                <a:gd name="T70" fmla="*/ 1 w 874"/>
                <a:gd name="T71" fmla="*/ 1 h 1467"/>
                <a:gd name="T72" fmla="*/ 1 w 874"/>
                <a:gd name="T73" fmla="*/ 1 h 1467"/>
                <a:gd name="T74" fmla="*/ 1 w 874"/>
                <a:gd name="T75" fmla="*/ 1 h 1467"/>
                <a:gd name="T76" fmla="*/ 1 w 874"/>
                <a:gd name="T77" fmla="*/ 1 h 1467"/>
                <a:gd name="T78" fmla="*/ 1 w 874"/>
                <a:gd name="T79" fmla="*/ 1 h 1467"/>
                <a:gd name="T80" fmla="*/ 1 w 874"/>
                <a:gd name="T81" fmla="*/ 1 h 1467"/>
                <a:gd name="T82" fmla="*/ 1 w 874"/>
                <a:gd name="T83" fmla="*/ 1 h 1467"/>
                <a:gd name="T84" fmla="*/ 1 w 874"/>
                <a:gd name="T85" fmla="*/ 1 h 14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4"/>
                <a:gd name="T130" fmla="*/ 0 h 1467"/>
                <a:gd name="T131" fmla="*/ 874 w 874"/>
                <a:gd name="T132" fmla="*/ 1467 h 14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4" h="1467">
                  <a:moveTo>
                    <a:pt x="298" y="122"/>
                  </a:moveTo>
                  <a:lnTo>
                    <a:pt x="179" y="220"/>
                  </a:lnTo>
                  <a:lnTo>
                    <a:pt x="93" y="376"/>
                  </a:lnTo>
                  <a:lnTo>
                    <a:pt x="59" y="570"/>
                  </a:lnTo>
                  <a:lnTo>
                    <a:pt x="76" y="787"/>
                  </a:lnTo>
                  <a:lnTo>
                    <a:pt x="142" y="966"/>
                  </a:lnTo>
                  <a:lnTo>
                    <a:pt x="266" y="871"/>
                  </a:lnTo>
                  <a:lnTo>
                    <a:pt x="388" y="787"/>
                  </a:lnTo>
                  <a:lnTo>
                    <a:pt x="509" y="781"/>
                  </a:lnTo>
                  <a:lnTo>
                    <a:pt x="492" y="477"/>
                  </a:lnTo>
                  <a:lnTo>
                    <a:pt x="570" y="443"/>
                  </a:lnTo>
                  <a:lnTo>
                    <a:pt x="764" y="471"/>
                  </a:lnTo>
                  <a:lnTo>
                    <a:pt x="808" y="509"/>
                  </a:lnTo>
                  <a:lnTo>
                    <a:pt x="619" y="677"/>
                  </a:lnTo>
                  <a:lnTo>
                    <a:pt x="614" y="891"/>
                  </a:lnTo>
                  <a:lnTo>
                    <a:pt x="631" y="1019"/>
                  </a:lnTo>
                  <a:lnTo>
                    <a:pt x="669" y="1137"/>
                  </a:lnTo>
                  <a:lnTo>
                    <a:pt x="819" y="1296"/>
                  </a:lnTo>
                  <a:lnTo>
                    <a:pt x="874" y="1467"/>
                  </a:lnTo>
                  <a:lnTo>
                    <a:pt x="443" y="1441"/>
                  </a:lnTo>
                  <a:lnTo>
                    <a:pt x="182" y="1158"/>
                  </a:lnTo>
                  <a:lnTo>
                    <a:pt x="116" y="1146"/>
                  </a:lnTo>
                  <a:lnTo>
                    <a:pt x="0" y="753"/>
                  </a:lnTo>
                  <a:lnTo>
                    <a:pt x="6" y="483"/>
                  </a:lnTo>
                  <a:lnTo>
                    <a:pt x="61" y="298"/>
                  </a:lnTo>
                  <a:lnTo>
                    <a:pt x="154" y="133"/>
                  </a:lnTo>
                  <a:lnTo>
                    <a:pt x="332" y="44"/>
                  </a:lnTo>
                  <a:lnTo>
                    <a:pt x="460" y="0"/>
                  </a:lnTo>
                  <a:lnTo>
                    <a:pt x="625" y="61"/>
                  </a:lnTo>
                  <a:lnTo>
                    <a:pt x="619" y="222"/>
                  </a:lnTo>
                  <a:lnTo>
                    <a:pt x="486" y="338"/>
                  </a:lnTo>
                  <a:lnTo>
                    <a:pt x="409" y="737"/>
                  </a:lnTo>
                  <a:lnTo>
                    <a:pt x="266" y="846"/>
                  </a:lnTo>
                  <a:lnTo>
                    <a:pt x="239" y="660"/>
                  </a:lnTo>
                  <a:lnTo>
                    <a:pt x="239" y="487"/>
                  </a:lnTo>
                  <a:lnTo>
                    <a:pt x="262" y="384"/>
                  </a:lnTo>
                  <a:lnTo>
                    <a:pt x="302" y="304"/>
                  </a:lnTo>
                  <a:lnTo>
                    <a:pt x="365" y="238"/>
                  </a:lnTo>
                  <a:lnTo>
                    <a:pt x="445" y="184"/>
                  </a:lnTo>
                  <a:lnTo>
                    <a:pt x="464" y="127"/>
                  </a:lnTo>
                  <a:lnTo>
                    <a:pt x="376" y="104"/>
                  </a:lnTo>
                  <a:lnTo>
                    <a:pt x="298" y="122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44" name="Freeform 19"/>
            <p:cNvSpPr>
              <a:spLocks/>
            </p:cNvSpPr>
            <p:nvPr/>
          </p:nvSpPr>
          <p:spPr bwMode="auto">
            <a:xfrm>
              <a:off x="4215" y="1361"/>
              <a:ext cx="426" cy="668"/>
            </a:xfrm>
            <a:custGeom>
              <a:avLst/>
              <a:gdLst>
                <a:gd name="T0" fmla="*/ 1 w 851"/>
                <a:gd name="T1" fmla="*/ 0 h 1337"/>
                <a:gd name="T2" fmla="*/ 0 w 851"/>
                <a:gd name="T3" fmla="*/ 0 h 1337"/>
                <a:gd name="T4" fmla="*/ 1 w 851"/>
                <a:gd name="T5" fmla="*/ 0 h 1337"/>
                <a:gd name="T6" fmla="*/ 1 w 851"/>
                <a:gd name="T7" fmla="*/ 0 h 1337"/>
                <a:gd name="T8" fmla="*/ 1 w 851"/>
                <a:gd name="T9" fmla="*/ 0 h 1337"/>
                <a:gd name="T10" fmla="*/ 1 w 851"/>
                <a:gd name="T11" fmla="*/ 0 h 1337"/>
                <a:gd name="T12" fmla="*/ 1 w 851"/>
                <a:gd name="T13" fmla="*/ 0 h 1337"/>
                <a:gd name="T14" fmla="*/ 1 w 851"/>
                <a:gd name="T15" fmla="*/ 0 h 1337"/>
                <a:gd name="T16" fmla="*/ 1 w 851"/>
                <a:gd name="T17" fmla="*/ 0 h 1337"/>
                <a:gd name="T18" fmla="*/ 1 w 851"/>
                <a:gd name="T19" fmla="*/ 0 h 1337"/>
                <a:gd name="T20" fmla="*/ 1 w 851"/>
                <a:gd name="T21" fmla="*/ 0 h 1337"/>
                <a:gd name="T22" fmla="*/ 1 w 851"/>
                <a:gd name="T23" fmla="*/ 0 h 1337"/>
                <a:gd name="T24" fmla="*/ 1 w 851"/>
                <a:gd name="T25" fmla="*/ 0 h 1337"/>
                <a:gd name="T26" fmla="*/ 1 w 851"/>
                <a:gd name="T27" fmla="*/ 0 h 1337"/>
                <a:gd name="T28" fmla="*/ 1 w 851"/>
                <a:gd name="T29" fmla="*/ 0 h 1337"/>
                <a:gd name="T30" fmla="*/ 1 w 851"/>
                <a:gd name="T31" fmla="*/ 0 h 1337"/>
                <a:gd name="T32" fmla="*/ 1 w 851"/>
                <a:gd name="T33" fmla="*/ 0 h 1337"/>
                <a:gd name="T34" fmla="*/ 1 w 851"/>
                <a:gd name="T35" fmla="*/ 0 h 1337"/>
                <a:gd name="T36" fmla="*/ 1 w 851"/>
                <a:gd name="T37" fmla="*/ 0 h 1337"/>
                <a:gd name="T38" fmla="*/ 1 w 851"/>
                <a:gd name="T39" fmla="*/ 0 h 1337"/>
                <a:gd name="T40" fmla="*/ 1 w 851"/>
                <a:gd name="T41" fmla="*/ 0 h 1337"/>
                <a:gd name="T42" fmla="*/ 1 w 851"/>
                <a:gd name="T43" fmla="*/ 0 h 1337"/>
                <a:gd name="T44" fmla="*/ 1 w 851"/>
                <a:gd name="T45" fmla="*/ 0 h 1337"/>
                <a:gd name="T46" fmla="*/ 1 w 851"/>
                <a:gd name="T47" fmla="*/ 0 h 1337"/>
                <a:gd name="T48" fmla="*/ 1 w 851"/>
                <a:gd name="T49" fmla="*/ 0 h 1337"/>
                <a:gd name="T50" fmla="*/ 1 w 851"/>
                <a:gd name="T51" fmla="*/ 0 h 13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51"/>
                <a:gd name="T79" fmla="*/ 0 h 1337"/>
                <a:gd name="T80" fmla="*/ 851 w 851"/>
                <a:gd name="T81" fmla="*/ 1337 h 133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51" h="1337">
                  <a:moveTo>
                    <a:pt x="44" y="1042"/>
                  </a:moveTo>
                  <a:lnTo>
                    <a:pt x="0" y="1010"/>
                  </a:lnTo>
                  <a:lnTo>
                    <a:pt x="32" y="882"/>
                  </a:lnTo>
                  <a:lnTo>
                    <a:pt x="70" y="765"/>
                  </a:lnTo>
                  <a:lnTo>
                    <a:pt x="104" y="704"/>
                  </a:lnTo>
                  <a:lnTo>
                    <a:pt x="142" y="677"/>
                  </a:lnTo>
                  <a:lnTo>
                    <a:pt x="203" y="649"/>
                  </a:lnTo>
                  <a:lnTo>
                    <a:pt x="293" y="643"/>
                  </a:lnTo>
                  <a:lnTo>
                    <a:pt x="403" y="694"/>
                  </a:lnTo>
                  <a:lnTo>
                    <a:pt x="182" y="50"/>
                  </a:lnTo>
                  <a:lnTo>
                    <a:pt x="215" y="0"/>
                  </a:lnTo>
                  <a:lnTo>
                    <a:pt x="298" y="67"/>
                  </a:lnTo>
                  <a:lnTo>
                    <a:pt x="386" y="411"/>
                  </a:lnTo>
                  <a:lnTo>
                    <a:pt x="420" y="544"/>
                  </a:lnTo>
                  <a:lnTo>
                    <a:pt x="475" y="732"/>
                  </a:lnTo>
                  <a:lnTo>
                    <a:pt x="553" y="909"/>
                  </a:lnTo>
                  <a:lnTo>
                    <a:pt x="602" y="1004"/>
                  </a:lnTo>
                  <a:lnTo>
                    <a:pt x="713" y="1149"/>
                  </a:lnTo>
                  <a:lnTo>
                    <a:pt x="851" y="1337"/>
                  </a:lnTo>
                  <a:lnTo>
                    <a:pt x="696" y="1187"/>
                  </a:lnTo>
                  <a:lnTo>
                    <a:pt x="608" y="1149"/>
                  </a:lnTo>
                  <a:lnTo>
                    <a:pt x="469" y="1053"/>
                  </a:lnTo>
                  <a:lnTo>
                    <a:pt x="365" y="782"/>
                  </a:lnTo>
                  <a:lnTo>
                    <a:pt x="188" y="782"/>
                  </a:lnTo>
                  <a:lnTo>
                    <a:pt x="44" y="1042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45" name="Freeform 20"/>
            <p:cNvSpPr>
              <a:spLocks/>
            </p:cNvSpPr>
            <p:nvPr/>
          </p:nvSpPr>
          <p:spPr bwMode="auto">
            <a:xfrm>
              <a:off x="4253" y="2541"/>
              <a:ext cx="194" cy="336"/>
            </a:xfrm>
            <a:custGeom>
              <a:avLst/>
              <a:gdLst>
                <a:gd name="T0" fmla="*/ 1 w 388"/>
                <a:gd name="T1" fmla="*/ 1 h 671"/>
                <a:gd name="T2" fmla="*/ 1 w 388"/>
                <a:gd name="T3" fmla="*/ 1 h 671"/>
                <a:gd name="T4" fmla="*/ 1 w 388"/>
                <a:gd name="T5" fmla="*/ 1 h 671"/>
                <a:gd name="T6" fmla="*/ 1 w 388"/>
                <a:gd name="T7" fmla="*/ 1 h 671"/>
                <a:gd name="T8" fmla="*/ 1 w 388"/>
                <a:gd name="T9" fmla="*/ 1 h 671"/>
                <a:gd name="T10" fmla="*/ 1 w 388"/>
                <a:gd name="T11" fmla="*/ 1 h 671"/>
                <a:gd name="T12" fmla="*/ 1 w 388"/>
                <a:gd name="T13" fmla="*/ 1 h 671"/>
                <a:gd name="T14" fmla="*/ 0 w 388"/>
                <a:gd name="T15" fmla="*/ 1 h 671"/>
                <a:gd name="T16" fmla="*/ 1 w 388"/>
                <a:gd name="T17" fmla="*/ 1 h 671"/>
                <a:gd name="T18" fmla="*/ 1 w 388"/>
                <a:gd name="T19" fmla="*/ 1 h 671"/>
                <a:gd name="T20" fmla="*/ 1 w 388"/>
                <a:gd name="T21" fmla="*/ 1 h 671"/>
                <a:gd name="T22" fmla="*/ 1 w 388"/>
                <a:gd name="T23" fmla="*/ 1 h 671"/>
                <a:gd name="T24" fmla="*/ 1 w 388"/>
                <a:gd name="T25" fmla="*/ 1 h 671"/>
                <a:gd name="T26" fmla="*/ 1 w 388"/>
                <a:gd name="T27" fmla="*/ 1 h 671"/>
                <a:gd name="T28" fmla="*/ 1 w 388"/>
                <a:gd name="T29" fmla="*/ 1 h 671"/>
                <a:gd name="T30" fmla="*/ 1 w 388"/>
                <a:gd name="T31" fmla="*/ 0 h 671"/>
                <a:gd name="T32" fmla="*/ 1 w 388"/>
                <a:gd name="T33" fmla="*/ 1 h 671"/>
                <a:gd name="T34" fmla="*/ 1 w 388"/>
                <a:gd name="T35" fmla="*/ 1 h 67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8"/>
                <a:gd name="T55" fmla="*/ 0 h 671"/>
                <a:gd name="T56" fmla="*/ 388 w 388"/>
                <a:gd name="T57" fmla="*/ 671 h 67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8" h="671">
                  <a:moveTo>
                    <a:pt x="78" y="188"/>
                  </a:moveTo>
                  <a:lnTo>
                    <a:pt x="101" y="375"/>
                  </a:lnTo>
                  <a:lnTo>
                    <a:pt x="112" y="498"/>
                  </a:lnTo>
                  <a:lnTo>
                    <a:pt x="61" y="515"/>
                  </a:lnTo>
                  <a:lnTo>
                    <a:pt x="66" y="333"/>
                  </a:lnTo>
                  <a:lnTo>
                    <a:pt x="49" y="206"/>
                  </a:lnTo>
                  <a:lnTo>
                    <a:pt x="23" y="289"/>
                  </a:lnTo>
                  <a:lnTo>
                    <a:pt x="0" y="532"/>
                  </a:lnTo>
                  <a:lnTo>
                    <a:pt x="89" y="610"/>
                  </a:lnTo>
                  <a:lnTo>
                    <a:pt x="228" y="671"/>
                  </a:lnTo>
                  <a:lnTo>
                    <a:pt x="350" y="654"/>
                  </a:lnTo>
                  <a:lnTo>
                    <a:pt x="388" y="599"/>
                  </a:lnTo>
                  <a:lnTo>
                    <a:pt x="388" y="388"/>
                  </a:lnTo>
                  <a:lnTo>
                    <a:pt x="255" y="278"/>
                  </a:lnTo>
                  <a:lnTo>
                    <a:pt x="72" y="67"/>
                  </a:lnTo>
                  <a:lnTo>
                    <a:pt x="17" y="0"/>
                  </a:lnTo>
                  <a:lnTo>
                    <a:pt x="78" y="188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46" name="Freeform 21"/>
            <p:cNvSpPr>
              <a:spLocks/>
            </p:cNvSpPr>
            <p:nvPr/>
          </p:nvSpPr>
          <p:spPr bwMode="auto">
            <a:xfrm>
              <a:off x="4253" y="2505"/>
              <a:ext cx="48" cy="185"/>
            </a:xfrm>
            <a:custGeom>
              <a:avLst/>
              <a:gdLst>
                <a:gd name="T0" fmla="*/ 1 w 95"/>
                <a:gd name="T1" fmla="*/ 0 h 371"/>
                <a:gd name="T2" fmla="*/ 1 w 95"/>
                <a:gd name="T3" fmla="*/ 0 h 371"/>
                <a:gd name="T4" fmla="*/ 0 w 95"/>
                <a:gd name="T5" fmla="*/ 0 h 371"/>
                <a:gd name="T6" fmla="*/ 1 w 95"/>
                <a:gd name="T7" fmla="*/ 0 h 371"/>
                <a:gd name="T8" fmla="*/ 1 w 95"/>
                <a:gd name="T9" fmla="*/ 0 h 3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"/>
                <a:gd name="T16" fmla="*/ 0 h 371"/>
                <a:gd name="T17" fmla="*/ 95 w 95"/>
                <a:gd name="T18" fmla="*/ 371 h 3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" h="371">
                  <a:moveTo>
                    <a:pt x="40" y="371"/>
                  </a:moveTo>
                  <a:lnTo>
                    <a:pt x="95" y="255"/>
                  </a:lnTo>
                  <a:lnTo>
                    <a:pt x="0" y="0"/>
                  </a:lnTo>
                  <a:lnTo>
                    <a:pt x="40" y="371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47" name="Freeform 22"/>
            <p:cNvSpPr>
              <a:spLocks/>
            </p:cNvSpPr>
            <p:nvPr/>
          </p:nvSpPr>
          <p:spPr bwMode="auto">
            <a:xfrm>
              <a:off x="4340" y="2217"/>
              <a:ext cx="835" cy="654"/>
            </a:xfrm>
            <a:custGeom>
              <a:avLst/>
              <a:gdLst>
                <a:gd name="T0" fmla="*/ 0 w 1671"/>
                <a:gd name="T1" fmla="*/ 1 h 1308"/>
                <a:gd name="T2" fmla="*/ 0 w 1671"/>
                <a:gd name="T3" fmla="*/ 1 h 1308"/>
                <a:gd name="T4" fmla="*/ 0 w 1671"/>
                <a:gd name="T5" fmla="*/ 1 h 1308"/>
                <a:gd name="T6" fmla="*/ 0 w 1671"/>
                <a:gd name="T7" fmla="*/ 1 h 1308"/>
                <a:gd name="T8" fmla="*/ 0 w 1671"/>
                <a:gd name="T9" fmla="*/ 1 h 1308"/>
                <a:gd name="T10" fmla="*/ 0 w 1671"/>
                <a:gd name="T11" fmla="*/ 1 h 1308"/>
                <a:gd name="T12" fmla="*/ 0 w 1671"/>
                <a:gd name="T13" fmla="*/ 1 h 1308"/>
                <a:gd name="T14" fmla="*/ 0 w 1671"/>
                <a:gd name="T15" fmla="*/ 1 h 1308"/>
                <a:gd name="T16" fmla="*/ 0 w 1671"/>
                <a:gd name="T17" fmla="*/ 1 h 1308"/>
                <a:gd name="T18" fmla="*/ 0 w 1671"/>
                <a:gd name="T19" fmla="*/ 1 h 1308"/>
                <a:gd name="T20" fmla="*/ 0 w 1671"/>
                <a:gd name="T21" fmla="*/ 1 h 1308"/>
                <a:gd name="T22" fmla="*/ 0 w 1671"/>
                <a:gd name="T23" fmla="*/ 1 h 1308"/>
                <a:gd name="T24" fmla="*/ 0 w 1671"/>
                <a:gd name="T25" fmla="*/ 1 h 1308"/>
                <a:gd name="T26" fmla="*/ 0 w 1671"/>
                <a:gd name="T27" fmla="*/ 1 h 1308"/>
                <a:gd name="T28" fmla="*/ 0 w 1671"/>
                <a:gd name="T29" fmla="*/ 1 h 1308"/>
                <a:gd name="T30" fmla="*/ 0 w 1671"/>
                <a:gd name="T31" fmla="*/ 1 h 1308"/>
                <a:gd name="T32" fmla="*/ 0 w 1671"/>
                <a:gd name="T33" fmla="*/ 1 h 1308"/>
                <a:gd name="T34" fmla="*/ 0 w 1671"/>
                <a:gd name="T35" fmla="*/ 1 h 1308"/>
                <a:gd name="T36" fmla="*/ 0 w 1671"/>
                <a:gd name="T37" fmla="*/ 1 h 1308"/>
                <a:gd name="T38" fmla="*/ 0 w 1671"/>
                <a:gd name="T39" fmla="*/ 1 h 1308"/>
                <a:gd name="T40" fmla="*/ 0 w 1671"/>
                <a:gd name="T41" fmla="*/ 1 h 1308"/>
                <a:gd name="T42" fmla="*/ 0 w 1671"/>
                <a:gd name="T43" fmla="*/ 1 h 1308"/>
                <a:gd name="T44" fmla="*/ 0 w 1671"/>
                <a:gd name="T45" fmla="*/ 1 h 1308"/>
                <a:gd name="T46" fmla="*/ 0 w 1671"/>
                <a:gd name="T47" fmla="*/ 1 h 1308"/>
                <a:gd name="T48" fmla="*/ 0 w 1671"/>
                <a:gd name="T49" fmla="*/ 1 h 1308"/>
                <a:gd name="T50" fmla="*/ 0 w 1671"/>
                <a:gd name="T51" fmla="*/ 1 h 1308"/>
                <a:gd name="T52" fmla="*/ 0 w 1671"/>
                <a:gd name="T53" fmla="*/ 1 h 1308"/>
                <a:gd name="T54" fmla="*/ 0 w 1671"/>
                <a:gd name="T55" fmla="*/ 1 h 1308"/>
                <a:gd name="T56" fmla="*/ 0 w 1671"/>
                <a:gd name="T57" fmla="*/ 1 h 1308"/>
                <a:gd name="T58" fmla="*/ 0 w 1671"/>
                <a:gd name="T59" fmla="*/ 1 h 1308"/>
                <a:gd name="T60" fmla="*/ 0 w 1671"/>
                <a:gd name="T61" fmla="*/ 1 h 1308"/>
                <a:gd name="T62" fmla="*/ 0 w 1671"/>
                <a:gd name="T63" fmla="*/ 1 h 1308"/>
                <a:gd name="T64" fmla="*/ 0 w 1671"/>
                <a:gd name="T65" fmla="*/ 1 h 1308"/>
                <a:gd name="T66" fmla="*/ 0 w 1671"/>
                <a:gd name="T67" fmla="*/ 1 h 1308"/>
                <a:gd name="T68" fmla="*/ 0 w 1671"/>
                <a:gd name="T69" fmla="*/ 1 h 1308"/>
                <a:gd name="T70" fmla="*/ 0 w 1671"/>
                <a:gd name="T71" fmla="*/ 1 h 1308"/>
                <a:gd name="T72" fmla="*/ 0 w 1671"/>
                <a:gd name="T73" fmla="*/ 1 h 130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71"/>
                <a:gd name="T112" fmla="*/ 0 h 1308"/>
                <a:gd name="T113" fmla="*/ 1671 w 1671"/>
                <a:gd name="T114" fmla="*/ 1308 h 130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71" h="1308">
                  <a:moveTo>
                    <a:pt x="0" y="298"/>
                  </a:moveTo>
                  <a:lnTo>
                    <a:pt x="99" y="352"/>
                  </a:lnTo>
                  <a:lnTo>
                    <a:pt x="255" y="536"/>
                  </a:lnTo>
                  <a:lnTo>
                    <a:pt x="182" y="384"/>
                  </a:lnTo>
                  <a:lnTo>
                    <a:pt x="281" y="466"/>
                  </a:lnTo>
                  <a:lnTo>
                    <a:pt x="232" y="335"/>
                  </a:lnTo>
                  <a:lnTo>
                    <a:pt x="274" y="249"/>
                  </a:lnTo>
                  <a:lnTo>
                    <a:pt x="304" y="245"/>
                  </a:lnTo>
                  <a:lnTo>
                    <a:pt x="279" y="378"/>
                  </a:lnTo>
                  <a:lnTo>
                    <a:pt x="355" y="416"/>
                  </a:lnTo>
                  <a:lnTo>
                    <a:pt x="357" y="251"/>
                  </a:lnTo>
                  <a:lnTo>
                    <a:pt x="397" y="268"/>
                  </a:lnTo>
                  <a:lnTo>
                    <a:pt x="370" y="378"/>
                  </a:lnTo>
                  <a:lnTo>
                    <a:pt x="407" y="454"/>
                  </a:lnTo>
                  <a:lnTo>
                    <a:pt x="447" y="352"/>
                  </a:lnTo>
                  <a:lnTo>
                    <a:pt x="496" y="312"/>
                  </a:lnTo>
                  <a:lnTo>
                    <a:pt x="629" y="302"/>
                  </a:lnTo>
                  <a:lnTo>
                    <a:pt x="471" y="268"/>
                  </a:lnTo>
                  <a:lnTo>
                    <a:pt x="496" y="245"/>
                  </a:lnTo>
                  <a:lnTo>
                    <a:pt x="621" y="260"/>
                  </a:lnTo>
                  <a:lnTo>
                    <a:pt x="549" y="205"/>
                  </a:lnTo>
                  <a:lnTo>
                    <a:pt x="564" y="184"/>
                  </a:lnTo>
                  <a:lnTo>
                    <a:pt x="673" y="259"/>
                  </a:lnTo>
                  <a:lnTo>
                    <a:pt x="638" y="192"/>
                  </a:lnTo>
                  <a:lnTo>
                    <a:pt x="715" y="234"/>
                  </a:lnTo>
                  <a:lnTo>
                    <a:pt x="618" y="80"/>
                  </a:lnTo>
                  <a:lnTo>
                    <a:pt x="707" y="0"/>
                  </a:lnTo>
                  <a:lnTo>
                    <a:pt x="796" y="211"/>
                  </a:lnTo>
                  <a:lnTo>
                    <a:pt x="1150" y="437"/>
                  </a:lnTo>
                  <a:lnTo>
                    <a:pt x="1062" y="443"/>
                  </a:lnTo>
                  <a:lnTo>
                    <a:pt x="1051" y="483"/>
                  </a:lnTo>
                  <a:lnTo>
                    <a:pt x="1078" y="570"/>
                  </a:lnTo>
                  <a:lnTo>
                    <a:pt x="1178" y="660"/>
                  </a:lnTo>
                  <a:lnTo>
                    <a:pt x="1283" y="776"/>
                  </a:lnTo>
                  <a:lnTo>
                    <a:pt x="1361" y="871"/>
                  </a:lnTo>
                  <a:lnTo>
                    <a:pt x="1454" y="1013"/>
                  </a:lnTo>
                  <a:lnTo>
                    <a:pt x="1566" y="1053"/>
                  </a:lnTo>
                  <a:lnTo>
                    <a:pt x="1566" y="1097"/>
                  </a:lnTo>
                  <a:lnTo>
                    <a:pt x="1627" y="1137"/>
                  </a:lnTo>
                  <a:lnTo>
                    <a:pt x="1610" y="1186"/>
                  </a:lnTo>
                  <a:lnTo>
                    <a:pt x="1671" y="1218"/>
                  </a:lnTo>
                  <a:lnTo>
                    <a:pt x="1671" y="1264"/>
                  </a:lnTo>
                  <a:lnTo>
                    <a:pt x="1610" y="1236"/>
                  </a:lnTo>
                  <a:lnTo>
                    <a:pt x="1549" y="1241"/>
                  </a:lnTo>
                  <a:lnTo>
                    <a:pt x="1505" y="1264"/>
                  </a:lnTo>
                  <a:lnTo>
                    <a:pt x="1482" y="1302"/>
                  </a:lnTo>
                  <a:lnTo>
                    <a:pt x="1460" y="1268"/>
                  </a:lnTo>
                  <a:lnTo>
                    <a:pt x="1416" y="1264"/>
                  </a:lnTo>
                  <a:lnTo>
                    <a:pt x="1349" y="1276"/>
                  </a:lnTo>
                  <a:lnTo>
                    <a:pt x="1306" y="1291"/>
                  </a:lnTo>
                  <a:lnTo>
                    <a:pt x="1271" y="1308"/>
                  </a:lnTo>
                  <a:lnTo>
                    <a:pt x="1254" y="1279"/>
                  </a:lnTo>
                  <a:lnTo>
                    <a:pt x="1194" y="1276"/>
                  </a:lnTo>
                  <a:lnTo>
                    <a:pt x="1150" y="1258"/>
                  </a:lnTo>
                  <a:lnTo>
                    <a:pt x="1100" y="1230"/>
                  </a:lnTo>
                  <a:lnTo>
                    <a:pt x="1057" y="1247"/>
                  </a:lnTo>
                  <a:lnTo>
                    <a:pt x="990" y="1207"/>
                  </a:lnTo>
                  <a:lnTo>
                    <a:pt x="929" y="1192"/>
                  </a:lnTo>
                  <a:lnTo>
                    <a:pt x="906" y="1241"/>
                  </a:lnTo>
                  <a:lnTo>
                    <a:pt x="884" y="1186"/>
                  </a:lnTo>
                  <a:lnTo>
                    <a:pt x="817" y="1142"/>
                  </a:lnTo>
                  <a:lnTo>
                    <a:pt x="724" y="1120"/>
                  </a:lnTo>
                  <a:lnTo>
                    <a:pt x="652" y="1114"/>
                  </a:lnTo>
                  <a:lnTo>
                    <a:pt x="597" y="1042"/>
                  </a:lnTo>
                  <a:lnTo>
                    <a:pt x="562" y="1009"/>
                  </a:lnTo>
                  <a:lnTo>
                    <a:pt x="486" y="1009"/>
                  </a:lnTo>
                  <a:lnTo>
                    <a:pt x="437" y="1036"/>
                  </a:lnTo>
                  <a:lnTo>
                    <a:pt x="391" y="952"/>
                  </a:lnTo>
                  <a:lnTo>
                    <a:pt x="315" y="952"/>
                  </a:lnTo>
                  <a:lnTo>
                    <a:pt x="304" y="903"/>
                  </a:lnTo>
                  <a:lnTo>
                    <a:pt x="215" y="810"/>
                  </a:lnTo>
                  <a:lnTo>
                    <a:pt x="121" y="677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48" name="Freeform 23"/>
            <p:cNvSpPr>
              <a:spLocks/>
            </p:cNvSpPr>
            <p:nvPr/>
          </p:nvSpPr>
          <p:spPr bwMode="auto">
            <a:xfrm>
              <a:off x="4572" y="1585"/>
              <a:ext cx="293" cy="299"/>
            </a:xfrm>
            <a:custGeom>
              <a:avLst/>
              <a:gdLst>
                <a:gd name="T0" fmla="*/ 0 w 587"/>
                <a:gd name="T1" fmla="*/ 0 h 599"/>
                <a:gd name="T2" fmla="*/ 0 w 587"/>
                <a:gd name="T3" fmla="*/ 0 h 599"/>
                <a:gd name="T4" fmla="*/ 0 w 587"/>
                <a:gd name="T5" fmla="*/ 0 h 599"/>
                <a:gd name="T6" fmla="*/ 0 w 587"/>
                <a:gd name="T7" fmla="*/ 0 h 599"/>
                <a:gd name="T8" fmla="*/ 0 w 587"/>
                <a:gd name="T9" fmla="*/ 0 h 599"/>
                <a:gd name="T10" fmla="*/ 0 w 587"/>
                <a:gd name="T11" fmla="*/ 0 h 599"/>
                <a:gd name="T12" fmla="*/ 0 w 587"/>
                <a:gd name="T13" fmla="*/ 0 h 599"/>
                <a:gd name="T14" fmla="*/ 0 w 587"/>
                <a:gd name="T15" fmla="*/ 0 h 599"/>
                <a:gd name="T16" fmla="*/ 0 w 587"/>
                <a:gd name="T17" fmla="*/ 0 h 599"/>
                <a:gd name="T18" fmla="*/ 0 w 587"/>
                <a:gd name="T19" fmla="*/ 0 h 599"/>
                <a:gd name="T20" fmla="*/ 0 w 587"/>
                <a:gd name="T21" fmla="*/ 0 h 599"/>
                <a:gd name="T22" fmla="*/ 0 w 587"/>
                <a:gd name="T23" fmla="*/ 0 h 599"/>
                <a:gd name="T24" fmla="*/ 0 w 587"/>
                <a:gd name="T25" fmla="*/ 0 h 599"/>
                <a:gd name="T26" fmla="*/ 0 w 587"/>
                <a:gd name="T27" fmla="*/ 0 h 599"/>
                <a:gd name="T28" fmla="*/ 0 w 587"/>
                <a:gd name="T29" fmla="*/ 0 h 599"/>
                <a:gd name="T30" fmla="*/ 0 w 587"/>
                <a:gd name="T31" fmla="*/ 0 h 599"/>
                <a:gd name="T32" fmla="*/ 0 w 587"/>
                <a:gd name="T33" fmla="*/ 0 h 5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7"/>
                <a:gd name="T52" fmla="*/ 0 h 599"/>
                <a:gd name="T53" fmla="*/ 587 w 587"/>
                <a:gd name="T54" fmla="*/ 599 h 59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7" h="599">
                  <a:moveTo>
                    <a:pt x="587" y="599"/>
                  </a:moveTo>
                  <a:lnTo>
                    <a:pt x="526" y="471"/>
                  </a:lnTo>
                  <a:lnTo>
                    <a:pt x="393" y="327"/>
                  </a:lnTo>
                  <a:lnTo>
                    <a:pt x="249" y="133"/>
                  </a:lnTo>
                  <a:lnTo>
                    <a:pt x="176" y="0"/>
                  </a:lnTo>
                  <a:lnTo>
                    <a:pt x="55" y="0"/>
                  </a:lnTo>
                  <a:lnTo>
                    <a:pt x="0" y="310"/>
                  </a:lnTo>
                  <a:lnTo>
                    <a:pt x="60" y="483"/>
                  </a:lnTo>
                  <a:lnTo>
                    <a:pt x="182" y="416"/>
                  </a:lnTo>
                  <a:lnTo>
                    <a:pt x="249" y="411"/>
                  </a:lnTo>
                  <a:lnTo>
                    <a:pt x="327" y="411"/>
                  </a:lnTo>
                  <a:lnTo>
                    <a:pt x="370" y="433"/>
                  </a:lnTo>
                  <a:lnTo>
                    <a:pt x="431" y="500"/>
                  </a:lnTo>
                  <a:lnTo>
                    <a:pt x="481" y="544"/>
                  </a:lnTo>
                  <a:lnTo>
                    <a:pt x="547" y="555"/>
                  </a:lnTo>
                  <a:lnTo>
                    <a:pt x="587" y="599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49" name="Freeform 24"/>
            <p:cNvSpPr>
              <a:spLocks/>
            </p:cNvSpPr>
            <p:nvPr/>
          </p:nvSpPr>
          <p:spPr bwMode="auto">
            <a:xfrm>
              <a:off x="4174" y="1773"/>
              <a:ext cx="464" cy="621"/>
            </a:xfrm>
            <a:custGeom>
              <a:avLst/>
              <a:gdLst>
                <a:gd name="T0" fmla="*/ 0 w 930"/>
                <a:gd name="T1" fmla="*/ 1 h 1242"/>
                <a:gd name="T2" fmla="*/ 0 w 930"/>
                <a:gd name="T3" fmla="*/ 1 h 1242"/>
                <a:gd name="T4" fmla="*/ 0 w 930"/>
                <a:gd name="T5" fmla="*/ 1 h 1242"/>
                <a:gd name="T6" fmla="*/ 0 w 930"/>
                <a:gd name="T7" fmla="*/ 1 h 1242"/>
                <a:gd name="T8" fmla="*/ 0 w 930"/>
                <a:gd name="T9" fmla="*/ 1 h 1242"/>
                <a:gd name="T10" fmla="*/ 0 w 930"/>
                <a:gd name="T11" fmla="*/ 1 h 1242"/>
                <a:gd name="T12" fmla="*/ 0 w 930"/>
                <a:gd name="T13" fmla="*/ 1 h 1242"/>
                <a:gd name="T14" fmla="*/ 0 w 930"/>
                <a:gd name="T15" fmla="*/ 0 h 1242"/>
                <a:gd name="T16" fmla="*/ 0 w 930"/>
                <a:gd name="T17" fmla="*/ 0 h 1242"/>
                <a:gd name="T18" fmla="*/ 0 w 930"/>
                <a:gd name="T19" fmla="*/ 1 h 1242"/>
                <a:gd name="T20" fmla="*/ 0 w 930"/>
                <a:gd name="T21" fmla="*/ 1 h 1242"/>
                <a:gd name="T22" fmla="*/ 0 w 930"/>
                <a:gd name="T23" fmla="*/ 1 h 1242"/>
                <a:gd name="T24" fmla="*/ 0 w 930"/>
                <a:gd name="T25" fmla="*/ 1 h 1242"/>
                <a:gd name="T26" fmla="*/ 0 w 930"/>
                <a:gd name="T27" fmla="*/ 1 h 1242"/>
                <a:gd name="T28" fmla="*/ 0 w 930"/>
                <a:gd name="T29" fmla="*/ 1 h 1242"/>
                <a:gd name="T30" fmla="*/ 0 w 930"/>
                <a:gd name="T31" fmla="*/ 1 h 1242"/>
                <a:gd name="T32" fmla="*/ 0 w 930"/>
                <a:gd name="T33" fmla="*/ 1 h 1242"/>
                <a:gd name="T34" fmla="*/ 0 w 930"/>
                <a:gd name="T35" fmla="*/ 1 h 1242"/>
                <a:gd name="T36" fmla="*/ 0 w 930"/>
                <a:gd name="T37" fmla="*/ 1 h 1242"/>
                <a:gd name="T38" fmla="*/ 0 w 930"/>
                <a:gd name="T39" fmla="*/ 1 h 1242"/>
                <a:gd name="T40" fmla="*/ 0 w 930"/>
                <a:gd name="T41" fmla="*/ 1 h 1242"/>
                <a:gd name="T42" fmla="*/ 0 w 930"/>
                <a:gd name="T43" fmla="*/ 1 h 1242"/>
                <a:gd name="T44" fmla="*/ 0 w 930"/>
                <a:gd name="T45" fmla="*/ 1 h 1242"/>
                <a:gd name="T46" fmla="*/ 0 w 930"/>
                <a:gd name="T47" fmla="*/ 1 h 124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30"/>
                <a:gd name="T73" fmla="*/ 0 h 1242"/>
                <a:gd name="T74" fmla="*/ 930 w 930"/>
                <a:gd name="T75" fmla="*/ 1242 h 124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30" h="1242">
                  <a:moveTo>
                    <a:pt x="426" y="1192"/>
                  </a:moveTo>
                  <a:lnTo>
                    <a:pt x="282" y="1082"/>
                  </a:lnTo>
                  <a:lnTo>
                    <a:pt x="84" y="972"/>
                  </a:lnTo>
                  <a:lnTo>
                    <a:pt x="0" y="700"/>
                  </a:lnTo>
                  <a:lnTo>
                    <a:pt x="53" y="506"/>
                  </a:lnTo>
                  <a:lnTo>
                    <a:pt x="122" y="301"/>
                  </a:lnTo>
                  <a:lnTo>
                    <a:pt x="221" y="145"/>
                  </a:lnTo>
                  <a:lnTo>
                    <a:pt x="304" y="0"/>
                  </a:lnTo>
                  <a:lnTo>
                    <a:pt x="475" y="0"/>
                  </a:lnTo>
                  <a:lnTo>
                    <a:pt x="643" y="284"/>
                  </a:lnTo>
                  <a:lnTo>
                    <a:pt x="863" y="538"/>
                  </a:lnTo>
                  <a:lnTo>
                    <a:pt x="930" y="616"/>
                  </a:lnTo>
                  <a:lnTo>
                    <a:pt x="930" y="694"/>
                  </a:lnTo>
                  <a:lnTo>
                    <a:pt x="886" y="822"/>
                  </a:lnTo>
                  <a:lnTo>
                    <a:pt x="825" y="911"/>
                  </a:lnTo>
                  <a:lnTo>
                    <a:pt x="719" y="972"/>
                  </a:lnTo>
                  <a:lnTo>
                    <a:pt x="643" y="1004"/>
                  </a:lnTo>
                  <a:lnTo>
                    <a:pt x="521" y="1015"/>
                  </a:lnTo>
                  <a:lnTo>
                    <a:pt x="403" y="1015"/>
                  </a:lnTo>
                  <a:lnTo>
                    <a:pt x="316" y="1015"/>
                  </a:lnTo>
                  <a:lnTo>
                    <a:pt x="420" y="1120"/>
                  </a:lnTo>
                  <a:lnTo>
                    <a:pt x="492" y="1242"/>
                  </a:lnTo>
                  <a:lnTo>
                    <a:pt x="426" y="1192"/>
                  </a:lnTo>
                  <a:close/>
                </a:path>
              </a:pathLst>
            </a:custGeom>
            <a:solidFill>
              <a:srgbClr val="FF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50" name="Freeform 25"/>
            <p:cNvSpPr>
              <a:spLocks/>
            </p:cNvSpPr>
            <p:nvPr/>
          </p:nvSpPr>
          <p:spPr bwMode="auto">
            <a:xfrm>
              <a:off x="4193" y="1760"/>
              <a:ext cx="399" cy="551"/>
            </a:xfrm>
            <a:custGeom>
              <a:avLst/>
              <a:gdLst>
                <a:gd name="T0" fmla="*/ 0 w 799"/>
                <a:gd name="T1" fmla="*/ 1 h 1102"/>
                <a:gd name="T2" fmla="*/ 0 w 799"/>
                <a:gd name="T3" fmla="*/ 1 h 1102"/>
                <a:gd name="T4" fmla="*/ 0 w 799"/>
                <a:gd name="T5" fmla="*/ 1 h 1102"/>
                <a:gd name="T6" fmla="*/ 0 w 799"/>
                <a:gd name="T7" fmla="*/ 1 h 1102"/>
                <a:gd name="T8" fmla="*/ 0 w 799"/>
                <a:gd name="T9" fmla="*/ 1 h 1102"/>
                <a:gd name="T10" fmla="*/ 0 w 799"/>
                <a:gd name="T11" fmla="*/ 1 h 1102"/>
                <a:gd name="T12" fmla="*/ 0 w 799"/>
                <a:gd name="T13" fmla="*/ 1 h 1102"/>
                <a:gd name="T14" fmla="*/ 0 w 799"/>
                <a:gd name="T15" fmla="*/ 1 h 1102"/>
                <a:gd name="T16" fmla="*/ 0 w 799"/>
                <a:gd name="T17" fmla="*/ 1 h 1102"/>
                <a:gd name="T18" fmla="*/ 0 w 799"/>
                <a:gd name="T19" fmla="*/ 1 h 1102"/>
                <a:gd name="T20" fmla="*/ 0 w 799"/>
                <a:gd name="T21" fmla="*/ 1 h 1102"/>
                <a:gd name="T22" fmla="*/ 0 w 799"/>
                <a:gd name="T23" fmla="*/ 1 h 1102"/>
                <a:gd name="T24" fmla="*/ 0 w 799"/>
                <a:gd name="T25" fmla="*/ 1 h 1102"/>
                <a:gd name="T26" fmla="*/ 0 w 799"/>
                <a:gd name="T27" fmla="*/ 1 h 1102"/>
                <a:gd name="T28" fmla="*/ 0 w 799"/>
                <a:gd name="T29" fmla="*/ 0 h 1102"/>
                <a:gd name="T30" fmla="*/ 0 w 799"/>
                <a:gd name="T31" fmla="*/ 0 h 1102"/>
                <a:gd name="T32" fmla="*/ 0 w 799"/>
                <a:gd name="T33" fmla="*/ 1 h 1102"/>
                <a:gd name="T34" fmla="*/ 0 w 799"/>
                <a:gd name="T35" fmla="*/ 1 h 1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9"/>
                <a:gd name="T55" fmla="*/ 0 h 1102"/>
                <a:gd name="T56" fmla="*/ 799 w 799"/>
                <a:gd name="T57" fmla="*/ 1102 h 110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9" h="1102">
                  <a:moveTo>
                    <a:pt x="223" y="123"/>
                  </a:moveTo>
                  <a:lnTo>
                    <a:pt x="55" y="642"/>
                  </a:lnTo>
                  <a:lnTo>
                    <a:pt x="0" y="880"/>
                  </a:lnTo>
                  <a:lnTo>
                    <a:pt x="114" y="1022"/>
                  </a:lnTo>
                  <a:lnTo>
                    <a:pt x="259" y="1102"/>
                  </a:lnTo>
                  <a:lnTo>
                    <a:pt x="175" y="967"/>
                  </a:lnTo>
                  <a:lnTo>
                    <a:pt x="314" y="1007"/>
                  </a:lnTo>
                  <a:lnTo>
                    <a:pt x="500" y="1011"/>
                  </a:lnTo>
                  <a:lnTo>
                    <a:pt x="635" y="979"/>
                  </a:lnTo>
                  <a:lnTo>
                    <a:pt x="742" y="905"/>
                  </a:lnTo>
                  <a:lnTo>
                    <a:pt x="799" y="694"/>
                  </a:lnTo>
                  <a:lnTo>
                    <a:pt x="698" y="408"/>
                  </a:lnTo>
                  <a:lnTo>
                    <a:pt x="529" y="266"/>
                  </a:lnTo>
                  <a:lnTo>
                    <a:pt x="504" y="135"/>
                  </a:lnTo>
                  <a:lnTo>
                    <a:pt x="354" y="0"/>
                  </a:lnTo>
                  <a:lnTo>
                    <a:pt x="302" y="0"/>
                  </a:lnTo>
                  <a:lnTo>
                    <a:pt x="223" y="123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51" name="Freeform 26"/>
            <p:cNvSpPr>
              <a:spLocks/>
            </p:cNvSpPr>
            <p:nvPr/>
          </p:nvSpPr>
          <p:spPr bwMode="auto">
            <a:xfrm>
              <a:off x="4536" y="1552"/>
              <a:ext cx="242" cy="275"/>
            </a:xfrm>
            <a:custGeom>
              <a:avLst/>
              <a:gdLst>
                <a:gd name="T0" fmla="*/ 0 w 485"/>
                <a:gd name="T1" fmla="*/ 0 h 552"/>
                <a:gd name="T2" fmla="*/ 0 w 485"/>
                <a:gd name="T3" fmla="*/ 0 h 552"/>
                <a:gd name="T4" fmla="*/ 0 w 485"/>
                <a:gd name="T5" fmla="*/ 0 h 552"/>
                <a:gd name="T6" fmla="*/ 0 w 485"/>
                <a:gd name="T7" fmla="*/ 0 h 552"/>
                <a:gd name="T8" fmla="*/ 0 w 485"/>
                <a:gd name="T9" fmla="*/ 0 h 552"/>
                <a:gd name="T10" fmla="*/ 0 w 485"/>
                <a:gd name="T11" fmla="*/ 0 h 552"/>
                <a:gd name="T12" fmla="*/ 0 w 485"/>
                <a:gd name="T13" fmla="*/ 0 h 552"/>
                <a:gd name="T14" fmla="*/ 0 w 485"/>
                <a:gd name="T15" fmla="*/ 0 h 552"/>
                <a:gd name="T16" fmla="*/ 0 w 485"/>
                <a:gd name="T17" fmla="*/ 0 h 552"/>
                <a:gd name="T18" fmla="*/ 0 w 485"/>
                <a:gd name="T19" fmla="*/ 0 h 552"/>
                <a:gd name="T20" fmla="*/ 0 w 485"/>
                <a:gd name="T21" fmla="*/ 0 h 5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5"/>
                <a:gd name="T34" fmla="*/ 0 h 552"/>
                <a:gd name="T35" fmla="*/ 485 w 485"/>
                <a:gd name="T36" fmla="*/ 552 h 5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5" h="552">
                  <a:moveTo>
                    <a:pt x="394" y="424"/>
                  </a:moveTo>
                  <a:lnTo>
                    <a:pt x="293" y="449"/>
                  </a:lnTo>
                  <a:lnTo>
                    <a:pt x="238" y="519"/>
                  </a:lnTo>
                  <a:lnTo>
                    <a:pt x="164" y="552"/>
                  </a:lnTo>
                  <a:lnTo>
                    <a:pt x="0" y="430"/>
                  </a:lnTo>
                  <a:lnTo>
                    <a:pt x="52" y="0"/>
                  </a:lnTo>
                  <a:lnTo>
                    <a:pt x="223" y="8"/>
                  </a:lnTo>
                  <a:lnTo>
                    <a:pt x="293" y="172"/>
                  </a:lnTo>
                  <a:lnTo>
                    <a:pt x="485" y="413"/>
                  </a:lnTo>
                  <a:lnTo>
                    <a:pt x="394" y="424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52" name="Freeform 27"/>
            <p:cNvSpPr>
              <a:spLocks/>
            </p:cNvSpPr>
            <p:nvPr/>
          </p:nvSpPr>
          <p:spPr bwMode="auto">
            <a:xfrm>
              <a:off x="4727" y="1439"/>
              <a:ext cx="150" cy="210"/>
            </a:xfrm>
            <a:custGeom>
              <a:avLst/>
              <a:gdLst>
                <a:gd name="T0" fmla="*/ 0 w 301"/>
                <a:gd name="T1" fmla="*/ 1 h 420"/>
                <a:gd name="T2" fmla="*/ 0 w 301"/>
                <a:gd name="T3" fmla="*/ 1 h 420"/>
                <a:gd name="T4" fmla="*/ 0 w 301"/>
                <a:gd name="T5" fmla="*/ 1 h 420"/>
                <a:gd name="T6" fmla="*/ 0 w 301"/>
                <a:gd name="T7" fmla="*/ 1 h 420"/>
                <a:gd name="T8" fmla="*/ 0 w 301"/>
                <a:gd name="T9" fmla="*/ 1 h 420"/>
                <a:gd name="T10" fmla="*/ 0 w 301"/>
                <a:gd name="T11" fmla="*/ 1 h 420"/>
                <a:gd name="T12" fmla="*/ 0 w 301"/>
                <a:gd name="T13" fmla="*/ 1 h 420"/>
                <a:gd name="T14" fmla="*/ 0 w 301"/>
                <a:gd name="T15" fmla="*/ 1 h 420"/>
                <a:gd name="T16" fmla="*/ 0 w 301"/>
                <a:gd name="T17" fmla="*/ 1 h 420"/>
                <a:gd name="T18" fmla="*/ 0 w 301"/>
                <a:gd name="T19" fmla="*/ 1 h 420"/>
                <a:gd name="T20" fmla="*/ 0 w 301"/>
                <a:gd name="T21" fmla="*/ 1 h 420"/>
                <a:gd name="T22" fmla="*/ 0 w 301"/>
                <a:gd name="T23" fmla="*/ 1 h 420"/>
                <a:gd name="T24" fmla="*/ 0 w 301"/>
                <a:gd name="T25" fmla="*/ 1 h 420"/>
                <a:gd name="T26" fmla="*/ 0 w 301"/>
                <a:gd name="T27" fmla="*/ 0 h 420"/>
                <a:gd name="T28" fmla="*/ 0 w 301"/>
                <a:gd name="T29" fmla="*/ 1 h 420"/>
                <a:gd name="T30" fmla="*/ 0 w 301"/>
                <a:gd name="T31" fmla="*/ 1 h 4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1"/>
                <a:gd name="T49" fmla="*/ 0 h 420"/>
                <a:gd name="T50" fmla="*/ 301 w 301"/>
                <a:gd name="T51" fmla="*/ 420 h 4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1" h="420">
                  <a:moveTo>
                    <a:pt x="44" y="350"/>
                  </a:moveTo>
                  <a:lnTo>
                    <a:pt x="118" y="417"/>
                  </a:lnTo>
                  <a:lnTo>
                    <a:pt x="221" y="420"/>
                  </a:lnTo>
                  <a:lnTo>
                    <a:pt x="154" y="365"/>
                  </a:lnTo>
                  <a:lnTo>
                    <a:pt x="139" y="287"/>
                  </a:lnTo>
                  <a:lnTo>
                    <a:pt x="154" y="211"/>
                  </a:lnTo>
                  <a:lnTo>
                    <a:pt x="183" y="152"/>
                  </a:lnTo>
                  <a:lnTo>
                    <a:pt x="227" y="145"/>
                  </a:lnTo>
                  <a:lnTo>
                    <a:pt x="274" y="183"/>
                  </a:lnTo>
                  <a:lnTo>
                    <a:pt x="297" y="266"/>
                  </a:lnTo>
                  <a:lnTo>
                    <a:pt x="301" y="160"/>
                  </a:lnTo>
                  <a:lnTo>
                    <a:pt x="261" y="73"/>
                  </a:lnTo>
                  <a:lnTo>
                    <a:pt x="170" y="2"/>
                  </a:lnTo>
                  <a:lnTo>
                    <a:pt x="0" y="0"/>
                  </a:lnTo>
                  <a:lnTo>
                    <a:pt x="44" y="350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53" name="Freeform 28"/>
            <p:cNvSpPr>
              <a:spLocks/>
            </p:cNvSpPr>
            <p:nvPr/>
          </p:nvSpPr>
          <p:spPr bwMode="auto">
            <a:xfrm>
              <a:off x="4855" y="1368"/>
              <a:ext cx="317" cy="251"/>
            </a:xfrm>
            <a:custGeom>
              <a:avLst/>
              <a:gdLst>
                <a:gd name="T0" fmla="*/ 0 w 635"/>
                <a:gd name="T1" fmla="*/ 1 h 501"/>
                <a:gd name="T2" fmla="*/ 0 w 635"/>
                <a:gd name="T3" fmla="*/ 1 h 501"/>
                <a:gd name="T4" fmla="*/ 0 w 635"/>
                <a:gd name="T5" fmla="*/ 1 h 501"/>
                <a:gd name="T6" fmla="*/ 0 w 635"/>
                <a:gd name="T7" fmla="*/ 1 h 501"/>
                <a:gd name="T8" fmla="*/ 0 w 635"/>
                <a:gd name="T9" fmla="*/ 1 h 501"/>
                <a:gd name="T10" fmla="*/ 0 w 635"/>
                <a:gd name="T11" fmla="*/ 1 h 501"/>
                <a:gd name="T12" fmla="*/ 0 w 635"/>
                <a:gd name="T13" fmla="*/ 1 h 501"/>
                <a:gd name="T14" fmla="*/ 0 w 635"/>
                <a:gd name="T15" fmla="*/ 1 h 501"/>
                <a:gd name="T16" fmla="*/ 0 w 635"/>
                <a:gd name="T17" fmla="*/ 1 h 501"/>
                <a:gd name="T18" fmla="*/ 0 w 635"/>
                <a:gd name="T19" fmla="*/ 1 h 501"/>
                <a:gd name="T20" fmla="*/ 0 w 635"/>
                <a:gd name="T21" fmla="*/ 1 h 501"/>
                <a:gd name="T22" fmla="*/ 0 w 635"/>
                <a:gd name="T23" fmla="*/ 1 h 501"/>
                <a:gd name="T24" fmla="*/ 0 w 635"/>
                <a:gd name="T25" fmla="*/ 1 h 501"/>
                <a:gd name="T26" fmla="*/ 0 w 635"/>
                <a:gd name="T27" fmla="*/ 1 h 501"/>
                <a:gd name="T28" fmla="*/ 0 w 635"/>
                <a:gd name="T29" fmla="*/ 1 h 501"/>
                <a:gd name="T30" fmla="*/ 0 w 635"/>
                <a:gd name="T31" fmla="*/ 1 h 501"/>
                <a:gd name="T32" fmla="*/ 0 w 635"/>
                <a:gd name="T33" fmla="*/ 1 h 501"/>
                <a:gd name="T34" fmla="*/ 0 w 635"/>
                <a:gd name="T35" fmla="*/ 1 h 501"/>
                <a:gd name="T36" fmla="*/ 0 w 635"/>
                <a:gd name="T37" fmla="*/ 1 h 501"/>
                <a:gd name="T38" fmla="*/ 0 w 635"/>
                <a:gd name="T39" fmla="*/ 1 h 501"/>
                <a:gd name="T40" fmla="*/ 0 w 635"/>
                <a:gd name="T41" fmla="*/ 1 h 501"/>
                <a:gd name="T42" fmla="*/ 0 w 635"/>
                <a:gd name="T43" fmla="*/ 1 h 501"/>
                <a:gd name="T44" fmla="*/ 0 w 635"/>
                <a:gd name="T45" fmla="*/ 1 h 501"/>
                <a:gd name="T46" fmla="*/ 0 w 635"/>
                <a:gd name="T47" fmla="*/ 1 h 501"/>
                <a:gd name="T48" fmla="*/ 0 w 635"/>
                <a:gd name="T49" fmla="*/ 1 h 501"/>
                <a:gd name="T50" fmla="*/ 0 w 635"/>
                <a:gd name="T51" fmla="*/ 1 h 501"/>
                <a:gd name="T52" fmla="*/ 0 w 635"/>
                <a:gd name="T53" fmla="*/ 1 h 501"/>
                <a:gd name="T54" fmla="*/ 0 w 635"/>
                <a:gd name="T55" fmla="*/ 1 h 501"/>
                <a:gd name="T56" fmla="*/ 0 w 635"/>
                <a:gd name="T57" fmla="*/ 1 h 501"/>
                <a:gd name="T58" fmla="*/ 0 w 635"/>
                <a:gd name="T59" fmla="*/ 1 h 501"/>
                <a:gd name="T60" fmla="*/ 0 w 635"/>
                <a:gd name="T61" fmla="*/ 1 h 501"/>
                <a:gd name="T62" fmla="*/ 0 w 635"/>
                <a:gd name="T63" fmla="*/ 1 h 501"/>
                <a:gd name="T64" fmla="*/ 0 w 635"/>
                <a:gd name="T65" fmla="*/ 1 h 501"/>
                <a:gd name="T66" fmla="*/ 0 w 635"/>
                <a:gd name="T67" fmla="*/ 1 h 501"/>
                <a:gd name="T68" fmla="*/ 0 w 635"/>
                <a:gd name="T69" fmla="*/ 1 h 501"/>
                <a:gd name="T70" fmla="*/ 0 w 635"/>
                <a:gd name="T71" fmla="*/ 1 h 501"/>
                <a:gd name="T72" fmla="*/ 0 w 635"/>
                <a:gd name="T73" fmla="*/ 1 h 501"/>
                <a:gd name="T74" fmla="*/ 0 w 635"/>
                <a:gd name="T75" fmla="*/ 1 h 501"/>
                <a:gd name="T76" fmla="*/ 0 w 635"/>
                <a:gd name="T77" fmla="*/ 1 h 501"/>
                <a:gd name="T78" fmla="*/ 0 w 635"/>
                <a:gd name="T79" fmla="*/ 1 h 501"/>
                <a:gd name="T80" fmla="*/ 0 w 635"/>
                <a:gd name="T81" fmla="*/ 1 h 501"/>
                <a:gd name="T82" fmla="*/ 0 w 635"/>
                <a:gd name="T83" fmla="*/ 1 h 501"/>
                <a:gd name="T84" fmla="*/ 0 w 635"/>
                <a:gd name="T85" fmla="*/ 1 h 501"/>
                <a:gd name="T86" fmla="*/ 0 w 635"/>
                <a:gd name="T87" fmla="*/ 1 h 501"/>
                <a:gd name="T88" fmla="*/ 0 w 635"/>
                <a:gd name="T89" fmla="*/ 1 h 501"/>
                <a:gd name="T90" fmla="*/ 0 w 635"/>
                <a:gd name="T91" fmla="*/ 1 h 501"/>
                <a:gd name="T92" fmla="*/ 0 w 635"/>
                <a:gd name="T93" fmla="*/ 1 h 501"/>
                <a:gd name="T94" fmla="*/ 0 w 635"/>
                <a:gd name="T95" fmla="*/ 1 h 501"/>
                <a:gd name="T96" fmla="*/ 0 w 635"/>
                <a:gd name="T97" fmla="*/ 1 h 501"/>
                <a:gd name="T98" fmla="*/ 0 w 635"/>
                <a:gd name="T99" fmla="*/ 1 h 501"/>
                <a:gd name="T100" fmla="*/ 0 w 635"/>
                <a:gd name="T101" fmla="*/ 1 h 501"/>
                <a:gd name="T102" fmla="*/ 0 w 635"/>
                <a:gd name="T103" fmla="*/ 0 h 501"/>
                <a:gd name="T104" fmla="*/ 0 w 635"/>
                <a:gd name="T105" fmla="*/ 1 h 501"/>
                <a:gd name="T106" fmla="*/ 0 w 635"/>
                <a:gd name="T107" fmla="*/ 1 h 501"/>
                <a:gd name="T108" fmla="*/ 0 w 635"/>
                <a:gd name="T109" fmla="*/ 1 h 501"/>
                <a:gd name="T110" fmla="*/ 0 w 635"/>
                <a:gd name="T111" fmla="*/ 1 h 50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35"/>
                <a:gd name="T169" fmla="*/ 0 h 501"/>
                <a:gd name="T170" fmla="*/ 635 w 635"/>
                <a:gd name="T171" fmla="*/ 501 h 50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35" h="501">
                  <a:moveTo>
                    <a:pt x="0" y="117"/>
                  </a:moveTo>
                  <a:lnTo>
                    <a:pt x="48" y="197"/>
                  </a:lnTo>
                  <a:lnTo>
                    <a:pt x="91" y="347"/>
                  </a:lnTo>
                  <a:lnTo>
                    <a:pt x="91" y="349"/>
                  </a:lnTo>
                  <a:lnTo>
                    <a:pt x="89" y="355"/>
                  </a:lnTo>
                  <a:lnTo>
                    <a:pt x="89" y="363"/>
                  </a:lnTo>
                  <a:lnTo>
                    <a:pt x="89" y="368"/>
                  </a:lnTo>
                  <a:lnTo>
                    <a:pt x="89" y="370"/>
                  </a:lnTo>
                  <a:lnTo>
                    <a:pt x="89" y="372"/>
                  </a:lnTo>
                  <a:lnTo>
                    <a:pt x="89" y="374"/>
                  </a:lnTo>
                  <a:lnTo>
                    <a:pt x="87" y="380"/>
                  </a:lnTo>
                  <a:lnTo>
                    <a:pt x="87" y="382"/>
                  </a:lnTo>
                  <a:lnTo>
                    <a:pt x="87" y="384"/>
                  </a:lnTo>
                  <a:lnTo>
                    <a:pt x="87" y="385"/>
                  </a:lnTo>
                  <a:lnTo>
                    <a:pt x="87" y="387"/>
                  </a:lnTo>
                  <a:lnTo>
                    <a:pt x="87" y="389"/>
                  </a:lnTo>
                  <a:lnTo>
                    <a:pt x="87" y="393"/>
                  </a:lnTo>
                  <a:lnTo>
                    <a:pt x="86" y="397"/>
                  </a:lnTo>
                  <a:lnTo>
                    <a:pt x="86" y="401"/>
                  </a:lnTo>
                  <a:lnTo>
                    <a:pt x="86" y="408"/>
                  </a:lnTo>
                  <a:lnTo>
                    <a:pt x="86" y="416"/>
                  </a:lnTo>
                  <a:lnTo>
                    <a:pt x="84" y="423"/>
                  </a:lnTo>
                  <a:lnTo>
                    <a:pt x="84" y="427"/>
                  </a:lnTo>
                  <a:lnTo>
                    <a:pt x="84" y="431"/>
                  </a:lnTo>
                  <a:lnTo>
                    <a:pt x="84" y="435"/>
                  </a:lnTo>
                  <a:lnTo>
                    <a:pt x="84" y="439"/>
                  </a:lnTo>
                  <a:lnTo>
                    <a:pt x="82" y="443"/>
                  </a:lnTo>
                  <a:lnTo>
                    <a:pt x="82" y="446"/>
                  </a:lnTo>
                  <a:lnTo>
                    <a:pt x="82" y="450"/>
                  </a:lnTo>
                  <a:lnTo>
                    <a:pt x="82" y="454"/>
                  </a:lnTo>
                  <a:lnTo>
                    <a:pt x="82" y="458"/>
                  </a:lnTo>
                  <a:lnTo>
                    <a:pt x="80" y="460"/>
                  </a:lnTo>
                  <a:lnTo>
                    <a:pt x="80" y="462"/>
                  </a:lnTo>
                  <a:lnTo>
                    <a:pt x="80" y="463"/>
                  </a:lnTo>
                  <a:lnTo>
                    <a:pt x="80" y="465"/>
                  </a:lnTo>
                  <a:lnTo>
                    <a:pt x="80" y="467"/>
                  </a:lnTo>
                  <a:lnTo>
                    <a:pt x="80" y="473"/>
                  </a:lnTo>
                  <a:lnTo>
                    <a:pt x="78" y="484"/>
                  </a:lnTo>
                  <a:lnTo>
                    <a:pt x="76" y="501"/>
                  </a:lnTo>
                  <a:lnTo>
                    <a:pt x="167" y="296"/>
                  </a:lnTo>
                  <a:lnTo>
                    <a:pt x="302" y="180"/>
                  </a:lnTo>
                  <a:lnTo>
                    <a:pt x="418" y="136"/>
                  </a:lnTo>
                  <a:lnTo>
                    <a:pt x="591" y="133"/>
                  </a:lnTo>
                  <a:lnTo>
                    <a:pt x="635" y="66"/>
                  </a:lnTo>
                  <a:lnTo>
                    <a:pt x="635" y="26"/>
                  </a:lnTo>
                  <a:lnTo>
                    <a:pt x="513" y="0"/>
                  </a:lnTo>
                  <a:lnTo>
                    <a:pt x="340" y="17"/>
                  </a:lnTo>
                  <a:lnTo>
                    <a:pt x="164" y="51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54" name="Freeform 29"/>
            <p:cNvSpPr>
              <a:spLocks/>
            </p:cNvSpPr>
            <p:nvPr/>
          </p:nvSpPr>
          <p:spPr bwMode="auto">
            <a:xfrm>
              <a:off x="4366" y="809"/>
              <a:ext cx="507" cy="686"/>
            </a:xfrm>
            <a:custGeom>
              <a:avLst/>
              <a:gdLst>
                <a:gd name="T0" fmla="*/ 0 w 1015"/>
                <a:gd name="T1" fmla="*/ 1 h 1372"/>
                <a:gd name="T2" fmla="*/ 0 w 1015"/>
                <a:gd name="T3" fmla="*/ 1 h 1372"/>
                <a:gd name="T4" fmla="*/ 0 w 1015"/>
                <a:gd name="T5" fmla="*/ 1 h 1372"/>
                <a:gd name="T6" fmla="*/ 0 w 1015"/>
                <a:gd name="T7" fmla="*/ 1 h 1372"/>
                <a:gd name="T8" fmla="*/ 0 w 1015"/>
                <a:gd name="T9" fmla="*/ 1 h 1372"/>
                <a:gd name="T10" fmla="*/ 0 w 1015"/>
                <a:gd name="T11" fmla="*/ 1 h 1372"/>
                <a:gd name="T12" fmla="*/ 0 w 1015"/>
                <a:gd name="T13" fmla="*/ 1 h 1372"/>
                <a:gd name="T14" fmla="*/ 0 w 1015"/>
                <a:gd name="T15" fmla="*/ 1 h 1372"/>
                <a:gd name="T16" fmla="*/ 0 w 1015"/>
                <a:gd name="T17" fmla="*/ 1 h 1372"/>
                <a:gd name="T18" fmla="*/ 0 w 1015"/>
                <a:gd name="T19" fmla="*/ 1 h 1372"/>
                <a:gd name="T20" fmla="*/ 0 w 1015"/>
                <a:gd name="T21" fmla="*/ 1 h 1372"/>
                <a:gd name="T22" fmla="*/ 0 w 1015"/>
                <a:gd name="T23" fmla="*/ 1 h 1372"/>
                <a:gd name="T24" fmla="*/ 0 w 1015"/>
                <a:gd name="T25" fmla="*/ 1 h 1372"/>
                <a:gd name="T26" fmla="*/ 0 w 1015"/>
                <a:gd name="T27" fmla="*/ 1 h 1372"/>
                <a:gd name="T28" fmla="*/ 0 w 1015"/>
                <a:gd name="T29" fmla="*/ 1 h 1372"/>
                <a:gd name="T30" fmla="*/ 0 w 1015"/>
                <a:gd name="T31" fmla="*/ 1 h 1372"/>
                <a:gd name="T32" fmla="*/ 0 w 1015"/>
                <a:gd name="T33" fmla="*/ 1 h 1372"/>
                <a:gd name="T34" fmla="*/ 0 w 1015"/>
                <a:gd name="T35" fmla="*/ 1 h 1372"/>
                <a:gd name="T36" fmla="*/ 0 w 1015"/>
                <a:gd name="T37" fmla="*/ 1 h 1372"/>
                <a:gd name="T38" fmla="*/ 0 w 1015"/>
                <a:gd name="T39" fmla="*/ 1 h 1372"/>
                <a:gd name="T40" fmla="*/ 0 w 1015"/>
                <a:gd name="T41" fmla="*/ 0 h 1372"/>
                <a:gd name="T42" fmla="*/ 0 w 1015"/>
                <a:gd name="T43" fmla="*/ 1 h 1372"/>
                <a:gd name="T44" fmla="*/ 0 w 1015"/>
                <a:gd name="T45" fmla="*/ 1 h 1372"/>
                <a:gd name="T46" fmla="*/ 0 w 1015"/>
                <a:gd name="T47" fmla="*/ 1 h 1372"/>
                <a:gd name="T48" fmla="*/ 0 w 1015"/>
                <a:gd name="T49" fmla="*/ 1 h 1372"/>
                <a:gd name="T50" fmla="*/ 0 w 1015"/>
                <a:gd name="T51" fmla="*/ 1 h 1372"/>
                <a:gd name="T52" fmla="*/ 0 w 1015"/>
                <a:gd name="T53" fmla="*/ 1 h 1372"/>
                <a:gd name="T54" fmla="*/ 0 w 1015"/>
                <a:gd name="T55" fmla="*/ 1 h 1372"/>
                <a:gd name="T56" fmla="*/ 0 w 1015"/>
                <a:gd name="T57" fmla="*/ 1 h 1372"/>
                <a:gd name="T58" fmla="*/ 0 w 1015"/>
                <a:gd name="T59" fmla="*/ 1 h 1372"/>
                <a:gd name="T60" fmla="*/ 0 w 1015"/>
                <a:gd name="T61" fmla="*/ 1 h 1372"/>
                <a:gd name="T62" fmla="*/ 0 w 1015"/>
                <a:gd name="T63" fmla="*/ 1 h 1372"/>
                <a:gd name="T64" fmla="*/ 0 w 1015"/>
                <a:gd name="T65" fmla="*/ 1 h 1372"/>
                <a:gd name="T66" fmla="*/ 0 w 1015"/>
                <a:gd name="T67" fmla="*/ 1 h 1372"/>
                <a:gd name="T68" fmla="*/ 0 w 1015"/>
                <a:gd name="T69" fmla="*/ 1 h 1372"/>
                <a:gd name="T70" fmla="*/ 0 w 1015"/>
                <a:gd name="T71" fmla="*/ 1 h 13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5"/>
                <a:gd name="T109" fmla="*/ 0 h 1372"/>
                <a:gd name="T110" fmla="*/ 1015 w 1015"/>
                <a:gd name="T111" fmla="*/ 1372 h 13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5" h="1372">
                  <a:moveTo>
                    <a:pt x="582" y="1372"/>
                  </a:moveTo>
                  <a:lnTo>
                    <a:pt x="475" y="1241"/>
                  </a:lnTo>
                  <a:lnTo>
                    <a:pt x="388" y="1256"/>
                  </a:lnTo>
                  <a:lnTo>
                    <a:pt x="289" y="1277"/>
                  </a:lnTo>
                  <a:lnTo>
                    <a:pt x="266" y="1059"/>
                  </a:lnTo>
                  <a:lnTo>
                    <a:pt x="285" y="937"/>
                  </a:lnTo>
                  <a:lnTo>
                    <a:pt x="329" y="795"/>
                  </a:lnTo>
                  <a:lnTo>
                    <a:pt x="396" y="711"/>
                  </a:lnTo>
                  <a:lnTo>
                    <a:pt x="472" y="650"/>
                  </a:lnTo>
                  <a:lnTo>
                    <a:pt x="492" y="595"/>
                  </a:lnTo>
                  <a:lnTo>
                    <a:pt x="475" y="559"/>
                  </a:lnTo>
                  <a:lnTo>
                    <a:pt x="380" y="544"/>
                  </a:lnTo>
                  <a:lnTo>
                    <a:pt x="300" y="547"/>
                  </a:lnTo>
                  <a:lnTo>
                    <a:pt x="190" y="604"/>
                  </a:lnTo>
                  <a:lnTo>
                    <a:pt x="95" y="711"/>
                  </a:lnTo>
                  <a:lnTo>
                    <a:pt x="31" y="840"/>
                  </a:lnTo>
                  <a:lnTo>
                    <a:pt x="51" y="745"/>
                  </a:lnTo>
                  <a:lnTo>
                    <a:pt x="118" y="631"/>
                  </a:lnTo>
                  <a:lnTo>
                    <a:pt x="154" y="532"/>
                  </a:lnTo>
                  <a:lnTo>
                    <a:pt x="135" y="449"/>
                  </a:lnTo>
                  <a:lnTo>
                    <a:pt x="0" y="222"/>
                  </a:lnTo>
                  <a:lnTo>
                    <a:pt x="186" y="460"/>
                  </a:lnTo>
                  <a:lnTo>
                    <a:pt x="205" y="489"/>
                  </a:lnTo>
                  <a:lnTo>
                    <a:pt x="221" y="528"/>
                  </a:lnTo>
                  <a:lnTo>
                    <a:pt x="242" y="481"/>
                  </a:lnTo>
                  <a:lnTo>
                    <a:pt x="223" y="413"/>
                  </a:lnTo>
                  <a:lnTo>
                    <a:pt x="179" y="331"/>
                  </a:lnTo>
                  <a:lnTo>
                    <a:pt x="88" y="183"/>
                  </a:lnTo>
                  <a:lnTo>
                    <a:pt x="131" y="156"/>
                  </a:lnTo>
                  <a:lnTo>
                    <a:pt x="175" y="116"/>
                  </a:lnTo>
                  <a:lnTo>
                    <a:pt x="190" y="84"/>
                  </a:lnTo>
                  <a:lnTo>
                    <a:pt x="217" y="116"/>
                  </a:lnTo>
                  <a:lnTo>
                    <a:pt x="274" y="230"/>
                  </a:lnTo>
                  <a:lnTo>
                    <a:pt x="329" y="314"/>
                  </a:lnTo>
                  <a:lnTo>
                    <a:pt x="380" y="329"/>
                  </a:lnTo>
                  <a:lnTo>
                    <a:pt x="380" y="29"/>
                  </a:lnTo>
                  <a:lnTo>
                    <a:pt x="413" y="329"/>
                  </a:lnTo>
                  <a:lnTo>
                    <a:pt x="439" y="338"/>
                  </a:lnTo>
                  <a:lnTo>
                    <a:pt x="453" y="306"/>
                  </a:lnTo>
                  <a:lnTo>
                    <a:pt x="456" y="97"/>
                  </a:lnTo>
                  <a:lnTo>
                    <a:pt x="443" y="0"/>
                  </a:lnTo>
                  <a:lnTo>
                    <a:pt x="530" y="0"/>
                  </a:lnTo>
                  <a:lnTo>
                    <a:pt x="582" y="17"/>
                  </a:lnTo>
                  <a:lnTo>
                    <a:pt x="591" y="240"/>
                  </a:lnTo>
                  <a:lnTo>
                    <a:pt x="633" y="295"/>
                  </a:lnTo>
                  <a:lnTo>
                    <a:pt x="741" y="80"/>
                  </a:lnTo>
                  <a:lnTo>
                    <a:pt x="662" y="325"/>
                  </a:lnTo>
                  <a:lnTo>
                    <a:pt x="734" y="226"/>
                  </a:lnTo>
                  <a:lnTo>
                    <a:pt x="793" y="68"/>
                  </a:lnTo>
                  <a:lnTo>
                    <a:pt x="873" y="97"/>
                  </a:lnTo>
                  <a:lnTo>
                    <a:pt x="892" y="141"/>
                  </a:lnTo>
                  <a:lnTo>
                    <a:pt x="857" y="226"/>
                  </a:lnTo>
                  <a:lnTo>
                    <a:pt x="817" y="342"/>
                  </a:lnTo>
                  <a:lnTo>
                    <a:pt x="901" y="437"/>
                  </a:lnTo>
                  <a:lnTo>
                    <a:pt x="960" y="544"/>
                  </a:lnTo>
                  <a:lnTo>
                    <a:pt x="992" y="656"/>
                  </a:lnTo>
                  <a:lnTo>
                    <a:pt x="1015" y="774"/>
                  </a:lnTo>
                  <a:lnTo>
                    <a:pt x="996" y="901"/>
                  </a:lnTo>
                  <a:lnTo>
                    <a:pt x="956" y="979"/>
                  </a:lnTo>
                  <a:lnTo>
                    <a:pt x="857" y="988"/>
                  </a:lnTo>
                  <a:lnTo>
                    <a:pt x="821" y="857"/>
                  </a:lnTo>
                  <a:lnTo>
                    <a:pt x="781" y="814"/>
                  </a:lnTo>
                  <a:lnTo>
                    <a:pt x="722" y="795"/>
                  </a:lnTo>
                  <a:lnTo>
                    <a:pt x="675" y="806"/>
                  </a:lnTo>
                  <a:lnTo>
                    <a:pt x="760" y="840"/>
                  </a:lnTo>
                  <a:lnTo>
                    <a:pt x="797" y="893"/>
                  </a:lnTo>
                  <a:lnTo>
                    <a:pt x="721" y="869"/>
                  </a:lnTo>
                  <a:lnTo>
                    <a:pt x="654" y="857"/>
                  </a:lnTo>
                  <a:lnTo>
                    <a:pt x="570" y="909"/>
                  </a:lnTo>
                  <a:lnTo>
                    <a:pt x="717" y="941"/>
                  </a:lnTo>
                  <a:lnTo>
                    <a:pt x="618" y="1135"/>
                  </a:lnTo>
                  <a:lnTo>
                    <a:pt x="582" y="1372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55" name="Freeform 30"/>
            <p:cNvSpPr>
              <a:spLocks/>
            </p:cNvSpPr>
            <p:nvPr/>
          </p:nvSpPr>
          <p:spPr bwMode="auto">
            <a:xfrm>
              <a:off x="4222" y="1344"/>
              <a:ext cx="254" cy="438"/>
            </a:xfrm>
            <a:custGeom>
              <a:avLst/>
              <a:gdLst>
                <a:gd name="T0" fmla="*/ 0 w 508"/>
                <a:gd name="T1" fmla="*/ 1 h 876"/>
                <a:gd name="T2" fmla="*/ 1 w 508"/>
                <a:gd name="T3" fmla="*/ 1 h 876"/>
                <a:gd name="T4" fmla="*/ 1 w 508"/>
                <a:gd name="T5" fmla="*/ 1 h 876"/>
                <a:gd name="T6" fmla="*/ 1 w 508"/>
                <a:gd name="T7" fmla="*/ 1 h 876"/>
                <a:gd name="T8" fmla="*/ 1 w 508"/>
                <a:gd name="T9" fmla="*/ 1 h 876"/>
                <a:gd name="T10" fmla="*/ 1 w 508"/>
                <a:gd name="T11" fmla="*/ 1 h 876"/>
                <a:gd name="T12" fmla="*/ 1 w 508"/>
                <a:gd name="T13" fmla="*/ 1 h 876"/>
                <a:gd name="T14" fmla="*/ 1 w 508"/>
                <a:gd name="T15" fmla="*/ 1 h 876"/>
                <a:gd name="T16" fmla="*/ 1 w 508"/>
                <a:gd name="T17" fmla="*/ 1 h 876"/>
                <a:gd name="T18" fmla="*/ 1 w 508"/>
                <a:gd name="T19" fmla="*/ 1 h 876"/>
                <a:gd name="T20" fmla="*/ 1 w 508"/>
                <a:gd name="T21" fmla="*/ 1 h 876"/>
                <a:gd name="T22" fmla="*/ 1 w 508"/>
                <a:gd name="T23" fmla="*/ 0 h 876"/>
                <a:gd name="T24" fmla="*/ 0 w 508"/>
                <a:gd name="T25" fmla="*/ 1 h 876"/>
                <a:gd name="T26" fmla="*/ 0 w 508"/>
                <a:gd name="T27" fmla="*/ 1 h 8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8"/>
                <a:gd name="T43" fmla="*/ 0 h 876"/>
                <a:gd name="T44" fmla="*/ 508 w 508"/>
                <a:gd name="T45" fmla="*/ 876 h 87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8" h="876">
                  <a:moveTo>
                    <a:pt x="0" y="15"/>
                  </a:moveTo>
                  <a:lnTo>
                    <a:pt x="38" y="78"/>
                  </a:lnTo>
                  <a:lnTo>
                    <a:pt x="53" y="274"/>
                  </a:lnTo>
                  <a:lnTo>
                    <a:pt x="145" y="646"/>
                  </a:lnTo>
                  <a:lnTo>
                    <a:pt x="154" y="684"/>
                  </a:lnTo>
                  <a:lnTo>
                    <a:pt x="259" y="665"/>
                  </a:lnTo>
                  <a:lnTo>
                    <a:pt x="397" y="723"/>
                  </a:lnTo>
                  <a:lnTo>
                    <a:pt x="508" y="876"/>
                  </a:lnTo>
                  <a:lnTo>
                    <a:pt x="378" y="517"/>
                  </a:lnTo>
                  <a:lnTo>
                    <a:pt x="293" y="116"/>
                  </a:lnTo>
                  <a:lnTo>
                    <a:pt x="234" y="53"/>
                  </a:lnTo>
                  <a:lnTo>
                    <a:pt x="67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56" name="Freeform 31"/>
            <p:cNvSpPr>
              <a:spLocks/>
            </p:cNvSpPr>
            <p:nvPr/>
          </p:nvSpPr>
          <p:spPr bwMode="auto">
            <a:xfrm>
              <a:off x="4691" y="1236"/>
              <a:ext cx="391" cy="150"/>
            </a:xfrm>
            <a:custGeom>
              <a:avLst/>
              <a:gdLst>
                <a:gd name="T0" fmla="*/ 0 w 783"/>
                <a:gd name="T1" fmla="*/ 0 h 301"/>
                <a:gd name="T2" fmla="*/ 0 w 783"/>
                <a:gd name="T3" fmla="*/ 0 h 301"/>
                <a:gd name="T4" fmla="*/ 0 w 783"/>
                <a:gd name="T5" fmla="*/ 0 h 301"/>
                <a:gd name="T6" fmla="*/ 0 w 783"/>
                <a:gd name="T7" fmla="*/ 0 h 301"/>
                <a:gd name="T8" fmla="*/ 0 w 783"/>
                <a:gd name="T9" fmla="*/ 0 h 301"/>
                <a:gd name="T10" fmla="*/ 0 w 783"/>
                <a:gd name="T11" fmla="*/ 0 h 301"/>
                <a:gd name="T12" fmla="*/ 0 w 783"/>
                <a:gd name="T13" fmla="*/ 0 h 301"/>
                <a:gd name="T14" fmla="*/ 0 w 783"/>
                <a:gd name="T15" fmla="*/ 0 h 301"/>
                <a:gd name="T16" fmla="*/ 0 w 783"/>
                <a:gd name="T17" fmla="*/ 0 h 301"/>
                <a:gd name="T18" fmla="*/ 0 w 783"/>
                <a:gd name="T19" fmla="*/ 0 h 301"/>
                <a:gd name="T20" fmla="*/ 0 w 783"/>
                <a:gd name="T21" fmla="*/ 0 h 301"/>
                <a:gd name="T22" fmla="*/ 0 w 783"/>
                <a:gd name="T23" fmla="*/ 0 h 301"/>
                <a:gd name="T24" fmla="*/ 0 w 783"/>
                <a:gd name="T25" fmla="*/ 0 h 3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83"/>
                <a:gd name="T40" fmla="*/ 0 h 301"/>
                <a:gd name="T41" fmla="*/ 783 w 783"/>
                <a:gd name="T42" fmla="*/ 301 h 30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83" h="301">
                  <a:moveTo>
                    <a:pt x="0" y="301"/>
                  </a:moveTo>
                  <a:lnTo>
                    <a:pt x="143" y="278"/>
                  </a:lnTo>
                  <a:lnTo>
                    <a:pt x="263" y="225"/>
                  </a:lnTo>
                  <a:lnTo>
                    <a:pt x="458" y="192"/>
                  </a:lnTo>
                  <a:lnTo>
                    <a:pt x="601" y="187"/>
                  </a:lnTo>
                  <a:lnTo>
                    <a:pt x="650" y="130"/>
                  </a:lnTo>
                  <a:lnTo>
                    <a:pt x="783" y="0"/>
                  </a:lnTo>
                  <a:lnTo>
                    <a:pt x="591" y="120"/>
                  </a:lnTo>
                  <a:lnTo>
                    <a:pt x="301" y="130"/>
                  </a:lnTo>
                  <a:lnTo>
                    <a:pt x="186" y="133"/>
                  </a:lnTo>
                  <a:lnTo>
                    <a:pt x="48" y="202"/>
                  </a:lnTo>
                  <a:lnTo>
                    <a:pt x="0" y="301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57" name="Freeform 32"/>
            <p:cNvSpPr>
              <a:spLocks/>
            </p:cNvSpPr>
            <p:nvPr/>
          </p:nvSpPr>
          <p:spPr bwMode="auto">
            <a:xfrm>
              <a:off x="4261" y="2547"/>
              <a:ext cx="188" cy="325"/>
            </a:xfrm>
            <a:custGeom>
              <a:avLst/>
              <a:gdLst>
                <a:gd name="T0" fmla="*/ 1 w 376"/>
                <a:gd name="T1" fmla="*/ 1 h 650"/>
                <a:gd name="T2" fmla="*/ 1 w 376"/>
                <a:gd name="T3" fmla="*/ 1 h 650"/>
                <a:gd name="T4" fmla="*/ 1 w 376"/>
                <a:gd name="T5" fmla="*/ 1 h 650"/>
                <a:gd name="T6" fmla="*/ 1 w 376"/>
                <a:gd name="T7" fmla="*/ 1 h 650"/>
                <a:gd name="T8" fmla="*/ 1 w 376"/>
                <a:gd name="T9" fmla="*/ 1 h 650"/>
                <a:gd name="T10" fmla="*/ 1 w 376"/>
                <a:gd name="T11" fmla="*/ 1 h 650"/>
                <a:gd name="T12" fmla="*/ 1 w 376"/>
                <a:gd name="T13" fmla="*/ 1 h 650"/>
                <a:gd name="T14" fmla="*/ 1 w 376"/>
                <a:gd name="T15" fmla="*/ 1 h 650"/>
                <a:gd name="T16" fmla="*/ 1 w 376"/>
                <a:gd name="T17" fmla="*/ 1 h 650"/>
                <a:gd name="T18" fmla="*/ 1 w 376"/>
                <a:gd name="T19" fmla="*/ 1 h 650"/>
                <a:gd name="T20" fmla="*/ 1 w 376"/>
                <a:gd name="T21" fmla="*/ 1 h 650"/>
                <a:gd name="T22" fmla="*/ 1 w 376"/>
                <a:gd name="T23" fmla="*/ 0 h 650"/>
                <a:gd name="T24" fmla="*/ 1 w 376"/>
                <a:gd name="T25" fmla="*/ 1 h 650"/>
                <a:gd name="T26" fmla="*/ 0 w 376"/>
                <a:gd name="T27" fmla="*/ 1 h 650"/>
                <a:gd name="T28" fmla="*/ 1 w 376"/>
                <a:gd name="T29" fmla="*/ 1 h 650"/>
                <a:gd name="T30" fmla="*/ 1 w 376"/>
                <a:gd name="T31" fmla="*/ 1 h 6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76"/>
                <a:gd name="T49" fmla="*/ 0 h 650"/>
                <a:gd name="T50" fmla="*/ 376 w 376"/>
                <a:gd name="T51" fmla="*/ 650 h 6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76" h="650">
                  <a:moveTo>
                    <a:pt x="23" y="271"/>
                  </a:moveTo>
                  <a:lnTo>
                    <a:pt x="38" y="148"/>
                  </a:lnTo>
                  <a:lnTo>
                    <a:pt x="89" y="195"/>
                  </a:lnTo>
                  <a:lnTo>
                    <a:pt x="127" y="315"/>
                  </a:lnTo>
                  <a:lnTo>
                    <a:pt x="124" y="486"/>
                  </a:lnTo>
                  <a:lnTo>
                    <a:pt x="95" y="568"/>
                  </a:lnTo>
                  <a:lnTo>
                    <a:pt x="70" y="596"/>
                  </a:lnTo>
                  <a:lnTo>
                    <a:pt x="133" y="635"/>
                  </a:lnTo>
                  <a:lnTo>
                    <a:pt x="310" y="650"/>
                  </a:lnTo>
                  <a:lnTo>
                    <a:pt x="367" y="606"/>
                  </a:lnTo>
                  <a:lnTo>
                    <a:pt x="376" y="382"/>
                  </a:lnTo>
                  <a:lnTo>
                    <a:pt x="19" y="0"/>
                  </a:lnTo>
                  <a:lnTo>
                    <a:pt x="13" y="89"/>
                  </a:lnTo>
                  <a:lnTo>
                    <a:pt x="0" y="224"/>
                  </a:lnTo>
                  <a:lnTo>
                    <a:pt x="23" y="271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58" name="Freeform 33"/>
            <p:cNvSpPr>
              <a:spLocks/>
            </p:cNvSpPr>
            <p:nvPr/>
          </p:nvSpPr>
          <p:spPr bwMode="auto">
            <a:xfrm>
              <a:off x="4065" y="1802"/>
              <a:ext cx="144" cy="75"/>
            </a:xfrm>
            <a:custGeom>
              <a:avLst/>
              <a:gdLst>
                <a:gd name="T0" fmla="*/ 1 w 287"/>
                <a:gd name="T1" fmla="*/ 0 h 151"/>
                <a:gd name="T2" fmla="*/ 1 w 287"/>
                <a:gd name="T3" fmla="*/ 0 h 151"/>
                <a:gd name="T4" fmla="*/ 1 w 287"/>
                <a:gd name="T5" fmla="*/ 0 h 151"/>
                <a:gd name="T6" fmla="*/ 1 w 287"/>
                <a:gd name="T7" fmla="*/ 0 h 151"/>
                <a:gd name="T8" fmla="*/ 1 w 287"/>
                <a:gd name="T9" fmla="*/ 0 h 151"/>
                <a:gd name="T10" fmla="*/ 1 w 287"/>
                <a:gd name="T11" fmla="*/ 0 h 151"/>
                <a:gd name="T12" fmla="*/ 1 w 287"/>
                <a:gd name="T13" fmla="*/ 0 h 151"/>
                <a:gd name="T14" fmla="*/ 1 w 287"/>
                <a:gd name="T15" fmla="*/ 0 h 151"/>
                <a:gd name="T16" fmla="*/ 0 w 287"/>
                <a:gd name="T17" fmla="*/ 0 h 151"/>
                <a:gd name="T18" fmla="*/ 1 w 287"/>
                <a:gd name="T19" fmla="*/ 0 h 151"/>
                <a:gd name="T20" fmla="*/ 1 w 287"/>
                <a:gd name="T21" fmla="*/ 0 h 151"/>
                <a:gd name="T22" fmla="*/ 1 w 287"/>
                <a:gd name="T23" fmla="*/ 0 h 151"/>
                <a:gd name="T24" fmla="*/ 1 w 287"/>
                <a:gd name="T25" fmla="*/ 0 h 151"/>
                <a:gd name="T26" fmla="*/ 1 w 287"/>
                <a:gd name="T27" fmla="*/ 0 h 151"/>
                <a:gd name="T28" fmla="*/ 1 w 287"/>
                <a:gd name="T29" fmla="*/ 0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7"/>
                <a:gd name="T46" fmla="*/ 0 h 151"/>
                <a:gd name="T47" fmla="*/ 287 w 287"/>
                <a:gd name="T48" fmla="*/ 151 h 1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7" h="151">
                  <a:moveTo>
                    <a:pt x="247" y="103"/>
                  </a:moveTo>
                  <a:lnTo>
                    <a:pt x="43" y="84"/>
                  </a:lnTo>
                  <a:lnTo>
                    <a:pt x="57" y="56"/>
                  </a:lnTo>
                  <a:lnTo>
                    <a:pt x="167" y="37"/>
                  </a:lnTo>
                  <a:lnTo>
                    <a:pt x="287" y="37"/>
                  </a:lnTo>
                  <a:lnTo>
                    <a:pt x="287" y="0"/>
                  </a:lnTo>
                  <a:lnTo>
                    <a:pt x="119" y="8"/>
                  </a:lnTo>
                  <a:lnTo>
                    <a:pt x="43" y="8"/>
                  </a:lnTo>
                  <a:lnTo>
                    <a:pt x="0" y="59"/>
                  </a:lnTo>
                  <a:lnTo>
                    <a:pt x="9" y="124"/>
                  </a:lnTo>
                  <a:lnTo>
                    <a:pt x="57" y="151"/>
                  </a:lnTo>
                  <a:lnTo>
                    <a:pt x="281" y="124"/>
                  </a:lnTo>
                  <a:lnTo>
                    <a:pt x="281" y="92"/>
                  </a:lnTo>
                  <a:lnTo>
                    <a:pt x="247" y="103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59" name="Freeform 34"/>
            <p:cNvSpPr>
              <a:spLocks/>
            </p:cNvSpPr>
            <p:nvPr/>
          </p:nvSpPr>
          <p:spPr bwMode="auto">
            <a:xfrm>
              <a:off x="4067" y="1957"/>
              <a:ext cx="74" cy="69"/>
            </a:xfrm>
            <a:custGeom>
              <a:avLst/>
              <a:gdLst>
                <a:gd name="T0" fmla="*/ 0 w 149"/>
                <a:gd name="T1" fmla="*/ 0 h 139"/>
                <a:gd name="T2" fmla="*/ 0 w 149"/>
                <a:gd name="T3" fmla="*/ 0 h 139"/>
                <a:gd name="T4" fmla="*/ 0 w 149"/>
                <a:gd name="T5" fmla="*/ 0 h 139"/>
                <a:gd name="T6" fmla="*/ 0 w 149"/>
                <a:gd name="T7" fmla="*/ 0 h 139"/>
                <a:gd name="T8" fmla="*/ 0 w 149"/>
                <a:gd name="T9" fmla="*/ 0 h 139"/>
                <a:gd name="T10" fmla="*/ 0 w 149"/>
                <a:gd name="T11" fmla="*/ 0 h 139"/>
                <a:gd name="T12" fmla="*/ 0 w 149"/>
                <a:gd name="T13" fmla="*/ 0 h 139"/>
                <a:gd name="T14" fmla="*/ 0 w 149"/>
                <a:gd name="T15" fmla="*/ 0 h 139"/>
                <a:gd name="T16" fmla="*/ 0 w 149"/>
                <a:gd name="T17" fmla="*/ 0 h 139"/>
                <a:gd name="T18" fmla="*/ 0 w 149"/>
                <a:gd name="T19" fmla="*/ 0 h 139"/>
                <a:gd name="T20" fmla="*/ 0 w 149"/>
                <a:gd name="T21" fmla="*/ 0 h 139"/>
                <a:gd name="T22" fmla="*/ 0 w 149"/>
                <a:gd name="T23" fmla="*/ 0 h 1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9"/>
                <a:gd name="T37" fmla="*/ 0 h 139"/>
                <a:gd name="T38" fmla="*/ 149 w 149"/>
                <a:gd name="T39" fmla="*/ 139 h 13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9" h="139">
                  <a:moveTo>
                    <a:pt x="124" y="71"/>
                  </a:moveTo>
                  <a:lnTo>
                    <a:pt x="14" y="63"/>
                  </a:lnTo>
                  <a:lnTo>
                    <a:pt x="17" y="44"/>
                  </a:lnTo>
                  <a:lnTo>
                    <a:pt x="73" y="31"/>
                  </a:lnTo>
                  <a:lnTo>
                    <a:pt x="141" y="31"/>
                  </a:lnTo>
                  <a:lnTo>
                    <a:pt x="149" y="0"/>
                  </a:lnTo>
                  <a:lnTo>
                    <a:pt x="0" y="15"/>
                  </a:lnTo>
                  <a:lnTo>
                    <a:pt x="0" y="71"/>
                  </a:lnTo>
                  <a:lnTo>
                    <a:pt x="6" y="139"/>
                  </a:lnTo>
                  <a:lnTo>
                    <a:pt x="112" y="126"/>
                  </a:lnTo>
                  <a:lnTo>
                    <a:pt x="124" y="71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60" name="Freeform 35"/>
            <p:cNvSpPr>
              <a:spLocks/>
            </p:cNvSpPr>
            <p:nvPr/>
          </p:nvSpPr>
          <p:spPr bwMode="auto">
            <a:xfrm>
              <a:off x="4420" y="1108"/>
              <a:ext cx="122" cy="377"/>
            </a:xfrm>
            <a:custGeom>
              <a:avLst/>
              <a:gdLst>
                <a:gd name="T0" fmla="*/ 0 w 246"/>
                <a:gd name="T1" fmla="*/ 1 h 754"/>
                <a:gd name="T2" fmla="*/ 0 w 246"/>
                <a:gd name="T3" fmla="*/ 1 h 754"/>
                <a:gd name="T4" fmla="*/ 0 w 246"/>
                <a:gd name="T5" fmla="*/ 1 h 754"/>
                <a:gd name="T6" fmla="*/ 0 w 246"/>
                <a:gd name="T7" fmla="*/ 1 h 754"/>
                <a:gd name="T8" fmla="*/ 0 w 246"/>
                <a:gd name="T9" fmla="*/ 1 h 754"/>
                <a:gd name="T10" fmla="*/ 0 w 246"/>
                <a:gd name="T11" fmla="*/ 1 h 754"/>
                <a:gd name="T12" fmla="*/ 0 w 246"/>
                <a:gd name="T13" fmla="*/ 1 h 754"/>
                <a:gd name="T14" fmla="*/ 0 w 246"/>
                <a:gd name="T15" fmla="*/ 1 h 754"/>
                <a:gd name="T16" fmla="*/ 0 w 246"/>
                <a:gd name="T17" fmla="*/ 1 h 754"/>
                <a:gd name="T18" fmla="*/ 0 w 246"/>
                <a:gd name="T19" fmla="*/ 1 h 754"/>
                <a:gd name="T20" fmla="*/ 0 w 246"/>
                <a:gd name="T21" fmla="*/ 1 h 754"/>
                <a:gd name="T22" fmla="*/ 0 w 246"/>
                <a:gd name="T23" fmla="*/ 0 h 754"/>
                <a:gd name="T24" fmla="*/ 0 w 246"/>
                <a:gd name="T25" fmla="*/ 1 h 754"/>
                <a:gd name="T26" fmla="*/ 0 w 246"/>
                <a:gd name="T27" fmla="*/ 1 h 754"/>
                <a:gd name="T28" fmla="*/ 0 w 246"/>
                <a:gd name="T29" fmla="*/ 1 h 754"/>
                <a:gd name="T30" fmla="*/ 0 w 246"/>
                <a:gd name="T31" fmla="*/ 1 h 7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6"/>
                <a:gd name="T49" fmla="*/ 0 h 754"/>
                <a:gd name="T50" fmla="*/ 246 w 246"/>
                <a:gd name="T51" fmla="*/ 754 h 7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6" h="754">
                  <a:moveTo>
                    <a:pt x="86" y="108"/>
                  </a:moveTo>
                  <a:lnTo>
                    <a:pt x="21" y="247"/>
                  </a:lnTo>
                  <a:lnTo>
                    <a:pt x="6" y="393"/>
                  </a:lnTo>
                  <a:lnTo>
                    <a:pt x="0" y="509"/>
                  </a:lnTo>
                  <a:lnTo>
                    <a:pt x="8" y="629"/>
                  </a:lnTo>
                  <a:lnTo>
                    <a:pt x="50" y="754"/>
                  </a:lnTo>
                  <a:lnTo>
                    <a:pt x="101" y="671"/>
                  </a:lnTo>
                  <a:lnTo>
                    <a:pt x="65" y="475"/>
                  </a:lnTo>
                  <a:lnTo>
                    <a:pt x="58" y="281"/>
                  </a:lnTo>
                  <a:lnTo>
                    <a:pt x="105" y="148"/>
                  </a:lnTo>
                  <a:lnTo>
                    <a:pt x="185" y="47"/>
                  </a:lnTo>
                  <a:lnTo>
                    <a:pt x="246" y="0"/>
                  </a:lnTo>
                  <a:lnTo>
                    <a:pt x="185" y="28"/>
                  </a:lnTo>
                  <a:lnTo>
                    <a:pt x="126" y="64"/>
                  </a:lnTo>
                  <a:lnTo>
                    <a:pt x="86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61" name="Freeform 36"/>
            <p:cNvSpPr>
              <a:spLocks/>
            </p:cNvSpPr>
            <p:nvPr/>
          </p:nvSpPr>
          <p:spPr bwMode="auto">
            <a:xfrm>
              <a:off x="4600" y="1811"/>
              <a:ext cx="279" cy="433"/>
            </a:xfrm>
            <a:custGeom>
              <a:avLst/>
              <a:gdLst>
                <a:gd name="T0" fmla="*/ 1 w 557"/>
                <a:gd name="T1" fmla="*/ 1 h 865"/>
                <a:gd name="T2" fmla="*/ 1 w 557"/>
                <a:gd name="T3" fmla="*/ 1 h 865"/>
                <a:gd name="T4" fmla="*/ 1 w 557"/>
                <a:gd name="T5" fmla="*/ 1 h 865"/>
                <a:gd name="T6" fmla="*/ 1 w 557"/>
                <a:gd name="T7" fmla="*/ 1 h 865"/>
                <a:gd name="T8" fmla="*/ 1 w 557"/>
                <a:gd name="T9" fmla="*/ 1 h 865"/>
                <a:gd name="T10" fmla="*/ 1 w 557"/>
                <a:gd name="T11" fmla="*/ 1 h 865"/>
                <a:gd name="T12" fmla="*/ 1 w 557"/>
                <a:gd name="T13" fmla="*/ 1 h 865"/>
                <a:gd name="T14" fmla="*/ 1 w 557"/>
                <a:gd name="T15" fmla="*/ 1 h 865"/>
                <a:gd name="T16" fmla="*/ 1 w 557"/>
                <a:gd name="T17" fmla="*/ 1 h 865"/>
                <a:gd name="T18" fmla="*/ 1 w 557"/>
                <a:gd name="T19" fmla="*/ 1 h 865"/>
                <a:gd name="T20" fmla="*/ 1 w 557"/>
                <a:gd name="T21" fmla="*/ 1 h 865"/>
                <a:gd name="T22" fmla="*/ 1 w 557"/>
                <a:gd name="T23" fmla="*/ 1 h 865"/>
                <a:gd name="T24" fmla="*/ 1 w 557"/>
                <a:gd name="T25" fmla="*/ 1 h 865"/>
                <a:gd name="T26" fmla="*/ 1 w 557"/>
                <a:gd name="T27" fmla="*/ 1 h 865"/>
                <a:gd name="T28" fmla="*/ 1 w 557"/>
                <a:gd name="T29" fmla="*/ 1 h 865"/>
                <a:gd name="T30" fmla="*/ 1 w 557"/>
                <a:gd name="T31" fmla="*/ 0 h 865"/>
                <a:gd name="T32" fmla="*/ 1 w 557"/>
                <a:gd name="T33" fmla="*/ 1 h 865"/>
                <a:gd name="T34" fmla="*/ 1 w 557"/>
                <a:gd name="T35" fmla="*/ 1 h 865"/>
                <a:gd name="T36" fmla="*/ 1 w 557"/>
                <a:gd name="T37" fmla="*/ 1 h 865"/>
                <a:gd name="T38" fmla="*/ 1 w 557"/>
                <a:gd name="T39" fmla="*/ 1 h 865"/>
                <a:gd name="T40" fmla="*/ 1 w 557"/>
                <a:gd name="T41" fmla="*/ 1 h 865"/>
                <a:gd name="T42" fmla="*/ 0 w 557"/>
                <a:gd name="T43" fmla="*/ 1 h 865"/>
                <a:gd name="T44" fmla="*/ 1 w 557"/>
                <a:gd name="T45" fmla="*/ 1 h 865"/>
                <a:gd name="T46" fmla="*/ 1 w 557"/>
                <a:gd name="T47" fmla="*/ 1 h 865"/>
                <a:gd name="T48" fmla="*/ 1 w 557"/>
                <a:gd name="T49" fmla="*/ 1 h 865"/>
                <a:gd name="T50" fmla="*/ 1 w 557"/>
                <a:gd name="T51" fmla="*/ 1 h 8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57"/>
                <a:gd name="T79" fmla="*/ 0 h 865"/>
                <a:gd name="T80" fmla="*/ 557 w 557"/>
                <a:gd name="T81" fmla="*/ 865 h 8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57" h="865">
                  <a:moveTo>
                    <a:pt x="456" y="774"/>
                  </a:moveTo>
                  <a:lnTo>
                    <a:pt x="410" y="633"/>
                  </a:lnTo>
                  <a:lnTo>
                    <a:pt x="435" y="595"/>
                  </a:lnTo>
                  <a:lnTo>
                    <a:pt x="456" y="512"/>
                  </a:lnTo>
                  <a:lnTo>
                    <a:pt x="361" y="504"/>
                  </a:lnTo>
                  <a:lnTo>
                    <a:pt x="277" y="449"/>
                  </a:lnTo>
                  <a:lnTo>
                    <a:pt x="203" y="367"/>
                  </a:lnTo>
                  <a:lnTo>
                    <a:pt x="249" y="350"/>
                  </a:lnTo>
                  <a:lnTo>
                    <a:pt x="308" y="263"/>
                  </a:lnTo>
                  <a:lnTo>
                    <a:pt x="304" y="151"/>
                  </a:lnTo>
                  <a:lnTo>
                    <a:pt x="382" y="200"/>
                  </a:lnTo>
                  <a:lnTo>
                    <a:pt x="498" y="259"/>
                  </a:lnTo>
                  <a:lnTo>
                    <a:pt x="557" y="308"/>
                  </a:lnTo>
                  <a:lnTo>
                    <a:pt x="528" y="183"/>
                  </a:lnTo>
                  <a:lnTo>
                    <a:pt x="228" y="67"/>
                  </a:lnTo>
                  <a:lnTo>
                    <a:pt x="175" y="0"/>
                  </a:lnTo>
                  <a:lnTo>
                    <a:pt x="108" y="109"/>
                  </a:lnTo>
                  <a:lnTo>
                    <a:pt x="157" y="80"/>
                  </a:lnTo>
                  <a:lnTo>
                    <a:pt x="136" y="151"/>
                  </a:lnTo>
                  <a:lnTo>
                    <a:pt x="112" y="164"/>
                  </a:lnTo>
                  <a:lnTo>
                    <a:pt x="53" y="151"/>
                  </a:lnTo>
                  <a:lnTo>
                    <a:pt x="0" y="192"/>
                  </a:lnTo>
                  <a:lnTo>
                    <a:pt x="175" y="430"/>
                  </a:lnTo>
                  <a:lnTo>
                    <a:pt x="481" y="865"/>
                  </a:lnTo>
                  <a:lnTo>
                    <a:pt x="456" y="774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62" name="Freeform 37"/>
            <p:cNvSpPr>
              <a:spLocks/>
            </p:cNvSpPr>
            <p:nvPr/>
          </p:nvSpPr>
          <p:spPr bwMode="auto">
            <a:xfrm>
              <a:off x="4916" y="1662"/>
              <a:ext cx="210" cy="405"/>
            </a:xfrm>
            <a:custGeom>
              <a:avLst/>
              <a:gdLst>
                <a:gd name="T0" fmla="*/ 1 w 420"/>
                <a:gd name="T1" fmla="*/ 1 h 810"/>
                <a:gd name="T2" fmla="*/ 1 w 420"/>
                <a:gd name="T3" fmla="*/ 1 h 810"/>
                <a:gd name="T4" fmla="*/ 1 w 420"/>
                <a:gd name="T5" fmla="*/ 1 h 810"/>
                <a:gd name="T6" fmla="*/ 1 w 420"/>
                <a:gd name="T7" fmla="*/ 1 h 810"/>
                <a:gd name="T8" fmla="*/ 1 w 420"/>
                <a:gd name="T9" fmla="*/ 1 h 810"/>
                <a:gd name="T10" fmla="*/ 1 w 420"/>
                <a:gd name="T11" fmla="*/ 1 h 810"/>
                <a:gd name="T12" fmla="*/ 1 w 420"/>
                <a:gd name="T13" fmla="*/ 1 h 810"/>
                <a:gd name="T14" fmla="*/ 1 w 420"/>
                <a:gd name="T15" fmla="*/ 1 h 810"/>
                <a:gd name="T16" fmla="*/ 1 w 420"/>
                <a:gd name="T17" fmla="*/ 1 h 810"/>
                <a:gd name="T18" fmla="*/ 1 w 420"/>
                <a:gd name="T19" fmla="*/ 1 h 810"/>
                <a:gd name="T20" fmla="*/ 1 w 420"/>
                <a:gd name="T21" fmla="*/ 1 h 810"/>
                <a:gd name="T22" fmla="*/ 1 w 420"/>
                <a:gd name="T23" fmla="*/ 1 h 810"/>
                <a:gd name="T24" fmla="*/ 1 w 420"/>
                <a:gd name="T25" fmla="*/ 1 h 810"/>
                <a:gd name="T26" fmla="*/ 1 w 420"/>
                <a:gd name="T27" fmla="*/ 0 h 810"/>
                <a:gd name="T28" fmla="*/ 0 w 420"/>
                <a:gd name="T29" fmla="*/ 1 h 810"/>
                <a:gd name="T30" fmla="*/ 1 w 420"/>
                <a:gd name="T31" fmla="*/ 1 h 810"/>
                <a:gd name="T32" fmla="*/ 1 w 420"/>
                <a:gd name="T33" fmla="*/ 1 h 810"/>
                <a:gd name="T34" fmla="*/ 1 w 420"/>
                <a:gd name="T35" fmla="*/ 1 h 81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20"/>
                <a:gd name="T55" fmla="*/ 0 h 810"/>
                <a:gd name="T56" fmla="*/ 420 w 420"/>
                <a:gd name="T57" fmla="*/ 810 h 81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20" h="810">
                  <a:moveTo>
                    <a:pt x="137" y="810"/>
                  </a:moveTo>
                  <a:lnTo>
                    <a:pt x="80" y="511"/>
                  </a:lnTo>
                  <a:lnTo>
                    <a:pt x="83" y="298"/>
                  </a:lnTo>
                  <a:lnTo>
                    <a:pt x="91" y="200"/>
                  </a:lnTo>
                  <a:lnTo>
                    <a:pt x="146" y="120"/>
                  </a:lnTo>
                  <a:lnTo>
                    <a:pt x="237" y="95"/>
                  </a:lnTo>
                  <a:lnTo>
                    <a:pt x="298" y="120"/>
                  </a:lnTo>
                  <a:lnTo>
                    <a:pt x="349" y="179"/>
                  </a:lnTo>
                  <a:lnTo>
                    <a:pt x="420" y="295"/>
                  </a:lnTo>
                  <a:lnTo>
                    <a:pt x="382" y="154"/>
                  </a:lnTo>
                  <a:lnTo>
                    <a:pt x="349" y="116"/>
                  </a:lnTo>
                  <a:lnTo>
                    <a:pt x="319" y="74"/>
                  </a:lnTo>
                  <a:lnTo>
                    <a:pt x="266" y="25"/>
                  </a:lnTo>
                  <a:lnTo>
                    <a:pt x="154" y="0"/>
                  </a:lnTo>
                  <a:lnTo>
                    <a:pt x="0" y="207"/>
                  </a:lnTo>
                  <a:lnTo>
                    <a:pt x="28" y="623"/>
                  </a:lnTo>
                  <a:lnTo>
                    <a:pt x="137" y="810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63" name="Freeform 38"/>
            <p:cNvSpPr>
              <a:spLocks/>
            </p:cNvSpPr>
            <p:nvPr/>
          </p:nvSpPr>
          <p:spPr bwMode="auto">
            <a:xfrm>
              <a:off x="5009" y="1464"/>
              <a:ext cx="106" cy="90"/>
            </a:xfrm>
            <a:custGeom>
              <a:avLst/>
              <a:gdLst>
                <a:gd name="T0" fmla="*/ 0 w 213"/>
                <a:gd name="T1" fmla="*/ 1 h 178"/>
                <a:gd name="T2" fmla="*/ 0 w 213"/>
                <a:gd name="T3" fmla="*/ 1 h 178"/>
                <a:gd name="T4" fmla="*/ 0 w 213"/>
                <a:gd name="T5" fmla="*/ 1 h 178"/>
                <a:gd name="T6" fmla="*/ 0 w 213"/>
                <a:gd name="T7" fmla="*/ 0 h 178"/>
                <a:gd name="T8" fmla="*/ 0 w 213"/>
                <a:gd name="T9" fmla="*/ 1 h 178"/>
                <a:gd name="T10" fmla="*/ 0 w 213"/>
                <a:gd name="T11" fmla="*/ 1 h 178"/>
                <a:gd name="T12" fmla="*/ 0 w 213"/>
                <a:gd name="T13" fmla="*/ 1 h 178"/>
                <a:gd name="T14" fmla="*/ 0 w 213"/>
                <a:gd name="T15" fmla="*/ 1 h 178"/>
                <a:gd name="T16" fmla="*/ 0 w 213"/>
                <a:gd name="T17" fmla="*/ 1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3"/>
                <a:gd name="T28" fmla="*/ 0 h 178"/>
                <a:gd name="T29" fmla="*/ 213 w 213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3" h="178">
                  <a:moveTo>
                    <a:pt x="0" y="91"/>
                  </a:moveTo>
                  <a:lnTo>
                    <a:pt x="171" y="178"/>
                  </a:lnTo>
                  <a:lnTo>
                    <a:pt x="213" y="62"/>
                  </a:lnTo>
                  <a:lnTo>
                    <a:pt x="66" y="0"/>
                  </a:lnTo>
                  <a:lnTo>
                    <a:pt x="46" y="24"/>
                  </a:lnTo>
                  <a:lnTo>
                    <a:pt x="158" y="104"/>
                  </a:lnTo>
                  <a:lnTo>
                    <a:pt x="34" y="7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64" name="Freeform 39"/>
            <p:cNvSpPr>
              <a:spLocks/>
            </p:cNvSpPr>
            <p:nvPr/>
          </p:nvSpPr>
          <p:spPr bwMode="auto">
            <a:xfrm>
              <a:off x="5119" y="1641"/>
              <a:ext cx="152" cy="139"/>
            </a:xfrm>
            <a:custGeom>
              <a:avLst/>
              <a:gdLst>
                <a:gd name="T0" fmla="*/ 0 w 305"/>
                <a:gd name="T1" fmla="*/ 1 h 278"/>
                <a:gd name="T2" fmla="*/ 0 w 305"/>
                <a:gd name="T3" fmla="*/ 1 h 278"/>
                <a:gd name="T4" fmla="*/ 0 w 305"/>
                <a:gd name="T5" fmla="*/ 0 h 278"/>
                <a:gd name="T6" fmla="*/ 0 w 305"/>
                <a:gd name="T7" fmla="*/ 1 h 278"/>
                <a:gd name="T8" fmla="*/ 0 w 305"/>
                <a:gd name="T9" fmla="*/ 1 h 278"/>
                <a:gd name="T10" fmla="*/ 0 w 305"/>
                <a:gd name="T11" fmla="*/ 1 h 278"/>
                <a:gd name="T12" fmla="*/ 0 w 305"/>
                <a:gd name="T13" fmla="*/ 1 h 278"/>
                <a:gd name="T14" fmla="*/ 0 w 305"/>
                <a:gd name="T15" fmla="*/ 1 h 278"/>
                <a:gd name="T16" fmla="*/ 0 w 305"/>
                <a:gd name="T17" fmla="*/ 1 h 278"/>
                <a:gd name="T18" fmla="*/ 0 w 305"/>
                <a:gd name="T19" fmla="*/ 1 h 278"/>
                <a:gd name="T20" fmla="*/ 0 w 305"/>
                <a:gd name="T21" fmla="*/ 1 h 278"/>
                <a:gd name="T22" fmla="*/ 0 w 305"/>
                <a:gd name="T23" fmla="*/ 1 h 278"/>
                <a:gd name="T24" fmla="*/ 0 w 305"/>
                <a:gd name="T25" fmla="*/ 1 h 278"/>
                <a:gd name="T26" fmla="*/ 0 w 305"/>
                <a:gd name="T27" fmla="*/ 1 h 278"/>
                <a:gd name="T28" fmla="*/ 0 w 305"/>
                <a:gd name="T29" fmla="*/ 1 h 278"/>
                <a:gd name="T30" fmla="*/ 0 w 305"/>
                <a:gd name="T31" fmla="*/ 1 h 27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5"/>
                <a:gd name="T49" fmla="*/ 0 h 278"/>
                <a:gd name="T50" fmla="*/ 305 w 305"/>
                <a:gd name="T51" fmla="*/ 278 h 27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5" h="278">
                  <a:moveTo>
                    <a:pt x="0" y="74"/>
                  </a:moveTo>
                  <a:lnTo>
                    <a:pt x="84" y="29"/>
                  </a:lnTo>
                  <a:lnTo>
                    <a:pt x="238" y="0"/>
                  </a:lnTo>
                  <a:lnTo>
                    <a:pt x="287" y="78"/>
                  </a:lnTo>
                  <a:lnTo>
                    <a:pt x="305" y="129"/>
                  </a:lnTo>
                  <a:lnTo>
                    <a:pt x="267" y="245"/>
                  </a:lnTo>
                  <a:lnTo>
                    <a:pt x="242" y="278"/>
                  </a:lnTo>
                  <a:lnTo>
                    <a:pt x="113" y="238"/>
                  </a:lnTo>
                  <a:lnTo>
                    <a:pt x="31" y="145"/>
                  </a:lnTo>
                  <a:lnTo>
                    <a:pt x="130" y="112"/>
                  </a:lnTo>
                  <a:lnTo>
                    <a:pt x="225" y="63"/>
                  </a:lnTo>
                  <a:lnTo>
                    <a:pt x="154" y="67"/>
                  </a:lnTo>
                  <a:lnTo>
                    <a:pt x="63" y="105"/>
                  </a:lnTo>
                  <a:lnTo>
                    <a:pt x="10" y="112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65" name="Freeform 40"/>
            <p:cNvSpPr>
              <a:spLocks/>
            </p:cNvSpPr>
            <p:nvPr/>
          </p:nvSpPr>
          <p:spPr bwMode="auto">
            <a:xfrm>
              <a:off x="4386" y="858"/>
              <a:ext cx="60" cy="51"/>
            </a:xfrm>
            <a:custGeom>
              <a:avLst/>
              <a:gdLst>
                <a:gd name="T0" fmla="*/ 0 w 122"/>
                <a:gd name="T1" fmla="*/ 0 h 103"/>
                <a:gd name="T2" fmla="*/ 0 w 122"/>
                <a:gd name="T3" fmla="*/ 0 h 103"/>
                <a:gd name="T4" fmla="*/ 0 w 122"/>
                <a:gd name="T5" fmla="*/ 0 h 103"/>
                <a:gd name="T6" fmla="*/ 0 w 122"/>
                <a:gd name="T7" fmla="*/ 0 h 103"/>
                <a:gd name="T8" fmla="*/ 0 w 122"/>
                <a:gd name="T9" fmla="*/ 0 h 103"/>
                <a:gd name="T10" fmla="*/ 0 w 122"/>
                <a:gd name="T11" fmla="*/ 0 h 103"/>
                <a:gd name="T12" fmla="*/ 0 w 122"/>
                <a:gd name="T13" fmla="*/ 0 h 103"/>
                <a:gd name="T14" fmla="*/ 0 w 122"/>
                <a:gd name="T15" fmla="*/ 0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2"/>
                <a:gd name="T25" fmla="*/ 0 h 103"/>
                <a:gd name="T26" fmla="*/ 122 w 122"/>
                <a:gd name="T27" fmla="*/ 103 h 1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2" h="103">
                  <a:moveTo>
                    <a:pt x="0" y="103"/>
                  </a:moveTo>
                  <a:lnTo>
                    <a:pt x="23" y="55"/>
                  </a:lnTo>
                  <a:lnTo>
                    <a:pt x="82" y="11"/>
                  </a:lnTo>
                  <a:lnTo>
                    <a:pt x="122" y="0"/>
                  </a:lnTo>
                  <a:lnTo>
                    <a:pt x="101" y="25"/>
                  </a:lnTo>
                  <a:lnTo>
                    <a:pt x="46" y="70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66" name="Freeform 41"/>
            <p:cNvSpPr>
              <a:spLocks/>
            </p:cNvSpPr>
            <p:nvPr/>
          </p:nvSpPr>
          <p:spPr bwMode="auto">
            <a:xfrm>
              <a:off x="4360" y="848"/>
              <a:ext cx="103" cy="354"/>
            </a:xfrm>
            <a:custGeom>
              <a:avLst/>
              <a:gdLst>
                <a:gd name="T0" fmla="*/ 1 w 205"/>
                <a:gd name="T1" fmla="*/ 1 h 707"/>
                <a:gd name="T2" fmla="*/ 0 w 205"/>
                <a:gd name="T3" fmla="*/ 1 h 707"/>
                <a:gd name="T4" fmla="*/ 1 w 205"/>
                <a:gd name="T5" fmla="*/ 1 h 707"/>
                <a:gd name="T6" fmla="*/ 1 w 205"/>
                <a:gd name="T7" fmla="*/ 1 h 707"/>
                <a:gd name="T8" fmla="*/ 1 w 205"/>
                <a:gd name="T9" fmla="*/ 1 h 707"/>
                <a:gd name="T10" fmla="*/ 1 w 205"/>
                <a:gd name="T11" fmla="*/ 1 h 707"/>
                <a:gd name="T12" fmla="*/ 1 w 205"/>
                <a:gd name="T13" fmla="*/ 1 h 707"/>
                <a:gd name="T14" fmla="*/ 1 w 205"/>
                <a:gd name="T15" fmla="*/ 1 h 707"/>
                <a:gd name="T16" fmla="*/ 1 w 205"/>
                <a:gd name="T17" fmla="*/ 1 h 707"/>
                <a:gd name="T18" fmla="*/ 1 w 205"/>
                <a:gd name="T19" fmla="*/ 1 h 707"/>
                <a:gd name="T20" fmla="*/ 1 w 205"/>
                <a:gd name="T21" fmla="*/ 1 h 707"/>
                <a:gd name="T22" fmla="*/ 1 w 205"/>
                <a:gd name="T23" fmla="*/ 1 h 707"/>
                <a:gd name="T24" fmla="*/ 1 w 205"/>
                <a:gd name="T25" fmla="*/ 1 h 707"/>
                <a:gd name="T26" fmla="*/ 1 w 205"/>
                <a:gd name="T27" fmla="*/ 1 h 707"/>
                <a:gd name="T28" fmla="*/ 1 w 205"/>
                <a:gd name="T29" fmla="*/ 1 h 707"/>
                <a:gd name="T30" fmla="*/ 1 w 205"/>
                <a:gd name="T31" fmla="*/ 1 h 707"/>
                <a:gd name="T32" fmla="*/ 1 w 205"/>
                <a:gd name="T33" fmla="*/ 1 h 707"/>
                <a:gd name="T34" fmla="*/ 1 w 205"/>
                <a:gd name="T35" fmla="*/ 1 h 707"/>
                <a:gd name="T36" fmla="*/ 1 w 205"/>
                <a:gd name="T37" fmla="*/ 0 h 707"/>
                <a:gd name="T38" fmla="*/ 1 w 205"/>
                <a:gd name="T39" fmla="*/ 1 h 707"/>
                <a:gd name="T40" fmla="*/ 1 w 205"/>
                <a:gd name="T41" fmla="*/ 1 h 707"/>
                <a:gd name="T42" fmla="*/ 1 w 205"/>
                <a:gd name="T43" fmla="*/ 1 h 70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5"/>
                <a:gd name="T67" fmla="*/ 0 h 707"/>
                <a:gd name="T68" fmla="*/ 205 w 205"/>
                <a:gd name="T69" fmla="*/ 707 h 70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5" h="707">
                  <a:moveTo>
                    <a:pt x="17" y="103"/>
                  </a:moveTo>
                  <a:lnTo>
                    <a:pt x="0" y="142"/>
                  </a:lnTo>
                  <a:lnTo>
                    <a:pt x="47" y="226"/>
                  </a:lnTo>
                  <a:lnTo>
                    <a:pt x="104" y="317"/>
                  </a:lnTo>
                  <a:lnTo>
                    <a:pt x="135" y="372"/>
                  </a:lnTo>
                  <a:lnTo>
                    <a:pt x="148" y="439"/>
                  </a:lnTo>
                  <a:lnTo>
                    <a:pt x="142" y="486"/>
                  </a:lnTo>
                  <a:lnTo>
                    <a:pt x="123" y="549"/>
                  </a:lnTo>
                  <a:lnTo>
                    <a:pt x="76" y="639"/>
                  </a:lnTo>
                  <a:lnTo>
                    <a:pt x="51" y="707"/>
                  </a:lnTo>
                  <a:lnTo>
                    <a:pt x="148" y="568"/>
                  </a:lnTo>
                  <a:lnTo>
                    <a:pt x="205" y="500"/>
                  </a:lnTo>
                  <a:lnTo>
                    <a:pt x="205" y="428"/>
                  </a:lnTo>
                  <a:lnTo>
                    <a:pt x="186" y="371"/>
                  </a:lnTo>
                  <a:lnTo>
                    <a:pt x="118" y="281"/>
                  </a:lnTo>
                  <a:lnTo>
                    <a:pt x="61" y="198"/>
                  </a:lnTo>
                  <a:lnTo>
                    <a:pt x="23" y="131"/>
                  </a:lnTo>
                  <a:lnTo>
                    <a:pt x="78" y="61"/>
                  </a:lnTo>
                  <a:lnTo>
                    <a:pt x="156" y="0"/>
                  </a:lnTo>
                  <a:lnTo>
                    <a:pt x="61" y="44"/>
                  </a:lnTo>
                  <a:lnTo>
                    <a:pt x="17" y="1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67" name="Freeform 42"/>
            <p:cNvSpPr>
              <a:spLocks/>
            </p:cNvSpPr>
            <p:nvPr/>
          </p:nvSpPr>
          <p:spPr bwMode="auto">
            <a:xfrm>
              <a:off x="4352" y="1115"/>
              <a:ext cx="230" cy="845"/>
            </a:xfrm>
            <a:custGeom>
              <a:avLst/>
              <a:gdLst>
                <a:gd name="T0" fmla="*/ 1 w 460"/>
                <a:gd name="T1" fmla="*/ 1 h 1690"/>
                <a:gd name="T2" fmla="*/ 1 w 460"/>
                <a:gd name="T3" fmla="*/ 1 h 1690"/>
                <a:gd name="T4" fmla="*/ 1 w 460"/>
                <a:gd name="T5" fmla="*/ 1 h 1690"/>
                <a:gd name="T6" fmla="*/ 1 w 460"/>
                <a:gd name="T7" fmla="*/ 1 h 1690"/>
                <a:gd name="T8" fmla="*/ 1 w 460"/>
                <a:gd name="T9" fmla="*/ 1 h 1690"/>
                <a:gd name="T10" fmla="*/ 1 w 460"/>
                <a:gd name="T11" fmla="*/ 1 h 1690"/>
                <a:gd name="T12" fmla="*/ 1 w 460"/>
                <a:gd name="T13" fmla="*/ 1 h 1690"/>
                <a:gd name="T14" fmla="*/ 1 w 460"/>
                <a:gd name="T15" fmla="*/ 1 h 1690"/>
                <a:gd name="T16" fmla="*/ 1 w 460"/>
                <a:gd name="T17" fmla="*/ 1 h 1690"/>
                <a:gd name="T18" fmla="*/ 1 w 460"/>
                <a:gd name="T19" fmla="*/ 1 h 1690"/>
                <a:gd name="T20" fmla="*/ 1 w 460"/>
                <a:gd name="T21" fmla="*/ 1 h 1690"/>
                <a:gd name="T22" fmla="*/ 1 w 460"/>
                <a:gd name="T23" fmla="*/ 1 h 1690"/>
                <a:gd name="T24" fmla="*/ 1 w 460"/>
                <a:gd name="T25" fmla="*/ 1 h 1690"/>
                <a:gd name="T26" fmla="*/ 1 w 460"/>
                <a:gd name="T27" fmla="*/ 1 h 1690"/>
                <a:gd name="T28" fmla="*/ 1 w 460"/>
                <a:gd name="T29" fmla="*/ 1 h 1690"/>
                <a:gd name="T30" fmla="*/ 1 w 460"/>
                <a:gd name="T31" fmla="*/ 1 h 1690"/>
                <a:gd name="T32" fmla="*/ 1 w 460"/>
                <a:gd name="T33" fmla="*/ 1 h 1690"/>
                <a:gd name="T34" fmla="*/ 1 w 460"/>
                <a:gd name="T35" fmla="*/ 1 h 1690"/>
                <a:gd name="T36" fmla="*/ 1 w 460"/>
                <a:gd name="T37" fmla="*/ 1 h 1690"/>
                <a:gd name="T38" fmla="*/ 1 w 460"/>
                <a:gd name="T39" fmla="*/ 1 h 1690"/>
                <a:gd name="T40" fmla="*/ 1 w 460"/>
                <a:gd name="T41" fmla="*/ 1 h 1690"/>
                <a:gd name="T42" fmla="*/ 1 w 460"/>
                <a:gd name="T43" fmla="*/ 1 h 1690"/>
                <a:gd name="T44" fmla="*/ 0 w 460"/>
                <a:gd name="T45" fmla="*/ 1 h 1690"/>
                <a:gd name="T46" fmla="*/ 1 w 460"/>
                <a:gd name="T47" fmla="*/ 1 h 1690"/>
                <a:gd name="T48" fmla="*/ 1 w 460"/>
                <a:gd name="T49" fmla="*/ 1 h 1690"/>
                <a:gd name="T50" fmla="*/ 1 w 460"/>
                <a:gd name="T51" fmla="*/ 0 h 1690"/>
                <a:gd name="T52" fmla="*/ 1 w 460"/>
                <a:gd name="T53" fmla="*/ 1 h 1690"/>
                <a:gd name="T54" fmla="*/ 1 w 460"/>
                <a:gd name="T55" fmla="*/ 1 h 16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60"/>
                <a:gd name="T85" fmla="*/ 0 h 1690"/>
                <a:gd name="T86" fmla="*/ 460 w 460"/>
                <a:gd name="T87" fmla="*/ 1690 h 169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60" h="1690">
                  <a:moveTo>
                    <a:pt x="110" y="95"/>
                  </a:moveTo>
                  <a:lnTo>
                    <a:pt x="62" y="236"/>
                  </a:lnTo>
                  <a:lnTo>
                    <a:pt x="38" y="359"/>
                  </a:lnTo>
                  <a:lnTo>
                    <a:pt x="34" y="475"/>
                  </a:lnTo>
                  <a:lnTo>
                    <a:pt x="53" y="648"/>
                  </a:lnTo>
                  <a:lnTo>
                    <a:pt x="110" y="806"/>
                  </a:lnTo>
                  <a:lnTo>
                    <a:pt x="148" y="901"/>
                  </a:lnTo>
                  <a:lnTo>
                    <a:pt x="154" y="945"/>
                  </a:lnTo>
                  <a:lnTo>
                    <a:pt x="163" y="1045"/>
                  </a:lnTo>
                  <a:lnTo>
                    <a:pt x="186" y="1137"/>
                  </a:lnTo>
                  <a:lnTo>
                    <a:pt x="224" y="1237"/>
                  </a:lnTo>
                  <a:lnTo>
                    <a:pt x="273" y="1357"/>
                  </a:lnTo>
                  <a:lnTo>
                    <a:pt x="330" y="1464"/>
                  </a:lnTo>
                  <a:lnTo>
                    <a:pt x="416" y="1608"/>
                  </a:lnTo>
                  <a:lnTo>
                    <a:pt x="460" y="1665"/>
                  </a:lnTo>
                  <a:lnTo>
                    <a:pt x="454" y="1690"/>
                  </a:lnTo>
                  <a:lnTo>
                    <a:pt x="387" y="1612"/>
                  </a:lnTo>
                  <a:lnTo>
                    <a:pt x="296" y="1492"/>
                  </a:lnTo>
                  <a:lnTo>
                    <a:pt x="230" y="1315"/>
                  </a:lnTo>
                  <a:lnTo>
                    <a:pt x="163" y="1146"/>
                  </a:lnTo>
                  <a:lnTo>
                    <a:pt x="85" y="964"/>
                  </a:lnTo>
                  <a:lnTo>
                    <a:pt x="22" y="724"/>
                  </a:lnTo>
                  <a:lnTo>
                    <a:pt x="0" y="528"/>
                  </a:lnTo>
                  <a:lnTo>
                    <a:pt x="3" y="369"/>
                  </a:lnTo>
                  <a:lnTo>
                    <a:pt x="43" y="201"/>
                  </a:lnTo>
                  <a:lnTo>
                    <a:pt x="148" y="0"/>
                  </a:lnTo>
                  <a:lnTo>
                    <a:pt x="110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68" name="Freeform 43"/>
            <p:cNvSpPr>
              <a:spLocks/>
            </p:cNvSpPr>
            <p:nvPr/>
          </p:nvSpPr>
          <p:spPr bwMode="auto">
            <a:xfrm>
              <a:off x="4448" y="1459"/>
              <a:ext cx="302" cy="407"/>
            </a:xfrm>
            <a:custGeom>
              <a:avLst/>
              <a:gdLst>
                <a:gd name="T0" fmla="*/ 1 w 602"/>
                <a:gd name="T1" fmla="*/ 0 h 816"/>
                <a:gd name="T2" fmla="*/ 1 w 602"/>
                <a:gd name="T3" fmla="*/ 0 h 816"/>
                <a:gd name="T4" fmla="*/ 1 w 602"/>
                <a:gd name="T5" fmla="*/ 0 h 816"/>
                <a:gd name="T6" fmla="*/ 1 w 602"/>
                <a:gd name="T7" fmla="*/ 0 h 816"/>
                <a:gd name="T8" fmla="*/ 0 w 602"/>
                <a:gd name="T9" fmla="*/ 0 h 816"/>
                <a:gd name="T10" fmla="*/ 1 w 602"/>
                <a:gd name="T11" fmla="*/ 0 h 816"/>
                <a:gd name="T12" fmla="*/ 1 w 602"/>
                <a:gd name="T13" fmla="*/ 0 h 816"/>
                <a:gd name="T14" fmla="*/ 1 w 602"/>
                <a:gd name="T15" fmla="*/ 0 h 816"/>
                <a:gd name="T16" fmla="*/ 1 w 602"/>
                <a:gd name="T17" fmla="*/ 0 h 816"/>
                <a:gd name="T18" fmla="*/ 1 w 602"/>
                <a:gd name="T19" fmla="*/ 0 h 816"/>
                <a:gd name="T20" fmla="*/ 1 w 602"/>
                <a:gd name="T21" fmla="*/ 0 h 816"/>
                <a:gd name="T22" fmla="*/ 1 w 602"/>
                <a:gd name="T23" fmla="*/ 0 h 816"/>
                <a:gd name="T24" fmla="*/ 1 w 602"/>
                <a:gd name="T25" fmla="*/ 0 h 816"/>
                <a:gd name="T26" fmla="*/ 1 w 602"/>
                <a:gd name="T27" fmla="*/ 0 h 816"/>
                <a:gd name="T28" fmla="*/ 1 w 602"/>
                <a:gd name="T29" fmla="*/ 0 h 816"/>
                <a:gd name="T30" fmla="*/ 1 w 602"/>
                <a:gd name="T31" fmla="*/ 0 h 816"/>
                <a:gd name="T32" fmla="*/ 1 w 602"/>
                <a:gd name="T33" fmla="*/ 0 h 816"/>
                <a:gd name="T34" fmla="*/ 1 w 602"/>
                <a:gd name="T35" fmla="*/ 0 h 816"/>
                <a:gd name="T36" fmla="*/ 1 w 602"/>
                <a:gd name="T37" fmla="*/ 0 h 816"/>
                <a:gd name="T38" fmla="*/ 1 w 602"/>
                <a:gd name="T39" fmla="*/ 0 h 816"/>
                <a:gd name="T40" fmla="*/ 1 w 602"/>
                <a:gd name="T41" fmla="*/ 0 h 816"/>
                <a:gd name="T42" fmla="*/ 1 w 602"/>
                <a:gd name="T43" fmla="*/ 0 h 816"/>
                <a:gd name="T44" fmla="*/ 1 w 602"/>
                <a:gd name="T45" fmla="*/ 0 h 816"/>
                <a:gd name="T46" fmla="*/ 1 w 602"/>
                <a:gd name="T47" fmla="*/ 0 h 816"/>
                <a:gd name="T48" fmla="*/ 1 w 602"/>
                <a:gd name="T49" fmla="*/ 0 h 816"/>
                <a:gd name="T50" fmla="*/ 1 w 602"/>
                <a:gd name="T51" fmla="*/ 0 h 816"/>
                <a:gd name="T52" fmla="*/ 1 w 602"/>
                <a:gd name="T53" fmla="*/ 0 h 816"/>
                <a:gd name="T54" fmla="*/ 1 w 602"/>
                <a:gd name="T55" fmla="*/ 0 h 816"/>
                <a:gd name="T56" fmla="*/ 1 w 602"/>
                <a:gd name="T57" fmla="*/ 0 h 816"/>
                <a:gd name="T58" fmla="*/ 1 w 602"/>
                <a:gd name="T59" fmla="*/ 0 h 816"/>
                <a:gd name="T60" fmla="*/ 1 w 602"/>
                <a:gd name="T61" fmla="*/ 0 h 816"/>
                <a:gd name="T62" fmla="*/ 1 w 602"/>
                <a:gd name="T63" fmla="*/ 0 h 8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2"/>
                <a:gd name="T97" fmla="*/ 0 h 816"/>
                <a:gd name="T98" fmla="*/ 602 w 602"/>
                <a:gd name="T99" fmla="*/ 816 h 8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2" h="816">
                  <a:moveTo>
                    <a:pt x="186" y="787"/>
                  </a:moveTo>
                  <a:lnTo>
                    <a:pt x="123" y="686"/>
                  </a:lnTo>
                  <a:lnTo>
                    <a:pt x="85" y="595"/>
                  </a:lnTo>
                  <a:lnTo>
                    <a:pt x="13" y="356"/>
                  </a:lnTo>
                  <a:lnTo>
                    <a:pt x="0" y="297"/>
                  </a:lnTo>
                  <a:lnTo>
                    <a:pt x="13" y="183"/>
                  </a:lnTo>
                  <a:lnTo>
                    <a:pt x="76" y="72"/>
                  </a:lnTo>
                  <a:lnTo>
                    <a:pt x="148" y="19"/>
                  </a:lnTo>
                  <a:lnTo>
                    <a:pt x="214" y="0"/>
                  </a:lnTo>
                  <a:lnTo>
                    <a:pt x="321" y="0"/>
                  </a:lnTo>
                  <a:lnTo>
                    <a:pt x="406" y="120"/>
                  </a:lnTo>
                  <a:lnTo>
                    <a:pt x="425" y="205"/>
                  </a:lnTo>
                  <a:lnTo>
                    <a:pt x="473" y="331"/>
                  </a:lnTo>
                  <a:lnTo>
                    <a:pt x="545" y="447"/>
                  </a:lnTo>
                  <a:lnTo>
                    <a:pt x="602" y="508"/>
                  </a:lnTo>
                  <a:lnTo>
                    <a:pt x="517" y="441"/>
                  </a:lnTo>
                  <a:lnTo>
                    <a:pt x="469" y="388"/>
                  </a:lnTo>
                  <a:lnTo>
                    <a:pt x="431" y="306"/>
                  </a:lnTo>
                  <a:lnTo>
                    <a:pt x="397" y="278"/>
                  </a:lnTo>
                  <a:lnTo>
                    <a:pt x="353" y="302"/>
                  </a:lnTo>
                  <a:lnTo>
                    <a:pt x="321" y="378"/>
                  </a:lnTo>
                  <a:lnTo>
                    <a:pt x="300" y="451"/>
                  </a:lnTo>
                  <a:lnTo>
                    <a:pt x="300" y="551"/>
                  </a:lnTo>
                  <a:lnTo>
                    <a:pt x="321" y="629"/>
                  </a:lnTo>
                  <a:lnTo>
                    <a:pt x="372" y="681"/>
                  </a:lnTo>
                  <a:lnTo>
                    <a:pt x="454" y="652"/>
                  </a:lnTo>
                  <a:lnTo>
                    <a:pt x="397" y="734"/>
                  </a:lnTo>
                  <a:lnTo>
                    <a:pt x="315" y="787"/>
                  </a:lnTo>
                  <a:lnTo>
                    <a:pt x="249" y="816"/>
                  </a:lnTo>
                  <a:lnTo>
                    <a:pt x="205" y="816"/>
                  </a:lnTo>
                  <a:lnTo>
                    <a:pt x="186" y="7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69" name="Freeform 44"/>
            <p:cNvSpPr>
              <a:spLocks/>
            </p:cNvSpPr>
            <p:nvPr/>
          </p:nvSpPr>
          <p:spPr bwMode="auto">
            <a:xfrm>
              <a:off x="4680" y="1399"/>
              <a:ext cx="204" cy="259"/>
            </a:xfrm>
            <a:custGeom>
              <a:avLst/>
              <a:gdLst>
                <a:gd name="T0" fmla="*/ 1 w 407"/>
                <a:gd name="T1" fmla="*/ 0 h 519"/>
                <a:gd name="T2" fmla="*/ 0 w 407"/>
                <a:gd name="T3" fmla="*/ 0 h 519"/>
                <a:gd name="T4" fmla="*/ 1 w 407"/>
                <a:gd name="T5" fmla="*/ 0 h 519"/>
                <a:gd name="T6" fmla="*/ 1 w 407"/>
                <a:gd name="T7" fmla="*/ 0 h 519"/>
                <a:gd name="T8" fmla="*/ 1 w 407"/>
                <a:gd name="T9" fmla="*/ 0 h 519"/>
                <a:gd name="T10" fmla="*/ 1 w 407"/>
                <a:gd name="T11" fmla="*/ 0 h 519"/>
                <a:gd name="T12" fmla="*/ 1 w 407"/>
                <a:gd name="T13" fmla="*/ 0 h 519"/>
                <a:gd name="T14" fmla="*/ 1 w 407"/>
                <a:gd name="T15" fmla="*/ 0 h 519"/>
                <a:gd name="T16" fmla="*/ 1 w 407"/>
                <a:gd name="T17" fmla="*/ 0 h 519"/>
                <a:gd name="T18" fmla="*/ 1 w 407"/>
                <a:gd name="T19" fmla="*/ 0 h 519"/>
                <a:gd name="T20" fmla="*/ 1 w 407"/>
                <a:gd name="T21" fmla="*/ 0 h 519"/>
                <a:gd name="T22" fmla="*/ 1 w 407"/>
                <a:gd name="T23" fmla="*/ 0 h 519"/>
                <a:gd name="T24" fmla="*/ 1 w 407"/>
                <a:gd name="T25" fmla="*/ 0 h 519"/>
                <a:gd name="T26" fmla="*/ 1 w 407"/>
                <a:gd name="T27" fmla="*/ 0 h 519"/>
                <a:gd name="T28" fmla="*/ 1 w 407"/>
                <a:gd name="T29" fmla="*/ 0 h 519"/>
                <a:gd name="T30" fmla="*/ 1 w 407"/>
                <a:gd name="T31" fmla="*/ 0 h 519"/>
                <a:gd name="T32" fmla="*/ 1 w 407"/>
                <a:gd name="T33" fmla="*/ 0 h 519"/>
                <a:gd name="T34" fmla="*/ 1 w 407"/>
                <a:gd name="T35" fmla="*/ 0 h 519"/>
                <a:gd name="T36" fmla="*/ 1 w 407"/>
                <a:gd name="T37" fmla="*/ 0 h 519"/>
                <a:gd name="T38" fmla="*/ 1 w 407"/>
                <a:gd name="T39" fmla="*/ 0 h 519"/>
                <a:gd name="T40" fmla="*/ 1 w 407"/>
                <a:gd name="T41" fmla="*/ 0 h 519"/>
                <a:gd name="T42" fmla="*/ 1 w 407"/>
                <a:gd name="T43" fmla="*/ 0 h 519"/>
                <a:gd name="T44" fmla="*/ 1 w 407"/>
                <a:gd name="T45" fmla="*/ 0 h 519"/>
                <a:gd name="T46" fmla="*/ 1 w 407"/>
                <a:gd name="T47" fmla="*/ 0 h 519"/>
                <a:gd name="T48" fmla="*/ 1 w 407"/>
                <a:gd name="T49" fmla="*/ 0 h 519"/>
                <a:gd name="T50" fmla="*/ 1 w 407"/>
                <a:gd name="T51" fmla="*/ 0 h 519"/>
                <a:gd name="T52" fmla="*/ 1 w 407"/>
                <a:gd name="T53" fmla="*/ 0 h 51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07"/>
                <a:gd name="T82" fmla="*/ 0 h 519"/>
                <a:gd name="T83" fmla="*/ 407 w 407"/>
                <a:gd name="T84" fmla="*/ 519 h 51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07" h="519">
                  <a:moveTo>
                    <a:pt x="6" y="101"/>
                  </a:moveTo>
                  <a:lnTo>
                    <a:pt x="0" y="196"/>
                  </a:lnTo>
                  <a:lnTo>
                    <a:pt x="16" y="268"/>
                  </a:lnTo>
                  <a:lnTo>
                    <a:pt x="38" y="344"/>
                  </a:lnTo>
                  <a:lnTo>
                    <a:pt x="88" y="407"/>
                  </a:lnTo>
                  <a:lnTo>
                    <a:pt x="135" y="460"/>
                  </a:lnTo>
                  <a:lnTo>
                    <a:pt x="177" y="498"/>
                  </a:lnTo>
                  <a:lnTo>
                    <a:pt x="259" y="519"/>
                  </a:lnTo>
                  <a:lnTo>
                    <a:pt x="350" y="508"/>
                  </a:lnTo>
                  <a:lnTo>
                    <a:pt x="221" y="485"/>
                  </a:lnTo>
                  <a:lnTo>
                    <a:pt x="168" y="379"/>
                  </a:lnTo>
                  <a:lnTo>
                    <a:pt x="202" y="268"/>
                  </a:lnTo>
                  <a:lnTo>
                    <a:pt x="245" y="187"/>
                  </a:lnTo>
                  <a:lnTo>
                    <a:pt x="312" y="149"/>
                  </a:lnTo>
                  <a:lnTo>
                    <a:pt x="356" y="183"/>
                  </a:lnTo>
                  <a:lnTo>
                    <a:pt x="379" y="268"/>
                  </a:lnTo>
                  <a:lnTo>
                    <a:pt x="394" y="394"/>
                  </a:lnTo>
                  <a:lnTo>
                    <a:pt x="407" y="265"/>
                  </a:lnTo>
                  <a:lnTo>
                    <a:pt x="379" y="177"/>
                  </a:lnTo>
                  <a:lnTo>
                    <a:pt x="322" y="86"/>
                  </a:lnTo>
                  <a:lnTo>
                    <a:pt x="245" y="29"/>
                  </a:lnTo>
                  <a:lnTo>
                    <a:pt x="168" y="0"/>
                  </a:lnTo>
                  <a:lnTo>
                    <a:pt x="120" y="4"/>
                  </a:lnTo>
                  <a:lnTo>
                    <a:pt x="69" y="23"/>
                  </a:lnTo>
                  <a:lnTo>
                    <a:pt x="29" y="57"/>
                  </a:lnTo>
                  <a:lnTo>
                    <a:pt x="6" y="1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70" name="Freeform 45"/>
            <p:cNvSpPr>
              <a:spLocks/>
            </p:cNvSpPr>
            <p:nvPr/>
          </p:nvSpPr>
          <p:spPr bwMode="auto">
            <a:xfrm>
              <a:off x="4637" y="1269"/>
              <a:ext cx="271" cy="235"/>
            </a:xfrm>
            <a:custGeom>
              <a:avLst/>
              <a:gdLst>
                <a:gd name="T0" fmla="*/ 1 w 541"/>
                <a:gd name="T1" fmla="*/ 0 h 471"/>
                <a:gd name="T2" fmla="*/ 1 w 541"/>
                <a:gd name="T3" fmla="*/ 0 h 471"/>
                <a:gd name="T4" fmla="*/ 0 w 541"/>
                <a:gd name="T5" fmla="*/ 0 h 471"/>
                <a:gd name="T6" fmla="*/ 0 w 541"/>
                <a:gd name="T7" fmla="*/ 0 h 471"/>
                <a:gd name="T8" fmla="*/ 1 w 541"/>
                <a:gd name="T9" fmla="*/ 0 h 471"/>
                <a:gd name="T10" fmla="*/ 1 w 541"/>
                <a:gd name="T11" fmla="*/ 0 h 471"/>
                <a:gd name="T12" fmla="*/ 1 w 541"/>
                <a:gd name="T13" fmla="*/ 0 h 471"/>
                <a:gd name="T14" fmla="*/ 1 w 541"/>
                <a:gd name="T15" fmla="*/ 0 h 471"/>
                <a:gd name="T16" fmla="*/ 1 w 541"/>
                <a:gd name="T17" fmla="*/ 0 h 471"/>
                <a:gd name="T18" fmla="*/ 1 w 541"/>
                <a:gd name="T19" fmla="*/ 0 h 471"/>
                <a:gd name="T20" fmla="*/ 1 w 541"/>
                <a:gd name="T21" fmla="*/ 0 h 471"/>
                <a:gd name="T22" fmla="*/ 1 w 541"/>
                <a:gd name="T23" fmla="*/ 0 h 471"/>
                <a:gd name="T24" fmla="*/ 1 w 541"/>
                <a:gd name="T25" fmla="*/ 0 h 471"/>
                <a:gd name="T26" fmla="*/ 1 w 541"/>
                <a:gd name="T27" fmla="*/ 0 h 471"/>
                <a:gd name="T28" fmla="*/ 1 w 541"/>
                <a:gd name="T29" fmla="*/ 0 h 471"/>
                <a:gd name="T30" fmla="*/ 1 w 541"/>
                <a:gd name="T31" fmla="*/ 0 h 471"/>
                <a:gd name="T32" fmla="*/ 1 w 541"/>
                <a:gd name="T33" fmla="*/ 0 h 471"/>
                <a:gd name="T34" fmla="*/ 1 w 541"/>
                <a:gd name="T35" fmla="*/ 0 h 471"/>
                <a:gd name="T36" fmla="*/ 1 w 541"/>
                <a:gd name="T37" fmla="*/ 0 h 4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41"/>
                <a:gd name="T58" fmla="*/ 0 h 471"/>
                <a:gd name="T59" fmla="*/ 541 w 541"/>
                <a:gd name="T60" fmla="*/ 471 h 47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41" h="471">
                  <a:moveTo>
                    <a:pt x="47" y="471"/>
                  </a:moveTo>
                  <a:lnTo>
                    <a:pt x="13" y="317"/>
                  </a:lnTo>
                  <a:lnTo>
                    <a:pt x="0" y="198"/>
                  </a:lnTo>
                  <a:lnTo>
                    <a:pt x="0" y="91"/>
                  </a:lnTo>
                  <a:lnTo>
                    <a:pt x="23" y="59"/>
                  </a:lnTo>
                  <a:lnTo>
                    <a:pt x="95" y="40"/>
                  </a:lnTo>
                  <a:lnTo>
                    <a:pt x="142" y="34"/>
                  </a:lnTo>
                  <a:lnTo>
                    <a:pt x="57" y="0"/>
                  </a:lnTo>
                  <a:lnTo>
                    <a:pt x="262" y="21"/>
                  </a:lnTo>
                  <a:lnTo>
                    <a:pt x="407" y="53"/>
                  </a:lnTo>
                  <a:lnTo>
                    <a:pt x="541" y="63"/>
                  </a:lnTo>
                  <a:lnTo>
                    <a:pt x="353" y="87"/>
                  </a:lnTo>
                  <a:lnTo>
                    <a:pt x="262" y="112"/>
                  </a:lnTo>
                  <a:lnTo>
                    <a:pt x="192" y="169"/>
                  </a:lnTo>
                  <a:lnTo>
                    <a:pt x="104" y="264"/>
                  </a:lnTo>
                  <a:lnTo>
                    <a:pt x="72" y="323"/>
                  </a:lnTo>
                  <a:lnTo>
                    <a:pt x="57" y="380"/>
                  </a:lnTo>
                  <a:lnTo>
                    <a:pt x="47" y="4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71" name="Freeform 46"/>
            <p:cNvSpPr>
              <a:spLocks/>
            </p:cNvSpPr>
            <p:nvPr/>
          </p:nvSpPr>
          <p:spPr bwMode="auto">
            <a:xfrm>
              <a:off x="4559" y="1761"/>
              <a:ext cx="378" cy="491"/>
            </a:xfrm>
            <a:custGeom>
              <a:avLst/>
              <a:gdLst>
                <a:gd name="T0" fmla="*/ 0 w 757"/>
                <a:gd name="T1" fmla="*/ 0 h 982"/>
                <a:gd name="T2" fmla="*/ 0 w 757"/>
                <a:gd name="T3" fmla="*/ 1 h 982"/>
                <a:gd name="T4" fmla="*/ 0 w 757"/>
                <a:gd name="T5" fmla="*/ 1 h 982"/>
                <a:gd name="T6" fmla="*/ 0 w 757"/>
                <a:gd name="T7" fmla="*/ 1 h 982"/>
                <a:gd name="T8" fmla="*/ 0 w 757"/>
                <a:gd name="T9" fmla="*/ 1 h 982"/>
                <a:gd name="T10" fmla="*/ 0 w 757"/>
                <a:gd name="T11" fmla="*/ 1 h 982"/>
                <a:gd name="T12" fmla="*/ 0 w 757"/>
                <a:gd name="T13" fmla="*/ 1 h 982"/>
                <a:gd name="T14" fmla="*/ 0 w 757"/>
                <a:gd name="T15" fmla="*/ 1 h 982"/>
                <a:gd name="T16" fmla="*/ 0 w 757"/>
                <a:gd name="T17" fmla="*/ 1 h 982"/>
                <a:gd name="T18" fmla="*/ 0 w 757"/>
                <a:gd name="T19" fmla="*/ 1 h 982"/>
                <a:gd name="T20" fmla="*/ 0 w 757"/>
                <a:gd name="T21" fmla="*/ 1 h 982"/>
                <a:gd name="T22" fmla="*/ 0 w 757"/>
                <a:gd name="T23" fmla="*/ 1 h 982"/>
                <a:gd name="T24" fmla="*/ 0 w 757"/>
                <a:gd name="T25" fmla="*/ 1 h 982"/>
                <a:gd name="T26" fmla="*/ 0 w 757"/>
                <a:gd name="T27" fmla="*/ 1 h 982"/>
                <a:gd name="T28" fmla="*/ 0 w 757"/>
                <a:gd name="T29" fmla="*/ 1 h 982"/>
                <a:gd name="T30" fmla="*/ 0 w 757"/>
                <a:gd name="T31" fmla="*/ 1 h 982"/>
                <a:gd name="T32" fmla="*/ 0 w 757"/>
                <a:gd name="T33" fmla="*/ 1 h 982"/>
                <a:gd name="T34" fmla="*/ 0 w 757"/>
                <a:gd name="T35" fmla="*/ 1 h 982"/>
                <a:gd name="T36" fmla="*/ 0 w 757"/>
                <a:gd name="T37" fmla="*/ 1 h 982"/>
                <a:gd name="T38" fmla="*/ 0 w 757"/>
                <a:gd name="T39" fmla="*/ 1 h 982"/>
                <a:gd name="T40" fmla="*/ 0 w 757"/>
                <a:gd name="T41" fmla="*/ 1 h 982"/>
                <a:gd name="T42" fmla="*/ 0 w 757"/>
                <a:gd name="T43" fmla="*/ 1 h 982"/>
                <a:gd name="T44" fmla="*/ 0 w 757"/>
                <a:gd name="T45" fmla="*/ 1 h 982"/>
                <a:gd name="T46" fmla="*/ 0 w 757"/>
                <a:gd name="T47" fmla="*/ 1 h 982"/>
                <a:gd name="T48" fmla="*/ 0 w 757"/>
                <a:gd name="T49" fmla="*/ 1 h 982"/>
                <a:gd name="T50" fmla="*/ 0 w 757"/>
                <a:gd name="T51" fmla="*/ 1 h 982"/>
                <a:gd name="T52" fmla="*/ 0 w 757"/>
                <a:gd name="T53" fmla="*/ 1 h 982"/>
                <a:gd name="T54" fmla="*/ 0 w 757"/>
                <a:gd name="T55" fmla="*/ 1 h 982"/>
                <a:gd name="T56" fmla="*/ 0 w 757"/>
                <a:gd name="T57" fmla="*/ 1 h 982"/>
                <a:gd name="T58" fmla="*/ 0 w 757"/>
                <a:gd name="T59" fmla="*/ 1 h 982"/>
                <a:gd name="T60" fmla="*/ 0 w 757"/>
                <a:gd name="T61" fmla="*/ 1 h 982"/>
                <a:gd name="T62" fmla="*/ 0 w 757"/>
                <a:gd name="T63" fmla="*/ 1 h 982"/>
                <a:gd name="T64" fmla="*/ 0 w 757"/>
                <a:gd name="T65" fmla="*/ 1 h 982"/>
                <a:gd name="T66" fmla="*/ 0 w 757"/>
                <a:gd name="T67" fmla="*/ 1 h 982"/>
                <a:gd name="T68" fmla="*/ 0 w 757"/>
                <a:gd name="T69" fmla="*/ 1 h 982"/>
                <a:gd name="T70" fmla="*/ 0 w 757"/>
                <a:gd name="T71" fmla="*/ 1 h 982"/>
                <a:gd name="T72" fmla="*/ 0 w 757"/>
                <a:gd name="T73" fmla="*/ 1 h 982"/>
                <a:gd name="T74" fmla="*/ 0 w 757"/>
                <a:gd name="T75" fmla="*/ 1 h 982"/>
                <a:gd name="T76" fmla="*/ 0 w 757"/>
                <a:gd name="T77" fmla="*/ 1 h 982"/>
                <a:gd name="T78" fmla="*/ 0 w 757"/>
                <a:gd name="T79" fmla="*/ 1 h 982"/>
                <a:gd name="T80" fmla="*/ 0 w 757"/>
                <a:gd name="T81" fmla="*/ 1 h 982"/>
                <a:gd name="T82" fmla="*/ 0 w 757"/>
                <a:gd name="T83" fmla="*/ 1 h 982"/>
                <a:gd name="T84" fmla="*/ 0 w 757"/>
                <a:gd name="T85" fmla="*/ 0 h 982"/>
                <a:gd name="T86" fmla="*/ 0 w 757"/>
                <a:gd name="T87" fmla="*/ 0 h 9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57"/>
                <a:gd name="T133" fmla="*/ 0 h 982"/>
                <a:gd name="T134" fmla="*/ 757 w 757"/>
                <a:gd name="T135" fmla="*/ 982 h 98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57" h="982">
                  <a:moveTo>
                    <a:pt x="287" y="0"/>
                  </a:moveTo>
                  <a:lnTo>
                    <a:pt x="297" y="57"/>
                  </a:lnTo>
                  <a:lnTo>
                    <a:pt x="354" y="148"/>
                  </a:lnTo>
                  <a:lnTo>
                    <a:pt x="416" y="186"/>
                  </a:lnTo>
                  <a:lnTo>
                    <a:pt x="502" y="220"/>
                  </a:lnTo>
                  <a:lnTo>
                    <a:pt x="612" y="214"/>
                  </a:lnTo>
                  <a:lnTo>
                    <a:pt x="627" y="273"/>
                  </a:lnTo>
                  <a:lnTo>
                    <a:pt x="637" y="336"/>
                  </a:lnTo>
                  <a:lnTo>
                    <a:pt x="661" y="406"/>
                  </a:lnTo>
                  <a:lnTo>
                    <a:pt x="757" y="557"/>
                  </a:lnTo>
                  <a:lnTo>
                    <a:pt x="612" y="359"/>
                  </a:lnTo>
                  <a:lnTo>
                    <a:pt x="502" y="302"/>
                  </a:lnTo>
                  <a:lnTo>
                    <a:pt x="407" y="226"/>
                  </a:lnTo>
                  <a:lnTo>
                    <a:pt x="373" y="226"/>
                  </a:lnTo>
                  <a:lnTo>
                    <a:pt x="363" y="355"/>
                  </a:lnTo>
                  <a:lnTo>
                    <a:pt x="293" y="437"/>
                  </a:lnTo>
                  <a:lnTo>
                    <a:pt x="215" y="427"/>
                  </a:lnTo>
                  <a:lnTo>
                    <a:pt x="281" y="522"/>
                  </a:lnTo>
                  <a:lnTo>
                    <a:pt x="331" y="579"/>
                  </a:lnTo>
                  <a:lnTo>
                    <a:pt x="388" y="629"/>
                  </a:lnTo>
                  <a:lnTo>
                    <a:pt x="454" y="648"/>
                  </a:lnTo>
                  <a:lnTo>
                    <a:pt x="521" y="652"/>
                  </a:lnTo>
                  <a:lnTo>
                    <a:pt x="479" y="709"/>
                  </a:lnTo>
                  <a:lnTo>
                    <a:pt x="479" y="771"/>
                  </a:lnTo>
                  <a:lnTo>
                    <a:pt x="511" y="840"/>
                  </a:lnTo>
                  <a:lnTo>
                    <a:pt x="565" y="982"/>
                  </a:lnTo>
                  <a:lnTo>
                    <a:pt x="401" y="796"/>
                  </a:lnTo>
                  <a:lnTo>
                    <a:pt x="297" y="667"/>
                  </a:lnTo>
                  <a:lnTo>
                    <a:pt x="243" y="566"/>
                  </a:lnTo>
                  <a:lnTo>
                    <a:pt x="181" y="469"/>
                  </a:lnTo>
                  <a:lnTo>
                    <a:pt x="105" y="374"/>
                  </a:lnTo>
                  <a:lnTo>
                    <a:pt x="0" y="264"/>
                  </a:lnTo>
                  <a:lnTo>
                    <a:pt x="76" y="249"/>
                  </a:lnTo>
                  <a:lnTo>
                    <a:pt x="129" y="249"/>
                  </a:lnTo>
                  <a:lnTo>
                    <a:pt x="158" y="311"/>
                  </a:lnTo>
                  <a:lnTo>
                    <a:pt x="234" y="306"/>
                  </a:lnTo>
                  <a:lnTo>
                    <a:pt x="262" y="249"/>
                  </a:lnTo>
                  <a:lnTo>
                    <a:pt x="278" y="135"/>
                  </a:lnTo>
                  <a:lnTo>
                    <a:pt x="243" y="135"/>
                  </a:lnTo>
                  <a:lnTo>
                    <a:pt x="192" y="226"/>
                  </a:lnTo>
                  <a:lnTo>
                    <a:pt x="171" y="173"/>
                  </a:lnTo>
                  <a:lnTo>
                    <a:pt x="224" y="100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72" name="Freeform 47"/>
            <p:cNvSpPr>
              <a:spLocks/>
            </p:cNvSpPr>
            <p:nvPr/>
          </p:nvSpPr>
          <p:spPr bwMode="auto">
            <a:xfrm>
              <a:off x="4709" y="1672"/>
              <a:ext cx="146" cy="182"/>
            </a:xfrm>
            <a:custGeom>
              <a:avLst/>
              <a:gdLst>
                <a:gd name="T0" fmla="*/ 0 w 293"/>
                <a:gd name="T1" fmla="*/ 1 h 363"/>
                <a:gd name="T2" fmla="*/ 0 w 293"/>
                <a:gd name="T3" fmla="*/ 1 h 363"/>
                <a:gd name="T4" fmla="*/ 0 w 293"/>
                <a:gd name="T5" fmla="*/ 1 h 363"/>
                <a:gd name="T6" fmla="*/ 0 w 293"/>
                <a:gd name="T7" fmla="*/ 1 h 363"/>
                <a:gd name="T8" fmla="*/ 0 w 293"/>
                <a:gd name="T9" fmla="*/ 1 h 363"/>
                <a:gd name="T10" fmla="*/ 0 w 293"/>
                <a:gd name="T11" fmla="*/ 1 h 363"/>
                <a:gd name="T12" fmla="*/ 0 w 293"/>
                <a:gd name="T13" fmla="*/ 1 h 363"/>
                <a:gd name="T14" fmla="*/ 0 w 293"/>
                <a:gd name="T15" fmla="*/ 1 h 363"/>
                <a:gd name="T16" fmla="*/ 0 w 293"/>
                <a:gd name="T17" fmla="*/ 1 h 363"/>
                <a:gd name="T18" fmla="*/ 0 w 293"/>
                <a:gd name="T19" fmla="*/ 1 h 363"/>
                <a:gd name="T20" fmla="*/ 0 w 293"/>
                <a:gd name="T21" fmla="*/ 0 h 363"/>
                <a:gd name="T22" fmla="*/ 0 w 293"/>
                <a:gd name="T23" fmla="*/ 1 h 363"/>
                <a:gd name="T24" fmla="*/ 0 w 293"/>
                <a:gd name="T25" fmla="*/ 1 h 363"/>
                <a:gd name="T26" fmla="*/ 0 w 293"/>
                <a:gd name="T27" fmla="*/ 1 h 363"/>
                <a:gd name="T28" fmla="*/ 0 w 293"/>
                <a:gd name="T29" fmla="*/ 1 h 3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3"/>
                <a:gd name="T46" fmla="*/ 0 h 363"/>
                <a:gd name="T47" fmla="*/ 293 w 293"/>
                <a:gd name="T48" fmla="*/ 363 h 36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3" h="363">
                  <a:moveTo>
                    <a:pt x="0" y="148"/>
                  </a:moveTo>
                  <a:lnTo>
                    <a:pt x="16" y="196"/>
                  </a:lnTo>
                  <a:lnTo>
                    <a:pt x="73" y="209"/>
                  </a:lnTo>
                  <a:lnTo>
                    <a:pt x="141" y="230"/>
                  </a:lnTo>
                  <a:lnTo>
                    <a:pt x="179" y="306"/>
                  </a:lnTo>
                  <a:lnTo>
                    <a:pt x="236" y="353"/>
                  </a:lnTo>
                  <a:lnTo>
                    <a:pt x="293" y="363"/>
                  </a:lnTo>
                  <a:lnTo>
                    <a:pt x="242" y="268"/>
                  </a:lnTo>
                  <a:lnTo>
                    <a:pt x="173" y="180"/>
                  </a:lnTo>
                  <a:lnTo>
                    <a:pt x="120" y="133"/>
                  </a:lnTo>
                  <a:lnTo>
                    <a:pt x="6" y="0"/>
                  </a:lnTo>
                  <a:lnTo>
                    <a:pt x="107" y="142"/>
                  </a:lnTo>
                  <a:lnTo>
                    <a:pt x="73" y="167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73" name="Freeform 48"/>
            <p:cNvSpPr>
              <a:spLocks/>
            </p:cNvSpPr>
            <p:nvPr/>
          </p:nvSpPr>
          <p:spPr bwMode="auto">
            <a:xfrm>
              <a:off x="4680" y="1569"/>
              <a:ext cx="468" cy="532"/>
            </a:xfrm>
            <a:custGeom>
              <a:avLst/>
              <a:gdLst>
                <a:gd name="T0" fmla="*/ 1 w 935"/>
                <a:gd name="T1" fmla="*/ 1 h 1064"/>
                <a:gd name="T2" fmla="*/ 1 w 935"/>
                <a:gd name="T3" fmla="*/ 1 h 1064"/>
                <a:gd name="T4" fmla="*/ 1 w 935"/>
                <a:gd name="T5" fmla="*/ 1 h 1064"/>
                <a:gd name="T6" fmla="*/ 1 w 935"/>
                <a:gd name="T7" fmla="*/ 1 h 1064"/>
                <a:gd name="T8" fmla="*/ 1 w 935"/>
                <a:gd name="T9" fmla="*/ 1 h 1064"/>
                <a:gd name="T10" fmla="*/ 1 w 935"/>
                <a:gd name="T11" fmla="*/ 1 h 1064"/>
                <a:gd name="T12" fmla="*/ 1 w 935"/>
                <a:gd name="T13" fmla="*/ 1 h 1064"/>
                <a:gd name="T14" fmla="*/ 1 w 935"/>
                <a:gd name="T15" fmla="*/ 1 h 1064"/>
                <a:gd name="T16" fmla="*/ 1 w 935"/>
                <a:gd name="T17" fmla="*/ 1 h 1064"/>
                <a:gd name="T18" fmla="*/ 0 w 935"/>
                <a:gd name="T19" fmla="*/ 0 h 1064"/>
                <a:gd name="T20" fmla="*/ 1 w 935"/>
                <a:gd name="T21" fmla="*/ 1 h 1064"/>
                <a:gd name="T22" fmla="*/ 1 w 935"/>
                <a:gd name="T23" fmla="*/ 1 h 1064"/>
                <a:gd name="T24" fmla="*/ 1 w 935"/>
                <a:gd name="T25" fmla="*/ 1 h 1064"/>
                <a:gd name="T26" fmla="*/ 1 w 935"/>
                <a:gd name="T27" fmla="*/ 1 h 1064"/>
                <a:gd name="T28" fmla="*/ 1 w 935"/>
                <a:gd name="T29" fmla="*/ 1 h 1064"/>
                <a:gd name="T30" fmla="*/ 1 w 935"/>
                <a:gd name="T31" fmla="*/ 1 h 1064"/>
                <a:gd name="T32" fmla="*/ 1 w 935"/>
                <a:gd name="T33" fmla="*/ 1 h 1064"/>
                <a:gd name="T34" fmla="*/ 1 w 935"/>
                <a:gd name="T35" fmla="*/ 1 h 1064"/>
                <a:gd name="T36" fmla="*/ 1 w 935"/>
                <a:gd name="T37" fmla="*/ 1 h 1064"/>
                <a:gd name="T38" fmla="*/ 1 w 935"/>
                <a:gd name="T39" fmla="*/ 1 h 1064"/>
                <a:gd name="T40" fmla="*/ 1 w 935"/>
                <a:gd name="T41" fmla="*/ 1 h 1064"/>
                <a:gd name="T42" fmla="*/ 1 w 935"/>
                <a:gd name="T43" fmla="*/ 1 h 1064"/>
                <a:gd name="T44" fmla="*/ 1 w 935"/>
                <a:gd name="T45" fmla="*/ 1 h 1064"/>
                <a:gd name="T46" fmla="*/ 1 w 935"/>
                <a:gd name="T47" fmla="*/ 1 h 1064"/>
                <a:gd name="T48" fmla="*/ 1 w 935"/>
                <a:gd name="T49" fmla="*/ 1 h 1064"/>
                <a:gd name="T50" fmla="*/ 1 w 935"/>
                <a:gd name="T51" fmla="*/ 1 h 1064"/>
                <a:gd name="T52" fmla="*/ 1 w 935"/>
                <a:gd name="T53" fmla="*/ 1 h 1064"/>
                <a:gd name="T54" fmla="*/ 1 w 935"/>
                <a:gd name="T55" fmla="*/ 1 h 1064"/>
                <a:gd name="T56" fmla="*/ 1 w 935"/>
                <a:gd name="T57" fmla="*/ 1 h 1064"/>
                <a:gd name="T58" fmla="*/ 1 w 935"/>
                <a:gd name="T59" fmla="*/ 1 h 1064"/>
                <a:gd name="T60" fmla="*/ 1 w 935"/>
                <a:gd name="T61" fmla="*/ 1 h 1064"/>
                <a:gd name="T62" fmla="*/ 1 w 935"/>
                <a:gd name="T63" fmla="*/ 1 h 1064"/>
                <a:gd name="T64" fmla="*/ 1 w 935"/>
                <a:gd name="T65" fmla="*/ 1 h 1064"/>
                <a:gd name="T66" fmla="*/ 1 w 935"/>
                <a:gd name="T67" fmla="*/ 1 h 1064"/>
                <a:gd name="T68" fmla="*/ 1 w 935"/>
                <a:gd name="T69" fmla="*/ 1 h 1064"/>
                <a:gd name="T70" fmla="*/ 1 w 935"/>
                <a:gd name="T71" fmla="*/ 1 h 1064"/>
                <a:gd name="T72" fmla="*/ 1 w 935"/>
                <a:gd name="T73" fmla="*/ 1 h 1064"/>
                <a:gd name="T74" fmla="*/ 1 w 935"/>
                <a:gd name="T75" fmla="*/ 1 h 1064"/>
                <a:gd name="T76" fmla="*/ 1 w 935"/>
                <a:gd name="T77" fmla="*/ 1 h 1064"/>
                <a:gd name="T78" fmla="*/ 1 w 935"/>
                <a:gd name="T79" fmla="*/ 1 h 1064"/>
                <a:gd name="T80" fmla="*/ 1 w 935"/>
                <a:gd name="T81" fmla="*/ 1 h 1064"/>
                <a:gd name="T82" fmla="*/ 1 w 935"/>
                <a:gd name="T83" fmla="*/ 1 h 1064"/>
                <a:gd name="T84" fmla="*/ 1 w 935"/>
                <a:gd name="T85" fmla="*/ 1 h 1064"/>
                <a:gd name="T86" fmla="*/ 1 w 935"/>
                <a:gd name="T87" fmla="*/ 1 h 10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5"/>
                <a:gd name="T133" fmla="*/ 0 h 1064"/>
                <a:gd name="T134" fmla="*/ 935 w 935"/>
                <a:gd name="T135" fmla="*/ 1064 h 10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5" h="1064">
                  <a:moveTo>
                    <a:pt x="628" y="1064"/>
                  </a:moveTo>
                  <a:lnTo>
                    <a:pt x="498" y="863"/>
                  </a:lnTo>
                  <a:lnTo>
                    <a:pt x="428" y="749"/>
                  </a:lnTo>
                  <a:lnTo>
                    <a:pt x="418" y="623"/>
                  </a:lnTo>
                  <a:lnTo>
                    <a:pt x="360" y="503"/>
                  </a:lnTo>
                  <a:lnTo>
                    <a:pt x="287" y="393"/>
                  </a:lnTo>
                  <a:lnTo>
                    <a:pt x="202" y="302"/>
                  </a:lnTo>
                  <a:lnTo>
                    <a:pt x="111" y="197"/>
                  </a:lnTo>
                  <a:lnTo>
                    <a:pt x="38" y="95"/>
                  </a:lnTo>
                  <a:lnTo>
                    <a:pt x="0" y="0"/>
                  </a:lnTo>
                  <a:lnTo>
                    <a:pt x="97" y="129"/>
                  </a:lnTo>
                  <a:lnTo>
                    <a:pt x="187" y="201"/>
                  </a:lnTo>
                  <a:lnTo>
                    <a:pt x="265" y="201"/>
                  </a:lnTo>
                  <a:lnTo>
                    <a:pt x="356" y="207"/>
                  </a:lnTo>
                  <a:lnTo>
                    <a:pt x="407" y="167"/>
                  </a:lnTo>
                  <a:lnTo>
                    <a:pt x="432" y="81"/>
                  </a:lnTo>
                  <a:lnTo>
                    <a:pt x="498" y="85"/>
                  </a:lnTo>
                  <a:lnTo>
                    <a:pt x="595" y="100"/>
                  </a:lnTo>
                  <a:lnTo>
                    <a:pt x="658" y="125"/>
                  </a:lnTo>
                  <a:lnTo>
                    <a:pt x="763" y="211"/>
                  </a:lnTo>
                  <a:lnTo>
                    <a:pt x="816" y="258"/>
                  </a:lnTo>
                  <a:lnTo>
                    <a:pt x="835" y="308"/>
                  </a:lnTo>
                  <a:lnTo>
                    <a:pt x="882" y="327"/>
                  </a:lnTo>
                  <a:lnTo>
                    <a:pt x="882" y="384"/>
                  </a:lnTo>
                  <a:lnTo>
                    <a:pt x="916" y="408"/>
                  </a:lnTo>
                  <a:lnTo>
                    <a:pt x="916" y="460"/>
                  </a:lnTo>
                  <a:lnTo>
                    <a:pt x="935" y="498"/>
                  </a:lnTo>
                  <a:lnTo>
                    <a:pt x="926" y="557"/>
                  </a:lnTo>
                  <a:lnTo>
                    <a:pt x="907" y="623"/>
                  </a:lnTo>
                  <a:lnTo>
                    <a:pt x="859" y="686"/>
                  </a:lnTo>
                  <a:lnTo>
                    <a:pt x="897" y="522"/>
                  </a:lnTo>
                  <a:lnTo>
                    <a:pt x="859" y="374"/>
                  </a:lnTo>
                  <a:lnTo>
                    <a:pt x="801" y="292"/>
                  </a:lnTo>
                  <a:lnTo>
                    <a:pt x="768" y="249"/>
                  </a:lnTo>
                  <a:lnTo>
                    <a:pt x="690" y="249"/>
                  </a:lnTo>
                  <a:lnTo>
                    <a:pt x="595" y="287"/>
                  </a:lnTo>
                  <a:lnTo>
                    <a:pt x="523" y="378"/>
                  </a:lnTo>
                  <a:lnTo>
                    <a:pt x="519" y="503"/>
                  </a:lnTo>
                  <a:lnTo>
                    <a:pt x="523" y="642"/>
                  </a:lnTo>
                  <a:lnTo>
                    <a:pt x="523" y="733"/>
                  </a:lnTo>
                  <a:lnTo>
                    <a:pt x="552" y="859"/>
                  </a:lnTo>
                  <a:lnTo>
                    <a:pt x="586" y="935"/>
                  </a:lnTo>
                  <a:lnTo>
                    <a:pt x="628" y="10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74" name="Freeform 49"/>
            <p:cNvSpPr>
              <a:spLocks/>
            </p:cNvSpPr>
            <p:nvPr/>
          </p:nvSpPr>
          <p:spPr bwMode="auto">
            <a:xfrm>
              <a:off x="4992" y="1734"/>
              <a:ext cx="96" cy="106"/>
            </a:xfrm>
            <a:custGeom>
              <a:avLst/>
              <a:gdLst>
                <a:gd name="T0" fmla="*/ 1 w 192"/>
                <a:gd name="T1" fmla="*/ 1 h 211"/>
                <a:gd name="T2" fmla="*/ 1 w 192"/>
                <a:gd name="T3" fmla="*/ 1 h 211"/>
                <a:gd name="T4" fmla="*/ 1 w 192"/>
                <a:gd name="T5" fmla="*/ 1 h 211"/>
                <a:gd name="T6" fmla="*/ 1 w 192"/>
                <a:gd name="T7" fmla="*/ 1 h 211"/>
                <a:gd name="T8" fmla="*/ 1 w 192"/>
                <a:gd name="T9" fmla="*/ 0 h 211"/>
                <a:gd name="T10" fmla="*/ 1 w 192"/>
                <a:gd name="T11" fmla="*/ 0 h 211"/>
                <a:gd name="T12" fmla="*/ 0 w 192"/>
                <a:gd name="T13" fmla="*/ 1 h 211"/>
                <a:gd name="T14" fmla="*/ 1 w 192"/>
                <a:gd name="T15" fmla="*/ 1 h 211"/>
                <a:gd name="T16" fmla="*/ 1 w 192"/>
                <a:gd name="T17" fmla="*/ 1 h 211"/>
                <a:gd name="T18" fmla="*/ 1 w 192"/>
                <a:gd name="T19" fmla="*/ 1 h 211"/>
                <a:gd name="T20" fmla="*/ 1 w 192"/>
                <a:gd name="T21" fmla="*/ 1 h 211"/>
                <a:gd name="T22" fmla="*/ 1 w 192"/>
                <a:gd name="T23" fmla="*/ 1 h 211"/>
                <a:gd name="T24" fmla="*/ 1 w 192"/>
                <a:gd name="T25" fmla="*/ 1 h 2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2"/>
                <a:gd name="T40" fmla="*/ 0 h 211"/>
                <a:gd name="T41" fmla="*/ 192 w 192"/>
                <a:gd name="T42" fmla="*/ 211 h 2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2" h="211">
                  <a:moveTo>
                    <a:pt x="182" y="211"/>
                  </a:moveTo>
                  <a:lnTo>
                    <a:pt x="192" y="120"/>
                  </a:lnTo>
                  <a:lnTo>
                    <a:pt x="173" y="67"/>
                  </a:lnTo>
                  <a:lnTo>
                    <a:pt x="158" y="25"/>
                  </a:lnTo>
                  <a:lnTo>
                    <a:pt x="81" y="0"/>
                  </a:lnTo>
                  <a:lnTo>
                    <a:pt x="43" y="0"/>
                  </a:lnTo>
                  <a:lnTo>
                    <a:pt x="0" y="48"/>
                  </a:lnTo>
                  <a:lnTo>
                    <a:pt x="34" y="97"/>
                  </a:lnTo>
                  <a:lnTo>
                    <a:pt x="100" y="111"/>
                  </a:lnTo>
                  <a:lnTo>
                    <a:pt x="148" y="126"/>
                  </a:lnTo>
                  <a:lnTo>
                    <a:pt x="167" y="154"/>
                  </a:lnTo>
                  <a:lnTo>
                    <a:pt x="182" y="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75" name="Freeform 50"/>
            <p:cNvSpPr>
              <a:spLocks/>
            </p:cNvSpPr>
            <p:nvPr/>
          </p:nvSpPr>
          <p:spPr bwMode="auto">
            <a:xfrm>
              <a:off x="4137" y="1708"/>
              <a:ext cx="493" cy="672"/>
            </a:xfrm>
            <a:custGeom>
              <a:avLst/>
              <a:gdLst>
                <a:gd name="T0" fmla="*/ 0 w 987"/>
                <a:gd name="T1" fmla="*/ 1 h 1344"/>
                <a:gd name="T2" fmla="*/ 0 w 987"/>
                <a:gd name="T3" fmla="*/ 0 h 1344"/>
                <a:gd name="T4" fmla="*/ 0 w 987"/>
                <a:gd name="T5" fmla="*/ 1 h 1344"/>
                <a:gd name="T6" fmla="*/ 0 w 987"/>
                <a:gd name="T7" fmla="*/ 1 h 1344"/>
                <a:gd name="T8" fmla="*/ 0 w 987"/>
                <a:gd name="T9" fmla="*/ 1 h 1344"/>
                <a:gd name="T10" fmla="*/ 0 w 987"/>
                <a:gd name="T11" fmla="*/ 1 h 1344"/>
                <a:gd name="T12" fmla="*/ 0 w 987"/>
                <a:gd name="T13" fmla="*/ 1 h 1344"/>
                <a:gd name="T14" fmla="*/ 0 w 987"/>
                <a:gd name="T15" fmla="*/ 1 h 1344"/>
                <a:gd name="T16" fmla="*/ 0 w 987"/>
                <a:gd name="T17" fmla="*/ 1 h 1344"/>
                <a:gd name="T18" fmla="*/ 0 w 987"/>
                <a:gd name="T19" fmla="*/ 1 h 1344"/>
                <a:gd name="T20" fmla="*/ 0 w 987"/>
                <a:gd name="T21" fmla="*/ 1 h 1344"/>
                <a:gd name="T22" fmla="*/ 0 w 987"/>
                <a:gd name="T23" fmla="*/ 1 h 1344"/>
                <a:gd name="T24" fmla="*/ 0 w 987"/>
                <a:gd name="T25" fmla="*/ 1 h 1344"/>
                <a:gd name="T26" fmla="*/ 0 w 987"/>
                <a:gd name="T27" fmla="*/ 1 h 1344"/>
                <a:gd name="T28" fmla="*/ 0 w 987"/>
                <a:gd name="T29" fmla="*/ 1 h 1344"/>
                <a:gd name="T30" fmla="*/ 0 w 987"/>
                <a:gd name="T31" fmla="*/ 1 h 1344"/>
                <a:gd name="T32" fmla="*/ 0 w 987"/>
                <a:gd name="T33" fmla="*/ 1 h 1344"/>
                <a:gd name="T34" fmla="*/ 0 w 987"/>
                <a:gd name="T35" fmla="*/ 1 h 1344"/>
                <a:gd name="T36" fmla="*/ 0 w 987"/>
                <a:gd name="T37" fmla="*/ 1 h 1344"/>
                <a:gd name="T38" fmla="*/ 0 w 987"/>
                <a:gd name="T39" fmla="*/ 1 h 1344"/>
                <a:gd name="T40" fmla="*/ 0 w 987"/>
                <a:gd name="T41" fmla="*/ 1 h 1344"/>
                <a:gd name="T42" fmla="*/ 0 w 987"/>
                <a:gd name="T43" fmla="*/ 1 h 1344"/>
                <a:gd name="T44" fmla="*/ 0 w 987"/>
                <a:gd name="T45" fmla="*/ 1 h 1344"/>
                <a:gd name="T46" fmla="*/ 0 w 987"/>
                <a:gd name="T47" fmla="*/ 1 h 1344"/>
                <a:gd name="T48" fmla="*/ 0 w 987"/>
                <a:gd name="T49" fmla="*/ 1 h 1344"/>
                <a:gd name="T50" fmla="*/ 0 w 987"/>
                <a:gd name="T51" fmla="*/ 1 h 1344"/>
                <a:gd name="T52" fmla="*/ 0 w 987"/>
                <a:gd name="T53" fmla="*/ 1 h 1344"/>
                <a:gd name="T54" fmla="*/ 0 w 987"/>
                <a:gd name="T55" fmla="*/ 1 h 1344"/>
                <a:gd name="T56" fmla="*/ 0 w 987"/>
                <a:gd name="T57" fmla="*/ 1 h 1344"/>
                <a:gd name="T58" fmla="*/ 0 w 987"/>
                <a:gd name="T59" fmla="*/ 1 h 1344"/>
                <a:gd name="T60" fmla="*/ 0 w 987"/>
                <a:gd name="T61" fmla="*/ 1 h 1344"/>
                <a:gd name="T62" fmla="*/ 0 w 987"/>
                <a:gd name="T63" fmla="*/ 1 h 1344"/>
                <a:gd name="T64" fmla="*/ 0 w 987"/>
                <a:gd name="T65" fmla="*/ 1 h 1344"/>
                <a:gd name="T66" fmla="*/ 0 w 987"/>
                <a:gd name="T67" fmla="*/ 1 h 1344"/>
                <a:gd name="T68" fmla="*/ 0 w 987"/>
                <a:gd name="T69" fmla="*/ 1 h 13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87"/>
                <a:gd name="T106" fmla="*/ 0 h 1344"/>
                <a:gd name="T107" fmla="*/ 987 w 987"/>
                <a:gd name="T108" fmla="*/ 1344 h 13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87" h="1344">
                  <a:moveTo>
                    <a:pt x="627" y="150"/>
                  </a:moveTo>
                  <a:lnTo>
                    <a:pt x="561" y="63"/>
                  </a:lnTo>
                  <a:lnTo>
                    <a:pt x="498" y="15"/>
                  </a:lnTo>
                  <a:lnTo>
                    <a:pt x="403" y="0"/>
                  </a:lnTo>
                  <a:lnTo>
                    <a:pt x="344" y="15"/>
                  </a:lnTo>
                  <a:lnTo>
                    <a:pt x="287" y="72"/>
                  </a:lnTo>
                  <a:lnTo>
                    <a:pt x="249" y="131"/>
                  </a:lnTo>
                  <a:lnTo>
                    <a:pt x="230" y="251"/>
                  </a:lnTo>
                  <a:lnTo>
                    <a:pt x="211" y="327"/>
                  </a:lnTo>
                  <a:lnTo>
                    <a:pt x="164" y="384"/>
                  </a:lnTo>
                  <a:lnTo>
                    <a:pt x="105" y="456"/>
                  </a:lnTo>
                  <a:lnTo>
                    <a:pt x="76" y="529"/>
                  </a:lnTo>
                  <a:lnTo>
                    <a:pt x="34" y="629"/>
                  </a:lnTo>
                  <a:lnTo>
                    <a:pt x="0" y="755"/>
                  </a:lnTo>
                  <a:lnTo>
                    <a:pt x="15" y="840"/>
                  </a:lnTo>
                  <a:lnTo>
                    <a:pt x="34" y="970"/>
                  </a:lnTo>
                  <a:lnTo>
                    <a:pt x="53" y="1038"/>
                  </a:lnTo>
                  <a:lnTo>
                    <a:pt x="91" y="1089"/>
                  </a:lnTo>
                  <a:lnTo>
                    <a:pt x="164" y="1129"/>
                  </a:lnTo>
                  <a:lnTo>
                    <a:pt x="243" y="1181"/>
                  </a:lnTo>
                  <a:lnTo>
                    <a:pt x="357" y="1228"/>
                  </a:lnTo>
                  <a:lnTo>
                    <a:pt x="534" y="1344"/>
                  </a:lnTo>
                  <a:lnTo>
                    <a:pt x="361" y="1186"/>
                  </a:lnTo>
                  <a:lnTo>
                    <a:pt x="238" y="1114"/>
                  </a:lnTo>
                  <a:lnTo>
                    <a:pt x="173" y="1040"/>
                  </a:lnTo>
                  <a:lnTo>
                    <a:pt x="177" y="975"/>
                  </a:lnTo>
                  <a:lnTo>
                    <a:pt x="279" y="1044"/>
                  </a:lnTo>
                  <a:lnTo>
                    <a:pt x="369" y="1076"/>
                  </a:lnTo>
                  <a:lnTo>
                    <a:pt x="287" y="960"/>
                  </a:lnTo>
                  <a:lnTo>
                    <a:pt x="260" y="842"/>
                  </a:lnTo>
                  <a:lnTo>
                    <a:pt x="274" y="692"/>
                  </a:lnTo>
                  <a:lnTo>
                    <a:pt x="312" y="591"/>
                  </a:lnTo>
                  <a:lnTo>
                    <a:pt x="388" y="550"/>
                  </a:lnTo>
                  <a:lnTo>
                    <a:pt x="483" y="527"/>
                  </a:lnTo>
                  <a:lnTo>
                    <a:pt x="392" y="405"/>
                  </a:lnTo>
                  <a:lnTo>
                    <a:pt x="380" y="251"/>
                  </a:lnTo>
                  <a:lnTo>
                    <a:pt x="414" y="190"/>
                  </a:lnTo>
                  <a:lnTo>
                    <a:pt x="475" y="152"/>
                  </a:lnTo>
                  <a:lnTo>
                    <a:pt x="527" y="175"/>
                  </a:lnTo>
                  <a:lnTo>
                    <a:pt x="572" y="217"/>
                  </a:lnTo>
                  <a:lnTo>
                    <a:pt x="614" y="297"/>
                  </a:lnTo>
                  <a:lnTo>
                    <a:pt x="606" y="386"/>
                  </a:lnTo>
                  <a:lnTo>
                    <a:pt x="682" y="443"/>
                  </a:lnTo>
                  <a:lnTo>
                    <a:pt x="745" y="561"/>
                  </a:lnTo>
                  <a:lnTo>
                    <a:pt x="776" y="696"/>
                  </a:lnTo>
                  <a:lnTo>
                    <a:pt x="776" y="780"/>
                  </a:lnTo>
                  <a:lnTo>
                    <a:pt x="745" y="869"/>
                  </a:lnTo>
                  <a:lnTo>
                    <a:pt x="684" y="930"/>
                  </a:lnTo>
                  <a:lnTo>
                    <a:pt x="637" y="979"/>
                  </a:lnTo>
                  <a:lnTo>
                    <a:pt x="530" y="1006"/>
                  </a:lnTo>
                  <a:lnTo>
                    <a:pt x="449" y="979"/>
                  </a:lnTo>
                  <a:lnTo>
                    <a:pt x="342" y="899"/>
                  </a:lnTo>
                  <a:lnTo>
                    <a:pt x="287" y="734"/>
                  </a:lnTo>
                  <a:lnTo>
                    <a:pt x="308" y="911"/>
                  </a:lnTo>
                  <a:lnTo>
                    <a:pt x="375" y="1023"/>
                  </a:lnTo>
                  <a:lnTo>
                    <a:pt x="485" y="1076"/>
                  </a:lnTo>
                  <a:lnTo>
                    <a:pt x="614" y="1091"/>
                  </a:lnTo>
                  <a:lnTo>
                    <a:pt x="703" y="1076"/>
                  </a:lnTo>
                  <a:lnTo>
                    <a:pt x="825" y="1021"/>
                  </a:lnTo>
                  <a:lnTo>
                    <a:pt x="903" y="941"/>
                  </a:lnTo>
                  <a:lnTo>
                    <a:pt x="964" y="833"/>
                  </a:lnTo>
                  <a:lnTo>
                    <a:pt x="987" y="723"/>
                  </a:lnTo>
                  <a:lnTo>
                    <a:pt x="924" y="639"/>
                  </a:lnTo>
                  <a:lnTo>
                    <a:pt x="876" y="576"/>
                  </a:lnTo>
                  <a:lnTo>
                    <a:pt x="848" y="506"/>
                  </a:lnTo>
                  <a:lnTo>
                    <a:pt x="724" y="394"/>
                  </a:lnTo>
                  <a:lnTo>
                    <a:pt x="690" y="333"/>
                  </a:lnTo>
                  <a:lnTo>
                    <a:pt x="665" y="226"/>
                  </a:lnTo>
                  <a:lnTo>
                    <a:pt x="627" y="1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76" name="Freeform 51"/>
            <p:cNvSpPr>
              <a:spLocks/>
            </p:cNvSpPr>
            <p:nvPr/>
          </p:nvSpPr>
          <p:spPr bwMode="auto">
            <a:xfrm>
              <a:off x="4160" y="1336"/>
              <a:ext cx="285" cy="590"/>
            </a:xfrm>
            <a:custGeom>
              <a:avLst/>
              <a:gdLst>
                <a:gd name="T0" fmla="*/ 1 w 570"/>
                <a:gd name="T1" fmla="*/ 1 h 1180"/>
                <a:gd name="T2" fmla="*/ 1 w 570"/>
                <a:gd name="T3" fmla="*/ 1 h 1180"/>
                <a:gd name="T4" fmla="*/ 1 w 570"/>
                <a:gd name="T5" fmla="*/ 1 h 1180"/>
                <a:gd name="T6" fmla="*/ 1 w 570"/>
                <a:gd name="T7" fmla="*/ 1 h 1180"/>
                <a:gd name="T8" fmla="*/ 1 w 570"/>
                <a:gd name="T9" fmla="*/ 1 h 1180"/>
                <a:gd name="T10" fmla="*/ 1 w 570"/>
                <a:gd name="T11" fmla="*/ 1 h 1180"/>
                <a:gd name="T12" fmla="*/ 1 w 570"/>
                <a:gd name="T13" fmla="*/ 1 h 1180"/>
                <a:gd name="T14" fmla="*/ 1 w 570"/>
                <a:gd name="T15" fmla="*/ 1 h 1180"/>
                <a:gd name="T16" fmla="*/ 1 w 570"/>
                <a:gd name="T17" fmla="*/ 1 h 1180"/>
                <a:gd name="T18" fmla="*/ 1 w 570"/>
                <a:gd name="T19" fmla="*/ 1 h 1180"/>
                <a:gd name="T20" fmla="*/ 1 w 570"/>
                <a:gd name="T21" fmla="*/ 1 h 1180"/>
                <a:gd name="T22" fmla="*/ 1 w 570"/>
                <a:gd name="T23" fmla="*/ 1 h 1180"/>
                <a:gd name="T24" fmla="*/ 1 w 570"/>
                <a:gd name="T25" fmla="*/ 1 h 1180"/>
                <a:gd name="T26" fmla="*/ 1 w 570"/>
                <a:gd name="T27" fmla="*/ 1 h 1180"/>
                <a:gd name="T28" fmla="*/ 1 w 570"/>
                <a:gd name="T29" fmla="*/ 1 h 1180"/>
                <a:gd name="T30" fmla="*/ 1 w 570"/>
                <a:gd name="T31" fmla="*/ 1 h 1180"/>
                <a:gd name="T32" fmla="*/ 1 w 570"/>
                <a:gd name="T33" fmla="*/ 1 h 1180"/>
                <a:gd name="T34" fmla="*/ 1 w 570"/>
                <a:gd name="T35" fmla="*/ 1 h 1180"/>
                <a:gd name="T36" fmla="*/ 1 w 570"/>
                <a:gd name="T37" fmla="*/ 1 h 1180"/>
                <a:gd name="T38" fmla="*/ 1 w 570"/>
                <a:gd name="T39" fmla="*/ 1 h 1180"/>
                <a:gd name="T40" fmla="*/ 1 w 570"/>
                <a:gd name="T41" fmla="*/ 1 h 1180"/>
                <a:gd name="T42" fmla="*/ 1 w 570"/>
                <a:gd name="T43" fmla="*/ 1 h 1180"/>
                <a:gd name="T44" fmla="*/ 1 w 570"/>
                <a:gd name="T45" fmla="*/ 1 h 1180"/>
                <a:gd name="T46" fmla="*/ 1 w 570"/>
                <a:gd name="T47" fmla="*/ 1 h 1180"/>
                <a:gd name="T48" fmla="*/ 1 w 570"/>
                <a:gd name="T49" fmla="*/ 1 h 1180"/>
                <a:gd name="T50" fmla="*/ 1 w 570"/>
                <a:gd name="T51" fmla="*/ 1 h 1180"/>
                <a:gd name="T52" fmla="*/ 1 w 570"/>
                <a:gd name="T53" fmla="*/ 1 h 1180"/>
                <a:gd name="T54" fmla="*/ 1 w 570"/>
                <a:gd name="T55" fmla="*/ 1 h 1180"/>
                <a:gd name="T56" fmla="*/ 1 w 570"/>
                <a:gd name="T57" fmla="*/ 1 h 1180"/>
                <a:gd name="T58" fmla="*/ 1 w 570"/>
                <a:gd name="T59" fmla="*/ 1 h 1180"/>
                <a:gd name="T60" fmla="*/ 1 w 570"/>
                <a:gd name="T61" fmla="*/ 1 h 1180"/>
                <a:gd name="T62" fmla="*/ 0 w 570"/>
                <a:gd name="T63" fmla="*/ 1 h 1180"/>
                <a:gd name="T64" fmla="*/ 1 w 570"/>
                <a:gd name="T65" fmla="*/ 1 h 1180"/>
                <a:gd name="T66" fmla="*/ 1 w 570"/>
                <a:gd name="T67" fmla="*/ 1 h 1180"/>
                <a:gd name="T68" fmla="*/ 1 w 570"/>
                <a:gd name="T69" fmla="*/ 0 h 1180"/>
                <a:gd name="T70" fmla="*/ 1 w 570"/>
                <a:gd name="T71" fmla="*/ 1 h 1180"/>
                <a:gd name="T72" fmla="*/ 1 w 570"/>
                <a:gd name="T73" fmla="*/ 1 h 118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0"/>
                <a:gd name="T112" fmla="*/ 0 h 1180"/>
                <a:gd name="T113" fmla="*/ 570 w 570"/>
                <a:gd name="T114" fmla="*/ 1180 h 118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0" h="1180">
                  <a:moveTo>
                    <a:pt x="192" y="9"/>
                  </a:moveTo>
                  <a:lnTo>
                    <a:pt x="273" y="25"/>
                  </a:lnTo>
                  <a:lnTo>
                    <a:pt x="340" y="63"/>
                  </a:lnTo>
                  <a:lnTo>
                    <a:pt x="374" y="154"/>
                  </a:lnTo>
                  <a:lnTo>
                    <a:pt x="387" y="308"/>
                  </a:lnTo>
                  <a:lnTo>
                    <a:pt x="437" y="513"/>
                  </a:lnTo>
                  <a:lnTo>
                    <a:pt x="522" y="705"/>
                  </a:lnTo>
                  <a:lnTo>
                    <a:pt x="570" y="825"/>
                  </a:lnTo>
                  <a:lnTo>
                    <a:pt x="522" y="768"/>
                  </a:lnTo>
                  <a:lnTo>
                    <a:pt x="450" y="715"/>
                  </a:lnTo>
                  <a:lnTo>
                    <a:pt x="374" y="705"/>
                  </a:lnTo>
                  <a:lnTo>
                    <a:pt x="317" y="705"/>
                  </a:lnTo>
                  <a:lnTo>
                    <a:pt x="292" y="610"/>
                  </a:lnTo>
                  <a:lnTo>
                    <a:pt x="220" y="331"/>
                  </a:lnTo>
                  <a:lnTo>
                    <a:pt x="207" y="179"/>
                  </a:lnTo>
                  <a:lnTo>
                    <a:pt x="207" y="76"/>
                  </a:lnTo>
                  <a:lnTo>
                    <a:pt x="148" y="25"/>
                  </a:lnTo>
                  <a:lnTo>
                    <a:pt x="68" y="63"/>
                  </a:lnTo>
                  <a:lnTo>
                    <a:pt x="28" y="135"/>
                  </a:lnTo>
                  <a:lnTo>
                    <a:pt x="53" y="374"/>
                  </a:lnTo>
                  <a:lnTo>
                    <a:pt x="116" y="623"/>
                  </a:lnTo>
                  <a:lnTo>
                    <a:pt x="154" y="753"/>
                  </a:lnTo>
                  <a:lnTo>
                    <a:pt x="129" y="869"/>
                  </a:lnTo>
                  <a:lnTo>
                    <a:pt x="125" y="985"/>
                  </a:lnTo>
                  <a:lnTo>
                    <a:pt x="116" y="1045"/>
                  </a:lnTo>
                  <a:lnTo>
                    <a:pt x="76" y="1099"/>
                  </a:lnTo>
                  <a:lnTo>
                    <a:pt x="15" y="1180"/>
                  </a:lnTo>
                  <a:lnTo>
                    <a:pt x="76" y="1032"/>
                  </a:lnTo>
                  <a:lnTo>
                    <a:pt x="81" y="935"/>
                  </a:lnTo>
                  <a:lnTo>
                    <a:pt x="76" y="753"/>
                  </a:lnTo>
                  <a:lnTo>
                    <a:pt x="19" y="412"/>
                  </a:lnTo>
                  <a:lnTo>
                    <a:pt x="0" y="192"/>
                  </a:lnTo>
                  <a:lnTo>
                    <a:pt x="5" y="97"/>
                  </a:lnTo>
                  <a:lnTo>
                    <a:pt x="87" y="19"/>
                  </a:lnTo>
                  <a:lnTo>
                    <a:pt x="148" y="0"/>
                  </a:lnTo>
                  <a:lnTo>
                    <a:pt x="19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77" name="Freeform 52"/>
            <p:cNvSpPr>
              <a:spLocks/>
            </p:cNvSpPr>
            <p:nvPr/>
          </p:nvSpPr>
          <p:spPr bwMode="auto">
            <a:xfrm>
              <a:off x="4051" y="1789"/>
              <a:ext cx="163" cy="106"/>
            </a:xfrm>
            <a:custGeom>
              <a:avLst/>
              <a:gdLst>
                <a:gd name="T0" fmla="*/ 1 w 325"/>
                <a:gd name="T1" fmla="*/ 1 h 211"/>
                <a:gd name="T2" fmla="*/ 1 w 325"/>
                <a:gd name="T3" fmla="*/ 1 h 211"/>
                <a:gd name="T4" fmla="*/ 1 w 325"/>
                <a:gd name="T5" fmla="*/ 1 h 211"/>
                <a:gd name="T6" fmla="*/ 1 w 325"/>
                <a:gd name="T7" fmla="*/ 1 h 211"/>
                <a:gd name="T8" fmla="*/ 1 w 325"/>
                <a:gd name="T9" fmla="*/ 1 h 211"/>
                <a:gd name="T10" fmla="*/ 1 w 325"/>
                <a:gd name="T11" fmla="*/ 1 h 211"/>
                <a:gd name="T12" fmla="*/ 1 w 325"/>
                <a:gd name="T13" fmla="*/ 1 h 211"/>
                <a:gd name="T14" fmla="*/ 1 w 325"/>
                <a:gd name="T15" fmla="*/ 1 h 211"/>
                <a:gd name="T16" fmla="*/ 1 w 325"/>
                <a:gd name="T17" fmla="*/ 1 h 211"/>
                <a:gd name="T18" fmla="*/ 1 w 325"/>
                <a:gd name="T19" fmla="*/ 1 h 211"/>
                <a:gd name="T20" fmla="*/ 1 w 325"/>
                <a:gd name="T21" fmla="*/ 1 h 211"/>
                <a:gd name="T22" fmla="*/ 1 w 325"/>
                <a:gd name="T23" fmla="*/ 1 h 211"/>
                <a:gd name="T24" fmla="*/ 1 w 325"/>
                <a:gd name="T25" fmla="*/ 1 h 211"/>
                <a:gd name="T26" fmla="*/ 1 w 325"/>
                <a:gd name="T27" fmla="*/ 1 h 211"/>
                <a:gd name="T28" fmla="*/ 1 w 325"/>
                <a:gd name="T29" fmla="*/ 0 h 211"/>
                <a:gd name="T30" fmla="*/ 1 w 325"/>
                <a:gd name="T31" fmla="*/ 1 h 211"/>
                <a:gd name="T32" fmla="*/ 1 w 325"/>
                <a:gd name="T33" fmla="*/ 1 h 211"/>
                <a:gd name="T34" fmla="*/ 1 w 325"/>
                <a:gd name="T35" fmla="*/ 1 h 211"/>
                <a:gd name="T36" fmla="*/ 1 w 325"/>
                <a:gd name="T37" fmla="*/ 1 h 211"/>
                <a:gd name="T38" fmla="*/ 0 w 325"/>
                <a:gd name="T39" fmla="*/ 1 h 211"/>
                <a:gd name="T40" fmla="*/ 1 w 325"/>
                <a:gd name="T41" fmla="*/ 1 h 211"/>
                <a:gd name="T42" fmla="*/ 1 w 325"/>
                <a:gd name="T43" fmla="*/ 1 h 2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5"/>
                <a:gd name="T67" fmla="*/ 0 h 211"/>
                <a:gd name="T68" fmla="*/ 325 w 325"/>
                <a:gd name="T69" fmla="*/ 211 h 2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5" h="211">
                  <a:moveTo>
                    <a:pt x="17" y="157"/>
                  </a:moveTo>
                  <a:lnTo>
                    <a:pt x="61" y="207"/>
                  </a:lnTo>
                  <a:lnTo>
                    <a:pt x="146" y="207"/>
                  </a:lnTo>
                  <a:lnTo>
                    <a:pt x="228" y="211"/>
                  </a:lnTo>
                  <a:lnTo>
                    <a:pt x="262" y="211"/>
                  </a:lnTo>
                  <a:lnTo>
                    <a:pt x="300" y="135"/>
                  </a:lnTo>
                  <a:lnTo>
                    <a:pt x="253" y="138"/>
                  </a:lnTo>
                  <a:lnTo>
                    <a:pt x="171" y="144"/>
                  </a:lnTo>
                  <a:lnTo>
                    <a:pt x="67" y="129"/>
                  </a:lnTo>
                  <a:lnTo>
                    <a:pt x="42" y="91"/>
                  </a:lnTo>
                  <a:lnTo>
                    <a:pt x="57" y="68"/>
                  </a:lnTo>
                  <a:lnTo>
                    <a:pt x="108" y="38"/>
                  </a:lnTo>
                  <a:lnTo>
                    <a:pt x="171" y="43"/>
                  </a:lnTo>
                  <a:lnTo>
                    <a:pt x="325" y="43"/>
                  </a:lnTo>
                  <a:lnTo>
                    <a:pt x="325" y="0"/>
                  </a:lnTo>
                  <a:lnTo>
                    <a:pt x="253" y="24"/>
                  </a:lnTo>
                  <a:lnTo>
                    <a:pt x="156" y="24"/>
                  </a:lnTo>
                  <a:lnTo>
                    <a:pt x="76" y="15"/>
                  </a:lnTo>
                  <a:lnTo>
                    <a:pt x="8" y="62"/>
                  </a:lnTo>
                  <a:lnTo>
                    <a:pt x="0" y="119"/>
                  </a:lnTo>
                  <a:lnTo>
                    <a:pt x="17" y="1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78" name="Freeform 53"/>
            <p:cNvSpPr>
              <a:spLocks/>
            </p:cNvSpPr>
            <p:nvPr/>
          </p:nvSpPr>
          <p:spPr bwMode="auto">
            <a:xfrm>
              <a:off x="4064" y="1912"/>
              <a:ext cx="115" cy="134"/>
            </a:xfrm>
            <a:custGeom>
              <a:avLst/>
              <a:gdLst>
                <a:gd name="T0" fmla="*/ 0 w 230"/>
                <a:gd name="T1" fmla="*/ 1 h 268"/>
                <a:gd name="T2" fmla="*/ 0 w 230"/>
                <a:gd name="T3" fmla="*/ 1 h 268"/>
                <a:gd name="T4" fmla="*/ 1 w 230"/>
                <a:gd name="T5" fmla="*/ 1 h 268"/>
                <a:gd name="T6" fmla="*/ 1 w 230"/>
                <a:gd name="T7" fmla="*/ 1 h 268"/>
                <a:gd name="T8" fmla="*/ 1 w 230"/>
                <a:gd name="T9" fmla="*/ 1 h 268"/>
                <a:gd name="T10" fmla="*/ 1 w 230"/>
                <a:gd name="T11" fmla="*/ 1 h 268"/>
                <a:gd name="T12" fmla="*/ 1 w 230"/>
                <a:gd name="T13" fmla="*/ 1 h 268"/>
                <a:gd name="T14" fmla="*/ 1 w 230"/>
                <a:gd name="T15" fmla="*/ 0 h 268"/>
                <a:gd name="T16" fmla="*/ 1 w 230"/>
                <a:gd name="T17" fmla="*/ 1 h 268"/>
                <a:gd name="T18" fmla="*/ 1 w 230"/>
                <a:gd name="T19" fmla="*/ 1 h 268"/>
                <a:gd name="T20" fmla="*/ 1 w 230"/>
                <a:gd name="T21" fmla="*/ 1 h 268"/>
                <a:gd name="T22" fmla="*/ 1 w 230"/>
                <a:gd name="T23" fmla="*/ 1 h 268"/>
                <a:gd name="T24" fmla="*/ 1 w 230"/>
                <a:gd name="T25" fmla="*/ 1 h 268"/>
                <a:gd name="T26" fmla="*/ 1 w 230"/>
                <a:gd name="T27" fmla="*/ 1 h 268"/>
                <a:gd name="T28" fmla="*/ 1 w 230"/>
                <a:gd name="T29" fmla="*/ 1 h 268"/>
                <a:gd name="T30" fmla="*/ 0 w 230"/>
                <a:gd name="T31" fmla="*/ 1 h 268"/>
                <a:gd name="T32" fmla="*/ 0 w 230"/>
                <a:gd name="T33" fmla="*/ 1 h 2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0"/>
                <a:gd name="T52" fmla="*/ 0 h 268"/>
                <a:gd name="T53" fmla="*/ 230 w 230"/>
                <a:gd name="T54" fmla="*/ 268 h 2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0" h="268">
                  <a:moveTo>
                    <a:pt x="0" y="192"/>
                  </a:moveTo>
                  <a:lnTo>
                    <a:pt x="0" y="255"/>
                  </a:lnTo>
                  <a:lnTo>
                    <a:pt x="34" y="268"/>
                  </a:lnTo>
                  <a:lnTo>
                    <a:pt x="110" y="268"/>
                  </a:lnTo>
                  <a:lnTo>
                    <a:pt x="117" y="260"/>
                  </a:lnTo>
                  <a:lnTo>
                    <a:pt x="144" y="182"/>
                  </a:lnTo>
                  <a:lnTo>
                    <a:pt x="192" y="63"/>
                  </a:lnTo>
                  <a:lnTo>
                    <a:pt x="230" y="0"/>
                  </a:lnTo>
                  <a:lnTo>
                    <a:pt x="154" y="82"/>
                  </a:lnTo>
                  <a:lnTo>
                    <a:pt x="81" y="101"/>
                  </a:lnTo>
                  <a:lnTo>
                    <a:pt x="135" y="116"/>
                  </a:lnTo>
                  <a:lnTo>
                    <a:pt x="135" y="173"/>
                  </a:lnTo>
                  <a:lnTo>
                    <a:pt x="97" y="192"/>
                  </a:lnTo>
                  <a:lnTo>
                    <a:pt x="24" y="192"/>
                  </a:lnTo>
                  <a:lnTo>
                    <a:pt x="15" y="158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79" name="Freeform 54"/>
            <p:cNvSpPr>
              <a:spLocks/>
            </p:cNvSpPr>
            <p:nvPr/>
          </p:nvSpPr>
          <p:spPr bwMode="auto">
            <a:xfrm>
              <a:off x="4417" y="808"/>
              <a:ext cx="424" cy="706"/>
            </a:xfrm>
            <a:custGeom>
              <a:avLst/>
              <a:gdLst>
                <a:gd name="T0" fmla="*/ 1 w 848"/>
                <a:gd name="T1" fmla="*/ 1 h 1412"/>
                <a:gd name="T2" fmla="*/ 1 w 848"/>
                <a:gd name="T3" fmla="*/ 1 h 1412"/>
                <a:gd name="T4" fmla="*/ 1 w 848"/>
                <a:gd name="T5" fmla="*/ 1 h 1412"/>
                <a:gd name="T6" fmla="*/ 1 w 848"/>
                <a:gd name="T7" fmla="*/ 1 h 1412"/>
                <a:gd name="T8" fmla="*/ 1 w 848"/>
                <a:gd name="T9" fmla="*/ 1 h 1412"/>
                <a:gd name="T10" fmla="*/ 1 w 848"/>
                <a:gd name="T11" fmla="*/ 1 h 1412"/>
                <a:gd name="T12" fmla="*/ 1 w 848"/>
                <a:gd name="T13" fmla="*/ 1 h 1412"/>
                <a:gd name="T14" fmla="*/ 1 w 848"/>
                <a:gd name="T15" fmla="*/ 1 h 1412"/>
                <a:gd name="T16" fmla="*/ 1 w 848"/>
                <a:gd name="T17" fmla="*/ 1 h 1412"/>
                <a:gd name="T18" fmla="*/ 1 w 848"/>
                <a:gd name="T19" fmla="*/ 1 h 1412"/>
                <a:gd name="T20" fmla="*/ 1 w 848"/>
                <a:gd name="T21" fmla="*/ 1 h 1412"/>
                <a:gd name="T22" fmla="*/ 1 w 848"/>
                <a:gd name="T23" fmla="*/ 1 h 1412"/>
                <a:gd name="T24" fmla="*/ 1 w 848"/>
                <a:gd name="T25" fmla="*/ 1 h 1412"/>
                <a:gd name="T26" fmla="*/ 1 w 848"/>
                <a:gd name="T27" fmla="*/ 1 h 1412"/>
                <a:gd name="T28" fmla="*/ 1 w 848"/>
                <a:gd name="T29" fmla="*/ 1 h 1412"/>
                <a:gd name="T30" fmla="*/ 1 w 848"/>
                <a:gd name="T31" fmla="*/ 1 h 1412"/>
                <a:gd name="T32" fmla="*/ 1 w 848"/>
                <a:gd name="T33" fmla="*/ 1 h 1412"/>
                <a:gd name="T34" fmla="*/ 1 w 848"/>
                <a:gd name="T35" fmla="*/ 1 h 1412"/>
                <a:gd name="T36" fmla="*/ 1 w 848"/>
                <a:gd name="T37" fmla="*/ 1 h 1412"/>
                <a:gd name="T38" fmla="*/ 1 w 848"/>
                <a:gd name="T39" fmla="*/ 1 h 1412"/>
                <a:gd name="T40" fmla="*/ 1 w 848"/>
                <a:gd name="T41" fmla="*/ 1 h 1412"/>
                <a:gd name="T42" fmla="*/ 1 w 848"/>
                <a:gd name="T43" fmla="*/ 1 h 1412"/>
                <a:gd name="T44" fmla="*/ 1 w 848"/>
                <a:gd name="T45" fmla="*/ 1 h 1412"/>
                <a:gd name="T46" fmla="*/ 1 w 848"/>
                <a:gd name="T47" fmla="*/ 1 h 1412"/>
                <a:gd name="T48" fmla="*/ 1 w 848"/>
                <a:gd name="T49" fmla="*/ 1 h 1412"/>
                <a:gd name="T50" fmla="*/ 1 w 848"/>
                <a:gd name="T51" fmla="*/ 1 h 1412"/>
                <a:gd name="T52" fmla="*/ 1 w 848"/>
                <a:gd name="T53" fmla="*/ 1 h 1412"/>
                <a:gd name="T54" fmla="*/ 1 w 848"/>
                <a:gd name="T55" fmla="*/ 1 h 1412"/>
                <a:gd name="T56" fmla="*/ 1 w 848"/>
                <a:gd name="T57" fmla="*/ 1 h 1412"/>
                <a:gd name="T58" fmla="*/ 1 w 848"/>
                <a:gd name="T59" fmla="*/ 1 h 1412"/>
                <a:gd name="T60" fmla="*/ 1 w 848"/>
                <a:gd name="T61" fmla="*/ 0 h 1412"/>
                <a:gd name="T62" fmla="*/ 1 w 848"/>
                <a:gd name="T63" fmla="*/ 1 h 1412"/>
                <a:gd name="T64" fmla="*/ 1 w 848"/>
                <a:gd name="T65" fmla="*/ 1 h 1412"/>
                <a:gd name="T66" fmla="*/ 1 w 848"/>
                <a:gd name="T67" fmla="*/ 1 h 1412"/>
                <a:gd name="T68" fmla="*/ 1 w 848"/>
                <a:gd name="T69" fmla="*/ 1 h 1412"/>
                <a:gd name="T70" fmla="*/ 1 w 848"/>
                <a:gd name="T71" fmla="*/ 1 h 141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48"/>
                <a:gd name="T109" fmla="*/ 0 h 1412"/>
                <a:gd name="T110" fmla="*/ 848 w 848"/>
                <a:gd name="T111" fmla="*/ 1412 h 141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48" h="1412">
                  <a:moveTo>
                    <a:pt x="76" y="103"/>
                  </a:moveTo>
                  <a:lnTo>
                    <a:pt x="44" y="143"/>
                  </a:lnTo>
                  <a:lnTo>
                    <a:pt x="0" y="175"/>
                  </a:lnTo>
                  <a:lnTo>
                    <a:pt x="108" y="335"/>
                  </a:lnTo>
                  <a:lnTo>
                    <a:pt x="159" y="439"/>
                  </a:lnTo>
                  <a:lnTo>
                    <a:pt x="171" y="494"/>
                  </a:lnTo>
                  <a:lnTo>
                    <a:pt x="152" y="534"/>
                  </a:lnTo>
                  <a:lnTo>
                    <a:pt x="101" y="582"/>
                  </a:lnTo>
                  <a:lnTo>
                    <a:pt x="215" y="529"/>
                  </a:lnTo>
                  <a:lnTo>
                    <a:pt x="325" y="515"/>
                  </a:lnTo>
                  <a:lnTo>
                    <a:pt x="382" y="519"/>
                  </a:lnTo>
                  <a:lnTo>
                    <a:pt x="416" y="549"/>
                  </a:lnTo>
                  <a:lnTo>
                    <a:pt x="441" y="589"/>
                  </a:lnTo>
                  <a:lnTo>
                    <a:pt x="431" y="660"/>
                  </a:lnTo>
                  <a:lnTo>
                    <a:pt x="388" y="755"/>
                  </a:lnTo>
                  <a:lnTo>
                    <a:pt x="321" y="789"/>
                  </a:lnTo>
                  <a:lnTo>
                    <a:pt x="274" y="913"/>
                  </a:lnTo>
                  <a:lnTo>
                    <a:pt x="253" y="1044"/>
                  </a:lnTo>
                  <a:lnTo>
                    <a:pt x="253" y="1163"/>
                  </a:lnTo>
                  <a:lnTo>
                    <a:pt x="258" y="1236"/>
                  </a:lnTo>
                  <a:lnTo>
                    <a:pt x="192" y="1264"/>
                  </a:lnTo>
                  <a:lnTo>
                    <a:pt x="120" y="1315"/>
                  </a:lnTo>
                  <a:lnTo>
                    <a:pt x="63" y="1412"/>
                  </a:lnTo>
                  <a:lnTo>
                    <a:pt x="201" y="1293"/>
                  </a:lnTo>
                  <a:lnTo>
                    <a:pt x="296" y="1274"/>
                  </a:lnTo>
                  <a:lnTo>
                    <a:pt x="384" y="1274"/>
                  </a:lnTo>
                  <a:lnTo>
                    <a:pt x="460" y="1346"/>
                  </a:lnTo>
                  <a:lnTo>
                    <a:pt x="416" y="1057"/>
                  </a:lnTo>
                  <a:lnTo>
                    <a:pt x="431" y="981"/>
                  </a:lnTo>
                  <a:lnTo>
                    <a:pt x="460" y="943"/>
                  </a:lnTo>
                  <a:lnTo>
                    <a:pt x="503" y="899"/>
                  </a:lnTo>
                  <a:lnTo>
                    <a:pt x="557" y="876"/>
                  </a:lnTo>
                  <a:lnTo>
                    <a:pt x="608" y="867"/>
                  </a:lnTo>
                  <a:lnTo>
                    <a:pt x="671" y="894"/>
                  </a:lnTo>
                  <a:lnTo>
                    <a:pt x="618" y="836"/>
                  </a:lnTo>
                  <a:lnTo>
                    <a:pt x="545" y="835"/>
                  </a:lnTo>
                  <a:lnTo>
                    <a:pt x="498" y="861"/>
                  </a:lnTo>
                  <a:lnTo>
                    <a:pt x="545" y="774"/>
                  </a:lnTo>
                  <a:lnTo>
                    <a:pt x="627" y="755"/>
                  </a:lnTo>
                  <a:lnTo>
                    <a:pt x="728" y="789"/>
                  </a:lnTo>
                  <a:lnTo>
                    <a:pt x="804" y="884"/>
                  </a:lnTo>
                  <a:lnTo>
                    <a:pt x="825" y="981"/>
                  </a:lnTo>
                  <a:lnTo>
                    <a:pt x="848" y="812"/>
                  </a:lnTo>
                  <a:lnTo>
                    <a:pt x="825" y="654"/>
                  </a:lnTo>
                  <a:lnTo>
                    <a:pt x="794" y="540"/>
                  </a:lnTo>
                  <a:lnTo>
                    <a:pt x="741" y="435"/>
                  </a:lnTo>
                  <a:lnTo>
                    <a:pt x="701" y="376"/>
                  </a:lnTo>
                  <a:lnTo>
                    <a:pt x="707" y="323"/>
                  </a:lnTo>
                  <a:lnTo>
                    <a:pt x="766" y="108"/>
                  </a:lnTo>
                  <a:lnTo>
                    <a:pt x="756" y="84"/>
                  </a:lnTo>
                  <a:lnTo>
                    <a:pt x="673" y="53"/>
                  </a:lnTo>
                  <a:lnTo>
                    <a:pt x="714" y="88"/>
                  </a:lnTo>
                  <a:lnTo>
                    <a:pt x="627" y="266"/>
                  </a:lnTo>
                  <a:lnTo>
                    <a:pt x="610" y="308"/>
                  </a:lnTo>
                  <a:lnTo>
                    <a:pt x="608" y="346"/>
                  </a:lnTo>
                  <a:lnTo>
                    <a:pt x="593" y="369"/>
                  </a:lnTo>
                  <a:lnTo>
                    <a:pt x="572" y="369"/>
                  </a:lnTo>
                  <a:lnTo>
                    <a:pt x="538" y="365"/>
                  </a:lnTo>
                  <a:lnTo>
                    <a:pt x="488" y="333"/>
                  </a:lnTo>
                  <a:lnTo>
                    <a:pt x="460" y="247"/>
                  </a:lnTo>
                  <a:lnTo>
                    <a:pt x="454" y="103"/>
                  </a:lnTo>
                  <a:lnTo>
                    <a:pt x="454" y="0"/>
                  </a:lnTo>
                  <a:lnTo>
                    <a:pt x="369" y="2"/>
                  </a:lnTo>
                  <a:lnTo>
                    <a:pt x="374" y="112"/>
                  </a:lnTo>
                  <a:lnTo>
                    <a:pt x="382" y="257"/>
                  </a:lnTo>
                  <a:lnTo>
                    <a:pt x="388" y="342"/>
                  </a:lnTo>
                  <a:lnTo>
                    <a:pt x="359" y="373"/>
                  </a:lnTo>
                  <a:lnTo>
                    <a:pt x="304" y="376"/>
                  </a:lnTo>
                  <a:lnTo>
                    <a:pt x="243" y="352"/>
                  </a:lnTo>
                  <a:lnTo>
                    <a:pt x="150" y="243"/>
                  </a:lnTo>
                  <a:lnTo>
                    <a:pt x="76" y="1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80" name="Freeform 55"/>
            <p:cNvSpPr>
              <a:spLocks/>
            </p:cNvSpPr>
            <p:nvPr/>
          </p:nvSpPr>
          <p:spPr bwMode="auto">
            <a:xfrm>
              <a:off x="4388" y="796"/>
              <a:ext cx="271" cy="183"/>
            </a:xfrm>
            <a:custGeom>
              <a:avLst/>
              <a:gdLst>
                <a:gd name="T0" fmla="*/ 1 w 541"/>
                <a:gd name="T1" fmla="*/ 1 h 365"/>
                <a:gd name="T2" fmla="*/ 1 w 541"/>
                <a:gd name="T3" fmla="*/ 1 h 365"/>
                <a:gd name="T4" fmla="*/ 1 w 541"/>
                <a:gd name="T5" fmla="*/ 1 h 365"/>
                <a:gd name="T6" fmla="*/ 1 w 541"/>
                <a:gd name="T7" fmla="*/ 1 h 365"/>
                <a:gd name="T8" fmla="*/ 1 w 541"/>
                <a:gd name="T9" fmla="*/ 1 h 365"/>
                <a:gd name="T10" fmla="*/ 1 w 541"/>
                <a:gd name="T11" fmla="*/ 1 h 365"/>
                <a:gd name="T12" fmla="*/ 1 w 541"/>
                <a:gd name="T13" fmla="*/ 1 h 365"/>
                <a:gd name="T14" fmla="*/ 1 w 541"/>
                <a:gd name="T15" fmla="*/ 1 h 365"/>
                <a:gd name="T16" fmla="*/ 1 w 541"/>
                <a:gd name="T17" fmla="*/ 1 h 365"/>
                <a:gd name="T18" fmla="*/ 0 w 541"/>
                <a:gd name="T19" fmla="*/ 1 h 365"/>
                <a:gd name="T20" fmla="*/ 1 w 541"/>
                <a:gd name="T21" fmla="*/ 1 h 365"/>
                <a:gd name="T22" fmla="*/ 1 w 541"/>
                <a:gd name="T23" fmla="*/ 1 h 365"/>
                <a:gd name="T24" fmla="*/ 1 w 541"/>
                <a:gd name="T25" fmla="*/ 1 h 365"/>
                <a:gd name="T26" fmla="*/ 1 w 541"/>
                <a:gd name="T27" fmla="*/ 1 h 365"/>
                <a:gd name="T28" fmla="*/ 1 w 541"/>
                <a:gd name="T29" fmla="*/ 1 h 365"/>
                <a:gd name="T30" fmla="*/ 1 w 541"/>
                <a:gd name="T31" fmla="*/ 1 h 365"/>
                <a:gd name="T32" fmla="*/ 1 w 541"/>
                <a:gd name="T33" fmla="*/ 1 h 365"/>
                <a:gd name="T34" fmla="*/ 1 w 541"/>
                <a:gd name="T35" fmla="*/ 1 h 365"/>
                <a:gd name="T36" fmla="*/ 1 w 541"/>
                <a:gd name="T37" fmla="*/ 1 h 365"/>
                <a:gd name="T38" fmla="*/ 1 w 541"/>
                <a:gd name="T39" fmla="*/ 1 h 365"/>
                <a:gd name="T40" fmla="*/ 1 w 541"/>
                <a:gd name="T41" fmla="*/ 1 h 365"/>
                <a:gd name="T42" fmla="*/ 1 w 541"/>
                <a:gd name="T43" fmla="*/ 1 h 365"/>
                <a:gd name="T44" fmla="*/ 1 w 541"/>
                <a:gd name="T45" fmla="*/ 1 h 365"/>
                <a:gd name="T46" fmla="*/ 1 w 541"/>
                <a:gd name="T47" fmla="*/ 1 h 365"/>
                <a:gd name="T48" fmla="*/ 1 w 541"/>
                <a:gd name="T49" fmla="*/ 0 h 365"/>
                <a:gd name="T50" fmla="*/ 1 w 541"/>
                <a:gd name="T51" fmla="*/ 1 h 365"/>
                <a:gd name="T52" fmla="*/ 1 w 541"/>
                <a:gd name="T53" fmla="*/ 1 h 365"/>
                <a:gd name="T54" fmla="*/ 1 w 541"/>
                <a:gd name="T55" fmla="*/ 1 h 365"/>
                <a:gd name="T56" fmla="*/ 1 w 541"/>
                <a:gd name="T57" fmla="*/ 1 h 36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41"/>
                <a:gd name="T88" fmla="*/ 0 h 365"/>
                <a:gd name="T89" fmla="*/ 541 w 541"/>
                <a:gd name="T90" fmla="*/ 365 h 36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41" h="365">
                  <a:moveTo>
                    <a:pt x="319" y="46"/>
                  </a:moveTo>
                  <a:lnTo>
                    <a:pt x="325" y="192"/>
                  </a:lnTo>
                  <a:lnTo>
                    <a:pt x="325" y="339"/>
                  </a:lnTo>
                  <a:lnTo>
                    <a:pt x="304" y="341"/>
                  </a:lnTo>
                  <a:lnTo>
                    <a:pt x="213" y="219"/>
                  </a:lnTo>
                  <a:lnTo>
                    <a:pt x="171" y="109"/>
                  </a:lnTo>
                  <a:lnTo>
                    <a:pt x="142" y="86"/>
                  </a:lnTo>
                  <a:lnTo>
                    <a:pt x="82" y="101"/>
                  </a:lnTo>
                  <a:lnTo>
                    <a:pt x="28" y="128"/>
                  </a:lnTo>
                  <a:lnTo>
                    <a:pt x="0" y="158"/>
                  </a:lnTo>
                  <a:lnTo>
                    <a:pt x="129" y="107"/>
                  </a:lnTo>
                  <a:lnTo>
                    <a:pt x="152" y="126"/>
                  </a:lnTo>
                  <a:lnTo>
                    <a:pt x="215" y="261"/>
                  </a:lnTo>
                  <a:lnTo>
                    <a:pt x="294" y="358"/>
                  </a:lnTo>
                  <a:lnTo>
                    <a:pt x="331" y="365"/>
                  </a:lnTo>
                  <a:lnTo>
                    <a:pt x="355" y="360"/>
                  </a:lnTo>
                  <a:lnTo>
                    <a:pt x="353" y="312"/>
                  </a:lnTo>
                  <a:lnTo>
                    <a:pt x="350" y="230"/>
                  </a:lnTo>
                  <a:lnTo>
                    <a:pt x="348" y="52"/>
                  </a:lnTo>
                  <a:lnTo>
                    <a:pt x="370" y="35"/>
                  </a:lnTo>
                  <a:lnTo>
                    <a:pt x="397" y="29"/>
                  </a:lnTo>
                  <a:lnTo>
                    <a:pt x="435" y="29"/>
                  </a:lnTo>
                  <a:lnTo>
                    <a:pt x="541" y="57"/>
                  </a:lnTo>
                  <a:lnTo>
                    <a:pt x="541" y="29"/>
                  </a:lnTo>
                  <a:lnTo>
                    <a:pt x="469" y="0"/>
                  </a:lnTo>
                  <a:lnTo>
                    <a:pt x="397" y="6"/>
                  </a:lnTo>
                  <a:lnTo>
                    <a:pt x="353" y="17"/>
                  </a:lnTo>
                  <a:lnTo>
                    <a:pt x="319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81" name="Freeform 56"/>
            <p:cNvSpPr>
              <a:spLocks/>
            </p:cNvSpPr>
            <p:nvPr/>
          </p:nvSpPr>
          <p:spPr bwMode="auto">
            <a:xfrm>
              <a:off x="4614" y="804"/>
              <a:ext cx="170" cy="167"/>
            </a:xfrm>
            <a:custGeom>
              <a:avLst/>
              <a:gdLst>
                <a:gd name="T0" fmla="*/ 1 w 340"/>
                <a:gd name="T1" fmla="*/ 1 h 334"/>
                <a:gd name="T2" fmla="*/ 1 w 340"/>
                <a:gd name="T3" fmla="*/ 1 h 334"/>
                <a:gd name="T4" fmla="*/ 1 w 340"/>
                <a:gd name="T5" fmla="*/ 1 h 334"/>
                <a:gd name="T6" fmla="*/ 1 w 340"/>
                <a:gd name="T7" fmla="*/ 1 h 334"/>
                <a:gd name="T8" fmla="*/ 1 w 340"/>
                <a:gd name="T9" fmla="*/ 1 h 334"/>
                <a:gd name="T10" fmla="*/ 1 w 340"/>
                <a:gd name="T11" fmla="*/ 1 h 334"/>
                <a:gd name="T12" fmla="*/ 1 w 340"/>
                <a:gd name="T13" fmla="*/ 1 h 334"/>
                <a:gd name="T14" fmla="*/ 1 w 340"/>
                <a:gd name="T15" fmla="*/ 1 h 334"/>
                <a:gd name="T16" fmla="*/ 1 w 340"/>
                <a:gd name="T17" fmla="*/ 1 h 334"/>
                <a:gd name="T18" fmla="*/ 1 w 340"/>
                <a:gd name="T19" fmla="*/ 1 h 334"/>
                <a:gd name="T20" fmla="*/ 1 w 340"/>
                <a:gd name="T21" fmla="*/ 1 h 334"/>
                <a:gd name="T22" fmla="*/ 1 w 340"/>
                <a:gd name="T23" fmla="*/ 1 h 334"/>
                <a:gd name="T24" fmla="*/ 1 w 340"/>
                <a:gd name="T25" fmla="*/ 1 h 334"/>
                <a:gd name="T26" fmla="*/ 1 w 340"/>
                <a:gd name="T27" fmla="*/ 1 h 334"/>
                <a:gd name="T28" fmla="*/ 1 w 340"/>
                <a:gd name="T29" fmla="*/ 1 h 334"/>
                <a:gd name="T30" fmla="*/ 1 w 340"/>
                <a:gd name="T31" fmla="*/ 1 h 334"/>
                <a:gd name="T32" fmla="*/ 1 w 340"/>
                <a:gd name="T33" fmla="*/ 1 h 334"/>
                <a:gd name="T34" fmla="*/ 1 w 340"/>
                <a:gd name="T35" fmla="*/ 1 h 334"/>
                <a:gd name="T36" fmla="*/ 1 w 340"/>
                <a:gd name="T37" fmla="*/ 1 h 334"/>
                <a:gd name="T38" fmla="*/ 1 w 340"/>
                <a:gd name="T39" fmla="*/ 1 h 334"/>
                <a:gd name="T40" fmla="*/ 1 w 340"/>
                <a:gd name="T41" fmla="*/ 1 h 334"/>
                <a:gd name="T42" fmla="*/ 0 w 340"/>
                <a:gd name="T43" fmla="*/ 0 h 334"/>
                <a:gd name="T44" fmla="*/ 1 w 340"/>
                <a:gd name="T45" fmla="*/ 1 h 334"/>
                <a:gd name="T46" fmla="*/ 1 w 340"/>
                <a:gd name="T47" fmla="*/ 1 h 3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0"/>
                <a:gd name="T73" fmla="*/ 0 h 334"/>
                <a:gd name="T74" fmla="*/ 340 w 340"/>
                <a:gd name="T75" fmla="*/ 334 h 33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0" h="334">
                  <a:moveTo>
                    <a:pt x="52" y="28"/>
                  </a:moveTo>
                  <a:lnTo>
                    <a:pt x="74" y="38"/>
                  </a:lnTo>
                  <a:lnTo>
                    <a:pt x="86" y="249"/>
                  </a:lnTo>
                  <a:lnTo>
                    <a:pt x="110" y="292"/>
                  </a:lnTo>
                  <a:lnTo>
                    <a:pt x="145" y="334"/>
                  </a:lnTo>
                  <a:lnTo>
                    <a:pt x="149" y="288"/>
                  </a:lnTo>
                  <a:lnTo>
                    <a:pt x="173" y="254"/>
                  </a:lnTo>
                  <a:lnTo>
                    <a:pt x="202" y="201"/>
                  </a:lnTo>
                  <a:lnTo>
                    <a:pt x="240" y="119"/>
                  </a:lnTo>
                  <a:lnTo>
                    <a:pt x="253" y="76"/>
                  </a:lnTo>
                  <a:lnTo>
                    <a:pt x="340" y="104"/>
                  </a:lnTo>
                  <a:lnTo>
                    <a:pt x="304" y="66"/>
                  </a:lnTo>
                  <a:lnTo>
                    <a:pt x="244" y="53"/>
                  </a:lnTo>
                  <a:lnTo>
                    <a:pt x="206" y="133"/>
                  </a:lnTo>
                  <a:lnTo>
                    <a:pt x="168" y="220"/>
                  </a:lnTo>
                  <a:lnTo>
                    <a:pt x="133" y="258"/>
                  </a:lnTo>
                  <a:lnTo>
                    <a:pt x="120" y="252"/>
                  </a:lnTo>
                  <a:lnTo>
                    <a:pt x="105" y="230"/>
                  </a:lnTo>
                  <a:lnTo>
                    <a:pt x="101" y="110"/>
                  </a:lnTo>
                  <a:lnTo>
                    <a:pt x="91" y="20"/>
                  </a:lnTo>
                  <a:lnTo>
                    <a:pt x="67" y="11"/>
                  </a:lnTo>
                  <a:lnTo>
                    <a:pt x="0" y="0"/>
                  </a:lnTo>
                  <a:lnTo>
                    <a:pt x="52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82" name="Freeform 57"/>
            <p:cNvSpPr>
              <a:spLocks/>
            </p:cNvSpPr>
            <p:nvPr/>
          </p:nvSpPr>
          <p:spPr bwMode="auto">
            <a:xfrm>
              <a:off x="4773" y="847"/>
              <a:ext cx="101" cy="453"/>
            </a:xfrm>
            <a:custGeom>
              <a:avLst/>
              <a:gdLst>
                <a:gd name="T0" fmla="*/ 1 w 201"/>
                <a:gd name="T1" fmla="*/ 0 h 907"/>
                <a:gd name="T2" fmla="*/ 1 w 201"/>
                <a:gd name="T3" fmla="*/ 0 h 907"/>
                <a:gd name="T4" fmla="*/ 1 w 201"/>
                <a:gd name="T5" fmla="*/ 0 h 907"/>
                <a:gd name="T6" fmla="*/ 1 w 201"/>
                <a:gd name="T7" fmla="*/ 0 h 907"/>
                <a:gd name="T8" fmla="*/ 1 w 201"/>
                <a:gd name="T9" fmla="*/ 0 h 907"/>
                <a:gd name="T10" fmla="*/ 1 w 201"/>
                <a:gd name="T11" fmla="*/ 0 h 907"/>
                <a:gd name="T12" fmla="*/ 1 w 201"/>
                <a:gd name="T13" fmla="*/ 0 h 907"/>
                <a:gd name="T14" fmla="*/ 1 w 201"/>
                <a:gd name="T15" fmla="*/ 0 h 907"/>
                <a:gd name="T16" fmla="*/ 1 w 201"/>
                <a:gd name="T17" fmla="*/ 0 h 907"/>
                <a:gd name="T18" fmla="*/ 1 w 201"/>
                <a:gd name="T19" fmla="*/ 0 h 907"/>
                <a:gd name="T20" fmla="*/ 1 w 201"/>
                <a:gd name="T21" fmla="*/ 0 h 907"/>
                <a:gd name="T22" fmla="*/ 1 w 201"/>
                <a:gd name="T23" fmla="*/ 0 h 907"/>
                <a:gd name="T24" fmla="*/ 1 w 201"/>
                <a:gd name="T25" fmla="*/ 0 h 907"/>
                <a:gd name="T26" fmla="*/ 1 w 201"/>
                <a:gd name="T27" fmla="*/ 0 h 907"/>
                <a:gd name="T28" fmla="*/ 1 w 201"/>
                <a:gd name="T29" fmla="*/ 0 h 907"/>
                <a:gd name="T30" fmla="*/ 1 w 201"/>
                <a:gd name="T31" fmla="*/ 0 h 907"/>
                <a:gd name="T32" fmla="*/ 1 w 201"/>
                <a:gd name="T33" fmla="*/ 0 h 907"/>
                <a:gd name="T34" fmla="*/ 1 w 201"/>
                <a:gd name="T35" fmla="*/ 0 h 907"/>
                <a:gd name="T36" fmla="*/ 1 w 201"/>
                <a:gd name="T37" fmla="*/ 0 h 907"/>
                <a:gd name="T38" fmla="*/ 1 w 201"/>
                <a:gd name="T39" fmla="*/ 0 h 907"/>
                <a:gd name="T40" fmla="*/ 0 w 201"/>
                <a:gd name="T41" fmla="*/ 0 h 907"/>
                <a:gd name="T42" fmla="*/ 1 w 201"/>
                <a:gd name="T43" fmla="*/ 0 h 907"/>
                <a:gd name="T44" fmla="*/ 1 w 201"/>
                <a:gd name="T45" fmla="*/ 0 h 907"/>
                <a:gd name="T46" fmla="*/ 1 w 201"/>
                <a:gd name="T47" fmla="*/ 0 h 907"/>
                <a:gd name="T48" fmla="*/ 1 w 201"/>
                <a:gd name="T49" fmla="*/ 0 h 907"/>
                <a:gd name="T50" fmla="*/ 1 w 201"/>
                <a:gd name="T51" fmla="*/ 0 h 907"/>
                <a:gd name="T52" fmla="*/ 1 w 201"/>
                <a:gd name="T53" fmla="*/ 0 h 90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907"/>
                <a:gd name="T83" fmla="*/ 201 w 201"/>
                <a:gd name="T84" fmla="*/ 907 h 90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907">
                  <a:moveTo>
                    <a:pt x="39" y="0"/>
                  </a:moveTo>
                  <a:lnTo>
                    <a:pt x="58" y="21"/>
                  </a:lnTo>
                  <a:lnTo>
                    <a:pt x="72" y="34"/>
                  </a:lnTo>
                  <a:lnTo>
                    <a:pt x="85" y="51"/>
                  </a:lnTo>
                  <a:lnTo>
                    <a:pt x="81" y="72"/>
                  </a:lnTo>
                  <a:lnTo>
                    <a:pt x="41" y="167"/>
                  </a:lnTo>
                  <a:lnTo>
                    <a:pt x="20" y="249"/>
                  </a:lnTo>
                  <a:lnTo>
                    <a:pt x="36" y="289"/>
                  </a:lnTo>
                  <a:lnTo>
                    <a:pt x="91" y="361"/>
                  </a:lnTo>
                  <a:lnTo>
                    <a:pt x="159" y="485"/>
                  </a:lnTo>
                  <a:lnTo>
                    <a:pt x="188" y="601"/>
                  </a:lnTo>
                  <a:lnTo>
                    <a:pt x="201" y="711"/>
                  </a:lnTo>
                  <a:lnTo>
                    <a:pt x="188" y="816"/>
                  </a:lnTo>
                  <a:lnTo>
                    <a:pt x="163" y="907"/>
                  </a:lnTo>
                  <a:lnTo>
                    <a:pt x="131" y="907"/>
                  </a:lnTo>
                  <a:lnTo>
                    <a:pt x="169" y="835"/>
                  </a:lnTo>
                  <a:lnTo>
                    <a:pt x="182" y="686"/>
                  </a:lnTo>
                  <a:lnTo>
                    <a:pt x="159" y="553"/>
                  </a:lnTo>
                  <a:lnTo>
                    <a:pt x="87" y="384"/>
                  </a:lnTo>
                  <a:lnTo>
                    <a:pt x="30" y="321"/>
                  </a:lnTo>
                  <a:lnTo>
                    <a:pt x="0" y="264"/>
                  </a:lnTo>
                  <a:lnTo>
                    <a:pt x="15" y="183"/>
                  </a:lnTo>
                  <a:lnTo>
                    <a:pt x="49" y="87"/>
                  </a:lnTo>
                  <a:lnTo>
                    <a:pt x="62" y="48"/>
                  </a:lnTo>
                  <a:lnTo>
                    <a:pt x="28" y="2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83" name="Freeform 58"/>
            <p:cNvSpPr>
              <a:spLocks/>
            </p:cNvSpPr>
            <p:nvPr/>
          </p:nvSpPr>
          <p:spPr bwMode="auto">
            <a:xfrm>
              <a:off x="4712" y="1229"/>
              <a:ext cx="392" cy="160"/>
            </a:xfrm>
            <a:custGeom>
              <a:avLst/>
              <a:gdLst>
                <a:gd name="T0" fmla="*/ 0 w 785"/>
                <a:gd name="T1" fmla="*/ 0 h 321"/>
                <a:gd name="T2" fmla="*/ 0 w 785"/>
                <a:gd name="T3" fmla="*/ 0 h 321"/>
                <a:gd name="T4" fmla="*/ 0 w 785"/>
                <a:gd name="T5" fmla="*/ 0 h 321"/>
                <a:gd name="T6" fmla="*/ 0 w 785"/>
                <a:gd name="T7" fmla="*/ 0 h 321"/>
                <a:gd name="T8" fmla="*/ 0 w 785"/>
                <a:gd name="T9" fmla="*/ 0 h 321"/>
                <a:gd name="T10" fmla="*/ 0 w 785"/>
                <a:gd name="T11" fmla="*/ 0 h 321"/>
                <a:gd name="T12" fmla="*/ 0 w 785"/>
                <a:gd name="T13" fmla="*/ 0 h 321"/>
                <a:gd name="T14" fmla="*/ 0 w 785"/>
                <a:gd name="T15" fmla="*/ 0 h 321"/>
                <a:gd name="T16" fmla="*/ 0 w 785"/>
                <a:gd name="T17" fmla="*/ 0 h 321"/>
                <a:gd name="T18" fmla="*/ 0 w 785"/>
                <a:gd name="T19" fmla="*/ 0 h 321"/>
                <a:gd name="T20" fmla="*/ 0 w 785"/>
                <a:gd name="T21" fmla="*/ 0 h 321"/>
                <a:gd name="T22" fmla="*/ 0 w 785"/>
                <a:gd name="T23" fmla="*/ 0 h 321"/>
                <a:gd name="T24" fmla="*/ 0 w 785"/>
                <a:gd name="T25" fmla="*/ 0 h 321"/>
                <a:gd name="T26" fmla="*/ 0 w 785"/>
                <a:gd name="T27" fmla="*/ 0 h 321"/>
                <a:gd name="T28" fmla="*/ 0 w 785"/>
                <a:gd name="T29" fmla="*/ 0 h 321"/>
                <a:gd name="T30" fmla="*/ 0 w 785"/>
                <a:gd name="T31" fmla="*/ 0 h 321"/>
                <a:gd name="T32" fmla="*/ 0 w 785"/>
                <a:gd name="T33" fmla="*/ 0 h 321"/>
                <a:gd name="T34" fmla="*/ 0 w 785"/>
                <a:gd name="T35" fmla="*/ 0 h 321"/>
                <a:gd name="T36" fmla="*/ 0 w 785"/>
                <a:gd name="T37" fmla="*/ 0 h 3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85"/>
                <a:gd name="T58" fmla="*/ 0 h 321"/>
                <a:gd name="T59" fmla="*/ 785 w 785"/>
                <a:gd name="T60" fmla="*/ 321 h 32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85" h="321">
                  <a:moveTo>
                    <a:pt x="0" y="321"/>
                  </a:moveTo>
                  <a:lnTo>
                    <a:pt x="86" y="240"/>
                  </a:lnTo>
                  <a:lnTo>
                    <a:pt x="177" y="192"/>
                  </a:lnTo>
                  <a:lnTo>
                    <a:pt x="297" y="167"/>
                  </a:lnTo>
                  <a:lnTo>
                    <a:pt x="445" y="148"/>
                  </a:lnTo>
                  <a:lnTo>
                    <a:pt x="561" y="114"/>
                  </a:lnTo>
                  <a:lnTo>
                    <a:pt x="696" y="29"/>
                  </a:lnTo>
                  <a:lnTo>
                    <a:pt x="753" y="0"/>
                  </a:lnTo>
                  <a:lnTo>
                    <a:pt x="785" y="29"/>
                  </a:lnTo>
                  <a:lnTo>
                    <a:pt x="753" y="29"/>
                  </a:lnTo>
                  <a:lnTo>
                    <a:pt x="642" y="105"/>
                  </a:lnTo>
                  <a:lnTo>
                    <a:pt x="561" y="152"/>
                  </a:lnTo>
                  <a:lnTo>
                    <a:pt x="536" y="192"/>
                  </a:lnTo>
                  <a:lnTo>
                    <a:pt x="412" y="196"/>
                  </a:lnTo>
                  <a:lnTo>
                    <a:pt x="249" y="221"/>
                  </a:lnTo>
                  <a:lnTo>
                    <a:pt x="129" y="268"/>
                  </a:lnTo>
                  <a:lnTo>
                    <a:pt x="95" y="302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84" name="Freeform 59"/>
            <p:cNvSpPr>
              <a:spLocks/>
            </p:cNvSpPr>
            <p:nvPr/>
          </p:nvSpPr>
          <p:spPr bwMode="auto">
            <a:xfrm>
              <a:off x="5033" y="1259"/>
              <a:ext cx="143" cy="104"/>
            </a:xfrm>
            <a:custGeom>
              <a:avLst/>
              <a:gdLst>
                <a:gd name="T0" fmla="*/ 0 w 287"/>
                <a:gd name="T1" fmla="*/ 1 h 207"/>
                <a:gd name="T2" fmla="*/ 0 w 287"/>
                <a:gd name="T3" fmla="*/ 1 h 207"/>
                <a:gd name="T4" fmla="*/ 0 w 287"/>
                <a:gd name="T5" fmla="*/ 1 h 207"/>
                <a:gd name="T6" fmla="*/ 0 w 287"/>
                <a:gd name="T7" fmla="*/ 1 h 207"/>
                <a:gd name="T8" fmla="*/ 0 w 287"/>
                <a:gd name="T9" fmla="*/ 1 h 207"/>
                <a:gd name="T10" fmla="*/ 0 w 287"/>
                <a:gd name="T11" fmla="*/ 1 h 207"/>
                <a:gd name="T12" fmla="*/ 0 w 287"/>
                <a:gd name="T13" fmla="*/ 1 h 207"/>
                <a:gd name="T14" fmla="*/ 0 w 287"/>
                <a:gd name="T15" fmla="*/ 1 h 207"/>
                <a:gd name="T16" fmla="*/ 0 w 287"/>
                <a:gd name="T17" fmla="*/ 1 h 207"/>
                <a:gd name="T18" fmla="*/ 0 w 287"/>
                <a:gd name="T19" fmla="*/ 1 h 207"/>
                <a:gd name="T20" fmla="*/ 0 w 287"/>
                <a:gd name="T21" fmla="*/ 1 h 207"/>
                <a:gd name="T22" fmla="*/ 0 w 287"/>
                <a:gd name="T23" fmla="*/ 0 h 207"/>
                <a:gd name="T24" fmla="*/ 0 w 287"/>
                <a:gd name="T25" fmla="*/ 1 h 207"/>
                <a:gd name="T26" fmla="*/ 0 w 287"/>
                <a:gd name="T27" fmla="*/ 1 h 207"/>
                <a:gd name="T28" fmla="*/ 0 w 287"/>
                <a:gd name="T29" fmla="*/ 1 h 207"/>
                <a:gd name="T30" fmla="*/ 0 w 287"/>
                <a:gd name="T31" fmla="*/ 1 h 2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7"/>
                <a:gd name="T49" fmla="*/ 0 h 207"/>
                <a:gd name="T50" fmla="*/ 287 w 287"/>
                <a:gd name="T51" fmla="*/ 207 h 20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7" h="207">
                  <a:moveTo>
                    <a:pt x="0" y="116"/>
                  </a:moveTo>
                  <a:lnTo>
                    <a:pt x="58" y="141"/>
                  </a:lnTo>
                  <a:lnTo>
                    <a:pt x="134" y="169"/>
                  </a:lnTo>
                  <a:lnTo>
                    <a:pt x="249" y="198"/>
                  </a:lnTo>
                  <a:lnTo>
                    <a:pt x="287" y="207"/>
                  </a:lnTo>
                  <a:lnTo>
                    <a:pt x="287" y="179"/>
                  </a:lnTo>
                  <a:lnTo>
                    <a:pt x="234" y="169"/>
                  </a:lnTo>
                  <a:lnTo>
                    <a:pt x="118" y="120"/>
                  </a:lnTo>
                  <a:lnTo>
                    <a:pt x="147" y="105"/>
                  </a:lnTo>
                  <a:lnTo>
                    <a:pt x="185" y="86"/>
                  </a:lnTo>
                  <a:lnTo>
                    <a:pt x="196" y="40"/>
                  </a:lnTo>
                  <a:lnTo>
                    <a:pt x="168" y="0"/>
                  </a:lnTo>
                  <a:lnTo>
                    <a:pt x="111" y="34"/>
                  </a:lnTo>
                  <a:lnTo>
                    <a:pt x="14" y="87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85" name="Freeform 60"/>
            <p:cNvSpPr>
              <a:spLocks/>
            </p:cNvSpPr>
            <p:nvPr/>
          </p:nvSpPr>
          <p:spPr bwMode="auto">
            <a:xfrm>
              <a:off x="4932" y="1427"/>
              <a:ext cx="233" cy="139"/>
            </a:xfrm>
            <a:custGeom>
              <a:avLst/>
              <a:gdLst>
                <a:gd name="T0" fmla="*/ 1 w 466"/>
                <a:gd name="T1" fmla="*/ 1 h 278"/>
                <a:gd name="T2" fmla="*/ 1 w 466"/>
                <a:gd name="T3" fmla="*/ 0 h 278"/>
                <a:gd name="T4" fmla="*/ 1 w 466"/>
                <a:gd name="T5" fmla="*/ 1 h 278"/>
                <a:gd name="T6" fmla="*/ 1 w 466"/>
                <a:gd name="T7" fmla="*/ 1 h 278"/>
                <a:gd name="T8" fmla="*/ 1 w 466"/>
                <a:gd name="T9" fmla="*/ 1 h 278"/>
                <a:gd name="T10" fmla="*/ 0 w 466"/>
                <a:gd name="T11" fmla="*/ 1 h 278"/>
                <a:gd name="T12" fmla="*/ 1 w 466"/>
                <a:gd name="T13" fmla="*/ 1 h 278"/>
                <a:gd name="T14" fmla="*/ 1 w 466"/>
                <a:gd name="T15" fmla="*/ 1 h 278"/>
                <a:gd name="T16" fmla="*/ 1 w 466"/>
                <a:gd name="T17" fmla="*/ 1 h 278"/>
                <a:gd name="T18" fmla="*/ 1 w 466"/>
                <a:gd name="T19" fmla="*/ 1 h 278"/>
                <a:gd name="T20" fmla="*/ 1 w 466"/>
                <a:gd name="T21" fmla="*/ 1 h 278"/>
                <a:gd name="T22" fmla="*/ 1 w 466"/>
                <a:gd name="T23" fmla="*/ 1 h 278"/>
                <a:gd name="T24" fmla="*/ 1 w 466"/>
                <a:gd name="T25" fmla="*/ 1 h 278"/>
                <a:gd name="T26" fmla="*/ 1 w 466"/>
                <a:gd name="T27" fmla="*/ 1 h 278"/>
                <a:gd name="T28" fmla="*/ 1 w 466"/>
                <a:gd name="T29" fmla="*/ 1 h 278"/>
                <a:gd name="T30" fmla="*/ 1 w 466"/>
                <a:gd name="T31" fmla="*/ 1 h 278"/>
                <a:gd name="T32" fmla="*/ 1 w 466"/>
                <a:gd name="T33" fmla="*/ 1 h 278"/>
                <a:gd name="T34" fmla="*/ 1 w 466"/>
                <a:gd name="T35" fmla="*/ 1 h 278"/>
                <a:gd name="T36" fmla="*/ 1 w 466"/>
                <a:gd name="T37" fmla="*/ 1 h 278"/>
                <a:gd name="T38" fmla="*/ 1 w 466"/>
                <a:gd name="T39" fmla="*/ 1 h 278"/>
                <a:gd name="T40" fmla="*/ 1 w 466"/>
                <a:gd name="T41" fmla="*/ 1 h 278"/>
                <a:gd name="T42" fmla="*/ 1 w 466"/>
                <a:gd name="T43" fmla="*/ 1 h 278"/>
                <a:gd name="T44" fmla="*/ 1 w 466"/>
                <a:gd name="T45" fmla="*/ 1 h 278"/>
                <a:gd name="T46" fmla="*/ 1 w 466"/>
                <a:gd name="T47" fmla="*/ 1 h 278"/>
                <a:gd name="T48" fmla="*/ 1 w 466"/>
                <a:gd name="T49" fmla="*/ 1 h 2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6"/>
                <a:gd name="T76" fmla="*/ 0 h 278"/>
                <a:gd name="T77" fmla="*/ 466 w 466"/>
                <a:gd name="T78" fmla="*/ 278 h 2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6" h="278">
                  <a:moveTo>
                    <a:pt x="466" y="16"/>
                  </a:moveTo>
                  <a:lnTo>
                    <a:pt x="287" y="0"/>
                  </a:lnTo>
                  <a:lnTo>
                    <a:pt x="173" y="35"/>
                  </a:lnTo>
                  <a:lnTo>
                    <a:pt x="91" y="96"/>
                  </a:lnTo>
                  <a:lnTo>
                    <a:pt x="29" y="164"/>
                  </a:lnTo>
                  <a:lnTo>
                    <a:pt x="0" y="211"/>
                  </a:lnTo>
                  <a:lnTo>
                    <a:pt x="139" y="208"/>
                  </a:lnTo>
                  <a:lnTo>
                    <a:pt x="215" y="240"/>
                  </a:lnTo>
                  <a:lnTo>
                    <a:pt x="297" y="278"/>
                  </a:lnTo>
                  <a:lnTo>
                    <a:pt x="331" y="278"/>
                  </a:lnTo>
                  <a:lnTo>
                    <a:pt x="344" y="246"/>
                  </a:lnTo>
                  <a:lnTo>
                    <a:pt x="297" y="227"/>
                  </a:lnTo>
                  <a:lnTo>
                    <a:pt x="224" y="183"/>
                  </a:lnTo>
                  <a:lnTo>
                    <a:pt x="201" y="139"/>
                  </a:lnTo>
                  <a:lnTo>
                    <a:pt x="220" y="107"/>
                  </a:lnTo>
                  <a:lnTo>
                    <a:pt x="268" y="107"/>
                  </a:lnTo>
                  <a:lnTo>
                    <a:pt x="369" y="154"/>
                  </a:lnTo>
                  <a:lnTo>
                    <a:pt x="378" y="130"/>
                  </a:lnTo>
                  <a:lnTo>
                    <a:pt x="297" y="96"/>
                  </a:lnTo>
                  <a:lnTo>
                    <a:pt x="249" y="67"/>
                  </a:lnTo>
                  <a:lnTo>
                    <a:pt x="230" y="38"/>
                  </a:lnTo>
                  <a:lnTo>
                    <a:pt x="306" y="19"/>
                  </a:lnTo>
                  <a:lnTo>
                    <a:pt x="388" y="19"/>
                  </a:lnTo>
                  <a:lnTo>
                    <a:pt x="466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86" name="Freeform 61"/>
            <p:cNvSpPr>
              <a:spLocks/>
            </p:cNvSpPr>
            <p:nvPr/>
          </p:nvSpPr>
          <p:spPr bwMode="auto">
            <a:xfrm>
              <a:off x="4875" y="1380"/>
              <a:ext cx="301" cy="252"/>
            </a:xfrm>
            <a:custGeom>
              <a:avLst/>
              <a:gdLst>
                <a:gd name="T0" fmla="*/ 0 w 602"/>
                <a:gd name="T1" fmla="*/ 1 h 504"/>
                <a:gd name="T2" fmla="*/ 1 w 602"/>
                <a:gd name="T3" fmla="*/ 1 h 504"/>
                <a:gd name="T4" fmla="*/ 1 w 602"/>
                <a:gd name="T5" fmla="*/ 1 h 504"/>
                <a:gd name="T6" fmla="*/ 1 w 602"/>
                <a:gd name="T7" fmla="*/ 1 h 504"/>
                <a:gd name="T8" fmla="*/ 1 w 602"/>
                <a:gd name="T9" fmla="*/ 1 h 504"/>
                <a:gd name="T10" fmla="*/ 1 w 602"/>
                <a:gd name="T11" fmla="*/ 1 h 504"/>
                <a:gd name="T12" fmla="*/ 1 w 602"/>
                <a:gd name="T13" fmla="*/ 1 h 504"/>
                <a:gd name="T14" fmla="*/ 1 w 602"/>
                <a:gd name="T15" fmla="*/ 1 h 504"/>
                <a:gd name="T16" fmla="*/ 1 w 602"/>
                <a:gd name="T17" fmla="*/ 1 h 504"/>
                <a:gd name="T18" fmla="*/ 1 w 602"/>
                <a:gd name="T19" fmla="*/ 1 h 504"/>
                <a:gd name="T20" fmla="*/ 1 w 602"/>
                <a:gd name="T21" fmla="*/ 1 h 504"/>
                <a:gd name="T22" fmla="*/ 1 w 602"/>
                <a:gd name="T23" fmla="*/ 1 h 504"/>
                <a:gd name="T24" fmla="*/ 1 w 602"/>
                <a:gd name="T25" fmla="*/ 1 h 504"/>
                <a:gd name="T26" fmla="*/ 1 w 602"/>
                <a:gd name="T27" fmla="*/ 1 h 504"/>
                <a:gd name="T28" fmla="*/ 1 w 602"/>
                <a:gd name="T29" fmla="*/ 1 h 504"/>
                <a:gd name="T30" fmla="*/ 1 w 602"/>
                <a:gd name="T31" fmla="*/ 1 h 504"/>
                <a:gd name="T32" fmla="*/ 1 w 602"/>
                <a:gd name="T33" fmla="*/ 0 h 504"/>
                <a:gd name="T34" fmla="*/ 1 w 602"/>
                <a:gd name="T35" fmla="*/ 1 h 504"/>
                <a:gd name="T36" fmla="*/ 1 w 602"/>
                <a:gd name="T37" fmla="*/ 1 h 504"/>
                <a:gd name="T38" fmla="*/ 1 w 602"/>
                <a:gd name="T39" fmla="*/ 1 h 504"/>
                <a:gd name="T40" fmla="*/ 0 w 602"/>
                <a:gd name="T41" fmla="*/ 1 h 504"/>
                <a:gd name="T42" fmla="*/ 0 w 602"/>
                <a:gd name="T43" fmla="*/ 1 h 50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2"/>
                <a:gd name="T67" fmla="*/ 0 h 504"/>
                <a:gd name="T68" fmla="*/ 602 w 602"/>
                <a:gd name="T69" fmla="*/ 504 h 50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2" h="504">
                  <a:moveTo>
                    <a:pt x="0" y="156"/>
                  </a:moveTo>
                  <a:lnTo>
                    <a:pt x="13" y="202"/>
                  </a:lnTo>
                  <a:lnTo>
                    <a:pt x="32" y="278"/>
                  </a:lnTo>
                  <a:lnTo>
                    <a:pt x="38" y="379"/>
                  </a:lnTo>
                  <a:lnTo>
                    <a:pt x="38" y="451"/>
                  </a:lnTo>
                  <a:lnTo>
                    <a:pt x="32" y="504"/>
                  </a:lnTo>
                  <a:lnTo>
                    <a:pt x="66" y="379"/>
                  </a:lnTo>
                  <a:lnTo>
                    <a:pt x="129" y="253"/>
                  </a:lnTo>
                  <a:lnTo>
                    <a:pt x="186" y="187"/>
                  </a:lnTo>
                  <a:lnTo>
                    <a:pt x="257" y="114"/>
                  </a:lnTo>
                  <a:lnTo>
                    <a:pt x="319" y="92"/>
                  </a:lnTo>
                  <a:lnTo>
                    <a:pt x="435" y="86"/>
                  </a:lnTo>
                  <a:lnTo>
                    <a:pt x="559" y="114"/>
                  </a:lnTo>
                  <a:lnTo>
                    <a:pt x="583" y="92"/>
                  </a:lnTo>
                  <a:lnTo>
                    <a:pt x="602" y="29"/>
                  </a:lnTo>
                  <a:lnTo>
                    <a:pt x="498" y="23"/>
                  </a:lnTo>
                  <a:lnTo>
                    <a:pt x="407" y="0"/>
                  </a:lnTo>
                  <a:lnTo>
                    <a:pt x="296" y="14"/>
                  </a:lnTo>
                  <a:lnTo>
                    <a:pt x="152" y="61"/>
                  </a:lnTo>
                  <a:lnTo>
                    <a:pt x="57" y="124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87" name="Freeform 62"/>
            <p:cNvSpPr>
              <a:spLocks/>
            </p:cNvSpPr>
            <p:nvPr/>
          </p:nvSpPr>
          <p:spPr bwMode="auto">
            <a:xfrm>
              <a:off x="4894" y="1588"/>
              <a:ext cx="383" cy="321"/>
            </a:xfrm>
            <a:custGeom>
              <a:avLst/>
              <a:gdLst>
                <a:gd name="T0" fmla="*/ 1 w 766"/>
                <a:gd name="T1" fmla="*/ 1 h 642"/>
                <a:gd name="T2" fmla="*/ 1 w 766"/>
                <a:gd name="T3" fmla="*/ 1 h 642"/>
                <a:gd name="T4" fmla="*/ 1 w 766"/>
                <a:gd name="T5" fmla="*/ 1 h 642"/>
                <a:gd name="T6" fmla="*/ 1 w 766"/>
                <a:gd name="T7" fmla="*/ 1 h 642"/>
                <a:gd name="T8" fmla="*/ 1 w 766"/>
                <a:gd name="T9" fmla="*/ 1 h 642"/>
                <a:gd name="T10" fmla="*/ 1 w 766"/>
                <a:gd name="T11" fmla="*/ 1 h 642"/>
                <a:gd name="T12" fmla="*/ 1 w 766"/>
                <a:gd name="T13" fmla="*/ 1 h 642"/>
                <a:gd name="T14" fmla="*/ 1 w 766"/>
                <a:gd name="T15" fmla="*/ 1 h 642"/>
                <a:gd name="T16" fmla="*/ 1 w 766"/>
                <a:gd name="T17" fmla="*/ 1 h 642"/>
                <a:gd name="T18" fmla="*/ 1 w 766"/>
                <a:gd name="T19" fmla="*/ 1 h 642"/>
                <a:gd name="T20" fmla="*/ 1 w 766"/>
                <a:gd name="T21" fmla="*/ 1 h 642"/>
                <a:gd name="T22" fmla="*/ 1 w 766"/>
                <a:gd name="T23" fmla="*/ 1 h 642"/>
                <a:gd name="T24" fmla="*/ 1 w 766"/>
                <a:gd name="T25" fmla="*/ 1 h 642"/>
                <a:gd name="T26" fmla="*/ 1 w 766"/>
                <a:gd name="T27" fmla="*/ 1 h 642"/>
                <a:gd name="T28" fmla="*/ 1 w 766"/>
                <a:gd name="T29" fmla="*/ 1 h 642"/>
                <a:gd name="T30" fmla="*/ 1 w 766"/>
                <a:gd name="T31" fmla="*/ 1 h 642"/>
                <a:gd name="T32" fmla="*/ 1 w 766"/>
                <a:gd name="T33" fmla="*/ 1 h 642"/>
                <a:gd name="T34" fmla="*/ 1 w 766"/>
                <a:gd name="T35" fmla="*/ 1 h 642"/>
                <a:gd name="T36" fmla="*/ 1 w 766"/>
                <a:gd name="T37" fmla="*/ 1 h 642"/>
                <a:gd name="T38" fmla="*/ 1 w 766"/>
                <a:gd name="T39" fmla="*/ 1 h 642"/>
                <a:gd name="T40" fmla="*/ 1 w 766"/>
                <a:gd name="T41" fmla="*/ 1 h 642"/>
                <a:gd name="T42" fmla="*/ 1 w 766"/>
                <a:gd name="T43" fmla="*/ 1 h 642"/>
                <a:gd name="T44" fmla="*/ 1 w 766"/>
                <a:gd name="T45" fmla="*/ 1 h 642"/>
                <a:gd name="T46" fmla="*/ 1 w 766"/>
                <a:gd name="T47" fmla="*/ 1 h 642"/>
                <a:gd name="T48" fmla="*/ 1 w 766"/>
                <a:gd name="T49" fmla="*/ 1 h 642"/>
                <a:gd name="T50" fmla="*/ 1 w 766"/>
                <a:gd name="T51" fmla="*/ 1 h 642"/>
                <a:gd name="T52" fmla="*/ 1 w 766"/>
                <a:gd name="T53" fmla="*/ 1 h 642"/>
                <a:gd name="T54" fmla="*/ 1 w 766"/>
                <a:gd name="T55" fmla="*/ 1 h 642"/>
                <a:gd name="T56" fmla="*/ 1 w 766"/>
                <a:gd name="T57" fmla="*/ 1 h 642"/>
                <a:gd name="T58" fmla="*/ 0 w 766"/>
                <a:gd name="T59" fmla="*/ 0 h 642"/>
                <a:gd name="T60" fmla="*/ 1 w 766"/>
                <a:gd name="T61" fmla="*/ 1 h 642"/>
                <a:gd name="T62" fmla="*/ 1 w 766"/>
                <a:gd name="T63" fmla="*/ 1 h 6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66"/>
                <a:gd name="T97" fmla="*/ 0 h 642"/>
                <a:gd name="T98" fmla="*/ 766 w 766"/>
                <a:gd name="T99" fmla="*/ 642 h 64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66" h="642">
                  <a:moveTo>
                    <a:pt x="9" y="34"/>
                  </a:moveTo>
                  <a:lnTo>
                    <a:pt x="133" y="34"/>
                  </a:lnTo>
                  <a:lnTo>
                    <a:pt x="224" y="53"/>
                  </a:lnTo>
                  <a:lnTo>
                    <a:pt x="312" y="110"/>
                  </a:lnTo>
                  <a:lnTo>
                    <a:pt x="426" y="216"/>
                  </a:lnTo>
                  <a:lnTo>
                    <a:pt x="498" y="317"/>
                  </a:lnTo>
                  <a:lnTo>
                    <a:pt x="511" y="370"/>
                  </a:lnTo>
                  <a:lnTo>
                    <a:pt x="551" y="450"/>
                  </a:lnTo>
                  <a:lnTo>
                    <a:pt x="561" y="581"/>
                  </a:lnTo>
                  <a:lnTo>
                    <a:pt x="599" y="642"/>
                  </a:lnTo>
                  <a:lnTo>
                    <a:pt x="574" y="481"/>
                  </a:lnTo>
                  <a:lnTo>
                    <a:pt x="580" y="403"/>
                  </a:lnTo>
                  <a:lnTo>
                    <a:pt x="650" y="330"/>
                  </a:lnTo>
                  <a:lnTo>
                    <a:pt x="732" y="308"/>
                  </a:lnTo>
                  <a:lnTo>
                    <a:pt x="766" y="260"/>
                  </a:lnTo>
                  <a:lnTo>
                    <a:pt x="766" y="220"/>
                  </a:lnTo>
                  <a:lnTo>
                    <a:pt x="675" y="226"/>
                  </a:lnTo>
                  <a:lnTo>
                    <a:pt x="603" y="264"/>
                  </a:lnTo>
                  <a:lnTo>
                    <a:pt x="545" y="264"/>
                  </a:lnTo>
                  <a:lnTo>
                    <a:pt x="469" y="230"/>
                  </a:lnTo>
                  <a:lnTo>
                    <a:pt x="498" y="178"/>
                  </a:lnTo>
                  <a:lnTo>
                    <a:pt x="580" y="135"/>
                  </a:lnTo>
                  <a:lnTo>
                    <a:pt x="488" y="148"/>
                  </a:lnTo>
                  <a:lnTo>
                    <a:pt x="445" y="169"/>
                  </a:lnTo>
                  <a:lnTo>
                    <a:pt x="388" y="148"/>
                  </a:lnTo>
                  <a:lnTo>
                    <a:pt x="306" y="87"/>
                  </a:lnTo>
                  <a:lnTo>
                    <a:pt x="258" y="43"/>
                  </a:lnTo>
                  <a:lnTo>
                    <a:pt x="200" y="19"/>
                  </a:lnTo>
                  <a:lnTo>
                    <a:pt x="110" y="5"/>
                  </a:lnTo>
                  <a:lnTo>
                    <a:pt x="0" y="0"/>
                  </a:lnTo>
                  <a:lnTo>
                    <a:pt x="9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88" name="Freeform 63"/>
            <p:cNvSpPr>
              <a:spLocks/>
            </p:cNvSpPr>
            <p:nvPr/>
          </p:nvSpPr>
          <p:spPr bwMode="auto">
            <a:xfrm>
              <a:off x="5186" y="1758"/>
              <a:ext cx="58" cy="29"/>
            </a:xfrm>
            <a:custGeom>
              <a:avLst/>
              <a:gdLst>
                <a:gd name="T0" fmla="*/ 0 w 115"/>
                <a:gd name="T1" fmla="*/ 0 h 59"/>
                <a:gd name="T2" fmla="*/ 1 w 115"/>
                <a:gd name="T3" fmla="*/ 0 h 59"/>
                <a:gd name="T4" fmla="*/ 1 w 115"/>
                <a:gd name="T5" fmla="*/ 0 h 59"/>
                <a:gd name="T6" fmla="*/ 1 w 115"/>
                <a:gd name="T7" fmla="*/ 0 h 59"/>
                <a:gd name="T8" fmla="*/ 1 w 115"/>
                <a:gd name="T9" fmla="*/ 0 h 59"/>
                <a:gd name="T10" fmla="*/ 1 w 115"/>
                <a:gd name="T11" fmla="*/ 0 h 59"/>
                <a:gd name="T12" fmla="*/ 0 w 115"/>
                <a:gd name="T13" fmla="*/ 0 h 59"/>
                <a:gd name="T14" fmla="*/ 0 w 115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5"/>
                <a:gd name="T25" fmla="*/ 0 h 59"/>
                <a:gd name="T26" fmla="*/ 115 w 115"/>
                <a:gd name="T27" fmla="*/ 59 h 5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5" h="59">
                  <a:moveTo>
                    <a:pt x="0" y="59"/>
                  </a:moveTo>
                  <a:lnTo>
                    <a:pt x="77" y="59"/>
                  </a:lnTo>
                  <a:lnTo>
                    <a:pt x="115" y="49"/>
                  </a:lnTo>
                  <a:lnTo>
                    <a:pt x="115" y="6"/>
                  </a:lnTo>
                  <a:lnTo>
                    <a:pt x="81" y="0"/>
                  </a:lnTo>
                  <a:lnTo>
                    <a:pt x="24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89" name="Freeform 64"/>
            <p:cNvSpPr>
              <a:spLocks/>
            </p:cNvSpPr>
            <p:nvPr/>
          </p:nvSpPr>
          <p:spPr bwMode="auto">
            <a:xfrm>
              <a:off x="5133" y="1636"/>
              <a:ext cx="144" cy="74"/>
            </a:xfrm>
            <a:custGeom>
              <a:avLst/>
              <a:gdLst>
                <a:gd name="T0" fmla="*/ 1 w 287"/>
                <a:gd name="T1" fmla="*/ 1 h 148"/>
                <a:gd name="T2" fmla="*/ 1 w 287"/>
                <a:gd name="T3" fmla="*/ 1 h 148"/>
                <a:gd name="T4" fmla="*/ 1 w 287"/>
                <a:gd name="T5" fmla="*/ 0 h 148"/>
                <a:gd name="T6" fmla="*/ 1 w 287"/>
                <a:gd name="T7" fmla="*/ 1 h 148"/>
                <a:gd name="T8" fmla="*/ 1 w 287"/>
                <a:gd name="T9" fmla="*/ 1 h 148"/>
                <a:gd name="T10" fmla="*/ 1 w 287"/>
                <a:gd name="T11" fmla="*/ 1 h 148"/>
                <a:gd name="T12" fmla="*/ 1 w 287"/>
                <a:gd name="T13" fmla="*/ 1 h 148"/>
                <a:gd name="T14" fmla="*/ 1 w 287"/>
                <a:gd name="T15" fmla="*/ 1 h 148"/>
                <a:gd name="T16" fmla="*/ 0 w 287"/>
                <a:gd name="T17" fmla="*/ 1 h 148"/>
                <a:gd name="T18" fmla="*/ 1 w 287"/>
                <a:gd name="T19" fmla="*/ 1 h 148"/>
                <a:gd name="T20" fmla="*/ 1 w 287"/>
                <a:gd name="T21" fmla="*/ 1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7"/>
                <a:gd name="T34" fmla="*/ 0 h 148"/>
                <a:gd name="T35" fmla="*/ 287 w 287"/>
                <a:gd name="T36" fmla="*/ 148 h 1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7" h="148">
                  <a:moveTo>
                    <a:pt x="57" y="47"/>
                  </a:moveTo>
                  <a:lnTo>
                    <a:pt x="133" y="19"/>
                  </a:lnTo>
                  <a:lnTo>
                    <a:pt x="209" y="0"/>
                  </a:lnTo>
                  <a:lnTo>
                    <a:pt x="258" y="51"/>
                  </a:lnTo>
                  <a:lnTo>
                    <a:pt x="287" y="148"/>
                  </a:lnTo>
                  <a:lnTo>
                    <a:pt x="243" y="85"/>
                  </a:lnTo>
                  <a:lnTo>
                    <a:pt x="205" y="32"/>
                  </a:lnTo>
                  <a:lnTo>
                    <a:pt x="120" y="43"/>
                  </a:lnTo>
                  <a:lnTo>
                    <a:pt x="0" y="81"/>
                  </a:lnTo>
                  <a:lnTo>
                    <a:pt x="57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90" name="Freeform 65"/>
            <p:cNvSpPr>
              <a:spLocks/>
            </p:cNvSpPr>
            <p:nvPr/>
          </p:nvSpPr>
          <p:spPr bwMode="auto">
            <a:xfrm>
              <a:off x="4543" y="1895"/>
              <a:ext cx="123" cy="190"/>
            </a:xfrm>
            <a:custGeom>
              <a:avLst/>
              <a:gdLst>
                <a:gd name="T0" fmla="*/ 1 w 245"/>
                <a:gd name="T1" fmla="*/ 1 h 380"/>
                <a:gd name="T2" fmla="*/ 1 w 245"/>
                <a:gd name="T3" fmla="*/ 1 h 380"/>
                <a:gd name="T4" fmla="*/ 1 w 245"/>
                <a:gd name="T5" fmla="*/ 1 h 380"/>
                <a:gd name="T6" fmla="*/ 1 w 245"/>
                <a:gd name="T7" fmla="*/ 1 h 380"/>
                <a:gd name="T8" fmla="*/ 1 w 245"/>
                <a:gd name="T9" fmla="*/ 1 h 380"/>
                <a:gd name="T10" fmla="*/ 1 w 245"/>
                <a:gd name="T11" fmla="*/ 1 h 380"/>
                <a:gd name="T12" fmla="*/ 1 w 245"/>
                <a:gd name="T13" fmla="*/ 1 h 380"/>
                <a:gd name="T14" fmla="*/ 0 w 245"/>
                <a:gd name="T15" fmla="*/ 0 h 380"/>
                <a:gd name="T16" fmla="*/ 1 w 245"/>
                <a:gd name="T17" fmla="*/ 1 h 380"/>
                <a:gd name="T18" fmla="*/ 1 w 245"/>
                <a:gd name="T19" fmla="*/ 1 h 3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5"/>
                <a:gd name="T31" fmla="*/ 0 h 380"/>
                <a:gd name="T32" fmla="*/ 245 w 245"/>
                <a:gd name="T33" fmla="*/ 380 h 3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5" h="380">
                  <a:moveTo>
                    <a:pt x="49" y="91"/>
                  </a:moveTo>
                  <a:lnTo>
                    <a:pt x="100" y="169"/>
                  </a:lnTo>
                  <a:lnTo>
                    <a:pt x="144" y="235"/>
                  </a:lnTo>
                  <a:lnTo>
                    <a:pt x="245" y="380"/>
                  </a:lnTo>
                  <a:lnTo>
                    <a:pt x="216" y="264"/>
                  </a:lnTo>
                  <a:lnTo>
                    <a:pt x="150" y="188"/>
                  </a:lnTo>
                  <a:lnTo>
                    <a:pt x="72" y="72"/>
                  </a:lnTo>
                  <a:lnTo>
                    <a:pt x="0" y="0"/>
                  </a:lnTo>
                  <a:lnTo>
                    <a:pt x="49" y="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91" name="Freeform 66"/>
            <p:cNvSpPr>
              <a:spLocks/>
            </p:cNvSpPr>
            <p:nvPr/>
          </p:nvSpPr>
          <p:spPr bwMode="auto">
            <a:xfrm>
              <a:off x="5099" y="1955"/>
              <a:ext cx="109" cy="322"/>
            </a:xfrm>
            <a:custGeom>
              <a:avLst/>
              <a:gdLst>
                <a:gd name="T0" fmla="*/ 1 w 216"/>
                <a:gd name="T1" fmla="*/ 0 h 645"/>
                <a:gd name="T2" fmla="*/ 1 w 216"/>
                <a:gd name="T3" fmla="*/ 0 h 645"/>
                <a:gd name="T4" fmla="*/ 1 w 216"/>
                <a:gd name="T5" fmla="*/ 0 h 645"/>
                <a:gd name="T6" fmla="*/ 1 w 216"/>
                <a:gd name="T7" fmla="*/ 0 h 645"/>
                <a:gd name="T8" fmla="*/ 1 w 216"/>
                <a:gd name="T9" fmla="*/ 0 h 645"/>
                <a:gd name="T10" fmla="*/ 1 w 216"/>
                <a:gd name="T11" fmla="*/ 0 h 645"/>
                <a:gd name="T12" fmla="*/ 1 w 216"/>
                <a:gd name="T13" fmla="*/ 0 h 645"/>
                <a:gd name="T14" fmla="*/ 1 w 216"/>
                <a:gd name="T15" fmla="*/ 0 h 645"/>
                <a:gd name="T16" fmla="*/ 1 w 216"/>
                <a:gd name="T17" fmla="*/ 0 h 645"/>
                <a:gd name="T18" fmla="*/ 1 w 216"/>
                <a:gd name="T19" fmla="*/ 0 h 645"/>
                <a:gd name="T20" fmla="*/ 0 w 216"/>
                <a:gd name="T21" fmla="*/ 0 h 645"/>
                <a:gd name="T22" fmla="*/ 0 w 216"/>
                <a:gd name="T23" fmla="*/ 0 h 645"/>
                <a:gd name="T24" fmla="*/ 1 w 216"/>
                <a:gd name="T25" fmla="*/ 0 h 645"/>
                <a:gd name="T26" fmla="*/ 1 w 216"/>
                <a:gd name="T27" fmla="*/ 0 h 645"/>
                <a:gd name="T28" fmla="*/ 1 w 216"/>
                <a:gd name="T29" fmla="*/ 0 h 6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16"/>
                <a:gd name="T46" fmla="*/ 0 h 645"/>
                <a:gd name="T47" fmla="*/ 216 w 216"/>
                <a:gd name="T48" fmla="*/ 645 h 64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16" h="645">
                  <a:moveTo>
                    <a:pt x="77" y="0"/>
                  </a:moveTo>
                  <a:lnTo>
                    <a:pt x="106" y="78"/>
                  </a:lnTo>
                  <a:lnTo>
                    <a:pt x="96" y="154"/>
                  </a:lnTo>
                  <a:lnTo>
                    <a:pt x="110" y="213"/>
                  </a:lnTo>
                  <a:lnTo>
                    <a:pt x="144" y="284"/>
                  </a:lnTo>
                  <a:lnTo>
                    <a:pt x="182" y="384"/>
                  </a:lnTo>
                  <a:lnTo>
                    <a:pt x="207" y="481"/>
                  </a:lnTo>
                  <a:lnTo>
                    <a:pt x="216" y="645"/>
                  </a:lnTo>
                  <a:lnTo>
                    <a:pt x="134" y="491"/>
                  </a:lnTo>
                  <a:lnTo>
                    <a:pt x="58" y="346"/>
                  </a:lnTo>
                  <a:lnTo>
                    <a:pt x="0" y="208"/>
                  </a:lnTo>
                  <a:lnTo>
                    <a:pt x="0" y="50"/>
                  </a:lnTo>
                  <a:lnTo>
                    <a:pt x="34" y="6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92" name="Freeform 67"/>
            <p:cNvSpPr>
              <a:spLocks/>
            </p:cNvSpPr>
            <p:nvPr/>
          </p:nvSpPr>
          <p:spPr bwMode="auto">
            <a:xfrm>
              <a:off x="5059" y="2113"/>
              <a:ext cx="98" cy="221"/>
            </a:xfrm>
            <a:custGeom>
              <a:avLst/>
              <a:gdLst>
                <a:gd name="T0" fmla="*/ 0 w 195"/>
                <a:gd name="T1" fmla="*/ 0 h 441"/>
                <a:gd name="T2" fmla="*/ 1 w 195"/>
                <a:gd name="T3" fmla="*/ 1 h 441"/>
                <a:gd name="T4" fmla="*/ 1 w 195"/>
                <a:gd name="T5" fmla="*/ 1 h 441"/>
                <a:gd name="T6" fmla="*/ 1 w 195"/>
                <a:gd name="T7" fmla="*/ 1 h 441"/>
                <a:gd name="T8" fmla="*/ 1 w 195"/>
                <a:gd name="T9" fmla="*/ 1 h 441"/>
                <a:gd name="T10" fmla="*/ 1 w 195"/>
                <a:gd name="T11" fmla="*/ 1 h 441"/>
                <a:gd name="T12" fmla="*/ 1 w 195"/>
                <a:gd name="T13" fmla="*/ 1 h 441"/>
                <a:gd name="T14" fmla="*/ 1 w 195"/>
                <a:gd name="T15" fmla="*/ 1 h 441"/>
                <a:gd name="T16" fmla="*/ 1 w 195"/>
                <a:gd name="T17" fmla="*/ 1 h 441"/>
                <a:gd name="T18" fmla="*/ 0 w 195"/>
                <a:gd name="T19" fmla="*/ 0 h 441"/>
                <a:gd name="T20" fmla="*/ 0 w 195"/>
                <a:gd name="T21" fmla="*/ 0 h 4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5"/>
                <a:gd name="T34" fmla="*/ 0 h 441"/>
                <a:gd name="T35" fmla="*/ 195 w 195"/>
                <a:gd name="T36" fmla="*/ 441 h 4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5" h="441">
                  <a:moveTo>
                    <a:pt x="0" y="0"/>
                  </a:moveTo>
                  <a:lnTo>
                    <a:pt x="114" y="101"/>
                  </a:lnTo>
                  <a:lnTo>
                    <a:pt x="195" y="239"/>
                  </a:lnTo>
                  <a:lnTo>
                    <a:pt x="157" y="350"/>
                  </a:lnTo>
                  <a:lnTo>
                    <a:pt x="167" y="441"/>
                  </a:lnTo>
                  <a:lnTo>
                    <a:pt x="119" y="355"/>
                  </a:lnTo>
                  <a:lnTo>
                    <a:pt x="61" y="277"/>
                  </a:lnTo>
                  <a:lnTo>
                    <a:pt x="38" y="167"/>
                  </a:lnTo>
                  <a:lnTo>
                    <a:pt x="4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93" name="Freeform 68"/>
            <p:cNvSpPr>
              <a:spLocks/>
            </p:cNvSpPr>
            <p:nvPr/>
          </p:nvSpPr>
          <p:spPr bwMode="auto">
            <a:xfrm>
              <a:off x="5150" y="2265"/>
              <a:ext cx="50" cy="93"/>
            </a:xfrm>
            <a:custGeom>
              <a:avLst/>
              <a:gdLst>
                <a:gd name="T0" fmla="*/ 0 w 101"/>
                <a:gd name="T1" fmla="*/ 0 h 186"/>
                <a:gd name="T2" fmla="*/ 0 w 101"/>
                <a:gd name="T3" fmla="*/ 1 h 186"/>
                <a:gd name="T4" fmla="*/ 0 w 101"/>
                <a:gd name="T5" fmla="*/ 1 h 186"/>
                <a:gd name="T6" fmla="*/ 0 w 101"/>
                <a:gd name="T7" fmla="*/ 1 h 186"/>
                <a:gd name="T8" fmla="*/ 0 w 101"/>
                <a:gd name="T9" fmla="*/ 1 h 186"/>
                <a:gd name="T10" fmla="*/ 0 w 101"/>
                <a:gd name="T11" fmla="*/ 0 h 186"/>
                <a:gd name="T12" fmla="*/ 0 w 101"/>
                <a:gd name="T13" fmla="*/ 0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186"/>
                <a:gd name="T23" fmla="*/ 101 w 101"/>
                <a:gd name="T24" fmla="*/ 186 h 1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186">
                  <a:moveTo>
                    <a:pt x="25" y="0"/>
                  </a:moveTo>
                  <a:lnTo>
                    <a:pt x="0" y="72"/>
                  </a:lnTo>
                  <a:lnTo>
                    <a:pt x="19" y="148"/>
                  </a:lnTo>
                  <a:lnTo>
                    <a:pt x="97" y="186"/>
                  </a:lnTo>
                  <a:lnTo>
                    <a:pt x="101" y="9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94" name="Freeform 69"/>
            <p:cNvSpPr>
              <a:spLocks/>
            </p:cNvSpPr>
            <p:nvPr/>
          </p:nvSpPr>
          <p:spPr bwMode="auto">
            <a:xfrm>
              <a:off x="5195" y="2200"/>
              <a:ext cx="111" cy="235"/>
            </a:xfrm>
            <a:custGeom>
              <a:avLst/>
              <a:gdLst>
                <a:gd name="T0" fmla="*/ 1 w 220"/>
                <a:gd name="T1" fmla="*/ 1 h 469"/>
                <a:gd name="T2" fmla="*/ 1 w 220"/>
                <a:gd name="T3" fmla="*/ 1 h 469"/>
                <a:gd name="T4" fmla="*/ 0 w 220"/>
                <a:gd name="T5" fmla="*/ 0 h 469"/>
                <a:gd name="T6" fmla="*/ 1 w 220"/>
                <a:gd name="T7" fmla="*/ 1 h 469"/>
                <a:gd name="T8" fmla="*/ 1 w 220"/>
                <a:gd name="T9" fmla="*/ 1 h 469"/>
                <a:gd name="T10" fmla="*/ 1 w 220"/>
                <a:gd name="T11" fmla="*/ 1 h 469"/>
                <a:gd name="T12" fmla="*/ 1 w 220"/>
                <a:gd name="T13" fmla="*/ 1 h 469"/>
                <a:gd name="T14" fmla="*/ 1 w 220"/>
                <a:gd name="T15" fmla="*/ 1 h 469"/>
                <a:gd name="T16" fmla="*/ 1 w 220"/>
                <a:gd name="T17" fmla="*/ 1 h 469"/>
                <a:gd name="T18" fmla="*/ 1 w 220"/>
                <a:gd name="T19" fmla="*/ 1 h 469"/>
                <a:gd name="T20" fmla="*/ 1 w 220"/>
                <a:gd name="T21" fmla="*/ 1 h 469"/>
                <a:gd name="T22" fmla="*/ 1 w 220"/>
                <a:gd name="T23" fmla="*/ 1 h 469"/>
                <a:gd name="T24" fmla="*/ 1 w 220"/>
                <a:gd name="T25" fmla="*/ 1 h 469"/>
                <a:gd name="T26" fmla="*/ 1 w 220"/>
                <a:gd name="T27" fmla="*/ 1 h 469"/>
                <a:gd name="T28" fmla="*/ 1 w 220"/>
                <a:gd name="T29" fmla="*/ 1 h 469"/>
                <a:gd name="T30" fmla="*/ 1 w 220"/>
                <a:gd name="T31" fmla="*/ 1 h 469"/>
                <a:gd name="T32" fmla="*/ 1 w 220"/>
                <a:gd name="T33" fmla="*/ 1 h 4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0"/>
                <a:gd name="T52" fmla="*/ 0 h 469"/>
                <a:gd name="T53" fmla="*/ 220 w 220"/>
                <a:gd name="T54" fmla="*/ 469 h 4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0" h="469">
                  <a:moveTo>
                    <a:pt x="47" y="196"/>
                  </a:moveTo>
                  <a:lnTo>
                    <a:pt x="47" y="104"/>
                  </a:lnTo>
                  <a:lnTo>
                    <a:pt x="0" y="0"/>
                  </a:lnTo>
                  <a:lnTo>
                    <a:pt x="66" y="72"/>
                  </a:lnTo>
                  <a:lnTo>
                    <a:pt x="93" y="118"/>
                  </a:lnTo>
                  <a:lnTo>
                    <a:pt x="112" y="144"/>
                  </a:lnTo>
                  <a:lnTo>
                    <a:pt x="106" y="249"/>
                  </a:lnTo>
                  <a:lnTo>
                    <a:pt x="144" y="315"/>
                  </a:lnTo>
                  <a:lnTo>
                    <a:pt x="220" y="355"/>
                  </a:lnTo>
                  <a:lnTo>
                    <a:pt x="182" y="378"/>
                  </a:lnTo>
                  <a:lnTo>
                    <a:pt x="153" y="426"/>
                  </a:lnTo>
                  <a:lnTo>
                    <a:pt x="100" y="469"/>
                  </a:lnTo>
                  <a:lnTo>
                    <a:pt x="157" y="378"/>
                  </a:lnTo>
                  <a:lnTo>
                    <a:pt x="115" y="331"/>
                  </a:lnTo>
                  <a:lnTo>
                    <a:pt x="72" y="283"/>
                  </a:lnTo>
                  <a:lnTo>
                    <a:pt x="47" y="1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95" name="Freeform 70"/>
            <p:cNvSpPr>
              <a:spLocks/>
            </p:cNvSpPr>
            <p:nvPr/>
          </p:nvSpPr>
          <p:spPr bwMode="auto">
            <a:xfrm>
              <a:off x="4371" y="1863"/>
              <a:ext cx="1040" cy="1083"/>
            </a:xfrm>
            <a:custGeom>
              <a:avLst/>
              <a:gdLst>
                <a:gd name="T0" fmla="*/ 1 w 2079"/>
                <a:gd name="T1" fmla="*/ 1 h 2165"/>
                <a:gd name="T2" fmla="*/ 1 w 2079"/>
                <a:gd name="T3" fmla="*/ 1 h 2165"/>
                <a:gd name="T4" fmla="*/ 1 w 2079"/>
                <a:gd name="T5" fmla="*/ 1 h 2165"/>
                <a:gd name="T6" fmla="*/ 1 w 2079"/>
                <a:gd name="T7" fmla="*/ 1 h 2165"/>
                <a:gd name="T8" fmla="*/ 1 w 2079"/>
                <a:gd name="T9" fmla="*/ 1 h 2165"/>
                <a:gd name="T10" fmla="*/ 1 w 2079"/>
                <a:gd name="T11" fmla="*/ 1 h 2165"/>
                <a:gd name="T12" fmla="*/ 1 w 2079"/>
                <a:gd name="T13" fmla="*/ 1 h 2165"/>
                <a:gd name="T14" fmla="*/ 1 w 2079"/>
                <a:gd name="T15" fmla="*/ 1 h 2165"/>
                <a:gd name="T16" fmla="*/ 1 w 2079"/>
                <a:gd name="T17" fmla="*/ 1 h 2165"/>
                <a:gd name="T18" fmla="*/ 1 w 2079"/>
                <a:gd name="T19" fmla="*/ 1 h 2165"/>
                <a:gd name="T20" fmla="*/ 1 w 2079"/>
                <a:gd name="T21" fmla="*/ 1 h 2165"/>
                <a:gd name="T22" fmla="*/ 1 w 2079"/>
                <a:gd name="T23" fmla="*/ 1 h 2165"/>
                <a:gd name="T24" fmla="*/ 1 w 2079"/>
                <a:gd name="T25" fmla="*/ 1 h 2165"/>
                <a:gd name="T26" fmla="*/ 1 w 2079"/>
                <a:gd name="T27" fmla="*/ 1 h 2165"/>
                <a:gd name="T28" fmla="*/ 1 w 2079"/>
                <a:gd name="T29" fmla="*/ 1 h 2165"/>
                <a:gd name="T30" fmla="*/ 1 w 2079"/>
                <a:gd name="T31" fmla="*/ 1 h 2165"/>
                <a:gd name="T32" fmla="*/ 1 w 2079"/>
                <a:gd name="T33" fmla="*/ 1 h 2165"/>
                <a:gd name="T34" fmla="*/ 1 w 2079"/>
                <a:gd name="T35" fmla="*/ 1 h 2165"/>
                <a:gd name="T36" fmla="*/ 1 w 2079"/>
                <a:gd name="T37" fmla="*/ 1 h 2165"/>
                <a:gd name="T38" fmla="*/ 1 w 2079"/>
                <a:gd name="T39" fmla="*/ 1 h 2165"/>
                <a:gd name="T40" fmla="*/ 1 w 2079"/>
                <a:gd name="T41" fmla="*/ 1 h 2165"/>
                <a:gd name="T42" fmla="*/ 1 w 2079"/>
                <a:gd name="T43" fmla="*/ 1 h 2165"/>
                <a:gd name="T44" fmla="*/ 1 w 2079"/>
                <a:gd name="T45" fmla="*/ 1 h 2165"/>
                <a:gd name="T46" fmla="*/ 1 w 2079"/>
                <a:gd name="T47" fmla="*/ 1 h 2165"/>
                <a:gd name="T48" fmla="*/ 1 w 2079"/>
                <a:gd name="T49" fmla="*/ 1 h 2165"/>
                <a:gd name="T50" fmla="*/ 0 w 2079"/>
                <a:gd name="T51" fmla="*/ 1 h 2165"/>
                <a:gd name="T52" fmla="*/ 1 w 2079"/>
                <a:gd name="T53" fmla="*/ 1 h 2165"/>
                <a:gd name="T54" fmla="*/ 1 w 2079"/>
                <a:gd name="T55" fmla="*/ 1 h 2165"/>
                <a:gd name="T56" fmla="*/ 1 w 2079"/>
                <a:gd name="T57" fmla="*/ 1 h 2165"/>
                <a:gd name="T58" fmla="*/ 1 w 2079"/>
                <a:gd name="T59" fmla="*/ 1 h 2165"/>
                <a:gd name="T60" fmla="*/ 1 w 2079"/>
                <a:gd name="T61" fmla="*/ 1 h 2165"/>
                <a:gd name="T62" fmla="*/ 1 w 2079"/>
                <a:gd name="T63" fmla="*/ 1 h 2165"/>
                <a:gd name="T64" fmla="*/ 1 w 2079"/>
                <a:gd name="T65" fmla="*/ 1 h 2165"/>
                <a:gd name="T66" fmla="*/ 1 w 2079"/>
                <a:gd name="T67" fmla="*/ 1 h 2165"/>
                <a:gd name="T68" fmla="*/ 1 w 2079"/>
                <a:gd name="T69" fmla="*/ 1 h 2165"/>
                <a:gd name="T70" fmla="*/ 1 w 2079"/>
                <a:gd name="T71" fmla="*/ 1 h 2165"/>
                <a:gd name="T72" fmla="*/ 1 w 2079"/>
                <a:gd name="T73" fmla="*/ 1 h 2165"/>
                <a:gd name="T74" fmla="*/ 1 w 2079"/>
                <a:gd name="T75" fmla="*/ 1 h 2165"/>
                <a:gd name="T76" fmla="*/ 1 w 2079"/>
                <a:gd name="T77" fmla="*/ 1 h 2165"/>
                <a:gd name="T78" fmla="*/ 1 w 2079"/>
                <a:gd name="T79" fmla="*/ 1 h 2165"/>
                <a:gd name="T80" fmla="*/ 1 w 2079"/>
                <a:gd name="T81" fmla="*/ 1 h 2165"/>
                <a:gd name="T82" fmla="*/ 1 w 2079"/>
                <a:gd name="T83" fmla="*/ 1 h 2165"/>
                <a:gd name="T84" fmla="*/ 1 w 2079"/>
                <a:gd name="T85" fmla="*/ 1 h 2165"/>
                <a:gd name="T86" fmla="*/ 1 w 2079"/>
                <a:gd name="T87" fmla="*/ 1 h 2165"/>
                <a:gd name="T88" fmla="*/ 1 w 2079"/>
                <a:gd name="T89" fmla="*/ 1 h 2165"/>
                <a:gd name="T90" fmla="*/ 1 w 2079"/>
                <a:gd name="T91" fmla="*/ 1 h 2165"/>
                <a:gd name="T92" fmla="*/ 1 w 2079"/>
                <a:gd name="T93" fmla="*/ 1 h 2165"/>
                <a:gd name="T94" fmla="*/ 1 w 2079"/>
                <a:gd name="T95" fmla="*/ 1 h 2165"/>
                <a:gd name="T96" fmla="*/ 1 w 2079"/>
                <a:gd name="T97" fmla="*/ 0 h 2165"/>
                <a:gd name="T98" fmla="*/ 1 w 2079"/>
                <a:gd name="T99" fmla="*/ 1 h 2165"/>
                <a:gd name="T100" fmla="*/ 1 w 2079"/>
                <a:gd name="T101" fmla="*/ 1 h 216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79"/>
                <a:gd name="T154" fmla="*/ 0 h 2165"/>
                <a:gd name="T155" fmla="*/ 2079 w 2079"/>
                <a:gd name="T156" fmla="*/ 2165 h 216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79" h="2165">
                  <a:moveTo>
                    <a:pt x="1634" y="82"/>
                  </a:moveTo>
                  <a:lnTo>
                    <a:pt x="1663" y="135"/>
                  </a:lnTo>
                  <a:lnTo>
                    <a:pt x="1682" y="198"/>
                  </a:lnTo>
                  <a:lnTo>
                    <a:pt x="1714" y="274"/>
                  </a:lnTo>
                  <a:lnTo>
                    <a:pt x="1758" y="384"/>
                  </a:lnTo>
                  <a:lnTo>
                    <a:pt x="1839" y="544"/>
                  </a:lnTo>
                  <a:lnTo>
                    <a:pt x="1897" y="686"/>
                  </a:lnTo>
                  <a:lnTo>
                    <a:pt x="1955" y="831"/>
                  </a:lnTo>
                  <a:lnTo>
                    <a:pt x="1988" y="979"/>
                  </a:lnTo>
                  <a:lnTo>
                    <a:pt x="2026" y="1201"/>
                  </a:lnTo>
                  <a:lnTo>
                    <a:pt x="2031" y="1445"/>
                  </a:lnTo>
                  <a:lnTo>
                    <a:pt x="2026" y="1627"/>
                  </a:lnTo>
                  <a:lnTo>
                    <a:pt x="1988" y="1772"/>
                  </a:lnTo>
                  <a:lnTo>
                    <a:pt x="1916" y="1935"/>
                  </a:lnTo>
                  <a:lnTo>
                    <a:pt x="1834" y="2021"/>
                  </a:lnTo>
                  <a:lnTo>
                    <a:pt x="1729" y="2093"/>
                  </a:lnTo>
                  <a:lnTo>
                    <a:pt x="1547" y="2136"/>
                  </a:lnTo>
                  <a:lnTo>
                    <a:pt x="1380" y="2136"/>
                  </a:lnTo>
                  <a:lnTo>
                    <a:pt x="1231" y="2121"/>
                  </a:lnTo>
                  <a:lnTo>
                    <a:pt x="1039" y="2087"/>
                  </a:lnTo>
                  <a:lnTo>
                    <a:pt x="935" y="2055"/>
                  </a:lnTo>
                  <a:lnTo>
                    <a:pt x="804" y="2024"/>
                  </a:lnTo>
                  <a:lnTo>
                    <a:pt x="566" y="1948"/>
                  </a:lnTo>
                  <a:lnTo>
                    <a:pt x="349" y="1863"/>
                  </a:lnTo>
                  <a:lnTo>
                    <a:pt x="148" y="1714"/>
                  </a:lnTo>
                  <a:lnTo>
                    <a:pt x="0" y="1580"/>
                  </a:lnTo>
                  <a:lnTo>
                    <a:pt x="119" y="1728"/>
                  </a:lnTo>
                  <a:lnTo>
                    <a:pt x="186" y="1781"/>
                  </a:lnTo>
                  <a:lnTo>
                    <a:pt x="349" y="1891"/>
                  </a:lnTo>
                  <a:lnTo>
                    <a:pt x="555" y="1977"/>
                  </a:lnTo>
                  <a:lnTo>
                    <a:pt x="794" y="2045"/>
                  </a:lnTo>
                  <a:lnTo>
                    <a:pt x="992" y="2102"/>
                  </a:lnTo>
                  <a:lnTo>
                    <a:pt x="1140" y="2131"/>
                  </a:lnTo>
                  <a:lnTo>
                    <a:pt x="1326" y="2159"/>
                  </a:lnTo>
                  <a:lnTo>
                    <a:pt x="1495" y="2165"/>
                  </a:lnTo>
                  <a:lnTo>
                    <a:pt x="1606" y="2165"/>
                  </a:lnTo>
                  <a:lnTo>
                    <a:pt x="1733" y="2146"/>
                  </a:lnTo>
                  <a:lnTo>
                    <a:pt x="1883" y="2064"/>
                  </a:lnTo>
                  <a:lnTo>
                    <a:pt x="1997" y="1916"/>
                  </a:lnTo>
                  <a:lnTo>
                    <a:pt x="2050" y="1709"/>
                  </a:lnTo>
                  <a:lnTo>
                    <a:pt x="2079" y="1422"/>
                  </a:lnTo>
                  <a:lnTo>
                    <a:pt x="2069" y="1258"/>
                  </a:lnTo>
                  <a:lnTo>
                    <a:pt x="2054" y="1080"/>
                  </a:lnTo>
                  <a:lnTo>
                    <a:pt x="2022" y="893"/>
                  </a:lnTo>
                  <a:lnTo>
                    <a:pt x="1965" y="726"/>
                  </a:lnTo>
                  <a:lnTo>
                    <a:pt x="1858" y="471"/>
                  </a:lnTo>
                  <a:lnTo>
                    <a:pt x="1744" y="255"/>
                  </a:lnTo>
                  <a:lnTo>
                    <a:pt x="1701" y="144"/>
                  </a:lnTo>
                  <a:lnTo>
                    <a:pt x="1625" y="0"/>
                  </a:lnTo>
                  <a:lnTo>
                    <a:pt x="1634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96" name="Freeform 71"/>
            <p:cNvSpPr>
              <a:spLocks/>
            </p:cNvSpPr>
            <p:nvPr/>
          </p:nvSpPr>
          <p:spPr bwMode="auto">
            <a:xfrm>
              <a:off x="5068" y="2071"/>
              <a:ext cx="53" cy="82"/>
            </a:xfrm>
            <a:custGeom>
              <a:avLst/>
              <a:gdLst>
                <a:gd name="T0" fmla="*/ 1 w 106"/>
                <a:gd name="T1" fmla="*/ 0 h 166"/>
                <a:gd name="T2" fmla="*/ 1 w 106"/>
                <a:gd name="T3" fmla="*/ 0 h 166"/>
                <a:gd name="T4" fmla="*/ 1 w 106"/>
                <a:gd name="T5" fmla="*/ 0 h 166"/>
                <a:gd name="T6" fmla="*/ 1 w 106"/>
                <a:gd name="T7" fmla="*/ 0 h 166"/>
                <a:gd name="T8" fmla="*/ 1 w 106"/>
                <a:gd name="T9" fmla="*/ 0 h 166"/>
                <a:gd name="T10" fmla="*/ 1 w 106"/>
                <a:gd name="T11" fmla="*/ 0 h 166"/>
                <a:gd name="T12" fmla="*/ 1 w 106"/>
                <a:gd name="T13" fmla="*/ 0 h 166"/>
                <a:gd name="T14" fmla="*/ 0 w 106"/>
                <a:gd name="T15" fmla="*/ 0 h 166"/>
                <a:gd name="T16" fmla="*/ 1 w 106"/>
                <a:gd name="T17" fmla="*/ 0 h 166"/>
                <a:gd name="T18" fmla="*/ 1 w 106"/>
                <a:gd name="T19" fmla="*/ 0 h 1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6"/>
                <a:gd name="T31" fmla="*/ 0 h 166"/>
                <a:gd name="T32" fmla="*/ 106 w 106"/>
                <a:gd name="T33" fmla="*/ 166 h 1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6" h="166">
                  <a:moveTo>
                    <a:pt x="9" y="29"/>
                  </a:moveTo>
                  <a:lnTo>
                    <a:pt x="17" y="61"/>
                  </a:lnTo>
                  <a:lnTo>
                    <a:pt x="49" y="105"/>
                  </a:lnTo>
                  <a:lnTo>
                    <a:pt x="106" y="166"/>
                  </a:lnTo>
                  <a:lnTo>
                    <a:pt x="85" y="93"/>
                  </a:lnTo>
                  <a:lnTo>
                    <a:pt x="47" y="36"/>
                  </a:lnTo>
                  <a:lnTo>
                    <a:pt x="28" y="16"/>
                  </a:lnTo>
                  <a:lnTo>
                    <a:pt x="0" y="0"/>
                  </a:lnTo>
                  <a:lnTo>
                    <a:pt x="9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97" name="Freeform 72"/>
            <p:cNvSpPr>
              <a:spLocks/>
            </p:cNvSpPr>
            <p:nvPr/>
          </p:nvSpPr>
          <p:spPr bwMode="auto">
            <a:xfrm>
              <a:off x="5011" y="2105"/>
              <a:ext cx="48" cy="76"/>
            </a:xfrm>
            <a:custGeom>
              <a:avLst/>
              <a:gdLst>
                <a:gd name="T0" fmla="*/ 0 w 97"/>
                <a:gd name="T1" fmla="*/ 1 h 152"/>
                <a:gd name="T2" fmla="*/ 0 w 97"/>
                <a:gd name="T3" fmla="*/ 1 h 152"/>
                <a:gd name="T4" fmla="*/ 0 w 97"/>
                <a:gd name="T5" fmla="*/ 1 h 152"/>
                <a:gd name="T6" fmla="*/ 0 w 97"/>
                <a:gd name="T7" fmla="*/ 1 h 152"/>
                <a:gd name="T8" fmla="*/ 0 w 97"/>
                <a:gd name="T9" fmla="*/ 0 h 152"/>
                <a:gd name="T10" fmla="*/ 0 w 97"/>
                <a:gd name="T11" fmla="*/ 1 h 152"/>
                <a:gd name="T12" fmla="*/ 0 w 97"/>
                <a:gd name="T13" fmla="*/ 1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7"/>
                <a:gd name="T22" fmla="*/ 0 h 152"/>
                <a:gd name="T23" fmla="*/ 97 w 97"/>
                <a:gd name="T24" fmla="*/ 152 h 1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7" h="152">
                  <a:moveTo>
                    <a:pt x="70" y="4"/>
                  </a:moveTo>
                  <a:lnTo>
                    <a:pt x="81" y="89"/>
                  </a:lnTo>
                  <a:lnTo>
                    <a:pt x="97" y="152"/>
                  </a:lnTo>
                  <a:lnTo>
                    <a:pt x="57" y="76"/>
                  </a:lnTo>
                  <a:lnTo>
                    <a:pt x="0" y="0"/>
                  </a:lnTo>
                  <a:lnTo>
                    <a:pt x="7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98" name="Freeform 73"/>
            <p:cNvSpPr>
              <a:spLocks/>
            </p:cNvSpPr>
            <p:nvPr/>
          </p:nvSpPr>
          <p:spPr bwMode="auto">
            <a:xfrm>
              <a:off x="4956" y="2106"/>
              <a:ext cx="95" cy="94"/>
            </a:xfrm>
            <a:custGeom>
              <a:avLst/>
              <a:gdLst>
                <a:gd name="T0" fmla="*/ 1 w 190"/>
                <a:gd name="T1" fmla="*/ 1 h 188"/>
                <a:gd name="T2" fmla="*/ 1 w 190"/>
                <a:gd name="T3" fmla="*/ 1 h 188"/>
                <a:gd name="T4" fmla="*/ 1 w 190"/>
                <a:gd name="T5" fmla="*/ 1 h 188"/>
                <a:gd name="T6" fmla="*/ 1 w 190"/>
                <a:gd name="T7" fmla="*/ 1 h 188"/>
                <a:gd name="T8" fmla="*/ 1 w 190"/>
                <a:gd name="T9" fmla="*/ 1 h 188"/>
                <a:gd name="T10" fmla="*/ 1 w 190"/>
                <a:gd name="T11" fmla="*/ 1 h 188"/>
                <a:gd name="T12" fmla="*/ 1 w 190"/>
                <a:gd name="T13" fmla="*/ 1 h 188"/>
                <a:gd name="T14" fmla="*/ 1 w 190"/>
                <a:gd name="T15" fmla="*/ 1 h 188"/>
                <a:gd name="T16" fmla="*/ 0 w 190"/>
                <a:gd name="T17" fmla="*/ 0 h 188"/>
                <a:gd name="T18" fmla="*/ 1 w 190"/>
                <a:gd name="T19" fmla="*/ 1 h 188"/>
                <a:gd name="T20" fmla="*/ 1 w 190"/>
                <a:gd name="T21" fmla="*/ 1 h 1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0"/>
                <a:gd name="T34" fmla="*/ 0 h 188"/>
                <a:gd name="T35" fmla="*/ 190 w 190"/>
                <a:gd name="T36" fmla="*/ 188 h 1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0" h="188">
                  <a:moveTo>
                    <a:pt x="36" y="9"/>
                  </a:moveTo>
                  <a:lnTo>
                    <a:pt x="104" y="81"/>
                  </a:lnTo>
                  <a:lnTo>
                    <a:pt x="150" y="125"/>
                  </a:lnTo>
                  <a:lnTo>
                    <a:pt x="190" y="188"/>
                  </a:lnTo>
                  <a:lnTo>
                    <a:pt x="125" y="137"/>
                  </a:lnTo>
                  <a:lnTo>
                    <a:pt x="70" y="91"/>
                  </a:lnTo>
                  <a:lnTo>
                    <a:pt x="28" y="55"/>
                  </a:lnTo>
                  <a:lnTo>
                    <a:pt x="1" y="15"/>
                  </a:lnTo>
                  <a:lnTo>
                    <a:pt x="0" y="0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899" name="Freeform 74"/>
            <p:cNvSpPr>
              <a:spLocks/>
            </p:cNvSpPr>
            <p:nvPr/>
          </p:nvSpPr>
          <p:spPr bwMode="auto">
            <a:xfrm>
              <a:off x="4926" y="2119"/>
              <a:ext cx="380" cy="435"/>
            </a:xfrm>
            <a:custGeom>
              <a:avLst/>
              <a:gdLst>
                <a:gd name="T0" fmla="*/ 0 w 758"/>
                <a:gd name="T1" fmla="*/ 0 h 871"/>
                <a:gd name="T2" fmla="*/ 1 w 758"/>
                <a:gd name="T3" fmla="*/ 0 h 871"/>
                <a:gd name="T4" fmla="*/ 1 w 758"/>
                <a:gd name="T5" fmla="*/ 0 h 871"/>
                <a:gd name="T6" fmla="*/ 1 w 758"/>
                <a:gd name="T7" fmla="*/ 0 h 871"/>
                <a:gd name="T8" fmla="*/ 1 w 758"/>
                <a:gd name="T9" fmla="*/ 0 h 871"/>
                <a:gd name="T10" fmla="*/ 1 w 758"/>
                <a:gd name="T11" fmla="*/ 0 h 871"/>
                <a:gd name="T12" fmla="*/ 1 w 758"/>
                <a:gd name="T13" fmla="*/ 0 h 871"/>
                <a:gd name="T14" fmla="*/ 1 w 758"/>
                <a:gd name="T15" fmla="*/ 0 h 871"/>
                <a:gd name="T16" fmla="*/ 1 w 758"/>
                <a:gd name="T17" fmla="*/ 0 h 871"/>
                <a:gd name="T18" fmla="*/ 1 w 758"/>
                <a:gd name="T19" fmla="*/ 0 h 871"/>
                <a:gd name="T20" fmla="*/ 1 w 758"/>
                <a:gd name="T21" fmla="*/ 0 h 871"/>
                <a:gd name="T22" fmla="*/ 1 w 758"/>
                <a:gd name="T23" fmla="*/ 0 h 871"/>
                <a:gd name="T24" fmla="*/ 1 w 758"/>
                <a:gd name="T25" fmla="*/ 0 h 871"/>
                <a:gd name="T26" fmla="*/ 1 w 758"/>
                <a:gd name="T27" fmla="*/ 0 h 871"/>
                <a:gd name="T28" fmla="*/ 1 w 758"/>
                <a:gd name="T29" fmla="*/ 0 h 871"/>
                <a:gd name="T30" fmla="*/ 1 w 758"/>
                <a:gd name="T31" fmla="*/ 0 h 871"/>
                <a:gd name="T32" fmla="*/ 1 w 758"/>
                <a:gd name="T33" fmla="*/ 0 h 871"/>
                <a:gd name="T34" fmla="*/ 1 w 758"/>
                <a:gd name="T35" fmla="*/ 0 h 871"/>
                <a:gd name="T36" fmla="*/ 1 w 758"/>
                <a:gd name="T37" fmla="*/ 0 h 871"/>
                <a:gd name="T38" fmla="*/ 1 w 758"/>
                <a:gd name="T39" fmla="*/ 0 h 871"/>
                <a:gd name="T40" fmla="*/ 1 w 758"/>
                <a:gd name="T41" fmla="*/ 0 h 871"/>
                <a:gd name="T42" fmla="*/ 1 w 758"/>
                <a:gd name="T43" fmla="*/ 0 h 871"/>
                <a:gd name="T44" fmla="*/ 1 w 758"/>
                <a:gd name="T45" fmla="*/ 0 h 871"/>
                <a:gd name="T46" fmla="*/ 1 w 758"/>
                <a:gd name="T47" fmla="*/ 0 h 871"/>
                <a:gd name="T48" fmla="*/ 1 w 758"/>
                <a:gd name="T49" fmla="*/ 0 h 871"/>
                <a:gd name="T50" fmla="*/ 1 w 758"/>
                <a:gd name="T51" fmla="*/ 0 h 871"/>
                <a:gd name="T52" fmla="*/ 1 w 758"/>
                <a:gd name="T53" fmla="*/ 0 h 871"/>
                <a:gd name="T54" fmla="*/ 1 w 758"/>
                <a:gd name="T55" fmla="*/ 0 h 871"/>
                <a:gd name="T56" fmla="*/ 1 w 758"/>
                <a:gd name="T57" fmla="*/ 0 h 871"/>
                <a:gd name="T58" fmla="*/ 1 w 758"/>
                <a:gd name="T59" fmla="*/ 0 h 871"/>
                <a:gd name="T60" fmla="*/ 1 w 758"/>
                <a:gd name="T61" fmla="*/ 0 h 871"/>
                <a:gd name="T62" fmla="*/ 1 w 758"/>
                <a:gd name="T63" fmla="*/ 0 h 871"/>
                <a:gd name="T64" fmla="*/ 1 w 758"/>
                <a:gd name="T65" fmla="*/ 0 h 871"/>
                <a:gd name="T66" fmla="*/ 1 w 758"/>
                <a:gd name="T67" fmla="*/ 0 h 871"/>
                <a:gd name="T68" fmla="*/ 1 w 758"/>
                <a:gd name="T69" fmla="*/ 0 h 871"/>
                <a:gd name="T70" fmla="*/ 1 w 758"/>
                <a:gd name="T71" fmla="*/ 0 h 871"/>
                <a:gd name="T72" fmla="*/ 1 w 758"/>
                <a:gd name="T73" fmla="*/ 0 h 871"/>
                <a:gd name="T74" fmla="*/ 1 w 758"/>
                <a:gd name="T75" fmla="*/ 0 h 871"/>
                <a:gd name="T76" fmla="*/ 1 w 758"/>
                <a:gd name="T77" fmla="*/ 0 h 871"/>
                <a:gd name="T78" fmla="*/ 1 w 758"/>
                <a:gd name="T79" fmla="*/ 0 h 871"/>
                <a:gd name="T80" fmla="*/ 1 w 758"/>
                <a:gd name="T81" fmla="*/ 0 h 871"/>
                <a:gd name="T82" fmla="*/ 1 w 758"/>
                <a:gd name="T83" fmla="*/ 0 h 871"/>
                <a:gd name="T84" fmla="*/ 0 w 758"/>
                <a:gd name="T85" fmla="*/ 0 h 871"/>
                <a:gd name="T86" fmla="*/ 0 w 758"/>
                <a:gd name="T87" fmla="*/ 0 h 8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58"/>
                <a:gd name="T133" fmla="*/ 0 h 871"/>
                <a:gd name="T134" fmla="*/ 758 w 758"/>
                <a:gd name="T135" fmla="*/ 871 h 8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58" h="871">
                  <a:moveTo>
                    <a:pt x="0" y="0"/>
                  </a:moveTo>
                  <a:lnTo>
                    <a:pt x="66" y="44"/>
                  </a:lnTo>
                  <a:lnTo>
                    <a:pt x="197" y="137"/>
                  </a:lnTo>
                  <a:lnTo>
                    <a:pt x="262" y="202"/>
                  </a:lnTo>
                  <a:lnTo>
                    <a:pt x="298" y="282"/>
                  </a:lnTo>
                  <a:lnTo>
                    <a:pt x="313" y="363"/>
                  </a:lnTo>
                  <a:lnTo>
                    <a:pt x="281" y="352"/>
                  </a:lnTo>
                  <a:lnTo>
                    <a:pt x="231" y="312"/>
                  </a:lnTo>
                  <a:lnTo>
                    <a:pt x="270" y="375"/>
                  </a:lnTo>
                  <a:lnTo>
                    <a:pt x="325" y="403"/>
                  </a:lnTo>
                  <a:lnTo>
                    <a:pt x="357" y="477"/>
                  </a:lnTo>
                  <a:lnTo>
                    <a:pt x="420" y="555"/>
                  </a:lnTo>
                  <a:lnTo>
                    <a:pt x="458" y="603"/>
                  </a:lnTo>
                  <a:lnTo>
                    <a:pt x="496" y="648"/>
                  </a:lnTo>
                  <a:lnTo>
                    <a:pt x="557" y="711"/>
                  </a:lnTo>
                  <a:lnTo>
                    <a:pt x="634" y="732"/>
                  </a:lnTo>
                  <a:lnTo>
                    <a:pt x="672" y="780"/>
                  </a:lnTo>
                  <a:lnTo>
                    <a:pt x="600" y="776"/>
                  </a:lnTo>
                  <a:lnTo>
                    <a:pt x="574" y="755"/>
                  </a:lnTo>
                  <a:lnTo>
                    <a:pt x="560" y="734"/>
                  </a:lnTo>
                  <a:lnTo>
                    <a:pt x="560" y="770"/>
                  </a:lnTo>
                  <a:lnTo>
                    <a:pt x="595" y="808"/>
                  </a:lnTo>
                  <a:lnTo>
                    <a:pt x="619" y="820"/>
                  </a:lnTo>
                  <a:lnTo>
                    <a:pt x="672" y="818"/>
                  </a:lnTo>
                  <a:lnTo>
                    <a:pt x="718" y="821"/>
                  </a:lnTo>
                  <a:lnTo>
                    <a:pt x="758" y="863"/>
                  </a:lnTo>
                  <a:lnTo>
                    <a:pt x="745" y="869"/>
                  </a:lnTo>
                  <a:lnTo>
                    <a:pt x="676" y="871"/>
                  </a:lnTo>
                  <a:lnTo>
                    <a:pt x="636" y="856"/>
                  </a:lnTo>
                  <a:lnTo>
                    <a:pt x="553" y="844"/>
                  </a:lnTo>
                  <a:lnTo>
                    <a:pt x="403" y="671"/>
                  </a:lnTo>
                  <a:lnTo>
                    <a:pt x="277" y="513"/>
                  </a:lnTo>
                  <a:lnTo>
                    <a:pt x="361" y="571"/>
                  </a:lnTo>
                  <a:lnTo>
                    <a:pt x="389" y="607"/>
                  </a:lnTo>
                  <a:lnTo>
                    <a:pt x="363" y="536"/>
                  </a:lnTo>
                  <a:lnTo>
                    <a:pt x="300" y="489"/>
                  </a:lnTo>
                  <a:lnTo>
                    <a:pt x="239" y="447"/>
                  </a:lnTo>
                  <a:lnTo>
                    <a:pt x="182" y="401"/>
                  </a:lnTo>
                  <a:lnTo>
                    <a:pt x="133" y="329"/>
                  </a:lnTo>
                  <a:lnTo>
                    <a:pt x="93" y="247"/>
                  </a:lnTo>
                  <a:lnTo>
                    <a:pt x="40" y="143"/>
                  </a:lnTo>
                  <a:lnTo>
                    <a:pt x="9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00" name="Freeform 75"/>
            <p:cNvSpPr>
              <a:spLocks/>
            </p:cNvSpPr>
            <p:nvPr/>
          </p:nvSpPr>
          <p:spPr bwMode="auto">
            <a:xfrm>
              <a:off x="5108" y="2291"/>
              <a:ext cx="220" cy="243"/>
            </a:xfrm>
            <a:custGeom>
              <a:avLst/>
              <a:gdLst>
                <a:gd name="T0" fmla="*/ 0 w 441"/>
                <a:gd name="T1" fmla="*/ 0 h 485"/>
                <a:gd name="T2" fmla="*/ 0 w 441"/>
                <a:gd name="T3" fmla="*/ 1 h 485"/>
                <a:gd name="T4" fmla="*/ 0 w 441"/>
                <a:gd name="T5" fmla="*/ 1 h 485"/>
                <a:gd name="T6" fmla="*/ 0 w 441"/>
                <a:gd name="T7" fmla="*/ 1 h 485"/>
                <a:gd name="T8" fmla="*/ 0 w 441"/>
                <a:gd name="T9" fmla="*/ 1 h 485"/>
                <a:gd name="T10" fmla="*/ 0 w 441"/>
                <a:gd name="T11" fmla="*/ 1 h 485"/>
                <a:gd name="T12" fmla="*/ 0 w 441"/>
                <a:gd name="T13" fmla="*/ 1 h 485"/>
                <a:gd name="T14" fmla="*/ 0 w 441"/>
                <a:gd name="T15" fmla="*/ 1 h 485"/>
                <a:gd name="T16" fmla="*/ 0 w 441"/>
                <a:gd name="T17" fmla="*/ 1 h 485"/>
                <a:gd name="T18" fmla="*/ 0 w 441"/>
                <a:gd name="T19" fmla="*/ 1 h 485"/>
                <a:gd name="T20" fmla="*/ 0 w 441"/>
                <a:gd name="T21" fmla="*/ 1 h 485"/>
                <a:gd name="T22" fmla="*/ 0 w 441"/>
                <a:gd name="T23" fmla="*/ 1 h 485"/>
                <a:gd name="T24" fmla="*/ 0 w 441"/>
                <a:gd name="T25" fmla="*/ 1 h 485"/>
                <a:gd name="T26" fmla="*/ 0 w 441"/>
                <a:gd name="T27" fmla="*/ 1 h 485"/>
                <a:gd name="T28" fmla="*/ 0 w 441"/>
                <a:gd name="T29" fmla="*/ 1 h 485"/>
                <a:gd name="T30" fmla="*/ 0 w 441"/>
                <a:gd name="T31" fmla="*/ 1 h 485"/>
                <a:gd name="T32" fmla="*/ 0 w 441"/>
                <a:gd name="T33" fmla="*/ 1 h 485"/>
                <a:gd name="T34" fmla="*/ 0 w 441"/>
                <a:gd name="T35" fmla="*/ 1 h 485"/>
                <a:gd name="T36" fmla="*/ 0 w 441"/>
                <a:gd name="T37" fmla="*/ 1 h 485"/>
                <a:gd name="T38" fmla="*/ 0 w 441"/>
                <a:gd name="T39" fmla="*/ 1 h 485"/>
                <a:gd name="T40" fmla="*/ 0 w 441"/>
                <a:gd name="T41" fmla="*/ 1 h 485"/>
                <a:gd name="T42" fmla="*/ 0 w 441"/>
                <a:gd name="T43" fmla="*/ 1 h 485"/>
                <a:gd name="T44" fmla="*/ 0 w 441"/>
                <a:gd name="T45" fmla="*/ 1 h 485"/>
                <a:gd name="T46" fmla="*/ 0 w 441"/>
                <a:gd name="T47" fmla="*/ 1 h 485"/>
                <a:gd name="T48" fmla="*/ 0 w 441"/>
                <a:gd name="T49" fmla="*/ 1 h 485"/>
                <a:gd name="T50" fmla="*/ 0 w 441"/>
                <a:gd name="T51" fmla="*/ 1 h 485"/>
                <a:gd name="T52" fmla="*/ 0 w 441"/>
                <a:gd name="T53" fmla="*/ 1 h 485"/>
                <a:gd name="T54" fmla="*/ 0 w 441"/>
                <a:gd name="T55" fmla="*/ 1 h 485"/>
                <a:gd name="T56" fmla="*/ 0 w 441"/>
                <a:gd name="T57" fmla="*/ 1 h 485"/>
                <a:gd name="T58" fmla="*/ 0 w 441"/>
                <a:gd name="T59" fmla="*/ 1 h 485"/>
                <a:gd name="T60" fmla="*/ 0 w 441"/>
                <a:gd name="T61" fmla="*/ 1 h 485"/>
                <a:gd name="T62" fmla="*/ 0 w 441"/>
                <a:gd name="T63" fmla="*/ 1 h 485"/>
                <a:gd name="T64" fmla="*/ 0 w 441"/>
                <a:gd name="T65" fmla="*/ 1 h 485"/>
                <a:gd name="T66" fmla="*/ 0 w 441"/>
                <a:gd name="T67" fmla="*/ 1 h 485"/>
                <a:gd name="T68" fmla="*/ 0 w 441"/>
                <a:gd name="T69" fmla="*/ 1 h 485"/>
                <a:gd name="T70" fmla="*/ 0 w 441"/>
                <a:gd name="T71" fmla="*/ 1 h 485"/>
                <a:gd name="T72" fmla="*/ 0 w 441"/>
                <a:gd name="T73" fmla="*/ 1 h 485"/>
                <a:gd name="T74" fmla="*/ 0 w 441"/>
                <a:gd name="T75" fmla="*/ 1 h 485"/>
                <a:gd name="T76" fmla="*/ 0 w 441"/>
                <a:gd name="T77" fmla="*/ 1 h 485"/>
                <a:gd name="T78" fmla="*/ 0 w 441"/>
                <a:gd name="T79" fmla="*/ 1 h 485"/>
                <a:gd name="T80" fmla="*/ 0 w 441"/>
                <a:gd name="T81" fmla="*/ 1 h 485"/>
                <a:gd name="T82" fmla="*/ 0 w 441"/>
                <a:gd name="T83" fmla="*/ 1 h 485"/>
                <a:gd name="T84" fmla="*/ 0 w 441"/>
                <a:gd name="T85" fmla="*/ 1 h 485"/>
                <a:gd name="T86" fmla="*/ 0 w 441"/>
                <a:gd name="T87" fmla="*/ 1 h 485"/>
                <a:gd name="T88" fmla="*/ 0 w 441"/>
                <a:gd name="T89" fmla="*/ 1 h 485"/>
                <a:gd name="T90" fmla="*/ 0 w 441"/>
                <a:gd name="T91" fmla="*/ 0 h 485"/>
                <a:gd name="T92" fmla="*/ 0 w 441"/>
                <a:gd name="T93" fmla="*/ 0 h 4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41"/>
                <a:gd name="T142" fmla="*/ 0 h 485"/>
                <a:gd name="T143" fmla="*/ 441 w 441"/>
                <a:gd name="T144" fmla="*/ 485 h 48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41" h="485">
                  <a:moveTo>
                    <a:pt x="0" y="0"/>
                  </a:moveTo>
                  <a:lnTo>
                    <a:pt x="30" y="95"/>
                  </a:lnTo>
                  <a:lnTo>
                    <a:pt x="100" y="187"/>
                  </a:lnTo>
                  <a:lnTo>
                    <a:pt x="148" y="255"/>
                  </a:lnTo>
                  <a:lnTo>
                    <a:pt x="214" y="325"/>
                  </a:lnTo>
                  <a:lnTo>
                    <a:pt x="270" y="346"/>
                  </a:lnTo>
                  <a:lnTo>
                    <a:pt x="330" y="360"/>
                  </a:lnTo>
                  <a:lnTo>
                    <a:pt x="387" y="365"/>
                  </a:lnTo>
                  <a:lnTo>
                    <a:pt x="385" y="384"/>
                  </a:lnTo>
                  <a:lnTo>
                    <a:pt x="325" y="390"/>
                  </a:lnTo>
                  <a:lnTo>
                    <a:pt x="359" y="439"/>
                  </a:lnTo>
                  <a:lnTo>
                    <a:pt x="416" y="485"/>
                  </a:lnTo>
                  <a:lnTo>
                    <a:pt x="441" y="474"/>
                  </a:lnTo>
                  <a:lnTo>
                    <a:pt x="408" y="449"/>
                  </a:lnTo>
                  <a:lnTo>
                    <a:pt x="387" y="426"/>
                  </a:lnTo>
                  <a:lnTo>
                    <a:pt x="393" y="401"/>
                  </a:lnTo>
                  <a:lnTo>
                    <a:pt x="418" y="382"/>
                  </a:lnTo>
                  <a:lnTo>
                    <a:pt x="412" y="371"/>
                  </a:lnTo>
                  <a:lnTo>
                    <a:pt x="397" y="360"/>
                  </a:lnTo>
                  <a:lnTo>
                    <a:pt x="395" y="337"/>
                  </a:lnTo>
                  <a:lnTo>
                    <a:pt x="427" y="310"/>
                  </a:lnTo>
                  <a:lnTo>
                    <a:pt x="405" y="316"/>
                  </a:lnTo>
                  <a:lnTo>
                    <a:pt x="378" y="316"/>
                  </a:lnTo>
                  <a:lnTo>
                    <a:pt x="355" y="301"/>
                  </a:lnTo>
                  <a:lnTo>
                    <a:pt x="332" y="272"/>
                  </a:lnTo>
                  <a:lnTo>
                    <a:pt x="292" y="314"/>
                  </a:lnTo>
                  <a:lnTo>
                    <a:pt x="270" y="308"/>
                  </a:lnTo>
                  <a:lnTo>
                    <a:pt x="241" y="297"/>
                  </a:lnTo>
                  <a:lnTo>
                    <a:pt x="226" y="272"/>
                  </a:lnTo>
                  <a:lnTo>
                    <a:pt x="226" y="232"/>
                  </a:lnTo>
                  <a:lnTo>
                    <a:pt x="232" y="217"/>
                  </a:lnTo>
                  <a:lnTo>
                    <a:pt x="252" y="240"/>
                  </a:lnTo>
                  <a:lnTo>
                    <a:pt x="268" y="268"/>
                  </a:lnTo>
                  <a:lnTo>
                    <a:pt x="283" y="284"/>
                  </a:lnTo>
                  <a:lnTo>
                    <a:pt x="294" y="257"/>
                  </a:lnTo>
                  <a:lnTo>
                    <a:pt x="271" y="227"/>
                  </a:lnTo>
                  <a:lnTo>
                    <a:pt x="254" y="202"/>
                  </a:lnTo>
                  <a:lnTo>
                    <a:pt x="251" y="162"/>
                  </a:lnTo>
                  <a:lnTo>
                    <a:pt x="224" y="116"/>
                  </a:lnTo>
                  <a:lnTo>
                    <a:pt x="207" y="92"/>
                  </a:lnTo>
                  <a:lnTo>
                    <a:pt x="192" y="141"/>
                  </a:lnTo>
                  <a:lnTo>
                    <a:pt x="157" y="120"/>
                  </a:lnTo>
                  <a:lnTo>
                    <a:pt x="116" y="93"/>
                  </a:lnTo>
                  <a:lnTo>
                    <a:pt x="97" y="128"/>
                  </a:lnTo>
                  <a:lnTo>
                    <a:pt x="64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01" name="Freeform 76"/>
            <p:cNvSpPr>
              <a:spLocks/>
            </p:cNvSpPr>
            <p:nvPr/>
          </p:nvSpPr>
          <p:spPr bwMode="auto">
            <a:xfrm>
              <a:off x="4863" y="2132"/>
              <a:ext cx="37" cy="51"/>
            </a:xfrm>
            <a:custGeom>
              <a:avLst/>
              <a:gdLst>
                <a:gd name="T0" fmla="*/ 0 w 74"/>
                <a:gd name="T1" fmla="*/ 1 h 101"/>
                <a:gd name="T2" fmla="*/ 1 w 74"/>
                <a:gd name="T3" fmla="*/ 1 h 101"/>
                <a:gd name="T4" fmla="*/ 1 w 74"/>
                <a:gd name="T5" fmla="*/ 1 h 101"/>
                <a:gd name="T6" fmla="*/ 1 w 74"/>
                <a:gd name="T7" fmla="*/ 1 h 101"/>
                <a:gd name="T8" fmla="*/ 1 w 74"/>
                <a:gd name="T9" fmla="*/ 1 h 101"/>
                <a:gd name="T10" fmla="*/ 1 w 74"/>
                <a:gd name="T11" fmla="*/ 0 h 101"/>
                <a:gd name="T12" fmla="*/ 0 w 74"/>
                <a:gd name="T13" fmla="*/ 1 h 101"/>
                <a:gd name="T14" fmla="*/ 0 w 74"/>
                <a:gd name="T15" fmla="*/ 1 h 101"/>
                <a:gd name="T16" fmla="*/ 0 w 74"/>
                <a:gd name="T17" fmla="*/ 1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4"/>
                <a:gd name="T28" fmla="*/ 0 h 101"/>
                <a:gd name="T29" fmla="*/ 74 w 74"/>
                <a:gd name="T30" fmla="*/ 101 h 10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4" h="101">
                  <a:moveTo>
                    <a:pt x="0" y="25"/>
                  </a:moveTo>
                  <a:lnTo>
                    <a:pt x="50" y="80"/>
                  </a:lnTo>
                  <a:lnTo>
                    <a:pt x="74" y="101"/>
                  </a:lnTo>
                  <a:lnTo>
                    <a:pt x="59" y="53"/>
                  </a:lnTo>
                  <a:lnTo>
                    <a:pt x="44" y="9"/>
                  </a:lnTo>
                  <a:lnTo>
                    <a:pt x="21" y="0"/>
                  </a:lnTo>
                  <a:lnTo>
                    <a:pt x="0" y="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02" name="Freeform 77"/>
            <p:cNvSpPr>
              <a:spLocks/>
            </p:cNvSpPr>
            <p:nvPr/>
          </p:nvSpPr>
          <p:spPr bwMode="auto">
            <a:xfrm>
              <a:off x="4902" y="2143"/>
              <a:ext cx="58" cy="115"/>
            </a:xfrm>
            <a:custGeom>
              <a:avLst/>
              <a:gdLst>
                <a:gd name="T0" fmla="*/ 0 w 116"/>
                <a:gd name="T1" fmla="*/ 1 h 230"/>
                <a:gd name="T2" fmla="*/ 1 w 116"/>
                <a:gd name="T3" fmla="*/ 1 h 230"/>
                <a:gd name="T4" fmla="*/ 1 w 116"/>
                <a:gd name="T5" fmla="*/ 1 h 230"/>
                <a:gd name="T6" fmla="*/ 1 w 116"/>
                <a:gd name="T7" fmla="*/ 1 h 230"/>
                <a:gd name="T8" fmla="*/ 1 w 116"/>
                <a:gd name="T9" fmla="*/ 1 h 230"/>
                <a:gd name="T10" fmla="*/ 1 w 116"/>
                <a:gd name="T11" fmla="*/ 1 h 230"/>
                <a:gd name="T12" fmla="*/ 1 w 116"/>
                <a:gd name="T13" fmla="*/ 1 h 230"/>
                <a:gd name="T14" fmla="*/ 1 w 116"/>
                <a:gd name="T15" fmla="*/ 1 h 230"/>
                <a:gd name="T16" fmla="*/ 1 w 116"/>
                <a:gd name="T17" fmla="*/ 0 h 230"/>
                <a:gd name="T18" fmla="*/ 0 w 116"/>
                <a:gd name="T19" fmla="*/ 1 h 230"/>
                <a:gd name="T20" fmla="*/ 0 w 116"/>
                <a:gd name="T21" fmla="*/ 1 h 2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6"/>
                <a:gd name="T34" fmla="*/ 0 h 230"/>
                <a:gd name="T35" fmla="*/ 116 w 116"/>
                <a:gd name="T36" fmla="*/ 230 h 23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6" h="230">
                  <a:moveTo>
                    <a:pt x="0" y="23"/>
                  </a:moveTo>
                  <a:lnTo>
                    <a:pt x="15" y="70"/>
                  </a:lnTo>
                  <a:lnTo>
                    <a:pt x="42" y="110"/>
                  </a:lnTo>
                  <a:lnTo>
                    <a:pt x="71" y="159"/>
                  </a:lnTo>
                  <a:lnTo>
                    <a:pt x="116" y="230"/>
                  </a:lnTo>
                  <a:lnTo>
                    <a:pt x="51" y="93"/>
                  </a:lnTo>
                  <a:lnTo>
                    <a:pt x="34" y="44"/>
                  </a:lnTo>
                  <a:lnTo>
                    <a:pt x="25" y="11"/>
                  </a:lnTo>
                  <a:lnTo>
                    <a:pt x="6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03" name="Freeform 78"/>
            <p:cNvSpPr>
              <a:spLocks/>
            </p:cNvSpPr>
            <p:nvPr/>
          </p:nvSpPr>
          <p:spPr bwMode="auto">
            <a:xfrm>
              <a:off x="4861" y="2166"/>
              <a:ext cx="99" cy="109"/>
            </a:xfrm>
            <a:custGeom>
              <a:avLst/>
              <a:gdLst>
                <a:gd name="T0" fmla="*/ 1 w 198"/>
                <a:gd name="T1" fmla="*/ 0 h 219"/>
                <a:gd name="T2" fmla="*/ 1 w 198"/>
                <a:gd name="T3" fmla="*/ 0 h 219"/>
                <a:gd name="T4" fmla="*/ 1 w 198"/>
                <a:gd name="T5" fmla="*/ 0 h 219"/>
                <a:gd name="T6" fmla="*/ 1 w 198"/>
                <a:gd name="T7" fmla="*/ 0 h 219"/>
                <a:gd name="T8" fmla="*/ 1 w 198"/>
                <a:gd name="T9" fmla="*/ 0 h 219"/>
                <a:gd name="T10" fmla="*/ 1 w 198"/>
                <a:gd name="T11" fmla="*/ 0 h 219"/>
                <a:gd name="T12" fmla="*/ 1 w 198"/>
                <a:gd name="T13" fmla="*/ 0 h 219"/>
                <a:gd name="T14" fmla="*/ 1 w 198"/>
                <a:gd name="T15" fmla="*/ 0 h 219"/>
                <a:gd name="T16" fmla="*/ 1 w 198"/>
                <a:gd name="T17" fmla="*/ 0 h 219"/>
                <a:gd name="T18" fmla="*/ 1 w 198"/>
                <a:gd name="T19" fmla="*/ 0 h 219"/>
                <a:gd name="T20" fmla="*/ 1 w 198"/>
                <a:gd name="T21" fmla="*/ 0 h 219"/>
                <a:gd name="T22" fmla="*/ 1 w 198"/>
                <a:gd name="T23" fmla="*/ 0 h 219"/>
                <a:gd name="T24" fmla="*/ 0 w 198"/>
                <a:gd name="T25" fmla="*/ 0 h 219"/>
                <a:gd name="T26" fmla="*/ 1 w 198"/>
                <a:gd name="T27" fmla="*/ 0 h 219"/>
                <a:gd name="T28" fmla="*/ 1 w 198"/>
                <a:gd name="T29" fmla="*/ 0 h 2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8"/>
                <a:gd name="T46" fmla="*/ 0 h 219"/>
                <a:gd name="T47" fmla="*/ 198 w 198"/>
                <a:gd name="T48" fmla="*/ 219 h 2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8" h="219">
                  <a:moveTo>
                    <a:pt x="4" y="21"/>
                  </a:moveTo>
                  <a:lnTo>
                    <a:pt x="21" y="44"/>
                  </a:lnTo>
                  <a:lnTo>
                    <a:pt x="59" y="84"/>
                  </a:lnTo>
                  <a:lnTo>
                    <a:pt x="132" y="149"/>
                  </a:lnTo>
                  <a:lnTo>
                    <a:pt x="168" y="194"/>
                  </a:lnTo>
                  <a:lnTo>
                    <a:pt x="198" y="219"/>
                  </a:lnTo>
                  <a:lnTo>
                    <a:pt x="158" y="154"/>
                  </a:lnTo>
                  <a:lnTo>
                    <a:pt x="120" y="111"/>
                  </a:lnTo>
                  <a:lnTo>
                    <a:pt x="88" y="69"/>
                  </a:lnTo>
                  <a:lnTo>
                    <a:pt x="56" y="38"/>
                  </a:lnTo>
                  <a:lnTo>
                    <a:pt x="35" y="18"/>
                  </a:lnTo>
                  <a:lnTo>
                    <a:pt x="19" y="0"/>
                  </a:lnTo>
                  <a:lnTo>
                    <a:pt x="0" y="0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04" name="Freeform 79"/>
            <p:cNvSpPr>
              <a:spLocks/>
            </p:cNvSpPr>
            <p:nvPr/>
          </p:nvSpPr>
          <p:spPr bwMode="auto">
            <a:xfrm>
              <a:off x="4845" y="2188"/>
              <a:ext cx="88" cy="74"/>
            </a:xfrm>
            <a:custGeom>
              <a:avLst/>
              <a:gdLst>
                <a:gd name="T0" fmla="*/ 0 w 177"/>
                <a:gd name="T1" fmla="*/ 1 h 148"/>
                <a:gd name="T2" fmla="*/ 0 w 177"/>
                <a:gd name="T3" fmla="*/ 1 h 148"/>
                <a:gd name="T4" fmla="*/ 0 w 177"/>
                <a:gd name="T5" fmla="*/ 1 h 148"/>
                <a:gd name="T6" fmla="*/ 0 w 177"/>
                <a:gd name="T7" fmla="*/ 1 h 148"/>
                <a:gd name="T8" fmla="*/ 0 w 177"/>
                <a:gd name="T9" fmla="*/ 1 h 148"/>
                <a:gd name="T10" fmla="*/ 0 w 177"/>
                <a:gd name="T11" fmla="*/ 1 h 148"/>
                <a:gd name="T12" fmla="*/ 0 w 177"/>
                <a:gd name="T13" fmla="*/ 1 h 148"/>
                <a:gd name="T14" fmla="*/ 0 w 177"/>
                <a:gd name="T15" fmla="*/ 0 h 148"/>
                <a:gd name="T16" fmla="*/ 0 w 177"/>
                <a:gd name="T17" fmla="*/ 1 h 148"/>
                <a:gd name="T18" fmla="*/ 0 w 177"/>
                <a:gd name="T19" fmla="*/ 1 h 1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48"/>
                <a:gd name="T32" fmla="*/ 177 w 177"/>
                <a:gd name="T33" fmla="*/ 148 h 1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48">
                  <a:moveTo>
                    <a:pt x="23" y="6"/>
                  </a:moveTo>
                  <a:lnTo>
                    <a:pt x="61" y="44"/>
                  </a:lnTo>
                  <a:lnTo>
                    <a:pt x="135" y="103"/>
                  </a:lnTo>
                  <a:lnTo>
                    <a:pt x="177" y="148"/>
                  </a:lnTo>
                  <a:lnTo>
                    <a:pt x="69" y="70"/>
                  </a:lnTo>
                  <a:lnTo>
                    <a:pt x="31" y="40"/>
                  </a:lnTo>
                  <a:lnTo>
                    <a:pt x="0" y="23"/>
                  </a:lnTo>
                  <a:lnTo>
                    <a:pt x="0" y="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05" name="Freeform 80"/>
            <p:cNvSpPr>
              <a:spLocks/>
            </p:cNvSpPr>
            <p:nvPr/>
          </p:nvSpPr>
          <p:spPr bwMode="auto">
            <a:xfrm>
              <a:off x="4836" y="2208"/>
              <a:ext cx="116" cy="70"/>
            </a:xfrm>
            <a:custGeom>
              <a:avLst/>
              <a:gdLst>
                <a:gd name="T0" fmla="*/ 1 w 232"/>
                <a:gd name="T1" fmla="*/ 0 h 139"/>
                <a:gd name="T2" fmla="*/ 1 w 232"/>
                <a:gd name="T3" fmla="*/ 1 h 139"/>
                <a:gd name="T4" fmla="*/ 1 w 232"/>
                <a:gd name="T5" fmla="*/ 1 h 139"/>
                <a:gd name="T6" fmla="*/ 1 w 232"/>
                <a:gd name="T7" fmla="*/ 1 h 139"/>
                <a:gd name="T8" fmla="*/ 1 w 232"/>
                <a:gd name="T9" fmla="*/ 1 h 139"/>
                <a:gd name="T10" fmla="*/ 1 w 232"/>
                <a:gd name="T11" fmla="*/ 1 h 139"/>
                <a:gd name="T12" fmla="*/ 1 w 232"/>
                <a:gd name="T13" fmla="*/ 1 h 139"/>
                <a:gd name="T14" fmla="*/ 1 w 232"/>
                <a:gd name="T15" fmla="*/ 1 h 139"/>
                <a:gd name="T16" fmla="*/ 0 w 232"/>
                <a:gd name="T17" fmla="*/ 1 h 139"/>
                <a:gd name="T18" fmla="*/ 1 w 232"/>
                <a:gd name="T19" fmla="*/ 0 h 139"/>
                <a:gd name="T20" fmla="*/ 1 w 232"/>
                <a:gd name="T21" fmla="*/ 0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2"/>
                <a:gd name="T34" fmla="*/ 0 h 139"/>
                <a:gd name="T35" fmla="*/ 232 w 232"/>
                <a:gd name="T36" fmla="*/ 139 h 1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2" h="139">
                  <a:moveTo>
                    <a:pt x="15" y="0"/>
                  </a:moveTo>
                  <a:lnTo>
                    <a:pt x="82" y="51"/>
                  </a:lnTo>
                  <a:lnTo>
                    <a:pt x="150" y="85"/>
                  </a:lnTo>
                  <a:lnTo>
                    <a:pt x="232" y="139"/>
                  </a:lnTo>
                  <a:lnTo>
                    <a:pt x="125" y="108"/>
                  </a:lnTo>
                  <a:lnTo>
                    <a:pt x="87" y="87"/>
                  </a:lnTo>
                  <a:lnTo>
                    <a:pt x="53" y="53"/>
                  </a:lnTo>
                  <a:lnTo>
                    <a:pt x="13" y="42"/>
                  </a:lnTo>
                  <a:lnTo>
                    <a:pt x="0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06" name="Freeform 81"/>
            <p:cNvSpPr>
              <a:spLocks/>
            </p:cNvSpPr>
            <p:nvPr/>
          </p:nvSpPr>
          <p:spPr bwMode="auto">
            <a:xfrm>
              <a:off x="4814" y="2212"/>
              <a:ext cx="390" cy="448"/>
            </a:xfrm>
            <a:custGeom>
              <a:avLst/>
              <a:gdLst>
                <a:gd name="T0" fmla="*/ 1 w 780"/>
                <a:gd name="T1" fmla="*/ 1 h 895"/>
                <a:gd name="T2" fmla="*/ 1 w 780"/>
                <a:gd name="T3" fmla="*/ 1 h 895"/>
                <a:gd name="T4" fmla="*/ 1 w 780"/>
                <a:gd name="T5" fmla="*/ 1 h 895"/>
                <a:gd name="T6" fmla="*/ 1 w 780"/>
                <a:gd name="T7" fmla="*/ 1 h 895"/>
                <a:gd name="T8" fmla="*/ 1 w 780"/>
                <a:gd name="T9" fmla="*/ 1 h 895"/>
                <a:gd name="T10" fmla="*/ 1 w 780"/>
                <a:gd name="T11" fmla="*/ 1 h 895"/>
                <a:gd name="T12" fmla="*/ 1 w 780"/>
                <a:gd name="T13" fmla="*/ 1 h 895"/>
                <a:gd name="T14" fmla="*/ 1 w 780"/>
                <a:gd name="T15" fmla="*/ 1 h 895"/>
                <a:gd name="T16" fmla="*/ 1 w 780"/>
                <a:gd name="T17" fmla="*/ 1 h 895"/>
                <a:gd name="T18" fmla="*/ 1 w 780"/>
                <a:gd name="T19" fmla="*/ 1 h 895"/>
                <a:gd name="T20" fmla="*/ 1 w 780"/>
                <a:gd name="T21" fmla="*/ 1 h 895"/>
                <a:gd name="T22" fmla="*/ 1 w 780"/>
                <a:gd name="T23" fmla="*/ 1 h 895"/>
                <a:gd name="T24" fmla="*/ 1 w 780"/>
                <a:gd name="T25" fmla="*/ 1 h 895"/>
                <a:gd name="T26" fmla="*/ 1 w 780"/>
                <a:gd name="T27" fmla="*/ 1 h 895"/>
                <a:gd name="T28" fmla="*/ 1 w 780"/>
                <a:gd name="T29" fmla="*/ 1 h 895"/>
                <a:gd name="T30" fmla="*/ 1 w 780"/>
                <a:gd name="T31" fmla="*/ 1 h 895"/>
                <a:gd name="T32" fmla="*/ 1 w 780"/>
                <a:gd name="T33" fmla="*/ 1 h 895"/>
                <a:gd name="T34" fmla="*/ 1 w 780"/>
                <a:gd name="T35" fmla="*/ 1 h 895"/>
                <a:gd name="T36" fmla="*/ 1 w 780"/>
                <a:gd name="T37" fmla="*/ 1 h 895"/>
                <a:gd name="T38" fmla="*/ 1 w 780"/>
                <a:gd name="T39" fmla="*/ 1 h 895"/>
                <a:gd name="T40" fmla="*/ 1 w 780"/>
                <a:gd name="T41" fmla="*/ 1 h 895"/>
                <a:gd name="T42" fmla="*/ 1 w 780"/>
                <a:gd name="T43" fmla="*/ 1 h 895"/>
                <a:gd name="T44" fmla="*/ 1 w 780"/>
                <a:gd name="T45" fmla="*/ 1 h 895"/>
                <a:gd name="T46" fmla="*/ 1 w 780"/>
                <a:gd name="T47" fmla="*/ 1 h 895"/>
                <a:gd name="T48" fmla="*/ 1 w 780"/>
                <a:gd name="T49" fmla="*/ 1 h 895"/>
                <a:gd name="T50" fmla="*/ 1 w 780"/>
                <a:gd name="T51" fmla="*/ 1 h 895"/>
                <a:gd name="T52" fmla="*/ 1 w 780"/>
                <a:gd name="T53" fmla="*/ 1 h 895"/>
                <a:gd name="T54" fmla="*/ 1 w 780"/>
                <a:gd name="T55" fmla="*/ 1 h 895"/>
                <a:gd name="T56" fmla="*/ 1 w 780"/>
                <a:gd name="T57" fmla="*/ 1 h 895"/>
                <a:gd name="T58" fmla="*/ 1 w 780"/>
                <a:gd name="T59" fmla="*/ 1 h 895"/>
                <a:gd name="T60" fmla="*/ 1 w 780"/>
                <a:gd name="T61" fmla="*/ 1 h 895"/>
                <a:gd name="T62" fmla="*/ 1 w 780"/>
                <a:gd name="T63" fmla="*/ 1 h 895"/>
                <a:gd name="T64" fmla="*/ 1 w 780"/>
                <a:gd name="T65" fmla="*/ 1 h 895"/>
                <a:gd name="T66" fmla="*/ 1 w 780"/>
                <a:gd name="T67" fmla="*/ 1 h 895"/>
                <a:gd name="T68" fmla="*/ 1 w 780"/>
                <a:gd name="T69" fmla="*/ 1 h 895"/>
                <a:gd name="T70" fmla="*/ 1 w 780"/>
                <a:gd name="T71" fmla="*/ 1 h 895"/>
                <a:gd name="T72" fmla="*/ 1 w 780"/>
                <a:gd name="T73" fmla="*/ 1 h 895"/>
                <a:gd name="T74" fmla="*/ 1 w 780"/>
                <a:gd name="T75" fmla="*/ 1 h 895"/>
                <a:gd name="T76" fmla="*/ 1 w 780"/>
                <a:gd name="T77" fmla="*/ 1 h 895"/>
                <a:gd name="T78" fmla="*/ 1 w 780"/>
                <a:gd name="T79" fmla="*/ 1 h 895"/>
                <a:gd name="T80" fmla="*/ 1 w 780"/>
                <a:gd name="T81" fmla="*/ 1 h 895"/>
                <a:gd name="T82" fmla="*/ 1 w 780"/>
                <a:gd name="T83" fmla="*/ 1 h 895"/>
                <a:gd name="T84" fmla="*/ 1 w 780"/>
                <a:gd name="T85" fmla="*/ 1 h 895"/>
                <a:gd name="T86" fmla="*/ 0 w 780"/>
                <a:gd name="T87" fmla="*/ 0 h 895"/>
                <a:gd name="T88" fmla="*/ 1 w 780"/>
                <a:gd name="T89" fmla="*/ 1 h 895"/>
                <a:gd name="T90" fmla="*/ 1 w 780"/>
                <a:gd name="T91" fmla="*/ 1 h 8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0"/>
                <a:gd name="T139" fmla="*/ 0 h 895"/>
                <a:gd name="T140" fmla="*/ 780 w 780"/>
                <a:gd name="T141" fmla="*/ 895 h 89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0" h="895">
                  <a:moveTo>
                    <a:pt x="33" y="30"/>
                  </a:moveTo>
                  <a:lnTo>
                    <a:pt x="71" y="60"/>
                  </a:lnTo>
                  <a:lnTo>
                    <a:pt x="160" y="106"/>
                  </a:lnTo>
                  <a:lnTo>
                    <a:pt x="221" y="150"/>
                  </a:lnTo>
                  <a:lnTo>
                    <a:pt x="299" y="193"/>
                  </a:lnTo>
                  <a:lnTo>
                    <a:pt x="335" y="243"/>
                  </a:lnTo>
                  <a:lnTo>
                    <a:pt x="392" y="319"/>
                  </a:lnTo>
                  <a:lnTo>
                    <a:pt x="430" y="395"/>
                  </a:lnTo>
                  <a:lnTo>
                    <a:pt x="491" y="467"/>
                  </a:lnTo>
                  <a:lnTo>
                    <a:pt x="555" y="539"/>
                  </a:lnTo>
                  <a:lnTo>
                    <a:pt x="648" y="655"/>
                  </a:lnTo>
                  <a:lnTo>
                    <a:pt x="666" y="707"/>
                  </a:lnTo>
                  <a:lnTo>
                    <a:pt x="667" y="741"/>
                  </a:lnTo>
                  <a:lnTo>
                    <a:pt x="675" y="766"/>
                  </a:lnTo>
                  <a:lnTo>
                    <a:pt x="694" y="773"/>
                  </a:lnTo>
                  <a:lnTo>
                    <a:pt x="694" y="726"/>
                  </a:lnTo>
                  <a:lnTo>
                    <a:pt x="698" y="714"/>
                  </a:lnTo>
                  <a:lnTo>
                    <a:pt x="736" y="747"/>
                  </a:lnTo>
                  <a:lnTo>
                    <a:pt x="744" y="779"/>
                  </a:lnTo>
                  <a:lnTo>
                    <a:pt x="757" y="826"/>
                  </a:lnTo>
                  <a:lnTo>
                    <a:pt x="770" y="868"/>
                  </a:lnTo>
                  <a:lnTo>
                    <a:pt x="780" y="895"/>
                  </a:lnTo>
                  <a:lnTo>
                    <a:pt x="759" y="887"/>
                  </a:lnTo>
                  <a:lnTo>
                    <a:pt x="740" y="849"/>
                  </a:lnTo>
                  <a:lnTo>
                    <a:pt x="669" y="779"/>
                  </a:lnTo>
                  <a:lnTo>
                    <a:pt x="624" y="762"/>
                  </a:lnTo>
                  <a:lnTo>
                    <a:pt x="603" y="762"/>
                  </a:lnTo>
                  <a:lnTo>
                    <a:pt x="612" y="735"/>
                  </a:lnTo>
                  <a:lnTo>
                    <a:pt x="607" y="709"/>
                  </a:lnTo>
                  <a:lnTo>
                    <a:pt x="563" y="650"/>
                  </a:lnTo>
                  <a:lnTo>
                    <a:pt x="495" y="587"/>
                  </a:lnTo>
                  <a:lnTo>
                    <a:pt x="460" y="579"/>
                  </a:lnTo>
                  <a:lnTo>
                    <a:pt x="443" y="579"/>
                  </a:lnTo>
                  <a:lnTo>
                    <a:pt x="441" y="541"/>
                  </a:lnTo>
                  <a:lnTo>
                    <a:pt x="418" y="513"/>
                  </a:lnTo>
                  <a:lnTo>
                    <a:pt x="360" y="446"/>
                  </a:lnTo>
                  <a:lnTo>
                    <a:pt x="318" y="397"/>
                  </a:lnTo>
                  <a:lnTo>
                    <a:pt x="297" y="389"/>
                  </a:lnTo>
                  <a:lnTo>
                    <a:pt x="276" y="344"/>
                  </a:lnTo>
                  <a:lnTo>
                    <a:pt x="238" y="298"/>
                  </a:lnTo>
                  <a:lnTo>
                    <a:pt x="198" y="252"/>
                  </a:lnTo>
                  <a:lnTo>
                    <a:pt x="109" y="146"/>
                  </a:lnTo>
                  <a:lnTo>
                    <a:pt x="52" y="85"/>
                  </a:lnTo>
                  <a:lnTo>
                    <a:pt x="0" y="0"/>
                  </a:lnTo>
                  <a:lnTo>
                    <a:pt x="33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07" name="Freeform 82"/>
            <p:cNvSpPr>
              <a:spLocks/>
            </p:cNvSpPr>
            <p:nvPr/>
          </p:nvSpPr>
          <p:spPr bwMode="auto">
            <a:xfrm>
              <a:off x="4106" y="2027"/>
              <a:ext cx="328" cy="857"/>
            </a:xfrm>
            <a:custGeom>
              <a:avLst/>
              <a:gdLst>
                <a:gd name="T0" fmla="*/ 1 w 656"/>
                <a:gd name="T1" fmla="*/ 0 h 1714"/>
                <a:gd name="T2" fmla="*/ 1 w 656"/>
                <a:gd name="T3" fmla="*/ 1 h 1714"/>
                <a:gd name="T4" fmla="*/ 1 w 656"/>
                <a:gd name="T5" fmla="*/ 1 h 1714"/>
                <a:gd name="T6" fmla="*/ 1 w 656"/>
                <a:gd name="T7" fmla="*/ 1 h 1714"/>
                <a:gd name="T8" fmla="*/ 1 w 656"/>
                <a:gd name="T9" fmla="*/ 1 h 1714"/>
                <a:gd name="T10" fmla="*/ 1 w 656"/>
                <a:gd name="T11" fmla="*/ 1 h 1714"/>
                <a:gd name="T12" fmla="*/ 1 w 656"/>
                <a:gd name="T13" fmla="*/ 1 h 1714"/>
                <a:gd name="T14" fmla="*/ 1 w 656"/>
                <a:gd name="T15" fmla="*/ 1 h 1714"/>
                <a:gd name="T16" fmla="*/ 1 w 656"/>
                <a:gd name="T17" fmla="*/ 1 h 1714"/>
                <a:gd name="T18" fmla="*/ 1 w 656"/>
                <a:gd name="T19" fmla="*/ 1 h 1714"/>
                <a:gd name="T20" fmla="*/ 1 w 656"/>
                <a:gd name="T21" fmla="*/ 1 h 1714"/>
                <a:gd name="T22" fmla="*/ 1 w 656"/>
                <a:gd name="T23" fmla="*/ 1 h 1714"/>
                <a:gd name="T24" fmla="*/ 1 w 656"/>
                <a:gd name="T25" fmla="*/ 1 h 1714"/>
                <a:gd name="T26" fmla="*/ 1 w 656"/>
                <a:gd name="T27" fmla="*/ 1 h 1714"/>
                <a:gd name="T28" fmla="*/ 1 w 656"/>
                <a:gd name="T29" fmla="*/ 1 h 1714"/>
                <a:gd name="T30" fmla="*/ 1 w 656"/>
                <a:gd name="T31" fmla="*/ 1 h 1714"/>
                <a:gd name="T32" fmla="*/ 1 w 656"/>
                <a:gd name="T33" fmla="*/ 1 h 1714"/>
                <a:gd name="T34" fmla="*/ 1 w 656"/>
                <a:gd name="T35" fmla="*/ 1 h 1714"/>
                <a:gd name="T36" fmla="*/ 1 w 656"/>
                <a:gd name="T37" fmla="*/ 1 h 1714"/>
                <a:gd name="T38" fmla="*/ 1 w 656"/>
                <a:gd name="T39" fmla="*/ 1 h 1714"/>
                <a:gd name="T40" fmla="*/ 1 w 656"/>
                <a:gd name="T41" fmla="*/ 1 h 1714"/>
                <a:gd name="T42" fmla="*/ 1 w 656"/>
                <a:gd name="T43" fmla="*/ 1 h 1714"/>
                <a:gd name="T44" fmla="*/ 1 w 656"/>
                <a:gd name="T45" fmla="*/ 1 h 1714"/>
                <a:gd name="T46" fmla="*/ 1 w 656"/>
                <a:gd name="T47" fmla="*/ 1 h 1714"/>
                <a:gd name="T48" fmla="*/ 1 w 656"/>
                <a:gd name="T49" fmla="*/ 1 h 1714"/>
                <a:gd name="T50" fmla="*/ 1 w 656"/>
                <a:gd name="T51" fmla="*/ 1 h 1714"/>
                <a:gd name="T52" fmla="*/ 1 w 656"/>
                <a:gd name="T53" fmla="*/ 1 h 1714"/>
                <a:gd name="T54" fmla="*/ 1 w 656"/>
                <a:gd name="T55" fmla="*/ 1 h 1714"/>
                <a:gd name="T56" fmla="*/ 1 w 656"/>
                <a:gd name="T57" fmla="*/ 1 h 1714"/>
                <a:gd name="T58" fmla="*/ 1 w 656"/>
                <a:gd name="T59" fmla="*/ 1 h 1714"/>
                <a:gd name="T60" fmla="*/ 1 w 656"/>
                <a:gd name="T61" fmla="*/ 1 h 1714"/>
                <a:gd name="T62" fmla="*/ 1 w 656"/>
                <a:gd name="T63" fmla="*/ 1 h 1714"/>
                <a:gd name="T64" fmla="*/ 1 w 656"/>
                <a:gd name="T65" fmla="*/ 1 h 1714"/>
                <a:gd name="T66" fmla="*/ 1 w 656"/>
                <a:gd name="T67" fmla="*/ 1 h 1714"/>
                <a:gd name="T68" fmla="*/ 1 w 656"/>
                <a:gd name="T69" fmla="*/ 1 h 1714"/>
                <a:gd name="T70" fmla="*/ 1 w 656"/>
                <a:gd name="T71" fmla="*/ 1 h 1714"/>
                <a:gd name="T72" fmla="*/ 1 w 656"/>
                <a:gd name="T73" fmla="*/ 1 h 1714"/>
                <a:gd name="T74" fmla="*/ 1 w 656"/>
                <a:gd name="T75" fmla="*/ 1 h 1714"/>
                <a:gd name="T76" fmla="*/ 1 w 656"/>
                <a:gd name="T77" fmla="*/ 1 h 1714"/>
                <a:gd name="T78" fmla="*/ 1 w 656"/>
                <a:gd name="T79" fmla="*/ 1 h 1714"/>
                <a:gd name="T80" fmla="*/ 0 w 656"/>
                <a:gd name="T81" fmla="*/ 1 h 1714"/>
                <a:gd name="T82" fmla="*/ 1 w 656"/>
                <a:gd name="T83" fmla="*/ 1 h 1714"/>
                <a:gd name="T84" fmla="*/ 1 w 656"/>
                <a:gd name="T85" fmla="*/ 0 h 1714"/>
                <a:gd name="T86" fmla="*/ 1 w 656"/>
                <a:gd name="T87" fmla="*/ 0 h 17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56"/>
                <a:gd name="T133" fmla="*/ 0 h 1714"/>
                <a:gd name="T134" fmla="*/ 656 w 656"/>
                <a:gd name="T135" fmla="*/ 1714 h 17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56" h="1714">
                  <a:moveTo>
                    <a:pt x="50" y="0"/>
                  </a:moveTo>
                  <a:lnTo>
                    <a:pt x="27" y="110"/>
                  </a:lnTo>
                  <a:lnTo>
                    <a:pt x="46" y="245"/>
                  </a:lnTo>
                  <a:lnTo>
                    <a:pt x="72" y="367"/>
                  </a:lnTo>
                  <a:lnTo>
                    <a:pt x="118" y="532"/>
                  </a:lnTo>
                  <a:lnTo>
                    <a:pt x="169" y="652"/>
                  </a:lnTo>
                  <a:lnTo>
                    <a:pt x="230" y="793"/>
                  </a:lnTo>
                  <a:lnTo>
                    <a:pt x="325" y="977"/>
                  </a:lnTo>
                  <a:lnTo>
                    <a:pt x="415" y="1106"/>
                  </a:lnTo>
                  <a:lnTo>
                    <a:pt x="494" y="1196"/>
                  </a:lnTo>
                  <a:lnTo>
                    <a:pt x="652" y="1380"/>
                  </a:lnTo>
                  <a:lnTo>
                    <a:pt x="656" y="1456"/>
                  </a:lnTo>
                  <a:lnTo>
                    <a:pt x="656" y="1566"/>
                  </a:lnTo>
                  <a:lnTo>
                    <a:pt x="648" y="1652"/>
                  </a:lnTo>
                  <a:lnTo>
                    <a:pt x="643" y="1682"/>
                  </a:lnTo>
                  <a:lnTo>
                    <a:pt x="582" y="1714"/>
                  </a:lnTo>
                  <a:lnTo>
                    <a:pt x="472" y="1675"/>
                  </a:lnTo>
                  <a:lnTo>
                    <a:pt x="487" y="1574"/>
                  </a:lnTo>
                  <a:lnTo>
                    <a:pt x="487" y="1460"/>
                  </a:lnTo>
                  <a:lnTo>
                    <a:pt x="464" y="1298"/>
                  </a:lnTo>
                  <a:lnTo>
                    <a:pt x="441" y="1241"/>
                  </a:lnTo>
                  <a:lnTo>
                    <a:pt x="403" y="1154"/>
                  </a:lnTo>
                  <a:lnTo>
                    <a:pt x="359" y="1102"/>
                  </a:lnTo>
                  <a:lnTo>
                    <a:pt x="333" y="1129"/>
                  </a:lnTo>
                  <a:lnTo>
                    <a:pt x="329" y="1237"/>
                  </a:lnTo>
                  <a:lnTo>
                    <a:pt x="342" y="1367"/>
                  </a:lnTo>
                  <a:lnTo>
                    <a:pt x="333" y="1437"/>
                  </a:lnTo>
                  <a:lnTo>
                    <a:pt x="314" y="1528"/>
                  </a:lnTo>
                  <a:lnTo>
                    <a:pt x="318" y="1581"/>
                  </a:lnTo>
                  <a:lnTo>
                    <a:pt x="283" y="1562"/>
                  </a:lnTo>
                  <a:lnTo>
                    <a:pt x="295" y="1380"/>
                  </a:lnTo>
                  <a:lnTo>
                    <a:pt x="302" y="1199"/>
                  </a:lnTo>
                  <a:lnTo>
                    <a:pt x="295" y="1102"/>
                  </a:lnTo>
                  <a:lnTo>
                    <a:pt x="268" y="1000"/>
                  </a:lnTo>
                  <a:lnTo>
                    <a:pt x="253" y="912"/>
                  </a:lnTo>
                  <a:lnTo>
                    <a:pt x="185" y="774"/>
                  </a:lnTo>
                  <a:lnTo>
                    <a:pt x="126" y="608"/>
                  </a:lnTo>
                  <a:lnTo>
                    <a:pt x="65" y="456"/>
                  </a:lnTo>
                  <a:lnTo>
                    <a:pt x="31" y="329"/>
                  </a:lnTo>
                  <a:lnTo>
                    <a:pt x="4" y="186"/>
                  </a:lnTo>
                  <a:lnTo>
                    <a:pt x="0" y="95"/>
                  </a:lnTo>
                  <a:lnTo>
                    <a:pt x="8" y="1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08" name="Freeform 83"/>
            <p:cNvSpPr>
              <a:spLocks/>
            </p:cNvSpPr>
            <p:nvPr/>
          </p:nvSpPr>
          <p:spPr bwMode="auto">
            <a:xfrm>
              <a:off x="4267" y="2339"/>
              <a:ext cx="292" cy="399"/>
            </a:xfrm>
            <a:custGeom>
              <a:avLst/>
              <a:gdLst>
                <a:gd name="T0" fmla="*/ 1 w 584"/>
                <a:gd name="T1" fmla="*/ 0 h 799"/>
                <a:gd name="T2" fmla="*/ 0 w 584"/>
                <a:gd name="T3" fmla="*/ 0 h 799"/>
                <a:gd name="T4" fmla="*/ 1 w 584"/>
                <a:gd name="T5" fmla="*/ 0 h 799"/>
                <a:gd name="T6" fmla="*/ 1 w 584"/>
                <a:gd name="T7" fmla="*/ 0 h 799"/>
                <a:gd name="T8" fmla="*/ 1 w 584"/>
                <a:gd name="T9" fmla="*/ 0 h 799"/>
                <a:gd name="T10" fmla="*/ 1 w 584"/>
                <a:gd name="T11" fmla="*/ 0 h 799"/>
                <a:gd name="T12" fmla="*/ 1 w 584"/>
                <a:gd name="T13" fmla="*/ 0 h 799"/>
                <a:gd name="T14" fmla="*/ 1 w 584"/>
                <a:gd name="T15" fmla="*/ 0 h 799"/>
                <a:gd name="T16" fmla="*/ 1 w 584"/>
                <a:gd name="T17" fmla="*/ 0 h 799"/>
                <a:gd name="T18" fmla="*/ 1 w 584"/>
                <a:gd name="T19" fmla="*/ 0 h 799"/>
                <a:gd name="T20" fmla="*/ 1 w 584"/>
                <a:gd name="T21" fmla="*/ 0 h 799"/>
                <a:gd name="T22" fmla="*/ 1 w 584"/>
                <a:gd name="T23" fmla="*/ 0 h 799"/>
                <a:gd name="T24" fmla="*/ 1 w 584"/>
                <a:gd name="T25" fmla="*/ 0 h 799"/>
                <a:gd name="T26" fmla="*/ 1 w 584"/>
                <a:gd name="T27" fmla="*/ 0 h 799"/>
                <a:gd name="T28" fmla="*/ 1 w 584"/>
                <a:gd name="T29" fmla="*/ 0 h 799"/>
                <a:gd name="T30" fmla="*/ 1 w 584"/>
                <a:gd name="T31" fmla="*/ 0 h 799"/>
                <a:gd name="T32" fmla="*/ 1 w 584"/>
                <a:gd name="T33" fmla="*/ 0 h 799"/>
                <a:gd name="T34" fmla="*/ 1 w 584"/>
                <a:gd name="T35" fmla="*/ 0 h 799"/>
                <a:gd name="T36" fmla="*/ 1 w 584"/>
                <a:gd name="T37" fmla="*/ 0 h 799"/>
                <a:gd name="T38" fmla="*/ 1 w 584"/>
                <a:gd name="T39" fmla="*/ 0 h 799"/>
                <a:gd name="T40" fmla="*/ 1 w 584"/>
                <a:gd name="T41" fmla="*/ 0 h 799"/>
                <a:gd name="T42" fmla="*/ 1 w 584"/>
                <a:gd name="T43" fmla="*/ 0 h 799"/>
                <a:gd name="T44" fmla="*/ 1 w 584"/>
                <a:gd name="T45" fmla="*/ 0 h 799"/>
                <a:gd name="T46" fmla="*/ 1 w 584"/>
                <a:gd name="T47" fmla="*/ 0 h 799"/>
                <a:gd name="T48" fmla="*/ 1 w 584"/>
                <a:gd name="T49" fmla="*/ 0 h 799"/>
                <a:gd name="T50" fmla="*/ 1 w 584"/>
                <a:gd name="T51" fmla="*/ 0 h 799"/>
                <a:gd name="T52" fmla="*/ 1 w 584"/>
                <a:gd name="T53" fmla="*/ 0 h 799"/>
                <a:gd name="T54" fmla="*/ 1 w 584"/>
                <a:gd name="T55" fmla="*/ 0 h 799"/>
                <a:gd name="T56" fmla="*/ 1 w 584"/>
                <a:gd name="T57" fmla="*/ 0 h 799"/>
                <a:gd name="T58" fmla="*/ 1 w 584"/>
                <a:gd name="T59" fmla="*/ 0 h 799"/>
                <a:gd name="T60" fmla="*/ 1 w 584"/>
                <a:gd name="T61" fmla="*/ 0 h 799"/>
                <a:gd name="T62" fmla="*/ 1 w 584"/>
                <a:gd name="T63" fmla="*/ 0 h 799"/>
                <a:gd name="T64" fmla="*/ 1 w 584"/>
                <a:gd name="T65" fmla="*/ 0 h 799"/>
                <a:gd name="T66" fmla="*/ 1 w 584"/>
                <a:gd name="T67" fmla="*/ 0 h 799"/>
                <a:gd name="T68" fmla="*/ 1 w 584"/>
                <a:gd name="T69" fmla="*/ 0 h 799"/>
                <a:gd name="T70" fmla="*/ 1 w 584"/>
                <a:gd name="T71" fmla="*/ 0 h 799"/>
                <a:gd name="T72" fmla="*/ 1 w 584"/>
                <a:gd name="T73" fmla="*/ 0 h 799"/>
                <a:gd name="T74" fmla="*/ 1 w 584"/>
                <a:gd name="T75" fmla="*/ 0 h 799"/>
                <a:gd name="T76" fmla="*/ 1 w 584"/>
                <a:gd name="T77" fmla="*/ 0 h 79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84"/>
                <a:gd name="T118" fmla="*/ 0 h 799"/>
                <a:gd name="T119" fmla="*/ 584 w 584"/>
                <a:gd name="T120" fmla="*/ 799 h 79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84" h="799">
                  <a:moveTo>
                    <a:pt x="14" y="17"/>
                  </a:moveTo>
                  <a:lnTo>
                    <a:pt x="0" y="78"/>
                  </a:lnTo>
                  <a:lnTo>
                    <a:pt x="14" y="170"/>
                  </a:lnTo>
                  <a:lnTo>
                    <a:pt x="44" y="238"/>
                  </a:lnTo>
                  <a:lnTo>
                    <a:pt x="90" y="304"/>
                  </a:lnTo>
                  <a:lnTo>
                    <a:pt x="124" y="362"/>
                  </a:lnTo>
                  <a:lnTo>
                    <a:pt x="181" y="415"/>
                  </a:lnTo>
                  <a:lnTo>
                    <a:pt x="181" y="445"/>
                  </a:lnTo>
                  <a:lnTo>
                    <a:pt x="238" y="445"/>
                  </a:lnTo>
                  <a:lnTo>
                    <a:pt x="240" y="498"/>
                  </a:lnTo>
                  <a:lnTo>
                    <a:pt x="270" y="527"/>
                  </a:lnTo>
                  <a:lnTo>
                    <a:pt x="324" y="542"/>
                  </a:lnTo>
                  <a:lnTo>
                    <a:pt x="358" y="603"/>
                  </a:lnTo>
                  <a:lnTo>
                    <a:pt x="392" y="649"/>
                  </a:lnTo>
                  <a:lnTo>
                    <a:pt x="449" y="668"/>
                  </a:lnTo>
                  <a:lnTo>
                    <a:pt x="474" y="713"/>
                  </a:lnTo>
                  <a:lnTo>
                    <a:pt x="462" y="641"/>
                  </a:lnTo>
                  <a:lnTo>
                    <a:pt x="424" y="584"/>
                  </a:lnTo>
                  <a:lnTo>
                    <a:pt x="358" y="534"/>
                  </a:lnTo>
                  <a:lnTo>
                    <a:pt x="343" y="495"/>
                  </a:lnTo>
                  <a:lnTo>
                    <a:pt x="415" y="527"/>
                  </a:lnTo>
                  <a:lnTo>
                    <a:pt x="466" y="588"/>
                  </a:lnTo>
                  <a:lnTo>
                    <a:pt x="500" y="664"/>
                  </a:lnTo>
                  <a:lnTo>
                    <a:pt x="527" y="732"/>
                  </a:lnTo>
                  <a:lnTo>
                    <a:pt x="576" y="799"/>
                  </a:lnTo>
                  <a:lnTo>
                    <a:pt x="584" y="698"/>
                  </a:lnTo>
                  <a:lnTo>
                    <a:pt x="557" y="656"/>
                  </a:lnTo>
                  <a:lnTo>
                    <a:pt x="504" y="546"/>
                  </a:lnTo>
                  <a:lnTo>
                    <a:pt x="489" y="472"/>
                  </a:lnTo>
                  <a:lnTo>
                    <a:pt x="474" y="426"/>
                  </a:lnTo>
                  <a:lnTo>
                    <a:pt x="400" y="304"/>
                  </a:lnTo>
                  <a:lnTo>
                    <a:pt x="335" y="215"/>
                  </a:lnTo>
                  <a:lnTo>
                    <a:pt x="274" y="151"/>
                  </a:lnTo>
                  <a:lnTo>
                    <a:pt x="208" y="82"/>
                  </a:lnTo>
                  <a:lnTo>
                    <a:pt x="116" y="25"/>
                  </a:lnTo>
                  <a:lnTo>
                    <a:pt x="82" y="4"/>
                  </a:lnTo>
                  <a:lnTo>
                    <a:pt x="38" y="0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09" name="Freeform 84"/>
            <p:cNvSpPr>
              <a:spLocks/>
            </p:cNvSpPr>
            <p:nvPr/>
          </p:nvSpPr>
          <p:spPr bwMode="auto">
            <a:xfrm>
              <a:off x="4206" y="2316"/>
              <a:ext cx="34" cy="41"/>
            </a:xfrm>
            <a:custGeom>
              <a:avLst/>
              <a:gdLst>
                <a:gd name="T0" fmla="*/ 1 w 68"/>
                <a:gd name="T1" fmla="*/ 1 h 81"/>
                <a:gd name="T2" fmla="*/ 1 w 68"/>
                <a:gd name="T3" fmla="*/ 1 h 81"/>
                <a:gd name="T4" fmla="*/ 1 w 68"/>
                <a:gd name="T5" fmla="*/ 1 h 81"/>
                <a:gd name="T6" fmla="*/ 1 w 68"/>
                <a:gd name="T7" fmla="*/ 1 h 81"/>
                <a:gd name="T8" fmla="*/ 1 w 68"/>
                <a:gd name="T9" fmla="*/ 1 h 81"/>
                <a:gd name="T10" fmla="*/ 1 w 68"/>
                <a:gd name="T11" fmla="*/ 0 h 81"/>
                <a:gd name="T12" fmla="*/ 0 w 68"/>
                <a:gd name="T13" fmla="*/ 0 h 81"/>
                <a:gd name="T14" fmla="*/ 1 w 68"/>
                <a:gd name="T15" fmla="*/ 1 h 81"/>
                <a:gd name="T16" fmla="*/ 1 w 68"/>
                <a:gd name="T17" fmla="*/ 1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81"/>
                <a:gd name="T29" fmla="*/ 68 w 68"/>
                <a:gd name="T30" fmla="*/ 81 h 8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81">
                  <a:moveTo>
                    <a:pt x="4" y="49"/>
                  </a:moveTo>
                  <a:lnTo>
                    <a:pt x="15" y="70"/>
                  </a:lnTo>
                  <a:lnTo>
                    <a:pt x="61" y="81"/>
                  </a:lnTo>
                  <a:lnTo>
                    <a:pt x="68" y="45"/>
                  </a:lnTo>
                  <a:lnTo>
                    <a:pt x="49" y="42"/>
                  </a:lnTo>
                  <a:lnTo>
                    <a:pt x="19" y="0"/>
                  </a:lnTo>
                  <a:lnTo>
                    <a:pt x="0" y="0"/>
                  </a:lnTo>
                  <a:lnTo>
                    <a:pt x="4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10" name="Freeform 85"/>
            <p:cNvSpPr>
              <a:spLocks/>
            </p:cNvSpPr>
            <p:nvPr/>
          </p:nvSpPr>
          <p:spPr bwMode="auto">
            <a:xfrm>
              <a:off x="4426" y="2383"/>
              <a:ext cx="87" cy="167"/>
            </a:xfrm>
            <a:custGeom>
              <a:avLst/>
              <a:gdLst>
                <a:gd name="T0" fmla="*/ 1 w 173"/>
                <a:gd name="T1" fmla="*/ 1 h 332"/>
                <a:gd name="T2" fmla="*/ 1 w 173"/>
                <a:gd name="T3" fmla="*/ 1 h 332"/>
                <a:gd name="T4" fmla="*/ 1 w 173"/>
                <a:gd name="T5" fmla="*/ 1 h 332"/>
                <a:gd name="T6" fmla="*/ 1 w 173"/>
                <a:gd name="T7" fmla="*/ 1 h 332"/>
                <a:gd name="T8" fmla="*/ 0 w 173"/>
                <a:gd name="T9" fmla="*/ 1 h 332"/>
                <a:gd name="T10" fmla="*/ 1 w 173"/>
                <a:gd name="T11" fmla="*/ 0 h 332"/>
                <a:gd name="T12" fmla="*/ 1 w 173"/>
                <a:gd name="T13" fmla="*/ 1 h 332"/>
                <a:gd name="T14" fmla="*/ 1 w 173"/>
                <a:gd name="T15" fmla="*/ 1 h 332"/>
                <a:gd name="T16" fmla="*/ 1 w 173"/>
                <a:gd name="T17" fmla="*/ 1 h 332"/>
                <a:gd name="T18" fmla="*/ 1 w 173"/>
                <a:gd name="T19" fmla="*/ 1 h 332"/>
                <a:gd name="T20" fmla="*/ 1 w 173"/>
                <a:gd name="T21" fmla="*/ 1 h 3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3"/>
                <a:gd name="T34" fmla="*/ 0 h 332"/>
                <a:gd name="T35" fmla="*/ 173 w 173"/>
                <a:gd name="T36" fmla="*/ 332 h 3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3" h="332">
                  <a:moveTo>
                    <a:pt x="173" y="332"/>
                  </a:moveTo>
                  <a:lnTo>
                    <a:pt x="102" y="218"/>
                  </a:lnTo>
                  <a:lnTo>
                    <a:pt x="57" y="140"/>
                  </a:lnTo>
                  <a:lnTo>
                    <a:pt x="11" y="83"/>
                  </a:lnTo>
                  <a:lnTo>
                    <a:pt x="0" y="30"/>
                  </a:lnTo>
                  <a:lnTo>
                    <a:pt x="4" y="0"/>
                  </a:lnTo>
                  <a:lnTo>
                    <a:pt x="57" y="72"/>
                  </a:lnTo>
                  <a:lnTo>
                    <a:pt x="112" y="152"/>
                  </a:lnTo>
                  <a:lnTo>
                    <a:pt x="142" y="233"/>
                  </a:lnTo>
                  <a:lnTo>
                    <a:pt x="173" y="3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11" name="Freeform 86"/>
            <p:cNvSpPr>
              <a:spLocks/>
            </p:cNvSpPr>
            <p:nvPr/>
          </p:nvSpPr>
          <p:spPr bwMode="auto">
            <a:xfrm>
              <a:off x="4447" y="2339"/>
              <a:ext cx="41" cy="105"/>
            </a:xfrm>
            <a:custGeom>
              <a:avLst/>
              <a:gdLst>
                <a:gd name="T0" fmla="*/ 1 w 81"/>
                <a:gd name="T1" fmla="*/ 0 h 211"/>
                <a:gd name="T2" fmla="*/ 1 w 81"/>
                <a:gd name="T3" fmla="*/ 0 h 211"/>
                <a:gd name="T4" fmla="*/ 0 w 81"/>
                <a:gd name="T5" fmla="*/ 0 h 211"/>
                <a:gd name="T6" fmla="*/ 1 w 81"/>
                <a:gd name="T7" fmla="*/ 0 h 211"/>
                <a:gd name="T8" fmla="*/ 1 w 81"/>
                <a:gd name="T9" fmla="*/ 0 h 211"/>
                <a:gd name="T10" fmla="*/ 1 w 81"/>
                <a:gd name="T11" fmla="*/ 0 h 211"/>
                <a:gd name="T12" fmla="*/ 1 w 81"/>
                <a:gd name="T13" fmla="*/ 0 h 211"/>
                <a:gd name="T14" fmla="*/ 1 w 81"/>
                <a:gd name="T15" fmla="*/ 0 h 211"/>
                <a:gd name="T16" fmla="*/ 1 w 81"/>
                <a:gd name="T17" fmla="*/ 0 h 211"/>
                <a:gd name="T18" fmla="*/ 1 w 81"/>
                <a:gd name="T19" fmla="*/ 0 h 211"/>
                <a:gd name="T20" fmla="*/ 1 w 81"/>
                <a:gd name="T21" fmla="*/ 0 h 211"/>
                <a:gd name="T22" fmla="*/ 1 w 81"/>
                <a:gd name="T23" fmla="*/ 0 h 2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1"/>
                <a:gd name="T37" fmla="*/ 0 h 211"/>
                <a:gd name="T38" fmla="*/ 81 w 81"/>
                <a:gd name="T39" fmla="*/ 211 h 2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1" h="211">
                  <a:moveTo>
                    <a:pt x="49" y="173"/>
                  </a:moveTo>
                  <a:lnTo>
                    <a:pt x="3" y="109"/>
                  </a:lnTo>
                  <a:lnTo>
                    <a:pt x="0" y="59"/>
                  </a:lnTo>
                  <a:lnTo>
                    <a:pt x="34" y="90"/>
                  </a:lnTo>
                  <a:lnTo>
                    <a:pt x="45" y="40"/>
                  </a:lnTo>
                  <a:lnTo>
                    <a:pt x="53" y="0"/>
                  </a:lnTo>
                  <a:lnTo>
                    <a:pt x="81" y="4"/>
                  </a:lnTo>
                  <a:lnTo>
                    <a:pt x="70" y="52"/>
                  </a:lnTo>
                  <a:lnTo>
                    <a:pt x="57" y="128"/>
                  </a:lnTo>
                  <a:lnTo>
                    <a:pt x="70" y="211"/>
                  </a:lnTo>
                  <a:lnTo>
                    <a:pt x="49" y="1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12" name="Freeform 87"/>
            <p:cNvSpPr>
              <a:spLocks/>
            </p:cNvSpPr>
            <p:nvPr/>
          </p:nvSpPr>
          <p:spPr bwMode="auto">
            <a:xfrm>
              <a:off x="4488" y="2364"/>
              <a:ext cx="25" cy="142"/>
            </a:xfrm>
            <a:custGeom>
              <a:avLst/>
              <a:gdLst>
                <a:gd name="T0" fmla="*/ 0 w 50"/>
                <a:gd name="T1" fmla="*/ 1 h 283"/>
                <a:gd name="T2" fmla="*/ 0 w 50"/>
                <a:gd name="T3" fmla="*/ 1 h 283"/>
                <a:gd name="T4" fmla="*/ 1 w 50"/>
                <a:gd name="T5" fmla="*/ 1 h 283"/>
                <a:gd name="T6" fmla="*/ 1 w 50"/>
                <a:gd name="T7" fmla="*/ 1 h 283"/>
                <a:gd name="T8" fmla="*/ 1 w 50"/>
                <a:gd name="T9" fmla="*/ 1 h 283"/>
                <a:gd name="T10" fmla="*/ 1 w 50"/>
                <a:gd name="T11" fmla="*/ 1 h 283"/>
                <a:gd name="T12" fmla="*/ 1 w 50"/>
                <a:gd name="T13" fmla="*/ 1 h 283"/>
                <a:gd name="T14" fmla="*/ 1 w 50"/>
                <a:gd name="T15" fmla="*/ 0 h 283"/>
                <a:gd name="T16" fmla="*/ 0 w 50"/>
                <a:gd name="T17" fmla="*/ 1 h 283"/>
                <a:gd name="T18" fmla="*/ 0 w 50"/>
                <a:gd name="T19" fmla="*/ 1 h 2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283"/>
                <a:gd name="T32" fmla="*/ 50 w 50"/>
                <a:gd name="T33" fmla="*/ 283 h 28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283">
                  <a:moveTo>
                    <a:pt x="0" y="26"/>
                  </a:moveTo>
                  <a:lnTo>
                    <a:pt x="0" y="121"/>
                  </a:lnTo>
                  <a:lnTo>
                    <a:pt x="16" y="201"/>
                  </a:lnTo>
                  <a:lnTo>
                    <a:pt x="50" y="283"/>
                  </a:lnTo>
                  <a:lnTo>
                    <a:pt x="50" y="167"/>
                  </a:lnTo>
                  <a:lnTo>
                    <a:pt x="50" y="83"/>
                  </a:lnTo>
                  <a:lnTo>
                    <a:pt x="38" y="3"/>
                  </a:lnTo>
                  <a:lnTo>
                    <a:pt x="16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13" name="Freeform 88"/>
            <p:cNvSpPr>
              <a:spLocks/>
            </p:cNvSpPr>
            <p:nvPr/>
          </p:nvSpPr>
          <p:spPr bwMode="auto">
            <a:xfrm>
              <a:off x="4520" y="2341"/>
              <a:ext cx="18" cy="48"/>
            </a:xfrm>
            <a:custGeom>
              <a:avLst/>
              <a:gdLst>
                <a:gd name="T0" fmla="*/ 0 w 34"/>
                <a:gd name="T1" fmla="*/ 0 h 97"/>
                <a:gd name="T2" fmla="*/ 0 w 34"/>
                <a:gd name="T3" fmla="*/ 0 h 97"/>
                <a:gd name="T4" fmla="*/ 1 w 34"/>
                <a:gd name="T5" fmla="*/ 0 h 97"/>
                <a:gd name="T6" fmla="*/ 1 w 34"/>
                <a:gd name="T7" fmla="*/ 0 h 97"/>
                <a:gd name="T8" fmla="*/ 1 w 34"/>
                <a:gd name="T9" fmla="*/ 0 h 97"/>
                <a:gd name="T10" fmla="*/ 0 w 34"/>
                <a:gd name="T11" fmla="*/ 0 h 97"/>
                <a:gd name="T12" fmla="*/ 0 w 34"/>
                <a:gd name="T13" fmla="*/ 0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97"/>
                <a:gd name="T23" fmla="*/ 34 w 34"/>
                <a:gd name="T24" fmla="*/ 97 h 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97">
                  <a:moveTo>
                    <a:pt x="0" y="59"/>
                  </a:moveTo>
                  <a:lnTo>
                    <a:pt x="0" y="97"/>
                  </a:lnTo>
                  <a:lnTo>
                    <a:pt x="34" y="51"/>
                  </a:lnTo>
                  <a:lnTo>
                    <a:pt x="34" y="19"/>
                  </a:lnTo>
                  <a:lnTo>
                    <a:pt x="8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14" name="Freeform 89"/>
            <p:cNvSpPr>
              <a:spLocks/>
            </p:cNvSpPr>
            <p:nvPr/>
          </p:nvSpPr>
          <p:spPr bwMode="auto">
            <a:xfrm>
              <a:off x="4530" y="2370"/>
              <a:ext cx="21" cy="134"/>
            </a:xfrm>
            <a:custGeom>
              <a:avLst/>
              <a:gdLst>
                <a:gd name="T0" fmla="*/ 0 w 42"/>
                <a:gd name="T1" fmla="*/ 1 h 268"/>
                <a:gd name="T2" fmla="*/ 0 w 42"/>
                <a:gd name="T3" fmla="*/ 1 h 268"/>
                <a:gd name="T4" fmla="*/ 1 w 42"/>
                <a:gd name="T5" fmla="*/ 1 h 268"/>
                <a:gd name="T6" fmla="*/ 1 w 42"/>
                <a:gd name="T7" fmla="*/ 0 h 268"/>
                <a:gd name="T8" fmla="*/ 1 w 42"/>
                <a:gd name="T9" fmla="*/ 1 h 268"/>
                <a:gd name="T10" fmla="*/ 1 w 42"/>
                <a:gd name="T11" fmla="*/ 1 h 268"/>
                <a:gd name="T12" fmla="*/ 1 w 42"/>
                <a:gd name="T13" fmla="*/ 1 h 268"/>
                <a:gd name="T14" fmla="*/ 0 w 42"/>
                <a:gd name="T15" fmla="*/ 1 h 268"/>
                <a:gd name="T16" fmla="*/ 0 w 42"/>
                <a:gd name="T17" fmla="*/ 1 h 2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268"/>
                <a:gd name="T29" fmla="*/ 42 w 42"/>
                <a:gd name="T30" fmla="*/ 268 h 2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268">
                  <a:moveTo>
                    <a:pt x="0" y="198"/>
                  </a:moveTo>
                  <a:lnTo>
                    <a:pt x="0" y="76"/>
                  </a:lnTo>
                  <a:lnTo>
                    <a:pt x="11" y="27"/>
                  </a:lnTo>
                  <a:lnTo>
                    <a:pt x="42" y="0"/>
                  </a:lnTo>
                  <a:lnTo>
                    <a:pt x="34" y="50"/>
                  </a:lnTo>
                  <a:lnTo>
                    <a:pt x="19" y="137"/>
                  </a:lnTo>
                  <a:lnTo>
                    <a:pt x="11" y="268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15" name="Freeform 90"/>
            <p:cNvSpPr>
              <a:spLocks/>
            </p:cNvSpPr>
            <p:nvPr/>
          </p:nvSpPr>
          <p:spPr bwMode="auto">
            <a:xfrm>
              <a:off x="4555" y="2370"/>
              <a:ext cx="15" cy="23"/>
            </a:xfrm>
            <a:custGeom>
              <a:avLst/>
              <a:gdLst>
                <a:gd name="T0" fmla="*/ 0 w 31"/>
                <a:gd name="T1" fmla="*/ 0 h 46"/>
                <a:gd name="T2" fmla="*/ 0 w 31"/>
                <a:gd name="T3" fmla="*/ 1 h 46"/>
                <a:gd name="T4" fmla="*/ 0 w 31"/>
                <a:gd name="T5" fmla="*/ 1 h 46"/>
                <a:gd name="T6" fmla="*/ 0 w 31"/>
                <a:gd name="T7" fmla="*/ 0 h 46"/>
                <a:gd name="T8" fmla="*/ 0 w 31"/>
                <a:gd name="T9" fmla="*/ 0 h 46"/>
                <a:gd name="T10" fmla="*/ 0 w 31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46"/>
                <a:gd name="T20" fmla="*/ 31 w 31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46">
                  <a:moveTo>
                    <a:pt x="8" y="0"/>
                  </a:moveTo>
                  <a:lnTo>
                    <a:pt x="0" y="46"/>
                  </a:lnTo>
                  <a:lnTo>
                    <a:pt x="31" y="19"/>
                  </a:lnTo>
                  <a:lnTo>
                    <a:pt x="31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16" name="Freeform 91"/>
            <p:cNvSpPr>
              <a:spLocks/>
            </p:cNvSpPr>
            <p:nvPr/>
          </p:nvSpPr>
          <p:spPr bwMode="auto">
            <a:xfrm>
              <a:off x="4519" y="2372"/>
              <a:ext cx="326" cy="458"/>
            </a:xfrm>
            <a:custGeom>
              <a:avLst/>
              <a:gdLst>
                <a:gd name="T0" fmla="*/ 1 w 652"/>
                <a:gd name="T1" fmla="*/ 1 h 916"/>
                <a:gd name="T2" fmla="*/ 1 w 652"/>
                <a:gd name="T3" fmla="*/ 1 h 916"/>
                <a:gd name="T4" fmla="*/ 1 w 652"/>
                <a:gd name="T5" fmla="*/ 1 h 916"/>
                <a:gd name="T6" fmla="*/ 1 w 652"/>
                <a:gd name="T7" fmla="*/ 1 h 916"/>
                <a:gd name="T8" fmla="*/ 1 w 652"/>
                <a:gd name="T9" fmla="*/ 1 h 916"/>
                <a:gd name="T10" fmla="*/ 1 w 652"/>
                <a:gd name="T11" fmla="*/ 1 h 916"/>
                <a:gd name="T12" fmla="*/ 1 w 652"/>
                <a:gd name="T13" fmla="*/ 1 h 916"/>
                <a:gd name="T14" fmla="*/ 0 w 652"/>
                <a:gd name="T15" fmla="*/ 1 h 916"/>
                <a:gd name="T16" fmla="*/ 1 w 652"/>
                <a:gd name="T17" fmla="*/ 1 h 916"/>
                <a:gd name="T18" fmla="*/ 1 w 652"/>
                <a:gd name="T19" fmla="*/ 1 h 916"/>
                <a:gd name="T20" fmla="*/ 1 w 652"/>
                <a:gd name="T21" fmla="*/ 1 h 916"/>
                <a:gd name="T22" fmla="*/ 1 w 652"/>
                <a:gd name="T23" fmla="*/ 1 h 916"/>
                <a:gd name="T24" fmla="*/ 1 w 652"/>
                <a:gd name="T25" fmla="*/ 1 h 916"/>
                <a:gd name="T26" fmla="*/ 1 w 652"/>
                <a:gd name="T27" fmla="*/ 1 h 916"/>
                <a:gd name="T28" fmla="*/ 1 w 652"/>
                <a:gd name="T29" fmla="*/ 1 h 916"/>
                <a:gd name="T30" fmla="*/ 1 w 652"/>
                <a:gd name="T31" fmla="*/ 1 h 916"/>
                <a:gd name="T32" fmla="*/ 1 w 652"/>
                <a:gd name="T33" fmla="*/ 1 h 916"/>
                <a:gd name="T34" fmla="*/ 1 w 652"/>
                <a:gd name="T35" fmla="*/ 1 h 916"/>
                <a:gd name="T36" fmla="*/ 1 w 652"/>
                <a:gd name="T37" fmla="*/ 1 h 916"/>
                <a:gd name="T38" fmla="*/ 1 w 652"/>
                <a:gd name="T39" fmla="*/ 1 h 916"/>
                <a:gd name="T40" fmla="*/ 1 w 652"/>
                <a:gd name="T41" fmla="*/ 1 h 916"/>
                <a:gd name="T42" fmla="*/ 1 w 652"/>
                <a:gd name="T43" fmla="*/ 1 h 916"/>
                <a:gd name="T44" fmla="*/ 1 w 652"/>
                <a:gd name="T45" fmla="*/ 1 h 916"/>
                <a:gd name="T46" fmla="*/ 1 w 652"/>
                <a:gd name="T47" fmla="*/ 1 h 916"/>
                <a:gd name="T48" fmla="*/ 1 w 652"/>
                <a:gd name="T49" fmla="*/ 1 h 916"/>
                <a:gd name="T50" fmla="*/ 1 w 652"/>
                <a:gd name="T51" fmla="*/ 1 h 916"/>
                <a:gd name="T52" fmla="*/ 1 w 652"/>
                <a:gd name="T53" fmla="*/ 1 h 916"/>
                <a:gd name="T54" fmla="*/ 1 w 652"/>
                <a:gd name="T55" fmla="*/ 1 h 916"/>
                <a:gd name="T56" fmla="*/ 1 w 652"/>
                <a:gd name="T57" fmla="*/ 1 h 916"/>
                <a:gd name="T58" fmla="*/ 1 w 652"/>
                <a:gd name="T59" fmla="*/ 1 h 916"/>
                <a:gd name="T60" fmla="*/ 1 w 652"/>
                <a:gd name="T61" fmla="*/ 1 h 916"/>
                <a:gd name="T62" fmla="*/ 1 w 652"/>
                <a:gd name="T63" fmla="*/ 1 h 916"/>
                <a:gd name="T64" fmla="*/ 1 w 652"/>
                <a:gd name="T65" fmla="*/ 1 h 916"/>
                <a:gd name="T66" fmla="*/ 1 w 652"/>
                <a:gd name="T67" fmla="*/ 1 h 916"/>
                <a:gd name="T68" fmla="*/ 1 w 652"/>
                <a:gd name="T69" fmla="*/ 1 h 916"/>
                <a:gd name="T70" fmla="*/ 1 w 652"/>
                <a:gd name="T71" fmla="*/ 1 h 916"/>
                <a:gd name="T72" fmla="*/ 1 w 652"/>
                <a:gd name="T73" fmla="*/ 1 h 9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52"/>
                <a:gd name="T112" fmla="*/ 0 h 916"/>
                <a:gd name="T113" fmla="*/ 652 w 652"/>
                <a:gd name="T114" fmla="*/ 916 h 91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52" h="916">
                  <a:moveTo>
                    <a:pt x="61" y="234"/>
                  </a:moveTo>
                  <a:lnTo>
                    <a:pt x="34" y="321"/>
                  </a:lnTo>
                  <a:lnTo>
                    <a:pt x="80" y="382"/>
                  </a:lnTo>
                  <a:lnTo>
                    <a:pt x="173" y="513"/>
                  </a:lnTo>
                  <a:lnTo>
                    <a:pt x="249" y="661"/>
                  </a:lnTo>
                  <a:lnTo>
                    <a:pt x="291" y="758"/>
                  </a:lnTo>
                  <a:lnTo>
                    <a:pt x="295" y="804"/>
                  </a:lnTo>
                  <a:lnTo>
                    <a:pt x="249" y="758"/>
                  </a:lnTo>
                  <a:lnTo>
                    <a:pt x="200" y="711"/>
                  </a:lnTo>
                  <a:lnTo>
                    <a:pt x="143" y="701"/>
                  </a:lnTo>
                  <a:lnTo>
                    <a:pt x="200" y="684"/>
                  </a:lnTo>
                  <a:lnTo>
                    <a:pt x="181" y="631"/>
                  </a:lnTo>
                  <a:lnTo>
                    <a:pt x="114" y="521"/>
                  </a:lnTo>
                  <a:lnTo>
                    <a:pt x="65" y="431"/>
                  </a:lnTo>
                  <a:lnTo>
                    <a:pt x="31" y="340"/>
                  </a:lnTo>
                  <a:lnTo>
                    <a:pt x="0" y="306"/>
                  </a:lnTo>
                  <a:lnTo>
                    <a:pt x="27" y="260"/>
                  </a:lnTo>
                  <a:lnTo>
                    <a:pt x="72" y="171"/>
                  </a:lnTo>
                  <a:lnTo>
                    <a:pt x="76" y="99"/>
                  </a:lnTo>
                  <a:lnTo>
                    <a:pt x="118" y="26"/>
                  </a:lnTo>
                  <a:lnTo>
                    <a:pt x="177" y="0"/>
                  </a:lnTo>
                  <a:lnTo>
                    <a:pt x="283" y="4"/>
                  </a:lnTo>
                  <a:lnTo>
                    <a:pt x="441" y="68"/>
                  </a:lnTo>
                  <a:lnTo>
                    <a:pt x="502" y="122"/>
                  </a:lnTo>
                  <a:lnTo>
                    <a:pt x="456" y="129"/>
                  </a:lnTo>
                  <a:lnTo>
                    <a:pt x="399" y="137"/>
                  </a:lnTo>
                  <a:lnTo>
                    <a:pt x="361" y="137"/>
                  </a:lnTo>
                  <a:lnTo>
                    <a:pt x="365" y="160"/>
                  </a:lnTo>
                  <a:lnTo>
                    <a:pt x="491" y="213"/>
                  </a:lnTo>
                  <a:lnTo>
                    <a:pt x="510" y="295"/>
                  </a:lnTo>
                  <a:lnTo>
                    <a:pt x="510" y="352"/>
                  </a:lnTo>
                  <a:lnTo>
                    <a:pt x="392" y="306"/>
                  </a:lnTo>
                  <a:lnTo>
                    <a:pt x="342" y="245"/>
                  </a:lnTo>
                  <a:lnTo>
                    <a:pt x="302" y="167"/>
                  </a:lnTo>
                  <a:lnTo>
                    <a:pt x="283" y="213"/>
                  </a:lnTo>
                  <a:lnTo>
                    <a:pt x="314" y="283"/>
                  </a:lnTo>
                  <a:lnTo>
                    <a:pt x="283" y="314"/>
                  </a:lnTo>
                  <a:lnTo>
                    <a:pt x="242" y="333"/>
                  </a:lnTo>
                  <a:lnTo>
                    <a:pt x="283" y="359"/>
                  </a:lnTo>
                  <a:lnTo>
                    <a:pt x="354" y="329"/>
                  </a:lnTo>
                  <a:lnTo>
                    <a:pt x="430" y="374"/>
                  </a:lnTo>
                  <a:lnTo>
                    <a:pt x="354" y="382"/>
                  </a:lnTo>
                  <a:lnTo>
                    <a:pt x="369" y="412"/>
                  </a:lnTo>
                  <a:lnTo>
                    <a:pt x="449" y="397"/>
                  </a:lnTo>
                  <a:lnTo>
                    <a:pt x="479" y="450"/>
                  </a:lnTo>
                  <a:lnTo>
                    <a:pt x="377" y="443"/>
                  </a:lnTo>
                  <a:lnTo>
                    <a:pt x="348" y="479"/>
                  </a:lnTo>
                  <a:lnTo>
                    <a:pt x="291" y="428"/>
                  </a:lnTo>
                  <a:lnTo>
                    <a:pt x="257" y="450"/>
                  </a:lnTo>
                  <a:lnTo>
                    <a:pt x="268" y="513"/>
                  </a:lnTo>
                  <a:lnTo>
                    <a:pt x="348" y="532"/>
                  </a:lnTo>
                  <a:lnTo>
                    <a:pt x="348" y="589"/>
                  </a:lnTo>
                  <a:lnTo>
                    <a:pt x="361" y="661"/>
                  </a:lnTo>
                  <a:lnTo>
                    <a:pt x="422" y="720"/>
                  </a:lnTo>
                  <a:lnTo>
                    <a:pt x="525" y="777"/>
                  </a:lnTo>
                  <a:lnTo>
                    <a:pt x="652" y="823"/>
                  </a:lnTo>
                  <a:lnTo>
                    <a:pt x="626" y="842"/>
                  </a:lnTo>
                  <a:lnTo>
                    <a:pt x="502" y="796"/>
                  </a:lnTo>
                  <a:lnTo>
                    <a:pt x="430" y="755"/>
                  </a:lnTo>
                  <a:lnTo>
                    <a:pt x="403" y="774"/>
                  </a:lnTo>
                  <a:lnTo>
                    <a:pt x="468" y="812"/>
                  </a:lnTo>
                  <a:lnTo>
                    <a:pt x="540" y="865"/>
                  </a:lnTo>
                  <a:lnTo>
                    <a:pt x="553" y="916"/>
                  </a:lnTo>
                  <a:lnTo>
                    <a:pt x="510" y="876"/>
                  </a:lnTo>
                  <a:lnTo>
                    <a:pt x="468" y="853"/>
                  </a:lnTo>
                  <a:lnTo>
                    <a:pt x="430" y="857"/>
                  </a:lnTo>
                  <a:lnTo>
                    <a:pt x="392" y="865"/>
                  </a:lnTo>
                  <a:lnTo>
                    <a:pt x="358" y="815"/>
                  </a:lnTo>
                  <a:lnTo>
                    <a:pt x="314" y="755"/>
                  </a:lnTo>
                  <a:lnTo>
                    <a:pt x="242" y="563"/>
                  </a:lnTo>
                  <a:lnTo>
                    <a:pt x="122" y="412"/>
                  </a:lnTo>
                  <a:lnTo>
                    <a:pt x="61" y="329"/>
                  </a:lnTo>
                  <a:lnTo>
                    <a:pt x="61" y="2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17" name="Freeform 92"/>
            <p:cNvSpPr>
              <a:spLocks/>
            </p:cNvSpPr>
            <p:nvPr/>
          </p:nvSpPr>
          <p:spPr bwMode="auto">
            <a:xfrm>
              <a:off x="4651" y="2107"/>
              <a:ext cx="267" cy="333"/>
            </a:xfrm>
            <a:custGeom>
              <a:avLst/>
              <a:gdLst>
                <a:gd name="T0" fmla="*/ 0 w 534"/>
                <a:gd name="T1" fmla="*/ 0 h 667"/>
                <a:gd name="T2" fmla="*/ 1 w 534"/>
                <a:gd name="T3" fmla="*/ 0 h 667"/>
                <a:gd name="T4" fmla="*/ 1 w 534"/>
                <a:gd name="T5" fmla="*/ 0 h 667"/>
                <a:gd name="T6" fmla="*/ 1 w 534"/>
                <a:gd name="T7" fmla="*/ 0 h 667"/>
                <a:gd name="T8" fmla="*/ 1 w 534"/>
                <a:gd name="T9" fmla="*/ 0 h 667"/>
                <a:gd name="T10" fmla="*/ 1 w 534"/>
                <a:gd name="T11" fmla="*/ 0 h 667"/>
                <a:gd name="T12" fmla="*/ 1 w 534"/>
                <a:gd name="T13" fmla="*/ 0 h 667"/>
                <a:gd name="T14" fmla="*/ 1 w 534"/>
                <a:gd name="T15" fmla="*/ 0 h 667"/>
                <a:gd name="T16" fmla="*/ 1 w 534"/>
                <a:gd name="T17" fmla="*/ 0 h 667"/>
                <a:gd name="T18" fmla="*/ 1 w 534"/>
                <a:gd name="T19" fmla="*/ 0 h 667"/>
                <a:gd name="T20" fmla="*/ 1 w 534"/>
                <a:gd name="T21" fmla="*/ 0 h 667"/>
                <a:gd name="T22" fmla="*/ 1 w 534"/>
                <a:gd name="T23" fmla="*/ 0 h 667"/>
                <a:gd name="T24" fmla="*/ 1 w 534"/>
                <a:gd name="T25" fmla="*/ 0 h 667"/>
                <a:gd name="T26" fmla="*/ 1 w 534"/>
                <a:gd name="T27" fmla="*/ 0 h 667"/>
                <a:gd name="T28" fmla="*/ 1 w 534"/>
                <a:gd name="T29" fmla="*/ 0 h 667"/>
                <a:gd name="T30" fmla="*/ 1 w 534"/>
                <a:gd name="T31" fmla="*/ 0 h 667"/>
                <a:gd name="T32" fmla="*/ 1 w 534"/>
                <a:gd name="T33" fmla="*/ 0 h 667"/>
                <a:gd name="T34" fmla="*/ 1 w 534"/>
                <a:gd name="T35" fmla="*/ 0 h 667"/>
                <a:gd name="T36" fmla="*/ 1 w 534"/>
                <a:gd name="T37" fmla="*/ 0 h 667"/>
                <a:gd name="T38" fmla="*/ 1 w 534"/>
                <a:gd name="T39" fmla="*/ 0 h 667"/>
                <a:gd name="T40" fmla="*/ 1 w 534"/>
                <a:gd name="T41" fmla="*/ 0 h 667"/>
                <a:gd name="T42" fmla="*/ 1 w 534"/>
                <a:gd name="T43" fmla="*/ 0 h 667"/>
                <a:gd name="T44" fmla="*/ 1 w 534"/>
                <a:gd name="T45" fmla="*/ 0 h 667"/>
                <a:gd name="T46" fmla="*/ 1 w 534"/>
                <a:gd name="T47" fmla="*/ 0 h 667"/>
                <a:gd name="T48" fmla="*/ 1 w 534"/>
                <a:gd name="T49" fmla="*/ 0 h 667"/>
                <a:gd name="T50" fmla="*/ 1 w 534"/>
                <a:gd name="T51" fmla="*/ 0 h 667"/>
                <a:gd name="T52" fmla="*/ 1 w 534"/>
                <a:gd name="T53" fmla="*/ 0 h 667"/>
                <a:gd name="T54" fmla="*/ 0 w 534"/>
                <a:gd name="T55" fmla="*/ 0 h 667"/>
                <a:gd name="T56" fmla="*/ 0 w 534"/>
                <a:gd name="T57" fmla="*/ 0 h 667"/>
                <a:gd name="T58" fmla="*/ 0 w 534"/>
                <a:gd name="T59" fmla="*/ 0 h 667"/>
                <a:gd name="T60" fmla="*/ 1 w 534"/>
                <a:gd name="T61" fmla="*/ 0 h 667"/>
                <a:gd name="T62" fmla="*/ 1 w 534"/>
                <a:gd name="T63" fmla="*/ 0 h 667"/>
                <a:gd name="T64" fmla="*/ 1 w 534"/>
                <a:gd name="T65" fmla="*/ 0 h 667"/>
                <a:gd name="T66" fmla="*/ 1 w 534"/>
                <a:gd name="T67" fmla="*/ 0 h 667"/>
                <a:gd name="T68" fmla="*/ 1 w 534"/>
                <a:gd name="T69" fmla="*/ 0 h 667"/>
                <a:gd name="T70" fmla="*/ 1 w 534"/>
                <a:gd name="T71" fmla="*/ 0 h 667"/>
                <a:gd name="T72" fmla="*/ 1 w 534"/>
                <a:gd name="T73" fmla="*/ 0 h 667"/>
                <a:gd name="T74" fmla="*/ 1 w 534"/>
                <a:gd name="T75" fmla="*/ 0 h 667"/>
                <a:gd name="T76" fmla="*/ 1 w 534"/>
                <a:gd name="T77" fmla="*/ 0 h 667"/>
                <a:gd name="T78" fmla="*/ 0 w 534"/>
                <a:gd name="T79" fmla="*/ 0 h 667"/>
                <a:gd name="T80" fmla="*/ 0 w 534"/>
                <a:gd name="T81" fmla="*/ 0 h 66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34"/>
                <a:gd name="T124" fmla="*/ 0 h 667"/>
                <a:gd name="T125" fmla="*/ 534 w 534"/>
                <a:gd name="T126" fmla="*/ 667 h 66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34" h="667">
                  <a:moveTo>
                    <a:pt x="0" y="0"/>
                  </a:moveTo>
                  <a:lnTo>
                    <a:pt x="75" y="43"/>
                  </a:lnTo>
                  <a:lnTo>
                    <a:pt x="132" y="131"/>
                  </a:lnTo>
                  <a:lnTo>
                    <a:pt x="162" y="218"/>
                  </a:lnTo>
                  <a:lnTo>
                    <a:pt x="189" y="269"/>
                  </a:lnTo>
                  <a:lnTo>
                    <a:pt x="158" y="277"/>
                  </a:lnTo>
                  <a:lnTo>
                    <a:pt x="162" y="319"/>
                  </a:lnTo>
                  <a:lnTo>
                    <a:pt x="223" y="387"/>
                  </a:lnTo>
                  <a:lnTo>
                    <a:pt x="268" y="429"/>
                  </a:lnTo>
                  <a:lnTo>
                    <a:pt x="297" y="433"/>
                  </a:lnTo>
                  <a:lnTo>
                    <a:pt x="308" y="479"/>
                  </a:lnTo>
                  <a:lnTo>
                    <a:pt x="346" y="507"/>
                  </a:lnTo>
                  <a:lnTo>
                    <a:pt x="388" y="522"/>
                  </a:lnTo>
                  <a:lnTo>
                    <a:pt x="396" y="556"/>
                  </a:lnTo>
                  <a:lnTo>
                    <a:pt x="441" y="587"/>
                  </a:lnTo>
                  <a:lnTo>
                    <a:pt x="464" y="587"/>
                  </a:lnTo>
                  <a:lnTo>
                    <a:pt x="476" y="629"/>
                  </a:lnTo>
                  <a:lnTo>
                    <a:pt x="534" y="644"/>
                  </a:lnTo>
                  <a:lnTo>
                    <a:pt x="515" y="667"/>
                  </a:lnTo>
                  <a:lnTo>
                    <a:pt x="476" y="667"/>
                  </a:lnTo>
                  <a:lnTo>
                    <a:pt x="392" y="633"/>
                  </a:lnTo>
                  <a:lnTo>
                    <a:pt x="304" y="602"/>
                  </a:lnTo>
                  <a:lnTo>
                    <a:pt x="230" y="572"/>
                  </a:lnTo>
                  <a:lnTo>
                    <a:pt x="162" y="496"/>
                  </a:lnTo>
                  <a:lnTo>
                    <a:pt x="116" y="460"/>
                  </a:lnTo>
                  <a:lnTo>
                    <a:pt x="46" y="391"/>
                  </a:lnTo>
                  <a:lnTo>
                    <a:pt x="31" y="361"/>
                  </a:lnTo>
                  <a:lnTo>
                    <a:pt x="0" y="349"/>
                  </a:lnTo>
                  <a:lnTo>
                    <a:pt x="0" y="296"/>
                  </a:lnTo>
                  <a:lnTo>
                    <a:pt x="0" y="249"/>
                  </a:lnTo>
                  <a:lnTo>
                    <a:pt x="31" y="188"/>
                  </a:lnTo>
                  <a:lnTo>
                    <a:pt x="128" y="192"/>
                  </a:lnTo>
                  <a:lnTo>
                    <a:pt x="94" y="165"/>
                  </a:lnTo>
                  <a:lnTo>
                    <a:pt x="65" y="157"/>
                  </a:lnTo>
                  <a:lnTo>
                    <a:pt x="38" y="138"/>
                  </a:lnTo>
                  <a:lnTo>
                    <a:pt x="23" y="108"/>
                  </a:lnTo>
                  <a:lnTo>
                    <a:pt x="42" y="77"/>
                  </a:lnTo>
                  <a:lnTo>
                    <a:pt x="67" y="77"/>
                  </a:lnTo>
                  <a:lnTo>
                    <a:pt x="19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18" name="Freeform 93"/>
            <p:cNvSpPr>
              <a:spLocks/>
            </p:cNvSpPr>
            <p:nvPr/>
          </p:nvSpPr>
          <p:spPr bwMode="auto">
            <a:xfrm>
              <a:off x="4683" y="2408"/>
              <a:ext cx="316" cy="224"/>
            </a:xfrm>
            <a:custGeom>
              <a:avLst/>
              <a:gdLst>
                <a:gd name="T0" fmla="*/ 0 w 633"/>
                <a:gd name="T1" fmla="*/ 0 h 449"/>
                <a:gd name="T2" fmla="*/ 0 w 633"/>
                <a:gd name="T3" fmla="*/ 0 h 449"/>
                <a:gd name="T4" fmla="*/ 0 w 633"/>
                <a:gd name="T5" fmla="*/ 0 h 449"/>
                <a:gd name="T6" fmla="*/ 0 w 633"/>
                <a:gd name="T7" fmla="*/ 0 h 449"/>
                <a:gd name="T8" fmla="*/ 0 w 633"/>
                <a:gd name="T9" fmla="*/ 0 h 449"/>
                <a:gd name="T10" fmla="*/ 0 w 633"/>
                <a:gd name="T11" fmla="*/ 0 h 449"/>
                <a:gd name="T12" fmla="*/ 0 w 633"/>
                <a:gd name="T13" fmla="*/ 0 h 449"/>
                <a:gd name="T14" fmla="*/ 0 w 633"/>
                <a:gd name="T15" fmla="*/ 0 h 449"/>
                <a:gd name="T16" fmla="*/ 0 w 633"/>
                <a:gd name="T17" fmla="*/ 0 h 449"/>
                <a:gd name="T18" fmla="*/ 0 w 633"/>
                <a:gd name="T19" fmla="*/ 0 h 449"/>
                <a:gd name="T20" fmla="*/ 0 w 633"/>
                <a:gd name="T21" fmla="*/ 0 h 449"/>
                <a:gd name="T22" fmla="*/ 0 w 633"/>
                <a:gd name="T23" fmla="*/ 0 h 449"/>
                <a:gd name="T24" fmla="*/ 0 w 633"/>
                <a:gd name="T25" fmla="*/ 0 h 449"/>
                <a:gd name="T26" fmla="*/ 0 w 633"/>
                <a:gd name="T27" fmla="*/ 0 h 449"/>
                <a:gd name="T28" fmla="*/ 0 w 633"/>
                <a:gd name="T29" fmla="*/ 0 h 449"/>
                <a:gd name="T30" fmla="*/ 0 w 633"/>
                <a:gd name="T31" fmla="*/ 0 h 449"/>
                <a:gd name="T32" fmla="*/ 0 w 633"/>
                <a:gd name="T33" fmla="*/ 0 h 449"/>
                <a:gd name="T34" fmla="*/ 0 w 633"/>
                <a:gd name="T35" fmla="*/ 0 h 449"/>
                <a:gd name="T36" fmla="*/ 0 w 633"/>
                <a:gd name="T37" fmla="*/ 0 h 449"/>
                <a:gd name="T38" fmla="*/ 0 w 633"/>
                <a:gd name="T39" fmla="*/ 0 h 449"/>
                <a:gd name="T40" fmla="*/ 0 w 633"/>
                <a:gd name="T41" fmla="*/ 0 h 449"/>
                <a:gd name="T42" fmla="*/ 0 w 633"/>
                <a:gd name="T43" fmla="*/ 0 h 449"/>
                <a:gd name="T44" fmla="*/ 0 w 633"/>
                <a:gd name="T45" fmla="*/ 0 h 449"/>
                <a:gd name="T46" fmla="*/ 0 w 633"/>
                <a:gd name="T47" fmla="*/ 0 h 449"/>
                <a:gd name="T48" fmla="*/ 0 w 633"/>
                <a:gd name="T49" fmla="*/ 0 h 449"/>
                <a:gd name="T50" fmla="*/ 0 w 633"/>
                <a:gd name="T51" fmla="*/ 0 h 449"/>
                <a:gd name="T52" fmla="*/ 0 w 633"/>
                <a:gd name="T53" fmla="*/ 0 h 449"/>
                <a:gd name="T54" fmla="*/ 0 w 633"/>
                <a:gd name="T55" fmla="*/ 0 h 449"/>
                <a:gd name="T56" fmla="*/ 0 w 633"/>
                <a:gd name="T57" fmla="*/ 0 h 449"/>
                <a:gd name="T58" fmla="*/ 0 w 633"/>
                <a:gd name="T59" fmla="*/ 0 h 449"/>
                <a:gd name="T60" fmla="*/ 0 w 633"/>
                <a:gd name="T61" fmla="*/ 0 h 449"/>
                <a:gd name="T62" fmla="*/ 0 w 633"/>
                <a:gd name="T63" fmla="*/ 0 h 449"/>
                <a:gd name="T64" fmla="*/ 0 w 633"/>
                <a:gd name="T65" fmla="*/ 0 h 449"/>
                <a:gd name="T66" fmla="*/ 0 w 633"/>
                <a:gd name="T67" fmla="*/ 0 h 449"/>
                <a:gd name="T68" fmla="*/ 0 w 633"/>
                <a:gd name="T69" fmla="*/ 0 h 449"/>
                <a:gd name="T70" fmla="*/ 0 w 633"/>
                <a:gd name="T71" fmla="*/ 0 h 449"/>
                <a:gd name="T72" fmla="*/ 0 w 633"/>
                <a:gd name="T73" fmla="*/ 0 h 449"/>
                <a:gd name="T74" fmla="*/ 0 w 633"/>
                <a:gd name="T75" fmla="*/ 0 h 449"/>
                <a:gd name="T76" fmla="*/ 0 w 633"/>
                <a:gd name="T77" fmla="*/ 0 h 449"/>
                <a:gd name="T78" fmla="*/ 0 w 633"/>
                <a:gd name="T79" fmla="*/ 0 h 4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33"/>
                <a:gd name="T121" fmla="*/ 0 h 449"/>
                <a:gd name="T122" fmla="*/ 633 w 633"/>
                <a:gd name="T123" fmla="*/ 449 h 44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33" h="449">
                  <a:moveTo>
                    <a:pt x="86" y="0"/>
                  </a:moveTo>
                  <a:lnTo>
                    <a:pt x="188" y="53"/>
                  </a:lnTo>
                  <a:lnTo>
                    <a:pt x="239" y="122"/>
                  </a:lnTo>
                  <a:lnTo>
                    <a:pt x="373" y="219"/>
                  </a:lnTo>
                  <a:lnTo>
                    <a:pt x="430" y="234"/>
                  </a:lnTo>
                  <a:lnTo>
                    <a:pt x="342" y="173"/>
                  </a:lnTo>
                  <a:lnTo>
                    <a:pt x="262" y="114"/>
                  </a:lnTo>
                  <a:lnTo>
                    <a:pt x="232" y="69"/>
                  </a:lnTo>
                  <a:lnTo>
                    <a:pt x="323" y="122"/>
                  </a:lnTo>
                  <a:lnTo>
                    <a:pt x="365" y="143"/>
                  </a:lnTo>
                  <a:lnTo>
                    <a:pt x="384" y="169"/>
                  </a:lnTo>
                  <a:lnTo>
                    <a:pt x="443" y="230"/>
                  </a:lnTo>
                  <a:lnTo>
                    <a:pt x="504" y="264"/>
                  </a:lnTo>
                  <a:lnTo>
                    <a:pt x="515" y="299"/>
                  </a:lnTo>
                  <a:lnTo>
                    <a:pt x="568" y="344"/>
                  </a:lnTo>
                  <a:lnTo>
                    <a:pt x="633" y="359"/>
                  </a:lnTo>
                  <a:lnTo>
                    <a:pt x="622" y="388"/>
                  </a:lnTo>
                  <a:lnTo>
                    <a:pt x="633" y="422"/>
                  </a:lnTo>
                  <a:lnTo>
                    <a:pt x="616" y="449"/>
                  </a:lnTo>
                  <a:lnTo>
                    <a:pt x="572" y="449"/>
                  </a:lnTo>
                  <a:lnTo>
                    <a:pt x="492" y="434"/>
                  </a:lnTo>
                  <a:lnTo>
                    <a:pt x="481" y="384"/>
                  </a:lnTo>
                  <a:lnTo>
                    <a:pt x="469" y="348"/>
                  </a:lnTo>
                  <a:lnTo>
                    <a:pt x="447" y="318"/>
                  </a:lnTo>
                  <a:lnTo>
                    <a:pt x="403" y="302"/>
                  </a:lnTo>
                  <a:lnTo>
                    <a:pt x="357" y="302"/>
                  </a:lnTo>
                  <a:lnTo>
                    <a:pt x="369" y="261"/>
                  </a:lnTo>
                  <a:lnTo>
                    <a:pt x="357" y="223"/>
                  </a:lnTo>
                  <a:lnTo>
                    <a:pt x="335" y="211"/>
                  </a:lnTo>
                  <a:lnTo>
                    <a:pt x="342" y="257"/>
                  </a:lnTo>
                  <a:lnTo>
                    <a:pt x="304" y="272"/>
                  </a:lnTo>
                  <a:lnTo>
                    <a:pt x="259" y="245"/>
                  </a:lnTo>
                  <a:lnTo>
                    <a:pt x="230" y="204"/>
                  </a:lnTo>
                  <a:lnTo>
                    <a:pt x="213" y="165"/>
                  </a:lnTo>
                  <a:lnTo>
                    <a:pt x="196" y="137"/>
                  </a:lnTo>
                  <a:lnTo>
                    <a:pt x="135" y="122"/>
                  </a:lnTo>
                  <a:lnTo>
                    <a:pt x="78" y="110"/>
                  </a:lnTo>
                  <a:lnTo>
                    <a:pt x="0" y="72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19" name="Freeform 94"/>
            <p:cNvSpPr>
              <a:spLocks/>
            </p:cNvSpPr>
            <p:nvPr/>
          </p:nvSpPr>
          <p:spPr bwMode="auto">
            <a:xfrm>
              <a:off x="4769" y="2557"/>
              <a:ext cx="132" cy="102"/>
            </a:xfrm>
            <a:custGeom>
              <a:avLst/>
              <a:gdLst>
                <a:gd name="T0" fmla="*/ 1 w 262"/>
                <a:gd name="T1" fmla="*/ 1 h 203"/>
                <a:gd name="T2" fmla="*/ 1 w 262"/>
                <a:gd name="T3" fmla="*/ 1 h 203"/>
                <a:gd name="T4" fmla="*/ 1 w 262"/>
                <a:gd name="T5" fmla="*/ 1 h 203"/>
                <a:gd name="T6" fmla="*/ 1 w 262"/>
                <a:gd name="T7" fmla="*/ 1 h 203"/>
                <a:gd name="T8" fmla="*/ 1 w 262"/>
                <a:gd name="T9" fmla="*/ 0 h 203"/>
                <a:gd name="T10" fmla="*/ 1 w 262"/>
                <a:gd name="T11" fmla="*/ 1 h 203"/>
                <a:gd name="T12" fmla="*/ 1 w 262"/>
                <a:gd name="T13" fmla="*/ 1 h 203"/>
                <a:gd name="T14" fmla="*/ 1 w 262"/>
                <a:gd name="T15" fmla="*/ 1 h 203"/>
                <a:gd name="T16" fmla="*/ 1 w 262"/>
                <a:gd name="T17" fmla="*/ 1 h 203"/>
                <a:gd name="T18" fmla="*/ 1 w 262"/>
                <a:gd name="T19" fmla="*/ 1 h 203"/>
                <a:gd name="T20" fmla="*/ 1 w 262"/>
                <a:gd name="T21" fmla="*/ 1 h 203"/>
                <a:gd name="T22" fmla="*/ 1 w 262"/>
                <a:gd name="T23" fmla="*/ 1 h 203"/>
                <a:gd name="T24" fmla="*/ 1 w 262"/>
                <a:gd name="T25" fmla="*/ 1 h 203"/>
                <a:gd name="T26" fmla="*/ 1 w 262"/>
                <a:gd name="T27" fmla="*/ 1 h 203"/>
                <a:gd name="T28" fmla="*/ 1 w 262"/>
                <a:gd name="T29" fmla="*/ 1 h 203"/>
                <a:gd name="T30" fmla="*/ 0 w 262"/>
                <a:gd name="T31" fmla="*/ 1 h 203"/>
                <a:gd name="T32" fmla="*/ 1 w 262"/>
                <a:gd name="T33" fmla="*/ 1 h 203"/>
                <a:gd name="T34" fmla="*/ 1 w 262"/>
                <a:gd name="T35" fmla="*/ 1 h 203"/>
                <a:gd name="T36" fmla="*/ 1 w 262"/>
                <a:gd name="T37" fmla="*/ 1 h 203"/>
                <a:gd name="T38" fmla="*/ 1 w 262"/>
                <a:gd name="T39" fmla="*/ 1 h 203"/>
                <a:gd name="T40" fmla="*/ 1 w 262"/>
                <a:gd name="T41" fmla="*/ 1 h 2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2"/>
                <a:gd name="T64" fmla="*/ 0 h 203"/>
                <a:gd name="T65" fmla="*/ 262 w 262"/>
                <a:gd name="T66" fmla="*/ 203 h 2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2" h="203">
                  <a:moveTo>
                    <a:pt x="258" y="138"/>
                  </a:moveTo>
                  <a:lnTo>
                    <a:pt x="262" y="81"/>
                  </a:lnTo>
                  <a:lnTo>
                    <a:pt x="232" y="60"/>
                  </a:lnTo>
                  <a:lnTo>
                    <a:pt x="169" y="22"/>
                  </a:lnTo>
                  <a:lnTo>
                    <a:pt x="105" y="0"/>
                  </a:lnTo>
                  <a:lnTo>
                    <a:pt x="74" y="15"/>
                  </a:lnTo>
                  <a:lnTo>
                    <a:pt x="63" y="60"/>
                  </a:lnTo>
                  <a:lnTo>
                    <a:pt x="89" y="104"/>
                  </a:lnTo>
                  <a:lnTo>
                    <a:pt x="131" y="93"/>
                  </a:lnTo>
                  <a:lnTo>
                    <a:pt x="150" y="49"/>
                  </a:lnTo>
                  <a:lnTo>
                    <a:pt x="181" y="64"/>
                  </a:lnTo>
                  <a:lnTo>
                    <a:pt x="154" y="112"/>
                  </a:lnTo>
                  <a:lnTo>
                    <a:pt x="158" y="135"/>
                  </a:lnTo>
                  <a:lnTo>
                    <a:pt x="93" y="154"/>
                  </a:lnTo>
                  <a:lnTo>
                    <a:pt x="32" y="154"/>
                  </a:lnTo>
                  <a:lnTo>
                    <a:pt x="0" y="184"/>
                  </a:lnTo>
                  <a:lnTo>
                    <a:pt x="78" y="195"/>
                  </a:lnTo>
                  <a:lnTo>
                    <a:pt x="139" y="203"/>
                  </a:lnTo>
                  <a:lnTo>
                    <a:pt x="181" y="154"/>
                  </a:lnTo>
                  <a:lnTo>
                    <a:pt x="258" y="1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20" name="Freeform 95"/>
            <p:cNvSpPr>
              <a:spLocks/>
            </p:cNvSpPr>
            <p:nvPr/>
          </p:nvSpPr>
          <p:spPr bwMode="auto">
            <a:xfrm>
              <a:off x="4858" y="2649"/>
              <a:ext cx="130" cy="61"/>
            </a:xfrm>
            <a:custGeom>
              <a:avLst/>
              <a:gdLst>
                <a:gd name="T0" fmla="*/ 0 w 260"/>
                <a:gd name="T1" fmla="*/ 1 h 122"/>
                <a:gd name="T2" fmla="*/ 1 w 260"/>
                <a:gd name="T3" fmla="*/ 0 h 122"/>
                <a:gd name="T4" fmla="*/ 1 w 260"/>
                <a:gd name="T5" fmla="*/ 0 h 122"/>
                <a:gd name="T6" fmla="*/ 1 w 260"/>
                <a:gd name="T7" fmla="*/ 1 h 122"/>
                <a:gd name="T8" fmla="*/ 1 w 260"/>
                <a:gd name="T9" fmla="*/ 1 h 122"/>
                <a:gd name="T10" fmla="*/ 1 w 260"/>
                <a:gd name="T11" fmla="*/ 1 h 122"/>
                <a:gd name="T12" fmla="*/ 1 w 260"/>
                <a:gd name="T13" fmla="*/ 1 h 122"/>
                <a:gd name="T14" fmla="*/ 1 w 260"/>
                <a:gd name="T15" fmla="*/ 1 h 122"/>
                <a:gd name="T16" fmla="*/ 0 w 260"/>
                <a:gd name="T17" fmla="*/ 1 h 122"/>
                <a:gd name="T18" fmla="*/ 0 w 260"/>
                <a:gd name="T19" fmla="*/ 1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0"/>
                <a:gd name="T31" fmla="*/ 0 h 122"/>
                <a:gd name="T32" fmla="*/ 260 w 260"/>
                <a:gd name="T33" fmla="*/ 122 h 1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0" h="122">
                  <a:moveTo>
                    <a:pt x="0" y="34"/>
                  </a:moveTo>
                  <a:lnTo>
                    <a:pt x="42" y="0"/>
                  </a:lnTo>
                  <a:lnTo>
                    <a:pt x="127" y="0"/>
                  </a:lnTo>
                  <a:lnTo>
                    <a:pt x="173" y="42"/>
                  </a:lnTo>
                  <a:lnTo>
                    <a:pt x="222" y="103"/>
                  </a:lnTo>
                  <a:lnTo>
                    <a:pt x="260" y="122"/>
                  </a:lnTo>
                  <a:lnTo>
                    <a:pt x="173" y="122"/>
                  </a:lnTo>
                  <a:lnTo>
                    <a:pt x="62" y="61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21" name="Freeform 96"/>
            <p:cNvSpPr>
              <a:spLocks/>
            </p:cNvSpPr>
            <p:nvPr/>
          </p:nvSpPr>
          <p:spPr bwMode="auto">
            <a:xfrm>
              <a:off x="4975" y="2640"/>
              <a:ext cx="107" cy="92"/>
            </a:xfrm>
            <a:custGeom>
              <a:avLst/>
              <a:gdLst>
                <a:gd name="T0" fmla="*/ 0 w 214"/>
                <a:gd name="T1" fmla="*/ 1 h 184"/>
                <a:gd name="T2" fmla="*/ 1 w 214"/>
                <a:gd name="T3" fmla="*/ 1 h 184"/>
                <a:gd name="T4" fmla="*/ 1 w 214"/>
                <a:gd name="T5" fmla="*/ 1 h 184"/>
                <a:gd name="T6" fmla="*/ 1 w 214"/>
                <a:gd name="T7" fmla="*/ 1 h 184"/>
                <a:gd name="T8" fmla="*/ 1 w 214"/>
                <a:gd name="T9" fmla="*/ 1 h 184"/>
                <a:gd name="T10" fmla="*/ 1 w 214"/>
                <a:gd name="T11" fmla="*/ 1 h 184"/>
                <a:gd name="T12" fmla="*/ 1 w 214"/>
                <a:gd name="T13" fmla="*/ 1 h 184"/>
                <a:gd name="T14" fmla="*/ 1 w 214"/>
                <a:gd name="T15" fmla="*/ 1 h 184"/>
                <a:gd name="T16" fmla="*/ 1 w 214"/>
                <a:gd name="T17" fmla="*/ 1 h 184"/>
                <a:gd name="T18" fmla="*/ 1 w 214"/>
                <a:gd name="T19" fmla="*/ 0 h 184"/>
                <a:gd name="T20" fmla="*/ 1 w 214"/>
                <a:gd name="T21" fmla="*/ 1 h 184"/>
                <a:gd name="T22" fmla="*/ 1 w 214"/>
                <a:gd name="T23" fmla="*/ 1 h 184"/>
                <a:gd name="T24" fmla="*/ 0 w 214"/>
                <a:gd name="T25" fmla="*/ 1 h 184"/>
                <a:gd name="T26" fmla="*/ 0 w 214"/>
                <a:gd name="T27" fmla="*/ 1 h 1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4"/>
                <a:gd name="T43" fmla="*/ 0 h 184"/>
                <a:gd name="T44" fmla="*/ 214 w 214"/>
                <a:gd name="T45" fmla="*/ 184 h 18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4" h="184">
                  <a:moveTo>
                    <a:pt x="0" y="57"/>
                  </a:moveTo>
                  <a:lnTo>
                    <a:pt x="26" y="106"/>
                  </a:lnTo>
                  <a:lnTo>
                    <a:pt x="85" y="148"/>
                  </a:lnTo>
                  <a:lnTo>
                    <a:pt x="176" y="158"/>
                  </a:lnTo>
                  <a:lnTo>
                    <a:pt x="214" y="184"/>
                  </a:lnTo>
                  <a:lnTo>
                    <a:pt x="180" y="133"/>
                  </a:lnTo>
                  <a:lnTo>
                    <a:pt x="157" y="91"/>
                  </a:lnTo>
                  <a:lnTo>
                    <a:pt x="157" y="49"/>
                  </a:lnTo>
                  <a:lnTo>
                    <a:pt x="108" y="34"/>
                  </a:lnTo>
                  <a:lnTo>
                    <a:pt x="77" y="0"/>
                  </a:lnTo>
                  <a:lnTo>
                    <a:pt x="77" y="42"/>
                  </a:lnTo>
                  <a:lnTo>
                    <a:pt x="49" y="4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22" name="Freeform 97"/>
            <p:cNvSpPr>
              <a:spLocks/>
            </p:cNvSpPr>
            <p:nvPr/>
          </p:nvSpPr>
          <p:spPr bwMode="auto">
            <a:xfrm>
              <a:off x="4679" y="2638"/>
              <a:ext cx="66" cy="59"/>
            </a:xfrm>
            <a:custGeom>
              <a:avLst/>
              <a:gdLst>
                <a:gd name="T0" fmla="*/ 0 w 132"/>
                <a:gd name="T1" fmla="*/ 0 h 118"/>
                <a:gd name="T2" fmla="*/ 1 w 132"/>
                <a:gd name="T3" fmla="*/ 1 h 118"/>
                <a:gd name="T4" fmla="*/ 1 w 132"/>
                <a:gd name="T5" fmla="*/ 1 h 118"/>
                <a:gd name="T6" fmla="*/ 1 w 132"/>
                <a:gd name="T7" fmla="*/ 1 h 118"/>
                <a:gd name="T8" fmla="*/ 1 w 132"/>
                <a:gd name="T9" fmla="*/ 1 h 118"/>
                <a:gd name="T10" fmla="*/ 1 w 132"/>
                <a:gd name="T11" fmla="*/ 1 h 118"/>
                <a:gd name="T12" fmla="*/ 0 w 132"/>
                <a:gd name="T13" fmla="*/ 0 h 118"/>
                <a:gd name="T14" fmla="*/ 0 w 132"/>
                <a:gd name="T15" fmla="*/ 0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2"/>
                <a:gd name="T25" fmla="*/ 0 h 118"/>
                <a:gd name="T26" fmla="*/ 132 w 132"/>
                <a:gd name="T27" fmla="*/ 118 h 1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2" h="118">
                  <a:moveTo>
                    <a:pt x="0" y="0"/>
                  </a:moveTo>
                  <a:lnTo>
                    <a:pt x="59" y="12"/>
                  </a:lnTo>
                  <a:lnTo>
                    <a:pt x="105" y="57"/>
                  </a:lnTo>
                  <a:lnTo>
                    <a:pt x="132" y="118"/>
                  </a:lnTo>
                  <a:lnTo>
                    <a:pt x="78" y="95"/>
                  </a:lnTo>
                  <a:lnTo>
                    <a:pt x="18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23" name="Freeform 98"/>
            <p:cNvSpPr>
              <a:spLocks/>
            </p:cNvSpPr>
            <p:nvPr/>
          </p:nvSpPr>
          <p:spPr bwMode="auto">
            <a:xfrm>
              <a:off x="4726" y="2686"/>
              <a:ext cx="130" cy="82"/>
            </a:xfrm>
            <a:custGeom>
              <a:avLst/>
              <a:gdLst>
                <a:gd name="T0" fmla="*/ 1 w 260"/>
                <a:gd name="T1" fmla="*/ 0 h 166"/>
                <a:gd name="T2" fmla="*/ 1 w 260"/>
                <a:gd name="T3" fmla="*/ 0 h 166"/>
                <a:gd name="T4" fmla="*/ 1 w 260"/>
                <a:gd name="T5" fmla="*/ 0 h 166"/>
                <a:gd name="T6" fmla="*/ 1 w 260"/>
                <a:gd name="T7" fmla="*/ 0 h 166"/>
                <a:gd name="T8" fmla="*/ 1 w 260"/>
                <a:gd name="T9" fmla="*/ 0 h 166"/>
                <a:gd name="T10" fmla="*/ 1 w 260"/>
                <a:gd name="T11" fmla="*/ 0 h 166"/>
                <a:gd name="T12" fmla="*/ 1 w 260"/>
                <a:gd name="T13" fmla="*/ 0 h 166"/>
                <a:gd name="T14" fmla="*/ 1 w 260"/>
                <a:gd name="T15" fmla="*/ 0 h 166"/>
                <a:gd name="T16" fmla="*/ 1 w 260"/>
                <a:gd name="T17" fmla="*/ 0 h 166"/>
                <a:gd name="T18" fmla="*/ 0 w 260"/>
                <a:gd name="T19" fmla="*/ 0 h 166"/>
                <a:gd name="T20" fmla="*/ 0 w 260"/>
                <a:gd name="T21" fmla="*/ 0 h 166"/>
                <a:gd name="T22" fmla="*/ 1 w 260"/>
                <a:gd name="T23" fmla="*/ 0 h 166"/>
                <a:gd name="T24" fmla="*/ 1 w 260"/>
                <a:gd name="T25" fmla="*/ 0 h 1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0"/>
                <a:gd name="T40" fmla="*/ 0 h 166"/>
                <a:gd name="T41" fmla="*/ 260 w 260"/>
                <a:gd name="T42" fmla="*/ 166 h 1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0" h="166">
                  <a:moveTo>
                    <a:pt x="26" y="23"/>
                  </a:moveTo>
                  <a:lnTo>
                    <a:pt x="53" y="63"/>
                  </a:lnTo>
                  <a:lnTo>
                    <a:pt x="98" y="97"/>
                  </a:lnTo>
                  <a:lnTo>
                    <a:pt x="180" y="124"/>
                  </a:lnTo>
                  <a:lnTo>
                    <a:pt x="245" y="147"/>
                  </a:lnTo>
                  <a:lnTo>
                    <a:pt x="260" y="166"/>
                  </a:lnTo>
                  <a:lnTo>
                    <a:pt x="214" y="166"/>
                  </a:lnTo>
                  <a:lnTo>
                    <a:pt x="110" y="162"/>
                  </a:lnTo>
                  <a:lnTo>
                    <a:pt x="11" y="120"/>
                  </a:lnTo>
                  <a:lnTo>
                    <a:pt x="0" y="57"/>
                  </a:lnTo>
                  <a:lnTo>
                    <a:pt x="0" y="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24" name="Freeform 99"/>
            <p:cNvSpPr>
              <a:spLocks/>
            </p:cNvSpPr>
            <p:nvPr/>
          </p:nvSpPr>
          <p:spPr bwMode="auto">
            <a:xfrm>
              <a:off x="4762" y="2687"/>
              <a:ext cx="314" cy="112"/>
            </a:xfrm>
            <a:custGeom>
              <a:avLst/>
              <a:gdLst>
                <a:gd name="T0" fmla="*/ 0 w 629"/>
                <a:gd name="T1" fmla="*/ 1 h 222"/>
                <a:gd name="T2" fmla="*/ 0 w 629"/>
                <a:gd name="T3" fmla="*/ 0 h 222"/>
                <a:gd name="T4" fmla="*/ 0 w 629"/>
                <a:gd name="T5" fmla="*/ 1 h 222"/>
                <a:gd name="T6" fmla="*/ 0 w 629"/>
                <a:gd name="T7" fmla="*/ 1 h 222"/>
                <a:gd name="T8" fmla="*/ 0 w 629"/>
                <a:gd name="T9" fmla="*/ 1 h 222"/>
                <a:gd name="T10" fmla="*/ 0 w 629"/>
                <a:gd name="T11" fmla="*/ 1 h 222"/>
                <a:gd name="T12" fmla="*/ 0 w 629"/>
                <a:gd name="T13" fmla="*/ 1 h 222"/>
                <a:gd name="T14" fmla="*/ 0 w 629"/>
                <a:gd name="T15" fmla="*/ 1 h 222"/>
                <a:gd name="T16" fmla="*/ 0 w 629"/>
                <a:gd name="T17" fmla="*/ 1 h 222"/>
                <a:gd name="T18" fmla="*/ 0 w 629"/>
                <a:gd name="T19" fmla="*/ 1 h 222"/>
                <a:gd name="T20" fmla="*/ 0 w 629"/>
                <a:gd name="T21" fmla="*/ 1 h 222"/>
                <a:gd name="T22" fmla="*/ 0 w 629"/>
                <a:gd name="T23" fmla="*/ 1 h 222"/>
                <a:gd name="T24" fmla="*/ 0 w 629"/>
                <a:gd name="T25" fmla="*/ 1 h 222"/>
                <a:gd name="T26" fmla="*/ 0 w 629"/>
                <a:gd name="T27" fmla="*/ 1 h 222"/>
                <a:gd name="T28" fmla="*/ 0 w 629"/>
                <a:gd name="T29" fmla="*/ 1 h 222"/>
                <a:gd name="T30" fmla="*/ 0 w 629"/>
                <a:gd name="T31" fmla="*/ 1 h 222"/>
                <a:gd name="T32" fmla="*/ 0 w 629"/>
                <a:gd name="T33" fmla="*/ 1 h 222"/>
                <a:gd name="T34" fmla="*/ 0 w 629"/>
                <a:gd name="T35" fmla="*/ 1 h 222"/>
                <a:gd name="T36" fmla="*/ 0 w 629"/>
                <a:gd name="T37" fmla="*/ 1 h 222"/>
                <a:gd name="T38" fmla="*/ 0 w 629"/>
                <a:gd name="T39" fmla="*/ 1 h 222"/>
                <a:gd name="T40" fmla="*/ 0 w 629"/>
                <a:gd name="T41" fmla="*/ 1 h 222"/>
                <a:gd name="T42" fmla="*/ 0 w 629"/>
                <a:gd name="T43" fmla="*/ 1 h 222"/>
                <a:gd name="T44" fmla="*/ 0 w 629"/>
                <a:gd name="T45" fmla="*/ 1 h 222"/>
                <a:gd name="T46" fmla="*/ 0 w 629"/>
                <a:gd name="T47" fmla="*/ 1 h 222"/>
                <a:gd name="T48" fmla="*/ 0 w 629"/>
                <a:gd name="T49" fmla="*/ 1 h 222"/>
                <a:gd name="T50" fmla="*/ 0 w 629"/>
                <a:gd name="T51" fmla="*/ 1 h 222"/>
                <a:gd name="T52" fmla="*/ 0 w 629"/>
                <a:gd name="T53" fmla="*/ 1 h 222"/>
                <a:gd name="T54" fmla="*/ 0 w 629"/>
                <a:gd name="T55" fmla="*/ 1 h 22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9"/>
                <a:gd name="T85" fmla="*/ 0 h 222"/>
                <a:gd name="T86" fmla="*/ 629 w 629"/>
                <a:gd name="T87" fmla="*/ 222 h 22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9" h="222">
                  <a:moveTo>
                    <a:pt x="30" y="19"/>
                  </a:moveTo>
                  <a:lnTo>
                    <a:pt x="64" y="0"/>
                  </a:lnTo>
                  <a:lnTo>
                    <a:pt x="158" y="4"/>
                  </a:lnTo>
                  <a:lnTo>
                    <a:pt x="234" y="27"/>
                  </a:lnTo>
                  <a:lnTo>
                    <a:pt x="308" y="63"/>
                  </a:lnTo>
                  <a:lnTo>
                    <a:pt x="350" y="82"/>
                  </a:lnTo>
                  <a:lnTo>
                    <a:pt x="418" y="131"/>
                  </a:lnTo>
                  <a:lnTo>
                    <a:pt x="448" y="116"/>
                  </a:lnTo>
                  <a:lnTo>
                    <a:pt x="507" y="120"/>
                  </a:lnTo>
                  <a:lnTo>
                    <a:pt x="553" y="124"/>
                  </a:lnTo>
                  <a:lnTo>
                    <a:pt x="599" y="150"/>
                  </a:lnTo>
                  <a:lnTo>
                    <a:pt x="625" y="184"/>
                  </a:lnTo>
                  <a:lnTo>
                    <a:pt x="629" y="222"/>
                  </a:lnTo>
                  <a:lnTo>
                    <a:pt x="538" y="203"/>
                  </a:lnTo>
                  <a:lnTo>
                    <a:pt x="494" y="181"/>
                  </a:lnTo>
                  <a:lnTo>
                    <a:pt x="407" y="165"/>
                  </a:lnTo>
                  <a:lnTo>
                    <a:pt x="334" y="108"/>
                  </a:lnTo>
                  <a:lnTo>
                    <a:pt x="272" y="55"/>
                  </a:lnTo>
                  <a:lnTo>
                    <a:pt x="215" y="53"/>
                  </a:lnTo>
                  <a:lnTo>
                    <a:pt x="127" y="53"/>
                  </a:lnTo>
                  <a:lnTo>
                    <a:pt x="64" y="46"/>
                  </a:lnTo>
                  <a:lnTo>
                    <a:pt x="38" y="55"/>
                  </a:lnTo>
                  <a:lnTo>
                    <a:pt x="55" y="85"/>
                  </a:lnTo>
                  <a:lnTo>
                    <a:pt x="93" y="135"/>
                  </a:lnTo>
                  <a:lnTo>
                    <a:pt x="15" y="108"/>
                  </a:lnTo>
                  <a:lnTo>
                    <a:pt x="0" y="49"/>
                  </a:lnTo>
                  <a:lnTo>
                    <a:pt x="3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25" name="Freeform 100"/>
            <p:cNvSpPr>
              <a:spLocks/>
            </p:cNvSpPr>
            <p:nvPr/>
          </p:nvSpPr>
          <p:spPr bwMode="auto">
            <a:xfrm>
              <a:off x="4808" y="2706"/>
              <a:ext cx="208" cy="108"/>
            </a:xfrm>
            <a:custGeom>
              <a:avLst/>
              <a:gdLst>
                <a:gd name="T0" fmla="*/ 0 w 414"/>
                <a:gd name="T1" fmla="*/ 1 h 215"/>
                <a:gd name="T2" fmla="*/ 1 w 414"/>
                <a:gd name="T3" fmla="*/ 1 h 215"/>
                <a:gd name="T4" fmla="*/ 1 w 414"/>
                <a:gd name="T5" fmla="*/ 1 h 215"/>
                <a:gd name="T6" fmla="*/ 1 w 414"/>
                <a:gd name="T7" fmla="*/ 1 h 215"/>
                <a:gd name="T8" fmla="*/ 1 w 414"/>
                <a:gd name="T9" fmla="*/ 1 h 215"/>
                <a:gd name="T10" fmla="*/ 1 w 414"/>
                <a:gd name="T11" fmla="*/ 1 h 215"/>
                <a:gd name="T12" fmla="*/ 1 w 414"/>
                <a:gd name="T13" fmla="*/ 1 h 215"/>
                <a:gd name="T14" fmla="*/ 1 w 414"/>
                <a:gd name="T15" fmla="*/ 1 h 215"/>
                <a:gd name="T16" fmla="*/ 1 w 414"/>
                <a:gd name="T17" fmla="*/ 1 h 215"/>
                <a:gd name="T18" fmla="*/ 1 w 414"/>
                <a:gd name="T19" fmla="*/ 1 h 215"/>
                <a:gd name="T20" fmla="*/ 1 w 414"/>
                <a:gd name="T21" fmla="*/ 1 h 215"/>
                <a:gd name="T22" fmla="*/ 1 w 414"/>
                <a:gd name="T23" fmla="*/ 1 h 215"/>
                <a:gd name="T24" fmla="*/ 1 w 414"/>
                <a:gd name="T25" fmla="*/ 1 h 215"/>
                <a:gd name="T26" fmla="*/ 1 w 414"/>
                <a:gd name="T27" fmla="*/ 1 h 215"/>
                <a:gd name="T28" fmla="*/ 1 w 414"/>
                <a:gd name="T29" fmla="*/ 1 h 215"/>
                <a:gd name="T30" fmla="*/ 1 w 414"/>
                <a:gd name="T31" fmla="*/ 1 h 215"/>
                <a:gd name="T32" fmla="*/ 1 w 414"/>
                <a:gd name="T33" fmla="*/ 1 h 215"/>
                <a:gd name="T34" fmla="*/ 1 w 414"/>
                <a:gd name="T35" fmla="*/ 1 h 215"/>
                <a:gd name="T36" fmla="*/ 1 w 414"/>
                <a:gd name="T37" fmla="*/ 0 h 215"/>
                <a:gd name="T38" fmla="*/ 0 w 414"/>
                <a:gd name="T39" fmla="*/ 1 h 215"/>
                <a:gd name="T40" fmla="*/ 0 w 414"/>
                <a:gd name="T41" fmla="*/ 1 h 2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14"/>
                <a:gd name="T64" fmla="*/ 0 h 215"/>
                <a:gd name="T65" fmla="*/ 414 w 414"/>
                <a:gd name="T66" fmla="*/ 215 h 2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14" h="215">
                  <a:moveTo>
                    <a:pt x="0" y="4"/>
                  </a:moveTo>
                  <a:lnTo>
                    <a:pt x="11" y="44"/>
                  </a:lnTo>
                  <a:lnTo>
                    <a:pt x="68" y="59"/>
                  </a:lnTo>
                  <a:lnTo>
                    <a:pt x="110" y="63"/>
                  </a:lnTo>
                  <a:lnTo>
                    <a:pt x="152" y="82"/>
                  </a:lnTo>
                  <a:lnTo>
                    <a:pt x="184" y="116"/>
                  </a:lnTo>
                  <a:lnTo>
                    <a:pt x="279" y="146"/>
                  </a:lnTo>
                  <a:lnTo>
                    <a:pt x="333" y="181"/>
                  </a:lnTo>
                  <a:lnTo>
                    <a:pt x="355" y="211"/>
                  </a:lnTo>
                  <a:lnTo>
                    <a:pt x="414" y="215"/>
                  </a:lnTo>
                  <a:lnTo>
                    <a:pt x="403" y="196"/>
                  </a:lnTo>
                  <a:lnTo>
                    <a:pt x="384" y="173"/>
                  </a:lnTo>
                  <a:lnTo>
                    <a:pt x="344" y="165"/>
                  </a:lnTo>
                  <a:lnTo>
                    <a:pt x="268" y="108"/>
                  </a:lnTo>
                  <a:lnTo>
                    <a:pt x="222" y="74"/>
                  </a:lnTo>
                  <a:lnTo>
                    <a:pt x="161" y="63"/>
                  </a:lnTo>
                  <a:lnTo>
                    <a:pt x="141" y="44"/>
                  </a:lnTo>
                  <a:lnTo>
                    <a:pt x="110" y="28"/>
                  </a:lnTo>
                  <a:lnTo>
                    <a:pt x="6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26" name="Freeform 101"/>
            <p:cNvSpPr>
              <a:spLocks/>
            </p:cNvSpPr>
            <p:nvPr/>
          </p:nvSpPr>
          <p:spPr bwMode="auto">
            <a:xfrm>
              <a:off x="4927" y="2791"/>
              <a:ext cx="83" cy="90"/>
            </a:xfrm>
            <a:custGeom>
              <a:avLst/>
              <a:gdLst>
                <a:gd name="T0" fmla="*/ 0 w 166"/>
                <a:gd name="T1" fmla="*/ 0 h 181"/>
                <a:gd name="T2" fmla="*/ 1 w 166"/>
                <a:gd name="T3" fmla="*/ 0 h 181"/>
                <a:gd name="T4" fmla="*/ 1 w 166"/>
                <a:gd name="T5" fmla="*/ 0 h 181"/>
                <a:gd name="T6" fmla="*/ 1 w 166"/>
                <a:gd name="T7" fmla="*/ 0 h 181"/>
                <a:gd name="T8" fmla="*/ 1 w 166"/>
                <a:gd name="T9" fmla="*/ 0 h 181"/>
                <a:gd name="T10" fmla="*/ 1 w 166"/>
                <a:gd name="T11" fmla="*/ 0 h 181"/>
                <a:gd name="T12" fmla="*/ 1 w 166"/>
                <a:gd name="T13" fmla="*/ 0 h 181"/>
                <a:gd name="T14" fmla="*/ 1 w 166"/>
                <a:gd name="T15" fmla="*/ 0 h 181"/>
                <a:gd name="T16" fmla="*/ 1 w 166"/>
                <a:gd name="T17" fmla="*/ 0 h 181"/>
                <a:gd name="T18" fmla="*/ 1 w 166"/>
                <a:gd name="T19" fmla="*/ 0 h 181"/>
                <a:gd name="T20" fmla="*/ 0 w 166"/>
                <a:gd name="T21" fmla="*/ 0 h 181"/>
                <a:gd name="T22" fmla="*/ 0 w 166"/>
                <a:gd name="T23" fmla="*/ 0 h 1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6"/>
                <a:gd name="T37" fmla="*/ 0 h 181"/>
                <a:gd name="T38" fmla="*/ 166 w 166"/>
                <a:gd name="T39" fmla="*/ 181 h 1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6" h="181">
                  <a:moveTo>
                    <a:pt x="0" y="0"/>
                  </a:moveTo>
                  <a:lnTo>
                    <a:pt x="54" y="19"/>
                  </a:lnTo>
                  <a:lnTo>
                    <a:pt x="88" y="50"/>
                  </a:lnTo>
                  <a:lnTo>
                    <a:pt x="118" y="89"/>
                  </a:lnTo>
                  <a:lnTo>
                    <a:pt x="128" y="143"/>
                  </a:lnTo>
                  <a:lnTo>
                    <a:pt x="166" y="173"/>
                  </a:lnTo>
                  <a:lnTo>
                    <a:pt x="134" y="181"/>
                  </a:lnTo>
                  <a:lnTo>
                    <a:pt x="96" y="154"/>
                  </a:lnTo>
                  <a:lnTo>
                    <a:pt x="77" y="95"/>
                  </a:lnTo>
                  <a:lnTo>
                    <a:pt x="54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27" name="Freeform 102"/>
            <p:cNvSpPr>
              <a:spLocks/>
            </p:cNvSpPr>
            <p:nvPr/>
          </p:nvSpPr>
          <p:spPr bwMode="auto">
            <a:xfrm>
              <a:off x="4789" y="2738"/>
              <a:ext cx="131" cy="76"/>
            </a:xfrm>
            <a:custGeom>
              <a:avLst/>
              <a:gdLst>
                <a:gd name="T0" fmla="*/ 1 w 260"/>
                <a:gd name="T1" fmla="*/ 1 h 152"/>
                <a:gd name="T2" fmla="*/ 1 w 260"/>
                <a:gd name="T3" fmla="*/ 1 h 152"/>
                <a:gd name="T4" fmla="*/ 1 w 260"/>
                <a:gd name="T5" fmla="*/ 1 h 152"/>
                <a:gd name="T6" fmla="*/ 1 w 260"/>
                <a:gd name="T7" fmla="*/ 1 h 152"/>
                <a:gd name="T8" fmla="*/ 1 w 260"/>
                <a:gd name="T9" fmla="*/ 1 h 152"/>
                <a:gd name="T10" fmla="*/ 1 w 260"/>
                <a:gd name="T11" fmla="*/ 1 h 152"/>
                <a:gd name="T12" fmla="*/ 1 w 260"/>
                <a:gd name="T13" fmla="*/ 1 h 152"/>
                <a:gd name="T14" fmla="*/ 1 w 260"/>
                <a:gd name="T15" fmla="*/ 1 h 152"/>
                <a:gd name="T16" fmla="*/ 0 w 260"/>
                <a:gd name="T17" fmla="*/ 0 h 152"/>
                <a:gd name="T18" fmla="*/ 1 w 260"/>
                <a:gd name="T19" fmla="*/ 1 h 152"/>
                <a:gd name="T20" fmla="*/ 1 w 260"/>
                <a:gd name="T21" fmla="*/ 1 h 1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60"/>
                <a:gd name="T34" fmla="*/ 0 h 152"/>
                <a:gd name="T35" fmla="*/ 260 w 260"/>
                <a:gd name="T36" fmla="*/ 152 h 1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60" h="152">
                  <a:moveTo>
                    <a:pt x="114" y="53"/>
                  </a:moveTo>
                  <a:lnTo>
                    <a:pt x="167" y="99"/>
                  </a:lnTo>
                  <a:lnTo>
                    <a:pt x="209" y="125"/>
                  </a:lnTo>
                  <a:lnTo>
                    <a:pt x="222" y="152"/>
                  </a:lnTo>
                  <a:lnTo>
                    <a:pt x="260" y="152"/>
                  </a:lnTo>
                  <a:lnTo>
                    <a:pt x="241" y="114"/>
                  </a:lnTo>
                  <a:lnTo>
                    <a:pt x="182" y="68"/>
                  </a:lnTo>
                  <a:lnTo>
                    <a:pt x="160" y="53"/>
                  </a:lnTo>
                  <a:lnTo>
                    <a:pt x="0" y="0"/>
                  </a:lnTo>
                  <a:lnTo>
                    <a:pt x="114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28" name="Freeform 103"/>
            <p:cNvSpPr>
              <a:spLocks/>
            </p:cNvSpPr>
            <p:nvPr/>
          </p:nvSpPr>
          <p:spPr bwMode="auto">
            <a:xfrm>
              <a:off x="4801" y="2751"/>
              <a:ext cx="157" cy="119"/>
            </a:xfrm>
            <a:custGeom>
              <a:avLst/>
              <a:gdLst>
                <a:gd name="T0" fmla="*/ 1 w 313"/>
                <a:gd name="T1" fmla="*/ 1 h 238"/>
                <a:gd name="T2" fmla="*/ 1 w 313"/>
                <a:gd name="T3" fmla="*/ 1 h 238"/>
                <a:gd name="T4" fmla="*/ 1 w 313"/>
                <a:gd name="T5" fmla="*/ 1 h 238"/>
                <a:gd name="T6" fmla="*/ 1 w 313"/>
                <a:gd name="T7" fmla="*/ 1 h 238"/>
                <a:gd name="T8" fmla="*/ 1 w 313"/>
                <a:gd name="T9" fmla="*/ 1 h 238"/>
                <a:gd name="T10" fmla="*/ 1 w 313"/>
                <a:gd name="T11" fmla="*/ 1 h 238"/>
                <a:gd name="T12" fmla="*/ 1 w 313"/>
                <a:gd name="T13" fmla="*/ 1 h 238"/>
                <a:gd name="T14" fmla="*/ 1 w 313"/>
                <a:gd name="T15" fmla="*/ 1 h 238"/>
                <a:gd name="T16" fmla="*/ 1 w 313"/>
                <a:gd name="T17" fmla="*/ 1 h 238"/>
                <a:gd name="T18" fmla="*/ 1 w 313"/>
                <a:gd name="T19" fmla="*/ 1 h 238"/>
                <a:gd name="T20" fmla="*/ 1 w 313"/>
                <a:gd name="T21" fmla="*/ 1 h 238"/>
                <a:gd name="T22" fmla="*/ 1 w 313"/>
                <a:gd name="T23" fmla="*/ 1 h 238"/>
                <a:gd name="T24" fmla="*/ 1 w 313"/>
                <a:gd name="T25" fmla="*/ 1 h 238"/>
                <a:gd name="T26" fmla="*/ 0 w 313"/>
                <a:gd name="T27" fmla="*/ 0 h 238"/>
                <a:gd name="T28" fmla="*/ 1 w 313"/>
                <a:gd name="T29" fmla="*/ 1 h 238"/>
                <a:gd name="T30" fmla="*/ 1 w 313"/>
                <a:gd name="T31" fmla="*/ 1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3"/>
                <a:gd name="T49" fmla="*/ 0 h 238"/>
                <a:gd name="T50" fmla="*/ 313 w 313"/>
                <a:gd name="T51" fmla="*/ 238 h 2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3" h="238">
                  <a:moveTo>
                    <a:pt x="34" y="65"/>
                  </a:moveTo>
                  <a:lnTo>
                    <a:pt x="76" y="118"/>
                  </a:lnTo>
                  <a:lnTo>
                    <a:pt x="121" y="141"/>
                  </a:lnTo>
                  <a:lnTo>
                    <a:pt x="186" y="156"/>
                  </a:lnTo>
                  <a:lnTo>
                    <a:pt x="237" y="204"/>
                  </a:lnTo>
                  <a:lnTo>
                    <a:pt x="272" y="238"/>
                  </a:lnTo>
                  <a:lnTo>
                    <a:pt x="313" y="238"/>
                  </a:lnTo>
                  <a:lnTo>
                    <a:pt x="260" y="208"/>
                  </a:lnTo>
                  <a:lnTo>
                    <a:pt x="245" y="169"/>
                  </a:lnTo>
                  <a:lnTo>
                    <a:pt x="233" y="150"/>
                  </a:lnTo>
                  <a:lnTo>
                    <a:pt x="169" y="122"/>
                  </a:lnTo>
                  <a:lnTo>
                    <a:pt x="125" y="107"/>
                  </a:lnTo>
                  <a:lnTo>
                    <a:pt x="110" y="73"/>
                  </a:lnTo>
                  <a:lnTo>
                    <a:pt x="0" y="0"/>
                  </a:lnTo>
                  <a:lnTo>
                    <a:pt x="34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29" name="Freeform 104"/>
            <p:cNvSpPr>
              <a:spLocks/>
            </p:cNvSpPr>
            <p:nvPr/>
          </p:nvSpPr>
          <p:spPr bwMode="auto">
            <a:xfrm>
              <a:off x="4808" y="2812"/>
              <a:ext cx="83" cy="56"/>
            </a:xfrm>
            <a:custGeom>
              <a:avLst/>
              <a:gdLst>
                <a:gd name="T0" fmla="*/ 0 w 165"/>
                <a:gd name="T1" fmla="*/ 0 h 112"/>
                <a:gd name="T2" fmla="*/ 1 w 165"/>
                <a:gd name="T3" fmla="*/ 1 h 112"/>
                <a:gd name="T4" fmla="*/ 1 w 165"/>
                <a:gd name="T5" fmla="*/ 1 h 112"/>
                <a:gd name="T6" fmla="*/ 1 w 165"/>
                <a:gd name="T7" fmla="*/ 1 h 112"/>
                <a:gd name="T8" fmla="*/ 1 w 165"/>
                <a:gd name="T9" fmla="*/ 1 h 112"/>
                <a:gd name="T10" fmla="*/ 1 w 165"/>
                <a:gd name="T11" fmla="*/ 1 h 112"/>
                <a:gd name="T12" fmla="*/ 1 w 165"/>
                <a:gd name="T13" fmla="*/ 1 h 112"/>
                <a:gd name="T14" fmla="*/ 0 w 165"/>
                <a:gd name="T15" fmla="*/ 0 h 112"/>
                <a:gd name="T16" fmla="*/ 0 w 165"/>
                <a:gd name="T17" fmla="*/ 0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5"/>
                <a:gd name="T28" fmla="*/ 0 h 112"/>
                <a:gd name="T29" fmla="*/ 165 w 165"/>
                <a:gd name="T30" fmla="*/ 112 h 1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5" h="112">
                  <a:moveTo>
                    <a:pt x="0" y="0"/>
                  </a:moveTo>
                  <a:lnTo>
                    <a:pt x="72" y="34"/>
                  </a:lnTo>
                  <a:lnTo>
                    <a:pt x="118" y="78"/>
                  </a:lnTo>
                  <a:lnTo>
                    <a:pt x="110" y="105"/>
                  </a:lnTo>
                  <a:lnTo>
                    <a:pt x="165" y="112"/>
                  </a:lnTo>
                  <a:lnTo>
                    <a:pt x="154" y="78"/>
                  </a:lnTo>
                  <a:lnTo>
                    <a:pt x="95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30" name="Freeform 105"/>
            <p:cNvSpPr>
              <a:spLocks/>
            </p:cNvSpPr>
            <p:nvPr/>
          </p:nvSpPr>
          <p:spPr bwMode="auto">
            <a:xfrm>
              <a:off x="4994" y="2826"/>
              <a:ext cx="69" cy="65"/>
            </a:xfrm>
            <a:custGeom>
              <a:avLst/>
              <a:gdLst>
                <a:gd name="T0" fmla="*/ 1 w 138"/>
                <a:gd name="T1" fmla="*/ 1 h 130"/>
                <a:gd name="T2" fmla="*/ 1 w 138"/>
                <a:gd name="T3" fmla="*/ 1 h 130"/>
                <a:gd name="T4" fmla="*/ 1 w 138"/>
                <a:gd name="T5" fmla="*/ 1 h 130"/>
                <a:gd name="T6" fmla="*/ 1 w 138"/>
                <a:gd name="T7" fmla="*/ 1 h 130"/>
                <a:gd name="T8" fmla="*/ 1 w 138"/>
                <a:gd name="T9" fmla="*/ 1 h 130"/>
                <a:gd name="T10" fmla="*/ 1 w 138"/>
                <a:gd name="T11" fmla="*/ 1 h 130"/>
                <a:gd name="T12" fmla="*/ 1 w 138"/>
                <a:gd name="T13" fmla="*/ 1 h 130"/>
                <a:gd name="T14" fmla="*/ 1 w 138"/>
                <a:gd name="T15" fmla="*/ 1 h 130"/>
                <a:gd name="T16" fmla="*/ 1 w 138"/>
                <a:gd name="T17" fmla="*/ 1 h 130"/>
                <a:gd name="T18" fmla="*/ 0 w 138"/>
                <a:gd name="T19" fmla="*/ 0 h 130"/>
                <a:gd name="T20" fmla="*/ 1 w 138"/>
                <a:gd name="T21" fmla="*/ 1 h 130"/>
                <a:gd name="T22" fmla="*/ 1 w 138"/>
                <a:gd name="T23" fmla="*/ 1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8"/>
                <a:gd name="T37" fmla="*/ 0 h 130"/>
                <a:gd name="T38" fmla="*/ 138 w 138"/>
                <a:gd name="T39" fmla="*/ 130 h 13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8" h="130">
                  <a:moveTo>
                    <a:pt x="30" y="19"/>
                  </a:moveTo>
                  <a:lnTo>
                    <a:pt x="36" y="50"/>
                  </a:lnTo>
                  <a:lnTo>
                    <a:pt x="70" y="61"/>
                  </a:lnTo>
                  <a:lnTo>
                    <a:pt x="108" y="92"/>
                  </a:lnTo>
                  <a:lnTo>
                    <a:pt x="100" y="130"/>
                  </a:lnTo>
                  <a:lnTo>
                    <a:pt x="138" y="126"/>
                  </a:lnTo>
                  <a:lnTo>
                    <a:pt x="131" y="65"/>
                  </a:lnTo>
                  <a:lnTo>
                    <a:pt x="81" y="19"/>
                  </a:lnTo>
                  <a:lnTo>
                    <a:pt x="55" y="6"/>
                  </a:lnTo>
                  <a:lnTo>
                    <a:pt x="0" y="0"/>
                  </a:lnTo>
                  <a:lnTo>
                    <a:pt x="3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31" name="Freeform 106"/>
            <p:cNvSpPr>
              <a:spLocks/>
            </p:cNvSpPr>
            <p:nvPr/>
          </p:nvSpPr>
          <p:spPr bwMode="auto">
            <a:xfrm>
              <a:off x="4622" y="2308"/>
              <a:ext cx="59" cy="43"/>
            </a:xfrm>
            <a:custGeom>
              <a:avLst/>
              <a:gdLst>
                <a:gd name="T0" fmla="*/ 1 w 118"/>
                <a:gd name="T1" fmla="*/ 1 h 85"/>
                <a:gd name="T2" fmla="*/ 1 w 118"/>
                <a:gd name="T3" fmla="*/ 1 h 85"/>
                <a:gd name="T4" fmla="*/ 1 w 118"/>
                <a:gd name="T5" fmla="*/ 1 h 85"/>
                <a:gd name="T6" fmla="*/ 1 w 118"/>
                <a:gd name="T7" fmla="*/ 1 h 85"/>
                <a:gd name="T8" fmla="*/ 1 w 118"/>
                <a:gd name="T9" fmla="*/ 1 h 85"/>
                <a:gd name="T10" fmla="*/ 1 w 118"/>
                <a:gd name="T11" fmla="*/ 1 h 85"/>
                <a:gd name="T12" fmla="*/ 0 w 118"/>
                <a:gd name="T13" fmla="*/ 0 h 85"/>
                <a:gd name="T14" fmla="*/ 1 w 118"/>
                <a:gd name="T15" fmla="*/ 1 h 85"/>
                <a:gd name="T16" fmla="*/ 1 w 118"/>
                <a:gd name="T17" fmla="*/ 1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8"/>
                <a:gd name="T28" fmla="*/ 0 h 85"/>
                <a:gd name="T29" fmla="*/ 118 w 118"/>
                <a:gd name="T30" fmla="*/ 85 h 8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8" h="85">
                  <a:moveTo>
                    <a:pt x="4" y="30"/>
                  </a:moveTo>
                  <a:lnTo>
                    <a:pt x="19" y="53"/>
                  </a:lnTo>
                  <a:lnTo>
                    <a:pt x="92" y="77"/>
                  </a:lnTo>
                  <a:lnTo>
                    <a:pt x="118" y="85"/>
                  </a:lnTo>
                  <a:lnTo>
                    <a:pt x="65" y="45"/>
                  </a:lnTo>
                  <a:lnTo>
                    <a:pt x="35" y="11"/>
                  </a:lnTo>
                  <a:lnTo>
                    <a:pt x="0" y="0"/>
                  </a:lnTo>
                  <a:lnTo>
                    <a:pt x="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32" name="Freeform 107"/>
            <p:cNvSpPr>
              <a:spLocks/>
            </p:cNvSpPr>
            <p:nvPr/>
          </p:nvSpPr>
          <p:spPr bwMode="auto">
            <a:xfrm>
              <a:off x="4647" y="2304"/>
              <a:ext cx="96" cy="81"/>
            </a:xfrm>
            <a:custGeom>
              <a:avLst/>
              <a:gdLst>
                <a:gd name="T0" fmla="*/ 0 w 192"/>
                <a:gd name="T1" fmla="*/ 1 h 161"/>
                <a:gd name="T2" fmla="*/ 1 w 192"/>
                <a:gd name="T3" fmla="*/ 1 h 161"/>
                <a:gd name="T4" fmla="*/ 1 w 192"/>
                <a:gd name="T5" fmla="*/ 1 h 161"/>
                <a:gd name="T6" fmla="*/ 1 w 192"/>
                <a:gd name="T7" fmla="*/ 1 h 161"/>
                <a:gd name="T8" fmla="*/ 1 w 192"/>
                <a:gd name="T9" fmla="*/ 1 h 161"/>
                <a:gd name="T10" fmla="*/ 1 w 192"/>
                <a:gd name="T11" fmla="*/ 1 h 161"/>
                <a:gd name="T12" fmla="*/ 1 w 192"/>
                <a:gd name="T13" fmla="*/ 0 h 161"/>
                <a:gd name="T14" fmla="*/ 0 w 192"/>
                <a:gd name="T15" fmla="*/ 1 h 161"/>
                <a:gd name="T16" fmla="*/ 0 w 192"/>
                <a:gd name="T17" fmla="*/ 1 h 1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2"/>
                <a:gd name="T28" fmla="*/ 0 h 161"/>
                <a:gd name="T29" fmla="*/ 192 w 192"/>
                <a:gd name="T30" fmla="*/ 161 h 1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2" h="161">
                  <a:moveTo>
                    <a:pt x="0" y="8"/>
                  </a:moveTo>
                  <a:lnTo>
                    <a:pt x="53" y="65"/>
                  </a:lnTo>
                  <a:lnTo>
                    <a:pt x="112" y="116"/>
                  </a:lnTo>
                  <a:lnTo>
                    <a:pt x="192" y="161"/>
                  </a:lnTo>
                  <a:lnTo>
                    <a:pt x="120" y="97"/>
                  </a:lnTo>
                  <a:lnTo>
                    <a:pt x="74" y="38"/>
                  </a:lnTo>
                  <a:lnTo>
                    <a:pt x="3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33" name="Freeform 108"/>
            <p:cNvSpPr>
              <a:spLocks/>
            </p:cNvSpPr>
            <p:nvPr/>
          </p:nvSpPr>
          <p:spPr bwMode="auto">
            <a:xfrm>
              <a:off x="4583" y="2341"/>
              <a:ext cx="96" cy="27"/>
            </a:xfrm>
            <a:custGeom>
              <a:avLst/>
              <a:gdLst>
                <a:gd name="T0" fmla="*/ 0 w 192"/>
                <a:gd name="T1" fmla="*/ 0 h 55"/>
                <a:gd name="T2" fmla="*/ 1 w 192"/>
                <a:gd name="T3" fmla="*/ 0 h 55"/>
                <a:gd name="T4" fmla="*/ 1 w 192"/>
                <a:gd name="T5" fmla="*/ 0 h 55"/>
                <a:gd name="T6" fmla="*/ 1 w 192"/>
                <a:gd name="T7" fmla="*/ 0 h 55"/>
                <a:gd name="T8" fmla="*/ 1 w 192"/>
                <a:gd name="T9" fmla="*/ 0 h 55"/>
                <a:gd name="T10" fmla="*/ 1 w 192"/>
                <a:gd name="T11" fmla="*/ 0 h 55"/>
                <a:gd name="T12" fmla="*/ 1 w 192"/>
                <a:gd name="T13" fmla="*/ 0 h 55"/>
                <a:gd name="T14" fmla="*/ 1 w 192"/>
                <a:gd name="T15" fmla="*/ 0 h 55"/>
                <a:gd name="T16" fmla="*/ 0 w 192"/>
                <a:gd name="T17" fmla="*/ 0 h 55"/>
                <a:gd name="T18" fmla="*/ 0 w 192"/>
                <a:gd name="T19" fmla="*/ 0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2"/>
                <a:gd name="T31" fmla="*/ 0 h 55"/>
                <a:gd name="T32" fmla="*/ 192 w 192"/>
                <a:gd name="T33" fmla="*/ 55 h 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2" h="55">
                  <a:moveTo>
                    <a:pt x="0" y="13"/>
                  </a:moveTo>
                  <a:lnTo>
                    <a:pt x="25" y="32"/>
                  </a:lnTo>
                  <a:lnTo>
                    <a:pt x="75" y="36"/>
                  </a:lnTo>
                  <a:lnTo>
                    <a:pt x="120" y="29"/>
                  </a:lnTo>
                  <a:lnTo>
                    <a:pt x="192" y="55"/>
                  </a:lnTo>
                  <a:lnTo>
                    <a:pt x="147" y="25"/>
                  </a:lnTo>
                  <a:lnTo>
                    <a:pt x="86" y="12"/>
                  </a:lnTo>
                  <a:lnTo>
                    <a:pt x="25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34" name="Freeform 109"/>
            <p:cNvSpPr>
              <a:spLocks/>
            </p:cNvSpPr>
            <p:nvPr/>
          </p:nvSpPr>
          <p:spPr bwMode="auto">
            <a:xfrm>
              <a:off x="5205" y="2591"/>
              <a:ext cx="92" cy="166"/>
            </a:xfrm>
            <a:custGeom>
              <a:avLst/>
              <a:gdLst>
                <a:gd name="T0" fmla="*/ 0 w 184"/>
                <a:gd name="T1" fmla="*/ 0 h 331"/>
                <a:gd name="T2" fmla="*/ 1 w 184"/>
                <a:gd name="T3" fmla="*/ 1 h 331"/>
                <a:gd name="T4" fmla="*/ 1 w 184"/>
                <a:gd name="T5" fmla="*/ 1 h 331"/>
                <a:gd name="T6" fmla="*/ 1 w 184"/>
                <a:gd name="T7" fmla="*/ 1 h 331"/>
                <a:gd name="T8" fmla="*/ 1 w 184"/>
                <a:gd name="T9" fmla="*/ 1 h 331"/>
                <a:gd name="T10" fmla="*/ 1 w 184"/>
                <a:gd name="T11" fmla="*/ 1 h 331"/>
                <a:gd name="T12" fmla="*/ 1 w 184"/>
                <a:gd name="T13" fmla="*/ 1 h 331"/>
                <a:gd name="T14" fmla="*/ 1 w 184"/>
                <a:gd name="T15" fmla="*/ 1 h 331"/>
                <a:gd name="T16" fmla="*/ 1 w 184"/>
                <a:gd name="T17" fmla="*/ 1 h 331"/>
                <a:gd name="T18" fmla="*/ 1 w 184"/>
                <a:gd name="T19" fmla="*/ 1 h 331"/>
                <a:gd name="T20" fmla="*/ 1 w 184"/>
                <a:gd name="T21" fmla="*/ 1 h 331"/>
                <a:gd name="T22" fmla="*/ 1 w 184"/>
                <a:gd name="T23" fmla="*/ 1 h 331"/>
                <a:gd name="T24" fmla="*/ 1 w 184"/>
                <a:gd name="T25" fmla="*/ 1 h 331"/>
                <a:gd name="T26" fmla="*/ 1 w 184"/>
                <a:gd name="T27" fmla="*/ 1 h 331"/>
                <a:gd name="T28" fmla="*/ 1 w 184"/>
                <a:gd name="T29" fmla="*/ 1 h 331"/>
                <a:gd name="T30" fmla="*/ 1 w 184"/>
                <a:gd name="T31" fmla="*/ 1 h 331"/>
                <a:gd name="T32" fmla="*/ 1 w 184"/>
                <a:gd name="T33" fmla="*/ 1 h 331"/>
                <a:gd name="T34" fmla="*/ 1 w 184"/>
                <a:gd name="T35" fmla="*/ 1 h 331"/>
                <a:gd name="T36" fmla="*/ 0 w 184"/>
                <a:gd name="T37" fmla="*/ 0 h 331"/>
                <a:gd name="T38" fmla="*/ 0 w 184"/>
                <a:gd name="T39" fmla="*/ 0 h 3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4"/>
                <a:gd name="T61" fmla="*/ 0 h 331"/>
                <a:gd name="T62" fmla="*/ 184 w 184"/>
                <a:gd name="T63" fmla="*/ 331 h 3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4" h="331">
                  <a:moveTo>
                    <a:pt x="0" y="0"/>
                  </a:moveTo>
                  <a:lnTo>
                    <a:pt x="20" y="82"/>
                  </a:lnTo>
                  <a:lnTo>
                    <a:pt x="24" y="143"/>
                  </a:lnTo>
                  <a:lnTo>
                    <a:pt x="39" y="192"/>
                  </a:lnTo>
                  <a:lnTo>
                    <a:pt x="85" y="234"/>
                  </a:lnTo>
                  <a:lnTo>
                    <a:pt x="89" y="274"/>
                  </a:lnTo>
                  <a:lnTo>
                    <a:pt x="55" y="277"/>
                  </a:lnTo>
                  <a:lnTo>
                    <a:pt x="66" y="323"/>
                  </a:lnTo>
                  <a:lnTo>
                    <a:pt x="112" y="308"/>
                  </a:lnTo>
                  <a:lnTo>
                    <a:pt x="142" y="331"/>
                  </a:lnTo>
                  <a:lnTo>
                    <a:pt x="119" y="272"/>
                  </a:lnTo>
                  <a:lnTo>
                    <a:pt x="123" y="215"/>
                  </a:lnTo>
                  <a:lnTo>
                    <a:pt x="153" y="192"/>
                  </a:lnTo>
                  <a:lnTo>
                    <a:pt x="184" y="181"/>
                  </a:lnTo>
                  <a:lnTo>
                    <a:pt x="131" y="165"/>
                  </a:lnTo>
                  <a:lnTo>
                    <a:pt x="108" y="116"/>
                  </a:lnTo>
                  <a:lnTo>
                    <a:pt x="77" y="55"/>
                  </a:lnTo>
                  <a:lnTo>
                    <a:pt x="36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35" name="Freeform 110"/>
            <p:cNvSpPr>
              <a:spLocks/>
            </p:cNvSpPr>
            <p:nvPr/>
          </p:nvSpPr>
          <p:spPr bwMode="auto">
            <a:xfrm>
              <a:off x="5161" y="2491"/>
              <a:ext cx="154" cy="130"/>
            </a:xfrm>
            <a:custGeom>
              <a:avLst/>
              <a:gdLst>
                <a:gd name="T0" fmla="*/ 1 w 308"/>
                <a:gd name="T1" fmla="*/ 0 h 261"/>
                <a:gd name="T2" fmla="*/ 1 w 308"/>
                <a:gd name="T3" fmla="*/ 0 h 261"/>
                <a:gd name="T4" fmla="*/ 1 w 308"/>
                <a:gd name="T5" fmla="*/ 0 h 261"/>
                <a:gd name="T6" fmla="*/ 1 w 308"/>
                <a:gd name="T7" fmla="*/ 0 h 261"/>
                <a:gd name="T8" fmla="*/ 1 w 308"/>
                <a:gd name="T9" fmla="*/ 0 h 261"/>
                <a:gd name="T10" fmla="*/ 1 w 308"/>
                <a:gd name="T11" fmla="*/ 0 h 261"/>
                <a:gd name="T12" fmla="*/ 1 w 308"/>
                <a:gd name="T13" fmla="*/ 0 h 261"/>
                <a:gd name="T14" fmla="*/ 1 w 308"/>
                <a:gd name="T15" fmla="*/ 0 h 261"/>
                <a:gd name="T16" fmla="*/ 1 w 308"/>
                <a:gd name="T17" fmla="*/ 0 h 261"/>
                <a:gd name="T18" fmla="*/ 1 w 308"/>
                <a:gd name="T19" fmla="*/ 0 h 261"/>
                <a:gd name="T20" fmla="*/ 1 w 308"/>
                <a:gd name="T21" fmla="*/ 0 h 261"/>
                <a:gd name="T22" fmla="*/ 1 w 308"/>
                <a:gd name="T23" fmla="*/ 0 h 261"/>
                <a:gd name="T24" fmla="*/ 0 w 308"/>
                <a:gd name="T25" fmla="*/ 0 h 261"/>
                <a:gd name="T26" fmla="*/ 1 w 308"/>
                <a:gd name="T27" fmla="*/ 0 h 261"/>
                <a:gd name="T28" fmla="*/ 1 w 308"/>
                <a:gd name="T29" fmla="*/ 0 h 261"/>
                <a:gd name="T30" fmla="*/ 1 w 308"/>
                <a:gd name="T31" fmla="*/ 0 h 2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8"/>
                <a:gd name="T49" fmla="*/ 0 h 261"/>
                <a:gd name="T50" fmla="*/ 308 w 308"/>
                <a:gd name="T51" fmla="*/ 261 h 2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8" h="261">
                  <a:moveTo>
                    <a:pt x="95" y="156"/>
                  </a:moveTo>
                  <a:lnTo>
                    <a:pt x="169" y="206"/>
                  </a:lnTo>
                  <a:lnTo>
                    <a:pt x="203" y="187"/>
                  </a:lnTo>
                  <a:lnTo>
                    <a:pt x="241" y="187"/>
                  </a:lnTo>
                  <a:lnTo>
                    <a:pt x="279" y="230"/>
                  </a:lnTo>
                  <a:lnTo>
                    <a:pt x="293" y="261"/>
                  </a:lnTo>
                  <a:lnTo>
                    <a:pt x="304" y="206"/>
                  </a:lnTo>
                  <a:lnTo>
                    <a:pt x="308" y="153"/>
                  </a:lnTo>
                  <a:lnTo>
                    <a:pt x="283" y="164"/>
                  </a:lnTo>
                  <a:lnTo>
                    <a:pt x="226" y="172"/>
                  </a:lnTo>
                  <a:lnTo>
                    <a:pt x="181" y="149"/>
                  </a:lnTo>
                  <a:lnTo>
                    <a:pt x="107" y="99"/>
                  </a:lnTo>
                  <a:lnTo>
                    <a:pt x="0" y="0"/>
                  </a:lnTo>
                  <a:lnTo>
                    <a:pt x="72" y="111"/>
                  </a:lnTo>
                  <a:lnTo>
                    <a:pt x="95" y="1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36" name="Freeform 111"/>
            <p:cNvSpPr>
              <a:spLocks/>
            </p:cNvSpPr>
            <p:nvPr/>
          </p:nvSpPr>
          <p:spPr bwMode="auto">
            <a:xfrm>
              <a:off x="5046" y="2708"/>
              <a:ext cx="77" cy="37"/>
            </a:xfrm>
            <a:custGeom>
              <a:avLst/>
              <a:gdLst>
                <a:gd name="T0" fmla="*/ 1 w 154"/>
                <a:gd name="T1" fmla="*/ 1 h 74"/>
                <a:gd name="T2" fmla="*/ 1 w 154"/>
                <a:gd name="T3" fmla="*/ 1 h 74"/>
                <a:gd name="T4" fmla="*/ 1 w 154"/>
                <a:gd name="T5" fmla="*/ 1 h 74"/>
                <a:gd name="T6" fmla="*/ 0 w 154"/>
                <a:gd name="T7" fmla="*/ 0 h 74"/>
                <a:gd name="T8" fmla="*/ 1 w 154"/>
                <a:gd name="T9" fmla="*/ 1 h 74"/>
                <a:gd name="T10" fmla="*/ 1 w 154"/>
                <a:gd name="T11" fmla="*/ 1 h 74"/>
                <a:gd name="T12" fmla="*/ 1 w 154"/>
                <a:gd name="T13" fmla="*/ 1 h 74"/>
                <a:gd name="T14" fmla="*/ 1 w 154"/>
                <a:gd name="T15" fmla="*/ 1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4"/>
                <a:gd name="T25" fmla="*/ 0 h 74"/>
                <a:gd name="T26" fmla="*/ 154 w 154"/>
                <a:gd name="T27" fmla="*/ 74 h 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4" h="74">
                  <a:moveTo>
                    <a:pt x="154" y="74"/>
                  </a:moveTo>
                  <a:lnTo>
                    <a:pt x="103" y="74"/>
                  </a:lnTo>
                  <a:lnTo>
                    <a:pt x="11" y="43"/>
                  </a:lnTo>
                  <a:lnTo>
                    <a:pt x="0" y="0"/>
                  </a:lnTo>
                  <a:lnTo>
                    <a:pt x="61" y="32"/>
                  </a:lnTo>
                  <a:lnTo>
                    <a:pt x="122" y="55"/>
                  </a:lnTo>
                  <a:lnTo>
                    <a:pt x="154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37" name="Freeform 112"/>
            <p:cNvSpPr>
              <a:spLocks/>
            </p:cNvSpPr>
            <p:nvPr/>
          </p:nvSpPr>
          <p:spPr bwMode="auto">
            <a:xfrm>
              <a:off x="5065" y="2744"/>
              <a:ext cx="92" cy="41"/>
            </a:xfrm>
            <a:custGeom>
              <a:avLst/>
              <a:gdLst>
                <a:gd name="T0" fmla="*/ 0 w 184"/>
                <a:gd name="T1" fmla="*/ 0 h 84"/>
                <a:gd name="T2" fmla="*/ 1 w 184"/>
                <a:gd name="T3" fmla="*/ 0 h 84"/>
                <a:gd name="T4" fmla="*/ 1 w 184"/>
                <a:gd name="T5" fmla="*/ 0 h 84"/>
                <a:gd name="T6" fmla="*/ 1 w 184"/>
                <a:gd name="T7" fmla="*/ 0 h 84"/>
                <a:gd name="T8" fmla="*/ 1 w 184"/>
                <a:gd name="T9" fmla="*/ 0 h 84"/>
                <a:gd name="T10" fmla="*/ 1 w 184"/>
                <a:gd name="T11" fmla="*/ 0 h 84"/>
                <a:gd name="T12" fmla="*/ 1 w 184"/>
                <a:gd name="T13" fmla="*/ 0 h 84"/>
                <a:gd name="T14" fmla="*/ 0 w 184"/>
                <a:gd name="T15" fmla="*/ 0 h 84"/>
                <a:gd name="T16" fmla="*/ 0 w 184"/>
                <a:gd name="T17" fmla="*/ 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4"/>
                <a:gd name="T28" fmla="*/ 0 h 84"/>
                <a:gd name="T29" fmla="*/ 184 w 184"/>
                <a:gd name="T30" fmla="*/ 84 h 8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4" h="84">
                  <a:moveTo>
                    <a:pt x="0" y="0"/>
                  </a:moveTo>
                  <a:lnTo>
                    <a:pt x="80" y="27"/>
                  </a:lnTo>
                  <a:lnTo>
                    <a:pt x="108" y="31"/>
                  </a:lnTo>
                  <a:lnTo>
                    <a:pt x="154" y="65"/>
                  </a:lnTo>
                  <a:lnTo>
                    <a:pt x="184" y="76"/>
                  </a:lnTo>
                  <a:lnTo>
                    <a:pt x="120" y="84"/>
                  </a:lnTo>
                  <a:lnTo>
                    <a:pt x="80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38" name="Freeform 113"/>
            <p:cNvSpPr>
              <a:spLocks/>
            </p:cNvSpPr>
            <p:nvPr/>
          </p:nvSpPr>
          <p:spPr bwMode="auto">
            <a:xfrm>
              <a:off x="5097" y="2780"/>
              <a:ext cx="85" cy="67"/>
            </a:xfrm>
            <a:custGeom>
              <a:avLst/>
              <a:gdLst>
                <a:gd name="T0" fmla="*/ 1 w 169"/>
                <a:gd name="T1" fmla="*/ 0 h 135"/>
                <a:gd name="T2" fmla="*/ 1 w 169"/>
                <a:gd name="T3" fmla="*/ 0 h 135"/>
                <a:gd name="T4" fmla="*/ 1 w 169"/>
                <a:gd name="T5" fmla="*/ 0 h 135"/>
                <a:gd name="T6" fmla="*/ 1 w 169"/>
                <a:gd name="T7" fmla="*/ 0 h 135"/>
                <a:gd name="T8" fmla="*/ 1 w 169"/>
                <a:gd name="T9" fmla="*/ 0 h 135"/>
                <a:gd name="T10" fmla="*/ 1 w 169"/>
                <a:gd name="T11" fmla="*/ 0 h 135"/>
                <a:gd name="T12" fmla="*/ 1 w 169"/>
                <a:gd name="T13" fmla="*/ 0 h 135"/>
                <a:gd name="T14" fmla="*/ 1 w 169"/>
                <a:gd name="T15" fmla="*/ 0 h 135"/>
                <a:gd name="T16" fmla="*/ 1 w 169"/>
                <a:gd name="T17" fmla="*/ 0 h 135"/>
                <a:gd name="T18" fmla="*/ 1 w 169"/>
                <a:gd name="T19" fmla="*/ 0 h 135"/>
                <a:gd name="T20" fmla="*/ 1 w 169"/>
                <a:gd name="T21" fmla="*/ 0 h 135"/>
                <a:gd name="T22" fmla="*/ 1 w 169"/>
                <a:gd name="T23" fmla="*/ 0 h 135"/>
                <a:gd name="T24" fmla="*/ 1 w 169"/>
                <a:gd name="T25" fmla="*/ 0 h 135"/>
                <a:gd name="T26" fmla="*/ 0 w 169"/>
                <a:gd name="T27" fmla="*/ 0 h 135"/>
                <a:gd name="T28" fmla="*/ 1 w 169"/>
                <a:gd name="T29" fmla="*/ 0 h 135"/>
                <a:gd name="T30" fmla="*/ 1 w 169"/>
                <a:gd name="T31" fmla="*/ 0 h 1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9"/>
                <a:gd name="T49" fmla="*/ 0 h 135"/>
                <a:gd name="T50" fmla="*/ 169 w 169"/>
                <a:gd name="T51" fmla="*/ 135 h 1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9" h="135">
                  <a:moveTo>
                    <a:pt x="7" y="38"/>
                  </a:moveTo>
                  <a:lnTo>
                    <a:pt x="36" y="80"/>
                  </a:lnTo>
                  <a:lnTo>
                    <a:pt x="89" y="109"/>
                  </a:lnTo>
                  <a:lnTo>
                    <a:pt x="135" y="131"/>
                  </a:lnTo>
                  <a:lnTo>
                    <a:pt x="165" y="135"/>
                  </a:lnTo>
                  <a:lnTo>
                    <a:pt x="169" y="99"/>
                  </a:lnTo>
                  <a:lnTo>
                    <a:pt x="135" y="99"/>
                  </a:lnTo>
                  <a:lnTo>
                    <a:pt x="89" y="84"/>
                  </a:lnTo>
                  <a:lnTo>
                    <a:pt x="131" y="65"/>
                  </a:lnTo>
                  <a:lnTo>
                    <a:pt x="93" y="27"/>
                  </a:lnTo>
                  <a:lnTo>
                    <a:pt x="74" y="54"/>
                  </a:lnTo>
                  <a:lnTo>
                    <a:pt x="32" y="65"/>
                  </a:lnTo>
                  <a:lnTo>
                    <a:pt x="32" y="19"/>
                  </a:lnTo>
                  <a:lnTo>
                    <a:pt x="0" y="0"/>
                  </a:lnTo>
                  <a:lnTo>
                    <a:pt x="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39" name="Freeform 114"/>
            <p:cNvSpPr>
              <a:spLocks/>
            </p:cNvSpPr>
            <p:nvPr/>
          </p:nvSpPr>
          <p:spPr bwMode="auto">
            <a:xfrm>
              <a:off x="5080" y="2806"/>
              <a:ext cx="35" cy="66"/>
            </a:xfrm>
            <a:custGeom>
              <a:avLst/>
              <a:gdLst>
                <a:gd name="T0" fmla="*/ 0 w 70"/>
                <a:gd name="T1" fmla="*/ 1 h 131"/>
                <a:gd name="T2" fmla="*/ 1 w 70"/>
                <a:gd name="T3" fmla="*/ 1 h 131"/>
                <a:gd name="T4" fmla="*/ 1 w 70"/>
                <a:gd name="T5" fmla="*/ 1 h 131"/>
                <a:gd name="T6" fmla="*/ 1 w 70"/>
                <a:gd name="T7" fmla="*/ 1 h 131"/>
                <a:gd name="T8" fmla="*/ 1 w 70"/>
                <a:gd name="T9" fmla="*/ 1 h 131"/>
                <a:gd name="T10" fmla="*/ 1 w 70"/>
                <a:gd name="T11" fmla="*/ 0 h 131"/>
                <a:gd name="T12" fmla="*/ 0 w 70"/>
                <a:gd name="T13" fmla="*/ 1 h 131"/>
                <a:gd name="T14" fmla="*/ 0 w 70"/>
                <a:gd name="T15" fmla="*/ 1 h 1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0"/>
                <a:gd name="T25" fmla="*/ 0 h 131"/>
                <a:gd name="T26" fmla="*/ 70 w 70"/>
                <a:gd name="T27" fmla="*/ 131 h 1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0" h="131">
                  <a:moveTo>
                    <a:pt x="0" y="74"/>
                  </a:moveTo>
                  <a:lnTo>
                    <a:pt x="7" y="123"/>
                  </a:lnTo>
                  <a:lnTo>
                    <a:pt x="70" y="131"/>
                  </a:lnTo>
                  <a:lnTo>
                    <a:pt x="38" y="104"/>
                  </a:lnTo>
                  <a:lnTo>
                    <a:pt x="22" y="53"/>
                  </a:lnTo>
                  <a:lnTo>
                    <a:pt x="3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40" name="Freeform 115"/>
            <p:cNvSpPr>
              <a:spLocks/>
            </p:cNvSpPr>
            <p:nvPr/>
          </p:nvSpPr>
          <p:spPr bwMode="auto">
            <a:xfrm>
              <a:off x="5112" y="2687"/>
              <a:ext cx="49" cy="36"/>
            </a:xfrm>
            <a:custGeom>
              <a:avLst/>
              <a:gdLst>
                <a:gd name="T0" fmla="*/ 0 w 99"/>
                <a:gd name="T1" fmla="*/ 1 h 70"/>
                <a:gd name="T2" fmla="*/ 0 w 99"/>
                <a:gd name="T3" fmla="*/ 1 h 70"/>
                <a:gd name="T4" fmla="*/ 0 w 99"/>
                <a:gd name="T5" fmla="*/ 1 h 70"/>
                <a:gd name="T6" fmla="*/ 0 w 99"/>
                <a:gd name="T7" fmla="*/ 1 h 70"/>
                <a:gd name="T8" fmla="*/ 0 w 99"/>
                <a:gd name="T9" fmla="*/ 1 h 70"/>
                <a:gd name="T10" fmla="*/ 0 w 99"/>
                <a:gd name="T11" fmla="*/ 1 h 70"/>
                <a:gd name="T12" fmla="*/ 0 w 99"/>
                <a:gd name="T13" fmla="*/ 0 h 70"/>
                <a:gd name="T14" fmla="*/ 0 w 99"/>
                <a:gd name="T15" fmla="*/ 1 h 70"/>
                <a:gd name="T16" fmla="*/ 0 w 99"/>
                <a:gd name="T17" fmla="*/ 1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0"/>
                <a:gd name="T29" fmla="*/ 99 w 99"/>
                <a:gd name="T30" fmla="*/ 70 h 7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0">
                  <a:moveTo>
                    <a:pt x="0" y="19"/>
                  </a:moveTo>
                  <a:lnTo>
                    <a:pt x="12" y="49"/>
                  </a:lnTo>
                  <a:lnTo>
                    <a:pt x="50" y="70"/>
                  </a:lnTo>
                  <a:lnTo>
                    <a:pt x="99" y="66"/>
                  </a:lnTo>
                  <a:lnTo>
                    <a:pt x="72" y="34"/>
                  </a:lnTo>
                  <a:lnTo>
                    <a:pt x="42" y="11"/>
                  </a:lnTo>
                  <a:lnTo>
                    <a:pt x="4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41" name="Freeform 116"/>
            <p:cNvSpPr>
              <a:spLocks/>
            </p:cNvSpPr>
            <p:nvPr/>
          </p:nvSpPr>
          <p:spPr bwMode="auto">
            <a:xfrm>
              <a:off x="4058" y="1954"/>
              <a:ext cx="86" cy="77"/>
            </a:xfrm>
            <a:custGeom>
              <a:avLst/>
              <a:gdLst>
                <a:gd name="T0" fmla="*/ 0 w 173"/>
                <a:gd name="T1" fmla="*/ 1 h 153"/>
                <a:gd name="T2" fmla="*/ 0 w 173"/>
                <a:gd name="T3" fmla="*/ 1 h 153"/>
                <a:gd name="T4" fmla="*/ 0 w 173"/>
                <a:gd name="T5" fmla="*/ 1 h 153"/>
                <a:gd name="T6" fmla="*/ 0 w 173"/>
                <a:gd name="T7" fmla="*/ 1 h 153"/>
                <a:gd name="T8" fmla="*/ 0 w 173"/>
                <a:gd name="T9" fmla="*/ 0 h 153"/>
                <a:gd name="T10" fmla="*/ 0 w 173"/>
                <a:gd name="T11" fmla="*/ 1 h 153"/>
                <a:gd name="T12" fmla="*/ 0 w 173"/>
                <a:gd name="T13" fmla="*/ 1 h 153"/>
                <a:gd name="T14" fmla="*/ 0 w 173"/>
                <a:gd name="T15" fmla="*/ 1 h 153"/>
                <a:gd name="T16" fmla="*/ 0 w 173"/>
                <a:gd name="T17" fmla="*/ 1 h 153"/>
                <a:gd name="T18" fmla="*/ 0 w 173"/>
                <a:gd name="T19" fmla="*/ 1 h 153"/>
                <a:gd name="T20" fmla="*/ 0 w 173"/>
                <a:gd name="T21" fmla="*/ 1 h 153"/>
                <a:gd name="T22" fmla="*/ 0 w 173"/>
                <a:gd name="T23" fmla="*/ 1 h 153"/>
                <a:gd name="T24" fmla="*/ 0 w 173"/>
                <a:gd name="T25" fmla="*/ 1 h 1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3"/>
                <a:gd name="T40" fmla="*/ 0 h 153"/>
                <a:gd name="T41" fmla="*/ 173 w 173"/>
                <a:gd name="T42" fmla="*/ 153 h 1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3" h="153">
                  <a:moveTo>
                    <a:pt x="21" y="112"/>
                  </a:moveTo>
                  <a:lnTo>
                    <a:pt x="21" y="53"/>
                  </a:lnTo>
                  <a:lnTo>
                    <a:pt x="36" y="26"/>
                  </a:lnTo>
                  <a:lnTo>
                    <a:pt x="169" y="22"/>
                  </a:lnTo>
                  <a:lnTo>
                    <a:pt x="173" y="0"/>
                  </a:lnTo>
                  <a:lnTo>
                    <a:pt x="59" y="15"/>
                  </a:lnTo>
                  <a:lnTo>
                    <a:pt x="21" y="11"/>
                  </a:lnTo>
                  <a:lnTo>
                    <a:pt x="8" y="45"/>
                  </a:lnTo>
                  <a:lnTo>
                    <a:pt x="0" y="87"/>
                  </a:lnTo>
                  <a:lnTo>
                    <a:pt x="4" y="127"/>
                  </a:lnTo>
                  <a:lnTo>
                    <a:pt x="27" y="153"/>
                  </a:lnTo>
                  <a:lnTo>
                    <a:pt x="21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42" name="Freeform 117"/>
            <p:cNvSpPr>
              <a:spLocks/>
            </p:cNvSpPr>
            <p:nvPr/>
          </p:nvSpPr>
          <p:spPr bwMode="auto">
            <a:xfrm>
              <a:off x="4250" y="2731"/>
              <a:ext cx="203" cy="157"/>
            </a:xfrm>
            <a:custGeom>
              <a:avLst/>
              <a:gdLst>
                <a:gd name="T0" fmla="*/ 0 w 407"/>
                <a:gd name="T1" fmla="*/ 0 h 314"/>
                <a:gd name="T2" fmla="*/ 0 w 407"/>
                <a:gd name="T3" fmla="*/ 1 h 314"/>
                <a:gd name="T4" fmla="*/ 0 w 407"/>
                <a:gd name="T5" fmla="*/ 1 h 314"/>
                <a:gd name="T6" fmla="*/ 0 w 407"/>
                <a:gd name="T7" fmla="*/ 1 h 314"/>
                <a:gd name="T8" fmla="*/ 0 w 407"/>
                <a:gd name="T9" fmla="*/ 1 h 314"/>
                <a:gd name="T10" fmla="*/ 0 w 407"/>
                <a:gd name="T11" fmla="*/ 1 h 314"/>
                <a:gd name="T12" fmla="*/ 0 w 407"/>
                <a:gd name="T13" fmla="*/ 1 h 314"/>
                <a:gd name="T14" fmla="*/ 0 w 407"/>
                <a:gd name="T15" fmla="*/ 1 h 314"/>
                <a:gd name="T16" fmla="*/ 0 w 407"/>
                <a:gd name="T17" fmla="*/ 1 h 314"/>
                <a:gd name="T18" fmla="*/ 0 w 407"/>
                <a:gd name="T19" fmla="*/ 1 h 314"/>
                <a:gd name="T20" fmla="*/ 0 w 407"/>
                <a:gd name="T21" fmla="*/ 1 h 314"/>
                <a:gd name="T22" fmla="*/ 0 w 407"/>
                <a:gd name="T23" fmla="*/ 1 h 314"/>
                <a:gd name="T24" fmla="*/ 0 w 407"/>
                <a:gd name="T25" fmla="*/ 1 h 314"/>
                <a:gd name="T26" fmla="*/ 0 w 407"/>
                <a:gd name="T27" fmla="*/ 1 h 314"/>
                <a:gd name="T28" fmla="*/ 0 w 407"/>
                <a:gd name="T29" fmla="*/ 1 h 314"/>
                <a:gd name="T30" fmla="*/ 0 w 407"/>
                <a:gd name="T31" fmla="*/ 1 h 314"/>
                <a:gd name="T32" fmla="*/ 0 w 407"/>
                <a:gd name="T33" fmla="*/ 1 h 314"/>
                <a:gd name="T34" fmla="*/ 0 w 407"/>
                <a:gd name="T35" fmla="*/ 1 h 314"/>
                <a:gd name="T36" fmla="*/ 0 w 407"/>
                <a:gd name="T37" fmla="*/ 1 h 314"/>
                <a:gd name="T38" fmla="*/ 0 w 407"/>
                <a:gd name="T39" fmla="*/ 1 h 314"/>
                <a:gd name="T40" fmla="*/ 0 w 407"/>
                <a:gd name="T41" fmla="*/ 1 h 314"/>
                <a:gd name="T42" fmla="*/ 0 w 407"/>
                <a:gd name="T43" fmla="*/ 0 h 314"/>
                <a:gd name="T44" fmla="*/ 0 w 407"/>
                <a:gd name="T45" fmla="*/ 0 h 3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07"/>
                <a:gd name="T70" fmla="*/ 0 h 314"/>
                <a:gd name="T71" fmla="*/ 407 w 407"/>
                <a:gd name="T72" fmla="*/ 314 h 3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07" h="314">
                  <a:moveTo>
                    <a:pt x="384" y="0"/>
                  </a:moveTo>
                  <a:lnTo>
                    <a:pt x="384" y="75"/>
                  </a:lnTo>
                  <a:lnTo>
                    <a:pt x="382" y="181"/>
                  </a:lnTo>
                  <a:lnTo>
                    <a:pt x="379" y="227"/>
                  </a:lnTo>
                  <a:lnTo>
                    <a:pt x="361" y="261"/>
                  </a:lnTo>
                  <a:lnTo>
                    <a:pt x="289" y="293"/>
                  </a:lnTo>
                  <a:lnTo>
                    <a:pt x="192" y="261"/>
                  </a:lnTo>
                  <a:lnTo>
                    <a:pt x="145" y="244"/>
                  </a:lnTo>
                  <a:lnTo>
                    <a:pt x="63" y="187"/>
                  </a:lnTo>
                  <a:lnTo>
                    <a:pt x="31" y="162"/>
                  </a:lnTo>
                  <a:lnTo>
                    <a:pt x="0" y="151"/>
                  </a:lnTo>
                  <a:lnTo>
                    <a:pt x="0" y="170"/>
                  </a:lnTo>
                  <a:lnTo>
                    <a:pt x="50" y="206"/>
                  </a:lnTo>
                  <a:lnTo>
                    <a:pt x="105" y="255"/>
                  </a:lnTo>
                  <a:lnTo>
                    <a:pt x="147" y="282"/>
                  </a:lnTo>
                  <a:lnTo>
                    <a:pt x="247" y="306"/>
                  </a:lnTo>
                  <a:lnTo>
                    <a:pt x="299" y="314"/>
                  </a:lnTo>
                  <a:lnTo>
                    <a:pt x="363" y="284"/>
                  </a:lnTo>
                  <a:lnTo>
                    <a:pt x="394" y="251"/>
                  </a:lnTo>
                  <a:lnTo>
                    <a:pt x="407" y="162"/>
                  </a:lnTo>
                  <a:lnTo>
                    <a:pt x="407" y="2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43" name="Freeform 118"/>
            <p:cNvSpPr>
              <a:spLocks/>
            </p:cNvSpPr>
            <p:nvPr/>
          </p:nvSpPr>
          <p:spPr bwMode="auto">
            <a:xfrm>
              <a:off x="5140" y="1352"/>
              <a:ext cx="40" cy="85"/>
            </a:xfrm>
            <a:custGeom>
              <a:avLst/>
              <a:gdLst>
                <a:gd name="T0" fmla="*/ 1 w 80"/>
                <a:gd name="T1" fmla="*/ 0 h 169"/>
                <a:gd name="T2" fmla="*/ 1 w 80"/>
                <a:gd name="T3" fmla="*/ 1 h 169"/>
                <a:gd name="T4" fmla="*/ 1 w 80"/>
                <a:gd name="T5" fmla="*/ 1 h 169"/>
                <a:gd name="T6" fmla="*/ 1 w 80"/>
                <a:gd name="T7" fmla="*/ 1 h 169"/>
                <a:gd name="T8" fmla="*/ 0 w 80"/>
                <a:gd name="T9" fmla="*/ 1 h 169"/>
                <a:gd name="T10" fmla="*/ 1 w 80"/>
                <a:gd name="T11" fmla="*/ 1 h 169"/>
                <a:gd name="T12" fmla="*/ 1 w 80"/>
                <a:gd name="T13" fmla="*/ 1 h 169"/>
                <a:gd name="T14" fmla="*/ 1 w 80"/>
                <a:gd name="T15" fmla="*/ 1 h 169"/>
                <a:gd name="T16" fmla="*/ 1 w 80"/>
                <a:gd name="T17" fmla="*/ 1 h 169"/>
                <a:gd name="T18" fmla="*/ 1 w 80"/>
                <a:gd name="T19" fmla="*/ 0 h 169"/>
                <a:gd name="T20" fmla="*/ 1 w 80"/>
                <a:gd name="T21" fmla="*/ 0 h 169"/>
                <a:gd name="T22" fmla="*/ 1 w 80"/>
                <a:gd name="T23" fmla="*/ 0 h 1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0"/>
                <a:gd name="T37" fmla="*/ 0 h 169"/>
                <a:gd name="T38" fmla="*/ 80 w 80"/>
                <a:gd name="T39" fmla="*/ 169 h 1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0" h="169">
                  <a:moveTo>
                    <a:pt x="50" y="0"/>
                  </a:moveTo>
                  <a:lnTo>
                    <a:pt x="59" y="54"/>
                  </a:lnTo>
                  <a:lnTo>
                    <a:pt x="55" y="93"/>
                  </a:lnTo>
                  <a:lnTo>
                    <a:pt x="38" y="141"/>
                  </a:lnTo>
                  <a:lnTo>
                    <a:pt x="0" y="169"/>
                  </a:lnTo>
                  <a:lnTo>
                    <a:pt x="50" y="169"/>
                  </a:lnTo>
                  <a:lnTo>
                    <a:pt x="74" y="131"/>
                  </a:lnTo>
                  <a:lnTo>
                    <a:pt x="80" y="80"/>
                  </a:lnTo>
                  <a:lnTo>
                    <a:pt x="80" y="38"/>
                  </a:lnTo>
                  <a:lnTo>
                    <a:pt x="74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44" name="Freeform 119"/>
            <p:cNvSpPr>
              <a:spLocks/>
            </p:cNvSpPr>
            <p:nvPr/>
          </p:nvSpPr>
          <p:spPr bwMode="auto">
            <a:xfrm>
              <a:off x="5084" y="1487"/>
              <a:ext cx="40" cy="78"/>
            </a:xfrm>
            <a:custGeom>
              <a:avLst/>
              <a:gdLst>
                <a:gd name="T0" fmla="*/ 1 w 80"/>
                <a:gd name="T1" fmla="*/ 1 h 156"/>
                <a:gd name="T2" fmla="*/ 1 w 80"/>
                <a:gd name="T3" fmla="*/ 1 h 156"/>
                <a:gd name="T4" fmla="*/ 1 w 80"/>
                <a:gd name="T5" fmla="*/ 1 h 156"/>
                <a:gd name="T6" fmla="*/ 0 w 80"/>
                <a:gd name="T7" fmla="*/ 1 h 156"/>
                <a:gd name="T8" fmla="*/ 1 w 80"/>
                <a:gd name="T9" fmla="*/ 1 h 156"/>
                <a:gd name="T10" fmla="*/ 1 w 80"/>
                <a:gd name="T11" fmla="*/ 1 h 156"/>
                <a:gd name="T12" fmla="*/ 1 w 80"/>
                <a:gd name="T13" fmla="*/ 1 h 156"/>
                <a:gd name="T14" fmla="*/ 1 w 80"/>
                <a:gd name="T15" fmla="*/ 1 h 156"/>
                <a:gd name="T16" fmla="*/ 1 w 80"/>
                <a:gd name="T17" fmla="*/ 1 h 156"/>
                <a:gd name="T18" fmla="*/ 1 w 80"/>
                <a:gd name="T19" fmla="*/ 0 h 156"/>
                <a:gd name="T20" fmla="*/ 1 w 80"/>
                <a:gd name="T21" fmla="*/ 1 h 156"/>
                <a:gd name="T22" fmla="*/ 1 w 80"/>
                <a:gd name="T23" fmla="*/ 1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0"/>
                <a:gd name="T37" fmla="*/ 0 h 156"/>
                <a:gd name="T38" fmla="*/ 80 w 80"/>
                <a:gd name="T39" fmla="*/ 156 h 1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0" h="156">
                  <a:moveTo>
                    <a:pt x="46" y="21"/>
                  </a:moveTo>
                  <a:lnTo>
                    <a:pt x="44" y="67"/>
                  </a:lnTo>
                  <a:lnTo>
                    <a:pt x="25" y="97"/>
                  </a:lnTo>
                  <a:lnTo>
                    <a:pt x="0" y="133"/>
                  </a:lnTo>
                  <a:lnTo>
                    <a:pt x="6" y="156"/>
                  </a:lnTo>
                  <a:lnTo>
                    <a:pt x="34" y="148"/>
                  </a:lnTo>
                  <a:lnTo>
                    <a:pt x="67" y="107"/>
                  </a:lnTo>
                  <a:lnTo>
                    <a:pt x="80" y="46"/>
                  </a:lnTo>
                  <a:lnTo>
                    <a:pt x="65" y="8"/>
                  </a:lnTo>
                  <a:lnTo>
                    <a:pt x="25" y="0"/>
                  </a:lnTo>
                  <a:lnTo>
                    <a:pt x="46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45" name="Freeform 120"/>
            <p:cNvSpPr>
              <a:spLocks/>
            </p:cNvSpPr>
            <p:nvPr/>
          </p:nvSpPr>
          <p:spPr bwMode="auto">
            <a:xfrm>
              <a:off x="5071" y="1225"/>
              <a:ext cx="59" cy="73"/>
            </a:xfrm>
            <a:custGeom>
              <a:avLst/>
              <a:gdLst>
                <a:gd name="T0" fmla="*/ 1 w 117"/>
                <a:gd name="T1" fmla="*/ 1 h 146"/>
                <a:gd name="T2" fmla="*/ 1 w 117"/>
                <a:gd name="T3" fmla="*/ 1 h 146"/>
                <a:gd name="T4" fmla="*/ 1 w 117"/>
                <a:gd name="T5" fmla="*/ 1 h 146"/>
                <a:gd name="T6" fmla="*/ 1 w 117"/>
                <a:gd name="T7" fmla="*/ 1 h 146"/>
                <a:gd name="T8" fmla="*/ 1 w 117"/>
                <a:gd name="T9" fmla="*/ 1 h 146"/>
                <a:gd name="T10" fmla="*/ 1 w 117"/>
                <a:gd name="T11" fmla="*/ 1 h 146"/>
                <a:gd name="T12" fmla="*/ 1 w 117"/>
                <a:gd name="T13" fmla="*/ 1 h 146"/>
                <a:gd name="T14" fmla="*/ 1 w 117"/>
                <a:gd name="T15" fmla="*/ 1 h 146"/>
                <a:gd name="T16" fmla="*/ 1 w 117"/>
                <a:gd name="T17" fmla="*/ 0 h 146"/>
                <a:gd name="T18" fmla="*/ 0 w 117"/>
                <a:gd name="T19" fmla="*/ 1 h 146"/>
                <a:gd name="T20" fmla="*/ 1 w 117"/>
                <a:gd name="T21" fmla="*/ 1 h 146"/>
                <a:gd name="T22" fmla="*/ 1 w 117"/>
                <a:gd name="T23" fmla="*/ 1 h 1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7"/>
                <a:gd name="T37" fmla="*/ 0 h 146"/>
                <a:gd name="T38" fmla="*/ 117 w 117"/>
                <a:gd name="T39" fmla="*/ 146 h 1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7" h="146">
                  <a:moveTo>
                    <a:pt x="32" y="30"/>
                  </a:moveTo>
                  <a:lnTo>
                    <a:pt x="66" y="47"/>
                  </a:lnTo>
                  <a:lnTo>
                    <a:pt x="91" y="100"/>
                  </a:lnTo>
                  <a:lnTo>
                    <a:pt x="91" y="138"/>
                  </a:lnTo>
                  <a:lnTo>
                    <a:pt x="117" y="146"/>
                  </a:lnTo>
                  <a:lnTo>
                    <a:pt x="117" y="93"/>
                  </a:lnTo>
                  <a:lnTo>
                    <a:pt x="93" y="36"/>
                  </a:lnTo>
                  <a:lnTo>
                    <a:pt x="57" y="5"/>
                  </a:lnTo>
                  <a:lnTo>
                    <a:pt x="32" y="0"/>
                  </a:lnTo>
                  <a:lnTo>
                    <a:pt x="0" y="32"/>
                  </a:lnTo>
                  <a:lnTo>
                    <a:pt x="3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46" name="Freeform 121"/>
            <p:cNvSpPr>
              <a:spLocks/>
            </p:cNvSpPr>
            <p:nvPr/>
          </p:nvSpPr>
          <p:spPr bwMode="auto">
            <a:xfrm>
              <a:off x="4817" y="1350"/>
              <a:ext cx="194" cy="45"/>
            </a:xfrm>
            <a:custGeom>
              <a:avLst/>
              <a:gdLst>
                <a:gd name="T0" fmla="*/ 0 w 388"/>
                <a:gd name="T1" fmla="*/ 1 h 90"/>
                <a:gd name="T2" fmla="*/ 1 w 388"/>
                <a:gd name="T3" fmla="*/ 1 h 90"/>
                <a:gd name="T4" fmla="*/ 1 w 388"/>
                <a:gd name="T5" fmla="*/ 1 h 90"/>
                <a:gd name="T6" fmla="*/ 1 w 388"/>
                <a:gd name="T7" fmla="*/ 0 h 90"/>
                <a:gd name="T8" fmla="*/ 1 w 388"/>
                <a:gd name="T9" fmla="*/ 1 h 90"/>
                <a:gd name="T10" fmla="*/ 1 w 388"/>
                <a:gd name="T11" fmla="*/ 1 h 90"/>
                <a:gd name="T12" fmla="*/ 1 w 388"/>
                <a:gd name="T13" fmla="*/ 1 h 90"/>
                <a:gd name="T14" fmla="*/ 0 w 388"/>
                <a:gd name="T15" fmla="*/ 1 h 90"/>
                <a:gd name="T16" fmla="*/ 0 w 388"/>
                <a:gd name="T17" fmla="*/ 1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8"/>
                <a:gd name="T28" fmla="*/ 0 h 90"/>
                <a:gd name="T29" fmla="*/ 388 w 388"/>
                <a:gd name="T30" fmla="*/ 90 h 9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8" h="90">
                  <a:moveTo>
                    <a:pt x="0" y="61"/>
                  </a:moveTo>
                  <a:lnTo>
                    <a:pt x="154" y="25"/>
                  </a:lnTo>
                  <a:lnTo>
                    <a:pt x="287" y="4"/>
                  </a:lnTo>
                  <a:lnTo>
                    <a:pt x="388" y="0"/>
                  </a:lnTo>
                  <a:lnTo>
                    <a:pt x="247" y="33"/>
                  </a:lnTo>
                  <a:lnTo>
                    <a:pt x="110" y="65"/>
                  </a:lnTo>
                  <a:lnTo>
                    <a:pt x="61" y="9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47" name="Freeform 122"/>
            <p:cNvSpPr>
              <a:spLocks/>
            </p:cNvSpPr>
            <p:nvPr/>
          </p:nvSpPr>
          <p:spPr bwMode="auto">
            <a:xfrm>
              <a:off x="4215" y="1480"/>
              <a:ext cx="53" cy="236"/>
            </a:xfrm>
            <a:custGeom>
              <a:avLst/>
              <a:gdLst>
                <a:gd name="T0" fmla="*/ 1 w 104"/>
                <a:gd name="T1" fmla="*/ 0 h 473"/>
                <a:gd name="T2" fmla="*/ 0 w 104"/>
                <a:gd name="T3" fmla="*/ 0 h 473"/>
                <a:gd name="T4" fmla="*/ 1 w 104"/>
                <a:gd name="T5" fmla="*/ 0 h 473"/>
                <a:gd name="T6" fmla="*/ 1 w 104"/>
                <a:gd name="T7" fmla="*/ 0 h 473"/>
                <a:gd name="T8" fmla="*/ 1 w 104"/>
                <a:gd name="T9" fmla="*/ 0 h 4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"/>
                <a:gd name="T16" fmla="*/ 0 h 473"/>
                <a:gd name="T17" fmla="*/ 104 w 104"/>
                <a:gd name="T18" fmla="*/ 473 h 4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" h="473">
                  <a:moveTo>
                    <a:pt x="57" y="473"/>
                  </a:moveTo>
                  <a:lnTo>
                    <a:pt x="0" y="0"/>
                  </a:lnTo>
                  <a:lnTo>
                    <a:pt x="104" y="422"/>
                  </a:lnTo>
                  <a:lnTo>
                    <a:pt x="57" y="4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948" name="Freeform 123"/>
            <p:cNvSpPr>
              <a:spLocks/>
            </p:cNvSpPr>
            <p:nvPr/>
          </p:nvSpPr>
          <p:spPr bwMode="auto">
            <a:xfrm>
              <a:off x="4811" y="2169"/>
              <a:ext cx="562" cy="747"/>
            </a:xfrm>
            <a:custGeom>
              <a:avLst/>
              <a:gdLst>
                <a:gd name="T0" fmla="*/ 1 w 1123"/>
                <a:gd name="T1" fmla="*/ 1 h 1494"/>
                <a:gd name="T2" fmla="*/ 1 w 1123"/>
                <a:gd name="T3" fmla="*/ 1 h 1494"/>
                <a:gd name="T4" fmla="*/ 1 w 1123"/>
                <a:gd name="T5" fmla="*/ 1 h 1494"/>
                <a:gd name="T6" fmla="*/ 1 w 1123"/>
                <a:gd name="T7" fmla="*/ 1 h 1494"/>
                <a:gd name="T8" fmla="*/ 1 w 1123"/>
                <a:gd name="T9" fmla="*/ 1 h 1494"/>
                <a:gd name="T10" fmla="*/ 1 w 1123"/>
                <a:gd name="T11" fmla="*/ 1 h 1494"/>
                <a:gd name="T12" fmla="*/ 1 w 1123"/>
                <a:gd name="T13" fmla="*/ 1 h 1494"/>
                <a:gd name="T14" fmla="*/ 1 w 1123"/>
                <a:gd name="T15" fmla="*/ 1 h 1494"/>
                <a:gd name="T16" fmla="*/ 1 w 1123"/>
                <a:gd name="T17" fmla="*/ 1 h 1494"/>
                <a:gd name="T18" fmla="*/ 1 w 1123"/>
                <a:gd name="T19" fmla="*/ 1 h 1494"/>
                <a:gd name="T20" fmla="*/ 1 w 1123"/>
                <a:gd name="T21" fmla="*/ 1 h 1494"/>
                <a:gd name="T22" fmla="*/ 1 w 1123"/>
                <a:gd name="T23" fmla="*/ 1 h 1494"/>
                <a:gd name="T24" fmla="*/ 1 w 1123"/>
                <a:gd name="T25" fmla="*/ 1 h 1494"/>
                <a:gd name="T26" fmla="*/ 1 w 1123"/>
                <a:gd name="T27" fmla="*/ 1 h 1494"/>
                <a:gd name="T28" fmla="*/ 1 w 1123"/>
                <a:gd name="T29" fmla="*/ 1 h 1494"/>
                <a:gd name="T30" fmla="*/ 1 w 1123"/>
                <a:gd name="T31" fmla="*/ 1 h 1494"/>
                <a:gd name="T32" fmla="*/ 1 w 1123"/>
                <a:gd name="T33" fmla="*/ 1 h 1494"/>
                <a:gd name="T34" fmla="*/ 1 w 1123"/>
                <a:gd name="T35" fmla="*/ 1 h 1494"/>
                <a:gd name="T36" fmla="*/ 1 w 1123"/>
                <a:gd name="T37" fmla="*/ 1 h 1494"/>
                <a:gd name="T38" fmla="*/ 1 w 1123"/>
                <a:gd name="T39" fmla="*/ 1 h 1494"/>
                <a:gd name="T40" fmla="*/ 1 w 1123"/>
                <a:gd name="T41" fmla="*/ 1 h 1494"/>
                <a:gd name="T42" fmla="*/ 1 w 1123"/>
                <a:gd name="T43" fmla="*/ 1 h 1494"/>
                <a:gd name="T44" fmla="*/ 1 w 1123"/>
                <a:gd name="T45" fmla="*/ 0 h 1494"/>
                <a:gd name="T46" fmla="*/ 1 w 1123"/>
                <a:gd name="T47" fmla="*/ 1 h 1494"/>
                <a:gd name="T48" fmla="*/ 1 w 1123"/>
                <a:gd name="T49" fmla="*/ 1 h 1494"/>
                <a:gd name="T50" fmla="*/ 1 w 1123"/>
                <a:gd name="T51" fmla="*/ 1 h 1494"/>
                <a:gd name="T52" fmla="*/ 1 w 1123"/>
                <a:gd name="T53" fmla="*/ 1 h 1494"/>
                <a:gd name="T54" fmla="*/ 1 w 1123"/>
                <a:gd name="T55" fmla="*/ 1 h 1494"/>
                <a:gd name="T56" fmla="*/ 1 w 1123"/>
                <a:gd name="T57" fmla="*/ 1 h 1494"/>
                <a:gd name="T58" fmla="*/ 1 w 1123"/>
                <a:gd name="T59" fmla="*/ 1 h 1494"/>
                <a:gd name="T60" fmla="*/ 1 w 1123"/>
                <a:gd name="T61" fmla="*/ 1 h 1494"/>
                <a:gd name="T62" fmla="*/ 1 w 1123"/>
                <a:gd name="T63" fmla="*/ 1 h 1494"/>
                <a:gd name="T64" fmla="*/ 1 w 1123"/>
                <a:gd name="T65" fmla="*/ 1 h 1494"/>
                <a:gd name="T66" fmla="*/ 1 w 1123"/>
                <a:gd name="T67" fmla="*/ 1 h 1494"/>
                <a:gd name="T68" fmla="*/ 1 w 1123"/>
                <a:gd name="T69" fmla="*/ 1 h 1494"/>
                <a:gd name="T70" fmla="*/ 1 w 1123"/>
                <a:gd name="T71" fmla="*/ 1 h 1494"/>
                <a:gd name="T72" fmla="*/ 1 w 1123"/>
                <a:gd name="T73" fmla="*/ 1 h 1494"/>
                <a:gd name="T74" fmla="*/ 1 w 1123"/>
                <a:gd name="T75" fmla="*/ 1 h 1494"/>
                <a:gd name="T76" fmla="*/ 1 w 1123"/>
                <a:gd name="T77" fmla="*/ 1 h 1494"/>
                <a:gd name="T78" fmla="*/ 1 w 1123"/>
                <a:gd name="T79" fmla="*/ 1 h 1494"/>
                <a:gd name="T80" fmla="*/ 1 w 1123"/>
                <a:gd name="T81" fmla="*/ 1 h 1494"/>
                <a:gd name="T82" fmla="*/ 1 w 1123"/>
                <a:gd name="T83" fmla="*/ 1 h 1494"/>
                <a:gd name="T84" fmla="*/ 1 w 1123"/>
                <a:gd name="T85" fmla="*/ 1 h 1494"/>
                <a:gd name="T86" fmla="*/ 1 w 1123"/>
                <a:gd name="T87" fmla="*/ 1 h 1494"/>
                <a:gd name="T88" fmla="*/ 1 w 1123"/>
                <a:gd name="T89" fmla="*/ 1 h 1494"/>
                <a:gd name="T90" fmla="*/ 1 w 1123"/>
                <a:gd name="T91" fmla="*/ 1 h 1494"/>
                <a:gd name="T92" fmla="*/ 1 w 1123"/>
                <a:gd name="T93" fmla="*/ 1 h 1494"/>
                <a:gd name="T94" fmla="*/ 1 w 1123"/>
                <a:gd name="T95" fmla="*/ 1 h 1494"/>
                <a:gd name="T96" fmla="*/ 1 w 1123"/>
                <a:gd name="T97" fmla="*/ 1 h 1494"/>
                <a:gd name="T98" fmla="*/ 1 w 1123"/>
                <a:gd name="T99" fmla="*/ 1 h 1494"/>
                <a:gd name="T100" fmla="*/ 1 w 1123"/>
                <a:gd name="T101" fmla="*/ 1 h 1494"/>
                <a:gd name="T102" fmla="*/ 1 w 1123"/>
                <a:gd name="T103" fmla="*/ 1 h 1494"/>
                <a:gd name="T104" fmla="*/ 0 w 1123"/>
                <a:gd name="T105" fmla="*/ 1 h 1494"/>
                <a:gd name="T106" fmla="*/ 1 w 1123"/>
                <a:gd name="T107" fmla="*/ 1 h 1494"/>
                <a:gd name="T108" fmla="*/ 1 w 1123"/>
                <a:gd name="T109" fmla="*/ 1 h 1494"/>
                <a:gd name="T110" fmla="*/ 1 w 1123"/>
                <a:gd name="T111" fmla="*/ 1 h 1494"/>
                <a:gd name="T112" fmla="*/ 1 w 1123"/>
                <a:gd name="T113" fmla="*/ 1 h 149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23"/>
                <a:gd name="T172" fmla="*/ 0 h 1494"/>
                <a:gd name="T173" fmla="*/ 1123 w 1123"/>
                <a:gd name="T174" fmla="*/ 1494 h 149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23" h="1494">
                  <a:moveTo>
                    <a:pt x="277" y="527"/>
                  </a:moveTo>
                  <a:lnTo>
                    <a:pt x="361" y="629"/>
                  </a:lnTo>
                  <a:lnTo>
                    <a:pt x="378" y="705"/>
                  </a:lnTo>
                  <a:lnTo>
                    <a:pt x="473" y="789"/>
                  </a:lnTo>
                  <a:lnTo>
                    <a:pt x="509" y="895"/>
                  </a:lnTo>
                  <a:lnTo>
                    <a:pt x="604" y="935"/>
                  </a:lnTo>
                  <a:lnTo>
                    <a:pt x="726" y="1030"/>
                  </a:lnTo>
                  <a:lnTo>
                    <a:pt x="754" y="1114"/>
                  </a:lnTo>
                  <a:lnTo>
                    <a:pt x="750" y="1184"/>
                  </a:lnTo>
                  <a:lnTo>
                    <a:pt x="787" y="1236"/>
                  </a:lnTo>
                  <a:lnTo>
                    <a:pt x="802" y="1315"/>
                  </a:lnTo>
                  <a:lnTo>
                    <a:pt x="798" y="1382"/>
                  </a:lnTo>
                  <a:lnTo>
                    <a:pt x="777" y="1411"/>
                  </a:lnTo>
                  <a:lnTo>
                    <a:pt x="667" y="1435"/>
                  </a:lnTo>
                  <a:lnTo>
                    <a:pt x="313" y="1466"/>
                  </a:lnTo>
                  <a:lnTo>
                    <a:pt x="583" y="1494"/>
                  </a:lnTo>
                  <a:lnTo>
                    <a:pt x="821" y="1466"/>
                  </a:lnTo>
                  <a:lnTo>
                    <a:pt x="961" y="1359"/>
                  </a:lnTo>
                  <a:lnTo>
                    <a:pt x="1064" y="1181"/>
                  </a:lnTo>
                  <a:lnTo>
                    <a:pt x="1115" y="939"/>
                  </a:lnTo>
                  <a:lnTo>
                    <a:pt x="1123" y="622"/>
                  </a:lnTo>
                  <a:lnTo>
                    <a:pt x="1024" y="202"/>
                  </a:lnTo>
                  <a:lnTo>
                    <a:pt x="948" y="0"/>
                  </a:lnTo>
                  <a:lnTo>
                    <a:pt x="958" y="238"/>
                  </a:lnTo>
                  <a:lnTo>
                    <a:pt x="956" y="333"/>
                  </a:lnTo>
                  <a:lnTo>
                    <a:pt x="1013" y="420"/>
                  </a:lnTo>
                  <a:lnTo>
                    <a:pt x="1003" y="500"/>
                  </a:lnTo>
                  <a:lnTo>
                    <a:pt x="1049" y="589"/>
                  </a:lnTo>
                  <a:lnTo>
                    <a:pt x="1036" y="650"/>
                  </a:lnTo>
                  <a:lnTo>
                    <a:pt x="1060" y="724"/>
                  </a:lnTo>
                  <a:lnTo>
                    <a:pt x="1043" y="785"/>
                  </a:lnTo>
                  <a:lnTo>
                    <a:pt x="1049" y="827"/>
                  </a:lnTo>
                  <a:lnTo>
                    <a:pt x="1043" y="899"/>
                  </a:lnTo>
                  <a:lnTo>
                    <a:pt x="1009" y="962"/>
                  </a:lnTo>
                  <a:lnTo>
                    <a:pt x="937" y="884"/>
                  </a:lnTo>
                  <a:lnTo>
                    <a:pt x="940" y="958"/>
                  </a:lnTo>
                  <a:lnTo>
                    <a:pt x="1005" y="1046"/>
                  </a:lnTo>
                  <a:lnTo>
                    <a:pt x="958" y="1089"/>
                  </a:lnTo>
                  <a:lnTo>
                    <a:pt x="958" y="1165"/>
                  </a:lnTo>
                  <a:lnTo>
                    <a:pt x="937" y="1236"/>
                  </a:lnTo>
                  <a:lnTo>
                    <a:pt x="912" y="1209"/>
                  </a:lnTo>
                  <a:lnTo>
                    <a:pt x="826" y="1196"/>
                  </a:lnTo>
                  <a:lnTo>
                    <a:pt x="806" y="1101"/>
                  </a:lnTo>
                  <a:lnTo>
                    <a:pt x="798" y="1057"/>
                  </a:lnTo>
                  <a:lnTo>
                    <a:pt x="699" y="943"/>
                  </a:lnTo>
                  <a:lnTo>
                    <a:pt x="568" y="859"/>
                  </a:lnTo>
                  <a:lnTo>
                    <a:pt x="557" y="785"/>
                  </a:lnTo>
                  <a:lnTo>
                    <a:pt x="524" y="728"/>
                  </a:lnTo>
                  <a:lnTo>
                    <a:pt x="422" y="673"/>
                  </a:lnTo>
                  <a:lnTo>
                    <a:pt x="401" y="610"/>
                  </a:lnTo>
                  <a:lnTo>
                    <a:pt x="342" y="548"/>
                  </a:lnTo>
                  <a:lnTo>
                    <a:pt x="188" y="365"/>
                  </a:lnTo>
                  <a:lnTo>
                    <a:pt x="0" y="158"/>
                  </a:lnTo>
                  <a:lnTo>
                    <a:pt x="138" y="373"/>
                  </a:lnTo>
                  <a:lnTo>
                    <a:pt x="239" y="475"/>
                  </a:lnTo>
                  <a:lnTo>
                    <a:pt x="277" y="527"/>
                  </a:lnTo>
                  <a:close/>
                </a:path>
              </a:pathLst>
            </a:custGeom>
            <a:solidFill>
              <a:srgbClr val="FF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783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WordArt 31"/>
          <p:cNvSpPr>
            <a:spLocks noChangeArrowheads="1" noChangeShapeType="1" noTextEdit="1"/>
          </p:cNvSpPr>
          <p:nvPr/>
        </p:nvSpPr>
        <p:spPr bwMode="auto">
          <a:xfrm>
            <a:off x="819150" y="771525"/>
            <a:ext cx="7400925" cy="4114800"/>
          </a:xfrm>
          <a:prstGeom prst="rect">
            <a:avLst/>
          </a:prstGeom>
        </p:spPr>
        <p:txBody>
          <a:bodyPr wrap="none" fromWordArt="1">
            <a:prstTxWarp prst="textDeflate">
              <a:avLst>
                <a:gd name="adj" fmla="val 10139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4B4EC5"/>
                  </a:solidFill>
                  <a:round/>
                  <a:headEnd/>
                  <a:tailEnd/>
                </a:ln>
                <a:solidFill>
                  <a:srgbClr val="002060"/>
                </a:solidFill>
                <a:latin typeface="Arial Black" panose="020B0A04020102020204" pitchFamily="34" charset="0"/>
              </a:rPr>
              <a:t>Vital</a:t>
            </a:r>
          </a:p>
          <a:p>
            <a:pPr algn="ctr"/>
            <a:r>
              <a:rPr lang="en-US" sz="3600" kern="10">
                <a:ln w="9525">
                  <a:solidFill>
                    <a:srgbClr val="4B4EC5"/>
                  </a:solidFill>
                  <a:round/>
                  <a:headEnd/>
                  <a:tailEnd/>
                </a:ln>
                <a:solidFill>
                  <a:srgbClr val="002060"/>
                </a:solidFill>
                <a:latin typeface="Arial Black" panose="020B0A04020102020204" pitchFamily="34" charset="0"/>
              </a:rPr>
              <a:t>Signs</a:t>
            </a:r>
            <a:endParaRPr lang="ru-RU" sz="3600" kern="10">
              <a:ln w="9525">
                <a:solidFill>
                  <a:srgbClr val="4B4EC5"/>
                </a:solidFill>
                <a:round/>
                <a:headEnd/>
                <a:tailEnd/>
              </a:ln>
              <a:solidFill>
                <a:srgbClr val="002060"/>
              </a:solidFill>
              <a:latin typeface="Arial Black" panose="020B0A040201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09650" y="4854575"/>
            <a:ext cx="7324725" cy="9239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5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TPR+BP = </a:t>
            </a:r>
            <a:r>
              <a:rPr lang="en-US" sz="54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cs"/>
              </a:rPr>
              <a:t>Vital Signs</a:t>
            </a:r>
          </a:p>
        </p:txBody>
      </p:sp>
      <p:sp>
        <p:nvSpPr>
          <p:cNvPr id="24580" name="Date Placeholder 2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24581" name="Footer Placeholder 3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24582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1B1FA43-3138-4C21-A8D1-046187B6032B}" type="slidenum">
              <a:rPr lang="en-US" altLang="ru-RU"/>
              <a:pPr eaLnBrk="1" hangingPunct="1"/>
              <a:t>6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7885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116B469-04F2-43FC-84B9-5BB29859E151}" type="slidenum">
              <a:rPr lang="en-US" altLang="ru-RU"/>
              <a:pPr eaLnBrk="1" hangingPunct="1"/>
              <a:t>60</a:t>
            </a:fld>
            <a:endParaRPr lang="en-US" altLang="ru-RU"/>
          </a:p>
        </p:txBody>
      </p:sp>
      <p:sp>
        <p:nvSpPr>
          <p:cNvPr id="7885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84237"/>
          </a:xfrm>
        </p:spPr>
        <p:txBody>
          <a:bodyPr/>
          <a:lstStyle/>
          <a:p>
            <a:r>
              <a:rPr lang="en-US" altLang="ru-RU" sz="3600" b="1" u="sng" smtClean="0"/>
              <a:t>Heart Chambers</a:t>
            </a:r>
          </a:p>
        </p:txBody>
      </p:sp>
      <p:sp>
        <p:nvSpPr>
          <p:cNvPr id="7885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3075" y="1135063"/>
            <a:ext cx="4305300" cy="1062037"/>
          </a:xfrm>
        </p:spPr>
        <p:txBody>
          <a:bodyPr/>
          <a:lstStyle/>
          <a:p>
            <a:r>
              <a:rPr lang="en-US" altLang="ru-RU" sz="3600" smtClean="0"/>
              <a:t>Heart divided into right and left side</a:t>
            </a:r>
          </a:p>
        </p:txBody>
      </p:sp>
      <p:sp>
        <p:nvSpPr>
          <p:cNvPr id="7885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54525" y="2266950"/>
            <a:ext cx="4443413" cy="1466850"/>
          </a:xfrm>
        </p:spPr>
        <p:txBody>
          <a:bodyPr/>
          <a:lstStyle/>
          <a:p>
            <a:r>
              <a:rPr lang="en-US" altLang="ru-RU" sz="3600" smtClean="0"/>
              <a:t>Atria – upper chambers – receive blood</a:t>
            </a:r>
          </a:p>
        </p:txBody>
      </p:sp>
      <p:sp>
        <p:nvSpPr>
          <p:cNvPr id="78855" name="Text Box 5"/>
          <p:cNvSpPr txBox="1">
            <a:spLocks noChangeArrowheads="1"/>
          </p:cNvSpPr>
          <p:nvPr/>
        </p:nvSpPr>
        <p:spPr bwMode="auto">
          <a:xfrm>
            <a:off x="4445000" y="4037013"/>
            <a:ext cx="4079875" cy="206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52425" indent="-352425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r>
              <a:rPr lang="en-US" altLang="ru-RU" sz="3600"/>
              <a:t>Ventricles – lower chambers – pump blood to lungs and body</a:t>
            </a:r>
          </a:p>
        </p:txBody>
      </p:sp>
      <p:grpSp>
        <p:nvGrpSpPr>
          <p:cNvPr id="78856" name="Group 6"/>
          <p:cNvGrpSpPr>
            <a:grpSpLocks/>
          </p:cNvGrpSpPr>
          <p:nvPr/>
        </p:nvGrpSpPr>
        <p:grpSpPr bwMode="auto">
          <a:xfrm>
            <a:off x="1636713" y="2584450"/>
            <a:ext cx="2420937" cy="3259138"/>
            <a:chOff x="6347" y="1136"/>
            <a:chExt cx="4042" cy="5375"/>
          </a:xfrm>
        </p:grpSpPr>
        <p:sp>
          <p:nvSpPr>
            <p:cNvPr id="78858" name="Freeform 7"/>
            <p:cNvSpPr>
              <a:spLocks/>
            </p:cNvSpPr>
            <p:nvPr/>
          </p:nvSpPr>
          <p:spPr bwMode="auto">
            <a:xfrm>
              <a:off x="7965" y="1823"/>
              <a:ext cx="1460" cy="2110"/>
            </a:xfrm>
            <a:custGeom>
              <a:avLst/>
              <a:gdLst>
                <a:gd name="T0" fmla="*/ 129 w 1460"/>
                <a:gd name="T1" fmla="*/ 366 h 2110"/>
                <a:gd name="T2" fmla="*/ 226 w 1460"/>
                <a:gd name="T3" fmla="*/ 447 h 2110"/>
                <a:gd name="T4" fmla="*/ 293 w 1460"/>
                <a:gd name="T5" fmla="*/ 561 h 2110"/>
                <a:gd name="T6" fmla="*/ 316 w 1460"/>
                <a:gd name="T7" fmla="*/ 658 h 2110"/>
                <a:gd name="T8" fmla="*/ 293 w 1460"/>
                <a:gd name="T9" fmla="*/ 813 h 2110"/>
                <a:gd name="T10" fmla="*/ 202 w 1460"/>
                <a:gd name="T11" fmla="*/ 1055 h 2110"/>
                <a:gd name="T12" fmla="*/ 88 w 1460"/>
                <a:gd name="T13" fmla="*/ 1340 h 2110"/>
                <a:gd name="T14" fmla="*/ 17 w 1460"/>
                <a:gd name="T15" fmla="*/ 1592 h 2110"/>
                <a:gd name="T16" fmla="*/ 0 w 1460"/>
                <a:gd name="T17" fmla="*/ 1818 h 2110"/>
                <a:gd name="T18" fmla="*/ 17 w 1460"/>
                <a:gd name="T19" fmla="*/ 1949 h 2110"/>
                <a:gd name="T20" fmla="*/ 88 w 1460"/>
                <a:gd name="T21" fmla="*/ 2029 h 2110"/>
                <a:gd name="T22" fmla="*/ 169 w 1460"/>
                <a:gd name="T23" fmla="*/ 2110 h 2110"/>
                <a:gd name="T24" fmla="*/ 179 w 1460"/>
                <a:gd name="T25" fmla="*/ 2063 h 2110"/>
                <a:gd name="T26" fmla="*/ 243 w 1460"/>
                <a:gd name="T27" fmla="*/ 2063 h 2110"/>
                <a:gd name="T28" fmla="*/ 316 w 1460"/>
                <a:gd name="T29" fmla="*/ 1999 h 2110"/>
                <a:gd name="T30" fmla="*/ 374 w 1460"/>
                <a:gd name="T31" fmla="*/ 1851 h 2110"/>
                <a:gd name="T32" fmla="*/ 374 w 1460"/>
                <a:gd name="T33" fmla="*/ 1656 h 2110"/>
                <a:gd name="T34" fmla="*/ 454 w 1460"/>
                <a:gd name="T35" fmla="*/ 1364 h 2110"/>
                <a:gd name="T36" fmla="*/ 511 w 1460"/>
                <a:gd name="T37" fmla="*/ 1210 h 2110"/>
                <a:gd name="T38" fmla="*/ 616 w 1460"/>
                <a:gd name="T39" fmla="*/ 991 h 2110"/>
                <a:gd name="T40" fmla="*/ 754 w 1460"/>
                <a:gd name="T41" fmla="*/ 756 h 2110"/>
                <a:gd name="T42" fmla="*/ 868 w 1460"/>
                <a:gd name="T43" fmla="*/ 601 h 2110"/>
                <a:gd name="T44" fmla="*/ 1063 w 1460"/>
                <a:gd name="T45" fmla="*/ 447 h 2110"/>
                <a:gd name="T46" fmla="*/ 1265 w 1460"/>
                <a:gd name="T47" fmla="*/ 349 h 2110"/>
                <a:gd name="T48" fmla="*/ 1460 w 1460"/>
                <a:gd name="T49" fmla="*/ 340 h 2110"/>
                <a:gd name="T50" fmla="*/ 1362 w 1460"/>
                <a:gd name="T51" fmla="*/ 243 h 2110"/>
                <a:gd name="T52" fmla="*/ 1315 w 1460"/>
                <a:gd name="T53" fmla="*/ 155 h 2110"/>
                <a:gd name="T54" fmla="*/ 1315 w 1460"/>
                <a:gd name="T55" fmla="*/ 0 h 2110"/>
                <a:gd name="T56" fmla="*/ 1160 w 1460"/>
                <a:gd name="T57" fmla="*/ 57 h 2110"/>
                <a:gd name="T58" fmla="*/ 925 w 1460"/>
                <a:gd name="T59" fmla="*/ 121 h 2110"/>
                <a:gd name="T60" fmla="*/ 633 w 1460"/>
                <a:gd name="T61" fmla="*/ 178 h 2110"/>
                <a:gd name="T62" fmla="*/ 438 w 1460"/>
                <a:gd name="T63" fmla="*/ 178 h 2110"/>
                <a:gd name="T64" fmla="*/ 293 w 1460"/>
                <a:gd name="T65" fmla="*/ 155 h 2110"/>
                <a:gd name="T66" fmla="*/ 138 w 1460"/>
                <a:gd name="T67" fmla="*/ 155 h 2110"/>
                <a:gd name="T68" fmla="*/ 105 w 1460"/>
                <a:gd name="T69" fmla="*/ 252 h 2110"/>
                <a:gd name="T70" fmla="*/ 129 w 1460"/>
                <a:gd name="T71" fmla="*/ 366 h 2110"/>
                <a:gd name="T72" fmla="*/ 129 w 1460"/>
                <a:gd name="T73" fmla="*/ 366 h 21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0"/>
                <a:gd name="T112" fmla="*/ 0 h 2110"/>
                <a:gd name="T113" fmla="*/ 1460 w 1460"/>
                <a:gd name="T114" fmla="*/ 2110 h 211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0" h="2110">
                  <a:moveTo>
                    <a:pt x="129" y="366"/>
                  </a:moveTo>
                  <a:lnTo>
                    <a:pt x="226" y="447"/>
                  </a:lnTo>
                  <a:lnTo>
                    <a:pt x="293" y="561"/>
                  </a:lnTo>
                  <a:lnTo>
                    <a:pt x="316" y="658"/>
                  </a:lnTo>
                  <a:lnTo>
                    <a:pt x="293" y="813"/>
                  </a:lnTo>
                  <a:lnTo>
                    <a:pt x="202" y="1055"/>
                  </a:lnTo>
                  <a:lnTo>
                    <a:pt x="88" y="1340"/>
                  </a:lnTo>
                  <a:lnTo>
                    <a:pt x="17" y="1592"/>
                  </a:lnTo>
                  <a:lnTo>
                    <a:pt x="0" y="1818"/>
                  </a:lnTo>
                  <a:lnTo>
                    <a:pt x="17" y="1949"/>
                  </a:lnTo>
                  <a:lnTo>
                    <a:pt x="88" y="2029"/>
                  </a:lnTo>
                  <a:lnTo>
                    <a:pt x="169" y="2110"/>
                  </a:lnTo>
                  <a:lnTo>
                    <a:pt x="179" y="2063"/>
                  </a:lnTo>
                  <a:lnTo>
                    <a:pt x="243" y="2063"/>
                  </a:lnTo>
                  <a:lnTo>
                    <a:pt x="316" y="1999"/>
                  </a:lnTo>
                  <a:lnTo>
                    <a:pt x="374" y="1851"/>
                  </a:lnTo>
                  <a:lnTo>
                    <a:pt x="374" y="1656"/>
                  </a:lnTo>
                  <a:lnTo>
                    <a:pt x="454" y="1364"/>
                  </a:lnTo>
                  <a:lnTo>
                    <a:pt x="511" y="1210"/>
                  </a:lnTo>
                  <a:lnTo>
                    <a:pt x="616" y="991"/>
                  </a:lnTo>
                  <a:lnTo>
                    <a:pt x="754" y="756"/>
                  </a:lnTo>
                  <a:lnTo>
                    <a:pt x="868" y="601"/>
                  </a:lnTo>
                  <a:lnTo>
                    <a:pt x="1063" y="447"/>
                  </a:lnTo>
                  <a:lnTo>
                    <a:pt x="1265" y="349"/>
                  </a:lnTo>
                  <a:lnTo>
                    <a:pt x="1460" y="340"/>
                  </a:lnTo>
                  <a:lnTo>
                    <a:pt x="1362" y="243"/>
                  </a:lnTo>
                  <a:lnTo>
                    <a:pt x="1315" y="155"/>
                  </a:lnTo>
                  <a:lnTo>
                    <a:pt x="1315" y="0"/>
                  </a:lnTo>
                  <a:lnTo>
                    <a:pt x="1160" y="57"/>
                  </a:lnTo>
                  <a:lnTo>
                    <a:pt x="925" y="121"/>
                  </a:lnTo>
                  <a:lnTo>
                    <a:pt x="633" y="178"/>
                  </a:lnTo>
                  <a:lnTo>
                    <a:pt x="438" y="178"/>
                  </a:lnTo>
                  <a:lnTo>
                    <a:pt x="293" y="155"/>
                  </a:lnTo>
                  <a:lnTo>
                    <a:pt x="138" y="155"/>
                  </a:lnTo>
                  <a:lnTo>
                    <a:pt x="105" y="252"/>
                  </a:lnTo>
                  <a:lnTo>
                    <a:pt x="129" y="366"/>
                  </a:lnTo>
                  <a:close/>
                </a:path>
              </a:pathLst>
            </a:custGeom>
            <a:solidFill>
              <a:srgbClr val="D4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59" name="Freeform 8"/>
            <p:cNvSpPr>
              <a:spLocks/>
            </p:cNvSpPr>
            <p:nvPr/>
          </p:nvSpPr>
          <p:spPr bwMode="auto">
            <a:xfrm>
              <a:off x="7226" y="3950"/>
              <a:ext cx="2020" cy="2169"/>
            </a:xfrm>
            <a:custGeom>
              <a:avLst/>
              <a:gdLst>
                <a:gd name="T0" fmla="*/ 34 w 2020"/>
                <a:gd name="T1" fmla="*/ 561 h 2169"/>
                <a:gd name="T2" fmla="*/ 0 w 2020"/>
                <a:gd name="T3" fmla="*/ 682 h 2169"/>
                <a:gd name="T4" fmla="*/ 64 w 2020"/>
                <a:gd name="T5" fmla="*/ 877 h 2169"/>
                <a:gd name="T6" fmla="*/ 430 w 2020"/>
                <a:gd name="T7" fmla="*/ 1380 h 2169"/>
                <a:gd name="T8" fmla="*/ 690 w 2020"/>
                <a:gd name="T9" fmla="*/ 1649 h 2169"/>
                <a:gd name="T10" fmla="*/ 901 w 2020"/>
                <a:gd name="T11" fmla="*/ 1820 h 2169"/>
                <a:gd name="T12" fmla="*/ 1307 w 2020"/>
                <a:gd name="T13" fmla="*/ 2046 h 2169"/>
                <a:gd name="T14" fmla="*/ 1533 w 2020"/>
                <a:gd name="T15" fmla="*/ 2127 h 2169"/>
                <a:gd name="T16" fmla="*/ 1792 w 2020"/>
                <a:gd name="T17" fmla="*/ 2169 h 2169"/>
                <a:gd name="T18" fmla="*/ 1930 w 2020"/>
                <a:gd name="T19" fmla="*/ 2136 h 2169"/>
                <a:gd name="T20" fmla="*/ 2020 w 2020"/>
                <a:gd name="T21" fmla="*/ 1998 h 2169"/>
                <a:gd name="T22" fmla="*/ 1802 w 2020"/>
                <a:gd name="T23" fmla="*/ 1656 h 2169"/>
                <a:gd name="T24" fmla="*/ 1405 w 2020"/>
                <a:gd name="T25" fmla="*/ 950 h 2169"/>
                <a:gd name="T26" fmla="*/ 1210 w 2020"/>
                <a:gd name="T27" fmla="*/ 554 h 2169"/>
                <a:gd name="T28" fmla="*/ 1079 w 2020"/>
                <a:gd name="T29" fmla="*/ 131 h 2169"/>
                <a:gd name="T30" fmla="*/ 1096 w 2020"/>
                <a:gd name="T31" fmla="*/ 17 h 2169"/>
                <a:gd name="T32" fmla="*/ 827 w 2020"/>
                <a:gd name="T33" fmla="*/ 0 h 2169"/>
                <a:gd name="T34" fmla="*/ 747 w 2020"/>
                <a:gd name="T35" fmla="*/ 33 h 2169"/>
                <a:gd name="T36" fmla="*/ 706 w 2020"/>
                <a:gd name="T37" fmla="*/ 302 h 2169"/>
                <a:gd name="T38" fmla="*/ 787 w 2020"/>
                <a:gd name="T39" fmla="*/ 708 h 2169"/>
                <a:gd name="T40" fmla="*/ 464 w 2020"/>
                <a:gd name="T41" fmla="*/ 480 h 2169"/>
                <a:gd name="T42" fmla="*/ 293 w 2020"/>
                <a:gd name="T43" fmla="*/ 430 h 2169"/>
                <a:gd name="T44" fmla="*/ 122 w 2020"/>
                <a:gd name="T45" fmla="*/ 473 h 2169"/>
                <a:gd name="T46" fmla="*/ 34 w 2020"/>
                <a:gd name="T47" fmla="*/ 561 h 2169"/>
                <a:gd name="T48" fmla="*/ 34 w 2020"/>
                <a:gd name="T49" fmla="*/ 561 h 21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20"/>
                <a:gd name="T76" fmla="*/ 0 h 2169"/>
                <a:gd name="T77" fmla="*/ 2020 w 2020"/>
                <a:gd name="T78" fmla="*/ 2169 h 21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20" h="2169">
                  <a:moveTo>
                    <a:pt x="34" y="561"/>
                  </a:moveTo>
                  <a:lnTo>
                    <a:pt x="0" y="682"/>
                  </a:lnTo>
                  <a:lnTo>
                    <a:pt x="64" y="877"/>
                  </a:lnTo>
                  <a:lnTo>
                    <a:pt x="430" y="1380"/>
                  </a:lnTo>
                  <a:lnTo>
                    <a:pt x="690" y="1649"/>
                  </a:lnTo>
                  <a:lnTo>
                    <a:pt x="901" y="1820"/>
                  </a:lnTo>
                  <a:lnTo>
                    <a:pt x="1307" y="2046"/>
                  </a:lnTo>
                  <a:lnTo>
                    <a:pt x="1533" y="2127"/>
                  </a:lnTo>
                  <a:lnTo>
                    <a:pt x="1792" y="2169"/>
                  </a:lnTo>
                  <a:lnTo>
                    <a:pt x="1930" y="2136"/>
                  </a:lnTo>
                  <a:lnTo>
                    <a:pt x="2020" y="1998"/>
                  </a:lnTo>
                  <a:lnTo>
                    <a:pt x="1802" y="1656"/>
                  </a:lnTo>
                  <a:lnTo>
                    <a:pt x="1405" y="950"/>
                  </a:lnTo>
                  <a:lnTo>
                    <a:pt x="1210" y="554"/>
                  </a:lnTo>
                  <a:lnTo>
                    <a:pt x="1079" y="131"/>
                  </a:lnTo>
                  <a:lnTo>
                    <a:pt x="1096" y="17"/>
                  </a:lnTo>
                  <a:lnTo>
                    <a:pt x="827" y="0"/>
                  </a:lnTo>
                  <a:lnTo>
                    <a:pt x="747" y="33"/>
                  </a:lnTo>
                  <a:lnTo>
                    <a:pt x="706" y="302"/>
                  </a:lnTo>
                  <a:lnTo>
                    <a:pt x="787" y="708"/>
                  </a:lnTo>
                  <a:lnTo>
                    <a:pt x="464" y="480"/>
                  </a:lnTo>
                  <a:lnTo>
                    <a:pt x="293" y="430"/>
                  </a:lnTo>
                  <a:lnTo>
                    <a:pt x="122" y="473"/>
                  </a:lnTo>
                  <a:lnTo>
                    <a:pt x="34" y="561"/>
                  </a:lnTo>
                  <a:close/>
                </a:path>
              </a:pathLst>
            </a:custGeom>
            <a:solidFill>
              <a:srgbClr val="D4D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60" name="Freeform 9"/>
            <p:cNvSpPr>
              <a:spLocks/>
            </p:cNvSpPr>
            <p:nvPr/>
          </p:nvSpPr>
          <p:spPr bwMode="auto">
            <a:xfrm>
              <a:off x="7566" y="1253"/>
              <a:ext cx="965" cy="1376"/>
            </a:xfrm>
            <a:custGeom>
              <a:avLst/>
              <a:gdLst>
                <a:gd name="T0" fmla="*/ 965 w 965"/>
                <a:gd name="T1" fmla="*/ 373 h 1376"/>
                <a:gd name="T2" fmla="*/ 860 w 965"/>
                <a:gd name="T3" fmla="*/ 199 h 1376"/>
                <a:gd name="T4" fmla="*/ 879 w 965"/>
                <a:gd name="T5" fmla="*/ 0 h 1376"/>
                <a:gd name="T6" fmla="*/ 739 w 965"/>
                <a:gd name="T7" fmla="*/ 0 h 1376"/>
                <a:gd name="T8" fmla="*/ 445 w 965"/>
                <a:gd name="T9" fmla="*/ 83 h 1376"/>
                <a:gd name="T10" fmla="*/ 207 w 965"/>
                <a:gd name="T11" fmla="*/ 275 h 1376"/>
                <a:gd name="T12" fmla="*/ 38 w 965"/>
                <a:gd name="T13" fmla="*/ 527 h 1376"/>
                <a:gd name="T14" fmla="*/ 0 w 965"/>
                <a:gd name="T15" fmla="*/ 791 h 1376"/>
                <a:gd name="T16" fmla="*/ 26 w 965"/>
                <a:gd name="T17" fmla="*/ 1067 h 1376"/>
                <a:gd name="T18" fmla="*/ 90 w 965"/>
                <a:gd name="T19" fmla="*/ 1266 h 1376"/>
                <a:gd name="T20" fmla="*/ 271 w 965"/>
                <a:gd name="T21" fmla="*/ 1293 h 1376"/>
                <a:gd name="T22" fmla="*/ 502 w 965"/>
                <a:gd name="T23" fmla="*/ 1376 h 1376"/>
                <a:gd name="T24" fmla="*/ 411 w 965"/>
                <a:gd name="T25" fmla="*/ 1079 h 1376"/>
                <a:gd name="T26" fmla="*/ 411 w 965"/>
                <a:gd name="T27" fmla="*/ 829 h 1376"/>
                <a:gd name="T28" fmla="*/ 449 w 965"/>
                <a:gd name="T29" fmla="*/ 649 h 1376"/>
                <a:gd name="T30" fmla="*/ 547 w 965"/>
                <a:gd name="T31" fmla="*/ 508 h 1376"/>
                <a:gd name="T32" fmla="*/ 777 w 965"/>
                <a:gd name="T33" fmla="*/ 359 h 1376"/>
                <a:gd name="T34" fmla="*/ 965 w 965"/>
                <a:gd name="T35" fmla="*/ 373 h 1376"/>
                <a:gd name="T36" fmla="*/ 965 w 965"/>
                <a:gd name="T37" fmla="*/ 373 h 13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65"/>
                <a:gd name="T58" fmla="*/ 0 h 1376"/>
                <a:gd name="T59" fmla="*/ 965 w 965"/>
                <a:gd name="T60" fmla="*/ 1376 h 137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65" h="1376">
                  <a:moveTo>
                    <a:pt x="965" y="373"/>
                  </a:moveTo>
                  <a:lnTo>
                    <a:pt x="860" y="199"/>
                  </a:lnTo>
                  <a:lnTo>
                    <a:pt x="879" y="0"/>
                  </a:lnTo>
                  <a:lnTo>
                    <a:pt x="739" y="0"/>
                  </a:lnTo>
                  <a:lnTo>
                    <a:pt x="445" y="83"/>
                  </a:lnTo>
                  <a:lnTo>
                    <a:pt x="207" y="275"/>
                  </a:lnTo>
                  <a:lnTo>
                    <a:pt x="38" y="527"/>
                  </a:lnTo>
                  <a:lnTo>
                    <a:pt x="0" y="791"/>
                  </a:lnTo>
                  <a:lnTo>
                    <a:pt x="26" y="1067"/>
                  </a:lnTo>
                  <a:lnTo>
                    <a:pt x="90" y="1266"/>
                  </a:lnTo>
                  <a:lnTo>
                    <a:pt x="271" y="1293"/>
                  </a:lnTo>
                  <a:lnTo>
                    <a:pt x="502" y="1376"/>
                  </a:lnTo>
                  <a:lnTo>
                    <a:pt x="411" y="1079"/>
                  </a:lnTo>
                  <a:lnTo>
                    <a:pt x="411" y="829"/>
                  </a:lnTo>
                  <a:lnTo>
                    <a:pt x="449" y="649"/>
                  </a:lnTo>
                  <a:lnTo>
                    <a:pt x="547" y="508"/>
                  </a:lnTo>
                  <a:lnTo>
                    <a:pt x="777" y="359"/>
                  </a:lnTo>
                  <a:lnTo>
                    <a:pt x="965" y="373"/>
                  </a:lnTo>
                  <a:close/>
                </a:path>
              </a:pathLst>
            </a:custGeom>
            <a:solidFill>
              <a:srgbClr val="FF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61" name="Freeform 10"/>
            <p:cNvSpPr>
              <a:spLocks/>
            </p:cNvSpPr>
            <p:nvPr/>
          </p:nvSpPr>
          <p:spPr bwMode="auto">
            <a:xfrm>
              <a:off x="8498" y="3746"/>
              <a:ext cx="1342" cy="2129"/>
            </a:xfrm>
            <a:custGeom>
              <a:avLst/>
              <a:gdLst>
                <a:gd name="T0" fmla="*/ 0 w 1342"/>
                <a:gd name="T1" fmla="*/ 199 h 2129"/>
                <a:gd name="T2" fmla="*/ 12 w 1342"/>
                <a:gd name="T3" fmla="*/ 346 h 2129"/>
                <a:gd name="T4" fmla="*/ 97 w 1342"/>
                <a:gd name="T5" fmla="*/ 613 h 2129"/>
                <a:gd name="T6" fmla="*/ 378 w 1342"/>
                <a:gd name="T7" fmla="*/ 1159 h 2129"/>
                <a:gd name="T8" fmla="*/ 706 w 1342"/>
                <a:gd name="T9" fmla="*/ 1680 h 2129"/>
                <a:gd name="T10" fmla="*/ 867 w 1342"/>
                <a:gd name="T11" fmla="*/ 1922 h 2129"/>
                <a:gd name="T12" fmla="*/ 1015 w 1342"/>
                <a:gd name="T13" fmla="*/ 2103 h 2129"/>
                <a:gd name="T14" fmla="*/ 1181 w 1342"/>
                <a:gd name="T15" fmla="*/ 2129 h 2129"/>
                <a:gd name="T16" fmla="*/ 1259 w 1342"/>
                <a:gd name="T17" fmla="*/ 2031 h 2129"/>
                <a:gd name="T18" fmla="*/ 1335 w 1342"/>
                <a:gd name="T19" fmla="*/ 1691 h 2129"/>
                <a:gd name="T20" fmla="*/ 1342 w 1342"/>
                <a:gd name="T21" fmla="*/ 1024 h 2129"/>
                <a:gd name="T22" fmla="*/ 1342 w 1342"/>
                <a:gd name="T23" fmla="*/ 655 h 2129"/>
                <a:gd name="T24" fmla="*/ 1323 w 1342"/>
                <a:gd name="T25" fmla="*/ 323 h 2129"/>
                <a:gd name="T26" fmla="*/ 1259 w 1342"/>
                <a:gd name="T27" fmla="*/ 187 h 2129"/>
                <a:gd name="T28" fmla="*/ 1169 w 1342"/>
                <a:gd name="T29" fmla="*/ 130 h 2129"/>
                <a:gd name="T30" fmla="*/ 1041 w 1342"/>
                <a:gd name="T31" fmla="*/ 135 h 2129"/>
                <a:gd name="T32" fmla="*/ 758 w 1342"/>
                <a:gd name="T33" fmla="*/ 489 h 2129"/>
                <a:gd name="T34" fmla="*/ 694 w 1342"/>
                <a:gd name="T35" fmla="*/ 708 h 2129"/>
                <a:gd name="T36" fmla="*/ 551 w 1342"/>
                <a:gd name="T37" fmla="*/ 278 h 2129"/>
                <a:gd name="T38" fmla="*/ 378 w 1342"/>
                <a:gd name="T39" fmla="*/ 0 h 2129"/>
                <a:gd name="T40" fmla="*/ 204 w 1342"/>
                <a:gd name="T41" fmla="*/ 130 h 2129"/>
                <a:gd name="T42" fmla="*/ 0 w 1342"/>
                <a:gd name="T43" fmla="*/ 199 h 2129"/>
                <a:gd name="T44" fmla="*/ 0 w 1342"/>
                <a:gd name="T45" fmla="*/ 199 h 21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42"/>
                <a:gd name="T70" fmla="*/ 0 h 2129"/>
                <a:gd name="T71" fmla="*/ 1342 w 1342"/>
                <a:gd name="T72" fmla="*/ 2129 h 21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42" h="2129">
                  <a:moveTo>
                    <a:pt x="0" y="199"/>
                  </a:moveTo>
                  <a:lnTo>
                    <a:pt x="12" y="346"/>
                  </a:lnTo>
                  <a:lnTo>
                    <a:pt x="97" y="613"/>
                  </a:lnTo>
                  <a:lnTo>
                    <a:pt x="378" y="1159"/>
                  </a:lnTo>
                  <a:lnTo>
                    <a:pt x="706" y="1680"/>
                  </a:lnTo>
                  <a:lnTo>
                    <a:pt x="867" y="1922"/>
                  </a:lnTo>
                  <a:lnTo>
                    <a:pt x="1015" y="2103"/>
                  </a:lnTo>
                  <a:lnTo>
                    <a:pt x="1181" y="2129"/>
                  </a:lnTo>
                  <a:lnTo>
                    <a:pt x="1259" y="2031"/>
                  </a:lnTo>
                  <a:lnTo>
                    <a:pt x="1335" y="1691"/>
                  </a:lnTo>
                  <a:lnTo>
                    <a:pt x="1342" y="1024"/>
                  </a:lnTo>
                  <a:lnTo>
                    <a:pt x="1342" y="655"/>
                  </a:lnTo>
                  <a:lnTo>
                    <a:pt x="1323" y="323"/>
                  </a:lnTo>
                  <a:lnTo>
                    <a:pt x="1259" y="187"/>
                  </a:lnTo>
                  <a:lnTo>
                    <a:pt x="1169" y="130"/>
                  </a:lnTo>
                  <a:lnTo>
                    <a:pt x="1041" y="135"/>
                  </a:lnTo>
                  <a:lnTo>
                    <a:pt x="758" y="489"/>
                  </a:lnTo>
                  <a:lnTo>
                    <a:pt x="694" y="708"/>
                  </a:lnTo>
                  <a:lnTo>
                    <a:pt x="551" y="278"/>
                  </a:lnTo>
                  <a:lnTo>
                    <a:pt x="378" y="0"/>
                  </a:lnTo>
                  <a:lnTo>
                    <a:pt x="204" y="130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rgbClr val="FF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62" name="Freeform 11"/>
            <p:cNvSpPr>
              <a:spLocks/>
            </p:cNvSpPr>
            <p:nvPr/>
          </p:nvSpPr>
          <p:spPr bwMode="auto">
            <a:xfrm>
              <a:off x="8453" y="3258"/>
              <a:ext cx="313" cy="547"/>
            </a:xfrm>
            <a:custGeom>
              <a:avLst/>
              <a:gdLst>
                <a:gd name="T0" fmla="*/ 52 w 313"/>
                <a:gd name="T1" fmla="*/ 0 h 547"/>
                <a:gd name="T2" fmla="*/ 206 w 313"/>
                <a:gd name="T3" fmla="*/ 141 h 547"/>
                <a:gd name="T4" fmla="*/ 313 w 313"/>
                <a:gd name="T5" fmla="*/ 309 h 547"/>
                <a:gd name="T6" fmla="*/ 294 w 313"/>
                <a:gd name="T7" fmla="*/ 423 h 547"/>
                <a:gd name="T8" fmla="*/ 225 w 313"/>
                <a:gd name="T9" fmla="*/ 547 h 547"/>
                <a:gd name="T10" fmla="*/ 166 w 313"/>
                <a:gd name="T11" fmla="*/ 533 h 547"/>
                <a:gd name="T12" fmla="*/ 64 w 313"/>
                <a:gd name="T13" fmla="*/ 533 h 547"/>
                <a:gd name="T14" fmla="*/ 0 w 313"/>
                <a:gd name="T15" fmla="*/ 533 h 547"/>
                <a:gd name="T16" fmla="*/ 7 w 313"/>
                <a:gd name="T17" fmla="*/ 295 h 547"/>
                <a:gd name="T18" fmla="*/ 38 w 313"/>
                <a:gd name="T19" fmla="*/ 84 h 547"/>
                <a:gd name="T20" fmla="*/ 52 w 313"/>
                <a:gd name="T21" fmla="*/ 0 h 547"/>
                <a:gd name="T22" fmla="*/ 52 w 313"/>
                <a:gd name="T23" fmla="*/ 0 h 5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3"/>
                <a:gd name="T37" fmla="*/ 0 h 547"/>
                <a:gd name="T38" fmla="*/ 313 w 313"/>
                <a:gd name="T39" fmla="*/ 547 h 54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3" h="547">
                  <a:moveTo>
                    <a:pt x="52" y="0"/>
                  </a:moveTo>
                  <a:lnTo>
                    <a:pt x="206" y="141"/>
                  </a:lnTo>
                  <a:lnTo>
                    <a:pt x="313" y="309"/>
                  </a:lnTo>
                  <a:lnTo>
                    <a:pt x="294" y="423"/>
                  </a:lnTo>
                  <a:lnTo>
                    <a:pt x="225" y="547"/>
                  </a:lnTo>
                  <a:lnTo>
                    <a:pt x="166" y="533"/>
                  </a:lnTo>
                  <a:lnTo>
                    <a:pt x="64" y="533"/>
                  </a:lnTo>
                  <a:lnTo>
                    <a:pt x="0" y="533"/>
                  </a:lnTo>
                  <a:lnTo>
                    <a:pt x="7" y="295"/>
                  </a:lnTo>
                  <a:lnTo>
                    <a:pt x="38" y="8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63" name="Freeform 12"/>
            <p:cNvSpPr>
              <a:spLocks/>
            </p:cNvSpPr>
            <p:nvPr/>
          </p:nvSpPr>
          <p:spPr bwMode="auto">
            <a:xfrm>
              <a:off x="8531" y="2436"/>
              <a:ext cx="1706" cy="1946"/>
            </a:xfrm>
            <a:custGeom>
              <a:avLst/>
              <a:gdLst>
                <a:gd name="T0" fmla="*/ 1483 w 1706"/>
                <a:gd name="T1" fmla="*/ 0 h 1946"/>
                <a:gd name="T2" fmla="*/ 1495 w 1706"/>
                <a:gd name="T3" fmla="*/ 155 h 1946"/>
                <a:gd name="T4" fmla="*/ 1585 w 1706"/>
                <a:gd name="T5" fmla="*/ 288 h 1946"/>
                <a:gd name="T6" fmla="*/ 1706 w 1706"/>
                <a:gd name="T7" fmla="*/ 378 h 1946"/>
                <a:gd name="T8" fmla="*/ 1424 w 1706"/>
                <a:gd name="T9" fmla="*/ 592 h 1946"/>
                <a:gd name="T10" fmla="*/ 1400 w 1706"/>
                <a:gd name="T11" fmla="*/ 720 h 1946"/>
                <a:gd name="T12" fmla="*/ 1400 w 1706"/>
                <a:gd name="T13" fmla="*/ 1060 h 1946"/>
                <a:gd name="T14" fmla="*/ 1367 w 1706"/>
                <a:gd name="T15" fmla="*/ 1267 h 1946"/>
                <a:gd name="T16" fmla="*/ 1098 w 1706"/>
                <a:gd name="T17" fmla="*/ 1369 h 1946"/>
                <a:gd name="T18" fmla="*/ 865 w 1706"/>
                <a:gd name="T19" fmla="*/ 1614 h 1946"/>
                <a:gd name="T20" fmla="*/ 744 w 1706"/>
                <a:gd name="T21" fmla="*/ 1773 h 1946"/>
                <a:gd name="T22" fmla="*/ 597 w 1706"/>
                <a:gd name="T23" fmla="*/ 1946 h 1946"/>
                <a:gd name="T24" fmla="*/ 578 w 1706"/>
                <a:gd name="T25" fmla="*/ 1761 h 1946"/>
                <a:gd name="T26" fmla="*/ 506 w 1706"/>
                <a:gd name="T27" fmla="*/ 1452 h 1946"/>
                <a:gd name="T28" fmla="*/ 423 w 1706"/>
                <a:gd name="T29" fmla="*/ 1226 h 1946"/>
                <a:gd name="T30" fmla="*/ 280 w 1706"/>
                <a:gd name="T31" fmla="*/ 996 h 1946"/>
                <a:gd name="T32" fmla="*/ 147 w 1706"/>
                <a:gd name="T33" fmla="*/ 830 h 1946"/>
                <a:gd name="T34" fmla="*/ 0 w 1706"/>
                <a:gd name="T35" fmla="*/ 706 h 1946"/>
                <a:gd name="T36" fmla="*/ 204 w 1706"/>
                <a:gd name="T37" fmla="*/ 295 h 1946"/>
                <a:gd name="T38" fmla="*/ 333 w 1706"/>
                <a:gd name="T39" fmla="*/ 110 h 1946"/>
                <a:gd name="T40" fmla="*/ 601 w 1706"/>
                <a:gd name="T41" fmla="*/ 64 h 1946"/>
                <a:gd name="T42" fmla="*/ 815 w 1706"/>
                <a:gd name="T43" fmla="*/ 76 h 1946"/>
                <a:gd name="T44" fmla="*/ 974 w 1706"/>
                <a:gd name="T45" fmla="*/ 155 h 1946"/>
                <a:gd name="T46" fmla="*/ 1098 w 1706"/>
                <a:gd name="T47" fmla="*/ 231 h 1946"/>
                <a:gd name="T48" fmla="*/ 1207 w 1706"/>
                <a:gd name="T49" fmla="*/ 219 h 1946"/>
                <a:gd name="T50" fmla="*/ 1483 w 1706"/>
                <a:gd name="T51" fmla="*/ 0 h 1946"/>
                <a:gd name="T52" fmla="*/ 1483 w 1706"/>
                <a:gd name="T53" fmla="*/ 0 h 194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06"/>
                <a:gd name="T82" fmla="*/ 0 h 1946"/>
                <a:gd name="T83" fmla="*/ 1706 w 1706"/>
                <a:gd name="T84" fmla="*/ 1946 h 194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06" h="1946">
                  <a:moveTo>
                    <a:pt x="1483" y="0"/>
                  </a:moveTo>
                  <a:lnTo>
                    <a:pt x="1495" y="155"/>
                  </a:lnTo>
                  <a:lnTo>
                    <a:pt x="1585" y="288"/>
                  </a:lnTo>
                  <a:lnTo>
                    <a:pt x="1706" y="378"/>
                  </a:lnTo>
                  <a:lnTo>
                    <a:pt x="1424" y="592"/>
                  </a:lnTo>
                  <a:lnTo>
                    <a:pt x="1400" y="720"/>
                  </a:lnTo>
                  <a:lnTo>
                    <a:pt x="1400" y="1060"/>
                  </a:lnTo>
                  <a:lnTo>
                    <a:pt x="1367" y="1267"/>
                  </a:lnTo>
                  <a:lnTo>
                    <a:pt x="1098" y="1369"/>
                  </a:lnTo>
                  <a:lnTo>
                    <a:pt x="865" y="1614"/>
                  </a:lnTo>
                  <a:lnTo>
                    <a:pt x="744" y="1773"/>
                  </a:lnTo>
                  <a:lnTo>
                    <a:pt x="597" y="1946"/>
                  </a:lnTo>
                  <a:lnTo>
                    <a:pt x="578" y="1761"/>
                  </a:lnTo>
                  <a:lnTo>
                    <a:pt x="506" y="1452"/>
                  </a:lnTo>
                  <a:lnTo>
                    <a:pt x="423" y="1226"/>
                  </a:lnTo>
                  <a:lnTo>
                    <a:pt x="280" y="996"/>
                  </a:lnTo>
                  <a:lnTo>
                    <a:pt x="147" y="830"/>
                  </a:lnTo>
                  <a:lnTo>
                    <a:pt x="0" y="706"/>
                  </a:lnTo>
                  <a:lnTo>
                    <a:pt x="204" y="295"/>
                  </a:lnTo>
                  <a:lnTo>
                    <a:pt x="333" y="110"/>
                  </a:lnTo>
                  <a:lnTo>
                    <a:pt x="601" y="64"/>
                  </a:lnTo>
                  <a:lnTo>
                    <a:pt x="815" y="76"/>
                  </a:lnTo>
                  <a:lnTo>
                    <a:pt x="974" y="155"/>
                  </a:lnTo>
                  <a:lnTo>
                    <a:pt x="1098" y="231"/>
                  </a:lnTo>
                  <a:lnTo>
                    <a:pt x="1207" y="219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FF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64" name="Freeform 13"/>
            <p:cNvSpPr>
              <a:spLocks/>
            </p:cNvSpPr>
            <p:nvPr/>
          </p:nvSpPr>
          <p:spPr bwMode="auto">
            <a:xfrm>
              <a:off x="6468" y="2134"/>
              <a:ext cx="1709" cy="2835"/>
            </a:xfrm>
            <a:custGeom>
              <a:avLst/>
              <a:gdLst>
                <a:gd name="T0" fmla="*/ 437 w 1709"/>
                <a:gd name="T1" fmla="*/ 24 h 2835"/>
                <a:gd name="T2" fmla="*/ 599 w 1709"/>
                <a:gd name="T3" fmla="*/ 43 h 2835"/>
                <a:gd name="T4" fmla="*/ 739 w 1709"/>
                <a:gd name="T5" fmla="*/ 0 h 2835"/>
                <a:gd name="T6" fmla="*/ 751 w 1709"/>
                <a:gd name="T7" fmla="*/ 148 h 2835"/>
                <a:gd name="T8" fmla="*/ 777 w 1709"/>
                <a:gd name="T9" fmla="*/ 314 h 2835"/>
                <a:gd name="T10" fmla="*/ 830 w 1709"/>
                <a:gd name="T11" fmla="*/ 416 h 2835"/>
                <a:gd name="T12" fmla="*/ 906 w 1709"/>
                <a:gd name="T13" fmla="*/ 461 h 2835"/>
                <a:gd name="T14" fmla="*/ 1079 w 1709"/>
                <a:gd name="T15" fmla="*/ 469 h 2835"/>
                <a:gd name="T16" fmla="*/ 1260 w 1709"/>
                <a:gd name="T17" fmla="*/ 488 h 2835"/>
                <a:gd name="T18" fmla="*/ 1433 w 1709"/>
                <a:gd name="T19" fmla="*/ 552 h 2835"/>
                <a:gd name="T20" fmla="*/ 1562 w 1709"/>
                <a:gd name="T21" fmla="*/ 635 h 2835"/>
                <a:gd name="T22" fmla="*/ 1611 w 1709"/>
                <a:gd name="T23" fmla="*/ 713 h 2835"/>
                <a:gd name="T24" fmla="*/ 1471 w 1709"/>
                <a:gd name="T25" fmla="*/ 1117 h 2835"/>
                <a:gd name="T26" fmla="*/ 1414 w 1709"/>
                <a:gd name="T27" fmla="*/ 1535 h 2835"/>
                <a:gd name="T28" fmla="*/ 1414 w 1709"/>
                <a:gd name="T29" fmla="*/ 2044 h 2835"/>
                <a:gd name="T30" fmla="*/ 1490 w 1709"/>
                <a:gd name="T31" fmla="*/ 2308 h 2835"/>
                <a:gd name="T32" fmla="*/ 1709 w 1709"/>
                <a:gd name="T33" fmla="*/ 2512 h 2835"/>
                <a:gd name="T34" fmla="*/ 1414 w 1709"/>
                <a:gd name="T35" fmla="*/ 2731 h 2835"/>
                <a:gd name="T36" fmla="*/ 1395 w 1709"/>
                <a:gd name="T37" fmla="*/ 2512 h 2835"/>
                <a:gd name="T38" fmla="*/ 1324 w 1709"/>
                <a:gd name="T39" fmla="*/ 2346 h 2835"/>
                <a:gd name="T40" fmla="*/ 1143 w 1709"/>
                <a:gd name="T41" fmla="*/ 2255 h 2835"/>
                <a:gd name="T42" fmla="*/ 906 w 1709"/>
                <a:gd name="T43" fmla="*/ 2244 h 2835"/>
                <a:gd name="T44" fmla="*/ 663 w 1709"/>
                <a:gd name="T45" fmla="*/ 2339 h 2835"/>
                <a:gd name="T46" fmla="*/ 476 w 1709"/>
                <a:gd name="T47" fmla="*/ 2500 h 2835"/>
                <a:gd name="T48" fmla="*/ 347 w 1709"/>
                <a:gd name="T49" fmla="*/ 2686 h 2835"/>
                <a:gd name="T50" fmla="*/ 302 w 1709"/>
                <a:gd name="T51" fmla="*/ 2835 h 2835"/>
                <a:gd name="T52" fmla="*/ 219 w 1709"/>
                <a:gd name="T53" fmla="*/ 2705 h 2835"/>
                <a:gd name="T54" fmla="*/ 148 w 1709"/>
                <a:gd name="T55" fmla="*/ 2640 h 2835"/>
                <a:gd name="T56" fmla="*/ 0 w 1709"/>
                <a:gd name="T57" fmla="*/ 2617 h 2835"/>
                <a:gd name="T58" fmla="*/ 64 w 1709"/>
                <a:gd name="T59" fmla="*/ 2481 h 2835"/>
                <a:gd name="T60" fmla="*/ 169 w 1709"/>
                <a:gd name="T61" fmla="*/ 2294 h 2835"/>
                <a:gd name="T62" fmla="*/ 219 w 1709"/>
                <a:gd name="T63" fmla="*/ 2203 h 2835"/>
                <a:gd name="T64" fmla="*/ 238 w 1709"/>
                <a:gd name="T65" fmla="*/ 2113 h 2835"/>
                <a:gd name="T66" fmla="*/ 169 w 1709"/>
                <a:gd name="T67" fmla="*/ 1837 h 2835"/>
                <a:gd name="T68" fmla="*/ 117 w 1709"/>
                <a:gd name="T69" fmla="*/ 1569 h 2835"/>
                <a:gd name="T70" fmla="*/ 136 w 1709"/>
                <a:gd name="T71" fmla="*/ 1279 h 2835"/>
                <a:gd name="T72" fmla="*/ 169 w 1709"/>
                <a:gd name="T73" fmla="*/ 1060 h 2835"/>
                <a:gd name="T74" fmla="*/ 283 w 1709"/>
                <a:gd name="T75" fmla="*/ 842 h 2835"/>
                <a:gd name="T76" fmla="*/ 385 w 1709"/>
                <a:gd name="T77" fmla="*/ 616 h 2835"/>
                <a:gd name="T78" fmla="*/ 456 w 1709"/>
                <a:gd name="T79" fmla="*/ 507 h 2835"/>
                <a:gd name="T80" fmla="*/ 437 w 1709"/>
                <a:gd name="T81" fmla="*/ 24 h 2835"/>
                <a:gd name="T82" fmla="*/ 437 w 1709"/>
                <a:gd name="T83" fmla="*/ 24 h 28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09"/>
                <a:gd name="T127" fmla="*/ 0 h 2835"/>
                <a:gd name="T128" fmla="*/ 1709 w 1709"/>
                <a:gd name="T129" fmla="*/ 2835 h 28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09" h="2835">
                  <a:moveTo>
                    <a:pt x="437" y="24"/>
                  </a:moveTo>
                  <a:lnTo>
                    <a:pt x="599" y="43"/>
                  </a:lnTo>
                  <a:lnTo>
                    <a:pt x="739" y="0"/>
                  </a:lnTo>
                  <a:lnTo>
                    <a:pt x="751" y="148"/>
                  </a:lnTo>
                  <a:lnTo>
                    <a:pt x="777" y="314"/>
                  </a:lnTo>
                  <a:lnTo>
                    <a:pt x="830" y="416"/>
                  </a:lnTo>
                  <a:lnTo>
                    <a:pt x="906" y="461"/>
                  </a:lnTo>
                  <a:lnTo>
                    <a:pt x="1079" y="469"/>
                  </a:lnTo>
                  <a:lnTo>
                    <a:pt x="1260" y="488"/>
                  </a:lnTo>
                  <a:lnTo>
                    <a:pt x="1433" y="552"/>
                  </a:lnTo>
                  <a:lnTo>
                    <a:pt x="1562" y="635"/>
                  </a:lnTo>
                  <a:lnTo>
                    <a:pt x="1611" y="713"/>
                  </a:lnTo>
                  <a:lnTo>
                    <a:pt x="1471" y="1117"/>
                  </a:lnTo>
                  <a:lnTo>
                    <a:pt x="1414" y="1535"/>
                  </a:lnTo>
                  <a:lnTo>
                    <a:pt x="1414" y="2044"/>
                  </a:lnTo>
                  <a:lnTo>
                    <a:pt x="1490" y="2308"/>
                  </a:lnTo>
                  <a:lnTo>
                    <a:pt x="1709" y="2512"/>
                  </a:lnTo>
                  <a:lnTo>
                    <a:pt x="1414" y="2731"/>
                  </a:lnTo>
                  <a:lnTo>
                    <a:pt x="1395" y="2512"/>
                  </a:lnTo>
                  <a:lnTo>
                    <a:pt x="1324" y="2346"/>
                  </a:lnTo>
                  <a:lnTo>
                    <a:pt x="1143" y="2255"/>
                  </a:lnTo>
                  <a:lnTo>
                    <a:pt x="906" y="2244"/>
                  </a:lnTo>
                  <a:lnTo>
                    <a:pt x="663" y="2339"/>
                  </a:lnTo>
                  <a:lnTo>
                    <a:pt x="476" y="2500"/>
                  </a:lnTo>
                  <a:lnTo>
                    <a:pt x="347" y="2686"/>
                  </a:lnTo>
                  <a:lnTo>
                    <a:pt x="302" y="2835"/>
                  </a:lnTo>
                  <a:lnTo>
                    <a:pt x="219" y="2705"/>
                  </a:lnTo>
                  <a:lnTo>
                    <a:pt x="148" y="2640"/>
                  </a:lnTo>
                  <a:lnTo>
                    <a:pt x="0" y="2617"/>
                  </a:lnTo>
                  <a:lnTo>
                    <a:pt x="64" y="2481"/>
                  </a:lnTo>
                  <a:lnTo>
                    <a:pt x="169" y="2294"/>
                  </a:lnTo>
                  <a:lnTo>
                    <a:pt x="219" y="2203"/>
                  </a:lnTo>
                  <a:lnTo>
                    <a:pt x="238" y="2113"/>
                  </a:lnTo>
                  <a:lnTo>
                    <a:pt x="169" y="1837"/>
                  </a:lnTo>
                  <a:lnTo>
                    <a:pt x="117" y="1569"/>
                  </a:lnTo>
                  <a:lnTo>
                    <a:pt x="136" y="1279"/>
                  </a:lnTo>
                  <a:lnTo>
                    <a:pt x="169" y="1060"/>
                  </a:lnTo>
                  <a:lnTo>
                    <a:pt x="283" y="842"/>
                  </a:lnTo>
                  <a:lnTo>
                    <a:pt x="385" y="616"/>
                  </a:lnTo>
                  <a:lnTo>
                    <a:pt x="456" y="507"/>
                  </a:lnTo>
                  <a:lnTo>
                    <a:pt x="437" y="24"/>
                  </a:lnTo>
                  <a:close/>
                </a:path>
              </a:pathLst>
            </a:custGeom>
            <a:solidFill>
              <a:srgbClr val="A6A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65" name="Freeform 14"/>
            <p:cNvSpPr>
              <a:spLocks/>
            </p:cNvSpPr>
            <p:nvPr/>
          </p:nvSpPr>
          <p:spPr bwMode="auto">
            <a:xfrm>
              <a:off x="7849" y="2241"/>
              <a:ext cx="368" cy="2244"/>
            </a:xfrm>
            <a:custGeom>
              <a:avLst/>
              <a:gdLst>
                <a:gd name="T0" fmla="*/ 264 w 368"/>
                <a:gd name="T1" fmla="*/ 112 h 2244"/>
                <a:gd name="T2" fmla="*/ 309 w 368"/>
                <a:gd name="T3" fmla="*/ 176 h 2244"/>
                <a:gd name="T4" fmla="*/ 321 w 368"/>
                <a:gd name="T5" fmla="*/ 236 h 2244"/>
                <a:gd name="T6" fmla="*/ 326 w 368"/>
                <a:gd name="T7" fmla="*/ 328 h 2244"/>
                <a:gd name="T8" fmla="*/ 311 w 368"/>
                <a:gd name="T9" fmla="*/ 440 h 2244"/>
                <a:gd name="T10" fmla="*/ 259 w 368"/>
                <a:gd name="T11" fmla="*/ 530 h 2244"/>
                <a:gd name="T12" fmla="*/ 204 w 368"/>
                <a:gd name="T13" fmla="*/ 642 h 2244"/>
                <a:gd name="T14" fmla="*/ 147 w 368"/>
                <a:gd name="T15" fmla="*/ 773 h 2244"/>
                <a:gd name="T16" fmla="*/ 105 w 368"/>
                <a:gd name="T17" fmla="*/ 910 h 2244"/>
                <a:gd name="T18" fmla="*/ 69 w 368"/>
                <a:gd name="T19" fmla="*/ 1022 h 2244"/>
                <a:gd name="T20" fmla="*/ 43 w 368"/>
                <a:gd name="T21" fmla="*/ 1101 h 2244"/>
                <a:gd name="T22" fmla="*/ 9 w 368"/>
                <a:gd name="T23" fmla="*/ 1262 h 2244"/>
                <a:gd name="T24" fmla="*/ 0 w 368"/>
                <a:gd name="T25" fmla="*/ 1400 h 2244"/>
                <a:gd name="T26" fmla="*/ 0 w 368"/>
                <a:gd name="T27" fmla="*/ 1550 h 2244"/>
                <a:gd name="T28" fmla="*/ 9 w 368"/>
                <a:gd name="T29" fmla="*/ 1687 h 2244"/>
                <a:gd name="T30" fmla="*/ 0 w 368"/>
                <a:gd name="T31" fmla="*/ 1885 h 2244"/>
                <a:gd name="T32" fmla="*/ 5 w 368"/>
                <a:gd name="T33" fmla="*/ 1985 h 2244"/>
                <a:gd name="T34" fmla="*/ 26 w 368"/>
                <a:gd name="T35" fmla="*/ 2070 h 2244"/>
                <a:gd name="T36" fmla="*/ 52 w 368"/>
                <a:gd name="T37" fmla="*/ 2134 h 2244"/>
                <a:gd name="T38" fmla="*/ 83 w 368"/>
                <a:gd name="T39" fmla="*/ 2187 h 2244"/>
                <a:gd name="T40" fmla="*/ 152 w 368"/>
                <a:gd name="T41" fmla="*/ 2244 h 2244"/>
                <a:gd name="T42" fmla="*/ 100 w 368"/>
                <a:gd name="T43" fmla="*/ 2122 h 2244"/>
                <a:gd name="T44" fmla="*/ 78 w 368"/>
                <a:gd name="T45" fmla="*/ 2023 h 2244"/>
                <a:gd name="T46" fmla="*/ 57 w 368"/>
                <a:gd name="T47" fmla="*/ 1906 h 2244"/>
                <a:gd name="T48" fmla="*/ 57 w 368"/>
                <a:gd name="T49" fmla="*/ 1778 h 2244"/>
                <a:gd name="T50" fmla="*/ 57 w 368"/>
                <a:gd name="T51" fmla="*/ 1600 h 2244"/>
                <a:gd name="T52" fmla="*/ 62 w 368"/>
                <a:gd name="T53" fmla="*/ 1360 h 2244"/>
                <a:gd name="T54" fmla="*/ 90 w 368"/>
                <a:gd name="T55" fmla="*/ 1143 h 2244"/>
                <a:gd name="T56" fmla="*/ 147 w 368"/>
                <a:gd name="T57" fmla="*/ 958 h 2244"/>
                <a:gd name="T58" fmla="*/ 221 w 368"/>
                <a:gd name="T59" fmla="*/ 711 h 2244"/>
                <a:gd name="T60" fmla="*/ 307 w 368"/>
                <a:gd name="T61" fmla="*/ 552 h 2244"/>
                <a:gd name="T62" fmla="*/ 364 w 368"/>
                <a:gd name="T63" fmla="*/ 388 h 2244"/>
                <a:gd name="T64" fmla="*/ 368 w 368"/>
                <a:gd name="T65" fmla="*/ 250 h 2244"/>
                <a:gd name="T66" fmla="*/ 342 w 368"/>
                <a:gd name="T67" fmla="*/ 129 h 2244"/>
                <a:gd name="T68" fmla="*/ 307 w 368"/>
                <a:gd name="T69" fmla="*/ 65 h 2244"/>
                <a:gd name="T70" fmla="*/ 216 w 368"/>
                <a:gd name="T71" fmla="*/ 0 h 2244"/>
                <a:gd name="T72" fmla="*/ 226 w 368"/>
                <a:gd name="T73" fmla="*/ 86 h 2244"/>
                <a:gd name="T74" fmla="*/ 264 w 368"/>
                <a:gd name="T75" fmla="*/ 112 h 2244"/>
                <a:gd name="T76" fmla="*/ 264 w 368"/>
                <a:gd name="T77" fmla="*/ 112 h 22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8"/>
                <a:gd name="T118" fmla="*/ 0 h 2244"/>
                <a:gd name="T119" fmla="*/ 368 w 368"/>
                <a:gd name="T120" fmla="*/ 2244 h 22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8" h="2244">
                  <a:moveTo>
                    <a:pt x="264" y="112"/>
                  </a:moveTo>
                  <a:lnTo>
                    <a:pt x="309" y="176"/>
                  </a:lnTo>
                  <a:lnTo>
                    <a:pt x="321" y="236"/>
                  </a:lnTo>
                  <a:lnTo>
                    <a:pt x="326" y="328"/>
                  </a:lnTo>
                  <a:lnTo>
                    <a:pt x="311" y="440"/>
                  </a:lnTo>
                  <a:lnTo>
                    <a:pt x="259" y="530"/>
                  </a:lnTo>
                  <a:lnTo>
                    <a:pt x="204" y="642"/>
                  </a:lnTo>
                  <a:lnTo>
                    <a:pt x="147" y="773"/>
                  </a:lnTo>
                  <a:lnTo>
                    <a:pt x="105" y="910"/>
                  </a:lnTo>
                  <a:lnTo>
                    <a:pt x="69" y="1022"/>
                  </a:lnTo>
                  <a:lnTo>
                    <a:pt x="43" y="1101"/>
                  </a:lnTo>
                  <a:lnTo>
                    <a:pt x="9" y="1262"/>
                  </a:lnTo>
                  <a:lnTo>
                    <a:pt x="0" y="1400"/>
                  </a:lnTo>
                  <a:lnTo>
                    <a:pt x="0" y="1550"/>
                  </a:lnTo>
                  <a:lnTo>
                    <a:pt x="9" y="1687"/>
                  </a:lnTo>
                  <a:lnTo>
                    <a:pt x="0" y="1885"/>
                  </a:lnTo>
                  <a:lnTo>
                    <a:pt x="5" y="1985"/>
                  </a:lnTo>
                  <a:lnTo>
                    <a:pt x="26" y="2070"/>
                  </a:lnTo>
                  <a:lnTo>
                    <a:pt x="52" y="2134"/>
                  </a:lnTo>
                  <a:lnTo>
                    <a:pt x="83" y="2187"/>
                  </a:lnTo>
                  <a:lnTo>
                    <a:pt x="152" y="2244"/>
                  </a:lnTo>
                  <a:lnTo>
                    <a:pt x="100" y="2122"/>
                  </a:lnTo>
                  <a:lnTo>
                    <a:pt x="78" y="2023"/>
                  </a:lnTo>
                  <a:lnTo>
                    <a:pt x="57" y="1906"/>
                  </a:lnTo>
                  <a:lnTo>
                    <a:pt x="57" y="1778"/>
                  </a:lnTo>
                  <a:lnTo>
                    <a:pt x="57" y="1600"/>
                  </a:lnTo>
                  <a:lnTo>
                    <a:pt x="62" y="1360"/>
                  </a:lnTo>
                  <a:lnTo>
                    <a:pt x="90" y="1143"/>
                  </a:lnTo>
                  <a:lnTo>
                    <a:pt x="147" y="958"/>
                  </a:lnTo>
                  <a:lnTo>
                    <a:pt x="221" y="711"/>
                  </a:lnTo>
                  <a:lnTo>
                    <a:pt x="307" y="552"/>
                  </a:lnTo>
                  <a:lnTo>
                    <a:pt x="364" y="388"/>
                  </a:lnTo>
                  <a:lnTo>
                    <a:pt x="368" y="250"/>
                  </a:lnTo>
                  <a:lnTo>
                    <a:pt x="342" y="129"/>
                  </a:lnTo>
                  <a:lnTo>
                    <a:pt x="307" y="65"/>
                  </a:lnTo>
                  <a:lnTo>
                    <a:pt x="216" y="0"/>
                  </a:lnTo>
                  <a:lnTo>
                    <a:pt x="226" y="86"/>
                  </a:lnTo>
                  <a:lnTo>
                    <a:pt x="264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66" name="Freeform 15"/>
            <p:cNvSpPr>
              <a:spLocks/>
            </p:cNvSpPr>
            <p:nvPr/>
          </p:nvSpPr>
          <p:spPr bwMode="auto">
            <a:xfrm>
              <a:off x="8096" y="1714"/>
              <a:ext cx="1179" cy="242"/>
            </a:xfrm>
            <a:custGeom>
              <a:avLst/>
              <a:gdLst>
                <a:gd name="T0" fmla="*/ 26 w 1179"/>
                <a:gd name="T1" fmla="*/ 173 h 242"/>
                <a:gd name="T2" fmla="*/ 155 w 1179"/>
                <a:gd name="T3" fmla="*/ 195 h 242"/>
                <a:gd name="T4" fmla="*/ 285 w 1179"/>
                <a:gd name="T5" fmla="*/ 199 h 242"/>
                <a:gd name="T6" fmla="*/ 445 w 1179"/>
                <a:gd name="T7" fmla="*/ 199 h 242"/>
                <a:gd name="T8" fmla="*/ 597 w 1179"/>
                <a:gd name="T9" fmla="*/ 185 h 242"/>
                <a:gd name="T10" fmla="*/ 751 w 1179"/>
                <a:gd name="T11" fmla="*/ 147 h 242"/>
                <a:gd name="T12" fmla="*/ 877 w 1179"/>
                <a:gd name="T13" fmla="*/ 107 h 242"/>
                <a:gd name="T14" fmla="*/ 1053 w 1179"/>
                <a:gd name="T15" fmla="*/ 43 h 242"/>
                <a:gd name="T16" fmla="*/ 1167 w 1179"/>
                <a:gd name="T17" fmla="*/ 0 h 242"/>
                <a:gd name="T18" fmla="*/ 1179 w 1179"/>
                <a:gd name="T19" fmla="*/ 43 h 242"/>
                <a:gd name="T20" fmla="*/ 1079 w 1179"/>
                <a:gd name="T21" fmla="*/ 73 h 242"/>
                <a:gd name="T22" fmla="*/ 898 w 1179"/>
                <a:gd name="T23" fmla="*/ 138 h 242"/>
                <a:gd name="T24" fmla="*/ 746 w 1179"/>
                <a:gd name="T25" fmla="*/ 195 h 242"/>
                <a:gd name="T26" fmla="*/ 613 w 1179"/>
                <a:gd name="T27" fmla="*/ 221 h 242"/>
                <a:gd name="T28" fmla="*/ 497 w 1179"/>
                <a:gd name="T29" fmla="*/ 237 h 242"/>
                <a:gd name="T30" fmla="*/ 380 w 1179"/>
                <a:gd name="T31" fmla="*/ 237 h 242"/>
                <a:gd name="T32" fmla="*/ 276 w 1179"/>
                <a:gd name="T33" fmla="*/ 242 h 242"/>
                <a:gd name="T34" fmla="*/ 169 w 1179"/>
                <a:gd name="T35" fmla="*/ 228 h 242"/>
                <a:gd name="T36" fmla="*/ 0 w 1179"/>
                <a:gd name="T37" fmla="*/ 216 h 242"/>
                <a:gd name="T38" fmla="*/ 26 w 1179"/>
                <a:gd name="T39" fmla="*/ 173 h 242"/>
                <a:gd name="T40" fmla="*/ 26 w 1179"/>
                <a:gd name="T41" fmla="*/ 173 h 2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79"/>
                <a:gd name="T64" fmla="*/ 0 h 242"/>
                <a:gd name="T65" fmla="*/ 1179 w 1179"/>
                <a:gd name="T66" fmla="*/ 242 h 2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79" h="242">
                  <a:moveTo>
                    <a:pt x="26" y="173"/>
                  </a:moveTo>
                  <a:lnTo>
                    <a:pt x="155" y="195"/>
                  </a:lnTo>
                  <a:lnTo>
                    <a:pt x="285" y="199"/>
                  </a:lnTo>
                  <a:lnTo>
                    <a:pt x="445" y="199"/>
                  </a:lnTo>
                  <a:lnTo>
                    <a:pt x="597" y="185"/>
                  </a:lnTo>
                  <a:lnTo>
                    <a:pt x="751" y="147"/>
                  </a:lnTo>
                  <a:lnTo>
                    <a:pt x="877" y="107"/>
                  </a:lnTo>
                  <a:lnTo>
                    <a:pt x="1053" y="43"/>
                  </a:lnTo>
                  <a:lnTo>
                    <a:pt x="1167" y="0"/>
                  </a:lnTo>
                  <a:lnTo>
                    <a:pt x="1179" y="43"/>
                  </a:lnTo>
                  <a:lnTo>
                    <a:pt x="1079" y="73"/>
                  </a:lnTo>
                  <a:lnTo>
                    <a:pt x="898" y="138"/>
                  </a:lnTo>
                  <a:lnTo>
                    <a:pt x="746" y="195"/>
                  </a:lnTo>
                  <a:lnTo>
                    <a:pt x="613" y="221"/>
                  </a:lnTo>
                  <a:lnTo>
                    <a:pt x="497" y="237"/>
                  </a:lnTo>
                  <a:lnTo>
                    <a:pt x="380" y="237"/>
                  </a:lnTo>
                  <a:lnTo>
                    <a:pt x="276" y="242"/>
                  </a:lnTo>
                  <a:lnTo>
                    <a:pt x="169" y="228"/>
                  </a:lnTo>
                  <a:lnTo>
                    <a:pt x="0" y="216"/>
                  </a:lnTo>
                  <a:lnTo>
                    <a:pt x="26" y="1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67" name="Freeform 16"/>
            <p:cNvSpPr>
              <a:spLocks/>
            </p:cNvSpPr>
            <p:nvPr/>
          </p:nvSpPr>
          <p:spPr bwMode="auto">
            <a:xfrm>
              <a:off x="8079" y="1787"/>
              <a:ext cx="1205" cy="231"/>
            </a:xfrm>
            <a:custGeom>
              <a:avLst/>
              <a:gdLst>
                <a:gd name="T0" fmla="*/ 0 w 1205"/>
                <a:gd name="T1" fmla="*/ 202 h 231"/>
                <a:gd name="T2" fmla="*/ 155 w 1205"/>
                <a:gd name="T3" fmla="*/ 219 h 231"/>
                <a:gd name="T4" fmla="*/ 298 w 1205"/>
                <a:gd name="T5" fmla="*/ 231 h 231"/>
                <a:gd name="T6" fmla="*/ 462 w 1205"/>
                <a:gd name="T7" fmla="*/ 231 h 231"/>
                <a:gd name="T8" fmla="*/ 604 w 1205"/>
                <a:gd name="T9" fmla="*/ 217 h 231"/>
                <a:gd name="T10" fmla="*/ 761 w 1205"/>
                <a:gd name="T11" fmla="*/ 198 h 231"/>
                <a:gd name="T12" fmla="*/ 892 w 1205"/>
                <a:gd name="T13" fmla="*/ 167 h 231"/>
                <a:gd name="T14" fmla="*/ 1018 w 1205"/>
                <a:gd name="T15" fmla="*/ 122 h 231"/>
                <a:gd name="T16" fmla="*/ 1136 w 1205"/>
                <a:gd name="T17" fmla="*/ 79 h 231"/>
                <a:gd name="T18" fmla="*/ 1205 w 1205"/>
                <a:gd name="T19" fmla="*/ 60 h 231"/>
                <a:gd name="T20" fmla="*/ 1205 w 1205"/>
                <a:gd name="T21" fmla="*/ 0 h 231"/>
                <a:gd name="T22" fmla="*/ 1110 w 1205"/>
                <a:gd name="T23" fmla="*/ 43 h 231"/>
                <a:gd name="T24" fmla="*/ 899 w 1205"/>
                <a:gd name="T25" fmla="*/ 117 h 231"/>
                <a:gd name="T26" fmla="*/ 709 w 1205"/>
                <a:gd name="T27" fmla="*/ 164 h 231"/>
                <a:gd name="T28" fmla="*/ 566 w 1205"/>
                <a:gd name="T29" fmla="*/ 186 h 231"/>
                <a:gd name="T30" fmla="*/ 366 w 1205"/>
                <a:gd name="T31" fmla="*/ 191 h 231"/>
                <a:gd name="T32" fmla="*/ 207 w 1205"/>
                <a:gd name="T33" fmla="*/ 186 h 231"/>
                <a:gd name="T34" fmla="*/ 22 w 1205"/>
                <a:gd name="T35" fmla="*/ 164 h 231"/>
                <a:gd name="T36" fmla="*/ 0 w 1205"/>
                <a:gd name="T37" fmla="*/ 202 h 231"/>
                <a:gd name="T38" fmla="*/ 0 w 1205"/>
                <a:gd name="T39" fmla="*/ 202 h 2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05"/>
                <a:gd name="T61" fmla="*/ 0 h 231"/>
                <a:gd name="T62" fmla="*/ 1205 w 1205"/>
                <a:gd name="T63" fmla="*/ 231 h 2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05" h="231">
                  <a:moveTo>
                    <a:pt x="0" y="202"/>
                  </a:moveTo>
                  <a:lnTo>
                    <a:pt x="155" y="219"/>
                  </a:lnTo>
                  <a:lnTo>
                    <a:pt x="298" y="231"/>
                  </a:lnTo>
                  <a:lnTo>
                    <a:pt x="462" y="231"/>
                  </a:lnTo>
                  <a:lnTo>
                    <a:pt x="604" y="217"/>
                  </a:lnTo>
                  <a:lnTo>
                    <a:pt x="761" y="198"/>
                  </a:lnTo>
                  <a:lnTo>
                    <a:pt x="892" y="167"/>
                  </a:lnTo>
                  <a:lnTo>
                    <a:pt x="1018" y="122"/>
                  </a:lnTo>
                  <a:lnTo>
                    <a:pt x="1136" y="79"/>
                  </a:lnTo>
                  <a:lnTo>
                    <a:pt x="1205" y="60"/>
                  </a:lnTo>
                  <a:lnTo>
                    <a:pt x="1205" y="0"/>
                  </a:lnTo>
                  <a:lnTo>
                    <a:pt x="1110" y="43"/>
                  </a:lnTo>
                  <a:lnTo>
                    <a:pt x="899" y="117"/>
                  </a:lnTo>
                  <a:lnTo>
                    <a:pt x="709" y="164"/>
                  </a:lnTo>
                  <a:lnTo>
                    <a:pt x="566" y="186"/>
                  </a:lnTo>
                  <a:lnTo>
                    <a:pt x="366" y="191"/>
                  </a:lnTo>
                  <a:lnTo>
                    <a:pt x="207" y="186"/>
                  </a:lnTo>
                  <a:lnTo>
                    <a:pt x="22" y="164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68" name="Freeform 17"/>
            <p:cNvSpPr>
              <a:spLocks/>
            </p:cNvSpPr>
            <p:nvPr/>
          </p:nvSpPr>
          <p:spPr bwMode="auto">
            <a:xfrm>
              <a:off x="8034" y="1676"/>
              <a:ext cx="507" cy="1005"/>
            </a:xfrm>
            <a:custGeom>
              <a:avLst/>
              <a:gdLst>
                <a:gd name="T0" fmla="*/ 98 w 507"/>
                <a:gd name="T1" fmla="*/ 836 h 1005"/>
                <a:gd name="T2" fmla="*/ 64 w 507"/>
                <a:gd name="T3" fmla="*/ 691 h 1005"/>
                <a:gd name="T4" fmla="*/ 45 w 507"/>
                <a:gd name="T5" fmla="*/ 565 h 1005"/>
                <a:gd name="T6" fmla="*/ 53 w 507"/>
                <a:gd name="T7" fmla="*/ 425 h 1005"/>
                <a:gd name="T8" fmla="*/ 86 w 507"/>
                <a:gd name="T9" fmla="*/ 292 h 1005"/>
                <a:gd name="T10" fmla="*/ 141 w 507"/>
                <a:gd name="T11" fmla="*/ 199 h 1005"/>
                <a:gd name="T12" fmla="*/ 236 w 507"/>
                <a:gd name="T13" fmla="*/ 107 h 1005"/>
                <a:gd name="T14" fmla="*/ 326 w 507"/>
                <a:gd name="T15" fmla="*/ 69 h 1005"/>
                <a:gd name="T16" fmla="*/ 421 w 507"/>
                <a:gd name="T17" fmla="*/ 52 h 1005"/>
                <a:gd name="T18" fmla="*/ 507 w 507"/>
                <a:gd name="T19" fmla="*/ 47 h 1005"/>
                <a:gd name="T20" fmla="*/ 507 w 507"/>
                <a:gd name="T21" fmla="*/ 0 h 1005"/>
                <a:gd name="T22" fmla="*/ 438 w 507"/>
                <a:gd name="T23" fmla="*/ 0 h 1005"/>
                <a:gd name="T24" fmla="*/ 347 w 507"/>
                <a:gd name="T25" fmla="*/ 12 h 1005"/>
                <a:gd name="T26" fmla="*/ 243 w 507"/>
                <a:gd name="T27" fmla="*/ 47 h 1005"/>
                <a:gd name="T28" fmla="*/ 162 w 507"/>
                <a:gd name="T29" fmla="*/ 116 h 1005"/>
                <a:gd name="T30" fmla="*/ 93 w 507"/>
                <a:gd name="T31" fmla="*/ 185 h 1005"/>
                <a:gd name="T32" fmla="*/ 53 w 507"/>
                <a:gd name="T33" fmla="*/ 259 h 1005"/>
                <a:gd name="T34" fmla="*/ 26 w 507"/>
                <a:gd name="T35" fmla="*/ 313 h 1005"/>
                <a:gd name="T36" fmla="*/ 15 w 507"/>
                <a:gd name="T37" fmla="*/ 392 h 1005"/>
                <a:gd name="T38" fmla="*/ 0 w 507"/>
                <a:gd name="T39" fmla="*/ 477 h 1005"/>
                <a:gd name="T40" fmla="*/ 10 w 507"/>
                <a:gd name="T41" fmla="*/ 582 h 1005"/>
                <a:gd name="T42" fmla="*/ 31 w 507"/>
                <a:gd name="T43" fmla="*/ 715 h 1005"/>
                <a:gd name="T44" fmla="*/ 45 w 507"/>
                <a:gd name="T45" fmla="*/ 798 h 1005"/>
                <a:gd name="T46" fmla="*/ 74 w 507"/>
                <a:gd name="T47" fmla="*/ 900 h 1005"/>
                <a:gd name="T48" fmla="*/ 122 w 507"/>
                <a:gd name="T49" fmla="*/ 1005 h 1005"/>
                <a:gd name="T50" fmla="*/ 141 w 507"/>
                <a:gd name="T51" fmla="*/ 974 h 1005"/>
                <a:gd name="T52" fmla="*/ 98 w 507"/>
                <a:gd name="T53" fmla="*/ 836 h 1005"/>
                <a:gd name="T54" fmla="*/ 98 w 507"/>
                <a:gd name="T55" fmla="*/ 836 h 100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07"/>
                <a:gd name="T85" fmla="*/ 0 h 1005"/>
                <a:gd name="T86" fmla="*/ 507 w 507"/>
                <a:gd name="T87" fmla="*/ 1005 h 100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07" h="1005">
                  <a:moveTo>
                    <a:pt x="98" y="836"/>
                  </a:moveTo>
                  <a:lnTo>
                    <a:pt x="64" y="691"/>
                  </a:lnTo>
                  <a:lnTo>
                    <a:pt x="45" y="565"/>
                  </a:lnTo>
                  <a:lnTo>
                    <a:pt x="53" y="425"/>
                  </a:lnTo>
                  <a:lnTo>
                    <a:pt x="86" y="292"/>
                  </a:lnTo>
                  <a:lnTo>
                    <a:pt x="141" y="199"/>
                  </a:lnTo>
                  <a:lnTo>
                    <a:pt x="236" y="107"/>
                  </a:lnTo>
                  <a:lnTo>
                    <a:pt x="326" y="69"/>
                  </a:lnTo>
                  <a:lnTo>
                    <a:pt x="421" y="52"/>
                  </a:lnTo>
                  <a:lnTo>
                    <a:pt x="507" y="47"/>
                  </a:lnTo>
                  <a:lnTo>
                    <a:pt x="507" y="0"/>
                  </a:lnTo>
                  <a:lnTo>
                    <a:pt x="438" y="0"/>
                  </a:lnTo>
                  <a:lnTo>
                    <a:pt x="347" y="12"/>
                  </a:lnTo>
                  <a:lnTo>
                    <a:pt x="243" y="47"/>
                  </a:lnTo>
                  <a:lnTo>
                    <a:pt x="162" y="116"/>
                  </a:lnTo>
                  <a:lnTo>
                    <a:pt x="93" y="185"/>
                  </a:lnTo>
                  <a:lnTo>
                    <a:pt x="53" y="259"/>
                  </a:lnTo>
                  <a:lnTo>
                    <a:pt x="26" y="313"/>
                  </a:lnTo>
                  <a:lnTo>
                    <a:pt x="15" y="392"/>
                  </a:lnTo>
                  <a:lnTo>
                    <a:pt x="0" y="477"/>
                  </a:lnTo>
                  <a:lnTo>
                    <a:pt x="10" y="582"/>
                  </a:lnTo>
                  <a:lnTo>
                    <a:pt x="31" y="715"/>
                  </a:lnTo>
                  <a:lnTo>
                    <a:pt x="45" y="798"/>
                  </a:lnTo>
                  <a:lnTo>
                    <a:pt x="74" y="900"/>
                  </a:lnTo>
                  <a:lnTo>
                    <a:pt x="122" y="1005"/>
                  </a:lnTo>
                  <a:lnTo>
                    <a:pt x="141" y="974"/>
                  </a:lnTo>
                  <a:lnTo>
                    <a:pt x="98" y="8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69" name="Freeform 18"/>
            <p:cNvSpPr>
              <a:spLocks/>
            </p:cNvSpPr>
            <p:nvPr/>
          </p:nvSpPr>
          <p:spPr bwMode="auto">
            <a:xfrm>
              <a:off x="7958" y="1588"/>
              <a:ext cx="592" cy="1105"/>
            </a:xfrm>
            <a:custGeom>
              <a:avLst/>
              <a:gdLst>
                <a:gd name="T0" fmla="*/ 102 w 592"/>
                <a:gd name="T1" fmla="*/ 988 h 1105"/>
                <a:gd name="T2" fmla="*/ 55 w 592"/>
                <a:gd name="T3" fmla="*/ 808 h 1105"/>
                <a:gd name="T4" fmla="*/ 34 w 592"/>
                <a:gd name="T5" fmla="*/ 622 h 1105"/>
                <a:gd name="T6" fmla="*/ 48 w 592"/>
                <a:gd name="T7" fmla="*/ 439 h 1105"/>
                <a:gd name="T8" fmla="*/ 91 w 592"/>
                <a:gd name="T9" fmla="*/ 316 h 1105"/>
                <a:gd name="T10" fmla="*/ 150 w 592"/>
                <a:gd name="T11" fmla="*/ 233 h 1105"/>
                <a:gd name="T12" fmla="*/ 217 w 592"/>
                <a:gd name="T13" fmla="*/ 161 h 1105"/>
                <a:gd name="T14" fmla="*/ 323 w 592"/>
                <a:gd name="T15" fmla="*/ 95 h 1105"/>
                <a:gd name="T16" fmla="*/ 409 w 592"/>
                <a:gd name="T17" fmla="*/ 57 h 1105"/>
                <a:gd name="T18" fmla="*/ 497 w 592"/>
                <a:gd name="T19" fmla="*/ 57 h 1105"/>
                <a:gd name="T20" fmla="*/ 592 w 592"/>
                <a:gd name="T21" fmla="*/ 62 h 1105"/>
                <a:gd name="T22" fmla="*/ 590 w 592"/>
                <a:gd name="T23" fmla="*/ 17 h 1105"/>
                <a:gd name="T24" fmla="*/ 497 w 592"/>
                <a:gd name="T25" fmla="*/ 0 h 1105"/>
                <a:gd name="T26" fmla="*/ 397 w 592"/>
                <a:gd name="T27" fmla="*/ 9 h 1105"/>
                <a:gd name="T28" fmla="*/ 309 w 592"/>
                <a:gd name="T29" fmla="*/ 43 h 1105"/>
                <a:gd name="T30" fmla="*/ 207 w 592"/>
                <a:gd name="T31" fmla="*/ 104 h 1105"/>
                <a:gd name="T32" fmla="*/ 124 w 592"/>
                <a:gd name="T33" fmla="*/ 178 h 1105"/>
                <a:gd name="T34" fmla="*/ 53 w 592"/>
                <a:gd name="T35" fmla="*/ 290 h 1105"/>
                <a:gd name="T36" fmla="*/ 17 w 592"/>
                <a:gd name="T37" fmla="*/ 411 h 1105"/>
                <a:gd name="T38" fmla="*/ 0 w 592"/>
                <a:gd name="T39" fmla="*/ 497 h 1105"/>
                <a:gd name="T40" fmla="*/ 0 w 592"/>
                <a:gd name="T41" fmla="*/ 592 h 1105"/>
                <a:gd name="T42" fmla="*/ 0 w 592"/>
                <a:gd name="T43" fmla="*/ 665 h 1105"/>
                <a:gd name="T44" fmla="*/ 22 w 592"/>
                <a:gd name="T45" fmla="*/ 808 h 1105"/>
                <a:gd name="T46" fmla="*/ 43 w 592"/>
                <a:gd name="T47" fmla="*/ 898 h 1105"/>
                <a:gd name="T48" fmla="*/ 76 w 592"/>
                <a:gd name="T49" fmla="*/ 981 h 1105"/>
                <a:gd name="T50" fmla="*/ 86 w 592"/>
                <a:gd name="T51" fmla="*/ 1041 h 1105"/>
                <a:gd name="T52" fmla="*/ 169 w 592"/>
                <a:gd name="T53" fmla="*/ 1105 h 1105"/>
                <a:gd name="T54" fmla="*/ 102 w 592"/>
                <a:gd name="T55" fmla="*/ 988 h 1105"/>
                <a:gd name="T56" fmla="*/ 102 w 592"/>
                <a:gd name="T57" fmla="*/ 988 h 11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92"/>
                <a:gd name="T88" fmla="*/ 0 h 1105"/>
                <a:gd name="T89" fmla="*/ 592 w 592"/>
                <a:gd name="T90" fmla="*/ 1105 h 110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92" h="1105">
                  <a:moveTo>
                    <a:pt x="102" y="988"/>
                  </a:moveTo>
                  <a:lnTo>
                    <a:pt x="55" y="808"/>
                  </a:lnTo>
                  <a:lnTo>
                    <a:pt x="34" y="622"/>
                  </a:lnTo>
                  <a:lnTo>
                    <a:pt x="48" y="439"/>
                  </a:lnTo>
                  <a:lnTo>
                    <a:pt x="91" y="316"/>
                  </a:lnTo>
                  <a:lnTo>
                    <a:pt x="150" y="233"/>
                  </a:lnTo>
                  <a:lnTo>
                    <a:pt x="217" y="161"/>
                  </a:lnTo>
                  <a:lnTo>
                    <a:pt x="323" y="95"/>
                  </a:lnTo>
                  <a:lnTo>
                    <a:pt x="409" y="57"/>
                  </a:lnTo>
                  <a:lnTo>
                    <a:pt x="497" y="57"/>
                  </a:lnTo>
                  <a:lnTo>
                    <a:pt x="592" y="62"/>
                  </a:lnTo>
                  <a:lnTo>
                    <a:pt x="590" y="17"/>
                  </a:lnTo>
                  <a:lnTo>
                    <a:pt x="497" y="0"/>
                  </a:lnTo>
                  <a:lnTo>
                    <a:pt x="397" y="9"/>
                  </a:lnTo>
                  <a:lnTo>
                    <a:pt x="309" y="43"/>
                  </a:lnTo>
                  <a:lnTo>
                    <a:pt x="207" y="104"/>
                  </a:lnTo>
                  <a:lnTo>
                    <a:pt x="124" y="178"/>
                  </a:lnTo>
                  <a:lnTo>
                    <a:pt x="53" y="290"/>
                  </a:lnTo>
                  <a:lnTo>
                    <a:pt x="17" y="411"/>
                  </a:lnTo>
                  <a:lnTo>
                    <a:pt x="0" y="497"/>
                  </a:lnTo>
                  <a:lnTo>
                    <a:pt x="0" y="592"/>
                  </a:lnTo>
                  <a:lnTo>
                    <a:pt x="0" y="665"/>
                  </a:lnTo>
                  <a:lnTo>
                    <a:pt x="22" y="808"/>
                  </a:lnTo>
                  <a:lnTo>
                    <a:pt x="43" y="898"/>
                  </a:lnTo>
                  <a:lnTo>
                    <a:pt x="76" y="981"/>
                  </a:lnTo>
                  <a:lnTo>
                    <a:pt x="86" y="1041"/>
                  </a:lnTo>
                  <a:lnTo>
                    <a:pt x="169" y="1105"/>
                  </a:lnTo>
                  <a:lnTo>
                    <a:pt x="102" y="9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70" name="Freeform 19"/>
            <p:cNvSpPr>
              <a:spLocks/>
            </p:cNvSpPr>
            <p:nvPr/>
          </p:nvSpPr>
          <p:spPr bwMode="auto">
            <a:xfrm>
              <a:off x="7547" y="1227"/>
              <a:ext cx="908" cy="1323"/>
            </a:xfrm>
            <a:custGeom>
              <a:avLst/>
              <a:gdLst>
                <a:gd name="T0" fmla="*/ 887 w 908"/>
                <a:gd name="T1" fmla="*/ 47 h 1323"/>
                <a:gd name="T2" fmla="*/ 761 w 908"/>
                <a:gd name="T3" fmla="*/ 47 h 1323"/>
                <a:gd name="T4" fmla="*/ 575 w 908"/>
                <a:gd name="T5" fmla="*/ 85 h 1323"/>
                <a:gd name="T6" fmla="*/ 466 w 908"/>
                <a:gd name="T7" fmla="*/ 133 h 1323"/>
                <a:gd name="T8" fmla="*/ 338 w 908"/>
                <a:gd name="T9" fmla="*/ 223 h 1323"/>
                <a:gd name="T10" fmla="*/ 216 w 908"/>
                <a:gd name="T11" fmla="*/ 344 h 1323"/>
                <a:gd name="T12" fmla="*/ 143 w 908"/>
                <a:gd name="T13" fmla="*/ 456 h 1323"/>
                <a:gd name="T14" fmla="*/ 74 w 908"/>
                <a:gd name="T15" fmla="*/ 587 h 1323"/>
                <a:gd name="T16" fmla="*/ 52 w 908"/>
                <a:gd name="T17" fmla="*/ 741 h 1323"/>
                <a:gd name="T18" fmla="*/ 50 w 908"/>
                <a:gd name="T19" fmla="*/ 879 h 1323"/>
                <a:gd name="T20" fmla="*/ 52 w 908"/>
                <a:gd name="T21" fmla="*/ 1010 h 1323"/>
                <a:gd name="T22" fmla="*/ 86 w 908"/>
                <a:gd name="T23" fmla="*/ 1131 h 1323"/>
                <a:gd name="T24" fmla="*/ 121 w 908"/>
                <a:gd name="T25" fmla="*/ 1254 h 1323"/>
                <a:gd name="T26" fmla="*/ 159 w 908"/>
                <a:gd name="T27" fmla="*/ 1316 h 1323"/>
                <a:gd name="T28" fmla="*/ 117 w 908"/>
                <a:gd name="T29" fmla="*/ 1323 h 1323"/>
                <a:gd name="T30" fmla="*/ 57 w 908"/>
                <a:gd name="T31" fmla="*/ 1195 h 1323"/>
                <a:gd name="T32" fmla="*/ 31 w 908"/>
                <a:gd name="T33" fmla="*/ 1079 h 1323"/>
                <a:gd name="T34" fmla="*/ 17 w 908"/>
                <a:gd name="T35" fmla="*/ 974 h 1323"/>
                <a:gd name="T36" fmla="*/ 0 w 908"/>
                <a:gd name="T37" fmla="*/ 879 h 1323"/>
                <a:gd name="T38" fmla="*/ 10 w 908"/>
                <a:gd name="T39" fmla="*/ 694 h 1323"/>
                <a:gd name="T40" fmla="*/ 31 w 908"/>
                <a:gd name="T41" fmla="*/ 556 h 1323"/>
                <a:gd name="T42" fmla="*/ 90 w 908"/>
                <a:gd name="T43" fmla="*/ 444 h 1323"/>
                <a:gd name="T44" fmla="*/ 186 w 908"/>
                <a:gd name="T45" fmla="*/ 318 h 1323"/>
                <a:gd name="T46" fmla="*/ 290 w 908"/>
                <a:gd name="T47" fmla="*/ 195 h 1323"/>
                <a:gd name="T48" fmla="*/ 392 w 908"/>
                <a:gd name="T49" fmla="*/ 133 h 1323"/>
                <a:gd name="T50" fmla="*/ 497 w 908"/>
                <a:gd name="T51" fmla="*/ 69 h 1323"/>
                <a:gd name="T52" fmla="*/ 580 w 908"/>
                <a:gd name="T53" fmla="*/ 42 h 1323"/>
                <a:gd name="T54" fmla="*/ 696 w 908"/>
                <a:gd name="T55" fmla="*/ 21 h 1323"/>
                <a:gd name="T56" fmla="*/ 782 w 908"/>
                <a:gd name="T57" fmla="*/ 0 h 1323"/>
                <a:gd name="T58" fmla="*/ 908 w 908"/>
                <a:gd name="T59" fmla="*/ 4 h 1323"/>
                <a:gd name="T60" fmla="*/ 887 w 908"/>
                <a:gd name="T61" fmla="*/ 47 h 1323"/>
                <a:gd name="T62" fmla="*/ 887 w 908"/>
                <a:gd name="T63" fmla="*/ 47 h 132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08"/>
                <a:gd name="T97" fmla="*/ 0 h 1323"/>
                <a:gd name="T98" fmla="*/ 908 w 908"/>
                <a:gd name="T99" fmla="*/ 1323 h 132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08" h="1323">
                  <a:moveTo>
                    <a:pt x="887" y="47"/>
                  </a:moveTo>
                  <a:lnTo>
                    <a:pt x="761" y="47"/>
                  </a:lnTo>
                  <a:lnTo>
                    <a:pt x="575" y="85"/>
                  </a:lnTo>
                  <a:lnTo>
                    <a:pt x="466" y="133"/>
                  </a:lnTo>
                  <a:lnTo>
                    <a:pt x="338" y="223"/>
                  </a:lnTo>
                  <a:lnTo>
                    <a:pt x="216" y="344"/>
                  </a:lnTo>
                  <a:lnTo>
                    <a:pt x="143" y="456"/>
                  </a:lnTo>
                  <a:lnTo>
                    <a:pt x="74" y="587"/>
                  </a:lnTo>
                  <a:lnTo>
                    <a:pt x="52" y="741"/>
                  </a:lnTo>
                  <a:lnTo>
                    <a:pt x="50" y="879"/>
                  </a:lnTo>
                  <a:lnTo>
                    <a:pt x="52" y="1010"/>
                  </a:lnTo>
                  <a:lnTo>
                    <a:pt x="86" y="1131"/>
                  </a:lnTo>
                  <a:lnTo>
                    <a:pt x="121" y="1254"/>
                  </a:lnTo>
                  <a:lnTo>
                    <a:pt x="159" y="1316"/>
                  </a:lnTo>
                  <a:lnTo>
                    <a:pt x="117" y="1323"/>
                  </a:lnTo>
                  <a:lnTo>
                    <a:pt x="57" y="1195"/>
                  </a:lnTo>
                  <a:lnTo>
                    <a:pt x="31" y="1079"/>
                  </a:lnTo>
                  <a:lnTo>
                    <a:pt x="17" y="974"/>
                  </a:lnTo>
                  <a:lnTo>
                    <a:pt x="0" y="879"/>
                  </a:lnTo>
                  <a:lnTo>
                    <a:pt x="10" y="694"/>
                  </a:lnTo>
                  <a:lnTo>
                    <a:pt x="31" y="556"/>
                  </a:lnTo>
                  <a:lnTo>
                    <a:pt x="90" y="444"/>
                  </a:lnTo>
                  <a:lnTo>
                    <a:pt x="186" y="318"/>
                  </a:lnTo>
                  <a:lnTo>
                    <a:pt x="290" y="195"/>
                  </a:lnTo>
                  <a:lnTo>
                    <a:pt x="392" y="133"/>
                  </a:lnTo>
                  <a:lnTo>
                    <a:pt x="497" y="69"/>
                  </a:lnTo>
                  <a:lnTo>
                    <a:pt x="580" y="42"/>
                  </a:lnTo>
                  <a:lnTo>
                    <a:pt x="696" y="21"/>
                  </a:lnTo>
                  <a:lnTo>
                    <a:pt x="782" y="0"/>
                  </a:lnTo>
                  <a:lnTo>
                    <a:pt x="908" y="4"/>
                  </a:lnTo>
                  <a:lnTo>
                    <a:pt x="887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71" name="Freeform 20"/>
            <p:cNvSpPr>
              <a:spLocks/>
            </p:cNvSpPr>
            <p:nvPr/>
          </p:nvSpPr>
          <p:spPr bwMode="auto">
            <a:xfrm>
              <a:off x="7433" y="1136"/>
              <a:ext cx="1017" cy="1402"/>
            </a:xfrm>
            <a:custGeom>
              <a:avLst/>
              <a:gdLst>
                <a:gd name="T0" fmla="*/ 150 w 1017"/>
                <a:gd name="T1" fmla="*/ 1402 h 1402"/>
                <a:gd name="T2" fmla="*/ 98 w 1017"/>
                <a:gd name="T3" fmla="*/ 1243 h 1402"/>
                <a:gd name="T4" fmla="*/ 71 w 1017"/>
                <a:gd name="T5" fmla="*/ 1091 h 1402"/>
                <a:gd name="T6" fmla="*/ 57 w 1017"/>
                <a:gd name="T7" fmla="*/ 963 h 1402"/>
                <a:gd name="T8" fmla="*/ 57 w 1017"/>
                <a:gd name="T9" fmla="*/ 880 h 1402"/>
                <a:gd name="T10" fmla="*/ 67 w 1017"/>
                <a:gd name="T11" fmla="*/ 777 h 1402"/>
                <a:gd name="T12" fmla="*/ 83 w 1017"/>
                <a:gd name="T13" fmla="*/ 678 h 1402"/>
                <a:gd name="T14" fmla="*/ 145 w 1017"/>
                <a:gd name="T15" fmla="*/ 535 h 1402"/>
                <a:gd name="T16" fmla="*/ 209 w 1017"/>
                <a:gd name="T17" fmla="*/ 419 h 1402"/>
                <a:gd name="T18" fmla="*/ 300 w 1017"/>
                <a:gd name="T19" fmla="*/ 324 h 1402"/>
                <a:gd name="T20" fmla="*/ 399 w 1017"/>
                <a:gd name="T21" fmla="*/ 238 h 1402"/>
                <a:gd name="T22" fmla="*/ 490 w 1017"/>
                <a:gd name="T23" fmla="*/ 181 h 1402"/>
                <a:gd name="T24" fmla="*/ 594 w 1017"/>
                <a:gd name="T25" fmla="*/ 117 h 1402"/>
                <a:gd name="T26" fmla="*/ 715 w 1017"/>
                <a:gd name="T27" fmla="*/ 86 h 1402"/>
                <a:gd name="T28" fmla="*/ 827 w 1017"/>
                <a:gd name="T29" fmla="*/ 65 h 1402"/>
                <a:gd name="T30" fmla="*/ 939 w 1017"/>
                <a:gd name="T31" fmla="*/ 48 h 1402"/>
                <a:gd name="T32" fmla="*/ 1017 w 1017"/>
                <a:gd name="T33" fmla="*/ 48 h 1402"/>
                <a:gd name="T34" fmla="*/ 1017 w 1017"/>
                <a:gd name="T35" fmla="*/ 0 h 1402"/>
                <a:gd name="T36" fmla="*/ 913 w 1017"/>
                <a:gd name="T37" fmla="*/ 12 h 1402"/>
                <a:gd name="T38" fmla="*/ 753 w 1017"/>
                <a:gd name="T39" fmla="*/ 27 h 1402"/>
                <a:gd name="T40" fmla="*/ 606 w 1017"/>
                <a:gd name="T41" fmla="*/ 74 h 1402"/>
                <a:gd name="T42" fmla="*/ 494 w 1017"/>
                <a:gd name="T43" fmla="*/ 122 h 1402"/>
                <a:gd name="T44" fmla="*/ 395 w 1017"/>
                <a:gd name="T45" fmla="*/ 186 h 1402"/>
                <a:gd name="T46" fmla="*/ 269 w 1017"/>
                <a:gd name="T47" fmla="*/ 293 h 1402"/>
                <a:gd name="T48" fmla="*/ 183 w 1017"/>
                <a:gd name="T49" fmla="*/ 392 h 1402"/>
                <a:gd name="T50" fmla="*/ 119 w 1017"/>
                <a:gd name="T51" fmla="*/ 499 h 1402"/>
                <a:gd name="T52" fmla="*/ 76 w 1017"/>
                <a:gd name="T53" fmla="*/ 587 h 1402"/>
                <a:gd name="T54" fmla="*/ 36 w 1017"/>
                <a:gd name="T55" fmla="*/ 704 h 1402"/>
                <a:gd name="T56" fmla="*/ 0 w 1017"/>
                <a:gd name="T57" fmla="*/ 811 h 1402"/>
                <a:gd name="T58" fmla="*/ 7 w 1017"/>
                <a:gd name="T59" fmla="*/ 922 h 1402"/>
                <a:gd name="T60" fmla="*/ 19 w 1017"/>
                <a:gd name="T61" fmla="*/ 1039 h 1402"/>
                <a:gd name="T62" fmla="*/ 26 w 1017"/>
                <a:gd name="T63" fmla="*/ 1162 h 1402"/>
                <a:gd name="T64" fmla="*/ 48 w 1017"/>
                <a:gd name="T65" fmla="*/ 1272 h 1402"/>
                <a:gd name="T66" fmla="*/ 81 w 1017"/>
                <a:gd name="T67" fmla="*/ 1398 h 1402"/>
                <a:gd name="T68" fmla="*/ 150 w 1017"/>
                <a:gd name="T69" fmla="*/ 1402 h 1402"/>
                <a:gd name="T70" fmla="*/ 150 w 1017"/>
                <a:gd name="T71" fmla="*/ 1402 h 14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7"/>
                <a:gd name="T109" fmla="*/ 0 h 1402"/>
                <a:gd name="T110" fmla="*/ 1017 w 1017"/>
                <a:gd name="T111" fmla="*/ 1402 h 140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7" h="1402">
                  <a:moveTo>
                    <a:pt x="150" y="1402"/>
                  </a:moveTo>
                  <a:lnTo>
                    <a:pt x="98" y="1243"/>
                  </a:lnTo>
                  <a:lnTo>
                    <a:pt x="71" y="1091"/>
                  </a:lnTo>
                  <a:lnTo>
                    <a:pt x="57" y="963"/>
                  </a:lnTo>
                  <a:lnTo>
                    <a:pt x="57" y="880"/>
                  </a:lnTo>
                  <a:lnTo>
                    <a:pt x="67" y="777"/>
                  </a:lnTo>
                  <a:lnTo>
                    <a:pt x="83" y="678"/>
                  </a:lnTo>
                  <a:lnTo>
                    <a:pt x="145" y="535"/>
                  </a:lnTo>
                  <a:lnTo>
                    <a:pt x="209" y="419"/>
                  </a:lnTo>
                  <a:lnTo>
                    <a:pt x="300" y="324"/>
                  </a:lnTo>
                  <a:lnTo>
                    <a:pt x="399" y="238"/>
                  </a:lnTo>
                  <a:lnTo>
                    <a:pt x="490" y="181"/>
                  </a:lnTo>
                  <a:lnTo>
                    <a:pt x="594" y="117"/>
                  </a:lnTo>
                  <a:lnTo>
                    <a:pt x="715" y="86"/>
                  </a:lnTo>
                  <a:lnTo>
                    <a:pt x="827" y="65"/>
                  </a:lnTo>
                  <a:lnTo>
                    <a:pt x="939" y="48"/>
                  </a:lnTo>
                  <a:lnTo>
                    <a:pt x="1017" y="48"/>
                  </a:lnTo>
                  <a:lnTo>
                    <a:pt x="1017" y="0"/>
                  </a:lnTo>
                  <a:lnTo>
                    <a:pt x="913" y="12"/>
                  </a:lnTo>
                  <a:lnTo>
                    <a:pt x="753" y="27"/>
                  </a:lnTo>
                  <a:lnTo>
                    <a:pt x="606" y="74"/>
                  </a:lnTo>
                  <a:lnTo>
                    <a:pt x="494" y="122"/>
                  </a:lnTo>
                  <a:lnTo>
                    <a:pt x="395" y="186"/>
                  </a:lnTo>
                  <a:lnTo>
                    <a:pt x="269" y="293"/>
                  </a:lnTo>
                  <a:lnTo>
                    <a:pt x="183" y="392"/>
                  </a:lnTo>
                  <a:lnTo>
                    <a:pt x="119" y="499"/>
                  </a:lnTo>
                  <a:lnTo>
                    <a:pt x="76" y="587"/>
                  </a:lnTo>
                  <a:lnTo>
                    <a:pt x="36" y="704"/>
                  </a:lnTo>
                  <a:lnTo>
                    <a:pt x="0" y="811"/>
                  </a:lnTo>
                  <a:lnTo>
                    <a:pt x="7" y="922"/>
                  </a:lnTo>
                  <a:lnTo>
                    <a:pt x="19" y="1039"/>
                  </a:lnTo>
                  <a:lnTo>
                    <a:pt x="26" y="1162"/>
                  </a:lnTo>
                  <a:lnTo>
                    <a:pt x="48" y="1272"/>
                  </a:lnTo>
                  <a:lnTo>
                    <a:pt x="81" y="1398"/>
                  </a:lnTo>
                  <a:lnTo>
                    <a:pt x="150" y="1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72" name="Freeform 21"/>
            <p:cNvSpPr>
              <a:spLocks/>
            </p:cNvSpPr>
            <p:nvPr/>
          </p:nvSpPr>
          <p:spPr bwMode="auto">
            <a:xfrm>
              <a:off x="7939" y="2158"/>
              <a:ext cx="362" cy="1735"/>
            </a:xfrm>
            <a:custGeom>
              <a:avLst/>
              <a:gdLst>
                <a:gd name="T0" fmla="*/ 112 w 362"/>
                <a:gd name="T1" fmla="*/ 50 h 1735"/>
                <a:gd name="T2" fmla="*/ 217 w 362"/>
                <a:gd name="T3" fmla="*/ 100 h 1735"/>
                <a:gd name="T4" fmla="*/ 290 w 362"/>
                <a:gd name="T5" fmla="*/ 190 h 1735"/>
                <a:gd name="T6" fmla="*/ 304 w 362"/>
                <a:gd name="T7" fmla="*/ 259 h 1735"/>
                <a:gd name="T8" fmla="*/ 316 w 362"/>
                <a:gd name="T9" fmla="*/ 349 h 1735"/>
                <a:gd name="T10" fmla="*/ 304 w 362"/>
                <a:gd name="T11" fmla="*/ 423 h 1735"/>
                <a:gd name="T12" fmla="*/ 300 w 362"/>
                <a:gd name="T13" fmla="*/ 497 h 1735"/>
                <a:gd name="T14" fmla="*/ 252 w 362"/>
                <a:gd name="T15" fmla="*/ 609 h 1735"/>
                <a:gd name="T16" fmla="*/ 195 w 362"/>
                <a:gd name="T17" fmla="*/ 756 h 1735"/>
                <a:gd name="T18" fmla="*/ 152 w 362"/>
                <a:gd name="T19" fmla="*/ 882 h 1735"/>
                <a:gd name="T20" fmla="*/ 110 w 362"/>
                <a:gd name="T21" fmla="*/ 972 h 1735"/>
                <a:gd name="T22" fmla="*/ 53 w 362"/>
                <a:gd name="T23" fmla="*/ 1179 h 1735"/>
                <a:gd name="T24" fmla="*/ 15 w 362"/>
                <a:gd name="T25" fmla="*/ 1333 h 1735"/>
                <a:gd name="T26" fmla="*/ 0 w 362"/>
                <a:gd name="T27" fmla="*/ 1497 h 1735"/>
                <a:gd name="T28" fmla="*/ 5 w 362"/>
                <a:gd name="T29" fmla="*/ 1618 h 1735"/>
                <a:gd name="T30" fmla="*/ 48 w 362"/>
                <a:gd name="T31" fmla="*/ 1683 h 1735"/>
                <a:gd name="T32" fmla="*/ 105 w 362"/>
                <a:gd name="T33" fmla="*/ 1718 h 1735"/>
                <a:gd name="T34" fmla="*/ 174 w 362"/>
                <a:gd name="T35" fmla="*/ 1735 h 1735"/>
                <a:gd name="T36" fmla="*/ 236 w 362"/>
                <a:gd name="T37" fmla="*/ 1735 h 1735"/>
                <a:gd name="T38" fmla="*/ 236 w 362"/>
                <a:gd name="T39" fmla="*/ 1697 h 1735"/>
                <a:gd name="T40" fmla="*/ 171 w 362"/>
                <a:gd name="T41" fmla="*/ 1702 h 1735"/>
                <a:gd name="T42" fmla="*/ 93 w 362"/>
                <a:gd name="T43" fmla="*/ 1654 h 1735"/>
                <a:gd name="T44" fmla="*/ 57 w 362"/>
                <a:gd name="T45" fmla="*/ 1576 h 1735"/>
                <a:gd name="T46" fmla="*/ 53 w 362"/>
                <a:gd name="T47" fmla="*/ 1454 h 1735"/>
                <a:gd name="T48" fmla="*/ 57 w 362"/>
                <a:gd name="T49" fmla="*/ 1333 h 1735"/>
                <a:gd name="T50" fmla="*/ 74 w 362"/>
                <a:gd name="T51" fmla="*/ 1243 h 1735"/>
                <a:gd name="T52" fmla="*/ 131 w 362"/>
                <a:gd name="T53" fmla="*/ 1046 h 1735"/>
                <a:gd name="T54" fmla="*/ 195 w 362"/>
                <a:gd name="T55" fmla="*/ 882 h 1735"/>
                <a:gd name="T56" fmla="*/ 257 w 362"/>
                <a:gd name="T57" fmla="*/ 720 h 1735"/>
                <a:gd name="T58" fmla="*/ 316 w 362"/>
                <a:gd name="T59" fmla="*/ 561 h 1735"/>
                <a:gd name="T60" fmla="*/ 342 w 362"/>
                <a:gd name="T61" fmla="*/ 475 h 1735"/>
                <a:gd name="T62" fmla="*/ 362 w 362"/>
                <a:gd name="T63" fmla="*/ 345 h 1735"/>
                <a:gd name="T64" fmla="*/ 352 w 362"/>
                <a:gd name="T65" fmla="*/ 240 h 1735"/>
                <a:gd name="T66" fmla="*/ 314 w 362"/>
                <a:gd name="T67" fmla="*/ 133 h 1735"/>
                <a:gd name="T68" fmla="*/ 257 w 362"/>
                <a:gd name="T69" fmla="*/ 71 h 1735"/>
                <a:gd name="T70" fmla="*/ 188 w 362"/>
                <a:gd name="T71" fmla="*/ 26 h 1735"/>
                <a:gd name="T72" fmla="*/ 114 w 362"/>
                <a:gd name="T73" fmla="*/ 0 h 1735"/>
                <a:gd name="T74" fmla="*/ 112 w 362"/>
                <a:gd name="T75" fmla="*/ 50 h 1735"/>
                <a:gd name="T76" fmla="*/ 112 w 362"/>
                <a:gd name="T77" fmla="*/ 50 h 173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2"/>
                <a:gd name="T118" fmla="*/ 0 h 1735"/>
                <a:gd name="T119" fmla="*/ 362 w 362"/>
                <a:gd name="T120" fmla="*/ 1735 h 173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2" h="1735">
                  <a:moveTo>
                    <a:pt x="112" y="50"/>
                  </a:moveTo>
                  <a:lnTo>
                    <a:pt x="217" y="100"/>
                  </a:lnTo>
                  <a:lnTo>
                    <a:pt x="290" y="190"/>
                  </a:lnTo>
                  <a:lnTo>
                    <a:pt x="304" y="259"/>
                  </a:lnTo>
                  <a:lnTo>
                    <a:pt x="316" y="349"/>
                  </a:lnTo>
                  <a:lnTo>
                    <a:pt x="304" y="423"/>
                  </a:lnTo>
                  <a:lnTo>
                    <a:pt x="300" y="497"/>
                  </a:lnTo>
                  <a:lnTo>
                    <a:pt x="252" y="609"/>
                  </a:lnTo>
                  <a:lnTo>
                    <a:pt x="195" y="756"/>
                  </a:lnTo>
                  <a:lnTo>
                    <a:pt x="152" y="882"/>
                  </a:lnTo>
                  <a:lnTo>
                    <a:pt x="110" y="972"/>
                  </a:lnTo>
                  <a:lnTo>
                    <a:pt x="53" y="1179"/>
                  </a:lnTo>
                  <a:lnTo>
                    <a:pt x="15" y="1333"/>
                  </a:lnTo>
                  <a:lnTo>
                    <a:pt x="0" y="1497"/>
                  </a:lnTo>
                  <a:lnTo>
                    <a:pt x="5" y="1618"/>
                  </a:lnTo>
                  <a:lnTo>
                    <a:pt x="48" y="1683"/>
                  </a:lnTo>
                  <a:lnTo>
                    <a:pt x="105" y="1718"/>
                  </a:lnTo>
                  <a:lnTo>
                    <a:pt x="174" y="1735"/>
                  </a:lnTo>
                  <a:lnTo>
                    <a:pt x="236" y="1735"/>
                  </a:lnTo>
                  <a:lnTo>
                    <a:pt x="236" y="1697"/>
                  </a:lnTo>
                  <a:lnTo>
                    <a:pt x="171" y="1702"/>
                  </a:lnTo>
                  <a:lnTo>
                    <a:pt x="93" y="1654"/>
                  </a:lnTo>
                  <a:lnTo>
                    <a:pt x="57" y="1576"/>
                  </a:lnTo>
                  <a:lnTo>
                    <a:pt x="53" y="1454"/>
                  </a:lnTo>
                  <a:lnTo>
                    <a:pt x="57" y="1333"/>
                  </a:lnTo>
                  <a:lnTo>
                    <a:pt x="74" y="1243"/>
                  </a:lnTo>
                  <a:lnTo>
                    <a:pt x="131" y="1046"/>
                  </a:lnTo>
                  <a:lnTo>
                    <a:pt x="195" y="882"/>
                  </a:lnTo>
                  <a:lnTo>
                    <a:pt x="257" y="720"/>
                  </a:lnTo>
                  <a:lnTo>
                    <a:pt x="316" y="561"/>
                  </a:lnTo>
                  <a:lnTo>
                    <a:pt x="342" y="475"/>
                  </a:lnTo>
                  <a:lnTo>
                    <a:pt x="362" y="345"/>
                  </a:lnTo>
                  <a:lnTo>
                    <a:pt x="352" y="240"/>
                  </a:lnTo>
                  <a:lnTo>
                    <a:pt x="314" y="133"/>
                  </a:lnTo>
                  <a:lnTo>
                    <a:pt x="257" y="71"/>
                  </a:lnTo>
                  <a:lnTo>
                    <a:pt x="188" y="26"/>
                  </a:lnTo>
                  <a:lnTo>
                    <a:pt x="114" y="0"/>
                  </a:lnTo>
                  <a:lnTo>
                    <a:pt x="112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73" name="Freeform 22"/>
            <p:cNvSpPr>
              <a:spLocks/>
            </p:cNvSpPr>
            <p:nvPr/>
          </p:nvSpPr>
          <p:spPr bwMode="auto">
            <a:xfrm>
              <a:off x="8139" y="2142"/>
              <a:ext cx="1300" cy="1760"/>
            </a:xfrm>
            <a:custGeom>
              <a:avLst/>
              <a:gdLst>
                <a:gd name="T0" fmla="*/ 1288 w 1300"/>
                <a:gd name="T1" fmla="*/ 0 h 1760"/>
                <a:gd name="T2" fmla="*/ 1183 w 1300"/>
                <a:gd name="T3" fmla="*/ 16 h 1760"/>
                <a:gd name="T4" fmla="*/ 1057 w 1300"/>
                <a:gd name="T5" fmla="*/ 38 h 1760"/>
                <a:gd name="T6" fmla="*/ 967 w 1300"/>
                <a:gd name="T7" fmla="*/ 80 h 1760"/>
                <a:gd name="T8" fmla="*/ 834 w 1300"/>
                <a:gd name="T9" fmla="*/ 159 h 1760"/>
                <a:gd name="T10" fmla="*/ 739 w 1300"/>
                <a:gd name="T11" fmla="*/ 232 h 1760"/>
                <a:gd name="T12" fmla="*/ 592 w 1300"/>
                <a:gd name="T13" fmla="*/ 375 h 1760"/>
                <a:gd name="T14" fmla="*/ 497 w 1300"/>
                <a:gd name="T15" fmla="*/ 525 h 1760"/>
                <a:gd name="T16" fmla="*/ 411 w 1300"/>
                <a:gd name="T17" fmla="*/ 667 h 1760"/>
                <a:gd name="T18" fmla="*/ 333 w 1300"/>
                <a:gd name="T19" fmla="*/ 850 h 1760"/>
                <a:gd name="T20" fmla="*/ 254 w 1300"/>
                <a:gd name="T21" fmla="*/ 1062 h 1760"/>
                <a:gd name="T22" fmla="*/ 211 w 1300"/>
                <a:gd name="T23" fmla="*/ 1195 h 1760"/>
                <a:gd name="T24" fmla="*/ 178 w 1300"/>
                <a:gd name="T25" fmla="*/ 1333 h 1760"/>
                <a:gd name="T26" fmla="*/ 166 w 1300"/>
                <a:gd name="T27" fmla="*/ 1499 h 1760"/>
                <a:gd name="T28" fmla="*/ 138 w 1300"/>
                <a:gd name="T29" fmla="*/ 1656 h 1760"/>
                <a:gd name="T30" fmla="*/ 69 w 1300"/>
                <a:gd name="T31" fmla="*/ 1703 h 1760"/>
                <a:gd name="T32" fmla="*/ 0 w 1300"/>
                <a:gd name="T33" fmla="*/ 1713 h 1760"/>
                <a:gd name="T34" fmla="*/ 0 w 1300"/>
                <a:gd name="T35" fmla="*/ 1760 h 1760"/>
                <a:gd name="T36" fmla="*/ 57 w 1300"/>
                <a:gd name="T37" fmla="*/ 1756 h 1760"/>
                <a:gd name="T38" fmla="*/ 133 w 1300"/>
                <a:gd name="T39" fmla="*/ 1729 h 1760"/>
                <a:gd name="T40" fmla="*/ 164 w 1300"/>
                <a:gd name="T41" fmla="*/ 1691 h 1760"/>
                <a:gd name="T42" fmla="*/ 207 w 1300"/>
                <a:gd name="T43" fmla="*/ 1630 h 1760"/>
                <a:gd name="T44" fmla="*/ 221 w 1300"/>
                <a:gd name="T45" fmla="*/ 1432 h 1760"/>
                <a:gd name="T46" fmla="*/ 228 w 1300"/>
                <a:gd name="T47" fmla="*/ 1333 h 1760"/>
                <a:gd name="T48" fmla="*/ 254 w 1300"/>
                <a:gd name="T49" fmla="*/ 1195 h 1760"/>
                <a:gd name="T50" fmla="*/ 311 w 1300"/>
                <a:gd name="T51" fmla="*/ 1031 h 1760"/>
                <a:gd name="T52" fmla="*/ 380 w 1300"/>
                <a:gd name="T53" fmla="*/ 845 h 1760"/>
                <a:gd name="T54" fmla="*/ 449 w 1300"/>
                <a:gd name="T55" fmla="*/ 693 h 1760"/>
                <a:gd name="T56" fmla="*/ 544 w 1300"/>
                <a:gd name="T57" fmla="*/ 525 h 1760"/>
                <a:gd name="T58" fmla="*/ 618 w 1300"/>
                <a:gd name="T59" fmla="*/ 401 h 1760"/>
                <a:gd name="T60" fmla="*/ 739 w 1300"/>
                <a:gd name="T61" fmla="*/ 292 h 1760"/>
                <a:gd name="T62" fmla="*/ 834 w 1300"/>
                <a:gd name="T63" fmla="*/ 197 h 1760"/>
                <a:gd name="T64" fmla="*/ 951 w 1300"/>
                <a:gd name="T65" fmla="*/ 121 h 1760"/>
                <a:gd name="T66" fmla="*/ 1067 w 1300"/>
                <a:gd name="T67" fmla="*/ 68 h 1760"/>
                <a:gd name="T68" fmla="*/ 1193 w 1300"/>
                <a:gd name="T69" fmla="*/ 47 h 1760"/>
                <a:gd name="T70" fmla="*/ 1300 w 1300"/>
                <a:gd name="T71" fmla="*/ 38 h 1760"/>
                <a:gd name="T72" fmla="*/ 1288 w 1300"/>
                <a:gd name="T73" fmla="*/ 0 h 1760"/>
                <a:gd name="T74" fmla="*/ 1288 w 1300"/>
                <a:gd name="T75" fmla="*/ 0 h 17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0"/>
                <a:gd name="T115" fmla="*/ 0 h 1760"/>
                <a:gd name="T116" fmla="*/ 1300 w 1300"/>
                <a:gd name="T117" fmla="*/ 1760 h 176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0" h="1760">
                  <a:moveTo>
                    <a:pt x="1288" y="0"/>
                  </a:moveTo>
                  <a:lnTo>
                    <a:pt x="1183" y="16"/>
                  </a:lnTo>
                  <a:lnTo>
                    <a:pt x="1057" y="38"/>
                  </a:lnTo>
                  <a:lnTo>
                    <a:pt x="967" y="80"/>
                  </a:lnTo>
                  <a:lnTo>
                    <a:pt x="834" y="159"/>
                  </a:lnTo>
                  <a:lnTo>
                    <a:pt x="739" y="232"/>
                  </a:lnTo>
                  <a:lnTo>
                    <a:pt x="592" y="375"/>
                  </a:lnTo>
                  <a:lnTo>
                    <a:pt x="497" y="525"/>
                  </a:lnTo>
                  <a:lnTo>
                    <a:pt x="411" y="667"/>
                  </a:lnTo>
                  <a:lnTo>
                    <a:pt x="333" y="850"/>
                  </a:lnTo>
                  <a:lnTo>
                    <a:pt x="254" y="1062"/>
                  </a:lnTo>
                  <a:lnTo>
                    <a:pt x="211" y="1195"/>
                  </a:lnTo>
                  <a:lnTo>
                    <a:pt x="178" y="1333"/>
                  </a:lnTo>
                  <a:lnTo>
                    <a:pt x="166" y="1499"/>
                  </a:lnTo>
                  <a:lnTo>
                    <a:pt x="138" y="1656"/>
                  </a:lnTo>
                  <a:lnTo>
                    <a:pt x="69" y="1703"/>
                  </a:lnTo>
                  <a:lnTo>
                    <a:pt x="0" y="1713"/>
                  </a:lnTo>
                  <a:lnTo>
                    <a:pt x="0" y="1760"/>
                  </a:lnTo>
                  <a:lnTo>
                    <a:pt x="57" y="1756"/>
                  </a:lnTo>
                  <a:lnTo>
                    <a:pt x="133" y="1729"/>
                  </a:lnTo>
                  <a:lnTo>
                    <a:pt x="164" y="1691"/>
                  </a:lnTo>
                  <a:lnTo>
                    <a:pt x="207" y="1630"/>
                  </a:lnTo>
                  <a:lnTo>
                    <a:pt x="221" y="1432"/>
                  </a:lnTo>
                  <a:lnTo>
                    <a:pt x="228" y="1333"/>
                  </a:lnTo>
                  <a:lnTo>
                    <a:pt x="254" y="1195"/>
                  </a:lnTo>
                  <a:lnTo>
                    <a:pt x="311" y="1031"/>
                  </a:lnTo>
                  <a:lnTo>
                    <a:pt x="380" y="845"/>
                  </a:lnTo>
                  <a:lnTo>
                    <a:pt x="449" y="693"/>
                  </a:lnTo>
                  <a:lnTo>
                    <a:pt x="544" y="525"/>
                  </a:lnTo>
                  <a:lnTo>
                    <a:pt x="618" y="401"/>
                  </a:lnTo>
                  <a:lnTo>
                    <a:pt x="739" y="292"/>
                  </a:lnTo>
                  <a:lnTo>
                    <a:pt x="834" y="197"/>
                  </a:lnTo>
                  <a:lnTo>
                    <a:pt x="951" y="121"/>
                  </a:lnTo>
                  <a:lnTo>
                    <a:pt x="1067" y="68"/>
                  </a:lnTo>
                  <a:lnTo>
                    <a:pt x="1193" y="47"/>
                  </a:lnTo>
                  <a:lnTo>
                    <a:pt x="1300" y="38"/>
                  </a:lnTo>
                  <a:lnTo>
                    <a:pt x="12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74" name="Freeform 23"/>
            <p:cNvSpPr>
              <a:spLocks/>
            </p:cNvSpPr>
            <p:nvPr/>
          </p:nvSpPr>
          <p:spPr bwMode="auto">
            <a:xfrm>
              <a:off x="8403" y="2222"/>
              <a:ext cx="1024" cy="1994"/>
            </a:xfrm>
            <a:custGeom>
              <a:avLst/>
              <a:gdLst>
                <a:gd name="T0" fmla="*/ 1019 w 1024"/>
                <a:gd name="T1" fmla="*/ 0 h 1994"/>
                <a:gd name="T2" fmla="*/ 955 w 1024"/>
                <a:gd name="T3" fmla="*/ 0 h 1994"/>
                <a:gd name="T4" fmla="*/ 829 w 1024"/>
                <a:gd name="T5" fmla="*/ 15 h 1994"/>
                <a:gd name="T6" fmla="*/ 734 w 1024"/>
                <a:gd name="T7" fmla="*/ 62 h 1994"/>
                <a:gd name="T8" fmla="*/ 618 w 1024"/>
                <a:gd name="T9" fmla="*/ 131 h 1994"/>
                <a:gd name="T10" fmla="*/ 496 w 1024"/>
                <a:gd name="T11" fmla="*/ 238 h 1994"/>
                <a:gd name="T12" fmla="*/ 423 w 1024"/>
                <a:gd name="T13" fmla="*/ 338 h 1994"/>
                <a:gd name="T14" fmla="*/ 323 w 1024"/>
                <a:gd name="T15" fmla="*/ 454 h 1994"/>
                <a:gd name="T16" fmla="*/ 259 w 1024"/>
                <a:gd name="T17" fmla="*/ 592 h 1994"/>
                <a:gd name="T18" fmla="*/ 185 w 1024"/>
                <a:gd name="T19" fmla="*/ 739 h 1994"/>
                <a:gd name="T20" fmla="*/ 128 w 1024"/>
                <a:gd name="T21" fmla="*/ 887 h 1994"/>
                <a:gd name="T22" fmla="*/ 69 w 1024"/>
                <a:gd name="T23" fmla="*/ 1029 h 1994"/>
                <a:gd name="T24" fmla="*/ 42 w 1024"/>
                <a:gd name="T25" fmla="*/ 1179 h 1994"/>
                <a:gd name="T26" fmla="*/ 21 w 1024"/>
                <a:gd name="T27" fmla="*/ 1317 h 1994"/>
                <a:gd name="T28" fmla="*/ 4 w 1024"/>
                <a:gd name="T29" fmla="*/ 1438 h 1994"/>
                <a:gd name="T30" fmla="*/ 0 w 1024"/>
                <a:gd name="T31" fmla="*/ 1602 h 1994"/>
                <a:gd name="T32" fmla="*/ 0 w 1024"/>
                <a:gd name="T33" fmla="*/ 1804 h 1994"/>
                <a:gd name="T34" fmla="*/ 38 w 1024"/>
                <a:gd name="T35" fmla="*/ 1994 h 1994"/>
                <a:gd name="T36" fmla="*/ 31 w 1024"/>
                <a:gd name="T37" fmla="*/ 1783 h 1994"/>
                <a:gd name="T38" fmla="*/ 52 w 1024"/>
                <a:gd name="T39" fmla="*/ 1623 h 1994"/>
                <a:gd name="T40" fmla="*/ 64 w 1024"/>
                <a:gd name="T41" fmla="*/ 1550 h 1994"/>
                <a:gd name="T42" fmla="*/ 69 w 1024"/>
                <a:gd name="T43" fmla="*/ 1395 h 1994"/>
                <a:gd name="T44" fmla="*/ 80 w 1024"/>
                <a:gd name="T45" fmla="*/ 1253 h 1994"/>
                <a:gd name="T46" fmla="*/ 121 w 1024"/>
                <a:gd name="T47" fmla="*/ 1058 h 1994"/>
                <a:gd name="T48" fmla="*/ 202 w 1024"/>
                <a:gd name="T49" fmla="*/ 825 h 1994"/>
                <a:gd name="T50" fmla="*/ 306 w 1024"/>
                <a:gd name="T51" fmla="*/ 613 h 1994"/>
                <a:gd name="T52" fmla="*/ 401 w 1024"/>
                <a:gd name="T53" fmla="*/ 433 h 1994"/>
                <a:gd name="T54" fmla="*/ 487 w 1024"/>
                <a:gd name="T55" fmla="*/ 321 h 1994"/>
                <a:gd name="T56" fmla="*/ 582 w 1024"/>
                <a:gd name="T57" fmla="*/ 221 h 1994"/>
                <a:gd name="T58" fmla="*/ 717 w 1024"/>
                <a:gd name="T59" fmla="*/ 117 h 1994"/>
                <a:gd name="T60" fmla="*/ 850 w 1024"/>
                <a:gd name="T61" fmla="*/ 57 h 1994"/>
                <a:gd name="T62" fmla="*/ 1024 w 1024"/>
                <a:gd name="T63" fmla="*/ 36 h 1994"/>
                <a:gd name="T64" fmla="*/ 1019 w 1024"/>
                <a:gd name="T65" fmla="*/ 0 h 1994"/>
                <a:gd name="T66" fmla="*/ 1019 w 1024"/>
                <a:gd name="T67" fmla="*/ 0 h 19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24"/>
                <a:gd name="T103" fmla="*/ 0 h 1994"/>
                <a:gd name="T104" fmla="*/ 1024 w 1024"/>
                <a:gd name="T105" fmla="*/ 1994 h 19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24" h="1994">
                  <a:moveTo>
                    <a:pt x="1019" y="0"/>
                  </a:moveTo>
                  <a:lnTo>
                    <a:pt x="955" y="0"/>
                  </a:lnTo>
                  <a:lnTo>
                    <a:pt x="829" y="15"/>
                  </a:lnTo>
                  <a:lnTo>
                    <a:pt x="734" y="62"/>
                  </a:lnTo>
                  <a:lnTo>
                    <a:pt x="618" y="131"/>
                  </a:lnTo>
                  <a:lnTo>
                    <a:pt x="496" y="238"/>
                  </a:lnTo>
                  <a:lnTo>
                    <a:pt x="423" y="338"/>
                  </a:lnTo>
                  <a:lnTo>
                    <a:pt x="323" y="454"/>
                  </a:lnTo>
                  <a:lnTo>
                    <a:pt x="259" y="592"/>
                  </a:lnTo>
                  <a:lnTo>
                    <a:pt x="185" y="739"/>
                  </a:lnTo>
                  <a:lnTo>
                    <a:pt x="128" y="887"/>
                  </a:lnTo>
                  <a:lnTo>
                    <a:pt x="69" y="1029"/>
                  </a:lnTo>
                  <a:lnTo>
                    <a:pt x="42" y="1179"/>
                  </a:lnTo>
                  <a:lnTo>
                    <a:pt x="21" y="1317"/>
                  </a:lnTo>
                  <a:lnTo>
                    <a:pt x="4" y="1438"/>
                  </a:lnTo>
                  <a:lnTo>
                    <a:pt x="0" y="1602"/>
                  </a:lnTo>
                  <a:lnTo>
                    <a:pt x="0" y="1804"/>
                  </a:lnTo>
                  <a:lnTo>
                    <a:pt x="38" y="1994"/>
                  </a:lnTo>
                  <a:lnTo>
                    <a:pt x="31" y="1783"/>
                  </a:lnTo>
                  <a:lnTo>
                    <a:pt x="52" y="1623"/>
                  </a:lnTo>
                  <a:lnTo>
                    <a:pt x="64" y="1550"/>
                  </a:lnTo>
                  <a:lnTo>
                    <a:pt x="69" y="1395"/>
                  </a:lnTo>
                  <a:lnTo>
                    <a:pt x="80" y="1253"/>
                  </a:lnTo>
                  <a:lnTo>
                    <a:pt x="121" y="1058"/>
                  </a:lnTo>
                  <a:lnTo>
                    <a:pt x="202" y="825"/>
                  </a:lnTo>
                  <a:lnTo>
                    <a:pt x="306" y="613"/>
                  </a:lnTo>
                  <a:lnTo>
                    <a:pt x="401" y="433"/>
                  </a:lnTo>
                  <a:lnTo>
                    <a:pt x="487" y="321"/>
                  </a:lnTo>
                  <a:lnTo>
                    <a:pt x="582" y="221"/>
                  </a:lnTo>
                  <a:lnTo>
                    <a:pt x="717" y="117"/>
                  </a:lnTo>
                  <a:lnTo>
                    <a:pt x="850" y="57"/>
                  </a:lnTo>
                  <a:lnTo>
                    <a:pt x="1024" y="36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75" name="Freeform 24"/>
            <p:cNvSpPr>
              <a:spLocks/>
            </p:cNvSpPr>
            <p:nvPr/>
          </p:nvSpPr>
          <p:spPr bwMode="auto">
            <a:xfrm>
              <a:off x="8503" y="3225"/>
              <a:ext cx="292" cy="573"/>
            </a:xfrm>
            <a:custGeom>
              <a:avLst/>
              <a:gdLst>
                <a:gd name="T0" fmla="*/ 0 w 292"/>
                <a:gd name="T1" fmla="*/ 60 h 573"/>
                <a:gd name="T2" fmla="*/ 102 w 292"/>
                <a:gd name="T3" fmla="*/ 159 h 573"/>
                <a:gd name="T4" fmla="*/ 185 w 292"/>
                <a:gd name="T5" fmla="*/ 262 h 573"/>
                <a:gd name="T6" fmla="*/ 232 w 292"/>
                <a:gd name="T7" fmla="*/ 340 h 573"/>
                <a:gd name="T8" fmla="*/ 249 w 292"/>
                <a:gd name="T9" fmla="*/ 409 h 573"/>
                <a:gd name="T10" fmla="*/ 232 w 292"/>
                <a:gd name="T11" fmla="*/ 461 h 573"/>
                <a:gd name="T12" fmla="*/ 197 w 292"/>
                <a:gd name="T13" fmla="*/ 509 h 573"/>
                <a:gd name="T14" fmla="*/ 154 w 292"/>
                <a:gd name="T15" fmla="*/ 540 h 573"/>
                <a:gd name="T16" fmla="*/ 168 w 292"/>
                <a:gd name="T17" fmla="*/ 573 h 573"/>
                <a:gd name="T18" fmla="*/ 237 w 292"/>
                <a:gd name="T19" fmla="*/ 518 h 573"/>
                <a:gd name="T20" fmla="*/ 270 w 292"/>
                <a:gd name="T21" fmla="*/ 456 h 573"/>
                <a:gd name="T22" fmla="*/ 292 w 292"/>
                <a:gd name="T23" fmla="*/ 387 h 573"/>
                <a:gd name="T24" fmla="*/ 280 w 292"/>
                <a:gd name="T25" fmla="*/ 323 h 573"/>
                <a:gd name="T26" fmla="*/ 237 w 292"/>
                <a:gd name="T27" fmla="*/ 254 h 573"/>
                <a:gd name="T28" fmla="*/ 175 w 292"/>
                <a:gd name="T29" fmla="*/ 159 h 573"/>
                <a:gd name="T30" fmla="*/ 76 w 292"/>
                <a:gd name="T31" fmla="*/ 55 h 573"/>
                <a:gd name="T32" fmla="*/ 16 w 292"/>
                <a:gd name="T33" fmla="*/ 0 h 573"/>
                <a:gd name="T34" fmla="*/ 0 w 292"/>
                <a:gd name="T35" fmla="*/ 60 h 573"/>
                <a:gd name="T36" fmla="*/ 0 w 292"/>
                <a:gd name="T37" fmla="*/ 60 h 5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2"/>
                <a:gd name="T58" fmla="*/ 0 h 573"/>
                <a:gd name="T59" fmla="*/ 292 w 292"/>
                <a:gd name="T60" fmla="*/ 573 h 5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2" h="573">
                  <a:moveTo>
                    <a:pt x="0" y="60"/>
                  </a:moveTo>
                  <a:lnTo>
                    <a:pt x="102" y="159"/>
                  </a:lnTo>
                  <a:lnTo>
                    <a:pt x="185" y="262"/>
                  </a:lnTo>
                  <a:lnTo>
                    <a:pt x="232" y="340"/>
                  </a:lnTo>
                  <a:lnTo>
                    <a:pt x="249" y="409"/>
                  </a:lnTo>
                  <a:lnTo>
                    <a:pt x="232" y="461"/>
                  </a:lnTo>
                  <a:lnTo>
                    <a:pt x="197" y="509"/>
                  </a:lnTo>
                  <a:lnTo>
                    <a:pt x="154" y="540"/>
                  </a:lnTo>
                  <a:lnTo>
                    <a:pt x="168" y="573"/>
                  </a:lnTo>
                  <a:lnTo>
                    <a:pt x="237" y="518"/>
                  </a:lnTo>
                  <a:lnTo>
                    <a:pt x="270" y="456"/>
                  </a:lnTo>
                  <a:lnTo>
                    <a:pt x="292" y="387"/>
                  </a:lnTo>
                  <a:lnTo>
                    <a:pt x="280" y="323"/>
                  </a:lnTo>
                  <a:lnTo>
                    <a:pt x="237" y="254"/>
                  </a:lnTo>
                  <a:lnTo>
                    <a:pt x="175" y="159"/>
                  </a:lnTo>
                  <a:lnTo>
                    <a:pt x="76" y="55"/>
                  </a:lnTo>
                  <a:lnTo>
                    <a:pt x="16" y="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76" name="Freeform 25"/>
            <p:cNvSpPr>
              <a:spLocks/>
            </p:cNvSpPr>
            <p:nvPr/>
          </p:nvSpPr>
          <p:spPr bwMode="auto">
            <a:xfrm>
              <a:off x="8536" y="3116"/>
              <a:ext cx="584" cy="1200"/>
            </a:xfrm>
            <a:custGeom>
              <a:avLst/>
              <a:gdLst>
                <a:gd name="T0" fmla="*/ 0 w 584"/>
                <a:gd name="T1" fmla="*/ 40 h 1200"/>
                <a:gd name="T2" fmla="*/ 121 w 584"/>
                <a:gd name="T3" fmla="*/ 178 h 1200"/>
                <a:gd name="T4" fmla="*/ 226 w 584"/>
                <a:gd name="T5" fmla="*/ 299 h 1200"/>
                <a:gd name="T6" fmla="*/ 347 w 584"/>
                <a:gd name="T7" fmla="*/ 463 h 1200"/>
                <a:gd name="T8" fmla="*/ 394 w 584"/>
                <a:gd name="T9" fmla="*/ 553 h 1200"/>
                <a:gd name="T10" fmla="*/ 458 w 584"/>
                <a:gd name="T11" fmla="*/ 713 h 1200"/>
                <a:gd name="T12" fmla="*/ 501 w 584"/>
                <a:gd name="T13" fmla="*/ 877 h 1200"/>
                <a:gd name="T14" fmla="*/ 565 w 584"/>
                <a:gd name="T15" fmla="*/ 1200 h 1200"/>
                <a:gd name="T16" fmla="*/ 584 w 584"/>
                <a:gd name="T17" fmla="*/ 1024 h 1200"/>
                <a:gd name="T18" fmla="*/ 549 w 584"/>
                <a:gd name="T19" fmla="*/ 808 h 1200"/>
                <a:gd name="T20" fmla="*/ 458 w 584"/>
                <a:gd name="T21" fmla="*/ 591 h 1200"/>
                <a:gd name="T22" fmla="*/ 380 w 584"/>
                <a:gd name="T23" fmla="*/ 428 h 1200"/>
                <a:gd name="T24" fmla="*/ 273 w 584"/>
                <a:gd name="T25" fmla="*/ 285 h 1200"/>
                <a:gd name="T26" fmla="*/ 100 w 584"/>
                <a:gd name="T27" fmla="*/ 88 h 1200"/>
                <a:gd name="T28" fmla="*/ 21 w 584"/>
                <a:gd name="T29" fmla="*/ 0 h 1200"/>
                <a:gd name="T30" fmla="*/ 0 w 584"/>
                <a:gd name="T31" fmla="*/ 40 h 1200"/>
                <a:gd name="T32" fmla="*/ 0 w 584"/>
                <a:gd name="T33" fmla="*/ 40 h 12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4"/>
                <a:gd name="T52" fmla="*/ 0 h 1200"/>
                <a:gd name="T53" fmla="*/ 584 w 584"/>
                <a:gd name="T54" fmla="*/ 1200 h 120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4" h="1200">
                  <a:moveTo>
                    <a:pt x="0" y="40"/>
                  </a:moveTo>
                  <a:lnTo>
                    <a:pt x="121" y="178"/>
                  </a:lnTo>
                  <a:lnTo>
                    <a:pt x="226" y="299"/>
                  </a:lnTo>
                  <a:lnTo>
                    <a:pt x="347" y="463"/>
                  </a:lnTo>
                  <a:lnTo>
                    <a:pt x="394" y="553"/>
                  </a:lnTo>
                  <a:lnTo>
                    <a:pt x="458" y="713"/>
                  </a:lnTo>
                  <a:lnTo>
                    <a:pt x="501" y="877"/>
                  </a:lnTo>
                  <a:lnTo>
                    <a:pt x="565" y="1200"/>
                  </a:lnTo>
                  <a:lnTo>
                    <a:pt x="584" y="1024"/>
                  </a:lnTo>
                  <a:lnTo>
                    <a:pt x="549" y="808"/>
                  </a:lnTo>
                  <a:lnTo>
                    <a:pt x="458" y="591"/>
                  </a:lnTo>
                  <a:lnTo>
                    <a:pt x="380" y="428"/>
                  </a:lnTo>
                  <a:lnTo>
                    <a:pt x="273" y="285"/>
                  </a:lnTo>
                  <a:lnTo>
                    <a:pt x="100" y="88"/>
                  </a:lnTo>
                  <a:lnTo>
                    <a:pt x="21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77" name="Freeform 26"/>
            <p:cNvSpPr>
              <a:spLocks/>
            </p:cNvSpPr>
            <p:nvPr/>
          </p:nvSpPr>
          <p:spPr bwMode="auto">
            <a:xfrm>
              <a:off x="8467" y="3703"/>
              <a:ext cx="1369" cy="2210"/>
            </a:xfrm>
            <a:custGeom>
              <a:avLst/>
              <a:gdLst>
                <a:gd name="T0" fmla="*/ 74 w 1369"/>
                <a:gd name="T1" fmla="*/ 204 h 2210"/>
                <a:gd name="T2" fmla="*/ 211 w 1369"/>
                <a:gd name="T3" fmla="*/ 173 h 2210"/>
                <a:gd name="T4" fmla="*/ 311 w 1369"/>
                <a:gd name="T5" fmla="*/ 100 h 2210"/>
                <a:gd name="T6" fmla="*/ 368 w 1369"/>
                <a:gd name="T7" fmla="*/ 0 h 2210"/>
                <a:gd name="T8" fmla="*/ 416 w 1369"/>
                <a:gd name="T9" fmla="*/ 9 h 2210"/>
                <a:gd name="T10" fmla="*/ 518 w 1369"/>
                <a:gd name="T11" fmla="*/ 173 h 2210"/>
                <a:gd name="T12" fmla="*/ 613 w 1369"/>
                <a:gd name="T13" fmla="*/ 389 h 2210"/>
                <a:gd name="T14" fmla="*/ 634 w 1369"/>
                <a:gd name="T15" fmla="*/ 518 h 2210"/>
                <a:gd name="T16" fmla="*/ 565 w 1369"/>
                <a:gd name="T17" fmla="*/ 375 h 2210"/>
                <a:gd name="T18" fmla="*/ 480 w 1369"/>
                <a:gd name="T19" fmla="*/ 204 h 2210"/>
                <a:gd name="T20" fmla="*/ 406 w 1369"/>
                <a:gd name="T21" fmla="*/ 90 h 2210"/>
                <a:gd name="T22" fmla="*/ 311 w 1369"/>
                <a:gd name="T23" fmla="*/ 178 h 2210"/>
                <a:gd name="T24" fmla="*/ 264 w 1369"/>
                <a:gd name="T25" fmla="*/ 216 h 2210"/>
                <a:gd name="T26" fmla="*/ 211 w 1369"/>
                <a:gd name="T27" fmla="*/ 237 h 2210"/>
                <a:gd name="T28" fmla="*/ 112 w 1369"/>
                <a:gd name="T29" fmla="*/ 242 h 2210"/>
                <a:gd name="T30" fmla="*/ 69 w 1369"/>
                <a:gd name="T31" fmla="*/ 259 h 2210"/>
                <a:gd name="T32" fmla="*/ 69 w 1369"/>
                <a:gd name="T33" fmla="*/ 385 h 2210"/>
                <a:gd name="T34" fmla="*/ 100 w 1369"/>
                <a:gd name="T35" fmla="*/ 506 h 2210"/>
                <a:gd name="T36" fmla="*/ 195 w 1369"/>
                <a:gd name="T37" fmla="*/ 739 h 2210"/>
                <a:gd name="T38" fmla="*/ 321 w 1369"/>
                <a:gd name="T39" fmla="*/ 993 h 2210"/>
                <a:gd name="T40" fmla="*/ 618 w 1369"/>
                <a:gd name="T41" fmla="*/ 1485 h 2210"/>
                <a:gd name="T42" fmla="*/ 825 w 1369"/>
                <a:gd name="T43" fmla="*/ 1813 h 2210"/>
                <a:gd name="T44" fmla="*/ 1019 w 1369"/>
                <a:gd name="T45" fmla="*/ 2072 h 2210"/>
                <a:gd name="T46" fmla="*/ 1112 w 1369"/>
                <a:gd name="T47" fmla="*/ 2138 h 2210"/>
                <a:gd name="T48" fmla="*/ 1207 w 1369"/>
                <a:gd name="T49" fmla="*/ 2143 h 2210"/>
                <a:gd name="T50" fmla="*/ 1257 w 1369"/>
                <a:gd name="T51" fmla="*/ 2084 h 2210"/>
                <a:gd name="T52" fmla="*/ 1295 w 1369"/>
                <a:gd name="T53" fmla="*/ 1955 h 2210"/>
                <a:gd name="T54" fmla="*/ 1369 w 1369"/>
                <a:gd name="T55" fmla="*/ 1920 h 2210"/>
                <a:gd name="T56" fmla="*/ 1335 w 1369"/>
                <a:gd name="T57" fmla="*/ 2036 h 2210"/>
                <a:gd name="T58" fmla="*/ 1295 w 1369"/>
                <a:gd name="T59" fmla="*/ 2124 h 2210"/>
                <a:gd name="T60" fmla="*/ 1250 w 1369"/>
                <a:gd name="T61" fmla="*/ 2188 h 2210"/>
                <a:gd name="T62" fmla="*/ 1167 w 1369"/>
                <a:gd name="T63" fmla="*/ 2210 h 2210"/>
                <a:gd name="T64" fmla="*/ 1084 w 1369"/>
                <a:gd name="T65" fmla="*/ 2200 h 2210"/>
                <a:gd name="T66" fmla="*/ 981 w 1369"/>
                <a:gd name="T67" fmla="*/ 2119 h 2210"/>
                <a:gd name="T68" fmla="*/ 786 w 1369"/>
                <a:gd name="T69" fmla="*/ 1856 h 2210"/>
                <a:gd name="T70" fmla="*/ 492 w 1369"/>
                <a:gd name="T71" fmla="*/ 1373 h 2210"/>
                <a:gd name="T72" fmla="*/ 264 w 1369"/>
                <a:gd name="T73" fmla="*/ 988 h 2210"/>
                <a:gd name="T74" fmla="*/ 116 w 1369"/>
                <a:gd name="T75" fmla="*/ 682 h 2210"/>
                <a:gd name="T76" fmla="*/ 21 w 1369"/>
                <a:gd name="T77" fmla="*/ 416 h 2210"/>
                <a:gd name="T78" fmla="*/ 0 w 1369"/>
                <a:gd name="T79" fmla="*/ 323 h 2210"/>
                <a:gd name="T80" fmla="*/ 5 w 1369"/>
                <a:gd name="T81" fmla="*/ 233 h 2210"/>
                <a:gd name="T82" fmla="*/ 26 w 1369"/>
                <a:gd name="T83" fmla="*/ 195 h 2210"/>
                <a:gd name="T84" fmla="*/ 74 w 1369"/>
                <a:gd name="T85" fmla="*/ 204 h 2210"/>
                <a:gd name="T86" fmla="*/ 74 w 1369"/>
                <a:gd name="T87" fmla="*/ 204 h 221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69"/>
                <a:gd name="T133" fmla="*/ 0 h 2210"/>
                <a:gd name="T134" fmla="*/ 1369 w 1369"/>
                <a:gd name="T135" fmla="*/ 2210 h 221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69" h="2210">
                  <a:moveTo>
                    <a:pt x="74" y="204"/>
                  </a:moveTo>
                  <a:lnTo>
                    <a:pt x="211" y="173"/>
                  </a:lnTo>
                  <a:lnTo>
                    <a:pt x="311" y="100"/>
                  </a:lnTo>
                  <a:lnTo>
                    <a:pt x="368" y="0"/>
                  </a:lnTo>
                  <a:lnTo>
                    <a:pt x="416" y="9"/>
                  </a:lnTo>
                  <a:lnTo>
                    <a:pt x="518" y="173"/>
                  </a:lnTo>
                  <a:lnTo>
                    <a:pt x="613" y="389"/>
                  </a:lnTo>
                  <a:lnTo>
                    <a:pt x="634" y="518"/>
                  </a:lnTo>
                  <a:lnTo>
                    <a:pt x="565" y="375"/>
                  </a:lnTo>
                  <a:lnTo>
                    <a:pt x="480" y="204"/>
                  </a:lnTo>
                  <a:lnTo>
                    <a:pt x="406" y="90"/>
                  </a:lnTo>
                  <a:lnTo>
                    <a:pt x="311" y="178"/>
                  </a:lnTo>
                  <a:lnTo>
                    <a:pt x="264" y="216"/>
                  </a:lnTo>
                  <a:lnTo>
                    <a:pt x="211" y="237"/>
                  </a:lnTo>
                  <a:lnTo>
                    <a:pt x="112" y="242"/>
                  </a:lnTo>
                  <a:lnTo>
                    <a:pt x="69" y="259"/>
                  </a:lnTo>
                  <a:lnTo>
                    <a:pt x="69" y="385"/>
                  </a:lnTo>
                  <a:lnTo>
                    <a:pt x="100" y="506"/>
                  </a:lnTo>
                  <a:lnTo>
                    <a:pt x="195" y="739"/>
                  </a:lnTo>
                  <a:lnTo>
                    <a:pt x="321" y="993"/>
                  </a:lnTo>
                  <a:lnTo>
                    <a:pt x="618" y="1485"/>
                  </a:lnTo>
                  <a:lnTo>
                    <a:pt x="825" y="1813"/>
                  </a:lnTo>
                  <a:lnTo>
                    <a:pt x="1019" y="2072"/>
                  </a:lnTo>
                  <a:lnTo>
                    <a:pt x="1112" y="2138"/>
                  </a:lnTo>
                  <a:lnTo>
                    <a:pt x="1207" y="2143"/>
                  </a:lnTo>
                  <a:lnTo>
                    <a:pt x="1257" y="2084"/>
                  </a:lnTo>
                  <a:lnTo>
                    <a:pt x="1295" y="1955"/>
                  </a:lnTo>
                  <a:lnTo>
                    <a:pt x="1369" y="1920"/>
                  </a:lnTo>
                  <a:lnTo>
                    <a:pt x="1335" y="2036"/>
                  </a:lnTo>
                  <a:lnTo>
                    <a:pt x="1295" y="2124"/>
                  </a:lnTo>
                  <a:lnTo>
                    <a:pt x="1250" y="2188"/>
                  </a:lnTo>
                  <a:lnTo>
                    <a:pt x="1167" y="2210"/>
                  </a:lnTo>
                  <a:lnTo>
                    <a:pt x="1084" y="2200"/>
                  </a:lnTo>
                  <a:lnTo>
                    <a:pt x="981" y="2119"/>
                  </a:lnTo>
                  <a:lnTo>
                    <a:pt x="786" y="1856"/>
                  </a:lnTo>
                  <a:lnTo>
                    <a:pt x="492" y="1373"/>
                  </a:lnTo>
                  <a:lnTo>
                    <a:pt x="264" y="988"/>
                  </a:lnTo>
                  <a:lnTo>
                    <a:pt x="116" y="682"/>
                  </a:lnTo>
                  <a:lnTo>
                    <a:pt x="21" y="416"/>
                  </a:lnTo>
                  <a:lnTo>
                    <a:pt x="0" y="323"/>
                  </a:lnTo>
                  <a:lnTo>
                    <a:pt x="5" y="233"/>
                  </a:lnTo>
                  <a:lnTo>
                    <a:pt x="26" y="195"/>
                  </a:lnTo>
                  <a:lnTo>
                    <a:pt x="74" y="2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78" name="Freeform 27"/>
            <p:cNvSpPr>
              <a:spLocks/>
            </p:cNvSpPr>
            <p:nvPr/>
          </p:nvSpPr>
          <p:spPr bwMode="auto">
            <a:xfrm>
              <a:off x="9320" y="3855"/>
              <a:ext cx="568" cy="1868"/>
            </a:xfrm>
            <a:custGeom>
              <a:avLst/>
              <a:gdLst>
                <a:gd name="T0" fmla="*/ 0 w 568"/>
                <a:gd name="T1" fmla="*/ 318 h 1868"/>
                <a:gd name="T2" fmla="*/ 93 w 568"/>
                <a:gd name="T3" fmla="*/ 228 h 1868"/>
                <a:gd name="T4" fmla="*/ 197 w 568"/>
                <a:gd name="T5" fmla="*/ 107 h 1868"/>
                <a:gd name="T6" fmla="*/ 278 w 568"/>
                <a:gd name="T7" fmla="*/ 59 h 1868"/>
                <a:gd name="T8" fmla="*/ 345 w 568"/>
                <a:gd name="T9" fmla="*/ 59 h 1868"/>
                <a:gd name="T10" fmla="*/ 421 w 568"/>
                <a:gd name="T11" fmla="*/ 107 h 1868"/>
                <a:gd name="T12" fmla="*/ 447 w 568"/>
                <a:gd name="T13" fmla="*/ 207 h 1868"/>
                <a:gd name="T14" fmla="*/ 461 w 568"/>
                <a:gd name="T15" fmla="*/ 354 h 1868"/>
                <a:gd name="T16" fmla="*/ 473 w 568"/>
                <a:gd name="T17" fmla="*/ 539 h 1868"/>
                <a:gd name="T18" fmla="*/ 490 w 568"/>
                <a:gd name="T19" fmla="*/ 905 h 1868"/>
                <a:gd name="T20" fmla="*/ 494 w 568"/>
                <a:gd name="T21" fmla="*/ 1138 h 1868"/>
                <a:gd name="T22" fmla="*/ 482 w 568"/>
                <a:gd name="T23" fmla="*/ 1354 h 1868"/>
                <a:gd name="T24" fmla="*/ 461 w 568"/>
                <a:gd name="T25" fmla="*/ 1604 h 1868"/>
                <a:gd name="T26" fmla="*/ 456 w 568"/>
                <a:gd name="T27" fmla="*/ 1742 h 1868"/>
                <a:gd name="T28" fmla="*/ 421 w 568"/>
                <a:gd name="T29" fmla="*/ 1868 h 1868"/>
                <a:gd name="T30" fmla="*/ 511 w 568"/>
                <a:gd name="T31" fmla="*/ 1782 h 1868"/>
                <a:gd name="T32" fmla="*/ 530 w 568"/>
                <a:gd name="T33" fmla="*/ 1635 h 1868"/>
                <a:gd name="T34" fmla="*/ 563 w 568"/>
                <a:gd name="T35" fmla="*/ 1328 h 1868"/>
                <a:gd name="T36" fmla="*/ 568 w 568"/>
                <a:gd name="T37" fmla="*/ 1043 h 1868"/>
                <a:gd name="T38" fmla="*/ 556 w 568"/>
                <a:gd name="T39" fmla="*/ 625 h 1868"/>
                <a:gd name="T40" fmla="*/ 551 w 568"/>
                <a:gd name="T41" fmla="*/ 382 h 1868"/>
                <a:gd name="T42" fmla="*/ 509 w 568"/>
                <a:gd name="T43" fmla="*/ 164 h 1868"/>
                <a:gd name="T44" fmla="*/ 468 w 568"/>
                <a:gd name="T45" fmla="*/ 69 h 1868"/>
                <a:gd name="T46" fmla="*/ 395 w 568"/>
                <a:gd name="T47" fmla="*/ 0 h 1868"/>
                <a:gd name="T48" fmla="*/ 309 w 568"/>
                <a:gd name="T49" fmla="*/ 0 h 1868"/>
                <a:gd name="T50" fmla="*/ 212 w 568"/>
                <a:gd name="T51" fmla="*/ 5 h 1868"/>
                <a:gd name="T52" fmla="*/ 102 w 568"/>
                <a:gd name="T53" fmla="*/ 112 h 1868"/>
                <a:gd name="T54" fmla="*/ 33 w 568"/>
                <a:gd name="T55" fmla="*/ 207 h 1868"/>
                <a:gd name="T56" fmla="*/ 0 w 568"/>
                <a:gd name="T57" fmla="*/ 318 h 1868"/>
                <a:gd name="T58" fmla="*/ 0 w 568"/>
                <a:gd name="T59" fmla="*/ 318 h 186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68"/>
                <a:gd name="T91" fmla="*/ 0 h 1868"/>
                <a:gd name="T92" fmla="*/ 568 w 568"/>
                <a:gd name="T93" fmla="*/ 1868 h 186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68" h="1868">
                  <a:moveTo>
                    <a:pt x="0" y="318"/>
                  </a:moveTo>
                  <a:lnTo>
                    <a:pt x="93" y="228"/>
                  </a:lnTo>
                  <a:lnTo>
                    <a:pt x="197" y="107"/>
                  </a:lnTo>
                  <a:lnTo>
                    <a:pt x="278" y="59"/>
                  </a:lnTo>
                  <a:lnTo>
                    <a:pt x="345" y="59"/>
                  </a:lnTo>
                  <a:lnTo>
                    <a:pt x="421" y="107"/>
                  </a:lnTo>
                  <a:lnTo>
                    <a:pt x="447" y="207"/>
                  </a:lnTo>
                  <a:lnTo>
                    <a:pt x="461" y="354"/>
                  </a:lnTo>
                  <a:lnTo>
                    <a:pt x="473" y="539"/>
                  </a:lnTo>
                  <a:lnTo>
                    <a:pt x="490" y="905"/>
                  </a:lnTo>
                  <a:lnTo>
                    <a:pt x="494" y="1138"/>
                  </a:lnTo>
                  <a:lnTo>
                    <a:pt x="482" y="1354"/>
                  </a:lnTo>
                  <a:lnTo>
                    <a:pt x="461" y="1604"/>
                  </a:lnTo>
                  <a:lnTo>
                    <a:pt x="456" y="1742"/>
                  </a:lnTo>
                  <a:lnTo>
                    <a:pt x="421" y="1868"/>
                  </a:lnTo>
                  <a:lnTo>
                    <a:pt x="511" y="1782"/>
                  </a:lnTo>
                  <a:lnTo>
                    <a:pt x="530" y="1635"/>
                  </a:lnTo>
                  <a:lnTo>
                    <a:pt x="563" y="1328"/>
                  </a:lnTo>
                  <a:lnTo>
                    <a:pt x="568" y="1043"/>
                  </a:lnTo>
                  <a:lnTo>
                    <a:pt x="556" y="625"/>
                  </a:lnTo>
                  <a:lnTo>
                    <a:pt x="551" y="382"/>
                  </a:lnTo>
                  <a:lnTo>
                    <a:pt x="509" y="164"/>
                  </a:lnTo>
                  <a:lnTo>
                    <a:pt x="468" y="69"/>
                  </a:lnTo>
                  <a:lnTo>
                    <a:pt x="395" y="0"/>
                  </a:lnTo>
                  <a:lnTo>
                    <a:pt x="309" y="0"/>
                  </a:lnTo>
                  <a:lnTo>
                    <a:pt x="212" y="5"/>
                  </a:lnTo>
                  <a:lnTo>
                    <a:pt x="102" y="112"/>
                  </a:lnTo>
                  <a:lnTo>
                    <a:pt x="33" y="207"/>
                  </a:lnTo>
                  <a:lnTo>
                    <a:pt x="0" y="3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79" name="Freeform 28"/>
            <p:cNvSpPr>
              <a:spLocks/>
            </p:cNvSpPr>
            <p:nvPr/>
          </p:nvSpPr>
          <p:spPr bwMode="auto">
            <a:xfrm>
              <a:off x="9396" y="2802"/>
              <a:ext cx="877" cy="1250"/>
            </a:xfrm>
            <a:custGeom>
              <a:avLst/>
              <a:gdLst>
                <a:gd name="T0" fmla="*/ 0 w 877"/>
                <a:gd name="T1" fmla="*/ 1250 h 1250"/>
                <a:gd name="T2" fmla="*/ 95 w 877"/>
                <a:gd name="T3" fmla="*/ 1100 h 1250"/>
                <a:gd name="T4" fmla="*/ 181 w 877"/>
                <a:gd name="T5" fmla="*/ 1005 h 1250"/>
                <a:gd name="T6" fmla="*/ 276 w 877"/>
                <a:gd name="T7" fmla="*/ 963 h 1250"/>
                <a:gd name="T8" fmla="*/ 371 w 877"/>
                <a:gd name="T9" fmla="*/ 936 h 1250"/>
                <a:gd name="T10" fmla="*/ 449 w 877"/>
                <a:gd name="T11" fmla="*/ 903 h 1250"/>
                <a:gd name="T12" fmla="*/ 497 w 877"/>
                <a:gd name="T13" fmla="*/ 853 h 1250"/>
                <a:gd name="T14" fmla="*/ 518 w 877"/>
                <a:gd name="T15" fmla="*/ 608 h 1250"/>
                <a:gd name="T16" fmla="*/ 506 w 877"/>
                <a:gd name="T17" fmla="*/ 449 h 1250"/>
                <a:gd name="T18" fmla="*/ 502 w 877"/>
                <a:gd name="T19" fmla="*/ 340 h 1250"/>
                <a:gd name="T20" fmla="*/ 535 w 877"/>
                <a:gd name="T21" fmla="*/ 245 h 1250"/>
                <a:gd name="T22" fmla="*/ 582 w 877"/>
                <a:gd name="T23" fmla="*/ 181 h 1250"/>
                <a:gd name="T24" fmla="*/ 677 w 877"/>
                <a:gd name="T25" fmla="*/ 107 h 1250"/>
                <a:gd name="T26" fmla="*/ 808 w 877"/>
                <a:gd name="T27" fmla="*/ 0 h 1250"/>
                <a:gd name="T28" fmla="*/ 877 w 877"/>
                <a:gd name="T29" fmla="*/ 7 h 1250"/>
                <a:gd name="T30" fmla="*/ 756 w 877"/>
                <a:gd name="T31" fmla="*/ 76 h 1250"/>
                <a:gd name="T32" fmla="*/ 597 w 877"/>
                <a:gd name="T33" fmla="*/ 224 h 1250"/>
                <a:gd name="T34" fmla="*/ 554 w 877"/>
                <a:gd name="T35" fmla="*/ 335 h 1250"/>
                <a:gd name="T36" fmla="*/ 554 w 877"/>
                <a:gd name="T37" fmla="*/ 461 h 1250"/>
                <a:gd name="T38" fmla="*/ 554 w 877"/>
                <a:gd name="T39" fmla="*/ 604 h 1250"/>
                <a:gd name="T40" fmla="*/ 554 w 877"/>
                <a:gd name="T41" fmla="*/ 746 h 1250"/>
                <a:gd name="T42" fmla="*/ 544 w 877"/>
                <a:gd name="T43" fmla="*/ 853 h 1250"/>
                <a:gd name="T44" fmla="*/ 530 w 877"/>
                <a:gd name="T45" fmla="*/ 908 h 1250"/>
                <a:gd name="T46" fmla="*/ 478 w 877"/>
                <a:gd name="T47" fmla="*/ 953 h 1250"/>
                <a:gd name="T48" fmla="*/ 404 w 877"/>
                <a:gd name="T49" fmla="*/ 982 h 1250"/>
                <a:gd name="T50" fmla="*/ 302 w 877"/>
                <a:gd name="T51" fmla="*/ 998 h 1250"/>
                <a:gd name="T52" fmla="*/ 221 w 877"/>
                <a:gd name="T53" fmla="*/ 1039 h 1250"/>
                <a:gd name="T54" fmla="*/ 100 w 877"/>
                <a:gd name="T55" fmla="*/ 1148 h 1250"/>
                <a:gd name="T56" fmla="*/ 0 w 877"/>
                <a:gd name="T57" fmla="*/ 1250 h 1250"/>
                <a:gd name="T58" fmla="*/ 0 w 877"/>
                <a:gd name="T59" fmla="*/ 1250 h 12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77"/>
                <a:gd name="T91" fmla="*/ 0 h 1250"/>
                <a:gd name="T92" fmla="*/ 877 w 877"/>
                <a:gd name="T93" fmla="*/ 1250 h 12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77" h="1250">
                  <a:moveTo>
                    <a:pt x="0" y="1250"/>
                  </a:moveTo>
                  <a:lnTo>
                    <a:pt x="95" y="1100"/>
                  </a:lnTo>
                  <a:lnTo>
                    <a:pt x="181" y="1005"/>
                  </a:lnTo>
                  <a:lnTo>
                    <a:pt x="276" y="963"/>
                  </a:lnTo>
                  <a:lnTo>
                    <a:pt x="371" y="936"/>
                  </a:lnTo>
                  <a:lnTo>
                    <a:pt x="449" y="903"/>
                  </a:lnTo>
                  <a:lnTo>
                    <a:pt x="497" y="853"/>
                  </a:lnTo>
                  <a:lnTo>
                    <a:pt x="518" y="608"/>
                  </a:lnTo>
                  <a:lnTo>
                    <a:pt x="506" y="449"/>
                  </a:lnTo>
                  <a:lnTo>
                    <a:pt x="502" y="340"/>
                  </a:lnTo>
                  <a:lnTo>
                    <a:pt x="535" y="245"/>
                  </a:lnTo>
                  <a:lnTo>
                    <a:pt x="582" y="181"/>
                  </a:lnTo>
                  <a:lnTo>
                    <a:pt x="677" y="107"/>
                  </a:lnTo>
                  <a:lnTo>
                    <a:pt x="808" y="0"/>
                  </a:lnTo>
                  <a:lnTo>
                    <a:pt x="877" y="7"/>
                  </a:lnTo>
                  <a:lnTo>
                    <a:pt x="756" y="76"/>
                  </a:lnTo>
                  <a:lnTo>
                    <a:pt x="597" y="224"/>
                  </a:lnTo>
                  <a:lnTo>
                    <a:pt x="554" y="335"/>
                  </a:lnTo>
                  <a:lnTo>
                    <a:pt x="554" y="461"/>
                  </a:lnTo>
                  <a:lnTo>
                    <a:pt x="554" y="604"/>
                  </a:lnTo>
                  <a:lnTo>
                    <a:pt x="554" y="746"/>
                  </a:lnTo>
                  <a:lnTo>
                    <a:pt x="544" y="853"/>
                  </a:lnTo>
                  <a:lnTo>
                    <a:pt x="530" y="908"/>
                  </a:lnTo>
                  <a:lnTo>
                    <a:pt x="478" y="953"/>
                  </a:lnTo>
                  <a:lnTo>
                    <a:pt x="404" y="982"/>
                  </a:lnTo>
                  <a:lnTo>
                    <a:pt x="302" y="998"/>
                  </a:lnTo>
                  <a:lnTo>
                    <a:pt x="221" y="1039"/>
                  </a:lnTo>
                  <a:lnTo>
                    <a:pt x="100" y="1148"/>
                  </a:lnTo>
                  <a:lnTo>
                    <a:pt x="0" y="12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80" name="Freeform 29"/>
            <p:cNvSpPr>
              <a:spLocks/>
            </p:cNvSpPr>
            <p:nvPr/>
          </p:nvSpPr>
          <p:spPr bwMode="auto">
            <a:xfrm>
              <a:off x="9936" y="2871"/>
              <a:ext cx="432" cy="984"/>
            </a:xfrm>
            <a:custGeom>
              <a:avLst/>
              <a:gdLst>
                <a:gd name="T0" fmla="*/ 337 w 432"/>
                <a:gd name="T1" fmla="*/ 0 h 984"/>
                <a:gd name="T2" fmla="*/ 232 w 432"/>
                <a:gd name="T3" fmla="*/ 69 h 984"/>
                <a:gd name="T4" fmla="*/ 121 w 432"/>
                <a:gd name="T5" fmla="*/ 155 h 984"/>
                <a:gd name="T6" fmla="*/ 73 w 432"/>
                <a:gd name="T7" fmla="*/ 276 h 984"/>
                <a:gd name="T8" fmla="*/ 73 w 432"/>
                <a:gd name="T9" fmla="*/ 487 h 984"/>
                <a:gd name="T10" fmla="*/ 90 w 432"/>
                <a:gd name="T11" fmla="*/ 635 h 984"/>
                <a:gd name="T12" fmla="*/ 83 w 432"/>
                <a:gd name="T13" fmla="*/ 737 h 984"/>
                <a:gd name="T14" fmla="*/ 57 w 432"/>
                <a:gd name="T15" fmla="*/ 836 h 984"/>
                <a:gd name="T16" fmla="*/ 0 w 432"/>
                <a:gd name="T17" fmla="*/ 889 h 984"/>
                <a:gd name="T18" fmla="*/ 35 w 432"/>
                <a:gd name="T19" fmla="*/ 984 h 984"/>
                <a:gd name="T20" fmla="*/ 95 w 432"/>
                <a:gd name="T21" fmla="*/ 872 h 984"/>
                <a:gd name="T22" fmla="*/ 121 w 432"/>
                <a:gd name="T23" fmla="*/ 741 h 984"/>
                <a:gd name="T24" fmla="*/ 121 w 432"/>
                <a:gd name="T25" fmla="*/ 513 h 984"/>
                <a:gd name="T26" fmla="*/ 133 w 432"/>
                <a:gd name="T27" fmla="*/ 254 h 984"/>
                <a:gd name="T28" fmla="*/ 180 w 432"/>
                <a:gd name="T29" fmla="*/ 174 h 984"/>
                <a:gd name="T30" fmla="*/ 294 w 432"/>
                <a:gd name="T31" fmla="*/ 93 h 984"/>
                <a:gd name="T32" fmla="*/ 432 w 432"/>
                <a:gd name="T33" fmla="*/ 19 h 984"/>
                <a:gd name="T34" fmla="*/ 337 w 432"/>
                <a:gd name="T35" fmla="*/ 0 h 984"/>
                <a:gd name="T36" fmla="*/ 337 w 432"/>
                <a:gd name="T37" fmla="*/ 0 h 9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2"/>
                <a:gd name="T58" fmla="*/ 0 h 984"/>
                <a:gd name="T59" fmla="*/ 432 w 432"/>
                <a:gd name="T60" fmla="*/ 984 h 9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2" h="984">
                  <a:moveTo>
                    <a:pt x="337" y="0"/>
                  </a:moveTo>
                  <a:lnTo>
                    <a:pt x="232" y="69"/>
                  </a:lnTo>
                  <a:lnTo>
                    <a:pt x="121" y="155"/>
                  </a:lnTo>
                  <a:lnTo>
                    <a:pt x="73" y="276"/>
                  </a:lnTo>
                  <a:lnTo>
                    <a:pt x="73" y="487"/>
                  </a:lnTo>
                  <a:lnTo>
                    <a:pt x="90" y="635"/>
                  </a:lnTo>
                  <a:lnTo>
                    <a:pt x="83" y="737"/>
                  </a:lnTo>
                  <a:lnTo>
                    <a:pt x="57" y="836"/>
                  </a:lnTo>
                  <a:lnTo>
                    <a:pt x="0" y="889"/>
                  </a:lnTo>
                  <a:lnTo>
                    <a:pt x="35" y="984"/>
                  </a:lnTo>
                  <a:lnTo>
                    <a:pt x="95" y="872"/>
                  </a:lnTo>
                  <a:lnTo>
                    <a:pt x="121" y="741"/>
                  </a:lnTo>
                  <a:lnTo>
                    <a:pt x="121" y="513"/>
                  </a:lnTo>
                  <a:lnTo>
                    <a:pt x="133" y="254"/>
                  </a:lnTo>
                  <a:lnTo>
                    <a:pt x="180" y="174"/>
                  </a:lnTo>
                  <a:lnTo>
                    <a:pt x="294" y="93"/>
                  </a:lnTo>
                  <a:lnTo>
                    <a:pt x="432" y="1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81" name="Freeform 30"/>
            <p:cNvSpPr>
              <a:spLocks/>
            </p:cNvSpPr>
            <p:nvPr/>
          </p:nvSpPr>
          <p:spPr bwMode="auto">
            <a:xfrm>
              <a:off x="8852" y="2427"/>
              <a:ext cx="1183" cy="266"/>
            </a:xfrm>
            <a:custGeom>
              <a:avLst/>
              <a:gdLst>
                <a:gd name="T0" fmla="*/ 0 w 1183"/>
                <a:gd name="T1" fmla="*/ 154 h 266"/>
                <a:gd name="T2" fmla="*/ 157 w 1183"/>
                <a:gd name="T3" fmla="*/ 119 h 266"/>
                <a:gd name="T4" fmla="*/ 280 w 1183"/>
                <a:gd name="T5" fmla="*/ 95 h 266"/>
                <a:gd name="T6" fmla="*/ 423 w 1183"/>
                <a:gd name="T7" fmla="*/ 90 h 266"/>
                <a:gd name="T8" fmla="*/ 527 w 1183"/>
                <a:gd name="T9" fmla="*/ 107 h 266"/>
                <a:gd name="T10" fmla="*/ 613 w 1183"/>
                <a:gd name="T11" fmla="*/ 149 h 266"/>
                <a:gd name="T12" fmla="*/ 699 w 1183"/>
                <a:gd name="T13" fmla="*/ 218 h 266"/>
                <a:gd name="T14" fmla="*/ 794 w 1183"/>
                <a:gd name="T15" fmla="*/ 266 h 266"/>
                <a:gd name="T16" fmla="*/ 889 w 1183"/>
                <a:gd name="T17" fmla="*/ 266 h 266"/>
                <a:gd name="T18" fmla="*/ 1003 w 1183"/>
                <a:gd name="T19" fmla="*/ 197 h 266"/>
                <a:gd name="T20" fmla="*/ 1079 w 1183"/>
                <a:gd name="T21" fmla="*/ 133 h 266"/>
                <a:gd name="T22" fmla="*/ 1183 w 1183"/>
                <a:gd name="T23" fmla="*/ 16 h 266"/>
                <a:gd name="T24" fmla="*/ 1141 w 1183"/>
                <a:gd name="T25" fmla="*/ 0 h 266"/>
                <a:gd name="T26" fmla="*/ 1062 w 1183"/>
                <a:gd name="T27" fmla="*/ 80 h 266"/>
                <a:gd name="T28" fmla="*/ 962 w 1183"/>
                <a:gd name="T29" fmla="*/ 164 h 266"/>
                <a:gd name="T30" fmla="*/ 877 w 1183"/>
                <a:gd name="T31" fmla="*/ 211 h 266"/>
                <a:gd name="T32" fmla="*/ 789 w 1183"/>
                <a:gd name="T33" fmla="*/ 216 h 266"/>
                <a:gd name="T34" fmla="*/ 713 w 1183"/>
                <a:gd name="T35" fmla="*/ 176 h 266"/>
                <a:gd name="T36" fmla="*/ 634 w 1183"/>
                <a:gd name="T37" fmla="*/ 123 h 266"/>
                <a:gd name="T38" fmla="*/ 513 w 1183"/>
                <a:gd name="T39" fmla="*/ 59 h 266"/>
                <a:gd name="T40" fmla="*/ 430 w 1183"/>
                <a:gd name="T41" fmla="*/ 50 h 266"/>
                <a:gd name="T42" fmla="*/ 299 w 1183"/>
                <a:gd name="T43" fmla="*/ 54 h 266"/>
                <a:gd name="T44" fmla="*/ 142 w 1183"/>
                <a:gd name="T45" fmla="*/ 71 h 266"/>
                <a:gd name="T46" fmla="*/ 16 w 1183"/>
                <a:gd name="T47" fmla="*/ 111 h 266"/>
                <a:gd name="T48" fmla="*/ 0 w 1183"/>
                <a:gd name="T49" fmla="*/ 154 h 266"/>
                <a:gd name="T50" fmla="*/ 0 w 1183"/>
                <a:gd name="T51" fmla="*/ 154 h 26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83"/>
                <a:gd name="T79" fmla="*/ 0 h 266"/>
                <a:gd name="T80" fmla="*/ 1183 w 1183"/>
                <a:gd name="T81" fmla="*/ 266 h 26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83" h="266">
                  <a:moveTo>
                    <a:pt x="0" y="154"/>
                  </a:moveTo>
                  <a:lnTo>
                    <a:pt x="157" y="119"/>
                  </a:lnTo>
                  <a:lnTo>
                    <a:pt x="280" y="95"/>
                  </a:lnTo>
                  <a:lnTo>
                    <a:pt x="423" y="90"/>
                  </a:lnTo>
                  <a:lnTo>
                    <a:pt x="527" y="107"/>
                  </a:lnTo>
                  <a:lnTo>
                    <a:pt x="613" y="149"/>
                  </a:lnTo>
                  <a:lnTo>
                    <a:pt x="699" y="218"/>
                  </a:lnTo>
                  <a:lnTo>
                    <a:pt x="794" y="266"/>
                  </a:lnTo>
                  <a:lnTo>
                    <a:pt x="889" y="266"/>
                  </a:lnTo>
                  <a:lnTo>
                    <a:pt x="1003" y="197"/>
                  </a:lnTo>
                  <a:lnTo>
                    <a:pt x="1079" y="133"/>
                  </a:lnTo>
                  <a:lnTo>
                    <a:pt x="1183" y="16"/>
                  </a:lnTo>
                  <a:lnTo>
                    <a:pt x="1141" y="0"/>
                  </a:lnTo>
                  <a:lnTo>
                    <a:pt x="1062" y="80"/>
                  </a:lnTo>
                  <a:lnTo>
                    <a:pt x="962" y="164"/>
                  </a:lnTo>
                  <a:lnTo>
                    <a:pt x="877" y="211"/>
                  </a:lnTo>
                  <a:lnTo>
                    <a:pt x="789" y="216"/>
                  </a:lnTo>
                  <a:lnTo>
                    <a:pt x="713" y="176"/>
                  </a:lnTo>
                  <a:lnTo>
                    <a:pt x="634" y="123"/>
                  </a:lnTo>
                  <a:lnTo>
                    <a:pt x="513" y="59"/>
                  </a:lnTo>
                  <a:lnTo>
                    <a:pt x="430" y="50"/>
                  </a:lnTo>
                  <a:lnTo>
                    <a:pt x="299" y="54"/>
                  </a:lnTo>
                  <a:lnTo>
                    <a:pt x="142" y="71"/>
                  </a:lnTo>
                  <a:lnTo>
                    <a:pt x="16" y="111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82" name="Freeform 31"/>
            <p:cNvSpPr>
              <a:spLocks/>
            </p:cNvSpPr>
            <p:nvPr/>
          </p:nvSpPr>
          <p:spPr bwMode="auto">
            <a:xfrm>
              <a:off x="8937" y="2379"/>
              <a:ext cx="982" cy="228"/>
            </a:xfrm>
            <a:custGeom>
              <a:avLst/>
              <a:gdLst>
                <a:gd name="T0" fmla="*/ 0 w 982"/>
                <a:gd name="T1" fmla="*/ 95 h 228"/>
                <a:gd name="T2" fmla="*/ 110 w 982"/>
                <a:gd name="T3" fmla="*/ 81 h 228"/>
                <a:gd name="T4" fmla="*/ 286 w 982"/>
                <a:gd name="T5" fmla="*/ 69 h 228"/>
                <a:gd name="T6" fmla="*/ 390 w 982"/>
                <a:gd name="T7" fmla="*/ 69 h 228"/>
                <a:gd name="T8" fmla="*/ 502 w 982"/>
                <a:gd name="T9" fmla="*/ 90 h 228"/>
                <a:gd name="T10" fmla="*/ 585 w 982"/>
                <a:gd name="T11" fmla="*/ 159 h 228"/>
                <a:gd name="T12" fmla="*/ 661 w 982"/>
                <a:gd name="T13" fmla="*/ 212 h 228"/>
                <a:gd name="T14" fmla="*/ 744 w 982"/>
                <a:gd name="T15" fmla="*/ 228 h 228"/>
                <a:gd name="T16" fmla="*/ 797 w 982"/>
                <a:gd name="T17" fmla="*/ 202 h 228"/>
                <a:gd name="T18" fmla="*/ 856 w 982"/>
                <a:gd name="T19" fmla="*/ 159 h 228"/>
                <a:gd name="T20" fmla="*/ 961 w 982"/>
                <a:gd name="T21" fmla="*/ 74 h 228"/>
                <a:gd name="T22" fmla="*/ 982 w 982"/>
                <a:gd name="T23" fmla="*/ 33 h 228"/>
                <a:gd name="T24" fmla="*/ 961 w 982"/>
                <a:gd name="T25" fmla="*/ 0 h 228"/>
                <a:gd name="T26" fmla="*/ 918 w 982"/>
                <a:gd name="T27" fmla="*/ 69 h 228"/>
                <a:gd name="T28" fmla="*/ 825 w 982"/>
                <a:gd name="T29" fmla="*/ 138 h 228"/>
                <a:gd name="T30" fmla="*/ 756 w 982"/>
                <a:gd name="T31" fmla="*/ 176 h 228"/>
                <a:gd name="T32" fmla="*/ 692 w 982"/>
                <a:gd name="T33" fmla="*/ 181 h 228"/>
                <a:gd name="T34" fmla="*/ 640 w 982"/>
                <a:gd name="T35" fmla="*/ 159 h 228"/>
                <a:gd name="T36" fmla="*/ 566 w 982"/>
                <a:gd name="T37" fmla="*/ 90 h 228"/>
                <a:gd name="T38" fmla="*/ 502 w 982"/>
                <a:gd name="T39" fmla="*/ 55 h 228"/>
                <a:gd name="T40" fmla="*/ 416 w 982"/>
                <a:gd name="T41" fmla="*/ 33 h 228"/>
                <a:gd name="T42" fmla="*/ 333 w 982"/>
                <a:gd name="T43" fmla="*/ 33 h 228"/>
                <a:gd name="T44" fmla="*/ 226 w 982"/>
                <a:gd name="T45" fmla="*/ 33 h 228"/>
                <a:gd name="T46" fmla="*/ 136 w 982"/>
                <a:gd name="T47" fmla="*/ 33 h 228"/>
                <a:gd name="T48" fmla="*/ 57 w 982"/>
                <a:gd name="T49" fmla="*/ 43 h 228"/>
                <a:gd name="T50" fmla="*/ 0 w 982"/>
                <a:gd name="T51" fmla="*/ 95 h 228"/>
                <a:gd name="T52" fmla="*/ 0 w 982"/>
                <a:gd name="T53" fmla="*/ 95 h 2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82"/>
                <a:gd name="T82" fmla="*/ 0 h 228"/>
                <a:gd name="T83" fmla="*/ 982 w 982"/>
                <a:gd name="T84" fmla="*/ 228 h 22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82" h="228">
                  <a:moveTo>
                    <a:pt x="0" y="95"/>
                  </a:moveTo>
                  <a:lnTo>
                    <a:pt x="110" y="81"/>
                  </a:lnTo>
                  <a:lnTo>
                    <a:pt x="286" y="69"/>
                  </a:lnTo>
                  <a:lnTo>
                    <a:pt x="390" y="69"/>
                  </a:lnTo>
                  <a:lnTo>
                    <a:pt x="502" y="90"/>
                  </a:lnTo>
                  <a:lnTo>
                    <a:pt x="585" y="159"/>
                  </a:lnTo>
                  <a:lnTo>
                    <a:pt x="661" y="212"/>
                  </a:lnTo>
                  <a:lnTo>
                    <a:pt x="744" y="228"/>
                  </a:lnTo>
                  <a:lnTo>
                    <a:pt x="797" y="202"/>
                  </a:lnTo>
                  <a:lnTo>
                    <a:pt x="856" y="159"/>
                  </a:lnTo>
                  <a:lnTo>
                    <a:pt x="961" y="74"/>
                  </a:lnTo>
                  <a:lnTo>
                    <a:pt x="982" y="33"/>
                  </a:lnTo>
                  <a:lnTo>
                    <a:pt x="961" y="0"/>
                  </a:lnTo>
                  <a:lnTo>
                    <a:pt x="918" y="69"/>
                  </a:lnTo>
                  <a:lnTo>
                    <a:pt x="825" y="138"/>
                  </a:lnTo>
                  <a:lnTo>
                    <a:pt x="756" y="176"/>
                  </a:lnTo>
                  <a:lnTo>
                    <a:pt x="692" y="181"/>
                  </a:lnTo>
                  <a:lnTo>
                    <a:pt x="640" y="159"/>
                  </a:lnTo>
                  <a:lnTo>
                    <a:pt x="566" y="90"/>
                  </a:lnTo>
                  <a:lnTo>
                    <a:pt x="502" y="55"/>
                  </a:lnTo>
                  <a:lnTo>
                    <a:pt x="416" y="33"/>
                  </a:lnTo>
                  <a:lnTo>
                    <a:pt x="333" y="33"/>
                  </a:lnTo>
                  <a:lnTo>
                    <a:pt x="226" y="33"/>
                  </a:lnTo>
                  <a:lnTo>
                    <a:pt x="136" y="33"/>
                  </a:lnTo>
                  <a:lnTo>
                    <a:pt x="57" y="43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83" name="Freeform 32"/>
            <p:cNvSpPr>
              <a:spLocks/>
            </p:cNvSpPr>
            <p:nvPr/>
          </p:nvSpPr>
          <p:spPr bwMode="auto">
            <a:xfrm>
              <a:off x="8434" y="3724"/>
              <a:ext cx="318" cy="100"/>
            </a:xfrm>
            <a:custGeom>
              <a:avLst/>
              <a:gdLst>
                <a:gd name="T0" fmla="*/ 28 w 318"/>
                <a:gd name="T1" fmla="*/ 83 h 100"/>
                <a:gd name="T2" fmla="*/ 76 w 318"/>
                <a:gd name="T3" fmla="*/ 100 h 100"/>
                <a:gd name="T4" fmla="*/ 159 w 318"/>
                <a:gd name="T5" fmla="*/ 100 h 100"/>
                <a:gd name="T6" fmla="*/ 211 w 318"/>
                <a:gd name="T7" fmla="*/ 83 h 100"/>
                <a:gd name="T8" fmla="*/ 259 w 318"/>
                <a:gd name="T9" fmla="*/ 69 h 100"/>
                <a:gd name="T10" fmla="*/ 318 w 318"/>
                <a:gd name="T11" fmla="*/ 0 h 100"/>
                <a:gd name="T12" fmla="*/ 244 w 318"/>
                <a:gd name="T13" fmla="*/ 31 h 100"/>
                <a:gd name="T14" fmla="*/ 164 w 318"/>
                <a:gd name="T15" fmla="*/ 52 h 100"/>
                <a:gd name="T16" fmla="*/ 80 w 318"/>
                <a:gd name="T17" fmla="*/ 52 h 100"/>
                <a:gd name="T18" fmla="*/ 0 w 318"/>
                <a:gd name="T19" fmla="*/ 0 h 100"/>
                <a:gd name="T20" fmla="*/ 28 w 318"/>
                <a:gd name="T21" fmla="*/ 83 h 100"/>
                <a:gd name="T22" fmla="*/ 28 w 318"/>
                <a:gd name="T23" fmla="*/ 83 h 1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8"/>
                <a:gd name="T37" fmla="*/ 0 h 100"/>
                <a:gd name="T38" fmla="*/ 318 w 318"/>
                <a:gd name="T39" fmla="*/ 100 h 10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8" h="100">
                  <a:moveTo>
                    <a:pt x="28" y="83"/>
                  </a:moveTo>
                  <a:lnTo>
                    <a:pt x="76" y="100"/>
                  </a:lnTo>
                  <a:lnTo>
                    <a:pt x="159" y="100"/>
                  </a:lnTo>
                  <a:lnTo>
                    <a:pt x="211" y="83"/>
                  </a:lnTo>
                  <a:lnTo>
                    <a:pt x="259" y="69"/>
                  </a:lnTo>
                  <a:lnTo>
                    <a:pt x="318" y="0"/>
                  </a:lnTo>
                  <a:lnTo>
                    <a:pt x="244" y="31"/>
                  </a:lnTo>
                  <a:lnTo>
                    <a:pt x="164" y="52"/>
                  </a:lnTo>
                  <a:lnTo>
                    <a:pt x="80" y="52"/>
                  </a:lnTo>
                  <a:lnTo>
                    <a:pt x="0" y="0"/>
                  </a:lnTo>
                  <a:lnTo>
                    <a:pt x="28" y="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84" name="Freeform 33"/>
            <p:cNvSpPr>
              <a:spLocks/>
            </p:cNvSpPr>
            <p:nvPr/>
          </p:nvSpPr>
          <p:spPr bwMode="auto">
            <a:xfrm>
              <a:off x="7923" y="3871"/>
              <a:ext cx="1361" cy="2270"/>
            </a:xfrm>
            <a:custGeom>
              <a:avLst/>
              <a:gdLst>
                <a:gd name="T0" fmla="*/ 9 w 1361"/>
                <a:gd name="T1" fmla="*/ 105 h 2270"/>
                <a:gd name="T2" fmla="*/ 4 w 1361"/>
                <a:gd name="T3" fmla="*/ 217 h 2270"/>
                <a:gd name="T4" fmla="*/ 0 w 1361"/>
                <a:gd name="T5" fmla="*/ 397 h 2270"/>
                <a:gd name="T6" fmla="*/ 21 w 1361"/>
                <a:gd name="T7" fmla="*/ 518 h 2270"/>
                <a:gd name="T8" fmla="*/ 47 w 1361"/>
                <a:gd name="T9" fmla="*/ 561 h 2270"/>
                <a:gd name="T10" fmla="*/ 47 w 1361"/>
                <a:gd name="T11" fmla="*/ 423 h 2270"/>
                <a:gd name="T12" fmla="*/ 47 w 1361"/>
                <a:gd name="T13" fmla="*/ 238 h 2270"/>
                <a:gd name="T14" fmla="*/ 69 w 1361"/>
                <a:gd name="T15" fmla="*/ 126 h 2270"/>
                <a:gd name="T16" fmla="*/ 130 w 1361"/>
                <a:gd name="T17" fmla="*/ 105 h 2270"/>
                <a:gd name="T18" fmla="*/ 259 w 1361"/>
                <a:gd name="T19" fmla="*/ 122 h 2270"/>
                <a:gd name="T20" fmla="*/ 349 w 1361"/>
                <a:gd name="T21" fmla="*/ 117 h 2270"/>
                <a:gd name="T22" fmla="*/ 368 w 1361"/>
                <a:gd name="T23" fmla="*/ 148 h 2270"/>
                <a:gd name="T24" fmla="*/ 375 w 1361"/>
                <a:gd name="T25" fmla="*/ 238 h 2270"/>
                <a:gd name="T26" fmla="*/ 406 w 1361"/>
                <a:gd name="T27" fmla="*/ 350 h 2270"/>
                <a:gd name="T28" fmla="*/ 444 w 1361"/>
                <a:gd name="T29" fmla="*/ 488 h 2270"/>
                <a:gd name="T30" fmla="*/ 527 w 1361"/>
                <a:gd name="T31" fmla="*/ 756 h 2270"/>
                <a:gd name="T32" fmla="*/ 627 w 1361"/>
                <a:gd name="T33" fmla="*/ 975 h 2270"/>
                <a:gd name="T34" fmla="*/ 777 w 1361"/>
                <a:gd name="T35" fmla="*/ 1243 h 2270"/>
                <a:gd name="T36" fmla="*/ 903 w 1361"/>
                <a:gd name="T37" fmla="*/ 1481 h 2270"/>
                <a:gd name="T38" fmla="*/ 1140 w 1361"/>
                <a:gd name="T39" fmla="*/ 1847 h 2270"/>
                <a:gd name="T40" fmla="*/ 1231 w 1361"/>
                <a:gd name="T41" fmla="*/ 2032 h 2270"/>
                <a:gd name="T42" fmla="*/ 1245 w 1361"/>
                <a:gd name="T43" fmla="*/ 2106 h 2270"/>
                <a:gd name="T44" fmla="*/ 1252 w 1361"/>
                <a:gd name="T45" fmla="*/ 2170 h 2270"/>
                <a:gd name="T46" fmla="*/ 1183 w 1361"/>
                <a:gd name="T47" fmla="*/ 2218 h 2270"/>
                <a:gd name="T48" fmla="*/ 1062 w 1361"/>
                <a:gd name="T49" fmla="*/ 2222 h 2270"/>
                <a:gd name="T50" fmla="*/ 998 w 1361"/>
                <a:gd name="T51" fmla="*/ 2244 h 2270"/>
                <a:gd name="T52" fmla="*/ 1114 w 1361"/>
                <a:gd name="T53" fmla="*/ 2263 h 2270"/>
                <a:gd name="T54" fmla="*/ 1188 w 1361"/>
                <a:gd name="T55" fmla="*/ 2270 h 2270"/>
                <a:gd name="T56" fmla="*/ 1278 w 1361"/>
                <a:gd name="T57" fmla="*/ 2253 h 2270"/>
                <a:gd name="T58" fmla="*/ 1330 w 1361"/>
                <a:gd name="T59" fmla="*/ 2222 h 2270"/>
                <a:gd name="T60" fmla="*/ 1361 w 1361"/>
                <a:gd name="T61" fmla="*/ 2153 h 2270"/>
                <a:gd name="T62" fmla="*/ 1335 w 1361"/>
                <a:gd name="T63" fmla="*/ 2042 h 2270"/>
                <a:gd name="T64" fmla="*/ 1273 w 1361"/>
                <a:gd name="T65" fmla="*/ 1942 h 2270"/>
                <a:gd name="T66" fmla="*/ 886 w 1361"/>
                <a:gd name="T67" fmla="*/ 1312 h 2270"/>
                <a:gd name="T68" fmla="*/ 675 w 1361"/>
                <a:gd name="T69" fmla="*/ 915 h 2270"/>
                <a:gd name="T70" fmla="*/ 522 w 1361"/>
                <a:gd name="T71" fmla="*/ 552 h 2270"/>
                <a:gd name="T72" fmla="*/ 444 w 1361"/>
                <a:gd name="T73" fmla="*/ 319 h 2270"/>
                <a:gd name="T74" fmla="*/ 411 w 1361"/>
                <a:gd name="T75" fmla="*/ 69 h 2270"/>
                <a:gd name="T76" fmla="*/ 304 w 1361"/>
                <a:gd name="T77" fmla="*/ 74 h 2270"/>
                <a:gd name="T78" fmla="*/ 247 w 1361"/>
                <a:gd name="T79" fmla="*/ 74 h 2270"/>
                <a:gd name="T80" fmla="*/ 225 w 1361"/>
                <a:gd name="T81" fmla="*/ 22 h 2270"/>
                <a:gd name="T82" fmla="*/ 156 w 1361"/>
                <a:gd name="T83" fmla="*/ 0 h 2270"/>
                <a:gd name="T84" fmla="*/ 159 w 1361"/>
                <a:gd name="T85" fmla="*/ 79 h 2270"/>
                <a:gd name="T86" fmla="*/ 83 w 1361"/>
                <a:gd name="T87" fmla="*/ 69 h 2270"/>
                <a:gd name="T88" fmla="*/ 42 w 1361"/>
                <a:gd name="T89" fmla="*/ 69 h 2270"/>
                <a:gd name="T90" fmla="*/ 9 w 1361"/>
                <a:gd name="T91" fmla="*/ 105 h 2270"/>
                <a:gd name="T92" fmla="*/ 9 w 1361"/>
                <a:gd name="T93" fmla="*/ 105 h 227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1"/>
                <a:gd name="T142" fmla="*/ 0 h 2270"/>
                <a:gd name="T143" fmla="*/ 1361 w 1361"/>
                <a:gd name="T144" fmla="*/ 2270 h 227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1" h="2270">
                  <a:moveTo>
                    <a:pt x="9" y="105"/>
                  </a:moveTo>
                  <a:lnTo>
                    <a:pt x="4" y="217"/>
                  </a:lnTo>
                  <a:lnTo>
                    <a:pt x="0" y="397"/>
                  </a:lnTo>
                  <a:lnTo>
                    <a:pt x="21" y="518"/>
                  </a:lnTo>
                  <a:lnTo>
                    <a:pt x="47" y="561"/>
                  </a:lnTo>
                  <a:lnTo>
                    <a:pt x="47" y="423"/>
                  </a:lnTo>
                  <a:lnTo>
                    <a:pt x="47" y="238"/>
                  </a:lnTo>
                  <a:lnTo>
                    <a:pt x="69" y="126"/>
                  </a:lnTo>
                  <a:lnTo>
                    <a:pt x="130" y="105"/>
                  </a:lnTo>
                  <a:lnTo>
                    <a:pt x="259" y="122"/>
                  </a:lnTo>
                  <a:lnTo>
                    <a:pt x="349" y="117"/>
                  </a:lnTo>
                  <a:lnTo>
                    <a:pt x="368" y="148"/>
                  </a:lnTo>
                  <a:lnTo>
                    <a:pt x="375" y="238"/>
                  </a:lnTo>
                  <a:lnTo>
                    <a:pt x="406" y="350"/>
                  </a:lnTo>
                  <a:lnTo>
                    <a:pt x="444" y="488"/>
                  </a:lnTo>
                  <a:lnTo>
                    <a:pt x="527" y="756"/>
                  </a:lnTo>
                  <a:lnTo>
                    <a:pt x="627" y="975"/>
                  </a:lnTo>
                  <a:lnTo>
                    <a:pt x="777" y="1243"/>
                  </a:lnTo>
                  <a:lnTo>
                    <a:pt x="903" y="1481"/>
                  </a:lnTo>
                  <a:lnTo>
                    <a:pt x="1140" y="1847"/>
                  </a:lnTo>
                  <a:lnTo>
                    <a:pt x="1231" y="2032"/>
                  </a:lnTo>
                  <a:lnTo>
                    <a:pt x="1245" y="2106"/>
                  </a:lnTo>
                  <a:lnTo>
                    <a:pt x="1252" y="2170"/>
                  </a:lnTo>
                  <a:lnTo>
                    <a:pt x="1183" y="2218"/>
                  </a:lnTo>
                  <a:lnTo>
                    <a:pt x="1062" y="2222"/>
                  </a:lnTo>
                  <a:lnTo>
                    <a:pt x="998" y="2244"/>
                  </a:lnTo>
                  <a:lnTo>
                    <a:pt x="1114" y="2263"/>
                  </a:lnTo>
                  <a:lnTo>
                    <a:pt x="1188" y="2270"/>
                  </a:lnTo>
                  <a:lnTo>
                    <a:pt x="1278" y="2253"/>
                  </a:lnTo>
                  <a:lnTo>
                    <a:pt x="1330" y="2222"/>
                  </a:lnTo>
                  <a:lnTo>
                    <a:pt x="1361" y="2153"/>
                  </a:lnTo>
                  <a:lnTo>
                    <a:pt x="1335" y="2042"/>
                  </a:lnTo>
                  <a:lnTo>
                    <a:pt x="1273" y="1942"/>
                  </a:lnTo>
                  <a:lnTo>
                    <a:pt x="886" y="1312"/>
                  </a:lnTo>
                  <a:lnTo>
                    <a:pt x="675" y="915"/>
                  </a:lnTo>
                  <a:lnTo>
                    <a:pt x="522" y="552"/>
                  </a:lnTo>
                  <a:lnTo>
                    <a:pt x="444" y="319"/>
                  </a:lnTo>
                  <a:lnTo>
                    <a:pt x="411" y="69"/>
                  </a:lnTo>
                  <a:lnTo>
                    <a:pt x="304" y="74"/>
                  </a:lnTo>
                  <a:lnTo>
                    <a:pt x="247" y="74"/>
                  </a:lnTo>
                  <a:lnTo>
                    <a:pt x="225" y="22"/>
                  </a:lnTo>
                  <a:lnTo>
                    <a:pt x="156" y="0"/>
                  </a:lnTo>
                  <a:lnTo>
                    <a:pt x="159" y="79"/>
                  </a:lnTo>
                  <a:lnTo>
                    <a:pt x="83" y="69"/>
                  </a:lnTo>
                  <a:lnTo>
                    <a:pt x="42" y="69"/>
                  </a:lnTo>
                  <a:lnTo>
                    <a:pt x="9" y="1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85" name="Freeform 34"/>
            <p:cNvSpPr>
              <a:spLocks/>
            </p:cNvSpPr>
            <p:nvPr/>
          </p:nvSpPr>
          <p:spPr bwMode="auto">
            <a:xfrm>
              <a:off x="9432" y="3765"/>
              <a:ext cx="760" cy="2670"/>
            </a:xfrm>
            <a:custGeom>
              <a:avLst/>
              <a:gdLst>
                <a:gd name="T0" fmla="*/ 444 w 760"/>
                <a:gd name="T1" fmla="*/ 68 h 2670"/>
                <a:gd name="T2" fmla="*/ 527 w 760"/>
                <a:gd name="T3" fmla="*/ 152 h 2670"/>
                <a:gd name="T4" fmla="*/ 596 w 760"/>
                <a:gd name="T5" fmla="*/ 316 h 2670"/>
                <a:gd name="T6" fmla="*/ 637 w 760"/>
                <a:gd name="T7" fmla="*/ 529 h 2670"/>
                <a:gd name="T8" fmla="*/ 677 w 760"/>
                <a:gd name="T9" fmla="*/ 798 h 2670"/>
                <a:gd name="T10" fmla="*/ 684 w 760"/>
                <a:gd name="T11" fmla="*/ 1066 h 2670"/>
                <a:gd name="T12" fmla="*/ 691 w 760"/>
                <a:gd name="T13" fmla="*/ 1299 h 2670"/>
                <a:gd name="T14" fmla="*/ 684 w 760"/>
                <a:gd name="T15" fmla="*/ 1575 h 2670"/>
                <a:gd name="T16" fmla="*/ 644 w 760"/>
                <a:gd name="T17" fmla="*/ 1920 h 2670"/>
                <a:gd name="T18" fmla="*/ 589 w 760"/>
                <a:gd name="T19" fmla="*/ 2148 h 2670"/>
                <a:gd name="T20" fmla="*/ 485 w 760"/>
                <a:gd name="T21" fmla="*/ 2373 h 2670"/>
                <a:gd name="T22" fmla="*/ 389 w 760"/>
                <a:gd name="T23" fmla="*/ 2504 h 2670"/>
                <a:gd name="T24" fmla="*/ 299 w 760"/>
                <a:gd name="T25" fmla="*/ 2561 h 2670"/>
                <a:gd name="T26" fmla="*/ 190 w 760"/>
                <a:gd name="T27" fmla="*/ 2616 h 2670"/>
                <a:gd name="T28" fmla="*/ 0 w 760"/>
                <a:gd name="T29" fmla="*/ 2666 h 2670"/>
                <a:gd name="T30" fmla="*/ 149 w 760"/>
                <a:gd name="T31" fmla="*/ 2670 h 2670"/>
                <a:gd name="T32" fmla="*/ 292 w 760"/>
                <a:gd name="T33" fmla="*/ 2663 h 2670"/>
                <a:gd name="T34" fmla="*/ 418 w 760"/>
                <a:gd name="T35" fmla="*/ 2566 h 2670"/>
                <a:gd name="T36" fmla="*/ 527 w 760"/>
                <a:gd name="T37" fmla="*/ 2430 h 2670"/>
                <a:gd name="T38" fmla="*/ 610 w 760"/>
                <a:gd name="T39" fmla="*/ 2243 h 2670"/>
                <a:gd name="T40" fmla="*/ 670 w 760"/>
                <a:gd name="T41" fmla="*/ 2079 h 2670"/>
                <a:gd name="T42" fmla="*/ 727 w 760"/>
                <a:gd name="T43" fmla="*/ 1767 h 2670"/>
                <a:gd name="T44" fmla="*/ 760 w 760"/>
                <a:gd name="T45" fmla="*/ 1487 h 2670"/>
                <a:gd name="T46" fmla="*/ 760 w 760"/>
                <a:gd name="T47" fmla="*/ 1157 h 2670"/>
                <a:gd name="T48" fmla="*/ 739 w 760"/>
                <a:gd name="T49" fmla="*/ 769 h 2670"/>
                <a:gd name="T50" fmla="*/ 713 w 760"/>
                <a:gd name="T51" fmla="*/ 548 h 2670"/>
                <a:gd name="T52" fmla="*/ 651 w 760"/>
                <a:gd name="T53" fmla="*/ 294 h 2670"/>
                <a:gd name="T54" fmla="*/ 575 w 760"/>
                <a:gd name="T55" fmla="*/ 109 h 2670"/>
                <a:gd name="T56" fmla="*/ 520 w 760"/>
                <a:gd name="T57" fmla="*/ 0 h 2670"/>
                <a:gd name="T58" fmla="*/ 444 w 760"/>
                <a:gd name="T59" fmla="*/ 68 h 2670"/>
                <a:gd name="T60" fmla="*/ 444 w 760"/>
                <a:gd name="T61" fmla="*/ 68 h 26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60"/>
                <a:gd name="T94" fmla="*/ 0 h 2670"/>
                <a:gd name="T95" fmla="*/ 760 w 760"/>
                <a:gd name="T96" fmla="*/ 2670 h 26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60" h="2670">
                  <a:moveTo>
                    <a:pt x="444" y="68"/>
                  </a:moveTo>
                  <a:lnTo>
                    <a:pt x="527" y="152"/>
                  </a:lnTo>
                  <a:lnTo>
                    <a:pt x="596" y="316"/>
                  </a:lnTo>
                  <a:lnTo>
                    <a:pt x="637" y="529"/>
                  </a:lnTo>
                  <a:lnTo>
                    <a:pt x="677" y="798"/>
                  </a:lnTo>
                  <a:lnTo>
                    <a:pt x="684" y="1066"/>
                  </a:lnTo>
                  <a:lnTo>
                    <a:pt x="691" y="1299"/>
                  </a:lnTo>
                  <a:lnTo>
                    <a:pt x="684" y="1575"/>
                  </a:lnTo>
                  <a:lnTo>
                    <a:pt x="644" y="1920"/>
                  </a:lnTo>
                  <a:lnTo>
                    <a:pt x="589" y="2148"/>
                  </a:lnTo>
                  <a:lnTo>
                    <a:pt x="485" y="2373"/>
                  </a:lnTo>
                  <a:lnTo>
                    <a:pt x="389" y="2504"/>
                  </a:lnTo>
                  <a:lnTo>
                    <a:pt x="299" y="2561"/>
                  </a:lnTo>
                  <a:lnTo>
                    <a:pt x="190" y="2616"/>
                  </a:lnTo>
                  <a:lnTo>
                    <a:pt x="0" y="2666"/>
                  </a:lnTo>
                  <a:lnTo>
                    <a:pt x="149" y="2670"/>
                  </a:lnTo>
                  <a:lnTo>
                    <a:pt x="292" y="2663"/>
                  </a:lnTo>
                  <a:lnTo>
                    <a:pt x="418" y="2566"/>
                  </a:lnTo>
                  <a:lnTo>
                    <a:pt x="527" y="2430"/>
                  </a:lnTo>
                  <a:lnTo>
                    <a:pt x="610" y="2243"/>
                  </a:lnTo>
                  <a:lnTo>
                    <a:pt x="670" y="2079"/>
                  </a:lnTo>
                  <a:lnTo>
                    <a:pt x="727" y="1767"/>
                  </a:lnTo>
                  <a:lnTo>
                    <a:pt x="760" y="1487"/>
                  </a:lnTo>
                  <a:lnTo>
                    <a:pt x="760" y="1157"/>
                  </a:lnTo>
                  <a:lnTo>
                    <a:pt x="739" y="769"/>
                  </a:lnTo>
                  <a:lnTo>
                    <a:pt x="713" y="548"/>
                  </a:lnTo>
                  <a:lnTo>
                    <a:pt x="651" y="294"/>
                  </a:lnTo>
                  <a:lnTo>
                    <a:pt x="575" y="109"/>
                  </a:lnTo>
                  <a:lnTo>
                    <a:pt x="520" y="0"/>
                  </a:lnTo>
                  <a:lnTo>
                    <a:pt x="444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86" name="Freeform 35"/>
            <p:cNvSpPr>
              <a:spLocks/>
            </p:cNvSpPr>
            <p:nvPr/>
          </p:nvSpPr>
          <p:spPr bwMode="auto">
            <a:xfrm>
              <a:off x="6742" y="4349"/>
              <a:ext cx="1100" cy="654"/>
            </a:xfrm>
            <a:custGeom>
              <a:avLst/>
              <a:gdLst>
                <a:gd name="T0" fmla="*/ 0 w 1100"/>
                <a:gd name="T1" fmla="*/ 578 h 654"/>
                <a:gd name="T2" fmla="*/ 47 w 1100"/>
                <a:gd name="T3" fmla="*/ 435 h 654"/>
                <a:gd name="T4" fmla="*/ 123 w 1100"/>
                <a:gd name="T5" fmla="*/ 316 h 654"/>
                <a:gd name="T6" fmla="*/ 225 w 1100"/>
                <a:gd name="T7" fmla="*/ 214 h 654"/>
                <a:gd name="T8" fmla="*/ 308 w 1100"/>
                <a:gd name="T9" fmla="*/ 131 h 654"/>
                <a:gd name="T10" fmla="*/ 425 w 1100"/>
                <a:gd name="T11" fmla="*/ 69 h 654"/>
                <a:gd name="T12" fmla="*/ 527 w 1100"/>
                <a:gd name="T13" fmla="*/ 29 h 654"/>
                <a:gd name="T14" fmla="*/ 596 w 1100"/>
                <a:gd name="T15" fmla="*/ 14 h 654"/>
                <a:gd name="T16" fmla="*/ 708 w 1100"/>
                <a:gd name="T17" fmla="*/ 0 h 654"/>
                <a:gd name="T18" fmla="*/ 836 w 1100"/>
                <a:gd name="T19" fmla="*/ 7 h 654"/>
                <a:gd name="T20" fmla="*/ 962 w 1100"/>
                <a:gd name="T21" fmla="*/ 43 h 654"/>
                <a:gd name="T22" fmla="*/ 1078 w 1100"/>
                <a:gd name="T23" fmla="*/ 124 h 654"/>
                <a:gd name="T24" fmla="*/ 1100 w 1100"/>
                <a:gd name="T25" fmla="*/ 235 h 654"/>
                <a:gd name="T26" fmla="*/ 1010 w 1100"/>
                <a:gd name="T27" fmla="*/ 159 h 654"/>
                <a:gd name="T28" fmla="*/ 926 w 1100"/>
                <a:gd name="T29" fmla="*/ 105 h 654"/>
                <a:gd name="T30" fmla="*/ 865 w 1100"/>
                <a:gd name="T31" fmla="*/ 76 h 654"/>
                <a:gd name="T32" fmla="*/ 762 w 1100"/>
                <a:gd name="T33" fmla="*/ 48 h 654"/>
                <a:gd name="T34" fmla="*/ 679 w 1100"/>
                <a:gd name="T35" fmla="*/ 48 h 654"/>
                <a:gd name="T36" fmla="*/ 527 w 1100"/>
                <a:gd name="T37" fmla="*/ 83 h 654"/>
                <a:gd name="T38" fmla="*/ 363 w 1100"/>
                <a:gd name="T39" fmla="*/ 159 h 654"/>
                <a:gd name="T40" fmla="*/ 259 w 1100"/>
                <a:gd name="T41" fmla="*/ 247 h 654"/>
                <a:gd name="T42" fmla="*/ 163 w 1100"/>
                <a:gd name="T43" fmla="*/ 352 h 654"/>
                <a:gd name="T44" fmla="*/ 95 w 1100"/>
                <a:gd name="T45" fmla="*/ 475 h 654"/>
                <a:gd name="T46" fmla="*/ 54 w 1100"/>
                <a:gd name="T47" fmla="*/ 606 h 654"/>
                <a:gd name="T48" fmla="*/ 33 w 1100"/>
                <a:gd name="T49" fmla="*/ 654 h 654"/>
                <a:gd name="T50" fmla="*/ 0 w 1100"/>
                <a:gd name="T51" fmla="*/ 578 h 654"/>
                <a:gd name="T52" fmla="*/ 0 w 1100"/>
                <a:gd name="T53" fmla="*/ 578 h 6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00"/>
                <a:gd name="T82" fmla="*/ 0 h 654"/>
                <a:gd name="T83" fmla="*/ 1100 w 1100"/>
                <a:gd name="T84" fmla="*/ 654 h 65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00" h="654">
                  <a:moveTo>
                    <a:pt x="0" y="578"/>
                  </a:moveTo>
                  <a:lnTo>
                    <a:pt x="47" y="435"/>
                  </a:lnTo>
                  <a:lnTo>
                    <a:pt x="123" y="316"/>
                  </a:lnTo>
                  <a:lnTo>
                    <a:pt x="225" y="214"/>
                  </a:lnTo>
                  <a:lnTo>
                    <a:pt x="308" y="131"/>
                  </a:lnTo>
                  <a:lnTo>
                    <a:pt x="425" y="69"/>
                  </a:lnTo>
                  <a:lnTo>
                    <a:pt x="527" y="29"/>
                  </a:lnTo>
                  <a:lnTo>
                    <a:pt x="596" y="14"/>
                  </a:lnTo>
                  <a:lnTo>
                    <a:pt x="708" y="0"/>
                  </a:lnTo>
                  <a:lnTo>
                    <a:pt x="836" y="7"/>
                  </a:lnTo>
                  <a:lnTo>
                    <a:pt x="962" y="43"/>
                  </a:lnTo>
                  <a:lnTo>
                    <a:pt x="1078" y="124"/>
                  </a:lnTo>
                  <a:lnTo>
                    <a:pt x="1100" y="235"/>
                  </a:lnTo>
                  <a:lnTo>
                    <a:pt x="1010" y="159"/>
                  </a:lnTo>
                  <a:lnTo>
                    <a:pt x="926" y="105"/>
                  </a:lnTo>
                  <a:lnTo>
                    <a:pt x="865" y="76"/>
                  </a:lnTo>
                  <a:lnTo>
                    <a:pt x="762" y="48"/>
                  </a:lnTo>
                  <a:lnTo>
                    <a:pt x="679" y="48"/>
                  </a:lnTo>
                  <a:lnTo>
                    <a:pt x="527" y="83"/>
                  </a:lnTo>
                  <a:lnTo>
                    <a:pt x="363" y="159"/>
                  </a:lnTo>
                  <a:lnTo>
                    <a:pt x="259" y="247"/>
                  </a:lnTo>
                  <a:lnTo>
                    <a:pt x="163" y="352"/>
                  </a:lnTo>
                  <a:lnTo>
                    <a:pt x="95" y="475"/>
                  </a:lnTo>
                  <a:lnTo>
                    <a:pt x="54" y="606"/>
                  </a:lnTo>
                  <a:lnTo>
                    <a:pt x="33" y="654"/>
                  </a:lnTo>
                  <a:lnTo>
                    <a:pt x="0" y="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87" name="Freeform 36"/>
            <p:cNvSpPr>
              <a:spLocks/>
            </p:cNvSpPr>
            <p:nvPr/>
          </p:nvSpPr>
          <p:spPr bwMode="auto">
            <a:xfrm>
              <a:off x="6806" y="4708"/>
              <a:ext cx="3111" cy="1803"/>
            </a:xfrm>
            <a:custGeom>
              <a:avLst/>
              <a:gdLst>
                <a:gd name="T0" fmla="*/ 23 w 3111"/>
                <a:gd name="T1" fmla="*/ 223 h 1803"/>
                <a:gd name="T2" fmla="*/ 57 w 3111"/>
                <a:gd name="T3" fmla="*/ 126 h 1803"/>
                <a:gd name="T4" fmla="*/ 92 w 3111"/>
                <a:gd name="T5" fmla="*/ 76 h 1803"/>
                <a:gd name="T6" fmla="*/ 161 w 3111"/>
                <a:gd name="T7" fmla="*/ 0 h 1803"/>
                <a:gd name="T8" fmla="*/ 244 w 3111"/>
                <a:gd name="T9" fmla="*/ 12 h 1803"/>
                <a:gd name="T10" fmla="*/ 285 w 3111"/>
                <a:gd name="T11" fmla="*/ 88 h 1803"/>
                <a:gd name="T12" fmla="*/ 430 w 3111"/>
                <a:gd name="T13" fmla="*/ 363 h 1803"/>
                <a:gd name="T14" fmla="*/ 568 w 3111"/>
                <a:gd name="T15" fmla="*/ 570 h 1803"/>
                <a:gd name="T16" fmla="*/ 772 w 3111"/>
                <a:gd name="T17" fmla="*/ 853 h 1803"/>
                <a:gd name="T18" fmla="*/ 938 w 3111"/>
                <a:gd name="T19" fmla="*/ 1031 h 1803"/>
                <a:gd name="T20" fmla="*/ 1102 w 3111"/>
                <a:gd name="T21" fmla="*/ 1198 h 1803"/>
                <a:gd name="T22" fmla="*/ 1269 w 3111"/>
                <a:gd name="T23" fmla="*/ 1335 h 1803"/>
                <a:gd name="T24" fmla="*/ 1468 w 3111"/>
                <a:gd name="T25" fmla="*/ 1459 h 1803"/>
                <a:gd name="T26" fmla="*/ 1730 w 3111"/>
                <a:gd name="T27" fmla="*/ 1597 h 1803"/>
                <a:gd name="T28" fmla="*/ 1941 w 3111"/>
                <a:gd name="T29" fmla="*/ 1651 h 1803"/>
                <a:gd name="T30" fmla="*/ 2196 w 3111"/>
                <a:gd name="T31" fmla="*/ 1692 h 1803"/>
                <a:gd name="T32" fmla="*/ 2417 w 3111"/>
                <a:gd name="T33" fmla="*/ 1720 h 1803"/>
                <a:gd name="T34" fmla="*/ 2609 w 3111"/>
                <a:gd name="T35" fmla="*/ 1720 h 1803"/>
                <a:gd name="T36" fmla="*/ 2961 w 3111"/>
                <a:gd name="T37" fmla="*/ 1630 h 1803"/>
                <a:gd name="T38" fmla="*/ 3111 w 3111"/>
                <a:gd name="T39" fmla="*/ 1535 h 1803"/>
                <a:gd name="T40" fmla="*/ 2939 w 3111"/>
                <a:gd name="T41" fmla="*/ 1692 h 1803"/>
                <a:gd name="T42" fmla="*/ 2837 w 3111"/>
                <a:gd name="T43" fmla="*/ 1749 h 1803"/>
                <a:gd name="T44" fmla="*/ 2707 w 3111"/>
                <a:gd name="T45" fmla="*/ 1782 h 1803"/>
                <a:gd name="T46" fmla="*/ 2540 w 3111"/>
                <a:gd name="T47" fmla="*/ 1803 h 1803"/>
                <a:gd name="T48" fmla="*/ 2417 w 3111"/>
                <a:gd name="T49" fmla="*/ 1803 h 1803"/>
                <a:gd name="T50" fmla="*/ 2279 w 3111"/>
                <a:gd name="T51" fmla="*/ 1796 h 1803"/>
                <a:gd name="T52" fmla="*/ 2079 w 3111"/>
                <a:gd name="T53" fmla="*/ 1761 h 1803"/>
                <a:gd name="T54" fmla="*/ 1872 w 3111"/>
                <a:gd name="T55" fmla="*/ 1706 h 1803"/>
                <a:gd name="T56" fmla="*/ 1680 w 3111"/>
                <a:gd name="T57" fmla="*/ 1644 h 1803"/>
                <a:gd name="T58" fmla="*/ 1523 w 3111"/>
                <a:gd name="T59" fmla="*/ 1568 h 1803"/>
                <a:gd name="T60" fmla="*/ 1352 w 3111"/>
                <a:gd name="T61" fmla="*/ 1459 h 1803"/>
                <a:gd name="T62" fmla="*/ 1221 w 3111"/>
                <a:gd name="T63" fmla="*/ 1383 h 1803"/>
                <a:gd name="T64" fmla="*/ 1048 w 3111"/>
                <a:gd name="T65" fmla="*/ 1238 h 1803"/>
                <a:gd name="T66" fmla="*/ 877 w 3111"/>
                <a:gd name="T67" fmla="*/ 1053 h 1803"/>
                <a:gd name="T68" fmla="*/ 684 w 3111"/>
                <a:gd name="T69" fmla="*/ 839 h 1803"/>
                <a:gd name="T70" fmla="*/ 532 w 3111"/>
                <a:gd name="T71" fmla="*/ 592 h 1803"/>
                <a:gd name="T72" fmla="*/ 325 w 3111"/>
                <a:gd name="T73" fmla="*/ 287 h 1803"/>
                <a:gd name="T74" fmla="*/ 223 w 3111"/>
                <a:gd name="T75" fmla="*/ 83 h 1803"/>
                <a:gd name="T76" fmla="*/ 183 w 3111"/>
                <a:gd name="T77" fmla="*/ 76 h 1803"/>
                <a:gd name="T78" fmla="*/ 126 w 3111"/>
                <a:gd name="T79" fmla="*/ 119 h 1803"/>
                <a:gd name="T80" fmla="*/ 85 w 3111"/>
                <a:gd name="T81" fmla="*/ 188 h 1803"/>
                <a:gd name="T82" fmla="*/ 57 w 3111"/>
                <a:gd name="T83" fmla="*/ 309 h 1803"/>
                <a:gd name="T84" fmla="*/ 0 w 3111"/>
                <a:gd name="T85" fmla="*/ 314 h 1803"/>
                <a:gd name="T86" fmla="*/ 23 w 3111"/>
                <a:gd name="T87" fmla="*/ 223 h 1803"/>
                <a:gd name="T88" fmla="*/ 23 w 3111"/>
                <a:gd name="T89" fmla="*/ 223 h 18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11"/>
                <a:gd name="T136" fmla="*/ 0 h 1803"/>
                <a:gd name="T137" fmla="*/ 3111 w 3111"/>
                <a:gd name="T138" fmla="*/ 1803 h 180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11" h="1803">
                  <a:moveTo>
                    <a:pt x="23" y="223"/>
                  </a:moveTo>
                  <a:lnTo>
                    <a:pt x="57" y="126"/>
                  </a:lnTo>
                  <a:lnTo>
                    <a:pt x="92" y="76"/>
                  </a:lnTo>
                  <a:lnTo>
                    <a:pt x="161" y="0"/>
                  </a:lnTo>
                  <a:lnTo>
                    <a:pt x="244" y="12"/>
                  </a:lnTo>
                  <a:lnTo>
                    <a:pt x="285" y="88"/>
                  </a:lnTo>
                  <a:lnTo>
                    <a:pt x="430" y="363"/>
                  </a:lnTo>
                  <a:lnTo>
                    <a:pt x="568" y="570"/>
                  </a:lnTo>
                  <a:lnTo>
                    <a:pt x="772" y="853"/>
                  </a:lnTo>
                  <a:lnTo>
                    <a:pt x="938" y="1031"/>
                  </a:lnTo>
                  <a:lnTo>
                    <a:pt x="1102" y="1198"/>
                  </a:lnTo>
                  <a:lnTo>
                    <a:pt x="1269" y="1335"/>
                  </a:lnTo>
                  <a:lnTo>
                    <a:pt x="1468" y="1459"/>
                  </a:lnTo>
                  <a:lnTo>
                    <a:pt x="1730" y="1597"/>
                  </a:lnTo>
                  <a:lnTo>
                    <a:pt x="1941" y="1651"/>
                  </a:lnTo>
                  <a:lnTo>
                    <a:pt x="2196" y="1692"/>
                  </a:lnTo>
                  <a:lnTo>
                    <a:pt x="2417" y="1720"/>
                  </a:lnTo>
                  <a:lnTo>
                    <a:pt x="2609" y="1720"/>
                  </a:lnTo>
                  <a:lnTo>
                    <a:pt x="2961" y="1630"/>
                  </a:lnTo>
                  <a:lnTo>
                    <a:pt x="3111" y="1535"/>
                  </a:lnTo>
                  <a:lnTo>
                    <a:pt x="2939" y="1692"/>
                  </a:lnTo>
                  <a:lnTo>
                    <a:pt x="2837" y="1749"/>
                  </a:lnTo>
                  <a:lnTo>
                    <a:pt x="2707" y="1782"/>
                  </a:lnTo>
                  <a:lnTo>
                    <a:pt x="2540" y="1803"/>
                  </a:lnTo>
                  <a:lnTo>
                    <a:pt x="2417" y="1803"/>
                  </a:lnTo>
                  <a:lnTo>
                    <a:pt x="2279" y="1796"/>
                  </a:lnTo>
                  <a:lnTo>
                    <a:pt x="2079" y="1761"/>
                  </a:lnTo>
                  <a:lnTo>
                    <a:pt x="1872" y="1706"/>
                  </a:lnTo>
                  <a:lnTo>
                    <a:pt x="1680" y="1644"/>
                  </a:lnTo>
                  <a:lnTo>
                    <a:pt x="1523" y="1568"/>
                  </a:lnTo>
                  <a:lnTo>
                    <a:pt x="1352" y="1459"/>
                  </a:lnTo>
                  <a:lnTo>
                    <a:pt x="1221" y="1383"/>
                  </a:lnTo>
                  <a:lnTo>
                    <a:pt x="1048" y="1238"/>
                  </a:lnTo>
                  <a:lnTo>
                    <a:pt x="877" y="1053"/>
                  </a:lnTo>
                  <a:lnTo>
                    <a:pt x="684" y="839"/>
                  </a:lnTo>
                  <a:lnTo>
                    <a:pt x="532" y="592"/>
                  </a:lnTo>
                  <a:lnTo>
                    <a:pt x="325" y="287"/>
                  </a:lnTo>
                  <a:lnTo>
                    <a:pt x="223" y="83"/>
                  </a:lnTo>
                  <a:lnTo>
                    <a:pt x="183" y="76"/>
                  </a:lnTo>
                  <a:lnTo>
                    <a:pt x="126" y="119"/>
                  </a:lnTo>
                  <a:lnTo>
                    <a:pt x="85" y="188"/>
                  </a:lnTo>
                  <a:lnTo>
                    <a:pt x="57" y="309"/>
                  </a:lnTo>
                  <a:lnTo>
                    <a:pt x="0" y="314"/>
                  </a:lnTo>
                  <a:lnTo>
                    <a:pt x="23" y="2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88" name="Freeform 37"/>
            <p:cNvSpPr>
              <a:spLocks/>
            </p:cNvSpPr>
            <p:nvPr/>
          </p:nvSpPr>
          <p:spPr bwMode="auto">
            <a:xfrm>
              <a:off x="7214" y="4385"/>
              <a:ext cx="2056" cy="1761"/>
            </a:xfrm>
            <a:custGeom>
              <a:avLst/>
              <a:gdLst>
                <a:gd name="T0" fmla="*/ 469 w 2056"/>
                <a:gd name="T1" fmla="*/ 47 h 1761"/>
                <a:gd name="T2" fmla="*/ 331 w 2056"/>
                <a:gd name="T3" fmla="*/ 0 h 1761"/>
                <a:gd name="T4" fmla="*/ 207 w 2056"/>
                <a:gd name="T5" fmla="*/ 19 h 1761"/>
                <a:gd name="T6" fmla="*/ 110 w 2056"/>
                <a:gd name="T7" fmla="*/ 54 h 1761"/>
                <a:gd name="T8" fmla="*/ 55 w 2056"/>
                <a:gd name="T9" fmla="*/ 102 h 1761"/>
                <a:gd name="T10" fmla="*/ 15 w 2056"/>
                <a:gd name="T11" fmla="*/ 149 h 1761"/>
                <a:gd name="T12" fmla="*/ 0 w 2056"/>
                <a:gd name="T13" fmla="*/ 225 h 1761"/>
                <a:gd name="T14" fmla="*/ 8 w 2056"/>
                <a:gd name="T15" fmla="*/ 316 h 1761"/>
                <a:gd name="T16" fmla="*/ 41 w 2056"/>
                <a:gd name="T17" fmla="*/ 411 h 1761"/>
                <a:gd name="T18" fmla="*/ 117 w 2056"/>
                <a:gd name="T19" fmla="*/ 549 h 1761"/>
                <a:gd name="T20" fmla="*/ 248 w 2056"/>
                <a:gd name="T21" fmla="*/ 741 h 1761"/>
                <a:gd name="T22" fmla="*/ 447 w 2056"/>
                <a:gd name="T23" fmla="*/ 1005 h 1761"/>
                <a:gd name="T24" fmla="*/ 633 w 2056"/>
                <a:gd name="T25" fmla="*/ 1190 h 1761"/>
                <a:gd name="T26" fmla="*/ 839 w 2056"/>
                <a:gd name="T27" fmla="*/ 1368 h 1761"/>
                <a:gd name="T28" fmla="*/ 1039 w 2056"/>
                <a:gd name="T29" fmla="*/ 1499 h 1761"/>
                <a:gd name="T30" fmla="*/ 1191 w 2056"/>
                <a:gd name="T31" fmla="*/ 1575 h 1761"/>
                <a:gd name="T32" fmla="*/ 1438 w 2056"/>
                <a:gd name="T33" fmla="*/ 1684 h 1761"/>
                <a:gd name="T34" fmla="*/ 1597 w 2056"/>
                <a:gd name="T35" fmla="*/ 1734 h 1761"/>
                <a:gd name="T36" fmla="*/ 1761 w 2056"/>
                <a:gd name="T37" fmla="*/ 1761 h 1761"/>
                <a:gd name="T38" fmla="*/ 1899 w 2056"/>
                <a:gd name="T39" fmla="*/ 1761 h 1761"/>
                <a:gd name="T40" fmla="*/ 1971 w 2056"/>
                <a:gd name="T41" fmla="*/ 1753 h 1761"/>
                <a:gd name="T42" fmla="*/ 2056 w 2056"/>
                <a:gd name="T43" fmla="*/ 1665 h 1761"/>
                <a:gd name="T44" fmla="*/ 1871 w 2056"/>
                <a:gd name="T45" fmla="*/ 1706 h 1761"/>
                <a:gd name="T46" fmla="*/ 1678 w 2056"/>
                <a:gd name="T47" fmla="*/ 1699 h 1761"/>
                <a:gd name="T48" fmla="*/ 1472 w 2056"/>
                <a:gd name="T49" fmla="*/ 1651 h 1761"/>
                <a:gd name="T50" fmla="*/ 1231 w 2056"/>
                <a:gd name="T51" fmla="*/ 1540 h 1761"/>
                <a:gd name="T52" fmla="*/ 949 w 2056"/>
                <a:gd name="T53" fmla="*/ 1376 h 1761"/>
                <a:gd name="T54" fmla="*/ 778 w 2056"/>
                <a:gd name="T55" fmla="*/ 1252 h 1761"/>
                <a:gd name="T56" fmla="*/ 585 w 2056"/>
                <a:gd name="T57" fmla="*/ 1067 h 1761"/>
                <a:gd name="T58" fmla="*/ 359 w 2056"/>
                <a:gd name="T59" fmla="*/ 784 h 1761"/>
                <a:gd name="T60" fmla="*/ 174 w 2056"/>
                <a:gd name="T61" fmla="*/ 542 h 1761"/>
                <a:gd name="T62" fmla="*/ 62 w 2056"/>
                <a:gd name="T63" fmla="*/ 363 h 1761"/>
                <a:gd name="T64" fmla="*/ 36 w 2056"/>
                <a:gd name="T65" fmla="*/ 247 h 1761"/>
                <a:gd name="T66" fmla="*/ 69 w 2056"/>
                <a:gd name="T67" fmla="*/ 145 h 1761"/>
                <a:gd name="T68" fmla="*/ 131 w 2056"/>
                <a:gd name="T69" fmla="*/ 88 h 1761"/>
                <a:gd name="T70" fmla="*/ 262 w 2056"/>
                <a:gd name="T71" fmla="*/ 47 h 1761"/>
                <a:gd name="T72" fmla="*/ 352 w 2056"/>
                <a:gd name="T73" fmla="*/ 54 h 1761"/>
                <a:gd name="T74" fmla="*/ 483 w 2056"/>
                <a:gd name="T75" fmla="*/ 109 h 1761"/>
                <a:gd name="T76" fmla="*/ 621 w 2056"/>
                <a:gd name="T77" fmla="*/ 192 h 1761"/>
                <a:gd name="T78" fmla="*/ 585 w 2056"/>
                <a:gd name="T79" fmla="*/ 116 h 1761"/>
                <a:gd name="T80" fmla="*/ 469 w 2056"/>
                <a:gd name="T81" fmla="*/ 47 h 1761"/>
                <a:gd name="T82" fmla="*/ 469 w 2056"/>
                <a:gd name="T83" fmla="*/ 47 h 17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56"/>
                <a:gd name="T127" fmla="*/ 0 h 1761"/>
                <a:gd name="T128" fmla="*/ 2056 w 2056"/>
                <a:gd name="T129" fmla="*/ 1761 h 17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56" h="1761">
                  <a:moveTo>
                    <a:pt x="469" y="47"/>
                  </a:moveTo>
                  <a:lnTo>
                    <a:pt x="331" y="0"/>
                  </a:lnTo>
                  <a:lnTo>
                    <a:pt x="207" y="19"/>
                  </a:lnTo>
                  <a:lnTo>
                    <a:pt x="110" y="54"/>
                  </a:lnTo>
                  <a:lnTo>
                    <a:pt x="55" y="102"/>
                  </a:lnTo>
                  <a:lnTo>
                    <a:pt x="15" y="149"/>
                  </a:lnTo>
                  <a:lnTo>
                    <a:pt x="0" y="225"/>
                  </a:lnTo>
                  <a:lnTo>
                    <a:pt x="8" y="316"/>
                  </a:lnTo>
                  <a:lnTo>
                    <a:pt x="41" y="411"/>
                  </a:lnTo>
                  <a:lnTo>
                    <a:pt x="117" y="549"/>
                  </a:lnTo>
                  <a:lnTo>
                    <a:pt x="248" y="741"/>
                  </a:lnTo>
                  <a:lnTo>
                    <a:pt x="447" y="1005"/>
                  </a:lnTo>
                  <a:lnTo>
                    <a:pt x="633" y="1190"/>
                  </a:lnTo>
                  <a:lnTo>
                    <a:pt x="839" y="1368"/>
                  </a:lnTo>
                  <a:lnTo>
                    <a:pt x="1039" y="1499"/>
                  </a:lnTo>
                  <a:lnTo>
                    <a:pt x="1191" y="1575"/>
                  </a:lnTo>
                  <a:lnTo>
                    <a:pt x="1438" y="1684"/>
                  </a:lnTo>
                  <a:lnTo>
                    <a:pt x="1597" y="1734"/>
                  </a:lnTo>
                  <a:lnTo>
                    <a:pt x="1761" y="1761"/>
                  </a:lnTo>
                  <a:lnTo>
                    <a:pt x="1899" y="1761"/>
                  </a:lnTo>
                  <a:lnTo>
                    <a:pt x="1971" y="1753"/>
                  </a:lnTo>
                  <a:lnTo>
                    <a:pt x="2056" y="1665"/>
                  </a:lnTo>
                  <a:lnTo>
                    <a:pt x="1871" y="1706"/>
                  </a:lnTo>
                  <a:lnTo>
                    <a:pt x="1678" y="1699"/>
                  </a:lnTo>
                  <a:lnTo>
                    <a:pt x="1472" y="1651"/>
                  </a:lnTo>
                  <a:lnTo>
                    <a:pt x="1231" y="1540"/>
                  </a:lnTo>
                  <a:lnTo>
                    <a:pt x="949" y="1376"/>
                  </a:lnTo>
                  <a:lnTo>
                    <a:pt x="778" y="1252"/>
                  </a:lnTo>
                  <a:lnTo>
                    <a:pt x="585" y="1067"/>
                  </a:lnTo>
                  <a:lnTo>
                    <a:pt x="359" y="784"/>
                  </a:lnTo>
                  <a:lnTo>
                    <a:pt x="174" y="542"/>
                  </a:lnTo>
                  <a:lnTo>
                    <a:pt x="62" y="363"/>
                  </a:lnTo>
                  <a:lnTo>
                    <a:pt x="36" y="247"/>
                  </a:lnTo>
                  <a:lnTo>
                    <a:pt x="69" y="145"/>
                  </a:lnTo>
                  <a:lnTo>
                    <a:pt x="131" y="88"/>
                  </a:lnTo>
                  <a:lnTo>
                    <a:pt x="262" y="47"/>
                  </a:lnTo>
                  <a:lnTo>
                    <a:pt x="352" y="54"/>
                  </a:lnTo>
                  <a:lnTo>
                    <a:pt x="483" y="109"/>
                  </a:lnTo>
                  <a:lnTo>
                    <a:pt x="621" y="192"/>
                  </a:lnTo>
                  <a:lnTo>
                    <a:pt x="585" y="116"/>
                  </a:lnTo>
                  <a:lnTo>
                    <a:pt x="469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89" name="Freeform 38"/>
            <p:cNvSpPr>
              <a:spLocks/>
            </p:cNvSpPr>
            <p:nvPr/>
          </p:nvSpPr>
          <p:spPr bwMode="auto">
            <a:xfrm>
              <a:off x="7271" y="2111"/>
              <a:ext cx="894" cy="632"/>
            </a:xfrm>
            <a:custGeom>
              <a:avLst/>
              <a:gdLst>
                <a:gd name="T0" fmla="*/ 48 w 894"/>
                <a:gd name="T1" fmla="*/ 7 h 632"/>
                <a:gd name="T2" fmla="*/ 53 w 894"/>
                <a:gd name="T3" fmla="*/ 180 h 632"/>
                <a:gd name="T4" fmla="*/ 65 w 894"/>
                <a:gd name="T5" fmla="*/ 301 h 632"/>
                <a:gd name="T6" fmla="*/ 91 w 894"/>
                <a:gd name="T7" fmla="*/ 363 h 632"/>
                <a:gd name="T8" fmla="*/ 167 w 894"/>
                <a:gd name="T9" fmla="*/ 387 h 632"/>
                <a:gd name="T10" fmla="*/ 252 w 894"/>
                <a:gd name="T11" fmla="*/ 392 h 632"/>
                <a:gd name="T12" fmla="*/ 381 w 894"/>
                <a:gd name="T13" fmla="*/ 373 h 632"/>
                <a:gd name="T14" fmla="*/ 519 w 894"/>
                <a:gd name="T15" fmla="*/ 401 h 632"/>
                <a:gd name="T16" fmla="*/ 664 w 894"/>
                <a:gd name="T17" fmla="*/ 451 h 632"/>
                <a:gd name="T18" fmla="*/ 792 w 894"/>
                <a:gd name="T19" fmla="*/ 508 h 632"/>
                <a:gd name="T20" fmla="*/ 894 w 894"/>
                <a:gd name="T21" fmla="*/ 587 h 632"/>
                <a:gd name="T22" fmla="*/ 868 w 894"/>
                <a:gd name="T23" fmla="*/ 632 h 632"/>
                <a:gd name="T24" fmla="*/ 792 w 894"/>
                <a:gd name="T25" fmla="*/ 560 h 632"/>
                <a:gd name="T26" fmla="*/ 740 w 894"/>
                <a:gd name="T27" fmla="*/ 522 h 632"/>
                <a:gd name="T28" fmla="*/ 645 w 894"/>
                <a:gd name="T29" fmla="*/ 482 h 632"/>
                <a:gd name="T30" fmla="*/ 521 w 894"/>
                <a:gd name="T31" fmla="*/ 456 h 632"/>
                <a:gd name="T32" fmla="*/ 381 w 894"/>
                <a:gd name="T33" fmla="*/ 437 h 632"/>
                <a:gd name="T34" fmla="*/ 233 w 894"/>
                <a:gd name="T35" fmla="*/ 432 h 632"/>
                <a:gd name="T36" fmla="*/ 141 w 894"/>
                <a:gd name="T37" fmla="*/ 425 h 632"/>
                <a:gd name="T38" fmla="*/ 53 w 894"/>
                <a:gd name="T39" fmla="*/ 385 h 632"/>
                <a:gd name="T40" fmla="*/ 12 w 894"/>
                <a:gd name="T41" fmla="*/ 237 h 632"/>
                <a:gd name="T42" fmla="*/ 8 w 894"/>
                <a:gd name="T43" fmla="*/ 109 h 632"/>
                <a:gd name="T44" fmla="*/ 0 w 894"/>
                <a:gd name="T45" fmla="*/ 0 h 632"/>
                <a:gd name="T46" fmla="*/ 48 w 894"/>
                <a:gd name="T47" fmla="*/ 7 h 632"/>
                <a:gd name="T48" fmla="*/ 48 w 894"/>
                <a:gd name="T49" fmla="*/ 7 h 6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94"/>
                <a:gd name="T76" fmla="*/ 0 h 632"/>
                <a:gd name="T77" fmla="*/ 894 w 894"/>
                <a:gd name="T78" fmla="*/ 632 h 6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94" h="632">
                  <a:moveTo>
                    <a:pt x="48" y="7"/>
                  </a:moveTo>
                  <a:lnTo>
                    <a:pt x="53" y="180"/>
                  </a:lnTo>
                  <a:lnTo>
                    <a:pt x="65" y="301"/>
                  </a:lnTo>
                  <a:lnTo>
                    <a:pt x="91" y="363"/>
                  </a:lnTo>
                  <a:lnTo>
                    <a:pt x="167" y="387"/>
                  </a:lnTo>
                  <a:lnTo>
                    <a:pt x="252" y="392"/>
                  </a:lnTo>
                  <a:lnTo>
                    <a:pt x="381" y="373"/>
                  </a:lnTo>
                  <a:lnTo>
                    <a:pt x="519" y="401"/>
                  </a:lnTo>
                  <a:lnTo>
                    <a:pt x="664" y="451"/>
                  </a:lnTo>
                  <a:lnTo>
                    <a:pt x="792" y="508"/>
                  </a:lnTo>
                  <a:lnTo>
                    <a:pt x="894" y="587"/>
                  </a:lnTo>
                  <a:lnTo>
                    <a:pt x="868" y="632"/>
                  </a:lnTo>
                  <a:lnTo>
                    <a:pt x="792" y="560"/>
                  </a:lnTo>
                  <a:lnTo>
                    <a:pt x="740" y="522"/>
                  </a:lnTo>
                  <a:lnTo>
                    <a:pt x="645" y="482"/>
                  </a:lnTo>
                  <a:lnTo>
                    <a:pt x="521" y="456"/>
                  </a:lnTo>
                  <a:lnTo>
                    <a:pt x="381" y="437"/>
                  </a:lnTo>
                  <a:lnTo>
                    <a:pt x="233" y="432"/>
                  </a:lnTo>
                  <a:lnTo>
                    <a:pt x="141" y="425"/>
                  </a:lnTo>
                  <a:lnTo>
                    <a:pt x="53" y="385"/>
                  </a:lnTo>
                  <a:lnTo>
                    <a:pt x="12" y="237"/>
                  </a:lnTo>
                  <a:lnTo>
                    <a:pt x="8" y="109"/>
                  </a:lnTo>
                  <a:lnTo>
                    <a:pt x="0" y="0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90" name="Freeform 39"/>
            <p:cNvSpPr>
              <a:spLocks/>
            </p:cNvSpPr>
            <p:nvPr/>
          </p:nvSpPr>
          <p:spPr bwMode="auto">
            <a:xfrm>
              <a:off x="7200" y="2118"/>
              <a:ext cx="901" cy="746"/>
            </a:xfrm>
            <a:custGeom>
              <a:avLst/>
              <a:gdLst>
                <a:gd name="T0" fmla="*/ 0 w 901"/>
                <a:gd name="T1" fmla="*/ 5 h 746"/>
                <a:gd name="T2" fmla="*/ 7 w 901"/>
                <a:gd name="T3" fmla="*/ 173 h 746"/>
                <a:gd name="T4" fmla="*/ 19 w 901"/>
                <a:gd name="T5" fmla="*/ 309 h 746"/>
                <a:gd name="T6" fmla="*/ 45 w 901"/>
                <a:gd name="T7" fmla="*/ 392 h 746"/>
                <a:gd name="T8" fmla="*/ 90 w 901"/>
                <a:gd name="T9" fmla="*/ 468 h 746"/>
                <a:gd name="T10" fmla="*/ 143 w 901"/>
                <a:gd name="T11" fmla="*/ 489 h 746"/>
                <a:gd name="T12" fmla="*/ 245 w 901"/>
                <a:gd name="T13" fmla="*/ 508 h 746"/>
                <a:gd name="T14" fmla="*/ 388 w 901"/>
                <a:gd name="T15" fmla="*/ 515 h 746"/>
                <a:gd name="T16" fmla="*/ 516 w 901"/>
                <a:gd name="T17" fmla="*/ 520 h 746"/>
                <a:gd name="T18" fmla="*/ 670 w 901"/>
                <a:gd name="T19" fmla="*/ 565 h 746"/>
                <a:gd name="T20" fmla="*/ 792 w 901"/>
                <a:gd name="T21" fmla="*/ 637 h 746"/>
                <a:gd name="T22" fmla="*/ 870 w 901"/>
                <a:gd name="T23" fmla="*/ 746 h 746"/>
                <a:gd name="T24" fmla="*/ 901 w 901"/>
                <a:gd name="T25" fmla="*/ 701 h 746"/>
                <a:gd name="T26" fmla="*/ 844 w 901"/>
                <a:gd name="T27" fmla="*/ 629 h 746"/>
                <a:gd name="T28" fmla="*/ 761 w 901"/>
                <a:gd name="T29" fmla="*/ 565 h 746"/>
                <a:gd name="T30" fmla="*/ 682 w 901"/>
                <a:gd name="T31" fmla="*/ 527 h 746"/>
                <a:gd name="T32" fmla="*/ 587 w 901"/>
                <a:gd name="T33" fmla="*/ 494 h 746"/>
                <a:gd name="T34" fmla="*/ 471 w 901"/>
                <a:gd name="T35" fmla="*/ 475 h 746"/>
                <a:gd name="T36" fmla="*/ 347 w 901"/>
                <a:gd name="T37" fmla="*/ 468 h 746"/>
                <a:gd name="T38" fmla="*/ 238 w 901"/>
                <a:gd name="T39" fmla="*/ 468 h 746"/>
                <a:gd name="T40" fmla="*/ 119 w 901"/>
                <a:gd name="T41" fmla="*/ 435 h 746"/>
                <a:gd name="T42" fmla="*/ 83 w 901"/>
                <a:gd name="T43" fmla="*/ 366 h 746"/>
                <a:gd name="T44" fmla="*/ 52 w 901"/>
                <a:gd name="T45" fmla="*/ 230 h 746"/>
                <a:gd name="T46" fmla="*/ 31 w 901"/>
                <a:gd name="T47" fmla="*/ 0 h 746"/>
                <a:gd name="T48" fmla="*/ 0 w 901"/>
                <a:gd name="T49" fmla="*/ 5 h 746"/>
                <a:gd name="T50" fmla="*/ 0 w 901"/>
                <a:gd name="T51" fmla="*/ 5 h 7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01"/>
                <a:gd name="T79" fmla="*/ 0 h 746"/>
                <a:gd name="T80" fmla="*/ 901 w 901"/>
                <a:gd name="T81" fmla="*/ 746 h 74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01" h="746">
                  <a:moveTo>
                    <a:pt x="0" y="5"/>
                  </a:moveTo>
                  <a:lnTo>
                    <a:pt x="7" y="173"/>
                  </a:lnTo>
                  <a:lnTo>
                    <a:pt x="19" y="309"/>
                  </a:lnTo>
                  <a:lnTo>
                    <a:pt x="45" y="392"/>
                  </a:lnTo>
                  <a:lnTo>
                    <a:pt x="90" y="468"/>
                  </a:lnTo>
                  <a:lnTo>
                    <a:pt x="143" y="489"/>
                  </a:lnTo>
                  <a:lnTo>
                    <a:pt x="245" y="508"/>
                  </a:lnTo>
                  <a:lnTo>
                    <a:pt x="388" y="515"/>
                  </a:lnTo>
                  <a:lnTo>
                    <a:pt x="516" y="520"/>
                  </a:lnTo>
                  <a:lnTo>
                    <a:pt x="670" y="565"/>
                  </a:lnTo>
                  <a:lnTo>
                    <a:pt x="792" y="637"/>
                  </a:lnTo>
                  <a:lnTo>
                    <a:pt x="870" y="746"/>
                  </a:lnTo>
                  <a:lnTo>
                    <a:pt x="901" y="701"/>
                  </a:lnTo>
                  <a:lnTo>
                    <a:pt x="844" y="629"/>
                  </a:lnTo>
                  <a:lnTo>
                    <a:pt x="761" y="565"/>
                  </a:lnTo>
                  <a:lnTo>
                    <a:pt x="682" y="527"/>
                  </a:lnTo>
                  <a:lnTo>
                    <a:pt x="587" y="494"/>
                  </a:lnTo>
                  <a:lnTo>
                    <a:pt x="471" y="475"/>
                  </a:lnTo>
                  <a:lnTo>
                    <a:pt x="347" y="468"/>
                  </a:lnTo>
                  <a:lnTo>
                    <a:pt x="238" y="468"/>
                  </a:lnTo>
                  <a:lnTo>
                    <a:pt x="119" y="435"/>
                  </a:lnTo>
                  <a:lnTo>
                    <a:pt x="83" y="366"/>
                  </a:lnTo>
                  <a:lnTo>
                    <a:pt x="52" y="230"/>
                  </a:lnTo>
                  <a:lnTo>
                    <a:pt x="3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91" name="Freeform 40"/>
            <p:cNvSpPr>
              <a:spLocks/>
            </p:cNvSpPr>
            <p:nvPr/>
          </p:nvSpPr>
          <p:spPr bwMode="auto">
            <a:xfrm>
              <a:off x="6416" y="2144"/>
              <a:ext cx="535" cy="2626"/>
            </a:xfrm>
            <a:custGeom>
              <a:avLst/>
              <a:gdLst>
                <a:gd name="T0" fmla="*/ 516 w 535"/>
                <a:gd name="T1" fmla="*/ 5 h 2626"/>
                <a:gd name="T2" fmla="*/ 528 w 535"/>
                <a:gd name="T3" fmla="*/ 268 h 2626"/>
                <a:gd name="T4" fmla="*/ 535 w 535"/>
                <a:gd name="T5" fmla="*/ 411 h 2626"/>
                <a:gd name="T6" fmla="*/ 535 w 535"/>
                <a:gd name="T7" fmla="*/ 482 h 2626"/>
                <a:gd name="T8" fmla="*/ 494 w 535"/>
                <a:gd name="T9" fmla="*/ 577 h 2626"/>
                <a:gd name="T10" fmla="*/ 444 w 535"/>
                <a:gd name="T11" fmla="*/ 675 h 2626"/>
                <a:gd name="T12" fmla="*/ 340 w 535"/>
                <a:gd name="T13" fmla="*/ 855 h 2626"/>
                <a:gd name="T14" fmla="*/ 264 w 535"/>
                <a:gd name="T15" fmla="*/ 991 h 2626"/>
                <a:gd name="T16" fmla="*/ 226 w 535"/>
                <a:gd name="T17" fmla="*/ 1157 h 2626"/>
                <a:gd name="T18" fmla="*/ 200 w 535"/>
                <a:gd name="T19" fmla="*/ 1307 h 2626"/>
                <a:gd name="T20" fmla="*/ 185 w 535"/>
                <a:gd name="T21" fmla="*/ 1492 h 2626"/>
                <a:gd name="T22" fmla="*/ 192 w 535"/>
                <a:gd name="T23" fmla="*/ 1666 h 2626"/>
                <a:gd name="T24" fmla="*/ 226 w 535"/>
                <a:gd name="T25" fmla="*/ 1820 h 2626"/>
                <a:gd name="T26" fmla="*/ 276 w 535"/>
                <a:gd name="T27" fmla="*/ 1975 h 2626"/>
                <a:gd name="T28" fmla="*/ 309 w 535"/>
                <a:gd name="T29" fmla="*/ 2105 h 2626"/>
                <a:gd name="T30" fmla="*/ 302 w 535"/>
                <a:gd name="T31" fmla="*/ 2215 h 2626"/>
                <a:gd name="T32" fmla="*/ 271 w 535"/>
                <a:gd name="T33" fmla="*/ 2279 h 2626"/>
                <a:gd name="T34" fmla="*/ 83 w 535"/>
                <a:gd name="T35" fmla="*/ 2626 h 2626"/>
                <a:gd name="T36" fmla="*/ 0 w 535"/>
                <a:gd name="T37" fmla="*/ 2626 h 2626"/>
                <a:gd name="T38" fmla="*/ 166 w 535"/>
                <a:gd name="T39" fmla="*/ 2369 h 2626"/>
                <a:gd name="T40" fmla="*/ 245 w 535"/>
                <a:gd name="T41" fmla="*/ 2200 h 2626"/>
                <a:gd name="T42" fmla="*/ 257 w 535"/>
                <a:gd name="T43" fmla="*/ 2091 h 2626"/>
                <a:gd name="T44" fmla="*/ 226 w 535"/>
                <a:gd name="T45" fmla="*/ 1970 h 2626"/>
                <a:gd name="T46" fmla="*/ 173 w 535"/>
                <a:gd name="T47" fmla="*/ 1815 h 2626"/>
                <a:gd name="T48" fmla="*/ 147 w 535"/>
                <a:gd name="T49" fmla="*/ 1616 h 2626"/>
                <a:gd name="T50" fmla="*/ 147 w 535"/>
                <a:gd name="T51" fmla="*/ 1409 h 2626"/>
                <a:gd name="T52" fmla="*/ 162 w 535"/>
                <a:gd name="T53" fmla="*/ 1240 h 2626"/>
                <a:gd name="T54" fmla="*/ 211 w 535"/>
                <a:gd name="T55" fmla="*/ 1017 h 2626"/>
                <a:gd name="T56" fmla="*/ 297 w 535"/>
                <a:gd name="T57" fmla="*/ 829 h 2626"/>
                <a:gd name="T58" fmla="*/ 404 w 535"/>
                <a:gd name="T59" fmla="*/ 644 h 2626"/>
                <a:gd name="T60" fmla="*/ 475 w 535"/>
                <a:gd name="T61" fmla="*/ 520 h 2626"/>
                <a:gd name="T62" fmla="*/ 494 w 535"/>
                <a:gd name="T63" fmla="*/ 295 h 2626"/>
                <a:gd name="T64" fmla="*/ 482 w 535"/>
                <a:gd name="T65" fmla="*/ 140 h 2626"/>
                <a:gd name="T66" fmla="*/ 473 w 535"/>
                <a:gd name="T67" fmla="*/ 0 h 2626"/>
                <a:gd name="T68" fmla="*/ 516 w 535"/>
                <a:gd name="T69" fmla="*/ 5 h 2626"/>
                <a:gd name="T70" fmla="*/ 516 w 535"/>
                <a:gd name="T71" fmla="*/ 5 h 26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35"/>
                <a:gd name="T109" fmla="*/ 0 h 2626"/>
                <a:gd name="T110" fmla="*/ 535 w 535"/>
                <a:gd name="T111" fmla="*/ 2626 h 262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35" h="2626">
                  <a:moveTo>
                    <a:pt x="516" y="5"/>
                  </a:moveTo>
                  <a:lnTo>
                    <a:pt x="528" y="268"/>
                  </a:lnTo>
                  <a:lnTo>
                    <a:pt x="535" y="411"/>
                  </a:lnTo>
                  <a:lnTo>
                    <a:pt x="535" y="482"/>
                  </a:lnTo>
                  <a:lnTo>
                    <a:pt x="494" y="577"/>
                  </a:lnTo>
                  <a:lnTo>
                    <a:pt x="444" y="675"/>
                  </a:lnTo>
                  <a:lnTo>
                    <a:pt x="340" y="855"/>
                  </a:lnTo>
                  <a:lnTo>
                    <a:pt x="264" y="991"/>
                  </a:lnTo>
                  <a:lnTo>
                    <a:pt x="226" y="1157"/>
                  </a:lnTo>
                  <a:lnTo>
                    <a:pt x="200" y="1307"/>
                  </a:lnTo>
                  <a:lnTo>
                    <a:pt x="185" y="1492"/>
                  </a:lnTo>
                  <a:lnTo>
                    <a:pt x="192" y="1666"/>
                  </a:lnTo>
                  <a:lnTo>
                    <a:pt x="226" y="1820"/>
                  </a:lnTo>
                  <a:lnTo>
                    <a:pt x="276" y="1975"/>
                  </a:lnTo>
                  <a:lnTo>
                    <a:pt x="309" y="2105"/>
                  </a:lnTo>
                  <a:lnTo>
                    <a:pt x="302" y="2215"/>
                  </a:lnTo>
                  <a:lnTo>
                    <a:pt x="271" y="2279"/>
                  </a:lnTo>
                  <a:lnTo>
                    <a:pt x="83" y="2626"/>
                  </a:lnTo>
                  <a:lnTo>
                    <a:pt x="0" y="2626"/>
                  </a:lnTo>
                  <a:lnTo>
                    <a:pt x="166" y="2369"/>
                  </a:lnTo>
                  <a:lnTo>
                    <a:pt x="245" y="2200"/>
                  </a:lnTo>
                  <a:lnTo>
                    <a:pt x="257" y="2091"/>
                  </a:lnTo>
                  <a:lnTo>
                    <a:pt x="226" y="1970"/>
                  </a:lnTo>
                  <a:lnTo>
                    <a:pt x="173" y="1815"/>
                  </a:lnTo>
                  <a:lnTo>
                    <a:pt x="147" y="1616"/>
                  </a:lnTo>
                  <a:lnTo>
                    <a:pt x="147" y="1409"/>
                  </a:lnTo>
                  <a:lnTo>
                    <a:pt x="162" y="1240"/>
                  </a:lnTo>
                  <a:lnTo>
                    <a:pt x="211" y="1017"/>
                  </a:lnTo>
                  <a:lnTo>
                    <a:pt x="297" y="829"/>
                  </a:lnTo>
                  <a:lnTo>
                    <a:pt x="404" y="644"/>
                  </a:lnTo>
                  <a:lnTo>
                    <a:pt x="475" y="520"/>
                  </a:lnTo>
                  <a:lnTo>
                    <a:pt x="494" y="295"/>
                  </a:lnTo>
                  <a:lnTo>
                    <a:pt x="482" y="140"/>
                  </a:lnTo>
                  <a:lnTo>
                    <a:pt x="473" y="0"/>
                  </a:lnTo>
                  <a:lnTo>
                    <a:pt x="51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92" name="Freeform 41"/>
            <p:cNvSpPr>
              <a:spLocks/>
            </p:cNvSpPr>
            <p:nvPr/>
          </p:nvSpPr>
          <p:spPr bwMode="auto">
            <a:xfrm>
              <a:off x="6347" y="2137"/>
              <a:ext cx="506" cy="2595"/>
            </a:xfrm>
            <a:custGeom>
              <a:avLst/>
              <a:gdLst>
                <a:gd name="T0" fmla="*/ 475 w 506"/>
                <a:gd name="T1" fmla="*/ 0 h 2595"/>
                <a:gd name="T2" fmla="*/ 494 w 506"/>
                <a:gd name="T3" fmla="*/ 161 h 2595"/>
                <a:gd name="T4" fmla="*/ 506 w 506"/>
                <a:gd name="T5" fmla="*/ 373 h 2595"/>
                <a:gd name="T6" fmla="*/ 499 w 506"/>
                <a:gd name="T7" fmla="*/ 496 h 2595"/>
                <a:gd name="T8" fmla="*/ 473 w 506"/>
                <a:gd name="T9" fmla="*/ 572 h 2595"/>
                <a:gd name="T10" fmla="*/ 385 w 506"/>
                <a:gd name="T11" fmla="*/ 701 h 2595"/>
                <a:gd name="T12" fmla="*/ 295 w 506"/>
                <a:gd name="T13" fmla="*/ 855 h 2595"/>
                <a:gd name="T14" fmla="*/ 242 w 506"/>
                <a:gd name="T15" fmla="*/ 965 h 2595"/>
                <a:gd name="T16" fmla="*/ 204 w 506"/>
                <a:gd name="T17" fmla="*/ 1074 h 2595"/>
                <a:gd name="T18" fmla="*/ 178 w 506"/>
                <a:gd name="T19" fmla="*/ 1197 h 2595"/>
                <a:gd name="T20" fmla="*/ 159 w 506"/>
                <a:gd name="T21" fmla="*/ 1352 h 2595"/>
                <a:gd name="T22" fmla="*/ 159 w 506"/>
                <a:gd name="T23" fmla="*/ 1540 h 2595"/>
                <a:gd name="T24" fmla="*/ 166 w 506"/>
                <a:gd name="T25" fmla="*/ 1687 h 2595"/>
                <a:gd name="T26" fmla="*/ 192 w 506"/>
                <a:gd name="T27" fmla="*/ 1841 h 2595"/>
                <a:gd name="T28" fmla="*/ 235 w 506"/>
                <a:gd name="T29" fmla="*/ 1977 h 2595"/>
                <a:gd name="T30" fmla="*/ 276 w 506"/>
                <a:gd name="T31" fmla="*/ 2098 h 2595"/>
                <a:gd name="T32" fmla="*/ 269 w 506"/>
                <a:gd name="T33" fmla="*/ 2203 h 2595"/>
                <a:gd name="T34" fmla="*/ 192 w 506"/>
                <a:gd name="T35" fmla="*/ 2357 h 2595"/>
                <a:gd name="T36" fmla="*/ 62 w 506"/>
                <a:gd name="T37" fmla="*/ 2588 h 2595"/>
                <a:gd name="T38" fmla="*/ 0 w 506"/>
                <a:gd name="T39" fmla="*/ 2595 h 2595"/>
                <a:gd name="T40" fmla="*/ 133 w 506"/>
                <a:gd name="T41" fmla="*/ 2383 h 2595"/>
                <a:gd name="T42" fmla="*/ 212 w 506"/>
                <a:gd name="T43" fmla="*/ 2203 h 2595"/>
                <a:gd name="T44" fmla="*/ 231 w 506"/>
                <a:gd name="T45" fmla="*/ 2117 h 2595"/>
                <a:gd name="T46" fmla="*/ 216 w 506"/>
                <a:gd name="T47" fmla="*/ 2015 h 2595"/>
                <a:gd name="T48" fmla="*/ 159 w 506"/>
                <a:gd name="T49" fmla="*/ 1872 h 2595"/>
                <a:gd name="T50" fmla="*/ 126 w 506"/>
                <a:gd name="T51" fmla="*/ 1713 h 2595"/>
                <a:gd name="T52" fmla="*/ 114 w 506"/>
                <a:gd name="T53" fmla="*/ 1492 h 2595"/>
                <a:gd name="T54" fmla="*/ 114 w 506"/>
                <a:gd name="T55" fmla="*/ 1269 h 2595"/>
                <a:gd name="T56" fmla="*/ 133 w 506"/>
                <a:gd name="T57" fmla="*/ 1114 h 2595"/>
                <a:gd name="T58" fmla="*/ 231 w 506"/>
                <a:gd name="T59" fmla="*/ 881 h 2595"/>
                <a:gd name="T60" fmla="*/ 307 w 506"/>
                <a:gd name="T61" fmla="*/ 739 h 2595"/>
                <a:gd name="T62" fmla="*/ 409 w 506"/>
                <a:gd name="T63" fmla="*/ 591 h 2595"/>
                <a:gd name="T64" fmla="*/ 449 w 506"/>
                <a:gd name="T65" fmla="*/ 489 h 2595"/>
                <a:gd name="T66" fmla="*/ 461 w 506"/>
                <a:gd name="T67" fmla="*/ 335 h 2595"/>
                <a:gd name="T68" fmla="*/ 461 w 506"/>
                <a:gd name="T69" fmla="*/ 199 h 2595"/>
                <a:gd name="T70" fmla="*/ 435 w 506"/>
                <a:gd name="T71" fmla="*/ 0 h 2595"/>
                <a:gd name="T72" fmla="*/ 475 w 506"/>
                <a:gd name="T73" fmla="*/ 0 h 2595"/>
                <a:gd name="T74" fmla="*/ 475 w 506"/>
                <a:gd name="T75" fmla="*/ 0 h 25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2595"/>
                <a:gd name="T116" fmla="*/ 506 w 506"/>
                <a:gd name="T117" fmla="*/ 2595 h 259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2595">
                  <a:moveTo>
                    <a:pt x="475" y="0"/>
                  </a:moveTo>
                  <a:lnTo>
                    <a:pt x="494" y="161"/>
                  </a:lnTo>
                  <a:lnTo>
                    <a:pt x="506" y="373"/>
                  </a:lnTo>
                  <a:lnTo>
                    <a:pt x="499" y="496"/>
                  </a:lnTo>
                  <a:lnTo>
                    <a:pt x="473" y="572"/>
                  </a:lnTo>
                  <a:lnTo>
                    <a:pt x="385" y="701"/>
                  </a:lnTo>
                  <a:lnTo>
                    <a:pt x="295" y="855"/>
                  </a:lnTo>
                  <a:lnTo>
                    <a:pt x="242" y="965"/>
                  </a:lnTo>
                  <a:lnTo>
                    <a:pt x="204" y="1074"/>
                  </a:lnTo>
                  <a:lnTo>
                    <a:pt x="178" y="1197"/>
                  </a:lnTo>
                  <a:lnTo>
                    <a:pt x="159" y="1352"/>
                  </a:lnTo>
                  <a:lnTo>
                    <a:pt x="159" y="1540"/>
                  </a:lnTo>
                  <a:lnTo>
                    <a:pt x="166" y="1687"/>
                  </a:lnTo>
                  <a:lnTo>
                    <a:pt x="192" y="1841"/>
                  </a:lnTo>
                  <a:lnTo>
                    <a:pt x="235" y="1977"/>
                  </a:lnTo>
                  <a:lnTo>
                    <a:pt x="276" y="2098"/>
                  </a:lnTo>
                  <a:lnTo>
                    <a:pt x="269" y="2203"/>
                  </a:lnTo>
                  <a:lnTo>
                    <a:pt x="192" y="2357"/>
                  </a:lnTo>
                  <a:lnTo>
                    <a:pt x="62" y="2588"/>
                  </a:lnTo>
                  <a:lnTo>
                    <a:pt x="0" y="2595"/>
                  </a:lnTo>
                  <a:lnTo>
                    <a:pt x="133" y="2383"/>
                  </a:lnTo>
                  <a:lnTo>
                    <a:pt x="212" y="2203"/>
                  </a:lnTo>
                  <a:lnTo>
                    <a:pt x="231" y="2117"/>
                  </a:lnTo>
                  <a:lnTo>
                    <a:pt x="216" y="2015"/>
                  </a:lnTo>
                  <a:lnTo>
                    <a:pt x="159" y="1872"/>
                  </a:lnTo>
                  <a:lnTo>
                    <a:pt x="126" y="1713"/>
                  </a:lnTo>
                  <a:lnTo>
                    <a:pt x="114" y="1492"/>
                  </a:lnTo>
                  <a:lnTo>
                    <a:pt x="114" y="1269"/>
                  </a:lnTo>
                  <a:lnTo>
                    <a:pt x="133" y="1114"/>
                  </a:lnTo>
                  <a:lnTo>
                    <a:pt x="231" y="881"/>
                  </a:lnTo>
                  <a:lnTo>
                    <a:pt x="307" y="739"/>
                  </a:lnTo>
                  <a:lnTo>
                    <a:pt x="409" y="591"/>
                  </a:lnTo>
                  <a:lnTo>
                    <a:pt x="449" y="489"/>
                  </a:lnTo>
                  <a:lnTo>
                    <a:pt x="461" y="335"/>
                  </a:lnTo>
                  <a:lnTo>
                    <a:pt x="461" y="199"/>
                  </a:lnTo>
                  <a:lnTo>
                    <a:pt x="435" y="0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93" name="Freeform 42"/>
            <p:cNvSpPr>
              <a:spLocks/>
            </p:cNvSpPr>
            <p:nvPr/>
          </p:nvSpPr>
          <p:spPr bwMode="auto">
            <a:xfrm>
              <a:off x="6958" y="1709"/>
              <a:ext cx="330" cy="1397"/>
            </a:xfrm>
            <a:custGeom>
              <a:avLst/>
              <a:gdLst>
                <a:gd name="T0" fmla="*/ 0 w 330"/>
                <a:gd name="T1" fmla="*/ 88 h 1397"/>
                <a:gd name="T2" fmla="*/ 0 w 330"/>
                <a:gd name="T3" fmla="*/ 342 h 1397"/>
                <a:gd name="T4" fmla="*/ 52 w 330"/>
                <a:gd name="T5" fmla="*/ 635 h 1397"/>
                <a:gd name="T6" fmla="*/ 114 w 330"/>
                <a:gd name="T7" fmla="*/ 927 h 1397"/>
                <a:gd name="T8" fmla="*/ 178 w 330"/>
                <a:gd name="T9" fmla="*/ 1131 h 1397"/>
                <a:gd name="T10" fmla="*/ 90 w 330"/>
                <a:gd name="T11" fmla="*/ 1131 h 1397"/>
                <a:gd name="T12" fmla="*/ 280 w 330"/>
                <a:gd name="T13" fmla="*/ 1397 h 1397"/>
                <a:gd name="T14" fmla="*/ 330 w 330"/>
                <a:gd name="T15" fmla="*/ 1079 h 1397"/>
                <a:gd name="T16" fmla="*/ 242 w 330"/>
                <a:gd name="T17" fmla="*/ 1093 h 1397"/>
                <a:gd name="T18" fmla="*/ 166 w 330"/>
                <a:gd name="T19" fmla="*/ 889 h 1397"/>
                <a:gd name="T20" fmla="*/ 114 w 330"/>
                <a:gd name="T21" fmla="*/ 558 h 1397"/>
                <a:gd name="T22" fmla="*/ 102 w 330"/>
                <a:gd name="T23" fmla="*/ 304 h 1397"/>
                <a:gd name="T24" fmla="*/ 90 w 330"/>
                <a:gd name="T25" fmla="*/ 0 h 1397"/>
                <a:gd name="T26" fmla="*/ 0 w 330"/>
                <a:gd name="T27" fmla="*/ 88 h 1397"/>
                <a:gd name="T28" fmla="*/ 0 w 330"/>
                <a:gd name="T29" fmla="*/ 88 h 139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0"/>
                <a:gd name="T46" fmla="*/ 0 h 1397"/>
                <a:gd name="T47" fmla="*/ 330 w 330"/>
                <a:gd name="T48" fmla="*/ 1397 h 139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0" h="1397">
                  <a:moveTo>
                    <a:pt x="0" y="88"/>
                  </a:moveTo>
                  <a:lnTo>
                    <a:pt x="0" y="342"/>
                  </a:lnTo>
                  <a:lnTo>
                    <a:pt x="52" y="635"/>
                  </a:lnTo>
                  <a:lnTo>
                    <a:pt x="114" y="927"/>
                  </a:lnTo>
                  <a:lnTo>
                    <a:pt x="178" y="1131"/>
                  </a:lnTo>
                  <a:lnTo>
                    <a:pt x="90" y="1131"/>
                  </a:lnTo>
                  <a:lnTo>
                    <a:pt x="280" y="1397"/>
                  </a:lnTo>
                  <a:lnTo>
                    <a:pt x="330" y="1079"/>
                  </a:lnTo>
                  <a:lnTo>
                    <a:pt x="242" y="1093"/>
                  </a:lnTo>
                  <a:lnTo>
                    <a:pt x="166" y="889"/>
                  </a:lnTo>
                  <a:lnTo>
                    <a:pt x="114" y="558"/>
                  </a:lnTo>
                  <a:lnTo>
                    <a:pt x="102" y="304"/>
                  </a:lnTo>
                  <a:lnTo>
                    <a:pt x="90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94" name="Freeform 43"/>
            <p:cNvSpPr>
              <a:spLocks/>
            </p:cNvSpPr>
            <p:nvPr/>
          </p:nvSpPr>
          <p:spPr bwMode="auto">
            <a:xfrm>
              <a:off x="6452" y="4073"/>
              <a:ext cx="672" cy="979"/>
            </a:xfrm>
            <a:custGeom>
              <a:avLst/>
              <a:gdLst>
                <a:gd name="T0" fmla="*/ 0 w 672"/>
                <a:gd name="T1" fmla="*/ 968 h 979"/>
                <a:gd name="T2" fmla="*/ 164 w 672"/>
                <a:gd name="T3" fmla="*/ 649 h 979"/>
                <a:gd name="T4" fmla="*/ 304 w 672"/>
                <a:gd name="T5" fmla="*/ 407 h 979"/>
                <a:gd name="T6" fmla="*/ 482 w 672"/>
                <a:gd name="T7" fmla="*/ 191 h 979"/>
                <a:gd name="T8" fmla="*/ 380 w 672"/>
                <a:gd name="T9" fmla="*/ 141 h 979"/>
                <a:gd name="T10" fmla="*/ 672 w 672"/>
                <a:gd name="T11" fmla="*/ 0 h 979"/>
                <a:gd name="T12" fmla="*/ 596 w 672"/>
                <a:gd name="T13" fmla="*/ 240 h 979"/>
                <a:gd name="T14" fmla="*/ 532 w 672"/>
                <a:gd name="T15" fmla="*/ 210 h 979"/>
                <a:gd name="T16" fmla="*/ 240 w 672"/>
                <a:gd name="T17" fmla="*/ 637 h 979"/>
                <a:gd name="T18" fmla="*/ 99 w 672"/>
                <a:gd name="T19" fmla="*/ 979 h 979"/>
                <a:gd name="T20" fmla="*/ 0 w 672"/>
                <a:gd name="T21" fmla="*/ 968 h 979"/>
                <a:gd name="T22" fmla="*/ 0 w 672"/>
                <a:gd name="T23" fmla="*/ 968 h 9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72"/>
                <a:gd name="T37" fmla="*/ 0 h 979"/>
                <a:gd name="T38" fmla="*/ 672 w 672"/>
                <a:gd name="T39" fmla="*/ 979 h 9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72" h="979">
                  <a:moveTo>
                    <a:pt x="0" y="968"/>
                  </a:moveTo>
                  <a:lnTo>
                    <a:pt x="164" y="649"/>
                  </a:lnTo>
                  <a:lnTo>
                    <a:pt x="304" y="407"/>
                  </a:lnTo>
                  <a:lnTo>
                    <a:pt x="482" y="191"/>
                  </a:lnTo>
                  <a:lnTo>
                    <a:pt x="380" y="141"/>
                  </a:lnTo>
                  <a:lnTo>
                    <a:pt x="672" y="0"/>
                  </a:lnTo>
                  <a:lnTo>
                    <a:pt x="596" y="240"/>
                  </a:lnTo>
                  <a:lnTo>
                    <a:pt x="532" y="210"/>
                  </a:lnTo>
                  <a:lnTo>
                    <a:pt x="240" y="637"/>
                  </a:lnTo>
                  <a:lnTo>
                    <a:pt x="99" y="979"/>
                  </a:lnTo>
                  <a:lnTo>
                    <a:pt x="0" y="9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95" name="Freeform 44"/>
            <p:cNvSpPr>
              <a:spLocks/>
            </p:cNvSpPr>
            <p:nvPr/>
          </p:nvSpPr>
          <p:spPr bwMode="auto">
            <a:xfrm>
              <a:off x="9436" y="2496"/>
              <a:ext cx="953" cy="879"/>
            </a:xfrm>
            <a:custGeom>
              <a:avLst/>
              <a:gdLst>
                <a:gd name="T0" fmla="*/ 50 w 953"/>
                <a:gd name="T1" fmla="*/ 534 h 879"/>
                <a:gd name="T2" fmla="*/ 0 w 953"/>
                <a:gd name="T3" fmla="*/ 879 h 879"/>
                <a:gd name="T4" fmla="*/ 279 w 953"/>
                <a:gd name="T5" fmla="*/ 701 h 879"/>
                <a:gd name="T6" fmla="*/ 217 w 953"/>
                <a:gd name="T7" fmla="*/ 636 h 879"/>
                <a:gd name="T8" fmla="*/ 457 w 953"/>
                <a:gd name="T9" fmla="*/ 406 h 879"/>
                <a:gd name="T10" fmla="*/ 723 w 953"/>
                <a:gd name="T11" fmla="*/ 192 h 879"/>
                <a:gd name="T12" fmla="*/ 953 w 953"/>
                <a:gd name="T13" fmla="*/ 14 h 879"/>
                <a:gd name="T14" fmla="*/ 825 w 953"/>
                <a:gd name="T15" fmla="*/ 0 h 879"/>
                <a:gd name="T16" fmla="*/ 585 w 953"/>
                <a:gd name="T17" fmla="*/ 204 h 879"/>
                <a:gd name="T18" fmla="*/ 343 w 953"/>
                <a:gd name="T19" fmla="*/ 394 h 879"/>
                <a:gd name="T20" fmla="*/ 164 w 953"/>
                <a:gd name="T21" fmla="*/ 598 h 879"/>
                <a:gd name="T22" fmla="*/ 50 w 953"/>
                <a:gd name="T23" fmla="*/ 534 h 879"/>
                <a:gd name="T24" fmla="*/ 50 w 953"/>
                <a:gd name="T25" fmla="*/ 534 h 8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53"/>
                <a:gd name="T40" fmla="*/ 0 h 879"/>
                <a:gd name="T41" fmla="*/ 953 w 953"/>
                <a:gd name="T42" fmla="*/ 879 h 8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53" h="879">
                  <a:moveTo>
                    <a:pt x="50" y="534"/>
                  </a:moveTo>
                  <a:lnTo>
                    <a:pt x="0" y="879"/>
                  </a:lnTo>
                  <a:lnTo>
                    <a:pt x="279" y="701"/>
                  </a:lnTo>
                  <a:lnTo>
                    <a:pt x="217" y="636"/>
                  </a:lnTo>
                  <a:lnTo>
                    <a:pt x="457" y="406"/>
                  </a:lnTo>
                  <a:lnTo>
                    <a:pt x="723" y="192"/>
                  </a:lnTo>
                  <a:lnTo>
                    <a:pt x="953" y="14"/>
                  </a:lnTo>
                  <a:lnTo>
                    <a:pt x="825" y="0"/>
                  </a:lnTo>
                  <a:lnTo>
                    <a:pt x="585" y="204"/>
                  </a:lnTo>
                  <a:lnTo>
                    <a:pt x="343" y="394"/>
                  </a:lnTo>
                  <a:lnTo>
                    <a:pt x="164" y="598"/>
                  </a:lnTo>
                  <a:lnTo>
                    <a:pt x="50" y="5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96" name="Freeform 45"/>
            <p:cNvSpPr>
              <a:spLocks/>
            </p:cNvSpPr>
            <p:nvPr/>
          </p:nvSpPr>
          <p:spPr bwMode="auto">
            <a:xfrm>
              <a:off x="8626" y="3755"/>
              <a:ext cx="105" cy="133"/>
            </a:xfrm>
            <a:custGeom>
              <a:avLst/>
              <a:gdLst>
                <a:gd name="T0" fmla="*/ 0 w 105"/>
                <a:gd name="T1" fmla="*/ 45 h 133"/>
                <a:gd name="T2" fmla="*/ 52 w 105"/>
                <a:gd name="T3" fmla="*/ 133 h 133"/>
                <a:gd name="T4" fmla="*/ 105 w 105"/>
                <a:gd name="T5" fmla="*/ 93 h 133"/>
                <a:gd name="T6" fmla="*/ 69 w 105"/>
                <a:gd name="T7" fmla="*/ 0 h 133"/>
                <a:gd name="T8" fmla="*/ 0 w 105"/>
                <a:gd name="T9" fmla="*/ 45 h 133"/>
                <a:gd name="T10" fmla="*/ 0 w 105"/>
                <a:gd name="T11" fmla="*/ 45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5"/>
                <a:gd name="T19" fmla="*/ 0 h 133"/>
                <a:gd name="T20" fmla="*/ 105 w 105"/>
                <a:gd name="T21" fmla="*/ 133 h 1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5" h="133">
                  <a:moveTo>
                    <a:pt x="0" y="45"/>
                  </a:moveTo>
                  <a:lnTo>
                    <a:pt x="52" y="133"/>
                  </a:lnTo>
                  <a:lnTo>
                    <a:pt x="105" y="93"/>
                  </a:lnTo>
                  <a:lnTo>
                    <a:pt x="69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97" name="Freeform 46"/>
            <p:cNvSpPr>
              <a:spLocks/>
            </p:cNvSpPr>
            <p:nvPr/>
          </p:nvSpPr>
          <p:spPr bwMode="auto">
            <a:xfrm>
              <a:off x="8975" y="3624"/>
              <a:ext cx="906" cy="1438"/>
            </a:xfrm>
            <a:custGeom>
              <a:avLst/>
              <a:gdLst>
                <a:gd name="T0" fmla="*/ 321 w 906"/>
                <a:gd name="T1" fmla="*/ 1438 h 1438"/>
                <a:gd name="T2" fmla="*/ 236 w 906"/>
                <a:gd name="T3" fmla="*/ 1295 h 1438"/>
                <a:gd name="T4" fmla="*/ 150 w 906"/>
                <a:gd name="T5" fmla="*/ 1210 h 1438"/>
                <a:gd name="T6" fmla="*/ 65 w 906"/>
                <a:gd name="T7" fmla="*/ 1141 h 1438"/>
                <a:gd name="T8" fmla="*/ 8 w 906"/>
                <a:gd name="T9" fmla="*/ 1044 h 1438"/>
                <a:gd name="T10" fmla="*/ 0 w 906"/>
                <a:gd name="T11" fmla="*/ 934 h 1438"/>
                <a:gd name="T12" fmla="*/ 12 w 906"/>
                <a:gd name="T13" fmla="*/ 842 h 1438"/>
                <a:gd name="T14" fmla="*/ 57 w 906"/>
                <a:gd name="T15" fmla="*/ 780 h 1438"/>
                <a:gd name="T16" fmla="*/ 122 w 906"/>
                <a:gd name="T17" fmla="*/ 727 h 1438"/>
                <a:gd name="T18" fmla="*/ 162 w 906"/>
                <a:gd name="T19" fmla="*/ 635 h 1438"/>
                <a:gd name="T20" fmla="*/ 167 w 906"/>
                <a:gd name="T21" fmla="*/ 499 h 1438"/>
                <a:gd name="T22" fmla="*/ 167 w 906"/>
                <a:gd name="T23" fmla="*/ 390 h 1438"/>
                <a:gd name="T24" fmla="*/ 150 w 906"/>
                <a:gd name="T25" fmla="*/ 297 h 1438"/>
                <a:gd name="T26" fmla="*/ 76 w 906"/>
                <a:gd name="T27" fmla="*/ 138 h 1438"/>
                <a:gd name="T28" fmla="*/ 0 w 906"/>
                <a:gd name="T29" fmla="*/ 0 h 1438"/>
                <a:gd name="T30" fmla="*/ 98 w 906"/>
                <a:gd name="T31" fmla="*/ 69 h 1438"/>
                <a:gd name="T32" fmla="*/ 195 w 906"/>
                <a:gd name="T33" fmla="*/ 110 h 1438"/>
                <a:gd name="T34" fmla="*/ 281 w 906"/>
                <a:gd name="T35" fmla="*/ 74 h 1438"/>
                <a:gd name="T36" fmla="*/ 378 w 906"/>
                <a:gd name="T37" fmla="*/ 86 h 1438"/>
                <a:gd name="T38" fmla="*/ 528 w 906"/>
                <a:gd name="T39" fmla="*/ 131 h 1438"/>
                <a:gd name="T40" fmla="*/ 642 w 906"/>
                <a:gd name="T41" fmla="*/ 98 h 1438"/>
                <a:gd name="T42" fmla="*/ 780 w 906"/>
                <a:gd name="T43" fmla="*/ 62 h 1438"/>
                <a:gd name="T44" fmla="*/ 906 w 906"/>
                <a:gd name="T45" fmla="*/ 5 h 1438"/>
                <a:gd name="T46" fmla="*/ 854 w 906"/>
                <a:gd name="T47" fmla="*/ 74 h 1438"/>
                <a:gd name="T48" fmla="*/ 642 w 906"/>
                <a:gd name="T49" fmla="*/ 143 h 1438"/>
                <a:gd name="T50" fmla="*/ 476 w 906"/>
                <a:gd name="T51" fmla="*/ 293 h 1438"/>
                <a:gd name="T52" fmla="*/ 390 w 906"/>
                <a:gd name="T53" fmla="*/ 383 h 1438"/>
                <a:gd name="T54" fmla="*/ 333 w 906"/>
                <a:gd name="T55" fmla="*/ 459 h 1438"/>
                <a:gd name="T56" fmla="*/ 317 w 906"/>
                <a:gd name="T57" fmla="*/ 525 h 1438"/>
                <a:gd name="T58" fmla="*/ 317 w 906"/>
                <a:gd name="T59" fmla="*/ 590 h 1438"/>
                <a:gd name="T60" fmla="*/ 326 w 906"/>
                <a:gd name="T61" fmla="*/ 659 h 1438"/>
                <a:gd name="T62" fmla="*/ 385 w 906"/>
                <a:gd name="T63" fmla="*/ 711 h 1438"/>
                <a:gd name="T64" fmla="*/ 435 w 906"/>
                <a:gd name="T65" fmla="*/ 780 h 1438"/>
                <a:gd name="T66" fmla="*/ 476 w 906"/>
                <a:gd name="T67" fmla="*/ 882 h 1438"/>
                <a:gd name="T68" fmla="*/ 476 w 906"/>
                <a:gd name="T69" fmla="*/ 958 h 1438"/>
                <a:gd name="T70" fmla="*/ 447 w 906"/>
                <a:gd name="T71" fmla="*/ 1044 h 1438"/>
                <a:gd name="T72" fmla="*/ 407 w 906"/>
                <a:gd name="T73" fmla="*/ 1158 h 1438"/>
                <a:gd name="T74" fmla="*/ 390 w 906"/>
                <a:gd name="T75" fmla="*/ 1231 h 1438"/>
                <a:gd name="T76" fmla="*/ 350 w 906"/>
                <a:gd name="T77" fmla="*/ 1319 h 1438"/>
                <a:gd name="T78" fmla="*/ 321 w 906"/>
                <a:gd name="T79" fmla="*/ 1438 h 1438"/>
                <a:gd name="T80" fmla="*/ 321 w 906"/>
                <a:gd name="T81" fmla="*/ 1438 h 1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06"/>
                <a:gd name="T124" fmla="*/ 0 h 1438"/>
                <a:gd name="T125" fmla="*/ 906 w 906"/>
                <a:gd name="T126" fmla="*/ 1438 h 1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06" h="1438">
                  <a:moveTo>
                    <a:pt x="321" y="1438"/>
                  </a:moveTo>
                  <a:lnTo>
                    <a:pt x="236" y="1295"/>
                  </a:lnTo>
                  <a:lnTo>
                    <a:pt x="150" y="1210"/>
                  </a:lnTo>
                  <a:lnTo>
                    <a:pt x="65" y="1141"/>
                  </a:lnTo>
                  <a:lnTo>
                    <a:pt x="8" y="1044"/>
                  </a:lnTo>
                  <a:lnTo>
                    <a:pt x="0" y="934"/>
                  </a:lnTo>
                  <a:lnTo>
                    <a:pt x="12" y="842"/>
                  </a:lnTo>
                  <a:lnTo>
                    <a:pt x="57" y="780"/>
                  </a:lnTo>
                  <a:lnTo>
                    <a:pt x="122" y="727"/>
                  </a:lnTo>
                  <a:lnTo>
                    <a:pt x="162" y="635"/>
                  </a:lnTo>
                  <a:lnTo>
                    <a:pt x="167" y="499"/>
                  </a:lnTo>
                  <a:lnTo>
                    <a:pt x="167" y="390"/>
                  </a:lnTo>
                  <a:lnTo>
                    <a:pt x="150" y="297"/>
                  </a:lnTo>
                  <a:lnTo>
                    <a:pt x="76" y="138"/>
                  </a:lnTo>
                  <a:lnTo>
                    <a:pt x="0" y="0"/>
                  </a:lnTo>
                  <a:lnTo>
                    <a:pt x="98" y="69"/>
                  </a:lnTo>
                  <a:lnTo>
                    <a:pt x="195" y="110"/>
                  </a:lnTo>
                  <a:lnTo>
                    <a:pt x="281" y="74"/>
                  </a:lnTo>
                  <a:lnTo>
                    <a:pt x="378" y="86"/>
                  </a:lnTo>
                  <a:lnTo>
                    <a:pt x="528" y="131"/>
                  </a:lnTo>
                  <a:lnTo>
                    <a:pt x="642" y="98"/>
                  </a:lnTo>
                  <a:lnTo>
                    <a:pt x="780" y="62"/>
                  </a:lnTo>
                  <a:lnTo>
                    <a:pt x="906" y="5"/>
                  </a:lnTo>
                  <a:lnTo>
                    <a:pt x="854" y="74"/>
                  </a:lnTo>
                  <a:lnTo>
                    <a:pt x="642" y="143"/>
                  </a:lnTo>
                  <a:lnTo>
                    <a:pt x="476" y="293"/>
                  </a:lnTo>
                  <a:lnTo>
                    <a:pt x="390" y="383"/>
                  </a:lnTo>
                  <a:lnTo>
                    <a:pt x="333" y="459"/>
                  </a:lnTo>
                  <a:lnTo>
                    <a:pt x="317" y="525"/>
                  </a:lnTo>
                  <a:lnTo>
                    <a:pt x="317" y="590"/>
                  </a:lnTo>
                  <a:lnTo>
                    <a:pt x="326" y="659"/>
                  </a:lnTo>
                  <a:lnTo>
                    <a:pt x="385" y="711"/>
                  </a:lnTo>
                  <a:lnTo>
                    <a:pt x="435" y="780"/>
                  </a:lnTo>
                  <a:lnTo>
                    <a:pt x="476" y="882"/>
                  </a:lnTo>
                  <a:lnTo>
                    <a:pt x="476" y="958"/>
                  </a:lnTo>
                  <a:lnTo>
                    <a:pt x="447" y="1044"/>
                  </a:lnTo>
                  <a:lnTo>
                    <a:pt x="407" y="1158"/>
                  </a:lnTo>
                  <a:lnTo>
                    <a:pt x="390" y="1231"/>
                  </a:lnTo>
                  <a:lnTo>
                    <a:pt x="350" y="1319"/>
                  </a:lnTo>
                  <a:lnTo>
                    <a:pt x="321" y="14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898" name="Freeform 47"/>
            <p:cNvSpPr>
              <a:spLocks/>
            </p:cNvSpPr>
            <p:nvPr/>
          </p:nvSpPr>
          <p:spPr bwMode="auto">
            <a:xfrm>
              <a:off x="7367" y="3852"/>
              <a:ext cx="957" cy="1400"/>
            </a:xfrm>
            <a:custGeom>
              <a:avLst/>
              <a:gdLst>
                <a:gd name="T0" fmla="*/ 0 w 957"/>
                <a:gd name="T1" fmla="*/ 464 h 1400"/>
                <a:gd name="T2" fmla="*/ 178 w 957"/>
                <a:gd name="T3" fmla="*/ 488 h 1400"/>
                <a:gd name="T4" fmla="*/ 320 w 957"/>
                <a:gd name="T5" fmla="*/ 511 h 1400"/>
                <a:gd name="T6" fmla="*/ 401 w 957"/>
                <a:gd name="T7" fmla="*/ 556 h 1400"/>
                <a:gd name="T8" fmla="*/ 475 w 957"/>
                <a:gd name="T9" fmla="*/ 633 h 1400"/>
                <a:gd name="T10" fmla="*/ 499 w 957"/>
                <a:gd name="T11" fmla="*/ 711 h 1400"/>
                <a:gd name="T12" fmla="*/ 482 w 957"/>
                <a:gd name="T13" fmla="*/ 787 h 1400"/>
                <a:gd name="T14" fmla="*/ 434 w 957"/>
                <a:gd name="T15" fmla="*/ 889 h 1400"/>
                <a:gd name="T16" fmla="*/ 425 w 957"/>
                <a:gd name="T17" fmla="*/ 963 h 1400"/>
                <a:gd name="T18" fmla="*/ 446 w 957"/>
                <a:gd name="T19" fmla="*/ 1032 h 1400"/>
                <a:gd name="T20" fmla="*/ 510 w 957"/>
                <a:gd name="T21" fmla="*/ 1124 h 1400"/>
                <a:gd name="T22" fmla="*/ 568 w 957"/>
                <a:gd name="T23" fmla="*/ 1177 h 1400"/>
                <a:gd name="T24" fmla="*/ 665 w 957"/>
                <a:gd name="T25" fmla="*/ 1222 h 1400"/>
                <a:gd name="T26" fmla="*/ 762 w 957"/>
                <a:gd name="T27" fmla="*/ 1262 h 1400"/>
                <a:gd name="T28" fmla="*/ 922 w 957"/>
                <a:gd name="T29" fmla="*/ 1353 h 1400"/>
                <a:gd name="T30" fmla="*/ 957 w 957"/>
                <a:gd name="T31" fmla="*/ 1400 h 1400"/>
                <a:gd name="T32" fmla="*/ 938 w 957"/>
                <a:gd name="T33" fmla="*/ 1267 h 1400"/>
                <a:gd name="T34" fmla="*/ 938 w 957"/>
                <a:gd name="T35" fmla="*/ 1141 h 1400"/>
                <a:gd name="T36" fmla="*/ 922 w 957"/>
                <a:gd name="T37" fmla="*/ 1010 h 1400"/>
                <a:gd name="T38" fmla="*/ 905 w 957"/>
                <a:gd name="T39" fmla="*/ 877 h 1400"/>
                <a:gd name="T40" fmla="*/ 860 w 957"/>
                <a:gd name="T41" fmla="*/ 787 h 1400"/>
                <a:gd name="T42" fmla="*/ 812 w 957"/>
                <a:gd name="T43" fmla="*/ 739 h 1400"/>
                <a:gd name="T44" fmla="*/ 698 w 957"/>
                <a:gd name="T45" fmla="*/ 699 h 1400"/>
                <a:gd name="T46" fmla="*/ 646 w 957"/>
                <a:gd name="T47" fmla="*/ 690 h 1400"/>
                <a:gd name="T48" fmla="*/ 568 w 957"/>
                <a:gd name="T49" fmla="*/ 602 h 1400"/>
                <a:gd name="T50" fmla="*/ 510 w 957"/>
                <a:gd name="T51" fmla="*/ 535 h 1400"/>
                <a:gd name="T52" fmla="*/ 475 w 957"/>
                <a:gd name="T53" fmla="*/ 431 h 1400"/>
                <a:gd name="T54" fmla="*/ 463 w 957"/>
                <a:gd name="T55" fmla="*/ 328 h 1400"/>
                <a:gd name="T56" fmla="*/ 458 w 957"/>
                <a:gd name="T57" fmla="*/ 207 h 1400"/>
                <a:gd name="T58" fmla="*/ 458 w 957"/>
                <a:gd name="T59" fmla="*/ 81 h 1400"/>
                <a:gd name="T60" fmla="*/ 458 w 957"/>
                <a:gd name="T61" fmla="*/ 0 h 1400"/>
                <a:gd name="T62" fmla="*/ 406 w 957"/>
                <a:gd name="T63" fmla="*/ 138 h 1400"/>
                <a:gd name="T64" fmla="*/ 344 w 957"/>
                <a:gd name="T65" fmla="*/ 183 h 1400"/>
                <a:gd name="T66" fmla="*/ 280 w 957"/>
                <a:gd name="T67" fmla="*/ 212 h 1400"/>
                <a:gd name="T68" fmla="*/ 206 w 957"/>
                <a:gd name="T69" fmla="*/ 281 h 1400"/>
                <a:gd name="T70" fmla="*/ 161 w 957"/>
                <a:gd name="T71" fmla="*/ 374 h 1400"/>
                <a:gd name="T72" fmla="*/ 133 w 957"/>
                <a:gd name="T73" fmla="*/ 414 h 1400"/>
                <a:gd name="T74" fmla="*/ 68 w 957"/>
                <a:gd name="T75" fmla="*/ 442 h 1400"/>
                <a:gd name="T76" fmla="*/ 0 w 957"/>
                <a:gd name="T77" fmla="*/ 464 h 1400"/>
                <a:gd name="T78" fmla="*/ 0 w 957"/>
                <a:gd name="T79" fmla="*/ 464 h 14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57"/>
                <a:gd name="T121" fmla="*/ 0 h 1400"/>
                <a:gd name="T122" fmla="*/ 957 w 957"/>
                <a:gd name="T123" fmla="*/ 1400 h 140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57" h="1400">
                  <a:moveTo>
                    <a:pt x="0" y="464"/>
                  </a:moveTo>
                  <a:lnTo>
                    <a:pt x="178" y="488"/>
                  </a:lnTo>
                  <a:lnTo>
                    <a:pt x="320" y="511"/>
                  </a:lnTo>
                  <a:lnTo>
                    <a:pt x="401" y="556"/>
                  </a:lnTo>
                  <a:lnTo>
                    <a:pt x="475" y="633"/>
                  </a:lnTo>
                  <a:lnTo>
                    <a:pt x="499" y="711"/>
                  </a:lnTo>
                  <a:lnTo>
                    <a:pt x="482" y="787"/>
                  </a:lnTo>
                  <a:lnTo>
                    <a:pt x="434" y="889"/>
                  </a:lnTo>
                  <a:lnTo>
                    <a:pt x="425" y="963"/>
                  </a:lnTo>
                  <a:lnTo>
                    <a:pt x="446" y="1032"/>
                  </a:lnTo>
                  <a:lnTo>
                    <a:pt x="510" y="1124"/>
                  </a:lnTo>
                  <a:lnTo>
                    <a:pt x="568" y="1177"/>
                  </a:lnTo>
                  <a:lnTo>
                    <a:pt x="665" y="1222"/>
                  </a:lnTo>
                  <a:lnTo>
                    <a:pt x="762" y="1262"/>
                  </a:lnTo>
                  <a:lnTo>
                    <a:pt x="922" y="1353"/>
                  </a:lnTo>
                  <a:lnTo>
                    <a:pt x="957" y="1400"/>
                  </a:lnTo>
                  <a:lnTo>
                    <a:pt x="938" y="1267"/>
                  </a:lnTo>
                  <a:lnTo>
                    <a:pt x="938" y="1141"/>
                  </a:lnTo>
                  <a:lnTo>
                    <a:pt x="922" y="1010"/>
                  </a:lnTo>
                  <a:lnTo>
                    <a:pt x="905" y="877"/>
                  </a:lnTo>
                  <a:lnTo>
                    <a:pt x="860" y="787"/>
                  </a:lnTo>
                  <a:lnTo>
                    <a:pt x="812" y="739"/>
                  </a:lnTo>
                  <a:lnTo>
                    <a:pt x="698" y="699"/>
                  </a:lnTo>
                  <a:lnTo>
                    <a:pt x="646" y="690"/>
                  </a:lnTo>
                  <a:lnTo>
                    <a:pt x="568" y="602"/>
                  </a:lnTo>
                  <a:lnTo>
                    <a:pt x="510" y="535"/>
                  </a:lnTo>
                  <a:lnTo>
                    <a:pt x="475" y="431"/>
                  </a:lnTo>
                  <a:lnTo>
                    <a:pt x="463" y="328"/>
                  </a:lnTo>
                  <a:lnTo>
                    <a:pt x="458" y="207"/>
                  </a:lnTo>
                  <a:lnTo>
                    <a:pt x="458" y="81"/>
                  </a:lnTo>
                  <a:lnTo>
                    <a:pt x="458" y="0"/>
                  </a:lnTo>
                  <a:lnTo>
                    <a:pt x="406" y="138"/>
                  </a:lnTo>
                  <a:lnTo>
                    <a:pt x="344" y="183"/>
                  </a:lnTo>
                  <a:lnTo>
                    <a:pt x="280" y="212"/>
                  </a:lnTo>
                  <a:lnTo>
                    <a:pt x="206" y="281"/>
                  </a:lnTo>
                  <a:lnTo>
                    <a:pt x="161" y="374"/>
                  </a:lnTo>
                  <a:lnTo>
                    <a:pt x="133" y="414"/>
                  </a:lnTo>
                  <a:lnTo>
                    <a:pt x="68" y="442"/>
                  </a:lnTo>
                  <a:lnTo>
                    <a:pt x="0" y="4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7885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79875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5580FF5-6D38-4D90-8566-F613C26AE170}" type="slidenum">
              <a:rPr lang="en-US" altLang="ru-RU"/>
              <a:pPr eaLnBrk="1" hangingPunct="1"/>
              <a:t>61</a:t>
            </a:fld>
            <a:endParaRPr lang="en-US" altLang="ru-RU"/>
          </a:p>
        </p:txBody>
      </p:sp>
      <p:sp>
        <p:nvSpPr>
          <p:cNvPr id="7987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46150"/>
          </a:xfrm>
        </p:spPr>
        <p:txBody>
          <a:bodyPr/>
          <a:lstStyle/>
          <a:p>
            <a:r>
              <a:rPr lang="en-US" altLang="ru-RU" sz="3600" b="1" u="sng" smtClean="0"/>
              <a:t>Heart Chambers</a:t>
            </a:r>
          </a:p>
        </p:txBody>
      </p:sp>
      <p:sp>
        <p:nvSpPr>
          <p:cNvPr id="7987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249363"/>
            <a:ext cx="7116763" cy="1828800"/>
          </a:xfrm>
        </p:spPr>
        <p:txBody>
          <a:bodyPr/>
          <a:lstStyle/>
          <a:p>
            <a:r>
              <a:rPr lang="en-US" altLang="ru-RU" sz="3600" smtClean="0"/>
              <a:t>Four chambers</a:t>
            </a:r>
          </a:p>
          <a:p>
            <a:pPr lvl="1"/>
            <a:r>
              <a:rPr lang="en-US" altLang="ru-RU" sz="3600" smtClean="0"/>
              <a:t>right atrium (1) - receives blood from two large veins:</a:t>
            </a:r>
          </a:p>
          <a:p>
            <a:pPr lvl="2"/>
            <a:r>
              <a:rPr lang="en-US" altLang="ru-RU" sz="3600" smtClean="0"/>
              <a:t>superior vena cava</a:t>
            </a:r>
          </a:p>
          <a:p>
            <a:pPr lvl="2"/>
            <a:r>
              <a:rPr lang="en-US" altLang="ru-RU" sz="3600" smtClean="0"/>
              <a:t>inferior vena cava</a:t>
            </a:r>
          </a:p>
        </p:txBody>
      </p:sp>
      <p:sp>
        <p:nvSpPr>
          <p:cNvPr id="79878" name="Rectangle 59"/>
          <p:cNvSpPr>
            <a:spLocks noGrp="1" noChangeArrowheads="1"/>
          </p:cNvSpPr>
          <p:nvPr>
            <p:ph type="body" sz="half" idx="2"/>
          </p:nvPr>
        </p:nvSpPr>
        <p:spPr>
          <a:xfrm>
            <a:off x="411163" y="4448175"/>
            <a:ext cx="8412162" cy="1417638"/>
          </a:xfrm>
        </p:spPr>
        <p:txBody>
          <a:bodyPr/>
          <a:lstStyle/>
          <a:p>
            <a:pPr lvl="1"/>
            <a:r>
              <a:rPr lang="en-US" altLang="ru-RU" sz="3600" smtClean="0"/>
              <a:t>right ventricle (2) - receives blood from right atrium and pumps it to lungs through pulmonary artery</a:t>
            </a:r>
          </a:p>
        </p:txBody>
      </p:sp>
      <p:grpSp>
        <p:nvGrpSpPr>
          <p:cNvPr id="79879" name="Group 58"/>
          <p:cNvGrpSpPr>
            <a:grpSpLocks/>
          </p:cNvGrpSpPr>
          <p:nvPr/>
        </p:nvGrpSpPr>
        <p:grpSpPr bwMode="auto">
          <a:xfrm>
            <a:off x="6883400" y="2049463"/>
            <a:ext cx="1987550" cy="2390775"/>
            <a:chOff x="4536" y="1657"/>
            <a:chExt cx="927" cy="1198"/>
          </a:xfrm>
        </p:grpSpPr>
        <p:grpSp>
          <p:nvGrpSpPr>
            <p:cNvPr id="79881" name="Group 56"/>
            <p:cNvGrpSpPr>
              <a:grpSpLocks/>
            </p:cNvGrpSpPr>
            <p:nvPr/>
          </p:nvGrpSpPr>
          <p:grpSpPr bwMode="auto">
            <a:xfrm>
              <a:off x="4536" y="1657"/>
              <a:ext cx="927" cy="1198"/>
              <a:chOff x="4325" y="1120"/>
              <a:chExt cx="1253" cy="1659"/>
            </a:xfrm>
          </p:grpSpPr>
          <p:sp>
            <p:nvSpPr>
              <p:cNvPr id="79884" name="AutoShape 10"/>
              <p:cNvSpPr>
                <a:spLocks noChangeAspect="1" noChangeArrowheads="1" noTextEdit="1"/>
              </p:cNvSpPr>
              <p:nvPr/>
            </p:nvSpPr>
            <p:spPr bwMode="auto">
              <a:xfrm>
                <a:off x="4336" y="1120"/>
                <a:ext cx="1242" cy="165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85" name="Freeform 12"/>
              <p:cNvSpPr>
                <a:spLocks/>
              </p:cNvSpPr>
              <p:nvPr/>
            </p:nvSpPr>
            <p:spPr bwMode="auto">
              <a:xfrm>
                <a:off x="4816" y="1330"/>
                <a:ext cx="444" cy="641"/>
              </a:xfrm>
              <a:custGeom>
                <a:avLst/>
                <a:gdLst>
                  <a:gd name="T0" fmla="*/ 1 w 886"/>
                  <a:gd name="T1" fmla="*/ 1 h 1281"/>
                  <a:gd name="T2" fmla="*/ 1 w 886"/>
                  <a:gd name="T3" fmla="*/ 1 h 1281"/>
                  <a:gd name="T4" fmla="*/ 1 w 886"/>
                  <a:gd name="T5" fmla="*/ 1 h 1281"/>
                  <a:gd name="T6" fmla="*/ 1 w 886"/>
                  <a:gd name="T7" fmla="*/ 1 h 1281"/>
                  <a:gd name="T8" fmla="*/ 1 w 886"/>
                  <a:gd name="T9" fmla="*/ 1 h 1281"/>
                  <a:gd name="T10" fmla="*/ 1 w 886"/>
                  <a:gd name="T11" fmla="*/ 1 h 1281"/>
                  <a:gd name="T12" fmla="*/ 1 w 886"/>
                  <a:gd name="T13" fmla="*/ 1 h 1281"/>
                  <a:gd name="T14" fmla="*/ 1 w 886"/>
                  <a:gd name="T15" fmla="*/ 1 h 1281"/>
                  <a:gd name="T16" fmla="*/ 0 w 886"/>
                  <a:gd name="T17" fmla="*/ 1 h 1281"/>
                  <a:gd name="T18" fmla="*/ 1 w 886"/>
                  <a:gd name="T19" fmla="*/ 1 h 1281"/>
                  <a:gd name="T20" fmla="*/ 1 w 886"/>
                  <a:gd name="T21" fmla="*/ 1 h 1281"/>
                  <a:gd name="T22" fmla="*/ 1 w 886"/>
                  <a:gd name="T23" fmla="*/ 1 h 1281"/>
                  <a:gd name="T24" fmla="*/ 1 w 886"/>
                  <a:gd name="T25" fmla="*/ 1 h 1281"/>
                  <a:gd name="T26" fmla="*/ 1 w 886"/>
                  <a:gd name="T27" fmla="*/ 1 h 1281"/>
                  <a:gd name="T28" fmla="*/ 1 w 886"/>
                  <a:gd name="T29" fmla="*/ 1 h 1281"/>
                  <a:gd name="T30" fmla="*/ 1 w 886"/>
                  <a:gd name="T31" fmla="*/ 1 h 1281"/>
                  <a:gd name="T32" fmla="*/ 1 w 886"/>
                  <a:gd name="T33" fmla="*/ 1 h 1281"/>
                  <a:gd name="T34" fmla="*/ 1 w 886"/>
                  <a:gd name="T35" fmla="*/ 1 h 1281"/>
                  <a:gd name="T36" fmla="*/ 1 w 886"/>
                  <a:gd name="T37" fmla="*/ 1 h 1281"/>
                  <a:gd name="T38" fmla="*/ 1 w 886"/>
                  <a:gd name="T39" fmla="*/ 1 h 1281"/>
                  <a:gd name="T40" fmla="*/ 1 w 886"/>
                  <a:gd name="T41" fmla="*/ 1 h 1281"/>
                  <a:gd name="T42" fmla="*/ 1 w 886"/>
                  <a:gd name="T43" fmla="*/ 1 h 1281"/>
                  <a:gd name="T44" fmla="*/ 1 w 886"/>
                  <a:gd name="T45" fmla="*/ 1 h 1281"/>
                  <a:gd name="T46" fmla="*/ 1 w 886"/>
                  <a:gd name="T47" fmla="*/ 1 h 1281"/>
                  <a:gd name="T48" fmla="*/ 1 w 886"/>
                  <a:gd name="T49" fmla="*/ 1 h 1281"/>
                  <a:gd name="T50" fmla="*/ 1 w 886"/>
                  <a:gd name="T51" fmla="*/ 1 h 1281"/>
                  <a:gd name="T52" fmla="*/ 1 w 886"/>
                  <a:gd name="T53" fmla="*/ 1 h 1281"/>
                  <a:gd name="T54" fmla="*/ 1 w 886"/>
                  <a:gd name="T55" fmla="*/ 0 h 1281"/>
                  <a:gd name="T56" fmla="*/ 1 w 886"/>
                  <a:gd name="T57" fmla="*/ 1 h 1281"/>
                  <a:gd name="T58" fmla="*/ 1 w 886"/>
                  <a:gd name="T59" fmla="*/ 1 h 1281"/>
                  <a:gd name="T60" fmla="*/ 1 w 886"/>
                  <a:gd name="T61" fmla="*/ 1 h 1281"/>
                  <a:gd name="T62" fmla="*/ 1 w 886"/>
                  <a:gd name="T63" fmla="*/ 1 h 1281"/>
                  <a:gd name="T64" fmla="*/ 1 w 886"/>
                  <a:gd name="T65" fmla="*/ 1 h 1281"/>
                  <a:gd name="T66" fmla="*/ 1 w 886"/>
                  <a:gd name="T67" fmla="*/ 1 h 1281"/>
                  <a:gd name="T68" fmla="*/ 1 w 886"/>
                  <a:gd name="T69" fmla="*/ 1 h 1281"/>
                  <a:gd name="T70" fmla="*/ 1 w 886"/>
                  <a:gd name="T71" fmla="*/ 1 h 1281"/>
                  <a:gd name="T72" fmla="*/ 1 w 886"/>
                  <a:gd name="T73" fmla="*/ 1 h 12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86"/>
                  <a:gd name="T112" fmla="*/ 0 h 1281"/>
                  <a:gd name="T113" fmla="*/ 886 w 886"/>
                  <a:gd name="T114" fmla="*/ 1281 h 128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86" h="1281">
                    <a:moveTo>
                      <a:pt x="78" y="222"/>
                    </a:moveTo>
                    <a:lnTo>
                      <a:pt x="137" y="271"/>
                    </a:lnTo>
                    <a:lnTo>
                      <a:pt x="177" y="340"/>
                    </a:lnTo>
                    <a:lnTo>
                      <a:pt x="192" y="399"/>
                    </a:lnTo>
                    <a:lnTo>
                      <a:pt x="177" y="493"/>
                    </a:lnTo>
                    <a:lnTo>
                      <a:pt x="123" y="640"/>
                    </a:lnTo>
                    <a:lnTo>
                      <a:pt x="53" y="814"/>
                    </a:lnTo>
                    <a:lnTo>
                      <a:pt x="10" y="967"/>
                    </a:lnTo>
                    <a:lnTo>
                      <a:pt x="0" y="1104"/>
                    </a:lnTo>
                    <a:lnTo>
                      <a:pt x="10" y="1183"/>
                    </a:lnTo>
                    <a:lnTo>
                      <a:pt x="53" y="1232"/>
                    </a:lnTo>
                    <a:lnTo>
                      <a:pt x="102" y="1281"/>
                    </a:lnTo>
                    <a:lnTo>
                      <a:pt x="108" y="1252"/>
                    </a:lnTo>
                    <a:lnTo>
                      <a:pt x="147" y="1252"/>
                    </a:lnTo>
                    <a:lnTo>
                      <a:pt x="192" y="1213"/>
                    </a:lnTo>
                    <a:lnTo>
                      <a:pt x="227" y="1124"/>
                    </a:lnTo>
                    <a:lnTo>
                      <a:pt x="227" y="1006"/>
                    </a:lnTo>
                    <a:lnTo>
                      <a:pt x="276" y="828"/>
                    </a:lnTo>
                    <a:lnTo>
                      <a:pt x="310" y="734"/>
                    </a:lnTo>
                    <a:lnTo>
                      <a:pt x="374" y="601"/>
                    </a:lnTo>
                    <a:lnTo>
                      <a:pt x="457" y="459"/>
                    </a:lnTo>
                    <a:lnTo>
                      <a:pt x="527" y="365"/>
                    </a:lnTo>
                    <a:lnTo>
                      <a:pt x="645" y="271"/>
                    </a:lnTo>
                    <a:lnTo>
                      <a:pt x="768" y="212"/>
                    </a:lnTo>
                    <a:lnTo>
                      <a:pt x="886" y="206"/>
                    </a:lnTo>
                    <a:lnTo>
                      <a:pt x="827" y="147"/>
                    </a:lnTo>
                    <a:lnTo>
                      <a:pt x="798" y="93"/>
                    </a:lnTo>
                    <a:lnTo>
                      <a:pt x="798" y="0"/>
                    </a:lnTo>
                    <a:lnTo>
                      <a:pt x="704" y="34"/>
                    </a:lnTo>
                    <a:lnTo>
                      <a:pt x="561" y="73"/>
                    </a:lnTo>
                    <a:lnTo>
                      <a:pt x="384" y="108"/>
                    </a:lnTo>
                    <a:lnTo>
                      <a:pt x="265" y="108"/>
                    </a:lnTo>
                    <a:lnTo>
                      <a:pt x="177" y="93"/>
                    </a:lnTo>
                    <a:lnTo>
                      <a:pt x="84" y="93"/>
                    </a:lnTo>
                    <a:lnTo>
                      <a:pt x="63" y="153"/>
                    </a:lnTo>
                    <a:lnTo>
                      <a:pt x="78" y="222"/>
                    </a:lnTo>
                    <a:close/>
                  </a:path>
                </a:pathLst>
              </a:custGeom>
              <a:solidFill>
                <a:srgbClr val="D4D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86" name="Freeform 13"/>
              <p:cNvSpPr>
                <a:spLocks/>
              </p:cNvSpPr>
              <p:nvPr/>
            </p:nvSpPr>
            <p:spPr bwMode="auto">
              <a:xfrm>
                <a:off x="4592" y="1976"/>
                <a:ext cx="613" cy="659"/>
              </a:xfrm>
              <a:custGeom>
                <a:avLst/>
                <a:gdLst>
                  <a:gd name="T0" fmla="*/ 0 w 1227"/>
                  <a:gd name="T1" fmla="*/ 1 h 1318"/>
                  <a:gd name="T2" fmla="*/ 0 w 1227"/>
                  <a:gd name="T3" fmla="*/ 1 h 1318"/>
                  <a:gd name="T4" fmla="*/ 0 w 1227"/>
                  <a:gd name="T5" fmla="*/ 1 h 1318"/>
                  <a:gd name="T6" fmla="*/ 0 w 1227"/>
                  <a:gd name="T7" fmla="*/ 1 h 1318"/>
                  <a:gd name="T8" fmla="*/ 0 w 1227"/>
                  <a:gd name="T9" fmla="*/ 1 h 1318"/>
                  <a:gd name="T10" fmla="*/ 0 w 1227"/>
                  <a:gd name="T11" fmla="*/ 1 h 1318"/>
                  <a:gd name="T12" fmla="*/ 0 w 1227"/>
                  <a:gd name="T13" fmla="*/ 1 h 1318"/>
                  <a:gd name="T14" fmla="*/ 0 w 1227"/>
                  <a:gd name="T15" fmla="*/ 1 h 1318"/>
                  <a:gd name="T16" fmla="*/ 0 w 1227"/>
                  <a:gd name="T17" fmla="*/ 1 h 1318"/>
                  <a:gd name="T18" fmla="*/ 0 w 1227"/>
                  <a:gd name="T19" fmla="*/ 1 h 1318"/>
                  <a:gd name="T20" fmla="*/ 0 w 1227"/>
                  <a:gd name="T21" fmla="*/ 1 h 1318"/>
                  <a:gd name="T22" fmla="*/ 0 w 1227"/>
                  <a:gd name="T23" fmla="*/ 1 h 1318"/>
                  <a:gd name="T24" fmla="*/ 0 w 1227"/>
                  <a:gd name="T25" fmla="*/ 1 h 1318"/>
                  <a:gd name="T26" fmla="*/ 0 w 1227"/>
                  <a:gd name="T27" fmla="*/ 1 h 1318"/>
                  <a:gd name="T28" fmla="*/ 0 w 1227"/>
                  <a:gd name="T29" fmla="*/ 1 h 1318"/>
                  <a:gd name="T30" fmla="*/ 0 w 1227"/>
                  <a:gd name="T31" fmla="*/ 1 h 1318"/>
                  <a:gd name="T32" fmla="*/ 0 w 1227"/>
                  <a:gd name="T33" fmla="*/ 0 h 1318"/>
                  <a:gd name="T34" fmla="*/ 0 w 1227"/>
                  <a:gd name="T35" fmla="*/ 1 h 1318"/>
                  <a:gd name="T36" fmla="*/ 0 w 1227"/>
                  <a:gd name="T37" fmla="*/ 1 h 1318"/>
                  <a:gd name="T38" fmla="*/ 0 w 1227"/>
                  <a:gd name="T39" fmla="*/ 1 h 1318"/>
                  <a:gd name="T40" fmla="*/ 0 w 1227"/>
                  <a:gd name="T41" fmla="*/ 1 h 1318"/>
                  <a:gd name="T42" fmla="*/ 0 w 1227"/>
                  <a:gd name="T43" fmla="*/ 1 h 1318"/>
                  <a:gd name="T44" fmla="*/ 0 w 1227"/>
                  <a:gd name="T45" fmla="*/ 1 h 1318"/>
                  <a:gd name="T46" fmla="*/ 0 w 1227"/>
                  <a:gd name="T47" fmla="*/ 1 h 1318"/>
                  <a:gd name="T48" fmla="*/ 0 w 1227"/>
                  <a:gd name="T49" fmla="*/ 1 h 13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27"/>
                  <a:gd name="T76" fmla="*/ 0 h 1318"/>
                  <a:gd name="T77" fmla="*/ 1227 w 1227"/>
                  <a:gd name="T78" fmla="*/ 1318 h 13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27" h="1318">
                    <a:moveTo>
                      <a:pt x="20" y="341"/>
                    </a:moveTo>
                    <a:lnTo>
                      <a:pt x="0" y="415"/>
                    </a:lnTo>
                    <a:lnTo>
                      <a:pt x="39" y="533"/>
                    </a:lnTo>
                    <a:lnTo>
                      <a:pt x="261" y="839"/>
                    </a:lnTo>
                    <a:lnTo>
                      <a:pt x="419" y="1002"/>
                    </a:lnTo>
                    <a:lnTo>
                      <a:pt x="547" y="1106"/>
                    </a:lnTo>
                    <a:lnTo>
                      <a:pt x="794" y="1243"/>
                    </a:lnTo>
                    <a:lnTo>
                      <a:pt x="931" y="1292"/>
                    </a:lnTo>
                    <a:lnTo>
                      <a:pt x="1088" y="1318"/>
                    </a:lnTo>
                    <a:lnTo>
                      <a:pt x="1172" y="1298"/>
                    </a:lnTo>
                    <a:lnTo>
                      <a:pt x="1227" y="1214"/>
                    </a:lnTo>
                    <a:lnTo>
                      <a:pt x="1094" y="1006"/>
                    </a:lnTo>
                    <a:lnTo>
                      <a:pt x="853" y="578"/>
                    </a:lnTo>
                    <a:lnTo>
                      <a:pt x="735" y="337"/>
                    </a:lnTo>
                    <a:lnTo>
                      <a:pt x="655" y="80"/>
                    </a:lnTo>
                    <a:lnTo>
                      <a:pt x="665" y="10"/>
                    </a:lnTo>
                    <a:lnTo>
                      <a:pt x="502" y="0"/>
                    </a:lnTo>
                    <a:lnTo>
                      <a:pt x="453" y="21"/>
                    </a:lnTo>
                    <a:lnTo>
                      <a:pt x="429" y="184"/>
                    </a:lnTo>
                    <a:lnTo>
                      <a:pt x="478" y="430"/>
                    </a:lnTo>
                    <a:lnTo>
                      <a:pt x="281" y="292"/>
                    </a:lnTo>
                    <a:lnTo>
                      <a:pt x="178" y="262"/>
                    </a:lnTo>
                    <a:lnTo>
                      <a:pt x="74" y="288"/>
                    </a:lnTo>
                    <a:lnTo>
                      <a:pt x="20" y="341"/>
                    </a:lnTo>
                    <a:close/>
                  </a:path>
                </a:pathLst>
              </a:custGeom>
              <a:solidFill>
                <a:srgbClr val="D4D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87" name="Freeform 14"/>
              <p:cNvSpPr>
                <a:spLocks/>
              </p:cNvSpPr>
              <p:nvPr/>
            </p:nvSpPr>
            <p:spPr bwMode="auto">
              <a:xfrm>
                <a:off x="4695" y="1157"/>
                <a:ext cx="293" cy="417"/>
              </a:xfrm>
              <a:custGeom>
                <a:avLst/>
                <a:gdLst>
                  <a:gd name="T0" fmla="*/ 1 w 586"/>
                  <a:gd name="T1" fmla="*/ 0 h 836"/>
                  <a:gd name="T2" fmla="*/ 1 w 586"/>
                  <a:gd name="T3" fmla="*/ 0 h 836"/>
                  <a:gd name="T4" fmla="*/ 1 w 586"/>
                  <a:gd name="T5" fmla="*/ 0 h 836"/>
                  <a:gd name="T6" fmla="*/ 1 w 586"/>
                  <a:gd name="T7" fmla="*/ 0 h 836"/>
                  <a:gd name="T8" fmla="*/ 1 w 586"/>
                  <a:gd name="T9" fmla="*/ 0 h 836"/>
                  <a:gd name="T10" fmla="*/ 1 w 586"/>
                  <a:gd name="T11" fmla="*/ 0 h 836"/>
                  <a:gd name="T12" fmla="*/ 1 w 586"/>
                  <a:gd name="T13" fmla="*/ 0 h 836"/>
                  <a:gd name="T14" fmla="*/ 0 w 586"/>
                  <a:gd name="T15" fmla="*/ 0 h 836"/>
                  <a:gd name="T16" fmla="*/ 1 w 586"/>
                  <a:gd name="T17" fmla="*/ 0 h 836"/>
                  <a:gd name="T18" fmla="*/ 1 w 586"/>
                  <a:gd name="T19" fmla="*/ 0 h 836"/>
                  <a:gd name="T20" fmla="*/ 1 w 586"/>
                  <a:gd name="T21" fmla="*/ 0 h 836"/>
                  <a:gd name="T22" fmla="*/ 1 w 586"/>
                  <a:gd name="T23" fmla="*/ 0 h 836"/>
                  <a:gd name="T24" fmla="*/ 1 w 586"/>
                  <a:gd name="T25" fmla="*/ 0 h 836"/>
                  <a:gd name="T26" fmla="*/ 1 w 586"/>
                  <a:gd name="T27" fmla="*/ 0 h 836"/>
                  <a:gd name="T28" fmla="*/ 1 w 586"/>
                  <a:gd name="T29" fmla="*/ 0 h 836"/>
                  <a:gd name="T30" fmla="*/ 1 w 586"/>
                  <a:gd name="T31" fmla="*/ 0 h 836"/>
                  <a:gd name="T32" fmla="*/ 1 w 586"/>
                  <a:gd name="T33" fmla="*/ 0 h 836"/>
                  <a:gd name="T34" fmla="*/ 1 w 586"/>
                  <a:gd name="T35" fmla="*/ 0 h 836"/>
                  <a:gd name="T36" fmla="*/ 1 w 586"/>
                  <a:gd name="T37" fmla="*/ 0 h 8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6"/>
                  <a:gd name="T58" fmla="*/ 0 h 836"/>
                  <a:gd name="T59" fmla="*/ 586 w 586"/>
                  <a:gd name="T60" fmla="*/ 836 h 8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6" h="836">
                    <a:moveTo>
                      <a:pt x="586" y="227"/>
                    </a:moveTo>
                    <a:lnTo>
                      <a:pt x="523" y="121"/>
                    </a:lnTo>
                    <a:lnTo>
                      <a:pt x="534" y="0"/>
                    </a:lnTo>
                    <a:lnTo>
                      <a:pt x="449" y="0"/>
                    </a:lnTo>
                    <a:lnTo>
                      <a:pt x="270" y="51"/>
                    </a:lnTo>
                    <a:lnTo>
                      <a:pt x="126" y="168"/>
                    </a:lnTo>
                    <a:lnTo>
                      <a:pt x="24" y="321"/>
                    </a:lnTo>
                    <a:lnTo>
                      <a:pt x="0" y="481"/>
                    </a:lnTo>
                    <a:lnTo>
                      <a:pt x="16" y="648"/>
                    </a:lnTo>
                    <a:lnTo>
                      <a:pt x="55" y="769"/>
                    </a:lnTo>
                    <a:lnTo>
                      <a:pt x="165" y="785"/>
                    </a:lnTo>
                    <a:lnTo>
                      <a:pt x="305" y="836"/>
                    </a:lnTo>
                    <a:lnTo>
                      <a:pt x="250" y="655"/>
                    </a:lnTo>
                    <a:lnTo>
                      <a:pt x="250" y="504"/>
                    </a:lnTo>
                    <a:lnTo>
                      <a:pt x="273" y="394"/>
                    </a:lnTo>
                    <a:lnTo>
                      <a:pt x="332" y="309"/>
                    </a:lnTo>
                    <a:lnTo>
                      <a:pt x="472" y="218"/>
                    </a:lnTo>
                    <a:lnTo>
                      <a:pt x="586" y="227"/>
                    </a:lnTo>
                    <a:close/>
                  </a:path>
                </a:pathLst>
              </a:custGeom>
              <a:solidFill>
                <a:srgbClr val="FF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88" name="Freeform 15"/>
              <p:cNvSpPr>
                <a:spLocks/>
              </p:cNvSpPr>
              <p:nvPr/>
            </p:nvSpPr>
            <p:spPr bwMode="auto">
              <a:xfrm>
                <a:off x="4978" y="1914"/>
                <a:ext cx="408" cy="646"/>
              </a:xfrm>
              <a:custGeom>
                <a:avLst/>
                <a:gdLst>
                  <a:gd name="T0" fmla="*/ 0 w 816"/>
                  <a:gd name="T1" fmla="*/ 0 h 1293"/>
                  <a:gd name="T2" fmla="*/ 1 w 816"/>
                  <a:gd name="T3" fmla="*/ 0 h 1293"/>
                  <a:gd name="T4" fmla="*/ 1 w 816"/>
                  <a:gd name="T5" fmla="*/ 0 h 1293"/>
                  <a:gd name="T6" fmla="*/ 1 w 816"/>
                  <a:gd name="T7" fmla="*/ 0 h 1293"/>
                  <a:gd name="T8" fmla="*/ 1 w 816"/>
                  <a:gd name="T9" fmla="*/ 0 h 1293"/>
                  <a:gd name="T10" fmla="*/ 1 w 816"/>
                  <a:gd name="T11" fmla="*/ 0 h 1293"/>
                  <a:gd name="T12" fmla="*/ 1 w 816"/>
                  <a:gd name="T13" fmla="*/ 0 h 1293"/>
                  <a:gd name="T14" fmla="*/ 1 w 816"/>
                  <a:gd name="T15" fmla="*/ 0 h 1293"/>
                  <a:gd name="T16" fmla="*/ 1 w 816"/>
                  <a:gd name="T17" fmla="*/ 0 h 1293"/>
                  <a:gd name="T18" fmla="*/ 1 w 816"/>
                  <a:gd name="T19" fmla="*/ 0 h 1293"/>
                  <a:gd name="T20" fmla="*/ 1 w 816"/>
                  <a:gd name="T21" fmla="*/ 0 h 1293"/>
                  <a:gd name="T22" fmla="*/ 1 w 816"/>
                  <a:gd name="T23" fmla="*/ 0 h 1293"/>
                  <a:gd name="T24" fmla="*/ 1 w 816"/>
                  <a:gd name="T25" fmla="*/ 0 h 1293"/>
                  <a:gd name="T26" fmla="*/ 1 w 816"/>
                  <a:gd name="T27" fmla="*/ 0 h 1293"/>
                  <a:gd name="T28" fmla="*/ 1 w 816"/>
                  <a:gd name="T29" fmla="*/ 0 h 1293"/>
                  <a:gd name="T30" fmla="*/ 1 w 816"/>
                  <a:gd name="T31" fmla="*/ 0 h 1293"/>
                  <a:gd name="T32" fmla="*/ 1 w 816"/>
                  <a:gd name="T33" fmla="*/ 0 h 1293"/>
                  <a:gd name="T34" fmla="*/ 1 w 816"/>
                  <a:gd name="T35" fmla="*/ 0 h 1293"/>
                  <a:gd name="T36" fmla="*/ 1 w 816"/>
                  <a:gd name="T37" fmla="*/ 0 h 1293"/>
                  <a:gd name="T38" fmla="*/ 1 w 816"/>
                  <a:gd name="T39" fmla="*/ 0 h 1293"/>
                  <a:gd name="T40" fmla="*/ 1 w 816"/>
                  <a:gd name="T41" fmla="*/ 0 h 1293"/>
                  <a:gd name="T42" fmla="*/ 0 w 816"/>
                  <a:gd name="T43" fmla="*/ 0 h 1293"/>
                  <a:gd name="T44" fmla="*/ 0 w 816"/>
                  <a:gd name="T45" fmla="*/ 0 h 129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16"/>
                  <a:gd name="T70" fmla="*/ 0 h 1293"/>
                  <a:gd name="T71" fmla="*/ 816 w 816"/>
                  <a:gd name="T72" fmla="*/ 1293 h 129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16" h="1293">
                    <a:moveTo>
                      <a:pt x="0" y="121"/>
                    </a:moveTo>
                    <a:lnTo>
                      <a:pt x="7" y="211"/>
                    </a:lnTo>
                    <a:lnTo>
                      <a:pt x="59" y="373"/>
                    </a:lnTo>
                    <a:lnTo>
                      <a:pt x="230" y="705"/>
                    </a:lnTo>
                    <a:lnTo>
                      <a:pt x="429" y="1021"/>
                    </a:lnTo>
                    <a:lnTo>
                      <a:pt x="527" y="1168"/>
                    </a:lnTo>
                    <a:lnTo>
                      <a:pt x="617" y="1277"/>
                    </a:lnTo>
                    <a:lnTo>
                      <a:pt x="718" y="1293"/>
                    </a:lnTo>
                    <a:lnTo>
                      <a:pt x="765" y="1234"/>
                    </a:lnTo>
                    <a:lnTo>
                      <a:pt x="811" y="1028"/>
                    </a:lnTo>
                    <a:lnTo>
                      <a:pt x="816" y="622"/>
                    </a:lnTo>
                    <a:lnTo>
                      <a:pt x="816" y="399"/>
                    </a:lnTo>
                    <a:lnTo>
                      <a:pt x="804" y="196"/>
                    </a:lnTo>
                    <a:lnTo>
                      <a:pt x="765" y="114"/>
                    </a:lnTo>
                    <a:lnTo>
                      <a:pt x="710" y="80"/>
                    </a:lnTo>
                    <a:lnTo>
                      <a:pt x="632" y="82"/>
                    </a:lnTo>
                    <a:lnTo>
                      <a:pt x="461" y="298"/>
                    </a:lnTo>
                    <a:lnTo>
                      <a:pt x="422" y="430"/>
                    </a:lnTo>
                    <a:lnTo>
                      <a:pt x="335" y="169"/>
                    </a:lnTo>
                    <a:lnTo>
                      <a:pt x="230" y="0"/>
                    </a:lnTo>
                    <a:lnTo>
                      <a:pt x="124" y="80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89" name="Freeform 16"/>
              <p:cNvSpPr>
                <a:spLocks/>
              </p:cNvSpPr>
              <p:nvPr/>
            </p:nvSpPr>
            <p:spPr bwMode="auto">
              <a:xfrm>
                <a:off x="4964" y="1766"/>
                <a:ext cx="96" cy="166"/>
              </a:xfrm>
              <a:custGeom>
                <a:avLst/>
                <a:gdLst>
                  <a:gd name="T0" fmla="*/ 1 w 190"/>
                  <a:gd name="T1" fmla="*/ 0 h 332"/>
                  <a:gd name="T2" fmla="*/ 1 w 190"/>
                  <a:gd name="T3" fmla="*/ 1 h 332"/>
                  <a:gd name="T4" fmla="*/ 1 w 190"/>
                  <a:gd name="T5" fmla="*/ 1 h 332"/>
                  <a:gd name="T6" fmla="*/ 1 w 190"/>
                  <a:gd name="T7" fmla="*/ 1 h 332"/>
                  <a:gd name="T8" fmla="*/ 1 w 190"/>
                  <a:gd name="T9" fmla="*/ 1 h 332"/>
                  <a:gd name="T10" fmla="*/ 1 w 190"/>
                  <a:gd name="T11" fmla="*/ 1 h 332"/>
                  <a:gd name="T12" fmla="*/ 1 w 190"/>
                  <a:gd name="T13" fmla="*/ 1 h 332"/>
                  <a:gd name="T14" fmla="*/ 0 w 190"/>
                  <a:gd name="T15" fmla="*/ 1 h 332"/>
                  <a:gd name="T16" fmla="*/ 1 w 190"/>
                  <a:gd name="T17" fmla="*/ 1 h 332"/>
                  <a:gd name="T18" fmla="*/ 1 w 190"/>
                  <a:gd name="T19" fmla="*/ 1 h 332"/>
                  <a:gd name="T20" fmla="*/ 1 w 190"/>
                  <a:gd name="T21" fmla="*/ 0 h 332"/>
                  <a:gd name="T22" fmla="*/ 1 w 190"/>
                  <a:gd name="T23" fmla="*/ 0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90"/>
                  <a:gd name="T37" fmla="*/ 0 h 332"/>
                  <a:gd name="T38" fmla="*/ 190 w 190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90" h="332">
                    <a:moveTo>
                      <a:pt x="32" y="0"/>
                    </a:moveTo>
                    <a:lnTo>
                      <a:pt x="125" y="85"/>
                    </a:lnTo>
                    <a:lnTo>
                      <a:pt x="190" y="188"/>
                    </a:lnTo>
                    <a:lnTo>
                      <a:pt x="179" y="257"/>
                    </a:lnTo>
                    <a:lnTo>
                      <a:pt x="137" y="332"/>
                    </a:lnTo>
                    <a:lnTo>
                      <a:pt x="101" y="324"/>
                    </a:lnTo>
                    <a:lnTo>
                      <a:pt x="39" y="324"/>
                    </a:lnTo>
                    <a:lnTo>
                      <a:pt x="0" y="324"/>
                    </a:lnTo>
                    <a:lnTo>
                      <a:pt x="4" y="179"/>
                    </a:lnTo>
                    <a:lnTo>
                      <a:pt x="23" y="5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90" name="Freeform 17"/>
              <p:cNvSpPr>
                <a:spLocks/>
              </p:cNvSpPr>
              <p:nvPr/>
            </p:nvSpPr>
            <p:spPr bwMode="auto">
              <a:xfrm>
                <a:off x="4988" y="1516"/>
                <a:ext cx="518" cy="591"/>
              </a:xfrm>
              <a:custGeom>
                <a:avLst/>
                <a:gdLst>
                  <a:gd name="T0" fmla="*/ 0 w 1037"/>
                  <a:gd name="T1" fmla="*/ 0 h 1182"/>
                  <a:gd name="T2" fmla="*/ 0 w 1037"/>
                  <a:gd name="T3" fmla="*/ 1 h 1182"/>
                  <a:gd name="T4" fmla="*/ 0 w 1037"/>
                  <a:gd name="T5" fmla="*/ 1 h 1182"/>
                  <a:gd name="T6" fmla="*/ 0 w 1037"/>
                  <a:gd name="T7" fmla="*/ 1 h 1182"/>
                  <a:gd name="T8" fmla="*/ 0 w 1037"/>
                  <a:gd name="T9" fmla="*/ 1 h 1182"/>
                  <a:gd name="T10" fmla="*/ 0 w 1037"/>
                  <a:gd name="T11" fmla="*/ 1 h 1182"/>
                  <a:gd name="T12" fmla="*/ 0 w 1037"/>
                  <a:gd name="T13" fmla="*/ 1 h 1182"/>
                  <a:gd name="T14" fmla="*/ 0 w 1037"/>
                  <a:gd name="T15" fmla="*/ 1 h 1182"/>
                  <a:gd name="T16" fmla="*/ 0 w 1037"/>
                  <a:gd name="T17" fmla="*/ 1 h 1182"/>
                  <a:gd name="T18" fmla="*/ 0 w 1037"/>
                  <a:gd name="T19" fmla="*/ 1 h 1182"/>
                  <a:gd name="T20" fmla="*/ 0 w 1037"/>
                  <a:gd name="T21" fmla="*/ 1 h 1182"/>
                  <a:gd name="T22" fmla="*/ 0 w 1037"/>
                  <a:gd name="T23" fmla="*/ 1 h 1182"/>
                  <a:gd name="T24" fmla="*/ 0 w 1037"/>
                  <a:gd name="T25" fmla="*/ 1 h 1182"/>
                  <a:gd name="T26" fmla="*/ 0 w 1037"/>
                  <a:gd name="T27" fmla="*/ 1 h 1182"/>
                  <a:gd name="T28" fmla="*/ 0 w 1037"/>
                  <a:gd name="T29" fmla="*/ 1 h 1182"/>
                  <a:gd name="T30" fmla="*/ 0 w 1037"/>
                  <a:gd name="T31" fmla="*/ 1 h 1182"/>
                  <a:gd name="T32" fmla="*/ 0 w 1037"/>
                  <a:gd name="T33" fmla="*/ 1 h 1182"/>
                  <a:gd name="T34" fmla="*/ 0 w 1037"/>
                  <a:gd name="T35" fmla="*/ 1 h 1182"/>
                  <a:gd name="T36" fmla="*/ 0 w 1037"/>
                  <a:gd name="T37" fmla="*/ 1 h 1182"/>
                  <a:gd name="T38" fmla="*/ 0 w 1037"/>
                  <a:gd name="T39" fmla="*/ 1 h 1182"/>
                  <a:gd name="T40" fmla="*/ 0 w 1037"/>
                  <a:gd name="T41" fmla="*/ 1 h 1182"/>
                  <a:gd name="T42" fmla="*/ 0 w 1037"/>
                  <a:gd name="T43" fmla="*/ 1 h 1182"/>
                  <a:gd name="T44" fmla="*/ 0 w 1037"/>
                  <a:gd name="T45" fmla="*/ 1 h 1182"/>
                  <a:gd name="T46" fmla="*/ 0 w 1037"/>
                  <a:gd name="T47" fmla="*/ 1 h 1182"/>
                  <a:gd name="T48" fmla="*/ 0 w 1037"/>
                  <a:gd name="T49" fmla="*/ 1 h 1182"/>
                  <a:gd name="T50" fmla="*/ 0 w 1037"/>
                  <a:gd name="T51" fmla="*/ 0 h 1182"/>
                  <a:gd name="T52" fmla="*/ 0 w 1037"/>
                  <a:gd name="T53" fmla="*/ 0 h 118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37"/>
                  <a:gd name="T82" fmla="*/ 0 h 1182"/>
                  <a:gd name="T83" fmla="*/ 1037 w 1037"/>
                  <a:gd name="T84" fmla="*/ 1182 h 118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37" h="1182">
                    <a:moveTo>
                      <a:pt x="901" y="0"/>
                    </a:moveTo>
                    <a:lnTo>
                      <a:pt x="908" y="94"/>
                    </a:lnTo>
                    <a:lnTo>
                      <a:pt x="963" y="175"/>
                    </a:lnTo>
                    <a:lnTo>
                      <a:pt x="1037" y="229"/>
                    </a:lnTo>
                    <a:lnTo>
                      <a:pt x="865" y="359"/>
                    </a:lnTo>
                    <a:lnTo>
                      <a:pt x="851" y="437"/>
                    </a:lnTo>
                    <a:lnTo>
                      <a:pt x="851" y="644"/>
                    </a:lnTo>
                    <a:lnTo>
                      <a:pt x="830" y="769"/>
                    </a:lnTo>
                    <a:lnTo>
                      <a:pt x="667" y="831"/>
                    </a:lnTo>
                    <a:lnTo>
                      <a:pt x="526" y="980"/>
                    </a:lnTo>
                    <a:lnTo>
                      <a:pt x="452" y="1077"/>
                    </a:lnTo>
                    <a:lnTo>
                      <a:pt x="363" y="1182"/>
                    </a:lnTo>
                    <a:lnTo>
                      <a:pt x="351" y="1069"/>
                    </a:lnTo>
                    <a:lnTo>
                      <a:pt x="308" y="882"/>
                    </a:lnTo>
                    <a:lnTo>
                      <a:pt x="257" y="745"/>
                    </a:lnTo>
                    <a:lnTo>
                      <a:pt x="171" y="605"/>
                    </a:lnTo>
                    <a:lnTo>
                      <a:pt x="90" y="504"/>
                    </a:lnTo>
                    <a:lnTo>
                      <a:pt x="0" y="429"/>
                    </a:lnTo>
                    <a:lnTo>
                      <a:pt x="125" y="179"/>
                    </a:lnTo>
                    <a:lnTo>
                      <a:pt x="203" y="66"/>
                    </a:lnTo>
                    <a:lnTo>
                      <a:pt x="366" y="39"/>
                    </a:lnTo>
                    <a:lnTo>
                      <a:pt x="496" y="46"/>
                    </a:lnTo>
                    <a:lnTo>
                      <a:pt x="592" y="94"/>
                    </a:lnTo>
                    <a:lnTo>
                      <a:pt x="667" y="140"/>
                    </a:lnTo>
                    <a:lnTo>
                      <a:pt x="734" y="133"/>
                    </a:lnTo>
                    <a:lnTo>
                      <a:pt x="901" y="0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91" name="Freeform 18"/>
              <p:cNvSpPr>
                <a:spLocks/>
              </p:cNvSpPr>
              <p:nvPr/>
            </p:nvSpPr>
            <p:spPr bwMode="auto">
              <a:xfrm>
                <a:off x="4362" y="1424"/>
                <a:ext cx="519" cy="861"/>
              </a:xfrm>
              <a:custGeom>
                <a:avLst/>
                <a:gdLst>
                  <a:gd name="T0" fmla="*/ 1 w 1037"/>
                  <a:gd name="T1" fmla="*/ 1 h 1721"/>
                  <a:gd name="T2" fmla="*/ 1 w 1037"/>
                  <a:gd name="T3" fmla="*/ 1 h 1721"/>
                  <a:gd name="T4" fmla="*/ 1 w 1037"/>
                  <a:gd name="T5" fmla="*/ 0 h 1721"/>
                  <a:gd name="T6" fmla="*/ 1 w 1037"/>
                  <a:gd name="T7" fmla="*/ 1 h 1721"/>
                  <a:gd name="T8" fmla="*/ 1 w 1037"/>
                  <a:gd name="T9" fmla="*/ 1 h 1721"/>
                  <a:gd name="T10" fmla="*/ 1 w 1037"/>
                  <a:gd name="T11" fmla="*/ 1 h 1721"/>
                  <a:gd name="T12" fmla="*/ 1 w 1037"/>
                  <a:gd name="T13" fmla="*/ 1 h 1721"/>
                  <a:gd name="T14" fmla="*/ 1 w 1037"/>
                  <a:gd name="T15" fmla="*/ 1 h 1721"/>
                  <a:gd name="T16" fmla="*/ 1 w 1037"/>
                  <a:gd name="T17" fmla="*/ 1 h 1721"/>
                  <a:gd name="T18" fmla="*/ 1 w 1037"/>
                  <a:gd name="T19" fmla="*/ 1 h 1721"/>
                  <a:gd name="T20" fmla="*/ 1 w 1037"/>
                  <a:gd name="T21" fmla="*/ 1 h 1721"/>
                  <a:gd name="T22" fmla="*/ 1 w 1037"/>
                  <a:gd name="T23" fmla="*/ 1 h 1721"/>
                  <a:gd name="T24" fmla="*/ 1 w 1037"/>
                  <a:gd name="T25" fmla="*/ 1 h 1721"/>
                  <a:gd name="T26" fmla="*/ 1 w 1037"/>
                  <a:gd name="T27" fmla="*/ 1 h 1721"/>
                  <a:gd name="T28" fmla="*/ 1 w 1037"/>
                  <a:gd name="T29" fmla="*/ 1 h 1721"/>
                  <a:gd name="T30" fmla="*/ 1 w 1037"/>
                  <a:gd name="T31" fmla="*/ 1 h 1721"/>
                  <a:gd name="T32" fmla="*/ 1 w 1037"/>
                  <a:gd name="T33" fmla="*/ 1 h 1721"/>
                  <a:gd name="T34" fmla="*/ 1 w 1037"/>
                  <a:gd name="T35" fmla="*/ 1 h 1721"/>
                  <a:gd name="T36" fmla="*/ 1 w 1037"/>
                  <a:gd name="T37" fmla="*/ 1 h 1721"/>
                  <a:gd name="T38" fmla="*/ 1 w 1037"/>
                  <a:gd name="T39" fmla="*/ 1 h 1721"/>
                  <a:gd name="T40" fmla="*/ 1 w 1037"/>
                  <a:gd name="T41" fmla="*/ 1 h 1721"/>
                  <a:gd name="T42" fmla="*/ 1 w 1037"/>
                  <a:gd name="T43" fmla="*/ 1 h 1721"/>
                  <a:gd name="T44" fmla="*/ 1 w 1037"/>
                  <a:gd name="T45" fmla="*/ 1 h 1721"/>
                  <a:gd name="T46" fmla="*/ 1 w 1037"/>
                  <a:gd name="T47" fmla="*/ 1 h 1721"/>
                  <a:gd name="T48" fmla="*/ 1 w 1037"/>
                  <a:gd name="T49" fmla="*/ 1 h 1721"/>
                  <a:gd name="T50" fmla="*/ 1 w 1037"/>
                  <a:gd name="T51" fmla="*/ 1 h 1721"/>
                  <a:gd name="T52" fmla="*/ 1 w 1037"/>
                  <a:gd name="T53" fmla="*/ 1 h 1721"/>
                  <a:gd name="T54" fmla="*/ 1 w 1037"/>
                  <a:gd name="T55" fmla="*/ 1 h 1721"/>
                  <a:gd name="T56" fmla="*/ 0 w 1037"/>
                  <a:gd name="T57" fmla="*/ 1 h 1721"/>
                  <a:gd name="T58" fmla="*/ 1 w 1037"/>
                  <a:gd name="T59" fmla="*/ 1 h 1721"/>
                  <a:gd name="T60" fmla="*/ 1 w 1037"/>
                  <a:gd name="T61" fmla="*/ 1 h 1721"/>
                  <a:gd name="T62" fmla="*/ 1 w 1037"/>
                  <a:gd name="T63" fmla="*/ 1 h 1721"/>
                  <a:gd name="T64" fmla="*/ 1 w 1037"/>
                  <a:gd name="T65" fmla="*/ 1 h 1721"/>
                  <a:gd name="T66" fmla="*/ 1 w 1037"/>
                  <a:gd name="T67" fmla="*/ 1 h 1721"/>
                  <a:gd name="T68" fmla="*/ 1 w 1037"/>
                  <a:gd name="T69" fmla="*/ 1 h 1721"/>
                  <a:gd name="T70" fmla="*/ 1 w 1037"/>
                  <a:gd name="T71" fmla="*/ 1 h 1721"/>
                  <a:gd name="T72" fmla="*/ 1 w 1037"/>
                  <a:gd name="T73" fmla="*/ 1 h 1721"/>
                  <a:gd name="T74" fmla="*/ 1 w 1037"/>
                  <a:gd name="T75" fmla="*/ 1 h 1721"/>
                  <a:gd name="T76" fmla="*/ 1 w 1037"/>
                  <a:gd name="T77" fmla="*/ 1 h 1721"/>
                  <a:gd name="T78" fmla="*/ 1 w 1037"/>
                  <a:gd name="T79" fmla="*/ 1 h 1721"/>
                  <a:gd name="T80" fmla="*/ 1 w 1037"/>
                  <a:gd name="T81" fmla="*/ 1 h 1721"/>
                  <a:gd name="T82" fmla="*/ 1 w 1037"/>
                  <a:gd name="T83" fmla="*/ 1 h 17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37"/>
                  <a:gd name="T127" fmla="*/ 0 h 1721"/>
                  <a:gd name="T128" fmla="*/ 1037 w 1037"/>
                  <a:gd name="T129" fmla="*/ 1721 h 172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37" h="1721">
                    <a:moveTo>
                      <a:pt x="265" y="14"/>
                    </a:moveTo>
                    <a:lnTo>
                      <a:pt x="363" y="26"/>
                    </a:lnTo>
                    <a:lnTo>
                      <a:pt x="448" y="0"/>
                    </a:lnTo>
                    <a:lnTo>
                      <a:pt x="456" y="89"/>
                    </a:lnTo>
                    <a:lnTo>
                      <a:pt x="472" y="190"/>
                    </a:lnTo>
                    <a:lnTo>
                      <a:pt x="503" y="252"/>
                    </a:lnTo>
                    <a:lnTo>
                      <a:pt x="550" y="280"/>
                    </a:lnTo>
                    <a:lnTo>
                      <a:pt x="655" y="284"/>
                    </a:lnTo>
                    <a:lnTo>
                      <a:pt x="765" y="296"/>
                    </a:lnTo>
                    <a:lnTo>
                      <a:pt x="870" y="335"/>
                    </a:lnTo>
                    <a:lnTo>
                      <a:pt x="948" y="385"/>
                    </a:lnTo>
                    <a:lnTo>
                      <a:pt x="978" y="433"/>
                    </a:lnTo>
                    <a:lnTo>
                      <a:pt x="893" y="678"/>
                    </a:lnTo>
                    <a:lnTo>
                      <a:pt x="858" y="932"/>
                    </a:lnTo>
                    <a:lnTo>
                      <a:pt x="858" y="1241"/>
                    </a:lnTo>
                    <a:lnTo>
                      <a:pt x="905" y="1401"/>
                    </a:lnTo>
                    <a:lnTo>
                      <a:pt x="1037" y="1525"/>
                    </a:lnTo>
                    <a:lnTo>
                      <a:pt x="858" y="1658"/>
                    </a:lnTo>
                    <a:lnTo>
                      <a:pt x="847" y="1525"/>
                    </a:lnTo>
                    <a:lnTo>
                      <a:pt x="804" y="1424"/>
                    </a:lnTo>
                    <a:lnTo>
                      <a:pt x="694" y="1369"/>
                    </a:lnTo>
                    <a:lnTo>
                      <a:pt x="550" y="1362"/>
                    </a:lnTo>
                    <a:lnTo>
                      <a:pt x="402" y="1420"/>
                    </a:lnTo>
                    <a:lnTo>
                      <a:pt x="288" y="1518"/>
                    </a:lnTo>
                    <a:lnTo>
                      <a:pt x="210" y="1631"/>
                    </a:lnTo>
                    <a:lnTo>
                      <a:pt x="183" y="1721"/>
                    </a:lnTo>
                    <a:lnTo>
                      <a:pt x="132" y="1642"/>
                    </a:lnTo>
                    <a:lnTo>
                      <a:pt x="89" y="1603"/>
                    </a:lnTo>
                    <a:lnTo>
                      <a:pt x="0" y="1589"/>
                    </a:lnTo>
                    <a:lnTo>
                      <a:pt x="39" y="1506"/>
                    </a:lnTo>
                    <a:lnTo>
                      <a:pt x="102" y="1392"/>
                    </a:lnTo>
                    <a:lnTo>
                      <a:pt x="132" y="1338"/>
                    </a:lnTo>
                    <a:lnTo>
                      <a:pt x="144" y="1283"/>
                    </a:lnTo>
                    <a:lnTo>
                      <a:pt x="102" y="1115"/>
                    </a:lnTo>
                    <a:lnTo>
                      <a:pt x="70" y="952"/>
                    </a:lnTo>
                    <a:lnTo>
                      <a:pt x="82" y="776"/>
                    </a:lnTo>
                    <a:lnTo>
                      <a:pt x="102" y="643"/>
                    </a:lnTo>
                    <a:lnTo>
                      <a:pt x="171" y="511"/>
                    </a:lnTo>
                    <a:lnTo>
                      <a:pt x="233" y="373"/>
                    </a:lnTo>
                    <a:lnTo>
                      <a:pt x="277" y="307"/>
                    </a:lnTo>
                    <a:lnTo>
                      <a:pt x="265" y="14"/>
                    </a:lnTo>
                    <a:close/>
                  </a:path>
                </a:pathLst>
              </a:custGeom>
              <a:solidFill>
                <a:srgbClr val="A6A6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92" name="Freeform 19"/>
              <p:cNvSpPr>
                <a:spLocks/>
              </p:cNvSpPr>
              <p:nvPr/>
            </p:nvSpPr>
            <p:spPr bwMode="auto">
              <a:xfrm>
                <a:off x="4781" y="1457"/>
                <a:ext cx="112" cy="681"/>
              </a:xfrm>
              <a:custGeom>
                <a:avLst/>
                <a:gdLst>
                  <a:gd name="T0" fmla="*/ 1 w 224"/>
                  <a:gd name="T1" fmla="*/ 1 h 1362"/>
                  <a:gd name="T2" fmla="*/ 1 w 224"/>
                  <a:gd name="T3" fmla="*/ 1 h 1362"/>
                  <a:gd name="T4" fmla="*/ 1 w 224"/>
                  <a:gd name="T5" fmla="*/ 1 h 1362"/>
                  <a:gd name="T6" fmla="*/ 1 w 224"/>
                  <a:gd name="T7" fmla="*/ 1 h 1362"/>
                  <a:gd name="T8" fmla="*/ 1 w 224"/>
                  <a:gd name="T9" fmla="*/ 1 h 1362"/>
                  <a:gd name="T10" fmla="*/ 1 w 224"/>
                  <a:gd name="T11" fmla="*/ 1 h 1362"/>
                  <a:gd name="T12" fmla="*/ 1 w 224"/>
                  <a:gd name="T13" fmla="*/ 1 h 1362"/>
                  <a:gd name="T14" fmla="*/ 1 w 224"/>
                  <a:gd name="T15" fmla="*/ 1 h 1362"/>
                  <a:gd name="T16" fmla="*/ 1 w 224"/>
                  <a:gd name="T17" fmla="*/ 1 h 1362"/>
                  <a:gd name="T18" fmla="*/ 1 w 224"/>
                  <a:gd name="T19" fmla="*/ 1 h 1362"/>
                  <a:gd name="T20" fmla="*/ 1 w 224"/>
                  <a:gd name="T21" fmla="*/ 1 h 1362"/>
                  <a:gd name="T22" fmla="*/ 1 w 224"/>
                  <a:gd name="T23" fmla="*/ 1 h 1362"/>
                  <a:gd name="T24" fmla="*/ 0 w 224"/>
                  <a:gd name="T25" fmla="*/ 1 h 1362"/>
                  <a:gd name="T26" fmla="*/ 0 w 224"/>
                  <a:gd name="T27" fmla="*/ 1 h 1362"/>
                  <a:gd name="T28" fmla="*/ 1 w 224"/>
                  <a:gd name="T29" fmla="*/ 1 h 1362"/>
                  <a:gd name="T30" fmla="*/ 0 w 224"/>
                  <a:gd name="T31" fmla="*/ 1 h 1362"/>
                  <a:gd name="T32" fmla="*/ 1 w 224"/>
                  <a:gd name="T33" fmla="*/ 1 h 1362"/>
                  <a:gd name="T34" fmla="*/ 1 w 224"/>
                  <a:gd name="T35" fmla="*/ 1 h 1362"/>
                  <a:gd name="T36" fmla="*/ 1 w 224"/>
                  <a:gd name="T37" fmla="*/ 1 h 1362"/>
                  <a:gd name="T38" fmla="*/ 1 w 224"/>
                  <a:gd name="T39" fmla="*/ 1 h 1362"/>
                  <a:gd name="T40" fmla="*/ 1 w 224"/>
                  <a:gd name="T41" fmla="*/ 1 h 1362"/>
                  <a:gd name="T42" fmla="*/ 1 w 224"/>
                  <a:gd name="T43" fmla="*/ 1 h 1362"/>
                  <a:gd name="T44" fmla="*/ 1 w 224"/>
                  <a:gd name="T45" fmla="*/ 1 h 1362"/>
                  <a:gd name="T46" fmla="*/ 1 w 224"/>
                  <a:gd name="T47" fmla="*/ 1 h 1362"/>
                  <a:gd name="T48" fmla="*/ 1 w 224"/>
                  <a:gd name="T49" fmla="*/ 1 h 1362"/>
                  <a:gd name="T50" fmla="*/ 1 w 224"/>
                  <a:gd name="T51" fmla="*/ 1 h 1362"/>
                  <a:gd name="T52" fmla="*/ 1 w 224"/>
                  <a:gd name="T53" fmla="*/ 1 h 1362"/>
                  <a:gd name="T54" fmla="*/ 1 w 224"/>
                  <a:gd name="T55" fmla="*/ 1 h 1362"/>
                  <a:gd name="T56" fmla="*/ 1 w 224"/>
                  <a:gd name="T57" fmla="*/ 1 h 1362"/>
                  <a:gd name="T58" fmla="*/ 1 w 224"/>
                  <a:gd name="T59" fmla="*/ 1 h 1362"/>
                  <a:gd name="T60" fmla="*/ 1 w 224"/>
                  <a:gd name="T61" fmla="*/ 1 h 1362"/>
                  <a:gd name="T62" fmla="*/ 1 w 224"/>
                  <a:gd name="T63" fmla="*/ 1 h 1362"/>
                  <a:gd name="T64" fmla="*/ 1 w 224"/>
                  <a:gd name="T65" fmla="*/ 1 h 1362"/>
                  <a:gd name="T66" fmla="*/ 1 w 224"/>
                  <a:gd name="T67" fmla="*/ 1 h 1362"/>
                  <a:gd name="T68" fmla="*/ 1 w 224"/>
                  <a:gd name="T69" fmla="*/ 1 h 1362"/>
                  <a:gd name="T70" fmla="*/ 1 w 224"/>
                  <a:gd name="T71" fmla="*/ 0 h 1362"/>
                  <a:gd name="T72" fmla="*/ 1 w 224"/>
                  <a:gd name="T73" fmla="*/ 1 h 1362"/>
                  <a:gd name="T74" fmla="*/ 1 w 224"/>
                  <a:gd name="T75" fmla="*/ 1 h 1362"/>
                  <a:gd name="T76" fmla="*/ 1 w 224"/>
                  <a:gd name="T77" fmla="*/ 1 h 136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24"/>
                  <a:gd name="T118" fmla="*/ 0 h 1362"/>
                  <a:gd name="T119" fmla="*/ 224 w 224"/>
                  <a:gd name="T120" fmla="*/ 1362 h 136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24" h="1362">
                    <a:moveTo>
                      <a:pt x="160" y="67"/>
                    </a:moveTo>
                    <a:lnTo>
                      <a:pt x="188" y="106"/>
                    </a:lnTo>
                    <a:lnTo>
                      <a:pt x="195" y="143"/>
                    </a:lnTo>
                    <a:lnTo>
                      <a:pt x="198" y="199"/>
                    </a:lnTo>
                    <a:lnTo>
                      <a:pt x="189" y="267"/>
                    </a:lnTo>
                    <a:lnTo>
                      <a:pt x="158" y="321"/>
                    </a:lnTo>
                    <a:lnTo>
                      <a:pt x="124" y="389"/>
                    </a:lnTo>
                    <a:lnTo>
                      <a:pt x="90" y="469"/>
                    </a:lnTo>
                    <a:lnTo>
                      <a:pt x="64" y="552"/>
                    </a:lnTo>
                    <a:lnTo>
                      <a:pt x="42" y="620"/>
                    </a:lnTo>
                    <a:lnTo>
                      <a:pt x="26" y="668"/>
                    </a:lnTo>
                    <a:lnTo>
                      <a:pt x="6" y="766"/>
                    </a:lnTo>
                    <a:lnTo>
                      <a:pt x="0" y="850"/>
                    </a:lnTo>
                    <a:lnTo>
                      <a:pt x="0" y="941"/>
                    </a:lnTo>
                    <a:lnTo>
                      <a:pt x="6" y="1024"/>
                    </a:lnTo>
                    <a:lnTo>
                      <a:pt x="0" y="1144"/>
                    </a:lnTo>
                    <a:lnTo>
                      <a:pt x="3" y="1205"/>
                    </a:lnTo>
                    <a:lnTo>
                      <a:pt x="16" y="1257"/>
                    </a:lnTo>
                    <a:lnTo>
                      <a:pt x="32" y="1296"/>
                    </a:lnTo>
                    <a:lnTo>
                      <a:pt x="51" y="1327"/>
                    </a:lnTo>
                    <a:lnTo>
                      <a:pt x="93" y="1362"/>
                    </a:lnTo>
                    <a:lnTo>
                      <a:pt x="61" y="1288"/>
                    </a:lnTo>
                    <a:lnTo>
                      <a:pt x="48" y="1228"/>
                    </a:lnTo>
                    <a:lnTo>
                      <a:pt x="35" y="1157"/>
                    </a:lnTo>
                    <a:lnTo>
                      <a:pt x="35" y="1079"/>
                    </a:lnTo>
                    <a:lnTo>
                      <a:pt x="35" y="971"/>
                    </a:lnTo>
                    <a:lnTo>
                      <a:pt x="38" y="825"/>
                    </a:lnTo>
                    <a:lnTo>
                      <a:pt x="55" y="694"/>
                    </a:lnTo>
                    <a:lnTo>
                      <a:pt x="90" y="581"/>
                    </a:lnTo>
                    <a:lnTo>
                      <a:pt x="134" y="431"/>
                    </a:lnTo>
                    <a:lnTo>
                      <a:pt x="186" y="334"/>
                    </a:lnTo>
                    <a:lnTo>
                      <a:pt x="221" y="235"/>
                    </a:lnTo>
                    <a:lnTo>
                      <a:pt x="224" y="151"/>
                    </a:lnTo>
                    <a:lnTo>
                      <a:pt x="208" y="78"/>
                    </a:lnTo>
                    <a:lnTo>
                      <a:pt x="186" y="39"/>
                    </a:lnTo>
                    <a:lnTo>
                      <a:pt x="132" y="0"/>
                    </a:lnTo>
                    <a:lnTo>
                      <a:pt x="137" y="52"/>
                    </a:lnTo>
                    <a:lnTo>
                      <a:pt x="16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93" name="Freeform 20"/>
              <p:cNvSpPr>
                <a:spLocks/>
              </p:cNvSpPr>
              <p:nvPr/>
            </p:nvSpPr>
            <p:spPr bwMode="auto">
              <a:xfrm>
                <a:off x="4856" y="1297"/>
                <a:ext cx="358" cy="73"/>
              </a:xfrm>
              <a:custGeom>
                <a:avLst/>
                <a:gdLst>
                  <a:gd name="T0" fmla="*/ 1 w 716"/>
                  <a:gd name="T1" fmla="*/ 0 h 147"/>
                  <a:gd name="T2" fmla="*/ 1 w 716"/>
                  <a:gd name="T3" fmla="*/ 0 h 147"/>
                  <a:gd name="T4" fmla="*/ 1 w 716"/>
                  <a:gd name="T5" fmla="*/ 0 h 147"/>
                  <a:gd name="T6" fmla="*/ 1 w 716"/>
                  <a:gd name="T7" fmla="*/ 0 h 147"/>
                  <a:gd name="T8" fmla="*/ 1 w 716"/>
                  <a:gd name="T9" fmla="*/ 0 h 147"/>
                  <a:gd name="T10" fmla="*/ 1 w 716"/>
                  <a:gd name="T11" fmla="*/ 0 h 147"/>
                  <a:gd name="T12" fmla="*/ 1 w 716"/>
                  <a:gd name="T13" fmla="*/ 0 h 147"/>
                  <a:gd name="T14" fmla="*/ 1 w 716"/>
                  <a:gd name="T15" fmla="*/ 0 h 147"/>
                  <a:gd name="T16" fmla="*/ 1 w 716"/>
                  <a:gd name="T17" fmla="*/ 0 h 147"/>
                  <a:gd name="T18" fmla="*/ 1 w 716"/>
                  <a:gd name="T19" fmla="*/ 0 h 147"/>
                  <a:gd name="T20" fmla="*/ 1 w 716"/>
                  <a:gd name="T21" fmla="*/ 0 h 147"/>
                  <a:gd name="T22" fmla="*/ 1 w 716"/>
                  <a:gd name="T23" fmla="*/ 0 h 147"/>
                  <a:gd name="T24" fmla="*/ 1 w 716"/>
                  <a:gd name="T25" fmla="*/ 0 h 147"/>
                  <a:gd name="T26" fmla="*/ 1 w 716"/>
                  <a:gd name="T27" fmla="*/ 0 h 147"/>
                  <a:gd name="T28" fmla="*/ 1 w 716"/>
                  <a:gd name="T29" fmla="*/ 0 h 147"/>
                  <a:gd name="T30" fmla="*/ 1 w 716"/>
                  <a:gd name="T31" fmla="*/ 0 h 147"/>
                  <a:gd name="T32" fmla="*/ 1 w 716"/>
                  <a:gd name="T33" fmla="*/ 0 h 147"/>
                  <a:gd name="T34" fmla="*/ 1 w 716"/>
                  <a:gd name="T35" fmla="*/ 0 h 147"/>
                  <a:gd name="T36" fmla="*/ 0 w 716"/>
                  <a:gd name="T37" fmla="*/ 0 h 147"/>
                  <a:gd name="T38" fmla="*/ 1 w 716"/>
                  <a:gd name="T39" fmla="*/ 0 h 147"/>
                  <a:gd name="T40" fmla="*/ 1 w 716"/>
                  <a:gd name="T41" fmla="*/ 0 h 1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16"/>
                  <a:gd name="T64" fmla="*/ 0 h 147"/>
                  <a:gd name="T65" fmla="*/ 716 w 716"/>
                  <a:gd name="T66" fmla="*/ 147 h 1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16" h="147">
                    <a:moveTo>
                      <a:pt x="16" y="106"/>
                    </a:moveTo>
                    <a:lnTo>
                      <a:pt x="94" y="119"/>
                    </a:lnTo>
                    <a:lnTo>
                      <a:pt x="174" y="121"/>
                    </a:lnTo>
                    <a:lnTo>
                      <a:pt x="270" y="121"/>
                    </a:lnTo>
                    <a:lnTo>
                      <a:pt x="363" y="113"/>
                    </a:lnTo>
                    <a:lnTo>
                      <a:pt x="456" y="90"/>
                    </a:lnTo>
                    <a:lnTo>
                      <a:pt x="533" y="65"/>
                    </a:lnTo>
                    <a:lnTo>
                      <a:pt x="640" y="26"/>
                    </a:lnTo>
                    <a:lnTo>
                      <a:pt x="709" y="0"/>
                    </a:lnTo>
                    <a:lnTo>
                      <a:pt x="716" y="26"/>
                    </a:lnTo>
                    <a:lnTo>
                      <a:pt x="656" y="45"/>
                    </a:lnTo>
                    <a:lnTo>
                      <a:pt x="546" y="84"/>
                    </a:lnTo>
                    <a:lnTo>
                      <a:pt x="454" y="119"/>
                    </a:lnTo>
                    <a:lnTo>
                      <a:pt x="373" y="134"/>
                    </a:lnTo>
                    <a:lnTo>
                      <a:pt x="302" y="145"/>
                    </a:lnTo>
                    <a:lnTo>
                      <a:pt x="231" y="145"/>
                    </a:lnTo>
                    <a:lnTo>
                      <a:pt x="168" y="147"/>
                    </a:lnTo>
                    <a:lnTo>
                      <a:pt x="103" y="139"/>
                    </a:lnTo>
                    <a:lnTo>
                      <a:pt x="0" y="132"/>
                    </a:lnTo>
                    <a:lnTo>
                      <a:pt x="16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94" name="Freeform 21"/>
              <p:cNvSpPr>
                <a:spLocks/>
              </p:cNvSpPr>
              <p:nvPr/>
            </p:nvSpPr>
            <p:spPr bwMode="auto">
              <a:xfrm>
                <a:off x="4851" y="1319"/>
                <a:ext cx="366" cy="70"/>
              </a:xfrm>
              <a:custGeom>
                <a:avLst/>
                <a:gdLst>
                  <a:gd name="T0" fmla="*/ 0 w 732"/>
                  <a:gd name="T1" fmla="*/ 1 h 140"/>
                  <a:gd name="T2" fmla="*/ 1 w 732"/>
                  <a:gd name="T3" fmla="*/ 1 h 140"/>
                  <a:gd name="T4" fmla="*/ 1 w 732"/>
                  <a:gd name="T5" fmla="*/ 1 h 140"/>
                  <a:gd name="T6" fmla="*/ 1 w 732"/>
                  <a:gd name="T7" fmla="*/ 1 h 140"/>
                  <a:gd name="T8" fmla="*/ 1 w 732"/>
                  <a:gd name="T9" fmla="*/ 1 h 140"/>
                  <a:gd name="T10" fmla="*/ 1 w 732"/>
                  <a:gd name="T11" fmla="*/ 1 h 140"/>
                  <a:gd name="T12" fmla="*/ 1 w 732"/>
                  <a:gd name="T13" fmla="*/ 1 h 140"/>
                  <a:gd name="T14" fmla="*/ 1 w 732"/>
                  <a:gd name="T15" fmla="*/ 1 h 140"/>
                  <a:gd name="T16" fmla="*/ 1 w 732"/>
                  <a:gd name="T17" fmla="*/ 1 h 140"/>
                  <a:gd name="T18" fmla="*/ 1 w 732"/>
                  <a:gd name="T19" fmla="*/ 1 h 140"/>
                  <a:gd name="T20" fmla="*/ 1 w 732"/>
                  <a:gd name="T21" fmla="*/ 0 h 140"/>
                  <a:gd name="T22" fmla="*/ 1 w 732"/>
                  <a:gd name="T23" fmla="*/ 1 h 140"/>
                  <a:gd name="T24" fmla="*/ 1 w 732"/>
                  <a:gd name="T25" fmla="*/ 1 h 140"/>
                  <a:gd name="T26" fmla="*/ 1 w 732"/>
                  <a:gd name="T27" fmla="*/ 1 h 140"/>
                  <a:gd name="T28" fmla="*/ 1 w 732"/>
                  <a:gd name="T29" fmla="*/ 1 h 140"/>
                  <a:gd name="T30" fmla="*/ 1 w 732"/>
                  <a:gd name="T31" fmla="*/ 1 h 140"/>
                  <a:gd name="T32" fmla="*/ 1 w 732"/>
                  <a:gd name="T33" fmla="*/ 1 h 140"/>
                  <a:gd name="T34" fmla="*/ 1 w 732"/>
                  <a:gd name="T35" fmla="*/ 1 h 140"/>
                  <a:gd name="T36" fmla="*/ 0 w 732"/>
                  <a:gd name="T37" fmla="*/ 1 h 140"/>
                  <a:gd name="T38" fmla="*/ 0 w 732"/>
                  <a:gd name="T39" fmla="*/ 1 h 1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32"/>
                  <a:gd name="T61" fmla="*/ 0 h 140"/>
                  <a:gd name="T62" fmla="*/ 732 w 732"/>
                  <a:gd name="T63" fmla="*/ 140 h 1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32" h="140">
                    <a:moveTo>
                      <a:pt x="0" y="123"/>
                    </a:moveTo>
                    <a:lnTo>
                      <a:pt x="94" y="133"/>
                    </a:lnTo>
                    <a:lnTo>
                      <a:pt x="181" y="140"/>
                    </a:lnTo>
                    <a:lnTo>
                      <a:pt x="280" y="140"/>
                    </a:lnTo>
                    <a:lnTo>
                      <a:pt x="367" y="131"/>
                    </a:lnTo>
                    <a:lnTo>
                      <a:pt x="462" y="120"/>
                    </a:lnTo>
                    <a:lnTo>
                      <a:pt x="541" y="101"/>
                    </a:lnTo>
                    <a:lnTo>
                      <a:pt x="618" y="74"/>
                    </a:lnTo>
                    <a:lnTo>
                      <a:pt x="690" y="48"/>
                    </a:lnTo>
                    <a:lnTo>
                      <a:pt x="732" y="36"/>
                    </a:lnTo>
                    <a:lnTo>
                      <a:pt x="732" y="0"/>
                    </a:lnTo>
                    <a:lnTo>
                      <a:pt x="674" y="26"/>
                    </a:lnTo>
                    <a:lnTo>
                      <a:pt x="546" y="71"/>
                    </a:lnTo>
                    <a:lnTo>
                      <a:pt x="430" y="100"/>
                    </a:lnTo>
                    <a:lnTo>
                      <a:pt x="344" y="113"/>
                    </a:lnTo>
                    <a:lnTo>
                      <a:pt x="222" y="115"/>
                    </a:lnTo>
                    <a:lnTo>
                      <a:pt x="126" y="113"/>
                    </a:lnTo>
                    <a:lnTo>
                      <a:pt x="13" y="100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95" name="Freeform 22"/>
              <p:cNvSpPr>
                <a:spLocks/>
              </p:cNvSpPr>
              <p:nvPr/>
            </p:nvSpPr>
            <p:spPr bwMode="auto">
              <a:xfrm>
                <a:off x="4837" y="1285"/>
                <a:ext cx="154" cy="305"/>
              </a:xfrm>
              <a:custGeom>
                <a:avLst/>
                <a:gdLst>
                  <a:gd name="T0" fmla="*/ 1 w 307"/>
                  <a:gd name="T1" fmla="*/ 0 h 611"/>
                  <a:gd name="T2" fmla="*/ 1 w 307"/>
                  <a:gd name="T3" fmla="*/ 0 h 611"/>
                  <a:gd name="T4" fmla="*/ 1 w 307"/>
                  <a:gd name="T5" fmla="*/ 0 h 611"/>
                  <a:gd name="T6" fmla="*/ 1 w 307"/>
                  <a:gd name="T7" fmla="*/ 0 h 611"/>
                  <a:gd name="T8" fmla="*/ 1 w 307"/>
                  <a:gd name="T9" fmla="*/ 0 h 611"/>
                  <a:gd name="T10" fmla="*/ 1 w 307"/>
                  <a:gd name="T11" fmla="*/ 0 h 611"/>
                  <a:gd name="T12" fmla="*/ 1 w 307"/>
                  <a:gd name="T13" fmla="*/ 0 h 611"/>
                  <a:gd name="T14" fmla="*/ 1 w 307"/>
                  <a:gd name="T15" fmla="*/ 0 h 611"/>
                  <a:gd name="T16" fmla="*/ 1 w 307"/>
                  <a:gd name="T17" fmla="*/ 0 h 611"/>
                  <a:gd name="T18" fmla="*/ 1 w 307"/>
                  <a:gd name="T19" fmla="*/ 0 h 611"/>
                  <a:gd name="T20" fmla="*/ 1 w 307"/>
                  <a:gd name="T21" fmla="*/ 0 h 611"/>
                  <a:gd name="T22" fmla="*/ 1 w 307"/>
                  <a:gd name="T23" fmla="*/ 0 h 611"/>
                  <a:gd name="T24" fmla="*/ 1 w 307"/>
                  <a:gd name="T25" fmla="*/ 0 h 611"/>
                  <a:gd name="T26" fmla="*/ 1 w 307"/>
                  <a:gd name="T27" fmla="*/ 0 h 611"/>
                  <a:gd name="T28" fmla="*/ 1 w 307"/>
                  <a:gd name="T29" fmla="*/ 0 h 611"/>
                  <a:gd name="T30" fmla="*/ 1 w 307"/>
                  <a:gd name="T31" fmla="*/ 0 h 611"/>
                  <a:gd name="T32" fmla="*/ 1 w 307"/>
                  <a:gd name="T33" fmla="*/ 0 h 611"/>
                  <a:gd name="T34" fmla="*/ 1 w 307"/>
                  <a:gd name="T35" fmla="*/ 0 h 611"/>
                  <a:gd name="T36" fmla="*/ 1 w 307"/>
                  <a:gd name="T37" fmla="*/ 0 h 611"/>
                  <a:gd name="T38" fmla="*/ 0 w 307"/>
                  <a:gd name="T39" fmla="*/ 0 h 611"/>
                  <a:gd name="T40" fmla="*/ 1 w 307"/>
                  <a:gd name="T41" fmla="*/ 0 h 611"/>
                  <a:gd name="T42" fmla="*/ 1 w 307"/>
                  <a:gd name="T43" fmla="*/ 0 h 611"/>
                  <a:gd name="T44" fmla="*/ 1 w 307"/>
                  <a:gd name="T45" fmla="*/ 0 h 611"/>
                  <a:gd name="T46" fmla="*/ 1 w 307"/>
                  <a:gd name="T47" fmla="*/ 0 h 611"/>
                  <a:gd name="T48" fmla="*/ 1 w 307"/>
                  <a:gd name="T49" fmla="*/ 0 h 611"/>
                  <a:gd name="T50" fmla="*/ 1 w 307"/>
                  <a:gd name="T51" fmla="*/ 0 h 611"/>
                  <a:gd name="T52" fmla="*/ 1 w 307"/>
                  <a:gd name="T53" fmla="*/ 0 h 611"/>
                  <a:gd name="T54" fmla="*/ 1 w 307"/>
                  <a:gd name="T55" fmla="*/ 0 h 6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7"/>
                  <a:gd name="T85" fmla="*/ 0 h 611"/>
                  <a:gd name="T86" fmla="*/ 307 w 307"/>
                  <a:gd name="T87" fmla="*/ 611 h 61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7" h="611">
                    <a:moveTo>
                      <a:pt x="59" y="508"/>
                    </a:moveTo>
                    <a:lnTo>
                      <a:pt x="39" y="420"/>
                    </a:lnTo>
                    <a:lnTo>
                      <a:pt x="27" y="344"/>
                    </a:lnTo>
                    <a:lnTo>
                      <a:pt x="32" y="258"/>
                    </a:lnTo>
                    <a:lnTo>
                      <a:pt x="52" y="178"/>
                    </a:lnTo>
                    <a:lnTo>
                      <a:pt x="85" y="121"/>
                    </a:lnTo>
                    <a:lnTo>
                      <a:pt x="143" y="65"/>
                    </a:lnTo>
                    <a:lnTo>
                      <a:pt x="198" y="42"/>
                    </a:lnTo>
                    <a:lnTo>
                      <a:pt x="255" y="32"/>
                    </a:lnTo>
                    <a:lnTo>
                      <a:pt x="307" y="29"/>
                    </a:lnTo>
                    <a:lnTo>
                      <a:pt x="307" y="0"/>
                    </a:lnTo>
                    <a:lnTo>
                      <a:pt x="265" y="0"/>
                    </a:lnTo>
                    <a:lnTo>
                      <a:pt x="211" y="7"/>
                    </a:lnTo>
                    <a:lnTo>
                      <a:pt x="147" y="29"/>
                    </a:lnTo>
                    <a:lnTo>
                      <a:pt x="98" y="71"/>
                    </a:lnTo>
                    <a:lnTo>
                      <a:pt x="56" y="113"/>
                    </a:lnTo>
                    <a:lnTo>
                      <a:pt x="32" y="157"/>
                    </a:lnTo>
                    <a:lnTo>
                      <a:pt x="16" y="191"/>
                    </a:lnTo>
                    <a:lnTo>
                      <a:pt x="8" y="238"/>
                    </a:lnTo>
                    <a:lnTo>
                      <a:pt x="0" y="290"/>
                    </a:lnTo>
                    <a:lnTo>
                      <a:pt x="6" y="354"/>
                    </a:lnTo>
                    <a:lnTo>
                      <a:pt x="19" y="435"/>
                    </a:lnTo>
                    <a:lnTo>
                      <a:pt x="27" y="485"/>
                    </a:lnTo>
                    <a:lnTo>
                      <a:pt x="45" y="547"/>
                    </a:lnTo>
                    <a:lnTo>
                      <a:pt x="73" y="611"/>
                    </a:lnTo>
                    <a:lnTo>
                      <a:pt x="85" y="592"/>
                    </a:lnTo>
                    <a:lnTo>
                      <a:pt x="59" y="5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96" name="Freeform 23"/>
              <p:cNvSpPr>
                <a:spLocks/>
              </p:cNvSpPr>
              <p:nvPr/>
            </p:nvSpPr>
            <p:spPr bwMode="auto">
              <a:xfrm>
                <a:off x="4814" y="1258"/>
                <a:ext cx="180" cy="336"/>
              </a:xfrm>
              <a:custGeom>
                <a:avLst/>
                <a:gdLst>
                  <a:gd name="T0" fmla="*/ 1 w 359"/>
                  <a:gd name="T1" fmla="*/ 1 h 671"/>
                  <a:gd name="T2" fmla="*/ 1 w 359"/>
                  <a:gd name="T3" fmla="*/ 1 h 671"/>
                  <a:gd name="T4" fmla="*/ 1 w 359"/>
                  <a:gd name="T5" fmla="*/ 1 h 671"/>
                  <a:gd name="T6" fmla="*/ 1 w 359"/>
                  <a:gd name="T7" fmla="*/ 1 h 671"/>
                  <a:gd name="T8" fmla="*/ 1 w 359"/>
                  <a:gd name="T9" fmla="*/ 1 h 671"/>
                  <a:gd name="T10" fmla="*/ 1 w 359"/>
                  <a:gd name="T11" fmla="*/ 1 h 671"/>
                  <a:gd name="T12" fmla="*/ 1 w 359"/>
                  <a:gd name="T13" fmla="*/ 1 h 671"/>
                  <a:gd name="T14" fmla="*/ 1 w 359"/>
                  <a:gd name="T15" fmla="*/ 1 h 671"/>
                  <a:gd name="T16" fmla="*/ 1 w 359"/>
                  <a:gd name="T17" fmla="*/ 1 h 671"/>
                  <a:gd name="T18" fmla="*/ 1 w 359"/>
                  <a:gd name="T19" fmla="*/ 1 h 671"/>
                  <a:gd name="T20" fmla="*/ 1 w 359"/>
                  <a:gd name="T21" fmla="*/ 1 h 671"/>
                  <a:gd name="T22" fmla="*/ 1 w 359"/>
                  <a:gd name="T23" fmla="*/ 1 h 671"/>
                  <a:gd name="T24" fmla="*/ 1 w 359"/>
                  <a:gd name="T25" fmla="*/ 0 h 671"/>
                  <a:gd name="T26" fmla="*/ 1 w 359"/>
                  <a:gd name="T27" fmla="*/ 1 h 671"/>
                  <a:gd name="T28" fmla="*/ 1 w 359"/>
                  <a:gd name="T29" fmla="*/ 1 h 671"/>
                  <a:gd name="T30" fmla="*/ 1 w 359"/>
                  <a:gd name="T31" fmla="*/ 1 h 671"/>
                  <a:gd name="T32" fmla="*/ 1 w 359"/>
                  <a:gd name="T33" fmla="*/ 1 h 671"/>
                  <a:gd name="T34" fmla="*/ 1 w 359"/>
                  <a:gd name="T35" fmla="*/ 1 h 671"/>
                  <a:gd name="T36" fmla="*/ 1 w 359"/>
                  <a:gd name="T37" fmla="*/ 1 h 671"/>
                  <a:gd name="T38" fmla="*/ 0 w 359"/>
                  <a:gd name="T39" fmla="*/ 1 h 671"/>
                  <a:gd name="T40" fmla="*/ 0 w 359"/>
                  <a:gd name="T41" fmla="*/ 1 h 671"/>
                  <a:gd name="T42" fmla="*/ 0 w 359"/>
                  <a:gd name="T43" fmla="*/ 1 h 671"/>
                  <a:gd name="T44" fmla="*/ 1 w 359"/>
                  <a:gd name="T45" fmla="*/ 1 h 671"/>
                  <a:gd name="T46" fmla="*/ 1 w 359"/>
                  <a:gd name="T47" fmla="*/ 1 h 671"/>
                  <a:gd name="T48" fmla="*/ 1 w 359"/>
                  <a:gd name="T49" fmla="*/ 1 h 671"/>
                  <a:gd name="T50" fmla="*/ 1 w 359"/>
                  <a:gd name="T51" fmla="*/ 1 h 671"/>
                  <a:gd name="T52" fmla="*/ 1 w 359"/>
                  <a:gd name="T53" fmla="*/ 1 h 671"/>
                  <a:gd name="T54" fmla="*/ 1 w 359"/>
                  <a:gd name="T55" fmla="*/ 1 h 671"/>
                  <a:gd name="T56" fmla="*/ 1 w 359"/>
                  <a:gd name="T57" fmla="*/ 1 h 67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59"/>
                  <a:gd name="T88" fmla="*/ 0 h 671"/>
                  <a:gd name="T89" fmla="*/ 359 w 359"/>
                  <a:gd name="T90" fmla="*/ 671 h 67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59" h="671">
                    <a:moveTo>
                      <a:pt x="62" y="600"/>
                    </a:moveTo>
                    <a:lnTo>
                      <a:pt x="33" y="490"/>
                    </a:lnTo>
                    <a:lnTo>
                      <a:pt x="20" y="378"/>
                    </a:lnTo>
                    <a:lnTo>
                      <a:pt x="28" y="267"/>
                    </a:lnTo>
                    <a:lnTo>
                      <a:pt x="54" y="192"/>
                    </a:lnTo>
                    <a:lnTo>
                      <a:pt x="91" y="141"/>
                    </a:lnTo>
                    <a:lnTo>
                      <a:pt x="131" y="98"/>
                    </a:lnTo>
                    <a:lnTo>
                      <a:pt x="196" y="57"/>
                    </a:lnTo>
                    <a:lnTo>
                      <a:pt x="248" y="34"/>
                    </a:lnTo>
                    <a:lnTo>
                      <a:pt x="301" y="34"/>
                    </a:lnTo>
                    <a:lnTo>
                      <a:pt x="359" y="37"/>
                    </a:lnTo>
                    <a:lnTo>
                      <a:pt x="358" y="10"/>
                    </a:lnTo>
                    <a:lnTo>
                      <a:pt x="301" y="0"/>
                    </a:lnTo>
                    <a:lnTo>
                      <a:pt x="241" y="6"/>
                    </a:lnTo>
                    <a:lnTo>
                      <a:pt x="187" y="26"/>
                    </a:lnTo>
                    <a:lnTo>
                      <a:pt x="125" y="63"/>
                    </a:lnTo>
                    <a:lnTo>
                      <a:pt x="75" y="108"/>
                    </a:lnTo>
                    <a:lnTo>
                      <a:pt x="31" y="176"/>
                    </a:lnTo>
                    <a:lnTo>
                      <a:pt x="10" y="249"/>
                    </a:lnTo>
                    <a:lnTo>
                      <a:pt x="0" y="301"/>
                    </a:lnTo>
                    <a:lnTo>
                      <a:pt x="0" y="359"/>
                    </a:lnTo>
                    <a:lnTo>
                      <a:pt x="0" y="404"/>
                    </a:lnTo>
                    <a:lnTo>
                      <a:pt x="13" y="490"/>
                    </a:lnTo>
                    <a:lnTo>
                      <a:pt x="26" y="545"/>
                    </a:lnTo>
                    <a:lnTo>
                      <a:pt x="46" y="596"/>
                    </a:lnTo>
                    <a:lnTo>
                      <a:pt x="52" y="632"/>
                    </a:lnTo>
                    <a:lnTo>
                      <a:pt x="102" y="671"/>
                    </a:lnTo>
                    <a:lnTo>
                      <a:pt x="62" y="6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97" name="Freeform 24"/>
              <p:cNvSpPr>
                <a:spLocks/>
              </p:cNvSpPr>
              <p:nvPr/>
            </p:nvSpPr>
            <p:spPr bwMode="auto">
              <a:xfrm>
                <a:off x="4689" y="1149"/>
                <a:ext cx="276" cy="402"/>
              </a:xfrm>
              <a:custGeom>
                <a:avLst/>
                <a:gdLst>
                  <a:gd name="T0" fmla="*/ 1 w 551"/>
                  <a:gd name="T1" fmla="*/ 1 h 804"/>
                  <a:gd name="T2" fmla="*/ 1 w 551"/>
                  <a:gd name="T3" fmla="*/ 1 h 804"/>
                  <a:gd name="T4" fmla="*/ 1 w 551"/>
                  <a:gd name="T5" fmla="*/ 1 h 804"/>
                  <a:gd name="T6" fmla="*/ 1 w 551"/>
                  <a:gd name="T7" fmla="*/ 1 h 804"/>
                  <a:gd name="T8" fmla="*/ 1 w 551"/>
                  <a:gd name="T9" fmla="*/ 1 h 804"/>
                  <a:gd name="T10" fmla="*/ 1 w 551"/>
                  <a:gd name="T11" fmla="*/ 1 h 804"/>
                  <a:gd name="T12" fmla="*/ 1 w 551"/>
                  <a:gd name="T13" fmla="*/ 1 h 804"/>
                  <a:gd name="T14" fmla="*/ 1 w 551"/>
                  <a:gd name="T15" fmla="*/ 1 h 804"/>
                  <a:gd name="T16" fmla="*/ 1 w 551"/>
                  <a:gd name="T17" fmla="*/ 1 h 804"/>
                  <a:gd name="T18" fmla="*/ 1 w 551"/>
                  <a:gd name="T19" fmla="*/ 1 h 804"/>
                  <a:gd name="T20" fmla="*/ 1 w 551"/>
                  <a:gd name="T21" fmla="*/ 1 h 804"/>
                  <a:gd name="T22" fmla="*/ 1 w 551"/>
                  <a:gd name="T23" fmla="*/ 1 h 804"/>
                  <a:gd name="T24" fmla="*/ 1 w 551"/>
                  <a:gd name="T25" fmla="*/ 1 h 804"/>
                  <a:gd name="T26" fmla="*/ 1 w 551"/>
                  <a:gd name="T27" fmla="*/ 1 h 804"/>
                  <a:gd name="T28" fmla="*/ 1 w 551"/>
                  <a:gd name="T29" fmla="*/ 1 h 804"/>
                  <a:gd name="T30" fmla="*/ 1 w 551"/>
                  <a:gd name="T31" fmla="*/ 1 h 804"/>
                  <a:gd name="T32" fmla="*/ 1 w 551"/>
                  <a:gd name="T33" fmla="*/ 1 h 804"/>
                  <a:gd name="T34" fmla="*/ 1 w 551"/>
                  <a:gd name="T35" fmla="*/ 1 h 804"/>
                  <a:gd name="T36" fmla="*/ 0 w 551"/>
                  <a:gd name="T37" fmla="*/ 1 h 804"/>
                  <a:gd name="T38" fmla="*/ 1 w 551"/>
                  <a:gd name="T39" fmla="*/ 1 h 804"/>
                  <a:gd name="T40" fmla="*/ 1 w 551"/>
                  <a:gd name="T41" fmla="*/ 1 h 804"/>
                  <a:gd name="T42" fmla="*/ 1 w 551"/>
                  <a:gd name="T43" fmla="*/ 1 h 804"/>
                  <a:gd name="T44" fmla="*/ 1 w 551"/>
                  <a:gd name="T45" fmla="*/ 1 h 804"/>
                  <a:gd name="T46" fmla="*/ 1 w 551"/>
                  <a:gd name="T47" fmla="*/ 1 h 804"/>
                  <a:gd name="T48" fmla="*/ 1 w 551"/>
                  <a:gd name="T49" fmla="*/ 1 h 804"/>
                  <a:gd name="T50" fmla="*/ 1 w 551"/>
                  <a:gd name="T51" fmla="*/ 1 h 804"/>
                  <a:gd name="T52" fmla="*/ 1 w 551"/>
                  <a:gd name="T53" fmla="*/ 1 h 804"/>
                  <a:gd name="T54" fmla="*/ 1 w 551"/>
                  <a:gd name="T55" fmla="*/ 1 h 804"/>
                  <a:gd name="T56" fmla="*/ 1 w 551"/>
                  <a:gd name="T57" fmla="*/ 0 h 804"/>
                  <a:gd name="T58" fmla="*/ 1 w 551"/>
                  <a:gd name="T59" fmla="*/ 1 h 804"/>
                  <a:gd name="T60" fmla="*/ 1 w 551"/>
                  <a:gd name="T61" fmla="*/ 1 h 804"/>
                  <a:gd name="T62" fmla="*/ 1 w 551"/>
                  <a:gd name="T63" fmla="*/ 1 h 80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51"/>
                  <a:gd name="T97" fmla="*/ 0 h 804"/>
                  <a:gd name="T98" fmla="*/ 551 w 551"/>
                  <a:gd name="T99" fmla="*/ 804 h 80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51" h="804">
                    <a:moveTo>
                      <a:pt x="538" y="29"/>
                    </a:moveTo>
                    <a:lnTo>
                      <a:pt x="462" y="29"/>
                    </a:lnTo>
                    <a:lnTo>
                      <a:pt x="349" y="52"/>
                    </a:lnTo>
                    <a:lnTo>
                      <a:pt x="283" y="81"/>
                    </a:lnTo>
                    <a:lnTo>
                      <a:pt x="205" y="136"/>
                    </a:lnTo>
                    <a:lnTo>
                      <a:pt x="131" y="210"/>
                    </a:lnTo>
                    <a:lnTo>
                      <a:pt x="86" y="277"/>
                    </a:lnTo>
                    <a:lnTo>
                      <a:pt x="45" y="357"/>
                    </a:lnTo>
                    <a:lnTo>
                      <a:pt x="32" y="451"/>
                    </a:lnTo>
                    <a:lnTo>
                      <a:pt x="30" y="534"/>
                    </a:lnTo>
                    <a:lnTo>
                      <a:pt x="32" y="614"/>
                    </a:lnTo>
                    <a:lnTo>
                      <a:pt x="52" y="687"/>
                    </a:lnTo>
                    <a:lnTo>
                      <a:pt x="74" y="762"/>
                    </a:lnTo>
                    <a:lnTo>
                      <a:pt x="97" y="800"/>
                    </a:lnTo>
                    <a:lnTo>
                      <a:pt x="71" y="804"/>
                    </a:lnTo>
                    <a:lnTo>
                      <a:pt x="35" y="726"/>
                    </a:lnTo>
                    <a:lnTo>
                      <a:pt x="19" y="656"/>
                    </a:lnTo>
                    <a:lnTo>
                      <a:pt x="10" y="592"/>
                    </a:lnTo>
                    <a:lnTo>
                      <a:pt x="0" y="534"/>
                    </a:lnTo>
                    <a:lnTo>
                      <a:pt x="6" y="422"/>
                    </a:lnTo>
                    <a:lnTo>
                      <a:pt x="19" y="338"/>
                    </a:lnTo>
                    <a:lnTo>
                      <a:pt x="55" y="270"/>
                    </a:lnTo>
                    <a:lnTo>
                      <a:pt x="112" y="194"/>
                    </a:lnTo>
                    <a:lnTo>
                      <a:pt x="176" y="119"/>
                    </a:lnTo>
                    <a:lnTo>
                      <a:pt x="238" y="81"/>
                    </a:lnTo>
                    <a:lnTo>
                      <a:pt x="302" y="42"/>
                    </a:lnTo>
                    <a:lnTo>
                      <a:pt x="352" y="26"/>
                    </a:lnTo>
                    <a:lnTo>
                      <a:pt x="423" y="13"/>
                    </a:lnTo>
                    <a:lnTo>
                      <a:pt x="475" y="0"/>
                    </a:lnTo>
                    <a:lnTo>
                      <a:pt x="551" y="3"/>
                    </a:lnTo>
                    <a:lnTo>
                      <a:pt x="53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98" name="Freeform 25"/>
              <p:cNvSpPr>
                <a:spLocks/>
              </p:cNvSpPr>
              <p:nvPr/>
            </p:nvSpPr>
            <p:spPr bwMode="auto">
              <a:xfrm>
                <a:off x="4655" y="1121"/>
                <a:ext cx="309" cy="426"/>
              </a:xfrm>
              <a:custGeom>
                <a:avLst/>
                <a:gdLst>
                  <a:gd name="T0" fmla="*/ 1 w 617"/>
                  <a:gd name="T1" fmla="*/ 1 h 851"/>
                  <a:gd name="T2" fmla="*/ 1 w 617"/>
                  <a:gd name="T3" fmla="*/ 1 h 851"/>
                  <a:gd name="T4" fmla="*/ 1 w 617"/>
                  <a:gd name="T5" fmla="*/ 1 h 851"/>
                  <a:gd name="T6" fmla="*/ 1 w 617"/>
                  <a:gd name="T7" fmla="*/ 1 h 851"/>
                  <a:gd name="T8" fmla="*/ 1 w 617"/>
                  <a:gd name="T9" fmla="*/ 1 h 851"/>
                  <a:gd name="T10" fmla="*/ 1 w 617"/>
                  <a:gd name="T11" fmla="*/ 1 h 851"/>
                  <a:gd name="T12" fmla="*/ 1 w 617"/>
                  <a:gd name="T13" fmla="*/ 1 h 851"/>
                  <a:gd name="T14" fmla="*/ 1 w 617"/>
                  <a:gd name="T15" fmla="*/ 1 h 851"/>
                  <a:gd name="T16" fmla="*/ 1 w 617"/>
                  <a:gd name="T17" fmla="*/ 1 h 851"/>
                  <a:gd name="T18" fmla="*/ 1 w 617"/>
                  <a:gd name="T19" fmla="*/ 1 h 851"/>
                  <a:gd name="T20" fmla="*/ 1 w 617"/>
                  <a:gd name="T21" fmla="*/ 1 h 851"/>
                  <a:gd name="T22" fmla="*/ 1 w 617"/>
                  <a:gd name="T23" fmla="*/ 1 h 851"/>
                  <a:gd name="T24" fmla="*/ 1 w 617"/>
                  <a:gd name="T25" fmla="*/ 1 h 851"/>
                  <a:gd name="T26" fmla="*/ 1 w 617"/>
                  <a:gd name="T27" fmla="*/ 1 h 851"/>
                  <a:gd name="T28" fmla="*/ 1 w 617"/>
                  <a:gd name="T29" fmla="*/ 1 h 851"/>
                  <a:gd name="T30" fmla="*/ 1 w 617"/>
                  <a:gd name="T31" fmla="*/ 1 h 851"/>
                  <a:gd name="T32" fmla="*/ 1 w 617"/>
                  <a:gd name="T33" fmla="*/ 1 h 851"/>
                  <a:gd name="T34" fmla="*/ 1 w 617"/>
                  <a:gd name="T35" fmla="*/ 0 h 851"/>
                  <a:gd name="T36" fmla="*/ 1 w 617"/>
                  <a:gd name="T37" fmla="*/ 1 h 851"/>
                  <a:gd name="T38" fmla="*/ 1 w 617"/>
                  <a:gd name="T39" fmla="*/ 1 h 851"/>
                  <a:gd name="T40" fmla="*/ 1 w 617"/>
                  <a:gd name="T41" fmla="*/ 1 h 851"/>
                  <a:gd name="T42" fmla="*/ 1 w 617"/>
                  <a:gd name="T43" fmla="*/ 1 h 851"/>
                  <a:gd name="T44" fmla="*/ 1 w 617"/>
                  <a:gd name="T45" fmla="*/ 1 h 851"/>
                  <a:gd name="T46" fmla="*/ 1 w 617"/>
                  <a:gd name="T47" fmla="*/ 1 h 851"/>
                  <a:gd name="T48" fmla="*/ 1 w 617"/>
                  <a:gd name="T49" fmla="*/ 1 h 851"/>
                  <a:gd name="T50" fmla="*/ 1 w 617"/>
                  <a:gd name="T51" fmla="*/ 1 h 851"/>
                  <a:gd name="T52" fmla="*/ 1 w 617"/>
                  <a:gd name="T53" fmla="*/ 1 h 851"/>
                  <a:gd name="T54" fmla="*/ 1 w 617"/>
                  <a:gd name="T55" fmla="*/ 1 h 851"/>
                  <a:gd name="T56" fmla="*/ 0 w 617"/>
                  <a:gd name="T57" fmla="*/ 1 h 851"/>
                  <a:gd name="T58" fmla="*/ 1 w 617"/>
                  <a:gd name="T59" fmla="*/ 1 h 851"/>
                  <a:gd name="T60" fmla="*/ 1 w 617"/>
                  <a:gd name="T61" fmla="*/ 1 h 851"/>
                  <a:gd name="T62" fmla="*/ 1 w 617"/>
                  <a:gd name="T63" fmla="*/ 1 h 851"/>
                  <a:gd name="T64" fmla="*/ 1 w 617"/>
                  <a:gd name="T65" fmla="*/ 1 h 851"/>
                  <a:gd name="T66" fmla="*/ 1 w 617"/>
                  <a:gd name="T67" fmla="*/ 1 h 851"/>
                  <a:gd name="T68" fmla="*/ 1 w 617"/>
                  <a:gd name="T69" fmla="*/ 1 h 851"/>
                  <a:gd name="T70" fmla="*/ 1 w 617"/>
                  <a:gd name="T71" fmla="*/ 1 h 85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17"/>
                  <a:gd name="T109" fmla="*/ 0 h 851"/>
                  <a:gd name="T110" fmla="*/ 617 w 617"/>
                  <a:gd name="T111" fmla="*/ 851 h 85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17" h="851">
                    <a:moveTo>
                      <a:pt x="91" y="851"/>
                    </a:moveTo>
                    <a:lnTo>
                      <a:pt x="59" y="754"/>
                    </a:lnTo>
                    <a:lnTo>
                      <a:pt x="43" y="662"/>
                    </a:lnTo>
                    <a:lnTo>
                      <a:pt x="34" y="584"/>
                    </a:lnTo>
                    <a:lnTo>
                      <a:pt x="34" y="534"/>
                    </a:lnTo>
                    <a:lnTo>
                      <a:pt x="40" y="471"/>
                    </a:lnTo>
                    <a:lnTo>
                      <a:pt x="50" y="411"/>
                    </a:lnTo>
                    <a:lnTo>
                      <a:pt x="88" y="324"/>
                    </a:lnTo>
                    <a:lnTo>
                      <a:pt x="127" y="254"/>
                    </a:lnTo>
                    <a:lnTo>
                      <a:pt x="181" y="196"/>
                    </a:lnTo>
                    <a:lnTo>
                      <a:pt x="242" y="144"/>
                    </a:lnTo>
                    <a:lnTo>
                      <a:pt x="297" y="109"/>
                    </a:lnTo>
                    <a:lnTo>
                      <a:pt x="360" y="70"/>
                    </a:lnTo>
                    <a:lnTo>
                      <a:pt x="434" y="51"/>
                    </a:lnTo>
                    <a:lnTo>
                      <a:pt x="502" y="39"/>
                    </a:lnTo>
                    <a:lnTo>
                      <a:pt x="570" y="28"/>
                    </a:lnTo>
                    <a:lnTo>
                      <a:pt x="617" y="28"/>
                    </a:lnTo>
                    <a:lnTo>
                      <a:pt x="617" y="0"/>
                    </a:lnTo>
                    <a:lnTo>
                      <a:pt x="554" y="7"/>
                    </a:lnTo>
                    <a:lnTo>
                      <a:pt x="457" y="15"/>
                    </a:lnTo>
                    <a:lnTo>
                      <a:pt x="368" y="44"/>
                    </a:lnTo>
                    <a:lnTo>
                      <a:pt x="300" y="73"/>
                    </a:lnTo>
                    <a:lnTo>
                      <a:pt x="239" y="112"/>
                    </a:lnTo>
                    <a:lnTo>
                      <a:pt x="163" y="177"/>
                    </a:lnTo>
                    <a:lnTo>
                      <a:pt x="111" y="238"/>
                    </a:lnTo>
                    <a:lnTo>
                      <a:pt x="72" y="303"/>
                    </a:lnTo>
                    <a:lnTo>
                      <a:pt x="46" y="356"/>
                    </a:lnTo>
                    <a:lnTo>
                      <a:pt x="21" y="427"/>
                    </a:lnTo>
                    <a:lnTo>
                      <a:pt x="0" y="492"/>
                    </a:lnTo>
                    <a:lnTo>
                      <a:pt x="4" y="560"/>
                    </a:lnTo>
                    <a:lnTo>
                      <a:pt x="11" y="630"/>
                    </a:lnTo>
                    <a:lnTo>
                      <a:pt x="15" y="705"/>
                    </a:lnTo>
                    <a:lnTo>
                      <a:pt x="28" y="772"/>
                    </a:lnTo>
                    <a:lnTo>
                      <a:pt x="49" y="848"/>
                    </a:lnTo>
                    <a:lnTo>
                      <a:pt x="91" y="8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99" name="Freeform 26"/>
              <p:cNvSpPr>
                <a:spLocks/>
              </p:cNvSpPr>
              <p:nvPr/>
            </p:nvSpPr>
            <p:spPr bwMode="auto">
              <a:xfrm>
                <a:off x="4809" y="1432"/>
                <a:ext cx="109" cy="526"/>
              </a:xfrm>
              <a:custGeom>
                <a:avLst/>
                <a:gdLst>
                  <a:gd name="T0" fmla="*/ 0 w 219"/>
                  <a:gd name="T1" fmla="*/ 0 h 1054"/>
                  <a:gd name="T2" fmla="*/ 0 w 219"/>
                  <a:gd name="T3" fmla="*/ 0 h 1054"/>
                  <a:gd name="T4" fmla="*/ 0 w 219"/>
                  <a:gd name="T5" fmla="*/ 0 h 1054"/>
                  <a:gd name="T6" fmla="*/ 0 w 219"/>
                  <a:gd name="T7" fmla="*/ 0 h 1054"/>
                  <a:gd name="T8" fmla="*/ 0 w 219"/>
                  <a:gd name="T9" fmla="*/ 0 h 1054"/>
                  <a:gd name="T10" fmla="*/ 0 w 219"/>
                  <a:gd name="T11" fmla="*/ 0 h 1054"/>
                  <a:gd name="T12" fmla="*/ 0 w 219"/>
                  <a:gd name="T13" fmla="*/ 0 h 1054"/>
                  <a:gd name="T14" fmla="*/ 0 w 219"/>
                  <a:gd name="T15" fmla="*/ 0 h 1054"/>
                  <a:gd name="T16" fmla="*/ 0 w 219"/>
                  <a:gd name="T17" fmla="*/ 0 h 1054"/>
                  <a:gd name="T18" fmla="*/ 0 w 219"/>
                  <a:gd name="T19" fmla="*/ 0 h 1054"/>
                  <a:gd name="T20" fmla="*/ 0 w 219"/>
                  <a:gd name="T21" fmla="*/ 0 h 1054"/>
                  <a:gd name="T22" fmla="*/ 0 w 219"/>
                  <a:gd name="T23" fmla="*/ 0 h 1054"/>
                  <a:gd name="T24" fmla="*/ 0 w 219"/>
                  <a:gd name="T25" fmla="*/ 0 h 1054"/>
                  <a:gd name="T26" fmla="*/ 0 w 219"/>
                  <a:gd name="T27" fmla="*/ 0 h 1054"/>
                  <a:gd name="T28" fmla="*/ 0 w 219"/>
                  <a:gd name="T29" fmla="*/ 0 h 1054"/>
                  <a:gd name="T30" fmla="*/ 0 w 219"/>
                  <a:gd name="T31" fmla="*/ 0 h 1054"/>
                  <a:gd name="T32" fmla="*/ 0 w 219"/>
                  <a:gd name="T33" fmla="*/ 0 h 1054"/>
                  <a:gd name="T34" fmla="*/ 0 w 219"/>
                  <a:gd name="T35" fmla="*/ 0 h 1054"/>
                  <a:gd name="T36" fmla="*/ 0 w 219"/>
                  <a:gd name="T37" fmla="*/ 0 h 1054"/>
                  <a:gd name="T38" fmla="*/ 0 w 219"/>
                  <a:gd name="T39" fmla="*/ 0 h 1054"/>
                  <a:gd name="T40" fmla="*/ 0 w 219"/>
                  <a:gd name="T41" fmla="*/ 0 h 1054"/>
                  <a:gd name="T42" fmla="*/ 0 w 219"/>
                  <a:gd name="T43" fmla="*/ 0 h 1054"/>
                  <a:gd name="T44" fmla="*/ 0 w 219"/>
                  <a:gd name="T45" fmla="*/ 0 h 1054"/>
                  <a:gd name="T46" fmla="*/ 0 w 219"/>
                  <a:gd name="T47" fmla="*/ 0 h 1054"/>
                  <a:gd name="T48" fmla="*/ 0 w 219"/>
                  <a:gd name="T49" fmla="*/ 0 h 1054"/>
                  <a:gd name="T50" fmla="*/ 0 w 219"/>
                  <a:gd name="T51" fmla="*/ 0 h 1054"/>
                  <a:gd name="T52" fmla="*/ 0 w 219"/>
                  <a:gd name="T53" fmla="*/ 0 h 1054"/>
                  <a:gd name="T54" fmla="*/ 0 w 219"/>
                  <a:gd name="T55" fmla="*/ 0 h 1054"/>
                  <a:gd name="T56" fmla="*/ 0 w 219"/>
                  <a:gd name="T57" fmla="*/ 0 h 1054"/>
                  <a:gd name="T58" fmla="*/ 0 w 219"/>
                  <a:gd name="T59" fmla="*/ 0 h 1054"/>
                  <a:gd name="T60" fmla="*/ 0 w 219"/>
                  <a:gd name="T61" fmla="*/ 0 h 1054"/>
                  <a:gd name="T62" fmla="*/ 0 w 219"/>
                  <a:gd name="T63" fmla="*/ 0 h 1054"/>
                  <a:gd name="T64" fmla="*/ 0 w 219"/>
                  <a:gd name="T65" fmla="*/ 0 h 1054"/>
                  <a:gd name="T66" fmla="*/ 0 w 219"/>
                  <a:gd name="T67" fmla="*/ 0 h 1054"/>
                  <a:gd name="T68" fmla="*/ 0 w 219"/>
                  <a:gd name="T69" fmla="*/ 0 h 1054"/>
                  <a:gd name="T70" fmla="*/ 0 w 219"/>
                  <a:gd name="T71" fmla="*/ 0 h 1054"/>
                  <a:gd name="T72" fmla="*/ 0 w 219"/>
                  <a:gd name="T73" fmla="*/ 0 h 1054"/>
                  <a:gd name="T74" fmla="*/ 0 w 219"/>
                  <a:gd name="T75" fmla="*/ 0 h 1054"/>
                  <a:gd name="T76" fmla="*/ 0 w 219"/>
                  <a:gd name="T77" fmla="*/ 0 h 105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19"/>
                  <a:gd name="T118" fmla="*/ 0 h 1054"/>
                  <a:gd name="T119" fmla="*/ 219 w 219"/>
                  <a:gd name="T120" fmla="*/ 1054 h 105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19" h="1054">
                    <a:moveTo>
                      <a:pt x="68" y="30"/>
                    </a:moveTo>
                    <a:lnTo>
                      <a:pt x="131" y="61"/>
                    </a:lnTo>
                    <a:lnTo>
                      <a:pt x="176" y="116"/>
                    </a:lnTo>
                    <a:lnTo>
                      <a:pt x="185" y="157"/>
                    </a:lnTo>
                    <a:lnTo>
                      <a:pt x="192" y="212"/>
                    </a:lnTo>
                    <a:lnTo>
                      <a:pt x="185" y="257"/>
                    </a:lnTo>
                    <a:lnTo>
                      <a:pt x="182" y="302"/>
                    </a:lnTo>
                    <a:lnTo>
                      <a:pt x="153" y="370"/>
                    </a:lnTo>
                    <a:lnTo>
                      <a:pt x="118" y="459"/>
                    </a:lnTo>
                    <a:lnTo>
                      <a:pt x="92" y="536"/>
                    </a:lnTo>
                    <a:lnTo>
                      <a:pt x="66" y="590"/>
                    </a:lnTo>
                    <a:lnTo>
                      <a:pt x="32" y="716"/>
                    </a:lnTo>
                    <a:lnTo>
                      <a:pt x="9" y="810"/>
                    </a:lnTo>
                    <a:lnTo>
                      <a:pt x="0" y="909"/>
                    </a:lnTo>
                    <a:lnTo>
                      <a:pt x="3" y="983"/>
                    </a:lnTo>
                    <a:lnTo>
                      <a:pt x="29" y="1022"/>
                    </a:lnTo>
                    <a:lnTo>
                      <a:pt x="64" y="1044"/>
                    </a:lnTo>
                    <a:lnTo>
                      <a:pt x="105" y="1054"/>
                    </a:lnTo>
                    <a:lnTo>
                      <a:pt x="143" y="1054"/>
                    </a:lnTo>
                    <a:lnTo>
                      <a:pt x="143" y="1031"/>
                    </a:lnTo>
                    <a:lnTo>
                      <a:pt x="104" y="1033"/>
                    </a:lnTo>
                    <a:lnTo>
                      <a:pt x="56" y="1005"/>
                    </a:lnTo>
                    <a:lnTo>
                      <a:pt x="35" y="957"/>
                    </a:lnTo>
                    <a:lnTo>
                      <a:pt x="32" y="883"/>
                    </a:lnTo>
                    <a:lnTo>
                      <a:pt x="35" y="810"/>
                    </a:lnTo>
                    <a:lnTo>
                      <a:pt x="45" y="755"/>
                    </a:lnTo>
                    <a:lnTo>
                      <a:pt x="79" y="635"/>
                    </a:lnTo>
                    <a:lnTo>
                      <a:pt x="118" y="536"/>
                    </a:lnTo>
                    <a:lnTo>
                      <a:pt x="156" y="437"/>
                    </a:lnTo>
                    <a:lnTo>
                      <a:pt x="192" y="341"/>
                    </a:lnTo>
                    <a:lnTo>
                      <a:pt x="208" y="289"/>
                    </a:lnTo>
                    <a:lnTo>
                      <a:pt x="219" y="209"/>
                    </a:lnTo>
                    <a:lnTo>
                      <a:pt x="214" y="146"/>
                    </a:lnTo>
                    <a:lnTo>
                      <a:pt x="191" y="81"/>
                    </a:lnTo>
                    <a:lnTo>
                      <a:pt x="156" y="43"/>
                    </a:lnTo>
                    <a:lnTo>
                      <a:pt x="114" y="16"/>
                    </a:lnTo>
                    <a:lnTo>
                      <a:pt x="69" y="0"/>
                    </a:lnTo>
                    <a:lnTo>
                      <a:pt x="68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00" name="Freeform 27"/>
              <p:cNvSpPr>
                <a:spLocks/>
              </p:cNvSpPr>
              <p:nvPr/>
            </p:nvSpPr>
            <p:spPr bwMode="auto">
              <a:xfrm>
                <a:off x="4869" y="1427"/>
                <a:ext cx="395" cy="534"/>
              </a:xfrm>
              <a:custGeom>
                <a:avLst/>
                <a:gdLst>
                  <a:gd name="T0" fmla="*/ 1 w 790"/>
                  <a:gd name="T1" fmla="*/ 0 h 1069"/>
                  <a:gd name="T2" fmla="*/ 1 w 790"/>
                  <a:gd name="T3" fmla="*/ 0 h 1069"/>
                  <a:gd name="T4" fmla="*/ 1 w 790"/>
                  <a:gd name="T5" fmla="*/ 0 h 1069"/>
                  <a:gd name="T6" fmla="*/ 1 w 790"/>
                  <a:gd name="T7" fmla="*/ 0 h 1069"/>
                  <a:gd name="T8" fmla="*/ 1 w 790"/>
                  <a:gd name="T9" fmla="*/ 0 h 1069"/>
                  <a:gd name="T10" fmla="*/ 1 w 790"/>
                  <a:gd name="T11" fmla="*/ 0 h 1069"/>
                  <a:gd name="T12" fmla="*/ 1 w 790"/>
                  <a:gd name="T13" fmla="*/ 0 h 1069"/>
                  <a:gd name="T14" fmla="*/ 1 w 790"/>
                  <a:gd name="T15" fmla="*/ 0 h 1069"/>
                  <a:gd name="T16" fmla="*/ 1 w 790"/>
                  <a:gd name="T17" fmla="*/ 0 h 1069"/>
                  <a:gd name="T18" fmla="*/ 1 w 790"/>
                  <a:gd name="T19" fmla="*/ 0 h 1069"/>
                  <a:gd name="T20" fmla="*/ 1 w 790"/>
                  <a:gd name="T21" fmla="*/ 0 h 1069"/>
                  <a:gd name="T22" fmla="*/ 1 w 790"/>
                  <a:gd name="T23" fmla="*/ 0 h 1069"/>
                  <a:gd name="T24" fmla="*/ 1 w 790"/>
                  <a:gd name="T25" fmla="*/ 0 h 1069"/>
                  <a:gd name="T26" fmla="*/ 1 w 790"/>
                  <a:gd name="T27" fmla="*/ 0 h 1069"/>
                  <a:gd name="T28" fmla="*/ 1 w 790"/>
                  <a:gd name="T29" fmla="*/ 0 h 1069"/>
                  <a:gd name="T30" fmla="*/ 1 w 790"/>
                  <a:gd name="T31" fmla="*/ 0 h 1069"/>
                  <a:gd name="T32" fmla="*/ 0 w 790"/>
                  <a:gd name="T33" fmla="*/ 0 h 1069"/>
                  <a:gd name="T34" fmla="*/ 0 w 790"/>
                  <a:gd name="T35" fmla="*/ 0 h 1069"/>
                  <a:gd name="T36" fmla="*/ 1 w 790"/>
                  <a:gd name="T37" fmla="*/ 0 h 1069"/>
                  <a:gd name="T38" fmla="*/ 1 w 790"/>
                  <a:gd name="T39" fmla="*/ 0 h 1069"/>
                  <a:gd name="T40" fmla="*/ 1 w 790"/>
                  <a:gd name="T41" fmla="*/ 0 h 1069"/>
                  <a:gd name="T42" fmla="*/ 1 w 790"/>
                  <a:gd name="T43" fmla="*/ 0 h 1069"/>
                  <a:gd name="T44" fmla="*/ 1 w 790"/>
                  <a:gd name="T45" fmla="*/ 0 h 1069"/>
                  <a:gd name="T46" fmla="*/ 1 w 790"/>
                  <a:gd name="T47" fmla="*/ 0 h 1069"/>
                  <a:gd name="T48" fmla="*/ 1 w 790"/>
                  <a:gd name="T49" fmla="*/ 0 h 1069"/>
                  <a:gd name="T50" fmla="*/ 1 w 790"/>
                  <a:gd name="T51" fmla="*/ 0 h 1069"/>
                  <a:gd name="T52" fmla="*/ 1 w 790"/>
                  <a:gd name="T53" fmla="*/ 0 h 1069"/>
                  <a:gd name="T54" fmla="*/ 1 w 790"/>
                  <a:gd name="T55" fmla="*/ 0 h 1069"/>
                  <a:gd name="T56" fmla="*/ 1 w 790"/>
                  <a:gd name="T57" fmla="*/ 0 h 1069"/>
                  <a:gd name="T58" fmla="*/ 1 w 790"/>
                  <a:gd name="T59" fmla="*/ 0 h 1069"/>
                  <a:gd name="T60" fmla="*/ 1 w 790"/>
                  <a:gd name="T61" fmla="*/ 0 h 1069"/>
                  <a:gd name="T62" fmla="*/ 1 w 790"/>
                  <a:gd name="T63" fmla="*/ 0 h 1069"/>
                  <a:gd name="T64" fmla="*/ 1 w 790"/>
                  <a:gd name="T65" fmla="*/ 0 h 1069"/>
                  <a:gd name="T66" fmla="*/ 1 w 790"/>
                  <a:gd name="T67" fmla="*/ 0 h 1069"/>
                  <a:gd name="T68" fmla="*/ 1 w 790"/>
                  <a:gd name="T69" fmla="*/ 0 h 1069"/>
                  <a:gd name="T70" fmla="*/ 1 w 790"/>
                  <a:gd name="T71" fmla="*/ 0 h 1069"/>
                  <a:gd name="T72" fmla="*/ 1 w 790"/>
                  <a:gd name="T73" fmla="*/ 0 h 1069"/>
                  <a:gd name="T74" fmla="*/ 1 w 790"/>
                  <a:gd name="T75" fmla="*/ 0 h 106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0"/>
                  <a:gd name="T115" fmla="*/ 0 h 1069"/>
                  <a:gd name="T116" fmla="*/ 790 w 790"/>
                  <a:gd name="T117" fmla="*/ 1069 h 106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0" h="1069">
                    <a:moveTo>
                      <a:pt x="783" y="0"/>
                    </a:moveTo>
                    <a:lnTo>
                      <a:pt x="719" y="10"/>
                    </a:lnTo>
                    <a:lnTo>
                      <a:pt x="643" y="23"/>
                    </a:lnTo>
                    <a:lnTo>
                      <a:pt x="588" y="49"/>
                    </a:lnTo>
                    <a:lnTo>
                      <a:pt x="507" y="97"/>
                    </a:lnTo>
                    <a:lnTo>
                      <a:pt x="449" y="141"/>
                    </a:lnTo>
                    <a:lnTo>
                      <a:pt x="360" y="228"/>
                    </a:lnTo>
                    <a:lnTo>
                      <a:pt x="302" y="319"/>
                    </a:lnTo>
                    <a:lnTo>
                      <a:pt x="250" y="406"/>
                    </a:lnTo>
                    <a:lnTo>
                      <a:pt x="202" y="517"/>
                    </a:lnTo>
                    <a:lnTo>
                      <a:pt x="155" y="645"/>
                    </a:lnTo>
                    <a:lnTo>
                      <a:pt x="129" y="726"/>
                    </a:lnTo>
                    <a:lnTo>
                      <a:pt x="109" y="810"/>
                    </a:lnTo>
                    <a:lnTo>
                      <a:pt x="101" y="911"/>
                    </a:lnTo>
                    <a:lnTo>
                      <a:pt x="84" y="1006"/>
                    </a:lnTo>
                    <a:lnTo>
                      <a:pt x="42" y="1035"/>
                    </a:lnTo>
                    <a:lnTo>
                      <a:pt x="0" y="1041"/>
                    </a:lnTo>
                    <a:lnTo>
                      <a:pt x="0" y="1069"/>
                    </a:lnTo>
                    <a:lnTo>
                      <a:pt x="35" y="1067"/>
                    </a:lnTo>
                    <a:lnTo>
                      <a:pt x="81" y="1051"/>
                    </a:lnTo>
                    <a:lnTo>
                      <a:pt x="100" y="1028"/>
                    </a:lnTo>
                    <a:lnTo>
                      <a:pt x="126" y="990"/>
                    </a:lnTo>
                    <a:lnTo>
                      <a:pt x="135" y="870"/>
                    </a:lnTo>
                    <a:lnTo>
                      <a:pt x="139" y="810"/>
                    </a:lnTo>
                    <a:lnTo>
                      <a:pt x="155" y="726"/>
                    </a:lnTo>
                    <a:lnTo>
                      <a:pt x="189" y="626"/>
                    </a:lnTo>
                    <a:lnTo>
                      <a:pt x="231" y="514"/>
                    </a:lnTo>
                    <a:lnTo>
                      <a:pt x="273" y="421"/>
                    </a:lnTo>
                    <a:lnTo>
                      <a:pt x="331" y="319"/>
                    </a:lnTo>
                    <a:lnTo>
                      <a:pt x="376" y="244"/>
                    </a:lnTo>
                    <a:lnTo>
                      <a:pt x="449" y="178"/>
                    </a:lnTo>
                    <a:lnTo>
                      <a:pt x="507" y="120"/>
                    </a:lnTo>
                    <a:lnTo>
                      <a:pt x="578" y="74"/>
                    </a:lnTo>
                    <a:lnTo>
                      <a:pt x="648" y="42"/>
                    </a:lnTo>
                    <a:lnTo>
                      <a:pt x="725" y="29"/>
                    </a:lnTo>
                    <a:lnTo>
                      <a:pt x="790" y="23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01" name="Freeform 28"/>
              <p:cNvSpPr>
                <a:spLocks/>
              </p:cNvSpPr>
              <p:nvPr/>
            </p:nvSpPr>
            <p:spPr bwMode="auto">
              <a:xfrm>
                <a:off x="4949" y="1451"/>
                <a:ext cx="311" cy="605"/>
              </a:xfrm>
              <a:custGeom>
                <a:avLst/>
                <a:gdLst>
                  <a:gd name="T0" fmla="*/ 0 w 623"/>
                  <a:gd name="T1" fmla="*/ 0 h 1211"/>
                  <a:gd name="T2" fmla="*/ 0 w 623"/>
                  <a:gd name="T3" fmla="*/ 0 h 1211"/>
                  <a:gd name="T4" fmla="*/ 0 w 623"/>
                  <a:gd name="T5" fmla="*/ 0 h 1211"/>
                  <a:gd name="T6" fmla="*/ 0 w 623"/>
                  <a:gd name="T7" fmla="*/ 0 h 1211"/>
                  <a:gd name="T8" fmla="*/ 0 w 623"/>
                  <a:gd name="T9" fmla="*/ 0 h 1211"/>
                  <a:gd name="T10" fmla="*/ 0 w 623"/>
                  <a:gd name="T11" fmla="*/ 0 h 1211"/>
                  <a:gd name="T12" fmla="*/ 0 w 623"/>
                  <a:gd name="T13" fmla="*/ 0 h 1211"/>
                  <a:gd name="T14" fmla="*/ 0 w 623"/>
                  <a:gd name="T15" fmla="*/ 0 h 1211"/>
                  <a:gd name="T16" fmla="*/ 0 w 623"/>
                  <a:gd name="T17" fmla="*/ 0 h 1211"/>
                  <a:gd name="T18" fmla="*/ 0 w 623"/>
                  <a:gd name="T19" fmla="*/ 0 h 1211"/>
                  <a:gd name="T20" fmla="*/ 0 w 623"/>
                  <a:gd name="T21" fmla="*/ 0 h 1211"/>
                  <a:gd name="T22" fmla="*/ 0 w 623"/>
                  <a:gd name="T23" fmla="*/ 0 h 1211"/>
                  <a:gd name="T24" fmla="*/ 0 w 623"/>
                  <a:gd name="T25" fmla="*/ 0 h 1211"/>
                  <a:gd name="T26" fmla="*/ 0 w 623"/>
                  <a:gd name="T27" fmla="*/ 0 h 1211"/>
                  <a:gd name="T28" fmla="*/ 0 w 623"/>
                  <a:gd name="T29" fmla="*/ 0 h 1211"/>
                  <a:gd name="T30" fmla="*/ 0 w 623"/>
                  <a:gd name="T31" fmla="*/ 0 h 1211"/>
                  <a:gd name="T32" fmla="*/ 0 w 623"/>
                  <a:gd name="T33" fmla="*/ 0 h 1211"/>
                  <a:gd name="T34" fmla="*/ 0 w 623"/>
                  <a:gd name="T35" fmla="*/ 0 h 1211"/>
                  <a:gd name="T36" fmla="*/ 0 w 623"/>
                  <a:gd name="T37" fmla="*/ 0 h 1211"/>
                  <a:gd name="T38" fmla="*/ 0 w 623"/>
                  <a:gd name="T39" fmla="*/ 0 h 1211"/>
                  <a:gd name="T40" fmla="*/ 0 w 623"/>
                  <a:gd name="T41" fmla="*/ 0 h 1211"/>
                  <a:gd name="T42" fmla="*/ 0 w 623"/>
                  <a:gd name="T43" fmla="*/ 0 h 1211"/>
                  <a:gd name="T44" fmla="*/ 0 w 623"/>
                  <a:gd name="T45" fmla="*/ 0 h 1211"/>
                  <a:gd name="T46" fmla="*/ 0 w 623"/>
                  <a:gd name="T47" fmla="*/ 0 h 1211"/>
                  <a:gd name="T48" fmla="*/ 0 w 623"/>
                  <a:gd name="T49" fmla="*/ 0 h 1211"/>
                  <a:gd name="T50" fmla="*/ 0 w 623"/>
                  <a:gd name="T51" fmla="*/ 0 h 1211"/>
                  <a:gd name="T52" fmla="*/ 0 w 623"/>
                  <a:gd name="T53" fmla="*/ 0 h 1211"/>
                  <a:gd name="T54" fmla="*/ 0 w 623"/>
                  <a:gd name="T55" fmla="*/ 0 h 1211"/>
                  <a:gd name="T56" fmla="*/ 0 w 623"/>
                  <a:gd name="T57" fmla="*/ 0 h 1211"/>
                  <a:gd name="T58" fmla="*/ 0 w 623"/>
                  <a:gd name="T59" fmla="*/ 0 h 1211"/>
                  <a:gd name="T60" fmla="*/ 0 w 623"/>
                  <a:gd name="T61" fmla="*/ 0 h 1211"/>
                  <a:gd name="T62" fmla="*/ 0 w 623"/>
                  <a:gd name="T63" fmla="*/ 0 h 1211"/>
                  <a:gd name="T64" fmla="*/ 0 w 623"/>
                  <a:gd name="T65" fmla="*/ 0 h 1211"/>
                  <a:gd name="T66" fmla="*/ 0 w 623"/>
                  <a:gd name="T67" fmla="*/ 0 h 12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23"/>
                  <a:gd name="T103" fmla="*/ 0 h 1211"/>
                  <a:gd name="T104" fmla="*/ 623 w 623"/>
                  <a:gd name="T105" fmla="*/ 1211 h 12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23" h="1211">
                    <a:moveTo>
                      <a:pt x="620" y="0"/>
                    </a:moveTo>
                    <a:lnTo>
                      <a:pt x="581" y="0"/>
                    </a:lnTo>
                    <a:lnTo>
                      <a:pt x="504" y="9"/>
                    </a:lnTo>
                    <a:lnTo>
                      <a:pt x="446" y="38"/>
                    </a:lnTo>
                    <a:lnTo>
                      <a:pt x="376" y="79"/>
                    </a:lnTo>
                    <a:lnTo>
                      <a:pt x="302" y="144"/>
                    </a:lnTo>
                    <a:lnTo>
                      <a:pt x="257" y="205"/>
                    </a:lnTo>
                    <a:lnTo>
                      <a:pt x="197" y="276"/>
                    </a:lnTo>
                    <a:lnTo>
                      <a:pt x="158" y="359"/>
                    </a:lnTo>
                    <a:lnTo>
                      <a:pt x="113" y="449"/>
                    </a:lnTo>
                    <a:lnTo>
                      <a:pt x="78" y="538"/>
                    </a:lnTo>
                    <a:lnTo>
                      <a:pt x="42" y="625"/>
                    </a:lnTo>
                    <a:lnTo>
                      <a:pt x="26" y="716"/>
                    </a:lnTo>
                    <a:lnTo>
                      <a:pt x="13" y="800"/>
                    </a:lnTo>
                    <a:lnTo>
                      <a:pt x="3" y="873"/>
                    </a:lnTo>
                    <a:lnTo>
                      <a:pt x="0" y="973"/>
                    </a:lnTo>
                    <a:lnTo>
                      <a:pt x="0" y="1096"/>
                    </a:lnTo>
                    <a:lnTo>
                      <a:pt x="24" y="1211"/>
                    </a:lnTo>
                    <a:lnTo>
                      <a:pt x="19" y="1083"/>
                    </a:lnTo>
                    <a:lnTo>
                      <a:pt x="32" y="986"/>
                    </a:lnTo>
                    <a:lnTo>
                      <a:pt x="39" y="941"/>
                    </a:lnTo>
                    <a:lnTo>
                      <a:pt x="42" y="847"/>
                    </a:lnTo>
                    <a:lnTo>
                      <a:pt x="50" y="761"/>
                    </a:lnTo>
                    <a:lnTo>
                      <a:pt x="74" y="642"/>
                    </a:lnTo>
                    <a:lnTo>
                      <a:pt x="123" y="501"/>
                    </a:lnTo>
                    <a:lnTo>
                      <a:pt x="187" y="372"/>
                    </a:lnTo>
                    <a:lnTo>
                      <a:pt x="244" y="263"/>
                    </a:lnTo>
                    <a:lnTo>
                      <a:pt x="296" y="195"/>
                    </a:lnTo>
                    <a:lnTo>
                      <a:pt x="354" y="134"/>
                    </a:lnTo>
                    <a:lnTo>
                      <a:pt x="436" y="71"/>
                    </a:lnTo>
                    <a:lnTo>
                      <a:pt x="517" y="35"/>
                    </a:lnTo>
                    <a:lnTo>
                      <a:pt x="623" y="22"/>
                    </a:lnTo>
                    <a:lnTo>
                      <a:pt x="6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02" name="Freeform 29"/>
              <p:cNvSpPr>
                <a:spLocks/>
              </p:cNvSpPr>
              <p:nvPr/>
            </p:nvSpPr>
            <p:spPr bwMode="auto">
              <a:xfrm>
                <a:off x="4980" y="1756"/>
                <a:ext cx="88" cy="173"/>
              </a:xfrm>
              <a:custGeom>
                <a:avLst/>
                <a:gdLst>
                  <a:gd name="T0" fmla="*/ 0 w 178"/>
                  <a:gd name="T1" fmla="*/ 0 h 348"/>
                  <a:gd name="T2" fmla="*/ 0 w 178"/>
                  <a:gd name="T3" fmla="*/ 0 h 348"/>
                  <a:gd name="T4" fmla="*/ 0 w 178"/>
                  <a:gd name="T5" fmla="*/ 0 h 348"/>
                  <a:gd name="T6" fmla="*/ 0 w 178"/>
                  <a:gd name="T7" fmla="*/ 0 h 348"/>
                  <a:gd name="T8" fmla="*/ 0 w 178"/>
                  <a:gd name="T9" fmla="*/ 0 h 348"/>
                  <a:gd name="T10" fmla="*/ 0 w 178"/>
                  <a:gd name="T11" fmla="*/ 0 h 348"/>
                  <a:gd name="T12" fmla="*/ 0 w 178"/>
                  <a:gd name="T13" fmla="*/ 0 h 348"/>
                  <a:gd name="T14" fmla="*/ 0 w 178"/>
                  <a:gd name="T15" fmla="*/ 0 h 348"/>
                  <a:gd name="T16" fmla="*/ 0 w 178"/>
                  <a:gd name="T17" fmla="*/ 0 h 348"/>
                  <a:gd name="T18" fmla="*/ 0 w 178"/>
                  <a:gd name="T19" fmla="*/ 0 h 348"/>
                  <a:gd name="T20" fmla="*/ 0 w 178"/>
                  <a:gd name="T21" fmla="*/ 0 h 348"/>
                  <a:gd name="T22" fmla="*/ 0 w 178"/>
                  <a:gd name="T23" fmla="*/ 0 h 348"/>
                  <a:gd name="T24" fmla="*/ 0 w 178"/>
                  <a:gd name="T25" fmla="*/ 0 h 348"/>
                  <a:gd name="T26" fmla="*/ 0 w 178"/>
                  <a:gd name="T27" fmla="*/ 0 h 348"/>
                  <a:gd name="T28" fmla="*/ 0 w 178"/>
                  <a:gd name="T29" fmla="*/ 0 h 348"/>
                  <a:gd name="T30" fmla="*/ 0 w 178"/>
                  <a:gd name="T31" fmla="*/ 0 h 348"/>
                  <a:gd name="T32" fmla="*/ 0 w 178"/>
                  <a:gd name="T33" fmla="*/ 0 h 348"/>
                  <a:gd name="T34" fmla="*/ 0 w 178"/>
                  <a:gd name="T35" fmla="*/ 0 h 348"/>
                  <a:gd name="T36" fmla="*/ 0 w 178"/>
                  <a:gd name="T37" fmla="*/ 0 h 3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8"/>
                  <a:gd name="T58" fmla="*/ 0 h 348"/>
                  <a:gd name="T59" fmla="*/ 178 w 178"/>
                  <a:gd name="T60" fmla="*/ 348 h 3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8" h="348">
                    <a:moveTo>
                      <a:pt x="0" y="36"/>
                    </a:moveTo>
                    <a:lnTo>
                      <a:pt x="62" y="97"/>
                    </a:lnTo>
                    <a:lnTo>
                      <a:pt x="113" y="159"/>
                    </a:lnTo>
                    <a:lnTo>
                      <a:pt x="142" y="207"/>
                    </a:lnTo>
                    <a:lnTo>
                      <a:pt x="152" y="248"/>
                    </a:lnTo>
                    <a:lnTo>
                      <a:pt x="142" y="280"/>
                    </a:lnTo>
                    <a:lnTo>
                      <a:pt x="120" y="309"/>
                    </a:lnTo>
                    <a:lnTo>
                      <a:pt x="94" y="328"/>
                    </a:lnTo>
                    <a:lnTo>
                      <a:pt x="103" y="348"/>
                    </a:lnTo>
                    <a:lnTo>
                      <a:pt x="144" y="315"/>
                    </a:lnTo>
                    <a:lnTo>
                      <a:pt x="165" y="277"/>
                    </a:lnTo>
                    <a:lnTo>
                      <a:pt x="178" y="235"/>
                    </a:lnTo>
                    <a:lnTo>
                      <a:pt x="170" y="196"/>
                    </a:lnTo>
                    <a:lnTo>
                      <a:pt x="144" y="155"/>
                    </a:lnTo>
                    <a:lnTo>
                      <a:pt x="107" y="97"/>
                    </a:lnTo>
                    <a:lnTo>
                      <a:pt x="46" y="33"/>
                    </a:lnTo>
                    <a:lnTo>
                      <a:pt x="1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03" name="Freeform 30"/>
              <p:cNvSpPr>
                <a:spLocks/>
              </p:cNvSpPr>
              <p:nvPr/>
            </p:nvSpPr>
            <p:spPr bwMode="auto">
              <a:xfrm>
                <a:off x="4990" y="1722"/>
                <a:ext cx="177" cy="365"/>
              </a:xfrm>
              <a:custGeom>
                <a:avLst/>
                <a:gdLst>
                  <a:gd name="T0" fmla="*/ 0 w 355"/>
                  <a:gd name="T1" fmla="*/ 1 h 729"/>
                  <a:gd name="T2" fmla="*/ 0 w 355"/>
                  <a:gd name="T3" fmla="*/ 1 h 729"/>
                  <a:gd name="T4" fmla="*/ 0 w 355"/>
                  <a:gd name="T5" fmla="*/ 1 h 729"/>
                  <a:gd name="T6" fmla="*/ 0 w 355"/>
                  <a:gd name="T7" fmla="*/ 1 h 729"/>
                  <a:gd name="T8" fmla="*/ 0 w 355"/>
                  <a:gd name="T9" fmla="*/ 1 h 729"/>
                  <a:gd name="T10" fmla="*/ 0 w 355"/>
                  <a:gd name="T11" fmla="*/ 1 h 729"/>
                  <a:gd name="T12" fmla="*/ 0 w 355"/>
                  <a:gd name="T13" fmla="*/ 1 h 729"/>
                  <a:gd name="T14" fmla="*/ 0 w 355"/>
                  <a:gd name="T15" fmla="*/ 1 h 729"/>
                  <a:gd name="T16" fmla="*/ 0 w 355"/>
                  <a:gd name="T17" fmla="*/ 1 h 729"/>
                  <a:gd name="T18" fmla="*/ 0 w 355"/>
                  <a:gd name="T19" fmla="*/ 1 h 729"/>
                  <a:gd name="T20" fmla="*/ 0 w 355"/>
                  <a:gd name="T21" fmla="*/ 1 h 729"/>
                  <a:gd name="T22" fmla="*/ 0 w 355"/>
                  <a:gd name="T23" fmla="*/ 1 h 729"/>
                  <a:gd name="T24" fmla="*/ 0 w 355"/>
                  <a:gd name="T25" fmla="*/ 1 h 729"/>
                  <a:gd name="T26" fmla="*/ 0 w 355"/>
                  <a:gd name="T27" fmla="*/ 1 h 729"/>
                  <a:gd name="T28" fmla="*/ 0 w 355"/>
                  <a:gd name="T29" fmla="*/ 0 h 729"/>
                  <a:gd name="T30" fmla="*/ 0 w 355"/>
                  <a:gd name="T31" fmla="*/ 1 h 729"/>
                  <a:gd name="T32" fmla="*/ 0 w 355"/>
                  <a:gd name="T33" fmla="*/ 1 h 7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5"/>
                  <a:gd name="T52" fmla="*/ 0 h 729"/>
                  <a:gd name="T53" fmla="*/ 355 w 355"/>
                  <a:gd name="T54" fmla="*/ 729 h 7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5" h="729">
                    <a:moveTo>
                      <a:pt x="0" y="24"/>
                    </a:moveTo>
                    <a:lnTo>
                      <a:pt x="74" y="108"/>
                    </a:lnTo>
                    <a:lnTo>
                      <a:pt x="137" y="182"/>
                    </a:lnTo>
                    <a:lnTo>
                      <a:pt x="211" y="281"/>
                    </a:lnTo>
                    <a:lnTo>
                      <a:pt x="240" y="336"/>
                    </a:lnTo>
                    <a:lnTo>
                      <a:pt x="279" y="433"/>
                    </a:lnTo>
                    <a:lnTo>
                      <a:pt x="305" y="532"/>
                    </a:lnTo>
                    <a:lnTo>
                      <a:pt x="344" y="729"/>
                    </a:lnTo>
                    <a:lnTo>
                      <a:pt x="355" y="622"/>
                    </a:lnTo>
                    <a:lnTo>
                      <a:pt x="334" y="490"/>
                    </a:lnTo>
                    <a:lnTo>
                      <a:pt x="279" y="359"/>
                    </a:lnTo>
                    <a:lnTo>
                      <a:pt x="231" y="260"/>
                    </a:lnTo>
                    <a:lnTo>
                      <a:pt x="166" y="173"/>
                    </a:lnTo>
                    <a:lnTo>
                      <a:pt x="61" y="53"/>
                    </a:lnTo>
                    <a:lnTo>
                      <a:pt x="13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04" name="Freeform 31"/>
              <p:cNvSpPr>
                <a:spLocks/>
              </p:cNvSpPr>
              <p:nvPr/>
            </p:nvSpPr>
            <p:spPr bwMode="auto">
              <a:xfrm>
                <a:off x="4969" y="1901"/>
                <a:ext cx="415" cy="671"/>
              </a:xfrm>
              <a:custGeom>
                <a:avLst/>
                <a:gdLst>
                  <a:gd name="T0" fmla="*/ 0 w 832"/>
                  <a:gd name="T1" fmla="*/ 1 h 1342"/>
                  <a:gd name="T2" fmla="*/ 0 w 832"/>
                  <a:gd name="T3" fmla="*/ 1 h 1342"/>
                  <a:gd name="T4" fmla="*/ 0 w 832"/>
                  <a:gd name="T5" fmla="*/ 1 h 1342"/>
                  <a:gd name="T6" fmla="*/ 0 w 832"/>
                  <a:gd name="T7" fmla="*/ 0 h 1342"/>
                  <a:gd name="T8" fmla="*/ 0 w 832"/>
                  <a:gd name="T9" fmla="*/ 1 h 1342"/>
                  <a:gd name="T10" fmla="*/ 0 w 832"/>
                  <a:gd name="T11" fmla="*/ 1 h 1342"/>
                  <a:gd name="T12" fmla="*/ 0 w 832"/>
                  <a:gd name="T13" fmla="*/ 1 h 1342"/>
                  <a:gd name="T14" fmla="*/ 0 w 832"/>
                  <a:gd name="T15" fmla="*/ 1 h 1342"/>
                  <a:gd name="T16" fmla="*/ 0 w 832"/>
                  <a:gd name="T17" fmla="*/ 1 h 1342"/>
                  <a:gd name="T18" fmla="*/ 0 w 832"/>
                  <a:gd name="T19" fmla="*/ 1 h 1342"/>
                  <a:gd name="T20" fmla="*/ 0 w 832"/>
                  <a:gd name="T21" fmla="*/ 1 h 1342"/>
                  <a:gd name="T22" fmla="*/ 0 w 832"/>
                  <a:gd name="T23" fmla="*/ 1 h 1342"/>
                  <a:gd name="T24" fmla="*/ 0 w 832"/>
                  <a:gd name="T25" fmla="*/ 1 h 1342"/>
                  <a:gd name="T26" fmla="*/ 0 w 832"/>
                  <a:gd name="T27" fmla="*/ 1 h 1342"/>
                  <a:gd name="T28" fmla="*/ 0 w 832"/>
                  <a:gd name="T29" fmla="*/ 1 h 1342"/>
                  <a:gd name="T30" fmla="*/ 0 w 832"/>
                  <a:gd name="T31" fmla="*/ 1 h 1342"/>
                  <a:gd name="T32" fmla="*/ 0 w 832"/>
                  <a:gd name="T33" fmla="*/ 1 h 1342"/>
                  <a:gd name="T34" fmla="*/ 0 w 832"/>
                  <a:gd name="T35" fmla="*/ 1 h 1342"/>
                  <a:gd name="T36" fmla="*/ 0 w 832"/>
                  <a:gd name="T37" fmla="*/ 1 h 1342"/>
                  <a:gd name="T38" fmla="*/ 0 w 832"/>
                  <a:gd name="T39" fmla="*/ 1 h 1342"/>
                  <a:gd name="T40" fmla="*/ 0 w 832"/>
                  <a:gd name="T41" fmla="*/ 1 h 1342"/>
                  <a:gd name="T42" fmla="*/ 0 w 832"/>
                  <a:gd name="T43" fmla="*/ 1 h 1342"/>
                  <a:gd name="T44" fmla="*/ 0 w 832"/>
                  <a:gd name="T45" fmla="*/ 1 h 1342"/>
                  <a:gd name="T46" fmla="*/ 0 w 832"/>
                  <a:gd name="T47" fmla="*/ 1 h 1342"/>
                  <a:gd name="T48" fmla="*/ 0 w 832"/>
                  <a:gd name="T49" fmla="*/ 1 h 1342"/>
                  <a:gd name="T50" fmla="*/ 0 w 832"/>
                  <a:gd name="T51" fmla="*/ 1 h 1342"/>
                  <a:gd name="T52" fmla="*/ 0 w 832"/>
                  <a:gd name="T53" fmla="*/ 1 h 1342"/>
                  <a:gd name="T54" fmla="*/ 0 w 832"/>
                  <a:gd name="T55" fmla="*/ 1 h 1342"/>
                  <a:gd name="T56" fmla="*/ 0 w 832"/>
                  <a:gd name="T57" fmla="*/ 1 h 1342"/>
                  <a:gd name="T58" fmla="*/ 0 w 832"/>
                  <a:gd name="T59" fmla="*/ 1 h 1342"/>
                  <a:gd name="T60" fmla="*/ 0 w 832"/>
                  <a:gd name="T61" fmla="*/ 1 h 1342"/>
                  <a:gd name="T62" fmla="*/ 0 w 832"/>
                  <a:gd name="T63" fmla="*/ 1 h 1342"/>
                  <a:gd name="T64" fmla="*/ 0 w 832"/>
                  <a:gd name="T65" fmla="*/ 1 h 1342"/>
                  <a:gd name="T66" fmla="*/ 0 w 832"/>
                  <a:gd name="T67" fmla="*/ 1 h 1342"/>
                  <a:gd name="T68" fmla="*/ 0 w 832"/>
                  <a:gd name="T69" fmla="*/ 1 h 1342"/>
                  <a:gd name="T70" fmla="*/ 0 w 832"/>
                  <a:gd name="T71" fmla="*/ 1 h 1342"/>
                  <a:gd name="T72" fmla="*/ 0 w 832"/>
                  <a:gd name="T73" fmla="*/ 1 h 1342"/>
                  <a:gd name="T74" fmla="*/ 0 w 832"/>
                  <a:gd name="T75" fmla="*/ 1 h 1342"/>
                  <a:gd name="T76" fmla="*/ 0 w 832"/>
                  <a:gd name="T77" fmla="*/ 1 h 1342"/>
                  <a:gd name="T78" fmla="*/ 0 w 832"/>
                  <a:gd name="T79" fmla="*/ 1 h 1342"/>
                  <a:gd name="T80" fmla="*/ 0 w 832"/>
                  <a:gd name="T81" fmla="*/ 1 h 1342"/>
                  <a:gd name="T82" fmla="*/ 0 w 832"/>
                  <a:gd name="T83" fmla="*/ 1 h 1342"/>
                  <a:gd name="T84" fmla="*/ 0 w 832"/>
                  <a:gd name="T85" fmla="*/ 1 h 1342"/>
                  <a:gd name="T86" fmla="*/ 0 w 832"/>
                  <a:gd name="T87" fmla="*/ 1 h 134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2"/>
                  <a:gd name="T133" fmla="*/ 0 h 1342"/>
                  <a:gd name="T134" fmla="*/ 832 w 832"/>
                  <a:gd name="T135" fmla="*/ 1342 h 134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2" h="1342">
                    <a:moveTo>
                      <a:pt x="45" y="124"/>
                    </a:moveTo>
                    <a:lnTo>
                      <a:pt x="129" y="106"/>
                    </a:lnTo>
                    <a:lnTo>
                      <a:pt x="190" y="61"/>
                    </a:lnTo>
                    <a:lnTo>
                      <a:pt x="224" y="0"/>
                    </a:lnTo>
                    <a:lnTo>
                      <a:pt x="253" y="6"/>
                    </a:lnTo>
                    <a:lnTo>
                      <a:pt x="315" y="106"/>
                    </a:lnTo>
                    <a:lnTo>
                      <a:pt x="373" y="237"/>
                    </a:lnTo>
                    <a:lnTo>
                      <a:pt x="386" y="315"/>
                    </a:lnTo>
                    <a:lnTo>
                      <a:pt x="344" y="228"/>
                    </a:lnTo>
                    <a:lnTo>
                      <a:pt x="292" y="124"/>
                    </a:lnTo>
                    <a:lnTo>
                      <a:pt x="247" y="55"/>
                    </a:lnTo>
                    <a:lnTo>
                      <a:pt x="190" y="108"/>
                    </a:lnTo>
                    <a:lnTo>
                      <a:pt x="161" y="132"/>
                    </a:lnTo>
                    <a:lnTo>
                      <a:pt x="129" y="145"/>
                    </a:lnTo>
                    <a:lnTo>
                      <a:pt x="68" y="147"/>
                    </a:lnTo>
                    <a:lnTo>
                      <a:pt x="42" y="158"/>
                    </a:lnTo>
                    <a:lnTo>
                      <a:pt x="42" y="234"/>
                    </a:lnTo>
                    <a:lnTo>
                      <a:pt x="61" y="308"/>
                    </a:lnTo>
                    <a:lnTo>
                      <a:pt x="119" y="449"/>
                    </a:lnTo>
                    <a:lnTo>
                      <a:pt x="195" y="604"/>
                    </a:lnTo>
                    <a:lnTo>
                      <a:pt x="376" y="902"/>
                    </a:lnTo>
                    <a:lnTo>
                      <a:pt x="501" y="1101"/>
                    </a:lnTo>
                    <a:lnTo>
                      <a:pt x="620" y="1259"/>
                    </a:lnTo>
                    <a:lnTo>
                      <a:pt x="676" y="1299"/>
                    </a:lnTo>
                    <a:lnTo>
                      <a:pt x="734" y="1302"/>
                    </a:lnTo>
                    <a:lnTo>
                      <a:pt x="764" y="1266"/>
                    </a:lnTo>
                    <a:lnTo>
                      <a:pt x="787" y="1188"/>
                    </a:lnTo>
                    <a:lnTo>
                      <a:pt x="832" y="1166"/>
                    </a:lnTo>
                    <a:lnTo>
                      <a:pt x="812" y="1237"/>
                    </a:lnTo>
                    <a:lnTo>
                      <a:pt x="787" y="1290"/>
                    </a:lnTo>
                    <a:lnTo>
                      <a:pt x="760" y="1329"/>
                    </a:lnTo>
                    <a:lnTo>
                      <a:pt x="709" y="1342"/>
                    </a:lnTo>
                    <a:lnTo>
                      <a:pt x="659" y="1337"/>
                    </a:lnTo>
                    <a:lnTo>
                      <a:pt x="597" y="1288"/>
                    </a:lnTo>
                    <a:lnTo>
                      <a:pt x="478" y="1127"/>
                    </a:lnTo>
                    <a:lnTo>
                      <a:pt x="299" y="834"/>
                    </a:lnTo>
                    <a:lnTo>
                      <a:pt x="161" y="601"/>
                    </a:lnTo>
                    <a:lnTo>
                      <a:pt x="71" y="414"/>
                    </a:lnTo>
                    <a:lnTo>
                      <a:pt x="13" y="253"/>
                    </a:lnTo>
                    <a:lnTo>
                      <a:pt x="0" y="197"/>
                    </a:lnTo>
                    <a:lnTo>
                      <a:pt x="3" y="142"/>
                    </a:lnTo>
                    <a:lnTo>
                      <a:pt x="16" y="119"/>
                    </a:lnTo>
                    <a:lnTo>
                      <a:pt x="45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05" name="Freeform 32"/>
              <p:cNvSpPr>
                <a:spLocks/>
              </p:cNvSpPr>
              <p:nvPr/>
            </p:nvSpPr>
            <p:spPr bwMode="auto">
              <a:xfrm>
                <a:off x="5228" y="1947"/>
                <a:ext cx="172" cy="567"/>
              </a:xfrm>
              <a:custGeom>
                <a:avLst/>
                <a:gdLst>
                  <a:gd name="T0" fmla="*/ 0 w 345"/>
                  <a:gd name="T1" fmla="*/ 1 h 1134"/>
                  <a:gd name="T2" fmla="*/ 0 w 345"/>
                  <a:gd name="T3" fmla="*/ 1 h 1134"/>
                  <a:gd name="T4" fmla="*/ 0 w 345"/>
                  <a:gd name="T5" fmla="*/ 1 h 1134"/>
                  <a:gd name="T6" fmla="*/ 0 w 345"/>
                  <a:gd name="T7" fmla="*/ 1 h 1134"/>
                  <a:gd name="T8" fmla="*/ 0 w 345"/>
                  <a:gd name="T9" fmla="*/ 1 h 1134"/>
                  <a:gd name="T10" fmla="*/ 0 w 345"/>
                  <a:gd name="T11" fmla="*/ 1 h 1134"/>
                  <a:gd name="T12" fmla="*/ 0 w 345"/>
                  <a:gd name="T13" fmla="*/ 1 h 1134"/>
                  <a:gd name="T14" fmla="*/ 0 w 345"/>
                  <a:gd name="T15" fmla="*/ 1 h 1134"/>
                  <a:gd name="T16" fmla="*/ 0 w 345"/>
                  <a:gd name="T17" fmla="*/ 1 h 1134"/>
                  <a:gd name="T18" fmla="*/ 0 w 345"/>
                  <a:gd name="T19" fmla="*/ 1 h 1134"/>
                  <a:gd name="T20" fmla="*/ 0 w 345"/>
                  <a:gd name="T21" fmla="*/ 1 h 1134"/>
                  <a:gd name="T22" fmla="*/ 0 w 345"/>
                  <a:gd name="T23" fmla="*/ 1 h 1134"/>
                  <a:gd name="T24" fmla="*/ 0 w 345"/>
                  <a:gd name="T25" fmla="*/ 1 h 1134"/>
                  <a:gd name="T26" fmla="*/ 0 w 345"/>
                  <a:gd name="T27" fmla="*/ 1 h 1134"/>
                  <a:gd name="T28" fmla="*/ 0 w 345"/>
                  <a:gd name="T29" fmla="*/ 1 h 1134"/>
                  <a:gd name="T30" fmla="*/ 0 w 345"/>
                  <a:gd name="T31" fmla="*/ 1 h 1134"/>
                  <a:gd name="T32" fmla="*/ 0 w 345"/>
                  <a:gd name="T33" fmla="*/ 1 h 1134"/>
                  <a:gd name="T34" fmla="*/ 0 w 345"/>
                  <a:gd name="T35" fmla="*/ 1 h 1134"/>
                  <a:gd name="T36" fmla="*/ 0 w 345"/>
                  <a:gd name="T37" fmla="*/ 1 h 1134"/>
                  <a:gd name="T38" fmla="*/ 0 w 345"/>
                  <a:gd name="T39" fmla="*/ 1 h 1134"/>
                  <a:gd name="T40" fmla="*/ 0 w 345"/>
                  <a:gd name="T41" fmla="*/ 1 h 1134"/>
                  <a:gd name="T42" fmla="*/ 0 w 345"/>
                  <a:gd name="T43" fmla="*/ 1 h 1134"/>
                  <a:gd name="T44" fmla="*/ 0 w 345"/>
                  <a:gd name="T45" fmla="*/ 1 h 1134"/>
                  <a:gd name="T46" fmla="*/ 0 w 345"/>
                  <a:gd name="T47" fmla="*/ 0 h 1134"/>
                  <a:gd name="T48" fmla="*/ 0 w 345"/>
                  <a:gd name="T49" fmla="*/ 0 h 1134"/>
                  <a:gd name="T50" fmla="*/ 0 w 345"/>
                  <a:gd name="T51" fmla="*/ 1 h 1134"/>
                  <a:gd name="T52" fmla="*/ 0 w 345"/>
                  <a:gd name="T53" fmla="*/ 1 h 1134"/>
                  <a:gd name="T54" fmla="*/ 0 w 345"/>
                  <a:gd name="T55" fmla="*/ 1 h 1134"/>
                  <a:gd name="T56" fmla="*/ 0 w 345"/>
                  <a:gd name="T57" fmla="*/ 1 h 1134"/>
                  <a:gd name="T58" fmla="*/ 0 w 345"/>
                  <a:gd name="T59" fmla="*/ 1 h 113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5"/>
                  <a:gd name="T91" fmla="*/ 0 h 1134"/>
                  <a:gd name="T92" fmla="*/ 345 w 345"/>
                  <a:gd name="T93" fmla="*/ 1134 h 113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5" h="1134">
                    <a:moveTo>
                      <a:pt x="0" y="193"/>
                    </a:moveTo>
                    <a:lnTo>
                      <a:pt x="56" y="138"/>
                    </a:lnTo>
                    <a:lnTo>
                      <a:pt x="119" y="65"/>
                    </a:lnTo>
                    <a:lnTo>
                      <a:pt x="168" y="36"/>
                    </a:lnTo>
                    <a:lnTo>
                      <a:pt x="209" y="36"/>
                    </a:lnTo>
                    <a:lnTo>
                      <a:pt x="255" y="65"/>
                    </a:lnTo>
                    <a:lnTo>
                      <a:pt x="271" y="125"/>
                    </a:lnTo>
                    <a:lnTo>
                      <a:pt x="280" y="215"/>
                    </a:lnTo>
                    <a:lnTo>
                      <a:pt x="287" y="327"/>
                    </a:lnTo>
                    <a:lnTo>
                      <a:pt x="297" y="549"/>
                    </a:lnTo>
                    <a:lnTo>
                      <a:pt x="300" y="691"/>
                    </a:lnTo>
                    <a:lnTo>
                      <a:pt x="293" y="822"/>
                    </a:lnTo>
                    <a:lnTo>
                      <a:pt x="280" y="974"/>
                    </a:lnTo>
                    <a:lnTo>
                      <a:pt x="277" y="1057"/>
                    </a:lnTo>
                    <a:lnTo>
                      <a:pt x="255" y="1134"/>
                    </a:lnTo>
                    <a:lnTo>
                      <a:pt x="310" y="1082"/>
                    </a:lnTo>
                    <a:lnTo>
                      <a:pt x="321" y="993"/>
                    </a:lnTo>
                    <a:lnTo>
                      <a:pt x="342" y="806"/>
                    </a:lnTo>
                    <a:lnTo>
                      <a:pt x="345" y="633"/>
                    </a:lnTo>
                    <a:lnTo>
                      <a:pt x="337" y="379"/>
                    </a:lnTo>
                    <a:lnTo>
                      <a:pt x="334" y="232"/>
                    </a:lnTo>
                    <a:lnTo>
                      <a:pt x="309" y="99"/>
                    </a:lnTo>
                    <a:lnTo>
                      <a:pt x="284" y="41"/>
                    </a:lnTo>
                    <a:lnTo>
                      <a:pt x="239" y="0"/>
                    </a:lnTo>
                    <a:lnTo>
                      <a:pt x="187" y="0"/>
                    </a:lnTo>
                    <a:lnTo>
                      <a:pt x="128" y="2"/>
                    </a:lnTo>
                    <a:lnTo>
                      <a:pt x="62" y="67"/>
                    </a:lnTo>
                    <a:lnTo>
                      <a:pt x="20" y="125"/>
                    </a:lnTo>
                    <a:lnTo>
                      <a:pt x="0" y="1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06" name="Freeform 33"/>
              <p:cNvSpPr>
                <a:spLocks/>
              </p:cNvSpPr>
              <p:nvPr/>
            </p:nvSpPr>
            <p:spPr bwMode="auto">
              <a:xfrm>
                <a:off x="5251" y="1627"/>
                <a:ext cx="266" cy="380"/>
              </a:xfrm>
              <a:custGeom>
                <a:avLst/>
                <a:gdLst>
                  <a:gd name="T0" fmla="*/ 0 w 532"/>
                  <a:gd name="T1" fmla="*/ 1 h 759"/>
                  <a:gd name="T2" fmla="*/ 1 w 532"/>
                  <a:gd name="T3" fmla="*/ 1 h 759"/>
                  <a:gd name="T4" fmla="*/ 1 w 532"/>
                  <a:gd name="T5" fmla="*/ 1 h 759"/>
                  <a:gd name="T6" fmla="*/ 1 w 532"/>
                  <a:gd name="T7" fmla="*/ 1 h 759"/>
                  <a:gd name="T8" fmla="*/ 1 w 532"/>
                  <a:gd name="T9" fmla="*/ 1 h 759"/>
                  <a:gd name="T10" fmla="*/ 1 w 532"/>
                  <a:gd name="T11" fmla="*/ 1 h 759"/>
                  <a:gd name="T12" fmla="*/ 1 w 532"/>
                  <a:gd name="T13" fmla="*/ 1 h 759"/>
                  <a:gd name="T14" fmla="*/ 1 w 532"/>
                  <a:gd name="T15" fmla="*/ 1 h 759"/>
                  <a:gd name="T16" fmla="*/ 1 w 532"/>
                  <a:gd name="T17" fmla="*/ 1 h 759"/>
                  <a:gd name="T18" fmla="*/ 1 w 532"/>
                  <a:gd name="T19" fmla="*/ 1 h 759"/>
                  <a:gd name="T20" fmla="*/ 1 w 532"/>
                  <a:gd name="T21" fmla="*/ 1 h 759"/>
                  <a:gd name="T22" fmla="*/ 1 w 532"/>
                  <a:gd name="T23" fmla="*/ 1 h 759"/>
                  <a:gd name="T24" fmla="*/ 1 w 532"/>
                  <a:gd name="T25" fmla="*/ 1 h 759"/>
                  <a:gd name="T26" fmla="*/ 1 w 532"/>
                  <a:gd name="T27" fmla="*/ 0 h 759"/>
                  <a:gd name="T28" fmla="*/ 1 w 532"/>
                  <a:gd name="T29" fmla="*/ 1 h 759"/>
                  <a:gd name="T30" fmla="*/ 1 w 532"/>
                  <a:gd name="T31" fmla="*/ 1 h 759"/>
                  <a:gd name="T32" fmla="*/ 1 w 532"/>
                  <a:gd name="T33" fmla="*/ 1 h 759"/>
                  <a:gd name="T34" fmla="*/ 1 w 532"/>
                  <a:gd name="T35" fmla="*/ 1 h 759"/>
                  <a:gd name="T36" fmla="*/ 1 w 532"/>
                  <a:gd name="T37" fmla="*/ 1 h 759"/>
                  <a:gd name="T38" fmla="*/ 1 w 532"/>
                  <a:gd name="T39" fmla="*/ 1 h 759"/>
                  <a:gd name="T40" fmla="*/ 1 w 532"/>
                  <a:gd name="T41" fmla="*/ 1 h 759"/>
                  <a:gd name="T42" fmla="*/ 1 w 532"/>
                  <a:gd name="T43" fmla="*/ 1 h 759"/>
                  <a:gd name="T44" fmla="*/ 1 w 532"/>
                  <a:gd name="T45" fmla="*/ 1 h 759"/>
                  <a:gd name="T46" fmla="*/ 1 w 532"/>
                  <a:gd name="T47" fmla="*/ 1 h 759"/>
                  <a:gd name="T48" fmla="*/ 1 w 532"/>
                  <a:gd name="T49" fmla="*/ 1 h 759"/>
                  <a:gd name="T50" fmla="*/ 1 w 532"/>
                  <a:gd name="T51" fmla="*/ 1 h 759"/>
                  <a:gd name="T52" fmla="*/ 1 w 532"/>
                  <a:gd name="T53" fmla="*/ 1 h 759"/>
                  <a:gd name="T54" fmla="*/ 1 w 532"/>
                  <a:gd name="T55" fmla="*/ 1 h 759"/>
                  <a:gd name="T56" fmla="*/ 0 w 532"/>
                  <a:gd name="T57" fmla="*/ 1 h 759"/>
                  <a:gd name="T58" fmla="*/ 0 w 532"/>
                  <a:gd name="T59" fmla="*/ 1 h 75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32"/>
                  <a:gd name="T91" fmla="*/ 0 h 759"/>
                  <a:gd name="T92" fmla="*/ 532 w 532"/>
                  <a:gd name="T93" fmla="*/ 759 h 75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32" h="759">
                    <a:moveTo>
                      <a:pt x="0" y="759"/>
                    </a:moveTo>
                    <a:lnTo>
                      <a:pt x="58" y="668"/>
                    </a:lnTo>
                    <a:lnTo>
                      <a:pt x="110" y="611"/>
                    </a:lnTo>
                    <a:lnTo>
                      <a:pt x="167" y="585"/>
                    </a:lnTo>
                    <a:lnTo>
                      <a:pt x="225" y="569"/>
                    </a:lnTo>
                    <a:lnTo>
                      <a:pt x="273" y="549"/>
                    </a:lnTo>
                    <a:lnTo>
                      <a:pt x="301" y="518"/>
                    </a:lnTo>
                    <a:lnTo>
                      <a:pt x="314" y="370"/>
                    </a:lnTo>
                    <a:lnTo>
                      <a:pt x="307" y="273"/>
                    </a:lnTo>
                    <a:lnTo>
                      <a:pt x="304" y="207"/>
                    </a:lnTo>
                    <a:lnTo>
                      <a:pt x="325" y="149"/>
                    </a:lnTo>
                    <a:lnTo>
                      <a:pt x="353" y="110"/>
                    </a:lnTo>
                    <a:lnTo>
                      <a:pt x="411" y="65"/>
                    </a:lnTo>
                    <a:lnTo>
                      <a:pt x="491" y="0"/>
                    </a:lnTo>
                    <a:lnTo>
                      <a:pt x="532" y="5"/>
                    </a:lnTo>
                    <a:lnTo>
                      <a:pt x="459" y="46"/>
                    </a:lnTo>
                    <a:lnTo>
                      <a:pt x="362" y="136"/>
                    </a:lnTo>
                    <a:lnTo>
                      <a:pt x="336" y="204"/>
                    </a:lnTo>
                    <a:lnTo>
                      <a:pt x="336" y="280"/>
                    </a:lnTo>
                    <a:lnTo>
                      <a:pt x="336" y="367"/>
                    </a:lnTo>
                    <a:lnTo>
                      <a:pt x="336" y="453"/>
                    </a:lnTo>
                    <a:lnTo>
                      <a:pt x="330" y="518"/>
                    </a:lnTo>
                    <a:lnTo>
                      <a:pt x="322" y="552"/>
                    </a:lnTo>
                    <a:lnTo>
                      <a:pt x="290" y="579"/>
                    </a:lnTo>
                    <a:lnTo>
                      <a:pt x="245" y="596"/>
                    </a:lnTo>
                    <a:lnTo>
                      <a:pt x="183" y="606"/>
                    </a:lnTo>
                    <a:lnTo>
                      <a:pt x="134" y="631"/>
                    </a:lnTo>
                    <a:lnTo>
                      <a:pt x="60" y="697"/>
                    </a:lnTo>
                    <a:lnTo>
                      <a:pt x="0" y="7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07" name="Freeform 34"/>
              <p:cNvSpPr>
                <a:spLocks/>
              </p:cNvSpPr>
              <p:nvPr/>
            </p:nvSpPr>
            <p:spPr bwMode="auto">
              <a:xfrm>
                <a:off x="5415" y="1648"/>
                <a:ext cx="131" cy="299"/>
              </a:xfrm>
              <a:custGeom>
                <a:avLst/>
                <a:gdLst>
                  <a:gd name="T0" fmla="*/ 0 w 263"/>
                  <a:gd name="T1" fmla="*/ 0 h 598"/>
                  <a:gd name="T2" fmla="*/ 0 w 263"/>
                  <a:gd name="T3" fmla="*/ 1 h 598"/>
                  <a:gd name="T4" fmla="*/ 0 w 263"/>
                  <a:gd name="T5" fmla="*/ 1 h 598"/>
                  <a:gd name="T6" fmla="*/ 0 w 263"/>
                  <a:gd name="T7" fmla="*/ 1 h 598"/>
                  <a:gd name="T8" fmla="*/ 0 w 263"/>
                  <a:gd name="T9" fmla="*/ 1 h 598"/>
                  <a:gd name="T10" fmla="*/ 0 w 263"/>
                  <a:gd name="T11" fmla="*/ 1 h 598"/>
                  <a:gd name="T12" fmla="*/ 0 w 263"/>
                  <a:gd name="T13" fmla="*/ 1 h 598"/>
                  <a:gd name="T14" fmla="*/ 0 w 263"/>
                  <a:gd name="T15" fmla="*/ 1 h 598"/>
                  <a:gd name="T16" fmla="*/ 0 w 263"/>
                  <a:gd name="T17" fmla="*/ 1 h 598"/>
                  <a:gd name="T18" fmla="*/ 0 w 263"/>
                  <a:gd name="T19" fmla="*/ 1 h 598"/>
                  <a:gd name="T20" fmla="*/ 0 w 263"/>
                  <a:gd name="T21" fmla="*/ 1 h 598"/>
                  <a:gd name="T22" fmla="*/ 0 w 263"/>
                  <a:gd name="T23" fmla="*/ 1 h 598"/>
                  <a:gd name="T24" fmla="*/ 0 w 263"/>
                  <a:gd name="T25" fmla="*/ 1 h 598"/>
                  <a:gd name="T26" fmla="*/ 0 w 263"/>
                  <a:gd name="T27" fmla="*/ 1 h 598"/>
                  <a:gd name="T28" fmla="*/ 0 w 263"/>
                  <a:gd name="T29" fmla="*/ 1 h 598"/>
                  <a:gd name="T30" fmla="*/ 0 w 263"/>
                  <a:gd name="T31" fmla="*/ 1 h 598"/>
                  <a:gd name="T32" fmla="*/ 0 w 263"/>
                  <a:gd name="T33" fmla="*/ 1 h 598"/>
                  <a:gd name="T34" fmla="*/ 0 w 263"/>
                  <a:gd name="T35" fmla="*/ 0 h 598"/>
                  <a:gd name="T36" fmla="*/ 0 w 263"/>
                  <a:gd name="T37" fmla="*/ 0 h 5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3"/>
                  <a:gd name="T58" fmla="*/ 0 h 598"/>
                  <a:gd name="T59" fmla="*/ 263 w 263"/>
                  <a:gd name="T60" fmla="*/ 598 h 59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3" h="598">
                    <a:moveTo>
                      <a:pt x="205" y="0"/>
                    </a:moveTo>
                    <a:lnTo>
                      <a:pt x="142" y="42"/>
                    </a:lnTo>
                    <a:lnTo>
                      <a:pt x="74" y="94"/>
                    </a:lnTo>
                    <a:lnTo>
                      <a:pt x="45" y="168"/>
                    </a:lnTo>
                    <a:lnTo>
                      <a:pt x="45" y="296"/>
                    </a:lnTo>
                    <a:lnTo>
                      <a:pt x="55" y="385"/>
                    </a:lnTo>
                    <a:lnTo>
                      <a:pt x="51" y="448"/>
                    </a:lnTo>
                    <a:lnTo>
                      <a:pt x="35" y="508"/>
                    </a:lnTo>
                    <a:lnTo>
                      <a:pt x="0" y="540"/>
                    </a:lnTo>
                    <a:lnTo>
                      <a:pt x="22" y="598"/>
                    </a:lnTo>
                    <a:lnTo>
                      <a:pt x="58" y="530"/>
                    </a:lnTo>
                    <a:lnTo>
                      <a:pt x="74" y="450"/>
                    </a:lnTo>
                    <a:lnTo>
                      <a:pt x="74" y="312"/>
                    </a:lnTo>
                    <a:lnTo>
                      <a:pt x="81" y="155"/>
                    </a:lnTo>
                    <a:lnTo>
                      <a:pt x="110" y="105"/>
                    </a:lnTo>
                    <a:lnTo>
                      <a:pt x="179" y="56"/>
                    </a:lnTo>
                    <a:lnTo>
                      <a:pt x="263" y="12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08" name="Freeform 35"/>
              <p:cNvSpPr>
                <a:spLocks/>
              </p:cNvSpPr>
              <p:nvPr/>
            </p:nvSpPr>
            <p:spPr bwMode="auto">
              <a:xfrm>
                <a:off x="5086" y="1513"/>
                <a:ext cx="359" cy="81"/>
              </a:xfrm>
              <a:custGeom>
                <a:avLst/>
                <a:gdLst>
                  <a:gd name="T0" fmla="*/ 0 w 719"/>
                  <a:gd name="T1" fmla="*/ 1 h 162"/>
                  <a:gd name="T2" fmla="*/ 0 w 719"/>
                  <a:gd name="T3" fmla="*/ 1 h 162"/>
                  <a:gd name="T4" fmla="*/ 0 w 719"/>
                  <a:gd name="T5" fmla="*/ 1 h 162"/>
                  <a:gd name="T6" fmla="*/ 0 w 719"/>
                  <a:gd name="T7" fmla="*/ 1 h 162"/>
                  <a:gd name="T8" fmla="*/ 0 w 719"/>
                  <a:gd name="T9" fmla="*/ 1 h 162"/>
                  <a:gd name="T10" fmla="*/ 0 w 719"/>
                  <a:gd name="T11" fmla="*/ 1 h 162"/>
                  <a:gd name="T12" fmla="*/ 0 w 719"/>
                  <a:gd name="T13" fmla="*/ 1 h 162"/>
                  <a:gd name="T14" fmla="*/ 0 w 719"/>
                  <a:gd name="T15" fmla="*/ 1 h 162"/>
                  <a:gd name="T16" fmla="*/ 0 w 719"/>
                  <a:gd name="T17" fmla="*/ 1 h 162"/>
                  <a:gd name="T18" fmla="*/ 0 w 719"/>
                  <a:gd name="T19" fmla="*/ 1 h 162"/>
                  <a:gd name="T20" fmla="*/ 0 w 719"/>
                  <a:gd name="T21" fmla="*/ 1 h 162"/>
                  <a:gd name="T22" fmla="*/ 0 w 719"/>
                  <a:gd name="T23" fmla="*/ 1 h 162"/>
                  <a:gd name="T24" fmla="*/ 0 w 719"/>
                  <a:gd name="T25" fmla="*/ 0 h 162"/>
                  <a:gd name="T26" fmla="*/ 0 w 719"/>
                  <a:gd name="T27" fmla="*/ 1 h 162"/>
                  <a:gd name="T28" fmla="*/ 0 w 719"/>
                  <a:gd name="T29" fmla="*/ 1 h 162"/>
                  <a:gd name="T30" fmla="*/ 0 w 719"/>
                  <a:gd name="T31" fmla="*/ 1 h 162"/>
                  <a:gd name="T32" fmla="*/ 0 w 719"/>
                  <a:gd name="T33" fmla="*/ 1 h 162"/>
                  <a:gd name="T34" fmla="*/ 0 w 719"/>
                  <a:gd name="T35" fmla="*/ 1 h 162"/>
                  <a:gd name="T36" fmla="*/ 0 w 719"/>
                  <a:gd name="T37" fmla="*/ 1 h 162"/>
                  <a:gd name="T38" fmla="*/ 0 w 719"/>
                  <a:gd name="T39" fmla="*/ 1 h 162"/>
                  <a:gd name="T40" fmla="*/ 0 w 719"/>
                  <a:gd name="T41" fmla="*/ 1 h 162"/>
                  <a:gd name="T42" fmla="*/ 0 w 719"/>
                  <a:gd name="T43" fmla="*/ 1 h 162"/>
                  <a:gd name="T44" fmla="*/ 0 w 719"/>
                  <a:gd name="T45" fmla="*/ 1 h 162"/>
                  <a:gd name="T46" fmla="*/ 0 w 719"/>
                  <a:gd name="T47" fmla="*/ 1 h 162"/>
                  <a:gd name="T48" fmla="*/ 0 w 719"/>
                  <a:gd name="T49" fmla="*/ 1 h 162"/>
                  <a:gd name="T50" fmla="*/ 0 w 719"/>
                  <a:gd name="T51" fmla="*/ 1 h 16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19"/>
                  <a:gd name="T79" fmla="*/ 0 h 162"/>
                  <a:gd name="T80" fmla="*/ 719 w 719"/>
                  <a:gd name="T81" fmla="*/ 162 h 16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19" h="162">
                    <a:moveTo>
                      <a:pt x="0" y="94"/>
                    </a:moveTo>
                    <a:lnTo>
                      <a:pt x="96" y="72"/>
                    </a:lnTo>
                    <a:lnTo>
                      <a:pt x="171" y="58"/>
                    </a:lnTo>
                    <a:lnTo>
                      <a:pt x="257" y="55"/>
                    </a:lnTo>
                    <a:lnTo>
                      <a:pt x="321" y="65"/>
                    </a:lnTo>
                    <a:lnTo>
                      <a:pt x="373" y="91"/>
                    </a:lnTo>
                    <a:lnTo>
                      <a:pt x="425" y="133"/>
                    </a:lnTo>
                    <a:lnTo>
                      <a:pt x="482" y="162"/>
                    </a:lnTo>
                    <a:lnTo>
                      <a:pt x="540" y="162"/>
                    </a:lnTo>
                    <a:lnTo>
                      <a:pt x="609" y="120"/>
                    </a:lnTo>
                    <a:lnTo>
                      <a:pt x="656" y="81"/>
                    </a:lnTo>
                    <a:lnTo>
                      <a:pt x="719" y="10"/>
                    </a:lnTo>
                    <a:lnTo>
                      <a:pt x="693" y="0"/>
                    </a:lnTo>
                    <a:lnTo>
                      <a:pt x="645" y="49"/>
                    </a:lnTo>
                    <a:lnTo>
                      <a:pt x="585" y="100"/>
                    </a:lnTo>
                    <a:lnTo>
                      <a:pt x="533" y="129"/>
                    </a:lnTo>
                    <a:lnTo>
                      <a:pt x="479" y="132"/>
                    </a:lnTo>
                    <a:lnTo>
                      <a:pt x="433" y="107"/>
                    </a:lnTo>
                    <a:lnTo>
                      <a:pt x="386" y="75"/>
                    </a:lnTo>
                    <a:lnTo>
                      <a:pt x="312" y="36"/>
                    </a:lnTo>
                    <a:lnTo>
                      <a:pt x="262" y="31"/>
                    </a:lnTo>
                    <a:lnTo>
                      <a:pt x="182" y="33"/>
                    </a:lnTo>
                    <a:lnTo>
                      <a:pt x="87" y="44"/>
                    </a:lnTo>
                    <a:lnTo>
                      <a:pt x="10" y="68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09" name="Freeform 36"/>
              <p:cNvSpPr>
                <a:spLocks/>
              </p:cNvSpPr>
              <p:nvPr/>
            </p:nvSpPr>
            <p:spPr bwMode="auto">
              <a:xfrm>
                <a:off x="5112" y="1499"/>
                <a:ext cx="298" cy="69"/>
              </a:xfrm>
              <a:custGeom>
                <a:avLst/>
                <a:gdLst>
                  <a:gd name="T0" fmla="*/ 0 w 596"/>
                  <a:gd name="T1" fmla="*/ 0 h 139"/>
                  <a:gd name="T2" fmla="*/ 1 w 596"/>
                  <a:gd name="T3" fmla="*/ 0 h 139"/>
                  <a:gd name="T4" fmla="*/ 1 w 596"/>
                  <a:gd name="T5" fmla="*/ 0 h 139"/>
                  <a:gd name="T6" fmla="*/ 1 w 596"/>
                  <a:gd name="T7" fmla="*/ 0 h 139"/>
                  <a:gd name="T8" fmla="*/ 1 w 596"/>
                  <a:gd name="T9" fmla="*/ 0 h 139"/>
                  <a:gd name="T10" fmla="*/ 1 w 596"/>
                  <a:gd name="T11" fmla="*/ 0 h 139"/>
                  <a:gd name="T12" fmla="*/ 1 w 596"/>
                  <a:gd name="T13" fmla="*/ 0 h 139"/>
                  <a:gd name="T14" fmla="*/ 1 w 596"/>
                  <a:gd name="T15" fmla="*/ 0 h 139"/>
                  <a:gd name="T16" fmla="*/ 1 w 596"/>
                  <a:gd name="T17" fmla="*/ 0 h 139"/>
                  <a:gd name="T18" fmla="*/ 1 w 596"/>
                  <a:gd name="T19" fmla="*/ 0 h 139"/>
                  <a:gd name="T20" fmla="*/ 1 w 596"/>
                  <a:gd name="T21" fmla="*/ 0 h 139"/>
                  <a:gd name="T22" fmla="*/ 1 w 596"/>
                  <a:gd name="T23" fmla="*/ 0 h 139"/>
                  <a:gd name="T24" fmla="*/ 1 w 596"/>
                  <a:gd name="T25" fmla="*/ 0 h 139"/>
                  <a:gd name="T26" fmla="*/ 1 w 596"/>
                  <a:gd name="T27" fmla="*/ 0 h 139"/>
                  <a:gd name="T28" fmla="*/ 1 w 596"/>
                  <a:gd name="T29" fmla="*/ 0 h 139"/>
                  <a:gd name="T30" fmla="*/ 1 w 596"/>
                  <a:gd name="T31" fmla="*/ 0 h 139"/>
                  <a:gd name="T32" fmla="*/ 1 w 596"/>
                  <a:gd name="T33" fmla="*/ 0 h 139"/>
                  <a:gd name="T34" fmla="*/ 1 w 596"/>
                  <a:gd name="T35" fmla="*/ 0 h 139"/>
                  <a:gd name="T36" fmla="*/ 1 w 596"/>
                  <a:gd name="T37" fmla="*/ 0 h 139"/>
                  <a:gd name="T38" fmla="*/ 1 w 596"/>
                  <a:gd name="T39" fmla="*/ 0 h 139"/>
                  <a:gd name="T40" fmla="*/ 1 w 596"/>
                  <a:gd name="T41" fmla="*/ 0 h 139"/>
                  <a:gd name="T42" fmla="*/ 1 w 596"/>
                  <a:gd name="T43" fmla="*/ 0 h 139"/>
                  <a:gd name="T44" fmla="*/ 1 w 596"/>
                  <a:gd name="T45" fmla="*/ 0 h 139"/>
                  <a:gd name="T46" fmla="*/ 1 w 596"/>
                  <a:gd name="T47" fmla="*/ 0 h 139"/>
                  <a:gd name="T48" fmla="*/ 1 w 596"/>
                  <a:gd name="T49" fmla="*/ 0 h 139"/>
                  <a:gd name="T50" fmla="*/ 0 w 596"/>
                  <a:gd name="T51" fmla="*/ 0 h 139"/>
                  <a:gd name="T52" fmla="*/ 0 w 596"/>
                  <a:gd name="T53" fmla="*/ 0 h 13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96"/>
                  <a:gd name="T82" fmla="*/ 0 h 139"/>
                  <a:gd name="T83" fmla="*/ 596 w 596"/>
                  <a:gd name="T84" fmla="*/ 139 h 13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96" h="139">
                    <a:moveTo>
                      <a:pt x="0" y="58"/>
                    </a:moveTo>
                    <a:lnTo>
                      <a:pt x="67" y="49"/>
                    </a:lnTo>
                    <a:lnTo>
                      <a:pt x="173" y="42"/>
                    </a:lnTo>
                    <a:lnTo>
                      <a:pt x="237" y="42"/>
                    </a:lnTo>
                    <a:lnTo>
                      <a:pt x="305" y="55"/>
                    </a:lnTo>
                    <a:lnTo>
                      <a:pt x="355" y="97"/>
                    </a:lnTo>
                    <a:lnTo>
                      <a:pt x="401" y="129"/>
                    </a:lnTo>
                    <a:lnTo>
                      <a:pt x="452" y="139"/>
                    </a:lnTo>
                    <a:lnTo>
                      <a:pt x="484" y="123"/>
                    </a:lnTo>
                    <a:lnTo>
                      <a:pt x="520" y="97"/>
                    </a:lnTo>
                    <a:lnTo>
                      <a:pt x="583" y="45"/>
                    </a:lnTo>
                    <a:lnTo>
                      <a:pt x="596" y="21"/>
                    </a:lnTo>
                    <a:lnTo>
                      <a:pt x="583" y="0"/>
                    </a:lnTo>
                    <a:lnTo>
                      <a:pt x="557" y="42"/>
                    </a:lnTo>
                    <a:lnTo>
                      <a:pt x="501" y="84"/>
                    </a:lnTo>
                    <a:lnTo>
                      <a:pt x="459" y="107"/>
                    </a:lnTo>
                    <a:lnTo>
                      <a:pt x="420" y="110"/>
                    </a:lnTo>
                    <a:lnTo>
                      <a:pt x="389" y="97"/>
                    </a:lnTo>
                    <a:lnTo>
                      <a:pt x="344" y="55"/>
                    </a:lnTo>
                    <a:lnTo>
                      <a:pt x="305" y="34"/>
                    </a:lnTo>
                    <a:lnTo>
                      <a:pt x="253" y="21"/>
                    </a:lnTo>
                    <a:lnTo>
                      <a:pt x="202" y="21"/>
                    </a:lnTo>
                    <a:lnTo>
                      <a:pt x="137" y="21"/>
                    </a:lnTo>
                    <a:lnTo>
                      <a:pt x="83" y="21"/>
                    </a:lnTo>
                    <a:lnTo>
                      <a:pt x="35" y="26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10" name="Freeform 37"/>
              <p:cNvSpPr>
                <a:spLocks/>
              </p:cNvSpPr>
              <p:nvPr/>
            </p:nvSpPr>
            <p:spPr bwMode="auto">
              <a:xfrm>
                <a:off x="4959" y="1907"/>
                <a:ext cx="96" cy="30"/>
              </a:xfrm>
              <a:custGeom>
                <a:avLst/>
                <a:gdLst>
                  <a:gd name="T0" fmla="*/ 0 w 194"/>
                  <a:gd name="T1" fmla="*/ 0 h 61"/>
                  <a:gd name="T2" fmla="*/ 0 w 194"/>
                  <a:gd name="T3" fmla="*/ 0 h 61"/>
                  <a:gd name="T4" fmla="*/ 0 w 194"/>
                  <a:gd name="T5" fmla="*/ 0 h 61"/>
                  <a:gd name="T6" fmla="*/ 0 w 194"/>
                  <a:gd name="T7" fmla="*/ 0 h 61"/>
                  <a:gd name="T8" fmla="*/ 0 w 194"/>
                  <a:gd name="T9" fmla="*/ 0 h 61"/>
                  <a:gd name="T10" fmla="*/ 0 w 194"/>
                  <a:gd name="T11" fmla="*/ 0 h 61"/>
                  <a:gd name="T12" fmla="*/ 0 w 194"/>
                  <a:gd name="T13" fmla="*/ 0 h 61"/>
                  <a:gd name="T14" fmla="*/ 0 w 194"/>
                  <a:gd name="T15" fmla="*/ 0 h 61"/>
                  <a:gd name="T16" fmla="*/ 0 w 194"/>
                  <a:gd name="T17" fmla="*/ 0 h 61"/>
                  <a:gd name="T18" fmla="*/ 0 w 194"/>
                  <a:gd name="T19" fmla="*/ 0 h 61"/>
                  <a:gd name="T20" fmla="*/ 0 w 194"/>
                  <a:gd name="T21" fmla="*/ 0 h 61"/>
                  <a:gd name="T22" fmla="*/ 0 w 194"/>
                  <a:gd name="T23" fmla="*/ 0 h 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94"/>
                  <a:gd name="T37" fmla="*/ 0 h 61"/>
                  <a:gd name="T38" fmla="*/ 194 w 194"/>
                  <a:gd name="T39" fmla="*/ 61 h 6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94" h="61">
                    <a:moveTo>
                      <a:pt x="18" y="51"/>
                    </a:moveTo>
                    <a:lnTo>
                      <a:pt x="46" y="61"/>
                    </a:lnTo>
                    <a:lnTo>
                      <a:pt x="97" y="61"/>
                    </a:lnTo>
                    <a:lnTo>
                      <a:pt x="129" y="51"/>
                    </a:lnTo>
                    <a:lnTo>
                      <a:pt x="158" y="42"/>
                    </a:lnTo>
                    <a:lnTo>
                      <a:pt x="194" y="0"/>
                    </a:lnTo>
                    <a:lnTo>
                      <a:pt x="149" y="19"/>
                    </a:lnTo>
                    <a:lnTo>
                      <a:pt x="100" y="32"/>
                    </a:lnTo>
                    <a:lnTo>
                      <a:pt x="49" y="32"/>
                    </a:lnTo>
                    <a:lnTo>
                      <a:pt x="0" y="0"/>
                    </a:lnTo>
                    <a:lnTo>
                      <a:pt x="18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11" name="Freeform 38"/>
              <p:cNvSpPr>
                <a:spLocks/>
              </p:cNvSpPr>
              <p:nvPr/>
            </p:nvSpPr>
            <p:spPr bwMode="auto">
              <a:xfrm>
                <a:off x="4803" y="1952"/>
                <a:ext cx="414" cy="689"/>
              </a:xfrm>
              <a:custGeom>
                <a:avLst/>
                <a:gdLst>
                  <a:gd name="T0" fmla="*/ 1 w 827"/>
                  <a:gd name="T1" fmla="*/ 1 h 1378"/>
                  <a:gd name="T2" fmla="*/ 1 w 827"/>
                  <a:gd name="T3" fmla="*/ 1 h 1378"/>
                  <a:gd name="T4" fmla="*/ 0 w 827"/>
                  <a:gd name="T5" fmla="*/ 1 h 1378"/>
                  <a:gd name="T6" fmla="*/ 1 w 827"/>
                  <a:gd name="T7" fmla="*/ 1 h 1378"/>
                  <a:gd name="T8" fmla="*/ 1 w 827"/>
                  <a:gd name="T9" fmla="*/ 1 h 1378"/>
                  <a:gd name="T10" fmla="*/ 1 w 827"/>
                  <a:gd name="T11" fmla="*/ 1 h 1378"/>
                  <a:gd name="T12" fmla="*/ 1 w 827"/>
                  <a:gd name="T13" fmla="*/ 1 h 1378"/>
                  <a:gd name="T14" fmla="*/ 1 w 827"/>
                  <a:gd name="T15" fmla="*/ 1 h 1378"/>
                  <a:gd name="T16" fmla="*/ 1 w 827"/>
                  <a:gd name="T17" fmla="*/ 1 h 1378"/>
                  <a:gd name="T18" fmla="*/ 1 w 827"/>
                  <a:gd name="T19" fmla="*/ 1 h 1378"/>
                  <a:gd name="T20" fmla="*/ 1 w 827"/>
                  <a:gd name="T21" fmla="*/ 1 h 1378"/>
                  <a:gd name="T22" fmla="*/ 1 w 827"/>
                  <a:gd name="T23" fmla="*/ 1 h 1378"/>
                  <a:gd name="T24" fmla="*/ 1 w 827"/>
                  <a:gd name="T25" fmla="*/ 1 h 1378"/>
                  <a:gd name="T26" fmla="*/ 1 w 827"/>
                  <a:gd name="T27" fmla="*/ 1 h 1378"/>
                  <a:gd name="T28" fmla="*/ 1 w 827"/>
                  <a:gd name="T29" fmla="*/ 1 h 1378"/>
                  <a:gd name="T30" fmla="*/ 1 w 827"/>
                  <a:gd name="T31" fmla="*/ 1 h 1378"/>
                  <a:gd name="T32" fmla="*/ 1 w 827"/>
                  <a:gd name="T33" fmla="*/ 1 h 1378"/>
                  <a:gd name="T34" fmla="*/ 1 w 827"/>
                  <a:gd name="T35" fmla="*/ 1 h 1378"/>
                  <a:gd name="T36" fmla="*/ 1 w 827"/>
                  <a:gd name="T37" fmla="*/ 1 h 1378"/>
                  <a:gd name="T38" fmla="*/ 1 w 827"/>
                  <a:gd name="T39" fmla="*/ 1 h 1378"/>
                  <a:gd name="T40" fmla="*/ 1 w 827"/>
                  <a:gd name="T41" fmla="*/ 1 h 1378"/>
                  <a:gd name="T42" fmla="*/ 1 w 827"/>
                  <a:gd name="T43" fmla="*/ 1 h 1378"/>
                  <a:gd name="T44" fmla="*/ 1 w 827"/>
                  <a:gd name="T45" fmla="*/ 1 h 1378"/>
                  <a:gd name="T46" fmla="*/ 1 w 827"/>
                  <a:gd name="T47" fmla="*/ 1 h 1378"/>
                  <a:gd name="T48" fmla="*/ 1 w 827"/>
                  <a:gd name="T49" fmla="*/ 1 h 1378"/>
                  <a:gd name="T50" fmla="*/ 1 w 827"/>
                  <a:gd name="T51" fmla="*/ 1 h 1378"/>
                  <a:gd name="T52" fmla="*/ 1 w 827"/>
                  <a:gd name="T53" fmla="*/ 1 h 1378"/>
                  <a:gd name="T54" fmla="*/ 1 w 827"/>
                  <a:gd name="T55" fmla="*/ 1 h 1378"/>
                  <a:gd name="T56" fmla="*/ 1 w 827"/>
                  <a:gd name="T57" fmla="*/ 1 h 1378"/>
                  <a:gd name="T58" fmla="*/ 1 w 827"/>
                  <a:gd name="T59" fmla="*/ 1 h 1378"/>
                  <a:gd name="T60" fmla="*/ 1 w 827"/>
                  <a:gd name="T61" fmla="*/ 1 h 1378"/>
                  <a:gd name="T62" fmla="*/ 1 w 827"/>
                  <a:gd name="T63" fmla="*/ 1 h 1378"/>
                  <a:gd name="T64" fmla="*/ 1 w 827"/>
                  <a:gd name="T65" fmla="*/ 1 h 1378"/>
                  <a:gd name="T66" fmla="*/ 1 w 827"/>
                  <a:gd name="T67" fmla="*/ 1 h 1378"/>
                  <a:gd name="T68" fmla="*/ 1 w 827"/>
                  <a:gd name="T69" fmla="*/ 1 h 1378"/>
                  <a:gd name="T70" fmla="*/ 1 w 827"/>
                  <a:gd name="T71" fmla="*/ 1 h 1378"/>
                  <a:gd name="T72" fmla="*/ 1 w 827"/>
                  <a:gd name="T73" fmla="*/ 1 h 1378"/>
                  <a:gd name="T74" fmla="*/ 1 w 827"/>
                  <a:gd name="T75" fmla="*/ 1 h 1378"/>
                  <a:gd name="T76" fmla="*/ 1 w 827"/>
                  <a:gd name="T77" fmla="*/ 1 h 1378"/>
                  <a:gd name="T78" fmla="*/ 1 w 827"/>
                  <a:gd name="T79" fmla="*/ 1 h 1378"/>
                  <a:gd name="T80" fmla="*/ 1 w 827"/>
                  <a:gd name="T81" fmla="*/ 1 h 1378"/>
                  <a:gd name="T82" fmla="*/ 1 w 827"/>
                  <a:gd name="T83" fmla="*/ 0 h 1378"/>
                  <a:gd name="T84" fmla="*/ 1 w 827"/>
                  <a:gd name="T85" fmla="*/ 1 h 1378"/>
                  <a:gd name="T86" fmla="*/ 1 w 827"/>
                  <a:gd name="T87" fmla="*/ 1 h 1378"/>
                  <a:gd name="T88" fmla="*/ 1 w 827"/>
                  <a:gd name="T89" fmla="*/ 1 h 1378"/>
                  <a:gd name="T90" fmla="*/ 1 w 827"/>
                  <a:gd name="T91" fmla="*/ 1 h 1378"/>
                  <a:gd name="T92" fmla="*/ 1 w 827"/>
                  <a:gd name="T93" fmla="*/ 1 h 137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827"/>
                  <a:gd name="T142" fmla="*/ 0 h 1378"/>
                  <a:gd name="T143" fmla="*/ 827 w 827"/>
                  <a:gd name="T144" fmla="*/ 1378 h 137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827" h="1378">
                    <a:moveTo>
                      <a:pt x="6" y="63"/>
                    </a:moveTo>
                    <a:lnTo>
                      <a:pt x="3" y="131"/>
                    </a:lnTo>
                    <a:lnTo>
                      <a:pt x="0" y="241"/>
                    </a:lnTo>
                    <a:lnTo>
                      <a:pt x="13" y="314"/>
                    </a:lnTo>
                    <a:lnTo>
                      <a:pt x="29" y="340"/>
                    </a:lnTo>
                    <a:lnTo>
                      <a:pt x="29" y="257"/>
                    </a:lnTo>
                    <a:lnTo>
                      <a:pt x="29" y="144"/>
                    </a:lnTo>
                    <a:lnTo>
                      <a:pt x="42" y="76"/>
                    </a:lnTo>
                    <a:lnTo>
                      <a:pt x="79" y="63"/>
                    </a:lnTo>
                    <a:lnTo>
                      <a:pt x="157" y="73"/>
                    </a:lnTo>
                    <a:lnTo>
                      <a:pt x="212" y="70"/>
                    </a:lnTo>
                    <a:lnTo>
                      <a:pt x="224" y="89"/>
                    </a:lnTo>
                    <a:lnTo>
                      <a:pt x="228" y="144"/>
                    </a:lnTo>
                    <a:lnTo>
                      <a:pt x="247" y="212"/>
                    </a:lnTo>
                    <a:lnTo>
                      <a:pt x="270" y="296"/>
                    </a:lnTo>
                    <a:lnTo>
                      <a:pt x="320" y="459"/>
                    </a:lnTo>
                    <a:lnTo>
                      <a:pt x="381" y="591"/>
                    </a:lnTo>
                    <a:lnTo>
                      <a:pt x="472" y="755"/>
                    </a:lnTo>
                    <a:lnTo>
                      <a:pt x="548" y="899"/>
                    </a:lnTo>
                    <a:lnTo>
                      <a:pt x="693" y="1121"/>
                    </a:lnTo>
                    <a:lnTo>
                      <a:pt x="748" y="1234"/>
                    </a:lnTo>
                    <a:lnTo>
                      <a:pt x="756" y="1278"/>
                    </a:lnTo>
                    <a:lnTo>
                      <a:pt x="761" y="1317"/>
                    </a:lnTo>
                    <a:lnTo>
                      <a:pt x="719" y="1346"/>
                    </a:lnTo>
                    <a:lnTo>
                      <a:pt x="645" y="1349"/>
                    </a:lnTo>
                    <a:lnTo>
                      <a:pt x="606" y="1362"/>
                    </a:lnTo>
                    <a:lnTo>
                      <a:pt x="677" y="1374"/>
                    </a:lnTo>
                    <a:lnTo>
                      <a:pt x="722" y="1378"/>
                    </a:lnTo>
                    <a:lnTo>
                      <a:pt x="776" y="1368"/>
                    </a:lnTo>
                    <a:lnTo>
                      <a:pt x="808" y="1349"/>
                    </a:lnTo>
                    <a:lnTo>
                      <a:pt x="827" y="1307"/>
                    </a:lnTo>
                    <a:lnTo>
                      <a:pt x="811" y="1239"/>
                    </a:lnTo>
                    <a:lnTo>
                      <a:pt x="774" y="1179"/>
                    </a:lnTo>
                    <a:lnTo>
                      <a:pt x="538" y="796"/>
                    </a:lnTo>
                    <a:lnTo>
                      <a:pt x="410" y="555"/>
                    </a:lnTo>
                    <a:lnTo>
                      <a:pt x="317" y="335"/>
                    </a:lnTo>
                    <a:lnTo>
                      <a:pt x="270" y="193"/>
                    </a:lnTo>
                    <a:lnTo>
                      <a:pt x="250" y="42"/>
                    </a:lnTo>
                    <a:lnTo>
                      <a:pt x="185" y="44"/>
                    </a:lnTo>
                    <a:lnTo>
                      <a:pt x="150" y="44"/>
                    </a:lnTo>
                    <a:lnTo>
                      <a:pt x="137" y="13"/>
                    </a:lnTo>
                    <a:lnTo>
                      <a:pt x="95" y="0"/>
                    </a:lnTo>
                    <a:lnTo>
                      <a:pt x="97" y="47"/>
                    </a:lnTo>
                    <a:lnTo>
                      <a:pt x="50" y="42"/>
                    </a:lnTo>
                    <a:lnTo>
                      <a:pt x="26" y="42"/>
                    </a:lnTo>
                    <a:lnTo>
                      <a:pt x="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12" name="Freeform 39"/>
              <p:cNvSpPr>
                <a:spLocks/>
              </p:cNvSpPr>
              <p:nvPr/>
            </p:nvSpPr>
            <p:spPr bwMode="auto">
              <a:xfrm>
                <a:off x="5262" y="1919"/>
                <a:ext cx="231" cy="811"/>
              </a:xfrm>
              <a:custGeom>
                <a:avLst/>
                <a:gdLst>
                  <a:gd name="T0" fmla="*/ 1 w 462"/>
                  <a:gd name="T1" fmla="*/ 1 h 1622"/>
                  <a:gd name="T2" fmla="*/ 1 w 462"/>
                  <a:gd name="T3" fmla="*/ 1 h 1622"/>
                  <a:gd name="T4" fmla="*/ 1 w 462"/>
                  <a:gd name="T5" fmla="*/ 1 h 1622"/>
                  <a:gd name="T6" fmla="*/ 1 w 462"/>
                  <a:gd name="T7" fmla="*/ 1 h 1622"/>
                  <a:gd name="T8" fmla="*/ 1 w 462"/>
                  <a:gd name="T9" fmla="*/ 1 h 1622"/>
                  <a:gd name="T10" fmla="*/ 1 w 462"/>
                  <a:gd name="T11" fmla="*/ 1 h 1622"/>
                  <a:gd name="T12" fmla="*/ 1 w 462"/>
                  <a:gd name="T13" fmla="*/ 1 h 1622"/>
                  <a:gd name="T14" fmla="*/ 1 w 462"/>
                  <a:gd name="T15" fmla="*/ 1 h 1622"/>
                  <a:gd name="T16" fmla="*/ 1 w 462"/>
                  <a:gd name="T17" fmla="*/ 1 h 1622"/>
                  <a:gd name="T18" fmla="*/ 1 w 462"/>
                  <a:gd name="T19" fmla="*/ 1 h 1622"/>
                  <a:gd name="T20" fmla="*/ 1 w 462"/>
                  <a:gd name="T21" fmla="*/ 1 h 1622"/>
                  <a:gd name="T22" fmla="*/ 1 w 462"/>
                  <a:gd name="T23" fmla="*/ 1 h 1622"/>
                  <a:gd name="T24" fmla="*/ 1 w 462"/>
                  <a:gd name="T25" fmla="*/ 1 h 1622"/>
                  <a:gd name="T26" fmla="*/ 1 w 462"/>
                  <a:gd name="T27" fmla="*/ 1 h 1622"/>
                  <a:gd name="T28" fmla="*/ 0 w 462"/>
                  <a:gd name="T29" fmla="*/ 1 h 1622"/>
                  <a:gd name="T30" fmla="*/ 1 w 462"/>
                  <a:gd name="T31" fmla="*/ 1 h 1622"/>
                  <a:gd name="T32" fmla="*/ 1 w 462"/>
                  <a:gd name="T33" fmla="*/ 1 h 1622"/>
                  <a:gd name="T34" fmla="*/ 1 w 462"/>
                  <a:gd name="T35" fmla="*/ 1 h 1622"/>
                  <a:gd name="T36" fmla="*/ 1 w 462"/>
                  <a:gd name="T37" fmla="*/ 1 h 1622"/>
                  <a:gd name="T38" fmla="*/ 1 w 462"/>
                  <a:gd name="T39" fmla="*/ 1 h 1622"/>
                  <a:gd name="T40" fmla="*/ 1 w 462"/>
                  <a:gd name="T41" fmla="*/ 1 h 1622"/>
                  <a:gd name="T42" fmla="*/ 1 w 462"/>
                  <a:gd name="T43" fmla="*/ 1 h 1622"/>
                  <a:gd name="T44" fmla="*/ 1 w 462"/>
                  <a:gd name="T45" fmla="*/ 1 h 1622"/>
                  <a:gd name="T46" fmla="*/ 1 w 462"/>
                  <a:gd name="T47" fmla="*/ 1 h 1622"/>
                  <a:gd name="T48" fmla="*/ 1 w 462"/>
                  <a:gd name="T49" fmla="*/ 1 h 1622"/>
                  <a:gd name="T50" fmla="*/ 1 w 462"/>
                  <a:gd name="T51" fmla="*/ 1 h 1622"/>
                  <a:gd name="T52" fmla="*/ 1 w 462"/>
                  <a:gd name="T53" fmla="*/ 1 h 1622"/>
                  <a:gd name="T54" fmla="*/ 1 w 462"/>
                  <a:gd name="T55" fmla="*/ 1 h 1622"/>
                  <a:gd name="T56" fmla="*/ 1 w 462"/>
                  <a:gd name="T57" fmla="*/ 0 h 1622"/>
                  <a:gd name="T58" fmla="*/ 1 w 462"/>
                  <a:gd name="T59" fmla="*/ 1 h 1622"/>
                  <a:gd name="T60" fmla="*/ 1 w 462"/>
                  <a:gd name="T61" fmla="*/ 1 h 16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2"/>
                  <a:gd name="T94" fmla="*/ 0 h 1622"/>
                  <a:gd name="T95" fmla="*/ 462 w 462"/>
                  <a:gd name="T96" fmla="*/ 1622 h 16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2" h="1622">
                    <a:moveTo>
                      <a:pt x="270" y="42"/>
                    </a:moveTo>
                    <a:lnTo>
                      <a:pt x="321" y="92"/>
                    </a:lnTo>
                    <a:lnTo>
                      <a:pt x="363" y="192"/>
                    </a:lnTo>
                    <a:lnTo>
                      <a:pt x="387" y="322"/>
                    </a:lnTo>
                    <a:lnTo>
                      <a:pt x="412" y="485"/>
                    </a:lnTo>
                    <a:lnTo>
                      <a:pt x="416" y="648"/>
                    </a:lnTo>
                    <a:lnTo>
                      <a:pt x="420" y="789"/>
                    </a:lnTo>
                    <a:lnTo>
                      <a:pt x="416" y="957"/>
                    </a:lnTo>
                    <a:lnTo>
                      <a:pt x="392" y="1166"/>
                    </a:lnTo>
                    <a:lnTo>
                      <a:pt x="358" y="1304"/>
                    </a:lnTo>
                    <a:lnTo>
                      <a:pt x="295" y="1442"/>
                    </a:lnTo>
                    <a:lnTo>
                      <a:pt x="237" y="1521"/>
                    </a:lnTo>
                    <a:lnTo>
                      <a:pt x="182" y="1556"/>
                    </a:lnTo>
                    <a:lnTo>
                      <a:pt x="116" y="1589"/>
                    </a:lnTo>
                    <a:lnTo>
                      <a:pt x="0" y="1619"/>
                    </a:lnTo>
                    <a:lnTo>
                      <a:pt x="91" y="1622"/>
                    </a:lnTo>
                    <a:lnTo>
                      <a:pt x="178" y="1618"/>
                    </a:lnTo>
                    <a:lnTo>
                      <a:pt x="254" y="1558"/>
                    </a:lnTo>
                    <a:lnTo>
                      <a:pt x="321" y="1476"/>
                    </a:lnTo>
                    <a:lnTo>
                      <a:pt x="371" y="1362"/>
                    </a:lnTo>
                    <a:lnTo>
                      <a:pt x="407" y="1263"/>
                    </a:lnTo>
                    <a:lnTo>
                      <a:pt x="442" y="1074"/>
                    </a:lnTo>
                    <a:lnTo>
                      <a:pt x="462" y="903"/>
                    </a:lnTo>
                    <a:lnTo>
                      <a:pt x="462" y="703"/>
                    </a:lnTo>
                    <a:lnTo>
                      <a:pt x="449" y="467"/>
                    </a:lnTo>
                    <a:lnTo>
                      <a:pt x="433" y="333"/>
                    </a:lnTo>
                    <a:lnTo>
                      <a:pt x="396" y="179"/>
                    </a:lnTo>
                    <a:lnTo>
                      <a:pt x="350" y="66"/>
                    </a:lnTo>
                    <a:lnTo>
                      <a:pt x="317" y="0"/>
                    </a:lnTo>
                    <a:lnTo>
                      <a:pt x="27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13" name="Freeform 40"/>
              <p:cNvSpPr>
                <a:spLocks/>
              </p:cNvSpPr>
              <p:nvPr/>
            </p:nvSpPr>
            <p:spPr bwMode="auto">
              <a:xfrm>
                <a:off x="4445" y="2097"/>
                <a:ext cx="334" cy="198"/>
              </a:xfrm>
              <a:custGeom>
                <a:avLst/>
                <a:gdLst>
                  <a:gd name="T0" fmla="*/ 0 w 668"/>
                  <a:gd name="T1" fmla="*/ 0 h 397"/>
                  <a:gd name="T2" fmla="*/ 1 w 668"/>
                  <a:gd name="T3" fmla="*/ 0 h 397"/>
                  <a:gd name="T4" fmla="*/ 1 w 668"/>
                  <a:gd name="T5" fmla="*/ 0 h 397"/>
                  <a:gd name="T6" fmla="*/ 1 w 668"/>
                  <a:gd name="T7" fmla="*/ 0 h 397"/>
                  <a:gd name="T8" fmla="*/ 1 w 668"/>
                  <a:gd name="T9" fmla="*/ 0 h 397"/>
                  <a:gd name="T10" fmla="*/ 1 w 668"/>
                  <a:gd name="T11" fmla="*/ 0 h 397"/>
                  <a:gd name="T12" fmla="*/ 1 w 668"/>
                  <a:gd name="T13" fmla="*/ 0 h 397"/>
                  <a:gd name="T14" fmla="*/ 1 w 668"/>
                  <a:gd name="T15" fmla="*/ 0 h 397"/>
                  <a:gd name="T16" fmla="*/ 1 w 668"/>
                  <a:gd name="T17" fmla="*/ 0 h 397"/>
                  <a:gd name="T18" fmla="*/ 1 w 668"/>
                  <a:gd name="T19" fmla="*/ 0 h 397"/>
                  <a:gd name="T20" fmla="*/ 1 w 668"/>
                  <a:gd name="T21" fmla="*/ 0 h 397"/>
                  <a:gd name="T22" fmla="*/ 1 w 668"/>
                  <a:gd name="T23" fmla="*/ 0 h 397"/>
                  <a:gd name="T24" fmla="*/ 1 w 668"/>
                  <a:gd name="T25" fmla="*/ 0 h 397"/>
                  <a:gd name="T26" fmla="*/ 1 w 668"/>
                  <a:gd name="T27" fmla="*/ 0 h 397"/>
                  <a:gd name="T28" fmla="*/ 1 w 668"/>
                  <a:gd name="T29" fmla="*/ 0 h 397"/>
                  <a:gd name="T30" fmla="*/ 1 w 668"/>
                  <a:gd name="T31" fmla="*/ 0 h 397"/>
                  <a:gd name="T32" fmla="*/ 1 w 668"/>
                  <a:gd name="T33" fmla="*/ 0 h 397"/>
                  <a:gd name="T34" fmla="*/ 1 w 668"/>
                  <a:gd name="T35" fmla="*/ 0 h 397"/>
                  <a:gd name="T36" fmla="*/ 1 w 668"/>
                  <a:gd name="T37" fmla="*/ 0 h 397"/>
                  <a:gd name="T38" fmla="*/ 1 w 668"/>
                  <a:gd name="T39" fmla="*/ 0 h 397"/>
                  <a:gd name="T40" fmla="*/ 1 w 668"/>
                  <a:gd name="T41" fmla="*/ 0 h 397"/>
                  <a:gd name="T42" fmla="*/ 1 w 668"/>
                  <a:gd name="T43" fmla="*/ 0 h 397"/>
                  <a:gd name="T44" fmla="*/ 1 w 668"/>
                  <a:gd name="T45" fmla="*/ 0 h 397"/>
                  <a:gd name="T46" fmla="*/ 1 w 668"/>
                  <a:gd name="T47" fmla="*/ 0 h 397"/>
                  <a:gd name="T48" fmla="*/ 1 w 668"/>
                  <a:gd name="T49" fmla="*/ 0 h 397"/>
                  <a:gd name="T50" fmla="*/ 0 w 668"/>
                  <a:gd name="T51" fmla="*/ 0 h 397"/>
                  <a:gd name="T52" fmla="*/ 0 w 668"/>
                  <a:gd name="T53" fmla="*/ 0 h 3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68"/>
                  <a:gd name="T82" fmla="*/ 0 h 397"/>
                  <a:gd name="T83" fmla="*/ 668 w 668"/>
                  <a:gd name="T84" fmla="*/ 397 h 3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68" h="397">
                    <a:moveTo>
                      <a:pt x="0" y="350"/>
                    </a:moveTo>
                    <a:lnTo>
                      <a:pt x="28" y="264"/>
                    </a:lnTo>
                    <a:lnTo>
                      <a:pt x="75" y="192"/>
                    </a:lnTo>
                    <a:lnTo>
                      <a:pt x="137" y="130"/>
                    </a:lnTo>
                    <a:lnTo>
                      <a:pt x="187" y="79"/>
                    </a:lnTo>
                    <a:lnTo>
                      <a:pt x="258" y="42"/>
                    </a:lnTo>
                    <a:lnTo>
                      <a:pt x="320" y="17"/>
                    </a:lnTo>
                    <a:lnTo>
                      <a:pt x="362" y="8"/>
                    </a:lnTo>
                    <a:lnTo>
                      <a:pt x="430" y="0"/>
                    </a:lnTo>
                    <a:lnTo>
                      <a:pt x="508" y="4"/>
                    </a:lnTo>
                    <a:lnTo>
                      <a:pt x="584" y="26"/>
                    </a:lnTo>
                    <a:lnTo>
                      <a:pt x="655" y="75"/>
                    </a:lnTo>
                    <a:lnTo>
                      <a:pt x="668" y="143"/>
                    </a:lnTo>
                    <a:lnTo>
                      <a:pt x="613" y="96"/>
                    </a:lnTo>
                    <a:lnTo>
                      <a:pt x="563" y="63"/>
                    </a:lnTo>
                    <a:lnTo>
                      <a:pt x="525" y="46"/>
                    </a:lnTo>
                    <a:lnTo>
                      <a:pt x="463" y="29"/>
                    </a:lnTo>
                    <a:lnTo>
                      <a:pt x="412" y="29"/>
                    </a:lnTo>
                    <a:lnTo>
                      <a:pt x="320" y="50"/>
                    </a:lnTo>
                    <a:lnTo>
                      <a:pt x="220" y="96"/>
                    </a:lnTo>
                    <a:lnTo>
                      <a:pt x="157" y="150"/>
                    </a:lnTo>
                    <a:lnTo>
                      <a:pt x="99" y="213"/>
                    </a:lnTo>
                    <a:lnTo>
                      <a:pt x="57" y="288"/>
                    </a:lnTo>
                    <a:lnTo>
                      <a:pt x="33" y="368"/>
                    </a:lnTo>
                    <a:lnTo>
                      <a:pt x="20" y="397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14" name="Freeform 41"/>
              <p:cNvSpPr>
                <a:spLocks/>
              </p:cNvSpPr>
              <p:nvPr/>
            </p:nvSpPr>
            <p:spPr bwMode="auto">
              <a:xfrm>
                <a:off x="4464" y="2206"/>
                <a:ext cx="945" cy="548"/>
              </a:xfrm>
              <a:custGeom>
                <a:avLst/>
                <a:gdLst>
                  <a:gd name="T0" fmla="*/ 1 w 1889"/>
                  <a:gd name="T1" fmla="*/ 1 h 1095"/>
                  <a:gd name="T2" fmla="*/ 1 w 1889"/>
                  <a:gd name="T3" fmla="*/ 1 h 1095"/>
                  <a:gd name="T4" fmla="*/ 1 w 1889"/>
                  <a:gd name="T5" fmla="*/ 1 h 1095"/>
                  <a:gd name="T6" fmla="*/ 1 w 1889"/>
                  <a:gd name="T7" fmla="*/ 0 h 1095"/>
                  <a:gd name="T8" fmla="*/ 1 w 1889"/>
                  <a:gd name="T9" fmla="*/ 1 h 1095"/>
                  <a:gd name="T10" fmla="*/ 1 w 1889"/>
                  <a:gd name="T11" fmla="*/ 1 h 1095"/>
                  <a:gd name="T12" fmla="*/ 1 w 1889"/>
                  <a:gd name="T13" fmla="*/ 1 h 1095"/>
                  <a:gd name="T14" fmla="*/ 1 w 1889"/>
                  <a:gd name="T15" fmla="*/ 1 h 1095"/>
                  <a:gd name="T16" fmla="*/ 1 w 1889"/>
                  <a:gd name="T17" fmla="*/ 1 h 1095"/>
                  <a:gd name="T18" fmla="*/ 1 w 1889"/>
                  <a:gd name="T19" fmla="*/ 1 h 1095"/>
                  <a:gd name="T20" fmla="*/ 1 w 1889"/>
                  <a:gd name="T21" fmla="*/ 1 h 1095"/>
                  <a:gd name="T22" fmla="*/ 1 w 1889"/>
                  <a:gd name="T23" fmla="*/ 1 h 1095"/>
                  <a:gd name="T24" fmla="*/ 1 w 1889"/>
                  <a:gd name="T25" fmla="*/ 1 h 1095"/>
                  <a:gd name="T26" fmla="*/ 1 w 1889"/>
                  <a:gd name="T27" fmla="*/ 1 h 1095"/>
                  <a:gd name="T28" fmla="*/ 1 w 1889"/>
                  <a:gd name="T29" fmla="*/ 1 h 1095"/>
                  <a:gd name="T30" fmla="*/ 1 w 1889"/>
                  <a:gd name="T31" fmla="*/ 1 h 1095"/>
                  <a:gd name="T32" fmla="*/ 1 w 1889"/>
                  <a:gd name="T33" fmla="*/ 1 h 1095"/>
                  <a:gd name="T34" fmla="*/ 1 w 1889"/>
                  <a:gd name="T35" fmla="*/ 1 h 1095"/>
                  <a:gd name="T36" fmla="*/ 1 w 1889"/>
                  <a:gd name="T37" fmla="*/ 1 h 1095"/>
                  <a:gd name="T38" fmla="*/ 1 w 1889"/>
                  <a:gd name="T39" fmla="*/ 1 h 1095"/>
                  <a:gd name="T40" fmla="*/ 1 w 1889"/>
                  <a:gd name="T41" fmla="*/ 1 h 1095"/>
                  <a:gd name="T42" fmla="*/ 1 w 1889"/>
                  <a:gd name="T43" fmla="*/ 1 h 1095"/>
                  <a:gd name="T44" fmla="*/ 1 w 1889"/>
                  <a:gd name="T45" fmla="*/ 1 h 1095"/>
                  <a:gd name="T46" fmla="*/ 1 w 1889"/>
                  <a:gd name="T47" fmla="*/ 1 h 1095"/>
                  <a:gd name="T48" fmla="*/ 1 w 1889"/>
                  <a:gd name="T49" fmla="*/ 1 h 1095"/>
                  <a:gd name="T50" fmla="*/ 1 w 1889"/>
                  <a:gd name="T51" fmla="*/ 1 h 1095"/>
                  <a:gd name="T52" fmla="*/ 1 w 1889"/>
                  <a:gd name="T53" fmla="*/ 1 h 1095"/>
                  <a:gd name="T54" fmla="*/ 1 w 1889"/>
                  <a:gd name="T55" fmla="*/ 1 h 1095"/>
                  <a:gd name="T56" fmla="*/ 1 w 1889"/>
                  <a:gd name="T57" fmla="*/ 1 h 1095"/>
                  <a:gd name="T58" fmla="*/ 1 w 1889"/>
                  <a:gd name="T59" fmla="*/ 1 h 1095"/>
                  <a:gd name="T60" fmla="*/ 1 w 1889"/>
                  <a:gd name="T61" fmla="*/ 1 h 1095"/>
                  <a:gd name="T62" fmla="*/ 1 w 1889"/>
                  <a:gd name="T63" fmla="*/ 1 h 1095"/>
                  <a:gd name="T64" fmla="*/ 1 w 1889"/>
                  <a:gd name="T65" fmla="*/ 1 h 1095"/>
                  <a:gd name="T66" fmla="*/ 1 w 1889"/>
                  <a:gd name="T67" fmla="*/ 1 h 1095"/>
                  <a:gd name="T68" fmla="*/ 1 w 1889"/>
                  <a:gd name="T69" fmla="*/ 1 h 1095"/>
                  <a:gd name="T70" fmla="*/ 1 w 1889"/>
                  <a:gd name="T71" fmla="*/ 1 h 1095"/>
                  <a:gd name="T72" fmla="*/ 1 w 1889"/>
                  <a:gd name="T73" fmla="*/ 1 h 1095"/>
                  <a:gd name="T74" fmla="*/ 1 w 1889"/>
                  <a:gd name="T75" fmla="*/ 1 h 1095"/>
                  <a:gd name="T76" fmla="*/ 1 w 1889"/>
                  <a:gd name="T77" fmla="*/ 1 h 1095"/>
                  <a:gd name="T78" fmla="*/ 1 w 1889"/>
                  <a:gd name="T79" fmla="*/ 1 h 1095"/>
                  <a:gd name="T80" fmla="*/ 1 w 1889"/>
                  <a:gd name="T81" fmla="*/ 1 h 1095"/>
                  <a:gd name="T82" fmla="*/ 1 w 1889"/>
                  <a:gd name="T83" fmla="*/ 1 h 1095"/>
                  <a:gd name="T84" fmla="*/ 0 w 1889"/>
                  <a:gd name="T85" fmla="*/ 1 h 1095"/>
                  <a:gd name="T86" fmla="*/ 1 w 1889"/>
                  <a:gd name="T87" fmla="*/ 1 h 1095"/>
                  <a:gd name="T88" fmla="*/ 1 w 1889"/>
                  <a:gd name="T89" fmla="*/ 1 h 10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89"/>
                  <a:gd name="T136" fmla="*/ 0 h 1095"/>
                  <a:gd name="T137" fmla="*/ 1889 w 1889"/>
                  <a:gd name="T138" fmla="*/ 1095 h 10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89" h="1095">
                    <a:moveTo>
                      <a:pt x="14" y="135"/>
                    </a:moveTo>
                    <a:lnTo>
                      <a:pt x="34" y="76"/>
                    </a:lnTo>
                    <a:lnTo>
                      <a:pt x="56" y="46"/>
                    </a:lnTo>
                    <a:lnTo>
                      <a:pt x="98" y="0"/>
                    </a:lnTo>
                    <a:lnTo>
                      <a:pt x="148" y="7"/>
                    </a:lnTo>
                    <a:lnTo>
                      <a:pt x="173" y="53"/>
                    </a:lnTo>
                    <a:lnTo>
                      <a:pt x="261" y="221"/>
                    </a:lnTo>
                    <a:lnTo>
                      <a:pt x="345" y="346"/>
                    </a:lnTo>
                    <a:lnTo>
                      <a:pt x="469" y="518"/>
                    </a:lnTo>
                    <a:lnTo>
                      <a:pt x="570" y="626"/>
                    </a:lnTo>
                    <a:lnTo>
                      <a:pt x="669" y="727"/>
                    </a:lnTo>
                    <a:lnTo>
                      <a:pt x="770" y="811"/>
                    </a:lnTo>
                    <a:lnTo>
                      <a:pt x="892" y="886"/>
                    </a:lnTo>
                    <a:lnTo>
                      <a:pt x="1050" y="970"/>
                    </a:lnTo>
                    <a:lnTo>
                      <a:pt x="1179" y="1003"/>
                    </a:lnTo>
                    <a:lnTo>
                      <a:pt x="1333" y="1027"/>
                    </a:lnTo>
                    <a:lnTo>
                      <a:pt x="1467" y="1045"/>
                    </a:lnTo>
                    <a:lnTo>
                      <a:pt x="1584" y="1045"/>
                    </a:lnTo>
                    <a:lnTo>
                      <a:pt x="1798" y="990"/>
                    </a:lnTo>
                    <a:lnTo>
                      <a:pt x="1889" y="932"/>
                    </a:lnTo>
                    <a:lnTo>
                      <a:pt x="1785" y="1027"/>
                    </a:lnTo>
                    <a:lnTo>
                      <a:pt x="1723" y="1062"/>
                    </a:lnTo>
                    <a:lnTo>
                      <a:pt x="1644" y="1082"/>
                    </a:lnTo>
                    <a:lnTo>
                      <a:pt x="1543" y="1095"/>
                    </a:lnTo>
                    <a:lnTo>
                      <a:pt x="1467" y="1095"/>
                    </a:lnTo>
                    <a:lnTo>
                      <a:pt x="1384" y="1091"/>
                    </a:lnTo>
                    <a:lnTo>
                      <a:pt x="1262" y="1069"/>
                    </a:lnTo>
                    <a:lnTo>
                      <a:pt x="1137" y="1036"/>
                    </a:lnTo>
                    <a:lnTo>
                      <a:pt x="1020" y="998"/>
                    </a:lnTo>
                    <a:lnTo>
                      <a:pt x="925" y="952"/>
                    </a:lnTo>
                    <a:lnTo>
                      <a:pt x="821" y="886"/>
                    </a:lnTo>
                    <a:lnTo>
                      <a:pt x="741" y="840"/>
                    </a:lnTo>
                    <a:lnTo>
                      <a:pt x="636" y="752"/>
                    </a:lnTo>
                    <a:lnTo>
                      <a:pt x="532" y="639"/>
                    </a:lnTo>
                    <a:lnTo>
                      <a:pt x="415" y="509"/>
                    </a:lnTo>
                    <a:lnTo>
                      <a:pt x="323" y="359"/>
                    </a:lnTo>
                    <a:lnTo>
                      <a:pt x="197" y="174"/>
                    </a:lnTo>
                    <a:lnTo>
                      <a:pt x="135" y="50"/>
                    </a:lnTo>
                    <a:lnTo>
                      <a:pt x="111" y="46"/>
                    </a:lnTo>
                    <a:lnTo>
                      <a:pt x="76" y="72"/>
                    </a:lnTo>
                    <a:lnTo>
                      <a:pt x="52" y="114"/>
                    </a:lnTo>
                    <a:lnTo>
                      <a:pt x="34" y="187"/>
                    </a:lnTo>
                    <a:lnTo>
                      <a:pt x="0" y="190"/>
                    </a:lnTo>
                    <a:lnTo>
                      <a:pt x="14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15" name="Freeform 42"/>
              <p:cNvSpPr>
                <a:spLocks/>
              </p:cNvSpPr>
              <p:nvPr/>
            </p:nvSpPr>
            <p:spPr bwMode="auto">
              <a:xfrm>
                <a:off x="4588" y="2108"/>
                <a:ext cx="625" cy="534"/>
              </a:xfrm>
              <a:custGeom>
                <a:avLst/>
                <a:gdLst>
                  <a:gd name="T0" fmla="*/ 1 w 1248"/>
                  <a:gd name="T1" fmla="*/ 0 h 1070"/>
                  <a:gd name="T2" fmla="*/ 1 w 1248"/>
                  <a:gd name="T3" fmla="*/ 0 h 1070"/>
                  <a:gd name="T4" fmla="*/ 1 w 1248"/>
                  <a:gd name="T5" fmla="*/ 0 h 1070"/>
                  <a:gd name="T6" fmla="*/ 1 w 1248"/>
                  <a:gd name="T7" fmla="*/ 0 h 1070"/>
                  <a:gd name="T8" fmla="*/ 1 w 1248"/>
                  <a:gd name="T9" fmla="*/ 0 h 1070"/>
                  <a:gd name="T10" fmla="*/ 1 w 1248"/>
                  <a:gd name="T11" fmla="*/ 0 h 1070"/>
                  <a:gd name="T12" fmla="*/ 0 w 1248"/>
                  <a:gd name="T13" fmla="*/ 0 h 1070"/>
                  <a:gd name="T14" fmla="*/ 1 w 1248"/>
                  <a:gd name="T15" fmla="*/ 0 h 1070"/>
                  <a:gd name="T16" fmla="*/ 1 w 1248"/>
                  <a:gd name="T17" fmla="*/ 0 h 1070"/>
                  <a:gd name="T18" fmla="*/ 1 w 1248"/>
                  <a:gd name="T19" fmla="*/ 0 h 1070"/>
                  <a:gd name="T20" fmla="*/ 1 w 1248"/>
                  <a:gd name="T21" fmla="*/ 0 h 1070"/>
                  <a:gd name="T22" fmla="*/ 1 w 1248"/>
                  <a:gd name="T23" fmla="*/ 0 h 1070"/>
                  <a:gd name="T24" fmla="*/ 1 w 1248"/>
                  <a:gd name="T25" fmla="*/ 0 h 1070"/>
                  <a:gd name="T26" fmla="*/ 1 w 1248"/>
                  <a:gd name="T27" fmla="*/ 0 h 1070"/>
                  <a:gd name="T28" fmla="*/ 1 w 1248"/>
                  <a:gd name="T29" fmla="*/ 0 h 1070"/>
                  <a:gd name="T30" fmla="*/ 1 w 1248"/>
                  <a:gd name="T31" fmla="*/ 0 h 1070"/>
                  <a:gd name="T32" fmla="*/ 1 w 1248"/>
                  <a:gd name="T33" fmla="*/ 0 h 1070"/>
                  <a:gd name="T34" fmla="*/ 1 w 1248"/>
                  <a:gd name="T35" fmla="*/ 0 h 1070"/>
                  <a:gd name="T36" fmla="*/ 1 w 1248"/>
                  <a:gd name="T37" fmla="*/ 0 h 1070"/>
                  <a:gd name="T38" fmla="*/ 1 w 1248"/>
                  <a:gd name="T39" fmla="*/ 0 h 1070"/>
                  <a:gd name="T40" fmla="*/ 1 w 1248"/>
                  <a:gd name="T41" fmla="*/ 0 h 1070"/>
                  <a:gd name="T42" fmla="*/ 1 w 1248"/>
                  <a:gd name="T43" fmla="*/ 0 h 1070"/>
                  <a:gd name="T44" fmla="*/ 1 w 1248"/>
                  <a:gd name="T45" fmla="*/ 0 h 1070"/>
                  <a:gd name="T46" fmla="*/ 1 w 1248"/>
                  <a:gd name="T47" fmla="*/ 0 h 1070"/>
                  <a:gd name="T48" fmla="*/ 1 w 1248"/>
                  <a:gd name="T49" fmla="*/ 0 h 1070"/>
                  <a:gd name="T50" fmla="*/ 1 w 1248"/>
                  <a:gd name="T51" fmla="*/ 0 h 1070"/>
                  <a:gd name="T52" fmla="*/ 1 w 1248"/>
                  <a:gd name="T53" fmla="*/ 0 h 1070"/>
                  <a:gd name="T54" fmla="*/ 1 w 1248"/>
                  <a:gd name="T55" fmla="*/ 0 h 1070"/>
                  <a:gd name="T56" fmla="*/ 1 w 1248"/>
                  <a:gd name="T57" fmla="*/ 0 h 1070"/>
                  <a:gd name="T58" fmla="*/ 1 w 1248"/>
                  <a:gd name="T59" fmla="*/ 0 h 1070"/>
                  <a:gd name="T60" fmla="*/ 1 w 1248"/>
                  <a:gd name="T61" fmla="*/ 0 h 1070"/>
                  <a:gd name="T62" fmla="*/ 1 w 1248"/>
                  <a:gd name="T63" fmla="*/ 0 h 1070"/>
                  <a:gd name="T64" fmla="*/ 1 w 1248"/>
                  <a:gd name="T65" fmla="*/ 0 h 1070"/>
                  <a:gd name="T66" fmla="*/ 1 w 1248"/>
                  <a:gd name="T67" fmla="*/ 0 h 1070"/>
                  <a:gd name="T68" fmla="*/ 1 w 1248"/>
                  <a:gd name="T69" fmla="*/ 0 h 1070"/>
                  <a:gd name="T70" fmla="*/ 1 w 1248"/>
                  <a:gd name="T71" fmla="*/ 0 h 1070"/>
                  <a:gd name="T72" fmla="*/ 1 w 1248"/>
                  <a:gd name="T73" fmla="*/ 0 h 1070"/>
                  <a:gd name="T74" fmla="*/ 1 w 1248"/>
                  <a:gd name="T75" fmla="*/ 0 h 1070"/>
                  <a:gd name="T76" fmla="*/ 1 w 1248"/>
                  <a:gd name="T77" fmla="*/ 0 h 1070"/>
                  <a:gd name="T78" fmla="*/ 1 w 1248"/>
                  <a:gd name="T79" fmla="*/ 0 h 1070"/>
                  <a:gd name="T80" fmla="*/ 1 w 1248"/>
                  <a:gd name="T81" fmla="*/ 0 h 1070"/>
                  <a:gd name="T82" fmla="*/ 1 w 1248"/>
                  <a:gd name="T83" fmla="*/ 0 h 10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248"/>
                  <a:gd name="T127" fmla="*/ 0 h 1070"/>
                  <a:gd name="T128" fmla="*/ 1248 w 1248"/>
                  <a:gd name="T129" fmla="*/ 1070 h 10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248" h="1070">
                    <a:moveTo>
                      <a:pt x="284" y="29"/>
                    </a:moveTo>
                    <a:lnTo>
                      <a:pt x="200" y="0"/>
                    </a:lnTo>
                    <a:lnTo>
                      <a:pt x="125" y="12"/>
                    </a:lnTo>
                    <a:lnTo>
                      <a:pt x="66" y="34"/>
                    </a:lnTo>
                    <a:lnTo>
                      <a:pt x="33" y="62"/>
                    </a:lnTo>
                    <a:lnTo>
                      <a:pt x="8" y="91"/>
                    </a:lnTo>
                    <a:lnTo>
                      <a:pt x="0" y="138"/>
                    </a:lnTo>
                    <a:lnTo>
                      <a:pt x="4" y="192"/>
                    </a:lnTo>
                    <a:lnTo>
                      <a:pt x="24" y="250"/>
                    </a:lnTo>
                    <a:lnTo>
                      <a:pt x="71" y="334"/>
                    </a:lnTo>
                    <a:lnTo>
                      <a:pt x="150" y="451"/>
                    </a:lnTo>
                    <a:lnTo>
                      <a:pt x="271" y="611"/>
                    </a:lnTo>
                    <a:lnTo>
                      <a:pt x="384" y="724"/>
                    </a:lnTo>
                    <a:lnTo>
                      <a:pt x="509" y="832"/>
                    </a:lnTo>
                    <a:lnTo>
                      <a:pt x="631" y="911"/>
                    </a:lnTo>
                    <a:lnTo>
                      <a:pt x="723" y="957"/>
                    </a:lnTo>
                    <a:lnTo>
                      <a:pt x="873" y="1024"/>
                    </a:lnTo>
                    <a:lnTo>
                      <a:pt x="970" y="1054"/>
                    </a:lnTo>
                    <a:lnTo>
                      <a:pt x="1069" y="1070"/>
                    </a:lnTo>
                    <a:lnTo>
                      <a:pt x="1153" y="1070"/>
                    </a:lnTo>
                    <a:lnTo>
                      <a:pt x="1196" y="1066"/>
                    </a:lnTo>
                    <a:lnTo>
                      <a:pt x="1248" y="1012"/>
                    </a:lnTo>
                    <a:lnTo>
                      <a:pt x="1136" y="1037"/>
                    </a:lnTo>
                    <a:lnTo>
                      <a:pt x="1019" y="1032"/>
                    </a:lnTo>
                    <a:lnTo>
                      <a:pt x="893" y="1003"/>
                    </a:lnTo>
                    <a:lnTo>
                      <a:pt x="747" y="936"/>
                    </a:lnTo>
                    <a:lnTo>
                      <a:pt x="576" y="836"/>
                    </a:lnTo>
                    <a:lnTo>
                      <a:pt x="472" y="761"/>
                    </a:lnTo>
                    <a:lnTo>
                      <a:pt x="355" y="648"/>
                    </a:lnTo>
                    <a:lnTo>
                      <a:pt x="218" y="477"/>
                    </a:lnTo>
                    <a:lnTo>
                      <a:pt x="105" y="329"/>
                    </a:lnTo>
                    <a:lnTo>
                      <a:pt x="37" y="221"/>
                    </a:lnTo>
                    <a:lnTo>
                      <a:pt x="21" y="151"/>
                    </a:lnTo>
                    <a:lnTo>
                      <a:pt x="42" y="88"/>
                    </a:lnTo>
                    <a:lnTo>
                      <a:pt x="79" y="54"/>
                    </a:lnTo>
                    <a:lnTo>
                      <a:pt x="159" y="29"/>
                    </a:lnTo>
                    <a:lnTo>
                      <a:pt x="213" y="34"/>
                    </a:lnTo>
                    <a:lnTo>
                      <a:pt x="293" y="67"/>
                    </a:lnTo>
                    <a:lnTo>
                      <a:pt x="377" y="117"/>
                    </a:lnTo>
                    <a:lnTo>
                      <a:pt x="355" y="71"/>
                    </a:lnTo>
                    <a:lnTo>
                      <a:pt x="28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16" name="Freeform 43"/>
              <p:cNvSpPr>
                <a:spLocks/>
              </p:cNvSpPr>
              <p:nvPr/>
            </p:nvSpPr>
            <p:spPr bwMode="auto">
              <a:xfrm>
                <a:off x="4606" y="1417"/>
                <a:ext cx="271" cy="192"/>
              </a:xfrm>
              <a:custGeom>
                <a:avLst/>
                <a:gdLst>
                  <a:gd name="T0" fmla="*/ 0 w 543"/>
                  <a:gd name="T1" fmla="*/ 1 h 384"/>
                  <a:gd name="T2" fmla="*/ 0 w 543"/>
                  <a:gd name="T3" fmla="*/ 1 h 384"/>
                  <a:gd name="T4" fmla="*/ 0 w 543"/>
                  <a:gd name="T5" fmla="*/ 1 h 384"/>
                  <a:gd name="T6" fmla="*/ 0 w 543"/>
                  <a:gd name="T7" fmla="*/ 1 h 384"/>
                  <a:gd name="T8" fmla="*/ 0 w 543"/>
                  <a:gd name="T9" fmla="*/ 1 h 384"/>
                  <a:gd name="T10" fmla="*/ 0 w 543"/>
                  <a:gd name="T11" fmla="*/ 1 h 384"/>
                  <a:gd name="T12" fmla="*/ 0 w 543"/>
                  <a:gd name="T13" fmla="*/ 1 h 384"/>
                  <a:gd name="T14" fmla="*/ 0 w 543"/>
                  <a:gd name="T15" fmla="*/ 1 h 384"/>
                  <a:gd name="T16" fmla="*/ 0 w 543"/>
                  <a:gd name="T17" fmla="*/ 1 h 384"/>
                  <a:gd name="T18" fmla="*/ 0 w 543"/>
                  <a:gd name="T19" fmla="*/ 1 h 384"/>
                  <a:gd name="T20" fmla="*/ 0 w 543"/>
                  <a:gd name="T21" fmla="*/ 1 h 384"/>
                  <a:gd name="T22" fmla="*/ 0 w 543"/>
                  <a:gd name="T23" fmla="*/ 1 h 384"/>
                  <a:gd name="T24" fmla="*/ 0 w 543"/>
                  <a:gd name="T25" fmla="*/ 1 h 384"/>
                  <a:gd name="T26" fmla="*/ 0 w 543"/>
                  <a:gd name="T27" fmla="*/ 1 h 384"/>
                  <a:gd name="T28" fmla="*/ 0 w 543"/>
                  <a:gd name="T29" fmla="*/ 1 h 384"/>
                  <a:gd name="T30" fmla="*/ 0 w 543"/>
                  <a:gd name="T31" fmla="*/ 1 h 384"/>
                  <a:gd name="T32" fmla="*/ 0 w 543"/>
                  <a:gd name="T33" fmla="*/ 1 h 384"/>
                  <a:gd name="T34" fmla="*/ 0 w 543"/>
                  <a:gd name="T35" fmla="*/ 1 h 384"/>
                  <a:gd name="T36" fmla="*/ 0 w 543"/>
                  <a:gd name="T37" fmla="*/ 1 h 384"/>
                  <a:gd name="T38" fmla="*/ 0 w 543"/>
                  <a:gd name="T39" fmla="*/ 1 h 384"/>
                  <a:gd name="T40" fmla="*/ 0 w 543"/>
                  <a:gd name="T41" fmla="*/ 1 h 384"/>
                  <a:gd name="T42" fmla="*/ 0 w 543"/>
                  <a:gd name="T43" fmla="*/ 1 h 384"/>
                  <a:gd name="T44" fmla="*/ 0 w 543"/>
                  <a:gd name="T45" fmla="*/ 0 h 384"/>
                  <a:gd name="T46" fmla="*/ 0 w 543"/>
                  <a:gd name="T47" fmla="*/ 1 h 384"/>
                  <a:gd name="T48" fmla="*/ 0 w 543"/>
                  <a:gd name="T49" fmla="*/ 1 h 38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43"/>
                  <a:gd name="T76" fmla="*/ 0 h 384"/>
                  <a:gd name="T77" fmla="*/ 543 w 543"/>
                  <a:gd name="T78" fmla="*/ 384 h 38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43" h="384">
                    <a:moveTo>
                      <a:pt x="29" y="5"/>
                    </a:moveTo>
                    <a:lnTo>
                      <a:pt x="32" y="110"/>
                    </a:lnTo>
                    <a:lnTo>
                      <a:pt x="39" y="184"/>
                    </a:lnTo>
                    <a:lnTo>
                      <a:pt x="55" y="221"/>
                    </a:lnTo>
                    <a:lnTo>
                      <a:pt x="101" y="236"/>
                    </a:lnTo>
                    <a:lnTo>
                      <a:pt x="153" y="238"/>
                    </a:lnTo>
                    <a:lnTo>
                      <a:pt x="231" y="227"/>
                    </a:lnTo>
                    <a:lnTo>
                      <a:pt x="315" y="244"/>
                    </a:lnTo>
                    <a:lnTo>
                      <a:pt x="403" y="274"/>
                    </a:lnTo>
                    <a:lnTo>
                      <a:pt x="481" y="309"/>
                    </a:lnTo>
                    <a:lnTo>
                      <a:pt x="543" y="357"/>
                    </a:lnTo>
                    <a:lnTo>
                      <a:pt x="527" y="384"/>
                    </a:lnTo>
                    <a:lnTo>
                      <a:pt x="481" y="341"/>
                    </a:lnTo>
                    <a:lnTo>
                      <a:pt x="449" y="318"/>
                    </a:lnTo>
                    <a:lnTo>
                      <a:pt x="392" y="293"/>
                    </a:lnTo>
                    <a:lnTo>
                      <a:pt x="317" y="277"/>
                    </a:lnTo>
                    <a:lnTo>
                      <a:pt x="231" y="266"/>
                    </a:lnTo>
                    <a:lnTo>
                      <a:pt x="142" y="263"/>
                    </a:lnTo>
                    <a:lnTo>
                      <a:pt x="86" y="259"/>
                    </a:lnTo>
                    <a:lnTo>
                      <a:pt x="32" y="234"/>
                    </a:lnTo>
                    <a:lnTo>
                      <a:pt x="8" y="145"/>
                    </a:lnTo>
                    <a:lnTo>
                      <a:pt x="5" y="67"/>
                    </a:lnTo>
                    <a:lnTo>
                      <a:pt x="0" y="0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17" name="Freeform 44"/>
              <p:cNvSpPr>
                <a:spLocks/>
              </p:cNvSpPr>
              <p:nvPr/>
            </p:nvSpPr>
            <p:spPr bwMode="auto">
              <a:xfrm>
                <a:off x="4584" y="1419"/>
                <a:ext cx="274" cy="227"/>
              </a:xfrm>
              <a:custGeom>
                <a:avLst/>
                <a:gdLst>
                  <a:gd name="T0" fmla="*/ 0 w 547"/>
                  <a:gd name="T1" fmla="*/ 1 h 453"/>
                  <a:gd name="T2" fmla="*/ 1 w 547"/>
                  <a:gd name="T3" fmla="*/ 1 h 453"/>
                  <a:gd name="T4" fmla="*/ 1 w 547"/>
                  <a:gd name="T5" fmla="*/ 1 h 453"/>
                  <a:gd name="T6" fmla="*/ 1 w 547"/>
                  <a:gd name="T7" fmla="*/ 1 h 453"/>
                  <a:gd name="T8" fmla="*/ 1 w 547"/>
                  <a:gd name="T9" fmla="*/ 1 h 453"/>
                  <a:gd name="T10" fmla="*/ 1 w 547"/>
                  <a:gd name="T11" fmla="*/ 1 h 453"/>
                  <a:gd name="T12" fmla="*/ 1 w 547"/>
                  <a:gd name="T13" fmla="*/ 1 h 453"/>
                  <a:gd name="T14" fmla="*/ 1 w 547"/>
                  <a:gd name="T15" fmla="*/ 1 h 453"/>
                  <a:gd name="T16" fmla="*/ 1 w 547"/>
                  <a:gd name="T17" fmla="*/ 1 h 453"/>
                  <a:gd name="T18" fmla="*/ 1 w 547"/>
                  <a:gd name="T19" fmla="*/ 1 h 453"/>
                  <a:gd name="T20" fmla="*/ 1 w 547"/>
                  <a:gd name="T21" fmla="*/ 1 h 453"/>
                  <a:gd name="T22" fmla="*/ 1 w 547"/>
                  <a:gd name="T23" fmla="*/ 1 h 453"/>
                  <a:gd name="T24" fmla="*/ 1 w 547"/>
                  <a:gd name="T25" fmla="*/ 1 h 453"/>
                  <a:gd name="T26" fmla="*/ 1 w 547"/>
                  <a:gd name="T27" fmla="*/ 1 h 453"/>
                  <a:gd name="T28" fmla="*/ 1 w 547"/>
                  <a:gd name="T29" fmla="*/ 1 h 453"/>
                  <a:gd name="T30" fmla="*/ 1 w 547"/>
                  <a:gd name="T31" fmla="*/ 1 h 453"/>
                  <a:gd name="T32" fmla="*/ 1 w 547"/>
                  <a:gd name="T33" fmla="*/ 1 h 453"/>
                  <a:gd name="T34" fmla="*/ 1 w 547"/>
                  <a:gd name="T35" fmla="*/ 1 h 453"/>
                  <a:gd name="T36" fmla="*/ 1 w 547"/>
                  <a:gd name="T37" fmla="*/ 1 h 453"/>
                  <a:gd name="T38" fmla="*/ 1 w 547"/>
                  <a:gd name="T39" fmla="*/ 1 h 453"/>
                  <a:gd name="T40" fmla="*/ 1 w 547"/>
                  <a:gd name="T41" fmla="*/ 1 h 453"/>
                  <a:gd name="T42" fmla="*/ 1 w 547"/>
                  <a:gd name="T43" fmla="*/ 1 h 453"/>
                  <a:gd name="T44" fmla="*/ 1 w 547"/>
                  <a:gd name="T45" fmla="*/ 1 h 453"/>
                  <a:gd name="T46" fmla="*/ 1 w 547"/>
                  <a:gd name="T47" fmla="*/ 0 h 453"/>
                  <a:gd name="T48" fmla="*/ 0 w 547"/>
                  <a:gd name="T49" fmla="*/ 1 h 453"/>
                  <a:gd name="T50" fmla="*/ 0 w 547"/>
                  <a:gd name="T51" fmla="*/ 1 h 4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47"/>
                  <a:gd name="T79" fmla="*/ 0 h 453"/>
                  <a:gd name="T80" fmla="*/ 547 w 547"/>
                  <a:gd name="T81" fmla="*/ 453 h 45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47" h="453">
                    <a:moveTo>
                      <a:pt x="0" y="2"/>
                    </a:moveTo>
                    <a:lnTo>
                      <a:pt x="4" y="105"/>
                    </a:lnTo>
                    <a:lnTo>
                      <a:pt x="12" y="187"/>
                    </a:lnTo>
                    <a:lnTo>
                      <a:pt x="28" y="238"/>
                    </a:lnTo>
                    <a:lnTo>
                      <a:pt x="55" y="284"/>
                    </a:lnTo>
                    <a:lnTo>
                      <a:pt x="87" y="297"/>
                    </a:lnTo>
                    <a:lnTo>
                      <a:pt x="149" y="308"/>
                    </a:lnTo>
                    <a:lnTo>
                      <a:pt x="235" y="313"/>
                    </a:lnTo>
                    <a:lnTo>
                      <a:pt x="313" y="316"/>
                    </a:lnTo>
                    <a:lnTo>
                      <a:pt x="407" y="343"/>
                    </a:lnTo>
                    <a:lnTo>
                      <a:pt x="481" y="386"/>
                    </a:lnTo>
                    <a:lnTo>
                      <a:pt x="528" y="453"/>
                    </a:lnTo>
                    <a:lnTo>
                      <a:pt x="547" y="425"/>
                    </a:lnTo>
                    <a:lnTo>
                      <a:pt x="513" y="382"/>
                    </a:lnTo>
                    <a:lnTo>
                      <a:pt x="462" y="343"/>
                    </a:lnTo>
                    <a:lnTo>
                      <a:pt x="414" y="320"/>
                    </a:lnTo>
                    <a:lnTo>
                      <a:pt x="357" y="300"/>
                    </a:lnTo>
                    <a:lnTo>
                      <a:pt x="286" y="288"/>
                    </a:lnTo>
                    <a:lnTo>
                      <a:pt x="211" y="284"/>
                    </a:lnTo>
                    <a:lnTo>
                      <a:pt x="144" y="284"/>
                    </a:lnTo>
                    <a:lnTo>
                      <a:pt x="72" y="264"/>
                    </a:lnTo>
                    <a:lnTo>
                      <a:pt x="51" y="222"/>
                    </a:lnTo>
                    <a:lnTo>
                      <a:pt x="32" y="140"/>
                    </a:lnTo>
                    <a:lnTo>
                      <a:pt x="1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18" name="Freeform 45"/>
              <p:cNvSpPr>
                <a:spLocks/>
              </p:cNvSpPr>
              <p:nvPr/>
            </p:nvSpPr>
            <p:spPr bwMode="auto">
              <a:xfrm>
                <a:off x="4346" y="1427"/>
                <a:ext cx="162" cy="798"/>
              </a:xfrm>
              <a:custGeom>
                <a:avLst/>
                <a:gdLst>
                  <a:gd name="T0" fmla="*/ 0 w 325"/>
                  <a:gd name="T1" fmla="*/ 1 h 1595"/>
                  <a:gd name="T2" fmla="*/ 0 w 325"/>
                  <a:gd name="T3" fmla="*/ 1 h 1595"/>
                  <a:gd name="T4" fmla="*/ 0 w 325"/>
                  <a:gd name="T5" fmla="*/ 1 h 1595"/>
                  <a:gd name="T6" fmla="*/ 0 w 325"/>
                  <a:gd name="T7" fmla="*/ 1 h 1595"/>
                  <a:gd name="T8" fmla="*/ 0 w 325"/>
                  <a:gd name="T9" fmla="*/ 1 h 1595"/>
                  <a:gd name="T10" fmla="*/ 0 w 325"/>
                  <a:gd name="T11" fmla="*/ 1 h 1595"/>
                  <a:gd name="T12" fmla="*/ 0 w 325"/>
                  <a:gd name="T13" fmla="*/ 1 h 1595"/>
                  <a:gd name="T14" fmla="*/ 0 w 325"/>
                  <a:gd name="T15" fmla="*/ 1 h 1595"/>
                  <a:gd name="T16" fmla="*/ 0 w 325"/>
                  <a:gd name="T17" fmla="*/ 1 h 1595"/>
                  <a:gd name="T18" fmla="*/ 0 w 325"/>
                  <a:gd name="T19" fmla="*/ 1 h 1595"/>
                  <a:gd name="T20" fmla="*/ 0 w 325"/>
                  <a:gd name="T21" fmla="*/ 1 h 1595"/>
                  <a:gd name="T22" fmla="*/ 0 w 325"/>
                  <a:gd name="T23" fmla="*/ 1 h 1595"/>
                  <a:gd name="T24" fmla="*/ 0 w 325"/>
                  <a:gd name="T25" fmla="*/ 1 h 1595"/>
                  <a:gd name="T26" fmla="*/ 0 w 325"/>
                  <a:gd name="T27" fmla="*/ 1 h 1595"/>
                  <a:gd name="T28" fmla="*/ 0 w 325"/>
                  <a:gd name="T29" fmla="*/ 1 h 1595"/>
                  <a:gd name="T30" fmla="*/ 0 w 325"/>
                  <a:gd name="T31" fmla="*/ 1 h 1595"/>
                  <a:gd name="T32" fmla="*/ 0 w 325"/>
                  <a:gd name="T33" fmla="*/ 1 h 1595"/>
                  <a:gd name="T34" fmla="*/ 0 w 325"/>
                  <a:gd name="T35" fmla="*/ 1 h 1595"/>
                  <a:gd name="T36" fmla="*/ 0 w 325"/>
                  <a:gd name="T37" fmla="*/ 1 h 1595"/>
                  <a:gd name="T38" fmla="*/ 0 w 325"/>
                  <a:gd name="T39" fmla="*/ 1 h 1595"/>
                  <a:gd name="T40" fmla="*/ 0 w 325"/>
                  <a:gd name="T41" fmla="*/ 1 h 1595"/>
                  <a:gd name="T42" fmla="*/ 0 w 325"/>
                  <a:gd name="T43" fmla="*/ 1 h 1595"/>
                  <a:gd name="T44" fmla="*/ 0 w 325"/>
                  <a:gd name="T45" fmla="*/ 1 h 1595"/>
                  <a:gd name="T46" fmla="*/ 0 w 325"/>
                  <a:gd name="T47" fmla="*/ 1 h 1595"/>
                  <a:gd name="T48" fmla="*/ 0 w 325"/>
                  <a:gd name="T49" fmla="*/ 1 h 1595"/>
                  <a:gd name="T50" fmla="*/ 0 w 325"/>
                  <a:gd name="T51" fmla="*/ 1 h 1595"/>
                  <a:gd name="T52" fmla="*/ 0 w 325"/>
                  <a:gd name="T53" fmla="*/ 1 h 1595"/>
                  <a:gd name="T54" fmla="*/ 0 w 325"/>
                  <a:gd name="T55" fmla="*/ 1 h 1595"/>
                  <a:gd name="T56" fmla="*/ 0 w 325"/>
                  <a:gd name="T57" fmla="*/ 1 h 1595"/>
                  <a:gd name="T58" fmla="*/ 0 w 325"/>
                  <a:gd name="T59" fmla="*/ 1 h 1595"/>
                  <a:gd name="T60" fmla="*/ 0 w 325"/>
                  <a:gd name="T61" fmla="*/ 1 h 1595"/>
                  <a:gd name="T62" fmla="*/ 0 w 325"/>
                  <a:gd name="T63" fmla="*/ 1 h 1595"/>
                  <a:gd name="T64" fmla="*/ 0 w 325"/>
                  <a:gd name="T65" fmla="*/ 1 h 1595"/>
                  <a:gd name="T66" fmla="*/ 0 w 325"/>
                  <a:gd name="T67" fmla="*/ 0 h 1595"/>
                  <a:gd name="T68" fmla="*/ 0 w 325"/>
                  <a:gd name="T69" fmla="*/ 1 h 1595"/>
                  <a:gd name="T70" fmla="*/ 0 w 325"/>
                  <a:gd name="T71" fmla="*/ 1 h 159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5"/>
                  <a:gd name="T109" fmla="*/ 0 h 1595"/>
                  <a:gd name="T110" fmla="*/ 325 w 325"/>
                  <a:gd name="T111" fmla="*/ 1595 h 159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5" h="1595">
                    <a:moveTo>
                      <a:pt x="313" y="3"/>
                    </a:moveTo>
                    <a:lnTo>
                      <a:pt x="320" y="164"/>
                    </a:lnTo>
                    <a:lnTo>
                      <a:pt x="325" y="250"/>
                    </a:lnTo>
                    <a:lnTo>
                      <a:pt x="325" y="293"/>
                    </a:lnTo>
                    <a:lnTo>
                      <a:pt x="300" y="351"/>
                    </a:lnTo>
                    <a:lnTo>
                      <a:pt x="270" y="410"/>
                    </a:lnTo>
                    <a:lnTo>
                      <a:pt x="206" y="520"/>
                    </a:lnTo>
                    <a:lnTo>
                      <a:pt x="160" y="602"/>
                    </a:lnTo>
                    <a:lnTo>
                      <a:pt x="137" y="703"/>
                    </a:lnTo>
                    <a:lnTo>
                      <a:pt x="121" y="794"/>
                    </a:lnTo>
                    <a:lnTo>
                      <a:pt x="112" y="907"/>
                    </a:lnTo>
                    <a:lnTo>
                      <a:pt x="117" y="1012"/>
                    </a:lnTo>
                    <a:lnTo>
                      <a:pt x="137" y="1106"/>
                    </a:lnTo>
                    <a:lnTo>
                      <a:pt x="167" y="1200"/>
                    </a:lnTo>
                    <a:lnTo>
                      <a:pt x="187" y="1279"/>
                    </a:lnTo>
                    <a:lnTo>
                      <a:pt x="183" y="1346"/>
                    </a:lnTo>
                    <a:lnTo>
                      <a:pt x="164" y="1385"/>
                    </a:lnTo>
                    <a:lnTo>
                      <a:pt x="50" y="1595"/>
                    </a:lnTo>
                    <a:lnTo>
                      <a:pt x="0" y="1595"/>
                    </a:lnTo>
                    <a:lnTo>
                      <a:pt x="101" y="1439"/>
                    </a:lnTo>
                    <a:lnTo>
                      <a:pt x="149" y="1337"/>
                    </a:lnTo>
                    <a:lnTo>
                      <a:pt x="156" y="1271"/>
                    </a:lnTo>
                    <a:lnTo>
                      <a:pt x="137" y="1197"/>
                    </a:lnTo>
                    <a:lnTo>
                      <a:pt x="105" y="1103"/>
                    </a:lnTo>
                    <a:lnTo>
                      <a:pt x="89" y="982"/>
                    </a:lnTo>
                    <a:lnTo>
                      <a:pt x="89" y="856"/>
                    </a:lnTo>
                    <a:lnTo>
                      <a:pt x="98" y="754"/>
                    </a:lnTo>
                    <a:lnTo>
                      <a:pt x="128" y="618"/>
                    </a:lnTo>
                    <a:lnTo>
                      <a:pt x="180" y="504"/>
                    </a:lnTo>
                    <a:lnTo>
                      <a:pt x="245" y="392"/>
                    </a:lnTo>
                    <a:lnTo>
                      <a:pt x="289" y="317"/>
                    </a:lnTo>
                    <a:lnTo>
                      <a:pt x="300" y="179"/>
                    </a:lnTo>
                    <a:lnTo>
                      <a:pt x="293" y="86"/>
                    </a:lnTo>
                    <a:lnTo>
                      <a:pt x="287" y="0"/>
                    </a:lnTo>
                    <a:lnTo>
                      <a:pt x="31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19" name="Freeform 46"/>
              <p:cNvSpPr>
                <a:spLocks/>
              </p:cNvSpPr>
              <p:nvPr/>
            </p:nvSpPr>
            <p:spPr bwMode="auto">
              <a:xfrm>
                <a:off x="4325" y="1425"/>
                <a:ext cx="154" cy="788"/>
              </a:xfrm>
              <a:custGeom>
                <a:avLst/>
                <a:gdLst>
                  <a:gd name="T0" fmla="*/ 1 w 307"/>
                  <a:gd name="T1" fmla="*/ 0 h 1576"/>
                  <a:gd name="T2" fmla="*/ 1 w 307"/>
                  <a:gd name="T3" fmla="*/ 1 h 1576"/>
                  <a:gd name="T4" fmla="*/ 1 w 307"/>
                  <a:gd name="T5" fmla="*/ 1 h 1576"/>
                  <a:gd name="T6" fmla="*/ 1 w 307"/>
                  <a:gd name="T7" fmla="*/ 1 h 1576"/>
                  <a:gd name="T8" fmla="*/ 1 w 307"/>
                  <a:gd name="T9" fmla="*/ 1 h 1576"/>
                  <a:gd name="T10" fmla="*/ 1 w 307"/>
                  <a:gd name="T11" fmla="*/ 1 h 1576"/>
                  <a:gd name="T12" fmla="*/ 1 w 307"/>
                  <a:gd name="T13" fmla="*/ 1 h 1576"/>
                  <a:gd name="T14" fmla="*/ 1 w 307"/>
                  <a:gd name="T15" fmla="*/ 1 h 1576"/>
                  <a:gd name="T16" fmla="*/ 1 w 307"/>
                  <a:gd name="T17" fmla="*/ 1 h 1576"/>
                  <a:gd name="T18" fmla="*/ 1 w 307"/>
                  <a:gd name="T19" fmla="*/ 1 h 1576"/>
                  <a:gd name="T20" fmla="*/ 1 w 307"/>
                  <a:gd name="T21" fmla="*/ 1 h 1576"/>
                  <a:gd name="T22" fmla="*/ 1 w 307"/>
                  <a:gd name="T23" fmla="*/ 1 h 1576"/>
                  <a:gd name="T24" fmla="*/ 1 w 307"/>
                  <a:gd name="T25" fmla="*/ 1 h 1576"/>
                  <a:gd name="T26" fmla="*/ 1 w 307"/>
                  <a:gd name="T27" fmla="*/ 1 h 1576"/>
                  <a:gd name="T28" fmla="*/ 1 w 307"/>
                  <a:gd name="T29" fmla="*/ 1 h 1576"/>
                  <a:gd name="T30" fmla="*/ 1 w 307"/>
                  <a:gd name="T31" fmla="*/ 1 h 1576"/>
                  <a:gd name="T32" fmla="*/ 1 w 307"/>
                  <a:gd name="T33" fmla="*/ 1 h 1576"/>
                  <a:gd name="T34" fmla="*/ 1 w 307"/>
                  <a:gd name="T35" fmla="*/ 1 h 1576"/>
                  <a:gd name="T36" fmla="*/ 1 w 307"/>
                  <a:gd name="T37" fmla="*/ 1 h 1576"/>
                  <a:gd name="T38" fmla="*/ 0 w 307"/>
                  <a:gd name="T39" fmla="*/ 1 h 1576"/>
                  <a:gd name="T40" fmla="*/ 1 w 307"/>
                  <a:gd name="T41" fmla="*/ 1 h 1576"/>
                  <a:gd name="T42" fmla="*/ 1 w 307"/>
                  <a:gd name="T43" fmla="*/ 1 h 1576"/>
                  <a:gd name="T44" fmla="*/ 1 w 307"/>
                  <a:gd name="T45" fmla="*/ 1 h 1576"/>
                  <a:gd name="T46" fmla="*/ 1 w 307"/>
                  <a:gd name="T47" fmla="*/ 1 h 1576"/>
                  <a:gd name="T48" fmla="*/ 1 w 307"/>
                  <a:gd name="T49" fmla="*/ 1 h 1576"/>
                  <a:gd name="T50" fmla="*/ 1 w 307"/>
                  <a:gd name="T51" fmla="*/ 1 h 1576"/>
                  <a:gd name="T52" fmla="*/ 1 w 307"/>
                  <a:gd name="T53" fmla="*/ 1 h 1576"/>
                  <a:gd name="T54" fmla="*/ 1 w 307"/>
                  <a:gd name="T55" fmla="*/ 1 h 1576"/>
                  <a:gd name="T56" fmla="*/ 1 w 307"/>
                  <a:gd name="T57" fmla="*/ 1 h 1576"/>
                  <a:gd name="T58" fmla="*/ 1 w 307"/>
                  <a:gd name="T59" fmla="*/ 1 h 1576"/>
                  <a:gd name="T60" fmla="*/ 1 w 307"/>
                  <a:gd name="T61" fmla="*/ 1 h 1576"/>
                  <a:gd name="T62" fmla="*/ 1 w 307"/>
                  <a:gd name="T63" fmla="*/ 1 h 1576"/>
                  <a:gd name="T64" fmla="*/ 1 w 307"/>
                  <a:gd name="T65" fmla="*/ 1 h 1576"/>
                  <a:gd name="T66" fmla="*/ 1 w 307"/>
                  <a:gd name="T67" fmla="*/ 1 h 1576"/>
                  <a:gd name="T68" fmla="*/ 1 w 307"/>
                  <a:gd name="T69" fmla="*/ 1 h 1576"/>
                  <a:gd name="T70" fmla="*/ 1 w 307"/>
                  <a:gd name="T71" fmla="*/ 0 h 1576"/>
                  <a:gd name="T72" fmla="*/ 1 w 307"/>
                  <a:gd name="T73" fmla="*/ 0 h 1576"/>
                  <a:gd name="T74" fmla="*/ 1 w 307"/>
                  <a:gd name="T75" fmla="*/ 0 h 157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7"/>
                  <a:gd name="T115" fmla="*/ 0 h 1576"/>
                  <a:gd name="T116" fmla="*/ 307 w 307"/>
                  <a:gd name="T117" fmla="*/ 1576 h 157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7" h="1576">
                    <a:moveTo>
                      <a:pt x="289" y="0"/>
                    </a:moveTo>
                    <a:lnTo>
                      <a:pt x="300" y="98"/>
                    </a:lnTo>
                    <a:lnTo>
                      <a:pt x="307" y="227"/>
                    </a:lnTo>
                    <a:lnTo>
                      <a:pt x="303" y="302"/>
                    </a:lnTo>
                    <a:lnTo>
                      <a:pt x="287" y="348"/>
                    </a:lnTo>
                    <a:lnTo>
                      <a:pt x="234" y="426"/>
                    </a:lnTo>
                    <a:lnTo>
                      <a:pt x="179" y="520"/>
                    </a:lnTo>
                    <a:lnTo>
                      <a:pt x="147" y="586"/>
                    </a:lnTo>
                    <a:lnTo>
                      <a:pt x="124" y="652"/>
                    </a:lnTo>
                    <a:lnTo>
                      <a:pt x="108" y="728"/>
                    </a:lnTo>
                    <a:lnTo>
                      <a:pt x="97" y="821"/>
                    </a:lnTo>
                    <a:lnTo>
                      <a:pt x="97" y="935"/>
                    </a:lnTo>
                    <a:lnTo>
                      <a:pt x="101" y="1025"/>
                    </a:lnTo>
                    <a:lnTo>
                      <a:pt x="117" y="1119"/>
                    </a:lnTo>
                    <a:lnTo>
                      <a:pt x="143" y="1201"/>
                    </a:lnTo>
                    <a:lnTo>
                      <a:pt x="167" y="1275"/>
                    </a:lnTo>
                    <a:lnTo>
                      <a:pt x="163" y="1338"/>
                    </a:lnTo>
                    <a:lnTo>
                      <a:pt x="117" y="1432"/>
                    </a:lnTo>
                    <a:lnTo>
                      <a:pt x="38" y="1572"/>
                    </a:lnTo>
                    <a:lnTo>
                      <a:pt x="0" y="1576"/>
                    </a:lnTo>
                    <a:lnTo>
                      <a:pt x="81" y="1448"/>
                    </a:lnTo>
                    <a:lnTo>
                      <a:pt x="128" y="1338"/>
                    </a:lnTo>
                    <a:lnTo>
                      <a:pt x="140" y="1286"/>
                    </a:lnTo>
                    <a:lnTo>
                      <a:pt x="131" y="1224"/>
                    </a:lnTo>
                    <a:lnTo>
                      <a:pt x="97" y="1137"/>
                    </a:lnTo>
                    <a:lnTo>
                      <a:pt x="76" y="1041"/>
                    </a:lnTo>
                    <a:lnTo>
                      <a:pt x="69" y="906"/>
                    </a:lnTo>
                    <a:lnTo>
                      <a:pt x="69" y="771"/>
                    </a:lnTo>
                    <a:lnTo>
                      <a:pt x="81" y="677"/>
                    </a:lnTo>
                    <a:lnTo>
                      <a:pt x="140" y="536"/>
                    </a:lnTo>
                    <a:lnTo>
                      <a:pt x="186" y="449"/>
                    </a:lnTo>
                    <a:lnTo>
                      <a:pt x="248" y="360"/>
                    </a:lnTo>
                    <a:lnTo>
                      <a:pt x="273" y="297"/>
                    </a:lnTo>
                    <a:lnTo>
                      <a:pt x="280" y="204"/>
                    </a:lnTo>
                    <a:lnTo>
                      <a:pt x="280" y="121"/>
                    </a:lnTo>
                    <a:lnTo>
                      <a:pt x="264" y="0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20" name="Freeform 47"/>
              <p:cNvSpPr>
                <a:spLocks/>
              </p:cNvSpPr>
              <p:nvPr/>
            </p:nvSpPr>
            <p:spPr bwMode="auto">
              <a:xfrm>
                <a:off x="4510" y="1295"/>
                <a:ext cx="101" cy="424"/>
              </a:xfrm>
              <a:custGeom>
                <a:avLst/>
                <a:gdLst>
                  <a:gd name="T0" fmla="*/ 0 w 201"/>
                  <a:gd name="T1" fmla="*/ 0 h 849"/>
                  <a:gd name="T2" fmla="*/ 0 w 201"/>
                  <a:gd name="T3" fmla="*/ 0 h 849"/>
                  <a:gd name="T4" fmla="*/ 1 w 201"/>
                  <a:gd name="T5" fmla="*/ 0 h 849"/>
                  <a:gd name="T6" fmla="*/ 1 w 201"/>
                  <a:gd name="T7" fmla="*/ 0 h 849"/>
                  <a:gd name="T8" fmla="*/ 1 w 201"/>
                  <a:gd name="T9" fmla="*/ 0 h 849"/>
                  <a:gd name="T10" fmla="*/ 1 w 201"/>
                  <a:gd name="T11" fmla="*/ 0 h 849"/>
                  <a:gd name="T12" fmla="*/ 1 w 201"/>
                  <a:gd name="T13" fmla="*/ 0 h 849"/>
                  <a:gd name="T14" fmla="*/ 1 w 201"/>
                  <a:gd name="T15" fmla="*/ 0 h 849"/>
                  <a:gd name="T16" fmla="*/ 1 w 201"/>
                  <a:gd name="T17" fmla="*/ 0 h 849"/>
                  <a:gd name="T18" fmla="*/ 1 w 201"/>
                  <a:gd name="T19" fmla="*/ 0 h 849"/>
                  <a:gd name="T20" fmla="*/ 1 w 201"/>
                  <a:gd name="T21" fmla="*/ 0 h 849"/>
                  <a:gd name="T22" fmla="*/ 1 w 201"/>
                  <a:gd name="T23" fmla="*/ 0 h 849"/>
                  <a:gd name="T24" fmla="*/ 1 w 201"/>
                  <a:gd name="T25" fmla="*/ 0 h 849"/>
                  <a:gd name="T26" fmla="*/ 0 w 201"/>
                  <a:gd name="T27" fmla="*/ 0 h 849"/>
                  <a:gd name="T28" fmla="*/ 0 w 201"/>
                  <a:gd name="T29" fmla="*/ 0 h 8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1"/>
                  <a:gd name="T46" fmla="*/ 0 h 849"/>
                  <a:gd name="T47" fmla="*/ 201 w 201"/>
                  <a:gd name="T48" fmla="*/ 849 h 8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1" h="849">
                    <a:moveTo>
                      <a:pt x="0" y="54"/>
                    </a:moveTo>
                    <a:lnTo>
                      <a:pt x="0" y="208"/>
                    </a:lnTo>
                    <a:lnTo>
                      <a:pt x="32" y="386"/>
                    </a:lnTo>
                    <a:lnTo>
                      <a:pt x="69" y="563"/>
                    </a:lnTo>
                    <a:lnTo>
                      <a:pt x="108" y="687"/>
                    </a:lnTo>
                    <a:lnTo>
                      <a:pt x="55" y="687"/>
                    </a:lnTo>
                    <a:lnTo>
                      <a:pt x="170" y="849"/>
                    </a:lnTo>
                    <a:lnTo>
                      <a:pt x="201" y="656"/>
                    </a:lnTo>
                    <a:lnTo>
                      <a:pt x="147" y="664"/>
                    </a:lnTo>
                    <a:lnTo>
                      <a:pt x="101" y="540"/>
                    </a:lnTo>
                    <a:lnTo>
                      <a:pt x="69" y="340"/>
                    </a:lnTo>
                    <a:lnTo>
                      <a:pt x="62" y="185"/>
                    </a:lnTo>
                    <a:lnTo>
                      <a:pt x="5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21" name="Freeform 48"/>
              <p:cNvSpPr>
                <a:spLocks/>
              </p:cNvSpPr>
              <p:nvPr/>
            </p:nvSpPr>
            <p:spPr bwMode="auto">
              <a:xfrm>
                <a:off x="4357" y="2013"/>
                <a:ext cx="204" cy="297"/>
              </a:xfrm>
              <a:custGeom>
                <a:avLst/>
                <a:gdLst>
                  <a:gd name="T0" fmla="*/ 0 w 408"/>
                  <a:gd name="T1" fmla="*/ 0 h 595"/>
                  <a:gd name="T2" fmla="*/ 1 w 408"/>
                  <a:gd name="T3" fmla="*/ 0 h 595"/>
                  <a:gd name="T4" fmla="*/ 1 w 408"/>
                  <a:gd name="T5" fmla="*/ 0 h 595"/>
                  <a:gd name="T6" fmla="*/ 1 w 408"/>
                  <a:gd name="T7" fmla="*/ 0 h 595"/>
                  <a:gd name="T8" fmla="*/ 1 w 408"/>
                  <a:gd name="T9" fmla="*/ 0 h 595"/>
                  <a:gd name="T10" fmla="*/ 1 w 408"/>
                  <a:gd name="T11" fmla="*/ 0 h 595"/>
                  <a:gd name="T12" fmla="*/ 1 w 408"/>
                  <a:gd name="T13" fmla="*/ 0 h 595"/>
                  <a:gd name="T14" fmla="*/ 1 w 408"/>
                  <a:gd name="T15" fmla="*/ 0 h 595"/>
                  <a:gd name="T16" fmla="*/ 1 w 408"/>
                  <a:gd name="T17" fmla="*/ 0 h 595"/>
                  <a:gd name="T18" fmla="*/ 1 w 408"/>
                  <a:gd name="T19" fmla="*/ 0 h 595"/>
                  <a:gd name="T20" fmla="*/ 0 w 408"/>
                  <a:gd name="T21" fmla="*/ 0 h 595"/>
                  <a:gd name="T22" fmla="*/ 0 w 408"/>
                  <a:gd name="T23" fmla="*/ 0 h 5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08"/>
                  <a:gd name="T37" fmla="*/ 0 h 595"/>
                  <a:gd name="T38" fmla="*/ 408 w 408"/>
                  <a:gd name="T39" fmla="*/ 595 h 59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08" h="595">
                    <a:moveTo>
                      <a:pt x="0" y="588"/>
                    </a:moveTo>
                    <a:lnTo>
                      <a:pt x="99" y="394"/>
                    </a:lnTo>
                    <a:lnTo>
                      <a:pt x="184" y="247"/>
                    </a:lnTo>
                    <a:lnTo>
                      <a:pt x="293" y="116"/>
                    </a:lnTo>
                    <a:lnTo>
                      <a:pt x="230" y="86"/>
                    </a:lnTo>
                    <a:lnTo>
                      <a:pt x="408" y="0"/>
                    </a:lnTo>
                    <a:lnTo>
                      <a:pt x="362" y="146"/>
                    </a:lnTo>
                    <a:lnTo>
                      <a:pt x="323" y="127"/>
                    </a:lnTo>
                    <a:lnTo>
                      <a:pt x="145" y="387"/>
                    </a:lnTo>
                    <a:lnTo>
                      <a:pt x="60" y="595"/>
                    </a:lnTo>
                    <a:lnTo>
                      <a:pt x="0" y="5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22" name="Freeform 49"/>
              <p:cNvSpPr>
                <a:spLocks/>
              </p:cNvSpPr>
              <p:nvPr/>
            </p:nvSpPr>
            <p:spPr bwMode="auto">
              <a:xfrm>
                <a:off x="5263" y="1534"/>
                <a:ext cx="290" cy="267"/>
              </a:xfrm>
              <a:custGeom>
                <a:avLst/>
                <a:gdLst>
                  <a:gd name="T0" fmla="*/ 1 w 579"/>
                  <a:gd name="T1" fmla="*/ 1 h 534"/>
                  <a:gd name="T2" fmla="*/ 0 w 579"/>
                  <a:gd name="T3" fmla="*/ 1 h 534"/>
                  <a:gd name="T4" fmla="*/ 1 w 579"/>
                  <a:gd name="T5" fmla="*/ 1 h 534"/>
                  <a:gd name="T6" fmla="*/ 1 w 579"/>
                  <a:gd name="T7" fmla="*/ 1 h 534"/>
                  <a:gd name="T8" fmla="*/ 1 w 579"/>
                  <a:gd name="T9" fmla="*/ 1 h 534"/>
                  <a:gd name="T10" fmla="*/ 1 w 579"/>
                  <a:gd name="T11" fmla="*/ 1 h 534"/>
                  <a:gd name="T12" fmla="*/ 1 w 579"/>
                  <a:gd name="T13" fmla="*/ 1 h 534"/>
                  <a:gd name="T14" fmla="*/ 1 w 579"/>
                  <a:gd name="T15" fmla="*/ 0 h 534"/>
                  <a:gd name="T16" fmla="*/ 1 w 579"/>
                  <a:gd name="T17" fmla="*/ 1 h 534"/>
                  <a:gd name="T18" fmla="*/ 1 w 579"/>
                  <a:gd name="T19" fmla="*/ 1 h 534"/>
                  <a:gd name="T20" fmla="*/ 1 w 579"/>
                  <a:gd name="T21" fmla="*/ 1 h 534"/>
                  <a:gd name="T22" fmla="*/ 1 w 579"/>
                  <a:gd name="T23" fmla="*/ 1 h 534"/>
                  <a:gd name="T24" fmla="*/ 1 w 579"/>
                  <a:gd name="T25" fmla="*/ 1 h 5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9"/>
                  <a:gd name="T40" fmla="*/ 0 h 534"/>
                  <a:gd name="T41" fmla="*/ 579 w 579"/>
                  <a:gd name="T42" fmla="*/ 534 h 53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9" h="534">
                    <a:moveTo>
                      <a:pt x="31" y="325"/>
                    </a:moveTo>
                    <a:lnTo>
                      <a:pt x="0" y="534"/>
                    </a:lnTo>
                    <a:lnTo>
                      <a:pt x="169" y="426"/>
                    </a:lnTo>
                    <a:lnTo>
                      <a:pt x="132" y="387"/>
                    </a:lnTo>
                    <a:lnTo>
                      <a:pt x="277" y="247"/>
                    </a:lnTo>
                    <a:lnTo>
                      <a:pt x="439" y="117"/>
                    </a:lnTo>
                    <a:lnTo>
                      <a:pt x="579" y="9"/>
                    </a:lnTo>
                    <a:lnTo>
                      <a:pt x="501" y="0"/>
                    </a:lnTo>
                    <a:lnTo>
                      <a:pt x="355" y="124"/>
                    </a:lnTo>
                    <a:lnTo>
                      <a:pt x="208" y="240"/>
                    </a:lnTo>
                    <a:lnTo>
                      <a:pt x="100" y="364"/>
                    </a:lnTo>
                    <a:lnTo>
                      <a:pt x="31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23" name="Freeform 50"/>
              <p:cNvSpPr>
                <a:spLocks/>
              </p:cNvSpPr>
              <p:nvPr/>
            </p:nvSpPr>
            <p:spPr bwMode="auto">
              <a:xfrm>
                <a:off x="5017" y="1916"/>
                <a:ext cx="32" cy="41"/>
              </a:xfrm>
              <a:custGeom>
                <a:avLst/>
                <a:gdLst>
                  <a:gd name="T0" fmla="*/ 0 w 64"/>
                  <a:gd name="T1" fmla="*/ 1 h 81"/>
                  <a:gd name="T2" fmla="*/ 1 w 64"/>
                  <a:gd name="T3" fmla="*/ 1 h 81"/>
                  <a:gd name="T4" fmla="*/ 1 w 64"/>
                  <a:gd name="T5" fmla="*/ 1 h 81"/>
                  <a:gd name="T6" fmla="*/ 1 w 64"/>
                  <a:gd name="T7" fmla="*/ 0 h 81"/>
                  <a:gd name="T8" fmla="*/ 0 w 64"/>
                  <a:gd name="T9" fmla="*/ 1 h 81"/>
                  <a:gd name="T10" fmla="*/ 0 w 64"/>
                  <a:gd name="T11" fmla="*/ 1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"/>
                  <a:gd name="T19" fmla="*/ 0 h 81"/>
                  <a:gd name="T20" fmla="*/ 64 w 64"/>
                  <a:gd name="T21" fmla="*/ 81 h 8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" h="81">
                    <a:moveTo>
                      <a:pt x="0" y="27"/>
                    </a:moveTo>
                    <a:lnTo>
                      <a:pt x="32" y="81"/>
                    </a:lnTo>
                    <a:lnTo>
                      <a:pt x="64" y="56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24" name="Freeform 51"/>
              <p:cNvSpPr>
                <a:spLocks/>
              </p:cNvSpPr>
              <p:nvPr/>
            </p:nvSpPr>
            <p:spPr bwMode="auto">
              <a:xfrm>
                <a:off x="5123" y="1877"/>
                <a:ext cx="275" cy="436"/>
              </a:xfrm>
              <a:custGeom>
                <a:avLst/>
                <a:gdLst>
                  <a:gd name="T0" fmla="*/ 1 w 550"/>
                  <a:gd name="T1" fmla="*/ 0 h 873"/>
                  <a:gd name="T2" fmla="*/ 1 w 550"/>
                  <a:gd name="T3" fmla="*/ 0 h 873"/>
                  <a:gd name="T4" fmla="*/ 1 w 550"/>
                  <a:gd name="T5" fmla="*/ 0 h 873"/>
                  <a:gd name="T6" fmla="*/ 1 w 550"/>
                  <a:gd name="T7" fmla="*/ 0 h 873"/>
                  <a:gd name="T8" fmla="*/ 1 w 550"/>
                  <a:gd name="T9" fmla="*/ 0 h 873"/>
                  <a:gd name="T10" fmla="*/ 0 w 550"/>
                  <a:gd name="T11" fmla="*/ 0 h 873"/>
                  <a:gd name="T12" fmla="*/ 1 w 550"/>
                  <a:gd name="T13" fmla="*/ 0 h 873"/>
                  <a:gd name="T14" fmla="*/ 1 w 550"/>
                  <a:gd name="T15" fmla="*/ 0 h 873"/>
                  <a:gd name="T16" fmla="*/ 1 w 550"/>
                  <a:gd name="T17" fmla="*/ 0 h 873"/>
                  <a:gd name="T18" fmla="*/ 1 w 550"/>
                  <a:gd name="T19" fmla="*/ 0 h 873"/>
                  <a:gd name="T20" fmla="*/ 1 w 550"/>
                  <a:gd name="T21" fmla="*/ 0 h 873"/>
                  <a:gd name="T22" fmla="*/ 1 w 550"/>
                  <a:gd name="T23" fmla="*/ 0 h 873"/>
                  <a:gd name="T24" fmla="*/ 1 w 550"/>
                  <a:gd name="T25" fmla="*/ 0 h 873"/>
                  <a:gd name="T26" fmla="*/ 1 w 550"/>
                  <a:gd name="T27" fmla="*/ 0 h 873"/>
                  <a:gd name="T28" fmla="*/ 0 w 550"/>
                  <a:gd name="T29" fmla="*/ 0 h 873"/>
                  <a:gd name="T30" fmla="*/ 1 w 550"/>
                  <a:gd name="T31" fmla="*/ 0 h 873"/>
                  <a:gd name="T32" fmla="*/ 1 w 550"/>
                  <a:gd name="T33" fmla="*/ 0 h 873"/>
                  <a:gd name="T34" fmla="*/ 1 w 550"/>
                  <a:gd name="T35" fmla="*/ 0 h 873"/>
                  <a:gd name="T36" fmla="*/ 1 w 550"/>
                  <a:gd name="T37" fmla="*/ 0 h 873"/>
                  <a:gd name="T38" fmla="*/ 1 w 550"/>
                  <a:gd name="T39" fmla="*/ 0 h 873"/>
                  <a:gd name="T40" fmla="*/ 1 w 550"/>
                  <a:gd name="T41" fmla="*/ 0 h 873"/>
                  <a:gd name="T42" fmla="*/ 1 w 550"/>
                  <a:gd name="T43" fmla="*/ 0 h 873"/>
                  <a:gd name="T44" fmla="*/ 1 w 550"/>
                  <a:gd name="T45" fmla="*/ 0 h 873"/>
                  <a:gd name="T46" fmla="*/ 1 w 550"/>
                  <a:gd name="T47" fmla="*/ 0 h 873"/>
                  <a:gd name="T48" fmla="*/ 1 w 550"/>
                  <a:gd name="T49" fmla="*/ 0 h 873"/>
                  <a:gd name="T50" fmla="*/ 1 w 550"/>
                  <a:gd name="T51" fmla="*/ 0 h 873"/>
                  <a:gd name="T52" fmla="*/ 1 w 550"/>
                  <a:gd name="T53" fmla="*/ 0 h 873"/>
                  <a:gd name="T54" fmla="*/ 1 w 550"/>
                  <a:gd name="T55" fmla="*/ 0 h 873"/>
                  <a:gd name="T56" fmla="*/ 1 w 550"/>
                  <a:gd name="T57" fmla="*/ 0 h 873"/>
                  <a:gd name="T58" fmla="*/ 1 w 550"/>
                  <a:gd name="T59" fmla="*/ 0 h 873"/>
                  <a:gd name="T60" fmla="*/ 1 w 550"/>
                  <a:gd name="T61" fmla="*/ 0 h 873"/>
                  <a:gd name="T62" fmla="*/ 1 w 550"/>
                  <a:gd name="T63" fmla="*/ 0 h 873"/>
                  <a:gd name="T64" fmla="*/ 1 w 550"/>
                  <a:gd name="T65" fmla="*/ 0 h 873"/>
                  <a:gd name="T66" fmla="*/ 1 w 550"/>
                  <a:gd name="T67" fmla="*/ 0 h 873"/>
                  <a:gd name="T68" fmla="*/ 1 w 550"/>
                  <a:gd name="T69" fmla="*/ 0 h 873"/>
                  <a:gd name="T70" fmla="*/ 1 w 550"/>
                  <a:gd name="T71" fmla="*/ 0 h 873"/>
                  <a:gd name="T72" fmla="*/ 1 w 550"/>
                  <a:gd name="T73" fmla="*/ 0 h 873"/>
                  <a:gd name="T74" fmla="*/ 1 w 550"/>
                  <a:gd name="T75" fmla="*/ 0 h 873"/>
                  <a:gd name="T76" fmla="*/ 1 w 550"/>
                  <a:gd name="T77" fmla="*/ 0 h 873"/>
                  <a:gd name="T78" fmla="*/ 1 w 550"/>
                  <a:gd name="T79" fmla="*/ 0 h 873"/>
                  <a:gd name="T80" fmla="*/ 1 w 550"/>
                  <a:gd name="T81" fmla="*/ 0 h 87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0"/>
                  <a:gd name="T124" fmla="*/ 0 h 873"/>
                  <a:gd name="T125" fmla="*/ 550 w 550"/>
                  <a:gd name="T126" fmla="*/ 873 h 87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0" h="873">
                    <a:moveTo>
                      <a:pt x="195" y="873"/>
                    </a:moveTo>
                    <a:lnTo>
                      <a:pt x="143" y="786"/>
                    </a:lnTo>
                    <a:lnTo>
                      <a:pt x="91" y="734"/>
                    </a:lnTo>
                    <a:lnTo>
                      <a:pt x="39" y="692"/>
                    </a:lnTo>
                    <a:lnTo>
                      <a:pt x="5" y="633"/>
                    </a:lnTo>
                    <a:lnTo>
                      <a:pt x="0" y="567"/>
                    </a:lnTo>
                    <a:lnTo>
                      <a:pt x="8" y="511"/>
                    </a:lnTo>
                    <a:lnTo>
                      <a:pt x="35" y="473"/>
                    </a:lnTo>
                    <a:lnTo>
                      <a:pt x="74" y="441"/>
                    </a:lnTo>
                    <a:lnTo>
                      <a:pt x="98" y="385"/>
                    </a:lnTo>
                    <a:lnTo>
                      <a:pt x="101" y="303"/>
                    </a:lnTo>
                    <a:lnTo>
                      <a:pt x="101" y="236"/>
                    </a:lnTo>
                    <a:lnTo>
                      <a:pt x="91" y="180"/>
                    </a:lnTo>
                    <a:lnTo>
                      <a:pt x="47" y="83"/>
                    </a:lnTo>
                    <a:lnTo>
                      <a:pt x="0" y="0"/>
                    </a:lnTo>
                    <a:lnTo>
                      <a:pt x="60" y="41"/>
                    </a:lnTo>
                    <a:lnTo>
                      <a:pt x="119" y="66"/>
                    </a:lnTo>
                    <a:lnTo>
                      <a:pt x="171" y="44"/>
                    </a:lnTo>
                    <a:lnTo>
                      <a:pt x="230" y="52"/>
                    </a:lnTo>
                    <a:lnTo>
                      <a:pt x="321" y="79"/>
                    </a:lnTo>
                    <a:lnTo>
                      <a:pt x="390" y="59"/>
                    </a:lnTo>
                    <a:lnTo>
                      <a:pt x="474" y="37"/>
                    </a:lnTo>
                    <a:lnTo>
                      <a:pt x="550" y="2"/>
                    </a:lnTo>
                    <a:lnTo>
                      <a:pt x="519" y="44"/>
                    </a:lnTo>
                    <a:lnTo>
                      <a:pt x="390" y="86"/>
                    </a:lnTo>
                    <a:lnTo>
                      <a:pt x="289" y="177"/>
                    </a:lnTo>
                    <a:lnTo>
                      <a:pt x="237" y="232"/>
                    </a:lnTo>
                    <a:lnTo>
                      <a:pt x="202" y="278"/>
                    </a:lnTo>
                    <a:lnTo>
                      <a:pt x="192" y="319"/>
                    </a:lnTo>
                    <a:lnTo>
                      <a:pt x="192" y="358"/>
                    </a:lnTo>
                    <a:lnTo>
                      <a:pt x="198" y="399"/>
                    </a:lnTo>
                    <a:lnTo>
                      <a:pt x="234" y="431"/>
                    </a:lnTo>
                    <a:lnTo>
                      <a:pt x="264" y="473"/>
                    </a:lnTo>
                    <a:lnTo>
                      <a:pt x="289" y="535"/>
                    </a:lnTo>
                    <a:lnTo>
                      <a:pt x="289" y="581"/>
                    </a:lnTo>
                    <a:lnTo>
                      <a:pt x="272" y="633"/>
                    </a:lnTo>
                    <a:lnTo>
                      <a:pt x="247" y="702"/>
                    </a:lnTo>
                    <a:lnTo>
                      <a:pt x="237" y="747"/>
                    </a:lnTo>
                    <a:lnTo>
                      <a:pt x="213" y="801"/>
                    </a:lnTo>
                    <a:lnTo>
                      <a:pt x="195" y="8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25" name="Freeform 52"/>
              <p:cNvSpPr>
                <a:spLocks/>
              </p:cNvSpPr>
              <p:nvPr/>
            </p:nvSpPr>
            <p:spPr bwMode="auto">
              <a:xfrm>
                <a:off x="4635" y="1946"/>
                <a:ext cx="290" cy="425"/>
              </a:xfrm>
              <a:custGeom>
                <a:avLst/>
                <a:gdLst>
                  <a:gd name="T0" fmla="*/ 0 w 582"/>
                  <a:gd name="T1" fmla="*/ 1 h 850"/>
                  <a:gd name="T2" fmla="*/ 0 w 582"/>
                  <a:gd name="T3" fmla="*/ 1 h 850"/>
                  <a:gd name="T4" fmla="*/ 0 w 582"/>
                  <a:gd name="T5" fmla="*/ 1 h 850"/>
                  <a:gd name="T6" fmla="*/ 0 w 582"/>
                  <a:gd name="T7" fmla="*/ 1 h 850"/>
                  <a:gd name="T8" fmla="*/ 0 w 582"/>
                  <a:gd name="T9" fmla="*/ 1 h 850"/>
                  <a:gd name="T10" fmla="*/ 0 w 582"/>
                  <a:gd name="T11" fmla="*/ 1 h 850"/>
                  <a:gd name="T12" fmla="*/ 0 w 582"/>
                  <a:gd name="T13" fmla="*/ 1 h 850"/>
                  <a:gd name="T14" fmla="*/ 0 w 582"/>
                  <a:gd name="T15" fmla="*/ 1 h 850"/>
                  <a:gd name="T16" fmla="*/ 0 w 582"/>
                  <a:gd name="T17" fmla="*/ 1 h 850"/>
                  <a:gd name="T18" fmla="*/ 0 w 582"/>
                  <a:gd name="T19" fmla="*/ 1 h 850"/>
                  <a:gd name="T20" fmla="*/ 0 w 582"/>
                  <a:gd name="T21" fmla="*/ 1 h 850"/>
                  <a:gd name="T22" fmla="*/ 0 w 582"/>
                  <a:gd name="T23" fmla="*/ 1 h 850"/>
                  <a:gd name="T24" fmla="*/ 0 w 582"/>
                  <a:gd name="T25" fmla="*/ 1 h 850"/>
                  <a:gd name="T26" fmla="*/ 0 w 582"/>
                  <a:gd name="T27" fmla="*/ 1 h 850"/>
                  <a:gd name="T28" fmla="*/ 0 w 582"/>
                  <a:gd name="T29" fmla="*/ 1 h 850"/>
                  <a:gd name="T30" fmla="*/ 0 w 582"/>
                  <a:gd name="T31" fmla="*/ 1 h 850"/>
                  <a:gd name="T32" fmla="*/ 0 w 582"/>
                  <a:gd name="T33" fmla="*/ 1 h 850"/>
                  <a:gd name="T34" fmla="*/ 0 w 582"/>
                  <a:gd name="T35" fmla="*/ 1 h 850"/>
                  <a:gd name="T36" fmla="*/ 0 w 582"/>
                  <a:gd name="T37" fmla="*/ 1 h 850"/>
                  <a:gd name="T38" fmla="*/ 0 w 582"/>
                  <a:gd name="T39" fmla="*/ 1 h 850"/>
                  <a:gd name="T40" fmla="*/ 0 w 582"/>
                  <a:gd name="T41" fmla="*/ 1 h 850"/>
                  <a:gd name="T42" fmla="*/ 0 w 582"/>
                  <a:gd name="T43" fmla="*/ 1 h 850"/>
                  <a:gd name="T44" fmla="*/ 0 w 582"/>
                  <a:gd name="T45" fmla="*/ 1 h 850"/>
                  <a:gd name="T46" fmla="*/ 0 w 582"/>
                  <a:gd name="T47" fmla="*/ 1 h 850"/>
                  <a:gd name="T48" fmla="*/ 0 w 582"/>
                  <a:gd name="T49" fmla="*/ 1 h 850"/>
                  <a:gd name="T50" fmla="*/ 0 w 582"/>
                  <a:gd name="T51" fmla="*/ 1 h 850"/>
                  <a:gd name="T52" fmla="*/ 0 w 582"/>
                  <a:gd name="T53" fmla="*/ 1 h 850"/>
                  <a:gd name="T54" fmla="*/ 0 w 582"/>
                  <a:gd name="T55" fmla="*/ 1 h 850"/>
                  <a:gd name="T56" fmla="*/ 0 w 582"/>
                  <a:gd name="T57" fmla="*/ 1 h 850"/>
                  <a:gd name="T58" fmla="*/ 0 w 582"/>
                  <a:gd name="T59" fmla="*/ 1 h 850"/>
                  <a:gd name="T60" fmla="*/ 0 w 582"/>
                  <a:gd name="T61" fmla="*/ 0 h 850"/>
                  <a:gd name="T62" fmla="*/ 0 w 582"/>
                  <a:gd name="T63" fmla="*/ 1 h 850"/>
                  <a:gd name="T64" fmla="*/ 0 w 582"/>
                  <a:gd name="T65" fmla="*/ 1 h 850"/>
                  <a:gd name="T66" fmla="*/ 0 w 582"/>
                  <a:gd name="T67" fmla="*/ 1 h 850"/>
                  <a:gd name="T68" fmla="*/ 0 w 582"/>
                  <a:gd name="T69" fmla="*/ 1 h 850"/>
                  <a:gd name="T70" fmla="*/ 0 w 582"/>
                  <a:gd name="T71" fmla="*/ 1 h 850"/>
                  <a:gd name="T72" fmla="*/ 0 w 582"/>
                  <a:gd name="T73" fmla="*/ 1 h 850"/>
                  <a:gd name="T74" fmla="*/ 0 w 582"/>
                  <a:gd name="T75" fmla="*/ 1 h 850"/>
                  <a:gd name="T76" fmla="*/ 0 w 582"/>
                  <a:gd name="T77" fmla="*/ 1 h 850"/>
                  <a:gd name="T78" fmla="*/ 0 w 582"/>
                  <a:gd name="T79" fmla="*/ 1 h 8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582"/>
                  <a:gd name="T121" fmla="*/ 0 h 850"/>
                  <a:gd name="T122" fmla="*/ 582 w 582"/>
                  <a:gd name="T123" fmla="*/ 850 h 8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582" h="850">
                    <a:moveTo>
                      <a:pt x="0" y="282"/>
                    </a:moveTo>
                    <a:lnTo>
                      <a:pt x="108" y="296"/>
                    </a:lnTo>
                    <a:lnTo>
                      <a:pt x="195" y="310"/>
                    </a:lnTo>
                    <a:lnTo>
                      <a:pt x="244" y="338"/>
                    </a:lnTo>
                    <a:lnTo>
                      <a:pt x="289" y="384"/>
                    </a:lnTo>
                    <a:lnTo>
                      <a:pt x="303" y="432"/>
                    </a:lnTo>
                    <a:lnTo>
                      <a:pt x="293" y="478"/>
                    </a:lnTo>
                    <a:lnTo>
                      <a:pt x="264" y="540"/>
                    </a:lnTo>
                    <a:lnTo>
                      <a:pt x="259" y="585"/>
                    </a:lnTo>
                    <a:lnTo>
                      <a:pt x="272" y="627"/>
                    </a:lnTo>
                    <a:lnTo>
                      <a:pt x="311" y="683"/>
                    </a:lnTo>
                    <a:lnTo>
                      <a:pt x="345" y="715"/>
                    </a:lnTo>
                    <a:lnTo>
                      <a:pt x="404" y="742"/>
                    </a:lnTo>
                    <a:lnTo>
                      <a:pt x="464" y="767"/>
                    </a:lnTo>
                    <a:lnTo>
                      <a:pt x="560" y="821"/>
                    </a:lnTo>
                    <a:lnTo>
                      <a:pt x="582" y="850"/>
                    </a:lnTo>
                    <a:lnTo>
                      <a:pt x="570" y="769"/>
                    </a:lnTo>
                    <a:lnTo>
                      <a:pt x="570" y="693"/>
                    </a:lnTo>
                    <a:lnTo>
                      <a:pt x="560" y="614"/>
                    </a:lnTo>
                    <a:lnTo>
                      <a:pt x="550" y="533"/>
                    </a:lnTo>
                    <a:lnTo>
                      <a:pt x="523" y="478"/>
                    </a:lnTo>
                    <a:lnTo>
                      <a:pt x="494" y="449"/>
                    </a:lnTo>
                    <a:lnTo>
                      <a:pt x="425" y="424"/>
                    </a:lnTo>
                    <a:lnTo>
                      <a:pt x="393" y="419"/>
                    </a:lnTo>
                    <a:lnTo>
                      <a:pt x="345" y="365"/>
                    </a:lnTo>
                    <a:lnTo>
                      <a:pt x="311" y="325"/>
                    </a:lnTo>
                    <a:lnTo>
                      <a:pt x="289" y="261"/>
                    </a:lnTo>
                    <a:lnTo>
                      <a:pt x="282" y="199"/>
                    </a:lnTo>
                    <a:lnTo>
                      <a:pt x="279" y="126"/>
                    </a:lnTo>
                    <a:lnTo>
                      <a:pt x="279" y="49"/>
                    </a:lnTo>
                    <a:lnTo>
                      <a:pt x="279" y="0"/>
                    </a:lnTo>
                    <a:lnTo>
                      <a:pt x="247" y="84"/>
                    </a:lnTo>
                    <a:lnTo>
                      <a:pt x="209" y="111"/>
                    </a:lnTo>
                    <a:lnTo>
                      <a:pt x="171" y="129"/>
                    </a:lnTo>
                    <a:lnTo>
                      <a:pt x="126" y="170"/>
                    </a:lnTo>
                    <a:lnTo>
                      <a:pt x="98" y="227"/>
                    </a:lnTo>
                    <a:lnTo>
                      <a:pt x="81" y="251"/>
                    </a:lnTo>
                    <a:lnTo>
                      <a:pt x="42" y="269"/>
                    </a:lnTo>
                    <a:lnTo>
                      <a:pt x="0" y="2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79882" name="WordArt 54"/>
            <p:cNvSpPr>
              <a:spLocks noChangeArrowheads="1" noChangeShapeType="1" noTextEdit="1"/>
            </p:cNvSpPr>
            <p:nvPr/>
          </p:nvSpPr>
          <p:spPr bwMode="auto">
            <a:xfrm>
              <a:off x="4699" y="2117"/>
              <a:ext cx="60" cy="127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r>
                <a:rPr lang="ru-RU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Book Antiqua" panose="02040602050305030304" pitchFamily="18" charset="0"/>
                </a:rPr>
                <a:t>1</a:t>
              </a:r>
            </a:p>
          </p:txBody>
        </p:sp>
        <p:sp>
          <p:nvSpPr>
            <p:cNvPr id="79883" name="WordArt 55"/>
            <p:cNvSpPr>
              <a:spLocks noChangeArrowheads="1" noChangeShapeType="1" noTextEdit="1"/>
            </p:cNvSpPr>
            <p:nvPr/>
          </p:nvSpPr>
          <p:spPr bwMode="auto">
            <a:xfrm>
              <a:off x="5010" y="2537"/>
              <a:ext cx="60" cy="127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r>
                <a:rPr lang="ru-RU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Book Antiqua" panose="02040602050305030304" pitchFamily="18" charset="0"/>
                </a:rPr>
                <a:t>2</a:t>
              </a:r>
            </a:p>
          </p:txBody>
        </p:sp>
      </p:grpSp>
      <p:sp>
        <p:nvSpPr>
          <p:cNvPr id="79880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Footer Placeholder 6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80899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99FB657-661B-4EB1-BFB3-76BD247B5078}" type="slidenum">
              <a:rPr lang="en-US" altLang="ru-RU"/>
              <a:pPr eaLnBrk="1" hangingPunct="1"/>
              <a:t>62</a:t>
            </a:fld>
            <a:endParaRPr lang="en-US" altLang="ru-RU"/>
          </a:p>
        </p:txBody>
      </p:sp>
      <p:sp>
        <p:nvSpPr>
          <p:cNvPr id="8090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073150"/>
          </a:xfrm>
        </p:spPr>
        <p:txBody>
          <a:bodyPr/>
          <a:lstStyle/>
          <a:p>
            <a:r>
              <a:rPr lang="en-US" altLang="ru-RU" sz="3600" b="1" u="sng" smtClean="0"/>
              <a:t>Heart Chambers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8090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20675" y="1335088"/>
            <a:ext cx="6643688" cy="4859337"/>
          </a:xfrm>
        </p:spPr>
        <p:txBody>
          <a:bodyPr/>
          <a:lstStyle/>
          <a:p>
            <a:r>
              <a:rPr lang="en-US" altLang="ru-RU" sz="3600" smtClean="0"/>
              <a:t>Four chambers</a:t>
            </a:r>
          </a:p>
          <a:p>
            <a:pPr lvl="1"/>
            <a:r>
              <a:rPr lang="en-US" altLang="ru-RU" sz="3600" smtClean="0"/>
              <a:t>left atrium (3) - receives oxygenated blood from left and right pulmonary veins</a:t>
            </a:r>
          </a:p>
          <a:p>
            <a:pPr lvl="1"/>
            <a:r>
              <a:rPr lang="en-US" altLang="ru-RU" sz="3600" smtClean="0"/>
              <a:t>left ventricle (4) - pumps blood to aorta, which delivers blood to all body parts (except lungs)</a:t>
            </a:r>
          </a:p>
        </p:txBody>
      </p:sp>
      <p:grpSp>
        <p:nvGrpSpPr>
          <p:cNvPr id="80902" name="Group 49"/>
          <p:cNvGrpSpPr>
            <a:grpSpLocks/>
          </p:cNvGrpSpPr>
          <p:nvPr/>
        </p:nvGrpSpPr>
        <p:grpSpPr bwMode="auto">
          <a:xfrm>
            <a:off x="6759575" y="2511425"/>
            <a:ext cx="2111375" cy="2633663"/>
            <a:chOff x="4249" y="1131"/>
            <a:chExt cx="1253" cy="1659"/>
          </a:xfrm>
        </p:grpSpPr>
        <p:grpSp>
          <p:nvGrpSpPr>
            <p:cNvPr id="80904" name="Group 4"/>
            <p:cNvGrpSpPr>
              <a:grpSpLocks/>
            </p:cNvGrpSpPr>
            <p:nvPr/>
          </p:nvGrpSpPr>
          <p:grpSpPr bwMode="auto">
            <a:xfrm>
              <a:off x="4249" y="1131"/>
              <a:ext cx="1253" cy="1659"/>
              <a:chOff x="4182" y="533"/>
              <a:chExt cx="1253" cy="1659"/>
            </a:xfrm>
          </p:grpSpPr>
          <p:sp>
            <p:nvSpPr>
              <p:cNvPr id="80907" name="AutoShape 5"/>
              <p:cNvSpPr>
                <a:spLocks noChangeAspect="1" noChangeArrowheads="1" noTextEdit="1"/>
              </p:cNvSpPr>
              <p:nvPr/>
            </p:nvSpPr>
            <p:spPr bwMode="auto">
              <a:xfrm>
                <a:off x="4193" y="533"/>
                <a:ext cx="1242" cy="1659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08" name="Freeform 6"/>
              <p:cNvSpPr>
                <a:spLocks/>
              </p:cNvSpPr>
              <p:nvPr/>
            </p:nvSpPr>
            <p:spPr bwMode="auto">
              <a:xfrm>
                <a:off x="4673" y="743"/>
                <a:ext cx="444" cy="641"/>
              </a:xfrm>
              <a:custGeom>
                <a:avLst/>
                <a:gdLst>
                  <a:gd name="T0" fmla="*/ 1 w 886"/>
                  <a:gd name="T1" fmla="*/ 1 h 1281"/>
                  <a:gd name="T2" fmla="*/ 1 w 886"/>
                  <a:gd name="T3" fmla="*/ 1 h 1281"/>
                  <a:gd name="T4" fmla="*/ 1 w 886"/>
                  <a:gd name="T5" fmla="*/ 1 h 1281"/>
                  <a:gd name="T6" fmla="*/ 1 w 886"/>
                  <a:gd name="T7" fmla="*/ 1 h 1281"/>
                  <a:gd name="T8" fmla="*/ 1 w 886"/>
                  <a:gd name="T9" fmla="*/ 1 h 1281"/>
                  <a:gd name="T10" fmla="*/ 1 w 886"/>
                  <a:gd name="T11" fmla="*/ 1 h 1281"/>
                  <a:gd name="T12" fmla="*/ 1 w 886"/>
                  <a:gd name="T13" fmla="*/ 1 h 1281"/>
                  <a:gd name="T14" fmla="*/ 1 w 886"/>
                  <a:gd name="T15" fmla="*/ 1 h 1281"/>
                  <a:gd name="T16" fmla="*/ 0 w 886"/>
                  <a:gd name="T17" fmla="*/ 1 h 1281"/>
                  <a:gd name="T18" fmla="*/ 1 w 886"/>
                  <a:gd name="T19" fmla="*/ 1 h 1281"/>
                  <a:gd name="T20" fmla="*/ 1 w 886"/>
                  <a:gd name="T21" fmla="*/ 1 h 1281"/>
                  <a:gd name="T22" fmla="*/ 1 w 886"/>
                  <a:gd name="T23" fmla="*/ 1 h 1281"/>
                  <a:gd name="T24" fmla="*/ 1 w 886"/>
                  <a:gd name="T25" fmla="*/ 1 h 1281"/>
                  <a:gd name="T26" fmla="*/ 1 w 886"/>
                  <a:gd name="T27" fmla="*/ 1 h 1281"/>
                  <a:gd name="T28" fmla="*/ 1 w 886"/>
                  <a:gd name="T29" fmla="*/ 1 h 1281"/>
                  <a:gd name="T30" fmla="*/ 1 w 886"/>
                  <a:gd name="T31" fmla="*/ 1 h 1281"/>
                  <a:gd name="T32" fmla="*/ 1 w 886"/>
                  <a:gd name="T33" fmla="*/ 1 h 1281"/>
                  <a:gd name="T34" fmla="*/ 1 w 886"/>
                  <a:gd name="T35" fmla="*/ 1 h 1281"/>
                  <a:gd name="T36" fmla="*/ 1 w 886"/>
                  <a:gd name="T37" fmla="*/ 1 h 1281"/>
                  <a:gd name="T38" fmla="*/ 1 w 886"/>
                  <a:gd name="T39" fmla="*/ 1 h 1281"/>
                  <a:gd name="T40" fmla="*/ 1 w 886"/>
                  <a:gd name="T41" fmla="*/ 1 h 1281"/>
                  <a:gd name="T42" fmla="*/ 1 w 886"/>
                  <a:gd name="T43" fmla="*/ 1 h 1281"/>
                  <a:gd name="T44" fmla="*/ 1 w 886"/>
                  <a:gd name="T45" fmla="*/ 1 h 1281"/>
                  <a:gd name="T46" fmla="*/ 1 w 886"/>
                  <a:gd name="T47" fmla="*/ 1 h 1281"/>
                  <a:gd name="T48" fmla="*/ 1 w 886"/>
                  <a:gd name="T49" fmla="*/ 1 h 1281"/>
                  <a:gd name="T50" fmla="*/ 1 w 886"/>
                  <a:gd name="T51" fmla="*/ 1 h 1281"/>
                  <a:gd name="T52" fmla="*/ 1 w 886"/>
                  <a:gd name="T53" fmla="*/ 1 h 1281"/>
                  <a:gd name="T54" fmla="*/ 1 w 886"/>
                  <a:gd name="T55" fmla="*/ 0 h 1281"/>
                  <a:gd name="T56" fmla="*/ 1 w 886"/>
                  <a:gd name="T57" fmla="*/ 1 h 1281"/>
                  <a:gd name="T58" fmla="*/ 1 w 886"/>
                  <a:gd name="T59" fmla="*/ 1 h 1281"/>
                  <a:gd name="T60" fmla="*/ 1 w 886"/>
                  <a:gd name="T61" fmla="*/ 1 h 1281"/>
                  <a:gd name="T62" fmla="*/ 1 w 886"/>
                  <a:gd name="T63" fmla="*/ 1 h 1281"/>
                  <a:gd name="T64" fmla="*/ 1 w 886"/>
                  <a:gd name="T65" fmla="*/ 1 h 1281"/>
                  <a:gd name="T66" fmla="*/ 1 w 886"/>
                  <a:gd name="T67" fmla="*/ 1 h 1281"/>
                  <a:gd name="T68" fmla="*/ 1 w 886"/>
                  <a:gd name="T69" fmla="*/ 1 h 1281"/>
                  <a:gd name="T70" fmla="*/ 1 w 886"/>
                  <a:gd name="T71" fmla="*/ 1 h 1281"/>
                  <a:gd name="T72" fmla="*/ 1 w 886"/>
                  <a:gd name="T73" fmla="*/ 1 h 12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86"/>
                  <a:gd name="T112" fmla="*/ 0 h 1281"/>
                  <a:gd name="T113" fmla="*/ 886 w 886"/>
                  <a:gd name="T114" fmla="*/ 1281 h 128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86" h="1281">
                    <a:moveTo>
                      <a:pt x="78" y="222"/>
                    </a:moveTo>
                    <a:lnTo>
                      <a:pt x="137" y="271"/>
                    </a:lnTo>
                    <a:lnTo>
                      <a:pt x="177" y="340"/>
                    </a:lnTo>
                    <a:lnTo>
                      <a:pt x="192" y="399"/>
                    </a:lnTo>
                    <a:lnTo>
                      <a:pt x="177" y="493"/>
                    </a:lnTo>
                    <a:lnTo>
                      <a:pt x="123" y="640"/>
                    </a:lnTo>
                    <a:lnTo>
                      <a:pt x="53" y="814"/>
                    </a:lnTo>
                    <a:lnTo>
                      <a:pt x="10" y="967"/>
                    </a:lnTo>
                    <a:lnTo>
                      <a:pt x="0" y="1104"/>
                    </a:lnTo>
                    <a:lnTo>
                      <a:pt x="10" y="1183"/>
                    </a:lnTo>
                    <a:lnTo>
                      <a:pt x="53" y="1232"/>
                    </a:lnTo>
                    <a:lnTo>
                      <a:pt x="102" y="1281"/>
                    </a:lnTo>
                    <a:lnTo>
                      <a:pt x="108" y="1252"/>
                    </a:lnTo>
                    <a:lnTo>
                      <a:pt x="147" y="1252"/>
                    </a:lnTo>
                    <a:lnTo>
                      <a:pt x="192" y="1213"/>
                    </a:lnTo>
                    <a:lnTo>
                      <a:pt x="227" y="1124"/>
                    </a:lnTo>
                    <a:lnTo>
                      <a:pt x="227" y="1006"/>
                    </a:lnTo>
                    <a:lnTo>
                      <a:pt x="276" y="828"/>
                    </a:lnTo>
                    <a:lnTo>
                      <a:pt x="310" y="734"/>
                    </a:lnTo>
                    <a:lnTo>
                      <a:pt x="374" y="601"/>
                    </a:lnTo>
                    <a:lnTo>
                      <a:pt x="457" y="459"/>
                    </a:lnTo>
                    <a:lnTo>
                      <a:pt x="527" y="365"/>
                    </a:lnTo>
                    <a:lnTo>
                      <a:pt x="645" y="271"/>
                    </a:lnTo>
                    <a:lnTo>
                      <a:pt x="768" y="212"/>
                    </a:lnTo>
                    <a:lnTo>
                      <a:pt x="886" y="206"/>
                    </a:lnTo>
                    <a:lnTo>
                      <a:pt x="827" y="147"/>
                    </a:lnTo>
                    <a:lnTo>
                      <a:pt x="798" y="93"/>
                    </a:lnTo>
                    <a:lnTo>
                      <a:pt x="798" y="0"/>
                    </a:lnTo>
                    <a:lnTo>
                      <a:pt x="704" y="34"/>
                    </a:lnTo>
                    <a:lnTo>
                      <a:pt x="561" y="73"/>
                    </a:lnTo>
                    <a:lnTo>
                      <a:pt x="384" y="108"/>
                    </a:lnTo>
                    <a:lnTo>
                      <a:pt x="265" y="108"/>
                    </a:lnTo>
                    <a:lnTo>
                      <a:pt x="177" y="93"/>
                    </a:lnTo>
                    <a:lnTo>
                      <a:pt x="84" y="93"/>
                    </a:lnTo>
                    <a:lnTo>
                      <a:pt x="63" y="153"/>
                    </a:lnTo>
                    <a:lnTo>
                      <a:pt x="78" y="222"/>
                    </a:lnTo>
                    <a:close/>
                  </a:path>
                </a:pathLst>
              </a:custGeom>
              <a:solidFill>
                <a:srgbClr val="D4D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09" name="Freeform 7"/>
              <p:cNvSpPr>
                <a:spLocks/>
              </p:cNvSpPr>
              <p:nvPr/>
            </p:nvSpPr>
            <p:spPr bwMode="auto">
              <a:xfrm>
                <a:off x="4449" y="1389"/>
                <a:ext cx="613" cy="659"/>
              </a:xfrm>
              <a:custGeom>
                <a:avLst/>
                <a:gdLst>
                  <a:gd name="T0" fmla="*/ 0 w 1227"/>
                  <a:gd name="T1" fmla="*/ 1 h 1318"/>
                  <a:gd name="T2" fmla="*/ 0 w 1227"/>
                  <a:gd name="T3" fmla="*/ 1 h 1318"/>
                  <a:gd name="T4" fmla="*/ 0 w 1227"/>
                  <a:gd name="T5" fmla="*/ 1 h 1318"/>
                  <a:gd name="T6" fmla="*/ 0 w 1227"/>
                  <a:gd name="T7" fmla="*/ 1 h 1318"/>
                  <a:gd name="T8" fmla="*/ 0 w 1227"/>
                  <a:gd name="T9" fmla="*/ 1 h 1318"/>
                  <a:gd name="T10" fmla="*/ 0 w 1227"/>
                  <a:gd name="T11" fmla="*/ 1 h 1318"/>
                  <a:gd name="T12" fmla="*/ 0 w 1227"/>
                  <a:gd name="T13" fmla="*/ 1 h 1318"/>
                  <a:gd name="T14" fmla="*/ 0 w 1227"/>
                  <a:gd name="T15" fmla="*/ 1 h 1318"/>
                  <a:gd name="T16" fmla="*/ 0 w 1227"/>
                  <a:gd name="T17" fmla="*/ 1 h 1318"/>
                  <a:gd name="T18" fmla="*/ 0 w 1227"/>
                  <a:gd name="T19" fmla="*/ 1 h 1318"/>
                  <a:gd name="T20" fmla="*/ 0 w 1227"/>
                  <a:gd name="T21" fmla="*/ 1 h 1318"/>
                  <a:gd name="T22" fmla="*/ 0 w 1227"/>
                  <a:gd name="T23" fmla="*/ 1 h 1318"/>
                  <a:gd name="T24" fmla="*/ 0 w 1227"/>
                  <a:gd name="T25" fmla="*/ 1 h 1318"/>
                  <a:gd name="T26" fmla="*/ 0 w 1227"/>
                  <a:gd name="T27" fmla="*/ 1 h 1318"/>
                  <a:gd name="T28" fmla="*/ 0 w 1227"/>
                  <a:gd name="T29" fmla="*/ 1 h 1318"/>
                  <a:gd name="T30" fmla="*/ 0 w 1227"/>
                  <a:gd name="T31" fmla="*/ 1 h 1318"/>
                  <a:gd name="T32" fmla="*/ 0 w 1227"/>
                  <a:gd name="T33" fmla="*/ 0 h 1318"/>
                  <a:gd name="T34" fmla="*/ 0 w 1227"/>
                  <a:gd name="T35" fmla="*/ 1 h 1318"/>
                  <a:gd name="T36" fmla="*/ 0 w 1227"/>
                  <a:gd name="T37" fmla="*/ 1 h 1318"/>
                  <a:gd name="T38" fmla="*/ 0 w 1227"/>
                  <a:gd name="T39" fmla="*/ 1 h 1318"/>
                  <a:gd name="T40" fmla="*/ 0 w 1227"/>
                  <a:gd name="T41" fmla="*/ 1 h 1318"/>
                  <a:gd name="T42" fmla="*/ 0 w 1227"/>
                  <a:gd name="T43" fmla="*/ 1 h 1318"/>
                  <a:gd name="T44" fmla="*/ 0 w 1227"/>
                  <a:gd name="T45" fmla="*/ 1 h 1318"/>
                  <a:gd name="T46" fmla="*/ 0 w 1227"/>
                  <a:gd name="T47" fmla="*/ 1 h 1318"/>
                  <a:gd name="T48" fmla="*/ 0 w 1227"/>
                  <a:gd name="T49" fmla="*/ 1 h 13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27"/>
                  <a:gd name="T76" fmla="*/ 0 h 1318"/>
                  <a:gd name="T77" fmla="*/ 1227 w 1227"/>
                  <a:gd name="T78" fmla="*/ 1318 h 13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27" h="1318">
                    <a:moveTo>
                      <a:pt x="20" y="341"/>
                    </a:moveTo>
                    <a:lnTo>
                      <a:pt x="0" y="415"/>
                    </a:lnTo>
                    <a:lnTo>
                      <a:pt x="39" y="533"/>
                    </a:lnTo>
                    <a:lnTo>
                      <a:pt x="261" y="839"/>
                    </a:lnTo>
                    <a:lnTo>
                      <a:pt x="419" y="1002"/>
                    </a:lnTo>
                    <a:lnTo>
                      <a:pt x="547" y="1106"/>
                    </a:lnTo>
                    <a:lnTo>
                      <a:pt x="794" y="1243"/>
                    </a:lnTo>
                    <a:lnTo>
                      <a:pt x="931" y="1292"/>
                    </a:lnTo>
                    <a:lnTo>
                      <a:pt x="1088" y="1318"/>
                    </a:lnTo>
                    <a:lnTo>
                      <a:pt x="1172" y="1298"/>
                    </a:lnTo>
                    <a:lnTo>
                      <a:pt x="1227" y="1214"/>
                    </a:lnTo>
                    <a:lnTo>
                      <a:pt x="1094" y="1006"/>
                    </a:lnTo>
                    <a:lnTo>
                      <a:pt x="853" y="578"/>
                    </a:lnTo>
                    <a:lnTo>
                      <a:pt x="735" y="337"/>
                    </a:lnTo>
                    <a:lnTo>
                      <a:pt x="655" y="80"/>
                    </a:lnTo>
                    <a:lnTo>
                      <a:pt x="665" y="10"/>
                    </a:lnTo>
                    <a:lnTo>
                      <a:pt x="502" y="0"/>
                    </a:lnTo>
                    <a:lnTo>
                      <a:pt x="453" y="21"/>
                    </a:lnTo>
                    <a:lnTo>
                      <a:pt x="429" y="184"/>
                    </a:lnTo>
                    <a:lnTo>
                      <a:pt x="478" y="430"/>
                    </a:lnTo>
                    <a:lnTo>
                      <a:pt x="281" y="292"/>
                    </a:lnTo>
                    <a:lnTo>
                      <a:pt x="178" y="262"/>
                    </a:lnTo>
                    <a:lnTo>
                      <a:pt x="74" y="288"/>
                    </a:lnTo>
                    <a:lnTo>
                      <a:pt x="20" y="341"/>
                    </a:lnTo>
                    <a:close/>
                  </a:path>
                </a:pathLst>
              </a:custGeom>
              <a:solidFill>
                <a:srgbClr val="D4D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10" name="Freeform 8"/>
              <p:cNvSpPr>
                <a:spLocks/>
              </p:cNvSpPr>
              <p:nvPr/>
            </p:nvSpPr>
            <p:spPr bwMode="auto">
              <a:xfrm>
                <a:off x="4552" y="570"/>
                <a:ext cx="293" cy="417"/>
              </a:xfrm>
              <a:custGeom>
                <a:avLst/>
                <a:gdLst>
                  <a:gd name="T0" fmla="*/ 1 w 586"/>
                  <a:gd name="T1" fmla="*/ 0 h 836"/>
                  <a:gd name="T2" fmla="*/ 1 w 586"/>
                  <a:gd name="T3" fmla="*/ 0 h 836"/>
                  <a:gd name="T4" fmla="*/ 1 w 586"/>
                  <a:gd name="T5" fmla="*/ 0 h 836"/>
                  <a:gd name="T6" fmla="*/ 1 w 586"/>
                  <a:gd name="T7" fmla="*/ 0 h 836"/>
                  <a:gd name="T8" fmla="*/ 1 w 586"/>
                  <a:gd name="T9" fmla="*/ 0 h 836"/>
                  <a:gd name="T10" fmla="*/ 1 w 586"/>
                  <a:gd name="T11" fmla="*/ 0 h 836"/>
                  <a:gd name="T12" fmla="*/ 1 w 586"/>
                  <a:gd name="T13" fmla="*/ 0 h 836"/>
                  <a:gd name="T14" fmla="*/ 0 w 586"/>
                  <a:gd name="T15" fmla="*/ 0 h 836"/>
                  <a:gd name="T16" fmla="*/ 1 w 586"/>
                  <a:gd name="T17" fmla="*/ 0 h 836"/>
                  <a:gd name="T18" fmla="*/ 1 w 586"/>
                  <a:gd name="T19" fmla="*/ 0 h 836"/>
                  <a:gd name="T20" fmla="*/ 1 w 586"/>
                  <a:gd name="T21" fmla="*/ 0 h 836"/>
                  <a:gd name="T22" fmla="*/ 1 w 586"/>
                  <a:gd name="T23" fmla="*/ 0 h 836"/>
                  <a:gd name="T24" fmla="*/ 1 w 586"/>
                  <a:gd name="T25" fmla="*/ 0 h 836"/>
                  <a:gd name="T26" fmla="*/ 1 w 586"/>
                  <a:gd name="T27" fmla="*/ 0 h 836"/>
                  <a:gd name="T28" fmla="*/ 1 w 586"/>
                  <a:gd name="T29" fmla="*/ 0 h 836"/>
                  <a:gd name="T30" fmla="*/ 1 w 586"/>
                  <a:gd name="T31" fmla="*/ 0 h 836"/>
                  <a:gd name="T32" fmla="*/ 1 w 586"/>
                  <a:gd name="T33" fmla="*/ 0 h 836"/>
                  <a:gd name="T34" fmla="*/ 1 w 586"/>
                  <a:gd name="T35" fmla="*/ 0 h 836"/>
                  <a:gd name="T36" fmla="*/ 1 w 586"/>
                  <a:gd name="T37" fmla="*/ 0 h 8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6"/>
                  <a:gd name="T58" fmla="*/ 0 h 836"/>
                  <a:gd name="T59" fmla="*/ 586 w 586"/>
                  <a:gd name="T60" fmla="*/ 836 h 8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6" h="836">
                    <a:moveTo>
                      <a:pt x="586" y="227"/>
                    </a:moveTo>
                    <a:lnTo>
                      <a:pt x="523" y="121"/>
                    </a:lnTo>
                    <a:lnTo>
                      <a:pt x="534" y="0"/>
                    </a:lnTo>
                    <a:lnTo>
                      <a:pt x="449" y="0"/>
                    </a:lnTo>
                    <a:lnTo>
                      <a:pt x="270" y="51"/>
                    </a:lnTo>
                    <a:lnTo>
                      <a:pt x="126" y="168"/>
                    </a:lnTo>
                    <a:lnTo>
                      <a:pt x="24" y="321"/>
                    </a:lnTo>
                    <a:lnTo>
                      <a:pt x="0" y="481"/>
                    </a:lnTo>
                    <a:lnTo>
                      <a:pt x="16" y="648"/>
                    </a:lnTo>
                    <a:lnTo>
                      <a:pt x="55" y="769"/>
                    </a:lnTo>
                    <a:lnTo>
                      <a:pt x="165" y="785"/>
                    </a:lnTo>
                    <a:lnTo>
                      <a:pt x="305" y="836"/>
                    </a:lnTo>
                    <a:lnTo>
                      <a:pt x="250" y="655"/>
                    </a:lnTo>
                    <a:lnTo>
                      <a:pt x="250" y="504"/>
                    </a:lnTo>
                    <a:lnTo>
                      <a:pt x="273" y="394"/>
                    </a:lnTo>
                    <a:lnTo>
                      <a:pt x="332" y="309"/>
                    </a:lnTo>
                    <a:lnTo>
                      <a:pt x="472" y="218"/>
                    </a:lnTo>
                    <a:lnTo>
                      <a:pt x="586" y="227"/>
                    </a:lnTo>
                    <a:close/>
                  </a:path>
                </a:pathLst>
              </a:custGeom>
              <a:solidFill>
                <a:srgbClr val="FF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11" name="Freeform 9"/>
              <p:cNvSpPr>
                <a:spLocks/>
              </p:cNvSpPr>
              <p:nvPr/>
            </p:nvSpPr>
            <p:spPr bwMode="auto">
              <a:xfrm>
                <a:off x="4835" y="1327"/>
                <a:ext cx="408" cy="646"/>
              </a:xfrm>
              <a:custGeom>
                <a:avLst/>
                <a:gdLst>
                  <a:gd name="T0" fmla="*/ 0 w 816"/>
                  <a:gd name="T1" fmla="*/ 0 h 1293"/>
                  <a:gd name="T2" fmla="*/ 1 w 816"/>
                  <a:gd name="T3" fmla="*/ 0 h 1293"/>
                  <a:gd name="T4" fmla="*/ 1 w 816"/>
                  <a:gd name="T5" fmla="*/ 0 h 1293"/>
                  <a:gd name="T6" fmla="*/ 1 w 816"/>
                  <a:gd name="T7" fmla="*/ 0 h 1293"/>
                  <a:gd name="T8" fmla="*/ 1 w 816"/>
                  <a:gd name="T9" fmla="*/ 0 h 1293"/>
                  <a:gd name="T10" fmla="*/ 1 w 816"/>
                  <a:gd name="T11" fmla="*/ 0 h 1293"/>
                  <a:gd name="T12" fmla="*/ 1 w 816"/>
                  <a:gd name="T13" fmla="*/ 0 h 1293"/>
                  <a:gd name="T14" fmla="*/ 1 w 816"/>
                  <a:gd name="T15" fmla="*/ 0 h 1293"/>
                  <a:gd name="T16" fmla="*/ 1 w 816"/>
                  <a:gd name="T17" fmla="*/ 0 h 1293"/>
                  <a:gd name="T18" fmla="*/ 1 w 816"/>
                  <a:gd name="T19" fmla="*/ 0 h 1293"/>
                  <a:gd name="T20" fmla="*/ 1 w 816"/>
                  <a:gd name="T21" fmla="*/ 0 h 1293"/>
                  <a:gd name="T22" fmla="*/ 1 w 816"/>
                  <a:gd name="T23" fmla="*/ 0 h 1293"/>
                  <a:gd name="T24" fmla="*/ 1 w 816"/>
                  <a:gd name="T25" fmla="*/ 0 h 1293"/>
                  <a:gd name="T26" fmla="*/ 1 w 816"/>
                  <a:gd name="T27" fmla="*/ 0 h 1293"/>
                  <a:gd name="T28" fmla="*/ 1 w 816"/>
                  <a:gd name="T29" fmla="*/ 0 h 1293"/>
                  <a:gd name="T30" fmla="*/ 1 w 816"/>
                  <a:gd name="T31" fmla="*/ 0 h 1293"/>
                  <a:gd name="T32" fmla="*/ 1 w 816"/>
                  <a:gd name="T33" fmla="*/ 0 h 1293"/>
                  <a:gd name="T34" fmla="*/ 1 w 816"/>
                  <a:gd name="T35" fmla="*/ 0 h 1293"/>
                  <a:gd name="T36" fmla="*/ 1 w 816"/>
                  <a:gd name="T37" fmla="*/ 0 h 1293"/>
                  <a:gd name="T38" fmla="*/ 1 w 816"/>
                  <a:gd name="T39" fmla="*/ 0 h 1293"/>
                  <a:gd name="T40" fmla="*/ 1 w 816"/>
                  <a:gd name="T41" fmla="*/ 0 h 1293"/>
                  <a:gd name="T42" fmla="*/ 0 w 816"/>
                  <a:gd name="T43" fmla="*/ 0 h 1293"/>
                  <a:gd name="T44" fmla="*/ 0 w 816"/>
                  <a:gd name="T45" fmla="*/ 0 h 129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16"/>
                  <a:gd name="T70" fmla="*/ 0 h 1293"/>
                  <a:gd name="T71" fmla="*/ 816 w 816"/>
                  <a:gd name="T72" fmla="*/ 1293 h 129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16" h="1293">
                    <a:moveTo>
                      <a:pt x="0" y="121"/>
                    </a:moveTo>
                    <a:lnTo>
                      <a:pt x="7" y="211"/>
                    </a:lnTo>
                    <a:lnTo>
                      <a:pt x="59" y="373"/>
                    </a:lnTo>
                    <a:lnTo>
                      <a:pt x="230" y="705"/>
                    </a:lnTo>
                    <a:lnTo>
                      <a:pt x="429" y="1021"/>
                    </a:lnTo>
                    <a:lnTo>
                      <a:pt x="527" y="1168"/>
                    </a:lnTo>
                    <a:lnTo>
                      <a:pt x="617" y="1277"/>
                    </a:lnTo>
                    <a:lnTo>
                      <a:pt x="718" y="1293"/>
                    </a:lnTo>
                    <a:lnTo>
                      <a:pt x="765" y="1234"/>
                    </a:lnTo>
                    <a:lnTo>
                      <a:pt x="811" y="1028"/>
                    </a:lnTo>
                    <a:lnTo>
                      <a:pt x="816" y="622"/>
                    </a:lnTo>
                    <a:lnTo>
                      <a:pt x="816" y="399"/>
                    </a:lnTo>
                    <a:lnTo>
                      <a:pt x="804" y="196"/>
                    </a:lnTo>
                    <a:lnTo>
                      <a:pt x="765" y="114"/>
                    </a:lnTo>
                    <a:lnTo>
                      <a:pt x="710" y="80"/>
                    </a:lnTo>
                    <a:lnTo>
                      <a:pt x="632" y="82"/>
                    </a:lnTo>
                    <a:lnTo>
                      <a:pt x="461" y="298"/>
                    </a:lnTo>
                    <a:lnTo>
                      <a:pt x="422" y="430"/>
                    </a:lnTo>
                    <a:lnTo>
                      <a:pt x="335" y="169"/>
                    </a:lnTo>
                    <a:lnTo>
                      <a:pt x="230" y="0"/>
                    </a:lnTo>
                    <a:lnTo>
                      <a:pt x="124" y="80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12" name="Freeform 10"/>
              <p:cNvSpPr>
                <a:spLocks/>
              </p:cNvSpPr>
              <p:nvPr/>
            </p:nvSpPr>
            <p:spPr bwMode="auto">
              <a:xfrm>
                <a:off x="4821" y="1179"/>
                <a:ext cx="96" cy="166"/>
              </a:xfrm>
              <a:custGeom>
                <a:avLst/>
                <a:gdLst>
                  <a:gd name="T0" fmla="*/ 1 w 190"/>
                  <a:gd name="T1" fmla="*/ 0 h 332"/>
                  <a:gd name="T2" fmla="*/ 1 w 190"/>
                  <a:gd name="T3" fmla="*/ 1 h 332"/>
                  <a:gd name="T4" fmla="*/ 1 w 190"/>
                  <a:gd name="T5" fmla="*/ 1 h 332"/>
                  <a:gd name="T6" fmla="*/ 1 w 190"/>
                  <a:gd name="T7" fmla="*/ 1 h 332"/>
                  <a:gd name="T8" fmla="*/ 1 w 190"/>
                  <a:gd name="T9" fmla="*/ 1 h 332"/>
                  <a:gd name="T10" fmla="*/ 1 w 190"/>
                  <a:gd name="T11" fmla="*/ 1 h 332"/>
                  <a:gd name="T12" fmla="*/ 1 w 190"/>
                  <a:gd name="T13" fmla="*/ 1 h 332"/>
                  <a:gd name="T14" fmla="*/ 0 w 190"/>
                  <a:gd name="T15" fmla="*/ 1 h 332"/>
                  <a:gd name="T16" fmla="*/ 1 w 190"/>
                  <a:gd name="T17" fmla="*/ 1 h 332"/>
                  <a:gd name="T18" fmla="*/ 1 w 190"/>
                  <a:gd name="T19" fmla="*/ 1 h 332"/>
                  <a:gd name="T20" fmla="*/ 1 w 190"/>
                  <a:gd name="T21" fmla="*/ 0 h 332"/>
                  <a:gd name="T22" fmla="*/ 1 w 190"/>
                  <a:gd name="T23" fmla="*/ 0 h 3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90"/>
                  <a:gd name="T37" fmla="*/ 0 h 332"/>
                  <a:gd name="T38" fmla="*/ 190 w 190"/>
                  <a:gd name="T39" fmla="*/ 332 h 3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90" h="332">
                    <a:moveTo>
                      <a:pt x="32" y="0"/>
                    </a:moveTo>
                    <a:lnTo>
                      <a:pt x="125" y="85"/>
                    </a:lnTo>
                    <a:lnTo>
                      <a:pt x="190" y="188"/>
                    </a:lnTo>
                    <a:lnTo>
                      <a:pt x="179" y="257"/>
                    </a:lnTo>
                    <a:lnTo>
                      <a:pt x="137" y="332"/>
                    </a:lnTo>
                    <a:lnTo>
                      <a:pt x="101" y="324"/>
                    </a:lnTo>
                    <a:lnTo>
                      <a:pt x="39" y="324"/>
                    </a:lnTo>
                    <a:lnTo>
                      <a:pt x="0" y="324"/>
                    </a:lnTo>
                    <a:lnTo>
                      <a:pt x="4" y="179"/>
                    </a:lnTo>
                    <a:lnTo>
                      <a:pt x="23" y="5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FF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13" name="Freeform 11"/>
              <p:cNvSpPr>
                <a:spLocks/>
              </p:cNvSpPr>
              <p:nvPr/>
            </p:nvSpPr>
            <p:spPr bwMode="auto">
              <a:xfrm>
                <a:off x="4845" y="929"/>
                <a:ext cx="518" cy="591"/>
              </a:xfrm>
              <a:custGeom>
                <a:avLst/>
                <a:gdLst>
                  <a:gd name="T0" fmla="*/ 0 w 1037"/>
                  <a:gd name="T1" fmla="*/ 0 h 1182"/>
                  <a:gd name="T2" fmla="*/ 0 w 1037"/>
                  <a:gd name="T3" fmla="*/ 1 h 1182"/>
                  <a:gd name="T4" fmla="*/ 0 w 1037"/>
                  <a:gd name="T5" fmla="*/ 1 h 1182"/>
                  <a:gd name="T6" fmla="*/ 0 w 1037"/>
                  <a:gd name="T7" fmla="*/ 1 h 1182"/>
                  <a:gd name="T8" fmla="*/ 0 w 1037"/>
                  <a:gd name="T9" fmla="*/ 1 h 1182"/>
                  <a:gd name="T10" fmla="*/ 0 w 1037"/>
                  <a:gd name="T11" fmla="*/ 1 h 1182"/>
                  <a:gd name="T12" fmla="*/ 0 w 1037"/>
                  <a:gd name="T13" fmla="*/ 1 h 1182"/>
                  <a:gd name="T14" fmla="*/ 0 w 1037"/>
                  <a:gd name="T15" fmla="*/ 1 h 1182"/>
                  <a:gd name="T16" fmla="*/ 0 w 1037"/>
                  <a:gd name="T17" fmla="*/ 1 h 1182"/>
                  <a:gd name="T18" fmla="*/ 0 w 1037"/>
                  <a:gd name="T19" fmla="*/ 1 h 1182"/>
                  <a:gd name="T20" fmla="*/ 0 w 1037"/>
                  <a:gd name="T21" fmla="*/ 1 h 1182"/>
                  <a:gd name="T22" fmla="*/ 0 w 1037"/>
                  <a:gd name="T23" fmla="*/ 1 h 1182"/>
                  <a:gd name="T24" fmla="*/ 0 w 1037"/>
                  <a:gd name="T25" fmla="*/ 1 h 1182"/>
                  <a:gd name="T26" fmla="*/ 0 w 1037"/>
                  <a:gd name="T27" fmla="*/ 1 h 1182"/>
                  <a:gd name="T28" fmla="*/ 0 w 1037"/>
                  <a:gd name="T29" fmla="*/ 1 h 1182"/>
                  <a:gd name="T30" fmla="*/ 0 w 1037"/>
                  <a:gd name="T31" fmla="*/ 1 h 1182"/>
                  <a:gd name="T32" fmla="*/ 0 w 1037"/>
                  <a:gd name="T33" fmla="*/ 1 h 1182"/>
                  <a:gd name="T34" fmla="*/ 0 w 1037"/>
                  <a:gd name="T35" fmla="*/ 1 h 1182"/>
                  <a:gd name="T36" fmla="*/ 0 w 1037"/>
                  <a:gd name="T37" fmla="*/ 1 h 1182"/>
                  <a:gd name="T38" fmla="*/ 0 w 1037"/>
                  <a:gd name="T39" fmla="*/ 1 h 1182"/>
                  <a:gd name="T40" fmla="*/ 0 w 1037"/>
                  <a:gd name="T41" fmla="*/ 1 h 1182"/>
                  <a:gd name="T42" fmla="*/ 0 w 1037"/>
                  <a:gd name="T43" fmla="*/ 1 h 1182"/>
                  <a:gd name="T44" fmla="*/ 0 w 1037"/>
                  <a:gd name="T45" fmla="*/ 1 h 1182"/>
                  <a:gd name="T46" fmla="*/ 0 w 1037"/>
                  <a:gd name="T47" fmla="*/ 1 h 1182"/>
                  <a:gd name="T48" fmla="*/ 0 w 1037"/>
                  <a:gd name="T49" fmla="*/ 1 h 1182"/>
                  <a:gd name="T50" fmla="*/ 0 w 1037"/>
                  <a:gd name="T51" fmla="*/ 0 h 1182"/>
                  <a:gd name="T52" fmla="*/ 0 w 1037"/>
                  <a:gd name="T53" fmla="*/ 0 h 118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37"/>
                  <a:gd name="T82" fmla="*/ 0 h 1182"/>
                  <a:gd name="T83" fmla="*/ 1037 w 1037"/>
                  <a:gd name="T84" fmla="*/ 1182 h 118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37" h="1182">
                    <a:moveTo>
                      <a:pt x="901" y="0"/>
                    </a:moveTo>
                    <a:lnTo>
                      <a:pt x="908" y="94"/>
                    </a:lnTo>
                    <a:lnTo>
                      <a:pt x="963" y="175"/>
                    </a:lnTo>
                    <a:lnTo>
                      <a:pt x="1037" y="229"/>
                    </a:lnTo>
                    <a:lnTo>
                      <a:pt x="865" y="359"/>
                    </a:lnTo>
                    <a:lnTo>
                      <a:pt x="851" y="437"/>
                    </a:lnTo>
                    <a:lnTo>
                      <a:pt x="851" y="644"/>
                    </a:lnTo>
                    <a:lnTo>
                      <a:pt x="830" y="769"/>
                    </a:lnTo>
                    <a:lnTo>
                      <a:pt x="667" y="831"/>
                    </a:lnTo>
                    <a:lnTo>
                      <a:pt x="526" y="980"/>
                    </a:lnTo>
                    <a:lnTo>
                      <a:pt x="452" y="1077"/>
                    </a:lnTo>
                    <a:lnTo>
                      <a:pt x="363" y="1182"/>
                    </a:lnTo>
                    <a:lnTo>
                      <a:pt x="351" y="1069"/>
                    </a:lnTo>
                    <a:lnTo>
                      <a:pt x="308" y="882"/>
                    </a:lnTo>
                    <a:lnTo>
                      <a:pt x="257" y="745"/>
                    </a:lnTo>
                    <a:lnTo>
                      <a:pt x="171" y="605"/>
                    </a:lnTo>
                    <a:lnTo>
                      <a:pt x="90" y="504"/>
                    </a:lnTo>
                    <a:lnTo>
                      <a:pt x="0" y="429"/>
                    </a:lnTo>
                    <a:lnTo>
                      <a:pt x="125" y="179"/>
                    </a:lnTo>
                    <a:lnTo>
                      <a:pt x="203" y="66"/>
                    </a:lnTo>
                    <a:lnTo>
                      <a:pt x="366" y="39"/>
                    </a:lnTo>
                    <a:lnTo>
                      <a:pt x="496" y="46"/>
                    </a:lnTo>
                    <a:lnTo>
                      <a:pt x="592" y="94"/>
                    </a:lnTo>
                    <a:lnTo>
                      <a:pt x="667" y="140"/>
                    </a:lnTo>
                    <a:lnTo>
                      <a:pt x="734" y="133"/>
                    </a:lnTo>
                    <a:lnTo>
                      <a:pt x="901" y="0"/>
                    </a:ln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14" name="Freeform 12"/>
              <p:cNvSpPr>
                <a:spLocks/>
              </p:cNvSpPr>
              <p:nvPr/>
            </p:nvSpPr>
            <p:spPr bwMode="auto">
              <a:xfrm>
                <a:off x="4219" y="837"/>
                <a:ext cx="519" cy="861"/>
              </a:xfrm>
              <a:custGeom>
                <a:avLst/>
                <a:gdLst>
                  <a:gd name="T0" fmla="*/ 1 w 1037"/>
                  <a:gd name="T1" fmla="*/ 1 h 1721"/>
                  <a:gd name="T2" fmla="*/ 1 w 1037"/>
                  <a:gd name="T3" fmla="*/ 1 h 1721"/>
                  <a:gd name="T4" fmla="*/ 1 w 1037"/>
                  <a:gd name="T5" fmla="*/ 0 h 1721"/>
                  <a:gd name="T6" fmla="*/ 1 w 1037"/>
                  <a:gd name="T7" fmla="*/ 1 h 1721"/>
                  <a:gd name="T8" fmla="*/ 1 w 1037"/>
                  <a:gd name="T9" fmla="*/ 1 h 1721"/>
                  <a:gd name="T10" fmla="*/ 1 w 1037"/>
                  <a:gd name="T11" fmla="*/ 1 h 1721"/>
                  <a:gd name="T12" fmla="*/ 1 w 1037"/>
                  <a:gd name="T13" fmla="*/ 1 h 1721"/>
                  <a:gd name="T14" fmla="*/ 1 w 1037"/>
                  <a:gd name="T15" fmla="*/ 1 h 1721"/>
                  <a:gd name="T16" fmla="*/ 1 w 1037"/>
                  <a:gd name="T17" fmla="*/ 1 h 1721"/>
                  <a:gd name="T18" fmla="*/ 1 w 1037"/>
                  <a:gd name="T19" fmla="*/ 1 h 1721"/>
                  <a:gd name="T20" fmla="*/ 1 w 1037"/>
                  <a:gd name="T21" fmla="*/ 1 h 1721"/>
                  <a:gd name="T22" fmla="*/ 1 w 1037"/>
                  <a:gd name="T23" fmla="*/ 1 h 1721"/>
                  <a:gd name="T24" fmla="*/ 1 w 1037"/>
                  <a:gd name="T25" fmla="*/ 1 h 1721"/>
                  <a:gd name="T26" fmla="*/ 1 w 1037"/>
                  <a:gd name="T27" fmla="*/ 1 h 1721"/>
                  <a:gd name="T28" fmla="*/ 1 w 1037"/>
                  <a:gd name="T29" fmla="*/ 1 h 1721"/>
                  <a:gd name="T30" fmla="*/ 1 w 1037"/>
                  <a:gd name="T31" fmla="*/ 1 h 1721"/>
                  <a:gd name="T32" fmla="*/ 1 w 1037"/>
                  <a:gd name="T33" fmla="*/ 1 h 1721"/>
                  <a:gd name="T34" fmla="*/ 1 w 1037"/>
                  <a:gd name="T35" fmla="*/ 1 h 1721"/>
                  <a:gd name="T36" fmla="*/ 1 w 1037"/>
                  <a:gd name="T37" fmla="*/ 1 h 1721"/>
                  <a:gd name="T38" fmla="*/ 1 w 1037"/>
                  <a:gd name="T39" fmla="*/ 1 h 1721"/>
                  <a:gd name="T40" fmla="*/ 1 w 1037"/>
                  <a:gd name="T41" fmla="*/ 1 h 1721"/>
                  <a:gd name="T42" fmla="*/ 1 w 1037"/>
                  <a:gd name="T43" fmla="*/ 1 h 1721"/>
                  <a:gd name="T44" fmla="*/ 1 w 1037"/>
                  <a:gd name="T45" fmla="*/ 1 h 1721"/>
                  <a:gd name="T46" fmla="*/ 1 w 1037"/>
                  <a:gd name="T47" fmla="*/ 1 h 1721"/>
                  <a:gd name="T48" fmla="*/ 1 w 1037"/>
                  <a:gd name="T49" fmla="*/ 1 h 1721"/>
                  <a:gd name="T50" fmla="*/ 1 w 1037"/>
                  <a:gd name="T51" fmla="*/ 1 h 1721"/>
                  <a:gd name="T52" fmla="*/ 1 w 1037"/>
                  <a:gd name="T53" fmla="*/ 1 h 1721"/>
                  <a:gd name="T54" fmla="*/ 1 w 1037"/>
                  <a:gd name="T55" fmla="*/ 1 h 1721"/>
                  <a:gd name="T56" fmla="*/ 0 w 1037"/>
                  <a:gd name="T57" fmla="*/ 1 h 1721"/>
                  <a:gd name="T58" fmla="*/ 1 w 1037"/>
                  <a:gd name="T59" fmla="*/ 1 h 1721"/>
                  <a:gd name="T60" fmla="*/ 1 w 1037"/>
                  <a:gd name="T61" fmla="*/ 1 h 1721"/>
                  <a:gd name="T62" fmla="*/ 1 w 1037"/>
                  <a:gd name="T63" fmla="*/ 1 h 1721"/>
                  <a:gd name="T64" fmla="*/ 1 w 1037"/>
                  <a:gd name="T65" fmla="*/ 1 h 1721"/>
                  <a:gd name="T66" fmla="*/ 1 w 1037"/>
                  <a:gd name="T67" fmla="*/ 1 h 1721"/>
                  <a:gd name="T68" fmla="*/ 1 w 1037"/>
                  <a:gd name="T69" fmla="*/ 1 h 1721"/>
                  <a:gd name="T70" fmla="*/ 1 w 1037"/>
                  <a:gd name="T71" fmla="*/ 1 h 1721"/>
                  <a:gd name="T72" fmla="*/ 1 w 1037"/>
                  <a:gd name="T73" fmla="*/ 1 h 1721"/>
                  <a:gd name="T74" fmla="*/ 1 w 1037"/>
                  <a:gd name="T75" fmla="*/ 1 h 1721"/>
                  <a:gd name="T76" fmla="*/ 1 w 1037"/>
                  <a:gd name="T77" fmla="*/ 1 h 1721"/>
                  <a:gd name="T78" fmla="*/ 1 w 1037"/>
                  <a:gd name="T79" fmla="*/ 1 h 1721"/>
                  <a:gd name="T80" fmla="*/ 1 w 1037"/>
                  <a:gd name="T81" fmla="*/ 1 h 1721"/>
                  <a:gd name="T82" fmla="*/ 1 w 1037"/>
                  <a:gd name="T83" fmla="*/ 1 h 17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37"/>
                  <a:gd name="T127" fmla="*/ 0 h 1721"/>
                  <a:gd name="T128" fmla="*/ 1037 w 1037"/>
                  <a:gd name="T129" fmla="*/ 1721 h 172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37" h="1721">
                    <a:moveTo>
                      <a:pt x="265" y="14"/>
                    </a:moveTo>
                    <a:lnTo>
                      <a:pt x="363" y="26"/>
                    </a:lnTo>
                    <a:lnTo>
                      <a:pt x="448" y="0"/>
                    </a:lnTo>
                    <a:lnTo>
                      <a:pt x="456" y="89"/>
                    </a:lnTo>
                    <a:lnTo>
                      <a:pt x="472" y="190"/>
                    </a:lnTo>
                    <a:lnTo>
                      <a:pt x="503" y="252"/>
                    </a:lnTo>
                    <a:lnTo>
                      <a:pt x="550" y="280"/>
                    </a:lnTo>
                    <a:lnTo>
                      <a:pt x="655" y="284"/>
                    </a:lnTo>
                    <a:lnTo>
                      <a:pt x="765" y="296"/>
                    </a:lnTo>
                    <a:lnTo>
                      <a:pt x="870" y="335"/>
                    </a:lnTo>
                    <a:lnTo>
                      <a:pt x="948" y="385"/>
                    </a:lnTo>
                    <a:lnTo>
                      <a:pt x="978" y="433"/>
                    </a:lnTo>
                    <a:lnTo>
                      <a:pt x="893" y="678"/>
                    </a:lnTo>
                    <a:lnTo>
                      <a:pt x="858" y="932"/>
                    </a:lnTo>
                    <a:lnTo>
                      <a:pt x="858" y="1241"/>
                    </a:lnTo>
                    <a:lnTo>
                      <a:pt x="905" y="1401"/>
                    </a:lnTo>
                    <a:lnTo>
                      <a:pt x="1037" y="1525"/>
                    </a:lnTo>
                    <a:lnTo>
                      <a:pt x="858" y="1658"/>
                    </a:lnTo>
                    <a:lnTo>
                      <a:pt x="847" y="1525"/>
                    </a:lnTo>
                    <a:lnTo>
                      <a:pt x="804" y="1424"/>
                    </a:lnTo>
                    <a:lnTo>
                      <a:pt x="694" y="1369"/>
                    </a:lnTo>
                    <a:lnTo>
                      <a:pt x="550" y="1362"/>
                    </a:lnTo>
                    <a:lnTo>
                      <a:pt x="402" y="1420"/>
                    </a:lnTo>
                    <a:lnTo>
                      <a:pt x="288" y="1518"/>
                    </a:lnTo>
                    <a:lnTo>
                      <a:pt x="210" y="1631"/>
                    </a:lnTo>
                    <a:lnTo>
                      <a:pt x="183" y="1721"/>
                    </a:lnTo>
                    <a:lnTo>
                      <a:pt x="132" y="1642"/>
                    </a:lnTo>
                    <a:lnTo>
                      <a:pt x="89" y="1603"/>
                    </a:lnTo>
                    <a:lnTo>
                      <a:pt x="0" y="1589"/>
                    </a:lnTo>
                    <a:lnTo>
                      <a:pt x="39" y="1506"/>
                    </a:lnTo>
                    <a:lnTo>
                      <a:pt x="102" y="1392"/>
                    </a:lnTo>
                    <a:lnTo>
                      <a:pt x="132" y="1338"/>
                    </a:lnTo>
                    <a:lnTo>
                      <a:pt x="144" y="1283"/>
                    </a:lnTo>
                    <a:lnTo>
                      <a:pt x="102" y="1115"/>
                    </a:lnTo>
                    <a:lnTo>
                      <a:pt x="70" y="952"/>
                    </a:lnTo>
                    <a:lnTo>
                      <a:pt x="82" y="776"/>
                    </a:lnTo>
                    <a:lnTo>
                      <a:pt x="102" y="643"/>
                    </a:lnTo>
                    <a:lnTo>
                      <a:pt x="171" y="511"/>
                    </a:lnTo>
                    <a:lnTo>
                      <a:pt x="233" y="373"/>
                    </a:lnTo>
                    <a:lnTo>
                      <a:pt x="277" y="307"/>
                    </a:lnTo>
                    <a:lnTo>
                      <a:pt x="265" y="14"/>
                    </a:lnTo>
                    <a:close/>
                  </a:path>
                </a:pathLst>
              </a:custGeom>
              <a:solidFill>
                <a:srgbClr val="A6A6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15" name="Freeform 13"/>
              <p:cNvSpPr>
                <a:spLocks/>
              </p:cNvSpPr>
              <p:nvPr/>
            </p:nvSpPr>
            <p:spPr bwMode="auto">
              <a:xfrm>
                <a:off x="4638" y="870"/>
                <a:ext cx="112" cy="681"/>
              </a:xfrm>
              <a:custGeom>
                <a:avLst/>
                <a:gdLst>
                  <a:gd name="T0" fmla="*/ 1 w 224"/>
                  <a:gd name="T1" fmla="*/ 1 h 1362"/>
                  <a:gd name="T2" fmla="*/ 1 w 224"/>
                  <a:gd name="T3" fmla="*/ 1 h 1362"/>
                  <a:gd name="T4" fmla="*/ 1 w 224"/>
                  <a:gd name="T5" fmla="*/ 1 h 1362"/>
                  <a:gd name="T6" fmla="*/ 1 w 224"/>
                  <a:gd name="T7" fmla="*/ 1 h 1362"/>
                  <a:gd name="T8" fmla="*/ 1 w 224"/>
                  <a:gd name="T9" fmla="*/ 1 h 1362"/>
                  <a:gd name="T10" fmla="*/ 1 w 224"/>
                  <a:gd name="T11" fmla="*/ 1 h 1362"/>
                  <a:gd name="T12" fmla="*/ 1 w 224"/>
                  <a:gd name="T13" fmla="*/ 1 h 1362"/>
                  <a:gd name="T14" fmla="*/ 1 w 224"/>
                  <a:gd name="T15" fmla="*/ 1 h 1362"/>
                  <a:gd name="T16" fmla="*/ 1 w 224"/>
                  <a:gd name="T17" fmla="*/ 1 h 1362"/>
                  <a:gd name="T18" fmla="*/ 1 w 224"/>
                  <a:gd name="T19" fmla="*/ 1 h 1362"/>
                  <a:gd name="T20" fmla="*/ 1 w 224"/>
                  <a:gd name="T21" fmla="*/ 1 h 1362"/>
                  <a:gd name="T22" fmla="*/ 1 w 224"/>
                  <a:gd name="T23" fmla="*/ 1 h 1362"/>
                  <a:gd name="T24" fmla="*/ 0 w 224"/>
                  <a:gd name="T25" fmla="*/ 1 h 1362"/>
                  <a:gd name="T26" fmla="*/ 0 w 224"/>
                  <a:gd name="T27" fmla="*/ 1 h 1362"/>
                  <a:gd name="T28" fmla="*/ 1 w 224"/>
                  <a:gd name="T29" fmla="*/ 1 h 1362"/>
                  <a:gd name="T30" fmla="*/ 0 w 224"/>
                  <a:gd name="T31" fmla="*/ 1 h 1362"/>
                  <a:gd name="T32" fmla="*/ 1 w 224"/>
                  <a:gd name="T33" fmla="*/ 1 h 1362"/>
                  <a:gd name="T34" fmla="*/ 1 w 224"/>
                  <a:gd name="T35" fmla="*/ 1 h 1362"/>
                  <a:gd name="T36" fmla="*/ 1 w 224"/>
                  <a:gd name="T37" fmla="*/ 1 h 1362"/>
                  <a:gd name="T38" fmla="*/ 1 w 224"/>
                  <a:gd name="T39" fmla="*/ 1 h 1362"/>
                  <a:gd name="T40" fmla="*/ 1 w 224"/>
                  <a:gd name="T41" fmla="*/ 1 h 1362"/>
                  <a:gd name="T42" fmla="*/ 1 w 224"/>
                  <a:gd name="T43" fmla="*/ 1 h 1362"/>
                  <a:gd name="T44" fmla="*/ 1 w 224"/>
                  <a:gd name="T45" fmla="*/ 1 h 1362"/>
                  <a:gd name="T46" fmla="*/ 1 w 224"/>
                  <a:gd name="T47" fmla="*/ 1 h 1362"/>
                  <a:gd name="T48" fmla="*/ 1 w 224"/>
                  <a:gd name="T49" fmla="*/ 1 h 1362"/>
                  <a:gd name="T50" fmla="*/ 1 w 224"/>
                  <a:gd name="T51" fmla="*/ 1 h 1362"/>
                  <a:gd name="T52" fmla="*/ 1 w 224"/>
                  <a:gd name="T53" fmla="*/ 1 h 1362"/>
                  <a:gd name="T54" fmla="*/ 1 w 224"/>
                  <a:gd name="T55" fmla="*/ 1 h 1362"/>
                  <a:gd name="T56" fmla="*/ 1 w 224"/>
                  <a:gd name="T57" fmla="*/ 1 h 1362"/>
                  <a:gd name="T58" fmla="*/ 1 w 224"/>
                  <a:gd name="T59" fmla="*/ 1 h 1362"/>
                  <a:gd name="T60" fmla="*/ 1 w 224"/>
                  <a:gd name="T61" fmla="*/ 1 h 1362"/>
                  <a:gd name="T62" fmla="*/ 1 w 224"/>
                  <a:gd name="T63" fmla="*/ 1 h 1362"/>
                  <a:gd name="T64" fmla="*/ 1 w 224"/>
                  <a:gd name="T65" fmla="*/ 1 h 1362"/>
                  <a:gd name="T66" fmla="*/ 1 w 224"/>
                  <a:gd name="T67" fmla="*/ 1 h 1362"/>
                  <a:gd name="T68" fmla="*/ 1 w 224"/>
                  <a:gd name="T69" fmla="*/ 1 h 1362"/>
                  <a:gd name="T70" fmla="*/ 1 w 224"/>
                  <a:gd name="T71" fmla="*/ 0 h 1362"/>
                  <a:gd name="T72" fmla="*/ 1 w 224"/>
                  <a:gd name="T73" fmla="*/ 1 h 1362"/>
                  <a:gd name="T74" fmla="*/ 1 w 224"/>
                  <a:gd name="T75" fmla="*/ 1 h 1362"/>
                  <a:gd name="T76" fmla="*/ 1 w 224"/>
                  <a:gd name="T77" fmla="*/ 1 h 136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24"/>
                  <a:gd name="T118" fmla="*/ 0 h 1362"/>
                  <a:gd name="T119" fmla="*/ 224 w 224"/>
                  <a:gd name="T120" fmla="*/ 1362 h 136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24" h="1362">
                    <a:moveTo>
                      <a:pt x="160" y="67"/>
                    </a:moveTo>
                    <a:lnTo>
                      <a:pt x="188" y="106"/>
                    </a:lnTo>
                    <a:lnTo>
                      <a:pt x="195" y="143"/>
                    </a:lnTo>
                    <a:lnTo>
                      <a:pt x="198" y="199"/>
                    </a:lnTo>
                    <a:lnTo>
                      <a:pt x="189" y="267"/>
                    </a:lnTo>
                    <a:lnTo>
                      <a:pt x="158" y="321"/>
                    </a:lnTo>
                    <a:lnTo>
                      <a:pt x="124" y="389"/>
                    </a:lnTo>
                    <a:lnTo>
                      <a:pt x="90" y="469"/>
                    </a:lnTo>
                    <a:lnTo>
                      <a:pt x="64" y="552"/>
                    </a:lnTo>
                    <a:lnTo>
                      <a:pt x="42" y="620"/>
                    </a:lnTo>
                    <a:lnTo>
                      <a:pt x="26" y="668"/>
                    </a:lnTo>
                    <a:lnTo>
                      <a:pt x="6" y="766"/>
                    </a:lnTo>
                    <a:lnTo>
                      <a:pt x="0" y="850"/>
                    </a:lnTo>
                    <a:lnTo>
                      <a:pt x="0" y="941"/>
                    </a:lnTo>
                    <a:lnTo>
                      <a:pt x="6" y="1024"/>
                    </a:lnTo>
                    <a:lnTo>
                      <a:pt x="0" y="1144"/>
                    </a:lnTo>
                    <a:lnTo>
                      <a:pt x="3" y="1205"/>
                    </a:lnTo>
                    <a:lnTo>
                      <a:pt x="16" y="1257"/>
                    </a:lnTo>
                    <a:lnTo>
                      <a:pt x="32" y="1296"/>
                    </a:lnTo>
                    <a:lnTo>
                      <a:pt x="51" y="1327"/>
                    </a:lnTo>
                    <a:lnTo>
                      <a:pt x="93" y="1362"/>
                    </a:lnTo>
                    <a:lnTo>
                      <a:pt x="61" y="1288"/>
                    </a:lnTo>
                    <a:lnTo>
                      <a:pt x="48" y="1228"/>
                    </a:lnTo>
                    <a:lnTo>
                      <a:pt x="35" y="1157"/>
                    </a:lnTo>
                    <a:lnTo>
                      <a:pt x="35" y="1079"/>
                    </a:lnTo>
                    <a:lnTo>
                      <a:pt x="35" y="971"/>
                    </a:lnTo>
                    <a:lnTo>
                      <a:pt x="38" y="825"/>
                    </a:lnTo>
                    <a:lnTo>
                      <a:pt x="55" y="694"/>
                    </a:lnTo>
                    <a:lnTo>
                      <a:pt x="90" y="581"/>
                    </a:lnTo>
                    <a:lnTo>
                      <a:pt x="134" y="431"/>
                    </a:lnTo>
                    <a:lnTo>
                      <a:pt x="186" y="334"/>
                    </a:lnTo>
                    <a:lnTo>
                      <a:pt x="221" y="235"/>
                    </a:lnTo>
                    <a:lnTo>
                      <a:pt x="224" y="151"/>
                    </a:lnTo>
                    <a:lnTo>
                      <a:pt x="208" y="78"/>
                    </a:lnTo>
                    <a:lnTo>
                      <a:pt x="186" y="39"/>
                    </a:lnTo>
                    <a:lnTo>
                      <a:pt x="132" y="0"/>
                    </a:lnTo>
                    <a:lnTo>
                      <a:pt x="137" y="52"/>
                    </a:lnTo>
                    <a:lnTo>
                      <a:pt x="160" y="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16" name="Freeform 14"/>
              <p:cNvSpPr>
                <a:spLocks/>
              </p:cNvSpPr>
              <p:nvPr/>
            </p:nvSpPr>
            <p:spPr bwMode="auto">
              <a:xfrm>
                <a:off x="4713" y="710"/>
                <a:ext cx="358" cy="73"/>
              </a:xfrm>
              <a:custGeom>
                <a:avLst/>
                <a:gdLst>
                  <a:gd name="T0" fmla="*/ 1 w 716"/>
                  <a:gd name="T1" fmla="*/ 0 h 147"/>
                  <a:gd name="T2" fmla="*/ 1 w 716"/>
                  <a:gd name="T3" fmla="*/ 0 h 147"/>
                  <a:gd name="T4" fmla="*/ 1 w 716"/>
                  <a:gd name="T5" fmla="*/ 0 h 147"/>
                  <a:gd name="T6" fmla="*/ 1 w 716"/>
                  <a:gd name="T7" fmla="*/ 0 h 147"/>
                  <a:gd name="T8" fmla="*/ 1 w 716"/>
                  <a:gd name="T9" fmla="*/ 0 h 147"/>
                  <a:gd name="T10" fmla="*/ 1 w 716"/>
                  <a:gd name="T11" fmla="*/ 0 h 147"/>
                  <a:gd name="T12" fmla="*/ 1 w 716"/>
                  <a:gd name="T13" fmla="*/ 0 h 147"/>
                  <a:gd name="T14" fmla="*/ 1 w 716"/>
                  <a:gd name="T15" fmla="*/ 0 h 147"/>
                  <a:gd name="T16" fmla="*/ 1 w 716"/>
                  <a:gd name="T17" fmla="*/ 0 h 147"/>
                  <a:gd name="T18" fmla="*/ 1 w 716"/>
                  <a:gd name="T19" fmla="*/ 0 h 147"/>
                  <a:gd name="T20" fmla="*/ 1 w 716"/>
                  <a:gd name="T21" fmla="*/ 0 h 147"/>
                  <a:gd name="T22" fmla="*/ 1 w 716"/>
                  <a:gd name="T23" fmla="*/ 0 h 147"/>
                  <a:gd name="T24" fmla="*/ 1 w 716"/>
                  <a:gd name="T25" fmla="*/ 0 h 147"/>
                  <a:gd name="T26" fmla="*/ 1 w 716"/>
                  <a:gd name="T27" fmla="*/ 0 h 147"/>
                  <a:gd name="T28" fmla="*/ 1 w 716"/>
                  <a:gd name="T29" fmla="*/ 0 h 147"/>
                  <a:gd name="T30" fmla="*/ 1 w 716"/>
                  <a:gd name="T31" fmla="*/ 0 h 147"/>
                  <a:gd name="T32" fmla="*/ 1 w 716"/>
                  <a:gd name="T33" fmla="*/ 0 h 147"/>
                  <a:gd name="T34" fmla="*/ 1 w 716"/>
                  <a:gd name="T35" fmla="*/ 0 h 147"/>
                  <a:gd name="T36" fmla="*/ 0 w 716"/>
                  <a:gd name="T37" fmla="*/ 0 h 147"/>
                  <a:gd name="T38" fmla="*/ 1 w 716"/>
                  <a:gd name="T39" fmla="*/ 0 h 147"/>
                  <a:gd name="T40" fmla="*/ 1 w 716"/>
                  <a:gd name="T41" fmla="*/ 0 h 1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16"/>
                  <a:gd name="T64" fmla="*/ 0 h 147"/>
                  <a:gd name="T65" fmla="*/ 716 w 716"/>
                  <a:gd name="T66" fmla="*/ 147 h 1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16" h="147">
                    <a:moveTo>
                      <a:pt x="16" y="106"/>
                    </a:moveTo>
                    <a:lnTo>
                      <a:pt x="94" y="119"/>
                    </a:lnTo>
                    <a:lnTo>
                      <a:pt x="174" y="121"/>
                    </a:lnTo>
                    <a:lnTo>
                      <a:pt x="270" y="121"/>
                    </a:lnTo>
                    <a:lnTo>
                      <a:pt x="363" y="113"/>
                    </a:lnTo>
                    <a:lnTo>
                      <a:pt x="456" y="90"/>
                    </a:lnTo>
                    <a:lnTo>
                      <a:pt x="533" y="65"/>
                    </a:lnTo>
                    <a:lnTo>
                      <a:pt x="640" y="26"/>
                    </a:lnTo>
                    <a:lnTo>
                      <a:pt x="709" y="0"/>
                    </a:lnTo>
                    <a:lnTo>
                      <a:pt x="716" y="26"/>
                    </a:lnTo>
                    <a:lnTo>
                      <a:pt x="656" y="45"/>
                    </a:lnTo>
                    <a:lnTo>
                      <a:pt x="546" y="84"/>
                    </a:lnTo>
                    <a:lnTo>
                      <a:pt x="454" y="119"/>
                    </a:lnTo>
                    <a:lnTo>
                      <a:pt x="373" y="134"/>
                    </a:lnTo>
                    <a:lnTo>
                      <a:pt x="302" y="145"/>
                    </a:lnTo>
                    <a:lnTo>
                      <a:pt x="231" y="145"/>
                    </a:lnTo>
                    <a:lnTo>
                      <a:pt x="168" y="147"/>
                    </a:lnTo>
                    <a:lnTo>
                      <a:pt x="103" y="139"/>
                    </a:lnTo>
                    <a:lnTo>
                      <a:pt x="0" y="132"/>
                    </a:lnTo>
                    <a:lnTo>
                      <a:pt x="16" y="1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17" name="Freeform 15"/>
              <p:cNvSpPr>
                <a:spLocks/>
              </p:cNvSpPr>
              <p:nvPr/>
            </p:nvSpPr>
            <p:spPr bwMode="auto">
              <a:xfrm>
                <a:off x="4708" y="732"/>
                <a:ext cx="366" cy="70"/>
              </a:xfrm>
              <a:custGeom>
                <a:avLst/>
                <a:gdLst>
                  <a:gd name="T0" fmla="*/ 0 w 732"/>
                  <a:gd name="T1" fmla="*/ 1 h 140"/>
                  <a:gd name="T2" fmla="*/ 1 w 732"/>
                  <a:gd name="T3" fmla="*/ 1 h 140"/>
                  <a:gd name="T4" fmla="*/ 1 w 732"/>
                  <a:gd name="T5" fmla="*/ 1 h 140"/>
                  <a:gd name="T6" fmla="*/ 1 w 732"/>
                  <a:gd name="T7" fmla="*/ 1 h 140"/>
                  <a:gd name="T8" fmla="*/ 1 w 732"/>
                  <a:gd name="T9" fmla="*/ 1 h 140"/>
                  <a:gd name="T10" fmla="*/ 1 w 732"/>
                  <a:gd name="T11" fmla="*/ 1 h 140"/>
                  <a:gd name="T12" fmla="*/ 1 w 732"/>
                  <a:gd name="T13" fmla="*/ 1 h 140"/>
                  <a:gd name="T14" fmla="*/ 1 w 732"/>
                  <a:gd name="T15" fmla="*/ 1 h 140"/>
                  <a:gd name="T16" fmla="*/ 1 w 732"/>
                  <a:gd name="T17" fmla="*/ 1 h 140"/>
                  <a:gd name="T18" fmla="*/ 1 w 732"/>
                  <a:gd name="T19" fmla="*/ 1 h 140"/>
                  <a:gd name="T20" fmla="*/ 1 w 732"/>
                  <a:gd name="T21" fmla="*/ 0 h 140"/>
                  <a:gd name="T22" fmla="*/ 1 w 732"/>
                  <a:gd name="T23" fmla="*/ 1 h 140"/>
                  <a:gd name="T24" fmla="*/ 1 w 732"/>
                  <a:gd name="T25" fmla="*/ 1 h 140"/>
                  <a:gd name="T26" fmla="*/ 1 w 732"/>
                  <a:gd name="T27" fmla="*/ 1 h 140"/>
                  <a:gd name="T28" fmla="*/ 1 w 732"/>
                  <a:gd name="T29" fmla="*/ 1 h 140"/>
                  <a:gd name="T30" fmla="*/ 1 w 732"/>
                  <a:gd name="T31" fmla="*/ 1 h 140"/>
                  <a:gd name="T32" fmla="*/ 1 w 732"/>
                  <a:gd name="T33" fmla="*/ 1 h 140"/>
                  <a:gd name="T34" fmla="*/ 1 w 732"/>
                  <a:gd name="T35" fmla="*/ 1 h 140"/>
                  <a:gd name="T36" fmla="*/ 0 w 732"/>
                  <a:gd name="T37" fmla="*/ 1 h 140"/>
                  <a:gd name="T38" fmla="*/ 0 w 732"/>
                  <a:gd name="T39" fmla="*/ 1 h 1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32"/>
                  <a:gd name="T61" fmla="*/ 0 h 140"/>
                  <a:gd name="T62" fmla="*/ 732 w 732"/>
                  <a:gd name="T63" fmla="*/ 140 h 1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32" h="140">
                    <a:moveTo>
                      <a:pt x="0" y="123"/>
                    </a:moveTo>
                    <a:lnTo>
                      <a:pt x="94" y="133"/>
                    </a:lnTo>
                    <a:lnTo>
                      <a:pt x="181" y="140"/>
                    </a:lnTo>
                    <a:lnTo>
                      <a:pt x="280" y="140"/>
                    </a:lnTo>
                    <a:lnTo>
                      <a:pt x="367" y="131"/>
                    </a:lnTo>
                    <a:lnTo>
                      <a:pt x="462" y="120"/>
                    </a:lnTo>
                    <a:lnTo>
                      <a:pt x="541" y="101"/>
                    </a:lnTo>
                    <a:lnTo>
                      <a:pt x="618" y="74"/>
                    </a:lnTo>
                    <a:lnTo>
                      <a:pt x="690" y="48"/>
                    </a:lnTo>
                    <a:lnTo>
                      <a:pt x="732" y="36"/>
                    </a:lnTo>
                    <a:lnTo>
                      <a:pt x="732" y="0"/>
                    </a:lnTo>
                    <a:lnTo>
                      <a:pt x="674" y="26"/>
                    </a:lnTo>
                    <a:lnTo>
                      <a:pt x="546" y="71"/>
                    </a:lnTo>
                    <a:lnTo>
                      <a:pt x="430" y="100"/>
                    </a:lnTo>
                    <a:lnTo>
                      <a:pt x="344" y="113"/>
                    </a:lnTo>
                    <a:lnTo>
                      <a:pt x="222" y="115"/>
                    </a:lnTo>
                    <a:lnTo>
                      <a:pt x="126" y="113"/>
                    </a:lnTo>
                    <a:lnTo>
                      <a:pt x="13" y="100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18" name="Freeform 16"/>
              <p:cNvSpPr>
                <a:spLocks/>
              </p:cNvSpPr>
              <p:nvPr/>
            </p:nvSpPr>
            <p:spPr bwMode="auto">
              <a:xfrm>
                <a:off x="4694" y="698"/>
                <a:ext cx="154" cy="305"/>
              </a:xfrm>
              <a:custGeom>
                <a:avLst/>
                <a:gdLst>
                  <a:gd name="T0" fmla="*/ 1 w 307"/>
                  <a:gd name="T1" fmla="*/ 0 h 611"/>
                  <a:gd name="T2" fmla="*/ 1 w 307"/>
                  <a:gd name="T3" fmla="*/ 0 h 611"/>
                  <a:gd name="T4" fmla="*/ 1 w 307"/>
                  <a:gd name="T5" fmla="*/ 0 h 611"/>
                  <a:gd name="T6" fmla="*/ 1 w 307"/>
                  <a:gd name="T7" fmla="*/ 0 h 611"/>
                  <a:gd name="T8" fmla="*/ 1 w 307"/>
                  <a:gd name="T9" fmla="*/ 0 h 611"/>
                  <a:gd name="T10" fmla="*/ 1 w 307"/>
                  <a:gd name="T11" fmla="*/ 0 h 611"/>
                  <a:gd name="T12" fmla="*/ 1 w 307"/>
                  <a:gd name="T13" fmla="*/ 0 h 611"/>
                  <a:gd name="T14" fmla="*/ 1 w 307"/>
                  <a:gd name="T15" fmla="*/ 0 h 611"/>
                  <a:gd name="T16" fmla="*/ 1 w 307"/>
                  <a:gd name="T17" fmla="*/ 0 h 611"/>
                  <a:gd name="T18" fmla="*/ 1 w 307"/>
                  <a:gd name="T19" fmla="*/ 0 h 611"/>
                  <a:gd name="T20" fmla="*/ 1 w 307"/>
                  <a:gd name="T21" fmla="*/ 0 h 611"/>
                  <a:gd name="T22" fmla="*/ 1 w 307"/>
                  <a:gd name="T23" fmla="*/ 0 h 611"/>
                  <a:gd name="T24" fmla="*/ 1 w 307"/>
                  <a:gd name="T25" fmla="*/ 0 h 611"/>
                  <a:gd name="T26" fmla="*/ 1 w 307"/>
                  <a:gd name="T27" fmla="*/ 0 h 611"/>
                  <a:gd name="T28" fmla="*/ 1 w 307"/>
                  <a:gd name="T29" fmla="*/ 0 h 611"/>
                  <a:gd name="T30" fmla="*/ 1 w 307"/>
                  <a:gd name="T31" fmla="*/ 0 h 611"/>
                  <a:gd name="T32" fmla="*/ 1 w 307"/>
                  <a:gd name="T33" fmla="*/ 0 h 611"/>
                  <a:gd name="T34" fmla="*/ 1 w 307"/>
                  <a:gd name="T35" fmla="*/ 0 h 611"/>
                  <a:gd name="T36" fmla="*/ 1 w 307"/>
                  <a:gd name="T37" fmla="*/ 0 h 611"/>
                  <a:gd name="T38" fmla="*/ 0 w 307"/>
                  <a:gd name="T39" fmla="*/ 0 h 611"/>
                  <a:gd name="T40" fmla="*/ 1 w 307"/>
                  <a:gd name="T41" fmla="*/ 0 h 611"/>
                  <a:gd name="T42" fmla="*/ 1 w 307"/>
                  <a:gd name="T43" fmla="*/ 0 h 611"/>
                  <a:gd name="T44" fmla="*/ 1 w 307"/>
                  <a:gd name="T45" fmla="*/ 0 h 611"/>
                  <a:gd name="T46" fmla="*/ 1 w 307"/>
                  <a:gd name="T47" fmla="*/ 0 h 611"/>
                  <a:gd name="T48" fmla="*/ 1 w 307"/>
                  <a:gd name="T49" fmla="*/ 0 h 611"/>
                  <a:gd name="T50" fmla="*/ 1 w 307"/>
                  <a:gd name="T51" fmla="*/ 0 h 611"/>
                  <a:gd name="T52" fmla="*/ 1 w 307"/>
                  <a:gd name="T53" fmla="*/ 0 h 611"/>
                  <a:gd name="T54" fmla="*/ 1 w 307"/>
                  <a:gd name="T55" fmla="*/ 0 h 6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7"/>
                  <a:gd name="T85" fmla="*/ 0 h 611"/>
                  <a:gd name="T86" fmla="*/ 307 w 307"/>
                  <a:gd name="T87" fmla="*/ 611 h 61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7" h="611">
                    <a:moveTo>
                      <a:pt x="59" y="508"/>
                    </a:moveTo>
                    <a:lnTo>
                      <a:pt x="39" y="420"/>
                    </a:lnTo>
                    <a:lnTo>
                      <a:pt x="27" y="344"/>
                    </a:lnTo>
                    <a:lnTo>
                      <a:pt x="32" y="258"/>
                    </a:lnTo>
                    <a:lnTo>
                      <a:pt x="52" y="178"/>
                    </a:lnTo>
                    <a:lnTo>
                      <a:pt x="85" y="121"/>
                    </a:lnTo>
                    <a:lnTo>
                      <a:pt x="143" y="65"/>
                    </a:lnTo>
                    <a:lnTo>
                      <a:pt x="198" y="42"/>
                    </a:lnTo>
                    <a:lnTo>
                      <a:pt x="255" y="32"/>
                    </a:lnTo>
                    <a:lnTo>
                      <a:pt x="307" y="29"/>
                    </a:lnTo>
                    <a:lnTo>
                      <a:pt x="307" y="0"/>
                    </a:lnTo>
                    <a:lnTo>
                      <a:pt x="265" y="0"/>
                    </a:lnTo>
                    <a:lnTo>
                      <a:pt x="211" y="7"/>
                    </a:lnTo>
                    <a:lnTo>
                      <a:pt x="147" y="29"/>
                    </a:lnTo>
                    <a:lnTo>
                      <a:pt x="98" y="71"/>
                    </a:lnTo>
                    <a:lnTo>
                      <a:pt x="56" y="113"/>
                    </a:lnTo>
                    <a:lnTo>
                      <a:pt x="32" y="157"/>
                    </a:lnTo>
                    <a:lnTo>
                      <a:pt x="16" y="191"/>
                    </a:lnTo>
                    <a:lnTo>
                      <a:pt x="8" y="238"/>
                    </a:lnTo>
                    <a:lnTo>
                      <a:pt x="0" y="290"/>
                    </a:lnTo>
                    <a:lnTo>
                      <a:pt x="6" y="354"/>
                    </a:lnTo>
                    <a:lnTo>
                      <a:pt x="19" y="435"/>
                    </a:lnTo>
                    <a:lnTo>
                      <a:pt x="27" y="485"/>
                    </a:lnTo>
                    <a:lnTo>
                      <a:pt x="45" y="547"/>
                    </a:lnTo>
                    <a:lnTo>
                      <a:pt x="73" y="611"/>
                    </a:lnTo>
                    <a:lnTo>
                      <a:pt x="85" y="592"/>
                    </a:lnTo>
                    <a:lnTo>
                      <a:pt x="59" y="5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19" name="Freeform 17"/>
              <p:cNvSpPr>
                <a:spLocks/>
              </p:cNvSpPr>
              <p:nvPr/>
            </p:nvSpPr>
            <p:spPr bwMode="auto">
              <a:xfrm>
                <a:off x="4671" y="671"/>
                <a:ext cx="180" cy="336"/>
              </a:xfrm>
              <a:custGeom>
                <a:avLst/>
                <a:gdLst>
                  <a:gd name="T0" fmla="*/ 1 w 359"/>
                  <a:gd name="T1" fmla="*/ 1 h 671"/>
                  <a:gd name="T2" fmla="*/ 1 w 359"/>
                  <a:gd name="T3" fmla="*/ 1 h 671"/>
                  <a:gd name="T4" fmla="*/ 1 w 359"/>
                  <a:gd name="T5" fmla="*/ 1 h 671"/>
                  <a:gd name="T6" fmla="*/ 1 w 359"/>
                  <a:gd name="T7" fmla="*/ 1 h 671"/>
                  <a:gd name="T8" fmla="*/ 1 w 359"/>
                  <a:gd name="T9" fmla="*/ 1 h 671"/>
                  <a:gd name="T10" fmla="*/ 1 w 359"/>
                  <a:gd name="T11" fmla="*/ 1 h 671"/>
                  <a:gd name="T12" fmla="*/ 1 w 359"/>
                  <a:gd name="T13" fmla="*/ 1 h 671"/>
                  <a:gd name="T14" fmla="*/ 1 w 359"/>
                  <a:gd name="T15" fmla="*/ 1 h 671"/>
                  <a:gd name="T16" fmla="*/ 1 w 359"/>
                  <a:gd name="T17" fmla="*/ 1 h 671"/>
                  <a:gd name="T18" fmla="*/ 1 w 359"/>
                  <a:gd name="T19" fmla="*/ 1 h 671"/>
                  <a:gd name="T20" fmla="*/ 1 w 359"/>
                  <a:gd name="T21" fmla="*/ 1 h 671"/>
                  <a:gd name="T22" fmla="*/ 1 w 359"/>
                  <a:gd name="T23" fmla="*/ 1 h 671"/>
                  <a:gd name="T24" fmla="*/ 1 w 359"/>
                  <a:gd name="T25" fmla="*/ 0 h 671"/>
                  <a:gd name="T26" fmla="*/ 1 w 359"/>
                  <a:gd name="T27" fmla="*/ 1 h 671"/>
                  <a:gd name="T28" fmla="*/ 1 w 359"/>
                  <a:gd name="T29" fmla="*/ 1 h 671"/>
                  <a:gd name="T30" fmla="*/ 1 w 359"/>
                  <a:gd name="T31" fmla="*/ 1 h 671"/>
                  <a:gd name="T32" fmla="*/ 1 w 359"/>
                  <a:gd name="T33" fmla="*/ 1 h 671"/>
                  <a:gd name="T34" fmla="*/ 1 w 359"/>
                  <a:gd name="T35" fmla="*/ 1 h 671"/>
                  <a:gd name="T36" fmla="*/ 1 w 359"/>
                  <a:gd name="T37" fmla="*/ 1 h 671"/>
                  <a:gd name="T38" fmla="*/ 0 w 359"/>
                  <a:gd name="T39" fmla="*/ 1 h 671"/>
                  <a:gd name="T40" fmla="*/ 0 w 359"/>
                  <a:gd name="T41" fmla="*/ 1 h 671"/>
                  <a:gd name="T42" fmla="*/ 0 w 359"/>
                  <a:gd name="T43" fmla="*/ 1 h 671"/>
                  <a:gd name="T44" fmla="*/ 1 w 359"/>
                  <a:gd name="T45" fmla="*/ 1 h 671"/>
                  <a:gd name="T46" fmla="*/ 1 w 359"/>
                  <a:gd name="T47" fmla="*/ 1 h 671"/>
                  <a:gd name="T48" fmla="*/ 1 w 359"/>
                  <a:gd name="T49" fmla="*/ 1 h 671"/>
                  <a:gd name="T50" fmla="*/ 1 w 359"/>
                  <a:gd name="T51" fmla="*/ 1 h 671"/>
                  <a:gd name="T52" fmla="*/ 1 w 359"/>
                  <a:gd name="T53" fmla="*/ 1 h 671"/>
                  <a:gd name="T54" fmla="*/ 1 w 359"/>
                  <a:gd name="T55" fmla="*/ 1 h 671"/>
                  <a:gd name="T56" fmla="*/ 1 w 359"/>
                  <a:gd name="T57" fmla="*/ 1 h 67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59"/>
                  <a:gd name="T88" fmla="*/ 0 h 671"/>
                  <a:gd name="T89" fmla="*/ 359 w 359"/>
                  <a:gd name="T90" fmla="*/ 671 h 67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59" h="671">
                    <a:moveTo>
                      <a:pt x="62" y="600"/>
                    </a:moveTo>
                    <a:lnTo>
                      <a:pt x="33" y="490"/>
                    </a:lnTo>
                    <a:lnTo>
                      <a:pt x="20" y="378"/>
                    </a:lnTo>
                    <a:lnTo>
                      <a:pt x="28" y="267"/>
                    </a:lnTo>
                    <a:lnTo>
                      <a:pt x="54" y="192"/>
                    </a:lnTo>
                    <a:lnTo>
                      <a:pt x="91" y="141"/>
                    </a:lnTo>
                    <a:lnTo>
                      <a:pt x="131" y="98"/>
                    </a:lnTo>
                    <a:lnTo>
                      <a:pt x="196" y="57"/>
                    </a:lnTo>
                    <a:lnTo>
                      <a:pt x="248" y="34"/>
                    </a:lnTo>
                    <a:lnTo>
                      <a:pt x="301" y="34"/>
                    </a:lnTo>
                    <a:lnTo>
                      <a:pt x="359" y="37"/>
                    </a:lnTo>
                    <a:lnTo>
                      <a:pt x="358" y="10"/>
                    </a:lnTo>
                    <a:lnTo>
                      <a:pt x="301" y="0"/>
                    </a:lnTo>
                    <a:lnTo>
                      <a:pt x="241" y="6"/>
                    </a:lnTo>
                    <a:lnTo>
                      <a:pt x="187" y="26"/>
                    </a:lnTo>
                    <a:lnTo>
                      <a:pt x="125" y="63"/>
                    </a:lnTo>
                    <a:lnTo>
                      <a:pt x="75" y="108"/>
                    </a:lnTo>
                    <a:lnTo>
                      <a:pt x="31" y="176"/>
                    </a:lnTo>
                    <a:lnTo>
                      <a:pt x="10" y="249"/>
                    </a:lnTo>
                    <a:lnTo>
                      <a:pt x="0" y="301"/>
                    </a:lnTo>
                    <a:lnTo>
                      <a:pt x="0" y="359"/>
                    </a:lnTo>
                    <a:lnTo>
                      <a:pt x="0" y="404"/>
                    </a:lnTo>
                    <a:lnTo>
                      <a:pt x="13" y="490"/>
                    </a:lnTo>
                    <a:lnTo>
                      <a:pt x="26" y="545"/>
                    </a:lnTo>
                    <a:lnTo>
                      <a:pt x="46" y="596"/>
                    </a:lnTo>
                    <a:lnTo>
                      <a:pt x="52" y="632"/>
                    </a:lnTo>
                    <a:lnTo>
                      <a:pt x="102" y="671"/>
                    </a:lnTo>
                    <a:lnTo>
                      <a:pt x="62" y="6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20" name="Freeform 18"/>
              <p:cNvSpPr>
                <a:spLocks/>
              </p:cNvSpPr>
              <p:nvPr/>
            </p:nvSpPr>
            <p:spPr bwMode="auto">
              <a:xfrm>
                <a:off x="4546" y="562"/>
                <a:ext cx="276" cy="402"/>
              </a:xfrm>
              <a:custGeom>
                <a:avLst/>
                <a:gdLst>
                  <a:gd name="T0" fmla="*/ 1 w 551"/>
                  <a:gd name="T1" fmla="*/ 1 h 804"/>
                  <a:gd name="T2" fmla="*/ 1 w 551"/>
                  <a:gd name="T3" fmla="*/ 1 h 804"/>
                  <a:gd name="T4" fmla="*/ 1 w 551"/>
                  <a:gd name="T5" fmla="*/ 1 h 804"/>
                  <a:gd name="T6" fmla="*/ 1 w 551"/>
                  <a:gd name="T7" fmla="*/ 1 h 804"/>
                  <a:gd name="T8" fmla="*/ 1 w 551"/>
                  <a:gd name="T9" fmla="*/ 1 h 804"/>
                  <a:gd name="T10" fmla="*/ 1 w 551"/>
                  <a:gd name="T11" fmla="*/ 1 h 804"/>
                  <a:gd name="T12" fmla="*/ 1 w 551"/>
                  <a:gd name="T13" fmla="*/ 1 h 804"/>
                  <a:gd name="T14" fmla="*/ 1 w 551"/>
                  <a:gd name="T15" fmla="*/ 1 h 804"/>
                  <a:gd name="T16" fmla="*/ 1 w 551"/>
                  <a:gd name="T17" fmla="*/ 1 h 804"/>
                  <a:gd name="T18" fmla="*/ 1 w 551"/>
                  <a:gd name="T19" fmla="*/ 1 h 804"/>
                  <a:gd name="T20" fmla="*/ 1 w 551"/>
                  <a:gd name="T21" fmla="*/ 1 h 804"/>
                  <a:gd name="T22" fmla="*/ 1 w 551"/>
                  <a:gd name="T23" fmla="*/ 1 h 804"/>
                  <a:gd name="T24" fmla="*/ 1 w 551"/>
                  <a:gd name="T25" fmla="*/ 1 h 804"/>
                  <a:gd name="T26" fmla="*/ 1 w 551"/>
                  <a:gd name="T27" fmla="*/ 1 h 804"/>
                  <a:gd name="T28" fmla="*/ 1 w 551"/>
                  <a:gd name="T29" fmla="*/ 1 h 804"/>
                  <a:gd name="T30" fmla="*/ 1 w 551"/>
                  <a:gd name="T31" fmla="*/ 1 h 804"/>
                  <a:gd name="T32" fmla="*/ 1 w 551"/>
                  <a:gd name="T33" fmla="*/ 1 h 804"/>
                  <a:gd name="T34" fmla="*/ 1 w 551"/>
                  <a:gd name="T35" fmla="*/ 1 h 804"/>
                  <a:gd name="T36" fmla="*/ 0 w 551"/>
                  <a:gd name="T37" fmla="*/ 1 h 804"/>
                  <a:gd name="T38" fmla="*/ 1 w 551"/>
                  <a:gd name="T39" fmla="*/ 1 h 804"/>
                  <a:gd name="T40" fmla="*/ 1 w 551"/>
                  <a:gd name="T41" fmla="*/ 1 h 804"/>
                  <a:gd name="T42" fmla="*/ 1 w 551"/>
                  <a:gd name="T43" fmla="*/ 1 h 804"/>
                  <a:gd name="T44" fmla="*/ 1 w 551"/>
                  <a:gd name="T45" fmla="*/ 1 h 804"/>
                  <a:gd name="T46" fmla="*/ 1 w 551"/>
                  <a:gd name="T47" fmla="*/ 1 h 804"/>
                  <a:gd name="T48" fmla="*/ 1 w 551"/>
                  <a:gd name="T49" fmla="*/ 1 h 804"/>
                  <a:gd name="T50" fmla="*/ 1 w 551"/>
                  <a:gd name="T51" fmla="*/ 1 h 804"/>
                  <a:gd name="T52" fmla="*/ 1 w 551"/>
                  <a:gd name="T53" fmla="*/ 1 h 804"/>
                  <a:gd name="T54" fmla="*/ 1 w 551"/>
                  <a:gd name="T55" fmla="*/ 1 h 804"/>
                  <a:gd name="T56" fmla="*/ 1 w 551"/>
                  <a:gd name="T57" fmla="*/ 0 h 804"/>
                  <a:gd name="T58" fmla="*/ 1 w 551"/>
                  <a:gd name="T59" fmla="*/ 1 h 804"/>
                  <a:gd name="T60" fmla="*/ 1 w 551"/>
                  <a:gd name="T61" fmla="*/ 1 h 804"/>
                  <a:gd name="T62" fmla="*/ 1 w 551"/>
                  <a:gd name="T63" fmla="*/ 1 h 80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51"/>
                  <a:gd name="T97" fmla="*/ 0 h 804"/>
                  <a:gd name="T98" fmla="*/ 551 w 551"/>
                  <a:gd name="T99" fmla="*/ 804 h 80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51" h="804">
                    <a:moveTo>
                      <a:pt x="538" y="29"/>
                    </a:moveTo>
                    <a:lnTo>
                      <a:pt x="462" y="29"/>
                    </a:lnTo>
                    <a:lnTo>
                      <a:pt x="349" y="52"/>
                    </a:lnTo>
                    <a:lnTo>
                      <a:pt x="283" y="81"/>
                    </a:lnTo>
                    <a:lnTo>
                      <a:pt x="205" y="136"/>
                    </a:lnTo>
                    <a:lnTo>
                      <a:pt x="131" y="210"/>
                    </a:lnTo>
                    <a:lnTo>
                      <a:pt x="86" y="277"/>
                    </a:lnTo>
                    <a:lnTo>
                      <a:pt x="45" y="357"/>
                    </a:lnTo>
                    <a:lnTo>
                      <a:pt x="32" y="451"/>
                    </a:lnTo>
                    <a:lnTo>
                      <a:pt x="30" y="534"/>
                    </a:lnTo>
                    <a:lnTo>
                      <a:pt x="32" y="614"/>
                    </a:lnTo>
                    <a:lnTo>
                      <a:pt x="52" y="687"/>
                    </a:lnTo>
                    <a:lnTo>
                      <a:pt x="74" y="762"/>
                    </a:lnTo>
                    <a:lnTo>
                      <a:pt x="97" y="800"/>
                    </a:lnTo>
                    <a:lnTo>
                      <a:pt x="71" y="804"/>
                    </a:lnTo>
                    <a:lnTo>
                      <a:pt x="35" y="726"/>
                    </a:lnTo>
                    <a:lnTo>
                      <a:pt x="19" y="656"/>
                    </a:lnTo>
                    <a:lnTo>
                      <a:pt x="10" y="592"/>
                    </a:lnTo>
                    <a:lnTo>
                      <a:pt x="0" y="534"/>
                    </a:lnTo>
                    <a:lnTo>
                      <a:pt x="6" y="422"/>
                    </a:lnTo>
                    <a:lnTo>
                      <a:pt x="19" y="338"/>
                    </a:lnTo>
                    <a:lnTo>
                      <a:pt x="55" y="270"/>
                    </a:lnTo>
                    <a:lnTo>
                      <a:pt x="112" y="194"/>
                    </a:lnTo>
                    <a:lnTo>
                      <a:pt x="176" y="119"/>
                    </a:lnTo>
                    <a:lnTo>
                      <a:pt x="238" y="81"/>
                    </a:lnTo>
                    <a:lnTo>
                      <a:pt x="302" y="42"/>
                    </a:lnTo>
                    <a:lnTo>
                      <a:pt x="352" y="26"/>
                    </a:lnTo>
                    <a:lnTo>
                      <a:pt x="423" y="13"/>
                    </a:lnTo>
                    <a:lnTo>
                      <a:pt x="475" y="0"/>
                    </a:lnTo>
                    <a:lnTo>
                      <a:pt x="551" y="3"/>
                    </a:lnTo>
                    <a:lnTo>
                      <a:pt x="53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21" name="Freeform 19"/>
              <p:cNvSpPr>
                <a:spLocks/>
              </p:cNvSpPr>
              <p:nvPr/>
            </p:nvSpPr>
            <p:spPr bwMode="auto">
              <a:xfrm>
                <a:off x="4512" y="534"/>
                <a:ext cx="309" cy="426"/>
              </a:xfrm>
              <a:custGeom>
                <a:avLst/>
                <a:gdLst>
                  <a:gd name="T0" fmla="*/ 1 w 617"/>
                  <a:gd name="T1" fmla="*/ 1 h 851"/>
                  <a:gd name="T2" fmla="*/ 1 w 617"/>
                  <a:gd name="T3" fmla="*/ 1 h 851"/>
                  <a:gd name="T4" fmla="*/ 1 w 617"/>
                  <a:gd name="T5" fmla="*/ 1 h 851"/>
                  <a:gd name="T6" fmla="*/ 1 w 617"/>
                  <a:gd name="T7" fmla="*/ 1 h 851"/>
                  <a:gd name="T8" fmla="*/ 1 w 617"/>
                  <a:gd name="T9" fmla="*/ 1 h 851"/>
                  <a:gd name="T10" fmla="*/ 1 w 617"/>
                  <a:gd name="T11" fmla="*/ 1 h 851"/>
                  <a:gd name="T12" fmla="*/ 1 w 617"/>
                  <a:gd name="T13" fmla="*/ 1 h 851"/>
                  <a:gd name="T14" fmla="*/ 1 w 617"/>
                  <a:gd name="T15" fmla="*/ 1 h 851"/>
                  <a:gd name="T16" fmla="*/ 1 w 617"/>
                  <a:gd name="T17" fmla="*/ 1 h 851"/>
                  <a:gd name="T18" fmla="*/ 1 w 617"/>
                  <a:gd name="T19" fmla="*/ 1 h 851"/>
                  <a:gd name="T20" fmla="*/ 1 w 617"/>
                  <a:gd name="T21" fmla="*/ 1 h 851"/>
                  <a:gd name="T22" fmla="*/ 1 w 617"/>
                  <a:gd name="T23" fmla="*/ 1 h 851"/>
                  <a:gd name="T24" fmla="*/ 1 w 617"/>
                  <a:gd name="T25" fmla="*/ 1 h 851"/>
                  <a:gd name="T26" fmla="*/ 1 w 617"/>
                  <a:gd name="T27" fmla="*/ 1 h 851"/>
                  <a:gd name="T28" fmla="*/ 1 w 617"/>
                  <a:gd name="T29" fmla="*/ 1 h 851"/>
                  <a:gd name="T30" fmla="*/ 1 w 617"/>
                  <a:gd name="T31" fmla="*/ 1 h 851"/>
                  <a:gd name="T32" fmla="*/ 1 w 617"/>
                  <a:gd name="T33" fmla="*/ 1 h 851"/>
                  <a:gd name="T34" fmla="*/ 1 w 617"/>
                  <a:gd name="T35" fmla="*/ 0 h 851"/>
                  <a:gd name="T36" fmla="*/ 1 w 617"/>
                  <a:gd name="T37" fmla="*/ 1 h 851"/>
                  <a:gd name="T38" fmla="*/ 1 w 617"/>
                  <a:gd name="T39" fmla="*/ 1 h 851"/>
                  <a:gd name="T40" fmla="*/ 1 w 617"/>
                  <a:gd name="T41" fmla="*/ 1 h 851"/>
                  <a:gd name="T42" fmla="*/ 1 w 617"/>
                  <a:gd name="T43" fmla="*/ 1 h 851"/>
                  <a:gd name="T44" fmla="*/ 1 w 617"/>
                  <a:gd name="T45" fmla="*/ 1 h 851"/>
                  <a:gd name="T46" fmla="*/ 1 w 617"/>
                  <a:gd name="T47" fmla="*/ 1 h 851"/>
                  <a:gd name="T48" fmla="*/ 1 w 617"/>
                  <a:gd name="T49" fmla="*/ 1 h 851"/>
                  <a:gd name="T50" fmla="*/ 1 w 617"/>
                  <a:gd name="T51" fmla="*/ 1 h 851"/>
                  <a:gd name="T52" fmla="*/ 1 w 617"/>
                  <a:gd name="T53" fmla="*/ 1 h 851"/>
                  <a:gd name="T54" fmla="*/ 1 w 617"/>
                  <a:gd name="T55" fmla="*/ 1 h 851"/>
                  <a:gd name="T56" fmla="*/ 0 w 617"/>
                  <a:gd name="T57" fmla="*/ 1 h 851"/>
                  <a:gd name="T58" fmla="*/ 1 w 617"/>
                  <a:gd name="T59" fmla="*/ 1 h 851"/>
                  <a:gd name="T60" fmla="*/ 1 w 617"/>
                  <a:gd name="T61" fmla="*/ 1 h 851"/>
                  <a:gd name="T62" fmla="*/ 1 w 617"/>
                  <a:gd name="T63" fmla="*/ 1 h 851"/>
                  <a:gd name="T64" fmla="*/ 1 w 617"/>
                  <a:gd name="T65" fmla="*/ 1 h 851"/>
                  <a:gd name="T66" fmla="*/ 1 w 617"/>
                  <a:gd name="T67" fmla="*/ 1 h 851"/>
                  <a:gd name="T68" fmla="*/ 1 w 617"/>
                  <a:gd name="T69" fmla="*/ 1 h 851"/>
                  <a:gd name="T70" fmla="*/ 1 w 617"/>
                  <a:gd name="T71" fmla="*/ 1 h 85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17"/>
                  <a:gd name="T109" fmla="*/ 0 h 851"/>
                  <a:gd name="T110" fmla="*/ 617 w 617"/>
                  <a:gd name="T111" fmla="*/ 851 h 85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17" h="851">
                    <a:moveTo>
                      <a:pt x="91" y="851"/>
                    </a:moveTo>
                    <a:lnTo>
                      <a:pt x="59" y="754"/>
                    </a:lnTo>
                    <a:lnTo>
                      <a:pt x="43" y="662"/>
                    </a:lnTo>
                    <a:lnTo>
                      <a:pt x="34" y="584"/>
                    </a:lnTo>
                    <a:lnTo>
                      <a:pt x="34" y="534"/>
                    </a:lnTo>
                    <a:lnTo>
                      <a:pt x="40" y="471"/>
                    </a:lnTo>
                    <a:lnTo>
                      <a:pt x="50" y="411"/>
                    </a:lnTo>
                    <a:lnTo>
                      <a:pt x="88" y="324"/>
                    </a:lnTo>
                    <a:lnTo>
                      <a:pt x="127" y="254"/>
                    </a:lnTo>
                    <a:lnTo>
                      <a:pt x="181" y="196"/>
                    </a:lnTo>
                    <a:lnTo>
                      <a:pt x="242" y="144"/>
                    </a:lnTo>
                    <a:lnTo>
                      <a:pt x="297" y="109"/>
                    </a:lnTo>
                    <a:lnTo>
                      <a:pt x="360" y="70"/>
                    </a:lnTo>
                    <a:lnTo>
                      <a:pt x="434" y="51"/>
                    </a:lnTo>
                    <a:lnTo>
                      <a:pt x="502" y="39"/>
                    </a:lnTo>
                    <a:lnTo>
                      <a:pt x="570" y="28"/>
                    </a:lnTo>
                    <a:lnTo>
                      <a:pt x="617" y="28"/>
                    </a:lnTo>
                    <a:lnTo>
                      <a:pt x="617" y="0"/>
                    </a:lnTo>
                    <a:lnTo>
                      <a:pt x="554" y="7"/>
                    </a:lnTo>
                    <a:lnTo>
                      <a:pt x="457" y="15"/>
                    </a:lnTo>
                    <a:lnTo>
                      <a:pt x="368" y="44"/>
                    </a:lnTo>
                    <a:lnTo>
                      <a:pt x="300" y="73"/>
                    </a:lnTo>
                    <a:lnTo>
                      <a:pt x="239" y="112"/>
                    </a:lnTo>
                    <a:lnTo>
                      <a:pt x="163" y="177"/>
                    </a:lnTo>
                    <a:lnTo>
                      <a:pt x="111" y="238"/>
                    </a:lnTo>
                    <a:lnTo>
                      <a:pt x="72" y="303"/>
                    </a:lnTo>
                    <a:lnTo>
                      <a:pt x="46" y="356"/>
                    </a:lnTo>
                    <a:lnTo>
                      <a:pt x="21" y="427"/>
                    </a:lnTo>
                    <a:lnTo>
                      <a:pt x="0" y="492"/>
                    </a:lnTo>
                    <a:lnTo>
                      <a:pt x="4" y="560"/>
                    </a:lnTo>
                    <a:lnTo>
                      <a:pt x="11" y="630"/>
                    </a:lnTo>
                    <a:lnTo>
                      <a:pt x="15" y="705"/>
                    </a:lnTo>
                    <a:lnTo>
                      <a:pt x="28" y="772"/>
                    </a:lnTo>
                    <a:lnTo>
                      <a:pt x="49" y="848"/>
                    </a:lnTo>
                    <a:lnTo>
                      <a:pt x="91" y="8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22" name="Freeform 20"/>
              <p:cNvSpPr>
                <a:spLocks/>
              </p:cNvSpPr>
              <p:nvPr/>
            </p:nvSpPr>
            <p:spPr bwMode="auto">
              <a:xfrm>
                <a:off x="4666" y="845"/>
                <a:ext cx="109" cy="526"/>
              </a:xfrm>
              <a:custGeom>
                <a:avLst/>
                <a:gdLst>
                  <a:gd name="T0" fmla="*/ 0 w 219"/>
                  <a:gd name="T1" fmla="*/ 0 h 1054"/>
                  <a:gd name="T2" fmla="*/ 0 w 219"/>
                  <a:gd name="T3" fmla="*/ 0 h 1054"/>
                  <a:gd name="T4" fmla="*/ 0 w 219"/>
                  <a:gd name="T5" fmla="*/ 0 h 1054"/>
                  <a:gd name="T6" fmla="*/ 0 w 219"/>
                  <a:gd name="T7" fmla="*/ 0 h 1054"/>
                  <a:gd name="T8" fmla="*/ 0 w 219"/>
                  <a:gd name="T9" fmla="*/ 0 h 1054"/>
                  <a:gd name="T10" fmla="*/ 0 w 219"/>
                  <a:gd name="T11" fmla="*/ 0 h 1054"/>
                  <a:gd name="T12" fmla="*/ 0 w 219"/>
                  <a:gd name="T13" fmla="*/ 0 h 1054"/>
                  <a:gd name="T14" fmla="*/ 0 w 219"/>
                  <a:gd name="T15" fmla="*/ 0 h 1054"/>
                  <a:gd name="T16" fmla="*/ 0 w 219"/>
                  <a:gd name="T17" fmla="*/ 0 h 1054"/>
                  <a:gd name="T18" fmla="*/ 0 w 219"/>
                  <a:gd name="T19" fmla="*/ 0 h 1054"/>
                  <a:gd name="T20" fmla="*/ 0 w 219"/>
                  <a:gd name="T21" fmla="*/ 0 h 1054"/>
                  <a:gd name="T22" fmla="*/ 0 w 219"/>
                  <a:gd name="T23" fmla="*/ 0 h 1054"/>
                  <a:gd name="T24" fmla="*/ 0 w 219"/>
                  <a:gd name="T25" fmla="*/ 0 h 1054"/>
                  <a:gd name="T26" fmla="*/ 0 w 219"/>
                  <a:gd name="T27" fmla="*/ 0 h 1054"/>
                  <a:gd name="T28" fmla="*/ 0 w 219"/>
                  <a:gd name="T29" fmla="*/ 0 h 1054"/>
                  <a:gd name="T30" fmla="*/ 0 w 219"/>
                  <a:gd name="T31" fmla="*/ 0 h 1054"/>
                  <a:gd name="T32" fmla="*/ 0 w 219"/>
                  <a:gd name="T33" fmla="*/ 0 h 1054"/>
                  <a:gd name="T34" fmla="*/ 0 w 219"/>
                  <a:gd name="T35" fmla="*/ 0 h 1054"/>
                  <a:gd name="T36" fmla="*/ 0 w 219"/>
                  <a:gd name="T37" fmla="*/ 0 h 1054"/>
                  <a:gd name="T38" fmla="*/ 0 w 219"/>
                  <a:gd name="T39" fmla="*/ 0 h 1054"/>
                  <a:gd name="T40" fmla="*/ 0 w 219"/>
                  <a:gd name="T41" fmla="*/ 0 h 1054"/>
                  <a:gd name="T42" fmla="*/ 0 w 219"/>
                  <a:gd name="T43" fmla="*/ 0 h 1054"/>
                  <a:gd name="T44" fmla="*/ 0 w 219"/>
                  <a:gd name="T45" fmla="*/ 0 h 1054"/>
                  <a:gd name="T46" fmla="*/ 0 w 219"/>
                  <a:gd name="T47" fmla="*/ 0 h 1054"/>
                  <a:gd name="T48" fmla="*/ 0 w 219"/>
                  <a:gd name="T49" fmla="*/ 0 h 1054"/>
                  <a:gd name="T50" fmla="*/ 0 w 219"/>
                  <a:gd name="T51" fmla="*/ 0 h 1054"/>
                  <a:gd name="T52" fmla="*/ 0 w 219"/>
                  <a:gd name="T53" fmla="*/ 0 h 1054"/>
                  <a:gd name="T54" fmla="*/ 0 w 219"/>
                  <a:gd name="T55" fmla="*/ 0 h 1054"/>
                  <a:gd name="T56" fmla="*/ 0 w 219"/>
                  <a:gd name="T57" fmla="*/ 0 h 1054"/>
                  <a:gd name="T58" fmla="*/ 0 w 219"/>
                  <a:gd name="T59" fmla="*/ 0 h 1054"/>
                  <a:gd name="T60" fmla="*/ 0 w 219"/>
                  <a:gd name="T61" fmla="*/ 0 h 1054"/>
                  <a:gd name="T62" fmla="*/ 0 w 219"/>
                  <a:gd name="T63" fmla="*/ 0 h 1054"/>
                  <a:gd name="T64" fmla="*/ 0 w 219"/>
                  <a:gd name="T65" fmla="*/ 0 h 1054"/>
                  <a:gd name="T66" fmla="*/ 0 w 219"/>
                  <a:gd name="T67" fmla="*/ 0 h 1054"/>
                  <a:gd name="T68" fmla="*/ 0 w 219"/>
                  <a:gd name="T69" fmla="*/ 0 h 1054"/>
                  <a:gd name="T70" fmla="*/ 0 w 219"/>
                  <a:gd name="T71" fmla="*/ 0 h 1054"/>
                  <a:gd name="T72" fmla="*/ 0 w 219"/>
                  <a:gd name="T73" fmla="*/ 0 h 1054"/>
                  <a:gd name="T74" fmla="*/ 0 w 219"/>
                  <a:gd name="T75" fmla="*/ 0 h 1054"/>
                  <a:gd name="T76" fmla="*/ 0 w 219"/>
                  <a:gd name="T77" fmla="*/ 0 h 105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19"/>
                  <a:gd name="T118" fmla="*/ 0 h 1054"/>
                  <a:gd name="T119" fmla="*/ 219 w 219"/>
                  <a:gd name="T120" fmla="*/ 1054 h 105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19" h="1054">
                    <a:moveTo>
                      <a:pt x="68" y="30"/>
                    </a:moveTo>
                    <a:lnTo>
                      <a:pt x="131" y="61"/>
                    </a:lnTo>
                    <a:lnTo>
                      <a:pt x="176" y="116"/>
                    </a:lnTo>
                    <a:lnTo>
                      <a:pt x="185" y="157"/>
                    </a:lnTo>
                    <a:lnTo>
                      <a:pt x="192" y="212"/>
                    </a:lnTo>
                    <a:lnTo>
                      <a:pt x="185" y="257"/>
                    </a:lnTo>
                    <a:lnTo>
                      <a:pt x="182" y="302"/>
                    </a:lnTo>
                    <a:lnTo>
                      <a:pt x="153" y="370"/>
                    </a:lnTo>
                    <a:lnTo>
                      <a:pt x="118" y="459"/>
                    </a:lnTo>
                    <a:lnTo>
                      <a:pt x="92" y="536"/>
                    </a:lnTo>
                    <a:lnTo>
                      <a:pt x="66" y="590"/>
                    </a:lnTo>
                    <a:lnTo>
                      <a:pt x="32" y="716"/>
                    </a:lnTo>
                    <a:lnTo>
                      <a:pt x="9" y="810"/>
                    </a:lnTo>
                    <a:lnTo>
                      <a:pt x="0" y="909"/>
                    </a:lnTo>
                    <a:lnTo>
                      <a:pt x="3" y="983"/>
                    </a:lnTo>
                    <a:lnTo>
                      <a:pt x="29" y="1022"/>
                    </a:lnTo>
                    <a:lnTo>
                      <a:pt x="64" y="1044"/>
                    </a:lnTo>
                    <a:lnTo>
                      <a:pt x="105" y="1054"/>
                    </a:lnTo>
                    <a:lnTo>
                      <a:pt x="143" y="1054"/>
                    </a:lnTo>
                    <a:lnTo>
                      <a:pt x="143" y="1031"/>
                    </a:lnTo>
                    <a:lnTo>
                      <a:pt x="104" y="1033"/>
                    </a:lnTo>
                    <a:lnTo>
                      <a:pt x="56" y="1005"/>
                    </a:lnTo>
                    <a:lnTo>
                      <a:pt x="35" y="957"/>
                    </a:lnTo>
                    <a:lnTo>
                      <a:pt x="32" y="883"/>
                    </a:lnTo>
                    <a:lnTo>
                      <a:pt x="35" y="810"/>
                    </a:lnTo>
                    <a:lnTo>
                      <a:pt x="45" y="755"/>
                    </a:lnTo>
                    <a:lnTo>
                      <a:pt x="79" y="635"/>
                    </a:lnTo>
                    <a:lnTo>
                      <a:pt x="118" y="536"/>
                    </a:lnTo>
                    <a:lnTo>
                      <a:pt x="156" y="437"/>
                    </a:lnTo>
                    <a:lnTo>
                      <a:pt x="192" y="341"/>
                    </a:lnTo>
                    <a:lnTo>
                      <a:pt x="208" y="289"/>
                    </a:lnTo>
                    <a:lnTo>
                      <a:pt x="219" y="209"/>
                    </a:lnTo>
                    <a:lnTo>
                      <a:pt x="214" y="146"/>
                    </a:lnTo>
                    <a:lnTo>
                      <a:pt x="191" y="81"/>
                    </a:lnTo>
                    <a:lnTo>
                      <a:pt x="156" y="43"/>
                    </a:lnTo>
                    <a:lnTo>
                      <a:pt x="114" y="16"/>
                    </a:lnTo>
                    <a:lnTo>
                      <a:pt x="69" y="0"/>
                    </a:lnTo>
                    <a:lnTo>
                      <a:pt x="68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23" name="Freeform 21"/>
              <p:cNvSpPr>
                <a:spLocks/>
              </p:cNvSpPr>
              <p:nvPr/>
            </p:nvSpPr>
            <p:spPr bwMode="auto">
              <a:xfrm>
                <a:off x="4726" y="840"/>
                <a:ext cx="395" cy="534"/>
              </a:xfrm>
              <a:custGeom>
                <a:avLst/>
                <a:gdLst>
                  <a:gd name="T0" fmla="*/ 1 w 790"/>
                  <a:gd name="T1" fmla="*/ 0 h 1069"/>
                  <a:gd name="T2" fmla="*/ 1 w 790"/>
                  <a:gd name="T3" fmla="*/ 0 h 1069"/>
                  <a:gd name="T4" fmla="*/ 1 w 790"/>
                  <a:gd name="T5" fmla="*/ 0 h 1069"/>
                  <a:gd name="T6" fmla="*/ 1 w 790"/>
                  <a:gd name="T7" fmla="*/ 0 h 1069"/>
                  <a:gd name="T8" fmla="*/ 1 w 790"/>
                  <a:gd name="T9" fmla="*/ 0 h 1069"/>
                  <a:gd name="T10" fmla="*/ 1 w 790"/>
                  <a:gd name="T11" fmla="*/ 0 h 1069"/>
                  <a:gd name="T12" fmla="*/ 1 w 790"/>
                  <a:gd name="T13" fmla="*/ 0 h 1069"/>
                  <a:gd name="T14" fmla="*/ 1 w 790"/>
                  <a:gd name="T15" fmla="*/ 0 h 1069"/>
                  <a:gd name="T16" fmla="*/ 1 w 790"/>
                  <a:gd name="T17" fmla="*/ 0 h 1069"/>
                  <a:gd name="T18" fmla="*/ 1 w 790"/>
                  <a:gd name="T19" fmla="*/ 0 h 1069"/>
                  <a:gd name="T20" fmla="*/ 1 w 790"/>
                  <a:gd name="T21" fmla="*/ 0 h 1069"/>
                  <a:gd name="T22" fmla="*/ 1 w 790"/>
                  <a:gd name="T23" fmla="*/ 0 h 1069"/>
                  <a:gd name="T24" fmla="*/ 1 w 790"/>
                  <a:gd name="T25" fmla="*/ 0 h 1069"/>
                  <a:gd name="T26" fmla="*/ 1 w 790"/>
                  <a:gd name="T27" fmla="*/ 0 h 1069"/>
                  <a:gd name="T28" fmla="*/ 1 w 790"/>
                  <a:gd name="T29" fmla="*/ 0 h 1069"/>
                  <a:gd name="T30" fmla="*/ 1 w 790"/>
                  <a:gd name="T31" fmla="*/ 0 h 1069"/>
                  <a:gd name="T32" fmla="*/ 0 w 790"/>
                  <a:gd name="T33" fmla="*/ 0 h 1069"/>
                  <a:gd name="T34" fmla="*/ 0 w 790"/>
                  <a:gd name="T35" fmla="*/ 0 h 1069"/>
                  <a:gd name="T36" fmla="*/ 1 w 790"/>
                  <a:gd name="T37" fmla="*/ 0 h 1069"/>
                  <a:gd name="T38" fmla="*/ 1 w 790"/>
                  <a:gd name="T39" fmla="*/ 0 h 1069"/>
                  <a:gd name="T40" fmla="*/ 1 w 790"/>
                  <a:gd name="T41" fmla="*/ 0 h 1069"/>
                  <a:gd name="T42" fmla="*/ 1 w 790"/>
                  <a:gd name="T43" fmla="*/ 0 h 1069"/>
                  <a:gd name="T44" fmla="*/ 1 w 790"/>
                  <a:gd name="T45" fmla="*/ 0 h 1069"/>
                  <a:gd name="T46" fmla="*/ 1 w 790"/>
                  <a:gd name="T47" fmla="*/ 0 h 1069"/>
                  <a:gd name="T48" fmla="*/ 1 w 790"/>
                  <a:gd name="T49" fmla="*/ 0 h 1069"/>
                  <a:gd name="T50" fmla="*/ 1 w 790"/>
                  <a:gd name="T51" fmla="*/ 0 h 1069"/>
                  <a:gd name="T52" fmla="*/ 1 w 790"/>
                  <a:gd name="T53" fmla="*/ 0 h 1069"/>
                  <a:gd name="T54" fmla="*/ 1 w 790"/>
                  <a:gd name="T55" fmla="*/ 0 h 1069"/>
                  <a:gd name="T56" fmla="*/ 1 w 790"/>
                  <a:gd name="T57" fmla="*/ 0 h 1069"/>
                  <a:gd name="T58" fmla="*/ 1 w 790"/>
                  <a:gd name="T59" fmla="*/ 0 h 1069"/>
                  <a:gd name="T60" fmla="*/ 1 w 790"/>
                  <a:gd name="T61" fmla="*/ 0 h 1069"/>
                  <a:gd name="T62" fmla="*/ 1 w 790"/>
                  <a:gd name="T63" fmla="*/ 0 h 1069"/>
                  <a:gd name="T64" fmla="*/ 1 w 790"/>
                  <a:gd name="T65" fmla="*/ 0 h 1069"/>
                  <a:gd name="T66" fmla="*/ 1 w 790"/>
                  <a:gd name="T67" fmla="*/ 0 h 1069"/>
                  <a:gd name="T68" fmla="*/ 1 w 790"/>
                  <a:gd name="T69" fmla="*/ 0 h 1069"/>
                  <a:gd name="T70" fmla="*/ 1 w 790"/>
                  <a:gd name="T71" fmla="*/ 0 h 1069"/>
                  <a:gd name="T72" fmla="*/ 1 w 790"/>
                  <a:gd name="T73" fmla="*/ 0 h 1069"/>
                  <a:gd name="T74" fmla="*/ 1 w 790"/>
                  <a:gd name="T75" fmla="*/ 0 h 106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0"/>
                  <a:gd name="T115" fmla="*/ 0 h 1069"/>
                  <a:gd name="T116" fmla="*/ 790 w 790"/>
                  <a:gd name="T117" fmla="*/ 1069 h 106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0" h="1069">
                    <a:moveTo>
                      <a:pt x="783" y="0"/>
                    </a:moveTo>
                    <a:lnTo>
                      <a:pt x="719" y="10"/>
                    </a:lnTo>
                    <a:lnTo>
                      <a:pt x="643" y="23"/>
                    </a:lnTo>
                    <a:lnTo>
                      <a:pt x="588" y="49"/>
                    </a:lnTo>
                    <a:lnTo>
                      <a:pt x="507" y="97"/>
                    </a:lnTo>
                    <a:lnTo>
                      <a:pt x="449" y="141"/>
                    </a:lnTo>
                    <a:lnTo>
                      <a:pt x="360" y="228"/>
                    </a:lnTo>
                    <a:lnTo>
                      <a:pt x="302" y="319"/>
                    </a:lnTo>
                    <a:lnTo>
                      <a:pt x="250" y="406"/>
                    </a:lnTo>
                    <a:lnTo>
                      <a:pt x="202" y="517"/>
                    </a:lnTo>
                    <a:lnTo>
                      <a:pt x="155" y="645"/>
                    </a:lnTo>
                    <a:lnTo>
                      <a:pt x="129" y="726"/>
                    </a:lnTo>
                    <a:lnTo>
                      <a:pt x="109" y="810"/>
                    </a:lnTo>
                    <a:lnTo>
                      <a:pt x="101" y="911"/>
                    </a:lnTo>
                    <a:lnTo>
                      <a:pt x="84" y="1006"/>
                    </a:lnTo>
                    <a:lnTo>
                      <a:pt x="42" y="1035"/>
                    </a:lnTo>
                    <a:lnTo>
                      <a:pt x="0" y="1041"/>
                    </a:lnTo>
                    <a:lnTo>
                      <a:pt x="0" y="1069"/>
                    </a:lnTo>
                    <a:lnTo>
                      <a:pt x="35" y="1067"/>
                    </a:lnTo>
                    <a:lnTo>
                      <a:pt x="81" y="1051"/>
                    </a:lnTo>
                    <a:lnTo>
                      <a:pt x="100" y="1028"/>
                    </a:lnTo>
                    <a:lnTo>
                      <a:pt x="126" y="990"/>
                    </a:lnTo>
                    <a:lnTo>
                      <a:pt x="135" y="870"/>
                    </a:lnTo>
                    <a:lnTo>
                      <a:pt x="139" y="810"/>
                    </a:lnTo>
                    <a:lnTo>
                      <a:pt x="155" y="726"/>
                    </a:lnTo>
                    <a:lnTo>
                      <a:pt x="189" y="626"/>
                    </a:lnTo>
                    <a:lnTo>
                      <a:pt x="231" y="514"/>
                    </a:lnTo>
                    <a:lnTo>
                      <a:pt x="273" y="421"/>
                    </a:lnTo>
                    <a:lnTo>
                      <a:pt x="331" y="319"/>
                    </a:lnTo>
                    <a:lnTo>
                      <a:pt x="376" y="244"/>
                    </a:lnTo>
                    <a:lnTo>
                      <a:pt x="449" y="178"/>
                    </a:lnTo>
                    <a:lnTo>
                      <a:pt x="507" y="120"/>
                    </a:lnTo>
                    <a:lnTo>
                      <a:pt x="578" y="74"/>
                    </a:lnTo>
                    <a:lnTo>
                      <a:pt x="648" y="42"/>
                    </a:lnTo>
                    <a:lnTo>
                      <a:pt x="725" y="29"/>
                    </a:lnTo>
                    <a:lnTo>
                      <a:pt x="790" y="23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24" name="Freeform 22"/>
              <p:cNvSpPr>
                <a:spLocks/>
              </p:cNvSpPr>
              <p:nvPr/>
            </p:nvSpPr>
            <p:spPr bwMode="auto">
              <a:xfrm>
                <a:off x="4806" y="864"/>
                <a:ext cx="311" cy="605"/>
              </a:xfrm>
              <a:custGeom>
                <a:avLst/>
                <a:gdLst>
                  <a:gd name="T0" fmla="*/ 0 w 623"/>
                  <a:gd name="T1" fmla="*/ 0 h 1211"/>
                  <a:gd name="T2" fmla="*/ 0 w 623"/>
                  <a:gd name="T3" fmla="*/ 0 h 1211"/>
                  <a:gd name="T4" fmla="*/ 0 w 623"/>
                  <a:gd name="T5" fmla="*/ 0 h 1211"/>
                  <a:gd name="T6" fmla="*/ 0 w 623"/>
                  <a:gd name="T7" fmla="*/ 0 h 1211"/>
                  <a:gd name="T8" fmla="*/ 0 w 623"/>
                  <a:gd name="T9" fmla="*/ 0 h 1211"/>
                  <a:gd name="T10" fmla="*/ 0 w 623"/>
                  <a:gd name="T11" fmla="*/ 0 h 1211"/>
                  <a:gd name="T12" fmla="*/ 0 w 623"/>
                  <a:gd name="T13" fmla="*/ 0 h 1211"/>
                  <a:gd name="T14" fmla="*/ 0 w 623"/>
                  <a:gd name="T15" fmla="*/ 0 h 1211"/>
                  <a:gd name="T16" fmla="*/ 0 w 623"/>
                  <a:gd name="T17" fmla="*/ 0 h 1211"/>
                  <a:gd name="T18" fmla="*/ 0 w 623"/>
                  <a:gd name="T19" fmla="*/ 0 h 1211"/>
                  <a:gd name="T20" fmla="*/ 0 w 623"/>
                  <a:gd name="T21" fmla="*/ 0 h 1211"/>
                  <a:gd name="T22" fmla="*/ 0 w 623"/>
                  <a:gd name="T23" fmla="*/ 0 h 1211"/>
                  <a:gd name="T24" fmla="*/ 0 w 623"/>
                  <a:gd name="T25" fmla="*/ 0 h 1211"/>
                  <a:gd name="T26" fmla="*/ 0 w 623"/>
                  <a:gd name="T27" fmla="*/ 0 h 1211"/>
                  <a:gd name="T28" fmla="*/ 0 w 623"/>
                  <a:gd name="T29" fmla="*/ 0 h 1211"/>
                  <a:gd name="T30" fmla="*/ 0 w 623"/>
                  <a:gd name="T31" fmla="*/ 0 h 1211"/>
                  <a:gd name="T32" fmla="*/ 0 w 623"/>
                  <a:gd name="T33" fmla="*/ 0 h 1211"/>
                  <a:gd name="T34" fmla="*/ 0 w 623"/>
                  <a:gd name="T35" fmla="*/ 0 h 1211"/>
                  <a:gd name="T36" fmla="*/ 0 w 623"/>
                  <a:gd name="T37" fmla="*/ 0 h 1211"/>
                  <a:gd name="T38" fmla="*/ 0 w 623"/>
                  <a:gd name="T39" fmla="*/ 0 h 1211"/>
                  <a:gd name="T40" fmla="*/ 0 w 623"/>
                  <a:gd name="T41" fmla="*/ 0 h 1211"/>
                  <a:gd name="T42" fmla="*/ 0 w 623"/>
                  <a:gd name="T43" fmla="*/ 0 h 1211"/>
                  <a:gd name="T44" fmla="*/ 0 w 623"/>
                  <a:gd name="T45" fmla="*/ 0 h 1211"/>
                  <a:gd name="T46" fmla="*/ 0 w 623"/>
                  <a:gd name="T47" fmla="*/ 0 h 1211"/>
                  <a:gd name="T48" fmla="*/ 0 w 623"/>
                  <a:gd name="T49" fmla="*/ 0 h 1211"/>
                  <a:gd name="T50" fmla="*/ 0 w 623"/>
                  <a:gd name="T51" fmla="*/ 0 h 1211"/>
                  <a:gd name="T52" fmla="*/ 0 w 623"/>
                  <a:gd name="T53" fmla="*/ 0 h 1211"/>
                  <a:gd name="T54" fmla="*/ 0 w 623"/>
                  <a:gd name="T55" fmla="*/ 0 h 1211"/>
                  <a:gd name="T56" fmla="*/ 0 w 623"/>
                  <a:gd name="T57" fmla="*/ 0 h 1211"/>
                  <a:gd name="T58" fmla="*/ 0 w 623"/>
                  <a:gd name="T59" fmla="*/ 0 h 1211"/>
                  <a:gd name="T60" fmla="*/ 0 w 623"/>
                  <a:gd name="T61" fmla="*/ 0 h 1211"/>
                  <a:gd name="T62" fmla="*/ 0 w 623"/>
                  <a:gd name="T63" fmla="*/ 0 h 1211"/>
                  <a:gd name="T64" fmla="*/ 0 w 623"/>
                  <a:gd name="T65" fmla="*/ 0 h 1211"/>
                  <a:gd name="T66" fmla="*/ 0 w 623"/>
                  <a:gd name="T67" fmla="*/ 0 h 12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23"/>
                  <a:gd name="T103" fmla="*/ 0 h 1211"/>
                  <a:gd name="T104" fmla="*/ 623 w 623"/>
                  <a:gd name="T105" fmla="*/ 1211 h 12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23" h="1211">
                    <a:moveTo>
                      <a:pt x="620" y="0"/>
                    </a:moveTo>
                    <a:lnTo>
                      <a:pt x="581" y="0"/>
                    </a:lnTo>
                    <a:lnTo>
                      <a:pt x="504" y="9"/>
                    </a:lnTo>
                    <a:lnTo>
                      <a:pt x="446" y="38"/>
                    </a:lnTo>
                    <a:lnTo>
                      <a:pt x="376" y="79"/>
                    </a:lnTo>
                    <a:lnTo>
                      <a:pt x="302" y="144"/>
                    </a:lnTo>
                    <a:lnTo>
                      <a:pt x="257" y="205"/>
                    </a:lnTo>
                    <a:lnTo>
                      <a:pt x="197" y="276"/>
                    </a:lnTo>
                    <a:lnTo>
                      <a:pt x="158" y="359"/>
                    </a:lnTo>
                    <a:lnTo>
                      <a:pt x="113" y="449"/>
                    </a:lnTo>
                    <a:lnTo>
                      <a:pt x="78" y="538"/>
                    </a:lnTo>
                    <a:lnTo>
                      <a:pt x="42" y="625"/>
                    </a:lnTo>
                    <a:lnTo>
                      <a:pt x="26" y="716"/>
                    </a:lnTo>
                    <a:lnTo>
                      <a:pt x="13" y="800"/>
                    </a:lnTo>
                    <a:lnTo>
                      <a:pt x="3" y="873"/>
                    </a:lnTo>
                    <a:lnTo>
                      <a:pt x="0" y="973"/>
                    </a:lnTo>
                    <a:lnTo>
                      <a:pt x="0" y="1096"/>
                    </a:lnTo>
                    <a:lnTo>
                      <a:pt x="24" y="1211"/>
                    </a:lnTo>
                    <a:lnTo>
                      <a:pt x="19" y="1083"/>
                    </a:lnTo>
                    <a:lnTo>
                      <a:pt x="32" y="986"/>
                    </a:lnTo>
                    <a:lnTo>
                      <a:pt x="39" y="941"/>
                    </a:lnTo>
                    <a:lnTo>
                      <a:pt x="42" y="847"/>
                    </a:lnTo>
                    <a:lnTo>
                      <a:pt x="50" y="761"/>
                    </a:lnTo>
                    <a:lnTo>
                      <a:pt x="74" y="642"/>
                    </a:lnTo>
                    <a:lnTo>
                      <a:pt x="123" y="501"/>
                    </a:lnTo>
                    <a:lnTo>
                      <a:pt x="187" y="372"/>
                    </a:lnTo>
                    <a:lnTo>
                      <a:pt x="244" y="263"/>
                    </a:lnTo>
                    <a:lnTo>
                      <a:pt x="296" y="195"/>
                    </a:lnTo>
                    <a:lnTo>
                      <a:pt x="354" y="134"/>
                    </a:lnTo>
                    <a:lnTo>
                      <a:pt x="436" y="71"/>
                    </a:lnTo>
                    <a:lnTo>
                      <a:pt x="517" y="35"/>
                    </a:lnTo>
                    <a:lnTo>
                      <a:pt x="623" y="22"/>
                    </a:lnTo>
                    <a:lnTo>
                      <a:pt x="6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25" name="Freeform 23"/>
              <p:cNvSpPr>
                <a:spLocks/>
              </p:cNvSpPr>
              <p:nvPr/>
            </p:nvSpPr>
            <p:spPr bwMode="auto">
              <a:xfrm>
                <a:off x="4837" y="1169"/>
                <a:ext cx="88" cy="173"/>
              </a:xfrm>
              <a:custGeom>
                <a:avLst/>
                <a:gdLst>
                  <a:gd name="T0" fmla="*/ 0 w 178"/>
                  <a:gd name="T1" fmla="*/ 0 h 348"/>
                  <a:gd name="T2" fmla="*/ 0 w 178"/>
                  <a:gd name="T3" fmla="*/ 0 h 348"/>
                  <a:gd name="T4" fmla="*/ 0 w 178"/>
                  <a:gd name="T5" fmla="*/ 0 h 348"/>
                  <a:gd name="T6" fmla="*/ 0 w 178"/>
                  <a:gd name="T7" fmla="*/ 0 h 348"/>
                  <a:gd name="T8" fmla="*/ 0 w 178"/>
                  <a:gd name="T9" fmla="*/ 0 h 348"/>
                  <a:gd name="T10" fmla="*/ 0 w 178"/>
                  <a:gd name="T11" fmla="*/ 0 h 348"/>
                  <a:gd name="T12" fmla="*/ 0 w 178"/>
                  <a:gd name="T13" fmla="*/ 0 h 348"/>
                  <a:gd name="T14" fmla="*/ 0 w 178"/>
                  <a:gd name="T15" fmla="*/ 0 h 348"/>
                  <a:gd name="T16" fmla="*/ 0 w 178"/>
                  <a:gd name="T17" fmla="*/ 0 h 348"/>
                  <a:gd name="T18" fmla="*/ 0 w 178"/>
                  <a:gd name="T19" fmla="*/ 0 h 348"/>
                  <a:gd name="T20" fmla="*/ 0 w 178"/>
                  <a:gd name="T21" fmla="*/ 0 h 348"/>
                  <a:gd name="T22" fmla="*/ 0 w 178"/>
                  <a:gd name="T23" fmla="*/ 0 h 348"/>
                  <a:gd name="T24" fmla="*/ 0 w 178"/>
                  <a:gd name="T25" fmla="*/ 0 h 348"/>
                  <a:gd name="T26" fmla="*/ 0 w 178"/>
                  <a:gd name="T27" fmla="*/ 0 h 348"/>
                  <a:gd name="T28" fmla="*/ 0 w 178"/>
                  <a:gd name="T29" fmla="*/ 0 h 348"/>
                  <a:gd name="T30" fmla="*/ 0 w 178"/>
                  <a:gd name="T31" fmla="*/ 0 h 348"/>
                  <a:gd name="T32" fmla="*/ 0 w 178"/>
                  <a:gd name="T33" fmla="*/ 0 h 348"/>
                  <a:gd name="T34" fmla="*/ 0 w 178"/>
                  <a:gd name="T35" fmla="*/ 0 h 348"/>
                  <a:gd name="T36" fmla="*/ 0 w 178"/>
                  <a:gd name="T37" fmla="*/ 0 h 3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8"/>
                  <a:gd name="T58" fmla="*/ 0 h 348"/>
                  <a:gd name="T59" fmla="*/ 178 w 178"/>
                  <a:gd name="T60" fmla="*/ 348 h 3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8" h="348">
                    <a:moveTo>
                      <a:pt x="0" y="36"/>
                    </a:moveTo>
                    <a:lnTo>
                      <a:pt x="62" y="97"/>
                    </a:lnTo>
                    <a:lnTo>
                      <a:pt x="113" y="159"/>
                    </a:lnTo>
                    <a:lnTo>
                      <a:pt x="142" y="207"/>
                    </a:lnTo>
                    <a:lnTo>
                      <a:pt x="152" y="248"/>
                    </a:lnTo>
                    <a:lnTo>
                      <a:pt x="142" y="280"/>
                    </a:lnTo>
                    <a:lnTo>
                      <a:pt x="120" y="309"/>
                    </a:lnTo>
                    <a:lnTo>
                      <a:pt x="94" y="328"/>
                    </a:lnTo>
                    <a:lnTo>
                      <a:pt x="103" y="348"/>
                    </a:lnTo>
                    <a:lnTo>
                      <a:pt x="144" y="315"/>
                    </a:lnTo>
                    <a:lnTo>
                      <a:pt x="165" y="277"/>
                    </a:lnTo>
                    <a:lnTo>
                      <a:pt x="178" y="235"/>
                    </a:lnTo>
                    <a:lnTo>
                      <a:pt x="170" y="196"/>
                    </a:lnTo>
                    <a:lnTo>
                      <a:pt x="144" y="155"/>
                    </a:lnTo>
                    <a:lnTo>
                      <a:pt x="107" y="97"/>
                    </a:lnTo>
                    <a:lnTo>
                      <a:pt x="46" y="33"/>
                    </a:lnTo>
                    <a:lnTo>
                      <a:pt x="1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26" name="Freeform 24"/>
              <p:cNvSpPr>
                <a:spLocks/>
              </p:cNvSpPr>
              <p:nvPr/>
            </p:nvSpPr>
            <p:spPr bwMode="auto">
              <a:xfrm>
                <a:off x="4847" y="1135"/>
                <a:ext cx="177" cy="365"/>
              </a:xfrm>
              <a:custGeom>
                <a:avLst/>
                <a:gdLst>
                  <a:gd name="T0" fmla="*/ 0 w 355"/>
                  <a:gd name="T1" fmla="*/ 1 h 729"/>
                  <a:gd name="T2" fmla="*/ 0 w 355"/>
                  <a:gd name="T3" fmla="*/ 1 h 729"/>
                  <a:gd name="T4" fmla="*/ 0 w 355"/>
                  <a:gd name="T5" fmla="*/ 1 h 729"/>
                  <a:gd name="T6" fmla="*/ 0 w 355"/>
                  <a:gd name="T7" fmla="*/ 1 h 729"/>
                  <a:gd name="T8" fmla="*/ 0 w 355"/>
                  <a:gd name="T9" fmla="*/ 1 h 729"/>
                  <a:gd name="T10" fmla="*/ 0 w 355"/>
                  <a:gd name="T11" fmla="*/ 1 h 729"/>
                  <a:gd name="T12" fmla="*/ 0 w 355"/>
                  <a:gd name="T13" fmla="*/ 1 h 729"/>
                  <a:gd name="T14" fmla="*/ 0 w 355"/>
                  <a:gd name="T15" fmla="*/ 1 h 729"/>
                  <a:gd name="T16" fmla="*/ 0 w 355"/>
                  <a:gd name="T17" fmla="*/ 1 h 729"/>
                  <a:gd name="T18" fmla="*/ 0 w 355"/>
                  <a:gd name="T19" fmla="*/ 1 h 729"/>
                  <a:gd name="T20" fmla="*/ 0 w 355"/>
                  <a:gd name="T21" fmla="*/ 1 h 729"/>
                  <a:gd name="T22" fmla="*/ 0 w 355"/>
                  <a:gd name="T23" fmla="*/ 1 h 729"/>
                  <a:gd name="T24" fmla="*/ 0 w 355"/>
                  <a:gd name="T25" fmla="*/ 1 h 729"/>
                  <a:gd name="T26" fmla="*/ 0 w 355"/>
                  <a:gd name="T27" fmla="*/ 1 h 729"/>
                  <a:gd name="T28" fmla="*/ 0 w 355"/>
                  <a:gd name="T29" fmla="*/ 0 h 729"/>
                  <a:gd name="T30" fmla="*/ 0 w 355"/>
                  <a:gd name="T31" fmla="*/ 1 h 729"/>
                  <a:gd name="T32" fmla="*/ 0 w 355"/>
                  <a:gd name="T33" fmla="*/ 1 h 7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5"/>
                  <a:gd name="T52" fmla="*/ 0 h 729"/>
                  <a:gd name="T53" fmla="*/ 355 w 355"/>
                  <a:gd name="T54" fmla="*/ 729 h 7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5" h="729">
                    <a:moveTo>
                      <a:pt x="0" y="24"/>
                    </a:moveTo>
                    <a:lnTo>
                      <a:pt x="74" y="108"/>
                    </a:lnTo>
                    <a:lnTo>
                      <a:pt x="137" y="182"/>
                    </a:lnTo>
                    <a:lnTo>
                      <a:pt x="211" y="281"/>
                    </a:lnTo>
                    <a:lnTo>
                      <a:pt x="240" y="336"/>
                    </a:lnTo>
                    <a:lnTo>
                      <a:pt x="279" y="433"/>
                    </a:lnTo>
                    <a:lnTo>
                      <a:pt x="305" y="532"/>
                    </a:lnTo>
                    <a:lnTo>
                      <a:pt x="344" y="729"/>
                    </a:lnTo>
                    <a:lnTo>
                      <a:pt x="355" y="622"/>
                    </a:lnTo>
                    <a:lnTo>
                      <a:pt x="334" y="490"/>
                    </a:lnTo>
                    <a:lnTo>
                      <a:pt x="279" y="359"/>
                    </a:lnTo>
                    <a:lnTo>
                      <a:pt x="231" y="260"/>
                    </a:lnTo>
                    <a:lnTo>
                      <a:pt x="166" y="173"/>
                    </a:lnTo>
                    <a:lnTo>
                      <a:pt x="61" y="53"/>
                    </a:lnTo>
                    <a:lnTo>
                      <a:pt x="13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27" name="Freeform 25"/>
              <p:cNvSpPr>
                <a:spLocks/>
              </p:cNvSpPr>
              <p:nvPr/>
            </p:nvSpPr>
            <p:spPr bwMode="auto">
              <a:xfrm>
                <a:off x="4826" y="1314"/>
                <a:ext cx="415" cy="671"/>
              </a:xfrm>
              <a:custGeom>
                <a:avLst/>
                <a:gdLst>
                  <a:gd name="T0" fmla="*/ 0 w 832"/>
                  <a:gd name="T1" fmla="*/ 1 h 1342"/>
                  <a:gd name="T2" fmla="*/ 0 w 832"/>
                  <a:gd name="T3" fmla="*/ 1 h 1342"/>
                  <a:gd name="T4" fmla="*/ 0 w 832"/>
                  <a:gd name="T5" fmla="*/ 1 h 1342"/>
                  <a:gd name="T6" fmla="*/ 0 w 832"/>
                  <a:gd name="T7" fmla="*/ 0 h 1342"/>
                  <a:gd name="T8" fmla="*/ 0 w 832"/>
                  <a:gd name="T9" fmla="*/ 1 h 1342"/>
                  <a:gd name="T10" fmla="*/ 0 w 832"/>
                  <a:gd name="T11" fmla="*/ 1 h 1342"/>
                  <a:gd name="T12" fmla="*/ 0 w 832"/>
                  <a:gd name="T13" fmla="*/ 1 h 1342"/>
                  <a:gd name="T14" fmla="*/ 0 w 832"/>
                  <a:gd name="T15" fmla="*/ 1 h 1342"/>
                  <a:gd name="T16" fmla="*/ 0 w 832"/>
                  <a:gd name="T17" fmla="*/ 1 h 1342"/>
                  <a:gd name="T18" fmla="*/ 0 w 832"/>
                  <a:gd name="T19" fmla="*/ 1 h 1342"/>
                  <a:gd name="T20" fmla="*/ 0 w 832"/>
                  <a:gd name="T21" fmla="*/ 1 h 1342"/>
                  <a:gd name="T22" fmla="*/ 0 w 832"/>
                  <a:gd name="T23" fmla="*/ 1 h 1342"/>
                  <a:gd name="T24" fmla="*/ 0 w 832"/>
                  <a:gd name="T25" fmla="*/ 1 h 1342"/>
                  <a:gd name="T26" fmla="*/ 0 w 832"/>
                  <a:gd name="T27" fmla="*/ 1 h 1342"/>
                  <a:gd name="T28" fmla="*/ 0 w 832"/>
                  <a:gd name="T29" fmla="*/ 1 h 1342"/>
                  <a:gd name="T30" fmla="*/ 0 w 832"/>
                  <a:gd name="T31" fmla="*/ 1 h 1342"/>
                  <a:gd name="T32" fmla="*/ 0 w 832"/>
                  <a:gd name="T33" fmla="*/ 1 h 1342"/>
                  <a:gd name="T34" fmla="*/ 0 w 832"/>
                  <a:gd name="T35" fmla="*/ 1 h 1342"/>
                  <a:gd name="T36" fmla="*/ 0 w 832"/>
                  <a:gd name="T37" fmla="*/ 1 h 1342"/>
                  <a:gd name="T38" fmla="*/ 0 w 832"/>
                  <a:gd name="T39" fmla="*/ 1 h 1342"/>
                  <a:gd name="T40" fmla="*/ 0 w 832"/>
                  <a:gd name="T41" fmla="*/ 1 h 1342"/>
                  <a:gd name="T42" fmla="*/ 0 w 832"/>
                  <a:gd name="T43" fmla="*/ 1 h 1342"/>
                  <a:gd name="T44" fmla="*/ 0 w 832"/>
                  <a:gd name="T45" fmla="*/ 1 h 1342"/>
                  <a:gd name="T46" fmla="*/ 0 w 832"/>
                  <a:gd name="T47" fmla="*/ 1 h 1342"/>
                  <a:gd name="T48" fmla="*/ 0 w 832"/>
                  <a:gd name="T49" fmla="*/ 1 h 1342"/>
                  <a:gd name="T50" fmla="*/ 0 w 832"/>
                  <a:gd name="T51" fmla="*/ 1 h 1342"/>
                  <a:gd name="T52" fmla="*/ 0 w 832"/>
                  <a:gd name="T53" fmla="*/ 1 h 1342"/>
                  <a:gd name="T54" fmla="*/ 0 w 832"/>
                  <a:gd name="T55" fmla="*/ 1 h 1342"/>
                  <a:gd name="T56" fmla="*/ 0 w 832"/>
                  <a:gd name="T57" fmla="*/ 1 h 1342"/>
                  <a:gd name="T58" fmla="*/ 0 w 832"/>
                  <a:gd name="T59" fmla="*/ 1 h 1342"/>
                  <a:gd name="T60" fmla="*/ 0 w 832"/>
                  <a:gd name="T61" fmla="*/ 1 h 1342"/>
                  <a:gd name="T62" fmla="*/ 0 w 832"/>
                  <a:gd name="T63" fmla="*/ 1 h 1342"/>
                  <a:gd name="T64" fmla="*/ 0 w 832"/>
                  <a:gd name="T65" fmla="*/ 1 h 1342"/>
                  <a:gd name="T66" fmla="*/ 0 w 832"/>
                  <a:gd name="T67" fmla="*/ 1 h 1342"/>
                  <a:gd name="T68" fmla="*/ 0 w 832"/>
                  <a:gd name="T69" fmla="*/ 1 h 1342"/>
                  <a:gd name="T70" fmla="*/ 0 w 832"/>
                  <a:gd name="T71" fmla="*/ 1 h 1342"/>
                  <a:gd name="T72" fmla="*/ 0 w 832"/>
                  <a:gd name="T73" fmla="*/ 1 h 1342"/>
                  <a:gd name="T74" fmla="*/ 0 w 832"/>
                  <a:gd name="T75" fmla="*/ 1 h 1342"/>
                  <a:gd name="T76" fmla="*/ 0 w 832"/>
                  <a:gd name="T77" fmla="*/ 1 h 1342"/>
                  <a:gd name="T78" fmla="*/ 0 w 832"/>
                  <a:gd name="T79" fmla="*/ 1 h 1342"/>
                  <a:gd name="T80" fmla="*/ 0 w 832"/>
                  <a:gd name="T81" fmla="*/ 1 h 1342"/>
                  <a:gd name="T82" fmla="*/ 0 w 832"/>
                  <a:gd name="T83" fmla="*/ 1 h 1342"/>
                  <a:gd name="T84" fmla="*/ 0 w 832"/>
                  <a:gd name="T85" fmla="*/ 1 h 1342"/>
                  <a:gd name="T86" fmla="*/ 0 w 832"/>
                  <a:gd name="T87" fmla="*/ 1 h 134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2"/>
                  <a:gd name="T133" fmla="*/ 0 h 1342"/>
                  <a:gd name="T134" fmla="*/ 832 w 832"/>
                  <a:gd name="T135" fmla="*/ 1342 h 134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2" h="1342">
                    <a:moveTo>
                      <a:pt x="45" y="124"/>
                    </a:moveTo>
                    <a:lnTo>
                      <a:pt x="129" y="106"/>
                    </a:lnTo>
                    <a:lnTo>
                      <a:pt x="190" y="61"/>
                    </a:lnTo>
                    <a:lnTo>
                      <a:pt x="224" y="0"/>
                    </a:lnTo>
                    <a:lnTo>
                      <a:pt x="253" y="6"/>
                    </a:lnTo>
                    <a:lnTo>
                      <a:pt x="315" y="106"/>
                    </a:lnTo>
                    <a:lnTo>
                      <a:pt x="373" y="237"/>
                    </a:lnTo>
                    <a:lnTo>
                      <a:pt x="386" y="315"/>
                    </a:lnTo>
                    <a:lnTo>
                      <a:pt x="344" y="228"/>
                    </a:lnTo>
                    <a:lnTo>
                      <a:pt x="292" y="124"/>
                    </a:lnTo>
                    <a:lnTo>
                      <a:pt x="247" y="55"/>
                    </a:lnTo>
                    <a:lnTo>
                      <a:pt x="190" y="108"/>
                    </a:lnTo>
                    <a:lnTo>
                      <a:pt x="161" y="132"/>
                    </a:lnTo>
                    <a:lnTo>
                      <a:pt x="129" y="145"/>
                    </a:lnTo>
                    <a:lnTo>
                      <a:pt x="68" y="147"/>
                    </a:lnTo>
                    <a:lnTo>
                      <a:pt x="42" y="158"/>
                    </a:lnTo>
                    <a:lnTo>
                      <a:pt x="42" y="234"/>
                    </a:lnTo>
                    <a:lnTo>
                      <a:pt x="61" y="308"/>
                    </a:lnTo>
                    <a:lnTo>
                      <a:pt x="119" y="449"/>
                    </a:lnTo>
                    <a:lnTo>
                      <a:pt x="195" y="604"/>
                    </a:lnTo>
                    <a:lnTo>
                      <a:pt x="376" y="902"/>
                    </a:lnTo>
                    <a:lnTo>
                      <a:pt x="501" y="1101"/>
                    </a:lnTo>
                    <a:lnTo>
                      <a:pt x="620" y="1259"/>
                    </a:lnTo>
                    <a:lnTo>
                      <a:pt x="676" y="1299"/>
                    </a:lnTo>
                    <a:lnTo>
                      <a:pt x="734" y="1302"/>
                    </a:lnTo>
                    <a:lnTo>
                      <a:pt x="764" y="1266"/>
                    </a:lnTo>
                    <a:lnTo>
                      <a:pt x="787" y="1188"/>
                    </a:lnTo>
                    <a:lnTo>
                      <a:pt x="832" y="1166"/>
                    </a:lnTo>
                    <a:lnTo>
                      <a:pt x="812" y="1237"/>
                    </a:lnTo>
                    <a:lnTo>
                      <a:pt x="787" y="1290"/>
                    </a:lnTo>
                    <a:lnTo>
                      <a:pt x="760" y="1329"/>
                    </a:lnTo>
                    <a:lnTo>
                      <a:pt x="709" y="1342"/>
                    </a:lnTo>
                    <a:lnTo>
                      <a:pt x="659" y="1337"/>
                    </a:lnTo>
                    <a:lnTo>
                      <a:pt x="597" y="1288"/>
                    </a:lnTo>
                    <a:lnTo>
                      <a:pt x="478" y="1127"/>
                    </a:lnTo>
                    <a:lnTo>
                      <a:pt x="299" y="834"/>
                    </a:lnTo>
                    <a:lnTo>
                      <a:pt x="161" y="601"/>
                    </a:lnTo>
                    <a:lnTo>
                      <a:pt x="71" y="414"/>
                    </a:lnTo>
                    <a:lnTo>
                      <a:pt x="13" y="253"/>
                    </a:lnTo>
                    <a:lnTo>
                      <a:pt x="0" y="197"/>
                    </a:lnTo>
                    <a:lnTo>
                      <a:pt x="3" y="142"/>
                    </a:lnTo>
                    <a:lnTo>
                      <a:pt x="16" y="119"/>
                    </a:lnTo>
                    <a:lnTo>
                      <a:pt x="45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28" name="Freeform 26"/>
              <p:cNvSpPr>
                <a:spLocks/>
              </p:cNvSpPr>
              <p:nvPr/>
            </p:nvSpPr>
            <p:spPr bwMode="auto">
              <a:xfrm>
                <a:off x="5085" y="1360"/>
                <a:ext cx="172" cy="567"/>
              </a:xfrm>
              <a:custGeom>
                <a:avLst/>
                <a:gdLst>
                  <a:gd name="T0" fmla="*/ 0 w 345"/>
                  <a:gd name="T1" fmla="*/ 1 h 1134"/>
                  <a:gd name="T2" fmla="*/ 0 w 345"/>
                  <a:gd name="T3" fmla="*/ 1 h 1134"/>
                  <a:gd name="T4" fmla="*/ 0 w 345"/>
                  <a:gd name="T5" fmla="*/ 1 h 1134"/>
                  <a:gd name="T6" fmla="*/ 0 w 345"/>
                  <a:gd name="T7" fmla="*/ 1 h 1134"/>
                  <a:gd name="T8" fmla="*/ 0 w 345"/>
                  <a:gd name="T9" fmla="*/ 1 h 1134"/>
                  <a:gd name="T10" fmla="*/ 0 w 345"/>
                  <a:gd name="T11" fmla="*/ 1 h 1134"/>
                  <a:gd name="T12" fmla="*/ 0 w 345"/>
                  <a:gd name="T13" fmla="*/ 1 h 1134"/>
                  <a:gd name="T14" fmla="*/ 0 w 345"/>
                  <a:gd name="T15" fmla="*/ 1 h 1134"/>
                  <a:gd name="T16" fmla="*/ 0 w 345"/>
                  <a:gd name="T17" fmla="*/ 1 h 1134"/>
                  <a:gd name="T18" fmla="*/ 0 w 345"/>
                  <a:gd name="T19" fmla="*/ 1 h 1134"/>
                  <a:gd name="T20" fmla="*/ 0 w 345"/>
                  <a:gd name="T21" fmla="*/ 1 h 1134"/>
                  <a:gd name="T22" fmla="*/ 0 w 345"/>
                  <a:gd name="T23" fmla="*/ 1 h 1134"/>
                  <a:gd name="T24" fmla="*/ 0 w 345"/>
                  <a:gd name="T25" fmla="*/ 1 h 1134"/>
                  <a:gd name="T26" fmla="*/ 0 w 345"/>
                  <a:gd name="T27" fmla="*/ 1 h 1134"/>
                  <a:gd name="T28" fmla="*/ 0 w 345"/>
                  <a:gd name="T29" fmla="*/ 1 h 1134"/>
                  <a:gd name="T30" fmla="*/ 0 w 345"/>
                  <a:gd name="T31" fmla="*/ 1 h 1134"/>
                  <a:gd name="T32" fmla="*/ 0 w 345"/>
                  <a:gd name="T33" fmla="*/ 1 h 1134"/>
                  <a:gd name="T34" fmla="*/ 0 w 345"/>
                  <a:gd name="T35" fmla="*/ 1 h 1134"/>
                  <a:gd name="T36" fmla="*/ 0 w 345"/>
                  <a:gd name="T37" fmla="*/ 1 h 1134"/>
                  <a:gd name="T38" fmla="*/ 0 w 345"/>
                  <a:gd name="T39" fmla="*/ 1 h 1134"/>
                  <a:gd name="T40" fmla="*/ 0 w 345"/>
                  <a:gd name="T41" fmla="*/ 1 h 1134"/>
                  <a:gd name="T42" fmla="*/ 0 w 345"/>
                  <a:gd name="T43" fmla="*/ 1 h 1134"/>
                  <a:gd name="T44" fmla="*/ 0 w 345"/>
                  <a:gd name="T45" fmla="*/ 1 h 1134"/>
                  <a:gd name="T46" fmla="*/ 0 w 345"/>
                  <a:gd name="T47" fmla="*/ 0 h 1134"/>
                  <a:gd name="T48" fmla="*/ 0 w 345"/>
                  <a:gd name="T49" fmla="*/ 0 h 1134"/>
                  <a:gd name="T50" fmla="*/ 0 w 345"/>
                  <a:gd name="T51" fmla="*/ 1 h 1134"/>
                  <a:gd name="T52" fmla="*/ 0 w 345"/>
                  <a:gd name="T53" fmla="*/ 1 h 1134"/>
                  <a:gd name="T54" fmla="*/ 0 w 345"/>
                  <a:gd name="T55" fmla="*/ 1 h 1134"/>
                  <a:gd name="T56" fmla="*/ 0 w 345"/>
                  <a:gd name="T57" fmla="*/ 1 h 1134"/>
                  <a:gd name="T58" fmla="*/ 0 w 345"/>
                  <a:gd name="T59" fmla="*/ 1 h 113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45"/>
                  <a:gd name="T91" fmla="*/ 0 h 1134"/>
                  <a:gd name="T92" fmla="*/ 345 w 345"/>
                  <a:gd name="T93" fmla="*/ 1134 h 113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45" h="1134">
                    <a:moveTo>
                      <a:pt x="0" y="193"/>
                    </a:moveTo>
                    <a:lnTo>
                      <a:pt x="56" y="138"/>
                    </a:lnTo>
                    <a:lnTo>
                      <a:pt x="119" y="65"/>
                    </a:lnTo>
                    <a:lnTo>
                      <a:pt x="168" y="36"/>
                    </a:lnTo>
                    <a:lnTo>
                      <a:pt x="209" y="36"/>
                    </a:lnTo>
                    <a:lnTo>
                      <a:pt x="255" y="65"/>
                    </a:lnTo>
                    <a:lnTo>
                      <a:pt x="271" y="125"/>
                    </a:lnTo>
                    <a:lnTo>
                      <a:pt x="280" y="215"/>
                    </a:lnTo>
                    <a:lnTo>
                      <a:pt x="287" y="327"/>
                    </a:lnTo>
                    <a:lnTo>
                      <a:pt x="297" y="549"/>
                    </a:lnTo>
                    <a:lnTo>
                      <a:pt x="300" y="691"/>
                    </a:lnTo>
                    <a:lnTo>
                      <a:pt x="293" y="822"/>
                    </a:lnTo>
                    <a:lnTo>
                      <a:pt x="280" y="974"/>
                    </a:lnTo>
                    <a:lnTo>
                      <a:pt x="277" y="1057"/>
                    </a:lnTo>
                    <a:lnTo>
                      <a:pt x="255" y="1134"/>
                    </a:lnTo>
                    <a:lnTo>
                      <a:pt x="310" y="1082"/>
                    </a:lnTo>
                    <a:lnTo>
                      <a:pt x="321" y="993"/>
                    </a:lnTo>
                    <a:lnTo>
                      <a:pt x="342" y="806"/>
                    </a:lnTo>
                    <a:lnTo>
                      <a:pt x="345" y="633"/>
                    </a:lnTo>
                    <a:lnTo>
                      <a:pt x="337" y="379"/>
                    </a:lnTo>
                    <a:lnTo>
                      <a:pt x="334" y="232"/>
                    </a:lnTo>
                    <a:lnTo>
                      <a:pt x="309" y="99"/>
                    </a:lnTo>
                    <a:lnTo>
                      <a:pt x="284" y="41"/>
                    </a:lnTo>
                    <a:lnTo>
                      <a:pt x="239" y="0"/>
                    </a:lnTo>
                    <a:lnTo>
                      <a:pt x="187" y="0"/>
                    </a:lnTo>
                    <a:lnTo>
                      <a:pt x="128" y="2"/>
                    </a:lnTo>
                    <a:lnTo>
                      <a:pt x="62" y="67"/>
                    </a:lnTo>
                    <a:lnTo>
                      <a:pt x="20" y="125"/>
                    </a:lnTo>
                    <a:lnTo>
                      <a:pt x="0" y="1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29" name="Freeform 27"/>
              <p:cNvSpPr>
                <a:spLocks/>
              </p:cNvSpPr>
              <p:nvPr/>
            </p:nvSpPr>
            <p:spPr bwMode="auto">
              <a:xfrm>
                <a:off x="5108" y="1040"/>
                <a:ext cx="266" cy="380"/>
              </a:xfrm>
              <a:custGeom>
                <a:avLst/>
                <a:gdLst>
                  <a:gd name="T0" fmla="*/ 0 w 532"/>
                  <a:gd name="T1" fmla="*/ 1 h 759"/>
                  <a:gd name="T2" fmla="*/ 1 w 532"/>
                  <a:gd name="T3" fmla="*/ 1 h 759"/>
                  <a:gd name="T4" fmla="*/ 1 w 532"/>
                  <a:gd name="T5" fmla="*/ 1 h 759"/>
                  <a:gd name="T6" fmla="*/ 1 w 532"/>
                  <a:gd name="T7" fmla="*/ 1 h 759"/>
                  <a:gd name="T8" fmla="*/ 1 w 532"/>
                  <a:gd name="T9" fmla="*/ 1 h 759"/>
                  <a:gd name="T10" fmla="*/ 1 w 532"/>
                  <a:gd name="T11" fmla="*/ 1 h 759"/>
                  <a:gd name="T12" fmla="*/ 1 w 532"/>
                  <a:gd name="T13" fmla="*/ 1 h 759"/>
                  <a:gd name="T14" fmla="*/ 1 w 532"/>
                  <a:gd name="T15" fmla="*/ 1 h 759"/>
                  <a:gd name="T16" fmla="*/ 1 w 532"/>
                  <a:gd name="T17" fmla="*/ 1 h 759"/>
                  <a:gd name="T18" fmla="*/ 1 w 532"/>
                  <a:gd name="T19" fmla="*/ 1 h 759"/>
                  <a:gd name="T20" fmla="*/ 1 w 532"/>
                  <a:gd name="T21" fmla="*/ 1 h 759"/>
                  <a:gd name="T22" fmla="*/ 1 w 532"/>
                  <a:gd name="T23" fmla="*/ 1 h 759"/>
                  <a:gd name="T24" fmla="*/ 1 w 532"/>
                  <a:gd name="T25" fmla="*/ 1 h 759"/>
                  <a:gd name="T26" fmla="*/ 1 w 532"/>
                  <a:gd name="T27" fmla="*/ 0 h 759"/>
                  <a:gd name="T28" fmla="*/ 1 w 532"/>
                  <a:gd name="T29" fmla="*/ 1 h 759"/>
                  <a:gd name="T30" fmla="*/ 1 w 532"/>
                  <a:gd name="T31" fmla="*/ 1 h 759"/>
                  <a:gd name="T32" fmla="*/ 1 w 532"/>
                  <a:gd name="T33" fmla="*/ 1 h 759"/>
                  <a:gd name="T34" fmla="*/ 1 w 532"/>
                  <a:gd name="T35" fmla="*/ 1 h 759"/>
                  <a:gd name="T36" fmla="*/ 1 w 532"/>
                  <a:gd name="T37" fmla="*/ 1 h 759"/>
                  <a:gd name="T38" fmla="*/ 1 w 532"/>
                  <a:gd name="T39" fmla="*/ 1 h 759"/>
                  <a:gd name="T40" fmla="*/ 1 w 532"/>
                  <a:gd name="T41" fmla="*/ 1 h 759"/>
                  <a:gd name="T42" fmla="*/ 1 w 532"/>
                  <a:gd name="T43" fmla="*/ 1 h 759"/>
                  <a:gd name="T44" fmla="*/ 1 w 532"/>
                  <a:gd name="T45" fmla="*/ 1 h 759"/>
                  <a:gd name="T46" fmla="*/ 1 w 532"/>
                  <a:gd name="T47" fmla="*/ 1 h 759"/>
                  <a:gd name="T48" fmla="*/ 1 w 532"/>
                  <a:gd name="T49" fmla="*/ 1 h 759"/>
                  <a:gd name="T50" fmla="*/ 1 w 532"/>
                  <a:gd name="T51" fmla="*/ 1 h 759"/>
                  <a:gd name="T52" fmla="*/ 1 w 532"/>
                  <a:gd name="T53" fmla="*/ 1 h 759"/>
                  <a:gd name="T54" fmla="*/ 1 w 532"/>
                  <a:gd name="T55" fmla="*/ 1 h 759"/>
                  <a:gd name="T56" fmla="*/ 0 w 532"/>
                  <a:gd name="T57" fmla="*/ 1 h 759"/>
                  <a:gd name="T58" fmla="*/ 0 w 532"/>
                  <a:gd name="T59" fmla="*/ 1 h 75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32"/>
                  <a:gd name="T91" fmla="*/ 0 h 759"/>
                  <a:gd name="T92" fmla="*/ 532 w 532"/>
                  <a:gd name="T93" fmla="*/ 759 h 75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32" h="759">
                    <a:moveTo>
                      <a:pt x="0" y="759"/>
                    </a:moveTo>
                    <a:lnTo>
                      <a:pt x="58" y="668"/>
                    </a:lnTo>
                    <a:lnTo>
                      <a:pt x="110" y="611"/>
                    </a:lnTo>
                    <a:lnTo>
                      <a:pt x="167" y="585"/>
                    </a:lnTo>
                    <a:lnTo>
                      <a:pt x="225" y="569"/>
                    </a:lnTo>
                    <a:lnTo>
                      <a:pt x="273" y="549"/>
                    </a:lnTo>
                    <a:lnTo>
                      <a:pt x="301" y="518"/>
                    </a:lnTo>
                    <a:lnTo>
                      <a:pt x="314" y="370"/>
                    </a:lnTo>
                    <a:lnTo>
                      <a:pt x="307" y="273"/>
                    </a:lnTo>
                    <a:lnTo>
                      <a:pt x="304" y="207"/>
                    </a:lnTo>
                    <a:lnTo>
                      <a:pt x="325" y="149"/>
                    </a:lnTo>
                    <a:lnTo>
                      <a:pt x="353" y="110"/>
                    </a:lnTo>
                    <a:lnTo>
                      <a:pt x="411" y="65"/>
                    </a:lnTo>
                    <a:lnTo>
                      <a:pt x="491" y="0"/>
                    </a:lnTo>
                    <a:lnTo>
                      <a:pt x="532" y="5"/>
                    </a:lnTo>
                    <a:lnTo>
                      <a:pt x="459" y="46"/>
                    </a:lnTo>
                    <a:lnTo>
                      <a:pt x="362" y="136"/>
                    </a:lnTo>
                    <a:lnTo>
                      <a:pt x="336" y="204"/>
                    </a:lnTo>
                    <a:lnTo>
                      <a:pt x="336" y="280"/>
                    </a:lnTo>
                    <a:lnTo>
                      <a:pt x="336" y="367"/>
                    </a:lnTo>
                    <a:lnTo>
                      <a:pt x="336" y="453"/>
                    </a:lnTo>
                    <a:lnTo>
                      <a:pt x="330" y="518"/>
                    </a:lnTo>
                    <a:lnTo>
                      <a:pt x="322" y="552"/>
                    </a:lnTo>
                    <a:lnTo>
                      <a:pt x="290" y="579"/>
                    </a:lnTo>
                    <a:lnTo>
                      <a:pt x="245" y="596"/>
                    </a:lnTo>
                    <a:lnTo>
                      <a:pt x="183" y="606"/>
                    </a:lnTo>
                    <a:lnTo>
                      <a:pt x="134" y="631"/>
                    </a:lnTo>
                    <a:lnTo>
                      <a:pt x="60" y="697"/>
                    </a:lnTo>
                    <a:lnTo>
                      <a:pt x="0" y="7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30" name="Freeform 28"/>
              <p:cNvSpPr>
                <a:spLocks/>
              </p:cNvSpPr>
              <p:nvPr/>
            </p:nvSpPr>
            <p:spPr bwMode="auto">
              <a:xfrm>
                <a:off x="5272" y="1061"/>
                <a:ext cx="131" cy="299"/>
              </a:xfrm>
              <a:custGeom>
                <a:avLst/>
                <a:gdLst>
                  <a:gd name="T0" fmla="*/ 0 w 263"/>
                  <a:gd name="T1" fmla="*/ 0 h 598"/>
                  <a:gd name="T2" fmla="*/ 0 w 263"/>
                  <a:gd name="T3" fmla="*/ 1 h 598"/>
                  <a:gd name="T4" fmla="*/ 0 w 263"/>
                  <a:gd name="T5" fmla="*/ 1 h 598"/>
                  <a:gd name="T6" fmla="*/ 0 w 263"/>
                  <a:gd name="T7" fmla="*/ 1 h 598"/>
                  <a:gd name="T8" fmla="*/ 0 w 263"/>
                  <a:gd name="T9" fmla="*/ 1 h 598"/>
                  <a:gd name="T10" fmla="*/ 0 w 263"/>
                  <a:gd name="T11" fmla="*/ 1 h 598"/>
                  <a:gd name="T12" fmla="*/ 0 w 263"/>
                  <a:gd name="T13" fmla="*/ 1 h 598"/>
                  <a:gd name="T14" fmla="*/ 0 w 263"/>
                  <a:gd name="T15" fmla="*/ 1 h 598"/>
                  <a:gd name="T16" fmla="*/ 0 w 263"/>
                  <a:gd name="T17" fmla="*/ 1 h 598"/>
                  <a:gd name="T18" fmla="*/ 0 w 263"/>
                  <a:gd name="T19" fmla="*/ 1 h 598"/>
                  <a:gd name="T20" fmla="*/ 0 w 263"/>
                  <a:gd name="T21" fmla="*/ 1 h 598"/>
                  <a:gd name="T22" fmla="*/ 0 w 263"/>
                  <a:gd name="T23" fmla="*/ 1 h 598"/>
                  <a:gd name="T24" fmla="*/ 0 w 263"/>
                  <a:gd name="T25" fmla="*/ 1 h 598"/>
                  <a:gd name="T26" fmla="*/ 0 w 263"/>
                  <a:gd name="T27" fmla="*/ 1 h 598"/>
                  <a:gd name="T28" fmla="*/ 0 w 263"/>
                  <a:gd name="T29" fmla="*/ 1 h 598"/>
                  <a:gd name="T30" fmla="*/ 0 w 263"/>
                  <a:gd name="T31" fmla="*/ 1 h 598"/>
                  <a:gd name="T32" fmla="*/ 0 w 263"/>
                  <a:gd name="T33" fmla="*/ 1 h 598"/>
                  <a:gd name="T34" fmla="*/ 0 w 263"/>
                  <a:gd name="T35" fmla="*/ 0 h 598"/>
                  <a:gd name="T36" fmla="*/ 0 w 263"/>
                  <a:gd name="T37" fmla="*/ 0 h 5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3"/>
                  <a:gd name="T58" fmla="*/ 0 h 598"/>
                  <a:gd name="T59" fmla="*/ 263 w 263"/>
                  <a:gd name="T60" fmla="*/ 598 h 59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3" h="598">
                    <a:moveTo>
                      <a:pt x="205" y="0"/>
                    </a:moveTo>
                    <a:lnTo>
                      <a:pt x="142" y="42"/>
                    </a:lnTo>
                    <a:lnTo>
                      <a:pt x="74" y="94"/>
                    </a:lnTo>
                    <a:lnTo>
                      <a:pt x="45" y="168"/>
                    </a:lnTo>
                    <a:lnTo>
                      <a:pt x="45" y="296"/>
                    </a:lnTo>
                    <a:lnTo>
                      <a:pt x="55" y="385"/>
                    </a:lnTo>
                    <a:lnTo>
                      <a:pt x="51" y="448"/>
                    </a:lnTo>
                    <a:lnTo>
                      <a:pt x="35" y="508"/>
                    </a:lnTo>
                    <a:lnTo>
                      <a:pt x="0" y="540"/>
                    </a:lnTo>
                    <a:lnTo>
                      <a:pt x="22" y="598"/>
                    </a:lnTo>
                    <a:lnTo>
                      <a:pt x="58" y="530"/>
                    </a:lnTo>
                    <a:lnTo>
                      <a:pt x="74" y="450"/>
                    </a:lnTo>
                    <a:lnTo>
                      <a:pt x="74" y="312"/>
                    </a:lnTo>
                    <a:lnTo>
                      <a:pt x="81" y="155"/>
                    </a:lnTo>
                    <a:lnTo>
                      <a:pt x="110" y="105"/>
                    </a:lnTo>
                    <a:lnTo>
                      <a:pt x="179" y="56"/>
                    </a:lnTo>
                    <a:lnTo>
                      <a:pt x="263" y="12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31" name="Freeform 29"/>
              <p:cNvSpPr>
                <a:spLocks/>
              </p:cNvSpPr>
              <p:nvPr/>
            </p:nvSpPr>
            <p:spPr bwMode="auto">
              <a:xfrm>
                <a:off x="4943" y="926"/>
                <a:ext cx="359" cy="81"/>
              </a:xfrm>
              <a:custGeom>
                <a:avLst/>
                <a:gdLst>
                  <a:gd name="T0" fmla="*/ 0 w 719"/>
                  <a:gd name="T1" fmla="*/ 1 h 162"/>
                  <a:gd name="T2" fmla="*/ 0 w 719"/>
                  <a:gd name="T3" fmla="*/ 1 h 162"/>
                  <a:gd name="T4" fmla="*/ 0 w 719"/>
                  <a:gd name="T5" fmla="*/ 1 h 162"/>
                  <a:gd name="T6" fmla="*/ 0 w 719"/>
                  <a:gd name="T7" fmla="*/ 1 h 162"/>
                  <a:gd name="T8" fmla="*/ 0 w 719"/>
                  <a:gd name="T9" fmla="*/ 1 h 162"/>
                  <a:gd name="T10" fmla="*/ 0 w 719"/>
                  <a:gd name="T11" fmla="*/ 1 h 162"/>
                  <a:gd name="T12" fmla="*/ 0 w 719"/>
                  <a:gd name="T13" fmla="*/ 1 h 162"/>
                  <a:gd name="T14" fmla="*/ 0 w 719"/>
                  <a:gd name="T15" fmla="*/ 1 h 162"/>
                  <a:gd name="T16" fmla="*/ 0 w 719"/>
                  <a:gd name="T17" fmla="*/ 1 h 162"/>
                  <a:gd name="T18" fmla="*/ 0 w 719"/>
                  <a:gd name="T19" fmla="*/ 1 h 162"/>
                  <a:gd name="T20" fmla="*/ 0 w 719"/>
                  <a:gd name="T21" fmla="*/ 1 h 162"/>
                  <a:gd name="T22" fmla="*/ 0 w 719"/>
                  <a:gd name="T23" fmla="*/ 1 h 162"/>
                  <a:gd name="T24" fmla="*/ 0 w 719"/>
                  <a:gd name="T25" fmla="*/ 0 h 162"/>
                  <a:gd name="T26" fmla="*/ 0 w 719"/>
                  <a:gd name="T27" fmla="*/ 1 h 162"/>
                  <a:gd name="T28" fmla="*/ 0 w 719"/>
                  <a:gd name="T29" fmla="*/ 1 h 162"/>
                  <a:gd name="T30" fmla="*/ 0 w 719"/>
                  <a:gd name="T31" fmla="*/ 1 h 162"/>
                  <a:gd name="T32" fmla="*/ 0 w 719"/>
                  <a:gd name="T33" fmla="*/ 1 h 162"/>
                  <a:gd name="T34" fmla="*/ 0 w 719"/>
                  <a:gd name="T35" fmla="*/ 1 h 162"/>
                  <a:gd name="T36" fmla="*/ 0 w 719"/>
                  <a:gd name="T37" fmla="*/ 1 h 162"/>
                  <a:gd name="T38" fmla="*/ 0 w 719"/>
                  <a:gd name="T39" fmla="*/ 1 h 162"/>
                  <a:gd name="T40" fmla="*/ 0 w 719"/>
                  <a:gd name="T41" fmla="*/ 1 h 162"/>
                  <a:gd name="T42" fmla="*/ 0 w 719"/>
                  <a:gd name="T43" fmla="*/ 1 h 162"/>
                  <a:gd name="T44" fmla="*/ 0 w 719"/>
                  <a:gd name="T45" fmla="*/ 1 h 162"/>
                  <a:gd name="T46" fmla="*/ 0 w 719"/>
                  <a:gd name="T47" fmla="*/ 1 h 162"/>
                  <a:gd name="T48" fmla="*/ 0 w 719"/>
                  <a:gd name="T49" fmla="*/ 1 h 162"/>
                  <a:gd name="T50" fmla="*/ 0 w 719"/>
                  <a:gd name="T51" fmla="*/ 1 h 16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19"/>
                  <a:gd name="T79" fmla="*/ 0 h 162"/>
                  <a:gd name="T80" fmla="*/ 719 w 719"/>
                  <a:gd name="T81" fmla="*/ 162 h 16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19" h="162">
                    <a:moveTo>
                      <a:pt x="0" y="94"/>
                    </a:moveTo>
                    <a:lnTo>
                      <a:pt x="96" y="72"/>
                    </a:lnTo>
                    <a:lnTo>
                      <a:pt x="171" y="58"/>
                    </a:lnTo>
                    <a:lnTo>
                      <a:pt x="257" y="55"/>
                    </a:lnTo>
                    <a:lnTo>
                      <a:pt x="321" y="65"/>
                    </a:lnTo>
                    <a:lnTo>
                      <a:pt x="373" y="91"/>
                    </a:lnTo>
                    <a:lnTo>
                      <a:pt x="425" y="133"/>
                    </a:lnTo>
                    <a:lnTo>
                      <a:pt x="482" y="162"/>
                    </a:lnTo>
                    <a:lnTo>
                      <a:pt x="540" y="162"/>
                    </a:lnTo>
                    <a:lnTo>
                      <a:pt x="609" y="120"/>
                    </a:lnTo>
                    <a:lnTo>
                      <a:pt x="656" y="81"/>
                    </a:lnTo>
                    <a:lnTo>
                      <a:pt x="719" y="10"/>
                    </a:lnTo>
                    <a:lnTo>
                      <a:pt x="693" y="0"/>
                    </a:lnTo>
                    <a:lnTo>
                      <a:pt x="645" y="49"/>
                    </a:lnTo>
                    <a:lnTo>
                      <a:pt x="585" y="100"/>
                    </a:lnTo>
                    <a:lnTo>
                      <a:pt x="533" y="129"/>
                    </a:lnTo>
                    <a:lnTo>
                      <a:pt x="479" y="132"/>
                    </a:lnTo>
                    <a:lnTo>
                      <a:pt x="433" y="107"/>
                    </a:lnTo>
                    <a:lnTo>
                      <a:pt x="386" y="75"/>
                    </a:lnTo>
                    <a:lnTo>
                      <a:pt x="312" y="36"/>
                    </a:lnTo>
                    <a:lnTo>
                      <a:pt x="262" y="31"/>
                    </a:lnTo>
                    <a:lnTo>
                      <a:pt x="182" y="33"/>
                    </a:lnTo>
                    <a:lnTo>
                      <a:pt x="87" y="44"/>
                    </a:lnTo>
                    <a:lnTo>
                      <a:pt x="10" y="68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32" name="Freeform 30"/>
              <p:cNvSpPr>
                <a:spLocks/>
              </p:cNvSpPr>
              <p:nvPr/>
            </p:nvSpPr>
            <p:spPr bwMode="auto">
              <a:xfrm>
                <a:off x="4969" y="912"/>
                <a:ext cx="298" cy="69"/>
              </a:xfrm>
              <a:custGeom>
                <a:avLst/>
                <a:gdLst>
                  <a:gd name="T0" fmla="*/ 0 w 596"/>
                  <a:gd name="T1" fmla="*/ 0 h 139"/>
                  <a:gd name="T2" fmla="*/ 1 w 596"/>
                  <a:gd name="T3" fmla="*/ 0 h 139"/>
                  <a:gd name="T4" fmla="*/ 1 w 596"/>
                  <a:gd name="T5" fmla="*/ 0 h 139"/>
                  <a:gd name="T6" fmla="*/ 1 w 596"/>
                  <a:gd name="T7" fmla="*/ 0 h 139"/>
                  <a:gd name="T8" fmla="*/ 1 w 596"/>
                  <a:gd name="T9" fmla="*/ 0 h 139"/>
                  <a:gd name="T10" fmla="*/ 1 w 596"/>
                  <a:gd name="T11" fmla="*/ 0 h 139"/>
                  <a:gd name="T12" fmla="*/ 1 w 596"/>
                  <a:gd name="T13" fmla="*/ 0 h 139"/>
                  <a:gd name="T14" fmla="*/ 1 w 596"/>
                  <a:gd name="T15" fmla="*/ 0 h 139"/>
                  <a:gd name="T16" fmla="*/ 1 w 596"/>
                  <a:gd name="T17" fmla="*/ 0 h 139"/>
                  <a:gd name="T18" fmla="*/ 1 w 596"/>
                  <a:gd name="T19" fmla="*/ 0 h 139"/>
                  <a:gd name="T20" fmla="*/ 1 w 596"/>
                  <a:gd name="T21" fmla="*/ 0 h 139"/>
                  <a:gd name="T22" fmla="*/ 1 w 596"/>
                  <a:gd name="T23" fmla="*/ 0 h 139"/>
                  <a:gd name="T24" fmla="*/ 1 w 596"/>
                  <a:gd name="T25" fmla="*/ 0 h 139"/>
                  <a:gd name="T26" fmla="*/ 1 w 596"/>
                  <a:gd name="T27" fmla="*/ 0 h 139"/>
                  <a:gd name="T28" fmla="*/ 1 w 596"/>
                  <a:gd name="T29" fmla="*/ 0 h 139"/>
                  <a:gd name="T30" fmla="*/ 1 w 596"/>
                  <a:gd name="T31" fmla="*/ 0 h 139"/>
                  <a:gd name="T32" fmla="*/ 1 w 596"/>
                  <a:gd name="T33" fmla="*/ 0 h 139"/>
                  <a:gd name="T34" fmla="*/ 1 w 596"/>
                  <a:gd name="T35" fmla="*/ 0 h 139"/>
                  <a:gd name="T36" fmla="*/ 1 w 596"/>
                  <a:gd name="T37" fmla="*/ 0 h 139"/>
                  <a:gd name="T38" fmla="*/ 1 w 596"/>
                  <a:gd name="T39" fmla="*/ 0 h 139"/>
                  <a:gd name="T40" fmla="*/ 1 w 596"/>
                  <a:gd name="T41" fmla="*/ 0 h 139"/>
                  <a:gd name="T42" fmla="*/ 1 w 596"/>
                  <a:gd name="T43" fmla="*/ 0 h 139"/>
                  <a:gd name="T44" fmla="*/ 1 w 596"/>
                  <a:gd name="T45" fmla="*/ 0 h 139"/>
                  <a:gd name="T46" fmla="*/ 1 w 596"/>
                  <a:gd name="T47" fmla="*/ 0 h 139"/>
                  <a:gd name="T48" fmla="*/ 1 w 596"/>
                  <a:gd name="T49" fmla="*/ 0 h 139"/>
                  <a:gd name="T50" fmla="*/ 0 w 596"/>
                  <a:gd name="T51" fmla="*/ 0 h 139"/>
                  <a:gd name="T52" fmla="*/ 0 w 596"/>
                  <a:gd name="T53" fmla="*/ 0 h 13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96"/>
                  <a:gd name="T82" fmla="*/ 0 h 139"/>
                  <a:gd name="T83" fmla="*/ 596 w 596"/>
                  <a:gd name="T84" fmla="*/ 139 h 13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96" h="139">
                    <a:moveTo>
                      <a:pt x="0" y="58"/>
                    </a:moveTo>
                    <a:lnTo>
                      <a:pt x="67" y="49"/>
                    </a:lnTo>
                    <a:lnTo>
                      <a:pt x="173" y="42"/>
                    </a:lnTo>
                    <a:lnTo>
                      <a:pt x="237" y="42"/>
                    </a:lnTo>
                    <a:lnTo>
                      <a:pt x="305" y="55"/>
                    </a:lnTo>
                    <a:lnTo>
                      <a:pt x="355" y="97"/>
                    </a:lnTo>
                    <a:lnTo>
                      <a:pt x="401" y="129"/>
                    </a:lnTo>
                    <a:lnTo>
                      <a:pt x="452" y="139"/>
                    </a:lnTo>
                    <a:lnTo>
                      <a:pt x="484" y="123"/>
                    </a:lnTo>
                    <a:lnTo>
                      <a:pt x="520" y="97"/>
                    </a:lnTo>
                    <a:lnTo>
                      <a:pt x="583" y="45"/>
                    </a:lnTo>
                    <a:lnTo>
                      <a:pt x="596" y="21"/>
                    </a:lnTo>
                    <a:lnTo>
                      <a:pt x="583" y="0"/>
                    </a:lnTo>
                    <a:lnTo>
                      <a:pt x="557" y="42"/>
                    </a:lnTo>
                    <a:lnTo>
                      <a:pt x="501" y="84"/>
                    </a:lnTo>
                    <a:lnTo>
                      <a:pt x="459" y="107"/>
                    </a:lnTo>
                    <a:lnTo>
                      <a:pt x="420" y="110"/>
                    </a:lnTo>
                    <a:lnTo>
                      <a:pt x="389" y="97"/>
                    </a:lnTo>
                    <a:lnTo>
                      <a:pt x="344" y="55"/>
                    </a:lnTo>
                    <a:lnTo>
                      <a:pt x="305" y="34"/>
                    </a:lnTo>
                    <a:lnTo>
                      <a:pt x="253" y="21"/>
                    </a:lnTo>
                    <a:lnTo>
                      <a:pt x="202" y="21"/>
                    </a:lnTo>
                    <a:lnTo>
                      <a:pt x="137" y="21"/>
                    </a:lnTo>
                    <a:lnTo>
                      <a:pt x="83" y="21"/>
                    </a:lnTo>
                    <a:lnTo>
                      <a:pt x="35" y="26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33" name="Freeform 31"/>
              <p:cNvSpPr>
                <a:spLocks/>
              </p:cNvSpPr>
              <p:nvPr/>
            </p:nvSpPr>
            <p:spPr bwMode="auto">
              <a:xfrm>
                <a:off x="4816" y="1320"/>
                <a:ext cx="96" cy="30"/>
              </a:xfrm>
              <a:custGeom>
                <a:avLst/>
                <a:gdLst>
                  <a:gd name="T0" fmla="*/ 0 w 194"/>
                  <a:gd name="T1" fmla="*/ 0 h 61"/>
                  <a:gd name="T2" fmla="*/ 0 w 194"/>
                  <a:gd name="T3" fmla="*/ 0 h 61"/>
                  <a:gd name="T4" fmla="*/ 0 w 194"/>
                  <a:gd name="T5" fmla="*/ 0 h 61"/>
                  <a:gd name="T6" fmla="*/ 0 w 194"/>
                  <a:gd name="T7" fmla="*/ 0 h 61"/>
                  <a:gd name="T8" fmla="*/ 0 w 194"/>
                  <a:gd name="T9" fmla="*/ 0 h 61"/>
                  <a:gd name="T10" fmla="*/ 0 w 194"/>
                  <a:gd name="T11" fmla="*/ 0 h 61"/>
                  <a:gd name="T12" fmla="*/ 0 w 194"/>
                  <a:gd name="T13" fmla="*/ 0 h 61"/>
                  <a:gd name="T14" fmla="*/ 0 w 194"/>
                  <a:gd name="T15" fmla="*/ 0 h 61"/>
                  <a:gd name="T16" fmla="*/ 0 w 194"/>
                  <a:gd name="T17" fmla="*/ 0 h 61"/>
                  <a:gd name="T18" fmla="*/ 0 w 194"/>
                  <a:gd name="T19" fmla="*/ 0 h 61"/>
                  <a:gd name="T20" fmla="*/ 0 w 194"/>
                  <a:gd name="T21" fmla="*/ 0 h 61"/>
                  <a:gd name="T22" fmla="*/ 0 w 194"/>
                  <a:gd name="T23" fmla="*/ 0 h 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94"/>
                  <a:gd name="T37" fmla="*/ 0 h 61"/>
                  <a:gd name="T38" fmla="*/ 194 w 194"/>
                  <a:gd name="T39" fmla="*/ 61 h 6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94" h="61">
                    <a:moveTo>
                      <a:pt x="18" y="51"/>
                    </a:moveTo>
                    <a:lnTo>
                      <a:pt x="46" y="61"/>
                    </a:lnTo>
                    <a:lnTo>
                      <a:pt x="97" y="61"/>
                    </a:lnTo>
                    <a:lnTo>
                      <a:pt x="129" y="51"/>
                    </a:lnTo>
                    <a:lnTo>
                      <a:pt x="158" y="42"/>
                    </a:lnTo>
                    <a:lnTo>
                      <a:pt x="194" y="0"/>
                    </a:lnTo>
                    <a:lnTo>
                      <a:pt x="149" y="19"/>
                    </a:lnTo>
                    <a:lnTo>
                      <a:pt x="100" y="32"/>
                    </a:lnTo>
                    <a:lnTo>
                      <a:pt x="49" y="32"/>
                    </a:lnTo>
                    <a:lnTo>
                      <a:pt x="0" y="0"/>
                    </a:lnTo>
                    <a:lnTo>
                      <a:pt x="18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34" name="Freeform 32"/>
              <p:cNvSpPr>
                <a:spLocks/>
              </p:cNvSpPr>
              <p:nvPr/>
            </p:nvSpPr>
            <p:spPr bwMode="auto">
              <a:xfrm>
                <a:off x="4660" y="1365"/>
                <a:ext cx="414" cy="689"/>
              </a:xfrm>
              <a:custGeom>
                <a:avLst/>
                <a:gdLst>
                  <a:gd name="T0" fmla="*/ 1 w 827"/>
                  <a:gd name="T1" fmla="*/ 1 h 1378"/>
                  <a:gd name="T2" fmla="*/ 1 w 827"/>
                  <a:gd name="T3" fmla="*/ 1 h 1378"/>
                  <a:gd name="T4" fmla="*/ 0 w 827"/>
                  <a:gd name="T5" fmla="*/ 1 h 1378"/>
                  <a:gd name="T6" fmla="*/ 1 w 827"/>
                  <a:gd name="T7" fmla="*/ 1 h 1378"/>
                  <a:gd name="T8" fmla="*/ 1 w 827"/>
                  <a:gd name="T9" fmla="*/ 1 h 1378"/>
                  <a:gd name="T10" fmla="*/ 1 w 827"/>
                  <a:gd name="T11" fmla="*/ 1 h 1378"/>
                  <a:gd name="T12" fmla="*/ 1 w 827"/>
                  <a:gd name="T13" fmla="*/ 1 h 1378"/>
                  <a:gd name="T14" fmla="*/ 1 w 827"/>
                  <a:gd name="T15" fmla="*/ 1 h 1378"/>
                  <a:gd name="T16" fmla="*/ 1 w 827"/>
                  <a:gd name="T17" fmla="*/ 1 h 1378"/>
                  <a:gd name="T18" fmla="*/ 1 w 827"/>
                  <a:gd name="T19" fmla="*/ 1 h 1378"/>
                  <a:gd name="T20" fmla="*/ 1 w 827"/>
                  <a:gd name="T21" fmla="*/ 1 h 1378"/>
                  <a:gd name="T22" fmla="*/ 1 w 827"/>
                  <a:gd name="T23" fmla="*/ 1 h 1378"/>
                  <a:gd name="T24" fmla="*/ 1 w 827"/>
                  <a:gd name="T25" fmla="*/ 1 h 1378"/>
                  <a:gd name="T26" fmla="*/ 1 w 827"/>
                  <a:gd name="T27" fmla="*/ 1 h 1378"/>
                  <a:gd name="T28" fmla="*/ 1 w 827"/>
                  <a:gd name="T29" fmla="*/ 1 h 1378"/>
                  <a:gd name="T30" fmla="*/ 1 w 827"/>
                  <a:gd name="T31" fmla="*/ 1 h 1378"/>
                  <a:gd name="T32" fmla="*/ 1 w 827"/>
                  <a:gd name="T33" fmla="*/ 1 h 1378"/>
                  <a:gd name="T34" fmla="*/ 1 w 827"/>
                  <a:gd name="T35" fmla="*/ 1 h 1378"/>
                  <a:gd name="T36" fmla="*/ 1 w 827"/>
                  <a:gd name="T37" fmla="*/ 1 h 1378"/>
                  <a:gd name="T38" fmla="*/ 1 w 827"/>
                  <a:gd name="T39" fmla="*/ 1 h 1378"/>
                  <a:gd name="T40" fmla="*/ 1 w 827"/>
                  <a:gd name="T41" fmla="*/ 1 h 1378"/>
                  <a:gd name="T42" fmla="*/ 1 w 827"/>
                  <a:gd name="T43" fmla="*/ 1 h 1378"/>
                  <a:gd name="T44" fmla="*/ 1 w 827"/>
                  <a:gd name="T45" fmla="*/ 1 h 1378"/>
                  <a:gd name="T46" fmla="*/ 1 w 827"/>
                  <a:gd name="T47" fmla="*/ 1 h 1378"/>
                  <a:gd name="T48" fmla="*/ 1 w 827"/>
                  <a:gd name="T49" fmla="*/ 1 h 1378"/>
                  <a:gd name="T50" fmla="*/ 1 w 827"/>
                  <a:gd name="T51" fmla="*/ 1 h 1378"/>
                  <a:gd name="T52" fmla="*/ 1 w 827"/>
                  <a:gd name="T53" fmla="*/ 1 h 1378"/>
                  <a:gd name="T54" fmla="*/ 1 w 827"/>
                  <a:gd name="T55" fmla="*/ 1 h 1378"/>
                  <a:gd name="T56" fmla="*/ 1 w 827"/>
                  <a:gd name="T57" fmla="*/ 1 h 1378"/>
                  <a:gd name="T58" fmla="*/ 1 w 827"/>
                  <a:gd name="T59" fmla="*/ 1 h 1378"/>
                  <a:gd name="T60" fmla="*/ 1 w 827"/>
                  <a:gd name="T61" fmla="*/ 1 h 1378"/>
                  <a:gd name="T62" fmla="*/ 1 w 827"/>
                  <a:gd name="T63" fmla="*/ 1 h 1378"/>
                  <a:gd name="T64" fmla="*/ 1 w 827"/>
                  <a:gd name="T65" fmla="*/ 1 h 1378"/>
                  <a:gd name="T66" fmla="*/ 1 w 827"/>
                  <a:gd name="T67" fmla="*/ 1 h 1378"/>
                  <a:gd name="T68" fmla="*/ 1 w 827"/>
                  <a:gd name="T69" fmla="*/ 1 h 1378"/>
                  <a:gd name="T70" fmla="*/ 1 w 827"/>
                  <a:gd name="T71" fmla="*/ 1 h 1378"/>
                  <a:gd name="T72" fmla="*/ 1 w 827"/>
                  <a:gd name="T73" fmla="*/ 1 h 1378"/>
                  <a:gd name="T74" fmla="*/ 1 w 827"/>
                  <a:gd name="T75" fmla="*/ 1 h 1378"/>
                  <a:gd name="T76" fmla="*/ 1 w 827"/>
                  <a:gd name="T77" fmla="*/ 1 h 1378"/>
                  <a:gd name="T78" fmla="*/ 1 w 827"/>
                  <a:gd name="T79" fmla="*/ 1 h 1378"/>
                  <a:gd name="T80" fmla="*/ 1 w 827"/>
                  <a:gd name="T81" fmla="*/ 1 h 1378"/>
                  <a:gd name="T82" fmla="*/ 1 w 827"/>
                  <a:gd name="T83" fmla="*/ 0 h 1378"/>
                  <a:gd name="T84" fmla="*/ 1 w 827"/>
                  <a:gd name="T85" fmla="*/ 1 h 1378"/>
                  <a:gd name="T86" fmla="*/ 1 w 827"/>
                  <a:gd name="T87" fmla="*/ 1 h 1378"/>
                  <a:gd name="T88" fmla="*/ 1 w 827"/>
                  <a:gd name="T89" fmla="*/ 1 h 1378"/>
                  <a:gd name="T90" fmla="*/ 1 w 827"/>
                  <a:gd name="T91" fmla="*/ 1 h 1378"/>
                  <a:gd name="T92" fmla="*/ 1 w 827"/>
                  <a:gd name="T93" fmla="*/ 1 h 137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827"/>
                  <a:gd name="T142" fmla="*/ 0 h 1378"/>
                  <a:gd name="T143" fmla="*/ 827 w 827"/>
                  <a:gd name="T144" fmla="*/ 1378 h 137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827" h="1378">
                    <a:moveTo>
                      <a:pt x="6" y="63"/>
                    </a:moveTo>
                    <a:lnTo>
                      <a:pt x="3" y="131"/>
                    </a:lnTo>
                    <a:lnTo>
                      <a:pt x="0" y="241"/>
                    </a:lnTo>
                    <a:lnTo>
                      <a:pt x="13" y="314"/>
                    </a:lnTo>
                    <a:lnTo>
                      <a:pt x="29" y="340"/>
                    </a:lnTo>
                    <a:lnTo>
                      <a:pt x="29" y="257"/>
                    </a:lnTo>
                    <a:lnTo>
                      <a:pt x="29" y="144"/>
                    </a:lnTo>
                    <a:lnTo>
                      <a:pt x="42" y="76"/>
                    </a:lnTo>
                    <a:lnTo>
                      <a:pt x="79" y="63"/>
                    </a:lnTo>
                    <a:lnTo>
                      <a:pt x="157" y="73"/>
                    </a:lnTo>
                    <a:lnTo>
                      <a:pt x="212" y="70"/>
                    </a:lnTo>
                    <a:lnTo>
                      <a:pt x="224" y="89"/>
                    </a:lnTo>
                    <a:lnTo>
                      <a:pt x="228" y="144"/>
                    </a:lnTo>
                    <a:lnTo>
                      <a:pt x="247" y="212"/>
                    </a:lnTo>
                    <a:lnTo>
                      <a:pt x="270" y="296"/>
                    </a:lnTo>
                    <a:lnTo>
                      <a:pt x="320" y="459"/>
                    </a:lnTo>
                    <a:lnTo>
                      <a:pt x="381" y="591"/>
                    </a:lnTo>
                    <a:lnTo>
                      <a:pt x="472" y="755"/>
                    </a:lnTo>
                    <a:lnTo>
                      <a:pt x="548" y="899"/>
                    </a:lnTo>
                    <a:lnTo>
                      <a:pt x="693" y="1121"/>
                    </a:lnTo>
                    <a:lnTo>
                      <a:pt x="748" y="1234"/>
                    </a:lnTo>
                    <a:lnTo>
                      <a:pt x="756" y="1278"/>
                    </a:lnTo>
                    <a:lnTo>
                      <a:pt x="761" y="1317"/>
                    </a:lnTo>
                    <a:lnTo>
                      <a:pt x="719" y="1346"/>
                    </a:lnTo>
                    <a:lnTo>
                      <a:pt x="645" y="1349"/>
                    </a:lnTo>
                    <a:lnTo>
                      <a:pt x="606" y="1362"/>
                    </a:lnTo>
                    <a:lnTo>
                      <a:pt x="677" y="1374"/>
                    </a:lnTo>
                    <a:lnTo>
                      <a:pt x="722" y="1378"/>
                    </a:lnTo>
                    <a:lnTo>
                      <a:pt x="776" y="1368"/>
                    </a:lnTo>
                    <a:lnTo>
                      <a:pt x="808" y="1349"/>
                    </a:lnTo>
                    <a:lnTo>
                      <a:pt x="827" y="1307"/>
                    </a:lnTo>
                    <a:lnTo>
                      <a:pt x="811" y="1239"/>
                    </a:lnTo>
                    <a:lnTo>
                      <a:pt x="774" y="1179"/>
                    </a:lnTo>
                    <a:lnTo>
                      <a:pt x="538" y="796"/>
                    </a:lnTo>
                    <a:lnTo>
                      <a:pt x="410" y="555"/>
                    </a:lnTo>
                    <a:lnTo>
                      <a:pt x="317" y="335"/>
                    </a:lnTo>
                    <a:lnTo>
                      <a:pt x="270" y="193"/>
                    </a:lnTo>
                    <a:lnTo>
                      <a:pt x="250" y="42"/>
                    </a:lnTo>
                    <a:lnTo>
                      <a:pt x="185" y="44"/>
                    </a:lnTo>
                    <a:lnTo>
                      <a:pt x="150" y="44"/>
                    </a:lnTo>
                    <a:lnTo>
                      <a:pt x="137" y="13"/>
                    </a:lnTo>
                    <a:lnTo>
                      <a:pt x="95" y="0"/>
                    </a:lnTo>
                    <a:lnTo>
                      <a:pt x="97" y="47"/>
                    </a:lnTo>
                    <a:lnTo>
                      <a:pt x="50" y="42"/>
                    </a:lnTo>
                    <a:lnTo>
                      <a:pt x="26" y="42"/>
                    </a:lnTo>
                    <a:lnTo>
                      <a:pt x="6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35" name="Freeform 33"/>
              <p:cNvSpPr>
                <a:spLocks/>
              </p:cNvSpPr>
              <p:nvPr/>
            </p:nvSpPr>
            <p:spPr bwMode="auto">
              <a:xfrm>
                <a:off x="5119" y="1332"/>
                <a:ext cx="231" cy="811"/>
              </a:xfrm>
              <a:custGeom>
                <a:avLst/>
                <a:gdLst>
                  <a:gd name="T0" fmla="*/ 1 w 462"/>
                  <a:gd name="T1" fmla="*/ 1 h 1622"/>
                  <a:gd name="T2" fmla="*/ 1 w 462"/>
                  <a:gd name="T3" fmla="*/ 1 h 1622"/>
                  <a:gd name="T4" fmla="*/ 1 w 462"/>
                  <a:gd name="T5" fmla="*/ 1 h 1622"/>
                  <a:gd name="T6" fmla="*/ 1 w 462"/>
                  <a:gd name="T7" fmla="*/ 1 h 1622"/>
                  <a:gd name="T8" fmla="*/ 1 w 462"/>
                  <a:gd name="T9" fmla="*/ 1 h 1622"/>
                  <a:gd name="T10" fmla="*/ 1 w 462"/>
                  <a:gd name="T11" fmla="*/ 1 h 1622"/>
                  <a:gd name="T12" fmla="*/ 1 w 462"/>
                  <a:gd name="T13" fmla="*/ 1 h 1622"/>
                  <a:gd name="T14" fmla="*/ 1 w 462"/>
                  <a:gd name="T15" fmla="*/ 1 h 1622"/>
                  <a:gd name="T16" fmla="*/ 1 w 462"/>
                  <a:gd name="T17" fmla="*/ 1 h 1622"/>
                  <a:gd name="T18" fmla="*/ 1 w 462"/>
                  <a:gd name="T19" fmla="*/ 1 h 1622"/>
                  <a:gd name="T20" fmla="*/ 1 w 462"/>
                  <a:gd name="T21" fmla="*/ 1 h 1622"/>
                  <a:gd name="T22" fmla="*/ 1 w 462"/>
                  <a:gd name="T23" fmla="*/ 1 h 1622"/>
                  <a:gd name="T24" fmla="*/ 1 w 462"/>
                  <a:gd name="T25" fmla="*/ 1 h 1622"/>
                  <a:gd name="T26" fmla="*/ 1 w 462"/>
                  <a:gd name="T27" fmla="*/ 1 h 1622"/>
                  <a:gd name="T28" fmla="*/ 0 w 462"/>
                  <a:gd name="T29" fmla="*/ 1 h 1622"/>
                  <a:gd name="T30" fmla="*/ 1 w 462"/>
                  <a:gd name="T31" fmla="*/ 1 h 1622"/>
                  <a:gd name="T32" fmla="*/ 1 w 462"/>
                  <a:gd name="T33" fmla="*/ 1 h 1622"/>
                  <a:gd name="T34" fmla="*/ 1 w 462"/>
                  <a:gd name="T35" fmla="*/ 1 h 1622"/>
                  <a:gd name="T36" fmla="*/ 1 w 462"/>
                  <a:gd name="T37" fmla="*/ 1 h 1622"/>
                  <a:gd name="T38" fmla="*/ 1 w 462"/>
                  <a:gd name="T39" fmla="*/ 1 h 1622"/>
                  <a:gd name="T40" fmla="*/ 1 w 462"/>
                  <a:gd name="T41" fmla="*/ 1 h 1622"/>
                  <a:gd name="T42" fmla="*/ 1 w 462"/>
                  <a:gd name="T43" fmla="*/ 1 h 1622"/>
                  <a:gd name="T44" fmla="*/ 1 w 462"/>
                  <a:gd name="T45" fmla="*/ 1 h 1622"/>
                  <a:gd name="T46" fmla="*/ 1 w 462"/>
                  <a:gd name="T47" fmla="*/ 1 h 1622"/>
                  <a:gd name="T48" fmla="*/ 1 w 462"/>
                  <a:gd name="T49" fmla="*/ 1 h 1622"/>
                  <a:gd name="T50" fmla="*/ 1 w 462"/>
                  <a:gd name="T51" fmla="*/ 1 h 1622"/>
                  <a:gd name="T52" fmla="*/ 1 w 462"/>
                  <a:gd name="T53" fmla="*/ 1 h 1622"/>
                  <a:gd name="T54" fmla="*/ 1 w 462"/>
                  <a:gd name="T55" fmla="*/ 1 h 1622"/>
                  <a:gd name="T56" fmla="*/ 1 w 462"/>
                  <a:gd name="T57" fmla="*/ 0 h 1622"/>
                  <a:gd name="T58" fmla="*/ 1 w 462"/>
                  <a:gd name="T59" fmla="*/ 1 h 1622"/>
                  <a:gd name="T60" fmla="*/ 1 w 462"/>
                  <a:gd name="T61" fmla="*/ 1 h 16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2"/>
                  <a:gd name="T94" fmla="*/ 0 h 1622"/>
                  <a:gd name="T95" fmla="*/ 462 w 462"/>
                  <a:gd name="T96" fmla="*/ 1622 h 16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2" h="1622">
                    <a:moveTo>
                      <a:pt x="270" y="42"/>
                    </a:moveTo>
                    <a:lnTo>
                      <a:pt x="321" y="92"/>
                    </a:lnTo>
                    <a:lnTo>
                      <a:pt x="363" y="192"/>
                    </a:lnTo>
                    <a:lnTo>
                      <a:pt x="387" y="322"/>
                    </a:lnTo>
                    <a:lnTo>
                      <a:pt x="412" y="485"/>
                    </a:lnTo>
                    <a:lnTo>
                      <a:pt x="416" y="648"/>
                    </a:lnTo>
                    <a:lnTo>
                      <a:pt x="420" y="789"/>
                    </a:lnTo>
                    <a:lnTo>
                      <a:pt x="416" y="957"/>
                    </a:lnTo>
                    <a:lnTo>
                      <a:pt x="392" y="1166"/>
                    </a:lnTo>
                    <a:lnTo>
                      <a:pt x="358" y="1304"/>
                    </a:lnTo>
                    <a:lnTo>
                      <a:pt x="295" y="1442"/>
                    </a:lnTo>
                    <a:lnTo>
                      <a:pt x="237" y="1521"/>
                    </a:lnTo>
                    <a:lnTo>
                      <a:pt x="182" y="1556"/>
                    </a:lnTo>
                    <a:lnTo>
                      <a:pt x="116" y="1589"/>
                    </a:lnTo>
                    <a:lnTo>
                      <a:pt x="0" y="1619"/>
                    </a:lnTo>
                    <a:lnTo>
                      <a:pt x="91" y="1622"/>
                    </a:lnTo>
                    <a:lnTo>
                      <a:pt x="178" y="1618"/>
                    </a:lnTo>
                    <a:lnTo>
                      <a:pt x="254" y="1558"/>
                    </a:lnTo>
                    <a:lnTo>
                      <a:pt x="321" y="1476"/>
                    </a:lnTo>
                    <a:lnTo>
                      <a:pt x="371" y="1362"/>
                    </a:lnTo>
                    <a:lnTo>
                      <a:pt x="407" y="1263"/>
                    </a:lnTo>
                    <a:lnTo>
                      <a:pt x="442" y="1074"/>
                    </a:lnTo>
                    <a:lnTo>
                      <a:pt x="462" y="903"/>
                    </a:lnTo>
                    <a:lnTo>
                      <a:pt x="462" y="703"/>
                    </a:lnTo>
                    <a:lnTo>
                      <a:pt x="449" y="467"/>
                    </a:lnTo>
                    <a:lnTo>
                      <a:pt x="433" y="333"/>
                    </a:lnTo>
                    <a:lnTo>
                      <a:pt x="396" y="179"/>
                    </a:lnTo>
                    <a:lnTo>
                      <a:pt x="350" y="66"/>
                    </a:lnTo>
                    <a:lnTo>
                      <a:pt x="317" y="0"/>
                    </a:lnTo>
                    <a:lnTo>
                      <a:pt x="27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36" name="Freeform 34"/>
              <p:cNvSpPr>
                <a:spLocks/>
              </p:cNvSpPr>
              <p:nvPr/>
            </p:nvSpPr>
            <p:spPr bwMode="auto">
              <a:xfrm>
                <a:off x="4302" y="1510"/>
                <a:ext cx="334" cy="198"/>
              </a:xfrm>
              <a:custGeom>
                <a:avLst/>
                <a:gdLst>
                  <a:gd name="T0" fmla="*/ 0 w 668"/>
                  <a:gd name="T1" fmla="*/ 0 h 397"/>
                  <a:gd name="T2" fmla="*/ 1 w 668"/>
                  <a:gd name="T3" fmla="*/ 0 h 397"/>
                  <a:gd name="T4" fmla="*/ 1 w 668"/>
                  <a:gd name="T5" fmla="*/ 0 h 397"/>
                  <a:gd name="T6" fmla="*/ 1 w 668"/>
                  <a:gd name="T7" fmla="*/ 0 h 397"/>
                  <a:gd name="T8" fmla="*/ 1 w 668"/>
                  <a:gd name="T9" fmla="*/ 0 h 397"/>
                  <a:gd name="T10" fmla="*/ 1 w 668"/>
                  <a:gd name="T11" fmla="*/ 0 h 397"/>
                  <a:gd name="T12" fmla="*/ 1 w 668"/>
                  <a:gd name="T13" fmla="*/ 0 h 397"/>
                  <a:gd name="T14" fmla="*/ 1 w 668"/>
                  <a:gd name="T15" fmla="*/ 0 h 397"/>
                  <a:gd name="T16" fmla="*/ 1 w 668"/>
                  <a:gd name="T17" fmla="*/ 0 h 397"/>
                  <a:gd name="T18" fmla="*/ 1 w 668"/>
                  <a:gd name="T19" fmla="*/ 0 h 397"/>
                  <a:gd name="T20" fmla="*/ 1 w 668"/>
                  <a:gd name="T21" fmla="*/ 0 h 397"/>
                  <a:gd name="T22" fmla="*/ 1 w 668"/>
                  <a:gd name="T23" fmla="*/ 0 h 397"/>
                  <a:gd name="T24" fmla="*/ 1 w 668"/>
                  <a:gd name="T25" fmla="*/ 0 h 397"/>
                  <a:gd name="T26" fmla="*/ 1 w 668"/>
                  <a:gd name="T27" fmla="*/ 0 h 397"/>
                  <a:gd name="T28" fmla="*/ 1 w 668"/>
                  <a:gd name="T29" fmla="*/ 0 h 397"/>
                  <a:gd name="T30" fmla="*/ 1 w 668"/>
                  <a:gd name="T31" fmla="*/ 0 h 397"/>
                  <a:gd name="T32" fmla="*/ 1 w 668"/>
                  <a:gd name="T33" fmla="*/ 0 h 397"/>
                  <a:gd name="T34" fmla="*/ 1 w 668"/>
                  <a:gd name="T35" fmla="*/ 0 h 397"/>
                  <a:gd name="T36" fmla="*/ 1 w 668"/>
                  <a:gd name="T37" fmla="*/ 0 h 397"/>
                  <a:gd name="T38" fmla="*/ 1 w 668"/>
                  <a:gd name="T39" fmla="*/ 0 h 397"/>
                  <a:gd name="T40" fmla="*/ 1 w 668"/>
                  <a:gd name="T41" fmla="*/ 0 h 397"/>
                  <a:gd name="T42" fmla="*/ 1 w 668"/>
                  <a:gd name="T43" fmla="*/ 0 h 397"/>
                  <a:gd name="T44" fmla="*/ 1 w 668"/>
                  <a:gd name="T45" fmla="*/ 0 h 397"/>
                  <a:gd name="T46" fmla="*/ 1 w 668"/>
                  <a:gd name="T47" fmla="*/ 0 h 397"/>
                  <a:gd name="T48" fmla="*/ 1 w 668"/>
                  <a:gd name="T49" fmla="*/ 0 h 397"/>
                  <a:gd name="T50" fmla="*/ 0 w 668"/>
                  <a:gd name="T51" fmla="*/ 0 h 397"/>
                  <a:gd name="T52" fmla="*/ 0 w 668"/>
                  <a:gd name="T53" fmla="*/ 0 h 39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68"/>
                  <a:gd name="T82" fmla="*/ 0 h 397"/>
                  <a:gd name="T83" fmla="*/ 668 w 668"/>
                  <a:gd name="T84" fmla="*/ 397 h 39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68" h="397">
                    <a:moveTo>
                      <a:pt x="0" y="350"/>
                    </a:moveTo>
                    <a:lnTo>
                      <a:pt x="28" y="264"/>
                    </a:lnTo>
                    <a:lnTo>
                      <a:pt x="75" y="192"/>
                    </a:lnTo>
                    <a:lnTo>
                      <a:pt x="137" y="130"/>
                    </a:lnTo>
                    <a:lnTo>
                      <a:pt x="187" y="79"/>
                    </a:lnTo>
                    <a:lnTo>
                      <a:pt x="258" y="42"/>
                    </a:lnTo>
                    <a:lnTo>
                      <a:pt x="320" y="17"/>
                    </a:lnTo>
                    <a:lnTo>
                      <a:pt x="362" y="8"/>
                    </a:lnTo>
                    <a:lnTo>
                      <a:pt x="430" y="0"/>
                    </a:lnTo>
                    <a:lnTo>
                      <a:pt x="508" y="4"/>
                    </a:lnTo>
                    <a:lnTo>
                      <a:pt x="584" y="26"/>
                    </a:lnTo>
                    <a:lnTo>
                      <a:pt x="655" y="75"/>
                    </a:lnTo>
                    <a:lnTo>
                      <a:pt x="668" y="143"/>
                    </a:lnTo>
                    <a:lnTo>
                      <a:pt x="613" y="96"/>
                    </a:lnTo>
                    <a:lnTo>
                      <a:pt x="563" y="63"/>
                    </a:lnTo>
                    <a:lnTo>
                      <a:pt x="525" y="46"/>
                    </a:lnTo>
                    <a:lnTo>
                      <a:pt x="463" y="29"/>
                    </a:lnTo>
                    <a:lnTo>
                      <a:pt x="412" y="29"/>
                    </a:lnTo>
                    <a:lnTo>
                      <a:pt x="320" y="50"/>
                    </a:lnTo>
                    <a:lnTo>
                      <a:pt x="220" y="96"/>
                    </a:lnTo>
                    <a:lnTo>
                      <a:pt x="157" y="150"/>
                    </a:lnTo>
                    <a:lnTo>
                      <a:pt x="99" y="213"/>
                    </a:lnTo>
                    <a:lnTo>
                      <a:pt x="57" y="288"/>
                    </a:lnTo>
                    <a:lnTo>
                      <a:pt x="33" y="368"/>
                    </a:lnTo>
                    <a:lnTo>
                      <a:pt x="20" y="397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37" name="Freeform 35"/>
              <p:cNvSpPr>
                <a:spLocks/>
              </p:cNvSpPr>
              <p:nvPr/>
            </p:nvSpPr>
            <p:spPr bwMode="auto">
              <a:xfrm>
                <a:off x="4321" y="1619"/>
                <a:ext cx="945" cy="548"/>
              </a:xfrm>
              <a:custGeom>
                <a:avLst/>
                <a:gdLst>
                  <a:gd name="T0" fmla="*/ 1 w 1889"/>
                  <a:gd name="T1" fmla="*/ 1 h 1095"/>
                  <a:gd name="T2" fmla="*/ 1 w 1889"/>
                  <a:gd name="T3" fmla="*/ 1 h 1095"/>
                  <a:gd name="T4" fmla="*/ 1 w 1889"/>
                  <a:gd name="T5" fmla="*/ 1 h 1095"/>
                  <a:gd name="T6" fmla="*/ 1 w 1889"/>
                  <a:gd name="T7" fmla="*/ 0 h 1095"/>
                  <a:gd name="T8" fmla="*/ 1 w 1889"/>
                  <a:gd name="T9" fmla="*/ 1 h 1095"/>
                  <a:gd name="T10" fmla="*/ 1 w 1889"/>
                  <a:gd name="T11" fmla="*/ 1 h 1095"/>
                  <a:gd name="T12" fmla="*/ 1 w 1889"/>
                  <a:gd name="T13" fmla="*/ 1 h 1095"/>
                  <a:gd name="T14" fmla="*/ 1 w 1889"/>
                  <a:gd name="T15" fmla="*/ 1 h 1095"/>
                  <a:gd name="T16" fmla="*/ 1 w 1889"/>
                  <a:gd name="T17" fmla="*/ 1 h 1095"/>
                  <a:gd name="T18" fmla="*/ 1 w 1889"/>
                  <a:gd name="T19" fmla="*/ 1 h 1095"/>
                  <a:gd name="T20" fmla="*/ 1 w 1889"/>
                  <a:gd name="T21" fmla="*/ 1 h 1095"/>
                  <a:gd name="T22" fmla="*/ 1 w 1889"/>
                  <a:gd name="T23" fmla="*/ 1 h 1095"/>
                  <a:gd name="T24" fmla="*/ 1 w 1889"/>
                  <a:gd name="T25" fmla="*/ 1 h 1095"/>
                  <a:gd name="T26" fmla="*/ 1 w 1889"/>
                  <a:gd name="T27" fmla="*/ 1 h 1095"/>
                  <a:gd name="T28" fmla="*/ 1 w 1889"/>
                  <a:gd name="T29" fmla="*/ 1 h 1095"/>
                  <a:gd name="T30" fmla="*/ 1 w 1889"/>
                  <a:gd name="T31" fmla="*/ 1 h 1095"/>
                  <a:gd name="T32" fmla="*/ 1 w 1889"/>
                  <a:gd name="T33" fmla="*/ 1 h 1095"/>
                  <a:gd name="T34" fmla="*/ 1 w 1889"/>
                  <a:gd name="T35" fmla="*/ 1 h 1095"/>
                  <a:gd name="T36" fmla="*/ 1 w 1889"/>
                  <a:gd name="T37" fmla="*/ 1 h 1095"/>
                  <a:gd name="T38" fmla="*/ 1 w 1889"/>
                  <a:gd name="T39" fmla="*/ 1 h 1095"/>
                  <a:gd name="T40" fmla="*/ 1 w 1889"/>
                  <a:gd name="T41" fmla="*/ 1 h 1095"/>
                  <a:gd name="T42" fmla="*/ 1 w 1889"/>
                  <a:gd name="T43" fmla="*/ 1 h 1095"/>
                  <a:gd name="T44" fmla="*/ 1 w 1889"/>
                  <a:gd name="T45" fmla="*/ 1 h 1095"/>
                  <a:gd name="T46" fmla="*/ 1 w 1889"/>
                  <a:gd name="T47" fmla="*/ 1 h 1095"/>
                  <a:gd name="T48" fmla="*/ 1 w 1889"/>
                  <a:gd name="T49" fmla="*/ 1 h 1095"/>
                  <a:gd name="T50" fmla="*/ 1 w 1889"/>
                  <a:gd name="T51" fmla="*/ 1 h 1095"/>
                  <a:gd name="T52" fmla="*/ 1 w 1889"/>
                  <a:gd name="T53" fmla="*/ 1 h 1095"/>
                  <a:gd name="T54" fmla="*/ 1 w 1889"/>
                  <a:gd name="T55" fmla="*/ 1 h 1095"/>
                  <a:gd name="T56" fmla="*/ 1 w 1889"/>
                  <a:gd name="T57" fmla="*/ 1 h 1095"/>
                  <a:gd name="T58" fmla="*/ 1 w 1889"/>
                  <a:gd name="T59" fmla="*/ 1 h 1095"/>
                  <a:gd name="T60" fmla="*/ 1 w 1889"/>
                  <a:gd name="T61" fmla="*/ 1 h 1095"/>
                  <a:gd name="T62" fmla="*/ 1 w 1889"/>
                  <a:gd name="T63" fmla="*/ 1 h 1095"/>
                  <a:gd name="T64" fmla="*/ 1 w 1889"/>
                  <a:gd name="T65" fmla="*/ 1 h 1095"/>
                  <a:gd name="T66" fmla="*/ 1 w 1889"/>
                  <a:gd name="T67" fmla="*/ 1 h 1095"/>
                  <a:gd name="T68" fmla="*/ 1 w 1889"/>
                  <a:gd name="T69" fmla="*/ 1 h 1095"/>
                  <a:gd name="T70" fmla="*/ 1 w 1889"/>
                  <a:gd name="T71" fmla="*/ 1 h 1095"/>
                  <a:gd name="T72" fmla="*/ 1 w 1889"/>
                  <a:gd name="T73" fmla="*/ 1 h 1095"/>
                  <a:gd name="T74" fmla="*/ 1 w 1889"/>
                  <a:gd name="T75" fmla="*/ 1 h 1095"/>
                  <a:gd name="T76" fmla="*/ 1 w 1889"/>
                  <a:gd name="T77" fmla="*/ 1 h 1095"/>
                  <a:gd name="T78" fmla="*/ 1 w 1889"/>
                  <a:gd name="T79" fmla="*/ 1 h 1095"/>
                  <a:gd name="T80" fmla="*/ 1 w 1889"/>
                  <a:gd name="T81" fmla="*/ 1 h 1095"/>
                  <a:gd name="T82" fmla="*/ 1 w 1889"/>
                  <a:gd name="T83" fmla="*/ 1 h 1095"/>
                  <a:gd name="T84" fmla="*/ 0 w 1889"/>
                  <a:gd name="T85" fmla="*/ 1 h 1095"/>
                  <a:gd name="T86" fmla="*/ 1 w 1889"/>
                  <a:gd name="T87" fmla="*/ 1 h 1095"/>
                  <a:gd name="T88" fmla="*/ 1 w 1889"/>
                  <a:gd name="T89" fmla="*/ 1 h 10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889"/>
                  <a:gd name="T136" fmla="*/ 0 h 1095"/>
                  <a:gd name="T137" fmla="*/ 1889 w 1889"/>
                  <a:gd name="T138" fmla="*/ 1095 h 10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889" h="1095">
                    <a:moveTo>
                      <a:pt x="14" y="135"/>
                    </a:moveTo>
                    <a:lnTo>
                      <a:pt x="34" y="76"/>
                    </a:lnTo>
                    <a:lnTo>
                      <a:pt x="56" y="46"/>
                    </a:lnTo>
                    <a:lnTo>
                      <a:pt x="98" y="0"/>
                    </a:lnTo>
                    <a:lnTo>
                      <a:pt x="148" y="7"/>
                    </a:lnTo>
                    <a:lnTo>
                      <a:pt x="173" y="53"/>
                    </a:lnTo>
                    <a:lnTo>
                      <a:pt x="261" y="221"/>
                    </a:lnTo>
                    <a:lnTo>
                      <a:pt x="345" y="346"/>
                    </a:lnTo>
                    <a:lnTo>
                      <a:pt x="469" y="518"/>
                    </a:lnTo>
                    <a:lnTo>
                      <a:pt x="570" y="626"/>
                    </a:lnTo>
                    <a:lnTo>
                      <a:pt x="669" y="727"/>
                    </a:lnTo>
                    <a:lnTo>
                      <a:pt x="770" y="811"/>
                    </a:lnTo>
                    <a:lnTo>
                      <a:pt x="892" y="886"/>
                    </a:lnTo>
                    <a:lnTo>
                      <a:pt x="1050" y="970"/>
                    </a:lnTo>
                    <a:lnTo>
                      <a:pt x="1179" y="1003"/>
                    </a:lnTo>
                    <a:lnTo>
                      <a:pt x="1333" y="1027"/>
                    </a:lnTo>
                    <a:lnTo>
                      <a:pt x="1467" y="1045"/>
                    </a:lnTo>
                    <a:lnTo>
                      <a:pt x="1584" y="1045"/>
                    </a:lnTo>
                    <a:lnTo>
                      <a:pt x="1798" y="990"/>
                    </a:lnTo>
                    <a:lnTo>
                      <a:pt x="1889" y="932"/>
                    </a:lnTo>
                    <a:lnTo>
                      <a:pt x="1785" y="1027"/>
                    </a:lnTo>
                    <a:lnTo>
                      <a:pt x="1723" y="1062"/>
                    </a:lnTo>
                    <a:lnTo>
                      <a:pt x="1644" y="1082"/>
                    </a:lnTo>
                    <a:lnTo>
                      <a:pt x="1543" y="1095"/>
                    </a:lnTo>
                    <a:lnTo>
                      <a:pt x="1467" y="1095"/>
                    </a:lnTo>
                    <a:lnTo>
                      <a:pt x="1384" y="1091"/>
                    </a:lnTo>
                    <a:lnTo>
                      <a:pt x="1262" y="1069"/>
                    </a:lnTo>
                    <a:lnTo>
                      <a:pt x="1137" y="1036"/>
                    </a:lnTo>
                    <a:lnTo>
                      <a:pt x="1020" y="998"/>
                    </a:lnTo>
                    <a:lnTo>
                      <a:pt x="925" y="952"/>
                    </a:lnTo>
                    <a:lnTo>
                      <a:pt x="821" y="886"/>
                    </a:lnTo>
                    <a:lnTo>
                      <a:pt x="741" y="840"/>
                    </a:lnTo>
                    <a:lnTo>
                      <a:pt x="636" y="752"/>
                    </a:lnTo>
                    <a:lnTo>
                      <a:pt x="532" y="639"/>
                    </a:lnTo>
                    <a:lnTo>
                      <a:pt x="415" y="509"/>
                    </a:lnTo>
                    <a:lnTo>
                      <a:pt x="323" y="359"/>
                    </a:lnTo>
                    <a:lnTo>
                      <a:pt x="197" y="174"/>
                    </a:lnTo>
                    <a:lnTo>
                      <a:pt x="135" y="50"/>
                    </a:lnTo>
                    <a:lnTo>
                      <a:pt x="111" y="46"/>
                    </a:lnTo>
                    <a:lnTo>
                      <a:pt x="76" y="72"/>
                    </a:lnTo>
                    <a:lnTo>
                      <a:pt x="52" y="114"/>
                    </a:lnTo>
                    <a:lnTo>
                      <a:pt x="34" y="187"/>
                    </a:lnTo>
                    <a:lnTo>
                      <a:pt x="0" y="190"/>
                    </a:lnTo>
                    <a:lnTo>
                      <a:pt x="14" y="1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38" name="Freeform 36"/>
              <p:cNvSpPr>
                <a:spLocks/>
              </p:cNvSpPr>
              <p:nvPr/>
            </p:nvSpPr>
            <p:spPr bwMode="auto">
              <a:xfrm>
                <a:off x="4445" y="1521"/>
                <a:ext cx="625" cy="534"/>
              </a:xfrm>
              <a:custGeom>
                <a:avLst/>
                <a:gdLst>
                  <a:gd name="T0" fmla="*/ 1 w 1248"/>
                  <a:gd name="T1" fmla="*/ 0 h 1070"/>
                  <a:gd name="T2" fmla="*/ 1 w 1248"/>
                  <a:gd name="T3" fmla="*/ 0 h 1070"/>
                  <a:gd name="T4" fmla="*/ 1 w 1248"/>
                  <a:gd name="T5" fmla="*/ 0 h 1070"/>
                  <a:gd name="T6" fmla="*/ 1 w 1248"/>
                  <a:gd name="T7" fmla="*/ 0 h 1070"/>
                  <a:gd name="T8" fmla="*/ 1 w 1248"/>
                  <a:gd name="T9" fmla="*/ 0 h 1070"/>
                  <a:gd name="T10" fmla="*/ 1 w 1248"/>
                  <a:gd name="T11" fmla="*/ 0 h 1070"/>
                  <a:gd name="T12" fmla="*/ 0 w 1248"/>
                  <a:gd name="T13" fmla="*/ 0 h 1070"/>
                  <a:gd name="T14" fmla="*/ 1 w 1248"/>
                  <a:gd name="T15" fmla="*/ 0 h 1070"/>
                  <a:gd name="T16" fmla="*/ 1 w 1248"/>
                  <a:gd name="T17" fmla="*/ 0 h 1070"/>
                  <a:gd name="T18" fmla="*/ 1 w 1248"/>
                  <a:gd name="T19" fmla="*/ 0 h 1070"/>
                  <a:gd name="T20" fmla="*/ 1 w 1248"/>
                  <a:gd name="T21" fmla="*/ 0 h 1070"/>
                  <a:gd name="T22" fmla="*/ 1 w 1248"/>
                  <a:gd name="T23" fmla="*/ 0 h 1070"/>
                  <a:gd name="T24" fmla="*/ 1 w 1248"/>
                  <a:gd name="T25" fmla="*/ 0 h 1070"/>
                  <a:gd name="T26" fmla="*/ 1 w 1248"/>
                  <a:gd name="T27" fmla="*/ 0 h 1070"/>
                  <a:gd name="T28" fmla="*/ 1 w 1248"/>
                  <a:gd name="T29" fmla="*/ 0 h 1070"/>
                  <a:gd name="T30" fmla="*/ 1 w 1248"/>
                  <a:gd name="T31" fmla="*/ 0 h 1070"/>
                  <a:gd name="T32" fmla="*/ 1 w 1248"/>
                  <a:gd name="T33" fmla="*/ 0 h 1070"/>
                  <a:gd name="T34" fmla="*/ 1 w 1248"/>
                  <a:gd name="T35" fmla="*/ 0 h 1070"/>
                  <a:gd name="T36" fmla="*/ 1 w 1248"/>
                  <a:gd name="T37" fmla="*/ 0 h 1070"/>
                  <a:gd name="T38" fmla="*/ 1 w 1248"/>
                  <a:gd name="T39" fmla="*/ 0 h 1070"/>
                  <a:gd name="T40" fmla="*/ 1 w 1248"/>
                  <a:gd name="T41" fmla="*/ 0 h 1070"/>
                  <a:gd name="T42" fmla="*/ 1 w 1248"/>
                  <a:gd name="T43" fmla="*/ 0 h 1070"/>
                  <a:gd name="T44" fmla="*/ 1 w 1248"/>
                  <a:gd name="T45" fmla="*/ 0 h 1070"/>
                  <a:gd name="T46" fmla="*/ 1 w 1248"/>
                  <a:gd name="T47" fmla="*/ 0 h 1070"/>
                  <a:gd name="T48" fmla="*/ 1 w 1248"/>
                  <a:gd name="T49" fmla="*/ 0 h 1070"/>
                  <a:gd name="T50" fmla="*/ 1 w 1248"/>
                  <a:gd name="T51" fmla="*/ 0 h 1070"/>
                  <a:gd name="T52" fmla="*/ 1 w 1248"/>
                  <a:gd name="T53" fmla="*/ 0 h 1070"/>
                  <a:gd name="T54" fmla="*/ 1 w 1248"/>
                  <a:gd name="T55" fmla="*/ 0 h 1070"/>
                  <a:gd name="T56" fmla="*/ 1 w 1248"/>
                  <a:gd name="T57" fmla="*/ 0 h 1070"/>
                  <a:gd name="T58" fmla="*/ 1 w 1248"/>
                  <a:gd name="T59" fmla="*/ 0 h 1070"/>
                  <a:gd name="T60" fmla="*/ 1 w 1248"/>
                  <a:gd name="T61" fmla="*/ 0 h 1070"/>
                  <a:gd name="T62" fmla="*/ 1 w 1248"/>
                  <a:gd name="T63" fmla="*/ 0 h 1070"/>
                  <a:gd name="T64" fmla="*/ 1 w 1248"/>
                  <a:gd name="T65" fmla="*/ 0 h 1070"/>
                  <a:gd name="T66" fmla="*/ 1 w 1248"/>
                  <a:gd name="T67" fmla="*/ 0 h 1070"/>
                  <a:gd name="T68" fmla="*/ 1 w 1248"/>
                  <a:gd name="T69" fmla="*/ 0 h 1070"/>
                  <a:gd name="T70" fmla="*/ 1 w 1248"/>
                  <a:gd name="T71" fmla="*/ 0 h 1070"/>
                  <a:gd name="T72" fmla="*/ 1 w 1248"/>
                  <a:gd name="T73" fmla="*/ 0 h 1070"/>
                  <a:gd name="T74" fmla="*/ 1 w 1248"/>
                  <a:gd name="T75" fmla="*/ 0 h 1070"/>
                  <a:gd name="T76" fmla="*/ 1 w 1248"/>
                  <a:gd name="T77" fmla="*/ 0 h 1070"/>
                  <a:gd name="T78" fmla="*/ 1 w 1248"/>
                  <a:gd name="T79" fmla="*/ 0 h 1070"/>
                  <a:gd name="T80" fmla="*/ 1 w 1248"/>
                  <a:gd name="T81" fmla="*/ 0 h 1070"/>
                  <a:gd name="T82" fmla="*/ 1 w 1248"/>
                  <a:gd name="T83" fmla="*/ 0 h 10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248"/>
                  <a:gd name="T127" fmla="*/ 0 h 1070"/>
                  <a:gd name="T128" fmla="*/ 1248 w 1248"/>
                  <a:gd name="T129" fmla="*/ 1070 h 10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248" h="1070">
                    <a:moveTo>
                      <a:pt x="284" y="29"/>
                    </a:moveTo>
                    <a:lnTo>
                      <a:pt x="200" y="0"/>
                    </a:lnTo>
                    <a:lnTo>
                      <a:pt x="125" y="12"/>
                    </a:lnTo>
                    <a:lnTo>
                      <a:pt x="66" y="34"/>
                    </a:lnTo>
                    <a:lnTo>
                      <a:pt x="33" y="62"/>
                    </a:lnTo>
                    <a:lnTo>
                      <a:pt x="8" y="91"/>
                    </a:lnTo>
                    <a:lnTo>
                      <a:pt x="0" y="138"/>
                    </a:lnTo>
                    <a:lnTo>
                      <a:pt x="4" y="192"/>
                    </a:lnTo>
                    <a:lnTo>
                      <a:pt x="24" y="250"/>
                    </a:lnTo>
                    <a:lnTo>
                      <a:pt x="71" y="334"/>
                    </a:lnTo>
                    <a:lnTo>
                      <a:pt x="150" y="451"/>
                    </a:lnTo>
                    <a:lnTo>
                      <a:pt x="271" y="611"/>
                    </a:lnTo>
                    <a:lnTo>
                      <a:pt x="384" y="724"/>
                    </a:lnTo>
                    <a:lnTo>
                      <a:pt x="509" y="832"/>
                    </a:lnTo>
                    <a:lnTo>
                      <a:pt x="631" y="911"/>
                    </a:lnTo>
                    <a:lnTo>
                      <a:pt x="723" y="957"/>
                    </a:lnTo>
                    <a:lnTo>
                      <a:pt x="873" y="1024"/>
                    </a:lnTo>
                    <a:lnTo>
                      <a:pt x="970" y="1054"/>
                    </a:lnTo>
                    <a:lnTo>
                      <a:pt x="1069" y="1070"/>
                    </a:lnTo>
                    <a:lnTo>
                      <a:pt x="1153" y="1070"/>
                    </a:lnTo>
                    <a:lnTo>
                      <a:pt x="1196" y="1066"/>
                    </a:lnTo>
                    <a:lnTo>
                      <a:pt x="1248" y="1012"/>
                    </a:lnTo>
                    <a:lnTo>
                      <a:pt x="1136" y="1037"/>
                    </a:lnTo>
                    <a:lnTo>
                      <a:pt x="1019" y="1032"/>
                    </a:lnTo>
                    <a:lnTo>
                      <a:pt x="893" y="1003"/>
                    </a:lnTo>
                    <a:lnTo>
                      <a:pt x="747" y="936"/>
                    </a:lnTo>
                    <a:lnTo>
                      <a:pt x="576" y="836"/>
                    </a:lnTo>
                    <a:lnTo>
                      <a:pt x="472" y="761"/>
                    </a:lnTo>
                    <a:lnTo>
                      <a:pt x="355" y="648"/>
                    </a:lnTo>
                    <a:lnTo>
                      <a:pt x="218" y="477"/>
                    </a:lnTo>
                    <a:lnTo>
                      <a:pt x="105" y="329"/>
                    </a:lnTo>
                    <a:lnTo>
                      <a:pt x="37" y="221"/>
                    </a:lnTo>
                    <a:lnTo>
                      <a:pt x="21" y="151"/>
                    </a:lnTo>
                    <a:lnTo>
                      <a:pt x="42" y="88"/>
                    </a:lnTo>
                    <a:lnTo>
                      <a:pt x="79" y="54"/>
                    </a:lnTo>
                    <a:lnTo>
                      <a:pt x="159" y="29"/>
                    </a:lnTo>
                    <a:lnTo>
                      <a:pt x="213" y="34"/>
                    </a:lnTo>
                    <a:lnTo>
                      <a:pt x="293" y="67"/>
                    </a:lnTo>
                    <a:lnTo>
                      <a:pt x="377" y="117"/>
                    </a:lnTo>
                    <a:lnTo>
                      <a:pt x="355" y="71"/>
                    </a:lnTo>
                    <a:lnTo>
                      <a:pt x="284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39" name="Freeform 37"/>
              <p:cNvSpPr>
                <a:spLocks/>
              </p:cNvSpPr>
              <p:nvPr/>
            </p:nvSpPr>
            <p:spPr bwMode="auto">
              <a:xfrm>
                <a:off x="4463" y="830"/>
                <a:ext cx="271" cy="192"/>
              </a:xfrm>
              <a:custGeom>
                <a:avLst/>
                <a:gdLst>
                  <a:gd name="T0" fmla="*/ 0 w 543"/>
                  <a:gd name="T1" fmla="*/ 1 h 384"/>
                  <a:gd name="T2" fmla="*/ 0 w 543"/>
                  <a:gd name="T3" fmla="*/ 1 h 384"/>
                  <a:gd name="T4" fmla="*/ 0 w 543"/>
                  <a:gd name="T5" fmla="*/ 1 h 384"/>
                  <a:gd name="T6" fmla="*/ 0 w 543"/>
                  <a:gd name="T7" fmla="*/ 1 h 384"/>
                  <a:gd name="T8" fmla="*/ 0 w 543"/>
                  <a:gd name="T9" fmla="*/ 1 h 384"/>
                  <a:gd name="T10" fmla="*/ 0 w 543"/>
                  <a:gd name="T11" fmla="*/ 1 h 384"/>
                  <a:gd name="T12" fmla="*/ 0 w 543"/>
                  <a:gd name="T13" fmla="*/ 1 h 384"/>
                  <a:gd name="T14" fmla="*/ 0 w 543"/>
                  <a:gd name="T15" fmla="*/ 1 h 384"/>
                  <a:gd name="T16" fmla="*/ 0 w 543"/>
                  <a:gd name="T17" fmla="*/ 1 h 384"/>
                  <a:gd name="T18" fmla="*/ 0 w 543"/>
                  <a:gd name="T19" fmla="*/ 1 h 384"/>
                  <a:gd name="T20" fmla="*/ 0 w 543"/>
                  <a:gd name="T21" fmla="*/ 1 h 384"/>
                  <a:gd name="T22" fmla="*/ 0 w 543"/>
                  <a:gd name="T23" fmla="*/ 1 h 384"/>
                  <a:gd name="T24" fmla="*/ 0 w 543"/>
                  <a:gd name="T25" fmla="*/ 1 h 384"/>
                  <a:gd name="T26" fmla="*/ 0 w 543"/>
                  <a:gd name="T27" fmla="*/ 1 h 384"/>
                  <a:gd name="T28" fmla="*/ 0 w 543"/>
                  <a:gd name="T29" fmla="*/ 1 h 384"/>
                  <a:gd name="T30" fmla="*/ 0 w 543"/>
                  <a:gd name="T31" fmla="*/ 1 h 384"/>
                  <a:gd name="T32" fmla="*/ 0 w 543"/>
                  <a:gd name="T33" fmla="*/ 1 h 384"/>
                  <a:gd name="T34" fmla="*/ 0 w 543"/>
                  <a:gd name="T35" fmla="*/ 1 h 384"/>
                  <a:gd name="T36" fmla="*/ 0 w 543"/>
                  <a:gd name="T37" fmla="*/ 1 h 384"/>
                  <a:gd name="T38" fmla="*/ 0 w 543"/>
                  <a:gd name="T39" fmla="*/ 1 h 384"/>
                  <a:gd name="T40" fmla="*/ 0 w 543"/>
                  <a:gd name="T41" fmla="*/ 1 h 384"/>
                  <a:gd name="T42" fmla="*/ 0 w 543"/>
                  <a:gd name="T43" fmla="*/ 1 h 384"/>
                  <a:gd name="T44" fmla="*/ 0 w 543"/>
                  <a:gd name="T45" fmla="*/ 0 h 384"/>
                  <a:gd name="T46" fmla="*/ 0 w 543"/>
                  <a:gd name="T47" fmla="*/ 1 h 384"/>
                  <a:gd name="T48" fmla="*/ 0 w 543"/>
                  <a:gd name="T49" fmla="*/ 1 h 38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43"/>
                  <a:gd name="T76" fmla="*/ 0 h 384"/>
                  <a:gd name="T77" fmla="*/ 543 w 543"/>
                  <a:gd name="T78" fmla="*/ 384 h 38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43" h="384">
                    <a:moveTo>
                      <a:pt x="29" y="5"/>
                    </a:moveTo>
                    <a:lnTo>
                      <a:pt x="32" y="110"/>
                    </a:lnTo>
                    <a:lnTo>
                      <a:pt x="39" y="184"/>
                    </a:lnTo>
                    <a:lnTo>
                      <a:pt x="55" y="221"/>
                    </a:lnTo>
                    <a:lnTo>
                      <a:pt x="101" y="236"/>
                    </a:lnTo>
                    <a:lnTo>
                      <a:pt x="153" y="238"/>
                    </a:lnTo>
                    <a:lnTo>
                      <a:pt x="231" y="227"/>
                    </a:lnTo>
                    <a:lnTo>
                      <a:pt x="315" y="244"/>
                    </a:lnTo>
                    <a:lnTo>
                      <a:pt x="403" y="274"/>
                    </a:lnTo>
                    <a:lnTo>
                      <a:pt x="481" y="309"/>
                    </a:lnTo>
                    <a:lnTo>
                      <a:pt x="543" y="357"/>
                    </a:lnTo>
                    <a:lnTo>
                      <a:pt x="527" y="384"/>
                    </a:lnTo>
                    <a:lnTo>
                      <a:pt x="481" y="341"/>
                    </a:lnTo>
                    <a:lnTo>
                      <a:pt x="449" y="318"/>
                    </a:lnTo>
                    <a:lnTo>
                      <a:pt x="392" y="293"/>
                    </a:lnTo>
                    <a:lnTo>
                      <a:pt x="317" y="277"/>
                    </a:lnTo>
                    <a:lnTo>
                      <a:pt x="231" y="266"/>
                    </a:lnTo>
                    <a:lnTo>
                      <a:pt x="142" y="263"/>
                    </a:lnTo>
                    <a:lnTo>
                      <a:pt x="86" y="259"/>
                    </a:lnTo>
                    <a:lnTo>
                      <a:pt x="32" y="234"/>
                    </a:lnTo>
                    <a:lnTo>
                      <a:pt x="8" y="145"/>
                    </a:lnTo>
                    <a:lnTo>
                      <a:pt x="5" y="67"/>
                    </a:lnTo>
                    <a:lnTo>
                      <a:pt x="0" y="0"/>
                    </a:lnTo>
                    <a:lnTo>
                      <a:pt x="29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40" name="Freeform 38"/>
              <p:cNvSpPr>
                <a:spLocks/>
              </p:cNvSpPr>
              <p:nvPr/>
            </p:nvSpPr>
            <p:spPr bwMode="auto">
              <a:xfrm>
                <a:off x="4441" y="832"/>
                <a:ext cx="274" cy="227"/>
              </a:xfrm>
              <a:custGeom>
                <a:avLst/>
                <a:gdLst>
                  <a:gd name="T0" fmla="*/ 0 w 547"/>
                  <a:gd name="T1" fmla="*/ 1 h 453"/>
                  <a:gd name="T2" fmla="*/ 1 w 547"/>
                  <a:gd name="T3" fmla="*/ 1 h 453"/>
                  <a:gd name="T4" fmla="*/ 1 w 547"/>
                  <a:gd name="T5" fmla="*/ 1 h 453"/>
                  <a:gd name="T6" fmla="*/ 1 w 547"/>
                  <a:gd name="T7" fmla="*/ 1 h 453"/>
                  <a:gd name="T8" fmla="*/ 1 w 547"/>
                  <a:gd name="T9" fmla="*/ 1 h 453"/>
                  <a:gd name="T10" fmla="*/ 1 w 547"/>
                  <a:gd name="T11" fmla="*/ 1 h 453"/>
                  <a:gd name="T12" fmla="*/ 1 w 547"/>
                  <a:gd name="T13" fmla="*/ 1 h 453"/>
                  <a:gd name="T14" fmla="*/ 1 w 547"/>
                  <a:gd name="T15" fmla="*/ 1 h 453"/>
                  <a:gd name="T16" fmla="*/ 1 w 547"/>
                  <a:gd name="T17" fmla="*/ 1 h 453"/>
                  <a:gd name="T18" fmla="*/ 1 w 547"/>
                  <a:gd name="T19" fmla="*/ 1 h 453"/>
                  <a:gd name="T20" fmla="*/ 1 w 547"/>
                  <a:gd name="T21" fmla="*/ 1 h 453"/>
                  <a:gd name="T22" fmla="*/ 1 w 547"/>
                  <a:gd name="T23" fmla="*/ 1 h 453"/>
                  <a:gd name="T24" fmla="*/ 1 w 547"/>
                  <a:gd name="T25" fmla="*/ 1 h 453"/>
                  <a:gd name="T26" fmla="*/ 1 w 547"/>
                  <a:gd name="T27" fmla="*/ 1 h 453"/>
                  <a:gd name="T28" fmla="*/ 1 w 547"/>
                  <a:gd name="T29" fmla="*/ 1 h 453"/>
                  <a:gd name="T30" fmla="*/ 1 w 547"/>
                  <a:gd name="T31" fmla="*/ 1 h 453"/>
                  <a:gd name="T32" fmla="*/ 1 w 547"/>
                  <a:gd name="T33" fmla="*/ 1 h 453"/>
                  <a:gd name="T34" fmla="*/ 1 w 547"/>
                  <a:gd name="T35" fmla="*/ 1 h 453"/>
                  <a:gd name="T36" fmla="*/ 1 w 547"/>
                  <a:gd name="T37" fmla="*/ 1 h 453"/>
                  <a:gd name="T38" fmla="*/ 1 w 547"/>
                  <a:gd name="T39" fmla="*/ 1 h 453"/>
                  <a:gd name="T40" fmla="*/ 1 w 547"/>
                  <a:gd name="T41" fmla="*/ 1 h 453"/>
                  <a:gd name="T42" fmla="*/ 1 w 547"/>
                  <a:gd name="T43" fmla="*/ 1 h 453"/>
                  <a:gd name="T44" fmla="*/ 1 w 547"/>
                  <a:gd name="T45" fmla="*/ 1 h 453"/>
                  <a:gd name="T46" fmla="*/ 1 w 547"/>
                  <a:gd name="T47" fmla="*/ 0 h 453"/>
                  <a:gd name="T48" fmla="*/ 0 w 547"/>
                  <a:gd name="T49" fmla="*/ 1 h 453"/>
                  <a:gd name="T50" fmla="*/ 0 w 547"/>
                  <a:gd name="T51" fmla="*/ 1 h 4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47"/>
                  <a:gd name="T79" fmla="*/ 0 h 453"/>
                  <a:gd name="T80" fmla="*/ 547 w 547"/>
                  <a:gd name="T81" fmla="*/ 453 h 45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47" h="453">
                    <a:moveTo>
                      <a:pt x="0" y="2"/>
                    </a:moveTo>
                    <a:lnTo>
                      <a:pt x="4" y="105"/>
                    </a:lnTo>
                    <a:lnTo>
                      <a:pt x="12" y="187"/>
                    </a:lnTo>
                    <a:lnTo>
                      <a:pt x="28" y="238"/>
                    </a:lnTo>
                    <a:lnTo>
                      <a:pt x="55" y="284"/>
                    </a:lnTo>
                    <a:lnTo>
                      <a:pt x="87" y="297"/>
                    </a:lnTo>
                    <a:lnTo>
                      <a:pt x="149" y="308"/>
                    </a:lnTo>
                    <a:lnTo>
                      <a:pt x="235" y="313"/>
                    </a:lnTo>
                    <a:lnTo>
                      <a:pt x="313" y="316"/>
                    </a:lnTo>
                    <a:lnTo>
                      <a:pt x="407" y="343"/>
                    </a:lnTo>
                    <a:lnTo>
                      <a:pt x="481" y="386"/>
                    </a:lnTo>
                    <a:lnTo>
                      <a:pt x="528" y="453"/>
                    </a:lnTo>
                    <a:lnTo>
                      <a:pt x="547" y="425"/>
                    </a:lnTo>
                    <a:lnTo>
                      <a:pt x="513" y="382"/>
                    </a:lnTo>
                    <a:lnTo>
                      <a:pt x="462" y="343"/>
                    </a:lnTo>
                    <a:lnTo>
                      <a:pt x="414" y="320"/>
                    </a:lnTo>
                    <a:lnTo>
                      <a:pt x="357" y="300"/>
                    </a:lnTo>
                    <a:lnTo>
                      <a:pt x="286" y="288"/>
                    </a:lnTo>
                    <a:lnTo>
                      <a:pt x="211" y="284"/>
                    </a:lnTo>
                    <a:lnTo>
                      <a:pt x="144" y="284"/>
                    </a:lnTo>
                    <a:lnTo>
                      <a:pt x="72" y="264"/>
                    </a:lnTo>
                    <a:lnTo>
                      <a:pt x="51" y="222"/>
                    </a:lnTo>
                    <a:lnTo>
                      <a:pt x="32" y="140"/>
                    </a:lnTo>
                    <a:lnTo>
                      <a:pt x="1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41" name="Freeform 39"/>
              <p:cNvSpPr>
                <a:spLocks/>
              </p:cNvSpPr>
              <p:nvPr/>
            </p:nvSpPr>
            <p:spPr bwMode="auto">
              <a:xfrm>
                <a:off x="4203" y="840"/>
                <a:ext cx="162" cy="798"/>
              </a:xfrm>
              <a:custGeom>
                <a:avLst/>
                <a:gdLst>
                  <a:gd name="T0" fmla="*/ 0 w 325"/>
                  <a:gd name="T1" fmla="*/ 1 h 1595"/>
                  <a:gd name="T2" fmla="*/ 0 w 325"/>
                  <a:gd name="T3" fmla="*/ 1 h 1595"/>
                  <a:gd name="T4" fmla="*/ 0 w 325"/>
                  <a:gd name="T5" fmla="*/ 1 h 1595"/>
                  <a:gd name="T6" fmla="*/ 0 w 325"/>
                  <a:gd name="T7" fmla="*/ 1 h 1595"/>
                  <a:gd name="T8" fmla="*/ 0 w 325"/>
                  <a:gd name="T9" fmla="*/ 1 h 1595"/>
                  <a:gd name="T10" fmla="*/ 0 w 325"/>
                  <a:gd name="T11" fmla="*/ 1 h 1595"/>
                  <a:gd name="T12" fmla="*/ 0 w 325"/>
                  <a:gd name="T13" fmla="*/ 1 h 1595"/>
                  <a:gd name="T14" fmla="*/ 0 w 325"/>
                  <a:gd name="T15" fmla="*/ 1 h 1595"/>
                  <a:gd name="T16" fmla="*/ 0 w 325"/>
                  <a:gd name="T17" fmla="*/ 1 h 1595"/>
                  <a:gd name="T18" fmla="*/ 0 w 325"/>
                  <a:gd name="T19" fmla="*/ 1 h 1595"/>
                  <a:gd name="T20" fmla="*/ 0 w 325"/>
                  <a:gd name="T21" fmla="*/ 1 h 1595"/>
                  <a:gd name="T22" fmla="*/ 0 w 325"/>
                  <a:gd name="T23" fmla="*/ 1 h 1595"/>
                  <a:gd name="T24" fmla="*/ 0 w 325"/>
                  <a:gd name="T25" fmla="*/ 1 h 1595"/>
                  <a:gd name="T26" fmla="*/ 0 w 325"/>
                  <a:gd name="T27" fmla="*/ 1 h 1595"/>
                  <a:gd name="T28" fmla="*/ 0 w 325"/>
                  <a:gd name="T29" fmla="*/ 1 h 1595"/>
                  <a:gd name="T30" fmla="*/ 0 w 325"/>
                  <a:gd name="T31" fmla="*/ 1 h 1595"/>
                  <a:gd name="T32" fmla="*/ 0 w 325"/>
                  <a:gd name="T33" fmla="*/ 1 h 1595"/>
                  <a:gd name="T34" fmla="*/ 0 w 325"/>
                  <a:gd name="T35" fmla="*/ 1 h 1595"/>
                  <a:gd name="T36" fmla="*/ 0 w 325"/>
                  <a:gd name="T37" fmla="*/ 1 h 1595"/>
                  <a:gd name="T38" fmla="*/ 0 w 325"/>
                  <a:gd name="T39" fmla="*/ 1 h 1595"/>
                  <a:gd name="T40" fmla="*/ 0 w 325"/>
                  <a:gd name="T41" fmla="*/ 1 h 1595"/>
                  <a:gd name="T42" fmla="*/ 0 w 325"/>
                  <a:gd name="T43" fmla="*/ 1 h 1595"/>
                  <a:gd name="T44" fmla="*/ 0 w 325"/>
                  <a:gd name="T45" fmla="*/ 1 h 1595"/>
                  <a:gd name="T46" fmla="*/ 0 w 325"/>
                  <a:gd name="T47" fmla="*/ 1 h 1595"/>
                  <a:gd name="T48" fmla="*/ 0 w 325"/>
                  <a:gd name="T49" fmla="*/ 1 h 1595"/>
                  <a:gd name="T50" fmla="*/ 0 w 325"/>
                  <a:gd name="T51" fmla="*/ 1 h 1595"/>
                  <a:gd name="T52" fmla="*/ 0 w 325"/>
                  <a:gd name="T53" fmla="*/ 1 h 1595"/>
                  <a:gd name="T54" fmla="*/ 0 w 325"/>
                  <a:gd name="T55" fmla="*/ 1 h 1595"/>
                  <a:gd name="T56" fmla="*/ 0 w 325"/>
                  <a:gd name="T57" fmla="*/ 1 h 1595"/>
                  <a:gd name="T58" fmla="*/ 0 w 325"/>
                  <a:gd name="T59" fmla="*/ 1 h 1595"/>
                  <a:gd name="T60" fmla="*/ 0 w 325"/>
                  <a:gd name="T61" fmla="*/ 1 h 1595"/>
                  <a:gd name="T62" fmla="*/ 0 w 325"/>
                  <a:gd name="T63" fmla="*/ 1 h 1595"/>
                  <a:gd name="T64" fmla="*/ 0 w 325"/>
                  <a:gd name="T65" fmla="*/ 1 h 1595"/>
                  <a:gd name="T66" fmla="*/ 0 w 325"/>
                  <a:gd name="T67" fmla="*/ 0 h 1595"/>
                  <a:gd name="T68" fmla="*/ 0 w 325"/>
                  <a:gd name="T69" fmla="*/ 1 h 1595"/>
                  <a:gd name="T70" fmla="*/ 0 w 325"/>
                  <a:gd name="T71" fmla="*/ 1 h 159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5"/>
                  <a:gd name="T109" fmla="*/ 0 h 1595"/>
                  <a:gd name="T110" fmla="*/ 325 w 325"/>
                  <a:gd name="T111" fmla="*/ 1595 h 159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5" h="1595">
                    <a:moveTo>
                      <a:pt x="313" y="3"/>
                    </a:moveTo>
                    <a:lnTo>
                      <a:pt x="320" y="164"/>
                    </a:lnTo>
                    <a:lnTo>
                      <a:pt x="325" y="250"/>
                    </a:lnTo>
                    <a:lnTo>
                      <a:pt x="325" y="293"/>
                    </a:lnTo>
                    <a:lnTo>
                      <a:pt x="300" y="351"/>
                    </a:lnTo>
                    <a:lnTo>
                      <a:pt x="270" y="410"/>
                    </a:lnTo>
                    <a:lnTo>
                      <a:pt x="206" y="520"/>
                    </a:lnTo>
                    <a:lnTo>
                      <a:pt x="160" y="602"/>
                    </a:lnTo>
                    <a:lnTo>
                      <a:pt x="137" y="703"/>
                    </a:lnTo>
                    <a:lnTo>
                      <a:pt x="121" y="794"/>
                    </a:lnTo>
                    <a:lnTo>
                      <a:pt x="112" y="907"/>
                    </a:lnTo>
                    <a:lnTo>
                      <a:pt x="117" y="1012"/>
                    </a:lnTo>
                    <a:lnTo>
                      <a:pt x="137" y="1106"/>
                    </a:lnTo>
                    <a:lnTo>
                      <a:pt x="167" y="1200"/>
                    </a:lnTo>
                    <a:lnTo>
                      <a:pt x="187" y="1279"/>
                    </a:lnTo>
                    <a:lnTo>
                      <a:pt x="183" y="1346"/>
                    </a:lnTo>
                    <a:lnTo>
                      <a:pt x="164" y="1385"/>
                    </a:lnTo>
                    <a:lnTo>
                      <a:pt x="50" y="1595"/>
                    </a:lnTo>
                    <a:lnTo>
                      <a:pt x="0" y="1595"/>
                    </a:lnTo>
                    <a:lnTo>
                      <a:pt x="101" y="1439"/>
                    </a:lnTo>
                    <a:lnTo>
                      <a:pt x="149" y="1337"/>
                    </a:lnTo>
                    <a:lnTo>
                      <a:pt x="156" y="1271"/>
                    </a:lnTo>
                    <a:lnTo>
                      <a:pt x="137" y="1197"/>
                    </a:lnTo>
                    <a:lnTo>
                      <a:pt x="105" y="1103"/>
                    </a:lnTo>
                    <a:lnTo>
                      <a:pt x="89" y="982"/>
                    </a:lnTo>
                    <a:lnTo>
                      <a:pt x="89" y="856"/>
                    </a:lnTo>
                    <a:lnTo>
                      <a:pt x="98" y="754"/>
                    </a:lnTo>
                    <a:lnTo>
                      <a:pt x="128" y="618"/>
                    </a:lnTo>
                    <a:lnTo>
                      <a:pt x="180" y="504"/>
                    </a:lnTo>
                    <a:lnTo>
                      <a:pt x="245" y="392"/>
                    </a:lnTo>
                    <a:lnTo>
                      <a:pt x="289" y="317"/>
                    </a:lnTo>
                    <a:lnTo>
                      <a:pt x="300" y="179"/>
                    </a:lnTo>
                    <a:lnTo>
                      <a:pt x="293" y="86"/>
                    </a:lnTo>
                    <a:lnTo>
                      <a:pt x="287" y="0"/>
                    </a:lnTo>
                    <a:lnTo>
                      <a:pt x="31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42" name="Freeform 40"/>
              <p:cNvSpPr>
                <a:spLocks/>
              </p:cNvSpPr>
              <p:nvPr/>
            </p:nvSpPr>
            <p:spPr bwMode="auto">
              <a:xfrm>
                <a:off x="4182" y="838"/>
                <a:ext cx="154" cy="788"/>
              </a:xfrm>
              <a:custGeom>
                <a:avLst/>
                <a:gdLst>
                  <a:gd name="T0" fmla="*/ 1 w 307"/>
                  <a:gd name="T1" fmla="*/ 0 h 1576"/>
                  <a:gd name="T2" fmla="*/ 1 w 307"/>
                  <a:gd name="T3" fmla="*/ 1 h 1576"/>
                  <a:gd name="T4" fmla="*/ 1 w 307"/>
                  <a:gd name="T5" fmla="*/ 1 h 1576"/>
                  <a:gd name="T6" fmla="*/ 1 w 307"/>
                  <a:gd name="T7" fmla="*/ 1 h 1576"/>
                  <a:gd name="T8" fmla="*/ 1 w 307"/>
                  <a:gd name="T9" fmla="*/ 1 h 1576"/>
                  <a:gd name="T10" fmla="*/ 1 w 307"/>
                  <a:gd name="T11" fmla="*/ 1 h 1576"/>
                  <a:gd name="T12" fmla="*/ 1 w 307"/>
                  <a:gd name="T13" fmla="*/ 1 h 1576"/>
                  <a:gd name="T14" fmla="*/ 1 w 307"/>
                  <a:gd name="T15" fmla="*/ 1 h 1576"/>
                  <a:gd name="T16" fmla="*/ 1 w 307"/>
                  <a:gd name="T17" fmla="*/ 1 h 1576"/>
                  <a:gd name="T18" fmla="*/ 1 w 307"/>
                  <a:gd name="T19" fmla="*/ 1 h 1576"/>
                  <a:gd name="T20" fmla="*/ 1 w 307"/>
                  <a:gd name="T21" fmla="*/ 1 h 1576"/>
                  <a:gd name="T22" fmla="*/ 1 w 307"/>
                  <a:gd name="T23" fmla="*/ 1 h 1576"/>
                  <a:gd name="T24" fmla="*/ 1 w 307"/>
                  <a:gd name="T25" fmla="*/ 1 h 1576"/>
                  <a:gd name="T26" fmla="*/ 1 w 307"/>
                  <a:gd name="T27" fmla="*/ 1 h 1576"/>
                  <a:gd name="T28" fmla="*/ 1 w 307"/>
                  <a:gd name="T29" fmla="*/ 1 h 1576"/>
                  <a:gd name="T30" fmla="*/ 1 w 307"/>
                  <a:gd name="T31" fmla="*/ 1 h 1576"/>
                  <a:gd name="T32" fmla="*/ 1 w 307"/>
                  <a:gd name="T33" fmla="*/ 1 h 1576"/>
                  <a:gd name="T34" fmla="*/ 1 w 307"/>
                  <a:gd name="T35" fmla="*/ 1 h 1576"/>
                  <a:gd name="T36" fmla="*/ 1 w 307"/>
                  <a:gd name="T37" fmla="*/ 1 h 1576"/>
                  <a:gd name="T38" fmla="*/ 0 w 307"/>
                  <a:gd name="T39" fmla="*/ 1 h 1576"/>
                  <a:gd name="T40" fmla="*/ 1 w 307"/>
                  <a:gd name="T41" fmla="*/ 1 h 1576"/>
                  <a:gd name="T42" fmla="*/ 1 w 307"/>
                  <a:gd name="T43" fmla="*/ 1 h 1576"/>
                  <a:gd name="T44" fmla="*/ 1 w 307"/>
                  <a:gd name="T45" fmla="*/ 1 h 1576"/>
                  <a:gd name="T46" fmla="*/ 1 w 307"/>
                  <a:gd name="T47" fmla="*/ 1 h 1576"/>
                  <a:gd name="T48" fmla="*/ 1 w 307"/>
                  <a:gd name="T49" fmla="*/ 1 h 1576"/>
                  <a:gd name="T50" fmla="*/ 1 w 307"/>
                  <a:gd name="T51" fmla="*/ 1 h 1576"/>
                  <a:gd name="T52" fmla="*/ 1 w 307"/>
                  <a:gd name="T53" fmla="*/ 1 h 1576"/>
                  <a:gd name="T54" fmla="*/ 1 w 307"/>
                  <a:gd name="T55" fmla="*/ 1 h 1576"/>
                  <a:gd name="T56" fmla="*/ 1 w 307"/>
                  <a:gd name="T57" fmla="*/ 1 h 1576"/>
                  <a:gd name="T58" fmla="*/ 1 w 307"/>
                  <a:gd name="T59" fmla="*/ 1 h 1576"/>
                  <a:gd name="T60" fmla="*/ 1 w 307"/>
                  <a:gd name="T61" fmla="*/ 1 h 1576"/>
                  <a:gd name="T62" fmla="*/ 1 w 307"/>
                  <a:gd name="T63" fmla="*/ 1 h 1576"/>
                  <a:gd name="T64" fmla="*/ 1 w 307"/>
                  <a:gd name="T65" fmla="*/ 1 h 1576"/>
                  <a:gd name="T66" fmla="*/ 1 w 307"/>
                  <a:gd name="T67" fmla="*/ 1 h 1576"/>
                  <a:gd name="T68" fmla="*/ 1 w 307"/>
                  <a:gd name="T69" fmla="*/ 1 h 1576"/>
                  <a:gd name="T70" fmla="*/ 1 w 307"/>
                  <a:gd name="T71" fmla="*/ 0 h 1576"/>
                  <a:gd name="T72" fmla="*/ 1 w 307"/>
                  <a:gd name="T73" fmla="*/ 0 h 1576"/>
                  <a:gd name="T74" fmla="*/ 1 w 307"/>
                  <a:gd name="T75" fmla="*/ 0 h 157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7"/>
                  <a:gd name="T115" fmla="*/ 0 h 1576"/>
                  <a:gd name="T116" fmla="*/ 307 w 307"/>
                  <a:gd name="T117" fmla="*/ 1576 h 157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7" h="1576">
                    <a:moveTo>
                      <a:pt x="289" y="0"/>
                    </a:moveTo>
                    <a:lnTo>
                      <a:pt x="300" y="98"/>
                    </a:lnTo>
                    <a:lnTo>
                      <a:pt x="307" y="227"/>
                    </a:lnTo>
                    <a:lnTo>
                      <a:pt x="303" y="302"/>
                    </a:lnTo>
                    <a:lnTo>
                      <a:pt x="287" y="348"/>
                    </a:lnTo>
                    <a:lnTo>
                      <a:pt x="234" y="426"/>
                    </a:lnTo>
                    <a:lnTo>
                      <a:pt x="179" y="520"/>
                    </a:lnTo>
                    <a:lnTo>
                      <a:pt x="147" y="586"/>
                    </a:lnTo>
                    <a:lnTo>
                      <a:pt x="124" y="652"/>
                    </a:lnTo>
                    <a:lnTo>
                      <a:pt x="108" y="728"/>
                    </a:lnTo>
                    <a:lnTo>
                      <a:pt x="97" y="821"/>
                    </a:lnTo>
                    <a:lnTo>
                      <a:pt x="97" y="935"/>
                    </a:lnTo>
                    <a:lnTo>
                      <a:pt x="101" y="1025"/>
                    </a:lnTo>
                    <a:lnTo>
                      <a:pt x="117" y="1119"/>
                    </a:lnTo>
                    <a:lnTo>
                      <a:pt x="143" y="1201"/>
                    </a:lnTo>
                    <a:lnTo>
                      <a:pt x="167" y="1275"/>
                    </a:lnTo>
                    <a:lnTo>
                      <a:pt x="163" y="1338"/>
                    </a:lnTo>
                    <a:lnTo>
                      <a:pt x="117" y="1432"/>
                    </a:lnTo>
                    <a:lnTo>
                      <a:pt x="38" y="1572"/>
                    </a:lnTo>
                    <a:lnTo>
                      <a:pt x="0" y="1576"/>
                    </a:lnTo>
                    <a:lnTo>
                      <a:pt x="81" y="1448"/>
                    </a:lnTo>
                    <a:lnTo>
                      <a:pt x="128" y="1338"/>
                    </a:lnTo>
                    <a:lnTo>
                      <a:pt x="140" y="1286"/>
                    </a:lnTo>
                    <a:lnTo>
                      <a:pt x="131" y="1224"/>
                    </a:lnTo>
                    <a:lnTo>
                      <a:pt x="97" y="1137"/>
                    </a:lnTo>
                    <a:lnTo>
                      <a:pt x="76" y="1041"/>
                    </a:lnTo>
                    <a:lnTo>
                      <a:pt x="69" y="906"/>
                    </a:lnTo>
                    <a:lnTo>
                      <a:pt x="69" y="771"/>
                    </a:lnTo>
                    <a:lnTo>
                      <a:pt x="81" y="677"/>
                    </a:lnTo>
                    <a:lnTo>
                      <a:pt x="140" y="536"/>
                    </a:lnTo>
                    <a:lnTo>
                      <a:pt x="186" y="449"/>
                    </a:lnTo>
                    <a:lnTo>
                      <a:pt x="248" y="360"/>
                    </a:lnTo>
                    <a:lnTo>
                      <a:pt x="273" y="297"/>
                    </a:lnTo>
                    <a:lnTo>
                      <a:pt x="280" y="204"/>
                    </a:lnTo>
                    <a:lnTo>
                      <a:pt x="280" y="121"/>
                    </a:lnTo>
                    <a:lnTo>
                      <a:pt x="264" y="0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43" name="Freeform 41"/>
              <p:cNvSpPr>
                <a:spLocks/>
              </p:cNvSpPr>
              <p:nvPr/>
            </p:nvSpPr>
            <p:spPr bwMode="auto">
              <a:xfrm>
                <a:off x="4367" y="708"/>
                <a:ext cx="101" cy="424"/>
              </a:xfrm>
              <a:custGeom>
                <a:avLst/>
                <a:gdLst>
                  <a:gd name="T0" fmla="*/ 0 w 201"/>
                  <a:gd name="T1" fmla="*/ 0 h 849"/>
                  <a:gd name="T2" fmla="*/ 0 w 201"/>
                  <a:gd name="T3" fmla="*/ 0 h 849"/>
                  <a:gd name="T4" fmla="*/ 1 w 201"/>
                  <a:gd name="T5" fmla="*/ 0 h 849"/>
                  <a:gd name="T6" fmla="*/ 1 w 201"/>
                  <a:gd name="T7" fmla="*/ 0 h 849"/>
                  <a:gd name="T8" fmla="*/ 1 w 201"/>
                  <a:gd name="T9" fmla="*/ 0 h 849"/>
                  <a:gd name="T10" fmla="*/ 1 w 201"/>
                  <a:gd name="T11" fmla="*/ 0 h 849"/>
                  <a:gd name="T12" fmla="*/ 1 w 201"/>
                  <a:gd name="T13" fmla="*/ 0 h 849"/>
                  <a:gd name="T14" fmla="*/ 1 w 201"/>
                  <a:gd name="T15" fmla="*/ 0 h 849"/>
                  <a:gd name="T16" fmla="*/ 1 w 201"/>
                  <a:gd name="T17" fmla="*/ 0 h 849"/>
                  <a:gd name="T18" fmla="*/ 1 w 201"/>
                  <a:gd name="T19" fmla="*/ 0 h 849"/>
                  <a:gd name="T20" fmla="*/ 1 w 201"/>
                  <a:gd name="T21" fmla="*/ 0 h 849"/>
                  <a:gd name="T22" fmla="*/ 1 w 201"/>
                  <a:gd name="T23" fmla="*/ 0 h 849"/>
                  <a:gd name="T24" fmla="*/ 1 w 201"/>
                  <a:gd name="T25" fmla="*/ 0 h 849"/>
                  <a:gd name="T26" fmla="*/ 0 w 201"/>
                  <a:gd name="T27" fmla="*/ 0 h 849"/>
                  <a:gd name="T28" fmla="*/ 0 w 201"/>
                  <a:gd name="T29" fmla="*/ 0 h 8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1"/>
                  <a:gd name="T46" fmla="*/ 0 h 849"/>
                  <a:gd name="T47" fmla="*/ 201 w 201"/>
                  <a:gd name="T48" fmla="*/ 849 h 8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1" h="849">
                    <a:moveTo>
                      <a:pt x="0" y="54"/>
                    </a:moveTo>
                    <a:lnTo>
                      <a:pt x="0" y="208"/>
                    </a:lnTo>
                    <a:lnTo>
                      <a:pt x="32" y="386"/>
                    </a:lnTo>
                    <a:lnTo>
                      <a:pt x="69" y="563"/>
                    </a:lnTo>
                    <a:lnTo>
                      <a:pt x="108" y="687"/>
                    </a:lnTo>
                    <a:lnTo>
                      <a:pt x="55" y="687"/>
                    </a:lnTo>
                    <a:lnTo>
                      <a:pt x="170" y="849"/>
                    </a:lnTo>
                    <a:lnTo>
                      <a:pt x="201" y="656"/>
                    </a:lnTo>
                    <a:lnTo>
                      <a:pt x="147" y="664"/>
                    </a:lnTo>
                    <a:lnTo>
                      <a:pt x="101" y="540"/>
                    </a:lnTo>
                    <a:lnTo>
                      <a:pt x="69" y="340"/>
                    </a:lnTo>
                    <a:lnTo>
                      <a:pt x="62" y="185"/>
                    </a:lnTo>
                    <a:lnTo>
                      <a:pt x="55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44" name="Freeform 42"/>
              <p:cNvSpPr>
                <a:spLocks/>
              </p:cNvSpPr>
              <p:nvPr/>
            </p:nvSpPr>
            <p:spPr bwMode="auto">
              <a:xfrm>
                <a:off x="4214" y="1426"/>
                <a:ext cx="204" cy="297"/>
              </a:xfrm>
              <a:custGeom>
                <a:avLst/>
                <a:gdLst>
                  <a:gd name="T0" fmla="*/ 0 w 408"/>
                  <a:gd name="T1" fmla="*/ 0 h 595"/>
                  <a:gd name="T2" fmla="*/ 1 w 408"/>
                  <a:gd name="T3" fmla="*/ 0 h 595"/>
                  <a:gd name="T4" fmla="*/ 1 w 408"/>
                  <a:gd name="T5" fmla="*/ 0 h 595"/>
                  <a:gd name="T6" fmla="*/ 1 w 408"/>
                  <a:gd name="T7" fmla="*/ 0 h 595"/>
                  <a:gd name="T8" fmla="*/ 1 w 408"/>
                  <a:gd name="T9" fmla="*/ 0 h 595"/>
                  <a:gd name="T10" fmla="*/ 1 w 408"/>
                  <a:gd name="T11" fmla="*/ 0 h 595"/>
                  <a:gd name="T12" fmla="*/ 1 w 408"/>
                  <a:gd name="T13" fmla="*/ 0 h 595"/>
                  <a:gd name="T14" fmla="*/ 1 w 408"/>
                  <a:gd name="T15" fmla="*/ 0 h 595"/>
                  <a:gd name="T16" fmla="*/ 1 w 408"/>
                  <a:gd name="T17" fmla="*/ 0 h 595"/>
                  <a:gd name="T18" fmla="*/ 1 w 408"/>
                  <a:gd name="T19" fmla="*/ 0 h 595"/>
                  <a:gd name="T20" fmla="*/ 0 w 408"/>
                  <a:gd name="T21" fmla="*/ 0 h 595"/>
                  <a:gd name="T22" fmla="*/ 0 w 408"/>
                  <a:gd name="T23" fmla="*/ 0 h 5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08"/>
                  <a:gd name="T37" fmla="*/ 0 h 595"/>
                  <a:gd name="T38" fmla="*/ 408 w 408"/>
                  <a:gd name="T39" fmla="*/ 595 h 59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08" h="595">
                    <a:moveTo>
                      <a:pt x="0" y="588"/>
                    </a:moveTo>
                    <a:lnTo>
                      <a:pt x="99" y="394"/>
                    </a:lnTo>
                    <a:lnTo>
                      <a:pt x="184" y="247"/>
                    </a:lnTo>
                    <a:lnTo>
                      <a:pt x="293" y="116"/>
                    </a:lnTo>
                    <a:lnTo>
                      <a:pt x="230" y="86"/>
                    </a:lnTo>
                    <a:lnTo>
                      <a:pt x="408" y="0"/>
                    </a:lnTo>
                    <a:lnTo>
                      <a:pt x="362" y="146"/>
                    </a:lnTo>
                    <a:lnTo>
                      <a:pt x="323" y="127"/>
                    </a:lnTo>
                    <a:lnTo>
                      <a:pt x="145" y="387"/>
                    </a:lnTo>
                    <a:lnTo>
                      <a:pt x="60" y="595"/>
                    </a:lnTo>
                    <a:lnTo>
                      <a:pt x="0" y="5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45" name="Freeform 43"/>
              <p:cNvSpPr>
                <a:spLocks/>
              </p:cNvSpPr>
              <p:nvPr/>
            </p:nvSpPr>
            <p:spPr bwMode="auto">
              <a:xfrm>
                <a:off x="5120" y="947"/>
                <a:ext cx="290" cy="267"/>
              </a:xfrm>
              <a:custGeom>
                <a:avLst/>
                <a:gdLst>
                  <a:gd name="T0" fmla="*/ 1 w 579"/>
                  <a:gd name="T1" fmla="*/ 1 h 534"/>
                  <a:gd name="T2" fmla="*/ 0 w 579"/>
                  <a:gd name="T3" fmla="*/ 1 h 534"/>
                  <a:gd name="T4" fmla="*/ 1 w 579"/>
                  <a:gd name="T5" fmla="*/ 1 h 534"/>
                  <a:gd name="T6" fmla="*/ 1 w 579"/>
                  <a:gd name="T7" fmla="*/ 1 h 534"/>
                  <a:gd name="T8" fmla="*/ 1 w 579"/>
                  <a:gd name="T9" fmla="*/ 1 h 534"/>
                  <a:gd name="T10" fmla="*/ 1 w 579"/>
                  <a:gd name="T11" fmla="*/ 1 h 534"/>
                  <a:gd name="T12" fmla="*/ 1 w 579"/>
                  <a:gd name="T13" fmla="*/ 1 h 534"/>
                  <a:gd name="T14" fmla="*/ 1 w 579"/>
                  <a:gd name="T15" fmla="*/ 0 h 534"/>
                  <a:gd name="T16" fmla="*/ 1 w 579"/>
                  <a:gd name="T17" fmla="*/ 1 h 534"/>
                  <a:gd name="T18" fmla="*/ 1 w 579"/>
                  <a:gd name="T19" fmla="*/ 1 h 534"/>
                  <a:gd name="T20" fmla="*/ 1 w 579"/>
                  <a:gd name="T21" fmla="*/ 1 h 534"/>
                  <a:gd name="T22" fmla="*/ 1 w 579"/>
                  <a:gd name="T23" fmla="*/ 1 h 534"/>
                  <a:gd name="T24" fmla="*/ 1 w 579"/>
                  <a:gd name="T25" fmla="*/ 1 h 5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79"/>
                  <a:gd name="T40" fmla="*/ 0 h 534"/>
                  <a:gd name="T41" fmla="*/ 579 w 579"/>
                  <a:gd name="T42" fmla="*/ 534 h 53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79" h="534">
                    <a:moveTo>
                      <a:pt x="31" y="325"/>
                    </a:moveTo>
                    <a:lnTo>
                      <a:pt x="0" y="534"/>
                    </a:lnTo>
                    <a:lnTo>
                      <a:pt x="169" y="426"/>
                    </a:lnTo>
                    <a:lnTo>
                      <a:pt x="132" y="387"/>
                    </a:lnTo>
                    <a:lnTo>
                      <a:pt x="277" y="247"/>
                    </a:lnTo>
                    <a:lnTo>
                      <a:pt x="439" y="117"/>
                    </a:lnTo>
                    <a:lnTo>
                      <a:pt x="579" y="9"/>
                    </a:lnTo>
                    <a:lnTo>
                      <a:pt x="501" y="0"/>
                    </a:lnTo>
                    <a:lnTo>
                      <a:pt x="355" y="124"/>
                    </a:lnTo>
                    <a:lnTo>
                      <a:pt x="208" y="240"/>
                    </a:lnTo>
                    <a:lnTo>
                      <a:pt x="100" y="364"/>
                    </a:lnTo>
                    <a:lnTo>
                      <a:pt x="31" y="3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46" name="Freeform 44"/>
              <p:cNvSpPr>
                <a:spLocks/>
              </p:cNvSpPr>
              <p:nvPr/>
            </p:nvSpPr>
            <p:spPr bwMode="auto">
              <a:xfrm>
                <a:off x="4874" y="1329"/>
                <a:ext cx="32" cy="41"/>
              </a:xfrm>
              <a:custGeom>
                <a:avLst/>
                <a:gdLst>
                  <a:gd name="T0" fmla="*/ 0 w 64"/>
                  <a:gd name="T1" fmla="*/ 1 h 81"/>
                  <a:gd name="T2" fmla="*/ 1 w 64"/>
                  <a:gd name="T3" fmla="*/ 1 h 81"/>
                  <a:gd name="T4" fmla="*/ 1 w 64"/>
                  <a:gd name="T5" fmla="*/ 1 h 81"/>
                  <a:gd name="T6" fmla="*/ 1 w 64"/>
                  <a:gd name="T7" fmla="*/ 0 h 81"/>
                  <a:gd name="T8" fmla="*/ 0 w 64"/>
                  <a:gd name="T9" fmla="*/ 1 h 81"/>
                  <a:gd name="T10" fmla="*/ 0 w 64"/>
                  <a:gd name="T11" fmla="*/ 1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"/>
                  <a:gd name="T19" fmla="*/ 0 h 81"/>
                  <a:gd name="T20" fmla="*/ 64 w 64"/>
                  <a:gd name="T21" fmla="*/ 81 h 8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" h="81">
                    <a:moveTo>
                      <a:pt x="0" y="27"/>
                    </a:moveTo>
                    <a:lnTo>
                      <a:pt x="32" y="81"/>
                    </a:lnTo>
                    <a:lnTo>
                      <a:pt x="64" y="56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47" name="Freeform 45"/>
              <p:cNvSpPr>
                <a:spLocks/>
              </p:cNvSpPr>
              <p:nvPr/>
            </p:nvSpPr>
            <p:spPr bwMode="auto">
              <a:xfrm>
                <a:off x="4980" y="1290"/>
                <a:ext cx="275" cy="436"/>
              </a:xfrm>
              <a:custGeom>
                <a:avLst/>
                <a:gdLst>
                  <a:gd name="T0" fmla="*/ 1 w 550"/>
                  <a:gd name="T1" fmla="*/ 0 h 873"/>
                  <a:gd name="T2" fmla="*/ 1 w 550"/>
                  <a:gd name="T3" fmla="*/ 0 h 873"/>
                  <a:gd name="T4" fmla="*/ 1 w 550"/>
                  <a:gd name="T5" fmla="*/ 0 h 873"/>
                  <a:gd name="T6" fmla="*/ 1 w 550"/>
                  <a:gd name="T7" fmla="*/ 0 h 873"/>
                  <a:gd name="T8" fmla="*/ 1 w 550"/>
                  <a:gd name="T9" fmla="*/ 0 h 873"/>
                  <a:gd name="T10" fmla="*/ 0 w 550"/>
                  <a:gd name="T11" fmla="*/ 0 h 873"/>
                  <a:gd name="T12" fmla="*/ 1 w 550"/>
                  <a:gd name="T13" fmla="*/ 0 h 873"/>
                  <a:gd name="T14" fmla="*/ 1 w 550"/>
                  <a:gd name="T15" fmla="*/ 0 h 873"/>
                  <a:gd name="T16" fmla="*/ 1 w 550"/>
                  <a:gd name="T17" fmla="*/ 0 h 873"/>
                  <a:gd name="T18" fmla="*/ 1 w 550"/>
                  <a:gd name="T19" fmla="*/ 0 h 873"/>
                  <a:gd name="T20" fmla="*/ 1 w 550"/>
                  <a:gd name="T21" fmla="*/ 0 h 873"/>
                  <a:gd name="T22" fmla="*/ 1 w 550"/>
                  <a:gd name="T23" fmla="*/ 0 h 873"/>
                  <a:gd name="T24" fmla="*/ 1 w 550"/>
                  <a:gd name="T25" fmla="*/ 0 h 873"/>
                  <a:gd name="T26" fmla="*/ 1 w 550"/>
                  <a:gd name="T27" fmla="*/ 0 h 873"/>
                  <a:gd name="T28" fmla="*/ 0 w 550"/>
                  <a:gd name="T29" fmla="*/ 0 h 873"/>
                  <a:gd name="T30" fmla="*/ 1 w 550"/>
                  <a:gd name="T31" fmla="*/ 0 h 873"/>
                  <a:gd name="T32" fmla="*/ 1 w 550"/>
                  <a:gd name="T33" fmla="*/ 0 h 873"/>
                  <a:gd name="T34" fmla="*/ 1 w 550"/>
                  <a:gd name="T35" fmla="*/ 0 h 873"/>
                  <a:gd name="T36" fmla="*/ 1 w 550"/>
                  <a:gd name="T37" fmla="*/ 0 h 873"/>
                  <a:gd name="T38" fmla="*/ 1 w 550"/>
                  <a:gd name="T39" fmla="*/ 0 h 873"/>
                  <a:gd name="T40" fmla="*/ 1 w 550"/>
                  <a:gd name="T41" fmla="*/ 0 h 873"/>
                  <a:gd name="T42" fmla="*/ 1 w 550"/>
                  <a:gd name="T43" fmla="*/ 0 h 873"/>
                  <a:gd name="T44" fmla="*/ 1 w 550"/>
                  <a:gd name="T45" fmla="*/ 0 h 873"/>
                  <a:gd name="T46" fmla="*/ 1 w 550"/>
                  <a:gd name="T47" fmla="*/ 0 h 873"/>
                  <a:gd name="T48" fmla="*/ 1 w 550"/>
                  <a:gd name="T49" fmla="*/ 0 h 873"/>
                  <a:gd name="T50" fmla="*/ 1 w 550"/>
                  <a:gd name="T51" fmla="*/ 0 h 873"/>
                  <a:gd name="T52" fmla="*/ 1 w 550"/>
                  <a:gd name="T53" fmla="*/ 0 h 873"/>
                  <a:gd name="T54" fmla="*/ 1 w 550"/>
                  <a:gd name="T55" fmla="*/ 0 h 873"/>
                  <a:gd name="T56" fmla="*/ 1 w 550"/>
                  <a:gd name="T57" fmla="*/ 0 h 873"/>
                  <a:gd name="T58" fmla="*/ 1 w 550"/>
                  <a:gd name="T59" fmla="*/ 0 h 873"/>
                  <a:gd name="T60" fmla="*/ 1 w 550"/>
                  <a:gd name="T61" fmla="*/ 0 h 873"/>
                  <a:gd name="T62" fmla="*/ 1 w 550"/>
                  <a:gd name="T63" fmla="*/ 0 h 873"/>
                  <a:gd name="T64" fmla="*/ 1 w 550"/>
                  <a:gd name="T65" fmla="*/ 0 h 873"/>
                  <a:gd name="T66" fmla="*/ 1 w 550"/>
                  <a:gd name="T67" fmla="*/ 0 h 873"/>
                  <a:gd name="T68" fmla="*/ 1 w 550"/>
                  <a:gd name="T69" fmla="*/ 0 h 873"/>
                  <a:gd name="T70" fmla="*/ 1 w 550"/>
                  <a:gd name="T71" fmla="*/ 0 h 873"/>
                  <a:gd name="T72" fmla="*/ 1 w 550"/>
                  <a:gd name="T73" fmla="*/ 0 h 873"/>
                  <a:gd name="T74" fmla="*/ 1 w 550"/>
                  <a:gd name="T75" fmla="*/ 0 h 873"/>
                  <a:gd name="T76" fmla="*/ 1 w 550"/>
                  <a:gd name="T77" fmla="*/ 0 h 873"/>
                  <a:gd name="T78" fmla="*/ 1 w 550"/>
                  <a:gd name="T79" fmla="*/ 0 h 873"/>
                  <a:gd name="T80" fmla="*/ 1 w 550"/>
                  <a:gd name="T81" fmla="*/ 0 h 87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0"/>
                  <a:gd name="T124" fmla="*/ 0 h 873"/>
                  <a:gd name="T125" fmla="*/ 550 w 550"/>
                  <a:gd name="T126" fmla="*/ 873 h 87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0" h="873">
                    <a:moveTo>
                      <a:pt x="195" y="873"/>
                    </a:moveTo>
                    <a:lnTo>
                      <a:pt x="143" y="786"/>
                    </a:lnTo>
                    <a:lnTo>
                      <a:pt x="91" y="734"/>
                    </a:lnTo>
                    <a:lnTo>
                      <a:pt x="39" y="692"/>
                    </a:lnTo>
                    <a:lnTo>
                      <a:pt x="5" y="633"/>
                    </a:lnTo>
                    <a:lnTo>
                      <a:pt x="0" y="567"/>
                    </a:lnTo>
                    <a:lnTo>
                      <a:pt x="8" y="511"/>
                    </a:lnTo>
                    <a:lnTo>
                      <a:pt x="35" y="473"/>
                    </a:lnTo>
                    <a:lnTo>
                      <a:pt x="74" y="441"/>
                    </a:lnTo>
                    <a:lnTo>
                      <a:pt x="98" y="385"/>
                    </a:lnTo>
                    <a:lnTo>
                      <a:pt x="101" y="303"/>
                    </a:lnTo>
                    <a:lnTo>
                      <a:pt x="101" y="236"/>
                    </a:lnTo>
                    <a:lnTo>
                      <a:pt x="91" y="180"/>
                    </a:lnTo>
                    <a:lnTo>
                      <a:pt x="47" y="83"/>
                    </a:lnTo>
                    <a:lnTo>
                      <a:pt x="0" y="0"/>
                    </a:lnTo>
                    <a:lnTo>
                      <a:pt x="60" y="41"/>
                    </a:lnTo>
                    <a:lnTo>
                      <a:pt x="119" y="66"/>
                    </a:lnTo>
                    <a:lnTo>
                      <a:pt x="171" y="44"/>
                    </a:lnTo>
                    <a:lnTo>
                      <a:pt x="230" y="52"/>
                    </a:lnTo>
                    <a:lnTo>
                      <a:pt x="321" y="79"/>
                    </a:lnTo>
                    <a:lnTo>
                      <a:pt x="390" y="59"/>
                    </a:lnTo>
                    <a:lnTo>
                      <a:pt x="474" y="37"/>
                    </a:lnTo>
                    <a:lnTo>
                      <a:pt x="550" y="2"/>
                    </a:lnTo>
                    <a:lnTo>
                      <a:pt x="519" y="44"/>
                    </a:lnTo>
                    <a:lnTo>
                      <a:pt x="390" y="86"/>
                    </a:lnTo>
                    <a:lnTo>
                      <a:pt x="289" y="177"/>
                    </a:lnTo>
                    <a:lnTo>
                      <a:pt x="237" y="232"/>
                    </a:lnTo>
                    <a:lnTo>
                      <a:pt x="202" y="278"/>
                    </a:lnTo>
                    <a:lnTo>
                      <a:pt x="192" y="319"/>
                    </a:lnTo>
                    <a:lnTo>
                      <a:pt x="192" y="358"/>
                    </a:lnTo>
                    <a:lnTo>
                      <a:pt x="198" y="399"/>
                    </a:lnTo>
                    <a:lnTo>
                      <a:pt x="234" y="431"/>
                    </a:lnTo>
                    <a:lnTo>
                      <a:pt x="264" y="473"/>
                    </a:lnTo>
                    <a:lnTo>
                      <a:pt x="289" y="535"/>
                    </a:lnTo>
                    <a:lnTo>
                      <a:pt x="289" y="581"/>
                    </a:lnTo>
                    <a:lnTo>
                      <a:pt x="272" y="633"/>
                    </a:lnTo>
                    <a:lnTo>
                      <a:pt x="247" y="702"/>
                    </a:lnTo>
                    <a:lnTo>
                      <a:pt x="237" y="747"/>
                    </a:lnTo>
                    <a:lnTo>
                      <a:pt x="213" y="801"/>
                    </a:lnTo>
                    <a:lnTo>
                      <a:pt x="195" y="8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48" name="Freeform 46"/>
              <p:cNvSpPr>
                <a:spLocks/>
              </p:cNvSpPr>
              <p:nvPr/>
            </p:nvSpPr>
            <p:spPr bwMode="auto">
              <a:xfrm>
                <a:off x="4492" y="1359"/>
                <a:ext cx="290" cy="425"/>
              </a:xfrm>
              <a:custGeom>
                <a:avLst/>
                <a:gdLst>
                  <a:gd name="T0" fmla="*/ 0 w 582"/>
                  <a:gd name="T1" fmla="*/ 1 h 850"/>
                  <a:gd name="T2" fmla="*/ 0 w 582"/>
                  <a:gd name="T3" fmla="*/ 1 h 850"/>
                  <a:gd name="T4" fmla="*/ 0 w 582"/>
                  <a:gd name="T5" fmla="*/ 1 h 850"/>
                  <a:gd name="T6" fmla="*/ 0 w 582"/>
                  <a:gd name="T7" fmla="*/ 1 h 850"/>
                  <a:gd name="T8" fmla="*/ 0 w 582"/>
                  <a:gd name="T9" fmla="*/ 1 h 850"/>
                  <a:gd name="T10" fmla="*/ 0 w 582"/>
                  <a:gd name="T11" fmla="*/ 1 h 850"/>
                  <a:gd name="T12" fmla="*/ 0 w 582"/>
                  <a:gd name="T13" fmla="*/ 1 h 850"/>
                  <a:gd name="T14" fmla="*/ 0 w 582"/>
                  <a:gd name="T15" fmla="*/ 1 h 850"/>
                  <a:gd name="T16" fmla="*/ 0 w 582"/>
                  <a:gd name="T17" fmla="*/ 1 h 850"/>
                  <a:gd name="T18" fmla="*/ 0 w 582"/>
                  <a:gd name="T19" fmla="*/ 1 h 850"/>
                  <a:gd name="T20" fmla="*/ 0 w 582"/>
                  <a:gd name="T21" fmla="*/ 1 h 850"/>
                  <a:gd name="T22" fmla="*/ 0 w 582"/>
                  <a:gd name="T23" fmla="*/ 1 h 850"/>
                  <a:gd name="T24" fmla="*/ 0 w 582"/>
                  <a:gd name="T25" fmla="*/ 1 h 850"/>
                  <a:gd name="T26" fmla="*/ 0 w 582"/>
                  <a:gd name="T27" fmla="*/ 1 h 850"/>
                  <a:gd name="T28" fmla="*/ 0 w 582"/>
                  <a:gd name="T29" fmla="*/ 1 h 850"/>
                  <a:gd name="T30" fmla="*/ 0 w 582"/>
                  <a:gd name="T31" fmla="*/ 1 h 850"/>
                  <a:gd name="T32" fmla="*/ 0 w 582"/>
                  <a:gd name="T33" fmla="*/ 1 h 850"/>
                  <a:gd name="T34" fmla="*/ 0 w 582"/>
                  <a:gd name="T35" fmla="*/ 1 h 850"/>
                  <a:gd name="T36" fmla="*/ 0 w 582"/>
                  <a:gd name="T37" fmla="*/ 1 h 850"/>
                  <a:gd name="T38" fmla="*/ 0 w 582"/>
                  <a:gd name="T39" fmla="*/ 1 h 850"/>
                  <a:gd name="T40" fmla="*/ 0 w 582"/>
                  <a:gd name="T41" fmla="*/ 1 h 850"/>
                  <a:gd name="T42" fmla="*/ 0 w 582"/>
                  <a:gd name="T43" fmla="*/ 1 h 850"/>
                  <a:gd name="T44" fmla="*/ 0 w 582"/>
                  <a:gd name="T45" fmla="*/ 1 h 850"/>
                  <a:gd name="T46" fmla="*/ 0 w 582"/>
                  <a:gd name="T47" fmla="*/ 1 h 850"/>
                  <a:gd name="T48" fmla="*/ 0 w 582"/>
                  <a:gd name="T49" fmla="*/ 1 h 850"/>
                  <a:gd name="T50" fmla="*/ 0 w 582"/>
                  <a:gd name="T51" fmla="*/ 1 h 850"/>
                  <a:gd name="T52" fmla="*/ 0 w 582"/>
                  <a:gd name="T53" fmla="*/ 1 h 850"/>
                  <a:gd name="T54" fmla="*/ 0 w 582"/>
                  <a:gd name="T55" fmla="*/ 1 h 850"/>
                  <a:gd name="T56" fmla="*/ 0 w 582"/>
                  <a:gd name="T57" fmla="*/ 1 h 850"/>
                  <a:gd name="T58" fmla="*/ 0 w 582"/>
                  <a:gd name="T59" fmla="*/ 1 h 850"/>
                  <a:gd name="T60" fmla="*/ 0 w 582"/>
                  <a:gd name="T61" fmla="*/ 0 h 850"/>
                  <a:gd name="T62" fmla="*/ 0 w 582"/>
                  <a:gd name="T63" fmla="*/ 1 h 850"/>
                  <a:gd name="T64" fmla="*/ 0 w 582"/>
                  <a:gd name="T65" fmla="*/ 1 h 850"/>
                  <a:gd name="T66" fmla="*/ 0 w 582"/>
                  <a:gd name="T67" fmla="*/ 1 h 850"/>
                  <a:gd name="T68" fmla="*/ 0 w 582"/>
                  <a:gd name="T69" fmla="*/ 1 h 850"/>
                  <a:gd name="T70" fmla="*/ 0 w 582"/>
                  <a:gd name="T71" fmla="*/ 1 h 850"/>
                  <a:gd name="T72" fmla="*/ 0 w 582"/>
                  <a:gd name="T73" fmla="*/ 1 h 850"/>
                  <a:gd name="T74" fmla="*/ 0 w 582"/>
                  <a:gd name="T75" fmla="*/ 1 h 850"/>
                  <a:gd name="T76" fmla="*/ 0 w 582"/>
                  <a:gd name="T77" fmla="*/ 1 h 850"/>
                  <a:gd name="T78" fmla="*/ 0 w 582"/>
                  <a:gd name="T79" fmla="*/ 1 h 8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582"/>
                  <a:gd name="T121" fmla="*/ 0 h 850"/>
                  <a:gd name="T122" fmla="*/ 582 w 582"/>
                  <a:gd name="T123" fmla="*/ 850 h 8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582" h="850">
                    <a:moveTo>
                      <a:pt x="0" y="282"/>
                    </a:moveTo>
                    <a:lnTo>
                      <a:pt x="108" y="296"/>
                    </a:lnTo>
                    <a:lnTo>
                      <a:pt x="195" y="310"/>
                    </a:lnTo>
                    <a:lnTo>
                      <a:pt x="244" y="338"/>
                    </a:lnTo>
                    <a:lnTo>
                      <a:pt x="289" y="384"/>
                    </a:lnTo>
                    <a:lnTo>
                      <a:pt x="303" y="432"/>
                    </a:lnTo>
                    <a:lnTo>
                      <a:pt x="293" y="478"/>
                    </a:lnTo>
                    <a:lnTo>
                      <a:pt x="264" y="540"/>
                    </a:lnTo>
                    <a:lnTo>
                      <a:pt x="259" y="585"/>
                    </a:lnTo>
                    <a:lnTo>
                      <a:pt x="272" y="627"/>
                    </a:lnTo>
                    <a:lnTo>
                      <a:pt x="311" y="683"/>
                    </a:lnTo>
                    <a:lnTo>
                      <a:pt x="345" y="715"/>
                    </a:lnTo>
                    <a:lnTo>
                      <a:pt x="404" y="742"/>
                    </a:lnTo>
                    <a:lnTo>
                      <a:pt x="464" y="767"/>
                    </a:lnTo>
                    <a:lnTo>
                      <a:pt x="560" y="821"/>
                    </a:lnTo>
                    <a:lnTo>
                      <a:pt x="582" y="850"/>
                    </a:lnTo>
                    <a:lnTo>
                      <a:pt x="570" y="769"/>
                    </a:lnTo>
                    <a:lnTo>
                      <a:pt x="570" y="693"/>
                    </a:lnTo>
                    <a:lnTo>
                      <a:pt x="560" y="614"/>
                    </a:lnTo>
                    <a:lnTo>
                      <a:pt x="550" y="533"/>
                    </a:lnTo>
                    <a:lnTo>
                      <a:pt x="523" y="478"/>
                    </a:lnTo>
                    <a:lnTo>
                      <a:pt x="494" y="449"/>
                    </a:lnTo>
                    <a:lnTo>
                      <a:pt x="425" y="424"/>
                    </a:lnTo>
                    <a:lnTo>
                      <a:pt x="393" y="419"/>
                    </a:lnTo>
                    <a:lnTo>
                      <a:pt x="345" y="365"/>
                    </a:lnTo>
                    <a:lnTo>
                      <a:pt x="311" y="325"/>
                    </a:lnTo>
                    <a:lnTo>
                      <a:pt x="289" y="261"/>
                    </a:lnTo>
                    <a:lnTo>
                      <a:pt x="282" y="199"/>
                    </a:lnTo>
                    <a:lnTo>
                      <a:pt x="279" y="126"/>
                    </a:lnTo>
                    <a:lnTo>
                      <a:pt x="279" y="49"/>
                    </a:lnTo>
                    <a:lnTo>
                      <a:pt x="279" y="0"/>
                    </a:lnTo>
                    <a:lnTo>
                      <a:pt x="247" y="84"/>
                    </a:lnTo>
                    <a:lnTo>
                      <a:pt x="209" y="111"/>
                    </a:lnTo>
                    <a:lnTo>
                      <a:pt x="171" y="129"/>
                    </a:lnTo>
                    <a:lnTo>
                      <a:pt x="126" y="170"/>
                    </a:lnTo>
                    <a:lnTo>
                      <a:pt x="98" y="227"/>
                    </a:lnTo>
                    <a:lnTo>
                      <a:pt x="81" y="251"/>
                    </a:lnTo>
                    <a:lnTo>
                      <a:pt x="42" y="269"/>
                    </a:lnTo>
                    <a:lnTo>
                      <a:pt x="0" y="2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80905" name="WordArt 47"/>
            <p:cNvSpPr>
              <a:spLocks noChangeArrowheads="1" noChangeShapeType="1" noTextEdit="1"/>
            </p:cNvSpPr>
            <p:nvPr/>
          </p:nvSpPr>
          <p:spPr bwMode="auto">
            <a:xfrm>
              <a:off x="5054" y="1657"/>
              <a:ext cx="81" cy="1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r>
                <a:rPr lang="ru-RU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Book Antiqua" panose="02040602050305030304" pitchFamily="18" charset="0"/>
                </a:rPr>
                <a:t>3</a:t>
              </a:r>
            </a:p>
          </p:txBody>
        </p:sp>
        <p:sp>
          <p:nvSpPr>
            <p:cNvPr id="80906" name="WordArt 48"/>
            <p:cNvSpPr>
              <a:spLocks noChangeArrowheads="1" noChangeShapeType="1" noTextEdit="1"/>
            </p:cNvSpPr>
            <p:nvPr/>
          </p:nvSpPr>
          <p:spPr bwMode="auto">
            <a:xfrm>
              <a:off x="5165" y="2289"/>
              <a:ext cx="103" cy="1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r>
                <a:rPr lang="ru-RU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Book Antiqua" panose="02040602050305030304" pitchFamily="18" charset="0"/>
                </a:rPr>
                <a:t>4</a:t>
              </a:r>
            </a:p>
          </p:txBody>
        </p:sp>
      </p:grpSp>
      <p:sp>
        <p:nvSpPr>
          <p:cNvPr id="8090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8192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BD797E8-6EB3-4364-BC81-1E6CFA4231B8}" type="slidenum">
              <a:rPr lang="en-US" altLang="ru-RU"/>
              <a:pPr eaLnBrk="1" hangingPunct="1"/>
              <a:t>63</a:t>
            </a:fld>
            <a:endParaRPr lang="en-US" altLang="ru-RU"/>
          </a:p>
        </p:txBody>
      </p:sp>
      <p:sp>
        <p:nvSpPr>
          <p:cNvPr id="8192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44562"/>
          </a:xfrm>
        </p:spPr>
        <p:txBody>
          <a:bodyPr/>
          <a:lstStyle/>
          <a:p>
            <a:r>
              <a:rPr lang="en-US" altLang="ru-RU" sz="3600" b="1" u="sng" smtClean="0"/>
              <a:t>Heart Valves</a:t>
            </a:r>
          </a:p>
        </p:txBody>
      </p:sp>
      <p:sp>
        <p:nvSpPr>
          <p:cNvPr id="8192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8788" y="1400175"/>
            <a:ext cx="8134350" cy="1830388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smtClean="0"/>
              <a:t>Located at entrance and exit of each ventricle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Four heart valves</a:t>
            </a:r>
          </a:p>
        </p:txBody>
      </p:sp>
      <p:grpSp>
        <p:nvGrpSpPr>
          <p:cNvPr id="81926" name="Group 86"/>
          <p:cNvGrpSpPr>
            <a:grpSpLocks/>
          </p:cNvGrpSpPr>
          <p:nvPr/>
        </p:nvGrpSpPr>
        <p:grpSpPr bwMode="auto">
          <a:xfrm>
            <a:off x="2787650" y="3592513"/>
            <a:ext cx="3286125" cy="2090737"/>
            <a:chOff x="1937" y="2799"/>
            <a:chExt cx="4553" cy="2883"/>
          </a:xfrm>
        </p:grpSpPr>
        <p:sp>
          <p:nvSpPr>
            <p:cNvPr id="81928" name="Freeform 87"/>
            <p:cNvSpPr>
              <a:spLocks/>
            </p:cNvSpPr>
            <p:nvPr/>
          </p:nvSpPr>
          <p:spPr bwMode="auto">
            <a:xfrm>
              <a:off x="1937" y="2799"/>
              <a:ext cx="2274" cy="2228"/>
            </a:xfrm>
            <a:custGeom>
              <a:avLst/>
              <a:gdLst>
                <a:gd name="T0" fmla="*/ 648 w 2274"/>
                <a:gd name="T1" fmla="*/ 115 h 2228"/>
                <a:gd name="T2" fmla="*/ 923 w 2274"/>
                <a:gd name="T3" fmla="*/ 24 h 2228"/>
                <a:gd name="T4" fmla="*/ 1218 w 2274"/>
                <a:gd name="T5" fmla="*/ 0 h 2228"/>
                <a:gd name="T6" fmla="*/ 1506 w 2274"/>
                <a:gd name="T7" fmla="*/ 44 h 2228"/>
                <a:gd name="T8" fmla="*/ 1732 w 2274"/>
                <a:gd name="T9" fmla="*/ 152 h 2228"/>
                <a:gd name="T10" fmla="*/ 1911 w 2274"/>
                <a:gd name="T11" fmla="*/ 282 h 2228"/>
                <a:gd name="T12" fmla="*/ 2070 w 2274"/>
                <a:gd name="T13" fmla="*/ 438 h 2228"/>
                <a:gd name="T14" fmla="*/ 2192 w 2274"/>
                <a:gd name="T15" fmla="*/ 621 h 2228"/>
                <a:gd name="T16" fmla="*/ 2243 w 2274"/>
                <a:gd name="T17" fmla="*/ 774 h 2228"/>
                <a:gd name="T18" fmla="*/ 2260 w 2274"/>
                <a:gd name="T19" fmla="*/ 878 h 2228"/>
                <a:gd name="T20" fmla="*/ 2271 w 2274"/>
                <a:gd name="T21" fmla="*/ 985 h 2228"/>
                <a:gd name="T22" fmla="*/ 2274 w 2274"/>
                <a:gd name="T23" fmla="*/ 1093 h 2228"/>
                <a:gd name="T24" fmla="*/ 2261 w 2274"/>
                <a:gd name="T25" fmla="*/ 1200 h 2228"/>
                <a:gd name="T26" fmla="*/ 2246 w 2274"/>
                <a:gd name="T27" fmla="*/ 1309 h 2228"/>
                <a:gd name="T28" fmla="*/ 2229 w 2274"/>
                <a:gd name="T29" fmla="*/ 1416 h 2228"/>
                <a:gd name="T30" fmla="*/ 2201 w 2274"/>
                <a:gd name="T31" fmla="*/ 1518 h 2228"/>
                <a:gd name="T32" fmla="*/ 2114 w 2274"/>
                <a:gd name="T33" fmla="*/ 1691 h 2228"/>
                <a:gd name="T34" fmla="*/ 1934 w 2274"/>
                <a:gd name="T35" fmla="*/ 1912 h 2228"/>
                <a:gd name="T36" fmla="*/ 1708 w 2274"/>
                <a:gd name="T37" fmla="*/ 2087 h 2228"/>
                <a:gd name="T38" fmla="*/ 1452 w 2274"/>
                <a:gd name="T39" fmla="*/ 2199 h 2228"/>
                <a:gd name="T40" fmla="*/ 1216 w 2274"/>
                <a:gd name="T41" fmla="*/ 2219 h 2228"/>
                <a:gd name="T42" fmla="*/ 1015 w 2274"/>
                <a:gd name="T43" fmla="*/ 2209 h 2228"/>
                <a:gd name="T44" fmla="*/ 820 w 2274"/>
                <a:gd name="T45" fmla="*/ 2185 h 2228"/>
                <a:gd name="T46" fmla="*/ 640 w 2274"/>
                <a:gd name="T47" fmla="*/ 2122 h 2228"/>
                <a:gd name="T48" fmla="*/ 479 w 2274"/>
                <a:gd name="T49" fmla="*/ 2017 h 2228"/>
                <a:gd name="T50" fmla="*/ 337 w 2274"/>
                <a:gd name="T51" fmla="*/ 1885 h 2228"/>
                <a:gd name="T52" fmla="*/ 214 w 2274"/>
                <a:gd name="T53" fmla="*/ 1730 h 2228"/>
                <a:gd name="T54" fmla="*/ 107 w 2274"/>
                <a:gd name="T55" fmla="*/ 1570 h 2228"/>
                <a:gd name="T56" fmla="*/ 52 w 2274"/>
                <a:gd name="T57" fmla="*/ 1466 h 2228"/>
                <a:gd name="T58" fmla="*/ 41 w 2274"/>
                <a:gd name="T59" fmla="*/ 1416 h 2228"/>
                <a:gd name="T60" fmla="*/ 30 w 2274"/>
                <a:gd name="T61" fmla="*/ 1365 h 2228"/>
                <a:gd name="T62" fmla="*/ 23 w 2274"/>
                <a:gd name="T63" fmla="*/ 1315 h 2228"/>
                <a:gd name="T64" fmla="*/ 6 w 2274"/>
                <a:gd name="T65" fmla="*/ 1190 h 2228"/>
                <a:gd name="T66" fmla="*/ 7 w 2274"/>
                <a:gd name="T67" fmla="*/ 997 h 2228"/>
                <a:gd name="T68" fmla="*/ 51 w 2274"/>
                <a:gd name="T69" fmla="*/ 813 h 2228"/>
                <a:gd name="T70" fmla="*/ 122 w 2274"/>
                <a:gd name="T71" fmla="*/ 639 h 2228"/>
                <a:gd name="T72" fmla="*/ 205 w 2274"/>
                <a:gd name="T73" fmla="*/ 507 h 2228"/>
                <a:gd name="T74" fmla="*/ 288 w 2274"/>
                <a:gd name="T75" fmla="*/ 406 h 2228"/>
                <a:gd name="T76" fmla="*/ 378 w 2274"/>
                <a:gd name="T77" fmla="*/ 309 h 2228"/>
                <a:gd name="T78" fmla="*/ 476 w 2274"/>
                <a:gd name="T79" fmla="*/ 222 h 22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74"/>
                <a:gd name="T121" fmla="*/ 0 h 2228"/>
                <a:gd name="T122" fmla="*/ 2274 w 2274"/>
                <a:gd name="T123" fmla="*/ 2228 h 222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74" h="2228">
                  <a:moveTo>
                    <a:pt x="528" y="184"/>
                  </a:moveTo>
                  <a:lnTo>
                    <a:pt x="648" y="115"/>
                  </a:lnTo>
                  <a:lnTo>
                    <a:pt x="781" y="62"/>
                  </a:lnTo>
                  <a:lnTo>
                    <a:pt x="923" y="24"/>
                  </a:lnTo>
                  <a:lnTo>
                    <a:pt x="1070" y="4"/>
                  </a:lnTo>
                  <a:lnTo>
                    <a:pt x="1218" y="0"/>
                  </a:lnTo>
                  <a:lnTo>
                    <a:pt x="1364" y="13"/>
                  </a:lnTo>
                  <a:lnTo>
                    <a:pt x="1506" y="44"/>
                  </a:lnTo>
                  <a:lnTo>
                    <a:pt x="1640" y="94"/>
                  </a:lnTo>
                  <a:lnTo>
                    <a:pt x="1732" y="152"/>
                  </a:lnTo>
                  <a:lnTo>
                    <a:pt x="1823" y="215"/>
                  </a:lnTo>
                  <a:lnTo>
                    <a:pt x="1911" y="282"/>
                  </a:lnTo>
                  <a:lnTo>
                    <a:pt x="1996" y="358"/>
                  </a:lnTo>
                  <a:lnTo>
                    <a:pt x="2070" y="438"/>
                  </a:lnTo>
                  <a:lnTo>
                    <a:pt x="2137" y="527"/>
                  </a:lnTo>
                  <a:lnTo>
                    <a:pt x="2192" y="621"/>
                  </a:lnTo>
                  <a:lnTo>
                    <a:pt x="2234" y="723"/>
                  </a:lnTo>
                  <a:lnTo>
                    <a:pt x="2243" y="774"/>
                  </a:lnTo>
                  <a:lnTo>
                    <a:pt x="2253" y="826"/>
                  </a:lnTo>
                  <a:lnTo>
                    <a:pt x="2260" y="878"/>
                  </a:lnTo>
                  <a:lnTo>
                    <a:pt x="2268" y="933"/>
                  </a:lnTo>
                  <a:lnTo>
                    <a:pt x="2271" y="985"/>
                  </a:lnTo>
                  <a:lnTo>
                    <a:pt x="2274" y="1039"/>
                  </a:lnTo>
                  <a:lnTo>
                    <a:pt x="2274" y="1093"/>
                  </a:lnTo>
                  <a:lnTo>
                    <a:pt x="2269" y="1146"/>
                  </a:lnTo>
                  <a:lnTo>
                    <a:pt x="2261" y="1200"/>
                  </a:lnTo>
                  <a:lnTo>
                    <a:pt x="2254" y="1254"/>
                  </a:lnTo>
                  <a:lnTo>
                    <a:pt x="2246" y="1309"/>
                  </a:lnTo>
                  <a:lnTo>
                    <a:pt x="2239" y="1364"/>
                  </a:lnTo>
                  <a:lnTo>
                    <a:pt x="2229" y="1416"/>
                  </a:lnTo>
                  <a:lnTo>
                    <a:pt x="2216" y="1468"/>
                  </a:lnTo>
                  <a:lnTo>
                    <a:pt x="2201" y="1518"/>
                  </a:lnTo>
                  <a:lnTo>
                    <a:pt x="2182" y="1569"/>
                  </a:lnTo>
                  <a:lnTo>
                    <a:pt x="2114" y="1691"/>
                  </a:lnTo>
                  <a:lnTo>
                    <a:pt x="2031" y="1806"/>
                  </a:lnTo>
                  <a:lnTo>
                    <a:pt x="1934" y="1912"/>
                  </a:lnTo>
                  <a:lnTo>
                    <a:pt x="1826" y="2007"/>
                  </a:lnTo>
                  <a:lnTo>
                    <a:pt x="1708" y="2087"/>
                  </a:lnTo>
                  <a:lnTo>
                    <a:pt x="1583" y="2153"/>
                  </a:lnTo>
                  <a:lnTo>
                    <a:pt x="1452" y="2199"/>
                  </a:lnTo>
                  <a:lnTo>
                    <a:pt x="1317" y="2228"/>
                  </a:lnTo>
                  <a:lnTo>
                    <a:pt x="1216" y="2219"/>
                  </a:lnTo>
                  <a:lnTo>
                    <a:pt x="1117" y="2215"/>
                  </a:lnTo>
                  <a:lnTo>
                    <a:pt x="1015" y="2209"/>
                  </a:lnTo>
                  <a:lnTo>
                    <a:pt x="917" y="2202"/>
                  </a:lnTo>
                  <a:lnTo>
                    <a:pt x="820" y="2185"/>
                  </a:lnTo>
                  <a:lnTo>
                    <a:pt x="729" y="2162"/>
                  </a:lnTo>
                  <a:lnTo>
                    <a:pt x="640" y="2122"/>
                  </a:lnTo>
                  <a:lnTo>
                    <a:pt x="562" y="2070"/>
                  </a:lnTo>
                  <a:lnTo>
                    <a:pt x="479" y="2017"/>
                  </a:lnTo>
                  <a:lnTo>
                    <a:pt x="405" y="1955"/>
                  </a:lnTo>
                  <a:lnTo>
                    <a:pt x="337" y="1885"/>
                  </a:lnTo>
                  <a:lnTo>
                    <a:pt x="274" y="1810"/>
                  </a:lnTo>
                  <a:lnTo>
                    <a:pt x="214" y="1730"/>
                  </a:lnTo>
                  <a:lnTo>
                    <a:pt x="159" y="1652"/>
                  </a:lnTo>
                  <a:lnTo>
                    <a:pt x="107" y="1570"/>
                  </a:lnTo>
                  <a:lnTo>
                    <a:pt x="58" y="1493"/>
                  </a:lnTo>
                  <a:lnTo>
                    <a:pt x="52" y="1466"/>
                  </a:lnTo>
                  <a:lnTo>
                    <a:pt x="46" y="1441"/>
                  </a:lnTo>
                  <a:lnTo>
                    <a:pt x="41" y="1416"/>
                  </a:lnTo>
                  <a:lnTo>
                    <a:pt x="35" y="1391"/>
                  </a:lnTo>
                  <a:lnTo>
                    <a:pt x="30" y="1365"/>
                  </a:lnTo>
                  <a:lnTo>
                    <a:pt x="25" y="1340"/>
                  </a:lnTo>
                  <a:lnTo>
                    <a:pt x="23" y="1315"/>
                  </a:lnTo>
                  <a:lnTo>
                    <a:pt x="24" y="1291"/>
                  </a:lnTo>
                  <a:lnTo>
                    <a:pt x="6" y="1190"/>
                  </a:lnTo>
                  <a:lnTo>
                    <a:pt x="0" y="1093"/>
                  </a:lnTo>
                  <a:lnTo>
                    <a:pt x="7" y="997"/>
                  </a:lnTo>
                  <a:lnTo>
                    <a:pt x="25" y="905"/>
                  </a:lnTo>
                  <a:lnTo>
                    <a:pt x="51" y="813"/>
                  </a:lnTo>
                  <a:lnTo>
                    <a:pt x="84" y="725"/>
                  </a:lnTo>
                  <a:lnTo>
                    <a:pt x="122" y="639"/>
                  </a:lnTo>
                  <a:lnTo>
                    <a:pt x="167" y="559"/>
                  </a:lnTo>
                  <a:lnTo>
                    <a:pt x="205" y="507"/>
                  </a:lnTo>
                  <a:lnTo>
                    <a:pt x="246" y="457"/>
                  </a:lnTo>
                  <a:lnTo>
                    <a:pt x="288" y="406"/>
                  </a:lnTo>
                  <a:lnTo>
                    <a:pt x="333" y="358"/>
                  </a:lnTo>
                  <a:lnTo>
                    <a:pt x="378" y="309"/>
                  </a:lnTo>
                  <a:lnTo>
                    <a:pt x="427" y="264"/>
                  </a:lnTo>
                  <a:lnTo>
                    <a:pt x="476" y="222"/>
                  </a:lnTo>
                  <a:lnTo>
                    <a:pt x="528" y="1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29" name="Freeform 88"/>
            <p:cNvSpPr>
              <a:spLocks/>
            </p:cNvSpPr>
            <p:nvPr/>
          </p:nvSpPr>
          <p:spPr bwMode="auto">
            <a:xfrm>
              <a:off x="1983" y="3733"/>
              <a:ext cx="440" cy="789"/>
            </a:xfrm>
            <a:custGeom>
              <a:avLst/>
              <a:gdLst>
                <a:gd name="T0" fmla="*/ 12 w 440"/>
                <a:gd name="T1" fmla="*/ 6 h 789"/>
                <a:gd name="T2" fmla="*/ 26 w 440"/>
                <a:gd name="T3" fmla="*/ 2 h 789"/>
                <a:gd name="T4" fmla="*/ 43 w 440"/>
                <a:gd name="T5" fmla="*/ 0 h 789"/>
                <a:gd name="T6" fmla="*/ 58 w 440"/>
                <a:gd name="T7" fmla="*/ 0 h 789"/>
                <a:gd name="T8" fmla="*/ 75 w 440"/>
                <a:gd name="T9" fmla="*/ 2 h 789"/>
                <a:gd name="T10" fmla="*/ 89 w 440"/>
                <a:gd name="T11" fmla="*/ 3 h 789"/>
                <a:gd name="T12" fmla="*/ 104 w 440"/>
                <a:gd name="T13" fmla="*/ 9 h 789"/>
                <a:gd name="T14" fmla="*/ 117 w 440"/>
                <a:gd name="T15" fmla="*/ 16 h 789"/>
                <a:gd name="T16" fmla="*/ 131 w 440"/>
                <a:gd name="T17" fmla="*/ 25 h 789"/>
                <a:gd name="T18" fmla="*/ 162 w 440"/>
                <a:gd name="T19" fmla="*/ 77 h 789"/>
                <a:gd name="T20" fmla="*/ 165 w 440"/>
                <a:gd name="T21" fmla="*/ 117 h 789"/>
                <a:gd name="T22" fmla="*/ 169 w 440"/>
                <a:gd name="T23" fmla="*/ 157 h 789"/>
                <a:gd name="T24" fmla="*/ 170 w 440"/>
                <a:gd name="T25" fmla="*/ 198 h 789"/>
                <a:gd name="T26" fmla="*/ 175 w 440"/>
                <a:gd name="T27" fmla="*/ 239 h 789"/>
                <a:gd name="T28" fmla="*/ 179 w 440"/>
                <a:gd name="T29" fmla="*/ 277 h 789"/>
                <a:gd name="T30" fmla="*/ 187 w 440"/>
                <a:gd name="T31" fmla="*/ 316 h 789"/>
                <a:gd name="T32" fmla="*/ 197 w 440"/>
                <a:gd name="T33" fmla="*/ 354 h 789"/>
                <a:gd name="T34" fmla="*/ 214 w 440"/>
                <a:gd name="T35" fmla="*/ 391 h 789"/>
                <a:gd name="T36" fmla="*/ 222 w 440"/>
                <a:gd name="T37" fmla="*/ 428 h 789"/>
                <a:gd name="T38" fmla="*/ 236 w 440"/>
                <a:gd name="T39" fmla="*/ 468 h 789"/>
                <a:gd name="T40" fmla="*/ 252 w 440"/>
                <a:gd name="T41" fmla="*/ 506 h 789"/>
                <a:gd name="T42" fmla="*/ 270 w 440"/>
                <a:gd name="T43" fmla="*/ 544 h 789"/>
                <a:gd name="T44" fmla="*/ 288 w 440"/>
                <a:gd name="T45" fmla="*/ 579 h 789"/>
                <a:gd name="T46" fmla="*/ 309 w 440"/>
                <a:gd name="T47" fmla="*/ 615 h 789"/>
                <a:gd name="T48" fmla="*/ 332 w 440"/>
                <a:gd name="T49" fmla="*/ 652 h 789"/>
                <a:gd name="T50" fmla="*/ 354 w 440"/>
                <a:gd name="T51" fmla="*/ 688 h 789"/>
                <a:gd name="T52" fmla="*/ 440 w 440"/>
                <a:gd name="T53" fmla="*/ 789 h 789"/>
                <a:gd name="T54" fmla="*/ 389 w 440"/>
                <a:gd name="T55" fmla="*/ 758 h 789"/>
                <a:gd name="T56" fmla="*/ 343 w 440"/>
                <a:gd name="T57" fmla="*/ 725 h 789"/>
                <a:gd name="T58" fmla="*/ 297 w 440"/>
                <a:gd name="T59" fmla="*/ 687 h 789"/>
                <a:gd name="T60" fmla="*/ 252 w 440"/>
                <a:gd name="T61" fmla="*/ 650 h 789"/>
                <a:gd name="T62" fmla="*/ 205 w 440"/>
                <a:gd name="T63" fmla="*/ 611 h 789"/>
                <a:gd name="T64" fmla="*/ 161 w 440"/>
                <a:gd name="T65" fmla="*/ 572 h 789"/>
                <a:gd name="T66" fmla="*/ 114 w 440"/>
                <a:gd name="T67" fmla="*/ 534 h 789"/>
                <a:gd name="T68" fmla="*/ 69 w 440"/>
                <a:gd name="T69" fmla="*/ 497 h 789"/>
                <a:gd name="T70" fmla="*/ 47 w 440"/>
                <a:gd name="T71" fmla="*/ 444 h 789"/>
                <a:gd name="T72" fmla="*/ 30 w 440"/>
                <a:gd name="T73" fmla="*/ 388 h 789"/>
                <a:gd name="T74" fmla="*/ 16 w 440"/>
                <a:gd name="T75" fmla="*/ 329 h 789"/>
                <a:gd name="T76" fmla="*/ 7 w 440"/>
                <a:gd name="T77" fmla="*/ 268 h 789"/>
                <a:gd name="T78" fmla="*/ 2 w 440"/>
                <a:gd name="T79" fmla="*/ 205 h 789"/>
                <a:gd name="T80" fmla="*/ 0 w 440"/>
                <a:gd name="T81" fmla="*/ 142 h 789"/>
                <a:gd name="T82" fmla="*/ 3 w 440"/>
                <a:gd name="T83" fmla="*/ 77 h 789"/>
                <a:gd name="T84" fmla="*/ 12 w 440"/>
                <a:gd name="T85" fmla="*/ 16 h 789"/>
                <a:gd name="T86" fmla="*/ 12 w 440"/>
                <a:gd name="T87" fmla="*/ 6 h 7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0"/>
                <a:gd name="T133" fmla="*/ 0 h 789"/>
                <a:gd name="T134" fmla="*/ 440 w 440"/>
                <a:gd name="T135" fmla="*/ 789 h 7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0" h="789">
                  <a:moveTo>
                    <a:pt x="12" y="6"/>
                  </a:moveTo>
                  <a:lnTo>
                    <a:pt x="26" y="2"/>
                  </a:lnTo>
                  <a:lnTo>
                    <a:pt x="43" y="0"/>
                  </a:lnTo>
                  <a:lnTo>
                    <a:pt x="58" y="0"/>
                  </a:lnTo>
                  <a:lnTo>
                    <a:pt x="75" y="2"/>
                  </a:lnTo>
                  <a:lnTo>
                    <a:pt x="89" y="3"/>
                  </a:lnTo>
                  <a:lnTo>
                    <a:pt x="104" y="9"/>
                  </a:lnTo>
                  <a:lnTo>
                    <a:pt x="117" y="16"/>
                  </a:lnTo>
                  <a:lnTo>
                    <a:pt x="131" y="25"/>
                  </a:lnTo>
                  <a:lnTo>
                    <a:pt x="162" y="77"/>
                  </a:lnTo>
                  <a:lnTo>
                    <a:pt x="165" y="117"/>
                  </a:lnTo>
                  <a:lnTo>
                    <a:pt x="169" y="157"/>
                  </a:lnTo>
                  <a:lnTo>
                    <a:pt x="170" y="198"/>
                  </a:lnTo>
                  <a:lnTo>
                    <a:pt x="175" y="239"/>
                  </a:lnTo>
                  <a:lnTo>
                    <a:pt x="179" y="277"/>
                  </a:lnTo>
                  <a:lnTo>
                    <a:pt x="187" y="316"/>
                  </a:lnTo>
                  <a:lnTo>
                    <a:pt x="197" y="354"/>
                  </a:lnTo>
                  <a:lnTo>
                    <a:pt x="214" y="391"/>
                  </a:lnTo>
                  <a:lnTo>
                    <a:pt x="222" y="428"/>
                  </a:lnTo>
                  <a:lnTo>
                    <a:pt x="236" y="468"/>
                  </a:lnTo>
                  <a:lnTo>
                    <a:pt x="252" y="506"/>
                  </a:lnTo>
                  <a:lnTo>
                    <a:pt x="270" y="544"/>
                  </a:lnTo>
                  <a:lnTo>
                    <a:pt x="288" y="579"/>
                  </a:lnTo>
                  <a:lnTo>
                    <a:pt x="309" y="615"/>
                  </a:lnTo>
                  <a:lnTo>
                    <a:pt x="332" y="652"/>
                  </a:lnTo>
                  <a:lnTo>
                    <a:pt x="354" y="688"/>
                  </a:lnTo>
                  <a:lnTo>
                    <a:pt x="440" y="789"/>
                  </a:lnTo>
                  <a:lnTo>
                    <a:pt x="389" y="758"/>
                  </a:lnTo>
                  <a:lnTo>
                    <a:pt x="343" y="725"/>
                  </a:lnTo>
                  <a:lnTo>
                    <a:pt x="297" y="687"/>
                  </a:lnTo>
                  <a:lnTo>
                    <a:pt x="252" y="650"/>
                  </a:lnTo>
                  <a:lnTo>
                    <a:pt x="205" y="611"/>
                  </a:lnTo>
                  <a:lnTo>
                    <a:pt x="161" y="572"/>
                  </a:lnTo>
                  <a:lnTo>
                    <a:pt x="114" y="534"/>
                  </a:lnTo>
                  <a:lnTo>
                    <a:pt x="69" y="497"/>
                  </a:lnTo>
                  <a:lnTo>
                    <a:pt x="47" y="444"/>
                  </a:lnTo>
                  <a:lnTo>
                    <a:pt x="30" y="388"/>
                  </a:lnTo>
                  <a:lnTo>
                    <a:pt x="16" y="329"/>
                  </a:lnTo>
                  <a:lnTo>
                    <a:pt x="7" y="268"/>
                  </a:lnTo>
                  <a:lnTo>
                    <a:pt x="2" y="205"/>
                  </a:lnTo>
                  <a:lnTo>
                    <a:pt x="0" y="142"/>
                  </a:lnTo>
                  <a:lnTo>
                    <a:pt x="3" y="77"/>
                  </a:lnTo>
                  <a:lnTo>
                    <a:pt x="12" y="1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EB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30" name="Freeform 89"/>
            <p:cNvSpPr>
              <a:spLocks/>
            </p:cNvSpPr>
            <p:nvPr/>
          </p:nvSpPr>
          <p:spPr bwMode="auto">
            <a:xfrm>
              <a:off x="2009" y="2850"/>
              <a:ext cx="1897" cy="1133"/>
            </a:xfrm>
            <a:custGeom>
              <a:avLst/>
              <a:gdLst>
                <a:gd name="T0" fmla="*/ 307 w 1897"/>
                <a:gd name="T1" fmla="*/ 658 h 1133"/>
                <a:gd name="T2" fmla="*/ 560 w 1897"/>
                <a:gd name="T3" fmla="*/ 459 h 1133"/>
                <a:gd name="T4" fmla="*/ 789 w 1897"/>
                <a:gd name="T5" fmla="*/ 230 h 1133"/>
                <a:gd name="T6" fmla="*/ 831 w 1897"/>
                <a:gd name="T7" fmla="*/ 143 h 1133"/>
                <a:gd name="T8" fmla="*/ 890 w 1897"/>
                <a:gd name="T9" fmla="*/ 64 h 1133"/>
                <a:gd name="T10" fmla="*/ 967 w 1897"/>
                <a:gd name="T11" fmla="*/ 0 h 1133"/>
                <a:gd name="T12" fmla="*/ 949 w 1897"/>
                <a:gd name="T13" fmla="*/ 45 h 1133"/>
                <a:gd name="T14" fmla="*/ 917 w 1897"/>
                <a:gd name="T15" fmla="*/ 85 h 1133"/>
                <a:gd name="T16" fmla="*/ 918 w 1897"/>
                <a:gd name="T17" fmla="*/ 137 h 1133"/>
                <a:gd name="T18" fmla="*/ 950 w 1897"/>
                <a:gd name="T19" fmla="*/ 178 h 1133"/>
                <a:gd name="T20" fmla="*/ 988 w 1897"/>
                <a:gd name="T21" fmla="*/ 208 h 1133"/>
                <a:gd name="T22" fmla="*/ 1096 w 1897"/>
                <a:gd name="T23" fmla="*/ 206 h 1133"/>
                <a:gd name="T24" fmla="*/ 1179 w 1897"/>
                <a:gd name="T25" fmla="*/ 106 h 1133"/>
                <a:gd name="T26" fmla="*/ 1259 w 1897"/>
                <a:gd name="T27" fmla="*/ 0 h 1133"/>
                <a:gd name="T28" fmla="*/ 1462 w 1897"/>
                <a:gd name="T29" fmla="*/ 39 h 1133"/>
                <a:gd name="T30" fmla="*/ 1644 w 1897"/>
                <a:gd name="T31" fmla="*/ 130 h 1133"/>
                <a:gd name="T32" fmla="*/ 1748 w 1897"/>
                <a:gd name="T33" fmla="*/ 264 h 1133"/>
                <a:gd name="T34" fmla="*/ 1764 w 1897"/>
                <a:gd name="T35" fmla="*/ 385 h 1133"/>
                <a:gd name="T36" fmla="*/ 1793 w 1897"/>
                <a:gd name="T37" fmla="*/ 501 h 1133"/>
                <a:gd name="T38" fmla="*/ 1841 w 1897"/>
                <a:gd name="T39" fmla="*/ 684 h 1133"/>
                <a:gd name="T40" fmla="*/ 1890 w 1897"/>
                <a:gd name="T41" fmla="*/ 906 h 1133"/>
                <a:gd name="T42" fmla="*/ 1884 w 1897"/>
                <a:gd name="T43" fmla="*/ 1133 h 1133"/>
                <a:gd name="T44" fmla="*/ 1846 w 1897"/>
                <a:gd name="T45" fmla="*/ 848 h 1133"/>
                <a:gd name="T46" fmla="*/ 1772 w 1897"/>
                <a:gd name="T47" fmla="*/ 580 h 1133"/>
                <a:gd name="T48" fmla="*/ 1581 w 1897"/>
                <a:gd name="T49" fmla="*/ 376 h 1133"/>
                <a:gd name="T50" fmla="*/ 1345 w 1897"/>
                <a:gd name="T51" fmla="*/ 261 h 1133"/>
                <a:gd name="T52" fmla="*/ 1081 w 1897"/>
                <a:gd name="T53" fmla="*/ 241 h 1133"/>
                <a:gd name="T54" fmla="*/ 946 w 1897"/>
                <a:gd name="T55" fmla="*/ 251 h 1133"/>
                <a:gd name="T56" fmla="*/ 877 w 1897"/>
                <a:gd name="T57" fmla="*/ 244 h 1133"/>
                <a:gd name="T58" fmla="*/ 813 w 1897"/>
                <a:gd name="T59" fmla="*/ 230 h 1133"/>
                <a:gd name="T60" fmla="*/ 625 w 1897"/>
                <a:gd name="T61" fmla="*/ 449 h 1133"/>
                <a:gd name="T62" fmla="*/ 427 w 1897"/>
                <a:gd name="T63" fmla="*/ 665 h 1133"/>
                <a:gd name="T64" fmla="*/ 324 w 1897"/>
                <a:gd name="T65" fmla="*/ 840 h 1133"/>
                <a:gd name="T66" fmla="*/ 313 w 1897"/>
                <a:gd name="T67" fmla="*/ 882 h 1133"/>
                <a:gd name="T68" fmla="*/ 300 w 1897"/>
                <a:gd name="T69" fmla="*/ 922 h 1133"/>
                <a:gd name="T70" fmla="*/ 290 w 1897"/>
                <a:gd name="T71" fmla="*/ 906 h 1133"/>
                <a:gd name="T72" fmla="*/ 285 w 1897"/>
                <a:gd name="T73" fmla="*/ 855 h 1133"/>
                <a:gd name="T74" fmla="*/ 264 w 1897"/>
                <a:gd name="T75" fmla="*/ 821 h 1133"/>
                <a:gd name="T76" fmla="*/ 269 w 1897"/>
                <a:gd name="T77" fmla="*/ 858 h 1133"/>
                <a:gd name="T78" fmla="*/ 274 w 1897"/>
                <a:gd name="T79" fmla="*/ 901 h 1133"/>
                <a:gd name="T80" fmla="*/ 208 w 1897"/>
                <a:gd name="T81" fmla="*/ 865 h 1133"/>
                <a:gd name="T82" fmla="*/ 212 w 1897"/>
                <a:gd name="T83" fmla="*/ 894 h 1133"/>
                <a:gd name="T84" fmla="*/ 237 w 1897"/>
                <a:gd name="T85" fmla="*/ 921 h 1133"/>
                <a:gd name="T86" fmla="*/ 229 w 1897"/>
                <a:gd name="T87" fmla="*/ 945 h 1133"/>
                <a:gd name="T88" fmla="*/ 203 w 1897"/>
                <a:gd name="T89" fmla="*/ 948 h 1133"/>
                <a:gd name="T90" fmla="*/ 177 w 1897"/>
                <a:gd name="T91" fmla="*/ 951 h 1133"/>
                <a:gd name="T92" fmla="*/ 143 w 1897"/>
                <a:gd name="T93" fmla="*/ 910 h 1133"/>
                <a:gd name="T94" fmla="*/ 95 w 1897"/>
                <a:gd name="T95" fmla="*/ 855 h 1133"/>
                <a:gd name="T96" fmla="*/ 29 w 1897"/>
                <a:gd name="T97" fmla="*/ 837 h 1133"/>
                <a:gd name="T98" fmla="*/ 5 w 1897"/>
                <a:gd name="T99" fmla="*/ 816 h 1133"/>
                <a:gd name="T100" fmla="*/ 0 w 1897"/>
                <a:gd name="T101" fmla="*/ 789 h 1133"/>
                <a:gd name="T102" fmla="*/ 21 w 1897"/>
                <a:gd name="T103" fmla="*/ 764 h 1133"/>
                <a:gd name="T104" fmla="*/ 64 w 1897"/>
                <a:gd name="T105" fmla="*/ 755 h 1133"/>
                <a:gd name="T106" fmla="*/ 105 w 1897"/>
                <a:gd name="T107" fmla="*/ 748 h 11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897"/>
                <a:gd name="T163" fmla="*/ 0 h 1133"/>
                <a:gd name="T164" fmla="*/ 1897 w 1897"/>
                <a:gd name="T165" fmla="*/ 1133 h 11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897" h="1133">
                  <a:moveTo>
                    <a:pt x="119" y="744"/>
                  </a:moveTo>
                  <a:lnTo>
                    <a:pt x="215" y="708"/>
                  </a:lnTo>
                  <a:lnTo>
                    <a:pt x="307" y="658"/>
                  </a:lnTo>
                  <a:lnTo>
                    <a:pt x="396" y="599"/>
                  </a:lnTo>
                  <a:lnTo>
                    <a:pt x="480" y="533"/>
                  </a:lnTo>
                  <a:lnTo>
                    <a:pt x="560" y="459"/>
                  </a:lnTo>
                  <a:lnTo>
                    <a:pt x="639" y="383"/>
                  </a:lnTo>
                  <a:lnTo>
                    <a:pt x="713" y="305"/>
                  </a:lnTo>
                  <a:lnTo>
                    <a:pt x="789" y="230"/>
                  </a:lnTo>
                  <a:lnTo>
                    <a:pt x="799" y="199"/>
                  </a:lnTo>
                  <a:lnTo>
                    <a:pt x="814" y="171"/>
                  </a:lnTo>
                  <a:lnTo>
                    <a:pt x="831" y="143"/>
                  </a:lnTo>
                  <a:lnTo>
                    <a:pt x="852" y="118"/>
                  </a:lnTo>
                  <a:lnTo>
                    <a:pt x="870" y="91"/>
                  </a:lnTo>
                  <a:lnTo>
                    <a:pt x="890" y="64"/>
                  </a:lnTo>
                  <a:lnTo>
                    <a:pt x="907" y="38"/>
                  </a:lnTo>
                  <a:lnTo>
                    <a:pt x="922" y="10"/>
                  </a:lnTo>
                  <a:lnTo>
                    <a:pt x="967" y="0"/>
                  </a:lnTo>
                  <a:lnTo>
                    <a:pt x="966" y="17"/>
                  </a:lnTo>
                  <a:lnTo>
                    <a:pt x="960" y="31"/>
                  </a:lnTo>
                  <a:lnTo>
                    <a:pt x="949" y="45"/>
                  </a:lnTo>
                  <a:lnTo>
                    <a:pt x="938" y="59"/>
                  </a:lnTo>
                  <a:lnTo>
                    <a:pt x="925" y="71"/>
                  </a:lnTo>
                  <a:lnTo>
                    <a:pt x="917" y="85"/>
                  </a:lnTo>
                  <a:lnTo>
                    <a:pt x="911" y="102"/>
                  </a:lnTo>
                  <a:lnTo>
                    <a:pt x="913" y="123"/>
                  </a:lnTo>
                  <a:lnTo>
                    <a:pt x="918" y="137"/>
                  </a:lnTo>
                  <a:lnTo>
                    <a:pt x="928" y="151"/>
                  </a:lnTo>
                  <a:lnTo>
                    <a:pt x="938" y="164"/>
                  </a:lnTo>
                  <a:lnTo>
                    <a:pt x="950" y="178"/>
                  </a:lnTo>
                  <a:lnTo>
                    <a:pt x="962" y="188"/>
                  </a:lnTo>
                  <a:lnTo>
                    <a:pt x="976" y="199"/>
                  </a:lnTo>
                  <a:lnTo>
                    <a:pt x="988" y="208"/>
                  </a:lnTo>
                  <a:lnTo>
                    <a:pt x="1005" y="216"/>
                  </a:lnTo>
                  <a:lnTo>
                    <a:pt x="1056" y="219"/>
                  </a:lnTo>
                  <a:lnTo>
                    <a:pt x="1096" y="206"/>
                  </a:lnTo>
                  <a:lnTo>
                    <a:pt x="1129" y="181"/>
                  </a:lnTo>
                  <a:lnTo>
                    <a:pt x="1157" y="147"/>
                  </a:lnTo>
                  <a:lnTo>
                    <a:pt x="1179" y="106"/>
                  </a:lnTo>
                  <a:lnTo>
                    <a:pt x="1203" y="67"/>
                  </a:lnTo>
                  <a:lnTo>
                    <a:pt x="1228" y="29"/>
                  </a:lnTo>
                  <a:lnTo>
                    <a:pt x="1259" y="0"/>
                  </a:lnTo>
                  <a:lnTo>
                    <a:pt x="1327" y="7"/>
                  </a:lnTo>
                  <a:lnTo>
                    <a:pt x="1396" y="21"/>
                  </a:lnTo>
                  <a:lnTo>
                    <a:pt x="1462" y="39"/>
                  </a:lnTo>
                  <a:lnTo>
                    <a:pt x="1526" y="64"/>
                  </a:lnTo>
                  <a:lnTo>
                    <a:pt x="1587" y="94"/>
                  </a:lnTo>
                  <a:lnTo>
                    <a:pt x="1644" y="130"/>
                  </a:lnTo>
                  <a:lnTo>
                    <a:pt x="1698" y="174"/>
                  </a:lnTo>
                  <a:lnTo>
                    <a:pt x="1747" y="226"/>
                  </a:lnTo>
                  <a:lnTo>
                    <a:pt x="1748" y="264"/>
                  </a:lnTo>
                  <a:lnTo>
                    <a:pt x="1752" y="305"/>
                  </a:lnTo>
                  <a:lnTo>
                    <a:pt x="1757" y="344"/>
                  </a:lnTo>
                  <a:lnTo>
                    <a:pt x="1764" y="385"/>
                  </a:lnTo>
                  <a:lnTo>
                    <a:pt x="1771" y="424"/>
                  </a:lnTo>
                  <a:lnTo>
                    <a:pt x="1782" y="463"/>
                  </a:lnTo>
                  <a:lnTo>
                    <a:pt x="1793" y="501"/>
                  </a:lnTo>
                  <a:lnTo>
                    <a:pt x="1808" y="539"/>
                  </a:lnTo>
                  <a:lnTo>
                    <a:pt x="1823" y="611"/>
                  </a:lnTo>
                  <a:lnTo>
                    <a:pt x="1841" y="684"/>
                  </a:lnTo>
                  <a:lnTo>
                    <a:pt x="1859" y="757"/>
                  </a:lnTo>
                  <a:lnTo>
                    <a:pt x="1877" y="831"/>
                  </a:lnTo>
                  <a:lnTo>
                    <a:pt x="1890" y="906"/>
                  </a:lnTo>
                  <a:lnTo>
                    <a:pt x="1897" y="980"/>
                  </a:lnTo>
                  <a:lnTo>
                    <a:pt x="1896" y="1056"/>
                  </a:lnTo>
                  <a:lnTo>
                    <a:pt x="1884" y="1133"/>
                  </a:lnTo>
                  <a:lnTo>
                    <a:pt x="1869" y="1039"/>
                  </a:lnTo>
                  <a:lnTo>
                    <a:pt x="1858" y="944"/>
                  </a:lnTo>
                  <a:lnTo>
                    <a:pt x="1846" y="848"/>
                  </a:lnTo>
                  <a:lnTo>
                    <a:pt x="1832" y="755"/>
                  </a:lnTo>
                  <a:lnTo>
                    <a:pt x="1808" y="664"/>
                  </a:lnTo>
                  <a:lnTo>
                    <a:pt x="1772" y="580"/>
                  </a:lnTo>
                  <a:lnTo>
                    <a:pt x="1720" y="501"/>
                  </a:lnTo>
                  <a:lnTo>
                    <a:pt x="1650" y="432"/>
                  </a:lnTo>
                  <a:lnTo>
                    <a:pt x="1581" y="376"/>
                  </a:lnTo>
                  <a:lnTo>
                    <a:pt x="1507" y="328"/>
                  </a:lnTo>
                  <a:lnTo>
                    <a:pt x="1428" y="289"/>
                  </a:lnTo>
                  <a:lnTo>
                    <a:pt x="1345" y="261"/>
                  </a:lnTo>
                  <a:lnTo>
                    <a:pt x="1258" y="241"/>
                  </a:lnTo>
                  <a:lnTo>
                    <a:pt x="1171" y="236"/>
                  </a:lnTo>
                  <a:lnTo>
                    <a:pt x="1081" y="241"/>
                  </a:lnTo>
                  <a:lnTo>
                    <a:pt x="991" y="264"/>
                  </a:lnTo>
                  <a:lnTo>
                    <a:pt x="969" y="255"/>
                  </a:lnTo>
                  <a:lnTo>
                    <a:pt x="946" y="251"/>
                  </a:lnTo>
                  <a:lnTo>
                    <a:pt x="924" y="247"/>
                  </a:lnTo>
                  <a:lnTo>
                    <a:pt x="901" y="247"/>
                  </a:lnTo>
                  <a:lnTo>
                    <a:pt x="877" y="244"/>
                  </a:lnTo>
                  <a:lnTo>
                    <a:pt x="855" y="241"/>
                  </a:lnTo>
                  <a:lnTo>
                    <a:pt x="832" y="237"/>
                  </a:lnTo>
                  <a:lnTo>
                    <a:pt x="813" y="230"/>
                  </a:lnTo>
                  <a:lnTo>
                    <a:pt x="755" y="306"/>
                  </a:lnTo>
                  <a:lnTo>
                    <a:pt x="693" y="379"/>
                  </a:lnTo>
                  <a:lnTo>
                    <a:pt x="625" y="449"/>
                  </a:lnTo>
                  <a:lnTo>
                    <a:pt x="557" y="521"/>
                  </a:lnTo>
                  <a:lnTo>
                    <a:pt x="488" y="591"/>
                  </a:lnTo>
                  <a:lnTo>
                    <a:pt x="427" y="665"/>
                  </a:lnTo>
                  <a:lnTo>
                    <a:pt x="372" y="743"/>
                  </a:lnTo>
                  <a:lnTo>
                    <a:pt x="328" y="827"/>
                  </a:lnTo>
                  <a:lnTo>
                    <a:pt x="324" y="840"/>
                  </a:lnTo>
                  <a:lnTo>
                    <a:pt x="320" y="854"/>
                  </a:lnTo>
                  <a:lnTo>
                    <a:pt x="316" y="868"/>
                  </a:lnTo>
                  <a:lnTo>
                    <a:pt x="313" y="882"/>
                  </a:lnTo>
                  <a:lnTo>
                    <a:pt x="309" y="894"/>
                  </a:lnTo>
                  <a:lnTo>
                    <a:pt x="304" y="908"/>
                  </a:lnTo>
                  <a:lnTo>
                    <a:pt x="300" y="922"/>
                  </a:lnTo>
                  <a:lnTo>
                    <a:pt x="297" y="936"/>
                  </a:lnTo>
                  <a:lnTo>
                    <a:pt x="292" y="921"/>
                  </a:lnTo>
                  <a:lnTo>
                    <a:pt x="290" y="906"/>
                  </a:lnTo>
                  <a:lnTo>
                    <a:pt x="289" y="889"/>
                  </a:lnTo>
                  <a:lnTo>
                    <a:pt x="288" y="872"/>
                  </a:lnTo>
                  <a:lnTo>
                    <a:pt x="285" y="855"/>
                  </a:lnTo>
                  <a:lnTo>
                    <a:pt x="282" y="842"/>
                  </a:lnTo>
                  <a:lnTo>
                    <a:pt x="274" y="830"/>
                  </a:lnTo>
                  <a:lnTo>
                    <a:pt x="264" y="821"/>
                  </a:lnTo>
                  <a:lnTo>
                    <a:pt x="264" y="833"/>
                  </a:lnTo>
                  <a:lnTo>
                    <a:pt x="267" y="845"/>
                  </a:lnTo>
                  <a:lnTo>
                    <a:pt x="269" y="858"/>
                  </a:lnTo>
                  <a:lnTo>
                    <a:pt x="272" y="873"/>
                  </a:lnTo>
                  <a:lnTo>
                    <a:pt x="272" y="887"/>
                  </a:lnTo>
                  <a:lnTo>
                    <a:pt x="274" y="901"/>
                  </a:lnTo>
                  <a:lnTo>
                    <a:pt x="272" y="914"/>
                  </a:lnTo>
                  <a:lnTo>
                    <a:pt x="269" y="927"/>
                  </a:lnTo>
                  <a:lnTo>
                    <a:pt x="208" y="865"/>
                  </a:lnTo>
                  <a:lnTo>
                    <a:pt x="202" y="875"/>
                  </a:lnTo>
                  <a:lnTo>
                    <a:pt x="206" y="886"/>
                  </a:lnTo>
                  <a:lnTo>
                    <a:pt x="212" y="894"/>
                  </a:lnTo>
                  <a:lnTo>
                    <a:pt x="222" y="903"/>
                  </a:lnTo>
                  <a:lnTo>
                    <a:pt x="230" y="911"/>
                  </a:lnTo>
                  <a:lnTo>
                    <a:pt x="237" y="921"/>
                  </a:lnTo>
                  <a:lnTo>
                    <a:pt x="240" y="932"/>
                  </a:lnTo>
                  <a:lnTo>
                    <a:pt x="240" y="946"/>
                  </a:lnTo>
                  <a:lnTo>
                    <a:pt x="229" y="945"/>
                  </a:lnTo>
                  <a:lnTo>
                    <a:pt x="220" y="945"/>
                  </a:lnTo>
                  <a:lnTo>
                    <a:pt x="212" y="945"/>
                  </a:lnTo>
                  <a:lnTo>
                    <a:pt x="203" y="948"/>
                  </a:lnTo>
                  <a:lnTo>
                    <a:pt x="195" y="949"/>
                  </a:lnTo>
                  <a:lnTo>
                    <a:pt x="187" y="951"/>
                  </a:lnTo>
                  <a:lnTo>
                    <a:pt x="177" y="951"/>
                  </a:lnTo>
                  <a:lnTo>
                    <a:pt x="168" y="951"/>
                  </a:lnTo>
                  <a:lnTo>
                    <a:pt x="156" y="929"/>
                  </a:lnTo>
                  <a:lnTo>
                    <a:pt x="143" y="910"/>
                  </a:lnTo>
                  <a:lnTo>
                    <a:pt x="129" y="890"/>
                  </a:lnTo>
                  <a:lnTo>
                    <a:pt x="113" y="872"/>
                  </a:lnTo>
                  <a:lnTo>
                    <a:pt x="95" y="855"/>
                  </a:lnTo>
                  <a:lnTo>
                    <a:pt x="76" y="844"/>
                  </a:lnTo>
                  <a:lnTo>
                    <a:pt x="53" y="837"/>
                  </a:lnTo>
                  <a:lnTo>
                    <a:pt x="29" y="837"/>
                  </a:lnTo>
                  <a:lnTo>
                    <a:pt x="19" y="831"/>
                  </a:lnTo>
                  <a:lnTo>
                    <a:pt x="12" y="824"/>
                  </a:lnTo>
                  <a:lnTo>
                    <a:pt x="5" y="816"/>
                  </a:lnTo>
                  <a:lnTo>
                    <a:pt x="3" y="809"/>
                  </a:lnTo>
                  <a:lnTo>
                    <a:pt x="0" y="799"/>
                  </a:lnTo>
                  <a:lnTo>
                    <a:pt x="0" y="789"/>
                  </a:lnTo>
                  <a:lnTo>
                    <a:pt x="3" y="781"/>
                  </a:lnTo>
                  <a:lnTo>
                    <a:pt x="10" y="772"/>
                  </a:lnTo>
                  <a:lnTo>
                    <a:pt x="21" y="764"/>
                  </a:lnTo>
                  <a:lnTo>
                    <a:pt x="35" y="760"/>
                  </a:lnTo>
                  <a:lnTo>
                    <a:pt x="49" y="755"/>
                  </a:lnTo>
                  <a:lnTo>
                    <a:pt x="64" y="755"/>
                  </a:lnTo>
                  <a:lnTo>
                    <a:pt x="78" y="753"/>
                  </a:lnTo>
                  <a:lnTo>
                    <a:pt x="92" y="751"/>
                  </a:lnTo>
                  <a:lnTo>
                    <a:pt x="105" y="748"/>
                  </a:lnTo>
                  <a:lnTo>
                    <a:pt x="119" y="744"/>
                  </a:lnTo>
                  <a:close/>
                </a:path>
              </a:pathLst>
            </a:custGeom>
            <a:solidFill>
              <a:srgbClr val="FF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31" name="Freeform 90"/>
            <p:cNvSpPr>
              <a:spLocks/>
            </p:cNvSpPr>
            <p:nvPr/>
          </p:nvSpPr>
          <p:spPr bwMode="auto">
            <a:xfrm>
              <a:off x="2048" y="2883"/>
              <a:ext cx="778" cy="683"/>
            </a:xfrm>
            <a:custGeom>
              <a:avLst/>
              <a:gdLst>
                <a:gd name="T0" fmla="*/ 778 w 778"/>
                <a:gd name="T1" fmla="*/ 0 h 683"/>
                <a:gd name="T2" fmla="*/ 767 w 778"/>
                <a:gd name="T3" fmla="*/ 65 h 683"/>
                <a:gd name="T4" fmla="*/ 744 w 778"/>
                <a:gd name="T5" fmla="*/ 127 h 683"/>
                <a:gd name="T6" fmla="*/ 709 w 778"/>
                <a:gd name="T7" fmla="*/ 184 h 683"/>
                <a:gd name="T8" fmla="*/ 666 w 778"/>
                <a:gd name="T9" fmla="*/ 239 h 683"/>
                <a:gd name="T10" fmla="*/ 617 w 778"/>
                <a:gd name="T11" fmla="*/ 290 h 683"/>
                <a:gd name="T12" fmla="*/ 563 w 778"/>
                <a:gd name="T13" fmla="*/ 340 h 683"/>
                <a:gd name="T14" fmla="*/ 510 w 778"/>
                <a:gd name="T15" fmla="*/ 388 h 683"/>
                <a:gd name="T16" fmla="*/ 461 w 778"/>
                <a:gd name="T17" fmla="*/ 437 h 683"/>
                <a:gd name="T18" fmla="*/ 406 w 778"/>
                <a:gd name="T19" fmla="*/ 475 h 683"/>
                <a:gd name="T20" fmla="*/ 351 w 778"/>
                <a:gd name="T21" fmla="*/ 516 h 683"/>
                <a:gd name="T22" fmla="*/ 296 w 778"/>
                <a:gd name="T23" fmla="*/ 554 h 683"/>
                <a:gd name="T24" fmla="*/ 243 w 778"/>
                <a:gd name="T25" fmla="*/ 592 h 683"/>
                <a:gd name="T26" fmla="*/ 185 w 778"/>
                <a:gd name="T27" fmla="*/ 624 h 683"/>
                <a:gd name="T28" fmla="*/ 126 w 778"/>
                <a:gd name="T29" fmla="*/ 652 h 683"/>
                <a:gd name="T30" fmla="*/ 65 w 778"/>
                <a:gd name="T31" fmla="*/ 672 h 683"/>
                <a:gd name="T32" fmla="*/ 0 w 778"/>
                <a:gd name="T33" fmla="*/ 683 h 683"/>
                <a:gd name="T34" fmla="*/ 52 w 778"/>
                <a:gd name="T35" fmla="*/ 559 h 683"/>
                <a:gd name="T36" fmla="*/ 121 w 778"/>
                <a:gd name="T37" fmla="*/ 444 h 683"/>
                <a:gd name="T38" fmla="*/ 205 w 778"/>
                <a:gd name="T39" fmla="*/ 335 h 683"/>
                <a:gd name="T40" fmla="*/ 302 w 778"/>
                <a:gd name="T41" fmla="*/ 238 h 683"/>
                <a:gd name="T42" fmla="*/ 409 w 778"/>
                <a:gd name="T43" fmla="*/ 152 h 683"/>
                <a:gd name="T44" fmla="*/ 525 w 778"/>
                <a:gd name="T45" fmla="*/ 83 h 683"/>
                <a:gd name="T46" fmla="*/ 649 w 778"/>
                <a:gd name="T47" fmla="*/ 31 h 683"/>
                <a:gd name="T48" fmla="*/ 778 w 778"/>
                <a:gd name="T49" fmla="*/ 0 h 68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78"/>
                <a:gd name="T76" fmla="*/ 0 h 683"/>
                <a:gd name="T77" fmla="*/ 778 w 778"/>
                <a:gd name="T78" fmla="*/ 683 h 68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78" h="683">
                  <a:moveTo>
                    <a:pt x="778" y="0"/>
                  </a:moveTo>
                  <a:lnTo>
                    <a:pt x="767" y="65"/>
                  </a:lnTo>
                  <a:lnTo>
                    <a:pt x="744" y="127"/>
                  </a:lnTo>
                  <a:lnTo>
                    <a:pt x="709" y="184"/>
                  </a:lnTo>
                  <a:lnTo>
                    <a:pt x="666" y="239"/>
                  </a:lnTo>
                  <a:lnTo>
                    <a:pt x="617" y="290"/>
                  </a:lnTo>
                  <a:lnTo>
                    <a:pt x="563" y="340"/>
                  </a:lnTo>
                  <a:lnTo>
                    <a:pt x="510" y="388"/>
                  </a:lnTo>
                  <a:lnTo>
                    <a:pt x="461" y="437"/>
                  </a:lnTo>
                  <a:lnTo>
                    <a:pt x="406" y="475"/>
                  </a:lnTo>
                  <a:lnTo>
                    <a:pt x="351" y="516"/>
                  </a:lnTo>
                  <a:lnTo>
                    <a:pt x="296" y="554"/>
                  </a:lnTo>
                  <a:lnTo>
                    <a:pt x="243" y="592"/>
                  </a:lnTo>
                  <a:lnTo>
                    <a:pt x="185" y="624"/>
                  </a:lnTo>
                  <a:lnTo>
                    <a:pt x="126" y="652"/>
                  </a:lnTo>
                  <a:lnTo>
                    <a:pt x="65" y="672"/>
                  </a:lnTo>
                  <a:lnTo>
                    <a:pt x="0" y="683"/>
                  </a:lnTo>
                  <a:lnTo>
                    <a:pt x="52" y="559"/>
                  </a:lnTo>
                  <a:lnTo>
                    <a:pt x="121" y="444"/>
                  </a:lnTo>
                  <a:lnTo>
                    <a:pt x="205" y="335"/>
                  </a:lnTo>
                  <a:lnTo>
                    <a:pt x="302" y="238"/>
                  </a:lnTo>
                  <a:lnTo>
                    <a:pt x="409" y="152"/>
                  </a:lnTo>
                  <a:lnTo>
                    <a:pt x="525" y="83"/>
                  </a:lnTo>
                  <a:lnTo>
                    <a:pt x="649" y="31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EB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32" name="Freeform 91"/>
            <p:cNvSpPr>
              <a:spLocks/>
            </p:cNvSpPr>
            <p:nvPr/>
          </p:nvSpPr>
          <p:spPr bwMode="auto">
            <a:xfrm>
              <a:off x="2066" y="3993"/>
              <a:ext cx="1827" cy="793"/>
            </a:xfrm>
            <a:custGeom>
              <a:avLst/>
              <a:gdLst>
                <a:gd name="T0" fmla="*/ 99 w 1827"/>
                <a:gd name="T1" fmla="*/ 379 h 793"/>
                <a:gd name="T2" fmla="*/ 312 w 1827"/>
                <a:gd name="T3" fmla="*/ 552 h 793"/>
                <a:gd name="T4" fmla="*/ 547 w 1827"/>
                <a:gd name="T5" fmla="*/ 681 h 793"/>
                <a:gd name="T6" fmla="*/ 809 w 1827"/>
                <a:gd name="T7" fmla="*/ 739 h 793"/>
                <a:gd name="T8" fmla="*/ 1011 w 1827"/>
                <a:gd name="T9" fmla="*/ 718 h 793"/>
                <a:gd name="T10" fmla="*/ 1129 w 1827"/>
                <a:gd name="T11" fmla="*/ 685 h 793"/>
                <a:gd name="T12" fmla="*/ 1243 w 1827"/>
                <a:gd name="T13" fmla="*/ 642 h 793"/>
                <a:gd name="T14" fmla="*/ 1351 w 1827"/>
                <a:gd name="T15" fmla="*/ 587 h 793"/>
                <a:gd name="T16" fmla="*/ 1407 w 1827"/>
                <a:gd name="T17" fmla="*/ 545 h 793"/>
                <a:gd name="T18" fmla="*/ 1423 w 1827"/>
                <a:gd name="T19" fmla="*/ 531 h 793"/>
                <a:gd name="T20" fmla="*/ 1440 w 1827"/>
                <a:gd name="T21" fmla="*/ 520 h 793"/>
                <a:gd name="T22" fmla="*/ 1458 w 1827"/>
                <a:gd name="T23" fmla="*/ 507 h 793"/>
                <a:gd name="T24" fmla="*/ 1503 w 1827"/>
                <a:gd name="T25" fmla="*/ 468 h 793"/>
                <a:gd name="T26" fmla="*/ 1566 w 1827"/>
                <a:gd name="T27" fmla="*/ 395 h 793"/>
                <a:gd name="T28" fmla="*/ 1625 w 1827"/>
                <a:gd name="T29" fmla="*/ 319 h 793"/>
                <a:gd name="T30" fmla="*/ 1684 w 1827"/>
                <a:gd name="T31" fmla="*/ 243 h 793"/>
                <a:gd name="T32" fmla="*/ 1827 w 1827"/>
                <a:gd name="T33" fmla="*/ 0 h 793"/>
                <a:gd name="T34" fmla="*/ 1795 w 1827"/>
                <a:gd name="T35" fmla="*/ 164 h 793"/>
                <a:gd name="T36" fmla="*/ 1719 w 1827"/>
                <a:gd name="T37" fmla="*/ 315 h 793"/>
                <a:gd name="T38" fmla="*/ 1605 w 1827"/>
                <a:gd name="T39" fmla="*/ 438 h 793"/>
                <a:gd name="T40" fmla="*/ 1462 w 1827"/>
                <a:gd name="T41" fmla="*/ 529 h 793"/>
                <a:gd name="T42" fmla="*/ 1332 w 1827"/>
                <a:gd name="T43" fmla="*/ 633 h 793"/>
                <a:gd name="T44" fmla="*/ 1190 w 1827"/>
                <a:gd name="T45" fmla="*/ 708 h 793"/>
                <a:gd name="T46" fmla="*/ 1038 w 1827"/>
                <a:gd name="T47" fmla="*/ 760 h 793"/>
                <a:gd name="T48" fmla="*/ 879 w 1827"/>
                <a:gd name="T49" fmla="*/ 793 h 793"/>
                <a:gd name="T50" fmla="*/ 750 w 1827"/>
                <a:gd name="T51" fmla="*/ 788 h 793"/>
                <a:gd name="T52" fmla="*/ 622 w 1827"/>
                <a:gd name="T53" fmla="*/ 789 h 793"/>
                <a:gd name="T54" fmla="*/ 495 w 1827"/>
                <a:gd name="T55" fmla="*/ 786 h 793"/>
                <a:gd name="T56" fmla="*/ 371 w 1827"/>
                <a:gd name="T57" fmla="*/ 770 h 793"/>
                <a:gd name="T58" fmla="*/ 152 w 1827"/>
                <a:gd name="T59" fmla="*/ 576 h 793"/>
                <a:gd name="T60" fmla="*/ 96 w 1827"/>
                <a:gd name="T61" fmla="*/ 496 h 793"/>
                <a:gd name="T62" fmla="*/ 49 w 1827"/>
                <a:gd name="T63" fmla="*/ 413 h 793"/>
                <a:gd name="T64" fmla="*/ 13 w 1827"/>
                <a:gd name="T65" fmla="*/ 327 h 7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7"/>
                <a:gd name="T100" fmla="*/ 0 h 793"/>
                <a:gd name="T101" fmla="*/ 1827 w 1827"/>
                <a:gd name="T102" fmla="*/ 793 h 7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7" h="793">
                  <a:moveTo>
                    <a:pt x="0" y="285"/>
                  </a:moveTo>
                  <a:lnTo>
                    <a:pt x="99" y="379"/>
                  </a:lnTo>
                  <a:lnTo>
                    <a:pt x="204" y="469"/>
                  </a:lnTo>
                  <a:lnTo>
                    <a:pt x="312" y="552"/>
                  </a:lnTo>
                  <a:lnTo>
                    <a:pt x="427" y="625"/>
                  </a:lnTo>
                  <a:lnTo>
                    <a:pt x="547" y="681"/>
                  </a:lnTo>
                  <a:lnTo>
                    <a:pt x="674" y="720"/>
                  </a:lnTo>
                  <a:lnTo>
                    <a:pt x="809" y="739"/>
                  </a:lnTo>
                  <a:lnTo>
                    <a:pt x="952" y="732"/>
                  </a:lnTo>
                  <a:lnTo>
                    <a:pt x="1011" y="718"/>
                  </a:lnTo>
                  <a:lnTo>
                    <a:pt x="1072" y="704"/>
                  </a:lnTo>
                  <a:lnTo>
                    <a:pt x="1129" y="685"/>
                  </a:lnTo>
                  <a:lnTo>
                    <a:pt x="1188" y="666"/>
                  </a:lnTo>
                  <a:lnTo>
                    <a:pt x="1243" y="642"/>
                  </a:lnTo>
                  <a:lnTo>
                    <a:pt x="1298" y="616"/>
                  </a:lnTo>
                  <a:lnTo>
                    <a:pt x="1351" y="587"/>
                  </a:lnTo>
                  <a:lnTo>
                    <a:pt x="1405" y="553"/>
                  </a:lnTo>
                  <a:lnTo>
                    <a:pt x="1407" y="545"/>
                  </a:lnTo>
                  <a:lnTo>
                    <a:pt x="1414" y="538"/>
                  </a:lnTo>
                  <a:lnTo>
                    <a:pt x="1423" y="531"/>
                  </a:lnTo>
                  <a:lnTo>
                    <a:pt x="1431" y="525"/>
                  </a:lnTo>
                  <a:lnTo>
                    <a:pt x="1440" y="520"/>
                  </a:lnTo>
                  <a:lnTo>
                    <a:pt x="1450" y="514"/>
                  </a:lnTo>
                  <a:lnTo>
                    <a:pt x="1458" y="507"/>
                  </a:lnTo>
                  <a:lnTo>
                    <a:pt x="1466" y="501"/>
                  </a:lnTo>
                  <a:lnTo>
                    <a:pt x="1503" y="468"/>
                  </a:lnTo>
                  <a:lnTo>
                    <a:pt x="1537" y="432"/>
                  </a:lnTo>
                  <a:lnTo>
                    <a:pt x="1566" y="395"/>
                  </a:lnTo>
                  <a:lnTo>
                    <a:pt x="1597" y="358"/>
                  </a:lnTo>
                  <a:lnTo>
                    <a:pt x="1625" y="319"/>
                  </a:lnTo>
                  <a:lnTo>
                    <a:pt x="1655" y="281"/>
                  </a:lnTo>
                  <a:lnTo>
                    <a:pt x="1684" y="243"/>
                  </a:lnTo>
                  <a:lnTo>
                    <a:pt x="1718" y="206"/>
                  </a:lnTo>
                  <a:lnTo>
                    <a:pt x="1827" y="0"/>
                  </a:lnTo>
                  <a:lnTo>
                    <a:pt x="1816" y="83"/>
                  </a:lnTo>
                  <a:lnTo>
                    <a:pt x="1795" y="164"/>
                  </a:lnTo>
                  <a:lnTo>
                    <a:pt x="1761" y="241"/>
                  </a:lnTo>
                  <a:lnTo>
                    <a:pt x="1719" y="315"/>
                  </a:lnTo>
                  <a:lnTo>
                    <a:pt x="1666" y="381"/>
                  </a:lnTo>
                  <a:lnTo>
                    <a:pt x="1605" y="438"/>
                  </a:lnTo>
                  <a:lnTo>
                    <a:pt x="1537" y="487"/>
                  </a:lnTo>
                  <a:lnTo>
                    <a:pt x="1462" y="529"/>
                  </a:lnTo>
                  <a:lnTo>
                    <a:pt x="1399" y="584"/>
                  </a:lnTo>
                  <a:lnTo>
                    <a:pt x="1332" y="633"/>
                  </a:lnTo>
                  <a:lnTo>
                    <a:pt x="1261" y="673"/>
                  </a:lnTo>
                  <a:lnTo>
                    <a:pt x="1190" y="708"/>
                  </a:lnTo>
                  <a:lnTo>
                    <a:pt x="1114" y="736"/>
                  </a:lnTo>
                  <a:lnTo>
                    <a:pt x="1038" y="760"/>
                  </a:lnTo>
                  <a:lnTo>
                    <a:pt x="958" y="778"/>
                  </a:lnTo>
                  <a:lnTo>
                    <a:pt x="879" y="793"/>
                  </a:lnTo>
                  <a:lnTo>
                    <a:pt x="813" y="788"/>
                  </a:lnTo>
                  <a:lnTo>
                    <a:pt x="750" y="788"/>
                  </a:lnTo>
                  <a:lnTo>
                    <a:pt x="686" y="788"/>
                  </a:lnTo>
                  <a:lnTo>
                    <a:pt x="622" y="789"/>
                  </a:lnTo>
                  <a:lnTo>
                    <a:pt x="558" y="788"/>
                  </a:lnTo>
                  <a:lnTo>
                    <a:pt x="495" y="786"/>
                  </a:lnTo>
                  <a:lnTo>
                    <a:pt x="431" y="779"/>
                  </a:lnTo>
                  <a:lnTo>
                    <a:pt x="371" y="770"/>
                  </a:lnTo>
                  <a:lnTo>
                    <a:pt x="183" y="615"/>
                  </a:lnTo>
                  <a:lnTo>
                    <a:pt x="152" y="576"/>
                  </a:lnTo>
                  <a:lnTo>
                    <a:pt x="124" y="536"/>
                  </a:lnTo>
                  <a:lnTo>
                    <a:pt x="96" y="496"/>
                  </a:lnTo>
                  <a:lnTo>
                    <a:pt x="72" y="455"/>
                  </a:lnTo>
                  <a:lnTo>
                    <a:pt x="49" y="413"/>
                  </a:lnTo>
                  <a:lnTo>
                    <a:pt x="30" y="371"/>
                  </a:lnTo>
                  <a:lnTo>
                    <a:pt x="13" y="327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FF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33" name="Freeform 92"/>
            <p:cNvSpPr>
              <a:spLocks/>
            </p:cNvSpPr>
            <p:nvPr/>
          </p:nvSpPr>
          <p:spPr bwMode="auto">
            <a:xfrm>
              <a:off x="2180" y="3831"/>
              <a:ext cx="566" cy="836"/>
            </a:xfrm>
            <a:custGeom>
              <a:avLst/>
              <a:gdLst>
                <a:gd name="T0" fmla="*/ 117 w 566"/>
                <a:gd name="T1" fmla="*/ 0 h 836"/>
                <a:gd name="T2" fmla="*/ 114 w 566"/>
                <a:gd name="T3" fmla="*/ 47 h 836"/>
                <a:gd name="T4" fmla="*/ 115 w 566"/>
                <a:gd name="T5" fmla="*/ 96 h 836"/>
                <a:gd name="T6" fmla="*/ 117 w 566"/>
                <a:gd name="T7" fmla="*/ 142 h 836"/>
                <a:gd name="T8" fmla="*/ 121 w 566"/>
                <a:gd name="T9" fmla="*/ 191 h 836"/>
                <a:gd name="T10" fmla="*/ 125 w 566"/>
                <a:gd name="T11" fmla="*/ 239 h 836"/>
                <a:gd name="T12" fmla="*/ 129 w 566"/>
                <a:gd name="T13" fmla="*/ 288 h 836"/>
                <a:gd name="T14" fmla="*/ 133 w 566"/>
                <a:gd name="T15" fmla="*/ 336 h 836"/>
                <a:gd name="T16" fmla="*/ 138 w 566"/>
                <a:gd name="T17" fmla="*/ 385 h 836"/>
                <a:gd name="T18" fmla="*/ 162 w 566"/>
                <a:gd name="T19" fmla="*/ 457 h 836"/>
                <a:gd name="T20" fmla="*/ 199 w 566"/>
                <a:gd name="T21" fmla="*/ 527 h 836"/>
                <a:gd name="T22" fmla="*/ 244 w 566"/>
                <a:gd name="T23" fmla="*/ 593 h 836"/>
                <a:gd name="T24" fmla="*/ 299 w 566"/>
                <a:gd name="T25" fmla="*/ 655 h 836"/>
                <a:gd name="T26" fmla="*/ 360 w 566"/>
                <a:gd name="T27" fmla="*/ 710 h 836"/>
                <a:gd name="T28" fmla="*/ 426 w 566"/>
                <a:gd name="T29" fmla="*/ 760 h 836"/>
                <a:gd name="T30" fmla="*/ 494 w 566"/>
                <a:gd name="T31" fmla="*/ 801 h 836"/>
                <a:gd name="T32" fmla="*/ 566 w 566"/>
                <a:gd name="T33" fmla="*/ 836 h 836"/>
                <a:gd name="T34" fmla="*/ 538 w 566"/>
                <a:gd name="T35" fmla="*/ 830 h 836"/>
                <a:gd name="T36" fmla="*/ 510 w 566"/>
                <a:gd name="T37" fmla="*/ 825 h 836"/>
                <a:gd name="T38" fmla="*/ 482 w 566"/>
                <a:gd name="T39" fmla="*/ 816 h 836"/>
                <a:gd name="T40" fmla="*/ 455 w 566"/>
                <a:gd name="T41" fmla="*/ 807 h 836"/>
                <a:gd name="T42" fmla="*/ 427 w 566"/>
                <a:gd name="T43" fmla="*/ 794 h 836"/>
                <a:gd name="T44" fmla="*/ 400 w 566"/>
                <a:gd name="T45" fmla="*/ 781 h 836"/>
                <a:gd name="T46" fmla="*/ 374 w 566"/>
                <a:gd name="T47" fmla="*/ 767 h 836"/>
                <a:gd name="T48" fmla="*/ 350 w 566"/>
                <a:gd name="T49" fmla="*/ 753 h 836"/>
                <a:gd name="T50" fmla="*/ 282 w 566"/>
                <a:gd name="T51" fmla="*/ 680 h 836"/>
                <a:gd name="T52" fmla="*/ 219 w 566"/>
                <a:gd name="T53" fmla="*/ 607 h 836"/>
                <a:gd name="T54" fmla="*/ 160 w 566"/>
                <a:gd name="T55" fmla="*/ 530 h 836"/>
                <a:gd name="T56" fmla="*/ 111 w 566"/>
                <a:gd name="T57" fmla="*/ 450 h 836"/>
                <a:gd name="T58" fmla="*/ 69 w 566"/>
                <a:gd name="T59" fmla="*/ 366 h 836"/>
                <a:gd name="T60" fmla="*/ 37 w 566"/>
                <a:gd name="T61" fmla="*/ 278 h 836"/>
                <a:gd name="T62" fmla="*/ 17 w 566"/>
                <a:gd name="T63" fmla="*/ 186 h 836"/>
                <a:gd name="T64" fmla="*/ 13 w 566"/>
                <a:gd name="T65" fmla="*/ 90 h 836"/>
                <a:gd name="T66" fmla="*/ 10 w 566"/>
                <a:gd name="T67" fmla="*/ 78 h 836"/>
                <a:gd name="T68" fmla="*/ 8 w 566"/>
                <a:gd name="T69" fmla="*/ 68 h 836"/>
                <a:gd name="T70" fmla="*/ 6 w 566"/>
                <a:gd name="T71" fmla="*/ 55 h 836"/>
                <a:gd name="T72" fmla="*/ 4 w 566"/>
                <a:gd name="T73" fmla="*/ 45 h 836"/>
                <a:gd name="T74" fmla="*/ 1 w 566"/>
                <a:gd name="T75" fmla="*/ 34 h 836"/>
                <a:gd name="T76" fmla="*/ 1 w 566"/>
                <a:gd name="T77" fmla="*/ 23 h 836"/>
                <a:gd name="T78" fmla="*/ 0 w 566"/>
                <a:gd name="T79" fmla="*/ 12 h 836"/>
                <a:gd name="T80" fmla="*/ 3 w 566"/>
                <a:gd name="T81" fmla="*/ 0 h 836"/>
                <a:gd name="T82" fmla="*/ 117 w 566"/>
                <a:gd name="T83" fmla="*/ 0 h 8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66"/>
                <a:gd name="T127" fmla="*/ 0 h 836"/>
                <a:gd name="T128" fmla="*/ 566 w 566"/>
                <a:gd name="T129" fmla="*/ 836 h 8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66" h="836">
                  <a:moveTo>
                    <a:pt x="117" y="0"/>
                  </a:moveTo>
                  <a:lnTo>
                    <a:pt x="114" y="47"/>
                  </a:lnTo>
                  <a:lnTo>
                    <a:pt x="115" y="96"/>
                  </a:lnTo>
                  <a:lnTo>
                    <a:pt x="117" y="142"/>
                  </a:lnTo>
                  <a:lnTo>
                    <a:pt x="121" y="191"/>
                  </a:lnTo>
                  <a:lnTo>
                    <a:pt x="125" y="239"/>
                  </a:lnTo>
                  <a:lnTo>
                    <a:pt x="129" y="288"/>
                  </a:lnTo>
                  <a:lnTo>
                    <a:pt x="133" y="336"/>
                  </a:lnTo>
                  <a:lnTo>
                    <a:pt x="138" y="385"/>
                  </a:lnTo>
                  <a:lnTo>
                    <a:pt x="162" y="457"/>
                  </a:lnTo>
                  <a:lnTo>
                    <a:pt x="199" y="527"/>
                  </a:lnTo>
                  <a:lnTo>
                    <a:pt x="244" y="593"/>
                  </a:lnTo>
                  <a:lnTo>
                    <a:pt x="299" y="655"/>
                  </a:lnTo>
                  <a:lnTo>
                    <a:pt x="360" y="710"/>
                  </a:lnTo>
                  <a:lnTo>
                    <a:pt x="426" y="760"/>
                  </a:lnTo>
                  <a:lnTo>
                    <a:pt x="494" y="801"/>
                  </a:lnTo>
                  <a:lnTo>
                    <a:pt x="566" y="836"/>
                  </a:lnTo>
                  <a:lnTo>
                    <a:pt x="538" y="830"/>
                  </a:lnTo>
                  <a:lnTo>
                    <a:pt x="510" y="825"/>
                  </a:lnTo>
                  <a:lnTo>
                    <a:pt x="482" y="816"/>
                  </a:lnTo>
                  <a:lnTo>
                    <a:pt x="455" y="807"/>
                  </a:lnTo>
                  <a:lnTo>
                    <a:pt x="427" y="794"/>
                  </a:lnTo>
                  <a:lnTo>
                    <a:pt x="400" y="781"/>
                  </a:lnTo>
                  <a:lnTo>
                    <a:pt x="374" y="767"/>
                  </a:lnTo>
                  <a:lnTo>
                    <a:pt x="350" y="753"/>
                  </a:lnTo>
                  <a:lnTo>
                    <a:pt x="282" y="680"/>
                  </a:lnTo>
                  <a:lnTo>
                    <a:pt x="219" y="607"/>
                  </a:lnTo>
                  <a:lnTo>
                    <a:pt x="160" y="530"/>
                  </a:lnTo>
                  <a:lnTo>
                    <a:pt x="111" y="450"/>
                  </a:lnTo>
                  <a:lnTo>
                    <a:pt x="69" y="366"/>
                  </a:lnTo>
                  <a:lnTo>
                    <a:pt x="37" y="278"/>
                  </a:lnTo>
                  <a:lnTo>
                    <a:pt x="17" y="186"/>
                  </a:lnTo>
                  <a:lnTo>
                    <a:pt x="13" y="90"/>
                  </a:lnTo>
                  <a:lnTo>
                    <a:pt x="10" y="78"/>
                  </a:lnTo>
                  <a:lnTo>
                    <a:pt x="8" y="68"/>
                  </a:lnTo>
                  <a:lnTo>
                    <a:pt x="6" y="55"/>
                  </a:lnTo>
                  <a:lnTo>
                    <a:pt x="4" y="45"/>
                  </a:lnTo>
                  <a:lnTo>
                    <a:pt x="1" y="34"/>
                  </a:lnTo>
                  <a:lnTo>
                    <a:pt x="1" y="23"/>
                  </a:lnTo>
                  <a:lnTo>
                    <a:pt x="0" y="12"/>
                  </a:lnTo>
                  <a:lnTo>
                    <a:pt x="3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F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34" name="Freeform 93"/>
            <p:cNvSpPr>
              <a:spLocks/>
            </p:cNvSpPr>
            <p:nvPr/>
          </p:nvSpPr>
          <p:spPr bwMode="auto">
            <a:xfrm>
              <a:off x="2325" y="3133"/>
              <a:ext cx="1428" cy="1499"/>
            </a:xfrm>
            <a:custGeom>
              <a:avLst/>
              <a:gdLst>
                <a:gd name="T0" fmla="*/ 163 w 1428"/>
                <a:gd name="T1" fmla="*/ 349 h 1499"/>
                <a:gd name="T2" fmla="*/ 318 w 1428"/>
                <a:gd name="T3" fmla="*/ 204 h 1499"/>
                <a:gd name="T4" fmla="*/ 495 w 1428"/>
                <a:gd name="T5" fmla="*/ 86 h 1499"/>
                <a:gd name="T6" fmla="*/ 695 w 1428"/>
                <a:gd name="T7" fmla="*/ 7 h 1499"/>
                <a:gd name="T8" fmla="*/ 630 w 1428"/>
                <a:gd name="T9" fmla="*/ 36 h 1499"/>
                <a:gd name="T10" fmla="*/ 505 w 1428"/>
                <a:gd name="T11" fmla="*/ 148 h 1499"/>
                <a:gd name="T12" fmla="*/ 348 w 1428"/>
                <a:gd name="T13" fmla="*/ 200 h 1499"/>
                <a:gd name="T14" fmla="*/ 222 w 1428"/>
                <a:gd name="T15" fmla="*/ 316 h 1499"/>
                <a:gd name="T16" fmla="*/ 77 w 1428"/>
                <a:gd name="T17" fmla="*/ 603 h 1499"/>
                <a:gd name="T18" fmla="*/ 47 w 1428"/>
                <a:gd name="T19" fmla="*/ 986 h 1499"/>
                <a:gd name="T20" fmla="*/ 113 w 1428"/>
                <a:gd name="T21" fmla="*/ 1197 h 1499"/>
                <a:gd name="T22" fmla="*/ 208 w 1428"/>
                <a:gd name="T23" fmla="*/ 1336 h 1499"/>
                <a:gd name="T24" fmla="*/ 230 w 1428"/>
                <a:gd name="T25" fmla="*/ 1336 h 1499"/>
                <a:gd name="T26" fmla="*/ 201 w 1428"/>
                <a:gd name="T27" fmla="*/ 1302 h 1499"/>
                <a:gd name="T28" fmla="*/ 132 w 1428"/>
                <a:gd name="T29" fmla="*/ 1165 h 1499"/>
                <a:gd name="T30" fmla="*/ 85 w 1428"/>
                <a:gd name="T31" fmla="*/ 982 h 1499"/>
                <a:gd name="T32" fmla="*/ 109 w 1428"/>
                <a:gd name="T33" fmla="*/ 655 h 1499"/>
                <a:gd name="T34" fmla="*/ 248 w 1428"/>
                <a:gd name="T35" fmla="*/ 339 h 1499"/>
                <a:gd name="T36" fmla="*/ 418 w 1428"/>
                <a:gd name="T37" fmla="*/ 495 h 1499"/>
                <a:gd name="T38" fmla="*/ 654 w 1428"/>
                <a:gd name="T39" fmla="*/ 700 h 1499"/>
                <a:gd name="T40" fmla="*/ 737 w 1428"/>
                <a:gd name="T41" fmla="*/ 771 h 1499"/>
                <a:gd name="T42" fmla="*/ 686 w 1428"/>
                <a:gd name="T43" fmla="*/ 825 h 1499"/>
                <a:gd name="T44" fmla="*/ 616 w 1428"/>
                <a:gd name="T45" fmla="*/ 1031 h 1499"/>
                <a:gd name="T46" fmla="*/ 636 w 1428"/>
                <a:gd name="T47" fmla="*/ 1312 h 1499"/>
                <a:gd name="T48" fmla="*/ 672 w 1428"/>
                <a:gd name="T49" fmla="*/ 1378 h 1499"/>
                <a:gd name="T50" fmla="*/ 670 w 1428"/>
                <a:gd name="T51" fmla="*/ 1312 h 1499"/>
                <a:gd name="T52" fmla="*/ 653 w 1428"/>
                <a:gd name="T53" fmla="*/ 1179 h 1499"/>
                <a:gd name="T54" fmla="*/ 813 w 1428"/>
                <a:gd name="T55" fmla="*/ 903 h 1499"/>
                <a:gd name="T56" fmla="*/ 991 w 1428"/>
                <a:gd name="T57" fmla="*/ 672 h 1499"/>
                <a:gd name="T58" fmla="*/ 1171 w 1428"/>
                <a:gd name="T59" fmla="*/ 583 h 1499"/>
                <a:gd name="T60" fmla="*/ 1335 w 1428"/>
                <a:gd name="T61" fmla="*/ 589 h 1499"/>
                <a:gd name="T62" fmla="*/ 1370 w 1428"/>
                <a:gd name="T63" fmla="*/ 599 h 1499"/>
                <a:gd name="T64" fmla="*/ 1391 w 1428"/>
                <a:gd name="T65" fmla="*/ 586 h 1499"/>
                <a:gd name="T66" fmla="*/ 1367 w 1428"/>
                <a:gd name="T67" fmla="*/ 566 h 1499"/>
                <a:gd name="T68" fmla="*/ 1311 w 1428"/>
                <a:gd name="T69" fmla="*/ 548 h 1499"/>
                <a:gd name="T70" fmla="*/ 1168 w 1428"/>
                <a:gd name="T71" fmla="*/ 509 h 1499"/>
                <a:gd name="T72" fmla="*/ 1026 w 1428"/>
                <a:gd name="T73" fmla="*/ 536 h 1499"/>
                <a:gd name="T74" fmla="*/ 918 w 1428"/>
                <a:gd name="T75" fmla="*/ 606 h 1499"/>
                <a:gd name="T76" fmla="*/ 765 w 1428"/>
                <a:gd name="T77" fmla="*/ 651 h 1499"/>
                <a:gd name="T78" fmla="*/ 505 w 1428"/>
                <a:gd name="T79" fmla="*/ 471 h 1499"/>
                <a:gd name="T80" fmla="*/ 393 w 1428"/>
                <a:gd name="T81" fmla="*/ 262 h 1499"/>
                <a:gd name="T82" fmla="*/ 390 w 1428"/>
                <a:gd name="T83" fmla="*/ 229 h 1499"/>
                <a:gd name="T84" fmla="*/ 424 w 1428"/>
                <a:gd name="T85" fmla="*/ 201 h 1499"/>
                <a:gd name="T86" fmla="*/ 552 w 1428"/>
                <a:gd name="T87" fmla="*/ 151 h 1499"/>
                <a:gd name="T88" fmla="*/ 709 w 1428"/>
                <a:gd name="T89" fmla="*/ 59 h 1499"/>
                <a:gd name="T90" fmla="*/ 1016 w 1428"/>
                <a:gd name="T91" fmla="*/ 96 h 1499"/>
                <a:gd name="T92" fmla="*/ 1273 w 1428"/>
                <a:gd name="T93" fmla="*/ 249 h 1499"/>
                <a:gd name="T94" fmla="*/ 1394 w 1428"/>
                <a:gd name="T95" fmla="*/ 500 h 1499"/>
                <a:gd name="T96" fmla="*/ 1418 w 1428"/>
                <a:gd name="T97" fmla="*/ 809 h 1499"/>
                <a:gd name="T98" fmla="*/ 1240 w 1428"/>
                <a:gd name="T99" fmla="*/ 1134 h 1499"/>
                <a:gd name="T100" fmla="*/ 963 w 1428"/>
                <a:gd name="T101" fmla="*/ 1405 h 1499"/>
                <a:gd name="T102" fmla="*/ 581 w 1428"/>
                <a:gd name="T103" fmla="*/ 1499 h 1499"/>
                <a:gd name="T104" fmla="*/ 230 w 1428"/>
                <a:gd name="T105" fmla="*/ 1385 h 1499"/>
                <a:gd name="T106" fmla="*/ 42 w 1428"/>
                <a:gd name="T107" fmla="*/ 1148 h 1499"/>
                <a:gd name="T108" fmla="*/ 4 w 1428"/>
                <a:gd name="T109" fmla="*/ 863 h 1499"/>
                <a:gd name="T110" fmla="*/ 8 w 1428"/>
                <a:gd name="T111" fmla="*/ 630 h 149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28"/>
                <a:gd name="T169" fmla="*/ 0 h 1499"/>
                <a:gd name="T170" fmla="*/ 1428 w 1428"/>
                <a:gd name="T171" fmla="*/ 1499 h 149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28" h="1499">
                  <a:moveTo>
                    <a:pt x="69" y="475"/>
                  </a:moveTo>
                  <a:lnTo>
                    <a:pt x="95" y="429"/>
                  </a:lnTo>
                  <a:lnTo>
                    <a:pt x="128" y="388"/>
                  </a:lnTo>
                  <a:lnTo>
                    <a:pt x="163" y="349"/>
                  </a:lnTo>
                  <a:lnTo>
                    <a:pt x="202" y="312"/>
                  </a:lnTo>
                  <a:lnTo>
                    <a:pt x="240" y="274"/>
                  </a:lnTo>
                  <a:lnTo>
                    <a:pt x="281" y="241"/>
                  </a:lnTo>
                  <a:lnTo>
                    <a:pt x="318" y="204"/>
                  </a:lnTo>
                  <a:lnTo>
                    <a:pt x="356" y="169"/>
                  </a:lnTo>
                  <a:lnTo>
                    <a:pt x="403" y="141"/>
                  </a:lnTo>
                  <a:lnTo>
                    <a:pt x="449" y="113"/>
                  </a:lnTo>
                  <a:lnTo>
                    <a:pt x="495" y="86"/>
                  </a:lnTo>
                  <a:lnTo>
                    <a:pt x="545" y="62"/>
                  </a:lnTo>
                  <a:lnTo>
                    <a:pt x="591" y="38"/>
                  </a:lnTo>
                  <a:lnTo>
                    <a:pt x="643" y="20"/>
                  </a:lnTo>
                  <a:lnTo>
                    <a:pt x="695" y="7"/>
                  </a:lnTo>
                  <a:lnTo>
                    <a:pt x="751" y="0"/>
                  </a:lnTo>
                  <a:lnTo>
                    <a:pt x="705" y="0"/>
                  </a:lnTo>
                  <a:lnTo>
                    <a:pt x="665" y="13"/>
                  </a:lnTo>
                  <a:lnTo>
                    <a:pt x="630" y="36"/>
                  </a:lnTo>
                  <a:lnTo>
                    <a:pt x="601" y="65"/>
                  </a:lnTo>
                  <a:lnTo>
                    <a:pt x="570" y="95"/>
                  </a:lnTo>
                  <a:lnTo>
                    <a:pt x="539" y="124"/>
                  </a:lnTo>
                  <a:lnTo>
                    <a:pt x="505" y="148"/>
                  </a:lnTo>
                  <a:lnTo>
                    <a:pt x="467" y="163"/>
                  </a:lnTo>
                  <a:lnTo>
                    <a:pt x="424" y="168"/>
                  </a:lnTo>
                  <a:lnTo>
                    <a:pt x="384" y="180"/>
                  </a:lnTo>
                  <a:lnTo>
                    <a:pt x="348" y="200"/>
                  </a:lnTo>
                  <a:lnTo>
                    <a:pt x="316" y="227"/>
                  </a:lnTo>
                  <a:lnTo>
                    <a:pt x="282" y="255"/>
                  </a:lnTo>
                  <a:lnTo>
                    <a:pt x="252" y="286"/>
                  </a:lnTo>
                  <a:lnTo>
                    <a:pt x="222" y="316"/>
                  </a:lnTo>
                  <a:lnTo>
                    <a:pt x="192" y="346"/>
                  </a:lnTo>
                  <a:lnTo>
                    <a:pt x="144" y="425"/>
                  </a:lnTo>
                  <a:lnTo>
                    <a:pt x="106" y="512"/>
                  </a:lnTo>
                  <a:lnTo>
                    <a:pt x="77" y="603"/>
                  </a:lnTo>
                  <a:lnTo>
                    <a:pt x="57" y="698"/>
                  </a:lnTo>
                  <a:lnTo>
                    <a:pt x="45" y="794"/>
                  </a:lnTo>
                  <a:lnTo>
                    <a:pt x="42" y="891"/>
                  </a:lnTo>
                  <a:lnTo>
                    <a:pt x="47" y="986"/>
                  </a:lnTo>
                  <a:lnTo>
                    <a:pt x="64" y="1083"/>
                  </a:lnTo>
                  <a:lnTo>
                    <a:pt x="80" y="1120"/>
                  </a:lnTo>
                  <a:lnTo>
                    <a:pt x="97" y="1159"/>
                  </a:lnTo>
                  <a:lnTo>
                    <a:pt x="113" y="1197"/>
                  </a:lnTo>
                  <a:lnTo>
                    <a:pt x="135" y="1235"/>
                  </a:lnTo>
                  <a:lnTo>
                    <a:pt x="154" y="1271"/>
                  </a:lnTo>
                  <a:lnTo>
                    <a:pt x="179" y="1305"/>
                  </a:lnTo>
                  <a:lnTo>
                    <a:pt x="208" y="1336"/>
                  </a:lnTo>
                  <a:lnTo>
                    <a:pt x="240" y="1366"/>
                  </a:lnTo>
                  <a:lnTo>
                    <a:pt x="240" y="1353"/>
                  </a:lnTo>
                  <a:lnTo>
                    <a:pt x="237" y="1344"/>
                  </a:lnTo>
                  <a:lnTo>
                    <a:pt x="230" y="1336"/>
                  </a:lnTo>
                  <a:lnTo>
                    <a:pt x="224" y="1329"/>
                  </a:lnTo>
                  <a:lnTo>
                    <a:pt x="215" y="1321"/>
                  </a:lnTo>
                  <a:lnTo>
                    <a:pt x="208" y="1312"/>
                  </a:lnTo>
                  <a:lnTo>
                    <a:pt x="201" y="1302"/>
                  </a:lnTo>
                  <a:lnTo>
                    <a:pt x="198" y="1292"/>
                  </a:lnTo>
                  <a:lnTo>
                    <a:pt x="174" y="1250"/>
                  </a:lnTo>
                  <a:lnTo>
                    <a:pt x="153" y="1208"/>
                  </a:lnTo>
                  <a:lnTo>
                    <a:pt x="132" y="1165"/>
                  </a:lnTo>
                  <a:lnTo>
                    <a:pt x="115" y="1123"/>
                  </a:lnTo>
                  <a:lnTo>
                    <a:pt x="99" y="1076"/>
                  </a:lnTo>
                  <a:lnTo>
                    <a:pt x="91" y="1030"/>
                  </a:lnTo>
                  <a:lnTo>
                    <a:pt x="85" y="982"/>
                  </a:lnTo>
                  <a:lnTo>
                    <a:pt x="88" y="933"/>
                  </a:lnTo>
                  <a:lnTo>
                    <a:pt x="94" y="842"/>
                  </a:lnTo>
                  <a:lnTo>
                    <a:pt x="101" y="749"/>
                  </a:lnTo>
                  <a:lnTo>
                    <a:pt x="109" y="655"/>
                  </a:lnTo>
                  <a:lnTo>
                    <a:pt x="126" y="566"/>
                  </a:lnTo>
                  <a:lnTo>
                    <a:pt x="151" y="481"/>
                  </a:lnTo>
                  <a:lnTo>
                    <a:pt x="191" y="405"/>
                  </a:lnTo>
                  <a:lnTo>
                    <a:pt x="248" y="339"/>
                  </a:lnTo>
                  <a:lnTo>
                    <a:pt x="328" y="290"/>
                  </a:lnTo>
                  <a:lnTo>
                    <a:pt x="345" y="359"/>
                  </a:lnTo>
                  <a:lnTo>
                    <a:pt x="377" y="429"/>
                  </a:lnTo>
                  <a:lnTo>
                    <a:pt x="418" y="495"/>
                  </a:lnTo>
                  <a:lnTo>
                    <a:pt x="470" y="557"/>
                  </a:lnTo>
                  <a:lnTo>
                    <a:pt x="526" y="611"/>
                  </a:lnTo>
                  <a:lnTo>
                    <a:pt x="590" y="661"/>
                  </a:lnTo>
                  <a:lnTo>
                    <a:pt x="654" y="700"/>
                  </a:lnTo>
                  <a:lnTo>
                    <a:pt x="722" y="731"/>
                  </a:lnTo>
                  <a:lnTo>
                    <a:pt x="738" y="745"/>
                  </a:lnTo>
                  <a:lnTo>
                    <a:pt x="744" y="759"/>
                  </a:lnTo>
                  <a:lnTo>
                    <a:pt x="737" y="771"/>
                  </a:lnTo>
                  <a:lnTo>
                    <a:pt x="727" y="786"/>
                  </a:lnTo>
                  <a:lnTo>
                    <a:pt x="712" y="798"/>
                  </a:lnTo>
                  <a:lnTo>
                    <a:pt x="698" y="811"/>
                  </a:lnTo>
                  <a:lnTo>
                    <a:pt x="686" y="825"/>
                  </a:lnTo>
                  <a:lnTo>
                    <a:pt x="684" y="842"/>
                  </a:lnTo>
                  <a:lnTo>
                    <a:pt x="648" y="901"/>
                  </a:lnTo>
                  <a:lnTo>
                    <a:pt x="627" y="965"/>
                  </a:lnTo>
                  <a:lnTo>
                    <a:pt x="616" y="1031"/>
                  </a:lnTo>
                  <a:lnTo>
                    <a:pt x="615" y="1103"/>
                  </a:lnTo>
                  <a:lnTo>
                    <a:pt x="618" y="1173"/>
                  </a:lnTo>
                  <a:lnTo>
                    <a:pt x="625" y="1243"/>
                  </a:lnTo>
                  <a:lnTo>
                    <a:pt x="636" y="1312"/>
                  </a:lnTo>
                  <a:lnTo>
                    <a:pt x="648" y="1380"/>
                  </a:lnTo>
                  <a:lnTo>
                    <a:pt x="658" y="1389"/>
                  </a:lnTo>
                  <a:lnTo>
                    <a:pt x="670" y="1395"/>
                  </a:lnTo>
                  <a:lnTo>
                    <a:pt x="672" y="1378"/>
                  </a:lnTo>
                  <a:lnTo>
                    <a:pt x="674" y="1363"/>
                  </a:lnTo>
                  <a:lnTo>
                    <a:pt x="672" y="1346"/>
                  </a:lnTo>
                  <a:lnTo>
                    <a:pt x="672" y="1330"/>
                  </a:lnTo>
                  <a:lnTo>
                    <a:pt x="670" y="1312"/>
                  </a:lnTo>
                  <a:lnTo>
                    <a:pt x="667" y="1295"/>
                  </a:lnTo>
                  <a:lnTo>
                    <a:pt x="663" y="1278"/>
                  </a:lnTo>
                  <a:lnTo>
                    <a:pt x="660" y="1264"/>
                  </a:lnTo>
                  <a:lnTo>
                    <a:pt x="653" y="1179"/>
                  </a:lnTo>
                  <a:lnTo>
                    <a:pt x="671" y="1101"/>
                  </a:lnTo>
                  <a:lnTo>
                    <a:pt x="707" y="1031"/>
                  </a:lnTo>
                  <a:lnTo>
                    <a:pt x="758" y="967"/>
                  </a:lnTo>
                  <a:lnTo>
                    <a:pt x="813" y="903"/>
                  </a:lnTo>
                  <a:lnTo>
                    <a:pt x="869" y="842"/>
                  </a:lnTo>
                  <a:lnTo>
                    <a:pt x="918" y="778"/>
                  </a:lnTo>
                  <a:lnTo>
                    <a:pt x="957" y="712"/>
                  </a:lnTo>
                  <a:lnTo>
                    <a:pt x="991" y="672"/>
                  </a:lnTo>
                  <a:lnTo>
                    <a:pt x="1032" y="639"/>
                  </a:lnTo>
                  <a:lnTo>
                    <a:pt x="1075" y="613"/>
                  </a:lnTo>
                  <a:lnTo>
                    <a:pt x="1123" y="596"/>
                  </a:lnTo>
                  <a:lnTo>
                    <a:pt x="1171" y="583"/>
                  </a:lnTo>
                  <a:lnTo>
                    <a:pt x="1223" y="578"/>
                  </a:lnTo>
                  <a:lnTo>
                    <a:pt x="1275" y="578"/>
                  </a:lnTo>
                  <a:lnTo>
                    <a:pt x="1328" y="586"/>
                  </a:lnTo>
                  <a:lnTo>
                    <a:pt x="1335" y="589"/>
                  </a:lnTo>
                  <a:lnTo>
                    <a:pt x="1344" y="593"/>
                  </a:lnTo>
                  <a:lnTo>
                    <a:pt x="1352" y="596"/>
                  </a:lnTo>
                  <a:lnTo>
                    <a:pt x="1362" y="599"/>
                  </a:lnTo>
                  <a:lnTo>
                    <a:pt x="1370" y="599"/>
                  </a:lnTo>
                  <a:lnTo>
                    <a:pt x="1379" y="600"/>
                  </a:lnTo>
                  <a:lnTo>
                    <a:pt x="1386" y="599"/>
                  </a:lnTo>
                  <a:lnTo>
                    <a:pt x="1394" y="596"/>
                  </a:lnTo>
                  <a:lnTo>
                    <a:pt x="1391" y="586"/>
                  </a:lnTo>
                  <a:lnTo>
                    <a:pt x="1387" y="580"/>
                  </a:lnTo>
                  <a:lnTo>
                    <a:pt x="1382" y="575"/>
                  </a:lnTo>
                  <a:lnTo>
                    <a:pt x="1376" y="571"/>
                  </a:lnTo>
                  <a:lnTo>
                    <a:pt x="1367" y="566"/>
                  </a:lnTo>
                  <a:lnTo>
                    <a:pt x="1360" y="565"/>
                  </a:lnTo>
                  <a:lnTo>
                    <a:pt x="1353" y="562"/>
                  </a:lnTo>
                  <a:lnTo>
                    <a:pt x="1346" y="562"/>
                  </a:lnTo>
                  <a:lnTo>
                    <a:pt x="1311" y="548"/>
                  </a:lnTo>
                  <a:lnTo>
                    <a:pt x="1278" y="536"/>
                  </a:lnTo>
                  <a:lnTo>
                    <a:pt x="1241" y="523"/>
                  </a:lnTo>
                  <a:lnTo>
                    <a:pt x="1206" y="516"/>
                  </a:lnTo>
                  <a:lnTo>
                    <a:pt x="1168" y="509"/>
                  </a:lnTo>
                  <a:lnTo>
                    <a:pt x="1132" y="509"/>
                  </a:lnTo>
                  <a:lnTo>
                    <a:pt x="1094" y="512"/>
                  </a:lnTo>
                  <a:lnTo>
                    <a:pt x="1057" y="524"/>
                  </a:lnTo>
                  <a:lnTo>
                    <a:pt x="1026" y="536"/>
                  </a:lnTo>
                  <a:lnTo>
                    <a:pt x="998" y="551"/>
                  </a:lnTo>
                  <a:lnTo>
                    <a:pt x="970" y="566"/>
                  </a:lnTo>
                  <a:lnTo>
                    <a:pt x="945" y="586"/>
                  </a:lnTo>
                  <a:lnTo>
                    <a:pt x="918" y="606"/>
                  </a:lnTo>
                  <a:lnTo>
                    <a:pt x="893" y="627"/>
                  </a:lnTo>
                  <a:lnTo>
                    <a:pt x="866" y="646"/>
                  </a:lnTo>
                  <a:lnTo>
                    <a:pt x="841" y="668"/>
                  </a:lnTo>
                  <a:lnTo>
                    <a:pt x="765" y="651"/>
                  </a:lnTo>
                  <a:lnTo>
                    <a:pt x="693" y="621"/>
                  </a:lnTo>
                  <a:lnTo>
                    <a:pt x="625" y="579"/>
                  </a:lnTo>
                  <a:lnTo>
                    <a:pt x="563" y="530"/>
                  </a:lnTo>
                  <a:lnTo>
                    <a:pt x="505" y="471"/>
                  </a:lnTo>
                  <a:lnTo>
                    <a:pt x="458" y="408"/>
                  </a:lnTo>
                  <a:lnTo>
                    <a:pt x="420" y="339"/>
                  </a:lnTo>
                  <a:lnTo>
                    <a:pt x="394" y="270"/>
                  </a:lnTo>
                  <a:lnTo>
                    <a:pt x="393" y="262"/>
                  </a:lnTo>
                  <a:lnTo>
                    <a:pt x="393" y="253"/>
                  </a:lnTo>
                  <a:lnTo>
                    <a:pt x="392" y="245"/>
                  </a:lnTo>
                  <a:lnTo>
                    <a:pt x="392" y="238"/>
                  </a:lnTo>
                  <a:lnTo>
                    <a:pt x="390" y="229"/>
                  </a:lnTo>
                  <a:lnTo>
                    <a:pt x="389" y="222"/>
                  </a:lnTo>
                  <a:lnTo>
                    <a:pt x="389" y="214"/>
                  </a:lnTo>
                  <a:lnTo>
                    <a:pt x="390" y="207"/>
                  </a:lnTo>
                  <a:lnTo>
                    <a:pt x="424" y="201"/>
                  </a:lnTo>
                  <a:lnTo>
                    <a:pt x="458" y="194"/>
                  </a:lnTo>
                  <a:lnTo>
                    <a:pt x="490" y="183"/>
                  </a:lnTo>
                  <a:lnTo>
                    <a:pt x="522" y="169"/>
                  </a:lnTo>
                  <a:lnTo>
                    <a:pt x="552" y="151"/>
                  </a:lnTo>
                  <a:lnTo>
                    <a:pt x="580" y="130"/>
                  </a:lnTo>
                  <a:lnTo>
                    <a:pt x="605" y="106"/>
                  </a:lnTo>
                  <a:lnTo>
                    <a:pt x="630" y="78"/>
                  </a:lnTo>
                  <a:lnTo>
                    <a:pt x="709" y="59"/>
                  </a:lnTo>
                  <a:lnTo>
                    <a:pt x="788" y="55"/>
                  </a:lnTo>
                  <a:lnTo>
                    <a:pt x="865" y="59"/>
                  </a:lnTo>
                  <a:lnTo>
                    <a:pt x="942" y="75"/>
                  </a:lnTo>
                  <a:lnTo>
                    <a:pt x="1016" y="96"/>
                  </a:lnTo>
                  <a:lnTo>
                    <a:pt x="1089" y="125"/>
                  </a:lnTo>
                  <a:lnTo>
                    <a:pt x="1158" y="159"/>
                  </a:lnTo>
                  <a:lnTo>
                    <a:pt x="1226" y="197"/>
                  </a:lnTo>
                  <a:lnTo>
                    <a:pt x="1273" y="249"/>
                  </a:lnTo>
                  <a:lnTo>
                    <a:pt x="1314" y="307"/>
                  </a:lnTo>
                  <a:lnTo>
                    <a:pt x="1348" y="367"/>
                  </a:lnTo>
                  <a:lnTo>
                    <a:pt x="1375" y="433"/>
                  </a:lnTo>
                  <a:lnTo>
                    <a:pt x="1394" y="500"/>
                  </a:lnTo>
                  <a:lnTo>
                    <a:pt x="1410" y="571"/>
                  </a:lnTo>
                  <a:lnTo>
                    <a:pt x="1419" y="642"/>
                  </a:lnTo>
                  <a:lnTo>
                    <a:pt x="1428" y="717"/>
                  </a:lnTo>
                  <a:lnTo>
                    <a:pt x="1418" y="809"/>
                  </a:lnTo>
                  <a:lnTo>
                    <a:pt x="1393" y="898"/>
                  </a:lnTo>
                  <a:lnTo>
                    <a:pt x="1352" y="979"/>
                  </a:lnTo>
                  <a:lnTo>
                    <a:pt x="1301" y="1059"/>
                  </a:lnTo>
                  <a:lnTo>
                    <a:pt x="1240" y="1134"/>
                  </a:lnTo>
                  <a:lnTo>
                    <a:pt x="1175" y="1207"/>
                  </a:lnTo>
                  <a:lnTo>
                    <a:pt x="1108" y="1278"/>
                  </a:lnTo>
                  <a:lnTo>
                    <a:pt x="1043" y="1351"/>
                  </a:lnTo>
                  <a:lnTo>
                    <a:pt x="963" y="1405"/>
                  </a:lnTo>
                  <a:lnTo>
                    <a:pt x="875" y="1448"/>
                  </a:lnTo>
                  <a:lnTo>
                    <a:pt x="780" y="1478"/>
                  </a:lnTo>
                  <a:lnTo>
                    <a:pt x="682" y="1496"/>
                  </a:lnTo>
                  <a:lnTo>
                    <a:pt x="581" y="1499"/>
                  </a:lnTo>
                  <a:lnTo>
                    <a:pt x="483" y="1491"/>
                  </a:lnTo>
                  <a:lnTo>
                    <a:pt x="387" y="1465"/>
                  </a:lnTo>
                  <a:lnTo>
                    <a:pt x="299" y="1427"/>
                  </a:lnTo>
                  <a:lnTo>
                    <a:pt x="230" y="1385"/>
                  </a:lnTo>
                  <a:lnTo>
                    <a:pt x="171" y="1335"/>
                  </a:lnTo>
                  <a:lnTo>
                    <a:pt x="119" y="1278"/>
                  </a:lnTo>
                  <a:lnTo>
                    <a:pt x="77" y="1217"/>
                  </a:lnTo>
                  <a:lnTo>
                    <a:pt x="42" y="1148"/>
                  </a:lnTo>
                  <a:lnTo>
                    <a:pt x="18" y="1076"/>
                  </a:lnTo>
                  <a:lnTo>
                    <a:pt x="3" y="1000"/>
                  </a:lnTo>
                  <a:lnTo>
                    <a:pt x="0" y="923"/>
                  </a:lnTo>
                  <a:lnTo>
                    <a:pt x="4" y="863"/>
                  </a:lnTo>
                  <a:lnTo>
                    <a:pt x="4" y="804"/>
                  </a:lnTo>
                  <a:lnTo>
                    <a:pt x="4" y="745"/>
                  </a:lnTo>
                  <a:lnTo>
                    <a:pt x="5" y="687"/>
                  </a:lnTo>
                  <a:lnTo>
                    <a:pt x="8" y="630"/>
                  </a:lnTo>
                  <a:lnTo>
                    <a:pt x="19" y="575"/>
                  </a:lnTo>
                  <a:lnTo>
                    <a:pt x="38" y="523"/>
                  </a:lnTo>
                  <a:lnTo>
                    <a:pt x="69" y="475"/>
                  </a:lnTo>
                  <a:close/>
                </a:path>
              </a:pathLst>
            </a:custGeom>
            <a:solidFill>
              <a:srgbClr val="FFF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35" name="Freeform 94"/>
            <p:cNvSpPr>
              <a:spLocks/>
            </p:cNvSpPr>
            <p:nvPr/>
          </p:nvSpPr>
          <p:spPr bwMode="auto">
            <a:xfrm>
              <a:off x="2325" y="3133"/>
              <a:ext cx="1410" cy="1495"/>
            </a:xfrm>
            <a:custGeom>
              <a:avLst/>
              <a:gdLst>
                <a:gd name="T0" fmla="*/ 163 w 1410"/>
                <a:gd name="T1" fmla="*/ 349 h 1495"/>
                <a:gd name="T2" fmla="*/ 318 w 1410"/>
                <a:gd name="T3" fmla="*/ 204 h 1495"/>
                <a:gd name="T4" fmla="*/ 495 w 1410"/>
                <a:gd name="T5" fmla="*/ 86 h 1495"/>
                <a:gd name="T6" fmla="*/ 695 w 1410"/>
                <a:gd name="T7" fmla="*/ 7 h 1495"/>
                <a:gd name="T8" fmla="*/ 630 w 1410"/>
                <a:gd name="T9" fmla="*/ 36 h 1495"/>
                <a:gd name="T10" fmla="*/ 505 w 1410"/>
                <a:gd name="T11" fmla="*/ 148 h 1495"/>
                <a:gd name="T12" fmla="*/ 348 w 1410"/>
                <a:gd name="T13" fmla="*/ 200 h 1495"/>
                <a:gd name="T14" fmla="*/ 222 w 1410"/>
                <a:gd name="T15" fmla="*/ 316 h 1495"/>
                <a:gd name="T16" fmla="*/ 77 w 1410"/>
                <a:gd name="T17" fmla="*/ 603 h 1495"/>
                <a:gd name="T18" fmla="*/ 47 w 1410"/>
                <a:gd name="T19" fmla="*/ 986 h 1495"/>
                <a:gd name="T20" fmla="*/ 120 w 1410"/>
                <a:gd name="T21" fmla="*/ 1198 h 1495"/>
                <a:gd name="T22" fmla="*/ 230 w 1410"/>
                <a:gd name="T23" fmla="*/ 1340 h 1495"/>
                <a:gd name="T24" fmla="*/ 254 w 1410"/>
                <a:gd name="T25" fmla="*/ 1336 h 1495"/>
                <a:gd name="T26" fmla="*/ 223 w 1410"/>
                <a:gd name="T27" fmla="*/ 1292 h 1495"/>
                <a:gd name="T28" fmla="*/ 153 w 1410"/>
                <a:gd name="T29" fmla="*/ 1158 h 1495"/>
                <a:gd name="T30" fmla="*/ 104 w 1410"/>
                <a:gd name="T31" fmla="*/ 979 h 1495"/>
                <a:gd name="T32" fmla="*/ 126 w 1410"/>
                <a:gd name="T33" fmla="*/ 675 h 1495"/>
                <a:gd name="T34" fmla="*/ 258 w 1410"/>
                <a:gd name="T35" fmla="*/ 337 h 1495"/>
                <a:gd name="T36" fmla="*/ 418 w 1410"/>
                <a:gd name="T37" fmla="*/ 495 h 1495"/>
                <a:gd name="T38" fmla="*/ 654 w 1410"/>
                <a:gd name="T39" fmla="*/ 700 h 1495"/>
                <a:gd name="T40" fmla="*/ 737 w 1410"/>
                <a:gd name="T41" fmla="*/ 771 h 1495"/>
                <a:gd name="T42" fmla="*/ 686 w 1410"/>
                <a:gd name="T43" fmla="*/ 825 h 1495"/>
                <a:gd name="T44" fmla="*/ 616 w 1410"/>
                <a:gd name="T45" fmla="*/ 1031 h 1495"/>
                <a:gd name="T46" fmla="*/ 636 w 1410"/>
                <a:gd name="T47" fmla="*/ 1312 h 1495"/>
                <a:gd name="T48" fmla="*/ 672 w 1410"/>
                <a:gd name="T49" fmla="*/ 1378 h 1495"/>
                <a:gd name="T50" fmla="*/ 670 w 1410"/>
                <a:gd name="T51" fmla="*/ 1312 h 1495"/>
                <a:gd name="T52" fmla="*/ 653 w 1410"/>
                <a:gd name="T53" fmla="*/ 1179 h 1495"/>
                <a:gd name="T54" fmla="*/ 813 w 1410"/>
                <a:gd name="T55" fmla="*/ 903 h 1495"/>
                <a:gd name="T56" fmla="*/ 991 w 1410"/>
                <a:gd name="T57" fmla="*/ 672 h 1495"/>
                <a:gd name="T58" fmla="*/ 1171 w 1410"/>
                <a:gd name="T59" fmla="*/ 583 h 1495"/>
                <a:gd name="T60" fmla="*/ 1335 w 1410"/>
                <a:gd name="T61" fmla="*/ 589 h 1495"/>
                <a:gd name="T62" fmla="*/ 1370 w 1410"/>
                <a:gd name="T63" fmla="*/ 599 h 1495"/>
                <a:gd name="T64" fmla="*/ 1391 w 1410"/>
                <a:gd name="T65" fmla="*/ 586 h 1495"/>
                <a:gd name="T66" fmla="*/ 1367 w 1410"/>
                <a:gd name="T67" fmla="*/ 566 h 1495"/>
                <a:gd name="T68" fmla="*/ 1311 w 1410"/>
                <a:gd name="T69" fmla="*/ 548 h 1495"/>
                <a:gd name="T70" fmla="*/ 1168 w 1410"/>
                <a:gd name="T71" fmla="*/ 509 h 1495"/>
                <a:gd name="T72" fmla="*/ 1026 w 1410"/>
                <a:gd name="T73" fmla="*/ 536 h 1495"/>
                <a:gd name="T74" fmla="*/ 918 w 1410"/>
                <a:gd name="T75" fmla="*/ 606 h 1495"/>
                <a:gd name="T76" fmla="*/ 765 w 1410"/>
                <a:gd name="T77" fmla="*/ 651 h 1495"/>
                <a:gd name="T78" fmla="*/ 505 w 1410"/>
                <a:gd name="T79" fmla="*/ 471 h 1495"/>
                <a:gd name="T80" fmla="*/ 394 w 1410"/>
                <a:gd name="T81" fmla="*/ 262 h 1495"/>
                <a:gd name="T82" fmla="*/ 399 w 1410"/>
                <a:gd name="T83" fmla="*/ 241 h 1495"/>
                <a:gd name="T84" fmla="*/ 436 w 1410"/>
                <a:gd name="T85" fmla="*/ 217 h 1495"/>
                <a:gd name="T86" fmla="*/ 561 w 1410"/>
                <a:gd name="T87" fmla="*/ 169 h 1495"/>
                <a:gd name="T88" fmla="*/ 716 w 1410"/>
                <a:gd name="T89" fmla="*/ 78 h 1495"/>
                <a:gd name="T90" fmla="*/ 1019 w 1410"/>
                <a:gd name="T91" fmla="*/ 102 h 1495"/>
                <a:gd name="T92" fmla="*/ 1269 w 1410"/>
                <a:gd name="T93" fmla="*/ 245 h 1495"/>
                <a:gd name="T94" fmla="*/ 1372 w 1410"/>
                <a:gd name="T95" fmla="*/ 491 h 1495"/>
                <a:gd name="T96" fmla="*/ 1398 w 1410"/>
                <a:gd name="T97" fmla="*/ 793 h 1495"/>
                <a:gd name="T98" fmla="*/ 1221 w 1410"/>
                <a:gd name="T99" fmla="*/ 1109 h 1495"/>
                <a:gd name="T100" fmla="*/ 949 w 1410"/>
                <a:gd name="T101" fmla="*/ 1388 h 1495"/>
                <a:gd name="T102" fmla="*/ 575 w 1410"/>
                <a:gd name="T103" fmla="*/ 1495 h 1495"/>
                <a:gd name="T104" fmla="*/ 230 w 1410"/>
                <a:gd name="T105" fmla="*/ 1385 h 1495"/>
                <a:gd name="T106" fmla="*/ 42 w 1410"/>
                <a:gd name="T107" fmla="*/ 1148 h 1495"/>
                <a:gd name="T108" fmla="*/ 4 w 1410"/>
                <a:gd name="T109" fmla="*/ 863 h 1495"/>
                <a:gd name="T110" fmla="*/ 8 w 1410"/>
                <a:gd name="T111" fmla="*/ 630 h 14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10"/>
                <a:gd name="T169" fmla="*/ 0 h 1495"/>
                <a:gd name="T170" fmla="*/ 1410 w 1410"/>
                <a:gd name="T171" fmla="*/ 1495 h 149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10" h="1495">
                  <a:moveTo>
                    <a:pt x="69" y="475"/>
                  </a:moveTo>
                  <a:lnTo>
                    <a:pt x="95" y="429"/>
                  </a:lnTo>
                  <a:lnTo>
                    <a:pt x="128" y="388"/>
                  </a:lnTo>
                  <a:lnTo>
                    <a:pt x="163" y="349"/>
                  </a:lnTo>
                  <a:lnTo>
                    <a:pt x="202" y="312"/>
                  </a:lnTo>
                  <a:lnTo>
                    <a:pt x="240" y="274"/>
                  </a:lnTo>
                  <a:lnTo>
                    <a:pt x="281" y="241"/>
                  </a:lnTo>
                  <a:lnTo>
                    <a:pt x="318" y="204"/>
                  </a:lnTo>
                  <a:lnTo>
                    <a:pt x="356" y="169"/>
                  </a:lnTo>
                  <a:lnTo>
                    <a:pt x="403" y="141"/>
                  </a:lnTo>
                  <a:lnTo>
                    <a:pt x="449" y="113"/>
                  </a:lnTo>
                  <a:lnTo>
                    <a:pt x="495" y="86"/>
                  </a:lnTo>
                  <a:lnTo>
                    <a:pt x="545" y="62"/>
                  </a:lnTo>
                  <a:lnTo>
                    <a:pt x="591" y="38"/>
                  </a:lnTo>
                  <a:lnTo>
                    <a:pt x="643" y="20"/>
                  </a:lnTo>
                  <a:lnTo>
                    <a:pt x="695" y="7"/>
                  </a:lnTo>
                  <a:lnTo>
                    <a:pt x="751" y="0"/>
                  </a:lnTo>
                  <a:lnTo>
                    <a:pt x="705" y="0"/>
                  </a:lnTo>
                  <a:lnTo>
                    <a:pt x="665" y="13"/>
                  </a:lnTo>
                  <a:lnTo>
                    <a:pt x="630" y="36"/>
                  </a:lnTo>
                  <a:lnTo>
                    <a:pt x="601" y="65"/>
                  </a:lnTo>
                  <a:lnTo>
                    <a:pt x="570" y="95"/>
                  </a:lnTo>
                  <a:lnTo>
                    <a:pt x="539" y="124"/>
                  </a:lnTo>
                  <a:lnTo>
                    <a:pt x="505" y="148"/>
                  </a:lnTo>
                  <a:lnTo>
                    <a:pt x="467" y="163"/>
                  </a:lnTo>
                  <a:lnTo>
                    <a:pt x="424" y="168"/>
                  </a:lnTo>
                  <a:lnTo>
                    <a:pt x="384" y="180"/>
                  </a:lnTo>
                  <a:lnTo>
                    <a:pt x="348" y="200"/>
                  </a:lnTo>
                  <a:lnTo>
                    <a:pt x="316" y="227"/>
                  </a:lnTo>
                  <a:lnTo>
                    <a:pt x="282" y="255"/>
                  </a:lnTo>
                  <a:lnTo>
                    <a:pt x="252" y="286"/>
                  </a:lnTo>
                  <a:lnTo>
                    <a:pt x="222" y="316"/>
                  </a:lnTo>
                  <a:lnTo>
                    <a:pt x="192" y="346"/>
                  </a:lnTo>
                  <a:lnTo>
                    <a:pt x="144" y="425"/>
                  </a:lnTo>
                  <a:lnTo>
                    <a:pt x="106" y="512"/>
                  </a:lnTo>
                  <a:lnTo>
                    <a:pt x="77" y="603"/>
                  </a:lnTo>
                  <a:lnTo>
                    <a:pt x="57" y="698"/>
                  </a:lnTo>
                  <a:lnTo>
                    <a:pt x="45" y="794"/>
                  </a:lnTo>
                  <a:lnTo>
                    <a:pt x="42" y="891"/>
                  </a:lnTo>
                  <a:lnTo>
                    <a:pt x="47" y="986"/>
                  </a:lnTo>
                  <a:lnTo>
                    <a:pt x="64" y="1083"/>
                  </a:lnTo>
                  <a:lnTo>
                    <a:pt x="80" y="1120"/>
                  </a:lnTo>
                  <a:lnTo>
                    <a:pt x="101" y="1159"/>
                  </a:lnTo>
                  <a:lnTo>
                    <a:pt x="120" y="1198"/>
                  </a:lnTo>
                  <a:lnTo>
                    <a:pt x="146" y="1238"/>
                  </a:lnTo>
                  <a:lnTo>
                    <a:pt x="171" y="1274"/>
                  </a:lnTo>
                  <a:lnTo>
                    <a:pt x="201" y="1309"/>
                  </a:lnTo>
                  <a:lnTo>
                    <a:pt x="230" y="1340"/>
                  </a:lnTo>
                  <a:lnTo>
                    <a:pt x="264" y="1368"/>
                  </a:lnTo>
                  <a:lnTo>
                    <a:pt x="264" y="1356"/>
                  </a:lnTo>
                  <a:lnTo>
                    <a:pt x="261" y="1346"/>
                  </a:lnTo>
                  <a:lnTo>
                    <a:pt x="254" y="1336"/>
                  </a:lnTo>
                  <a:lnTo>
                    <a:pt x="247" y="1326"/>
                  </a:lnTo>
                  <a:lnTo>
                    <a:pt x="237" y="1315"/>
                  </a:lnTo>
                  <a:lnTo>
                    <a:pt x="230" y="1304"/>
                  </a:lnTo>
                  <a:lnTo>
                    <a:pt x="223" y="1292"/>
                  </a:lnTo>
                  <a:lnTo>
                    <a:pt x="220" y="1283"/>
                  </a:lnTo>
                  <a:lnTo>
                    <a:pt x="196" y="1241"/>
                  </a:lnTo>
                  <a:lnTo>
                    <a:pt x="175" y="1200"/>
                  </a:lnTo>
                  <a:lnTo>
                    <a:pt x="153" y="1158"/>
                  </a:lnTo>
                  <a:lnTo>
                    <a:pt x="136" y="1117"/>
                  </a:lnTo>
                  <a:lnTo>
                    <a:pt x="119" y="1072"/>
                  </a:lnTo>
                  <a:lnTo>
                    <a:pt x="109" y="1027"/>
                  </a:lnTo>
                  <a:lnTo>
                    <a:pt x="104" y="979"/>
                  </a:lnTo>
                  <a:lnTo>
                    <a:pt x="106" y="932"/>
                  </a:lnTo>
                  <a:lnTo>
                    <a:pt x="111" y="856"/>
                  </a:lnTo>
                  <a:lnTo>
                    <a:pt x="118" y="769"/>
                  </a:lnTo>
                  <a:lnTo>
                    <a:pt x="126" y="675"/>
                  </a:lnTo>
                  <a:lnTo>
                    <a:pt x="143" y="580"/>
                  </a:lnTo>
                  <a:lnTo>
                    <a:pt x="168" y="488"/>
                  </a:lnTo>
                  <a:lnTo>
                    <a:pt x="206" y="406"/>
                  </a:lnTo>
                  <a:lnTo>
                    <a:pt x="258" y="337"/>
                  </a:lnTo>
                  <a:lnTo>
                    <a:pt x="328" y="290"/>
                  </a:lnTo>
                  <a:lnTo>
                    <a:pt x="345" y="359"/>
                  </a:lnTo>
                  <a:lnTo>
                    <a:pt x="377" y="429"/>
                  </a:lnTo>
                  <a:lnTo>
                    <a:pt x="418" y="495"/>
                  </a:lnTo>
                  <a:lnTo>
                    <a:pt x="470" y="557"/>
                  </a:lnTo>
                  <a:lnTo>
                    <a:pt x="526" y="611"/>
                  </a:lnTo>
                  <a:lnTo>
                    <a:pt x="590" y="661"/>
                  </a:lnTo>
                  <a:lnTo>
                    <a:pt x="654" y="700"/>
                  </a:lnTo>
                  <a:lnTo>
                    <a:pt x="722" y="731"/>
                  </a:lnTo>
                  <a:lnTo>
                    <a:pt x="738" y="745"/>
                  </a:lnTo>
                  <a:lnTo>
                    <a:pt x="744" y="759"/>
                  </a:lnTo>
                  <a:lnTo>
                    <a:pt x="737" y="771"/>
                  </a:lnTo>
                  <a:lnTo>
                    <a:pt x="727" y="786"/>
                  </a:lnTo>
                  <a:lnTo>
                    <a:pt x="712" y="798"/>
                  </a:lnTo>
                  <a:lnTo>
                    <a:pt x="698" y="811"/>
                  </a:lnTo>
                  <a:lnTo>
                    <a:pt x="686" y="825"/>
                  </a:lnTo>
                  <a:lnTo>
                    <a:pt x="684" y="842"/>
                  </a:lnTo>
                  <a:lnTo>
                    <a:pt x="648" y="901"/>
                  </a:lnTo>
                  <a:lnTo>
                    <a:pt x="627" y="965"/>
                  </a:lnTo>
                  <a:lnTo>
                    <a:pt x="616" y="1031"/>
                  </a:lnTo>
                  <a:lnTo>
                    <a:pt x="615" y="1103"/>
                  </a:lnTo>
                  <a:lnTo>
                    <a:pt x="618" y="1173"/>
                  </a:lnTo>
                  <a:lnTo>
                    <a:pt x="625" y="1243"/>
                  </a:lnTo>
                  <a:lnTo>
                    <a:pt x="636" y="1312"/>
                  </a:lnTo>
                  <a:lnTo>
                    <a:pt x="648" y="1380"/>
                  </a:lnTo>
                  <a:lnTo>
                    <a:pt x="658" y="1389"/>
                  </a:lnTo>
                  <a:lnTo>
                    <a:pt x="670" y="1395"/>
                  </a:lnTo>
                  <a:lnTo>
                    <a:pt x="672" y="1378"/>
                  </a:lnTo>
                  <a:lnTo>
                    <a:pt x="674" y="1363"/>
                  </a:lnTo>
                  <a:lnTo>
                    <a:pt x="672" y="1346"/>
                  </a:lnTo>
                  <a:lnTo>
                    <a:pt x="672" y="1330"/>
                  </a:lnTo>
                  <a:lnTo>
                    <a:pt x="670" y="1312"/>
                  </a:lnTo>
                  <a:lnTo>
                    <a:pt x="667" y="1295"/>
                  </a:lnTo>
                  <a:lnTo>
                    <a:pt x="663" y="1278"/>
                  </a:lnTo>
                  <a:lnTo>
                    <a:pt x="660" y="1264"/>
                  </a:lnTo>
                  <a:lnTo>
                    <a:pt x="653" y="1179"/>
                  </a:lnTo>
                  <a:lnTo>
                    <a:pt x="671" y="1101"/>
                  </a:lnTo>
                  <a:lnTo>
                    <a:pt x="707" y="1031"/>
                  </a:lnTo>
                  <a:lnTo>
                    <a:pt x="758" y="967"/>
                  </a:lnTo>
                  <a:lnTo>
                    <a:pt x="813" y="903"/>
                  </a:lnTo>
                  <a:lnTo>
                    <a:pt x="869" y="842"/>
                  </a:lnTo>
                  <a:lnTo>
                    <a:pt x="918" y="778"/>
                  </a:lnTo>
                  <a:lnTo>
                    <a:pt x="957" y="712"/>
                  </a:lnTo>
                  <a:lnTo>
                    <a:pt x="991" y="672"/>
                  </a:lnTo>
                  <a:lnTo>
                    <a:pt x="1032" y="639"/>
                  </a:lnTo>
                  <a:lnTo>
                    <a:pt x="1075" y="613"/>
                  </a:lnTo>
                  <a:lnTo>
                    <a:pt x="1123" y="596"/>
                  </a:lnTo>
                  <a:lnTo>
                    <a:pt x="1171" y="583"/>
                  </a:lnTo>
                  <a:lnTo>
                    <a:pt x="1223" y="578"/>
                  </a:lnTo>
                  <a:lnTo>
                    <a:pt x="1275" y="578"/>
                  </a:lnTo>
                  <a:lnTo>
                    <a:pt x="1328" y="586"/>
                  </a:lnTo>
                  <a:lnTo>
                    <a:pt x="1335" y="589"/>
                  </a:lnTo>
                  <a:lnTo>
                    <a:pt x="1344" y="593"/>
                  </a:lnTo>
                  <a:lnTo>
                    <a:pt x="1352" y="596"/>
                  </a:lnTo>
                  <a:lnTo>
                    <a:pt x="1362" y="599"/>
                  </a:lnTo>
                  <a:lnTo>
                    <a:pt x="1370" y="599"/>
                  </a:lnTo>
                  <a:lnTo>
                    <a:pt x="1379" y="600"/>
                  </a:lnTo>
                  <a:lnTo>
                    <a:pt x="1386" y="599"/>
                  </a:lnTo>
                  <a:lnTo>
                    <a:pt x="1394" y="596"/>
                  </a:lnTo>
                  <a:lnTo>
                    <a:pt x="1391" y="586"/>
                  </a:lnTo>
                  <a:lnTo>
                    <a:pt x="1387" y="580"/>
                  </a:lnTo>
                  <a:lnTo>
                    <a:pt x="1382" y="575"/>
                  </a:lnTo>
                  <a:lnTo>
                    <a:pt x="1376" y="571"/>
                  </a:lnTo>
                  <a:lnTo>
                    <a:pt x="1367" y="566"/>
                  </a:lnTo>
                  <a:lnTo>
                    <a:pt x="1360" y="565"/>
                  </a:lnTo>
                  <a:lnTo>
                    <a:pt x="1353" y="562"/>
                  </a:lnTo>
                  <a:lnTo>
                    <a:pt x="1346" y="562"/>
                  </a:lnTo>
                  <a:lnTo>
                    <a:pt x="1311" y="548"/>
                  </a:lnTo>
                  <a:lnTo>
                    <a:pt x="1278" y="536"/>
                  </a:lnTo>
                  <a:lnTo>
                    <a:pt x="1241" y="523"/>
                  </a:lnTo>
                  <a:lnTo>
                    <a:pt x="1206" y="516"/>
                  </a:lnTo>
                  <a:lnTo>
                    <a:pt x="1168" y="509"/>
                  </a:lnTo>
                  <a:lnTo>
                    <a:pt x="1132" y="509"/>
                  </a:lnTo>
                  <a:lnTo>
                    <a:pt x="1094" y="512"/>
                  </a:lnTo>
                  <a:lnTo>
                    <a:pt x="1057" y="524"/>
                  </a:lnTo>
                  <a:lnTo>
                    <a:pt x="1026" y="536"/>
                  </a:lnTo>
                  <a:lnTo>
                    <a:pt x="998" y="551"/>
                  </a:lnTo>
                  <a:lnTo>
                    <a:pt x="970" y="566"/>
                  </a:lnTo>
                  <a:lnTo>
                    <a:pt x="945" y="586"/>
                  </a:lnTo>
                  <a:lnTo>
                    <a:pt x="918" y="606"/>
                  </a:lnTo>
                  <a:lnTo>
                    <a:pt x="893" y="627"/>
                  </a:lnTo>
                  <a:lnTo>
                    <a:pt x="866" y="646"/>
                  </a:lnTo>
                  <a:lnTo>
                    <a:pt x="841" y="668"/>
                  </a:lnTo>
                  <a:lnTo>
                    <a:pt x="765" y="651"/>
                  </a:lnTo>
                  <a:lnTo>
                    <a:pt x="693" y="621"/>
                  </a:lnTo>
                  <a:lnTo>
                    <a:pt x="625" y="579"/>
                  </a:lnTo>
                  <a:lnTo>
                    <a:pt x="563" y="530"/>
                  </a:lnTo>
                  <a:lnTo>
                    <a:pt x="505" y="471"/>
                  </a:lnTo>
                  <a:lnTo>
                    <a:pt x="458" y="408"/>
                  </a:lnTo>
                  <a:lnTo>
                    <a:pt x="420" y="339"/>
                  </a:lnTo>
                  <a:lnTo>
                    <a:pt x="394" y="270"/>
                  </a:lnTo>
                  <a:lnTo>
                    <a:pt x="394" y="262"/>
                  </a:lnTo>
                  <a:lnTo>
                    <a:pt x="396" y="256"/>
                  </a:lnTo>
                  <a:lnTo>
                    <a:pt x="397" y="250"/>
                  </a:lnTo>
                  <a:lnTo>
                    <a:pt x="399" y="246"/>
                  </a:lnTo>
                  <a:lnTo>
                    <a:pt x="399" y="241"/>
                  </a:lnTo>
                  <a:lnTo>
                    <a:pt x="400" y="235"/>
                  </a:lnTo>
                  <a:lnTo>
                    <a:pt x="401" y="229"/>
                  </a:lnTo>
                  <a:lnTo>
                    <a:pt x="404" y="222"/>
                  </a:lnTo>
                  <a:lnTo>
                    <a:pt x="436" y="217"/>
                  </a:lnTo>
                  <a:lnTo>
                    <a:pt x="470" y="210"/>
                  </a:lnTo>
                  <a:lnTo>
                    <a:pt x="502" y="198"/>
                  </a:lnTo>
                  <a:lnTo>
                    <a:pt x="533" y="186"/>
                  </a:lnTo>
                  <a:lnTo>
                    <a:pt x="561" y="169"/>
                  </a:lnTo>
                  <a:lnTo>
                    <a:pt x="588" y="148"/>
                  </a:lnTo>
                  <a:lnTo>
                    <a:pt x="613" y="124"/>
                  </a:lnTo>
                  <a:lnTo>
                    <a:pt x="639" y="96"/>
                  </a:lnTo>
                  <a:lnTo>
                    <a:pt x="716" y="78"/>
                  </a:lnTo>
                  <a:lnTo>
                    <a:pt x="795" y="71"/>
                  </a:lnTo>
                  <a:lnTo>
                    <a:pt x="870" y="73"/>
                  </a:lnTo>
                  <a:lnTo>
                    <a:pt x="946" y="85"/>
                  </a:lnTo>
                  <a:lnTo>
                    <a:pt x="1019" y="102"/>
                  </a:lnTo>
                  <a:lnTo>
                    <a:pt x="1091" y="128"/>
                  </a:lnTo>
                  <a:lnTo>
                    <a:pt x="1158" y="159"/>
                  </a:lnTo>
                  <a:lnTo>
                    <a:pt x="1226" y="197"/>
                  </a:lnTo>
                  <a:lnTo>
                    <a:pt x="1269" y="245"/>
                  </a:lnTo>
                  <a:lnTo>
                    <a:pt x="1304" y="300"/>
                  </a:lnTo>
                  <a:lnTo>
                    <a:pt x="1332" y="359"/>
                  </a:lnTo>
                  <a:lnTo>
                    <a:pt x="1355" y="423"/>
                  </a:lnTo>
                  <a:lnTo>
                    <a:pt x="1372" y="491"/>
                  </a:lnTo>
                  <a:lnTo>
                    <a:pt x="1386" y="562"/>
                  </a:lnTo>
                  <a:lnTo>
                    <a:pt x="1398" y="637"/>
                  </a:lnTo>
                  <a:lnTo>
                    <a:pt x="1410" y="714"/>
                  </a:lnTo>
                  <a:lnTo>
                    <a:pt x="1398" y="793"/>
                  </a:lnTo>
                  <a:lnTo>
                    <a:pt x="1370" y="873"/>
                  </a:lnTo>
                  <a:lnTo>
                    <a:pt x="1330" y="951"/>
                  </a:lnTo>
                  <a:lnTo>
                    <a:pt x="1280" y="1031"/>
                  </a:lnTo>
                  <a:lnTo>
                    <a:pt x="1221" y="1109"/>
                  </a:lnTo>
                  <a:lnTo>
                    <a:pt x="1158" y="1186"/>
                  </a:lnTo>
                  <a:lnTo>
                    <a:pt x="1092" y="1260"/>
                  </a:lnTo>
                  <a:lnTo>
                    <a:pt x="1028" y="1335"/>
                  </a:lnTo>
                  <a:lnTo>
                    <a:pt x="949" y="1388"/>
                  </a:lnTo>
                  <a:lnTo>
                    <a:pt x="862" y="1434"/>
                  </a:lnTo>
                  <a:lnTo>
                    <a:pt x="769" y="1467"/>
                  </a:lnTo>
                  <a:lnTo>
                    <a:pt x="674" y="1488"/>
                  </a:lnTo>
                  <a:lnTo>
                    <a:pt x="575" y="1495"/>
                  </a:lnTo>
                  <a:lnTo>
                    <a:pt x="480" y="1488"/>
                  </a:lnTo>
                  <a:lnTo>
                    <a:pt x="386" y="1465"/>
                  </a:lnTo>
                  <a:lnTo>
                    <a:pt x="299" y="1427"/>
                  </a:lnTo>
                  <a:lnTo>
                    <a:pt x="230" y="1385"/>
                  </a:lnTo>
                  <a:lnTo>
                    <a:pt x="171" y="1335"/>
                  </a:lnTo>
                  <a:lnTo>
                    <a:pt x="119" y="1278"/>
                  </a:lnTo>
                  <a:lnTo>
                    <a:pt x="77" y="1217"/>
                  </a:lnTo>
                  <a:lnTo>
                    <a:pt x="42" y="1148"/>
                  </a:lnTo>
                  <a:lnTo>
                    <a:pt x="18" y="1076"/>
                  </a:lnTo>
                  <a:lnTo>
                    <a:pt x="3" y="1000"/>
                  </a:lnTo>
                  <a:lnTo>
                    <a:pt x="0" y="923"/>
                  </a:lnTo>
                  <a:lnTo>
                    <a:pt x="4" y="863"/>
                  </a:lnTo>
                  <a:lnTo>
                    <a:pt x="4" y="804"/>
                  </a:lnTo>
                  <a:lnTo>
                    <a:pt x="4" y="745"/>
                  </a:lnTo>
                  <a:lnTo>
                    <a:pt x="5" y="687"/>
                  </a:lnTo>
                  <a:lnTo>
                    <a:pt x="8" y="630"/>
                  </a:lnTo>
                  <a:lnTo>
                    <a:pt x="19" y="575"/>
                  </a:lnTo>
                  <a:lnTo>
                    <a:pt x="38" y="523"/>
                  </a:lnTo>
                  <a:lnTo>
                    <a:pt x="69" y="475"/>
                  </a:lnTo>
                  <a:close/>
                </a:path>
              </a:pathLst>
            </a:custGeom>
            <a:solidFill>
              <a:srgbClr val="FFF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36" name="Freeform 95"/>
            <p:cNvSpPr>
              <a:spLocks/>
            </p:cNvSpPr>
            <p:nvPr/>
          </p:nvSpPr>
          <p:spPr bwMode="auto">
            <a:xfrm>
              <a:off x="2325" y="3133"/>
              <a:ext cx="1394" cy="1489"/>
            </a:xfrm>
            <a:custGeom>
              <a:avLst/>
              <a:gdLst>
                <a:gd name="T0" fmla="*/ 163 w 1394"/>
                <a:gd name="T1" fmla="*/ 349 h 1489"/>
                <a:gd name="T2" fmla="*/ 318 w 1394"/>
                <a:gd name="T3" fmla="*/ 204 h 1489"/>
                <a:gd name="T4" fmla="*/ 495 w 1394"/>
                <a:gd name="T5" fmla="*/ 86 h 1489"/>
                <a:gd name="T6" fmla="*/ 695 w 1394"/>
                <a:gd name="T7" fmla="*/ 7 h 1489"/>
                <a:gd name="T8" fmla="*/ 630 w 1394"/>
                <a:gd name="T9" fmla="*/ 36 h 1489"/>
                <a:gd name="T10" fmla="*/ 505 w 1394"/>
                <a:gd name="T11" fmla="*/ 148 h 1489"/>
                <a:gd name="T12" fmla="*/ 348 w 1394"/>
                <a:gd name="T13" fmla="*/ 200 h 1489"/>
                <a:gd name="T14" fmla="*/ 222 w 1394"/>
                <a:gd name="T15" fmla="*/ 316 h 1489"/>
                <a:gd name="T16" fmla="*/ 77 w 1394"/>
                <a:gd name="T17" fmla="*/ 603 h 1489"/>
                <a:gd name="T18" fmla="*/ 47 w 1394"/>
                <a:gd name="T19" fmla="*/ 986 h 1489"/>
                <a:gd name="T20" fmla="*/ 128 w 1394"/>
                <a:gd name="T21" fmla="*/ 1198 h 1489"/>
                <a:gd name="T22" fmla="*/ 252 w 1394"/>
                <a:gd name="T23" fmla="*/ 1343 h 1489"/>
                <a:gd name="T24" fmla="*/ 275 w 1394"/>
                <a:gd name="T25" fmla="*/ 1335 h 1489"/>
                <a:gd name="T26" fmla="*/ 244 w 1394"/>
                <a:gd name="T27" fmla="*/ 1284 h 1489"/>
                <a:gd name="T28" fmla="*/ 174 w 1394"/>
                <a:gd name="T29" fmla="*/ 1151 h 1489"/>
                <a:gd name="T30" fmla="*/ 120 w 1394"/>
                <a:gd name="T31" fmla="*/ 979 h 1489"/>
                <a:gd name="T32" fmla="*/ 143 w 1394"/>
                <a:gd name="T33" fmla="*/ 694 h 1489"/>
                <a:gd name="T34" fmla="*/ 265 w 1394"/>
                <a:gd name="T35" fmla="*/ 336 h 1489"/>
                <a:gd name="T36" fmla="*/ 418 w 1394"/>
                <a:gd name="T37" fmla="*/ 495 h 1489"/>
                <a:gd name="T38" fmla="*/ 654 w 1394"/>
                <a:gd name="T39" fmla="*/ 700 h 1489"/>
                <a:gd name="T40" fmla="*/ 737 w 1394"/>
                <a:gd name="T41" fmla="*/ 771 h 1489"/>
                <a:gd name="T42" fmla="*/ 686 w 1394"/>
                <a:gd name="T43" fmla="*/ 825 h 1489"/>
                <a:gd name="T44" fmla="*/ 616 w 1394"/>
                <a:gd name="T45" fmla="*/ 1031 h 1489"/>
                <a:gd name="T46" fmla="*/ 636 w 1394"/>
                <a:gd name="T47" fmla="*/ 1312 h 1489"/>
                <a:gd name="T48" fmla="*/ 672 w 1394"/>
                <a:gd name="T49" fmla="*/ 1378 h 1489"/>
                <a:gd name="T50" fmla="*/ 670 w 1394"/>
                <a:gd name="T51" fmla="*/ 1312 h 1489"/>
                <a:gd name="T52" fmla="*/ 653 w 1394"/>
                <a:gd name="T53" fmla="*/ 1179 h 1489"/>
                <a:gd name="T54" fmla="*/ 813 w 1394"/>
                <a:gd name="T55" fmla="*/ 903 h 1489"/>
                <a:gd name="T56" fmla="*/ 991 w 1394"/>
                <a:gd name="T57" fmla="*/ 672 h 1489"/>
                <a:gd name="T58" fmla="*/ 1171 w 1394"/>
                <a:gd name="T59" fmla="*/ 583 h 1489"/>
                <a:gd name="T60" fmla="*/ 1335 w 1394"/>
                <a:gd name="T61" fmla="*/ 589 h 1489"/>
                <a:gd name="T62" fmla="*/ 1370 w 1394"/>
                <a:gd name="T63" fmla="*/ 599 h 1489"/>
                <a:gd name="T64" fmla="*/ 1391 w 1394"/>
                <a:gd name="T65" fmla="*/ 586 h 1489"/>
                <a:gd name="T66" fmla="*/ 1367 w 1394"/>
                <a:gd name="T67" fmla="*/ 566 h 1489"/>
                <a:gd name="T68" fmla="*/ 1311 w 1394"/>
                <a:gd name="T69" fmla="*/ 548 h 1489"/>
                <a:gd name="T70" fmla="*/ 1168 w 1394"/>
                <a:gd name="T71" fmla="*/ 509 h 1489"/>
                <a:gd name="T72" fmla="*/ 1026 w 1394"/>
                <a:gd name="T73" fmla="*/ 536 h 1489"/>
                <a:gd name="T74" fmla="*/ 918 w 1394"/>
                <a:gd name="T75" fmla="*/ 606 h 1489"/>
                <a:gd name="T76" fmla="*/ 765 w 1394"/>
                <a:gd name="T77" fmla="*/ 651 h 1489"/>
                <a:gd name="T78" fmla="*/ 505 w 1394"/>
                <a:gd name="T79" fmla="*/ 471 h 1489"/>
                <a:gd name="T80" fmla="*/ 394 w 1394"/>
                <a:gd name="T81" fmla="*/ 262 h 1489"/>
                <a:gd name="T82" fmla="*/ 408 w 1394"/>
                <a:gd name="T83" fmla="*/ 250 h 1489"/>
                <a:gd name="T84" fmla="*/ 450 w 1394"/>
                <a:gd name="T85" fmla="*/ 232 h 1489"/>
                <a:gd name="T86" fmla="*/ 570 w 1394"/>
                <a:gd name="T87" fmla="*/ 187 h 1489"/>
                <a:gd name="T88" fmla="*/ 723 w 1394"/>
                <a:gd name="T89" fmla="*/ 97 h 1489"/>
                <a:gd name="T90" fmla="*/ 1021 w 1394"/>
                <a:gd name="T91" fmla="*/ 109 h 1489"/>
                <a:gd name="T92" fmla="*/ 1264 w 1394"/>
                <a:gd name="T93" fmla="*/ 241 h 1489"/>
                <a:gd name="T94" fmla="*/ 1351 w 1394"/>
                <a:gd name="T95" fmla="*/ 479 h 1489"/>
                <a:gd name="T96" fmla="*/ 1375 w 1394"/>
                <a:gd name="T97" fmla="*/ 776 h 1489"/>
                <a:gd name="T98" fmla="*/ 1202 w 1394"/>
                <a:gd name="T99" fmla="*/ 1083 h 1489"/>
                <a:gd name="T100" fmla="*/ 934 w 1394"/>
                <a:gd name="T101" fmla="*/ 1374 h 1489"/>
                <a:gd name="T102" fmla="*/ 571 w 1394"/>
                <a:gd name="T103" fmla="*/ 1489 h 1489"/>
                <a:gd name="T104" fmla="*/ 230 w 1394"/>
                <a:gd name="T105" fmla="*/ 1385 h 1489"/>
                <a:gd name="T106" fmla="*/ 42 w 1394"/>
                <a:gd name="T107" fmla="*/ 1148 h 1489"/>
                <a:gd name="T108" fmla="*/ 4 w 1394"/>
                <a:gd name="T109" fmla="*/ 863 h 1489"/>
                <a:gd name="T110" fmla="*/ 8 w 1394"/>
                <a:gd name="T111" fmla="*/ 630 h 14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94"/>
                <a:gd name="T169" fmla="*/ 0 h 1489"/>
                <a:gd name="T170" fmla="*/ 1394 w 1394"/>
                <a:gd name="T171" fmla="*/ 1489 h 14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94" h="1489">
                  <a:moveTo>
                    <a:pt x="69" y="475"/>
                  </a:moveTo>
                  <a:lnTo>
                    <a:pt x="95" y="429"/>
                  </a:lnTo>
                  <a:lnTo>
                    <a:pt x="128" y="388"/>
                  </a:lnTo>
                  <a:lnTo>
                    <a:pt x="163" y="349"/>
                  </a:lnTo>
                  <a:lnTo>
                    <a:pt x="202" y="312"/>
                  </a:lnTo>
                  <a:lnTo>
                    <a:pt x="240" y="274"/>
                  </a:lnTo>
                  <a:lnTo>
                    <a:pt x="281" y="241"/>
                  </a:lnTo>
                  <a:lnTo>
                    <a:pt x="318" y="204"/>
                  </a:lnTo>
                  <a:lnTo>
                    <a:pt x="356" y="169"/>
                  </a:lnTo>
                  <a:lnTo>
                    <a:pt x="403" y="141"/>
                  </a:lnTo>
                  <a:lnTo>
                    <a:pt x="449" y="113"/>
                  </a:lnTo>
                  <a:lnTo>
                    <a:pt x="495" y="86"/>
                  </a:lnTo>
                  <a:lnTo>
                    <a:pt x="545" y="62"/>
                  </a:lnTo>
                  <a:lnTo>
                    <a:pt x="591" y="38"/>
                  </a:lnTo>
                  <a:lnTo>
                    <a:pt x="643" y="20"/>
                  </a:lnTo>
                  <a:lnTo>
                    <a:pt x="695" y="7"/>
                  </a:lnTo>
                  <a:lnTo>
                    <a:pt x="751" y="0"/>
                  </a:lnTo>
                  <a:lnTo>
                    <a:pt x="705" y="0"/>
                  </a:lnTo>
                  <a:lnTo>
                    <a:pt x="665" y="13"/>
                  </a:lnTo>
                  <a:lnTo>
                    <a:pt x="630" y="36"/>
                  </a:lnTo>
                  <a:lnTo>
                    <a:pt x="601" y="65"/>
                  </a:lnTo>
                  <a:lnTo>
                    <a:pt x="570" y="95"/>
                  </a:lnTo>
                  <a:lnTo>
                    <a:pt x="539" y="124"/>
                  </a:lnTo>
                  <a:lnTo>
                    <a:pt x="505" y="148"/>
                  </a:lnTo>
                  <a:lnTo>
                    <a:pt x="467" y="163"/>
                  </a:lnTo>
                  <a:lnTo>
                    <a:pt x="424" y="168"/>
                  </a:lnTo>
                  <a:lnTo>
                    <a:pt x="384" y="180"/>
                  </a:lnTo>
                  <a:lnTo>
                    <a:pt x="348" y="200"/>
                  </a:lnTo>
                  <a:lnTo>
                    <a:pt x="316" y="227"/>
                  </a:lnTo>
                  <a:lnTo>
                    <a:pt x="282" y="255"/>
                  </a:lnTo>
                  <a:lnTo>
                    <a:pt x="252" y="286"/>
                  </a:lnTo>
                  <a:lnTo>
                    <a:pt x="222" y="316"/>
                  </a:lnTo>
                  <a:lnTo>
                    <a:pt x="192" y="346"/>
                  </a:lnTo>
                  <a:lnTo>
                    <a:pt x="144" y="425"/>
                  </a:lnTo>
                  <a:lnTo>
                    <a:pt x="106" y="512"/>
                  </a:lnTo>
                  <a:lnTo>
                    <a:pt x="77" y="603"/>
                  </a:lnTo>
                  <a:lnTo>
                    <a:pt x="57" y="698"/>
                  </a:lnTo>
                  <a:lnTo>
                    <a:pt x="45" y="794"/>
                  </a:lnTo>
                  <a:lnTo>
                    <a:pt x="42" y="891"/>
                  </a:lnTo>
                  <a:lnTo>
                    <a:pt x="47" y="986"/>
                  </a:lnTo>
                  <a:lnTo>
                    <a:pt x="64" y="1083"/>
                  </a:lnTo>
                  <a:lnTo>
                    <a:pt x="81" y="1120"/>
                  </a:lnTo>
                  <a:lnTo>
                    <a:pt x="104" y="1159"/>
                  </a:lnTo>
                  <a:lnTo>
                    <a:pt x="128" y="1198"/>
                  </a:lnTo>
                  <a:lnTo>
                    <a:pt x="157" y="1239"/>
                  </a:lnTo>
                  <a:lnTo>
                    <a:pt x="186" y="1276"/>
                  </a:lnTo>
                  <a:lnTo>
                    <a:pt x="219" y="1311"/>
                  </a:lnTo>
                  <a:lnTo>
                    <a:pt x="252" y="1343"/>
                  </a:lnTo>
                  <a:lnTo>
                    <a:pt x="288" y="1373"/>
                  </a:lnTo>
                  <a:lnTo>
                    <a:pt x="286" y="1360"/>
                  </a:lnTo>
                  <a:lnTo>
                    <a:pt x="283" y="1347"/>
                  </a:lnTo>
                  <a:lnTo>
                    <a:pt x="275" y="1335"/>
                  </a:lnTo>
                  <a:lnTo>
                    <a:pt x="268" y="1322"/>
                  </a:lnTo>
                  <a:lnTo>
                    <a:pt x="258" y="1309"/>
                  </a:lnTo>
                  <a:lnTo>
                    <a:pt x="251" y="1297"/>
                  </a:lnTo>
                  <a:lnTo>
                    <a:pt x="244" y="1284"/>
                  </a:lnTo>
                  <a:lnTo>
                    <a:pt x="241" y="1273"/>
                  </a:lnTo>
                  <a:lnTo>
                    <a:pt x="217" y="1231"/>
                  </a:lnTo>
                  <a:lnTo>
                    <a:pt x="195" y="1191"/>
                  </a:lnTo>
                  <a:lnTo>
                    <a:pt x="174" y="1151"/>
                  </a:lnTo>
                  <a:lnTo>
                    <a:pt x="154" y="1111"/>
                  </a:lnTo>
                  <a:lnTo>
                    <a:pt x="137" y="1068"/>
                  </a:lnTo>
                  <a:lnTo>
                    <a:pt x="126" y="1026"/>
                  </a:lnTo>
                  <a:lnTo>
                    <a:pt x="120" y="979"/>
                  </a:lnTo>
                  <a:lnTo>
                    <a:pt x="123" y="932"/>
                  </a:lnTo>
                  <a:lnTo>
                    <a:pt x="128" y="870"/>
                  </a:lnTo>
                  <a:lnTo>
                    <a:pt x="133" y="788"/>
                  </a:lnTo>
                  <a:lnTo>
                    <a:pt x="143" y="694"/>
                  </a:lnTo>
                  <a:lnTo>
                    <a:pt x="160" y="596"/>
                  </a:lnTo>
                  <a:lnTo>
                    <a:pt x="184" y="496"/>
                  </a:lnTo>
                  <a:lnTo>
                    <a:pt x="219" y="409"/>
                  </a:lnTo>
                  <a:lnTo>
                    <a:pt x="265" y="336"/>
                  </a:lnTo>
                  <a:lnTo>
                    <a:pt x="328" y="290"/>
                  </a:lnTo>
                  <a:lnTo>
                    <a:pt x="345" y="359"/>
                  </a:lnTo>
                  <a:lnTo>
                    <a:pt x="377" y="429"/>
                  </a:lnTo>
                  <a:lnTo>
                    <a:pt x="418" y="495"/>
                  </a:lnTo>
                  <a:lnTo>
                    <a:pt x="470" y="557"/>
                  </a:lnTo>
                  <a:lnTo>
                    <a:pt x="526" y="611"/>
                  </a:lnTo>
                  <a:lnTo>
                    <a:pt x="590" y="661"/>
                  </a:lnTo>
                  <a:lnTo>
                    <a:pt x="654" y="700"/>
                  </a:lnTo>
                  <a:lnTo>
                    <a:pt x="722" y="731"/>
                  </a:lnTo>
                  <a:lnTo>
                    <a:pt x="738" y="745"/>
                  </a:lnTo>
                  <a:lnTo>
                    <a:pt x="744" y="759"/>
                  </a:lnTo>
                  <a:lnTo>
                    <a:pt x="737" y="771"/>
                  </a:lnTo>
                  <a:lnTo>
                    <a:pt x="727" y="786"/>
                  </a:lnTo>
                  <a:lnTo>
                    <a:pt x="712" y="798"/>
                  </a:lnTo>
                  <a:lnTo>
                    <a:pt x="698" y="811"/>
                  </a:lnTo>
                  <a:lnTo>
                    <a:pt x="686" y="825"/>
                  </a:lnTo>
                  <a:lnTo>
                    <a:pt x="684" y="842"/>
                  </a:lnTo>
                  <a:lnTo>
                    <a:pt x="648" y="901"/>
                  </a:lnTo>
                  <a:lnTo>
                    <a:pt x="627" y="965"/>
                  </a:lnTo>
                  <a:lnTo>
                    <a:pt x="616" y="1031"/>
                  </a:lnTo>
                  <a:lnTo>
                    <a:pt x="615" y="1103"/>
                  </a:lnTo>
                  <a:lnTo>
                    <a:pt x="618" y="1173"/>
                  </a:lnTo>
                  <a:lnTo>
                    <a:pt x="625" y="1243"/>
                  </a:lnTo>
                  <a:lnTo>
                    <a:pt x="636" y="1312"/>
                  </a:lnTo>
                  <a:lnTo>
                    <a:pt x="648" y="1380"/>
                  </a:lnTo>
                  <a:lnTo>
                    <a:pt x="658" y="1389"/>
                  </a:lnTo>
                  <a:lnTo>
                    <a:pt x="670" y="1395"/>
                  </a:lnTo>
                  <a:lnTo>
                    <a:pt x="672" y="1378"/>
                  </a:lnTo>
                  <a:lnTo>
                    <a:pt x="674" y="1363"/>
                  </a:lnTo>
                  <a:lnTo>
                    <a:pt x="672" y="1346"/>
                  </a:lnTo>
                  <a:lnTo>
                    <a:pt x="672" y="1330"/>
                  </a:lnTo>
                  <a:lnTo>
                    <a:pt x="670" y="1312"/>
                  </a:lnTo>
                  <a:lnTo>
                    <a:pt x="667" y="1295"/>
                  </a:lnTo>
                  <a:lnTo>
                    <a:pt x="663" y="1278"/>
                  </a:lnTo>
                  <a:lnTo>
                    <a:pt x="660" y="1264"/>
                  </a:lnTo>
                  <a:lnTo>
                    <a:pt x="653" y="1179"/>
                  </a:lnTo>
                  <a:lnTo>
                    <a:pt x="671" y="1101"/>
                  </a:lnTo>
                  <a:lnTo>
                    <a:pt x="707" y="1031"/>
                  </a:lnTo>
                  <a:lnTo>
                    <a:pt x="758" y="967"/>
                  </a:lnTo>
                  <a:lnTo>
                    <a:pt x="813" y="903"/>
                  </a:lnTo>
                  <a:lnTo>
                    <a:pt x="869" y="842"/>
                  </a:lnTo>
                  <a:lnTo>
                    <a:pt x="918" y="778"/>
                  </a:lnTo>
                  <a:lnTo>
                    <a:pt x="957" y="712"/>
                  </a:lnTo>
                  <a:lnTo>
                    <a:pt x="991" y="672"/>
                  </a:lnTo>
                  <a:lnTo>
                    <a:pt x="1032" y="639"/>
                  </a:lnTo>
                  <a:lnTo>
                    <a:pt x="1075" y="613"/>
                  </a:lnTo>
                  <a:lnTo>
                    <a:pt x="1123" y="596"/>
                  </a:lnTo>
                  <a:lnTo>
                    <a:pt x="1171" y="583"/>
                  </a:lnTo>
                  <a:lnTo>
                    <a:pt x="1223" y="578"/>
                  </a:lnTo>
                  <a:lnTo>
                    <a:pt x="1275" y="578"/>
                  </a:lnTo>
                  <a:lnTo>
                    <a:pt x="1328" y="586"/>
                  </a:lnTo>
                  <a:lnTo>
                    <a:pt x="1335" y="589"/>
                  </a:lnTo>
                  <a:lnTo>
                    <a:pt x="1344" y="593"/>
                  </a:lnTo>
                  <a:lnTo>
                    <a:pt x="1352" y="596"/>
                  </a:lnTo>
                  <a:lnTo>
                    <a:pt x="1362" y="599"/>
                  </a:lnTo>
                  <a:lnTo>
                    <a:pt x="1370" y="599"/>
                  </a:lnTo>
                  <a:lnTo>
                    <a:pt x="1379" y="600"/>
                  </a:lnTo>
                  <a:lnTo>
                    <a:pt x="1386" y="599"/>
                  </a:lnTo>
                  <a:lnTo>
                    <a:pt x="1394" y="596"/>
                  </a:lnTo>
                  <a:lnTo>
                    <a:pt x="1391" y="586"/>
                  </a:lnTo>
                  <a:lnTo>
                    <a:pt x="1387" y="580"/>
                  </a:lnTo>
                  <a:lnTo>
                    <a:pt x="1382" y="575"/>
                  </a:lnTo>
                  <a:lnTo>
                    <a:pt x="1376" y="571"/>
                  </a:lnTo>
                  <a:lnTo>
                    <a:pt x="1367" y="566"/>
                  </a:lnTo>
                  <a:lnTo>
                    <a:pt x="1360" y="565"/>
                  </a:lnTo>
                  <a:lnTo>
                    <a:pt x="1353" y="562"/>
                  </a:lnTo>
                  <a:lnTo>
                    <a:pt x="1346" y="562"/>
                  </a:lnTo>
                  <a:lnTo>
                    <a:pt x="1311" y="548"/>
                  </a:lnTo>
                  <a:lnTo>
                    <a:pt x="1278" y="536"/>
                  </a:lnTo>
                  <a:lnTo>
                    <a:pt x="1241" y="523"/>
                  </a:lnTo>
                  <a:lnTo>
                    <a:pt x="1206" y="516"/>
                  </a:lnTo>
                  <a:lnTo>
                    <a:pt x="1168" y="509"/>
                  </a:lnTo>
                  <a:lnTo>
                    <a:pt x="1132" y="509"/>
                  </a:lnTo>
                  <a:lnTo>
                    <a:pt x="1094" y="512"/>
                  </a:lnTo>
                  <a:lnTo>
                    <a:pt x="1057" y="524"/>
                  </a:lnTo>
                  <a:lnTo>
                    <a:pt x="1026" y="536"/>
                  </a:lnTo>
                  <a:lnTo>
                    <a:pt x="998" y="551"/>
                  </a:lnTo>
                  <a:lnTo>
                    <a:pt x="970" y="566"/>
                  </a:lnTo>
                  <a:lnTo>
                    <a:pt x="945" y="586"/>
                  </a:lnTo>
                  <a:lnTo>
                    <a:pt x="918" y="606"/>
                  </a:lnTo>
                  <a:lnTo>
                    <a:pt x="893" y="627"/>
                  </a:lnTo>
                  <a:lnTo>
                    <a:pt x="866" y="646"/>
                  </a:lnTo>
                  <a:lnTo>
                    <a:pt x="841" y="668"/>
                  </a:lnTo>
                  <a:lnTo>
                    <a:pt x="765" y="651"/>
                  </a:lnTo>
                  <a:lnTo>
                    <a:pt x="693" y="621"/>
                  </a:lnTo>
                  <a:lnTo>
                    <a:pt x="625" y="579"/>
                  </a:lnTo>
                  <a:lnTo>
                    <a:pt x="563" y="530"/>
                  </a:lnTo>
                  <a:lnTo>
                    <a:pt x="505" y="471"/>
                  </a:lnTo>
                  <a:lnTo>
                    <a:pt x="458" y="408"/>
                  </a:lnTo>
                  <a:lnTo>
                    <a:pt x="420" y="339"/>
                  </a:lnTo>
                  <a:lnTo>
                    <a:pt x="394" y="270"/>
                  </a:lnTo>
                  <a:lnTo>
                    <a:pt x="394" y="262"/>
                  </a:lnTo>
                  <a:lnTo>
                    <a:pt x="397" y="257"/>
                  </a:lnTo>
                  <a:lnTo>
                    <a:pt x="401" y="255"/>
                  </a:lnTo>
                  <a:lnTo>
                    <a:pt x="406" y="253"/>
                  </a:lnTo>
                  <a:lnTo>
                    <a:pt x="408" y="250"/>
                  </a:lnTo>
                  <a:lnTo>
                    <a:pt x="411" y="248"/>
                  </a:lnTo>
                  <a:lnTo>
                    <a:pt x="414" y="243"/>
                  </a:lnTo>
                  <a:lnTo>
                    <a:pt x="418" y="238"/>
                  </a:lnTo>
                  <a:lnTo>
                    <a:pt x="450" y="232"/>
                  </a:lnTo>
                  <a:lnTo>
                    <a:pt x="484" y="227"/>
                  </a:lnTo>
                  <a:lnTo>
                    <a:pt x="514" y="217"/>
                  </a:lnTo>
                  <a:lnTo>
                    <a:pt x="545" y="204"/>
                  </a:lnTo>
                  <a:lnTo>
                    <a:pt x="570" y="187"/>
                  </a:lnTo>
                  <a:lnTo>
                    <a:pt x="597" y="168"/>
                  </a:lnTo>
                  <a:lnTo>
                    <a:pt x="620" y="142"/>
                  </a:lnTo>
                  <a:lnTo>
                    <a:pt x="646" y="116"/>
                  </a:lnTo>
                  <a:lnTo>
                    <a:pt x="723" y="97"/>
                  </a:lnTo>
                  <a:lnTo>
                    <a:pt x="800" y="88"/>
                  </a:lnTo>
                  <a:lnTo>
                    <a:pt x="876" y="86"/>
                  </a:lnTo>
                  <a:lnTo>
                    <a:pt x="950" y="95"/>
                  </a:lnTo>
                  <a:lnTo>
                    <a:pt x="1021" y="109"/>
                  </a:lnTo>
                  <a:lnTo>
                    <a:pt x="1092" y="131"/>
                  </a:lnTo>
                  <a:lnTo>
                    <a:pt x="1158" y="161"/>
                  </a:lnTo>
                  <a:lnTo>
                    <a:pt x="1226" y="197"/>
                  </a:lnTo>
                  <a:lnTo>
                    <a:pt x="1264" y="241"/>
                  </a:lnTo>
                  <a:lnTo>
                    <a:pt x="1294" y="291"/>
                  </a:lnTo>
                  <a:lnTo>
                    <a:pt x="1317" y="349"/>
                  </a:lnTo>
                  <a:lnTo>
                    <a:pt x="1337" y="412"/>
                  </a:lnTo>
                  <a:lnTo>
                    <a:pt x="1351" y="479"/>
                  </a:lnTo>
                  <a:lnTo>
                    <a:pt x="1363" y="554"/>
                  </a:lnTo>
                  <a:lnTo>
                    <a:pt x="1376" y="630"/>
                  </a:lnTo>
                  <a:lnTo>
                    <a:pt x="1390" y="712"/>
                  </a:lnTo>
                  <a:lnTo>
                    <a:pt x="1375" y="776"/>
                  </a:lnTo>
                  <a:lnTo>
                    <a:pt x="1348" y="847"/>
                  </a:lnTo>
                  <a:lnTo>
                    <a:pt x="1307" y="923"/>
                  </a:lnTo>
                  <a:lnTo>
                    <a:pt x="1259" y="1003"/>
                  </a:lnTo>
                  <a:lnTo>
                    <a:pt x="1202" y="1083"/>
                  </a:lnTo>
                  <a:lnTo>
                    <a:pt x="1141" y="1165"/>
                  </a:lnTo>
                  <a:lnTo>
                    <a:pt x="1077" y="1243"/>
                  </a:lnTo>
                  <a:lnTo>
                    <a:pt x="1012" y="1318"/>
                  </a:lnTo>
                  <a:lnTo>
                    <a:pt x="934" y="1374"/>
                  </a:lnTo>
                  <a:lnTo>
                    <a:pt x="849" y="1420"/>
                  </a:lnTo>
                  <a:lnTo>
                    <a:pt x="758" y="1457"/>
                  </a:lnTo>
                  <a:lnTo>
                    <a:pt x="667" y="1481"/>
                  </a:lnTo>
                  <a:lnTo>
                    <a:pt x="571" y="1489"/>
                  </a:lnTo>
                  <a:lnTo>
                    <a:pt x="479" y="1485"/>
                  </a:lnTo>
                  <a:lnTo>
                    <a:pt x="386" y="1464"/>
                  </a:lnTo>
                  <a:lnTo>
                    <a:pt x="299" y="1427"/>
                  </a:lnTo>
                  <a:lnTo>
                    <a:pt x="230" y="1385"/>
                  </a:lnTo>
                  <a:lnTo>
                    <a:pt x="171" y="1335"/>
                  </a:lnTo>
                  <a:lnTo>
                    <a:pt x="119" y="1278"/>
                  </a:lnTo>
                  <a:lnTo>
                    <a:pt x="77" y="1217"/>
                  </a:lnTo>
                  <a:lnTo>
                    <a:pt x="42" y="1148"/>
                  </a:lnTo>
                  <a:lnTo>
                    <a:pt x="18" y="1076"/>
                  </a:lnTo>
                  <a:lnTo>
                    <a:pt x="3" y="1000"/>
                  </a:lnTo>
                  <a:lnTo>
                    <a:pt x="0" y="923"/>
                  </a:lnTo>
                  <a:lnTo>
                    <a:pt x="4" y="863"/>
                  </a:lnTo>
                  <a:lnTo>
                    <a:pt x="4" y="804"/>
                  </a:lnTo>
                  <a:lnTo>
                    <a:pt x="4" y="745"/>
                  </a:lnTo>
                  <a:lnTo>
                    <a:pt x="5" y="687"/>
                  </a:lnTo>
                  <a:lnTo>
                    <a:pt x="8" y="630"/>
                  </a:lnTo>
                  <a:lnTo>
                    <a:pt x="19" y="575"/>
                  </a:lnTo>
                  <a:lnTo>
                    <a:pt x="38" y="523"/>
                  </a:lnTo>
                  <a:lnTo>
                    <a:pt x="69" y="475"/>
                  </a:lnTo>
                  <a:close/>
                </a:path>
              </a:pathLst>
            </a:custGeom>
            <a:solidFill>
              <a:srgbClr val="FFF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37" name="Freeform 96"/>
            <p:cNvSpPr>
              <a:spLocks/>
            </p:cNvSpPr>
            <p:nvPr/>
          </p:nvSpPr>
          <p:spPr bwMode="auto">
            <a:xfrm>
              <a:off x="2325" y="3133"/>
              <a:ext cx="1394" cy="1483"/>
            </a:xfrm>
            <a:custGeom>
              <a:avLst/>
              <a:gdLst>
                <a:gd name="T0" fmla="*/ 163 w 1394"/>
                <a:gd name="T1" fmla="*/ 349 h 1483"/>
                <a:gd name="T2" fmla="*/ 318 w 1394"/>
                <a:gd name="T3" fmla="*/ 204 h 1483"/>
                <a:gd name="T4" fmla="*/ 495 w 1394"/>
                <a:gd name="T5" fmla="*/ 86 h 1483"/>
                <a:gd name="T6" fmla="*/ 695 w 1394"/>
                <a:gd name="T7" fmla="*/ 7 h 1483"/>
                <a:gd name="T8" fmla="*/ 630 w 1394"/>
                <a:gd name="T9" fmla="*/ 36 h 1483"/>
                <a:gd name="T10" fmla="*/ 505 w 1394"/>
                <a:gd name="T11" fmla="*/ 148 h 1483"/>
                <a:gd name="T12" fmla="*/ 348 w 1394"/>
                <a:gd name="T13" fmla="*/ 200 h 1483"/>
                <a:gd name="T14" fmla="*/ 222 w 1394"/>
                <a:gd name="T15" fmla="*/ 316 h 1483"/>
                <a:gd name="T16" fmla="*/ 77 w 1394"/>
                <a:gd name="T17" fmla="*/ 603 h 1483"/>
                <a:gd name="T18" fmla="*/ 47 w 1394"/>
                <a:gd name="T19" fmla="*/ 986 h 1483"/>
                <a:gd name="T20" fmla="*/ 136 w 1394"/>
                <a:gd name="T21" fmla="*/ 1200 h 1483"/>
                <a:gd name="T22" fmla="*/ 275 w 1394"/>
                <a:gd name="T23" fmla="*/ 1346 h 1483"/>
                <a:gd name="T24" fmla="*/ 297 w 1394"/>
                <a:gd name="T25" fmla="*/ 1333 h 1483"/>
                <a:gd name="T26" fmla="*/ 265 w 1394"/>
                <a:gd name="T27" fmla="*/ 1274 h 1483"/>
                <a:gd name="T28" fmla="*/ 194 w 1394"/>
                <a:gd name="T29" fmla="*/ 1144 h 1483"/>
                <a:gd name="T30" fmla="*/ 139 w 1394"/>
                <a:gd name="T31" fmla="*/ 978 h 1483"/>
                <a:gd name="T32" fmla="*/ 160 w 1394"/>
                <a:gd name="T33" fmla="*/ 712 h 1483"/>
                <a:gd name="T34" fmla="*/ 275 w 1394"/>
                <a:gd name="T35" fmla="*/ 335 h 1483"/>
                <a:gd name="T36" fmla="*/ 418 w 1394"/>
                <a:gd name="T37" fmla="*/ 495 h 1483"/>
                <a:gd name="T38" fmla="*/ 654 w 1394"/>
                <a:gd name="T39" fmla="*/ 700 h 1483"/>
                <a:gd name="T40" fmla="*/ 737 w 1394"/>
                <a:gd name="T41" fmla="*/ 771 h 1483"/>
                <a:gd name="T42" fmla="*/ 686 w 1394"/>
                <a:gd name="T43" fmla="*/ 825 h 1483"/>
                <a:gd name="T44" fmla="*/ 616 w 1394"/>
                <a:gd name="T45" fmla="*/ 1031 h 1483"/>
                <a:gd name="T46" fmla="*/ 636 w 1394"/>
                <a:gd name="T47" fmla="*/ 1312 h 1483"/>
                <a:gd name="T48" fmla="*/ 672 w 1394"/>
                <a:gd name="T49" fmla="*/ 1378 h 1483"/>
                <a:gd name="T50" fmla="*/ 670 w 1394"/>
                <a:gd name="T51" fmla="*/ 1312 h 1483"/>
                <a:gd name="T52" fmla="*/ 653 w 1394"/>
                <a:gd name="T53" fmla="*/ 1179 h 1483"/>
                <a:gd name="T54" fmla="*/ 813 w 1394"/>
                <a:gd name="T55" fmla="*/ 903 h 1483"/>
                <a:gd name="T56" fmla="*/ 991 w 1394"/>
                <a:gd name="T57" fmla="*/ 672 h 1483"/>
                <a:gd name="T58" fmla="*/ 1171 w 1394"/>
                <a:gd name="T59" fmla="*/ 583 h 1483"/>
                <a:gd name="T60" fmla="*/ 1335 w 1394"/>
                <a:gd name="T61" fmla="*/ 589 h 1483"/>
                <a:gd name="T62" fmla="*/ 1370 w 1394"/>
                <a:gd name="T63" fmla="*/ 599 h 1483"/>
                <a:gd name="T64" fmla="*/ 1391 w 1394"/>
                <a:gd name="T65" fmla="*/ 586 h 1483"/>
                <a:gd name="T66" fmla="*/ 1367 w 1394"/>
                <a:gd name="T67" fmla="*/ 566 h 1483"/>
                <a:gd name="T68" fmla="*/ 1311 w 1394"/>
                <a:gd name="T69" fmla="*/ 548 h 1483"/>
                <a:gd name="T70" fmla="*/ 1168 w 1394"/>
                <a:gd name="T71" fmla="*/ 509 h 1483"/>
                <a:gd name="T72" fmla="*/ 1026 w 1394"/>
                <a:gd name="T73" fmla="*/ 536 h 1483"/>
                <a:gd name="T74" fmla="*/ 918 w 1394"/>
                <a:gd name="T75" fmla="*/ 606 h 1483"/>
                <a:gd name="T76" fmla="*/ 765 w 1394"/>
                <a:gd name="T77" fmla="*/ 651 h 1483"/>
                <a:gd name="T78" fmla="*/ 505 w 1394"/>
                <a:gd name="T79" fmla="*/ 471 h 1483"/>
                <a:gd name="T80" fmla="*/ 396 w 1394"/>
                <a:gd name="T81" fmla="*/ 263 h 1483"/>
                <a:gd name="T82" fmla="*/ 422 w 1394"/>
                <a:gd name="T83" fmla="*/ 260 h 1483"/>
                <a:gd name="T84" fmla="*/ 525 w 1394"/>
                <a:gd name="T85" fmla="*/ 232 h 1483"/>
                <a:gd name="T86" fmla="*/ 630 w 1394"/>
                <a:gd name="T87" fmla="*/ 162 h 1483"/>
                <a:gd name="T88" fmla="*/ 882 w 1394"/>
                <a:gd name="T89" fmla="*/ 100 h 1483"/>
                <a:gd name="T90" fmla="*/ 1160 w 1394"/>
                <a:gd name="T91" fmla="*/ 161 h 1483"/>
                <a:gd name="T92" fmla="*/ 1303 w 1394"/>
                <a:gd name="T93" fmla="*/ 339 h 1483"/>
                <a:gd name="T94" fmla="*/ 1355 w 1394"/>
                <a:gd name="T95" fmla="*/ 624 h 1483"/>
                <a:gd name="T96" fmla="*/ 1286 w 1394"/>
                <a:gd name="T97" fmla="*/ 894 h 1483"/>
                <a:gd name="T98" fmla="*/ 1060 w 1394"/>
                <a:gd name="T99" fmla="*/ 1224 h 1483"/>
                <a:gd name="T100" fmla="*/ 748 w 1394"/>
                <a:gd name="T101" fmla="*/ 1444 h 1483"/>
                <a:gd name="T102" fmla="*/ 384 w 1394"/>
                <a:gd name="T103" fmla="*/ 1464 h 1483"/>
                <a:gd name="T104" fmla="*/ 119 w 1394"/>
                <a:gd name="T105" fmla="*/ 1278 h 1483"/>
                <a:gd name="T106" fmla="*/ 3 w 1394"/>
                <a:gd name="T107" fmla="*/ 1000 h 1483"/>
                <a:gd name="T108" fmla="*/ 4 w 1394"/>
                <a:gd name="T109" fmla="*/ 745 h 1483"/>
                <a:gd name="T110" fmla="*/ 38 w 1394"/>
                <a:gd name="T111" fmla="*/ 523 h 14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94"/>
                <a:gd name="T169" fmla="*/ 0 h 1483"/>
                <a:gd name="T170" fmla="*/ 1394 w 1394"/>
                <a:gd name="T171" fmla="*/ 1483 h 14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94" h="1483">
                  <a:moveTo>
                    <a:pt x="69" y="475"/>
                  </a:moveTo>
                  <a:lnTo>
                    <a:pt x="95" y="429"/>
                  </a:lnTo>
                  <a:lnTo>
                    <a:pt x="128" y="388"/>
                  </a:lnTo>
                  <a:lnTo>
                    <a:pt x="163" y="349"/>
                  </a:lnTo>
                  <a:lnTo>
                    <a:pt x="202" y="312"/>
                  </a:lnTo>
                  <a:lnTo>
                    <a:pt x="240" y="274"/>
                  </a:lnTo>
                  <a:lnTo>
                    <a:pt x="281" y="241"/>
                  </a:lnTo>
                  <a:lnTo>
                    <a:pt x="318" y="204"/>
                  </a:lnTo>
                  <a:lnTo>
                    <a:pt x="356" y="169"/>
                  </a:lnTo>
                  <a:lnTo>
                    <a:pt x="403" y="141"/>
                  </a:lnTo>
                  <a:lnTo>
                    <a:pt x="449" y="113"/>
                  </a:lnTo>
                  <a:lnTo>
                    <a:pt x="495" y="86"/>
                  </a:lnTo>
                  <a:lnTo>
                    <a:pt x="545" y="62"/>
                  </a:lnTo>
                  <a:lnTo>
                    <a:pt x="591" y="38"/>
                  </a:lnTo>
                  <a:lnTo>
                    <a:pt x="643" y="20"/>
                  </a:lnTo>
                  <a:lnTo>
                    <a:pt x="695" y="7"/>
                  </a:lnTo>
                  <a:lnTo>
                    <a:pt x="751" y="0"/>
                  </a:lnTo>
                  <a:lnTo>
                    <a:pt x="705" y="0"/>
                  </a:lnTo>
                  <a:lnTo>
                    <a:pt x="665" y="13"/>
                  </a:lnTo>
                  <a:lnTo>
                    <a:pt x="630" y="36"/>
                  </a:lnTo>
                  <a:lnTo>
                    <a:pt x="601" y="65"/>
                  </a:lnTo>
                  <a:lnTo>
                    <a:pt x="570" y="95"/>
                  </a:lnTo>
                  <a:lnTo>
                    <a:pt x="539" y="124"/>
                  </a:lnTo>
                  <a:lnTo>
                    <a:pt x="505" y="148"/>
                  </a:lnTo>
                  <a:lnTo>
                    <a:pt x="467" y="163"/>
                  </a:lnTo>
                  <a:lnTo>
                    <a:pt x="424" y="168"/>
                  </a:lnTo>
                  <a:lnTo>
                    <a:pt x="384" y="180"/>
                  </a:lnTo>
                  <a:lnTo>
                    <a:pt x="348" y="200"/>
                  </a:lnTo>
                  <a:lnTo>
                    <a:pt x="316" y="227"/>
                  </a:lnTo>
                  <a:lnTo>
                    <a:pt x="282" y="255"/>
                  </a:lnTo>
                  <a:lnTo>
                    <a:pt x="252" y="286"/>
                  </a:lnTo>
                  <a:lnTo>
                    <a:pt x="222" y="316"/>
                  </a:lnTo>
                  <a:lnTo>
                    <a:pt x="192" y="346"/>
                  </a:lnTo>
                  <a:lnTo>
                    <a:pt x="144" y="425"/>
                  </a:lnTo>
                  <a:lnTo>
                    <a:pt x="106" y="512"/>
                  </a:lnTo>
                  <a:lnTo>
                    <a:pt x="77" y="603"/>
                  </a:lnTo>
                  <a:lnTo>
                    <a:pt x="57" y="698"/>
                  </a:lnTo>
                  <a:lnTo>
                    <a:pt x="45" y="794"/>
                  </a:lnTo>
                  <a:lnTo>
                    <a:pt x="42" y="891"/>
                  </a:lnTo>
                  <a:lnTo>
                    <a:pt x="47" y="986"/>
                  </a:lnTo>
                  <a:lnTo>
                    <a:pt x="64" y="1083"/>
                  </a:lnTo>
                  <a:lnTo>
                    <a:pt x="83" y="1120"/>
                  </a:lnTo>
                  <a:lnTo>
                    <a:pt x="108" y="1160"/>
                  </a:lnTo>
                  <a:lnTo>
                    <a:pt x="136" y="1200"/>
                  </a:lnTo>
                  <a:lnTo>
                    <a:pt x="170" y="1241"/>
                  </a:lnTo>
                  <a:lnTo>
                    <a:pt x="203" y="1277"/>
                  </a:lnTo>
                  <a:lnTo>
                    <a:pt x="240" y="1314"/>
                  </a:lnTo>
                  <a:lnTo>
                    <a:pt x="275" y="1346"/>
                  </a:lnTo>
                  <a:lnTo>
                    <a:pt x="310" y="1375"/>
                  </a:lnTo>
                  <a:lnTo>
                    <a:pt x="310" y="1361"/>
                  </a:lnTo>
                  <a:lnTo>
                    <a:pt x="306" y="1349"/>
                  </a:lnTo>
                  <a:lnTo>
                    <a:pt x="297" y="1333"/>
                  </a:lnTo>
                  <a:lnTo>
                    <a:pt x="290" y="1319"/>
                  </a:lnTo>
                  <a:lnTo>
                    <a:pt x="281" y="1304"/>
                  </a:lnTo>
                  <a:lnTo>
                    <a:pt x="272" y="1288"/>
                  </a:lnTo>
                  <a:lnTo>
                    <a:pt x="265" y="1274"/>
                  </a:lnTo>
                  <a:lnTo>
                    <a:pt x="262" y="1263"/>
                  </a:lnTo>
                  <a:lnTo>
                    <a:pt x="238" y="1222"/>
                  </a:lnTo>
                  <a:lnTo>
                    <a:pt x="216" y="1183"/>
                  </a:lnTo>
                  <a:lnTo>
                    <a:pt x="194" y="1144"/>
                  </a:lnTo>
                  <a:lnTo>
                    <a:pt x="174" y="1106"/>
                  </a:lnTo>
                  <a:lnTo>
                    <a:pt x="157" y="1065"/>
                  </a:lnTo>
                  <a:lnTo>
                    <a:pt x="146" y="1023"/>
                  </a:lnTo>
                  <a:lnTo>
                    <a:pt x="139" y="978"/>
                  </a:lnTo>
                  <a:lnTo>
                    <a:pt x="142" y="930"/>
                  </a:lnTo>
                  <a:lnTo>
                    <a:pt x="143" y="882"/>
                  </a:lnTo>
                  <a:lnTo>
                    <a:pt x="150" y="808"/>
                  </a:lnTo>
                  <a:lnTo>
                    <a:pt x="160" y="712"/>
                  </a:lnTo>
                  <a:lnTo>
                    <a:pt x="178" y="610"/>
                  </a:lnTo>
                  <a:lnTo>
                    <a:pt x="201" y="505"/>
                  </a:lnTo>
                  <a:lnTo>
                    <a:pt x="233" y="409"/>
                  </a:lnTo>
                  <a:lnTo>
                    <a:pt x="275" y="335"/>
                  </a:lnTo>
                  <a:lnTo>
                    <a:pt x="328" y="290"/>
                  </a:lnTo>
                  <a:lnTo>
                    <a:pt x="345" y="359"/>
                  </a:lnTo>
                  <a:lnTo>
                    <a:pt x="377" y="429"/>
                  </a:lnTo>
                  <a:lnTo>
                    <a:pt x="418" y="495"/>
                  </a:lnTo>
                  <a:lnTo>
                    <a:pt x="470" y="557"/>
                  </a:lnTo>
                  <a:lnTo>
                    <a:pt x="526" y="611"/>
                  </a:lnTo>
                  <a:lnTo>
                    <a:pt x="590" y="661"/>
                  </a:lnTo>
                  <a:lnTo>
                    <a:pt x="654" y="700"/>
                  </a:lnTo>
                  <a:lnTo>
                    <a:pt x="722" y="731"/>
                  </a:lnTo>
                  <a:lnTo>
                    <a:pt x="738" y="745"/>
                  </a:lnTo>
                  <a:lnTo>
                    <a:pt x="744" y="759"/>
                  </a:lnTo>
                  <a:lnTo>
                    <a:pt x="737" y="771"/>
                  </a:lnTo>
                  <a:lnTo>
                    <a:pt x="727" y="786"/>
                  </a:lnTo>
                  <a:lnTo>
                    <a:pt x="712" y="798"/>
                  </a:lnTo>
                  <a:lnTo>
                    <a:pt x="698" y="811"/>
                  </a:lnTo>
                  <a:lnTo>
                    <a:pt x="686" y="825"/>
                  </a:lnTo>
                  <a:lnTo>
                    <a:pt x="684" y="842"/>
                  </a:lnTo>
                  <a:lnTo>
                    <a:pt x="648" y="901"/>
                  </a:lnTo>
                  <a:lnTo>
                    <a:pt x="627" y="965"/>
                  </a:lnTo>
                  <a:lnTo>
                    <a:pt x="616" y="1031"/>
                  </a:lnTo>
                  <a:lnTo>
                    <a:pt x="615" y="1103"/>
                  </a:lnTo>
                  <a:lnTo>
                    <a:pt x="618" y="1173"/>
                  </a:lnTo>
                  <a:lnTo>
                    <a:pt x="625" y="1243"/>
                  </a:lnTo>
                  <a:lnTo>
                    <a:pt x="636" y="1312"/>
                  </a:lnTo>
                  <a:lnTo>
                    <a:pt x="648" y="1380"/>
                  </a:lnTo>
                  <a:lnTo>
                    <a:pt x="658" y="1389"/>
                  </a:lnTo>
                  <a:lnTo>
                    <a:pt x="670" y="1395"/>
                  </a:lnTo>
                  <a:lnTo>
                    <a:pt x="672" y="1378"/>
                  </a:lnTo>
                  <a:lnTo>
                    <a:pt x="674" y="1363"/>
                  </a:lnTo>
                  <a:lnTo>
                    <a:pt x="672" y="1346"/>
                  </a:lnTo>
                  <a:lnTo>
                    <a:pt x="672" y="1330"/>
                  </a:lnTo>
                  <a:lnTo>
                    <a:pt x="670" y="1312"/>
                  </a:lnTo>
                  <a:lnTo>
                    <a:pt x="667" y="1295"/>
                  </a:lnTo>
                  <a:lnTo>
                    <a:pt x="663" y="1278"/>
                  </a:lnTo>
                  <a:lnTo>
                    <a:pt x="660" y="1264"/>
                  </a:lnTo>
                  <a:lnTo>
                    <a:pt x="653" y="1179"/>
                  </a:lnTo>
                  <a:lnTo>
                    <a:pt x="671" y="1101"/>
                  </a:lnTo>
                  <a:lnTo>
                    <a:pt x="707" y="1031"/>
                  </a:lnTo>
                  <a:lnTo>
                    <a:pt x="758" y="967"/>
                  </a:lnTo>
                  <a:lnTo>
                    <a:pt x="813" y="903"/>
                  </a:lnTo>
                  <a:lnTo>
                    <a:pt x="869" y="842"/>
                  </a:lnTo>
                  <a:lnTo>
                    <a:pt x="918" y="778"/>
                  </a:lnTo>
                  <a:lnTo>
                    <a:pt x="957" y="712"/>
                  </a:lnTo>
                  <a:lnTo>
                    <a:pt x="991" y="672"/>
                  </a:lnTo>
                  <a:lnTo>
                    <a:pt x="1032" y="639"/>
                  </a:lnTo>
                  <a:lnTo>
                    <a:pt x="1075" y="613"/>
                  </a:lnTo>
                  <a:lnTo>
                    <a:pt x="1123" y="596"/>
                  </a:lnTo>
                  <a:lnTo>
                    <a:pt x="1171" y="583"/>
                  </a:lnTo>
                  <a:lnTo>
                    <a:pt x="1223" y="578"/>
                  </a:lnTo>
                  <a:lnTo>
                    <a:pt x="1275" y="578"/>
                  </a:lnTo>
                  <a:lnTo>
                    <a:pt x="1328" y="586"/>
                  </a:lnTo>
                  <a:lnTo>
                    <a:pt x="1335" y="589"/>
                  </a:lnTo>
                  <a:lnTo>
                    <a:pt x="1344" y="593"/>
                  </a:lnTo>
                  <a:lnTo>
                    <a:pt x="1352" y="596"/>
                  </a:lnTo>
                  <a:lnTo>
                    <a:pt x="1362" y="599"/>
                  </a:lnTo>
                  <a:lnTo>
                    <a:pt x="1370" y="599"/>
                  </a:lnTo>
                  <a:lnTo>
                    <a:pt x="1379" y="600"/>
                  </a:lnTo>
                  <a:lnTo>
                    <a:pt x="1386" y="599"/>
                  </a:lnTo>
                  <a:lnTo>
                    <a:pt x="1394" y="596"/>
                  </a:lnTo>
                  <a:lnTo>
                    <a:pt x="1391" y="586"/>
                  </a:lnTo>
                  <a:lnTo>
                    <a:pt x="1387" y="580"/>
                  </a:lnTo>
                  <a:lnTo>
                    <a:pt x="1382" y="575"/>
                  </a:lnTo>
                  <a:lnTo>
                    <a:pt x="1376" y="571"/>
                  </a:lnTo>
                  <a:lnTo>
                    <a:pt x="1367" y="566"/>
                  </a:lnTo>
                  <a:lnTo>
                    <a:pt x="1360" y="565"/>
                  </a:lnTo>
                  <a:lnTo>
                    <a:pt x="1353" y="562"/>
                  </a:lnTo>
                  <a:lnTo>
                    <a:pt x="1346" y="562"/>
                  </a:lnTo>
                  <a:lnTo>
                    <a:pt x="1311" y="548"/>
                  </a:lnTo>
                  <a:lnTo>
                    <a:pt x="1278" y="536"/>
                  </a:lnTo>
                  <a:lnTo>
                    <a:pt x="1241" y="523"/>
                  </a:lnTo>
                  <a:lnTo>
                    <a:pt x="1206" y="516"/>
                  </a:lnTo>
                  <a:lnTo>
                    <a:pt x="1168" y="509"/>
                  </a:lnTo>
                  <a:lnTo>
                    <a:pt x="1132" y="509"/>
                  </a:lnTo>
                  <a:lnTo>
                    <a:pt x="1094" y="512"/>
                  </a:lnTo>
                  <a:lnTo>
                    <a:pt x="1057" y="524"/>
                  </a:lnTo>
                  <a:lnTo>
                    <a:pt x="1026" y="536"/>
                  </a:lnTo>
                  <a:lnTo>
                    <a:pt x="998" y="551"/>
                  </a:lnTo>
                  <a:lnTo>
                    <a:pt x="970" y="566"/>
                  </a:lnTo>
                  <a:lnTo>
                    <a:pt x="945" y="586"/>
                  </a:lnTo>
                  <a:lnTo>
                    <a:pt x="918" y="606"/>
                  </a:lnTo>
                  <a:lnTo>
                    <a:pt x="893" y="627"/>
                  </a:lnTo>
                  <a:lnTo>
                    <a:pt x="866" y="646"/>
                  </a:lnTo>
                  <a:lnTo>
                    <a:pt x="841" y="668"/>
                  </a:lnTo>
                  <a:lnTo>
                    <a:pt x="765" y="651"/>
                  </a:lnTo>
                  <a:lnTo>
                    <a:pt x="693" y="621"/>
                  </a:lnTo>
                  <a:lnTo>
                    <a:pt x="625" y="579"/>
                  </a:lnTo>
                  <a:lnTo>
                    <a:pt x="563" y="530"/>
                  </a:lnTo>
                  <a:lnTo>
                    <a:pt x="505" y="471"/>
                  </a:lnTo>
                  <a:lnTo>
                    <a:pt x="458" y="408"/>
                  </a:lnTo>
                  <a:lnTo>
                    <a:pt x="420" y="339"/>
                  </a:lnTo>
                  <a:lnTo>
                    <a:pt x="394" y="270"/>
                  </a:lnTo>
                  <a:lnTo>
                    <a:pt x="396" y="263"/>
                  </a:lnTo>
                  <a:lnTo>
                    <a:pt x="400" y="260"/>
                  </a:lnTo>
                  <a:lnTo>
                    <a:pt x="404" y="259"/>
                  </a:lnTo>
                  <a:lnTo>
                    <a:pt x="411" y="260"/>
                  </a:lnTo>
                  <a:lnTo>
                    <a:pt x="422" y="260"/>
                  </a:lnTo>
                  <a:lnTo>
                    <a:pt x="431" y="253"/>
                  </a:lnTo>
                  <a:lnTo>
                    <a:pt x="463" y="248"/>
                  </a:lnTo>
                  <a:lnTo>
                    <a:pt x="495" y="242"/>
                  </a:lnTo>
                  <a:lnTo>
                    <a:pt x="525" y="232"/>
                  </a:lnTo>
                  <a:lnTo>
                    <a:pt x="554" y="221"/>
                  </a:lnTo>
                  <a:lnTo>
                    <a:pt x="580" y="205"/>
                  </a:lnTo>
                  <a:lnTo>
                    <a:pt x="606" y="186"/>
                  </a:lnTo>
                  <a:lnTo>
                    <a:pt x="630" y="162"/>
                  </a:lnTo>
                  <a:lnTo>
                    <a:pt x="654" y="135"/>
                  </a:lnTo>
                  <a:lnTo>
                    <a:pt x="730" y="116"/>
                  </a:lnTo>
                  <a:lnTo>
                    <a:pt x="807" y="104"/>
                  </a:lnTo>
                  <a:lnTo>
                    <a:pt x="882" y="100"/>
                  </a:lnTo>
                  <a:lnTo>
                    <a:pt x="955" y="104"/>
                  </a:lnTo>
                  <a:lnTo>
                    <a:pt x="1025" y="114"/>
                  </a:lnTo>
                  <a:lnTo>
                    <a:pt x="1094" y="134"/>
                  </a:lnTo>
                  <a:lnTo>
                    <a:pt x="1160" y="161"/>
                  </a:lnTo>
                  <a:lnTo>
                    <a:pt x="1226" y="197"/>
                  </a:lnTo>
                  <a:lnTo>
                    <a:pt x="1259" y="236"/>
                  </a:lnTo>
                  <a:lnTo>
                    <a:pt x="1285" y="284"/>
                  </a:lnTo>
                  <a:lnTo>
                    <a:pt x="1303" y="339"/>
                  </a:lnTo>
                  <a:lnTo>
                    <a:pt x="1318" y="402"/>
                  </a:lnTo>
                  <a:lnTo>
                    <a:pt x="1330" y="470"/>
                  </a:lnTo>
                  <a:lnTo>
                    <a:pt x="1342" y="544"/>
                  </a:lnTo>
                  <a:lnTo>
                    <a:pt x="1355" y="624"/>
                  </a:lnTo>
                  <a:lnTo>
                    <a:pt x="1372" y="711"/>
                  </a:lnTo>
                  <a:lnTo>
                    <a:pt x="1355" y="759"/>
                  </a:lnTo>
                  <a:lnTo>
                    <a:pt x="1325" y="822"/>
                  </a:lnTo>
                  <a:lnTo>
                    <a:pt x="1286" y="894"/>
                  </a:lnTo>
                  <a:lnTo>
                    <a:pt x="1238" y="975"/>
                  </a:lnTo>
                  <a:lnTo>
                    <a:pt x="1182" y="1058"/>
                  </a:lnTo>
                  <a:lnTo>
                    <a:pt x="1123" y="1144"/>
                  </a:lnTo>
                  <a:lnTo>
                    <a:pt x="1060" y="1224"/>
                  </a:lnTo>
                  <a:lnTo>
                    <a:pt x="997" y="1301"/>
                  </a:lnTo>
                  <a:lnTo>
                    <a:pt x="918" y="1357"/>
                  </a:lnTo>
                  <a:lnTo>
                    <a:pt x="835" y="1406"/>
                  </a:lnTo>
                  <a:lnTo>
                    <a:pt x="748" y="1444"/>
                  </a:lnTo>
                  <a:lnTo>
                    <a:pt x="658" y="1472"/>
                  </a:lnTo>
                  <a:lnTo>
                    <a:pt x="567" y="1483"/>
                  </a:lnTo>
                  <a:lnTo>
                    <a:pt x="476" y="1483"/>
                  </a:lnTo>
                  <a:lnTo>
                    <a:pt x="384" y="1464"/>
                  </a:lnTo>
                  <a:lnTo>
                    <a:pt x="299" y="1427"/>
                  </a:lnTo>
                  <a:lnTo>
                    <a:pt x="230" y="1385"/>
                  </a:lnTo>
                  <a:lnTo>
                    <a:pt x="171" y="1335"/>
                  </a:lnTo>
                  <a:lnTo>
                    <a:pt x="119" y="1278"/>
                  </a:lnTo>
                  <a:lnTo>
                    <a:pt x="77" y="1217"/>
                  </a:lnTo>
                  <a:lnTo>
                    <a:pt x="42" y="1148"/>
                  </a:lnTo>
                  <a:lnTo>
                    <a:pt x="18" y="1076"/>
                  </a:lnTo>
                  <a:lnTo>
                    <a:pt x="3" y="1000"/>
                  </a:lnTo>
                  <a:lnTo>
                    <a:pt x="0" y="923"/>
                  </a:lnTo>
                  <a:lnTo>
                    <a:pt x="4" y="863"/>
                  </a:lnTo>
                  <a:lnTo>
                    <a:pt x="4" y="804"/>
                  </a:lnTo>
                  <a:lnTo>
                    <a:pt x="4" y="745"/>
                  </a:lnTo>
                  <a:lnTo>
                    <a:pt x="5" y="687"/>
                  </a:lnTo>
                  <a:lnTo>
                    <a:pt x="8" y="630"/>
                  </a:lnTo>
                  <a:lnTo>
                    <a:pt x="19" y="575"/>
                  </a:lnTo>
                  <a:lnTo>
                    <a:pt x="38" y="523"/>
                  </a:lnTo>
                  <a:lnTo>
                    <a:pt x="69" y="475"/>
                  </a:lnTo>
                  <a:close/>
                </a:path>
              </a:pathLst>
            </a:custGeom>
            <a:solidFill>
              <a:srgbClr val="FFF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38" name="Freeform 97"/>
            <p:cNvSpPr>
              <a:spLocks/>
            </p:cNvSpPr>
            <p:nvPr/>
          </p:nvSpPr>
          <p:spPr bwMode="auto">
            <a:xfrm>
              <a:off x="2325" y="3133"/>
              <a:ext cx="1394" cy="1481"/>
            </a:xfrm>
            <a:custGeom>
              <a:avLst/>
              <a:gdLst>
                <a:gd name="T0" fmla="*/ 163 w 1394"/>
                <a:gd name="T1" fmla="*/ 349 h 1481"/>
                <a:gd name="T2" fmla="*/ 318 w 1394"/>
                <a:gd name="T3" fmla="*/ 204 h 1481"/>
                <a:gd name="T4" fmla="*/ 495 w 1394"/>
                <a:gd name="T5" fmla="*/ 86 h 1481"/>
                <a:gd name="T6" fmla="*/ 695 w 1394"/>
                <a:gd name="T7" fmla="*/ 7 h 1481"/>
                <a:gd name="T8" fmla="*/ 630 w 1394"/>
                <a:gd name="T9" fmla="*/ 36 h 1481"/>
                <a:gd name="T10" fmla="*/ 505 w 1394"/>
                <a:gd name="T11" fmla="*/ 148 h 1481"/>
                <a:gd name="T12" fmla="*/ 348 w 1394"/>
                <a:gd name="T13" fmla="*/ 200 h 1481"/>
                <a:gd name="T14" fmla="*/ 222 w 1394"/>
                <a:gd name="T15" fmla="*/ 316 h 1481"/>
                <a:gd name="T16" fmla="*/ 77 w 1394"/>
                <a:gd name="T17" fmla="*/ 603 h 1481"/>
                <a:gd name="T18" fmla="*/ 47 w 1394"/>
                <a:gd name="T19" fmla="*/ 986 h 1481"/>
                <a:gd name="T20" fmla="*/ 143 w 1394"/>
                <a:gd name="T21" fmla="*/ 1201 h 1481"/>
                <a:gd name="T22" fmla="*/ 296 w 1394"/>
                <a:gd name="T23" fmla="*/ 1350 h 1481"/>
                <a:gd name="T24" fmla="*/ 320 w 1394"/>
                <a:gd name="T25" fmla="*/ 1333 h 1481"/>
                <a:gd name="T26" fmla="*/ 286 w 1394"/>
                <a:gd name="T27" fmla="*/ 1264 h 1481"/>
                <a:gd name="T28" fmla="*/ 213 w 1394"/>
                <a:gd name="T29" fmla="*/ 1137 h 1481"/>
                <a:gd name="T30" fmla="*/ 157 w 1394"/>
                <a:gd name="T31" fmla="*/ 978 h 1481"/>
                <a:gd name="T32" fmla="*/ 178 w 1394"/>
                <a:gd name="T33" fmla="*/ 732 h 1481"/>
                <a:gd name="T34" fmla="*/ 282 w 1394"/>
                <a:gd name="T35" fmla="*/ 333 h 1481"/>
                <a:gd name="T36" fmla="*/ 418 w 1394"/>
                <a:gd name="T37" fmla="*/ 495 h 1481"/>
                <a:gd name="T38" fmla="*/ 654 w 1394"/>
                <a:gd name="T39" fmla="*/ 700 h 1481"/>
                <a:gd name="T40" fmla="*/ 737 w 1394"/>
                <a:gd name="T41" fmla="*/ 771 h 1481"/>
                <a:gd name="T42" fmla="*/ 686 w 1394"/>
                <a:gd name="T43" fmla="*/ 825 h 1481"/>
                <a:gd name="T44" fmla="*/ 616 w 1394"/>
                <a:gd name="T45" fmla="*/ 1031 h 1481"/>
                <a:gd name="T46" fmla="*/ 636 w 1394"/>
                <a:gd name="T47" fmla="*/ 1312 h 1481"/>
                <a:gd name="T48" fmla="*/ 672 w 1394"/>
                <a:gd name="T49" fmla="*/ 1378 h 1481"/>
                <a:gd name="T50" fmla="*/ 670 w 1394"/>
                <a:gd name="T51" fmla="*/ 1312 h 1481"/>
                <a:gd name="T52" fmla="*/ 653 w 1394"/>
                <a:gd name="T53" fmla="*/ 1179 h 1481"/>
                <a:gd name="T54" fmla="*/ 813 w 1394"/>
                <a:gd name="T55" fmla="*/ 903 h 1481"/>
                <a:gd name="T56" fmla="*/ 991 w 1394"/>
                <a:gd name="T57" fmla="*/ 672 h 1481"/>
                <a:gd name="T58" fmla="*/ 1171 w 1394"/>
                <a:gd name="T59" fmla="*/ 583 h 1481"/>
                <a:gd name="T60" fmla="*/ 1335 w 1394"/>
                <a:gd name="T61" fmla="*/ 589 h 1481"/>
                <a:gd name="T62" fmla="*/ 1370 w 1394"/>
                <a:gd name="T63" fmla="*/ 599 h 1481"/>
                <a:gd name="T64" fmla="*/ 1391 w 1394"/>
                <a:gd name="T65" fmla="*/ 586 h 1481"/>
                <a:gd name="T66" fmla="*/ 1367 w 1394"/>
                <a:gd name="T67" fmla="*/ 566 h 1481"/>
                <a:gd name="T68" fmla="*/ 1311 w 1394"/>
                <a:gd name="T69" fmla="*/ 548 h 1481"/>
                <a:gd name="T70" fmla="*/ 1168 w 1394"/>
                <a:gd name="T71" fmla="*/ 509 h 1481"/>
                <a:gd name="T72" fmla="*/ 1026 w 1394"/>
                <a:gd name="T73" fmla="*/ 536 h 1481"/>
                <a:gd name="T74" fmla="*/ 918 w 1394"/>
                <a:gd name="T75" fmla="*/ 606 h 1481"/>
                <a:gd name="T76" fmla="*/ 765 w 1394"/>
                <a:gd name="T77" fmla="*/ 651 h 1481"/>
                <a:gd name="T78" fmla="*/ 505 w 1394"/>
                <a:gd name="T79" fmla="*/ 471 h 1481"/>
                <a:gd name="T80" fmla="*/ 396 w 1394"/>
                <a:gd name="T81" fmla="*/ 263 h 1481"/>
                <a:gd name="T82" fmla="*/ 427 w 1394"/>
                <a:gd name="T83" fmla="*/ 270 h 1481"/>
                <a:gd name="T84" fmla="*/ 477 w 1394"/>
                <a:gd name="T85" fmla="*/ 262 h 1481"/>
                <a:gd name="T86" fmla="*/ 590 w 1394"/>
                <a:gd name="T87" fmla="*/ 222 h 1481"/>
                <a:gd name="T88" fmla="*/ 737 w 1394"/>
                <a:gd name="T89" fmla="*/ 134 h 1481"/>
                <a:gd name="T90" fmla="*/ 1026 w 1394"/>
                <a:gd name="T91" fmla="*/ 121 h 1481"/>
                <a:gd name="T92" fmla="*/ 1254 w 1394"/>
                <a:gd name="T93" fmla="*/ 232 h 1481"/>
                <a:gd name="T94" fmla="*/ 1309 w 1394"/>
                <a:gd name="T95" fmla="*/ 458 h 1481"/>
                <a:gd name="T96" fmla="*/ 1332 w 1394"/>
                <a:gd name="T97" fmla="*/ 742 h 1481"/>
                <a:gd name="T98" fmla="*/ 1164 w 1394"/>
                <a:gd name="T99" fmla="*/ 1033 h 1481"/>
                <a:gd name="T100" fmla="*/ 904 w 1394"/>
                <a:gd name="T101" fmla="*/ 1342 h 1481"/>
                <a:gd name="T102" fmla="*/ 561 w 1394"/>
                <a:gd name="T103" fmla="*/ 1479 h 1481"/>
                <a:gd name="T104" fmla="*/ 230 w 1394"/>
                <a:gd name="T105" fmla="*/ 1385 h 1481"/>
                <a:gd name="T106" fmla="*/ 42 w 1394"/>
                <a:gd name="T107" fmla="*/ 1148 h 1481"/>
                <a:gd name="T108" fmla="*/ 4 w 1394"/>
                <a:gd name="T109" fmla="*/ 863 h 1481"/>
                <a:gd name="T110" fmla="*/ 8 w 1394"/>
                <a:gd name="T111" fmla="*/ 630 h 148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94"/>
                <a:gd name="T169" fmla="*/ 0 h 1481"/>
                <a:gd name="T170" fmla="*/ 1394 w 1394"/>
                <a:gd name="T171" fmla="*/ 1481 h 148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94" h="1481">
                  <a:moveTo>
                    <a:pt x="69" y="475"/>
                  </a:moveTo>
                  <a:lnTo>
                    <a:pt x="95" y="429"/>
                  </a:lnTo>
                  <a:lnTo>
                    <a:pt x="128" y="388"/>
                  </a:lnTo>
                  <a:lnTo>
                    <a:pt x="163" y="349"/>
                  </a:lnTo>
                  <a:lnTo>
                    <a:pt x="202" y="312"/>
                  </a:lnTo>
                  <a:lnTo>
                    <a:pt x="240" y="274"/>
                  </a:lnTo>
                  <a:lnTo>
                    <a:pt x="281" y="241"/>
                  </a:lnTo>
                  <a:lnTo>
                    <a:pt x="318" y="204"/>
                  </a:lnTo>
                  <a:lnTo>
                    <a:pt x="356" y="169"/>
                  </a:lnTo>
                  <a:lnTo>
                    <a:pt x="403" y="141"/>
                  </a:lnTo>
                  <a:lnTo>
                    <a:pt x="449" y="113"/>
                  </a:lnTo>
                  <a:lnTo>
                    <a:pt x="495" y="86"/>
                  </a:lnTo>
                  <a:lnTo>
                    <a:pt x="545" y="62"/>
                  </a:lnTo>
                  <a:lnTo>
                    <a:pt x="591" y="38"/>
                  </a:lnTo>
                  <a:lnTo>
                    <a:pt x="643" y="20"/>
                  </a:lnTo>
                  <a:lnTo>
                    <a:pt x="695" y="7"/>
                  </a:lnTo>
                  <a:lnTo>
                    <a:pt x="751" y="0"/>
                  </a:lnTo>
                  <a:lnTo>
                    <a:pt x="705" y="0"/>
                  </a:lnTo>
                  <a:lnTo>
                    <a:pt x="665" y="13"/>
                  </a:lnTo>
                  <a:lnTo>
                    <a:pt x="630" y="36"/>
                  </a:lnTo>
                  <a:lnTo>
                    <a:pt x="601" y="65"/>
                  </a:lnTo>
                  <a:lnTo>
                    <a:pt x="570" y="95"/>
                  </a:lnTo>
                  <a:lnTo>
                    <a:pt x="539" y="124"/>
                  </a:lnTo>
                  <a:lnTo>
                    <a:pt x="505" y="148"/>
                  </a:lnTo>
                  <a:lnTo>
                    <a:pt x="467" y="163"/>
                  </a:lnTo>
                  <a:lnTo>
                    <a:pt x="424" y="168"/>
                  </a:lnTo>
                  <a:lnTo>
                    <a:pt x="384" y="180"/>
                  </a:lnTo>
                  <a:lnTo>
                    <a:pt x="348" y="200"/>
                  </a:lnTo>
                  <a:lnTo>
                    <a:pt x="316" y="227"/>
                  </a:lnTo>
                  <a:lnTo>
                    <a:pt x="282" y="255"/>
                  </a:lnTo>
                  <a:lnTo>
                    <a:pt x="252" y="286"/>
                  </a:lnTo>
                  <a:lnTo>
                    <a:pt x="222" y="316"/>
                  </a:lnTo>
                  <a:lnTo>
                    <a:pt x="192" y="346"/>
                  </a:lnTo>
                  <a:lnTo>
                    <a:pt x="144" y="425"/>
                  </a:lnTo>
                  <a:lnTo>
                    <a:pt x="106" y="512"/>
                  </a:lnTo>
                  <a:lnTo>
                    <a:pt x="77" y="603"/>
                  </a:lnTo>
                  <a:lnTo>
                    <a:pt x="57" y="698"/>
                  </a:lnTo>
                  <a:lnTo>
                    <a:pt x="45" y="794"/>
                  </a:lnTo>
                  <a:lnTo>
                    <a:pt x="42" y="891"/>
                  </a:lnTo>
                  <a:lnTo>
                    <a:pt x="47" y="986"/>
                  </a:lnTo>
                  <a:lnTo>
                    <a:pt x="64" y="1083"/>
                  </a:lnTo>
                  <a:lnTo>
                    <a:pt x="83" y="1120"/>
                  </a:lnTo>
                  <a:lnTo>
                    <a:pt x="111" y="1160"/>
                  </a:lnTo>
                  <a:lnTo>
                    <a:pt x="143" y="1201"/>
                  </a:lnTo>
                  <a:lnTo>
                    <a:pt x="181" y="1242"/>
                  </a:lnTo>
                  <a:lnTo>
                    <a:pt x="219" y="1280"/>
                  </a:lnTo>
                  <a:lnTo>
                    <a:pt x="258" y="1316"/>
                  </a:lnTo>
                  <a:lnTo>
                    <a:pt x="296" y="1350"/>
                  </a:lnTo>
                  <a:lnTo>
                    <a:pt x="334" y="1380"/>
                  </a:lnTo>
                  <a:lnTo>
                    <a:pt x="333" y="1366"/>
                  </a:lnTo>
                  <a:lnTo>
                    <a:pt x="328" y="1350"/>
                  </a:lnTo>
                  <a:lnTo>
                    <a:pt x="320" y="1333"/>
                  </a:lnTo>
                  <a:lnTo>
                    <a:pt x="313" y="1316"/>
                  </a:lnTo>
                  <a:lnTo>
                    <a:pt x="302" y="1298"/>
                  </a:lnTo>
                  <a:lnTo>
                    <a:pt x="293" y="1281"/>
                  </a:lnTo>
                  <a:lnTo>
                    <a:pt x="286" y="1264"/>
                  </a:lnTo>
                  <a:lnTo>
                    <a:pt x="283" y="1253"/>
                  </a:lnTo>
                  <a:lnTo>
                    <a:pt x="260" y="1212"/>
                  </a:lnTo>
                  <a:lnTo>
                    <a:pt x="237" y="1175"/>
                  </a:lnTo>
                  <a:lnTo>
                    <a:pt x="213" y="1137"/>
                  </a:lnTo>
                  <a:lnTo>
                    <a:pt x="194" y="1101"/>
                  </a:lnTo>
                  <a:lnTo>
                    <a:pt x="175" y="1062"/>
                  </a:lnTo>
                  <a:lnTo>
                    <a:pt x="164" y="1021"/>
                  </a:lnTo>
                  <a:lnTo>
                    <a:pt x="157" y="978"/>
                  </a:lnTo>
                  <a:lnTo>
                    <a:pt x="160" y="930"/>
                  </a:lnTo>
                  <a:lnTo>
                    <a:pt x="161" y="898"/>
                  </a:lnTo>
                  <a:lnTo>
                    <a:pt x="167" y="829"/>
                  </a:lnTo>
                  <a:lnTo>
                    <a:pt x="178" y="732"/>
                  </a:lnTo>
                  <a:lnTo>
                    <a:pt x="195" y="624"/>
                  </a:lnTo>
                  <a:lnTo>
                    <a:pt x="216" y="513"/>
                  </a:lnTo>
                  <a:lnTo>
                    <a:pt x="245" y="412"/>
                  </a:lnTo>
                  <a:lnTo>
                    <a:pt x="282" y="333"/>
                  </a:lnTo>
                  <a:lnTo>
                    <a:pt x="328" y="290"/>
                  </a:lnTo>
                  <a:lnTo>
                    <a:pt x="345" y="359"/>
                  </a:lnTo>
                  <a:lnTo>
                    <a:pt x="377" y="429"/>
                  </a:lnTo>
                  <a:lnTo>
                    <a:pt x="418" y="495"/>
                  </a:lnTo>
                  <a:lnTo>
                    <a:pt x="470" y="557"/>
                  </a:lnTo>
                  <a:lnTo>
                    <a:pt x="526" y="611"/>
                  </a:lnTo>
                  <a:lnTo>
                    <a:pt x="590" y="661"/>
                  </a:lnTo>
                  <a:lnTo>
                    <a:pt x="654" y="700"/>
                  </a:lnTo>
                  <a:lnTo>
                    <a:pt x="722" y="731"/>
                  </a:lnTo>
                  <a:lnTo>
                    <a:pt x="738" y="745"/>
                  </a:lnTo>
                  <a:lnTo>
                    <a:pt x="744" y="759"/>
                  </a:lnTo>
                  <a:lnTo>
                    <a:pt x="737" y="771"/>
                  </a:lnTo>
                  <a:lnTo>
                    <a:pt x="727" y="786"/>
                  </a:lnTo>
                  <a:lnTo>
                    <a:pt x="712" y="798"/>
                  </a:lnTo>
                  <a:lnTo>
                    <a:pt x="698" y="811"/>
                  </a:lnTo>
                  <a:lnTo>
                    <a:pt x="686" y="825"/>
                  </a:lnTo>
                  <a:lnTo>
                    <a:pt x="684" y="842"/>
                  </a:lnTo>
                  <a:lnTo>
                    <a:pt x="648" y="901"/>
                  </a:lnTo>
                  <a:lnTo>
                    <a:pt x="627" y="965"/>
                  </a:lnTo>
                  <a:lnTo>
                    <a:pt x="616" y="1031"/>
                  </a:lnTo>
                  <a:lnTo>
                    <a:pt x="615" y="1103"/>
                  </a:lnTo>
                  <a:lnTo>
                    <a:pt x="618" y="1173"/>
                  </a:lnTo>
                  <a:lnTo>
                    <a:pt x="625" y="1243"/>
                  </a:lnTo>
                  <a:lnTo>
                    <a:pt x="636" y="1312"/>
                  </a:lnTo>
                  <a:lnTo>
                    <a:pt x="648" y="1380"/>
                  </a:lnTo>
                  <a:lnTo>
                    <a:pt x="658" y="1389"/>
                  </a:lnTo>
                  <a:lnTo>
                    <a:pt x="670" y="1395"/>
                  </a:lnTo>
                  <a:lnTo>
                    <a:pt x="672" y="1378"/>
                  </a:lnTo>
                  <a:lnTo>
                    <a:pt x="674" y="1363"/>
                  </a:lnTo>
                  <a:lnTo>
                    <a:pt x="672" y="1346"/>
                  </a:lnTo>
                  <a:lnTo>
                    <a:pt x="672" y="1330"/>
                  </a:lnTo>
                  <a:lnTo>
                    <a:pt x="670" y="1312"/>
                  </a:lnTo>
                  <a:lnTo>
                    <a:pt x="667" y="1295"/>
                  </a:lnTo>
                  <a:lnTo>
                    <a:pt x="663" y="1278"/>
                  </a:lnTo>
                  <a:lnTo>
                    <a:pt x="660" y="1264"/>
                  </a:lnTo>
                  <a:lnTo>
                    <a:pt x="653" y="1179"/>
                  </a:lnTo>
                  <a:lnTo>
                    <a:pt x="671" y="1101"/>
                  </a:lnTo>
                  <a:lnTo>
                    <a:pt x="707" y="1031"/>
                  </a:lnTo>
                  <a:lnTo>
                    <a:pt x="758" y="967"/>
                  </a:lnTo>
                  <a:lnTo>
                    <a:pt x="813" y="903"/>
                  </a:lnTo>
                  <a:lnTo>
                    <a:pt x="869" y="842"/>
                  </a:lnTo>
                  <a:lnTo>
                    <a:pt x="918" y="778"/>
                  </a:lnTo>
                  <a:lnTo>
                    <a:pt x="957" y="712"/>
                  </a:lnTo>
                  <a:lnTo>
                    <a:pt x="991" y="672"/>
                  </a:lnTo>
                  <a:lnTo>
                    <a:pt x="1032" y="639"/>
                  </a:lnTo>
                  <a:lnTo>
                    <a:pt x="1075" y="613"/>
                  </a:lnTo>
                  <a:lnTo>
                    <a:pt x="1123" y="596"/>
                  </a:lnTo>
                  <a:lnTo>
                    <a:pt x="1171" y="583"/>
                  </a:lnTo>
                  <a:lnTo>
                    <a:pt x="1223" y="578"/>
                  </a:lnTo>
                  <a:lnTo>
                    <a:pt x="1275" y="578"/>
                  </a:lnTo>
                  <a:lnTo>
                    <a:pt x="1328" y="586"/>
                  </a:lnTo>
                  <a:lnTo>
                    <a:pt x="1335" y="589"/>
                  </a:lnTo>
                  <a:lnTo>
                    <a:pt x="1344" y="593"/>
                  </a:lnTo>
                  <a:lnTo>
                    <a:pt x="1352" y="596"/>
                  </a:lnTo>
                  <a:lnTo>
                    <a:pt x="1362" y="599"/>
                  </a:lnTo>
                  <a:lnTo>
                    <a:pt x="1370" y="599"/>
                  </a:lnTo>
                  <a:lnTo>
                    <a:pt x="1379" y="600"/>
                  </a:lnTo>
                  <a:lnTo>
                    <a:pt x="1386" y="599"/>
                  </a:lnTo>
                  <a:lnTo>
                    <a:pt x="1394" y="596"/>
                  </a:lnTo>
                  <a:lnTo>
                    <a:pt x="1391" y="586"/>
                  </a:lnTo>
                  <a:lnTo>
                    <a:pt x="1387" y="580"/>
                  </a:lnTo>
                  <a:lnTo>
                    <a:pt x="1382" y="575"/>
                  </a:lnTo>
                  <a:lnTo>
                    <a:pt x="1376" y="571"/>
                  </a:lnTo>
                  <a:lnTo>
                    <a:pt x="1367" y="566"/>
                  </a:lnTo>
                  <a:lnTo>
                    <a:pt x="1360" y="565"/>
                  </a:lnTo>
                  <a:lnTo>
                    <a:pt x="1353" y="562"/>
                  </a:lnTo>
                  <a:lnTo>
                    <a:pt x="1346" y="562"/>
                  </a:lnTo>
                  <a:lnTo>
                    <a:pt x="1311" y="548"/>
                  </a:lnTo>
                  <a:lnTo>
                    <a:pt x="1278" y="536"/>
                  </a:lnTo>
                  <a:lnTo>
                    <a:pt x="1241" y="523"/>
                  </a:lnTo>
                  <a:lnTo>
                    <a:pt x="1206" y="516"/>
                  </a:lnTo>
                  <a:lnTo>
                    <a:pt x="1168" y="509"/>
                  </a:lnTo>
                  <a:lnTo>
                    <a:pt x="1132" y="509"/>
                  </a:lnTo>
                  <a:lnTo>
                    <a:pt x="1094" y="512"/>
                  </a:lnTo>
                  <a:lnTo>
                    <a:pt x="1057" y="524"/>
                  </a:lnTo>
                  <a:lnTo>
                    <a:pt x="1026" y="536"/>
                  </a:lnTo>
                  <a:lnTo>
                    <a:pt x="998" y="551"/>
                  </a:lnTo>
                  <a:lnTo>
                    <a:pt x="970" y="566"/>
                  </a:lnTo>
                  <a:lnTo>
                    <a:pt x="945" y="586"/>
                  </a:lnTo>
                  <a:lnTo>
                    <a:pt x="918" y="606"/>
                  </a:lnTo>
                  <a:lnTo>
                    <a:pt x="893" y="627"/>
                  </a:lnTo>
                  <a:lnTo>
                    <a:pt x="866" y="646"/>
                  </a:lnTo>
                  <a:lnTo>
                    <a:pt x="841" y="668"/>
                  </a:lnTo>
                  <a:lnTo>
                    <a:pt x="765" y="651"/>
                  </a:lnTo>
                  <a:lnTo>
                    <a:pt x="693" y="621"/>
                  </a:lnTo>
                  <a:lnTo>
                    <a:pt x="625" y="579"/>
                  </a:lnTo>
                  <a:lnTo>
                    <a:pt x="563" y="530"/>
                  </a:lnTo>
                  <a:lnTo>
                    <a:pt x="505" y="471"/>
                  </a:lnTo>
                  <a:lnTo>
                    <a:pt x="458" y="408"/>
                  </a:lnTo>
                  <a:lnTo>
                    <a:pt x="420" y="339"/>
                  </a:lnTo>
                  <a:lnTo>
                    <a:pt x="394" y="270"/>
                  </a:lnTo>
                  <a:lnTo>
                    <a:pt x="396" y="263"/>
                  </a:lnTo>
                  <a:lnTo>
                    <a:pt x="401" y="263"/>
                  </a:lnTo>
                  <a:lnTo>
                    <a:pt x="410" y="264"/>
                  </a:lnTo>
                  <a:lnTo>
                    <a:pt x="418" y="269"/>
                  </a:lnTo>
                  <a:lnTo>
                    <a:pt x="427" y="270"/>
                  </a:lnTo>
                  <a:lnTo>
                    <a:pt x="435" y="273"/>
                  </a:lnTo>
                  <a:lnTo>
                    <a:pt x="441" y="271"/>
                  </a:lnTo>
                  <a:lnTo>
                    <a:pt x="445" y="267"/>
                  </a:lnTo>
                  <a:lnTo>
                    <a:pt x="477" y="262"/>
                  </a:lnTo>
                  <a:lnTo>
                    <a:pt x="509" y="257"/>
                  </a:lnTo>
                  <a:lnTo>
                    <a:pt x="538" y="249"/>
                  </a:lnTo>
                  <a:lnTo>
                    <a:pt x="566" y="238"/>
                  </a:lnTo>
                  <a:lnTo>
                    <a:pt x="590" y="222"/>
                  </a:lnTo>
                  <a:lnTo>
                    <a:pt x="613" y="204"/>
                  </a:lnTo>
                  <a:lnTo>
                    <a:pt x="637" y="182"/>
                  </a:lnTo>
                  <a:lnTo>
                    <a:pt x="661" y="155"/>
                  </a:lnTo>
                  <a:lnTo>
                    <a:pt x="737" y="134"/>
                  </a:lnTo>
                  <a:lnTo>
                    <a:pt x="813" y="120"/>
                  </a:lnTo>
                  <a:lnTo>
                    <a:pt x="886" y="113"/>
                  </a:lnTo>
                  <a:lnTo>
                    <a:pt x="957" y="114"/>
                  </a:lnTo>
                  <a:lnTo>
                    <a:pt x="1026" y="121"/>
                  </a:lnTo>
                  <a:lnTo>
                    <a:pt x="1094" y="137"/>
                  </a:lnTo>
                  <a:lnTo>
                    <a:pt x="1160" y="162"/>
                  </a:lnTo>
                  <a:lnTo>
                    <a:pt x="1226" y="197"/>
                  </a:lnTo>
                  <a:lnTo>
                    <a:pt x="1254" y="232"/>
                  </a:lnTo>
                  <a:lnTo>
                    <a:pt x="1275" y="277"/>
                  </a:lnTo>
                  <a:lnTo>
                    <a:pt x="1289" y="329"/>
                  </a:lnTo>
                  <a:lnTo>
                    <a:pt x="1300" y="391"/>
                  </a:lnTo>
                  <a:lnTo>
                    <a:pt x="1309" y="458"/>
                  </a:lnTo>
                  <a:lnTo>
                    <a:pt x="1320" y="536"/>
                  </a:lnTo>
                  <a:lnTo>
                    <a:pt x="1332" y="618"/>
                  </a:lnTo>
                  <a:lnTo>
                    <a:pt x="1353" y="710"/>
                  </a:lnTo>
                  <a:lnTo>
                    <a:pt x="1332" y="742"/>
                  </a:lnTo>
                  <a:lnTo>
                    <a:pt x="1303" y="797"/>
                  </a:lnTo>
                  <a:lnTo>
                    <a:pt x="1264" y="866"/>
                  </a:lnTo>
                  <a:lnTo>
                    <a:pt x="1217" y="947"/>
                  </a:lnTo>
                  <a:lnTo>
                    <a:pt x="1164" y="1033"/>
                  </a:lnTo>
                  <a:lnTo>
                    <a:pt x="1106" y="1123"/>
                  </a:lnTo>
                  <a:lnTo>
                    <a:pt x="1043" y="1208"/>
                  </a:lnTo>
                  <a:lnTo>
                    <a:pt x="981" y="1285"/>
                  </a:lnTo>
                  <a:lnTo>
                    <a:pt x="904" y="1342"/>
                  </a:lnTo>
                  <a:lnTo>
                    <a:pt x="823" y="1392"/>
                  </a:lnTo>
                  <a:lnTo>
                    <a:pt x="738" y="1433"/>
                  </a:lnTo>
                  <a:lnTo>
                    <a:pt x="651" y="1464"/>
                  </a:lnTo>
                  <a:lnTo>
                    <a:pt x="561" y="1479"/>
                  </a:lnTo>
                  <a:lnTo>
                    <a:pt x="473" y="1481"/>
                  </a:lnTo>
                  <a:lnTo>
                    <a:pt x="384" y="1462"/>
                  </a:lnTo>
                  <a:lnTo>
                    <a:pt x="299" y="1427"/>
                  </a:lnTo>
                  <a:lnTo>
                    <a:pt x="230" y="1385"/>
                  </a:lnTo>
                  <a:lnTo>
                    <a:pt x="171" y="1335"/>
                  </a:lnTo>
                  <a:lnTo>
                    <a:pt x="119" y="1278"/>
                  </a:lnTo>
                  <a:lnTo>
                    <a:pt x="77" y="1217"/>
                  </a:lnTo>
                  <a:lnTo>
                    <a:pt x="42" y="1148"/>
                  </a:lnTo>
                  <a:lnTo>
                    <a:pt x="18" y="1076"/>
                  </a:lnTo>
                  <a:lnTo>
                    <a:pt x="3" y="1000"/>
                  </a:lnTo>
                  <a:lnTo>
                    <a:pt x="0" y="923"/>
                  </a:lnTo>
                  <a:lnTo>
                    <a:pt x="4" y="863"/>
                  </a:lnTo>
                  <a:lnTo>
                    <a:pt x="4" y="804"/>
                  </a:lnTo>
                  <a:lnTo>
                    <a:pt x="4" y="745"/>
                  </a:lnTo>
                  <a:lnTo>
                    <a:pt x="5" y="687"/>
                  </a:lnTo>
                  <a:lnTo>
                    <a:pt x="8" y="630"/>
                  </a:lnTo>
                  <a:lnTo>
                    <a:pt x="19" y="575"/>
                  </a:lnTo>
                  <a:lnTo>
                    <a:pt x="38" y="523"/>
                  </a:lnTo>
                  <a:lnTo>
                    <a:pt x="69" y="475"/>
                  </a:lnTo>
                  <a:close/>
                </a:path>
              </a:pathLst>
            </a:custGeom>
            <a:solidFill>
              <a:srgbClr val="FFF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39" name="Freeform 98"/>
            <p:cNvSpPr>
              <a:spLocks/>
            </p:cNvSpPr>
            <p:nvPr/>
          </p:nvSpPr>
          <p:spPr bwMode="auto">
            <a:xfrm>
              <a:off x="2325" y="3133"/>
              <a:ext cx="1394" cy="1478"/>
            </a:xfrm>
            <a:custGeom>
              <a:avLst/>
              <a:gdLst>
                <a:gd name="T0" fmla="*/ 163 w 1394"/>
                <a:gd name="T1" fmla="*/ 349 h 1478"/>
                <a:gd name="T2" fmla="*/ 318 w 1394"/>
                <a:gd name="T3" fmla="*/ 204 h 1478"/>
                <a:gd name="T4" fmla="*/ 495 w 1394"/>
                <a:gd name="T5" fmla="*/ 86 h 1478"/>
                <a:gd name="T6" fmla="*/ 695 w 1394"/>
                <a:gd name="T7" fmla="*/ 7 h 1478"/>
                <a:gd name="T8" fmla="*/ 630 w 1394"/>
                <a:gd name="T9" fmla="*/ 36 h 1478"/>
                <a:gd name="T10" fmla="*/ 505 w 1394"/>
                <a:gd name="T11" fmla="*/ 148 h 1478"/>
                <a:gd name="T12" fmla="*/ 348 w 1394"/>
                <a:gd name="T13" fmla="*/ 200 h 1478"/>
                <a:gd name="T14" fmla="*/ 222 w 1394"/>
                <a:gd name="T15" fmla="*/ 316 h 1478"/>
                <a:gd name="T16" fmla="*/ 77 w 1394"/>
                <a:gd name="T17" fmla="*/ 603 h 1478"/>
                <a:gd name="T18" fmla="*/ 47 w 1394"/>
                <a:gd name="T19" fmla="*/ 986 h 1478"/>
                <a:gd name="T20" fmla="*/ 151 w 1394"/>
                <a:gd name="T21" fmla="*/ 1203 h 1478"/>
                <a:gd name="T22" fmla="*/ 318 w 1394"/>
                <a:gd name="T23" fmla="*/ 1353 h 1478"/>
                <a:gd name="T24" fmla="*/ 344 w 1394"/>
                <a:gd name="T25" fmla="*/ 1332 h 1478"/>
                <a:gd name="T26" fmla="*/ 309 w 1394"/>
                <a:gd name="T27" fmla="*/ 1256 h 1478"/>
                <a:gd name="T28" fmla="*/ 233 w 1394"/>
                <a:gd name="T29" fmla="*/ 1131 h 1478"/>
                <a:gd name="T30" fmla="*/ 175 w 1394"/>
                <a:gd name="T31" fmla="*/ 975 h 1478"/>
                <a:gd name="T32" fmla="*/ 195 w 1394"/>
                <a:gd name="T33" fmla="*/ 752 h 1478"/>
                <a:gd name="T34" fmla="*/ 290 w 1394"/>
                <a:gd name="T35" fmla="*/ 330 h 1478"/>
                <a:gd name="T36" fmla="*/ 418 w 1394"/>
                <a:gd name="T37" fmla="*/ 495 h 1478"/>
                <a:gd name="T38" fmla="*/ 654 w 1394"/>
                <a:gd name="T39" fmla="*/ 700 h 1478"/>
                <a:gd name="T40" fmla="*/ 737 w 1394"/>
                <a:gd name="T41" fmla="*/ 771 h 1478"/>
                <a:gd name="T42" fmla="*/ 686 w 1394"/>
                <a:gd name="T43" fmla="*/ 825 h 1478"/>
                <a:gd name="T44" fmla="*/ 616 w 1394"/>
                <a:gd name="T45" fmla="*/ 1031 h 1478"/>
                <a:gd name="T46" fmla="*/ 636 w 1394"/>
                <a:gd name="T47" fmla="*/ 1312 h 1478"/>
                <a:gd name="T48" fmla="*/ 672 w 1394"/>
                <a:gd name="T49" fmla="*/ 1378 h 1478"/>
                <a:gd name="T50" fmla="*/ 670 w 1394"/>
                <a:gd name="T51" fmla="*/ 1312 h 1478"/>
                <a:gd name="T52" fmla="*/ 653 w 1394"/>
                <a:gd name="T53" fmla="*/ 1179 h 1478"/>
                <a:gd name="T54" fmla="*/ 813 w 1394"/>
                <a:gd name="T55" fmla="*/ 903 h 1478"/>
                <a:gd name="T56" fmla="*/ 991 w 1394"/>
                <a:gd name="T57" fmla="*/ 672 h 1478"/>
                <a:gd name="T58" fmla="*/ 1171 w 1394"/>
                <a:gd name="T59" fmla="*/ 583 h 1478"/>
                <a:gd name="T60" fmla="*/ 1335 w 1394"/>
                <a:gd name="T61" fmla="*/ 589 h 1478"/>
                <a:gd name="T62" fmla="*/ 1370 w 1394"/>
                <a:gd name="T63" fmla="*/ 599 h 1478"/>
                <a:gd name="T64" fmla="*/ 1391 w 1394"/>
                <a:gd name="T65" fmla="*/ 586 h 1478"/>
                <a:gd name="T66" fmla="*/ 1367 w 1394"/>
                <a:gd name="T67" fmla="*/ 566 h 1478"/>
                <a:gd name="T68" fmla="*/ 1311 w 1394"/>
                <a:gd name="T69" fmla="*/ 548 h 1478"/>
                <a:gd name="T70" fmla="*/ 1168 w 1394"/>
                <a:gd name="T71" fmla="*/ 509 h 1478"/>
                <a:gd name="T72" fmla="*/ 1026 w 1394"/>
                <a:gd name="T73" fmla="*/ 536 h 1478"/>
                <a:gd name="T74" fmla="*/ 918 w 1394"/>
                <a:gd name="T75" fmla="*/ 606 h 1478"/>
                <a:gd name="T76" fmla="*/ 765 w 1394"/>
                <a:gd name="T77" fmla="*/ 651 h 1478"/>
                <a:gd name="T78" fmla="*/ 505 w 1394"/>
                <a:gd name="T79" fmla="*/ 471 h 1478"/>
                <a:gd name="T80" fmla="*/ 397 w 1394"/>
                <a:gd name="T81" fmla="*/ 264 h 1478"/>
                <a:gd name="T82" fmla="*/ 435 w 1394"/>
                <a:gd name="T83" fmla="*/ 281 h 1478"/>
                <a:gd name="T84" fmla="*/ 491 w 1394"/>
                <a:gd name="T85" fmla="*/ 277 h 1478"/>
                <a:gd name="T86" fmla="*/ 599 w 1394"/>
                <a:gd name="T87" fmla="*/ 242 h 1478"/>
                <a:gd name="T88" fmla="*/ 744 w 1394"/>
                <a:gd name="T89" fmla="*/ 154 h 1478"/>
                <a:gd name="T90" fmla="*/ 1028 w 1394"/>
                <a:gd name="T91" fmla="*/ 127 h 1478"/>
                <a:gd name="T92" fmla="*/ 1248 w 1394"/>
                <a:gd name="T93" fmla="*/ 228 h 1478"/>
                <a:gd name="T94" fmla="*/ 1287 w 1394"/>
                <a:gd name="T95" fmla="*/ 448 h 1478"/>
                <a:gd name="T96" fmla="*/ 1311 w 1394"/>
                <a:gd name="T97" fmla="*/ 724 h 1478"/>
                <a:gd name="T98" fmla="*/ 1144 w 1394"/>
                <a:gd name="T99" fmla="*/ 1007 h 1478"/>
                <a:gd name="T100" fmla="*/ 889 w 1394"/>
                <a:gd name="T101" fmla="*/ 1326 h 1478"/>
                <a:gd name="T102" fmla="*/ 556 w 1394"/>
                <a:gd name="T103" fmla="*/ 1474 h 1478"/>
                <a:gd name="T104" fmla="*/ 230 w 1394"/>
                <a:gd name="T105" fmla="*/ 1385 h 1478"/>
                <a:gd name="T106" fmla="*/ 42 w 1394"/>
                <a:gd name="T107" fmla="*/ 1148 h 1478"/>
                <a:gd name="T108" fmla="*/ 4 w 1394"/>
                <a:gd name="T109" fmla="*/ 863 h 1478"/>
                <a:gd name="T110" fmla="*/ 8 w 1394"/>
                <a:gd name="T111" fmla="*/ 630 h 14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94"/>
                <a:gd name="T169" fmla="*/ 0 h 1478"/>
                <a:gd name="T170" fmla="*/ 1394 w 1394"/>
                <a:gd name="T171" fmla="*/ 1478 h 14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94" h="1478">
                  <a:moveTo>
                    <a:pt x="69" y="475"/>
                  </a:moveTo>
                  <a:lnTo>
                    <a:pt x="95" y="429"/>
                  </a:lnTo>
                  <a:lnTo>
                    <a:pt x="128" y="388"/>
                  </a:lnTo>
                  <a:lnTo>
                    <a:pt x="163" y="349"/>
                  </a:lnTo>
                  <a:lnTo>
                    <a:pt x="202" y="312"/>
                  </a:lnTo>
                  <a:lnTo>
                    <a:pt x="240" y="274"/>
                  </a:lnTo>
                  <a:lnTo>
                    <a:pt x="281" y="241"/>
                  </a:lnTo>
                  <a:lnTo>
                    <a:pt x="318" y="204"/>
                  </a:lnTo>
                  <a:lnTo>
                    <a:pt x="356" y="169"/>
                  </a:lnTo>
                  <a:lnTo>
                    <a:pt x="403" y="141"/>
                  </a:lnTo>
                  <a:lnTo>
                    <a:pt x="449" y="113"/>
                  </a:lnTo>
                  <a:lnTo>
                    <a:pt x="495" y="86"/>
                  </a:lnTo>
                  <a:lnTo>
                    <a:pt x="545" y="62"/>
                  </a:lnTo>
                  <a:lnTo>
                    <a:pt x="591" y="38"/>
                  </a:lnTo>
                  <a:lnTo>
                    <a:pt x="643" y="20"/>
                  </a:lnTo>
                  <a:lnTo>
                    <a:pt x="695" y="7"/>
                  </a:lnTo>
                  <a:lnTo>
                    <a:pt x="751" y="0"/>
                  </a:lnTo>
                  <a:lnTo>
                    <a:pt x="705" y="0"/>
                  </a:lnTo>
                  <a:lnTo>
                    <a:pt x="665" y="13"/>
                  </a:lnTo>
                  <a:lnTo>
                    <a:pt x="630" y="36"/>
                  </a:lnTo>
                  <a:lnTo>
                    <a:pt x="601" y="65"/>
                  </a:lnTo>
                  <a:lnTo>
                    <a:pt x="570" y="95"/>
                  </a:lnTo>
                  <a:lnTo>
                    <a:pt x="539" y="124"/>
                  </a:lnTo>
                  <a:lnTo>
                    <a:pt x="505" y="148"/>
                  </a:lnTo>
                  <a:lnTo>
                    <a:pt x="467" y="163"/>
                  </a:lnTo>
                  <a:lnTo>
                    <a:pt x="424" y="168"/>
                  </a:lnTo>
                  <a:lnTo>
                    <a:pt x="384" y="180"/>
                  </a:lnTo>
                  <a:lnTo>
                    <a:pt x="348" y="200"/>
                  </a:lnTo>
                  <a:lnTo>
                    <a:pt x="316" y="227"/>
                  </a:lnTo>
                  <a:lnTo>
                    <a:pt x="282" y="255"/>
                  </a:lnTo>
                  <a:lnTo>
                    <a:pt x="252" y="286"/>
                  </a:lnTo>
                  <a:lnTo>
                    <a:pt x="222" y="316"/>
                  </a:lnTo>
                  <a:lnTo>
                    <a:pt x="192" y="346"/>
                  </a:lnTo>
                  <a:lnTo>
                    <a:pt x="144" y="425"/>
                  </a:lnTo>
                  <a:lnTo>
                    <a:pt x="106" y="512"/>
                  </a:lnTo>
                  <a:lnTo>
                    <a:pt x="77" y="603"/>
                  </a:lnTo>
                  <a:lnTo>
                    <a:pt x="57" y="698"/>
                  </a:lnTo>
                  <a:lnTo>
                    <a:pt x="45" y="794"/>
                  </a:lnTo>
                  <a:lnTo>
                    <a:pt x="42" y="891"/>
                  </a:lnTo>
                  <a:lnTo>
                    <a:pt x="47" y="986"/>
                  </a:lnTo>
                  <a:lnTo>
                    <a:pt x="64" y="1083"/>
                  </a:lnTo>
                  <a:lnTo>
                    <a:pt x="84" y="1120"/>
                  </a:lnTo>
                  <a:lnTo>
                    <a:pt x="115" y="1162"/>
                  </a:lnTo>
                  <a:lnTo>
                    <a:pt x="151" y="1203"/>
                  </a:lnTo>
                  <a:lnTo>
                    <a:pt x="192" y="1245"/>
                  </a:lnTo>
                  <a:lnTo>
                    <a:pt x="234" y="1283"/>
                  </a:lnTo>
                  <a:lnTo>
                    <a:pt x="278" y="1321"/>
                  </a:lnTo>
                  <a:lnTo>
                    <a:pt x="318" y="1353"/>
                  </a:lnTo>
                  <a:lnTo>
                    <a:pt x="356" y="1382"/>
                  </a:lnTo>
                  <a:lnTo>
                    <a:pt x="356" y="1368"/>
                  </a:lnTo>
                  <a:lnTo>
                    <a:pt x="352" y="1351"/>
                  </a:lnTo>
                  <a:lnTo>
                    <a:pt x="344" y="1332"/>
                  </a:lnTo>
                  <a:lnTo>
                    <a:pt x="335" y="1314"/>
                  </a:lnTo>
                  <a:lnTo>
                    <a:pt x="324" y="1292"/>
                  </a:lnTo>
                  <a:lnTo>
                    <a:pt x="316" y="1274"/>
                  </a:lnTo>
                  <a:lnTo>
                    <a:pt x="309" y="1256"/>
                  </a:lnTo>
                  <a:lnTo>
                    <a:pt x="306" y="1243"/>
                  </a:lnTo>
                  <a:lnTo>
                    <a:pt x="282" y="1203"/>
                  </a:lnTo>
                  <a:lnTo>
                    <a:pt x="258" y="1166"/>
                  </a:lnTo>
                  <a:lnTo>
                    <a:pt x="233" y="1131"/>
                  </a:lnTo>
                  <a:lnTo>
                    <a:pt x="213" y="1096"/>
                  </a:lnTo>
                  <a:lnTo>
                    <a:pt x="194" y="1058"/>
                  </a:lnTo>
                  <a:lnTo>
                    <a:pt x="182" y="1019"/>
                  </a:lnTo>
                  <a:lnTo>
                    <a:pt x="175" y="975"/>
                  </a:lnTo>
                  <a:lnTo>
                    <a:pt x="177" y="929"/>
                  </a:lnTo>
                  <a:lnTo>
                    <a:pt x="177" y="912"/>
                  </a:lnTo>
                  <a:lnTo>
                    <a:pt x="184" y="849"/>
                  </a:lnTo>
                  <a:lnTo>
                    <a:pt x="195" y="752"/>
                  </a:lnTo>
                  <a:lnTo>
                    <a:pt x="212" y="639"/>
                  </a:lnTo>
                  <a:lnTo>
                    <a:pt x="233" y="521"/>
                  </a:lnTo>
                  <a:lnTo>
                    <a:pt x="260" y="413"/>
                  </a:lnTo>
                  <a:lnTo>
                    <a:pt x="290" y="330"/>
                  </a:lnTo>
                  <a:lnTo>
                    <a:pt x="328" y="290"/>
                  </a:lnTo>
                  <a:lnTo>
                    <a:pt x="345" y="359"/>
                  </a:lnTo>
                  <a:lnTo>
                    <a:pt x="377" y="429"/>
                  </a:lnTo>
                  <a:lnTo>
                    <a:pt x="418" y="495"/>
                  </a:lnTo>
                  <a:lnTo>
                    <a:pt x="470" y="557"/>
                  </a:lnTo>
                  <a:lnTo>
                    <a:pt x="526" y="611"/>
                  </a:lnTo>
                  <a:lnTo>
                    <a:pt x="590" y="661"/>
                  </a:lnTo>
                  <a:lnTo>
                    <a:pt x="654" y="700"/>
                  </a:lnTo>
                  <a:lnTo>
                    <a:pt x="722" y="731"/>
                  </a:lnTo>
                  <a:lnTo>
                    <a:pt x="738" y="745"/>
                  </a:lnTo>
                  <a:lnTo>
                    <a:pt x="744" y="759"/>
                  </a:lnTo>
                  <a:lnTo>
                    <a:pt x="737" y="771"/>
                  </a:lnTo>
                  <a:lnTo>
                    <a:pt x="727" y="786"/>
                  </a:lnTo>
                  <a:lnTo>
                    <a:pt x="712" y="798"/>
                  </a:lnTo>
                  <a:lnTo>
                    <a:pt x="698" y="811"/>
                  </a:lnTo>
                  <a:lnTo>
                    <a:pt x="686" y="825"/>
                  </a:lnTo>
                  <a:lnTo>
                    <a:pt x="684" y="842"/>
                  </a:lnTo>
                  <a:lnTo>
                    <a:pt x="648" y="901"/>
                  </a:lnTo>
                  <a:lnTo>
                    <a:pt x="627" y="965"/>
                  </a:lnTo>
                  <a:lnTo>
                    <a:pt x="616" y="1031"/>
                  </a:lnTo>
                  <a:lnTo>
                    <a:pt x="615" y="1103"/>
                  </a:lnTo>
                  <a:lnTo>
                    <a:pt x="618" y="1173"/>
                  </a:lnTo>
                  <a:lnTo>
                    <a:pt x="625" y="1243"/>
                  </a:lnTo>
                  <a:lnTo>
                    <a:pt x="636" y="1312"/>
                  </a:lnTo>
                  <a:lnTo>
                    <a:pt x="648" y="1380"/>
                  </a:lnTo>
                  <a:lnTo>
                    <a:pt x="658" y="1389"/>
                  </a:lnTo>
                  <a:lnTo>
                    <a:pt x="670" y="1395"/>
                  </a:lnTo>
                  <a:lnTo>
                    <a:pt x="672" y="1378"/>
                  </a:lnTo>
                  <a:lnTo>
                    <a:pt x="674" y="1363"/>
                  </a:lnTo>
                  <a:lnTo>
                    <a:pt x="672" y="1346"/>
                  </a:lnTo>
                  <a:lnTo>
                    <a:pt x="672" y="1330"/>
                  </a:lnTo>
                  <a:lnTo>
                    <a:pt x="670" y="1312"/>
                  </a:lnTo>
                  <a:lnTo>
                    <a:pt x="667" y="1295"/>
                  </a:lnTo>
                  <a:lnTo>
                    <a:pt x="663" y="1278"/>
                  </a:lnTo>
                  <a:lnTo>
                    <a:pt x="660" y="1264"/>
                  </a:lnTo>
                  <a:lnTo>
                    <a:pt x="653" y="1179"/>
                  </a:lnTo>
                  <a:lnTo>
                    <a:pt x="671" y="1101"/>
                  </a:lnTo>
                  <a:lnTo>
                    <a:pt x="707" y="1031"/>
                  </a:lnTo>
                  <a:lnTo>
                    <a:pt x="758" y="967"/>
                  </a:lnTo>
                  <a:lnTo>
                    <a:pt x="813" y="903"/>
                  </a:lnTo>
                  <a:lnTo>
                    <a:pt x="869" y="842"/>
                  </a:lnTo>
                  <a:lnTo>
                    <a:pt x="918" y="778"/>
                  </a:lnTo>
                  <a:lnTo>
                    <a:pt x="957" y="712"/>
                  </a:lnTo>
                  <a:lnTo>
                    <a:pt x="991" y="672"/>
                  </a:lnTo>
                  <a:lnTo>
                    <a:pt x="1032" y="639"/>
                  </a:lnTo>
                  <a:lnTo>
                    <a:pt x="1075" y="613"/>
                  </a:lnTo>
                  <a:lnTo>
                    <a:pt x="1123" y="596"/>
                  </a:lnTo>
                  <a:lnTo>
                    <a:pt x="1171" y="583"/>
                  </a:lnTo>
                  <a:lnTo>
                    <a:pt x="1223" y="578"/>
                  </a:lnTo>
                  <a:lnTo>
                    <a:pt x="1275" y="578"/>
                  </a:lnTo>
                  <a:lnTo>
                    <a:pt x="1328" y="586"/>
                  </a:lnTo>
                  <a:lnTo>
                    <a:pt x="1335" y="589"/>
                  </a:lnTo>
                  <a:lnTo>
                    <a:pt x="1344" y="593"/>
                  </a:lnTo>
                  <a:lnTo>
                    <a:pt x="1352" y="596"/>
                  </a:lnTo>
                  <a:lnTo>
                    <a:pt x="1362" y="599"/>
                  </a:lnTo>
                  <a:lnTo>
                    <a:pt x="1370" y="599"/>
                  </a:lnTo>
                  <a:lnTo>
                    <a:pt x="1379" y="600"/>
                  </a:lnTo>
                  <a:lnTo>
                    <a:pt x="1386" y="599"/>
                  </a:lnTo>
                  <a:lnTo>
                    <a:pt x="1394" y="596"/>
                  </a:lnTo>
                  <a:lnTo>
                    <a:pt x="1391" y="586"/>
                  </a:lnTo>
                  <a:lnTo>
                    <a:pt x="1387" y="580"/>
                  </a:lnTo>
                  <a:lnTo>
                    <a:pt x="1382" y="575"/>
                  </a:lnTo>
                  <a:lnTo>
                    <a:pt x="1376" y="571"/>
                  </a:lnTo>
                  <a:lnTo>
                    <a:pt x="1367" y="566"/>
                  </a:lnTo>
                  <a:lnTo>
                    <a:pt x="1360" y="565"/>
                  </a:lnTo>
                  <a:lnTo>
                    <a:pt x="1353" y="562"/>
                  </a:lnTo>
                  <a:lnTo>
                    <a:pt x="1346" y="562"/>
                  </a:lnTo>
                  <a:lnTo>
                    <a:pt x="1311" y="548"/>
                  </a:lnTo>
                  <a:lnTo>
                    <a:pt x="1278" y="536"/>
                  </a:lnTo>
                  <a:lnTo>
                    <a:pt x="1241" y="523"/>
                  </a:lnTo>
                  <a:lnTo>
                    <a:pt x="1206" y="516"/>
                  </a:lnTo>
                  <a:lnTo>
                    <a:pt x="1168" y="509"/>
                  </a:lnTo>
                  <a:lnTo>
                    <a:pt x="1132" y="509"/>
                  </a:lnTo>
                  <a:lnTo>
                    <a:pt x="1094" y="512"/>
                  </a:lnTo>
                  <a:lnTo>
                    <a:pt x="1057" y="524"/>
                  </a:lnTo>
                  <a:lnTo>
                    <a:pt x="1026" y="536"/>
                  </a:lnTo>
                  <a:lnTo>
                    <a:pt x="998" y="551"/>
                  </a:lnTo>
                  <a:lnTo>
                    <a:pt x="970" y="566"/>
                  </a:lnTo>
                  <a:lnTo>
                    <a:pt x="945" y="586"/>
                  </a:lnTo>
                  <a:lnTo>
                    <a:pt x="918" y="606"/>
                  </a:lnTo>
                  <a:lnTo>
                    <a:pt x="893" y="627"/>
                  </a:lnTo>
                  <a:lnTo>
                    <a:pt x="866" y="646"/>
                  </a:lnTo>
                  <a:lnTo>
                    <a:pt x="841" y="668"/>
                  </a:lnTo>
                  <a:lnTo>
                    <a:pt x="765" y="651"/>
                  </a:lnTo>
                  <a:lnTo>
                    <a:pt x="693" y="621"/>
                  </a:lnTo>
                  <a:lnTo>
                    <a:pt x="625" y="579"/>
                  </a:lnTo>
                  <a:lnTo>
                    <a:pt x="563" y="530"/>
                  </a:lnTo>
                  <a:lnTo>
                    <a:pt x="505" y="471"/>
                  </a:lnTo>
                  <a:lnTo>
                    <a:pt x="458" y="408"/>
                  </a:lnTo>
                  <a:lnTo>
                    <a:pt x="420" y="339"/>
                  </a:lnTo>
                  <a:lnTo>
                    <a:pt x="394" y="270"/>
                  </a:lnTo>
                  <a:lnTo>
                    <a:pt x="397" y="264"/>
                  </a:lnTo>
                  <a:lnTo>
                    <a:pt x="404" y="264"/>
                  </a:lnTo>
                  <a:lnTo>
                    <a:pt x="413" y="269"/>
                  </a:lnTo>
                  <a:lnTo>
                    <a:pt x="425" y="276"/>
                  </a:lnTo>
                  <a:lnTo>
                    <a:pt x="435" y="281"/>
                  </a:lnTo>
                  <a:lnTo>
                    <a:pt x="446" y="286"/>
                  </a:lnTo>
                  <a:lnTo>
                    <a:pt x="453" y="287"/>
                  </a:lnTo>
                  <a:lnTo>
                    <a:pt x="458" y="283"/>
                  </a:lnTo>
                  <a:lnTo>
                    <a:pt x="491" y="277"/>
                  </a:lnTo>
                  <a:lnTo>
                    <a:pt x="522" y="273"/>
                  </a:lnTo>
                  <a:lnTo>
                    <a:pt x="549" y="264"/>
                  </a:lnTo>
                  <a:lnTo>
                    <a:pt x="575" y="256"/>
                  </a:lnTo>
                  <a:lnTo>
                    <a:pt x="599" y="242"/>
                  </a:lnTo>
                  <a:lnTo>
                    <a:pt x="623" y="224"/>
                  </a:lnTo>
                  <a:lnTo>
                    <a:pt x="646" y="201"/>
                  </a:lnTo>
                  <a:lnTo>
                    <a:pt x="668" y="175"/>
                  </a:lnTo>
                  <a:lnTo>
                    <a:pt x="744" y="154"/>
                  </a:lnTo>
                  <a:lnTo>
                    <a:pt x="820" y="137"/>
                  </a:lnTo>
                  <a:lnTo>
                    <a:pt x="891" y="127"/>
                  </a:lnTo>
                  <a:lnTo>
                    <a:pt x="962" y="124"/>
                  </a:lnTo>
                  <a:lnTo>
                    <a:pt x="1028" y="127"/>
                  </a:lnTo>
                  <a:lnTo>
                    <a:pt x="1095" y="141"/>
                  </a:lnTo>
                  <a:lnTo>
                    <a:pt x="1160" y="162"/>
                  </a:lnTo>
                  <a:lnTo>
                    <a:pt x="1226" y="197"/>
                  </a:lnTo>
                  <a:lnTo>
                    <a:pt x="1248" y="228"/>
                  </a:lnTo>
                  <a:lnTo>
                    <a:pt x="1264" y="270"/>
                  </a:lnTo>
                  <a:lnTo>
                    <a:pt x="1273" y="321"/>
                  </a:lnTo>
                  <a:lnTo>
                    <a:pt x="1282" y="381"/>
                  </a:lnTo>
                  <a:lnTo>
                    <a:pt x="1287" y="448"/>
                  </a:lnTo>
                  <a:lnTo>
                    <a:pt x="1297" y="527"/>
                  </a:lnTo>
                  <a:lnTo>
                    <a:pt x="1311" y="611"/>
                  </a:lnTo>
                  <a:lnTo>
                    <a:pt x="1334" y="707"/>
                  </a:lnTo>
                  <a:lnTo>
                    <a:pt x="1311" y="724"/>
                  </a:lnTo>
                  <a:lnTo>
                    <a:pt x="1280" y="770"/>
                  </a:lnTo>
                  <a:lnTo>
                    <a:pt x="1241" y="837"/>
                  </a:lnTo>
                  <a:lnTo>
                    <a:pt x="1196" y="919"/>
                  </a:lnTo>
                  <a:lnTo>
                    <a:pt x="1144" y="1007"/>
                  </a:lnTo>
                  <a:lnTo>
                    <a:pt x="1088" y="1100"/>
                  </a:lnTo>
                  <a:lnTo>
                    <a:pt x="1028" y="1189"/>
                  </a:lnTo>
                  <a:lnTo>
                    <a:pt x="966" y="1269"/>
                  </a:lnTo>
                  <a:lnTo>
                    <a:pt x="889" y="1326"/>
                  </a:lnTo>
                  <a:lnTo>
                    <a:pt x="810" y="1378"/>
                  </a:lnTo>
                  <a:lnTo>
                    <a:pt x="726" y="1422"/>
                  </a:lnTo>
                  <a:lnTo>
                    <a:pt x="643" y="1455"/>
                  </a:lnTo>
                  <a:lnTo>
                    <a:pt x="556" y="1474"/>
                  </a:lnTo>
                  <a:lnTo>
                    <a:pt x="470" y="1478"/>
                  </a:lnTo>
                  <a:lnTo>
                    <a:pt x="383" y="1462"/>
                  </a:lnTo>
                  <a:lnTo>
                    <a:pt x="299" y="1427"/>
                  </a:lnTo>
                  <a:lnTo>
                    <a:pt x="230" y="1385"/>
                  </a:lnTo>
                  <a:lnTo>
                    <a:pt x="171" y="1335"/>
                  </a:lnTo>
                  <a:lnTo>
                    <a:pt x="119" y="1278"/>
                  </a:lnTo>
                  <a:lnTo>
                    <a:pt x="77" y="1217"/>
                  </a:lnTo>
                  <a:lnTo>
                    <a:pt x="42" y="1148"/>
                  </a:lnTo>
                  <a:lnTo>
                    <a:pt x="18" y="1076"/>
                  </a:lnTo>
                  <a:lnTo>
                    <a:pt x="3" y="1000"/>
                  </a:lnTo>
                  <a:lnTo>
                    <a:pt x="0" y="923"/>
                  </a:lnTo>
                  <a:lnTo>
                    <a:pt x="4" y="863"/>
                  </a:lnTo>
                  <a:lnTo>
                    <a:pt x="4" y="804"/>
                  </a:lnTo>
                  <a:lnTo>
                    <a:pt x="4" y="745"/>
                  </a:lnTo>
                  <a:lnTo>
                    <a:pt x="5" y="687"/>
                  </a:lnTo>
                  <a:lnTo>
                    <a:pt x="8" y="630"/>
                  </a:lnTo>
                  <a:lnTo>
                    <a:pt x="19" y="575"/>
                  </a:lnTo>
                  <a:lnTo>
                    <a:pt x="38" y="523"/>
                  </a:lnTo>
                  <a:lnTo>
                    <a:pt x="69" y="475"/>
                  </a:lnTo>
                  <a:close/>
                </a:path>
              </a:pathLst>
            </a:custGeom>
            <a:solidFill>
              <a:srgbClr val="FFF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40" name="Freeform 99"/>
            <p:cNvSpPr>
              <a:spLocks/>
            </p:cNvSpPr>
            <p:nvPr/>
          </p:nvSpPr>
          <p:spPr bwMode="auto">
            <a:xfrm>
              <a:off x="2325" y="3133"/>
              <a:ext cx="1394" cy="1475"/>
            </a:xfrm>
            <a:custGeom>
              <a:avLst/>
              <a:gdLst>
                <a:gd name="T0" fmla="*/ 163 w 1394"/>
                <a:gd name="T1" fmla="*/ 349 h 1475"/>
                <a:gd name="T2" fmla="*/ 318 w 1394"/>
                <a:gd name="T3" fmla="*/ 204 h 1475"/>
                <a:gd name="T4" fmla="*/ 495 w 1394"/>
                <a:gd name="T5" fmla="*/ 86 h 1475"/>
                <a:gd name="T6" fmla="*/ 695 w 1394"/>
                <a:gd name="T7" fmla="*/ 7 h 1475"/>
                <a:gd name="T8" fmla="*/ 630 w 1394"/>
                <a:gd name="T9" fmla="*/ 36 h 1475"/>
                <a:gd name="T10" fmla="*/ 505 w 1394"/>
                <a:gd name="T11" fmla="*/ 148 h 1475"/>
                <a:gd name="T12" fmla="*/ 348 w 1394"/>
                <a:gd name="T13" fmla="*/ 200 h 1475"/>
                <a:gd name="T14" fmla="*/ 222 w 1394"/>
                <a:gd name="T15" fmla="*/ 316 h 1475"/>
                <a:gd name="T16" fmla="*/ 77 w 1394"/>
                <a:gd name="T17" fmla="*/ 603 h 1475"/>
                <a:gd name="T18" fmla="*/ 47 w 1394"/>
                <a:gd name="T19" fmla="*/ 986 h 1475"/>
                <a:gd name="T20" fmla="*/ 158 w 1394"/>
                <a:gd name="T21" fmla="*/ 1204 h 1475"/>
                <a:gd name="T22" fmla="*/ 341 w 1394"/>
                <a:gd name="T23" fmla="*/ 1356 h 1475"/>
                <a:gd name="T24" fmla="*/ 366 w 1394"/>
                <a:gd name="T25" fmla="*/ 1330 h 1475"/>
                <a:gd name="T26" fmla="*/ 330 w 1394"/>
                <a:gd name="T27" fmla="*/ 1246 h 1475"/>
                <a:gd name="T28" fmla="*/ 254 w 1394"/>
                <a:gd name="T29" fmla="*/ 1124 h 1475"/>
                <a:gd name="T30" fmla="*/ 194 w 1394"/>
                <a:gd name="T31" fmla="*/ 975 h 1475"/>
                <a:gd name="T32" fmla="*/ 213 w 1394"/>
                <a:gd name="T33" fmla="*/ 771 h 1475"/>
                <a:gd name="T34" fmla="*/ 299 w 1394"/>
                <a:gd name="T35" fmla="*/ 329 h 1475"/>
                <a:gd name="T36" fmla="*/ 418 w 1394"/>
                <a:gd name="T37" fmla="*/ 495 h 1475"/>
                <a:gd name="T38" fmla="*/ 654 w 1394"/>
                <a:gd name="T39" fmla="*/ 700 h 1475"/>
                <a:gd name="T40" fmla="*/ 737 w 1394"/>
                <a:gd name="T41" fmla="*/ 771 h 1475"/>
                <a:gd name="T42" fmla="*/ 686 w 1394"/>
                <a:gd name="T43" fmla="*/ 825 h 1475"/>
                <a:gd name="T44" fmla="*/ 616 w 1394"/>
                <a:gd name="T45" fmla="*/ 1031 h 1475"/>
                <a:gd name="T46" fmla="*/ 636 w 1394"/>
                <a:gd name="T47" fmla="*/ 1312 h 1475"/>
                <a:gd name="T48" fmla="*/ 672 w 1394"/>
                <a:gd name="T49" fmla="*/ 1378 h 1475"/>
                <a:gd name="T50" fmla="*/ 670 w 1394"/>
                <a:gd name="T51" fmla="*/ 1312 h 1475"/>
                <a:gd name="T52" fmla="*/ 653 w 1394"/>
                <a:gd name="T53" fmla="*/ 1179 h 1475"/>
                <a:gd name="T54" fmla="*/ 813 w 1394"/>
                <a:gd name="T55" fmla="*/ 903 h 1475"/>
                <a:gd name="T56" fmla="*/ 991 w 1394"/>
                <a:gd name="T57" fmla="*/ 672 h 1475"/>
                <a:gd name="T58" fmla="*/ 1171 w 1394"/>
                <a:gd name="T59" fmla="*/ 583 h 1475"/>
                <a:gd name="T60" fmla="*/ 1335 w 1394"/>
                <a:gd name="T61" fmla="*/ 589 h 1475"/>
                <a:gd name="T62" fmla="*/ 1370 w 1394"/>
                <a:gd name="T63" fmla="*/ 599 h 1475"/>
                <a:gd name="T64" fmla="*/ 1391 w 1394"/>
                <a:gd name="T65" fmla="*/ 586 h 1475"/>
                <a:gd name="T66" fmla="*/ 1367 w 1394"/>
                <a:gd name="T67" fmla="*/ 566 h 1475"/>
                <a:gd name="T68" fmla="*/ 1311 w 1394"/>
                <a:gd name="T69" fmla="*/ 548 h 1475"/>
                <a:gd name="T70" fmla="*/ 1168 w 1394"/>
                <a:gd name="T71" fmla="*/ 509 h 1475"/>
                <a:gd name="T72" fmla="*/ 1026 w 1394"/>
                <a:gd name="T73" fmla="*/ 536 h 1475"/>
                <a:gd name="T74" fmla="*/ 918 w 1394"/>
                <a:gd name="T75" fmla="*/ 606 h 1475"/>
                <a:gd name="T76" fmla="*/ 765 w 1394"/>
                <a:gd name="T77" fmla="*/ 651 h 1475"/>
                <a:gd name="T78" fmla="*/ 505 w 1394"/>
                <a:gd name="T79" fmla="*/ 471 h 1475"/>
                <a:gd name="T80" fmla="*/ 397 w 1394"/>
                <a:gd name="T81" fmla="*/ 264 h 1475"/>
                <a:gd name="T82" fmla="*/ 445 w 1394"/>
                <a:gd name="T83" fmla="*/ 293 h 1475"/>
                <a:gd name="T84" fmla="*/ 504 w 1394"/>
                <a:gd name="T85" fmla="*/ 294 h 1475"/>
                <a:gd name="T86" fmla="*/ 609 w 1394"/>
                <a:gd name="T87" fmla="*/ 260 h 1475"/>
                <a:gd name="T88" fmla="*/ 752 w 1394"/>
                <a:gd name="T89" fmla="*/ 172 h 1475"/>
                <a:gd name="T90" fmla="*/ 1032 w 1394"/>
                <a:gd name="T91" fmla="*/ 134 h 1475"/>
                <a:gd name="T92" fmla="*/ 1243 w 1394"/>
                <a:gd name="T93" fmla="*/ 224 h 1475"/>
                <a:gd name="T94" fmla="*/ 1265 w 1394"/>
                <a:gd name="T95" fmla="*/ 437 h 1475"/>
                <a:gd name="T96" fmla="*/ 1290 w 1394"/>
                <a:gd name="T97" fmla="*/ 708 h 1475"/>
                <a:gd name="T98" fmla="*/ 1126 w 1394"/>
                <a:gd name="T99" fmla="*/ 984 h 1475"/>
                <a:gd name="T100" fmla="*/ 873 w 1394"/>
                <a:gd name="T101" fmla="*/ 1309 h 1475"/>
                <a:gd name="T102" fmla="*/ 552 w 1394"/>
                <a:gd name="T103" fmla="*/ 1468 h 1475"/>
                <a:gd name="T104" fmla="*/ 230 w 1394"/>
                <a:gd name="T105" fmla="*/ 1385 h 1475"/>
                <a:gd name="T106" fmla="*/ 42 w 1394"/>
                <a:gd name="T107" fmla="*/ 1148 h 1475"/>
                <a:gd name="T108" fmla="*/ 4 w 1394"/>
                <a:gd name="T109" fmla="*/ 863 h 1475"/>
                <a:gd name="T110" fmla="*/ 8 w 1394"/>
                <a:gd name="T111" fmla="*/ 630 h 14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94"/>
                <a:gd name="T169" fmla="*/ 0 h 1475"/>
                <a:gd name="T170" fmla="*/ 1394 w 1394"/>
                <a:gd name="T171" fmla="*/ 1475 h 14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94" h="1475">
                  <a:moveTo>
                    <a:pt x="69" y="475"/>
                  </a:moveTo>
                  <a:lnTo>
                    <a:pt x="95" y="429"/>
                  </a:lnTo>
                  <a:lnTo>
                    <a:pt x="128" y="388"/>
                  </a:lnTo>
                  <a:lnTo>
                    <a:pt x="163" y="349"/>
                  </a:lnTo>
                  <a:lnTo>
                    <a:pt x="202" y="312"/>
                  </a:lnTo>
                  <a:lnTo>
                    <a:pt x="240" y="274"/>
                  </a:lnTo>
                  <a:lnTo>
                    <a:pt x="281" y="241"/>
                  </a:lnTo>
                  <a:lnTo>
                    <a:pt x="318" y="204"/>
                  </a:lnTo>
                  <a:lnTo>
                    <a:pt x="356" y="169"/>
                  </a:lnTo>
                  <a:lnTo>
                    <a:pt x="403" y="141"/>
                  </a:lnTo>
                  <a:lnTo>
                    <a:pt x="449" y="113"/>
                  </a:lnTo>
                  <a:lnTo>
                    <a:pt x="495" y="86"/>
                  </a:lnTo>
                  <a:lnTo>
                    <a:pt x="545" y="62"/>
                  </a:lnTo>
                  <a:lnTo>
                    <a:pt x="591" y="38"/>
                  </a:lnTo>
                  <a:lnTo>
                    <a:pt x="643" y="20"/>
                  </a:lnTo>
                  <a:lnTo>
                    <a:pt x="695" y="7"/>
                  </a:lnTo>
                  <a:lnTo>
                    <a:pt x="751" y="0"/>
                  </a:lnTo>
                  <a:lnTo>
                    <a:pt x="705" y="0"/>
                  </a:lnTo>
                  <a:lnTo>
                    <a:pt x="665" y="13"/>
                  </a:lnTo>
                  <a:lnTo>
                    <a:pt x="630" y="36"/>
                  </a:lnTo>
                  <a:lnTo>
                    <a:pt x="601" y="65"/>
                  </a:lnTo>
                  <a:lnTo>
                    <a:pt x="570" y="95"/>
                  </a:lnTo>
                  <a:lnTo>
                    <a:pt x="539" y="124"/>
                  </a:lnTo>
                  <a:lnTo>
                    <a:pt x="505" y="148"/>
                  </a:lnTo>
                  <a:lnTo>
                    <a:pt x="467" y="163"/>
                  </a:lnTo>
                  <a:lnTo>
                    <a:pt x="424" y="168"/>
                  </a:lnTo>
                  <a:lnTo>
                    <a:pt x="384" y="180"/>
                  </a:lnTo>
                  <a:lnTo>
                    <a:pt x="348" y="200"/>
                  </a:lnTo>
                  <a:lnTo>
                    <a:pt x="316" y="227"/>
                  </a:lnTo>
                  <a:lnTo>
                    <a:pt x="282" y="255"/>
                  </a:lnTo>
                  <a:lnTo>
                    <a:pt x="252" y="286"/>
                  </a:lnTo>
                  <a:lnTo>
                    <a:pt x="222" y="316"/>
                  </a:lnTo>
                  <a:lnTo>
                    <a:pt x="192" y="346"/>
                  </a:lnTo>
                  <a:lnTo>
                    <a:pt x="144" y="425"/>
                  </a:lnTo>
                  <a:lnTo>
                    <a:pt x="106" y="512"/>
                  </a:lnTo>
                  <a:lnTo>
                    <a:pt x="77" y="603"/>
                  </a:lnTo>
                  <a:lnTo>
                    <a:pt x="57" y="698"/>
                  </a:lnTo>
                  <a:lnTo>
                    <a:pt x="45" y="794"/>
                  </a:lnTo>
                  <a:lnTo>
                    <a:pt x="42" y="891"/>
                  </a:lnTo>
                  <a:lnTo>
                    <a:pt x="47" y="986"/>
                  </a:lnTo>
                  <a:lnTo>
                    <a:pt x="64" y="1083"/>
                  </a:lnTo>
                  <a:lnTo>
                    <a:pt x="85" y="1120"/>
                  </a:lnTo>
                  <a:lnTo>
                    <a:pt x="118" y="1162"/>
                  </a:lnTo>
                  <a:lnTo>
                    <a:pt x="158" y="1204"/>
                  </a:lnTo>
                  <a:lnTo>
                    <a:pt x="203" y="1246"/>
                  </a:lnTo>
                  <a:lnTo>
                    <a:pt x="250" y="1285"/>
                  </a:lnTo>
                  <a:lnTo>
                    <a:pt x="297" y="1323"/>
                  </a:lnTo>
                  <a:lnTo>
                    <a:pt x="341" y="1356"/>
                  </a:lnTo>
                  <a:lnTo>
                    <a:pt x="380" y="1385"/>
                  </a:lnTo>
                  <a:lnTo>
                    <a:pt x="379" y="1370"/>
                  </a:lnTo>
                  <a:lnTo>
                    <a:pt x="375" y="1353"/>
                  </a:lnTo>
                  <a:lnTo>
                    <a:pt x="366" y="1330"/>
                  </a:lnTo>
                  <a:lnTo>
                    <a:pt x="358" y="1309"/>
                  </a:lnTo>
                  <a:lnTo>
                    <a:pt x="347" y="1285"/>
                  </a:lnTo>
                  <a:lnTo>
                    <a:pt x="338" y="1266"/>
                  </a:lnTo>
                  <a:lnTo>
                    <a:pt x="330" y="1246"/>
                  </a:lnTo>
                  <a:lnTo>
                    <a:pt x="327" y="1234"/>
                  </a:lnTo>
                  <a:lnTo>
                    <a:pt x="303" y="1193"/>
                  </a:lnTo>
                  <a:lnTo>
                    <a:pt x="279" y="1158"/>
                  </a:lnTo>
                  <a:lnTo>
                    <a:pt x="254" y="1124"/>
                  </a:lnTo>
                  <a:lnTo>
                    <a:pt x="233" y="1090"/>
                  </a:lnTo>
                  <a:lnTo>
                    <a:pt x="213" y="1055"/>
                  </a:lnTo>
                  <a:lnTo>
                    <a:pt x="201" y="1017"/>
                  </a:lnTo>
                  <a:lnTo>
                    <a:pt x="194" y="975"/>
                  </a:lnTo>
                  <a:lnTo>
                    <a:pt x="195" y="929"/>
                  </a:lnTo>
                  <a:lnTo>
                    <a:pt x="194" y="926"/>
                  </a:lnTo>
                  <a:lnTo>
                    <a:pt x="201" y="868"/>
                  </a:lnTo>
                  <a:lnTo>
                    <a:pt x="213" y="771"/>
                  </a:lnTo>
                  <a:lnTo>
                    <a:pt x="230" y="653"/>
                  </a:lnTo>
                  <a:lnTo>
                    <a:pt x="250" y="528"/>
                  </a:lnTo>
                  <a:lnTo>
                    <a:pt x="274" y="415"/>
                  </a:lnTo>
                  <a:lnTo>
                    <a:pt x="299" y="329"/>
                  </a:lnTo>
                  <a:lnTo>
                    <a:pt x="328" y="290"/>
                  </a:lnTo>
                  <a:lnTo>
                    <a:pt x="345" y="359"/>
                  </a:lnTo>
                  <a:lnTo>
                    <a:pt x="377" y="429"/>
                  </a:lnTo>
                  <a:lnTo>
                    <a:pt x="418" y="495"/>
                  </a:lnTo>
                  <a:lnTo>
                    <a:pt x="470" y="557"/>
                  </a:lnTo>
                  <a:lnTo>
                    <a:pt x="526" y="611"/>
                  </a:lnTo>
                  <a:lnTo>
                    <a:pt x="590" y="661"/>
                  </a:lnTo>
                  <a:lnTo>
                    <a:pt x="654" y="700"/>
                  </a:lnTo>
                  <a:lnTo>
                    <a:pt x="722" y="731"/>
                  </a:lnTo>
                  <a:lnTo>
                    <a:pt x="738" y="745"/>
                  </a:lnTo>
                  <a:lnTo>
                    <a:pt x="744" y="759"/>
                  </a:lnTo>
                  <a:lnTo>
                    <a:pt x="737" y="771"/>
                  </a:lnTo>
                  <a:lnTo>
                    <a:pt x="727" y="786"/>
                  </a:lnTo>
                  <a:lnTo>
                    <a:pt x="712" y="798"/>
                  </a:lnTo>
                  <a:lnTo>
                    <a:pt x="698" y="811"/>
                  </a:lnTo>
                  <a:lnTo>
                    <a:pt x="686" y="825"/>
                  </a:lnTo>
                  <a:lnTo>
                    <a:pt x="684" y="842"/>
                  </a:lnTo>
                  <a:lnTo>
                    <a:pt x="648" y="901"/>
                  </a:lnTo>
                  <a:lnTo>
                    <a:pt x="627" y="965"/>
                  </a:lnTo>
                  <a:lnTo>
                    <a:pt x="616" y="1031"/>
                  </a:lnTo>
                  <a:lnTo>
                    <a:pt x="615" y="1103"/>
                  </a:lnTo>
                  <a:lnTo>
                    <a:pt x="618" y="1173"/>
                  </a:lnTo>
                  <a:lnTo>
                    <a:pt x="625" y="1243"/>
                  </a:lnTo>
                  <a:lnTo>
                    <a:pt x="636" y="1312"/>
                  </a:lnTo>
                  <a:lnTo>
                    <a:pt x="648" y="1380"/>
                  </a:lnTo>
                  <a:lnTo>
                    <a:pt x="658" y="1389"/>
                  </a:lnTo>
                  <a:lnTo>
                    <a:pt x="670" y="1395"/>
                  </a:lnTo>
                  <a:lnTo>
                    <a:pt x="672" y="1378"/>
                  </a:lnTo>
                  <a:lnTo>
                    <a:pt x="674" y="1363"/>
                  </a:lnTo>
                  <a:lnTo>
                    <a:pt x="672" y="1346"/>
                  </a:lnTo>
                  <a:lnTo>
                    <a:pt x="672" y="1330"/>
                  </a:lnTo>
                  <a:lnTo>
                    <a:pt x="670" y="1312"/>
                  </a:lnTo>
                  <a:lnTo>
                    <a:pt x="667" y="1295"/>
                  </a:lnTo>
                  <a:lnTo>
                    <a:pt x="663" y="1278"/>
                  </a:lnTo>
                  <a:lnTo>
                    <a:pt x="660" y="1264"/>
                  </a:lnTo>
                  <a:lnTo>
                    <a:pt x="653" y="1179"/>
                  </a:lnTo>
                  <a:lnTo>
                    <a:pt x="671" y="1101"/>
                  </a:lnTo>
                  <a:lnTo>
                    <a:pt x="707" y="1031"/>
                  </a:lnTo>
                  <a:lnTo>
                    <a:pt x="758" y="967"/>
                  </a:lnTo>
                  <a:lnTo>
                    <a:pt x="813" y="903"/>
                  </a:lnTo>
                  <a:lnTo>
                    <a:pt x="869" y="842"/>
                  </a:lnTo>
                  <a:lnTo>
                    <a:pt x="918" y="778"/>
                  </a:lnTo>
                  <a:lnTo>
                    <a:pt x="957" y="712"/>
                  </a:lnTo>
                  <a:lnTo>
                    <a:pt x="991" y="672"/>
                  </a:lnTo>
                  <a:lnTo>
                    <a:pt x="1032" y="639"/>
                  </a:lnTo>
                  <a:lnTo>
                    <a:pt x="1075" y="613"/>
                  </a:lnTo>
                  <a:lnTo>
                    <a:pt x="1123" y="596"/>
                  </a:lnTo>
                  <a:lnTo>
                    <a:pt x="1171" y="583"/>
                  </a:lnTo>
                  <a:lnTo>
                    <a:pt x="1223" y="578"/>
                  </a:lnTo>
                  <a:lnTo>
                    <a:pt x="1275" y="578"/>
                  </a:lnTo>
                  <a:lnTo>
                    <a:pt x="1328" y="586"/>
                  </a:lnTo>
                  <a:lnTo>
                    <a:pt x="1335" y="589"/>
                  </a:lnTo>
                  <a:lnTo>
                    <a:pt x="1344" y="593"/>
                  </a:lnTo>
                  <a:lnTo>
                    <a:pt x="1352" y="596"/>
                  </a:lnTo>
                  <a:lnTo>
                    <a:pt x="1362" y="599"/>
                  </a:lnTo>
                  <a:lnTo>
                    <a:pt x="1370" y="599"/>
                  </a:lnTo>
                  <a:lnTo>
                    <a:pt x="1379" y="600"/>
                  </a:lnTo>
                  <a:lnTo>
                    <a:pt x="1386" y="599"/>
                  </a:lnTo>
                  <a:lnTo>
                    <a:pt x="1394" y="596"/>
                  </a:lnTo>
                  <a:lnTo>
                    <a:pt x="1391" y="586"/>
                  </a:lnTo>
                  <a:lnTo>
                    <a:pt x="1387" y="580"/>
                  </a:lnTo>
                  <a:lnTo>
                    <a:pt x="1382" y="575"/>
                  </a:lnTo>
                  <a:lnTo>
                    <a:pt x="1376" y="571"/>
                  </a:lnTo>
                  <a:lnTo>
                    <a:pt x="1367" y="566"/>
                  </a:lnTo>
                  <a:lnTo>
                    <a:pt x="1360" y="565"/>
                  </a:lnTo>
                  <a:lnTo>
                    <a:pt x="1353" y="562"/>
                  </a:lnTo>
                  <a:lnTo>
                    <a:pt x="1346" y="562"/>
                  </a:lnTo>
                  <a:lnTo>
                    <a:pt x="1311" y="548"/>
                  </a:lnTo>
                  <a:lnTo>
                    <a:pt x="1278" y="536"/>
                  </a:lnTo>
                  <a:lnTo>
                    <a:pt x="1241" y="523"/>
                  </a:lnTo>
                  <a:lnTo>
                    <a:pt x="1206" y="516"/>
                  </a:lnTo>
                  <a:lnTo>
                    <a:pt x="1168" y="509"/>
                  </a:lnTo>
                  <a:lnTo>
                    <a:pt x="1132" y="509"/>
                  </a:lnTo>
                  <a:lnTo>
                    <a:pt x="1094" y="512"/>
                  </a:lnTo>
                  <a:lnTo>
                    <a:pt x="1057" y="524"/>
                  </a:lnTo>
                  <a:lnTo>
                    <a:pt x="1026" y="536"/>
                  </a:lnTo>
                  <a:lnTo>
                    <a:pt x="998" y="551"/>
                  </a:lnTo>
                  <a:lnTo>
                    <a:pt x="970" y="566"/>
                  </a:lnTo>
                  <a:lnTo>
                    <a:pt x="945" y="586"/>
                  </a:lnTo>
                  <a:lnTo>
                    <a:pt x="918" y="606"/>
                  </a:lnTo>
                  <a:lnTo>
                    <a:pt x="893" y="627"/>
                  </a:lnTo>
                  <a:lnTo>
                    <a:pt x="866" y="646"/>
                  </a:lnTo>
                  <a:lnTo>
                    <a:pt x="841" y="668"/>
                  </a:lnTo>
                  <a:lnTo>
                    <a:pt x="765" y="651"/>
                  </a:lnTo>
                  <a:lnTo>
                    <a:pt x="693" y="621"/>
                  </a:lnTo>
                  <a:lnTo>
                    <a:pt x="625" y="579"/>
                  </a:lnTo>
                  <a:lnTo>
                    <a:pt x="563" y="530"/>
                  </a:lnTo>
                  <a:lnTo>
                    <a:pt x="505" y="471"/>
                  </a:lnTo>
                  <a:lnTo>
                    <a:pt x="458" y="408"/>
                  </a:lnTo>
                  <a:lnTo>
                    <a:pt x="420" y="339"/>
                  </a:lnTo>
                  <a:lnTo>
                    <a:pt x="394" y="270"/>
                  </a:lnTo>
                  <a:lnTo>
                    <a:pt x="397" y="264"/>
                  </a:lnTo>
                  <a:lnTo>
                    <a:pt x="407" y="267"/>
                  </a:lnTo>
                  <a:lnTo>
                    <a:pt x="418" y="274"/>
                  </a:lnTo>
                  <a:lnTo>
                    <a:pt x="432" y="284"/>
                  </a:lnTo>
                  <a:lnTo>
                    <a:pt x="445" y="293"/>
                  </a:lnTo>
                  <a:lnTo>
                    <a:pt x="458" y="300"/>
                  </a:lnTo>
                  <a:lnTo>
                    <a:pt x="466" y="301"/>
                  </a:lnTo>
                  <a:lnTo>
                    <a:pt x="472" y="298"/>
                  </a:lnTo>
                  <a:lnTo>
                    <a:pt x="504" y="294"/>
                  </a:lnTo>
                  <a:lnTo>
                    <a:pt x="533" y="290"/>
                  </a:lnTo>
                  <a:lnTo>
                    <a:pt x="560" y="281"/>
                  </a:lnTo>
                  <a:lnTo>
                    <a:pt x="587" y="273"/>
                  </a:lnTo>
                  <a:lnTo>
                    <a:pt x="609" y="260"/>
                  </a:lnTo>
                  <a:lnTo>
                    <a:pt x="632" y="243"/>
                  </a:lnTo>
                  <a:lnTo>
                    <a:pt x="653" y="221"/>
                  </a:lnTo>
                  <a:lnTo>
                    <a:pt x="677" y="194"/>
                  </a:lnTo>
                  <a:lnTo>
                    <a:pt x="752" y="172"/>
                  </a:lnTo>
                  <a:lnTo>
                    <a:pt x="825" y="154"/>
                  </a:lnTo>
                  <a:lnTo>
                    <a:pt x="897" y="139"/>
                  </a:lnTo>
                  <a:lnTo>
                    <a:pt x="966" y="134"/>
                  </a:lnTo>
                  <a:lnTo>
                    <a:pt x="1032" y="134"/>
                  </a:lnTo>
                  <a:lnTo>
                    <a:pt x="1096" y="144"/>
                  </a:lnTo>
                  <a:lnTo>
                    <a:pt x="1161" y="163"/>
                  </a:lnTo>
                  <a:lnTo>
                    <a:pt x="1226" y="197"/>
                  </a:lnTo>
                  <a:lnTo>
                    <a:pt x="1243" y="224"/>
                  </a:lnTo>
                  <a:lnTo>
                    <a:pt x="1254" y="262"/>
                  </a:lnTo>
                  <a:lnTo>
                    <a:pt x="1258" y="309"/>
                  </a:lnTo>
                  <a:lnTo>
                    <a:pt x="1262" y="370"/>
                  </a:lnTo>
                  <a:lnTo>
                    <a:pt x="1265" y="437"/>
                  </a:lnTo>
                  <a:lnTo>
                    <a:pt x="1273" y="517"/>
                  </a:lnTo>
                  <a:lnTo>
                    <a:pt x="1289" y="606"/>
                  </a:lnTo>
                  <a:lnTo>
                    <a:pt x="1316" y="705"/>
                  </a:lnTo>
                  <a:lnTo>
                    <a:pt x="1290" y="708"/>
                  </a:lnTo>
                  <a:lnTo>
                    <a:pt x="1258" y="746"/>
                  </a:lnTo>
                  <a:lnTo>
                    <a:pt x="1220" y="809"/>
                  </a:lnTo>
                  <a:lnTo>
                    <a:pt x="1177" y="892"/>
                  </a:lnTo>
                  <a:lnTo>
                    <a:pt x="1126" y="984"/>
                  </a:lnTo>
                  <a:lnTo>
                    <a:pt x="1071" y="1080"/>
                  </a:lnTo>
                  <a:lnTo>
                    <a:pt x="1011" y="1172"/>
                  </a:lnTo>
                  <a:lnTo>
                    <a:pt x="949" y="1252"/>
                  </a:lnTo>
                  <a:lnTo>
                    <a:pt x="873" y="1309"/>
                  </a:lnTo>
                  <a:lnTo>
                    <a:pt x="796" y="1364"/>
                  </a:lnTo>
                  <a:lnTo>
                    <a:pt x="716" y="1410"/>
                  </a:lnTo>
                  <a:lnTo>
                    <a:pt x="636" y="1447"/>
                  </a:lnTo>
                  <a:lnTo>
                    <a:pt x="552" y="1468"/>
                  </a:lnTo>
                  <a:lnTo>
                    <a:pt x="469" y="1475"/>
                  </a:lnTo>
                  <a:lnTo>
                    <a:pt x="383" y="1461"/>
                  </a:lnTo>
                  <a:lnTo>
                    <a:pt x="299" y="1427"/>
                  </a:lnTo>
                  <a:lnTo>
                    <a:pt x="230" y="1385"/>
                  </a:lnTo>
                  <a:lnTo>
                    <a:pt x="171" y="1335"/>
                  </a:lnTo>
                  <a:lnTo>
                    <a:pt x="119" y="1278"/>
                  </a:lnTo>
                  <a:lnTo>
                    <a:pt x="77" y="1217"/>
                  </a:lnTo>
                  <a:lnTo>
                    <a:pt x="42" y="1148"/>
                  </a:lnTo>
                  <a:lnTo>
                    <a:pt x="18" y="1076"/>
                  </a:lnTo>
                  <a:lnTo>
                    <a:pt x="3" y="1000"/>
                  </a:lnTo>
                  <a:lnTo>
                    <a:pt x="0" y="923"/>
                  </a:lnTo>
                  <a:lnTo>
                    <a:pt x="4" y="863"/>
                  </a:lnTo>
                  <a:lnTo>
                    <a:pt x="4" y="804"/>
                  </a:lnTo>
                  <a:lnTo>
                    <a:pt x="4" y="745"/>
                  </a:lnTo>
                  <a:lnTo>
                    <a:pt x="5" y="687"/>
                  </a:lnTo>
                  <a:lnTo>
                    <a:pt x="8" y="630"/>
                  </a:lnTo>
                  <a:lnTo>
                    <a:pt x="19" y="575"/>
                  </a:lnTo>
                  <a:lnTo>
                    <a:pt x="38" y="523"/>
                  </a:lnTo>
                  <a:lnTo>
                    <a:pt x="69" y="475"/>
                  </a:lnTo>
                  <a:close/>
                </a:path>
              </a:pathLst>
            </a:custGeom>
            <a:solidFill>
              <a:srgbClr val="FFF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41" name="Freeform 100"/>
            <p:cNvSpPr>
              <a:spLocks/>
            </p:cNvSpPr>
            <p:nvPr/>
          </p:nvSpPr>
          <p:spPr bwMode="auto">
            <a:xfrm>
              <a:off x="2325" y="3133"/>
              <a:ext cx="1394" cy="1472"/>
            </a:xfrm>
            <a:custGeom>
              <a:avLst/>
              <a:gdLst>
                <a:gd name="T0" fmla="*/ 163 w 1394"/>
                <a:gd name="T1" fmla="*/ 349 h 1472"/>
                <a:gd name="T2" fmla="*/ 318 w 1394"/>
                <a:gd name="T3" fmla="*/ 204 h 1472"/>
                <a:gd name="T4" fmla="*/ 495 w 1394"/>
                <a:gd name="T5" fmla="*/ 86 h 1472"/>
                <a:gd name="T6" fmla="*/ 695 w 1394"/>
                <a:gd name="T7" fmla="*/ 7 h 1472"/>
                <a:gd name="T8" fmla="*/ 630 w 1394"/>
                <a:gd name="T9" fmla="*/ 36 h 1472"/>
                <a:gd name="T10" fmla="*/ 505 w 1394"/>
                <a:gd name="T11" fmla="*/ 148 h 1472"/>
                <a:gd name="T12" fmla="*/ 348 w 1394"/>
                <a:gd name="T13" fmla="*/ 200 h 1472"/>
                <a:gd name="T14" fmla="*/ 222 w 1394"/>
                <a:gd name="T15" fmla="*/ 316 h 1472"/>
                <a:gd name="T16" fmla="*/ 77 w 1394"/>
                <a:gd name="T17" fmla="*/ 603 h 1472"/>
                <a:gd name="T18" fmla="*/ 47 w 1394"/>
                <a:gd name="T19" fmla="*/ 986 h 1472"/>
                <a:gd name="T20" fmla="*/ 165 w 1394"/>
                <a:gd name="T21" fmla="*/ 1204 h 1472"/>
                <a:gd name="T22" fmla="*/ 363 w 1394"/>
                <a:gd name="T23" fmla="*/ 1358 h 1472"/>
                <a:gd name="T24" fmla="*/ 389 w 1394"/>
                <a:gd name="T25" fmla="*/ 1330 h 1472"/>
                <a:gd name="T26" fmla="*/ 351 w 1394"/>
                <a:gd name="T27" fmla="*/ 1238 h 1472"/>
                <a:gd name="T28" fmla="*/ 275 w 1394"/>
                <a:gd name="T29" fmla="*/ 1116 h 1472"/>
                <a:gd name="T30" fmla="*/ 212 w 1394"/>
                <a:gd name="T31" fmla="*/ 974 h 1472"/>
                <a:gd name="T32" fmla="*/ 230 w 1394"/>
                <a:gd name="T33" fmla="*/ 790 h 1472"/>
                <a:gd name="T34" fmla="*/ 307 w 1394"/>
                <a:gd name="T35" fmla="*/ 328 h 1472"/>
                <a:gd name="T36" fmla="*/ 418 w 1394"/>
                <a:gd name="T37" fmla="*/ 495 h 1472"/>
                <a:gd name="T38" fmla="*/ 654 w 1394"/>
                <a:gd name="T39" fmla="*/ 700 h 1472"/>
                <a:gd name="T40" fmla="*/ 737 w 1394"/>
                <a:gd name="T41" fmla="*/ 771 h 1472"/>
                <a:gd name="T42" fmla="*/ 686 w 1394"/>
                <a:gd name="T43" fmla="*/ 825 h 1472"/>
                <a:gd name="T44" fmla="*/ 616 w 1394"/>
                <a:gd name="T45" fmla="*/ 1031 h 1472"/>
                <a:gd name="T46" fmla="*/ 636 w 1394"/>
                <a:gd name="T47" fmla="*/ 1312 h 1472"/>
                <a:gd name="T48" fmla="*/ 672 w 1394"/>
                <a:gd name="T49" fmla="*/ 1378 h 1472"/>
                <a:gd name="T50" fmla="*/ 670 w 1394"/>
                <a:gd name="T51" fmla="*/ 1312 h 1472"/>
                <a:gd name="T52" fmla="*/ 653 w 1394"/>
                <a:gd name="T53" fmla="*/ 1179 h 1472"/>
                <a:gd name="T54" fmla="*/ 813 w 1394"/>
                <a:gd name="T55" fmla="*/ 903 h 1472"/>
                <a:gd name="T56" fmla="*/ 991 w 1394"/>
                <a:gd name="T57" fmla="*/ 672 h 1472"/>
                <a:gd name="T58" fmla="*/ 1171 w 1394"/>
                <a:gd name="T59" fmla="*/ 583 h 1472"/>
                <a:gd name="T60" fmla="*/ 1335 w 1394"/>
                <a:gd name="T61" fmla="*/ 589 h 1472"/>
                <a:gd name="T62" fmla="*/ 1370 w 1394"/>
                <a:gd name="T63" fmla="*/ 599 h 1472"/>
                <a:gd name="T64" fmla="*/ 1391 w 1394"/>
                <a:gd name="T65" fmla="*/ 586 h 1472"/>
                <a:gd name="T66" fmla="*/ 1367 w 1394"/>
                <a:gd name="T67" fmla="*/ 566 h 1472"/>
                <a:gd name="T68" fmla="*/ 1311 w 1394"/>
                <a:gd name="T69" fmla="*/ 548 h 1472"/>
                <a:gd name="T70" fmla="*/ 1168 w 1394"/>
                <a:gd name="T71" fmla="*/ 509 h 1472"/>
                <a:gd name="T72" fmla="*/ 1026 w 1394"/>
                <a:gd name="T73" fmla="*/ 536 h 1472"/>
                <a:gd name="T74" fmla="*/ 918 w 1394"/>
                <a:gd name="T75" fmla="*/ 606 h 1472"/>
                <a:gd name="T76" fmla="*/ 765 w 1394"/>
                <a:gd name="T77" fmla="*/ 651 h 1472"/>
                <a:gd name="T78" fmla="*/ 505 w 1394"/>
                <a:gd name="T79" fmla="*/ 471 h 1472"/>
                <a:gd name="T80" fmla="*/ 397 w 1394"/>
                <a:gd name="T81" fmla="*/ 266 h 1472"/>
                <a:gd name="T82" fmla="*/ 453 w 1394"/>
                <a:gd name="T83" fmla="*/ 301 h 1472"/>
                <a:gd name="T84" fmla="*/ 518 w 1394"/>
                <a:gd name="T85" fmla="*/ 309 h 1472"/>
                <a:gd name="T86" fmla="*/ 618 w 1394"/>
                <a:gd name="T87" fmla="*/ 277 h 1472"/>
                <a:gd name="T88" fmla="*/ 759 w 1394"/>
                <a:gd name="T89" fmla="*/ 189 h 1472"/>
                <a:gd name="T90" fmla="*/ 1033 w 1394"/>
                <a:gd name="T91" fmla="*/ 139 h 1472"/>
                <a:gd name="T92" fmla="*/ 1238 w 1394"/>
                <a:gd name="T93" fmla="*/ 220 h 1472"/>
                <a:gd name="T94" fmla="*/ 1245 w 1394"/>
                <a:gd name="T95" fmla="*/ 427 h 1472"/>
                <a:gd name="T96" fmla="*/ 1269 w 1394"/>
                <a:gd name="T97" fmla="*/ 691 h 1472"/>
                <a:gd name="T98" fmla="*/ 1106 w 1394"/>
                <a:gd name="T99" fmla="*/ 960 h 1472"/>
                <a:gd name="T100" fmla="*/ 858 w 1394"/>
                <a:gd name="T101" fmla="*/ 1295 h 1472"/>
                <a:gd name="T102" fmla="*/ 546 w 1394"/>
                <a:gd name="T103" fmla="*/ 1462 h 1472"/>
                <a:gd name="T104" fmla="*/ 230 w 1394"/>
                <a:gd name="T105" fmla="*/ 1385 h 1472"/>
                <a:gd name="T106" fmla="*/ 42 w 1394"/>
                <a:gd name="T107" fmla="*/ 1148 h 1472"/>
                <a:gd name="T108" fmla="*/ 4 w 1394"/>
                <a:gd name="T109" fmla="*/ 863 h 1472"/>
                <a:gd name="T110" fmla="*/ 8 w 1394"/>
                <a:gd name="T111" fmla="*/ 630 h 14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94"/>
                <a:gd name="T169" fmla="*/ 0 h 1472"/>
                <a:gd name="T170" fmla="*/ 1394 w 1394"/>
                <a:gd name="T171" fmla="*/ 1472 h 14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94" h="1472">
                  <a:moveTo>
                    <a:pt x="69" y="475"/>
                  </a:moveTo>
                  <a:lnTo>
                    <a:pt x="95" y="429"/>
                  </a:lnTo>
                  <a:lnTo>
                    <a:pt x="128" y="388"/>
                  </a:lnTo>
                  <a:lnTo>
                    <a:pt x="163" y="349"/>
                  </a:lnTo>
                  <a:lnTo>
                    <a:pt x="202" y="312"/>
                  </a:lnTo>
                  <a:lnTo>
                    <a:pt x="240" y="274"/>
                  </a:lnTo>
                  <a:lnTo>
                    <a:pt x="281" y="241"/>
                  </a:lnTo>
                  <a:lnTo>
                    <a:pt x="318" y="204"/>
                  </a:lnTo>
                  <a:lnTo>
                    <a:pt x="356" y="169"/>
                  </a:lnTo>
                  <a:lnTo>
                    <a:pt x="403" y="141"/>
                  </a:lnTo>
                  <a:lnTo>
                    <a:pt x="449" y="113"/>
                  </a:lnTo>
                  <a:lnTo>
                    <a:pt x="495" y="86"/>
                  </a:lnTo>
                  <a:lnTo>
                    <a:pt x="545" y="62"/>
                  </a:lnTo>
                  <a:lnTo>
                    <a:pt x="591" y="38"/>
                  </a:lnTo>
                  <a:lnTo>
                    <a:pt x="643" y="20"/>
                  </a:lnTo>
                  <a:lnTo>
                    <a:pt x="695" y="7"/>
                  </a:lnTo>
                  <a:lnTo>
                    <a:pt x="751" y="0"/>
                  </a:lnTo>
                  <a:lnTo>
                    <a:pt x="705" y="0"/>
                  </a:lnTo>
                  <a:lnTo>
                    <a:pt x="665" y="13"/>
                  </a:lnTo>
                  <a:lnTo>
                    <a:pt x="630" y="36"/>
                  </a:lnTo>
                  <a:lnTo>
                    <a:pt x="601" y="65"/>
                  </a:lnTo>
                  <a:lnTo>
                    <a:pt x="570" y="95"/>
                  </a:lnTo>
                  <a:lnTo>
                    <a:pt x="539" y="124"/>
                  </a:lnTo>
                  <a:lnTo>
                    <a:pt x="505" y="148"/>
                  </a:lnTo>
                  <a:lnTo>
                    <a:pt x="467" y="163"/>
                  </a:lnTo>
                  <a:lnTo>
                    <a:pt x="424" y="168"/>
                  </a:lnTo>
                  <a:lnTo>
                    <a:pt x="384" y="180"/>
                  </a:lnTo>
                  <a:lnTo>
                    <a:pt x="348" y="200"/>
                  </a:lnTo>
                  <a:lnTo>
                    <a:pt x="316" y="227"/>
                  </a:lnTo>
                  <a:lnTo>
                    <a:pt x="282" y="255"/>
                  </a:lnTo>
                  <a:lnTo>
                    <a:pt x="252" y="286"/>
                  </a:lnTo>
                  <a:lnTo>
                    <a:pt x="222" y="316"/>
                  </a:lnTo>
                  <a:lnTo>
                    <a:pt x="192" y="346"/>
                  </a:lnTo>
                  <a:lnTo>
                    <a:pt x="144" y="425"/>
                  </a:lnTo>
                  <a:lnTo>
                    <a:pt x="106" y="512"/>
                  </a:lnTo>
                  <a:lnTo>
                    <a:pt x="77" y="603"/>
                  </a:lnTo>
                  <a:lnTo>
                    <a:pt x="57" y="698"/>
                  </a:lnTo>
                  <a:lnTo>
                    <a:pt x="45" y="794"/>
                  </a:lnTo>
                  <a:lnTo>
                    <a:pt x="42" y="891"/>
                  </a:lnTo>
                  <a:lnTo>
                    <a:pt x="47" y="986"/>
                  </a:lnTo>
                  <a:lnTo>
                    <a:pt x="64" y="1083"/>
                  </a:lnTo>
                  <a:lnTo>
                    <a:pt x="87" y="1120"/>
                  </a:lnTo>
                  <a:lnTo>
                    <a:pt x="122" y="1162"/>
                  </a:lnTo>
                  <a:lnTo>
                    <a:pt x="165" y="1204"/>
                  </a:lnTo>
                  <a:lnTo>
                    <a:pt x="216" y="1248"/>
                  </a:lnTo>
                  <a:lnTo>
                    <a:pt x="267" y="1287"/>
                  </a:lnTo>
                  <a:lnTo>
                    <a:pt x="317" y="1325"/>
                  </a:lnTo>
                  <a:lnTo>
                    <a:pt x="363" y="1358"/>
                  </a:lnTo>
                  <a:lnTo>
                    <a:pt x="403" y="1389"/>
                  </a:lnTo>
                  <a:lnTo>
                    <a:pt x="401" y="1374"/>
                  </a:lnTo>
                  <a:lnTo>
                    <a:pt x="397" y="1354"/>
                  </a:lnTo>
                  <a:lnTo>
                    <a:pt x="389" y="1330"/>
                  </a:lnTo>
                  <a:lnTo>
                    <a:pt x="380" y="1307"/>
                  </a:lnTo>
                  <a:lnTo>
                    <a:pt x="369" y="1281"/>
                  </a:lnTo>
                  <a:lnTo>
                    <a:pt x="359" y="1257"/>
                  </a:lnTo>
                  <a:lnTo>
                    <a:pt x="351" y="1238"/>
                  </a:lnTo>
                  <a:lnTo>
                    <a:pt x="348" y="1224"/>
                  </a:lnTo>
                  <a:lnTo>
                    <a:pt x="324" y="1184"/>
                  </a:lnTo>
                  <a:lnTo>
                    <a:pt x="300" y="1149"/>
                  </a:lnTo>
                  <a:lnTo>
                    <a:pt x="275" y="1116"/>
                  </a:lnTo>
                  <a:lnTo>
                    <a:pt x="252" y="1085"/>
                  </a:lnTo>
                  <a:lnTo>
                    <a:pt x="233" y="1050"/>
                  </a:lnTo>
                  <a:lnTo>
                    <a:pt x="219" y="1014"/>
                  </a:lnTo>
                  <a:lnTo>
                    <a:pt x="212" y="974"/>
                  </a:lnTo>
                  <a:lnTo>
                    <a:pt x="213" y="927"/>
                  </a:lnTo>
                  <a:lnTo>
                    <a:pt x="210" y="939"/>
                  </a:lnTo>
                  <a:lnTo>
                    <a:pt x="217" y="888"/>
                  </a:lnTo>
                  <a:lnTo>
                    <a:pt x="230" y="790"/>
                  </a:lnTo>
                  <a:lnTo>
                    <a:pt x="247" y="668"/>
                  </a:lnTo>
                  <a:lnTo>
                    <a:pt x="267" y="536"/>
                  </a:lnTo>
                  <a:lnTo>
                    <a:pt x="288" y="418"/>
                  </a:lnTo>
                  <a:lnTo>
                    <a:pt x="307" y="328"/>
                  </a:lnTo>
                  <a:lnTo>
                    <a:pt x="328" y="290"/>
                  </a:lnTo>
                  <a:lnTo>
                    <a:pt x="345" y="359"/>
                  </a:lnTo>
                  <a:lnTo>
                    <a:pt x="377" y="429"/>
                  </a:lnTo>
                  <a:lnTo>
                    <a:pt x="418" y="495"/>
                  </a:lnTo>
                  <a:lnTo>
                    <a:pt x="470" y="557"/>
                  </a:lnTo>
                  <a:lnTo>
                    <a:pt x="526" y="611"/>
                  </a:lnTo>
                  <a:lnTo>
                    <a:pt x="590" y="661"/>
                  </a:lnTo>
                  <a:lnTo>
                    <a:pt x="654" y="700"/>
                  </a:lnTo>
                  <a:lnTo>
                    <a:pt x="722" y="731"/>
                  </a:lnTo>
                  <a:lnTo>
                    <a:pt x="738" y="745"/>
                  </a:lnTo>
                  <a:lnTo>
                    <a:pt x="744" y="759"/>
                  </a:lnTo>
                  <a:lnTo>
                    <a:pt x="737" y="771"/>
                  </a:lnTo>
                  <a:lnTo>
                    <a:pt x="727" y="786"/>
                  </a:lnTo>
                  <a:lnTo>
                    <a:pt x="712" y="798"/>
                  </a:lnTo>
                  <a:lnTo>
                    <a:pt x="698" y="811"/>
                  </a:lnTo>
                  <a:lnTo>
                    <a:pt x="686" y="825"/>
                  </a:lnTo>
                  <a:lnTo>
                    <a:pt x="684" y="842"/>
                  </a:lnTo>
                  <a:lnTo>
                    <a:pt x="648" y="901"/>
                  </a:lnTo>
                  <a:lnTo>
                    <a:pt x="627" y="965"/>
                  </a:lnTo>
                  <a:lnTo>
                    <a:pt x="616" y="1031"/>
                  </a:lnTo>
                  <a:lnTo>
                    <a:pt x="615" y="1103"/>
                  </a:lnTo>
                  <a:lnTo>
                    <a:pt x="618" y="1173"/>
                  </a:lnTo>
                  <a:lnTo>
                    <a:pt x="625" y="1243"/>
                  </a:lnTo>
                  <a:lnTo>
                    <a:pt x="636" y="1312"/>
                  </a:lnTo>
                  <a:lnTo>
                    <a:pt x="648" y="1380"/>
                  </a:lnTo>
                  <a:lnTo>
                    <a:pt x="658" y="1389"/>
                  </a:lnTo>
                  <a:lnTo>
                    <a:pt x="670" y="1395"/>
                  </a:lnTo>
                  <a:lnTo>
                    <a:pt x="672" y="1378"/>
                  </a:lnTo>
                  <a:lnTo>
                    <a:pt x="674" y="1363"/>
                  </a:lnTo>
                  <a:lnTo>
                    <a:pt x="672" y="1346"/>
                  </a:lnTo>
                  <a:lnTo>
                    <a:pt x="672" y="1330"/>
                  </a:lnTo>
                  <a:lnTo>
                    <a:pt x="670" y="1312"/>
                  </a:lnTo>
                  <a:lnTo>
                    <a:pt x="667" y="1295"/>
                  </a:lnTo>
                  <a:lnTo>
                    <a:pt x="663" y="1278"/>
                  </a:lnTo>
                  <a:lnTo>
                    <a:pt x="660" y="1264"/>
                  </a:lnTo>
                  <a:lnTo>
                    <a:pt x="653" y="1179"/>
                  </a:lnTo>
                  <a:lnTo>
                    <a:pt x="671" y="1101"/>
                  </a:lnTo>
                  <a:lnTo>
                    <a:pt x="707" y="1031"/>
                  </a:lnTo>
                  <a:lnTo>
                    <a:pt x="758" y="967"/>
                  </a:lnTo>
                  <a:lnTo>
                    <a:pt x="813" y="903"/>
                  </a:lnTo>
                  <a:lnTo>
                    <a:pt x="869" y="842"/>
                  </a:lnTo>
                  <a:lnTo>
                    <a:pt x="918" y="778"/>
                  </a:lnTo>
                  <a:lnTo>
                    <a:pt x="957" y="712"/>
                  </a:lnTo>
                  <a:lnTo>
                    <a:pt x="991" y="672"/>
                  </a:lnTo>
                  <a:lnTo>
                    <a:pt x="1032" y="639"/>
                  </a:lnTo>
                  <a:lnTo>
                    <a:pt x="1075" y="613"/>
                  </a:lnTo>
                  <a:lnTo>
                    <a:pt x="1123" y="596"/>
                  </a:lnTo>
                  <a:lnTo>
                    <a:pt x="1171" y="583"/>
                  </a:lnTo>
                  <a:lnTo>
                    <a:pt x="1223" y="578"/>
                  </a:lnTo>
                  <a:lnTo>
                    <a:pt x="1275" y="578"/>
                  </a:lnTo>
                  <a:lnTo>
                    <a:pt x="1328" y="586"/>
                  </a:lnTo>
                  <a:lnTo>
                    <a:pt x="1335" y="589"/>
                  </a:lnTo>
                  <a:lnTo>
                    <a:pt x="1344" y="593"/>
                  </a:lnTo>
                  <a:lnTo>
                    <a:pt x="1352" y="596"/>
                  </a:lnTo>
                  <a:lnTo>
                    <a:pt x="1362" y="599"/>
                  </a:lnTo>
                  <a:lnTo>
                    <a:pt x="1370" y="599"/>
                  </a:lnTo>
                  <a:lnTo>
                    <a:pt x="1379" y="600"/>
                  </a:lnTo>
                  <a:lnTo>
                    <a:pt x="1386" y="599"/>
                  </a:lnTo>
                  <a:lnTo>
                    <a:pt x="1394" y="596"/>
                  </a:lnTo>
                  <a:lnTo>
                    <a:pt x="1391" y="586"/>
                  </a:lnTo>
                  <a:lnTo>
                    <a:pt x="1387" y="580"/>
                  </a:lnTo>
                  <a:lnTo>
                    <a:pt x="1382" y="575"/>
                  </a:lnTo>
                  <a:lnTo>
                    <a:pt x="1376" y="571"/>
                  </a:lnTo>
                  <a:lnTo>
                    <a:pt x="1367" y="566"/>
                  </a:lnTo>
                  <a:lnTo>
                    <a:pt x="1360" y="565"/>
                  </a:lnTo>
                  <a:lnTo>
                    <a:pt x="1353" y="562"/>
                  </a:lnTo>
                  <a:lnTo>
                    <a:pt x="1346" y="562"/>
                  </a:lnTo>
                  <a:lnTo>
                    <a:pt x="1311" y="548"/>
                  </a:lnTo>
                  <a:lnTo>
                    <a:pt x="1278" y="536"/>
                  </a:lnTo>
                  <a:lnTo>
                    <a:pt x="1241" y="523"/>
                  </a:lnTo>
                  <a:lnTo>
                    <a:pt x="1206" y="516"/>
                  </a:lnTo>
                  <a:lnTo>
                    <a:pt x="1168" y="509"/>
                  </a:lnTo>
                  <a:lnTo>
                    <a:pt x="1132" y="509"/>
                  </a:lnTo>
                  <a:lnTo>
                    <a:pt x="1094" y="512"/>
                  </a:lnTo>
                  <a:lnTo>
                    <a:pt x="1057" y="524"/>
                  </a:lnTo>
                  <a:lnTo>
                    <a:pt x="1026" y="536"/>
                  </a:lnTo>
                  <a:lnTo>
                    <a:pt x="998" y="551"/>
                  </a:lnTo>
                  <a:lnTo>
                    <a:pt x="970" y="566"/>
                  </a:lnTo>
                  <a:lnTo>
                    <a:pt x="945" y="586"/>
                  </a:lnTo>
                  <a:lnTo>
                    <a:pt x="918" y="606"/>
                  </a:lnTo>
                  <a:lnTo>
                    <a:pt x="893" y="627"/>
                  </a:lnTo>
                  <a:lnTo>
                    <a:pt x="866" y="646"/>
                  </a:lnTo>
                  <a:lnTo>
                    <a:pt x="841" y="668"/>
                  </a:lnTo>
                  <a:lnTo>
                    <a:pt x="765" y="651"/>
                  </a:lnTo>
                  <a:lnTo>
                    <a:pt x="693" y="621"/>
                  </a:lnTo>
                  <a:lnTo>
                    <a:pt x="625" y="579"/>
                  </a:lnTo>
                  <a:lnTo>
                    <a:pt x="563" y="530"/>
                  </a:lnTo>
                  <a:lnTo>
                    <a:pt x="505" y="471"/>
                  </a:lnTo>
                  <a:lnTo>
                    <a:pt x="458" y="408"/>
                  </a:lnTo>
                  <a:lnTo>
                    <a:pt x="420" y="339"/>
                  </a:lnTo>
                  <a:lnTo>
                    <a:pt x="394" y="270"/>
                  </a:lnTo>
                  <a:lnTo>
                    <a:pt x="397" y="266"/>
                  </a:lnTo>
                  <a:lnTo>
                    <a:pt x="408" y="270"/>
                  </a:lnTo>
                  <a:lnTo>
                    <a:pt x="422" y="279"/>
                  </a:lnTo>
                  <a:lnTo>
                    <a:pt x="439" y="291"/>
                  </a:lnTo>
                  <a:lnTo>
                    <a:pt x="453" y="301"/>
                  </a:lnTo>
                  <a:lnTo>
                    <a:pt x="469" y="311"/>
                  </a:lnTo>
                  <a:lnTo>
                    <a:pt x="479" y="315"/>
                  </a:lnTo>
                  <a:lnTo>
                    <a:pt x="486" y="314"/>
                  </a:lnTo>
                  <a:lnTo>
                    <a:pt x="518" y="309"/>
                  </a:lnTo>
                  <a:lnTo>
                    <a:pt x="547" y="305"/>
                  </a:lnTo>
                  <a:lnTo>
                    <a:pt x="573" y="298"/>
                  </a:lnTo>
                  <a:lnTo>
                    <a:pt x="597" y="290"/>
                  </a:lnTo>
                  <a:lnTo>
                    <a:pt x="618" y="277"/>
                  </a:lnTo>
                  <a:lnTo>
                    <a:pt x="640" y="262"/>
                  </a:lnTo>
                  <a:lnTo>
                    <a:pt x="661" y="239"/>
                  </a:lnTo>
                  <a:lnTo>
                    <a:pt x="684" y="213"/>
                  </a:lnTo>
                  <a:lnTo>
                    <a:pt x="759" y="189"/>
                  </a:lnTo>
                  <a:lnTo>
                    <a:pt x="832" y="169"/>
                  </a:lnTo>
                  <a:lnTo>
                    <a:pt x="901" y="154"/>
                  </a:lnTo>
                  <a:lnTo>
                    <a:pt x="969" y="144"/>
                  </a:lnTo>
                  <a:lnTo>
                    <a:pt x="1033" y="139"/>
                  </a:lnTo>
                  <a:lnTo>
                    <a:pt x="1098" y="147"/>
                  </a:lnTo>
                  <a:lnTo>
                    <a:pt x="1161" y="165"/>
                  </a:lnTo>
                  <a:lnTo>
                    <a:pt x="1226" y="197"/>
                  </a:lnTo>
                  <a:lnTo>
                    <a:pt x="1238" y="220"/>
                  </a:lnTo>
                  <a:lnTo>
                    <a:pt x="1244" y="255"/>
                  </a:lnTo>
                  <a:lnTo>
                    <a:pt x="1244" y="301"/>
                  </a:lnTo>
                  <a:lnTo>
                    <a:pt x="1244" y="360"/>
                  </a:lnTo>
                  <a:lnTo>
                    <a:pt x="1245" y="427"/>
                  </a:lnTo>
                  <a:lnTo>
                    <a:pt x="1252" y="509"/>
                  </a:lnTo>
                  <a:lnTo>
                    <a:pt x="1268" y="600"/>
                  </a:lnTo>
                  <a:lnTo>
                    <a:pt x="1297" y="704"/>
                  </a:lnTo>
                  <a:lnTo>
                    <a:pt x="1269" y="691"/>
                  </a:lnTo>
                  <a:lnTo>
                    <a:pt x="1237" y="721"/>
                  </a:lnTo>
                  <a:lnTo>
                    <a:pt x="1198" y="781"/>
                  </a:lnTo>
                  <a:lnTo>
                    <a:pt x="1155" y="864"/>
                  </a:lnTo>
                  <a:lnTo>
                    <a:pt x="1106" y="960"/>
                  </a:lnTo>
                  <a:lnTo>
                    <a:pt x="1053" y="1059"/>
                  </a:lnTo>
                  <a:lnTo>
                    <a:pt x="995" y="1153"/>
                  </a:lnTo>
                  <a:lnTo>
                    <a:pt x="934" y="1236"/>
                  </a:lnTo>
                  <a:lnTo>
                    <a:pt x="858" y="1295"/>
                  </a:lnTo>
                  <a:lnTo>
                    <a:pt x="782" y="1351"/>
                  </a:lnTo>
                  <a:lnTo>
                    <a:pt x="705" y="1399"/>
                  </a:lnTo>
                  <a:lnTo>
                    <a:pt x="627" y="1439"/>
                  </a:lnTo>
                  <a:lnTo>
                    <a:pt x="546" y="1462"/>
                  </a:lnTo>
                  <a:lnTo>
                    <a:pt x="466" y="1472"/>
                  </a:lnTo>
                  <a:lnTo>
                    <a:pt x="382" y="1461"/>
                  </a:lnTo>
                  <a:lnTo>
                    <a:pt x="299" y="1427"/>
                  </a:lnTo>
                  <a:lnTo>
                    <a:pt x="230" y="1385"/>
                  </a:lnTo>
                  <a:lnTo>
                    <a:pt x="171" y="1335"/>
                  </a:lnTo>
                  <a:lnTo>
                    <a:pt x="119" y="1278"/>
                  </a:lnTo>
                  <a:lnTo>
                    <a:pt x="77" y="1217"/>
                  </a:lnTo>
                  <a:lnTo>
                    <a:pt x="42" y="1148"/>
                  </a:lnTo>
                  <a:lnTo>
                    <a:pt x="18" y="1076"/>
                  </a:lnTo>
                  <a:lnTo>
                    <a:pt x="3" y="1000"/>
                  </a:lnTo>
                  <a:lnTo>
                    <a:pt x="0" y="923"/>
                  </a:lnTo>
                  <a:lnTo>
                    <a:pt x="4" y="863"/>
                  </a:lnTo>
                  <a:lnTo>
                    <a:pt x="4" y="804"/>
                  </a:lnTo>
                  <a:lnTo>
                    <a:pt x="4" y="745"/>
                  </a:lnTo>
                  <a:lnTo>
                    <a:pt x="5" y="687"/>
                  </a:lnTo>
                  <a:lnTo>
                    <a:pt x="8" y="630"/>
                  </a:lnTo>
                  <a:lnTo>
                    <a:pt x="19" y="575"/>
                  </a:lnTo>
                  <a:lnTo>
                    <a:pt x="38" y="523"/>
                  </a:lnTo>
                  <a:lnTo>
                    <a:pt x="69" y="475"/>
                  </a:lnTo>
                  <a:close/>
                </a:path>
              </a:pathLst>
            </a:custGeom>
            <a:solidFill>
              <a:srgbClr val="FFF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42" name="Freeform 101"/>
            <p:cNvSpPr>
              <a:spLocks/>
            </p:cNvSpPr>
            <p:nvPr/>
          </p:nvSpPr>
          <p:spPr bwMode="auto">
            <a:xfrm>
              <a:off x="2325" y="3133"/>
              <a:ext cx="1394" cy="1469"/>
            </a:xfrm>
            <a:custGeom>
              <a:avLst/>
              <a:gdLst>
                <a:gd name="T0" fmla="*/ 163 w 1394"/>
                <a:gd name="T1" fmla="*/ 349 h 1469"/>
                <a:gd name="T2" fmla="*/ 318 w 1394"/>
                <a:gd name="T3" fmla="*/ 204 h 1469"/>
                <a:gd name="T4" fmla="*/ 495 w 1394"/>
                <a:gd name="T5" fmla="*/ 86 h 1469"/>
                <a:gd name="T6" fmla="*/ 695 w 1394"/>
                <a:gd name="T7" fmla="*/ 7 h 1469"/>
                <a:gd name="T8" fmla="*/ 630 w 1394"/>
                <a:gd name="T9" fmla="*/ 36 h 1469"/>
                <a:gd name="T10" fmla="*/ 505 w 1394"/>
                <a:gd name="T11" fmla="*/ 148 h 1469"/>
                <a:gd name="T12" fmla="*/ 348 w 1394"/>
                <a:gd name="T13" fmla="*/ 200 h 1469"/>
                <a:gd name="T14" fmla="*/ 222 w 1394"/>
                <a:gd name="T15" fmla="*/ 316 h 1469"/>
                <a:gd name="T16" fmla="*/ 77 w 1394"/>
                <a:gd name="T17" fmla="*/ 603 h 1469"/>
                <a:gd name="T18" fmla="*/ 47 w 1394"/>
                <a:gd name="T19" fmla="*/ 986 h 1469"/>
                <a:gd name="T20" fmla="*/ 172 w 1394"/>
                <a:gd name="T21" fmla="*/ 1205 h 1469"/>
                <a:gd name="T22" fmla="*/ 386 w 1394"/>
                <a:gd name="T23" fmla="*/ 1363 h 1469"/>
                <a:gd name="T24" fmla="*/ 411 w 1394"/>
                <a:gd name="T25" fmla="*/ 1330 h 1469"/>
                <a:gd name="T26" fmla="*/ 373 w 1394"/>
                <a:gd name="T27" fmla="*/ 1228 h 1469"/>
                <a:gd name="T28" fmla="*/ 295 w 1394"/>
                <a:gd name="T29" fmla="*/ 1110 h 1469"/>
                <a:gd name="T30" fmla="*/ 229 w 1394"/>
                <a:gd name="T31" fmla="*/ 974 h 1469"/>
                <a:gd name="T32" fmla="*/ 245 w 1394"/>
                <a:gd name="T33" fmla="*/ 809 h 1469"/>
                <a:gd name="T34" fmla="*/ 316 w 1394"/>
                <a:gd name="T35" fmla="*/ 326 h 1469"/>
                <a:gd name="T36" fmla="*/ 418 w 1394"/>
                <a:gd name="T37" fmla="*/ 495 h 1469"/>
                <a:gd name="T38" fmla="*/ 654 w 1394"/>
                <a:gd name="T39" fmla="*/ 700 h 1469"/>
                <a:gd name="T40" fmla="*/ 737 w 1394"/>
                <a:gd name="T41" fmla="*/ 771 h 1469"/>
                <a:gd name="T42" fmla="*/ 686 w 1394"/>
                <a:gd name="T43" fmla="*/ 825 h 1469"/>
                <a:gd name="T44" fmla="*/ 616 w 1394"/>
                <a:gd name="T45" fmla="*/ 1031 h 1469"/>
                <a:gd name="T46" fmla="*/ 636 w 1394"/>
                <a:gd name="T47" fmla="*/ 1312 h 1469"/>
                <a:gd name="T48" fmla="*/ 672 w 1394"/>
                <a:gd name="T49" fmla="*/ 1378 h 1469"/>
                <a:gd name="T50" fmla="*/ 670 w 1394"/>
                <a:gd name="T51" fmla="*/ 1312 h 1469"/>
                <a:gd name="T52" fmla="*/ 653 w 1394"/>
                <a:gd name="T53" fmla="*/ 1179 h 1469"/>
                <a:gd name="T54" fmla="*/ 813 w 1394"/>
                <a:gd name="T55" fmla="*/ 903 h 1469"/>
                <a:gd name="T56" fmla="*/ 991 w 1394"/>
                <a:gd name="T57" fmla="*/ 672 h 1469"/>
                <a:gd name="T58" fmla="*/ 1171 w 1394"/>
                <a:gd name="T59" fmla="*/ 583 h 1469"/>
                <a:gd name="T60" fmla="*/ 1335 w 1394"/>
                <a:gd name="T61" fmla="*/ 589 h 1469"/>
                <a:gd name="T62" fmla="*/ 1370 w 1394"/>
                <a:gd name="T63" fmla="*/ 599 h 1469"/>
                <a:gd name="T64" fmla="*/ 1391 w 1394"/>
                <a:gd name="T65" fmla="*/ 586 h 1469"/>
                <a:gd name="T66" fmla="*/ 1367 w 1394"/>
                <a:gd name="T67" fmla="*/ 566 h 1469"/>
                <a:gd name="T68" fmla="*/ 1311 w 1394"/>
                <a:gd name="T69" fmla="*/ 548 h 1469"/>
                <a:gd name="T70" fmla="*/ 1168 w 1394"/>
                <a:gd name="T71" fmla="*/ 509 h 1469"/>
                <a:gd name="T72" fmla="*/ 1026 w 1394"/>
                <a:gd name="T73" fmla="*/ 536 h 1469"/>
                <a:gd name="T74" fmla="*/ 918 w 1394"/>
                <a:gd name="T75" fmla="*/ 606 h 1469"/>
                <a:gd name="T76" fmla="*/ 765 w 1394"/>
                <a:gd name="T77" fmla="*/ 651 h 1469"/>
                <a:gd name="T78" fmla="*/ 505 w 1394"/>
                <a:gd name="T79" fmla="*/ 471 h 1469"/>
                <a:gd name="T80" fmla="*/ 399 w 1394"/>
                <a:gd name="T81" fmla="*/ 266 h 1469"/>
                <a:gd name="T82" fmla="*/ 465 w 1394"/>
                <a:gd name="T83" fmla="*/ 312 h 1469"/>
                <a:gd name="T84" fmla="*/ 529 w 1394"/>
                <a:gd name="T85" fmla="*/ 325 h 1469"/>
                <a:gd name="T86" fmla="*/ 627 w 1394"/>
                <a:gd name="T87" fmla="*/ 295 h 1469"/>
                <a:gd name="T88" fmla="*/ 766 w 1394"/>
                <a:gd name="T89" fmla="*/ 208 h 1469"/>
                <a:gd name="T90" fmla="*/ 1036 w 1394"/>
                <a:gd name="T91" fmla="*/ 145 h 1469"/>
                <a:gd name="T92" fmla="*/ 1233 w 1394"/>
                <a:gd name="T93" fmla="*/ 215 h 1469"/>
                <a:gd name="T94" fmla="*/ 1223 w 1394"/>
                <a:gd name="T95" fmla="*/ 418 h 1469"/>
                <a:gd name="T96" fmla="*/ 1247 w 1394"/>
                <a:gd name="T97" fmla="*/ 675 h 1469"/>
                <a:gd name="T98" fmla="*/ 1087 w 1394"/>
                <a:gd name="T99" fmla="*/ 933 h 1469"/>
                <a:gd name="T100" fmla="*/ 844 w 1394"/>
                <a:gd name="T101" fmla="*/ 1278 h 1469"/>
                <a:gd name="T102" fmla="*/ 542 w 1394"/>
                <a:gd name="T103" fmla="*/ 1458 h 1469"/>
                <a:gd name="T104" fmla="*/ 230 w 1394"/>
                <a:gd name="T105" fmla="*/ 1385 h 1469"/>
                <a:gd name="T106" fmla="*/ 42 w 1394"/>
                <a:gd name="T107" fmla="*/ 1148 h 1469"/>
                <a:gd name="T108" fmla="*/ 4 w 1394"/>
                <a:gd name="T109" fmla="*/ 863 h 1469"/>
                <a:gd name="T110" fmla="*/ 8 w 1394"/>
                <a:gd name="T111" fmla="*/ 630 h 14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94"/>
                <a:gd name="T169" fmla="*/ 0 h 1469"/>
                <a:gd name="T170" fmla="*/ 1394 w 1394"/>
                <a:gd name="T171" fmla="*/ 1469 h 14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94" h="1469">
                  <a:moveTo>
                    <a:pt x="69" y="475"/>
                  </a:moveTo>
                  <a:lnTo>
                    <a:pt x="95" y="429"/>
                  </a:lnTo>
                  <a:lnTo>
                    <a:pt x="128" y="388"/>
                  </a:lnTo>
                  <a:lnTo>
                    <a:pt x="163" y="349"/>
                  </a:lnTo>
                  <a:lnTo>
                    <a:pt x="202" y="312"/>
                  </a:lnTo>
                  <a:lnTo>
                    <a:pt x="240" y="274"/>
                  </a:lnTo>
                  <a:lnTo>
                    <a:pt x="281" y="241"/>
                  </a:lnTo>
                  <a:lnTo>
                    <a:pt x="318" y="204"/>
                  </a:lnTo>
                  <a:lnTo>
                    <a:pt x="356" y="169"/>
                  </a:lnTo>
                  <a:lnTo>
                    <a:pt x="403" y="141"/>
                  </a:lnTo>
                  <a:lnTo>
                    <a:pt x="449" y="113"/>
                  </a:lnTo>
                  <a:lnTo>
                    <a:pt x="495" y="86"/>
                  </a:lnTo>
                  <a:lnTo>
                    <a:pt x="545" y="62"/>
                  </a:lnTo>
                  <a:lnTo>
                    <a:pt x="591" y="38"/>
                  </a:lnTo>
                  <a:lnTo>
                    <a:pt x="643" y="20"/>
                  </a:lnTo>
                  <a:lnTo>
                    <a:pt x="695" y="7"/>
                  </a:lnTo>
                  <a:lnTo>
                    <a:pt x="751" y="0"/>
                  </a:lnTo>
                  <a:lnTo>
                    <a:pt x="705" y="0"/>
                  </a:lnTo>
                  <a:lnTo>
                    <a:pt x="665" y="13"/>
                  </a:lnTo>
                  <a:lnTo>
                    <a:pt x="630" y="36"/>
                  </a:lnTo>
                  <a:lnTo>
                    <a:pt x="601" y="65"/>
                  </a:lnTo>
                  <a:lnTo>
                    <a:pt x="570" y="95"/>
                  </a:lnTo>
                  <a:lnTo>
                    <a:pt x="539" y="124"/>
                  </a:lnTo>
                  <a:lnTo>
                    <a:pt x="505" y="148"/>
                  </a:lnTo>
                  <a:lnTo>
                    <a:pt x="467" y="163"/>
                  </a:lnTo>
                  <a:lnTo>
                    <a:pt x="424" y="168"/>
                  </a:lnTo>
                  <a:lnTo>
                    <a:pt x="384" y="180"/>
                  </a:lnTo>
                  <a:lnTo>
                    <a:pt x="348" y="200"/>
                  </a:lnTo>
                  <a:lnTo>
                    <a:pt x="316" y="227"/>
                  </a:lnTo>
                  <a:lnTo>
                    <a:pt x="282" y="255"/>
                  </a:lnTo>
                  <a:lnTo>
                    <a:pt x="252" y="286"/>
                  </a:lnTo>
                  <a:lnTo>
                    <a:pt x="222" y="316"/>
                  </a:lnTo>
                  <a:lnTo>
                    <a:pt x="192" y="346"/>
                  </a:lnTo>
                  <a:lnTo>
                    <a:pt x="144" y="425"/>
                  </a:lnTo>
                  <a:lnTo>
                    <a:pt x="106" y="512"/>
                  </a:lnTo>
                  <a:lnTo>
                    <a:pt x="77" y="603"/>
                  </a:lnTo>
                  <a:lnTo>
                    <a:pt x="57" y="698"/>
                  </a:lnTo>
                  <a:lnTo>
                    <a:pt x="45" y="794"/>
                  </a:lnTo>
                  <a:lnTo>
                    <a:pt x="42" y="891"/>
                  </a:lnTo>
                  <a:lnTo>
                    <a:pt x="47" y="986"/>
                  </a:lnTo>
                  <a:lnTo>
                    <a:pt x="64" y="1083"/>
                  </a:lnTo>
                  <a:lnTo>
                    <a:pt x="87" y="1121"/>
                  </a:lnTo>
                  <a:lnTo>
                    <a:pt x="126" y="1163"/>
                  </a:lnTo>
                  <a:lnTo>
                    <a:pt x="172" y="1205"/>
                  </a:lnTo>
                  <a:lnTo>
                    <a:pt x="227" y="1249"/>
                  </a:lnTo>
                  <a:lnTo>
                    <a:pt x="282" y="1290"/>
                  </a:lnTo>
                  <a:lnTo>
                    <a:pt x="337" y="1329"/>
                  </a:lnTo>
                  <a:lnTo>
                    <a:pt x="386" y="1363"/>
                  </a:lnTo>
                  <a:lnTo>
                    <a:pt x="427" y="1392"/>
                  </a:lnTo>
                  <a:lnTo>
                    <a:pt x="425" y="1375"/>
                  </a:lnTo>
                  <a:lnTo>
                    <a:pt x="421" y="1356"/>
                  </a:lnTo>
                  <a:lnTo>
                    <a:pt x="411" y="1330"/>
                  </a:lnTo>
                  <a:lnTo>
                    <a:pt x="403" y="1304"/>
                  </a:lnTo>
                  <a:lnTo>
                    <a:pt x="392" y="1276"/>
                  </a:lnTo>
                  <a:lnTo>
                    <a:pt x="382" y="1250"/>
                  </a:lnTo>
                  <a:lnTo>
                    <a:pt x="373" y="1228"/>
                  </a:lnTo>
                  <a:lnTo>
                    <a:pt x="369" y="1214"/>
                  </a:lnTo>
                  <a:lnTo>
                    <a:pt x="344" y="1175"/>
                  </a:lnTo>
                  <a:lnTo>
                    <a:pt x="320" y="1141"/>
                  </a:lnTo>
                  <a:lnTo>
                    <a:pt x="295" y="1110"/>
                  </a:lnTo>
                  <a:lnTo>
                    <a:pt x="272" y="1080"/>
                  </a:lnTo>
                  <a:lnTo>
                    <a:pt x="251" y="1048"/>
                  </a:lnTo>
                  <a:lnTo>
                    <a:pt x="237" y="1013"/>
                  </a:lnTo>
                  <a:lnTo>
                    <a:pt x="229" y="974"/>
                  </a:lnTo>
                  <a:lnTo>
                    <a:pt x="230" y="927"/>
                  </a:lnTo>
                  <a:lnTo>
                    <a:pt x="227" y="953"/>
                  </a:lnTo>
                  <a:lnTo>
                    <a:pt x="234" y="908"/>
                  </a:lnTo>
                  <a:lnTo>
                    <a:pt x="245" y="809"/>
                  </a:lnTo>
                  <a:lnTo>
                    <a:pt x="264" y="683"/>
                  </a:lnTo>
                  <a:lnTo>
                    <a:pt x="282" y="544"/>
                  </a:lnTo>
                  <a:lnTo>
                    <a:pt x="300" y="419"/>
                  </a:lnTo>
                  <a:lnTo>
                    <a:pt x="316" y="326"/>
                  </a:lnTo>
                  <a:lnTo>
                    <a:pt x="328" y="290"/>
                  </a:lnTo>
                  <a:lnTo>
                    <a:pt x="345" y="359"/>
                  </a:lnTo>
                  <a:lnTo>
                    <a:pt x="377" y="429"/>
                  </a:lnTo>
                  <a:lnTo>
                    <a:pt x="418" y="495"/>
                  </a:lnTo>
                  <a:lnTo>
                    <a:pt x="470" y="557"/>
                  </a:lnTo>
                  <a:lnTo>
                    <a:pt x="526" y="611"/>
                  </a:lnTo>
                  <a:lnTo>
                    <a:pt x="590" y="661"/>
                  </a:lnTo>
                  <a:lnTo>
                    <a:pt x="654" y="700"/>
                  </a:lnTo>
                  <a:lnTo>
                    <a:pt x="722" y="731"/>
                  </a:lnTo>
                  <a:lnTo>
                    <a:pt x="738" y="745"/>
                  </a:lnTo>
                  <a:lnTo>
                    <a:pt x="744" y="759"/>
                  </a:lnTo>
                  <a:lnTo>
                    <a:pt x="737" y="771"/>
                  </a:lnTo>
                  <a:lnTo>
                    <a:pt x="727" y="786"/>
                  </a:lnTo>
                  <a:lnTo>
                    <a:pt x="712" y="798"/>
                  </a:lnTo>
                  <a:lnTo>
                    <a:pt x="698" y="811"/>
                  </a:lnTo>
                  <a:lnTo>
                    <a:pt x="686" y="825"/>
                  </a:lnTo>
                  <a:lnTo>
                    <a:pt x="684" y="842"/>
                  </a:lnTo>
                  <a:lnTo>
                    <a:pt x="648" y="901"/>
                  </a:lnTo>
                  <a:lnTo>
                    <a:pt x="627" y="965"/>
                  </a:lnTo>
                  <a:lnTo>
                    <a:pt x="616" y="1031"/>
                  </a:lnTo>
                  <a:lnTo>
                    <a:pt x="615" y="1103"/>
                  </a:lnTo>
                  <a:lnTo>
                    <a:pt x="618" y="1173"/>
                  </a:lnTo>
                  <a:lnTo>
                    <a:pt x="625" y="1243"/>
                  </a:lnTo>
                  <a:lnTo>
                    <a:pt x="636" y="1312"/>
                  </a:lnTo>
                  <a:lnTo>
                    <a:pt x="648" y="1380"/>
                  </a:lnTo>
                  <a:lnTo>
                    <a:pt x="658" y="1389"/>
                  </a:lnTo>
                  <a:lnTo>
                    <a:pt x="670" y="1395"/>
                  </a:lnTo>
                  <a:lnTo>
                    <a:pt x="672" y="1378"/>
                  </a:lnTo>
                  <a:lnTo>
                    <a:pt x="674" y="1363"/>
                  </a:lnTo>
                  <a:lnTo>
                    <a:pt x="672" y="1346"/>
                  </a:lnTo>
                  <a:lnTo>
                    <a:pt x="672" y="1330"/>
                  </a:lnTo>
                  <a:lnTo>
                    <a:pt x="670" y="1312"/>
                  </a:lnTo>
                  <a:lnTo>
                    <a:pt x="667" y="1295"/>
                  </a:lnTo>
                  <a:lnTo>
                    <a:pt x="663" y="1278"/>
                  </a:lnTo>
                  <a:lnTo>
                    <a:pt x="660" y="1264"/>
                  </a:lnTo>
                  <a:lnTo>
                    <a:pt x="653" y="1179"/>
                  </a:lnTo>
                  <a:lnTo>
                    <a:pt x="671" y="1101"/>
                  </a:lnTo>
                  <a:lnTo>
                    <a:pt x="707" y="1031"/>
                  </a:lnTo>
                  <a:lnTo>
                    <a:pt x="758" y="967"/>
                  </a:lnTo>
                  <a:lnTo>
                    <a:pt x="813" y="903"/>
                  </a:lnTo>
                  <a:lnTo>
                    <a:pt x="869" y="842"/>
                  </a:lnTo>
                  <a:lnTo>
                    <a:pt x="918" y="778"/>
                  </a:lnTo>
                  <a:lnTo>
                    <a:pt x="957" y="712"/>
                  </a:lnTo>
                  <a:lnTo>
                    <a:pt x="991" y="672"/>
                  </a:lnTo>
                  <a:lnTo>
                    <a:pt x="1032" y="639"/>
                  </a:lnTo>
                  <a:lnTo>
                    <a:pt x="1075" y="613"/>
                  </a:lnTo>
                  <a:lnTo>
                    <a:pt x="1123" y="596"/>
                  </a:lnTo>
                  <a:lnTo>
                    <a:pt x="1171" y="583"/>
                  </a:lnTo>
                  <a:lnTo>
                    <a:pt x="1223" y="578"/>
                  </a:lnTo>
                  <a:lnTo>
                    <a:pt x="1275" y="578"/>
                  </a:lnTo>
                  <a:lnTo>
                    <a:pt x="1328" y="586"/>
                  </a:lnTo>
                  <a:lnTo>
                    <a:pt x="1335" y="589"/>
                  </a:lnTo>
                  <a:lnTo>
                    <a:pt x="1344" y="593"/>
                  </a:lnTo>
                  <a:lnTo>
                    <a:pt x="1352" y="596"/>
                  </a:lnTo>
                  <a:lnTo>
                    <a:pt x="1362" y="599"/>
                  </a:lnTo>
                  <a:lnTo>
                    <a:pt x="1370" y="599"/>
                  </a:lnTo>
                  <a:lnTo>
                    <a:pt x="1379" y="600"/>
                  </a:lnTo>
                  <a:lnTo>
                    <a:pt x="1386" y="599"/>
                  </a:lnTo>
                  <a:lnTo>
                    <a:pt x="1394" y="596"/>
                  </a:lnTo>
                  <a:lnTo>
                    <a:pt x="1391" y="586"/>
                  </a:lnTo>
                  <a:lnTo>
                    <a:pt x="1387" y="580"/>
                  </a:lnTo>
                  <a:lnTo>
                    <a:pt x="1382" y="575"/>
                  </a:lnTo>
                  <a:lnTo>
                    <a:pt x="1376" y="571"/>
                  </a:lnTo>
                  <a:lnTo>
                    <a:pt x="1367" y="566"/>
                  </a:lnTo>
                  <a:lnTo>
                    <a:pt x="1360" y="565"/>
                  </a:lnTo>
                  <a:lnTo>
                    <a:pt x="1353" y="562"/>
                  </a:lnTo>
                  <a:lnTo>
                    <a:pt x="1346" y="562"/>
                  </a:lnTo>
                  <a:lnTo>
                    <a:pt x="1311" y="548"/>
                  </a:lnTo>
                  <a:lnTo>
                    <a:pt x="1278" y="536"/>
                  </a:lnTo>
                  <a:lnTo>
                    <a:pt x="1241" y="523"/>
                  </a:lnTo>
                  <a:lnTo>
                    <a:pt x="1206" y="516"/>
                  </a:lnTo>
                  <a:lnTo>
                    <a:pt x="1168" y="509"/>
                  </a:lnTo>
                  <a:lnTo>
                    <a:pt x="1132" y="509"/>
                  </a:lnTo>
                  <a:lnTo>
                    <a:pt x="1094" y="512"/>
                  </a:lnTo>
                  <a:lnTo>
                    <a:pt x="1057" y="524"/>
                  </a:lnTo>
                  <a:lnTo>
                    <a:pt x="1026" y="536"/>
                  </a:lnTo>
                  <a:lnTo>
                    <a:pt x="998" y="551"/>
                  </a:lnTo>
                  <a:lnTo>
                    <a:pt x="970" y="566"/>
                  </a:lnTo>
                  <a:lnTo>
                    <a:pt x="945" y="586"/>
                  </a:lnTo>
                  <a:lnTo>
                    <a:pt x="918" y="606"/>
                  </a:lnTo>
                  <a:lnTo>
                    <a:pt x="893" y="627"/>
                  </a:lnTo>
                  <a:lnTo>
                    <a:pt x="866" y="646"/>
                  </a:lnTo>
                  <a:lnTo>
                    <a:pt x="841" y="668"/>
                  </a:lnTo>
                  <a:lnTo>
                    <a:pt x="765" y="651"/>
                  </a:lnTo>
                  <a:lnTo>
                    <a:pt x="693" y="621"/>
                  </a:lnTo>
                  <a:lnTo>
                    <a:pt x="625" y="579"/>
                  </a:lnTo>
                  <a:lnTo>
                    <a:pt x="563" y="530"/>
                  </a:lnTo>
                  <a:lnTo>
                    <a:pt x="505" y="471"/>
                  </a:lnTo>
                  <a:lnTo>
                    <a:pt x="458" y="408"/>
                  </a:lnTo>
                  <a:lnTo>
                    <a:pt x="420" y="339"/>
                  </a:lnTo>
                  <a:lnTo>
                    <a:pt x="394" y="270"/>
                  </a:lnTo>
                  <a:lnTo>
                    <a:pt x="399" y="266"/>
                  </a:lnTo>
                  <a:lnTo>
                    <a:pt x="411" y="271"/>
                  </a:lnTo>
                  <a:lnTo>
                    <a:pt x="427" y="283"/>
                  </a:lnTo>
                  <a:lnTo>
                    <a:pt x="446" y="298"/>
                  </a:lnTo>
                  <a:lnTo>
                    <a:pt x="465" y="312"/>
                  </a:lnTo>
                  <a:lnTo>
                    <a:pt x="480" y="325"/>
                  </a:lnTo>
                  <a:lnTo>
                    <a:pt x="491" y="330"/>
                  </a:lnTo>
                  <a:lnTo>
                    <a:pt x="498" y="329"/>
                  </a:lnTo>
                  <a:lnTo>
                    <a:pt x="529" y="325"/>
                  </a:lnTo>
                  <a:lnTo>
                    <a:pt x="559" y="321"/>
                  </a:lnTo>
                  <a:lnTo>
                    <a:pt x="584" y="315"/>
                  </a:lnTo>
                  <a:lnTo>
                    <a:pt x="606" y="308"/>
                  </a:lnTo>
                  <a:lnTo>
                    <a:pt x="627" y="295"/>
                  </a:lnTo>
                  <a:lnTo>
                    <a:pt x="648" y="280"/>
                  </a:lnTo>
                  <a:lnTo>
                    <a:pt x="668" y="257"/>
                  </a:lnTo>
                  <a:lnTo>
                    <a:pt x="691" y="232"/>
                  </a:lnTo>
                  <a:lnTo>
                    <a:pt x="766" y="208"/>
                  </a:lnTo>
                  <a:lnTo>
                    <a:pt x="838" y="186"/>
                  </a:lnTo>
                  <a:lnTo>
                    <a:pt x="907" y="166"/>
                  </a:lnTo>
                  <a:lnTo>
                    <a:pt x="973" y="154"/>
                  </a:lnTo>
                  <a:lnTo>
                    <a:pt x="1036" y="145"/>
                  </a:lnTo>
                  <a:lnTo>
                    <a:pt x="1099" y="149"/>
                  </a:lnTo>
                  <a:lnTo>
                    <a:pt x="1161" y="165"/>
                  </a:lnTo>
                  <a:lnTo>
                    <a:pt x="1226" y="197"/>
                  </a:lnTo>
                  <a:lnTo>
                    <a:pt x="1233" y="215"/>
                  </a:lnTo>
                  <a:lnTo>
                    <a:pt x="1234" y="248"/>
                  </a:lnTo>
                  <a:lnTo>
                    <a:pt x="1228" y="291"/>
                  </a:lnTo>
                  <a:lnTo>
                    <a:pt x="1226" y="349"/>
                  </a:lnTo>
                  <a:lnTo>
                    <a:pt x="1223" y="418"/>
                  </a:lnTo>
                  <a:lnTo>
                    <a:pt x="1230" y="500"/>
                  </a:lnTo>
                  <a:lnTo>
                    <a:pt x="1245" y="595"/>
                  </a:lnTo>
                  <a:lnTo>
                    <a:pt x="1278" y="703"/>
                  </a:lnTo>
                  <a:lnTo>
                    <a:pt x="1247" y="675"/>
                  </a:lnTo>
                  <a:lnTo>
                    <a:pt x="1213" y="696"/>
                  </a:lnTo>
                  <a:lnTo>
                    <a:pt x="1175" y="752"/>
                  </a:lnTo>
                  <a:lnTo>
                    <a:pt x="1134" y="835"/>
                  </a:lnTo>
                  <a:lnTo>
                    <a:pt x="1087" y="933"/>
                  </a:lnTo>
                  <a:lnTo>
                    <a:pt x="1036" y="1037"/>
                  </a:lnTo>
                  <a:lnTo>
                    <a:pt x="978" y="1135"/>
                  </a:lnTo>
                  <a:lnTo>
                    <a:pt x="918" y="1219"/>
                  </a:lnTo>
                  <a:lnTo>
                    <a:pt x="844" y="1278"/>
                  </a:lnTo>
                  <a:lnTo>
                    <a:pt x="769" y="1337"/>
                  </a:lnTo>
                  <a:lnTo>
                    <a:pt x="693" y="1388"/>
                  </a:lnTo>
                  <a:lnTo>
                    <a:pt x="619" y="1430"/>
                  </a:lnTo>
                  <a:lnTo>
                    <a:pt x="542" y="1458"/>
                  </a:lnTo>
                  <a:lnTo>
                    <a:pt x="463" y="1469"/>
                  </a:lnTo>
                  <a:lnTo>
                    <a:pt x="382" y="1460"/>
                  </a:lnTo>
                  <a:lnTo>
                    <a:pt x="299" y="1427"/>
                  </a:lnTo>
                  <a:lnTo>
                    <a:pt x="230" y="1385"/>
                  </a:lnTo>
                  <a:lnTo>
                    <a:pt x="171" y="1335"/>
                  </a:lnTo>
                  <a:lnTo>
                    <a:pt x="119" y="1278"/>
                  </a:lnTo>
                  <a:lnTo>
                    <a:pt x="77" y="1217"/>
                  </a:lnTo>
                  <a:lnTo>
                    <a:pt x="42" y="1148"/>
                  </a:lnTo>
                  <a:lnTo>
                    <a:pt x="18" y="1076"/>
                  </a:lnTo>
                  <a:lnTo>
                    <a:pt x="3" y="1000"/>
                  </a:lnTo>
                  <a:lnTo>
                    <a:pt x="0" y="923"/>
                  </a:lnTo>
                  <a:lnTo>
                    <a:pt x="4" y="863"/>
                  </a:lnTo>
                  <a:lnTo>
                    <a:pt x="4" y="804"/>
                  </a:lnTo>
                  <a:lnTo>
                    <a:pt x="4" y="745"/>
                  </a:lnTo>
                  <a:lnTo>
                    <a:pt x="5" y="687"/>
                  </a:lnTo>
                  <a:lnTo>
                    <a:pt x="8" y="630"/>
                  </a:lnTo>
                  <a:lnTo>
                    <a:pt x="19" y="575"/>
                  </a:lnTo>
                  <a:lnTo>
                    <a:pt x="38" y="523"/>
                  </a:lnTo>
                  <a:lnTo>
                    <a:pt x="69" y="475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43" name="Freeform 102"/>
            <p:cNvSpPr>
              <a:spLocks/>
            </p:cNvSpPr>
            <p:nvPr/>
          </p:nvSpPr>
          <p:spPr bwMode="auto">
            <a:xfrm>
              <a:off x="2325" y="3133"/>
              <a:ext cx="1394" cy="1468"/>
            </a:xfrm>
            <a:custGeom>
              <a:avLst/>
              <a:gdLst>
                <a:gd name="T0" fmla="*/ 163 w 1394"/>
                <a:gd name="T1" fmla="*/ 349 h 1468"/>
                <a:gd name="T2" fmla="*/ 318 w 1394"/>
                <a:gd name="T3" fmla="*/ 204 h 1468"/>
                <a:gd name="T4" fmla="*/ 495 w 1394"/>
                <a:gd name="T5" fmla="*/ 86 h 1468"/>
                <a:gd name="T6" fmla="*/ 695 w 1394"/>
                <a:gd name="T7" fmla="*/ 7 h 1468"/>
                <a:gd name="T8" fmla="*/ 630 w 1394"/>
                <a:gd name="T9" fmla="*/ 36 h 1468"/>
                <a:gd name="T10" fmla="*/ 505 w 1394"/>
                <a:gd name="T11" fmla="*/ 148 h 1468"/>
                <a:gd name="T12" fmla="*/ 348 w 1394"/>
                <a:gd name="T13" fmla="*/ 200 h 1468"/>
                <a:gd name="T14" fmla="*/ 222 w 1394"/>
                <a:gd name="T15" fmla="*/ 316 h 1468"/>
                <a:gd name="T16" fmla="*/ 77 w 1394"/>
                <a:gd name="T17" fmla="*/ 603 h 1468"/>
                <a:gd name="T18" fmla="*/ 47 w 1394"/>
                <a:gd name="T19" fmla="*/ 986 h 1468"/>
                <a:gd name="T20" fmla="*/ 179 w 1394"/>
                <a:gd name="T21" fmla="*/ 1207 h 1468"/>
                <a:gd name="T22" fmla="*/ 407 w 1394"/>
                <a:gd name="T23" fmla="*/ 1366 h 1468"/>
                <a:gd name="T24" fmla="*/ 435 w 1394"/>
                <a:gd name="T25" fmla="*/ 1329 h 1468"/>
                <a:gd name="T26" fmla="*/ 394 w 1394"/>
                <a:gd name="T27" fmla="*/ 1218 h 1468"/>
                <a:gd name="T28" fmla="*/ 316 w 1394"/>
                <a:gd name="T29" fmla="*/ 1101 h 1468"/>
                <a:gd name="T30" fmla="*/ 247 w 1394"/>
                <a:gd name="T31" fmla="*/ 971 h 1468"/>
                <a:gd name="T32" fmla="*/ 264 w 1394"/>
                <a:gd name="T33" fmla="*/ 829 h 1468"/>
                <a:gd name="T34" fmla="*/ 326 w 1394"/>
                <a:gd name="T35" fmla="*/ 325 h 1468"/>
                <a:gd name="T36" fmla="*/ 418 w 1394"/>
                <a:gd name="T37" fmla="*/ 495 h 1468"/>
                <a:gd name="T38" fmla="*/ 654 w 1394"/>
                <a:gd name="T39" fmla="*/ 700 h 1468"/>
                <a:gd name="T40" fmla="*/ 737 w 1394"/>
                <a:gd name="T41" fmla="*/ 771 h 1468"/>
                <a:gd name="T42" fmla="*/ 686 w 1394"/>
                <a:gd name="T43" fmla="*/ 825 h 1468"/>
                <a:gd name="T44" fmla="*/ 616 w 1394"/>
                <a:gd name="T45" fmla="*/ 1031 h 1468"/>
                <a:gd name="T46" fmla="*/ 636 w 1394"/>
                <a:gd name="T47" fmla="*/ 1312 h 1468"/>
                <a:gd name="T48" fmla="*/ 672 w 1394"/>
                <a:gd name="T49" fmla="*/ 1378 h 1468"/>
                <a:gd name="T50" fmla="*/ 670 w 1394"/>
                <a:gd name="T51" fmla="*/ 1312 h 1468"/>
                <a:gd name="T52" fmla="*/ 653 w 1394"/>
                <a:gd name="T53" fmla="*/ 1179 h 1468"/>
                <a:gd name="T54" fmla="*/ 813 w 1394"/>
                <a:gd name="T55" fmla="*/ 903 h 1468"/>
                <a:gd name="T56" fmla="*/ 991 w 1394"/>
                <a:gd name="T57" fmla="*/ 672 h 1468"/>
                <a:gd name="T58" fmla="*/ 1171 w 1394"/>
                <a:gd name="T59" fmla="*/ 583 h 1468"/>
                <a:gd name="T60" fmla="*/ 1335 w 1394"/>
                <a:gd name="T61" fmla="*/ 589 h 1468"/>
                <a:gd name="T62" fmla="*/ 1370 w 1394"/>
                <a:gd name="T63" fmla="*/ 599 h 1468"/>
                <a:gd name="T64" fmla="*/ 1391 w 1394"/>
                <a:gd name="T65" fmla="*/ 586 h 1468"/>
                <a:gd name="T66" fmla="*/ 1367 w 1394"/>
                <a:gd name="T67" fmla="*/ 566 h 1468"/>
                <a:gd name="T68" fmla="*/ 1311 w 1394"/>
                <a:gd name="T69" fmla="*/ 548 h 1468"/>
                <a:gd name="T70" fmla="*/ 1168 w 1394"/>
                <a:gd name="T71" fmla="*/ 509 h 1468"/>
                <a:gd name="T72" fmla="*/ 1026 w 1394"/>
                <a:gd name="T73" fmla="*/ 536 h 1468"/>
                <a:gd name="T74" fmla="*/ 918 w 1394"/>
                <a:gd name="T75" fmla="*/ 606 h 1468"/>
                <a:gd name="T76" fmla="*/ 765 w 1394"/>
                <a:gd name="T77" fmla="*/ 651 h 1468"/>
                <a:gd name="T78" fmla="*/ 505 w 1394"/>
                <a:gd name="T79" fmla="*/ 471 h 1468"/>
                <a:gd name="T80" fmla="*/ 399 w 1394"/>
                <a:gd name="T81" fmla="*/ 267 h 1468"/>
                <a:gd name="T82" fmla="*/ 472 w 1394"/>
                <a:gd name="T83" fmla="*/ 323 h 1468"/>
                <a:gd name="T84" fmla="*/ 543 w 1394"/>
                <a:gd name="T85" fmla="*/ 339 h 1468"/>
                <a:gd name="T86" fmla="*/ 637 w 1394"/>
                <a:gd name="T87" fmla="*/ 314 h 1468"/>
                <a:gd name="T88" fmla="*/ 773 w 1394"/>
                <a:gd name="T89" fmla="*/ 227 h 1468"/>
                <a:gd name="T90" fmla="*/ 1039 w 1394"/>
                <a:gd name="T91" fmla="*/ 151 h 1468"/>
                <a:gd name="T92" fmla="*/ 1228 w 1394"/>
                <a:gd name="T93" fmla="*/ 210 h 1468"/>
                <a:gd name="T94" fmla="*/ 1203 w 1394"/>
                <a:gd name="T95" fmla="*/ 406 h 1468"/>
                <a:gd name="T96" fmla="*/ 1226 w 1394"/>
                <a:gd name="T97" fmla="*/ 656 h 1468"/>
                <a:gd name="T98" fmla="*/ 1067 w 1394"/>
                <a:gd name="T99" fmla="*/ 908 h 1468"/>
                <a:gd name="T100" fmla="*/ 828 w 1394"/>
                <a:gd name="T101" fmla="*/ 1263 h 1468"/>
                <a:gd name="T102" fmla="*/ 536 w 1394"/>
                <a:gd name="T103" fmla="*/ 1454 h 1468"/>
                <a:gd name="T104" fmla="*/ 230 w 1394"/>
                <a:gd name="T105" fmla="*/ 1385 h 1468"/>
                <a:gd name="T106" fmla="*/ 42 w 1394"/>
                <a:gd name="T107" fmla="*/ 1148 h 1468"/>
                <a:gd name="T108" fmla="*/ 4 w 1394"/>
                <a:gd name="T109" fmla="*/ 863 h 1468"/>
                <a:gd name="T110" fmla="*/ 8 w 1394"/>
                <a:gd name="T111" fmla="*/ 630 h 14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94"/>
                <a:gd name="T169" fmla="*/ 0 h 1468"/>
                <a:gd name="T170" fmla="*/ 1394 w 1394"/>
                <a:gd name="T171" fmla="*/ 1468 h 14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94" h="1468">
                  <a:moveTo>
                    <a:pt x="69" y="475"/>
                  </a:moveTo>
                  <a:lnTo>
                    <a:pt x="95" y="429"/>
                  </a:lnTo>
                  <a:lnTo>
                    <a:pt x="128" y="388"/>
                  </a:lnTo>
                  <a:lnTo>
                    <a:pt x="163" y="349"/>
                  </a:lnTo>
                  <a:lnTo>
                    <a:pt x="202" y="312"/>
                  </a:lnTo>
                  <a:lnTo>
                    <a:pt x="240" y="274"/>
                  </a:lnTo>
                  <a:lnTo>
                    <a:pt x="281" y="241"/>
                  </a:lnTo>
                  <a:lnTo>
                    <a:pt x="318" y="204"/>
                  </a:lnTo>
                  <a:lnTo>
                    <a:pt x="356" y="169"/>
                  </a:lnTo>
                  <a:lnTo>
                    <a:pt x="403" y="141"/>
                  </a:lnTo>
                  <a:lnTo>
                    <a:pt x="449" y="113"/>
                  </a:lnTo>
                  <a:lnTo>
                    <a:pt x="495" y="86"/>
                  </a:lnTo>
                  <a:lnTo>
                    <a:pt x="545" y="62"/>
                  </a:lnTo>
                  <a:lnTo>
                    <a:pt x="591" y="38"/>
                  </a:lnTo>
                  <a:lnTo>
                    <a:pt x="643" y="20"/>
                  </a:lnTo>
                  <a:lnTo>
                    <a:pt x="695" y="7"/>
                  </a:lnTo>
                  <a:lnTo>
                    <a:pt x="751" y="0"/>
                  </a:lnTo>
                  <a:lnTo>
                    <a:pt x="705" y="0"/>
                  </a:lnTo>
                  <a:lnTo>
                    <a:pt x="665" y="13"/>
                  </a:lnTo>
                  <a:lnTo>
                    <a:pt x="630" y="36"/>
                  </a:lnTo>
                  <a:lnTo>
                    <a:pt x="601" y="65"/>
                  </a:lnTo>
                  <a:lnTo>
                    <a:pt x="570" y="95"/>
                  </a:lnTo>
                  <a:lnTo>
                    <a:pt x="539" y="124"/>
                  </a:lnTo>
                  <a:lnTo>
                    <a:pt x="505" y="148"/>
                  </a:lnTo>
                  <a:lnTo>
                    <a:pt x="467" y="163"/>
                  </a:lnTo>
                  <a:lnTo>
                    <a:pt x="424" y="168"/>
                  </a:lnTo>
                  <a:lnTo>
                    <a:pt x="384" y="180"/>
                  </a:lnTo>
                  <a:lnTo>
                    <a:pt x="348" y="200"/>
                  </a:lnTo>
                  <a:lnTo>
                    <a:pt x="316" y="227"/>
                  </a:lnTo>
                  <a:lnTo>
                    <a:pt x="282" y="255"/>
                  </a:lnTo>
                  <a:lnTo>
                    <a:pt x="252" y="286"/>
                  </a:lnTo>
                  <a:lnTo>
                    <a:pt x="222" y="316"/>
                  </a:lnTo>
                  <a:lnTo>
                    <a:pt x="192" y="346"/>
                  </a:lnTo>
                  <a:lnTo>
                    <a:pt x="144" y="425"/>
                  </a:lnTo>
                  <a:lnTo>
                    <a:pt x="106" y="512"/>
                  </a:lnTo>
                  <a:lnTo>
                    <a:pt x="77" y="603"/>
                  </a:lnTo>
                  <a:lnTo>
                    <a:pt x="57" y="698"/>
                  </a:lnTo>
                  <a:lnTo>
                    <a:pt x="45" y="794"/>
                  </a:lnTo>
                  <a:lnTo>
                    <a:pt x="42" y="891"/>
                  </a:lnTo>
                  <a:lnTo>
                    <a:pt x="47" y="986"/>
                  </a:lnTo>
                  <a:lnTo>
                    <a:pt x="64" y="1083"/>
                  </a:lnTo>
                  <a:lnTo>
                    <a:pt x="88" y="1121"/>
                  </a:lnTo>
                  <a:lnTo>
                    <a:pt x="129" y="1163"/>
                  </a:lnTo>
                  <a:lnTo>
                    <a:pt x="179" y="1207"/>
                  </a:lnTo>
                  <a:lnTo>
                    <a:pt x="238" y="1250"/>
                  </a:lnTo>
                  <a:lnTo>
                    <a:pt x="297" y="1291"/>
                  </a:lnTo>
                  <a:lnTo>
                    <a:pt x="356" y="1332"/>
                  </a:lnTo>
                  <a:lnTo>
                    <a:pt x="407" y="1366"/>
                  </a:lnTo>
                  <a:lnTo>
                    <a:pt x="449" y="1396"/>
                  </a:lnTo>
                  <a:lnTo>
                    <a:pt x="448" y="1380"/>
                  </a:lnTo>
                  <a:lnTo>
                    <a:pt x="443" y="1357"/>
                  </a:lnTo>
                  <a:lnTo>
                    <a:pt x="435" y="1329"/>
                  </a:lnTo>
                  <a:lnTo>
                    <a:pt x="425" y="1300"/>
                  </a:lnTo>
                  <a:lnTo>
                    <a:pt x="413" y="1269"/>
                  </a:lnTo>
                  <a:lnTo>
                    <a:pt x="403" y="1242"/>
                  </a:lnTo>
                  <a:lnTo>
                    <a:pt x="394" y="1218"/>
                  </a:lnTo>
                  <a:lnTo>
                    <a:pt x="392" y="1204"/>
                  </a:lnTo>
                  <a:lnTo>
                    <a:pt x="366" y="1165"/>
                  </a:lnTo>
                  <a:lnTo>
                    <a:pt x="341" y="1132"/>
                  </a:lnTo>
                  <a:lnTo>
                    <a:pt x="316" y="1101"/>
                  </a:lnTo>
                  <a:lnTo>
                    <a:pt x="292" y="1075"/>
                  </a:lnTo>
                  <a:lnTo>
                    <a:pt x="271" y="1044"/>
                  </a:lnTo>
                  <a:lnTo>
                    <a:pt x="255" y="1010"/>
                  </a:lnTo>
                  <a:lnTo>
                    <a:pt x="247" y="971"/>
                  </a:lnTo>
                  <a:lnTo>
                    <a:pt x="248" y="926"/>
                  </a:lnTo>
                  <a:lnTo>
                    <a:pt x="244" y="967"/>
                  </a:lnTo>
                  <a:lnTo>
                    <a:pt x="251" y="927"/>
                  </a:lnTo>
                  <a:lnTo>
                    <a:pt x="264" y="829"/>
                  </a:lnTo>
                  <a:lnTo>
                    <a:pt x="282" y="697"/>
                  </a:lnTo>
                  <a:lnTo>
                    <a:pt x="299" y="552"/>
                  </a:lnTo>
                  <a:lnTo>
                    <a:pt x="314" y="422"/>
                  </a:lnTo>
                  <a:lnTo>
                    <a:pt x="326" y="325"/>
                  </a:lnTo>
                  <a:lnTo>
                    <a:pt x="328" y="290"/>
                  </a:lnTo>
                  <a:lnTo>
                    <a:pt x="345" y="359"/>
                  </a:lnTo>
                  <a:lnTo>
                    <a:pt x="377" y="429"/>
                  </a:lnTo>
                  <a:lnTo>
                    <a:pt x="418" y="495"/>
                  </a:lnTo>
                  <a:lnTo>
                    <a:pt x="470" y="557"/>
                  </a:lnTo>
                  <a:lnTo>
                    <a:pt x="526" y="611"/>
                  </a:lnTo>
                  <a:lnTo>
                    <a:pt x="590" y="661"/>
                  </a:lnTo>
                  <a:lnTo>
                    <a:pt x="654" y="700"/>
                  </a:lnTo>
                  <a:lnTo>
                    <a:pt x="722" y="731"/>
                  </a:lnTo>
                  <a:lnTo>
                    <a:pt x="738" y="745"/>
                  </a:lnTo>
                  <a:lnTo>
                    <a:pt x="744" y="759"/>
                  </a:lnTo>
                  <a:lnTo>
                    <a:pt x="737" y="771"/>
                  </a:lnTo>
                  <a:lnTo>
                    <a:pt x="727" y="786"/>
                  </a:lnTo>
                  <a:lnTo>
                    <a:pt x="712" y="798"/>
                  </a:lnTo>
                  <a:lnTo>
                    <a:pt x="698" y="811"/>
                  </a:lnTo>
                  <a:lnTo>
                    <a:pt x="686" y="825"/>
                  </a:lnTo>
                  <a:lnTo>
                    <a:pt x="684" y="842"/>
                  </a:lnTo>
                  <a:lnTo>
                    <a:pt x="648" y="901"/>
                  </a:lnTo>
                  <a:lnTo>
                    <a:pt x="627" y="965"/>
                  </a:lnTo>
                  <a:lnTo>
                    <a:pt x="616" y="1031"/>
                  </a:lnTo>
                  <a:lnTo>
                    <a:pt x="615" y="1103"/>
                  </a:lnTo>
                  <a:lnTo>
                    <a:pt x="618" y="1173"/>
                  </a:lnTo>
                  <a:lnTo>
                    <a:pt x="625" y="1243"/>
                  </a:lnTo>
                  <a:lnTo>
                    <a:pt x="636" y="1312"/>
                  </a:lnTo>
                  <a:lnTo>
                    <a:pt x="648" y="1380"/>
                  </a:lnTo>
                  <a:lnTo>
                    <a:pt x="658" y="1389"/>
                  </a:lnTo>
                  <a:lnTo>
                    <a:pt x="670" y="1395"/>
                  </a:lnTo>
                  <a:lnTo>
                    <a:pt x="672" y="1378"/>
                  </a:lnTo>
                  <a:lnTo>
                    <a:pt x="674" y="1363"/>
                  </a:lnTo>
                  <a:lnTo>
                    <a:pt x="672" y="1346"/>
                  </a:lnTo>
                  <a:lnTo>
                    <a:pt x="672" y="1330"/>
                  </a:lnTo>
                  <a:lnTo>
                    <a:pt x="670" y="1312"/>
                  </a:lnTo>
                  <a:lnTo>
                    <a:pt x="667" y="1295"/>
                  </a:lnTo>
                  <a:lnTo>
                    <a:pt x="663" y="1278"/>
                  </a:lnTo>
                  <a:lnTo>
                    <a:pt x="660" y="1264"/>
                  </a:lnTo>
                  <a:lnTo>
                    <a:pt x="653" y="1179"/>
                  </a:lnTo>
                  <a:lnTo>
                    <a:pt x="671" y="1101"/>
                  </a:lnTo>
                  <a:lnTo>
                    <a:pt x="707" y="1031"/>
                  </a:lnTo>
                  <a:lnTo>
                    <a:pt x="758" y="967"/>
                  </a:lnTo>
                  <a:lnTo>
                    <a:pt x="813" y="903"/>
                  </a:lnTo>
                  <a:lnTo>
                    <a:pt x="869" y="842"/>
                  </a:lnTo>
                  <a:lnTo>
                    <a:pt x="918" y="778"/>
                  </a:lnTo>
                  <a:lnTo>
                    <a:pt x="957" y="712"/>
                  </a:lnTo>
                  <a:lnTo>
                    <a:pt x="991" y="672"/>
                  </a:lnTo>
                  <a:lnTo>
                    <a:pt x="1032" y="639"/>
                  </a:lnTo>
                  <a:lnTo>
                    <a:pt x="1075" y="613"/>
                  </a:lnTo>
                  <a:lnTo>
                    <a:pt x="1123" y="596"/>
                  </a:lnTo>
                  <a:lnTo>
                    <a:pt x="1171" y="583"/>
                  </a:lnTo>
                  <a:lnTo>
                    <a:pt x="1223" y="578"/>
                  </a:lnTo>
                  <a:lnTo>
                    <a:pt x="1275" y="578"/>
                  </a:lnTo>
                  <a:lnTo>
                    <a:pt x="1328" y="586"/>
                  </a:lnTo>
                  <a:lnTo>
                    <a:pt x="1335" y="589"/>
                  </a:lnTo>
                  <a:lnTo>
                    <a:pt x="1344" y="593"/>
                  </a:lnTo>
                  <a:lnTo>
                    <a:pt x="1352" y="596"/>
                  </a:lnTo>
                  <a:lnTo>
                    <a:pt x="1362" y="599"/>
                  </a:lnTo>
                  <a:lnTo>
                    <a:pt x="1370" y="599"/>
                  </a:lnTo>
                  <a:lnTo>
                    <a:pt x="1379" y="600"/>
                  </a:lnTo>
                  <a:lnTo>
                    <a:pt x="1386" y="599"/>
                  </a:lnTo>
                  <a:lnTo>
                    <a:pt x="1394" y="596"/>
                  </a:lnTo>
                  <a:lnTo>
                    <a:pt x="1391" y="586"/>
                  </a:lnTo>
                  <a:lnTo>
                    <a:pt x="1387" y="580"/>
                  </a:lnTo>
                  <a:lnTo>
                    <a:pt x="1382" y="575"/>
                  </a:lnTo>
                  <a:lnTo>
                    <a:pt x="1376" y="571"/>
                  </a:lnTo>
                  <a:lnTo>
                    <a:pt x="1367" y="566"/>
                  </a:lnTo>
                  <a:lnTo>
                    <a:pt x="1360" y="565"/>
                  </a:lnTo>
                  <a:lnTo>
                    <a:pt x="1353" y="562"/>
                  </a:lnTo>
                  <a:lnTo>
                    <a:pt x="1346" y="562"/>
                  </a:lnTo>
                  <a:lnTo>
                    <a:pt x="1311" y="548"/>
                  </a:lnTo>
                  <a:lnTo>
                    <a:pt x="1278" y="536"/>
                  </a:lnTo>
                  <a:lnTo>
                    <a:pt x="1241" y="523"/>
                  </a:lnTo>
                  <a:lnTo>
                    <a:pt x="1206" y="516"/>
                  </a:lnTo>
                  <a:lnTo>
                    <a:pt x="1168" y="509"/>
                  </a:lnTo>
                  <a:lnTo>
                    <a:pt x="1132" y="509"/>
                  </a:lnTo>
                  <a:lnTo>
                    <a:pt x="1094" y="512"/>
                  </a:lnTo>
                  <a:lnTo>
                    <a:pt x="1057" y="524"/>
                  </a:lnTo>
                  <a:lnTo>
                    <a:pt x="1026" y="536"/>
                  </a:lnTo>
                  <a:lnTo>
                    <a:pt x="998" y="551"/>
                  </a:lnTo>
                  <a:lnTo>
                    <a:pt x="970" y="566"/>
                  </a:lnTo>
                  <a:lnTo>
                    <a:pt x="945" y="586"/>
                  </a:lnTo>
                  <a:lnTo>
                    <a:pt x="918" y="606"/>
                  </a:lnTo>
                  <a:lnTo>
                    <a:pt x="893" y="627"/>
                  </a:lnTo>
                  <a:lnTo>
                    <a:pt x="866" y="646"/>
                  </a:lnTo>
                  <a:lnTo>
                    <a:pt x="841" y="668"/>
                  </a:lnTo>
                  <a:lnTo>
                    <a:pt x="765" y="651"/>
                  </a:lnTo>
                  <a:lnTo>
                    <a:pt x="693" y="621"/>
                  </a:lnTo>
                  <a:lnTo>
                    <a:pt x="625" y="579"/>
                  </a:lnTo>
                  <a:lnTo>
                    <a:pt x="563" y="530"/>
                  </a:lnTo>
                  <a:lnTo>
                    <a:pt x="505" y="471"/>
                  </a:lnTo>
                  <a:lnTo>
                    <a:pt x="458" y="408"/>
                  </a:lnTo>
                  <a:lnTo>
                    <a:pt x="420" y="339"/>
                  </a:lnTo>
                  <a:lnTo>
                    <a:pt x="394" y="270"/>
                  </a:lnTo>
                  <a:lnTo>
                    <a:pt x="399" y="267"/>
                  </a:lnTo>
                  <a:lnTo>
                    <a:pt x="413" y="274"/>
                  </a:lnTo>
                  <a:lnTo>
                    <a:pt x="431" y="288"/>
                  </a:lnTo>
                  <a:lnTo>
                    <a:pt x="452" y="307"/>
                  </a:lnTo>
                  <a:lnTo>
                    <a:pt x="472" y="323"/>
                  </a:lnTo>
                  <a:lnTo>
                    <a:pt x="491" y="337"/>
                  </a:lnTo>
                  <a:lnTo>
                    <a:pt x="505" y="345"/>
                  </a:lnTo>
                  <a:lnTo>
                    <a:pt x="512" y="343"/>
                  </a:lnTo>
                  <a:lnTo>
                    <a:pt x="543" y="339"/>
                  </a:lnTo>
                  <a:lnTo>
                    <a:pt x="571" y="336"/>
                  </a:lnTo>
                  <a:lnTo>
                    <a:pt x="595" y="332"/>
                  </a:lnTo>
                  <a:lnTo>
                    <a:pt x="618" y="325"/>
                  </a:lnTo>
                  <a:lnTo>
                    <a:pt x="637" y="314"/>
                  </a:lnTo>
                  <a:lnTo>
                    <a:pt x="657" y="298"/>
                  </a:lnTo>
                  <a:lnTo>
                    <a:pt x="677" y="277"/>
                  </a:lnTo>
                  <a:lnTo>
                    <a:pt x="699" y="252"/>
                  </a:lnTo>
                  <a:lnTo>
                    <a:pt x="773" y="227"/>
                  </a:lnTo>
                  <a:lnTo>
                    <a:pt x="845" y="203"/>
                  </a:lnTo>
                  <a:lnTo>
                    <a:pt x="912" y="179"/>
                  </a:lnTo>
                  <a:lnTo>
                    <a:pt x="977" y="162"/>
                  </a:lnTo>
                  <a:lnTo>
                    <a:pt x="1039" y="151"/>
                  </a:lnTo>
                  <a:lnTo>
                    <a:pt x="1101" y="152"/>
                  </a:lnTo>
                  <a:lnTo>
                    <a:pt x="1161" y="166"/>
                  </a:lnTo>
                  <a:lnTo>
                    <a:pt x="1226" y="197"/>
                  </a:lnTo>
                  <a:lnTo>
                    <a:pt x="1228" y="210"/>
                  </a:lnTo>
                  <a:lnTo>
                    <a:pt x="1223" y="239"/>
                  </a:lnTo>
                  <a:lnTo>
                    <a:pt x="1214" y="281"/>
                  </a:lnTo>
                  <a:lnTo>
                    <a:pt x="1207" y="339"/>
                  </a:lnTo>
                  <a:lnTo>
                    <a:pt x="1203" y="406"/>
                  </a:lnTo>
                  <a:lnTo>
                    <a:pt x="1207" y="491"/>
                  </a:lnTo>
                  <a:lnTo>
                    <a:pt x="1224" y="587"/>
                  </a:lnTo>
                  <a:lnTo>
                    <a:pt x="1259" y="700"/>
                  </a:lnTo>
                  <a:lnTo>
                    <a:pt x="1226" y="656"/>
                  </a:lnTo>
                  <a:lnTo>
                    <a:pt x="1192" y="669"/>
                  </a:lnTo>
                  <a:lnTo>
                    <a:pt x="1154" y="724"/>
                  </a:lnTo>
                  <a:lnTo>
                    <a:pt x="1113" y="808"/>
                  </a:lnTo>
                  <a:lnTo>
                    <a:pt x="1067" y="908"/>
                  </a:lnTo>
                  <a:lnTo>
                    <a:pt x="1018" y="1016"/>
                  </a:lnTo>
                  <a:lnTo>
                    <a:pt x="963" y="1117"/>
                  </a:lnTo>
                  <a:lnTo>
                    <a:pt x="903" y="1203"/>
                  </a:lnTo>
                  <a:lnTo>
                    <a:pt x="828" y="1263"/>
                  </a:lnTo>
                  <a:lnTo>
                    <a:pt x="757" y="1323"/>
                  </a:lnTo>
                  <a:lnTo>
                    <a:pt x="684" y="1377"/>
                  </a:lnTo>
                  <a:lnTo>
                    <a:pt x="612" y="1423"/>
                  </a:lnTo>
                  <a:lnTo>
                    <a:pt x="536" y="1454"/>
                  </a:lnTo>
                  <a:lnTo>
                    <a:pt x="460" y="1468"/>
                  </a:lnTo>
                  <a:lnTo>
                    <a:pt x="380" y="1460"/>
                  </a:lnTo>
                  <a:lnTo>
                    <a:pt x="299" y="1427"/>
                  </a:lnTo>
                  <a:lnTo>
                    <a:pt x="230" y="1385"/>
                  </a:lnTo>
                  <a:lnTo>
                    <a:pt x="171" y="1335"/>
                  </a:lnTo>
                  <a:lnTo>
                    <a:pt x="119" y="1278"/>
                  </a:lnTo>
                  <a:lnTo>
                    <a:pt x="77" y="1217"/>
                  </a:lnTo>
                  <a:lnTo>
                    <a:pt x="42" y="1148"/>
                  </a:lnTo>
                  <a:lnTo>
                    <a:pt x="18" y="1076"/>
                  </a:lnTo>
                  <a:lnTo>
                    <a:pt x="3" y="1000"/>
                  </a:lnTo>
                  <a:lnTo>
                    <a:pt x="0" y="923"/>
                  </a:lnTo>
                  <a:lnTo>
                    <a:pt x="4" y="863"/>
                  </a:lnTo>
                  <a:lnTo>
                    <a:pt x="4" y="804"/>
                  </a:lnTo>
                  <a:lnTo>
                    <a:pt x="4" y="745"/>
                  </a:lnTo>
                  <a:lnTo>
                    <a:pt x="5" y="687"/>
                  </a:lnTo>
                  <a:lnTo>
                    <a:pt x="8" y="630"/>
                  </a:lnTo>
                  <a:lnTo>
                    <a:pt x="19" y="575"/>
                  </a:lnTo>
                  <a:lnTo>
                    <a:pt x="38" y="523"/>
                  </a:lnTo>
                  <a:lnTo>
                    <a:pt x="69" y="475"/>
                  </a:lnTo>
                  <a:close/>
                </a:path>
              </a:pathLst>
            </a:custGeom>
            <a:solidFill>
              <a:srgbClr val="FFF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44" name="Freeform 103"/>
            <p:cNvSpPr>
              <a:spLocks/>
            </p:cNvSpPr>
            <p:nvPr/>
          </p:nvSpPr>
          <p:spPr bwMode="auto">
            <a:xfrm>
              <a:off x="2325" y="3133"/>
              <a:ext cx="1394" cy="1465"/>
            </a:xfrm>
            <a:custGeom>
              <a:avLst/>
              <a:gdLst>
                <a:gd name="T0" fmla="*/ 163 w 1394"/>
                <a:gd name="T1" fmla="*/ 349 h 1465"/>
                <a:gd name="T2" fmla="*/ 318 w 1394"/>
                <a:gd name="T3" fmla="*/ 204 h 1465"/>
                <a:gd name="T4" fmla="*/ 495 w 1394"/>
                <a:gd name="T5" fmla="*/ 86 h 1465"/>
                <a:gd name="T6" fmla="*/ 695 w 1394"/>
                <a:gd name="T7" fmla="*/ 7 h 1465"/>
                <a:gd name="T8" fmla="*/ 630 w 1394"/>
                <a:gd name="T9" fmla="*/ 36 h 1465"/>
                <a:gd name="T10" fmla="*/ 505 w 1394"/>
                <a:gd name="T11" fmla="*/ 148 h 1465"/>
                <a:gd name="T12" fmla="*/ 348 w 1394"/>
                <a:gd name="T13" fmla="*/ 200 h 1465"/>
                <a:gd name="T14" fmla="*/ 222 w 1394"/>
                <a:gd name="T15" fmla="*/ 316 h 1465"/>
                <a:gd name="T16" fmla="*/ 77 w 1394"/>
                <a:gd name="T17" fmla="*/ 603 h 1465"/>
                <a:gd name="T18" fmla="*/ 47 w 1394"/>
                <a:gd name="T19" fmla="*/ 986 h 1465"/>
                <a:gd name="T20" fmla="*/ 188 w 1394"/>
                <a:gd name="T21" fmla="*/ 1208 h 1465"/>
                <a:gd name="T22" fmla="*/ 431 w 1394"/>
                <a:gd name="T23" fmla="*/ 1370 h 1465"/>
                <a:gd name="T24" fmla="*/ 458 w 1394"/>
                <a:gd name="T25" fmla="*/ 1328 h 1465"/>
                <a:gd name="T26" fmla="*/ 417 w 1394"/>
                <a:gd name="T27" fmla="*/ 1210 h 1465"/>
                <a:gd name="T28" fmla="*/ 335 w 1394"/>
                <a:gd name="T29" fmla="*/ 1096 h 1465"/>
                <a:gd name="T30" fmla="*/ 264 w 1394"/>
                <a:gd name="T31" fmla="*/ 971 h 1465"/>
                <a:gd name="T32" fmla="*/ 281 w 1394"/>
                <a:gd name="T33" fmla="*/ 847 h 1465"/>
                <a:gd name="T34" fmla="*/ 333 w 1394"/>
                <a:gd name="T35" fmla="*/ 323 h 1465"/>
                <a:gd name="T36" fmla="*/ 418 w 1394"/>
                <a:gd name="T37" fmla="*/ 495 h 1465"/>
                <a:gd name="T38" fmla="*/ 654 w 1394"/>
                <a:gd name="T39" fmla="*/ 700 h 1465"/>
                <a:gd name="T40" fmla="*/ 737 w 1394"/>
                <a:gd name="T41" fmla="*/ 771 h 1465"/>
                <a:gd name="T42" fmla="*/ 686 w 1394"/>
                <a:gd name="T43" fmla="*/ 825 h 1465"/>
                <a:gd name="T44" fmla="*/ 616 w 1394"/>
                <a:gd name="T45" fmla="*/ 1031 h 1465"/>
                <a:gd name="T46" fmla="*/ 636 w 1394"/>
                <a:gd name="T47" fmla="*/ 1312 h 1465"/>
                <a:gd name="T48" fmla="*/ 672 w 1394"/>
                <a:gd name="T49" fmla="*/ 1378 h 1465"/>
                <a:gd name="T50" fmla="*/ 670 w 1394"/>
                <a:gd name="T51" fmla="*/ 1312 h 1465"/>
                <a:gd name="T52" fmla="*/ 653 w 1394"/>
                <a:gd name="T53" fmla="*/ 1179 h 1465"/>
                <a:gd name="T54" fmla="*/ 813 w 1394"/>
                <a:gd name="T55" fmla="*/ 903 h 1465"/>
                <a:gd name="T56" fmla="*/ 991 w 1394"/>
                <a:gd name="T57" fmla="*/ 672 h 1465"/>
                <a:gd name="T58" fmla="*/ 1171 w 1394"/>
                <a:gd name="T59" fmla="*/ 583 h 1465"/>
                <a:gd name="T60" fmla="*/ 1335 w 1394"/>
                <a:gd name="T61" fmla="*/ 589 h 1465"/>
                <a:gd name="T62" fmla="*/ 1370 w 1394"/>
                <a:gd name="T63" fmla="*/ 599 h 1465"/>
                <a:gd name="T64" fmla="*/ 1391 w 1394"/>
                <a:gd name="T65" fmla="*/ 586 h 1465"/>
                <a:gd name="T66" fmla="*/ 1367 w 1394"/>
                <a:gd name="T67" fmla="*/ 566 h 1465"/>
                <a:gd name="T68" fmla="*/ 1311 w 1394"/>
                <a:gd name="T69" fmla="*/ 548 h 1465"/>
                <a:gd name="T70" fmla="*/ 1168 w 1394"/>
                <a:gd name="T71" fmla="*/ 509 h 1465"/>
                <a:gd name="T72" fmla="*/ 1026 w 1394"/>
                <a:gd name="T73" fmla="*/ 536 h 1465"/>
                <a:gd name="T74" fmla="*/ 918 w 1394"/>
                <a:gd name="T75" fmla="*/ 606 h 1465"/>
                <a:gd name="T76" fmla="*/ 765 w 1394"/>
                <a:gd name="T77" fmla="*/ 651 h 1465"/>
                <a:gd name="T78" fmla="*/ 505 w 1394"/>
                <a:gd name="T79" fmla="*/ 471 h 1465"/>
                <a:gd name="T80" fmla="*/ 400 w 1394"/>
                <a:gd name="T81" fmla="*/ 267 h 1465"/>
                <a:gd name="T82" fmla="*/ 481 w 1394"/>
                <a:gd name="T83" fmla="*/ 333 h 1465"/>
                <a:gd name="T84" fmla="*/ 557 w 1394"/>
                <a:gd name="T85" fmla="*/ 354 h 1465"/>
                <a:gd name="T86" fmla="*/ 647 w 1394"/>
                <a:gd name="T87" fmla="*/ 332 h 1465"/>
                <a:gd name="T88" fmla="*/ 780 w 1394"/>
                <a:gd name="T89" fmla="*/ 245 h 1465"/>
                <a:gd name="T90" fmla="*/ 1040 w 1394"/>
                <a:gd name="T91" fmla="*/ 156 h 1465"/>
                <a:gd name="T92" fmla="*/ 1223 w 1394"/>
                <a:gd name="T93" fmla="*/ 207 h 1465"/>
                <a:gd name="T94" fmla="*/ 1181 w 1394"/>
                <a:gd name="T95" fmla="*/ 396 h 1465"/>
                <a:gd name="T96" fmla="*/ 1205 w 1394"/>
                <a:gd name="T97" fmla="*/ 641 h 1465"/>
                <a:gd name="T98" fmla="*/ 1049 w 1394"/>
                <a:gd name="T99" fmla="*/ 882 h 1465"/>
                <a:gd name="T100" fmla="*/ 814 w 1394"/>
                <a:gd name="T101" fmla="*/ 1248 h 1465"/>
                <a:gd name="T102" fmla="*/ 531 w 1394"/>
                <a:gd name="T103" fmla="*/ 1448 h 1465"/>
                <a:gd name="T104" fmla="*/ 230 w 1394"/>
                <a:gd name="T105" fmla="*/ 1385 h 1465"/>
                <a:gd name="T106" fmla="*/ 42 w 1394"/>
                <a:gd name="T107" fmla="*/ 1148 h 1465"/>
                <a:gd name="T108" fmla="*/ 4 w 1394"/>
                <a:gd name="T109" fmla="*/ 863 h 1465"/>
                <a:gd name="T110" fmla="*/ 8 w 1394"/>
                <a:gd name="T111" fmla="*/ 630 h 14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394"/>
                <a:gd name="T169" fmla="*/ 0 h 1465"/>
                <a:gd name="T170" fmla="*/ 1394 w 1394"/>
                <a:gd name="T171" fmla="*/ 1465 h 14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394" h="1465">
                  <a:moveTo>
                    <a:pt x="69" y="475"/>
                  </a:moveTo>
                  <a:lnTo>
                    <a:pt x="95" y="429"/>
                  </a:lnTo>
                  <a:lnTo>
                    <a:pt x="128" y="388"/>
                  </a:lnTo>
                  <a:lnTo>
                    <a:pt x="163" y="349"/>
                  </a:lnTo>
                  <a:lnTo>
                    <a:pt x="202" y="312"/>
                  </a:lnTo>
                  <a:lnTo>
                    <a:pt x="240" y="274"/>
                  </a:lnTo>
                  <a:lnTo>
                    <a:pt x="281" y="241"/>
                  </a:lnTo>
                  <a:lnTo>
                    <a:pt x="318" y="204"/>
                  </a:lnTo>
                  <a:lnTo>
                    <a:pt x="356" y="169"/>
                  </a:lnTo>
                  <a:lnTo>
                    <a:pt x="403" y="141"/>
                  </a:lnTo>
                  <a:lnTo>
                    <a:pt x="449" y="113"/>
                  </a:lnTo>
                  <a:lnTo>
                    <a:pt x="495" y="86"/>
                  </a:lnTo>
                  <a:lnTo>
                    <a:pt x="545" y="62"/>
                  </a:lnTo>
                  <a:lnTo>
                    <a:pt x="591" y="38"/>
                  </a:lnTo>
                  <a:lnTo>
                    <a:pt x="643" y="20"/>
                  </a:lnTo>
                  <a:lnTo>
                    <a:pt x="695" y="7"/>
                  </a:lnTo>
                  <a:lnTo>
                    <a:pt x="751" y="0"/>
                  </a:lnTo>
                  <a:lnTo>
                    <a:pt x="705" y="0"/>
                  </a:lnTo>
                  <a:lnTo>
                    <a:pt x="665" y="13"/>
                  </a:lnTo>
                  <a:lnTo>
                    <a:pt x="630" y="36"/>
                  </a:lnTo>
                  <a:lnTo>
                    <a:pt x="601" y="65"/>
                  </a:lnTo>
                  <a:lnTo>
                    <a:pt x="570" y="95"/>
                  </a:lnTo>
                  <a:lnTo>
                    <a:pt x="539" y="124"/>
                  </a:lnTo>
                  <a:lnTo>
                    <a:pt x="505" y="148"/>
                  </a:lnTo>
                  <a:lnTo>
                    <a:pt x="467" y="163"/>
                  </a:lnTo>
                  <a:lnTo>
                    <a:pt x="424" y="168"/>
                  </a:lnTo>
                  <a:lnTo>
                    <a:pt x="384" y="180"/>
                  </a:lnTo>
                  <a:lnTo>
                    <a:pt x="348" y="200"/>
                  </a:lnTo>
                  <a:lnTo>
                    <a:pt x="316" y="227"/>
                  </a:lnTo>
                  <a:lnTo>
                    <a:pt x="282" y="255"/>
                  </a:lnTo>
                  <a:lnTo>
                    <a:pt x="252" y="286"/>
                  </a:lnTo>
                  <a:lnTo>
                    <a:pt x="222" y="316"/>
                  </a:lnTo>
                  <a:lnTo>
                    <a:pt x="192" y="346"/>
                  </a:lnTo>
                  <a:lnTo>
                    <a:pt x="144" y="425"/>
                  </a:lnTo>
                  <a:lnTo>
                    <a:pt x="106" y="512"/>
                  </a:lnTo>
                  <a:lnTo>
                    <a:pt x="77" y="603"/>
                  </a:lnTo>
                  <a:lnTo>
                    <a:pt x="57" y="698"/>
                  </a:lnTo>
                  <a:lnTo>
                    <a:pt x="45" y="794"/>
                  </a:lnTo>
                  <a:lnTo>
                    <a:pt x="42" y="891"/>
                  </a:lnTo>
                  <a:lnTo>
                    <a:pt x="47" y="986"/>
                  </a:lnTo>
                  <a:lnTo>
                    <a:pt x="64" y="1083"/>
                  </a:lnTo>
                  <a:lnTo>
                    <a:pt x="90" y="1121"/>
                  </a:lnTo>
                  <a:lnTo>
                    <a:pt x="133" y="1163"/>
                  </a:lnTo>
                  <a:lnTo>
                    <a:pt x="188" y="1208"/>
                  </a:lnTo>
                  <a:lnTo>
                    <a:pt x="251" y="1253"/>
                  </a:lnTo>
                  <a:lnTo>
                    <a:pt x="314" y="1294"/>
                  </a:lnTo>
                  <a:lnTo>
                    <a:pt x="376" y="1335"/>
                  </a:lnTo>
                  <a:lnTo>
                    <a:pt x="431" y="1370"/>
                  </a:lnTo>
                  <a:lnTo>
                    <a:pt x="473" y="1399"/>
                  </a:lnTo>
                  <a:lnTo>
                    <a:pt x="472" y="1382"/>
                  </a:lnTo>
                  <a:lnTo>
                    <a:pt x="467" y="1358"/>
                  </a:lnTo>
                  <a:lnTo>
                    <a:pt x="458" y="1328"/>
                  </a:lnTo>
                  <a:lnTo>
                    <a:pt x="448" y="1297"/>
                  </a:lnTo>
                  <a:lnTo>
                    <a:pt x="435" y="1263"/>
                  </a:lnTo>
                  <a:lnTo>
                    <a:pt x="425" y="1235"/>
                  </a:lnTo>
                  <a:lnTo>
                    <a:pt x="417" y="1210"/>
                  </a:lnTo>
                  <a:lnTo>
                    <a:pt x="413" y="1194"/>
                  </a:lnTo>
                  <a:lnTo>
                    <a:pt x="387" y="1155"/>
                  </a:lnTo>
                  <a:lnTo>
                    <a:pt x="362" y="1124"/>
                  </a:lnTo>
                  <a:lnTo>
                    <a:pt x="335" y="1096"/>
                  </a:lnTo>
                  <a:lnTo>
                    <a:pt x="311" y="1069"/>
                  </a:lnTo>
                  <a:lnTo>
                    <a:pt x="289" y="1040"/>
                  </a:lnTo>
                  <a:lnTo>
                    <a:pt x="274" y="1009"/>
                  </a:lnTo>
                  <a:lnTo>
                    <a:pt x="264" y="971"/>
                  </a:lnTo>
                  <a:lnTo>
                    <a:pt x="265" y="926"/>
                  </a:lnTo>
                  <a:lnTo>
                    <a:pt x="260" y="981"/>
                  </a:lnTo>
                  <a:lnTo>
                    <a:pt x="267" y="947"/>
                  </a:lnTo>
                  <a:lnTo>
                    <a:pt x="281" y="847"/>
                  </a:lnTo>
                  <a:lnTo>
                    <a:pt x="299" y="711"/>
                  </a:lnTo>
                  <a:lnTo>
                    <a:pt x="314" y="559"/>
                  </a:lnTo>
                  <a:lnTo>
                    <a:pt x="328" y="422"/>
                  </a:lnTo>
                  <a:lnTo>
                    <a:pt x="333" y="323"/>
                  </a:lnTo>
                  <a:lnTo>
                    <a:pt x="328" y="290"/>
                  </a:lnTo>
                  <a:lnTo>
                    <a:pt x="345" y="359"/>
                  </a:lnTo>
                  <a:lnTo>
                    <a:pt x="377" y="429"/>
                  </a:lnTo>
                  <a:lnTo>
                    <a:pt x="418" y="495"/>
                  </a:lnTo>
                  <a:lnTo>
                    <a:pt x="470" y="557"/>
                  </a:lnTo>
                  <a:lnTo>
                    <a:pt x="526" y="611"/>
                  </a:lnTo>
                  <a:lnTo>
                    <a:pt x="590" y="661"/>
                  </a:lnTo>
                  <a:lnTo>
                    <a:pt x="654" y="700"/>
                  </a:lnTo>
                  <a:lnTo>
                    <a:pt x="722" y="731"/>
                  </a:lnTo>
                  <a:lnTo>
                    <a:pt x="738" y="745"/>
                  </a:lnTo>
                  <a:lnTo>
                    <a:pt x="744" y="759"/>
                  </a:lnTo>
                  <a:lnTo>
                    <a:pt x="737" y="771"/>
                  </a:lnTo>
                  <a:lnTo>
                    <a:pt x="727" y="786"/>
                  </a:lnTo>
                  <a:lnTo>
                    <a:pt x="712" y="798"/>
                  </a:lnTo>
                  <a:lnTo>
                    <a:pt x="698" y="811"/>
                  </a:lnTo>
                  <a:lnTo>
                    <a:pt x="686" y="825"/>
                  </a:lnTo>
                  <a:lnTo>
                    <a:pt x="684" y="842"/>
                  </a:lnTo>
                  <a:lnTo>
                    <a:pt x="648" y="901"/>
                  </a:lnTo>
                  <a:lnTo>
                    <a:pt x="627" y="965"/>
                  </a:lnTo>
                  <a:lnTo>
                    <a:pt x="616" y="1031"/>
                  </a:lnTo>
                  <a:lnTo>
                    <a:pt x="615" y="1103"/>
                  </a:lnTo>
                  <a:lnTo>
                    <a:pt x="618" y="1173"/>
                  </a:lnTo>
                  <a:lnTo>
                    <a:pt x="625" y="1243"/>
                  </a:lnTo>
                  <a:lnTo>
                    <a:pt x="636" y="1312"/>
                  </a:lnTo>
                  <a:lnTo>
                    <a:pt x="648" y="1380"/>
                  </a:lnTo>
                  <a:lnTo>
                    <a:pt x="658" y="1389"/>
                  </a:lnTo>
                  <a:lnTo>
                    <a:pt x="670" y="1395"/>
                  </a:lnTo>
                  <a:lnTo>
                    <a:pt x="672" y="1378"/>
                  </a:lnTo>
                  <a:lnTo>
                    <a:pt x="674" y="1363"/>
                  </a:lnTo>
                  <a:lnTo>
                    <a:pt x="672" y="1346"/>
                  </a:lnTo>
                  <a:lnTo>
                    <a:pt x="672" y="1330"/>
                  </a:lnTo>
                  <a:lnTo>
                    <a:pt x="670" y="1312"/>
                  </a:lnTo>
                  <a:lnTo>
                    <a:pt x="667" y="1295"/>
                  </a:lnTo>
                  <a:lnTo>
                    <a:pt x="663" y="1278"/>
                  </a:lnTo>
                  <a:lnTo>
                    <a:pt x="660" y="1264"/>
                  </a:lnTo>
                  <a:lnTo>
                    <a:pt x="653" y="1179"/>
                  </a:lnTo>
                  <a:lnTo>
                    <a:pt x="671" y="1101"/>
                  </a:lnTo>
                  <a:lnTo>
                    <a:pt x="707" y="1031"/>
                  </a:lnTo>
                  <a:lnTo>
                    <a:pt x="758" y="967"/>
                  </a:lnTo>
                  <a:lnTo>
                    <a:pt x="813" y="903"/>
                  </a:lnTo>
                  <a:lnTo>
                    <a:pt x="869" y="842"/>
                  </a:lnTo>
                  <a:lnTo>
                    <a:pt x="918" y="778"/>
                  </a:lnTo>
                  <a:lnTo>
                    <a:pt x="957" y="712"/>
                  </a:lnTo>
                  <a:lnTo>
                    <a:pt x="991" y="672"/>
                  </a:lnTo>
                  <a:lnTo>
                    <a:pt x="1032" y="639"/>
                  </a:lnTo>
                  <a:lnTo>
                    <a:pt x="1075" y="613"/>
                  </a:lnTo>
                  <a:lnTo>
                    <a:pt x="1123" y="596"/>
                  </a:lnTo>
                  <a:lnTo>
                    <a:pt x="1171" y="583"/>
                  </a:lnTo>
                  <a:lnTo>
                    <a:pt x="1223" y="578"/>
                  </a:lnTo>
                  <a:lnTo>
                    <a:pt x="1275" y="578"/>
                  </a:lnTo>
                  <a:lnTo>
                    <a:pt x="1328" y="586"/>
                  </a:lnTo>
                  <a:lnTo>
                    <a:pt x="1335" y="589"/>
                  </a:lnTo>
                  <a:lnTo>
                    <a:pt x="1344" y="593"/>
                  </a:lnTo>
                  <a:lnTo>
                    <a:pt x="1352" y="596"/>
                  </a:lnTo>
                  <a:lnTo>
                    <a:pt x="1362" y="599"/>
                  </a:lnTo>
                  <a:lnTo>
                    <a:pt x="1370" y="599"/>
                  </a:lnTo>
                  <a:lnTo>
                    <a:pt x="1379" y="600"/>
                  </a:lnTo>
                  <a:lnTo>
                    <a:pt x="1386" y="599"/>
                  </a:lnTo>
                  <a:lnTo>
                    <a:pt x="1394" y="596"/>
                  </a:lnTo>
                  <a:lnTo>
                    <a:pt x="1391" y="586"/>
                  </a:lnTo>
                  <a:lnTo>
                    <a:pt x="1387" y="580"/>
                  </a:lnTo>
                  <a:lnTo>
                    <a:pt x="1382" y="575"/>
                  </a:lnTo>
                  <a:lnTo>
                    <a:pt x="1376" y="571"/>
                  </a:lnTo>
                  <a:lnTo>
                    <a:pt x="1367" y="566"/>
                  </a:lnTo>
                  <a:lnTo>
                    <a:pt x="1360" y="565"/>
                  </a:lnTo>
                  <a:lnTo>
                    <a:pt x="1353" y="562"/>
                  </a:lnTo>
                  <a:lnTo>
                    <a:pt x="1346" y="562"/>
                  </a:lnTo>
                  <a:lnTo>
                    <a:pt x="1311" y="548"/>
                  </a:lnTo>
                  <a:lnTo>
                    <a:pt x="1278" y="536"/>
                  </a:lnTo>
                  <a:lnTo>
                    <a:pt x="1241" y="523"/>
                  </a:lnTo>
                  <a:lnTo>
                    <a:pt x="1206" y="516"/>
                  </a:lnTo>
                  <a:lnTo>
                    <a:pt x="1168" y="509"/>
                  </a:lnTo>
                  <a:lnTo>
                    <a:pt x="1132" y="509"/>
                  </a:lnTo>
                  <a:lnTo>
                    <a:pt x="1094" y="512"/>
                  </a:lnTo>
                  <a:lnTo>
                    <a:pt x="1057" y="524"/>
                  </a:lnTo>
                  <a:lnTo>
                    <a:pt x="1026" y="536"/>
                  </a:lnTo>
                  <a:lnTo>
                    <a:pt x="998" y="551"/>
                  </a:lnTo>
                  <a:lnTo>
                    <a:pt x="970" y="566"/>
                  </a:lnTo>
                  <a:lnTo>
                    <a:pt x="945" y="586"/>
                  </a:lnTo>
                  <a:lnTo>
                    <a:pt x="918" y="606"/>
                  </a:lnTo>
                  <a:lnTo>
                    <a:pt x="893" y="627"/>
                  </a:lnTo>
                  <a:lnTo>
                    <a:pt x="866" y="646"/>
                  </a:lnTo>
                  <a:lnTo>
                    <a:pt x="841" y="668"/>
                  </a:lnTo>
                  <a:lnTo>
                    <a:pt x="765" y="651"/>
                  </a:lnTo>
                  <a:lnTo>
                    <a:pt x="693" y="621"/>
                  </a:lnTo>
                  <a:lnTo>
                    <a:pt x="625" y="579"/>
                  </a:lnTo>
                  <a:lnTo>
                    <a:pt x="563" y="530"/>
                  </a:lnTo>
                  <a:lnTo>
                    <a:pt x="505" y="471"/>
                  </a:lnTo>
                  <a:lnTo>
                    <a:pt x="458" y="408"/>
                  </a:lnTo>
                  <a:lnTo>
                    <a:pt x="420" y="339"/>
                  </a:lnTo>
                  <a:lnTo>
                    <a:pt x="394" y="270"/>
                  </a:lnTo>
                  <a:lnTo>
                    <a:pt x="400" y="267"/>
                  </a:lnTo>
                  <a:lnTo>
                    <a:pt x="414" y="277"/>
                  </a:lnTo>
                  <a:lnTo>
                    <a:pt x="434" y="293"/>
                  </a:lnTo>
                  <a:lnTo>
                    <a:pt x="459" y="314"/>
                  </a:lnTo>
                  <a:lnTo>
                    <a:pt x="481" y="333"/>
                  </a:lnTo>
                  <a:lnTo>
                    <a:pt x="502" y="350"/>
                  </a:lnTo>
                  <a:lnTo>
                    <a:pt x="518" y="360"/>
                  </a:lnTo>
                  <a:lnTo>
                    <a:pt x="526" y="359"/>
                  </a:lnTo>
                  <a:lnTo>
                    <a:pt x="557" y="354"/>
                  </a:lnTo>
                  <a:lnTo>
                    <a:pt x="585" y="352"/>
                  </a:lnTo>
                  <a:lnTo>
                    <a:pt x="608" y="347"/>
                  </a:lnTo>
                  <a:lnTo>
                    <a:pt x="629" y="342"/>
                  </a:lnTo>
                  <a:lnTo>
                    <a:pt x="647" y="332"/>
                  </a:lnTo>
                  <a:lnTo>
                    <a:pt x="665" y="318"/>
                  </a:lnTo>
                  <a:lnTo>
                    <a:pt x="684" y="297"/>
                  </a:lnTo>
                  <a:lnTo>
                    <a:pt x="706" y="271"/>
                  </a:lnTo>
                  <a:lnTo>
                    <a:pt x="780" y="245"/>
                  </a:lnTo>
                  <a:lnTo>
                    <a:pt x="851" y="218"/>
                  </a:lnTo>
                  <a:lnTo>
                    <a:pt x="917" y="191"/>
                  </a:lnTo>
                  <a:lnTo>
                    <a:pt x="980" y="172"/>
                  </a:lnTo>
                  <a:lnTo>
                    <a:pt x="1040" y="156"/>
                  </a:lnTo>
                  <a:lnTo>
                    <a:pt x="1101" y="155"/>
                  </a:lnTo>
                  <a:lnTo>
                    <a:pt x="1161" y="166"/>
                  </a:lnTo>
                  <a:lnTo>
                    <a:pt x="1226" y="197"/>
                  </a:lnTo>
                  <a:lnTo>
                    <a:pt x="1223" y="207"/>
                  </a:lnTo>
                  <a:lnTo>
                    <a:pt x="1213" y="232"/>
                  </a:lnTo>
                  <a:lnTo>
                    <a:pt x="1199" y="271"/>
                  </a:lnTo>
                  <a:lnTo>
                    <a:pt x="1189" y="328"/>
                  </a:lnTo>
                  <a:lnTo>
                    <a:pt x="1181" y="396"/>
                  </a:lnTo>
                  <a:lnTo>
                    <a:pt x="1185" y="482"/>
                  </a:lnTo>
                  <a:lnTo>
                    <a:pt x="1203" y="582"/>
                  </a:lnTo>
                  <a:lnTo>
                    <a:pt x="1241" y="698"/>
                  </a:lnTo>
                  <a:lnTo>
                    <a:pt x="1205" y="641"/>
                  </a:lnTo>
                  <a:lnTo>
                    <a:pt x="1169" y="644"/>
                  </a:lnTo>
                  <a:lnTo>
                    <a:pt x="1132" y="694"/>
                  </a:lnTo>
                  <a:lnTo>
                    <a:pt x="1092" y="780"/>
                  </a:lnTo>
                  <a:lnTo>
                    <a:pt x="1049" y="882"/>
                  </a:lnTo>
                  <a:lnTo>
                    <a:pt x="1001" y="995"/>
                  </a:lnTo>
                  <a:lnTo>
                    <a:pt x="946" y="1099"/>
                  </a:lnTo>
                  <a:lnTo>
                    <a:pt x="887" y="1186"/>
                  </a:lnTo>
                  <a:lnTo>
                    <a:pt x="814" y="1248"/>
                  </a:lnTo>
                  <a:lnTo>
                    <a:pt x="743" y="1309"/>
                  </a:lnTo>
                  <a:lnTo>
                    <a:pt x="672" y="1366"/>
                  </a:lnTo>
                  <a:lnTo>
                    <a:pt x="604" y="1415"/>
                  </a:lnTo>
                  <a:lnTo>
                    <a:pt x="531" y="1448"/>
                  </a:lnTo>
                  <a:lnTo>
                    <a:pt x="458" y="1465"/>
                  </a:lnTo>
                  <a:lnTo>
                    <a:pt x="380" y="1458"/>
                  </a:lnTo>
                  <a:lnTo>
                    <a:pt x="299" y="1427"/>
                  </a:lnTo>
                  <a:lnTo>
                    <a:pt x="230" y="1385"/>
                  </a:lnTo>
                  <a:lnTo>
                    <a:pt x="171" y="1335"/>
                  </a:lnTo>
                  <a:lnTo>
                    <a:pt x="119" y="1278"/>
                  </a:lnTo>
                  <a:lnTo>
                    <a:pt x="77" y="1217"/>
                  </a:lnTo>
                  <a:lnTo>
                    <a:pt x="42" y="1148"/>
                  </a:lnTo>
                  <a:lnTo>
                    <a:pt x="18" y="1076"/>
                  </a:lnTo>
                  <a:lnTo>
                    <a:pt x="3" y="1000"/>
                  </a:lnTo>
                  <a:lnTo>
                    <a:pt x="0" y="923"/>
                  </a:lnTo>
                  <a:lnTo>
                    <a:pt x="4" y="863"/>
                  </a:lnTo>
                  <a:lnTo>
                    <a:pt x="4" y="804"/>
                  </a:lnTo>
                  <a:lnTo>
                    <a:pt x="4" y="745"/>
                  </a:lnTo>
                  <a:lnTo>
                    <a:pt x="5" y="687"/>
                  </a:lnTo>
                  <a:lnTo>
                    <a:pt x="8" y="630"/>
                  </a:lnTo>
                  <a:lnTo>
                    <a:pt x="19" y="575"/>
                  </a:lnTo>
                  <a:lnTo>
                    <a:pt x="38" y="523"/>
                  </a:lnTo>
                  <a:lnTo>
                    <a:pt x="69" y="475"/>
                  </a:lnTo>
                  <a:close/>
                </a:path>
              </a:pathLst>
            </a:custGeom>
            <a:solidFill>
              <a:srgbClr val="FFF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45" name="Freeform 104"/>
            <p:cNvSpPr>
              <a:spLocks/>
            </p:cNvSpPr>
            <p:nvPr/>
          </p:nvSpPr>
          <p:spPr bwMode="auto">
            <a:xfrm>
              <a:off x="2530" y="4570"/>
              <a:ext cx="1009" cy="327"/>
            </a:xfrm>
            <a:custGeom>
              <a:avLst/>
              <a:gdLst>
                <a:gd name="T0" fmla="*/ 0 w 1009"/>
                <a:gd name="T1" fmla="*/ 254 h 327"/>
                <a:gd name="T2" fmla="*/ 55 w 1009"/>
                <a:gd name="T3" fmla="*/ 245 h 327"/>
                <a:gd name="T4" fmla="*/ 111 w 1009"/>
                <a:gd name="T5" fmla="*/ 242 h 327"/>
                <a:gd name="T6" fmla="*/ 167 w 1009"/>
                <a:gd name="T7" fmla="*/ 242 h 327"/>
                <a:gd name="T8" fmla="*/ 226 w 1009"/>
                <a:gd name="T9" fmla="*/ 246 h 327"/>
                <a:gd name="T10" fmla="*/ 283 w 1009"/>
                <a:gd name="T11" fmla="*/ 249 h 327"/>
                <a:gd name="T12" fmla="*/ 341 w 1009"/>
                <a:gd name="T13" fmla="*/ 252 h 327"/>
                <a:gd name="T14" fmla="*/ 399 w 1009"/>
                <a:gd name="T15" fmla="*/ 250 h 327"/>
                <a:gd name="T16" fmla="*/ 456 w 1009"/>
                <a:gd name="T17" fmla="*/ 246 h 327"/>
                <a:gd name="T18" fmla="*/ 531 w 1009"/>
                <a:gd name="T19" fmla="*/ 230 h 327"/>
                <a:gd name="T20" fmla="*/ 605 w 1009"/>
                <a:gd name="T21" fmla="*/ 211 h 327"/>
                <a:gd name="T22" fmla="*/ 675 w 1009"/>
                <a:gd name="T23" fmla="*/ 187 h 327"/>
                <a:gd name="T24" fmla="*/ 747 w 1009"/>
                <a:gd name="T25" fmla="*/ 160 h 327"/>
                <a:gd name="T26" fmla="*/ 814 w 1009"/>
                <a:gd name="T27" fmla="*/ 127 h 327"/>
                <a:gd name="T28" fmla="*/ 882 w 1009"/>
                <a:gd name="T29" fmla="*/ 90 h 327"/>
                <a:gd name="T30" fmla="*/ 946 w 1009"/>
                <a:gd name="T31" fmla="*/ 46 h 327"/>
                <a:gd name="T32" fmla="*/ 1009 w 1009"/>
                <a:gd name="T33" fmla="*/ 0 h 327"/>
                <a:gd name="T34" fmla="*/ 920 w 1009"/>
                <a:gd name="T35" fmla="*/ 89 h 327"/>
                <a:gd name="T36" fmla="*/ 821 w 1009"/>
                <a:gd name="T37" fmla="*/ 157 h 327"/>
                <a:gd name="T38" fmla="*/ 713 w 1009"/>
                <a:gd name="T39" fmla="*/ 209 h 327"/>
                <a:gd name="T40" fmla="*/ 601 w 1009"/>
                <a:gd name="T41" fmla="*/ 249 h 327"/>
                <a:gd name="T42" fmla="*/ 480 w 1009"/>
                <a:gd name="T43" fmla="*/ 275 h 327"/>
                <a:gd name="T44" fmla="*/ 359 w 1009"/>
                <a:gd name="T45" fmla="*/ 296 h 327"/>
                <a:gd name="T46" fmla="*/ 236 w 1009"/>
                <a:gd name="T47" fmla="*/ 312 h 327"/>
                <a:gd name="T48" fmla="*/ 113 w 1009"/>
                <a:gd name="T49" fmla="*/ 327 h 327"/>
                <a:gd name="T50" fmla="*/ 97 w 1009"/>
                <a:gd name="T51" fmla="*/ 319 h 327"/>
                <a:gd name="T52" fmla="*/ 81 w 1009"/>
                <a:gd name="T53" fmla="*/ 312 h 327"/>
                <a:gd name="T54" fmla="*/ 64 w 1009"/>
                <a:gd name="T55" fmla="*/ 303 h 327"/>
                <a:gd name="T56" fmla="*/ 50 w 1009"/>
                <a:gd name="T57" fmla="*/ 298 h 327"/>
                <a:gd name="T58" fmla="*/ 33 w 1009"/>
                <a:gd name="T59" fmla="*/ 288 h 327"/>
                <a:gd name="T60" fmla="*/ 21 w 1009"/>
                <a:gd name="T61" fmla="*/ 278 h 327"/>
                <a:gd name="T62" fmla="*/ 8 w 1009"/>
                <a:gd name="T63" fmla="*/ 267 h 327"/>
                <a:gd name="T64" fmla="*/ 0 w 1009"/>
                <a:gd name="T65" fmla="*/ 254 h 3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9"/>
                <a:gd name="T100" fmla="*/ 0 h 327"/>
                <a:gd name="T101" fmla="*/ 1009 w 1009"/>
                <a:gd name="T102" fmla="*/ 327 h 3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9" h="327">
                  <a:moveTo>
                    <a:pt x="0" y="254"/>
                  </a:moveTo>
                  <a:lnTo>
                    <a:pt x="55" y="245"/>
                  </a:lnTo>
                  <a:lnTo>
                    <a:pt x="111" y="242"/>
                  </a:lnTo>
                  <a:lnTo>
                    <a:pt x="167" y="242"/>
                  </a:lnTo>
                  <a:lnTo>
                    <a:pt x="226" y="246"/>
                  </a:lnTo>
                  <a:lnTo>
                    <a:pt x="283" y="249"/>
                  </a:lnTo>
                  <a:lnTo>
                    <a:pt x="341" y="252"/>
                  </a:lnTo>
                  <a:lnTo>
                    <a:pt x="399" y="250"/>
                  </a:lnTo>
                  <a:lnTo>
                    <a:pt x="456" y="246"/>
                  </a:lnTo>
                  <a:lnTo>
                    <a:pt x="531" y="230"/>
                  </a:lnTo>
                  <a:lnTo>
                    <a:pt x="605" y="211"/>
                  </a:lnTo>
                  <a:lnTo>
                    <a:pt x="675" y="187"/>
                  </a:lnTo>
                  <a:lnTo>
                    <a:pt x="747" y="160"/>
                  </a:lnTo>
                  <a:lnTo>
                    <a:pt x="814" y="127"/>
                  </a:lnTo>
                  <a:lnTo>
                    <a:pt x="882" y="90"/>
                  </a:lnTo>
                  <a:lnTo>
                    <a:pt x="946" y="46"/>
                  </a:lnTo>
                  <a:lnTo>
                    <a:pt x="1009" y="0"/>
                  </a:lnTo>
                  <a:lnTo>
                    <a:pt x="920" y="89"/>
                  </a:lnTo>
                  <a:lnTo>
                    <a:pt x="821" y="157"/>
                  </a:lnTo>
                  <a:lnTo>
                    <a:pt x="713" y="209"/>
                  </a:lnTo>
                  <a:lnTo>
                    <a:pt x="601" y="249"/>
                  </a:lnTo>
                  <a:lnTo>
                    <a:pt x="480" y="275"/>
                  </a:lnTo>
                  <a:lnTo>
                    <a:pt x="359" y="296"/>
                  </a:lnTo>
                  <a:lnTo>
                    <a:pt x="236" y="312"/>
                  </a:lnTo>
                  <a:lnTo>
                    <a:pt x="113" y="327"/>
                  </a:lnTo>
                  <a:lnTo>
                    <a:pt x="97" y="319"/>
                  </a:lnTo>
                  <a:lnTo>
                    <a:pt x="81" y="312"/>
                  </a:lnTo>
                  <a:lnTo>
                    <a:pt x="64" y="303"/>
                  </a:lnTo>
                  <a:lnTo>
                    <a:pt x="50" y="298"/>
                  </a:lnTo>
                  <a:lnTo>
                    <a:pt x="33" y="288"/>
                  </a:lnTo>
                  <a:lnTo>
                    <a:pt x="21" y="278"/>
                  </a:lnTo>
                  <a:lnTo>
                    <a:pt x="8" y="267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EB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46" name="Freeform 105"/>
            <p:cNvSpPr>
              <a:spLocks/>
            </p:cNvSpPr>
            <p:nvPr/>
          </p:nvSpPr>
          <p:spPr bwMode="auto">
            <a:xfrm>
              <a:off x="2658" y="3447"/>
              <a:ext cx="376" cy="436"/>
            </a:xfrm>
            <a:custGeom>
              <a:avLst/>
              <a:gdLst>
                <a:gd name="T0" fmla="*/ 0 w 376"/>
                <a:gd name="T1" fmla="*/ 0 h 436"/>
                <a:gd name="T2" fmla="*/ 11 w 376"/>
                <a:gd name="T3" fmla="*/ 22 h 436"/>
                <a:gd name="T4" fmla="*/ 22 w 376"/>
                <a:gd name="T5" fmla="*/ 47 h 436"/>
                <a:gd name="T6" fmla="*/ 30 w 376"/>
                <a:gd name="T7" fmla="*/ 73 h 436"/>
                <a:gd name="T8" fmla="*/ 40 w 376"/>
                <a:gd name="T9" fmla="*/ 101 h 436"/>
                <a:gd name="T10" fmla="*/ 49 w 376"/>
                <a:gd name="T11" fmla="*/ 127 h 436"/>
                <a:gd name="T12" fmla="*/ 57 w 376"/>
                <a:gd name="T13" fmla="*/ 154 h 436"/>
                <a:gd name="T14" fmla="*/ 67 w 376"/>
                <a:gd name="T15" fmla="*/ 179 h 436"/>
                <a:gd name="T16" fmla="*/ 81 w 376"/>
                <a:gd name="T17" fmla="*/ 206 h 436"/>
                <a:gd name="T18" fmla="*/ 108 w 376"/>
                <a:gd name="T19" fmla="*/ 245 h 436"/>
                <a:gd name="T20" fmla="*/ 140 w 376"/>
                <a:gd name="T21" fmla="*/ 282 h 436"/>
                <a:gd name="T22" fmla="*/ 174 w 376"/>
                <a:gd name="T23" fmla="*/ 314 h 436"/>
                <a:gd name="T24" fmla="*/ 213 w 376"/>
                <a:gd name="T25" fmla="*/ 344 h 436"/>
                <a:gd name="T26" fmla="*/ 251 w 376"/>
                <a:gd name="T27" fmla="*/ 369 h 436"/>
                <a:gd name="T28" fmla="*/ 293 w 376"/>
                <a:gd name="T29" fmla="*/ 394 h 436"/>
                <a:gd name="T30" fmla="*/ 334 w 376"/>
                <a:gd name="T31" fmla="*/ 415 h 436"/>
                <a:gd name="T32" fmla="*/ 376 w 376"/>
                <a:gd name="T33" fmla="*/ 436 h 436"/>
                <a:gd name="T34" fmla="*/ 356 w 376"/>
                <a:gd name="T35" fmla="*/ 431 h 436"/>
                <a:gd name="T36" fmla="*/ 338 w 376"/>
                <a:gd name="T37" fmla="*/ 427 h 436"/>
                <a:gd name="T38" fmla="*/ 318 w 376"/>
                <a:gd name="T39" fmla="*/ 422 h 436"/>
                <a:gd name="T40" fmla="*/ 301 w 376"/>
                <a:gd name="T41" fmla="*/ 418 h 436"/>
                <a:gd name="T42" fmla="*/ 283 w 376"/>
                <a:gd name="T43" fmla="*/ 413 h 436"/>
                <a:gd name="T44" fmla="*/ 266 w 376"/>
                <a:gd name="T45" fmla="*/ 407 h 436"/>
                <a:gd name="T46" fmla="*/ 249 w 376"/>
                <a:gd name="T47" fmla="*/ 397 h 436"/>
                <a:gd name="T48" fmla="*/ 235 w 376"/>
                <a:gd name="T49" fmla="*/ 389 h 436"/>
                <a:gd name="T50" fmla="*/ 219 w 376"/>
                <a:gd name="T51" fmla="*/ 386 h 436"/>
                <a:gd name="T52" fmla="*/ 205 w 376"/>
                <a:gd name="T53" fmla="*/ 382 h 436"/>
                <a:gd name="T54" fmla="*/ 192 w 376"/>
                <a:gd name="T55" fmla="*/ 372 h 436"/>
                <a:gd name="T56" fmla="*/ 179 w 376"/>
                <a:gd name="T57" fmla="*/ 363 h 436"/>
                <a:gd name="T58" fmla="*/ 167 w 376"/>
                <a:gd name="T59" fmla="*/ 351 h 436"/>
                <a:gd name="T60" fmla="*/ 154 w 376"/>
                <a:gd name="T61" fmla="*/ 339 h 436"/>
                <a:gd name="T62" fmla="*/ 140 w 376"/>
                <a:gd name="T63" fmla="*/ 328 h 436"/>
                <a:gd name="T64" fmla="*/ 126 w 376"/>
                <a:gd name="T65" fmla="*/ 320 h 436"/>
                <a:gd name="T66" fmla="*/ 98 w 376"/>
                <a:gd name="T67" fmla="*/ 288 h 436"/>
                <a:gd name="T68" fmla="*/ 77 w 376"/>
                <a:gd name="T69" fmla="*/ 255 h 436"/>
                <a:gd name="T70" fmla="*/ 60 w 376"/>
                <a:gd name="T71" fmla="*/ 219 h 436"/>
                <a:gd name="T72" fmla="*/ 49 w 376"/>
                <a:gd name="T73" fmla="*/ 184 h 436"/>
                <a:gd name="T74" fmla="*/ 36 w 376"/>
                <a:gd name="T75" fmla="*/ 146 h 436"/>
                <a:gd name="T76" fmla="*/ 25 w 376"/>
                <a:gd name="T77" fmla="*/ 109 h 436"/>
                <a:gd name="T78" fmla="*/ 12 w 376"/>
                <a:gd name="T79" fmla="*/ 71 h 436"/>
                <a:gd name="T80" fmla="*/ 0 w 376"/>
                <a:gd name="T81" fmla="*/ 38 h 436"/>
                <a:gd name="T82" fmla="*/ 0 w 376"/>
                <a:gd name="T83" fmla="*/ 0 h 4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6"/>
                <a:gd name="T127" fmla="*/ 0 h 436"/>
                <a:gd name="T128" fmla="*/ 376 w 376"/>
                <a:gd name="T129" fmla="*/ 436 h 4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6" h="436">
                  <a:moveTo>
                    <a:pt x="0" y="0"/>
                  </a:moveTo>
                  <a:lnTo>
                    <a:pt x="11" y="22"/>
                  </a:lnTo>
                  <a:lnTo>
                    <a:pt x="22" y="47"/>
                  </a:lnTo>
                  <a:lnTo>
                    <a:pt x="30" y="73"/>
                  </a:lnTo>
                  <a:lnTo>
                    <a:pt x="40" y="101"/>
                  </a:lnTo>
                  <a:lnTo>
                    <a:pt x="49" y="127"/>
                  </a:lnTo>
                  <a:lnTo>
                    <a:pt x="57" y="154"/>
                  </a:lnTo>
                  <a:lnTo>
                    <a:pt x="67" y="179"/>
                  </a:lnTo>
                  <a:lnTo>
                    <a:pt x="81" y="206"/>
                  </a:lnTo>
                  <a:lnTo>
                    <a:pt x="108" y="245"/>
                  </a:lnTo>
                  <a:lnTo>
                    <a:pt x="140" y="282"/>
                  </a:lnTo>
                  <a:lnTo>
                    <a:pt x="174" y="314"/>
                  </a:lnTo>
                  <a:lnTo>
                    <a:pt x="213" y="344"/>
                  </a:lnTo>
                  <a:lnTo>
                    <a:pt x="251" y="369"/>
                  </a:lnTo>
                  <a:lnTo>
                    <a:pt x="293" y="394"/>
                  </a:lnTo>
                  <a:lnTo>
                    <a:pt x="334" y="415"/>
                  </a:lnTo>
                  <a:lnTo>
                    <a:pt x="376" y="436"/>
                  </a:lnTo>
                  <a:lnTo>
                    <a:pt x="356" y="431"/>
                  </a:lnTo>
                  <a:lnTo>
                    <a:pt x="338" y="427"/>
                  </a:lnTo>
                  <a:lnTo>
                    <a:pt x="318" y="422"/>
                  </a:lnTo>
                  <a:lnTo>
                    <a:pt x="301" y="418"/>
                  </a:lnTo>
                  <a:lnTo>
                    <a:pt x="283" y="413"/>
                  </a:lnTo>
                  <a:lnTo>
                    <a:pt x="266" y="407"/>
                  </a:lnTo>
                  <a:lnTo>
                    <a:pt x="249" y="397"/>
                  </a:lnTo>
                  <a:lnTo>
                    <a:pt x="235" y="389"/>
                  </a:lnTo>
                  <a:lnTo>
                    <a:pt x="219" y="386"/>
                  </a:lnTo>
                  <a:lnTo>
                    <a:pt x="205" y="382"/>
                  </a:lnTo>
                  <a:lnTo>
                    <a:pt x="192" y="372"/>
                  </a:lnTo>
                  <a:lnTo>
                    <a:pt x="179" y="363"/>
                  </a:lnTo>
                  <a:lnTo>
                    <a:pt x="167" y="351"/>
                  </a:lnTo>
                  <a:lnTo>
                    <a:pt x="154" y="339"/>
                  </a:lnTo>
                  <a:lnTo>
                    <a:pt x="140" y="328"/>
                  </a:lnTo>
                  <a:lnTo>
                    <a:pt x="126" y="320"/>
                  </a:lnTo>
                  <a:lnTo>
                    <a:pt x="98" y="288"/>
                  </a:lnTo>
                  <a:lnTo>
                    <a:pt x="77" y="255"/>
                  </a:lnTo>
                  <a:lnTo>
                    <a:pt x="60" y="219"/>
                  </a:lnTo>
                  <a:lnTo>
                    <a:pt x="49" y="184"/>
                  </a:lnTo>
                  <a:lnTo>
                    <a:pt x="36" y="146"/>
                  </a:lnTo>
                  <a:lnTo>
                    <a:pt x="25" y="109"/>
                  </a:lnTo>
                  <a:lnTo>
                    <a:pt x="12" y="71"/>
                  </a:lnTo>
                  <a:lnTo>
                    <a:pt x="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47" name="Freeform 106"/>
            <p:cNvSpPr>
              <a:spLocks/>
            </p:cNvSpPr>
            <p:nvPr/>
          </p:nvSpPr>
          <p:spPr bwMode="auto">
            <a:xfrm>
              <a:off x="2702" y="3368"/>
              <a:ext cx="398" cy="454"/>
            </a:xfrm>
            <a:custGeom>
              <a:avLst/>
              <a:gdLst>
                <a:gd name="T0" fmla="*/ 3 w 398"/>
                <a:gd name="T1" fmla="*/ 0 h 454"/>
                <a:gd name="T2" fmla="*/ 3 w 398"/>
                <a:gd name="T3" fmla="*/ 20 h 454"/>
                <a:gd name="T4" fmla="*/ 9 w 398"/>
                <a:gd name="T5" fmla="*/ 41 h 454"/>
                <a:gd name="T6" fmla="*/ 16 w 398"/>
                <a:gd name="T7" fmla="*/ 62 h 454"/>
                <a:gd name="T8" fmla="*/ 26 w 398"/>
                <a:gd name="T9" fmla="*/ 83 h 454"/>
                <a:gd name="T10" fmla="*/ 34 w 398"/>
                <a:gd name="T11" fmla="*/ 104 h 454"/>
                <a:gd name="T12" fmla="*/ 44 w 398"/>
                <a:gd name="T13" fmla="*/ 125 h 454"/>
                <a:gd name="T14" fmla="*/ 51 w 398"/>
                <a:gd name="T15" fmla="*/ 146 h 454"/>
                <a:gd name="T16" fmla="*/ 58 w 398"/>
                <a:gd name="T17" fmla="*/ 169 h 454"/>
                <a:gd name="T18" fmla="*/ 90 w 398"/>
                <a:gd name="T19" fmla="*/ 212 h 454"/>
                <a:gd name="T20" fmla="*/ 127 w 398"/>
                <a:gd name="T21" fmla="*/ 256 h 454"/>
                <a:gd name="T22" fmla="*/ 165 w 398"/>
                <a:gd name="T23" fmla="*/ 296 h 454"/>
                <a:gd name="T24" fmla="*/ 208 w 398"/>
                <a:gd name="T25" fmla="*/ 337 h 454"/>
                <a:gd name="T26" fmla="*/ 250 w 398"/>
                <a:gd name="T27" fmla="*/ 372 h 454"/>
                <a:gd name="T28" fmla="*/ 298 w 398"/>
                <a:gd name="T29" fmla="*/ 404 h 454"/>
                <a:gd name="T30" fmla="*/ 346 w 398"/>
                <a:gd name="T31" fmla="*/ 431 h 454"/>
                <a:gd name="T32" fmla="*/ 398 w 398"/>
                <a:gd name="T33" fmla="*/ 454 h 454"/>
                <a:gd name="T34" fmla="*/ 335 w 398"/>
                <a:gd name="T35" fmla="*/ 438 h 454"/>
                <a:gd name="T36" fmla="*/ 276 w 398"/>
                <a:gd name="T37" fmla="*/ 411 h 454"/>
                <a:gd name="T38" fmla="*/ 221 w 398"/>
                <a:gd name="T39" fmla="*/ 375 h 454"/>
                <a:gd name="T40" fmla="*/ 170 w 398"/>
                <a:gd name="T41" fmla="*/ 333 h 454"/>
                <a:gd name="T42" fmla="*/ 124 w 398"/>
                <a:gd name="T43" fmla="*/ 282 h 454"/>
                <a:gd name="T44" fmla="*/ 83 w 398"/>
                <a:gd name="T45" fmla="*/ 229 h 454"/>
                <a:gd name="T46" fmla="*/ 48 w 398"/>
                <a:gd name="T47" fmla="*/ 171 h 454"/>
                <a:gd name="T48" fmla="*/ 23 w 398"/>
                <a:gd name="T49" fmla="*/ 117 h 454"/>
                <a:gd name="T50" fmla="*/ 19 w 398"/>
                <a:gd name="T51" fmla="*/ 101 h 454"/>
                <a:gd name="T52" fmla="*/ 16 w 398"/>
                <a:gd name="T53" fmla="*/ 87 h 454"/>
                <a:gd name="T54" fmla="*/ 12 w 398"/>
                <a:gd name="T55" fmla="*/ 72 h 454"/>
                <a:gd name="T56" fmla="*/ 7 w 398"/>
                <a:gd name="T57" fmla="*/ 58 h 454"/>
                <a:gd name="T58" fmla="*/ 3 w 398"/>
                <a:gd name="T59" fmla="*/ 42 h 454"/>
                <a:gd name="T60" fmla="*/ 2 w 398"/>
                <a:gd name="T61" fmla="*/ 28 h 454"/>
                <a:gd name="T62" fmla="*/ 0 w 398"/>
                <a:gd name="T63" fmla="*/ 13 h 454"/>
                <a:gd name="T64" fmla="*/ 3 w 398"/>
                <a:gd name="T65" fmla="*/ 0 h 4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8"/>
                <a:gd name="T100" fmla="*/ 0 h 454"/>
                <a:gd name="T101" fmla="*/ 398 w 398"/>
                <a:gd name="T102" fmla="*/ 454 h 4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8" h="454">
                  <a:moveTo>
                    <a:pt x="3" y="0"/>
                  </a:moveTo>
                  <a:lnTo>
                    <a:pt x="3" y="20"/>
                  </a:lnTo>
                  <a:lnTo>
                    <a:pt x="9" y="41"/>
                  </a:lnTo>
                  <a:lnTo>
                    <a:pt x="16" y="62"/>
                  </a:lnTo>
                  <a:lnTo>
                    <a:pt x="26" y="83"/>
                  </a:lnTo>
                  <a:lnTo>
                    <a:pt x="34" y="104"/>
                  </a:lnTo>
                  <a:lnTo>
                    <a:pt x="44" y="125"/>
                  </a:lnTo>
                  <a:lnTo>
                    <a:pt x="51" y="146"/>
                  </a:lnTo>
                  <a:lnTo>
                    <a:pt x="58" y="169"/>
                  </a:lnTo>
                  <a:lnTo>
                    <a:pt x="90" y="212"/>
                  </a:lnTo>
                  <a:lnTo>
                    <a:pt x="127" y="256"/>
                  </a:lnTo>
                  <a:lnTo>
                    <a:pt x="165" y="296"/>
                  </a:lnTo>
                  <a:lnTo>
                    <a:pt x="208" y="337"/>
                  </a:lnTo>
                  <a:lnTo>
                    <a:pt x="250" y="372"/>
                  </a:lnTo>
                  <a:lnTo>
                    <a:pt x="298" y="404"/>
                  </a:lnTo>
                  <a:lnTo>
                    <a:pt x="346" y="431"/>
                  </a:lnTo>
                  <a:lnTo>
                    <a:pt x="398" y="454"/>
                  </a:lnTo>
                  <a:lnTo>
                    <a:pt x="335" y="438"/>
                  </a:lnTo>
                  <a:lnTo>
                    <a:pt x="276" y="411"/>
                  </a:lnTo>
                  <a:lnTo>
                    <a:pt x="221" y="375"/>
                  </a:lnTo>
                  <a:lnTo>
                    <a:pt x="170" y="333"/>
                  </a:lnTo>
                  <a:lnTo>
                    <a:pt x="124" y="282"/>
                  </a:lnTo>
                  <a:lnTo>
                    <a:pt x="83" y="229"/>
                  </a:lnTo>
                  <a:lnTo>
                    <a:pt x="48" y="171"/>
                  </a:lnTo>
                  <a:lnTo>
                    <a:pt x="23" y="117"/>
                  </a:lnTo>
                  <a:lnTo>
                    <a:pt x="19" y="101"/>
                  </a:lnTo>
                  <a:lnTo>
                    <a:pt x="16" y="87"/>
                  </a:lnTo>
                  <a:lnTo>
                    <a:pt x="12" y="72"/>
                  </a:lnTo>
                  <a:lnTo>
                    <a:pt x="7" y="58"/>
                  </a:lnTo>
                  <a:lnTo>
                    <a:pt x="3" y="42"/>
                  </a:lnTo>
                  <a:lnTo>
                    <a:pt x="2" y="28"/>
                  </a:lnTo>
                  <a:lnTo>
                    <a:pt x="0" y="1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48" name="Freeform 107"/>
            <p:cNvSpPr>
              <a:spLocks/>
            </p:cNvSpPr>
            <p:nvPr/>
          </p:nvSpPr>
          <p:spPr bwMode="auto">
            <a:xfrm>
              <a:off x="2770" y="3368"/>
              <a:ext cx="392" cy="367"/>
            </a:xfrm>
            <a:custGeom>
              <a:avLst/>
              <a:gdLst>
                <a:gd name="T0" fmla="*/ 0 w 392"/>
                <a:gd name="T1" fmla="*/ 0 h 367"/>
                <a:gd name="T2" fmla="*/ 17 w 392"/>
                <a:gd name="T3" fmla="*/ 51 h 367"/>
                <a:gd name="T4" fmla="*/ 42 w 392"/>
                <a:gd name="T5" fmla="*/ 100 h 367"/>
                <a:gd name="T6" fmla="*/ 73 w 392"/>
                <a:gd name="T7" fmla="*/ 145 h 367"/>
                <a:gd name="T8" fmla="*/ 111 w 392"/>
                <a:gd name="T9" fmla="*/ 188 h 367"/>
                <a:gd name="T10" fmla="*/ 150 w 392"/>
                <a:gd name="T11" fmla="*/ 226 h 367"/>
                <a:gd name="T12" fmla="*/ 195 w 392"/>
                <a:gd name="T13" fmla="*/ 264 h 367"/>
                <a:gd name="T14" fmla="*/ 240 w 392"/>
                <a:gd name="T15" fmla="*/ 296 h 367"/>
                <a:gd name="T16" fmla="*/ 288 w 392"/>
                <a:gd name="T17" fmla="*/ 327 h 367"/>
                <a:gd name="T18" fmla="*/ 300 w 392"/>
                <a:gd name="T19" fmla="*/ 329 h 367"/>
                <a:gd name="T20" fmla="*/ 314 w 392"/>
                <a:gd name="T21" fmla="*/ 333 h 367"/>
                <a:gd name="T22" fmla="*/ 327 w 392"/>
                <a:gd name="T23" fmla="*/ 337 h 367"/>
                <a:gd name="T24" fmla="*/ 341 w 392"/>
                <a:gd name="T25" fmla="*/ 343 h 367"/>
                <a:gd name="T26" fmla="*/ 354 w 392"/>
                <a:gd name="T27" fmla="*/ 348 h 367"/>
                <a:gd name="T28" fmla="*/ 366 w 392"/>
                <a:gd name="T29" fmla="*/ 354 h 367"/>
                <a:gd name="T30" fmla="*/ 379 w 392"/>
                <a:gd name="T31" fmla="*/ 360 h 367"/>
                <a:gd name="T32" fmla="*/ 392 w 392"/>
                <a:gd name="T33" fmla="*/ 367 h 367"/>
                <a:gd name="T34" fmla="*/ 323 w 392"/>
                <a:gd name="T35" fmla="*/ 350 h 367"/>
                <a:gd name="T36" fmla="*/ 254 w 392"/>
                <a:gd name="T37" fmla="*/ 326 h 367"/>
                <a:gd name="T38" fmla="*/ 188 w 392"/>
                <a:gd name="T39" fmla="*/ 289 h 367"/>
                <a:gd name="T40" fmla="*/ 128 w 392"/>
                <a:gd name="T41" fmla="*/ 247 h 367"/>
                <a:gd name="T42" fmla="*/ 74 w 392"/>
                <a:gd name="T43" fmla="*/ 194 h 367"/>
                <a:gd name="T44" fmla="*/ 34 w 392"/>
                <a:gd name="T45" fmla="*/ 136 h 367"/>
                <a:gd name="T46" fmla="*/ 7 w 392"/>
                <a:gd name="T47" fmla="*/ 70 h 367"/>
                <a:gd name="T48" fmla="*/ 0 w 392"/>
                <a:gd name="T49" fmla="*/ 0 h 3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92"/>
                <a:gd name="T76" fmla="*/ 0 h 367"/>
                <a:gd name="T77" fmla="*/ 392 w 392"/>
                <a:gd name="T78" fmla="*/ 367 h 3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92" h="367">
                  <a:moveTo>
                    <a:pt x="0" y="0"/>
                  </a:moveTo>
                  <a:lnTo>
                    <a:pt x="17" y="51"/>
                  </a:lnTo>
                  <a:lnTo>
                    <a:pt x="42" y="100"/>
                  </a:lnTo>
                  <a:lnTo>
                    <a:pt x="73" y="145"/>
                  </a:lnTo>
                  <a:lnTo>
                    <a:pt x="111" y="188"/>
                  </a:lnTo>
                  <a:lnTo>
                    <a:pt x="150" y="226"/>
                  </a:lnTo>
                  <a:lnTo>
                    <a:pt x="195" y="264"/>
                  </a:lnTo>
                  <a:lnTo>
                    <a:pt x="240" y="296"/>
                  </a:lnTo>
                  <a:lnTo>
                    <a:pt x="288" y="327"/>
                  </a:lnTo>
                  <a:lnTo>
                    <a:pt x="300" y="329"/>
                  </a:lnTo>
                  <a:lnTo>
                    <a:pt x="314" y="333"/>
                  </a:lnTo>
                  <a:lnTo>
                    <a:pt x="327" y="337"/>
                  </a:lnTo>
                  <a:lnTo>
                    <a:pt x="341" y="343"/>
                  </a:lnTo>
                  <a:lnTo>
                    <a:pt x="354" y="348"/>
                  </a:lnTo>
                  <a:lnTo>
                    <a:pt x="366" y="354"/>
                  </a:lnTo>
                  <a:lnTo>
                    <a:pt x="379" y="360"/>
                  </a:lnTo>
                  <a:lnTo>
                    <a:pt x="392" y="367"/>
                  </a:lnTo>
                  <a:lnTo>
                    <a:pt x="323" y="350"/>
                  </a:lnTo>
                  <a:lnTo>
                    <a:pt x="254" y="326"/>
                  </a:lnTo>
                  <a:lnTo>
                    <a:pt x="188" y="289"/>
                  </a:lnTo>
                  <a:lnTo>
                    <a:pt x="128" y="247"/>
                  </a:lnTo>
                  <a:lnTo>
                    <a:pt x="74" y="194"/>
                  </a:lnTo>
                  <a:lnTo>
                    <a:pt x="34" y="136"/>
                  </a:lnTo>
                  <a:lnTo>
                    <a:pt x="7" y="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49" name="Freeform 108"/>
            <p:cNvSpPr>
              <a:spLocks/>
            </p:cNvSpPr>
            <p:nvPr/>
          </p:nvSpPr>
          <p:spPr bwMode="auto">
            <a:xfrm>
              <a:off x="2788" y="3094"/>
              <a:ext cx="1383" cy="1895"/>
            </a:xfrm>
            <a:custGeom>
              <a:avLst/>
              <a:gdLst>
                <a:gd name="T0" fmla="*/ 730 w 1383"/>
                <a:gd name="T1" fmla="*/ 1538 h 1895"/>
                <a:gd name="T2" fmla="*/ 799 w 1383"/>
                <a:gd name="T3" fmla="*/ 1466 h 1895"/>
                <a:gd name="T4" fmla="*/ 872 w 1383"/>
                <a:gd name="T5" fmla="*/ 1395 h 1895"/>
                <a:gd name="T6" fmla="*/ 942 w 1383"/>
                <a:gd name="T7" fmla="*/ 1323 h 1895"/>
                <a:gd name="T8" fmla="*/ 1010 w 1383"/>
                <a:gd name="T9" fmla="*/ 1249 h 1895"/>
                <a:gd name="T10" fmla="*/ 1067 w 1383"/>
                <a:gd name="T11" fmla="*/ 1167 h 1895"/>
                <a:gd name="T12" fmla="*/ 1112 w 1383"/>
                <a:gd name="T13" fmla="*/ 1083 h 1895"/>
                <a:gd name="T14" fmla="*/ 1142 w 1383"/>
                <a:gd name="T15" fmla="*/ 990 h 1895"/>
                <a:gd name="T16" fmla="*/ 1153 w 1383"/>
                <a:gd name="T17" fmla="*/ 889 h 1895"/>
                <a:gd name="T18" fmla="*/ 1154 w 1383"/>
                <a:gd name="T19" fmla="*/ 819 h 1895"/>
                <a:gd name="T20" fmla="*/ 1152 w 1383"/>
                <a:gd name="T21" fmla="*/ 751 h 1895"/>
                <a:gd name="T22" fmla="*/ 1145 w 1383"/>
                <a:gd name="T23" fmla="*/ 684 h 1895"/>
                <a:gd name="T24" fmla="*/ 1133 w 1383"/>
                <a:gd name="T25" fmla="*/ 619 h 1895"/>
                <a:gd name="T26" fmla="*/ 1118 w 1383"/>
                <a:gd name="T27" fmla="*/ 553 h 1895"/>
                <a:gd name="T28" fmla="*/ 1104 w 1383"/>
                <a:gd name="T29" fmla="*/ 490 h 1895"/>
                <a:gd name="T30" fmla="*/ 1088 w 1383"/>
                <a:gd name="T31" fmla="*/ 426 h 1895"/>
                <a:gd name="T32" fmla="*/ 1077 w 1383"/>
                <a:gd name="T33" fmla="*/ 361 h 1895"/>
                <a:gd name="T34" fmla="*/ 1060 w 1383"/>
                <a:gd name="T35" fmla="*/ 318 h 1895"/>
                <a:gd name="T36" fmla="*/ 1046 w 1383"/>
                <a:gd name="T37" fmla="*/ 275 h 1895"/>
                <a:gd name="T38" fmla="*/ 1034 w 1383"/>
                <a:gd name="T39" fmla="*/ 230 h 1895"/>
                <a:gd name="T40" fmla="*/ 1022 w 1383"/>
                <a:gd name="T41" fmla="*/ 187 h 1895"/>
                <a:gd name="T42" fmla="*/ 1011 w 1383"/>
                <a:gd name="T43" fmla="*/ 141 h 1895"/>
                <a:gd name="T44" fmla="*/ 1004 w 1383"/>
                <a:gd name="T45" fmla="*/ 94 h 1895"/>
                <a:gd name="T46" fmla="*/ 999 w 1383"/>
                <a:gd name="T47" fmla="*/ 46 h 1895"/>
                <a:gd name="T48" fmla="*/ 996 w 1383"/>
                <a:gd name="T49" fmla="*/ 0 h 1895"/>
                <a:gd name="T50" fmla="*/ 1015 w 1383"/>
                <a:gd name="T51" fmla="*/ 6 h 1895"/>
                <a:gd name="T52" fmla="*/ 1112 w 1383"/>
                <a:gd name="T53" fmla="*/ 103 h 1895"/>
                <a:gd name="T54" fmla="*/ 1199 w 1383"/>
                <a:gd name="T55" fmla="*/ 209 h 1895"/>
                <a:gd name="T56" fmla="*/ 1271 w 1383"/>
                <a:gd name="T57" fmla="*/ 323 h 1895"/>
                <a:gd name="T58" fmla="*/ 1329 w 1383"/>
                <a:gd name="T59" fmla="*/ 447 h 1895"/>
                <a:gd name="T60" fmla="*/ 1365 w 1383"/>
                <a:gd name="T61" fmla="*/ 573 h 1895"/>
                <a:gd name="T62" fmla="*/ 1383 w 1383"/>
                <a:gd name="T63" fmla="*/ 708 h 1895"/>
                <a:gd name="T64" fmla="*/ 1378 w 1383"/>
                <a:gd name="T65" fmla="*/ 844 h 1895"/>
                <a:gd name="T66" fmla="*/ 1351 w 1383"/>
                <a:gd name="T67" fmla="*/ 986 h 1895"/>
                <a:gd name="T68" fmla="*/ 1345 w 1383"/>
                <a:gd name="T69" fmla="*/ 1048 h 1895"/>
                <a:gd name="T70" fmla="*/ 1336 w 1383"/>
                <a:gd name="T71" fmla="*/ 1111 h 1895"/>
                <a:gd name="T72" fmla="*/ 1320 w 1383"/>
                <a:gd name="T73" fmla="*/ 1173 h 1895"/>
                <a:gd name="T74" fmla="*/ 1300 w 1383"/>
                <a:gd name="T75" fmla="*/ 1233 h 1895"/>
                <a:gd name="T76" fmla="*/ 1274 w 1383"/>
                <a:gd name="T77" fmla="*/ 1291 h 1895"/>
                <a:gd name="T78" fmla="*/ 1244 w 1383"/>
                <a:gd name="T79" fmla="*/ 1347 h 1895"/>
                <a:gd name="T80" fmla="*/ 1208 w 1383"/>
                <a:gd name="T81" fmla="*/ 1400 h 1895"/>
                <a:gd name="T82" fmla="*/ 1167 w 1383"/>
                <a:gd name="T83" fmla="*/ 1452 h 1895"/>
                <a:gd name="T84" fmla="*/ 1087 w 1383"/>
                <a:gd name="T85" fmla="*/ 1556 h 1895"/>
                <a:gd name="T86" fmla="*/ 994 w 1383"/>
                <a:gd name="T87" fmla="*/ 1649 h 1895"/>
                <a:gd name="T88" fmla="*/ 889 w 1383"/>
                <a:gd name="T89" fmla="*/ 1728 h 1895"/>
                <a:gd name="T90" fmla="*/ 777 w 1383"/>
                <a:gd name="T91" fmla="*/ 1794 h 1895"/>
                <a:gd name="T92" fmla="*/ 655 w 1383"/>
                <a:gd name="T93" fmla="*/ 1843 h 1895"/>
                <a:gd name="T94" fmla="*/ 525 w 1383"/>
                <a:gd name="T95" fmla="*/ 1876 h 1895"/>
                <a:gd name="T96" fmla="*/ 392 w 1383"/>
                <a:gd name="T97" fmla="*/ 1893 h 1895"/>
                <a:gd name="T98" fmla="*/ 254 w 1383"/>
                <a:gd name="T99" fmla="*/ 1895 h 1895"/>
                <a:gd name="T100" fmla="*/ 0 w 1383"/>
                <a:gd name="T101" fmla="*/ 1851 h 1895"/>
                <a:gd name="T102" fmla="*/ 97 w 1383"/>
                <a:gd name="T103" fmla="*/ 1827 h 1895"/>
                <a:gd name="T104" fmla="*/ 194 w 1383"/>
                <a:gd name="T105" fmla="*/ 1802 h 1895"/>
                <a:gd name="T106" fmla="*/ 288 w 1383"/>
                <a:gd name="T107" fmla="*/ 1774 h 1895"/>
                <a:gd name="T108" fmla="*/ 383 w 1383"/>
                <a:gd name="T109" fmla="*/ 1743 h 1895"/>
                <a:gd name="T110" fmla="*/ 475 w 1383"/>
                <a:gd name="T111" fmla="*/ 1704 h 1895"/>
                <a:gd name="T112" fmla="*/ 565 w 1383"/>
                <a:gd name="T113" fmla="*/ 1659 h 1895"/>
                <a:gd name="T114" fmla="*/ 649 w 1383"/>
                <a:gd name="T115" fmla="*/ 1603 h 1895"/>
                <a:gd name="T116" fmla="*/ 730 w 1383"/>
                <a:gd name="T117" fmla="*/ 1538 h 189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83"/>
                <a:gd name="T178" fmla="*/ 0 h 1895"/>
                <a:gd name="T179" fmla="*/ 1383 w 1383"/>
                <a:gd name="T180" fmla="*/ 1895 h 189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83" h="1895">
                  <a:moveTo>
                    <a:pt x="730" y="1538"/>
                  </a:moveTo>
                  <a:lnTo>
                    <a:pt x="799" y="1466"/>
                  </a:lnTo>
                  <a:lnTo>
                    <a:pt x="872" y="1395"/>
                  </a:lnTo>
                  <a:lnTo>
                    <a:pt x="942" y="1323"/>
                  </a:lnTo>
                  <a:lnTo>
                    <a:pt x="1010" y="1249"/>
                  </a:lnTo>
                  <a:lnTo>
                    <a:pt x="1067" y="1167"/>
                  </a:lnTo>
                  <a:lnTo>
                    <a:pt x="1112" y="1083"/>
                  </a:lnTo>
                  <a:lnTo>
                    <a:pt x="1142" y="990"/>
                  </a:lnTo>
                  <a:lnTo>
                    <a:pt x="1153" y="889"/>
                  </a:lnTo>
                  <a:lnTo>
                    <a:pt x="1154" y="819"/>
                  </a:lnTo>
                  <a:lnTo>
                    <a:pt x="1152" y="751"/>
                  </a:lnTo>
                  <a:lnTo>
                    <a:pt x="1145" y="684"/>
                  </a:lnTo>
                  <a:lnTo>
                    <a:pt x="1133" y="619"/>
                  </a:lnTo>
                  <a:lnTo>
                    <a:pt x="1118" y="553"/>
                  </a:lnTo>
                  <a:lnTo>
                    <a:pt x="1104" y="490"/>
                  </a:lnTo>
                  <a:lnTo>
                    <a:pt x="1088" y="426"/>
                  </a:lnTo>
                  <a:lnTo>
                    <a:pt x="1077" y="361"/>
                  </a:lnTo>
                  <a:lnTo>
                    <a:pt x="1060" y="318"/>
                  </a:lnTo>
                  <a:lnTo>
                    <a:pt x="1046" y="275"/>
                  </a:lnTo>
                  <a:lnTo>
                    <a:pt x="1034" y="230"/>
                  </a:lnTo>
                  <a:lnTo>
                    <a:pt x="1022" y="187"/>
                  </a:lnTo>
                  <a:lnTo>
                    <a:pt x="1011" y="141"/>
                  </a:lnTo>
                  <a:lnTo>
                    <a:pt x="1004" y="94"/>
                  </a:lnTo>
                  <a:lnTo>
                    <a:pt x="999" y="46"/>
                  </a:lnTo>
                  <a:lnTo>
                    <a:pt x="996" y="0"/>
                  </a:lnTo>
                  <a:lnTo>
                    <a:pt x="1015" y="6"/>
                  </a:lnTo>
                  <a:lnTo>
                    <a:pt x="1112" y="103"/>
                  </a:lnTo>
                  <a:lnTo>
                    <a:pt x="1199" y="209"/>
                  </a:lnTo>
                  <a:lnTo>
                    <a:pt x="1271" y="323"/>
                  </a:lnTo>
                  <a:lnTo>
                    <a:pt x="1329" y="447"/>
                  </a:lnTo>
                  <a:lnTo>
                    <a:pt x="1365" y="573"/>
                  </a:lnTo>
                  <a:lnTo>
                    <a:pt x="1383" y="708"/>
                  </a:lnTo>
                  <a:lnTo>
                    <a:pt x="1378" y="844"/>
                  </a:lnTo>
                  <a:lnTo>
                    <a:pt x="1351" y="986"/>
                  </a:lnTo>
                  <a:lnTo>
                    <a:pt x="1345" y="1048"/>
                  </a:lnTo>
                  <a:lnTo>
                    <a:pt x="1336" y="1111"/>
                  </a:lnTo>
                  <a:lnTo>
                    <a:pt x="1320" y="1173"/>
                  </a:lnTo>
                  <a:lnTo>
                    <a:pt x="1300" y="1233"/>
                  </a:lnTo>
                  <a:lnTo>
                    <a:pt x="1274" y="1291"/>
                  </a:lnTo>
                  <a:lnTo>
                    <a:pt x="1244" y="1347"/>
                  </a:lnTo>
                  <a:lnTo>
                    <a:pt x="1208" y="1400"/>
                  </a:lnTo>
                  <a:lnTo>
                    <a:pt x="1167" y="1452"/>
                  </a:lnTo>
                  <a:lnTo>
                    <a:pt x="1087" y="1556"/>
                  </a:lnTo>
                  <a:lnTo>
                    <a:pt x="994" y="1649"/>
                  </a:lnTo>
                  <a:lnTo>
                    <a:pt x="889" y="1728"/>
                  </a:lnTo>
                  <a:lnTo>
                    <a:pt x="777" y="1794"/>
                  </a:lnTo>
                  <a:lnTo>
                    <a:pt x="655" y="1843"/>
                  </a:lnTo>
                  <a:lnTo>
                    <a:pt x="525" y="1876"/>
                  </a:lnTo>
                  <a:lnTo>
                    <a:pt x="392" y="1893"/>
                  </a:lnTo>
                  <a:lnTo>
                    <a:pt x="254" y="1895"/>
                  </a:lnTo>
                  <a:lnTo>
                    <a:pt x="0" y="1851"/>
                  </a:lnTo>
                  <a:lnTo>
                    <a:pt x="97" y="1827"/>
                  </a:lnTo>
                  <a:lnTo>
                    <a:pt x="194" y="1802"/>
                  </a:lnTo>
                  <a:lnTo>
                    <a:pt x="288" y="1774"/>
                  </a:lnTo>
                  <a:lnTo>
                    <a:pt x="383" y="1743"/>
                  </a:lnTo>
                  <a:lnTo>
                    <a:pt x="475" y="1704"/>
                  </a:lnTo>
                  <a:lnTo>
                    <a:pt x="565" y="1659"/>
                  </a:lnTo>
                  <a:lnTo>
                    <a:pt x="649" y="1603"/>
                  </a:lnTo>
                  <a:lnTo>
                    <a:pt x="730" y="1538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50" name="Freeform 109"/>
            <p:cNvSpPr>
              <a:spLocks/>
            </p:cNvSpPr>
            <p:nvPr/>
          </p:nvSpPr>
          <p:spPr bwMode="auto">
            <a:xfrm>
              <a:off x="2798" y="3128"/>
              <a:ext cx="119" cy="62"/>
            </a:xfrm>
            <a:custGeom>
              <a:avLst/>
              <a:gdLst>
                <a:gd name="T0" fmla="*/ 48 w 119"/>
                <a:gd name="T1" fmla="*/ 0 h 62"/>
                <a:gd name="T2" fmla="*/ 56 w 119"/>
                <a:gd name="T3" fmla="*/ 0 h 62"/>
                <a:gd name="T4" fmla="*/ 65 w 119"/>
                <a:gd name="T5" fmla="*/ 1 h 62"/>
                <a:gd name="T6" fmla="*/ 73 w 119"/>
                <a:gd name="T7" fmla="*/ 3 h 62"/>
                <a:gd name="T8" fmla="*/ 83 w 119"/>
                <a:gd name="T9" fmla="*/ 4 h 62"/>
                <a:gd name="T10" fmla="*/ 91 w 119"/>
                <a:gd name="T11" fmla="*/ 4 h 62"/>
                <a:gd name="T12" fmla="*/ 100 w 119"/>
                <a:gd name="T13" fmla="*/ 4 h 62"/>
                <a:gd name="T14" fmla="*/ 109 w 119"/>
                <a:gd name="T15" fmla="*/ 4 h 62"/>
                <a:gd name="T16" fmla="*/ 119 w 119"/>
                <a:gd name="T17" fmla="*/ 5 h 62"/>
                <a:gd name="T18" fmla="*/ 0 w 119"/>
                <a:gd name="T19" fmla="*/ 62 h 62"/>
                <a:gd name="T20" fmla="*/ 6 w 119"/>
                <a:gd name="T21" fmla="*/ 52 h 62"/>
                <a:gd name="T22" fmla="*/ 11 w 119"/>
                <a:gd name="T23" fmla="*/ 43 h 62"/>
                <a:gd name="T24" fmla="*/ 14 w 119"/>
                <a:gd name="T25" fmla="*/ 34 h 62"/>
                <a:gd name="T26" fmla="*/ 18 w 119"/>
                <a:gd name="T27" fmla="*/ 25 h 62"/>
                <a:gd name="T28" fmla="*/ 21 w 119"/>
                <a:gd name="T29" fmla="*/ 15 h 62"/>
                <a:gd name="T30" fmla="*/ 27 w 119"/>
                <a:gd name="T31" fmla="*/ 8 h 62"/>
                <a:gd name="T32" fmla="*/ 35 w 119"/>
                <a:gd name="T33" fmla="*/ 1 h 62"/>
                <a:gd name="T34" fmla="*/ 48 w 119"/>
                <a:gd name="T35" fmla="*/ 0 h 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62"/>
                <a:gd name="T56" fmla="*/ 119 w 119"/>
                <a:gd name="T57" fmla="*/ 62 h 6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62">
                  <a:moveTo>
                    <a:pt x="48" y="0"/>
                  </a:moveTo>
                  <a:lnTo>
                    <a:pt x="56" y="0"/>
                  </a:lnTo>
                  <a:lnTo>
                    <a:pt x="65" y="1"/>
                  </a:lnTo>
                  <a:lnTo>
                    <a:pt x="73" y="3"/>
                  </a:lnTo>
                  <a:lnTo>
                    <a:pt x="83" y="4"/>
                  </a:lnTo>
                  <a:lnTo>
                    <a:pt x="91" y="4"/>
                  </a:lnTo>
                  <a:lnTo>
                    <a:pt x="100" y="4"/>
                  </a:lnTo>
                  <a:lnTo>
                    <a:pt x="109" y="4"/>
                  </a:lnTo>
                  <a:lnTo>
                    <a:pt x="119" y="5"/>
                  </a:lnTo>
                  <a:lnTo>
                    <a:pt x="0" y="62"/>
                  </a:lnTo>
                  <a:lnTo>
                    <a:pt x="6" y="52"/>
                  </a:lnTo>
                  <a:lnTo>
                    <a:pt x="11" y="43"/>
                  </a:lnTo>
                  <a:lnTo>
                    <a:pt x="14" y="34"/>
                  </a:lnTo>
                  <a:lnTo>
                    <a:pt x="18" y="25"/>
                  </a:lnTo>
                  <a:lnTo>
                    <a:pt x="21" y="15"/>
                  </a:lnTo>
                  <a:lnTo>
                    <a:pt x="27" y="8"/>
                  </a:lnTo>
                  <a:lnTo>
                    <a:pt x="35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51" name="Freeform 110"/>
            <p:cNvSpPr>
              <a:spLocks/>
            </p:cNvSpPr>
            <p:nvPr/>
          </p:nvSpPr>
          <p:spPr bwMode="auto">
            <a:xfrm>
              <a:off x="2917" y="3147"/>
              <a:ext cx="934" cy="1540"/>
            </a:xfrm>
            <a:custGeom>
              <a:avLst/>
              <a:gdLst>
                <a:gd name="T0" fmla="*/ 688 w 934"/>
                <a:gd name="T1" fmla="*/ 1156 h 1540"/>
                <a:gd name="T2" fmla="*/ 761 w 934"/>
                <a:gd name="T3" fmla="*/ 1075 h 1540"/>
                <a:gd name="T4" fmla="*/ 829 w 934"/>
                <a:gd name="T5" fmla="*/ 991 h 1540"/>
                <a:gd name="T6" fmla="*/ 877 w 934"/>
                <a:gd name="T7" fmla="*/ 896 h 1540"/>
                <a:gd name="T8" fmla="*/ 900 w 934"/>
                <a:gd name="T9" fmla="*/ 762 h 1540"/>
                <a:gd name="T10" fmla="*/ 889 w 934"/>
                <a:gd name="T11" fmla="*/ 599 h 1540"/>
                <a:gd name="T12" fmla="*/ 846 w 934"/>
                <a:gd name="T13" fmla="*/ 440 h 1540"/>
                <a:gd name="T14" fmla="*/ 783 w 934"/>
                <a:gd name="T15" fmla="*/ 291 h 1540"/>
                <a:gd name="T16" fmla="*/ 743 w 934"/>
                <a:gd name="T17" fmla="*/ 213 h 1540"/>
                <a:gd name="T18" fmla="*/ 728 w 934"/>
                <a:gd name="T19" fmla="*/ 200 h 1540"/>
                <a:gd name="T20" fmla="*/ 711 w 934"/>
                <a:gd name="T21" fmla="*/ 186 h 1540"/>
                <a:gd name="T22" fmla="*/ 698 w 934"/>
                <a:gd name="T23" fmla="*/ 169 h 1540"/>
                <a:gd name="T24" fmla="*/ 643 w 934"/>
                <a:gd name="T25" fmla="*/ 123 h 1540"/>
                <a:gd name="T26" fmla="*/ 528 w 934"/>
                <a:gd name="T27" fmla="*/ 74 h 1540"/>
                <a:gd name="T28" fmla="*/ 405 w 934"/>
                <a:gd name="T29" fmla="*/ 45 h 1540"/>
                <a:gd name="T30" fmla="*/ 278 w 934"/>
                <a:gd name="T31" fmla="*/ 23 h 1540"/>
                <a:gd name="T32" fmla="*/ 288 w 934"/>
                <a:gd name="T33" fmla="*/ 0 h 1540"/>
                <a:gd name="T34" fmla="*/ 430 w 934"/>
                <a:gd name="T35" fmla="*/ 8 h 1540"/>
                <a:gd name="T36" fmla="*/ 561 w 934"/>
                <a:gd name="T37" fmla="*/ 47 h 1540"/>
                <a:gd name="T38" fmla="*/ 679 w 934"/>
                <a:gd name="T39" fmla="*/ 120 h 1540"/>
                <a:gd name="T40" fmla="*/ 792 w 934"/>
                <a:gd name="T41" fmla="*/ 232 h 1540"/>
                <a:gd name="T42" fmla="*/ 868 w 934"/>
                <a:gd name="T43" fmla="*/ 380 h 1540"/>
                <a:gd name="T44" fmla="*/ 905 w 934"/>
                <a:gd name="T45" fmla="*/ 544 h 1540"/>
                <a:gd name="T46" fmla="*/ 923 w 934"/>
                <a:gd name="T47" fmla="*/ 717 h 1540"/>
                <a:gd name="T48" fmla="*/ 915 w 934"/>
                <a:gd name="T49" fmla="*/ 871 h 1540"/>
                <a:gd name="T50" fmla="*/ 850 w 934"/>
                <a:gd name="T51" fmla="*/ 996 h 1540"/>
                <a:gd name="T52" fmla="*/ 763 w 934"/>
                <a:gd name="T53" fmla="*/ 1114 h 1540"/>
                <a:gd name="T54" fmla="*/ 672 w 934"/>
                <a:gd name="T55" fmla="*/ 1229 h 1540"/>
                <a:gd name="T56" fmla="*/ 568 w 934"/>
                <a:gd name="T57" fmla="*/ 1343 h 1540"/>
                <a:gd name="T58" fmla="*/ 434 w 934"/>
                <a:gd name="T59" fmla="*/ 1429 h 1540"/>
                <a:gd name="T60" fmla="*/ 290 w 934"/>
                <a:gd name="T61" fmla="*/ 1488 h 1540"/>
                <a:gd name="T62" fmla="*/ 137 w 934"/>
                <a:gd name="T63" fmla="*/ 1526 h 1540"/>
                <a:gd name="T64" fmla="*/ 0 w 934"/>
                <a:gd name="T65" fmla="*/ 1526 h 1540"/>
                <a:gd name="T66" fmla="*/ 190 w 934"/>
                <a:gd name="T67" fmla="*/ 1507 h 1540"/>
                <a:gd name="T68" fmla="*/ 367 w 934"/>
                <a:gd name="T69" fmla="*/ 1443 h 1540"/>
                <a:gd name="T70" fmla="*/ 523 w 934"/>
                <a:gd name="T71" fmla="*/ 1337 h 1540"/>
                <a:gd name="T72" fmla="*/ 653 w 934"/>
                <a:gd name="T73" fmla="*/ 1197 h 15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34"/>
                <a:gd name="T112" fmla="*/ 0 h 1540"/>
                <a:gd name="T113" fmla="*/ 934 w 934"/>
                <a:gd name="T114" fmla="*/ 1540 h 15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34" h="1540">
                  <a:moveTo>
                    <a:pt x="653" y="1197"/>
                  </a:moveTo>
                  <a:lnTo>
                    <a:pt x="688" y="1156"/>
                  </a:lnTo>
                  <a:lnTo>
                    <a:pt x="725" y="1117"/>
                  </a:lnTo>
                  <a:lnTo>
                    <a:pt x="761" y="1075"/>
                  </a:lnTo>
                  <a:lnTo>
                    <a:pt x="798" y="1034"/>
                  </a:lnTo>
                  <a:lnTo>
                    <a:pt x="829" y="991"/>
                  </a:lnTo>
                  <a:lnTo>
                    <a:pt x="857" y="944"/>
                  </a:lnTo>
                  <a:lnTo>
                    <a:pt x="877" y="896"/>
                  </a:lnTo>
                  <a:lnTo>
                    <a:pt x="891" y="846"/>
                  </a:lnTo>
                  <a:lnTo>
                    <a:pt x="900" y="762"/>
                  </a:lnTo>
                  <a:lnTo>
                    <a:pt x="900" y="680"/>
                  </a:lnTo>
                  <a:lnTo>
                    <a:pt x="889" y="599"/>
                  </a:lnTo>
                  <a:lnTo>
                    <a:pt x="871" y="520"/>
                  </a:lnTo>
                  <a:lnTo>
                    <a:pt x="846" y="440"/>
                  </a:lnTo>
                  <a:lnTo>
                    <a:pt x="816" y="366"/>
                  </a:lnTo>
                  <a:lnTo>
                    <a:pt x="783" y="291"/>
                  </a:lnTo>
                  <a:lnTo>
                    <a:pt x="750" y="221"/>
                  </a:lnTo>
                  <a:lnTo>
                    <a:pt x="743" y="213"/>
                  </a:lnTo>
                  <a:lnTo>
                    <a:pt x="736" y="206"/>
                  </a:lnTo>
                  <a:lnTo>
                    <a:pt x="728" y="200"/>
                  </a:lnTo>
                  <a:lnTo>
                    <a:pt x="719" y="194"/>
                  </a:lnTo>
                  <a:lnTo>
                    <a:pt x="711" y="186"/>
                  </a:lnTo>
                  <a:lnTo>
                    <a:pt x="704" y="179"/>
                  </a:lnTo>
                  <a:lnTo>
                    <a:pt x="698" y="169"/>
                  </a:lnTo>
                  <a:lnTo>
                    <a:pt x="698" y="159"/>
                  </a:lnTo>
                  <a:lnTo>
                    <a:pt x="643" y="123"/>
                  </a:lnTo>
                  <a:lnTo>
                    <a:pt x="587" y="95"/>
                  </a:lnTo>
                  <a:lnTo>
                    <a:pt x="528" y="74"/>
                  </a:lnTo>
                  <a:lnTo>
                    <a:pt x="468" y="59"/>
                  </a:lnTo>
                  <a:lnTo>
                    <a:pt x="405" y="45"/>
                  </a:lnTo>
                  <a:lnTo>
                    <a:pt x="342" y="36"/>
                  </a:lnTo>
                  <a:lnTo>
                    <a:pt x="278" y="23"/>
                  </a:lnTo>
                  <a:lnTo>
                    <a:pt x="217" y="10"/>
                  </a:lnTo>
                  <a:lnTo>
                    <a:pt x="288" y="0"/>
                  </a:lnTo>
                  <a:lnTo>
                    <a:pt x="361" y="0"/>
                  </a:lnTo>
                  <a:lnTo>
                    <a:pt x="430" y="8"/>
                  </a:lnTo>
                  <a:lnTo>
                    <a:pt x="497" y="24"/>
                  </a:lnTo>
                  <a:lnTo>
                    <a:pt x="561" y="47"/>
                  </a:lnTo>
                  <a:lnTo>
                    <a:pt x="622" y="79"/>
                  </a:lnTo>
                  <a:lnTo>
                    <a:pt x="679" y="120"/>
                  </a:lnTo>
                  <a:lnTo>
                    <a:pt x="732" y="169"/>
                  </a:lnTo>
                  <a:lnTo>
                    <a:pt x="792" y="232"/>
                  </a:lnTo>
                  <a:lnTo>
                    <a:pt x="837" y="304"/>
                  </a:lnTo>
                  <a:lnTo>
                    <a:pt x="868" y="380"/>
                  </a:lnTo>
                  <a:lnTo>
                    <a:pt x="892" y="461"/>
                  </a:lnTo>
                  <a:lnTo>
                    <a:pt x="905" y="544"/>
                  </a:lnTo>
                  <a:lnTo>
                    <a:pt x="915" y="631"/>
                  </a:lnTo>
                  <a:lnTo>
                    <a:pt x="923" y="717"/>
                  </a:lnTo>
                  <a:lnTo>
                    <a:pt x="934" y="804"/>
                  </a:lnTo>
                  <a:lnTo>
                    <a:pt x="915" y="871"/>
                  </a:lnTo>
                  <a:lnTo>
                    <a:pt x="886" y="936"/>
                  </a:lnTo>
                  <a:lnTo>
                    <a:pt x="850" y="996"/>
                  </a:lnTo>
                  <a:lnTo>
                    <a:pt x="809" y="1057"/>
                  </a:lnTo>
                  <a:lnTo>
                    <a:pt x="763" y="1114"/>
                  </a:lnTo>
                  <a:lnTo>
                    <a:pt x="718" y="1172"/>
                  </a:lnTo>
                  <a:lnTo>
                    <a:pt x="672" y="1229"/>
                  </a:lnTo>
                  <a:lnTo>
                    <a:pt x="629" y="1288"/>
                  </a:lnTo>
                  <a:lnTo>
                    <a:pt x="568" y="1343"/>
                  </a:lnTo>
                  <a:lnTo>
                    <a:pt x="503" y="1389"/>
                  </a:lnTo>
                  <a:lnTo>
                    <a:pt x="434" y="1429"/>
                  </a:lnTo>
                  <a:lnTo>
                    <a:pt x="364" y="1462"/>
                  </a:lnTo>
                  <a:lnTo>
                    <a:pt x="290" y="1488"/>
                  </a:lnTo>
                  <a:lnTo>
                    <a:pt x="215" y="1509"/>
                  </a:lnTo>
                  <a:lnTo>
                    <a:pt x="137" y="1526"/>
                  </a:lnTo>
                  <a:lnTo>
                    <a:pt x="59" y="1540"/>
                  </a:lnTo>
                  <a:lnTo>
                    <a:pt x="0" y="1526"/>
                  </a:lnTo>
                  <a:lnTo>
                    <a:pt x="96" y="1521"/>
                  </a:lnTo>
                  <a:lnTo>
                    <a:pt x="190" y="1507"/>
                  </a:lnTo>
                  <a:lnTo>
                    <a:pt x="280" y="1479"/>
                  </a:lnTo>
                  <a:lnTo>
                    <a:pt x="367" y="1443"/>
                  </a:lnTo>
                  <a:lnTo>
                    <a:pt x="447" y="1395"/>
                  </a:lnTo>
                  <a:lnTo>
                    <a:pt x="523" y="1337"/>
                  </a:lnTo>
                  <a:lnTo>
                    <a:pt x="590" y="1271"/>
                  </a:lnTo>
                  <a:lnTo>
                    <a:pt x="653" y="1197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52" name="Freeform 111"/>
            <p:cNvSpPr>
              <a:spLocks/>
            </p:cNvSpPr>
            <p:nvPr/>
          </p:nvSpPr>
          <p:spPr bwMode="auto">
            <a:xfrm>
              <a:off x="2964" y="2916"/>
              <a:ext cx="132" cy="111"/>
            </a:xfrm>
            <a:custGeom>
              <a:avLst/>
              <a:gdLst>
                <a:gd name="T0" fmla="*/ 70 w 132"/>
                <a:gd name="T1" fmla="*/ 5 h 111"/>
                <a:gd name="T2" fmla="*/ 80 w 132"/>
                <a:gd name="T3" fmla="*/ 4 h 111"/>
                <a:gd name="T4" fmla="*/ 88 w 132"/>
                <a:gd name="T5" fmla="*/ 7 h 111"/>
                <a:gd name="T6" fmla="*/ 95 w 132"/>
                <a:gd name="T7" fmla="*/ 10 h 111"/>
                <a:gd name="T8" fmla="*/ 104 w 132"/>
                <a:gd name="T9" fmla="*/ 18 h 111"/>
                <a:gd name="T10" fmla="*/ 109 w 132"/>
                <a:gd name="T11" fmla="*/ 24 h 111"/>
                <a:gd name="T12" fmla="*/ 115 w 132"/>
                <a:gd name="T13" fmla="*/ 32 h 111"/>
                <a:gd name="T14" fmla="*/ 119 w 132"/>
                <a:gd name="T15" fmla="*/ 40 h 111"/>
                <a:gd name="T16" fmla="*/ 126 w 132"/>
                <a:gd name="T17" fmla="*/ 50 h 111"/>
                <a:gd name="T18" fmla="*/ 129 w 132"/>
                <a:gd name="T19" fmla="*/ 60 h 111"/>
                <a:gd name="T20" fmla="*/ 132 w 132"/>
                <a:gd name="T21" fmla="*/ 73 h 111"/>
                <a:gd name="T22" fmla="*/ 129 w 132"/>
                <a:gd name="T23" fmla="*/ 85 h 111"/>
                <a:gd name="T24" fmla="*/ 122 w 132"/>
                <a:gd name="T25" fmla="*/ 98 h 111"/>
                <a:gd name="T26" fmla="*/ 112 w 132"/>
                <a:gd name="T27" fmla="*/ 105 h 111"/>
                <a:gd name="T28" fmla="*/ 102 w 132"/>
                <a:gd name="T29" fmla="*/ 111 h 111"/>
                <a:gd name="T30" fmla="*/ 91 w 132"/>
                <a:gd name="T31" fmla="*/ 111 h 111"/>
                <a:gd name="T32" fmla="*/ 81 w 132"/>
                <a:gd name="T33" fmla="*/ 111 h 111"/>
                <a:gd name="T34" fmla="*/ 70 w 132"/>
                <a:gd name="T35" fmla="*/ 106 h 111"/>
                <a:gd name="T36" fmla="*/ 59 w 132"/>
                <a:gd name="T37" fmla="*/ 104 h 111"/>
                <a:gd name="T38" fmla="*/ 49 w 132"/>
                <a:gd name="T39" fmla="*/ 99 h 111"/>
                <a:gd name="T40" fmla="*/ 40 w 132"/>
                <a:gd name="T41" fmla="*/ 98 h 111"/>
                <a:gd name="T42" fmla="*/ 18 w 132"/>
                <a:gd name="T43" fmla="*/ 85 h 111"/>
                <a:gd name="T44" fmla="*/ 5 w 132"/>
                <a:gd name="T45" fmla="*/ 69 h 111"/>
                <a:gd name="T46" fmla="*/ 0 w 132"/>
                <a:gd name="T47" fmla="*/ 50 h 111"/>
                <a:gd name="T48" fmla="*/ 1 w 132"/>
                <a:gd name="T49" fmla="*/ 33 h 111"/>
                <a:gd name="T50" fmla="*/ 8 w 132"/>
                <a:gd name="T51" fmla="*/ 17 h 111"/>
                <a:gd name="T52" fmla="*/ 24 w 132"/>
                <a:gd name="T53" fmla="*/ 5 h 111"/>
                <a:gd name="T54" fmla="*/ 43 w 132"/>
                <a:gd name="T55" fmla="*/ 0 h 111"/>
                <a:gd name="T56" fmla="*/ 70 w 132"/>
                <a:gd name="T57" fmla="*/ 5 h 1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2"/>
                <a:gd name="T88" fmla="*/ 0 h 111"/>
                <a:gd name="T89" fmla="*/ 132 w 132"/>
                <a:gd name="T90" fmla="*/ 111 h 1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2" h="111">
                  <a:moveTo>
                    <a:pt x="70" y="5"/>
                  </a:moveTo>
                  <a:lnTo>
                    <a:pt x="80" y="4"/>
                  </a:lnTo>
                  <a:lnTo>
                    <a:pt x="88" y="7"/>
                  </a:lnTo>
                  <a:lnTo>
                    <a:pt x="95" y="10"/>
                  </a:lnTo>
                  <a:lnTo>
                    <a:pt x="104" y="18"/>
                  </a:lnTo>
                  <a:lnTo>
                    <a:pt x="109" y="24"/>
                  </a:lnTo>
                  <a:lnTo>
                    <a:pt x="115" y="32"/>
                  </a:lnTo>
                  <a:lnTo>
                    <a:pt x="119" y="40"/>
                  </a:lnTo>
                  <a:lnTo>
                    <a:pt x="126" y="50"/>
                  </a:lnTo>
                  <a:lnTo>
                    <a:pt x="129" y="60"/>
                  </a:lnTo>
                  <a:lnTo>
                    <a:pt x="132" y="73"/>
                  </a:lnTo>
                  <a:lnTo>
                    <a:pt x="129" y="85"/>
                  </a:lnTo>
                  <a:lnTo>
                    <a:pt x="122" y="98"/>
                  </a:lnTo>
                  <a:lnTo>
                    <a:pt x="112" y="105"/>
                  </a:lnTo>
                  <a:lnTo>
                    <a:pt x="102" y="111"/>
                  </a:lnTo>
                  <a:lnTo>
                    <a:pt x="91" y="111"/>
                  </a:lnTo>
                  <a:lnTo>
                    <a:pt x="81" y="111"/>
                  </a:lnTo>
                  <a:lnTo>
                    <a:pt x="70" y="106"/>
                  </a:lnTo>
                  <a:lnTo>
                    <a:pt x="59" y="104"/>
                  </a:lnTo>
                  <a:lnTo>
                    <a:pt x="49" y="99"/>
                  </a:lnTo>
                  <a:lnTo>
                    <a:pt x="40" y="98"/>
                  </a:lnTo>
                  <a:lnTo>
                    <a:pt x="18" y="85"/>
                  </a:lnTo>
                  <a:lnTo>
                    <a:pt x="5" y="69"/>
                  </a:lnTo>
                  <a:lnTo>
                    <a:pt x="0" y="50"/>
                  </a:lnTo>
                  <a:lnTo>
                    <a:pt x="1" y="33"/>
                  </a:lnTo>
                  <a:lnTo>
                    <a:pt x="8" y="17"/>
                  </a:lnTo>
                  <a:lnTo>
                    <a:pt x="24" y="5"/>
                  </a:lnTo>
                  <a:lnTo>
                    <a:pt x="43" y="0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rgbClr val="EB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53" name="Freeform 112"/>
            <p:cNvSpPr>
              <a:spLocks/>
            </p:cNvSpPr>
            <p:nvPr/>
          </p:nvSpPr>
          <p:spPr bwMode="auto">
            <a:xfrm>
              <a:off x="2983" y="2954"/>
              <a:ext cx="93" cy="40"/>
            </a:xfrm>
            <a:custGeom>
              <a:avLst/>
              <a:gdLst>
                <a:gd name="T0" fmla="*/ 41 w 93"/>
                <a:gd name="T1" fmla="*/ 1 h 40"/>
                <a:gd name="T2" fmla="*/ 55 w 93"/>
                <a:gd name="T3" fmla="*/ 4 h 40"/>
                <a:gd name="T4" fmla="*/ 71 w 93"/>
                <a:gd name="T5" fmla="*/ 11 h 40"/>
                <a:gd name="T6" fmla="*/ 82 w 93"/>
                <a:gd name="T7" fmla="*/ 18 h 40"/>
                <a:gd name="T8" fmla="*/ 93 w 93"/>
                <a:gd name="T9" fmla="*/ 29 h 40"/>
                <a:gd name="T10" fmla="*/ 83 w 93"/>
                <a:gd name="T11" fmla="*/ 32 h 40"/>
                <a:gd name="T12" fmla="*/ 75 w 93"/>
                <a:gd name="T13" fmla="*/ 31 h 40"/>
                <a:gd name="T14" fmla="*/ 65 w 93"/>
                <a:gd name="T15" fmla="*/ 26 h 40"/>
                <a:gd name="T16" fmla="*/ 55 w 93"/>
                <a:gd name="T17" fmla="*/ 24 h 40"/>
                <a:gd name="T18" fmla="*/ 44 w 93"/>
                <a:gd name="T19" fmla="*/ 19 h 40"/>
                <a:gd name="T20" fmla="*/ 35 w 93"/>
                <a:gd name="T21" fmla="*/ 21 h 40"/>
                <a:gd name="T22" fmla="*/ 27 w 93"/>
                <a:gd name="T23" fmla="*/ 26 h 40"/>
                <a:gd name="T24" fmla="*/ 21 w 93"/>
                <a:gd name="T25" fmla="*/ 40 h 40"/>
                <a:gd name="T26" fmla="*/ 7 w 93"/>
                <a:gd name="T27" fmla="*/ 35 h 40"/>
                <a:gd name="T28" fmla="*/ 2 w 93"/>
                <a:gd name="T29" fmla="*/ 29 h 40"/>
                <a:gd name="T30" fmla="*/ 0 w 93"/>
                <a:gd name="T31" fmla="*/ 22 h 40"/>
                <a:gd name="T32" fmla="*/ 5 w 93"/>
                <a:gd name="T33" fmla="*/ 15 h 40"/>
                <a:gd name="T34" fmla="*/ 10 w 93"/>
                <a:gd name="T35" fmla="*/ 7 h 40"/>
                <a:gd name="T36" fmla="*/ 20 w 93"/>
                <a:gd name="T37" fmla="*/ 2 h 40"/>
                <a:gd name="T38" fmla="*/ 30 w 93"/>
                <a:gd name="T39" fmla="*/ 0 h 40"/>
                <a:gd name="T40" fmla="*/ 41 w 93"/>
                <a:gd name="T41" fmla="*/ 1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40"/>
                <a:gd name="T65" fmla="*/ 93 w 93"/>
                <a:gd name="T66" fmla="*/ 40 h 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40">
                  <a:moveTo>
                    <a:pt x="41" y="1"/>
                  </a:moveTo>
                  <a:lnTo>
                    <a:pt x="55" y="4"/>
                  </a:lnTo>
                  <a:lnTo>
                    <a:pt x="71" y="11"/>
                  </a:lnTo>
                  <a:lnTo>
                    <a:pt x="82" y="18"/>
                  </a:lnTo>
                  <a:lnTo>
                    <a:pt x="93" y="29"/>
                  </a:lnTo>
                  <a:lnTo>
                    <a:pt x="83" y="32"/>
                  </a:lnTo>
                  <a:lnTo>
                    <a:pt x="75" y="31"/>
                  </a:lnTo>
                  <a:lnTo>
                    <a:pt x="65" y="26"/>
                  </a:lnTo>
                  <a:lnTo>
                    <a:pt x="55" y="24"/>
                  </a:lnTo>
                  <a:lnTo>
                    <a:pt x="44" y="19"/>
                  </a:lnTo>
                  <a:lnTo>
                    <a:pt x="35" y="21"/>
                  </a:lnTo>
                  <a:lnTo>
                    <a:pt x="27" y="26"/>
                  </a:lnTo>
                  <a:lnTo>
                    <a:pt x="21" y="40"/>
                  </a:lnTo>
                  <a:lnTo>
                    <a:pt x="7" y="35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5" y="15"/>
                  </a:lnTo>
                  <a:lnTo>
                    <a:pt x="10" y="7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54" name="Freeform 113"/>
            <p:cNvSpPr>
              <a:spLocks/>
            </p:cNvSpPr>
            <p:nvPr/>
          </p:nvSpPr>
          <p:spPr bwMode="auto">
            <a:xfrm>
              <a:off x="2990" y="3667"/>
              <a:ext cx="533" cy="542"/>
            </a:xfrm>
            <a:custGeom>
              <a:avLst/>
              <a:gdLst>
                <a:gd name="T0" fmla="*/ 212 w 533"/>
                <a:gd name="T1" fmla="*/ 216 h 542"/>
                <a:gd name="T2" fmla="*/ 231 w 533"/>
                <a:gd name="T3" fmla="*/ 170 h 542"/>
                <a:gd name="T4" fmla="*/ 259 w 533"/>
                <a:gd name="T5" fmla="*/ 129 h 542"/>
                <a:gd name="T6" fmla="*/ 294 w 533"/>
                <a:gd name="T7" fmla="*/ 93 h 542"/>
                <a:gd name="T8" fmla="*/ 336 w 533"/>
                <a:gd name="T9" fmla="*/ 63 h 542"/>
                <a:gd name="T10" fmla="*/ 378 w 533"/>
                <a:gd name="T11" fmla="*/ 38 h 542"/>
                <a:gd name="T12" fmla="*/ 424 w 533"/>
                <a:gd name="T13" fmla="*/ 20 h 542"/>
                <a:gd name="T14" fmla="*/ 471 w 533"/>
                <a:gd name="T15" fmla="*/ 6 h 542"/>
                <a:gd name="T16" fmla="*/ 519 w 533"/>
                <a:gd name="T17" fmla="*/ 0 h 542"/>
                <a:gd name="T18" fmla="*/ 533 w 533"/>
                <a:gd name="T19" fmla="*/ 10 h 542"/>
                <a:gd name="T20" fmla="*/ 483 w 533"/>
                <a:gd name="T21" fmla="*/ 14 h 542"/>
                <a:gd name="T22" fmla="*/ 438 w 533"/>
                <a:gd name="T23" fmla="*/ 28 h 542"/>
                <a:gd name="T24" fmla="*/ 395 w 533"/>
                <a:gd name="T25" fmla="*/ 49 h 542"/>
                <a:gd name="T26" fmla="*/ 357 w 533"/>
                <a:gd name="T27" fmla="*/ 77 h 542"/>
                <a:gd name="T28" fmla="*/ 321 w 533"/>
                <a:gd name="T29" fmla="*/ 110 h 542"/>
                <a:gd name="T30" fmla="*/ 288 w 533"/>
                <a:gd name="T31" fmla="*/ 146 h 542"/>
                <a:gd name="T32" fmla="*/ 262 w 533"/>
                <a:gd name="T33" fmla="*/ 187 h 542"/>
                <a:gd name="T34" fmla="*/ 240 w 533"/>
                <a:gd name="T35" fmla="*/ 230 h 542"/>
                <a:gd name="T36" fmla="*/ 225 w 533"/>
                <a:gd name="T37" fmla="*/ 263 h 542"/>
                <a:gd name="T38" fmla="*/ 204 w 533"/>
                <a:gd name="T39" fmla="*/ 291 h 542"/>
                <a:gd name="T40" fmla="*/ 177 w 533"/>
                <a:gd name="T41" fmla="*/ 313 h 542"/>
                <a:gd name="T42" fmla="*/ 149 w 533"/>
                <a:gd name="T43" fmla="*/ 336 h 542"/>
                <a:gd name="T44" fmla="*/ 118 w 533"/>
                <a:gd name="T45" fmla="*/ 357 h 542"/>
                <a:gd name="T46" fmla="*/ 90 w 533"/>
                <a:gd name="T47" fmla="*/ 381 h 542"/>
                <a:gd name="T48" fmla="*/ 66 w 533"/>
                <a:gd name="T49" fmla="*/ 407 h 542"/>
                <a:gd name="T50" fmla="*/ 48 w 533"/>
                <a:gd name="T51" fmla="*/ 442 h 542"/>
                <a:gd name="T52" fmla="*/ 40 w 533"/>
                <a:gd name="T53" fmla="*/ 454 h 542"/>
                <a:gd name="T54" fmla="*/ 34 w 533"/>
                <a:gd name="T55" fmla="*/ 465 h 542"/>
                <a:gd name="T56" fmla="*/ 27 w 533"/>
                <a:gd name="T57" fmla="*/ 478 h 542"/>
                <a:gd name="T58" fmla="*/ 23 w 533"/>
                <a:gd name="T59" fmla="*/ 490 h 542"/>
                <a:gd name="T60" fmla="*/ 17 w 533"/>
                <a:gd name="T61" fmla="*/ 501 h 542"/>
                <a:gd name="T62" fmla="*/ 13 w 533"/>
                <a:gd name="T63" fmla="*/ 514 h 542"/>
                <a:gd name="T64" fmla="*/ 10 w 533"/>
                <a:gd name="T65" fmla="*/ 527 h 542"/>
                <a:gd name="T66" fmla="*/ 10 w 533"/>
                <a:gd name="T67" fmla="*/ 542 h 542"/>
                <a:gd name="T68" fmla="*/ 0 w 533"/>
                <a:gd name="T69" fmla="*/ 542 h 542"/>
                <a:gd name="T70" fmla="*/ 6 w 533"/>
                <a:gd name="T71" fmla="*/ 492 h 542"/>
                <a:gd name="T72" fmla="*/ 20 w 533"/>
                <a:gd name="T73" fmla="*/ 444 h 542"/>
                <a:gd name="T74" fmla="*/ 40 w 533"/>
                <a:gd name="T75" fmla="*/ 396 h 542"/>
                <a:gd name="T76" fmla="*/ 65 w 533"/>
                <a:gd name="T77" fmla="*/ 354 h 542"/>
                <a:gd name="T78" fmla="*/ 94 w 533"/>
                <a:gd name="T79" fmla="*/ 313 h 542"/>
                <a:gd name="T80" fmla="*/ 130 w 533"/>
                <a:gd name="T81" fmla="*/ 277 h 542"/>
                <a:gd name="T82" fmla="*/ 169 w 533"/>
                <a:gd name="T83" fmla="*/ 243 h 542"/>
                <a:gd name="T84" fmla="*/ 212 w 533"/>
                <a:gd name="T85" fmla="*/ 216 h 5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3"/>
                <a:gd name="T130" fmla="*/ 0 h 542"/>
                <a:gd name="T131" fmla="*/ 533 w 533"/>
                <a:gd name="T132" fmla="*/ 542 h 5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3" h="542">
                  <a:moveTo>
                    <a:pt x="212" y="216"/>
                  </a:moveTo>
                  <a:lnTo>
                    <a:pt x="231" y="170"/>
                  </a:lnTo>
                  <a:lnTo>
                    <a:pt x="259" y="129"/>
                  </a:lnTo>
                  <a:lnTo>
                    <a:pt x="294" y="93"/>
                  </a:lnTo>
                  <a:lnTo>
                    <a:pt x="336" y="63"/>
                  </a:lnTo>
                  <a:lnTo>
                    <a:pt x="378" y="38"/>
                  </a:lnTo>
                  <a:lnTo>
                    <a:pt x="424" y="20"/>
                  </a:lnTo>
                  <a:lnTo>
                    <a:pt x="471" y="6"/>
                  </a:lnTo>
                  <a:lnTo>
                    <a:pt x="519" y="0"/>
                  </a:lnTo>
                  <a:lnTo>
                    <a:pt x="533" y="10"/>
                  </a:lnTo>
                  <a:lnTo>
                    <a:pt x="483" y="14"/>
                  </a:lnTo>
                  <a:lnTo>
                    <a:pt x="438" y="28"/>
                  </a:lnTo>
                  <a:lnTo>
                    <a:pt x="395" y="49"/>
                  </a:lnTo>
                  <a:lnTo>
                    <a:pt x="357" y="77"/>
                  </a:lnTo>
                  <a:lnTo>
                    <a:pt x="321" y="110"/>
                  </a:lnTo>
                  <a:lnTo>
                    <a:pt x="288" y="146"/>
                  </a:lnTo>
                  <a:lnTo>
                    <a:pt x="262" y="187"/>
                  </a:lnTo>
                  <a:lnTo>
                    <a:pt x="240" y="230"/>
                  </a:lnTo>
                  <a:lnTo>
                    <a:pt x="225" y="263"/>
                  </a:lnTo>
                  <a:lnTo>
                    <a:pt x="204" y="291"/>
                  </a:lnTo>
                  <a:lnTo>
                    <a:pt x="177" y="313"/>
                  </a:lnTo>
                  <a:lnTo>
                    <a:pt x="149" y="336"/>
                  </a:lnTo>
                  <a:lnTo>
                    <a:pt x="118" y="357"/>
                  </a:lnTo>
                  <a:lnTo>
                    <a:pt x="90" y="381"/>
                  </a:lnTo>
                  <a:lnTo>
                    <a:pt x="66" y="407"/>
                  </a:lnTo>
                  <a:lnTo>
                    <a:pt x="48" y="442"/>
                  </a:lnTo>
                  <a:lnTo>
                    <a:pt x="40" y="454"/>
                  </a:lnTo>
                  <a:lnTo>
                    <a:pt x="34" y="465"/>
                  </a:lnTo>
                  <a:lnTo>
                    <a:pt x="27" y="478"/>
                  </a:lnTo>
                  <a:lnTo>
                    <a:pt x="23" y="490"/>
                  </a:lnTo>
                  <a:lnTo>
                    <a:pt x="17" y="501"/>
                  </a:lnTo>
                  <a:lnTo>
                    <a:pt x="13" y="514"/>
                  </a:lnTo>
                  <a:lnTo>
                    <a:pt x="10" y="527"/>
                  </a:lnTo>
                  <a:lnTo>
                    <a:pt x="10" y="542"/>
                  </a:lnTo>
                  <a:lnTo>
                    <a:pt x="0" y="542"/>
                  </a:lnTo>
                  <a:lnTo>
                    <a:pt x="6" y="492"/>
                  </a:lnTo>
                  <a:lnTo>
                    <a:pt x="20" y="444"/>
                  </a:lnTo>
                  <a:lnTo>
                    <a:pt x="40" y="396"/>
                  </a:lnTo>
                  <a:lnTo>
                    <a:pt x="65" y="354"/>
                  </a:lnTo>
                  <a:lnTo>
                    <a:pt x="94" y="313"/>
                  </a:lnTo>
                  <a:lnTo>
                    <a:pt x="130" y="277"/>
                  </a:lnTo>
                  <a:lnTo>
                    <a:pt x="169" y="243"/>
                  </a:lnTo>
                  <a:lnTo>
                    <a:pt x="212" y="216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55" name="Freeform 114"/>
            <p:cNvSpPr>
              <a:spLocks/>
            </p:cNvSpPr>
            <p:nvPr/>
          </p:nvSpPr>
          <p:spPr bwMode="auto">
            <a:xfrm>
              <a:off x="3024" y="2836"/>
              <a:ext cx="187" cy="109"/>
            </a:xfrm>
            <a:custGeom>
              <a:avLst/>
              <a:gdLst>
                <a:gd name="T0" fmla="*/ 173 w 187"/>
                <a:gd name="T1" fmla="*/ 0 h 109"/>
                <a:gd name="T2" fmla="*/ 187 w 187"/>
                <a:gd name="T3" fmla="*/ 10 h 109"/>
                <a:gd name="T4" fmla="*/ 178 w 187"/>
                <a:gd name="T5" fmla="*/ 21 h 109"/>
                <a:gd name="T6" fmla="*/ 170 w 187"/>
                <a:gd name="T7" fmla="*/ 33 h 109"/>
                <a:gd name="T8" fmla="*/ 163 w 187"/>
                <a:gd name="T9" fmla="*/ 46 h 109"/>
                <a:gd name="T10" fmla="*/ 156 w 187"/>
                <a:gd name="T11" fmla="*/ 60 h 109"/>
                <a:gd name="T12" fmla="*/ 147 w 187"/>
                <a:gd name="T13" fmla="*/ 71 h 109"/>
                <a:gd name="T14" fmla="*/ 140 w 187"/>
                <a:gd name="T15" fmla="*/ 84 h 109"/>
                <a:gd name="T16" fmla="*/ 131 w 187"/>
                <a:gd name="T17" fmla="*/ 97 h 109"/>
                <a:gd name="T18" fmla="*/ 121 w 187"/>
                <a:gd name="T19" fmla="*/ 109 h 109"/>
                <a:gd name="T20" fmla="*/ 107 w 187"/>
                <a:gd name="T21" fmla="*/ 97 h 109"/>
                <a:gd name="T22" fmla="*/ 94 w 187"/>
                <a:gd name="T23" fmla="*/ 87 h 109"/>
                <a:gd name="T24" fmla="*/ 80 w 187"/>
                <a:gd name="T25" fmla="*/ 77 h 109"/>
                <a:gd name="T26" fmla="*/ 66 w 187"/>
                <a:gd name="T27" fmla="*/ 69 h 109"/>
                <a:gd name="T28" fmla="*/ 49 w 187"/>
                <a:gd name="T29" fmla="*/ 60 h 109"/>
                <a:gd name="T30" fmla="*/ 32 w 187"/>
                <a:gd name="T31" fmla="*/ 54 h 109"/>
                <a:gd name="T32" fmla="*/ 15 w 187"/>
                <a:gd name="T33" fmla="*/ 49 h 109"/>
                <a:gd name="T34" fmla="*/ 0 w 187"/>
                <a:gd name="T35" fmla="*/ 47 h 109"/>
                <a:gd name="T36" fmla="*/ 8 w 187"/>
                <a:gd name="T37" fmla="*/ 22 h 109"/>
                <a:gd name="T38" fmla="*/ 25 w 187"/>
                <a:gd name="T39" fmla="*/ 8 h 109"/>
                <a:gd name="T40" fmla="*/ 46 w 187"/>
                <a:gd name="T41" fmla="*/ 3 h 109"/>
                <a:gd name="T42" fmla="*/ 72 w 187"/>
                <a:gd name="T43" fmla="*/ 1 h 109"/>
                <a:gd name="T44" fmla="*/ 97 w 187"/>
                <a:gd name="T45" fmla="*/ 3 h 109"/>
                <a:gd name="T46" fmla="*/ 124 w 187"/>
                <a:gd name="T47" fmla="*/ 4 h 109"/>
                <a:gd name="T48" fmla="*/ 149 w 187"/>
                <a:gd name="T49" fmla="*/ 4 h 109"/>
                <a:gd name="T50" fmla="*/ 173 w 187"/>
                <a:gd name="T51" fmla="*/ 0 h 10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87"/>
                <a:gd name="T79" fmla="*/ 0 h 109"/>
                <a:gd name="T80" fmla="*/ 187 w 187"/>
                <a:gd name="T81" fmla="*/ 109 h 10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87" h="109">
                  <a:moveTo>
                    <a:pt x="173" y="0"/>
                  </a:moveTo>
                  <a:lnTo>
                    <a:pt x="187" y="10"/>
                  </a:lnTo>
                  <a:lnTo>
                    <a:pt x="178" y="21"/>
                  </a:lnTo>
                  <a:lnTo>
                    <a:pt x="170" y="33"/>
                  </a:lnTo>
                  <a:lnTo>
                    <a:pt x="163" y="46"/>
                  </a:lnTo>
                  <a:lnTo>
                    <a:pt x="156" y="60"/>
                  </a:lnTo>
                  <a:lnTo>
                    <a:pt x="147" y="71"/>
                  </a:lnTo>
                  <a:lnTo>
                    <a:pt x="140" y="84"/>
                  </a:lnTo>
                  <a:lnTo>
                    <a:pt x="131" y="97"/>
                  </a:lnTo>
                  <a:lnTo>
                    <a:pt x="121" y="109"/>
                  </a:lnTo>
                  <a:lnTo>
                    <a:pt x="107" y="97"/>
                  </a:lnTo>
                  <a:lnTo>
                    <a:pt x="94" y="87"/>
                  </a:lnTo>
                  <a:lnTo>
                    <a:pt x="80" y="77"/>
                  </a:lnTo>
                  <a:lnTo>
                    <a:pt x="66" y="69"/>
                  </a:lnTo>
                  <a:lnTo>
                    <a:pt x="49" y="60"/>
                  </a:lnTo>
                  <a:lnTo>
                    <a:pt x="32" y="54"/>
                  </a:lnTo>
                  <a:lnTo>
                    <a:pt x="15" y="49"/>
                  </a:lnTo>
                  <a:lnTo>
                    <a:pt x="0" y="47"/>
                  </a:lnTo>
                  <a:lnTo>
                    <a:pt x="8" y="22"/>
                  </a:lnTo>
                  <a:lnTo>
                    <a:pt x="25" y="8"/>
                  </a:lnTo>
                  <a:lnTo>
                    <a:pt x="46" y="3"/>
                  </a:lnTo>
                  <a:lnTo>
                    <a:pt x="72" y="1"/>
                  </a:lnTo>
                  <a:lnTo>
                    <a:pt x="97" y="3"/>
                  </a:lnTo>
                  <a:lnTo>
                    <a:pt x="124" y="4"/>
                  </a:lnTo>
                  <a:lnTo>
                    <a:pt x="149" y="4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EB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56" name="Freeform 115"/>
            <p:cNvSpPr>
              <a:spLocks/>
            </p:cNvSpPr>
            <p:nvPr/>
          </p:nvSpPr>
          <p:spPr bwMode="auto">
            <a:xfrm>
              <a:off x="3138" y="3845"/>
              <a:ext cx="31" cy="24"/>
            </a:xfrm>
            <a:custGeom>
              <a:avLst/>
              <a:gdLst>
                <a:gd name="T0" fmla="*/ 21 w 31"/>
                <a:gd name="T1" fmla="*/ 24 h 24"/>
                <a:gd name="T2" fmla="*/ 0 w 31"/>
                <a:gd name="T3" fmla="*/ 0 h 24"/>
                <a:gd name="T4" fmla="*/ 31 w 31"/>
                <a:gd name="T5" fmla="*/ 15 h 24"/>
                <a:gd name="T6" fmla="*/ 21 w 31"/>
                <a:gd name="T7" fmla="*/ 24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24"/>
                <a:gd name="T14" fmla="*/ 31 w 31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24">
                  <a:moveTo>
                    <a:pt x="21" y="24"/>
                  </a:moveTo>
                  <a:lnTo>
                    <a:pt x="0" y="0"/>
                  </a:lnTo>
                  <a:lnTo>
                    <a:pt x="31" y="15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57" name="Freeform 116"/>
            <p:cNvSpPr>
              <a:spLocks/>
            </p:cNvSpPr>
            <p:nvPr/>
          </p:nvSpPr>
          <p:spPr bwMode="auto">
            <a:xfrm>
              <a:off x="4247" y="2983"/>
              <a:ext cx="2243" cy="2242"/>
            </a:xfrm>
            <a:custGeom>
              <a:avLst/>
              <a:gdLst>
                <a:gd name="T0" fmla="*/ 582 w 2243"/>
                <a:gd name="T1" fmla="*/ 167 h 2242"/>
                <a:gd name="T2" fmla="*/ 715 w 2243"/>
                <a:gd name="T3" fmla="*/ 101 h 2242"/>
                <a:gd name="T4" fmla="*/ 855 w 2243"/>
                <a:gd name="T5" fmla="*/ 51 h 2242"/>
                <a:gd name="T6" fmla="*/ 1001 w 2243"/>
                <a:gd name="T7" fmla="*/ 17 h 2242"/>
                <a:gd name="T8" fmla="*/ 1087 w 2243"/>
                <a:gd name="T9" fmla="*/ 11 h 2242"/>
                <a:gd name="T10" fmla="*/ 1108 w 2243"/>
                <a:gd name="T11" fmla="*/ 14 h 2242"/>
                <a:gd name="T12" fmla="*/ 1129 w 2243"/>
                <a:gd name="T13" fmla="*/ 9 h 2242"/>
                <a:gd name="T14" fmla="*/ 1149 w 2243"/>
                <a:gd name="T15" fmla="*/ 2 h 2242"/>
                <a:gd name="T16" fmla="*/ 1289 w 2243"/>
                <a:gd name="T17" fmla="*/ 18 h 2242"/>
                <a:gd name="T18" fmla="*/ 1535 w 2243"/>
                <a:gd name="T19" fmla="*/ 91 h 2242"/>
                <a:gd name="T20" fmla="*/ 1761 w 2243"/>
                <a:gd name="T21" fmla="*/ 212 h 2242"/>
                <a:gd name="T22" fmla="*/ 1962 w 2243"/>
                <a:gd name="T23" fmla="*/ 384 h 2242"/>
                <a:gd name="T24" fmla="*/ 2100 w 2243"/>
                <a:gd name="T25" fmla="*/ 570 h 2242"/>
                <a:gd name="T26" fmla="*/ 2174 w 2243"/>
                <a:gd name="T27" fmla="*/ 749 h 2242"/>
                <a:gd name="T28" fmla="*/ 2216 w 2243"/>
                <a:gd name="T29" fmla="*/ 943 h 2242"/>
                <a:gd name="T30" fmla="*/ 2237 w 2243"/>
                <a:gd name="T31" fmla="*/ 1145 h 2242"/>
                <a:gd name="T32" fmla="*/ 2234 w 2243"/>
                <a:gd name="T33" fmla="*/ 1306 h 2242"/>
                <a:gd name="T34" fmla="*/ 2206 w 2243"/>
                <a:gd name="T35" fmla="*/ 1420 h 2242"/>
                <a:gd name="T36" fmla="*/ 2163 w 2243"/>
                <a:gd name="T37" fmla="*/ 1530 h 2242"/>
                <a:gd name="T38" fmla="*/ 2115 w 2243"/>
                <a:gd name="T39" fmla="*/ 1638 h 2242"/>
                <a:gd name="T40" fmla="*/ 2063 w 2243"/>
                <a:gd name="T41" fmla="*/ 1732 h 2242"/>
                <a:gd name="T42" fmla="*/ 2004 w 2243"/>
                <a:gd name="T43" fmla="*/ 1813 h 2242"/>
                <a:gd name="T44" fmla="*/ 1944 w 2243"/>
                <a:gd name="T45" fmla="*/ 1890 h 2242"/>
                <a:gd name="T46" fmla="*/ 1873 w 2243"/>
                <a:gd name="T47" fmla="*/ 1962 h 2242"/>
                <a:gd name="T48" fmla="*/ 1789 w 2243"/>
                <a:gd name="T49" fmla="*/ 2030 h 2242"/>
                <a:gd name="T50" fmla="*/ 1694 w 2243"/>
                <a:gd name="T51" fmla="*/ 2084 h 2242"/>
                <a:gd name="T52" fmla="*/ 1591 w 2243"/>
                <a:gd name="T53" fmla="*/ 2124 h 2242"/>
                <a:gd name="T54" fmla="*/ 1489 w 2243"/>
                <a:gd name="T55" fmla="*/ 2159 h 2242"/>
                <a:gd name="T56" fmla="*/ 1355 w 2243"/>
                <a:gd name="T57" fmla="*/ 2201 h 2242"/>
                <a:gd name="T58" fmla="*/ 1176 w 2243"/>
                <a:gd name="T59" fmla="*/ 2233 h 2242"/>
                <a:gd name="T60" fmla="*/ 987 w 2243"/>
                <a:gd name="T61" fmla="*/ 2242 h 2242"/>
                <a:gd name="T62" fmla="*/ 806 w 2243"/>
                <a:gd name="T63" fmla="*/ 2218 h 2242"/>
                <a:gd name="T64" fmla="*/ 625 w 2243"/>
                <a:gd name="T65" fmla="*/ 2133 h 2242"/>
                <a:gd name="T66" fmla="*/ 424 w 2243"/>
                <a:gd name="T67" fmla="*/ 1992 h 2242"/>
                <a:gd name="T68" fmla="*/ 239 w 2243"/>
                <a:gd name="T69" fmla="*/ 1823 h 2242"/>
                <a:gd name="T70" fmla="*/ 101 w 2243"/>
                <a:gd name="T71" fmla="*/ 1628 h 2242"/>
                <a:gd name="T72" fmla="*/ 13 w 2243"/>
                <a:gd name="T73" fmla="*/ 1337 h 2242"/>
                <a:gd name="T74" fmla="*/ 16 w 2243"/>
                <a:gd name="T75" fmla="*/ 968 h 2242"/>
                <a:gd name="T76" fmla="*/ 135 w 2243"/>
                <a:gd name="T77" fmla="*/ 620 h 2242"/>
                <a:gd name="T78" fmla="*/ 364 w 2243"/>
                <a:gd name="T79" fmla="*/ 325 h 224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43"/>
                <a:gd name="T121" fmla="*/ 0 h 2242"/>
                <a:gd name="T122" fmla="*/ 2243 w 2243"/>
                <a:gd name="T123" fmla="*/ 2242 h 224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43" h="2242">
                  <a:moveTo>
                    <a:pt x="518" y="207"/>
                  </a:moveTo>
                  <a:lnTo>
                    <a:pt x="582" y="167"/>
                  </a:lnTo>
                  <a:lnTo>
                    <a:pt x="648" y="132"/>
                  </a:lnTo>
                  <a:lnTo>
                    <a:pt x="715" y="101"/>
                  </a:lnTo>
                  <a:lnTo>
                    <a:pt x="785" y="75"/>
                  </a:lnTo>
                  <a:lnTo>
                    <a:pt x="855" y="51"/>
                  </a:lnTo>
                  <a:lnTo>
                    <a:pt x="927" y="32"/>
                  </a:lnTo>
                  <a:lnTo>
                    <a:pt x="1001" y="17"/>
                  </a:lnTo>
                  <a:lnTo>
                    <a:pt x="1079" y="7"/>
                  </a:lnTo>
                  <a:lnTo>
                    <a:pt x="1087" y="11"/>
                  </a:lnTo>
                  <a:lnTo>
                    <a:pt x="1098" y="14"/>
                  </a:lnTo>
                  <a:lnTo>
                    <a:pt x="1108" y="14"/>
                  </a:lnTo>
                  <a:lnTo>
                    <a:pt x="1119" y="13"/>
                  </a:lnTo>
                  <a:lnTo>
                    <a:pt x="1129" y="9"/>
                  </a:lnTo>
                  <a:lnTo>
                    <a:pt x="1139" y="4"/>
                  </a:lnTo>
                  <a:lnTo>
                    <a:pt x="1149" y="2"/>
                  </a:lnTo>
                  <a:lnTo>
                    <a:pt x="1160" y="0"/>
                  </a:lnTo>
                  <a:lnTo>
                    <a:pt x="1289" y="18"/>
                  </a:lnTo>
                  <a:lnTo>
                    <a:pt x="1414" y="49"/>
                  </a:lnTo>
                  <a:lnTo>
                    <a:pt x="1535" y="91"/>
                  </a:lnTo>
                  <a:lnTo>
                    <a:pt x="1652" y="146"/>
                  </a:lnTo>
                  <a:lnTo>
                    <a:pt x="1761" y="212"/>
                  </a:lnTo>
                  <a:lnTo>
                    <a:pt x="1865" y="292"/>
                  </a:lnTo>
                  <a:lnTo>
                    <a:pt x="1962" y="384"/>
                  </a:lnTo>
                  <a:lnTo>
                    <a:pt x="2050" y="487"/>
                  </a:lnTo>
                  <a:lnTo>
                    <a:pt x="2100" y="570"/>
                  </a:lnTo>
                  <a:lnTo>
                    <a:pt x="2142" y="657"/>
                  </a:lnTo>
                  <a:lnTo>
                    <a:pt x="2174" y="749"/>
                  </a:lnTo>
                  <a:lnTo>
                    <a:pt x="2199" y="846"/>
                  </a:lnTo>
                  <a:lnTo>
                    <a:pt x="2216" y="943"/>
                  </a:lnTo>
                  <a:lnTo>
                    <a:pt x="2230" y="1044"/>
                  </a:lnTo>
                  <a:lnTo>
                    <a:pt x="2237" y="1145"/>
                  </a:lnTo>
                  <a:lnTo>
                    <a:pt x="2243" y="1247"/>
                  </a:lnTo>
                  <a:lnTo>
                    <a:pt x="2234" y="1306"/>
                  </a:lnTo>
                  <a:lnTo>
                    <a:pt x="2223" y="1365"/>
                  </a:lnTo>
                  <a:lnTo>
                    <a:pt x="2206" y="1420"/>
                  </a:lnTo>
                  <a:lnTo>
                    <a:pt x="2187" y="1476"/>
                  </a:lnTo>
                  <a:lnTo>
                    <a:pt x="2163" y="1530"/>
                  </a:lnTo>
                  <a:lnTo>
                    <a:pt x="2139" y="1584"/>
                  </a:lnTo>
                  <a:lnTo>
                    <a:pt x="2115" y="1638"/>
                  </a:lnTo>
                  <a:lnTo>
                    <a:pt x="2094" y="1694"/>
                  </a:lnTo>
                  <a:lnTo>
                    <a:pt x="2063" y="1732"/>
                  </a:lnTo>
                  <a:lnTo>
                    <a:pt x="2034" y="1774"/>
                  </a:lnTo>
                  <a:lnTo>
                    <a:pt x="2004" y="1813"/>
                  </a:lnTo>
                  <a:lnTo>
                    <a:pt x="1975" y="1854"/>
                  </a:lnTo>
                  <a:lnTo>
                    <a:pt x="1944" y="1890"/>
                  </a:lnTo>
                  <a:lnTo>
                    <a:pt x="1910" y="1928"/>
                  </a:lnTo>
                  <a:lnTo>
                    <a:pt x="1873" y="1962"/>
                  </a:lnTo>
                  <a:lnTo>
                    <a:pt x="1834" y="1996"/>
                  </a:lnTo>
                  <a:lnTo>
                    <a:pt x="1789" y="2030"/>
                  </a:lnTo>
                  <a:lnTo>
                    <a:pt x="1743" y="2060"/>
                  </a:lnTo>
                  <a:lnTo>
                    <a:pt x="1694" y="2084"/>
                  </a:lnTo>
                  <a:lnTo>
                    <a:pt x="1645" y="2105"/>
                  </a:lnTo>
                  <a:lnTo>
                    <a:pt x="1591" y="2124"/>
                  </a:lnTo>
                  <a:lnTo>
                    <a:pt x="1541" y="2142"/>
                  </a:lnTo>
                  <a:lnTo>
                    <a:pt x="1489" y="2159"/>
                  </a:lnTo>
                  <a:lnTo>
                    <a:pt x="1440" y="2178"/>
                  </a:lnTo>
                  <a:lnTo>
                    <a:pt x="1355" y="2201"/>
                  </a:lnTo>
                  <a:lnTo>
                    <a:pt x="1268" y="2221"/>
                  </a:lnTo>
                  <a:lnTo>
                    <a:pt x="1176" y="2233"/>
                  </a:lnTo>
                  <a:lnTo>
                    <a:pt x="1083" y="2242"/>
                  </a:lnTo>
                  <a:lnTo>
                    <a:pt x="987" y="2242"/>
                  </a:lnTo>
                  <a:lnTo>
                    <a:pt x="895" y="2235"/>
                  </a:lnTo>
                  <a:lnTo>
                    <a:pt x="806" y="2218"/>
                  </a:lnTo>
                  <a:lnTo>
                    <a:pt x="723" y="2194"/>
                  </a:lnTo>
                  <a:lnTo>
                    <a:pt x="625" y="2133"/>
                  </a:lnTo>
                  <a:lnTo>
                    <a:pt x="524" y="2067"/>
                  </a:lnTo>
                  <a:lnTo>
                    <a:pt x="424" y="1992"/>
                  </a:lnTo>
                  <a:lnTo>
                    <a:pt x="329" y="1912"/>
                  </a:lnTo>
                  <a:lnTo>
                    <a:pt x="239" y="1823"/>
                  </a:lnTo>
                  <a:lnTo>
                    <a:pt x="163" y="1729"/>
                  </a:lnTo>
                  <a:lnTo>
                    <a:pt x="101" y="1628"/>
                  </a:lnTo>
                  <a:lnTo>
                    <a:pt x="61" y="1521"/>
                  </a:lnTo>
                  <a:lnTo>
                    <a:pt x="13" y="1337"/>
                  </a:lnTo>
                  <a:lnTo>
                    <a:pt x="0" y="1152"/>
                  </a:lnTo>
                  <a:lnTo>
                    <a:pt x="16" y="968"/>
                  </a:lnTo>
                  <a:lnTo>
                    <a:pt x="62" y="789"/>
                  </a:lnTo>
                  <a:lnTo>
                    <a:pt x="135" y="620"/>
                  </a:lnTo>
                  <a:lnTo>
                    <a:pt x="237" y="464"/>
                  </a:lnTo>
                  <a:lnTo>
                    <a:pt x="364" y="325"/>
                  </a:lnTo>
                  <a:lnTo>
                    <a:pt x="518" y="2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58" name="Freeform 117"/>
            <p:cNvSpPr>
              <a:spLocks/>
            </p:cNvSpPr>
            <p:nvPr/>
          </p:nvSpPr>
          <p:spPr bwMode="auto">
            <a:xfrm>
              <a:off x="4274" y="3921"/>
              <a:ext cx="409" cy="804"/>
            </a:xfrm>
            <a:custGeom>
              <a:avLst/>
              <a:gdLst>
                <a:gd name="T0" fmla="*/ 38 w 409"/>
                <a:gd name="T1" fmla="*/ 0 h 804"/>
                <a:gd name="T2" fmla="*/ 74 w 409"/>
                <a:gd name="T3" fmla="*/ 14 h 804"/>
                <a:gd name="T4" fmla="*/ 95 w 409"/>
                <a:gd name="T5" fmla="*/ 40 h 804"/>
                <a:gd name="T6" fmla="*/ 105 w 409"/>
                <a:gd name="T7" fmla="*/ 72 h 804"/>
                <a:gd name="T8" fmla="*/ 108 w 409"/>
                <a:gd name="T9" fmla="*/ 113 h 804"/>
                <a:gd name="T10" fmla="*/ 105 w 409"/>
                <a:gd name="T11" fmla="*/ 153 h 804"/>
                <a:gd name="T12" fmla="*/ 102 w 409"/>
                <a:gd name="T13" fmla="*/ 197 h 804"/>
                <a:gd name="T14" fmla="*/ 102 w 409"/>
                <a:gd name="T15" fmla="*/ 238 h 804"/>
                <a:gd name="T16" fmla="*/ 111 w 409"/>
                <a:gd name="T17" fmla="*/ 274 h 804"/>
                <a:gd name="T18" fmla="*/ 116 w 409"/>
                <a:gd name="T19" fmla="*/ 305 h 804"/>
                <a:gd name="T20" fmla="*/ 128 w 409"/>
                <a:gd name="T21" fmla="*/ 336 h 804"/>
                <a:gd name="T22" fmla="*/ 139 w 409"/>
                <a:gd name="T23" fmla="*/ 367 h 804"/>
                <a:gd name="T24" fmla="*/ 154 w 409"/>
                <a:gd name="T25" fmla="*/ 398 h 804"/>
                <a:gd name="T26" fmla="*/ 168 w 409"/>
                <a:gd name="T27" fmla="*/ 427 h 804"/>
                <a:gd name="T28" fmla="*/ 185 w 409"/>
                <a:gd name="T29" fmla="*/ 458 h 804"/>
                <a:gd name="T30" fmla="*/ 201 w 409"/>
                <a:gd name="T31" fmla="*/ 488 h 804"/>
                <a:gd name="T32" fmla="*/ 216 w 409"/>
                <a:gd name="T33" fmla="*/ 519 h 804"/>
                <a:gd name="T34" fmla="*/ 237 w 409"/>
                <a:gd name="T35" fmla="*/ 555 h 804"/>
                <a:gd name="T36" fmla="*/ 258 w 409"/>
                <a:gd name="T37" fmla="*/ 592 h 804"/>
                <a:gd name="T38" fmla="*/ 279 w 409"/>
                <a:gd name="T39" fmla="*/ 628 h 804"/>
                <a:gd name="T40" fmla="*/ 303 w 409"/>
                <a:gd name="T41" fmla="*/ 665 h 804"/>
                <a:gd name="T42" fmla="*/ 326 w 409"/>
                <a:gd name="T43" fmla="*/ 700 h 804"/>
                <a:gd name="T44" fmla="*/ 351 w 409"/>
                <a:gd name="T45" fmla="*/ 735 h 804"/>
                <a:gd name="T46" fmla="*/ 378 w 409"/>
                <a:gd name="T47" fmla="*/ 769 h 804"/>
                <a:gd name="T48" fmla="*/ 409 w 409"/>
                <a:gd name="T49" fmla="*/ 804 h 804"/>
                <a:gd name="T50" fmla="*/ 359 w 409"/>
                <a:gd name="T51" fmla="*/ 778 h 804"/>
                <a:gd name="T52" fmla="*/ 314 w 409"/>
                <a:gd name="T53" fmla="*/ 749 h 804"/>
                <a:gd name="T54" fmla="*/ 271 w 409"/>
                <a:gd name="T55" fmla="*/ 712 h 804"/>
                <a:gd name="T56" fmla="*/ 230 w 409"/>
                <a:gd name="T57" fmla="*/ 674 h 804"/>
                <a:gd name="T58" fmla="*/ 188 w 409"/>
                <a:gd name="T59" fmla="*/ 634 h 804"/>
                <a:gd name="T60" fmla="*/ 146 w 409"/>
                <a:gd name="T61" fmla="*/ 596 h 804"/>
                <a:gd name="T62" fmla="*/ 104 w 409"/>
                <a:gd name="T63" fmla="*/ 559 h 804"/>
                <a:gd name="T64" fmla="*/ 62 w 409"/>
                <a:gd name="T65" fmla="*/ 528 h 804"/>
                <a:gd name="T66" fmla="*/ 45 w 409"/>
                <a:gd name="T67" fmla="*/ 497 h 804"/>
                <a:gd name="T68" fmla="*/ 34 w 409"/>
                <a:gd name="T69" fmla="*/ 465 h 804"/>
                <a:gd name="T70" fmla="*/ 24 w 409"/>
                <a:gd name="T71" fmla="*/ 430 h 804"/>
                <a:gd name="T72" fmla="*/ 20 w 409"/>
                <a:gd name="T73" fmla="*/ 396 h 804"/>
                <a:gd name="T74" fmla="*/ 14 w 409"/>
                <a:gd name="T75" fmla="*/ 360 h 804"/>
                <a:gd name="T76" fmla="*/ 10 w 409"/>
                <a:gd name="T77" fmla="*/ 325 h 804"/>
                <a:gd name="T78" fmla="*/ 4 w 409"/>
                <a:gd name="T79" fmla="*/ 288 h 804"/>
                <a:gd name="T80" fmla="*/ 0 w 409"/>
                <a:gd name="T81" fmla="*/ 255 h 804"/>
                <a:gd name="T82" fmla="*/ 1 w 409"/>
                <a:gd name="T83" fmla="*/ 221 h 804"/>
                <a:gd name="T84" fmla="*/ 5 w 409"/>
                <a:gd name="T85" fmla="*/ 188 h 804"/>
                <a:gd name="T86" fmla="*/ 10 w 409"/>
                <a:gd name="T87" fmla="*/ 156 h 804"/>
                <a:gd name="T88" fmla="*/ 15 w 409"/>
                <a:gd name="T89" fmla="*/ 125 h 804"/>
                <a:gd name="T90" fmla="*/ 21 w 409"/>
                <a:gd name="T91" fmla="*/ 93 h 804"/>
                <a:gd name="T92" fmla="*/ 27 w 409"/>
                <a:gd name="T93" fmla="*/ 62 h 804"/>
                <a:gd name="T94" fmla="*/ 32 w 409"/>
                <a:gd name="T95" fmla="*/ 31 h 804"/>
                <a:gd name="T96" fmla="*/ 38 w 409"/>
                <a:gd name="T97" fmla="*/ 0 h 8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9"/>
                <a:gd name="T148" fmla="*/ 0 h 804"/>
                <a:gd name="T149" fmla="*/ 409 w 409"/>
                <a:gd name="T150" fmla="*/ 804 h 8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9" h="804">
                  <a:moveTo>
                    <a:pt x="38" y="0"/>
                  </a:moveTo>
                  <a:lnTo>
                    <a:pt x="74" y="14"/>
                  </a:lnTo>
                  <a:lnTo>
                    <a:pt x="95" y="40"/>
                  </a:lnTo>
                  <a:lnTo>
                    <a:pt x="105" y="72"/>
                  </a:lnTo>
                  <a:lnTo>
                    <a:pt x="108" y="113"/>
                  </a:lnTo>
                  <a:lnTo>
                    <a:pt x="105" y="153"/>
                  </a:lnTo>
                  <a:lnTo>
                    <a:pt x="102" y="197"/>
                  </a:lnTo>
                  <a:lnTo>
                    <a:pt x="102" y="238"/>
                  </a:lnTo>
                  <a:lnTo>
                    <a:pt x="111" y="274"/>
                  </a:lnTo>
                  <a:lnTo>
                    <a:pt x="116" y="305"/>
                  </a:lnTo>
                  <a:lnTo>
                    <a:pt x="128" y="336"/>
                  </a:lnTo>
                  <a:lnTo>
                    <a:pt x="139" y="367"/>
                  </a:lnTo>
                  <a:lnTo>
                    <a:pt x="154" y="398"/>
                  </a:lnTo>
                  <a:lnTo>
                    <a:pt x="168" y="427"/>
                  </a:lnTo>
                  <a:lnTo>
                    <a:pt x="185" y="458"/>
                  </a:lnTo>
                  <a:lnTo>
                    <a:pt x="201" y="488"/>
                  </a:lnTo>
                  <a:lnTo>
                    <a:pt x="216" y="519"/>
                  </a:lnTo>
                  <a:lnTo>
                    <a:pt x="237" y="555"/>
                  </a:lnTo>
                  <a:lnTo>
                    <a:pt x="258" y="592"/>
                  </a:lnTo>
                  <a:lnTo>
                    <a:pt x="279" y="628"/>
                  </a:lnTo>
                  <a:lnTo>
                    <a:pt x="303" y="665"/>
                  </a:lnTo>
                  <a:lnTo>
                    <a:pt x="326" y="700"/>
                  </a:lnTo>
                  <a:lnTo>
                    <a:pt x="351" y="735"/>
                  </a:lnTo>
                  <a:lnTo>
                    <a:pt x="378" y="769"/>
                  </a:lnTo>
                  <a:lnTo>
                    <a:pt x="409" y="804"/>
                  </a:lnTo>
                  <a:lnTo>
                    <a:pt x="359" y="778"/>
                  </a:lnTo>
                  <a:lnTo>
                    <a:pt x="314" y="749"/>
                  </a:lnTo>
                  <a:lnTo>
                    <a:pt x="271" y="712"/>
                  </a:lnTo>
                  <a:lnTo>
                    <a:pt x="230" y="674"/>
                  </a:lnTo>
                  <a:lnTo>
                    <a:pt x="188" y="634"/>
                  </a:lnTo>
                  <a:lnTo>
                    <a:pt x="146" y="596"/>
                  </a:lnTo>
                  <a:lnTo>
                    <a:pt x="104" y="559"/>
                  </a:lnTo>
                  <a:lnTo>
                    <a:pt x="62" y="528"/>
                  </a:lnTo>
                  <a:lnTo>
                    <a:pt x="45" y="497"/>
                  </a:lnTo>
                  <a:lnTo>
                    <a:pt x="34" y="465"/>
                  </a:lnTo>
                  <a:lnTo>
                    <a:pt x="24" y="430"/>
                  </a:lnTo>
                  <a:lnTo>
                    <a:pt x="20" y="396"/>
                  </a:lnTo>
                  <a:lnTo>
                    <a:pt x="14" y="360"/>
                  </a:lnTo>
                  <a:lnTo>
                    <a:pt x="10" y="325"/>
                  </a:lnTo>
                  <a:lnTo>
                    <a:pt x="4" y="288"/>
                  </a:lnTo>
                  <a:lnTo>
                    <a:pt x="0" y="255"/>
                  </a:lnTo>
                  <a:lnTo>
                    <a:pt x="1" y="221"/>
                  </a:lnTo>
                  <a:lnTo>
                    <a:pt x="5" y="188"/>
                  </a:lnTo>
                  <a:lnTo>
                    <a:pt x="10" y="156"/>
                  </a:lnTo>
                  <a:lnTo>
                    <a:pt x="15" y="125"/>
                  </a:lnTo>
                  <a:lnTo>
                    <a:pt x="21" y="93"/>
                  </a:lnTo>
                  <a:lnTo>
                    <a:pt x="27" y="62"/>
                  </a:lnTo>
                  <a:lnTo>
                    <a:pt x="32" y="3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B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59" name="Freeform 118"/>
            <p:cNvSpPr>
              <a:spLocks/>
            </p:cNvSpPr>
            <p:nvPr/>
          </p:nvSpPr>
          <p:spPr bwMode="auto">
            <a:xfrm>
              <a:off x="4326" y="3027"/>
              <a:ext cx="1837" cy="1807"/>
            </a:xfrm>
            <a:custGeom>
              <a:avLst/>
              <a:gdLst>
                <a:gd name="T0" fmla="*/ 407 w 1837"/>
                <a:gd name="T1" fmla="*/ 536 h 1807"/>
                <a:gd name="T2" fmla="*/ 570 w 1837"/>
                <a:gd name="T3" fmla="*/ 354 h 1807"/>
                <a:gd name="T4" fmla="*/ 656 w 1837"/>
                <a:gd name="T5" fmla="*/ 212 h 1807"/>
                <a:gd name="T6" fmla="*/ 736 w 1837"/>
                <a:gd name="T7" fmla="*/ 90 h 1807"/>
                <a:gd name="T8" fmla="*/ 783 w 1837"/>
                <a:gd name="T9" fmla="*/ 36 h 1807"/>
                <a:gd name="T10" fmla="*/ 834 w 1837"/>
                <a:gd name="T11" fmla="*/ 22 h 1807"/>
                <a:gd name="T12" fmla="*/ 834 w 1837"/>
                <a:gd name="T13" fmla="*/ 85 h 1807"/>
                <a:gd name="T14" fmla="*/ 835 w 1837"/>
                <a:gd name="T15" fmla="*/ 170 h 1807"/>
                <a:gd name="T16" fmla="*/ 921 w 1837"/>
                <a:gd name="T17" fmla="*/ 206 h 1807"/>
                <a:gd name="T18" fmla="*/ 1008 w 1837"/>
                <a:gd name="T19" fmla="*/ 203 h 1807"/>
                <a:gd name="T20" fmla="*/ 1080 w 1837"/>
                <a:gd name="T21" fmla="*/ 129 h 1807"/>
                <a:gd name="T22" fmla="*/ 1134 w 1837"/>
                <a:gd name="T23" fmla="*/ 35 h 1807"/>
                <a:gd name="T24" fmla="*/ 1182 w 1837"/>
                <a:gd name="T25" fmla="*/ 0 h 1807"/>
                <a:gd name="T26" fmla="*/ 1236 w 1837"/>
                <a:gd name="T27" fmla="*/ 15 h 1807"/>
                <a:gd name="T28" fmla="*/ 1397 w 1837"/>
                <a:gd name="T29" fmla="*/ 77 h 1807"/>
                <a:gd name="T30" fmla="*/ 1588 w 1837"/>
                <a:gd name="T31" fmla="*/ 172 h 1807"/>
                <a:gd name="T32" fmla="*/ 1702 w 1837"/>
                <a:gd name="T33" fmla="*/ 434 h 1807"/>
                <a:gd name="T34" fmla="*/ 1786 w 1837"/>
                <a:gd name="T35" fmla="*/ 745 h 1807"/>
                <a:gd name="T36" fmla="*/ 1811 w 1837"/>
                <a:gd name="T37" fmla="*/ 861 h 1807"/>
                <a:gd name="T38" fmla="*/ 1824 w 1837"/>
                <a:gd name="T39" fmla="*/ 908 h 1807"/>
                <a:gd name="T40" fmla="*/ 1834 w 1837"/>
                <a:gd name="T41" fmla="*/ 1070 h 1807"/>
                <a:gd name="T42" fmla="*/ 1799 w 1837"/>
                <a:gd name="T43" fmla="*/ 1266 h 1807"/>
                <a:gd name="T44" fmla="*/ 1664 w 1837"/>
                <a:gd name="T45" fmla="*/ 1502 h 1807"/>
                <a:gd name="T46" fmla="*/ 1446 w 1837"/>
                <a:gd name="T47" fmla="*/ 1717 h 1807"/>
                <a:gd name="T48" fmla="*/ 1355 w 1837"/>
                <a:gd name="T49" fmla="*/ 1768 h 1807"/>
                <a:gd name="T50" fmla="*/ 1479 w 1837"/>
                <a:gd name="T51" fmla="*/ 1657 h 1807"/>
                <a:gd name="T52" fmla="*/ 1684 w 1837"/>
                <a:gd name="T53" fmla="*/ 1400 h 1807"/>
                <a:gd name="T54" fmla="*/ 1807 w 1837"/>
                <a:gd name="T55" fmla="*/ 1035 h 1807"/>
                <a:gd name="T56" fmla="*/ 1723 w 1837"/>
                <a:gd name="T57" fmla="*/ 597 h 1807"/>
                <a:gd name="T58" fmla="*/ 1521 w 1837"/>
                <a:gd name="T59" fmla="*/ 354 h 1807"/>
                <a:gd name="T60" fmla="*/ 1352 w 1837"/>
                <a:gd name="T61" fmla="*/ 257 h 1807"/>
                <a:gd name="T62" fmla="*/ 1158 w 1837"/>
                <a:gd name="T63" fmla="*/ 224 h 1807"/>
                <a:gd name="T64" fmla="*/ 948 w 1837"/>
                <a:gd name="T65" fmla="*/ 230 h 1807"/>
                <a:gd name="T66" fmla="*/ 824 w 1837"/>
                <a:gd name="T67" fmla="*/ 253 h 1807"/>
                <a:gd name="T68" fmla="*/ 651 w 1837"/>
                <a:gd name="T69" fmla="*/ 369 h 1807"/>
                <a:gd name="T70" fmla="*/ 397 w 1837"/>
                <a:gd name="T71" fmla="*/ 644 h 1807"/>
                <a:gd name="T72" fmla="*/ 257 w 1837"/>
                <a:gd name="T73" fmla="*/ 859 h 1807"/>
                <a:gd name="T74" fmla="*/ 233 w 1837"/>
                <a:gd name="T75" fmla="*/ 1008 h 1807"/>
                <a:gd name="T76" fmla="*/ 227 w 1837"/>
                <a:gd name="T77" fmla="*/ 1160 h 1807"/>
                <a:gd name="T78" fmla="*/ 247 w 1837"/>
                <a:gd name="T79" fmla="*/ 1320 h 1807"/>
                <a:gd name="T80" fmla="*/ 333 w 1837"/>
                <a:gd name="T81" fmla="*/ 1497 h 1807"/>
                <a:gd name="T82" fmla="*/ 496 w 1837"/>
                <a:gd name="T83" fmla="*/ 1700 h 1807"/>
                <a:gd name="T84" fmla="*/ 569 w 1837"/>
                <a:gd name="T85" fmla="*/ 1807 h 1807"/>
                <a:gd name="T86" fmla="*/ 459 w 1837"/>
                <a:gd name="T87" fmla="*/ 1743 h 1807"/>
                <a:gd name="T88" fmla="*/ 344 w 1837"/>
                <a:gd name="T89" fmla="*/ 1615 h 1807"/>
                <a:gd name="T90" fmla="*/ 202 w 1837"/>
                <a:gd name="T91" fmla="*/ 1384 h 1807"/>
                <a:gd name="T92" fmla="*/ 98 w 1837"/>
                <a:gd name="T93" fmla="*/ 1168 h 1807"/>
                <a:gd name="T94" fmla="*/ 90 w 1837"/>
                <a:gd name="T95" fmla="*/ 1021 h 1807"/>
                <a:gd name="T96" fmla="*/ 78 w 1837"/>
                <a:gd name="T97" fmla="*/ 890 h 1807"/>
                <a:gd name="T98" fmla="*/ 36 w 1837"/>
                <a:gd name="T99" fmla="*/ 856 h 1807"/>
                <a:gd name="T100" fmla="*/ 3 w 1837"/>
                <a:gd name="T101" fmla="*/ 789 h 1807"/>
                <a:gd name="T102" fmla="*/ 140 w 1837"/>
                <a:gd name="T103" fmla="*/ 699 h 180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37"/>
                <a:gd name="T157" fmla="*/ 0 h 1807"/>
                <a:gd name="T158" fmla="*/ 1837 w 1837"/>
                <a:gd name="T159" fmla="*/ 1807 h 180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37" h="1807">
                  <a:moveTo>
                    <a:pt x="261" y="636"/>
                  </a:moveTo>
                  <a:lnTo>
                    <a:pt x="312" y="606"/>
                  </a:lnTo>
                  <a:lnTo>
                    <a:pt x="361" y="574"/>
                  </a:lnTo>
                  <a:lnTo>
                    <a:pt x="407" y="536"/>
                  </a:lnTo>
                  <a:lnTo>
                    <a:pt x="452" y="494"/>
                  </a:lnTo>
                  <a:lnTo>
                    <a:pt x="493" y="448"/>
                  </a:lnTo>
                  <a:lnTo>
                    <a:pt x="533" y="403"/>
                  </a:lnTo>
                  <a:lnTo>
                    <a:pt x="570" y="354"/>
                  </a:lnTo>
                  <a:lnTo>
                    <a:pt x="606" y="307"/>
                  </a:lnTo>
                  <a:lnTo>
                    <a:pt x="619" y="274"/>
                  </a:lnTo>
                  <a:lnTo>
                    <a:pt x="636" y="243"/>
                  </a:lnTo>
                  <a:lnTo>
                    <a:pt x="656" y="212"/>
                  </a:lnTo>
                  <a:lnTo>
                    <a:pt x="677" y="182"/>
                  </a:lnTo>
                  <a:lnTo>
                    <a:pt x="696" y="151"/>
                  </a:lnTo>
                  <a:lnTo>
                    <a:pt x="717" y="120"/>
                  </a:lnTo>
                  <a:lnTo>
                    <a:pt x="736" y="90"/>
                  </a:lnTo>
                  <a:lnTo>
                    <a:pt x="751" y="59"/>
                  </a:lnTo>
                  <a:lnTo>
                    <a:pt x="760" y="49"/>
                  </a:lnTo>
                  <a:lnTo>
                    <a:pt x="772" y="42"/>
                  </a:lnTo>
                  <a:lnTo>
                    <a:pt x="783" y="36"/>
                  </a:lnTo>
                  <a:lnTo>
                    <a:pt x="796" y="33"/>
                  </a:lnTo>
                  <a:lnTo>
                    <a:pt x="809" y="29"/>
                  </a:lnTo>
                  <a:lnTo>
                    <a:pt x="821" y="26"/>
                  </a:lnTo>
                  <a:lnTo>
                    <a:pt x="834" y="22"/>
                  </a:lnTo>
                  <a:lnTo>
                    <a:pt x="847" y="19"/>
                  </a:lnTo>
                  <a:lnTo>
                    <a:pt x="847" y="39"/>
                  </a:lnTo>
                  <a:lnTo>
                    <a:pt x="841" y="62"/>
                  </a:lnTo>
                  <a:lnTo>
                    <a:pt x="834" y="85"/>
                  </a:lnTo>
                  <a:lnTo>
                    <a:pt x="827" y="109"/>
                  </a:lnTo>
                  <a:lnTo>
                    <a:pt x="821" y="130"/>
                  </a:lnTo>
                  <a:lnTo>
                    <a:pt x="824" y="151"/>
                  </a:lnTo>
                  <a:lnTo>
                    <a:pt x="835" y="170"/>
                  </a:lnTo>
                  <a:lnTo>
                    <a:pt x="861" y="186"/>
                  </a:lnTo>
                  <a:lnTo>
                    <a:pt x="879" y="195"/>
                  </a:lnTo>
                  <a:lnTo>
                    <a:pt x="900" y="202"/>
                  </a:lnTo>
                  <a:lnTo>
                    <a:pt x="921" y="206"/>
                  </a:lnTo>
                  <a:lnTo>
                    <a:pt x="943" y="210"/>
                  </a:lnTo>
                  <a:lnTo>
                    <a:pt x="965" y="209"/>
                  </a:lnTo>
                  <a:lnTo>
                    <a:pt x="987" y="208"/>
                  </a:lnTo>
                  <a:lnTo>
                    <a:pt x="1008" y="203"/>
                  </a:lnTo>
                  <a:lnTo>
                    <a:pt x="1029" y="198"/>
                  </a:lnTo>
                  <a:lnTo>
                    <a:pt x="1046" y="174"/>
                  </a:lnTo>
                  <a:lnTo>
                    <a:pt x="1063" y="151"/>
                  </a:lnTo>
                  <a:lnTo>
                    <a:pt x="1080" y="129"/>
                  </a:lnTo>
                  <a:lnTo>
                    <a:pt x="1097" y="108"/>
                  </a:lnTo>
                  <a:lnTo>
                    <a:pt x="1111" y="84"/>
                  </a:lnTo>
                  <a:lnTo>
                    <a:pt x="1125" y="60"/>
                  </a:lnTo>
                  <a:lnTo>
                    <a:pt x="1134" y="35"/>
                  </a:lnTo>
                  <a:lnTo>
                    <a:pt x="1144" y="11"/>
                  </a:lnTo>
                  <a:lnTo>
                    <a:pt x="1157" y="4"/>
                  </a:lnTo>
                  <a:lnTo>
                    <a:pt x="1170" y="1"/>
                  </a:lnTo>
                  <a:lnTo>
                    <a:pt x="1182" y="0"/>
                  </a:lnTo>
                  <a:lnTo>
                    <a:pt x="1196" y="4"/>
                  </a:lnTo>
                  <a:lnTo>
                    <a:pt x="1209" y="8"/>
                  </a:lnTo>
                  <a:lnTo>
                    <a:pt x="1223" y="12"/>
                  </a:lnTo>
                  <a:lnTo>
                    <a:pt x="1236" y="15"/>
                  </a:lnTo>
                  <a:lnTo>
                    <a:pt x="1250" y="19"/>
                  </a:lnTo>
                  <a:lnTo>
                    <a:pt x="1299" y="38"/>
                  </a:lnTo>
                  <a:lnTo>
                    <a:pt x="1348" y="57"/>
                  </a:lnTo>
                  <a:lnTo>
                    <a:pt x="1397" y="77"/>
                  </a:lnTo>
                  <a:lnTo>
                    <a:pt x="1446" y="99"/>
                  </a:lnTo>
                  <a:lnTo>
                    <a:pt x="1494" y="120"/>
                  </a:lnTo>
                  <a:lnTo>
                    <a:pt x="1542" y="146"/>
                  </a:lnTo>
                  <a:lnTo>
                    <a:pt x="1588" y="172"/>
                  </a:lnTo>
                  <a:lnTo>
                    <a:pt x="1634" y="203"/>
                  </a:lnTo>
                  <a:lnTo>
                    <a:pt x="1660" y="278"/>
                  </a:lnTo>
                  <a:lnTo>
                    <a:pt x="1682" y="355"/>
                  </a:lnTo>
                  <a:lnTo>
                    <a:pt x="1702" y="434"/>
                  </a:lnTo>
                  <a:lnTo>
                    <a:pt x="1723" y="512"/>
                  </a:lnTo>
                  <a:lnTo>
                    <a:pt x="1741" y="590"/>
                  </a:lnTo>
                  <a:lnTo>
                    <a:pt x="1764" y="668"/>
                  </a:lnTo>
                  <a:lnTo>
                    <a:pt x="1786" y="745"/>
                  </a:lnTo>
                  <a:lnTo>
                    <a:pt x="1813" y="823"/>
                  </a:lnTo>
                  <a:lnTo>
                    <a:pt x="1811" y="835"/>
                  </a:lnTo>
                  <a:lnTo>
                    <a:pt x="1811" y="848"/>
                  </a:lnTo>
                  <a:lnTo>
                    <a:pt x="1811" y="861"/>
                  </a:lnTo>
                  <a:lnTo>
                    <a:pt x="1811" y="875"/>
                  </a:lnTo>
                  <a:lnTo>
                    <a:pt x="1811" y="886"/>
                  </a:lnTo>
                  <a:lnTo>
                    <a:pt x="1817" y="899"/>
                  </a:lnTo>
                  <a:lnTo>
                    <a:pt x="1824" y="908"/>
                  </a:lnTo>
                  <a:lnTo>
                    <a:pt x="1837" y="918"/>
                  </a:lnTo>
                  <a:lnTo>
                    <a:pt x="1835" y="967"/>
                  </a:lnTo>
                  <a:lnTo>
                    <a:pt x="1835" y="1018"/>
                  </a:lnTo>
                  <a:lnTo>
                    <a:pt x="1834" y="1070"/>
                  </a:lnTo>
                  <a:lnTo>
                    <a:pt x="1834" y="1122"/>
                  </a:lnTo>
                  <a:lnTo>
                    <a:pt x="1827" y="1171"/>
                  </a:lnTo>
                  <a:lnTo>
                    <a:pt x="1817" y="1220"/>
                  </a:lnTo>
                  <a:lnTo>
                    <a:pt x="1799" y="1266"/>
                  </a:lnTo>
                  <a:lnTo>
                    <a:pt x="1775" y="1309"/>
                  </a:lnTo>
                  <a:lnTo>
                    <a:pt x="1744" y="1377"/>
                  </a:lnTo>
                  <a:lnTo>
                    <a:pt x="1707" y="1442"/>
                  </a:lnTo>
                  <a:lnTo>
                    <a:pt x="1664" y="1502"/>
                  </a:lnTo>
                  <a:lnTo>
                    <a:pt x="1616" y="1561"/>
                  </a:lnTo>
                  <a:lnTo>
                    <a:pt x="1563" y="1615"/>
                  </a:lnTo>
                  <a:lnTo>
                    <a:pt x="1507" y="1667"/>
                  </a:lnTo>
                  <a:lnTo>
                    <a:pt x="1446" y="1717"/>
                  </a:lnTo>
                  <a:lnTo>
                    <a:pt x="1384" y="1765"/>
                  </a:lnTo>
                  <a:lnTo>
                    <a:pt x="1375" y="1766"/>
                  </a:lnTo>
                  <a:lnTo>
                    <a:pt x="1365" y="1769"/>
                  </a:lnTo>
                  <a:lnTo>
                    <a:pt x="1355" y="1768"/>
                  </a:lnTo>
                  <a:lnTo>
                    <a:pt x="1347" y="1765"/>
                  </a:lnTo>
                  <a:lnTo>
                    <a:pt x="1347" y="1755"/>
                  </a:lnTo>
                  <a:lnTo>
                    <a:pt x="1414" y="1709"/>
                  </a:lnTo>
                  <a:lnTo>
                    <a:pt x="1479" y="1657"/>
                  </a:lnTo>
                  <a:lnTo>
                    <a:pt x="1538" y="1598"/>
                  </a:lnTo>
                  <a:lnTo>
                    <a:pt x="1594" y="1536"/>
                  </a:lnTo>
                  <a:lnTo>
                    <a:pt x="1641" y="1469"/>
                  </a:lnTo>
                  <a:lnTo>
                    <a:pt x="1684" y="1400"/>
                  </a:lnTo>
                  <a:lnTo>
                    <a:pt x="1717" y="1327"/>
                  </a:lnTo>
                  <a:lnTo>
                    <a:pt x="1744" y="1255"/>
                  </a:lnTo>
                  <a:lnTo>
                    <a:pt x="1785" y="1147"/>
                  </a:lnTo>
                  <a:lnTo>
                    <a:pt x="1807" y="1035"/>
                  </a:lnTo>
                  <a:lnTo>
                    <a:pt x="1809" y="922"/>
                  </a:lnTo>
                  <a:lnTo>
                    <a:pt x="1796" y="810"/>
                  </a:lnTo>
                  <a:lnTo>
                    <a:pt x="1766" y="701"/>
                  </a:lnTo>
                  <a:lnTo>
                    <a:pt x="1723" y="597"/>
                  </a:lnTo>
                  <a:lnTo>
                    <a:pt x="1667" y="500"/>
                  </a:lnTo>
                  <a:lnTo>
                    <a:pt x="1601" y="414"/>
                  </a:lnTo>
                  <a:lnTo>
                    <a:pt x="1560" y="382"/>
                  </a:lnTo>
                  <a:lnTo>
                    <a:pt x="1521" y="354"/>
                  </a:lnTo>
                  <a:lnTo>
                    <a:pt x="1480" y="326"/>
                  </a:lnTo>
                  <a:lnTo>
                    <a:pt x="1439" y="302"/>
                  </a:lnTo>
                  <a:lnTo>
                    <a:pt x="1396" y="278"/>
                  </a:lnTo>
                  <a:lnTo>
                    <a:pt x="1352" y="257"/>
                  </a:lnTo>
                  <a:lnTo>
                    <a:pt x="1307" y="237"/>
                  </a:lnTo>
                  <a:lnTo>
                    <a:pt x="1264" y="222"/>
                  </a:lnTo>
                  <a:lnTo>
                    <a:pt x="1210" y="223"/>
                  </a:lnTo>
                  <a:lnTo>
                    <a:pt x="1158" y="224"/>
                  </a:lnTo>
                  <a:lnTo>
                    <a:pt x="1105" y="226"/>
                  </a:lnTo>
                  <a:lnTo>
                    <a:pt x="1053" y="227"/>
                  </a:lnTo>
                  <a:lnTo>
                    <a:pt x="1000" y="227"/>
                  </a:lnTo>
                  <a:lnTo>
                    <a:pt x="948" y="230"/>
                  </a:lnTo>
                  <a:lnTo>
                    <a:pt x="896" y="234"/>
                  </a:lnTo>
                  <a:lnTo>
                    <a:pt x="847" y="241"/>
                  </a:lnTo>
                  <a:lnTo>
                    <a:pt x="835" y="247"/>
                  </a:lnTo>
                  <a:lnTo>
                    <a:pt x="824" y="253"/>
                  </a:lnTo>
                  <a:lnTo>
                    <a:pt x="811" y="254"/>
                  </a:lnTo>
                  <a:lnTo>
                    <a:pt x="799" y="255"/>
                  </a:lnTo>
                  <a:lnTo>
                    <a:pt x="723" y="310"/>
                  </a:lnTo>
                  <a:lnTo>
                    <a:pt x="651" y="369"/>
                  </a:lnTo>
                  <a:lnTo>
                    <a:pt x="583" y="432"/>
                  </a:lnTo>
                  <a:lnTo>
                    <a:pt x="519" y="501"/>
                  </a:lnTo>
                  <a:lnTo>
                    <a:pt x="456" y="571"/>
                  </a:lnTo>
                  <a:lnTo>
                    <a:pt x="397" y="644"/>
                  </a:lnTo>
                  <a:lnTo>
                    <a:pt x="341" y="719"/>
                  </a:lnTo>
                  <a:lnTo>
                    <a:pt x="289" y="795"/>
                  </a:lnTo>
                  <a:lnTo>
                    <a:pt x="269" y="824"/>
                  </a:lnTo>
                  <a:lnTo>
                    <a:pt x="257" y="859"/>
                  </a:lnTo>
                  <a:lnTo>
                    <a:pt x="247" y="894"/>
                  </a:lnTo>
                  <a:lnTo>
                    <a:pt x="241" y="932"/>
                  </a:lnTo>
                  <a:lnTo>
                    <a:pt x="236" y="970"/>
                  </a:lnTo>
                  <a:lnTo>
                    <a:pt x="233" y="1008"/>
                  </a:lnTo>
                  <a:lnTo>
                    <a:pt x="227" y="1045"/>
                  </a:lnTo>
                  <a:lnTo>
                    <a:pt x="222" y="1082"/>
                  </a:lnTo>
                  <a:lnTo>
                    <a:pt x="223" y="1120"/>
                  </a:lnTo>
                  <a:lnTo>
                    <a:pt x="227" y="1160"/>
                  </a:lnTo>
                  <a:lnTo>
                    <a:pt x="232" y="1200"/>
                  </a:lnTo>
                  <a:lnTo>
                    <a:pt x="237" y="1241"/>
                  </a:lnTo>
                  <a:lnTo>
                    <a:pt x="241" y="1281"/>
                  </a:lnTo>
                  <a:lnTo>
                    <a:pt x="247" y="1320"/>
                  </a:lnTo>
                  <a:lnTo>
                    <a:pt x="248" y="1359"/>
                  </a:lnTo>
                  <a:lnTo>
                    <a:pt x="250" y="1398"/>
                  </a:lnTo>
                  <a:lnTo>
                    <a:pt x="291" y="1445"/>
                  </a:lnTo>
                  <a:lnTo>
                    <a:pt x="333" y="1497"/>
                  </a:lnTo>
                  <a:lnTo>
                    <a:pt x="372" y="1547"/>
                  </a:lnTo>
                  <a:lnTo>
                    <a:pt x="413" y="1601"/>
                  </a:lnTo>
                  <a:lnTo>
                    <a:pt x="452" y="1650"/>
                  </a:lnTo>
                  <a:lnTo>
                    <a:pt x="496" y="1700"/>
                  </a:lnTo>
                  <a:lnTo>
                    <a:pt x="540" y="1747"/>
                  </a:lnTo>
                  <a:lnTo>
                    <a:pt x="591" y="1789"/>
                  </a:lnTo>
                  <a:lnTo>
                    <a:pt x="606" y="1803"/>
                  </a:lnTo>
                  <a:lnTo>
                    <a:pt x="569" y="1807"/>
                  </a:lnTo>
                  <a:lnTo>
                    <a:pt x="536" y="1802"/>
                  </a:lnTo>
                  <a:lnTo>
                    <a:pt x="507" y="1786"/>
                  </a:lnTo>
                  <a:lnTo>
                    <a:pt x="483" y="1768"/>
                  </a:lnTo>
                  <a:lnTo>
                    <a:pt x="459" y="1743"/>
                  </a:lnTo>
                  <a:lnTo>
                    <a:pt x="437" y="1717"/>
                  </a:lnTo>
                  <a:lnTo>
                    <a:pt x="415" y="1692"/>
                  </a:lnTo>
                  <a:lnTo>
                    <a:pt x="394" y="1670"/>
                  </a:lnTo>
                  <a:lnTo>
                    <a:pt x="344" y="1615"/>
                  </a:lnTo>
                  <a:lnTo>
                    <a:pt x="303" y="1561"/>
                  </a:lnTo>
                  <a:lnTo>
                    <a:pt x="265" y="1502"/>
                  </a:lnTo>
                  <a:lnTo>
                    <a:pt x="233" y="1445"/>
                  </a:lnTo>
                  <a:lnTo>
                    <a:pt x="202" y="1384"/>
                  </a:lnTo>
                  <a:lnTo>
                    <a:pt x="173" y="1325"/>
                  </a:lnTo>
                  <a:lnTo>
                    <a:pt x="142" y="1265"/>
                  </a:lnTo>
                  <a:lnTo>
                    <a:pt x="111" y="1206"/>
                  </a:lnTo>
                  <a:lnTo>
                    <a:pt x="98" y="1168"/>
                  </a:lnTo>
                  <a:lnTo>
                    <a:pt x="92" y="1132"/>
                  </a:lnTo>
                  <a:lnTo>
                    <a:pt x="90" y="1094"/>
                  </a:lnTo>
                  <a:lnTo>
                    <a:pt x="90" y="1059"/>
                  </a:lnTo>
                  <a:lnTo>
                    <a:pt x="90" y="1021"/>
                  </a:lnTo>
                  <a:lnTo>
                    <a:pt x="91" y="983"/>
                  </a:lnTo>
                  <a:lnTo>
                    <a:pt x="90" y="943"/>
                  </a:lnTo>
                  <a:lnTo>
                    <a:pt x="85" y="904"/>
                  </a:lnTo>
                  <a:lnTo>
                    <a:pt x="78" y="890"/>
                  </a:lnTo>
                  <a:lnTo>
                    <a:pt x="71" y="879"/>
                  </a:lnTo>
                  <a:lnTo>
                    <a:pt x="60" y="869"/>
                  </a:lnTo>
                  <a:lnTo>
                    <a:pt x="50" y="863"/>
                  </a:lnTo>
                  <a:lnTo>
                    <a:pt x="36" y="856"/>
                  </a:lnTo>
                  <a:lnTo>
                    <a:pt x="24" y="852"/>
                  </a:lnTo>
                  <a:lnTo>
                    <a:pt x="11" y="847"/>
                  </a:lnTo>
                  <a:lnTo>
                    <a:pt x="0" y="842"/>
                  </a:lnTo>
                  <a:lnTo>
                    <a:pt x="3" y="789"/>
                  </a:lnTo>
                  <a:lnTo>
                    <a:pt x="22" y="752"/>
                  </a:lnTo>
                  <a:lnTo>
                    <a:pt x="55" y="729"/>
                  </a:lnTo>
                  <a:lnTo>
                    <a:pt x="97" y="713"/>
                  </a:lnTo>
                  <a:lnTo>
                    <a:pt x="140" y="699"/>
                  </a:lnTo>
                  <a:lnTo>
                    <a:pt x="185" y="685"/>
                  </a:lnTo>
                  <a:lnTo>
                    <a:pt x="226" y="665"/>
                  </a:lnTo>
                  <a:lnTo>
                    <a:pt x="261" y="636"/>
                  </a:lnTo>
                  <a:close/>
                </a:path>
              </a:pathLst>
            </a:custGeom>
            <a:solidFill>
              <a:srgbClr val="FF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60" name="Freeform 119"/>
            <p:cNvSpPr>
              <a:spLocks/>
            </p:cNvSpPr>
            <p:nvPr/>
          </p:nvSpPr>
          <p:spPr bwMode="auto">
            <a:xfrm>
              <a:off x="4355" y="4508"/>
              <a:ext cx="1125" cy="447"/>
            </a:xfrm>
            <a:custGeom>
              <a:avLst/>
              <a:gdLst>
                <a:gd name="T0" fmla="*/ 0 w 1125"/>
                <a:gd name="T1" fmla="*/ 0 h 447"/>
                <a:gd name="T2" fmla="*/ 83 w 1125"/>
                <a:gd name="T3" fmla="*/ 78 h 447"/>
                <a:gd name="T4" fmla="*/ 172 w 1125"/>
                <a:gd name="T5" fmla="*/ 155 h 447"/>
                <a:gd name="T6" fmla="*/ 262 w 1125"/>
                <a:gd name="T7" fmla="*/ 224 h 447"/>
                <a:gd name="T8" fmla="*/ 356 w 1125"/>
                <a:gd name="T9" fmla="*/ 285 h 447"/>
                <a:gd name="T10" fmla="*/ 454 w 1125"/>
                <a:gd name="T11" fmla="*/ 333 h 447"/>
                <a:gd name="T12" fmla="*/ 559 w 1125"/>
                <a:gd name="T13" fmla="*/ 365 h 447"/>
                <a:gd name="T14" fmla="*/ 669 w 1125"/>
                <a:gd name="T15" fmla="*/ 378 h 447"/>
                <a:gd name="T16" fmla="*/ 788 w 1125"/>
                <a:gd name="T17" fmla="*/ 371 h 447"/>
                <a:gd name="T18" fmla="*/ 830 w 1125"/>
                <a:gd name="T19" fmla="*/ 375 h 447"/>
                <a:gd name="T20" fmla="*/ 872 w 1125"/>
                <a:gd name="T21" fmla="*/ 378 h 447"/>
                <a:gd name="T22" fmla="*/ 914 w 1125"/>
                <a:gd name="T23" fmla="*/ 378 h 447"/>
                <a:gd name="T24" fmla="*/ 958 w 1125"/>
                <a:gd name="T25" fmla="*/ 377 h 447"/>
                <a:gd name="T26" fmla="*/ 1000 w 1125"/>
                <a:gd name="T27" fmla="*/ 371 h 447"/>
                <a:gd name="T28" fmla="*/ 1042 w 1125"/>
                <a:gd name="T29" fmla="*/ 365 h 447"/>
                <a:gd name="T30" fmla="*/ 1083 w 1125"/>
                <a:gd name="T31" fmla="*/ 357 h 447"/>
                <a:gd name="T32" fmla="*/ 1125 w 1125"/>
                <a:gd name="T33" fmla="*/ 350 h 447"/>
                <a:gd name="T34" fmla="*/ 1114 w 1125"/>
                <a:gd name="T35" fmla="*/ 363 h 447"/>
                <a:gd name="T36" fmla="*/ 1103 w 1125"/>
                <a:gd name="T37" fmla="*/ 374 h 447"/>
                <a:gd name="T38" fmla="*/ 1089 w 1125"/>
                <a:gd name="T39" fmla="*/ 382 h 447"/>
                <a:gd name="T40" fmla="*/ 1076 w 1125"/>
                <a:gd name="T41" fmla="*/ 391 h 447"/>
                <a:gd name="T42" fmla="*/ 1061 w 1125"/>
                <a:gd name="T43" fmla="*/ 396 h 447"/>
                <a:gd name="T44" fmla="*/ 1045 w 1125"/>
                <a:gd name="T45" fmla="*/ 405 h 447"/>
                <a:gd name="T46" fmla="*/ 1031 w 1125"/>
                <a:gd name="T47" fmla="*/ 413 h 447"/>
                <a:gd name="T48" fmla="*/ 1018 w 1125"/>
                <a:gd name="T49" fmla="*/ 423 h 447"/>
                <a:gd name="T50" fmla="*/ 959 w 1125"/>
                <a:gd name="T51" fmla="*/ 439 h 447"/>
                <a:gd name="T52" fmla="*/ 902 w 1125"/>
                <a:gd name="T53" fmla="*/ 446 h 447"/>
                <a:gd name="T54" fmla="*/ 844 w 1125"/>
                <a:gd name="T55" fmla="*/ 446 h 447"/>
                <a:gd name="T56" fmla="*/ 787 w 1125"/>
                <a:gd name="T57" fmla="*/ 443 h 447"/>
                <a:gd name="T58" fmla="*/ 726 w 1125"/>
                <a:gd name="T59" fmla="*/ 437 h 447"/>
                <a:gd name="T60" fmla="*/ 667 w 1125"/>
                <a:gd name="T61" fmla="*/ 436 h 447"/>
                <a:gd name="T62" fmla="*/ 607 w 1125"/>
                <a:gd name="T63" fmla="*/ 437 h 447"/>
                <a:gd name="T64" fmla="*/ 548 w 1125"/>
                <a:gd name="T65" fmla="*/ 447 h 447"/>
                <a:gd name="T66" fmla="*/ 518 w 1125"/>
                <a:gd name="T67" fmla="*/ 440 h 447"/>
                <a:gd name="T68" fmla="*/ 490 w 1125"/>
                <a:gd name="T69" fmla="*/ 434 h 447"/>
                <a:gd name="T70" fmla="*/ 461 w 1125"/>
                <a:gd name="T71" fmla="*/ 430 h 447"/>
                <a:gd name="T72" fmla="*/ 433 w 1125"/>
                <a:gd name="T73" fmla="*/ 426 h 447"/>
                <a:gd name="T74" fmla="*/ 402 w 1125"/>
                <a:gd name="T75" fmla="*/ 422 h 447"/>
                <a:gd name="T76" fmla="*/ 372 w 1125"/>
                <a:gd name="T77" fmla="*/ 420 h 447"/>
                <a:gd name="T78" fmla="*/ 343 w 1125"/>
                <a:gd name="T79" fmla="*/ 419 h 447"/>
                <a:gd name="T80" fmla="*/ 313 w 1125"/>
                <a:gd name="T81" fmla="*/ 419 h 447"/>
                <a:gd name="T82" fmla="*/ 266 w 1125"/>
                <a:gd name="T83" fmla="*/ 371 h 447"/>
                <a:gd name="T84" fmla="*/ 218 w 1125"/>
                <a:gd name="T85" fmla="*/ 323 h 447"/>
                <a:gd name="T86" fmla="*/ 170 w 1125"/>
                <a:gd name="T87" fmla="*/ 276 h 447"/>
                <a:gd name="T88" fmla="*/ 125 w 1125"/>
                <a:gd name="T89" fmla="*/ 226 h 447"/>
                <a:gd name="T90" fmla="*/ 83 w 1125"/>
                <a:gd name="T91" fmla="*/ 173 h 447"/>
                <a:gd name="T92" fmla="*/ 48 w 1125"/>
                <a:gd name="T93" fmla="*/ 118 h 447"/>
                <a:gd name="T94" fmla="*/ 20 w 1125"/>
                <a:gd name="T95" fmla="*/ 61 h 447"/>
                <a:gd name="T96" fmla="*/ 0 w 1125"/>
                <a:gd name="T97" fmla="*/ 0 h 4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25"/>
                <a:gd name="T148" fmla="*/ 0 h 447"/>
                <a:gd name="T149" fmla="*/ 1125 w 1125"/>
                <a:gd name="T150" fmla="*/ 447 h 44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25" h="447">
                  <a:moveTo>
                    <a:pt x="0" y="0"/>
                  </a:moveTo>
                  <a:lnTo>
                    <a:pt x="83" y="78"/>
                  </a:lnTo>
                  <a:lnTo>
                    <a:pt x="172" y="155"/>
                  </a:lnTo>
                  <a:lnTo>
                    <a:pt x="262" y="224"/>
                  </a:lnTo>
                  <a:lnTo>
                    <a:pt x="356" y="285"/>
                  </a:lnTo>
                  <a:lnTo>
                    <a:pt x="454" y="333"/>
                  </a:lnTo>
                  <a:lnTo>
                    <a:pt x="559" y="365"/>
                  </a:lnTo>
                  <a:lnTo>
                    <a:pt x="669" y="378"/>
                  </a:lnTo>
                  <a:lnTo>
                    <a:pt x="788" y="371"/>
                  </a:lnTo>
                  <a:lnTo>
                    <a:pt x="830" y="375"/>
                  </a:lnTo>
                  <a:lnTo>
                    <a:pt x="872" y="378"/>
                  </a:lnTo>
                  <a:lnTo>
                    <a:pt x="914" y="378"/>
                  </a:lnTo>
                  <a:lnTo>
                    <a:pt x="958" y="377"/>
                  </a:lnTo>
                  <a:lnTo>
                    <a:pt x="1000" y="371"/>
                  </a:lnTo>
                  <a:lnTo>
                    <a:pt x="1042" y="365"/>
                  </a:lnTo>
                  <a:lnTo>
                    <a:pt x="1083" y="357"/>
                  </a:lnTo>
                  <a:lnTo>
                    <a:pt x="1125" y="350"/>
                  </a:lnTo>
                  <a:lnTo>
                    <a:pt x="1114" y="363"/>
                  </a:lnTo>
                  <a:lnTo>
                    <a:pt x="1103" y="374"/>
                  </a:lnTo>
                  <a:lnTo>
                    <a:pt x="1089" y="382"/>
                  </a:lnTo>
                  <a:lnTo>
                    <a:pt x="1076" y="391"/>
                  </a:lnTo>
                  <a:lnTo>
                    <a:pt x="1061" y="396"/>
                  </a:lnTo>
                  <a:lnTo>
                    <a:pt x="1045" y="405"/>
                  </a:lnTo>
                  <a:lnTo>
                    <a:pt x="1031" y="413"/>
                  </a:lnTo>
                  <a:lnTo>
                    <a:pt x="1018" y="423"/>
                  </a:lnTo>
                  <a:lnTo>
                    <a:pt x="959" y="439"/>
                  </a:lnTo>
                  <a:lnTo>
                    <a:pt x="902" y="446"/>
                  </a:lnTo>
                  <a:lnTo>
                    <a:pt x="844" y="446"/>
                  </a:lnTo>
                  <a:lnTo>
                    <a:pt x="787" y="443"/>
                  </a:lnTo>
                  <a:lnTo>
                    <a:pt x="726" y="437"/>
                  </a:lnTo>
                  <a:lnTo>
                    <a:pt x="667" y="436"/>
                  </a:lnTo>
                  <a:lnTo>
                    <a:pt x="607" y="437"/>
                  </a:lnTo>
                  <a:lnTo>
                    <a:pt x="548" y="447"/>
                  </a:lnTo>
                  <a:lnTo>
                    <a:pt x="518" y="440"/>
                  </a:lnTo>
                  <a:lnTo>
                    <a:pt x="490" y="434"/>
                  </a:lnTo>
                  <a:lnTo>
                    <a:pt x="461" y="430"/>
                  </a:lnTo>
                  <a:lnTo>
                    <a:pt x="433" y="426"/>
                  </a:lnTo>
                  <a:lnTo>
                    <a:pt x="402" y="422"/>
                  </a:lnTo>
                  <a:lnTo>
                    <a:pt x="372" y="420"/>
                  </a:lnTo>
                  <a:lnTo>
                    <a:pt x="343" y="419"/>
                  </a:lnTo>
                  <a:lnTo>
                    <a:pt x="313" y="419"/>
                  </a:lnTo>
                  <a:lnTo>
                    <a:pt x="266" y="371"/>
                  </a:lnTo>
                  <a:lnTo>
                    <a:pt x="218" y="323"/>
                  </a:lnTo>
                  <a:lnTo>
                    <a:pt x="170" y="276"/>
                  </a:lnTo>
                  <a:lnTo>
                    <a:pt x="125" y="226"/>
                  </a:lnTo>
                  <a:lnTo>
                    <a:pt x="83" y="173"/>
                  </a:lnTo>
                  <a:lnTo>
                    <a:pt x="48" y="118"/>
                  </a:lnTo>
                  <a:lnTo>
                    <a:pt x="20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61" name="Freeform 120"/>
            <p:cNvSpPr>
              <a:spLocks/>
            </p:cNvSpPr>
            <p:nvPr/>
          </p:nvSpPr>
          <p:spPr bwMode="auto">
            <a:xfrm>
              <a:off x="4369" y="3100"/>
              <a:ext cx="644" cy="619"/>
            </a:xfrm>
            <a:custGeom>
              <a:avLst/>
              <a:gdLst>
                <a:gd name="T0" fmla="*/ 644 w 644"/>
                <a:gd name="T1" fmla="*/ 0 h 619"/>
                <a:gd name="T2" fmla="*/ 625 w 644"/>
                <a:gd name="T3" fmla="*/ 45 h 619"/>
                <a:gd name="T4" fmla="*/ 603 w 644"/>
                <a:gd name="T5" fmla="*/ 88 h 619"/>
                <a:gd name="T6" fmla="*/ 576 w 644"/>
                <a:gd name="T7" fmla="*/ 130 h 619"/>
                <a:gd name="T8" fmla="*/ 548 w 644"/>
                <a:gd name="T9" fmla="*/ 172 h 619"/>
                <a:gd name="T10" fmla="*/ 516 w 644"/>
                <a:gd name="T11" fmla="*/ 212 h 619"/>
                <a:gd name="T12" fmla="*/ 488 w 644"/>
                <a:gd name="T13" fmla="*/ 254 h 619"/>
                <a:gd name="T14" fmla="*/ 460 w 644"/>
                <a:gd name="T15" fmla="*/ 296 h 619"/>
                <a:gd name="T16" fmla="*/ 437 w 644"/>
                <a:gd name="T17" fmla="*/ 341 h 619"/>
                <a:gd name="T18" fmla="*/ 394 w 644"/>
                <a:gd name="T19" fmla="*/ 378 h 619"/>
                <a:gd name="T20" fmla="*/ 351 w 644"/>
                <a:gd name="T21" fmla="*/ 418 h 619"/>
                <a:gd name="T22" fmla="*/ 306 w 644"/>
                <a:gd name="T23" fmla="*/ 458 h 619"/>
                <a:gd name="T24" fmla="*/ 262 w 644"/>
                <a:gd name="T25" fmla="*/ 498 h 619"/>
                <a:gd name="T26" fmla="*/ 212 w 644"/>
                <a:gd name="T27" fmla="*/ 535 h 619"/>
                <a:gd name="T28" fmla="*/ 163 w 644"/>
                <a:gd name="T29" fmla="*/ 569 h 619"/>
                <a:gd name="T30" fmla="*/ 111 w 644"/>
                <a:gd name="T31" fmla="*/ 595 h 619"/>
                <a:gd name="T32" fmla="*/ 59 w 644"/>
                <a:gd name="T33" fmla="*/ 615 h 619"/>
                <a:gd name="T34" fmla="*/ 0 w 644"/>
                <a:gd name="T35" fmla="*/ 619 h 619"/>
                <a:gd name="T36" fmla="*/ 49 w 644"/>
                <a:gd name="T37" fmla="*/ 521 h 619"/>
                <a:gd name="T38" fmla="*/ 113 w 644"/>
                <a:gd name="T39" fmla="*/ 425 h 619"/>
                <a:gd name="T40" fmla="*/ 184 w 644"/>
                <a:gd name="T41" fmla="*/ 333 h 619"/>
                <a:gd name="T42" fmla="*/ 264 w 644"/>
                <a:gd name="T43" fmla="*/ 246 h 619"/>
                <a:gd name="T44" fmla="*/ 350 w 644"/>
                <a:gd name="T45" fmla="*/ 165 h 619"/>
                <a:gd name="T46" fmla="*/ 443 w 644"/>
                <a:gd name="T47" fmla="*/ 97 h 619"/>
                <a:gd name="T48" fmla="*/ 541 w 644"/>
                <a:gd name="T49" fmla="*/ 39 h 619"/>
                <a:gd name="T50" fmla="*/ 644 w 644"/>
                <a:gd name="T51" fmla="*/ 0 h 6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44"/>
                <a:gd name="T79" fmla="*/ 0 h 619"/>
                <a:gd name="T80" fmla="*/ 644 w 644"/>
                <a:gd name="T81" fmla="*/ 619 h 6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44" h="619">
                  <a:moveTo>
                    <a:pt x="644" y="0"/>
                  </a:moveTo>
                  <a:lnTo>
                    <a:pt x="625" y="45"/>
                  </a:lnTo>
                  <a:lnTo>
                    <a:pt x="603" y="88"/>
                  </a:lnTo>
                  <a:lnTo>
                    <a:pt x="576" y="130"/>
                  </a:lnTo>
                  <a:lnTo>
                    <a:pt x="548" y="172"/>
                  </a:lnTo>
                  <a:lnTo>
                    <a:pt x="516" y="212"/>
                  </a:lnTo>
                  <a:lnTo>
                    <a:pt x="488" y="254"/>
                  </a:lnTo>
                  <a:lnTo>
                    <a:pt x="460" y="296"/>
                  </a:lnTo>
                  <a:lnTo>
                    <a:pt x="437" y="341"/>
                  </a:lnTo>
                  <a:lnTo>
                    <a:pt x="394" y="378"/>
                  </a:lnTo>
                  <a:lnTo>
                    <a:pt x="351" y="418"/>
                  </a:lnTo>
                  <a:lnTo>
                    <a:pt x="306" y="458"/>
                  </a:lnTo>
                  <a:lnTo>
                    <a:pt x="262" y="498"/>
                  </a:lnTo>
                  <a:lnTo>
                    <a:pt x="212" y="535"/>
                  </a:lnTo>
                  <a:lnTo>
                    <a:pt x="163" y="569"/>
                  </a:lnTo>
                  <a:lnTo>
                    <a:pt x="111" y="595"/>
                  </a:lnTo>
                  <a:lnTo>
                    <a:pt x="59" y="615"/>
                  </a:lnTo>
                  <a:lnTo>
                    <a:pt x="0" y="619"/>
                  </a:lnTo>
                  <a:lnTo>
                    <a:pt x="49" y="521"/>
                  </a:lnTo>
                  <a:lnTo>
                    <a:pt x="113" y="425"/>
                  </a:lnTo>
                  <a:lnTo>
                    <a:pt x="184" y="333"/>
                  </a:lnTo>
                  <a:lnTo>
                    <a:pt x="264" y="246"/>
                  </a:lnTo>
                  <a:lnTo>
                    <a:pt x="350" y="165"/>
                  </a:lnTo>
                  <a:lnTo>
                    <a:pt x="443" y="97"/>
                  </a:lnTo>
                  <a:lnTo>
                    <a:pt x="541" y="39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rgbClr val="EB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62" name="Freeform 121"/>
            <p:cNvSpPr>
              <a:spLocks/>
            </p:cNvSpPr>
            <p:nvPr/>
          </p:nvSpPr>
          <p:spPr bwMode="auto">
            <a:xfrm>
              <a:off x="4594" y="3285"/>
              <a:ext cx="1013" cy="910"/>
            </a:xfrm>
            <a:custGeom>
              <a:avLst/>
              <a:gdLst>
                <a:gd name="T0" fmla="*/ 117 w 1013"/>
                <a:gd name="T1" fmla="*/ 444 h 910"/>
                <a:gd name="T2" fmla="*/ 170 w 1013"/>
                <a:gd name="T3" fmla="*/ 385 h 910"/>
                <a:gd name="T4" fmla="*/ 225 w 1013"/>
                <a:gd name="T5" fmla="*/ 327 h 910"/>
                <a:gd name="T6" fmla="*/ 279 w 1013"/>
                <a:gd name="T7" fmla="*/ 268 h 910"/>
                <a:gd name="T8" fmla="*/ 336 w 1013"/>
                <a:gd name="T9" fmla="*/ 212 h 910"/>
                <a:gd name="T10" fmla="*/ 390 w 1013"/>
                <a:gd name="T11" fmla="*/ 156 h 910"/>
                <a:gd name="T12" fmla="*/ 449 w 1013"/>
                <a:gd name="T13" fmla="*/ 105 h 910"/>
                <a:gd name="T14" fmla="*/ 508 w 1013"/>
                <a:gd name="T15" fmla="*/ 58 h 910"/>
                <a:gd name="T16" fmla="*/ 573 w 1013"/>
                <a:gd name="T17" fmla="*/ 17 h 910"/>
                <a:gd name="T18" fmla="*/ 625 w 1013"/>
                <a:gd name="T19" fmla="*/ 18 h 910"/>
                <a:gd name="T20" fmla="*/ 681 w 1013"/>
                <a:gd name="T21" fmla="*/ 16 h 910"/>
                <a:gd name="T22" fmla="*/ 739 w 1013"/>
                <a:gd name="T23" fmla="*/ 9 h 910"/>
                <a:gd name="T24" fmla="*/ 796 w 1013"/>
                <a:gd name="T25" fmla="*/ 3 h 910"/>
                <a:gd name="T26" fmla="*/ 852 w 1013"/>
                <a:gd name="T27" fmla="*/ 0 h 910"/>
                <a:gd name="T28" fmla="*/ 909 w 1013"/>
                <a:gd name="T29" fmla="*/ 4 h 910"/>
                <a:gd name="T30" fmla="*/ 962 w 1013"/>
                <a:gd name="T31" fmla="*/ 18 h 910"/>
                <a:gd name="T32" fmla="*/ 1013 w 1013"/>
                <a:gd name="T33" fmla="*/ 45 h 910"/>
                <a:gd name="T34" fmla="*/ 809 w 1013"/>
                <a:gd name="T35" fmla="*/ 25 h 910"/>
                <a:gd name="T36" fmla="*/ 730 w 1013"/>
                <a:gd name="T37" fmla="*/ 28 h 910"/>
                <a:gd name="T38" fmla="*/ 661 w 1013"/>
                <a:gd name="T39" fmla="*/ 49 h 910"/>
                <a:gd name="T40" fmla="*/ 600 w 1013"/>
                <a:gd name="T41" fmla="*/ 84 h 910"/>
                <a:gd name="T42" fmla="*/ 543 w 1013"/>
                <a:gd name="T43" fmla="*/ 129 h 910"/>
                <a:gd name="T44" fmla="*/ 487 w 1013"/>
                <a:gd name="T45" fmla="*/ 176 h 910"/>
                <a:gd name="T46" fmla="*/ 431 w 1013"/>
                <a:gd name="T47" fmla="*/ 223 h 910"/>
                <a:gd name="T48" fmla="*/ 369 w 1013"/>
                <a:gd name="T49" fmla="*/ 264 h 910"/>
                <a:gd name="T50" fmla="*/ 305 w 1013"/>
                <a:gd name="T51" fmla="*/ 295 h 910"/>
                <a:gd name="T52" fmla="*/ 239 w 1013"/>
                <a:gd name="T53" fmla="*/ 353 h 910"/>
                <a:gd name="T54" fmla="*/ 181 w 1013"/>
                <a:gd name="T55" fmla="*/ 419 h 910"/>
                <a:gd name="T56" fmla="*/ 131 w 1013"/>
                <a:gd name="T57" fmla="*/ 490 h 910"/>
                <a:gd name="T58" fmla="*/ 89 w 1013"/>
                <a:gd name="T59" fmla="*/ 566 h 910"/>
                <a:gd name="T60" fmla="*/ 53 w 1013"/>
                <a:gd name="T61" fmla="*/ 646 h 910"/>
                <a:gd name="T62" fmla="*/ 28 w 1013"/>
                <a:gd name="T63" fmla="*/ 730 h 910"/>
                <a:gd name="T64" fmla="*/ 13 w 1013"/>
                <a:gd name="T65" fmla="*/ 817 h 910"/>
                <a:gd name="T66" fmla="*/ 10 w 1013"/>
                <a:gd name="T67" fmla="*/ 910 h 910"/>
                <a:gd name="T68" fmla="*/ 3 w 1013"/>
                <a:gd name="T69" fmla="*/ 910 h 910"/>
                <a:gd name="T70" fmla="*/ 0 w 1013"/>
                <a:gd name="T71" fmla="*/ 847 h 910"/>
                <a:gd name="T72" fmla="*/ 3 w 1013"/>
                <a:gd name="T73" fmla="*/ 784 h 910"/>
                <a:gd name="T74" fmla="*/ 7 w 1013"/>
                <a:gd name="T75" fmla="*/ 722 h 910"/>
                <a:gd name="T76" fmla="*/ 17 w 1013"/>
                <a:gd name="T77" fmla="*/ 662 h 910"/>
                <a:gd name="T78" fmla="*/ 31 w 1013"/>
                <a:gd name="T79" fmla="*/ 603 h 910"/>
                <a:gd name="T80" fmla="*/ 52 w 1013"/>
                <a:gd name="T81" fmla="*/ 546 h 910"/>
                <a:gd name="T82" fmla="*/ 80 w 1013"/>
                <a:gd name="T83" fmla="*/ 493 h 910"/>
                <a:gd name="T84" fmla="*/ 117 w 1013"/>
                <a:gd name="T85" fmla="*/ 444 h 9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13"/>
                <a:gd name="T130" fmla="*/ 0 h 910"/>
                <a:gd name="T131" fmla="*/ 1013 w 1013"/>
                <a:gd name="T132" fmla="*/ 910 h 9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13" h="910">
                  <a:moveTo>
                    <a:pt x="117" y="444"/>
                  </a:moveTo>
                  <a:lnTo>
                    <a:pt x="170" y="385"/>
                  </a:lnTo>
                  <a:lnTo>
                    <a:pt x="225" y="327"/>
                  </a:lnTo>
                  <a:lnTo>
                    <a:pt x="279" y="268"/>
                  </a:lnTo>
                  <a:lnTo>
                    <a:pt x="336" y="212"/>
                  </a:lnTo>
                  <a:lnTo>
                    <a:pt x="390" y="156"/>
                  </a:lnTo>
                  <a:lnTo>
                    <a:pt x="449" y="105"/>
                  </a:lnTo>
                  <a:lnTo>
                    <a:pt x="508" y="58"/>
                  </a:lnTo>
                  <a:lnTo>
                    <a:pt x="573" y="17"/>
                  </a:lnTo>
                  <a:lnTo>
                    <a:pt x="625" y="18"/>
                  </a:lnTo>
                  <a:lnTo>
                    <a:pt x="681" y="16"/>
                  </a:lnTo>
                  <a:lnTo>
                    <a:pt x="739" y="9"/>
                  </a:lnTo>
                  <a:lnTo>
                    <a:pt x="796" y="3"/>
                  </a:lnTo>
                  <a:lnTo>
                    <a:pt x="852" y="0"/>
                  </a:lnTo>
                  <a:lnTo>
                    <a:pt x="909" y="4"/>
                  </a:lnTo>
                  <a:lnTo>
                    <a:pt x="962" y="18"/>
                  </a:lnTo>
                  <a:lnTo>
                    <a:pt x="1013" y="45"/>
                  </a:lnTo>
                  <a:lnTo>
                    <a:pt x="809" y="25"/>
                  </a:lnTo>
                  <a:lnTo>
                    <a:pt x="730" y="28"/>
                  </a:lnTo>
                  <a:lnTo>
                    <a:pt x="661" y="49"/>
                  </a:lnTo>
                  <a:lnTo>
                    <a:pt x="600" y="84"/>
                  </a:lnTo>
                  <a:lnTo>
                    <a:pt x="543" y="129"/>
                  </a:lnTo>
                  <a:lnTo>
                    <a:pt x="487" y="176"/>
                  </a:lnTo>
                  <a:lnTo>
                    <a:pt x="431" y="223"/>
                  </a:lnTo>
                  <a:lnTo>
                    <a:pt x="369" y="264"/>
                  </a:lnTo>
                  <a:lnTo>
                    <a:pt x="305" y="295"/>
                  </a:lnTo>
                  <a:lnTo>
                    <a:pt x="239" y="353"/>
                  </a:lnTo>
                  <a:lnTo>
                    <a:pt x="181" y="419"/>
                  </a:lnTo>
                  <a:lnTo>
                    <a:pt x="131" y="490"/>
                  </a:lnTo>
                  <a:lnTo>
                    <a:pt x="89" y="566"/>
                  </a:lnTo>
                  <a:lnTo>
                    <a:pt x="53" y="646"/>
                  </a:lnTo>
                  <a:lnTo>
                    <a:pt x="28" y="730"/>
                  </a:lnTo>
                  <a:lnTo>
                    <a:pt x="13" y="817"/>
                  </a:lnTo>
                  <a:lnTo>
                    <a:pt x="10" y="910"/>
                  </a:lnTo>
                  <a:lnTo>
                    <a:pt x="3" y="910"/>
                  </a:lnTo>
                  <a:lnTo>
                    <a:pt x="0" y="847"/>
                  </a:lnTo>
                  <a:lnTo>
                    <a:pt x="3" y="784"/>
                  </a:lnTo>
                  <a:lnTo>
                    <a:pt x="7" y="722"/>
                  </a:lnTo>
                  <a:lnTo>
                    <a:pt x="17" y="662"/>
                  </a:lnTo>
                  <a:lnTo>
                    <a:pt x="31" y="603"/>
                  </a:lnTo>
                  <a:lnTo>
                    <a:pt x="52" y="546"/>
                  </a:lnTo>
                  <a:lnTo>
                    <a:pt x="80" y="493"/>
                  </a:lnTo>
                  <a:lnTo>
                    <a:pt x="117" y="444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63" name="Freeform 122"/>
            <p:cNvSpPr>
              <a:spLocks/>
            </p:cNvSpPr>
            <p:nvPr/>
          </p:nvSpPr>
          <p:spPr bwMode="auto">
            <a:xfrm>
              <a:off x="4608" y="4316"/>
              <a:ext cx="17" cy="81"/>
            </a:xfrm>
            <a:custGeom>
              <a:avLst/>
              <a:gdLst>
                <a:gd name="T0" fmla="*/ 7 w 17"/>
                <a:gd name="T1" fmla="*/ 0 h 81"/>
                <a:gd name="T2" fmla="*/ 9 w 17"/>
                <a:gd name="T3" fmla="*/ 7 h 81"/>
                <a:gd name="T4" fmla="*/ 10 w 17"/>
                <a:gd name="T5" fmla="*/ 15 h 81"/>
                <a:gd name="T6" fmla="*/ 10 w 17"/>
                <a:gd name="T7" fmla="*/ 25 h 81"/>
                <a:gd name="T8" fmla="*/ 11 w 17"/>
                <a:gd name="T9" fmla="*/ 38 h 81"/>
                <a:gd name="T10" fmla="*/ 11 w 17"/>
                <a:gd name="T11" fmla="*/ 48 h 81"/>
                <a:gd name="T12" fmla="*/ 13 w 17"/>
                <a:gd name="T13" fmla="*/ 59 h 81"/>
                <a:gd name="T14" fmla="*/ 13 w 17"/>
                <a:gd name="T15" fmla="*/ 70 h 81"/>
                <a:gd name="T16" fmla="*/ 17 w 17"/>
                <a:gd name="T17" fmla="*/ 81 h 81"/>
                <a:gd name="T18" fmla="*/ 7 w 17"/>
                <a:gd name="T19" fmla="*/ 73 h 81"/>
                <a:gd name="T20" fmla="*/ 3 w 17"/>
                <a:gd name="T21" fmla="*/ 66 h 81"/>
                <a:gd name="T22" fmla="*/ 0 w 17"/>
                <a:gd name="T23" fmla="*/ 55 h 81"/>
                <a:gd name="T24" fmla="*/ 1 w 17"/>
                <a:gd name="T25" fmla="*/ 45 h 81"/>
                <a:gd name="T26" fmla="*/ 1 w 17"/>
                <a:gd name="T27" fmla="*/ 34 h 81"/>
                <a:gd name="T28" fmla="*/ 1 w 17"/>
                <a:gd name="T29" fmla="*/ 22 h 81"/>
                <a:gd name="T30" fmla="*/ 1 w 17"/>
                <a:gd name="T31" fmla="*/ 10 h 81"/>
                <a:gd name="T32" fmla="*/ 3 w 17"/>
                <a:gd name="T33" fmla="*/ 0 h 81"/>
                <a:gd name="T34" fmla="*/ 7 w 17"/>
                <a:gd name="T35" fmla="*/ 0 h 8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"/>
                <a:gd name="T55" fmla="*/ 0 h 81"/>
                <a:gd name="T56" fmla="*/ 17 w 17"/>
                <a:gd name="T57" fmla="*/ 81 h 8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" h="81">
                  <a:moveTo>
                    <a:pt x="7" y="0"/>
                  </a:moveTo>
                  <a:lnTo>
                    <a:pt x="9" y="7"/>
                  </a:lnTo>
                  <a:lnTo>
                    <a:pt x="10" y="15"/>
                  </a:lnTo>
                  <a:lnTo>
                    <a:pt x="10" y="25"/>
                  </a:lnTo>
                  <a:lnTo>
                    <a:pt x="11" y="38"/>
                  </a:lnTo>
                  <a:lnTo>
                    <a:pt x="11" y="48"/>
                  </a:lnTo>
                  <a:lnTo>
                    <a:pt x="13" y="59"/>
                  </a:lnTo>
                  <a:lnTo>
                    <a:pt x="13" y="70"/>
                  </a:lnTo>
                  <a:lnTo>
                    <a:pt x="17" y="81"/>
                  </a:lnTo>
                  <a:lnTo>
                    <a:pt x="7" y="73"/>
                  </a:lnTo>
                  <a:lnTo>
                    <a:pt x="3" y="66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1" y="34"/>
                  </a:lnTo>
                  <a:lnTo>
                    <a:pt x="1" y="22"/>
                  </a:lnTo>
                  <a:lnTo>
                    <a:pt x="1" y="10"/>
                  </a:lnTo>
                  <a:lnTo>
                    <a:pt x="3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64" name="Freeform 123"/>
            <p:cNvSpPr>
              <a:spLocks/>
            </p:cNvSpPr>
            <p:nvPr/>
          </p:nvSpPr>
          <p:spPr bwMode="auto">
            <a:xfrm>
              <a:off x="4645" y="4072"/>
              <a:ext cx="1436" cy="780"/>
            </a:xfrm>
            <a:custGeom>
              <a:avLst/>
              <a:gdLst>
                <a:gd name="T0" fmla="*/ 9 w 1436"/>
                <a:gd name="T1" fmla="*/ 228 h 780"/>
                <a:gd name="T2" fmla="*/ 40 w 1436"/>
                <a:gd name="T3" fmla="*/ 335 h 780"/>
                <a:gd name="T4" fmla="*/ 85 w 1436"/>
                <a:gd name="T5" fmla="*/ 435 h 780"/>
                <a:gd name="T6" fmla="*/ 148 w 1436"/>
                <a:gd name="T7" fmla="*/ 525 h 780"/>
                <a:gd name="T8" fmla="*/ 207 w 1436"/>
                <a:gd name="T9" fmla="*/ 575 h 780"/>
                <a:gd name="T10" fmla="*/ 243 w 1436"/>
                <a:gd name="T11" fmla="*/ 606 h 780"/>
                <a:gd name="T12" fmla="*/ 276 w 1436"/>
                <a:gd name="T13" fmla="*/ 641 h 780"/>
                <a:gd name="T14" fmla="*/ 313 w 1436"/>
                <a:gd name="T15" fmla="*/ 674 h 780"/>
                <a:gd name="T16" fmla="*/ 376 w 1436"/>
                <a:gd name="T17" fmla="*/ 709 h 780"/>
                <a:gd name="T18" fmla="*/ 466 w 1436"/>
                <a:gd name="T19" fmla="*/ 735 h 780"/>
                <a:gd name="T20" fmla="*/ 566 w 1436"/>
                <a:gd name="T21" fmla="*/ 741 h 780"/>
                <a:gd name="T22" fmla="*/ 668 w 1436"/>
                <a:gd name="T23" fmla="*/ 743 h 780"/>
                <a:gd name="T24" fmla="*/ 775 w 1436"/>
                <a:gd name="T25" fmla="*/ 741 h 780"/>
                <a:gd name="T26" fmla="*/ 873 w 1436"/>
                <a:gd name="T27" fmla="*/ 710 h 780"/>
                <a:gd name="T28" fmla="*/ 966 w 1436"/>
                <a:gd name="T29" fmla="*/ 658 h 780"/>
                <a:gd name="T30" fmla="*/ 1057 w 1436"/>
                <a:gd name="T31" fmla="*/ 603 h 780"/>
                <a:gd name="T32" fmla="*/ 1138 w 1436"/>
                <a:gd name="T33" fmla="*/ 536 h 780"/>
                <a:gd name="T34" fmla="*/ 1214 w 1436"/>
                <a:gd name="T35" fmla="*/ 445 h 780"/>
                <a:gd name="T36" fmla="*/ 1289 w 1436"/>
                <a:gd name="T37" fmla="*/ 352 h 780"/>
                <a:gd name="T38" fmla="*/ 1345 w 1436"/>
                <a:gd name="T39" fmla="*/ 254 h 780"/>
                <a:gd name="T40" fmla="*/ 1373 w 1436"/>
                <a:gd name="T41" fmla="*/ 175 h 780"/>
                <a:gd name="T42" fmla="*/ 1394 w 1436"/>
                <a:gd name="T43" fmla="*/ 126 h 780"/>
                <a:gd name="T44" fmla="*/ 1414 w 1436"/>
                <a:gd name="T45" fmla="*/ 75 h 780"/>
                <a:gd name="T46" fmla="*/ 1431 w 1436"/>
                <a:gd name="T47" fmla="*/ 25 h 780"/>
                <a:gd name="T48" fmla="*/ 1436 w 1436"/>
                <a:gd name="T49" fmla="*/ 37 h 780"/>
                <a:gd name="T50" fmla="*/ 1422 w 1436"/>
                <a:gd name="T51" fmla="*/ 116 h 780"/>
                <a:gd name="T52" fmla="*/ 1394 w 1436"/>
                <a:gd name="T53" fmla="*/ 193 h 780"/>
                <a:gd name="T54" fmla="*/ 1362 w 1436"/>
                <a:gd name="T55" fmla="*/ 272 h 780"/>
                <a:gd name="T56" fmla="*/ 1292 w 1436"/>
                <a:gd name="T57" fmla="*/ 397 h 780"/>
                <a:gd name="T58" fmla="*/ 1161 w 1436"/>
                <a:gd name="T59" fmla="*/ 550 h 780"/>
                <a:gd name="T60" fmla="*/ 1004 w 1436"/>
                <a:gd name="T61" fmla="*/ 671 h 780"/>
                <a:gd name="T62" fmla="*/ 824 w 1436"/>
                <a:gd name="T63" fmla="*/ 752 h 780"/>
                <a:gd name="T64" fmla="*/ 668 w 1436"/>
                <a:gd name="T65" fmla="*/ 780 h 780"/>
                <a:gd name="T66" fmla="*/ 556 w 1436"/>
                <a:gd name="T67" fmla="*/ 772 h 780"/>
                <a:gd name="T68" fmla="*/ 449 w 1436"/>
                <a:gd name="T69" fmla="*/ 751 h 780"/>
                <a:gd name="T70" fmla="*/ 346 w 1436"/>
                <a:gd name="T71" fmla="*/ 727 h 780"/>
                <a:gd name="T72" fmla="*/ 261 w 1436"/>
                <a:gd name="T73" fmla="*/ 698 h 780"/>
                <a:gd name="T74" fmla="*/ 198 w 1436"/>
                <a:gd name="T75" fmla="*/ 644 h 780"/>
                <a:gd name="T76" fmla="*/ 144 w 1436"/>
                <a:gd name="T77" fmla="*/ 581 h 780"/>
                <a:gd name="T78" fmla="*/ 102 w 1436"/>
                <a:gd name="T79" fmla="*/ 514 h 780"/>
                <a:gd name="T80" fmla="*/ 59 w 1436"/>
                <a:gd name="T81" fmla="*/ 446 h 780"/>
                <a:gd name="T82" fmla="*/ 26 w 1436"/>
                <a:gd name="T83" fmla="*/ 373 h 780"/>
                <a:gd name="T84" fmla="*/ 9 w 1436"/>
                <a:gd name="T85" fmla="*/ 295 h 780"/>
                <a:gd name="T86" fmla="*/ 1 w 1436"/>
                <a:gd name="T87" fmla="*/ 213 h 7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6"/>
                <a:gd name="T133" fmla="*/ 0 h 780"/>
                <a:gd name="T134" fmla="*/ 1436 w 1436"/>
                <a:gd name="T135" fmla="*/ 780 h 7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6" h="780">
                  <a:moveTo>
                    <a:pt x="0" y="175"/>
                  </a:moveTo>
                  <a:lnTo>
                    <a:pt x="9" y="228"/>
                  </a:lnTo>
                  <a:lnTo>
                    <a:pt x="23" y="283"/>
                  </a:lnTo>
                  <a:lnTo>
                    <a:pt x="40" y="335"/>
                  </a:lnTo>
                  <a:lnTo>
                    <a:pt x="61" y="387"/>
                  </a:lnTo>
                  <a:lnTo>
                    <a:pt x="85" y="435"/>
                  </a:lnTo>
                  <a:lnTo>
                    <a:pt x="115" y="481"/>
                  </a:lnTo>
                  <a:lnTo>
                    <a:pt x="148" y="525"/>
                  </a:lnTo>
                  <a:lnTo>
                    <a:pt x="186" y="566"/>
                  </a:lnTo>
                  <a:lnTo>
                    <a:pt x="207" y="575"/>
                  </a:lnTo>
                  <a:lnTo>
                    <a:pt x="226" y="589"/>
                  </a:lnTo>
                  <a:lnTo>
                    <a:pt x="243" y="606"/>
                  </a:lnTo>
                  <a:lnTo>
                    <a:pt x="261" y="625"/>
                  </a:lnTo>
                  <a:lnTo>
                    <a:pt x="276" y="641"/>
                  </a:lnTo>
                  <a:lnTo>
                    <a:pt x="294" y="660"/>
                  </a:lnTo>
                  <a:lnTo>
                    <a:pt x="313" y="674"/>
                  </a:lnTo>
                  <a:lnTo>
                    <a:pt x="337" y="686"/>
                  </a:lnTo>
                  <a:lnTo>
                    <a:pt x="376" y="709"/>
                  </a:lnTo>
                  <a:lnTo>
                    <a:pt x="421" y="726"/>
                  </a:lnTo>
                  <a:lnTo>
                    <a:pt x="466" y="735"/>
                  </a:lnTo>
                  <a:lnTo>
                    <a:pt x="516" y="741"/>
                  </a:lnTo>
                  <a:lnTo>
                    <a:pt x="566" y="741"/>
                  </a:lnTo>
                  <a:lnTo>
                    <a:pt x="617" y="743"/>
                  </a:lnTo>
                  <a:lnTo>
                    <a:pt x="668" y="743"/>
                  </a:lnTo>
                  <a:lnTo>
                    <a:pt x="720" y="744"/>
                  </a:lnTo>
                  <a:lnTo>
                    <a:pt x="775" y="741"/>
                  </a:lnTo>
                  <a:lnTo>
                    <a:pt x="827" y="730"/>
                  </a:lnTo>
                  <a:lnTo>
                    <a:pt x="873" y="710"/>
                  </a:lnTo>
                  <a:lnTo>
                    <a:pt x="921" y="686"/>
                  </a:lnTo>
                  <a:lnTo>
                    <a:pt x="966" y="658"/>
                  </a:lnTo>
                  <a:lnTo>
                    <a:pt x="1011" y="630"/>
                  </a:lnTo>
                  <a:lnTo>
                    <a:pt x="1057" y="603"/>
                  </a:lnTo>
                  <a:lnTo>
                    <a:pt x="1105" y="584"/>
                  </a:lnTo>
                  <a:lnTo>
                    <a:pt x="1138" y="536"/>
                  </a:lnTo>
                  <a:lnTo>
                    <a:pt x="1176" y="491"/>
                  </a:lnTo>
                  <a:lnTo>
                    <a:pt x="1214" y="445"/>
                  </a:lnTo>
                  <a:lnTo>
                    <a:pt x="1254" y="400"/>
                  </a:lnTo>
                  <a:lnTo>
                    <a:pt x="1289" y="352"/>
                  </a:lnTo>
                  <a:lnTo>
                    <a:pt x="1321" y="304"/>
                  </a:lnTo>
                  <a:lnTo>
                    <a:pt x="1345" y="254"/>
                  </a:lnTo>
                  <a:lnTo>
                    <a:pt x="1363" y="200"/>
                  </a:lnTo>
                  <a:lnTo>
                    <a:pt x="1373" y="175"/>
                  </a:lnTo>
                  <a:lnTo>
                    <a:pt x="1384" y="151"/>
                  </a:lnTo>
                  <a:lnTo>
                    <a:pt x="1394" y="126"/>
                  </a:lnTo>
                  <a:lnTo>
                    <a:pt x="1405" y="102"/>
                  </a:lnTo>
                  <a:lnTo>
                    <a:pt x="1414" y="75"/>
                  </a:lnTo>
                  <a:lnTo>
                    <a:pt x="1424" y="50"/>
                  </a:lnTo>
                  <a:lnTo>
                    <a:pt x="1431" y="25"/>
                  </a:lnTo>
                  <a:lnTo>
                    <a:pt x="1436" y="0"/>
                  </a:lnTo>
                  <a:lnTo>
                    <a:pt x="1436" y="37"/>
                  </a:lnTo>
                  <a:lnTo>
                    <a:pt x="1432" y="77"/>
                  </a:lnTo>
                  <a:lnTo>
                    <a:pt x="1422" y="116"/>
                  </a:lnTo>
                  <a:lnTo>
                    <a:pt x="1411" y="155"/>
                  </a:lnTo>
                  <a:lnTo>
                    <a:pt x="1394" y="193"/>
                  </a:lnTo>
                  <a:lnTo>
                    <a:pt x="1379" y="233"/>
                  </a:lnTo>
                  <a:lnTo>
                    <a:pt x="1362" y="272"/>
                  </a:lnTo>
                  <a:lnTo>
                    <a:pt x="1345" y="311"/>
                  </a:lnTo>
                  <a:lnTo>
                    <a:pt x="1292" y="397"/>
                  </a:lnTo>
                  <a:lnTo>
                    <a:pt x="1230" y="478"/>
                  </a:lnTo>
                  <a:lnTo>
                    <a:pt x="1161" y="550"/>
                  </a:lnTo>
                  <a:lnTo>
                    <a:pt x="1087" y="616"/>
                  </a:lnTo>
                  <a:lnTo>
                    <a:pt x="1004" y="671"/>
                  </a:lnTo>
                  <a:lnTo>
                    <a:pt x="917" y="717"/>
                  </a:lnTo>
                  <a:lnTo>
                    <a:pt x="824" y="752"/>
                  </a:lnTo>
                  <a:lnTo>
                    <a:pt x="728" y="776"/>
                  </a:lnTo>
                  <a:lnTo>
                    <a:pt x="668" y="780"/>
                  </a:lnTo>
                  <a:lnTo>
                    <a:pt x="610" y="779"/>
                  </a:lnTo>
                  <a:lnTo>
                    <a:pt x="556" y="772"/>
                  </a:lnTo>
                  <a:lnTo>
                    <a:pt x="502" y="764"/>
                  </a:lnTo>
                  <a:lnTo>
                    <a:pt x="449" y="751"/>
                  </a:lnTo>
                  <a:lnTo>
                    <a:pt x="398" y="738"/>
                  </a:lnTo>
                  <a:lnTo>
                    <a:pt x="346" y="727"/>
                  </a:lnTo>
                  <a:lnTo>
                    <a:pt x="296" y="720"/>
                  </a:lnTo>
                  <a:lnTo>
                    <a:pt x="261" y="698"/>
                  </a:lnTo>
                  <a:lnTo>
                    <a:pt x="228" y="674"/>
                  </a:lnTo>
                  <a:lnTo>
                    <a:pt x="198" y="644"/>
                  </a:lnTo>
                  <a:lnTo>
                    <a:pt x="171" y="615"/>
                  </a:lnTo>
                  <a:lnTo>
                    <a:pt x="144" y="581"/>
                  </a:lnTo>
                  <a:lnTo>
                    <a:pt x="123" y="547"/>
                  </a:lnTo>
                  <a:lnTo>
                    <a:pt x="102" y="514"/>
                  </a:lnTo>
                  <a:lnTo>
                    <a:pt x="85" y="480"/>
                  </a:lnTo>
                  <a:lnTo>
                    <a:pt x="59" y="446"/>
                  </a:lnTo>
                  <a:lnTo>
                    <a:pt x="40" y="411"/>
                  </a:lnTo>
                  <a:lnTo>
                    <a:pt x="26" y="373"/>
                  </a:lnTo>
                  <a:lnTo>
                    <a:pt x="16" y="335"/>
                  </a:lnTo>
                  <a:lnTo>
                    <a:pt x="9" y="295"/>
                  </a:lnTo>
                  <a:lnTo>
                    <a:pt x="5" y="255"/>
                  </a:lnTo>
                  <a:lnTo>
                    <a:pt x="1" y="213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65" name="Freeform 124"/>
            <p:cNvSpPr>
              <a:spLocks/>
            </p:cNvSpPr>
            <p:nvPr/>
          </p:nvSpPr>
          <p:spPr bwMode="auto">
            <a:xfrm>
              <a:off x="4652" y="3715"/>
              <a:ext cx="632" cy="1071"/>
            </a:xfrm>
            <a:custGeom>
              <a:avLst/>
              <a:gdLst>
                <a:gd name="T0" fmla="*/ 165 w 632"/>
                <a:gd name="T1" fmla="*/ 0 h 1071"/>
                <a:gd name="T2" fmla="*/ 170 w 632"/>
                <a:gd name="T3" fmla="*/ 39 h 1071"/>
                <a:gd name="T4" fmla="*/ 168 w 632"/>
                <a:gd name="T5" fmla="*/ 80 h 1071"/>
                <a:gd name="T6" fmla="*/ 161 w 632"/>
                <a:gd name="T7" fmla="*/ 119 h 1071"/>
                <a:gd name="T8" fmla="*/ 154 w 632"/>
                <a:gd name="T9" fmla="*/ 159 h 1071"/>
                <a:gd name="T10" fmla="*/ 143 w 632"/>
                <a:gd name="T11" fmla="*/ 198 h 1071"/>
                <a:gd name="T12" fmla="*/ 133 w 632"/>
                <a:gd name="T13" fmla="*/ 239 h 1071"/>
                <a:gd name="T14" fmla="*/ 127 w 632"/>
                <a:gd name="T15" fmla="*/ 279 h 1071"/>
                <a:gd name="T16" fmla="*/ 126 w 632"/>
                <a:gd name="T17" fmla="*/ 323 h 1071"/>
                <a:gd name="T18" fmla="*/ 126 w 632"/>
                <a:gd name="T19" fmla="*/ 361 h 1071"/>
                <a:gd name="T20" fmla="*/ 123 w 632"/>
                <a:gd name="T21" fmla="*/ 403 h 1071"/>
                <a:gd name="T22" fmla="*/ 119 w 632"/>
                <a:gd name="T23" fmla="*/ 444 h 1071"/>
                <a:gd name="T24" fmla="*/ 116 w 632"/>
                <a:gd name="T25" fmla="*/ 484 h 1071"/>
                <a:gd name="T26" fmla="*/ 115 w 632"/>
                <a:gd name="T27" fmla="*/ 524 h 1071"/>
                <a:gd name="T28" fmla="*/ 119 w 632"/>
                <a:gd name="T29" fmla="*/ 563 h 1071"/>
                <a:gd name="T30" fmla="*/ 130 w 632"/>
                <a:gd name="T31" fmla="*/ 600 h 1071"/>
                <a:gd name="T32" fmla="*/ 151 w 632"/>
                <a:gd name="T33" fmla="*/ 635 h 1071"/>
                <a:gd name="T34" fmla="*/ 214 w 632"/>
                <a:gd name="T35" fmla="*/ 684 h 1071"/>
                <a:gd name="T36" fmla="*/ 273 w 632"/>
                <a:gd name="T37" fmla="*/ 739 h 1071"/>
                <a:gd name="T38" fmla="*/ 331 w 632"/>
                <a:gd name="T39" fmla="*/ 796 h 1071"/>
                <a:gd name="T40" fmla="*/ 389 w 632"/>
                <a:gd name="T41" fmla="*/ 857 h 1071"/>
                <a:gd name="T42" fmla="*/ 445 w 632"/>
                <a:gd name="T43" fmla="*/ 914 h 1071"/>
                <a:gd name="T44" fmla="*/ 504 w 632"/>
                <a:gd name="T45" fmla="*/ 970 h 1071"/>
                <a:gd name="T46" fmla="*/ 566 w 632"/>
                <a:gd name="T47" fmla="*/ 1022 h 1071"/>
                <a:gd name="T48" fmla="*/ 632 w 632"/>
                <a:gd name="T49" fmla="*/ 1071 h 1071"/>
                <a:gd name="T50" fmla="*/ 587 w 632"/>
                <a:gd name="T51" fmla="*/ 1070 h 1071"/>
                <a:gd name="T52" fmla="*/ 544 w 632"/>
                <a:gd name="T53" fmla="*/ 1069 h 1071"/>
                <a:gd name="T54" fmla="*/ 502 w 632"/>
                <a:gd name="T55" fmla="*/ 1063 h 1071"/>
                <a:gd name="T56" fmla="*/ 462 w 632"/>
                <a:gd name="T57" fmla="*/ 1057 h 1071"/>
                <a:gd name="T58" fmla="*/ 421 w 632"/>
                <a:gd name="T59" fmla="*/ 1046 h 1071"/>
                <a:gd name="T60" fmla="*/ 383 w 632"/>
                <a:gd name="T61" fmla="*/ 1032 h 1071"/>
                <a:gd name="T62" fmla="*/ 344 w 632"/>
                <a:gd name="T63" fmla="*/ 1012 h 1071"/>
                <a:gd name="T64" fmla="*/ 309 w 632"/>
                <a:gd name="T65" fmla="*/ 990 h 1071"/>
                <a:gd name="T66" fmla="*/ 223 w 632"/>
                <a:gd name="T67" fmla="*/ 923 h 1071"/>
                <a:gd name="T68" fmla="*/ 151 w 632"/>
                <a:gd name="T69" fmla="*/ 845 h 1071"/>
                <a:gd name="T70" fmla="*/ 92 w 632"/>
                <a:gd name="T71" fmla="*/ 760 h 1071"/>
                <a:gd name="T72" fmla="*/ 49 w 632"/>
                <a:gd name="T73" fmla="*/ 668 h 1071"/>
                <a:gd name="T74" fmla="*/ 16 w 632"/>
                <a:gd name="T75" fmla="*/ 569 h 1071"/>
                <a:gd name="T76" fmla="*/ 1 w 632"/>
                <a:gd name="T77" fmla="*/ 466 h 1071"/>
                <a:gd name="T78" fmla="*/ 0 w 632"/>
                <a:gd name="T79" fmla="*/ 361 h 1071"/>
                <a:gd name="T80" fmla="*/ 16 w 632"/>
                <a:gd name="T81" fmla="*/ 254 h 1071"/>
                <a:gd name="T82" fmla="*/ 29 w 632"/>
                <a:gd name="T83" fmla="*/ 219 h 1071"/>
                <a:gd name="T84" fmla="*/ 43 w 632"/>
                <a:gd name="T85" fmla="*/ 185 h 1071"/>
                <a:gd name="T86" fmla="*/ 57 w 632"/>
                <a:gd name="T87" fmla="*/ 152 h 1071"/>
                <a:gd name="T88" fmla="*/ 75 w 632"/>
                <a:gd name="T89" fmla="*/ 119 h 1071"/>
                <a:gd name="T90" fmla="*/ 94 w 632"/>
                <a:gd name="T91" fmla="*/ 86 h 1071"/>
                <a:gd name="T92" fmla="*/ 115 w 632"/>
                <a:gd name="T93" fmla="*/ 56 h 1071"/>
                <a:gd name="T94" fmla="*/ 139 w 632"/>
                <a:gd name="T95" fmla="*/ 27 h 1071"/>
                <a:gd name="T96" fmla="*/ 165 w 632"/>
                <a:gd name="T97" fmla="*/ 0 h 10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2"/>
                <a:gd name="T148" fmla="*/ 0 h 1071"/>
                <a:gd name="T149" fmla="*/ 632 w 632"/>
                <a:gd name="T150" fmla="*/ 1071 h 10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2" h="1071">
                  <a:moveTo>
                    <a:pt x="165" y="0"/>
                  </a:moveTo>
                  <a:lnTo>
                    <a:pt x="170" y="39"/>
                  </a:lnTo>
                  <a:lnTo>
                    <a:pt x="168" y="80"/>
                  </a:lnTo>
                  <a:lnTo>
                    <a:pt x="161" y="119"/>
                  </a:lnTo>
                  <a:lnTo>
                    <a:pt x="154" y="159"/>
                  </a:lnTo>
                  <a:lnTo>
                    <a:pt x="143" y="198"/>
                  </a:lnTo>
                  <a:lnTo>
                    <a:pt x="133" y="239"/>
                  </a:lnTo>
                  <a:lnTo>
                    <a:pt x="127" y="279"/>
                  </a:lnTo>
                  <a:lnTo>
                    <a:pt x="126" y="323"/>
                  </a:lnTo>
                  <a:lnTo>
                    <a:pt x="126" y="361"/>
                  </a:lnTo>
                  <a:lnTo>
                    <a:pt x="123" y="403"/>
                  </a:lnTo>
                  <a:lnTo>
                    <a:pt x="119" y="444"/>
                  </a:lnTo>
                  <a:lnTo>
                    <a:pt x="116" y="484"/>
                  </a:lnTo>
                  <a:lnTo>
                    <a:pt x="115" y="524"/>
                  </a:lnTo>
                  <a:lnTo>
                    <a:pt x="119" y="563"/>
                  </a:lnTo>
                  <a:lnTo>
                    <a:pt x="130" y="600"/>
                  </a:lnTo>
                  <a:lnTo>
                    <a:pt x="151" y="635"/>
                  </a:lnTo>
                  <a:lnTo>
                    <a:pt x="214" y="684"/>
                  </a:lnTo>
                  <a:lnTo>
                    <a:pt x="273" y="739"/>
                  </a:lnTo>
                  <a:lnTo>
                    <a:pt x="331" y="796"/>
                  </a:lnTo>
                  <a:lnTo>
                    <a:pt x="389" y="857"/>
                  </a:lnTo>
                  <a:lnTo>
                    <a:pt x="445" y="914"/>
                  </a:lnTo>
                  <a:lnTo>
                    <a:pt x="504" y="970"/>
                  </a:lnTo>
                  <a:lnTo>
                    <a:pt x="566" y="1022"/>
                  </a:lnTo>
                  <a:lnTo>
                    <a:pt x="632" y="1071"/>
                  </a:lnTo>
                  <a:lnTo>
                    <a:pt x="587" y="1070"/>
                  </a:lnTo>
                  <a:lnTo>
                    <a:pt x="544" y="1069"/>
                  </a:lnTo>
                  <a:lnTo>
                    <a:pt x="502" y="1063"/>
                  </a:lnTo>
                  <a:lnTo>
                    <a:pt x="462" y="1057"/>
                  </a:lnTo>
                  <a:lnTo>
                    <a:pt x="421" y="1046"/>
                  </a:lnTo>
                  <a:lnTo>
                    <a:pt x="383" y="1032"/>
                  </a:lnTo>
                  <a:lnTo>
                    <a:pt x="344" y="1012"/>
                  </a:lnTo>
                  <a:lnTo>
                    <a:pt x="309" y="990"/>
                  </a:lnTo>
                  <a:lnTo>
                    <a:pt x="223" y="923"/>
                  </a:lnTo>
                  <a:lnTo>
                    <a:pt x="151" y="845"/>
                  </a:lnTo>
                  <a:lnTo>
                    <a:pt x="92" y="760"/>
                  </a:lnTo>
                  <a:lnTo>
                    <a:pt x="49" y="668"/>
                  </a:lnTo>
                  <a:lnTo>
                    <a:pt x="16" y="569"/>
                  </a:lnTo>
                  <a:lnTo>
                    <a:pt x="1" y="466"/>
                  </a:lnTo>
                  <a:lnTo>
                    <a:pt x="0" y="361"/>
                  </a:lnTo>
                  <a:lnTo>
                    <a:pt x="16" y="254"/>
                  </a:lnTo>
                  <a:lnTo>
                    <a:pt x="29" y="219"/>
                  </a:lnTo>
                  <a:lnTo>
                    <a:pt x="43" y="185"/>
                  </a:lnTo>
                  <a:lnTo>
                    <a:pt x="57" y="152"/>
                  </a:lnTo>
                  <a:lnTo>
                    <a:pt x="75" y="119"/>
                  </a:lnTo>
                  <a:lnTo>
                    <a:pt x="94" y="86"/>
                  </a:lnTo>
                  <a:lnTo>
                    <a:pt x="115" y="56"/>
                  </a:lnTo>
                  <a:lnTo>
                    <a:pt x="139" y="27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66" name="Freeform 125"/>
            <p:cNvSpPr>
              <a:spLocks/>
            </p:cNvSpPr>
            <p:nvPr/>
          </p:nvSpPr>
          <p:spPr bwMode="auto">
            <a:xfrm>
              <a:off x="4711" y="4799"/>
              <a:ext cx="947" cy="270"/>
            </a:xfrm>
            <a:custGeom>
              <a:avLst/>
              <a:gdLst>
                <a:gd name="T0" fmla="*/ 144 w 947"/>
                <a:gd name="T1" fmla="*/ 176 h 270"/>
                <a:gd name="T2" fmla="*/ 191 w 947"/>
                <a:gd name="T3" fmla="*/ 178 h 270"/>
                <a:gd name="T4" fmla="*/ 238 w 947"/>
                <a:gd name="T5" fmla="*/ 180 h 270"/>
                <a:gd name="T6" fmla="*/ 285 w 947"/>
                <a:gd name="T7" fmla="*/ 178 h 270"/>
                <a:gd name="T8" fmla="*/ 332 w 947"/>
                <a:gd name="T9" fmla="*/ 178 h 270"/>
                <a:gd name="T10" fmla="*/ 379 w 947"/>
                <a:gd name="T11" fmla="*/ 176 h 270"/>
                <a:gd name="T12" fmla="*/ 426 w 947"/>
                <a:gd name="T13" fmla="*/ 176 h 270"/>
                <a:gd name="T14" fmla="*/ 474 w 947"/>
                <a:gd name="T15" fmla="*/ 178 h 270"/>
                <a:gd name="T16" fmla="*/ 525 w 947"/>
                <a:gd name="T17" fmla="*/ 185 h 270"/>
                <a:gd name="T18" fmla="*/ 570 w 947"/>
                <a:gd name="T19" fmla="*/ 181 h 270"/>
                <a:gd name="T20" fmla="*/ 615 w 947"/>
                <a:gd name="T21" fmla="*/ 173 h 270"/>
                <a:gd name="T22" fmla="*/ 658 w 947"/>
                <a:gd name="T23" fmla="*/ 160 h 270"/>
                <a:gd name="T24" fmla="*/ 700 w 947"/>
                <a:gd name="T25" fmla="*/ 145 h 270"/>
                <a:gd name="T26" fmla="*/ 738 w 947"/>
                <a:gd name="T27" fmla="*/ 124 h 270"/>
                <a:gd name="T28" fmla="*/ 776 w 947"/>
                <a:gd name="T29" fmla="*/ 101 h 270"/>
                <a:gd name="T30" fmla="*/ 810 w 947"/>
                <a:gd name="T31" fmla="*/ 73 h 270"/>
                <a:gd name="T32" fmla="*/ 841 w 947"/>
                <a:gd name="T33" fmla="*/ 42 h 270"/>
                <a:gd name="T34" fmla="*/ 852 w 947"/>
                <a:gd name="T35" fmla="*/ 32 h 270"/>
                <a:gd name="T36" fmla="*/ 865 w 947"/>
                <a:gd name="T37" fmla="*/ 23 h 270"/>
                <a:gd name="T38" fmla="*/ 877 w 947"/>
                <a:gd name="T39" fmla="*/ 14 h 270"/>
                <a:gd name="T40" fmla="*/ 891 w 947"/>
                <a:gd name="T41" fmla="*/ 7 h 270"/>
                <a:gd name="T42" fmla="*/ 904 w 947"/>
                <a:gd name="T43" fmla="*/ 1 h 270"/>
                <a:gd name="T44" fmla="*/ 918 w 947"/>
                <a:gd name="T45" fmla="*/ 0 h 270"/>
                <a:gd name="T46" fmla="*/ 932 w 947"/>
                <a:gd name="T47" fmla="*/ 3 h 270"/>
                <a:gd name="T48" fmla="*/ 947 w 947"/>
                <a:gd name="T49" fmla="*/ 11 h 270"/>
                <a:gd name="T50" fmla="*/ 894 w 947"/>
                <a:gd name="T51" fmla="*/ 45 h 270"/>
                <a:gd name="T52" fmla="*/ 842 w 947"/>
                <a:gd name="T53" fmla="*/ 82 h 270"/>
                <a:gd name="T54" fmla="*/ 789 w 947"/>
                <a:gd name="T55" fmla="*/ 117 h 270"/>
                <a:gd name="T56" fmla="*/ 735 w 947"/>
                <a:gd name="T57" fmla="*/ 152 h 270"/>
                <a:gd name="T58" fmla="*/ 678 w 947"/>
                <a:gd name="T59" fmla="*/ 180 h 270"/>
                <a:gd name="T60" fmla="*/ 619 w 947"/>
                <a:gd name="T61" fmla="*/ 204 h 270"/>
                <a:gd name="T62" fmla="*/ 556 w 947"/>
                <a:gd name="T63" fmla="*/ 218 h 270"/>
                <a:gd name="T64" fmla="*/ 490 w 947"/>
                <a:gd name="T65" fmla="*/ 223 h 270"/>
                <a:gd name="T66" fmla="*/ 436 w 947"/>
                <a:gd name="T67" fmla="*/ 223 h 270"/>
                <a:gd name="T68" fmla="*/ 384 w 947"/>
                <a:gd name="T69" fmla="*/ 233 h 270"/>
                <a:gd name="T70" fmla="*/ 332 w 947"/>
                <a:gd name="T71" fmla="*/ 246 h 270"/>
                <a:gd name="T72" fmla="*/ 282 w 947"/>
                <a:gd name="T73" fmla="*/ 260 h 270"/>
                <a:gd name="T74" fmla="*/ 230 w 947"/>
                <a:gd name="T75" fmla="*/ 268 h 270"/>
                <a:gd name="T76" fmla="*/ 181 w 947"/>
                <a:gd name="T77" fmla="*/ 270 h 270"/>
                <a:gd name="T78" fmla="*/ 132 w 947"/>
                <a:gd name="T79" fmla="*/ 258 h 270"/>
                <a:gd name="T80" fmla="*/ 85 w 947"/>
                <a:gd name="T81" fmla="*/ 233 h 270"/>
                <a:gd name="T82" fmla="*/ 0 w 947"/>
                <a:gd name="T83" fmla="*/ 166 h 270"/>
                <a:gd name="T84" fmla="*/ 14 w 947"/>
                <a:gd name="T85" fmla="*/ 160 h 270"/>
                <a:gd name="T86" fmla="*/ 30 w 947"/>
                <a:gd name="T87" fmla="*/ 159 h 270"/>
                <a:gd name="T88" fmla="*/ 49 w 947"/>
                <a:gd name="T89" fmla="*/ 159 h 270"/>
                <a:gd name="T90" fmla="*/ 68 w 947"/>
                <a:gd name="T91" fmla="*/ 162 h 270"/>
                <a:gd name="T92" fmla="*/ 88 w 947"/>
                <a:gd name="T93" fmla="*/ 163 h 270"/>
                <a:gd name="T94" fmla="*/ 108 w 947"/>
                <a:gd name="T95" fmla="*/ 167 h 270"/>
                <a:gd name="T96" fmla="*/ 126 w 947"/>
                <a:gd name="T97" fmla="*/ 171 h 270"/>
                <a:gd name="T98" fmla="*/ 144 w 947"/>
                <a:gd name="T99" fmla="*/ 176 h 27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47"/>
                <a:gd name="T151" fmla="*/ 0 h 270"/>
                <a:gd name="T152" fmla="*/ 947 w 947"/>
                <a:gd name="T153" fmla="*/ 270 h 27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47" h="270">
                  <a:moveTo>
                    <a:pt x="144" y="176"/>
                  </a:moveTo>
                  <a:lnTo>
                    <a:pt x="191" y="178"/>
                  </a:lnTo>
                  <a:lnTo>
                    <a:pt x="238" y="180"/>
                  </a:lnTo>
                  <a:lnTo>
                    <a:pt x="285" y="178"/>
                  </a:lnTo>
                  <a:lnTo>
                    <a:pt x="332" y="178"/>
                  </a:lnTo>
                  <a:lnTo>
                    <a:pt x="379" y="176"/>
                  </a:lnTo>
                  <a:lnTo>
                    <a:pt x="426" y="176"/>
                  </a:lnTo>
                  <a:lnTo>
                    <a:pt x="474" y="178"/>
                  </a:lnTo>
                  <a:lnTo>
                    <a:pt x="525" y="185"/>
                  </a:lnTo>
                  <a:lnTo>
                    <a:pt x="570" y="181"/>
                  </a:lnTo>
                  <a:lnTo>
                    <a:pt x="615" y="173"/>
                  </a:lnTo>
                  <a:lnTo>
                    <a:pt x="658" y="160"/>
                  </a:lnTo>
                  <a:lnTo>
                    <a:pt x="700" y="145"/>
                  </a:lnTo>
                  <a:lnTo>
                    <a:pt x="738" y="124"/>
                  </a:lnTo>
                  <a:lnTo>
                    <a:pt x="776" y="101"/>
                  </a:lnTo>
                  <a:lnTo>
                    <a:pt x="810" y="73"/>
                  </a:lnTo>
                  <a:lnTo>
                    <a:pt x="841" y="42"/>
                  </a:lnTo>
                  <a:lnTo>
                    <a:pt x="852" y="32"/>
                  </a:lnTo>
                  <a:lnTo>
                    <a:pt x="865" y="23"/>
                  </a:lnTo>
                  <a:lnTo>
                    <a:pt x="877" y="14"/>
                  </a:lnTo>
                  <a:lnTo>
                    <a:pt x="891" y="7"/>
                  </a:lnTo>
                  <a:lnTo>
                    <a:pt x="904" y="1"/>
                  </a:lnTo>
                  <a:lnTo>
                    <a:pt x="918" y="0"/>
                  </a:lnTo>
                  <a:lnTo>
                    <a:pt x="932" y="3"/>
                  </a:lnTo>
                  <a:lnTo>
                    <a:pt x="947" y="11"/>
                  </a:lnTo>
                  <a:lnTo>
                    <a:pt x="894" y="45"/>
                  </a:lnTo>
                  <a:lnTo>
                    <a:pt x="842" y="82"/>
                  </a:lnTo>
                  <a:lnTo>
                    <a:pt x="789" y="117"/>
                  </a:lnTo>
                  <a:lnTo>
                    <a:pt x="735" y="152"/>
                  </a:lnTo>
                  <a:lnTo>
                    <a:pt x="678" y="180"/>
                  </a:lnTo>
                  <a:lnTo>
                    <a:pt x="619" y="204"/>
                  </a:lnTo>
                  <a:lnTo>
                    <a:pt x="556" y="218"/>
                  </a:lnTo>
                  <a:lnTo>
                    <a:pt x="490" y="223"/>
                  </a:lnTo>
                  <a:lnTo>
                    <a:pt x="436" y="223"/>
                  </a:lnTo>
                  <a:lnTo>
                    <a:pt x="384" y="233"/>
                  </a:lnTo>
                  <a:lnTo>
                    <a:pt x="332" y="246"/>
                  </a:lnTo>
                  <a:lnTo>
                    <a:pt x="282" y="260"/>
                  </a:lnTo>
                  <a:lnTo>
                    <a:pt x="230" y="268"/>
                  </a:lnTo>
                  <a:lnTo>
                    <a:pt x="181" y="270"/>
                  </a:lnTo>
                  <a:lnTo>
                    <a:pt x="132" y="258"/>
                  </a:lnTo>
                  <a:lnTo>
                    <a:pt x="85" y="233"/>
                  </a:lnTo>
                  <a:lnTo>
                    <a:pt x="0" y="166"/>
                  </a:lnTo>
                  <a:lnTo>
                    <a:pt x="14" y="160"/>
                  </a:lnTo>
                  <a:lnTo>
                    <a:pt x="30" y="159"/>
                  </a:lnTo>
                  <a:lnTo>
                    <a:pt x="49" y="159"/>
                  </a:lnTo>
                  <a:lnTo>
                    <a:pt x="68" y="162"/>
                  </a:lnTo>
                  <a:lnTo>
                    <a:pt x="88" y="163"/>
                  </a:lnTo>
                  <a:lnTo>
                    <a:pt x="108" y="167"/>
                  </a:lnTo>
                  <a:lnTo>
                    <a:pt x="126" y="171"/>
                  </a:lnTo>
                  <a:lnTo>
                    <a:pt x="144" y="176"/>
                  </a:lnTo>
                  <a:close/>
                </a:path>
              </a:pathLst>
            </a:custGeom>
            <a:solidFill>
              <a:srgbClr val="E7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67" name="Freeform 126"/>
            <p:cNvSpPr>
              <a:spLocks/>
            </p:cNvSpPr>
            <p:nvPr/>
          </p:nvSpPr>
          <p:spPr bwMode="auto">
            <a:xfrm>
              <a:off x="4806" y="4017"/>
              <a:ext cx="55" cy="319"/>
            </a:xfrm>
            <a:custGeom>
              <a:avLst/>
              <a:gdLst>
                <a:gd name="T0" fmla="*/ 31 w 55"/>
                <a:gd name="T1" fmla="*/ 63 h 319"/>
                <a:gd name="T2" fmla="*/ 35 w 55"/>
                <a:gd name="T3" fmla="*/ 0 h 319"/>
                <a:gd name="T4" fmla="*/ 37 w 55"/>
                <a:gd name="T5" fmla="*/ 34 h 319"/>
                <a:gd name="T6" fmla="*/ 37 w 55"/>
                <a:gd name="T7" fmla="*/ 71 h 319"/>
                <a:gd name="T8" fmla="*/ 34 w 55"/>
                <a:gd name="T9" fmla="*/ 108 h 319"/>
                <a:gd name="T10" fmla="*/ 31 w 55"/>
                <a:gd name="T11" fmla="*/ 146 h 319"/>
                <a:gd name="T12" fmla="*/ 30 w 55"/>
                <a:gd name="T13" fmla="*/ 181 h 319"/>
                <a:gd name="T14" fmla="*/ 32 w 55"/>
                <a:gd name="T15" fmla="*/ 217 h 319"/>
                <a:gd name="T16" fmla="*/ 39 w 55"/>
                <a:gd name="T17" fmla="*/ 251 h 319"/>
                <a:gd name="T18" fmla="*/ 55 w 55"/>
                <a:gd name="T19" fmla="*/ 285 h 319"/>
                <a:gd name="T20" fmla="*/ 53 w 55"/>
                <a:gd name="T21" fmla="*/ 293 h 319"/>
                <a:gd name="T22" fmla="*/ 53 w 55"/>
                <a:gd name="T23" fmla="*/ 302 h 319"/>
                <a:gd name="T24" fmla="*/ 51 w 55"/>
                <a:gd name="T25" fmla="*/ 310 h 319"/>
                <a:gd name="T26" fmla="*/ 45 w 55"/>
                <a:gd name="T27" fmla="*/ 319 h 319"/>
                <a:gd name="T28" fmla="*/ 25 w 55"/>
                <a:gd name="T29" fmla="*/ 316 h 319"/>
                <a:gd name="T30" fmla="*/ 14 w 55"/>
                <a:gd name="T31" fmla="*/ 309 h 319"/>
                <a:gd name="T32" fmla="*/ 7 w 55"/>
                <a:gd name="T33" fmla="*/ 298 h 319"/>
                <a:gd name="T34" fmla="*/ 6 w 55"/>
                <a:gd name="T35" fmla="*/ 285 h 319"/>
                <a:gd name="T36" fmla="*/ 4 w 55"/>
                <a:gd name="T37" fmla="*/ 269 h 319"/>
                <a:gd name="T38" fmla="*/ 4 w 55"/>
                <a:gd name="T39" fmla="*/ 254 h 319"/>
                <a:gd name="T40" fmla="*/ 3 w 55"/>
                <a:gd name="T41" fmla="*/ 239 h 319"/>
                <a:gd name="T42" fmla="*/ 0 w 55"/>
                <a:gd name="T43" fmla="*/ 227 h 319"/>
                <a:gd name="T44" fmla="*/ 9 w 55"/>
                <a:gd name="T45" fmla="*/ 206 h 319"/>
                <a:gd name="T46" fmla="*/ 13 w 55"/>
                <a:gd name="T47" fmla="*/ 185 h 319"/>
                <a:gd name="T48" fmla="*/ 14 w 55"/>
                <a:gd name="T49" fmla="*/ 164 h 319"/>
                <a:gd name="T50" fmla="*/ 16 w 55"/>
                <a:gd name="T51" fmla="*/ 144 h 319"/>
                <a:gd name="T52" fmla="*/ 14 w 55"/>
                <a:gd name="T53" fmla="*/ 123 h 319"/>
                <a:gd name="T54" fmla="*/ 16 w 55"/>
                <a:gd name="T55" fmla="*/ 102 h 319"/>
                <a:gd name="T56" fmla="*/ 21 w 55"/>
                <a:gd name="T57" fmla="*/ 81 h 319"/>
                <a:gd name="T58" fmla="*/ 31 w 55"/>
                <a:gd name="T59" fmla="*/ 63 h 3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319"/>
                <a:gd name="T92" fmla="*/ 55 w 55"/>
                <a:gd name="T93" fmla="*/ 319 h 3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319">
                  <a:moveTo>
                    <a:pt x="31" y="63"/>
                  </a:moveTo>
                  <a:lnTo>
                    <a:pt x="35" y="0"/>
                  </a:lnTo>
                  <a:lnTo>
                    <a:pt x="37" y="34"/>
                  </a:lnTo>
                  <a:lnTo>
                    <a:pt x="37" y="71"/>
                  </a:lnTo>
                  <a:lnTo>
                    <a:pt x="34" y="108"/>
                  </a:lnTo>
                  <a:lnTo>
                    <a:pt x="31" y="146"/>
                  </a:lnTo>
                  <a:lnTo>
                    <a:pt x="30" y="181"/>
                  </a:lnTo>
                  <a:lnTo>
                    <a:pt x="32" y="217"/>
                  </a:lnTo>
                  <a:lnTo>
                    <a:pt x="39" y="251"/>
                  </a:lnTo>
                  <a:lnTo>
                    <a:pt x="55" y="285"/>
                  </a:lnTo>
                  <a:lnTo>
                    <a:pt x="53" y="293"/>
                  </a:lnTo>
                  <a:lnTo>
                    <a:pt x="53" y="302"/>
                  </a:lnTo>
                  <a:lnTo>
                    <a:pt x="51" y="310"/>
                  </a:lnTo>
                  <a:lnTo>
                    <a:pt x="45" y="319"/>
                  </a:lnTo>
                  <a:lnTo>
                    <a:pt x="25" y="316"/>
                  </a:lnTo>
                  <a:lnTo>
                    <a:pt x="14" y="309"/>
                  </a:lnTo>
                  <a:lnTo>
                    <a:pt x="7" y="298"/>
                  </a:lnTo>
                  <a:lnTo>
                    <a:pt x="6" y="285"/>
                  </a:lnTo>
                  <a:lnTo>
                    <a:pt x="4" y="269"/>
                  </a:lnTo>
                  <a:lnTo>
                    <a:pt x="4" y="254"/>
                  </a:lnTo>
                  <a:lnTo>
                    <a:pt x="3" y="239"/>
                  </a:lnTo>
                  <a:lnTo>
                    <a:pt x="0" y="227"/>
                  </a:lnTo>
                  <a:lnTo>
                    <a:pt x="9" y="206"/>
                  </a:lnTo>
                  <a:lnTo>
                    <a:pt x="13" y="185"/>
                  </a:lnTo>
                  <a:lnTo>
                    <a:pt x="14" y="164"/>
                  </a:lnTo>
                  <a:lnTo>
                    <a:pt x="16" y="144"/>
                  </a:lnTo>
                  <a:lnTo>
                    <a:pt x="14" y="123"/>
                  </a:lnTo>
                  <a:lnTo>
                    <a:pt x="16" y="102"/>
                  </a:lnTo>
                  <a:lnTo>
                    <a:pt x="21" y="81"/>
                  </a:lnTo>
                  <a:lnTo>
                    <a:pt x="31" y="63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68" name="Freeform 127"/>
            <p:cNvSpPr>
              <a:spLocks/>
            </p:cNvSpPr>
            <p:nvPr/>
          </p:nvSpPr>
          <p:spPr bwMode="auto">
            <a:xfrm>
              <a:off x="4847" y="3647"/>
              <a:ext cx="389" cy="1040"/>
            </a:xfrm>
            <a:custGeom>
              <a:avLst/>
              <a:gdLst>
                <a:gd name="T0" fmla="*/ 4 w 389"/>
                <a:gd name="T1" fmla="*/ 54 h 1040"/>
                <a:gd name="T2" fmla="*/ 0 w 389"/>
                <a:gd name="T3" fmla="*/ 41 h 1040"/>
                <a:gd name="T4" fmla="*/ 0 w 389"/>
                <a:gd name="T5" fmla="*/ 33 h 1040"/>
                <a:gd name="T6" fmla="*/ 3 w 389"/>
                <a:gd name="T7" fmla="*/ 24 h 1040"/>
                <a:gd name="T8" fmla="*/ 10 w 389"/>
                <a:gd name="T9" fmla="*/ 20 h 1040"/>
                <a:gd name="T10" fmla="*/ 15 w 389"/>
                <a:gd name="T11" fmla="*/ 14 h 1040"/>
                <a:gd name="T12" fmla="*/ 24 w 389"/>
                <a:gd name="T13" fmla="*/ 10 h 1040"/>
                <a:gd name="T14" fmla="*/ 31 w 389"/>
                <a:gd name="T15" fmla="*/ 5 h 1040"/>
                <a:gd name="T16" fmla="*/ 38 w 389"/>
                <a:gd name="T17" fmla="*/ 0 h 1040"/>
                <a:gd name="T18" fmla="*/ 38 w 389"/>
                <a:gd name="T19" fmla="*/ 68 h 1040"/>
                <a:gd name="T20" fmla="*/ 35 w 389"/>
                <a:gd name="T21" fmla="*/ 139 h 1040"/>
                <a:gd name="T22" fmla="*/ 29 w 389"/>
                <a:gd name="T23" fmla="*/ 213 h 1040"/>
                <a:gd name="T24" fmla="*/ 26 w 389"/>
                <a:gd name="T25" fmla="*/ 288 h 1040"/>
                <a:gd name="T26" fmla="*/ 24 w 389"/>
                <a:gd name="T27" fmla="*/ 361 h 1040"/>
                <a:gd name="T28" fmla="*/ 28 w 389"/>
                <a:gd name="T29" fmla="*/ 434 h 1040"/>
                <a:gd name="T30" fmla="*/ 38 w 389"/>
                <a:gd name="T31" fmla="*/ 503 h 1040"/>
                <a:gd name="T32" fmla="*/ 56 w 389"/>
                <a:gd name="T33" fmla="*/ 569 h 1040"/>
                <a:gd name="T34" fmla="*/ 76 w 389"/>
                <a:gd name="T35" fmla="*/ 635 h 1040"/>
                <a:gd name="T36" fmla="*/ 107 w 389"/>
                <a:gd name="T37" fmla="*/ 700 h 1040"/>
                <a:gd name="T38" fmla="*/ 144 w 389"/>
                <a:gd name="T39" fmla="*/ 759 h 1040"/>
                <a:gd name="T40" fmla="*/ 189 w 389"/>
                <a:gd name="T41" fmla="*/ 818 h 1040"/>
                <a:gd name="T42" fmla="*/ 237 w 389"/>
                <a:gd name="T43" fmla="*/ 873 h 1040"/>
                <a:gd name="T44" fmla="*/ 289 w 389"/>
                <a:gd name="T45" fmla="*/ 929 h 1040"/>
                <a:gd name="T46" fmla="*/ 338 w 389"/>
                <a:gd name="T47" fmla="*/ 984 h 1040"/>
                <a:gd name="T48" fmla="*/ 389 w 389"/>
                <a:gd name="T49" fmla="*/ 1040 h 1040"/>
                <a:gd name="T50" fmla="*/ 340 w 389"/>
                <a:gd name="T51" fmla="*/ 1000 h 1040"/>
                <a:gd name="T52" fmla="*/ 295 w 389"/>
                <a:gd name="T53" fmla="*/ 961 h 1040"/>
                <a:gd name="T54" fmla="*/ 250 w 389"/>
                <a:gd name="T55" fmla="*/ 919 h 1040"/>
                <a:gd name="T56" fmla="*/ 209 w 389"/>
                <a:gd name="T57" fmla="*/ 878 h 1040"/>
                <a:gd name="T58" fmla="*/ 167 w 389"/>
                <a:gd name="T59" fmla="*/ 833 h 1040"/>
                <a:gd name="T60" fmla="*/ 128 w 389"/>
                <a:gd name="T61" fmla="*/ 790 h 1040"/>
                <a:gd name="T62" fmla="*/ 90 w 389"/>
                <a:gd name="T63" fmla="*/ 743 h 1040"/>
                <a:gd name="T64" fmla="*/ 52 w 389"/>
                <a:gd name="T65" fmla="*/ 697 h 1040"/>
                <a:gd name="T66" fmla="*/ 39 w 389"/>
                <a:gd name="T67" fmla="*/ 663 h 1040"/>
                <a:gd name="T68" fmla="*/ 31 w 389"/>
                <a:gd name="T69" fmla="*/ 631 h 1040"/>
                <a:gd name="T70" fmla="*/ 24 w 389"/>
                <a:gd name="T71" fmla="*/ 596 h 1040"/>
                <a:gd name="T72" fmla="*/ 19 w 389"/>
                <a:gd name="T73" fmla="*/ 562 h 1040"/>
                <a:gd name="T74" fmla="*/ 15 w 389"/>
                <a:gd name="T75" fmla="*/ 526 h 1040"/>
                <a:gd name="T76" fmla="*/ 17 w 389"/>
                <a:gd name="T77" fmla="*/ 492 h 1040"/>
                <a:gd name="T78" fmla="*/ 17 w 389"/>
                <a:gd name="T79" fmla="*/ 457 h 1040"/>
                <a:gd name="T80" fmla="*/ 22 w 389"/>
                <a:gd name="T81" fmla="*/ 425 h 1040"/>
                <a:gd name="T82" fmla="*/ 7 w 389"/>
                <a:gd name="T83" fmla="*/ 377 h 1040"/>
                <a:gd name="T84" fmla="*/ 1 w 389"/>
                <a:gd name="T85" fmla="*/ 330 h 1040"/>
                <a:gd name="T86" fmla="*/ 3 w 389"/>
                <a:gd name="T87" fmla="*/ 283 h 1040"/>
                <a:gd name="T88" fmla="*/ 10 w 389"/>
                <a:gd name="T89" fmla="*/ 236 h 1040"/>
                <a:gd name="T90" fmla="*/ 15 w 389"/>
                <a:gd name="T91" fmla="*/ 189 h 1040"/>
                <a:gd name="T92" fmla="*/ 18 w 389"/>
                <a:gd name="T93" fmla="*/ 142 h 1040"/>
                <a:gd name="T94" fmla="*/ 15 w 389"/>
                <a:gd name="T95" fmla="*/ 96 h 1040"/>
                <a:gd name="T96" fmla="*/ 4 w 389"/>
                <a:gd name="T97" fmla="*/ 54 h 10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9"/>
                <a:gd name="T148" fmla="*/ 0 h 1040"/>
                <a:gd name="T149" fmla="*/ 389 w 389"/>
                <a:gd name="T150" fmla="*/ 1040 h 10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9" h="1040">
                  <a:moveTo>
                    <a:pt x="4" y="54"/>
                  </a:moveTo>
                  <a:lnTo>
                    <a:pt x="0" y="41"/>
                  </a:lnTo>
                  <a:lnTo>
                    <a:pt x="0" y="33"/>
                  </a:lnTo>
                  <a:lnTo>
                    <a:pt x="3" y="24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24" y="10"/>
                  </a:lnTo>
                  <a:lnTo>
                    <a:pt x="31" y="5"/>
                  </a:lnTo>
                  <a:lnTo>
                    <a:pt x="38" y="0"/>
                  </a:lnTo>
                  <a:lnTo>
                    <a:pt x="38" y="68"/>
                  </a:lnTo>
                  <a:lnTo>
                    <a:pt x="35" y="139"/>
                  </a:lnTo>
                  <a:lnTo>
                    <a:pt x="29" y="213"/>
                  </a:lnTo>
                  <a:lnTo>
                    <a:pt x="26" y="288"/>
                  </a:lnTo>
                  <a:lnTo>
                    <a:pt x="24" y="361"/>
                  </a:lnTo>
                  <a:lnTo>
                    <a:pt x="28" y="434"/>
                  </a:lnTo>
                  <a:lnTo>
                    <a:pt x="38" y="503"/>
                  </a:lnTo>
                  <a:lnTo>
                    <a:pt x="56" y="569"/>
                  </a:lnTo>
                  <a:lnTo>
                    <a:pt x="76" y="635"/>
                  </a:lnTo>
                  <a:lnTo>
                    <a:pt x="107" y="700"/>
                  </a:lnTo>
                  <a:lnTo>
                    <a:pt x="144" y="759"/>
                  </a:lnTo>
                  <a:lnTo>
                    <a:pt x="189" y="818"/>
                  </a:lnTo>
                  <a:lnTo>
                    <a:pt x="237" y="873"/>
                  </a:lnTo>
                  <a:lnTo>
                    <a:pt x="289" y="929"/>
                  </a:lnTo>
                  <a:lnTo>
                    <a:pt x="338" y="984"/>
                  </a:lnTo>
                  <a:lnTo>
                    <a:pt x="389" y="1040"/>
                  </a:lnTo>
                  <a:lnTo>
                    <a:pt x="340" y="1000"/>
                  </a:lnTo>
                  <a:lnTo>
                    <a:pt x="295" y="961"/>
                  </a:lnTo>
                  <a:lnTo>
                    <a:pt x="250" y="919"/>
                  </a:lnTo>
                  <a:lnTo>
                    <a:pt x="209" y="878"/>
                  </a:lnTo>
                  <a:lnTo>
                    <a:pt x="167" y="833"/>
                  </a:lnTo>
                  <a:lnTo>
                    <a:pt x="128" y="790"/>
                  </a:lnTo>
                  <a:lnTo>
                    <a:pt x="90" y="743"/>
                  </a:lnTo>
                  <a:lnTo>
                    <a:pt x="52" y="697"/>
                  </a:lnTo>
                  <a:lnTo>
                    <a:pt x="39" y="663"/>
                  </a:lnTo>
                  <a:lnTo>
                    <a:pt x="31" y="631"/>
                  </a:lnTo>
                  <a:lnTo>
                    <a:pt x="24" y="596"/>
                  </a:lnTo>
                  <a:lnTo>
                    <a:pt x="19" y="562"/>
                  </a:lnTo>
                  <a:lnTo>
                    <a:pt x="15" y="526"/>
                  </a:lnTo>
                  <a:lnTo>
                    <a:pt x="17" y="492"/>
                  </a:lnTo>
                  <a:lnTo>
                    <a:pt x="17" y="457"/>
                  </a:lnTo>
                  <a:lnTo>
                    <a:pt x="22" y="425"/>
                  </a:lnTo>
                  <a:lnTo>
                    <a:pt x="7" y="377"/>
                  </a:lnTo>
                  <a:lnTo>
                    <a:pt x="1" y="330"/>
                  </a:lnTo>
                  <a:lnTo>
                    <a:pt x="3" y="283"/>
                  </a:lnTo>
                  <a:lnTo>
                    <a:pt x="10" y="236"/>
                  </a:lnTo>
                  <a:lnTo>
                    <a:pt x="15" y="189"/>
                  </a:lnTo>
                  <a:lnTo>
                    <a:pt x="18" y="142"/>
                  </a:lnTo>
                  <a:lnTo>
                    <a:pt x="15" y="96"/>
                  </a:lnTo>
                  <a:lnTo>
                    <a:pt x="4" y="54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69" name="Freeform 128"/>
            <p:cNvSpPr>
              <a:spLocks/>
            </p:cNvSpPr>
            <p:nvPr/>
          </p:nvSpPr>
          <p:spPr bwMode="auto">
            <a:xfrm>
              <a:off x="4865" y="4350"/>
              <a:ext cx="62" cy="66"/>
            </a:xfrm>
            <a:custGeom>
              <a:avLst/>
              <a:gdLst>
                <a:gd name="T0" fmla="*/ 4 w 62"/>
                <a:gd name="T1" fmla="*/ 0 h 66"/>
                <a:gd name="T2" fmla="*/ 62 w 62"/>
                <a:gd name="T3" fmla="*/ 66 h 66"/>
                <a:gd name="T4" fmla="*/ 53 w 62"/>
                <a:gd name="T5" fmla="*/ 60 h 66"/>
                <a:gd name="T6" fmla="*/ 44 w 62"/>
                <a:gd name="T7" fmla="*/ 54 h 66"/>
                <a:gd name="T8" fmla="*/ 32 w 62"/>
                <a:gd name="T9" fmla="*/ 46 h 66"/>
                <a:gd name="T10" fmla="*/ 21 w 62"/>
                <a:gd name="T11" fmla="*/ 39 h 66"/>
                <a:gd name="T12" fmla="*/ 10 w 62"/>
                <a:gd name="T13" fmla="*/ 29 h 66"/>
                <a:gd name="T14" fmla="*/ 3 w 62"/>
                <a:gd name="T15" fmla="*/ 19 h 66"/>
                <a:gd name="T16" fmla="*/ 0 w 62"/>
                <a:gd name="T17" fmla="*/ 9 h 66"/>
                <a:gd name="T18" fmla="*/ 4 w 62"/>
                <a:gd name="T19" fmla="*/ 0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2"/>
                <a:gd name="T31" fmla="*/ 0 h 66"/>
                <a:gd name="T32" fmla="*/ 62 w 62"/>
                <a:gd name="T33" fmla="*/ 66 h 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2" h="66">
                  <a:moveTo>
                    <a:pt x="4" y="0"/>
                  </a:moveTo>
                  <a:lnTo>
                    <a:pt x="62" y="66"/>
                  </a:lnTo>
                  <a:lnTo>
                    <a:pt x="53" y="60"/>
                  </a:lnTo>
                  <a:lnTo>
                    <a:pt x="44" y="54"/>
                  </a:lnTo>
                  <a:lnTo>
                    <a:pt x="32" y="46"/>
                  </a:lnTo>
                  <a:lnTo>
                    <a:pt x="21" y="39"/>
                  </a:lnTo>
                  <a:lnTo>
                    <a:pt x="10" y="29"/>
                  </a:lnTo>
                  <a:lnTo>
                    <a:pt x="3" y="19"/>
                  </a:lnTo>
                  <a:lnTo>
                    <a:pt x="0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70" name="Freeform 129"/>
            <p:cNvSpPr>
              <a:spLocks/>
            </p:cNvSpPr>
            <p:nvPr/>
          </p:nvSpPr>
          <p:spPr bwMode="auto">
            <a:xfrm>
              <a:off x="4910" y="3567"/>
              <a:ext cx="1060" cy="1130"/>
            </a:xfrm>
            <a:custGeom>
              <a:avLst/>
              <a:gdLst>
                <a:gd name="T0" fmla="*/ 59 w 1060"/>
                <a:gd name="T1" fmla="*/ 23 h 1130"/>
                <a:gd name="T2" fmla="*/ 163 w 1060"/>
                <a:gd name="T3" fmla="*/ 0 h 1130"/>
                <a:gd name="T4" fmla="*/ 277 w 1060"/>
                <a:gd name="T5" fmla="*/ 2 h 1130"/>
                <a:gd name="T6" fmla="*/ 392 w 1060"/>
                <a:gd name="T7" fmla="*/ 9 h 1130"/>
                <a:gd name="T8" fmla="*/ 496 w 1060"/>
                <a:gd name="T9" fmla="*/ 24 h 1130"/>
                <a:gd name="T10" fmla="*/ 593 w 1060"/>
                <a:gd name="T11" fmla="*/ 50 h 1130"/>
                <a:gd name="T12" fmla="*/ 685 w 1060"/>
                <a:gd name="T13" fmla="*/ 83 h 1130"/>
                <a:gd name="T14" fmla="*/ 771 w 1060"/>
                <a:gd name="T15" fmla="*/ 128 h 1130"/>
                <a:gd name="T16" fmla="*/ 843 w 1060"/>
                <a:gd name="T17" fmla="*/ 172 h 1130"/>
                <a:gd name="T18" fmla="*/ 906 w 1060"/>
                <a:gd name="T19" fmla="*/ 210 h 1130"/>
                <a:gd name="T20" fmla="*/ 966 w 1060"/>
                <a:gd name="T21" fmla="*/ 253 h 1130"/>
                <a:gd name="T22" fmla="*/ 1028 w 1060"/>
                <a:gd name="T23" fmla="*/ 298 h 1130"/>
                <a:gd name="T24" fmla="*/ 1001 w 1060"/>
                <a:gd name="T25" fmla="*/ 349 h 1130"/>
                <a:gd name="T26" fmla="*/ 888 w 1060"/>
                <a:gd name="T27" fmla="*/ 419 h 1130"/>
                <a:gd name="T28" fmla="*/ 781 w 1060"/>
                <a:gd name="T29" fmla="*/ 502 h 1130"/>
                <a:gd name="T30" fmla="*/ 684 w 1060"/>
                <a:gd name="T31" fmla="*/ 599 h 1130"/>
                <a:gd name="T32" fmla="*/ 511 w 1060"/>
                <a:gd name="T33" fmla="*/ 801 h 1130"/>
                <a:gd name="T34" fmla="*/ 475 w 1060"/>
                <a:gd name="T35" fmla="*/ 880 h 1130"/>
                <a:gd name="T36" fmla="*/ 444 w 1060"/>
                <a:gd name="T37" fmla="*/ 962 h 1130"/>
                <a:gd name="T38" fmla="*/ 414 w 1060"/>
                <a:gd name="T39" fmla="*/ 1045 h 1130"/>
                <a:gd name="T40" fmla="*/ 383 w 1060"/>
                <a:gd name="T41" fmla="*/ 1130 h 1130"/>
                <a:gd name="T42" fmla="*/ 324 w 1060"/>
                <a:gd name="T43" fmla="*/ 1061 h 1130"/>
                <a:gd name="T44" fmla="*/ 260 w 1060"/>
                <a:gd name="T45" fmla="*/ 993 h 1130"/>
                <a:gd name="T46" fmla="*/ 199 w 1060"/>
                <a:gd name="T47" fmla="*/ 920 h 1130"/>
                <a:gd name="T48" fmla="*/ 157 w 1060"/>
                <a:gd name="T49" fmla="*/ 844 h 1130"/>
                <a:gd name="T50" fmla="*/ 91 w 1060"/>
                <a:gd name="T51" fmla="*/ 732 h 1130"/>
                <a:gd name="T52" fmla="*/ 46 w 1060"/>
                <a:gd name="T53" fmla="*/ 611 h 1130"/>
                <a:gd name="T54" fmla="*/ 18 w 1060"/>
                <a:gd name="T55" fmla="*/ 482 h 1130"/>
                <a:gd name="T56" fmla="*/ 3 w 1060"/>
                <a:gd name="T57" fmla="*/ 350 h 1130"/>
                <a:gd name="T58" fmla="*/ 1 w 1060"/>
                <a:gd name="T59" fmla="*/ 273 h 1130"/>
                <a:gd name="T60" fmla="*/ 4 w 1060"/>
                <a:gd name="T61" fmla="*/ 197 h 1130"/>
                <a:gd name="T62" fmla="*/ 8 w 1060"/>
                <a:gd name="T63" fmla="*/ 121 h 1130"/>
                <a:gd name="T64" fmla="*/ 13 w 1060"/>
                <a:gd name="T65" fmla="*/ 48 h 113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60"/>
                <a:gd name="T100" fmla="*/ 0 h 1130"/>
                <a:gd name="T101" fmla="*/ 1060 w 1060"/>
                <a:gd name="T102" fmla="*/ 1130 h 113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60" h="1130">
                  <a:moveTo>
                    <a:pt x="13" y="48"/>
                  </a:moveTo>
                  <a:lnTo>
                    <a:pt x="59" y="23"/>
                  </a:lnTo>
                  <a:lnTo>
                    <a:pt x="110" y="9"/>
                  </a:lnTo>
                  <a:lnTo>
                    <a:pt x="163" y="0"/>
                  </a:lnTo>
                  <a:lnTo>
                    <a:pt x="220" y="0"/>
                  </a:lnTo>
                  <a:lnTo>
                    <a:pt x="277" y="2"/>
                  </a:lnTo>
                  <a:lnTo>
                    <a:pt x="336" y="6"/>
                  </a:lnTo>
                  <a:lnTo>
                    <a:pt x="392" y="9"/>
                  </a:lnTo>
                  <a:lnTo>
                    <a:pt x="449" y="13"/>
                  </a:lnTo>
                  <a:lnTo>
                    <a:pt x="496" y="24"/>
                  </a:lnTo>
                  <a:lnTo>
                    <a:pt x="545" y="37"/>
                  </a:lnTo>
                  <a:lnTo>
                    <a:pt x="593" y="50"/>
                  </a:lnTo>
                  <a:lnTo>
                    <a:pt x="640" y="66"/>
                  </a:lnTo>
                  <a:lnTo>
                    <a:pt x="685" y="83"/>
                  </a:lnTo>
                  <a:lnTo>
                    <a:pt x="729" y="104"/>
                  </a:lnTo>
                  <a:lnTo>
                    <a:pt x="771" y="128"/>
                  </a:lnTo>
                  <a:lnTo>
                    <a:pt x="810" y="158"/>
                  </a:lnTo>
                  <a:lnTo>
                    <a:pt x="843" y="172"/>
                  </a:lnTo>
                  <a:lnTo>
                    <a:pt x="875" y="190"/>
                  </a:lnTo>
                  <a:lnTo>
                    <a:pt x="906" y="210"/>
                  </a:lnTo>
                  <a:lnTo>
                    <a:pt x="937" y="232"/>
                  </a:lnTo>
                  <a:lnTo>
                    <a:pt x="966" y="253"/>
                  </a:lnTo>
                  <a:lnTo>
                    <a:pt x="997" y="276"/>
                  </a:lnTo>
                  <a:lnTo>
                    <a:pt x="1028" y="298"/>
                  </a:lnTo>
                  <a:lnTo>
                    <a:pt x="1060" y="321"/>
                  </a:lnTo>
                  <a:lnTo>
                    <a:pt x="1001" y="349"/>
                  </a:lnTo>
                  <a:lnTo>
                    <a:pt x="944" y="382"/>
                  </a:lnTo>
                  <a:lnTo>
                    <a:pt x="888" y="419"/>
                  </a:lnTo>
                  <a:lnTo>
                    <a:pt x="834" y="460"/>
                  </a:lnTo>
                  <a:lnTo>
                    <a:pt x="781" y="502"/>
                  </a:lnTo>
                  <a:lnTo>
                    <a:pt x="732" y="550"/>
                  </a:lnTo>
                  <a:lnTo>
                    <a:pt x="684" y="599"/>
                  </a:lnTo>
                  <a:lnTo>
                    <a:pt x="642" y="652"/>
                  </a:lnTo>
                  <a:lnTo>
                    <a:pt x="511" y="801"/>
                  </a:lnTo>
                  <a:lnTo>
                    <a:pt x="491" y="839"/>
                  </a:lnTo>
                  <a:lnTo>
                    <a:pt x="475" y="880"/>
                  </a:lnTo>
                  <a:lnTo>
                    <a:pt x="458" y="920"/>
                  </a:lnTo>
                  <a:lnTo>
                    <a:pt x="444" y="962"/>
                  </a:lnTo>
                  <a:lnTo>
                    <a:pt x="428" y="1003"/>
                  </a:lnTo>
                  <a:lnTo>
                    <a:pt x="414" y="1045"/>
                  </a:lnTo>
                  <a:lnTo>
                    <a:pt x="399" y="1087"/>
                  </a:lnTo>
                  <a:lnTo>
                    <a:pt x="383" y="1130"/>
                  </a:lnTo>
                  <a:lnTo>
                    <a:pt x="355" y="1094"/>
                  </a:lnTo>
                  <a:lnTo>
                    <a:pt x="324" y="1061"/>
                  </a:lnTo>
                  <a:lnTo>
                    <a:pt x="292" y="1027"/>
                  </a:lnTo>
                  <a:lnTo>
                    <a:pt x="260" y="993"/>
                  </a:lnTo>
                  <a:lnTo>
                    <a:pt x="227" y="957"/>
                  </a:lnTo>
                  <a:lnTo>
                    <a:pt x="199" y="920"/>
                  </a:lnTo>
                  <a:lnTo>
                    <a:pt x="174" y="882"/>
                  </a:lnTo>
                  <a:lnTo>
                    <a:pt x="157" y="844"/>
                  </a:lnTo>
                  <a:lnTo>
                    <a:pt x="121" y="790"/>
                  </a:lnTo>
                  <a:lnTo>
                    <a:pt x="91" y="732"/>
                  </a:lnTo>
                  <a:lnTo>
                    <a:pt x="66" y="673"/>
                  </a:lnTo>
                  <a:lnTo>
                    <a:pt x="46" y="611"/>
                  </a:lnTo>
                  <a:lnTo>
                    <a:pt x="29" y="547"/>
                  </a:lnTo>
                  <a:lnTo>
                    <a:pt x="18" y="482"/>
                  </a:lnTo>
                  <a:lnTo>
                    <a:pt x="8" y="416"/>
                  </a:lnTo>
                  <a:lnTo>
                    <a:pt x="3" y="350"/>
                  </a:lnTo>
                  <a:lnTo>
                    <a:pt x="0" y="311"/>
                  </a:lnTo>
                  <a:lnTo>
                    <a:pt x="1" y="273"/>
                  </a:lnTo>
                  <a:lnTo>
                    <a:pt x="1" y="235"/>
                  </a:lnTo>
                  <a:lnTo>
                    <a:pt x="4" y="197"/>
                  </a:lnTo>
                  <a:lnTo>
                    <a:pt x="6" y="159"/>
                  </a:lnTo>
                  <a:lnTo>
                    <a:pt x="8" y="121"/>
                  </a:lnTo>
                  <a:lnTo>
                    <a:pt x="10" y="85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71" name="Freeform 130"/>
            <p:cNvSpPr>
              <a:spLocks/>
            </p:cNvSpPr>
            <p:nvPr/>
          </p:nvSpPr>
          <p:spPr bwMode="auto">
            <a:xfrm>
              <a:off x="4910" y="3567"/>
              <a:ext cx="1060" cy="1130"/>
            </a:xfrm>
            <a:custGeom>
              <a:avLst/>
              <a:gdLst>
                <a:gd name="T0" fmla="*/ 59 w 1060"/>
                <a:gd name="T1" fmla="*/ 23 h 1130"/>
                <a:gd name="T2" fmla="*/ 163 w 1060"/>
                <a:gd name="T3" fmla="*/ 0 h 1130"/>
                <a:gd name="T4" fmla="*/ 277 w 1060"/>
                <a:gd name="T5" fmla="*/ 2 h 1130"/>
                <a:gd name="T6" fmla="*/ 392 w 1060"/>
                <a:gd name="T7" fmla="*/ 9 h 1130"/>
                <a:gd name="T8" fmla="*/ 496 w 1060"/>
                <a:gd name="T9" fmla="*/ 24 h 1130"/>
                <a:gd name="T10" fmla="*/ 593 w 1060"/>
                <a:gd name="T11" fmla="*/ 50 h 1130"/>
                <a:gd name="T12" fmla="*/ 685 w 1060"/>
                <a:gd name="T13" fmla="*/ 83 h 1130"/>
                <a:gd name="T14" fmla="*/ 771 w 1060"/>
                <a:gd name="T15" fmla="*/ 128 h 1130"/>
                <a:gd name="T16" fmla="*/ 843 w 1060"/>
                <a:gd name="T17" fmla="*/ 172 h 1130"/>
                <a:gd name="T18" fmla="*/ 906 w 1060"/>
                <a:gd name="T19" fmla="*/ 210 h 1130"/>
                <a:gd name="T20" fmla="*/ 966 w 1060"/>
                <a:gd name="T21" fmla="*/ 253 h 1130"/>
                <a:gd name="T22" fmla="*/ 1028 w 1060"/>
                <a:gd name="T23" fmla="*/ 298 h 1130"/>
                <a:gd name="T24" fmla="*/ 1001 w 1060"/>
                <a:gd name="T25" fmla="*/ 349 h 1130"/>
                <a:gd name="T26" fmla="*/ 888 w 1060"/>
                <a:gd name="T27" fmla="*/ 419 h 1130"/>
                <a:gd name="T28" fmla="*/ 781 w 1060"/>
                <a:gd name="T29" fmla="*/ 502 h 1130"/>
                <a:gd name="T30" fmla="*/ 684 w 1060"/>
                <a:gd name="T31" fmla="*/ 599 h 1130"/>
                <a:gd name="T32" fmla="*/ 511 w 1060"/>
                <a:gd name="T33" fmla="*/ 801 h 1130"/>
                <a:gd name="T34" fmla="*/ 475 w 1060"/>
                <a:gd name="T35" fmla="*/ 880 h 1130"/>
                <a:gd name="T36" fmla="*/ 444 w 1060"/>
                <a:gd name="T37" fmla="*/ 962 h 1130"/>
                <a:gd name="T38" fmla="*/ 414 w 1060"/>
                <a:gd name="T39" fmla="*/ 1045 h 1130"/>
                <a:gd name="T40" fmla="*/ 383 w 1060"/>
                <a:gd name="T41" fmla="*/ 1130 h 1130"/>
                <a:gd name="T42" fmla="*/ 324 w 1060"/>
                <a:gd name="T43" fmla="*/ 1061 h 1130"/>
                <a:gd name="T44" fmla="*/ 260 w 1060"/>
                <a:gd name="T45" fmla="*/ 993 h 1130"/>
                <a:gd name="T46" fmla="*/ 199 w 1060"/>
                <a:gd name="T47" fmla="*/ 920 h 1130"/>
                <a:gd name="T48" fmla="*/ 157 w 1060"/>
                <a:gd name="T49" fmla="*/ 844 h 1130"/>
                <a:gd name="T50" fmla="*/ 91 w 1060"/>
                <a:gd name="T51" fmla="*/ 732 h 1130"/>
                <a:gd name="T52" fmla="*/ 46 w 1060"/>
                <a:gd name="T53" fmla="*/ 611 h 1130"/>
                <a:gd name="T54" fmla="*/ 18 w 1060"/>
                <a:gd name="T55" fmla="*/ 482 h 1130"/>
                <a:gd name="T56" fmla="*/ 3 w 1060"/>
                <a:gd name="T57" fmla="*/ 350 h 1130"/>
                <a:gd name="T58" fmla="*/ 1 w 1060"/>
                <a:gd name="T59" fmla="*/ 273 h 1130"/>
                <a:gd name="T60" fmla="*/ 4 w 1060"/>
                <a:gd name="T61" fmla="*/ 197 h 1130"/>
                <a:gd name="T62" fmla="*/ 8 w 1060"/>
                <a:gd name="T63" fmla="*/ 121 h 1130"/>
                <a:gd name="T64" fmla="*/ 13 w 1060"/>
                <a:gd name="T65" fmla="*/ 48 h 113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60"/>
                <a:gd name="T100" fmla="*/ 0 h 1130"/>
                <a:gd name="T101" fmla="*/ 1060 w 1060"/>
                <a:gd name="T102" fmla="*/ 1130 h 113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60" h="1130">
                  <a:moveTo>
                    <a:pt x="13" y="48"/>
                  </a:moveTo>
                  <a:lnTo>
                    <a:pt x="59" y="23"/>
                  </a:lnTo>
                  <a:lnTo>
                    <a:pt x="110" y="9"/>
                  </a:lnTo>
                  <a:lnTo>
                    <a:pt x="163" y="0"/>
                  </a:lnTo>
                  <a:lnTo>
                    <a:pt x="220" y="0"/>
                  </a:lnTo>
                  <a:lnTo>
                    <a:pt x="277" y="2"/>
                  </a:lnTo>
                  <a:lnTo>
                    <a:pt x="336" y="6"/>
                  </a:lnTo>
                  <a:lnTo>
                    <a:pt x="392" y="9"/>
                  </a:lnTo>
                  <a:lnTo>
                    <a:pt x="449" y="13"/>
                  </a:lnTo>
                  <a:lnTo>
                    <a:pt x="496" y="24"/>
                  </a:lnTo>
                  <a:lnTo>
                    <a:pt x="545" y="37"/>
                  </a:lnTo>
                  <a:lnTo>
                    <a:pt x="593" y="50"/>
                  </a:lnTo>
                  <a:lnTo>
                    <a:pt x="640" y="66"/>
                  </a:lnTo>
                  <a:lnTo>
                    <a:pt x="685" y="83"/>
                  </a:lnTo>
                  <a:lnTo>
                    <a:pt x="729" y="104"/>
                  </a:lnTo>
                  <a:lnTo>
                    <a:pt x="771" y="128"/>
                  </a:lnTo>
                  <a:lnTo>
                    <a:pt x="810" y="158"/>
                  </a:lnTo>
                  <a:lnTo>
                    <a:pt x="843" y="172"/>
                  </a:lnTo>
                  <a:lnTo>
                    <a:pt x="875" y="190"/>
                  </a:lnTo>
                  <a:lnTo>
                    <a:pt x="906" y="210"/>
                  </a:lnTo>
                  <a:lnTo>
                    <a:pt x="937" y="232"/>
                  </a:lnTo>
                  <a:lnTo>
                    <a:pt x="966" y="253"/>
                  </a:lnTo>
                  <a:lnTo>
                    <a:pt x="997" y="276"/>
                  </a:lnTo>
                  <a:lnTo>
                    <a:pt x="1028" y="298"/>
                  </a:lnTo>
                  <a:lnTo>
                    <a:pt x="1060" y="321"/>
                  </a:lnTo>
                  <a:lnTo>
                    <a:pt x="1001" y="349"/>
                  </a:lnTo>
                  <a:lnTo>
                    <a:pt x="944" y="382"/>
                  </a:lnTo>
                  <a:lnTo>
                    <a:pt x="888" y="419"/>
                  </a:lnTo>
                  <a:lnTo>
                    <a:pt x="834" y="460"/>
                  </a:lnTo>
                  <a:lnTo>
                    <a:pt x="781" y="502"/>
                  </a:lnTo>
                  <a:lnTo>
                    <a:pt x="732" y="550"/>
                  </a:lnTo>
                  <a:lnTo>
                    <a:pt x="684" y="599"/>
                  </a:lnTo>
                  <a:lnTo>
                    <a:pt x="642" y="652"/>
                  </a:lnTo>
                  <a:lnTo>
                    <a:pt x="511" y="801"/>
                  </a:lnTo>
                  <a:lnTo>
                    <a:pt x="491" y="839"/>
                  </a:lnTo>
                  <a:lnTo>
                    <a:pt x="475" y="880"/>
                  </a:lnTo>
                  <a:lnTo>
                    <a:pt x="458" y="920"/>
                  </a:lnTo>
                  <a:lnTo>
                    <a:pt x="444" y="962"/>
                  </a:lnTo>
                  <a:lnTo>
                    <a:pt x="428" y="1003"/>
                  </a:lnTo>
                  <a:lnTo>
                    <a:pt x="414" y="1045"/>
                  </a:lnTo>
                  <a:lnTo>
                    <a:pt x="399" y="1087"/>
                  </a:lnTo>
                  <a:lnTo>
                    <a:pt x="383" y="1130"/>
                  </a:lnTo>
                  <a:lnTo>
                    <a:pt x="355" y="1094"/>
                  </a:lnTo>
                  <a:lnTo>
                    <a:pt x="324" y="1061"/>
                  </a:lnTo>
                  <a:lnTo>
                    <a:pt x="292" y="1027"/>
                  </a:lnTo>
                  <a:lnTo>
                    <a:pt x="260" y="993"/>
                  </a:lnTo>
                  <a:lnTo>
                    <a:pt x="227" y="957"/>
                  </a:lnTo>
                  <a:lnTo>
                    <a:pt x="199" y="920"/>
                  </a:lnTo>
                  <a:lnTo>
                    <a:pt x="174" y="882"/>
                  </a:lnTo>
                  <a:lnTo>
                    <a:pt x="157" y="844"/>
                  </a:lnTo>
                  <a:lnTo>
                    <a:pt x="121" y="790"/>
                  </a:lnTo>
                  <a:lnTo>
                    <a:pt x="91" y="732"/>
                  </a:lnTo>
                  <a:lnTo>
                    <a:pt x="66" y="673"/>
                  </a:lnTo>
                  <a:lnTo>
                    <a:pt x="46" y="611"/>
                  </a:lnTo>
                  <a:lnTo>
                    <a:pt x="29" y="547"/>
                  </a:lnTo>
                  <a:lnTo>
                    <a:pt x="18" y="482"/>
                  </a:lnTo>
                  <a:lnTo>
                    <a:pt x="8" y="416"/>
                  </a:lnTo>
                  <a:lnTo>
                    <a:pt x="3" y="350"/>
                  </a:lnTo>
                  <a:lnTo>
                    <a:pt x="0" y="311"/>
                  </a:lnTo>
                  <a:lnTo>
                    <a:pt x="1" y="273"/>
                  </a:lnTo>
                  <a:lnTo>
                    <a:pt x="1" y="235"/>
                  </a:lnTo>
                  <a:lnTo>
                    <a:pt x="4" y="197"/>
                  </a:lnTo>
                  <a:lnTo>
                    <a:pt x="6" y="159"/>
                  </a:lnTo>
                  <a:lnTo>
                    <a:pt x="8" y="121"/>
                  </a:lnTo>
                  <a:lnTo>
                    <a:pt x="10" y="85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FFF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72" name="Freeform 131"/>
            <p:cNvSpPr>
              <a:spLocks/>
            </p:cNvSpPr>
            <p:nvPr/>
          </p:nvSpPr>
          <p:spPr bwMode="auto">
            <a:xfrm>
              <a:off x="5007" y="3705"/>
              <a:ext cx="675" cy="827"/>
            </a:xfrm>
            <a:custGeom>
              <a:avLst/>
              <a:gdLst>
                <a:gd name="T0" fmla="*/ 55 w 675"/>
                <a:gd name="T1" fmla="*/ 104 h 827"/>
                <a:gd name="T2" fmla="*/ 123 w 675"/>
                <a:gd name="T3" fmla="*/ 55 h 827"/>
                <a:gd name="T4" fmla="*/ 189 w 675"/>
                <a:gd name="T5" fmla="*/ 20 h 827"/>
                <a:gd name="T6" fmla="*/ 270 w 675"/>
                <a:gd name="T7" fmla="*/ 0 h 827"/>
                <a:gd name="T8" fmla="*/ 365 w 675"/>
                <a:gd name="T9" fmla="*/ 10 h 827"/>
                <a:gd name="T10" fmla="*/ 444 w 675"/>
                <a:gd name="T11" fmla="*/ 32 h 827"/>
                <a:gd name="T12" fmla="*/ 511 w 675"/>
                <a:gd name="T13" fmla="*/ 62 h 827"/>
                <a:gd name="T14" fmla="*/ 578 w 675"/>
                <a:gd name="T15" fmla="*/ 104 h 827"/>
                <a:gd name="T16" fmla="*/ 657 w 675"/>
                <a:gd name="T17" fmla="*/ 152 h 827"/>
                <a:gd name="T18" fmla="*/ 673 w 675"/>
                <a:gd name="T19" fmla="*/ 162 h 827"/>
                <a:gd name="T20" fmla="*/ 646 w 675"/>
                <a:gd name="T21" fmla="*/ 159 h 827"/>
                <a:gd name="T22" fmla="*/ 644 w 675"/>
                <a:gd name="T23" fmla="*/ 171 h 827"/>
                <a:gd name="T24" fmla="*/ 625 w 675"/>
                <a:gd name="T25" fmla="*/ 216 h 827"/>
                <a:gd name="T26" fmla="*/ 578 w 675"/>
                <a:gd name="T27" fmla="*/ 249 h 827"/>
                <a:gd name="T28" fmla="*/ 563 w 675"/>
                <a:gd name="T29" fmla="*/ 281 h 827"/>
                <a:gd name="T30" fmla="*/ 534 w 675"/>
                <a:gd name="T31" fmla="*/ 340 h 827"/>
                <a:gd name="T32" fmla="*/ 334 w 675"/>
                <a:gd name="T33" fmla="*/ 553 h 827"/>
                <a:gd name="T34" fmla="*/ 303 w 675"/>
                <a:gd name="T35" fmla="*/ 625 h 827"/>
                <a:gd name="T36" fmla="*/ 288 w 675"/>
                <a:gd name="T37" fmla="*/ 688 h 827"/>
                <a:gd name="T38" fmla="*/ 272 w 675"/>
                <a:gd name="T39" fmla="*/ 753 h 827"/>
                <a:gd name="T40" fmla="*/ 248 w 675"/>
                <a:gd name="T41" fmla="*/ 827 h 827"/>
                <a:gd name="T42" fmla="*/ 202 w 675"/>
                <a:gd name="T43" fmla="*/ 779 h 827"/>
                <a:gd name="T44" fmla="*/ 167 w 675"/>
                <a:gd name="T45" fmla="*/ 754 h 827"/>
                <a:gd name="T46" fmla="*/ 136 w 675"/>
                <a:gd name="T47" fmla="*/ 725 h 827"/>
                <a:gd name="T48" fmla="*/ 108 w 675"/>
                <a:gd name="T49" fmla="*/ 667 h 827"/>
                <a:gd name="T50" fmla="*/ 49 w 675"/>
                <a:gd name="T51" fmla="*/ 562 h 827"/>
                <a:gd name="T52" fmla="*/ 21 w 675"/>
                <a:gd name="T53" fmla="*/ 455 h 827"/>
                <a:gd name="T54" fmla="*/ 8 w 675"/>
                <a:gd name="T55" fmla="*/ 340 h 827"/>
                <a:gd name="T56" fmla="*/ 1 w 675"/>
                <a:gd name="T57" fmla="*/ 214 h 827"/>
                <a:gd name="T58" fmla="*/ 0 w 675"/>
                <a:gd name="T59" fmla="*/ 170 h 827"/>
                <a:gd name="T60" fmla="*/ 4 w 675"/>
                <a:gd name="T61" fmla="*/ 171 h 827"/>
                <a:gd name="T62" fmla="*/ 8 w 675"/>
                <a:gd name="T63" fmla="*/ 173 h 827"/>
                <a:gd name="T64" fmla="*/ 14 w 675"/>
                <a:gd name="T65" fmla="*/ 133 h 8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5"/>
                <a:gd name="T100" fmla="*/ 0 h 827"/>
                <a:gd name="T101" fmla="*/ 675 w 675"/>
                <a:gd name="T102" fmla="*/ 827 h 8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5" h="827">
                  <a:moveTo>
                    <a:pt x="14" y="133"/>
                  </a:moveTo>
                  <a:lnTo>
                    <a:pt x="55" y="104"/>
                  </a:lnTo>
                  <a:lnTo>
                    <a:pt x="91" y="79"/>
                  </a:lnTo>
                  <a:lnTo>
                    <a:pt x="123" y="55"/>
                  </a:lnTo>
                  <a:lnTo>
                    <a:pt x="157" y="37"/>
                  </a:lnTo>
                  <a:lnTo>
                    <a:pt x="189" y="20"/>
                  </a:lnTo>
                  <a:lnTo>
                    <a:pt x="227" y="7"/>
                  </a:lnTo>
                  <a:lnTo>
                    <a:pt x="270" y="0"/>
                  </a:lnTo>
                  <a:lnTo>
                    <a:pt x="321" y="0"/>
                  </a:lnTo>
                  <a:lnTo>
                    <a:pt x="365" y="10"/>
                  </a:lnTo>
                  <a:lnTo>
                    <a:pt x="406" y="21"/>
                  </a:lnTo>
                  <a:lnTo>
                    <a:pt x="444" y="32"/>
                  </a:lnTo>
                  <a:lnTo>
                    <a:pt x="479" y="46"/>
                  </a:lnTo>
                  <a:lnTo>
                    <a:pt x="511" y="62"/>
                  </a:lnTo>
                  <a:lnTo>
                    <a:pt x="545" y="81"/>
                  </a:lnTo>
                  <a:lnTo>
                    <a:pt x="578" y="104"/>
                  </a:lnTo>
                  <a:lnTo>
                    <a:pt x="615" y="133"/>
                  </a:lnTo>
                  <a:lnTo>
                    <a:pt x="657" y="152"/>
                  </a:lnTo>
                  <a:lnTo>
                    <a:pt x="675" y="160"/>
                  </a:lnTo>
                  <a:lnTo>
                    <a:pt x="673" y="162"/>
                  </a:lnTo>
                  <a:lnTo>
                    <a:pt x="661" y="160"/>
                  </a:lnTo>
                  <a:lnTo>
                    <a:pt x="646" y="159"/>
                  </a:lnTo>
                  <a:lnTo>
                    <a:pt x="639" y="162"/>
                  </a:lnTo>
                  <a:lnTo>
                    <a:pt x="644" y="171"/>
                  </a:lnTo>
                  <a:lnTo>
                    <a:pt x="675" y="194"/>
                  </a:lnTo>
                  <a:lnTo>
                    <a:pt x="625" y="216"/>
                  </a:lnTo>
                  <a:lnTo>
                    <a:pt x="595" y="235"/>
                  </a:lnTo>
                  <a:lnTo>
                    <a:pt x="578" y="249"/>
                  </a:lnTo>
                  <a:lnTo>
                    <a:pt x="571" y="264"/>
                  </a:lnTo>
                  <a:lnTo>
                    <a:pt x="563" y="281"/>
                  </a:lnTo>
                  <a:lnTo>
                    <a:pt x="553" y="306"/>
                  </a:lnTo>
                  <a:lnTo>
                    <a:pt x="534" y="340"/>
                  </a:lnTo>
                  <a:lnTo>
                    <a:pt x="501" y="388"/>
                  </a:lnTo>
                  <a:lnTo>
                    <a:pt x="334" y="553"/>
                  </a:lnTo>
                  <a:lnTo>
                    <a:pt x="316" y="590"/>
                  </a:lnTo>
                  <a:lnTo>
                    <a:pt x="303" y="625"/>
                  </a:lnTo>
                  <a:lnTo>
                    <a:pt x="293" y="656"/>
                  </a:lnTo>
                  <a:lnTo>
                    <a:pt x="288" y="688"/>
                  </a:lnTo>
                  <a:lnTo>
                    <a:pt x="279" y="719"/>
                  </a:lnTo>
                  <a:lnTo>
                    <a:pt x="272" y="753"/>
                  </a:lnTo>
                  <a:lnTo>
                    <a:pt x="262" y="788"/>
                  </a:lnTo>
                  <a:lnTo>
                    <a:pt x="248" y="827"/>
                  </a:lnTo>
                  <a:lnTo>
                    <a:pt x="223" y="799"/>
                  </a:lnTo>
                  <a:lnTo>
                    <a:pt x="202" y="779"/>
                  </a:lnTo>
                  <a:lnTo>
                    <a:pt x="182" y="764"/>
                  </a:lnTo>
                  <a:lnTo>
                    <a:pt x="167" y="754"/>
                  </a:lnTo>
                  <a:lnTo>
                    <a:pt x="150" y="740"/>
                  </a:lnTo>
                  <a:lnTo>
                    <a:pt x="136" y="725"/>
                  </a:lnTo>
                  <a:lnTo>
                    <a:pt x="122" y="699"/>
                  </a:lnTo>
                  <a:lnTo>
                    <a:pt x="108" y="667"/>
                  </a:lnTo>
                  <a:lnTo>
                    <a:pt x="73" y="614"/>
                  </a:lnTo>
                  <a:lnTo>
                    <a:pt x="49" y="562"/>
                  </a:lnTo>
                  <a:lnTo>
                    <a:pt x="31" y="508"/>
                  </a:lnTo>
                  <a:lnTo>
                    <a:pt x="21" y="455"/>
                  </a:lnTo>
                  <a:lnTo>
                    <a:pt x="13" y="397"/>
                  </a:lnTo>
                  <a:lnTo>
                    <a:pt x="8" y="340"/>
                  </a:lnTo>
                  <a:lnTo>
                    <a:pt x="4" y="278"/>
                  </a:lnTo>
                  <a:lnTo>
                    <a:pt x="1" y="214"/>
                  </a:lnTo>
                  <a:lnTo>
                    <a:pt x="0" y="183"/>
                  </a:lnTo>
                  <a:lnTo>
                    <a:pt x="0" y="170"/>
                  </a:lnTo>
                  <a:lnTo>
                    <a:pt x="1" y="167"/>
                  </a:lnTo>
                  <a:lnTo>
                    <a:pt x="4" y="171"/>
                  </a:lnTo>
                  <a:lnTo>
                    <a:pt x="6" y="174"/>
                  </a:lnTo>
                  <a:lnTo>
                    <a:pt x="8" y="173"/>
                  </a:lnTo>
                  <a:lnTo>
                    <a:pt x="11" y="160"/>
                  </a:lnTo>
                  <a:lnTo>
                    <a:pt x="14" y="133"/>
                  </a:lnTo>
                  <a:close/>
                </a:path>
              </a:pathLst>
            </a:custGeom>
            <a:solidFill>
              <a:srgbClr val="FFF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73" name="Freeform 132"/>
            <p:cNvSpPr>
              <a:spLocks/>
            </p:cNvSpPr>
            <p:nvPr/>
          </p:nvSpPr>
          <p:spPr bwMode="auto">
            <a:xfrm>
              <a:off x="4947" y="4447"/>
              <a:ext cx="23" cy="14"/>
            </a:xfrm>
            <a:custGeom>
              <a:avLst/>
              <a:gdLst>
                <a:gd name="T0" fmla="*/ 0 w 23"/>
                <a:gd name="T1" fmla="*/ 0 h 14"/>
                <a:gd name="T2" fmla="*/ 23 w 23"/>
                <a:gd name="T3" fmla="*/ 14 h 14"/>
                <a:gd name="T4" fmla="*/ 0 w 23"/>
                <a:gd name="T5" fmla="*/ 0 h 14"/>
                <a:gd name="T6" fmla="*/ 0 60000 65536"/>
                <a:gd name="T7" fmla="*/ 0 60000 65536"/>
                <a:gd name="T8" fmla="*/ 0 60000 65536"/>
                <a:gd name="T9" fmla="*/ 0 w 23"/>
                <a:gd name="T10" fmla="*/ 0 h 14"/>
                <a:gd name="T11" fmla="*/ 23 w 23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14">
                  <a:moveTo>
                    <a:pt x="0" y="0"/>
                  </a:moveTo>
                  <a:lnTo>
                    <a:pt x="2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74" name="Freeform 133"/>
            <p:cNvSpPr>
              <a:spLocks/>
            </p:cNvSpPr>
            <p:nvPr/>
          </p:nvSpPr>
          <p:spPr bwMode="auto">
            <a:xfrm>
              <a:off x="5062" y="3292"/>
              <a:ext cx="1387" cy="1883"/>
            </a:xfrm>
            <a:custGeom>
              <a:avLst/>
              <a:gdLst>
                <a:gd name="T0" fmla="*/ 509 w 1387"/>
                <a:gd name="T1" fmla="*/ 1631 h 1883"/>
                <a:gd name="T2" fmla="*/ 664 w 1387"/>
                <a:gd name="T3" fmla="*/ 1534 h 1883"/>
                <a:gd name="T4" fmla="*/ 816 w 1387"/>
                <a:gd name="T5" fmla="*/ 1433 h 1883"/>
                <a:gd name="T6" fmla="*/ 942 w 1387"/>
                <a:gd name="T7" fmla="*/ 1303 h 1883"/>
                <a:gd name="T8" fmla="*/ 1008 w 1387"/>
                <a:gd name="T9" fmla="*/ 1169 h 1883"/>
                <a:gd name="T10" fmla="*/ 1061 w 1387"/>
                <a:gd name="T11" fmla="*/ 1062 h 1883"/>
                <a:gd name="T12" fmla="*/ 1116 w 1387"/>
                <a:gd name="T13" fmla="*/ 955 h 1883"/>
                <a:gd name="T14" fmla="*/ 1143 w 1387"/>
                <a:gd name="T15" fmla="*/ 839 h 1883"/>
                <a:gd name="T16" fmla="*/ 1134 w 1387"/>
                <a:gd name="T17" fmla="*/ 691 h 1883"/>
                <a:gd name="T18" fmla="*/ 1108 w 1387"/>
                <a:gd name="T19" fmla="*/ 528 h 1883"/>
                <a:gd name="T20" fmla="*/ 1064 w 1387"/>
                <a:gd name="T21" fmla="*/ 367 h 1883"/>
                <a:gd name="T22" fmla="*/ 1019 w 1387"/>
                <a:gd name="T23" fmla="*/ 205 h 1883"/>
                <a:gd name="T24" fmla="*/ 991 w 1387"/>
                <a:gd name="T25" fmla="*/ 110 h 1883"/>
                <a:gd name="T26" fmla="*/ 983 w 1387"/>
                <a:gd name="T27" fmla="*/ 80 h 1883"/>
                <a:gd name="T28" fmla="*/ 980 w 1387"/>
                <a:gd name="T29" fmla="*/ 48 h 1883"/>
                <a:gd name="T30" fmla="*/ 978 w 1387"/>
                <a:gd name="T31" fmla="*/ 16 h 1883"/>
                <a:gd name="T32" fmla="*/ 1012 w 1387"/>
                <a:gd name="T33" fmla="*/ 20 h 1883"/>
                <a:gd name="T34" fmla="*/ 1080 w 1387"/>
                <a:gd name="T35" fmla="*/ 79 h 1883"/>
                <a:gd name="T36" fmla="*/ 1141 w 1387"/>
                <a:gd name="T37" fmla="*/ 152 h 1883"/>
                <a:gd name="T38" fmla="*/ 1200 w 1387"/>
                <a:gd name="T39" fmla="*/ 228 h 1883"/>
                <a:gd name="T40" fmla="*/ 1256 w 1387"/>
                <a:gd name="T41" fmla="*/ 305 h 1883"/>
                <a:gd name="T42" fmla="*/ 1297 w 1387"/>
                <a:gd name="T43" fmla="*/ 392 h 1883"/>
                <a:gd name="T44" fmla="*/ 1327 w 1387"/>
                <a:gd name="T45" fmla="*/ 485 h 1883"/>
                <a:gd name="T46" fmla="*/ 1353 w 1387"/>
                <a:gd name="T47" fmla="*/ 577 h 1883"/>
                <a:gd name="T48" fmla="*/ 1369 w 1387"/>
                <a:gd name="T49" fmla="*/ 678 h 1883"/>
                <a:gd name="T50" fmla="*/ 1379 w 1387"/>
                <a:gd name="T51" fmla="*/ 794 h 1883"/>
                <a:gd name="T52" fmla="*/ 1387 w 1387"/>
                <a:gd name="T53" fmla="*/ 913 h 1883"/>
                <a:gd name="T54" fmla="*/ 1372 w 1387"/>
                <a:gd name="T55" fmla="*/ 1027 h 1883"/>
                <a:gd name="T56" fmla="*/ 1349 w 1387"/>
                <a:gd name="T57" fmla="*/ 1098 h 1883"/>
                <a:gd name="T58" fmla="*/ 1338 w 1387"/>
                <a:gd name="T59" fmla="*/ 1133 h 1883"/>
                <a:gd name="T60" fmla="*/ 1321 w 1387"/>
                <a:gd name="T61" fmla="*/ 1171 h 1883"/>
                <a:gd name="T62" fmla="*/ 1306 w 1387"/>
                <a:gd name="T63" fmla="*/ 1209 h 1883"/>
                <a:gd name="T64" fmla="*/ 1308 w 1387"/>
                <a:gd name="T65" fmla="*/ 1233 h 1883"/>
                <a:gd name="T66" fmla="*/ 1310 w 1387"/>
                <a:gd name="T67" fmla="*/ 1247 h 1883"/>
                <a:gd name="T68" fmla="*/ 1283 w 1387"/>
                <a:gd name="T69" fmla="*/ 1264 h 1883"/>
                <a:gd name="T70" fmla="*/ 1235 w 1387"/>
                <a:gd name="T71" fmla="*/ 1357 h 1883"/>
                <a:gd name="T72" fmla="*/ 1172 w 1387"/>
                <a:gd name="T73" fmla="*/ 1447 h 1883"/>
                <a:gd name="T74" fmla="*/ 1108 w 1387"/>
                <a:gd name="T75" fmla="*/ 1534 h 1883"/>
                <a:gd name="T76" fmla="*/ 1053 w 1387"/>
                <a:gd name="T77" fmla="*/ 1625 h 1883"/>
                <a:gd name="T78" fmla="*/ 992 w 1387"/>
                <a:gd name="T79" fmla="*/ 1650 h 1883"/>
                <a:gd name="T80" fmla="*/ 939 w 1387"/>
                <a:gd name="T81" fmla="*/ 1687 h 1883"/>
                <a:gd name="T82" fmla="*/ 884 w 1387"/>
                <a:gd name="T83" fmla="*/ 1722 h 1883"/>
                <a:gd name="T84" fmla="*/ 827 w 1387"/>
                <a:gd name="T85" fmla="*/ 1749 h 1883"/>
                <a:gd name="T86" fmla="*/ 633 w 1387"/>
                <a:gd name="T87" fmla="*/ 1829 h 1883"/>
                <a:gd name="T88" fmla="*/ 422 w 1387"/>
                <a:gd name="T89" fmla="*/ 1876 h 1883"/>
                <a:gd name="T90" fmla="*/ 206 w 1387"/>
                <a:gd name="T91" fmla="*/ 1878 h 1883"/>
                <a:gd name="T92" fmla="*/ 0 w 1387"/>
                <a:gd name="T93" fmla="*/ 1822 h 1883"/>
                <a:gd name="T94" fmla="*/ 106 w 1387"/>
                <a:gd name="T95" fmla="*/ 1781 h 1883"/>
                <a:gd name="T96" fmla="*/ 220 w 1387"/>
                <a:gd name="T97" fmla="*/ 1760 h 1883"/>
                <a:gd name="T98" fmla="*/ 332 w 1387"/>
                <a:gd name="T99" fmla="*/ 1733 h 1883"/>
                <a:gd name="T100" fmla="*/ 438 w 1387"/>
                <a:gd name="T101" fmla="*/ 1683 h 18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87"/>
                <a:gd name="T154" fmla="*/ 0 h 1883"/>
                <a:gd name="T155" fmla="*/ 1387 w 1387"/>
                <a:gd name="T156" fmla="*/ 1883 h 18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87" h="1883">
                  <a:moveTo>
                    <a:pt x="438" y="1683"/>
                  </a:moveTo>
                  <a:lnTo>
                    <a:pt x="509" y="1631"/>
                  </a:lnTo>
                  <a:lnTo>
                    <a:pt x="587" y="1583"/>
                  </a:lnTo>
                  <a:lnTo>
                    <a:pt x="664" y="1534"/>
                  </a:lnTo>
                  <a:lnTo>
                    <a:pt x="743" y="1486"/>
                  </a:lnTo>
                  <a:lnTo>
                    <a:pt x="816" y="1433"/>
                  </a:lnTo>
                  <a:lnTo>
                    <a:pt x="883" y="1372"/>
                  </a:lnTo>
                  <a:lnTo>
                    <a:pt x="942" y="1303"/>
                  </a:lnTo>
                  <a:lnTo>
                    <a:pt x="991" y="1226"/>
                  </a:lnTo>
                  <a:lnTo>
                    <a:pt x="1008" y="1169"/>
                  </a:lnTo>
                  <a:lnTo>
                    <a:pt x="1033" y="1115"/>
                  </a:lnTo>
                  <a:lnTo>
                    <a:pt x="1061" y="1062"/>
                  </a:lnTo>
                  <a:lnTo>
                    <a:pt x="1091" y="1010"/>
                  </a:lnTo>
                  <a:lnTo>
                    <a:pt x="1116" y="955"/>
                  </a:lnTo>
                  <a:lnTo>
                    <a:pt x="1136" y="900"/>
                  </a:lnTo>
                  <a:lnTo>
                    <a:pt x="1143" y="839"/>
                  </a:lnTo>
                  <a:lnTo>
                    <a:pt x="1139" y="774"/>
                  </a:lnTo>
                  <a:lnTo>
                    <a:pt x="1134" y="691"/>
                  </a:lnTo>
                  <a:lnTo>
                    <a:pt x="1123" y="610"/>
                  </a:lnTo>
                  <a:lnTo>
                    <a:pt x="1108" y="528"/>
                  </a:lnTo>
                  <a:lnTo>
                    <a:pt x="1088" y="448"/>
                  </a:lnTo>
                  <a:lnTo>
                    <a:pt x="1064" y="367"/>
                  </a:lnTo>
                  <a:lnTo>
                    <a:pt x="1042" y="287"/>
                  </a:lnTo>
                  <a:lnTo>
                    <a:pt x="1019" y="205"/>
                  </a:lnTo>
                  <a:lnTo>
                    <a:pt x="1001" y="125"/>
                  </a:lnTo>
                  <a:lnTo>
                    <a:pt x="991" y="110"/>
                  </a:lnTo>
                  <a:lnTo>
                    <a:pt x="987" y="96"/>
                  </a:lnTo>
                  <a:lnTo>
                    <a:pt x="983" y="80"/>
                  </a:lnTo>
                  <a:lnTo>
                    <a:pt x="983" y="65"/>
                  </a:lnTo>
                  <a:lnTo>
                    <a:pt x="980" y="48"/>
                  </a:lnTo>
                  <a:lnTo>
                    <a:pt x="980" y="31"/>
                  </a:lnTo>
                  <a:lnTo>
                    <a:pt x="978" y="16"/>
                  </a:lnTo>
                  <a:lnTo>
                    <a:pt x="977" y="0"/>
                  </a:lnTo>
                  <a:lnTo>
                    <a:pt x="1012" y="20"/>
                  </a:lnTo>
                  <a:lnTo>
                    <a:pt x="1047" y="48"/>
                  </a:lnTo>
                  <a:lnTo>
                    <a:pt x="1080" y="79"/>
                  </a:lnTo>
                  <a:lnTo>
                    <a:pt x="1112" y="115"/>
                  </a:lnTo>
                  <a:lnTo>
                    <a:pt x="1141" y="152"/>
                  </a:lnTo>
                  <a:lnTo>
                    <a:pt x="1171" y="191"/>
                  </a:lnTo>
                  <a:lnTo>
                    <a:pt x="1200" y="228"/>
                  </a:lnTo>
                  <a:lnTo>
                    <a:pt x="1231" y="264"/>
                  </a:lnTo>
                  <a:lnTo>
                    <a:pt x="1256" y="305"/>
                  </a:lnTo>
                  <a:lnTo>
                    <a:pt x="1279" y="347"/>
                  </a:lnTo>
                  <a:lnTo>
                    <a:pt x="1297" y="392"/>
                  </a:lnTo>
                  <a:lnTo>
                    <a:pt x="1314" y="438"/>
                  </a:lnTo>
                  <a:lnTo>
                    <a:pt x="1327" y="485"/>
                  </a:lnTo>
                  <a:lnTo>
                    <a:pt x="1339" y="531"/>
                  </a:lnTo>
                  <a:lnTo>
                    <a:pt x="1353" y="577"/>
                  </a:lnTo>
                  <a:lnTo>
                    <a:pt x="1369" y="625"/>
                  </a:lnTo>
                  <a:lnTo>
                    <a:pt x="1369" y="678"/>
                  </a:lnTo>
                  <a:lnTo>
                    <a:pt x="1373" y="736"/>
                  </a:lnTo>
                  <a:lnTo>
                    <a:pt x="1379" y="794"/>
                  </a:lnTo>
                  <a:lnTo>
                    <a:pt x="1386" y="854"/>
                  </a:lnTo>
                  <a:lnTo>
                    <a:pt x="1387" y="913"/>
                  </a:lnTo>
                  <a:lnTo>
                    <a:pt x="1383" y="972"/>
                  </a:lnTo>
                  <a:lnTo>
                    <a:pt x="1372" y="1027"/>
                  </a:lnTo>
                  <a:lnTo>
                    <a:pt x="1351" y="1082"/>
                  </a:lnTo>
                  <a:lnTo>
                    <a:pt x="1349" y="1098"/>
                  </a:lnTo>
                  <a:lnTo>
                    <a:pt x="1345" y="1115"/>
                  </a:lnTo>
                  <a:lnTo>
                    <a:pt x="1338" y="1133"/>
                  </a:lnTo>
                  <a:lnTo>
                    <a:pt x="1331" y="1153"/>
                  </a:lnTo>
                  <a:lnTo>
                    <a:pt x="1321" y="1171"/>
                  </a:lnTo>
                  <a:lnTo>
                    <a:pt x="1314" y="1191"/>
                  </a:lnTo>
                  <a:lnTo>
                    <a:pt x="1306" y="1209"/>
                  </a:lnTo>
                  <a:lnTo>
                    <a:pt x="1303" y="1230"/>
                  </a:lnTo>
                  <a:lnTo>
                    <a:pt x="1308" y="1233"/>
                  </a:lnTo>
                  <a:lnTo>
                    <a:pt x="1311" y="1240"/>
                  </a:lnTo>
                  <a:lnTo>
                    <a:pt x="1310" y="1247"/>
                  </a:lnTo>
                  <a:lnTo>
                    <a:pt x="1307" y="1254"/>
                  </a:lnTo>
                  <a:lnTo>
                    <a:pt x="1283" y="1264"/>
                  </a:lnTo>
                  <a:lnTo>
                    <a:pt x="1261" y="1310"/>
                  </a:lnTo>
                  <a:lnTo>
                    <a:pt x="1235" y="1357"/>
                  </a:lnTo>
                  <a:lnTo>
                    <a:pt x="1205" y="1402"/>
                  </a:lnTo>
                  <a:lnTo>
                    <a:pt x="1172" y="1447"/>
                  </a:lnTo>
                  <a:lnTo>
                    <a:pt x="1139" y="1489"/>
                  </a:lnTo>
                  <a:lnTo>
                    <a:pt x="1108" y="1534"/>
                  </a:lnTo>
                  <a:lnTo>
                    <a:pt x="1078" y="1577"/>
                  </a:lnTo>
                  <a:lnTo>
                    <a:pt x="1053" y="1625"/>
                  </a:lnTo>
                  <a:lnTo>
                    <a:pt x="1022" y="1635"/>
                  </a:lnTo>
                  <a:lnTo>
                    <a:pt x="992" y="1650"/>
                  </a:lnTo>
                  <a:lnTo>
                    <a:pt x="964" y="1667"/>
                  </a:lnTo>
                  <a:lnTo>
                    <a:pt x="939" y="1687"/>
                  </a:lnTo>
                  <a:lnTo>
                    <a:pt x="911" y="1704"/>
                  </a:lnTo>
                  <a:lnTo>
                    <a:pt x="884" y="1722"/>
                  </a:lnTo>
                  <a:lnTo>
                    <a:pt x="855" y="1736"/>
                  </a:lnTo>
                  <a:lnTo>
                    <a:pt x="827" y="1749"/>
                  </a:lnTo>
                  <a:lnTo>
                    <a:pt x="733" y="1792"/>
                  </a:lnTo>
                  <a:lnTo>
                    <a:pt x="633" y="1829"/>
                  </a:lnTo>
                  <a:lnTo>
                    <a:pt x="528" y="1857"/>
                  </a:lnTo>
                  <a:lnTo>
                    <a:pt x="422" y="1876"/>
                  </a:lnTo>
                  <a:lnTo>
                    <a:pt x="313" y="1883"/>
                  </a:lnTo>
                  <a:lnTo>
                    <a:pt x="206" y="1878"/>
                  </a:lnTo>
                  <a:lnTo>
                    <a:pt x="101" y="1857"/>
                  </a:lnTo>
                  <a:lnTo>
                    <a:pt x="0" y="1822"/>
                  </a:lnTo>
                  <a:lnTo>
                    <a:pt x="50" y="1796"/>
                  </a:lnTo>
                  <a:lnTo>
                    <a:pt x="106" y="1781"/>
                  </a:lnTo>
                  <a:lnTo>
                    <a:pt x="163" y="1770"/>
                  </a:lnTo>
                  <a:lnTo>
                    <a:pt x="220" y="1760"/>
                  </a:lnTo>
                  <a:lnTo>
                    <a:pt x="276" y="1749"/>
                  </a:lnTo>
                  <a:lnTo>
                    <a:pt x="332" y="1733"/>
                  </a:lnTo>
                  <a:lnTo>
                    <a:pt x="386" y="1712"/>
                  </a:lnTo>
                  <a:lnTo>
                    <a:pt x="438" y="1683"/>
                  </a:lnTo>
                  <a:close/>
                </a:path>
              </a:pathLst>
            </a:custGeom>
            <a:solidFill>
              <a:srgbClr val="FFFF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75" name="Freeform 134"/>
            <p:cNvSpPr>
              <a:spLocks/>
            </p:cNvSpPr>
            <p:nvPr/>
          </p:nvSpPr>
          <p:spPr bwMode="auto">
            <a:xfrm>
              <a:off x="5143" y="3486"/>
              <a:ext cx="601" cy="185"/>
            </a:xfrm>
            <a:custGeom>
              <a:avLst/>
              <a:gdLst>
                <a:gd name="T0" fmla="*/ 159 w 601"/>
                <a:gd name="T1" fmla="*/ 8 h 185"/>
                <a:gd name="T2" fmla="*/ 209 w 601"/>
                <a:gd name="T3" fmla="*/ 8 h 185"/>
                <a:gd name="T4" fmla="*/ 266 w 601"/>
                <a:gd name="T5" fmla="*/ 6 h 185"/>
                <a:gd name="T6" fmla="*/ 322 w 601"/>
                <a:gd name="T7" fmla="*/ 0 h 185"/>
                <a:gd name="T8" fmla="*/ 379 w 601"/>
                <a:gd name="T9" fmla="*/ 0 h 185"/>
                <a:gd name="T10" fmla="*/ 431 w 601"/>
                <a:gd name="T11" fmla="*/ 6 h 185"/>
                <a:gd name="T12" fmla="*/ 478 w 601"/>
                <a:gd name="T13" fmla="*/ 25 h 185"/>
                <a:gd name="T14" fmla="*/ 515 w 601"/>
                <a:gd name="T15" fmla="*/ 62 h 185"/>
                <a:gd name="T16" fmla="*/ 544 w 601"/>
                <a:gd name="T17" fmla="*/ 119 h 185"/>
                <a:gd name="T18" fmla="*/ 601 w 601"/>
                <a:gd name="T19" fmla="*/ 185 h 185"/>
                <a:gd name="T20" fmla="*/ 535 w 601"/>
                <a:gd name="T21" fmla="*/ 147 h 185"/>
                <a:gd name="T22" fmla="*/ 465 w 601"/>
                <a:gd name="T23" fmla="*/ 119 h 185"/>
                <a:gd name="T24" fmla="*/ 390 w 601"/>
                <a:gd name="T25" fmla="*/ 95 h 185"/>
                <a:gd name="T26" fmla="*/ 315 w 601"/>
                <a:gd name="T27" fmla="*/ 77 h 185"/>
                <a:gd name="T28" fmla="*/ 236 w 601"/>
                <a:gd name="T29" fmla="*/ 62 h 185"/>
                <a:gd name="T30" fmla="*/ 157 w 601"/>
                <a:gd name="T31" fmla="*/ 52 h 185"/>
                <a:gd name="T32" fmla="*/ 77 w 601"/>
                <a:gd name="T33" fmla="*/ 43 h 185"/>
                <a:gd name="T34" fmla="*/ 0 w 601"/>
                <a:gd name="T35" fmla="*/ 36 h 185"/>
                <a:gd name="T36" fmla="*/ 14 w 601"/>
                <a:gd name="T37" fmla="*/ 22 h 185"/>
                <a:gd name="T38" fmla="*/ 34 w 601"/>
                <a:gd name="T39" fmla="*/ 15 h 185"/>
                <a:gd name="T40" fmla="*/ 53 w 601"/>
                <a:gd name="T41" fmla="*/ 11 h 185"/>
                <a:gd name="T42" fmla="*/ 76 w 601"/>
                <a:gd name="T43" fmla="*/ 11 h 185"/>
                <a:gd name="T44" fmla="*/ 97 w 601"/>
                <a:gd name="T45" fmla="*/ 11 h 185"/>
                <a:gd name="T46" fmla="*/ 119 w 601"/>
                <a:gd name="T47" fmla="*/ 11 h 185"/>
                <a:gd name="T48" fmla="*/ 139 w 601"/>
                <a:gd name="T49" fmla="*/ 11 h 185"/>
                <a:gd name="T50" fmla="*/ 159 w 601"/>
                <a:gd name="T51" fmla="*/ 8 h 18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01"/>
                <a:gd name="T79" fmla="*/ 0 h 185"/>
                <a:gd name="T80" fmla="*/ 601 w 601"/>
                <a:gd name="T81" fmla="*/ 185 h 18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01" h="185">
                  <a:moveTo>
                    <a:pt x="159" y="8"/>
                  </a:moveTo>
                  <a:lnTo>
                    <a:pt x="209" y="8"/>
                  </a:lnTo>
                  <a:lnTo>
                    <a:pt x="266" y="6"/>
                  </a:lnTo>
                  <a:lnTo>
                    <a:pt x="322" y="0"/>
                  </a:lnTo>
                  <a:lnTo>
                    <a:pt x="379" y="0"/>
                  </a:lnTo>
                  <a:lnTo>
                    <a:pt x="431" y="6"/>
                  </a:lnTo>
                  <a:lnTo>
                    <a:pt x="478" y="25"/>
                  </a:lnTo>
                  <a:lnTo>
                    <a:pt x="515" y="62"/>
                  </a:lnTo>
                  <a:lnTo>
                    <a:pt x="544" y="119"/>
                  </a:lnTo>
                  <a:lnTo>
                    <a:pt x="601" y="185"/>
                  </a:lnTo>
                  <a:lnTo>
                    <a:pt x="535" y="147"/>
                  </a:lnTo>
                  <a:lnTo>
                    <a:pt x="465" y="119"/>
                  </a:lnTo>
                  <a:lnTo>
                    <a:pt x="390" y="95"/>
                  </a:lnTo>
                  <a:lnTo>
                    <a:pt x="315" y="77"/>
                  </a:lnTo>
                  <a:lnTo>
                    <a:pt x="236" y="62"/>
                  </a:lnTo>
                  <a:lnTo>
                    <a:pt x="157" y="52"/>
                  </a:lnTo>
                  <a:lnTo>
                    <a:pt x="77" y="43"/>
                  </a:lnTo>
                  <a:lnTo>
                    <a:pt x="0" y="36"/>
                  </a:lnTo>
                  <a:lnTo>
                    <a:pt x="14" y="22"/>
                  </a:lnTo>
                  <a:lnTo>
                    <a:pt x="34" y="15"/>
                  </a:lnTo>
                  <a:lnTo>
                    <a:pt x="53" y="11"/>
                  </a:lnTo>
                  <a:lnTo>
                    <a:pt x="76" y="11"/>
                  </a:lnTo>
                  <a:lnTo>
                    <a:pt x="97" y="11"/>
                  </a:lnTo>
                  <a:lnTo>
                    <a:pt x="119" y="11"/>
                  </a:lnTo>
                  <a:lnTo>
                    <a:pt x="139" y="11"/>
                  </a:lnTo>
                  <a:lnTo>
                    <a:pt x="159" y="8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76" name="Freeform 135"/>
            <p:cNvSpPr>
              <a:spLocks/>
            </p:cNvSpPr>
            <p:nvPr/>
          </p:nvSpPr>
          <p:spPr bwMode="auto">
            <a:xfrm>
              <a:off x="5181" y="3357"/>
              <a:ext cx="817" cy="498"/>
            </a:xfrm>
            <a:custGeom>
              <a:avLst/>
              <a:gdLst>
                <a:gd name="T0" fmla="*/ 400 w 817"/>
                <a:gd name="T1" fmla="*/ 10 h 498"/>
                <a:gd name="T2" fmla="*/ 490 w 817"/>
                <a:gd name="T3" fmla="*/ 40 h 498"/>
                <a:gd name="T4" fmla="*/ 570 w 817"/>
                <a:gd name="T5" fmla="*/ 87 h 498"/>
                <a:gd name="T6" fmla="*/ 629 w 817"/>
                <a:gd name="T7" fmla="*/ 156 h 498"/>
                <a:gd name="T8" fmla="*/ 661 w 817"/>
                <a:gd name="T9" fmla="*/ 198 h 498"/>
                <a:gd name="T10" fmla="*/ 680 w 817"/>
                <a:gd name="T11" fmla="*/ 209 h 498"/>
                <a:gd name="T12" fmla="*/ 695 w 817"/>
                <a:gd name="T13" fmla="*/ 229 h 498"/>
                <a:gd name="T14" fmla="*/ 713 w 817"/>
                <a:gd name="T15" fmla="*/ 246 h 498"/>
                <a:gd name="T16" fmla="*/ 732 w 817"/>
                <a:gd name="T17" fmla="*/ 260 h 498"/>
                <a:gd name="T18" fmla="*/ 749 w 817"/>
                <a:gd name="T19" fmla="*/ 285 h 498"/>
                <a:gd name="T20" fmla="*/ 765 w 817"/>
                <a:gd name="T21" fmla="*/ 309 h 498"/>
                <a:gd name="T22" fmla="*/ 784 w 817"/>
                <a:gd name="T23" fmla="*/ 333 h 498"/>
                <a:gd name="T24" fmla="*/ 799 w 817"/>
                <a:gd name="T25" fmla="*/ 359 h 498"/>
                <a:gd name="T26" fmla="*/ 807 w 817"/>
                <a:gd name="T27" fmla="*/ 396 h 498"/>
                <a:gd name="T28" fmla="*/ 812 w 817"/>
                <a:gd name="T29" fmla="*/ 437 h 498"/>
                <a:gd name="T30" fmla="*/ 813 w 817"/>
                <a:gd name="T31" fmla="*/ 477 h 498"/>
                <a:gd name="T32" fmla="*/ 761 w 817"/>
                <a:gd name="T33" fmla="*/ 459 h 498"/>
                <a:gd name="T34" fmla="*/ 661 w 817"/>
                <a:gd name="T35" fmla="*/ 369 h 498"/>
                <a:gd name="T36" fmla="*/ 572 w 817"/>
                <a:gd name="T37" fmla="*/ 268 h 498"/>
                <a:gd name="T38" fmla="*/ 485 w 817"/>
                <a:gd name="T39" fmla="*/ 164 h 498"/>
                <a:gd name="T40" fmla="*/ 420 w 817"/>
                <a:gd name="T41" fmla="*/ 99 h 498"/>
                <a:gd name="T42" fmla="*/ 372 w 817"/>
                <a:gd name="T43" fmla="*/ 87 h 498"/>
                <a:gd name="T44" fmla="*/ 323 w 817"/>
                <a:gd name="T45" fmla="*/ 87 h 498"/>
                <a:gd name="T46" fmla="*/ 272 w 817"/>
                <a:gd name="T47" fmla="*/ 91 h 498"/>
                <a:gd name="T48" fmla="*/ 216 w 817"/>
                <a:gd name="T49" fmla="*/ 97 h 498"/>
                <a:gd name="T50" fmla="*/ 154 w 817"/>
                <a:gd name="T51" fmla="*/ 102 h 498"/>
                <a:gd name="T52" fmla="*/ 93 w 817"/>
                <a:gd name="T53" fmla="*/ 106 h 498"/>
                <a:gd name="T54" fmla="*/ 30 w 817"/>
                <a:gd name="T55" fmla="*/ 109 h 498"/>
                <a:gd name="T56" fmla="*/ 27 w 817"/>
                <a:gd name="T57" fmla="*/ 63 h 498"/>
                <a:gd name="T58" fmla="*/ 105 w 817"/>
                <a:gd name="T59" fmla="*/ 11 h 498"/>
                <a:gd name="T60" fmla="*/ 204 w 817"/>
                <a:gd name="T61" fmla="*/ 0 h 498"/>
                <a:gd name="T62" fmla="*/ 308 w 817"/>
                <a:gd name="T63" fmla="*/ 4 h 4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17"/>
                <a:gd name="T97" fmla="*/ 0 h 498"/>
                <a:gd name="T98" fmla="*/ 817 w 817"/>
                <a:gd name="T99" fmla="*/ 498 h 49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17" h="498">
                  <a:moveTo>
                    <a:pt x="357" y="1"/>
                  </a:moveTo>
                  <a:lnTo>
                    <a:pt x="400" y="10"/>
                  </a:lnTo>
                  <a:lnTo>
                    <a:pt x="445" y="24"/>
                  </a:lnTo>
                  <a:lnTo>
                    <a:pt x="490" y="40"/>
                  </a:lnTo>
                  <a:lnTo>
                    <a:pt x="532" y="62"/>
                  </a:lnTo>
                  <a:lnTo>
                    <a:pt x="570" y="87"/>
                  </a:lnTo>
                  <a:lnTo>
                    <a:pt x="604" y="119"/>
                  </a:lnTo>
                  <a:lnTo>
                    <a:pt x="629" y="156"/>
                  </a:lnTo>
                  <a:lnTo>
                    <a:pt x="649" y="199"/>
                  </a:lnTo>
                  <a:lnTo>
                    <a:pt x="661" y="198"/>
                  </a:lnTo>
                  <a:lnTo>
                    <a:pt x="671" y="202"/>
                  </a:lnTo>
                  <a:lnTo>
                    <a:pt x="680" y="209"/>
                  </a:lnTo>
                  <a:lnTo>
                    <a:pt x="688" y="219"/>
                  </a:lnTo>
                  <a:lnTo>
                    <a:pt x="695" y="229"/>
                  </a:lnTo>
                  <a:lnTo>
                    <a:pt x="704" y="238"/>
                  </a:lnTo>
                  <a:lnTo>
                    <a:pt x="713" y="246"/>
                  </a:lnTo>
                  <a:lnTo>
                    <a:pt x="727" y="248"/>
                  </a:lnTo>
                  <a:lnTo>
                    <a:pt x="732" y="260"/>
                  </a:lnTo>
                  <a:lnTo>
                    <a:pt x="740" y="272"/>
                  </a:lnTo>
                  <a:lnTo>
                    <a:pt x="749" y="285"/>
                  </a:lnTo>
                  <a:lnTo>
                    <a:pt x="757" y="297"/>
                  </a:lnTo>
                  <a:lnTo>
                    <a:pt x="765" y="309"/>
                  </a:lnTo>
                  <a:lnTo>
                    <a:pt x="775" y="321"/>
                  </a:lnTo>
                  <a:lnTo>
                    <a:pt x="784" y="333"/>
                  </a:lnTo>
                  <a:lnTo>
                    <a:pt x="793" y="344"/>
                  </a:lnTo>
                  <a:lnTo>
                    <a:pt x="799" y="359"/>
                  </a:lnTo>
                  <a:lnTo>
                    <a:pt x="805" y="378"/>
                  </a:lnTo>
                  <a:lnTo>
                    <a:pt x="807" y="396"/>
                  </a:lnTo>
                  <a:lnTo>
                    <a:pt x="810" y="417"/>
                  </a:lnTo>
                  <a:lnTo>
                    <a:pt x="812" y="437"/>
                  </a:lnTo>
                  <a:lnTo>
                    <a:pt x="813" y="458"/>
                  </a:lnTo>
                  <a:lnTo>
                    <a:pt x="813" y="477"/>
                  </a:lnTo>
                  <a:lnTo>
                    <a:pt x="817" y="498"/>
                  </a:lnTo>
                  <a:lnTo>
                    <a:pt x="761" y="459"/>
                  </a:lnTo>
                  <a:lnTo>
                    <a:pt x="709" y="417"/>
                  </a:lnTo>
                  <a:lnTo>
                    <a:pt x="661" y="369"/>
                  </a:lnTo>
                  <a:lnTo>
                    <a:pt x="617" y="320"/>
                  </a:lnTo>
                  <a:lnTo>
                    <a:pt x="572" y="268"/>
                  </a:lnTo>
                  <a:lnTo>
                    <a:pt x="528" y="216"/>
                  </a:lnTo>
                  <a:lnTo>
                    <a:pt x="485" y="164"/>
                  </a:lnTo>
                  <a:lnTo>
                    <a:pt x="442" y="113"/>
                  </a:lnTo>
                  <a:lnTo>
                    <a:pt x="420" y="99"/>
                  </a:lnTo>
                  <a:lnTo>
                    <a:pt x="397" y="91"/>
                  </a:lnTo>
                  <a:lnTo>
                    <a:pt x="372" y="87"/>
                  </a:lnTo>
                  <a:lnTo>
                    <a:pt x="348" y="87"/>
                  </a:lnTo>
                  <a:lnTo>
                    <a:pt x="323" y="87"/>
                  </a:lnTo>
                  <a:lnTo>
                    <a:pt x="298" y="90"/>
                  </a:lnTo>
                  <a:lnTo>
                    <a:pt x="272" y="91"/>
                  </a:lnTo>
                  <a:lnTo>
                    <a:pt x="247" y="94"/>
                  </a:lnTo>
                  <a:lnTo>
                    <a:pt x="216" y="97"/>
                  </a:lnTo>
                  <a:lnTo>
                    <a:pt x="185" y="101"/>
                  </a:lnTo>
                  <a:lnTo>
                    <a:pt x="154" y="102"/>
                  </a:lnTo>
                  <a:lnTo>
                    <a:pt x="125" y="105"/>
                  </a:lnTo>
                  <a:lnTo>
                    <a:pt x="93" y="106"/>
                  </a:lnTo>
                  <a:lnTo>
                    <a:pt x="62" y="108"/>
                  </a:lnTo>
                  <a:lnTo>
                    <a:pt x="30" y="109"/>
                  </a:lnTo>
                  <a:lnTo>
                    <a:pt x="0" y="113"/>
                  </a:lnTo>
                  <a:lnTo>
                    <a:pt x="27" y="63"/>
                  </a:lnTo>
                  <a:lnTo>
                    <a:pt x="62" y="31"/>
                  </a:lnTo>
                  <a:lnTo>
                    <a:pt x="105" y="11"/>
                  </a:lnTo>
                  <a:lnTo>
                    <a:pt x="154" y="3"/>
                  </a:lnTo>
                  <a:lnTo>
                    <a:pt x="204" y="0"/>
                  </a:lnTo>
                  <a:lnTo>
                    <a:pt x="257" y="3"/>
                  </a:lnTo>
                  <a:lnTo>
                    <a:pt x="308" y="4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77" name="Freeform 136"/>
            <p:cNvSpPr>
              <a:spLocks/>
            </p:cNvSpPr>
            <p:nvPr/>
          </p:nvSpPr>
          <p:spPr bwMode="auto">
            <a:xfrm>
              <a:off x="5191" y="3090"/>
              <a:ext cx="154" cy="97"/>
            </a:xfrm>
            <a:custGeom>
              <a:avLst/>
              <a:gdLst>
                <a:gd name="T0" fmla="*/ 55 w 154"/>
                <a:gd name="T1" fmla="*/ 0 h 97"/>
                <a:gd name="T2" fmla="*/ 67 w 154"/>
                <a:gd name="T3" fmla="*/ 4 h 97"/>
                <a:gd name="T4" fmla="*/ 83 w 154"/>
                <a:gd name="T5" fmla="*/ 8 h 97"/>
                <a:gd name="T6" fmla="*/ 98 w 154"/>
                <a:gd name="T7" fmla="*/ 13 h 97"/>
                <a:gd name="T8" fmla="*/ 115 w 154"/>
                <a:gd name="T9" fmla="*/ 18 h 97"/>
                <a:gd name="T10" fmla="*/ 128 w 154"/>
                <a:gd name="T11" fmla="*/ 22 h 97"/>
                <a:gd name="T12" fmla="*/ 140 w 154"/>
                <a:gd name="T13" fmla="*/ 32 h 97"/>
                <a:gd name="T14" fmla="*/ 149 w 154"/>
                <a:gd name="T15" fmla="*/ 45 h 97"/>
                <a:gd name="T16" fmla="*/ 154 w 154"/>
                <a:gd name="T17" fmla="*/ 62 h 97"/>
                <a:gd name="T18" fmla="*/ 154 w 154"/>
                <a:gd name="T19" fmla="*/ 69 h 97"/>
                <a:gd name="T20" fmla="*/ 153 w 154"/>
                <a:gd name="T21" fmla="*/ 74 h 97"/>
                <a:gd name="T22" fmla="*/ 149 w 154"/>
                <a:gd name="T23" fmla="*/ 79 h 97"/>
                <a:gd name="T24" fmla="*/ 144 w 154"/>
                <a:gd name="T25" fmla="*/ 84 h 97"/>
                <a:gd name="T26" fmla="*/ 132 w 154"/>
                <a:gd name="T27" fmla="*/ 90 h 97"/>
                <a:gd name="T28" fmla="*/ 121 w 154"/>
                <a:gd name="T29" fmla="*/ 95 h 97"/>
                <a:gd name="T30" fmla="*/ 100 w 154"/>
                <a:gd name="T31" fmla="*/ 97 h 97"/>
                <a:gd name="T32" fmla="*/ 83 w 154"/>
                <a:gd name="T33" fmla="*/ 97 h 97"/>
                <a:gd name="T34" fmla="*/ 64 w 154"/>
                <a:gd name="T35" fmla="*/ 91 h 97"/>
                <a:gd name="T36" fmla="*/ 50 w 154"/>
                <a:gd name="T37" fmla="*/ 86 h 97"/>
                <a:gd name="T38" fmla="*/ 34 w 154"/>
                <a:gd name="T39" fmla="*/ 76 h 97"/>
                <a:gd name="T40" fmla="*/ 21 w 154"/>
                <a:gd name="T41" fmla="*/ 66 h 97"/>
                <a:gd name="T42" fmla="*/ 8 w 154"/>
                <a:gd name="T43" fmla="*/ 55 h 97"/>
                <a:gd name="T44" fmla="*/ 0 w 154"/>
                <a:gd name="T45" fmla="*/ 43 h 97"/>
                <a:gd name="T46" fmla="*/ 0 w 154"/>
                <a:gd name="T47" fmla="*/ 32 h 97"/>
                <a:gd name="T48" fmla="*/ 4 w 154"/>
                <a:gd name="T49" fmla="*/ 24 h 97"/>
                <a:gd name="T50" fmla="*/ 10 w 154"/>
                <a:gd name="T51" fmla="*/ 17 h 97"/>
                <a:gd name="T52" fmla="*/ 18 w 154"/>
                <a:gd name="T53" fmla="*/ 13 h 97"/>
                <a:gd name="T54" fmla="*/ 27 w 154"/>
                <a:gd name="T55" fmla="*/ 8 h 97"/>
                <a:gd name="T56" fmla="*/ 36 w 154"/>
                <a:gd name="T57" fmla="*/ 6 h 97"/>
                <a:gd name="T58" fmla="*/ 45 w 154"/>
                <a:gd name="T59" fmla="*/ 1 h 97"/>
                <a:gd name="T60" fmla="*/ 55 w 154"/>
                <a:gd name="T61" fmla="*/ 0 h 9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4"/>
                <a:gd name="T94" fmla="*/ 0 h 97"/>
                <a:gd name="T95" fmla="*/ 154 w 154"/>
                <a:gd name="T96" fmla="*/ 97 h 9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4" h="97">
                  <a:moveTo>
                    <a:pt x="55" y="0"/>
                  </a:moveTo>
                  <a:lnTo>
                    <a:pt x="67" y="4"/>
                  </a:lnTo>
                  <a:lnTo>
                    <a:pt x="83" y="8"/>
                  </a:lnTo>
                  <a:lnTo>
                    <a:pt x="98" y="13"/>
                  </a:lnTo>
                  <a:lnTo>
                    <a:pt x="115" y="18"/>
                  </a:lnTo>
                  <a:lnTo>
                    <a:pt x="128" y="22"/>
                  </a:lnTo>
                  <a:lnTo>
                    <a:pt x="140" y="32"/>
                  </a:lnTo>
                  <a:lnTo>
                    <a:pt x="149" y="45"/>
                  </a:lnTo>
                  <a:lnTo>
                    <a:pt x="154" y="62"/>
                  </a:lnTo>
                  <a:lnTo>
                    <a:pt x="154" y="69"/>
                  </a:lnTo>
                  <a:lnTo>
                    <a:pt x="153" y="74"/>
                  </a:lnTo>
                  <a:lnTo>
                    <a:pt x="149" y="79"/>
                  </a:lnTo>
                  <a:lnTo>
                    <a:pt x="144" y="84"/>
                  </a:lnTo>
                  <a:lnTo>
                    <a:pt x="132" y="90"/>
                  </a:lnTo>
                  <a:lnTo>
                    <a:pt x="121" y="95"/>
                  </a:lnTo>
                  <a:lnTo>
                    <a:pt x="100" y="97"/>
                  </a:lnTo>
                  <a:lnTo>
                    <a:pt x="83" y="97"/>
                  </a:lnTo>
                  <a:lnTo>
                    <a:pt x="64" y="91"/>
                  </a:lnTo>
                  <a:lnTo>
                    <a:pt x="50" y="86"/>
                  </a:lnTo>
                  <a:lnTo>
                    <a:pt x="34" y="76"/>
                  </a:lnTo>
                  <a:lnTo>
                    <a:pt x="21" y="66"/>
                  </a:lnTo>
                  <a:lnTo>
                    <a:pt x="8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24"/>
                  </a:lnTo>
                  <a:lnTo>
                    <a:pt x="10" y="17"/>
                  </a:lnTo>
                  <a:lnTo>
                    <a:pt x="18" y="13"/>
                  </a:lnTo>
                  <a:lnTo>
                    <a:pt x="27" y="8"/>
                  </a:lnTo>
                  <a:lnTo>
                    <a:pt x="36" y="6"/>
                  </a:lnTo>
                  <a:lnTo>
                    <a:pt x="45" y="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B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78" name="Freeform 137"/>
            <p:cNvSpPr>
              <a:spLocks/>
            </p:cNvSpPr>
            <p:nvPr/>
          </p:nvSpPr>
          <p:spPr bwMode="auto">
            <a:xfrm>
              <a:off x="5215" y="3121"/>
              <a:ext cx="97" cy="45"/>
            </a:xfrm>
            <a:custGeom>
              <a:avLst/>
              <a:gdLst>
                <a:gd name="T0" fmla="*/ 14 w 97"/>
                <a:gd name="T1" fmla="*/ 3 h 45"/>
                <a:gd name="T2" fmla="*/ 26 w 97"/>
                <a:gd name="T3" fmla="*/ 0 h 45"/>
                <a:gd name="T4" fmla="*/ 39 w 97"/>
                <a:gd name="T5" fmla="*/ 0 h 45"/>
                <a:gd name="T6" fmla="*/ 50 w 97"/>
                <a:gd name="T7" fmla="*/ 3 h 45"/>
                <a:gd name="T8" fmla="*/ 63 w 97"/>
                <a:gd name="T9" fmla="*/ 7 h 45"/>
                <a:gd name="T10" fmla="*/ 71 w 97"/>
                <a:gd name="T11" fmla="*/ 11 h 45"/>
                <a:gd name="T12" fmla="*/ 81 w 97"/>
                <a:gd name="T13" fmla="*/ 18 h 45"/>
                <a:gd name="T14" fmla="*/ 88 w 97"/>
                <a:gd name="T15" fmla="*/ 26 h 45"/>
                <a:gd name="T16" fmla="*/ 97 w 97"/>
                <a:gd name="T17" fmla="*/ 36 h 45"/>
                <a:gd name="T18" fmla="*/ 97 w 97"/>
                <a:gd name="T19" fmla="*/ 45 h 45"/>
                <a:gd name="T20" fmla="*/ 84 w 97"/>
                <a:gd name="T21" fmla="*/ 41 h 45"/>
                <a:gd name="T22" fmla="*/ 71 w 97"/>
                <a:gd name="T23" fmla="*/ 38 h 45"/>
                <a:gd name="T24" fmla="*/ 59 w 97"/>
                <a:gd name="T25" fmla="*/ 34 h 45"/>
                <a:gd name="T26" fmla="*/ 46 w 97"/>
                <a:gd name="T27" fmla="*/ 31 h 45"/>
                <a:gd name="T28" fmla="*/ 33 w 97"/>
                <a:gd name="T29" fmla="*/ 26 h 45"/>
                <a:gd name="T30" fmla="*/ 21 w 97"/>
                <a:gd name="T31" fmla="*/ 22 h 45"/>
                <a:gd name="T32" fmla="*/ 8 w 97"/>
                <a:gd name="T33" fmla="*/ 17 h 45"/>
                <a:gd name="T34" fmla="*/ 0 w 97"/>
                <a:gd name="T35" fmla="*/ 12 h 45"/>
                <a:gd name="T36" fmla="*/ 14 w 97"/>
                <a:gd name="T37" fmla="*/ 3 h 4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7"/>
                <a:gd name="T58" fmla="*/ 0 h 45"/>
                <a:gd name="T59" fmla="*/ 97 w 97"/>
                <a:gd name="T60" fmla="*/ 45 h 4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7" h="45">
                  <a:moveTo>
                    <a:pt x="14" y="3"/>
                  </a:moveTo>
                  <a:lnTo>
                    <a:pt x="26" y="0"/>
                  </a:lnTo>
                  <a:lnTo>
                    <a:pt x="39" y="0"/>
                  </a:lnTo>
                  <a:lnTo>
                    <a:pt x="50" y="3"/>
                  </a:lnTo>
                  <a:lnTo>
                    <a:pt x="63" y="7"/>
                  </a:lnTo>
                  <a:lnTo>
                    <a:pt x="71" y="11"/>
                  </a:lnTo>
                  <a:lnTo>
                    <a:pt x="81" y="18"/>
                  </a:lnTo>
                  <a:lnTo>
                    <a:pt x="88" y="26"/>
                  </a:lnTo>
                  <a:lnTo>
                    <a:pt x="97" y="36"/>
                  </a:lnTo>
                  <a:lnTo>
                    <a:pt x="97" y="45"/>
                  </a:lnTo>
                  <a:lnTo>
                    <a:pt x="84" y="41"/>
                  </a:lnTo>
                  <a:lnTo>
                    <a:pt x="71" y="38"/>
                  </a:lnTo>
                  <a:lnTo>
                    <a:pt x="59" y="34"/>
                  </a:lnTo>
                  <a:lnTo>
                    <a:pt x="46" y="31"/>
                  </a:lnTo>
                  <a:lnTo>
                    <a:pt x="33" y="26"/>
                  </a:lnTo>
                  <a:lnTo>
                    <a:pt x="21" y="22"/>
                  </a:lnTo>
                  <a:lnTo>
                    <a:pt x="8" y="17"/>
                  </a:lnTo>
                  <a:lnTo>
                    <a:pt x="0" y="12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79" name="Freeform 138"/>
            <p:cNvSpPr>
              <a:spLocks/>
            </p:cNvSpPr>
            <p:nvPr/>
          </p:nvSpPr>
          <p:spPr bwMode="auto">
            <a:xfrm>
              <a:off x="5226" y="3018"/>
              <a:ext cx="211" cy="86"/>
            </a:xfrm>
            <a:custGeom>
              <a:avLst/>
              <a:gdLst>
                <a:gd name="T0" fmla="*/ 34 w 211"/>
                <a:gd name="T1" fmla="*/ 4 h 86"/>
                <a:gd name="T2" fmla="*/ 181 w 211"/>
                <a:gd name="T3" fmla="*/ 0 h 86"/>
                <a:gd name="T4" fmla="*/ 195 w 211"/>
                <a:gd name="T5" fmla="*/ 2 h 86"/>
                <a:gd name="T6" fmla="*/ 206 w 211"/>
                <a:gd name="T7" fmla="*/ 12 h 86"/>
                <a:gd name="T8" fmla="*/ 209 w 211"/>
                <a:gd name="T9" fmla="*/ 16 h 86"/>
                <a:gd name="T10" fmla="*/ 211 w 211"/>
                <a:gd name="T11" fmla="*/ 24 h 86"/>
                <a:gd name="T12" fmla="*/ 209 w 211"/>
                <a:gd name="T13" fmla="*/ 31 h 86"/>
                <a:gd name="T14" fmla="*/ 205 w 211"/>
                <a:gd name="T15" fmla="*/ 38 h 86"/>
                <a:gd name="T16" fmla="*/ 198 w 211"/>
                <a:gd name="T17" fmla="*/ 52 h 86"/>
                <a:gd name="T18" fmla="*/ 188 w 211"/>
                <a:gd name="T19" fmla="*/ 66 h 86"/>
                <a:gd name="T20" fmla="*/ 177 w 211"/>
                <a:gd name="T21" fmla="*/ 78 h 86"/>
                <a:gd name="T22" fmla="*/ 167 w 211"/>
                <a:gd name="T23" fmla="*/ 86 h 86"/>
                <a:gd name="T24" fmla="*/ 146 w 211"/>
                <a:gd name="T25" fmla="*/ 76 h 86"/>
                <a:gd name="T26" fmla="*/ 126 w 211"/>
                <a:gd name="T27" fmla="*/ 68 h 86"/>
                <a:gd name="T28" fmla="*/ 107 w 211"/>
                <a:gd name="T29" fmla="*/ 58 h 86"/>
                <a:gd name="T30" fmla="*/ 87 w 211"/>
                <a:gd name="T31" fmla="*/ 51 h 86"/>
                <a:gd name="T32" fmla="*/ 66 w 211"/>
                <a:gd name="T33" fmla="*/ 42 h 86"/>
                <a:gd name="T34" fmla="*/ 45 w 211"/>
                <a:gd name="T35" fmla="*/ 40 h 86"/>
                <a:gd name="T36" fmla="*/ 22 w 211"/>
                <a:gd name="T37" fmla="*/ 37 h 86"/>
                <a:gd name="T38" fmla="*/ 0 w 211"/>
                <a:gd name="T39" fmla="*/ 38 h 86"/>
                <a:gd name="T40" fmla="*/ 4 w 211"/>
                <a:gd name="T41" fmla="*/ 28 h 86"/>
                <a:gd name="T42" fmla="*/ 13 w 211"/>
                <a:gd name="T43" fmla="*/ 19 h 86"/>
                <a:gd name="T44" fmla="*/ 22 w 211"/>
                <a:gd name="T45" fmla="*/ 10 h 86"/>
                <a:gd name="T46" fmla="*/ 34 w 211"/>
                <a:gd name="T47" fmla="*/ 4 h 8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11"/>
                <a:gd name="T73" fmla="*/ 0 h 86"/>
                <a:gd name="T74" fmla="*/ 211 w 211"/>
                <a:gd name="T75" fmla="*/ 86 h 8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11" h="86">
                  <a:moveTo>
                    <a:pt x="34" y="4"/>
                  </a:moveTo>
                  <a:lnTo>
                    <a:pt x="181" y="0"/>
                  </a:lnTo>
                  <a:lnTo>
                    <a:pt x="195" y="2"/>
                  </a:lnTo>
                  <a:lnTo>
                    <a:pt x="206" y="12"/>
                  </a:lnTo>
                  <a:lnTo>
                    <a:pt x="209" y="16"/>
                  </a:lnTo>
                  <a:lnTo>
                    <a:pt x="211" y="24"/>
                  </a:lnTo>
                  <a:lnTo>
                    <a:pt x="209" y="31"/>
                  </a:lnTo>
                  <a:lnTo>
                    <a:pt x="205" y="38"/>
                  </a:lnTo>
                  <a:lnTo>
                    <a:pt x="198" y="52"/>
                  </a:lnTo>
                  <a:lnTo>
                    <a:pt x="188" y="66"/>
                  </a:lnTo>
                  <a:lnTo>
                    <a:pt x="177" y="78"/>
                  </a:lnTo>
                  <a:lnTo>
                    <a:pt x="167" y="86"/>
                  </a:lnTo>
                  <a:lnTo>
                    <a:pt x="146" y="76"/>
                  </a:lnTo>
                  <a:lnTo>
                    <a:pt x="126" y="68"/>
                  </a:lnTo>
                  <a:lnTo>
                    <a:pt x="107" y="58"/>
                  </a:lnTo>
                  <a:lnTo>
                    <a:pt x="87" y="51"/>
                  </a:lnTo>
                  <a:lnTo>
                    <a:pt x="66" y="42"/>
                  </a:lnTo>
                  <a:lnTo>
                    <a:pt x="45" y="40"/>
                  </a:lnTo>
                  <a:lnTo>
                    <a:pt x="22" y="37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3" y="19"/>
                  </a:lnTo>
                  <a:lnTo>
                    <a:pt x="22" y="10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B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80" name="Freeform 139"/>
            <p:cNvSpPr>
              <a:spLocks/>
            </p:cNvSpPr>
            <p:nvPr/>
          </p:nvSpPr>
          <p:spPr bwMode="auto">
            <a:xfrm>
              <a:off x="5335" y="3955"/>
              <a:ext cx="698" cy="831"/>
            </a:xfrm>
            <a:custGeom>
              <a:avLst/>
              <a:gdLst>
                <a:gd name="T0" fmla="*/ 141 w 698"/>
                <a:gd name="T1" fmla="*/ 567 h 831"/>
                <a:gd name="T2" fmla="*/ 170 w 698"/>
                <a:gd name="T3" fmla="*/ 538 h 831"/>
                <a:gd name="T4" fmla="*/ 206 w 698"/>
                <a:gd name="T5" fmla="*/ 514 h 831"/>
                <a:gd name="T6" fmla="*/ 242 w 698"/>
                <a:gd name="T7" fmla="*/ 493 h 831"/>
                <a:gd name="T8" fmla="*/ 280 w 698"/>
                <a:gd name="T9" fmla="*/ 476 h 831"/>
                <a:gd name="T10" fmla="*/ 318 w 698"/>
                <a:gd name="T11" fmla="*/ 459 h 831"/>
                <a:gd name="T12" fmla="*/ 359 w 698"/>
                <a:gd name="T13" fmla="*/ 447 h 831"/>
                <a:gd name="T14" fmla="*/ 398 w 698"/>
                <a:gd name="T15" fmla="*/ 433 h 831"/>
                <a:gd name="T16" fmla="*/ 439 w 698"/>
                <a:gd name="T17" fmla="*/ 419 h 831"/>
                <a:gd name="T18" fmla="*/ 455 w 698"/>
                <a:gd name="T19" fmla="*/ 402 h 831"/>
                <a:gd name="T20" fmla="*/ 467 w 698"/>
                <a:gd name="T21" fmla="*/ 382 h 831"/>
                <a:gd name="T22" fmla="*/ 472 w 698"/>
                <a:gd name="T23" fmla="*/ 360 h 831"/>
                <a:gd name="T24" fmla="*/ 475 w 698"/>
                <a:gd name="T25" fmla="*/ 338 h 831"/>
                <a:gd name="T26" fmla="*/ 475 w 698"/>
                <a:gd name="T27" fmla="*/ 315 h 831"/>
                <a:gd name="T28" fmla="*/ 475 w 698"/>
                <a:gd name="T29" fmla="*/ 291 h 831"/>
                <a:gd name="T30" fmla="*/ 475 w 698"/>
                <a:gd name="T31" fmla="*/ 265 h 831"/>
                <a:gd name="T32" fmla="*/ 481 w 698"/>
                <a:gd name="T33" fmla="*/ 244 h 831"/>
                <a:gd name="T34" fmla="*/ 493 w 698"/>
                <a:gd name="T35" fmla="*/ 206 h 831"/>
                <a:gd name="T36" fmla="*/ 514 w 698"/>
                <a:gd name="T37" fmla="*/ 171 h 831"/>
                <a:gd name="T38" fmla="*/ 537 w 698"/>
                <a:gd name="T39" fmla="*/ 135 h 831"/>
                <a:gd name="T40" fmla="*/ 565 w 698"/>
                <a:gd name="T41" fmla="*/ 103 h 831"/>
                <a:gd name="T42" fmla="*/ 595 w 698"/>
                <a:gd name="T43" fmla="*/ 72 h 831"/>
                <a:gd name="T44" fmla="*/ 627 w 698"/>
                <a:gd name="T45" fmla="*/ 44 h 831"/>
                <a:gd name="T46" fmla="*/ 661 w 698"/>
                <a:gd name="T47" fmla="*/ 20 h 831"/>
                <a:gd name="T48" fmla="*/ 694 w 698"/>
                <a:gd name="T49" fmla="*/ 0 h 831"/>
                <a:gd name="T50" fmla="*/ 697 w 698"/>
                <a:gd name="T51" fmla="*/ 35 h 831"/>
                <a:gd name="T52" fmla="*/ 698 w 698"/>
                <a:gd name="T53" fmla="*/ 70 h 831"/>
                <a:gd name="T54" fmla="*/ 697 w 698"/>
                <a:gd name="T55" fmla="*/ 104 h 831"/>
                <a:gd name="T56" fmla="*/ 694 w 698"/>
                <a:gd name="T57" fmla="*/ 138 h 831"/>
                <a:gd name="T58" fmla="*/ 687 w 698"/>
                <a:gd name="T59" fmla="*/ 169 h 831"/>
                <a:gd name="T60" fmla="*/ 680 w 698"/>
                <a:gd name="T61" fmla="*/ 201 h 831"/>
                <a:gd name="T62" fmla="*/ 670 w 698"/>
                <a:gd name="T63" fmla="*/ 232 h 831"/>
                <a:gd name="T64" fmla="*/ 659 w 698"/>
                <a:gd name="T65" fmla="*/ 264 h 831"/>
                <a:gd name="T66" fmla="*/ 639 w 698"/>
                <a:gd name="T67" fmla="*/ 323 h 831"/>
                <a:gd name="T68" fmla="*/ 614 w 698"/>
                <a:gd name="T69" fmla="*/ 379 h 831"/>
                <a:gd name="T70" fmla="*/ 582 w 698"/>
                <a:gd name="T71" fmla="*/ 433 h 831"/>
                <a:gd name="T72" fmla="*/ 548 w 698"/>
                <a:gd name="T73" fmla="*/ 485 h 831"/>
                <a:gd name="T74" fmla="*/ 507 w 698"/>
                <a:gd name="T75" fmla="*/ 532 h 831"/>
                <a:gd name="T76" fmla="*/ 468 w 698"/>
                <a:gd name="T77" fmla="*/ 580 h 831"/>
                <a:gd name="T78" fmla="*/ 426 w 698"/>
                <a:gd name="T79" fmla="*/ 626 h 831"/>
                <a:gd name="T80" fmla="*/ 385 w 698"/>
                <a:gd name="T81" fmla="*/ 673 h 831"/>
                <a:gd name="T82" fmla="*/ 346 w 698"/>
                <a:gd name="T83" fmla="*/ 691 h 831"/>
                <a:gd name="T84" fmla="*/ 312 w 698"/>
                <a:gd name="T85" fmla="*/ 713 h 831"/>
                <a:gd name="T86" fmla="*/ 277 w 698"/>
                <a:gd name="T87" fmla="*/ 737 h 831"/>
                <a:gd name="T88" fmla="*/ 245 w 698"/>
                <a:gd name="T89" fmla="*/ 761 h 831"/>
                <a:gd name="T90" fmla="*/ 210 w 698"/>
                <a:gd name="T91" fmla="*/ 782 h 831"/>
                <a:gd name="T92" fmla="*/ 175 w 698"/>
                <a:gd name="T93" fmla="*/ 802 h 831"/>
                <a:gd name="T94" fmla="*/ 137 w 698"/>
                <a:gd name="T95" fmla="*/ 817 h 831"/>
                <a:gd name="T96" fmla="*/ 96 w 698"/>
                <a:gd name="T97" fmla="*/ 827 h 831"/>
                <a:gd name="T98" fmla="*/ 0 w 698"/>
                <a:gd name="T99" fmla="*/ 831 h 831"/>
                <a:gd name="T100" fmla="*/ 9 w 698"/>
                <a:gd name="T101" fmla="*/ 793 h 831"/>
                <a:gd name="T102" fmla="*/ 24 w 698"/>
                <a:gd name="T103" fmla="*/ 761 h 831"/>
                <a:gd name="T104" fmla="*/ 44 w 698"/>
                <a:gd name="T105" fmla="*/ 729 h 831"/>
                <a:gd name="T106" fmla="*/ 66 w 698"/>
                <a:gd name="T107" fmla="*/ 698 h 831"/>
                <a:gd name="T108" fmla="*/ 88 w 698"/>
                <a:gd name="T109" fmla="*/ 666 h 831"/>
                <a:gd name="T110" fmla="*/ 109 w 698"/>
                <a:gd name="T111" fmla="*/ 635 h 831"/>
                <a:gd name="T112" fmla="*/ 127 w 698"/>
                <a:gd name="T113" fmla="*/ 601 h 831"/>
                <a:gd name="T114" fmla="*/ 141 w 698"/>
                <a:gd name="T115" fmla="*/ 567 h 8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8"/>
                <a:gd name="T175" fmla="*/ 0 h 831"/>
                <a:gd name="T176" fmla="*/ 698 w 698"/>
                <a:gd name="T177" fmla="*/ 831 h 8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8" h="831">
                  <a:moveTo>
                    <a:pt x="141" y="567"/>
                  </a:moveTo>
                  <a:lnTo>
                    <a:pt x="170" y="538"/>
                  </a:lnTo>
                  <a:lnTo>
                    <a:pt x="206" y="514"/>
                  </a:lnTo>
                  <a:lnTo>
                    <a:pt x="242" y="493"/>
                  </a:lnTo>
                  <a:lnTo>
                    <a:pt x="280" y="476"/>
                  </a:lnTo>
                  <a:lnTo>
                    <a:pt x="318" y="459"/>
                  </a:lnTo>
                  <a:lnTo>
                    <a:pt x="359" y="447"/>
                  </a:lnTo>
                  <a:lnTo>
                    <a:pt x="398" y="433"/>
                  </a:lnTo>
                  <a:lnTo>
                    <a:pt x="439" y="419"/>
                  </a:lnTo>
                  <a:lnTo>
                    <a:pt x="455" y="402"/>
                  </a:lnTo>
                  <a:lnTo>
                    <a:pt x="467" y="382"/>
                  </a:lnTo>
                  <a:lnTo>
                    <a:pt x="472" y="360"/>
                  </a:lnTo>
                  <a:lnTo>
                    <a:pt x="475" y="338"/>
                  </a:lnTo>
                  <a:lnTo>
                    <a:pt x="475" y="315"/>
                  </a:lnTo>
                  <a:lnTo>
                    <a:pt x="475" y="291"/>
                  </a:lnTo>
                  <a:lnTo>
                    <a:pt x="475" y="265"/>
                  </a:lnTo>
                  <a:lnTo>
                    <a:pt x="481" y="244"/>
                  </a:lnTo>
                  <a:lnTo>
                    <a:pt x="493" y="206"/>
                  </a:lnTo>
                  <a:lnTo>
                    <a:pt x="514" y="171"/>
                  </a:lnTo>
                  <a:lnTo>
                    <a:pt x="537" y="135"/>
                  </a:lnTo>
                  <a:lnTo>
                    <a:pt x="565" y="103"/>
                  </a:lnTo>
                  <a:lnTo>
                    <a:pt x="595" y="72"/>
                  </a:lnTo>
                  <a:lnTo>
                    <a:pt x="627" y="44"/>
                  </a:lnTo>
                  <a:lnTo>
                    <a:pt x="661" y="20"/>
                  </a:lnTo>
                  <a:lnTo>
                    <a:pt x="694" y="0"/>
                  </a:lnTo>
                  <a:lnTo>
                    <a:pt x="697" y="35"/>
                  </a:lnTo>
                  <a:lnTo>
                    <a:pt x="698" y="70"/>
                  </a:lnTo>
                  <a:lnTo>
                    <a:pt x="697" y="104"/>
                  </a:lnTo>
                  <a:lnTo>
                    <a:pt x="694" y="138"/>
                  </a:lnTo>
                  <a:lnTo>
                    <a:pt x="687" y="169"/>
                  </a:lnTo>
                  <a:lnTo>
                    <a:pt x="680" y="201"/>
                  </a:lnTo>
                  <a:lnTo>
                    <a:pt x="670" y="232"/>
                  </a:lnTo>
                  <a:lnTo>
                    <a:pt x="659" y="264"/>
                  </a:lnTo>
                  <a:lnTo>
                    <a:pt x="639" y="323"/>
                  </a:lnTo>
                  <a:lnTo>
                    <a:pt x="614" y="379"/>
                  </a:lnTo>
                  <a:lnTo>
                    <a:pt x="582" y="433"/>
                  </a:lnTo>
                  <a:lnTo>
                    <a:pt x="548" y="485"/>
                  </a:lnTo>
                  <a:lnTo>
                    <a:pt x="507" y="532"/>
                  </a:lnTo>
                  <a:lnTo>
                    <a:pt x="468" y="580"/>
                  </a:lnTo>
                  <a:lnTo>
                    <a:pt x="426" y="626"/>
                  </a:lnTo>
                  <a:lnTo>
                    <a:pt x="385" y="673"/>
                  </a:lnTo>
                  <a:lnTo>
                    <a:pt x="346" y="691"/>
                  </a:lnTo>
                  <a:lnTo>
                    <a:pt x="312" y="713"/>
                  </a:lnTo>
                  <a:lnTo>
                    <a:pt x="277" y="737"/>
                  </a:lnTo>
                  <a:lnTo>
                    <a:pt x="245" y="761"/>
                  </a:lnTo>
                  <a:lnTo>
                    <a:pt x="210" y="782"/>
                  </a:lnTo>
                  <a:lnTo>
                    <a:pt x="175" y="802"/>
                  </a:lnTo>
                  <a:lnTo>
                    <a:pt x="137" y="817"/>
                  </a:lnTo>
                  <a:lnTo>
                    <a:pt x="96" y="827"/>
                  </a:lnTo>
                  <a:lnTo>
                    <a:pt x="0" y="831"/>
                  </a:lnTo>
                  <a:lnTo>
                    <a:pt x="9" y="793"/>
                  </a:lnTo>
                  <a:lnTo>
                    <a:pt x="24" y="761"/>
                  </a:lnTo>
                  <a:lnTo>
                    <a:pt x="44" y="729"/>
                  </a:lnTo>
                  <a:lnTo>
                    <a:pt x="66" y="698"/>
                  </a:lnTo>
                  <a:lnTo>
                    <a:pt x="88" y="666"/>
                  </a:lnTo>
                  <a:lnTo>
                    <a:pt x="109" y="635"/>
                  </a:lnTo>
                  <a:lnTo>
                    <a:pt x="127" y="601"/>
                  </a:lnTo>
                  <a:lnTo>
                    <a:pt x="141" y="567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81" name="Freeform 140"/>
            <p:cNvSpPr>
              <a:spLocks/>
            </p:cNvSpPr>
            <p:nvPr/>
          </p:nvSpPr>
          <p:spPr bwMode="auto">
            <a:xfrm>
              <a:off x="5359" y="3921"/>
              <a:ext cx="639" cy="687"/>
            </a:xfrm>
            <a:custGeom>
              <a:avLst/>
              <a:gdLst>
                <a:gd name="T0" fmla="*/ 540 w 639"/>
                <a:gd name="T1" fmla="*/ 34 h 687"/>
                <a:gd name="T2" fmla="*/ 551 w 639"/>
                <a:gd name="T3" fmla="*/ 28 h 687"/>
                <a:gd name="T4" fmla="*/ 563 w 639"/>
                <a:gd name="T5" fmla="*/ 23 h 687"/>
                <a:gd name="T6" fmla="*/ 575 w 639"/>
                <a:gd name="T7" fmla="*/ 17 h 687"/>
                <a:gd name="T8" fmla="*/ 587 w 639"/>
                <a:gd name="T9" fmla="*/ 13 h 687"/>
                <a:gd name="T10" fmla="*/ 600 w 639"/>
                <a:gd name="T11" fmla="*/ 7 h 687"/>
                <a:gd name="T12" fmla="*/ 613 w 639"/>
                <a:gd name="T13" fmla="*/ 3 h 687"/>
                <a:gd name="T14" fmla="*/ 625 w 639"/>
                <a:gd name="T15" fmla="*/ 0 h 687"/>
                <a:gd name="T16" fmla="*/ 639 w 639"/>
                <a:gd name="T17" fmla="*/ 0 h 687"/>
                <a:gd name="T18" fmla="*/ 608 w 639"/>
                <a:gd name="T19" fmla="*/ 24 h 687"/>
                <a:gd name="T20" fmla="*/ 578 w 639"/>
                <a:gd name="T21" fmla="*/ 52 h 687"/>
                <a:gd name="T22" fmla="*/ 548 w 639"/>
                <a:gd name="T23" fmla="*/ 80 h 687"/>
                <a:gd name="T24" fmla="*/ 521 w 639"/>
                <a:gd name="T25" fmla="*/ 111 h 687"/>
                <a:gd name="T26" fmla="*/ 493 w 639"/>
                <a:gd name="T27" fmla="*/ 142 h 687"/>
                <a:gd name="T28" fmla="*/ 468 w 639"/>
                <a:gd name="T29" fmla="*/ 174 h 687"/>
                <a:gd name="T30" fmla="*/ 444 w 639"/>
                <a:gd name="T31" fmla="*/ 207 h 687"/>
                <a:gd name="T32" fmla="*/ 423 w 639"/>
                <a:gd name="T33" fmla="*/ 240 h 687"/>
                <a:gd name="T34" fmla="*/ 429 w 639"/>
                <a:gd name="T35" fmla="*/ 252 h 687"/>
                <a:gd name="T36" fmla="*/ 430 w 639"/>
                <a:gd name="T37" fmla="*/ 263 h 687"/>
                <a:gd name="T38" fmla="*/ 426 w 639"/>
                <a:gd name="T39" fmla="*/ 274 h 687"/>
                <a:gd name="T40" fmla="*/ 419 w 639"/>
                <a:gd name="T41" fmla="*/ 285 h 687"/>
                <a:gd name="T42" fmla="*/ 410 w 639"/>
                <a:gd name="T43" fmla="*/ 295 h 687"/>
                <a:gd name="T44" fmla="*/ 402 w 639"/>
                <a:gd name="T45" fmla="*/ 306 h 687"/>
                <a:gd name="T46" fmla="*/ 396 w 639"/>
                <a:gd name="T47" fmla="*/ 319 h 687"/>
                <a:gd name="T48" fmla="*/ 395 w 639"/>
                <a:gd name="T49" fmla="*/ 333 h 687"/>
                <a:gd name="T50" fmla="*/ 387 w 639"/>
                <a:gd name="T51" fmla="*/ 350 h 687"/>
                <a:gd name="T52" fmla="*/ 382 w 639"/>
                <a:gd name="T53" fmla="*/ 370 h 687"/>
                <a:gd name="T54" fmla="*/ 377 w 639"/>
                <a:gd name="T55" fmla="*/ 389 h 687"/>
                <a:gd name="T56" fmla="*/ 373 w 639"/>
                <a:gd name="T57" fmla="*/ 409 h 687"/>
                <a:gd name="T58" fmla="*/ 364 w 639"/>
                <a:gd name="T59" fmla="*/ 424 h 687"/>
                <a:gd name="T60" fmla="*/ 353 w 639"/>
                <a:gd name="T61" fmla="*/ 438 h 687"/>
                <a:gd name="T62" fmla="*/ 336 w 639"/>
                <a:gd name="T63" fmla="*/ 448 h 687"/>
                <a:gd name="T64" fmla="*/ 314 w 639"/>
                <a:gd name="T65" fmla="*/ 453 h 687"/>
                <a:gd name="T66" fmla="*/ 262 w 639"/>
                <a:gd name="T67" fmla="*/ 458 h 687"/>
                <a:gd name="T68" fmla="*/ 214 w 639"/>
                <a:gd name="T69" fmla="*/ 474 h 687"/>
                <a:gd name="T70" fmla="*/ 167 w 639"/>
                <a:gd name="T71" fmla="*/ 497 h 687"/>
                <a:gd name="T72" fmla="*/ 127 w 639"/>
                <a:gd name="T73" fmla="*/ 528 h 687"/>
                <a:gd name="T74" fmla="*/ 87 w 639"/>
                <a:gd name="T75" fmla="*/ 563 h 687"/>
                <a:gd name="T76" fmla="*/ 54 w 639"/>
                <a:gd name="T77" fmla="*/ 603 h 687"/>
                <a:gd name="T78" fmla="*/ 24 w 639"/>
                <a:gd name="T79" fmla="*/ 644 h 687"/>
                <a:gd name="T80" fmla="*/ 0 w 639"/>
                <a:gd name="T81" fmla="*/ 687 h 687"/>
                <a:gd name="T82" fmla="*/ 40 w 639"/>
                <a:gd name="T83" fmla="*/ 592 h 687"/>
                <a:gd name="T84" fmla="*/ 90 w 639"/>
                <a:gd name="T85" fmla="*/ 500 h 687"/>
                <a:gd name="T86" fmla="*/ 149 w 639"/>
                <a:gd name="T87" fmla="*/ 410 h 687"/>
                <a:gd name="T88" fmla="*/ 217 w 639"/>
                <a:gd name="T89" fmla="*/ 325 h 687"/>
                <a:gd name="T90" fmla="*/ 290 w 639"/>
                <a:gd name="T91" fmla="*/ 242 h 687"/>
                <a:gd name="T92" fmla="*/ 370 w 639"/>
                <a:gd name="T93" fmla="*/ 166 h 687"/>
                <a:gd name="T94" fmla="*/ 453 w 639"/>
                <a:gd name="T95" fmla="*/ 96 h 687"/>
                <a:gd name="T96" fmla="*/ 540 w 639"/>
                <a:gd name="T97" fmla="*/ 34 h 6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9"/>
                <a:gd name="T148" fmla="*/ 0 h 687"/>
                <a:gd name="T149" fmla="*/ 639 w 639"/>
                <a:gd name="T150" fmla="*/ 687 h 6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9" h="687">
                  <a:moveTo>
                    <a:pt x="540" y="34"/>
                  </a:moveTo>
                  <a:lnTo>
                    <a:pt x="551" y="28"/>
                  </a:lnTo>
                  <a:lnTo>
                    <a:pt x="563" y="23"/>
                  </a:lnTo>
                  <a:lnTo>
                    <a:pt x="575" y="17"/>
                  </a:lnTo>
                  <a:lnTo>
                    <a:pt x="587" y="13"/>
                  </a:lnTo>
                  <a:lnTo>
                    <a:pt x="600" y="7"/>
                  </a:lnTo>
                  <a:lnTo>
                    <a:pt x="613" y="3"/>
                  </a:lnTo>
                  <a:lnTo>
                    <a:pt x="625" y="0"/>
                  </a:lnTo>
                  <a:lnTo>
                    <a:pt x="639" y="0"/>
                  </a:lnTo>
                  <a:lnTo>
                    <a:pt x="608" y="24"/>
                  </a:lnTo>
                  <a:lnTo>
                    <a:pt x="578" y="52"/>
                  </a:lnTo>
                  <a:lnTo>
                    <a:pt x="548" y="80"/>
                  </a:lnTo>
                  <a:lnTo>
                    <a:pt x="521" y="111"/>
                  </a:lnTo>
                  <a:lnTo>
                    <a:pt x="493" y="142"/>
                  </a:lnTo>
                  <a:lnTo>
                    <a:pt x="468" y="174"/>
                  </a:lnTo>
                  <a:lnTo>
                    <a:pt x="444" y="207"/>
                  </a:lnTo>
                  <a:lnTo>
                    <a:pt x="423" y="240"/>
                  </a:lnTo>
                  <a:lnTo>
                    <a:pt x="429" y="252"/>
                  </a:lnTo>
                  <a:lnTo>
                    <a:pt x="430" y="263"/>
                  </a:lnTo>
                  <a:lnTo>
                    <a:pt x="426" y="274"/>
                  </a:lnTo>
                  <a:lnTo>
                    <a:pt x="419" y="285"/>
                  </a:lnTo>
                  <a:lnTo>
                    <a:pt x="410" y="295"/>
                  </a:lnTo>
                  <a:lnTo>
                    <a:pt x="402" y="306"/>
                  </a:lnTo>
                  <a:lnTo>
                    <a:pt x="396" y="319"/>
                  </a:lnTo>
                  <a:lnTo>
                    <a:pt x="395" y="333"/>
                  </a:lnTo>
                  <a:lnTo>
                    <a:pt x="387" y="350"/>
                  </a:lnTo>
                  <a:lnTo>
                    <a:pt x="382" y="370"/>
                  </a:lnTo>
                  <a:lnTo>
                    <a:pt x="377" y="389"/>
                  </a:lnTo>
                  <a:lnTo>
                    <a:pt x="373" y="409"/>
                  </a:lnTo>
                  <a:lnTo>
                    <a:pt x="364" y="424"/>
                  </a:lnTo>
                  <a:lnTo>
                    <a:pt x="353" y="438"/>
                  </a:lnTo>
                  <a:lnTo>
                    <a:pt x="336" y="448"/>
                  </a:lnTo>
                  <a:lnTo>
                    <a:pt x="314" y="453"/>
                  </a:lnTo>
                  <a:lnTo>
                    <a:pt x="262" y="458"/>
                  </a:lnTo>
                  <a:lnTo>
                    <a:pt x="214" y="474"/>
                  </a:lnTo>
                  <a:lnTo>
                    <a:pt x="167" y="497"/>
                  </a:lnTo>
                  <a:lnTo>
                    <a:pt x="127" y="528"/>
                  </a:lnTo>
                  <a:lnTo>
                    <a:pt x="87" y="563"/>
                  </a:lnTo>
                  <a:lnTo>
                    <a:pt x="54" y="603"/>
                  </a:lnTo>
                  <a:lnTo>
                    <a:pt x="24" y="644"/>
                  </a:lnTo>
                  <a:lnTo>
                    <a:pt x="0" y="687"/>
                  </a:lnTo>
                  <a:lnTo>
                    <a:pt x="40" y="592"/>
                  </a:lnTo>
                  <a:lnTo>
                    <a:pt x="90" y="500"/>
                  </a:lnTo>
                  <a:lnTo>
                    <a:pt x="149" y="410"/>
                  </a:lnTo>
                  <a:lnTo>
                    <a:pt x="217" y="325"/>
                  </a:lnTo>
                  <a:lnTo>
                    <a:pt x="290" y="242"/>
                  </a:lnTo>
                  <a:lnTo>
                    <a:pt x="370" y="166"/>
                  </a:lnTo>
                  <a:lnTo>
                    <a:pt x="453" y="96"/>
                  </a:lnTo>
                  <a:lnTo>
                    <a:pt x="540" y="34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82" name="Freeform 141"/>
            <p:cNvSpPr>
              <a:spLocks/>
            </p:cNvSpPr>
            <p:nvPr/>
          </p:nvSpPr>
          <p:spPr bwMode="auto">
            <a:xfrm>
              <a:off x="5692" y="3354"/>
              <a:ext cx="323" cy="333"/>
            </a:xfrm>
            <a:custGeom>
              <a:avLst/>
              <a:gdLst>
                <a:gd name="T0" fmla="*/ 282 w 323"/>
                <a:gd name="T1" fmla="*/ 240 h 333"/>
                <a:gd name="T2" fmla="*/ 289 w 323"/>
                <a:gd name="T3" fmla="*/ 249 h 333"/>
                <a:gd name="T4" fmla="*/ 298 w 323"/>
                <a:gd name="T5" fmla="*/ 260 h 333"/>
                <a:gd name="T6" fmla="*/ 305 w 323"/>
                <a:gd name="T7" fmla="*/ 270 h 333"/>
                <a:gd name="T8" fmla="*/ 313 w 323"/>
                <a:gd name="T9" fmla="*/ 281 h 333"/>
                <a:gd name="T10" fmla="*/ 318 w 323"/>
                <a:gd name="T11" fmla="*/ 292 h 333"/>
                <a:gd name="T12" fmla="*/ 322 w 323"/>
                <a:gd name="T13" fmla="*/ 305 h 333"/>
                <a:gd name="T14" fmla="*/ 323 w 323"/>
                <a:gd name="T15" fmla="*/ 317 h 333"/>
                <a:gd name="T16" fmla="*/ 323 w 323"/>
                <a:gd name="T17" fmla="*/ 333 h 333"/>
                <a:gd name="T18" fmla="*/ 296 w 323"/>
                <a:gd name="T19" fmla="*/ 305 h 333"/>
                <a:gd name="T20" fmla="*/ 268 w 323"/>
                <a:gd name="T21" fmla="*/ 278 h 333"/>
                <a:gd name="T22" fmla="*/ 240 w 323"/>
                <a:gd name="T23" fmla="*/ 250 h 333"/>
                <a:gd name="T24" fmla="*/ 214 w 323"/>
                <a:gd name="T25" fmla="*/ 223 h 333"/>
                <a:gd name="T26" fmla="*/ 184 w 323"/>
                <a:gd name="T27" fmla="*/ 192 h 333"/>
                <a:gd name="T28" fmla="*/ 159 w 323"/>
                <a:gd name="T29" fmla="*/ 161 h 333"/>
                <a:gd name="T30" fmla="*/ 134 w 323"/>
                <a:gd name="T31" fmla="*/ 126 h 333"/>
                <a:gd name="T32" fmla="*/ 114 w 323"/>
                <a:gd name="T33" fmla="*/ 93 h 333"/>
                <a:gd name="T34" fmla="*/ 101 w 323"/>
                <a:gd name="T35" fmla="*/ 77 h 333"/>
                <a:gd name="T36" fmla="*/ 89 w 323"/>
                <a:gd name="T37" fmla="*/ 65 h 333"/>
                <a:gd name="T38" fmla="*/ 75 w 323"/>
                <a:gd name="T39" fmla="*/ 52 h 333"/>
                <a:gd name="T40" fmla="*/ 61 w 323"/>
                <a:gd name="T41" fmla="*/ 42 h 333"/>
                <a:gd name="T42" fmla="*/ 45 w 323"/>
                <a:gd name="T43" fmla="*/ 29 h 333"/>
                <a:gd name="T44" fmla="*/ 30 w 323"/>
                <a:gd name="T45" fmla="*/ 20 h 333"/>
                <a:gd name="T46" fmla="*/ 14 w 323"/>
                <a:gd name="T47" fmla="*/ 8 h 333"/>
                <a:gd name="T48" fmla="*/ 0 w 323"/>
                <a:gd name="T49" fmla="*/ 0 h 333"/>
                <a:gd name="T50" fmla="*/ 44 w 323"/>
                <a:gd name="T51" fmla="*/ 13 h 333"/>
                <a:gd name="T52" fmla="*/ 87 w 323"/>
                <a:gd name="T53" fmla="*/ 32 h 333"/>
                <a:gd name="T54" fmla="*/ 128 w 323"/>
                <a:gd name="T55" fmla="*/ 56 h 333"/>
                <a:gd name="T56" fmla="*/ 169 w 323"/>
                <a:gd name="T57" fmla="*/ 86 h 333"/>
                <a:gd name="T58" fmla="*/ 204 w 323"/>
                <a:gd name="T59" fmla="*/ 118 h 333"/>
                <a:gd name="T60" fmla="*/ 236 w 323"/>
                <a:gd name="T61" fmla="*/ 154 h 333"/>
                <a:gd name="T62" fmla="*/ 261 w 323"/>
                <a:gd name="T63" fmla="*/ 195 h 333"/>
                <a:gd name="T64" fmla="*/ 282 w 323"/>
                <a:gd name="T65" fmla="*/ 240 h 3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3"/>
                <a:gd name="T100" fmla="*/ 0 h 333"/>
                <a:gd name="T101" fmla="*/ 323 w 323"/>
                <a:gd name="T102" fmla="*/ 333 h 3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3" h="333">
                  <a:moveTo>
                    <a:pt x="282" y="240"/>
                  </a:moveTo>
                  <a:lnTo>
                    <a:pt x="289" y="249"/>
                  </a:lnTo>
                  <a:lnTo>
                    <a:pt x="298" y="260"/>
                  </a:lnTo>
                  <a:lnTo>
                    <a:pt x="305" y="270"/>
                  </a:lnTo>
                  <a:lnTo>
                    <a:pt x="313" y="281"/>
                  </a:lnTo>
                  <a:lnTo>
                    <a:pt x="318" y="292"/>
                  </a:lnTo>
                  <a:lnTo>
                    <a:pt x="322" y="305"/>
                  </a:lnTo>
                  <a:lnTo>
                    <a:pt x="323" y="317"/>
                  </a:lnTo>
                  <a:lnTo>
                    <a:pt x="323" y="333"/>
                  </a:lnTo>
                  <a:lnTo>
                    <a:pt x="296" y="305"/>
                  </a:lnTo>
                  <a:lnTo>
                    <a:pt x="268" y="278"/>
                  </a:lnTo>
                  <a:lnTo>
                    <a:pt x="240" y="250"/>
                  </a:lnTo>
                  <a:lnTo>
                    <a:pt x="214" y="223"/>
                  </a:lnTo>
                  <a:lnTo>
                    <a:pt x="184" y="192"/>
                  </a:lnTo>
                  <a:lnTo>
                    <a:pt x="159" y="161"/>
                  </a:lnTo>
                  <a:lnTo>
                    <a:pt x="134" y="126"/>
                  </a:lnTo>
                  <a:lnTo>
                    <a:pt x="114" y="93"/>
                  </a:lnTo>
                  <a:lnTo>
                    <a:pt x="101" y="77"/>
                  </a:lnTo>
                  <a:lnTo>
                    <a:pt x="89" y="65"/>
                  </a:lnTo>
                  <a:lnTo>
                    <a:pt x="75" y="52"/>
                  </a:lnTo>
                  <a:lnTo>
                    <a:pt x="61" y="42"/>
                  </a:lnTo>
                  <a:lnTo>
                    <a:pt x="45" y="29"/>
                  </a:lnTo>
                  <a:lnTo>
                    <a:pt x="30" y="20"/>
                  </a:lnTo>
                  <a:lnTo>
                    <a:pt x="14" y="8"/>
                  </a:lnTo>
                  <a:lnTo>
                    <a:pt x="0" y="0"/>
                  </a:lnTo>
                  <a:lnTo>
                    <a:pt x="44" y="13"/>
                  </a:lnTo>
                  <a:lnTo>
                    <a:pt x="87" y="32"/>
                  </a:lnTo>
                  <a:lnTo>
                    <a:pt x="128" y="56"/>
                  </a:lnTo>
                  <a:lnTo>
                    <a:pt x="169" y="86"/>
                  </a:lnTo>
                  <a:lnTo>
                    <a:pt x="204" y="118"/>
                  </a:lnTo>
                  <a:lnTo>
                    <a:pt x="236" y="154"/>
                  </a:lnTo>
                  <a:lnTo>
                    <a:pt x="261" y="195"/>
                  </a:lnTo>
                  <a:lnTo>
                    <a:pt x="282" y="240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83" name="Freeform 142"/>
            <p:cNvSpPr>
              <a:spLocks/>
            </p:cNvSpPr>
            <p:nvPr/>
          </p:nvSpPr>
          <p:spPr bwMode="auto">
            <a:xfrm>
              <a:off x="6015" y="4176"/>
              <a:ext cx="7" cy="23"/>
            </a:xfrm>
            <a:custGeom>
              <a:avLst/>
              <a:gdLst>
                <a:gd name="T0" fmla="*/ 7 w 7"/>
                <a:gd name="T1" fmla="*/ 0 h 23"/>
                <a:gd name="T2" fmla="*/ 0 w 7"/>
                <a:gd name="T3" fmla="*/ 23 h 23"/>
                <a:gd name="T4" fmla="*/ 0 w 7"/>
                <a:gd name="T5" fmla="*/ 16 h 23"/>
                <a:gd name="T6" fmla="*/ 2 w 7"/>
                <a:gd name="T7" fmla="*/ 11 h 23"/>
                <a:gd name="T8" fmla="*/ 2 w 7"/>
                <a:gd name="T9" fmla="*/ 4 h 23"/>
                <a:gd name="T10" fmla="*/ 7 w 7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23"/>
                <a:gd name="T20" fmla="*/ 7 w 7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23">
                  <a:moveTo>
                    <a:pt x="7" y="0"/>
                  </a:move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84" name="Freeform 143"/>
            <p:cNvSpPr>
              <a:spLocks/>
            </p:cNvSpPr>
            <p:nvPr/>
          </p:nvSpPr>
          <p:spPr bwMode="auto">
            <a:xfrm>
              <a:off x="6025" y="3749"/>
              <a:ext cx="63" cy="279"/>
            </a:xfrm>
            <a:custGeom>
              <a:avLst/>
              <a:gdLst>
                <a:gd name="T0" fmla="*/ 7 w 63"/>
                <a:gd name="T1" fmla="*/ 0 h 279"/>
                <a:gd name="T2" fmla="*/ 22 w 63"/>
                <a:gd name="T3" fmla="*/ 29 h 279"/>
                <a:gd name="T4" fmla="*/ 38 w 63"/>
                <a:gd name="T5" fmla="*/ 63 h 279"/>
                <a:gd name="T6" fmla="*/ 49 w 63"/>
                <a:gd name="T7" fmla="*/ 98 h 279"/>
                <a:gd name="T8" fmla="*/ 58 w 63"/>
                <a:gd name="T9" fmla="*/ 136 h 279"/>
                <a:gd name="T10" fmla="*/ 62 w 63"/>
                <a:gd name="T11" fmla="*/ 172 h 279"/>
                <a:gd name="T12" fmla="*/ 63 w 63"/>
                <a:gd name="T13" fmla="*/ 209 h 279"/>
                <a:gd name="T14" fmla="*/ 60 w 63"/>
                <a:gd name="T15" fmla="*/ 244 h 279"/>
                <a:gd name="T16" fmla="*/ 56 w 63"/>
                <a:gd name="T17" fmla="*/ 279 h 279"/>
                <a:gd name="T18" fmla="*/ 51 w 63"/>
                <a:gd name="T19" fmla="*/ 243 h 279"/>
                <a:gd name="T20" fmla="*/ 42 w 63"/>
                <a:gd name="T21" fmla="*/ 209 h 279"/>
                <a:gd name="T22" fmla="*/ 31 w 63"/>
                <a:gd name="T23" fmla="*/ 175 h 279"/>
                <a:gd name="T24" fmla="*/ 21 w 63"/>
                <a:gd name="T25" fmla="*/ 143 h 279"/>
                <a:gd name="T26" fmla="*/ 10 w 63"/>
                <a:gd name="T27" fmla="*/ 109 h 279"/>
                <a:gd name="T28" fmla="*/ 3 w 63"/>
                <a:gd name="T29" fmla="*/ 75 h 279"/>
                <a:gd name="T30" fmla="*/ 0 w 63"/>
                <a:gd name="T31" fmla="*/ 37 h 279"/>
                <a:gd name="T32" fmla="*/ 7 w 63"/>
                <a:gd name="T33" fmla="*/ 0 h 2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3"/>
                <a:gd name="T52" fmla="*/ 0 h 279"/>
                <a:gd name="T53" fmla="*/ 63 w 63"/>
                <a:gd name="T54" fmla="*/ 279 h 2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3" h="279">
                  <a:moveTo>
                    <a:pt x="7" y="0"/>
                  </a:moveTo>
                  <a:lnTo>
                    <a:pt x="22" y="29"/>
                  </a:lnTo>
                  <a:lnTo>
                    <a:pt x="38" y="63"/>
                  </a:lnTo>
                  <a:lnTo>
                    <a:pt x="49" y="98"/>
                  </a:lnTo>
                  <a:lnTo>
                    <a:pt x="58" y="136"/>
                  </a:lnTo>
                  <a:lnTo>
                    <a:pt x="62" y="172"/>
                  </a:lnTo>
                  <a:lnTo>
                    <a:pt x="63" y="209"/>
                  </a:lnTo>
                  <a:lnTo>
                    <a:pt x="60" y="244"/>
                  </a:lnTo>
                  <a:lnTo>
                    <a:pt x="56" y="279"/>
                  </a:lnTo>
                  <a:lnTo>
                    <a:pt x="51" y="243"/>
                  </a:lnTo>
                  <a:lnTo>
                    <a:pt x="42" y="209"/>
                  </a:lnTo>
                  <a:lnTo>
                    <a:pt x="31" y="175"/>
                  </a:lnTo>
                  <a:lnTo>
                    <a:pt x="21" y="143"/>
                  </a:lnTo>
                  <a:lnTo>
                    <a:pt x="10" y="109"/>
                  </a:lnTo>
                  <a:lnTo>
                    <a:pt x="3" y="75"/>
                  </a:lnTo>
                  <a:lnTo>
                    <a:pt x="0" y="3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985" name="WordArt 144"/>
            <p:cNvSpPr>
              <a:spLocks noChangeArrowheads="1" noChangeShapeType="1" noTextEdit="1"/>
            </p:cNvSpPr>
            <p:nvPr/>
          </p:nvSpPr>
          <p:spPr bwMode="auto">
            <a:xfrm>
              <a:off x="3152" y="5294"/>
              <a:ext cx="1760" cy="388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r>
                <a:rPr lang="en-US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</a:rPr>
                <a:t>Valves</a:t>
              </a:r>
              <a:endParaRPr lang="ru-RU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00"/>
                </a:solidFill>
              </a:endParaRPr>
            </a:p>
          </p:txBody>
        </p:sp>
      </p:grpSp>
      <p:sp>
        <p:nvSpPr>
          <p:cNvPr id="8192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8294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981DD03-83A1-4C14-A0B5-5345F867FA93}" type="slidenum">
              <a:rPr lang="en-US" altLang="ru-RU"/>
              <a:pPr eaLnBrk="1" hangingPunct="1"/>
              <a:t>64</a:t>
            </a:fld>
            <a:endParaRPr lang="en-US" altLang="ru-RU"/>
          </a:p>
        </p:txBody>
      </p:sp>
      <p:sp>
        <p:nvSpPr>
          <p:cNvPr id="82948" name="Text Box 4"/>
          <p:cNvSpPr txBox="1">
            <a:spLocks noChangeArrowheads="1"/>
          </p:cNvSpPr>
          <p:nvPr/>
        </p:nvSpPr>
        <p:spPr bwMode="auto">
          <a:xfrm>
            <a:off x="3243263" y="411163"/>
            <a:ext cx="25415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z="3600" b="1" u="sng">
                <a:solidFill>
                  <a:schemeClr val="tx2"/>
                </a:solidFill>
              </a:rPr>
              <a:t>Heartbeat</a:t>
            </a:r>
          </a:p>
        </p:txBody>
      </p:sp>
      <p:sp>
        <p:nvSpPr>
          <p:cNvPr id="82949" name="Text Box 5"/>
          <p:cNvSpPr txBox="1">
            <a:spLocks noChangeArrowheads="1"/>
          </p:cNvSpPr>
          <p:nvPr/>
        </p:nvSpPr>
        <p:spPr bwMode="auto">
          <a:xfrm>
            <a:off x="508000" y="1754188"/>
            <a:ext cx="8240713" cy="443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52425" indent="-352425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5000"/>
              </a:lnSpc>
              <a:spcBef>
                <a:spcPct val="10000"/>
              </a:spcBef>
              <a:buFontTx/>
              <a:buChar char="•"/>
            </a:pPr>
            <a:r>
              <a:rPr lang="en-US" altLang="ru-RU" sz="3600"/>
              <a:t>Systole - contraction of heart muscle</a:t>
            </a:r>
          </a:p>
          <a:p>
            <a:pPr eaLnBrk="1" hangingPunct="1">
              <a:lnSpc>
                <a:spcPct val="95000"/>
              </a:lnSpc>
              <a:spcBef>
                <a:spcPct val="10000"/>
              </a:spcBef>
              <a:buFontTx/>
              <a:buChar char="•"/>
            </a:pPr>
            <a:r>
              <a:rPr lang="en-US" altLang="ru-RU" sz="3600"/>
              <a:t>Diastole - relaxation of heart muscle</a:t>
            </a:r>
          </a:p>
          <a:p>
            <a:pPr eaLnBrk="1" hangingPunct="1">
              <a:lnSpc>
                <a:spcPct val="95000"/>
              </a:lnSpc>
              <a:spcBef>
                <a:spcPct val="10000"/>
              </a:spcBef>
              <a:buFontTx/>
              <a:buChar char="•"/>
            </a:pPr>
            <a:r>
              <a:rPr lang="en-US" altLang="ru-RU" sz="3600"/>
              <a:t>Blood pressure – highest and lowest pressure against walls of blood vessels as heart contracts and relaxes</a:t>
            </a:r>
          </a:p>
          <a:p>
            <a:pPr eaLnBrk="1" hangingPunct="1">
              <a:lnSpc>
                <a:spcPct val="95000"/>
              </a:lnSpc>
              <a:spcBef>
                <a:spcPct val="10000"/>
              </a:spcBef>
              <a:buFontTx/>
              <a:buChar char="•"/>
            </a:pPr>
            <a:r>
              <a:rPr lang="en-US" altLang="ru-RU" sz="3600"/>
              <a:t>Pulse - expansion and contraction of artery</a:t>
            </a:r>
          </a:p>
        </p:txBody>
      </p:sp>
      <p:grpSp>
        <p:nvGrpSpPr>
          <p:cNvPr id="82950" name="Group 6"/>
          <p:cNvGrpSpPr>
            <a:grpSpLocks noChangeAspect="1"/>
          </p:cNvGrpSpPr>
          <p:nvPr/>
        </p:nvGrpSpPr>
        <p:grpSpPr bwMode="auto">
          <a:xfrm>
            <a:off x="842963" y="306388"/>
            <a:ext cx="1698625" cy="1374775"/>
            <a:chOff x="4279" y="1545"/>
            <a:chExt cx="1345" cy="1220"/>
          </a:xfrm>
        </p:grpSpPr>
        <p:sp>
          <p:nvSpPr>
            <p:cNvPr id="83027" name="AutoShape 7"/>
            <p:cNvSpPr>
              <a:spLocks noChangeAspect="1" noChangeArrowheads="1" noTextEdit="1"/>
            </p:cNvSpPr>
            <p:nvPr/>
          </p:nvSpPr>
          <p:spPr bwMode="auto">
            <a:xfrm>
              <a:off x="4279" y="1545"/>
              <a:ext cx="1345" cy="1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28" name="Freeform 8"/>
            <p:cNvSpPr>
              <a:spLocks/>
            </p:cNvSpPr>
            <p:nvPr/>
          </p:nvSpPr>
          <p:spPr bwMode="auto">
            <a:xfrm>
              <a:off x="4296" y="1560"/>
              <a:ext cx="1311" cy="1188"/>
            </a:xfrm>
            <a:custGeom>
              <a:avLst/>
              <a:gdLst>
                <a:gd name="T0" fmla="*/ 0 w 2620"/>
                <a:gd name="T1" fmla="*/ 1 h 2375"/>
                <a:gd name="T2" fmla="*/ 1 w 2620"/>
                <a:gd name="T3" fmla="*/ 1 h 2375"/>
                <a:gd name="T4" fmla="*/ 1 w 2620"/>
                <a:gd name="T5" fmla="*/ 0 h 2375"/>
                <a:gd name="T6" fmla="*/ 0 w 2620"/>
                <a:gd name="T7" fmla="*/ 0 h 2375"/>
                <a:gd name="T8" fmla="*/ 0 w 2620"/>
                <a:gd name="T9" fmla="*/ 1 h 2375"/>
                <a:gd name="T10" fmla="*/ 0 w 2620"/>
                <a:gd name="T11" fmla="*/ 1 h 2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20"/>
                <a:gd name="T19" fmla="*/ 0 h 2375"/>
                <a:gd name="T20" fmla="*/ 2620 w 2620"/>
                <a:gd name="T21" fmla="*/ 2375 h 23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20" h="2375">
                  <a:moveTo>
                    <a:pt x="0" y="2375"/>
                  </a:moveTo>
                  <a:lnTo>
                    <a:pt x="2620" y="2375"/>
                  </a:lnTo>
                  <a:lnTo>
                    <a:pt x="2620" y="0"/>
                  </a:lnTo>
                  <a:lnTo>
                    <a:pt x="0" y="0"/>
                  </a:lnTo>
                  <a:lnTo>
                    <a:pt x="0" y="2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29" name="Freeform 9"/>
            <p:cNvSpPr>
              <a:spLocks/>
            </p:cNvSpPr>
            <p:nvPr/>
          </p:nvSpPr>
          <p:spPr bwMode="auto">
            <a:xfrm>
              <a:off x="4371" y="1633"/>
              <a:ext cx="1160" cy="1042"/>
            </a:xfrm>
            <a:custGeom>
              <a:avLst/>
              <a:gdLst>
                <a:gd name="T0" fmla="*/ 0 w 2321"/>
                <a:gd name="T1" fmla="*/ 1 h 2084"/>
                <a:gd name="T2" fmla="*/ 0 w 2321"/>
                <a:gd name="T3" fmla="*/ 1 h 2084"/>
                <a:gd name="T4" fmla="*/ 0 w 2321"/>
                <a:gd name="T5" fmla="*/ 1 h 2084"/>
                <a:gd name="T6" fmla="*/ 0 w 2321"/>
                <a:gd name="T7" fmla="*/ 0 h 2084"/>
                <a:gd name="T8" fmla="*/ 0 w 2321"/>
                <a:gd name="T9" fmla="*/ 1 h 2084"/>
                <a:gd name="T10" fmla="*/ 0 w 2321"/>
                <a:gd name="T11" fmla="*/ 1 h 2084"/>
                <a:gd name="T12" fmla="*/ 0 w 2321"/>
                <a:gd name="T13" fmla="*/ 1 h 2084"/>
                <a:gd name="T14" fmla="*/ 0 w 2321"/>
                <a:gd name="T15" fmla="*/ 1 h 2084"/>
                <a:gd name="T16" fmla="*/ 0 w 2321"/>
                <a:gd name="T17" fmla="*/ 1 h 2084"/>
                <a:gd name="T18" fmla="*/ 0 w 2321"/>
                <a:gd name="T19" fmla="*/ 1 h 2084"/>
                <a:gd name="T20" fmla="*/ 0 w 2321"/>
                <a:gd name="T21" fmla="*/ 1 h 2084"/>
                <a:gd name="T22" fmla="*/ 0 w 2321"/>
                <a:gd name="T23" fmla="*/ 1 h 2084"/>
                <a:gd name="T24" fmla="*/ 0 w 2321"/>
                <a:gd name="T25" fmla="*/ 1 h 2084"/>
                <a:gd name="T26" fmla="*/ 0 w 2321"/>
                <a:gd name="T27" fmla="*/ 1 h 2084"/>
                <a:gd name="T28" fmla="*/ 0 w 2321"/>
                <a:gd name="T29" fmla="*/ 1 h 2084"/>
                <a:gd name="T30" fmla="*/ 0 w 2321"/>
                <a:gd name="T31" fmla="*/ 1 h 2084"/>
                <a:gd name="T32" fmla="*/ 0 w 2321"/>
                <a:gd name="T33" fmla="*/ 1 h 2084"/>
                <a:gd name="T34" fmla="*/ 0 w 2321"/>
                <a:gd name="T35" fmla="*/ 1 h 2084"/>
                <a:gd name="T36" fmla="*/ 0 w 2321"/>
                <a:gd name="T37" fmla="*/ 1 h 20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21"/>
                <a:gd name="T58" fmla="*/ 0 h 2084"/>
                <a:gd name="T59" fmla="*/ 2321 w 2321"/>
                <a:gd name="T60" fmla="*/ 2084 h 20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21" h="2084">
                  <a:moveTo>
                    <a:pt x="0" y="7"/>
                  </a:moveTo>
                  <a:lnTo>
                    <a:pt x="426" y="9"/>
                  </a:lnTo>
                  <a:lnTo>
                    <a:pt x="857" y="11"/>
                  </a:lnTo>
                  <a:lnTo>
                    <a:pt x="1385" y="0"/>
                  </a:lnTo>
                  <a:lnTo>
                    <a:pt x="1999" y="6"/>
                  </a:lnTo>
                  <a:lnTo>
                    <a:pt x="2289" y="6"/>
                  </a:lnTo>
                  <a:lnTo>
                    <a:pt x="2284" y="479"/>
                  </a:lnTo>
                  <a:lnTo>
                    <a:pt x="2307" y="945"/>
                  </a:lnTo>
                  <a:lnTo>
                    <a:pt x="2317" y="1478"/>
                  </a:lnTo>
                  <a:lnTo>
                    <a:pt x="2321" y="2064"/>
                  </a:lnTo>
                  <a:lnTo>
                    <a:pt x="1771" y="2074"/>
                  </a:lnTo>
                  <a:lnTo>
                    <a:pt x="962" y="2077"/>
                  </a:lnTo>
                  <a:lnTo>
                    <a:pt x="248" y="2084"/>
                  </a:lnTo>
                  <a:lnTo>
                    <a:pt x="21" y="2079"/>
                  </a:lnTo>
                  <a:lnTo>
                    <a:pt x="3" y="1656"/>
                  </a:lnTo>
                  <a:lnTo>
                    <a:pt x="10" y="1049"/>
                  </a:lnTo>
                  <a:lnTo>
                    <a:pt x="8" y="37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C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30" name="Freeform 10"/>
            <p:cNvSpPr>
              <a:spLocks/>
            </p:cNvSpPr>
            <p:nvPr/>
          </p:nvSpPr>
          <p:spPr bwMode="auto">
            <a:xfrm>
              <a:off x="4679" y="1626"/>
              <a:ext cx="165" cy="24"/>
            </a:xfrm>
            <a:custGeom>
              <a:avLst/>
              <a:gdLst>
                <a:gd name="T0" fmla="*/ 0 w 331"/>
                <a:gd name="T1" fmla="*/ 0 h 50"/>
                <a:gd name="T2" fmla="*/ 0 w 331"/>
                <a:gd name="T3" fmla="*/ 0 h 50"/>
                <a:gd name="T4" fmla="*/ 0 w 331"/>
                <a:gd name="T5" fmla="*/ 0 h 50"/>
                <a:gd name="T6" fmla="*/ 0 w 331"/>
                <a:gd name="T7" fmla="*/ 0 h 50"/>
                <a:gd name="T8" fmla="*/ 0 w 331"/>
                <a:gd name="T9" fmla="*/ 0 h 50"/>
                <a:gd name="T10" fmla="*/ 0 w 331"/>
                <a:gd name="T11" fmla="*/ 0 h 50"/>
                <a:gd name="T12" fmla="*/ 0 w 331"/>
                <a:gd name="T13" fmla="*/ 0 h 50"/>
                <a:gd name="T14" fmla="*/ 0 w 331"/>
                <a:gd name="T15" fmla="*/ 0 h 50"/>
                <a:gd name="T16" fmla="*/ 0 w 331"/>
                <a:gd name="T17" fmla="*/ 0 h 50"/>
                <a:gd name="T18" fmla="*/ 0 w 331"/>
                <a:gd name="T19" fmla="*/ 0 h 50"/>
                <a:gd name="T20" fmla="*/ 0 w 331"/>
                <a:gd name="T21" fmla="*/ 0 h 50"/>
                <a:gd name="T22" fmla="*/ 0 w 331"/>
                <a:gd name="T23" fmla="*/ 0 h 50"/>
                <a:gd name="T24" fmla="*/ 0 w 331"/>
                <a:gd name="T25" fmla="*/ 0 h 50"/>
                <a:gd name="T26" fmla="*/ 0 w 331"/>
                <a:gd name="T27" fmla="*/ 0 h 50"/>
                <a:gd name="T28" fmla="*/ 0 w 331"/>
                <a:gd name="T29" fmla="*/ 0 h 50"/>
                <a:gd name="T30" fmla="*/ 0 w 331"/>
                <a:gd name="T31" fmla="*/ 0 h 50"/>
                <a:gd name="T32" fmla="*/ 0 w 331"/>
                <a:gd name="T33" fmla="*/ 0 h 50"/>
                <a:gd name="T34" fmla="*/ 0 w 331"/>
                <a:gd name="T35" fmla="*/ 0 h 50"/>
                <a:gd name="T36" fmla="*/ 0 w 331"/>
                <a:gd name="T37" fmla="*/ 0 h 50"/>
                <a:gd name="T38" fmla="*/ 0 w 331"/>
                <a:gd name="T39" fmla="*/ 0 h 50"/>
                <a:gd name="T40" fmla="*/ 0 w 331"/>
                <a:gd name="T41" fmla="*/ 0 h 50"/>
                <a:gd name="T42" fmla="*/ 0 w 331"/>
                <a:gd name="T43" fmla="*/ 0 h 50"/>
                <a:gd name="T44" fmla="*/ 0 w 331"/>
                <a:gd name="T45" fmla="*/ 0 h 50"/>
                <a:gd name="T46" fmla="*/ 0 w 331"/>
                <a:gd name="T47" fmla="*/ 0 h 50"/>
                <a:gd name="T48" fmla="*/ 0 w 331"/>
                <a:gd name="T49" fmla="*/ 0 h 50"/>
                <a:gd name="T50" fmla="*/ 0 w 331"/>
                <a:gd name="T51" fmla="*/ 0 h 50"/>
                <a:gd name="T52" fmla="*/ 0 w 331"/>
                <a:gd name="T53" fmla="*/ 0 h 50"/>
                <a:gd name="T54" fmla="*/ 0 w 331"/>
                <a:gd name="T55" fmla="*/ 0 h 50"/>
                <a:gd name="T56" fmla="*/ 0 w 331"/>
                <a:gd name="T57" fmla="*/ 0 h 50"/>
                <a:gd name="T58" fmla="*/ 0 w 331"/>
                <a:gd name="T59" fmla="*/ 0 h 50"/>
                <a:gd name="T60" fmla="*/ 0 w 331"/>
                <a:gd name="T61" fmla="*/ 0 h 50"/>
                <a:gd name="T62" fmla="*/ 0 w 331"/>
                <a:gd name="T63" fmla="*/ 0 h 50"/>
                <a:gd name="T64" fmla="*/ 0 w 331"/>
                <a:gd name="T65" fmla="*/ 0 h 50"/>
                <a:gd name="T66" fmla="*/ 0 w 331"/>
                <a:gd name="T67" fmla="*/ 0 h 50"/>
                <a:gd name="T68" fmla="*/ 0 w 331"/>
                <a:gd name="T69" fmla="*/ 0 h 50"/>
                <a:gd name="T70" fmla="*/ 0 w 331"/>
                <a:gd name="T71" fmla="*/ 0 h 50"/>
                <a:gd name="T72" fmla="*/ 0 w 331"/>
                <a:gd name="T73" fmla="*/ 0 h 50"/>
                <a:gd name="T74" fmla="*/ 0 w 331"/>
                <a:gd name="T75" fmla="*/ 0 h 50"/>
                <a:gd name="T76" fmla="*/ 0 w 331"/>
                <a:gd name="T77" fmla="*/ 0 h 50"/>
                <a:gd name="T78" fmla="*/ 0 w 331"/>
                <a:gd name="T79" fmla="*/ 0 h 50"/>
                <a:gd name="T80" fmla="*/ 0 w 331"/>
                <a:gd name="T81" fmla="*/ 0 h 50"/>
                <a:gd name="T82" fmla="*/ 0 w 331"/>
                <a:gd name="T83" fmla="*/ 0 h 5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1"/>
                <a:gd name="T127" fmla="*/ 0 h 50"/>
                <a:gd name="T128" fmla="*/ 331 w 331"/>
                <a:gd name="T129" fmla="*/ 50 h 5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1" h="50">
                  <a:moveTo>
                    <a:pt x="0" y="0"/>
                  </a:moveTo>
                  <a:lnTo>
                    <a:pt x="7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88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61" y="0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4" y="0"/>
                  </a:lnTo>
                  <a:lnTo>
                    <a:pt x="200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9" y="0"/>
                  </a:lnTo>
                  <a:lnTo>
                    <a:pt x="226" y="0"/>
                  </a:lnTo>
                  <a:lnTo>
                    <a:pt x="233" y="2"/>
                  </a:lnTo>
                  <a:lnTo>
                    <a:pt x="242" y="2"/>
                  </a:lnTo>
                  <a:lnTo>
                    <a:pt x="252" y="2"/>
                  </a:lnTo>
                  <a:lnTo>
                    <a:pt x="263" y="2"/>
                  </a:lnTo>
                  <a:lnTo>
                    <a:pt x="273" y="2"/>
                  </a:lnTo>
                  <a:lnTo>
                    <a:pt x="280" y="2"/>
                  </a:lnTo>
                  <a:lnTo>
                    <a:pt x="289" y="2"/>
                  </a:lnTo>
                  <a:lnTo>
                    <a:pt x="296" y="2"/>
                  </a:lnTo>
                  <a:lnTo>
                    <a:pt x="303" y="2"/>
                  </a:lnTo>
                  <a:lnTo>
                    <a:pt x="313" y="2"/>
                  </a:lnTo>
                  <a:lnTo>
                    <a:pt x="324" y="2"/>
                  </a:lnTo>
                  <a:lnTo>
                    <a:pt x="329" y="2"/>
                  </a:lnTo>
                  <a:lnTo>
                    <a:pt x="331" y="3"/>
                  </a:lnTo>
                  <a:lnTo>
                    <a:pt x="319" y="50"/>
                  </a:lnTo>
                  <a:lnTo>
                    <a:pt x="317" y="50"/>
                  </a:lnTo>
                  <a:lnTo>
                    <a:pt x="312" y="50"/>
                  </a:lnTo>
                  <a:lnTo>
                    <a:pt x="303" y="50"/>
                  </a:lnTo>
                  <a:lnTo>
                    <a:pt x="294" y="50"/>
                  </a:lnTo>
                  <a:lnTo>
                    <a:pt x="287" y="50"/>
                  </a:lnTo>
                  <a:lnTo>
                    <a:pt x="282" y="50"/>
                  </a:lnTo>
                  <a:lnTo>
                    <a:pt x="275" y="50"/>
                  </a:lnTo>
                  <a:lnTo>
                    <a:pt x="268" y="50"/>
                  </a:lnTo>
                  <a:lnTo>
                    <a:pt x="259" y="50"/>
                  </a:lnTo>
                  <a:lnTo>
                    <a:pt x="250" y="50"/>
                  </a:lnTo>
                  <a:lnTo>
                    <a:pt x="242" y="50"/>
                  </a:lnTo>
                  <a:lnTo>
                    <a:pt x="233" y="50"/>
                  </a:lnTo>
                  <a:lnTo>
                    <a:pt x="222" y="50"/>
                  </a:lnTo>
                  <a:lnTo>
                    <a:pt x="212" y="50"/>
                  </a:lnTo>
                  <a:lnTo>
                    <a:pt x="201" y="50"/>
                  </a:lnTo>
                  <a:lnTo>
                    <a:pt x="191" y="50"/>
                  </a:lnTo>
                  <a:lnTo>
                    <a:pt x="179" y="48"/>
                  </a:lnTo>
                  <a:lnTo>
                    <a:pt x="166" y="48"/>
                  </a:lnTo>
                  <a:lnTo>
                    <a:pt x="156" y="48"/>
                  </a:lnTo>
                  <a:lnTo>
                    <a:pt x="144" y="48"/>
                  </a:lnTo>
                  <a:lnTo>
                    <a:pt x="137" y="46"/>
                  </a:lnTo>
                  <a:lnTo>
                    <a:pt x="131" y="46"/>
                  </a:lnTo>
                  <a:lnTo>
                    <a:pt x="124" y="46"/>
                  </a:lnTo>
                  <a:lnTo>
                    <a:pt x="117" y="46"/>
                  </a:lnTo>
                  <a:lnTo>
                    <a:pt x="112" y="46"/>
                  </a:lnTo>
                  <a:lnTo>
                    <a:pt x="105" y="46"/>
                  </a:lnTo>
                  <a:lnTo>
                    <a:pt x="98" y="46"/>
                  </a:lnTo>
                  <a:lnTo>
                    <a:pt x="93" y="46"/>
                  </a:lnTo>
                  <a:lnTo>
                    <a:pt x="86" y="45"/>
                  </a:lnTo>
                  <a:lnTo>
                    <a:pt x="79" y="45"/>
                  </a:lnTo>
                  <a:lnTo>
                    <a:pt x="72" y="45"/>
                  </a:lnTo>
                  <a:lnTo>
                    <a:pt x="67" y="45"/>
                  </a:lnTo>
                  <a:lnTo>
                    <a:pt x="60" y="43"/>
                  </a:lnTo>
                  <a:lnTo>
                    <a:pt x="53" y="43"/>
                  </a:lnTo>
                  <a:lnTo>
                    <a:pt x="46" y="43"/>
                  </a:lnTo>
                  <a:lnTo>
                    <a:pt x="41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31" name="Freeform 11"/>
            <p:cNvSpPr>
              <a:spLocks/>
            </p:cNvSpPr>
            <p:nvPr/>
          </p:nvSpPr>
          <p:spPr bwMode="auto">
            <a:xfrm>
              <a:off x="4371" y="1687"/>
              <a:ext cx="1142" cy="177"/>
            </a:xfrm>
            <a:custGeom>
              <a:avLst/>
              <a:gdLst>
                <a:gd name="T0" fmla="*/ 1 w 2284"/>
                <a:gd name="T1" fmla="*/ 1 h 353"/>
                <a:gd name="T2" fmla="*/ 1 w 2284"/>
                <a:gd name="T3" fmla="*/ 1 h 353"/>
                <a:gd name="T4" fmla="*/ 1 w 2284"/>
                <a:gd name="T5" fmla="*/ 1 h 353"/>
                <a:gd name="T6" fmla="*/ 1 w 2284"/>
                <a:gd name="T7" fmla="*/ 1 h 353"/>
                <a:gd name="T8" fmla="*/ 1 w 2284"/>
                <a:gd name="T9" fmla="*/ 1 h 353"/>
                <a:gd name="T10" fmla="*/ 1 w 2284"/>
                <a:gd name="T11" fmla="*/ 1 h 353"/>
                <a:gd name="T12" fmla="*/ 1 w 2284"/>
                <a:gd name="T13" fmla="*/ 1 h 353"/>
                <a:gd name="T14" fmla="*/ 1 w 2284"/>
                <a:gd name="T15" fmla="*/ 1 h 353"/>
                <a:gd name="T16" fmla="*/ 1 w 2284"/>
                <a:gd name="T17" fmla="*/ 1 h 353"/>
                <a:gd name="T18" fmla="*/ 1 w 2284"/>
                <a:gd name="T19" fmla="*/ 1 h 353"/>
                <a:gd name="T20" fmla="*/ 1 w 2284"/>
                <a:gd name="T21" fmla="*/ 1 h 353"/>
                <a:gd name="T22" fmla="*/ 1 w 2284"/>
                <a:gd name="T23" fmla="*/ 1 h 353"/>
                <a:gd name="T24" fmla="*/ 1 w 2284"/>
                <a:gd name="T25" fmla="*/ 1 h 353"/>
                <a:gd name="T26" fmla="*/ 1 w 2284"/>
                <a:gd name="T27" fmla="*/ 1 h 353"/>
                <a:gd name="T28" fmla="*/ 1 w 2284"/>
                <a:gd name="T29" fmla="*/ 1 h 353"/>
                <a:gd name="T30" fmla="*/ 1 w 2284"/>
                <a:gd name="T31" fmla="*/ 1 h 353"/>
                <a:gd name="T32" fmla="*/ 1 w 2284"/>
                <a:gd name="T33" fmla="*/ 1 h 353"/>
                <a:gd name="T34" fmla="*/ 1 w 2284"/>
                <a:gd name="T35" fmla="*/ 1 h 353"/>
                <a:gd name="T36" fmla="*/ 1 w 2284"/>
                <a:gd name="T37" fmla="*/ 1 h 353"/>
                <a:gd name="T38" fmla="*/ 1 w 2284"/>
                <a:gd name="T39" fmla="*/ 1 h 353"/>
                <a:gd name="T40" fmla="*/ 1 w 2284"/>
                <a:gd name="T41" fmla="*/ 1 h 353"/>
                <a:gd name="T42" fmla="*/ 1 w 2284"/>
                <a:gd name="T43" fmla="*/ 1 h 353"/>
                <a:gd name="T44" fmla="*/ 1 w 2284"/>
                <a:gd name="T45" fmla="*/ 0 h 353"/>
                <a:gd name="T46" fmla="*/ 1 w 2284"/>
                <a:gd name="T47" fmla="*/ 1 h 353"/>
                <a:gd name="T48" fmla="*/ 1 w 2284"/>
                <a:gd name="T49" fmla="*/ 1 h 353"/>
                <a:gd name="T50" fmla="*/ 1 w 2284"/>
                <a:gd name="T51" fmla="*/ 1 h 353"/>
                <a:gd name="T52" fmla="*/ 1 w 2284"/>
                <a:gd name="T53" fmla="*/ 1 h 353"/>
                <a:gd name="T54" fmla="*/ 1 w 2284"/>
                <a:gd name="T55" fmla="*/ 1 h 353"/>
                <a:gd name="T56" fmla="*/ 1 w 2284"/>
                <a:gd name="T57" fmla="*/ 1 h 353"/>
                <a:gd name="T58" fmla="*/ 1 w 2284"/>
                <a:gd name="T59" fmla="*/ 1 h 353"/>
                <a:gd name="T60" fmla="*/ 1 w 2284"/>
                <a:gd name="T61" fmla="*/ 1 h 353"/>
                <a:gd name="T62" fmla="*/ 1 w 2284"/>
                <a:gd name="T63" fmla="*/ 1 h 353"/>
                <a:gd name="T64" fmla="*/ 1 w 2284"/>
                <a:gd name="T65" fmla="*/ 1 h 353"/>
                <a:gd name="T66" fmla="*/ 1 w 2284"/>
                <a:gd name="T67" fmla="*/ 1 h 353"/>
                <a:gd name="T68" fmla="*/ 1 w 2284"/>
                <a:gd name="T69" fmla="*/ 1 h 353"/>
                <a:gd name="T70" fmla="*/ 1 w 2284"/>
                <a:gd name="T71" fmla="*/ 1 h 353"/>
                <a:gd name="T72" fmla="*/ 1 w 2284"/>
                <a:gd name="T73" fmla="*/ 1 h 353"/>
                <a:gd name="T74" fmla="*/ 1 w 2284"/>
                <a:gd name="T75" fmla="*/ 1 h 353"/>
                <a:gd name="T76" fmla="*/ 1 w 2284"/>
                <a:gd name="T77" fmla="*/ 1 h 353"/>
                <a:gd name="T78" fmla="*/ 1 w 2284"/>
                <a:gd name="T79" fmla="*/ 1 h 353"/>
                <a:gd name="T80" fmla="*/ 1 w 2284"/>
                <a:gd name="T81" fmla="*/ 1 h 353"/>
                <a:gd name="T82" fmla="*/ 1 w 2284"/>
                <a:gd name="T83" fmla="*/ 1 h 353"/>
                <a:gd name="T84" fmla="*/ 1 w 2284"/>
                <a:gd name="T85" fmla="*/ 1 h 353"/>
                <a:gd name="T86" fmla="*/ 1 w 2284"/>
                <a:gd name="T87" fmla="*/ 1 h 353"/>
                <a:gd name="T88" fmla="*/ 1 w 2284"/>
                <a:gd name="T89" fmla="*/ 1 h 353"/>
                <a:gd name="T90" fmla="*/ 1 w 2284"/>
                <a:gd name="T91" fmla="*/ 1 h 353"/>
                <a:gd name="T92" fmla="*/ 1 w 2284"/>
                <a:gd name="T93" fmla="*/ 1 h 353"/>
                <a:gd name="T94" fmla="*/ 1 w 2284"/>
                <a:gd name="T95" fmla="*/ 1 h 353"/>
                <a:gd name="T96" fmla="*/ 1 w 2284"/>
                <a:gd name="T97" fmla="*/ 1 h 353"/>
                <a:gd name="T98" fmla="*/ 1 w 2284"/>
                <a:gd name="T99" fmla="*/ 1 h 353"/>
                <a:gd name="T100" fmla="*/ 1 w 2284"/>
                <a:gd name="T101" fmla="*/ 1 h 353"/>
                <a:gd name="T102" fmla="*/ 1 w 2284"/>
                <a:gd name="T103" fmla="*/ 1 h 353"/>
                <a:gd name="T104" fmla="*/ 1 w 2284"/>
                <a:gd name="T105" fmla="*/ 1 h 353"/>
                <a:gd name="T106" fmla="*/ 1 w 2284"/>
                <a:gd name="T107" fmla="*/ 1 h 353"/>
                <a:gd name="T108" fmla="*/ 1 w 2284"/>
                <a:gd name="T109" fmla="*/ 1 h 353"/>
                <a:gd name="T110" fmla="*/ 1 w 2284"/>
                <a:gd name="T111" fmla="*/ 1 h 353"/>
                <a:gd name="T112" fmla="*/ 1 w 2284"/>
                <a:gd name="T113" fmla="*/ 1 h 353"/>
                <a:gd name="T114" fmla="*/ 1 w 2284"/>
                <a:gd name="T115" fmla="*/ 1 h 353"/>
                <a:gd name="T116" fmla="*/ 1 w 2284"/>
                <a:gd name="T117" fmla="*/ 1 h 353"/>
                <a:gd name="T118" fmla="*/ 1 w 2284"/>
                <a:gd name="T119" fmla="*/ 1 h 353"/>
                <a:gd name="T120" fmla="*/ 1 w 2284"/>
                <a:gd name="T121" fmla="*/ 1 h 353"/>
                <a:gd name="T122" fmla="*/ 0 w 2284"/>
                <a:gd name="T123" fmla="*/ 1 h 3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84"/>
                <a:gd name="T187" fmla="*/ 0 h 353"/>
                <a:gd name="T188" fmla="*/ 2284 w 2284"/>
                <a:gd name="T189" fmla="*/ 353 h 3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84" h="353">
                  <a:moveTo>
                    <a:pt x="0" y="148"/>
                  </a:moveTo>
                  <a:lnTo>
                    <a:pt x="66" y="69"/>
                  </a:lnTo>
                  <a:lnTo>
                    <a:pt x="127" y="168"/>
                  </a:lnTo>
                  <a:lnTo>
                    <a:pt x="134" y="132"/>
                  </a:lnTo>
                  <a:lnTo>
                    <a:pt x="196" y="168"/>
                  </a:lnTo>
                  <a:lnTo>
                    <a:pt x="204" y="124"/>
                  </a:lnTo>
                  <a:lnTo>
                    <a:pt x="253" y="163"/>
                  </a:lnTo>
                  <a:lnTo>
                    <a:pt x="330" y="19"/>
                  </a:lnTo>
                  <a:lnTo>
                    <a:pt x="363" y="9"/>
                  </a:lnTo>
                  <a:lnTo>
                    <a:pt x="367" y="153"/>
                  </a:lnTo>
                  <a:lnTo>
                    <a:pt x="411" y="81"/>
                  </a:lnTo>
                  <a:lnTo>
                    <a:pt x="440" y="100"/>
                  </a:lnTo>
                  <a:lnTo>
                    <a:pt x="440" y="204"/>
                  </a:lnTo>
                  <a:lnTo>
                    <a:pt x="475" y="102"/>
                  </a:lnTo>
                  <a:lnTo>
                    <a:pt x="512" y="9"/>
                  </a:lnTo>
                  <a:lnTo>
                    <a:pt x="545" y="19"/>
                  </a:lnTo>
                  <a:lnTo>
                    <a:pt x="552" y="126"/>
                  </a:lnTo>
                  <a:lnTo>
                    <a:pt x="575" y="86"/>
                  </a:lnTo>
                  <a:lnTo>
                    <a:pt x="605" y="102"/>
                  </a:lnTo>
                  <a:lnTo>
                    <a:pt x="608" y="165"/>
                  </a:lnTo>
                  <a:lnTo>
                    <a:pt x="650" y="105"/>
                  </a:lnTo>
                  <a:lnTo>
                    <a:pt x="677" y="112"/>
                  </a:lnTo>
                  <a:lnTo>
                    <a:pt x="685" y="168"/>
                  </a:lnTo>
                  <a:lnTo>
                    <a:pt x="748" y="96"/>
                  </a:lnTo>
                  <a:lnTo>
                    <a:pt x="771" y="102"/>
                  </a:lnTo>
                  <a:lnTo>
                    <a:pt x="811" y="180"/>
                  </a:lnTo>
                  <a:lnTo>
                    <a:pt x="874" y="72"/>
                  </a:lnTo>
                  <a:lnTo>
                    <a:pt x="907" y="235"/>
                  </a:lnTo>
                  <a:lnTo>
                    <a:pt x="969" y="35"/>
                  </a:lnTo>
                  <a:lnTo>
                    <a:pt x="1000" y="59"/>
                  </a:lnTo>
                  <a:lnTo>
                    <a:pt x="1023" y="179"/>
                  </a:lnTo>
                  <a:lnTo>
                    <a:pt x="1047" y="105"/>
                  </a:lnTo>
                  <a:lnTo>
                    <a:pt x="1100" y="175"/>
                  </a:lnTo>
                  <a:lnTo>
                    <a:pt x="1138" y="112"/>
                  </a:lnTo>
                  <a:lnTo>
                    <a:pt x="1180" y="196"/>
                  </a:lnTo>
                  <a:lnTo>
                    <a:pt x="1287" y="9"/>
                  </a:lnTo>
                  <a:lnTo>
                    <a:pt x="1339" y="225"/>
                  </a:lnTo>
                  <a:lnTo>
                    <a:pt x="1432" y="76"/>
                  </a:lnTo>
                  <a:lnTo>
                    <a:pt x="1458" y="91"/>
                  </a:lnTo>
                  <a:lnTo>
                    <a:pt x="1465" y="151"/>
                  </a:lnTo>
                  <a:lnTo>
                    <a:pt x="1495" y="79"/>
                  </a:lnTo>
                  <a:lnTo>
                    <a:pt x="1534" y="119"/>
                  </a:lnTo>
                  <a:lnTo>
                    <a:pt x="1544" y="163"/>
                  </a:lnTo>
                  <a:lnTo>
                    <a:pt x="1579" y="102"/>
                  </a:lnTo>
                  <a:lnTo>
                    <a:pt x="1624" y="163"/>
                  </a:lnTo>
                  <a:lnTo>
                    <a:pt x="1764" y="0"/>
                  </a:lnTo>
                  <a:lnTo>
                    <a:pt x="1784" y="59"/>
                  </a:lnTo>
                  <a:lnTo>
                    <a:pt x="1794" y="232"/>
                  </a:lnTo>
                  <a:lnTo>
                    <a:pt x="1873" y="72"/>
                  </a:lnTo>
                  <a:lnTo>
                    <a:pt x="1913" y="163"/>
                  </a:lnTo>
                  <a:lnTo>
                    <a:pt x="1974" y="96"/>
                  </a:lnTo>
                  <a:lnTo>
                    <a:pt x="2016" y="165"/>
                  </a:lnTo>
                  <a:lnTo>
                    <a:pt x="2072" y="95"/>
                  </a:lnTo>
                  <a:lnTo>
                    <a:pt x="2118" y="160"/>
                  </a:lnTo>
                  <a:lnTo>
                    <a:pt x="2200" y="12"/>
                  </a:lnTo>
                  <a:lnTo>
                    <a:pt x="2230" y="71"/>
                  </a:lnTo>
                  <a:lnTo>
                    <a:pt x="2258" y="211"/>
                  </a:lnTo>
                  <a:lnTo>
                    <a:pt x="2284" y="126"/>
                  </a:lnTo>
                  <a:lnTo>
                    <a:pt x="2284" y="336"/>
                  </a:lnTo>
                  <a:lnTo>
                    <a:pt x="2238" y="312"/>
                  </a:lnTo>
                  <a:lnTo>
                    <a:pt x="2196" y="126"/>
                  </a:lnTo>
                  <a:lnTo>
                    <a:pt x="2135" y="228"/>
                  </a:lnTo>
                  <a:lnTo>
                    <a:pt x="2097" y="221"/>
                  </a:lnTo>
                  <a:lnTo>
                    <a:pt x="2065" y="179"/>
                  </a:lnTo>
                  <a:lnTo>
                    <a:pt x="2030" y="247"/>
                  </a:lnTo>
                  <a:lnTo>
                    <a:pt x="1990" y="235"/>
                  </a:lnTo>
                  <a:lnTo>
                    <a:pt x="1964" y="172"/>
                  </a:lnTo>
                  <a:lnTo>
                    <a:pt x="1932" y="239"/>
                  </a:lnTo>
                  <a:lnTo>
                    <a:pt x="1890" y="228"/>
                  </a:lnTo>
                  <a:lnTo>
                    <a:pt x="1868" y="175"/>
                  </a:lnTo>
                  <a:lnTo>
                    <a:pt x="1822" y="269"/>
                  </a:lnTo>
                  <a:lnTo>
                    <a:pt x="1782" y="353"/>
                  </a:lnTo>
                  <a:lnTo>
                    <a:pt x="1756" y="316"/>
                  </a:lnTo>
                  <a:lnTo>
                    <a:pt x="1740" y="91"/>
                  </a:lnTo>
                  <a:lnTo>
                    <a:pt x="1680" y="172"/>
                  </a:lnTo>
                  <a:lnTo>
                    <a:pt x="1609" y="247"/>
                  </a:lnTo>
                  <a:lnTo>
                    <a:pt x="1579" y="182"/>
                  </a:lnTo>
                  <a:lnTo>
                    <a:pt x="1530" y="239"/>
                  </a:lnTo>
                  <a:lnTo>
                    <a:pt x="1495" y="160"/>
                  </a:lnTo>
                  <a:lnTo>
                    <a:pt x="1469" y="230"/>
                  </a:lnTo>
                  <a:lnTo>
                    <a:pt x="1423" y="177"/>
                  </a:lnTo>
                  <a:lnTo>
                    <a:pt x="1376" y="251"/>
                  </a:lnTo>
                  <a:lnTo>
                    <a:pt x="1318" y="317"/>
                  </a:lnTo>
                  <a:lnTo>
                    <a:pt x="1294" y="242"/>
                  </a:lnTo>
                  <a:lnTo>
                    <a:pt x="1276" y="107"/>
                  </a:lnTo>
                  <a:lnTo>
                    <a:pt x="1219" y="194"/>
                  </a:lnTo>
                  <a:lnTo>
                    <a:pt x="1182" y="278"/>
                  </a:lnTo>
                  <a:lnTo>
                    <a:pt x="1130" y="201"/>
                  </a:lnTo>
                  <a:lnTo>
                    <a:pt x="1100" y="247"/>
                  </a:lnTo>
                  <a:lnTo>
                    <a:pt x="1054" y="197"/>
                  </a:lnTo>
                  <a:lnTo>
                    <a:pt x="1026" y="259"/>
                  </a:lnTo>
                  <a:lnTo>
                    <a:pt x="995" y="232"/>
                  </a:lnTo>
                  <a:lnTo>
                    <a:pt x="976" y="148"/>
                  </a:lnTo>
                  <a:lnTo>
                    <a:pt x="939" y="244"/>
                  </a:lnTo>
                  <a:lnTo>
                    <a:pt x="914" y="328"/>
                  </a:lnTo>
                  <a:lnTo>
                    <a:pt x="874" y="287"/>
                  </a:lnTo>
                  <a:lnTo>
                    <a:pt x="860" y="175"/>
                  </a:lnTo>
                  <a:lnTo>
                    <a:pt x="811" y="235"/>
                  </a:lnTo>
                  <a:lnTo>
                    <a:pt x="750" y="163"/>
                  </a:lnTo>
                  <a:lnTo>
                    <a:pt x="680" y="221"/>
                  </a:lnTo>
                  <a:lnTo>
                    <a:pt x="647" y="170"/>
                  </a:lnTo>
                  <a:lnTo>
                    <a:pt x="605" y="232"/>
                  </a:lnTo>
                  <a:lnTo>
                    <a:pt x="579" y="204"/>
                  </a:lnTo>
                  <a:lnTo>
                    <a:pt x="572" y="160"/>
                  </a:lnTo>
                  <a:lnTo>
                    <a:pt x="549" y="206"/>
                  </a:lnTo>
                  <a:lnTo>
                    <a:pt x="514" y="187"/>
                  </a:lnTo>
                  <a:lnTo>
                    <a:pt x="512" y="132"/>
                  </a:lnTo>
                  <a:lnTo>
                    <a:pt x="470" y="247"/>
                  </a:lnTo>
                  <a:lnTo>
                    <a:pt x="435" y="333"/>
                  </a:lnTo>
                  <a:lnTo>
                    <a:pt x="400" y="311"/>
                  </a:lnTo>
                  <a:lnTo>
                    <a:pt x="397" y="187"/>
                  </a:lnTo>
                  <a:lnTo>
                    <a:pt x="362" y="233"/>
                  </a:lnTo>
                  <a:lnTo>
                    <a:pt x="325" y="230"/>
                  </a:lnTo>
                  <a:lnTo>
                    <a:pt x="327" y="102"/>
                  </a:lnTo>
                  <a:lnTo>
                    <a:pt x="255" y="244"/>
                  </a:lnTo>
                  <a:lnTo>
                    <a:pt x="218" y="197"/>
                  </a:lnTo>
                  <a:lnTo>
                    <a:pt x="203" y="235"/>
                  </a:lnTo>
                  <a:lnTo>
                    <a:pt x="162" y="215"/>
                  </a:lnTo>
                  <a:lnTo>
                    <a:pt x="133" y="259"/>
                  </a:lnTo>
                  <a:lnTo>
                    <a:pt x="73" y="153"/>
                  </a:lnTo>
                  <a:lnTo>
                    <a:pt x="31" y="204"/>
                  </a:lnTo>
                  <a:lnTo>
                    <a:pt x="3" y="197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32" name="Freeform 12"/>
            <p:cNvSpPr>
              <a:spLocks/>
            </p:cNvSpPr>
            <p:nvPr/>
          </p:nvSpPr>
          <p:spPr bwMode="auto">
            <a:xfrm>
              <a:off x="4375" y="2392"/>
              <a:ext cx="1156" cy="242"/>
            </a:xfrm>
            <a:custGeom>
              <a:avLst/>
              <a:gdLst>
                <a:gd name="T0" fmla="*/ 0 w 2313"/>
                <a:gd name="T1" fmla="*/ 1 h 483"/>
                <a:gd name="T2" fmla="*/ 0 w 2313"/>
                <a:gd name="T3" fmla="*/ 1 h 483"/>
                <a:gd name="T4" fmla="*/ 0 w 2313"/>
                <a:gd name="T5" fmla="*/ 1 h 483"/>
                <a:gd name="T6" fmla="*/ 0 w 2313"/>
                <a:gd name="T7" fmla="*/ 1 h 483"/>
                <a:gd name="T8" fmla="*/ 0 w 2313"/>
                <a:gd name="T9" fmla="*/ 1 h 483"/>
                <a:gd name="T10" fmla="*/ 0 w 2313"/>
                <a:gd name="T11" fmla="*/ 1 h 483"/>
                <a:gd name="T12" fmla="*/ 0 w 2313"/>
                <a:gd name="T13" fmla="*/ 1 h 483"/>
                <a:gd name="T14" fmla="*/ 0 w 2313"/>
                <a:gd name="T15" fmla="*/ 1 h 483"/>
                <a:gd name="T16" fmla="*/ 0 w 2313"/>
                <a:gd name="T17" fmla="*/ 1 h 483"/>
                <a:gd name="T18" fmla="*/ 0 w 2313"/>
                <a:gd name="T19" fmla="*/ 1 h 483"/>
                <a:gd name="T20" fmla="*/ 0 w 2313"/>
                <a:gd name="T21" fmla="*/ 1 h 483"/>
                <a:gd name="T22" fmla="*/ 0 w 2313"/>
                <a:gd name="T23" fmla="*/ 1 h 483"/>
                <a:gd name="T24" fmla="*/ 0 w 2313"/>
                <a:gd name="T25" fmla="*/ 1 h 483"/>
                <a:gd name="T26" fmla="*/ 0 w 2313"/>
                <a:gd name="T27" fmla="*/ 1 h 483"/>
                <a:gd name="T28" fmla="*/ 0 w 2313"/>
                <a:gd name="T29" fmla="*/ 1 h 483"/>
                <a:gd name="T30" fmla="*/ 0 w 2313"/>
                <a:gd name="T31" fmla="*/ 1 h 483"/>
                <a:gd name="T32" fmla="*/ 0 w 2313"/>
                <a:gd name="T33" fmla="*/ 1 h 483"/>
                <a:gd name="T34" fmla="*/ 0 w 2313"/>
                <a:gd name="T35" fmla="*/ 1 h 483"/>
                <a:gd name="T36" fmla="*/ 0 w 2313"/>
                <a:gd name="T37" fmla="*/ 1 h 483"/>
                <a:gd name="T38" fmla="*/ 0 w 2313"/>
                <a:gd name="T39" fmla="*/ 1 h 483"/>
                <a:gd name="T40" fmla="*/ 0 w 2313"/>
                <a:gd name="T41" fmla="*/ 1 h 483"/>
                <a:gd name="T42" fmla="*/ 0 w 2313"/>
                <a:gd name="T43" fmla="*/ 1 h 483"/>
                <a:gd name="T44" fmla="*/ 0 w 2313"/>
                <a:gd name="T45" fmla="*/ 1 h 483"/>
                <a:gd name="T46" fmla="*/ 0 w 2313"/>
                <a:gd name="T47" fmla="*/ 1 h 483"/>
                <a:gd name="T48" fmla="*/ 0 w 2313"/>
                <a:gd name="T49" fmla="*/ 1 h 483"/>
                <a:gd name="T50" fmla="*/ 0 w 2313"/>
                <a:gd name="T51" fmla="*/ 1 h 483"/>
                <a:gd name="T52" fmla="*/ 0 w 2313"/>
                <a:gd name="T53" fmla="*/ 0 h 483"/>
                <a:gd name="T54" fmla="*/ 0 w 2313"/>
                <a:gd name="T55" fmla="*/ 1 h 483"/>
                <a:gd name="T56" fmla="*/ 0 w 2313"/>
                <a:gd name="T57" fmla="*/ 1 h 483"/>
                <a:gd name="T58" fmla="*/ 0 w 2313"/>
                <a:gd name="T59" fmla="*/ 1 h 483"/>
                <a:gd name="T60" fmla="*/ 0 w 2313"/>
                <a:gd name="T61" fmla="*/ 1 h 483"/>
                <a:gd name="T62" fmla="*/ 0 w 2313"/>
                <a:gd name="T63" fmla="*/ 1 h 483"/>
                <a:gd name="T64" fmla="*/ 0 w 2313"/>
                <a:gd name="T65" fmla="*/ 1 h 483"/>
                <a:gd name="T66" fmla="*/ 0 w 2313"/>
                <a:gd name="T67" fmla="*/ 1 h 483"/>
                <a:gd name="T68" fmla="*/ 0 w 2313"/>
                <a:gd name="T69" fmla="*/ 1 h 483"/>
                <a:gd name="T70" fmla="*/ 0 w 2313"/>
                <a:gd name="T71" fmla="*/ 1 h 483"/>
                <a:gd name="T72" fmla="*/ 0 w 2313"/>
                <a:gd name="T73" fmla="*/ 1 h 483"/>
                <a:gd name="T74" fmla="*/ 0 w 2313"/>
                <a:gd name="T75" fmla="*/ 1 h 483"/>
                <a:gd name="T76" fmla="*/ 0 w 2313"/>
                <a:gd name="T77" fmla="*/ 1 h 483"/>
                <a:gd name="T78" fmla="*/ 0 w 2313"/>
                <a:gd name="T79" fmla="*/ 1 h 483"/>
                <a:gd name="T80" fmla="*/ 0 w 2313"/>
                <a:gd name="T81" fmla="*/ 1 h 483"/>
                <a:gd name="T82" fmla="*/ 0 w 2313"/>
                <a:gd name="T83" fmla="*/ 1 h 483"/>
                <a:gd name="T84" fmla="*/ 0 w 2313"/>
                <a:gd name="T85" fmla="*/ 1 h 483"/>
                <a:gd name="T86" fmla="*/ 0 w 2313"/>
                <a:gd name="T87" fmla="*/ 1 h 483"/>
                <a:gd name="T88" fmla="*/ 0 w 2313"/>
                <a:gd name="T89" fmla="*/ 1 h 483"/>
                <a:gd name="T90" fmla="*/ 0 w 2313"/>
                <a:gd name="T91" fmla="*/ 1 h 483"/>
                <a:gd name="T92" fmla="*/ 0 w 2313"/>
                <a:gd name="T93" fmla="*/ 1 h 483"/>
                <a:gd name="T94" fmla="*/ 0 w 2313"/>
                <a:gd name="T95" fmla="*/ 1 h 483"/>
                <a:gd name="T96" fmla="*/ 0 w 2313"/>
                <a:gd name="T97" fmla="*/ 1 h 483"/>
                <a:gd name="T98" fmla="*/ 0 w 2313"/>
                <a:gd name="T99" fmla="*/ 1 h 48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13"/>
                <a:gd name="T151" fmla="*/ 0 h 483"/>
                <a:gd name="T152" fmla="*/ 2313 w 2313"/>
                <a:gd name="T153" fmla="*/ 483 h 48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13" h="483">
                  <a:moveTo>
                    <a:pt x="20" y="330"/>
                  </a:moveTo>
                  <a:lnTo>
                    <a:pt x="158" y="329"/>
                  </a:lnTo>
                  <a:lnTo>
                    <a:pt x="179" y="241"/>
                  </a:lnTo>
                  <a:lnTo>
                    <a:pt x="205" y="373"/>
                  </a:lnTo>
                  <a:lnTo>
                    <a:pt x="235" y="394"/>
                  </a:lnTo>
                  <a:lnTo>
                    <a:pt x="308" y="210"/>
                  </a:lnTo>
                  <a:lnTo>
                    <a:pt x="338" y="154"/>
                  </a:lnTo>
                  <a:lnTo>
                    <a:pt x="371" y="317"/>
                  </a:lnTo>
                  <a:lnTo>
                    <a:pt x="390" y="476"/>
                  </a:lnTo>
                  <a:lnTo>
                    <a:pt x="427" y="483"/>
                  </a:lnTo>
                  <a:lnTo>
                    <a:pt x="464" y="337"/>
                  </a:lnTo>
                  <a:lnTo>
                    <a:pt x="497" y="241"/>
                  </a:lnTo>
                  <a:lnTo>
                    <a:pt x="537" y="318"/>
                  </a:lnTo>
                  <a:lnTo>
                    <a:pt x="571" y="267"/>
                  </a:lnTo>
                  <a:lnTo>
                    <a:pt x="607" y="323"/>
                  </a:lnTo>
                  <a:lnTo>
                    <a:pt x="644" y="234"/>
                  </a:lnTo>
                  <a:lnTo>
                    <a:pt x="677" y="325"/>
                  </a:lnTo>
                  <a:lnTo>
                    <a:pt x="723" y="255"/>
                  </a:lnTo>
                  <a:lnTo>
                    <a:pt x="749" y="298"/>
                  </a:lnTo>
                  <a:lnTo>
                    <a:pt x="786" y="258"/>
                  </a:lnTo>
                  <a:lnTo>
                    <a:pt x="854" y="265"/>
                  </a:lnTo>
                  <a:lnTo>
                    <a:pt x="871" y="241"/>
                  </a:lnTo>
                  <a:lnTo>
                    <a:pt x="899" y="327"/>
                  </a:lnTo>
                  <a:lnTo>
                    <a:pt x="940" y="276"/>
                  </a:lnTo>
                  <a:lnTo>
                    <a:pt x="968" y="306"/>
                  </a:lnTo>
                  <a:lnTo>
                    <a:pt x="990" y="303"/>
                  </a:lnTo>
                  <a:lnTo>
                    <a:pt x="1010" y="224"/>
                  </a:lnTo>
                  <a:lnTo>
                    <a:pt x="1038" y="382"/>
                  </a:lnTo>
                  <a:lnTo>
                    <a:pt x="1076" y="445"/>
                  </a:lnTo>
                  <a:lnTo>
                    <a:pt x="1143" y="262"/>
                  </a:lnTo>
                  <a:lnTo>
                    <a:pt x="1172" y="311"/>
                  </a:lnTo>
                  <a:lnTo>
                    <a:pt x="1205" y="311"/>
                  </a:lnTo>
                  <a:lnTo>
                    <a:pt x="1205" y="245"/>
                  </a:lnTo>
                  <a:lnTo>
                    <a:pt x="1242" y="284"/>
                  </a:lnTo>
                  <a:lnTo>
                    <a:pt x="1260" y="252"/>
                  </a:lnTo>
                  <a:lnTo>
                    <a:pt x="1293" y="282"/>
                  </a:lnTo>
                  <a:lnTo>
                    <a:pt x="1317" y="262"/>
                  </a:lnTo>
                  <a:lnTo>
                    <a:pt x="1354" y="135"/>
                  </a:lnTo>
                  <a:lnTo>
                    <a:pt x="1359" y="337"/>
                  </a:lnTo>
                  <a:lnTo>
                    <a:pt x="1391" y="394"/>
                  </a:lnTo>
                  <a:lnTo>
                    <a:pt x="1445" y="241"/>
                  </a:lnTo>
                  <a:lnTo>
                    <a:pt x="1478" y="282"/>
                  </a:lnTo>
                  <a:lnTo>
                    <a:pt x="1494" y="282"/>
                  </a:lnTo>
                  <a:lnTo>
                    <a:pt x="1505" y="224"/>
                  </a:lnTo>
                  <a:lnTo>
                    <a:pt x="1536" y="289"/>
                  </a:lnTo>
                  <a:lnTo>
                    <a:pt x="1557" y="281"/>
                  </a:lnTo>
                  <a:lnTo>
                    <a:pt x="1569" y="224"/>
                  </a:lnTo>
                  <a:lnTo>
                    <a:pt x="1599" y="258"/>
                  </a:lnTo>
                  <a:lnTo>
                    <a:pt x="1643" y="219"/>
                  </a:lnTo>
                  <a:lnTo>
                    <a:pt x="1667" y="245"/>
                  </a:lnTo>
                  <a:lnTo>
                    <a:pt x="1734" y="241"/>
                  </a:lnTo>
                  <a:lnTo>
                    <a:pt x="1781" y="123"/>
                  </a:lnTo>
                  <a:lnTo>
                    <a:pt x="1798" y="267"/>
                  </a:lnTo>
                  <a:lnTo>
                    <a:pt x="1825" y="318"/>
                  </a:lnTo>
                  <a:lnTo>
                    <a:pt x="1877" y="228"/>
                  </a:lnTo>
                  <a:lnTo>
                    <a:pt x="1919" y="245"/>
                  </a:lnTo>
                  <a:lnTo>
                    <a:pt x="1973" y="132"/>
                  </a:lnTo>
                  <a:lnTo>
                    <a:pt x="1972" y="282"/>
                  </a:lnTo>
                  <a:lnTo>
                    <a:pt x="1972" y="344"/>
                  </a:lnTo>
                  <a:lnTo>
                    <a:pt x="2014" y="370"/>
                  </a:lnTo>
                  <a:lnTo>
                    <a:pt x="2033" y="289"/>
                  </a:lnTo>
                  <a:lnTo>
                    <a:pt x="2071" y="212"/>
                  </a:lnTo>
                  <a:lnTo>
                    <a:pt x="2110" y="267"/>
                  </a:lnTo>
                  <a:lnTo>
                    <a:pt x="2131" y="219"/>
                  </a:lnTo>
                  <a:lnTo>
                    <a:pt x="2167" y="262"/>
                  </a:lnTo>
                  <a:lnTo>
                    <a:pt x="2190" y="210"/>
                  </a:lnTo>
                  <a:lnTo>
                    <a:pt x="2218" y="241"/>
                  </a:lnTo>
                  <a:lnTo>
                    <a:pt x="2246" y="221"/>
                  </a:lnTo>
                  <a:lnTo>
                    <a:pt x="2309" y="221"/>
                  </a:lnTo>
                  <a:lnTo>
                    <a:pt x="2313" y="176"/>
                  </a:lnTo>
                  <a:lnTo>
                    <a:pt x="2248" y="173"/>
                  </a:lnTo>
                  <a:lnTo>
                    <a:pt x="2201" y="137"/>
                  </a:lnTo>
                  <a:lnTo>
                    <a:pt x="2160" y="185"/>
                  </a:lnTo>
                  <a:lnTo>
                    <a:pt x="2131" y="132"/>
                  </a:lnTo>
                  <a:lnTo>
                    <a:pt x="2103" y="188"/>
                  </a:lnTo>
                  <a:lnTo>
                    <a:pt x="2069" y="123"/>
                  </a:lnTo>
                  <a:lnTo>
                    <a:pt x="2036" y="174"/>
                  </a:lnTo>
                  <a:lnTo>
                    <a:pt x="2007" y="252"/>
                  </a:lnTo>
                  <a:lnTo>
                    <a:pt x="2017" y="130"/>
                  </a:lnTo>
                  <a:lnTo>
                    <a:pt x="2014" y="36"/>
                  </a:lnTo>
                  <a:lnTo>
                    <a:pt x="1979" y="0"/>
                  </a:lnTo>
                  <a:lnTo>
                    <a:pt x="1937" y="106"/>
                  </a:lnTo>
                  <a:lnTo>
                    <a:pt x="1916" y="166"/>
                  </a:lnTo>
                  <a:lnTo>
                    <a:pt x="1870" y="135"/>
                  </a:lnTo>
                  <a:lnTo>
                    <a:pt x="1842" y="214"/>
                  </a:lnTo>
                  <a:lnTo>
                    <a:pt x="1825" y="173"/>
                  </a:lnTo>
                  <a:lnTo>
                    <a:pt x="1812" y="39"/>
                  </a:lnTo>
                  <a:lnTo>
                    <a:pt x="1781" y="20"/>
                  </a:lnTo>
                  <a:lnTo>
                    <a:pt x="1744" y="121"/>
                  </a:lnTo>
                  <a:lnTo>
                    <a:pt x="1700" y="193"/>
                  </a:lnTo>
                  <a:lnTo>
                    <a:pt x="1674" y="192"/>
                  </a:lnTo>
                  <a:lnTo>
                    <a:pt x="1629" y="152"/>
                  </a:lnTo>
                  <a:lnTo>
                    <a:pt x="1601" y="183"/>
                  </a:lnTo>
                  <a:lnTo>
                    <a:pt x="1575" y="157"/>
                  </a:lnTo>
                  <a:lnTo>
                    <a:pt x="1543" y="192"/>
                  </a:lnTo>
                  <a:lnTo>
                    <a:pt x="1519" y="152"/>
                  </a:lnTo>
                  <a:lnTo>
                    <a:pt x="1485" y="198"/>
                  </a:lnTo>
                  <a:lnTo>
                    <a:pt x="1471" y="145"/>
                  </a:lnTo>
                  <a:lnTo>
                    <a:pt x="1433" y="125"/>
                  </a:lnTo>
                  <a:lnTo>
                    <a:pt x="1415" y="202"/>
                  </a:lnTo>
                  <a:lnTo>
                    <a:pt x="1389" y="270"/>
                  </a:lnTo>
                  <a:lnTo>
                    <a:pt x="1396" y="152"/>
                  </a:lnTo>
                  <a:lnTo>
                    <a:pt x="1396" y="60"/>
                  </a:lnTo>
                  <a:lnTo>
                    <a:pt x="1368" y="39"/>
                  </a:lnTo>
                  <a:lnTo>
                    <a:pt x="1307" y="156"/>
                  </a:lnTo>
                  <a:lnTo>
                    <a:pt x="1293" y="228"/>
                  </a:lnTo>
                  <a:lnTo>
                    <a:pt x="1256" y="193"/>
                  </a:lnTo>
                  <a:lnTo>
                    <a:pt x="1246" y="228"/>
                  </a:lnTo>
                  <a:lnTo>
                    <a:pt x="1205" y="192"/>
                  </a:lnTo>
                  <a:lnTo>
                    <a:pt x="1183" y="221"/>
                  </a:lnTo>
                  <a:lnTo>
                    <a:pt x="1153" y="181"/>
                  </a:lnTo>
                  <a:lnTo>
                    <a:pt x="1132" y="178"/>
                  </a:lnTo>
                  <a:lnTo>
                    <a:pt x="1108" y="252"/>
                  </a:lnTo>
                  <a:lnTo>
                    <a:pt x="1074" y="353"/>
                  </a:lnTo>
                  <a:lnTo>
                    <a:pt x="1062" y="317"/>
                  </a:lnTo>
                  <a:lnTo>
                    <a:pt x="1036" y="132"/>
                  </a:lnTo>
                  <a:lnTo>
                    <a:pt x="990" y="188"/>
                  </a:lnTo>
                  <a:lnTo>
                    <a:pt x="973" y="228"/>
                  </a:lnTo>
                  <a:lnTo>
                    <a:pt x="950" y="192"/>
                  </a:lnTo>
                  <a:lnTo>
                    <a:pt x="910" y="236"/>
                  </a:lnTo>
                  <a:lnTo>
                    <a:pt x="901" y="193"/>
                  </a:lnTo>
                  <a:lnTo>
                    <a:pt x="873" y="178"/>
                  </a:lnTo>
                  <a:lnTo>
                    <a:pt x="836" y="228"/>
                  </a:lnTo>
                  <a:lnTo>
                    <a:pt x="775" y="219"/>
                  </a:lnTo>
                  <a:lnTo>
                    <a:pt x="733" y="176"/>
                  </a:lnTo>
                  <a:lnTo>
                    <a:pt x="695" y="234"/>
                  </a:lnTo>
                  <a:lnTo>
                    <a:pt x="686" y="149"/>
                  </a:lnTo>
                  <a:lnTo>
                    <a:pt x="656" y="128"/>
                  </a:lnTo>
                  <a:lnTo>
                    <a:pt x="604" y="224"/>
                  </a:lnTo>
                  <a:lnTo>
                    <a:pt x="574" y="190"/>
                  </a:lnTo>
                  <a:lnTo>
                    <a:pt x="536" y="224"/>
                  </a:lnTo>
                  <a:lnTo>
                    <a:pt x="522" y="138"/>
                  </a:lnTo>
                  <a:lnTo>
                    <a:pt x="490" y="121"/>
                  </a:lnTo>
                  <a:lnTo>
                    <a:pt x="450" y="234"/>
                  </a:lnTo>
                  <a:lnTo>
                    <a:pt x="418" y="356"/>
                  </a:lnTo>
                  <a:lnTo>
                    <a:pt x="408" y="270"/>
                  </a:lnTo>
                  <a:lnTo>
                    <a:pt x="378" y="145"/>
                  </a:lnTo>
                  <a:lnTo>
                    <a:pt x="366" y="75"/>
                  </a:lnTo>
                  <a:lnTo>
                    <a:pt x="326" y="65"/>
                  </a:lnTo>
                  <a:lnTo>
                    <a:pt x="291" y="140"/>
                  </a:lnTo>
                  <a:lnTo>
                    <a:pt x="231" y="276"/>
                  </a:lnTo>
                  <a:lnTo>
                    <a:pt x="214" y="210"/>
                  </a:lnTo>
                  <a:lnTo>
                    <a:pt x="210" y="128"/>
                  </a:lnTo>
                  <a:lnTo>
                    <a:pt x="174" y="111"/>
                  </a:lnTo>
                  <a:lnTo>
                    <a:pt x="139" y="209"/>
                  </a:lnTo>
                  <a:lnTo>
                    <a:pt x="118" y="281"/>
                  </a:lnTo>
                  <a:lnTo>
                    <a:pt x="56" y="282"/>
                  </a:lnTo>
                  <a:lnTo>
                    <a:pt x="0" y="262"/>
                  </a:lnTo>
                  <a:lnTo>
                    <a:pt x="20" y="330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33" name="Freeform 13"/>
            <p:cNvSpPr>
              <a:spLocks/>
            </p:cNvSpPr>
            <p:nvPr/>
          </p:nvSpPr>
          <p:spPr bwMode="auto">
            <a:xfrm>
              <a:off x="4376" y="1930"/>
              <a:ext cx="281" cy="261"/>
            </a:xfrm>
            <a:custGeom>
              <a:avLst/>
              <a:gdLst>
                <a:gd name="T0" fmla="*/ 1 w 562"/>
                <a:gd name="T1" fmla="*/ 0 h 523"/>
                <a:gd name="T2" fmla="*/ 1 w 562"/>
                <a:gd name="T3" fmla="*/ 0 h 523"/>
                <a:gd name="T4" fmla="*/ 1 w 562"/>
                <a:gd name="T5" fmla="*/ 0 h 523"/>
                <a:gd name="T6" fmla="*/ 1 w 562"/>
                <a:gd name="T7" fmla="*/ 0 h 523"/>
                <a:gd name="T8" fmla="*/ 1 w 562"/>
                <a:gd name="T9" fmla="*/ 0 h 523"/>
                <a:gd name="T10" fmla="*/ 1 w 562"/>
                <a:gd name="T11" fmla="*/ 0 h 523"/>
                <a:gd name="T12" fmla="*/ 1 w 562"/>
                <a:gd name="T13" fmla="*/ 0 h 523"/>
                <a:gd name="T14" fmla="*/ 1 w 562"/>
                <a:gd name="T15" fmla="*/ 0 h 523"/>
                <a:gd name="T16" fmla="*/ 1 w 562"/>
                <a:gd name="T17" fmla="*/ 0 h 523"/>
                <a:gd name="T18" fmla="*/ 1 w 562"/>
                <a:gd name="T19" fmla="*/ 0 h 523"/>
                <a:gd name="T20" fmla="*/ 1 w 562"/>
                <a:gd name="T21" fmla="*/ 0 h 523"/>
                <a:gd name="T22" fmla="*/ 1 w 562"/>
                <a:gd name="T23" fmla="*/ 0 h 523"/>
                <a:gd name="T24" fmla="*/ 1 w 562"/>
                <a:gd name="T25" fmla="*/ 0 h 523"/>
                <a:gd name="T26" fmla="*/ 1 w 562"/>
                <a:gd name="T27" fmla="*/ 0 h 523"/>
                <a:gd name="T28" fmla="*/ 1 w 562"/>
                <a:gd name="T29" fmla="*/ 0 h 523"/>
                <a:gd name="T30" fmla="*/ 1 w 562"/>
                <a:gd name="T31" fmla="*/ 0 h 523"/>
                <a:gd name="T32" fmla="*/ 1 w 562"/>
                <a:gd name="T33" fmla="*/ 0 h 523"/>
                <a:gd name="T34" fmla="*/ 1 w 562"/>
                <a:gd name="T35" fmla="*/ 0 h 523"/>
                <a:gd name="T36" fmla="*/ 1 w 562"/>
                <a:gd name="T37" fmla="*/ 0 h 523"/>
                <a:gd name="T38" fmla="*/ 1 w 562"/>
                <a:gd name="T39" fmla="*/ 0 h 523"/>
                <a:gd name="T40" fmla="*/ 1 w 562"/>
                <a:gd name="T41" fmla="*/ 0 h 523"/>
                <a:gd name="T42" fmla="*/ 1 w 562"/>
                <a:gd name="T43" fmla="*/ 0 h 523"/>
                <a:gd name="T44" fmla="*/ 1 w 562"/>
                <a:gd name="T45" fmla="*/ 0 h 523"/>
                <a:gd name="T46" fmla="*/ 1 w 562"/>
                <a:gd name="T47" fmla="*/ 0 h 523"/>
                <a:gd name="T48" fmla="*/ 1 w 562"/>
                <a:gd name="T49" fmla="*/ 0 h 523"/>
                <a:gd name="T50" fmla="*/ 1 w 562"/>
                <a:gd name="T51" fmla="*/ 0 h 523"/>
                <a:gd name="T52" fmla="*/ 1 w 562"/>
                <a:gd name="T53" fmla="*/ 0 h 523"/>
                <a:gd name="T54" fmla="*/ 1 w 562"/>
                <a:gd name="T55" fmla="*/ 0 h 523"/>
                <a:gd name="T56" fmla="*/ 1 w 562"/>
                <a:gd name="T57" fmla="*/ 0 h 523"/>
                <a:gd name="T58" fmla="*/ 0 w 562"/>
                <a:gd name="T59" fmla="*/ 0 h 523"/>
                <a:gd name="T60" fmla="*/ 1 w 562"/>
                <a:gd name="T61" fmla="*/ 0 h 523"/>
                <a:gd name="T62" fmla="*/ 1 w 562"/>
                <a:gd name="T63" fmla="*/ 0 h 52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62"/>
                <a:gd name="T97" fmla="*/ 0 h 523"/>
                <a:gd name="T98" fmla="*/ 562 w 562"/>
                <a:gd name="T99" fmla="*/ 523 h 52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62" h="523">
                  <a:moveTo>
                    <a:pt x="4" y="252"/>
                  </a:moveTo>
                  <a:lnTo>
                    <a:pt x="33" y="228"/>
                  </a:lnTo>
                  <a:lnTo>
                    <a:pt x="75" y="285"/>
                  </a:lnTo>
                  <a:lnTo>
                    <a:pt x="100" y="281"/>
                  </a:lnTo>
                  <a:lnTo>
                    <a:pt x="154" y="179"/>
                  </a:lnTo>
                  <a:lnTo>
                    <a:pt x="193" y="271"/>
                  </a:lnTo>
                  <a:lnTo>
                    <a:pt x="266" y="168"/>
                  </a:lnTo>
                  <a:lnTo>
                    <a:pt x="266" y="369"/>
                  </a:lnTo>
                  <a:lnTo>
                    <a:pt x="273" y="523"/>
                  </a:lnTo>
                  <a:lnTo>
                    <a:pt x="324" y="463"/>
                  </a:lnTo>
                  <a:lnTo>
                    <a:pt x="369" y="256"/>
                  </a:lnTo>
                  <a:lnTo>
                    <a:pt x="397" y="278"/>
                  </a:lnTo>
                  <a:lnTo>
                    <a:pt x="443" y="213"/>
                  </a:lnTo>
                  <a:lnTo>
                    <a:pt x="465" y="251"/>
                  </a:lnTo>
                  <a:lnTo>
                    <a:pt x="507" y="218"/>
                  </a:lnTo>
                  <a:lnTo>
                    <a:pt x="555" y="218"/>
                  </a:lnTo>
                  <a:lnTo>
                    <a:pt x="562" y="156"/>
                  </a:lnTo>
                  <a:lnTo>
                    <a:pt x="492" y="151"/>
                  </a:lnTo>
                  <a:lnTo>
                    <a:pt x="472" y="185"/>
                  </a:lnTo>
                  <a:lnTo>
                    <a:pt x="443" y="108"/>
                  </a:lnTo>
                  <a:lnTo>
                    <a:pt x="397" y="185"/>
                  </a:lnTo>
                  <a:lnTo>
                    <a:pt x="357" y="144"/>
                  </a:lnTo>
                  <a:lnTo>
                    <a:pt x="311" y="328"/>
                  </a:lnTo>
                  <a:lnTo>
                    <a:pt x="306" y="117"/>
                  </a:lnTo>
                  <a:lnTo>
                    <a:pt x="296" y="0"/>
                  </a:lnTo>
                  <a:lnTo>
                    <a:pt x="203" y="175"/>
                  </a:lnTo>
                  <a:lnTo>
                    <a:pt x="158" y="74"/>
                  </a:lnTo>
                  <a:lnTo>
                    <a:pt x="81" y="206"/>
                  </a:lnTo>
                  <a:lnTo>
                    <a:pt x="54" y="144"/>
                  </a:lnTo>
                  <a:lnTo>
                    <a:pt x="0" y="168"/>
                  </a:lnTo>
                  <a:lnTo>
                    <a:pt x="4" y="252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34" name="Freeform 14"/>
            <p:cNvSpPr>
              <a:spLocks/>
            </p:cNvSpPr>
            <p:nvPr/>
          </p:nvSpPr>
          <p:spPr bwMode="auto">
            <a:xfrm>
              <a:off x="5205" y="1884"/>
              <a:ext cx="318" cy="298"/>
            </a:xfrm>
            <a:custGeom>
              <a:avLst/>
              <a:gdLst>
                <a:gd name="T0" fmla="*/ 0 w 635"/>
                <a:gd name="T1" fmla="*/ 1 h 594"/>
                <a:gd name="T2" fmla="*/ 1 w 635"/>
                <a:gd name="T3" fmla="*/ 1 h 594"/>
                <a:gd name="T4" fmla="*/ 1 w 635"/>
                <a:gd name="T5" fmla="*/ 1 h 594"/>
                <a:gd name="T6" fmla="*/ 1 w 635"/>
                <a:gd name="T7" fmla="*/ 1 h 594"/>
                <a:gd name="T8" fmla="*/ 1 w 635"/>
                <a:gd name="T9" fmla="*/ 1 h 594"/>
                <a:gd name="T10" fmla="*/ 1 w 635"/>
                <a:gd name="T11" fmla="*/ 1 h 594"/>
                <a:gd name="T12" fmla="*/ 1 w 635"/>
                <a:gd name="T13" fmla="*/ 0 h 594"/>
                <a:gd name="T14" fmla="*/ 1 w 635"/>
                <a:gd name="T15" fmla="*/ 1 h 594"/>
                <a:gd name="T16" fmla="*/ 1 w 635"/>
                <a:gd name="T17" fmla="*/ 1 h 594"/>
                <a:gd name="T18" fmla="*/ 1 w 635"/>
                <a:gd name="T19" fmla="*/ 1 h 594"/>
                <a:gd name="T20" fmla="*/ 1 w 635"/>
                <a:gd name="T21" fmla="*/ 1 h 594"/>
                <a:gd name="T22" fmla="*/ 1 w 635"/>
                <a:gd name="T23" fmla="*/ 1 h 594"/>
                <a:gd name="T24" fmla="*/ 1 w 635"/>
                <a:gd name="T25" fmla="*/ 1 h 594"/>
                <a:gd name="T26" fmla="*/ 1 w 635"/>
                <a:gd name="T27" fmla="*/ 1 h 594"/>
                <a:gd name="T28" fmla="*/ 1 w 635"/>
                <a:gd name="T29" fmla="*/ 1 h 594"/>
                <a:gd name="T30" fmla="*/ 1 w 635"/>
                <a:gd name="T31" fmla="*/ 1 h 594"/>
                <a:gd name="T32" fmla="*/ 1 w 635"/>
                <a:gd name="T33" fmla="*/ 1 h 594"/>
                <a:gd name="T34" fmla="*/ 1 w 635"/>
                <a:gd name="T35" fmla="*/ 1 h 594"/>
                <a:gd name="T36" fmla="*/ 1 w 635"/>
                <a:gd name="T37" fmla="*/ 1 h 594"/>
                <a:gd name="T38" fmla="*/ 1 w 635"/>
                <a:gd name="T39" fmla="*/ 1 h 594"/>
                <a:gd name="T40" fmla="*/ 1 w 635"/>
                <a:gd name="T41" fmla="*/ 1 h 594"/>
                <a:gd name="T42" fmla="*/ 1 w 635"/>
                <a:gd name="T43" fmla="*/ 1 h 594"/>
                <a:gd name="T44" fmla="*/ 1 w 635"/>
                <a:gd name="T45" fmla="*/ 1 h 594"/>
                <a:gd name="T46" fmla="*/ 1 w 635"/>
                <a:gd name="T47" fmla="*/ 1 h 594"/>
                <a:gd name="T48" fmla="*/ 1 w 635"/>
                <a:gd name="T49" fmla="*/ 1 h 594"/>
                <a:gd name="T50" fmla="*/ 1 w 635"/>
                <a:gd name="T51" fmla="*/ 1 h 594"/>
                <a:gd name="T52" fmla="*/ 1 w 635"/>
                <a:gd name="T53" fmla="*/ 1 h 594"/>
                <a:gd name="T54" fmla="*/ 1 w 635"/>
                <a:gd name="T55" fmla="*/ 1 h 594"/>
                <a:gd name="T56" fmla="*/ 1 w 635"/>
                <a:gd name="T57" fmla="*/ 1 h 594"/>
                <a:gd name="T58" fmla="*/ 1 w 635"/>
                <a:gd name="T59" fmla="*/ 1 h 594"/>
                <a:gd name="T60" fmla="*/ 1 w 635"/>
                <a:gd name="T61" fmla="*/ 1 h 594"/>
                <a:gd name="T62" fmla="*/ 1 w 635"/>
                <a:gd name="T63" fmla="*/ 1 h 594"/>
                <a:gd name="T64" fmla="*/ 1 w 635"/>
                <a:gd name="T65" fmla="*/ 1 h 594"/>
                <a:gd name="T66" fmla="*/ 1 w 635"/>
                <a:gd name="T67" fmla="*/ 1 h 594"/>
                <a:gd name="T68" fmla="*/ 1 w 635"/>
                <a:gd name="T69" fmla="*/ 1 h 594"/>
                <a:gd name="T70" fmla="*/ 0 w 635"/>
                <a:gd name="T71" fmla="*/ 1 h 594"/>
                <a:gd name="T72" fmla="*/ 0 w 635"/>
                <a:gd name="T73" fmla="*/ 1 h 59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35"/>
                <a:gd name="T112" fmla="*/ 0 h 594"/>
                <a:gd name="T113" fmla="*/ 635 w 635"/>
                <a:gd name="T114" fmla="*/ 594 h 59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35" h="594">
                  <a:moveTo>
                    <a:pt x="0" y="233"/>
                  </a:moveTo>
                  <a:lnTo>
                    <a:pt x="40" y="200"/>
                  </a:lnTo>
                  <a:lnTo>
                    <a:pt x="68" y="236"/>
                  </a:lnTo>
                  <a:lnTo>
                    <a:pt x="109" y="198"/>
                  </a:lnTo>
                  <a:lnTo>
                    <a:pt x="147" y="229"/>
                  </a:lnTo>
                  <a:lnTo>
                    <a:pt x="228" y="51"/>
                  </a:lnTo>
                  <a:lnTo>
                    <a:pt x="291" y="0"/>
                  </a:lnTo>
                  <a:lnTo>
                    <a:pt x="296" y="236"/>
                  </a:lnTo>
                  <a:lnTo>
                    <a:pt x="306" y="418"/>
                  </a:lnTo>
                  <a:lnTo>
                    <a:pt x="369" y="150"/>
                  </a:lnTo>
                  <a:lnTo>
                    <a:pt x="406" y="179"/>
                  </a:lnTo>
                  <a:lnTo>
                    <a:pt x="415" y="241"/>
                  </a:lnTo>
                  <a:lnTo>
                    <a:pt x="460" y="174"/>
                  </a:lnTo>
                  <a:lnTo>
                    <a:pt x="500" y="207"/>
                  </a:lnTo>
                  <a:lnTo>
                    <a:pt x="511" y="234"/>
                  </a:lnTo>
                  <a:lnTo>
                    <a:pt x="551" y="173"/>
                  </a:lnTo>
                  <a:lnTo>
                    <a:pt x="586" y="222"/>
                  </a:lnTo>
                  <a:lnTo>
                    <a:pt x="635" y="224"/>
                  </a:lnTo>
                  <a:lnTo>
                    <a:pt x="635" y="275"/>
                  </a:lnTo>
                  <a:lnTo>
                    <a:pt x="581" y="287"/>
                  </a:lnTo>
                  <a:lnTo>
                    <a:pt x="542" y="269"/>
                  </a:lnTo>
                  <a:lnTo>
                    <a:pt x="497" y="325"/>
                  </a:lnTo>
                  <a:lnTo>
                    <a:pt x="451" y="279"/>
                  </a:lnTo>
                  <a:lnTo>
                    <a:pt x="409" y="354"/>
                  </a:lnTo>
                  <a:lnTo>
                    <a:pt x="380" y="293"/>
                  </a:lnTo>
                  <a:lnTo>
                    <a:pt x="350" y="414"/>
                  </a:lnTo>
                  <a:lnTo>
                    <a:pt x="313" y="575"/>
                  </a:lnTo>
                  <a:lnTo>
                    <a:pt x="252" y="594"/>
                  </a:lnTo>
                  <a:lnTo>
                    <a:pt x="247" y="370"/>
                  </a:lnTo>
                  <a:lnTo>
                    <a:pt x="252" y="135"/>
                  </a:lnTo>
                  <a:lnTo>
                    <a:pt x="193" y="245"/>
                  </a:lnTo>
                  <a:lnTo>
                    <a:pt x="154" y="334"/>
                  </a:lnTo>
                  <a:lnTo>
                    <a:pt x="109" y="287"/>
                  </a:lnTo>
                  <a:lnTo>
                    <a:pt x="68" y="318"/>
                  </a:lnTo>
                  <a:lnTo>
                    <a:pt x="23" y="279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35" name="Freeform 15"/>
            <p:cNvSpPr>
              <a:spLocks/>
            </p:cNvSpPr>
            <p:nvPr/>
          </p:nvSpPr>
          <p:spPr bwMode="auto">
            <a:xfrm>
              <a:off x="4378" y="2240"/>
              <a:ext cx="423" cy="123"/>
            </a:xfrm>
            <a:custGeom>
              <a:avLst/>
              <a:gdLst>
                <a:gd name="T0" fmla="*/ 0 w 846"/>
                <a:gd name="T1" fmla="*/ 1 h 246"/>
                <a:gd name="T2" fmla="*/ 1 w 846"/>
                <a:gd name="T3" fmla="*/ 1 h 246"/>
                <a:gd name="T4" fmla="*/ 1 w 846"/>
                <a:gd name="T5" fmla="*/ 1 h 246"/>
                <a:gd name="T6" fmla="*/ 1 w 846"/>
                <a:gd name="T7" fmla="*/ 1 h 246"/>
                <a:gd name="T8" fmla="*/ 1 w 846"/>
                <a:gd name="T9" fmla="*/ 1 h 246"/>
                <a:gd name="T10" fmla="*/ 1 w 846"/>
                <a:gd name="T11" fmla="*/ 1 h 246"/>
                <a:gd name="T12" fmla="*/ 1 w 846"/>
                <a:gd name="T13" fmla="*/ 1 h 246"/>
                <a:gd name="T14" fmla="*/ 1 w 846"/>
                <a:gd name="T15" fmla="*/ 1 h 246"/>
                <a:gd name="T16" fmla="*/ 1 w 846"/>
                <a:gd name="T17" fmla="*/ 1 h 246"/>
                <a:gd name="T18" fmla="*/ 1 w 846"/>
                <a:gd name="T19" fmla="*/ 1 h 246"/>
                <a:gd name="T20" fmla="*/ 1 w 846"/>
                <a:gd name="T21" fmla="*/ 0 h 246"/>
                <a:gd name="T22" fmla="*/ 1 w 846"/>
                <a:gd name="T23" fmla="*/ 1 h 246"/>
                <a:gd name="T24" fmla="*/ 1 w 846"/>
                <a:gd name="T25" fmla="*/ 1 h 246"/>
                <a:gd name="T26" fmla="*/ 1 w 846"/>
                <a:gd name="T27" fmla="*/ 0 h 246"/>
                <a:gd name="T28" fmla="*/ 1 w 846"/>
                <a:gd name="T29" fmla="*/ 1 h 246"/>
                <a:gd name="T30" fmla="*/ 1 w 846"/>
                <a:gd name="T31" fmla="*/ 1 h 246"/>
                <a:gd name="T32" fmla="*/ 1 w 846"/>
                <a:gd name="T33" fmla="*/ 1 h 246"/>
                <a:gd name="T34" fmla="*/ 1 w 846"/>
                <a:gd name="T35" fmla="*/ 1 h 246"/>
                <a:gd name="T36" fmla="*/ 1 w 846"/>
                <a:gd name="T37" fmla="*/ 1 h 246"/>
                <a:gd name="T38" fmla="*/ 1 w 846"/>
                <a:gd name="T39" fmla="*/ 1 h 246"/>
                <a:gd name="T40" fmla="*/ 1 w 846"/>
                <a:gd name="T41" fmla="*/ 1 h 246"/>
                <a:gd name="T42" fmla="*/ 1 w 846"/>
                <a:gd name="T43" fmla="*/ 1 h 246"/>
                <a:gd name="T44" fmla="*/ 1 w 846"/>
                <a:gd name="T45" fmla="*/ 1 h 246"/>
                <a:gd name="T46" fmla="*/ 1 w 846"/>
                <a:gd name="T47" fmla="*/ 1 h 246"/>
                <a:gd name="T48" fmla="*/ 1 w 846"/>
                <a:gd name="T49" fmla="*/ 1 h 246"/>
                <a:gd name="T50" fmla="*/ 1 w 846"/>
                <a:gd name="T51" fmla="*/ 1 h 246"/>
                <a:gd name="T52" fmla="*/ 1 w 846"/>
                <a:gd name="T53" fmla="*/ 1 h 246"/>
                <a:gd name="T54" fmla="*/ 1 w 846"/>
                <a:gd name="T55" fmla="*/ 1 h 246"/>
                <a:gd name="T56" fmla="*/ 1 w 846"/>
                <a:gd name="T57" fmla="*/ 1 h 246"/>
                <a:gd name="T58" fmla="*/ 1 w 846"/>
                <a:gd name="T59" fmla="*/ 1 h 246"/>
                <a:gd name="T60" fmla="*/ 1 w 846"/>
                <a:gd name="T61" fmla="*/ 1 h 246"/>
                <a:gd name="T62" fmla="*/ 1 w 846"/>
                <a:gd name="T63" fmla="*/ 1 h 246"/>
                <a:gd name="T64" fmla="*/ 1 w 846"/>
                <a:gd name="T65" fmla="*/ 1 h 246"/>
                <a:gd name="T66" fmla="*/ 1 w 846"/>
                <a:gd name="T67" fmla="*/ 1 h 246"/>
                <a:gd name="T68" fmla="*/ 1 w 846"/>
                <a:gd name="T69" fmla="*/ 1 h 246"/>
                <a:gd name="T70" fmla="*/ 1 w 846"/>
                <a:gd name="T71" fmla="*/ 1 h 246"/>
                <a:gd name="T72" fmla="*/ 1 w 846"/>
                <a:gd name="T73" fmla="*/ 1 h 246"/>
                <a:gd name="T74" fmla="*/ 1 w 846"/>
                <a:gd name="T75" fmla="*/ 1 h 246"/>
                <a:gd name="T76" fmla="*/ 1 w 846"/>
                <a:gd name="T77" fmla="*/ 1 h 246"/>
                <a:gd name="T78" fmla="*/ 0 w 846"/>
                <a:gd name="T79" fmla="*/ 1 h 246"/>
                <a:gd name="T80" fmla="*/ 0 w 846"/>
                <a:gd name="T81" fmla="*/ 1 h 246"/>
                <a:gd name="T82" fmla="*/ 0 w 846"/>
                <a:gd name="T83" fmla="*/ 1 h 2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46"/>
                <a:gd name="T127" fmla="*/ 0 h 246"/>
                <a:gd name="T128" fmla="*/ 846 w 846"/>
                <a:gd name="T129" fmla="*/ 246 h 2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46" h="246">
                  <a:moveTo>
                    <a:pt x="0" y="152"/>
                  </a:moveTo>
                  <a:lnTo>
                    <a:pt x="94" y="149"/>
                  </a:lnTo>
                  <a:lnTo>
                    <a:pt x="101" y="51"/>
                  </a:lnTo>
                  <a:lnTo>
                    <a:pt x="178" y="123"/>
                  </a:lnTo>
                  <a:lnTo>
                    <a:pt x="225" y="39"/>
                  </a:lnTo>
                  <a:lnTo>
                    <a:pt x="276" y="145"/>
                  </a:lnTo>
                  <a:lnTo>
                    <a:pt x="313" y="135"/>
                  </a:lnTo>
                  <a:lnTo>
                    <a:pt x="327" y="54"/>
                  </a:lnTo>
                  <a:lnTo>
                    <a:pt x="376" y="73"/>
                  </a:lnTo>
                  <a:lnTo>
                    <a:pt x="390" y="116"/>
                  </a:lnTo>
                  <a:lnTo>
                    <a:pt x="446" y="0"/>
                  </a:lnTo>
                  <a:lnTo>
                    <a:pt x="495" y="44"/>
                  </a:lnTo>
                  <a:lnTo>
                    <a:pt x="512" y="154"/>
                  </a:lnTo>
                  <a:lnTo>
                    <a:pt x="568" y="0"/>
                  </a:lnTo>
                  <a:lnTo>
                    <a:pt x="619" y="39"/>
                  </a:lnTo>
                  <a:lnTo>
                    <a:pt x="619" y="116"/>
                  </a:lnTo>
                  <a:lnTo>
                    <a:pt x="642" y="66"/>
                  </a:lnTo>
                  <a:lnTo>
                    <a:pt x="678" y="97"/>
                  </a:lnTo>
                  <a:lnTo>
                    <a:pt x="760" y="101"/>
                  </a:lnTo>
                  <a:lnTo>
                    <a:pt x="762" y="149"/>
                  </a:lnTo>
                  <a:lnTo>
                    <a:pt x="806" y="144"/>
                  </a:lnTo>
                  <a:lnTo>
                    <a:pt x="846" y="186"/>
                  </a:lnTo>
                  <a:lnTo>
                    <a:pt x="727" y="207"/>
                  </a:lnTo>
                  <a:lnTo>
                    <a:pt x="704" y="145"/>
                  </a:lnTo>
                  <a:lnTo>
                    <a:pt x="645" y="145"/>
                  </a:lnTo>
                  <a:lnTo>
                    <a:pt x="619" y="207"/>
                  </a:lnTo>
                  <a:lnTo>
                    <a:pt x="586" y="183"/>
                  </a:lnTo>
                  <a:lnTo>
                    <a:pt x="575" y="111"/>
                  </a:lnTo>
                  <a:lnTo>
                    <a:pt x="517" y="246"/>
                  </a:lnTo>
                  <a:lnTo>
                    <a:pt x="468" y="217"/>
                  </a:lnTo>
                  <a:lnTo>
                    <a:pt x="447" y="101"/>
                  </a:lnTo>
                  <a:lnTo>
                    <a:pt x="386" y="200"/>
                  </a:lnTo>
                  <a:lnTo>
                    <a:pt x="355" y="149"/>
                  </a:lnTo>
                  <a:lnTo>
                    <a:pt x="337" y="202"/>
                  </a:lnTo>
                  <a:lnTo>
                    <a:pt x="248" y="190"/>
                  </a:lnTo>
                  <a:lnTo>
                    <a:pt x="222" y="140"/>
                  </a:lnTo>
                  <a:lnTo>
                    <a:pt x="182" y="186"/>
                  </a:lnTo>
                  <a:lnTo>
                    <a:pt x="141" y="147"/>
                  </a:lnTo>
                  <a:lnTo>
                    <a:pt x="126" y="210"/>
                  </a:lnTo>
                  <a:lnTo>
                    <a:pt x="0" y="195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36" name="Freeform 16"/>
            <p:cNvSpPr>
              <a:spLocks/>
            </p:cNvSpPr>
            <p:nvPr/>
          </p:nvSpPr>
          <p:spPr bwMode="auto">
            <a:xfrm>
              <a:off x="5076" y="2217"/>
              <a:ext cx="451" cy="134"/>
            </a:xfrm>
            <a:custGeom>
              <a:avLst/>
              <a:gdLst>
                <a:gd name="T0" fmla="*/ 0 w 903"/>
                <a:gd name="T1" fmla="*/ 0 h 269"/>
                <a:gd name="T2" fmla="*/ 0 w 903"/>
                <a:gd name="T3" fmla="*/ 0 h 269"/>
                <a:gd name="T4" fmla="*/ 0 w 903"/>
                <a:gd name="T5" fmla="*/ 0 h 269"/>
                <a:gd name="T6" fmla="*/ 0 w 903"/>
                <a:gd name="T7" fmla="*/ 0 h 269"/>
                <a:gd name="T8" fmla="*/ 0 w 903"/>
                <a:gd name="T9" fmla="*/ 0 h 269"/>
                <a:gd name="T10" fmla="*/ 0 w 903"/>
                <a:gd name="T11" fmla="*/ 0 h 269"/>
                <a:gd name="T12" fmla="*/ 0 w 903"/>
                <a:gd name="T13" fmla="*/ 0 h 269"/>
                <a:gd name="T14" fmla="*/ 0 w 903"/>
                <a:gd name="T15" fmla="*/ 0 h 269"/>
                <a:gd name="T16" fmla="*/ 0 w 903"/>
                <a:gd name="T17" fmla="*/ 0 h 269"/>
                <a:gd name="T18" fmla="*/ 0 w 903"/>
                <a:gd name="T19" fmla="*/ 0 h 269"/>
                <a:gd name="T20" fmla="*/ 0 w 903"/>
                <a:gd name="T21" fmla="*/ 0 h 269"/>
                <a:gd name="T22" fmla="*/ 0 w 903"/>
                <a:gd name="T23" fmla="*/ 0 h 269"/>
                <a:gd name="T24" fmla="*/ 0 w 903"/>
                <a:gd name="T25" fmla="*/ 0 h 269"/>
                <a:gd name="T26" fmla="*/ 0 w 903"/>
                <a:gd name="T27" fmla="*/ 0 h 269"/>
                <a:gd name="T28" fmla="*/ 0 w 903"/>
                <a:gd name="T29" fmla="*/ 0 h 269"/>
                <a:gd name="T30" fmla="*/ 0 w 903"/>
                <a:gd name="T31" fmla="*/ 0 h 269"/>
                <a:gd name="T32" fmla="*/ 0 w 903"/>
                <a:gd name="T33" fmla="*/ 0 h 269"/>
                <a:gd name="T34" fmla="*/ 0 w 903"/>
                <a:gd name="T35" fmla="*/ 0 h 269"/>
                <a:gd name="T36" fmla="*/ 0 w 903"/>
                <a:gd name="T37" fmla="*/ 0 h 269"/>
                <a:gd name="T38" fmla="*/ 0 w 903"/>
                <a:gd name="T39" fmla="*/ 0 h 269"/>
                <a:gd name="T40" fmla="*/ 0 w 903"/>
                <a:gd name="T41" fmla="*/ 0 h 269"/>
                <a:gd name="T42" fmla="*/ 0 w 903"/>
                <a:gd name="T43" fmla="*/ 0 h 269"/>
                <a:gd name="T44" fmla="*/ 0 w 903"/>
                <a:gd name="T45" fmla="*/ 0 h 269"/>
                <a:gd name="T46" fmla="*/ 0 w 903"/>
                <a:gd name="T47" fmla="*/ 0 h 269"/>
                <a:gd name="T48" fmla="*/ 0 w 903"/>
                <a:gd name="T49" fmla="*/ 0 h 269"/>
                <a:gd name="T50" fmla="*/ 0 w 903"/>
                <a:gd name="T51" fmla="*/ 0 h 269"/>
                <a:gd name="T52" fmla="*/ 0 w 903"/>
                <a:gd name="T53" fmla="*/ 0 h 269"/>
                <a:gd name="T54" fmla="*/ 0 w 903"/>
                <a:gd name="T55" fmla="*/ 0 h 269"/>
                <a:gd name="T56" fmla="*/ 0 w 903"/>
                <a:gd name="T57" fmla="*/ 0 h 269"/>
                <a:gd name="T58" fmla="*/ 0 w 903"/>
                <a:gd name="T59" fmla="*/ 0 h 269"/>
                <a:gd name="T60" fmla="*/ 0 w 903"/>
                <a:gd name="T61" fmla="*/ 0 h 269"/>
                <a:gd name="T62" fmla="*/ 0 w 903"/>
                <a:gd name="T63" fmla="*/ 0 h 269"/>
                <a:gd name="T64" fmla="*/ 0 w 903"/>
                <a:gd name="T65" fmla="*/ 0 h 269"/>
                <a:gd name="T66" fmla="*/ 0 w 903"/>
                <a:gd name="T67" fmla="*/ 0 h 269"/>
                <a:gd name="T68" fmla="*/ 0 w 903"/>
                <a:gd name="T69" fmla="*/ 0 h 269"/>
                <a:gd name="T70" fmla="*/ 0 w 903"/>
                <a:gd name="T71" fmla="*/ 0 h 269"/>
                <a:gd name="T72" fmla="*/ 0 w 903"/>
                <a:gd name="T73" fmla="*/ 0 h 269"/>
                <a:gd name="T74" fmla="*/ 0 w 903"/>
                <a:gd name="T75" fmla="*/ 0 h 269"/>
                <a:gd name="T76" fmla="*/ 0 w 903"/>
                <a:gd name="T77" fmla="*/ 0 h 269"/>
                <a:gd name="T78" fmla="*/ 0 w 903"/>
                <a:gd name="T79" fmla="*/ 0 h 269"/>
                <a:gd name="T80" fmla="*/ 0 w 903"/>
                <a:gd name="T81" fmla="*/ 0 h 269"/>
                <a:gd name="T82" fmla="*/ 0 w 903"/>
                <a:gd name="T83" fmla="*/ 0 h 269"/>
                <a:gd name="T84" fmla="*/ 0 w 903"/>
                <a:gd name="T85" fmla="*/ 0 h 269"/>
                <a:gd name="T86" fmla="*/ 0 w 903"/>
                <a:gd name="T87" fmla="*/ 0 h 269"/>
                <a:gd name="T88" fmla="*/ 0 w 903"/>
                <a:gd name="T89" fmla="*/ 0 h 269"/>
                <a:gd name="T90" fmla="*/ 0 w 903"/>
                <a:gd name="T91" fmla="*/ 0 h 269"/>
                <a:gd name="T92" fmla="*/ 0 w 903"/>
                <a:gd name="T93" fmla="*/ 0 h 269"/>
                <a:gd name="T94" fmla="*/ 0 w 903"/>
                <a:gd name="T95" fmla="*/ 0 h 269"/>
                <a:gd name="T96" fmla="*/ 0 w 903"/>
                <a:gd name="T97" fmla="*/ 0 h 269"/>
                <a:gd name="T98" fmla="*/ 0 w 903"/>
                <a:gd name="T99" fmla="*/ 0 h 26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03"/>
                <a:gd name="T151" fmla="*/ 0 h 269"/>
                <a:gd name="T152" fmla="*/ 903 w 903"/>
                <a:gd name="T153" fmla="*/ 269 h 26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03" h="269">
                  <a:moveTo>
                    <a:pt x="0" y="203"/>
                  </a:moveTo>
                  <a:lnTo>
                    <a:pt x="30" y="235"/>
                  </a:lnTo>
                  <a:lnTo>
                    <a:pt x="109" y="235"/>
                  </a:lnTo>
                  <a:lnTo>
                    <a:pt x="125" y="191"/>
                  </a:lnTo>
                  <a:lnTo>
                    <a:pt x="170" y="240"/>
                  </a:lnTo>
                  <a:lnTo>
                    <a:pt x="228" y="153"/>
                  </a:lnTo>
                  <a:lnTo>
                    <a:pt x="266" y="204"/>
                  </a:lnTo>
                  <a:lnTo>
                    <a:pt x="308" y="136"/>
                  </a:lnTo>
                  <a:lnTo>
                    <a:pt x="312" y="269"/>
                  </a:lnTo>
                  <a:lnTo>
                    <a:pt x="355" y="247"/>
                  </a:lnTo>
                  <a:lnTo>
                    <a:pt x="385" y="158"/>
                  </a:lnTo>
                  <a:lnTo>
                    <a:pt x="404" y="192"/>
                  </a:lnTo>
                  <a:lnTo>
                    <a:pt x="448" y="187"/>
                  </a:lnTo>
                  <a:lnTo>
                    <a:pt x="466" y="167"/>
                  </a:lnTo>
                  <a:lnTo>
                    <a:pt x="511" y="206"/>
                  </a:lnTo>
                  <a:lnTo>
                    <a:pt x="569" y="160"/>
                  </a:lnTo>
                  <a:lnTo>
                    <a:pt x="607" y="240"/>
                  </a:lnTo>
                  <a:lnTo>
                    <a:pt x="661" y="173"/>
                  </a:lnTo>
                  <a:lnTo>
                    <a:pt x="693" y="187"/>
                  </a:lnTo>
                  <a:lnTo>
                    <a:pt x="726" y="131"/>
                  </a:lnTo>
                  <a:lnTo>
                    <a:pt x="763" y="240"/>
                  </a:lnTo>
                  <a:lnTo>
                    <a:pt x="807" y="148"/>
                  </a:lnTo>
                  <a:lnTo>
                    <a:pt x="831" y="177"/>
                  </a:lnTo>
                  <a:lnTo>
                    <a:pt x="903" y="167"/>
                  </a:lnTo>
                  <a:lnTo>
                    <a:pt x="903" y="112"/>
                  </a:lnTo>
                  <a:lnTo>
                    <a:pt x="845" y="119"/>
                  </a:lnTo>
                  <a:lnTo>
                    <a:pt x="807" y="76"/>
                  </a:lnTo>
                  <a:lnTo>
                    <a:pt x="780" y="95"/>
                  </a:lnTo>
                  <a:lnTo>
                    <a:pt x="765" y="146"/>
                  </a:lnTo>
                  <a:lnTo>
                    <a:pt x="744" y="21"/>
                  </a:lnTo>
                  <a:lnTo>
                    <a:pt x="705" y="24"/>
                  </a:lnTo>
                  <a:lnTo>
                    <a:pt x="681" y="105"/>
                  </a:lnTo>
                  <a:lnTo>
                    <a:pt x="649" y="81"/>
                  </a:lnTo>
                  <a:lnTo>
                    <a:pt x="613" y="151"/>
                  </a:lnTo>
                  <a:lnTo>
                    <a:pt x="565" y="53"/>
                  </a:lnTo>
                  <a:lnTo>
                    <a:pt x="511" y="139"/>
                  </a:lnTo>
                  <a:lnTo>
                    <a:pt x="464" y="112"/>
                  </a:lnTo>
                  <a:lnTo>
                    <a:pt x="429" y="131"/>
                  </a:lnTo>
                  <a:lnTo>
                    <a:pt x="387" y="81"/>
                  </a:lnTo>
                  <a:lnTo>
                    <a:pt x="345" y="141"/>
                  </a:lnTo>
                  <a:lnTo>
                    <a:pt x="345" y="21"/>
                  </a:lnTo>
                  <a:lnTo>
                    <a:pt x="320" y="0"/>
                  </a:lnTo>
                  <a:lnTo>
                    <a:pt x="263" y="98"/>
                  </a:lnTo>
                  <a:lnTo>
                    <a:pt x="224" y="76"/>
                  </a:lnTo>
                  <a:lnTo>
                    <a:pt x="179" y="146"/>
                  </a:lnTo>
                  <a:lnTo>
                    <a:pt x="139" y="113"/>
                  </a:lnTo>
                  <a:lnTo>
                    <a:pt x="81" y="177"/>
                  </a:lnTo>
                  <a:lnTo>
                    <a:pt x="37" y="165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37" name="Freeform 17"/>
            <p:cNvSpPr>
              <a:spLocks/>
            </p:cNvSpPr>
            <p:nvPr/>
          </p:nvSpPr>
          <p:spPr bwMode="auto">
            <a:xfrm>
              <a:off x="4644" y="1887"/>
              <a:ext cx="570" cy="552"/>
            </a:xfrm>
            <a:custGeom>
              <a:avLst/>
              <a:gdLst>
                <a:gd name="T0" fmla="*/ 0 w 1141"/>
                <a:gd name="T1" fmla="*/ 0 h 1105"/>
                <a:gd name="T2" fmla="*/ 0 w 1141"/>
                <a:gd name="T3" fmla="*/ 0 h 1105"/>
                <a:gd name="T4" fmla="*/ 0 w 1141"/>
                <a:gd name="T5" fmla="*/ 0 h 1105"/>
                <a:gd name="T6" fmla="*/ 0 w 1141"/>
                <a:gd name="T7" fmla="*/ 0 h 1105"/>
                <a:gd name="T8" fmla="*/ 0 w 1141"/>
                <a:gd name="T9" fmla="*/ 0 h 1105"/>
                <a:gd name="T10" fmla="*/ 0 w 1141"/>
                <a:gd name="T11" fmla="*/ 0 h 1105"/>
                <a:gd name="T12" fmla="*/ 0 w 1141"/>
                <a:gd name="T13" fmla="*/ 0 h 1105"/>
                <a:gd name="T14" fmla="*/ 0 w 1141"/>
                <a:gd name="T15" fmla="*/ 0 h 1105"/>
                <a:gd name="T16" fmla="*/ 0 w 1141"/>
                <a:gd name="T17" fmla="*/ 0 h 1105"/>
                <a:gd name="T18" fmla="*/ 0 w 1141"/>
                <a:gd name="T19" fmla="*/ 0 h 1105"/>
                <a:gd name="T20" fmla="*/ 0 w 1141"/>
                <a:gd name="T21" fmla="*/ 0 h 1105"/>
                <a:gd name="T22" fmla="*/ 0 w 1141"/>
                <a:gd name="T23" fmla="*/ 0 h 1105"/>
                <a:gd name="T24" fmla="*/ 0 w 1141"/>
                <a:gd name="T25" fmla="*/ 0 h 1105"/>
                <a:gd name="T26" fmla="*/ 0 w 1141"/>
                <a:gd name="T27" fmla="*/ 0 h 1105"/>
                <a:gd name="T28" fmla="*/ 0 w 1141"/>
                <a:gd name="T29" fmla="*/ 0 h 1105"/>
                <a:gd name="T30" fmla="*/ 0 w 1141"/>
                <a:gd name="T31" fmla="*/ 0 h 1105"/>
                <a:gd name="T32" fmla="*/ 0 w 1141"/>
                <a:gd name="T33" fmla="*/ 0 h 1105"/>
                <a:gd name="T34" fmla="*/ 0 w 1141"/>
                <a:gd name="T35" fmla="*/ 0 h 1105"/>
                <a:gd name="T36" fmla="*/ 0 w 1141"/>
                <a:gd name="T37" fmla="*/ 0 h 1105"/>
                <a:gd name="T38" fmla="*/ 0 w 1141"/>
                <a:gd name="T39" fmla="*/ 0 h 1105"/>
                <a:gd name="T40" fmla="*/ 0 w 1141"/>
                <a:gd name="T41" fmla="*/ 0 h 1105"/>
                <a:gd name="T42" fmla="*/ 0 w 1141"/>
                <a:gd name="T43" fmla="*/ 0 h 1105"/>
                <a:gd name="T44" fmla="*/ 0 w 1141"/>
                <a:gd name="T45" fmla="*/ 0 h 1105"/>
                <a:gd name="T46" fmla="*/ 0 w 1141"/>
                <a:gd name="T47" fmla="*/ 0 h 1105"/>
                <a:gd name="T48" fmla="*/ 0 w 1141"/>
                <a:gd name="T49" fmla="*/ 0 h 1105"/>
                <a:gd name="T50" fmla="*/ 0 w 1141"/>
                <a:gd name="T51" fmla="*/ 0 h 1105"/>
                <a:gd name="T52" fmla="*/ 0 w 1141"/>
                <a:gd name="T53" fmla="*/ 0 h 1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41"/>
                <a:gd name="T82" fmla="*/ 0 h 1105"/>
                <a:gd name="T83" fmla="*/ 1141 w 1141"/>
                <a:gd name="T84" fmla="*/ 1105 h 1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41" h="1105">
                  <a:moveTo>
                    <a:pt x="583" y="109"/>
                  </a:moveTo>
                  <a:lnTo>
                    <a:pt x="667" y="39"/>
                  </a:lnTo>
                  <a:lnTo>
                    <a:pt x="822" y="0"/>
                  </a:lnTo>
                  <a:lnTo>
                    <a:pt x="968" y="29"/>
                  </a:lnTo>
                  <a:lnTo>
                    <a:pt x="1055" y="99"/>
                  </a:lnTo>
                  <a:lnTo>
                    <a:pt x="1113" y="193"/>
                  </a:lnTo>
                  <a:lnTo>
                    <a:pt x="1141" y="349"/>
                  </a:lnTo>
                  <a:lnTo>
                    <a:pt x="1123" y="493"/>
                  </a:lnTo>
                  <a:lnTo>
                    <a:pt x="1081" y="601"/>
                  </a:lnTo>
                  <a:lnTo>
                    <a:pt x="999" y="728"/>
                  </a:lnTo>
                  <a:lnTo>
                    <a:pt x="882" y="843"/>
                  </a:lnTo>
                  <a:lnTo>
                    <a:pt x="744" y="940"/>
                  </a:lnTo>
                  <a:lnTo>
                    <a:pt x="646" y="1040"/>
                  </a:lnTo>
                  <a:lnTo>
                    <a:pt x="583" y="1105"/>
                  </a:lnTo>
                  <a:lnTo>
                    <a:pt x="490" y="1012"/>
                  </a:lnTo>
                  <a:lnTo>
                    <a:pt x="355" y="901"/>
                  </a:lnTo>
                  <a:lnTo>
                    <a:pt x="215" y="798"/>
                  </a:lnTo>
                  <a:lnTo>
                    <a:pt x="100" y="673"/>
                  </a:lnTo>
                  <a:lnTo>
                    <a:pt x="21" y="546"/>
                  </a:lnTo>
                  <a:lnTo>
                    <a:pt x="0" y="394"/>
                  </a:lnTo>
                  <a:lnTo>
                    <a:pt x="35" y="229"/>
                  </a:lnTo>
                  <a:lnTo>
                    <a:pt x="137" y="87"/>
                  </a:lnTo>
                  <a:lnTo>
                    <a:pt x="273" y="17"/>
                  </a:lnTo>
                  <a:lnTo>
                    <a:pt x="431" y="12"/>
                  </a:lnTo>
                  <a:lnTo>
                    <a:pt x="537" y="58"/>
                  </a:lnTo>
                  <a:lnTo>
                    <a:pt x="583" y="109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38" name="Freeform 18"/>
            <p:cNvSpPr>
              <a:spLocks/>
            </p:cNvSpPr>
            <p:nvPr/>
          </p:nvSpPr>
          <p:spPr bwMode="auto">
            <a:xfrm>
              <a:off x="4636" y="1984"/>
              <a:ext cx="55" cy="225"/>
            </a:xfrm>
            <a:custGeom>
              <a:avLst/>
              <a:gdLst>
                <a:gd name="T0" fmla="*/ 1 w 110"/>
                <a:gd name="T1" fmla="*/ 0 h 451"/>
                <a:gd name="T2" fmla="*/ 1 w 110"/>
                <a:gd name="T3" fmla="*/ 0 h 451"/>
                <a:gd name="T4" fmla="*/ 1 w 110"/>
                <a:gd name="T5" fmla="*/ 0 h 451"/>
                <a:gd name="T6" fmla="*/ 1 w 110"/>
                <a:gd name="T7" fmla="*/ 0 h 451"/>
                <a:gd name="T8" fmla="*/ 1 w 110"/>
                <a:gd name="T9" fmla="*/ 0 h 451"/>
                <a:gd name="T10" fmla="*/ 1 w 110"/>
                <a:gd name="T11" fmla="*/ 0 h 451"/>
                <a:gd name="T12" fmla="*/ 1 w 110"/>
                <a:gd name="T13" fmla="*/ 0 h 451"/>
                <a:gd name="T14" fmla="*/ 1 w 110"/>
                <a:gd name="T15" fmla="*/ 0 h 451"/>
                <a:gd name="T16" fmla="*/ 1 w 110"/>
                <a:gd name="T17" fmla="*/ 0 h 451"/>
                <a:gd name="T18" fmla="*/ 1 w 110"/>
                <a:gd name="T19" fmla="*/ 0 h 451"/>
                <a:gd name="T20" fmla="*/ 1 w 110"/>
                <a:gd name="T21" fmla="*/ 0 h 451"/>
                <a:gd name="T22" fmla="*/ 1 w 110"/>
                <a:gd name="T23" fmla="*/ 0 h 451"/>
                <a:gd name="T24" fmla="*/ 1 w 110"/>
                <a:gd name="T25" fmla="*/ 0 h 451"/>
                <a:gd name="T26" fmla="*/ 1 w 110"/>
                <a:gd name="T27" fmla="*/ 0 h 451"/>
                <a:gd name="T28" fmla="*/ 1 w 110"/>
                <a:gd name="T29" fmla="*/ 0 h 451"/>
                <a:gd name="T30" fmla="*/ 1 w 110"/>
                <a:gd name="T31" fmla="*/ 0 h 451"/>
                <a:gd name="T32" fmla="*/ 1 w 110"/>
                <a:gd name="T33" fmla="*/ 0 h 451"/>
                <a:gd name="T34" fmla="*/ 1 w 110"/>
                <a:gd name="T35" fmla="*/ 0 h 451"/>
                <a:gd name="T36" fmla="*/ 1 w 110"/>
                <a:gd name="T37" fmla="*/ 0 h 451"/>
                <a:gd name="T38" fmla="*/ 1 w 110"/>
                <a:gd name="T39" fmla="*/ 0 h 451"/>
                <a:gd name="T40" fmla="*/ 1 w 110"/>
                <a:gd name="T41" fmla="*/ 0 h 451"/>
                <a:gd name="T42" fmla="*/ 1 w 110"/>
                <a:gd name="T43" fmla="*/ 0 h 451"/>
                <a:gd name="T44" fmla="*/ 1 w 110"/>
                <a:gd name="T45" fmla="*/ 0 h 451"/>
                <a:gd name="T46" fmla="*/ 1 w 110"/>
                <a:gd name="T47" fmla="*/ 0 h 451"/>
                <a:gd name="T48" fmla="*/ 1 w 110"/>
                <a:gd name="T49" fmla="*/ 0 h 451"/>
                <a:gd name="T50" fmla="*/ 1 w 110"/>
                <a:gd name="T51" fmla="*/ 0 h 451"/>
                <a:gd name="T52" fmla="*/ 1 w 110"/>
                <a:gd name="T53" fmla="*/ 0 h 451"/>
                <a:gd name="T54" fmla="*/ 1 w 110"/>
                <a:gd name="T55" fmla="*/ 0 h 451"/>
                <a:gd name="T56" fmla="*/ 1 w 110"/>
                <a:gd name="T57" fmla="*/ 0 h 451"/>
                <a:gd name="T58" fmla="*/ 1 w 110"/>
                <a:gd name="T59" fmla="*/ 0 h 451"/>
                <a:gd name="T60" fmla="*/ 1 w 110"/>
                <a:gd name="T61" fmla="*/ 0 h 451"/>
                <a:gd name="T62" fmla="*/ 1 w 110"/>
                <a:gd name="T63" fmla="*/ 0 h 451"/>
                <a:gd name="T64" fmla="*/ 1 w 110"/>
                <a:gd name="T65" fmla="*/ 0 h 451"/>
                <a:gd name="T66" fmla="*/ 1 w 110"/>
                <a:gd name="T67" fmla="*/ 0 h 451"/>
                <a:gd name="T68" fmla="*/ 1 w 110"/>
                <a:gd name="T69" fmla="*/ 0 h 451"/>
                <a:gd name="T70" fmla="*/ 1 w 110"/>
                <a:gd name="T71" fmla="*/ 0 h 451"/>
                <a:gd name="T72" fmla="*/ 1 w 110"/>
                <a:gd name="T73" fmla="*/ 0 h 451"/>
                <a:gd name="T74" fmla="*/ 1 w 110"/>
                <a:gd name="T75" fmla="*/ 0 h 451"/>
                <a:gd name="T76" fmla="*/ 1 w 110"/>
                <a:gd name="T77" fmla="*/ 0 h 451"/>
                <a:gd name="T78" fmla="*/ 1 w 110"/>
                <a:gd name="T79" fmla="*/ 0 h 451"/>
                <a:gd name="T80" fmla="*/ 1 w 110"/>
                <a:gd name="T81" fmla="*/ 0 h 451"/>
                <a:gd name="T82" fmla="*/ 1 w 110"/>
                <a:gd name="T83" fmla="*/ 0 h 451"/>
                <a:gd name="T84" fmla="*/ 0 w 110"/>
                <a:gd name="T85" fmla="*/ 0 h 451"/>
                <a:gd name="T86" fmla="*/ 0 w 110"/>
                <a:gd name="T87" fmla="*/ 0 h 451"/>
                <a:gd name="T88" fmla="*/ 0 w 110"/>
                <a:gd name="T89" fmla="*/ 0 h 451"/>
                <a:gd name="T90" fmla="*/ 1 w 110"/>
                <a:gd name="T91" fmla="*/ 0 h 451"/>
                <a:gd name="T92" fmla="*/ 1 w 110"/>
                <a:gd name="T93" fmla="*/ 0 h 451"/>
                <a:gd name="T94" fmla="*/ 1 w 110"/>
                <a:gd name="T95" fmla="*/ 0 h 451"/>
                <a:gd name="T96" fmla="*/ 1 w 110"/>
                <a:gd name="T97" fmla="*/ 0 h 451"/>
                <a:gd name="T98" fmla="*/ 1 w 110"/>
                <a:gd name="T99" fmla="*/ 0 h 451"/>
                <a:gd name="T100" fmla="*/ 1 w 110"/>
                <a:gd name="T101" fmla="*/ 0 h 451"/>
                <a:gd name="T102" fmla="*/ 1 w 110"/>
                <a:gd name="T103" fmla="*/ 0 h 451"/>
                <a:gd name="T104" fmla="*/ 1 w 110"/>
                <a:gd name="T105" fmla="*/ 0 h 451"/>
                <a:gd name="T106" fmla="*/ 1 w 110"/>
                <a:gd name="T107" fmla="*/ 0 h 451"/>
                <a:gd name="T108" fmla="*/ 1 w 110"/>
                <a:gd name="T109" fmla="*/ 0 h 451"/>
                <a:gd name="T110" fmla="*/ 1 w 110"/>
                <a:gd name="T111" fmla="*/ 0 h 451"/>
                <a:gd name="T112" fmla="*/ 1 w 110"/>
                <a:gd name="T113" fmla="*/ 0 h 451"/>
                <a:gd name="T114" fmla="*/ 1 w 110"/>
                <a:gd name="T115" fmla="*/ 0 h 451"/>
                <a:gd name="T116" fmla="*/ 1 w 110"/>
                <a:gd name="T117" fmla="*/ 0 h 4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0"/>
                <a:gd name="T178" fmla="*/ 0 h 451"/>
                <a:gd name="T179" fmla="*/ 110 w 110"/>
                <a:gd name="T180" fmla="*/ 451 h 4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0" h="451">
                  <a:moveTo>
                    <a:pt x="75" y="45"/>
                  </a:moveTo>
                  <a:lnTo>
                    <a:pt x="73" y="52"/>
                  </a:lnTo>
                  <a:lnTo>
                    <a:pt x="70" y="59"/>
                  </a:lnTo>
                  <a:lnTo>
                    <a:pt x="66" y="67"/>
                  </a:lnTo>
                  <a:lnTo>
                    <a:pt x="64" y="77"/>
                  </a:lnTo>
                  <a:lnTo>
                    <a:pt x="61" y="88"/>
                  </a:lnTo>
                  <a:lnTo>
                    <a:pt x="59" y="98"/>
                  </a:lnTo>
                  <a:lnTo>
                    <a:pt x="57" y="108"/>
                  </a:lnTo>
                  <a:lnTo>
                    <a:pt x="56" y="120"/>
                  </a:lnTo>
                  <a:lnTo>
                    <a:pt x="54" y="131"/>
                  </a:lnTo>
                  <a:lnTo>
                    <a:pt x="52" y="144"/>
                  </a:lnTo>
                  <a:lnTo>
                    <a:pt x="52" y="149"/>
                  </a:lnTo>
                  <a:lnTo>
                    <a:pt x="52" y="156"/>
                  </a:lnTo>
                  <a:lnTo>
                    <a:pt x="52" y="163"/>
                  </a:lnTo>
                  <a:lnTo>
                    <a:pt x="52" y="170"/>
                  </a:lnTo>
                  <a:lnTo>
                    <a:pt x="50" y="177"/>
                  </a:lnTo>
                  <a:lnTo>
                    <a:pt x="50" y="184"/>
                  </a:lnTo>
                  <a:lnTo>
                    <a:pt x="50" y="191"/>
                  </a:lnTo>
                  <a:lnTo>
                    <a:pt x="50" y="196"/>
                  </a:lnTo>
                  <a:lnTo>
                    <a:pt x="50" y="202"/>
                  </a:lnTo>
                  <a:lnTo>
                    <a:pt x="50" y="209"/>
                  </a:lnTo>
                  <a:lnTo>
                    <a:pt x="50" y="216"/>
                  </a:lnTo>
                  <a:lnTo>
                    <a:pt x="52" y="225"/>
                  </a:lnTo>
                  <a:lnTo>
                    <a:pt x="52" y="232"/>
                  </a:lnTo>
                  <a:lnTo>
                    <a:pt x="52" y="238"/>
                  </a:lnTo>
                  <a:lnTo>
                    <a:pt x="52" y="245"/>
                  </a:lnTo>
                  <a:lnTo>
                    <a:pt x="52" y="252"/>
                  </a:lnTo>
                  <a:lnTo>
                    <a:pt x="52" y="259"/>
                  </a:lnTo>
                  <a:lnTo>
                    <a:pt x="54" y="266"/>
                  </a:lnTo>
                  <a:lnTo>
                    <a:pt x="56" y="273"/>
                  </a:lnTo>
                  <a:lnTo>
                    <a:pt x="56" y="280"/>
                  </a:lnTo>
                  <a:lnTo>
                    <a:pt x="56" y="286"/>
                  </a:lnTo>
                  <a:lnTo>
                    <a:pt x="57" y="293"/>
                  </a:lnTo>
                  <a:lnTo>
                    <a:pt x="59" y="300"/>
                  </a:lnTo>
                  <a:lnTo>
                    <a:pt x="61" y="309"/>
                  </a:lnTo>
                  <a:lnTo>
                    <a:pt x="63" y="316"/>
                  </a:lnTo>
                  <a:lnTo>
                    <a:pt x="64" y="322"/>
                  </a:lnTo>
                  <a:lnTo>
                    <a:pt x="66" y="329"/>
                  </a:lnTo>
                  <a:lnTo>
                    <a:pt x="68" y="338"/>
                  </a:lnTo>
                  <a:lnTo>
                    <a:pt x="70" y="345"/>
                  </a:lnTo>
                  <a:lnTo>
                    <a:pt x="71" y="352"/>
                  </a:lnTo>
                  <a:lnTo>
                    <a:pt x="73" y="358"/>
                  </a:lnTo>
                  <a:lnTo>
                    <a:pt x="75" y="365"/>
                  </a:lnTo>
                  <a:lnTo>
                    <a:pt x="77" y="372"/>
                  </a:lnTo>
                  <a:lnTo>
                    <a:pt x="78" y="379"/>
                  </a:lnTo>
                  <a:lnTo>
                    <a:pt x="82" y="384"/>
                  </a:lnTo>
                  <a:lnTo>
                    <a:pt x="85" y="393"/>
                  </a:lnTo>
                  <a:lnTo>
                    <a:pt x="87" y="398"/>
                  </a:lnTo>
                  <a:lnTo>
                    <a:pt x="89" y="405"/>
                  </a:lnTo>
                  <a:lnTo>
                    <a:pt x="92" y="412"/>
                  </a:lnTo>
                  <a:lnTo>
                    <a:pt x="96" y="418"/>
                  </a:lnTo>
                  <a:lnTo>
                    <a:pt x="99" y="425"/>
                  </a:lnTo>
                  <a:lnTo>
                    <a:pt x="103" y="430"/>
                  </a:lnTo>
                  <a:lnTo>
                    <a:pt x="106" y="437"/>
                  </a:lnTo>
                  <a:lnTo>
                    <a:pt x="110" y="444"/>
                  </a:lnTo>
                  <a:lnTo>
                    <a:pt x="70" y="451"/>
                  </a:lnTo>
                  <a:lnTo>
                    <a:pt x="66" y="448"/>
                  </a:lnTo>
                  <a:lnTo>
                    <a:pt x="64" y="444"/>
                  </a:lnTo>
                  <a:lnTo>
                    <a:pt x="59" y="437"/>
                  </a:lnTo>
                  <a:lnTo>
                    <a:pt x="56" y="430"/>
                  </a:lnTo>
                  <a:lnTo>
                    <a:pt x="52" y="425"/>
                  </a:lnTo>
                  <a:lnTo>
                    <a:pt x="49" y="420"/>
                  </a:lnTo>
                  <a:lnTo>
                    <a:pt x="45" y="413"/>
                  </a:lnTo>
                  <a:lnTo>
                    <a:pt x="43" y="408"/>
                  </a:lnTo>
                  <a:lnTo>
                    <a:pt x="40" y="401"/>
                  </a:lnTo>
                  <a:lnTo>
                    <a:pt x="36" y="394"/>
                  </a:lnTo>
                  <a:lnTo>
                    <a:pt x="33" y="386"/>
                  </a:lnTo>
                  <a:lnTo>
                    <a:pt x="31" y="379"/>
                  </a:lnTo>
                  <a:lnTo>
                    <a:pt x="28" y="369"/>
                  </a:lnTo>
                  <a:lnTo>
                    <a:pt x="24" y="358"/>
                  </a:lnTo>
                  <a:lnTo>
                    <a:pt x="21" y="348"/>
                  </a:lnTo>
                  <a:lnTo>
                    <a:pt x="17" y="340"/>
                  </a:lnTo>
                  <a:lnTo>
                    <a:pt x="14" y="329"/>
                  </a:lnTo>
                  <a:lnTo>
                    <a:pt x="12" y="319"/>
                  </a:lnTo>
                  <a:lnTo>
                    <a:pt x="8" y="307"/>
                  </a:lnTo>
                  <a:lnTo>
                    <a:pt x="8" y="297"/>
                  </a:lnTo>
                  <a:lnTo>
                    <a:pt x="5" y="290"/>
                  </a:lnTo>
                  <a:lnTo>
                    <a:pt x="5" y="285"/>
                  </a:lnTo>
                  <a:lnTo>
                    <a:pt x="3" y="278"/>
                  </a:lnTo>
                  <a:lnTo>
                    <a:pt x="3" y="273"/>
                  </a:lnTo>
                  <a:lnTo>
                    <a:pt x="1" y="266"/>
                  </a:lnTo>
                  <a:lnTo>
                    <a:pt x="1" y="259"/>
                  </a:lnTo>
                  <a:lnTo>
                    <a:pt x="1" y="252"/>
                  </a:lnTo>
                  <a:lnTo>
                    <a:pt x="1" y="247"/>
                  </a:lnTo>
                  <a:lnTo>
                    <a:pt x="0" y="240"/>
                  </a:lnTo>
                  <a:lnTo>
                    <a:pt x="0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0" y="214"/>
                  </a:lnTo>
                  <a:lnTo>
                    <a:pt x="0" y="208"/>
                  </a:lnTo>
                  <a:lnTo>
                    <a:pt x="1" y="201"/>
                  </a:lnTo>
                  <a:lnTo>
                    <a:pt x="1" y="196"/>
                  </a:lnTo>
                  <a:lnTo>
                    <a:pt x="1" y="187"/>
                  </a:lnTo>
                  <a:lnTo>
                    <a:pt x="1" y="180"/>
                  </a:lnTo>
                  <a:lnTo>
                    <a:pt x="3" y="173"/>
                  </a:lnTo>
                  <a:lnTo>
                    <a:pt x="5" y="167"/>
                  </a:lnTo>
                  <a:lnTo>
                    <a:pt x="5" y="155"/>
                  </a:lnTo>
                  <a:lnTo>
                    <a:pt x="8" y="144"/>
                  </a:lnTo>
                  <a:lnTo>
                    <a:pt x="8" y="132"/>
                  </a:lnTo>
                  <a:lnTo>
                    <a:pt x="12" y="120"/>
                  </a:lnTo>
                  <a:lnTo>
                    <a:pt x="12" y="110"/>
                  </a:lnTo>
                  <a:lnTo>
                    <a:pt x="15" y="101"/>
                  </a:lnTo>
                  <a:lnTo>
                    <a:pt x="17" y="91"/>
                  </a:lnTo>
                  <a:lnTo>
                    <a:pt x="19" y="84"/>
                  </a:lnTo>
                  <a:lnTo>
                    <a:pt x="22" y="74"/>
                  </a:lnTo>
                  <a:lnTo>
                    <a:pt x="24" y="67"/>
                  </a:lnTo>
                  <a:lnTo>
                    <a:pt x="26" y="60"/>
                  </a:lnTo>
                  <a:lnTo>
                    <a:pt x="29" y="53"/>
                  </a:lnTo>
                  <a:lnTo>
                    <a:pt x="31" y="47"/>
                  </a:lnTo>
                  <a:lnTo>
                    <a:pt x="35" y="41"/>
                  </a:lnTo>
                  <a:lnTo>
                    <a:pt x="38" y="31"/>
                  </a:lnTo>
                  <a:lnTo>
                    <a:pt x="42" y="21"/>
                  </a:lnTo>
                  <a:lnTo>
                    <a:pt x="45" y="14"/>
                  </a:lnTo>
                  <a:lnTo>
                    <a:pt x="49" y="9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7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39" name="Freeform 19"/>
            <p:cNvSpPr>
              <a:spLocks/>
            </p:cNvSpPr>
            <p:nvPr/>
          </p:nvSpPr>
          <p:spPr bwMode="auto">
            <a:xfrm>
              <a:off x="4362" y="1620"/>
              <a:ext cx="1188" cy="1065"/>
            </a:xfrm>
            <a:custGeom>
              <a:avLst/>
              <a:gdLst>
                <a:gd name="T0" fmla="*/ 1 w 2375"/>
                <a:gd name="T1" fmla="*/ 0 h 2132"/>
                <a:gd name="T2" fmla="*/ 1 w 2375"/>
                <a:gd name="T3" fmla="*/ 0 h 2132"/>
                <a:gd name="T4" fmla="*/ 1 w 2375"/>
                <a:gd name="T5" fmla="*/ 0 h 2132"/>
                <a:gd name="T6" fmla="*/ 1 w 2375"/>
                <a:gd name="T7" fmla="*/ 0 h 2132"/>
                <a:gd name="T8" fmla="*/ 1 w 2375"/>
                <a:gd name="T9" fmla="*/ 0 h 2132"/>
                <a:gd name="T10" fmla="*/ 1 w 2375"/>
                <a:gd name="T11" fmla="*/ 0 h 2132"/>
                <a:gd name="T12" fmla="*/ 1 w 2375"/>
                <a:gd name="T13" fmla="*/ 0 h 2132"/>
                <a:gd name="T14" fmla="*/ 1 w 2375"/>
                <a:gd name="T15" fmla="*/ 0 h 2132"/>
                <a:gd name="T16" fmla="*/ 1 w 2375"/>
                <a:gd name="T17" fmla="*/ 0 h 2132"/>
                <a:gd name="T18" fmla="*/ 1 w 2375"/>
                <a:gd name="T19" fmla="*/ 0 h 2132"/>
                <a:gd name="T20" fmla="*/ 1 w 2375"/>
                <a:gd name="T21" fmla="*/ 0 h 2132"/>
                <a:gd name="T22" fmla="*/ 1 w 2375"/>
                <a:gd name="T23" fmla="*/ 0 h 2132"/>
                <a:gd name="T24" fmla="*/ 1 w 2375"/>
                <a:gd name="T25" fmla="*/ 0 h 2132"/>
                <a:gd name="T26" fmla="*/ 1 w 2375"/>
                <a:gd name="T27" fmla="*/ 0 h 2132"/>
                <a:gd name="T28" fmla="*/ 1 w 2375"/>
                <a:gd name="T29" fmla="*/ 0 h 2132"/>
                <a:gd name="T30" fmla="*/ 1 w 2375"/>
                <a:gd name="T31" fmla="*/ 0 h 2132"/>
                <a:gd name="T32" fmla="*/ 1 w 2375"/>
                <a:gd name="T33" fmla="*/ 0 h 2132"/>
                <a:gd name="T34" fmla="*/ 1 w 2375"/>
                <a:gd name="T35" fmla="*/ 0 h 2132"/>
                <a:gd name="T36" fmla="*/ 1 w 2375"/>
                <a:gd name="T37" fmla="*/ 0 h 2132"/>
                <a:gd name="T38" fmla="*/ 1 w 2375"/>
                <a:gd name="T39" fmla="*/ 0 h 2132"/>
                <a:gd name="T40" fmla="*/ 1 w 2375"/>
                <a:gd name="T41" fmla="*/ 0 h 2132"/>
                <a:gd name="T42" fmla="*/ 1 w 2375"/>
                <a:gd name="T43" fmla="*/ 0 h 2132"/>
                <a:gd name="T44" fmla="*/ 1 w 2375"/>
                <a:gd name="T45" fmla="*/ 0 h 2132"/>
                <a:gd name="T46" fmla="*/ 1 w 2375"/>
                <a:gd name="T47" fmla="*/ 0 h 2132"/>
                <a:gd name="T48" fmla="*/ 1 w 2375"/>
                <a:gd name="T49" fmla="*/ 0 h 2132"/>
                <a:gd name="T50" fmla="*/ 1 w 2375"/>
                <a:gd name="T51" fmla="*/ 0 h 2132"/>
                <a:gd name="T52" fmla="*/ 1 w 2375"/>
                <a:gd name="T53" fmla="*/ 0 h 2132"/>
                <a:gd name="T54" fmla="*/ 1 w 2375"/>
                <a:gd name="T55" fmla="*/ 0 h 2132"/>
                <a:gd name="T56" fmla="*/ 1 w 2375"/>
                <a:gd name="T57" fmla="*/ 0 h 2132"/>
                <a:gd name="T58" fmla="*/ 1 w 2375"/>
                <a:gd name="T59" fmla="*/ 0 h 2132"/>
                <a:gd name="T60" fmla="*/ 1 w 2375"/>
                <a:gd name="T61" fmla="*/ 0 h 2132"/>
                <a:gd name="T62" fmla="*/ 1 w 2375"/>
                <a:gd name="T63" fmla="*/ 0 h 2132"/>
                <a:gd name="T64" fmla="*/ 1 w 2375"/>
                <a:gd name="T65" fmla="*/ 0 h 2132"/>
                <a:gd name="T66" fmla="*/ 1 w 2375"/>
                <a:gd name="T67" fmla="*/ 0 h 2132"/>
                <a:gd name="T68" fmla="*/ 1 w 2375"/>
                <a:gd name="T69" fmla="*/ 0 h 2132"/>
                <a:gd name="T70" fmla="*/ 1 w 2375"/>
                <a:gd name="T71" fmla="*/ 0 h 2132"/>
                <a:gd name="T72" fmla="*/ 1 w 2375"/>
                <a:gd name="T73" fmla="*/ 0 h 2132"/>
                <a:gd name="T74" fmla="*/ 0 w 2375"/>
                <a:gd name="T75" fmla="*/ 0 h 2132"/>
                <a:gd name="T76" fmla="*/ 0 w 2375"/>
                <a:gd name="T77" fmla="*/ 0 h 2132"/>
                <a:gd name="T78" fmla="*/ 1 w 2375"/>
                <a:gd name="T79" fmla="*/ 0 h 2132"/>
                <a:gd name="T80" fmla="*/ 1 w 2375"/>
                <a:gd name="T81" fmla="*/ 0 h 2132"/>
                <a:gd name="T82" fmla="*/ 1 w 2375"/>
                <a:gd name="T83" fmla="*/ 0 h 2132"/>
                <a:gd name="T84" fmla="*/ 1 w 2375"/>
                <a:gd name="T85" fmla="*/ 0 h 2132"/>
                <a:gd name="T86" fmla="*/ 1 w 2375"/>
                <a:gd name="T87" fmla="*/ 0 h 2132"/>
                <a:gd name="T88" fmla="*/ 1 w 2375"/>
                <a:gd name="T89" fmla="*/ 0 h 2132"/>
                <a:gd name="T90" fmla="*/ 1 w 2375"/>
                <a:gd name="T91" fmla="*/ 0 h 2132"/>
                <a:gd name="T92" fmla="*/ 1 w 2375"/>
                <a:gd name="T93" fmla="*/ 0 h 2132"/>
                <a:gd name="T94" fmla="*/ 1 w 2375"/>
                <a:gd name="T95" fmla="*/ 0 h 2132"/>
                <a:gd name="T96" fmla="*/ 1 w 2375"/>
                <a:gd name="T97" fmla="*/ 0 h 2132"/>
                <a:gd name="T98" fmla="*/ 1 w 2375"/>
                <a:gd name="T99" fmla="*/ 0 h 2132"/>
                <a:gd name="T100" fmla="*/ 1 w 2375"/>
                <a:gd name="T101" fmla="*/ 0 h 2132"/>
                <a:gd name="T102" fmla="*/ 1 w 2375"/>
                <a:gd name="T103" fmla="*/ 0 h 2132"/>
                <a:gd name="T104" fmla="*/ 1 w 2375"/>
                <a:gd name="T105" fmla="*/ 0 h 2132"/>
                <a:gd name="T106" fmla="*/ 1 w 2375"/>
                <a:gd name="T107" fmla="*/ 0 h 2132"/>
                <a:gd name="T108" fmla="*/ 1 w 2375"/>
                <a:gd name="T109" fmla="*/ 0 h 2132"/>
                <a:gd name="T110" fmla="*/ 1 w 2375"/>
                <a:gd name="T111" fmla="*/ 0 h 2132"/>
                <a:gd name="T112" fmla="*/ 1 w 2375"/>
                <a:gd name="T113" fmla="*/ 0 h 2132"/>
                <a:gd name="T114" fmla="*/ 1 w 2375"/>
                <a:gd name="T115" fmla="*/ 0 h 2132"/>
                <a:gd name="T116" fmla="*/ 1 w 2375"/>
                <a:gd name="T117" fmla="*/ 0 h 2132"/>
                <a:gd name="T118" fmla="*/ 1 w 2375"/>
                <a:gd name="T119" fmla="*/ 0 h 2132"/>
                <a:gd name="T120" fmla="*/ 1 w 2375"/>
                <a:gd name="T121" fmla="*/ 0 h 2132"/>
                <a:gd name="T122" fmla="*/ 1 w 2375"/>
                <a:gd name="T123" fmla="*/ 0 h 21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5"/>
                <a:gd name="T187" fmla="*/ 0 h 2132"/>
                <a:gd name="T188" fmla="*/ 2375 w 2375"/>
                <a:gd name="T189" fmla="*/ 2132 h 21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5" h="2132">
                  <a:moveTo>
                    <a:pt x="862" y="65"/>
                  </a:moveTo>
                  <a:lnTo>
                    <a:pt x="862" y="65"/>
                  </a:lnTo>
                  <a:lnTo>
                    <a:pt x="866" y="65"/>
                  </a:lnTo>
                  <a:lnTo>
                    <a:pt x="869" y="65"/>
                  </a:lnTo>
                  <a:lnTo>
                    <a:pt x="878" y="65"/>
                  </a:lnTo>
                  <a:lnTo>
                    <a:pt x="885" y="65"/>
                  </a:lnTo>
                  <a:lnTo>
                    <a:pt x="896" y="65"/>
                  </a:lnTo>
                  <a:lnTo>
                    <a:pt x="903" y="65"/>
                  </a:lnTo>
                  <a:lnTo>
                    <a:pt x="908" y="65"/>
                  </a:lnTo>
                  <a:lnTo>
                    <a:pt x="915" y="65"/>
                  </a:lnTo>
                  <a:lnTo>
                    <a:pt x="924" y="65"/>
                  </a:lnTo>
                  <a:lnTo>
                    <a:pt x="929" y="63"/>
                  </a:lnTo>
                  <a:lnTo>
                    <a:pt x="936" y="63"/>
                  </a:lnTo>
                  <a:lnTo>
                    <a:pt x="945" y="63"/>
                  </a:lnTo>
                  <a:lnTo>
                    <a:pt x="953" y="63"/>
                  </a:lnTo>
                  <a:lnTo>
                    <a:pt x="960" y="63"/>
                  </a:lnTo>
                  <a:lnTo>
                    <a:pt x="969" y="63"/>
                  </a:lnTo>
                  <a:lnTo>
                    <a:pt x="980" y="63"/>
                  </a:lnTo>
                  <a:lnTo>
                    <a:pt x="990" y="63"/>
                  </a:lnTo>
                  <a:lnTo>
                    <a:pt x="1001" y="63"/>
                  </a:lnTo>
                  <a:lnTo>
                    <a:pt x="1009" y="63"/>
                  </a:lnTo>
                  <a:lnTo>
                    <a:pt x="1020" y="63"/>
                  </a:lnTo>
                  <a:lnTo>
                    <a:pt x="1032" y="63"/>
                  </a:lnTo>
                  <a:lnTo>
                    <a:pt x="1043" y="63"/>
                  </a:lnTo>
                  <a:lnTo>
                    <a:pt x="1055" y="63"/>
                  </a:lnTo>
                  <a:lnTo>
                    <a:pt x="1067" y="63"/>
                  </a:lnTo>
                  <a:lnTo>
                    <a:pt x="1081" y="63"/>
                  </a:lnTo>
                  <a:lnTo>
                    <a:pt x="1092" y="62"/>
                  </a:lnTo>
                  <a:lnTo>
                    <a:pt x="1104" y="62"/>
                  </a:lnTo>
                  <a:lnTo>
                    <a:pt x="1116" y="62"/>
                  </a:lnTo>
                  <a:lnTo>
                    <a:pt x="1130" y="62"/>
                  </a:lnTo>
                  <a:lnTo>
                    <a:pt x="1142" y="62"/>
                  </a:lnTo>
                  <a:lnTo>
                    <a:pt x="1156" y="62"/>
                  </a:lnTo>
                  <a:lnTo>
                    <a:pt x="1170" y="62"/>
                  </a:lnTo>
                  <a:lnTo>
                    <a:pt x="1184" y="62"/>
                  </a:lnTo>
                  <a:lnTo>
                    <a:pt x="1198" y="60"/>
                  </a:lnTo>
                  <a:lnTo>
                    <a:pt x="1212" y="60"/>
                  </a:lnTo>
                  <a:lnTo>
                    <a:pt x="1226" y="60"/>
                  </a:lnTo>
                  <a:lnTo>
                    <a:pt x="1242" y="60"/>
                  </a:lnTo>
                  <a:lnTo>
                    <a:pt x="1256" y="60"/>
                  </a:lnTo>
                  <a:lnTo>
                    <a:pt x="1270" y="60"/>
                  </a:lnTo>
                  <a:lnTo>
                    <a:pt x="1286" y="60"/>
                  </a:lnTo>
                  <a:lnTo>
                    <a:pt x="1301" y="60"/>
                  </a:lnTo>
                  <a:lnTo>
                    <a:pt x="1315" y="58"/>
                  </a:lnTo>
                  <a:lnTo>
                    <a:pt x="1331" y="58"/>
                  </a:lnTo>
                  <a:lnTo>
                    <a:pt x="1347" y="58"/>
                  </a:lnTo>
                  <a:lnTo>
                    <a:pt x="1363" y="58"/>
                  </a:lnTo>
                  <a:lnTo>
                    <a:pt x="1377" y="57"/>
                  </a:lnTo>
                  <a:lnTo>
                    <a:pt x="1394" y="57"/>
                  </a:lnTo>
                  <a:lnTo>
                    <a:pt x="1408" y="57"/>
                  </a:lnTo>
                  <a:lnTo>
                    <a:pt x="1424" y="57"/>
                  </a:lnTo>
                  <a:lnTo>
                    <a:pt x="1440" y="55"/>
                  </a:lnTo>
                  <a:lnTo>
                    <a:pt x="1455" y="55"/>
                  </a:lnTo>
                  <a:lnTo>
                    <a:pt x="1471" y="55"/>
                  </a:lnTo>
                  <a:lnTo>
                    <a:pt x="1487" y="55"/>
                  </a:lnTo>
                  <a:lnTo>
                    <a:pt x="1501" y="53"/>
                  </a:lnTo>
                  <a:lnTo>
                    <a:pt x="1518" y="53"/>
                  </a:lnTo>
                  <a:lnTo>
                    <a:pt x="1534" y="53"/>
                  </a:lnTo>
                  <a:lnTo>
                    <a:pt x="1552" y="53"/>
                  </a:lnTo>
                  <a:lnTo>
                    <a:pt x="1566" y="51"/>
                  </a:lnTo>
                  <a:lnTo>
                    <a:pt x="1581" y="51"/>
                  </a:lnTo>
                  <a:lnTo>
                    <a:pt x="1595" y="50"/>
                  </a:lnTo>
                  <a:lnTo>
                    <a:pt x="1609" y="50"/>
                  </a:lnTo>
                  <a:lnTo>
                    <a:pt x="1623" y="48"/>
                  </a:lnTo>
                  <a:lnTo>
                    <a:pt x="1637" y="48"/>
                  </a:lnTo>
                  <a:lnTo>
                    <a:pt x="1651" y="48"/>
                  </a:lnTo>
                  <a:lnTo>
                    <a:pt x="1665" y="48"/>
                  </a:lnTo>
                  <a:lnTo>
                    <a:pt x="1677" y="48"/>
                  </a:lnTo>
                  <a:lnTo>
                    <a:pt x="1690" y="48"/>
                  </a:lnTo>
                  <a:lnTo>
                    <a:pt x="1702" y="46"/>
                  </a:lnTo>
                  <a:lnTo>
                    <a:pt x="1714" y="46"/>
                  </a:lnTo>
                  <a:lnTo>
                    <a:pt x="1726" y="46"/>
                  </a:lnTo>
                  <a:lnTo>
                    <a:pt x="1737" y="46"/>
                  </a:lnTo>
                  <a:lnTo>
                    <a:pt x="1749" y="46"/>
                  </a:lnTo>
                  <a:lnTo>
                    <a:pt x="1761" y="46"/>
                  </a:lnTo>
                  <a:lnTo>
                    <a:pt x="1772" y="45"/>
                  </a:lnTo>
                  <a:lnTo>
                    <a:pt x="1782" y="45"/>
                  </a:lnTo>
                  <a:lnTo>
                    <a:pt x="1793" y="45"/>
                  </a:lnTo>
                  <a:lnTo>
                    <a:pt x="1803" y="45"/>
                  </a:lnTo>
                  <a:lnTo>
                    <a:pt x="1812" y="45"/>
                  </a:lnTo>
                  <a:lnTo>
                    <a:pt x="1823" y="45"/>
                  </a:lnTo>
                  <a:lnTo>
                    <a:pt x="1833" y="45"/>
                  </a:lnTo>
                  <a:lnTo>
                    <a:pt x="1844" y="45"/>
                  </a:lnTo>
                  <a:lnTo>
                    <a:pt x="1852" y="45"/>
                  </a:lnTo>
                  <a:lnTo>
                    <a:pt x="1861" y="45"/>
                  </a:lnTo>
                  <a:lnTo>
                    <a:pt x="1870" y="45"/>
                  </a:lnTo>
                  <a:lnTo>
                    <a:pt x="1880" y="45"/>
                  </a:lnTo>
                  <a:lnTo>
                    <a:pt x="1891" y="45"/>
                  </a:lnTo>
                  <a:lnTo>
                    <a:pt x="1901" y="45"/>
                  </a:lnTo>
                  <a:lnTo>
                    <a:pt x="1910" y="45"/>
                  </a:lnTo>
                  <a:lnTo>
                    <a:pt x="1921" y="46"/>
                  </a:lnTo>
                  <a:lnTo>
                    <a:pt x="1928" y="46"/>
                  </a:lnTo>
                  <a:lnTo>
                    <a:pt x="1938" y="46"/>
                  </a:lnTo>
                  <a:lnTo>
                    <a:pt x="1947" y="46"/>
                  </a:lnTo>
                  <a:lnTo>
                    <a:pt x="1957" y="46"/>
                  </a:lnTo>
                  <a:lnTo>
                    <a:pt x="1966" y="46"/>
                  </a:lnTo>
                  <a:lnTo>
                    <a:pt x="1975" y="46"/>
                  </a:lnTo>
                  <a:lnTo>
                    <a:pt x="1985" y="46"/>
                  </a:lnTo>
                  <a:lnTo>
                    <a:pt x="1996" y="48"/>
                  </a:lnTo>
                  <a:lnTo>
                    <a:pt x="2005" y="48"/>
                  </a:lnTo>
                  <a:lnTo>
                    <a:pt x="2013" y="48"/>
                  </a:lnTo>
                  <a:lnTo>
                    <a:pt x="2024" y="48"/>
                  </a:lnTo>
                  <a:lnTo>
                    <a:pt x="2034" y="48"/>
                  </a:lnTo>
                  <a:lnTo>
                    <a:pt x="2045" y="48"/>
                  </a:lnTo>
                  <a:lnTo>
                    <a:pt x="2055" y="50"/>
                  </a:lnTo>
                  <a:lnTo>
                    <a:pt x="2066" y="50"/>
                  </a:lnTo>
                  <a:lnTo>
                    <a:pt x="2076" y="51"/>
                  </a:lnTo>
                  <a:lnTo>
                    <a:pt x="2087" y="51"/>
                  </a:lnTo>
                  <a:lnTo>
                    <a:pt x="2097" y="51"/>
                  </a:lnTo>
                  <a:lnTo>
                    <a:pt x="2109" y="51"/>
                  </a:lnTo>
                  <a:lnTo>
                    <a:pt x="2122" y="51"/>
                  </a:lnTo>
                  <a:lnTo>
                    <a:pt x="2132" y="51"/>
                  </a:lnTo>
                  <a:lnTo>
                    <a:pt x="2144" y="53"/>
                  </a:lnTo>
                  <a:lnTo>
                    <a:pt x="2157" y="53"/>
                  </a:lnTo>
                  <a:lnTo>
                    <a:pt x="2171" y="55"/>
                  </a:lnTo>
                  <a:lnTo>
                    <a:pt x="2183" y="55"/>
                  </a:lnTo>
                  <a:lnTo>
                    <a:pt x="2195" y="55"/>
                  </a:lnTo>
                  <a:lnTo>
                    <a:pt x="2209" y="55"/>
                  </a:lnTo>
                  <a:lnTo>
                    <a:pt x="2223" y="57"/>
                  </a:lnTo>
                  <a:lnTo>
                    <a:pt x="2237" y="57"/>
                  </a:lnTo>
                  <a:lnTo>
                    <a:pt x="2253" y="58"/>
                  </a:lnTo>
                  <a:lnTo>
                    <a:pt x="2267" y="58"/>
                  </a:lnTo>
                  <a:lnTo>
                    <a:pt x="2284" y="60"/>
                  </a:lnTo>
                  <a:lnTo>
                    <a:pt x="2284" y="62"/>
                  </a:lnTo>
                  <a:lnTo>
                    <a:pt x="2284" y="69"/>
                  </a:lnTo>
                  <a:lnTo>
                    <a:pt x="2284" y="72"/>
                  </a:lnTo>
                  <a:lnTo>
                    <a:pt x="2284" y="79"/>
                  </a:lnTo>
                  <a:lnTo>
                    <a:pt x="2284" y="86"/>
                  </a:lnTo>
                  <a:lnTo>
                    <a:pt x="2284" y="94"/>
                  </a:lnTo>
                  <a:lnTo>
                    <a:pt x="2284" y="101"/>
                  </a:lnTo>
                  <a:lnTo>
                    <a:pt x="2284" y="111"/>
                  </a:lnTo>
                  <a:lnTo>
                    <a:pt x="2284" y="117"/>
                  </a:lnTo>
                  <a:lnTo>
                    <a:pt x="2284" y="122"/>
                  </a:lnTo>
                  <a:lnTo>
                    <a:pt x="2284" y="129"/>
                  </a:lnTo>
                  <a:lnTo>
                    <a:pt x="2286" y="135"/>
                  </a:lnTo>
                  <a:lnTo>
                    <a:pt x="2286" y="141"/>
                  </a:lnTo>
                  <a:lnTo>
                    <a:pt x="2286" y="147"/>
                  </a:lnTo>
                  <a:lnTo>
                    <a:pt x="2286" y="154"/>
                  </a:lnTo>
                  <a:lnTo>
                    <a:pt x="2286" y="163"/>
                  </a:lnTo>
                  <a:lnTo>
                    <a:pt x="2286" y="170"/>
                  </a:lnTo>
                  <a:lnTo>
                    <a:pt x="2286" y="177"/>
                  </a:lnTo>
                  <a:lnTo>
                    <a:pt x="2286" y="185"/>
                  </a:lnTo>
                  <a:lnTo>
                    <a:pt x="2288" y="194"/>
                  </a:lnTo>
                  <a:lnTo>
                    <a:pt x="2288" y="201"/>
                  </a:lnTo>
                  <a:lnTo>
                    <a:pt x="2288" y="209"/>
                  </a:lnTo>
                  <a:lnTo>
                    <a:pt x="2288" y="218"/>
                  </a:lnTo>
                  <a:lnTo>
                    <a:pt x="2288" y="226"/>
                  </a:lnTo>
                  <a:lnTo>
                    <a:pt x="2288" y="235"/>
                  </a:lnTo>
                  <a:lnTo>
                    <a:pt x="2288" y="243"/>
                  </a:lnTo>
                  <a:lnTo>
                    <a:pt x="2288" y="254"/>
                  </a:lnTo>
                  <a:lnTo>
                    <a:pt x="2288" y="264"/>
                  </a:lnTo>
                  <a:lnTo>
                    <a:pt x="2288" y="274"/>
                  </a:lnTo>
                  <a:lnTo>
                    <a:pt x="2288" y="283"/>
                  </a:lnTo>
                  <a:lnTo>
                    <a:pt x="2288" y="293"/>
                  </a:lnTo>
                  <a:lnTo>
                    <a:pt x="2288" y="305"/>
                  </a:lnTo>
                  <a:lnTo>
                    <a:pt x="2288" y="315"/>
                  </a:lnTo>
                  <a:lnTo>
                    <a:pt x="2288" y="326"/>
                  </a:lnTo>
                  <a:lnTo>
                    <a:pt x="2288" y="336"/>
                  </a:lnTo>
                  <a:lnTo>
                    <a:pt x="2288" y="350"/>
                  </a:lnTo>
                  <a:lnTo>
                    <a:pt x="2288" y="360"/>
                  </a:lnTo>
                  <a:lnTo>
                    <a:pt x="2288" y="372"/>
                  </a:lnTo>
                  <a:lnTo>
                    <a:pt x="2288" y="382"/>
                  </a:lnTo>
                  <a:lnTo>
                    <a:pt x="2288" y="396"/>
                  </a:lnTo>
                  <a:lnTo>
                    <a:pt x="2288" y="408"/>
                  </a:lnTo>
                  <a:lnTo>
                    <a:pt x="2288" y="420"/>
                  </a:lnTo>
                  <a:lnTo>
                    <a:pt x="2288" y="432"/>
                  </a:lnTo>
                  <a:lnTo>
                    <a:pt x="2288" y="446"/>
                  </a:lnTo>
                  <a:lnTo>
                    <a:pt x="2288" y="458"/>
                  </a:lnTo>
                  <a:lnTo>
                    <a:pt x="2288" y="471"/>
                  </a:lnTo>
                  <a:lnTo>
                    <a:pt x="2288" y="485"/>
                  </a:lnTo>
                  <a:lnTo>
                    <a:pt x="2288" y="499"/>
                  </a:lnTo>
                  <a:lnTo>
                    <a:pt x="2288" y="512"/>
                  </a:lnTo>
                  <a:lnTo>
                    <a:pt x="2288" y="528"/>
                  </a:lnTo>
                  <a:lnTo>
                    <a:pt x="2288" y="542"/>
                  </a:lnTo>
                  <a:lnTo>
                    <a:pt x="2290" y="557"/>
                  </a:lnTo>
                  <a:lnTo>
                    <a:pt x="2290" y="571"/>
                  </a:lnTo>
                  <a:lnTo>
                    <a:pt x="2290" y="584"/>
                  </a:lnTo>
                  <a:lnTo>
                    <a:pt x="2290" y="598"/>
                  </a:lnTo>
                  <a:lnTo>
                    <a:pt x="2290" y="612"/>
                  </a:lnTo>
                  <a:lnTo>
                    <a:pt x="2290" y="624"/>
                  </a:lnTo>
                  <a:lnTo>
                    <a:pt x="2290" y="637"/>
                  </a:lnTo>
                  <a:lnTo>
                    <a:pt x="2290" y="651"/>
                  </a:lnTo>
                  <a:lnTo>
                    <a:pt x="2290" y="665"/>
                  </a:lnTo>
                  <a:lnTo>
                    <a:pt x="2290" y="677"/>
                  </a:lnTo>
                  <a:lnTo>
                    <a:pt x="2290" y="691"/>
                  </a:lnTo>
                  <a:lnTo>
                    <a:pt x="2290" y="703"/>
                  </a:lnTo>
                  <a:lnTo>
                    <a:pt x="2290" y="716"/>
                  </a:lnTo>
                  <a:lnTo>
                    <a:pt x="2290" y="728"/>
                  </a:lnTo>
                  <a:lnTo>
                    <a:pt x="2290" y="740"/>
                  </a:lnTo>
                  <a:lnTo>
                    <a:pt x="2290" y="752"/>
                  </a:lnTo>
                  <a:lnTo>
                    <a:pt x="2291" y="766"/>
                  </a:lnTo>
                  <a:lnTo>
                    <a:pt x="2291" y="778"/>
                  </a:lnTo>
                  <a:lnTo>
                    <a:pt x="2291" y="790"/>
                  </a:lnTo>
                  <a:lnTo>
                    <a:pt x="2291" y="802"/>
                  </a:lnTo>
                  <a:lnTo>
                    <a:pt x="2291" y="814"/>
                  </a:lnTo>
                  <a:lnTo>
                    <a:pt x="2291" y="826"/>
                  </a:lnTo>
                  <a:lnTo>
                    <a:pt x="2291" y="838"/>
                  </a:lnTo>
                  <a:lnTo>
                    <a:pt x="2291" y="850"/>
                  </a:lnTo>
                  <a:lnTo>
                    <a:pt x="2293" y="862"/>
                  </a:lnTo>
                  <a:lnTo>
                    <a:pt x="2293" y="874"/>
                  </a:lnTo>
                  <a:lnTo>
                    <a:pt x="2293" y="886"/>
                  </a:lnTo>
                  <a:lnTo>
                    <a:pt x="2293" y="898"/>
                  </a:lnTo>
                  <a:lnTo>
                    <a:pt x="2295" y="912"/>
                  </a:lnTo>
                  <a:lnTo>
                    <a:pt x="2295" y="922"/>
                  </a:lnTo>
                  <a:lnTo>
                    <a:pt x="2295" y="934"/>
                  </a:lnTo>
                  <a:lnTo>
                    <a:pt x="2295" y="946"/>
                  </a:lnTo>
                  <a:lnTo>
                    <a:pt x="2297" y="960"/>
                  </a:lnTo>
                  <a:lnTo>
                    <a:pt x="2297" y="970"/>
                  </a:lnTo>
                  <a:lnTo>
                    <a:pt x="2297" y="984"/>
                  </a:lnTo>
                  <a:lnTo>
                    <a:pt x="2297" y="994"/>
                  </a:lnTo>
                  <a:lnTo>
                    <a:pt x="2297" y="1008"/>
                  </a:lnTo>
                  <a:lnTo>
                    <a:pt x="2297" y="1018"/>
                  </a:lnTo>
                  <a:lnTo>
                    <a:pt x="2298" y="1030"/>
                  </a:lnTo>
                  <a:lnTo>
                    <a:pt x="2298" y="1044"/>
                  </a:lnTo>
                  <a:lnTo>
                    <a:pt x="2298" y="1057"/>
                  </a:lnTo>
                  <a:lnTo>
                    <a:pt x="2298" y="1068"/>
                  </a:lnTo>
                  <a:lnTo>
                    <a:pt x="2298" y="1080"/>
                  </a:lnTo>
                  <a:lnTo>
                    <a:pt x="2298" y="1093"/>
                  </a:lnTo>
                  <a:lnTo>
                    <a:pt x="2300" y="1107"/>
                  </a:lnTo>
                  <a:lnTo>
                    <a:pt x="2300" y="1119"/>
                  </a:lnTo>
                  <a:lnTo>
                    <a:pt x="2300" y="1133"/>
                  </a:lnTo>
                  <a:lnTo>
                    <a:pt x="2300" y="1146"/>
                  </a:lnTo>
                  <a:lnTo>
                    <a:pt x="2302" y="1160"/>
                  </a:lnTo>
                  <a:lnTo>
                    <a:pt x="2302" y="1174"/>
                  </a:lnTo>
                  <a:lnTo>
                    <a:pt x="2302" y="1188"/>
                  </a:lnTo>
                  <a:lnTo>
                    <a:pt x="2302" y="1201"/>
                  </a:lnTo>
                  <a:lnTo>
                    <a:pt x="2302" y="1215"/>
                  </a:lnTo>
                  <a:lnTo>
                    <a:pt x="2302" y="1229"/>
                  </a:lnTo>
                  <a:lnTo>
                    <a:pt x="2304" y="1244"/>
                  </a:lnTo>
                  <a:lnTo>
                    <a:pt x="2304" y="1258"/>
                  </a:lnTo>
                  <a:lnTo>
                    <a:pt x="2305" y="1275"/>
                  </a:lnTo>
                  <a:lnTo>
                    <a:pt x="2305" y="1289"/>
                  </a:lnTo>
                  <a:lnTo>
                    <a:pt x="2305" y="1304"/>
                  </a:lnTo>
                  <a:lnTo>
                    <a:pt x="2305" y="1319"/>
                  </a:lnTo>
                  <a:lnTo>
                    <a:pt x="2305" y="1337"/>
                  </a:lnTo>
                  <a:lnTo>
                    <a:pt x="2305" y="1352"/>
                  </a:lnTo>
                  <a:lnTo>
                    <a:pt x="2307" y="1369"/>
                  </a:lnTo>
                  <a:lnTo>
                    <a:pt x="2307" y="1386"/>
                  </a:lnTo>
                  <a:lnTo>
                    <a:pt x="2307" y="1403"/>
                  </a:lnTo>
                  <a:lnTo>
                    <a:pt x="2307" y="1419"/>
                  </a:lnTo>
                  <a:lnTo>
                    <a:pt x="2307" y="1436"/>
                  </a:lnTo>
                  <a:lnTo>
                    <a:pt x="2307" y="1453"/>
                  </a:lnTo>
                  <a:lnTo>
                    <a:pt x="2307" y="1470"/>
                  </a:lnTo>
                  <a:lnTo>
                    <a:pt x="2307" y="1486"/>
                  </a:lnTo>
                  <a:lnTo>
                    <a:pt x="2307" y="1503"/>
                  </a:lnTo>
                  <a:lnTo>
                    <a:pt x="2307" y="1518"/>
                  </a:lnTo>
                  <a:lnTo>
                    <a:pt x="2309" y="1535"/>
                  </a:lnTo>
                  <a:lnTo>
                    <a:pt x="2309" y="1549"/>
                  </a:lnTo>
                  <a:lnTo>
                    <a:pt x="2309" y="1566"/>
                  </a:lnTo>
                  <a:lnTo>
                    <a:pt x="2309" y="1582"/>
                  </a:lnTo>
                  <a:lnTo>
                    <a:pt x="2309" y="1599"/>
                  </a:lnTo>
                  <a:lnTo>
                    <a:pt x="2309" y="1612"/>
                  </a:lnTo>
                  <a:lnTo>
                    <a:pt x="2309" y="1628"/>
                  </a:lnTo>
                  <a:lnTo>
                    <a:pt x="2309" y="1643"/>
                  </a:lnTo>
                  <a:lnTo>
                    <a:pt x="2311" y="1659"/>
                  </a:lnTo>
                  <a:lnTo>
                    <a:pt x="2311" y="1672"/>
                  </a:lnTo>
                  <a:lnTo>
                    <a:pt x="2311" y="1688"/>
                  </a:lnTo>
                  <a:lnTo>
                    <a:pt x="2311" y="1702"/>
                  </a:lnTo>
                  <a:lnTo>
                    <a:pt x="2311" y="1717"/>
                  </a:lnTo>
                  <a:lnTo>
                    <a:pt x="2311" y="1731"/>
                  </a:lnTo>
                  <a:lnTo>
                    <a:pt x="2311" y="1744"/>
                  </a:lnTo>
                  <a:lnTo>
                    <a:pt x="2311" y="1758"/>
                  </a:lnTo>
                  <a:lnTo>
                    <a:pt x="2311" y="1772"/>
                  </a:lnTo>
                  <a:lnTo>
                    <a:pt x="2311" y="1784"/>
                  </a:lnTo>
                  <a:lnTo>
                    <a:pt x="2311" y="1798"/>
                  </a:lnTo>
                  <a:lnTo>
                    <a:pt x="2311" y="1810"/>
                  </a:lnTo>
                  <a:lnTo>
                    <a:pt x="2311" y="1823"/>
                  </a:lnTo>
                  <a:lnTo>
                    <a:pt x="2311" y="1835"/>
                  </a:lnTo>
                  <a:lnTo>
                    <a:pt x="2311" y="1847"/>
                  </a:lnTo>
                  <a:lnTo>
                    <a:pt x="2311" y="1859"/>
                  </a:lnTo>
                  <a:lnTo>
                    <a:pt x="2311" y="1873"/>
                  </a:lnTo>
                  <a:lnTo>
                    <a:pt x="2309" y="1883"/>
                  </a:lnTo>
                  <a:lnTo>
                    <a:pt x="2309" y="1893"/>
                  </a:lnTo>
                  <a:lnTo>
                    <a:pt x="2309" y="1904"/>
                  </a:lnTo>
                  <a:lnTo>
                    <a:pt x="2309" y="1916"/>
                  </a:lnTo>
                  <a:lnTo>
                    <a:pt x="2309" y="1924"/>
                  </a:lnTo>
                  <a:lnTo>
                    <a:pt x="2309" y="1935"/>
                  </a:lnTo>
                  <a:lnTo>
                    <a:pt x="2309" y="1945"/>
                  </a:lnTo>
                  <a:lnTo>
                    <a:pt x="2309" y="1955"/>
                  </a:lnTo>
                  <a:lnTo>
                    <a:pt x="2307" y="1962"/>
                  </a:lnTo>
                  <a:lnTo>
                    <a:pt x="2307" y="1971"/>
                  </a:lnTo>
                  <a:lnTo>
                    <a:pt x="2307" y="1979"/>
                  </a:lnTo>
                  <a:lnTo>
                    <a:pt x="2307" y="1988"/>
                  </a:lnTo>
                  <a:lnTo>
                    <a:pt x="2307" y="1996"/>
                  </a:lnTo>
                  <a:lnTo>
                    <a:pt x="2307" y="2003"/>
                  </a:lnTo>
                  <a:lnTo>
                    <a:pt x="2307" y="2010"/>
                  </a:lnTo>
                  <a:lnTo>
                    <a:pt x="2307" y="2019"/>
                  </a:lnTo>
                  <a:lnTo>
                    <a:pt x="2307" y="2029"/>
                  </a:lnTo>
                  <a:lnTo>
                    <a:pt x="2307" y="2041"/>
                  </a:lnTo>
                  <a:lnTo>
                    <a:pt x="2307" y="2049"/>
                  </a:lnTo>
                  <a:lnTo>
                    <a:pt x="2307" y="2058"/>
                  </a:lnTo>
                  <a:lnTo>
                    <a:pt x="2307" y="2063"/>
                  </a:lnTo>
                  <a:lnTo>
                    <a:pt x="2307" y="2068"/>
                  </a:lnTo>
                  <a:lnTo>
                    <a:pt x="2307" y="2070"/>
                  </a:lnTo>
                  <a:lnTo>
                    <a:pt x="2307" y="2072"/>
                  </a:lnTo>
                  <a:lnTo>
                    <a:pt x="2304" y="2072"/>
                  </a:lnTo>
                  <a:lnTo>
                    <a:pt x="2298" y="2072"/>
                  </a:lnTo>
                  <a:lnTo>
                    <a:pt x="2293" y="2072"/>
                  </a:lnTo>
                  <a:lnTo>
                    <a:pt x="2284" y="2072"/>
                  </a:lnTo>
                  <a:lnTo>
                    <a:pt x="2274" y="2072"/>
                  </a:lnTo>
                  <a:lnTo>
                    <a:pt x="2267" y="2072"/>
                  </a:lnTo>
                  <a:lnTo>
                    <a:pt x="2262" y="2072"/>
                  </a:lnTo>
                  <a:lnTo>
                    <a:pt x="2255" y="2072"/>
                  </a:lnTo>
                  <a:lnTo>
                    <a:pt x="2249" y="2073"/>
                  </a:lnTo>
                  <a:lnTo>
                    <a:pt x="2241" y="2073"/>
                  </a:lnTo>
                  <a:lnTo>
                    <a:pt x="2232" y="2073"/>
                  </a:lnTo>
                  <a:lnTo>
                    <a:pt x="2223" y="2073"/>
                  </a:lnTo>
                  <a:lnTo>
                    <a:pt x="2214" y="2073"/>
                  </a:lnTo>
                  <a:lnTo>
                    <a:pt x="2204" y="2073"/>
                  </a:lnTo>
                  <a:lnTo>
                    <a:pt x="2193" y="2075"/>
                  </a:lnTo>
                  <a:lnTo>
                    <a:pt x="2183" y="2075"/>
                  </a:lnTo>
                  <a:lnTo>
                    <a:pt x="2172" y="2075"/>
                  </a:lnTo>
                  <a:lnTo>
                    <a:pt x="2160" y="2075"/>
                  </a:lnTo>
                  <a:lnTo>
                    <a:pt x="2146" y="2075"/>
                  </a:lnTo>
                  <a:lnTo>
                    <a:pt x="2132" y="2075"/>
                  </a:lnTo>
                  <a:lnTo>
                    <a:pt x="2120" y="2077"/>
                  </a:lnTo>
                  <a:lnTo>
                    <a:pt x="2104" y="2077"/>
                  </a:lnTo>
                  <a:lnTo>
                    <a:pt x="2090" y="2079"/>
                  </a:lnTo>
                  <a:lnTo>
                    <a:pt x="2076" y="2079"/>
                  </a:lnTo>
                  <a:lnTo>
                    <a:pt x="2061" y="2079"/>
                  </a:lnTo>
                  <a:lnTo>
                    <a:pt x="2043" y="2079"/>
                  </a:lnTo>
                  <a:lnTo>
                    <a:pt x="2026" y="2079"/>
                  </a:lnTo>
                  <a:lnTo>
                    <a:pt x="2008" y="2079"/>
                  </a:lnTo>
                  <a:lnTo>
                    <a:pt x="1991" y="2079"/>
                  </a:lnTo>
                  <a:lnTo>
                    <a:pt x="1971" y="2079"/>
                  </a:lnTo>
                  <a:lnTo>
                    <a:pt x="1952" y="2080"/>
                  </a:lnTo>
                  <a:lnTo>
                    <a:pt x="1931" y="2080"/>
                  </a:lnTo>
                  <a:lnTo>
                    <a:pt x="1912" y="2082"/>
                  </a:lnTo>
                  <a:lnTo>
                    <a:pt x="1887" y="2082"/>
                  </a:lnTo>
                  <a:lnTo>
                    <a:pt x="1866" y="2082"/>
                  </a:lnTo>
                  <a:lnTo>
                    <a:pt x="1844" y="2082"/>
                  </a:lnTo>
                  <a:lnTo>
                    <a:pt x="1821" y="2082"/>
                  </a:lnTo>
                  <a:lnTo>
                    <a:pt x="1796" y="2082"/>
                  </a:lnTo>
                  <a:lnTo>
                    <a:pt x="1774" y="2084"/>
                  </a:lnTo>
                  <a:lnTo>
                    <a:pt x="1747" y="2084"/>
                  </a:lnTo>
                  <a:lnTo>
                    <a:pt x="1723" y="2085"/>
                  </a:lnTo>
                  <a:lnTo>
                    <a:pt x="1695" y="2085"/>
                  </a:lnTo>
                  <a:lnTo>
                    <a:pt x="1667" y="2085"/>
                  </a:lnTo>
                  <a:lnTo>
                    <a:pt x="1639" y="2085"/>
                  </a:lnTo>
                  <a:lnTo>
                    <a:pt x="1611" y="2085"/>
                  </a:lnTo>
                  <a:lnTo>
                    <a:pt x="1581" y="2085"/>
                  </a:lnTo>
                  <a:lnTo>
                    <a:pt x="1552" y="2087"/>
                  </a:lnTo>
                  <a:lnTo>
                    <a:pt x="1520" y="2087"/>
                  </a:lnTo>
                  <a:lnTo>
                    <a:pt x="1490" y="2089"/>
                  </a:lnTo>
                  <a:lnTo>
                    <a:pt x="1457" y="2089"/>
                  </a:lnTo>
                  <a:lnTo>
                    <a:pt x="1424" y="2089"/>
                  </a:lnTo>
                  <a:lnTo>
                    <a:pt x="1391" y="2089"/>
                  </a:lnTo>
                  <a:lnTo>
                    <a:pt x="1357" y="2089"/>
                  </a:lnTo>
                  <a:lnTo>
                    <a:pt x="1322" y="2089"/>
                  </a:lnTo>
                  <a:lnTo>
                    <a:pt x="1287" y="2091"/>
                  </a:lnTo>
                  <a:lnTo>
                    <a:pt x="1251" y="2091"/>
                  </a:lnTo>
                  <a:lnTo>
                    <a:pt x="1216" y="2091"/>
                  </a:lnTo>
                  <a:lnTo>
                    <a:pt x="1177" y="2091"/>
                  </a:lnTo>
                  <a:lnTo>
                    <a:pt x="1141" y="2091"/>
                  </a:lnTo>
                  <a:lnTo>
                    <a:pt x="1104" y="2091"/>
                  </a:lnTo>
                  <a:lnTo>
                    <a:pt x="1069" y="2091"/>
                  </a:lnTo>
                  <a:lnTo>
                    <a:pt x="1034" y="2091"/>
                  </a:lnTo>
                  <a:lnTo>
                    <a:pt x="1001" y="2091"/>
                  </a:lnTo>
                  <a:lnTo>
                    <a:pt x="966" y="2091"/>
                  </a:lnTo>
                  <a:lnTo>
                    <a:pt x="934" y="2091"/>
                  </a:lnTo>
                  <a:lnTo>
                    <a:pt x="901" y="2091"/>
                  </a:lnTo>
                  <a:lnTo>
                    <a:pt x="869" y="2091"/>
                  </a:lnTo>
                  <a:lnTo>
                    <a:pt x="838" y="2091"/>
                  </a:lnTo>
                  <a:lnTo>
                    <a:pt x="810" y="2091"/>
                  </a:lnTo>
                  <a:lnTo>
                    <a:pt x="778" y="2091"/>
                  </a:lnTo>
                  <a:lnTo>
                    <a:pt x="750" y="2091"/>
                  </a:lnTo>
                  <a:lnTo>
                    <a:pt x="723" y="2091"/>
                  </a:lnTo>
                  <a:lnTo>
                    <a:pt x="696" y="2091"/>
                  </a:lnTo>
                  <a:lnTo>
                    <a:pt x="668" y="2091"/>
                  </a:lnTo>
                  <a:lnTo>
                    <a:pt x="642" y="2091"/>
                  </a:lnTo>
                  <a:lnTo>
                    <a:pt x="616" y="2091"/>
                  </a:lnTo>
                  <a:lnTo>
                    <a:pt x="591" y="2091"/>
                  </a:lnTo>
                  <a:lnTo>
                    <a:pt x="567" y="2091"/>
                  </a:lnTo>
                  <a:lnTo>
                    <a:pt x="542" y="2091"/>
                  </a:lnTo>
                  <a:lnTo>
                    <a:pt x="520" y="2091"/>
                  </a:lnTo>
                  <a:lnTo>
                    <a:pt x="497" y="2091"/>
                  </a:lnTo>
                  <a:lnTo>
                    <a:pt x="474" y="2089"/>
                  </a:lnTo>
                  <a:lnTo>
                    <a:pt x="451" y="2089"/>
                  </a:lnTo>
                  <a:lnTo>
                    <a:pt x="432" y="2089"/>
                  </a:lnTo>
                  <a:lnTo>
                    <a:pt x="411" y="2089"/>
                  </a:lnTo>
                  <a:lnTo>
                    <a:pt x="392" y="2089"/>
                  </a:lnTo>
                  <a:lnTo>
                    <a:pt x="373" y="2089"/>
                  </a:lnTo>
                  <a:lnTo>
                    <a:pt x="355" y="2089"/>
                  </a:lnTo>
                  <a:lnTo>
                    <a:pt x="338" y="2089"/>
                  </a:lnTo>
                  <a:lnTo>
                    <a:pt x="320" y="2089"/>
                  </a:lnTo>
                  <a:lnTo>
                    <a:pt x="303" y="2089"/>
                  </a:lnTo>
                  <a:lnTo>
                    <a:pt x="287" y="2089"/>
                  </a:lnTo>
                  <a:lnTo>
                    <a:pt x="271" y="2089"/>
                  </a:lnTo>
                  <a:lnTo>
                    <a:pt x="256" y="2087"/>
                  </a:lnTo>
                  <a:lnTo>
                    <a:pt x="242" y="2087"/>
                  </a:lnTo>
                  <a:lnTo>
                    <a:pt x="228" y="2087"/>
                  </a:lnTo>
                  <a:lnTo>
                    <a:pt x="215" y="2087"/>
                  </a:lnTo>
                  <a:lnTo>
                    <a:pt x="201" y="2085"/>
                  </a:lnTo>
                  <a:lnTo>
                    <a:pt x="191" y="2085"/>
                  </a:lnTo>
                  <a:lnTo>
                    <a:pt x="177" y="2085"/>
                  </a:lnTo>
                  <a:lnTo>
                    <a:pt x="166" y="2085"/>
                  </a:lnTo>
                  <a:lnTo>
                    <a:pt x="156" y="2085"/>
                  </a:lnTo>
                  <a:lnTo>
                    <a:pt x="145" y="2085"/>
                  </a:lnTo>
                  <a:lnTo>
                    <a:pt x="137" y="2085"/>
                  </a:lnTo>
                  <a:lnTo>
                    <a:pt x="130" y="2085"/>
                  </a:lnTo>
                  <a:lnTo>
                    <a:pt x="121" y="2085"/>
                  </a:lnTo>
                  <a:lnTo>
                    <a:pt x="112" y="2085"/>
                  </a:lnTo>
                  <a:lnTo>
                    <a:pt x="105" y="2085"/>
                  </a:lnTo>
                  <a:lnTo>
                    <a:pt x="100" y="2085"/>
                  </a:lnTo>
                  <a:lnTo>
                    <a:pt x="89" y="2085"/>
                  </a:lnTo>
                  <a:lnTo>
                    <a:pt x="79" y="2085"/>
                  </a:lnTo>
                  <a:lnTo>
                    <a:pt x="72" y="2085"/>
                  </a:lnTo>
                  <a:lnTo>
                    <a:pt x="67" y="2085"/>
                  </a:lnTo>
                  <a:lnTo>
                    <a:pt x="63" y="2085"/>
                  </a:lnTo>
                  <a:lnTo>
                    <a:pt x="63" y="2082"/>
                  </a:lnTo>
                  <a:lnTo>
                    <a:pt x="63" y="2075"/>
                  </a:lnTo>
                  <a:lnTo>
                    <a:pt x="61" y="2068"/>
                  </a:lnTo>
                  <a:lnTo>
                    <a:pt x="61" y="2061"/>
                  </a:lnTo>
                  <a:lnTo>
                    <a:pt x="61" y="2053"/>
                  </a:lnTo>
                  <a:lnTo>
                    <a:pt x="61" y="2044"/>
                  </a:lnTo>
                  <a:lnTo>
                    <a:pt x="60" y="2034"/>
                  </a:lnTo>
                  <a:lnTo>
                    <a:pt x="60" y="2024"/>
                  </a:lnTo>
                  <a:lnTo>
                    <a:pt x="60" y="2017"/>
                  </a:lnTo>
                  <a:lnTo>
                    <a:pt x="60" y="2010"/>
                  </a:lnTo>
                  <a:lnTo>
                    <a:pt x="60" y="2003"/>
                  </a:lnTo>
                  <a:lnTo>
                    <a:pt x="60" y="1998"/>
                  </a:lnTo>
                  <a:lnTo>
                    <a:pt x="60" y="1989"/>
                  </a:lnTo>
                  <a:lnTo>
                    <a:pt x="60" y="1983"/>
                  </a:lnTo>
                  <a:lnTo>
                    <a:pt x="60" y="1976"/>
                  </a:lnTo>
                  <a:lnTo>
                    <a:pt x="60" y="1967"/>
                  </a:lnTo>
                  <a:lnTo>
                    <a:pt x="60" y="1959"/>
                  </a:lnTo>
                  <a:lnTo>
                    <a:pt x="60" y="1950"/>
                  </a:lnTo>
                  <a:lnTo>
                    <a:pt x="60" y="1943"/>
                  </a:lnTo>
                  <a:lnTo>
                    <a:pt x="60" y="1935"/>
                  </a:lnTo>
                  <a:lnTo>
                    <a:pt x="58" y="1924"/>
                  </a:lnTo>
                  <a:lnTo>
                    <a:pt x="58" y="1914"/>
                  </a:lnTo>
                  <a:lnTo>
                    <a:pt x="58" y="1904"/>
                  </a:lnTo>
                  <a:lnTo>
                    <a:pt x="58" y="1895"/>
                  </a:lnTo>
                  <a:lnTo>
                    <a:pt x="58" y="1883"/>
                  </a:lnTo>
                  <a:lnTo>
                    <a:pt x="58" y="1873"/>
                  </a:lnTo>
                  <a:lnTo>
                    <a:pt x="58" y="1863"/>
                  </a:lnTo>
                  <a:lnTo>
                    <a:pt x="58" y="1854"/>
                  </a:lnTo>
                  <a:lnTo>
                    <a:pt x="56" y="1840"/>
                  </a:lnTo>
                  <a:lnTo>
                    <a:pt x="56" y="1830"/>
                  </a:lnTo>
                  <a:lnTo>
                    <a:pt x="56" y="1816"/>
                  </a:lnTo>
                  <a:lnTo>
                    <a:pt x="56" y="1806"/>
                  </a:lnTo>
                  <a:lnTo>
                    <a:pt x="56" y="1794"/>
                  </a:lnTo>
                  <a:lnTo>
                    <a:pt x="56" y="1780"/>
                  </a:lnTo>
                  <a:lnTo>
                    <a:pt x="56" y="1768"/>
                  </a:lnTo>
                  <a:lnTo>
                    <a:pt x="56" y="1756"/>
                  </a:lnTo>
                  <a:lnTo>
                    <a:pt x="56" y="1743"/>
                  </a:lnTo>
                  <a:lnTo>
                    <a:pt x="56" y="1729"/>
                  </a:lnTo>
                  <a:lnTo>
                    <a:pt x="56" y="1715"/>
                  </a:lnTo>
                  <a:lnTo>
                    <a:pt x="56" y="1702"/>
                  </a:lnTo>
                  <a:lnTo>
                    <a:pt x="56" y="1688"/>
                  </a:lnTo>
                  <a:lnTo>
                    <a:pt x="56" y="1672"/>
                  </a:lnTo>
                  <a:lnTo>
                    <a:pt x="56" y="1659"/>
                  </a:lnTo>
                  <a:lnTo>
                    <a:pt x="56" y="1645"/>
                  </a:lnTo>
                  <a:lnTo>
                    <a:pt x="56" y="1628"/>
                  </a:lnTo>
                  <a:lnTo>
                    <a:pt x="56" y="1614"/>
                  </a:lnTo>
                  <a:lnTo>
                    <a:pt x="56" y="1599"/>
                  </a:lnTo>
                  <a:lnTo>
                    <a:pt x="56" y="1583"/>
                  </a:lnTo>
                  <a:lnTo>
                    <a:pt x="56" y="1566"/>
                  </a:lnTo>
                  <a:lnTo>
                    <a:pt x="56" y="1551"/>
                  </a:lnTo>
                  <a:lnTo>
                    <a:pt x="56" y="1535"/>
                  </a:lnTo>
                  <a:lnTo>
                    <a:pt x="56" y="1520"/>
                  </a:lnTo>
                  <a:lnTo>
                    <a:pt x="56" y="1501"/>
                  </a:lnTo>
                  <a:lnTo>
                    <a:pt x="56" y="1484"/>
                  </a:lnTo>
                  <a:lnTo>
                    <a:pt x="56" y="1467"/>
                  </a:lnTo>
                  <a:lnTo>
                    <a:pt x="56" y="1450"/>
                  </a:lnTo>
                  <a:lnTo>
                    <a:pt x="56" y="1434"/>
                  </a:lnTo>
                  <a:lnTo>
                    <a:pt x="56" y="1417"/>
                  </a:lnTo>
                  <a:lnTo>
                    <a:pt x="56" y="1400"/>
                  </a:lnTo>
                  <a:lnTo>
                    <a:pt x="56" y="1383"/>
                  </a:lnTo>
                  <a:lnTo>
                    <a:pt x="54" y="1364"/>
                  </a:lnTo>
                  <a:lnTo>
                    <a:pt x="54" y="1347"/>
                  </a:lnTo>
                  <a:lnTo>
                    <a:pt x="54" y="1331"/>
                  </a:lnTo>
                  <a:lnTo>
                    <a:pt x="54" y="1314"/>
                  </a:lnTo>
                  <a:lnTo>
                    <a:pt x="54" y="1295"/>
                  </a:lnTo>
                  <a:lnTo>
                    <a:pt x="54" y="1278"/>
                  </a:lnTo>
                  <a:lnTo>
                    <a:pt x="54" y="1261"/>
                  </a:lnTo>
                  <a:lnTo>
                    <a:pt x="54" y="1246"/>
                  </a:lnTo>
                  <a:lnTo>
                    <a:pt x="53" y="1227"/>
                  </a:lnTo>
                  <a:lnTo>
                    <a:pt x="53" y="1210"/>
                  </a:lnTo>
                  <a:lnTo>
                    <a:pt x="53" y="1193"/>
                  </a:lnTo>
                  <a:lnTo>
                    <a:pt x="53" y="1176"/>
                  </a:lnTo>
                  <a:lnTo>
                    <a:pt x="53" y="1158"/>
                  </a:lnTo>
                  <a:lnTo>
                    <a:pt x="53" y="1141"/>
                  </a:lnTo>
                  <a:lnTo>
                    <a:pt x="53" y="1124"/>
                  </a:lnTo>
                  <a:lnTo>
                    <a:pt x="53" y="1107"/>
                  </a:lnTo>
                  <a:lnTo>
                    <a:pt x="51" y="1090"/>
                  </a:lnTo>
                  <a:lnTo>
                    <a:pt x="51" y="1073"/>
                  </a:lnTo>
                  <a:lnTo>
                    <a:pt x="49" y="1057"/>
                  </a:lnTo>
                  <a:lnTo>
                    <a:pt x="49" y="1040"/>
                  </a:lnTo>
                  <a:lnTo>
                    <a:pt x="49" y="1023"/>
                  </a:lnTo>
                  <a:lnTo>
                    <a:pt x="49" y="1008"/>
                  </a:lnTo>
                  <a:lnTo>
                    <a:pt x="49" y="990"/>
                  </a:lnTo>
                  <a:lnTo>
                    <a:pt x="49" y="975"/>
                  </a:lnTo>
                  <a:lnTo>
                    <a:pt x="49" y="958"/>
                  </a:lnTo>
                  <a:lnTo>
                    <a:pt x="49" y="941"/>
                  </a:lnTo>
                  <a:lnTo>
                    <a:pt x="47" y="924"/>
                  </a:lnTo>
                  <a:lnTo>
                    <a:pt x="47" y="908"/>
                  </a:lnTo>
                  <a:lnTo>
                    <a:pt x="46" y="891"/>
                  </a:lnTo>
                  <a:lnTo>
                    <a:pt x="46" y="876"/>
                  </a:lnTo>
                  <a:lnTo>
                    <a:pt x="46" y="859"/>
                  </a:lnTo>
                  <a:lnTo>
                    <a:pt x="46" y="843"/>
                  </a:lnTo>
                  <a:lnTo>
                    <a:pt x="46" y="826"/>
                  </a:lnTo>
                  <a:lnTo>
                    <a:pt x="46" y="812"/>
                  </a:lnTo>
                  <a:lnTo>
                    <a:pt x="46" y="795"/>
                  </a:lnTo>
                  <a:lnTo>
                    <a:pt x="46" y="781"/>
                  </a:lnTo>
                  <a:lnTo>
                    <a:pt x="46" y="766"/>
                  </a:lnTo>
                  <a:lnTo>
                    <a:pt x="46" y="751"/>
                  </a:lnTo>
                  <a:lnTo>
                    <a:pt x="46" y="737"/>
                  </a:lnTo>
                  <a:lnTo>
                    <a:pt x="46" y="723"/>
                  </a:lnTo>
                  <a:lnTo>
                    <a:pt x="44" y="706"/>
                  </a:lnTo>
                  <a:lnTo>
                    <a:pt x="44" y="692"/>
                  </a:lnTo>
                  <a:lnTo>
                    <a:pt x="44" y="679"/>
                  </a:lnTo>
                  <a:lnTo>
                    <a:pt x="44" y="665"/>
                  </a:lnTo>
                  <a:lnTo>
                    <a:pt x="44" y="651"/>
                  </a:lnTo>
                  <a:lnTo>
                    <a:pt x="44" y="637"/>
                  </a:lnTo>
                  <a:lnTo>
                    <a:pt x="44" y="624"/>
                  </a:lnTo>
                  <a:lnTo>
                    <a:pt x="44" y="610"/>
                  </a:lnTo>
                  <a:lnTo>
                    <a:pt x="44" y="598"/>
                  </a:lnTo>
                  <a:lnTo>
                    <a:pt x="44" y="584"/>
                  </a:lnTo>
                  <a:lnTo>
                    <a:pt x="44" y="571"/>
                  </a:lnTo>
                  <a:lnTo>
                    <a:pt x="44" y="560"/>
                  </a:lnTo>
                  <a:lnTo>
                    <a:pt x="44" y="547"/>
                  </a:lnTo>
                  <a:lnTo>
                    <a:pt x="44" y="535"/>
                  </a:lnTo>
                  <a:lnTo>
                    <a:pt x="44" y="523"/>
                  </a:lnTo>
                  <a:lnTo>
                    <a:pt x="44" y="512"/>
                  </a:lnTo>
                  <a:lnTo>
                    <a:pt x="44" y="500"/>
                  </a:lnTo>
                  <a:lnTo>
                    <a:pt x="44" y="488"/>
                  </a:lnTo>
                  <a:lnTo>
                    <a:pt x="44" y="476"/>
                  </a:lnTo>
                  <a:lnTo>
                    <a:pt x="44" y="464"/>
                  </a:lnTo>
                  <a:lnTo>
                    <a:pt x="44" y="454"/>
                  </a:lnTo>
                  <a:lnTo>
                    <a:pt x="44" y="442"/>
                  </a:lnTo>
                  <a:lnTo>
                    <a:pt x="44" y="432"/>
                  </a:lnTo>
                  <a:lnTo>
                    <a:pt x="44" y="422"/>
                  </a:lnTo>
                  <a:lnTo>
                    <a:pt x="44" y="410"/>
                  </a:lnTo>
                  <a:lnTo>
                    <a:pt x="44" y="399"/>
                  </a:lnTo>
                  <a:lnTo>
                    <a:pt x="44" y="389"/>
                  </a:lnTo>
                  <a:lnTo>
                    <a:pt x="44" y="379"/>
                  </a:lnTo>
                  <a:lnTo>
                    <a:pt x="44" y="368"/>
                  </a:lnTo>
                  <a:lnTo>
                    <a:pt x="44" y="358"/>
                  </a:lnTo>
                  <a:lnTo>
                    <a:pt x="44" y="348"/>
                  </a:lnTo>
                  <a:lnTo>
                    <a:pt x="44" y="338"/>
                  </a:lnTo>
                  <a:lnTo>
                    <a:pt x="44" y="327"/>
                  </a:lnTo>
                  <a:lnTo>
                    <a:pt x="44" y="317"/>
                  </a:lnTo>
                  <a:lnTo>
                    <a:pt x="44" y="307"/>
                  </a:lnTo>
                  <a:lnTo>
                    <a:pt x="44" y="297"/>
                  </a:lnTo>
                  <a:lnTo>
                    <a:pt x="44" y="286"/>
                  </a:lnTo>
                  <a:lnTo>
                    <a:pt x="44" y="278"/>
                  </a:lnTo>
                  <a:lnTo>
                    <a:pt x="44" y="269"/>
                  </a:lnTo>
                  <a:lnTo>
                    <a:pt x="46" y="261"/>
                  </a:lnTo>
                  <a:lnTo>
                    <a:pt x="46" y="250"/>
                  </a:lnTo>
                  <a:lnTo>
                    <a:pt x="46" y="242"/>
                  </a:lnTo>
                  <a:lnTo>
                    <a:pt x="46" y="233"/>
                  </a:lnTo>
                  <a:lnTo>
                    <a:pt x="46" y="225"/>
                  </a:lnTo>
                  <a:lnTo>
                    <a:pt x="46" y="216"/>
                  </a:lnTo>
                  <a:lnTo>
                    <a:pt x="46" y="207"/>
                  </a:lnTo>
                  <a:lnTo>
                    <a:pt x="46" y="201"/>
                  </a:lnTo>
                  <a:lnTo>
                    <a:pt x="46" y="194"/>
                  </a:lnTo>
                  <a:lnTo>
                    <a:pt x="46" y="185"/>
                  </a:lnTo>
                  <a:lnTo>
                    <a:pt x="46" y="177"/>
                  </a:lnTo>
                  <a:lnTo>
                    <a:pt x="46" y="170"/>
                  </a:lnTo>
                  <a:lnTo>
                    <a:pt x="46" y="163"/>
                  </a:lnTo>
                  <a:lnTo>
                    <a:pt x="46" y="156"/>
                  </a:lnTo>
                  <a:lnTo>
                    <a:pt x="46" y="149"/>
                  </a:lnTo>
                  <a:lnTo>
                    <a:pt x="46" y="142"/>
                  </a:lnTo>
                  <a:lnTo>
                    <a:pt x="46" y="137"/>
                  </a:lnTo>
                  <a:lnTo>
                    <a:pt x="46" y="125"/>
                  </a:lnTo>
                  <a:lnTo>
                    <a:pt x="46" y="115"/>
                  </a:lnTo>
                  <a:lnTo>
                    <a:pt x="46" y="103"/>
                  </a:lnTo>
                  <a:lnTo>
                    <a:pt x="47" y="94"/>
                  </a:lnTo>
                  <a:lnTo>
                    <a:pt x="47" y="86"/>
                  </a:lnTo>
                  <a:lnTo>
                    <a:pt x="47" y="79"/>
                  </a:lnTo>
                  <a:lnTo>
                    <a:pt x="47" y="72"/>
                  </a:lnTo>
                  <a:lnTo>
                    <a:pt x="49" y="69"/>
                  </a:lnTo>
                  <a:lnTo>
                    <a:pt x="49" y="62"/>
                  </a:lnTo>
                  <a:lnTo>
                    <a:pt x="49" y="60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60" y="58"/>
                  </a:lnTo>
                  <a:lnTo>
                    <a:pt x="70" y="58"/>
                  </a:lnTo>
                  <a:lnTo>
                    <a:pt x="75" y="58"/>
                  </a:lnTo>
                  <a:lnTo>
                    <a:pt x="82" y="58"/>
                  </a:lnTo>
                  <a:lnTo>
                    <a:pt x="89" y="58"/>
                  </a:lnTo>
                  <a:lnTo>
                    <a:pt x="96" y="58"/>
                  </a:lnTo>
                  <a:lnTo>
                    <a:pt x="102" y="58"/>
                  </a:lnTo>
                  <a:lnTo>
                    <a:pt x="112" y="58"/>
                  </a:lnTo>
                  <a:lnTo>
                    <a:pt x="119" y="58"/>
                  </a:lnTo>
                  <a:lnTo>
                    <a:pt x="130" y="58"/>
                  </a:lnTo>
                  <a:lnTo>
                    <a:pt x="138" y="57"/>
                  </a:lnTo>
                  <a:lnTo>
                    <a:pt x="149" y="57"/>
                  </a:lnTo>
                  <a:lnTo>
                    <a:pt x="159" y="57"/>
                  </a:lnTo>
                  <a:lnTo>
                    <a:pt x="170" y="57"/>
                  </a:lnTo>
                  <a:lnTo>
                    <a:pt x="180" y="57"/>
                  </a:lnTo>
                  <a:lnTo>
                    <a:pt x="193" y="57"/>
                  </a:lnTo>
                  <a:lnTo>
                    <a:pt x="203" y="57"/>
                  </a:lnTo>
                  <a:lnTo>
                    <a:pt x="217" y="57"/>
                  </a:lnTo>
                  <a:lnTo>
                    <a:pt x="228" y="57"/>
                  </a:lnTo>
                  <a:lnTo>
                    <a:pt x="240" y="57"/>
                  </a:lnTo>
                  <a:lnTo>
                    <a:pt x="254" y="57"/>
                  </a:lnTo>
                  <a:lnTo>
                    <a:pt x="268" y="57"/>
                  </a:lnTo>
                  <a:lnTo>
                    <a:pt x="282" y="57"/>
                  </a:lnTo>
                  <a:lnTo>
                    <a:pt x="296" y="57"/>
                  </a:lnTo>
                  <a:lnTo>
                    <a:pt x="310" y="57"/>
                  </a:lnTo>
                  <a:lnTo>
                    <a:pt x="324" y="57"/>
                  </a:lnTo>
                  <a:lnTo>
                    <a:pt x="338" y="57"/>
                  </a:lnTo>
                  <a:lnTo>
                    <a:pt x="352" y="57"/>
                  </a:lnTo>
                  <a:lnTo>
                    <a:pt x="366" y="57"/>
                  </a:lnTo>
                  <a:lnTo>
                    <a:pt x="381" y="57"/>
                  </a:lnTo>
                  <a:lnTo>
                    <a:pt x="395" y="57"/>
                  </a:lnTo>
                  <a:lnTo>
                    <a:pt x="409" y="57"/>
                  </a:lnTo>
                  <a:lnTo>
                    <a:pt x="425" y="57"/>
                  </a:lnTo>
                  <a:lnTo>
                    <a:pt x="439" y="57"/>
                  </a:lnTo>
                  <a:lnTo>
                    <a:pt x="453" y="57"/>
                  </a:lnTo>
                  <a:lnTo>
                    <a:pt x="469" y="57"/>
                  </a:lnTo>
                  <a:lnTo>
                    <a:pt x="483" y="57"/>
                  </a:lnTo>
                  <a:lnTo>
                    <a:pt x="497" y="57"/>
                  </a:lnTo>
                  <a:lnTo>
                    <a:pt x="511" y="57"/>
                  </a:lnTo>
                  <a:lnTo>
                    <a:pt x="527" y="57"/>
                  </a:lnTo>
                  <a:lnTo>
                    <a:pt x="541" y="57"/>
                  </a:lnTo>
                  <a:lnTo>
                    <a:pt x="556" y="57"/>
                  </a:lnTo>
                  <a:lnTo>
                    <a:pt x="570" y="57"/>
                  </a:lnTo>
                  <a:lnTo>
                    <a:pt x="583" y="57"/>
                  </a:lnTo>
                  <a:lnTo>
                    <a:pt x="597" y="57"/>
                  </a:lnTo>
                  <a:lnTo>
                    <a:pt x="611" y="57"/>
                  </a:lnTo>
                  <a:lnTo>
                    <a:pt x="623" y="57"/>
                  </a:lnTo>
                  <a:lnTo>
                    <a:pt x="637" y="57"/>
                  </a:lnTo>
                  <a:lnTo>
                    <a:pt x="649" y="57"/>
                  </a:lnTo>
                  <a:lnTo>
                    <a:pt x="663" y="57"/>
                  </a:lnTo>
                  <a:lnTo>
                    <a:pt x="674" y="57"/>
                  </a:lnTo>
                  <a:lnTo>
                    <a:pt x="686" y="57"/>
                  </a:lnTo>
                  <a:lnTo>
                    <a:pt x="698" y="57"/>
                  </a:lnTo>
                  <a:lnTo>
                    <a:pt x="710" y="58"/>
                  </a:lnTo>
                  <a:lnTo>
                    <a:pt x="721" y="58"/>
                  </a:lnTo>
                  <a:lnTo>
                    <a:pt x="731" y="58"/>
                  </a:lnTo>
                  <a:lnTo>
                    <a:pt x="742" y="58"/>
                  </a:lnTo>
                  <a:lnTo>
                    <a:pt x="750" y="60"/>
                  </a:lnTo>
                  <a:lnTo>
                    <a:pt x="754" y="12"/>
                  </a:lnTo>
                  <a:lnTo>
                    <a:pt x="750" y="12"/>
                  </a:lnTo>
                  <a:lnTo>
                    <a:pt x="742" y="12"/>
                  </a:lnTo>
                  <a:lnTo>
                    <a:pt x="735" y="12"/>
                  </a:lnTo>
                  <a:lnTo>
                    <a:pt x="728" y="12"/>
                  </a:lnTo>
                  <a:lnTo>
                    <a:pt x="717" y="12"/>
                  </a:lnTo>
                  <a:lnTo>
                    <a:pt x="709" y="12"/>
                  </a:lnTo>
                  <a:lnTo>
                    <a:pt x="695" y="12"/>
                  </a:lnTo>
                  <a:lnTo>
                    <a:pt x="684" y="12"/>
                  </a:lnTo>
                  <a:lnTo>
                    <a:pt x="677" y="12"/>
                  </a:lnTo>
                  <a:lnTo>
                    <a:pt x="670" y="12"/>
                  </a:lnTo>
                  <a:lnTo>
                    <a:pt x="663" y="12"/>
                  </a:lnTo>
                  <a:lnTo>
                    <a:pt x="656" y="12"/>
                  </a:lnTo>
                  <a:lnTo>
                    <a:pt x="647" y="12"/>
                  </a:lnTo>
                  <a:lnTo>
                    <a:pt x="640" y="12"/>
                  </a:lnTo>
                  <a:lnTo>
                    <a:pt x="632" y="12"/>
                  </a:lnTo>
                  <a:lnTo>
                    <a:pt x="625" y="12"/>
                  </a:lnTo>
                  <a:lnTo>
                    <a:pt x="616" y="12"/>
                  </a:lnTo>
                  <a:lnTo>
                    <a:pt x="607" y="12"/>
                  </a:lnTo>
                  <a:lnTo>
                    <a:pt x="600" y="12"/>
                  </a:lnTo>
                  <a:lnTo>
                    <a:pt x="591" y="12"/>
                  </a:lnTo>
                  <a:lnTo>
                    <a:pt x="581" y="12"/>
                  </a:lnTo>
                  <a:lnTo>
                    <a:pt x="572" y="12"/>
                  </a:lnTo>
                  <a:lnTo>
                    <a:pt x="563" y="12"/>
                  </a:lnTo>
                  <a:lnTo>
                    <a:pt x="553" y="12"/>
                  </a:lnTo>
                  <a:lnTo>
                    <a:pt x="544" y="12"/>
                  </a:lnTo>
                  <a:lnTo>
                    <a:pt x="535" y="12"/>
                  </a:lnTo>
                  <a:lnTo>
                    <a:pt x="527" y="12"/>
                  </a:lnTo>
                  <a:lnTo>
                    <a:pt x="516" y="12"/>
                  </a:lnTo>
                  <a:lnTo>
                    <a:pt x="506" y="12"/>
                  </a:lnTo>
                  <a:lnTo>
                    <a:pt x="495" y="12"/>
                  </a:lnTo>
                  <a:lnTo>
                    <a:pt x="486" y="12"/>
                  </a:lnTo>
                  <a:lnTo>
                    <a:pt x="476" y="12"/>
                  </a:lnTo>
                  <a:lnTo>
                    <a:pt x="465" y="12"/>
                  </a:lnTo>
                  <a:lnTo>
                    <a:pt x="457" y="12"/>
                  </a:lnTo>
                  <a:lnTo>
                    <a:pt x="446" y="12"/>
                  </a:lnTo>
                  <a:lnTo>
                    <a:pt x="437" y="12"/>
                  </a:lnTo>
                  <a:lnTo>
                    <a:pt x="427" y="12"/>
                  </a:lnTo>
                  <a:lnTo>
                    <a:pt x="416" y="12"/>
                  </a:lnTo>
                  <a:lnTo>
                    <a:pt x="406" y="12"/>
                  </a:lnTo>
                  <a:lnTo>
                    <a:pt x="395" y="12"/>
                  </a:lnTo>
                  <a:lnTo>
                    <a:pt x="385" y="12"/>
                  </a:lnTo>
                  <a:lnTo>
                    <a:pt x="374" y="12"/>
                  </a:lnTo>
                  <a:lnTo>
                    <a:pt x="364" y="12"/>
                  </a:lnTo>
                  <a:lnTo>
                    <a:pt x="355" y="12"/>
                  </a:lnTo>
                  <a:lnTo>
                    <a:pt x="345" y="12"/>
                  </a:lnTo>
                  <a:lnTo>
                    <a:pt x="334" y="12"/>
                  </a:lnTo>
                  <a:lnTo>
                    <a:pt x="324" y="12"/>
                  </a:lnTo>
                  <a:lnTo>
                    <a:pt x="315" y="12"/>
                  </a:lnTo>
                  <a:lnTo>
                    <a:pt x="304" y="12"/>
                  </a:lnTo>
                  <a:lnTo>
                    <a:pt x="294" y="12"/>
                  </a:lnTo>
                  <a:lnTo>
                    <a:pt x="285" y="12"/>
                  </a:lnTo>
                  <a:lnTo>
                    <a:pt x="277" y="12"/>
                  </a:lnTo>
                  <a:lnTo>
                    <a:pt x="266" y="12"/>
                  </a:lnTo>
                  <a:lnTo>
                    <a:pt x="256" y="12"/>
                  </a:lnTo>
                  <a:lnTo>
                    <a:pt x="247" y="12"/>
                  </a:lnTo>
                  <a:lnTo>
                    <a:pt x="238" y="12"/>
                  </a:lnTo>
                  <a:lnTo>
                    <a:pt x="228" y="12"/>
                  </a:lnTo>
                  <a:lnTo>
                    <a:pt x="221" y="12"/>
                  </a:lnTo>
                  <a:lnTo>
                    <a:pt x="210" y="12"/>
                  </a:lnTo>
                  <a:lnTo>
                    <a:pt x="203" y="12"/>
                  </a:lnTo>
                  <a:lnTo>
                    <a:pt x="196" y="12"/>
                  </a:lnTo>
                  <a:lnTo>
                    <a:pt x="187" y="12"/>
                  </a:lnTo>
                  <a:lnTo>
                    <a:pt x="180" y="12"/>
                  </a:lnTo>
                  <a:lnTo>
                    <a:pt x="173" y="12"/>
                  </a:lnTo>
                  <a:lnTo>
                    <a:pt x="166" y="12"/>
                  </a:lnTo>
                  <a:lnTo>
                    <a:pt x="159" y="12"/>
                  </a:lnTo>
                  <a:lnTo>
                    <a:pt x="152" y="12"/>
                  </a:lnTo>
                  <a:lnTo>
                    <a:pt x="145" y="12"/>
                  </a:lnTo>
                  <a:lnTo>
                    <a:pt x="140" y="12"/>
                  </a:lnTo>
                  <a:lnTo>
                    <a:pt x="133" y="12"/>
                  </a:lnTo>
                  <a:lnTo>
                    <a:pt x="126" y="12"/>
                  </a:lnTo>
                  <a:lnTo>
                    <a:pt x="119" y="12"/>
                  </a:lnTo>
                  <a:lnTo>
                    <a:pt x="109" y="12"/>
                  </a:lnTo>
                  <a:lnTo>
                    <a:pt x="98" y="12"/>
                  </a:lnTo>
                  <a:lnTo>
                    <a:pt x="88" y="12"/>
                  </a:lnTo>
                  <a:lnTo>
                    <a:pt x="79" y="12"/>
                  </a:lnTo>
                  <a:lnTo>
                    <a:pt x="68" y="12"/>
                  </a:lnTo>
                  <a:lnTo>
                    <a:pt x="63" y="14"/>
                  </a:lnTo>
                  <a:lnTo>
                    <a:pt x="54" y="14"/>
                  </a:lnTo>
                  <a:lnTo>
                    <a:pt x="47" y="14"/>
                  </a:lnTo>
                  <a:lnTo>
                    <a:pt x="40" y="14"/>
                  </a:lnTo>
                  <a:lnTo>
                    <a:pt x="35" y="14"/>
                  </a:lnTo>
                  <a:lnTo>
                    <a:pt x="25" y="14"/>
                  </a:lnTo>
                  <a:lnTo>
                    <a:pt x="18" y="14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4" y="29"/>
                  </a:lnTo>
                  <a:lnTo>
                    <a:pt x="4" y="36"/>
                  </a:lnTo>
                  <a:lnTo>
                    <a:pt x="4" y="45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4" y="62"/>
                  </a:lnTo>
                  <a:lnTo>
                    <a:pt x="4" y="69"/>
                  </a:lnTo>
                  <a:lnTo>
                    <a:pt x="2" y="75"/>
                  </a:lnTo>
                  <a:lnTo>
                    <a:pt x="2" y="82"/>
                  </a:lnTo>
                  <a:lnTo>
                    <a:pt x="2" y="89"/>
                  </a:lnTo>
                  <a:lnTo>
                    <a:pt x="2" y="98"/>
                  </a:lnTo>
                  <a:lnTo>
                    <a:pt x="2" y="105"/>
                  </a:lnTo>
                  <a:lnTo>
                    <a:pt x="2" y="115"/>
                  </a:lnTo>
                  <a:lnTo>
                    <a:pt x="2" y="123"/>
                  </a:lnTo>
                  <a:lnTo>
                    <a:pt x="2" y="134"/>
                  </a:lnTo>
                  <a:lnTo>
                    <a:pt x="2" y="142"/>
                  </a:lnTo>
                  <a:lnTo>
                    <a:pt x="2" y="153"/>
                  </a:lnTo>
                  <a:lnTo>
                    <a:pt x="2" y="163"/>
                  </a:lnTo>
                  <a:lnTo>
                    <a:pt x="2" y="175"/>
                  </a:lnTo>
                  <a:lnTo>
                    <a:pt x="2" y="185"/>
                  </a:lnTo>
                  <a:lnTo>
                    <a:pt x="2" y="197"/>
                  </a:lnTo>
                  <a:lnTo>
                    <a:pt x="2" y="209"/>
                  </a:lnTo>
                  <a:lnTo>
                    <a:pt x="2" y="223"/>
                  </a:lnTo>
                  <a:lnTo>
                    <a:pt x="2" y="233"/>
                  </a:lnTo>
                  <a:lnTo>
                    <a:pt x="2" y="247"/>
                  </a:lnTo>
                  <a:lnTo>
                    <a:pt x="2" y="261"/>
                  </a:lnTo>
                  <a:lnTo>
                    <a:pt x="2" y="274"/>
                  </a:lnTo>
                  <a:lnTo>
                    <a:pt x="2" y="288"/>
                  </a:lnTo>
                  <a:lnTo>
                    <a:pt x="2" y="302"/>
                  </a:lnTo>
                  <a:lnTo>
                    <a:pt x="2" y="315"/>
                  </a:lnTo>
                  <a:lnTo>
                    <a:pt x="2" y="332"/>
                  </a:lnTo>
                  <a:lnTo>
                    <a:pt x="0" y="346"/>
                  </a:lnTo>
                  <a:lnTo>
                    <a:pt x="0" y="362"/>
                  </a:lnTo>
                  <a:lnTo>
                    <a:pt x="0" y="375"/>
                  </a:lnTo>
                  <a:lnTo>
                    <a:pt x="0" y="392"/>
                  </a:lnTo>
                  <a:lnTo>
                    <a:pt x="0" y="410"/>
                  </a:lnTo>
                  <a:lnTo>
                    <a:pt x="0" y="425"/>
                  </a:lnTo>
                  <a:lnTo>
                    <a:pt x="0" y="442"/>
                  </a:lnTo>
                  <a:lnTo>
                    <a:pt x="0" y="461"/>
                  </a:lnTo>
                  <a:lnTo>
                    <a:pt x="0" y="478"/>
                  </a:lnTo>
                  <a:lnTo>
                    <a:pt x="0" y="495"/>
                  </a:lnTo>
                  <a:lnTo>
                    <a:pt x="0" y="512"/>
                  </a:lnTo>
                  <a:lnTo>
                    <a:pt x="0" y="531"/>
                  </a:lnTo>
                  <a:lnTo>
                    <a:pt x="0" y="548"/>
                  </a:lnTo>
                  <a:lnTo>
                    <a:pt x="0" y="567"/>
                  </a:lnTo>
                  <a:lnTo>
                    <a:pt x="0" y="586"/>
                  </a:lnTo>
                  <a:lnTo>
                    <a:pt x="0" y="607"/>
                  </a:lnTo>
                  <a:lnTo>
                    <a:pt x="0" y="625"/>
                  </a:lnTo>
                  <a:lnTo>
                    <a:pt x="0" y="644"/>
                  </a:lnTo>
                  <a:lnTo>
                    <a:pt x="0" y="665"/>
                  </a:lnTo>
                  <a:lnTo>
                    <a:pt x="0" y="685"/>
                  </a:lnTo>
                  <a:lnTo>
                    <a:pt x="0" y="706"/>
                  </a:lnTo>
                  <a:lnTo>
                    <a:pt x="0" y="727"/>
                  </a:lnTo>
                  <a:lnTo>
                    <a:pt x="0" y="747"/>
                  </a:lnTo>
                  <a:lnTo>
                    <a:pt x="0" y="769"/>
                  </a:lnTo>
                  <a:lnTo>
                    <a:pt x="0" y="788"/>
                  </a:lnTo>
                  <a:lnTo>
                    <a:pt x="0" y="811"/>
                  </a:lnTo>
                  <a:lnTo>
                    <a:pt x="0" y="833"/>
                  </a:lnTo>
                  <a:lnTo>
                    <a:pt x="0" y="855"/>
                  </a:lnTo>
                  <a:lnTo>
                    <a:pt x="0" y="879"/>
                  </a:lnTo>
                  <a:lnTo>
                    <a:pt x="0" y="903"/>
                  </a:lnTo>
                  <a:lnTo>
                    <a:pt x="0" y="927"/>
                  </a:lnTo>
                  <a:lnTo>
                    <a:pt x="0" y="954"/>
                  </a:lnTo>
                  <a:lnTo>
                    <a:pt x="0" y="977"/>
                  </a:lnTo>
                  <a:lnTo>
                    <a:pt x="0" y="1004"/>
                  </a:lnTo>
                  <a:lnTo>
                    <a:pt x="0" y="1030"/>
                  </a:lnTo>
                  <a:lnTo>
                    <a:pt x="0" y="1057"/>
                  </a:lnTo>
                  <a:lnTo>
                    <a:pt x="0" y="1083"/>
                  </a:lnTo>
                  <a:lnTo>
                    <a:pt x="0" y="1110"/>
                  </a:lnTo>
                  <a:lnTo>
                    <a:pt x="0" y="1140"/>
                  </a:lnTo>
                  <a:lnTo>
                    <a:pt x="2" y="1167"/>
                  </a:lnTo>
                  <a:lnTo>
                    <a:pt x="2" y="1194"/>
                  </a:lnTo>
                  <a:lnTo>
                    <a:pt x="2" y="1222"/>
                  </a:lnTo>
                  <a:lnTo>
                    <a:pt x="2" y="1249"/>
                  </a:lnTo>
                  <a:lnTo>
                    <a:pt x="2" y="1278"/>
                  </a:lnTo>
                  <a:lnTo>
                    <a:pt x="2" y="1304"/>
                  </a:lnTo>
                  <a:lnTo>
                    <a:pt x="2" y="1335"/>
                  </a:lnTo>
                  <a:lnTo>
                    <a:pt x="2" y="1361"/>
                  </a:lnTo>
                  <a:lnTo>
                    <a:pt x="2" y="1390"/>
                  </a:lnTo>
                  <a:lnTo>
                    <a:pt x="2" y="1417"/>
                  </a:lnTo>
                  <a:lnTo>
                    <a:pt x="2" y="1446"/>
                  </a:lnTo>
                  <a:lnTo>
                    <a:pt x="2" y="1474"/>
                  </a:lnTo>
                  <a:lnTo>
                    <a:pt x="4" y="1501"/>
                  </a:lnTo>
                  <a:lnTo>
                    <a:pt x="4" y="1529"/>
                  </a:lnTo>
                  <a:lnTo>
                    <a:pt x="5" y="1556"/>
                  </a:lnTo>
                  <a:lnTo>
                    <a:pt x="5" y="1582"/>
                  </a:lnTo>
                  <a:lnTo>
                    <a:pt x="5" y="1611"/>
                  </a:lnTo>
                  <a:lnTo>
                    <a:pt x="5" y="1635"/>
                  </a:lnTo>
                  <a:lnTo>
                    <a:pt x="5" y="1662"/>
                  </a:lnTo>
                  <a:lnTo>
                    <a:pt x="5" y="1686"/>
                  </a:lnTo>
                  <a:lnTo>
                    <a:pt x="5" y="1712"/>
                  </a:lnTo>
                  <a:lnTo>
                    <a:pt x="5" y="1736"/>
                  </a:lnTo>
                  <a:lnTo>
                    <a:pt x="7" y="1760"/>
                  </a:lnTo>
                  <a:lnTo>
                    <a:pt x="7" y="1784"/>
                  </a:lnTo>
                  <a:lnTo>
                    <a:pt x="9" y="1808"/>
                  </a:lnTo>
                  <a:lnTo>
                    <a:pt x="9" y="1830"/>
                  </a:lnTo>
                  <a:lnTo>
                    <a:pt x="9" y="1852"/>
                  </a:lnTo>
                  <a:lnTo>
                    <a:pt x="9" y="1873"/>
                  </a:lnTo>
                  <a:lnTo>
                    <a:pt x="9" y="1893"/>
                  </a:lnTo>
                  <a:lnTo>
                    <a:pt x="9" y="1912"/>
                  </a:lnTo>
                  <a:lnTo>
                    <a:pt x="9" y="1933"/>
                  </a:lnTo>
                  <a:lnTo>
                    <a:pt x="9" y="1950"/>
                  </a:lnTo>
                  <a:lnTo>
                    <a:pt x="11" y="1969"/>
                  </a:lnTo>
                  <a:lnTo>
                    <a:pt x="11" y="1986"/>
                  </a:lnTo>
                  <a:lnTo>
                    <a:pt x="11" y="2001"/>
                  </a:lnTo>
                  <a:lnTo>
                    <a:pt x="11" y="2015"/>
                  </a:lnTo>
                  <a:lnTo>
                    <a:pt x="11" y="2031"/>
                  </a:lnTo>
                  <a:lnTo>
                    <a:pt x="11" y="2043"/>
                  </a:lnTo>
                  <a:lnTo>
                    <a:pt x="11" y="2055"/>
                  </a:lnTo>
                  <a:lnTo>
                    <a:pt x="11" y="2067"/>
                  </a:lnTo>
                  <a:lnTo>
                    <a:pt x="12" y="2079"/>
                  </a:lnTo>
                  <a:lnTo>
                    <a:pt x="12" y="2085"/>
                  </a:lnTo>
                  <a:lnTo>
                    <a:pt x="12" y="2094"/>
                  </a:lnTo>
                  <a:lnTo>
                    <a:pt x="12" y="2101"/>
                  </a:lnTo>
                  <a:lnTo>
                    <a:pt x="12" y="2108"/>
                  </a:lnTo>
                  <a:lnTo>
                    <a:pt x="12" y="2115"/>
                  </a:lnTo>
                  <a:lnTo>
                    <a:pt x="12" y="2118"/>
                  </a:lnTo>
                  <a:lnTo>
                    <a:pt x="16" y="2118"/>
                  </a:lnTo>
                  <a:lnTo>
                    <a:pt x="21" y="2118"/>
                  </a:lnTo>
                  <a:lnTo>
                    <a:pt x="30" y="2118"/>
                  </a:lnTo>
                  <a:lnTo>
                    <a:pt x="39" y="2118"/>
                  </a:lnTo>
                  <a:lnTo>
                    <a:pt x="51" y="2118"/>
                  </a:lnTo>
                  <a:lnTo>
                    <a:pt x="58" y="2118"/>
                  </a:lnTo>
                  <a:lnTo>
                    <a:pt x="65" y="2118"/>
                  </a:lnTo>
                  <a:lnTo>
                    <a:pt x="72" y="2118"/>
                  </a:lnTo>
                  <a:lnTo>
                    <a:pt x="82" y="2120"/>
                  </a:lnTo>
                  <a:lnTo>
                    <a:pt x="89" y="2120"/>
                  </a:lnTo>
                  <a:lnTo>
                    <a:pt x="100" y="2120"/>
                  </a:lnTo>
                  <a:lnTo>
                    <a:pt x="109" y="2120"/>
                  </a:lnTo>
                  <a:lnTo>
                    <a:pt x="119" y="2120"/>
                  </a:lnTo>
                  <a:lnTo>
                    <a:pt x="130" y="2120"/>
                  </a:lnTo>
                  <a:lnTo>
                    <a:pt x="140" y="2120"/>
                  </a:lnTo>
                  <a:lnTo>
                    <a:pt x="151" y="2120"/>
                  </a:lnTo>
                  <a:lnTo>
                    <a:pt x="163" y="2121"/>
                  </a:lnTo>
                  <a:lnTo>
                    <a:pt x="175" y="2121"/>
                  </a:lnTo>
                  <a:lnTo>
                    <a:pt x="187" y="2121"/>
                  </a:lnTo>
                  <a:lnTo>
                    <a:pt x="200" y="2121"/>
                  </a:lnTo>
                  <a:lnTo>
                    <a:pt x="214" y="2121"/>
                  </a:lnTo>
                  <a:lnTo>
                    <a:pt x="228" y="2121"/>
                  </a:lnTo>
                  <a:lnTo>
                    <a:pt x="242" y="2121"/>
                  </a:lnTo>
                  <a:lnTo>
                    <a:pt x="257" y="2121"/>
                  </a:lnTo>
                  <a:lnTo>
                    <a:pt x="273" y="2123"/>
                  </a:lnTo>
                  <a:lnTo>
                    <a:pt x="287" y="2123"/>
                  </a:lnTo>
                  <a:lnTo>
                    <a:pt x="303" y="2123"/>
                  </a:lnTo>
                  <a:lnTo>
                    <a:pt x="317" y="2123"/>
                  </a:lnTo>
                  <a:lnTo>
                    <a:pt x="334" y="2123"/>
                  </a:lnTo>
                  <a:lnTo>
                    <a:pt x="352" y="2123"/>
                  </a:lnTo>
                  <a:lnTo>
                    <a:pt x="367" y="2123"/>
                  </a:lnTo>
                  <a:lnTo>
                    <a:pt x="385" y="2123"/>
                  </a:lnTo>
                  <a:lnTo>
                    <a:pt x="404" y="2125"/>
                  </a:lnTo>
                  <a:lnTo>
                    <a:pt x="422" y="2125"/>
                  </a:lnTo>
                  <a:lnTo>
                    <a:pt x="439" y="2125"/>
                  </a:lnTo>
                  <a:lnTo>
                    <a:pt x="457" y="2125"/>
                  </a:lnTo>
                  <a:lnTo>
                    <a:pt x="476" y="2125"/>
                  </a:lnTo>
                  <a:lnTo>
                    <a:pt x="493" y="2125"/>
                  </a:lnTo>
                  <a:lnTo>
                    <a:pt x="513" y="2125"/>
                  </a:lnTo>
                  <a:lnTo>
                    <a:pt x="532" y="2125"/>
                  </a:lnTo>
                  <a:lnTo>
                    <a:pt x="553" y="2127"/>
                  </a:lnTo>
                  <a:lnTo>
                    <a:pt x="574" y="2127"/>
                  </a:lnTo>
                  <a:lnTo>
                    <a:pt x="593" y="2127"/>
                  </a:lnTo>
                  <a:lnTo>
                    <a:pt x="614" y="2127"/>
                  </a:lnTo>
                  <a:lnTo>
                    <a:pt x="633" y="2127"/>
                  </a:lnTo>
                  <a:lnTo>
                    <a:pt x="654" y="2127"/>
                  </a:lnTo>
                  <a:lnTo>
                    <a:pt x="675" y="2127"/>
                  </a:lnTo>
                  <a:lnTo>
                    <a:pt x="696" y="2127"/>
                  </a:lnTo>
                  <a:lnTo>
                    <a:pt x="717" y="2128"/>
                  </a:lnTo>
                  <a:lnTo>
                    <a:pt x="738" y="2128"/>
                  </a:lnTo>
                  <a:lnTo>
                    <a:pt x="761" y="2128"/>
                  </a:lnTo>
                  <a:lnTo>
                    <a:pt x="782" y="2128"/>
                  </a:lnTo>
                  <a:lnTo>
                    <a:pt x="805" y="2128"/>
                  </a:lnTo>
                  <a:lnTo>
                    <a:pt x="826" y="2128"/>
                  </a:lnTo>
                  <a:lnTo>
                    <a:pt x="848" y="2128"/>
                  </a:lnTo>
                  <a:lnTo>
                    <a:pt x="871" y="2128"/>
                  </a:lnTo>
                  <a:lnTo>
                    <a:pt x="896" y="2128"/>
                  </a:lnTo>
                  <a:lnTo>
                    <a:pt x="917" y="2128"/>
                  </a:lnTo>
                  <a:lnTo>
                    <a:pt x="939" y="2128"/>
                  </a:lnTo>
                  <a:lnTo>
                    <a:pt x="960" y="2128"/>
                  </a:lnTo>
                  <a:lnTo>
                    <a:pt x="983" y="2128"/>
                  </a:lnTo>
                  <a:lnTo>
                    <a:pt x="1006" y="2128"/>
                  </a:lnTo>
                  <a:lnTo>
                    <a:pt x="1027" y="2128"/>
                  </a:lnTo>
                  <a:lnTo>
                    <a:pt x="1050" y="2128"/>
                  </a:lnTo>
                  <a:lnTo>
                    <a:pt x="1072" y="2128"/>
                  </a:lnTo>
                  <a:lnTo>
                    <a:pt x="1093" y="2128"/>
                  </a:lnTo>
                  <a:lnTo>
                    <a:pt x="1114" y="2128"/>
                  </a:lnTo>
                  <a:lnTo>
                    <a:pt x="1137" y="2128"/>
                  </a:lnTo>
                  <a:lnTo>
                    <a:pt x="1158" y="2128"/>
                  </a:lnTo>
                  <a:lnTo>
                    <a:pt x="1179" y="2128"/>
                  </a:lnTo>
                  <a:lnTo>
                    <a:pt x="1202" y="2128"/>
                  </a:lnTo>
                  <a:lnTo>
                    <a:pt x="1223" y="2128"/>
                  </a:lnTo>
                  <a:lnTo>
                    <a:pt x="1245" y="2130"/>
                  </a:lnTo>
                  <a:lnTo>
                    <a:pt x="1266" y="2130"/>
                  </a:lnTo>
                  <a:lnTo>
                    <a:pt x="1289" y="2130"/>
                  </a:lnTo>
                  <a:lnTo>
                    <a:pt x="1310" y="2130"/>
                  </a:lnTo>
                  <a:lnTo>
                    <a:pt x="1333" y="2130"/>
                  </a:lnTo>
                  <a:lnTo>
                    <a:pt x="1354" y="2130"/>
                  </a:lnTo>
                  <a:lnTo>
                    <a:pt x="1375" y="2130"/>
                  </a:lnTo>
                  <a:lnTo>
                    <a:pt x="1396" y="2130"/>
                  </a:lnTo>
                  <a:lnTo>
                    <a:pt x="1419" y="2130"/>
                  </a:lnTo>
                  <a:lnTo>
                    <a:pt x="1440" y="2130"/>
                  </a:lnTo>
                  <a:lnTo>
                    <a:pt x="1461" y="2130"/>
                  </a:lnTo>
                  <a:lnTo>
                    <a:pt x="1483" y="2130"/>
                  </a:lnTo>
                  <a:lnTo>
                    <a:pt x="1504" y="2130"/>
                  </a:lnTo>
                  <a:lnTo>
                    <a:pt x="1527" y="2130"/>
                  </a:lnTo>
                  <a:lnTo>
                    <a:pt x="1548" y="2130"/>
                  </a:lnTo>
                  <a:lnTo>
                    <a:pt x="1571" y="2130"/>
                  </a:lnTo>
                  <a:lnTo>
                    <a:pt x="1594" y="2132"/>
                  </a:lnTo>
                  <a:lnTo>
                    <a:pt x="1615" y="2130"/>
                  </a:lnTo>
                  <a:lnTo>
                    <a:pt x="1637" y="2130"/>
                  </a:lnTo>
                  <a:lnTo>
                    <a:pt x="1658" y="2130"/>
                  </a:lnTo>
                  <a:lnTo>
                    <a:pt x="1681" y="2130"/>
                  </a:lnTo>
                  <a:lnTo>
                    <a:pt x="1702" y="2128"/>
                  </a:lnTo>
                  <a:lnTo>
                    <a:pt x="1726" y="2128"/>
                  </a:lnTo>
                  <a:lnTo>
                    <a:pt x="1747" y="2128"/>
                  </a:lnTo>
                  <a:lnTo>
                    <a:pt x="1772" y="2128"/>
                  </a:lnTo>
                  <a:lnTo>
                    <a:pt x="1793" y="2128"/>
                  </a:lnTo>
                  <a:lnTo>
                    <a:pt x="1817" y="2128"/>
                  </a:lnTo>
                  <a:lnTo>
                    <a:pt x="1840" y="2127"/>
                  </a:lnTo>
                  <a:lnTo>
                    <a:pt x="1865" y="2127"/>
                  </a:lnTo>
                  <a:lnTo>
                    <a:pt x="1887" y="2125"/>
                  </a:lnTo>
                  <a:lnTo>
                    <a:pt x="1912" y="2125"/>
                  </a:lnTo>
                  <a:lnTo>
                    <a:pt x="1935" y="2125"/>
                  </a:lnTo>
                  <a:lnTo>
                    <a:pt x="1959" y="2125"/>
                  </a:lnTo>
                  <a:lnTo>
                    <a:pt x="1982" y="2123"/>
                  </a:lnTo>
                  <a:lnTo>
                    <a:pt x="2006" y="2121"/>
                  </a:lnTo>
                  <a:lnTo>
                    <a:pt x="2031" y="2121"/>
                  </a:lnTo>
                  <a:lnTo>
                    <a:pt x="2055" y="2120"/>
                  </a:lnTo>
                  <a:lnTo>
                    <a:pt x="2080" y="2118"/>
                  </a:lnTo>
                  <a:lnTo>
                    <a:pt x="2102" y="2118"/>
                  </a:lnTo>
                  <a:lnTo>
                    <a:pt x="2129" y="2116"/>
                  </a:lnTo>
                  <a:lnTo>
                    <a:pt x="2155" y="2116"/>
                  </a:lnTo>
                  <a:lnTo>
                    <a:pt x="2179" y="2115"/>
                  </a:lnTo>
                  <a:lnTo>
                    <a:pt x="2206" y="2115"/>
                  </a:lnTo>
                  <a:lnTo>
                    <a:pt x="2230" y="2111"/>
                  </a:lnTo>
                  <a:lnTo>
                    <a:pt x="2256" y="2111"/>
                  </a:lnTo>
                  <a:lnTo>
                    <a:pt x="2283" y="2109"/>
                  </a:lnTo>
                  <a:lnTo>
                    <a:pt x="2309" y="2108"/>
                  </a:lnTo>
                  <a:lnTo>
                    <a:pt x="2337" y="2108"/>
                  </a:lnTo>
                  <a:lnTo>
                    <a:pt x="2365" y="2106"/>
                  </a:lnTo>
                  <a:lnTo>
                    <a:pt x="2365" y="2104"/>
                  </a:lnTo>
                  <a:lnTo>
                    <a:pt x="2365" y="2101"/>
                  </a:lnTo>
                  <a:lnTo>
                    <a:pt x="2365" y="2094"/>
                  </a:lnTo>
                  <a:lnTo>
                    <a:pt x="2365" y="2087"/>
                  </a:lnTo>
                  <a:lnTo>
                    <a:pt x="2365" y="2082"/>
                  </a:lnTo>
                  <a:lnTo>
                    <a:pt x="2365" y="2075"/>
                  </a:lnTo>
                  <a:lnTo>
                    <a:pt x="2365" y="2070"/>
                  </a:lnTo>
                  <a:lnTo>
                    <a:pt x="2365" y="2065"/>
                  </a:lnTo>
                  <a:lnTo>
                    <a:pt x="2365" y="2058"/>
                  </a:lnTo>
                  <a:lnTo>
                    <a:pt x="2365" y="2051"/>
                  </a:lnTo>
                  <a:lnTo>
                    <a:pt x="2365" y="2043"/>
                  </a:lnTo>
                  <a:lnTo>
                    <a:pt x="2367" y="2036"/>
                  </a:lnTo>
                  <a:lnTo>
                    <a:pt x="2367" y="2027"/>
                  </a:lnTo>
                  <a:lnTo>
                    <a:pt x="2367" y="2019"/>
                  </a:lnTo>
                  <a:lnTo>
                    <a:pt x="2367" y="2008"/>
                  </a:lnTo>
                  <a:lnTo>
                    <a:pt x="2368" y="2000"/>
                  </a:lnTo>
                  <a:lnTo>
                    <a:pt x="2368" y="1989"/>
                  </a:lnTo>
                  <a:lnTo>
                    <a:pt x="2368" y="1979"/>
                  </a:lnTo>
                  <a:lnTo>
                    <a:pt x="2368" y="1969"/>
                  </a:lnTo>
                  <a:lnTo>
                    <a:pt x="2370" y="1959"/>
                  </a:lnTo>
                  <a:lnTo>
                    <a:pt x="2370" y="1947"/>
                  </a:lnTo>
                  <a:lnTo>
                    <a:pt x="2370" y="1936"/>
                  </a:lnTo>
                  <a:lnTo>
                    <a:pt x="2370" y="1924"/>
                  </a:lnTo>
                  <a:lnTo>
                    <a:pt x="2372" y="1912"/>
                  </a:lnTo>
                  <a:lnTo>
                    <a:pt x="2372" y="1900"/>
                  </a:lnTo>
                  <a:lnTo>
                    <a:pt x="2372" y="1888"/>
                  </a:lnTo>
                  <a:lnTo>
                    <a:pt x="2372" y="1876"/>
                  </a:lnTo>
                  <a:lnTo>
                    <a:pt x="2374" y="1864"/>
                  </a:lnTo>
                  <a:lnTo>
                    <a:pt x="2374" y="1851"/>
                  </a:lnTo>
                  <a:lnTo>
                    <a:pt x="2374" y="1837"/>
                  </a:lnTo>
                  <a:lnTo>
                    <a:pt x="2374" y="1823"/>
                  </a:lnTo>
                  <a:lnTo>
                    <a:pt x="2374" y="1810"/>
                  </a:lnTo>
                  <a:lnTo>
                    <a:pt x="2374" y="1798"/>
                  </a:lnTo>
                  <a:lnTo>
                    <a:pt x="2374" y="1784"/>
                  </a:lnTo>
                  <a:lnTo>
                    <a:pt x="2374" y="1770"/>
                  </a:lnTo>
                  <a:lnTo>
                    <a:pt x="2375" y="1756"/>
                  </a:lnTo>
                  <a:lnTo>
                    <a:pt x="2375" y="1741"/>
                  </a:lnTo>
                  <a:lnTo>
                    <a:pt x="2375" y="1727"/>
                  </a:lnTo>
                  <a:lnTo>
                    <a:pt x="2375" y="1714"/>
                  </a:lnTo>
                  <a:lnTo>
                    <a:pt x="2375" y="1700"/>
                  </a:lnTo>
                  <a:lnTo>
                    <a:pt x="2375" y="1684"/>
                  </a:lnTo>
                  <a:lnTo>
                    <a:pt x="2375" y="1671"/>
                  </a:lnTo>
                  <a:lnTo>
                    <a:pt x="2375" y="1659"/>
                  </a:lnTo>
                  <a:lnTo>
                    <a:pt x="2375" y="1645"/>
                  </a:lnTo>
                  <a:lnTo>
                    <a:pt x="2374" y="1630"/>
                  </a:lnTo>
                  <a:lnTo>
                    <a:pt x="2374" y="1616"/>
                  </a:lnTo>
                  <a:lnTo>
                    <a:pt x="2372" y="1600"/>
                  </a:lnTo>
                  <a:lnTo>
                    <a:pt x="2372" y="1587"/>
                  </a:lnTo>
                  <a:lnTo>
                    <a:pt x="2372" y="1573"/>
                  </a:lnTo>
                  <a:lnTo>
                    <a:pt x="2372" y="1559"/>
                  </a:lnTo>
                  <a:lnTo>
                    <a:pt x="2372" y="1546"/>
                  </a:lnTo>
                  <a:lnTo>
                    <a:pt x="2372" y="1532"/>
                  </a:lnTo>
                  <a:lnTo>
                    <a:pt x="2370" y="1520"/>
                  </a:lnTo>
                  <a:lnTo>
                    <a:pt x="2368" y="1506"/>
                  </a:lnTo>
                  <a:lnTo>
                    <a:pt x="2368" y="1493"/>
                  </a:lnTo>
                  <a:lnTo>
                    <a:pt x="2368" y="1481"/>
                  </a:lnTo>
                  <a:lnTo>
                    <a:pt x="2367" y="1467"/>
                  </a:lnTo>
                  <a:lnTo>
                    <a:pt x="2365" y="1455"/>
                  </a:lnTo>
                  <a:lnTo>
                    <a:pt x="2365" y="1443"/>
                  </a:lnTo>
                  <a:lnTo>
                    <a:pt x="2365" y="1431"/>
                  </a:lnTo>
                  <a:lnTo>
                    <a:pt x="2361" y="1417"/>
                  </a:lnTo>
                  <a:lnTo>
                    <a:pt x="2361" y="1405"/>
                  </a:lnTo>
                  <a:lnTo>
                    <a:pt x="2360" y="1393"/>
                  </a:lnTo>
                  <a:lnTo>
                    <a:pt x="2360" y="1381"/>
                  </a:lnTo>
                  <a:lnTo>
                    <a:pt x="2358" y="1367"/>
                  </a:lnTo>
                  <a:lnTo>
                    <a:pt x="2356" y="1354"/>
                  </a:lnTo>
                  <a:lnTo>
                    <a:pt x="2354" y="1340"/>
                  </a:lnTo>
                  <a:lnTo>
                    <a:pt x="2354" y="1328"/>
                  </a:lnTo>
                  <a:lnTo>
                    <a:pt x="2354" y="1313"/>
                  </a:lnTo>
                  <a:lnTo>
                    <a:pt x="2353" y="1299"/>
                  </a:lnTo>
                  <a:lnTo>
                    <a:pt x="2351" y="1285"/>
                  </a:lnTo>
                  <a:lnTo>
                    <a:pt x="2351" y="1271"/>
                  </a:lnTo>
                  <a:lnTo>
                    <a:pt x="2351" y="1256"/>
                  </a:lnTo>
                  <a:lnTo>
                    <a:pt x="2349" y="1242"/>
                  </a:lnTo>
                  <a:lnTo>
                    <a:pt x="2347" y="1229"/>
                  </a:lnTo>
                  <a:lnTo>
                    <a:pt x="2347" y="1215"/>
                  </a:lnTo>
                  <a:lnTo>
                    <a:pt x="2347" y="1200"/>
                  </a:lnTo>
                  <a:lnTo>
                    <a:pt x="2346" y="1184"/>
                  </a:lnTo>
                  <a:lnTo>
                    <a:pt x="2344" y="1169"/>
                  </a:lnTo>
                  <a:lnTo>
                    <a:pt x="2344" y="1155"/>
                  </a:lnTo>
                  <a:lnTo>
                    <a:pt x="2344" y="1140"/>
                  </a:lnTo>
                  <a:lnTo>
                    <a:pt x="2342" y="1126"/>
                  </a:lnTo>
                  <a:lnTo>
                    <a:pt x="2342" y="1110"/>
                  </a:lnTo>
                  <a:lnTo>
                    <a:pt x="2342" y="1097"/>
                  </a:lnTo>
                  <a:lnTo>
                    <a:pt x="2340" y="1080"/>
                  </a:lnTo>
                  <a:lnTo>
                    <a:pt x="2339" y="1066"/>
                  </a:lnTo>
                  <a:lnTo>
                    <a:pt x="2339" y="1050"/>
                  </a:lnTo>
                  <a:lnTo>
                    <a:pt x="2339" y="1035"/>
                  </a:lnTo>
                  <a:lnTo>
                    <a:pt x="2339" y="1020"/>
                  </a:lnTo>
                  <a:lnTo>
                    <a:pt x="2337" y="1004"/>
                  </a:lnTo>
                  <a:lnTo>
                    <a:pt x="2337" y="989"/>
                  </a:lnTo>
                  <a:lnTo>
                    <a:pt x="2337" y="975"/>
                  </a:lnTo>
                  <a:lnTo>
                    <a:pt x="2335" y="958"/>
                  </a:lnTo>
                  <a:lnTo>
                    <a:pt x="2335" y="942"/>
                  </a:lnTo>
                  <a:lnTo>
                    <a:pt x="2333" y="927"/>
                  </a:lnTo>
                  <a:lnTo>
                    <a:pt x="2333" y="912"/>
                  </a:lnTo>
                  <a:lnTo>
                    <a:pt x="2332" y="896"/>
                  </a:lnTo>
                  <a:lnTo>
                    <a:pt x="2332" y="881"/>
                  </a:lnTo>
                  <a:lnTo>
                    <a:pt x="2332" y="865"/>
                  </a:lnTo>
                  <a:lnTo>
                    <a:pt x="2332" y="852"/>
                  </a:lnTo>
                  <a:lnTo>
                    <a:pt x="2332" y="835"/>
                  </a:lnTo>
                  <a:lnTo>
                    <a:pt x="2332" y="821"/>
                  </a:lnTo>
                  <a:lnTo>
                    <a:pt x="2330" y="805"/>
                  </a:lnTo>
                  <a:lnTo>
                    <a:pt x="2330" y="792"/>
                  </a:lnTo>
                  <a:lnTo>
                    <a:pt x="2330" y="776"/>
                  </a:lnTo>
                  <a:lnTo>
                    <a:pt x="2330" y="763"/>
                  </a:lnTo>
                  <a:lnTo>
                    <a:pt x="2330" y="747"/>
                  </a:lnTo>
                  <a:lnTo>
                    <a:pt x="2330" y="733"/>
                  </a:lnTo>
                  <a:lnTo>
                    <a:pt x="2328" y="720"/>
                  </a:lnTo>
                  <a:lnTo>
                    <a:pt x="2328" y="704"/>
                  </a:lnTo>
                  <a:lnTo>
                    <a:pt x="2328" y="691"/>
                  </a:lnTo>
                  <a:lnTo>
                    <a:pt x="2328" y="677"/>
                  </a:lnTo>
                  <a:lnTo>
                    <a:pt x="2328" y="663"/>
                  </a:lnTo>
                  <a:lnTo>
                    <a:pt x="2328" y="649"/>
                  </a:lnTo>
                  <a:lnTo>
                    <a:pt x="2328" y="636"/>
                  </a:lnTo>
                  <a:lnTo>
                    <a:pt x="2328" y="622"/>
                  </a:lnTo>
                  <a:lnTo>
                    <a:pt x="2328" y="608"/>
                  </a:lnTo>
                  <a:lnTo>
                    <a:pt x="2328" y="595"/>
                  </a:lnTo>
                  <a:lnTo>
                    <a:pt x="2328" y="583"/>
                  </a:lnTo>
                  <a:lnTo>
                    <a:pt x="2328" y="571"/>
                  </a:lnTo>
                  <a:lnTo>
                    <a:pt x="2328" y="557"/>
                  </a:lnTo>
                  <a:lnTo>
                    <a:pt x="2328" y="545"/>
                  </a:lnTo>
                  <a:lnTo>
                    <a:pt x="2328" y="533"/>
                  </a:lnTo>
                  <a:lnTo>
                    <a:pt x="2328" y="523"/>
                  </a:lnTo>
                  <a:lnTo>
                    <a:pt x="2328" y="511"/>
                  </a:lnTo>
                  <a:lnTo>
                    <a:pt x="2328" y="499"/>
                  </a:lnTo>
                  <a:lnTo>
                    <a:pt x="2328" y="485"/>
                  </a:lnTo>
                  <a:lnTo>
                    <a:pt x="2328" y="475"/>
                  </a:lnTo>
                  <a:lnTo>
                    <a:pt x="2328" y="463"/>
                  </a:lnTo>
                  <a:lnTo>
                    <a:pt x="2328" y="451"/>
                  </a:lnTo>
                  <a:lnTo>
                    <a:pt x="2328" y="439"/>
                  </a:lnTo>
                  <a:lnTo>
                    <a:pt x="2328" y="427"/>
                  </a:lnTo>
                  <a:lnTo>
                    <a:pt x="2328" y="415"/>
                  </a:lnTo>
                  <a:lnTo>
                    <a:pt x="2328" y="403"/>
                  </a:lnTo>
                  <a:lnTo>
                    <a:pt x="2328" y="391"/>
                  </a:lnTo>
                  <a:lnTo>
                    <a:pt x="2328" y="380"/>
                  </a:lnTo>
                  <a:lnTo>
                    <a:pt x="2328" y="368"/>
                  </a:lnTo>
                  <a:lnTo>
                    <a:pt x="2328" y="356"/>
                  </a:lnTo>
                  <a:lnTo>
                    <a:pt x="2328" y="346"/>
                  </a:lnTo>
                  <a:lnTo>
                    <a:pt x="2328" y="336"/>
                  </a:lnTo>
                  <a:lnTo>
                    <a:pt x="2328" y="322"/>
                  </a:lnTo>
                  <a:lnTo>
                    <a:pt x="2328" y="312"/>
                  </a:lnTo>
                  <a:lnTo>
                    <a:pt x="2328" y="300"/>
                  </a:lnTo>
                  <a:lnTo>
                    <a:pt x="2328" y="290"/>
                  </a:lnTo>
                  <a:lnTo>
                    <a:pt x="2328" y="279"/>
                  </a:lnTo>
                  <a:lnTo>
                    <a:pt x="2328" y="267"/>
                  </a:lnTo>
                  <a:lnTo>
                    <a:pt x="2328" y="257"/>
                  </a:lnTo>
                  <a:lnTo>
                    <a:pt x="2328" y="247"/>
                  </a:lnTo>
                  <a:lnTo>
                    <a:pt x="2328" y="237"/>
                  </a:lnTo>
                  <a:lnTo>
                    <a:pt x="2328" y="226"/>
                  </a:lnTo>
                  <a:lnTo>
                    <a:pt x="2328" y="216"/>
                  </a:lnTo>
                  <a:lnTo>
                    <a:pt x="2328" y="207"/>
                  </a:lnTo>
                  <a:lnTo>
                    <a:pt x="2328" y="197"/>
                  </a:lnTo>
                  <a:lnTo>
                    <a:pt x="2328" y="187"/>
                  </a:lnTo>
                  <a:lnTo>
                    <a:pt x="2328" y="178"/>
                  </a:lnTo>
                  <a:lnTo>
                    <a:pt x="2328" y="170"/>
                  </a:lnTo>
                  <a:lnTo>
                    <a:pt x="2328" y="159"/>
                  </a:lnTo>
                  <a:lnTo>
                    <a:pt x="2328" y="151"/>
                  </a:lnTo>
                  <a:lnTo>
                    <a:pt x="2328" y="141"/>
                  </a:lnTo>
                  <a:lnTo>
                    <a:pt x="2328" y="134"/>
                  </a:lnTo>
                  <a:lnTo>
                    <a:pt x="2328" y="125"/>
                  </a:lnTo>
                  <a:lnTo>
                    <a:pt x="2328" y="117"/>
                  </a:lnTo>
                  <a:lnTo>
                    <a:pt x="2328" y="110"/>
                  </a:lnTo>
                  <a:lnTo>
                    <a:pt x="2328" y="103"/>
                  </a:lnTo>
                  <a:lnTo>
                    <a:pt x="2328" y="94"/>
                  </a:lnTo>
                  <a:lnTo>
                    <a:pt x="2328" y="87"/>
                  </a:lnTo>
                  <a:lnTo>
                    <a:pt x="2328" y="81"/>
                  </a:lnTo>
                  <a:lnTo>
                    <a:pt x="2328" y="75"/>
                  </a:lnTo>
                  <a:lnTo>
                    <a:pt x="2328" y="69"/>
                  </a:lnTo>
                  <a:lnTo>
                    <a:pt x="2328" y="62"/>
                  </a:lnTo>
                  <a:lnTo>
                    <a:pt x="2328" y="55"/>
                  </a:lnTo>
                  <a:lnTo>
                    <a:pt x="2328" y="51"/>
                  </a:lnTo>
                  <a:lnTo>
                    <a:pt x="2328" y="39"/>
                  </a:lnTo>
                  <a:lnTo>
                    <a:pt x="2328" y="31"/>
                  </a:lnTo>
                  <a:lnTo>
                    <a:pt x="2328" y="24"/>
                  </a:lnTo>
                  <a:lnTo>
                    <a:pt x="2328" y="19"/>
                  </a:lnTo>
                  <a:lnTo>
                    <a:pt x="2328" y="9"/>
                  </a:lnTo>
                  <a:lnTo>
                    <a:pt x="2328" y="7"/>
                  </a:lnTo>
                  <a:lnTo>
                    <a:pt x="2325" y="5"/>
                  </a:lnTo>
                  <a:lnTo>
                    <a:pt x="2321" y="5"/>
                  </a:lnTo>
                  <a:lnTo>
                    <a:pt x="2316" y="5"/>
                  </a:lnTo>
                  <a:lnTo>
                    <a:pt x="2309" y="5"/>
                  </a:lnTo>
                  <a:lnTo>
                    <a:pt x="2304" y="5"/>
                  </a:lnTo>
                  <a:lnTo>
                    <a:pt x="2298" y="5"/>
                  </a:lnTo>
                  <a:lnTo>
                    <a:pt x="2291" y="5"/>
                  </a:lnTo>
                  <a:lnTo>
                    <a:pt x="2286" y="5"/>
                  </a:lnTo>
                  <a:lnTo>
                    <a:pt x="2279" y="5"/>
                  </a:lnTo>
                  <a:lnTo>
                    <a:pt x="2272" y="5"/>
                  </a:lnTo>
                  <a:lnTo>
                    <a:pt x="2263" y="5"/>
                  </a:lnTo>
                  <a:lnTo>
                    <a:pt x="2256" y="5"/>
                  </a:lnTo>
                  <a:lnTo>
                    <a:pt x="2248" y="4"/>
                  </a:lnTo>
                  <a:lnTo>
                    <a:pt x="2239" y="4"/>
                  </a:lnTo>
                  <a:lnTo>
                    <a:pt x="2228" y="4"/>
                  </a:lnTo>
                  <a:lnTo>
                    <a:pt x="2220" y="4"/>
                  </a:lnTo>
                  <a:lnTo>
                    <a:pt x="2207" y="4"/>
                  </a:lnTo>
                  <a:lnTo>
                    <a:pt x="2197" y="4"/>
                  </a:lnTo>
                  <a:lnTo>
                    <a:pt x="2186" y="4"/>
                  </a:lnTo>
                  <a:lnTo>
                    <a:pt x="2176" y="4"/>
                  </a:lnTo>
                  <a:lnTo>
                    <a:pt x="2164" y="4"/>
                  </a:lnTo>
                  <a:lnTo>
                    <a:pt x="2150" y="4"/>
                  </a:lnTo>
                  <a:lnTo>
                    <a:pt x="2136" y="4"/>
                  </a:lnTo>
                  <a:lnTo>
                    <a:pt x="2123" y="4"/>
                  </a:lnTo>
                  <a:lnTo>
                    <a:pt x="2109" y="4"/>
                  </a:lnTo>
                  <a:lnTo>
                    <a:pt x="2095" y="4"/>
                  </a:lnTo>
                  <a:lnTo>
                    <a:pt x="2083" y="4"/>
                  </a:lnTo>
                  <a:lnTo>
                    <a:pt x="2069" y="4"/>
                  </a:lnTo>
                  <a:lnTo>
                    <a:pt x="2052" y="2"/>
                  </a:lnTo>
                  <a:lnTo>
                    <a:pt x="2036" y="2"/>
                  </a:lnTo>
                  <a:lnTo>
                    <a:pt x="2020" y="2"/>
                  </a:lnTo>
                  <a:lnTo>
                    <a:pt x="2005" y="2"/>
                  </a:lnTo>
                  <a:lnTo>
                    <a:pt x="1989" y="2"/>
                  </a:lnTo>
                  <a:lnTo>
                    <a:pt x="1973" y="2"/>
                  </a:lnTo>
                  <a:lnTo>
                    <a:pt x="1956" y="2"/>
                  </a:lnTo>
                  <a:lnTo>
                    <a:pt x="1940" y="2"/>
                  </a:lnTo>
                  <a:lnTo>
                    <a:pt x="1921" y="0"/>
                  </a:lnTo>
                  <a:lnTo>
                    <a:pt x="1905" y="0"/>
                  </a:lnTo>
                  <a:lnTo>
                    <a:pt x="1886" y="0"/>
                  </a:lnTo>
                  <a:lnTo>
                    <a:pt x="1868" y="0"/>
                  </a:lnTo>
                  <a:lnTo>
                    <a:pt x="1849" y="0"/>
                  </a:lnTo>
                  <a:lnTo>
                    <a:pt x="1831" y="0"/>
                  </a:lnTo>
                  <a:lnTo>
                    <a:pt x="1812" y="0"/>
                  </a:lnTo>
                  <a:lnTo>
                    <a:pt x="1793" y="0"/>
                  </a:lnTo>
                  <a:lnTo>
                    <a:pt x="1774" y="0"/>
                  </a:lnTo>
                  <a:lnTo>
                    <a:pt x="1753" y="0"/>
                  </a:lnTo>
                  <a:lnTo>
                    <a:pt x="1733" y="0"/>
                  </a:lnTo>
                  <a:lnTo>
                    <a:pt x="1714" y="0"/>
                  </a:lnTo>
                  <a:lnTo>
                    <a:pt x="1693" y="0"/>
                  </a:lnTo>
                  <a:lnTo>
                    <a:pt x="1674" y="0"/>
                  </a:lnTo>
                  <a:lnTo>
                    <a:pt x="1653" y="0"/>
                  </a:lnTo>
                  <a:lnTo>
                    <a:pt x="1634" y="0"/>
                  </a:lnTo>
                  <a:lnTo>
                    <a:pt x="1611" y="0"/>
                  </a:lnTo>
                  <a:lnTo>
                    <a:pt x="1592" y="0"/>
                  </a:lnTo>
                  <a:lnTo>
                    <a:pt x="1571" y="0"/>
                  </a:lnTo>
                  <a:lnTo>
                    <a:pt x="1550" y="0"/>
                  </a:lnTo>
                  <a:lnTo>
                    <a:pt x="1527" y="0"/>
                  </a:lnTo>
                  <a:lnTo>
                    <a:pt x="1508" y="0"/>
                  </a:lnTo>
                  <a:lnTo>
                    <a:pt x="1485" y="0"/>
                  </a:lnTo>
                  <a:lnTo>
                    <a:pt x="1464" y="0"/>
                  </a:lnTo>
                  <a:lnTo>
                    <a:pt x="1441" y="0"/>
                  </a:lnTo>
                  <a:lnTo>
                    <a:pt x="1420" y="0"/>
                  </a:lnTo>
                  <a:lnTo>
                    <a:pt x="1399" y="0"/>
                  </a:lnTo>
                  <a:lnTo>
                    <a:pt x="1380" y="0"/>
                  </a:lnTo>
                  <a:lnTo>
                    <a:pt x="1359" y="0"/>
                  </a:lnTo>
                  <a:lnTo>
                    <a:pt x="1340" y="0"/>
                  </a:lnTo>
                  <a:lnTo>
                    <a:pt x="1321" y="0"/>
                  </a:lnTo>
                  <a:lnTo>
                    <a:pt x="1303" y="0"/>
                  </a:lnTo>
                  <a:lnTo>
                    <a:pt x="1284" y="0"/>
                  </a:lnTo>
                  <a:lnTo>
                    <a:pt x="1266" y="0"/>
                  </a:lnTo>
                  <a:lnTo>
                    <a:pt x="1249" y="0"/>
                  </a:lnTo>
                  <a:lnTo>
                    <a:pt x="1231" y="2"/>
                  </a:lnTo>
                  <a:lnTo>
                    <a:pt x="1216" y="2"/>
                  </a:lnTo>
                  <a:lnTo>
                    <a:pt x="1198" y="2"/>
                  </a:lnTo>
                  <a:lnTo>
                    <a:pt x="1182" y="2"/>
                  </a:lnTo>
                  <a:lnTo>
                    <a:pt x="1169" y="2"/>
                  </a:lnTo>
                  <a:lnTo>
                    <a:pt x="1153" y="2"/>
                  </a:lnTo>
                  <a:lnTo>
                    <a:pt x="1139" y="2"/>
                  </a:lnTo>
                  <a:lnTo>
                    <a:pt x="1125" y="2"/>
                  </a:lnTo>
                  <a:lnTo>
                    <a:pt x="1111" y="4"/>
                  </a:lnTo>
                  <a:lnTo>
                    <a:pt x="1097" y="4"/>
                  </a:lnTo>
                  <a:lnTo>
                    <a:pt x="1085" y="5"/>
                  </a:lnTo>
                  <a:lnTo>
                    <a:pt x="1071" y="5"/>
                  </a:lnTo>
                  <a:lnTo>
                    <a:pt x="1060" y="5"/>
                  </a:lnTo>
                  <a:lnTo>
                    <a:pt x="1048" y="5"/>
                  </a:lnTo>
                  <a:lnTo>
                    <a:pt x="1036" y="5"/>
                  </a:lnTo>
                  <a:lnTo>
                    <a:pt x="1023" y="5"/>
                  </a:lnTo>
                  <a:lnTo>
                    <a:pt x="1013" y="7"/>
                  </a:lnTo>
                  <a:lnTo>
                    <a:pt x="1004" y="7"/>
                  </a:lnTo>
                  <a:lnTo>
                    <a:pt x="994" y="9"/>
                  </a:lnTo>
                  <a:lnTo>
                    <a:pt x="983" y="9"/>
                  </a:lnTo>
                  <a:lnTo>
                    <a:pt x="974" y="9"/>
                  </a:lnTo>
                  <a:lnTo>
                    <a:pt x="964" y="9"/>
                  </a:lnTo>
                  <a:lnTo>
                    <a:pt x="955" y="9"/>
                  </a:lnTo>
                  <a:lnTo>
                    <a:pt x="946" y="9"/>
                  </a:lnTo>
                  <a:lnTo>
                    <a:pt x="939" y="10"/>
                  </a:lnTo>
                  <a:lnTo>
                    <a:pt x="929" y="10"/>
                  </a:lnTo>
                  <a:lnTo>
                    <a:pt x="924" y="12"/>
                  </a:lnTo>
                  <a:lnTo>
                    <a:pt x="917" y="12"/>
                  </a:lnTo>
                  <a:lnTo>
                    <a:pt x="910" y="12"/>
                  </a:lnTo>
                  <a:lnTo>
                    <a:pt x="903" y="12"/>
                  </a:lnTo>
                  <a:lnTo>
                    <a:pt x="896" y="12"/>
                  </a:lnTo>
                  <a:lnTo>
                    <a:pt x="889" y="12"/>
                  </a:lnTo>
                  <a:lnTo>
                    <a:pt x="883" y="14"/>
                  </a:lnTo>
                  <a:lnTo>
                    <a:pt x="873" y="15"/>
                  </a:lnTo>
                  <a:lnTo>
                    <a:pt x="866" y="15"/>
                  </a:lnTo>
                  <a:lnTo>
                    <a:pt x="855" y="15"/>
                  </a:lnTo>
                  <a:lnTo>
                    <a:pt x="850" y="15"/>
                  </a:lnTo>
                  <a:lnTo>
                    <a:pt x="843" y="15"/>
                  </a:lnTo>
                  <a:lnTo>
                    <a:pt x="840" y="17"/>
                  </a:lnTo>
                  <a:lnTo>
                    <a:pt x="834" y="19"/>
                  </a:lnTo>
                  <a:lnTo>
                    <a:pt x="833" y="19"/>
                  </a:lnTo>
                  <a:lnTo>
                    <a:pt x="862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40" name="Freeform 20"/>
            <p:cNvSpPr>
              <a:spLocks/>
            </p:cNvSpPr>
            <p:nvPr/>
          </p:nvSpPr>
          <p:spPr bwMode="auto">
            <a:xfrm>
              <a:off x="4399" y="1656"/>
              <a:ext cx="1096" cy="103"/>
            </a:xfrm>
            <a:custGeom>
              <a:avLst/>
              <a:gdLst>
                <a:gd name="T0" fmla="*/ 0 w 2193"/>
                <a:gd name="T1" fmla="*/ 0 h 207"/>
                <a:gd name="T2" fmla="*/ 0 w 2193"/>
                <a:gd name="T3" fmla="*/ 0 h 207"/>
                <a:gd name="T4" fmla="*/ 0 w 2193"/>
                <a:gd name="T5" fmla="*/ 0 h 207"/>
                <a:gd name="T6" fmla="*/ 0 w 2193"/>
                <a:gd name="T7" fmla="*/ 0 h 207"/>
                <a:gd name="T8" fmla="*/ 0 w 2193"/>
                <a:gd name="T9" fmla="*/ 0 h 207"/>
                <a:gd name="T10" fmla="*/ 0 w 2193"/>
                <a:gd name="T11" fmla="*/ 0 h 207"/>
                <a:gd name="T12" fmla="*/ 0 w 2193"/>
                <a:gd name="T13" fmla="*/ 0 h 207"/>
                <a:gd name="T14" fmla="*/ 0 w 2193"/>
                <a:gd name="T15" fmla="*/ 0 h 207"/>
                <a:gd name="T16" fmla="*/ 0 w 2193"/>
                <a:gd name="T17" fmla="*/ 0 h 207"/>
                <a:gd name="T18" fmla="*/ 0 w 2193"/>
                <a:gd name="T19" fmla="*/ 0 h 207"/>
                <a:gd name="T20" fmla="*/ 0 w 2193"/>
                <a:gd name="T21" fmla="*/ 0 h 207"/>
                <a:gd name="T22" fmla="*/ 0 w 2193"/>
                <a:gd name="T23" fmla="*/ 0 h 207"/>
                <a:gd name="T24" fmla="*/ 0 w 2193"/>
                <a:gd name="T25" fmla="*/ 0 h 207"/>
                <a:gd name="T26" fmla="*/ 0 w 2193"/>
                <a:gd name="T27" fmla="*/ 0 h 207"/>
                <a:gd name="T28" fmla="*/ 0 w 2193"/>
                <a:gd name="T29" fmla="*/ 0 h 207"/>
                <a:gd name="T30" fmla="*/ 0 w 2193"/>
                <a:gd name="T31" fmla="*/ 0 h 207"/>
                <a:gd name="T32" fmla="*/ 0 w 2193"/>
                <a:gd name="T33" fmla="*/ 0 h 207"/>
                <a:gd name="T34" fmla="*/ 0 w 2193"/>
                <a:gd name="T35" fmla="*/ 0 h 207"/>
                <a:gd name="T36" fmla="*/ 0 w 2193"/>
                <a:gd name="T37" fmla="*/ 0 h 207"/>
                <a:gd name="T38" fmla="*/ 0 w 2193"/>
                <a:gd name="T39" fmla="*/ 0 h 207"/>
                <a:gd name="T40" fmla="*/ 0 w 2193"/>
                <a:gd name="T41" fmla="*/ 0 h 207"/>
                <a:gd name="T42" fmla="*/ 0 w 2193"/>
                <a:gd name="T43" fmla="*/ 0 h 207"/>
                <a:gd name="T44" fmla="*/ 0 w 2193"/>
                <a:gd name="T45" fmla="*/ 0 h 207"/>
                <a:gd name="T46" fmla="*/ 0 w 2193"/>
                <a:gd name="T47" fmla="*/ 0 h 207"/>
                <a:gd name="T48" fmla="*/ 0 w 2193"/>
                <a:gd name="T49" fmla="*/ 0 h 207"/>
                <a:gd name="T50" fmla="*/ 0 w 2193"/>
                <a:gd name="T51" fmla="*/ 0 h 207"/>
                <a:gd name="T52" fmla="*/ 0 w 2193"/>
                <a:gd name="T53" fmla="*/ 0 h 207"/>
                <a:gd name="T54" fmla="*/ 0 w 2193"/>
                <a:gd name="T55" fmla="*/ 0 h 207"/>
                <a:gd name="T56" fmla="*/ 0 w 2193"/>
                <a:gd name="T57" fmla="*/ 0 h 207"/>
                <a:gd name="T58" fmla="*/ 0 w 2193"/>
                <a:gd name="T59" fmla="*/ 0 h 207"/>
                <a:gd name="T60" fmla="*/ 0 w 2193"/>
                <a:gd name="T61" fmla="*/ 0 h 207"/>
                <a:gd name="T62" fmla="*/ 0 w 2193"/>
                <a:gd name="T63" fmla="*/ 0 h 207"/>
                <a:gd name="T64" fmla="*/ 0 w 2193"/>
                <a:gd name="T65" fmla="*/ 0 h 2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93"/>
                <a:gd name="T100" fmla="*/ 0 h 207"/>
                <a:gd name="T101" fmla="*/ 2193 w 2193"/>
                <a:gd name="T102" fmla="*/ 207 h 2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93" h="207">
                  <a:moveTo>
                    <a:pt x="7" y="17"/>
                  </a:moveTo>
                  <a:lnTo>
                    <a:pt x="0" y="91"/>
                  </a:lnTo>
                  <a:lnTo>
                    <a:pt x="28" y="81"/>
                  </a:lnTo>
                  <a:lnTo>
                    <a:pt x="64" y="161"/>
                  </a:lnTo>
                  <a:lnTo>
                    <a:pt x="71" y="125"/>
                  </a:lnTo>
                  <a:lnTo>
                    <a:pt x="120" y="180"/>
                  </a:lnTo>
                  <a:lnTo>
                    <a:pt x="138" y="141"/>
                  </a:lnTo>
                  <a:lnTo>
                    <a:pt x="180" y="175"/>
                  </a:lnTo>
                  <a:lnTo>
                    <a:pt x="251" y="53"/>
                  </a:lnTo>
                  <a:lnTo>
                    <a:pt x="325" y="39"/>
                  </a:lnTo>
                  <a:lnTo>
                    <a:pt x="332" y="125"/>
                  </a:lnTo>
                  <a:lnTo>
                    <a:pt x="348" y="99"/>
                  </a:lnTo>
                  <a:lnTo>
                    <a:pt x="395" y="139"/>
                  </a:lnTo>
                  <a:lnTo>
                    <a:pt x="398" y="158"/>
                  </a:lnTo>
                  <a:lnTo>
                    <a:pt x="442" y="39"/>
                  </a:lnTo>
                  <a:lnTo>
                    <a:pt x="516" y="60"/>
                  </a:lnTo>
                  <a:lnTo>
                    <a:pt x="516" y="110"/>
                  </a:lnTo>
                  <a:lnTo>
                    <a:pt x="566" y="142"/>
                  </a:lnTo>
                  <a:lnTo>
                    <a:pt x="570" y="170"/>
                  </a:lnTo>
                  <a:lnTo>
                    <a:pt x="591" y="134"/>
                  </a:lnTo>
                  <a:lnTo>
                    <a:pt x="645" y="151"/>
                  </a:lnTo>
                  <a:lnTo>
                    <a:pt x="643" y="178"/>
                  </a:lnTo>
                  <a:lnTo>
                    <a:pt x="690" y="127"/>
                  </a:lnTo>
                  <a:lnTo>
                    <a:pt x="732" y="141"/>
                  </a:lnTo>
                  <a:lnTo>
                    <a:pt x="750" y="180"/>
                  </a:lnTo>
                  <a:lnTo>
                    <a:pt x="822" y="89"/>
                  </a:lnTo>
                  <a:lnTo>
                    <a:pt x="855" y="207"/>
                  </a:lnTo>
                  <a:lnTo>
                    <a:pt x="907" y="46"/>
                  </a:lnTo>
                  <a:lnTo>
                    <a:pt x="974" y="108"/>
                  </a:lnTo>
                  <a:lnTo>
                    <a:pt x="974" y="149"/>
                  </a:lnTo>
                  <a:lnTo>
                    <a:pt x="991" y="122"/>
                  </a:lnTo>
                  <a:lnTo>
                    <a:pt x="1040" y="185"/>
                  </a:lnTo>
                  <a:lnTo>
                    <a:pt x="1082" y="132"/>
                  </a:lnTo>
                  <a:lnTo>
                    <a:pt x="1126" y="202"/>
                  </a:lnTo>
                  <a:lnTo>
                    <a:pt x="1168" y="122"/>
                  </a:lnTo>
                  <a:lnTo>
                    <a:pt x="1233" y="26"/>
                  </a:lnTo>
                  <a:lnTo>
                    <a:pt x="1276" y="134"/>
                  </a:lnTo>
                  <a:lnTo>
                    <a:pt x="1296" y="207"/>
                  </a:lnTo>
                  <a:lnTo>
                    <a:pt x="1376" y="91"/>
                  </a:lnTo>
                  <a:lnTo>
                    <a:pt x="1413" y="125"/>
                  </a:lnTo>
                  <a:lnTo>
                    <a:pt x="1415" y="144"/>
                  </a:lnTo>
                  <a:lnTo>
                    <a:pt x="1430" y="98"/>
                  </a:lnTo>
                  <a:lnTo>
                    <a:pt x="1488" y="158"/>
                  </a:lnTo>
                  <a:lnTo>
                    <a:pt x="1495" y="168"/>
                  </a:lnTo>
                  <a:lnTo>
                    <a:pt x="1518" y="123"/>
                  </a:lnTo>
                  <a:lnTo>
                    <a:pt x="1565" y="178"/>
                  </a:lnTo>
                  <a:lnTo>
                    <a:pt x="1715" y="15"/>
                  </a:lnTo>
                  <a:lnTo>
                    <a:pt x="1747" y="93"/>
                  </a:lnTo>
                  <a:lnTo>
                    <a:pt x="1757" y="192"/>
                  </a:lnTo>
                  <a:lnTo>
                    <a:pt x="1820" y="87"/>
                  </a:lnTo>
                  <a:lnTo>
                    <a:pt x="1864" y="178"/>
                  </a:lnTo>
                  <a:lnTo>
                    <a:pt x="1920" y="106"/>
                  </a:lnTo>
                  <a:lnTo>
                    <a:pt x="1959" y="175"/>
                  </a:lnTo>
                  <a:lnTo>
                    <a:pt x="2018" y="105"/>
                  </a:lnTo>
                  <a:lnTo>
                    <a:pt x="2058" y="165"/>
                  </a:lnTo>
                  <a:lnTo>
                    <a:pt x="2146" y="39"/>
                  </a:lnTo>
                  <a:lnTo>
                    <a:pt x="2179" y="89"/>
                  </a:lnTo>
                  <a:lnTo>
                    <a:pt x="2193" y="144"/>
                  </a:lnTo>
                  <a:lnTo>
                    <a:pt x="2184" y="9"/>
                  </a:lnTo>
                  <a:lnTo>
                    <a:pt x="1894" y="0"/>
                  </a:lnTo>
                  <a:lnTo>
                    <a:pt x="1617" y="0"/>
                  </a:lnTo>
                  <a:lnTo>
                    <a:pt x="1266" y="9"/>
                  </a:lnTo>
                  <a:lnTo>
                    <a:pt x="1030" y="15"/>
                  </a:lnTo>
                  <a:lnTo>
                    <a:pt x="610" y="14"/>
                  </a:lnTo>
                  <a:lnTo>
                    <a:pt x="257" y="14"/>
                  </a:lnTo>
                  <a:lnTo>
                    <a:pt x="7" y="17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41" name="Freeform 21"/>
            <p:cNvSpPr>
              <a:spLocks/>
            </p:cNvSpPr>
            <p:nvPr/>
          </p:nvSpPr>
          <p:spPr bwMode="auto">
            <a:xfrm>
              <a:off x="4396" y="1785"/>
              <a:ext cx="424" cy="218"/>
            </a:xfrm>
            <a:custGeom>
              <a:avLst/>
              <a:gdLst>
                <a:gd name="T0" fmla="*/ 0 w 849"/>
                <a:gd name="T1" fmla="*/ 1 h 435"/>
                <a:gd name="T2" fmla="*/ 0 w 849"/>
                <a:gd name="T3" fmla="*/ 1 h 435"/>
                <a:gd name="T4" fmla="*/ 0 w 849"/>
                <a:gd name="T5" fmla="*/ 1 h 435"/>
                <a:gd name="T6" fmla="*/ 0 w 849"/>
                <a:gd name="T7" fmla="*/ 1 h 435"/>
                <a:gd name="T8" fmla="*/ 0 w 849"/>
                <a:gd name="T9" fmla="*/ 1 h 435"/>
                <a:gd name="T10" fmla="*/ 0 w 849"/>
                <a:gd name="T11" fmla="*/ 1 h 435"/>
                <a:gd name="T12" fmla="*/ 0 w 849"/>
                <a:gd name="T13" fmla="*/ 1 h 435"/>
                <a:gd name="T14" fmla="*/ 0 w 849"/>
                <a:gd name="T15" fmla="*/ 1 h 435"/>
                <a:gd name="T16" fmla="*/ 0 w 849"/>
                <a:gd name="T17" fmla="*/ 1 h 435"/>
                <a:gd name="T18" fmla="*/ 0 w 849"/>
                <a:gd name="T19" fmla="*/ 1 h 435"/>
                <a:gd name="T20" fmla="*/ 0 w 849"/>
                <a:gd name="T21" fmla="*/ 1 h 435"/>
                <a:gd name="T22" fmla="*/ 0 w 849"/>
                <a:gd name="T23" fmla="*/ 1 h 435"/>
                <a:gd name="T24" fmla="*/ 0 w 849"/>
                <a:gd name="T25" fmla="*/ 1 h 435"/>
                <a:gd name="T26" fmla="*/ 0 w 849"/>
                <a:gd name="T27" fmla="*/ 1 h 435"/>
                <a:gd name="T28" fmla="*/ 0 w 849"/>
                <a:gd name="T29" fmla="*/ 1 h 435"/>
                <a:gd name="T30" fmla="*/ 0 w 849"/>
                <a:gd name="T31" fmla="*/ 1 h 435"/>
                <a:gd name="T32" fmla="*/ 0 w 849"/>
                <a:gd name="T33" fmla="*/ 1 h 435"/>
                <a:gd name="T34" fmla="*/ 0 w 849"/>
                <a:gd name="T35" fmla="*/ 1 h 435"/>
                <a:gd name="T36" fmla="*/ 0 w 849"/>
                <a:gd name="T37" fmla="*/ 1 h 435"/>
                <a:gd name="T38" fmla="*/ 0 w 849"/>
                <a:gd name="T39" fmla="*/ 1 h 435"/>
                <a:gd name="T40" fmla="*/ 0 w 849"/>
                <a:gd name="T41" fmla="*/ 1 h 435"/>
                <a:gd name="T42" fmla="*/ 0 w 849"/>
                <a:gd name="T43" fmla="*/ 1 h 435"/>
                <a:gd name="T44" fmla="*/ 0 w 849"/>
                <a:gd name="T45" fmla="*/ 1 h 435"/>
                <a:gd name="T46" fmla="*/ 0 w 849"/>
                <a:gd name="T47" fmla="*/ 1 h 435"/>
                <a:gd name="T48" fmla="*/ 0 w 849"/>
                <a:gd name="T49" fmla="*/ 1 h 435"/>
                <a:gd name="T50" fmla="*/ 0 w 849"/>
                <a:gd name="T51" fmla="*/ 1 h 435"/>
                <a:gd name="T52" fmla="*/ 0 w 849"/>
                <a:gd name="T53" fmla="*/ 1 h 435"/>
                <a:gd name="T54" fmla="*/ 0 w 849"/>
                <a:gd name="T55" fmla="*/ 1 h 435"/>
                <a:gd name="T56" fmla="*/ 0 w 849"/>
                <a:gd name="T57" fmla="*/ 1 h 435"/>
                <a:gd name="T58" fmla="*/ 0 w 849"/>
                <a:gd name="T59" fmla="*/ 1 h 435"/>
                <a:gd name="T60" fmla="*/ 0 w 849"/>
                <a:gd name="T61" fmla="*/ 1 h 435"/>
                <a:gd name="T62" fmla="*/ 0 w 849"/>
                <a:gd name="T63" fmla="*/ 1 h 435"/>
                <a:gd name="T64" fmla="*/ 0 w 849"/>
                <a:gd name="T65" fmla="*/ 1 h 435"/>
                <a:gd name="T66" fmla="*/ 0 w 849"/>
                <a:gd name="T67" fmla="*/ 1 h 435"/>
                <a:gd name="T68" fmla="*/ 0 w 849"/>
                <a:gd name="T69" fmla="*/ 1 h 435"/>
                <a:gd name="T70" fmla="*/ 0 w 849"/>
                <a:gd name="T71" fmla="*/ 1 h 435"/>
                <a:gd name="T72" fmla="*/ 0 w 849"/>
                <a:gd name="T73" fmla="*/ 1 h 435"/>
                <a:gd name="T74" fmla="*/ 0 w 849"/>
                <a:gd name="T75" fmla="*/ 1 h 435"/>
                <a:gd name="T76" fmla="*/ 0 w 849"/>
                <a:gd name="T77" fmla="*/ 1 h 435"/>
                <a:gd name="T78" fmla="*/ 0 w 849"/>
                <a:gd name="T79" fmla="*/ 0 h 435"/>
                <a:gd name="T80" fmla="*/ 0 w 849"/>
                <a:gd name="T81" fmla="*/ 1 h 435"/>
                <a:gd name="T82" fmla="*/ 0 w 849"/>
                <a:gd name="T83" fmla="*/ 1 h 435"/>
                <a:gd name="T84" fmla="*/ 0 w 849"/>
                <a:gd name="T85" fmla="*/ 1 h 435"/>
                <a:gd name="T86" fmla="*/ 0 w 849"/>
                <a:gd name="T87" fmla="*/ 1 h 435"/>
                <a:gd name="T88" fmla="*/ 0 w 849"/>
                <a:gd name="T89" fmla="*/ 1 h 435"/>
                <a:gd name="T90" fmla="*/ 0 w 849"/>
                <a:gd name="T91" fmla="*/ 1 h 435"/>
                <a:gd name="T92" fmla="*/ 0 w 849"/>
                <a:gd name="T93" fmla="*/ 1 h 435"/>
                <a:gd name="T94" fmla="*/ 0 w 849"/>
                <a:gd name="T95" fmla="*/ 1 h 4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9"/>
                <a:gd name="T145" fmla="*/ 0 h 435"/>
                <a:gd name="T146" fmla="*/ 849 w 849"/>
                <a:gd name="T147" fmla="*/ 435 h 4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9" h="435">
                  <a:moveTo>
                    <a:pt x="0" y="43"/>
                  </a:moveTo>
                  <a:lnTo>
                    <a:pt x="4" y="173"/>
                  </a:lnTo>
                  <a:lnTo>
                    <a:pt x="4" y="399"/>
                  </a:lnTo>
                  <a:lnTo>
                    <a:pt x="18" y="390"/>
                  </a:lnTo>
                  <a:lnTo>
                    <a:pt x="42" y="435"/>
                  </a:lnTo>
                  <a:lnTo>
                    <a:pt x="114" y="296"/>
                  </a:lnTo>
                  <a:lnTo>
                    <a:pt x="167" y="389"/>
                  </a:lnTo>
                  <a:lnTo>
                    <a:pt x="275" y="207"/>
                  </a:lnTo>
                  <a:lnTo>
                    <a:pt x="292" y="320"/>
                  </a:lnTo>
                  <a:lnTo>
                    <a:pt x="292" y="411"/>
                  </a:lnTo>
                  <a:lnTo>
                    <a:pt x="310" y="370"/>
                  </a:lnTo>
                  <a:lnTo>
                    <a:pt x="347" y="423"/>
                  </a:lnTo>
                  <a:lnTo>
                    <a:pt x="401" y="325"/>
                  </a:lnTo>
                  <a:lnTo>
                    <a:pt x="445" y="402"/>
                  </a:lnTo>
                  <a:lnTo>
                    <a:pt x="457" y="380"/>
                  </a:lnTo>
                  <a:lnTo>
                    <a:pt x="504" y="392"/>
                  </a:lnTo>
                  <a:lnTo>
                    <a:pt x="555" y="310"/>
                  </a:lnTo>
                  <a:lnTo>
                    <a:pt x="613" y="253"/>
                  </a:lnTo>
                  <a:lnTo>
                    <a:pt x="670" y="209"/>
                  </a:lnTo>
                  <a:lnTo>
                    <a:pt x="735" y="180"/>
                  </a:lnTo>
                  <a:lnTo>
                    <a:pt x="801" y="164"/>
                  </a:lnTo>
                  <a:lnTo>
                    <a:pt x="849" y="164"/>
                  </a:lnTo>
                  <a:lnTo>
                    <a:pt x="801" y="109"/>
                  </a:lnTo>
                  <a:lnTo>
                    <a:pt x="794" y="39"/>
                  </a:lnTo>
                  <a:lnTo>
                    <a:pt x="754" y="79"/>
                  </a:lnTo>
                  <a:lnTo>
                    <a:pt x="696" y="10"/>
                  </a:lnTo>
                  <a:lnTo>
                    <a:pt x="620" y="72"/>
                  </a:lnTo>
                  <a:lnTo>
                    <a:pt x="597" y="25"/>
                  </a:lnTo>
                  <a:lnTo>
                    <a:pt x="558" y="80"/>
                  </a:lnTo>
                  <a:lnTo>
                    <a:pt x="515" y="37"/>
                  </a:lnTo>
                  <a:lnTo>
                    <a:pt x="515" y="25"/>
                  </a:lnTo>
                  <a:lnTo>
                    <a:pt x="504" y="44"/>
                  </a:lnTo>
                  <a:lnTo>
                    <a:pt x="455" y="19"/>
                  </a:lnTo>
                  <a:lnTo>
                    <a:pt x="427" y="111"/>
                  </a:lnTo>
                  <a:lnTo>
                    <a:pt x="390" y="187"/>
                  </a:lnTo>
                  <a:lnTo>
                    <a:pt x="329" y="133"/>
                  </a:lnTo>
                  <a:lnTo>
                    <a:pt x="324" y="68"/>
                  </a:lnTo>
                  <a:lnTo>
                    <a:pt x="306" y="80"/>
                  </a:lnTo>
                  <a:lnTo>
                    <a:pt x="259" y="63"/>
                  </a:lnTo>
                  <a:lnTo>
                    <a:pt x="256" y="0"/>
                  </a:lnTo>
                  <a:lnTo>
                    <a:pt x="210" y="101"/>
                  </a:lnTo>
                  <a:lnTo>
                    <a:pt x="175" y="55"/>
                  </a:lnTo>
                  <a:lnTo>
                    <a:pt x="153" y="85"/>
                  </a:lnTo>
                  <a:lnTo>
                    <a:pt x="126" y="61"/>
                  </a:lnTo>
                  <a:lnTo>
                    <a:pt x="84" y="111"/>
                  </a:lnTo>
                  <a:lnTo>
                    <a:pt x="21" y="1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42" name="Freeform 22"/>
            <p:cNvSpPr>
              <a:spLocks/>
            </p:cNvSpPr>
            <p:nvPr/>
          </p:nvSpPr>
          <p:spPr bwMode="auto">
            <a:xfrm>
              <a:off x="4834" y="1778"/>
              <a:ext cx="188" cy="125"/>
            </a:xfrm>
            <a:custGeom>
              <a:avLst/>
              <a:gdLst>
                <a:gd name="T0" fmla="*/ 0 w 376"/>
                <a:gd name="T1" fmla="*/ 1 h 250"/>
                <a:gd name="T2" fmla="*/ 1 w 376"/>
                <a:gd name="T3" fmla="*/ 1 h 250"/>
                <a:gd name="T4" fmla="*/ 1 w 376"/>
                <a:gd name="T5" fmla="*/ 1 h 250"/>
                <a:gd name="T6" fmla="*/ 1 w 376"/>
                <a:gd name="T7" fmla="*/ 1 h 250"/>
                <a:gd name="T8" fmla="*/ 1 w 376"/>
                <a:gd name="T9" fmla="*/ 1 h 250"/>
                <a:gd name="T10" fmla="*/ 1 w 376"/>
                <a:gd name="T11" fmla="*/ 1 h 250"/>
                <a:gd name="T12" fmla="*/ 1 w 376"/>
                <a:gd name="T13" fmla="*/ 1 h 250"/>
                <a:gd name="T14" fmla="*/ 1 w 376"/>
                <a:gd name="T15" fmla="*/ 1 h 250"/>
                <a:gd name="T16" fmla="*/ 1 w 376"/>
                <a:gd name="T17" fmla="*/ 1 h 250"/>
                <a:gd name="T18" fmla="*/ 1 w 376"/>
                <a:gd name="T19" fmla="*/ 0 h 250"/>
                <a:gd name="T20" fmla="*/ 1 w 376"/>
                <a:gd name="T21" fmla="*/ 1 h 250"/>
                <a:gd name="T22" fmla="*/ 1 w 376"/>
                <a:gd name="T23" fmla="*/ 1 h 250"/>
                <a:gd name="T24" fmla="*/ 1 w 376"/>
                <a:gd name="T25" fmla="*/ 1 h 250"/>
                <a:gd name="T26" fmla="*/ 1 w 376"/>
                <a:gd name="T27" fmla="*/ 1 h 250"/>
                <a:gd name="T28" fmla="*/ 1 w 376"/>
                <a:gd name="T29" fmla="*/ 1 h 250"/>
                <a:gd name="T30" fmla="*/ 1 w 376"/>
                <a:gd name="T31" fmla="*/ 1 h 250"/>
                <a:gd name="T32" fmla="*/ 1 w 376"/>
                <a:gd name="T33" fmla="*/ 1 h 250"/>
                <a:gd name="T34" fmla="*/ 1 w 376"/>
                <a:gd name="T35" fmla="*/ 1 h 250"/>
                <a:gd name="T36" fmla="*/ 1 w 376"/>
                <a:gd name="T37" fmla="*/ 1 h 250"/>
                <a:gd name="T38" fmla="*/ 1 w 376"/>
                <a:gd name="T39" fmla="*/ 1 h 250"/>
                <a:gd name="T40" fmla="*/ 0 w 376"/>
                <a:gd name="T41" fmla="*/ 1 h 250"/>
                <a:gd name="T42" fmla="*/ 0 w 376"/>
                <a:gd name="T43" fmla="*/ 1 h 2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76"/>
                <a:gd name="T67" fmla="*/ 0 h 250"/>
                <a:gd name="T68" fmla="*/ 376 w 376"/>
                <a:gd name="T69" fmla="*/ 250 h 25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76" h="250">
                  <a:moveTo>
                    <a:pt x="0" y="171"/>
                  </a:moveTo>
                  <a:lnTo>
                    <a:pt x="42" y="60"/>
                  </a:lnTo>
                  <a:lnTo>
                    <a:pt x="52" y="86"/>
                  </a:lnTo>
                  <a:lnTo>
                    <a:pt x="103" y="123"/>
                  </a:lnTo>
                  <a:lnTo>
                    <a:pt x="133" y="65"/>
                  </a:lnTo>
                  <a:lnTo>
                    <a:pt x="173" y="111"/>
                  </a:lnTo>
                  <a:lnTo>
                    <a:pt x="201" y="70"/>
                  </a:lnTo>
                  <a:lnTo>
                    <a:pt x="260" y="154"/>
                  </a:lnTo>
                  <a:lnTo>
                    <a:pt x="292" y="86"/>
                  </a:lnTo>
                  <a:lnTo>
                    <a:pt x="330" y="0"/>
                  </a:lnTo>
                  <a:lnTo>
                    <a:pt x="330" y="75"/>
                  </a:lnTo>
                  <a:lnTo>
                    <a:pt x="376" y="170"/>
                  </a:lnTo>
                  <a:lnTo>
                    <a:pt x="327" y="187"/>
                  </a:lnTo>
                  <a:lnTo>
                    <a:pt x="276" y="211"/>
                  </a:lnTo>
                  <a:lnTo>
                    <a:pt x="236" y="231"/>
                  </a:lnTo>
                  <a:lnTo>
                    <a:pt x="211" y="250"/>
                  </a:lnTo>
                  <a:lnTo>
                    <a:pt x="166" y="223"/>
                  </a:lnTo>
                  <a:lnTo>
                    <a:pt x="115" y="195"/>
                  </a:lnTo>
                  <a:lnTo>
                    <a:pt x="61" y="177"/>
                  </a:lnTo>
                  <a:lnTo>
                    <a:pt x="26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43" name="Freeform 23"/>
            <p:cNvSpPr>
              <a:spLocks/>
            </p:cNvSpPr>
            <p:nvPr/>
          </p:nvSpPr>
          <p:spPr bwMode="auto">
            <a:xfrm>
              <a:off x="5034" y="1771"/>
              <a:ext cx="460" cy="217"/>
            </a:xfrm>
            <a:custGeom>
              <a:avLst/>
              <a:gdLst>
                <a:gd name="T0" fmla="*/ 1 w 920"/>
                <a:gd name="T1" fmla="*/ 1 h 434"/>
                <a:gd name="T2" fmla="*/ 1 w 920"/>
                <a:gd name="T3" fmla="*/ 1 h 434"/>
                <a:gd name="T4" fmla="*/ 0 w 920"/>
                <a:gd name="T5" fmla="*/ 1 h 434"/>
                <a:gd name="T6" fmla="*/ 1 w 920"/>
                <a:gd name="T7" fmla="*/ 1 h 434"/>
                <a:gd name="T8" fmla="*/ 1 w 920"/>
                <a:gd name="T9" fmla="*/ 1 h 434"/>
                <a:gd name="T10" fmla="*/ 1 w 920"/>
                <a:gd name="T11" fmla="*/ 1 h 434"/>
                <a:gd name="T12" fmla="*/ 1 w 920"/>
                <a:gd name="T13" fmla="*/ 1 h 434"/>
                <a:gd name="T14" fmla="*/ 1 w 920"/>
                <a:gd name="T15" fmla="*/ 1 h 434"/>
                <a:gd name="T16" fmla="*/ 1 w 920"/>
                <a:gd name="T17" fmla="*/ 1 h 434"/>
                <a:gd name="T18" fmla="*/ 1 w 920"/>
                <a:gd name="T19" fmla="*/ 1 h 434"/>
                <a:gd name="T20" fmla="*/ 1 w 920"/>
                <a:gd name="T21" fmla="*/ 1 h 434"/>
                <a:gd name="T22" fmla="*/ 1 w 920"/>
                <a:gd name="T23" fmla="*/ 1 h 434"/>
                <a:gd name="T24" fmla="*/ 1 w 920"/>
                <a:gd name="T25" fmla="*/ 1 h 434"/>
                <a:gd name="T26" fmla="*/ 1 w 920"/>
                <a:gd name="T27" fmla="*/ 1 h 434"/>
                <a:gd name="T28" fmla="*/ 1 w 920"/>
                <a:gd name="T29" fmla="*/ 1 h 434"/>
                <a:gd name="T30" fmla="*/ 1 w 920"/>
                <a:gd name="T31" fmla="*/ 1 h 434"/>
                <a:gd name="T32" fmla="*/ 1 w 920"/>
                <a:gd name="T33" fmla="*/ 1 h 434"/>
                <a:gd name="T34" fmla="*/ 1 w 920"/>
                <a:gd name="T35" fmla="*/ 1 h 434"/>
                <a:gd name="T36" fmla="*/ 1 w 920"/>
                <a:gd name="T37" fmla="*/ 1 h 434"/>
                <a:gd name="T38" fmla="*/ 1 w 920"/>
                <a:gd name="T39" fmla="*/ 1 h 434"/>
                <a:gd name="T40" fmla="*/ 1 w 920"/>
                <a:gd name="T41" fmla="*/ 1 h 434"/>
                <a:gd name="T42" fmla="*/ 1 w 920"/>
                <a:gd name="T43" fmla="*/ 1 h 434"/>
                <a:gd name="T44" fmla="*/ 1 w 920"/>
                <a:gd name="T45" fmla="*/ 1 h 434"/>
                <a:gd name="T46" fmla="*/ 1 w 920"/>
                <a:gd name="T47" fmla="*/ 1 h 434"/>
                <a:gd name="T48" fmla="*/ 1 w 920"/>
                <a:gd name="T49" fmla="*/ 1 h 434"/>
                <a:gd name="T50" fmla="*/ 1 w 920"/>
                <a:gd name="T51" fmla="*/ 1 h 434"/>
                <a:gd name="T52" fmla="*/ 1 w 920"/>
                <a:gd name="T53" fmla="*/ 1 h 434"/>
                <a:gd name="T54" fmla="*/ 1 w 920"/>
                <a:gd name="T55" fmla="*/ 1 h 434"/>
                <a:gd name="T56" fmla="*/ 1 w 920"/>
                <a:gd name="T57" fmla="*/ 1 h 434"/>
                <a:gd name="T58" fmla="*/ 1 w 920"/>
                <a:gd name="T59" fmla="*/ 1 h 434"/>
                <a:gd name="T60" fmla="*/ 1 w 920"/>
                <a:gd name="T61" fmla="*/ 1 h 434"/>
                <a:gd name="T62" fmla="*/ 1 w 920"/>
                <a:gd name="T63" fmla="*/ 1 h 434"/>
                <a:gd name="T64" fmla="*/ 1 w 920"/>
                <a:gd name="T65" fmla="*/ 1 h 434"/>
                <a:gd name="T66" fmla="*/ 1 w 920"/>
                <a:gd name="T67" fmla="*/ 1 h 434"/>
                <a:gd name="T68" fmla="*/ 1 w 920"/>
                <a:gd name="T69" fmla="*/ 1 h 434"/>
                <a:gd name="T70" fmla="*/ 1 w 920"/>
                <a:gd name="T71" fmla="*/ 1 h 434"/>
                <a:gd name="T72" fmla="*/ 1 w 920"/>
                <a:gd name="T73" fmla="*/ 1 h 434"/>
                <a:gd name="T74" fmla="*/ 1 w 920"/>
                <a:gd name="T75" fmla="*/ 1 h 434"/>
                <a:gd name="T76" fmla="*/ 1 w 920"/>
                <a:gd name="T77" fmla="*/ 1 h 434"/>
                <a:gd name="T78" fmla="*/ 1 w 920"/>
                <a:gd name="T79" fmla="*/ 1 h 434"/>
                <a:gd name="T80" fmla="*/ 1 w 920"/>
                <a:gd name="T81" fmla="*/ 1 h 434"/>
                <a:gd name="T82" fmla="*/ 1 w 920"/>
                <a:gd name="T83" fmla="*/ 1 h 434"/>
                <a:gd name="T84" fmla="*/ 1 w 920"/>
                <a:gd name="T85" fmla="*/ 1 h 434"/>
                <a:gd name="T86" fmla="*/ 1 w 920"/>
                <a:gd name="T87" fmla="*/ 1 h 434"/>
                <a:gd name="T88" fmla="*/ 1 w 920"/>
                <a:gd name="T89" fmla="*/ 0 h 434"/>
                <a:gd name="T90" fmla="*/ 1 w 920"/>
                <a:gd name="T91" fmla="*/ 1 h 434"/>
                <a:gd name="T92" fmla="*/ 1 w 920"/>
                <a:gd name="T93" fmla="*/ 1 h 434"/>
                <a:gd name="T94" fmla="*/ 1 w 920"/>
                <a:gd name="T95" fmla="*/ 1 h 434"/>
                <a:gd name="T96" fmla="*/ 1 w 920"/>
                <a:gd name="T97" fmla="*/ 1 h 434"/>
                <a:gd name="T98" fmla="*/ 1 w 920"/>
                <a:gd name="T99" fmla="*/ 1 h 434"/>
                <a:gd name="T100" fmla="*/ 1 w 920"/>
                <a:gd name="T101" fmla="*/ 1 h 434"/>
                <a:gd name="T102" fmla="*/ 1 w 920"/>
                <a:gd name="T103" fmla="*/ 1 h 434"/>
                <a:gd name="T104" fmla="*/ 1 w 920"/>
                <a:gd name="T105" fmla="*/ 1 h 434"/>
                <a:gd name="T106" fmla="*/ 1 w 920"/>
                <a:gd name="T107" fmla="*/ 1 h 434"/>
                <a:gd name="T108" fmla="*/ 1 w 920"/>
                <a:gd name="T109" fmla="*/ 1 h 4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20"/>
                <a:gd name="T166" fmla="*/ 0 h 434"/>
                <a:gd name="T167" fmla="*/ 920 w 920"/>
                <a:gd name="T168" fmla="*/ 434 h 4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20" h="434">
                  <a:moveTo>
                    <a:pt x="98" y="64"/>
                  </a:moveTo>
                  <a:lnTo>
                    <a:pt x="63" y="120"/>
                  </a:lnTo>
                  <a:lnTo>
                    <a:pt x="0" y="185"/>
                  </a:lnTo>
                  <a:lnTo>
                    <a:pt x="56" y="184"/>
                  </a:lnTo>
                  <a:lnTo>
                    <a:pt x="132" y="197"/>
                  </a:lnTo>
                  <a:lnTo>
                    <a:pt x="195" y="215"/>
                  </a:lnTo>
                  <a:lnTo>
                    <a:pt x="252" y="249"/>
                  </a:lnTo>
                  <a:lnTo>
                    <a:pt x="299" y="288"/>
                  </a:lnTo>
                  <a:lnTo>
                    <a:pt x="340" y="345"/>
                  </a:lnTo>
                  <a:lnTo>
                    <a:pt x="362" y="396"/>
                  </a:lnTo>
                  <a:lnTo>
                    <a:pt x="390" y="372"/>
                  </a:lnTo>
                  <a:lnTo>
                    <a:pt x="413" y="417"/>
                  </a:lnTo>
                  <a:lnTo>
                    <a:pt x="452" y="379"/>
                  </a:lnTo>
                  <a:lnTo>
                    <a:pt x="481" y="401"/>
                  </a:lnTo>
                  <a:lnTo>
                    <a:pt x="518" y="309"/>
                  </a:lnTo>
                  <a:lnTo>
                    <a:pt x="560" y="225"/>
                  </a:lnTo>
                  <a:lnTo>
                    <a:pt x="651" y="160"/>
                  </a:lnTo>
                  <a:lnTo>
                    <a:pt x="662" y="271"/>
                  </a:lnTo>
                  <a:lnTo>
                    <a:pt x="665" y="434"/>
                  </a:lnTo>
                  <a:lnTo>
                    <a:pt x="712" y="317"/>
                  </a:lnTo>
                  <a:lnTo>
                    <a:pt x="763" y="374"/>
                  </a:lnTo>
                  <a:lnTo>
                    <a:pt x="770" y="400"/>
                  </a:lnTo>
                  <a:lnTo>
                    <a:pt x="807" y="357"/>
                  </a:lnTo>
                  <a:lnTo>
                    <a:pt x="838" y="394"/>
                  </a:lnTo>
                  <a:lnTo>
                    <a:pt x="856" y="413"/>
                  </a:lnTo>
                  <a:lnTo>
                    <a:pt x="894" y="343"/>
                  </a:lnTo>
                  <a:lnTo>
                    <a:pt x="920" y="389"/>
                  </a:lnTo>
                  <a:lnTo>
                    <a:pt x="920" y="254"/>
                  </a:lnTo>
                  <a:lnTo>
                    <a:pt x="915" y="184"/>
                  </a:lnTo>
                  <a:lnTo>
                    <a:pt x="894" y="149"/>
                  </a:lnTo>
                  <a:lnTo>
                    <a:pt x="861" y="31"/>
                  </a:lnTo>
                  <a:lnTo>
                    <a:pt x="817" y="110"/>
                  </a:lnTo>
                  <a:lnTo>
                    <a:pt x="759" y="84"/>
                  </a:lnTo>
                  <a:lnTo>
                    <a:pt x="747" y="62"/>
                  </a:lnTo>
                  <a:lnTo>
                    <a:pt x="712" y="125"/>
                  </a:lnTo>
                  <a:lnTo>
                    <a:pt x="653" y="96"/>
                  </a:lnTo>
                  <a:lnTo>
                    <a:pt x="639" y="65"/>
                  </a:lnTo>
                  <a:lnTo>
                    <a:pt x="614" y="107"/>
                  </a:lnTo>
                  <a:lnTo>
                    <a:pt x="551" y="91"/>
                  </a:lnTo>
                  <a:lnTo>
                    <a:pt x="543" y="65"/>
                  </a:lnTo>
                  <a:lnTo>
                    <a:pt x="506" y="137"/>
                  </a:lnTo>
                  <a:lnTo>
                    <a:pt x="460" y="237"/>
                  </a:lnTo>
                  <a:lnTo>
                    <a:pt x="411" y="167"/>
                  </a:lnTo>
                  <a:lnTo>
                    <a:pt x="399" y="83"/>
                  </a:lnTo>
                  <a:lnTo>
                    <a:pt x="392" y="0"/>
                  </a:lnTo>
                  <a:lnTo>
                    <a:pt x="319" y="84"/>
                  </a:lnTo>
                  <a:lnTo>
                    <a:pt x="265" y="131"/>
                  </a:lnTo>
                  <a:lnTo>
                    <a:pt x="247" y="67"/>
                  </a:lnTo>
                  <a:lnTo>
                    <a:pt x="205" y="113"/>
                  </a:lnTo>
                  <a:lnTo>
                    <a:pt x="175" y="60"/>
                  </a:lnTo>
                  <a:lnTo>
                    <a:pt x="151" y="101"/>
                  </a:lnTo>
                  <a:lnTo>
                    <a:pt x="111" y="62"/>
                  </a:lnTo>
                  <a:lnTo>
                    <a:pt x="104" y="55"/>
                  </a:lnTo>
                  <a:lnTo>
                    <a:pt x="98" y="64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44" name="Freeform 24"/>
            <p:cNvSpPr>
              <a:spLocks/>
            </p:cNvSpPr>
            <p:nvPr/>
          </p:nvSpPr>
          <p:spPr bwMode="auto">
            <a:xfrm>
              <a:off x="5184" y="2004"/>
              <a:ext cx="316" cy="263"/>
            </a:xfrm>
            <a:custGeom>
              <a:avLst/>
              <a:gdLst>
                <a:gd name="T0" fmla="*/ 1 w 632"/>
                <a:gd name="T1" fmla="*/ 1 h 526"/>
                <a:gd name="T2" fmla="*/ 1 w 632"/>
                <a:gd name="T3" fmla="*/ 1 h 526"/>
                <a:gd name="T4" fmla="*/ 1 w 632"/>
                <a:gd name="T5" fmla="*/ 1 h 526"/>
                <a:gd name="T6" fmla="*/ 1 w 632"/>
                <a:gd name="T7" fmla="*/ 1 h 526"/>
                <a:gd name="T8" fmla="*/ 1 w 632"/>
                <a:gd name="T9" fmla="*/ 1 h 526"/>
                <a:gd name="T10" fmla="*/ 1 w 632"/>
                <a:gd name="T11" fmla="*/ 1 h 526"/>
                <a:gd name="T12" fmla="*/ 0 w 632"/>
                <a:gd name="T13" fmla="*/ 1 h 526"/>
                <a:gd name="T14" fmla="*/ 1 w 632"/>
                <a:gd name="T15" fmla="*/ 1 h 526"/>
                <a:gd name="T16" fmla="*/ 1 w 632"/>
                <a:gd name="T17" fmla="*/ 1 h 526"/>
                <a:gd name="T18" fmla="*/ 1 w 632"/>
                <a:gd name="T19" fmla="*/ 1 h 526"/>
                <a:gd name="T20" fmla="*/ 1 w 632"/>
                <a:gd name="T21" fmla="*/ 1 h 526"/>
                <a:gd name="T22" fmla="*/ 1 w 632"/>
                <a:gd name="T23" fmla="*/ 1 h 526"/>
                <a:gd name="T24" fmla="*/ 1 w 632"/>
                <a:gd name="T25" fmla="*/ 1 h 526"/>
                <a:gd name="T26" fmla="*/ 1 w 632"/>
                <a:gd name="T27" fmla="*/ 1 h 526"/>
                <a:gd name="T28" fmla="*/ 1 w 632"/>
                <a:gd name="T29" fmla="*/ 1 h 526"/>
                <a:gd name="T30" fmla="*/ 1 w 632"/>
                <a:gd name="T31" fmla="*/ 1 h 526"/>
                <a:gd name="T32" fmla="*/ 1 w 632"/>
                <a:gd name="T33" fmla="*/ 1 h 526"/>
                <a:gd name="T34" fmla="*/ 1 w 632"/>
                <a:gd name="T35" fmla="*/ 1 h 526"/>
                <a:gd name="T36" fmla="*/ 1 w 632"/>
                <a:gd name="T37" fmla="*/ 1 h 526"/>
                <a:gd name="T38" fmla="*/ 1 w 632"/>
                <a:gd name="T39" fmla="*/ 1 h 526"/>
                <a:gd name="T40" fmla="*/ 1 w 632"/>
                <a:gd name="T41" fmla="*/ 1 h 526"/>
                <a:gd name="T42" fmla="*/ 1 w 632"/>
                <a:gd name="T43" fmla="*/ 1 h 526"/>
                <a:gd name="T44" fmla="*/ 1 w 632"/>
                <a:gd name="T45" fmla="*/ 1 h 526"/>
                <a:gd name="T46" fmla="*/ 1 w 632"/>
                <a:gd name="T47" fmla="*/ 1 h 526"/>
                <a:gd name="T48" fmla="*/ 1 w 632"/>
                <a:gd name="T49" fmla="*/ 1 h 526"/>
                <a:gd name="T50" fmla="*/ 1 w 632"/>
                <a:gd name="T51" fmla="*/ 1 h 526"/>
                <a:gd name="T52" fmla="*/ 1 w 632"/>
                <a:gd name="T53" fmla="*/ 1 h 526"/>
                <a:gd name="T54" fmla="*/ 1 w 632"/>
                <a:gd name="T55" fmla="*/ 1 h 526"/>
                <a:gd name="T56" fmla="*/ 1 w 632"/>
                <a:gd name="T57" fmla="*/ 1 h 526"/>
                <a:gd name="T58" fmla="*/ 1 w 632"/>
                <a:gd name="T59" fmla="*/ 1 h 526"/>
                <a:gd name="T60" fmla="*/ 1 w 632"/>
                <a:gd name="T61" fmla="*/ 1 h 526"/>
                <a:gd name="T62" fmla="*/ 1 w 632"/>
                <a:gd name="T63" fmla="*/ 1 h 526"/>
                <a:gd name="T64" fmla="*/ 1 w 632"/>
                <a:gd name="T65" fmla="*/ 1 h 526"/>
                <a:gd name="T66" fmla="*/ 1 w 632"/>
                <a:gd name="T67" fmla="*/ 1 h 526"/>
                <a:gd name="T68" fmla="*/ 1 w 632"/>
                <a:gd name="T69" fmla="*/ 1 h 526"/>
                <a:gd name="T70" fmla="*/ 1 w 632"/>
                <a:gd name="T71" fmla="*/ 1 h 526"/>
                <a:gd name="T72" fmla="*/ 1 w 632"/>
                <a:gd name="T73" fmla="*/ 1 h 526"/>
                <a:gd name="T74" fmla="*/ 1 w 632"/>
                <a:gd name="T75" fmla="*/ 0 h 526"/>
                <a:gd name="T76" fmla="*/ 1 w 632"/>
                <a:gd name="T77" fmla="*/ 1 h 526"/>
                <a:gd name="T78" fmla="*/ 1 w 632"/>
                <a:gd name="T79" fmla="*/ 1 h 526"/>
                <a:gd name="T80" fmla="*/ 1 w 632"/>
                <a:gd name="T81" fmla="*/ 1 h 526"/>
                <a:gd name="T82" fmla="*/ 1 w 632"/>
                <a:gd name="T83" fmla="*/ 1 h 526"/>
                <a:gd name="T84" fmla="*/ 1 w 632"/>
                <a:gd name="T85" fmla="*/ 1 h 5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2"/>
                <a:gd name="T130" fmla="*/ 0 h 526"/>
                <a:gd name="T131" fmla="*/ 632 w 632"/>
                <a:gd name="T132" fmla="*/ 526 h 5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2" h="526">
                  <a:moveTo>
                    <a:pt x="109" y="120"/>
                  </a:moveTo>
                  <a:lnTo>
                    <a:pt x="105" y="177"/>
                  </a:lnTo>
                  <a:lnTo>
                    <a:pt x="95" y="261"/>
                  </a:lnTo>
                  <a:lnTo>
                    <a:pt x="72" y="336"/>
                  </a:lnTo>
                  <a:lnTo>
                    <a:pt x="39" y="407"/>
                  </a:lnTo>
                  <a:lnTo>
                    <a:pt x="11" y="453"/>
                  </a:lnTo>
                  <a:lnTo>
                    <a:pt x="0" y="465"/>
                  </a:lnTo>
                  <a:lnTo>
                    <a:pt x="39" y="478"/>
                  </a:lnTo>
                  <a:lnTo>
                    <a:pt x="109" y="376"/>
                  </a:lnTo>
                  <a:lnTo>
                    <a:pt x="149" y="429"/>
                  </a:lnTo>
                  <a:lnTo>
                    <a:pt x="151" y="477"/>
                  </a:lnTo>
                  <a:lnTo>
                    <a:pt x="175" y="455"/>
                  </a:lnTo>
                  <a:lnTo>
                    <a:pt x="214" y="516"/>
                  </a:lnTo>
                  <a:lnTo>
                    <a:pt x="247" y="490"/>
                  </a:lnTo>
                  <a:lnTo>
                    <a:pt x="287" y="526"/>
                  </a:lnTo>
                  <a:lnTo>
                    <a:pt x="352" y="413"/>
                  </a:lnTo>
                  <a:lnTo>
                    <a:pt x="392" y="506"/>
                  </a:lnTo>
                  <a:lnTo>
                    <a:pt x="422" y="456"/>
                  </a:lnTo>
                  <a:lnTo>
                    <a:pt x="448" y="482"/>
                  </a:lnTo>
                  <a:lnTo>
                    <a:pt x="474" y="412"/>
                  </a:lnTo>
                  <a:lnTo>
                    <a:pt x="542" y="395"/>
                  </a:lnTo>
                  <a:lnTo>
                    <a:pt x="556" y="477"/>
                  </a:lnTo>
                  <a:lnTo>
                    <a:pt x="586" y="449"/>
                  </a:lnTo>
                  <a:lnTo>
                    <a:pt x="630" y="501"/>
                  </a:lnTo>
                  <a:lnTo>
                    <a:pt x="632" y="319"/>
                  </a:lnTo>
                  <a:lnTo>
                    <a:pt x="630" y="84"/>
                  </a:lnTo>
                  <a:lnTo>
                    <a:pt x="612" y="84"/>
                  </a:lnTo>
                  <a:lnTo>
                    <a:pt x="590" y="71"/>
                  </a:lnTo>
                  <a:lnTo>
                    <a:pt x="542" y="139"/>
                  </a:lnTo>
                  <a:lnTo>
                    <a:pt x="502" y="90"/>
                  </a:lnTo>
                  <a:lnTo>
                    <a:pt x="457" y="172"/>
                  </a:lnTo>
                  <a:lnTo>
                    <a:pt x="434" y="129"/>
                  </a:lnTo>
                  <a:lnTo>
                    <a:pt x="417" y="213"/>
                  </a:lnTo>
                  <a:lnTo>
                    <a:pt x="378" y="359"/>
                  </a:lnTo>
                  <a:lnTo>
                    <a:pt x="270" y="408"/>
                  </a:lnTo>
                  <a:lnTo>
                    <a:pt x="261" y="252"/>
                  </a:lnTo>
                  <a:lnTo>
                    <a:pt x="264" y="83"/>
                  </a:lnTo>
                  <a:lnTo>
                    <a:pt x="268" y="0"/>
                  </a:lnTo>
                  <a:lnTo>
                    <a:pt x="233" y="78"/>
                  </a:lnTo>
                  <a:lnTo>
                    <a:pt x="193" y="150"/>
                  </a:lnTo>
                  <a:lnTo>
                    <a:pt x="151" y="88"/>
                  </a:lnTo>
                  <a:lnTo>
                    <a:pt x="109" y="120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45" name="Freeform 25"/>
            <p:cNvSpPr>
              <a:spLocks/>
            </p:cNvSpPr>
            <p:nvPr/>
          </p:nvSpPr>
          <p:spPr bwMode="auto">
            <a:xfrm>
              <a:off x="5156" y="2243"/>
              <a:ext cx="24" cy="33"/>
            </a:xfrm>
            <a:custGeom>
              <a:avLst/>
              <a:gdLst>
                <a:gd name="T0" fmla="*/ 1 w 47"/>
                <a:gd name="T1" fmla="*/ 1 h 66"/>
                <a:gd name="T2" fmla="*/ 1 w 47"/>
                <a:gd name="T3" fmla="*/ 1 h 66"/>
                <a:gd name="T4" fmla="*/ 0 w 47"/>
                <a:gd name="T5" fmla="*/ 1 h 66"/>
                <a:gd name="T6" fmla="*/ 1 w 47"/>
                <a:gd name="T7" fmla="*/ 1 h 66"/>
                <a:gd name="T8" fmla="*/ 1 w 47"/>
                <a:gd name="T9" fmla="*/ 0 h 66"/>
                <a:gd name="T10" fmla="*/ 1 w 47"/>
                <a:gd name="T11" fmla="*/ 1 h 66"/>
                <a:gd name="T12" fmla="*/ 1 w 47"/>
                <a:gd name="T13" fmla="*/ 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7"/>
                <a:gd name="T22" fmla="*/ 0 h 66"/>
                <a:gd name="T23" fmla="*/ 47 w 47"/>
                <a:gd name="T24" fmla="*/ 66 h 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7" h="66">
                  <a:moveTo>
                    <a:pt x="34" y="12"/>
                  </a:moveTo>
                  <a:lnTo>
                    <a:pt x="9" y="45"/>
                  </a:lnTo>
                  <a:lnTo>
                    <a:pt x="0" y="50"/>
                  </a:lnTo>
                  <a:lnTo>
                    <a:pt x="13" y="66"/>
                  </a:lnTo>
                  <a:lnTo>
                    <a:pt x="47" y="0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46" name="Freeform 26"/>
            <p:cNvSpPr>
              <a:spLocks/>
            </p:cNvSpPr>
            <p:nvPr/>
          </p:nvSpPr>
          <p:spPr bwMode="auto">
            <a:xfrm>
              <a:off x="4903" y="2445"/>
              <a:ext cx="23" cy="84"/>
            </a:xfrm>
            <a:custGeom>
              <a:avLst/>
              <a:gdLst>
                <a:gd name="T0" fmla="*/ 0 w 45"/>
                <a:gd name="T1" fmla="*/ 0 h 166"/>
                <a:gd name="T2" fmla="*/ 1 w 45"/>
                <a:gd name="T3" fmla="*/ 1 h 166"/>
                <a:gd name="T4" fmla="*/ 1 w 45"/>
                <a:gd name="T5" fmla="*/ 1 h 166"/>
                <a:gd name="T6" fmla="*/ 1 w 45"/>
                <a:gd name="T7" fmla="*/ 1 h 166"/>
                <a:gd name="T8" fmla="*/ 1 w 45"/>
                <a:gd name="T9" fmla="*/ 1 h 166"/>
                <a:gd name="T10" fmla="*/ 0 w 45"/>
                <a:gd name="T11" fmla="*/ 0 h 166"/>
                <a:gd name="T12" fmla="*/ 0 w 45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166"/>
                <a:gd name="T23" fmla="*/ 45 w 45"/>
                <a:gd name="T24" fmla="*/ 166 h 1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166">
                  <a:moveTo>
                    <a:pt x="0" y="0"/>
                  </a:moveTo>
                  <a:lnTo>
                    <a:pt x="9" y="65"/>
                  </a:lnTo>
                  <a:lnTo>
                    <a:pt x="19" y="166"/>
                  </a:lnTo>
                  <a:lnTo>
                    <a:pt x="45" y="58"/>
                  </a:lnTo>
                  <a:lnTo>
                    <a:pt x="19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47" name="Freeform 27"/>
            <p:cNvSpPr>
              <a:spLocks/>
            </p:cNvSpPr>
            <p:nvPr/>
          </p:nvSpPr>
          <p:spPr bwMode="auto">
            <a:xfrm>
              <a:off x="4948" y="2314"/>
              <a:ext cx="558" cy="167"/>
            </a:xfrm>
            <a:custGeom>
              <a:avLst/>
              <a:gdLst>
                <a:gd name="T0" fmla="*/ 1 w 1116"/>
                <a:gd name="T1" fmla="*/ 1 h 332"/>
                <a:gd name="T2" fmla="*/ 1 w 1116"/>
                <a:gd name="T3" fmla="*/ 1 h 332"/>
                <a:gd name="T4" fmla="*/ 1 w 1116"/>
                <a:gd name="T5" fmla="*/ 1 h 332"/>
                <a:gd name="T6" fmla="*/ 1 w 1116"/>
                <a:gd name="T7" fmla="*/ 1 h 332"/>
                <a:gd name="T8" fmla="*/ 1 w 1116"/>
                <a:gd name="T9" fmla="*/ 1 h 332"/>
                <a:gd name="T10" fmla="*/ 1 w 1116"/>
                <a:gd name="T11" fmla="*/ 1 h 332"/>
                <a:gd name="T12" fmla="*/ 1 w 1116"/>
                <a:gd name="T13" fmla="*/ 1 h 332"/>
                <a:gd name="T14" fmla="*/ 1 w 1116"/>
                <a:gd name="T15" fmla="*/ 1 h 332"/>
                <a:gd name="T16" fmla="*/ 1 w 1116"/>
                <a:gd name="T17" fmla="*/ 1 h 332"/>
                <a:gd name="T18" fmla="*/ 1 w 1116"/>
                <a:gd name="T19" fmla="*/ 1 h 332"/>
                <a:gd name="T20" fmla="*/ 1 w 1116"/>
                <a:gd name="T21" fmla="*/ 1 h 332"/>
                <a:gd name="T22" fmla="*/ 1 w 1116"/>
                <a:gd name="T23" fmla="*/ 1 h 332"/>
                <a:gd name="T24" fmla="*/ 1 w 1116"/>
                <a:gd name="T25" fmla="*/ 1 h 332"/>
                <a:gd name="T26" fmla="*/ 1 w 1116"/>
                <a:gd name="T27" fmla="*/ 1 h 332"/>
                <a:gd name="T28" fmla="*/ 1 w 1116"/>
                <a:gd name="T29" fmla="*/ 1 h 332"/>
                <a:gd name="T30" fmla="*/ 1 w 1116"/>
                <a:gd name="T31" fmla="*/ 1 h 332"/>
                <a:gd name="T32" fmla="*/ 1 w 1116"/>
                <a:gd name="T33" fmla="*/ 1 h 332"/>
                <a:gd name="T34" fmla="*/ 1 w 1116"/>
                <a:gd name="T35" fmla="*/ 1 h 332"/>
                <a:gd name="T36" fmla="*/ 1 w 1116"/>
                <a:gd name="T37" fmla="*/ 1 h 332"/>
                <a:gd name="T38" fmla="*/ 1 w 1116"/>
                <a:gd name="T39" fmla="*/ 1 h 332"/>
                <a:gd name="T40" fmla="*/ 1 w 1116"/>
                <a:gd name="T41" fmla="*/ 1 h 332"/>
                <a:gd name="T42" fmla="*/ 1 w 1116"/>
                <a:gd name="T43" fmla="*/ 1 h 332"/>
                <a:gd name="T44" fmla="*/ 1 w 1116"/>
                <a:gd name="T45" fmla="*/ 1 h 332"/>
                <a:gd name="T46" fmla="*/ 1 w 1116"/>
                <a:gd name="T47" fmla="*/ 1 h 332"/>
                <a:gd name="T48" fmla="*/ 1 w 1116"/>
                <a:gd name="T49" fmla="*/ 1 h 332"/>
                <a:gd name="T50" fmla="*/ 1 w 1116"/>
                <a:gd name="T51" fmla="*/ 1 h 332"/>
                <a:gd name="T52" fmla="*/ 1 w 1116"/>
                <a:gd name="T53" fmla="*/ 1 h 332"/>
                <a:gd name="T54" fmla="*/ 1 w 1116"/>
                <a:gd name="T55" fmla="*/ 1 h 332"/>
                <a:gd name="T56" fmla="*/ 1 w 1116"/>
                <a:gd name="T57" fmla="*/ 1 h 332"/>
                <a:gd name="T58" fmla="*/ 1 w 1116"/>
                <a:gd name="T59" fmla="*/ 1 h 332"/>
                <a:gd name="T60" fmla="*/ 1 w 1116"/>
                <a:gd name="T61" fmla="*/ 1 h 332"/>
                <a:gd name="T62" fmla="*/ 1 w 1116"/>
                <a:gd name="T63" fmla="*/ 1 h 332"/>
                <a:gd name="T64" fmla="*/ 1 w 1116"/>
                <a:gd name="T65" fmla="*/ 1 h 332"/>
                <a:gd name="T66" fmla="*/ 1 w 1116"/>
                <a:gd name="T67" fmla="*/ 1 h 332"/>
                <a:gd name="T68" fmla="*/ 1 w 1116"/>
                <a:gd name="T69" fmla="*/ 1 h 332"/>
                <a:gd name="T70" fmla="*/ 1 w 1116"/>
                <a:gd name="T71" fmla="*/ 1 h 332"/>
                <a:gd name="T72" fmla="*/ 0 w 1116"/>
                <a:gd name="T73" fmla="*/ 1 h 3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16"/>
                <a:gd name="T112" fmla="*/ 0 h 332"/>
                <a:gd name="T113" fmla="*/ 1116 w 1116"/>
                <a:gd name="T114" fmla="*/ 332 h 33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16" h="332">
                  <a:moveTo>
                    <a:pt x="0" y="298"/>
                  </a:moveTo>
                  <a:lnTo>
                    <a:pt x="19" y="310"/>
                  </a:lnTo>
                  <a:lnTo>
                    <a:pt x="37" y="330"/>
                  </a:lnTo>
                  <a:lnTo>
                    <a:pt x="65" y="305"/>
                  </a:lnTo>
                  <a:lnTo>
                    <a:pt x="91" y="332"/>
                  </a:lnTo>
                  <a:lnTo>
                    <a:pt x="105" y="301"/>
                  </a:lnTo>
                  <a:lnTo>
                    <a:pt x="128" y="332"/>
                  </a:lnTo>
                  <a:lnTo>
                    <a:pt x="135" y="288"/>
                  </a:lnTo>
                  <a:lnTo>
                    <a:pt x="178" y="210"/>
                  </a:lnTo>
                  <a:lnTo>
                    <a:pt x="224" y="150"/>
                  </a:lnTo>
                  <a:lnTo>
                    <a:pt x="269" y="195"/>
                  </a:lnTo>
                  <a:lnTo>
                    <a:pt x="269" y="258"/>
                  </a:lnTo>
                  <a:lnTo>
                    <a:pt x="287" y="231"/>
                  </a:lnTo>
                  <a:lnTo>
                    <a:pt x="317" y="257"/>
                  </a:lnTo>
                  <a:lnTo>
                    <a:pt x="343" y="291"/>
                  </a:lnTo>
                  <a:lnTo>
                    <a:pt x="380" y="255"/>
                  </a:lnTo>
                  <a:lnTo>
                    <a:pt x="401" y="296"/>
                  </a:lnTo>
                  <a:lnTo>
                    <a:pt x="436" y="258"/>
                  </a:lnTo>
                  <a:lnTo>
                    <a:pt x="455" y="294"/>
                  </a:lnTo>
                  <a:lnTo>
                    <a:pt x="488" y="258"/>
                  </a:lnTo>
                  <a:lnTo>
                    <a:pt x="537" y="313"/>
                  </a:lnTo>
                  <a:lnTo>
                    <a:pt x="565" y="267"/>
                  </a:lnTo>
                  <a:lnTo>
                    <a:pt x="595" y="198"/>
                  </a:lnTo>
                  <a:lnTo>
                    <a:pt x="635" y="109"/>
                  </a:lnTo>
                  <a:lnTo>
                    <a:pt x="684" y="168"/>
                  </a:lnTo>
                  <a:lnTo>
                    <a:pt x="698" y="233"/>
                  </a:lnTo>
                  <a:lnTo>
                    <a:pt x="701" y="284"/>
                  </a:lnTo>
                  <a:lnTo>
                    <a:pt x="722" y="238"/>
                  </a:lnTo>
                  <a:lnTo>
                    <a:pt x="752" y="277"/>
                  </a:lnTo>
                  <a:lnTo>
                    <a:pt x="784" y="202"/>
                  </a:lnTo>
                  <a:lnTo>
                    <a:pt x="829" y="97"/>
                  </a:lnTo>
                  <a:lnTo>
                    <a:pt x="862" y="142"/>
                  </a:lnTo>
                  <a:lnTo>
                    <a:pt x="890" y="188"/>
                  </a:lnTo>
                  <a:lnTo>
                    <a:pt x="890" y="276"/>
                  </a:lnTo>
                  <a:lnTo>
                    <a:pt x="929" y="226"/>
                  </a:lnTo>
                  <a:lnTo>
                    <a:pt x="953" y="281"/>
                  </a:lnTo>
                  <a:lnTo>
                    <a:pt x="992" y="229"/>
                  </a:lnTo>
                  <a:lnTo>
                    <a:pt x="1018" y="288"/>
                  </a:lnTo>
                  <a:lnTo>
                    <a:pt x="1051" y="241"/>
                  </a:lnTo>
                  <a:lnTo>
                    <a:pt x="1105" y="294"/>
                  </a:lnTo>
                  <a:lnTo>
                    <a:pt x="1116" y="204"/>
                  </a:lnTo>
                  <a:lnTo>
                    <a:pt x="1112" y="17"/>
                  </a:lnTo>
                  <a:lnTo>
                    <a:pt x="1086" y="13"/>
                  </a:lnTo>
                  <a:lnTo>
                    <a:pt x="1069" y="3"/>
                  </a:lnTo>
                  <a:lnTo>
                    <a:pt x="1037" y="56"/>
                  </a:lnTo>
                  <a:lnTo>
                    <a:pt x="1020" y="92"/>
                  </a:lnTo>
                  <a:lnTo>
                    <a:pt x="978" y="0"/>
                  </a:lnTo>
                  <a:lnTo>
                    <a:pt x="955" y="37"/>
                  </a:lnTo>
                  <a:lnTo>
                    <a:pt x="927" y="17"/>
                  </a:lnTo>
                  <a:lnTo>
                    <a:pt x="889" y="56"/>
                  </a:lnTo>
                  <a:lnTo>
                    <a:pt x="857" y="84"/>
                  </a:lnTo>
                  <a:lnTo>
                    <a:pt x="810" y="10"/>
                  </a:lnTo>
                  <a:lnTo>
                    <a:pt x="761" y="53"/>
                  </a:lnTo>
                  <a:lnTo>
                    <a:pt x="724" y="15"/>
                  </a:lnTo>
                  <a:lnTo>
                    <a:pt x="696" y="32"/>
                  </a:lnTo>
                  <a:lnTo>
                    <a:pt x="658" y="32"/>
                  </a:lnTo>
                  <a:lnTo>
                    <a:pt x="647" y="17"/>
                  </a:lnTo>
                  <a:lnTo>
                    <a:pt x="630" y="63"/>
                  </a:lnTo>
                  <a:lnTo>
                    <a:pt x="621" y="84"/>
                  </a:lnTo>
                  <a:lnTo>
                    <a:pt x="540" y="116"/>
                  </a:lnTo>
                  <a:lnTo>
                    <a:pt x="539" y="34"/>
                  </a:lnTo>
                  <a:lnTo>
                    <a:pt x="526" y="56"/>
                  </a:lnTo>
                  <a:lnTo>
                    <a:pt x="483" y="10"/>
                  </a:lnTo>
                  <a:lnTo>
                    <a:pt x="429" y="85"/>
                  </a:lnTo>
                  <a:lnTo>
                    <a:pt x="388" y="49"/>
                  </a:lnTo>
                  <a:lnTo>
                    <a:pt x="381" y="75"/>
                  </a:lnTo>
                  <a:lnTo>
                    <a:pt x="304" y="70"/>
                  </a:lnTo>
                  <a:lnTo>
                    <a:pt x="268" y="61"/>
                  </a:lnTo>
                  <a:lnTo>
                    <a:pt x="198" y="104"/>
                  </a:lnTo>
                  <a:lnTo>
                    <a:pt x="121" y="162"/>
                  </a:lnTo>
                  <a:lnTo>
                    <a:pt x="73" y="212"/>
                  </a:lnTo>
                  <a:lnTo>
                    <a:pt x="33" y="255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48" name="Freeform 28"/>
            <p:cNvSpPr>
              <a:spLocks/>
            </p:cNvSpPr>
            <p:nvPr/>
          </p:nvSpPr>
          <p:spPr bwMode="auto">
            <a:xfrm>
              <a:off x="4396" y="2056"/>
              <a:ext cx="275" cy="242"/>
            </a:xfrm>
            <a:custGeom>
              <a:avLst/>
              <a:gdLst>
                <a:gd name="T0" fmla="*/ 0 w 550"/>
                <a:gd name="T1" fmla="*/ 0 h 485"/>
                <a:gd name="T2" fmla="*/ 1 w 550"/>
                <a:gd name="T3" fmla="*/ 0 h 485"/>
                <a:gd name="T4" fmla="*/ 1 w 550"/>
                <a:gd name="T5" fmla="*/ 0 h 485"/>
                <a:gd name="T6" fmla="*/ 1 w 550"/>
                <a:gd name="T7" fmla="*/ 0 h 485"/>
                <a:gd name="T8" fmla="*/ 1 w 550"/>
                <a:gd name="T9" fmla="*/ 0 h 485"/>
                <a:gd name="T10" fmla="*/ 1 w 550"/>
                <a:gd name="T11" fmla="*/ 0 h 485"/>
                <a:gd name="T12" fmla="*/ 1 w 550"/>
                <a:gd name="T13" fmla="*/ 0 h 485"/>
                <a:gd name="T14" fmla="*/ 1 w 550"/>
                <a:gd name="T15" fmla="*/ 0 h 485"/>
                <a:gd name="T16" fmla="*/ 1 w 550"/>
                <a:gd name="T17" fmla="*/ 0 h 485"/>
                <a:gd name="T18" fmla="*/ 1 w 550"/>
                <a:gd name="T19" fmla="*/ 0 h 485"/>
                <a:gd name="T20" fmla="*/ 1 w 550"/>
                <a:gd name="T21" fmla="*/ 0 h 485"/>
                <a:gd name="T22" fmla="*/ 1 w 550"/>
                <a:gd name="T23" fmla="*/ 0 h 485"/>
                <a:gd name="T24" fmla="*/ 1 w 550"/>
                <a:gd name="T25" fmla="*/ 0 h 485"/>
                <a:gd name="T26" fmla="*/ 1 w 550"/>
                <a:gd name="T27" fmla="*/ 0 h 485"/>
                <a:gd name="T28" fmla="*/ 1 w 550"/>
                <a:gd name="T29" fmla="*/ 0 h 485"/>
                <a:gd name="T30" fmla="*/ 1 w 550"/>
                <a:gd name="T31" fmla="*/ 0 h 485"/>
                <a:gd name="T32" fmla="*/ 1 w 550"/>
                <a:gd name="T33" fmla="*/ 0 h 485"/>
                <a:gd name="T34" fmla="*/ 1 w 550"/>
                <a:gd name="T35" fmla="*/ 0 h 485"/>
                <a:gd name="T36" fmla="*/ 1 w 550"/>
                <a:gd name="T37" fmla="*/ 0 h 485"/>
                <a:gd name="T38" fmla="*/ 1 w 550"/>
                <a:gd name="T39" fmla="*/ 0 h 485"/>
                <a:gd name="T40" fmla="*/ 1 w 550"/>
                <a:gd name="T41" fmla="*/ 0 h 485"/>
                <a:gd name="T42" fmla="*/ 1 w 550"/>
                <a:gd name="T43" fmla="*/ 0 h 485"/>
                <a:gd name="T44" fmla="*/ 1 w 550"/>
                <a:gd name="T45" fmla="*/ 0 h 485"/>
                <a:gd name="T46" fmla="*/ 1 w 550"/>
                <a:gd name="T47" fmla="*/ 0 h 485"/>
                <a:gd name="T48" fmla="*/ 1 w 550"/>
                <a:gd name="T49" fmla="*/ 0 h 485"/>
                <a:gd name="T50" fmla="*/ 1 w 550"/>
                <a:gd name="T51" fmla="*/ 0 h 485"/>
                <a:gd name="T52" fmla="*/ 1 w 550"/>
                <a:gd name="T53" fmla="*/ 0 h 485"/>
                <a:gd name="T54" fmla="*/ 1 w 550"/>
                <a:gd name="T55" fmla="*/ 0 h 485"/>
                <a:gd name="T56" fmla="*/ 1 w 550"/>
                <a:gd name="T57" fmla="*/ 0 h 485"/>
                <a:gd name="T58" fmla="*/ 1 w 550"/>
                <a:gd name="T59" fmla="*/ 0 h 485"/>
                <a:gd name="T60" fmla="*/ 1 w 550"/>
                <a:gd name="T61" fmla="*/ 0 h 485"/>
                <a:gd name="T62" fmla="*/ 1 w 550"/>
                <a:gd name="T63" fmla="*/ 0 h 485"/>
                <a:gd name="T64" fmla="*/ 1 w 550"/>
                <a:gd name="T65" fmla="*/ 0 h 485"/>
                <a:gd name="T66" fmla="*/ 1 w 550"/>
                <a:gd name="T67" fmla="*/ 0 h 485"/>
                <a:gd name="T68" fmla="*/ 1 w 550"/>
                <a:gd name="T69" fmla="*/ 0 h 485"/>
                <a:gd name="T70" fmla="*/ 1 w 550"/>
                <a:gd name="T71" fmla="*/ 0 h 485"/>
                <a:gd name="T72" fmla="*/ 1 w 550"/>
                <a:gd name="T73" fmla="*/ 0 h 485"/>
                <a:gd name="T74" fmla="*/ 0 w 550"/>
                <a:gd name="T75" fmla="*/ 0 h 485"/>
                <a:gd name="T76" fmla="*/ 0 w 550"/>
                <a:gd name="T77" fmla="*/ 0 h 48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0"/>
                <a:gd name="T118" fmla="*/ 0 h 485"/>
                <a:gd name="T119" fmla="*/ 550 w 550"/>
                <a:gd name="T120" fmla="*/ 485 h 48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0" h="485">
                  <a:moveTo>
                    <a:pt x="0" y="43"/>
                  </a:moveTo>
                  <a:lnTo>
                    <a:pt x="34" y="79"/>
                  </a:lnTo>
                  <a:lnTo>
                    <a:pt x="83" y="65"/>
                  </a:lnTo>
                  <a:lnTo>
                    <a:pt x="109" y="0"/>
                  </a:lnTo>
                  <a:lnTo>
                    <a:pt x="149" y="69"/>
                  </a:lnTo>
                  <a:lnTo>
                    <a:pt x="193" y="4"/>
                  </a:lnTo>
                  <a:lnTo>
                    <a:pt x="193" y="89"/>
                  </a:lnTo>
                  <a:lnTo>
                    <a:pt x="198" y="197"/>
                  </a:lnTo>
                  <a:lnTo>
                    <a:pt x="222" y="336"/>
                  </a:lnTo>
                  <a:lnTo>
                    <a:pt x="273" y="280"/>
                  </a:lnTo>
                  <a:lnTo>
                    <a:pt x="313" y="214"/>
                  </a:lnTo>
                  <a:lnTo>
                    <a:pt x="338" y="91"/>
                  </a:lnTo>
                  <a:lnTo>
                    <a:pt x="348" y="62"/>
                  </a:lnTo>
                  <a:lnTo>
                    <a:pt x="371" y="79"/>
                  </a:lnTo>
                  <a:lnTo>
                    <a:pt x="397" y="19"/>
                  </a:lnTo>
                  <a:lnTo>
                    <a:pt x="422" y="57"/>
                  </a:lnTo>
                  <a:lnTo>
                    <a:pt x="459" y="11"/>
                  </a:lnTo>
                  <a:lnTo>
                    <a:pt x="452" y="69"/>
                  </a:lnTo>
                  <a:lnTo>
                    <a:pt x="452" y="137"/>
                  </a:lnTo>
                  <a:lnTo>
                    <a:pt x="462" y="199"/>
                  </a:lnTo>
                  <a:lnTo>
                    <a:pt x="488" y="262"/>
                  </a:lnTo>
                  <a:lnTo>
                    <a:pt x="525" y="321"/>
                  </a:lnTo>
                  <a:lnTo>
                    <a:pt x="550" y="353"/>
                  </a:lnTo>
                  <a:lnTo>
                    <a:pt x="511" y="328"/>
                  </a:lnTo>
                  <a:lnTo>
                    <a:pt x="485" y="429"/>
                  </a:lnTo>
                  <a:lnTo>
                    <a:pt x="469" y="381"/>
                  </a:lnTo>
                  <a:lnTo>
                    <a:pt x="404" y="324"/>
                  </a:lnTo>
                  <a:lnTo>
                    <a:pt x="354" y="417"/>
                  </a:lnTo>
                  <a:lnTo>
                    <a:pt x="266" y="374"/>
                  </a:lnTo>
                  <a:lnTo>
                    <a:pt x="257" y="459"/>
                  </a:lnTo>
                  <a:lnTo>
                    <a:pt x="186" y="357"/>
                  </a:lnTo>
                  <a:lnTo>
                    <a:pt x="135" y="444"/>
                  </a:lnTo>
                  <a:lnTo>
                    <a:pt x="48" y="369"/>
                  </a:lnTo>
                  <a:lnTo>
                    <a:pt x="32" y="475"/>
                  </a:lnTo>
                  <a:lnTo>
                    <a:pt x="11" y="485"/>
                  </a:lnTo>
                  <a:lnTo>
                    <a:pt x="11" y="326"/>
                  </a:lnTo>
                  <a:lnTo>
                    <a:pt x="7" y="9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49" name="Freeform 29"/>
            <p:cNvSpPr>
              <a:spLocks/>
            </p:cNvSpPr>
            <p:nvPr/>
          </p:nvSpPr>
          <p:spPr bwMode="auto">
            <a:xfrm>
              <a:off x="4402" y="2325"/>
              <a:ext cx="491" cy="191"/>
            </a:xfrm>
            <a:custGeom>
              <a:avLst/>
              <a:gdLst>
                <a:gd name="T0" fmla="*/ 1 w 981"/>
                <a:gd name="T1" fmla="*/ 1 h 380"/>
                <a:gd name="T2" fmla="*/ 0 w 981"/>
                <a:gd name="T3" fmla="*/ 1 h 380"/>
                <a:gd name="T4" fmla="*/ 1 w 981"/>
                <a:gd name="T5" fmla="*/ 1 h 380"/>
                <a:gd name="T6" fmla="*/ 1 w 981"/>
                <a:gd name="T7" fmla="*/ 1 h 380"/>
                <a:gd name="T8" fmla="*/ 1 w 981"/>
                <a:gd name="T9" fmla="*/ 1 h 380"/>
                <a:gd name="T10" fmla="*/ 1 w 981"/>
                <a:gd name="T11" fmla="*/ 1 h 380"/>
                <a:gd name="T12" fmla="*/ 1 w 981"/>
                <a:gd name="T13" fmla="*/ 1 h 380"/>
                <a:gd name="T14" fmla="*/ 1 w 981"/>
                <a:gd name="T15" fmla="*/ 1 h 380"/>
                <a:gd name="T16" fmla="*/ 1 w 981"/>
                <a:gd name="T17" fmla="*/ 1 h 380"/>
                <a:gd name="T18" fmla="*/ 1 w 981"/>
                <a:gd name="T19" fmla="*/ 1 h 380"/>
                <a:gd name="T20" fmla="*/ 1 w 981"/>
                <a:gd name="T21" fmla="*/ 1 h 380"/>
                <a:gd name="T22" fmla="*/ 1 w 981"/>
                <a:gd name="T23" fmla="*/ 1 h 380"/>
                <a:gd name="T24" fmla="*/ 1 w 981"/>
                <a:gd name="T25" fmla="*/ 1 h 380"/>
                <a:gd name="T26" fmla="*/ 1 w 981"/>
                <a:gd name="T27" fmla="*/ 1 h 380"/>
                <a:gd name="T28" fmla="*/ 1 w 981"/>
                <a:gd name="T29" fmla="*/ 1 h 380"/>
                <a:gd name="T30" fmla="*/ 1 w 981"/>
                <a:gd name="T31" fmla="*/ 1 h 380"/>
                <a:gd name="T32" fmla="*/ 1 w 981"/>
                <a:gd name="T33" fmla="*/ 1 h 380"/>
                <a:gd name="T34" fmla="*/ 1 w 981"/>
                <a:gd name="T35" fmla="*/ 1 h 380"/>
                <a:gd name="T36" fmla="*/ 1 w 981"/>
                <a:gd name="T37" fmla="*/ 1 h 380"/>
                <a:gd name="T38" fmla="*/ 1 w 981"/>
                <a:gd name="T39" fmla="*/ 1 h 380"/>
                <a:gd name="T40" fmla="*/ 1 w 981"/>
                <a:gd name="T41" fmla="*/ 1 h 380"/>
                <a:gd name="T42" fmla="*/ 1 w 981"/>
                <a:gd name="T43" fmla="*/ 1 h 380"/>
                <a:gd name="T44" fmla="*/ 1 w 981"/>
                <a:gd name="T45" fmla="*/ 1 h 380"/>
                <a:gd name="T46" fmla="*/ 1 w 981"/>
                <a:gd name="T47" fmla="*/ 1 h 380"/>
                <a:gd name="T48" fmla="*/ 1 w 981"/>
                <a:gd name="T49" fmla="*/ 1 h 380"/>
                <a:gd name="T50" fmla="*/ 1 w 981"/>
                <a:gd name="T51" fmla="*/ 1 h 380"/>
                <a:gd name="T52" fmla="*/ 1 w 981"/>
                <a:gd name="T53" fmla="*/ 1 h 380"/>
                <a:gd name="T54" fmla="*/ 1 w 981"/>
                <a:gd name="T55" fmla="*/ 1 h 380"/>
                <a:gd name="T56" fmla="*/ 1 w 981"/>
                <a:gd name="T57" fmla="*/ 1 h 380"/>
                <a:gd name="T58" fmla="*/ 1 w 981"/>
                <a:gd name="T59" fmla="*/ 1 h 380"/>
                <a:gd name="T60" fmla="*/ 1 w 981"/>
                <a:gd name="T61" fmla="*/ 1 h 380"/>
                <a:gd name="T62" fmla="*/ 1 w 981"/>
                <a:gd name="T63" fmla="*/ 1 h 380"/>
                <a:gd name="T64" fmla="*/ 1 w 981"/>
                <a:gd name="T65" fmla="*/ 1 h 380"/>
                <a:gd name="T66" fmla="*/ 1 w 981"/>
                <a:gd name="T67" fmla="*/ 1 h 380"/>
                <a:gd name="T68" fmla="*/ 1 w 981"/>
                <a:gd name="T69" fmla="*/ 1 h 380"/>
                <a:gd name="T70" fmla="*/ 1 w 981"/>
                <a:gd name="T71" fmla="*/ 1 h 380"/>
                <a:gd name="T72" fmla="*/ 1 w 981"/>
                <a:gd name="T73" fmla="*/ 1 h 380"/>
                <a:gd name="T74" fmla="*/ 1 w 981"/>
                <a:gd name="T75" fmla="*/ 1 h 380"/>
                <a:gd name="T76" fmla="*/ 1 w 981"/>
                <a:gd name="T77" fmla="*/ 0 h 380"/>
                <a:gd name="T78" fmla="*/ 1 w 981"/>
                <a:gd name="T79" fmla="*/ 1 h 380"/>
                <a:gd name="T80" fmla="*/ 1 w 981"/>
                <a:gd name="T81" fmla="*/ 1 h 380"/>
                <a:gd name="T82" fmla="*/ 1 w 981"/>
                <a:gd name="T83" fmla="*/ 1 h 380"/>
                <a:gd name="T84" fmla="*/ 1 w 981"/>
                <a:gd name="T85" fmla="*/ 1 h 380"/>
                <a:gd name="T86" fmla="*/ 1 w 981"/>
                <a:gd name="T87" fmla="*/ 1 h 380"/>
                <a:gd name="T88" fmla="*/ 1 w 981"/>
                <a:gd name="T89" fmla="*/ 1 h 380"/>
                <a:gd name="T90" fmla="*/ 1 w 981"/>
                <a:gd name="T91" fmla="*/ 1 h 380"/>
                <a:gd name="T92" fmla="*/ 1 w 981"/>
                <a:gd name="T93" fmla="*/ 1 h 380"/>
                <a:gd name="T94" fmla="*/ 1 w 981"/>
                <a:gd name="T95" fmla="*/ 1 h 380"/>
                <a:gd name="T96" fmla="*/ 1 w 981"/>
                <a:gd name="T97" fmla="*/ 1 h 380"/>
                <a:gd name="T98" fmla="*/ 1 w 981"/>
                <a:gd name="T99" fmla="*/ 1 h 380"/>
                <a:gd name="T100" fmla="*/ 1 w 981"/>
                <a:gd name="T101" fmla="*/ 1 h 380"/>
                <a:gd name="T102" fmla="*/ 1 w 981"/>
                <a:gd name="T103" fmla="*/ 1 h 380"/>
                <a:gd name="T104" fmla="*/ 1 w 981"/>
                <a:gd name="T105" fmla="*/ 1 h 380"/>
                <a:gd name="T106" fmla="*/ 1 w 981"/>
                <a:gd name="T107" fmla="*/ 1 h 380"/>
                <a:gd name="T108" fmla="*/ 1 w 981"/>
                <a:gd name="T109" fmla="*/ 1 h 380"/>
                <a:gd name="T110" fmla="*/ 1 w 981"/>
                <a:gd name="T111" fmla="*/ 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81"/>
                <a:gd name="T169" fmla="*/ 0 h 380"/>
                <a:gd name="T170" fmla="*/ 981 w 981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81" h="380">
                  <a:moveTo>
                    <a:pt x="1" y="63"/>
                  </a:moveTo>
                  <a:lnTo>
                    <a:pt x="0" y="187"/>
                  </a:lnTo>
                  <a:lnTo>
                    <a:pt x="5" y="380"/>
                  </a:lnTo>
                  <a:lnTo>
                    <a:pt x="42" y="380"/>
                  </a:lnTo>
                  <a:lnTo>
                    <a:pt x="70" y="291"/>
                  </a:lnTo>
                  <a:lnTo>
                    <a:pt x="115" y="192"/>
                  </a:lnTo>
                  <a:lnTo>
                    <a:pt x="178" y="243"/>
                  </a:lnTo>
                  <a:lnTo>
                    <a:pt x="187" y="322"/>
                  </a:lnTo>
                  <a:lnTo>
                    <a:pt x="206" y="254"/>
                  </a:lnTo>
                  <a:lnTo>
                    <a:pt x="260" y="154"/>
                  </a:lnTo>
                  <a:lnTo>
                    <a:pt x="328" y="187"/>
                  </a:lnTo>
                  <a:lnTo>
                    <a:pt x="355" y="272"/>
                  </a:lnTo>
                  <a:lnTo>
                    <a:pt x="369" y="372"/>
                  </a:lnTo>
                  <a:lnTo>
                    <a:pt x="391" y="269"/>
                  </a:lnTo>
                  <a:lnTo>
                    <a:pt x="419" y="190"/>
                  </a:lnTo>
                  <a:lnTo>
                    <a:pt x="472" y="235"/>
                  </a:lnTo>
                  <a:lnTo>
                    <a:pt x="496" y="293"/>
                  </a:lnTo>
                  <a:lnTo>
                    <a:pt x="523" y="272"/>
                  </a:lnTo>
                  <a:lnTo>
                    <a:pt x="542" y="308"/>
                  </a:lnTo>
                  <a:lnTo>
                    <a:pt x="596" y="212"/>
                  </a:lnTo>
                  <a:lnTo>
                    <a:pt x="655" y="271"/>
                  </a:lnTo>
                  <a:lnTo>
                    <a:pt x="655" y="298"/>
                  </a:lnTo>
                  <a:lnTo>
                    <a:pt x="683" y="262"/>
                  </a:lnTo>
                  <a:lnTo>
                    <a:pt x="738" y="332"/>
                  </a:lnTo>
                  <a:lnTo>
                    <a:pt x="769" y="332"/>
                  </a:lnTo>
                  <a:lnTo>
                    <a:pt x="818" y="266"/>
                  </a:lnTo>
                  <a:lnTo>
                    <a:pt x="864" y="298"/>
                  </a:lnTo>
                  <a:lnTo>
                    <a:pt x="869" y="322"/>
                  </a:lnTo>
                  <a:lnTo>
                    <a:pt x="890" y="290"/>
                  </a:lnTo>
                  <a:lnTo>
                    <a:pt x="913" y="312"/>
                  </a:lnTo>
                  <a:lnTo>
                    <a:pt x="925" y="286"/>
                  </a:lnTo>
                  <a:lnTo>
                    <a:pt x="981" y="223"/>
                  </a:lnTo>
                  <a:lnTo>
                    <a:pt x="949" y="183"/>
                  </a:lnTo>
                  <a:lnTo>
                    <a:pt x="897" y="134"/>
                  </a:lnTo>
                  <a:lnTo>
                    <a:pt x="834" y="82"/>
                  </a:lnTo>
                  <a:lnTo>
                    <a:pt x="781" y="46"/>
                  </a:lnTo>
                  <a:lnTo>
                    <a:pt x="659" y="75"/>
                  </a:lnTo>
                  <a:lnTo>
                    <a:pt x="638" y="2"/>
                  </a:lnTo>
                  <a:lnTo>
                    <a:pt x="621" y="0"/>
                  </a:lnTo>
                  <a:lnTo>
                    <a:pt x="573" y="82"/>
                  </a:lnTo>
                  <a:lnTo>
                    <a:pt x="517" y="34"/>
                  </a:lnTo>
                  <a:lnTo>
                    <a:pt x="516" y="17"/>
                  </a:lnTo>
                  <a:lnTo>
                    <a:pt x="493" y="81"/>
                  </a:lnTo>
                  <a:lnTo>
                    <a:pt x="481" y="122"/>
                  </a:lnTo>
                  <a:lnTo>
                    <a:pt x="397" y="62"/>
                  </a:lnTo>
                  <a:lnTo>
                    <a:pt x="384" y="3"/>
                  </a:lnTo>
                  <a:lnTo>
                    <a:pt x="335" y="81"/>
                  </a:lnTo>
                  <a:lnTo>
                    <a:pt x="311" y="38"/>
                  </a:lnTo>
                  <a:lnTo>
                    <a:pt x="293" y="65"/>
                  </a:lnTo>
                  <a:lnTo>
                    <a:pt x="180" y="34"/>
                  </a:lnTo>
                  <a:lnTo>
                    <a:pt x="169" y="10"/>
                  </a:lnTo>
                  <a:lnTo>
                    <a:pt x="138" y="55"/>
                  </a:lnTo>
                  <a:lnTo>
                    <a:pt x="103" y="19"/>
                  </a:lnTo>
                  <a:lnTo>
                    <a:pt x="92" y="82"/>
                  </a:lnTo>
                  <a:lnTo>
                    <a:pt x="1" y="63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50" name="Freeform 30"/>
            <p:cNvSpPr>
              <a:spLocks/>
            </p:cNvSpPr>
            <p:nvPr/>
          </p:nvSpPr>
          <p:spPr bwMode="auto">
            <a:xfrm>
              <a:off x="4408" y="2513"/>
              <a:ext cx="194" cy="138"/>
            </a:xfrm>
            <a:custGeom>
              <a:avLst/>
              <a:gdLst>
                <a:gd name="T0" fmla="*/ 0 w 388"/>
                <a:gd name="T1" fmla="*/ 1 h 276"/>
                <a:gd name="T2" fmla="*/ 1 w 388"/>
                <a:gd name="T3" fmla="*/ 1 h 276"/>
                <a:gd name="T4" fmla="*/ 1 w 388"/>
                <a:gd name="T5" fmla="*/ 1 h 276"/>
                <a:gd name="T6" fmla="*/ 1 w 388"/>
                <a:gd name="T7" fmla="*/ 1 h 276"/>
                <a:gd name="T8" fmla="*/ 1 w 388"/>
                <a:gd name="T9" fmla="*/ 1 h 276"/>
                <a:gd name="T10" fmla="*/ 1 w 388"/>
                <a:gd name="T11" fmla="*/ 1 h 276"/>
                <a:gd name="T12" fmla="*/ 1 w 388"/>
                <a:gd name="T13" fmla="*/ 1 h 276"/>
                <a:gd name="T14" fmla="*/ 1 w 388"/>
                <a:gd name="T15" fmla="*/ 0 h 276"/>
                <a:gd name="T16" fmla="*/ 1 w 388"/>
                <a:gd name="T17" fmla="*/ 1 h 276"/>
                <a:gd name="T18" fmla="*/ 1 w 388"/>
                <a:gd name="T19" fmla="*/ 1 h 276"/>
                <a:gd name="T20" fmla="*/ 1 w 388"/>
                <a:gd name="T21" fmla="*/ 1 h 276"/>
                <a:gd name="T22" fmla="*/ 1 w 388"/>
                <a:gd name="T23" fmla="*/ 1 h 276"/>
                <a:gd name="T24" fmla="*/ 1 w 388"/>
                <a:gd name="T25" fmla="*/ 1 h 276"/>
                <a:gd name="T26" fmla="*/ 1 w 388"/>
                <a:gd name="T27" fmla="*/ 1 h 276"/>
                <a:gd name="T28" fmla="*/ 0 w 388"/>
                <a:gd name="T29" fmla="*/ 1 h 276"/>
                <a:gd name="T30" fmla="*/ 0 w 388"/>
                <a:gd name="T31" fmla="*/ 1 h 2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8"/>
                <a:gd name="T49" fmla="*/ 0 h 276"/>
                <a:gd name="T50" fmla="*/ 388 w 388"/>
                <a:gd name="T51" fmla="*/ 276 h 2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8" h="276">
                  <a:moveTo>
                    <a:pt x="0" y="125"/>
                  </a:moveTo>
                  <a:lnTo>
                    <a:pt x="2" y="192"/>
                  </a:lnTo>
                  <a:lnTo>
                    <a:pt x="5" y="264"/>
                  </a:lnTo>
                  <a:lnTo>
                    <a:pt x="86" y="271"/>
                  </a:lnTo>
                  <a:lnTo>
                    <a:pt x="388" y="276"/>
                  </a:lnTo>
                  <a:lnTo>
                    <a:pt x="287" y="247"/>
                  </a:lnTo>
                  <a:lnTo>
                    <a:pt x="283" y="170"/>
                  </a:lnTo>
                  <a:lnTo>
                    <a:pt x="266" y="0"/>
                  </a:lnTo>
                  <a:lnTo>
                    <a:pt x="236" y="65"/>
                  </a:lnTo>
                  <a:lnTo>
                    <a:pt x="180" y="201"/>
                  </a:lnTo>
                  <a:lnTo>
                    <a:pt x="121" y="149"/>
                  </a:lnTo>
                  <a:lnTo>
                    <a:pt x="112" y="94"/>
                  </a:lnTo>
                  <a:lnTo>
                    <a:pt x="100" y="129"/>
                  </a:lnTo>
                  <a:lnTo>
                    <a:pt x="28" y="11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51" name="Freeform 31"/>
            <p:cNvSpPr>
              <a:spLocks/>
            </p:cNvSpPr>
            <p:nvPr/>
          </p:nvSpPr>
          <p:spPr bwMode="auto">
            <a:xfrm>
              <a:off x="4598" y="2515"/>
              <a:ext cx="906" cy="139"/>
            </a:xfrm>
            <a:custGeom>
              <a:avLst/>
              <a:gdLst>
                <a:gd name="T0" fmla="*/ 1 w 1812"/>
                <a:gd name="T1" fmla="*/ 0 h 279"/>
                <a:gd name="T2" fmla="*/ 1 w 1812"/>
                <a:gd name="T3" fmla="*/ 0 h 279"/>
                <a:gd name="T4" fmla="*/ 1 w 1812"/>
                <a:gd name="T5" fmla="*/ 0 h 279"/>
                <a:gd name="T6" fmla="*/ 1 w 1812"/>
                <a:gd name="T7" fmla="*/ 0 h 279"/>
                <a:gd name="T8" fmla="*/ 1 w 1812"/>
                <a:gd name="T9" fmla="*/ 0 h 279"/>
                <a:gd name="T10" fmla="*/ 1 w 1812"/>
                <a:gd name="T11" fmla="*/ 0 h 279"/>
                <a:gd name="T12" fmla="*/ 1 w 1812"/>
                <a:gd name="T13" fmla="*/ 0 h 279"/>
                <a:gd name="T14" fmla="*/ 1 w 1812"/>
                <a:gd name="T15" fmla="*/ 0 h 279"/>
                <a:gd name="T16" fmla="*/ 1 w 1812"/>
                <a:gd name="T17" fmla="*/ 0 h 279"/>
                <a:gd name="T18" fmla="*/ 1 w 1812"/>
                <a:gd name="T19" fmla="*/ 0 h 279"/>
                <a:gd name="T20" fmla="*/ 1 w 1812"/>
                <a:gd name="T21" fmla="*/ 0 h 279"/>
                <a:gd name="T22" fmla="*/ 1 w 1812"/>
                <a:gd name="T23" fmla="*/ 0 h 279"/>
                <a:gd name="T24" fmla="*/ 1 w 1812"/>
                <a:gd name="T25" fmla="*/ 0 h 279"/>
                <a:gd name="T26" fmla="*/ 1 w 1812"/>
                <a:gd name="T27" fmla="*/ 0 h 279"/>
                <a:gd name="T28" fmla="*/ 1 w 1812"/>
                <a:gd name="T29" fmla="*/ 0 h 279"/>
                <a:gd name="T30" fmla="*/ 1 w 1812"/>
                <a:gd name="T31" fmla="*/ 0 h 279"/>
                <a:gd name="T32" fmla="*/ 1 w 1812"/>
                <a:gd name="T33" fmla="*/ 0 h 279"/>
                <a:gd name="T34" fmla="*/ 1 w 1812"/>
                <a:gd name="T35" fmla="*/ 0 h 279"/>
                <a:gd name="T36" fmla="*/ 1 w 1812"/>
                <a:gd name="T37" fmla="*/ 0 h 279"/>
                <a:gd name="T38" fmla="*/ 1 w 1812"/>
                <a:gd name="T39" fmla="*/ 0 h 279"/>
                <a:gd name="T40" fmla="*/ 1 w 1812"/>
                <a:gd name="T41" fmla="*/ 0 h 279"/>
                <a:gd name="T42" fmla="*/ 1 w 1812"/>
                <a:gd name="T43" fmla="*/ 0 h 279"/>
                <a:gd name="T44" fmla="*/ 1 w 1812"/>
                <a:gd name="T45" fmla="*/ 0 h 279"/>
                <a:gd name="T46" fmla="*/ 1 w 1812"/>
                <a:gd name="T47" fmla="*/ 0 h 279"/>
                <a:gd name="T48" fmla="*/ 1 w 1812"/>
                <a:gd name="T49" fmla="*/ 0 h 279"/>
                <a:gd name="T50" fmla="*/ 1 w 1812"/>
                <a:gd name="T51" fmla="*/ 0 h 279"/>
                <a:gd name="T52" fmla="*/ 1 w 1812"/>
                <a:gd name="T53" fmla="*/ 0 h 279"/>
                <a:gd name="T54" fmla="*/ 1 w 1812"/>
                <a:gd name="T55" fmla="*/ 0 h 279"/>
                <a:gd name="T56" fmla="*/ 1 w 1812"/>
                <a:gd name="T57" fmla="*/ 0 h 279"/>
                <a:gd name="T58" fmla="*/ 1 w 1812"/>
                <a:gd name="T59" fmla="*/ 0 h 279"/>
                <a:gd name="T60" fmla="*/ 1 w 1812"/>
                <a:gd name="T61" fmla="*/ 0 h 279"/>
                <a:gd name="T62" fmla="*/ 1 w 1812"/>
                <a:gd name="T63" fmla="*/ 0 h 279"/>
                <a:gd name="T64" fmla="*/ 1 w 1812"/>
                <a:gd name="T65" fmla="*/ 0 h 279"/>
                <a:gd name="T66" fmla="*/ 1 w 1812"/>
                <a:gd name="T67" fmla="*/ 0 h 279"/>
                <a:gd name="T68" fmla="*/ 1 w 1812"/>
                <a:gd name="T69" fmla="*/ 0 h 279"/>
                <a:gd name="T70" fmla="*/ 1 w 1812"/>
                <a:gd name="T71" fmla="*/ 0 h 2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12"/>
                <a:gd name="T109" fmla="*/ 0 h 279"/>
                <a:gd name="T110" fmla="*/ 1812 w 1812"/>
                <a:gd name="T111" fmla="*/ 279 h 2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12" h="279">
                  <a:moveTo>
                    <a:pt x="55" y="72"/>
                  </a:moveTo>
                  <a:lnTo>
                    <a:pt x="35" y="132"/>
                  </a:lnTo>
                  <a:lnTo>
                    <a:pt x="0" y="272"/>
                  </a:lnTo>
                  <a:lnTo>
                    <a:pt x="142" y="277"/>
                  </a:lnTo>
                  <a:lnTo>
                    <a:pt x="378" y="279"/>
                  </a:lnTo>
                  <a:lnTo>
                    <a:pt x="719" y="277"/>
                  </a:lnTo>
                  <a:lnTo>
                    <a:pt x="1120" y="267"/>
                  </a:lnTo>
                  <a:lnTo>
                    <a:pt x="1461" y="262"/>
                  </a:lnTo>
                  <a:lnTo>
                    <a:pt x="1700" y="257"/>
                  </a:lnTo>
                  <a:lnTo>
                    <a:pt x="1809" y="257"/>
                  </a:lnTo>
                  <a:lnTo>
                    <a:pt x="1812" y="125"/>
                  </a:lnTo>
                  <a:lnTo>
                    <a:pt x="1812" y="7"/>
                  </a:lnTo>
                  <a:lnTo>
                    <a:pt x="1772" y="37"/>
                  </a:lnTo>
                  <a:lnTo>
                    <a:pt x="1751" y="10"/>
                  </a:lnTo>
                  <a:lnTo>
                    <a:pt x="1721" y="56"/>
                  </a:lnTo>
                  <a:lnTo>
                    <a:pt x="1690" y="20"/>
                  </a:lnTo>
                  <a:lnTo>
                    <a:pt x="1665" y="58"/>
                  </a:lnTo>
                  <a:lnTo>
                    <a:pt x="1629" y="20"/>
                  </a:lnTo>
                  <a:lnTo>
                    <a:pt x="1608" y="66"/>
                  </a:lnTo>
                  <a:lnTo>
                    <a:pt x="1576" y="190"/>
                  </a:lnTo>
                  <a:lnTo>
                    <a:pt x="1505" y="114"/>
                  </a:lnTo>
                  <a:lnTo>
                    <a:pt x="1498" y="65"/>
                  </a:lnTo>
                  <a:lnTo>
                    <a:pt x="1496" y="13"/>
                  </a:lnTo>
                  <a:lnTo>
                    <a:pt x="1477" y="37"/>
                  </a:lnTo>
                  <a:lnTo>
                    <a:pt x="1450" y="25"/>
                  </a:lnTo>
                  <a:lnTo>
                    <a:pt x="1421" y="66"/>
                  </a:lnTo>
                  <a:lnTo>
                    <a:pt x="1377" y="132"/>
                  </a:lnTo>
                  <a:lnTo>
                    <a:pt x="1340" y="65"/>
                  </a:lnTo>
                  <a:lnTo>
                    <a:pt x="1321" y="0"/>
                  </a:lnTo>
                  <a:lnTo>
                    <a:pt x="1310" y="36"/>
                  </a:lnTo>
                  <a:lnTo>
                    <a:pt x="1207" y="22"/>
                  </a:lnTo>
                  <a:lnTo>
                    <a:pt x="1197" y="13"/>
                  </a:lnTo>
                  <a:lnTo>
                    <a:pt x="1153" y="58"/>
                  </a:lnTo>
                  <a:lnTo>
                    <a:pt x="1136" y="31"/>
                  </a:lnTo>
                  <a:lnTo>
                    <a:pt x="1127" y="66"/>
                  </a:lnTo>
                  <a:lnTo>
                    <a:pt x="1081" y="82"/>
                  </a:lnTo>
                  <a:lnTo>
                    <a:pt x="1069" y="53"/>
                  </a:lnTo>
                  <a:lnTo>
                    <a:pt x="1053" y="78"/>
                  </a:lnTo>
                  <a:lnTo>
                    <a:pt x="1022" y="73"/>
                  </a:lnTo>
                  <a:lnTo>
                    <a:pt x="1010" y="54"/>
                  </a:lnTo>
                  <a:lnTo>
                    <a:pt x="982" y="120"/>
                  </a:lnTo>
                  <a:lnTo>
                    <a:pt x="943" y="207"/>
                  </a:lnTo>
                  <a:lnTo>
                    <a:pt x="901" y="132"/>
                  </a:lnTo>
                  <a:lnTo>
                    <a:pt x="884" y="92"/>
                  </a:lnTo>
                  <a:lnTo>
                    <a:pt x="889" y="20"/>
                  </a:lnTo>
                  <a:lnTo>
                    <a:pt x="871" y="53"/>
                  </a:lnTo>
                  <a:lnTo>
                    <a:pt x="842" y="82"/>
                  </a:lnTo>
                  <a:lnTo>
                    <a:pt x="822" y="53"/>
                  </a:lnTo>
                  <a:lnTo>
                    <a:pt x="805" y="85"/>
                  </a:lnTo>
                  <a:lnTo>
                    <a:pt x="782" y="56"/>
                  </a:lnTo>
                  <a:lnTo>
                    <a:pt x="775" y="106"/>
                  </a:lnTo>
                  <a:lnTo>
                    <a:pt x="712" y="96"/>
                  </a:lnTo>
                  <a:lnTo>
                    <a:pt x="702" y="73"/>
                  </a:lnTo>
                  <a:lnTo>
                    <a:pt x="679" y="135"/>
                  </a:lnTo>
                  <a:lnTo>
                    <a:pt x="632" y="246"/>
                  </a:lnTo>
                  <a:lnTo>
                    <a:pt x="579" y="173"/>
                  </a:lnTo>
                  <a:lnTo>
                    <a:pt x="565" y="89"/>
                  </a:lnTo>
                  <a:lnTo>
                    <a:pt x="548" y="109"/>
                  </a:lnTo>
                  <a:lnTo>
                    <a:pt x="499" y="84"/>
                  </a:lnTo>
                  <a:lnTo>
                    <a:pt x="497" y="66"/>
                  </a:lnTo>
                  <a:lnTo>
                    <a:pt x="438" y="128"/>
                  </a:lnTo>
                  <a:lnTo>
                    <a:pt x="417" y="46"/>
                  </a:lnTo>
                  <a:lnTo>
                    <a:pt x="401" y="56"/>
                  </a:lnTo>
                  <a:lnTo>
                    <a:pt x="343" y="49"/>
                  </a:lnTo>
                  <a:lnTo>
                    <a:pt x="296" y="109"/>
                  </a:lnTo>
                  <a:lnTo>
                    <a:pt x="273" y="63"/>
                  </a:lnTo>
                  <a:lnTo>
                    <a:pt x="219" y="121"/>
                  </a:lnTo>
                  <a:lnTo>
                    <a:pt x="195" y="56"/>
                  </a:lnTo>
                  <a:lnTo>
                    <a:pt x="156" y="121"/>
                  </a:lnTo>
                  <a:lnTo>
                    <a:pt x="126" y="66"/>
                  </a:lnTo>
                  <a:lnTo>
                    <a:pt x="83" y="120"/>
                  </a:lnTo>
                  <a:lnTo>
                    <a:pt x="55" y="72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52" name="Freeform 32"/>
            <p:cNvSpPr>
              <a:spLocks/>
            </p:cNvSpPr>
            <p:nvPr/>
          </p:nvSpPr>
          <p:spPr bwMode="auto">
            <a:xfrm>
              <a:off x="4716" y="2006"/>
              <a:ext cx="497" cy="431"/>
            </a:xfrm>
            <a:custGeom>
              <a:avLst/>
              <a:gdLst>
                <a:gd name="T0" fmla="*/ 1 w 993"/>
                <a:gd name="T1" fmla="*/ 0 h 862"/>
                <a:gd name="T2" fmla="*/ 1 w 993"/>
                <a:gd name="T3" fmla="*/ 1 h 862"/>
                <a:gd name="T4" fmla="*/ 1 w 993"/>
                <a:gd name="T5" fmla="*/ 1 h 862"/>
                <a:gd name="T6" fmla="*/ 1 w 993"/>
                <a:gd name="T7" fmla="*/ 1 h 862"/>
                <a:gd name="T8" fmla="*/ 1 w 993"/>
                <a:gd name="T9" fmla="*/ 1 h 862"/>
                <a:gd name="T10" fmla="*/ 1 w 993"/>
                <a:gd name="T11" fmla="*/ 1 h 862"/>
                <a:gd name="T12" fmla="*/ 1 w 993"/>
                <a:gd name="T13" fmla="*/ 1 h 862"/>
                <a:gd name="T14" fmla="*/ 1 w 993"/>
                <a:gd name="T15" fmla="*/ 1 h 862"/>
                <a:gd name="T16" fmla="*/ 1 w 993"/>
                <a:gd name="T17" fmla="*/ 1 h 862"/>
                <a:gd name="T18" fmla="*/ 1 w 993"/>
                <a:gd name="T19" fmla="*/ 1 h 862"/>
                <a:gd name="T20" fmla="*/ 1 w 993"/>
                <a:gd name="T21" fmla="*/ 1 h 862"/>
                <a:gd name="T22" fmla="*/ 1 w 993"/>
                <a:gd name="T23" fmla="*/ 1 h 862"/>
                <a:gd name="T24" fmla="*/ 1 w 993"/>
                <a:gd name="T25" fmla="*/ 1 h 862"/>
                <a:gd name="T26" fmla="*/ 1 w 993"/>
                <a:gd name="T27" fmla="*/ 1 h 862"/>
                <a:gd name="T28" fmla="*/ 1 w 993"/>
                <a:gd name="T29" fmla="*/ 1 h 862"/>
                <a:gd name="T30" fmla="*/ 0 w 993"/>
                <a:gd name="T31" fmla="*/ 1 h 862"/>
                <a:gd name="T32" fmla="*/ 1 w 993"/>
                <a:gd name="T33" fmla="*/ 1 h 862"/>
                <a:gd name="T34" fmla="*/ 1 w 993"/>
                <a:gd name="T35" fmla="*/ 1 h 862"/>
                <a:gd name="T36" fmla="*/ 1 w 993"/>
                <a:gd name="T37" fmla="*/ 1 h 862"/>
                <a:gd name="T38" fmla="*/ 1 w 993"/>
                <a:gd name="T39" fmla="*/ 1 h 862"/>
                <a:gd name="T40" fmla="*/ 1 w 993"/>
                <a:gd name="T41" fmla="*/ 1 h 862"/>
                <a:gd name="T42" fmla="*/ 1 w 993"/>
                <a:gd name="T43" fmla="*/ 1 h 862"/>
                <a:gd name="T44" fmla="*/ 1 w 993"/>
                <a:gd name="T45" fmla="*/ 1 h 862"/>
                <a:gd name="T46" fmla="*/ 1 w 993"/>
                <a:gd name="T47" fmla="*/ 1 h 862"/>
                <a:gd name="T48" fmla="*/ 1 w 993"/>
                <a:gd name="T49" fmla="*/ 1 h 862"/>
                <a:gd name="T50" fmla="*/ 1 w 993"/>
                <a:gd name="T51" fmla="*/ 1 h 862"/>
                <a:gd name="T52" fmla="*/ 1 w 993"/>
                <a:gd name="T53" fmla="*/ 0 h 862"/>
                <a:gd name="T54" fmla="*/ 1 w 993"/>
                <a:gd name="T55" fmla="*/ 0 h 8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93"/>
                <a:gd name="T85" fmla="*/ 0 h 862"/>
                <a:gd name="T86" fmla="*/ 993 w 993"/>
                <a:gd name="T87" fmla="*/ 862 h 86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93" h="862">
                  <a:moveTo>
                    <a:pt x="963" y="0"/>
                  </a:moveTo>
                  <a:lnTo>
                    <a:pt x="960" y="82"/>
                  </a:lnTo>
                  <a:lnTo>
                    <a:pt x="928" y="175"/>
                  </a:lnTo>
                  <a:lnTo>
                    <a:pt x="881" y="271"/>
                  </a:lnTo>
                  <a:lnTo>
                    <a:pt x="802" y="373"/>
                  </a:lnTo>
                  <a:lnTo>
                    <a:pt x="708" y="459"/>
                  </a:lnTo>
                  <a:lnTo>
                    <a:pt x="627" y="534"/>
                  </a:lnTo>
                  <a:lnTo>
                    <a:pt x="528" y="625"/>
                  </a:lnTo>
                  <a:lnTo>
                    <a:pt x="463" y="696"/>
                  </a:lnTo>
                  <a:lnTo>
                    <a:pt x="430" y="757"/>
                  </a:lnTo>
                  <a:lnTo>
                    <a:pt x="381" y="714"/>
                  </a:lnTo>
                  <a:lnTo>
                    <a:pt x="304" y="661"/>
                  </a:lnTo>
                  <a:lnTo>
                    <a:pt x="216" y="620"/>
                  </a:lnTo>
                  <a:lnTo>
                    <a:pt x="139" y="577"/>
                  </a:lnTo>
                  <a:lnTo>
                    <a:pt x="69" y="526"/>
                  </a:lnTo>
                  <a:lnTo>
                    <a:pt x="0" y="478"/>
                  </a:lnTo>
                  <a:lnTo>
                    <a:pt x="73" y="574"/>
                  </a:lnTo>
                  <a:lnTo>
                    <a:pt x="232" y="690"/>
                  </a:lnTo>
                  <a:lnTo>
                    <a:pt x="344" y="774"/>
                  </a:lnTo>
                  <a:lnTo>
                    <a:pt x="428" y="862"/>
                  </a:lnTo>
                  <a:lnTo>
                    <a:pt x="536" y="756"/>
                  </a:lnTo>
                  <a:lnTo>
                    <a:pt x="736" y="608"/>
                  </a:lnTo>
                  <a:lnTo>
                    <a:pt x="876" y="468"/>
                  </a:lnTo>
                  <a:lnTo>
                    <a:pt x="960" y="303"/>
                  </a:lnTo>
                  <a:lnTo>
                    <a:pt x="993" y="132"/>
                  </a:lnTo>
                  <a:lnTo>
                    <a:pt x="982" y="36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53" name="Freeform 33"/>
            <p:cNvSpPr>
              <a:spLocks/>
            </p:cNvSpPr>
            <p:nvPr/>
          </p:nvSpPr>
          <p:spPr bwMode="auto">
            <a:xfrm>
              <a:off x="4648" y="1878"/>
              <a:ext cx="576" cy="585"/>
            </a:xfrm>
            <a:custGeom>
              <a:avLst/>
              <a:gdLst>
                <a:gd name="T0" fmla="*/ 0 w 1153"/>
                <a:gd name="T1" fmla="*/ 1 h 1170"/>
                <a:gd name="T2" fmla="*/ 0 w 1153"/>
                <a:gd name="T3" fmla="*/ 1 h 1170"/>
                <a:gd name="T4" fmla="*/ 0 w 1153"/>
                <a:gd name="T5" fmla="*/ 1 h 1170"/>
                <a:gd name="T6" fmla="*/ 0 w 1153"/>
                <a:gd name="T7" fmla="*/ 1 h 1170"/>
                <a:gd name="T8" fmla="*/ 0 w 1153"/>
                <a:gd name="T9" fmla="*/ 1 h 1170"/>
                <a:gd name="T10" fmla="*/ 0 w 1153"/>
                <a:gd name="T11" fmla="*/ 1 h 1170"/>
                <a:gd name="T12" fmla="*/ 0 w 1153"/>
                <a:gd name="T13" fmla="*/ 1 h 1170"/>
                <a:gd name="T14" fmla="*/ 0 w 1153"/>
                <a:gd name="T15" fmla="*/ 1 h 1170"/>
                <a:gd name="T16" fmla="*/ 0 w 1153"/>
                <a:gd name="T17" fmla="*/ 1 h 1170"/>
                <a:gd name="T18" fmla="*/ 0 w 1153"/>
                <a:gd name="T19" fmla="*/ 1 h 1170"/>
                <a:gd name="T20" fmla="*/ 0 w 1153"/>
                <a:gd name="T21" fmla="*/ 1 h 1170"/>
                <a:gd name="T22" fmla="*/ 0 w 1153"/>
                <a:gd name="T23" fmla="*/ 1 h 1170"/>
                <a:gd name="T24" fmla="*/ 0 w 1153"/>
                <a:gd name="T25" fmla="*/ 1 h 1170"/>
                <a:gd name="T26" fmla="*/ 0 w 1153"/>
                <a:gd name="T27" fmla="*/ 1 h 1170"/>
                <a:gd name="T28" fmla="*/ 0 w 1153"/>
                <a:gd name="T29" fmla="*/ 1 h 1170"/>
                <a:gd name="T30" fmla="*/ 0 w 1153"/>
                <a:gd name="T31" fmla="*/ 1 h 1170"/>
                <a:gd name="T32" fmla="*/ 0 w 1153"/>
                <a:gd name="T33" fmla="*/ 1 h 1170"/>
                <a:gd name="T34" fmla="*/ 0 w 1153"/>
                <a:gd name="T35" fmla="*/ 1 h 1170"/>
                <a:gd name="T36" fmla="*/ 0 w 1153"/>
                <a:gd name="T37" fmla="*/ 1 h 1170"/>
                <a:gd name="T38" fmla="*/ 0 w 1153"/>
                <a:gd name="T39" fmla="*/ 1 h 1170"/>
                <a:gd name="T40" fmla="*/ 0 w 1153"/>
                <a:gd name="T41" fmla="*/ 1 h 1170"/>
                <a:gd name="T42" fmla="*/ 0 w 1153"/>
                <a:gd name="T43" fmla="*/ 1 h 1170"/>
                <a:gd name="T44" fmla="*/ 0 w 1153"/>
                <a:gd name="T45" fmla="*/ 1 h 1170"/>
                <a:gd name="T46" fmla="*/ 0 w 1153"/>
                <a:gd name="T47" fmla="*/ 1 h 1170"/>
                <a:gd name="T48" fmla="*/ 0 w 1153"/>
                <a:gd name="T49" fmla="*/ 1 h 1170"/>
                <a:gd name="T50" fmla="*/ 0 w 1153"/>
                <a:gd name="T51" fmla="*/ 1 h 1170"/>
                <a:gd name="T52" fmla="*/ 0 w 1153"/>
                <a:gd name="T53" fmla="*/ 1 h 1170"/>
                <a:gd name="T54" fmla="*/ 0 w 1153"/>
                <a:gd name="T55" fmla="*/ 1 h 1170"/>
                <a:gd name="T56" fmla="*/ 0 w 1153"/>
                <a:gd name="T57" fmla="*/ 1 h 1170"/>
                <a:gd name="T58" fmla="*/ 0 w 1153"/>
                <a:gd name="T59" fmla="*/ 1 h 1170"/>
                <a:gd name="T60" fmla="*/ 0 w 1153"/>
                <a:gd name="T61" fmla="*/ 1 h 1170"/>
                <a:gd name="T62" fmla="*/ 0 w 1153"/>
                <a:gd name="T63" fmla="*/ 1 h 1170"/>
                <a:gd name="T64" fmla="*/ 0 w 1153"/>
                <a:gd name="T65" fmla="*/ 1 h 1170"/>
                <a:gd name="T66" fmla="*/ 0 w 1153"/>
                <a:gd name="T67" fmla="*/ 1 h 1170"/>
                <a:gd name="T68" fmla="*/ 0 w 1153"/>
                <a:gd name="T69" fmla="*/ 1 h 1170"/>
                <a:gd name="T70" fmla="*/ 0 w 1153"/>
                <a:gd name="T71" fmla="*/ 1 h 1170"/>
                <a:gd name="T72" fmla="*/ 0 w 1153"/>
                <a:gd name="T73" fmla="*/ 1 h 1170"/>
                <a:gd name="T74" fmla="*/ 0 w 1153"/>
                <a:gd name="T75" fmla="*/ 1 h 1170"/>
                <a:gd name="T76" fmla="*/ 0 w 1153"/>
                <a:gd name="T77" fmla="*/ 1 h 1170"/>
                <a:gd name="T78" fmla="*/ 0 w 1153"/>
                <a:gd name="T79" fmla="*/ 1 h 1170"/>
                <a:gd name="T80" fmla="*/ 0 w 1153"/>
                <a:gd name="T81" fmla="*/ 1 h 1170"/>
                <a:gd name="T82" fmla="*/ 0 w 1153"/>
                <a:gd name="T83" fmla="*/ 1 h 1170"/>
                <a:gd name="T84" fmla="*/ 0 w 1153"/>
                <a:gd name="T85" fmla="*/ 1 h 1170"/>
                <a:gd name="T86" fmla="*/ 0 w 1153"/>
                <a:gd name="T87" fmla="*/ 1 h 1170"/>
                <a:gd name="T88" fmla="*/ 0 w 1153"/>
                <a:gd name="T89" fmla="*/ 1 h 1170"/>
                <a:gd name="T90" fmla="*/ 0 w 1153"/>
                <a:gd name="T91" fmla="*/ 1 h 1170"/>
                <a:gd name="T92" fmla="*/ 0 w 1153"/>
                <a:gd name="T93" fmla="*/ 1 h 1170"/>
                <a:gd name="T94" fmla="*/ 0 w 1153"/>
                <a:gd name="T95" fmla="*/ 1 h 1170"/>
                <a:gd name="T96" fmla="*/ 0 w 1153"/>
                <a:gd name="T97" fmla="*/ 1 h 1170"/>
                <a:gd name="T98" fmla="*/ 0 w 1153"/>
                <a:gd name="T99" fmla="*/ 1 h 1170"/>
                <a:gd name="T100" fmla="*/ 0 w 1153"/>
                <a:gd name="T101" fmla="*/ 1 h 1170"/>
                <a:gd name="T102" fmla="*/ 0 w 1153"/>
                <a:gd name="T103" fmla="*/ 1 h 1170"/>
                <a:gd name="T104" fmla="*/ 0 w 1153"/>
                <a:gd name="T105" fmla="*/ 1 h 1170"/>
                <a:gd name="T106" fmla="*/ 0 w 1153"/>
                <a:gd name="T107" fmla="*/ 1 h 1170"/>
                <a:gd name="T108" fmla="*/ 0 w 1153"/>
                <a:gd name="T109" fmla="*/ 1 h 1170"/>
                <a:gd name="T110" fmla="*/ 0 w 1153"/>
                <a:gd name="T111" fmla="*/ 1 h 1170"/>
                <a:gd name="T112" fmla="*/ 0 w 1153"/>
                <a:gd name="T113" fmla="*/ 1 h 1170"/>
                <a:gd name="T114" fmla="*/ 0 w 1153"/>
                <a:gd name="T115" fmla="*/ 1 h 1170"/>
                <a:gd name="T116" fmla="*/ 0 w 1153"/>
                <a:gd name="T117" fmla="*/ 1 h 1170"/>
                <a:gd name="T118" fmla="*/ 0 w 1153"/>
                <a:gd name="T119" fmla="*/ 1 h 1170"/>
                <a:gd name="T120" fmla="*/ 0 w 1153"/>
                <a:gd name="T121" fmla="*/ 1 h 117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53"/>
                <a:gd name="T184" fmla="*/ 0 h 1170"/>
                <a:gd name="T185" fmla="*/ 1153 w 1153"/>
                <a:gd name="T186" fmla="*/ 1170 h 117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53" h="1170">
                  <a:moveTo>
                    <a:pt x="39" y="287"/>
                  </a:moveTo>
                  <a:lnTo>
                    <a:pt x="42" y="277"/>
                  </a:lnTo>
                  <a:lnTo>
                    <a:pt x="46" y="270"/>
                  </a:lnTo>
                  <a:lnTo>
                    <a:pt x="49" y="262"/>
                  </a:lnTo>
                  <a:lnTo>
                    <a:pt x="53" y="253"/>
                  </a:lnTo>
                  <a:lnTo>
                    <a:pt x="56" y="245"/>
                  </a:lnTo>
                  <a:lnTo>
                    <a:pt x="61" y="234"/>
                  </a:lnTo>
                  <a:lnTo>
                    <a:pt x="67" y="226"/>
                  </a:lnTo>
                  <a:lnTo>
                    <a:pt x="74" y="217"/>
                  </a:lnTo>
                  <a:lnTo>
                    <a:pt x="79" y="207"/>
                  </a:lnTo>
                  <a:lnTo>
                    <a:pt x="86" y="197"/>
                  </a:lnTo>
                  <a:lnTo>
                    <a:pt x="93" y="186"/>
                  </a:lnTo>
                  <a:lnTo>
                    <a:pt x="102" y="178"/>
                  </a:lnTo>
                  <a:lnTo>
                    <a:pt x="109" y="167"/>
                  </a:lnTo>
                  <a:lnTo>
                    <a:pt x="119" y="159"/>
                  </a:lnTo>
                  <a:lnTo>
                    <a:pt x="126" y="149"/>
                  </a:lnTo>
                  <a:lnTo>
                    <a:pt x="137" y="140"/>
                  </a:lnTo>
                  <a:lnTo>
                    <a:pt x="145" y="130"/>
                  </a:lnTo>
                  <a:lnTo>
                    <a:pt x="156" y="121"/>
                  </a:lnTo>
                  <a:lnTo>
                    <a:pt x="166" y="113"/>
                  </a:lnTo>
                  <a:lnTo>
                    <a:pt x="177" y="104"/>
                  </a:lnTo>
                  <a:lnTo>
                    <a:pt x="187" y="96"/>
                  </a:lnTo>
                  <a:lnTo>
                    <a:pt x="199" y="89"/>
                  </a:lnTo>
                  <a:lnTo>
                    <a:pt x="210" y="82"/>
                  </a:lnTo>
                  <a:lnTo>
                    <a:pt x="222" y="77"/>
                  </a:lnTo>
                  <a:lnTo>
                    <a:pt x="234" y="70"/>
                  </a:lnTo>
                  <a:lnTo>
                    <a:pt x="247" y="63"/>
                  </a:lnTo>
                  <a:lnTo>
                    <a:pt x="254" y="60"/>
                  </a:lnTo>
                  <a:lnTo>
                    <a:pt x="261" y="58"/>
                  </a:lnTo>
                  <a:lnTo>
                    <a:pt x="266" y="56"/>
                  </a:lnTo>
                  <a:lnTo>
                    <a:pt x="273" y="54"/>
                  </a:lnTo>
                  <a:lnTo>
                    <a:pt x="280" y="53"/>
                  </a:lnTo>
                  <a:lnTo>
                    <a:pt x="287" y="51"/>
                  </a:lnTo>
                  <a:lnTo>
                    <a:pt x="294" y="49"/>
                  </a:lnTo>
                  <a:lnTo>
                    <a:pt x="301" y="48"/>
                  </a:lnTo>
                  <a:lnTo>
                    <a:pt x="308" y="46"/>
                  </a:lnTo>
                  <a:lnTo>
                    <a:pt x="315" y="46"/>
                  </a:lnTo>
                  <a:lnTo>
                    <a:pt x="322" y="46"/>
                  </a:lnTo>
                  <a:lnTo>
                    <a:pt x="331" y="46"/>
                  </a:lnTo>
                  <a:lnTo>
                    <a:pt x="336" y="44"/>
                  </a:lnTo>
                  <a:lnTo>
                    <a:pt x="343" y="42"/>
                  </a:lnTo>
                  <a:lnTo>
                    <a:pt x="350" y="42"/>
                  </a:lnTo>
                  <a:lnTo>
                    <a:pt x="357" y="42"/>
                  </a:lnTo>
                  <a:lnTo>
                    <a:pt x="364" y="42"/>
                  </a:lnTo>
                  <a:lnTo>
                    <a:pt x="371" y="42"/>
                  </a:lnTo>
                  <a:lnTo>
                    <a:pt x="378" y="44"/>
                  </a:lnTo>
                  <a:lnTo>
                    <a:pt x="385" y="46"/>
                  </a:lnTo>
                  <a:lnTo>
                    <a:pt x="395" y="46"/>
                  </a:lnTo>
                  <a:lnTo>
                    <a:pt x="408" y="49"/>
                  </a:lnTo>
                  <a:lnTo>
                    <a:pt x="415" y="49"/>
                  </a:lnTo>
                  <a:lnTo>
                    <a:pt x="422" y="53"/>
                  </a:lnTo>
                  <a:lnTo>
                    <a:pt x="427" y="53"/>
                  </a:lnTo>
                  <a:lnTo>
                    <a:pt x="434" y="56"/>
                  </a:lnTo>
                  <a:lnTo>
                    <a:pt x="444" y="60"/>
                  </a:lnTo>
                  <a:lnTo>
                    <a:pt x="457" y="65"/>
                  </a:lnTo>
                  <a:lnTo>
                    <a:pt x="467" y="70"/>
                  </a:lnTo>
                  <a:lnTo>
                    <a:pt x="479" y="75"/>
                  </a:lnTo>
                  <a:lnTo>
                    <a:pt x="488" y="80"/>
                  </a:lnTo>
                  <a:lnTo>
                    <a:pt x="499" y="85"/>
                  </a:lnTo>
                  <a:lnTo>
                    <a:pt x="507" y="90"/>
                  </a:lnTo>
                  <a:lnTo>
                    <a:pt x="516" y="97"/>
                  </a:lnTo>
                  <a:lnTo>
                    <a:pt x="523" y="102"/>
                  </a:lnTo>
                  <a:lnTo>
                    <a:pt x="532" y="107"/>
                  </a:lnTo>
                  <a:lnTo>
                    <a:pt x="539" y="113"/>
                  </a:lnTo>
                  <a:lnTo>
                    <a:pt x="546" y="119"/>
                  </a:lnTo>
                  <a:lnTo>
                    <a:pt x="553" y="123"/>
                  </a:lnTo>
                  <a:lnTo>
                    <a:pt x="558" y="128"/>
                  </a:lnTo>
                  <a:lnTo>
                    <a:pt x="563" y="133"/>
                  </a:lnTo>
                  <a:lnTo>
                    <a:pt x="569" y="138"/>
                  </a:lnTo>
                  <a:lnTo>
                    <a:pt x="576" y="147"/>
                  </a:lnTo>
                  <a:lnTo>
                    <a:pt x="583" y="154"/>
                  </a:lnTo>
                  <a:lnTo>
                    <a:pt x="586" y="157"/>
                  </a:lnTo>
                  <a:lnTo>
                    <a:pt x="590" y="159"/>
                  </a:lnTo>
                  <a:lnTo>
                    <a:pt x="590" y="157"/>
                  </a:lnTo>
                  <a:lnTo>
                    <a:pt x="593" y="152"/>
                  </a:lnTo>
                  <a:lnTo>
                    <a:pt x="597" y="145"/>
                  </a:lnTo>
                  <a:lnTo>
                    <a:pt x="604" y="138"/>
                  </a:lnTo>
                  <a:lnTo>
                    <a:pt x="610" y="128"/>
                  </a:lnTo>
                  <a:lnTo>
                    <a:pt x="623" y="118"/>
                  </a:lnTo>
                  <a:lnTo>
                    <a:pt x="628" y="113"/>
                  </a:lnTo>
                  <a:lnTo>
                    <a:pt x="635" y="106"/>
                  </a:lnTo>
                  <a:lnTo>
                    <a:pt x="642" y="101"/>
                  </a:lnTo>
                  <a:lnTo>
                    <a:pt x="651" y="96"/>
                  </a:lnTo>
                  <a:lnTo>
                    <a:pt x="658" y="89"/>
                  </a:lnTo>
                  <a:lnTo>
                    <a:pt x="666" y="84"/>
                  </a:lnTo>
                  <a:lnTo>
                    <a:pt x="677" y="78"/>
                  </a:lnTo>
                  <a:lnTo>
                    <a:pt x="687" y="73"/>
                  </a:lnTo>
                  <a:lnTo>
                    <a:pt x="698" y="68"/>
                  </a:lnTo>
                  <a:lnTo>
                    <a:pt x="710" y="63"/>
                  </a:lnTo>
                  <a:lnTo>
                    <a:pt x="715" y="60"/>
                  </a:lnTo>
                  <a:lnTo>
                    <a:pt x="721" y="60"/>
                  </a:lnTo>
                  <a:lnTo>
                    <a:pt x="728" y="56"/>
                  </a:lnTo>
                  <a:lnTo>
                    <a:pt x="735" y="56"/>
                  </a:lnTo>
                  <a:lnTo>
                    <a:pt x="740" y="53"/>
                  </a:lnTo>
                  <a:lnTo>
                    <a:pt x="747" y="53"/>
                  </a:lnTo>
                  <a:lnTo>
                    <a:pt x="754" y="49"/>
                  </a:lnTo>
                  <a:lnTo>
                    <a:pt x="761" y="49"/>
                  </a:lnTo>
                  <a:lnTo>
                    <a:pt x="768" y="46"/>
                  </a:lnTo>
                  <a:lnTo>
                    <a:pt x="775" y="46"/>
                  </a:lnTo>
                  <a:lnTo>
                    <a:pt x="784" y="46"/>
                  </a:lnTo>
                  <a:lnTo>
                    <a:pt x="791" y="46"/>
                  </a:lnTo>
                  <a:lnTo>
                    <a:pt x="798" y="44"/>
                  </a:lnTo>
                  <a:lnTo>
                    <a:pt x="806" y="42"/>
                  </a:lnTo>
                  <a:lnTo>
                    <a:pt x="815" y="42"/>
                  </a:lnTo>
                  <a:lnTo>
                    <a:pt x="824" y="42"/>
                  </a:lnTo>
                  <a:lnTo>
                    <a:pt x="831" y="42"/>
                  </a:lnTo>
                  <a:lnTo>
                    <a:pt x="841" y="42"/>
                  </a:lnTo>
                  <a:lnTo>
                    <a:pt x="850" y="44"/>
                  </a:lnTo>
                  <a:lnTo>
                    <a:pt x="861" y="46"/>
                  </a:lnTo>
                  <a:lnTo>
                    <a:pt x="868" y="46"/>
                  </a:lnTo>
                  <a:lnTo>
                    <a:pt x="878" y="46"/>
                  </a:lnTo>
                  <a:lnTo>
                    <a:pt x="885" y="46"/>
                  </a:lnTo>
                  <a:lnTo>
                    <a:pt x="896" y="49"/>
                  </a:lnTo>
                  <a:lnTo>
                    <a:pt x="903" y="49"/>
                  </a:lnTo>
                  <a:lnTo>
                    <a:pt x="910" y="53"/>
                  </a:lnTo>
                  <a:lnTo>
                    <a:pt x="918" y="54"/>
                  </a:lnTo>
                  <a:lnTo>
                    <a:pt x="925" y="58"/>
                  </a:lnTo>
                  <a:lnTo>
                    <a:pt x="932" y="60"/>
                  </a:lnTo>
                  <a:lnTo>
                    <a:pt x="939" y="61"/>
                  </a:lnTo>
                  <a:lnTo>
                    <a:pt x="946" y="65"/>
                  </a:lnTo>
                  <a:lnTo>
                    <a:pt x="955" y="68"/>
                  </a:lnTo>
                  <a:lnTo>
                    <a:pt x="962" y="72"/>
                  </a:lnTo>
                  <a:lnTo>
                    <a:pt x="969" y="75"/>
                  </a:lnTo>
                  <a:lnTo>
                    <a:pt x="976" y="80"/>
                  </a:lnTo>
                  <a:lnTo>
                    <a:pt x="983" y="84"/>
                  </a:lnTo>
                  <a:lnTo>
                    <a:pt x="994" y="92"/>
                  </a:lnTo>
                  <a:lnTo>
                    <a:pt x="1006" y="101"/>
                  </a:lnTo>
                  <a:lnTo>
                    <a:pt x="1016" y="111"/>
                  </a:lnTo>
                  <a:lnTo>
                    <a:pt x="1027" y="123"/>
                  </a:lnTo>
                  <a:lnTo>
                    <a:pt x="1036" y="133"/>
                  </a:lnTo>
                  <a:lnTo>
                    <a:pt x="1044" y="145"/>
                  </a:lnTo>
                  <a:lnTo>
                    <a:pt x="1048" y="150"/>
                  </a:lnTo>
                  <a:lnTo>
                    <a:pt x="1053" y="157"/>
                  </a:lnTo>
                  <a:lnTo>
                    <a:pt x="1056" y="164"/>
                  </a:lnTo>
                  <a:lnTo>
                    <a:pt x="1062" y="171"/>
                  </a:lnTo>
                  <a:lnTo>
                    <a:pt x="1063" y="176"/>
                  </a:lnTo>
                  <a:lnTo>
                    <a:pt x="1067" y="183"/>
                  </a:lnTo>
                  <a:lnTo>
                    <a:pt x="1070" y="190"/>
                  </a:lnTo>
                  <a:lnTo>
                    <a:pt x="1074" y="197"/>
                  </a:lnTo>
                  <a:lnTo>
                    <a:pt x="1077" y="203"/>
                  </a:lnTo>
                  <a:lnTo>
                    <a:pt x="1081" y="210"/>
                  </a:lnTo>
                  <a:lnTo>
                    <a:pt x="1083" y="217"/>
                  </a:lnTo>
                  <a:lnTo>
                    <a:pt x="1086" y="224"/>
                  </a:lnTo>
                  <a:lnTo>
                    <a:pt x="1088" y="231"/>
                  </a:lnTo>
                  <a:lnTo>
                    <a:pt x="1090" y="238"/>
                  </a:lnTo>
                  <a:lnTo>
                    <a:pt x="1091" y="246"/>
                  </a:lnTo>
                  <a:lnTo>
                    <a:pt x="1095" y="255"/>
                  </a:lnTo>
                  <a:lnTo>
                    <a:pt x="1097" y="262"/>
                  </a:lnTo>
                  <a:lnTo>
                    <a:pt x="1098" y="269"/>
                  </a:lnTo>
                  <a:lnTo>
                    <a:pt x="1100" y="277"/>
                  </a:lnTo>
                  <a:lnTo>
                    <a:pt x="1104" y="286"/>
                  </a:lnTo>
                  <a:lnTo>
                    <a:pt x="1104" y="293"/>
                  </a:lnTo>
                  <a:lnTo>
                    <a:pt x="1104" y="301"/>
                  </a:lnTo>
                  <a:lnTo>
                    <a:pt x="1105" y="308"/>
                  </a:lnTo>
                  <a:lnTo>
                    <a:pt x="1107" y="317"/>
                  </a:lnTo>
                  <a:lnTo>
                    <a:pt x="1107" y="323"/>
                  </a:lnTo>
                  <a:lnTo>
                    <a:pt x="1107" y="332"/>
                  </a:lnTo>
                  <a:lnTo>
                    <a:pt x="1109" y="341"/>
                  </a:lnTo>
                  <a:lnTo>
                    <a:pt x="1111" y="349"/>
                  </a:lnTo>
                  <a:lnTo>
                    <a:pt x="1111" y="356"/>
                  </a:lnTo>
                  <a:lnTo>
                    <a:pt x="1111" y="365"/>
                  </a:lnTo>
                  <a:lnTo>
                    <a:pt x="1111" y="371"/>
                  </a:lnTo>
                  <a:lnTo>
                    <a:pt x="1111" y="380"/>
                  </a:lnTo>
                  <a:lnTo>
                    <a:pt x="1111" y="389"/>
                  </a:lnTo>
                  <a:lnTo>
                    <a:pt x="1111" y="397"/>
                  </a:lnTo>
                  <a:lnTo>
                    <a:pt x="1111" y="404"/>
                  </a:lnTo>
                  <a:lnTo>
                    <a:pt x="1111" y="412"/>
                  </a:lnTo>
                  <a:lnTo>
                    <a:pt x="1111" y="419"/>
                  </a:lnTo>
                  <a:lnTo>
                    <a:pt x="1109" y="428"/>
                  </a:lnTo>
                  <a:lnTo>
                    <a:pt x="1107" y="436"/>
                  </a:lnTo>
                  <a:lnTo>
                    <a:pt x="1107" y="443"/>
                  </a:lnTo>
                  <a:lnTo>
                    <a:pt x="1105" y="450"/>
                  </a:lnTo>
                  <a:lnTo>
                    <a:pt x="1105" y="459"/>
                  </a:lnTo>
                  <a:lnTo>
                    <a:pt x="1104" y="466"/>
                  </a:lnTo>
                  <a:lnTo>
                    <a:pt x="1104" y="474"/>
                  </a:lnTo>
                  <a:lnTo>
                    <a:pt x="1100" y="481"/>
                  </a:lnTo>
                  <a:lnTo>
                    <a:pt x="1100" y="490"/>
                  </a:lnTo>
                  <a:lnTo>
                    <a:pt x="1097" y="496"/>
                  </a:lnTo>
                  <a:lnTo>
                    <a:pt x="1097" y="503"/>
                  </a:lnTo>
                  <a:lnTo>
                    <a:pt x="1093" y="510"/>
                  </a:lnTo>
                  <a:lnTo>
                    <a:pt x="1091" y="519"/>
                  </a:lnTo>
                  <a:lnTo>
                    <a:pt x="1090" y="526"/>
                  </a:lnTo>
                  <a:lnTo>
                    <a:pt x="1088" y="532"/>
                  </a:lnTo>
                  <a:lnTo>
                    <a:pt x="1084" y="539"/>
                  </a:lnTo>
                  <a:lnTo>
                    <a:pt x="1083" y="546"/>
                  </a:lnTo>
                  <a:lnTo>
                    <a:pt x="1079" y="553"/>
                  </a:lnTo>
                  <a:lnTo>
                    <a:pt x="1077" y="560"/>
                  </a:lnTo>
                  <a:lnTo>
                    <a:pt x="1074" y="567"/>
                  </a:lnTo>
                  <a:lnTo>
                    <a:pt x="1070" y="574"/>
                  </a:lnTo>
                  <a:lnTo>
                    <a:pt x="1067" y="580"/>
                  </a:lnTo>
                  <a:lnTo>
                    <a:pt x="1065" y="589"/>
                  </a:lnTo>
                  <a:lnTo>
                    <a:pt x="1062" y="594"/>
                  </a:lnTo>
                  <a:lnTo>
                    <a:pt x="1058" y="601"/>
                  </a:lnTo>
                  <a:lnTo>
                    <a:pt x="1055" y="608"/>
                  </a:lnTo>
                  <a:lnTo>
                    <a:pt x="1051" y="615"/>
                  </a:lnTo>
                  <a:lnTo>
                    <a:pt x="1048" y="622"/>
                  </a:lnTo>
                  <a:lnTo>
                    <a:pt x="1044" y="628"/>
                  </a:lnTo>
                  <a:lnTo>
                    <a:pt x="1041" y="635"/>
                  </a:lnTo>
                  <a:lnTo>
                    <a:pt x="1037" y="640"/>
                  </a:lnTo>
                  <a:lnTo>
                    <a:pt x="1034" y="647"/>
                  </a:lnTo>
                  <a:lnTo>
                    <a:pt x="1029" y="652"/>
                  </a:lnTo>
                  <a:lnTo>
                    <a:pt x="1023" y="659"/>
                  </a:lnTo>
                  <a:lnTo>
                    <a:pt x="1020" y="666"/>
                  </a:lnTo>
                  <a:lnTo>
                    <a:pt x="1016" y="671"/>
                  </a:lnTo>
                  <a:lnTo>
                    <a:pt x="1011" y="678"/>
                  </a:lnTo>
                  <a:lnTo>
                    <a:pt x="1006" y="685"/>
                  </a:lnTo>
                  <a:lnTo>
                    <a:pt x="1002" y="690"/>
                  </a:lnTo>
                  <a:lnTo>
                    <a:pt x="994" y="702"/>
                  </a:lnTo>
                  <a:lnTo>
                    <a:pt x="983" y="714"/>
                  </a:lnTo>
                  <a:lnTo>
                    <a:pt x="978" y="721"/>
                  </a:lnTo>
                  <a:lnTo>
                    <a:pt x="973" y="728"/>
                  </a:lnTo>
                  <a:lnTo>
                    <a:pt x="969" y="733"/>
                  </a:lnTo>
                  <a:lnTo>
                    <a:pt x="964" y="740"/>
                  </a:lnTo>
                  <a:lnTo>
                    <a:pt x="953" y="750"/>
                  </a:lnTo>
                  <a:lnTo>
                    <a:pt x="943" y="762"/>
                  </a:lnTo>
                  <a:lnTo>
                    <a:pt x="931" y="772"/>
                  </a:lnTo>
                  <a:lnTo>
                    <a:pt x="920" y="784"/>
                  </a:lnTo>
                  <a:lnTo>
                    <a:pt x="908" y="795"/>
                  </a:lnTo>
                  <a:lnTo>
                    <a:pt x="896" y="807"/>
                  </a:lnTo>
                  <a:lnTo>
                    <a:pt x="885" y="817"/>
                  </a:lnTo>
                  <a:lnTo>
                    <a:pt x="873" y="829"/>
                  </a:lnTo>
                  <a:lnTo>
                    <a:pt x="866" y="832"/>
                  </a:lnTo>
                  <a:lnTo>
                    <a:pt x="859" y="837"/>
                  </a:lnTo>
                  <a:lnTo>
                    <a:pt x="854" y="843"/>
                  </a:lnTo>
                  <a:lnTo>
                    <a:pt x="848" y="848"/>
                  </a:lnTo>
                  <a:lnTo>
                    <a:pt x="834" y="856"/>
                  </a:lnTo>
                  <a:lnTo>
                    <a:pt x="824" y="867"/>
                  </a:lnTo>
                  <a:lnTo>
                    <a:pt x="812" y="875"/>
                  </a:lnTo>
                  <a:lnTo>
                    <a:pt x="801" y="884"/>
                  </a:lnTo>
                  <a:lnTo>
                    <a:pt x="791" y="892"/>
                  </a:lnTo>
                  <a:lnTo>
                    <a:pt x="780" y="903"/>
                  </a:lnTo>
                  <a:lnTo>
                    <a:pt x="768" y="909"/>
                  </a:lnTo>
                  <a:lnTo>
                    <a:pt x="757" y="918"/>
                  </a:lnTo>
                  <a:lnTo>
                    <a:pt x="747" y="925"/>
                  </a:lnTo>
                  <a:lnTo>
                    <a:pt x="738" y="933"/>
                  </a:lnTo>
                  <a:lnTo>
                    <a:pt x="728" y="940"/>
                  </a:lnTo>
                  <a:lnTo>
                    <a:pt x="717" y="949"/>
                  </a:lnTo>
                  <a:lnTo>
                    <a:pt x="708" y="956"/>
                  </a:lnTo>
                  <a:lnTo>
                    <a:pt x="700" y="964"/>
                  </a:lnTo>
                  <a:lnTo>
                    <a:pt x="691" y="971"/>
                  </a:lnTo>
                  <a:lnTo>
                    <a:pt x="680" y="980"/>
                  </a:lnTo>
                  <a:lnTo>
                    <a:pt x="672" y="987"/>
                  </a:lnTo>
                  <a:lnTo>
                    <a:pt x="663" y="995"/>
                  </a:lnTo>
                  <a:lnTo>
                    <a:pt x="652" y="1002"/>
                  </a:lnTo>
                  <a:lnTo>
                    <a:pt x="645" y="1009"/>
                  </a:lnTo>
                  <a:lnTo>
                    <a:pt x="637" y="1017"/>
                  </a:lnTo>
                  <a:lnTo>
                    <a:pt x="630" y="1026"/>
                  </a:lnTo>
                  <a:lnTo>
                    <a:pt x="621" y="1033"/>
                  </a:lnTo>
                  <a:lnTo>
                    <a:pt x="612" y="1041"/>
                  </a:lnTo>
                  <a:lnTo>
                    <a:pt x="605" y="1050"/>
                  </a:lnTo>
                  <a:lnTo>
                    <a:pt x="598" y="1058"/>
                  </a:lnTo>
                  <a:lnTo>
                    <a:pt x="590" y="1067"/>
                  </a:lnTo>
                  <a:lnTo>
                    <a:pt x="583" y="1076"/>
                  </a:lnTo>
                  <a:lnTo>
                    <a:pt x="576" y="1084"/>
                  </a:lnTo>
                  <a:lnTo>
                    <a:pt x="569" y="1094"/>
                  </a:lnTo>
                  <a:lnTo>
                    <a:pt x="569" y="1093"/>
                  </a:lnTo>
                  <a:lnTo>
                    <a:pt x="567" y="1091"/>
                  </a:lnTo>
                  <a:lnTo>
                    <a:pt x="562" y="1084"/>
                  </a:lnTo>
                  <a:lnTo>
                    <a:pt x="560" y="1079"/>
                  </a:lnTo>
                  <a:lnTo>
                    <a:pt x="553" y="1070"/>
                  </a:lnTo>
                  <a:lnTo>
                    <a:pt x="546" y="1062"/>
                  </a:lnTo>
                  <a:lnTo>
                    <a:pt x="537" y="1052"/>
                  </a:lnTo>
                  <a:lnTo>
                    <a:pt x="528" y="1041"/>
                  </a:lnTo>
                  <a:lnTo>
                    <a:pt x="523" y="1034"/>
                  </a:lnTo>
                  <a:lnTo>
                    <a:pt x="516" y="1028"/>
                  </a:lnTo>
                  <a:lnTo>
                    <a:pt x="509" y="1021"/>
                  </a:lnTo>
                  <a:lnTo>
                    <a:pt x="504" y="1016"/>
                  </a:lnTo>
                  <a:lnTo>
                    <a:pt x="495" y="1009"/>
                  </a:lnTo>
                  <a:lnTo>
                    <a:pt x="488" y="1002"/>
                  </a:lnTo>
                  <a:lnTo>
                    <a:pt x="481" y="995"/>
                  </a:lnTo>
                  <a:lnTo>
                    <a:pt x="472" y="988"/>
                  </a:lnTo>
                  <a:lnTo>
                    <a:pt x="464" y="981"/>
                  </a:lnTo>
                  <a:lnTo>
                    <a:pt x="455" y="975"/>
                  </a:lnTo>
                  <a:lnTo>
                    <a:pt x="444" y="966"/>
                  </a:lnTo>
                  <a:lnTo>
                    <a:pt x="436" y="959"/>
                  </a:lnTo>
                  <a:lnTo>
                    <a:pt x="425" y="952"/>
                  </a:lnTo>
                  <a:lnTo>
                    <a:pt x="415" y="945"/>
                  </a:lnTo>
                  <a:lnTo>
                    <a:pt x="402" y="939"/>
                  </a:lnTo>
                  <a:lnTo>
                    <a:pt x="392" y="932"/>
                  </a:lnTo>
                  <a:lnTo>
                    <a:pt x="380" y="923"/>
                  </a:lnTo>
                  <a:lnTo>
                    <a:pt x="367" y="916"/>
                  </a:lnTo>
                  <a:lnTo>
                    <a:pt x="355" y="908"/>
                  </a:lnTo>
                  <a:lnTo>
                    <a:pt x="345" y="901"/>
                  </a:lnTo>
                  <a:lnTo>
                    <a:pt x="331" y="892"/>
                  </a:lnTo>
                  <a:lnTo>
                    <a:pt x="320" y="885"/>
                  </a:lnTo>
                  <a:lnTo>
                    <a:pt x="308" y="875"/>
                  </a:lnTo>
                  <a:lnTo>
                    <a:pt x="297" y="870"/>
                  </a:lnTo>
                  <a:lnTo>
                    <a:pt x="285" y="860"/>
                  </a:lnTo>
                  <a:lnTo>
                    <a:pt x="273" y="851"/>
                  </a:lnTo>
                  <a:lnTo>
                    <a:pt x="262" y="843"/>
                  </a:lnTo>
                  <a:lnTo>
                    <a:pt x="252" y="834"/>
                  </a:lnTo>
                  <a:lnTo>
                    <a:pt x="241" y="824"/>
                  </a:lnTo>
                  <a:lnTo>
                    <a:pt x="231" y="817"/>
                  </a:lnTo>
                  <a:lnTo>
                    <a:pt x="220" y="807"/>
                  </a:lnTo>
                  <a:lnTo>
                    <a:pt x="210" y="798"/>
                  </a:lnTo>
                  <a:lnTo>
                    <a:pt x="199" y="788"/>
                  </a:lnTo>
                  <a:lnTo>
                    <a:pt x="189" y="777"/>
                  </a:lnTo>
                  <a:lnTo>
                    <a:pt x="178" y="767"/>
                  </a:lnTo>
                  <a:lnTo>
                    <a:pt x="170" y="757"/>
                  </a:lnTo>
                  <a:lnTo>
                    <a:pt x="159" y="747"/>
                  </a:lnTo>
                  <a:lnTo>
                    <a:pt x="149" y="736"/>
                  </a:lnTo>
                  <a:lnTo>
                    <a:pt x="140" y="726"/>
                  </a:lnTo>
                  <a:lnTo>
                    <a:pt x="131" y="716"/>
                  </a:lnTo>
                  <a:lnTo>
                    <a:pt x="123" y="704"/>
                  </a:lnTo>
                  <a:lnTo>
                    <a:pt x="116" y="694"/>
                  </a:lnTo>
                  <a:lnTo>
                    <a:pt x="105" y="682"/>
                  </a:lnTo>
                  <a:lnTo>
                    <a:pt x="98" y="671"/>
                  </a:lnTo>
                  <a:lnTo>
                    <a:pt x="89" y="658"/>
                  </a:lnTo>
                  <a:lnTo>
                    <a:pt x="82" y="647"/>
                  </a:lnTo>
                  <a:lnTo>
                    <a:pt x="75" y="635"/>
                  </a:lnTo>
                  <a:lnTo>
                    <a:pt x="68" y="623"/>
                  </a:lnTo>
                  <a:lnTo>
                    <a:pt x="30" y="639"/>
                  </a:lnTo>
                  <a:lnTo>
                    <a:pt x="32" y="640"/>
                  </a:lnTo>
                  <a:lnTo>
                    <a:pt x="33" y="646"/>
                  </a:lnTo>
                  <a:lnTo>
                    <a:pt x="39" y="652"/>
                  </a:lnTo>
                  <a:lnTo>
                    <a:pt x="42" y="659"/>
                  </a:lnTo>
                  <a:lnTo>
                    <a:pt x="49" y="670"/>
                  </a:lnTo>
                  <a:lnTo>
                    <a:pt x="51" y="675"/>
                  </a:lnTo>
                  <a:lnTo>
                    <a:pt x="54" y="680"/>
                  </a:lnTo>
                  <a:lnTo>
                    <a:pt x="60" y="687"/>
                  </a:lnTo>
                  <a:lnTo>
                    <a:pt x="65" y="694"/>
                  </a:lnTo>
                  <a:lnTo>
                    <a:pt x="68" y="699"/>
                  </a:lnTo>
                  <a:lnTo>
                    <a:pt x="74" y="704"/>
                  </a:lnTo>
                  <a:lnTo>
                    <a:pt x="79" y="711"/>
                  </a:lnTo>
                  <a:lnTo>
                    <a:pt x="86" y="719"/>
                  </a:lnTo>
                  <a:lnTo>
                    <a:pt x="89" y="726"/>
                  </a:lnTo>
                  <a:lnTo>
                    <a:pt x="96" y="733"/>
                  </a:lnTo>
                  <a:lnTo>
                    <a:pt x="103" y="740"/>
                  </a:lnTo>
                  <a:lnTo>
                    <a:pt x="110" y="750"/>
                  </a:lnTo>
                  <a:lnTo>
                    <a:pt x="116" y="757"/>
                  </a:lnTo>
                  <a:lnTo>
                    <a:pt x="123" y="764"/>
                  </a:lnTo>
                  <a:lnTo>
                    <a:pt x="130" y="772"/>
                  </a:lnTo>
                  <a:lnTo>
                    <a:pt x="138" y="781"/>
                  </a:lnTo>
                  <a:lnTo>
                    <a:pt x="145" y="789"/>
                  </a:lnTo>
                  <a:lnTo>
                    <a:pt x="154" y="798"/>
                  </a:lnTo>
                  <a:lnTo>
                    <a:pt x="163" y="807"/>
                  </a:lnTo>
                  <a:lnTo>
                    <a:pt x="173" y="815"/>
                  </a:lnTo>
                  <a:lnTo>
                    <a:pt x="180" y="822"/>
                  </a:lnTo>
                  <a:lnTo>
                    <a:pt x="189" y="829"/>
                  </a:lnTo>
                  <a:lnTo>
                    <a:pt x="196" y="836"/>
                  </a:lnTo>
                  <a:lnTo>
                    <a:pt x="206" y="844"/>
                  </a:lnTo>
                  <a:lnTo>
                    <a:pt x="213" y="851"/>
                  </a:lnTo>
                  <a:lnTo>
                    <a:pt x="222" y="858"/>
                  </a:lnTo>
                  <a:lnTo>
                    <a:pt x="231" y="865"/>
                  </a:lnTo>
                  <a:lnTo>
                    <a:pt x="240" y="872"/>
                  </a:lnTo>
                  <a:lnTo>
                    <a:pt x="247" y="875"/>
                  </a:lnTo>
                  <a:lnTo>
                    <a:pt x="257" y="882"/>
                  </a:lnTo>
                  <a:lnTo>
                    <a:pt x="264" y="887"/>
                  </a:lnTo>
                  <a:lnTo>
                    <a:pt x="273" y="894"/>
                  </a:lnTo>
                  <a:lnTo>
                    <a:pt x="280" y="899"/>
                  </a:lnTo>
                  <a:lnTo>
                    <a:pt x="289" y="906"/>
                  </a:lnTo>
                  <a:lnTo>
                    <a:pt x="296" y="909"/>
                  </a:lnTo>
                  <a:lnTo>
                    <a:pt x="304" y="916"/>
                  </a:lnTo>
                  <a:lnTo>
                    <a:pt x="311" y="921"/>
                  </a:lnTo>
                  <a:lnTo>
                    <a:pt x="320" y="927"/>
                  </a:lnTo>
                  <a:lnTo>
                    <a:pt x="327" y="932"/>
                  </a:lnTo>
                  <a:lnTo>
                    <a:pt x="334" y="937"/>
                  </a:lnTo>
                  <a:lnTo>
                    <a:pt x="341" y="942"/>
                  </a:lnTo>
                  <a:lnTo>
                    <a:pt x="350" y="947"/>
                  </a:lnTo>
                  <a:lnTo>
                    <a:pt x="357" y="952"/>
                  </a:lnTo>
                  <a:lnTo>
                    <a:pt x="366" y="959"/>
                  </a:lnTo>
                  <a:lnTo>
                    <a:pt x="373" y="963"/>
                  </a:lnTo>
                  <a:lnTo>
                    <a:pt x="380" y="969"/>
                  </a:lnTo>
                  <a:lnTo>
                    <a:pt x="388" y="975"/>
                  </a:lnTo>
                  <a:lnTo>
                    <a:pt x="395" y="981"/>
                  </a:lnTo>
                  <a:lnTo>
                    <a:pt x="402" y="987"/>
                  </a:lnTo>
                  <a:lnTo>
                    <a:pt x="411" y="993"/>
                  </a:lnTo>
                  <a:lnTo>
                    <a:pt x="418" y="1000"/>
                  </a:lnTo>
                  <a:lnTo>
                    <a:pt x="427" y="1007"/>
                  </a:lnTo>
                  <a:lnTo>
                    <a:pt x="434" y="1014"/>
                  </a:lnTo>
                  <a:lnTo>
                    <a:pt x="441" y="1021"/>
                  </a:lnTo>
                  <a:lnTo>
                    <a:pt x="448" y="1028"/>
                  </a:lnTo>
                  <a:lnTo>
                    <a:pt x="455" y="1034"/>
                  </a:lnTo>
                  <a:lnTo>
                    <a:pt x="462" y="1041"/>
                  </a:lnTo>
                  <a:lnTo>
                    <a:pt x="469" y="1050"/>
                  </a:lnTo>
                  <a:lnTo>
                    <a:pt x="476" y="1057"/>
                  </a:lnTo>
                  <a:lnTo>
                    <a:pt x="481" y="1064"/>
                  </a:lnTo>
                  <a:lnTo>
                    <a:pt x="488" y="1070"/>
                  </a:lnTo>
                  <a:lnTo>
                    <a:pt x="493" y="1077"/>
                  </a:lnTo>
                  <a:lnTo>
                    <a:pt x="499" y="1084"/>
                  </a:lnTo>
                  <a:lnTo>
                    <a:pt x="506" y="1091"/>
                  </a:lnTo>
                  <a:lnTo>
                    <a:pt x="511" y="1096"/>
                  </a:lnTo>
                  <a:lnTo>
                    <a:pt x="516" y="1103"/>
                  </a:lnTo>
                  <a:lnTo>
                    <a:pt x="523" y="1110"/>
                  </a:lnTo>
                  <a:lnTo>
                    <a:pt x="528" y="1117"/>
                  </a:lnTo>
                  <a:lnTo>
                    <a:pt x="535" y="1127"/>
                  </a:lnTo>
                  <a:lnTo>
                    <a:pt x="544" y="1137"/>
                  </a:lnTo>
                  <a:lnTo>
                    <a:pt x="551" y="1148"/>
                  </a:lnTo>
                  <a:lnTo>
                    <a:pt x="558" y="1154"/>
                  </a:lnTo>
                  <a:lnTo>
                    <a:pt x="562" y="1160"/>
                  </a:lnTo>
                  <a:lnTo>
                    <a:pt x="567" y="1166"/>
                  </a:lnTo>
                  <a:lnTo>
                    <a:pt x="569" y="1168"/>
                  </a:lnTo>
                  <a:lnTo>
                    <a:pt x="569" y="1170"/>
                  </a:lnTo>
                  <a:lnTo>
                    <a:pt x="569" y="1168"/>
                  </a:lnTo>
                  <a:lnTo>
                    <a:pt x="570" y="1166"/>
                  </a:lnTo>
                  <a:lnTo>
                    <a:pt x="574" y="1160"/>
                  </a:lnTo>
                  <a:lnTo>
                    <a:pt x="579" y="1154"/>
                  </a:lnTo>
                  <a:lnTo>
                    <a:pt x="583" y="1146"/>
                  </a:lnTo>
                  <a:lnTo>
                    <a:pt x="590" y="1137"/>
                  </a:lnTo>
                  <a:lnTo>
                    <a:pt x="597" y="1125"/>
                  </a:lnTo>
                  <a:lnTo>
                    <a:pt x="605" y="1115"/>
                  </a:lnTo>
                  <a:lnTo>
                    <a:pt x="609" y="1108"/>
                  </a:lnTo>
                  <a:lnTo>
                    <a:pt x="612" y="1103"/>
                  </a:lnTo>
                  <a:lnTo>
                    <a:pt x="617" y="1096"/>
                  </a:lnTo>
                  <a:lnTo>
                    <a:pt x="623" y="1091"/>
                  </a:lnTo>
                  <a:lnTo>
                    <a:pt x="628" y="1084"/>
                  </a:lnTo>
                  <a:lnTo>
                    <a:pt x="633" y="1077"/>
                  </a:lnTo>
                  <a:lnTo>
                    <a:pt x="640" y="1070"/>
                  </a:lnTo>
                  <a:lnTo>
                    <a:pt x="647" y="1065"/>
                  </a:lnTo>
                  <a:lnTo>
                    <a:pt x="652" y="1058"/>
                  </a:lnTo>
                  <a:lnTo>
                    <a:pt x="658" y="1052"/>
                  </a:lnTo>
                  <a:lnTo>
                    <a:pt x="663" y="1045"/>
                  </a:lnTo>
                  <a:lnTo>
                    <a:pt x="670" y="1040"/>
                  </a:lnTo>
                  <a:lnTo>
                    <a:pt x="677" y="1033"/>
                  </a:lnTo>
                  <a:lnTo>
                    <a:pt x="684" y="1028"/>
                  </a:lnTo>
                  <a:lnTo>
                    <a:pt x="691" y="1022"/>
                  </a:lnTo>
                  <a:lnTo>
                    <a:pt x="700" y="1017"/>
                  </a:lnTo>
                  <a:lnTo>
                    <a:pt x="707" y="1012"/>
                  </a:lnTo>
                  <a:lnTo>
                    <a:pt x="714" y="1005"/>
                  </a:lnTo>
                  <a:lnTo>
                    <a:pt x="721" y="999"/>
                  </a:lnTo>
                  <a:lnTo>
                    <a:pt x="731" y="992"/>
                  </a:lnTo>
                  <a:lnTo>
                    <a:pt x="742" y="983"/>
                  </a:lnTo>
                  <a:lnTo>
                    <a:pt x="752" y="975"/>
                  </a:lnTo>
                  <a:lnTo>
                    <a:pt x="763" y="968"/>
                  </a:lnTo>
                  <a:lnTo>
                    <a:pt x="775" y="959"/>
                  </a:lnTo>
                  <a:lnTo>
                    <a:pt x="785" y="949"/>
                  </a:lnTo>
                  <a:lnTo>
                    <a:pt x="798" y="940"/>
                  </a:lnTo>
                  <a:lnTo>
                    <a:pt x="805" y="935"/>
                  </a:lnTo>
                  <a:lnTo>
                    <a:pt x="810" y="930"/>
                  </a:lnTo>
                  <a:lnTo>
                    <a:pt x="817" y="925"/>
                  </a:lnTo>
                  <a:lnTo>
                    <a:pt x="824" y="921"/>
                  </a:lnTo>
                  <a:lnTo>
                    <a:pt x="829" y="916"/>
                  </a:lnTo>
                  <a:lnTo>
                    <a:pt x="836" y="911"/>
                  </a:lnTo>
                  <a:lnTo>
                    <a:pt x="841" y="906"/>
                  </a:lnTo>
                  <a:lnTo>
                    <a:pt x="848" y="901"/>
                  </a:lnTo>
                  <a:lnTo>
                    <a:pt x="855" y="896"/>
                  </a:lnTo>
                  <a:lnTo>
                    <a:pt x="862" y="891"/>
                  </a:lnTo>
                  <a:lnTo>
                    <a:pt x="869" y="885"/>
                  </a:lnTo>
                  <a:lnTo>
                    <a:pt x="876" y="880"/>
                  </a:lnTo>
                  <a:lnTo>
                    <a:pt x="882" y="873"/>
                  </a:lnTo>
                  <a:lnTo>
                    <a:pt x="889" y="868"/>
                  </a:lnTo>
                  <a:lnTo>
                    <a:pt x="896" y="863"/>
                  </a:lnTo>
                  <a:lnTo>
                    <a:pt x="903" y="858"/>
                  </a:lnTo>
                  <a:lnTo>
                    <a:pt x="908" y="851"/>
                  </a:lnTo>
                  <a:lnTo>
                    <a:pt x="915" y="846"/>
                  </a:lnTo>
                  <a:lnTo>
                    <a:pt x="922" y="839"/>
                  </a:lnTo>
                  <a:lnTo>
                    <a:pt x="929" y="836"/>
                  </a:lnTo>
                  <a:lnTo>
                    <a:pt x="939" y="824"/>
                  </a:lnTo>
                  <a:lnTo>
                    <a:pt x="953" y="812"/>
                  </a:lnTo>
                  <a:lnTo>
                    <a:pt x="959" y="805"/>
                  </a:lnTo>
                  <a:lnTo>
                    <a:pt x="966" y="800"/>
                  </a:lnTo>
                  <a:lnTo>
                    <a:pt x="971" y="793"/>
                  </a:lnTo>
                  <a:lnTo>
                    <a:pt x="978" y="789"/>
                  </a:lnTo>
                  <a:lnTo>
                    <a:pt x="988" y="776"/>
                  </a:lnTo>
                  <a:lnTo>
                    <a:pt x="999" y="765"/>
                  </a:lnTo>
                  <a:lnTo>
                    <a:pt x="1009" y="753"/>
                  </a:lnTo>
                  <a:lnTo>
                    <a:pt x="1020" y="743"/>
                  </a:lnTo>
                  <a:lnTo>
                    <a:pt x="1029" y="731"/>
                  </a:lnTo>
                  <a:lnTo>
                    <a:pt x="1037" y="721"/>
                  </a:lnTo>
                  <a:lnTo>
                    <a:pt x="1046" y="709"/>
                  </a:lnTo>
                  <a:lnTo>
                    <a:pt x="1055" y="699"/>
                  </a:lnTo>
                  <a:lnTo>
                    <a:pt x="1056" y="692"/>
                  </a:lnTo>
                  <a:lnTo>
                    <a:pt x="1060" y="687"/>
                  </a:lnTo>
                  <a:lnTo>
                    <a:pt x="1063" y="680"/>
                  </a:lnTo>
                  <a:lnTo>
                    <a:pt x="1067" y="675"/>
                  </a:lnTo>
                  <a:lnTo>
                    <a:pt x="1070" y="668"/>
                  </a:lnTo>
                  <a:lnTo>
                    <a:pt x="1074" y="661"/>
                  </a:lnTo>
                  <a:lnTo>
                    <a:pt x="1077" y="654"/>
                  </a:lnTo>
                  <a:lnTo>
                    <a:pt x="1081" y="649"/>
                  </a:lnTo>
                  <a:lnTo>
                    <a:pt x="1083" y="640"/>
                  </a:lnTo>
                  <a:lnTo>
                    <a:pt x="1088" y="635"/>
                  </a:lnTo>
                  <a:lnTo>
                    <a:pt x="1090" y="628"/>
                  </a:lnTo>
                  <a:lnTo>
                    <a:pt x="1093" y="622"/>
                  </a:lnTo>
                  <a:lnTo>
                    <a:pt x="1097" y="613"/>
                  </a:lnTo>
                  <a:lnTo>
                    <a:pt x="1100" y="606"/>
                  </a:lnTo>
                  <a:lnTo>
                    <a:pt x="1104" y="599"/>
                  </a:lnTo>
                  <a:lnTo>
                    <a:pt x="1107" y="592"/>
                  </a:lnTo>
                  <a:lnTo>
                    <a:pt x="1111" y="586"/>
                  </a:lnTo>
                  <a:lnTo>
                    <a:pt x="1112" y="577"/>
                  </a:lnTo>
                  <a:lnTo>
                    <a:pt x="1114" y="568"/>
                  </a:lnTo>
                  <a:lnTo>
                    <a:pt x="1118" y="562"/>
                  </a:lnTo>
                  <a:lnTo>
                    <a:pt x="1121" y="555"/>
                  </a:lnTo>
                  <a:lnTo>
                    <a:pt x="1125" y="546"/>
                  </a:lnTo>
                  <a:lnTo>
                    <a:pt x="1126" y="539"/>
                  </a:lnTo>
                  <a:lnTo>
                    <a:pt x="1130" y="532"/>
                  </a:lnTo>
                  <a:lnTo>
                    <a:pt x="1130" y="522"/>
                  </a:lnTo>
                  <a:lnTo>
                    <a:pt x="1133" y="515"/>
                  </a:lnTo>
                  <a:lnTo>
                    <a:pt x="1135" y="507"/>
                  </a:lnTo>
                  <a:lnTo>
                    <a:pt x="1137" y="500"/>
                  </a:lnTo>
                  <a:lnTo>
                    <a:pt x="1139" y="490"/>
                  </a:lnTo>
                  <a:lnTo>
                    <a:pt x="1140" y="483"/>
                  </a:lnTo>
                  <a:lnTo>
                    <a:pt x="1144" y="474"/>
                  </a:lnTo>
                  <a:lnTo>
                    <a:pt x="1146" y="466"/>
                  </a:lnTo>
                  <a:lnTo>
                    <a:pt x="1146" y="457"/>
                  </a:lnTo>
                  <a:lnTo>
                    <a:pt x="1147" y="448"/>
                  </a:lnTo>
                  <a:lnTo>
                    <a:pt x="1147" y="440"/>
                  </a:lnTo>
                  <a:lnTo>
                    <a:pt x="1149" y="431"/>
                  </a:lnTo>
                  <a:lnTo>
                    <a:pt x="1149" y="423"/>
                  </a:lnTo>
                  <a:lnTo>
                    <a:pt x="1151" y="412"/>
                  </a:lnTo>
                  <a:lnTo>
                    <a:pt x="1151" y="404"/>
                  </a:lnTo>
                  <a:lnTo>
                    <a:pt x="1153" y="397"/>
                  </a:lnTo>
                  <a:lnTo>
                    <a:pt x="1153" y="387"/>
                  </a:lnTo>
                  <a:lnTo>
                    <a:pt x="1153" y="378"/>
                  </a:lnTo>
                  <a:lnTo>
                    <a:pt x="1153" y="368"/>
                  </a:lnTo>
                  <a:lnTo>
                    <a:pt x="1153" y="361"/>
                  </a:lnTo>
                  <a:lnTo>
                    <a:pt x="1151" y="351"/>
                  </a:lnTo>
                  <a:lnTo>
                    <a:pt x="1151" y="342"/>
                  </a:lnTo>
                  <a:lnTo>
                    <a:pt x="1151" y="334"/>
                  </a:lnTo>
                  <a:lnTo>
                    <a:pt x="1151" y="325"/>
                  </a:lnTo>
                  <a:lnTo>
                    <a:pt x="1149" y="315"/>
                  </a:lnTo>
                  <a:lnTo>
                    <a:pt x="1147" y="306"/>
                  </a:lnTo>
                  <a:lnTo>
                    <a:pt x="1146" y="298"/>
                  </a:lnTo>
                  <a:lnTo>
                    <a:pt x="1144" y="289"/>
                  </a:lnTo>
                  <a:lnTo>
                    <a:pt x="1142" y="279"/>
                  </a:lnTo>
                  <a:lnTo>
                    <a:pt x="1140" y="270"/>
                  </a:lnTo>
                  <a:lnTo>
                    <a:pt x="1137" y="262"/>
                  </a:lnTo>
                  <a:lnTo>
                    <a:pt x="1137" y="253"/>
                  </a:lnTo>
                  <a:lnTo>
                    <a:pt x="1133" y="243"/>
                  </a:lnTo>
                  <a:lnTo>
                    <a:pt x="1130" y="234"/>
                  </a:lnTo>
                  <a:lnTo>
                    <a:pt x="1126" y="224"/>
                  </a:lnTo>
                  <a:lnTo>
                    <a:pt x="1125" y="217"/>
                  </a:lnTo>
                  <a:lnTo>
                    <a:pt x="1119" y="209"/>
                  </a:lnTo>
                  <a:lnTo>
                    <a:pt x="1116" y="200"/>
                  </a:lnTo>
                  <a:lnTo>
                    <a:pt x="1112" y="191"/>
                  </a:lnTo>
                  <a:lnTo>
                    <a:pt x="1109" y="183"/>
                  </a:lnTo>
                  <a:lnTo>
                    <a:pt x="1104" y="173"/>
                  </a:lnTo>
                  <a:lnTo>
                    <a:pt x="1098" y="166"/>
                  </a:lnTo>
                  <a:lnTo>
                    <a:pt x="1093" y="155"/>
                  </a:lnTo>
                  <a:lnTo>
                    <a:pt x="1090" y="149"/>
                  </a:lnTo>
                  <a:lnTo>
                    <a:pt x="1083" y="142"/>
                  </a:lnTo>
                  <a:lnTo>
                    <a:pt x="1079" y="135"/>
                  </a:lnTo>
                  <a:lnTo>
                    <a:pt x="1074" y="128"/>
                  </a:lnTo>
                  <a:lnTo>
                    <a:pt x="1070" y="121"/>
                  </a:lnTo>
                  <a:lnTo>
                    <a:pt x="1063" y="114"/>
                  </a:lnTo>
                  <a:lnTo>
                    <a:pt x="1060" y="107"/>
                  </a:lnTo>
                  <a:lnTo>
                    <a:pt x="1053" y="101"/>
                  </a:lnTo>
                  <a:lnTo>
                    <a:pt x="1050" y="96"/>
                  </a:lnTo>
                  <a:lnTo>
                    <a:pt x="1039" y="85"/>
                  </a:lnTo>
                  <a:lnTo>
                    <a:pt x="1029" y="77"/>
                  </a:lnTo>
                  <a:lnTo>
                    <a:pt x="1018" y="66"/>
                  </a:lnTo>
                  <a:lnTo>
                    <a:pt x="1008" y="58"/>
                  </a:lnTo>
                  <a:lnTo>
                    <a:pt x="997" y="49"/>
                  </a:lnTo>
                  <a:lnTo>
                    <a:pt x="987" y="42"/>
                  </a:lnTo>
                  <a:lnTo>
                    <a:pt x="976" y="37"/>
                  </a:lnTo>
                  <a:lnTo>
                    <a:pt x="966" y="32"/>
                  </a:lnTo>
                  <a:lnTo>
                    <a:pt x="955" y="27"/>
                  </a:lnTo>
                  <a:lnTo>
                    <a:pt x="946" y="24"/>
                  </a:lnTo>
                  <a:lnTo>
                    <a:pt x="936" y="18"/>
                  </a:lnTo>
                  <a:lnTo>
                    <a:pt x="925" y="15"/>
                  </a:lnTo>
                  <a:lnTo>
                    <a:pt x="915" y="12"/>
                  </a:lnTo>
                  <a:lnTo>
                    <a:pt x="904" y="10"/>
                  </a:lnTo>
                  <a:lnTo>
                    <a:pt x="894" y="6"/>
                  </a:lnTo>
                  <a:lnTo>
                    <a:pt x="883" y="6"/>
                  </a:lnTo>
                  <a:lnTo>
                    <a:pt x="875" y="5"/>
                  </a:lnTo>
                  <a:lnTo>
                    <a:pt x="866" y="5"/>
                  </a:lnTo>
                  <a:lnTo>
                    <a:pt x="855" y="3"/>
                  </a:lnTo>
                  <a:lnTo>
                    <a:pt x="848" y="3"/>
                  </a:lnTo>
                  <a:lnTo>
                    <a:pt x="838" y="3"/>
                  </a:lnTo>
                  <a:lnTo>
                    <a:pt x="831" y="3"/>
                  </a:lnTo>
                  <a:lnTo>
                    <a:pt x="824" y="3"/>
                  </a:lnTo>
                  <a:lnTo>
                    <a:pt x="817" y="3"/>
                  </a:lnTo>
                  <a:lnTo>
                    <a:pt x="810" y="3"/>
                  </a:lnTo>
                  <a:lnTo>
                    <a:pt x="805" y="3"/>
                  </a:lnTo>
                  <a:lnTo>
                    <a:pt x="796" y="1"/>
                  </a:lnTo>
                  <a:lnTo>
                    <a:pt x="789" y="1"/>
                  </a:lnTo>
                  <a:lnTo>
                    <a:pt x="782" y="1"/>
                  </a:lnTo>
                  <a:lnTo>
                    <a:pt x="775" y="3"/>
                  </a:lnTo>
                  <a:lnTo>
                    <a:pt x="768" y="3"/>
                  </a:lnTo>
                  <a:lnTo>
                    <a:pt x="759" y="5"/>
                  </a:lnTo>
                  <a:lnTo>
                    <a:pt x="750" y="6"/>
                  </a:lnTo>
                  <a:lnTo>
                    <a:pt x="743" y="8"/>
                  </a:lnTo>
                  <a:lnTo>
                    <a:pt x="735" y="10"/>
                  </a:lnTo>
                  <a:lnTo>
                    <a:pt x="728" y="12"/>
                  </a:lnTo>
                  <a:lnTo>
                    <a:pt x="717" y="13"/>
                  </a:lnTo>
                  <a:lnTo>
                    <a:pt x="710" y="17"/>
                  </a:lnTo>
                  <a:lnTo>
                    <a:pt x="701" y="20"/>
                  </a:lnTo>
                  <a:lnTo>
                    <a:pt x="694" y="24"/>
                  </a:lnTo>
                  <a:lnTo>
                    <a:pt x="686" y="27"/>
                  </a:lnTo>
                  <a:lnTo>
                    <a:pt x="679" y="30"/>
                  </a:lnTo>
                  <a:lnTo>
                    <a:pt x="670" y="34"/>
                  </a:lnTo>
                  <a:lnTo>
                    <a:pt x="661" y="37"/>
                  </a:lnTo>
                  <a:lnTo>
                    <a:pt x="654" y="41"/>
                  </a:lnTo>
                  <a:lnTo>
                    <a:pt x="647" y="44"/>
                  </a:lnTo>
                  <a:lnTo>
                    <a:pt x="640" y="48"/>
                  </a:lnTo>
                  <a:lnTo>
                    <a:pt x="633" y="53"/>
                  </a:lnTo>
                  <a:lnTo>
                    <a:pt x="626" y="56"/>
                  </a:lnTo>
                  <a:lnTo>
                    <a:pt x="619" y="60"/>
                  </a:lnTo>
                  <a:lnTo>
                    <a:pt x="612" y="63"/>
                  </a:lnTo>
                  <a:lnTo>
                    <a:pt x="607" y="68"/>
                  </a:lnTo>
                  <a:lnTo>
                    <a:pt x="602" y="73"/>
                  </a:lnTo>
                  <a:lnTo>
                    <a:pt x="597" y="77"/>
                  </a:lnTo>
                  <a:lnTo>
                    <a:pt x="588" y="85"/>
                  </a:lnTo>
                  <a:lnTo>
                    <a:pt x="583" y="94"/>
                  </a:lnTo>
                  <a:lnTo>
                    <a:pt x="579" y="92"/>
                  </a:lnTo>
                  <a:lnTo>
                    <a:pt x="577" y="89"/>
                  </a:lnTo>
                  <a:lnTo>
                    <a:pt x="572" y="82"/>
                  </a:lnTo>
                  <a:lnTo>
                    <a:pt x="567" y="77"/>
                  </a:lnTo>
                  <a:lnTo>
                    <a:pt x="556" y="70"/>
                  </a:lnTo>
                  <a:lnTo>
                    <a:pt x="546" y="61"/>
                  </a:lnTo>
                  <a:lnTo>
                    <a:pt x="539" y="56"/>
                  </a:lnTo>
                  <a:lnTo>
                    <a:pt x="532" y="53"/>
                  </a:lnTo>
                  <a:lnTo>
                    <a:pt x="525" y="46"/>
                  </a:lnTo>
                  <a:lnTo>
                    <a:pt x="518" y="42"/>
                  </a:lnTo>
                  <a:lnTo>
                    <a:pt x="509" y="37"/>
                  </a:lnTo>
                  <a:lnTo>
                    <a:pt x="500" y="34"/>
                  </a:lnTo>
                  <a:lnTo>
                    <a:pt x="492" y="29"/>
                  </a:lnTo>
                  <a:lnTo>
                    <a:pt x="481" y="25"/>
                  </a:lnTo>
                  <a:lnTo>
                    <a:pt x="472" y="20"/>
                  </a:lnTo>
                  <a:lnTo>
                    <a:pt x="462" y="17"/>
                  </a:lnTo>
                  <a:lnTo>
                    <a:pt x="450" y="13"/>
                  </a:lnTo>
                  <a:lnTo>
                    <a:pt x="439" y="10"/>
                  </a:lnTo>
                  <a:lnTo>
                    <a:pt x="432" y="8"/>
                  </a:lnTo>
                  <a:lnTo>
                    <a:pt x="427" y="6"/>
                  </a:lnTo>
                  <a:lnTo>
                    <a:pt x="420" y="5"/>
                  </a:lnTo>
                  <a:lnTo>
                    <a:pt x="415" y="5"/>
                  </a:lnTo>
                  <a:lnTo>
                    <a:pt x="408" y="3"/>
                  </a:lnTo>
                  <a:lnTo>
                    <a:pt x="401" y="3"/>
                  </a:lnTo>
                  <a:lnTo>
                    <a:pt x="394" y="1"/>
                  </a:lnTo>
                  <a:lnTo>
                    <a:pt x="388" y="1"/>
                  </a:lnTo>
                  <a:lnTo>
                    <a:pt x="381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60" y="0"/>
                  </a:lnTo>
                  <a:lnTo>
                    <a:pt x="352" y="0"/>
                  </a:lnTo>
                  <a:lnTo>
                    <a:pt x="345" y="0"/>
                  </a:lnTo>
                  <a:lnTo>
                    <a:pt x="338" y="1"/>
                  </a:lnTo>
                  <a:lnTo>
                    <a:pt x="331" y="3"/>
                  </a:lnTo>
                  <a:lnTo>
                    <a:pt x="320" y="3"/>
                  </a:lnTo>
                  <a:lnTo>
                    <a:pt x="313" y="3"/>
                  </a:lnTo>
                  <a:lnTo>
                    <a:pt x="304" y="3"/>
                  </a:lnTo>
                  <a:lnTo>
                    <a:pt x="297" y="5"/>
                  </a:lnTo>
                  <a:lnTo>
                    <a:pt x="290" y="6"/>
                  </a:lnTo>
                  <a:lnTo>
                    <a:pt x="282" y="8"/>
                  </a:lnTo>
                  <a:lnTo>
                    <a:pt x="275" y="10"/>
                  </a:lnTo>
                  <a:lnTo>
                    <a:pt x="268" y="12"/>
                  </a:lnTo>
                  <a:lnTo>
                    <a:pt x="261" y="13"/>
                  </a:lnTo>
                  <a:lnTo>
                    <a:pt x="252" y="15"/>
                  </a:lnTo>
                  <a:lnTo>
                    <a:pt x="245" y="17"/>
                  </a:lnTo>
                  <a:lnTo>
                    <a:pt x="238" y="20"/>
                  </a:lnTo>
                  <a:lnTo>
                    <a:pt x="231" y="24"/>
                  </a:lnTo>
                  <a:lnTo>
                    <a:pt x="224" y="27"/>
                  </a:lnTo>
                  <a:lnTo>
                    <a:pt x="217" y="30"/>
                  </a:lnTo>
                  <a:lnTo>
                    <a:pt x="210" y="34"/>
                  </a:lnTo>
                  <a:lnTo>
                    <a:pt x="203" y="37"/>
                  </a:lnTo>
                  <a:lnTo>
                    <a:pt x="196" y="39"/>
                  </a:lnTo>
                  <a:lnTo>
                    <a:pt x="189" y="42"/>
                  </a:lnTo>
                  <a:lnTo>
                    <a:pt x="182" y="46"/>
                  </a:lnTo>
                  <a:lnTo>
                    <a:pt x="175" y="49"/>
                  </a:lnTo>
                  <a:lnTo>
                    <a:pt x="170" y="54"/>
                  </a:lnTo>
                  <a:lnTo>
                    <a:pt x="163" y="60"/>
                  </a:lnTo>
                  <a:lnTo>
                    <a:pt x="158" y="63"/>
                  </a:lnTo>
                  <a:lnTo>
                    <a:pt x="145" y="72"/>
                  </a:lnTo>
                  <a:lnTo>
                    <a:pt x="133" y="82"/>
                  </a:lnTo>
                  <a:lnTo>
                    <a:pt x="123" y="92"/>
                  </a:lnTo>
                  <a:lnTo>
                    <a:pt x="112" y="102"/>
                  </a:lnTo>
                  <a:lnTo>
                    <a:pt x="102" y="113"/>
                  </a:lnTo>
                  <a:lnTo>
                    <a:pt x="91" y="123"/>
                  </a:lnTo>
                  <a:lnTo>
                    <a:pt x="82" y="133"/>
                  </a:lnTo>
                  <a:lnTo>
                    <a:pt x="72" y="143"/>
                  </a:lnTo>
                  <a:lnTo>
                    <a:pt x="63" y="154"/>
                  </a:lnTo>
                  <a:lnTo>
                    <a:pt x="54" y="166"/>
                  </a:lnTo>
                  <a:lnTo>
                    <a:pt x="47" y="178"/>
                  </a:lnTo>
                  <a:lnTo>
                    <a:pt x="40" y="190"/>
                  </a:lnTo>
                  <a:lnTo>
                    <a:pt x="33" y="200"/>
                  </a:lnTo>
                  <a:lnTo>
                    <a:pt x="26" y="212"/>
                  </a:lnTo>
                  <a:lnTo>
                    <a:pt x="21" y="224"/>
                  </a:lnTo>
                  <a:lnTo>
                    <a:pt x="16" y="236"/>
                  </a:lnTo>
                  <a:lnTo>
                    <a:pt x="11" y="246"/>
                  </a:lnTo>
                  <a:lnTo>
                    <a:pt x="5" y="258"/>
                  </a:lnTo>
                  <a:lnTo>
                    <a:pt x="2" y="270"/>
                  </a:lnTo>
                  <a:lnTo>
                    <a:pt x="0" y="282"/>
                  </a:lnTo>
                  <a:lnTo>
                    <a:pt x="39" y="2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54" name="Freeform 34"/>
            <p:cNvSpPr>
              <a:spLocks/>
            </p:cNvSpPr>
            <p:nvPr/>
          </p:nvSpPr>
          <p:spPr bwMode="auto">
            <a:xfrm>
              <a:off x="4687" y="1929"/>
              <a:ext cx="467" cy="416"/>
            </a:xfrm>
            <a:custGeom>
              <a:avLst/>
              <a:gdLst>
                <a:gd name="T0" fmla="*/ 1 w 932"/>
                <a:gd name="T1" fmla="*/ 1 h 832"/>
                <a:gd name="T2" fmla="*/ 1 w 932"/>
                <a:gd name="T3" fmla="*/ 1 h 832"/>
                <a:gd name="T4" fmla="*/ 1 w 932"/>
                <a:gd name="T5" fmla="*/ 1 h 832"/>
                <a:gd name="T6" fmla="*/ 1 w 932"/>
                <a:gd name="T7" fmla="*/ 1 h 832"/>
                <a:gd name="T8" fmla="*/ 0 w 932"/>
                <a:gd name="T9" fmla="*/ 1 h 832"/>
                <a:gd name="T10" fmla="*/ 1 w 932"/>
                <a:gd name="T11" fmla="*/ 1 h 832"/>
                <a:gd name="T12" fmla="*/ 1 w 932"/>
                <a:gd name="T13" fmla="*/ 1 h 832"/>
                <a:gd name="T14" fmla="*/ 1 w 932"/>
                <a:gd name="T15" fmla="*/ 1 h 832"/>
                <a:gd name="T16" fmla="*/ 1 w 932"/>
                <a:gd name="T17" fmla="*/ 1 h 832"/>
                <a:gd name="T18" fmla="*/ 1 w 932"/>
                <a:gd name="T19" fmla="*/ 1 h 832"/>
                <a:gd name="T20" fmla="*/ 1 w 932"/>
                <a:gd name="T21" fmla="*/ 1 h 832"/>
                <a:gd name="T22" fmla="*/ 1 w 932"/>
                <a:gd name="T23" fmla="*/ 1 h 832"/>
                <a:gd name="T24" fmla="*/ 1 w 932"/>
                <a:gd name="T25" fmla="*/ 1 h 832"/>
                <a:gd name="T26" fmla="*/ 1 w 932"/>
                <a:gd name="T27" fmla="*/ 1 h 832"/>
                <a:gd name="T28" fmla="*/ 1 w 932"/>
                <a:gd name="T29" fmla="*/ 1 h 832"/>
                <a:gd name="T30" fmla="*/ 1 w 932"/>
                <a:gd name="T31" fmla="*/ 1 h 832"/>
                <a:gd name="T32" fmla="*/ 1 w 932"/>
                <a:gd name="T33" fmla="*/ 1 h 832"/>
                <a:gd name="T34" fmla="*/ 1 w 932"/>
                <a:gd name="T35" fmla="*/ 1 h 832"/>
                <a:gd name="T36" fmla="*/ 1 w 932"/>
                <a:gd name="T37" fmla="*/ 1 h 832"/>
                <a:gd name="T38" fmla="*/ 1 w 932"/>
                <a:gd name="T39" fmla="*/ 1 h 832"/>
                <a:gd name="T40" fmla="*/ 1 w 932"/>
                <a:gd name="T41" fmla="*/ 1 h 832"/>
                <a:gd name="T42" fmla="*/ 1 w 932"/>
                <a:gd name="T43" fmla="*/ 1 h 832"/>
                <a:gd name="T44" fmla="*/ 1 w 932"/>
                <a:gd name="T45" fmla="*/ 0 h 832"/>
                <a:gd name="T46" fmla="*/ 1 w 932"/>
                <a:gd name="T47" fmla="*/ 1 h 832"/>
                <a:gd name="T48" fmla="*/ 1 w 932"/>
                <a:gd name="T49" fmla="*/ 1 h 832"/>
                <a:gd name="T50" fmla="*/ 1 w 932"/>
                <a:gd name="T51" fmla="*/ 1 h 832"/>
                <a:gd name="T52" fmla="*/ 1 w 932"/>
                <a:gd name="T53" fmla="*/ 1 h 832"/>
                <a:gd name="T54" fmla="*/ 1 w 932"/>
                <a:gd name="T55" fmla="*/ 1 h 832"/>
                <a:gd name="T56" fmla="*/ 1 w 932"/>
                <a:gd name="T57" fmla="*/ 1 h 832"/>
                <a:gd name="T58" fmla="*/ 1 w 932"/>
                <a:gd name="T59" fmla="*/ 1 h 832"/>
                <a:gd name="T60" fmla="*/ 1 w 932"/>
                <a:gd name="T61" fmla="*/ 1 h 832"/>
                <a:gd name="T62" fmla="*/ 1 w 932"/>
                <a:gd name="T63" fmla="*/ 1 h 832"/>
                <a:gd name="T64" fmla="*/ 1 w 932"/>
                <a:gd name="T65" fmla="*/ 1 h 832"/>
                <a:gd name="T66" fmla="*/ 1 w 932"/>
                <a:gd name="T67" fmla="*/ 1 h 8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32"/>
                <a:gd name="T103" fmla="*/ 0 h 832"/>
                <a:gd name="T104" fmla="*/ 932 w 932"/>
                <a:gd name="T105" fmla="*/ 832 h 83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32" h="832">
                  <a:moveTo>
                    <a:pt x="168" y="15"/>
                  </a:moveTo>
                  <a:lnTo>
                    <a:pt x="103" y="61"/>
                  </a:lnTo>
                  <a:lnTo>
                    <a:pt x="42" y="133"/>
                  </a:lnTo>
                  <a:lnTo>
                    <a:pt x="5" y="221"/>
                  </a:lnTo>
                  <a:lnTo>
                    <a:pt x="0" y="318"/>
                  </a:lnTo>
                  <a:lnTo>
                    <a:pt x="7" y="397"/>
                  </a:lnTo>
                  <a:lnTo>
                    <a:pt x="30" y="474"/>
                  </a:lnTo>
                  <a:lnTo>
                    <a:pt x="70" y="550"/>
                  </a:lnTo>
                  <a:lnTo>
                    <a:pt x="150" y="628"/>
                  </a:lnTo>
                  <a:lnTo>
                    <a:pt x="283" y="716"/>
                  </a:lnTo>
                  <a:lnTo>
                    <a:pt x="374" y="769"/>
                  </a:lnTo>
                  <a:lnTo>
                    <a:pt x="446" y="810"/>
                  </a:lnTo>
                  <a:lnTo>
                    <a:pt x="474" y="832"/>
                  </a:lnTo>
                  <a:lnTo>
                    <a:pt x="533" y="750"/>
                  </a:lnTo>
                  <a:lnTo>
                    <a:pt x="633" y="651"/>
                  </a:lnTo>
                  <a:lnTo>
                    <a:pt x="741" y="553"/>
                  </a:lnTo>
                  <a:lnTo>
                    <a:pt x="843" y="450"/>
                  </a:lnTo>
                  <a:lnTo>
                    <a:pt x="911" y="325"/>
                  </a:lnTo>
                  <a:lnTo>
                    <a:pt x="932" y="219"/>
                  </a:lnTo>
                  <a:lnTo>
                    <a:pt x="927" y="121"/>
                  </a:lnTo>
                  <a:lnTo>
                    <a:pt x="883" y="44"/>
                  </a:lnTo>
                  <a:lnTo>
                    <a:pt x="827" y="5"/>
                  </a:lnTo>
                  <a:lnTo>
                    <a:pt x="733" y="0"/>
                  </a:lnTo>
                  <a:lnTo>
                    <a:pt x="633" y="15"/>
                  </a:lnTo>
                  <a:lnTo>
                    <a:pt x="561" y="58"/>
                  </a:lnTo>
                  <a:lnTo>
                    <a:pt x="521" y="99"/>
                  </a:lnTo>
                  <a:lnTo>
                    <a:pt x="488" y="157"/>
                  </a:lnTo>
                  <a:lnTo>
                    <a:pt x="476" y="192"/>
                  </a:lnTo>
                  <a:lnTo>
                    <a:pt x="434" y="133"/>
                  </a:lnTo>
                  <a:lnTo>
                    <a:pt x="383" y="72"/>
                  </a:lnTo>
                  <a:lnTo>
                    <a:pt x="322" y="29"/>
                  </a:lnTo>
                  <a:lnTo>
                    <a:pt x="241" y="3"/>
                  </a:lnTo>
                  <a:lnTo>
                    <a:pt x="168" y="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55" name="Freeform 35"/>
            <p:cNvSpPr>
              <a:spLocks/>
            </p:cNvSpPr>
            <p:nvPr/>
          </p:nvSpPr>
          <p:spPr bwMode="auto">
            <a:xfrm>
              <a:off x="4717" y="1963"/>
              <a:ext cx="390" cy="340"/>
            </a:xfrm>
            <a:custGeom>
              <a:avLst/>
              <a:gdLst>
                <a:gd name="T0" fmla="*/ 1 w 780"/>
                <a:gd name="T1" fmla="*/ 0 h 680"/>
                <a:gd name="T2" fmla="*/ 1 w 780"/>
                <a:gd name="T3" fmla="*/ 1 h 680"/>
                <a:gd name="T4" fmla="*/ 1 w 780"/>
                <a:gd name="T5" fmla="*/ 1 h 680"/>
                <a:gd name="T6" fmla="*/ 0 w 780"/>
                <a:gd name="T7" fmla="*/ 1 h 680"/>
                <a:gd name="T8" fmla="*/ 1 w 780"/>
                <a:gd name="T9" fmla="*/ 1 h 680"/>
                <a:gd name="T10" fmla="*/ 1 w 780"/>
                <a:gd name="T11" fmla="*/ 1 h 680"/>
                <a:gd name="T12" fmla="*/ 1 w 780"/>
                <a:gd name="T13" fmla="*/ 1 h 680"/>
                <a:gd name="T14" fmla="*/ 1 w 780"/>
                <a:gd name="T15" fmla="*/ 1 h 680"/>
                <a:gd name="T16" fmla="*/ 1 w 780"/>
                <a:gd name="T17" fmla="*/ 1 h 680"/>
                <a:gd name="T18" fmla="*/ 1 w 780"/>
                <a:gd name="T19" fmla="*/ 1 h 680"/>
                <a:gd name="T20" fmla="*/ 1 w 780"/>
                <a:gd name="T21" fmla="*/ 1 h 680"/>
                <a:gd name="T22" fmla="*/ 1 w 780"/>
                <a:gd name="T23" fmla="*/ 1 h 680"/>
                <a:gd name="T24" fmla="*/ 1 w 780"/>
                <a:gd name="T25" fmla="*/ 1 h 680"/>
                <a:gd name="T26" fmla="*/ 1 w 780"/>
                <a:gd name="T27" fmla="*/ 1 h 680"/>
                <a:gd name="T28" fmla="*/ 1 w 780"/>
                <a:gd name="T29" fmla="*/ 1 h 680"/>
                <a:gd name="T30" fmla="*/ 1 w 780"/>
                <a:gd name="T31" fmla="*/ 1 h 680"/>
                <a:gd name="T32" fmla="*/ 1 w 780"/>
                <a:gd name="T33" fmla="*/ 1 h 680"/>
                <a:gd name="T34" fmla="*/ 1 w 780"/>
                <a:gd name="T35" fmla="*/ 1 h 680"/>
                <a:gd name="T36" fmla="*/ 1 w 780"/>
                <a:gd name="T37" fmla="*/ 1 h 680"/>
                <a:gd name="T38" fmla="*/ 1 w 780"/>
                <a:gd name="T39" fmla="*/ 1 h 680"/>
                <a:gd name="T40" fmla="*/ 1 w 780"/>
                <a:gd name="T41" fmla="*/ 0 h 680"/>
                <a:gd name="T42" fmla="*/ 1 w 780"/>
                <a:gd name="T43" fmla="*/ 1 h 680"/>
                <a:gd name="T44" fmla="*/ 1 w 780"/>
                <a:gd name="T45" fmla="*/ 1 h 680"/>
                <a:gd name="T46" fmla="*/ 1 w 780"/>
                <a:gd name="T47" fmla="*/ 1 h 680"/>
                <a:gd name="T48" fmla="*/ 1 w 780"/>
                <a:gd name="T49" fmla="*/ 1 h 680"/>
                <a:gd name="T50" fmla="*/ 1 w 780"/>
                <a:gd name="T51" fmla="*/ 1 h 680"/>
                <a:gd name="T52" fmla="*/ 1 w 780"/>
                <a:gd name="T53" fmla="*/ 1 h 680"/>
                <a:gd name="T54" fmla="*/ 1 w 780"/>
                <a:gd name="T55" fmla="*/ 1 h 680"/>
                <a:gd name="T56" fmla="*/ 1 w 780"/>
                <a:gd name="T57" fmla="*/ 1 h 680"/>
                <a:gd name="T58" fmla="*/ 1 w 780"/>
                <a:gd name="T59" fmla="*/ 1 h 680"/>
                <a:gd name="T60" fmla="*/ 1 w 780"/>
                <a:gd name="T61" fmla="*/ 1 h 680"/>
                <a:gd name="T62" fmla="*/ 1 w 780"/>
                <a:gd name="T63" fmla="*/ 0 h 680"/>
                <a:gd name="T64" fmla="*/ 1 w 780"/>
                <a:gd name="T65" fmla="*/ 0 h 6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80"/>
                <a:gd name="T100" fmla="*/ 0 h 680"/>
                <a:gd name="T101" fmla="*/ 780 w 780"/>
                <a:gd name="T102" fmla="*/ 680 h 68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80" h="680">
                  <a:moveTo>
                    <a:pt x="156" y="0"/>
                  </a:moveTo>
                  <a:lnTo>
                    <a:pt x="96" y="24"/>
                  </a:lnTo>
                  <a:lnTo>
                    <a:pt x="32" y="94"/>
                  </a:lnTo>
                  <a:lnTo>
                    <a:pt x="0" y="175"/>
                  </a:lnTo>
                  <a:lnTo>
                    <a:pt x="4" y="290"/>
                  </a:lnTo>
                  <a:lnTo>
                    <a:pt x="35" y="384"/>
                  </a:lnTo>
                  <a:lnTo>
                    <a:pt x="103" y="475"/>
                  </a:lnTo>
                  <a:lnTo>
                    <a:pt x="182" y="542"/>
                  </a:lnTo>
                  <a:lnTo>
                    <a:pt x="266" y="598"/>
                  </a:lnTo>
                  <a:lnTo>
                    <a:pt x="338" y="638"/>
                  </a:lnTo>
                  <a:lnTo>
                    <a:pt x="389" y="680"/>
                  </a:lnTo>
                  <a:lnTo>
                    <a:pt x="448" y="600"/>
                  </a:lnTo>
                  <a:lnTo>
                    <a:pt x="532" y="519"/>
                  </a:lnTo>
                  <a:lnTo>
                    <a:pt x="639" y="420"/>
                  </a:lnTo>
                  <a:lnTo>
                    <a:pt x="700" y="357"/>
                  </a:lnTo>
                  <a:lnTo>
                    <a:pt x="742" y="281"/>
                  </a:lnTo>
                  <a:lnTo>
                    <a:pt x="777" y="184"/>
                  </a:lnTo>
                  <a:lnTo>
                    <a:pt x="780" y="100"/>
                  </a:lnTo>
                  <a:lnTo>
                    <a:pt x="749" y="43"/>
                  </a:lnTo>
                  <a:lnTo>
                    <a:pt x="703" y="17"/>
                  </a:lnTo>
                  <a:lnTo>
                    <a:pt x="628" y="0"/>
                  </a:lnTo>
                  <a:lnTo>
                    <a:pt x="567" y="12"/>
                  </a:lnTo>
                  <a:lnTo>
                    <a:pt x="514" y="43"/>
                  </a:lnTo>
                  <a:lnTo>
                    <a:pt x="476" y="94"/>
                  </a:lnTo>
                  <a:lnTo>
                    <a:pt x="459" y="142"/>
                  </a:lnTo>
                  <a:lnTo>
                    <a:pt x="438" y="214"/>
                  </a:lnTo>
                  <a:lnTo>
                    <a:pt x="427" y="276"/>
                  </a:lnTo>
                  <a:lnTo>
                    <a:pt x="380" y="201"/>
                  </a:lnTo>
                  <a:lnTo>
                    <a:pt x="333" y="118"/>
                  </a:lnTo>
                  <a:lnTo>
                    <a:pt x="268" y="48"/>
                  </a:lnTo>
                  <a:lnTo>
                    <a:pt x="212" y="1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56" name="Freeform 36"/>
            <p:cNvSpPr>
              <a:spLocks/>
            </p:cNvSpPr>
            <p:nvPr/>
          </p:nvSpPr>
          <p:spPr bwMode="auto">
            <a:xfrm>
              <a:off x="4744" y="1997"/>
              <a:ext cx="316" cy="267"/>
            </a:xfrm>
            <a:custGeom>
              <a:avLst/>
              <a:gdLst>
                <a:gd name="T0" fmla="*/ 1 w 632"/>
                <a:gd name="T1" fmla="*/ 0 h 533"/>
                <a:gd name="T2" fmla="*/ 1 w 632"/>
                <a:gd name="T3" fmla="*/ 1 h 533"/>
                <a:gd name="T4" fmla="*/ 0 w 632"/>
                <a:gd name="T5" fmla="*/ 1 h 533"/>
                <a:gd name="T6" fmla="*/ 1 w 632"/>
                <a:gd name="T7" fmla="*/ 1 h 533"/>
                <a:gd name="T8" fmla="*/ 1 w 632"/>
                <a:gd name="T9" fmla="*/ 1 h 533"/>
                <a:gd name="T10" fmla="*/ 1 w 632"/>
                <a:gd name="T11" fmla="*/ 1 h 533"/>
                <a:gd name="T12" fmla="*/ 1 w 632"/>
                <a:gd name="T13" fmla="*/ 1 h 533"/>
                <a:gd name="T14" fmla="*/ 1 w 632"/>
                <a:gd name="T15" fmla="*/ 1 h 533"/>
                <a:gd name="T16" fmla="*/ 1 w 632"/>
                <a:gd name="T17" fmla="*/ 1 h 533"/>
                <a:gd name="T18" fmla="*/ 1 w 632"/>
                <a:gd name="T19" fmla="*/ 1 h 533"/>
                <a:gd name="T20" fmla="*/ 1 w 632"/>
                <a:gd name="T21" fmla="*/ 1 h 533"/>
                <a:gd name="T22" fmla="*/ 1 w 632"/>
                <a:gd name="T23" fmla="*/ 1 h 533"/>
                <a:gd name="T24" fmla="*/ 1 w 632"/>
                <a:gd name="T25" fmla="*/ 1 h 533"/>
                <a:gd name="T26" fmla="*/ 1 w 632"/>
                <a:gd name="T27" fmla="*/ 1 h 533"/>
                <a:gd name="T28" fmla="*/ 1 w 632"/>
                <a:gd name="T29" fmla="*/ 1 h 533"/>
                <a:gd name="T30" fmla="*/ 1 w 632"/>
                <a:gd name="T31" fmla="*/ 1 h 533"/>
                <a:gd name="T32" fmla="*/ 1 w 632"/>
                <a:gd name="T33" fmla="*/ 1 h 533"/>
                <a:gd name="T34" fmla="*/ 1 w 632"/>
                <a:gd name="T35" fmla="*/ 1 h 533"/>
                <a:gd name="T36" fmla="*/ 1 w 632"/>
                <a:gd name="T37" fmla="*/ 0 h 533"/>
                <a:gd name="T38" fmla="*/ 1 w 632"/>
                <a:gd name="T39" fmla="*/ 1 h 533"/>
                <a:gd name="T40" fmla="*/ 1 w 632"/>
                <a:gd name="T41" fmla="*/ 1 h 533"/>
                <a:gd name="T42" fmla="*/ 1 w 632"/>
                <a:gd name="T43" fmla="*/ 1 h 533"/>
                <a:gd name="T44" fmla="*/ 1 w 632"/>
                <a:gd name="T45" fmla="*/ 1 h 533"/>
                <a:gd name="T46" fmla="*/ 1 w 632"/>
                <a:gd name="T47" fmla="*/ 1 h 533"/>
                <a:gd name="T48" fmla="*/ 1 w 632"/>
                <a:gd name="T49" fmla="*/ 1 h 533"/>
                <a:gd name="T50" fmla="*/ 1 w 632"/>
                <a:gd name="T51" fmla="*/ 1 h 533"/>
                <a:gd name="T52" fmla="*/ 1 w 632"/>
                <a:gd name="T53" fmla="*/ 1 h 533"/>
                <a:gd name="T54" fmla="*/ 1 w 632"/>
                <a:gd name="T55" fmla="*/ 1 h 533"/>
                <a:gd name="T56" fmla="*/ 1 w 632"/>
                <a:gd name="T57" fmla="*/ 1 h 533"/>
                <a:gd name="T58" fmla="*/ 1 w 632"/>
                <a:gd name="T59" fmla="*/ 0 h 533"/>
                <a:gd name="T60" fmla="*/ 1 w 632"/>
                <a:gd name="T61" fmla="*/ 0 h 53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32"/>
                <a:gd name="T94" fmla="*/ 0 h 533"/>
                <a:gd name="T95" fmla="*/ 632 w 632"/>
                <a:gd name="T96" fmla="*/ 533 h 53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32" h="533">
                  <a:moveTo>
                    <a:pt x="69" y="0"/>
                  </a:moveTo>
                  <a:lnTo>
                    <a:pt x="25" y="44"/>
                  </a:lnTo>
                  <a:lnTo>
                    <a:pt x="0" y="115"/>
                  </a:lnTo>
                  <a:lnTo>
                    <a:pt x="4" y="207"/>
                  </a:lnTo>
                  <a:lnTo>
                    <a:pt x="25" y="286"/>
                  </a:lnTo>
                  <a:lnTo>
                    <a:pt x="81" y="354"/>
                  </a:lnTo>
                  <a:lnTo>
                    <a:pt x="142" y="414"/>
                  </a:lnTo>
                  <a:lnTo>
                    <a:pt x="196" y="456"/>
                  </a:lnTo>
                  <a:lnTo>
                    <a:pt x="266" y="491"/>
                  </a:lnTo>
                  <a:lnTo>
                    <a:pt x="319" y="533"/>
                  </a:lnTo>
                  <a:lnTo>
                    <a:pt x="370" y="466"/>
                  </a:lnTo>
                  <a:lnTo>
                    <a:pt x="436" y="404"/>
                  </a:lnTo>
                  <a:lnTo>
                    <a:pt x="511" y="332"/>
                  </a:lnTo>
                  <a:lnTo>
                    <a:pt x="567" y="265"/>
                  </a:lnTo>
                  <a:lnTo>
                    <a:pt x="614" y="185"/>
                  </a:lnTo>
                  <a:lnTo>
                    <a:pt x="632" y="106"/>
                  </a:lnTo>
                  <a:lnTo>
                    <a:pt x="616" y="39"/>
                  </a:lnTo>
                  <a:lnTo>
                    <a:pt x="583" y="8"/>
                  </a:lnTo>
                  <a:lnTo>
                    <a:pt x="536" y="0"/>
                  </a:lnTo>
                  <a:lnTo>
                    <a:pt x="485" y="8"/>
                  </a:lnTo>
                  <a:lnTo>
                    <a:pt x="453" y="44"/>
                  </a:lnTo>
                  <a:lnTo>
                    <a:pt x="418" y="120"/>
                  </a:lnTo>
                  <a:lnTo>
                    <a:pt x="399" y="209"/>
                  </a:lnTo>
                  <a:lnTo>
                    <a:pt x="387" y="306"/>
                  </a:lnTo>
                  <a:lnTo>
                    <a:pt x="340" y="228"/>
                  </a:lnTo>
                  <a:lnTo>
                    <a:pt x="291" y="152"/>
                  </a:lnTo>
                  <a:lnTo>
                    <a:pt x="226" y="79"/>
                  </a:lnTo>
                  <a:lnTo>
                    <a:pt x="172" y="25"/>
                  </a:lnTo>
                  <a:lnTo>
                    <a:pt x="118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57" name="Freeform 37"/>
            <p:cNvSpPr>
              <a:spLocks/>
            </p:cNvSpPr>
            <p:nvPr/>
          </p:nvSpPr>
          <p:spPr bwMode="auto">
            <a:xfrm>
              <a:off x="4769" y="2029"/>
              <a:ext cx="121" cy="196"/>
            </a:xfrm>
            <a:custGeom>
              <a:avLst/>
              <a:gdLst>
                <a:gd name="T0" fmla="*/ 0 w 244"/>
                <a:gd name="T1" fmla="*/ 0 h 393"/>
                <a:gd name="T2" fmla="*/ 0 w 244"/>
                <a:gd name="T3" fmla="*/ 0 h 393"/>
                <a:gd name="T4" fmla="*/ 0 w 244"/>
                <a:gd name="T5" fmla="*/ 0 h 393"/>
                <a:gd name="T6" fmla="*/ 0 w 244"/>
                <a:gd name="T7" fmla="*/ 0 h 393"/>
                <a:gd name="T8" fmla="*/ 0 w 244"/>
                <a:gd name="T9" fmla="*/ 0 h 393"/>
                <a:gd name="T10" fmla="*/ 0 w 244"/>
                <a:gd name="T11" fmla="*/ 0 h 393"/>
                <a:gd name="T12" fmla="*/ 0 w 244"/>
                <a:gd name="T13" fmla="*/ 0 h 393"/>
                <a:gd name="T14" fmla="*/ 0 w 244"/>
                <a:gd name="T15" fmla="*/ 0 h 393"/>
                <a:gd name="T16" fmla="*/ 0 w 244"/>
                <a:gd name="T17" fmla="*/ 0 h 393"/>
                <a:gd name="T18" fmla="*/ 0 w 244"/>
                <a:gd name="T19" fmla="*/ 0 h 393"/>
                <a:gd name="T20" fmla="*/ 0 w 244"/>
                <a:gd name="T21" fmla="*/ 0 h 393"/>
                <a:gd name="T22" fmla="*/ 0 w 244"/>
                <a:gd name="T23" fmla="*/ 0 h 393"/>
                <a:gd name="T24" fmla="*/ 0 w 244"/>
                <a:gd name="T25" fmla="*/ 0 h 393"/>
                <a:gd name="T26" fmla="*/ 0 w 244"/>
                <a:gd name="T27" fmla="*/ 0 h 393"/>
                <a:gd name="T28" fmla="*/ 0 w 244"/>
                <a:gd name="T29" fmla="*/ 0 h 39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4"/>
                <a:gd name="T46" fmla="*/ 0 h 393"/>
                <a:gd name="T47" fmla="*/ 244 w 244"/>
                <a:gd name="T48" fmla="*/ 393 h 39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4" h="393">
                  <a:moveTo>
                    <a:pt x="27" y="0"/>
                  </a:moveTo>
                  <a:lnTo>
                    <a:pt x="6" y="43"/>
                  </a:lnTo>
                  <a:lnTo>
                    <a:pt x="0" y="105"/>
                  </a:lnTo>
                  <a:lnTo>
                    <a:pt x="20" y="170"/>
                  </a:lnTo>
                  <a:lnTo>
                    <a:pt x="53" y="233"/>
                  </a:lnTo>
                  <a:lnTo>
                    <a:pt x="109" y="297"/>
                  </a:lnTo>
                  <a:lnTo>
                    <a:pt x="167" y="339"/>
                  </a:lnTo>
                  <a:lnTo>
                    <a:pt x="244" y="393"/>
                  </a:lnTo>
                  <a:lnTo>
                    <a:pt x="231" y="305"/>
                  </a:lnTo>
                  <a:lnTo>
                    <a:pt x="207" y="202"/>
                  </a:lnTo>
                  <a:lnTo>
                    <a:pt x="175" y="105"/>
                  </a:lnTo>
                  <a:lnTo>
                    <a:pt x="133" y="43"/>
                  </a:lnTo>
                  <a:lnTo>
                    <a:pt x="8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58" name="Freeform 38"/>
            <p:cNvSpPr>
              <a:spLocks/>
            </p:cNvSpPr>
            <p:nvPr/>
          </p:nvSpPr>
          <p:spPr bwMode="auto">
            <a:xfrm>
              <a:off x="4952" y="2031"/>
              <a:ext cx="76" cy="112"/>
            </a:xfrm>
            <a:custGeom>
              <a:avLst/>
              <a:gdLst>
                <a:gd name="T0" fmla="*/ 1 w 150"/>
                <a:gd name="T1" fmla="*/ 1 h 224"/>
                <a:gd name="T2" fmla="*/ 1 w 150"/>
                <a:gd name="T3" fmla="*/ 1 h 224"/>
                <a:gd name="T4" fmla="*/ 1 w 150"/>
                <a:gd name="T5" fmla="*/ 1 h 224"/>
                <a:gd name="T6" fmla="*/ 0 w 150"/>
                <a:gd name="T7" fmla="*/ 1 h 224"/>
                <a:gd name="T8" fmla="*/ 1 w 150"/>
                <a:gd name="T9" fmla="*/ 1 h 224"/>
                <a:gd name="T10" fmla="*/ 1 w 150"/>
                <a:gd name="T11" fmla="*/ 1 h 224"/>
                <a:gd name="T12" fmla="*/ 1 w 150"/>
                <a:gd name="T13" fmla="*/ 1 h 224"/>
                <a:gd name="T14" fmla="*/ 1 w 150"/>
                <a:gd name="T15" fmla="*/ 1 h 224"/>
                <a:gd name="T16" fmla="*/ 1 w 150"/>
                <a:gd name="T17" fmla="*/ 0 h 224"/>
                <a:gd name="T18" fmla="*/ 1 w 150"/>
                <a:gd name="T19" fmla="*/ 1 h 224"/>
                <a:gd name="T20" fmla="*/ 1 w 150"/>
                <a:gd name="T21" fmla="*/ 1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0"/>
                <a:gd name="T34" fmla="*/ 0 h 224"/>
                <a:gd name="T35" fmla="*/ 150 w 150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0" h="224">
                  <a:moveTo>
                    <a:pt x="98" y="3"/>
                  </a:moveTo>
                  <a:lnTo>
                    <a:pt x="49" y="49"/>
                  </a:lnTo>
                  <a:lnTo>
                    <a:pt x="19" y="121"/>
                  </a:lnTo>
                  <a:lnTo>
                    <a:pt x="0" y="224"/>
                  </a:lnTo>
                  <a:lnTo>
                    <a:pt x="64" y="174"/>
                  </a:lnTo>
                  <a:lnTo>
                    <a:pt x="124" y="118"/>
                  </a:lnTo>
                  <a:lnTo>
                    <a:pt x="150" y="60"/>
                  </a:lnTo>
                  <a:lnTo>
                    <a:pt x="148" y="15"/>
                  </a:lnTo>
                  <a:lnTo>
                    <a:pt x="126" y="0"/>
                  </a:lnTo>
                  <a:lnTo>
                    <a:pt x="98" y="3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59" name="Freeform 39"/>
            <p:cNvSpPr>
              <a:spLocks/>
            </p:cNvSpPr>
            <p:nvPr/>
          </p:nvSpPr>
          <p:spPr bwMode="auto">
            <a:xfrm>
              <a:off x="4791" y="2051"/>
              <a:ext cx="54" cy="107"/>
            </a:xfrm>
            <a:custGeom>
              <a:avLst/>
              <a:gdLst>
                <a:gd name="T0" fmla="*/ 1 w 107"/>
                <a:gd name="T1" fmla="*/ 1 h 212"/>
                <a:gd name="T2" fmla="*/ 0 w 107"/>
                <a:gd name="T3" fmla="*/ 1 h 212"/>
                <a:gd name="T4" fmla="*/ 1 w 107"/>
                <a:gd name="T5" fmla="*/ 1 h 212"/>
                <a:gd name="T6" fmla="*/ 1 w 107"/>
                <a:gd name="T7" fmla="*/ 1 h 212"/>
                <a:gd name="T8" fmla="*/ 1 w 107"/>
                <a:gd name="T9" fmla="*/ 1 h 212"/>
                <a:gd name="T10" fmla="*/ 1 w 107"/>
                <a:gd name="T11" fmla="*/ 1 h 212"/>
                <a:gd name="T12" fmla="*/ 1 w 107"/>
                <a:gd name="T13" fmla="*/ 1 h 212"/>
                <a:gd name="T14" fmla="*/ 1 w 107"/>
                <a:gd name="T15" fmla="*/ 1 h 212"/>
                <a:gd name="T16" fmla="*/ 1 w 107"/>
                <a:gd name="T17" fmla="*/ 1 h 212"/>
                <a:gd name="T18" fmla="*/ 1 w 107"/>
                <a:gd name="T19" fmla="*/ 0 h 212"/>
                <a:gd name="T20" fmla="*/ 1 w 107"/>
                <a:gd name="T21" fmla="*/ 1 h 212"/>
                <a:gd name="T22" fmla="*/ 1 w 107"/>
                <a:gd name="T23" fmla="*/ 1 h 2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7"/>
                <a:gd name="T37" fmla="*/ 0 h 212"/>
                <a:gd name="T38" fmla="*/ 107 w 107"/>
                <a:gd name="T39" fmla="*/ 212 h 2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7" h="212">
                  <a:moveTo>
                    <a:pt x="10" y="5"/>
                  </a:moveTo>
                  <a:lnTo>
                    <a:pt x="0" y="46"/>
                  </a:lnTo>
                  <a:lnTo>
                    <a:pt x="7" y="94"/>
                  </a:lnTo>
                  <a:lnTo>
                    <a:pt x="26" y="140"/>
                  </a:lnTo>
                  <a:lnTo>
                    <a:pt x="63" y="180"/>
                  </a:lnTo>
                  <a:lnTo>
                    <a:pt x="107" y="212"/>
                  </a:lnTo>
                  <a:lnTo>
                    <a:pt x="101" y="147"/>
                  </a:lnTo>
                  <a:lnTo>
                    <a:pt x="93" y="80"/>
                  </a:lnTo>
                  <a:lnTo>
                    <a:pt x="66" y="29"/>
                  </a:lnTo>
                  <a:lnTo>
                    <a:pt x="3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60" name="Freeform 40"/>
            <p:cNvSpPr>
              <a:spLocks/>
            </p:cNvSpPr>
            <p:nvPr/>
          </p:nvSpPr>
          <p:spPr bwMode="auto">
            <a:xfrm>
              <a:off x="4391" y="1702"/>
              <a:ext cx="383" cy="137"/>
            </a:xfrm>
            <a:custGeom>
              <a:avLst/>
              <a:gdLst>
                <a:gd name="T0" fmla="*/ 0 w 766"/>
                <a:gd name="T1" fmla="*/ 1 h 274"/>
                <a:gd name="T2" fmla="*/ 0 w 766"/>
                <a:gd name="T3" fmla="*/ 1 h 274"/>
                <a:gd name="T4" fmla="*/ 1 w 766"/>
                <a:gd name="T5" fmla="*/ 1 h 274"/>
                <a:gd name="T6" fmla="*/ 1 w 766"/>
                <a:gd name="T7" fmla="*/ 1 h 274"/>
                <a:gd name="T8" fmla="*/ 1 w 766"/>
                <a:gd name="T9" fmla="*/ 1 h 274"/>
                <a:gd name="T10" fmla="*/ 1 w 766"/>
                <a:gd name="T11" fmla="*/ 1 h 274"/>
                <a:gd name="T12" fmla="*/ 1 w 766"/>
                <a:gd name="T13" fmla="*/ 1 h 274"/>
                <a:gd name="T14" fmla="*/ 1 w 766"/>
                <a:gd name="T15" fmla="*/ 1 h 274"/>
                <a:gd name="T16" fmla="*/ 1 w 766"/>
                <a:gd name="T17" fmla="*/ 1 h 274"/>
                <a:gd name="T18" fmla="*/ 1 w 766"/>
                <a:gd name="T19" fmla="*/ 1 h 274"/>
                <a:gd name="T20" fmla="*/ 1 w 766"/>
                <a:gd name="T21" fmla="*/ 1 h 274"/>
                <a:gd name="T22" fmla="*/ 1 w 766"/>
                <a:gd name="T23" fmla="*/ 1 h 274"/>
                <a:gd name="T24" fmla="*/ 1 w 766"/>
                <a:gd name="T25" fmla="*/ 1 h 274"/>
                <a:gd name="T26" fmla="*/ 1 w 766"/>
                <a:gd name="T27" fmla="*/ 1 h 274"/>
                <a:gd name="T28" fmla="*/ 1 w 766"/>
                <a:gd name="T29" fmla="*/ 1 h 274"/>
                <a:gd name="T30" fmla="*/ 1 w 766"/>
                <a:gd name="T31" fmla="*/ 1 h 274"/>
                <a:gd name="T32" fmla="*/ 1 w 766"/>
                <a:gd name="T33" fmla="*/ 1 h 274"/>
                <a:gd name="T34" fmla="*/ 1 w 766"/>
                <a:gd name="T35" fmla="*/ 1 h 274"/>
                <a:gd name="T36" fmla="*/ 1 w 766"/>
                <a:gd name="T37" fmla="*/ 1 h 274"/>
                <a:gd name="T38" fmla="*/ 1 w 766"/>
                <a:gd name="T39" fmla="*/ 1 h 274"/>
                <a:gd name="T40" fmla="*/ 1 w 766"/>
                <a:gd name="T41" fmla="*/ 1 h 274"/>
                <a:gd name="T42" fmla="*/ 1 w 766"/>
                <a:gd name="T43" fmla="*/ 1 h 274"/>
                <a:gd name="T44" fmla="*/ 1 w 766"/>
                <a:gd name="T45" fmla="*/ 1 h 274"/>
                <a:gd name="T46" fmla="*/ 1 w 766"/>
                <a:gd name="T47" fmla="*/ 1 h 274"/>
                <a:gd name="T48" fmla="*/ 1 w 766"/>
                <a:gd name="T49" fmla="*/ 1 h 274"/>
                <a:gd name="T50" fmla="*/ 1 w 766"/>
                <a:gd name="T51" fmla="*/ 1 h 274"/>
                <a:gd name="T52" fmla="*/ 1 w 766"/>
                <a:gd name="T53" fmla="*/ 1 h 274"/>
                <a:gd name="T54" fmla="*/ 1 w 766"/>
                <a:gd name="T55" fmla="*/ 1 h 274"/>
                <a:gd name="T56" fmla="*/ 1 w 766"/>
                <a:gd name="T57" fmla="*/ 1 h 274"/>
                <a:gd name="T58" fmla="*/ 1 w 766"/>
                <a:gd name="T59" fmla="*/ 1 h 274"/>
                <a:gd name="T60" fmla="*/ 1 w 766"/>
                <a:gd name="T61" fmla="*/ 1 h 274"/>
                <a:gd name="T62" fmla="*/ 1 w 766"/>
                <a:gd name="T63" fmla="*/ 1 h 274"/>
                <a:gd name="T64" fmla="*/ 1 w 766"/>
                <a:gd name="T65" fmla="*/ 1 h 274"/>
                <a:gd name="T66" fmla="*/ 1 w 766"/>
                <a:gd name="T67" fmla="*/ 1 h 274"/>
                <a:gd name="T68" fmla="*/ 1 w 766"/>
                <a:gd name="T69" fmla="*/ 1 h 274"/>
                <a:gd name="T70" fmla="*/ 1 w 766"/>
                <a:gd name="T71" fmla="*/ 1 h 274"/>
                <a:gd name="T72" fmla="*/ 1 w 766"/>
                <a:gd name="T73" fmla="*/ 1 h 274"/>
                <a:gd name="T74" fmla="*/ 1 w 766"/>
                <a:gd name="T75" fmla="*/ 1 h 274"/>
                <a:gd name="T76" fmla="*/ 1 w 766"/>
                <a:gd name="T77" fmla="*/ 1 h 274"/>
                <a:gd name="T78" fmla="*/ 1 w 766"/>
                <a:gd name="T79" fmla="*/ 1 h 274"/>
                <a:gd name="T80" fmla="*/ 1 w 766"/>
                <a:gd name="T81" fmla="*/ 1 h 274"/>
                <a:gd name="T82" fmla="*/ 1 w 766"/>
                <a:gd name="T83" fmla="*/ 1 h 274"/>
                <a:gd name="T84" fmla="*/ 1 w 766"/>
                <a:gd name="T85" fmla="*/ 1 h 274"/>
                <a:gd name="T86" fmla="*/ 1 w 766"/>
                <a:gd name="T87" fmla="*/ 1 h 274"/>
                <a:gd name="T88" fmla="*/ 1 w 766"/>
                <a:gd name="T89" fmla="*/ 1 h 274"/>
                <a:gd name="T90" fmla="*/ 1 w 766"/>
                <a:gd name="T91" fmla="*/ 1 h 274"/>
                <a:gd name="T92" fmla="*/ 1 w 766"/>
                <a:gd name="T93" fmla="*/ 0 h 274"/>
                <a:gd name="T94" fmla="*/ 1 w 766"/>
                <a:gd name="T95" fmla="*/ 1 h 274"/>
                <a:gd name="T96" fmla="*/ 1 w 766"/>
                <a:gd name="T97" fmla="*/ 1 h 274"/>
                <a:gd name="T98" fmla="*/ 1 w 766"/>
                <a:gd name="T99" fmla="*/ 1 h 274"/>
                <a:gd name="T100" fmla="*/ 1 w 766"/>
                <a:gd name="T101" fmla="*/ 1 h 274"/>
                <a:gd name="T102" fmla="*/ 1 w 766"/>
                <a:gd name="T103" fmla="*/ 1 h 274"/>
                <a:gd name="T104" fmla="*/ 1 w 766"/>
                <a:gd name="T105" fmla="*/ 1 h 274"/>
                <a:gd name="T106" fmla="*/ 1 w 766"/>
                <a:gd name="T107" fmla="*/ 1 h 274"/>
                <a:gd name="T108" fmla="*/ 1 w 766"/>
                <a:gd name="T109" fmla="*/ 1 h 274"/>
                <a:gd name="T110" fmla="*/ 0 w 766"/>
                <a:gd name="T111" fmla="*/ 1 h 274"/>
                <a:gd name="T112" fmla="*/ 0 w 766"/>
                <a:gd name="T113" fmla="*/ 1 h 2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6"/>
                <a:gd name="T172" fmla="*/ 0 h 274"/>
                <a:gd name="T173" fmla="*/ 766 w 766"/>
                <a:gd name="T174" fmla="*/ 274 h 2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6" h="274">
                  <a:moveTo>
                    <a:pt x="0" y="99"/>
                  </a:moveTo>
                  <a:lnTo>
                    <a:pt x="0" y="123"/>
                  </a:lnTo>
                  <a:lnTo>
                    <a:pt x="31" y="99"/>
                  </a:lnTo>
                  <a:lnTo>
                    <a:pt x="61" y="142"/>
                  </a:lnTo>
                  <a:lnTo>
                    <a:pt x="94" y="195"/>
                  </a:lnTo>
                  <a:lnTo>
                    <a:pt x="119" y="152"/>
                  </a:lnTo>
                  <a:lnTo>
                    <a:pt x="154" y="176"/>
                  </a:lnTo>
                  <a:lnTo>
                    <a:pt x="178" y="145"/>
                  </a:lnTo>
                  <a:lnTo>
                    <a:pt x="213" y="183"/>
                  </a:lnTo>
                  <a:lnTo>
                    <a:pt x="238" y="133"/>
                  </a:lnTo>
                  <a:lnTo>
                    <a:pt x="294" y="36"/>
                  </a:lnTo>
                  <a:lnTo>
                    <a:pt x="299" y="111"/>
                  </a:lnTo>
                  <a:lnTo>
                    <a:pt x="302" y="183"/>
                  </a:lnTo>
                  <a:lnTo>
                    <a:pt x="313" y="185"/>
                  </a:lnTo>
                  <a:lnTo>
                    <a:pt x="364" y="128"/>
                  </a:lnTo>
                  <a:lnTo>
                    <a:pt x="371" y="174"/>
                  </a:lnTo>
                  <a:lnTo>
                    <a:pt x="381" y="263"/>
                  </a:lnTo>
                  <a:lnTo>
                    <a:pt x="386" y="274"/>
                  </a:lnTo>
                  <a:lnTo>
                    <a:pt x="413" y="200"/>
                  </a:lnTo>
                  <a:lnTo>
                    <a:pt x="472" y="65"/>
                  </a:lnTo>
                  <a:lnTo>
                    <a:pt x="484" y="116"/>
                  </a:lnTo>
                  <a:lnTo>
                    <a:pt x="490" y="145"/>
                  </a:lnTo>
                  <a:lnTo>
                    <a:pt x="504" y="149"/>
                  </a:lnTo>
                  <a:lnTo>
                    <a:pt x="533" y="99"/>
                  </a:lnTo>
                  <a:lnTo>
                    <a:pt x="546" y="161"/>
                  </a:lnTo>
                  <a:lnTo>
                    <a:pt x="561" y="171"/>
                  </a:lnTo>
                  <a:lnTo>
                    <a:pt x="609" y="116"/>
                  </a:lnTo>
                  <a:lnTo>
                    <a:pt x="644" y="159"/>
                  </a:lnTo>
                  <a:lnTo>
                    <a:pt x="713" y="109"/>
                  </a:lnTo>
                  <a:lnTo>
                    <a:pt x="766" y="181"/>
                  </a:lnTo>
                  <a:lnTo>
                    <a:pt x="726" y="99"/>
                  </a:lnTo>
                  <a:lnTo>
                    <a:pt x="710" y="89"/>
                  </a:lnTo>
                  <a:lnTo>
                    <a:pt x="644" y="149"/>
                  </a:lnTo>
                  <a:lnTo>
                    <a:pt x="623" y="99"/>
                  </a:lnTo>
                  <a:lnTo>
                    <a:pt x="610" y="94"/>
                  </a:lnTo>
                  <a:lnTo>
                    <a:pt x="561" y="159"/>
                  </a:lnTo>
                  <a:lnTo>
                    <a:pt x="544" y="82"/>
                  </a:lnTo>
                  <a:lnTo>
                    <a:pt x="533" y="78"/>
                  </a:lnTo>
                  <a:lnTo>
                    <a:pt x="498" y="128"/>
                  </a:lnTo>
                  <a:lnTo>
                    <a:pt x="484" y="5"/>
                  </a:lnTo>
                  <a:lnTo>
                    <a:pt x="458" y="66"/>
                  </a:lnTo>
                  <a:lnTo>
                    <a:pt x="388" y="224"/>
                  </a:lnTo>
                  <a:lnTo>
                    <a:pt x="385" y="147"/>
                  </a:lnTo>
                  <a:lnTo>
                    <a:pt x="381" y="87"/>
                  </a:lnTo>
                  <a:lnTo>
                    <a:pt x="316" y="157"/>
                  </a:lnTo>
                  <a:lnTo>
                    <a:pt x="309" y="77"/>
                  </a:lnTo>
                  <a:lnTo>
                    <a:pt x="306" y="0"/>
                  </a:lnTo>
                  <a:lnTo>
                    <a:pt x="292" y="17"/>
                  </a:lnTo>
                  <a:lnTo>
                    <a:pt x="210" y="164"/>
                  </a:lnTo>
                  <a:lnTo>
                    <a:pt x="173" y="121"/>
                  </a:lnTo>
                  <a:lnTo>
                    <a:pt x="156" y="164"/>
                  </a:lnTo>
                  <a:lnTo>
                    <a:pt x="105" y="130"/>
                  </a:lnTo>
                  <a:lnTo>
                    <a:pt x="86" y="166"/>
                  </a:lnTo>
                  <a:lnTo>
                    <a:pt x="58" y="116"/>
                  </a:lnTo>
                  <a:lnTo>
                    <a:pt x="24" y="7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61" name="Freeform 41"/>
            <p:cNvSpPr>
              <a:spLocks/>
            </p:cNvSpPr>
            <p:nvPr/>
          </p:nvSpPr>
          <p:spPr bwMode="auto">
            <a:xfrm>
              <a:off x="4774" y="1718"/>
              <a:ext cx="193" cy="116"/>
            </a:xfrm>
            <a:custGeom>
              <a:avLst/>
              <a:gdLst>
                <a:gd name="T0" fmla="*/ 0 w 386"/>
                <a:gd name="T1" fmla="*/ 1 h 231"/>
                <a:gd name="T2" fmla="*/ 1 w 386"/>
                <a:gd name="T3" fmla="*/ 1 h 231"/>
                <a:gd name="T4" fmla="*/ 1 w 386"/>
                <a:gd name="T5" fmla="*/ 1 h 231"/>
                <a:gd name="T6" fmla="*/ 1 w 386"/>
                <a:gd name="T7" fmla="*/ 1 h 231"/>
                <a:gd name="T8" fmla="*/ 1 w 386"/>
                <a:gd name="T9" fmla="*/ 1 h 231"/>
                <a:gd name="T10" fmla="*/ 1 w 386"/>
                <a:gd name="T11" fmla="*/ 1 h 231"/>
                <a:gd name="T12" fmla="*/ 1 w 386"/>
                <a:gd name="T13" fmla="*/ 1 h 231"/>
                <a:gd name="T14" fmla="*/ 1 w 386"/>
                <a:gd name="T15" fmla="*/ 0 h 231"/>
                <a:gd name="T16" fmla="*/ 1 w 386"/>
                <a:gd name="T17" fmla="*/ 1 h 231"/>
                <a:gd name="T18" fmla="*/ 1 w 386"/>
                <a:gd name="T19" fmla="*/ 1 h 231"/>
                <a:gd name="T20" fmla="*/ 1 w 386"/>
                <a:gd name="T21" fmla="*/ 1 h 231"/>
                <a:gd name="T22" fmla="*/ 1 w 386"/>
                <a:gd name="T23" fmla="*/ 1 h 231"/>
                <a:gd name="T24" fmla="*/ 1 w 386"/>
                <a:gd name="T25" fmla="*/ 1 h 231"/>
                <a:gd name="T26" fmla="*/ 1 w 386"/>
                <a:gd name="T27" fmla="*/ 1 h 231"/>
                <a:gd name="T28" fmla="*/ 1 w 386"/>
                <a:gd name="T29" fmla="*/ 1 h 231"/>
                <a:gd name="T30" fmla="*/ 1 w 386"/>
                <a:gd name="T31" fmla="*/ 1 h 231"/>
                <a:gd name="T32" fmla="*/ 1 w 386"/>
                <a:gd name="T33" fmla="*/ 1 h 231"/>
                <a:gd name="T34" fmla="*/ 1 w 386"/>
                <a:gd name="T35" fmla="*/ 1 h 231"/>
                <a:gd name="T36" fmla="*/ 1 w 386"/>
                <a:gd name="T37" fmla="*/ 1 h 231"/>
                <a:gd name="T38" fmla="*/ 1 w 386"/>
                <a:gd name="T39" fmla="*/ 1 h 231"/>
                <a:gd name="T40" fmla="*/ 1 w 386"/>
                <a:gd name="T41" fmla="*/ 1 h 231"/>
                <a:gd name="T42" fmla="*/ 1 w 386"/>
                <a:gd name="T43" fmla="*/ 1 h 231"/>
                <a:gd name="T44" fmla="*/ 1 w 386"/>
                <a:gd name="T45" fmla="*/ 1 h 231"/>
                <a:gd name="T46" fmla="*/ 1 w 386"/>
                <a:gd name="T47" fmla="*/ 1 h 231"/>
                <a:gd name="T48" fmla="*/ 1 w 386"/>
                <a:gd name="T49" fmla="*/ 1 h 231"/>
                <a:gd name="T50" fmla="*/ 1 w 386"/>
                <a:gd name="T51" fmla="*/ 1 h 231"/>
                <a:gd name="T52" fmla="*/ 0 w 386"/>
                <a:gd name="T53" fmla="*/ 1 h 231"/>
                <a:gd name="T54" fmla="*/ 0 w 386"/>
                <a:gd name="T55" fmla="*/ 1 h 2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86"/>
                <a:gd name="T85" fmla="*/ 0 h 231"/>
                <a:gd name="T86" fmla="*/ 386 w 386"/>
                <a:gd name="T87" fmla="*/ 231 h 2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86" h="231">
                  <a:moveTo>
                    <a:pt x="0" y="146"/>
                  </a:moveTo>
                  <a:lnTo>
                    <a:pt x="31" y="100"/>
                  </a:lnTo>
                  <a:lnTo>
                    <a:pt x="61" y="50"/>
                  </a:lnTo>
                  <a:lnTo>
                    <a:pt x="75" y="118"/>
                  </a:lnTo>
                  <a:lnTo>
                    <a:pt x="100" y="206"/>
                  </a:lnTo>
                  <a:lnTo>
                    <a:pt x="126" y="139"/>
                  </a:lnTo>
                  <a:lnTo>
                    <a:pt x="156" y="36"/>
                  </a:lnTo>
                  <a:lnTo>
                    <a:pt x="173" y="0"/>
                  </a:lnTo>
                  <a:lnTo>
                    <a:pt x="182" y="17"/>
                  </a:lnTo>
                  <a:lnTo>
                    <a:pt x="213" y="151"/>
                  </a:lnTo>
                  <a:lnTo>
                    <a:pt x="241" y="84"/>
                  </a:lnTo>
                  <a:lnTo>
                    <a:pt x="297" y="137"/>
                  </a:lnTo>
                  <a:lnTo>
                    <a:pt x="327" y="91"/>
                  </a:lnTo>
                  <a:lnTo>
                    <a:pt x="369" y="156"/>
                  </a:lnTo>
                  <a:lnTo>
                    <a:pt x="386" y="137"/>
                  </a:lnTo>
                  <a:lnTo>
                    <a:pt x="371" y="180"/>
                  </a:lnTo>
                  <a:lnTo>
                    <a:pt x="324" y="118"/>
                  </a:lnTo>
                  <a:lnTo>
                    <a:pt x="292" y="163"/>
                  </a:lnTo>
                  <a:lnTo>
                    <a:pt x="243" y="115"/>
                  </a:lnTo>
                  <a:lnTo>
                    <a:pt x="213" y="171"/>
                  </a:lnTo>
                  <a:lnTo>
                    <a:pt x="201" y="142"/>
                  </a:lnTo>
                  <a:lnTo>
                    <a:pt x="171" y="55"/>
                  </a:lnTo>
                  <a:lnTo>
                    <a:pt x="136" y="132"/>
                  </a:lnTo>
                  <a:lnTo>
                    <a:pt x="100" y="231"/>
                  </a:lnTo>
                  <a:lnTo>
                    <a:pt x="86" y="209"/>
                  </a:lnTo>
                  <a:lnTo>
                    <a:pt x="56" y="84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62" name="Freeform 42"/>
            <p:cNvSpPr>
              <a:spLocks/>
            </p:cNvSpPr>
            <p:nvPr/>
          </p:nvSpPr>
          <p:spPr bwMode="auto">
            <a:xfrm>
              <a:off x="4970" y="1703"/>
              <a:ext cx="528" cy="143"/>
            </a:xfrm>
            <a:custGeom>
              <a:avLst/>
              <a:gdLst>
                <a:gd name="T0" fmla="*/ 0 w 1056"/>
                <a:gd name="T1" fmla="*/ 1 h 284"/>
                <a:gd name="T2" fmla="*/ 1 w 1056"/>
                <a:gd name="T3" fmla="*/ 1 h 284"/>
                <a:gd name="T4" fmla="*/ 1 w 1056"/>
                <a:gd name="T5" fmla="*/ 1 h 284"/>
                <a:gd name="T6" fmla="*/ 1 w 1056"/>
                <a:gd name="T7" fmla="*/ 1 h 284"/>
                <a:gd name="T8" fmla="*/ 1 w 1056"/>
                <a:gd name="T9" fmla="*/ 1 h 284"/>
                <a:gd name="T10" fmla="*/ 1 w 1056"/>
                <a:gd name="T11" fmla="*/ 1 h 284"/>
                <a:gd name="T12" fmla="*/ 1 w 1056"/>
                <a:gd name="T13" fmla="*/ 1 h 284"/>
                <a:gd name="T14" fmla="*/ 1 w 1056"/>
                <a:gd name="T15" fmla="*/ 1 h 284"/>
                <a:gd name="T16" fmla="*/ 1 w 1056"/>
                <a:gd name="T17" fmla="*/ 1 h 284"/>
                <a:gd name="T18" fmla="*/ 1 w 1056"/>
                <a:gd name="T19" fmla="*/ 1 h 284"/>
                <a:gd name="T20" fmla="*/ 1 w 1056"/>
                <a:gd name="T21" fmla="*/ 1 h 284"/>
                <a:gd name="T22" fmla="*/ 1 w 1056"/>
                <a:gd name="T23" fmla="*/ 1 h 284"/>
                <a:gd name="T24" fmla="*/ 1 w 1056"/>
                <a:gd name="T25" fmla="*/ 1 h 284"/>
                <a:gd name="T26" fmla="*/ 1 w 1056"/>
                <a:gd name="T27" fmla="*/ 0 h 284"/>
                <a:gd name="T28" fmla="*/ 1 w 1056"/>
                <a:gd name="T29" fmla="*/ 1 h 284"/>
                <a:gd name="T30" fmla="*/ 1 w 1056"/>
                <a:gd name="T31" fmla="*/ 1 h 284"/>
                <a:gd name="T32" fmla="*/ 1 w 1056"/>
                <a:gd name="T33" fmla="*/ 1 h 284"/>
                <a:gd name="T34" fmla="*/ 1 w 1056"/>
                <a:gd name="T35" fmla="*/ 1 h 284"/>
                <a:gd name="T36" fmla="*/ 1 w 1056"/>
                <a:gd name="T37" fmla="*/ 1 h 284"/>
                <a:gd name="T38" fmla="*/ 1 w 1056"/>
                <a:gd name="T39" fmla="*/ 1 h 284"/>
                <a:gd name="T40" fmla="*/ 1 w 1056"/>
                <a:gd name="T41" fmla="*/ 1 h 284"/>
                <a:gd name="T42" fmla="*/ 1 w 1056"/>
                <a:gd name="T43" fmla="*/ 1 h 284"/>
                <a:gd name="T44" fmla="*/ 1 w 1056"/>
                <a:gd name="T45" fmla="*/ 1 h 284"/>
                <a:gd name="T46" fmla="*/ 1 w 1056"/>
                <a:gd name="T47" fmla="*/ 1 h 284"/>
                <a:gd name="T48" fmla="*/ 1 w 1056"/>
                <a:gd name="T49" fmla="*/ 1 h 284"/>
                <a:gd name="T50" fmla="*/ 1 w 1056"/>
                <a:gd name="T51" fmla="*/ 1 h 284"/>
                <a:gd name="T52" fmla="*/ 1 w 1056"/>
                <a:gd name="T53" fmla="*/ 1 h 284"/>
                <a:gd name="T54" fmla="*/ 1 w 1056"/>
                <a:gd name="T55" fmla="*/ 1 h 284"/>
                <a:gd name="T56" fmla="*/ 1 w 1056"/>
                <a:gd name="T57" fmla="*/ 1 h 284"/>
                <a:gd name="T58" fmla="*/ 1 w 1056"/>
                <a:gd name="T59" fmla="*/ 1 h 284"/>
                <a:gd name="T60" fmla="*/ 1 w 1056"/>
                <a:gd name="T61" fmla="*/ 1 h 284"/>
                <a:gd name="T62" fmla="*/ 1 w 1056"/>
                <a:gd name="T63" fmla="*/ 1 h 284"/>
                <a:gd name="T64" fmla="*/ 1 w 1056"/>
                <a:gd name="T65" fmla="*/ 1 h 284"/>
                <a:gd name="T66" fmla="*/ 1 w 1056"/>
                <a:gd name="T67" fmla="*/ 1 h 284"/>
                <a:gd name="T68" fmla="*/ 1 w 1056"/>
                <a:gd name="T69" fmla="*/ 1 h 284"/>
                <a:gd name="T70" fmla="*/ 1 w 1056"/>
                <a:gd name="T71" fmla="*/ 1 h 284"/>
                <a:gd name="T72" fmla="*/ 1 w 1056"/>
                <a:gd name="T73" fmla="*/ 1 h 284"/>
                <a:gd name="T74" fmla="*/ 1 w 1056"/>
                <a:gd name="T75" fmla="*/ 1 h 284"/>
                <a:gd name="T76" fmla="*/ 1 w 1056"/>
                <a:gd name="T77" fmla="*/ 1 h 284"/>
                <a:gd name="T78" fmla="*/ 1 w 1056"/>
                <a:gd name="T79" fmla="*/ 1 h 284"/>
                <a:gd name="T80" fmla="*/ 1 w 1056"/>
                <a:gd name="T81" fmla="*/ 1 h 284"/>
                <a:gd name="T82" fmla="*/ 1 w 1056"/>
                <a:gd name="T83" fmla="*/ 1 h 284"/>
                <a:gd name="T84" fmla="*/ 1 w 1056"/>
                <a:gd name="T85" fmla="*/ 1 h 284"/>
                <a:gd name="T86" fmla="*/ 1 w 1056"/>
                <a:gd name="T87" fmla="*/ 1 h 284"/>
                <a:gd name="T88" fmla="*/ 1 w 1056"/>
                <a:gd name="T89" fmla="*/ 1 h 284"/>
                <a:gd name="T90" fmla="*/ 1 w 1056"/>
                <a:gd name="T91" fmla="*/ 1 h 284"/>
                <a:gd name="T92" fmla="*/ 1 w 1056"/>
                <a:gd name="T93" fmla="*/ 1 h 284"/>
                <a:gd name="T94" fmla="*/ 1 w 1056"/>
                <a:gd name="T95" fmla="*/ 1 h 284"/>
                <a:gd name="T96" fmla="*/ 1 w 1056"/>
                <a:gd name="T97" fmla="*/ 1 h 284"/>
                <a:gd name="T98" fmla="*/ 1 w 1056"/>
                <a:gd name="T99" fmla="*/ 1 h 284"/>
                <a:gd name="T100" fmla="*/ 1 w 1056"/>
                <a:gd name="T101" fmla="*/ 1 h 284"/>
                <a:gd name="T102" fmla="*/ 1 w 1056"/>
                <a:gd name="T103" fmla="*/ 1 h 284"/>
                <a:gd name="T104" fmla="*/ 1 w 1056"/>
                <a:gd name="T105" fmla="*/ 1 h 284"/>
                <a:gd name="T106" fmla="*/ 1 w 1056"/>
                <a:gd name="T107" fmla="*/ 1 h 284"/>
                <a:gd name="T108" fmla="*/ 1 w 1056"/>
                <a:gd name="T109" fmla="*/ 1 h 284"/>
                <a:gd name="T110" fmla="*/ 0 w 1056"/>
                <a:gd name="T111" fmla="*/ 1 h 284"/>
                <a:gd name="T112" fmla="*/ 0 w 1056"/>
                <a:gd name="T113" fmla="*/ 1 h 2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56"/>
                <a:gd name="T172" fmla="*/ 0 h 284"/>
                <a:gd name="T173" fmla="*/ 1056 w 1056"/>
                <a:gd name="T174" fmla="*/ 284 h 2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56" h="284">
                  <a:moveTo>
                    <a:pt x="0" y="161"/>
                  </a:moveTo>
                  <a:lnTo>
                    <a:pt x="84" y="14"/>
                  </a:lnTo>
                  <a:lnTo>
                    <a:pt x="106" y="132"/>
                  </a:lnTo>
                  <a:lnTo>
                    <a:pt x="134" y="224"/>
                  </a:lnTo>
                  <a:lnTo>
                    <a:pt x="182" y="154"/>
                  </a:lnTo>
                  <a:lnTo>
                    <a:pt x="238" y="75"/>
                  </a:lnTo>
                  <a:lnTo>
                    <a:pt x="264" y="152"/>
                  </a:lnTo>
                  <a:lnTo>
                    <a:pt x="302" y="75"/>
                  </a:lnTo>
                  <a:lnTo>
                    <a:pt x="320" y="96"/>
                  </a:lnTo>
                  <a:lnTo>
                    <a:pt x="343" y="163"/>
                  </a:lnTo>
                  <a:lnTo>
                    <a:pt x="381" y="99"/>
                  </a:lnTo>
                  <a:lnTo>
                    <a:pt x="421" y="154"/>
                  </a:lnTo>
                  <a:lnTo>
                    <a:pt x="481" y="89"/>
                  </a:lnTo>
                  <a:lnTo>
                    <a:pt x="558" y="0"/>
                  </a:lnTo>
                  <a:lnTo>
                    <a:pt x="570" y="48"/>
                  </a:lnTo>
                  <a:lnTo>
                    <a:pt x="587" y="238"/>
                  </a:lnTo>
                  <a:lnTo>
                    <a:pt x="631" y="154"/>
                  </a:lnTo>
                  <a:lnTo>
                    <a:pt x="670" y="84"/>
                  </a:lnTo>
                  <a:lnTo>
                    <a:pt x="715" y="156"/>
                  </a:lnTo>
                  <a:lnTo>
                    <a:pt x="771" y="96"/>
                  </a:lnTo>
                  <a:lnTo>
                    <a:pt x="817" y="161"/>
                  </a:lnTo>
                  <a:lnTo>
                    <a:pt x="867" y="96"/>
                  </a:lnTo>
                  <a:lnTo>
                    <a:pt x="920" y="152"/>
                  </a:lnTo>
                  <a:lnTo>
                    <a:pt x="956" y="93"/>
                  </a:lnTo>
                  <a:lnTo>
                    <a:pt x="1000" y="14"/>
                  </a:lnTo>
                  <a:lnTo>
                    <a:pt x="1014" y="62"/>
                  </a:lnTo>
                  <a:lnTo>
                    <a:pt x="1056" y="202"/>
                  </a:lnTo>
                  <a:lnTo>
                    <a:pt x="1056" y="260"/>
                  </a:lnTo>
                  <a:lnTo>
                    <a:pt x="1037" y="190"/>
                  </a:lnTo>
                  <a:lnTo>
                    <a:pt x="998" y="57"/>
                  </a:lnTo>
                  <a:lnTo>
                    <a:pt x="930" y="171"/>
                  </a:lnTo>
                  <a:lnTo>
                    <a:pt x="907" y="166"/>
                  </a:lnTo>
                  <a:lnTo>
                    <a:pt x="864" y="118"/>
                  </a:lnTo>
                  <a:lnTo>
                    <a:pt x="824" y="192"/>
                  </a:lnTo>
                  <a:lnTo>
                    <a:pt x="803" y="182"/>
                  </a:lnTo>
                  <a:lnTo>
                    <a:pt x="766" y="115"/>
                  </a:lnTo>
                  <a:lnTo>
                    <a:pt x="722" y="180"/>
                  </a:lnTo>
                  <a:lnTo>
                    <a:pt x="701" y="173"/>
                  </a:lnTo>
                  <a:lnTo>
                    <a:pt x="670" y="113"/>
                  </a:lnTo>
                  <a:lnTo>
                    <a:pt x="617" y="209"/>
                  </a:lnTo>
                  <a:lnTo>
                    <a:pt x="584" y="284"/>
                  </a:lnTo>
                  <a:lnTo>
                    <a:pt x="573" y="262"/>
                  </a:lnTo>
                  <a:lnTo>
                    <a:pt x="565" y="137"/>
                  </a:lnTo>
                  <a:lnTo>
                    <a:pt x="554" y="31"/>
                  </a:lnTo>
                  <a:lnTo>
                    <a:pt x="500" y="86"/>
                  </a:lnTo>
                  <a:lnTo>
                    <a:pt x="416" y="185"/>
                  </a:lnTo>
                  <a:lnTo>
                    <a:pt x="379" y="127"/>
                  </a:lnTo>
                  <a:lnTo>
                    <a:pt x="336" y="182"/>
                  </a:lnTo>
                  <a:lnTo>
                    <a:pt x="297" y="106"/>
                  </a:lnTo>
                  <a:lnTo>
                    <a:pt x="264" y="164"/>
                  </a:lnTo>
                  <a:lnTo>
                    <a:pt x="224" y="113"/>
                  </a:lnTo>
                  <a:lnTo>
                    <a:pt x="180" y="178"/>
                  </a:lnTo>
                  <a:lnTo>
                    <a:pt x="124" y="254"/>
                  </a:lnTo>
                  <a:lnTo>
                    <a:pt x="106" y="178"/>
                  </a:lnTo>
                  <a:lnTo>
                    <a:pt x="80" y="55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63" name="Freeform 43"/>
            <p:cNvSpPr>
              <a:spLocks/>
            </p:cNvSpPr>
            <p:nvPr/>
          </p:nvSpPr>
          <p:spPr bwMode="auto">
            <a:xfrm>
              <a:off x="4394" y="1960"/>
              <a:ext cx="245" cy="204"/>
            </a:xfrm>
            <a:custGeom>
              <a:avLst/>
              <a:gdLst>
                <a:gd name="T0" fmla="*/ 0 w 492"/>
                <a:gd name="T1" fmla="*/ 1 h 408"/>
                <a:gd name="T2" fmla="*/ 0 w 492"/>
                <a:gd name="T3" fmla="*/ 1 h 408"/>
                <a:gd name="T4" fmla="*/ 0 w 492"/>
                <a:gd name="T5" fmla="*/ 1 h 408"/>
                <a:gd name="T6" fmla="*/ 0 w 492"/>
                <a:gd name="T7" fmla="*/ 1 h 408"/>
                <a:gd name="T8" fmla="*/ 0 w 492"/>
                <a:gd name="T9" fmla="*/ 1 h 408"/>
                <a:gd name="T10" fmla="*/ 0 w 492"/>
                <a:gd name="T11" fmla="*/ 1 h 408"/>
                <a:gd name="T12" fmla="*/ 0 w 492"/>
                <a:gd name="T13" fmla="*/ 1 h 408"/>
                <a:gd name="T14" fmla="*/ 0 w 492"/>
                <a:gd name="T15" fmla="*/ 1 h 408"/>
                <a:gd name="T16" fmla="*/ 0 w 492"/>
                <a:gd name="T17" fmla="*/ 1 h 408"/>
                <a:gd name="T18" fmla="*/ 0 w 492"/>
                <a:gd name="T19" fmla="*/ 1 h 408"/>
                <a:gd name="T20" fmla="*/ 0 w 492"/>
                <a:gd name="T21" fmla="*/ 1 h 408"/>
                <a:gd name="T22" fmla="*/ 0 w 492"/>
                <a:gd name="T23" fmla="*/ 1 h 408"/>
                <a:gd name="T24" fmla="*/ 0 w 492"/>
                <a:gd name="T25" fmla="*/ 1 h 408"/>
                <a:gd name="T26" fmla="*/ 0 w 492"/>
                <a:gd name="T27" fmla="*/ 1 h 408"/>
                <a:gd name="T28" fmla="*/ 0 w 492"/>
                <a:gd name="T29" fmla="*/ 1 h 408"/>
                <a:gd name="T30" fmla="*/ 0 w 492"/>
                <a:gd name="T31" fmla="*/ 1 h 408"/>
                <a:gd name="T32" fmla="*/ 0 w 492"/>
                <a:gd name="T33" fmla="*/ 1 h 408"/>
                <a:gd name="T34" fmla="*/ 0 w 492"/>
                <a:gd name="T35" fmla="*/ 1 h 408"/>
                <a:gd name="T36" fmla="*/ 0 w 492"/>
                <a:gd name="T37" fmla="*/ 1 h 408"/>
                <a:gd name="T38" fmla="*/ 0 w 492"/>
                <a:gd name="T39" fmla="*/ 1 h 408"/>
                <a:gd name="T40" fmla="*/ 0 w 492"/>
                <a:gd name="T41" fmla="*/ 1 h 408"/>
                <a:gd name="T42" fmla="*/ 0 w 492"/>
                <a:gd name="T43" fmla="*/ 1 h 408"/>
                <a:gd name="T44" fmla="*/ 0 w 492"/>
                <a:gd name="T45" fmla="*/ 1 h 408"/>
                <a:gd name="T46" fmla="*/ 0 w 492"/>
                <a:gd name="T47" fmla="*/ 1 h 408"/>
                <a:gd name="T48" fmla="*/ 0 w 492"/>
                <a:gd name="T49" fmla="*/ 1 h 408"/>
                <a:gd name="T50" fmla="*/ 0 w 492"/>
                <a:gd name="T51" fmla="*/ 0 h 408"/>
                <a:gd name="T52" fmla="*/ 0 w 492"/>
                <a:gd name="T53" fmla="*/ 1 h 408"/>
                <a:gd name="T54" fmla="*/ 0 w 492"/>
                <a:gd name="T55" fmla="*/ 1 h 408"/>
                <a:gd name="T56" fmla="*/ 0 w 492"/>
                <a:gd name="T57" fmla="*/ 1 h 408"/>
                <a:gd name="T58" fmla="*/ 0 w 492"/>
                <a:gd name="T59" fmla="*/ 1 h 408"/>
                <a:gd name="T60" fmla="*/ 0 w 492"/>
                <a:gd name="T61" fmla="*/ 1 h 408"/>
                <a:gd name="T62" fmla="*/ 0 w 492"/>
                <a:gd name="T63" fmla="*/ 1 h 408"/>
                <a:gd name="T64" fmla="*/ 0 w 492"/>
                <a:gd name="T65" fmla="*/ 1 h 408"/>
                <a:gd name="T66" fmla="*/ 0 w 492"/>
                <a:gd name="T67" fmla="*/ 1 h 4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2"/>
                <a:gd name="T103" fmla="*/ 0 h 408"/>
                <a:gd name="T104" fmla="*/ 492 w 492"/>
                <a:gd name="T105" fmla="*/ 408 h 4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2" h="408">
                  <a:moveTo>
                    <a:pt x="0" y="115"/>
                  </a:moveTo>
                  <a:lnTo>
                    <a:pt x="0" y="137"/>
                  </a:lnTo>
                  <a:lnTo>
                    <a:pt x="47" y="201"/>
                  </a:lnTo>
                  <a:lnTo>
                    <a:pt x="117" y="86"/>
                  </a:lnTo>
                  <a:lnTo>
                    <a:pt x="159" y="172"/>
                  </a:lnTo>
                  <a:lnTo>
                    <a:pt x="234" y="72"/>
                  </a:lnTo>
                  <a:lnTo>
                    <a:pt x="243" y="182"/>
                  </a:lnTo>
                  <a:lnTo>
                    <a:pt x="254" y="408"/>
                  </a:lnTo>
                  <a:lnTo>
                    <a:pt x="269" y="384"/>
                  </a:lnTo>
                  <a:lnTo>
                    <a:pt x="329" y="165"/>
                  </a:lnTo>
                  <a:lnTo>
                    <a:pt x="359" y="191"/>
                  </a:lnTo>
                  <a:lnTo>
                    <a:pt x="406" y="125"/>
                  </a:lnTo>
                  <a:lnTo>
                    <a:pt x="432" y="165"/>
                  </a:lnTo>
                  <a:lnTo>
                    <a:pt x="469" y="143"/>
                  </a:lnTo>
                  <a:lnTo>
                    <a:pt x="485" y="143"/>
                  </a:lnTo>
                  <a:lnTo>
                    <a:pt x="492" y="113"/>
                  </a:lnTo>
                  <a:lnTo>
                    <a:pt x="464" y="112"/>
                  </a:lnTo>
                  <a:lnTo>
                    <a:pt x="432" y="148"/>
                  </a:lnTo>
                  <a:lnTo>
                    <a:pt x="406" y="91"/>
                  </a:lnTo>
                  <a:lnTo>
                    <a:pt x="355" y="167"/>
                  </a:lnTo>
                  <a:lnTo>
                    <a:pt x="325" y="122"/>
                  </a:lnTo>
                  <a:lnTo>
                    <a:pt x="304" y="209"/>
                  </a:lnTo>
                  <a:lnTo>
                    <a:pt x="269" y="343"/>
                  </a:lnTo>
                  <a:lnTo>
                    <a:pt x="259" y="211"/>
                  </a:lnTo>
                  <a:lnTo>
                    <a:pt x="252" y="67"/>
                  </a:lnTo>
                  <a:lnTo>
                    <a:pt x="248" y="0"/>
                  </a:lnTo>
                  <a:lnTo>
                    <a:pt x="215" y="62"/>
                  </a:lnTo>
                  <a:lnTo>
                    <a:pt x="161" y="148"/>
                  </a:lnTo>
                  <a:lnTo>
                    <a:pt x="119" y="53"/>
                  </a:lnTo>
                  <a:lnTo>
                    <a:pt x="74" y="125"/>
                  </a:lnTo>
                  <a:lnTo>
                    <a:pt x="46" y="173"/>
                  </a:lnTo>
                  <a:lnTo>
                    <a:pt x="11" y="108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64" name="Freeform 44"/>
            <p:cNvSpPr>
              <a:spLocks/>
            </p:cNvSpPr>
            <p:nvPr/>
          </p:nvSpPr>
          <p:spPr bwMode="auto">
            <a:xfrm>
              <a:off x="5225" y="1904"/>
              <a:ext cx="274" cy="262"/>
            </a:xfrm>
            <a:custGeom>
              <a:avLst/>
              <a:gdLst>
                <a:gd name="T0" fmla="*/ 0 w 548"/>
                <a:gd name="T1" fmla="*/ 1 h 524"/>
                <a:gd name="T2" fmla="*/ 1 w 548"/>
                <a:gd name="T3" fmla="*/ 1 h 524"/>
                <a:gd name="T4" fmla="*/ 1 w 548"/>
                <a:gd name="T5" fmla="*/ 1 h 524"/>
                <a:gd name="T6" fmla="*/ 1 w 548"/>
                <a:gd name="T7" fmla="*/ 1 h 524"/>
                <a:gd name="T8" fmla="*/ 1 w 548"/>
                <a:gd name="T9" fmla="*/ 1 h 524"/>
                <a:gd name="T10" fmla="*/ 1 w 548"/>
                <a:gd name="T11" fmla="*/ 1 h 524"/>
                <a:gd name="T12" fmla="*/ 1 w 548"/>
                <a:gd name="T13" fmla="*/ 1 h 524"/>
                <a:gd name="T14" fmla="*/ 1 w 548"/>
                <a:gd name="T15" fmla="*/ 1 h 524"/>
                <a:gd name="T16" fmla="*/ 1 w 548"/>
                <a:gd name="T17" fmla="*/ 1 h 524"/>
                <a:gd name="T18" fmla="*/ 1 w 548"/>
                <a:gd name="T19" fmla="*/ 1 h 524"/>
                <a:gd name="T20" fmla="*/ 1 w 548"/>
                <a:gd name="T21" fmla="*/ 1 h 524"/>
                <a:gd name="T22" fmla="*/ 1 w 548"/>
                <a:gd name="T23" fmla="*/ 1 h 524"/>
                <a:gd name="T24" fmla="*/ 1 w 548"/>
                <a:gd name="T25" fmla="*/ 1 h 524"/>
                <a:gd name="T26" fmla="*/ 1 w 548"/>
                <a:gd name="T27" fmla="*/ 1 h 524"/>
                <a:gd name="T28" fmla="*/ 1 w 548"/>
                <a:gd name="T29" fmla="*/ 1 h 524"/>
                <a:gd name="T30" fmla="*/ 1 w 548"/>
                <a:gd name="T31" fmla="*/ 1 h 524"/>
                <a:gd name="T32" fmla="*/ 1 w 548"/>
                <a:gd name="T33" fmla="*/ 1 h 524"/>
                <a:gd name="T34" fmla="*/ 1 w 548"/>
                <a:gd name="T35" fmla="*/ 1 h 524"/>
                <a:gd name="T36" fmla="*/ 1 w 548"/>
                <a:gd name="T37" fmla="*/ 1 h 524"/>
                <a:gd name="T38" fmla="*/ 1 w 548"/>
                <a:gd name="T39" fmla="*/ 1 h 524"/>
                <a:gd name="T40" fmla="*/ 1 w 548"/>
                <a:gd name="T41" fmla="*/ 1 h 524"/>
                <a:gd name="T42" fmla="*/ 1 w 548"/>
                <a:gd name="T43" fmla="*/ 1 h 524"/>
                <a:gd name="T44" fmla="*/ 1 w 548"/>
                <a:gd name="T45" fmla="*/ 1 h 524"/>
                <a:gd name="T46" fmla="*/ 1 w 548"/>
                <a:gd name="T47" fmla="*/ 1 h 524"/>
                <a:gd name="T48" fmla="*/ 1 w 548"/>
                <a:gd name="T49" fmla="*/ 1 h 524"/>
                <a:gd name="T50" fmla="*/ 1 w 548"/>
                <a:gd name="T51" fmla="*/ 1 h 524"/>
                <a:gd name="T52" fmla="*/ 1 w 548"/>
                <a:gd name="T53" fmla="*/ 1 h 524"/>
                <a:gd name="T54" fmla="*/ 1 w 548"/>
                <a:gd name="T55" fmla="*/ 1 h 524"/>
                <a:gd name="T56" fmla="*/ 1 w 548"/>
                <a:gd name="T57" fmla="*/ 1 h 524"/>
                <a:gd name="T58" fmla="*/ 1 w 548"/>
                <a:gd name="T59" fmla="*/ 1 h 524"/>
                <a:gd name="T60" fmla="*/ 1 w 548"/>
                <a:gd name="T61" fmla="*/ 1 h 524"/>
                <a:gd name="T62" fmla="*/ 1 w 548"/>
                <a:gd name="T63" fmla="*/ 1 h 524"/>
                <a:gd name="T64" fmla="*/ 1 w 548"/>
                <a:gd name="T65" fmla="*/ 0 h 524"/>
                <a:gd name="T66" fmla="*/ 1 w 548"/>
                <a:gd name="T67" fmla="*/ 1 h 524"/>
                <a:gd name="T68" fmla="*/ 1 w 548"/>
                <a:gd name="T69" fmla="*/ 1 h 524"/>
                <a:gd name="T70" fmla="*/ 1 w 548"/>
                <a:gd name="T71" fmla="*/ 1 h 524"/>
                <a:gd name="T72" fmla="*/ 1 w 548"/>
                <a:gd name="T73" fmla="*/ 1 h 524"/>
                <a:gd name="T74" fmla="*/ 1 w 548"/>
                <a:gd name="T75" fmla="*/ 1 h 524"/>
                <a:gd name="T76" fmla="*/ 0 w 548"/>
                <a:gd name="T77" fmla="*/ 1 h 524"/>
                <a:gd name="T78" fmla="*/ 0 w 548"/>
                <a:gd name="T79" fmla="*/ 1 h 5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48"/>
                <a:gd name="T121" fmla="*/ 0 h 524"/>
                <a:gd name="T122" fmla="*/ 548 w 548"/>
                <a:gd name="T123" fmla="*/ 524 h 5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48" h="524">
                  <a:moveTo>
                    <a:pt x="0" y="197"/>
                  </a:moveTo>
                  <a:lnTo>
                    <a:pt x="7" y="230"/>
                  </a:lnTo>
                  <a:lnTo>
                    <a:pt x="28" y="254"/>
                  </a:lnTo>
                  <a:lnTo>
                    <a:pt x="74" y="218"/>
                  </a:lnTo>
                  <a:lnTo>
                    <a:pt x="105" y="259"/>
                  </a:lnTo>
                  <a:lnTo>
                    <a:pt x="142" y="188"/>
                  </a:lnTo>
                  <a:lnTo>
                    <a:pt x="195" y="98"/>
                  </a:lnTo>
                  <a:lnTo>
                    <a:pt x="219" y="58"/>
                  </a:lnTo>
                  <a:lnTo>
                    <a:pt x="223" y="178"/>
                  </a:lnTo>
                  <a:lnTo>
                    <a:pt x="226" y="389"/>
                  </a:lnTo>
                  <a:lnTo>
                    <a:pt x="235" y="524"/>
                  </a:lnTo>
                  <a:lnTo>
                    <a:pt x="256" y="512"/>
                  </a:lnTo>
                  <a:lnTo>
                    <a:pt x="282" y="415"/>
                  </a:lnTo>
                  <a:lnTo>
                    <a:pt x="336" y="218"/>
                  </a:lnTo>
                  <a:lnTo>
                    <a:pt x="373" y="276"/>
                  </a:lnTo>
                  <a:lnTo>
                    <a:pt x="418" y="206"/>
                  </a:lnTo>
                  <a:lnTo>
                    <a:pt x="460" y="254"/>
                  </a:lnTo>
                  <a:lnTo>
                    <a:pt x="509" y="202"/>
                  </a:lnTo>
                  <a:lnTo>
                    <a:pt x="539" y="226"/>
                  </a:lnTo>
                  <a:lnTo>
                    <a:pt x="548" y="226"/>
                  </a:lnTo>
                  <a:lnTo>
                    <a:pt x="548" y="204"/>
                  </a:lnTo>
                  <a:lnTo>
                    <a:pt x="511" y="164"/>
                  </a:lnTo>
                  <a:lnTo>
                    <a:pt x="464" y="219"/>
                  </a:lnTo>
                  <a:lnTo>
                    <a:pt x="443" y="183"/>
                  </a:lnTo>
                  <a:lnTo>
                    <a:pt x="424" y="170"/>
                  </a:lnTo>
                  <a:lnTo>
                    <a:pt x="369" y="236"/>
                  </a:lnTo>
                  <a:lnTo>
                    <a:pt x="347" y="152"/>
                  </a:lnTo>
                  <a:lnTo>
                    <a:pt x="340" y="144"/>
                  </a:lnTo>
                  <a:lnTo>
                    <a:pt x="307" y="267"/>
                  </a:lnTo>
                  <a:lnTo>
                    <a:pt x="254" y="461"/>
                  </a:lnTo>
                  <a:lnTo>
                    <a:pt x="249" y="315"/>
                  </a:lnTo>
                  <a:lnTo>
                    <a:pt x="237" y="132"/>
                  </a:lnTo>
                  <a:lnTo>
                    <a:pt x="233" y="0"/>
                  </a:lnTo>
                  <a:lnTo>
                    <a:pt x="195" y="38"/>
                  </a:lnTo>
                  <a:lnTo>
                    <a:pt x="151" y="132"/>
                  </a:lnTo>
                  <a:lnTo>
                    <a:pt x="107" y="224"/>
                  </a:lnTo>
                  <a:lnTo>
                    <a:pt x="67" y="187"/>
                  </a:lnTo>
                  <a:lnTo>
                    <a:pt x="27" y="223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65" name="Freeform 45"/>
            <p:cNvSpPr>
              <a:spLocks/>
            </p:cNvSpPr>
            <p:nvPr/>
          </p:nvSpPr>
          <p:spPr bwMode="auto">
            <a:xfrm>
              <a:off x="4396" y="2254"/>
              <a:ext cx="378" cy="95"/>
            </a:xfrm>
            <a:custGeom>
              <a:avLst/>
              <a:gdLst>
                <a:gd name="T0" fmla="*/ 1 w 756"/>
                <a:gd name="T1" fmla="*/ 0 h 192"/>
                <a:gd name="T2" fmla="*/ 1 w 756"/>
                <a:gd name="T3" fmla="*/ 0 h 192"/>
                <a:gd name="T4" fmla="*/ 1 w 756"/>
                <a:gd name="T5" fmla="*/ 0 h 192"/>
                <a:gd name="T6" fmla="*/ 1 w 756"/>
                <a:gd name="T7" fmla="*/ 0 h 192"/>
                <a:gd name="T8" fmla="*/ 1 w 756"/>
                <a:gd name="T9" fmla="*/ 0 h 192"/>
                <a:gd name="T10" fmla="*/ 1 w 756"/>
                <a:gd name="T11" fmla="*/ 0 h 192"/>
                <a:gd name="T12" fmla="*/ 1 w 756"/>
                <a:gd name="T13" fmla="*/ 0 h 192"/>
                <a:gd name="T14" fmla="*/ 1 w 756"/>
                <a:gd name="T15" fmla="*/ 0 h 192"/>
                <a:gd name="T16" fmla="*/ 1 w 756"/>
                <a:gd name="T17" fmla="*/ 0 h 192"/>
                <a:gd name="T18" fmla="*/ 1 w 756"/>
                <a:gd name="T19" fmla="*/ 0 h 192"/>
                <a:gd name="T20" fmla="*/ 1 w 756"/>
                <a:gd name="T21" fmla="*/ 0 h 192"/>
                <a:gd name="T22" fmla="*/ 1 w 756"/>
                <a:gd name="T23" fmla="*/ 0 h 192"/>
                <a:gd name="T24" fmla="*/ 1 w 756"/>
                <a:gd name="T25" fmla="*/ 0 h 192"/>
                <a:gd name="T26" fmla="*/ 1 w 756"/>
                <a:gd name="T27" fmla="*/ 0 h 192"/>
                <a:gd name="T28" fmla="*/ 1 w 756"/>
                <a:gd name="T29" fmla="*/ 0 h 192"/>
                <a:gd name="T30" fmla="*/ 1 w 756"/>
                <a:gd name="T31" fmla="*/ 0 h 192"/>
                <a:gd name="T32" fmla="*/ 1 w 756"/>
                <a:gd name="T33" fmla="*/ 0 h 192"/>
                <a:gd name="T34" fmla="*/ 1 w 756"/>
                <a:gd name="T35" fmla="*/ 0 h 192"/>
                <a:gd name="T36" fmla="*/ 1 w 756"/>
                <a:gd name="T37" fmla="*/ 0 h 192"/>
                <a:gd name="T38" fmla="*/ 1 w 756"/>
                <a:gd name="T39" fmla="*/ 0 h 192"/>
                <a:gd name="T40" fmla="*/ 1 w 756"/>
                <a:gd name="T41" fmla="*/ 0 h 192"/>
                <a:gd name="T42" fmla="*/ 1 w 756"/>
                <a:gd name="T43" fmla="*/ 0 h 192"/>
                <a:gd name="T44" fmla="*/ 1 w 756"/>
                <a:gd name="T45" fmla="*/ 0 h 192"/>
                <a:gd name="T46" fmla="*/ 1 w 756"/>
                <a:gd name="T47" fmla="*/ 0 h 192"/>
                <a:gd name="T48" fmla="*/ 1 w 756"/>
                <a:gd name="T49" fmla="*/ 0 h 192"/>
                <a:gd name="T50" fmla="*/ 1 w 756"/>
                <a:gd name="T51" fmla="*/ 0 h 192"/>
                <a:gd name="T52" fmla="*/ 1 w 756"/>
                <a:gd name="T53" fmla="*/ 0 h 192"/>
                <a:gd name="T54" fmla="*/ 1 w 756"/>
                <a:gd name="T55" fmla="*/ 0 h 192"/>
                <a:gd name="T56" fmla="*/ 1 w 756"/>
                <a:gd name="T57" fmla="*/ 0 h 192"/>
                <a:gd name="T58" fmla="*/ 1 w 756"/>
                <a:gd name="T59" fmla="*/ 0 h 192"/>
                <a:gd name="T60" fmla="*/ 1 w 756"/>
                <a:gd name="T61" fmla="*/ 0 h 192"/>
                <a:gd name="T62" fmla="*/ 1 w 756"/>
                <a:gd name="T63" fmla="*/ 0 h 192"/>
                <a:gd name="T64" fmla="*/ 1 w 756"/>
                <a:gd name="T65" fmla="*/ 0 h 192"/>
                <a:gd name="T66" fmla="*/ 1 w 756"/>
                <a:gd name="T67" fmla="*/ 0 h 192"/>
                <a:gd name="T68" fmla="*/ 1 w 756"/>
                <a:gd name="T69" fmla="*/ 0 h 192"/>
                <a:gd name="T70" fmla="*/ 1 w 756"/>
                <a:gd name="T71" fmla="*/ 0 h 192"/>
                <a:gd name="T72" fmla="*/ 1 w 756"/>
                <a:gd name="T73" fmla="*/ 0 h 192"/>
                <a:gd name="T74" fmla="*/ 1 w 756"/>
                <a:gd name="T75" fmla="*/ 0 h 192"/>
                <a:gd name="T76" fmla="*/ 1 w 756"/>
                <a:gd name="T77" fmla="*/ 0 h 192"/>
                <a:gd name="T78" fmla="*/ 1 w 756"/>
                <a:gd name="T79" fmla="*/ 0 h 192"/>
                <a:gd name="T80" fmla="*/ 1 w 756"/>
                <a:gd name="T81" fmla="*/ 0 h 192"/>
                <a:gd name="T82" fmla="*/ 1 w 756"/>
                <a:gd name="T83" fmla="*/ 0 h 192"/>
                <a:gd name="T84" fmla="*/ 1 w 756"/>
                <a:gd name="T85" fmla="*/ 0 h 192"/>
                <a:gd name="T86" fmla="*/ 1 w 756"/>
                <a:gd name="T87" fmla="*/ 0 h 192"/>
                <a:gd name="T88" fmla="*/ 1 w 756"/>
                <a:gd name="T89" fmla="*/ 0 h 192"/>
                <a:gd name="T90" fmla="*/ 1 w 756"/>
                <a:gd name="T91" fmla="*/ 0 h 192"/>
                <a:gd name="T92" fmla="*/ 1 w 756"/>
                <a:gd name="T93" fmla="*/ 0 h 192"/>
                <a:gd name="T94" fmla="*/ 1 w 756"/>
                <a:gd name="T95" fmla="*/ 0 h 192"/>
                <a:gd name="T96" fmla="*/ 0 w 756"/>
                <a:gd name="T97" fmla="*/ 0 h 192"/>
                <a:gd name="T98" fmla="*/ 1 w 756"/>
                <a:gd name="T99" fmla="*/ 0 h 192"/>
                <a:gd name="T100" fmla="*/ 1 w 756"/>
                <a:gd name="T101" fmla="*/ 0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6"/>
                <a:gd name="T154" fmla="*/ 0 h 192"/>
                <a:gd name="T155" fmla="*/ 756 w 756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6" h="192">
                  <a:moveTo>
                    <a:pt x="4" y="142"/>
                  </a:moveTo>
                  <a:lnTo>
                    <a:pt x="69" y="137"/>
                  </a:lnTo>
                  <a:lnTo>
                    <a:pt x="76" y="62"/>
                  </a:lnTo>
                  <a:lnTo>
                    <a:pt x="142" y="113"/>
                  </a:lnTo>
                  <a:lnTo>
                    <a:pt x="174" y="70"/>
                  </a:lnTo>
                  <a:lnTo>
                    <a:pt x="186" y="48"/>
                  </a:lnTo>
                  <a:lnTo>
                    <a:pt x="205" y="84"/>
                  </a:lnTo>
                  <a:lnTo>
                    <a:pt x="233" y="130"/>
                  </a:lnTo>
                  <a:lnTo>
                    <a:pt x="292" y="118"/>
                  </a:lnTo>
                  <a:lnTo>
                    <a:pt x="303" y="50"/>
                  </a:lnTo>
                  <a:lnTo>
                    <a:pt x="324" y="60"/>
                  </a:lnTo>
                  <a:lnTo>
                    <a:pt x="348" y="113"/>
                  </a:lnTo>
                  <a:lnTo>
                    <a:pt x="387" y="55"/>
                  </a:lnTo>
                  <a:lnTo>
                    <a:pt x="413" y="0"/>
                  </a:lnTo>
                  <a:lnTo>
                    <a:pt x="445" y="27"/>
                  </a:lnTo>
                  <a:lnTo>
                    <a:pt x="452" y="93"/>
                  </a:lnTo>
                  <a:lnTo>
                    <a:pt x="471" y="161"/>
                  </a:lnTo>
                  <a:lnTo>
                    <a:pt x="504" y="96"/>
                  </a:lnTo>
                  <a:lnTo>
                    <a:pt x="539" y="7"/>
                  </a:lnTo>
                  <a:lnTo>
                    <a:pt x="562" y="21"/>
                  </a:lnTo>
                  <a:lnTo>
                    <a:pt x="572" y="129"/>
                  </a:lnTo>
                  <a:lnTo>
                    <a:pt x="609" y="65"/>
                  </a:lnTo>
                  <a:lnTo>
                    <a:pt x="637" y="84"/>
                  </a:lnTo>
                  <a:lnTo>
                    <a:pt x="682" y="86"/>
                  </a:lnTo>
                  <a:lnTo>
                    <a:pt x="703" y="103"/>
                  </a:lnTo>
                  <a:lnTo>
                    <a:pt x="710" y="142"/>
                  </a:lnTo>
                  <a:lnTo>
                    <a:pt x="740" y="135"/>
                  </a:lnTo>
                  <a:lnTo>
                    <a:pt x="756" y="153"/>
                  </a:lnTo>
                  <a:lnTo>
                    <a:pt x="700" y="161"/>
                  </a:lnTo>
                  <a:lnTo>
                    <a:pt x="674" y="103"/>
                  </a:lnTo>
                  <a:lnTo>
                    <a:pt x="602" y="101"/>
                  </a:lnTo>
                  <a:lnTo>
                    <a:pt x="571" y="154"/>
                  </a:lnTo>
                  <a:lnTo>
                    <a:pt x="562" y="146"/>
                  </a:lnTo>
                  <a:lnTo>
                    <a:pt x="543" y="50"/>
                  </a:lnTo>
                  <a:lnTo>
                    <a:pt x="509" y="117"/>
                  </a:lnTo>
                  <a:lnTo>
                    <a:pt x="474" y="192"/>
                  </a:lnTo>
                  <a:lnTo>
                    <a:pt x="450" y="180"/>
                  </a:lnTo>
                  <a:lnTo>
                    <a:pt x="432" y="110"/>
                  </a:lnTo>
                  <a:lnTo>
                    <a:pt x="415" y="39"/>
                  </a:lnTo>
                  <a:lnTo>
                    <a:pt x="382" y="99"/>
                  </a:lnTo>
                  <a:lnTo>
                    <a:pt x="348" y="146"/>
                  </a:lnTo>
                  <a:lnTo>
                    <a:pt x="317" y="96"/>
                  </a:lnTo>
                  <a:lnTo>
                    <a:pt x="292" y="159"/>
                  </a:lnTo>
                  <a:lnTo>
                    <a:pt x="222" y="149"/>
                  </a:lnTo>
                  <a:lnTo>
                    <a:pt x="186" y="84"/>
                  </a:lnTo>
                  <a:lnTo>
                    <a:pt x="144" y="139"/>
                  </a:lnTo>
                  <a:lnTo>
                    <a:pt x="97" y="103"/>
                  </a:lnTo>
                  <a:lnTo>
                    <a:pt x="77" y="166"/>
                  </a:lnTo>
                  <a:lnTo>
                    <a:pt x="0" y="161"/>
                  </a:lnTo>
                  <a:lnTo>
                    <a:pt x="4" y="142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66" name="Freeform 46"/>
            <p:cNvSpPr>
              <a:spLocks/>
            </p:cNvSpPr>
            <p:nvPr/>
          </p:nvSpPr>
          <p:spPr bwMode="auto">
            <a:xfrm>
              <a:off x="5093" y="2231"/>
              <a:ext cx="416" cy="106"/>
            </a:xfrm>
            <a:custGeom>
              <a:avLst/>
              <a:gdLst>
                <a:gd name="T0" fmla="*/ 0 w 833"/>
                <a:gd name="T1" fmla="*/ 1 h 212"/>
                <a:gd name="T2" fmla="*/ 0 w 833"/>
                <a:gd name="T3" fmla="*/ 1 h 212"/>
                <a:gd name="T4" fmla="*/ 0 w 833"/>
                <a:gd name="T5" fmla="*/ 1 h 212"/>
                <a:gd name="T6" fmla="*/ 0 w 833"/>
                <a:gd name="T7" fmla="*/ 1 h 212"/>
                <a:gd name="T8" fmla="*/ 0 w 833"/>
                <a:gd name="T9" fmla="*/ 1 h 212"/>
                <a:gd name="T10" fmla="*/ 0 w 833"/>
                <a:gd name="T11" fmla="*/ 1 h 212"/>
                <a:gd name="T12" fmla="*/ 0 w 833"/>
                <a:gd name="T13" fmla="*/ 1 h 212"/>
                <a:gd name="T14" fmla="*/ 0 w 833"/>
                <a:gd name="T15" fmla="*/ 1 h 212"/>
                <a:gd name="T16" fmla="*/ 0 w 833"/>
                <a:gd name="T17" fmla="*/ 1 h 212"/>
                <a:gd name="T18" fmla="*/ 0 w 833"/>
                <a:gd name="T19" fmla="*/ 1 h 212"/>
                <a:gd name="T20" fmla="*/ 0 w 833"/>
                <a:gd name="T21" fmla="*/ 1 h 212"/>
                <a:gd name="T22" fmla="*/ 0 w 833"/>
                <a:gd name="T23" fmla="*/ 1 h 212"/>
                <a:gd name="T24" fmla="*/ 0 w 833"/>
                <a:gd name="T25" fmla="*/ 1 h 212"/>
                <a:gd name="T26" fmla="*/ 0 w 833"/>
                <a:gd name="T27" fmla="*/ 1 h 212"/>
                <a:gd name="T28" fmla="*/ 0 w 833"/>
                <a:gd name="T29" fmla="*/ 1 h 212"/>
                <a:gd name="T30" fmla="*/ 0 w 833"/>
                <a:gd name="T31" fmla="*/ 1 h 212"/>
                <a:gd name="T32" fmla="*/ 0 w 833"/>
                <a:gd name="T33" fmla="*/ 1 h 212"/>
                <a:gd name="T34" fmla="*/ 0 w 833"/>
                <a:gd name="T35" fmla="*/ 1 h 212"/>
                <a:gd name="T36" fmla="*/ 0 w 833"/>
                <a:gd name="T37" fmla="*/ 1 h 212"/>
                <a:gd name="T38" fmla="*/ 0 w 833"/>
                <a:gd name="T39" fmla="*/ 1 h 212"/>
                <a:gd name="T40" fmla="*/ 0 w 833"/>
                <a:gd name="T41" fmla="*/ 1 h 212"/>
                <a:gd name="T42" fmla="*/ 0 w 833"/>
                <a:gd name="T43" fmla="*/ 1 h 212"/>
                <a:gd name="T44" fmla="*/ 0 w 833"/>
                <a:gd name="T45" fmla="*/ 1 h 212"/>
                <a:gd name="T46" fmla="*/ 0 w 833"/>
                <a:gd name="T47" fmla="*/ 1 h 212"/>
                <a:gd name="T48" fmla="*/ 0 w 833"/>
                <a:gd name="T49" fmla="*/ 1 h 212"/>
                <a:gd name="T50" fmla="*/ 0 w 833"/>
                <a:gd name="T51" fmla="*/ 1 h 212"/>
                <a:gd name="T52" fmla="*/ 0 w 833"/>
                <a:gd name="T53" fmla="*/ 1 h 212"/>
                <a:gd name="T54" fmla="*/ 0 w 833"/>
                <a:gd name="T55" fmla="*/ 1 h 212"/>
                <a:gd name="T56" fmla="*/ 0 w 833"/>
                <a:gd name="T57" fmla="*/ 1 h 212"/>
                <a:gd name="T58" fmla="*/ 0 w 833"/>
                <a:gd name="T59" fmla="*/ 1 h 212"/>
                <a:gd name="T60" fmla="*/ 0 w 833"/>
                <a:gd name="T61" fmla="*/ 1 h 212"/>
                <a:gd name="T62" fmla="*/ 0 w 833"/>
                <a:gd name="T63" fmla="*/ 1 h 212"/>
                <a:gd name="T64" fmla="*/ 0 w 833"/>
                <a:gd name="T65" fmla="*/ 1 h 212"/>
                <a:gd name="T66" fmla="*/ 0 w 833"/>
                <a:gd name="T67" fmla="*/ 1 h 212"/>
                <a:gd name="T68" fmla="*/ 0 w 833"/>
                <a:gd name="T69" fmla="*/ 1 h 212"/>
                <a:gd name="T70" fmla="*/ 0 w 833"/>
                <a:gd name="T71" fmla="*/ 1 h 212"/>
                <a:gd name="T72" fmla="*/ 0 w 833"/>
                <a:gd name="T73" fmla="*/ 1 h 212"/>
                <a:gd name="T74" fmla="*/ 0 w 833"/>
                <a:gd name="T75" fmla="*/ 1 h 212"/>
                <a:gd name="T76" fmla="*/ 0 w 833"/>
                <a:gd name="T77" fmla="*/ 1 h 212"/>
                <a:gd name="T78" fmla="*/ 0 w 833"/>
                <a:gd name="T79" fmla="*/ 1 h 212"/>
                <a:gd name="T80" fmla="*/ 0 w 833"/>
                <a:gd name="T81" fmla="*/ 1 h 212"/>
                <a:gd name="T82" fmla="*/ 0 w 833"/>
                <a:gd name="T83" fmla="*/ 1 h 212"/>
                <a:gd name="T84" fmla="*/ 0 w 833"/>
                <a:gd name="T85" fmla="*/ 1 h 212"/>
                <a:gd name="T86" fmla="*/ 0 w 833"/>
                <a:gd name="T87" fmla="*/ 1 h 212"/>
                <a:gd name="T88" fmla="*/ 0 w 833"/>
                <a:gd name="T89" fmla="*/ 1 h 212"/>
                <a:gd name="T90" fmla="*/ 0 w 833"/>
                <a:gd name="T91" fmla="*/ 1 h 212"/>
                <a:gd name="T92" fmla="*/ 0 w 833"/>
                <a:gd name="T93" fmla="*/ 0 h 212"/>
                <a:gd name="T94" fmla="*/ 0 w 833"/>
                <a:gd name="T95" fmla="*/ 1 h 212"/>
                <a:gd name="T96" fmla="*/ 0 w 833"/>
                <a:gd name="T97" fmla="*/ 1 h 212"/>
                <a:gd name="T98" fmla="*/ 0 w 833"/>
                <a:gd name="T99" fmla="*/ 1 h 212"/>
                <a:gd name="T100" fmla="*/ 0 w 833"/>
                <a:gd name="T101" fmla="*/ 1 h 212"/>
                <a:gd name="T102" fmla="*/ 0 w 833"/>
                <a:gd name="T103" fmla="*/ 1 h 212"/>
                <a:gd name="T104" fmla="*/ 0 w 833"/>
                <a:gd name="T105" fmla="*/ 1 h 212"/>
                <a:gd name="T106" fmla="*/ 0 w 833"/>
                <a:gd name="T107" fmla="*/ 1 h 212"/>
                <a:gd name="T108" fmla="*/ 0 w 833"/>
                <a:gd name="T109" fmla="*/ 1 h 212"/>
                <a:gd name="T110" fmla="*/ 0 w 833"/>
                <a:gd name="T111" fmla="*/ 1 h 212"/>
                <a:gd name="T112" fmla="*/ 0 w 833"/>
                <a:gd name="T113" fmla="*/ 1 h 2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3"/>
                <a:gd name="T172" fmla="*/ 0 h 212"/>
                <a:gd name="T173" fmla="*/ 833 w 833"/>
                <a:gd name="T174" fmla="*/ 212 h 2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3" h="212">
                  <a:moveTo>
                    <a:pt x="25" y="161"/>
                  </a:moveTo>
                  <a:lnTo>
                    <a:pt x="0" y="183"/>
                  </a:lnTo>
                  <a:lnTo>
                    <a:pt x="58" y="183"/>
                  </a:lnTo>
                  <a:lnTo>
                    <a:pt x="91" y="137"/>
                  </a:lnTo>
                  <a:lnTo>
                    <a:pt x="133" y="181"/>
                  </a:lnTo>
                  <a:lnTo>
                    <a:pt x="194" y="101"/>
                  </a:lnTo>
                  <a:lnTo>
                    <a:pt x="229" y="145"/>
                  </a:lnTo>
                  <a:lnTo>
                    <a:pt x="275" y="77"/>
                  </a:lnTo>
                  <a:lnTo>
                    <a:pt x="284" y="130"/>
                  </a:lnTo>
                  <a:lnTo>
                    <a:pt x="291" y="212"/>
                  </a:lnTo>
                  <a:lnTo>
                    <a:pt x="308" y="203"/>
                  </a:lnTo>
                  <a:lnTo>
                    <a:pt x="345" y="106"/>
                  </a:lnTo>
                  <a:lnTo>
                    <a:pt x="376" y="145"/>
                  </a:lnTo>
                  <a:lnTo>
                    <a:pt x="404" y="143"/>
                  </a:lnTo>
                  <a:lnTo>
                    <a:pt x="431" y="111"/>
                  </a:lnTo>
                  <a:lnTo>
                    <a:pt x="478" y="157"/>
                  </a:lnTo>
                  <a:lnTo>
                    <a:pt x="536" y="104"/>
                  </a:lnTo>
                  <a:lnTo>
                    <a:pt x="574" y="183"/>
                  </a:lnTo>
                  <a:lnTo>
                    <a:pt x="621" y="118"/>
                  </a:lnTo>
                  <a:lnTo>
                    <a:pt x="653" y="135"/>
                  </a:lnTo>
                  <a:lnTo>
                    <a:pt x="689" y="75"/>
                  </a:lnTo>
                  <a:lnTo>
                    <a:pt x="730" y="174"/>
                  </a:lnTo>
                  <a:lnTo>
                    <a:pt x="766" y="94"/>
                  </a:lnTo>
                  <a:lnTo>
                    <a:pt x="801" y="130"/>
                  </a:lnTo>
                  <a:lnTo>
                    <a:pt x="833" y="128"/>
                  </a:lnTo>
                  <a:lnTo>
                    <a:pt x="833" y="106"/>
                  </a:lnTo>
                  <a:lnTo>
                    <a:pt x="803" y="106"/>
                  </a:lnTo>
                  <a:lnTo>
                    <a:pt x="765" y="68"/>
                  </a:lnTo>
                  <a:lnTo>
                    <a:pt x="754" y="75"/>
                  </a:lnTo>
                  <a:lnTo>
                    <a:pt x="724" y="150"/>
                  </a:lnTo>
                  <a:lnTo>
                    <a:pt x="702" y="58"/>
                  </a:lnTo>
                  <a:lnTo>
                    <a:pt x="695" y="10"/>
                  </a:lnTo>
                  <a:lnTo>
                    <a:pt x="677" y="10"/>
                  </a:lnTo>
                  <a:lnTo>
                    <a:pt x="647" y="99"/>
                  </a:lnTo>
                  <a:lnTo>
                    <a:pt x="616" y="71"/>
                  </a:lnTo>
                  <a:lnTo>
                    <a:pt x="574" y="152"/>
                  </a:lnTo>
                  <a:lnTo>
                    <a:pt x="544" y="90"/>
                  </a:lnTo>
                  <a:lnTo>
                    <a:pt x="530" y="56"/>
                  </a:lnTo>
                  <a:lnTo>
                    <a:pt x="497" y="104"/>
                  </a:lnTo>
                  <a:lnTo>
                    <a:pt x="476" y="133"/>
                  </a:lnTo>
                  <a:lnTo>
                    <a:pt x="425" y="99"/>
                  </a:lnTo>
                  <a:lnTo>
                    <a:pt x="387" y="121"/>
                  </a:lnTo>
                  <a:lnTo>
                    <a:pt x="352" y="77"/>
                  </a:lnTo>
                  <a:lnTo>
                    <a:pt x="322" y="118"/>
                  </a:lnTo>
                  <a:lnTo>
                    <a:pt x="298" y="147"/>
                  </a:lnTo>
                  <a:lnTo>
                    <a:pt x="296" y="80"/>
                  </a:lnTo>
                  <a:lnTo>
                    <a:pt x="292" y="0"/>
                  </a:lnTo>
                  <a:lnTo>
                    <a:pt x="264" y="35"/>
                  </a:lnTo>
                  <a:lnTo>
                    <a:pt x="228" y="90"/>
                  </a:lnTo>
                  <a:lnTo>
                    <a:pt x="193" y="70"/>
                  </a:lnTo>
                  <a:lnTo>
                    <a:pt x="163" y="109"/>
                  </a:lnTo>
                  <a:lnTo>
                    <a:pt x="139" y="137"/>
                  </a:lnTo>
                  <a:lnTo>
                    <a:pt x="104" y="106"/>
                  </a:lnTo>
                  <a:lnTo>
                    <a:pt x="72" y="137"/>
                  </a:lnTo>
                  <a:lnTo>
                    <a:pt x="46" y="164"/>
                  </a:lnTo>
                  <a:lnTo>
                    <a:pt x="25" y="161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67" name="Freeform 47"/>
            <p:cNvSpPr>
              <a:spLocks/>
            </p:cNvSpPr>
            <p:nvPr/>
          </p:nvSpPr>
          <p:spPr bwMode="auto">
            <a:xfrm>
              <a:off x="4399" y="2437"/>
              <a:ext cx="238" cy="186"/>
            </a:xfrm>
            <a:custGeom>
              <a:avLst/>
              <a:gdLst>
                <a:gd name="T0" fmla="*/ 1 w 475"/>
                <a:gd name="T1" fmla="*/ 1 h 372"/>
                <a:gd name="T2" fmla="*/ 1 w 475"/>
                <a:gd name="T3" fmla="*/ 1 h 372"/>
                <a:gd name="T4" fmla="*/ 1 w 475"/>
                <a:gd name="T5" fmla="*/ 1 h 372"/>
                <a:gd name="T6" fmla="*/ 1 w 475"/>
                <a:gd name="T7" fmla="*/ 1 h 372"/>
                <a:gd name="T8" fmla="*/ 1 w 475"/>
                <a:gd name="T9" fmla="*/ 1 h 372"/>
                <a:gd name="T10" fmla="*/ 1 w 475"/>
                <a:gd name="T11" fmla="*/ 1 h 372"/>
                <a:gd name="T12" fmla="*/ 1 w 475"/>
                <a:gd name="T13" fmla="*/ 1 h 372"/>
                <a:gd name="T14" fmla="*/ 1 w 475"/>
                <a:gd name="T15" fmla="*/ 0 h 372"/>
                <a:gd name="T16" fmla="*/ 1 w 475"/>
                <a:gd name="T17" fmla="*/ 1 h 372"/>
                <a:gd name="T18" fmla="*/ 1 w 475"/>
                <a:gd name="T19" fmla="*/ 1 h 372"/>
                <a:gd name="T20" fmla="*/ 1 w 475"/>
                <a:gd name="T21" fmla="*/ 1 h 372"/>
                <a:gd name="T22" fmla="*/ 1 w 475"/>
                <a:gd name="T23" fmla="*/ 1 h 372"/>
                <a:gd name="T24" fmla="*/ 1 w 475"/>
                <a:gd name="T25" fmla="*/ 1 h 372"/>
                <a:gd name="T26" fmla="*/ 1 w 475"/>
                <a:gd name="T27" fmla="*/ 1 h 372"/>
                <a:gd name="T28" fmla="*/ 1 w 475"/>
                <a:gd name="T29" fmla="*/ 1 h 372"/>
                <a:gd name="T30" fmla="*/ 1 w 475"/>
                <a:gd name="T31" fmla="*/ 1 h 372"/>
                <a:gd name="T32" fmla="*/ 1 w 475"/>
                <a:gd name="T33" fmla="*/ 1 h 372"/>
                <a:gd name="T34" fmla="*/ 1 w 475"/>
                <a:gd name="T35" fmla="*/ 1 h 372"/>
                <a:gd name="T36" fmla="*/ 1 w 475"/>
                <a:gd name="T37" fmla="*/ 1 h 372"/>
                <a:gd name="T38" fmla="*/ 1 w 475"/>
                <a:gd name="T39" fmla="*/ 1 h 372"/>
                <a:gd name="T40" fmla="*/ 1 w 475"/>
                <a:gd name="T41" fmla="*/ 1 h 372"/>
                <a:gd name="T42" fmla="*/ 1 w 475"/>
                <a:gd name="T43" fmla="*/ 1 h 372"/>
                <a:gd name="T44" fmla="*/ 1 w 475"/>
                <a:gd name="T45" fmla="*/ 1 h 372"/>
                <a:gd name="T46" fmla="*/ 1 w 475"/>
                <a:gd name="T47" fmla="*/ 1 h 372"/>
                <a:gd name="T48" fmla="*/ 1 w 475"/>
                <a:gd name="T49" fmla="*/ 1 h 372"/>
                <a:gd name="T50" fmla="*/ 1 w 475"/>
                <a:gd name="T51" fmla="*/ 1 h 372"/>
                <a:gd name="T52" fmla="*/ 1 w 475"/>
                <a:gd name="T53" fmla="*/ 1 h 372"/>
                <a:gd name="T54" fmla="*/ 0 w 475"/>
                <a:gd name="T55" fmla="*/ 1 h 372"/>
                <a:gd name="T56" fmla="*/ 1 w 475"/>
                <a:gd name="T57" fmla="*/ 1 h 372"/>
                <a:gd name="T58" fmla="*/ 1 w 475"/>
                <a:gd name="T59" fmla="*/ 1 h 3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5"/>
                <a:gd name="T91" fmla="*/ 0 h 372"/>
                <a:gd name="T92" fmla="*/ 475 w 475"/>
                <a:gd name="T93" fmla="*/ 372 h 37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5" h="372">
                  <a:moveTo>
                    <a:pt x="1" y="210"/>
                  </a:moveTo>
                  <a:lnTo>
                    <a:pt x="78" y="209"/>
                  </a:lnTo>
                  <a:lnTo>
                    <a:pt x="108" y="125"/>
                  </a:lnTo>
                  <a:lnTo>
                    <a:pt x="138" y="48"/>
                  </a:lnTo>
                  <a:lnTo>
                    <a:pt x="148" y="121"/>
                  </a:lnTo>
                  <a:lnTo>
                    <a:pt x="180" y="229"/>
                  </a:lnTo>
                  <a:lnTo>
                    <a:pt x="216" y="145"/>
                  </a:lnTo>
                  <a:lnTo>
                    <a:pt x="286" y="0"/>
                  </a:lnTo>
                  <a:lnTo>
                    <a:pt x="300" y="3"/>
                  </a:lnTo>
                  <a:lnTo>
                    <a:pt x="318" y="67"/>
                  </a:lnTo>
                  <a:lnTo>
                    <a:pt x="337" y="175"/>
                  </a:lnTo>
                  <a:lnTo>
                    <a:pt x="362" y="317"/>
                  </a:lnTo>
                  <a:lnTo>
                    <a:pt x="397" y="219"/>
                  </a:lnTo>
                  <a:lnTo>
                    <a:pt x="446" y="58"/>
                  </a:lnTo>
                  <a:lnTo>
                    <a:pt x="456" y="68"/>
                  </a:lnTo>
                  <a:lnTo>
                    <a:pt x="475" y="169"/>
                  </a:lnTo>
                  <a:lnTo>
                    <a:pt x="446" y="116"/>
                  </a:lnTo>
                  <a:lnTo>
                    <a:pt x="409" y="214"/>
                  </a:lnTo>
                  <a:lnTo>
                    <a:pt x="367" y="372"/>
                  </a:lnTo>
                  <a:lnTo>
                    <a:pt x="360" y="370"/>
                  </a:lnTo>
                  <a:lnTo>
                    <a:pt x="341" y="272"/>
                  </a:lnTo>
                  <a:lnTo>
                    <a:pt x="293" y="27"/>
                  </a:lnTo>
                  <a:lnTo>
                    <a:pt x="248" y="106"/>
                  </a:lnTo>
                  <a:lnTo>
                    <a:pt x="176" y="272"/>
                  </a:lnTo>
                  <a:lnTo>
                    <a:pt x="168" y="258"/>
                  </a:lnTo>
                  <a:lnTo>
                    <a:pt x="136" y="111"/>
                  </a:lnTo>
                  <a:lnTo>
                    <a:pt x="96" y="221"/>
                  </a:lnTo>
                  <a:lnTo>
                    <a:pt x="0" y="224"/>
                  </a:lnTo>
                  <a:lnTo>
                    <a:pt x="1" y="210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68" name="Freeform 48"/>
            <p:cNvSpPr>
              <a:spLocks/>
            </p:cNvSpPr>
            <p:nvPr/>
          </p:nvSpPr>
          <p:spPr bwMode="auto">
            <a:xfrm>
              <a:off x="4635" y="2474"/>
              <a:ext cx="153" cy="61"/>
            </a:xfrm>
            <a:custGeom>
              <a:avLst/>
              <a:gdLst>
                <a:gd name="T0" fmla="*/ 1 w 306"/>
                <a:gd name="T1" fmla="*/ 1 h 122"/>
                <a:gd name="T2" fmla="*/ 1 w 306"/>
                <a:gd name="T3" fmla="*/ 1 h 122"/>
                <a:gd name="T4" fmla="*/ 1 w 306"/>
                <a:gd name="T5" fmla="*/ 1 h 122"/>
                <a:gd name="T6" fmla="*/ 1 w 306"/>
                <a:gd name="T7" fmla="*/ 1 h 122"/>
                <a:gd name="T8" fmla="*/ 1 w 306"/>
                <a:gd name="T9" fmla="*/ 1 h 122"/>
                <a:gd name="T10" fmla="*/ 1 w 306"/>
                <a:gd name="T11" fmla="*/ 1 h 122"/>
                <a:gd name="T12" fmla="*/ 1 w 306"/>
                <a:gd name="T13" fmla="*/ 1 h 122"/>
                <a:gd name="T14" fmla="*/ 1 w 306"/>
                <a:gd name="T15" fmla="*/ 1 h 122"/>
                <a:gd name="T16" fmla="*/ 1 w 306"/>
                <a:gd name="T17" fmla="*/ 1 h 122"/>
                <a:gd name="T18" fmla="*/ 1 w 306"/>
                <a:gd name="T19" fmla="*/ 1 h 122"/>
                <a:gd name="T20" fmla="*/ 1 w 306"/>
                <a:gd name="T21" fmla="*/ 1 h 122"/>
                <a:gd name="T22" fmla="*/ 1 w 306"/>
                <a:gd name="T23" fmla="*/ 1 h 122"/>
                <a:gd name="T24" fmla="*/ 1 w 306"/>
                <a:gd name="T25" fmla="*/ 1 h 122"/>
                <a:gd name="T26" fmla="*/ 1 w 306"/>
                <a:gd name="T27" fmla="*/ 1 h 122"/>
                <a:gd name="T28" fmla="*/ 1 w 306"/>
                <a:gd name="T29" fmla="*/ 0 h 122"/>
                <a:gd name="T30" fmla="*/ 1 w 306"/>
                <a:gd name="T31" fmla="*/ 1 h 122"/>
                <a:gd name="T32" fmla="*/ 1 w 306"/>
                <a:gd name="T33" fmla="*/ 1 h 122"/>
                <a:gd name="T34" fmla="*/ 0 w 306"/>
                <a:gd name="T35" fmla="*/ 1 h 122"/>
                <a:gd name="T36" fmla="*/ 1 w 306"/>
                <a:gd name="T37" fmla="*/ 1 h 122"/>
                <a:gd name="T38" fmla="*/ 1 w 306"/>
                <a:gd name="T39" fmla="*/ 1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06"/>
                <a:gd name="T61" fmla="*/ 0 h 122"/>
                <a:gd name="T62" fmla="*/ 306 w 306"/>
                <a:gd name="T63" fmla="*/ 122 h 1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06" h="122">
                  <a:moveTo>
                    <a:pt x="2" y="93"/>
                  </a:moveTo>
                  <a:lnTo>
                    <a:pt x="17" y="120"/>
                  </a:lnTo>
                  <a:lnTo>
                    <a:pt x="52" y="79"/>
                  </a:lnTo>
                  <a:lnTo>
                    <a:pt x="82" y="119"/>
                  </a:lnTo>
                  <a:lnTo>
                    <a:pt x="128" y="45"/>
                  </a:lnTo>
                  <a:lnTo>
                    <a:pt x="163" y="122"/>
                  </a:lnTo>
                  <a:lnTo>
                    <a:pt x="208" y="66"/>
                  </a:lnTo>
                  <a:lnTo>
                    <a:pt x="231" y="103"/>
                  </a:lnTo>
                  <a:lnTo>
                    <a:pt x="257" y="79"/>
                  </a:lnTo>
                  <a:lnTo>
                    <a:pt x="306" y="83"/>
                  </a:lnTo>
                  <a:lnTo>
                    <a:pt x="243" y="72"/>
                  </a:lnTo>
                  <a:lnTo>
                    <a:pt x="213" y="43"/>
                  </a:lnTo>
                  <a:lnTo>
                    <a:pt x="168" y="96"/>
                  </a:lnTo>
                  <a:lnTo>
                    <a:pt x="145" y="2"/>
                  </a:lnTo>
                  <a:lnTo>
                    <a:pt x="136" y="0"/>
                  </a:lnTo>
                  <a:lnTo>
                    <a:pt x="80" y="90"/>
                  </a:lnTo>
                  <a:lnTo>
                    <a:pt x="52" y="50"/>
                  </a:lnTo>
                  <a:lnTo>
                    <a:pt x="0" y="84"/>
                  </a:lnTo>
                  <a:lnTo>
                    <a:pt x="2" y="93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69" name="Freeform 49"/>
            <p:cNvSpPr>
              <a:spLocks/>
            </p:cNvSpPr>
            <p:nvPr/>
          </p:nvSpPr>
          <p:spPr bwMode="auto">
            <a:xfrm>
              <a:off x="4798" y="2475"/>
              <a:ext cx="174" cy="121"/>
            </a:xfrm>
            <a:custGeom>
              <a:avLst/>
              <a:gdLst>
                <a:gd name="T0" fmla="*/ 0 w 348"/>
                <a:gd name="T1" fmla="*/ 1 h 241"/>
                <a:gd name="T2" fmla="*/ 1 w 348"/>
                <a:gd name="T3" fmla="*/ 1 h 241"/>
                <a:gd name="T4" fmla="*/ 1 w 348"/>
                <a:gd name="T5" fmla="*/ 1 h 241"/>
                <a:gd name="T6" fmla="*/ 1 w 348"/>
                <a:gd name="T7" fmla="*/ 1 h 241"/>
                <a:gd name="T8" fmla="*/ 1 w 348"/>
                <a:gd name="T9" fmla="*/ 1 h 241"/>
                <a:gd name="T10" fmla="*/ 1 w 348"/>
                <a:gd name="T11" fmla="*/ 1 h 241"/>
                <a:gd name="T12" fmla="*/ 1 w 348"/>
                <a:gd name="T13" fmla="*/ 1 h 241"/>
                <a:gd name="T14" fmla="*/ 1 w 348"/>
                <a:gd name="T15" fmla="*/ 0 h 241"/>
                <a:gd name="T16" fmla="*/ 1 w 348"/>
                <a:gd name="T17" fmla="*/ 1 h 241"/>
                <a:gd name="T18" fmla="*/ 1 w 348"/>
                <a:gd name="T19" fmla="*/ 1 h 241"/>
                <a:gd name="T20" fmla="*/ 1 w 348"/>
                <a:gd name="T21" fmla="*/ 1 h 241"/>
                <a:gd name="T22" fmla="*/ 1 w 348"/>
                <a:gd name="T23" fmla="*/ 1 h 241"/>
                <a:gd name="T24" fmla="*/ 1 w 348"/>
                <a:gd name="T25" fmla="*/ 1 h 241"/>
                <a:gd name="T26" fmla="*/ 1 w 348"/>
                <a:gd name="T27" fmla="*/ 1 h 241"/>
                <a:gd name="T28" fmla="*/ 1 w 348"/>
                <a:gd name="T29" fmla="*/ 1 h 241"/>
                <a:gd name="T30" fmla="*/ 1 w 348"/>
                <a:gd name="T31" fmla="*/ 1 h 241"/>
                <a:gd name="T32" fmla="*/ 1 w 348"/>
                <a:gd name="T33" fmla="*/ 1 h 241"/>
                <a:gd name="T34" fmla="*/ 1 w 348"/>
                <a:gd name="T35" fmla="*/ 1 h 241"/>
                <a:gd name="T36" fmla="*/ 1 w 348"/>
                <a:gd name="T37" fmla="*/ 1 h 241"/>
                <a:gd name="T38" fmla="*/ 1 w 348"/>
                <a:gd name="T39" fmla="*/ 1 h 241"/>
                <a:gd name="T40" fmla="*/ 1 w 348"/>
                <a:gd name="T41" fmla="*/ 1 h 241"/>
                <a:gd name="T42" fmla="*/ 1 w 348"/>
                <a:gd name="T43" fmla="*/ 1 h 241"/>
                <a:gd name="T44" fmla="*/ 1 w 348"/>
                <a:gd name="T45" fmla="*/ 1 h 241"/>
                <a:gd name="T46" fmla="*/ 1 w 348"/>
                <a:gd name="T47" fmla="*/ 1 h 241"/>
                <a:gd name="T48" fmla="*/ 1 w 348"/>
                <a:gd name="T49" fmla="*/ 1 h 241"/>
                <a:gd name="T50" fmla="*/ 0 w 348"/>
                <a:gd name="T51" fmla="*/ 1 h 241"/>
                <a:gd name="T52" fmla="*/ 0 w 348"/>
                <a:gd name="T53" fmla="*/ 1 h 2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48"/>
                <a:gd name="T82" fmla="*/ 0 h 241"/>
                <a:gd name="T83" fmla="*/ 348 w 348"/>
                <a:gd name="T84" fmla="*/ 241 h 2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48" h="241">
                  <a:moveTo>
                    <a:pt x="0" y="75"/>
                  </a:moveTo>
                  <a:lnTo>
                    <a:pt x="31" y="32"/>
                  </a:lnTo>
                  <a:lnTo>
                    <a:pt x="42" y="39"/>
                  </a:lnTo>
                  <a:lnTo>
                    <a:pt x="56" y="99"/>
                  </a:lnTo>
                  <a:lnTo>
                    <a:pt x="98" y="55"/>
                  </a:lnTo>
                  <a:lnTo>
                    <a:pt x="128" y="92"/>
                  </a:lnTo>
                  <a:lnTo>
                    <a:pt x="154" y="34"/>
                  </a:lnTo>
                  <a:lnTo>
                    <a:pt x="180" y="0"/>
                  </a:lnTo>
                  <a:lnTo>
                    <a:pt x="191" y="92"/>
                  </a:lnTo>
                  <a:lnTo>
                    <a:pt x="205" y="168"/>
                  </a:lnTo>
                  <a:lnTo>
                    <a:pt x="226" y="217"/>
                  </a:lnTo>
                  <a:lnTo>
                    <a:pt x="254" y="147"/>
                  </a:lnTo>
                  <a:lnTo>
                    <a:pt x="296" y="32"/>
                  </a:lnTo>
                  <a:lnTo>
                    <a:pt x="332" y="86"/>
                  </a:lnTo>
                  <a:lnTo>
                    <a:pt x="348" y="58"/>
                  </a:lnTo>
                  <a:lnTo>
                    <a:pt x="343" y="125"/>
                  </a:lnTo>
                  <a:lnTo>
                    <a:pt x="296" y="65"/>
                  </a:lnTo>
                  <a:lnTo>
                    <a:pt x="254" y="168"/>
                  </a:lnTo>
                  <a:lnTo>
                    <a:pt x="227" y="241"/>
                  </a:lnTo>
                  <a:lnTo>
                    <a:pt x="201" y="195"/>
                  </a:lnTo>
                  <a:lnTo>
                    <a:pt x="168" y="26"/>
                  </a:lnTo>
                  <a:lnTo>
                    <a:pt x="128" y="122"/>
                  </a:lnTo>
                  <a:lnTo>
                    <a:pt x="87" y="82"/>
                  </a:lnTo>
                  <a:lnTo>
                    <a:pt x="54" y="133"/>
                  </a:lnTo>
                  <a:lnTo>
                    <a:pt x="30" y="5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70" name="Freeform 50"/>
            <p:cNvSpPr>
              <a:spLocks/>
            </p:cNvSpPr>
            <p:nvPr/>
          </p:nvSpPr>
          <p:spPr bwMode="auto">
            <a:xfrm>
              <a:off x="4974" y="2497"/>
              <a:ext cx="24" cy="25"/>
            </a:xfrm>
            <a:custGeom>
              <a:avLst/>
              <a:gdLst>
                <a:gd name="T0" fmla="*/ 0 w 48"/>
                <a:gd name="T1" fmla="*/ 1 h 49"/>
                <a:gd name="T2" fmla="*/ 1 w 48"/>
                <a:gd name="T3" fmla="*/ 1 h 49"/>
                <a:gd name="T4" fmla="*/ 1 w 48"/>
                <a:gd name="T5" fmla="*/ 1 h 49"/>
                <a:gd name="T6" fmla="*/ 1 w 48"/>
                <a:gd name="T7" fmla="*/ 0 h 49"/>
                <a:gd name="T8" fmla="*/ 0 w 48"/>
                <a:gd name="T9" fmla="*/ 1 h 49"/>
                <a:gd name="T10" fmla="*/ 0 w 48"/>
                <a:gd name="T11" fmla="*/ 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"/>
                <a:gd name="T19" fmla="*/ 0 h 49"/>
                <a:gd name="T20" fmla="*/ 48 w 48"/>
                <a:gd name="T21" fmla="*/ 49 h 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" h="49">
                  <a:moveTo>
                    <a:pt x="0" y="15"/>
                  </a:moveTo>
                  <a:lnTo>
                    <a:pt x="41" y="49"/>
                  </a:lnTo>
                  <a:lnTo>
                    <a:pt x="48" y="36"/>
                  </a:lnTo>
                  <a:lnTo>
                    <a:pt x="7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71" name="Freeform 51"/>
            <p:cNvSpPr>
              <a:spLocks/>
            </p:cNvSpPr>
            <p:nvPr/>
          </p:nvSpPr>
          <p:spPr bwMode="auto">
            <a:xfrm>
              <a:off x="5007" y="2411"/>
              <a:ext cx="501" cy="158"/>
            </a:xfrm>
            <a:custGeom>
              <a:avLst/>
              <a:gdLst>
                <a:gd name="T0" fmla="*/ 1 w 1002"/>
                <a:gd name="T1" fmla="*/ 1 h 316"/>
                <a:gd name="T2" fmla="*/ 1 w 1002"/>
                <a:gd name="T3" fmla="*/ 1 h 316"/>
                <a:gd name="T4" fmla="*/ 1 w 1002"/>
                <a:gd name="T5" fmla="*/ 1 h 316"/>
                <a:gd name="T6" fmla="*/ 1 w 1002"/>
                <a:gd name="T7" fmla="*/ 1 h 316"/>
                <a:gd name="T8" fmla="*/ 1 w 1002"/>
                <a:gd name="T9" fmla="*/ 1 h 316"/>
                <a:gd name="T10" fmla="*/ 1 w 1002"/>
                <a:gd name="T11" fmla="*/ 1 h 316"/>
                <a:gd name="T12" fmla="*/ 1 w 1002"/>
                <a:gd name="T13" fmla="*/ 1 h 316"/>
                <a:gd name="T14" fmla="*/ 1 w 1002"/>
                <a:gd name="T15" fmla="*/ 1 h 316"/>
                <a:gd name="T16" fmla="*/ 1 w 1002"/>
                <a:gd name="T17" fmla="*/ 1 h 316"/>
                <a:gd name="T18" fmla="*/ 1 w 1002"/>
                <a:gd name="T19" fmla="*/ 1 h 316"/>
                <a:gd name="T20" fmla="*/ 1 w 1002"/>
                <a:gd name="T21" fmla="*/ 1 h 316"/>
                <a:gd name="T22" fmla="*/ 1 w 1002"/>
                <a:gd name="T23" fmla="*/ 1 h 316"/>
                <a:gd name="T24" fmla="*/ 1 w 1002"/>
                <a:gd name="T25" fmla="*/ 1 h 316"/>
                <a:gd name="T26" fmla="*/ 1 w 1002"/>
                <a:gd name="T27" fmla="*/ 1 h 316"/>
                <a:gd name="T28" fmla="*/ 1 w 1002"/>
                <a:gd name="T29" fmla="*/ 1 h 316"/>
                <a:gd name="T30" fmla="*/ 1 w 1002"/>
                <a:gd name="T31" fmla="*/ 1 h 316"/>
                <a:gd name="T32" fmla="*/ 1 w 1002"/>
                <a:gd name="T33" fmla="*/ 1 h 316"/>
                <a:gd name="T34" fmla="*/ 1 w 1002"/>
                <a:gd name="T35" fmla="*/ 1 h 316"/>
                <a:gd name="T36" fmla="*/ 1 w 1002"/>
                <a:gd name="T37" fmla="*/ 1 h 316"/>
                <a:gd name="T38" fmla="*/ 1 w 1002"/>
                <a:gd name="T39" fmla="*/ 1 h 316"/>
                <a:gd name="T40" fmla="*/ 1 w 1002"/>
                <a:gd name="T41" fmla="*/ 1 h 316"/>
                <a:gd name="T42" fmla="*/ 1 w 1002"/>
                <a:gd name="T43" fmla="*/ 1 h 316"/>
                <a:gd name="T44" fmla="*/ 1 w 1002"/>
                <a:gd name="T45" fmla="*/ 1 h 316"/>
                <a:gd name="T46" fmla="*/ 1 w 1002"/>
                <a:gd name="T47" fmla="*/ 1 h 316"/>
                <a:gd name="T48" fmla="*/ 1 w 1002"/>
                <a:gd name="T49" fmla="*/ 1 h 316"/>
                <a:gd name="T50" fmla="*/ 1 w 1002"/>
                <a:gd name="T51" fmla="*/ 1 h 316"/>
                <a:gd name="T52" fmla="*/ 1 w 1002"/>
                <a:gd name="T53" fmla="*/ 1 h 316"/>
                <a:gd name="T54" fmla="*/ 1 w 1002"/>
                <a:gd name="T55" fmla="*/ 1 h 316"/>
                <a:gd name="T56" fmla="*/ 1 w 1002"/>
                <a:gd name="T57" fmla="*/ 1 h 316"/>
                <a:gd name="T58" fmla="*/ 1 w 1002"/>
                <a:gd name="T59" fmla="*/ 1 h 316"/>
                <a:gd name="T60" fmla="*/ 1 w 1002"/>
                <a:gd name="T61" fmla="*/ 1 h 316"/>
                <a:gd name="T62" fmla="*/ 1 w 1002"/>
                <a:gd name="T63" fmla="*/ 1 h 316"/>
                <a:gd name="T64" fmla="*/ 1 w 1002"/>
                <a:gd name="T65" fmla="*/ 1 h 316"/>
                <a:gd name="T66" fmla="*/ 1 w 1002"/>
                <a:gd name="T67" fmla="*/ 1 h 316"/>
                <a:gd name="T68" fmla="*/ 1 w 1002"/>
                <a:gd name="T69" fmla="*/ 1 h 316"/>
                <a:gd name="T70" fmla="*/ 1 w 1002"/>
                <a:gd name="T71" fmla="*/ 1 h 316"/>
                <a:gd name="T72" fmla="*/ 1 w 1002"/>
                <a:gd name="T73" fmla="*/ 1 h 316"/>
                <a:gd name="T74" fmla="*/ 0 w 1002"/>
                <a:gd name="T75" fmla="*/ 1 h 316"/>
                <a:gd name="T76" fmla="*/ 0 w 1002"/>
                <a:gd name="T77" fmla="*/ 1 h 3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2"/>
                <a:gd name="T118" fmla="*/ 0 h 316"/>
                <a:gd name="T119" fmla="*/ 1002 w 1002"/>
                <a:gd name="T120" fmla="*/ 316 h 31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2" h="316">
                  <a:moveTo>
                    <a:pt x="0" y="192"/>
                  </a:moveTo>
                  <a:lnTo>
                    <a:pt x="26" y="221"/>
                  </a:lnTo>
                  <a:lnTo>
                    <a:pt x="42" y="209"/>
                  </a:lnTo>
                  <a:lnTo>
                    <a:pt x="68" y="122"/>
                  </a:lnTo>
                  <a:lnTo>
                    <a:pt x="98" y="65"/>
                  </a:lnTo>
                  <a:lnTo>
                    <a:pt x="105" y="163"/>
                  </a:lnTo>
                  <a:lnTo>
                    <a:pt x="109" y="297"/>
                  </a:lnTo>
                  <a:lnTo>
                    <a:pt x="124" y="316"/>
                  </a:lnTo>
                  <a:lnTo>
                    <a:pt x="179" y="175"/>
                  </a:lnTo>
                  <a:lnTo>
                    <a:pt x="217" y="227"/>
                  </a:lnTo>
                  <a:lnTo>
                    <a:pt x="242" y="168"/>
                  </a:lnTo>
                  <a:lnTo>
                    <a:pt x="280" y="233"/>
                  </a:lnTo>
                  <a:lnTo>
                    <a:pt x="301" y="163"/>
                  </a:lnTo>
                  <a:lnTo>
                    <a:pt x="336" y="199"/>
                  </a:lnTo>
                  <a:lnTo>
                    <a:pt x="380" y="165"/>
                  </a:lnTo>
                  <a:lnTo>
                    <a:pt x="409" y="191"/>
                  </a:lnTo>
                  <a:lnTo>
                    <a:pt x="458" y="187"/>
                  </a:lnTo>
                  <a:lnTo>
                    <a:pt x="495" y="103"/>
                  </a:lnTo>
                  <a:lnTo>
                    <a:pt x="521" y="57"/>
                  </a:lnTo>
                  <a:lnTo>
                    <a:pt x="537" y="144"/>
                  </a:lnTo>
                  <a:lnTo>
                    <a:pt x="548" y="218"/>
                  </a:lnTo>
                  <a:lnTo>
                    <a:pt x="560" y="244"/>
                  </a:lnTo>
                  <a:lnTo>
                    <a:pt x="616" y="170"/>
                  </a:lnTo>
                  <a:lnTo>
                    <a:pt x="646" y="184"/>
                  </a:lnTo>
                  <a:lnTo>
                    <a:pt x="716" y="65"/>
                  </a:lnTo>
                  <a:lnTo>
                    <a:pt x="723" y="141"/>
                  </a:lnTo>
                  <a:lnTo>
                    <a:pt x="726" y="292"/>
                  </a:lnTo>
                  <a:lnTo>
                    <a:pt x="742" y="304"/>
                  </a:lnTo>
                  <a:lnTo>
                    <a:pt x="754" y="235"/>
                  </a:lnTo>
                  <a:lnTo>
                    <a:pt x="806" y="153"/>
                  </a:lnTo>
                  <a:lnTo>
                    <a:pt x="845" y="199"/>
                  </a:lnTo>
                  <a:lnTo>
                    <a:pt x="868" y="161"/>
                  </a:lnTo>
                  <a:lnTo>
                    <a:pt x="897" y="194"/>
                  </a:lnTo>
                  <a:lnTo>
                    <a:pt x="929" y="151"/>
                  </a:lnTo>
                  <a:lnTo>
                    <a:pt x="957" y="182"/>
                  </a:lnTo>
                  <a:lnTo>
                    <a:pt x="978" y="163"/>
                  </a:lnTo>
                  <a:lnTo>
                    <a:pt x="1002" y="165"/>
                  </a:lnTo>
                  <a:lnTo>
                    <a:pt x="1002" y="153"/>
                  </a:lnTo>
                  <a:lnTo>
                    <a:pt x="973" y="153"/>
                  </a:lnTo>
                  <a:lnTo>
                    <a:pt x="934" y="127"/>
                  </a:lnTo>
                  <a:lnTo>
                    <a:pt x="897" y="172"/>
                  </a:lnTo>
                  <a:lnTo>
                    <a:pt x="864" y="125"/>
                  </a:lnTo>
                  <a:lnTo>
                    <a:pt x="838" y="177"/>
                  </a:lnTo>
                  <a:lnTo>
                    <a:pt x="803" y="122"/>
                  </a:lnTo>
                  <a:lnTo>
                    <a:pt x="777" y="163"/>
                  </a:lnTo>
                  <a:lnTo>
                    <a:pt x="733" y="257"/>
                  </a:lnTo>
                  <a:lnTo>
                    <a:pt x="730" y="141"/>
                  </a:lnTo>
                  <a:lnTo>
                    <a:pt x="735" y="11"/>
                  </a:lnTo>
                  <a:lnTo>
                    <a:pt x="719" y="0"/>
                  </a:lnTo>
                  <a:lnTo>
                    <a:pt x="674" y="110"/>
                  </a:lnTo>
                  <a:lnTo>
                    <a:pt x="651" y="158"/>
                  </a:lnTo>
                  <a:lnTo>
                    <a:pt x="616" y="129"/>
                  </a:lnTo>
                  <a:lnTo>
                    <a:pt x="576" y="208"/>
                  </a:lnTo>
                  <a:lnTo>
                    <a:pt x="553" y="168"/>
                  </a:lnTo>
                  <a:lnTo>
                    <a:pt x="535" y="16"/>
                  </a:lnTo>
                  <a:lnTo>
                    <a:pt x="528" y="9"/>
                  </a:lnTo>
                  <a:lnTo>
                    <a:pt x="497" y="81"/>
                  </a:lnTo>
                  <a:lnTo>
                    <a:pt x="446" y="172"/>
                  </a:lnTo>
                  <a:lnTo>
                    <a:pt x="404" y="175"/>
                  </a:lnTo>
                  <a:lnTo>
                    <a:pt x="371" y="141"/>
                  </a:lnTo>
                  <a:lnTo>
                    <a:pt x="333" y="175"/>
                  </a:lnTo>
                  <a:lnTo>
                    <a:pt x="308" y="148"/>
                  </a:lnTo>
                  <a:lnTo>
                    <a:pt x="271" y="182"/>
                  </a:lnTo>
                  <a:lnTo>
                    <a:pt x="254" y="148"/>
                  </a:lnTo>
                  <a:lnTo>
                    <a:pt x="207" y="191"/>
                  </a:lnTo>
                  <a:lnTo>
                    <a:pt x="193" y="122"/>
                  </a:lnTo>
                  <a:lnTo>
                    <a:pt x="179" y="117"/>
                  </a:lnTo>
                  <a:lnTo>
                    <a:pt x="163" y="175"/>
                  </a:lnTo>
                  <a:lnTo>
                    <a:pt x="117" y="283"/>
                  </a:lnTo>
                  <a:lnTo>
                    <a:pt x="116" y="187"/>
                  </a:lnTo>
                  <a:lnTo>
                    <a:pt x="116" y="35"/>
                  </a:lnTo>
                  <a:lnTo>
                    <a:pt x="109" y="28"/>
                  </a:lnTo>
                  <a:lnTo>
                    <a:pt x="77" y="86"/>
                  </a:lnTo>
                  <a:lnTo>
                    <a:pt x="54" y="131"/>
                  </a:lnTo>
                  <a:lnTo>
                    <a:pt x="32" y="215"/>
                  </a:lnTo>
                  <a:lnTo>
                    <a:pt x="0" y="18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72" name="Freeform 52"/>
            <p:cNvSpPr>
              <a:spLocks/>
            </p:cNvSpPr>
            <p:nvPr/>
          </p:nvSpPr>
          <p:spPr bwMode="auto">
            <a:xfrm>
              <a:off x="4425" y="2551"/>
              <a:ext cx="115" cy="85"/>
            </a:xfrm>
            <a:custGeom>
              <a:avLst/>
              <a:gdLst>
                <a:gd name="T0" fmla="*/ 0 w 229"/>
                <a:gd name="T1" fmla="*/ 1 h 169"/>
                <a:gd name="T2" fmla="*/ 1 w 229"/>
                <a:gd name="T3" fmla="*/ 1 h 169"/>
                <a:gd name="T4" fmla="*/ 1 w 229"/>
                <a:gd name="T5" fmla="*/ 1 h 169"/>
                <a:gd name="T6" fmla="*/ 1 w 229"/>
                <a:gd name="T7" fmla="*/ 1 h 169"/>
                <a:gd name="T8" fmla="*/ 1 w 229"/>
                <a:gd name="T9" fmla="*/ 1 h 169"/>
                <a:gd name="T10" fmla="*/ 1 w 229"/>
                <a:gd name="T11" fmla="*/ 1 h 169"/>
                <a:gd name="T12" fmla="*/ 1 w 229"/>
                <a:gd name="T13" fmla="*/ 0 h 169"/>
                <a:gd name="T14" fmla="*/ 1 w 229"/>
                <a:gd name="T15" fmla="*/ 1 h 169"/>
                <a:gd name="T16" fmla="*/ 1 w 229"/>
                <a:gd name="T17" fmla="*/ 1 h 169"/>
                <a:gd name="T18" fmla="*/ 1 w 229"/>
                <a:gd name="T19" fmla="*/ 1 h 169"/>
                <a:gd name="T20" fmla="*/ 1 w 229"/>
                <a:gd name="T21" fmla="*/ 1 h 169"/>
                <a:gd name="T22" fmla="*/ 1 w 229"/>
                <a:gd name="T23" fmla="*/ 1 h 169"/>
                <a:gd name="T24" fmla="*/ 0 w 229"/>
                <a:gd name="T25" fmla="*/ 1 h 169"/>
                <a:gd name="T26" fmla="*/ 0 w 229"/>
                <a:gd name="T27" fmla="*/ 1 h 1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169"/>
                <a:gd name="T44" fmla="*/ 229 w 229"/>
                <a:gd name="T45" fmla="*/ 169 h 16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169">
                  <a:moveTo>
                    <a:pt x="0" y="63"/>
                  </a:moveTo>
                  <a:lnTo>
                    <a:pt x="60" y="77"/>
                  </a:lnTo>
                  <a:lnTo>
                    <a:pt x="67" y="70"/>
                  </a:lnTo>
                  <a:lnTo>
                    <a:pt x="74" y="85"/>
                  </a:lnTo>
                  <a:lnTo>
                    <a:pt x="147" y="149"/>
                  </a:lnTo>
                  <a:lnTo>
                    <a:pt x="177" y="101"/>
                  </a:lnTo>
                  <a:lnTo>
                    <a:pt x="219" y="0"/>
                  </a:lnTo>
                  <a:lnTo>
                    <a:pt x="229" y="66"/>
                  </a:lnTo>
                  <a:lnTo>
                    <a:pt x="229" y="164"/>
                  </a:lnTo>
                  <a:lnTo>
                    <a:pt x="138" y="169"/>
                  </a:lnTo>
                  <a:lnTo>
                    <a:pt x="7" y="152"/>
                  </a:lnTo>
                  <a:lnTo>
                    <a:pt x="2" y="99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73" name="Freeform 53"/>
            <p:cNvSpPr>
              <a:spLocks/>
            </p:cNvSpPr>
            <p:nvPr/>
          </p:nvSpPr>
          <p:spPr bwMode="auto">
            <a:xfrm>
              <a:off x="4612" y="2549"/>
              <a:ext cx="287" cy="92"/>
            </a:xfrm>
            <a:custGeom>
              <a:avLst/>
              <a:gdLst>
                <a:gd name="T0" fmla="*/ 1 w 574"/>
                <a:gd name="T1" fmla="*/ 1 h 184"/>
                <a:gd name="T2" fmla="*/ 1 w 574"/>
                <a:gd name="T3" fmla="*/ 1 h 184"/>
                <a:gd name="T4" fmla="*/ 0 w 574"/>
                <a:gd name="T5" fmla="*/ 1 h 184"/>
                <a:gd name="T6" fmla="*/ 1 w 574"/>
                <a:gd name="T7" fmla="*/ 1 h 184"/>
                <a:gd name="T8" fmla="*/ 1 w 574"/>
                <a:gd name="T9" fmla="*/ 1 h 184"/>
                <a:gd name="T10" fmla="*/ 1 w 574"/>
                <a:gd name="T11" fmla="*/ 1 h 184"/>
                <a:gd name="T12" fmla="*/ 1 w 574"/>
                <a:gd name="T13" fmla="*/ 1 h 184"/>
                <a:gd name="T14" fmla="*/ 1 w 574"/>
                <a:gd name="T15" fmla="*/ 1 h 184"/>
                <a:gd name="T16" fmla="*/ 1 w 574"/>
                <a:gd name="T17" fmla="*/ 1 h 184"/>
                <a:gd name="T18" fmla="*/ 1 w 574"/>
                <a:gd name="T19" fmla="*/ 1 h 184"/>
                <a:gd name="T20" fmla="*/ 1 w 574"/>
                <a:gd name="T21" fmla="*/ 1 h 184"/>
                <a:gd name="T22" fmla="*/ 1 w 574"/>
                <a:gd name="T23" fmla="*/ 1 h 184"/>
                <a:gd name="T24" fmla="*/ 1 w 574"/>
                <a:gd name="T25" fmla="*/ 1 h 184"/>
                <a:gd name="T26" fmla="*/ 1 w 574"/>
                <a:gd name="T27" fmla="*/ 1 h 184"/>
                <a:gd name="T28" fmla="*/ 1 w 574"/>
                <a:gd name="T29" fmla="*/ 1 h 184"/>
                <a:gd name="T30" fmla="*/ 1 w 574"/>
                <a:gd name="T31" fmla="*/ 0 h 184"/>
                <a:gd name="T32" fmla="*/ 1 w 574"/>
                <a:gd name="T33" fmla="*/ 1 h 184"/>
                <a:gd name="T34" fmla="*/ 1 w 574"/>
                <a:gd name="T35" fmla="*/ 1 h 184"/>
                <a:gd name="T36" fmla="*/ 1 w 574"/>
                <a:gd name="T37" fmla="*/ 1 h 184"/>
                <a:gd name="T38" fmla="*/ 1 w 574"/>
                <a:gd name="T39" fmla="*/ 1 h 184"/>
                <a:gd name="T40" fmla="*/ 1 w 574"/>
                <a:gd name="T41" fmla="*/ 1 h 184"/>
                <a:gd name="T42" fmla="*/ 1 w 574"/>
                <a:gd name="T43" fmla="*/ 1 h 184"/>
                <a:gd name="T44" fmla="*/ 1 w 574"/>
                <a:gd name="T45" fmla="*/ 1 h 184"/>
                <a:gd name="T46" fmla="*/ 1 w 574"/>
                <a:gd name="T47" fmla="*/ 1 h 184"/>
                <a:gd name="T48" fmla="*/ 1 w 574"/>
                <a:gd name="T49" fmla="*/ 1 h 184"/>
                <a:gd name="T50" fmla="*/ 1 w 574"/>
                <a:gd name="T51" fmla="*/ 1 h 1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74"/>
                <a:gd name="T79" fmla="*/ 0 h 184"/>
                <a:gd name="T80" fmla="*/ 574 w 574"/>
                <a:gd name="T81" fmla="*/ 184 h 1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74" h="184">
                  <a:moveTo>
                    <a:pt x="30" y="41"/>
                  </a:moveTo>
                  <a:lnTo>
                    <a:pt x="16" y="96"/>
                  </a:lnTo>
                  <a:lnTo>
                    <a:pt x="0" y="175"/>
                  </a:lnTo>
                  <a:lnTo>
                    <a:pt x="79" y="178"/>
                  </a:lnTo>
                  <a:lnTo>
                    <a:pt x="195" y="184"/>
                  </a:lnTo>
                  <a:lnTo>
                    <a:pt x="429" y="182"/>
                  </a:lnTo>
                  <a:lnTo>
                    <a:pt x="574" y="182"/>
                  </a:lnTo>
                  <a:lnTo>
                    <a:pt x="537" y="112"/>
                  </a:lnTo>
                  <a:lnTo>
                    <a:pt x="530" y="60"/>
                  </a:lnTo>
                  <a:lnTo>
                    <a:pt x="520" y="70"/>
                  </a:lnTo>
                  <a:lnTo>
                    <a:pt x="462" y="28"/>
                  </a:lnTo>
                  <a:lnTo>
                    <a:pt x="439" y="53"/>
                  </a:lnTo>
                  <a:lnTo>
                    <a:pt x="404" y="98"/>
                  </a:lnTo>
                  <a:lnTo>
                    <a:pt x="385" y="43"/>
                  </a:lnTo>
                  <a:lnTo>
                    <a:pt x="380" y="16"/>
                  </a:lnTo>
                  <a:lnTo>
                    <a:pt x="329" y="0"/>
                  </a:lnTo>
                  <a:lnTo>
                    <a:pt x="285" y="52"/>
                  </a:lnTo>
                  <a:lnTo>
                    <a:pt x="264" y="81"/>
                  </a:lnTo>
                  <a:lnTo>
                    <a:pt x="242" y="28"/>
                  </a:lnTo>
                  <a:lnTo>
                    <a:pt x="186" y="84"/>
                  </a:lnTo>
                  <a:lnTo>
                    <a:pt x="163" y="33"/>
                  </a:lnTo>
                  <a:lnTo>
                    <a:pt x="119" y="89"/>
                  </a:lnTo>
                  <a:lnTo>
                    <a:pt x="91" y="34"/>
                  </a:lnTo>
                  <a:lnTo>
                    <a:pt x="49" y="77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74" name="Freeform 54"/>
            <p:cNvSpPr>
              <a:spLocks/>
            </p:cNvSpPr>
            <p:nvPr/>
          </p:nvSpPr>
          <p:spPr bwMode="auto">
            <a:xfrm>
              <a:off x="4929" y="2556"/>
              <a:ext cx="132" cy="80"/>
            </a:xfrm>
            <a:custGeom>
              <a:avLst/>
              <a:gdLst>
                <a:gd name="T0" fmla="*/ 1 w 264"/>
                <a:gd name="T1" fmla="*/ 0 h 161"/>
                <a:gd name="T2" fmla="*/ 1 w 264"/>
                <a:gd name="T3" fmla="*/ 0 h 161"/>
                <a:gd name="T4" fmla="*/ 0 w 264"/>
                <a:gd name="T5" fmla="*/ 0 h 161"/>
                <a:gd name="T6" fmla="*/ 1 w 264"/>
                <a:gd name="T7" fmla="*/ 0 h 161"/>
                <a:gd name="T8" fmla="*/ 1 w 264"/>
                <a:gd name="T9" fmla="*/ 0 h 161"/>
                <a:gd name="T10" fmla="*/ 1 w 264"/>
                <a:gd name="T11" fmla="*/ 0 h 161"/>
                <a:gd name="T12" fmla="*/ 1 w 264"/>
                <a:gd name="T13" fmla="*/ 0 h 161"/>
                <a:gd name="T14" fmla="*/ 1 w 264"/>
                <a:gd name="T15" fmla="*/ 0 h 161"/>
                <a:gd name="T16" fmla="*/ 1 w 264"/>
                <a:gd name="T17" fmla="*/ 0 h 161"/>
                <a:gd name="T18" fmla="*/ 1 w 264"/>
                <a:gd name="T19" fmla="*/ 0 h 161"/>
                <a:gd name="T20" fmla="*/ 1 w 264"/>
                <a:gd name="T21" fmla="*/ 0 h 161"/>
                <a:gd name="T22" fmla="*/ 1 w 264"/>
                <a:gd name="T23" fmla="*/ 0 h 161"/>
                <a:gd name="T24" fmla="*/ 1 w 264"/>
                <a:gd name="T25" fmla="*/ 0 h 161"/>
                <a:gd name="T26" fmla="*/ 1 w 264"/>
                <a:gd name="T27" fmla="*/ 0 h 161"/>
                <a:gd name="T28" fmla="*/ 1 w 264"/>
                <a:gd name="T29" fmla="*/ 0 h 161"/>
                <a:gd name="T30" fmla="*/ 1 w 264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4"/>
                <a:gd name="T49" fmla="*/ 0 h 161"/>
                <a:gd name="T50" fmla="*/ 264 w 264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4" h="161">
                  <a:moveTo>
                    <a:pt x="40" y="32"/>
                  </a:moveTo>
                  <a:lnTo>
                    <a:pt x="28" y="80"/>
                  </a:lnTo>
                  <a:lnTo>
                    <a:pt x="0" y="161"/>
                  </a:lnTo>
                  <a:lnTo>
                    <a:pt x="129" y="161"/>
                  </a:lnTo>
                  <a:lnTo>
                    <a:pt x="264" y="152"/>
                  </a:lnTo>
                  <a:lnTo>
                    <a:pt x="227" y="75"/>
                  </a:lnTo>
                  <a:lnTo>
                    <a:pt x="206" y="24"/>
                  </a:lnTo>
                  <a:lnTo>
                    <a:pt x="208" y="0"/>
                  </a:lnTo>
                  <a:lnTo>
                    <a:pt x="180" y="29"/>
                  </a:lnTo>
                  <a:lnTo>
                    <a:pt x="160" y="3"/>
                  </a:lnTo>
                  <a:lnTo>
                    <a:pt x="145" y="36"/>
                  </a:lnTo>
                  <a:lnTo>
                    <a:pt x="131" y="10"/>
                  </a:lnTo>
                  <a:lnTo>
                    <a:pt x="122" y="44"/>
                  </a:lnTo>
                  <a:lnTo>
                    <a:pt x="59" y="32"/>
                  </a:lnTo>
                  <a:lnTo>
                    <a:pt x="40" y="32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75" name="Freeform 55"/>
            <p:cNvSpPr>
              <a:spLocks/>
            </p:cNvSpPr>
            <p:nvPr/>
          </p:nvSpPr>
          <p:spPr bwMode="auto">
            <a:xfrm>
              <a:off x="5081" y="2536"/>
              <a:ext cx="301" cy="93"/>
            </a:xfrm>
            <a:custGeom>
              <a:avLst/>
              <a:gdLst>
                <a:gd name="T0" fmla="*/ 1 w 602"/>
                <a:gd name="T1" fmla="*/ 1 h 185"/>
                <a:gd name="T2" fmla="*/ 1 w 602"/>
                <a:gd name="T3" fmla="*/ 1 h 185"/>
                <a:gd name="T4" fmla="*/ 0 w 602"/>
                <a:gd name="T5" fmla="*/ 1 h 185"/>
                <a:gd name="T6" fmla="*/ 1 w 602"/>
                <a:gd name="T7" fmla="*/ 1 h 185"/>
                <a:gd name="T8" fmla="*/ 1 w 602"/>
                <a:gd name="T9" fmla="*/ 1 h 185"/>
                <a:gd name="T10" fmla="*/ 1 w 602"/>
                <a:gd name="T11" fmla="*/ 1 h 185"/>
                <a:gd name="T12" fmla="*/ 1 w 602"/>
                <a:gd name="T13" fmla="*/ 1 h 185"/>
                <a:gd name="T14" fmla="*/ 1 w 602"/>
                <a:gd name="T15" fmla="*/ 1 h 185"/>
                <a:gd name="T16" fmla="*/ 1 w 602"/>
                <a:gd name="T17" fmla="*/ 1 h 185"/>
                <a:gd name="T18" fmla="*/ 1 w 602"/>
                <a:gd name="T19" fmla="*/ 1 h 185"/>
                <a:gd name="T20" fmla="*/ 1 w 602"/>
                <a:gd name="T21" fmla="*/ 1 h 185"/>
                <a:gd name="T22" fmla="*/ 1 w 602"/>
                <a:gd name="T23" fmla="*/ 1 h 185"/>
                <a:gd name="T24" fmla="*/ 1 w 602"/>
                <a:gd name="T25" fmla="*/ 1 h 185"/>
                <a:gd name="T26" fmla="*/ 1 w 602"/>
                <a:gd name="T27" fmla="*/ 1 h 185"/>
                <a:gd name="T28" fmla="*/ 1 w 602"/>
                <a:gd name="T29" fmla="*/ 1 h 185"/>
                <a:gd name="T30" fmla="*/ 1 w 602"/>
                <a:gd name="T31" fmla="*/ 1 h 185"/>
                <a:gd name="T32" fmla="*/ 1 w 602"/>
                <a:gd name="T33" fmla="*/ 1 h 185"/>
                <a:gd name="T34" fmla="*/ 1 w 602"/>
                <a:gd name="T35" fmla="*/ 0 h 185"/>
                <a:gd name="T36" fmla="*/ 1 w 602"/>
                <a:gd name="T37" fmla="*/ 1 h 185"/>
                <a:gd name="T38" fmla="*/ 1 w 602"/>
                <a:gd name="T39" fmla="*/ 1 h 185"/>
                <a:gd name="T40" fmla="*/ 1 w 602"/>
                <a:gd name="T41" fmla="*/ 1 h 185"/>
                <a:gd name="T42" fmla="*/ 1 w 602"/>
                <a:gd name="T43" fmla="*/ 1 h 185"/>
                <a:gd name="T44" fmla="*/ 1 w 602"/>
                <a:gd name="T45" fmla="*/ 1 h 185"/>
                <a:gd name="T46" fmla="*/ 1 w 602"/>
                <a:gd name="T47" fmla="*/ 1 h 185"/>
                <a:gd name="T48" fmla="*/ 1 w 602"/>
                <a:gd name="T49" fmla="*/ 1 h 1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02"/>
                <a:gd name="T76" fmla="*/ 0 h 185"/>
                <a:gd name="T77" fmla="*/ 602 w 602"/>
                <a:gd name="T78" fmla="*/ 185 h 1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02" h="185">
                  <a:moveTo>
                    <a:pt x="49" y="47"/>
                  </a:moveTo>
                  <a:lnTo>
                    <a:pt x="26" y="94"/>
                  </a:lnTo>
                  <a:lnTo>
                    <a:pt x="0" y="181"/>
                  </a:lnTo>
                  <a:lnTo>
                    <a:pt x="136" y="185"/>
                  </a:lnTo>
                  <a:lnTo>
                    <a:pt x="301" y="183"/>
                  </a:lnTo>
                  <a:lnTo>
                    <a:pt x="490" y="183"/>
                  </a:lnTo>
                  <a:lnTo>
                    <a:pt x="602" y="178"/>
                  </a:lnTo>
                  <a:lnTo>
                    <a:pt x="556" y="119"/>
                  </a:lnTo>
                  <a:lnTo>
                    <a:pt x="521" y="75"/>
                  </a:lnTo>
                  <a:lnTo>
                    <a:pt x="519" y="15"/>
                  </a:lnTo>
                  <a:lnTo>
                    <a:pt x="511" y="25"/>
                  </a:lnTo>
                  <a:lnTo>
                    <a:pt x="486" y="11"/>
                  </a:lnTo>
                  <a:lnTo>
                    <a:pt x="455" y="53"/>
                  </a:lnTo>
                  <a:lnTo>
                    <a:pt x="406" y="128"/>
                  </a:lnTo>
                  <a:lnTo>
                    <a:pt x="376" y="65"/>
                  </a:lnTo>
                  <a:lnTo>
                    <a:pt x="355" y="10"/>
                  </a:lnTo>
                  <a:lnTo>
                    <a:pt x="348" y="23"/>
                  </a:lnTo>
                  <a:lnTo>
                    <a:pt x="238" y="0"/>
                  </a:lnTo>
                  <a:lnTo>
                    <a:pt x="184" y="42"/>
                  </a:lnTo>
                  <a:lnTo>
                    <a:pt x="177" y="25"/>
                  </a:lnTo>
                  <a:lnTo>
                    <a:pt x="164" y="53"/>
                  </a:lnTo>
                  <a:lnTo>
                    <a:pt x="114" y="71"/>
                  </a:lnTo>
                  <a:lnTo>
                    <a:pt x="100" y="54"/>
                  </a:lnTo>
                  <a:lnTo>
                    <a:pt x="49" y="47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76" name="Freeform 56"/>
            <p:cNvSpPr>
              <a:spLocks/>
            </p:cNvSpPr>
            <p:nvPr/>
          </p:nvSpPr>
          <p:spPr bwMode="auto">
            <a:xfrm>
              <a:off x="5397" y="2536"/>
              <a:ext cx="87" cy="84"/>
            </a:xfrm>
            <a:custGeom>
              <a:avLst/>
              <a:gdLst>
                <a:gd name="T0" fmla="*/ 0 w 175"/>
                <a:gd name="T1" fmla="*/ 1 h 167"/>
                <a:gd name="T2" fmla="*/ 0 w 175"/>
                <a:gd name="T3" fmla="*/ 1 h 167"/>
                <a:gd name="T4" fmla="*/ 0 w 175"/>
                <a:gd name="T5" fmla="*/ 1 h 167"/>
                <a:gd name="T6" fmla="*/ 0 w 175"/>
                <a:gd name="T7" fmla="*/ 1 h 167"/>
                <a:gd name="T8" fmla="*/ 0 w 175"/>
                <a:gd name="T9" fmla="*/ 1 h 167"/>
                <a:gd name="T10" fmla="*/ 0 w 175"/>
                <a:gd name="T11" fmla="*/ 1 h 167"/>
                <a:gd name="T12" fmla="*/ 0 w 175"/>
                <a:gd name="T13" fmla="*/ 0 h 167"/>
                <a:gd name="T14" fmla="*/ 0 w 175"/>
                <a:gd name="T15" fmla="*/ 1 h 167"/>
                <a:gd name="T16" fmla="*/ 0 w 175"/>
                <a:gd name="T17" fmla="*/ 1 h 167"/>
                <a:gd name="T18" fmla="*/ 0 w 175"/>
                <a:gd name="T19" fmla="*/ 1 h 167"/>
                <a:gd name="T20" fmla="*/ 0 w 175"/>
                <a:gd name="T21" fmla="*/ 1 h 167"/>
                <a:gd name="T22" fmla="*/ 0 w 175"/>
                <a:gd name="T23" fmla="*/ 1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5"/>
                <a:gd name="T37" fmla="*/ 0 h 167"/>
                <a:gd name="T38" fmla="*/ 175 w 175"/>
                <a:gd name="T39" fmla="*/ 167 h 1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5" h="167">
                  <a:moveTo>
                    <a:pt x="33" y="15"/>
                  </a:moveTo>
                  <a:lnTo>
                    <a:pt x="23" y="47"/>
                  </a:lnTo>
                  <a:lnTo>
                    <a:pt x="0" y="167"/>
                  </a:lnTo>
                  <a:lnTo>
                    <a:pt x="91" y="164"/>
                  </a:lnTo>
                  <a:lnTo>
                    <a:pt x="175" y="155"/>
                  </a:lnTo>
                  <a:lnTo>
                    <a:pt x="172" y="46"/>
                  </a:lnTo>
                  <a:lnTo>
                    <a:pt x="154" y="0"/>
                  </a:lnTo>
                  <a:lnTo>
                    <a:pt x="130" y="47"/>
                  </a:lnTo>
                  <a:lnTo>
                    <a:pt x="98" y="10"/>
                  </a:lnTo>
                  <a:lnTo>
                    <a:pt x="67" y="47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77" name="Freeform 57"/>
            <p:cNvSpPr>
              <a:spLocks/>
            </p:cNvSpPr>
            <p:nvPr/>
          </p:nvSpPr>
          <p:spPr bwMode="auto">
            <a:xfrm>
              <a:off x="4425" y="1679"/>
              <a:ext cx="87" cy="47"/>
            </a:xfrm>
            <a:custGeom>
              <a:avLst/>
              <a:gdLst>
                <a:gd name="T0" fmla="*/ 0 w 175"/>
                <a:gd name="T1" fmla="*/ 0 h 95"/>
                <a:gd name="T2" fmla="*/ 0 w 175"/>
                <a:gd name="T3" fmla="*/ 0 h 95"/>
                <a:gd name="T4" fmla="*/ 0 w 175"/>
                <a:gd name="T5" fmla="*/ 0 h 95"/>
                <a:gd name="T6" fmla="*/ 0 w 175"/>
                <a:gd name="T7" fmla="*/ 0 h 95"/>
                <a:gd name="T8" fmla="*/ 0 w 175"/>
                <a:gd name="T9" fmla="*/ 0 h 95"/>
                <a:gd name="T10" fmla="*/ 0 w 175"/>
                <a:gd name="T11" fmla="*/ 0 h 95"/>
                <a:gd name="T12" fmla="*/ 0 w 175"/>
                <a:gd name="T13" fmla="*/ 0 h 95"/>
                <a:gd name="T14" fmla="*/ 0 w 175"/>
                <a:gd name="T15" fmla="*/ 0 h 95"/>
                <a:gd name="T16" fmla="*/ 0 w 175"/>
                <a:gd name="T17" fmla="*/ 0 h 95"/>
                <a:gd name="T18" fmla="*/ 0 w 175"/>
                <a:gd name="T19" fmla="*/ 0 h 95"/>
                <a:gd name="T20" fmla="*/ 0 w 175"/>
                <a:gd name="T21" fmla="*/ 0 h 95"/>
                <a:gd name="T22" fmla="*/ 0 w 175"/>
                <a:gd name="T23" fmla="*/ 0 h 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5"/>
                <a:gd name="T37" fmla="*/ 0 h 95"/>
                <a:gd name="T38" fmla="*/ 175 w 175"/>
                <a:gd name="T39" fmla="*/ 95 h 9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5" h="95">
                  <a:moveTo>
                    <a:pt x="7" y="4"/>
                  </a:moveTo>
                  <a:lnTo>
                    <a:pt x="98" y="0"/>
                  </a:lnTo>
                  <a:lnTo>
                    <a:pt x="175" y="5"/>
                  </a:lnTo>
                  <a:lnTo>
                    <a:pt x="147" y="52"/>
                  </a:lnTo>
                  <a:lnTo>
                    <a:pt x="124" y="95"/>
                  </a:lnTo>
                  <a:lnTo>
                    <a:pt x="81" y="69"/>
                  </a:lnTo>
                  <a:lnTo>
                    <a:pt x="67" y="95"/>
                  </a:lnTo>
                  <a:lnTo>
                    <a:pt x="14" y="50"/>
                  </a:lnTo>
                  <a:lnTo>
                    <a:pt x="11" y="62"/>
                  </a:lnTo>
                  <a:lnTo>
                    <a:pt x="0" y="2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78" name="Freeform 58"/>
            <p:cNvSpPr>
              <a:spLocks/>
            </p:cNvSpPr>
            <p:nvPr/>
          </p:nvSpPr>
          <p:spPr bwMode="auto">
            <a:xfrm>
              <a:off x="4569" y="1681"/>
              <a:ext cx="38" cy="28"/>
            </a:xfrm>
            <a:custGeom>
              <a:avLst/>
              <a:gdLst>
                <a:gd name="T0" fmla="*/ 1 w 75"/>
                <a:gd name="T1" fmla="*/ 0 h 57"/>
                <a:gd name="T2" fmla="*/ 0 w 75"/>
                <a:gd name="T3" fmla="*/ 0 h 57"/>
                <a:gd name="T4" fmla="*/ 1 w 75"/>
                <a:gd name="T5" fmla="*/ 0 h 57"/>
                <a:gd name="T6" fmla="*/ 1 w 75"/>
                <a:gd name="T7" fmla="*/ 0 h 57"/>
                <a:gd name="T8" fmla="*/ 1 w 75"/>
                <a:gd name="T9" fmla="*/ 0 h 57"/>
                <a:gd name="T10" fmla="*/ 1 w 75"/>
                <a:gd name="T11" fmla="*/ 0 h 57"/>
                <a:gd name="T12" fmla="*/ 1 w 75"/>
                <a:gd name="T13" fmla="*/ 0 h 57"/>
                <a:gd name="T14" fmla="*/ 1 w 75"/>
                <a:gd name="T15" fmla="*/ 0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57"/>
                <a:gd name="T26" fmla="*/ 75 w 75"/>
                <a:gd name="T27" fmla="*/ 57 h 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57">
                  <a:moveTo>
                    <a:pt x="1" y="2"/>
                  </a:moveTo>
                  <a:lnTo>
                    <a:pt x="0" y="28"/>
                  </a:lnTo>
                  <a:lnTo>
                    <a:pt x="12" y="23"/>
                  </a:lnTo>
                  <a:lnTo>
                    <a:pt x="54" y="57"/>
                  </a:lnTo>
                  <a:lnTo>
                    <a:pt x="75" y="2"/>
                  </a:lnTo>
                  <a:lnTo>
                    <a:pt x="24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79" name="Freeform 59"/>
            <p:cNvSpPr>
              <a:spLocks/>
            </p:cNvSpPr>
            <p:nvPr/>
          </p:nvSpPr>
          <p:spPr bwMode="auto">
            <a:xfrm>
              <a:off x="4666" y="1682"/>
              <a:ext cx="140" cy="44"/>
            </a:xfrm>
            <a:custGeom>
              <a:avLst/>
              <a:gdLst>
                <a:gd name="T0" fmla="*/ 1 w 280"/>
                <a:gd name="T1" fmla="*/ 0 h 88"/>
                <a:gd name="T2" fmla="*/ 1 w 280"/>
                <a:gd name="T3" fmla="*/ 1 h 88"/>
                <a:gd name="T4" fmla="*/ 1 w 280"/>
                <a:gd name="T5" fmla="*/ 1 h 88"/>
                <a:gd name="T6" fmla="*/ 1 w 280"/>
                <a:gd name="T7" fmla="*/ 1 h 88"/>
                <a:gd name="T8" fmla="*/ 1 w 280"/>
                <a:gd name="T9" fmla="*/ 1 h 88"/>
                <a:gd name="T10" fmla="*/ 1 w 280"/>
                <a:gd name="T11" fmla="*/ 1 h 88"/>
                <a:gd name="T12" fmla="*/ 1 w 280"/>
                <a:gd name="T13" fmla="*/ 1 h 88"/>
                <a:gd name="T14" fmla="*/ 1 w 280"/>
                <a:gd name="T15" fmla="*/ 1 h 88"/>
                <a:gd name="T16" fmla="*/ 1 w 280"/>
                <a:gd name="T17" fmla="*/ 1 h 88"/>
                <a:gd name="T18" fmla="*/ 1 w 280"/>
                <a:gd name="T19" fmla="*/ 1 h 88"/>
                <a:gd name="T20" fmla="*/ 0 w 280"/>
                <a:gd name="T21" fmla="*/ 1 h 88"/>
                <a:gd name="T22" fmla="*/ 1 w 280"/>
                <a:gd name="T23" fmla="*/ 0 h 88"/>
                <a:gd name="T24" fmla="*/ 1 w 280"/>
                <a:gd name="T25" fmla="*/ 0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0"/>
                <a:gd name="T40" fmla="*/ 0 h 88"/>
                <a:gd name="T41" fmla="*/ 280 w 280"/>
                <a:gd name="T42" fmla="*/ 88 h 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0" h="88">
                  <a:moveTo>
                    <a:pt x="2" y="0"/>
                  </a:moveTo>
                  <a:lnTo>
                    <a:pt x="105" y="4"/>
                  </a:lnTo>
                  <a:lnTo>
                    <a:pt x="280" y="10"/>
                  </a:lnTo>
                  <a:lnTo>
                    <a:pt x="224" y="82"/>
                  </a:lnTo>
                  <a:lnTo>
                    <a:pt x="204" y="64"/>
                  </a:lnTo>
                  <a:lnTo>
                    <a:pt x="152" y="50"/>
                  </a:lnTo>
                  <a:lnTo>
                    <a:pt x="126" y="88"/>
                  </a:lnTo>
                  <a:lnTo>
                    <a:pt x="112" y="76"/>
                  </a:lnTo>
                  <a:lnTo>
                    <a:pt x="49" y="60"/>
                  </a:lnTo>
                  <a:lnTo>
                    <a:pt x="37" y="69"/>
                  </a:lnTo>
                  <a:lnTo>
                    <a:pt x="0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80" name="Freeform 60"/>
            <p:cNvSpPr>
              <a:spLocks/>
            </p:cNvSpPr>
            <p:nvPr/>
          </p:nvSpPr>
          <p:spPr bwMode="auto">
            <a:xfrm>
              <a:off x="4819" y="1687"/>
              <a:ext cx="25" cy="34"/>
            </a:xfrm>
            <a:custGeom>
              <a:avLst/>
              <a:gdLst>
                <a:gd name="T0" fmla="*/ 0 w 51"/>
                <a:gd name="T1" fmla="*/ 0 h 69"/>
                <a:gd name="T2" fmla="*/ 0 w 51"/>
                <a:gd name="T3" fmla="*/ 0 h 69"/>
                <a:gd name="T4" fmla="*/ 0 w 51"/>
                <a:gd name="T5" fmla="*/ 0 h 69"/>
                <a:gd name="T6" fmla="*/ 0 w 51"/>
                <a:gd name="T7" fmla="*/ 0 h 69"/>
                <a:gd name="T8" fmla="*/ 0 w 51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69"/>
                <a:gd name="T17" fmla="*/ 51 w 51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69">
                  <a:moveTo>
                    <a:pt x="0" y="2"/>
                  </a:moveTo>
                  <a:lnTo>
                    <a:pt x="19" y="69"/>
                  </a:lnTo>
                  <a:lnTo>
                    <a:pt x="5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81" name="Freeform 61"/>
            <p:cNvSpPr>
              <a:spLocks/>
            </p:cNvSpPr>
            <p:nvPr/>
          </p:nvSpPr>
          <p:spPr bwMode="auto">
            <a:xfrm>
              <a:off x="4870" y="1679"/>
              <a:ext cx="126" cy="57"/>
            </a:xfrm>
            <a:custGeom>
              <a:avLst/>
              <a:gdLst>
                <a:gd name="T0" fmla="*/ 0 w 252"/>
                <a:gd name="T1" fmla="*/ 0 h 115"/>
                <a:gd name="T2" fmla="*/ 1 w 252"/>
                <a:gd name="T3" fmla="*/ 0 h 115"/>
                <a:gd name="T4" fmla="*/ 1 w 252"/>
                <a:gd name="T5" fmla="*/ 0 h 115"/>
                <a:gd name="T6" fmla="*/ 1 w 252"/>
                <a:gd name="T7" fmla="*/ 0 h 115"/>
                <a:gd name="T8" fmla="*/ 1 w 252"/>
                <a:gd name="T9" fmla="*/ 0 h 115"/>
                <a:gd name="T10" fmla="*/ 1 w 252"/>
                <a:gd name="T11" fmla="*/ 0 h 115"/>
                <a:gd name="T12" fmla="*/ 1 w 252"/>
                <a:gd name="T13" fmla="*/ 0 h 115"/>
                <a:gd name="T14" fmla="*/ 1 w 252"/>
                <a:gd name="T15" fmla="*/ 0 h 115"/>
                <a:gd name="T16" fmla="*/ 1 w 252"/>
                <a:gd name="T17" fmla="*/ 0 h 115"/>
                <a:gd name="T18" fmla="*/ 1 w 252"/>
                <a:gd name="T19" fmla="*/ 0 h 115"/>
                <a:gd name="T20" fmla="*/ 1 w 252"/>
                <a:gd name="T21" fmla="*/ 0 h 115"/>
                <a:gd name="T22" fmla="*/ 0 w 252"/>
                <a:gd name="T23" fmla="*/ 0 h 115"/>
                <a:gd name="T24" fmla="*/ 0 w 252"/>
                <a:gd name="T25" fmla="*/ 0 h 1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2"/>
                <a:gd name="T40" fmla="*/ 0 h 115"/>
                <a:gd name="T41" fmla="*/ 252 w 252"/>
                <a:gd name="T42" fmla="*/ 115 h 1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2" h="115">
                  <a:moveTo>
                    <a:pt x="0" y="11"/>
                  </a:moveTo>
                  <a:lnTo>
                    <a:pt x="41" y="47"/>
                  </a:lnTo>
                  <a:lnTo>
                    <a:pt x="44" y="60"/>
                  </a:lnTo>
                  <a:lnTo>
                    <a:pt x="56" y="57"/>
                  </a:lnTo>
                  <a:lnTo>
                    <a:pt x="100" y="112"/>
                  </a:lnTo>
                  <a:lnTo>
                    <a:pt x="147" y="59"/>
                  </a:lnTo>
                  <a:lnTo>
                    <a:pt x="170" y="100"/>
                  </a:lnTo>
                  <a:lnTo>
                    <a:pt x="182" y="115"/>
                  </a:lnTo>
                  <a:lnTo>
                    <a:pt x="205" y="71"/>
                  </a:lnTo>
                  <a:lnTo>
                    <a:pt x="252" y="4"/>
                  </a:lnTo>
                  <a:lnTo>
                    <a:pt x="13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82" name="Freeform 62"/>
            <p:cNvSpPr>
              <a:spLocks/>
            </p:cNvSpPr>
            <p:nvPr/>
          </p:nvSpPr>
          <p:spPr bwMode="auto">
            <a:xfrm>
              <a:off x="5032" y="1674"/>
              <a:ext cx="198" cy="62"/>
            </a:xfrm>
            <a:custGeom>
              <a:avLst/>
              <a:gdLst>
                <a:gd name="T0" fmla="*/ 0 w 397"/>
                <a:gd name="T1" fmla="*/ 0 h 125"/>
                <a:gd name="T2" fmla="*/ 0 w 397"/>
                <a:gd name="T3" fmla="*/ 0 h 125"/>
                <a:gd name="T4" fmla="*/ 0 w 397"/>
                <a:gd name="T5" fmla="*/ 0 h 125"/>
                <a:gd name="T6" fmla="*/ 0 w 397"/>
                <a:gd name="T7" fmla="*/ 0 h 125"/>
                <a:gd name="T8" fmla="*/ 0 w 397"/>
                <a:gd name="T9" fmla="*/ 0 h 125"/>
                <a:gd name="T10" fmla="*/ 0 w 397"/>
                <a:gd name="T11" fmla="*/ 0 h 125"/>
                <a:gd name="T12" fmla="*/ 0 w 397"/>
                <a:gd name="T13" fmla="*/ 0 h 125"/>
                <a:gd name="T14" fmla="*/ 0 w 397"/>
                <a:gd name="T15" fmla="*/ 0 h 125"/>
                <a:gd name="T16" fmla="*/ 0 w 397"/>
                <a:gd name="T17" fmla="*/ 0 h 125"/>
                <a:gd name="T18" fmla="*/ 0 w 397"/>
                <a:gd name="T19" fmla="*/ 0 h 125"/>
                <a:gd name="T20" fmla="*/ 0 w 397"/>
                <a:gd name="T21" fmla="*/ 0 h 125"/>
                <a:gd name="T22" fmla="*/ 0 w 397"/>
                <a:gd name="T23" fmla="*/ 0 h 125"/>
                <a:gd name="T24" fmla="*/ 0 w 397"/>
                <a:gd name="T25" fmla="*/ 0 h 125"/>
                <a:gd name="T26" fmla="*/ 0 w 397"/>
                <a:gd name="T27" fmla="*/ 0 h 125"/>
                <a:gd name="T28" fmla="*/ 0 w 397"/>
                <a:gd name="T29" fmla="*/ 0 h 125"/>
                <a:gd name="T30" fmla="*/ 0 w 397"/>
                <a:gd name="T31" fmla="*/ 0 h 125"/>
                <a:gd name="T32" fmla="*/ 0 w 397"/>
                <a:gd name="T33" fmla="*/ 0 h 1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7"/>
                <a:gd name="T52" fmla="*/ 0 h 125"/>
                <a:gd name="T53" fmla="*/ 397 w 397"/>
                <a:gd name="T54" fmla="*/ 125 h 1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7" h="125">
                  <a:moveTo>
                    <a:pt x="0" y="10"/>
                  </a:moveTo>
                  <a:lnTo>
                    <a:pt x="19" y="74"/>
                  </a:lnTo>
                  <a:lnTo>
                    <a:pt x="35" y="125"/>
                  </a:lnTo>
                  <a:lnTo>
                    <a:pt x="75" y="77"/>
                  </a:lnTo>
                  <a:lnTo>
                    <a:pt x="117" y="27"/>
                  </a:lnTo>
                  <a:lnTo>
                    <a:pt x="143" y="67"/>
                  </a:lnTo>
                  <a:lnTo>
                    <a:pt x="164" y="39"/>
                  </a:lnTo>
                  <a:lnTo>
                    <a:pt x="198" y="70"/>
                  </a:lnTo>
                  <a:lnTo>
                    <a:pt x="229" y="98"/>
                  </a:lnTo>
                  <a:lnTo>
                    <a:pt x="252" y="62"/>
                  </a:lnTo>
                  <a:lnTo>
                    <a:pt x="297" y="106"/>
                  </a:lnTo>
                  <a:lnTo>
                    <a:pt x="332" y="72"/>
                  </a:lnTo>
                  <a:lnTo>
                    <a:pt x="397" y="3"/>
                  </a:lnTo>
                  <a:lnTo>
                    <a:pt x="229" y="0"/>
                  </a:lnTo>
                  <a:lnTo>
                    <a:pt x="75" y="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83" name="Freeform 63"/>
            <p:cNvSpPr>
              <a:spLocks/>
            </p:cNvSpPr>
            <p:nvPr/>
          </p:nvSpPr>
          <p:spPr bwMode="auto">
            <a:xfrm>
              <a:off x="5272" y="1674"/>
              <a:ext cx="188" cy="53"/>
            </a:xfrm>
            <a:custGeom>
              <a:avLst/>
              <a:gdLst>
                <a:gd name="T0" fmla="*/ 0 w 376"/>
                <a:gd name="T1" fmla="*/ 0 h 108"/>
                <a:gd name="T2" fmla="*/ 1 w 376"/>
                <a:gd name="T3" fmla="*/ 0 h 108"/>
                <a:gd name="T4" fmla="*/ 1 w 376"/>
                <a:gd name="T5" fmla="*/ 0 h 108"/>
                <a:gd name="T6" fmla="*/ 1 w 376"/>
                <a:gd name="T7" fmla="*/ 0 h 108"/>
                <a:gd name="T8" fmla="*/ 1 w 376"/>
                <a:gd name="T9" fmla="*/ 0 h 108"/>
                <a:gd name="T10" fmla="*/ 1 w 376"/>
                <a:gd name="T11" fmla="*/ 0 h 108"/>
                <a:gd name="T12" fmla="*/ 1 w 376"/>
                <a:gd name="T13" fmla="*/ 0 h 108"/>
                <a:gd name="T14" fmla="*/ 1 w 376"/>
                <a:gd name="T15" fmla="*/ 0 h 108"/>
                <a:gd name="T16" fmla="*/ 1 w 376"/>
                <a:gd name="T17" fmla="*/ 0 h 108"/>
                <a:gd name="T18" fmla="*/ 1 w 376"/>
                <a:gd name="T19" fmla="*/ 0 h 108"/>
                <a:gd name="T20" fmla="*/ 1 w 376"/>
                <a:gd name="T21" fmla="*/ 0 h 108"/>
                <a:gd name="T22" fmla="*/ 0 w 376"/>
                <a:gd name="T23" fmla="*/ 0 h 108"/>
                <a:gd name="T24" fmla="*/ 0 w 376"/>
                <a:gd name="T25" fmla="*/ 0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6"/>
                <a:gd name="T40" fmla="*/ 0 h 108"/>
                <a:gd name="T41" fmla="*/ 376 w 376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6" h="108">
                  <a:moveTo>
                    <a:pt x="0" y="0"/>
                  </a:moveTo>
                  <a:lnTo>
                    <a:pt x="16" y="53"/>
                  </a:lnTo>
                  <a:lnTo>
                    <a:pt x="17" y="108"/>
                  </a:lnTo>
                  <a:lnTo>
                    <a:pt x="80" y="21"/>
                  </a:lnTo>
                  <a:lnTo>
                    <a:pt x="119" y="103"/>
                  </a:lnTo>
                  <a:lnTo>
                    <a:pt x="175" y="36"/>
                  </a:lnTo>
                  <a:lnTo>
                    <a:pt x="215" y="105"/>
                  </a:lnTo>
                  <a:lnTo>
                    <a:pt x="280" y="36"/>
                  </a:lnTo>
                  <a:lnTo>
                    <a:pt x="308" y="91"/>
                  </a:lnTo>
                  <a:lnTo>
                    <a:pt x="376" y="17"/>
                  </a:lnTo>
                  <a:lnTo>
                    <a:pt x="19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84" name="Freeform 64"/>
            <p:cNvSpPr>
              <a:spLocks/>
            </p:cNvSpPr>
            <p:nvPr/>
          </p:nvSpPr>
          <p:spPr bwMode="auto">
            <a:xfrm>
              <a:off x="4420" y="1835"/>
              <a:ext cx="120" cy="122"/>
            </a:xfrm>
            <a:custGeom>
              <a:avLst/>
              <a:gdLst>
                <a:gd name="T0" fmla="*/ 0 w 241"/>
                <a:gd name="T1" fmla="*/ 0 h 245"/>
                <a:gd name="T2" fmla="*/ 0 w 241"/>
                <a:gd name="T3" fmla="*/ 0 h 245"/>
                <a:gd name="T4" fmla="*/ 0 w 241"/>
                <a:gd name="T5" fmla="*/ 0 h 245"/>
                <a:gd name="T6" fmla="*/ 0 w 241"/>
                <a:gd name="T7" fmla="*/ 0 h 245"/>
                <a:gd name="T8" fmla="*/ 0 w 241"/>
                <a:gd name="T9" fmla="*/ 0 h 245"/>
                <a:gd name="T10" fmla="*/ 0 w 241"/>
                <a:gd name="T11" fmla="*/ 0 h 245"/>
                <a:gd name="T12" fmla="*/ 0 w 241"/>
                <a:gd name="T13" fmla="*/ 0 h 245"/>
                <a:gd name="T14" fmla="*/ 0 w 241"/>
                <a:gd name="T15" fmla="*/ 0 h 245"/>
                <a:gd name="T16" fmla="*/ 0 w 241"/>
                <a:gd name="T17" fmla="*/ 0 h 245"/>
                <a:gd name="T18" fmla="*/ 0 w 241"/>
                <a:gd name="T19" fmla="*/ 0 h 245"/>
                <a:gd name="T20" fmla="*/ 0 w 241"/>
                <a:gd name="T21" fmla="*/ 0 h 245"/>
                <a:gd name="T22" fmla="*/ 0 w 241"/>
                <a:gd name="T23" fmla="*/ 0 h 245"/>
                <a:gd name="T24" fmla="*/ 0 w 241"/>
                <a:gd name="T25" fmla="*/ 0 h 245"/>
                <a:gd name="T26" fmla="*/ 0 w 241"/>
                <a:gd name="T27" fmla="*/ 0 h 245"/>
                <a:gd name="T28" fmla="*/ 0 w 241"/>
                <a:gd name="T29" fmla="*/ 0 h 2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1"/>
                <a:gd name="T46" fmla="*/ 0 h 245"/>
                <a:gd name="T47" fmla="*/ 241 w 241"/>
                <a:gd name="T48" fmla="*/ 245 h 24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1" h="245">
                  <a:moveTo>
                    <a:pt x="0" y="10"/>
                  </a:moveTo>
                  <a:lnTo>
                    <a:pt x="3" y="144"/>
                  </a:lnTo>
                  <a:lnTo>
                    <a:pt x="12" y="245"/>
                  </a:lnTo>
                  <a:lnTo>
                    <a:pt x="66" y="139"/>
                  </a:lnTo>
                  <a:lnTo>
                    <a:pt x="120" y="223"/>
                  </a:lnTo>
                  <a:lnTo>
                    <a:pt x="236" y="55"/>
                  </a:lnTo>
                  <a:lnTo>
                    <a:pt x="241" y="19"/>
                  </a:lnTo>
                  <a:lnTo>
                    <a:pt x="206" y="0"/>
                  </a:lnTo>
                  <a:lnTo>
                    <a:pt x="162" y="53"/>
                  </a:lnTo>
                  <a:lnTo>
                    <a:pt x="127" y="10"/>
                  </a:lnTo>
                  <a:lnTo>
                    <a:pt x="94" y="40"/>
                  </a:lnTo>
                  <a:lnTo>
                    <a:pt x="78" y="21"/>
                  </a:lnTo>
                  <a:lnTo>
                    <a:pt x="33" y="6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85" name="Freeform 65"/>
            <p:cNvSpPr>
              <a:spLocks/>
            </p:cNvSpPr>
            <p:nvPr/>
          </p:nvSpPr>
          <p:spPr bwMode="auto">
            <a:xfrm>
              <a:off x="4549" y="1816"/>
              <a:ext cx="235" cy="147"/>
            </a:xfrm>
            <a:custGeom>
              <a:avLst/>
              <a:gdLst>
                <a:gd name="T0" fmla="*/ 0 w 469"/>
                <a:gd name="T1" fmla="*/ 0 h 295"/>
                <a:gd name="T2" fmla="*/ 1 w 469"/>
                <a:gd name="T3" fmla="*/ 0 h 295"/>
                <a:gd name="T4" fmla="*/ 1 w 469"/>
                <a:gd name="T5" fmla="*/ 0 h 295"/>
                <a:gd name="T6" fmla="*/ 1 w 469"/>
                <a:gd name="T7" fmla="*/ 0 h 295"/>
                <a:gd name="T8" fmla="*/ 1 w 469"/>
                <a:gd name="T9" fmla="*/ 0 h 295"/>
                <a:gd name="T10" fmla="*/ 1 w 469"/>
                <a:gd name="T11" fmla="*/ 0 h 295"/>
                <a:gd name="T12" fmla="*/ 1 w 469"/>
                <a:gd name="T13" fmla="*/ 0 h 295"/>
                <a:gd name="T14" fmla="*/ 1 w 469"/>
                <a:gd name="T15" fmla="*/ 0 h 295"/>
                <a:gd name="T16" fmla="*/ 1 w 469"/>
                <a:gd name="T17" fmla="*/ 0 h 295"/>
                <a:gd name="T18" fmla="*/ 1 w 469"/>
                <a:gd name="T19" fmla="*/ 0 h 295"/>
                <a:gd name="T20" fmla="*/ 1 w 469"/>
                <a:gd name="T21" fmla="*/ 0 h 295"/>
                <a:gd name="T22" fmla="*/ 1 w 469"/>
                <a:gd name="T23" fmla="*/ 0 h 295"/>
                <a:gd name="T24" fmla="*/ 1 w 469"/>
                <a:gd name="T25" fmla="*/ 0 h 295"/>
                <a:gd name="T26" fmla="*/ 1 w 469"/>
                <a:gd name="T27" fmla="*/ 0 h 295"/>
                <a:gd name="T28" fmla="*/ 1 w 469"/>
                <a:gd name="T29" fmla="*/ 0 h 295"/>
                <a:gd name="T30" fmla="*/ 1 w 469"/>
                <a:gd name="T31" fmla="*/ 0 h 295"/>
                <a:gd name="T32" fmla="*/ 1 w 469"/>
                <a:gd name="T33" fmla="*/ 0 h 295"/>
                <a:gd name="T34" fmla="*/ 1 w 469"/>
                <a:gd name="T35" fmla="*/ 0 h 295"/>
                <a:gd name="T36" fmla="*/ 1 w 469"/>
                <a:gd name="T37" fmla="*/ 0 h 295"/>
                <a:gd name="T38" fmla="*/ 1 w 469"/>
                <a:gd name="T39" fmla="*/ 0 h 295"/>
                <a:gd name="T40" fmla="*/ 1 w 469"/>
                <a:gd name="T41" fmla="*/ 0 h 295"/>
                <a:gd name="T42" fmla="*/ 0 w 469"/>
                <a:gd name="T43" fmla="*/ 0 h 295"/>
                <a:gd name="T44" fmla="*/ 0 w 469"/>
                <a:gd name="T45" fmla="*/ 0 h 2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9"/>
                <a:gd name="T70" fmla="*/ 0 h 295"/>
                <a:gd name="T71" fmla="*/ 469 w 469"/>
                <a:gd name="T72" fmla="*/ 295 h 2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9" h="295">
                  <a:moveTo>
                    <a:pt x="0" y="103"/>
                  </a:moveTo>
                  <a:lnTo>
                    <a:pt x="18" y="249"/>
                  </a:lnTo>
                  <a:lnTo>
                    <a:pt x="35" y="295"/>
                  </a:lnTo>
                  <a:lnTo>
                    <a:pt x="105" y="210"/>
                  </a:lnTo>
                  <a:lnTo>
                    <a:pt x="149" y="283"/>
                  </a:lnTo>
                  <a:lnTo>
                    <a:pt x="174" y="292"/>
                  </a:lnTo>
                  <a:lnTo>
                    <a:pt x="210" y="242"/>
                  </a:lnTo>
                  <a:lnTo>
                    <a:pt x="272" y="177"/>
                  </a:lnTo>
                  <a:lnTo>
                    <a:pt x="350" y="119"/>
                  </a:lnTo>
                  <a:lnTo>
                    <a:pt x="415" y="90"/>
                  </a:lnTo>
                  <a:lnTo>
                    <a:pt x="469" y="83"/>
                  </a:lnTo>
                  <a:lnTo>
                    <a:pt x="457" y="47"/>
                  </a:lnTo>
                  <a:lnTo>
                    <a:pt x="424" y="54"/>
                  </a:lnTo>
                  <a:lnTo>
                    <a:pt x="380" y="0"/>
                  </a:lnTo>
                  <a:lnTo>
                    <a:pt x="312" y="57"/>
                  </a:lnTo>
                  <a:lnTo>
                    <a:pt x="286" y="26"/>
                  </a:lnTo>
                  <a:lnTo>
                    <a:pt x="254" y="57"/>
                  </a:lnTo>
                  <a:lnTo>
                    <a:pt x="200" y="18"/>
                  </a:lnTo>
                  <a:lnTo>
                    <a:pt x="170" y="11"/>
                  </a:lnTo>
                  <a:lnTo>
                    <a:pt x="142" y="79"/>
                  </a:lnTo>
                  <a:lnTo>
                    <a:pt x="84" y="184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86" name="Freeform 66"/>
            <p:cNvSpPr>
              <a:spLocks/>
            </p:cNvSpPr>
            <p:nvPr/>
          </p:nvSpPr>
          <p:spPr bwMode="auto">
            <a:xfrm>
              <a:off x="4856" y="1835"/>
              <a:ext cx="102" cy="46"/>
            </a:xfrm>
            <a:custGeom>
              <a:avLst/>
              <a:gdLst>
                <a:gd name="T0" fmla="*/ 0 w 205"/>
                <a:gd name="T1" fmla="*/ 0 h 93"/>
                <a:gd name="T2" fmla="*/ 0 w 205"/>
                <a:gd name="T3" fmla="*/ 0 h 93"/>
                <a:gd name="T4" fmla="*/ 0 w 205"/>
                <a:gd name="T5" fmla="*/ 0 h 93"/>
                <a:gd name="T6" fmla="*/ 0 w 205"/>
                <a:gd name="T7" fmla="*/ 0 h 93"/>
                <a:gd name="T8" fmla="*/ 0 w 205"/>
                <a:gd name="T9" fmla="*/ 0 h 93"/>
                <a:gd name="T10" fmla="*/ 0 w 205"/>
                <a:gd name="T11" fmla="*/ 0 h 93"/>
                <a:gd name="T12" fmla="*/ 0 w 205"/>
                <a:gd name="T13" fmla="*/ 0 h 93"/>
                <a:gd name="T14" fmla="*/ 0 w 205"/>
                <a:gd name="T15" fmla="*/ 0 h 93"/>
                <a:gd name="T16" fmla="*/ 0 w 205"/>
                <a:gd name="T17" fmla="*/ 0 h 93"/>
                <a:gd name="T18" fmla="*/ 0 w 205"/>
                <a:gd name="T19" fmla="*/ 0 h 93"/>
                <a:gd name="T20" fmla="*/ 0 w 205"/>
                <a:gd name="T21" fmla="*/ 0 h 93"/>
                <a:gd name="T22" fmla="*/ 0 w 205"/>
                <a:gd name="T23" fmla="*/ 0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5"/>
                <a:gd name="T37" fmla="*/ 0 h 93"/>
                <a:gd name="T38" fmla="*/ 205 w 205"/>
                <a:gd name="T39" fmla="*/ 93 h 9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5" h="93">
                  <a:moveTo>
                    <a:pt x="7" y="10"/>
                  </a:moveTo>
                  <a:lnTo>
                    <a:pt x="0" y="36"/>
                  </a:lnTo>
                  <a:lnTo>
                    <a:pt x="55" y="41"/>
                  </a:lnTo>
                  <a:lnTo>
                    <a:pt x="112" y="62"/>
                  </a:lnTo>
                  <a:lnTo>
                    <a:pt x="167" y="93"/>
                  </a:lnTo>
                  <a:lnTo>
                    <a:pt x="205" y="76"/>
                  </a:lnTo>
                  <a:lnTo>
                    <a:pt x="158" y="16"/>
                  </a:lnTo>
                  <a:lnTo>
                    <a:pt x="126" y="34"/>
                  </a:lnTo>
                  <a:lnTo>
                    <a:pt x="97" y="0"/>
                  </a:lnTo>
                  <a:lnTo>
                    <a:pt x="60" y="34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87" name="Freeform 67"/>
            <p:cNvSpPr>
              <a:spLocks/>
            </p:cNvSpPr>
            <p:nvPr/>
          </p:nvSpPr>
          <p:spPr bwMode="auto">
            <a:xfrm>
              <a:off x="4977" y="1821"/>
              <a:ext cx="23" cy="42"/>
            </a:xfrm>
            <a:custGeom>
              <a:avLst/>
              <a:gdLst>
                <a:gd name="T0" fmla="*/ 0 w 47"/>
                <a:gd name="T1" fmla="*/ 1 h 84"/>
                <a:gd name="T2" fmla="*/ 0 w 47"/>
                <a:gd name="T3" fmla="*/ 1 h 84"/>
                <a:gd name="T4" fmla="*/ 0 w 47"/>
                <a:gd name="T5" fmla="*/ 1 h 84"/>
                <a:gd name="T6" fmla="*/ 0 w 47"/>
                <a:gd name="T7" fmla="*/ 0 h 84"/>
                <a:gd name="T8" fmla="*/ 0 w 47"/>
                <a:gd name="T9" fmla="*/ 1 h 84"/>
                <a:gd name="T10" fmla="*/ 0 w 47"/>
                <a:gd name="T11" fmla="*/ 1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84"/>
                <a:gd name="T20" fmla="*/ 47 w 47"/>
                <a:gd name="T21" fmla="*/ 84 h 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84">
                  <a:moveTo>
                    <a:pt x="24" y="31"/>
                  </a:moveTo>
                  <a:lnTo>
                    <a:pt x="0" y="84"/>
                  </a:lnTo>
                  <a:lnTo>
                    <a:pt x="47" y="65"/>
                  </a:lnTo>
                  <a:lnTo>
                    <a:pt x="28" y="0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88" name="Freeform 68"/>
            <p:cNvSpPr>
              <a:spLocks/>
            </p:cNvSpPr>
            <p:nvPr/>
          </p:nvSpPr>
          <p:spPr bwMode="auto">
            <a:xfrm>
              <a:off x="5072" y="1812"/>
              <a:ext cx="269" cy="139"/>
            </a:xfrm>
            <a:custGeom>
              <a:avLst/>
              <a:gdLst>
                <a:gd name="T0" fmla="*/ 0 w 537"/>
                <a:gd name="T1" fmla="*/ 1 h 277"/>
                <a:gd name="T2" fmla="*/ 1 w 537"/>
                <a:gd name="T3" fmla="*/ 1 h 277"/>
                <a:gd name="T4" fmla="*/ 1 w 537"/>
                <a:gd name="T5" fmla="*/ 1 h 277"/>
                <a:gd name="T6" fmla="*/ 1 w 537"/>
                <a:gd name="T7" fmla="*/ 1 h 277"/>
                <a:gd name="T8" fmla="*/ 1 w 537"/>
                <a:gd name="T9" fmla="*/ 1 h 277"/>
                <a:gd name="T10" fmla="*/ 1 w 537"/>
                <a:gd name="T11" fmla="*/ 1 h 277"/>
                <a:gd name="T12" fmla="*/ 1 w 537"/>
                <a:gd name="T13" fmla="*/ 1 h 277"/>
                <a:gd name="T14" fmla="*/ 1 w 537"/>
                <a:gd name="T15" fmla="*/ 1 h 277"/>
                <a:gd name="T16" fmla="*/ 1 w 537"/>
                <a:gd name="T17" fmla="*/ 1 h 277"/>
                <a:gd name="T18" fmla="*/ 1 w 537"/>
                <a:gd name="T19" fmla="*/ 1 h 277"/>
                <a:gd name="T20" fmla="*/ 1 w 537"/>
                <a:gd name="T21" fmla="*/ 1 h 277"/>
                <a:gd name="T22" fmla="*/ 1 w 537"/>
                <a:gd name="T23" fmla="*/ 1 h 277"/>
                <a:gd name="T24" fmla="*/ 1 w 537"/>
                <a:gd name="T25" fmla="*/ 1 h 277"/>
                <a:gd name="T26" fmla="*/ 1 w 537"/>
                <a:gd name="T27" fmla="*/ 1 h 277"/>
                <a:gd name="T28" fmla="*/ 1 w 537"/>
                <a:gd name="T29" fmla="*/ 1 h 277"/>
                <a:gd name="T30" fmla="*/ 1 w 537"/>
                <a:gd name="T31" fmla="*/ 1 h 277"/>
                <a:gd name="T32" fmla="*/ 1 w 537"/>
                <a:gd name="T33" fmla="*/ 1 h 277"/>
                <a:gd name="T34" fmla="*/ 1 w 537"/>
                <a:gd name="T35" fmla="*/ 0 h 277"/>
                <a:gd name="T36" fmla="*/ 1 w 537"/>
                <a:gd name="T37" fmla="*/ 1 h 277"/>
                <a:gd name="T38" fmla="*/ 1 w 537"/>
                <a:gd name="T39" fmla="*/ 1 h 277"/>
                <a:gd name="T40" fmla="*/ 1 w 537"/>
                <a:gd name="T41" fmla="*/ 1 h 277"/>
                <a:gd name="T42" fmla="*/ 1 w 537"/>
                <a:gd name="T43" fmla="*/ 1 h 277"/>
                <a:gd name="T44" fmla="*/ 1 w 537"/>
                <a:gd name="T45" fmla="*/ 1 h 277"/>
                <a:gd name="T46" fmla="*/ 1 w 537"/>
                <a:gd name="T47" fmla="*/ 1 h 277"/>
                <a:gd name="T48" fmla="*/ 1 w 537"/>
                <a:gd name="T49" fmla="*/ 1 h 277"/>
                <a:gd name="T50" fmla="*/ 0 w 537"/>
                <a:gd name="T51" fmla="*/ 1 h 277"/>
                <a:gd name="T52" fmla="*/ 0 w 537"/>
                <a:gd name="T53" fmla="*/ 1 h 2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7"/>
                <a:gd name="T82" fmla="*/ 0 h 277"/>
                <a:gd name="T83" fmla="*/ 537 w 537"/>
                <a:gd name="T84" fmla="*/ 277 h 27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7" h="277">
                  <a:moveTo>
                    <a:pt x="0" y="77"/>
                  </a:moveTo>
                  <a:lnTo>
                    <a:pt x="88" y="85"/>
                  </a:lnTo>
                  <a:lnTo>
                    <a:pt x="161" y="114"/>
                  </a:lnTo>
                  <a:lnTo>
                    <a:pt x="226" y="161"/>
                  </a:lnTo>
                  <a:lnTo>
                    <a:pt x="271" y="205"/>
                  </a:lnTo>
                  <a:lnTo>
                    <a:pt x="298" y="250"/>
                  </a:lnTo>
                  <a:lnTo>
                    <a:pt x="310" y="228"/>
                  </a:lnTo>
                  <a:lnTo>
                    <a:pt x="345" y="277"/>
                  </a:lnTo>
                  <a:lnTo>
                    <a:pt x="376" y="245"/>
                  </a:lnTo>
                  <a:lnTo>
                    <a:pt x="387" y="258"/>
                  </a:lnTo>
                  <a:lnTo>
                    <a:pt x="404" y="209"/>
                  </a:lnTo>
                  <a:lnTo>
                    <a:pt x="459" y="118"/>
                  </a:lnTo>
                  <a:lnTo>
                    <a:pt x="537" y="54"/>
                  </a:lnTo>
                  <a:lnTo>
                    <a:pt x="467" y="56"/>
                  </a:lnTo>
                  <a:lnTo>
                    <a:pt x="411" y="152"/>
                  </a:lnTo>
                  <a:lnTo>
                    <a:pt x="375" y="202"/>
                  </a:lnTo>
                  <a:lnTo>
                    <a:pt x="301" y="101"/>
                  </a:lnTo>
                  <a:lnTo>
                    <a:pt x="296" y="0"/>
                  </a:lnTo>
                  <a:lnTo>
                    <a:pt x="240" y="49"/>
                  </a:lnTo>
                  <a:lnTo>
                    <a:pt x="168" y="92"/>
                  </a:lnTo>
                  <a:lnTo>
                    <a:pt x="158" y="37"/>
                  </a:lnTo>
                  <a:lnTo>
                    <a:pt x="116" y="66"/>
                  </a:lnTo>
                  <a:lnTo>
                    <a:pt x="95" y="25"/>
                  </a:lnTo>
                  <a:lnTo>
                    <a:pt x="70" y="54"/>
                  </a:lnTo>
                  <a:lnTo>
                    <a:pt x="32" y="25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89" name="Freeform 69"/>
            <p:cNvSpPr>
              <a:spLocks/>
            </p:cNvSpPr>
            <p:nvPr/>
          </p:nvSpPr>
          <p:spPr bwMode="auto">
            <a:xfrm>
              <a:off x="5377" y="1827"/>
              <a:ext cx="78" cy="119"/>
            </a:xfrm>
            <a:custGeom>
              <a:avLst/>
              <a:gdLst>
                <a:gd name="T0" fmla="*/ 0 w 155"/>
                <a:gd name="T1" fmla="*/ 1 h 238"/>
                <a:gd name="T2" fmla="*/ 1 w 155"/>
                <a:gd name="T3" fmla="*/ 1 h 238"/>
                <a:gd name="T4" fmla="*/ 0 w 155"/>
                <a:gd name="T5" fmla="*/ 1 h 238"/>
                <a:gd name="T6" fmla="*/ 1 w 155"/>
                <a:gd name="T7" fmla="*/ 1 h 238"/>
                <a:gd name="T8" fmla="*/ 1 w 155"/>
                <a:gd name="T9" fmla="*/ 1 h 238"/>
                <a:gd name="T10" fmla="*/ 1 w 155"/>
                <a:gd name="T11" fmla="*/ 1 h 238"/>
                <a:gd name="T12" fmla="*/ 1 w 155"/>
                <a:gd name="T13" fmla="*/ 1 h 238"/>
                <a:gd name="T14" fmla="*/ 1 w 155"/>
                <a:gd name="T15" fmla="*/ 1 h 238"/>
                <a:gd name="T16" fmla="*/ 1 w 155"/>
                <a:gd name="T17" fmla="*/ 1 h 238"/>
                <a:gd name="T18" fmla="*/ 1 w 155"/>
                <a:gd name="T19" fmla="*/ 1 h 238"/>
                <a:gd name="T20" fmla="*/ 1 w 155"/>
                <a:gd name="T21" fmla="*/ 0 h 238"/>
                <a:gd name="T22" fmla="*/ 1 w 155"/>
                <a:gd name="T23" fmla="*/ 1 h 238"/>
                <a:gd name="T24" fmla="*/ 0 w 155"/>
                <a:gd name="T25" fmla="*/ 1 h 238"/>
                <a:gd name="T26" fmla="*/ 0 w 155"/>
                <a:gd name="T27" fmla="*/ 1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5"/>
                <a:gd name="T43" fmla="*/ 0 h 238"/>
                <a:gd name="T44" fmla="*/ 155 w 155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5" h="238">
                  <a:moveTo>
                    <a:pt x="0" y="36"/>
                  </a:moveTo>
                  <a:lnTo>
                    <a:pt x="2" y="130"/>
                  </a:lnTo>
                  <a:lnTo>
                    <a:pt x="0" y="187"/>
                  </a:lnTo>
                  <a:lnTo>
                    <a:pt x="23" y="145"/>
                  </a:lnTo>
                  <a:lnTo>
                    <a:pt x="85" y="226"/>
                  </a:lnTo>
                  <a:lnTo>
                    <a:pt x="119" y="190"/>
                  </a:lnTo>
                  <a:lnTo>
                    <a:pt x="150" y="238"/>
                  </a:lnTo>
                  <a:lnTo>
                    <a:pt x="155" y="152"/>
                  </a:lnTo>
                  <a:lnTo>
                    <a:pt x="150" y="24"/>
                  </a:lnTo>
                  <a:lnTo>
                    <a:pt x="129" y="36"/>
                  </a:lnTo>
                  <a:lnTo>
                    <a:pt x="66" y="0"/>
                  </a:lnTo>
                  <a:lnTo>
                    <a:pt x="38" y="6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90" name="Freeform 70"/>
            <p:cNvSpPr>
              <a:spLocks/>
            </p:cNvSpPr>
            <p:nvPr/>
          </p:nvSpPr>
          <p:spPr bwMode="auto">
            <a:xfrm>
              <a:off x="4531" y="2092"/>
              <a:ext cx="100" cy="147"/>
            </a:xfrm>
            <a:custGeom>
              <a:avLst/>
              <a:gdLst>
                <a:gd name="T0" fmla="*/ 0 w 201"/>
                <a:gd name="T1" fmla="*/ 1 h 293"/>
                <a:gd name="T2" fmla="*/ 0 w 201"/>
                <a:gd name="T3" fmla="*/ 1 h 293"/>
                <a:gd name="T4" fmla="*/ 0 w 201"/>
                <a:gd name="T5" fmla="*/ 1 h 293"/>
                <a:gd name="T6" fmla="*/ 0 w 201"/>
                <a:gd name="T7" fmla="*/ 1 h 293"/>
                <a:gd name="T8" fmla="*/ 0 w 201"/>
                <a:gd name="T9" fmla="*/ 1 h 293"/>
                <a:gd name="T10" fmla="*/ 0 w 201"/>
                <a:gd name="T11" fmla="*/ 1 h 293"/>
                <a:gd name="T12" fmla="*/ 0 w 201"/>
                <a:gd name="T13" fmla="*/ 1 h 293"/>
                <a:gd name="T14" fmla="*/ 0 w 201"/>
                <a:gd name="T15" fmla="*/ 1 h 293"/>
                <a:gd name="T16" fmla="*/ 0 w 201"/>
                <a:gd name="T17" fmla="*/ 1 h 293"/>
                <a:gd name="T18" fmla="*/ 0 w 201"/>
                <a:gd name="T19" fmla="*/ 1 h 293"/>
                <a:gd name="T20" fmla="*/ 0 w 201"/>
                <a:gd name="T21" fmla="*/ 1 h 293"/>
                <a:gd name="T22" fmla="*/ 0 w 201"/>
                <a:gd name="T23" fmla="*/ 1 h 293"/>
                <a:gd name="T24" fmla="*/ 0 w 201"/>
                <a:gd name="T25" fmla="*/ 1 h 293"/>
                <a:gd name="T26" fmla="*/ 0 w 201"/>
                <a:gd name="T27" fmla="*/ 0 h 293"/>
                <a:gd name="T28" fmla="*/ 0 w 201"/>
                <a:gd name="T29" fmla="*/ 1 h 293"/>
                <a:gd name="T30" fmla="*/ 0 w 201"/>
                <a:gd name="T31" fmla="*/ 1 h 2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1"/>
                <a:gd name="T49" fmla="*/ 0 h 293"/>
                <a:gd name="T50" fmla="*/ 201 w 201"/>
                <a:gd name="T51" fmla="*/ 293 h 29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1" h="293">
                  <a:moveTo>
                    <a:pt x="152" y="17"/>
                  </a:moveTo>
                  <a:lnTo>
                    <a:pt x="155" y="72"/>
                  </a:lnTo>
                  <a:lnTo>
                    <a:pt x="162" y="130"/>
                  </a:lnTo>
                  <a:lnTo>
                    <a:pt x="180" y="180"/>
                  </a:lnTo>
                  <a:lnTo>
                    <a:pt x="201" y="223"/>
                  </a:lnTo>
                  <a:lnTo>
                    <a:pt x="201" y="260"/>
                  </a:lnTo>
                  <a:lnTo>
                    <a:pt x="127" y="204"/>
                  </a:lnTo>
                  <a:lnTo>
                    <a:pt x="71" y="293"/>
                  </a:lnTo>
                  <a:lnTo>
                    <a:pt x="0" y="266"/>
                  </a:lnTo>
                  <a:lnTo>
                    <a:pt x="42" y="207"/>
                  </a:lnTo>
                  <a:lnTo>
                    <a:pt x="84" y="135"/>
                  </a:lnTo>
                  <a:lnTo>
                    <a:pt x="105" y="41"/>
                  </a:lnTo>
                  <a:lnTo>
                    <a:pt x="117" y="63"/>
                  </a:lnTo>
                  <a:lnTo>
                    <a:pt x="127" y="0"/>
                  </a:lnTo>
                  <a:lnTo>
                    <a:pt x="152" y="17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91" name="Freeform 71"/>
            <p:cNvSpPr>
              <a:spLocks/>
            </p:cNvSpPr>
            <p:nvPr/>
          </p:nvSpPr>
          <p:spPr bwMode="auto">
            <a:xfrm>
              <a:off x="4509" y="2229"/>
              <a:ext cx="10" cy="23"/>
            </a:xfrm>
            <a:custGeom>
              <a:avLst/>
              <a:gdLst>
                <a:gd name="T0" fmla="*/ 0 w 19"/>
                <a:gd name="T1" fmla="*/ 0 h 47"/>
                <a:gd name="T2" fmla="*/ 1 w 19"/>
                <a:gd name="T3" fmla="*/ 0 h 47"/>
                <a:gd name="T4" fmla="*/ 1 w 19"/>
                <a:gd name="T5" fmla="*/ 0 h 47"/>
                <a:gd name="T6" fmla="*/ 0 w 19"/>
                <a:gd name="T7" fmla="*/ 0 h 47"/>
                <a:gd name="T8" fmla="*/ 0 w 19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7"/>
                <a:gd name="T17" fmla="*/ 19 w 19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7">
                  <a:moveTo>
                    <a:pt x="0" y="16"/>
                  </a:moveTo>
                  <a:lnTo>
                    <a:pt x="17" y="47"/>
                  </a:lnTo>
                  <a:lnTo>
                    <a:pt x="19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92" name="Freeform 72"/>
            <p:cNvSpPr>
              <a:spLocks/>
            </p:cNvSpPr>
            <p:nvPr/>
          </p:nvSpPr>
          <p:spPr bwMode="auto">
            <a:xfrm>
              <a:off x="4431" y="2087"/>
              <a:ext cx="58" cy="164"/>
            </a:xfrm>
            <a:custGeom>
              <a:avLst/>
              <a:gdLst>
                <a:gd name="T0" fmla="*/ 1 w 116"/>
                <a:gd name="T1" fmla="*/ 1 h 327"/>
                <a:gd name="T2" fmla="*/ 1 w 116"/>
                <a:gd name="T3" fmla="*/ 1 h 327"/>
                <a:gd name="T4" fmla="*/ 1 w 116"/>
                <a:gd name="T5" fmla="*/ 1 h 327"/>
                <a:gd name="T6" fmla="*/ 1 w 116"/>
                <a:gd name="T7" fmla="*/ 1 h 327"/>
                <a:gd name="T8" fmla="*/ 1 w 116"/>
                <a:gd name="T9" fmla="*/ 1 h 327"/>
                <a:gd name="T10" fmla="*/ 1 w 116"/>
                <a:gd name="T11" fmla="*/ 1 h 327"/>
                <a:gd name="T12" fmla="*/ 0 w 116"/>
                <a:gd name="T13" fmla="*/ 1 h 327"/>
                <a:gd name="T14" fmla="*/ 1 w 116"/>
                <a:gd name="T15" fmla="*/ 1 h 327"/>
                <a:gd name="T16" fmla="*/ 1 w 116"/>
                <a:gd name="T17" fmla="*/ 0 h 327"/>
                <a:gd name="T18" fmla="*/ 1 w 116"/>
                <a:gd name="T19" fmla="*/ 1 h 327"/>
                <a:gd name="T20" fmla="*/ 1 w 116"/>
                <a:gd name="T21" fmla="*/ 1 h 327"/>
                <a:gd name="T22" fmla="*/ 1 w 116"/>
                <a:gd name="T23" fmla="*/ 1 h 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6"/>
                <a:gd name="T37" fmla="*/ 0 h 327"/>
                <a:gd name="T38" fmla="*/ 116 w 116"/>
                <a:gd name="T39" fmla="*/ 327 h 32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6" h="327">
                  <a:moveTo>
                    <a:pt x="91" y="39"/>
                  </a:moveTo>
                  <a:lnTo>
                    <a:pt x="97" y="104"/>
                  </a:lnTo>
                  <a:lnTo>
                    <a:pt x="105" y="181"/>
                  </a:lnTo>
                  <a:lnTo>
                    <a:pt x="116" y="241"/>
                  </a:lnTo>
                  <a:lnTo>
                    <a:pt x="56" y="327"/>
                  </a:lnTo>
                  <a:lnTo>
                    <a:pt x="2" y="267"/>
                  </a:lnTo>
                  <a:lnTo>
                    <a:pt x="0" y="108"/>
                  </a:lnTo>
                  <a:lnTo>
                    <a:pt x="11" y="34"/>
                  </a:lnTo>
                  <a:lnTo>
                    <a:pt x="37" y="0"/>
                  </a:lnTo>
                  <a:lnTo>
                    <a:pt x="69" y="46"/>
                  </a:lnTo>
                  <a:lnTo>
                    <a:pt x="91" y="39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93" name="Freeform 73"/>
            <p:cNvSpPr>
              <a:spLocks/>
            </p:cNvSpPr>
            <p:nvPr/>
          </p:nvSpPr>
          <p:spPr bwMode="auto">
            <a:xfrm>
              <a:off x="4429" y="2355"/>
              <a:ext cx="435" cy="116"/>
            </a:xfrm>
            <a:custGeom>
              <a:avLst/>
              <a:gdLst>
                <a:gd name="T0" fmla="*/ 0 w 871"/>
                <a:gd name="T1" fmla="*/ 0 h 233"/>
                <a:gd name="T2" fmla="*/ 0 w 871"/>
                <a:gd name="T3" fmla="*/ 0 h 233"/>
                <a:gd name="T4" fmla="*/ 0 w 871"/>
                <a:gd name="T5" fmla="*/ 0 h 233"/>
                <a:gd name="T6" fmla="*/ 0 w 871"/>
                <a:gd name="T7" fmla="*/ 0 h 233"/>
                <a:gd name="T8" fmla="*/ 0 w 871"/>
                <a:gd name="T9" fmla="*/ 0 h 233"/>
                <a:gd name="T10" fmla="*/ 0 w 871"/>
                <a:gd name="T11" fmla="*/ 0 h 233"/>
                <a:gd name="T12" fmla="*/ 0 w 871"/>
                <a:gd name="T13" fmla="*/ 0 h 233"/>
                <a:gd name="T14" fmla="*/ 0 w 871"/>
                <a:gd name="T15" fmla="*/ 0 h 233"/>
                <a:gd name="T16" fmla="*/ 0 w 871"/>
                <a:gd name="T17" fmla="*/ 0 h 233"/>
                <a:gd name="T18" fmla="*/ 0 w 871"/>
                <a:gd name="T19" fmla="*/ 0 h 233"/>
                <a:gd name="T20" fmla="*/ 0 w 871"/>
                <a:gd name="T21" fmla="*/ 0 h 233"/>
                <a:gd name="T22" fmla="*/ 0 w 871"/>
                <a:gd name="T23" fmla="*/ 0 h 233"/>
                <a:gd name="T24" fmla="*/ 0 w 871"/>
                <a:gd name="T25" fmla="*/ 0 h 233"/>
                <a:gd name="T26" fmla="*/ 0 w 871"/>
                <a:gd name="T27" fmla="*/ 0 h 233"/>
                <a:gd name="T28" fmla="*/ 0 w 871"/>
                <a:gd name="T29" fmla="*/ 0 h 233"/>
                <a:gd name="T30" fmla="*/ 0 w 871"/>
                <a:gd name="T31" fmla="*/ 0 h 233"/>
                <a:gd name="T32" fmla="*/ 0 w 871"/>
                <a:gd name="T33" fmla="*/ 0 h 233"/>
                <a:gd name="T34" fmla="*/ 0 w 871"/>
                <a:gd name="T35" fmla="*/ 0 h 233"/>
                <a:gd name="T36" fmla="*/ 0 w 871"/>
                <a:gd name="T37" fmla="*/ 0 h 233"/>
                <a:gd name="T38" fmla="*/ 0 w 871"/>
                <a:gd name="T39" fmla="*/ 0 h 233"/>
                <a:gd name="T40" fmla="*/ 0 w 871"/>
                <a:gd name="T41" fmla="*/ 0 h 233"/>
                <a:gd name="T42" fmla="*/ 0 w 871"/>
                <a:gd name="T43" fmla="*/ 0 h 233"/>
                <a:gd name="T44" fmla="*/ 0 w 871"/>
                <a:gd name="T45" fmla="*/ 0 h 233"/>
                <a:gd name="T46" fmla="*/ 0 w 871"/>
                <a:gd name="T47" fmla="*/ 0 h 233"/>
                <a:gd name="T48" fmla="*/ 0 w 871"/>
                <a:gd name="T49" fmla="*/ 0 h 233"/>
                <a:gd name="T50" fmla="*/ 0 w 871"/>
                <a:gd name="T51" fmla="*/ 0 h 233"/>
                <a:gd name="T52" fmla="*/ 0 w 871"/>
                <a:gd name="T53" fmla="*/ 0 h 233"/>
                <a:gd name="T54" fmla="*/ 0 w 871"/>
                <a:gd name="T55" fmla="*/ 0 h 233"/>
                <a:gd name="T56" fmla="*/ 0 w 871"/>
                <a:gd name="T57" fmla="*/ 0 h 233"/>
                <a:gd name="T58" fmla="*/ 0 w 871"/>
                <a:gd name="T59" fmla="*/ 0 h 233"/>
                <a:gd name="T60" fmla="*/ 0 w 871"/>
                <a:gd name="T61" fmla="*/ 0 h 233"/>
                <a:gd name="T62" fmla="*/ 0 w 871"/>
                <a:gd name="T63" fmla="*/ 0 h 233"/>
                <a:gd name="T64" fmla="*/ 0 w 871"/>
                <a:gd name="T65" fmla="*/ 0 h 233"/>
                <a:gd name="T66" fmla="*/ 0 w 871"/>
                <a:gd name="T67" fmla="*/ 0 h 233"/>
                <a:gd name="T68" fmla="*/ 0 w 871"/>
                <a:gd name="T69" fmla="*/ 0 h 233"/>
                <a:gd name="T70" fmla="*/ 0 w 871"/>
                <a:gd name="T71" fmla="*/ 0 h 233"/>
                <a:gd name="T72" fmla="*/ 0 w 871"/>
                <a:gd name="T73" fmla="*/ 0 h 233"/>
                <a:gd name="T74" fmla="*/ 0 w 871"/>
                <a:gd name="T75" fmla="*/ 0 h 233"/>
                <a:gd name="T76" fmla="*/ 0 w 871"/>
                <a:gd name="T77" fmla="*/ 0 h 23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71"/>
                <a:gd name="T118" fmla="*/ 0 h 233"/>
                <a:gd name="T119" fmla="*/ 871 w 871"/>
                <a:gd name="T120" fmla="*/ 233 h 23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71" h="233">
                  <a:moveTo>
                    <a:pt x="7" y="59"/>
                  </a:moveTo>
                  <a:lnTo>
                    <a:pt x="0" y="160"/>
                  </a:lnTo>
                  <a:lnTo>
                    <a:pt x="0" y="225"/>
                  </a:lnTo>
                  <a:lnTo>
                    <a:pt x="58" y="94"/>
                  </a:lnTo>
                  <a:lnTo>
                    <a:pt x="138" y="168"/>
                  </a:lnTo>
                  <a:lnTo>
                    <a:pt x="198" y="60"/>
                  </a:lnTo>
                  <a:lnTo>
                    <a:pt x="262" y="89"/>
                  </a:lnTo>
                  <a:lnTo>
                    <a:pt x="318" y="158"/>
                  </a:lnTo>
                  <a:lnTo>
                    <a:pt x="362" y="93"/>
                  </a:lnTo>
                  <a:lnTo>
                    <a:pt x="432" y="146"/>
                  </a:lnTo>
                  <a:lnTo>
                    <a:pt x="451" y="189"/>
                  </a:lnTo>
                  <a:lnTo>
                    <a:pt x="469" y="172"/>
                  </a:lnTo>
                  <a:lnTo>
                    <a:pt x="495" y="201"/>
                  </a:lnTo>
                  <a:lnTo>
                    <a:pt x="542" y="100"/>
                  </a:lnTo>
                  <a:lnTo>
                    <a:pt x="612" y="187"/>
                  </a:lnTo>
                  <a:lnTo>
                    <a:pt x="644" y="151"/>
                  </a:lnTo>
                  <a:lnTo>
                    <a:pt x="696" y="233"/>
                  </a:lnTo>
                  <a:lnTo>
                    <a:pt x="759" y="165"/>
                  </a:lnTo>
                  <a:lnTo>
                    <a:pt x="817" y="214"/>
                  </a:lnTo>
                  <a:lnTo>
                    <a:pt x="838" y="185"/>
                  </a:lnTo>
                  <a:lnTo>
                    <a:pt x="854" y="199"/>
                  </a:lnTo>
                  <a:lnTo>
                    <a:pt x="871" y="161"/>
                  </a:lnTo>
                  <a:lnTo>
                    <a:pt x="791" y="81"/>
                  </a:lnTo>
                  <a:lnTo>
                    <a:pt x="712" y="19"/>
                  </a:lnTo>
                  <a:lnTo>
                    <a:pt x="584" y="64"/>
                  </a:lnTo>
                  <a:lnTo>
                    <a:pt x="569" y="0"/>
                  </a:lnTo>
                  <a:lnTo>
                    <a:pt x="514" y="72"/>
                  </a:lnTo>
                  <a:lnTo>
                    <a:pt x="467" y="17"/>
                  </a:lnTo>
                  <a:lnTo>
                    <a:pt x="430" y="122"/>
                  </a:lnTo>
                  <a:lnTo>
                    <a:pt x="331" y="33"/>
                  </a:lnTo>
                  <a:lnTo>
                    <a:pt x="320" y="12"/>
                  </a:lnTo>
                  <a:lnTo>
                    <a:pt x="282" y="70"/>
                  </a:lnTo>
                  <a:lnTo>
                    <a:pt x="262" y="33"/>
                  </a:lnTo>
                  <a:lnTo>
                    <a:pt x="121" y="11"/>
                  </a:lnTo>
                  <a:lnTo>
                    <a:pt x="88" y="41"/>
                  </a:lnTo>
                  <a:lnTo>
                    <a:pt x="70" y="29"/>
                  </a:lnTo>
                  <a:lnTo>
                    <a:pt x="47" y="72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94" name="Freeform 74"/>
            <p:cNvSpPr>
              <a:spLocks/>
            </p:cNvSpPr>
            <p:nvPr/>
          </p:nvSpPr>
          <p:spPr bwMode="auto">
            <a:xfrm>
              <a:off x="4972" y="2391"/>
              <a:ext cx="68" cy="66"/>
            </a:xfrm>
            <a:custGeom>
              <a:avLst/>
              <a:gdLst>
                <a:gd name="T0" fmla="*/ 1 w 135"/>
                <a:gd name="T1" fmla="*/ 0 h 132"/>
                <a:gd name="T2" fmla="*/ 1 w 135"/>
                <a:gd name="T3" fmla="*/ 1 h 132"/>
                <a:gd name="T4" fmla="*/ 0 w 135"/>
                <a:gd name="T5" fmla="*/ 1 h 132"/>
                <a:gd name="T6" fmla="*/ 1 w 135"/>
                <a:gd name="T7" fmla="*/ 1 h 132"/>
                <a:gd name="T8" fmla="*/ 1 w 135"/>
                <a:gd name="T9" fmla="*/ 1 h 132"/>
                <a:gd name="T10" fmla="*/ 1 w 135"/>
                <a:gd name="T11" fmla="*/ 1 h 132"/>
                <a:gd name="T12" fmla="*/ 1 w 135"/>
                <a:gd name="T13" fmla="*/ 0 h 132"/>
                <a:gd name="T14" fmla="*/ 1 w 135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5"/>
                <a:gd name="T25" fmla="*/ 0 h 132"/>
                <a:gd name="T26" fmla="*/ 135 w 135"/>
                <a:gd name="T27" fmla="*/ 132 h 1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5" h="132">
                  <a:moveTo>
                    <a:pt x="135" y="0"/>
                  </a:moveTo>
                  <a:lnTo>
                    <a:pt x="79" y="43"/>
                  </a:lnTo>
                  <a:lnTo>
                    <a:pt x="0" y="132"/>
                  </a:lnTo>
                  <a:lnTo>
                    <a:pt x="44" y="100"/>
                  </a:lnTo>
                  <a:lnTo>
                    <a:pt x="58" y="124"/>
                  </a:lnTo>
                  <a:lnTo>
                    <a:pt x="89" y="7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95" name="Freeform 75"/>
            <p:cNvSpPr>
              <a:spLocks/>
            </p:cNvSpPr>
            <p:nvPr/>
          </p:nvSpPr>
          <p:spPr bwMode="auto">
            <a:xfrm>
              <a:off x="5067" y="2346"/>
              <a:ext cx="172" cy="96"/>
            </a:xfrm>
            <a:custGeom>
              <a:avLst/>
              <a:gdLst>
                <a:gd name="T0" fmla="*/ 0 w 344"/>
                <a:gd name="T1" fmla="*/ 1 h 192"/>
                <a:gd name="T2" fmla="*/ 1 w 344"/>
                <a:gd name="T3" fmla="*/ 1 h 192"/>
                <a:gd name="T4" fmla="*/ 1 w 344"/>
                <a:gd name="T5" fmla="*/ 1 h 192"/>
                <a:gd name="T6" fmla="*/ 1 w 344"/>
                <a:gd name="T7" fmla="*/ 1 h 192"/>
                <a:gd name="T8" fmla="*/ 1 w 344"/>
                <a:gd name="T9" fmla="*/ 1 h 192"/>
                <a:gd name="T10" fmla="*/ 1 w 344"/>
                <a:gd name="T11" fmla="*/ 1 h 192"/>
                <a:gd name="T12" fmla="*/ 1 w 344"/>
                <a:gd name="T13" fmla="*/ 0 h 192"/>
                <a:gd name="T14" fmla="*/ 1 w 344"/>
                <a:gd name="T15" fmla="*/ 1 h 192"/>
                <a:gd name="T16" fmla="*/ 1 w 344"/>
                <a:gd name="T17" fmla="*/ 1 h 192"/>
                <a:gd name="T18" fmla="*/ 1 w 344"/>
                <a:gd name="T19" fmla="*/ 1 h 192"/>
                <a:gd name="T20" fmla="*/ 1 w 344"/>
                <a:gd name="T21" fmla="*/ 1 h 192"/>
                <a:gd name="T22" fmla="*/ 1 w 344"/>
                <a:gd name="T23" fmla="*/ 1 h 192"/>
                <a:gd name="T24" fmla="*/ 1 w 344"/>
                <a:gd name="T25" fmla="*/ 1 h 192"/>
                <a:gd name="T26" fmla="*/ 1 w 344"/>
                <a:gd name="T27" fmla="*/ 1 h 192"/>
                <a:gd name="T28" fmla="*/ 1 w 344"/>
                <a:gd name="T29" fmla="*/ 1 h 192"/>
                <a:gd name="T30" fmla="*/ 1 w 344"/>
                <a:gd name="T31" fmla="*/ 1 h 192"/>
                <a:gd name="T32" fmla="*/ 1 w 344"/>
                <a:gd name="T33" fmla="*/ 1 h 192"/>
                <a:gd name="T34" fmla="*/ 1 w 344"/>
                <a:gd name="T35" fmla="*/ 1 h 192"/>
                <a:gd name="T36" fmla="*/ 1 w 344"/>
                <a:gd name="T37" fmla="*/ 1 h 192"/>
                <a:gd name="T38" fmla="*/ 1 w 344"/>
                <a:gd name="T39" fmla="*/ 1 h 192"/>
                <a:gd name="T40" fmla="*/ 0 w 344"/>
                <a:gd name="T41" fmla="*/ 1 h 192"/>
                <a:gd name="T42" fmla="*/ 0 w 344"/>
                <a:gd name="T43" fmla="*/ 1 h 19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4"/>
                <a:gd name="T67" fmla="*/ 0 h 192"/>
                <a:gd name="T68" fmla="*/ 344 w 344"/>
                <a:gd name="T69" fmla="*/ 192 h 19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4" h="192">
                  <a:moveTo>
                    <a:pt x="0" y="53"/>
                  </a:moveTo>
                  <a:lnTo>
                    <a:pt x="30" y="33"/>
                  </a:lnTo>
                  <a:lnTo>
                    <a:pt x="94" y="41"/>
                  </a:lnTo>
                  <a:lnTo>
                    <a:pt x="156" y="50"/>
                  </a:lnTo>
                  <a:lnTo>
                    <a:pt x="163" y="40"/>
                  </a:lnTo>
                  <a:lnTo>
                    <a:pt x="199" y="64"/>
                  </a:lnTo>
                  <a:lnTo>
                    <a:pt x="246" y="0"/>
                  </a:lnTo>
                  <a:lnTo>
                    <a:pt x="276" y="36"/>
                  </a:lnTo>
                  <a:lnTo>
                    <a:pt x="281" y="94"/>
                  </a:lnTo>
                  <a:lnTo>
                    <a:pt x="344" y="64"/>
                  </a:lnTo>
                  <a:lnTo>
                    <a:pt x="325" y="125"/>
                  </a:lnTo>
                  <a:lnTo>
                    <a:pt x="292" y="192"/>
                  </a:lnTo>
                  <a:lnTo>
                    <a:pt x="246" y="158"/>
                  </a:lnTo>
                  <a:lnTo>
                    <a:pt x="225" y="182"/>
                  </a:lnTo>
                  <a:lnTo>
                    <a:pt x="198" y="151"/>
                  </a:lnTo>
                  <a:lnTo>
                    <a:pt x="168" y="189"/>
                  </a:lnTo>
                  <a:lnTo>
                    <a:pt x="133" y="147"/>
                  </a:lnTo>
                  <a:lnTo>
                    <a:pt x="101" y="175"/>
                  </a:lnTo>
                  <a:lnTo>
                    <a:pt x="65" y="132"/>
                  </a:lnTo>
                  <a:lnTo>
                    <a:pt x="49" y="96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96" name="Freeform 76"/>
            <p:cNvSpPr>
              <a:spLocks/>
            </p:cNvSpPr>
            <p:nvPr/>
          </p:nvSpPr>
          <p:spPr bwMode="auto">
            <a:xfrm>
              <a:off x="5269" y="2340"/>
              <a:ext cx="83" cy="82"/>
            </a:xfrm>
            <a:custGeom>
              <a:avLst/>
              <a:gdLst>
                <a:gd name="T0" fmla="*/ 1 w 166"/>
                <a:gd name="T1" fmla="*/ 0 h 165"/>
                <a:gd name="T2" fmla="*/ 1 w 166"/>
                <a:gd name="T3" fmla="*/ 0 h 165"/>
                <a:gd name="T4" fmla="*/ 1 w 166"/>
                <a:gd name="T5" fmla="*/ 0 h 165"/>
                <a:gd name="T6" fmla="*/ 1 w 166"/>
                <a:gd name="T7" fmla="*/ 0 h 165"/>
                <a:gd name="T8" fmla="*/ 1 w 166"/>
                <a:gd name="T9" fmla="*/ 0 h 165"/>
                <a:gd name="T10" fmla="*/ 1 w 166"/>
                <a:gd name="T11" fmla="*/ 0 h 165"/>
                <a:gd name="T12" fmla="*/ 1 w 166"/>
                <a:gd name="T13" fmla="*/ 0 h 165"/>
                <a:gd name="T14" fmla="*/ 1 w 166"/>
                <a:gd name="T15" fmla="*/ 0 h 165"/>
                <a:gd name="T16" fmla="*/ 1 w 166"/>
                <a:gd name="T17" fmla="*/ 0 h 165"/>
                <a:gd name="T18" fmla="*/ 1 w 166"/>
                <a:gd name="T19" fmla="*/ 0 h 165"/>
                <a:gd name="T20" fmla="*/ 1 w 166"/>
                <a:gd name="T21" fmla="*/ 0 h 165"/>
                <a:gd name="T22" fmla="*/ 0 w 166"/>
                <a:gd name="T23" fmla="*/ 0 h 165"/>
                <a:gd name="T24" fmla="*/ 1 w 166"/>
                <a:gd name="T25" fmla="*/ 0 h 165"/>
                <a:gd name="T26" fmla="*/ 1 w 166"/>
                <a:gd name="T27" fmla="*/ 0 h 1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6"/>
                <a:gd name="T43" fmla="*/ 0 h 165"/>
                <a:gd name="T44" fmla="*/ 166 w 166"/>
                <a:gd name="T45" fmla="*/ 165 h 16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6" h="165">
                  <a:moveTo>
                    <a:pt x="23" y="41"/>
                  </a:moveTo>
                  <a:lnTo>
                    <a:pt x="66" y="98"/>
                  </a:lnTo>
                  <a:lnTo>
                    <a:pt x="79" y="142"/>
                  </a:lnTo>
                  <a:lnTo>
                    <a:pt x="103" y="165"/>
                  </a:lnTo>
                  <a:lnTo>
                    <a:pt x="128" y="94"/>
                  </a:lnTo>
                  <a:lnTo>
                    <a:pt x="166" y="28"/>
                  </a:lnTo>
                  <a:lnTo>
                    <a:pt x="164" y="0"/>
                  </a:lnTo>
                  <a:lnTo>
                    <a:pt x="110" y="48"/>
                  </a:lnTo>
                  <a:lnTo>
                    <a:pt x="79" y="5"/>
                  </a:lnTo>
                  <a:lnTo>
                    <a:pt x="56" y="16"/>
                  </a:lnTo>
                  <a:lnTo>
                    <a:pt x="12" y="7"/>
                  </a:lnTo>
                  <a:lnTo>
                    <a:pt x="0" y="28"/>
                  </a:lnTo>
                  <a:lnTo>
                    <a:pt x="23" y="41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97" name="Freeform 77"/>
            <p:cNvSpPr>
              <a:spLocks/>
            </p:cNvSpPr>
            <p:nvPr/>
          </p:nvSpPr>
          <p:spPr bwMode="auto">
            <a:xfrm>
              <a:off x="5386" y="2343"/>
              <a:ext cx="95" cy="84"/>
            </a:xfrm>
            <a:custGeom>
              <a:avLst/>
              <a:gdLst>
                <a:gd name="T0" fmla="*/ 0 w 191"/>
                <a:gd name="T1" fmla="*/ 1 h 168"/>
                <a:gd name="T2" fmla="*/ 0 w 191"/>
                <a:gd name="T3" fmla="*/ 1 h 168"/>
                <a:gd name="T4" fmla="*/ 0 w 191"/>
                <a:gd name="T5" fmla="*/ 1 h 168"/>
                <a:gd name="T6" fmla="*/ 0 w 191"/>
                <a:gd name="T7" fmla="*/ 1 h 168"/>
                <a:gd name="T8" fmla="*/ 0 w 191"/>
                <a:gd name="T9" fmla="*/ 1 h 168"/>
                <a:gd name="T10" fmla="*/ 0 w 191"/>
                <a:gd name="T11" fmla="*/ 1 h 168"/>
                <a:gd name="T12" fmla="*/ 0 w 191"/>
                <a:gd name="T13" fmla="*/ 1 h 168"/>
                <a:gd name="T14" fmla="*/ 0 w 191"/>
                <a:gd name="T15" fmla="*/ 1 h 168"/>
                <a:gd name="T16" fmla="*/ 0 w 191"/>
                <a:gd name="T17" fmla="*/ 1 h 168"/>
                <a:gd name="T18" fmla="*/ 0 w 191"/>
                <a:gd name="T19" fmla="*/ 1 h 168"/>
                <a:gd name="T20" fmla="*/ 0 w 191"/>
                <a:gd name="T21" fmla="*/ 1 h 168"/>
                <a:gd name="T22" fmla="*/ 0 w 191"/>
                <a:gd name="T23" fmla="*/ 1 h 168"/>
                <a:gd name="T24" fmla="*/ 0 w 191"/>
                <a:gd name="T25" fmla="*/ 1 h 168"/>
                <a:gd name="T26" fmla="*/ 0 w 191"/>
                <a:gd name="T27" fmla="*/ 1 h 168"/>
                <a:gd name="T28" fmla="*/ 0 w 191"/>
                <a:gd name="T29" fmla="*/ 0 h 168"/>
                <a:gd name="T30" fmla="*/ 0 w 191"/>
                <a:gd name="T31" fmla="*/ 1 h 168"/>
                <a:gd name="T32" fmla="*/ 0 w 191"/>
                <a:gd name="T33" fmla="*/ 1 h 1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1"/>
                <a:gd name="T52" fmla="*/ 0 h 168"/>
                <a:gd name="T53" fmla="*/ 191 w 191"/>
                <a:gd name="T54" fmla="*/ 168 h 1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1" h="168">
                  <a:moveTo>
                    <a:pt x="0" y="48"/>
                  </a:moveTo>
                  <a:lnTo>
                    <a:pt x="30" y="116"/>
                  </a:lnTo>
                  <a:lnTo>
                    <a:pt x="30" y="147"/>
                  </a:lnTo>
                  <a:lnTo>
                    <a:pt x="60" y="111"/>
                  </a:lnTo>
                  <a:lnTo>
                    <a:pt x="81" y="168"/>
                  </a:lnTo>
                  <a:lnTo>
                    <a:pt x="124" y="116"/>
                  </a:lnTo>
                  <a:lnTo>
                    <a:pt x="145" y="163"/>
                  </a:lnTo>
                  <a:lnTo>
                    <a:pt x="172" y="137"/>
                  </a:lnTo>
                  <a:lnTo>
                    <a:pt x="189" y="164"/>
                  </a:lnTo>
                  <a:lnTo>
                    <a:pt x="191" y="81"/>
                  </a:lnTo>
                  <a:lnTo>
                    <a:pt x="182" y="12"/>
                  </a:lnTo>
                  <a:lnTo>
                    <a:pt x="142" y="74"/>
                  </a:lnTo>
                  <a:lnTo>
                    <a:pt x="103" y="10"/>
                  </a:lnTo>
                  <a:lnTo>
                    <a:pt x="75" y="27"/>
                  </a:lnTo>
                  <a:lnTo>
                    <a:pt x="58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98" name="Freeform 78"/>
            <p:cNvSpPr>
              <a:spLocks/>
            </p:cNvSpPr>
            <p:nvPr/>
          </p:nvSpPr>
          <p:spPr bwMode="auto">
            <a:xfrm>
              <a:off x="5218" y="2080"/>
              <a:ext cx="83" cy="156"/>
            </a:xfrm>
            <a:custGeom>
              <a:avLst/>
              <a:gdLst>
                <a:gd name="T0" fmla="*/ 0 w 167"/>
                <a:gd name="T1" fmla="*/ 0 h 310"/>
                <a:gd name="T2" fmla="*/ 0 w 167"/>
                <a:gd name="T3" fmla="*/ 1 h 310"/>
                <a:gd name="T4" fmla="*/ 0 w 167"/>
                <a:gd name="T5" fmla="*/ 1 h 310"/>
                <a:gd name="T6" fmla="*/ 0 w 167"/>
                <a:gd name="T7" fmla="*/ 1 h 310"/>
                <a:gd name="T8" fmla="*/ 0 w 167"/>
                <a:gd name="T9" fmla="*/ 1 h 310"/>
                <a:gd name="T10" fmla="*/ 0 w 167"/>
                <a:gd name="T11" fmla="*/ 1 h 310"/>
                <a:gd name="T12" fmla="*/ 0 w 167"/>
                <a:gd name="T13" fmla="*/ 1 h 310"/>
                <a:gd name="T14" fmla="*/ 0 w 167"/>
                <a:gd name="T15" fmla="*/ 1 h 310"/>
                <a:gd name="T16" fmla="*/ 0 w 167"/>
                <a:gd name="T17" fmla="*/ 1 h 310"/>
                <a:gd name="T18" fmla="*/ 0 w 167"/>
                <a:gd name="T19" fmla="*/ 1 h 310"/>
                <a:gd name="T20" fmla="*/ 0 w 167"/>
                <a:gd name="T21" fmla="*/ 1 h 310"/>
                <a:gd name="T22" fmla="*/ 0 w 167"/>
                <a:gd name="T23" fmla="*/ 1 h 310"/>
                <a:gd name="T24" fmla="*/ 0 w 167"/>
                <a:gd name="T25" fmla="*/ 0 h 310"/>
                <a:gd name="T26" fmla="*/ 0 w 167"/>
                <a:gd name="T27" fmla="*/ 1 h 310"/>
                <a:gd name="T28" fmla="*/ 0 w 167"/>
                <a:gd name="T29" fmla="*/ 0 h 310"/>
                <a:gd name="T30" fmla="*/ 0 w 167"/>
                <a:gd name="T31" fmla="*/ 0 h 3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7"/>
                <a:gd name="T49" fmla="*/ 0 h 310"/>
                <a:gd name="T50" fmla="*/ 167 w 167"/>
                <a:gd name="T51" fmla="*/ 310 h 3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7" h="310">
                  <a:moveTo>
                    <a:pt x="65" y="0"/>
                  </a:moveTo>
                  <a:lnTo>
                    <a:pt x="60" y="67"/>
                  </a:lnTo>
                  <a:lnTo>
                    <a:pt x="46" y="137"/>
                  </a:lnTo>
                  <a:lnTo>
                    <a:pt x="28" y="190"/>
                  </a:lnTo>
                  <a:lnTo>
                    <a:pt x="0" y="247"/>
                  </a:lnTo>
                  <a:lnTo>
                    <a:pt x="48" y="182"/>
                  </a:lnTo>
                  <a:lnTo>
                    <a:pt x="95" y="255"/>
                  </a:lnTo>
                  <a:lnTo>
                    <a:pt x="102" y="267"/>
                  </a:lnTo>
                  <a:lnTo>
                    <a:pt x="119" y="254"/>
                  </a:lnTo>
                  <a:lnTo>
                    <a:pt x="154" y="310"/>
                  </a:lnTo>
                  <a:lnTo>
                    <a:pt x="163" y="274"/>
                  </a:lnTo>
                  <a:lnTo>
                    <a:pt x="167" y="89"/>
                  </a:lnTo>
                  <a:lnTo>
                    <a:pt x="167" y="0"/>
                  </a:lnTo>
                  <a:lnTo>
                    <a:pt x="112" y="7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99" name="Freeform 79"/>
            <p:cNvSpPr>
              <a:spLocks/>
            </p:cNvSpPr>
            <p:nvPr/>
          </p:nvSpPr>
          <p:spPr bwMode="auto">
            <a:xfrm>
              <a:off x="5311" y="2211"/>
              <a:ext cx="30" cy="35"/>
            </a:xfrm>
            <a:custGeom>
              <a:avLst/>
              <a:gdLst>
                <a:gd name="T0" fmla="*/ 1 w 59"/>
                <a:gd name="T1" fmla="*/ 0 h 71"/>
                <a:gd name="T2" fmla="*/ 1 w 59"/>
                <a:gd name="T3" fmla="*/ 0 h 71"/>
                <a:gd name="T4" fmla="*/ 1 w 59"/>
                <a:gd name="T5" fmla="*/ 0 h 71"/>
                <a:gd name="T6" fmla="*/ 0 w 59"/>
                <a:gd name="T7" fmla="*/ 0 h 71"/>
                <a:gd name="T8" fmla="*/ 1 w 59"/>
                <a:gd name="T9" fmla="*/ 0 h 71"/>
                <a:gd name="T10" fmla="*/ 1 w 59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"/>
                <a:gd name="T19" fmla="*/ 0 h 71"/>
                <a:gd name="T20" fmla="*/ 59 w 59"/>
                <a:gd name="T21" fmla="*/ 71 h 7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" h="71">
                  <a:moveTo>
                    <a:pt x="10" y="43"/>
                  </a:moveTo>
                  <a:lnTo>
                    <a:pt x="30" y="71"/>
                  </a:lnTo>
                  <a:lnTo>
                    <a:pt x="59" y="0"/>
                  </a:lnTo>
                  <a:lnTo>
                    <a:pt x="0" y="35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100" name="Freeform 80"/>
            <p:cNvSpPr>
              <a:spLocks/>
            </p:cNvSpPr>
            <p:nvPr/>
          </p:nvSpPr>
          <p:spPr bwMode="auto">
            <a:xfrm>
              <a:off x="5375" y="2067"/>
              <a:ext cx="101" cy="161"/>
            </a:xfrm>
            <a:custGeom>
              <a:avLst/>
              <a:gdLst>
                <a:gd name="T0" fmla="*/ 1 w 202"/>
                <a:gd name="T1" fmla="*/ 1 h 322"/>
                <a:gd name="T2" fmla="*/ 1 w 202"/>
                <a:gd name="T3" fmla="*/ 1 h 322"/>
                <a:gd name="T4" fmla="*/ 1 w 202"/>
                <a:gd name="T5" fmla="*/ 1 h 322"/>
                <a:gd name="T6" fmla="*/ 0 w 202"/>
                <a:gd name="T7" fmla="*/ 1 h 322"/>
                <a:gd name="T8" fmla="*/ 1 w 202"/>
                <a:gd name="T9" fmla="*/ 1 h 322"/>
                <a:gd name="T10" fmla="*/ 1 w 202"/>
                <a:gd name="T11" fmla="*/ 1 h 322"/>
                <a:gd name="T12" fmla="*/ 1 w 202"/>
                <a:gd name="T13" fmla="*/ 1 h 322"/>
                <a:gd name="T14" fmla="*/ 1 w 202"/>
                <a:gd name="T15" fmla="*/ 1 h 322"/>
                <a:gd name="T16" fmla="*/ 1 w 202"/>
                <a:gd name="T17" fmla="*/ 1 h 322"/>
                <a:gd name="T18" fmla="*/ 1 w 202"/>
                <a:gd name="T19" fmla="*/ 1 h 322"/>
                <a:gd name="T20" fmla="*/ 1 w 202"/>
                <a:gd name="T21" fmla="*/ 1 h 322"/>
                <a:gd name="T22" fmla="*/ 1 w 202"/>
                <a:gd name="T23" fmla="*/ 0 h 322"/>
                <a:gd name="T24" fmla="*/ 1 w 202"/>
                <a:gd name="T25" fmla="*/ 1 h 322"/>
                <a:gd name="T26" fmla="*/ 1 w 202"/>
                <a:gd name="T27" fmla="*/ 1 h 322"/>
                <a:gd name="T28" fmla="*/ 1 w 202"/>
                <a:gd name="T29" fmla="*/ 1 h 322"/>
                <a:gd name="T30" fmla="*/ 1 w 202"/>
                <a:gd name="T31" fmla="*/ 1 h 322"/>
                <a:gd name="T32" fmla="*/ 1 w 202"/>
                <a:gd name="T33" fmla="*/ 1 h 3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2"/>
                <a:gd name="T52" fmla="*/ 0 h 322"/>
                <a:gd name="T53" fmla="*/ 202 w 202"/>
                <a:gd name="T54" fmla="*/ 322 h 3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2" h="322">
                  <a:moveTo>
                    <a:pt x="62" y="77"/>
                  </a:moveTo>
                  <a:lnTo>
                    <a:pt x="36" y="198"/>
                  </a:lnTo>
                  <a:lnTo>
                    <a:pt x="21" y="262"/>
                  </a:lnTo>
                  <a:lnTo>
                    <a:pt x="0" y="270"/>
                  </a:lnTo>
                  <a:lnTo>
                    <a:pt x="17" y="322"/>
                  </a:lnTo>
                  <a:lnTo>
                    <a:pt x="45" y="274"/>
                  </a:lnTo>
                  <a:lnTo>
                    <a:pt x="59" y="294"/>
                  </a:lnTo>
                  <a:lnTo>
                    <a:pt x="73" y="248"/>
                  </a:lnTo>
                  <a:lnTo>
                    <a:pt x="167" y="227"/>
                  </a:lnTo>
                  <a:lnTo>
                    <a:pt x="188" y="258"/>
                  </a:lnTo>
                  <a:lnTo>
                    <a:pt x="192" y="142"/>
                  </a:lnTo>
                  <a:lnTo>
                    <a:pt x="202" y="0"/>
                  </a:lnTo>
                  <a:lnTo>
                    <a:pt x="164" y="58"/>
                  </a:lnTo>
                  <a:lnTo>
                    <a:pt x="131" y="20"/>
                  </a:lnTo>
                  <a:lnTo>
                    <a:pt x="97" y="94"/>
                  </a:lnTo>
                  <a:lnTo>
                    <a:pt x="62" y="77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2951" name="Group 83"/>
          <p:cNvGrpSpPr>
            <a:grpSpLocks noChangeAspect="1"/>
          </p:cNvGrpSpPr>
          <p:nvPr/>
        </p:nvGrpSpPr>
        <p:grpSpPr bwMode="auto">
          <a:xfrm>
            <a:off x="6526213" y="260350"/>
            <a:ext cx="1698625" cy="1374775"/>
            <a:chOff x="4279" y="1545"/>
            <a:chExt cx="1345" cy="1220"/>
          </a:xfrm>
        </p:grpSpPr>
        <p:sp>
          <p:nvSpPr>
            <p:cNvPr id="82953" name="AutoShape 84"/>
            <p:cNvSpPr>
              <a:spLocks noChangeAspect="1" noChangeArrowheads="1" noTextEdit="1"/>
            </p:cNvSpPr>
            <p:nvPr/>
          </p:nvSpPr>
          <p:spPr bwMode="auto">
            <a:xfrm>
              <a:off x="4279" y="1545"/>
              <a:ext cx="1345" cy="1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54" name="Freeform 85"/>
            <p:cNvSpPr>
              <a:spLocks/>
            </p:cNvSpPr>
            <p:nvPr/>
          </p:nvSpPr>
          <p:spPr bwMode="auto">
            <a:xfrm>
              <a:off x="4296" y="1560"/>
              <a:ext cx="1311" cy="1188"/>
            </a:xfrm>
            <a:custGeom>
              <a:avLst/>
              <a:gdLst>
                <a:gd name="T0" fmla="*/ 0 w 2620"/>
                <a:gd name="T1" fmla="*/ 1 h 2375"/>
                <a:gd name="T2" fmla="*/ 1 w 2620"/>
                <a:gd name="T3" fmla="*/ 1 h 2375"/>
                <a:gd name="T4" fmla="*/ 1 w 2620"/>
                <a:gd name="T5" fmla="*/ 0 h 2375"/>
                <a:gd name="T6" fmla="*/ 0 w 2620"/>
                <a:gd name="T7" fmla="*/ 0 h 2375"/>
                <a:gd name="T8" fmla="*/ 0 w 2620"/>
                <a:gd name="T9" fmla="*/ 1 h 2375"/>
                <a:gd name="T10" fmla="*/ 0 w 2620"/>
                <a:gd name="T11" fmla="*/ 1 h 2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20"/>
                <a:gd name="T19" fmla="*/ 0 h 2375"/>
                <a:gd name="T20" fmla="*/ 2620 w 2620"/>
                <a:gd name="T21" fmla="*/ 2375 h 23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20" h="2375">
                  <a:moveTo>
                    <a:pt x="0" y="2375"/>
                  </a:moveTo>
                  <a:lnTo>
                    <a:pt x="2620" y="2375"/>
                  </a:lnTo>
                  <a:lnTo>
                    <a:pt x="2620" y="0"/>
                  </a:lnTo>
                  <a:lnTo>
                    <a:pt x="0" y="0"/>
                  </a:lnTo>
                  <a:lnTo>
                    <a:pt x="0" y="2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55" name="Freeform 86"/>
            <p:cNvSpPr>
              <a:spLocks/>
            </p:cNvSpPr>
            <p:nvPr/>
          </p:nvSpPr>
          <p:spPr bwMode="auto">
            <a:xfrm>
              <a:off x="4371" y="1633"/>
              <a:ext cx="1160" cy="1042"/>
            </a:xfrm>
            <a:custGeom>
              <a:avLst/>
              <a:gdLst>
                <a:gd name="T0" fmla="*/ 0 w 2321"/>
                <a:gd name="T1" fmla="*/ 1 h 2084"/>
                <a:gd name="T2" fmla="*/ 0 w 2321"/>
                <a:gd name="T3" fmla="*/ 1 h 2084"/>
                <a:gd name="T4" fmla="*/ 0 w 2321"/>
                <a:gd name="T5" fmla="*/ 1 h 2084"/>
                <a:gd name="T6" fmla="*/ 0 w 2321"/>
                <a:gd name="T7" fmla="*/ 0 h 2084"/>
                <a:gd name="T8" fmla="*/ 0 w 2321"/>
                <a:gd name="T9" fmla="*/ 1 h 2084"/>
                <a:gd name="T10" fmla="*/ 0 w 2321"/>
                <a:gd name="T11" fmla="*/ 1 h 2084"/>
                <a:gd name="T12" fmla="*/ 0 w 2321"/>
                <a:gd name="T13" fmla="*/ 1 h 2084"/>
                <a:gd name="T14" fmla="*/ 0 w 2321"/>
                <a:gd name="T15" fmla="*/ 1 h 2084"/>
                <a:gd name="T16" fmla="*/ 0 w 2321"/>
                <a:gd name="T17" fmla="*/ 1 h 2084"/>
                <a:gd name="T18" fmla="*/ 0 w 2321"/>
                <a:gd name="T19" fmla="*/ 1 h 2084"/>
                <a:gd name="T20" fmla="*/ 0 w 2321"/>
                <a:gd name="T21" fmla="*/ 1 h 2084"/>
                <a:gd name="T22" fmla="*/ 0 w 2321"/>
                <a:gd name="T23" fmla="*/ 1 h 2084"/>
                <a:gd name="T24" fmla="*/ 0 w 2321"/>
                <a:gd name="T25" fmla="*/ 1 h 2084"/>
                <a:gd name="T26" fmla="*/ 0 w 2321"/>
                <a:gd name="T27" fmla="*/ 1 h 2084"/>
                <a:gd name="T28" fmla="*/ 0 w 2321"/>
                <a:gd name="T29" fmla="*/ 1 h 2084"/>
                <a:gd name="T30" fmla="*/ 0 w 2321"/>
                <a:gd name="T31" fmla="*/ 1 h 2084"/>
                <a:gd name="T32" fmla="*/ 0 w 2321"/>
                <a:gd name="T33" fmla="*/ 1 h 2084"/>
                <a:gd name="T34" fmla="*/ 0 w 2321"/>
                <a:gd name="T35" fmla="*/ 1 h 2084"/>
                <a:gd name="T36" fmla="*/ 0 w 2321"/>
                <a:gd name="T37" fmla="*/ 1 h 20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21"/>
                <a:gd name="T58" fmla="*/ 0 h 2084"/>
                <a:gd name="T59" fmla="*/ 2321 w 2321"/>
                <a:gd name="T60" fmla="*/ 2084 h 20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21" h="2084">
                  <a:moveTo>
                    <a:pt x="0" y="7"/>
                  </a:moveTo>
                  <a:lnTo>
                    <a:pt x="426" y="9"/>
                  </a:lnTo>
                  <a:lnTo>
                    <a:pt x="857" y="11"/>
                  </a:lnTo>
                  <a:lnTo>
                    <a:pt x="1385" y="0"/>
                  </a:lnTo>
                  <a:lnTo>
                    <a:pt x="1999" y="6"/>
                  </a:lnTo>
                  <a:lnTo>
                    <a:pt x="2289" y="6"/>
                  </a:lnTo>
                  <a:lnTo>
                    <a:pt x="2284" y="479"/>
                  </a:lnTo>
                  <a:lnTo>
                    <a:pt x="2307" y="945"/>
                  </a:lnTo>
                  <a:lnTo>
                    <a:pt x="2317" y="1478"/>
                  </a:lnTo>
                  <a:lnTo>
                    <a:pt x="2321" y="2064"/>
                  </a:lnTo>
                  <a:lnTo>
                    <a:pt x="1771" y="2074"/>
                  </a:lnTo>
                  <a:lnTo>
                    <a:pt x="962" y="2077"/>
                  </a:lnTo>
                  <a:lnTo>
                    <a:pt x="248" y="2084"/>
                  </a:lnTo>
                  <a:lnTo>
                    <a:pt x="21" y="2079"/>
                  </a:lnTo>
                  <a:lnTo>
                    <a:pt x="3" y="1656"/>
                  </a:lnTo>
                  <a:lnTo>
                    <a:pt x="10" y="1049"/>
                  </a:lnTo>
                  <a:lnTo>
                    <a:pt x="8" y="37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C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56" name="Freeform 87"/>
            <p:cNvSpPr>
              <a:spLocks/>
            </p:cNvSpPr>
            <p:nvPr/>
          </p:nvSpPr>
          <p:spPr bwMode="auto">
            <a:xfrm>
              <a:off x="4679" y="1626"/>
              <a:ext cx="165" cy="24"/>
            </a:xfrm>
            <a:custGeom>
              <a:avLst/>
              <a:gdLst>
                <a:gd name="T0" fmla="*/ 0 w 331"/>
                <a:gd name="T1" fmla="*/ 0 h 50"/>
                <a:gd name="T2" fmla="*/ 0 w 331"/>
                <a:gd name="T3" fmla="*/ 0 h 50"/>
                <a:gd name="T4" fmla="*/ 0 w 331"/>
                <a:gd name="T5" fmla="*/ 0 h 50"/>
                <a:gd name="T6" fmla="*/ 0 w 331"/>
                <a:gd name="T7" fmla="*/ 0 h 50"/>
                <a:gd name="T8" fmla="*/ 0 w 331"/>
                <a:gd name="T9" fmla="*/ 0 h 50"/>
                <a:gd name="T10" fmla="*/ 0 w 331"/>
                <a:gd name="T11" fmla="*/ 0 h 50"/>
                <a:gd name="T12" fmla="*/ 0 w 331"/>
                <a:gd name="T13" fmla="*/ 0 h 50"/>
                <a:gd name="T14" fmla="*/ 0 w 331"/>
                <a:gd name="T15" fmla="*/ 0 h 50"/>
                <a:gd name="T16" fmla="*/ 0 w 331"/>
                <a:gd name="T17" fmla="*/ 0 h 50"/>
                <a:gd name="T18" fmla="*/ 0 w 331"/>
                <a:gd name="T19" fmla="*/ 0 h 50"/>
                <a:gd name="T20" fmla="*/ 0 w 331"/>
                <a:gd name="T21" fmla="*/ 0 h 50"/>
                <a:gd name="T22" fmla="*/ 0 w 331"/>
                <a:gd name="T23" fmla="*/ 0 h 50"/>
                <a:gd name="T24" fmla="*/ 0 w 331"/>
                <a:gd name="T25" fmla="*/ 0 h 50"/>
                <a:gd name="T26" fmla="*/ 0 w 331"/>
                <a:gd name="T27" fmla="*/ 0 h 50"/>
                <a:gd name="T28" fmla="*/ 0 w 331"/>
                <a:gd name="T29" fmla="*/ 0 h 50"/>
                <a:gd name="T30" fmla="*/ 0 w 331"/>
                <a:gd name="T31" fmla="*/ 0 h 50"/>
                <a:gd name="T32" fmla="*/ 0 w 331"/>
                <a:gd name="T33" fmla="*/ 0 h 50"/>
                <a:gd name="T34" fmla="*/ 0 w 331"/>
                <a:gd name="T35" fmla="*/ 0 h 50"/>
                <a:gd name="T36" fmla="*/ 0 w 331"/>
                <a:gd name="T37" fmla="*/ 0 h 50"/>
                <a:gd name="T38" fmla="*/ 0 w 331"/>
                <a:gd name="T39" fmla="*/ 0 h 50"/>
                <a:gd name="T40" fmla="*/ 0 w 331"/>
                <a:gd name="T41" fmla="*/ 0 h 50"/>
                <a:gd name="T42" fmla="*/ 0 w 331"/>
                <a:gd name="T43" fmla="*/ 0 h 50"/>
                <a:gd name="T44" fmla="*/ 0 w 331"/>
                <a:gd name="T45" fmla="*/ 0 h 50"/>
                <a:gd name="T46" fmla="*/ 0 w 331"/>
                <a:gd name="T47" fmla="*/ 0 h 50"/>
                <a:gd name="T48" fmla="*/ 0 w 331"/>
                <a:gd name="T49" fmla="*/ 0 h 50"/>
                <a:gd name="T50" fmla="*/ 0 w 331"/>
                <a:gd name="T51" fmla="*/ 0 h 50"/>
                <a:gd name="T52" fmla="*/ 0 w 331"/>
                <a:gd name="T53" fmla="*/ 0 h 50"/>
                <a:gd name="T54" fmla="*/ 0 w 331"/>
                <a:gd name="T55" fmla="*/ 0 h 50"/>
                <a:gd name="T56" fmla="*/ 0 w 331"/>
                <a:gd name="T57" fmla="*/ 0 h 50"/>
                <a:gd name="T58" fmla="*/ 0 w 331"/>
                <a:gd name="T59" fmla="*/ 0 h 50"/>
                <a:gd name="T60" fmla="*/ 0 w 331"/>
                <a:gd name="T61" fmla="*/ 0 h 50"/>
                <a:gd name="T62" fmla="*/ 0 w 331"/>
                <a:gd name="T63" fmla="*/ 0 h 50"/>
                <a:gd name="T64" fmla="*/ 0 w 331"/>
                <a:gd name="T65" fmla="*/ 0 h 50"/>
                <a:gd name="T66" fmla="*/ 0 w 331"/>
                <a:gd name="T67" fmla="*/ 0 h 50"/>
                <a:gd name="T68" fmla="*/ 0 w 331"/>
                <a:gd name="T69" fmla="*/ 0 h 50"/>
                <a:gd name="T70" fmla="*/ 0 w 331"/>
                <a:gd name="T71" fmla="*/ 0 h 50"/>
                <a:gd name="T72" fmla="*/ 0 w 331"/>
                <a:gd name="T73" fmla="*/ 0 h 50"/>
                <a:gd name="T74" fmla="*/ 0 w 331"/>
                <a:gd name="T75" fmla="*/ 0 h 50"/>
                <a:gd name="T76" fmla="*/ 0 w 331"/>
                <a:gd name="T77" fmla="*/ 0 h 50"/>
                <a:gd name="T78" fmla="*/ 0 w 331"/>
                <a:gd name="T79" fmla="*/ 0 h 50"/>
                <a:gd name="T80" fmla="*/ 0 w 331"/>
                <a:gd name="T81" fmla="*/ 0 h 50"/>
                <a:gd name="T82" fmla="*/ 0 w 331"/>
                <a:gd name="T83" fmla="*/ 0 h 5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31"/>
                <a:gd name="T127" fmla="*/ 0 h 50"/>
                <a:gd name="T128" fmla="*/ 331 w 331"/>
                <a:gd name="T129" fmla="*/ 50 h 5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31" h="50">
                  <a:moveTo>
                    <a:pt x="0" y="0"/>
                  </a:moveTo>
                  <a:lnTo>
                    <a:pt x="7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88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0" y="0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40" y="0"/>
                  </a:lnTo>
                  <a:lnTo>
                    <a:pt x="147" y="0"/>
                  </a:lnTo>
                  <a:lnTo>
                    <a:pt x="154" y="0"/>
                  </a:lnTo>
                  <a:lnTo>
                    <a:pt x="161" y="0"/>
                  </a:lnTo>
                  <a:lnTo>
                    <a:pt x="168" y="0"/>
                  </a:lnTo>
                  <a:lnTo>
                    <a:pt x="175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4" y="0"/>
                  </a:lnTo>
                  <a:lnTo>
                    <a:pt x="200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19" y="0"/>
                  </a:lnTo>
                  <a:lnTo>
                    <a:pt x="226" y="0"/>
                  </a:lnTo>
                  <a:lnTo>
                    <a:pt x="233" y="2"/>
                  </a:lnTo>
                  <a:lnTo>
                    <a:pt x="242" y="2"/>
                  </a:lnTo>
                  <a:lnTo>
                    <a:pt x="252" y="2"/>
                  </a:lnTo>
                  <a:lnTo>
                    <a:pt x="263" y="2"/>
                  </a:lnTo>
                  <a:lnTo>
                    <a:pt x="273" y="2"/>
                  </a:lnTo>
                  <a:lnTo>
                    <a:pt x="280" y="2"/>
                  </a:lnTo>
                  <a:lnTo>
                    <a:pt x="289" y="2"/>
                  </a:lnTo>
                  <a:lnTo>
                    <a:pt x="296" y="2"/>
                  </a:lnTo>
                  <a:lnTo>
                    <a:pt x="303" y="2"/>
                  </a:lnTo>
                  <a:lnTo>
                    <a:pt x="313" y="2"/>
                  </a:lnTo>
                  <a:lnTo>
                    <a:pt x="324" y="2"/>
                  </a:lnTo>
                  <a:lnTo>
                    <a:pt x="329" y="2"/>
                  </a:lnTo>
                  <a:lnTo>
                    <a:pt x="331" y="3"/>
                  </a:lnTo>
                  <a:lnTo>
                    <a:pt x="319" y="50"/>
                  </a:lnTo>
                  <a:lnTo>
                    <a:pt x="317" y="50"/>
                  </a:lnTo>
                  <a:lnTo>
                    <a:pt x="312" y="50"/>
                  </a:lnTo>
                  <a:lnTo>
                    <a:pt x="303" y="50"/>
                  </a:lnTo>
                  <a:lnTo>
                    <a:pt x="294" y="50"/>
                  </a:lnTo>
                  <a:lnTo>
                    <a:pt x="287" y="50"/>
                  </a:lnTo>
                  <a:lnTo>
                    <a:pt x="282" y="50"/>
                  </a:lnTo>
                  <a:lnTo>
                    <a:pt x="275" y="50"/>
                  </a:lnTo>
                  <a:lnTo>
                    <a:pt x="268" y="50"/>
                  </a:lnTo>
                  <a:lnTo>
                    <a:pt x="259" y="50"/>
                  </a:lnTo>
                  <a:lnTo>
                    <a:pt x="250" y="50"/>
                  </a:lnTo>
                  <a:lnTo>
                    <a:pt x="242" y="50"/>
                  </a:lnTo>
                  <a:lnTo>
                    <a:pt x="233" y="50"/>
                  </a:lnTo>
                  <a:lnTo>
                    <a:pt x="222" y="50"/>
                  </a:lnTo>
                  <a:lnTo>
                    <a:pt x="212" y="50"/>
                  </a:lnTo>
                  <a:lnTo>
                    <a:pt x="201" y="50"/>
                  </a:lnTo>
                  <a:lnTo>
                    <a:pt x="191" y="50"/>
                  </a:lnTo>
                  <a:lnTo>
                    <a:pt x="179" y="48"/>
                  </a:lnTo>
                  <a:lnTo>
                    <a:pt x="166" y="48"/>
                  </a:lnTo>
                  <a:lnTo>
                    <a:pt x="156" y="48"/>
                  </a:lnTo>
                  <a:lnTo>
                    <a:pt x="144" y="48"/>
                  </a:lnTo>
                  <a:lnTo>
                    <a:pt x="137" y="46"/>
                  </a:lnTo>
                  <a:lnTo>
                    <a:pt x="131" y="46"/>
                  </a:lnTo>
                  <a:lnTo>
                    <a:pt x="124" y="46"/>
                  </a:lnTo>
                  <a:lnTo>
                    <a:pt x="117" y="46"/>
                  </a:lnTo>
                  <a:lnTo>
                    <a:pt x="112" y="46"/>
                  </a:lnTo>
                  <a:lnTo>
                    <a:pt x="105" y="46"/>
                  </a:lnTo>
                  <a:lnTo>
                    <a:pt x="98" y="46"/>
                  </a:lnTo>
                  <a:lnTo>
                    <a:pt x="93" y="46"/>
                  </a:lnTo>
                  <a:lnTo>
                    <a:pt x="86" y="45"/>
                  </a:lnTo>
                  <a:lnTo>
                    <a:pt x="79" y="45"/>
                  </a:lnTo>
                  <a:lnTo>
                    <a:pt x="72" y="45"/>
                  </a:lnTo>
                  <a:lnTo>
                    <a:pt x="67" y="45"/>
                  </a:lnTo>
                  <a:lnTo>
                    <a:pt x="60" y="43"/>
                  </a:lnTo>
                  <a:lnTo>
                    <a:pt x="53" y="43"/>
                  </a:lnTo>
                  <a:lnTo>
                    <a:pt x="46" y="43"/>
                  </a:lnTo>
                  <a:lnTo>
                    <a:pt x="41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57" name="Freeform 88"/>
            <p:cNvSpPr>
              <a:spLocks/>
            </p:cNvSpPr>
            <p:nvPr/>
          </p:nvSpPr>
          <p:spPr bwMode="auto">
            <a:xfrm>
              <a:off x="4371" y="1687"/>
              <a:ext cx="1142" cy="177"/>
            </a:xfrm>
            <a:custGeom>
              <a:avLst/>
              <a:gdLst>
                <a:gd name="T0" fmla="*/ 1 w 2284"/>
                <a:gd name="T1" fmla="*/ 1 h 353"/>
                <a:gd name="T2" fmla="*/ 1 w 2284"/>
                <a:gd name="T3" fmla="*/ 1 h 353"/>
                <a:gd name="T4" fmla="*/ 1 w 2284"/>
                <a:gd name="T5" fmla="*/ 1 h 353"/>
                <a:gd name="T6" fmla="*/ 1 w 2284"/>
                <a:gd name="T7" fmla="*/ 1 h 353"/>
                <a:gd name="T8" fmla="*/ 1 w 2284"/>
                <a:gd name="T9" fmla="*/ 1 h 353"/>
                <a:gd name="T10" fmla="*/ 1 w 2284"/>
                <a:gd name="T11" fmla="*/ 1 h 353"/>
                <a:gd name="T12" fmla="*/ 1 w 2284"/>
                <a:gd name="T13" fmla="*/ 1 h 353"/>
                <a:gd name="T14" fmla="*/ 1 w 2284"/>
                <a:gd name="T15" fmla="*/ 1 h 353"/>
                <a:gd name="T16" fmla="*/ 1 w 2284"/>
                <a:gd name="T17" fmla="*/ 1 h 353"/>
                <a:gd name="T18" fmla="*/ 1 w 2284"/>
                <a:gd name="T19" fmla="*/ 1 h 353"/>
                <a:gd name="T20" fmla="*/ 1 w 2284"/>
                <a:gd name="T21" fmla="*/ 1 h 353"/>
                <a:gd name="T22" fmla="*/ 1 w 2284"/>
                <a:gd name="T23" fmla="*/ 1 h 353"/>
                <a:gd name="T24" fmla="*/ 1 w 2284"/>
                <a:gd name="T25" fmla="*/ 1 h 353"/>
                <a:gd name="T26" fmla="*/ 1 w 2284"/>
                <a:gd name="T27" fmla="*/ 1 h 353"/>
                <a:gd name="T28" fmla="*/ 1 w 2284"/>
                <a:gd name="T29" fmla="*/ 1 h 353"/>
                <a:gd name="T30" fmla="*/ 1 w 2284"/>
                <a:gd name="T31" fmla="*/ 1 h 353"/>
                <a:gd name="T32" fmla="*/ 1 w 2284"/>
                <a:gd name="T33" fmla="*/ 1 h 353"/>
                <a:gd name="T34" fmla="*/ 1 w 2284"/>
                <a:gd name="T35" fmla="*/ 1 h 353"/>
                <a:gd name="T36" fmla="*/ 1 w 2284"/>
                <a:gd name="T37" fmla="*/ 1 h 353"/>
                <a:gd name="T38" fmla="*/ 1 w 2284"/>
                <a:gd name="T39" fmla="*/ 1 h 353"/>
                <a:gd name="T40" fmla="*/ 1 w 2284"/>
                <a:gd name="T41" fmla="*/ 1 h 353"/>
                <a:gd name="T42" fmla="*/ 1 w 2284"/>
                <a:gd name="T43" fmla="*/ 1 h 353"/>
                <a:gd name="T44" fmla="*/ 1 w 2284"/>
                <a:gd name="T45" fmla="*/ 0 h 353"/>
                <a:gd name="T46" fmla="*/ 1 w 2284"/>
                <a:gd name="T47" fmla="*/ 1 h 353"/>
                <a:gd name="T48" fmla="*/ 1 w 2284"/>
                <a:gd name="T49" fmla="*/ 1 h 353"/>
                <a:gd name="T50" fmla="*/ 1 w 2284"/>
                <a:gd name="T51" fmla="*/ 1 h 353"/>
                <a:gd name="T52" fmla="*/ 1 w 2284"/>
                <a:gd name="T53" fmla="*/ 1 h 353"/>
                <a:gd name="T54" fmla="*/ 1 w 2284"/>
                <a:gd name="T55" fmla="*/ 1 h 353"/>
                <a:gd name="T56" fmla="*/ 1 w 2284"/>
                <a:gd name="T57" fmla="*/ 1 h 353"/>
                <a:gd name="T58" fmla="*/ 1 w 2284"/>
                <a:gd name="T59" fmla="*/ 1 h 353"/>
                <a:gd name="T60" fmla="*/ 1 w 2284"/>
                <a:gd name="T61" fmla="*/ 1 h 353"/>
                <a:gd name="T62" fmla="*/ 1 w 2284"/>
                <a:gd name="T63" fmla="*/ 1 h 353"/>
                <a:gd name="T64" fmla="*/ 1 w 2284"/>
                <a:gd name="T65" fmla="*/ 1 h 353"/>
                <a:gd name="T66" fmla="*/ 1 w 2284"/>
                <a:gd name="T67" fmla="*/ 1 h 353"/>
                <a:gd name="T68" fmla="*/ 1 w 2284"/>
                <a:gd name="T69" fmla="*/ 1 h 353"/>
                <a:gd name="T70" fmla="*/ 1 w 2284"/>
                <a:gd name="T71" fmla="*/ 1 h 353"/>
                <a:gd name="T72" fmla="*/ 1 w 2284"/>
                <a:gd name="T73" fmla="*/ 1 h 353"/>
                <a:gd name="T74" fmla="*/ 1 w 2284"/>
                <a:gd name="T75" fmla="*/ 1 h 353"/>
                <a:gd name="T76" fmla="*/ 1 w 2284"/>
                <a:gd name="T77" fmla="*/ 1 h 353"/>
                <a:gd name="T78" fmla="*/ 1 w 2284"/>
                <a:gd name="T79" fmla="*/ 1 h 353"/>
                <a:gd name="T80" fmla="*/ 1 w 2284"/>
                <a:gd name="T81" fmla="*/ 1 h 353"/>
                <a:gd name="T82" fmla="*/ 1 w 2284"/>
                <a:gd name="T83" fmla="*/ 1 h 353"/>
                <a:gd name="T84" fmla="*/ 1 w 2284"/>
                <a:gd name="T85" fmla="*/ 1 h 353"/>
                <a:gd name="T86" fmla="*/ 1 w 2284"/>
                <a:gd name="T87" fmla="*/ 1 h 353"/>
                <a:gd name="T88" fmla="*/ 1 w 2284"/>
                <a:gd name="T89" fmla="*/ 1 h 353"/>
                <a:gd name="T90" fmla="*/ 1 w 2284"/>
                <a:gd name="T91" fmla="*/ 1 h 353"/>
                <a:gd name="T92" fmla="*/ 1 w 2284"/>
                <a:gd name="T93" fmla="*/ 1 h 353"/>
                <a:gd name="T94" fmla="*/ 1 w 2284"/>
                <a:gd name="T95" fmla="*/ 1 h 353"/>
                <a:gd name="T96" fmla="*/ 1 w 2284"/>
                <a:gd name="T97" fmla="*/ 1 h 353"/>
                <a:gd name="T98" fmla="*/ 1 w 2284"/>
                <a:gd name="T99" fmla="*/ 1 h 353"/>
                <a:gd name="T100" fmla="*/ 1 w 2284"/>
                <a:gd name="T101" fmla="*/ 1 h 353"/>
                <a:gd name="T102" fmla="*/ 1 w 2284"/>
                <a:gd name="T103" fmla="*/ 1 h 353"/>
                <a:gd name="T104" fmla="*/ 1 w 2284"/>
                <a:gd name="T105" fmla="*/ 1 h 353"/>
                <a:gd name="T106" fmla="*/ 1 w 2284"/>
                <a:gd name="T107" fmla="*/ 1 h 353"/>
                <a:gd name="T108" fmla="*/ 1 w 2284"/>
                <a:gd name="T109" fmla="*/ 1 h 353"/>
                <a:gd name="T110" fmla="*/ 1 w 2284"/>
                <a:gd name="T111" fmla="*/ 1 h 353"/>
                <a:gd name="T112" fmla="*/ 1 w 2284"/>
                <a:gd name="T113" fmla="*/ 1 h 353"/>
                <a:gd name="T114" fmla="*/ 1 w 2284"/>
                <a:gd name="T115" fmla="*/ 1 h 353"/>
                <a:gd name="T116" fmla="*/ 1 w 2284"/>
                <a:gd name="T117" fmla="*/ 1 h 353"/>
                <a:gd name="T118" fmla="*/ 1 w 2284"/>
                <a:gd name="T119" fmla="*/ 1 h 353"/>
                <a:gd name="T120" fmla="*/ 1 w 2284"/>
                <a:gd name="T121" fmla="*/ 1 h 353"/>
                <a:gd name="T122" fmla="*/ 0 w 2284"/>
                <a:gd name="T123" fmla="*/ 1 h 3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84"/>
                <a:gd name="T187" fmla="*/ 0 h 353"/>
                <a:gd name="T188" fmla="*/ 2284 w 2284"/>
                <a:gd name="T189" fmla="*/ 353 h 3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84" h="353">
                  <a:moveTo>
                    <a:pt x="0" y="148"/>
                  </a:moveTo>
                  <a:lnTo>
                    <a:pt x="66" y="69"/>
                  </a:lnTo>
                  <a:lnTo>
                    <a:pt x="127" y="168"/>
                  </a:lnTo>
                  <a:lnTo>
                    <a:pt x="134" y="132"/>
                  </a:lnTo>
                  <a:lnTo>
                    <a:pt x="196" y="168"/>
                  </a:lnTo>
                  <a:lnTo>
                    <a:pt x="204" y="124"/>
                  </a:lnTo>
                  <a:lnTo>
                    <a:pt x="253" y="163"/>
                  </a:lnTo>
                  <a:lnTo>
                    <a:pt x="330" y="19"/>
                  </a:lnTo>
                  <a:lnTo>
                    <a:pt x="363" y="9"/>
                  </a:lnTo>
                  <a:lnTo>
                    <a:pt x="367" y="153"/>
                  </a:lnTo>
                  <a:lnTo>
                    <a:pt x="411" y="81"/>
                  </a:lnTo>
                  <a:lnTo>
                    <a:pt x="440" y="100"/>
                  </a:lnTo>
                  <a:lnTo>
                    <a:pt x="440" y="204"/>
                  </a:lnTo>
                  <a:lnTo>
                    <a:pt x="475" y="102"/>
                  </a:lnTo>
                  <a:lnTo>
                    <a:pt x="512" y="9"/>
                  </a:lnTo>
                  <a:lnTo>
                    <a:pt x="545" y="19"/>
                  </a:lnTo>
                  <a:lnTo>
                    <a:pt x="552" y="126"/>
                  </a:lnTo>
                  <a:lnTo>
                    <a:pt x="575" y="86"/>
                  </a:lnTo>
                  <a:lnTo>
                    <a:pt x="605" y="102"/>
                  </a:lnTo>
                  <a:lnTo>
                    <a:pt x="608" y="165"/>
                  </a:lnTo>
                  <a:lnTo>
                    <a:pt x="650" y="105"/>
                  </a:lnTo>
                  <a:lnTo>
                    <a:pt x="677" y="112"/>
                  </a:lnTo>
                  <a:lnTo>
                    <a:pt x="685" y="168"/>
                  </a:lnTo>
                  <a:lnTo>
                    <a:pt x="748" y="96"/>
                  </a:lnTo>
                  <a:lnTo>
                    <a:pt x="771" y="102"/>
                  </a:lnTo>
                  <a:lnTo>
                    <a:pt x="811" y="180"/>
                  </a:lnTo>
                  <a:lnTo>
                    <a:pt x="874" y="72"/>
                  </a:lnTo>
                  <a:lnTo>
                    <a:pt x="907" y="235"/>
                  </a:lnTo>
                  <a:lnTo>
                    <a:pt x="969" y="35"/>
                  </a:lnTo>
                  <a:lnTo>
                    <a:pt x="1000" y="59"/>
                  </a:lnTo>
                  <a:lnTo>
                    <a:pt x="1023" y="179"/>
                  </a:lnTo>
                  <a:lnTo>
                    <a:pt x="1047" y="105"/>
                  </a:lnTo>
                  <a:lnTo>
                    <a:pt x="1100" y="175"/>
                  </a:lnTo>
                  <a:lnTo>
                    <a:pt x="1138" y="112"/>
                  </a:lnTo>
                  <a:lnTo>
                    <a:pt x="1180" y="196"/>
                  </a:lnTo>
                  <a:lnTo>
                    <a:pt x="1287" y="9"/>
                  </a:lnTo>
                  <a:lnTo>
                    <a:pt x="1339" y="225"/>
                  </a:lnTo>
                  <a:lnTo>
                    <a:pt x="1432" y="76"/>
                  </a:lnTo>
                  <a:lnTo>
                    <a:pt x="1458" y="91"/>
                  </a:lnTo>
                  <a:lnTo>
                    <a:pt x="1465" y="151"/>
                  </a:lnTo>
                  <a:lnTo>
                    <a:pt x="1495" y="79"/>
                  </a:lnTo>
                  <a:lnTo>
                    <a:pt x="1534" y="119"/>
                  </a:lnTo>
                  <a:lnTo>
                    <a:pt x="1544" y="163"/>
                  </a:lnTo>
                  <a:lnTo>
                    <a:pt x="1579" y="102"/>
                  </a:lnTo>
                  <a:lnTo>
                    <a:pt x="1624" y="163"/>
                  </a:lnTo>
                  <a:lnTo>
                    <a:pt x="1764" y="0"/>
                  </a:lnTo>
                  <a:lnTo>
                    <a:pt x="1784" y="59"/>
                  </a:lnTo>
                  <a:lnTo>
                    <a:pt x="1794" y="232"/>
                  </a:lnTo>
                  <a:lnTo>
                    <a:pt x="1873" y="72"/>
                  </a:lnTo>
                  <a:lnTo>
                    <a:pt x="1913" y="163"/>
                  </a:lnTo>
                  <a:lnTo>
                    <a:pt x="1974" y="96"/>
                  </a:lnTo>
                  <a:lnTo>
                    <a:pt x="2016" y="165"/>
                  </a:lnTo>
                  <a:lnTo>
                    <a:pt x="2072" y="95"/>
                  </a:lnTo>
                  <a:lnTo>
                    <a:pt x="2118" y="160"/>
                  </a:lnTo>
                  <a:lnTo>
                    <a:pt x="2200" y="12"/>
                  </a:lnTo>
                  <a:lnTo>
                    <a:pt x="2230" y="71"/>
                  </a:lnTo>
                  <a:lnTo>
                    <a:pt x="2258" y="211"/>
                  </a:lnTo>
                  <a:lnTo>
                    <a:pt x="2284" y="126"/>
                  </a:lnTo>
                  <a:lnTo>
                    <a:pt x="2284" y="336"/>
                  </a:lnTo>
                  <a:lnTo>
                    <a:pt x="2238" y="312"/>
                  </a:lnTo>
                  <a:lnTo>
                    <a:pt x="2196" y="126"/>
                  </a:lnTo>
                  <a:lnTo>
                    <a:pt x="2135" y="228"/>
                  </a:lnTo>
                  <a:lnTo>
                    <a:pt x="2097" y="221"/>
                  </a:lnTo>
                  <a:lnTo>
                    <a:pt x="2065" y="179"/>
                  </a:lnTo>
                  <a:lnTo>
                    <a:pt x="2030" y="247"/>
                  </a:lnTo>
                  <a:lnTo>
                    <a:pt x="1990" y="235"/>
                  </a:lnTo>
                  <a:lnTo>
                    <a:pt x="1964" y="172"/>
                  </a:lnTo>
                  <a:lnTo>
                    <a:pt x="1932" y="239"/>
                  </a:lnTo>
                  <a:lnTo>
                    <a:pt x="1890" y="228"/>
                  </a:lnTo>
                  <a:lnTo>
                    <a:pt x="1868" y="175"/>
                  </a:lnTo>
                  <a:lnTo>
                    <a:pt x="1822" y="269"/>
                  </a:lnTo>
                  <a:lnTo>
                    <a:pt x="1782" y="353"/>
                  </a:lnTo>
                  <a:lnTo>
                    <a:pt x="1756" y="316"/>
                  </a:lnTo>
                  <a:lnTo>
                    <a:pt x="1740" y="91"/>
                  </a:lnTo>
                  <a:lnTo>
                    <a:pt x="1680" y="172"/>
                  </a:lnTo>
                  <a:lnTo>
                    <a:pt x="1609" y="247"/>
                  </a:lnTo>
                  <a:lnTo>
                    <a:pt x="1579" y="182"/>
                  </a:lnTo>
                  <a:lnTo>
                    <a:pt x="1530" y="239"/>
                  </a:lnTo>
                  <a:lnTo>
                    <a:pt x="1495" y="160"/>
                  </a:lnTo>
                  <a:lnTo>
                    <a:pt x="1469" y="230"/>
                  </a:lnTo>
                  <a:lnTo>
                    <a:pt x="1423" y="177"/>
                  </a:lnTo>
                  <a:lnTo>
                    <a:pt x="1376" y="251"/>
                  </a:lnTo>
                  <a:lnTo>
                    <a:pt x="1318" y="317"/>
                  </a:lnTo>
                  <a:lnTo>
                    <a:pt x="1294" y="242"/>
                  </a:lnTo>
                  <a:lnTo>
                    <a:pt x="1276" y="107"/>
                  </a:lnTo>
                  <a:lnTo>
                    <a:pt x="1219" y="194"/>
                  </a:lnTo>
                  <a:lnTo>
                    <a:pt x="1182" y="278"/>
                  </a:lnTo>
                  <a:lnTo>
                    <a:pt x="1130" y="201"/>
                  </a:lnTo>
                  <a:lnTo>
                    <a:pt x="1100" y="247"/>
                  </a:lnTo>
                  <a:lnTo>
                    <a:pt x="1054" y="197"/>
                  </a:lnTo>
                  <a:lnTo>
                    <a:pt x="1026" y="259"/>
                  </a:lnTo>
                  <a:lnTo>
                    <a:pt x="995" y="232"/>
                  </a:lnTo>
                  <a:lnTo>
                    <a:pt x="976" y="148"/>
                  </a:lnTo>
                  <a:lnTo>
                    <a:pt x="939" y="244"/>
                  </a:lnTo>
                  <a:lnTo>
                    <a:pt x="914" y="328"/>
                  </a:lnTo>
                  <a:lnTo>
                    <a:pt x="874" y="287"/>
                  </a:lnTo>
                  <a:lnTo>
                    <a:pt x="860" y="175"/>
                  </a:lnTo>
                  <a:lnTo>
                    <a:pt x="811" y="235"/>
                  </a:lnTo>
                  <a:lnTo>
                    <a:pt x="750" y="163"/>
                  </a:lnTo>
                  <a:lnTo>
                    <a:pt x="680" y="221"/>
                  </a:lnTo>
                  <a:lnTo>
                    <a:pt x="647" y="170"/>
                  </a:lnTo>
                  <a:lnTo>
                    <a:pt x="605" y="232"/>
                  </a:lnTo>
                  <a:lnTo>
                    <a:pt x="579" y="204"/>
                  </a:lnTo>
                  <a:lnTo>
                    <a:pt x="572" y="160"/>
                  </a:lnTo>
                  <a:lnTo>
                    <a:pt x="549" y="206"/>
                  </a:lnTo>
                  <a:lnTo>
                    <a:pt x="514" y="187"/>
                  </a:lnTo>
                  <a:lnTo>
                    <a:pt x="512" y="132"/>
                  </a:lnTo>
                  <a:lnTo>
                    <a:pt x="470" y="247"/>
                  </a:lnTo>
                  <a:lnTo>
                    <a:pt x="435" y="333"/>
                  </a:lnTo>
                  <a:lnTo>
                    <a:pt x="400" y="311"/>
                  </a:lnTo>
                  <a:lnTo>
                    <a:pt x="397" y="187"/>
                  </a:lnTo>
                  <a:lnTo>
                    <a:pt x="362" y="233"/>
                  </a:lnTo>
                  <a:lnTo>
                    <a:pt x="325" y="230"/>
                  </a:lnTo>
                  <a:lnTo>
                    <a:pt x="327" y="102"/>
                  </a:lnTo>
                  <a:lnTo>
                    <a:pt x="255" y="244"/>
                  </a:lnTo>
                  <a:lnTo>
                    <a:pt x="218" y="197"/>
                  </a:lnTo>
                  <a:lnTo>
                    <a:pt x="203" y="235"/>
                  </a:lnTo>
                  <a:lnTo>
                    <a:pt x="162" y="215"/>
                  </a:lnTo>
                  <a:lnTo>
                    <a:pt x="133" y="259"/>
                  </a:lnTo>
                  <a:lnTo>
                    <a:pt x="73" y="153"/>
                  </a:lnTo>
                  <a:lnTo>
                    <a:pt x="31" y="204"/>
                  </a:lnTo>
                  <a:lnTo>
                    <a:pt x="3" y="197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58" name="Freeform 89"/>
            <p:cNvSpPr>
              <a:spLocks/>
            </p:cNvSpPr>
            <p:nvPr/>
          </p:nvSpPr>
          <p:spPr bwMode="auto">
            <a:xfrm>
              <a:off x="4375" y="2392"/>
              <a:ext cx="1156" cy="242"/>
            </a:xfrm>
            <a:custGeom>
              <a:avLst/>
              <a:gdLst>
                <a:gd name="T0" fmla="*/ 0 w 2313"/>
                <a:gd name="T1" fmla="*/ 1 h 483"/>
                <a:gd name="T2" fmla="*/ 0 w 2313"/>
                <a:gd name="T3" fmla="*/ 1 h 483"/>
                <a:gd name="T4" fmla="*/ 0 w 2313"/>
                <a:gd name="T5" fmla="*/ 1 h 483"/>
                <a:gd name="T6" fmla="*/ 0 w 2313"/>
                <a:gd name="T7" fmla="*/ 1 h 483"/>
                <a:gd name="T8" fmla="*/ 0 w 2313"/>
                <a:gd name="T9" fmla="*/ 1 h 483"/>
                <a:gd name="T10" fmla="*/ 0 w 2313"/>
                <a:gd name="T11" fmla="*/ 1 h 483"/>
                <a:gd name="T12" fmla="*/ 0 w 2313"/>
                <a:gd name="T13" fmla="*/ 1 h 483"/>
                <a:gd name="T14" fmla="*/ 0 w 2313"/>
                <a:gd name="T15" fmla="*/ 1 h 483"/>
                <a:gd name="T16" fmla="*/ 0 w 2313"/>
                <a:gd name="T17" fmla="*/ 1 h 483"/>
                <a:gd name="T18" fmla="*/ 0 w 2313"/>
                <a:gd name="T19" fmla="*/ 1 h 483"/>
                <a:gd name="T20" fmla="*/ 0 w 2313"/>
                <a:gd name="T21" fmla="*/ 1 h 483"/>
                <a:gd name="T22" fmla="*/ 0 w 2313"/>
                <a:gd name="T23" fmla="*/ 1 h 483"/>
                <a:gd name="T24" fmla="*/ 0 w 2313"/>
                <a:gd name="T25" fmla="*/ 1 h 483"/>
                <a:gd name="T26" fmla="*/ 0 w 2313"/>
                <a:gd name="T27" fmla="*/ 1 h 483"/>
                <a:gd name="T28" fmla="*/ 0 w 2313"/>
                <a:gd name="T29" fmla="*/ 1 h 483"/>
                <a:gd name="T30" fmla="*/ 0 w 2313"/>
                <a:gd name="T31" fmla="*/ 1 h 483"/>
                <a:gd name="T32" fmla="*/ 0 w 2313"/>
                <a:gd name="T33" fmla="*/ 1 h 483"/>
                <a:gd name="T34" fmla="*/ 0 w 2313"/>
                <a:gd name="T35" fmla="*/ 1 h 483"/>
                <a:gd name="T36" fmla="*/ 0 w 2313"/>
                <a:gd name="T37" fmla="*/ 1 h 483"/>
                <a:gd name="T38" fmla="*/ 0 w 2313"/>
                <a:gd name="T39" fmla="*/ 1 h 483"/>
                <a:gd name="T40" fmla="*/ 0 w 2313"/>
                <a:gd name="T41" fmla="*/ 1 h 483"/>
                <a:gd name="T42" fmla="*/ 0 w 2313"/>
                <a:gd name="T43" fmla="*/ 1 h 483"/>
                <a:gd name="T44" fmla="*/ 0 w 2313"/>
                <a:gd name="T45" fmla="*/ 1 h 483"/>
                <a:gd name="T46" fmla="*/ 0 w 2313"/>
                <a:gd name="T47" fmla="*/ 1 h 483"/>
                <a:gd name="T48" fmla="*/ 0 w 2313"/>
                <a:gd name="T49" fmla="*/ 1 h 483"/>
                <a:gd name="T50" fmla="*/ 0 w 2313"/>
                <a:gd name="T51" fmla="*/ 1 h 483"/>
                <a:gd name="T52" fmla="*/ 0 w 2313"/>
                <a:gd name="T53" fmla="*/ 0 h 483"/>
                <a:gd name="T54" fmla="*/ 0 w 2313"/>
                <a:gd name="T55" fmla="*/ 1 h 483"/>
                <a:gd name="T56" fmla="*/ 0 w 2313"/>
                <a:gd name="T57" fmla="*/ 1 h 483"/>
                <a:gd name="T58" fmla="*/ 0 w 2313"/>
                <a:gd name="T59" fmla="*/ 1 h 483"/>
                <a:gd name="T60" fmla="*/ 0 w 2313"/>
                <a:gd name="T61" fmla="*/ 1 h 483"/>
                <a:gd name="T62" fmla="*/ 0 w 2313"/>
                <a:gd name="T63" fmla="*/ 1 h 483"/>
                <a:gd name="T64" fmla="*/ 0 w 2313"/>
                <a:gd name="T65" fmla="*/ 1 h 483"/>
                <a:gd name="T66" fmla="*/ 0 w 2313"/>
                <a:gd name="T67" fmla="*/ 1 h 483"/>
                <a:gd name="T68" fmla="*/ 0 w 2313"/>
                <a:gd name="T69" fmla="*/ 1 h 483"/>
                <a:gd name="T70" fmla="*/ 0 w 2313"/>
                <a:gd name="T71" fmla="*/ 1 h 483"/>
                <a:gd name="T72" fmla="*/ 0 w 2313"/>
                <a:gd name="T73" fmla="*/ 1 h 483"/>
                <a:gd name="T74" fmla="*/ 0 w 2313"/>
                <a:gd name="T75" fmla="*/ 1 h 483"/>
                <a:gd name="T76" fmla="*/ 0 w 2313"/>
                <a:gd name="T77" fmla="*/ 1 h 483"/>
                <a:gd name="T78" fmla="*/ 0 w 2313"/>
                <a:gd name="T79" fmla="*/ 1 h 483"/>
                <a:gd name="T80" fmla="*/ 0 w 2313"/>
                <a:gd name="T81" fmla="*/ 1 h 483"/>
                <a:gd name="T82" fmla="*/ 0 w 2313"/>
                <a:gd name="T83" fmla="*/ 1 h 483"/>
                <a:gd name="T84" fmla="*/ 0 w 2313"/>
                <a:gd name="T85" fmla="*/ 1 h 483"/>
                <a:gd name="T86" fmla="*/ 0 w 2313"/>
                <a:gd name="T87" fmla="*/ 1 h 483"/>
                <a:gd name="T88" fmla="*/ 0 w 2313"/>
                <a:gd name="T89" fmla="*/ 1 h 483"/>
                <a:gd name="T90" fmla="*/ 0 w 2313"/>
                <a:gd name="T91" fmla="*/ 1 h 483"/>
                <a:gd name="T92" fmla="*/ 0 w 2313"/>
                <a:gd name="T93" fmla="*/ 1 h 483"/>
                <a:gd name="T94" fmla="*/ 0 w 2313"/>
                <a:gd name="T95" fmla="*/ 1 h 483"/>
                <a:gd name="T96" fmla="*/ 0 w 2313"/>
                <a:gd name="T97" fmla="*/ 1 h 483"/>
                <a:gd name="T98" fmla="*/ 0 w 2313"/>
                <a:gd name="T99" fmla="*/ 1 h 48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13"/>
                <a:gd name="T151" fmla="*/ 0 h 483"/>
                <a:gd name="T152" fmla="*/ 2313 w 2313"/>
                <a:gd name="T153" fmla="*/ 483 h 48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13" h="483">
                  <a:moveTo>
                    <a:pt x="20" y="330"/>
                  </a:moveTo>
                  <a:lnTo>
                    <a:pt x="158" y="329"/>
                  </a:lnTo>
                  <a:lnTo>
                    <a:pt x="179" y="241"/>
                  </a:lnTo>
                  <a:lnTo>
                    <a:pt x="205" y="373"/>
                  </a:lnTo>
                  <a:lnTo>
                    <a:pt x="235" y="394"/>
                  </a:lnTo>
                  <a:lnTo>
                    <a:pt x="308" y="210"/>
                  </a:lnTo>
                  <a:lnTo>
                    <a:pt x="338" y="154"/>
                  </a:lnTo>
                  <a:lnTo>
                    <a:pt x="371" y="317"/>
                  </a:lnTo>
                  <a:lnTo>
                    <a:pt x="390" y="476"/>
                  </a:lnTo>
                  <a:lnTo>
                    <a:pt x="427" y="483"/>
                  </a:lnTo>
                  <a:lnTo>
                    <a:pt x="464" y="337"/>
                  </a:lnTo>
                  <a:lnTo>
                    <a:pt x="497" y="241"/>
                  </a:lnTo>
                  <a:lnTo>
                    <a:pt x="537" y="318"/>
                  </a:lnTo>
                  <a:lnTo>
                    <a:pt x="571" y="267"/>
                  </a:lnTo>
                  <a:lnTo>
                    <a:pt x="607" y="323"/>
                  </a:lnTo>
                  <a:lnTo>
                    <a:pt x="644" y="234"/>
                  </a:lnTo>
                  <a:lnTo>
                    <a:pt x="677" y="325"/>
                  </a:lnTo>
                  <a:lnTo>
                    <a:pt x="723" y="255"/>
                  </a:lnTo>
                  <a:lnTo>
                    <a:pt x="749" y="298"/>
                  </a:lnTo>
                  <a:lnTo>
                    <a:pt x="786" y="258"/>
                  </a:lnTo>
                  <a:lnTo>
                    <a:pt x="854" y="265"/>
                  </a:lnTo>
                  <a:lnTo>
                    <a:pt x="871" y="241"/>
                  </a:lnTo>
                  <a:lnTo>
                    <a:pt x="899" y="327"/>
                  </a:lnTo>
                  <a:lnTo>
                    <a:pt x="940" y="276"/>
                  </a:lnTo>
                  <a:lnTo>
                    <a:pt x="968" y="306"/>
                  </a:lnTo>
                  <a:lnTo>
                    <a:pt x="990" y="303"/>
                  </a:lnTo>
                  <a:lnTo>
                    <a:pt x="1010" y="224"/>
                  </a:lnTo>
                  <a:lnTo>
                    <a:pt x="1038" y="382"/>
                  </a:lnTo>
                  <a:lnTo>
                    <a:pt x="1076" y="445"/>
                  </a:lnTo>
                  <a:lnTo>
                    <a:pt x="1143" y="262"/>
                  </a:lnTo>
                  <a:lnTo>
                    <a:pt x="1172" y="311"/>
                  </a:lnTo>
                  <a:lnTo>
                    <a:pt x="1205" y="311"/>
                  </a:lnTo>
                  <a:lnTo>
                    <a:pt x="1205" y="245"/>
                  </a:lnTo>
                  <a:lnTo>
                    <a:pt x="1242" y="284"/>
                  </a:lnTo>
                  <a:lnTo>
                    <a:pt x="1260" y="252"/>
                  </a:lnTo>
                  <a:lnTo>
                    <a:pt x="1293" y="282"/>
                  </a:lnTo>
                  <a:lnTo>
                    <a:pt x="1317" y="262"/>
                  </a:lnTo>
                  <a:lnTo>
                    <a:pt x="1354" y="135"/>
                  </a:lnTo>
                  <a:lnTo>
                    <a:pt x="1359" y="337"/>
                  </a:lnTo>
                  <a:lnTo>
                    <a:pt x="1391" y="394"/>
                  </a:lnTo>
                  <a:lnTo>
                    <a:pt x="1445" y="241"/>
                  </a:lnTo>
                  <a:lnTo>
                    <a:pt x="1478" y="282"/>
                  </a:lnTo>
                  <a:lnTo>
                    <a:pt x="1494" y="282"/>
                  </a:lnTo>
                  <a:lnTo>
                    <a:pt x="1505" y="224"/>
                  </a:lnTo>
                  <a:lnTo>
                    <a:pt x="1536" y="289"/>
                  </a:lnTo>
                  <a:lnTo>
                    <a:pt x="1557" y="281"/>
                  </a:lnTo>
                  <a:lnTo>
                    <a:pt x="1569" y="224"/>
                  </a:lnTo>
                  <a:lnTo>
                    <a:pt x="1599" y="258"/>
                  </a:lnTo>
                  <a:lnTo>
                    <a:pt x="1643" y="219"/>
                  </a:lnTo>
                  <a:lnTo>
                    <a:pt x="1667" y="245"/>
                  </a:lnTo>
                  <a:lnTo>
                    <a:pt x="1734" y="241"/>
                  </a:lnTo>
                  <a:lnTo>
                    <a:pt x="1781" y="123"/>
                  </a:lnTo>
                  <a:lnTo>
                    <a:pt x="1798" y="267"/>
                  </a:lnTo>
                  <a:lnTo>
                    <a:pt x="1825" y="318"/>
                  </a:lnTo>
                  <a:lnTo>
                    <a:pt x="1877" y="228"/>
                  </a:lnTo>
                  <a:lnTo>
                    <a:pt x="1919" y="245"/>
                  </a:lnTo>
                  <a:lnTo>
                    <a:pt x="1973" y="132"/>
                  </a:lnTo>
                  <a:lnTo>
                    <a:pt x="1972" y="282"/>
                  </a:lnTo>
                  <a:lnTo>
                    <a:pt x="1972" y="344"/>
                  </a:lnTo>
                  <a:lnTo>
                    <a:pt x="2014" y="370"/>
                  </a:lnTo>
                  <a:lnTo>
                    <a:pt x="2033" y="289"/>
                  </a:lnTo>
                  <a:lnTo>
                    <a:pt x="2071" y="212"/>
                  </a:lnTo>
                  <a:lnTo>
                    <a:pt x="2110" y="267"/>
                  </a:lnTo>
                  <a:lnTo>
                    <a:pt x="2131" y="219"/>
                  </a:lnTo>
                  <a:lnTo>
                    <a:pt x="2167" y="262"/>
                  </a:lnTo>
                  <a:lnTo>
                    <a:pt x="2190" y="210"/>
                  </a:lnTo>
                  <a:lnTo>
                    <a:pt x="2218" y="241"/>
                  </a:lnTo>
                  <a:lnTo>
                    <a:pt x="2246" y="221"/>
                  </a:lnTo>
                  <a:lnTo>
                    <a:pt x="2309" y="221"/>
                  </a:lnTo>
                  <a:lnTo>
                    <a:pt x="2313" y="176"/>
                  </a:lnTo>
                  <a:lnTo>
                    <a:pt x="2248" y="173"/>
                  </a:lnTo>
                  <a:lnTo>
                    <a:pt x="2201" y="137"/>
                  </a:lnTo>
                  <a:lnTo>
                    <a:pt x="2160" y="185"/>
                  </a:lnTo>
                  <a:lnTo>
                    <a:pt x="2131" y="132"/>
                  </a:lnTo>
                  <a:lnTo>
                    <a:pt x="2103" y="188"/>
                  </a:lnTo>
                  <a:lnTo>
                    <a:pt x="2069" y="123"/>
                  </a:lnTo>
                  <a:lnTo>
                    <a:pt x="2036" y="174"/>
                  </a:lnTo>
                  <a:lnTo>
                    <a:pt x="2007" y="252"/>
                  </a:lnTo>
                  <a:lnTo>
                    <a:pt x="2017" y="130"/>
                  </a:lnTo>
                  <a:lnTo>
                    <a:pt x="2014" y="36"/>
                  </a:lnTo>
                  <a:lnTo>
                    <a:pt x="1979" y="0"/>
                  </a:lnTo>
                  <a:lnTo>
                    <a:pt x="1937" y="106"/>
                  </a:lnTo>
                  <a:lnTo>
                    <a:pt x="1916" y="166"/>
                  </a:lnTo>
                  <a:lnTo>
                    <a:pt x="1870" y="135"/>
                  </a:lnTo>
                  <a:lnTo>
                    <a:pt x="1842" y="214"/>
                  </a:lnTo>
                  <a:lnTo>
                    <a:pt x="1825" y="173"/>
                  </a:lnTo>
                  <a:lnTo>
                    <a:pt x="1812" y="39"/>
                  </a:lnTo>
                  <a:lnTo>
                    <a:pt x="1781" y="20"/>
                  </a:lnTo>
                  <a:lnTo>
                    <a:pt x="1744" y="121"/>
                  </a:lnTo>
                  <a:lnTo>
                    <a:pt x="1700" y="193"/>
                  </a:lnTo>
                  <a:lnTo>
                    <a:pt x="1674" y="192"/>
                  </a:lnTo>
                  <a:lnTo>
                    <a:pt x="1629" y="152"/>
                  </a:lnTo>
                  <a:lnTo>
                    <a:pt x="1601" y="183"/>
                  </a:lnTo>
                  <a:lnTo>
                    <a:pt x="1575" y="157"/>
                  </a:lnTo>
                  <a:lnTo>
                    <a:pt x="1543" y="192"/>
                  </a:lnTo>
                  <a:lnTo>
                    <a:pt x="1519" y="152"/>
                  </a:lnTo>
                  <a:lnTo>
                    <a:pt x="1485" y="198"/>
                  </a:lnTo>
                  <a:lnTo>
                    <a:pt x="1471" y="145"/>
                  </a:lnTo>
                  <a:lnTo>
                    <a:pt x="1433" y="125"/>
                  </a:lnTo>
                  <a:lnTo>
                    <a:pt x="1415" y="202"/>
                  </a:lnTo>
                  <a:lnTo>
                    <a:pt x="1389" y="270"/>
                  </a:lnTo>
                  <a:lnTo>
                    <a:pt x="1396" y="152"/>
                  </a:lnTo>
                  <a:lnTo>
                    <a:pt x="1396" y="60"/>
                  </a:lnTo>
                  <a:lnTo>
                    <a:pt x="1368" y="39"/>
                  </a:lnTo>
                  <a:lnTo>
                    <a:pt x="1307" y="156"/>
                  </a:lnTo>
                  <a:lnTo>
                    <a:pt x="1293" y="228"/>
                  </a:lnTo>
                  <a:lnTo>
                    <a:pt x="1256" y="193"/>
                  </a:lnTo>
                  <a:lnTo>
                    <a:pt x="1246" y="228"/>
                  </a:lnTo>
                  <a:lnTo>
                    <a:pt x="1205" y="192"/>
                  </a:lnTo>
                  <a:lnTo>
                    <a:pt x="1183" y="221"/>
                  </a:lnTo>
                  <a:lnTo>
                    <a:pt x="1153" y="181"/>
                  </a:lnTo>
                  <a:lnTo>
                    <a:pt x="1132" y="178"/>
                  </a:lnTo>
                  <a:lnTo>
                    <a:pt x="1108" y="252"/>
                  </a:lnTo>
                  <a:lnTo>
                    <a:pt x="1074" y="353"/>
                  </a:lnTo>
                  <a:lnTo>
                    <a:pt x="1062" y="317"/>
                  </a:lnTo>
                  <a:lnTo>
                    <a:pt x="1036" y="132"/>
                  </a:lnTo>
                  <a:lnTo>
                    <a:pt x="990" y="188"/>
                  </a:lnTo>
                  <a:lnTo>
                    <a:pt x="973" y="228"/>
                  </a:lnTo>
                  <a:lnTo>
                    <a:pt x="950" y="192"/>
                  </a:lnTo>
                  <a:lnTo>
                    <a:pt x="910" y="236"/>
                  </a:lnTo>
                  <a:lnTo>
                    <a:pt x="901" y="193"/>
                  </a:lnTo>
                  <a:lnTo>
                    <a:pt x="873" y="178"/>
                  </a:lnTo>
                  <a:lnTo>
                    <a:pt x="836" y="228"/>
                  </a:lnTo>
                  <a:lnTo>
                    <a:pt x="775" y="219"/>
                  </a:lnTo>
                  <a:lnTo>
                    <a:pt x="733" y="176"/>
                  </a:lnTo>
                  <a:lnTo>
                    <a:pt x="695" y="234"/>
                  </a:lnTo>
                  <a:lnTo>
                    <a:pt x="686" y="149"/>
                  </a:lnTo>
                  <a:lnTo>
                    <a:pt x="656" y="128"/>
                  </a:lnTo>
                  <a:lnTo>
                    <a:pt x="604" y="224"/>
                  </a:lnTo>
                  <a:lnTo>
                    <a:pt x="574" y="190"/>
                  </a:lnTo>
                  <a:lnTo>
                    <a:pt x="536" y="224"/>
                  </a:lnTo>
                  <a:lnTo>
                    <a:pt x="522" y="138"/>
                  </a:lnTo>
                  <a:lnTo>
                    <a:pt x="490" y="121"/>
                  </a:lnTo>
                  <a:lnTo>
                    <a:pt x="450" y="234"/>
                  </a:lnTo>
                  <a:lnTo>
                    <a:pt x="418" y="356"/>
                  </a:lnTo>
                  <a:lnTo>
                    <a:pt x="408" y="270"/>
                  </a:lnTo>
                  <a:lnTo>
                    <a:pt x="378" y="145"/>
                  </a:lnTo>
                  <a:lnTo>
                    <a:pt x="366" y="75"/>
                  </a:lnTo>
                  <a:lnTo>
                    <a:pt x="326" y="65"/>
                  </a:lnTo>
                  <a:lnTo>
                    <a:pt x="291" y="140"/>
                  </a:lnTo>
                  <a:lnTo>
                    <a:pt x="231" y="276"/>
                  </a:lnTo>
                  <a:lnTo>
                    <a:pt x="214" y="210"/>
                  </a:lnTo>
                  <a:lnTo>
                    <a:pt x="210" y="128"/>
                  </a:lnTo>
                  <a:lnTo>
                    <a:pt x="174" y="111"/>
                  </a:lnTo>
                  <a:lnTo>
                    <a:pt x="139" y="209"/>
                  </a:lnTo>
                  <a:lnTo>
                    <a:pt x="118" y="281"/>
                  </a:lnTo>
                  <a:lnTo>
                    <a:pt x="56" y="282"/>
                  </a:lnTo>
                  <a:lnTo>
                    <a:pt x="0" y="262"/>
                  </a:lnTo>
                  <a:lnTo>
                    <a:pt x="20" y="330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59" name="Freeform 90"/>
            <p:cNvSpPr>
              <a:spLocks/>
            </p:cNvSpPr>
            <p:nvPr/>
          </p:nvSpPr>
          <p:spPr bwMode="auto">
            <a:xfrm>
              <a:off x="4376" y="1930"/>
              <a:ext cx="281" cy="261"/>
            </a:xfrm>
            <a:custGeom>
              <a:avLst/>
              <a:gdLst>
                <a:gd name="T0" fmla="*/ 1 w 562"/>
                <a:gd name="T1" fmla="*/ 0 h 523"/>
                <a:gd name="T2" fmla="*/ 1 w 562"/>
                <a:gd name="T3" fmla="*/ 0 h 523"/>
                <a:gd name="T4" fmla="*/ 1 w 562"/>
                <a:gd name="T5" fmla="*/ 0 h 523"/>
                <a:gd name="T6" fmla="*/ 1 w 562"/>
                <a:gd name="T7" fmla="*/ 0 h 523"/>
                <a:gd name="T8" fmla="*/ 1 w 562"/>
                <a:gd name="T9" fmla="*/ 0 h 523"/>
                <a:gd name="T10" fmla="*/ 1 w 562"/>
                <a:gd name="T11" fmla="*/ 0 h 523"/>
                <a:gd name="T12" fmla="*/ 1 w 562"/>
                <a:gd name="T13" fmla="*/ 0 h 523"/>
                <a:gd name="T14" fmla="*/ 1 w 562"/>
                <a:gd name="T15" fmla="*/ 0 h 523"/>
                <a:gd name="T16" fmla="*/ 1 w 562"/>
                <a:gd name="T17" fmla="*/ 0 h 523"/>
                <a:gd name="T18" fmla="*/ 1 w 562"/>
                <a:gd name="T19" fmla="*/ 0 h 523"/>
                <a:gd name="T20" fmla="*/ 1 w 562"/>
                <a:gd name="T21" fmla="*/ 0 h 523"/>
                <a:gd name="T22" fmla="*/ 1 w 562"/>
                <a:gd name="T23" fmla="*/ 0 h 523"/>
                <a:gd name="T24" fmla="*/ 1 w 562"/>
                <a:gd name="T25" fmla="*/ 0 h 523"/>
                <a:gd name="T26" fmla="*/ 1 w 562"/>
                <a:gd name="T27" fmla="*/ 0 h 523"/>
                <a:gd name="T28" fmla="*/ 1 w 562"/>
                <a:gd name="T29" fmla="*/ 0 h 523"/>
                <a:gd name="T30" fmla="*/ 1 w 562"/>
                <a:gd name="T31" fmla="*/ 0 h 523"/>
                <a:gd name="T32" fmla="*/ 1 w 562"/>
                <a:gd name="T33" fmla="*/ 0 h 523"/>
                <a:gd name="T34" fmla="*/ 1 w 562"/>
                <a:gd name="T35" fmla="*/ 0 h 523"/>
                <a:gd name="T36" fmla="*/ 1 w 562"/>
                <a:gd name="T37" fmla="*/ 0 h 523"/>
                <a:gd name="T38" fmla="*/ 1 w 562"/>
                <a:gd name="T39" fmla="*/ 0 h 523"/>
                <a:gd name="T40" fmla="*/ 1 w 562"/>
                <a:gd name="T41" fmla="*/ 0 h 523"/>
                <a:gd name="T42" fmla="*/ 1 w 562"/>
                <a:gd name="T43" fmla="*/ 0 h 523"/>
                <a:gd name="T44" fmla="*/ 1 w 562"/>
                <a:gd name="T45" fmla="*/ 0 h 523"/>
                <a:gd name="T46" fmla="*/ 1 w 562"/>
                <a:gd name="T47" fmla="*/ 0 h 523"/>
                <a:gd name="T48" fmla="*/ 1 w 562"/>
                <a:gd name="T49" fmla="*/ 0 h 523"/>
                <a:gd name="T50" fmla="*/ 1 w 562"/>
                <a:gd name="T51" fmla="*/ 0 h 523"/>
                <a:gd name="T52" fmla="*/ 1 w 562"/>
                <a:gd name="T53" fmla="*/ 0 h 523"/>
                <a:gd name="T54" fmla="*/ 1 w 562"/>
                <a:gd name="T55" fmla="*/ 0 h 523"/>
                <a:gd name="T56" fmla="*/ 1 w 562"/>
                <a:gd name="T57" fmla="*/ 0 h 523"/>
                <a:gd name="T58" fmla="*/ 0 w 562"/>
                <a:gd name="T59" fmla="*/ 0 h 523"/>
                <a:gd name="T60" fmla="*/ 1 w 562"/>
                <a:gd name="T61" fmla="*/ 0 h 523"/>
                <a:gd name="T62" fmla="*/ 1 w 562"/>
                <a:gd name="T63" fmla="*/ 0 h 52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62"/>
                <a:gd name="T97" fmla="*/ 0 h 523"/>
                <a:gd name="T98" fmla="*/ 562 w 562"/>
                <a:gd name="T99" fmla="*/ 523 h 52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62" h="523">
                  <a:moveTo>
                    <a:pt x="4" y="252"/>
                  </a:moveTo>
                  <a:lnTo>
                    <a:pt x="33" y="228"/>
                  </a:lnTo>
                  <a:lnTo>
                    <a:pt x="75" y="285"/>
                  </a:lnTo>
                  <a:lnTo>
                    <a:pt x="100" y="281"/>
                  </a:lnTo>
                  <a:lnTo>
                    <a:pt x="154" y="179"/>
                  </a:lnTo>
                  <a:lnTo>
                    <a:pt x="193" y="271"/>
                  </a:lnTo>
                  <a:lnTo>
                    <a:pt x="266" y="168"/>
                  </a:lnTo>
                  <a:lnTo>
                    <a:pt x="266" y="369"/>
                  </a:lnTo>
                  <a:lnTo>
                    <a:pt x="273" y="523"/>
                  </a:lnTo>
                  <a:lnTo>
                    <a:pt x="324" y="463"/>
                  </a:lnTo>
                  <a:lnTo>
                    <a:pt x="369" y="256"/>
                  </a:lnTo>
                  <a:lnTo>
                    <a:pt x="397" y="278"/>
                  </a:lnTo>
                  <a:lnTo>
                    <a:pt x="443" y="213"/>
                  </a:lnTo>
                  <a:lnTo>
                    <a:pt x="465" y="251"/>
                  </a:lnTo>
                  <a:lnTo>
                    <a:pt x="507" y="218"/>
                  </a:lnTo>
                  <a:lnTo>
                    <a:pt x="555" y="218"/>
                  </a:lnTo>
                  <a:lnTo>
                    <a:pt x="562" y="156"/>
                  </a:lnTo>
                  <a:lnTo>
                    <a:pt x="492" y="151"/>
                  </a:lnTo>
                  <a:lnTo>
                    <a:pt x="472" y="185"/>
                  </a:lnTo>
                  <a:lnTo>
                    <a:pt x="443" y="108"/>
                  </a:lnTo>
                  <a:lnTo>
                    <a:pt x="397" y="185"/>
                  </a:lnTo>
                  <a:lnTo>
                    <a:pt x="357" y="144"/>
                  </a:lnTo>
                  <a:lnTo>
                    <a:pt x="311" y="328"/>
                  </a:lnTo>
                  <a:lnTo>
                    <a:pt x="306" y="117"/>
                  </a:lnTo>
                  <a:lnTo>
                    <a:pt x="296" y="0"/>
                  </a:lnTo>
                  <a:lnTo>
                    <a:pt x="203" y="175"/>
                  </a:lnTo>
                  <a:lnTo>
                    <a:pt x="158" y="74"/>
                  </a:lnTo>
                  <a:lnTo>
                    <a:pt x="81" y="206"/>
                  </a:lnTo>
                  <a:lnTo>
                    <a:pt x="54" y="144"/>
                  </a:lnTo>
                  <a:lnTo>
                    <a:pt x="0" y="168"/>
                  </a:lnTo>
                  <a:lnTo>
                    <a:pt x="4" y="252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60" name="Freeform 91"/>
            <p:cNvSpPr>
              <a:spLocks/>
            </p:cNvSpPr>
            <p:nvPr/>
          </p:nvSpPr>
          <p:spPr bwMode="auto">
            <a:xfrm>
              <a:off x="5205" y="1884"/>
              <a:ext cx="318" cy="298"/>
            </a:xfrm>
            <a:custGeom>
              <a:avLst/>
              <a:gdLst>
                <a:gd name="T0" fmla="*/ 0 w 635"/>
                <a:gd name="T1" fmla="*/ 1 h 594"/>
                <a:gd name="T2" fmla="*/ 1 w 635"/>
                <a:gd name="T3" fmla="*/ 1 h 594"/>
                <a:gd name="T4" fmla="*/ 1 w 635"/>
                <a:gd name="T5" fmla="*/ 1 h 594"/>
                <a:gd name="T6" fmla="*/ 1 w 635"/>
                <a:gd name="T7" fmla="*/ 1 h 594"/>
                <a:gd name="T8" fmla="*/ 1 w 635"/>
                <a:gd name="T9" fmla="*/ 1 h 594"/>
                <a:gd name="T10" fmla="*/ 1 w 635"/>
                <a:gd name="T11" fmla="*/ 1 h 594"/>
                <a:gd name="T12" fmla="*/ 1 w 635"/>
                <a:gd name="T13" fmla="*/ 0 h 594"/>
                <a:gd name="T14" fmla="*/ 1 w 635"/>
                <a:gd name="T15" fmla="*/ 1 h 594"/>
                <a:gd name="T16" fmla="*/ 1 w 635"/>
                <a:gd name="T17" fmla="*/ 1 h 594"/>
                <a:gd name="T18" fmla="*/ 1 w 635"/>
                <a:gd name="T19" fmla="*/ 1 h 594"/>
                <a:gd name="T20" fmla="*/ 1 w 635"/>
                <a:gd name="T21" fmla="*/ 1 h 594"/>
                <a:gd name="T22" fmla="*/ 1 w 635"/>
                <a:gd name="T23" fmla="*/ 1 h 594"/>
                <a:gd name="T24" fmla="*/ 1 w 635"/>
                <a:gd name="T25" fmla="*/ 1 h 594"/>
                <a:gd name="T26" fmla="*/ 1 w 635"/>
                <a:gd name="T27" fmla="*/ 1 h 594"/>
                <a:gd name="T28" fmla="*/ 1 w 635"/>
                <a:gd name="T29" fmla="*/ 1 h 594"/>
                <a:gd name="T30" fmla="*/ 1 w 635"/>
                <a:gd name="T31" fmla="*/ 1 h 594"/>
                <a:gd name="T32" fmla="*/ 1 w 635"/>
                <a:gd name="T33" fmla="*/ 1 h 594"/>
                <a:gd name="T34" fmla="*/ 1 w 635"/>
                <a:gd name="T35" fmla="*/ 1 h 594"/>
                <a:gd name="T36" fmla="*/ 1 w 635"/>
                <a:gd name="T37" fmla="*/ 1 h 594"/>
                <a:gd name="T38" fmla="*/ 1 w 635"/>
                <a:gd name="T39" fmla="*/ 1 h 594"/>
                <a:gd name="T40" fmla="*/ 1 w 635"/>
                <a:gd name="T41" fmla="*/ 1 h 594"/>
                <a:gd name="T42" fmla="*/ 1 w 635"/>
                <a:gd name="T43" fmla="*/ 1 h 594"/>
                <a:gd name="T44" fmla="*/ 1 w 635"/>
                <a:gd name="T45" fmla="*/ 1 h 594"/>
                <a:gd name="T46" fmla="*/ 1 w 635"/>
                <a:gd name="T47" fmla="*/ 1 h 594"/>
                <a:gd name="T48" fmla="*/ 1 w 635"/>
                <a:gd name="T49" fmla="*/ 1 h 594"/>
                <a:gd name="T50" fmla="*/ 1 w 635"/>
                <a:gd name="T51" fmla="*/ 1 h 594"/>
                <a:gd name="T52" fmla="*/ 1 w 635"/>
                <a:gd name="T53" fmla="*/ 1 h 594"/>
                <a:gd name="T54" fmla="*/ 1 w 635"/>
                <a:gd name="T55" fmla="*/ 1 h 594"/>
                <a:gd name="T56" fmla="*/ 1 w 635"/>
                <a:gd name="T57" fmla="*/ 1 h 594"/>
                <a:gd name="T58" fmla="*/ 1 w 635"/>
                <a:gd name="T59" fmla="*/ 1 h 594"/>
                <a:gd name="T60" fmla="*/ 1 w 635"/>
                <a:gd name="T61" fmla="*/ 1 h 594"/>
                <a:gd name="T62" fmla="*/ 1 w 635"/>
                <a:gd name="T63" fmla="*/ 1 h 594"/>
                <a:gd name="T64" fmla="*/ 1 w 635"/>
                <a:gd name="T65" fmla="*/ 1 h 594"/>
                <a:gd name="T66" fmla="*/ 1 w 635"/>
                <a:gd name="T67" fmla="*/ 1 h 594"/>
                <a:gd name="T68" fmla="*/ 1 w 635"/>
                <a:gd name="T69" fmla="*/ 1 h 594"/>
                <a:gd name="T70" fmla="*/ 0 w 635"/>
                <a:gd name="T71" fmla="*/ 1 h 594"/>
                <a:gd name="T72" fmla="*/ 0 w 635"/>
                <a:gd name="T73" fmla="*/ 1 h 59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35"/>
                <a:gd name="T112" fmla="*/ 0 h 594"/>
                <a:gd name="T113" fmla="*/ 635 w 635"/>
                <a:gd name="T114" fmla="*/ 594 h 59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35" h="594">
                  <a:moveTo>
                    <a:pt x="0" y="233"/>
                  </a:moveTo>
                  <a:lnTo>
                    <a:pt x="40" y="200"/>
                  </a:lnTo>
                  <a:lnTo>
                    <a:pt x="68" y="236"/>
                  </a:lnTo>
                  <a:lnTo>
                    <a:pt x="109" y="198"/>
                  </a:lnTo>
                  <a:lnTo>
                    <a:pt x="147" y="229"/>
                  </a:lnTo>
                  <a:lnTo>
                    <a:pt x="228" y="51"/>
                  </a:lnTo>
                  <a:lnTo>
                    <a:pt x="291" y="0"/>
                  </a:lnTo>
                  <a:lnTo>
                    <a:pt x="296" y="236"/>
                  </a:lnTo>
                  <a:lnTo>
                    <a:pt x="306" y="418"/>
                  </a:lnTo>
                  <a:lnTo>
                    <a:pt x="369" y="150"/>
                  </a:lnTo>
                  <a:lnTo>
                    <a:pt x="406" y="179"/>
                  </a:lnTo>
                  <a:lnTo>
                    <a:pt x="415" y="241"/>
                  </a:lnTo>
                  <a:lnTo>
                    <a:pt x="460" y="174"/>
                  </a:lnTo>
                  <a:lnTo>
                    <a:pt x="500" y="207"/>
                  </a:lnTo>
                  <a:lnTo>
                    <a:pt x="511" y="234"/>
                  </a:lnTo>
                  <a:lnTo>
                    <a:pt x="551" y="173"/>
                  </a:lnTo>
                  <a:lnTo>
                    <a:pt x="586" y="222"/>
                  </a:lnTo>
                  <a:lnTo>
                    <a:pt x="635" y="224"/>
                  </a:lnTo>
                  <a:lnTo>
                    <a:pt x="635" y="275"/>
                  </a:lnTo>
                  <a:lnTo>
                    <a:pt x="581" y="287"/>
                  </a:lnTo>
                  <a:lnTo>
                    <a:pt x="542" y="269"/>
                  </a:lnTo>
                  <a:lnTo>
                    <a:pt x="497" y="325"/>
                  </a:lnTo>
                  <a:lnTo>
                    <a:pt x="451" y="279"/>
                  </a:lnTo>
                  <a:lnTo>
                    <a:pt x="409" y="354"/>
                  </a:lnTo>
                  <a:lnTo>
                    <a:pt x="380" y="293"/>
                  </a:lnTo>
                  <a:lnTo>
                    <a:pt x="350" y="414"/>
                  </a:lnTo>
                  <a:lnTo>
                    <a:pt x="313" y="575"/>
                  </a:lnTo>
                  <a:lnTo>
                    <a:pt x="252" y="594"/>
                  </a:lnTo>
                  <a:lnTo>
                    <a:pt x="247" y="370"/>
                  </a:lnTo>
                  <a:lnTo>
                    <a:pt x="252" y="135"/>
                  </a:lnTo>
                  <a:lnTo>
                    <a:pt x="193" y="245"/>
                  </a:lnTo>
                  <a:lnTo>
                    <a:pt x="154" y="334"/>
                  </a:lnTo>
                  <a:lnTo>
                    <a:pt x="109" y="287"/>
                  </a:lnTo>
                  <a:lnTo>
                    <a:pt x="68" y="318"/>
                  </a:lnTo>
                  <a:lnTo>
                    <a:pt x="23" y="279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61" name="Freeform 92"/>
            <p:cNvSpPr>
              <a:spLocks/>
            </p:cNvSpPr>
            <p:nvPr/>
          </p:nvSpPr>
          <p:spPr bwMode="auto">
            <a:xfrm>
              <a:off x="4378" y="2240"/>
              <a:ext cx="423" cy="123"/>
            </a:xfrm>
            <a:custGeom>
              <a:avLst/>
              <a:gdLst>
                <a:gd name="T0" fmla="*/ 0 w 846"/>
                <a:gd name="T1" fmla="*/ 1 h 246"/>
                <a:gd name="T2" fmla="*/ 1 w 846"/>
                <a:gd name="T3" fmla="*/ 1 h 246"/>
                <a:gd name="T4" fmla="*/ 1 w 846"/>
                <a:gd name="T5" fmla="*/ 1 h 246"/>
                <a:gd name="T6" fmla="*/ 1 w 846"/>
                <a:gd name="T7" fmla="*/ 1 h 246"/>
                <a:gd name="T8" fmla="*/ 1 w 846"/>
                <a:gd name="T9" fmla="*/ 1 h 246"/>
                <a:gd name="T10" fmla="*/ 1 w 846"/>
                <a:gd name="T11" fmla="*/ 1 h 246"/>
                <a:gd name="T12" fmla="*/ 1 w 846"/>
                <a:gd name="T13" fmla="*/ 1 h 246"/>
                <a:gd name="T14" fmla="*/ 1 w 846"/>
                <a:gd name="T15" fmla="*/ 1 h 246"/>
                <a:gd name="T16" fmla="*/ 1 w 846"/>
                <a:gd name="T17" fmla="*/ 1 h 246"/>
                <a:gd name="T18" fmla="*/ 1 w 846"/>
                <a:gd name="T19" fmla="*/ 1 h 246"/>
                <a:gd name="T20" fmla="*/ 1 w 846"/>
                <a:gd name="T21" fmla="*/ 0 h 246"/>
                <a:gd name="T22" fmla="*/ 1 w 846"/>
                <a:gd name="T23" fmla="*/ 1 h 246"/>
                <a:gd name="T24" fmla="*/ 1 w 846"/>
                <a:gd name="T25" fmla="*/ 1 h 246"/>
                <a:gd name="T26" fmla="*/ 1 w 846"/>
                <a:gd name="T27" fmla="*/ 0 h 246"/>
                <a:gd name="T28" fmla="*/ 1 w 846"/>
                <a:gd name="T29" fmla="*/ 1 h 246"/>
                <a:gd name="T30" fmla="*/ 1 w 846"/>
                <a:gd name="T31" fmla="*/ 1 h 246"/>
                <a:gd name="T32" fmla="*/ 1 w 846"/>
                <a:gd name="T33" fmla="*/ 1 h 246"/>
                <a:gd name="T34" fmla="*/ 1 w 846"/>
                <a:gd name="T35" fmla="*/ 1 h 246"/>
                <a:gd name="T36" fmla="*/ 1 w 846"/>
                <a:gd name="T37" fmla="*/ 1 h 246"/>
                <a:gd name="T38" fmla="*/ 1 w 846"/>
                <a:gd name="T39" fmla="*/ 1 h 246"/>
                <a:gd name="T40" fmla="*/ 1 w 846"/>
                <a:gd name="T41" fmla="*/ 1 h 246"/>
                <a:gd name="T42" fmla="*/ 1 w 846"/>
                <a:gd name="T43" fmla="*/ 1 h 246"/>
                <a:gd name="T44" fmla="*/ 1 w 846"/>
                <a:gd name="T45" fmla="*/ 1 h 246"/>
                <a:gd name="T46" fmla="*/ 1 w 846"/>
                <a:gd name="T47" fmla="*/ 1 h 246"/>
                <a:gd name="T48" fmla="*/ 1 w 846"/>
                <a:gd name="T49" fmla="*/ 1 h 246"/>
                <a:gd name="T50" fmla="*/ 1 w 846"/>
                <a:gd name="T51" fmla="*/ 1 h 246"/>
                <a:gd name="T52" fmla="*/ 1 w 846"/>
                <a:gd name="T53" fmla="*/ 1 h 246"/>
                <a:gd name="T54" fmla="*/ 1 w 846"/>
                <a:gd name="T55" fmla="*/ 1 h 246"/>
                <a:gd name="T56" fmla="*/ 1 w 846"/>
                <a:gd name="T57" fmla="*/ 1 h 246"/>
                <a:gd name="T58" fmla="*/ 1 w 846"/>
                <a:gd name="T59" fmla="*/ 1 h 246"/>
                <a:gd name="T60" fmla="*/ 1 w 846"/>
                <a:gd name="T61" fmla="*/ 1 h 246"/>
                <a:gd name="T62" fmla="*/ 1 w 846"/>
                <a:gd name="T63" fmla="*/ 1 h 246"/>
                <a:gd name="T64" fmla="*/ 1 w 846"/>
                <a:gd name="T65" fmla="*/ 1 h 246"/>
                <a:gd name="T66" fmla="*/ 1 w 846"/>
                <a:gd name="T67" fmla="*/ 1 h 246"/>
                <a:gd name="T68" fmla="*/ 1 w 846"/>
                <a:gd name="T69" fmla="*/ 1 h 246"/>
                <a:gd name="T70" fmla="*/ 1 w 846"/>
                <a:gd name="T71" fmla="*/ 1 h 246"/>
                <a:gd name="T72" fmla="*/ 1 w 846"/>
                <a:gd name="T73" fmla="*/ 1 h 246"/>
                <a:gd name="T74" fmla="*/ 1 w 846"/>
                <a:gd name="T75" fmla="*/ 1 h 246"/>
                <a:gd name="T76" fmla="*/ 1 w 846"/>
                <a:gd name="T77" fmla="*/ 1 h 246"/>
                <a:gd name="T78" fmla="*/ 0 w 846"/>
                <a:gd name="T79" fmla="*/ 1 h 246"/>
                <a:gd name="T80" fmla="*/ 0 w 846"/>
                <a:gd name="T81" fmla="*/ 1 h 246"/>
                <a:gd name="T82" fmla="*/ 0 w 846"/>
                <a:gd name="T83" fmla="*/ 1 h 2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46"/>
                <a:gd name="T127" fmla="*/ 0 h 246"/>
                <a:gd name="T128" fmla="*/ 846 w 846"/>
                <a:gd name="T129" fmla="*/ 246 h 2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46" h="246">
                  <a:moveTo>
                    <a:pt x="0" y="152"/>
                  </a:moveTo>
                  <a:lnTo>
                    <a:pt x="94" y="149"/>
                  </a:lnTo>
                  <a:lnTo>
                    <a:pt x="101" y="51"/>
                  </a:lnTo>
                  <a:lnTo>
                    <a:pt x="178" y="123"/>
                  </a:lnTo>
                  <a:lnTo>
                    <a:pt x="225" y="39"/>
                  </a:lnTo>
                  <a:lnTo>
                    <a:pt x="276" y="145"/>
                  </a:lnTo>
                  <a:lnTo>
                    <a:pt x="313" y="135"/>
                  </a:lnTo>
                  <a:lnTo>
                    <a:pt x="327" y="54"/>
                  </a:lnTo>
                  <a:lnTo>
                    <a:pt x="376" y="73"/>
                  </a:lnTo>
                  <a:lnTo>
                    <a:pt x="390" y="116"/>
                  </a:lnTo>
                  <a:lnTo>
                    <a:pt x="446" y="0"/>
                  </a:lnTo>
                  <a:lnTo>
                    <a:pt x="495" y="44"/>
                  </a:lnTo>
                  <a:lnTo>
                    <a:pt x="512" y="154"/>
                  </a:lnTo>
                  <a:lnTo>
                    <a:pt x="568" y="0"/>
                  </a:lnTo>
                  <a:lnTo>
                    <a:pt x="619" y="39"/>
                  </a:lnTo>
                  <a:lnTo>
                    <a:pt x="619" y="116"/>
                  </a:lnTo>
                  <a:lnTo>
                    <a:pt x="642" y="66"/>
                  </a:lnTo>
                  <a:lnTo>
                    <a:pt x="678" y="97"/>
                  </a:lnTo>
                  <a:lnTo>
                    <a:pt x="760" y="101"/>
                  </a:lnTo>
                  <a:lnTo>
                    <a:pt x="762" y="149"/>
                  </a:lnTo>
                  <a:lnTo>
                    <a:pt x="806" y="144"/>
                  </a:lnTo>
                  <a:lnTo>
                    <a:pt x="846" y="186"/>
                  </a:lnTo>
                  <a:lnTo>
                    <a:pt x="727" y="207"/>
                  </a:lnTo>
                  <a:lnTo>
                    <a:pt x="704" y="145"/>
                  </a:lnTo>
                  <a:lnTo>
                    <a:pt x="645" y="145"/>
                  </a:lnTo>
                  <a:lnTo>
                    <a:pt x="619" y="207"/>
                  </a:lnTo>
                  <a:lnTo>
                    <a:pt x="586" y="183"/>
                  </a:lnTo>
                  <a:lnTo>
                    <a:pt x="575" y="111"/>
                  </a:lnTo>
                  <a:lnTo>
                    <a:pt x="517" y="246"/>
                  </a:lnTo>
                  <a:lnTo>
                    <a:pt x="468" y="217"/>
                  </a:lnTo>
                  <a:lnTo>
                    <a:pt x="447" y="101"/>
                  </a:lnTo>
                  <a:lnTo>
                    <a:pt x="386" y="200"/>
                  </a:lnTo>
                  <a:lnTo>
                    <a:pt x="355" y="149"/>
                  </a:lnTo>
                  <a:lnTo>
                    <a:pt x="337" y="202"/>
                  </a:lnTo>
                  <a:lnTo>
                    <a:pt x="248" y="190"/>
                  </a:lnTo>
                  <a:lnTo>
                    <a:pt x="222" y="140"/>
                  </a:lnTo>
                  <a:lnTo>
                    <a:pt x="182" y="186"/>
                  </a:lnTo>
                  <a:lnTo>
                    <a:pt x="141" y="147"/>
                  </a:lnTo>
                  <a:lnTo>
                    <a:pt x="126" y="210"/>
                  </a:lnTo>
                  <a:lnTo>
                    <a:pt x="0" y="195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62" name="Freeform 93"/>
            <p:cNvSpPr>
              <a:spLocks/>
            </p:cNvSpPr>
            <p:nvPr/>
          </p:nvSpPr>
          <p:spPr bwMode="auto">
            <a:xfrm>
              <a:off x="5076" y="2217"/>
              <a:ext cx="451" cy="134"/>
            </a:xfrm>
            <a:custGeom>
              <a:avLst/>
              <a:gdLst>
                <a:gd name="T0" fmla="*/ 0 w 903"/>
                <a:gd name="T1" fmla="*/ 0 h 269"/>
                <a:gd name="T2" fmla="*/ 0 w 903"/>
                <a:gd name="T3" fmla="*/ 0 h 269"/>
                <a:gd name="T4" fmla="*/ 0 w 903"/>
                <a:gd name="T5" fmla="*/ 0 h 269"/>
                <a:gd name="T6" fmla="*/ 0 w 903"/>
                <a:gd name="T7" fmla="*/ 0 h 269"/>
                <a:gd name="T8" fmla="*/ 0 w 903"/>
                <a:gd name="T9" fmla="*/ 0 h 269"/>
                <a:gd name="T10" fmla="*/ 0 w 903"/>
                <a:gd name="T11" fmla="*/ 0 h 269"/>
                <a:gd name="T12" fmla="*/ 0 w 903"/>
                <a:gd name="T13" fmla="*/ 0 h 269"/>
                <a:gd name="T14" fmla="*/ 0 w 903"/>
                <a:gd name="T15" fmla="*/ 0 h 269"/>
                <a:gd name="T16" fmla="*/ 0 w 903"/>
                <a:gd name="T17" fmla="*/ 0 h 269"/>
                <a:gd name="T18" fmla="*/ 0 w 903"/>
                <a:gd name="T19" fmla="*/ 0 h 269"/>
                <a:gd name="T20" fmla="*/ 0 w 903"/>
                <a:gd name="T21" fmla="*/ 0 h 269"/>
                <a:gd name="T22" fmla="*/ 0 w 903"/>
                <a:gd name="T23" fmla="*/ 0 h 269"/>
                <a:gd name="T24" fmla="*/ 0 w 903"/>
                <a:gd name="T25" fmla="*/ 0 h 269"/>
                <a:gd name="T26" fmla="*/ 0 w 903"/>
                <a:gd name="T27" fmla="*/ 0 h 269"/>
                <a:gd name="T28" fmla="*/ 0 w 903"/>
                <a:gd name="T29" fmla="*/ 0 h 269"/>
                <a:gd name="T30" fmla="*/ 0 w 903"/>
                <a:gd name="T31" fmla="*/ 0 h 269"/>
                <a:gd name="T32" fmla="*/ 0 w 903"/>
                <a:gd name="T33" fmla="*/ 0 h 269"/>
                <a:gd name="T34" fmla="*/ 0 w 903"/>
                <a:gd name="T35" fmla="*/ 0 h 269"/>
                <a:gd name="T36" fmla="*/ 0 w 903"/>
                <a:gd name="T37" fmla="*/ 0 h 269"/>
                <a:gd name="T38" fmla="*/ 0 w 903"/>
                <a:gd name="T39" fmla="*/ 0 h 269"/>
                <a:gd name="T40" fmla="*/ 0 w 903"/>
                <a:gd name="T41" fmla="*/ 0 h 269"/>
                <a:gd name="T42" fmla="*/ 0 w 903"/>
                <a:gd name="T43" fmla="*/ 0 h 269"/>
                <a:gd name="T44" fmla="*/ 0 w 903"/>
                <a:gd name="T45" fmla="*/ 0 h 269"/>
                <a:gd name="T46" fmla="*/ 0 w 903"/>
                <a:gd name="T47" fmla="*/ 0 h 269"/>
                <a:gd name="T48" fmla="*/ 0 w 903"/>
                <a:gd name="T49" fmla="*/ 0 h 269"/>
                <a:gd name="T50" fmla="*/ 0 w 903"/>
                <a:gd name="T51" fmla="*/ 0 h 269"/>
                <a:gd name="T52" fmla="*/ 0 w 903"/>
                <a:gd name="T53" fmla="*/ 0 h 269"/>
                <a:gd name="T54" fmla="*/ 0 w 903"/>
                <a:gd name="T55" fmla="*/ 0 h 269"/>
                <a:gd name="T56" fmla="*/ 0 w 903"/>
                <a:gd name="T57" fmla="*/ 0 h 269"/>
                <a:gd name="T58" fmla="*/ 0 w 903"/>
                <a:gd name="T59" fmla="*/ 0 h 269"/>
                <a:gd name="T60" fmla="*/ 0 w 903"/>
                <a:gd name="T61" fmla="*/ 0 h 269"/>
                <a:gd name="T62" fmla="*/ 0 w 903"/>
                <a:gd name="T63" fmla="*/ 0 h 269"/>
                <a:gd name="T64" fmla="*/ 0 w 903"/>
                <a:gd name="T65" fmla="*/ 0 h 269"/>
                <a:gd name="T66" fmla="*/ 0 w 903"/>
                <a:gd name="T67" fmla="*/ 0 h 269"/>
                <a:gd name="T68" fmla="*/ 0 w 903"/>
                <a:gd name="T69" fmla="*/ 0 h 269"/>
                <a:gd name="T70" fmla="*/ 0 w 903"/>
                <a:gd name="T71" fmla="*/ 0 h 269"/>
                <a:gd name="T72" fmla="*/ 0 w 903"/>
                <a:gd name="T73" fmla="*/ 0 h 269"/>
                <a:gd name="T74" fmla="*/ 0 w 903"/>
                <a:gd name="T75" fmla="*/ 0 h 269"/>
                <a:gd name="T76" fmla="*/ 0 w 903"/>
                <a:gd name="T77" fmla="*/ 0 h 269"/>
                <a:gd name="T78" fmla="*/ 0 w 903"/>
                <a:gd name="T79" fmla="*/ 0 h 269"/>
                <a:gd name="T80" fmla="*/ 0 w 903"/>
                <a:gd name="T81" fmla="*/ 0 h 269"/>
                <a:gd name="T82" fmla="*/ 0 w 903"/>
                <a:gd name="T83" fmla="*/ 0 h 269"/>
                <a:gd name="T84" fmla="*/ 0 w 903"/>
                <a:gd name="T85" fmla="*/ 0 h 269"/>
                <a:gd name="T86" fmla="*/ 0 w 903"/>
                <a:gd name="T87" fmla="*/ 0 h 269"/>
                <a:gd name="T88" fmla="*/ 0 w 903"/>
                <a:gd name="T89" fmla="*/ 0 h 269"/>
                <a:gd name="T90" fmla="*/ 0 w 903"/>
                <a:gd name="T91" fmla="*/ 0 h 269"/>
                <a:gd name="T92" fmla="*/ 0 w 903"/>
                <a:gd name="T93" fmla="*/ 0 h 269"/>
                <a:gd name="T94" fmla="*/ 0 w 903"/>
                <a:gd name="T95" fmla="*/ 0 h 269"/>
                <a:gd name="T96" fmla="*/ 0 w 903"/>
                <a:gd name="T97" fmla="*/ 0 h 269"/>
                <a:gd name="T98" fmla="*/ 0 w 903"/>
                <a:gd name="T99" fmla="*/ 0 h 26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03"/>
                <a:gd name="T151" fmla="*/ 0 h 269"/>
                <a:gd name="T152" fmla="*/ 903 w 903"/>
                <a:gd name="T153" fmla="*/ 269 h 26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03" h="269">
                  <a:moveTo>
                    <a:pt x="0" y="203"/>
                  </a:moveTo>
                  <a:lnTo>
                    <a:pt x="30" y="235"/>
                  </a:lnTo>
                  <a:lnTo>
                    <a:pt x="109" y="235"/>
                  </a:lnTo>
                  <a:lnTo>
                    <a:pt x="125" y="191"/>
                  </a:lnTo>
                  <a:lnTo>
                    <a:pt x="170" y="240"/>
                  </a:lnTo>
                  <a:lnTo>
                    <a:pt x="228" y="153"/>
                  </a:lnTo>
                  <a:lnTo>
                    <a:pt x="266" y="204"/>
                  </a:lnTo>
                  <a:lnTo>
                    <a:pt x="308" y="136"/>
                  </a:lnTo>
                  <a:lnTo>
                    <a:pt x="312" y="269"/>
                  </a:lnTo>
                  <a:lnTo>
                    <a:pt x="355" y="247"/>
                  </a:lnTo>
                  <a:lnTo>
                    <a:pt x="385" y="158"/>
                  </a:lnTo>
                  <a:lnTo>
                    <a:pt x="404" y="192"/>
                  </a:lnTo>
                  <a:lnTo>
                    <a:pt x="448" y="187"/>
                  </a:lnTo>
                  <a:lnTo>
                    <a:pt x="466" y="167"/>
                  </a:lnTo>
                  <a:lnTo>
                    <a:pt x="511" y="206"/>
                  </a:lnTo>
                  <a:lnTo>
                    <a:pt x="569" y="160"/>
                  </a:lnTo>
                  <a:lnTo>
                    <a:pt x="607" y="240"/>
                  </a:lnTo>
                  <a:lnTo>
                    <a:pt x="661" y="173"/>
                  </a:lnTo>
                  <a:lnTo>
                    <a:pt x="693" y="187"/>
                  </a:lnTo>
                  <a:lnTo>
                    <a:pt x="726" y="131"/>
                  </a:lnTo>
                  <a:lnTo>
                    <a:pt x="763" y="240"/>
                  </a:lnTo>
                  <a:lnTo>
                    <a:pt x="807" y="148"/>
                  </a:lnTo>
                  <a:lnTo>
                    <a:pt x="831" y="177"/>
                  </a:lnTo>
                  <a:lnTo>
                    <a:pt x="903" y="167"/>
                  </a:lnTo>
                  <a:lnTo>
                    <a:pt x="903" y="112"/>
                  </a:lnTo>
                  <a:lnTo>
                    <a:pt x="845" y="119"/>
                  </a:lnTo>
                  <a:lnTo>
                    <a:pt x="807" y="76"/>
                  </a:lnTo>
                  <a:lnTo>
                    <a:pt x="780" y="95"/>
                  </a:lnTo>
                  <a:lnTo>
                    <a:pt x="765" y="146"/>
                  </a:lnTo>
                  <a:lnTo>
                    <a:pt x="744" y="21"/>
                  </a:lnTo>
                  <a:lnTo>
                    <a:pt x="705" y="24"/>
                  </a:lnTo>
                  <a:lnTo>
                    <a:pt x="681" y="105"/>
                  </a:lnTo>
                  <a:lnTo>
                    <a:pt x="649" y="81"/>
                  </a:lnTo>
                  <a:lnTo>
                    <a:pt x="613" y="151"/>
                  </a:lnTo>
                  <a:lnTo>
                    <a:pt x="565" y="53"/>
                  </a:lnTo>
                  <a:lnTo>
                    <a:pt x="511" y="139"/>
                  </a:lnTo>
                  <a:lnTo>
                    <a:pt x="464" y="112"/>
                  </a:lnTo>
                  <a:lnTo>
                    <a:pt x="429" y="131"/>
                  </a:lnTo>
                  <a:lnTo>
                    <a:pt x="387" y="81"/>
                  </a:lnTo>
                  <a:lnTo>
                    <a:pt x="345" y="141"/>
                  </a:lnTo>
                  <a:lnTo>
                    <a:pt x="345" y="21"/>
                  </a:lnTo>
                  <a:lnTo>
                    <a:pt x="320" y="0"/>
                  </a:lnTo>
                  <a:lnTo>
                    <a:pt x="263" y="98"/>
                  </a:lnTo>
                  <a:lnTo>
                    <a:pt x="224" y="76"/>
                  </a:lnTo>
                  <a:lnTo>
                    <a:pt x="179" y="146"/>
                  </a:lnTo>
                  <a:lnTo>
                    <a:pt x="139" y="113"/>
                  </a:lnTo>
                  <a:lnTo>
                    <a:pt x="81" y="177"/>
                  </a:lnTo>
                  <a:lnTo>
                    <a:pt x="37" y="165"/>
                  </a:lnTo>
                  <a:lnTo>
                    <a:pt x="0" y="203"/>
                  </a:lnTo>
                  <a:close/>
                </a:path>
              </a:pathLst>
            </a:custGeom>
            <a:solidFill>
              <a:srgbClr val="8AD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63" name="Freeform 94"/>
            <p:cNvSpPr>
              <a:spLocks/>
            </p:cNvSpPr>
            <p:nvPr/>
          </p:nvSpPr>
          <p:spPr bwMode="auto">
            <a:xfrm>
              <a:off x="4644" y="1887"/>
              <a:ext cx="570" cy="552"/>
            </a:xfrm>
            <a:custGeom>
              <a:avLst/>
              <a:gdLst>
                <a:gd name="T0" fmla="*/ 0 w 1141"/>
                <a:gd name="T1" fmla="*/ 0 h 1105"/>
                <a:gd name="T2" fmla="*/ 0 w 1141"/>
                <a:gd name="T3" fmla="*/ 0 h 1105"/>
                <a:gd name="T4" fmla="*/ 0 w 1141"/>
                <a:gd name="T5" fmla="*/ 0 h 1105"/>
                <a:gd name="T6" fmla="*/ 0 w 1141"/>
                <a:gd name="T7" fmla="*/ 0 h 1105"/>
                <a:gd name="T8" fmla="*/ 0 w 1141"/>
                <a:gd name="T9" fmla="*/ 0 h 1105"/>
                <a:gd name="T10" fmla="*/ 0 w 1141"/>
                <a:gd name="T11" fmla="*/ 0 h 1105"/>
                <a:gd name="T12" fmla="*/ 0 w 1141"/>
                <a:gd name="T13" fmla="*/ 0 h 1105"/>
                <a:gd name="T14" fmla="*/ 0 w 1141"/>
                <a:gd name="T15" fmla="*/ 0 h 1105"/>
                <a:gd name="T16" fmla="*/ 0 w 1141"/>
                <a:gd name="T17" fmla="*/ 0 h 1105"/>
                <a:gd name="T18" fmla="*/ 0 w 1141"/>
                <a:gd name="T19" fmla="*/ 0 h 1105"/>
                <a:gd name="T20" fmla="*/ 0 w 1141"/>
                <a:gd name="T21" fmla="*/ 0 h 1105"/>
                <a:gd name="T22" fmla="*/ 0 w 1141"/>
                <a:gd name="T23" fmla="*/ 0 h 1105"/>
                <a:gd name="T24" fmla="*/ 0 w 1141"/>
                <a:gd name="T25" fmla="*/ 0 h 1105"/>
                <a:gd name="T26" fmla="*/ 0 w 1141"/>
                <a:gd name="T27" fmla="*/ 0 h 1105"/>
                <a:gd name="T28" fmla="*/ 0 w 1141"/>
                <a:gd name="T29" fmla="*/ 0 h 1105"/>
                <a:gd name="T30" fmla="*/ 0 w 1141"/>
                <a:gd name="T31" fmla="*/ 0 h 1105"/>
                <a:gd name="T32" fmla="*/ 0 w 1141"/>
                <a:gd name="T33" fmla="*/ 0 h 1105"/>
                <a:gd name="T34" fmla="*/ 0 w 1141"/>
                <a:gd name="T35" fmla="*/ 0 h 1105"/>
                <a:gd name="T36" fmla="*/ 0 w 1141"/>
                <a:gd name="T37" fmla="*/ 0 h 1105"/>
                <a:gd name="T38" fmla="*/ 0 w 1141"/>
                <a:gd name="T39" fmla="*/ 0 h 1105"/>
                <a:gd name="T40" fmla="*/ 0 w 1141"/>
                <a:gd name="T41" fmla="*/ 0 h 1105"/>
                <a:gd name="T42" fmla="*/ 0 w 1141"/>
                <a:gd name="T43" fmla="*/ 0 h 1105"/>
                <a:gd name="T44" fmla="*/ 0 w 1141"/>
                <a:gd name="T45" fmla="*/ 0 h 1105"/>
                <a:gd name="T46" fmla="*/ 0 w 1141"/>
                <a:gd name="T47" fmla="*/ 0 h 1105"/>
                <a:gd name="T48" fmla="*/ 0 w 1141"/>
                <a:gd name="T49" fmla="*/ 0 h 1105"/>
                <a:gd name="T50" fmla="*/ 0 w 1141"/>
                <a:gd name="T51" fmla="*/ 0 h 1105"/>
                <a:gd name="T52" fmla="*/ 0 w 1141"/>
                <a:gd name="T53" fmla="*/ 0 h 1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41"/>
                <a:gd name="T82" fmla="*/ 0 h 1105"/>
                <a:gd name="T83" fmla="*/ 1141 w 1141"/>
                <a:gd name="T84" fmla="*/ 1105 h 1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41" h="1105">
                  <a:moveTo>
                    <a:pt x="583" y="109"/>
                  </a:moveTo>
                  <a:lnTo>
                    <a:pt x="667" y="39"/>
                  </a:lnTo>
                  <a:lnTo>
                    <a:pt x="822" y="0"/>
                  </a:lnTo>
                  <a:lnTo>
                    <a:pt x="968" y="29"/>
                  </a:lnTo>
                  <a:lnTo>
                    <a:pt x="1055" y="99"/>
                  </a:lnTo>
                  <a:lnTo>
                    <a:pt x="1113" y="193"/>
                  </a:lnTo>
                  <a:lnTo>
                    <a:pt x="1141" y="349"/>
                  </a:lnTo>
                  <a:lnTo>
                    <a:pt x="1123" y="493"/>
                  </a:lnTo>
                  <a:lnTo>
                    <a:pt x="1081" y="601"/>
                  </a:lnTo>
                  <a:lnTo>
                    <a:pt x="999" y="728"/>
                  </a:lnTo>
                  <a:lnTo>
                    <a:pt x="882" y="843"/>
                  </a:lnTo>
                  <a:lnTo>
                    <a:pt x="744" y="940"/>
                  </a:lnTo>
                  <a:lnTo>
                    <a:pt x="646" y="1040"/>
                  </a:lnTo>
                  <a:lnTo>
                    <a:pt x="583" y="1105"/>
                  </a:lnTo>
                  <a:lnTo>
                    <a:pt x="490" y="1012"/>
                  </a:lnTo>
                  <a:lnTo>
                    <a:pt x="355" y="901"/>
                  </a:lnTo>
                  <a:lnTo>
                    <a:pt x="215" y="798"/>
                  </a:lnTo>
                  <a:lnTo>
                    <a:pt x="100" y="673"/>
                  </a:lnTo>
                  <a:lnTo>
                    <a:pt x="21" y="546"/>
                  </a:lnTo>
                  <a:lnTo>
                    <a:pt x="0" y="394"/>
                  </a:lnTo>
                  <a:lnTo>
                    <a:pt x="35" y="229"/>
                  </a:lnTo>
                  <a:lnTo>
                    <a:pt x="137" y="87"/>
                  </a:lnTo>
                  <a:lnTo>
                    <a:pt x="273" y="17"/>
                  </a:lnTo>
                  <a:lnTo>
                    <a:pt x="431" y="12"/>
                  </a:lnTo>
                  <a:lnTo>
                    <a:pt x="537" y="58"/>
                  </a:lnTo>
                  <a:lnTo>
                    <a:pt x="583" y="109"/>
                  </a:lnTo>
                  <a:close/>
                </a:path>
              </a:pathLst>
            </a:custGeom>
            <a:solidFill>
              <a:srgbClr val="F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64" name="Freeform 95"/>
            <p:cNvSpPr>
              <a:spLocks/>
            </p:cNvSpPr>
            <p:nvPr/>
          </p:nvSpPr>
          <p:spPr bwMode="auto">
            <a:xfrm>
              <a:off x="4636" y="1984"/>
              <a:ext cx="55" cy="225"/>
            </a:xfrm>
            <a:custGeom>
              <a:avLst/>
              <a:gdLst>
                <a:gd name="T0" fmla="*/ 1 w 110"/>
                <a:gd name="T1" fmla="*/ 0 h 451"/>
                <a:gd name="T2" fmla="*/ 1 w 110"/>
                <a:gd name="T3" fmla="*/ 0 h 451"/>
                <a:gd name="T4" fmla="*/ 1 w 110"/>
                <a:gd name="T5" fmla="*/ 0 h 451"/>
                <a:gd name="T6" fmla="*/ 1 w 110"/>
                <a:gd name="T7" fmla="*/ 0 h 451"/>
                <a:gd name="T8" fmla="*/ 1 w 110"/>
                <a:gd name="T9" fmla="*/ 0 h 451"/>
                <a:gd name="T10" fmla="*/ 1 w 110"/>
                <a:gd name="T11" fmla="*/ 0 h 451"/>
                <a:gd name="T12" fmla="*/ 1 w 110"/>
                <a:gd name="T13" fmla="*/ 0 h 451"/>
                <a:gd name="T14" fmla="*/ 1 w 110"/>
                <a:gd name="T15" fmla="*/ 0 h 451"/>
                <a:gd name="T16" fmla="*/ 1 w 110"/>
                <a:gd name="T17" fmla="*/ 0 h 451"/>
                <a:gd name="T18" fmla="*/ 1 w 110"/>
                <a:gd name="T19" fmla="*/ 0 h 451"/>
                <a:gd name="T20" fmla="*/ 1 w 110"/>
                <a:gd name="T21" fmla="*/ 0 h 451"/>
                <a:gd name="T22" fmla="*/ 1 w 110"/>
                <a:gd name="T23" fmla="*/ 0 h 451"/>
                <a:gd name="T24" fmla="*/ 1 w 110"/>
                <a:gd name="T25" fmla="*/ 0 h 451"/>
                <a:gd name="T26" fmla="*/ 1 w 110"/>
                <a:gd name="T27" fmla="*/ 0 h 451"/>
                <a:gd name="T28" fmla="*/ 1 w 110"/>
                <a:gd name="T29" fmla="*/ 0 h 451"/>
                <a:gd name="T30" fmla="*/ 1 w 110"/>
                <a:gd name="T31" fmla="*/ 0 h 451"/>
                <a:gd name="T32" fmla="*/ 1 w 110"/>
                <a:gd name="T33" fmla="*/ 0 h 451"/>
                <a:gd name="T34" fmla="*/ 1 w 110"/>
                <a:gd name="T35" fmla="*/ 0 h 451"/>
                <a:gd name="T36" fmla="*/ 1 w 110"/>
                <a:gd name="T37" fmla="*/ 0 h 451"/>
                <a:gd name="T38" fmla="*/ 1 w 110"/>
                <a:gd name="T39" fmla="*/ 0 h 451"/>
                <a:gd name="T40" fmla="*/ 1 w 110"/>
                <a:gd name="T41" fmla="*/ 0 h 451"/>
                <a:gd name="T42" fmla="*/ 1 w 110"/>
                <a:gd name="T43" fmla="*/ 0 h 451"/>
                <a:gd name="T44" fmla="*/ 1 w 110"/>
                <a:gd name="T45" fmla="*/ 0 h 451"/>
                <a:gd name="T46" fmla="*/ 1 w 110"/>
                <a:gd name="T47" fmla="*/ 0 h 451"/>
                <a:gd name="T48" fmla="*/ 1 w 110"/>
                <a:gd name="T49" fmla="*/ 0 h 451"/>
                <a:gd name="T50" fmla="*/ 1 w 110"/>
                <a:gd name="T51" fmla="*/ 0 h 451"/>
                <a:gd name="T52" fmla="*/ 1 w 110"/>
                <a:gd name="T53" fmla="*/ 0 h 451"/>
                <a:gd name="T54" fmla="*/ 1 w 110"/>
                <a:gd name="T55" fmla="*/ 0 h 451"/>
                <a:gd name="T56" fmla="*/ 1 w 110"/>
                <a:gd name="T57" fmla="*/ 0 h 451"/>
                <a:gd name="T58" fmla="*/ 1 w 110"/>
                <a:gd name="T59" fmla="*/ 0 h 451"/>
                <a:gd name="T60" fmla="*/ 1 w 110"/>
                <a:gd name="T61" fmla="*/ 0 h 451"/>
                <a:gd name="T62" fmla="*/ 1 w 110"/>
                <a:gd name="T63" fmla="*/ 0 h 451"/>
                <a:gd name="T64" fmla="*/ 1 w 110"/>
                <a:gd name="T65" fmla="*/ 0 h 451"/>
                <a:gd name="T66" fmla="*/ 1 w 110"/>
                <a:gd name="T67" fmla="*/ 0 h 451"/>
                <a:gd name="T68" fmla="*/ 1 w 110"/>
                <a:gd name="T69" fmla="*/ 0 h 451"/>
                <a:gd name="T70" fmla="*/ 1 w 110"/>
                <a:gd name="T71" fmla="*/ 0 h 451"/>
                <a:gd name="T72" fmla="*/ 1 w 110"/>
                <a:gd name="T73" fmla="*/ 0 h 451"/>
                <a:gd name="T74" fmla="*/ 1 w 110"/>
                <a:gd name="T75" fmla="*/ 0 h 451"/>
                <a:gd name="T76" fmla="*/ 1 w 110"/>
                <a:gd name="T77" fmla="*/ 0 h 451"/>
                <a:gd name="T78" fmla="*/ 1 w 110"/>
                <a:gd name="T79" fmla="*/ 0 h 451"/>
                <a:gd name="T80" fmla="*/ 1 w 110"/>
                <a:gd name="T81" fmla="*/ 0 h 451"/>
                <a:gd name="T82" fmla="*/ 1 w 110"/>
                <a:gd name="T83" fmla="*/ 0 h 451"/>
                <a:gd name="T84" fmla="*/ 0 w 110"/>
                <a:gd name="T85" fmla="*/ 0 h 451"/>
                <a:gd name="T86" fmla="*/ 0 w 110"/>
                <a:gd name="T87" fmla="*/ 0 h 451"/>
                <a:gd name="T88" fmla="*/ 0 w 110"/>
                <a:gd name="T89" fmla="*/ 0 h 451"/>
                <a:gd name="T90" fmla="*/ 1 w 110"/>
                <a:gd name="T91" fmla="*/ 0 h 451"/>
                <a:gd name="T92" fmla="*/ 1 w 110"/>
                <a:gd name="T93" fmla="*/ 0 h 451"/>
                <a:gd name="T94" fmla="*/ 1 w 110"/>
                <a:gd name="T95" fmla="*/ 0 h 451"/>
                <a:gd name="T96" fmla="*/ 1 w 110"/>
                <a:gd name="T97" fmla="*/ 0 h 451"/>
                <a:gd name="T98" fmla="*/ 1 w 110"/>
                <a:gd name="T99" fmla="*/ 0 h 451"/>
                <a:gd name="T100" fmla="*/ 1 w 110"/>
                <a:gd name="T101" fmla="*/ 0 h 451"/>
                <a:gd name="T102" fmla="*/ 1 w 110"/>
                <a:gd name="T103" fmla="*/ 0 h 451"/>
                <a:gd name="T104" fmla="*/ 1 w 110"/>
                <a:gd name="T105" fmla="*/ 0 h 451"/>
                <a:gd name="T106" fmla="*/ 1 w 110"/>
                <a:gd name="T107" fmla="*/ 0 h 451"/>
                <a:gd name="T108" fmla="*/ 1 w 110"/>
                <a:gd name="T109" fmla="*/ 0 h 451"/>
                <a:gd name="T110" fmla="*/ 1 w 110"/>
                <a:gd name="T111" fmla="*/ 0 h 451"/>
                <a:gd name="T112" fmla="*/ 1 w 110"/>
                <a:gd name="T113" fmla="*/ 0 h 451"/>
                <a:gd name="T114" fmla="*/ 1 w 110"/>
                <a:gd name="T115" fmla="*/ 0 h 451"/>
                <a:gd name="T116" fmla="*/ 1 w 110"/>
                <a:gd name="T117" fmla="*/ 0 h 45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0"/>
                <a:gd name="T178" fmla="*/ 0 h 451"/>
                <a:gd name="T179" fmla="*/ 110 w 110"/>
                <a:gd name="T180" fmla="*/ 451 h 45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0" h="451">
                  <a:moveTo>
                    <a:pt x="75" y="45"/>
                  </a:moveTo>
                  <a:lnTo>
                    <a:pt x="73" y="52"/>
                  </a:lnTo>
                  <a:lnTo>
                    <a:pt x="70" y="59"/>
                  </a:lnTo>
                  <a:lnTo>
                    <a:pt x="66" y="67"/>
                  </a:lnTo>
                  <a:lnTo>
                    <a:pt x="64" y="77"/>
                  </a:lnTo>
                  <a:lnTo>
                    <a:pt x="61" y="88"/>
                  </a:lnTo>
                  <a:lnTo>
                    <a:pt x="59" y="98"/>
                  </a:lnTo>
                  <a:lnTo>
                    <a:pt x="57" y="108"/>
                  </a:lnTo>
                  <a:lnTo>
                    <a:pt x="56" y="120"/>
                  </a:lnTo>
                  <a:lnTo>
                    <a:pt x="54" y="131"/>
                  </a:lnTo>
                  <a:lnTo>
                    <a:pt x="52" y="144"/>
                  </a:lnTo>
                  <a:lnTo>
                    <a:pt x="52" y="149"/>
                  </a:lnTo>
                  <a:lnTo>
                    <a:pt x="52" y="156"/>
                  </a:lnTo>
                  <a:lnTo>
                    <a:pt x="52" y="163"/>
                  </a:lnTo>
                  <a:lnTo>
                    <a:pt x="52" y="170"/>
                  </a:lnTo>
                  <a:lnTo>
                    <a:pt x="50" y="177"/>
                  </a:lnTo>
                  <a:lnTo>
                    <a:pt x="50" y="184"/>
                  </a:lnTo>
                  <a:lnTo>
                    <a:pt x="50" y="191"/>
                  </a:lnTo>
                  <a:lnTo>
                    <a:pt x="50" y="196"/>
                  </a:lnTo>
                  <a:lnTo>
                    <a:pt x="50" y="202"/>
                  </a:lnTo>
                  <a:lnTo>
                    <a:pt x="50" y="209"/>
                  </a:lnTo>
                  <a:lnTo>
                    <a:pt x="50" y="216"/>
                  </a:lnTo>
                  <a:lnTo>
                    <a:pt x="52" y="225"/>
                  </a:lnTo>
                  <a:lnTo>
                    <a:pt x="52" y="232"/>
                  </a:lnTo>
                  <a:lnTo>
                    <a:pt x="52" y="238"/>
                  </a:lnTo>
                  <a:lnTo>
                    <a:pt x="52" y="245"/>
                  </a:lnTo>
                  <a:lnTo>
                    <a:pt x="52" y="252"/>
                  </a:lnTo>
                  <a:lnTo>
                    <a:pt x="52" y="259"/>
                  </a:lnTo>
                  <a:lnTo>
                    <a:pt x="54" y="266"/>
                  </a:lnTo>
                  <a:lnTo>
                    <a:pt x="56" y="273"/>
                  </a:lnTo>
                  <a:lnTo>
                    <a:pt x="56" y="280"/>
                  </a:lnTo>
                  <a:lnTo>
                    <a:pt x="56" y="286"/>
                  </a:lnTo>
                  <a:lnTo>
                    <a:pt x="57" y="293"/>
                  </a:lnTo>
                  <a:lnTo>
                    <a:pt x="59" y="300"/>
                  </a:lnTo>
                  <a:lnTo>
                    <a:pt x="61" y="309"/>
                  </a:lnTo>
                  <a:lnTo>
                    <a:pt x="63" y="316"/>
                  </a:lnTo>
                  <a:lnTo>
                    <a:pt x="64" y="322"/>
                  </a:lnTo>
                  <a:lnTo>
                    <a:pt x="66" y="329"/>
                  </a:lnTo>
                  <a:lnTo>
                    <a:pt x="68" y="338"/>
                  </a:lnTo>
                  <a:lnTo>
                    <a:pt x="70" y="345"/>
                  </a:lnTo>
                  <a:lnTo>
                    <a:pt x="71" y="352"/>
                  </a:lnTo>
                  <a:lnTo>
                    <a:pt x="73" y="358"/>
                  </a:lnTo>
                  <a:lnTo>
                    <a:pt x="75" y="365"/>
                  </a:lnTo>
                  <a:lnTo>
                    <a:pt x="77" y="372"/>
                  </a:lnTo>
                  <a:lnTo>
                    <a:pt x="78" y="379"/>
                  </a:lnTo>
                  <a:lnTo>
                    <a:pt x="82" y="384"/>
                  </a:lnTo>
                  <a:lnTo>
                    <a:pt x="85" y="393"/>
                  </a:lnTo>
                  <a:lnTo>
                    <a:pt x="87" y="398"/>
                  </a:lnTo>
                  <a:lnTo>
                    <a:pt x="89" y="405"/>
                  </a:lnTo>
                  <a:lnTo>
                    <a:pt x="92" y="412"/>
                  </a:lnTo>
                  <a:lnTo>
                    <a:pt x="96" y="418"/>
                  </a:lnTo>
                  <a:lnTo>
                    <a:pt x="99" y="425"/>
                  </a:lnTo>
                  <a:lnTo>
                    <a:pt x="103" y="430"/>
                  </a:lnTo>
                  <a:lnTo>
                    <a:pt x="106" y="437"/>
                  </a:lnTo>
                  <a:lnTo>
                    <a:pt x="110" y="444"/>
                  </a:lnTo>
                  <a:lnTo>
                    <a:pt x="70" y="451"/>
                  </a:lnTo>
                  <a:lnTo>
                    <a:pt x="66" y="448"/>
                  </a:lnTo>
                  <a:lnTo>
                    <a:pt x="64" y="444"/>
                  </a:lnTo>
                  <a:lnTo>
                    <a:pt x="59" y="437"/>
                  </a:lnTo>
                  <a:lnTo>
                    <a:pt x="56" y="430"/>
                  </a:lnTo>
                  <a:lnTo>
                    <a:pt x="52" y="425"/>
                  </a:lnTo>
                  <a:lnTo>
                    <a:pt x="49" y="420"/>
                  </a:lnTo>
                  <a:lnTo>
                    <a:pt x="45" y="413"/>
                  </a:lnTo>
                  <a:lnTo>
                    <a:pt x="43" y="408"/>
                  </a:lnTo>
                  <a:lnTo>
                    <a:pt x="40" y="401"/>
                  </a:lnTo>
                  <a:lnTo>
                    <a:pt x="36" y="394"/>
                  </a:lnTo>
                  <a:lnTo>
                    <a:pt x="33" y="386"/>
                  </a:lnTo>
                  <a:lnTo>
                    <a:pt x="31" y="379"/>
                  </a:lnTo>
                  <a:lnTo>
                    <a:pt x="28" y="369"/>
                  </a:lnTo>
                  <a:lnTo>
                    <a:pt x="24" y="358"/>
                  </a:lnTo>
                  <a:lnTo>
                    <a:pt x="21" y="348"/>
                  </a:lnTo>
                  <a:lnTo>
                    <a:pt x="17" y="340"/>
                  </a:lnTo>
                  <a:lnTo>
                    <a:pt x="14" y="329"/>
                  </a:lnTo>
                  <a:lnTo>
                    <a:pt x="12" y="319"/>
                  </a:lnTo>
                  <a:lnTo>
                    <a:pt x="8" y="307"/>
                  </a:lnTo>
                  <a:lnTo>
                    <a:pt x="8" y="297"/>
                  </a:lnTo>
                  <a:lnTo>
                    <a:pt x="5" y="290"/>
                  </a:lnTo>
                  <a:lnTo>
                    <a:pt x="5" y="285"/>
                  </a:lnTo>
                  <a:lnTo>
                    <a:pt x="3" y="278"/>
                  </a:lnTo>
                  <a:lnTo>
                    <a:pt x="3" y="273"/>
                  </a:lnTo>
                  <a:lnTo>
                    <a:pt x="1" y="266"/>
                  </a:lnTo>
                  <a:lnTo>
                    <a:pt x="1" y="259"/>
                  </a:lnTo>
                  <a:lnTo>
                    <a:pt x="1" y="252"/>
                  </a:lnTo>
                  <a:lnTo>
                    <a:pt x="1" y="247"/>
                  </a:lnTo>
                  <a:lnTo>
                    <a:pt x="0" y="240"/>
                  </a:lnTo>
                  <a:lnTo>
                    <a:pt x="0" y="233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0" y="214"/>
                  </a:lnTo>
                  <a:lnTo>
                    <a:pt x="0" y="208"/>
                  </a:lnTo>
                  <a:lnTo>
                    <a:pt x="1" y="201"/>
                  </a:lnTo>
                  <a:lnTo>
                    <a:pt x="1" y="196"/>
                  </a:lnTo>
                  <a:lnTo>
                    <a:pt x="1" y="187"/>
                  </a:lnTo>
                  <a:lnTo>
                    <a:pt x="1" y="180"/>
                  </a:lnTo>
                  <a:lnTo>
                    <a:pt x="3" y="173"/>
                  </a:lnTo>
                  <a:lnTo>
                    <a:pt x="5" y="167"/>
                  </a:lnTo>
                  <a:lnTo>
                    <a:pt x="5" y="155"/>
                  </a:lnTo>
                  <a:lnTo>
                    <a:pt x="8" y="144"/>
                  </a:lnTo>
                  <a:lnTo>
                    <a:pt x="8" y="132"/>
                  </a:lnTo>
                  <a:lnTo>
                    <a:pt x="12" y="120"/>
                  </a:lnTo>
                  <a:lnTo>
                    <a:pt x="12" y="110"/>
                  </a:lnTo>
                  <a:lnTo>
                    <a:pt x="15" y="101"/>
                  </a:lnTo>
                  <a:lnTo>
                    <a:pt x="17" y="91"/>
                  </a:lnTo>
                  <a:lnTo>
                    <a:pt x="19" y="84"/>
                  </a:lnTo>
                  <a:lnTo>
                    <a:pt x="22" y="74"/>
                  </a:lnTo>
                  <a:lnTo>
                    <a:pt x="24" y="67"/>
                  </a:lnTo>
                  <a:lnTo>
                    <a:pt x="26" y="60"/>
                  </a:lnTo>
                  <a:lnTo>
                    <a:pt x="29" y="53"/>
                  </a:lnTo>
                  <a:lnTo>
                    <a:pt x="31" y="47"/>
                  </a:lnTo>
                  <a:lnTo>
                    <a:pt x="35" y="41"/>
                  </a:lnTo>
                  <a:lnTo>
                    <a:pt x="38" y="31"/>
                  </a:lnTo>
                  <a:lnTo>
                    <a:pt x="42" y="21"/>
                  </a:lnTo>
                  <a:lnTo>
                    <a:pt x="45" y="14"/>
                  </a:lnTo>
                  <a:lnTo>
                    <a:pt x="49" y="9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7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65" name="Freeform 96"/>
            <p:cNvSpPr>
              <a:spLocks/>
            </p:cNvSpPr>
            <p:nvPr/>
          </p:nvSpPr>
          <p:spPr bwMode="auto">
            <a:xfrm>
              <a:off x="4362" y="1620"/>
              <a:ext cx="1188" cy="1065"/>
            </a:xfrm>
            <a:custGeom>
              <a:avLst/>
              <a:gdLst>
                <a:gd name="T0" fmla="*/ 1 w 2375"/>
                <a:gd name="T1" fmla="*/ 0 h 2132"/>
                <a:gd name="T2" fmla="*/ 1 w 2375"/>
                <a:gd name="T3" fmla="*/ 0 h 2132"/>
                <a:gd name="T4" fmla="*/ 1 w 2375"/>
                <a:gd name="T5" fmla="*/ 0 h 2132"/>
                <a:gd name="T6" fmla="*/ 1 w 2375"/>
                <a:gd name="T7" fmla="*/ 0 h 2132"/>
                <a:gd name="T8" fmla="*/ 1 w 2375"/>
                <a:gd name="T9" fmla="*/ 0 h 2132"/>
                <a:gd name="T10" fmla="*/ 1 w 2375"/>
                <a:gd name="T11" fmla="*/ 0 h 2132"/>
                <a:gd name="T12" fmla="*/ 1 w 2375"/>
                <a:gd name="T13" fmla="*/ 0 h 2132"/>
                <a:gd name="T14" fmla="*/ 1 w 2375"/>
                <a:gd name="T15" fmla="*/ 0 h 2132"/>
                <a:gd name="T16" fmla="*/ 1 w 2375"/>
                <a:gd name="T17" fmla="*/ 0 h 2132"/>
                <a:gd name="T18" fmla="*/ 1 w 2375"/>
                <a:gd name="T19" fmla="*/ 0 h 2132"/>
                <a:gd name="T20" fmla="*/ 1 w 2375"/>
                <a:gd name="T21" fmla="*/ 0 h 2132"/>
                <a:gd name="T22" fmla="*/ 1 w 2375"/>
                <a:gd name="T23" fmla="*/ 0 h 2132"/>
                <a:gd name="T24" fmla="*/ 1 w 2375"/>
                <a:gd name="T25" fmla="*/ 0 h 2132"/>
                <a:gd name="T26" fmla="*/ 1 w 2375"/>
                <a:gd name="T27" fmla="*/ 0 h 2132"/>
                <a:gd name="T28" fmla="*/ 1 w 2375"/>
                <a:gd name="T29" fmla="*/ 0 h 2132"/>
                <a:gd name="T30" fmla="*/ 1 w 2375"/>
                <a:gd name="T31" fmla="*/ 0 h 2132"/>
                <a:gd name="T32" fmla="*/ 1 w 2375"/>
                <a:gd name="T33" fmla="*/ 0 h 2132"/>
                <a:gd name="T34" fmla="*/ 1 w 2375"/>
                <a:gd name="T35" fmla="*/ 0 h 2132"/>
                <a:gd name="T36" fmla="*/ 1 w 2375"/>
                <a:gd name="T37" fmla="*/ 0 h 2132"/>
                <a:gd name="T38" fmla="*/ 1 w 2375"/>
                <a:gd name="T39" fmla="*/ 0 h 2132"/>
                <a:gd name="T40" fmla="*/ 1 w 2375"/>
                <a:gd name="T41" fmla="*/ 0 h 2132"/>
                <a:gd name="T42" fmla="*/ 1 w 2375"/>
                <a:gd name="T43" fmla="*/ 0 h 2132"/>
                <a:gd name="T44" fmla="*/ 1 w 2375"/>
                <a:gd name="T45" fmla="*/ 0 h 2132"/>
                <a:gd name="T46" fmla="*/ 1 w 2375"/>
                <a:gd name="T47" fmla="*/ 0 h 2132"/>
                <a:gd name="T48" fmla="*/ 1 w 2375"/>
                <a:gd name="T49" fmla="*/ 0 h 2132"/>
                <a:gd name="T50" fmla="*/ 1 w 2375"/>
                <a:gd name="T51" fmla="*/ 0 h 2132"/>
                <a:gd name="T52" fmla="*/ 1 w 2375"/>
                <a:gd name="T53" fmla="*/ 0 h 2132"/>
                <a:gd name="T54" fmla="*/ 1 w 2375"/>
                <a:gd name="T55" fmla="*/ 0 h 2132"/>
                <a:gd name="T56" fmla="*/ 1 w 2375"/>
                <a:gd name="T57" fmla="*/ 0 h 2132"/>
                <a:gd name="T58" fmla="*/ 1 w 2375"/>
                <a:gd name="T59" fmla="*/ 0 h 2132"/>
                <a:gd name="T60" fmla="*/ 1 w 2375"/>
                <a:gd name="T61" fmla="*/ 0 h 2132"/>
                <a:gd name="T62" fmla="*/ 1 w 2375"/>
                <a:gd name="T63" fmla="*/ 0 h 2132"/>
                <a:gd name="T64" fmla="*/ 1 w 2375"/>
                <a:gd name="T65" fmla="*/ 0 h 2132"/>
                <a:gd name="T66" fmla="*/ 1 w 2375"/>
                <a:gd name="T67" fmla="*/ 0 h 2132"/>
                <a:gd name="T68" fmla="*/ 1 w 2375"/>
                <a:gd name="T69" fmla="*/ 0 h 2132"/>
                <a:gd name="T70" fmla="*/ 1 w 2375"/>
                <a:gd name="T71" fmla="*/ 0 h 2132"/>
                <a:gd name="T72" fmla="*/ 1 w 2375"/>
                <a:gd name="T73" fmla="*/ 0 h 2132"/>
                <a:gd name="T74" fmla="*/ 0 w 2375"/>
                <a:gd name="T75" fmla="*/ 0 h 2132"/>
                <a:gd name="T76" fmla="*/ 0 w 2375"/>
                <a:gd name="T77" fmla="*/ 0 h 2132"/>
                <a:gd name="T78" fmla="*/ 1 w 2375"/>
                <a:gd name="T79" fmla="*/ 0 h 2132"/>
                <a:gd name="T80" fmla="*/ 1 w 2375"/>
                <a:gd name="T81" fmla="*/ 0 h 2132"/>
                <a:gd name="T82" fmla="*/ 1 w 2375"/>
                <a:gd name="T83" fmla="*/ 0 h 2132"/>
                <a:gd name="T84" fmla="*/ 1 w 2375"/>
                <a:gd name="T85" fmla="*/ 0 h 2132"/>
                <a:gd name="T86" fmla="*/ 1 w 2375"/>
                <a:gd name="T87" fmla="*/ 0 h 2132"/>
                <a:gd name="T88" fmla="*/ 1 w 2375"/>
                <a:gd name="T89" fmla="*/ 0 h 2132"/>
                <a:gd name="T90" fmla="*/ 1 w 2375"/>
                <a:gd name="T91" fmla="*/ 0 h 2132"/>
                <a:gd name="T92" fmla="*/ 1 w 2375"/>
                <a:gd name="T93" fmla="*/ 0 h 2132"/>
                <a:gd name="T94" fmla="*/ 1 w 2375"/>
                <a:gd name="T95" fmla="*/ 0 h 2132"/>
                <a:gd name="T96" fmla="*/ 1 w 2375"/>
                <a:gd name="T97" fmla="*/ 0 h 2132"/>
                <a:gd name="T98" fmla="*/ 1 w 2375"/>
                <a:gd name="T99" fmla="*/ 0 h 2132"/>
                <a:gd name="T100" fmla="*/ 1 w 2375"/>
                <a:gd name="T101" fmla="*/ 0 h 2132"/>
                <a:gd name="T102" fmla="*/ 1 w 2375"/>
                <a:gd name="T103" fmla="*/ 0 h 2132"/>
                <a:gd name="T104" fmla="*/ 1 w 2375"/>
                <a:gd name="T105" fmla="*/ 0 h 2132"/>
                <a:gd name="T106" fmla="*/ 1 w 2375"/>
                <a:gd name="T107" fmla="*/ 0 h 2132"/>
                <a:gd name="T108" fmla="*/ 1 w 2375"/>
                <a:gd name="T109" fmla="*/ 0 h 2132"/>
                <a:gd name="T110" fmla="*/ 1 w 2375"/>
                <a:gd name="T111" fmla="*/ 0 h 2132"/>
                <a:gd name="T112" fmla="*/ 1 w 2375"/>
                <a:gd name="T113" fmla="*/ 0 h 2132"/>
                <a:gd name="T114" fmla="*/ 1 w 2375"/>
                <a:gd name="T115" fmla="*/ 0 h 2132"/>
                <a:gd name="T116" fmla="*/ 1 w 2375"/>
                <a:gd name="T117" fmla="*/ 0 h 2132"/>
                <a:gd name="T118" fmla="*/ 1 w 2375"/>
                <a:gd name="T119" fmla="*/ 0 h 2132"/>
                <a:gd name="T120" fmla="*/ 1 w 2375"/>
                <a:gd name="T121" fmla="*/ 0 h 2132"/>
                <a:gd name="T122" fmla="*/ 1 w 2375"/>
                <a:gd name="T123" fmla="*/ 0 h 21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75"/>
                <a:gd name="T187" fmla="*/ 0 h 2132"/>
                <a:gd name="T188" fmla="*/ 2375 w 2375"/>
                <a:gd name="T189" fmla="*/ 2132 h 21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75" h="2132">
                  <a:moveTo>
                    <a:pt x="862" y="65"/>
                  </a:moveTo>
                  <a:lnTo>
                    <a:pt x="862" y="65"/>
                  </a:lnTo>
                  <a:lnTo>
                    <a:pt x="866" y="65"/>
                  </a:lnTo>
                  <a:lnTo>
                    <a:pt x="869" y="65"/>
                  </a:lnTo>
                  <a:lnTo>
                    <a:pt x="878" y="65"/>
                  </a:lnTo>
                  <a:lnTo>
                    <a:pt x="885" y="65"/>
                  </a:lnTo>
                  <a:lnTo>
                    <a:pt x="896" y="65"/>
                  </a:lnTo>
                  <a:lnTo>
                    <a:pt x="903" y="65"/>
                  </a:lnTo>
                  <a:lnTo>
                    <a:pt x="908" y="65"/>
                  </a:lnTo>
                  <a:lnTo>
                    <a:pt x="915" y="65"/>
                  </a:lnTo>
                  <a:lnTo>
                    <a:pt x="924" y="65"/>
                  </a:lnTo>
                  <a:lnTo>
                    <a:pt x="929" y="63"/>
                  </a:lnTo>
                  <a:lnTo>
                    <a:pt x="936" y="63"/>
                  </a:lnTo>
                  <a:lnTo>
                    <a:pt x="945" y="63"/>
                  </a:lnTo>
                  <a:lnTo>
                    <a:pt x="953" y="63"/>
                  </a:lnTo>
                  <a:lnTo>
                    <a:pt x="960" y="63"/>
                  </a:lnTo>
                  <a:lnTo>
                    <a:pt x="969" y="63"/>
                  </a:lnTo>
                  <a:lnTo>
                    <a:pt x="980" y="63"/>
                  </a:lnTo>
                  <a:lnTo>
                    <a:pt x="990" y="63"/>
                  </a:lnTo>
                  <a:lnTo>
                    <a:pt x="1001" y="63"/>
                  </a:lnTo>
                  <a:lnTo>
                    <a:pt x="1009" y="63"/>
                  </a:lnTo>
                  <a:lnTo>
                    <a:pt x="1020" y="63"/>
                  </a:lnTo>
                  <a:lnTo>
                    <a:pt x="1032" y="63"/>
                  </a:lnTo>
                  <a:lnTo>
                    <a:pt x="1043" y="63"/>
                  </a:lnTo>
                  <a:lnTo>
                    <a:pt x="1055" y="63"/>
                  </a:lnTo>
                  <a:lnTo>
                    <a:pt x="1067" y="63"/>
                  </a:lnTo>
                  <a:lnTo>
                    <a:pt x="1081" y="63"/>
                  </a:lnTo>
                  <a:lnTo>
                    <a:pt x="1092" y="62"/>
                  </a:lnTo>
                  <a:lnTo>
                    <a:pt x="1104" y="62"/>
                  </a:lnTo>
                  <a:lnTo>
                    <a:pt x="1116" y="62"/>
                  </a:lnTo>
                  <a:lnTo>
                    <a:pt x="1130" y="62"/>
                  </a:lnTo>
                  <a:lnTo>
                    <a:pt x="1142" y="62"/>
                  </a:lnTo>
                  <a:lnTo>
                    <a:pt x="1156" y="62"/>
                  </a:lnTo>
                  <a:lnTo>
                    <a:pt x="1170" y="62"/>
                  </a:lnTo>
                  <a:lnTo>
                    <a:pt x="1184" y="62"/>
                  </a:lnTo>
                  <a:lnTo>
                    <a:pt x="1198" y="60"/>
                  </a:lnTo>
                  <a:lnTo>
                    <a:pt x="1212" y="60"/>
                  </a:lnTo>
                  <a:lnTo>
                    <a:pt x="1226" y="60"/>
                  </a:lnTo>
                  <a:lnTo>
                    <a:pt x="1242" y="60"/>
                  </a:lnTo>
                  <a:lnTo>
                    <a:pt x="1256" y="60"/>
                  </a:lnTo>
                  <a:lnTo>
                    <a:pt x="1270" y="60"/>
                  </a:lnTo>
                  <a:lnTo>
                    <a:pt x="1286" y="60"/>
                  </a:lnTo>
                  <a:lnTo>
                    <a:pt x="1301" y="60"/>
                  </a:lnTo>
                  <a:lnTo>
                    <a:pt x="1315" y="58"/>
                  </a:lnTo>
                  <a:lnTo>
                    <a:pt x="1331" y="58"/>
                  </a:lnTo>
                  <a:lnTo>
                    <a:pt x="1347" y="58"/>
                  </a:lnTo>
                  <a:lnTo>
                    <a:pt x="1363" y="58"/>
                  </a:lnTo>
                  <a:lnTo>
                    <a:pt x="1377" y="57"/>
                  </a:lnTo>
                  <a:lnTo>
                    <a:pt x="1394" y="57"/>
                  </a:lnTo>
                  <a:lnTo>
                    <a:pt x="1408" y="57"/>
                  </a:lnTo>
                  <a:lnTo>
                    <a:pt x="1424" y="57"/>
                  </a:lnTo>
                  <a:lnTo>
                    <a:pt x="1440" y="55"/>
                  </a:lnTo>
                  <a:lnTo>
                    <a:pt x="1455" y="55"/>
                  </a:lnTo>
                  <a:lnTo>
                    <a:pt x="1471" y="55"/>
                  </a:lnTo>
                  <a:lnTo>
                    <a:pt x="1487" y="55"/>
                  </a:lnTo>
                  <a:lnTo>
                    <a:pt x="1501" y="53"/>
                  </a:lnTo>
                  <a:lnTo>
                    <a:pt x="1518" y="53"/>
                  </a:lnTo>
                  <a:lnTo>
                    <a:pt x="1534" y="53"/>
                  </a:lnTo>
                  <a:lnTo>
                    <a:pt x="1552" y="53"/>
                  </a:lnTo>
                  <a:lnTo>
                    <a:pt x="1566" y="51"/>
                  </a:lnTo>
                  <a:lnTo>
                    <a:pt x="1581" y="51"/>
                  </a:lnTo>
                  <a:lnTo>
                    <a:pt x="1595" y="50"/>
                  </a:lnTo>
                  <a:lnTo>
                    <a:pt x="1609" y="50"/>
                  </a:lnTo>
                  <a:lnTo>
                    <a:pt x="1623" y="48"/>
                  </a:lnTo>
                  <a:lnTo>
                    <a:pt x="1637" y="48"/>
                  </a:lnTo>
                  <a:lnTo>
                    <a:pt x="1651" y="48"/>
                  </a:lnTo>
                  <a:lnTo>
                    <a:pt x="1665" y="48"/>
                  </a:lnTo>
                  <a:lnTo>
                    <a:pt x="1677" y="48"/>
                  </a:lnTo>
                  <a:lnTo>
                    <a:pt x="1690" y="48"/>
                  </a:lnTo>
                  <a:lnTo>
                    <a:pt x="1702" y="46"/>
                  </a:lnTo>
                  <a:lnTo>
                    <a:pt x="1714" y="46"/>
                  </a:lnTo>
                  <a:lnTo>
                    <a:pt x="1726" y="46"/>
                  </a:lnTo>
                  <a:lnTo>
                    <a:pt x="1737" y="46"/>
                  </a:lnTo>
                  <a:lnTo>
                    <a:pt x="1749" y="46"/>
                  </a:lnTo>
                  <a:lnTo>
                    <a:pt x="1761" y="46"/>
                  </a:lnTo>
                  <a:lnTo>
                    <a:pt x="1772" y="45"/>
                  </a:lnTo>
                  <a:lnTo>
                    <a:pt x="1782" y="45"/>
                  </a:lnTo>
                  <a:lnTo>
                    <a:pt x="1793" y="45"/>
                  </a:lnTo>
                  <a:lnTo>
                    <a:pt x="1803" y="45"/>
                  </a:lnTo>
                  <a:lnTo>
                    <a:pt x="1812" y="45"/>
                  </a:lnTo>
                  <a:lnTo>
                    <a:pt x="1823" y="45"/>
                  </a:lnTo>
                  <a:lnTo>
                    <a:pt x="1833" y="45"/>
                  </a:lnTo>
                  <a:lnTo>
                    <a:pt x="1844" y="45"/>
                  </a:lnTo>
                  <a:lnTo>
                    <a:pt x="1852" y="45"/>
                  </a:lnTo>
                  <a:lnTo>
                    <a:pt x="1861" y="45"/>
                  </a:lnTo>
                  <a:lnTo>
                    <a:pt x="1870" y="45"/>
                  </a:lnTo>
                  <a:lnTo>
                    <a:pt x="1880" y="45"/>
                  </a:lnTo>
                  <a:lnTo>
                    <a:pt x="1891" y="45"/>
                  </a:lnTo>
                  <a:lnTo>
                    <a:pt x="1901" y="45"/>
                  </a:lnTo>
                  <a:lnTo>
                    <a:pt x="1910" y="45"/>
                  </a:lnTo>
                  <a:lnTo>
                    <a:pt x="1921" y="46"/>
                  </a:lnTo>
                  <a:lnTo>
                    <a:pt x="1928" y="46"/>
                  </a:lnTo>
                  <a:lnTo>
                    <a:pt x="1938" y="46"/>
                  </a:lnTo>
                  <a:lnTo>
                    <a:pt x="1947" y="46"/>
                  </a:lnTo>
                  <a:lnTo>
                    <a:pt x="1957" y="46"/>
                  </a:lnTo>
                  <a:lnTo>
                    <a:pt x="1966" y="46"/>
                  </a:lnTo>
                  <a:lnTo>
                    <a:pt x="1975" y="46"/>
                  </a:lnTo>
                  <a:lnTo>
                    <a:pt x="1985" y="46"/>
                  </a:lnTo>
                  <a:lnTo>
                    <a:pt x="1996" y="48"/>
                  </a:lnTo>
                  <a:lnTo>
                    <a:pt x="2005" y="48"/>
                  </a:lnTo>
                  <a:lnTo>
                    <a:pt x="2013" y="48"/>
                  </a:lnTo>
                  <a:lnTo>
                    <a:pt x="2024" y="48"/>
                  </a:lnTo>
                  <a:lnTo>
                    <a:pt x="2034" y="48"/>
                  </a:lnTo>
                  <a:lnTo>
                    <a:pt x="2045" y="48"/>
                  </a:lnTo>
                  <a:lnTo>
                    <a:pt x="2055" y="50"/>
                  </a:lnTo>
                  <a:lnTo>
                    <a:pt x="2066" y="50"/>
                  </a:lnTo>
                  <a:lnTo>
                    <a:pt x="2076" y="51"/>
                  </a:lnTo>
                  <a:lnTo>
                    <a:pt x="2087" y="51"/>
                  </a:lnTo>
                  <a:lnTo>
                    <a:pt x="2097" y="51"/>
                  </a:lnTo>
                  <a:lnTo>
                    <a:pt x="2109" y="51"/>
                  </a:lnTo>
                  <a:lnTo>
                    <a:pt x="2122" y="51"/>
                  </a:lnTo>
                  <a:lnTo>
                    <a:pt x="2132" y="51"/>
                  </a:lnTo>
                  <a:lnTo>
                    <a:pt x="2144" y="53"/>
                  </a:lnTo>
                  <a:lnTo>
                    <a:pt x="2157" y="53"/>
                  </a:lnTo>
                  <a:lnTo>
                    <a:pt x="2171" y="55"/>
                  </a:lnTo>
                  <a:lnTo>
                    <a:pt x="2183" y="55"/>
                  </a:lnTo>
                  <a:lnTo>
                    <a:pt x="2195" y="55"/>
                  </a:lnTo>
                  <a:lnTo>
                    <a:pt x="2209" y="55"/>
                  </a:lnTo>
                  <a:lnTo>
                    <a:pt x="2223" y="57"/>
                  </a:lnTo>
                  <a:lnTo>
                    <a:pt x="2237" y="57"/>
                  </a:lnTo>
                  <a:lnTo>
                    <a:pt x="2253" y="58"/>
                  </a:lnTo>
                  <a:lnTo>
                    <a:pt x="2267" y="58"/>
                  </a:lnTo>
                  <a:lnTo>
                    <a:pt x="2284" y="60"/>
                  </a:lnTo>
                  <a:lnTo>
                    <a:pt x="2284" y="62"/>
                  </a:lnTo>
                  <a:lnTo>
                    <a:pt x="2284" y="69"/>
                  </a:lnTo>
                  <a:lnTo>
                    <a:pt x="2284" y="72"/>
                  </a:lnTo>
                  <a:lnTo>
                    <a:pt x="2284" y="79"/>
                  </a:lnTo>
                  <a:lnTo>
                    <a:pt x="2284" y="86"/>
                  </a:lnTo>
                  <a:lnTo>
                    <a:pt x="2284" y="94"/>
                  </a:lnTo>
                  <a:lnTo>
                    <a:pt x="2284" y="101"/>
                  </a:lnTo>
                  <a:lnTo>
                    <a:pt x="2284" y="111"/>
                  </a:lnTo>
                  <a:lnTo>
                    <a:pt x="2284" y="117"/>
                  </a:lnTo>
                  <a:lnTo>
                    <a:pt x="2284" y="122"/>
                  </a:lnTo>
                  <a:lnTo>
                    <a:pt x="2284" y="129"/>
                  </a:lnTo>
                  <a:lnTo>
                    <a:pt x="2286" y="135"/>
                  </a:lnTo>
                  <a:lnTo>
                    <a:pt x="2286" y="141"/>
                  </a:lnTo>
                  <a:lnTo>
                    <a:pt x="2286" y="147"/>
                  </a:lnTo>
                  <a:lnTo>
                    <a:pt x="2286" y="154"/>
                  </a:lnTo>
                  <a:lnTo>
                    <a:pt x="2286" y="163"/>
                  </a:lnTo>
                  <a:lnTo>
                    <a:pt x="2286" y="170"/>
                  </a:lnTo>
                  <a:lnTo>
                    <a:pt x="2286" y="177"/>
                  </a:lnTo>
                  <a:lnTo>
                    <a:pt x="2286" y="185"/>
                  </a:lnTo>
                  <a:lnTo>
                    <a:pt x="2288" y="194"/>
                  </a:lnTo>
                  <a:lnTo>
                    <a:pt x="2288" y="201"/>
                  </a:lnTo>
                  <a:lnTo>
                    <a:pt x="2288" y="209"/>
                  </a:lnTo>
                  <a:lnTo>
                    <a:pt x="2288" y="218"/>
                  </a:lnTo>
                  <a:lnTo>
                    <a:pt x="2288" y="226"/>
                  </a:lnTo>
                  <a:lnTo>
                    <a:pt x="2288" y="235"/>
                  </a:lnTo>
                  <a:lnTo>
                    <a:pt x="2288" y="243"/>
                  </a:lnTo>
                  <a:lnTo>
                    <a:pt x="2288" y="254"/>
                  </a:lnTo>
                  <a:lnTo>
                    <a:pt x="2288" y="264"/>
                  </a:lnTo>
                  <a:lnTo>
                    <a:pt x="2288" y="274"/>
                  </a:lnTo>
                  <a:lnTo>
                    <a:pt x="2288" y="283"/>
                  </a:lnTo>
                  <a:lnTo>
                    <a:pt x="2288" y="293"/>
                  </a:lnTo>
                  <a:lnTo>
                    <a:pt x="2288" y="305"/>
                  </a:lnTo>
                  <a:lnTo>
                    <a:pt x="2288" y="315"/>
                  </a:lnTo>
                  <a:lnTo>
                    <a:pt x="2288" y="326"/>
                  </a:lnTo>
                  <a:lnTo>
                    <a:pt x="2288" y="336"/>
                  </a:lnTo>
                  <a:lnTo>
                    <a:pt x="2288" y="350"/>
                  </a:lnTo>
                  <a:lnTo>
                    <a:pt x="2288" y="360"/>
                  </a:lnTo>
                  <a:lnTo>
                    <a:pt x="2288" y="372"/>
                  </a:lnTo>
                  <a:lnTo>
                    <a:pt x="2288" y="382"/>
                  </a:lnTo>
                  <a:lnTo>
                    <a:pt x="2288" y="396"/>
                  </a:lnTo>
                  <a:lnTo>
                    <a:pt x="2288" y="408"/>
                  </a:lnTo>
                  <a:lnTo>
                    <a:pt x="2288" y="420"/>
                  </a:lnTo>
                  <a:lnTo>
                    <a:pt x="2288" y="432"/>
                  </a:lnTo>
                  <a:lnTo>
                    <a:pt x="2288" y="446"/>
                  </a:lnTo>
                  <a:lnTo>
                    <a:pt x="2288" y="458"/>
                  </a:lnTo>
                  <a:lnTo>
                    <a:pt x="2288" y="471"/>
                  </a:lnTo>
                  <a:lnTo>
                    <a:pt x="2288" y="485"/>
                  </a:lnTo>
                  <a:lnTo>
                    <a:pt x="2288" y="499"/>
                  </a:lnTo>
                  <a:lnTo>
                    <a:pt x="2288" y="512"/>
                  </a:lnTo>
                  <a:lnTo>
                    <a:pt x="2288" y="528"/>
                  </a:lnTo>
                  <a:lnTo>
                    <a:pt x="2288" y="542"/>
                  </a:lnTo>
                  <a:lnTo>
                    <a:pt x="2290" y="557"/>
                  </a:lnTo>
                  <a:lnTo>
                    <a:pt x="2290" y="571"/>
                  </a:lnTo>
                  <a:lnTo>
                    <a:pt x="2290" y="584"/>
                  </a:lnTo>
                  <a:lnTo>
                    <a:pt x="2290" y="598"/>
                  </a:lnTo>
                  <a:lnTo>
                    <a:pt x="2290" y="612"/>
                  </a:lnTo>
                  <a:lnTo>
                    <a:pt x="2290" y="624"/>
                  </a:lnTo>
                  <a:lnTo>
                    <a:pt x="2290" y="637"/>
                  </a:lnTo>
                  <a:lnTo>
                    <a:pt x="2290" y="651"/>
                  </a:lnTo>
                  <a:lnTo>
                    <a:pt x="2290" y="665"/>
                  </a:lnTo>
                  <a:lnTo>
                    <a:pt x="2290" y="677"/>
                  </a:lnTo>
                  <a:lnTo>
                    <a:pt x="2290" y="691"/>
                  </a:lnTo>
                  <a:lnTo>
                    <a:pt x="2290" y="703"/>
                  </a:lnTo>
                  <a:lnTo>
                    <a:pt x="2290" y="716"/>
                  </a:lnTo>
                  <a:lnTo>
                    <a:pt x="2290" y="728"/>
                  </a:lnTo>
                  <a:lnTo>
                    <a:pt x="2290" y="740"/>
                  </a:lnTo>
                  <a:lnTo>
                    <a:pt x="2290" y="752"/>
                  </a:lnTo>
                  <a:lnTo>
                    <a:pt x="2291" y="766"/>
                  </a:lnTo>
                  <a:lnTo>
                    <a:pt x="2291" y="778"/>
                  </a:lnTo>
                  <a:lnTo>
                    <a:pt x="2291" y="790"/>
                  </a:lnTo>
                  <a:lnTo>
                    <a:pt x="2291" y="802"/>
                  </a:lnTo>
                  <a:lnTo>
                    <a:pt x="2291" y="814"/>
                  </a:lnTo>
                  <a:lnTo>
                    <a:pt x="2291" y="826"/>
                  </a:lnTo>
                  <a:lnTo>
                    <a:pt x="2291" y="838"/>
                  </a:lnTo>
                  <a:lnTo>
                    <a:pt x="2291" y="850"/>
                  </a:lnTo>
                  <a:lnTo>
                    <a:pt x="2293" y="862"/>
                  </a:lnTo>
                  <a:lnTo>
                    <a:pt x="2293" y="874"/>
                  </a:lnTo>
                  <a:lnTo>
                    <a:pt x="2293" y="886"/>
                  </a:lnTo>
                  <a:lnTo>
                    <a:pt x="2293" y="898"/>
                  </a:lnTo>
                  <a:lnTo>
                    <a:pt x="2295" y="912"/>
                  </a:lnTo>
                  <a:lnTo>
                    <a:pt x="2295" y="922"/>
                  </a:lnTo>
                  <a:lnTo>
                    <a:pt x="2295" y="934"/>
                  </a:lnTo>
                  <a:lnTo>
                    <a:pt x="2295" y="946"/>
                  </a:lnTo>
                  <a:lnTo>
                    <a:pt x="2297" y="960"/>
                  </a:lnTo>
                  <a:lnTo>
                    <a:pt x="2297" y="970"/>
                  </a:lnTo>
                  <a:lnTo>
                    <a:pt x="2297" y="984"/>
                  </a:lnTo>
                  <a:lnTo>
                    <a:pt x="2297" y="994"/>
                  </a:lnTo>
                  <a:lnTo>
                    <a:pt x="2297" y="1008"/>
                  </a:lnTo>
                  <a:lnTo>
                    <a:pt x="2297" y="1018"/>
                  </a:lnTo>
                  <a:lnTo>
                    <a:pt x="2298" y="1030"/>
                  </a:lnTo>
                  <a:lnTo>
                    <a:pt x="2298" y="1044"/>
                  </a:lnTo>
                  <a:lnTo>
                    <a:pt x="2298" y="1057"/>
                  </a:lnTo>
                  <a:lnTo>
                    <a:pt x="2298" y="1068"/>
                  </a:lnTo>
                  <a:lnTo>
                    <a:pt x="2298" y="1080"/>
                  </a:lnTo>
                  <a:lnTo>
                    <a:pt x="2298" y="1093"/>
                  </a:lnTo>
                  <a:lnTo>
                    <a:pt x="2300" y="1107"/>
                  </a:lnTo>
                  <a:lnTo>
                    <a:pt x="2300" y="1119"/>
                  </a:lnTo>
                  <a:lnTo>
                    <a:pt x="2300" y="1133"/>
                  </a:lnTo>
                  <a:lnTo>
                    <a:pt x="2300" y="1146"/>
                  </a:lnTo>
                  <a:lnTo>
                    <a:pt x="2302" y="1160"/>
                  </a:lnTo>
                  <a:lnTo>
                    <a:pt x="2302" y="1174"/>
                  </a:lnTo>
                  <a:lnTo>
                    <a:pt x="2302" y="1188"/>
                  </a:lnTo>
                  <a:lnTo>
                    <a:pt x="2302" y="1201"/>
                  </a:lnTo>
                  <a:lnTo>
                    <a:pt x="2302" y="1215"/>
                  </a:lnTo>
                  <a:lnTo>
                    <a:pt x="2302" y="1229"/>
                  </a:lnTo>
                  <a:lnTo>
                    <a:pt x="2304" y="1244"/>
                  </a:lnTo>
                  <a:lnTo>
                    <a:pt x="2304" y="1258"/>
                  </a:lnTo>
                  <a:lnTo>
                    <a:pt x="2305" y="1275"/>
                  </a:lnTo>
                  <a:lnTo>
                    <a:pt x="2305" y="1289"/>
                  </a:lnTo>
                  <a:lnTo>
                    <a:pt x="2305" y="1304"/>
                  </a:lnTo>
                  <a:lnTo>
                    <a:pt x="2305" y="1319"/>
                  </a:lnTo>
                  <a:lnTo>
                    <a:pt x="2305" y="1337"/>
                  </a:lnTo>
                  <a:lnTo>
                    <a:pt x="2305" y="1352"/>
                  </a:lnTo>
                  <a:lnTo>
                    <a:pt x="2307" y="1369"/>
                  </a:lnTo>
                  <a:lnTo>
                    <a:pt x="2307" y="1386"/>
                  </a:lnTo>
                  <a:lnTo>
                    <a:pt x="2307" y="1403"/>
                  </a:lnTo>
                  <a:lnTo>
                    <a:pt x="2307" y="1419"/>
                  </a:lnTo>
                  <a:lnTo>
                    <a:pt x="2307" y="1436"/>
                  </a:lnTo>
                  <a:lnTo>
                    <a:pt x="2307" y="1453"/>
                  </a:lnTo>
                  <a:lnTo>
                    <a:pt x="2307" y="1470"/>
                  </a:lnTo>
                  <a:lnTo>
                    <a:pt x="2307" y="1486"/>
                  </a:lnTo>
                  <a:lnTo>
                    <a:pt x="2307" y="1503"/>
                  </a:lnTo>
                  <a:lnTo>
                    <a:pt x="2307" y="1518"/>
                  </a:lnTo>
                  <a:lnTo>
                    <a:pt x="2309" y="1535"/>
                  </a:lnTo>
                  <a:lnTo>
                    <a:pt x="2309" y="1549"/>
                  </a:lnTo>
                  <a:lnTo>
                    <a:pt x="2309" y="1566"/>
                  </a:lnTo>
                  <a:lnTo>
                    <a:pt x="2309" y="1582"/>
                  </a:lnTo>
                  <a:lnTo>
                    <a:pt x="2309" y="1599"/>
                  </a:lnTo>
                  <a:lnTo>
                    <a:pt x="2309" y="1612"/>
                  </a:lnTo>
                  <a:lnTo>
                    <a:pt x="2309" y="1628"/>
                  </a:lnTo>
                  <a:lnTo>
                    <a:pt x="2309" y="1643"/>
                  </a:lnTo>
                  <a:lnTo>
                    <a:pt x="2311" y="1659"/>
                  </a:lnTo>
                  <a:lnTo>
                    <a:pt x="2311" y="1672"/>
                  </a:lnTo>
                  <a:lnTo>
                    <a:pt x="2311" y="1688"/>
                  </a:lnTo>
                  <a:lnTo>
                    <a:pt x="2311" y="1702"/>
                  </a:lnTo>
                  <a:lnTo>
                    <a:pt x="2311" y="1717"/>
                  </a:lnTo>
                  <a:lnTo>
                    <a:pt x="2311" y="1731"/>
                  </a:lnTo>
                  <a:lnTo>
                    <a:pt x="2311" y="1744"/>
                  </a:lnTo>
                  <a:lnTo>
                    <a:pt x="2311" y="1758"/>
                  </a:lnTo>
                  <a:lnTo>
                    <a:pt x="2311" y="1772"/>
                  </a:lnTo>
                  <a:lnTo>
                    <a:pt x="2311" y="1784"/>
                  </a:lnTo>
                  <a:lnTo>
                    <a:pt x="2311" y="1798"/>
                  </a:lnTo>
                  <a:lnTo>
                    <a:pt x="2311" y="1810"/>
                  </a:lnTo>
                  <a:lnTo>
                    <a:pt x="2311" y="1823"/>
                  </a:lnTo>
                  <a:lnTo>
                    <a:pt x="2311" y="1835"/>
                  </a:lnTo>
                  <a:lnTo>
                    <a:pt x="2311" y="1847"/>
                  </a:lnTo>
                  <a:lnTo>
                    <a:pt x="2311" y="1859"/>
                  </a:lnTo>
                  <a:lnTo>
                    <a:pt x="2311" y="1873"/>
                  </a:lnTo>
                  <a:lnTo>
                    <a:pt x="2309" y="1883"/>
                  </a:lnTo>
                  <a:lnTo>
                    <a:pt x="2309" y="1893"/>
                  </a:lnTo>
                  <a:lnTo>
                    <a:pt x="2309" y="1904"/>
                  </a:lnTo>
                  <a:lnTo>
                    <a:pt x="2309" y="1916"/>
                  </a:lnTo>
                  <a:lnTo>
                    <a:pt x="2309" y="1924"/>
                  </a:lnTo>
                  <a:lnTo>
                    <a:pt x="2309" y="1935"/>
                  </a:lnTo>
                  <a:lnTo>
                    <a:pt x="2309" y="1945"/>
                  </a:lnTo>
                  <a:lnTo>
                    <a:pt x="2309" y="1955"/>
                  </a:lnTo>
                  <a:lnTo>
                    <a:pt x="2307" y="1962"/>
                  </a:lnTo>
                  <a:lnTo>
                    <a:pt x="2307" y="1971"/>
                  </a:lnTo>
                  <a:lnTo>
                    <a:pt x="2307" y="1979"/>
                  </a:lnTo>
                  <a:lnTo>
                    <a:pt x="2307" y="1988"/>
                  </a:lnTo>
                  <a:lnTo>
                    <a:pt x="2307" y="1996"/>
                  </a:lnTo>
                  <a:lnTo>
                    <a:pt x="2307" y="2003"/>
                  </a:lnTo>
                  <a:lnTo>
                    <a:pt x="2307" y="2010"/>
                  </a:lnTo>
                  <a:lnTo>
                    <a:pt x="2307" y="2019"/>
                  </a:lnTo>
                  <a:lnTo>
                    <a:pt x="2307" y="2029"/>
                  </a:lnTo>
                  <a:lnTo>
                    <a:pt x="2307" y="2041"/>
                  </a:lnTo>
                  <a:lnTo>
                    <a:pt x="2307" y="2049"/>
                  </a:lnTo>
                  <a:lnTo>
                    <a:pt x="2307" y="2058"/>
                  </a:lnTo>
                  <a:lnTo>
                    <a:pt x="2307" y="2063"/>
                  </a:lnTo>
                  <a:lnTo>
                    <a:pt x="2307" y="2068"/>
                  </a:lnTo>
                  <a:lnTo>
                    <a:pt x="2307" y="2070"/>
                  </a:lnTo>
                  <a:lnTo>
                    <a:pt x="2307" y="2072"/>
                  </a:lnTo>
                  <a:lnTo>
                    <a:pt x="2304" y="2072"/>
                  </a:lnTo>
                  <a:lnTo>
                    <a:pt x="2298" y="2072"/>
                  </a:lnTo>
                  <a:lnTo>
                    <a:pt x="2293" y="2072"/>
                  </a:lnTo>
                  <a:lnTo>
                    <a:pt x="2284" y="2072"/>
                  </a:lnTo>
                  <a:lnTo>
                    <a:pt x="2274" y="2072"/>
                  </a:lnTo>
                  <a:lnTo>
                    <a:pt x="2267" y="2072"/>
                  </a:lnTo>
                  <a:lnTo>
                    <a:pt x="2262" y="2072"/>
                  </a:lnTo>
                  <a:lnTo>
                    <a:pt x="2255" y="2072"/>
                  </a:lnTo>
                  <a:lnTo>
                    <a:pt x="2249" y="2073"/>
                  </a:lnTo>
                  <a:lnTo>
                    <a:pt x="2241" y="2073"/>
                  </a:lnTo>
                  <a:lnTo>
                    <a:pt x="2232" y="2073"/>
                  </a:lnTo>
                  <a:lnTo>
                    <a:pt x="2223" y="2073"/>
                  </a:lnTo>
                  <a:lnTo>
                    <a:pt x="2214" y="2073"/>
                  </a:lnTo>
                  <a:lnTo>
                    <a:pt x="2204" y="2073"/>
                  </a:lnTo>
                  <a:lnTo>
                    <a:pt x="2193" y="2075"/>
                  </a:lnTo>
                  <a:lnTo>
                    <a:pt x="2183" y="2075"/>
                  </a:lnTo>
                  <a:lnTo>
                    <a:pt x="2172" y="2075"/>
                  </a:lnTo>
                  <a:lnTo>
                    <a:pt x="2160" y="2075"/>
                  </a:lnTo>
                  <a:lnTo>
                    <a:pt x="2146" y="2075"/>
                  </a:lnTo>
                  <a:lnTo>
                    <a:pt x="2132" y="2075"/>
                  </a:lnTo>
                  <a:lnTo>
                    <a:pt x="2120" y="2077"/>
                  </a:lnTo>
                  <a:lnTo>
                    <a:pt x="2104" y="2077"/>
                  </a:lnTo>
                  <a:lnTo>
                    <a:pt x="2090" y="2079"/>
                  </a:lnTo>
                  <a:lnTo>
                    <a:pt x="2076" y="2079"/>
                  </a:lnTo>
                  <a:lnTo>
                    <a:pt x="2061" y="2079"/>
                  </a:lnTo>
                  <a:lnTo>
                    <a:pt x="2043" y="2079"/>
                  </a:lnTo>
                  <a:lnTo>
                    <a:pt x="2026" y="2079"/>
                  </a:lnTo>
                  <a:lnTo>
                    <a:pt x="2008" y="2079"/>
                  </a:lnTo>
                  <a:lnTo>
                    <a:pt x="1991" y="2079"/>
                  </a:lnTo>
                  <a:lnTo>
                    <a:pt x="1971" y="2079"/>
                  </a:lnTo>
                  <a:lnTo>
                    <a:pt x="1952" y="2080"/>
                  </a:lnTo>
                  <a:lnTo>
                    <a:pt x="1931" y="2080"/>
                  </a:lnTo>
                  <a:lnTo>
                    <a:pt x="1912" y="2082"/>
                  </a:lnTo>
                  <a:lnTo>
                    <a:pt x="1887" y="2082"/>
                  </a:lnTo>
                  <a:lnTo>
                    <a:pt x="1866" y="2082"/>
                  </a:lnTo>
                  <a:lnTo>
                    <a:pt x="1844" y="2082"/>
                  </a:lnTo>
                  <a:lnTo>
                    <a:pt x="1821" y="2082"/>
                  </a:lnTo>
                  <a:lnTo>
                    <a:pt x="1796" y="2082"/>
                  </a:lnTo>
                  <a:lnTo>
                    <a:pt x="1774" y="2084"/>
                  </a:lnTo>
                  <a:lnTo>
                    <a:pt x="1747" y="2084"/>
                  </a:lnTo>
                  <a:lnTo>
                    <a:pt x="1723" y="2085"/>
                  </a:lnTo>
                  <a:lnTo>
                    <a:pt x="1695" y="2085"/>
                  </a:lnTo>
                  <a:lnTo>
                    <a:pt x="1667" y="2085"/>
                  </a:lnTo>
                  <a:lnTo>
                    <a:pt x="1639" y="2085"/>
                  </a:lnTo>
                  <a:lnTo>
                    <a:pt x="1611" y="2085"/>
                  </a:lnTo>
                  <a:lnTo>
                    <a:pt x="1581" y="2085"/>
                  </a:lnTo>
                  <a:lnTo>
                    <a:pt x="1552" y="2087"/>
                  </a:lnTo>
                  <a:lnTo>
                    <a:pt x="1520" y="2087"/>
                  </a:lnTo>
                  <a:lnTo>
                    <a:pt x="1490" y="2089"/>
                  </a:lnTo>
                  <a:lnTo>
                    <a:pt x="1457" y="2089"/>
                  </a:lnTo>
                  <a:lnTo>
                    <a:pt x="1424" y="2089"/>
                  </a:lnTo>
                  <a:lnTo>
                    <a:pt x="1391" y="2089"/>
                  </a:lnTo>
                  <a:lnTo>
                    <a:pt x="1357" y="2089"/>
                  </a:lnTo>
                  <a:lnTo>
                    <a:pt x="1322" y="2089"/>
                  </a:lnTo>
                  <a:lnTo>
                    <a:pt x="1287" y="2091"/>
                  </a:lnTo>
                  <a:lnTo>
                    <a:pt x="1251" y="2091"/>
                  </a:lnTo>
                  <a:lnTo>
                    <a:pt x="1216" y="2091"/>
                  </a:lnTo>
                  <a:lnTo>
                    <a:pt x="1177" y="2091"/>
                  </a:lnTo>
                  <a:lnTo>
                    <a:pt x="1141" y="2091"/>
                  </a:lnTo>
                  <a:lnTo>
                    <a:pt x="1104" y="2091"/>
                  </a:lnTo>
                  <a:lnTo>
                    <a:pt x="1069" y="2091"/>
                  </a:lnTo>
                  <a:lnTo>
                    <a:pt x="1034" y="2091"/>
                  </a:lnTo>
                  <a:lnTo>
                    <a:pt x="1001" y="2091"/>
                  </a:lnTo>
                  <a:lnTo>
                    <a:pt x="966" y="2091"/>
                  </a:lnTo>
                  <a:lnTo>
                    <a:pt x="934" y="2091"/>
                  </a:lnTo>
                  <a:lnTo>
                    <a:pt x="901" y="2091"/>
                  </a:lnTo>
                  <a:lnTo>
                    <a:pt x="869" y="2091"/>
                  </a:lnTo>
                  <a:lnTo>
                    <a:pt x="838" y="2091"/>
                  </a:lnTo>
                  <a:lnTo>
                    <a:pt x="810" y="2091"/>
                  </a:lnTo>
                  <a:lnTo>
                    <a:pt x="778" y="2091"/>
                  </a:lnTo>
                  <a:lnTo>
                    <a:pt x="750" y="2091"/>
                  </a:lnTo>
                  <a:lnTo>
                    <a:pt x="723" y="2091"/>
                  </a:lnTo>
                  <a:lnTo>
                    <a:pt x="696" y="2091"/>
                  </a:lnTo>
                  <a:lnTo>
                    <a:pt x="668" y="2091"/>
                  </a:lnTo>
                  <a:lnTo>
                    <a:pt x="642" y="2091"/>
                  </a:lnTo>
                  <a:lnTo>
                    <a:pt x="616" y="2091"/>
                  </a:lnTo>
                  <a:lnTo>
                    <a:pt x="591" y="2091"/>
                  </a:lnTo>
                  <a:lnTo>
                    <a:pt x="567" y="2091"/>
                  </a:lnTo>
                  <a:lnTo>
                    <a:pt x="542" y="2091"/>
                  </a:lnTo>
                  <a:lnTo>
                    <a:pt x="520" y="2091"/>
                  </a:lnTo>
                  <a:lnTo>
                    <a:pt x="497" y="2091"/>
                  </a:lnTo>
                  <a:lnTo>
                    <a:pt x="474" y="2089"/>
                  </a:lnTo>
                  <a:lnTo>
                    <a:pt x="451" y="2089"/>
                  </a:lnTo>
                  <a:lnTo>
                    <a:pt x="432" y="2089"/>
                  </a:lnTo>
                  <a:lnTo>
                    <a:pt x="411" y="2089"/>
                  </a:lnTo>
                  <a:lnTo>
                    <a:pt x="392" y="2089"/>
                  </a:lnTo>
                  <a:lnTo>
                    <a:pt x="373" y="2089"/>
                  </a:lnTo>
                  <a:lnTo>
                    <a:pt x="355" y="2089"/>
                  </a:lnTo>
                  <a:lnTo>
                    <a:pt x="338" y="2089"/>
                  </a:lnTo>
                  <a:lnTo>
                    <a:pt x="320" y="2089"/>
                  </a:lnTo>
                  <a:lnTo>
                    <a:pt x="303" y="2089"/>
                  </a:lnTo>
                  <a:lnTo>
                    <a:pt x="287" y="2089"/>
                  </a:lnTo>
                  <a:lnTo>
                    <a:pt x="271" y="2089"/>
                  </a:lnTo>
                  <a:lnTo>
                    <a:pt x="256" y="2087"/>
                  </a:lnTo>
                  <a:lnTo>
                    <a:pt x="242" y="2087"/>
                  </a:lnTo>
                  <a:lnTo>
                    <a:pt x="228" y="2087"/>
                  </a:lnTo>
                  <a:lnTo>
                    <a:pt x="215" y="2087"/>
                  </a:lnTo>
                  <a:lnTo>
                    <a:pt x="201" y="2085"/>
                  </a:lnTo>
                  <a:lnTo>
                    <a:pt x="191" y="2085"/>
                  </a:lnTo>
                  <a:lnTo>
                    <a:pt x="177" y="2085"/>
                  </a:lnTo>
                  <a:lnTo>
                    <a:pt x="166" y="2085"/>
                  </a:lnTo>
                  <a:lnTo>
                    <a:pt x="156" y="2085"/>
                  </a:lnTo>
                  <a:lnTo>
                    <a:pt x="145" y="2085"/>
                  </a:lnTo>
                  <a:lnTo>
                    <a:pt x="137" y="2085"/>
                  </a:lnTo>
                  <a:lnTo>
                    <a:pt x="130" y="2085"/>
                  </a:lnTo>
                  <a:lnTo>
                    <a:pt x="121" y="2085"/>
                  </a:lnTo>
                  <a:lnTo>
                    <a:pt x="112" y="2085"/>
                  </a:lnTo>
                  <a:lnTo>
                    <a:pt x="105" y="2085"/>
                  </a:lnTo>
                  <a:lnTo>
                    <a:pt x="100" y="2085"/>
                  </a:lnTo>
                  <a:lnTo>
                    <a:pt x="89" y="2085"/>
                  </a:lnTo>
                  <a:lnTo>
                    <a:pt x="79" y="2085"/>
                  </a:lnTo>
                  <a:lnTo>
                    <a:pt x="72" y="2085"/>
                  </a:lnTo>
                  <a:lnTo>
                    <a:pt x="67" y="2085"/>
                  </a:lnTo>
                  <a:lnTo>
                    <a:pt x="63" y="2085"/>
                  </a:lnTo>
                  <a:lnTo>
                    <a:pt x="63" y="2082"/>
                  </a:lnTo>
                  <a:lnTo>
                    <a:pt x="63" y="2075"/>
                  </a:lnTo>
                  <a:lnTo>
                    <a:pt x="61" y="2068"/>
                  </a:lnTo>
                  <a:lnTo>
                    <a:pt x="61" y="2061"/>
                  </a:lnTo>
                  <a:lnTo>
                    <a:pt x="61" y="2053"/>
                  </a:lnTo>
                  <a:lnTo>
                    <a:pt x="61" y="2044"/>
                  </a:lnTo>
                  <a:lnTo>
                    <a:pt x="60" y="2034"/>
                  </a:lnTo>
                  <a:lnTo>
                    <a:pt x="60" y="2024"/>
                  </a:lnTo>
                  <a:lnTo>
                    <a:pt x="60" y="2017"/>
                  </a:lnTo>
                  <a:lnTo>
                    <a:pt x="60" y="2010"/>
                  </a:lnTo>
                  <a:lnTo>
                    <a:pt x="60" y="2003"/>
                  </a:lnTo>
                  <a:lnTo>
                    <a:pt x="60" y="1998"/>
                  </a:lnTo>
                  <a:lnTo>
                    <a:pt x="60" y="1989"/>
                  </a:lnTo>
                  <a:lnTo>
                    <a:pt x="60" y="1983"/>
                  </a:lnTo>
                  <a:lnTo>
                    <a:pt x="60" y="1976"/>
                  </a:lnTo>
                  <a:lnTo>
                    <a:pt x="60" y="1967"/>
                  </a:lnTo>
                  <a:lnTo>
                    <a:pt x="60" y="1959"/>
                  </a:lnTo>
                  <a:lnTo>
                    <a:pt x="60" y="1950"/>
                  </a:lnTo>
                  <a:lnTo>
                    <a:pt x="60" y="1943"/>
                  </a:lnTo>
                  <a:lnTo>
                    <a:pt x="60" y="1935"/>
                  </a:lnTo>
                  <a:lnTo>
                    <a:pt x="58" y="1924"/>
                  </a:lnTo>
                  <a:lnTo>
                    <a:pt x="58" y="1914"/>
                  </a:lnTo>
                  <a:lnTo>
                    <a:pt x="58" y="1904"/>
                  </a:lnTo>
                  <a:lnTo>
                    <a:pt x="58" y="1895"/>
                  </a:lnTo>
                  <a:lnTo>
                    <a:pt x="58" y="1883"/>
                  </a:lnTo>
                  <a:lnTo>
                    <a:pt x="58" y="1873"/>
                  </a:lnTo>
                  <a:lnTo>
                    <a:pt x="58" y="1863"/>
                  </a:lnTo>
                  <a:lnTo>
                    <a:pt x="58" y="1854"/>
                  </a:lnTo>
                  <a:lnTo>
                    <a:pt x="56" y="1840"/>
                  </a:lnTo>
                  <a:lnTo>
                    <a:pt x="56" y="1830"/>
                  </a:lnTo>
                  <a:lnTo>
                    <a:pt x="56" y="1816"/>
                  </a:lnTo>
                  <a:lnTo>
                    <a:pt x="56" y="1806"/>
                  </a:lnTo>
                  <a:lnTo>
                    <a:pt x="56" y="1794"/>
                  </a:lnTo>
                  <a:lnTo>
                    <a:pt x="56" y="1780"/>
                  </a:lnTo>
                  <a:lnTo>
                    <a:pt x="56" y="1768"/>
                  </a:lnTo>
                  <a:lnTo>
                    <a:pt x="56" y="1756"/>
                  </a:lnTo>
                  <a:lnTo>
                    <a:pt x="56" y="1743"/>
                  </a:lnTo>
                  <a:lnTo>
                    <a:pt x="56" y="1729"/>
                  </a:lnTo>
                  <a:lnTo>
                    <a:pt x="56" y="1715"/>
                  </a:lnTo>
                  <a:lnTo>
                    <a:pt x="56" y="1702"/>
                  </a:lnTo>
                  <a:lnTo>
                    <a:pt x="56" y="1688"/>
                  </a:lnTo>
                  <a:lnTo>
                    <a:pt x="56" y="1672"/>
                  </a:lnTo>
                  <a:lnTo>
                    <a:pt x="56" y="1659"/>
                  </a:lnTo>
                  <a:lnTo>
                    <a:pt x="56" y="1645"/>
                  </a:lnTo>
                  <a:lnTo>
                    <a:pt x="56" y="1628"/>
                  </a:lnTo>
                  <a:lnTo>
                    <a:pt x="56" y="1614"/>
                  </a:lnTo>
                  <a:lnTo>
                    <a:pt x="56" y="1599"/>
                  </a:lnTo>
                  <a:lnTo>
                    <a:pt x="56" y="1583"/>
                  </a:lnTo>
                  <a:lnTo>
                    <a:pt x="56" y="1566"/>
                  </a:lnTo>
                  <a:lnTo>
                    <a:pt x="56" y="1551"/>
                  </a:lnTo>
                  <a:lnTo>
                    <a:pt x="56" y="1535"/>
                  </a:lnTo>
                  <a:lnTo>
                    <a:pt x="56" y="1520"/>
                  </a:lnTo>
                  <a:lnTo>
                    <a:pt x="56" y="1501"/>
                  </a:lnTo>
                  <a:lnTo>
                    <a:pt x="56" y="1484"/>
                  </a:lnTo>
                  <a:lnTo>
                    <a:pt x="56" y="1467"/>
                  </a:lnTo>
                  <a:lnTo>
                    <a:pt x="56" y="1450"/>
                  </a:lnTo>
                  <a:lnTo>
                    <a:pt x="56" y="1434"/>
                  </a:lnTo>
                  <a:lnTo>
                    <a:pt x="56" y="1417"/>
                  </a:lnTo>
                  <a:lnTo>
                    <a:pt x="56" y="1400"/>
                  </a:lnTo>
                  <a:lnTo>
                    <a:pt x="56" y="1383"/>
                  </a:lnTo>
                  <a:lnTo>
                    <a:pt x="54" y="1364"/>
                  </a:lnTo>
                  <a:lnTo>
                    <a:pt x="54" y="1347"/>
                  </a:lnTo>
                  <a:lnTo>
                    <a:pt x="54" y="1331"/>
                  </a:lnTo>
                  <a:lnTo>
                    <a:pt x="54" y="1314"/>
                  </a:lnTo>
                  <a:lnTo>
                    <a:pt x="54" y="1295"/>
                  </a:lnTo>
                  <a:lnTo>
                    <a:pt x="54" y="1278"/>
                  </a:lnTo>
                  <a:lnTo>
                    <a:pt x="54" y="1261"/>
                  </a:lnTo>
                  <a:lnTo>
                    <a:pt x="54" y="1246"/>
                  </a:lnTo>
                  <a:lnTo>
                    <a:pt x="53" y="1227"/>
                  </a:lnTo>
                  <a:lnTo>
                    <a:pt x="53" y="1210"/>
                  </a:lnTo>
                  <a:lnTo>
                    <a:pt x="53" y="1193"/>
                  </a:lnTo>
                  <a:lnTo>
                    <a:pt x="53" y="1176"/>
                  </a:lnTo>
                  <a:lnTo>
                    <a:pt x="53" y="1158"/>
                  </a:lnTo>
                  <a:lnTo>
                    <a:pt x="53" y="1141"/>
                  </a:lnTo>
                  <a:lnTo>
                    <a:pt x="53" y="1124"/>
                  </a:lnTo>
                  <a:lnTo>
                    <a:pt x="53" y="1107"/>
                  </a:lnTo>
                  <a:lnTo>
                    <a:pt x="51" y="1090"/>
                  </a:lnTo>
                  <a:lnTo>
                    <a:pt x="51" y="1073"/>
                  </a:lnTo>
                  <a:lnTo>
                    <a:pt x="49" y="1057"/>
                  </a:lnTo>
                  <a:lnTo>
                    <a:pt x="49" y="1040"/>
                  </a:lnTo>
                  <a:lnTo>
                    <a:pt x="49" y="1023"/>
                  </a:lnTo>
                  <a:lnTo>
                    <a:pt x="49" y="1008"/>
                  </a:lnTo>
                  <a:lnTo>
                    <a:pt x="49" y="990"/>
                  </a:lnTo>
                  <a:lnTo>
                    <a:pt x="49" y="975"/>
                  </a:lnTo>
                  <a:lnTo>
                    <a:pt x="49" y="958"/>
                  </a:lnTo>
                  <a:lnTo>
                    <a:pt x="49" y="941"/>
                  </a:lnTo>
                  <a:lnTo>
                    <a:pt x="47" y="924"/>
                  </a:lnTo>
                  <a:lnTo>
                    <a:pt x="47" y="908"/>
                  </a:lnTo>
                  <a:lnTo>
                    <a:pt x="46" y="891"/>
                  </a:lnTo>
                  <a:lnTo>
                    <a:pt x="46" y="876"/>
                  </a:lnTo>
                  <a:lnTo>
                    <a:pt x="46" y="859"/>
                  </a:lnTo>
                  <a:lnTo>
                    <a:pt x="46" y="843"/>
                  </a:lnTo>
                  <a:lnTo>
                    <a:pt x="46" y="826"/>
                  </a:lnTo>
                  <a:lnTo>
                    <a:pt x="46" y="812"/>
                  </a:lnTo>
                  <a:lnTo>
                    <a:pt x="46" y="795"/>
                  </a:lnTo>
                  <a:lnTo>
                    <a:pt x="46" y="781"/>
                  </a:lnTo>
                  <a:lnTo>
                    <a:pt x="46" y="766"/>
                  </a:lnTo>
                  <a:lnTo>
                    <a:pt x="46" y="751"/>
                  </a:lnTo>
                  <a:lnTo>
                    <a:pt x="46" y="737"/>
                  </a:lnTo>
                  <a:lnTo>
                    <a:pt x="46" y="723"/>
                  </a:lnTo>
                  <a:lnTo>
                    <a:pt x="44" y="706"/>
                  </a:lnTo>
                  <a:lnTo>
                    <a:pt x="44" y="692"/>
                  </a:lnTo>
                  <a:lnTo>
                    <a:pt x="44" y="679"/>
                  </a:lnTo>
                  <a:lnTo>
                    <a:pt x="44" y="665"/>
                  </a:lnTo>
                  <a:lnTo>
                    <a:pt x="44" y="651"/>
                  </a:lnTo>
                  <a:lnTo>
                    <a:pt x="44" y="637"/>
                  </a:lnTo>
                  <a:lnTo>
                    <a:pt x="44" y="624"/>
                  </a:lnTo>
                  <a:lnTo>
                    <a:pt x="44" y="610"/>
                  </a:lnTo>
                  <a:lnTo>
                    <a:pt x="44" y="598"/>
                  </a:lnTo>
                  <a:lnTo>
                    <a:pt x="44" y="584"/>
                  </a:lnTo>
                  <a:lnTo>
                    <a:pt x="44" y="571"/>
                  </a:lnTo>
                  <a:lnTo>
                    <a:pt x="44" y="560"/>
                  </a:lnTo>
                  <a:lnTo>
                    <a:pt x="44" y="547"/>
                  </a:lnTo>
                  <a:lnTo>
                    <a:pt x="44" y="535"/>
                  </a:lnTo>
                  <a:lnTo>
                    <a:pt x="44" y="523"/>
                  </a:lnTo>
                  <a:lnTo>
                    <a:pt x="44" y="512"/>
                  </a:lnTo>
                  <a:lnTo>
                    <a:pt x="44" y="500"/>
                  </a:lnTo>
                  <a:lnTo>
                    <a:pt x="44" y="488"/>
                  </a:lnTo>
                  <a:lnTo>
                    <a:pt x="44" y="476"/>
                  </a:lnTo>
                  <a:lnTo>
                    <a:pt x="44" y="464"/>
                  </a:lnTo>
                  <a:lnTo>
                    <a:pt x="44" y="454"/>
                  </a:lnTo>
                  <a:lnTo>
                    <a:pt x="44" y="442"/>
                  </a:lnTo>
                  <a:lnTo>
                    <a:pt x="44" y="432"/>
                  </a:lnTo>
                  <a:lnTo>
                    <a:pt x="44" y="422"/>
                  </a:lnTo>
                  <a:lnTo>
                    <a:pt x="44" y="410"/>
                  </a:lnTo>
                  <a:lnTo>
                    <a:pt x="44" y="399"/>
                  </a:lnTo>
                  <a:lnTo>
                    <a:pt x="44" y="389"/>
                  </a:lnTo>
                  <a:lnTo>
                    <a:pt x="44" y="379"/>
                  </a:lnTo>
                  <a:lnTo>
                    <a:pt x="44" y="368"/>
                  </a:lnTo>
                  <a:lnTo>
                    <a:pt x="44" y="358"/>
                  </a:lnTo>
                  <a:lnTo>
                    <a:pt x="44" y="348"/>
                  </a:lnTo>
                  <a:lnTo>
                    <a:pt x="44" y="338"/>
                  </a:lnTo>
                  <a:lnTo>
                    <a:pt x="44" y="327"/>
                  </a:lnTo>
                  <a:lnTo>
                    <a:pt x="44" y="317"/>
                  </a:lnTo>
                  <a:lnTo>
                    <a:pt x="44" y="307"/>
                  </a:lnTo>
                  <a:lnTo>
                    <a:pt x="44" y="297"/>
                  </a:lnTo>
                  <a:lnTo>
                    <a:pt x="44" y="286"/>
                  </a:lnTo>
                  <a:lnTo>
                    <a:pt x="44" y="278"/>
                  </a:lnTo>
                  <a:lnTo>
                    <a:pt x="44" y="269"/>
                  </a:lnTo>
                  <a:lnTo>
                    <a:pt x="46" y="261"/>
                  </a:lnTo>
                  <a:lnTo>
                    <a:pt x="46" y="250"/>
                  </a:lnTo>
                  <a:lnTo>
                    <a:pt x="46" y="242"/>
                  </a:lnTo>
                  <a:lnTo>
                    <a:pt x="46" y="233"/>
                  </a:lnTo>
                  <a:lnTo>
                    <a:pt x="46" y="225"/>
                  </a:lnTo>
                  <a:lnTo>
                    <a:pt x="46" y="216"/>
                  </a:lnTo>
                  <a:lnTo>
                    <a:pt x="46" y="207"/>
                  </a:lnTo>
                  <a:lnTo>
                    <a:pt x="46" y="201"/>
                  </a:lnTo>
                  <a:lnTo>
                    <a:pt x="46" y="194"/>
                  </a:lnTo>
                  <a:lnTo>
                    <a:pt x="46" y="185"/>
                  </a:lnTo>
                  <a:lnTo>
                    <a:pt x="46" y="177"/>
                  </a:lnTo>
                  <a:lnTo>
                    <a:pt x="46" y="170"/>
                  </a:lnTo>
                  <a:lnTo>
                    <a:pt x="46" y="163"/>
                  </a:lnTo>
                  <a:lnTo>
                    <a:pt x="46" y="156"/>
                  </a:lnTo>
                  <a:lnTo>
                    <a:pt x="46" y="149"/>
                  </a:lnTo>
                  <a:lnTo>
                    <a:pt x="46" y="142"/>
                  </a:lnTo>
                  <a:lnTo>
                    <a:pt x="46" y="137"/>
                  </a:lnTo>
                  <a:lnTo>
                    <a:pt x="46" y="125"/>
                  </a:lnTo>
                  <a:lnTo>
                    <a:pt x="46" y="115"/>
                  </a:lnTo>
                  <a:lnTo>
                    <a:pt x="46" y="103"/>
                  </a:lnTo>
                  <a:lnTo>
                    <a:pt x="47" y="94"/>
                  </a:lnTo>
                  <a:lnTo>
                    <a:pt x="47" y="86"/>
                  </a:lnTo>
                  <a:lnTo>
                    <a:pt x="47" y="79"/>
                  </a:lnTo>
                  <a:lnTo>
                    <a:pt x="47" y="72"/>
                  </a:lnTo>
                  <a:lnTo>
                    <a:pt x="49" y="69"/>
                  </a:lnTo>
                  <a:lnTo>
                    <a:pt x="49" y="62"/>
                  </a:lnTo>
                  <a:lnTo>
                    <a:pt x="49" y="60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60" y="58"/>
                  </a:lnTo>
                  <a:lnTo>
                    <a:pt x="70" y="58"/>
                  </a:lnTo>
                  <a:lnTo>
                    <a:pt x="75" y="58"/>
                  </a:lnTo>
                  <a:lnTo>
                    <a:pt x="82" y="58"/>
                  </a:lnTo>
                  <a:lnTo>
                    <a:pt x="89" y="58"/>
                  </a:lnTo>
                  <a:lnTo>
                    <a:pt x="96" y="58"/>
                  </a:lnTo>
                  <a:lnTo>
                    <a:pt x="102" y="58"/>
                  </a:lnTo>
                  <a:lnTo>
                    <a:pt x="112" y="58"/>
                  </a:lnTo>
                  <a:lnTo>
                    <a:pt x="119" y="58"/>
                  </a:lnTo>
                  <a:lnTo>
                    <a:pt x="130" y="58"/>
                  </a:lnTo>
                  <a:lnTo>
                    <a:pt x="138" y="57"/>
                  </a:lnTo>
                  <a:lnTo>
                    <a:pt x="149" y="57"/>
                  </a:lnTo>
                  <a:lnTo>
                    <a:pt x="159" y="57"/>
                  </a:lnTo>
                  <a:lnTo>
                    <a:pt x="170" y="57"/>
                  </a:lnTo>
                  <a:lnTo>
                    <a:pt x="180" y="57"/>
                  </a:lnTo>
                  <a:lnTo>
                    <a:pt x="193" y="57"/>
                  </a:lnTo>
                  <a:lnTo>
                    <a:pt x="203" y="57"/>
                  </a:lnTo>
                  <a:lnTo>
                    <a:pt x="217" y="57"/>
                  </a:lnTo>
                  <a:lnTo>
                    <a:pt x="228" y="57"/>
                  </a:lnTo>
                  <a:lnTo>
                    <a:pt x="240" y="57"/>
                  </a:lnTo>
                  <a:lnTo>
                    <a:pt x="254" y="57"/>
                  </a:lnTo>
                  <a:lnTo>
                    <a:pt x="268" y="57"/>
                  </a:lnTo>
                  <a:lnTo>
                    <a:pt x="282" y="57"/>
                  </a:lnTo>
                  <a:lnTo>
                    <a:pt x="296" y="57"/>
                  </a:lnTo>
                  <a:lnTo>
                    <a:pt x="310" y="57"/>
                  </a:lnTo>
                  <a:lnTo>
                    <a:pt x="324" y="57"/>
                  </a:lnTo>
                  <a:lnTo>
                    <a:pt x="338" y="57"/>
                  </a:lnTo>
                  <a:lnTo>
                    <a:pt x="352" y="57"/>
                  </a:lnTo>
                  <a:lnTo>
                    <a:pt x="366" y="57"/>
                  </a:lnTo>
                  <a:lnTo>
                    <a:pt x="381" y="57"/>
                  </a:lnTo>
                  <a:lnTo>
                    <a:pt x="395" y="57"/>
                  </a:lnTo>
                  <a:lnTo>
                    <a:pt x="409" y="57"/>
                  </a:lnTo>
                  <a:lnTo>
                    <a:pt x="425" y="57"/>
                  </a:lnTo>
                  <a:lnTo>
                    <a:pt x="439" y="57"/>
                  </a:lnTo>
                  <a:lnTo>
                    <a:pt x="453" y="57"/>
                  </a:lnTo>
                  <a:lnTo>
                    <a:pt x="469" y="57"/>
                  </a:lnTo>
                  <a:lnTo>
                    <a:pt x="483" y="57"/>
                  </a:lnTo>
                  <a:lnTo>
                    <a:pt x="497" y="57"/>
                  </a:lnTo>
                  <a:lnTo>
                    <a:pt x="511" y="57"/>
                  </a:lnTo>
                  <a:lnTo>
                    <a:pt x="527" y="57"/>
                  </a:lnTo>
                  <a:lnTo>
                    <a:pt x="541" y="57"/>
                  </a:lnTo>
                  <a:lnTo>
                    <a:pt x="556" y="57"/>
                  </a:lnTo>
                  <a:lnTo>
                    <a:pt x="570" y="57"/>
                  </a:lnTo>
                  <a:lnTo>
                    <a:pt x="583" y="57"/>
                  </a:lnTo>
                  <a:lnTo>
                    <a:pt x="597" y="57"/>
                  </a:lnTo>
                  <a:lnTo>
                    <a:pt x="611" y="57"/>
                  </a:lnTo>
                  <a:lnTo>
                    <a:pt x="623" y="57"/>
                  </a:lnTo>
                  <a:lnTo>
                    <a:pt x="637" y="57"/>
                  </a:lnTo>
                  <a:lnTo>
                    <a:pt x="649" y="57"/>
                  </a:lnTo>
                  <a:lnTo>
                    <a:pt x="663" y="57"/>
                  </a:lnTo>
                  <a:lnTo>
                    <a:pt x="674" y="57"/>
                  </a:lnTo>
                  <a:lnTo>
                    <a:pt x="686" y="57"/>
                  </a:lnTo>
                  <a:lnTo>
                    <a:pt x="698" y="57"/>
                  </a:lnTo>
                  <a:lnTo>
                    <a:pt x="710" y="58"/>
                  </a:lnTo>
                  <a:lnTo>
                    <a:pt x="721" y="58"/>
                  </a:lnTo>
                  <a:lnTo>
                    <a:pt x="731" y="58"/>
                  </a:lnTo>
                  <a:lnTo>
                    <a:pt x="742" y="58"/>
                  </a:lnTo>
                  <a:lnTo>
                    <a:pt x="750" y="60"/>
                  </a:lnTo>
                  <a:lnTo>
                    <a:pt x="754" y="12"/>
                  </a:lnTo>
                  <a:lnTo>
                    <a:pt x="750" y="12"/>
                  </a:lnTo>
                  <a:lnTo>
                    <a:pt x="742" y="12"/>
                  </a:lnTo>
                  <a:lnTo>
                    <a:pt x="735" y="12"/>
                  </a:lnTo>
                  <a:lnTo>
                    <a:pt x="728" y="12"/>
                  </a:lnTo>
                  <a:lnTo>
                    <a:pt x="717" y="12"/>
                  </a:lnTo>
                  <a:lnTo>
                    <a:pt x="709" y="12"/>
                  </a:lnTo>
                  <a:lnTo>
                    <a:pt x="695" y="12"/>
                  </a:lnTo>
                  <a:lnTo>
                    <a:pt x="684" y="12"/>
                  </a:lnTo>
                  <a:lnTo>
                    <a:pt x="677" y="12"/>
                  </a:lnTo>
                  <a:lnTo>
                    <a:pt x="670" y="12"/>
                  </a:lnTo>
                  <a:lnTo>
                    <a:pt x="663" y="12"/>
                  </a:lnTo>
                  <a:lnTo>
                    <a:pt x="656" y="12"/>
                  </a:lnTo>
                  <a:lnTo>
                    <a:pt x="647" y="12"/>
                  </a:lnTo>
                  <a:lnTo>
                    <a:pt x="640" y="12"/>
                  </a:lnTo>
                  <a:lnTo>
                    <a:pt x="632" y="12"/>
                  </a:lnTo>
                  <a:lnTo>
                    <a:pt x="625" y="12"/>
                  </a:lnTo>
                  <a:lnTo>
                    <a:pt x="616" y="12"/>
                  </a:lnTo>
                  <a:lnTo>
                    <a:pt x="607" y="12"/>
                  </a:lnTo>
                  <a:lnTo>
                    <a:pt x="600" y="12"/>
                  </a:lnTo>
                  <a:lnTo>
                    <a:pt x="591" y="12"/>
                  </a:lnTo>
                  <a:lnTo>
                    <a:pt x="581" y="12"/>
                  </a:lnTo>
                  <a:lnTo>
                    <a:pt x="572" y="12"/>
                  </a:lnTo>
                  <a:lnTo>
                    <a:pt x="563" y="12"/>
                  </a:lnTo>
                  <a:lnTo>
                    <a:pt x="553" y="12"/>
                  </a:lnTo>
                  <a:lnTo>
                    <a:pt x="544" y="12"/>
                  </a:lnTo>
                  <a:lnTo>
                    <a:pt x="535" y="12"/>
                  </a:lnTo>
                  <a:lnTo>
                    <a:pt x="527" y="12"/>
                  </a:lnTo>
                  <a:lnTo>
                    <a:pt x="516" y="12"/>
                  </a:lnTo>
                  <a:lnTo>
                    <a:pt x="506" y="12"/>
                  </a:lnTo>
                  <a:lnTo>
                    <a:pt x="495" y="12"/>
                  </a:lnTo>
                  <a:lnTo>
                    <a:pt x="486" y="12"/>
                  </a:lnTo>
                  <a:lnTo>
                    <a:pt x="476" y="12"/>
                  </a:lnTo>
                  <a:lnTo>
                    <a:pt x="465" y="12"/>
                  </a:lnTo>
                  <a:lnTo>
                    <a:pt x="457" y="12"/>
                  </a:lnTo>
                  <a:lnTo>
                    <a:pt x="446" y="12"/>
                  </a:lnTo>
                  <a:lnTo>
                    <a:pt x="437" y="12"/>
                  </a:lnTo>
                  <a:lnTo>
                    <a:pt x="427" y="12"/>
                  </a:lnTo>
                  <a:lnTo>
                    <a:pt x="416" y="12"/>
                  </a:lnTo>
                  <a:lnTo>
                    <a:pt x="406" y="12"/>
                  </a:lnTo>
                  <a:lnTo>
                    <a:pt x="395" y="12"/>
                  </a:lnTo>
                  <a:lnTo>
                    <a:pt x="385" y="12"/>
                  </a:lnTo>
                  <a:lnTo>
                    <a:pt x="374" y="12"/>
                  </a:lnTo>
                  <a:lnTo>
                    <a:pt x="364" y="12"/>
                  </a:lnTo>
                  <a:lnTo>
                    <a:pt x="355" y="12"/>
                  </a:lnTo>
                  <a:lnTo>
                    <a:pt x="345" y="12"/>
                  </a:lnTo>
                  <a:lnTo>
                    <a:pt x="334" y="12"/>
                  </a:lnTo>
                  <a:lnTo>
                    <a:pt x="324" y="12"/>
                  </a:lnTo>
                  <a:lnTo>
                    <a:pt x="315" y="12"/>
                  </a:lnTo>
                  <a:lnTo>
                    <a:pt x="304" y="12"/>
                  </a:lnTo>
                  <a:lnTo>
                    <a:pt x="294" y="12"/>
                  </a:lnTo>
                  <a:lnTo>
                    <a:pt x="285" y="12"/>
                  </a:lnTo>
                  <a:lnTo>
                    <a:pt x="277" y="12"/>
                  </a:lnTo>
                  <a:lnTo>
                    <a:pt x="266" y="12"/>
                  </a:lnTo>
                  <a:lnTo>
                    <a:pt x="256" y="12"/>
                  </a:lnTo>
                  <a:lnTo>
                    <a:pt x="247" y="12"/>
                  </a:lnTo>
                  <a:lnTo>
                    <a:pt x="238" y="12"/>
                  </a:lnTo>
                  <a:lnTo>
                    <a:pt x="228" y="12"/>
                  </a:lnTo>
                  <a:lnTo>
                    <a:pt x="221" y="12"/>
                  </a:lnTo>
                  <a:lnTo>
                    <a:pt x="210" y="12"/>
                  </a:lnTo>
                  <a:lnTo>
                    <a:pt x="203" y="12"/>
                  </a:lnTo>
                  <a:lnTo>
                    <a:pt x="196" y="12"/>
                  </a:lnTo>
                  <a:lnTo>
                    <a:pt x="187" y="12"/>
                  </a:lnTo>
                  <a:lnTo>
                    <a:pt x="180" y="12"/>
                  </a:lnTo>
                  <a:lnTo>
                    <a:pt x="173" y="12"/>
                  </a:lnTo>
                  <a:lnTo>
                    <a:pt x="166" y="12"/>
                  </a:lnTo>
                  <a:lnTo>
                    <a:pt x="159" y="12"/>
                  </a:lnTo>
                  <a:lnTo>
                    <a:pt x="152" y="12"/>
                  </a:lnTo>
                  <a:lnTo>
                    <a:pt x="145" y="12"/>
                  </a:lnTo>
                  <a:lnTo>
                    <a:pt x="140" y="12"/>
                  </a:lnTo>
                  <a:lnTo>
                    <a:pt x="133" y="12"/>
                  </a:lnTo>
                  <a:lnTo>
                    <a:pt x="126" y="12"/>
                  </a:lnTo>
                  <a:lnTo>
                    <a:pt x="119" y="12"/>
                  </a:lnTo>
                  <a:lnTo>
                    <a:pt x="109" y="12"/>
                  </a:lnTo>
                  <a:lnTo>
                    <a:pt x="98" y="12"/>
                  </a:lnTo>
                  <a:lnTo>
                    <a:pt x="88" y="12"/>
                  </a:lnTo>
                  <a:lnTo>
                    <a:pt x="79" y="12"/>
                  </a:lnTo>
                  <a:lnTo>
                    <a:pt x="68" y="12"/>
                  </a:lnTo>
                  <a:lnTo>
                    <a:pt x="63" y="14"/>
                  </a:lnTo>
                  <a:lnTo>
                    <a:pt x="54" y="14"/>
                  </a:lnTo>
                  <a:lnTo>
                    <a:pt x="47" y="14"/>
                  </a:lnTo>
                  <a:lnTo>
                    <a:pt x="40" y="14"/>
                  </a:lnTo>
                  <a:lnTo>
                    <a:pt x="35" y="14"/>
                  </a:lnTo>
                  <a:lnTo>
                    <a:pt x="25" y="14"/>
                  </a:lnTo>
                  <a:lnTo>
                    <a:pt x="18" y="14"/>
                  </a:lnTo>
                  <a:lnTo>
                    <a:pt x="11" y="14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4" y="29"/>
                  </a:lnTo>
                  <a:lnTo>
                    <a:pt x="4" y="36"/>
                  </a:lnTo>
                  <a:lnTo>
                    <a:pt x="4" y="45"/>
                  </a:lnTo>
                  <a:lnTo>
                    <a:pt x="4" y="50"/>
                  </a:lnTo>
                  <a:lnTo>
                    <a:pt x="4" y="55"/>
                  </a:lnTo>
                  <a:lnTo>
                    <a:pt x="4" y="62"/>
                  </a:lnTo>
                  <a:lnTo>
                    <a:pt x="4" y="69"/>
                  </a:lnTo>
                  <a:lnTo>
                    <a:pt x="2" y="75"/>
                  </a:lnTo>
                  <a:lnTo>
                    <a:pt x="2" y="82"/>
                  </a:lnTo>
                  <a:lnTo>
                    <a:pt x="2" y="89"/>
                  </a:lnTo>
                  <a:lnTo>
                    <a:pt x="2" y="98"/>
                  </a:lnTo>
                  <a:lnTo>
                    <a:pt x="2" y="105"/>
                  </a:lnTo>
                  <a:lnTo>
                    <a:pt x="2" y="115"/>
                  </a:lnTo>
                  <a:lnTo>
                    <a:pt x="2" y="123"/>
                  </a:lnTo>
                  <a:lnTo>
                    <a:pt x="2" y="134"/>
                  </a:lnTo>
                  <a:lnTo>
                    <a:pt x="2" y="142"/>
                  </a:lnTo>
                  <a:lnTo>
                    <a:pt x="2" y="153"/>
                  </a:lnTo>
                  <a:lnTo>
                    <a:pt x="2" y="163"/>
                  </a:lnTo>
                  <a:lnTo>
                    <a:pt x="2" y="175"/>
                  </a:lnTo>
                  <a:lnTo>
                    <a:pt x="2" y="185"/>
                  </a:lnTo>
                  <a:lnTo>
                    <a:pt x="2" y="197"/>
                  </a:lnTo>
                  <a:lnTo>
                    <a:pt x="2" y="209"/>
                  </a:lnTo>
                  <a:lnTo>
                    <a:pt x="2" y="223"/>
                  </a:lnTo>
                  <a:lnTo>
                    <a:pt x="2" y="233"/>
                  </a:lnTo>
                  <a:lnTo>
                    <a:pt x="2" y="247"/>
                  </a:lnTo>
                  <a:lnTo>
                    <a:pt x="2" y="261"/>
                  </a:lnTo>
                  <a:lnTo>
                    <a:pt x="2" y="274"/>
                  </a:lnTo>
                  <a:lnTo>
                    <a:pt x="2" y="288"/>
                  </a:lnTo>
                  <a:lnTo>
                    <a:pt x="2" y="302"/>
                  </a:lnTo>
                  <a:lnTo>
                    <a:pt x="2" y="315"/>
                  </a:lnTo>
                  <a:lnTo>
                    <a:pt x="2" y="332"/>
                  </a:lnTo>
                  <a:lnTo>
                    <a:pt x="0" y="346"/>
                  </a:lnTo>
                  <a:lnTo>
                    <a:pt x="0" y="362"/>
                  </a:lnTo>
                  <a:lnTo>
                    <a:pt x="0" y="375"/>
                  </a:lnTo>
                  <a:lnTo>
                    <a:pt x="0" y="392"/>
                  </a:lnTo>
                  <a:lnTo>
                    <a:pt x="0" y="410"/>
                  </a:lnTo>
                  <a:lnTo>
                    <a:pt x="0" y="425"/>
                  </a:lnTo>
                  <a:lnTo>
                    <a:pt x="0" y="442"/>
                  </a:lnTo>
                  <a:lnTo>
                    <a:pt x="0" y="461"/>
                  </a:lnTo>
                  <a:lnTo>
                    <a:pt x="0" y="478"/>
                  </a:lnTo>
                  <a:lnTo>
                    <a:pt x="0" y="495"/>
                  </a:lnTo>
                  <a:lnTo>
                    <a:pt x="0" y="512"/>
                  </a:lnTo>
                  <a:lnTo>
                    <a:pt x="0" y="531"/>
                  </a:lnTo>
                  <a:lnTo>
                    <a:pt x="0" y="548"/>
                  </a:lnTo>
                  <a:lnTo>
                    <a:pt x="0" y="567"/>
                  </a:lnTo>
                  <a:lnTo>
                    <a:pt x="0" y="586"/>
                  </a:lnTo>
                  <a:lnTo>
                    <a:pt x="0" y="607"/>
                  </a:lnTo>
                  <a:lnTo>
                    <a:pt x="0" y="625"/>
                  </a:lnTo>
                  <a:lnTo>
                    <a:pt x="0" y="644"/>
                  </a:lnTo>
                  <a:lnTo>
                    <a:pt x="0" y="665"/>
                  </a:lnTo>
                  <a:lnTo>
                    <a:pt x="0" y="685"/>
                  </a:lnTo>
                  <a:lnTo>
                    <a:pt x="0" y="706"/>
                  </a:lnTo>
                  <a:lnTo>
                    <a:pt x="0" y="727"/>
                  </a:lnTo>
                  <a:lnTo>
                    <a:pt x="0" y="747"/>
                  </a:lnTo>
                  <a:lnTo>
                    <a:pt x="0" y="769"/>
                  </a:lnTo>
                  <a:lnTo>
                    <a:pt x="0" y="788"/>
                  </a:lnTo>
                  <a:lnTo>
                    <a:pt x="0" y="811"/>
                  </a:lnTo>
                  <a:lnTo>
                    <a:pt x="0" y="833"/>
                  </a:lnTo>
                  <a:lnTo>
                    <a:pt x="0" y="855"/>
                  </a:lnTo>
                  <a:lnTo>
                    <a:pt x="0" y="879"/>
                  </a:lnTo>
                  <a:lnTo>
                    <a:pt x="0" y="903"/>
                  </a:lnTo>
                  <a:lnTo>
                    <a:pt x="0" y="927"/>
                  </a:lnTo>
                  <a:lnTo>
                    <a:pt x="0" y="954"/>
                  </a:lnTo>
                  <a:lnTo>
                    <a:pt x="0" y="977"/>
                  </a:lnTo>
                  <a:lnTo>
                    <a:pt x="0" y="1004"/>
                  </a:lnTo>
                  <a:lnTo>
                    <a:pt x="0" y="1030"/>
                  </a:lnTo>
                  <a:lnTo>
                    <a:pt x="0" y="1057"/>
                  </a:lnTo>
                  <a:lnTo>
                    <a:pt x="0" y="1083"/>
                  </a:lnTo>
                  <a:lnTo>
                    <a:pt x="0" y="1110"/>
                  </a:lnTo>
                  <a:lnTo>
                    <a:pt x="0" y="1140"/>
                  </a:lnTo>
                  <a:lnTo>
                    <a:pt x="2" y="1167"/>
                  </a:lnTo>
                  <a:lnTo>
                    <a:pt x="2" y="1194"/>
                  </a:lnTo>
                  <a:lnTo>
                    <a:pt x="2" y="1222"/>
                  </a:lnTo>
                  <a:lnTo>
                    <a:pt x="2" y="1249"/>
                  </a:lnTo>
                  <a:lnTo>
                    <a:pt x="2" y="1278"/>
                  </a:lnTo>
                  <a:lnTo>
                    <a:pt x="2" y="1304"/>
                  </a:lnTo>
                  <a:lnTo>
                    <a:pt x="2" y="1335"/>
                  </a:lnTo>
                  <a:lnTo>
                    <a:pt x="2" y="1361"/>
                  </a:lnTo>
                  <a:lnTo>
                    <a:pt x="2" y="1390"/>
                  </a:lnTo>
                  <a:lnTo>
                    <a:pt x="2" y="1417"/>
                  </a:lnTo>
                  <a:lnTo>
                    <a:pt x="2" y="1446"/>
                  </a:lnTo>
                  <a:lnTo>
                    <a:pt x="2" y="1474"/>
                  </a:lnTo>
                  <a:lnTo>
                    <a:pt x="4" y="1501"/>
                  </a:lnTo>
                  <a:lnTo>
                    <a:pt x="4" y="1529"/>
                  </a:lnTo>
                  <a:lnTo>
                    <a:pt x="5" y="1556"/>
                  </a:lnTo>
                  <a:lnTo>
                    <a:pt x="5" y="1582"/>
                  </a:lnTo>
                  <a:lnTo>
                    <a:pt x="5" y="1611"/>
                  </a:lnTo>
                  <a:lnTo>
                    <a:pt x="5" y="1635"/>
                  </a:lnTo>
                  <a:lnTo>
                    <a:pt x="5" y="1662"/>
                  </a:lnTo>
                  <a:lnTo>
                    <a:pt x="5" y="1686"/>
                  </a:lnTo>
                  <a:lnTo>
                    <a:pt x="5" y="1712"/>
                  </a:lnTo>
                  <a:lnTo>
                    <a:pt x="5" y="1736"/>
                  </a:lnTo>
                  <a:lnTo>
                    <a:pt x="7" y="1760"/>
                  </a:lnTo>
                  <a:lnTo>
                    <a:pt x="7" y="1784"/>
                  </a:lnTo>
                  <a:lnTo>
                    <a:pt x="9" y="1808"/>
                  </a:lnTo>
                  <a:lnTo>
                    <a:pt x="9" y="1830"/>
                  </a:lnTo>
                  <a:lnTo>
                    <a:pt x="9" y="1852"/>
                  </a:lnTo>
                  <a:lnTo>
                    <a:pt x="9" y="1873"/>
                  </a:lnTo>
                  <a:lnTo>
                    <a:pt x="9" y="1893"/>
                  </a:lnTo>
                  <a:lnTo>
                    <a:pt x="9" y="1912"/>
                  </a:lnTo>
                  <a:lnTo>
                    <a:pt x="9" y="1933"/>
                  </a:lnTo>
                  <a:lnTo>
                    <a:pt x="9" y="1950"/>
                  </a:lnTo>
                  <a:lnTo>
                    <a:pt x="11" y="1969"/>
                  </a:lnTo>
                  <a:lnTo>
                    <a:pt x="11" y="1986"/>
                  </a:lnTo>
                  <a:lnTo>
                    <a:pt x="11" y="2001"/>
                  </a:lnTo>
                  <a:lnTo>
                    <a:pt x="11" y="2015"/>
                  </a:lnTo>
                  <a:lnTo>
                    <a:pt x="11" y="2031"/>
                  </a:lnTo>
                  <a:lnTo>
                    <a:pt x="11" y="2043"/>
                  </a:lnTo>
                  <a:lnTo>
                    <a:pt x="11" y="2055"/>
                  </a:lnTo>
                  <a:lnTo>
                    <a:pt x="11" y="2067"/>
                  </a:lnTo>
                  <a:lnTo>
                    <a:pt x="12" y="2079"/>
                  </a:lnTo>
                  <a:lnTo>
                    <a:pt x="12" y="2085"/>
                  </a:lnTo>
                  <a:lnTo>
                    <a:pt x="12" y="2094"/>
                  </a:lnTo>
                  <a:lnTo>
                    <a:pt x="12" y="2101"/>
                  </a:lnTo>
                  <a:lnTo>
                    <a:pt x="12" y="2108"/>
                  </a:lnTo>
                  <a:lnTo>
                    <a:pt x="12" y="2115"/>
                  </a:lnTo>
                  <a:lnTo>
                    <a:pt x="12" y="2118"/>
                  </a:lnTo>
                  <a:lnTo>
                    <a:pt x="16" y="2118"/>
                  </a:lnTo>
                  <a:lnTo>
                    <a:pt x="21" y="2118"/>
                  </a:lnTo>
                  <a:lnTo>
                    <a:pt x="30" y="2118"/>
                  </a:lnTo>
                  <a:lnTo>
                    <a:pt x="39" y="2118"/>
                  </a:lnTo>
                  <a:lnTo>
                    <a:pt x="51" y="2118"/>
                  </a:lnTo>
                  <a:lnTo>
                    <a:pt x="58" y="2118"/>
                  </a:lnTo>
                  <a:lnTo>
                    <a:pt x="65" y="2118"/>
                  </a:lnTo>
                  <a:lnTo>
                    <a:pt x="72" y="2118"/>
                  </a:lnTo>
                  <a:lnTo>
                    <a:pt x="82" y="2120"/>
                  </a:lnTo>
                  <a:lnTo>
                    <a:pt x="89" y="2120"/>
                  </a:lnTo>
                  <a:lnTo>
                    <a:pt x="100" y="2120"/>
                  </a:lnTo>
                  <a:lnTo>
                    <a:pt x="109" y="2120"/>
                  </a:lnTo>
                  <a:lnTo>
                    <a:pt x="119" y="2120"/>
                  </a:lnTo>
                  <a:lnTo>
                    <a:pt x="130" y="2120"/>
                  </a:lnTo>
                  <a:lnTo>
                    <a:pt x="140" y="2120"/>
                  </a:lnTo>
                  <a:lnTo>
                    <a:pt x="151" y="2120"/>
                  </a:lnTo>
                  <a:lnTo>
                    <a:pt x="163" y="2121"/>
                  </a:lnTo>
                  <a:lnTo>
                    <a:pt x="175" y="2121"/>
                  </a:lnTo>
                  <a:lnTo>
                    <a:pt x="187" y="2121"/>
                  </a:lnTo>
                  <a:lnTo>
                    <a:pt x="200" y="2121"/>
                  </a:lnTo>
                  <a:lnTo>
                    <a:pt x="214" y="2121"/>
                  </a:lnTo>
                  <a:lnTo>
                    <a:pt x="228" y="2121"/>
                  </a:lnTo>
                  <a:lnTo>
                    <a:pt x="242" y="2121"/>
                  </a:lnTo>
                  <a:lnTo>
                    <a:pt x="257" y="2121"/>
                  </a:lnTo>
                  <a:lnTo>
                    <a:pt x="273" y="2123"/>
                  </a:lnTo>
                  <a:lnTo>
                    <a:pt x="287" y="2123"/>
                  </a:lnTo>
                  <a:lnTo>
                    <a:pt x="303" y="2123"/>
                  </a:lnTo>
                  <a:lnTo>
                    <a:pt x="317" y="2123"/>
                  </a:lnTo>
                  <a:lnTo>
                    <a:pt x="334" y="2123"/>
                  </a:lnTo>
                  <a:lnTo>
                    <a:pt x="352" y="2123"/>
                  </a:lnTo>
                  <a:lnTo>
                    <a:pt x="367" y="2123"/>
                  </a:lnTo>
                  <a:lnTo>
                    <a:pt x="385" y="2123"/>
                  </a:lnTo>
                  <a:lnTo>
                    <a:pt x="404" y="2125"/>
                  </a:lnTo>
                  <a:lnTo>
                    <a:pt x="422" y="2125"/>
                  </a:lnTo>
                  <a:lnTo>
                    <a:pt x="439" y="2125"/>
                  </a:lnTo>
                  <a:lnTo>
                    <a:pt x="457" y="2125"/>
                  </a:lnTo>
                  <a:lnTo>
                    <a:pt x="476" y="2125"/>
                  </a:lnTo>
                  <a:lnTo>
                    <a:pt x="493" y="2125"/>
                  </a:lnTo>
                  <a:lnTo>
                    <a:pt x="513" y="2125"/>
                  </a:lnTo>
                  <a:lnTo>
                    <a:pt x="532" y="2125"/>
                  </a:lnTo>
                  <a:lnTo>
                    <a:pt x="553" y="2127"/>
                  </a:lnTo>
                  <a:lnTo>
                    <a:pt x="574" y="2127"/>
                  </a:lnTo>
                  <a:lnTo>
                    <a:pt x="593" y="2127"/>
                  </a:lnTo>
                  <a:lnTo>
                    <a:pt x="614" y="2127"/>
                  </a:lnTo>
                  <a:lnTo>
                    <a:pt x="633" y="2127"/>
                  </a:lnTo>
                  <a:lnTo>
                    <a:pt x="654" y="2127"/>
                  </a:lnTo>
                  <a:lnTo>
                    <a:pt x="675" y="2127"/>
                  </a:lnTo>
                  <a:lnTo>
                    <a:pt x="696" y="2127"/>
                  </a:lnTo>
                  <a:lnTo>
                    <a:pt x="717" y="2128"/>
                  </a:lnTo>
                  <a:lnTo>
                    <a:pt x="738" y="2128"/>
                  </a:lnTo>
                  <a:lnTo>
                    <a:pt x="761" y="2128"/>
                  </a:lnTo>
                  <a:lnTo>
                    <a:pt x="782" y="2128"/>
                  </a:lnTo>
                  <a:lnTo>
                    <a:pt x="805" y="2128"/>
                  </a:lnTo>
                  <a:lnTo>
                    <a:pt x="826" y="2128"/>
                  </a:lnTo>
                  <a:lnTo>
                    <a:pt x="848" y="2128"/>
                  </a:lnTo>
                  <a:lnTo>
                    <a:pt x="871" y="2128"/>
                  </a:lnTo>
                  <a:lnTo>
                    <a:pt x="896" y="2128"/>
                  </a:lnTo>
                  <a:lnTo>
                    <a:pt x="917" y="2128"/>
                  </a:lnTo>
                  <a:lnTo>
                    <a:pt x="939" y="2128"/>
                  </a:lnTo>
                  <a:lnTo>
                    <a:pt x="960" y="2128"/>
                  </a:lnTo>
                  <a:lnTo>
                    <a:pt x="983" y="2128"/>
                  </a:lnTo>
                  <a:lnTo>
                    <a:pt x="1006" y="2128"/>
                  </a:lnTo>
                  <a:lnTo>
                    <a:pt x="1027" y="2128"/>
                  </a:lnTo>
                  <a:lnTo>
                    <a:pt x="1050" y="2128"/>
                  </a:lnTo>
                  <a:lnTo>
                    <a:pt x="1072" y="2128"/>
                  </a:lnTo>
                  <a:lnTo>
                    <a:pt x="1093" y="2128"/>
                  </a:lnTo>
                  <a:lnTo>
                    <a:pt x="1114" y="2128"/>
                  </a:lnTo>
                  <a:lnTo>
                    <a:pt x="1137" y="2128"/>
                  </a:lnTo>
                  <a:lnTo>
                    <a:pt x="1158" y="2128"/>
                  </a:lnTo>
                  <a:lnTo>
                    <a:pt x="1179" y="2128"/>
                  </a:lnTo>
                  <a:lnTo>
                    <a:pt x="1202" y="2128"/>
                  </a:lnTo>
                  <a:lnTo>
                    <a:pt x="1223" y="2128"/>
                  </a:lnTo>
                  <a:lnTo>
                    <a:pt x="1245" y="2130"/>
                  </a:lnTo>
                  <a:lnTo>
                    <a:pt x="1266" y="2130"/>
                  </a:lnTo>
                  <a:lnTo>
                    <a:pt x="1289" y="2130"/>
                  </a:lnTo>
                  <a:lnTo>
                    <a:pt x="1310" y="2130"/>
                  </a:lnTo>
                  <a:lnTo>
                    <a:pt x="1333" y="2130"/>
                  </a:lnTo>
                  <a:lnTo>
                    <a:pt x="1354" y="2130"/>
                  </a:lnTo>
                  <a:lnTo>
                    <a:pt x="1375" y="2130"/>
                  </a:lnTo>
                  <a:lnTo>
                    <a:pt x="1396" y="2130"/>
                  </a:lnTo>
                  <a:lnTo>
                    <a:pt x="1419" y="2130"/>
                  </a:lnTo>
                  <a:lnTo>
                    <a:pt x="1440" y="2130"/>
                  </a:lnTo>
                  <a:lnTo>
                    <a:pt x="1461" y="2130"/>
                  </a:lnTo>
                  <a:lnTo>
                    <a:pt x="1483" y="2130"/>
                  </a:lnTo>
                  <a:lnTo>
                    <a:pt x="1504" y="2130"/>
                  </a:lnTo>
                  <a:lnTo>
                    <a:pt x="1527" y="2130"/>
                  </a:lnTo>
                  <a:lnTo>
                    <a:pt x="1548" y="2130"/>
                  </a:lnTo>
                  <a:lnTo>
                    <a:pt x="1571" y="2130"/>
                  </a:lnTo>
                  <a:lnTo>
                    <a:pt x="1594" y="2132"/>
                  </a:lnTo>
                  <a:lnTo>
                    <a:pt x="1615" y="2130"/>
                  </a:lnTo>
                  <a:lnTo>
                    <a:pt x="1637" y="2130"/>
                  </a:lnTo>
                  <a:lnTo>
                    <a:pt x="1658" y="2130"/>
                  </a:lnTo>
                  <a:lnTo>
                    <a:pt x="1681" y="2130"/>
                  </a:lnTo>
                  <a:lnTo>
                    <a:pt x="1702" y="2128"/>
                  </a:lnTo>
                  <a:lnTo>
                    <a:pt x="1726" y="2128"/>
                  </a:lnTo>
                  <a:lnTo>
                    <a:pt x="1747" y="2128"/>
                  </a:lnTo>
                  <a:lnTo>
                    <a:pt x="1772" y="2128"/>
                  </a:lnTo>
                  <a:lnTo>
                    <a:pt x="1793" y="2128"/>
                  </a:lnTo>
                  <a:lnTo>
                    <a:pt x="1817" y="2128"/>
                  </a:lnTo>
                  <a:lnTo>
                    <a:pt x="1840" y="2127"/>
                  </a:lnTo>
                  <a:lnTo>
                    <a:pt x="1865" y="2127"/>
                  </a:lnTo>
                  <a:lnTo>
                    <a:pt x="1887" y="2125"/>
                  </a:lnTo>
                  <a:lnTo>
                    <a:pt x="1912" y="2125"/>
                  </a:lnTo>
                  <a:lnTo>
                    <a:pt x="1935" y="2125"/>
                  </a:lnTo>
                  <a:lnTo>
                    <a:pt x="1959" y="2125"/>
                  </a:lnTo>
                  <a:lnTo>
                    <a:pt x="1982" y="2123"/>
                  </a:lnTo>
                  <a:lnTo>
                    <a:pt x="2006" y="2121"/>
                  </a:lnTo>
                  <a:lnTo>
                    <a:pt x="2031" y="2121"/>
                  </a:lnTo>
                  <a:lnTo>
                    <a:pt x="2055" y="2120"/>
                  </a:lnTo>
                  <a:lnTo>
                    <a:pt x="2080" y="2118"/>
                  </a:lnTo>
                  <a:lnTo>
                    <a:pt x="2102" y="2118"/>
                  </a:lnTo>
                  <a:lnTo>
                    <a:pt x="2129" y="2116"/>
                  </a:lnTo>
                  <a:lnTo>
                    <a:pt x="2155" y="2116"/>
                  </a:lnTo>
                  <a:lnTo>
                    <a:pt x="2179" y="2115"/>
                  </a:lnTo>
                  <a:lnTo>
                    <a:pt x="2206" y="2115"/>
                  </a:lnTo>
                  <a:lnTo>
                    <a:pt x="2230" y="2111"/>
                  </a:lnTo>
                  <a:lnTo>
                    <a:pt x="2256" y="2111"/>
                  </a:lnTo>
                  <a:lnTo>
                    <a:pt x="2283" y="2109"/>
                  </a:lnTo>
                  <a:lnTo>
                    <a:pt x="2309" y="2108"/>
                  </a:lnTo>
                  <a:lnTo>
                    <a:pt x="2337" y="2108"/>
                  </a:lnTo>
                  <a:lnTo>
                    <a:pt x="2365" y="2106"/>
                  </a:lnTo>
                  <a:lnTo>
                    <a:pt x="2365" y="2104"/>
                  </a:lnTo>
                  <a:lnTo>
                    <a:pt x="2365" y="2101"/>
                  </a:lnTo>
                  <a:lnTo>
                    <a:pt x="2365" y="2094"/>
                  </a:lnTo>
                  <a:lnTo>
                    <a:pt x="2365" y="2087"/>
                  </a:lnTo>
                  <a:lnTo>
                    <a:pt x="2365" y="2082"/>
                  </a:lnTo>
                  <a:lnTo>
                    <a:pt x="2365" y="2075"/>
                  </a:lnTo>
                  <a:lnTo>
                    <a:pt x="2365" y="2070"/>
                  </a:lnTo>
                  <a:lnTo>
                    <a:pt x="2365" y="2065"/>
                  </a:lnTo>
                  <a:lnTo>
                    <a:pt x="2365" y="2058"/>
                  </a:lnTo>
                  <a:lnTo>
                    <a:pt x="2365" y="2051"/>
                  </a:lnTo>
                  <a:lnTo>
                    <a:pt x="2365" y="2043"/>
                  </a:lnTo>
                  <a:lnTo>
                    <a:pt x="2367" y="2036"/>
                  </a:lnTo>
                  <a:lnTo>
                    <a:pt x="2367" y="2027"/>
                  </a:lnTo>
                  <a:lnTo>
                    <a:pt x="2367" y="2019"/>
                  </a:lnTo>
                  <a:lnTo>
                    <a:pt x="2367" y="2008"/>
                  </a:lnTo>
                  <a:lnTo>
                    <a:pt x="2368" y="2000"/>
                  </a:lnTo>
                  <a:lnTo>
                    <a:pt x="2368" y="1989"/>
                  </a:lnTo>
                  <a:lnTo>
                    <a:pt x="2368" y="1979"/>
                  </a:lnTo>
                  <a:lnTo>
                    <a:pt x="2368" y="1969"/>
                  </a:lnTo>
                  <a:lnTo>
                    <a:pt x="2370" y="1959"/>
                  </a:lnTo>
                  <a:lnTo>
                    <a:pt x="2370" y="1947"/>
                  </a:lnTo>
                  <a:lnTo>
                    <a:pt x="2370" y="1936"/>
                  </a:lnTo>
                  <a:lnTo>
                    <a:pt x="2370" y="1924"/>
                  </a:lnTo>
                  <a:lnTo>
                    <a:pt x="2372" y="1912"/>
                  </a:lnTo>
                  <a:lnTo>
                    <a:pt x="2372" y="1900"/>
                  </a:lnTo>
                  <a:lnTo>
                    <a:pt x="2372" y="1888"/>
                  </a:lnTo>
                  <a:lnTo>
                    <a:pt x="2372" y="1876"/>
                  </a:lnTo>
                  <a:lnTo>
                    <a:pt x="2374" y="1864"/>
                  </a:lnTo>
                  <a:lnTo>
                    <a:pt x="2374" y="1851"/>
                  </a:lnTo>
                  <a:lnTo>
                    <a:pt x="2374" y="1837"/>
                  </a:lnTo>
                  <a:lnTo>
                    <a:pt x="2374" y="1823"/>
                  </a:lnTo>
                  <a:lnTo>
                    <a:pt x="2374" y="1810"/>
                  </a:lnTo>
                  <a:lnTo>
                    <a:pt x="2374" y="1798"/>
                  </a:lnTo>
                  <a:lnTo>
                    <a:pt x="2374" y="1784"/>
                  </a:lnTo>
                  <a:lnTo>
                    <a:pt x="2374" y="1770"/>
                  </a:lnTo>
                  <a:lnTo>
                    <a:pt x="2375" y="1756"/>
                  </a:lnTo>
                  <a:lnTo>
                    <a:pt x="2375" y="1741"/>
                  </a:lnTo>
                  <a:lnTo>
                    <a:pt x="2375" y="1727"/>
                  </a:lnTo>
                  <a:lnTo>
                    <a:pt x="2375" y="1714"/>
                  </a:lnTo>
                  <a:lnTo>
                    <a:pt x="2375" y="1700"/>
                  </a:lnTo>
                  <a:lnTo>
                    <a:pt x="2375" y="1684"/>
                  </a:lnTo>
                  <a:lnTo>
                    <a:pt x="2375" y="1671"/>
                  </a:lnTo>
                  <a:lnTo>
                    <a:pt x="2375" y="1659"/>
                  </a:lnTo>
                  <a:lnTo>
                    <a:pt x="2375" y="1645"/>
                  </a:lnTo>
                  <a:lnTo>
                    <a:pt x="2374" y="1630"/>
                  </a:lnTo>
                  <a:lnTo>
                    <a:pt x="2374" y="1616"/>
                  </a:lnTo>
                  <a:lnTo>
                    <a:pt x="2372" y="1600"/>
                  </a:lnTo>
                  <a:lnTo>
                    <a:pt x="2372" y="1587"/>
                  </a:lnTo>
                  <a:lnTo>
                    <a:pt x="2372" y="1573"/>
                  </a:lnTo>
                  <a:lnTo>
                    <a:pt x="2372" y="1559"/>
                  </a:lnTo>
                  <a:lnTo>
                    <a:pt x="2372" y="1546"/>
                  </a:lnTo>
                  <a:lnTo>
                    <a:pt x="2372" y="1532"/>
                  </a:lnTo>
                  <a:lnTo>
                    <a:pt x="2370" y="1520"/>
                  </a:lnTo>
                  <a:lnTo>
                    <a:pt x="2368" y="1506"/>
                  </a:lnTo>
                  <a:lnTo>
                    <a:pt x="2368" y="1493"/>
                  </a:lnTo>
                  <a:lnTo>
                    <a:pt x="2368" y="1481"/>
                  </a:lnTo>
                  <a:lnTo>
                    <a:pt x="2367" y="1467"/>
                  </a:lnTo>
                  <a:lnTo>
                    <a:pt x="2365" y="1455"/>
                  </a:lnTo>
                  <a:lnTo>
                    <a:pt x="2365" y="1443"/>
                  </a:lnTo>
                  <a:lnTo>
                    <a:pt x="2365" y="1431"/>
                  </a:lnTo>
                  <a:lnTo>
                    <a:pt x="2361" y="1417"/>
                  </a:lnTo>
                  <a:lnTo>
                    <a:pt x="2361" y="1405"/>
                  </a:lnTo>
                  <a:lnTo>
                    <a:pt x="2360" y="1393"/>
                  </a:lnTo>
                  <a:lnTo>
                    <a:pt x="2360" y="1381"/>
                  </a:lnTo>
                  <a:lnTo>
                    <a:pt x="2358" y="1367"/>
                  </a:lnTo>
                  <a:lnTo>
                    <a:pt x="2356" y="1354"/>
                  </a:lnTo>
                  <a:lnTo>
                    <a:pt x="2354" y="1340"/>
                  </a:lnTo>
                  <a:lnTo>
                    <a:pt x="2354" y="1328"/>
                  </a:lnTo>
                  <a:lnTo>
                    <a:pt x="2354" y="1313"/>
                  </a:lnTo>
                  <a:lnTo>
                    <a:pt x="2353" y="1299"/>
                  </a:lnTo>
                  <a:lnTo>
                    <a:pt x="2351" y="1285"/>
                  </a:lnTo>
                  <a:lnTo>
                    <a:pt x="2351" y="1271"/>
                  </a:lnTo>
                  <a:lnTo>
                    <a:pt x="2351" y="1256"/>
                  </a:lnTo>
                  <a:lnTo>
                    <a:pt x="2349" y="1242"/>
                  </a:lnTo>
                  <a:lnTo>
                    <a:pt x="2347" y="1229"/>
                  </a:lnTo>
                  <a:lnTo>
                    <a:pt x="2347" y="1215"/>
                  </a:lnTo>
                  <a:lnTo>
                    <a:pt x="2347" y="1200"/>
                  </a:lnTo>
                  <a:lnTo>
                    <a:pt x="2346" y="1184"/>
                  </a:lnTo>
                  <a:lnTo>
                    <a:pt x="2344" y="1169"/>
                  </a:lnTo>
                  <a:lnTo>
                    <a:pt x="2344" y="1155"/>
                  </a:lnTo>
                  <a:lnTo>
                    <a:pt x="2344" y="1140"/>
                  </a:lnTo>
                  <a:lnTo>
                    <a:pt x="2342" y="1126"/>
                  </a:lnTo>
                  <a:lnTo>
                    <a:pt x="2342" y="1110"/>
                  </a:lnTo>
                  <a:lnTo>
                    <a:pt x="2342" y="1097"/>
                  </a:lnTo>
                  <a:lnTo>
                    <a:pt x="2340" y="1080"/>
                  </a:lnTo>
                  <a:lnTo>
                    <a:pt x="2339" y="1066"/>
                  </a:lnTo>
                  <a:lnTo>
                    <a:pt x="2339" y="1050"/>
                  </a:lnTo>
                  <a:lnTo>
                    <a:pt x="2339" y="1035"/>
                  </a:lnTo>
                  <a:lnTo>
                    <a:pt x="2339" y="1020"/>
                  </a:lnTo>
                  <a:lnTo>
                    <a:pt x="2337" y="1004"/>
                  </a:lnTo>
                  <a:lnTo>
                    <a:pt x="2337" y="989"/>
                  </a:lnTo>
                  <a:lnTo>
                    <a:pt x="2337" y="975"/>
                  </a:lnTo>
                  <a:lnTo>
                    <a:pt x="2335" y="958"/>
                  </a:lnTo>
                  <a:lnTo>
                    <a:pt x="2335" y="942"/>
                  </a:lnTo>
                  <a:lnTo>
                    <a:pt x="2333" y="927"/>
                  </a:lnTo>
                  <a:lnTo>
                    <a:pt x="2333" y="912"/>
                  </a:lnTo>
                  <a:lnTo>
                    <a:pt x="2332" y="896"/>
                  </a:lnTo>
                  <a:lnTo>
                    <a:pt x="2332" y="881"/>
                  </a:lnTo>
                  <a:lnTo>
                    <a:pt x="2332" y="865"/>
                  </a:lnTo>
                  <a:lnTo>
                    <a:pt x="2332" y="852"/>
                  </a:lnTo>
                  <a:lnTo>
                    <a:pt x="2332" y="835"/>
                  </a:lnTo>
                  <a:lnTo>
                    <a:pt x="2332" y="821"/>
                  </a:lnTo>
                  <a:lnTo>
                    <a:pt x="2330" y="805"/>
                  </a:lnTo>
                  <a:lnTo>
                    <a:pt x="2330" y="792"/>
                  </a:lnTo>
                  <a:lnTo>
                    <a:pt x="2330" y="776"/>
                  </a:lnTo>
                  <a:lnTo>
                    <a:pt x="2330" y="763"/>
                  </a:lnTo>
                  <a:lnTo>
                    <a:pt x="2330" y="747"/>
                  </a:lnTo>
                  <a:lnTo>
                    <a:pt x="2330" y="733"/>
                  </a:lnTo>
                  <a:lnTo>
                    <a:pt x="2328" y="720"/>
                  </a:lnTo>
                  <a:lnTo>
                    <a:pt x="2328" y="704"/>
                  </a:lnTo>
                  <a:lnTo>
                    <a:pt x="2328" y="691"/>
                  </a:lnTo>
                  <a:lnTo>
                    <a:pt x="2328" y="677"/>
                  </a:lnTo>
                  <a:lnTo>
                    <a:pt x="2328" y="663"/>
                  </a:lnTo>
                  <a:lnTo>
                    <a:pt x="2328" y="649"/>
                  </a:lnTo>
                  <a:lnTo>
                    <a:pt x="2328" y="636"/>
                  </a:lnTo>
                  <a:lnTo>
                    <a:pt x="2328" y="622"/>
                  </a:lnTo>
                  <a:lnTo>
                    <a:pt x="2328" y="608"/>
                  </a:lnTo>
                  <a:lnTo>
                    <a:pt x="2328" y="595"/>
                  </a:lnTo>
                  <a:lnTo>
                    <a:pt x="2328" y="583"/>
                  </a:lnTo>
                  <a:lnTo>
                    <a:pt x="2328" y="571"/>
                  </a:lnTo>
                  <a:lnTo>
                    <a:pt x="2328" y="557"/>
                  </a:lnTo>
                  <a:lnTo>
                    <a:pt x="2328" y="545"/>
                  </a:lnTo>
                  <a:lnTo>
                    <a:pt x="2328" y="533"/>
                  </a:lnTo>
                  <a:lnTo>
                    <a:pt x="2328" y="523"/>
                  </a:lnTo>
                  <a:lnTo>
                    <a:pt x="2328" y="511"/>
                  </a:lnTo>
                  <a:lnTo>
                    <a:pt x="2328" y="499"/>
                  </a:lnTo>
                  <a:lnTo>
                    <a:pt x="2328" y="485"/>
                  </a:lnTo>
                  <a:lnTo>
                    <a:pt x="2328" y="475"/>
                  </a:lnTo>
                  <a:lnTo>
                    <a:pt x="2328" y="463"/>
                  </a:lnTo>
                  <a:lnTo>
                    <a:pt x="2328" y="451"/>
                  </a:lnTo>
                  <a:lnTo>
                    <a:pt x="2328" y="439"/>
                  </a:lnTo>
                  <a:lnTo>
                    <a:pt x="2328" y="427"/>
                  </a:lnTo>
                  <a:lnTo>
                    <a:pt x="2328" y="415"/>
                  </a:lnTo>
                  <a:lnTo>
                    <a:pt x="2328" y="403"/>
                  </a:lnTo>
                  <a:lnTo>
                    <a:pt x="2328" y="391"/>
                  </a:lnTo>
                  <a:lnTo>
                    <a:pt x="2328" y="380"/>
                  </a:lnTo>
                  <a:lnTo>
                    <a:pt x="2328" y="368"/>
                  </a:lnTo>
                  <a:lnTo>
                    <a:pt x="2328" y="356"/>
                  </a:lnTo>
                  <a:lnTo>
                    <a:pt x="2328" y="346"/>
                  </a:lnTo>
                  <a:lnTo>
                    <a:pt x="2328" y="336"/>
                  </a:lnTo>
                  <a:lnTo>
                    <a:pt x="2328" y="322"/>
                  </a:lnTo>
                  <a:lnTo>
                    <a:pt x="2328" y="312"/>
                  </a:lnTo>
                  <a:lnTo>
                    <a:pt x="2328" y="300"/>
                  </a:lnTo>
                  <a:lnTo>
                    <a:pt x="2328" y="290"/>
                  </a:lnTo>
                  <a:lnTo>
                    <a:pt x="2328" y="279"/>
                  </a:lnTo>
                  <a:lnTo>
                    <a:pt x="2328" y="267"/>
                  </a:lnTo>
                  <a:lnTo>
                    <a:pt x="2328" y="257"/>
                  </a:lnTo>
                  <a:lnTo>
                    <a:pt x="2328" y="247"/>
                  </a:lnTo>
                  <a:lnTo>
                    <a:pt x="2328" y="237"/>
                  </a:lnTo>
                  <a:lnTo>
                    <a:pt x="2328" y="226"/>
                  </a:lnTo>
                  <a:lnTo>
                    <a:pt x="2328" y="216"/>
                  </a:lnTo>
                  <a:lnTo>
                    <a:pt x="2328" y="207"/>
                  </a:lnTo>
                  <a:lnTo>
                    <a:pt x="2328" y="197"/>
                  </a:lnTo>
                  <a:lnTo>
                    <a:pt x="2328" y="187"/>
                  </a:lnTo>
                  <a:lnTo>
                    <a:pt x="2328" y="178"/>
                  </a:lnTo>
                  <a:lnTo>
                    <a:pt x="2328" y="170"/>
                  </a:lnTo>
                  <a:lnTo>
                    <a:pt x="2328" y="159"/>
                  </a:lnTo>
                  <a:lnTo>
                    <a:pt x="2328" y="151"/>
                  </a:lnTo>
                  <a:lnTo>
                    <a:pt x="2328" y="141"/>
                  </a:lnTo>
                  <a:lnTo>
                    <a:pt x="2328" y="134"/>
                  </a:lnTo>
                  <a:lnTo>
                    <a:pt x="2328" y="125"/>
                  </a:lnTo>
                  <a:lnTo>
                    <a:pt x="2328" y="117"/>
                  </a:lnTo>
                  <a:lnTo>
                    <a:pt x="2328" y="110"/>
                  </a:lnTo>
                  <a:lnTo>
                    <a:pt x="2328" y="103"/>
                  </a:lnTo>
                  <a:lnTo>
                    <a:pt x="2328" y="94"/>
                  </a:lnTo>
                  <a:lnTo>
                    <a:pt x="2328" y="87"/>
                  </a:lnTo>
                  <a:lnTo>
                    <a:pt x="2328" y="81"/>
                  </a:lnTo>
                  <a:lnTo>
                    <a:pt x="2328" y="75"/>
                  </a:lnTo>
                  <a:lnTo>
                    <a:pt x="2328" y="69"/>
                  </a:lnTo>
                  <a:lnTo>
                    <a:pt x="2328" y="62"/>
                  </a:lnTo>
                  <a:lnTo>
                    <a:pt x="2328" y="55"/>
                  </a:lnTo>
                  <a:lnTo>
                    <a:pt x="2328" y="51"/>
                  </a:lnTo>
                  <a:lnTo>
                    <a:pt x="2328" y="39"/>
                  </a:lnTo>
                  <a:lnTo>
                    <a:pt x="2328" y="31"/>
                  </a:lnTo>
                  <a:lnTo>
                    <a:pt x="2328" y="24"/>
                  </a:lnTo>
                  <a:lnTo>
                    <a:pt x="2328" y="19"/>
                  </a:lnTo>
                  <a:lnTo>
                    <a:pt x="2328" y="9"/>
                  </a:lnTo>
                  <a:lnTo>
                    <a:pt x="2328" y="7"/>
                  </a:lnTo>
                  <a:lnTo>
                    <a:pt x="2325" y="5"/>
                  </a:lnTo>
                  <a:lnTo>
                    <a:pt x="2321" y="5"/>
                  </a:lnTo>
                  <a:lnTo>
                    <a:pt x="2316" y="5"/>
                  </a:lnTo>
                  <a:lnTo>
                    <a:pt x="2309" y="5"/>
                  </a:lnTo>
                  <a:lnTo>
                    <a:pt x="2304" y="5"/>
                  </a:lnTo>
                  <a:lnTo>
                    <a:pt x="2298" y="5"/>
                  </a:lnTo>
                  <a:lnTo>
                    <a:pt x="2291" y="5"/>
                  </a:lnTo>
                  <a:lnTo>
                    <a:pt x="2286" y="5"/>
                  </a:lnTo>
                  <a:lnTo>
                    <a:pt x="2279" y="5"/>
                  </a:lnTo>
                  <a:lnTo>
                    <a:pt x="2272" y="5"/>
                  </a:lnTo>
                  <a:lnTo>
                    <a:pt x="2263" y="5"/>
                  </a:lnTo>
                  <a:lnTo>
                    <a:pt x="2256" y="5"/>
                  </a:lnTo>
                  <a:lnTo>
                    <a:pt x="2248" y="4"/>
                  </a:lnTo>
                  <a:lnTo>
                    <a:pt x="2239" y="4"/>
                  </a:lnTo>
                  <a:lnTo>
                    <a:pt x="2228" y="4"/>
                  </a:lnTo>
                  <a:lnTo>
                    <a:pt x="2220" y="4"/>
                  </a:lnTo>
                  <a:lnTo>
                    <a:pt x="2207" y="4"/>
                  </a:lnTo>
                  <a:lnTo>
                    <a:pt x="2197" y="4"/>
                  </a:lnTo>
                  <a:lnTo>
                    <a:pt x="2186" y="4"/>
                  </a:lnTo>
                  <a:lnTo>
                    <a:pt x="2176" y="4"/>
                  </a:lnTo>
                  <a:lnTo>
                    <a:pt x="2164" y="4"/>
                  </a:lnTo>
                  <a:lnTo>
                    <a:pt x="2150" y="4"/>
                  </a:lnTo>
                  <a:lnTo>
                    <a:pt x="2136" y="4"/>
                  </a:lnTo>
                  <a:lnTo>
                    <a:pt x="2123" y="4"/>
                  </a:lnTo>
                  <a:lnTo>
                    <a:pt x="2109" y="4"/>
                  </a:lnTo>
                  <a:lnTo>
                    <a:pt x="2095" y="4"/>
                  </a:lnTo>
                  <a:lnTo>
                    <a:pt x="2083" y="4"/>
                  </a:lnTo>
                  <a:lnTo>
                    <a:pt x="2069" y="4"/>
                  </a:lnTo>
                  <a:lnTo>
                    <a:pt x="2052" y="2"/>
                  </a:lnTo>
                  <a:lnTo>
                    <a:pt x="2036" y="2"/>
                  </a:lnTo>
                  <a:lnTo>
                    <a:pt x="2020" y="2"/>
                  </a:lnTo>
                  <a:lnTo>
                    <a:pt x="2005" y="2"/>
                  </a:lnTo>
                  <a:lnTo>
                    <a:pt x="1989" y="2"/>
                  </a:lnTo>
                  <a:lnTo>
                    <a:pt x="1973" y="2"/>
                  </a:lnTo>
                  <a:lnTo>
                    <a:pt x="1956" y="2"/>
                  </a:lnTo>
                  <a:lnTo>
                    <a:pt x="1940" y="2"/>
                  </a:lnTo>
                  <a:lnTo>
                    <a:pt x="1921" y="0"/>
                  </a:lnTo>
                  <a:lnTo>
                    <a:pt x="1905" y="0"/>
                  </a:lnTo>
                  <a:lnTo>
                    <a:pt x="1886" y="0"/>
                  </a:lnTo>
                  <a:lnTo>
                    <a:pt x="1868" y="0"/>
                  </a:lnTo>
                  <a:lnTo>
                    <a:pt x="1849" y="0"/>
                  </a:lnTo>
                  <a:lnTo>
                    <a:pt x="1831" y="0"/>
                  </a:lnTo>
                  <a:lnTo>
                    <a:pt x="1812" y="0"/>
                  </a:lnTo>
                  <a:lnTo>
                    <a:pt x="1793" y="0"/>
                  </a:lnTo>
                  <a:lnTo>
                    <a:pt x="1774" y="0"/>
                  </a:lnTo>
                  <a:lnTo>
                    <a:pt x="1753" y="0"/>
                  </a:lnTo>
                  <a:lnTo>
                    <a:pt x="1733" y="0"/>
                  </a:lnTo>
                  <a:lnTo>
                    <a:pt x="1714" y="0"/>
                  </a:lnTo>
                  <a:lnTo>
                    <a:pt x="1693" y="0"/>
                  </a:lnTo>
                  <a:lnTo>
                    <a:pt x="1674" y="0"/>
                  </a:lnTo>
                  <a:lnTo>
                    <a:pt x="1653" y="0"/>
                  </a:lnTo>
                  <a:lnTo>
                    <a:pt x="1634" y="0"/>
                  </a:lnTo>
                  <a:lnTo>
                    <a:pt x="1611" y="0"/>
                  </a:lnTo>
                  <a:lnTo>
                    <a:pt x="1592" y="0"/>
                  </a:lnTo>
                  <a:lnTo>
                    <a:pt x="1571" y="0"/>
                  </a:lnTo>
                  <a:lnTo>
                    <a:pt x="1550" y="0"/>
                  </a:lnTo>
                  <a:lnTo>
                    <a:pt x="1527" y="0"/>
                  </a:lnTo>
                  <a:lnTo>
                    <a:pt x="1508" y="0"/>
                  </a:lnTo>
                  <a:lnTo>
                    <a:pt x="1485" y="0"/>
                  </a:lnTo>
                  <a:lnTo>
                    <a:pt x="1464" y="0"/>
                  </a:lnTo>
                  <a:lnTo>
                    <a:pt x="1441" y="0"/>
                  </a:lnTo>
                  <a:lnTo>
                    <a:pt x="1420" y="0"/>
                  </a:lnTo>
                  <a:lnTo>
                    <a:pt x="1399" y="0"/>
                  </a:lnTo>
                  <a:lnTo>
                    <a:pt x="1380" y="0"/>
                  </a:lnTo>
                  <a:lnTo>
                    <a:pt x="1359" y="0"/>
                  </a:lnTo>
                  <a:lnTo>
                    <a:pt x="1340" y="0"/>
                  </a:lnTo>
                  <a:lnTo>
                    <a:pt x="1321" y="0"/>
                  </a:lnTo>
                  <a:lnTo>
                    <a:pt x="1303" y="0"/>
                  </a:lnTo>
                  <a:lnTo>
                    <a:pt x="1284" y="0"/>
                  </a:lnTo>
                  <a:lnTo>
                    <a:pt x="1266" y="0"/>
                  </a:lnTo>
                  <a:lnTo>
                    <a:pt x="1249" y="0"/>
                  </a:lnTo>
                  <a:lnTo>
                    <a:pt x="1231" y="2"/>
                  </a:lnTo>
                  <a:lnTo>
                    <a:pt x="1216" y="2"/>
                  </a:lnTo>
                  <a:lnTo>
                    <a:pt x="1198" y="2"/>
                  </a:lnTo>
                  <a:lnTo>
                    <a:pt x="1182" y="2"/>
                  </a:lnTo>
                  <a:lnTo>
                    <a:pt x="1169" y="2"/>
                  </a:lnTo>
                  <a:lnTo>
                    <a:pt x="1153" y="2"/>
                  </a:lnTo>
                  <a:lnTo>
                    <a:pt x="1139" y="2"/>
                  </a:lnTo>
                  <a:lnTo>
                    <a:pt x="1125" y="2"/>
                  </a:lnTo>
                  <a:lnTo>
                    <a:pt x="1111" y="4"/>
                  </a:lnTo>
                  <a:lnTo>
                    <a:pt x="1097" y="4"/>
                  </a:lnTo>
                  <a:lnTo>
                    <a:pt x="1085" y="5"/>
                  </a:lnTo>
                  <a:lnTo>
                    <a:pt x="1071" y="5"/>
                  </a:lnTo>
                  <a:lnTo>
                    <a:pt x="1060" y="5"/>
                  </a:lnTo>
                  <a:lnTo>
                    <a:pt x="1048" y="5"/>
                  </a:lnTo>
                  <a:lnTo>
                    <a:pt x="1036" y="5"/>
                  </a:lnTo>
                  <a:lnTo>
                    <a:pt x="1023" y="5"/>
                  </a:lnTo>
                  <a:lnTo>
                    <a:pt x="1013" y="7"/>
                  </a:lnTo>
                  <a:lnTo>
                    <a:pt x="1004" y="7"/>
                  </a:lnTo>
                  <a:lnTo>
                    <a:pt x="994" y="9"/>
                  </a:lnTo>
                  <a:lnTo>
                    <a:pt x="983" y="9"/>
                  </a:lnTo>
                  <a:lnTo>
                    <a:pt x="974" y="9"/>
                  </a:lnTo>
                  <a:lnTo>
                    <a:pt x="964" y="9"/>
                  </a:lnTo>
                  <a:lnTo>
                    <a:pt x="955" y="9"/>
                  </a:lnTo>
                  <a:lnTo>
                    <a:pt x="946" y="9"/>
                  </a:lnTo>
                  <a:lnTo>
                    <a:pt x="939" y="10"/>
                  </a:lnTo>
                  <a:lnTo>
                    <a:pt x="929" y="10"/>
                  </a:lnTo>
                  <a:lnTo>
                    <a:pt x="924" y="12"/>
                  </a:lnTo>
                  <a:lnTo>
                    <a:pt x="917" y="12"/>
                  </a:lnTo>
                  <a:lnTo>
                    <a:pt x="910" y="12"/>
                  </a:lnTo>
                  <a:lnTo>
                    <a:pt x="903" y="12"/>
                  </a:lnTo>
                  <a:lnTo>
                    <a:pt x="896" y="12"/>
                  </a:lnTo>
                  <a:lnTo>
                    <a:pt x="889" y="12"/>
                  </a:lnTo>
                  <a:lnTo>
                    <a:pt x="883" y="14"/>
                  </a:lnTo>
                  <a:lnTo>
                    <a:pt x="873" y="15"/>
                  </a:lnTo>
                  <a:lnTo>
                    <a:pt x="866" y="15"/>
                  </a:lnTo>
                  <a:lnTo>
                    <a:pt x="855" y="15"/>
                  </a:lnTo>
                  <a:lnTo>
                    <a:pt x="850" y="15"/>
                  </a:lnTo>
                  <a:lnTo>
                    <a:pt x="843" y="15"/>
                  </a:lnTo>
                  <a:lnTo>
                    <a:pt x="840" y="17"/>
                  </a:lnTo>
                  <a:lnTo>
                    <a:pt x="834" y="19"/>
                  </a:lnTo>
                  <a:lnTo>
                    <a:pt x="833" y="19"/>
                  </a:lnTo>
                  <a:lnTo>
                    <a:pt x="862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66" name="Freeform 97"/>
            <p:cNvSpPr>
              <a:spLocks/>
            </p:cNvSpPr>
            <p:nvPr/>
          </p:nvSpPr>
          <p:spPr bwMode="auto">
            <a:xfrm>
              <a:off x="4399" y="1656"/>
              <a:ext cx="1096" cy="103"/>
            </a:xfrm>
            <a:custGeom>
              <a:avLst/>
              <a:gdLst>
                <a:gd name="T0" fmla="*/ 0 w 2193"/>
                <a:gd name="T1" fmla="*/ 0 h 207"/>
                <a:gd name="T2" fmla="*/ 0 w 2193"/>
                <a:gd name="T3" fmla="*/ 0 h 207"/>
                <a:gd name="T4" fmla="*/ 0 w 2193"/>
                <a:gd name="T5" fmla="*/ 0 h 207"/>
                <a:gd name="T6" fmla="*/ 0 w 2193"/>
                <a:gd name="T7" fmla="*/ 0 h 207"/>
                <a:gd name="T8" fmla="*/ 0 w 2193"/>
                <a:gd name="T9" fmla="*/ 0 h 207"/>
                <a:gd name="T10" fmla="*/ 0 w 2193"/>
                <a:gd name="T11" fmla="*/ 0 h 207"/>
                <a:gd name="T12" fmla="*/ 0 w 2193"/>
                <a:gd name="T13" fmla="*/ 0 h 207"/>
                <a:gd name="T14" fmla="*/ 0 w 2193"/>
                <a:gd name="T15" fmla="*/ 0 h 207"/>
                <a:gd name="T16" fmla="*/ 0 w 2193"/>
                <a:gd name="T17" fmla="*/ 0 h 207"/>
                <a:gd name="T18" fmla="*/ 0 w 2193"/>
                <a:gd name="T19" fmla="*/ 0 h 207"/>
                <a:gd name="T20" fmla="*/ 0 w 2193"/>
                <a:gd name="T21" fmla="*/ 0 h 207"/>
                <a:gd name="T22" fmla="*/ 0 w 2193"/>
                <a:gd name="T23" fmla="*/ 0 h 207"/>
                <a:gd name="T24" fmla="*/ 0 w 2193"/>
                <a:gd name="T25" fmla="*/ 0 h 207"/>
                <a:gd name="T26" fmla="*/ 0 w 2193"/>
                <a:gd name="T27" fmla="*/ 0 h 207"/>
                <a:gd name="T28" fmla="*/ 0 w 2193"/>
                <a:gd name="T29" fmla="*/ 0 h 207"/>
                <a:gd name="T30" fmla="*/ 0 w 2193"/>
                <a:gd name="T31" fmla="*/ 0 h 207"/>
                <a:gd name="T32" fmla="*/ 0 w 2193"/>
                <a:gd name="T33" fmla="*/ 0 h 207"/>
                <a:gd name="T34" fmla="*/ 0 w 2193"/>
                <a:gd name="T35" fmla="*/ 0 h 207"/>
                <a:gd name="T36" fmla="*/ 0 w 2193"/>
                <a:gd name="T37" fmla="*/ 0 h 207"/>
                <a:gd name="T38" fmla="*/ 0 w 2193"/>
                <a:gd name="T39" fmla="*/ 0 h 207"/>
                <a:gd name="T40" fmla="*/ 0 w 2193"/>
                <a:gd name="T41" fmla="*/ 0 h 207"/>
                <a:gd name="T42" fmla="*/ 0 w 2193"/>
                <a:gd name="T43" fmla="*/ 0 h 207"/>
                <a:gd name="T44" fmla="*/ 0 w 2193"/>
                <a:gd name="T45" fmla="*/ 0 h 207"/>
                <a:gd name="T46" fmla="*/ 0 w 2193"/>
                <a:gd name="T47" fmla="*/ 0 h 207"/>
                <a:gd name="T48" fmla="*/ 0 w 2193"/>
                <a:gd name="T49" fmla="*/ 0 h 207"/>
                <a:gd name="T50" fmla="*/ 0 w 2193"/>
                <a:gd name="T51" fmla="*/ 0 h 207"/>
                <a:gd name="T52" fmla="*/ 0 w 2193"/>
                <a:gd name="T53" fmla="*/ 0 h 207"/>
                <a:gd name="T54" fmla="*/ 0 w 2193"/>
                <a:gd name="T55" fmla="*/ 0 h 207"/>
                <a:gd name="T56" fmla="*/ 0 w 2193"/>
                <a:gd name="T57" fmla="*/ 0 h 207"/>
                <a:gd name="T58" fmla="*/ 0 w 2193"/>
                <a:gd name="T59" fmla="*/ 0 h 207"/>
                <a:gd name="T60" fmla="*/ 0 w 2193"/>
                <a:gd name="T61" fmla="*/ 0 h 207"/>
                <a:gd name="T62" fmla="*/ 0 w 2193"/>
                <a:gd name="T63" fmla="*/ 0 h 207"/>
                <a:gd name="T64" fmla="*/ 0 w 2193"/>
                <a:gd name="T65" fmla="*/ 0 h 2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93"/>
                <a:gd name="T100" fmla="*/ 0 h 207"/>
                <a:gd name="T101" fmla="*/ 2193 w 2193"/>
                <a:gd name="T102" fmla="*/ 207 h 2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93" h="207">
                  <a:moveTo>
                    <a:pt x="7" y="17"/>
                  </a:moveTo>
                  <a:lnTo>
                    <a:pt x="0" y="91"/>
                  </a:lnTo>
                  <a:lnTo>
                    <a:pt x="28" y="81"/>
                  </a:lnTo>
                  <a:lnTo>
                    <a:pt x="64" y="161"/>
                  </a:lnTo>
                  <a:lnTo>
                    <a:pt x="71" y="125"/>
                  </a:lnTo>
                  <a:lnTo>
                    <a:pt x="120" y="180"/>
                  </a:lnTo>
                  <a:lnTo>
                    <a:pt x="138" y="141"/>
                  </a:lnTo>
                  <a:lnTo>
                    <a:pt x="180" y="175"/>
                  </a:lnTo>
                  <a:lnTo>
                    <a:pt x="251" y="53"/>
                  </a:lnTo>
                  <a:lnTo>
                    <a:pt x="325" y="39"/>
                  </a:lnTo>
                  <a:lnTo>
                    <a:pt x="332" y="125"/>
                  </a:lnTo>
                  <a:lnTo>
                    <a:pt x="348" y="99"/>
                  </a:lnTo>
                  <a:lnTo>
                    <a:pt x="395" y="139"/>
                  </a:lnTo>
                  <a:lnTo>
                    <a:pt x="398" y="158"/>
                  </a:lnTo>
                  <a:lnTo>
                    <a:pt x="442" y="39"/>
                  </a:lnTo>
                  <a:lnTo>
                    <a:pt x="516" y="60"/>
                  </a:lnTo>
                  <a:lnTo>
                    <a:pt x="516" y="110"/>
                  </a:lnTo>
                  <a:lnTo>
                    <a:pt x="566" y="142"/>
                  </a:lnTo>
                  <a:lnTo>
                    <a:pt x="570" y="170"/>
                  </a:lnTo>
                  <a:lnTo>
                    <a:pt x="591" y="134"/>
                  </a:lnTo>
                  <a:lnTo>
                    <a:pt x="645" y="151"/>
                  </a:lnTo>
                  <a:lnTo>
                    <a:pt x="643" y="178"/>
                  </a:lnTo>
                  <a:lnTo>
                    <a:pt x="690" y="127"/>
                  </a:lnTo>
                  <a:lnTo>
                    <a:pt x="732" y="141"/>
                  </a:lnTo>
                  <a:lnTo>
                    <a:pt x="750" y="180"/>
                  </a:lnTo>
                  <a:lnTo>
                    <a:pt x="822" y="89"/>
                  </a:lnTo>
                  <a:lnTo>
                    <a:pt x="855" y="207"/>
                  </a:lnTo>
                  <a:lnTo>
                    <a:pt x="907" y="46"/>
                  </a:lnTo>
                  <a:lnTo>
                    <a:pt x="974" y="108"/>
                  </a:lnTo>
                  <a:lnTo>
                    <a:pt x="974" y="149"/>
                  </a:lnTo>
                  <a:lnTo>
                    <a:pt x="991" y="122"/>
                  </a:lnTo>
                  <a:lnTo>
                    <a:pt x="1040" y="185"/>
                  </a:lnTo>
                  <a:lnTo>
                    <a:pt x="1082" y="132"/>
                  </a:lnTo>
                  <a:lnTo>
                    <a:pt x="1126" y="202"/>
                  </a:lnTo>
                  <a:lnTo>
                    <a:pt x="1168" y="122"/>
                  </a:lnTo>
                  <a:lnTo>
                    <a:pt x="1233" y="26"/>
                  </a:lnTo>
                  <a:lnTo>
                    <a:pt x="1276" y="134"/>
                  </a:lnTo>
                  <a:lnTo>
                    <a:pt x="1296" y="207"/>
                  </a:lnTo>
                  <a:lnTo>
                    <a:pt x="1376" y="91"/>
                  </a:lnTo>
                  <a:lnTo>
                    <a:pt x="1413" y="125"/>
                  </a:lnTo>
                  <a:lnTo>
                    <a:pt x="1415" y="144"/>
                  </a:lnTo>
                  <a:lnTo>
                    <a:pt x="1430" y="98"/>
                  </a:lnTo>
                  <a:lnTo>
                    <a:pt x="1488" y="158"/>
                  </a:lnTo>
                  <a:lnTo>
                    <a:pt x="1495" y="168"/>
                  </a:lnTo>
                  <a:lnTo>
                    <a:pt x="1518" y="123"/>
                  </a:lnTo>
                  <a:lnTo>
                    <a:pt x="1565" y="178"/>
                  </a:lnTo>
                  <a:lnTo>
                    <a:pt x="1715" y="15"/>
                  </a:lnTo>
                  <a:lnTo>
                    <a:pt x="1747" y="93"/>
                  </a:lnTo>
                  <a:lnTo>
                    <a:pt x="1757" y="192"/>
                  </a:lnTo>
                  <a:lnTo>
                    <a:pt x="1820" y="87"/>
                  </a:lnTo>
                  <a:lnTo>
                    <a:pt x="1864" y="178"/>
                  </a:lnTo>
                  <a:lnTo>
                    <a:pt x="1920" y="106"/>
                  </a:lnTo>
                  <a:lnTo>
                    <a:pt x="1959" y="175"/>
                  </a:lnTo>
                  <a:lnTo>
                    <a:pt x="2018" y="105"/>
                  </a:lnTo>
                  <a:lnTo>
                    <a:pt x="2058" y="165"/>
                  </a:lnTo>
                  <a:lnTo>
                    <a:pt x="2146" y="39"/>
                  </a:lnTo>
                  <a:lnTo>
                    <a:pt x="2179" y="89"/>
                  </a:lnTo>
                  <a:lnTo>
                    <a:pt x="2193" y="144"/>
                  </a:lnTo>
                  <a:lnTo>
                    <a:pt x="2184" y="9"/>
                  </a:lnTo>
                  <a:lnTo>
                    <a:pt x="1894" y="0"/>
                  </a:lnTo>
                  <a:lnTo>
                    <a:pt x="1617" y="0"/>
                  </a:lnTo>
                  <a:lnTo>
                    <a:pt x="1266" y="9"/>
                  </a:lnTo>
                  <a:lnTo>
                    <a:pt x="1030" y="15"/>
                  </a:lnTo>
                  <a:lnTo>
                    <a:pt x="610" y="14"/>
                  </a:lnTo>
                  <a:lnTo>
                    <a:pt x="257" y="14"/>
                  </a:lnTo>
                  <a:lnTo>
                    <a:pt x="7" y="17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67" name="Freeform 98"/>
            <p:cNvSpPr>
              <a:spLocks/>
            </p:cNvSpPr>
            <p:nvPr/>
          </p:nvSpPr>
          <p:spPr bwMode="auto">
            <a:xfrm>
              <a:off x="4396" y="1785"/>
              <a:ext cx="424" cy="218"/>
            </a:xfrm>
            <a:custGeom>
              <a:avLst/>
              <a:gdLst>
                <a:gd name="T0" fmla="*/ 0 w 849"/>
                <a:gd name="T1" fmla="*/ 1 h 435"/>
                <a:gd name="T2" fmla="*/ 0 w 849"/>
                <a:gd name="T3" fmla="*/ 1 h 435"/>
                <a:gd name="T4" fmla="*/ 0 w 849"/>
                <a:gd name="T5" fmla="*/ 1 h 435"/>
                <a:gd name="T6" fmla="*/ 0 w 849"/>
                <a:gd name="T7" fmla="*/ 1 h 435"/>
                <a:gd name="T8" fmla="*/ 0 w 849"/>
                <a:gd name="T9" fmla="*/ 1 h 435"/>
                <a:gd name="T10" fmla="*/ 0 w 849"/>
                <a:gd name="T11" fmla="*/ 1 h 435"/>
                <a:gd name="T12" fmla="*/ 0 w 849"/>
                <a:gd name="T13" fmla="*/ 1 h 435"/>
                <a:gd name="T14" fmla="*/ 0 w 849"/>
                <a:gd name="T15" fmla="*/ 1 h 435"/>
                <a:gd name="T16" fmla="*/ 0 w 849"/>
                <a:gd name="T17" fmla="*/ 1 h 435"/>
                <a:gd name="T18" fmla="*/ 0 w 849"/>
                <a:gd name="T19" fmla="*/ 1 h 435"/>
                <a:gd name="T20" fmla="*/ 0 w 849"/>
                <a:gd name="T21" fmla="*/ 1 h 435"/>
                <a:gd name="T22" fmla="*/ 0 w 849"/>
                <a:gd name="T23" fmla="*/ 1 h 435"/>
                <a:gd name="T24" fmla="*/ 0 w 849"/>
                <a:gd name="T25" fmla="*/ 1 h 435"/>
                <a:gd name="T26" fmla="*/ 0 w 849"/>
                <a:gd name="T27" fmla="*/ 1 h 435"/>
                <a:gd name="T28" fmla="*/ 0 w 849"/>
                <a:gd name="T29" fmla="*/ 1 h 435"/>
                <a:gd name="T30" fmla="*/ 0 w 849"/>
                <a:gd name="T31" fmla="*/ 1 h 435"/>
                <a:gd name="T32" fmla="*/ 0 w 849"/>
                <a:gd name="T33" fmla="*/ 1 h 435"/>
                <a:gd name="T34" fmla="*/ 0 w 849"/>
                <a:gd name="T35" fmla="*/ 1 h 435"/>
                <a:gd name="T36" fmla="*/ 0 w 849"/>
                <a:gd name="T37" fmla="*/ 1 h 435"/>
                <a:gd name="T38" fmla="*/ 0 w 849"/>
                <a:gd name="T39" fmla="*/ 1 h 435"/>
                <a:gd name="T40" fmla="*/ 0 w 849"/>
                <a:gd name="T41" fmla="*/ 1 h 435"/>
                <a:gd name="T42" fmla="*/ 0 w 849"/>
                <a:gd name="T43" fmla="*/ 1 h 435"/>
                <a:gd name="T44" fmla="*/ 0 w 849"/>
                <a:gd name="T45" fmla="*/ 1 h 435"/>
                <a:gd name="T46" fmla="*/ 0 w 849"/>
                <a:gd name="T47" fmla="*/ 1 h 435"/>
                <a:gd name="T48" fmla="*/ 0 w 849"/>
                <a:gd name="T49" fmla="*/ 1 h 435"/>
                <a:gd name="T50" fmla="*/ 0 w 849"/>
                <a:gd name="T51" fmla="*/ 1 h 435"/>
                <a:gd name="T52" fmla="*/ 0 w 849"/>
                <a:gd name="T53" fmla="*/ 1 h 435"/>
                <a:gd name="T54" fmla="*/ 0 w 849"/>
                <a:gd name="T55" fmla="*/ 1 h 435"/>
                <a:gd name="T56" fmla="*/ 0 w 849"/>
                <a:gd name="T57" fmla="*/ 1 h 435"/>
                <a:gd name="T58" fmla="*/ 0 w 849"/>
                <a:gd name="T59" fmla="*/ 1 h 435"/>
                <a:gd name="T60" fmla="*/ 0 w 849"/>
                <a:gd name="T61" fmla="*/ 1 h 435"/>
                <a:gd name="T62" fmla="*/ 0 w 849"/>
                <a:gd name="T63" fmla="*/ 1 h 435"/>
                <a:gd name="T64" fmla="*/ 0 w 849"/>
                <a:gd name="T65" fmla="*/ 1 h 435"/>
                <a:gd name="T66" fmla="*/ 0 w 849"/>
                <a:gd name="T67" fmla="*/ 1 h 435"/>
                <a:gd name="T68" fmla="*/ 0 w 849"/>
                <a:gd name="T69" fmla="*/ 1 h 435"/>
                <a:gd name="T70" fmla="*/ 0 w 849"/>
                <a:gd name="T71" fmla="*/ 1 h 435"/>
                <a:gd name="T72" fmla="*/ 0 w 849"/>
                <a:gd name="T73" fmla="*/ 1 h 435"/>
                <a:gd name="T74" fmla="*/ 0 w 849"/>
                <a:gd name="T75" fmla="*/ 1 h 435"/>
                <a:gd name="T76" fmla="*/ 0 w 849"/>
                <a:gd name="T77" fmla="*/ 1 h 435"/>
                <a:gd name="T78" fmla="*/ 0 w 849"/>
                <a:gd name="T79" fmla="*/ 0 h 435"/>
                <a:gd name="T80" fmla="*/ 0 w 849"/>
                <a:gd name="T81" fmla="*/ 1 h 435"/>
                <a:gd name="T82" fmla="*/ 0 w 849"/>
                <a:gd name="T83" fmla="*/ 1 h 435"/>
                <a:gd name="T84" fmla="*/ 0 w 849"/>
                <a:gd name="T85" fmla="*/ 1 h 435"/>
                <a:gd name="T86" fmla="*/ 0 w 849"/>
                <a:gd name="T87" fmla="*/ 1 h 435"/>
                <a:gd name="T88" fmla="*/ 0 w 849"/>
                <a:gd name="T89" fmla="*/ 1 h 435"/>
                <a:gd name="T90" fmla="*/ 0 w 849"/>
                <a:gd name="T91" fmla="*/ 1 h 435"/>
                <a:gd name="T92" fmla="*/ 0 w 849"/>
                <a:gd name="T93" fmla="*/ 1 h 435"/>
                <a:gd name="T94" fmla="*/ 0 w 849"/>
                <a:gd name="T95" fmla="*/ 1 h 4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9"/>
                <a:gd name="T145" fmla="*/ 0 h 435"/>
                <a:gd name="T146" fmla="*/ 849 w 849"/>
                <a:gd name="T147" fmla="*/ 435 h 4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9" h="435">
                  <a:moveTo>
                    <a:pt x="0" y="43"/>
                  </a:moveTo>
                  <a:lnTo>
                    <a:pt x="4" y="173"/>
                  </a:lnTo>
                  <a:lnTo>
                    <a:pt x="4" y="399"/>
                  </a:lnTo>
                  <a:lnTo>
                    <a:pt x="18" y="390"/>
                  </a:lnTo>
                  <a:lnTo>
                    <a:pt x="42" y="435"/>
                  </a:lnTo>
                  <a:lnTo>
                    <a:pt x="114" y="296"/>
                  </a:lnTo>
                  <a:lnTo>
                    <a:pt x="167" y="389"/>
                  </a:lnTo>
                  <a:lnTo>
                    <a:pt x="275" y="207"/>
                  </a:lnTo>
                  <a:lnTo>
                    <a:pt x="292" y="320"/>
                  </a:lnTo>
                  <a:lnTo>
                    <a:pt x="292" y="411"/>
                  </a:lnTo>
                  <a:lnTo>
                    <a:pt x="310" y="370"/>
                  </a:lnTo>
                  <a:lnTo>
                    <a:pt x="347" y="423"/>
                  </a:lnTo>
                  <a:lnTo>
                    <a:pt x="401" y="325"/>
                  </a:lnTo>
                  <a:lnTo>
                    <a:pt x="445" y="402"/>
                  </a:lnTo>
                  <a:lnTo>
                    <a:pt x="457" y="380"/>
                  </a:lnTo>
                  <a:lnTo>
                    <a:pt x="504" y="392"/>
                  </a:lnTo>
                  <a:lnTo>
                    <a:pt x="555" y="310"/>
                  </a:lnTo>
                  <a:lnTo>
                    <a:pt x="613" y="253"/>
                  </a:lnTo>
                  <a:lnTo>
                    <a:pt x="670" y="209"/>
                  </a:lnTo>
                  <a:lnTo>
                    <a:pt x="735" y="180"/>
                  </a:lnTo>
                  <a:lnTo>
                    <a:pt x="801" y="164"/>
                  </a:lnTo>
                  <a:lnTo>
                    <a:pt x="849" y="164"/>
                  </a:lnTo>
                  <a:lnTo>
                    <a:pt x="801" y="109"/>
                  </a:lnTo>
                  <a:lnTo>
                    <a:pt x="794" y="39"/>
                  </a:lnTo>
                  <a:lnTo>
                    <a:pt x="754" y="79"/>
                  </a:lnTo>
                  <a:lnTo>
                    <a:pt x="696" y="10"/>
                  </a:lnTo>
                  <a:lnTo>
                    <a:pt x="620" y="72"/>
                  </a:lnTo>
                  <a:lnTo>
                    <a:pt x="597" y="25"/>
                  </a:lnTo>
                  <a:lnTo>
                    <a:pt x="558" y="80"/>
                  </a:lnTo>
                  <a:lnTo>
                    <a:pt x="515" y="37"/>
                  </a:lnTo>
                  <a:lnTo>
                    <a:pt x="515" y="25"/>
                  </a:lnTo>
                  <a:lnTo>
                    <a:pt x="504" y="44"/>
                  </a:lnTo>
                  <a:lnTo>
                    <a:pt x="455" y="19"/>
                  </a:lnTo>
                  <a:lnTo>
                    <a:pt x="427" y="111"/>
                  </a:lnTo>
                  <a:lnTo>
                    <a:pt x="390" y="187"/>
                  </a:lnTo>
                  <a:lnTo>
                    <a:pt x="329" y="133"/>
                  </a:lnTo>
                  <a:lnTo>
                    <a:pt x="324" y="68"/>
                  </a:lnTo>
                  <a:lnTo>
                    <a:pt x="306" y="80"/>
                  </a:lnTo>
                  <a:lnTo>
                    <a:pt x="259" y="63"/>
                  </a:lnTo>
                  <a:lnTo>
                    <a:pt x="256" y="0"/>
                  </a:lnTo>
                  <a:lnTo>
                    <a:pt x="210" y="101"/>
                  </a:lnTo>
                  <a:lnTo>
                    <a:pt x="175" y="55"/>
                  </a:lnTo>
                  <a:lnTo>
                    <a:pt x="153" y="85"/>
                  </a:lnTo>
                  <a:lnTo>
                    <a:pt x="126" y="61"/>
                  </a:lnTo>
                  <a:lnTo>
                    <a:pt x="84" y="111"/>
                  </a:lnTo>
                  <a:lnTo>
                    <a:pt x="21" y="1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68" name="Freeform 99"/>
            <p:cNvSpPr>
              <a:spLocks/>
            </p:cNvSpPr>
            <p:nvPr/>
          </p:nvSpPr>
          <p:spPr bwMode="auto">
            <a:xfrm>
              <a:off x="4834" y="1778"/>
              <a:ext cx="188" cy="125"/>
            </a:xfrm>
            <a:custGeom>
              <a:avLst/>
              <a:gdLst>
                <a:gd name="T0" fmla="*/ 0 w 376"/>
                <a:gd name="T1" fmla="*/ 1 h 250"/>
                <a:gd name="T2" fmla="*/ 1 w 376"/>
                <a:gd name="T3" fmla="*/ 1 h 250"/>
                <a:gd name="T4" fmla="*/ 1 w 376"/>
                <a:gd name="T5" fmla="*/ 1 h 250"/>
                <a:gd name="T6" fmla="*/ 1 w 376"/>
                <a:gd name="T7" fmla="*/ 1 h 250"/>
                <a:gd name="T8" fmla="*/ 1 w 376"/>
                <a:gd name="T9" fmla="*/ 1 h 250"/>
                <a:gd name="T10" fmla="*/ 1 w 376"/>
                <a:gd name="T11" fmla="*/ 1 h 250"/>
                <a:gd name="T12" fmla="*/ 1 w 376"/>
                <a:gd name="T13" fmla="*/ 1 h 250"/>
                <a:gd name="T14" fmla="*/ 1 w 376"/>
                <a:gd name="T15" fmla="*/ 1 h 250"/>
                <a:gd name="T16" fmla="*/ 1 w 376"/>
                <a:gd name="T17" fmla="*/ 1 h 250"/>
                <a:gd name="T18" fmla="*/ 1 w 376"/>
                <a:gd name="T19" fmla="*/ 0 h 250"/>
                <a:gd name="T20" fmla="*/ 1 w 376"/>
                <a:gd name="T21" fmla="*/ 1 h 250"/>
                <a:gd name="T22" fmla="*/ 1 w 376"/>
                <a:gd name="T23" fmla="*/ 1 h 250"/>
                <a:gd name="T24" fmla="*/ 1 w 376"/>
                <a:gd name="T25" fmla="*/ 1 h 250"/>
                <a:gd name="T26" fmla="*/ 1 w 376"/>
                <a:gd name="T27" fmla="*/ 1 h 250"/>
                <a:gd name="T28" fmla="*/ 1 w 376"/>
                <a:gd name="T29" fmla="*/ 1 h 250"/>
                <a:gd name="T30" fmla="*/ 1 w 376"/>
                <a:gd name="T31" fmla="*/ 1 h 250"/>
                <a:gd name="T32" fmla="*/ 1 w 376"/>
                <a:gd name="T33" fmla="*/ 1 h 250"/>
                <a:gd name="T34" fmla="*/ 1 w 376"/>
                <a:gd name="T35" fmla="*/ 1 h 250"/>
                <a:gd name="T36" fmla="*/ 1 w 376"/>
                <a:gd name="T37" fmla="*/ 1 h 250"/>
                <a:gd name="T38" fmla="*/ 1 w 376"/>
                <a:gd name="T39" fmla="*/ 1 h 250"/>
                <a:gd name="T40" fmla="*/ 0 w 376"/>
                <a:gd name="T41" fmla="*/ 1 h 250"/>
                <a:gd name="T42" fmla="*/ 0 w 376"/>
                <a:gd name="T43" fmla="*/ 1 h 2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76"/>
                <a:gd name="T67" fmla="*/ 0 h 250"/>
                <a:gd name="T68" fmla="*/ 376 w 376"/>
                <a:gd name="T69" fmla="*/ 250 h 25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76" h="250">
                  <a:moveTo>
                    <a:pt x="0" y="171"/>
                  </a:moveTo>
                  <a:lnTo>
                    <a:pt x="42" y="60"/>
                  </a:lnTo>
                  <a:lnTo>
                    <a:pt x="52" y="86"/>
                  </a:lnTo>
                  <a:lnTo>
                    <a:pt x="103" y="123"/>
                  </a:lnTo>
                  <a:lnTo>
                    <a:pt x="133" y="65"/>
                  </a:lnTo>
                  <a:lnTo>
                    <a:pt x="173" y="111"/>
                  </a:lnTo>
                  <a:lnTo>
                    <a:pt x="201" y="70"/>
                  </a:lnTo>
                  <a:lnTo>
                    <a:pt x="260" y="154"/>
                  </a:lnTo>
                  <a:lnTo>
                    <a:pt x="292" y="86"/>
                  </a:lnTo>
                  <a:lnTo>
                    <a:pt x="330" y="0"/>
                  </a:lnTo>
                  <a:lnTo>
                    <a:pt x="330" y="75"/>
                  </a:lnTo>
                  <a:lnTo>
                    <a:pt x="376" y="170"/>
                  </a:lnTo>
                  <a:lnTo>
                    <a:pt x="327" y="187"/>
                  </a:lnTo>
                  <a:lnTo>
                    <a:pt x="276" y="211"/>
                  </a:lnTo>
                  <a:lnTo>
                    <a:pt x="236" y="231"/>
                  </a:lnTo>
                  <a:lnTo>
                    <a:pt x="211" y="250"/>
                  </a:lnTo>
                  <a:lnTo>
                    <a:pt x="166" y="223"/>
                  </a:lnTo>
                  <a:lnTo>
                    <a:pt x="115" y="195"/>
                  </a:lnTo>
                  <a:lnTo>
                    <a:pt x="61" y="177"/>
                  </a:lnTo>
                  <a:lnTo>
                    <a:pt x="26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69" name="Freeform 100"/>
            <p:cNvSpPr>
              <a:spLocks/>
            </p:cNvSpPr>
            <p:nvPr/>
          </p:nvSpPr>
          <p:spPr bwMode="auto">
            <a:xfrm>
              <a:off x="5034" y="1771"/>
              <a:ext cx="460" cy="217"/>
            </a:xfrm>
            <a:custGeom>
              <a:avLst/>
              <a:gdLst>
                <a:gd name="T0" fmla="*/ 1 w 920"/>
                <a:gd name="T1" fmla="*/ 1 h 434"/>
                <a:gd name="T2" fmla="*/ 1 w 920"/>
                <a:gd name="T3" fmla="*/ 1 h 434"/>
                <a:gd name="T4" fmla="*/ 0 w 920"/>
                <a:gd name="T5" fmla="*/ 1 h 434"/>
                <a:gd name="T6" fmla="*/ 1 w 920"/>
                <a:gd name="T7" fmla="*/ 1 h 434"/>
                <a:gd name="T8" fmla="*/ 1 w 920"/>
                <a:gd name="T9" fmla="*/ 1 h 434"/>
                <a:gd name="T10" fmla="*/ 1 w 920"/>
                <a:gd name="T11" fmla="*/ 1 h 434"/>
                <a:gd name="T12" fmla="*/ 1 w 920"/>
                <a:gd name="T13" fmla="*/ 1 h 434"/>
                <a:gd name="T14" fmla="*/ 1 w 920"/>
                <a:gd name="T15" fmla="*/ 1 h 434"/>
                <a:gd name="T16" fmla="*/ 1 w 920"/>
                <a:gd name="T17" fmla="*/ 1 h 434"/>
                <a:gd name="T18" fmla="*/ 1 w 920"/>
                <a:gd name="T19" fmla="*/ 1 h 434"/>
                <a:gd name="T20" fmla="*/ 1 w 920"/>
                <a:gd name="T21" fmla="*/ 1 h 434"/>
                <a:gd name="T22" fmla="*/ 1 w 920"/>
                <a:gd name="T23" fmla="*/ 1 h 434"/>
                <a:gd name="T24" fmla="*/ 1 w 920"/>
                <a:gd name="T25" fmla="*/ 1 h 434"/>
                <a:gd name="T26" fmla="*/ 1 w 920"/>
                <a:gd name="T27" fmla="*/ 1 h 434"/>
                <a:gd name="T28" fmla="*/ 1 w 920"/>
                <a:gd name="T29" fmla="*/ 1 h 434"/>
                <a:gd name="T30" fmla="*/ 1 w 920"/>
                <a:gd name="T31" fmla="*/ 1 h 434"/>
                <a:gd name="T32" fmla="*/ 1 w 920"/>
                <a:gd name="T33" fmla="*/ 1 h 434"/>
                <a:gd name="T34" fmla="*/ 1 w 920"/>
                <a:gd name="T35" fmla="*/ 1 h 434"/>
                <a:gd name="T36" fmla="*/ 1 w 920"/>
                <a:gd name="T37" fmla="*/ 1 h 434"/>
                <a:gd name="T38" fmla="*/ 1 w 920"/>
                <a:gd name="T39" fmla="*/ 1 h 434"/>
                <a:gd name="T40" fmla="*/ 1 w 920"/>
                <a:gd name="T41" fmla="*/ 1 h 434"/>
                <a:gd name="T42" fmla="*/ 1 w 920"/>
                <a:gd name="T43" fmla="*/ 1 h 434"/>
                <a:gd name="T44" fmla="*/ 1 w 920"/>
                <a:gd name="T45" fmla="*/ 1 h 434"/>
                <a:gd name="T46" fmla="*/ 1 w 920"/>
                <a:gd name="T47" fmla="*/ 1 h 434"/>
                <a:gd name="T48" fmla="*/ 1 w 920"/>
                <a:gd name="T49" fmla="*/ 1 h 434"/>
                <a:gd name="T50" fmla="*/ 1 w 920"/>
                <a:gd name="T51" fmla="*/ 1 h 434"/>
                <a:gd name="T52" fmla="*/ 1 w 920"/>
                <a:gd name="T53" fmla="*/ 1 h 434"/>
                <a:gd name="T54" fmla="*/ 1 w 920"/>
                <a:gd name="T55" fmla="*/ 1 h 434"/>
                <a:gd name="T56" fmla="*/ 1 w 920"/>
                <a:gd name="T57" fmla="*/ 1 h 434"/>
                <a:gd name="T58" fmla="*/ 1 w 920"/>
                <a:gd name="T59" fmla="*/ 1 h 434"/>
                <a:gd name="T60" fmla="*/ 1 w 920"/>
                <a:gd name="T61" fmla="*/ 1 h 434"/>
                <a:gd name="T62" fmla="*/ 1 w 920"/>
                <a:gd name="T63" fmla="*/ 1 h 434"/>
                <a:gd name="T64" fmla="*/ 1 w 920"/>
                <a:gd name="T65" fmla="*/ 1 h 434"/>
                <a:gd name="T66" fmla="*/ 1 w 920"/>
                <a:gd name="T67" fmla="*/ 1 h 434"/>
                <a:gd name="T68" fmla="*/ 1 w 920"/>
                <a:gd name="T69" fmla="*/ 1 h 434"/>
                <a:gd name="T70" fmla="*/ 1 w 920"/>
                <a:gd name="T71" fmla="*/ 1 h 434"/>
                <a:gd name="T72" fmla="*/ 1 w 920"/>
                <a:gd name="T73" fmla="*/ 1 h 434"/>
                <a:gd name="T74" fmla="*/ 1 w 920"/>
                <a:gd name="T75" fmla="*/ 1 h 434"/>
                <a:gd name="T76" fmla="*/ 1 w 920"/>
                <a:gd name="T77" fmla="*/ 1 h 434"/>
                <a:gd name="T78" fmla="*/ 1 w 920"/>
                <a:gd name="T79" fmla="*/ 1 h 434"/>
                <a:gd name="T80" fmla="*/ 1 w 920"/>
                <a:gd name="T81" fmla="*/ 1 h 434"/>
                <a:gd name="T82" fmla="*/ 1 w 920"/>
                <a:gd name="T83" fmla="*/ 1 h 434"/>
                <a:gd name="T84" fmla="*/ 1 w 920"/>
                <a:gd name="T85" fmla="*/ 1 h 434"/>
                <a:gd name="T86" fmla="*/ 1 w 920"/>
                <a:gd name="T87" fmla="*/ 1 h 434"/>
                <a:gd name="T88" fmla="*/ 1 w 920"/>
                <a:gd name="T89" fmla="*/ 0 h 434"/>
                <a:gd name="T90" fmla="*/ 1 w 920"/>
                <a:gd name="T91" fmla="*/ 1 h 434"/>
                <a:gd name="T92" fmla="*/ 1 w 920"/>
                <a:gd name="T93" fmla="*/ 1 h 434"/>
                <a:gd name="T94" fmla="*/ 1 w 920"/>
                <a:gd name="T95" fmla="*/ 1 h 434"/>
                <a:gd name="T96" fmla="*/ 1 w 920"/>
                <a:gd name="T97" fmla="*/ 1 h 434"/>
                <a:gd name="T98" fmla="*/ 1 w 920"/>
                <a:gd name="T99" fmla="*/ 1 h 434"/>
                <a:gd name="T100" fmla="*/ 1 w 920"/>
                <a:gd name="T101" fmla="*/ 1 h 434"/>
                <a:gd name="T102" fmla="*/ 1 w 920"/>
                <a:gd name="T103" fmla="*/ 1 h 434"/>
                <a:gd name="T104" fmla="*/ 1 w 920"/>
                <a:gd name="T105" fmla="*/ 1 h 434"/>
                <a:gd name="T106" fmla="*/ 1 w 920"/>
                <a:gd name="T107" fmla="*/ 1 h 434"/>
                <a:gd name="T108" fmla="*/ 1 w 920"/>
                <a:gd name="T109" fmla="*/ 1 h 4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20"/>
                <a:gd name="T166" fmla="*/ 0 h 434"/>
                <a:gd name="T167" fmla="*/ 920 w 920"/>
                <a:gd name="T168" fmla="*/ 434 h 4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20" h="434">
                  <a:moveTo>
                    <a:pt x="98" y="64"/>
                  </a:moveTo>
                  <a:lnTo>
                    <a:pt x="63" y="120"/>
                  </a:lnTo>
                  <a:lnTo>
                    <a:pt x="0" y="185"/>
                  </a:lnTo>
                  <a:lnTo>
                    <a:pt x="56" y="184"/>
                  </a:lnTo>
                  <a:lnTo>
                    <a:pt x="132" y="197"/>
                  </a:lnTo>
                  <a:lnTo>
                    <a:pt x="195" y="215"/>
                  </a:lnTo>
                  <a:lnTo>
                    <a:pt x="252" y="249"/>
                  </a:lnTo>
                  <a:lnTo>
                    <a:pt x="299" y="288"/>
                  </a:lnTo>
                  <a:lnTo>
                    <a:pt x="340" y="345"/>
                  </a:lnTo>
                  <a:lnTo>
                    <a:pt x="362" y="396"/>
                  </a:lnTo>
                  <a:lnTo>
                    <a:pt x="390" y="372"/>
                  </a:lnTo>
                  <a:lnTo>
                    <a:pt x="413" y="417"/>
                  </a:lnTo>
                  <a:lnTo>
                    <a:pt x="452" y="379"/>
                  </a:lnTo>
                  <a:lnTo>
                    <a:pt x="481" y="401"/>
                  </a:lnTo>
                  <a:lnTo>
                    <a:pt x="518" y="309"/>
                  </a:lnTo>
                  <a:lnTo>
                    <a:pt x="560" y="225"/>
                  </a:lnTo>
                  <a:lnTo>
                    <a:pt x="651" y="160"/>
                  </a:lnTo>
                  <a:lnTo>
                    <a:pt x="662" y="271"/>
                  </a:lnTo>
                  <a:lnTo>
                    <a:pt x="665" y="434"/>
                  </a:lnTo>
                  <a:lnTo>
                    <a:pt x="712" y="317"/>
                  </a:lnTo>
                  <a:lnTo>
                    <a:pt x="763" y="374"/>
                  </a:lnTo>
                  <a:lnTo>
                    <a:pt x="770" y="400"/>
                  </a:lnTo>
                  <a:lnTo>
                    <a:pt x="807" y="357"/>
                  </a:lnTo>
                  <a:lnTo>
                    <a:pt x="838" y="394"/>
                  </a:lnTo>
                  <a:lnTo>
                    <a:pt x="856" y="413"/>
                  </a:lnTo>
                  <a:lnTo>
                    <a:pt x="894" y="343"/>
                  </a:lnTo>
                  <a:lnTo>
                    <a:pt x="920" y="389"/>
                  </a:lnTo>
                  <a:lnTo>
                    <a:pt x="920" y="254"/>
                  </a:lnTo>
                  <a:lnTo>
                    <a:pt x="915" y="184"/>
                  </a:lnTo>
                  <a:lnTo>
                    <a:pt x="894" y="149"/>
                  </a:lnTo>
                  <a:lnTo>
                    <a:pt x="861" y="31"/>
                  </a:lnTo>
                  <a:lnTo>
                    <a:pt x="817" y="110"/>
                  </a:lnTo>
                  <a:lnTo>
                    <a:pt x="759" y="84"/>
                  </a:lnTo>
                  <a:lnTo>
                    <a:pt x="747" y="62"/>
                  </a:lnTo>
                  <a:lnTo>
                    <a:pt x="712" y="125"/>
                  </a:lnTo>
                  <a:lnTo>
                    <a:pt x="653" y="96"/>
                  </a:lnTo>
                  <a:lnTo>
                    <a:pt x="639" y="65"/>
                  </a:lnTo>
                  <a:lnTo>
                    <a:pt x="614" y="107"/>
                  </a:lnTo>
                  <a:lnTo>
                    <a:pt x="551" y="91"/>
                  </a:lnTo>
                  <a:lnTo>
                    <a:pt x="543" y="65"/>
                  </a:lnTo>
                  <a:lnTo>
                    <a:pt x="506" y="137"/>
                  </a:lnTo>
                  <a:lnTo>
                    <a:pt x="460" y="237"/>
                  </a:lnTo>
                  <a:lnTo>
                    <a:pt x="411" y="167"/>
                  </a:lnTo>
                  <a:lnTo>
                    <a:pt x="399" y="83"/>
                  </a:lnTo>
                  <a:lnTo>
                    <a:pt x="392" y="0"/>
                  </a:lnTo>
                  <a:lnTo>
                    <a:pt x="319" y="84"/>
                  </a:lnTo>
                  <a:lnTo>
                    <a:pt x="265" y="131"/>
                  </a:lnTo>
                  <a:lnTo>
                    <a:pt x="247" y="67"/>
                  </a:lnTo>
                  <a:lnTo>
                    <a:pt x="205" y="113"/>
                  </a:lnTo>
                  <a:lnTo>
                    <a:pt x="175" y="60"/>
                  </a:lnTo>
                  <a:lnTo>
                    <a:pt x="151" y="101"/>
                  </a:lnTo>
                  <a:lnTo>
                    <a:pt x="111" y="62"/>
                  </a:lnTo>
                  <a:lnTo>
                    <a:pt x="104" y="55"/>
                  </a:lnTo>
                  <a:lnTo>
                    <a:pt x="98" y="64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70" name="Freeform 101"/>
            <p:cNvSpPr>
              <a:spLocks/>
            </p:cNvSpPr>
            <p:nvPr/>
          </p:nvSpPr>
          <p:spPr bwMode="auto">
            <a:xfrm>
              <a:off x="5184" y="2004"/>
              <a:ext cx="316" cy="263"/>
            </a:xfrm>
            <a:custGeom>
              <a:avLst/>
              <a:gdLst>
                <a:gd name="T0" fmla="*/ 1 w 632"/>
                <a:gd name="T1" fmla="*/ 1 h 526"/>
                <a:gd name="T2" fmla="*/ 1 w 632"/>
                <a:gd name="T3" fmla="*/ 1 h 526"/>
                <a:gd name="T4" fmla="*/ 1 w 632"/>
                <a:gd name="T5" fmla="*/ 1 h 526"/>
                <a:gd name="T6" fmla="*/ 1 w 632"/>
                <a:gd name="T7" fmla="*/ 1 h 526"/>
                <a:gd name="T8" fmla="*/ 1 w 632"/>
                <a:gd name="T9" fmla="*/ 1 h 526"/>
                <a:gd name="T10" fmla="*/ 1 w 632"/>
                <a:gd name="T11" fmla="*/ 1 h 526"/>
                <a:gd name="T12" fmla="*/ 0 w 632"/>
                <a:gd name="T13" fmla="*/ 1 h 526"/>
                <a:gd name="T14" fmla="*/ 1 w 632"/>
                <a:gd name="T15" fmla="*/ 1 h 526"/>
                <a:gd name="T16" fmla="*/ 1 w 632"/>
                <a:gd name="T17" fmla="*/ 1 h 526"/>
                <a:gd name="T18" fmla="*/ 1 w 632"/>
                <a:gd name="T19" fmla="*/ 1 h 526"/>
                <a:gd name="T20" fmla="*/ 1 w 632"/>
                <a:gd name="T21" fmla="*/ 1 h 526"/>
                <a:gd name="T22" fmla="*/ 1 w 632"/>
                <a:gd name="T23" fmla="*/ 1 h 526"/>
                <a:gd name="T24" fmla="*/ 1 w 632"/>
                <a:gd name="T25" fmla="*/ 1 h 526"/>
                <a:gd name="T26" fmla="*/ 1 w 632"/>
                <a:gd name="T27" fmla="*/ 1 h 526"/>
                <a:gd name="T28" fmla="*/ 1 w 632"/>
                <a:gd name="T29" fmla="*/ 1 h 526"/>
                <a:gd name="T30" fmla="*/ 1 w 632"/>
                <a:gd name="T31" fmla="*/ 1 h 526"/>
                <a:gd name="T32" fmla="*/ 1 w 632"/>
                <a:gd name="T33" fmla="*/ 1 h 526"/>
                <a:gd name="T34" fmla="*/ 1 w 632"/>
                <a:gd name="T35" fmla="*/ 1 h 526"/>
                <a:gd name="T36" fmla="*/ 1 w 632"/>
                <a:gd name="T37" fmla="*/ 1 h 526"/>
                <a:gd name="T38" fmla="*/ 1 w 632"/>
                <a:gd name="T39" fmla="*/ 1 h 526"/>
                <a:gd name="T40" fmla="*/ 1 w 632"/>
                <a:gd name="T41" fmla="*/ 1 h 526"/>
                <a:gd name="T42" fmla="*/ 1 w 632"/>
                <a:gd name="T43" fmla="*/ 1 h 526"/>
                <a:gd name="T44" fmla="*/ 1 w 632"/>
                <a:gd name="T45" fmla="*/ 1 h 526"/>
                <a:gd name="T46" fmla="*/ 1 w 632"/>
                <a:gd name="T47" fmla="*/ 1 h 526"/>
                <a:gd name="T48" fmla="*/ 1 w 632"/>
                <a:gd name="T49" fmla="*/ 1 h 526"/>
                <a:gd name="T50" fmla="*/ 1 w 632"/>
                <a:gd name="T51" fmla="*/ 1 h 526"/>
                <a:gd name="T52" fmla="*/ 1 w 632"/>
                <a:gd name="T53" fmla="*/ 1 h 526"/>
                <a:gd name="T54" fmla="*/ 1 w 632"/>
                <a:gd name="T55" fmla="*/ 1 h 526"/>
                <a:gd name="T56" fmla="*/ 1 w 632"/>
                <a:gd name="T57" fmla="*/ 1 h 526"/>
                <a:gd name="T58" fmla="*/ 1 w 632"/>
                <a:gd name="T59" fmla="*/ 1 h 526"/>
                <a:gd name="T60" fmla="*/ 1 w 632"/>
                <a:gd name="T61" fmla="*/ 1 h 526"/>
                <a:gd name="T62" fmla="*/ 1 w 632"/>
                <a:gd name="T63" fmla="*/ 1 h 526"/>
                <a:gd name="T64" fmla="*/ 1 w 632"/>
                <a:gd name="T65" fmla="*/ 1 h 526"/>
                <a:gd name="T66" fmla="*/ 1 w 632"/>
                <a:gd name="T67" fmla="*/ 1 h 526"/>
                <a:gd name="T68" fmla="*/ 1 w 632"/>
                <a:gd name="T69" fmla="*/ 1 h 526"/>
                <a:gd name="T70" fmla="*/ 1 w 632"/>
                <a:gd name="T71" fmla="*/ 1 h 526"/>
                <a:gd name="T72" fmla="*/ 1 w 632"/>
                <a:gd name="T73" fmla="*/ 1 h 526"/>
                <a:gd name="T74" fmla="*/ 1 w 632"/>
                <a:gd name="T75" fmla="*/ 0 h 526"/>
                <a:gd name="T76" fmla="*/ 1 w 632"/>
                <a:gd name="T77" fmla="*/ 1 h 526"/>
                <a:gd name="T78" fmla="*/ 1 w 632"/>
                <a:gd name="T79" fmla="*/ 1 h 526"/>
                <a:gd name="T80" fmla="*/ 1 w 632"/>
                <a:gd name="T81" fmla="*/ 1 h 526"/>
                <a:gd name="T82" fmla="*/ 1 w 632"/>
                <a:gd name="T83" fmla="*/ 1 h 526"/>
                <a:gd name="T84" fmla="*/ 1 w 632"/>
                <a:gd name="T85" fmla="*/ 1 h 5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32"/>
                <a:gd name="T130" fmla="*/ 0 h 526"/>
                <a:gd name="T131" fmla="*/ 632 w 632"/>
                <a:gd name="T132" fmla="*/ 526 h 5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32" h="526">
                  <a:moveTo>
                    <a:pt x="109" y="120"/>
                  </a:moveTo>
                  <a:lnTo>
                    <a:pt x="105" y="177"/>
                  </a:lnTo>
                  <a:lnTo>
                    <a:pt x="95" y="261"/>
                  </a:lnTo>
                  <a:lnTo>
                    <a:pt x="72" y="336"/>
                  </a:lnTo>
                  <a:lnTo>
                    <a:pt x="39" y="407"/>
                  </a:lnTo>
                  <a:lnTo>
                    <a:pt x="11" y="453"/>
                  </a:lnTo>
                  <a:lnTo>
                    <a:pt x="0" y="465"/>
                  </a:lnTo>
                  <a:lnTo>
                    <a:pt x="39" y="478"/>
                  </a:lnTo>
                  <a:lnTo>
                    <a:pt x="109" y="376"/>
                  </a:lnTo>
                  <a:lnTo>
                    <a:pt x="149" y="429"/>
                  </a:lnTo>
                  <a:lnTo>
                    <a:pt x="151" y="477"/>
                  </a:lnTo>
                  <a:lnTo>
                    <a:pt x="175" y="455"/>
                  </a:lnTo>
                  <a:lnTo>
                    <a:pt x="214" y="516"/>
                  </a:lnTo>
                  <a:lnTo>
                    <a:pt x="247" y="490"/>
                  </a:lnTo>
                  <a:lnTo>
                    <a:pt x="287" y="526"/>
                  </a:lnTo>
                  <a:lnTo>
                    <a:pt x="352" y="413"/>
                  </a:lnTo>
                  <a:lnTo>
                    <a:pt x="392" y="506"/>
                  </a:lnTo>
                  <a:lnTo>
                    <a:pt x="422" y="456"/>
                  </a:lnTo>
                  <a:lnTo>
                    <a:pt x="448" y="482"/>
                  </a:lnTo>
                  <a:lnTo>
                    <a:pt x="474" y="412"/>
                  </a:lnTo>
                  <a:lnTo>
                    <a:pt x="542" y="395"/>
                  </a:lnTo>
                  <a:lnTo>
                    <a:pt x="556" y="477"/>
                  </a:lnTo>
                  <a:lnTo>
                    <a:pt x="586" y="449"/>
                  </a:lnTo>
                  <a:lnTo>
                    <a:pt x="630" y="501"/>
                  </a:lnTo>
                  <a:lnTo>
                    <a:pt x="632" y="319"/>
                  </a:lnTo>
                  <a:lnTo>
                    <a:pt x="630" y="84"/>
                  </a:lnTo>
                  <a:lnTo>
                    <a:pt x="612" y="84"/>
                  </a:lnTo>
                  <a:lnTo>
                    <a:pt x="590" y="71"/>
                  </a:lnTo>
                  <a:lnTo>
                    <a:pt x="542" y="139"/>
                  </a:lnTo>
                  <a:lnTo>
                    <a:pt x="502" y="90"/>
                  </a:lnTo>
                  <a:lnTo>
                    <a:pt x="457" y="172"/>
                  </a:lnTo>
                  <a:lnTo>
                    <a:pt x="434" y="129"/>
                  </a:lnTo>
                  <a:lnTo>
                    <a:pt x="417" y="213"/>
                  </a:lnTo>
                  <a:lnTo>
                    <a:pt x="378" y="359"/>
                  </a:lnTo>
                  <a:lnTo>
                    <a:pt x="270" y="408"/>
                  </a:lnTo>
                  <a:lnTo>
                    <a:pt x="261" y="252"/>
                  </a:lnTo>
                  <a:lnTo>
                    <a:pt x="264" y="83"/>
                  </a:lnTo>
                  <a:lnTo>
                    <a:pt x="268" y="0"/>
                  </a:lnTo>
                  <a:lnTo>
                    <a:pt x="233" y="78"/>
                  </a:lnTo>
                  <a:lnTo>
                    <a:pt x="193" y="150"/>
                  </a:lnTo>
                  <a:lnTo>
                    <a:pt x="151" y="88"/>
                  </a:lnTo>
                  <a:lnTo>
                    <a:pt x="109" y="120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71" name="Freeform 102"/>
            <p:cNvSpPr>
              <a:spLocks/>
            </p:cNvSpPr>
            <p:nvPr/>
          </p:nvSpPr>
          <p:spPr bwMode="auto">
            <a:xfrm>
              <a:off x="5156" y="2243"/>
              <a:ext cx="24" cy="33"/>
            </a:xfrm>
            <a:custGeom>
              <a:avLst/>
              <a:gdLst>
                <a:gd name="T0" fmla="*/ 1 w 47"/>
                <a:gd name="T1" fmla="*/ 1 h 66"/>
                <a:gd name="T2" fmla="*/ 1 w 47"/>
                <a:gd name="T3" fmla="*/ 1 h 66"/>
                <a:gd name="T4" fmla="*/ 0 w 47"/>
                <a:gd name="T5" fmla="*/ 1 h 66"/>
                <a:gd name="T6" fmla="*/ 1 w 47"/>
                <a:gd name="T7" fmla="*/ 1 h 66"/>
                <a:gd name="T8" fmla="*/ 1 w 47"/>
                <a:gd name="T9" fmla="*/ 0 h 66"/>
                <a:gd name="T10" fmla="*/ 1 w 47"/>
                <a:gd name="T11" fmla="*/ 1 h 66"/>
                <a:gd name="T12" fmla="*/ 1 w 47"/>
                <a:gd name="T13" fmla="*/ 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7"/>
                <a:gd name="T22" fmla="*/ 0 h 66"/>
                <a:gd name="T23" fmla="*/ 47 w 47"/>
                <a:gd name="T24" fmla="*/ 66 h 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7" h="66">
                  <a:moveTo>
                    <a:pt x="34" y="12"/>
                  </a:moveTo>
                  <a:lnTo>
                    <a:pt x="9" y="45"/>
                  </a:lnTo>
                  <a:lnTo>
                    <a:pt x="0" y="50"/>
                  </a:lnTo>
                  <a:lnTo>
                    <a:pt x="13" y="66"/>
                  </a:lnTo>
                  <a:lnTo>
                    <a:pt x="47" y="0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72" name="Freeform 103"/>
            <p:cNvSpPr>
              <a:spLocks/>
            </p:cNvSpPr>
            <p:nvPr/>
          </p:nvSpPr>
          <p:spPr bwMode="auto">
            <a:xfrm>
              <a:off x="4903" y="2445"/>
              <a:ext cx="23" cy="84"/>
            </a:xfrm>
            <a:custGeom>
              <a:avLst/>
              <a:gdLst>
                <a:gd name="T0" fmla="*/ 0 w 45"/>
                <a:gd name="T1" fmla="*/ 0 h 166"/>
                <a:gd name="T2" fmla="*/ 1 w 45"/>
                <a:gd name="T3" fmla="*/ 1 h 166"/>
                <a:gd name="T4" fmla="*/ 1 w 45"/>
                <a:gd name="T5" fmla="*/ 1 h 166"/>
                <a:gd name="T6" fmla="*/ 1 w 45"/>
                <a:gd name="T7" fmla="*/ 1 h 166"/>
                <a:gd name="T8" fmla="*/ 1 w 45"/>
                <a:gd name="T9" fmla="*/ 1 h 166"/>
                <a:gd name="T10" fmla="*/ 0 w 45"/>
                <a:gd name="T11" fmla="*/ 0 h 166"/>
                <a:gd name="T12" fmla="*/ 0 w 45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166"/>
                <a:gd name="T23" fmla="*/ 45 w 45"/>
                <a:gd name="T24" fmla="*/ 166 h 1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166">
                  <a:moveTo>
                    <a:pt x="0" y="0"/>
                  </a:moveTo>
                  <a:lnTo>
                    <a:pt x="9" y="65"/>
                  </a:lnTo>
                  <a:lnTo>
                    <a:pt x="19" y="166"/>
                  </a:lnTo>
                  <a:lnTo>
                    <a:pt x="45" y="58"/>
                  </a:lnTo>
                  <a:lnTo>
                    <a:pt x="19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73" name="Freeform 104"/>
            <p:cNvSpPr>
              <a:spLocks/>
            </p:cNvSpPr>
            <p:nvPr/>
          </p:nvSpPr>
          <p:spPr bwMode="auto">
            <a:xfrm>
              <a:off x="4948" y="2314"/>
              <a:ext cx="558" cy="167"/>
            </a:xfrm>
            <a:custGeom>
              <a:avLst/>
              <a:gdLst>
                <a:gd name="T0" fmla="*/ 1 w 1116"/>
                <a:gd name="T1" fmla="*/ 1 h 332"/>
                <a:gd name="T2" fmla="*/ 1 w 1116"/>
                <a:gd name="T3" fmla="*/ 1 h 332"/>
                <a:gd name="T4" fmla="*/ 1 w 1116"/>
                <a:gd name="T5" fmla="*/ 1 h 332"/>
                <a:gd name="T6" fmla="*/ 1 w 1116"/>
                <a:gd name="T7" fmla="*/ 1 h 332"/>
                <a:gd name="T8" fmla="*/ 1 w 1116"/>
                <a:gd name="T9" fmla="*/ 1 h 332"/>
                <a:gd name="T10" fmla="*/ 1 w 1116"/>
                <a:gd name="T11" fmla="*/ 1 h 332"/>
                <a:gd name="T12" fmla="*/ 1 w 1116"/>
                <a:gd name="T13" fmla="*/ 1 h 332"/>
                <a:gd name="T14" fmla="*/ 1 w 1116"/>
                <a:gd name="T15" fmla="*/ 1 h 332"/>
                <a:gd name="T16" fmla="*/ 1 w 1116"/>
                <a:gd name="T17" fmla="*/ 1 h 332"/>
                <a:gd name="T18" fmla="*/ 1 w 1116"/>
                <a:gd name="T19" fmla="*/ 1 h 332"/>
                <a:gd name="T20" fmla="*/ 1 w 1116"/>
                <a:gd name="T21" fmla="*/ 1 h 332"/>
                <a:gd name="T22" fmla="*/ 1 w 1116"/>
                <a:gd name="T23" fmla="*/ 1 h 332"/>
                <a:gd name="T24" fmla="*/ 1 w 1116"/>
                <a:gd name="T25" fmla="*/ 1 h 332"/>
                <a:gd name="T26" fmla="*/ 1 w 1116"/>
                <a:gd name="T27" fmla="*/ 1 h 332"/>
                <a:gd name="T28" fmla="*/ 1 w 1116"/>
                <a:gd name="T29" fmla="*/ 1 h 332"/>
                <a:gd name="T30" fmla="*/ 1 w 1116"/>
                <a:gd name="T31" fmla="*/ 1 h 332"/>
                <a:gd name="T32" fmla="*/ 1 w 1116"/>
                <a:gd name="T33" fmla="*/ 1 h 332"/>
                <a:gd name="T34" fmla="*/ 1 w 1116"/>
                <a:gd name="T35" fmla="*/ 1 h 332"/>
                <a:gd name="T36" fmla="*/ 1 w 1116"/>
                <a:gd name="T37" fmla="*/ 1 h 332"/>
                <a:gd name="T38" fmla="*/ 1 w 1116"/>
                <a:gd name="T39" fmla="*/ 1 h 332"/>
                <a:gd name="T40" fmla="*/ 1 w 1116"/>
                <a:gd name="T41" fmla="*/ 1 h 332"/>
                <a:gd name="T42" fmla="*/ 1 w 1116"/>
                <a:gd name="T43" fmla="*/ 1 h 332"/>
                <a:gd name="T44" fmla="*/ 1 w 1116"/>
                <a:gd name="T45" fmla="*/ 1 h 332"/>
                <a:gd name="T46" fmla="*/ 1 w 1116"/>
                <a:gd name="T47" fmla="*/ 1 h 332"/>
                <a:gd name="T48" fmla="*/ 1 w 1116"/>
                <a:gd name="T49" fmla="*/ 1 h 332"/>
                <a:gd name="T50" fmla="*/ 1 w 1116"/>
                <a:gd name="T51" fmla="*/ 1 h 332"/>
                <a:gd name="T52" fmla="*/ 1 w 1116"/>
                <a:gd name="T53" fmla="*/ 1 h 332"/>
                <a:gd name="T54" fmla="*/ 1 w 1116"/>
                <a:gd name="T55" fmla="*/ 1 h 332"/>
                <a:gd name="T56" fmla="*/ 1 w 1116"/>
                <a:gd name="T57" fmla="*/ 1 h 332"/>
                <a:gd name="T58" fmla="*/ 1 w 1116"/>
                <a:gd name="T59" fmla="*/ 1 h 332"/>
                <a:gd name="T60" fmla="*/ 1 w 1116"/>
                <a:gd name="T61" fmla="*/ 1 h 332"/>
                <a:gd name="T62" fmla="*/ 1 w 1116"/>
                <a:gd name="T63" fmla="*/ 1 h 332"/>
                <a:gd name="T64" fmla="*/ 1 w 1116"/>
                <a:gd name="T65" fmla="*/ 1 h 332"/>
                <a:gd name="T66" fmla="*/ 1 w 1116"/>
                <a:gd name="T67" fmla="*/ 1 h 332"/>
                <a:gd name="T68" fmla="*/ 1 w 1116"/>
                <a:gd name="T69" fmla="*/ 1 h 332"/>
                <a:gd name="T70" fmla="*/ 1 w 1116"/>
                <a:gd name="T71" fmla="*/ 1 h 332"/>
                <a:gd name="T72" fmla="*/ 0 w 1116"/>
                <a:gd name="T73" fmla="*/ 1 h 3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16"/>
                <a:gd name="T112" fmla="*/ 0 h 332"/>
                <a:gd name="T113" fmla="*/ 1116 w 1116"/>
                <a:gd name="T114" fmla="*/ 332 h 33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16" h="332">
                  <a:moveTo>
                    <a:pt x="0" y="298"/>
                  </a:moveTo>
                  <a:lnTo>
                    <a:pt x="19" y="310"/>
                  </a:lnTo>
                  <a:lnTo>
                    <a:pt x="37" y="330"/>
                  </a:lnTo>
                  <a:lnTo>
                    <a:pt x="65" y="305"/>
                  </a:lnTo>
                  <a:lnTo>
                    <a:pt x="91" y="332"/>
                  </a:lnTo>
                  <a:lnTo>
                    <a:pt x="105" y="301"/>
                  </a:lnTo>
                  <a:lnTo>
                    <a:pt x="128" y="332"/>
                  </a:lnTo>
                  <a:lnTo>
                    <a:pt x="135" y="288"/>
                  </a:lnTo>
                  <a:lnTo>
                    <a:pt x="178" y="210"/>
                  </a:lnTo>
                  <a:lnTo>
                    <a:pt x="224" y="150"/>
                  </a:lnTo>
                  <a:lnTo>
                    <a:pt x="269" y="195"/>
                  </a:lnTo>
                  <a:lnTo>
                    <a:pt x="269" y="258"/>
                  </a:lnTo>
                  <a:lnTo>
                    <a:pt x="287" y="231"/>
                  </a:lnTo>
                  <a:lnTo>
                    <a:pt x="317" y="257"/>
                  </a:lnTo>
                  <a:lnTo>
                    <a:pt x="343" y="291"/>
                  </a:lnTo>
                  <a:lnTo>
                    <a:pt x="380" y="255"/>
                  </a:lnTo>
                  <a:lnTo>
                    <a:pt x="401" y="296"/>
                  </a:lnTo>
                  <a:lnTo>
                    <a:pt x="436" y="258"/>
                  </a:lnTo>
                  <a:lnTo>
                    <a:pt x="455" y="294"/>
                  </a:lnTo>
                  <a:lnTo>
                    <a:pt x="488" y="258"/>
                  </a:lnTo>
                  <a:lnTo>
                    <a:pt x="537" y="313"/>
                  </a:lnTo>
                  <a:lnTo>
                    <a:pt x="565" y="267"/>
                  </a:lnTo>
                  <a:lnTo>
                    <a:pt x="595" y="198"/>
                  </a:lnTo>
                  <a:lnTo>
                    <a:pt x="635" y="109"/>
                  </a:lnTo>
                  <a:lnTo>
                    <a:pt x="684" y="168"/>
                  </a:lnTo>
                  <a:lnTo>
                    <a:pt x="698" y="233"/>
                  </a:lnTo>
                  <a:lnTo>
                    <a:pt x="701" y="284"/>
                  </a:lnTo>
                  <a:lnTo>
                    <a:pt x="722" y="238"/>
                  </a:lnTo>
                  <a:lnTo>
                    <a:pt x="752" y="277"/>
                  </a:lnTo>
                  <a:lnTo>
                    <a:pt x="784" y="202"/>
                  </a:lnTo>
                  <a:lnTo>
                    <a:pt x="829" y="97"/>
                  </a:lnTo>
                  <a:lnTo>
                    <a:pt x="862" y="142"/>
                  </a:lnTo>
                  <a:lnTo>
                    <a:pt x="890" y="188"/>
                  </a:lnTo>
                  <a:lnTo>
                    <a:pt x="890" y="276"/>
                  </a:lnTo>
                  <a:lnTo>
                    <a:pt x="929" y="226"/>
                  </a:lnTo>
                  <a:lnTo>
                    <a:pt x="953" y="281"/>
                  </a:lnTo>
                  <a:lnTo>
                    <a:pt x="992" y="229"/>
                  </a:lnTo>
                  <a:lnTo>
                    <a:pt x="1018" y="288"/>
                  </a:lnTo>
                  <a:lnTo>
                    <a:pt x="1051" y="241"/>
                  </a:lnTo>
                  <a:lnTo>
                    <a:pt x="1105" y="294"/>
                  </a:lnTo>
                  <a:lnTo>
                    <a:pt x="1116" y="204"/>
                  </a:lnTo>
                  <a:lnTo>
                    <a:pt x="1112" y="17"/>
                  </a:lnTo>
                  <a:lnTo>
                    <a:pt x="1086" y="13"/>
                  </a:lnTo>
                  <a:lnTo>
                    <a:pt x="1069" y="3"/>
                  </a:lnTo>
                  <a:lnTo>
                    <a:pt x="1037" y="56"/>
                  </a:lnTo>
                  <a:lnTo>
                    <a:pt x="1020" y="92"/>
                  </a:lnTo>
                  <a:lnTo>
                    <a:pt x="978" y="0"/>
                  </a:lnTo>
                  <a:lnTo>
                    <a:pt x="955" y="37"/>
                  </a:lnTo>
                  <a:lnTo>
                    <a:pt x="927" y="17"/>
                  </a:lnTo>
                  <a:lnTo>
                    <a:pt x="889" y="56"/>
                  </a:lnTo>
                  <a:lnTo>
                    <a:pt x="857" y="84"/>
                  </a:lnTo>
                  <a:lnTo>
                    <a:pt x="810" y="10"/>
                  </a:lnTo>
                  <a:lnTo>
                    <a:pt x="761" y="53"/>
                  </a:lnTo>
                  <a:lnTo>
                    <a:pt x="724" y="15"/>
                  </a:lnTo>
                  <a:lnTo>
                    <a:pt x="696" y="32"/>
                  </a:lnTo>
                  <a:lnTo>
                    <a:pt x="658" y="32"/>
                  </a:lnTo>
                  <a:lnTo>
                    <a:pt x="647" y="17"/>
                  </a:lnTo>
                  <a:lnTo>
                    <a:pt x="630" y="63"/>
                  </a:lnTo>
                  <a:lnTo>
                    <a:pt x="621" y="84"/>
                  </a:lnTo>
                  <a:lnTo>
                    <a:pt x="540" y="116"/>
                  </a:lnTo>
                  <a:lnTo>
                    <a:pt x="539" y="34"/>
                  </a:lnTo>
                  <a:lnTo>
                    <a:pt x="526" y="56"/>
                  </a:lnTo>
                  <a:lnTo>
                    <a:pt x="483" y="10"/>
                  </a:lnTo>
                  <a:lnTo>
                    <a:pt x="429" y="85"/>
                  </a:lnTo>
                  <a:lnTo>
                    <a:pt x="388" y="49"/>
                  </a:lnTo>
                  <a:lnTo>
                    <a:pt x="381" y="75"/>
                  </a:lnTo>
                  <a:lnTo>
                    <a:pt x="304" y="70"/>
                  </a:lnTo>
                  <a:lnTo>
                    <a:pt x="268" y="61"/>
                  </a:lnTo>
                  <a:lnTo>
                    <a:pt x="198" y="104"/>
                  </a:lnTo>
                  <a:lnTo>
                    <a:pt x="121" y="162"/>
                  </a:lnTo>
                  <a:lnTo>
                    <a:pt x="73" y="212"/>
                  </a:lnTo>
                  <a:lnTo>
                    <a:pt x="33" y="255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74" name="Freeform 105"/>
            <p:cNvSpPr>
              <a:spLocks/>
            </p:cNvSpPr>
            <p:nvPr/>
          </p:nvSpPr>
          <p:spPr bwMode="auto">
            <a:xfrm>
              <a:off x="4396" y="2056"/>
              <a:ext cx="275" cy="242"/>
            </a:xfrm>
            <a:custGeom>
              <a:avLst/>
              <a:gdLst>
                <a:gd name="T0" fmla="*/ 0 w 550"/>
                <a:gd name="T1" fmla="*/ 0 h 485"/>
                <a:gd name="T2" fmla="*/ 1 w 550"/>
                <a:gd name="T3" fmla="*/ 0 h 485"/>
                <a:gd name="T4" fmla="*/ 1 w 550"/>
                <a:gd name="T5" fmla="*/ 0 h 485"/>
                <a:gd name="T6" fmla="*/ 1 w 550"/>
                <a:gd name="T7" fmla="*/ 0 h 485"/>
                <a:gd name="T8" fmla="*/ 1 w 550"/>
                <a:gd name="T9" fmla="*/ 0 h 485"/>
                <a:gd name="T10" fmla="*/ 1 w 550"/>
                <a:gd name="T11" fmla="*/ 0 h 485"/>
                <a:gd name="T12" fmla="*/ 1 w 550"/>
                <a:gd name="T13" fmla="*/ 0 h 485"/>
                <a:gd name="T14" fmla="*/ 1 w 550"/>
                <a:gd name="T15" fmla="*/ 0 h 485"/>
                <a:gd name="T16" fmla="*/ 1 w 550"/>
                <a:gd name="T17" fmla="*/ 0 h 485"/>
                <a:gd name="T18" fmla="*/ 1 w 550"/>
                <a:gd name="T19" fmla="*/ 0 h 485"/>
                <a:gd name="T20" fmla="*/ 1 w 550"/>
                <a:gd name="T21" fmla="*/ 0 h 485"/>
                <a:gd name="T22" fmla="*/ 1 w 550"/>
                <a:gd name="T23" fmla="*/ 0 h 485"/>
                <a:gd name="T24" fmla="*/ 1 w 550"/>
                <a:gd name="T25" fmla="*/ 0 h 485"/>
                <a:gd name="T26" fmla="*/ 1 w 550"/>
                <a:gd name="T27" fmla="*/ 0 h 485"/>
                <a:gd name="T28" fmla="*/ 1 w 550"/>
                <a:gd name="T29" fmla="*/ 0 h 485"/>
                <a:gd name="T30" fmla="*/ 1 w 550"/>
                <a:gd name="T31" fmla="*/ 0 h 485"/>
                <a:gd name="T32" fmla="*/ 1 w 550"/>
                <a:gd name="T33" fmla="*/ 0 h 485"/>
                <a:gd name="T34" fmla="*/ 1 w 550"/>
                <a:gd name="T35" fmla="*/ 0 h 485"/>
                <a:gd name="T36" fmla="*/ 1 w 550"/>
                <a:gd name="T37" fmla="*/ 0 h 485"/>
                <a:gd name="T38" fmla="*/ 1 w 550"/>
                <a:gd name="T39" fmla="*/ 0 h 485"/>
                <a:gd name="T40" fmla="*/ 1 w 550"/>
                <a:gd name="T41" fmla="*/ 0 h 485"/>
                <a:gd name="T42" fmla="*/ 1 w 550"/>
                <a:gd name="T43" fmla="*/ 0 h 485"/>
                <a:gd name="T44" fmla="*/ 1 w 550"/>
                <a:gd name="T45" fmla="*/ 0 h 485"/>
                <a:gd name="T46" fmla="*/ 1 w 550"/>
                <a:gd name="T47" fmla="*/ 0 h 485"/>
                <a:gd name="T48" fmla="*/ 1 w 550"/>
                <a:gd name="T49" fmla="*/ 0 h 485"/>
                <a:gd name="T50" fmla="*/ 1 w 550"/>
                <a:gd name="T51" fmla="*/ 0 h 485"/>
                <a:gd name="T52" fmla="*/ 1 w 550"/>
                <a:gd name="T53" fmla="*/ 0 h 485"/>
                <a:gd name="T54" fmla="*/ 1 w 550"/>
                <a:gd name="T55" fmla="*/ 0 h 485"/>
                <a:gd name="T56" fmla="*/ 1 w 550"/>
                <a:gd name="T57" fmla="*/ 0 h 485"/>
                <a:gd name="T58" fmla="*/ 1 w 550"/>
                <a:gd name="T59" fmla="*/ 0 h 485"/>
                <a:gd name="T60" fmla="*/ 1 w 550"/>
                <a:gd name="T61" fmla="*/ 0 h 485"/>
                <a:gd name="T62" fmla="*/ 1 w 550"/>
                <a:gd name="T63" fmla="*/ 0 h 485"/>
                <a:gd name="T64" fmla="*/ 1 w 550"/>
                <a:gd name="T65" fmla="*/ 0 h 485"/>
                <a:gd name="T66" fmla="*/ 1 w 550"/>
                <a:gd name="T67" fmla="*/ 0 h 485"/>
                <a:gd name="T68" fmla="*/ 1 w 550"/>
                <a:gd name="T69" fmla="*/ 0 h 485"/>
                <a:gd name="T70" fmla="*/ 1 w 550"/>
                <a:gd name="T71" fmla="*/ 0 h 485"/>
                <a:gd name="T72" fmla="*/ 1 w 550"/>
                <a:gd name="T73" fmla="*/ 0 h 485"/>
                <a:gd name="T74" fmla="*/ 0 w 550"/>
                <a:gd name="T75" fmla="*/ 0 h 485"/>
                <a:gd name="T76" fmla="*/ 0 w 550"/>
                <a:gd name="T77" fmla="*/ 0 h 48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0"/>
                <a:gd name="T118" fmla="*/ 0 h 485"/>
                <a:gd name="T119" fmla="*/ 550 w 550"/>
                <a:gd name="T120" fmla="*/ 485 h 48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0" h="485">
                  <a:moveTo>
                    <a:pt x="0" y="43"/>
                  </a:moveTo>
                  <a:lnTo>
                    <a:pt x="34" y="79"/>
                  </a:lnTo>
                  <a:lnTo>
                    <a:pt x="83" y="65"/>
                  </a:lnTo>
                  <a:lnTo>
                    <a:pt x="109" y="0"/>
                  </a:lnTo>
                  <a:lnTo>
                    <a:pt x="149" y="69"/>
                  </a:lnTo>
                  <a:lnTo>
                    <a:pt x="193" y="4"/>
                  </a:lnTo>
                  <a:lnTo>
                    <a:pt x="193" y="89"/>
                  </a:lnTo>
                  <a:lnTo>
                    <a:pt x="198" y="197"/>
                  </a:lnTo>
                  <a:lnTo>
                    <a:pt x="222" y="336"/>
                  </a:lnTo>
                  <a:lnTo>
                    <a:pt x="273" y="280"/>
                  </a:lnTo>
                  <a:lnTo>
                    <a:pt x="313" y="214"/>
                  </a:lnTo>
                  <a:lnTo>
                    <a:pt x="338" y="91"/>
                  </a:lnTo>
                  <a:lnTo>
                    <a:pt x="348" y="62"/>
                  </a:lnTo>
                  <a:lnTo>
                    <a:pt x="371" y="79"/>
                  </a:lnTo>
                  <a:lnTo>
                    <a:pt x="397" y="19"/>
                  </a:lnTo>
                  <a:lnTo>
                    <a:pt x="422" y="57"/>
                  </a:lnTo>
                  <a:lnTo>
                    <a:pt x="459" y="11"/>
                  </a:lnTo>
                  <a:lnTo>
                    <a:pt x="452" y="69"/>
                  </a:lnTo>
                  <a:lnTo>
                    <a:pt x="452" y="137"/>
                  </a:lnTo>
                  <a:lnTo>
                    <a:pt x="462" y="199"/>
                  </a:lnTo>
                  <a:lnTo>
                    <a:pt x="488" y="262"/>
                  </a:lnTo>
                  <a:lnTo>
                    <a:pt x="525" y="321"/>
                  </a:lnTo>
                  <a:lnTo>
                    <a:pt x="550" y="353"/>
                  </a:lnTo>
                  <a:lnTo>
                    <a:pt x="511" y="328"/>
                  </a:lnTo>
                  <a:lnTo>
                    <a:pt x="485" y="429"/>
                  </a:lnTo>
                  <a:lnTo>
                    <a:pt x="469" y="381"/>
                  </a:lnTo>
                  <a:lnTo>
                    <a:pt x="404" y="324"/>
                  </a:lnTo>
                  <a:lnTo>
                    <a:pt x="354" y="417"/>
                  </a:lnTo>
                  <a:lnTo>
                    <a:pt x="266" y="374"/>
                  </a:lnTo>
                  <a:lnTo>
                    <a:pt x="257" y="459"/>
                  </a:lnTo>
                  <a:lnTo>
                    <a:pt x="186" y="357"/>
                  </a:lnTo>
                  <a:lnTo>
                    <a:pt x="135" y="444"/>
                  </a:lnTo>
                  <a:lnTo>
                    <a:pt x="48" y="369"/>
                  </a:lnTo>
                  <a:lnTo>
                    <a:pt x="32" y="475"/>
                  </a:lnTo>
                  <a:lnTo>
                    <a:pt x="11" y="485"/>
                  </a:lnTo>
                  <a:lnTo>
                    <a:pt x="11" y="326"/>
                  </a:lnTo>
                  <a:lnTo>
                    <a:pt x="7" y="9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75" name="Freeform 106"/>
            <p:cNvSpPr>
              <a:spLocks/>
            </p:cNvSpPr>
            <p:nvPr/>
          </p:nvSpPr>
          <p:spPr bwMode="auto">
            <a:xfrm>
              <a:off x="4402" y="2325"/>
              <a:ext cx="491" cy="191"/>
            </a:xfrm>
            <a:custGeom>
              <a:avLst/>
              <a:gdLst>
                <a:gd name="T0" fmla="*/ 1 w 981"/>
                <a:gd name="T1" fmla="*/ 1 h 380"/>
                <a:gd name="T2" fmla="*/ 0 w 981"/>
                <a:gd name="T3" fmla="*/ 1 h 380"/>
                <a:gd name="T4" fmla="*/ 1 w 981"/>
                <a:gd name="T5" fmla="*/ 1 h 380"/>
                <a:gd name="T6" fmla="*/ 1 w 981"/>
                <a:gd name="T7" fmla="*/ 1 h 380"/>
                <a:gd name="T8" fmla="*/ 1 w 981"/>
                <a:gd name="T9" fmla="*/ 1 h 380"/>
                <a:gd name="T10" fmla="*/ 1 w 981"/>
                <a:gd name="T11" fmla="*/ 1 h 380"/>
                <a:gd name="T12" fmla="*/ 1 w 981"/>
                <a:gd name="T13" fmla="*/ 1 h 380"/>
                <a:gd name="T14" fmla="*/ 1 w 981"/>
                <a:gd name="T15" fmla="*/ 1 h 380"/>
                <a:gd name="T16" fmla="*/ 1 w 981"/>
                <a:gd name="T17" fmla="*/ 1 h 380"/>
                <a:gd name="T18" fmla="*/ 1 w 981"/>
                <a:gd name="T19" fmla="*/ 1 h 380"/>
                <a:gd name="T20" fmla="*/ 1 w 981"/>
                <a:gd name="T21" fmla="*/ 1 h 380"/>
                <a:gd name="T22" fmla="*/ 1 w 981"/>
                <a:gd name="T23" fmla="*/ 1 h 380"/>
                <a:gd name="T24" fmla="*/ 1 w 981"/>
                <a:gd name="T25" fmla="*/ 1 h 380"/>
                <a:gd name="T26" fmla="*/ 1 w 981"/>
                <a:gd name="T27" fmla="*/ 1 h 380"/>
                <a:gd name="T28" fmla="*/ 1 w 981"/>
                <a:gd name="T29" fmla="*/ 1 h 380"/>
                <a:gd name="T30" fmla="*/ 1 w 981"/>
                <a:gd name="T31" fmla="*/ 1 h 380"/>
                <a:gd name="T32" fmla="*/ 1 w 981"/>
                <a:gd name="T33" fmla="*/ 1 h 380"/>
                <a:gd name="T34" fmla="*/ 1 w 981"/>
                <a:gd name="T35" fmla="*/ 1 h 380"/>
                <a:gd name="T36" fmla="*/ 1 w 981"/>
                <a:gd name="T37" fmla="*/ 1 h 380"/>
                <a:gd name="T38" fmla="*/ 1 w 981"/>
                <a:gd name="T39" fmla="*/ 1 h 380"/>
                <a:gd name="T40" fmla="*/ 1 w 981"/>
                <a:gd name="T41" fmla="*/ 1 h 380"/>
                <a:gd name="T42" fmla="*/ 1 w 981"/>
                <a:gd name="T43" fmla="*/ 1 h 380"/>
                <a:gd name="T44" fmla="*/ 1 w 981"/>
                <a:gd name="T45" fmla="*/ 1 h 380"/>
                <a:gd name="T46" fmla="*/ 1 w 981"/>
                <a:gd name="T47" fmla="*/ 1 h 380"/>
                <a:gd name="T48" fmla="*/ 1 w 981"/>
                <a:gd name="T49" fmla="*/ 1 h 380"/>
                <a:gd name="T50" fmla="*/ 1 w 981"/>
                <a:gd name="T51" fmla="*/ 1 h 380"/>
                <a:gd name="T52" fmla="*/ 1 w 981"/>
                <a:gd name="T53" fmla="*/ 1 h 380"/>
                <a:gd name="T54" fmla="*/ 1 w 981"/>
                <a:gd name="T55" fmla="*/ 1 h 380"/>
                <a:gd name="T56" fmla="*/ 1 w 981"/>
                <a:gd name="T57" fmla="*/ 1 h 380"/>
                <a:gd name="T58" fmla="*/ 1 w 981"/>
                <a:gd name="T59" fmla="*/ 1 h 380"/>
                <a:gd name="T60" fmla="*/ 1 w 981"/>
                <a:gd name="T61" fmla="*/ 1 h 380"/>
                <a:gd name="T62" fmla="*/ 1 w 981"/>
                <a:gd name="T63" fmla="*/ 1 h 380"/>
                <a:gd name="T64" fmla="*/ 1 w 981"/>
                <a:gd name="T65" fmla="*/ 1 h 380"/>
                <a:gd name="T66" fmla="*/ 1 w 981"/>
                <a:gd name="T67" fmla="*/ 1 h 380"/>
                <a:gd name="T68" fmla="*/ 1 w 981"/>
                <a:gd name="T69" fmla="*/ 1 h 380"/>
                <a:gd name="T70" fmla="*/ 1 w 981"/>
                <a:gd name="T71" fmla="*/ 1 h 380"/>
                <a:gd name="T72" fmla="*/ 1 w 981"/>
                <a:gd name="T73" fmla="*/ 1 h 380"/>
                <a:gd name="T74" fmla="*/ 1 w 981"/>
                <a:gd name="T75" fmla="*/ 1 h 380"/>
                <a:gd name="T76" fmla="*/ 1 w 981"/>
                <a:gd name="T77" fmla="*/ 0 h 380"/>
                <a:gd name="T78" fmla="*/ 1 w 981"/>
                <a:gd name="T79" fmla="*/ 1 h 380"/>
                <a:gd name="T80" fmla="*/ 1 w 981"/>
                <a:gd name="T81" fmla="*/ 1 h 380"/>
                <a:gd name="T82" fmla="*/ 1 w 981"/>
                <a:gd name="T83" fmla="*/ 1 h 380"/>
                <a:gd name="T84" fmla="*/ 1 w 981"/>
                <a:gd name="T85" fmla="*/ 1 h 380"/>
                <a:gd name="T86" fmla="*/ 1 w 981"/>
                <a:gd name="T87" fmla="*/ 1 h 380"/>
                <a:gd name="T88" fmla="*/ 1 w 981"/>
                <a:gd name="T89" fmla="*/ 1 h 380"/>
                <a:gd name="T90" fmla="*/ 1 w 981"/>
                <a:gd name="T91" fmla="*/ 1 h 380"/>
                <a:gd name="T92" fmla="*/ 1 w 981"/>
                <a:gd name="T93" fmla="*/ 1 h 380"/>
                <a:gd name="T94" fmla="*/ 1 w 981"/>
                <a:gd name="T95" fmla="*/ 1 h 380"/>
                <a:gd name="T96" fmla="*/ 1 w 981"/>
                <a:gd name="T97" fmla="*/ 1 h 380"/>
                <a:gd name="T98" fmla="*/ 1 w 981"/>
                <a:gd name="T99" fmla="*/ 1 h 380"/>
                <a:gd name="T100" fmla="*/ 1 w 981"/>
                <a:gd name="T101" fmla="*/ 1 h 380"/>
                <a:gd name="T102" fmla="*/ 1 w 981"/>
                <a:gd name="T103" fmla="*/ 1 h 380"/>
                <a:gd name="T104" fmla="*/ 1 w 981"/>
                <a:gd name="T105" fmla="*/ 1 h 380"/>
                <a:gd name="T106" fmla="*/ 1 w 981"/>
                <a:gd name="T107" fmla="*/ 1 h 380"/>
                <a:gd name="T108" fmla="*/ 1 w 981"/>
                <a:gd name="T109" fmla="*/ 1 h 380"/>
                <a:gd name="T110" fmla="*/ 1 w 981"/>
                <a:gd name="T111" fmla="*/ 1 h 3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81"/>
                <a:gd name="T169" fmla="*/ 0 h 380"/>
                <a:gd name="T170" fmla="*/ 981 w 981"/>
                <a:gd name="T171" fmla="*/ 380 h 3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81" h="380">
                  <a:moveTo>
                    <a:pt x="1" y="63"/>
                  </a:moveTo>
                  <a:lnTo>
                    <a:pt x="0" y="187"/>
                  </a:lnTo>
                  <a:lnTo>
                    <a:pt x="5" y="380"/>
                  </a:lnTo>
                  <a:lnTo>
                    <a:pt x="42" y="380"/>
                  </a:lnTo>
                  <a:lnTo>
                    <a:pt x="70" y="291"/>
                  </a:lnTo>
                  <a:lnTo>
                    <a:pt x="115" y="192"/>
                  </a:lnTo>
                  <a:lnTo>
                    <a:pt x="178" y="243"/>
                  </a:lnTo>
                  <a:lnTo>
                    <a:pt x="187" y="322"/>
                  </a:lnTo>
                  <a:lnTo>
                    <a:pt x="206" y="254"/>
                  </a:lnTo>
                  <a:lnTo>
                    <a:pt x="260" y="154"/>
                  </a:lnTo>
                  <a:lnTo>
                    <a:pt x="328" y="187"/>
                  </a:lnTo>
                  <a:lnTo>
                    <a:pt x="355" y="272"/>
                  </a:lnTo>
                  <a:lnTo>
                    <a:pt x="369" y="372"/>
                  </a:lnTo>
                  <a:lnTo>
                    <a:pt x="391" y="269"/>
                  </a:lnTo>
                  <a:lnTo>
                    <a:pt x="419" y="190"/>
                  </a:lnTo>
                  <a:lnTo>
                    <a:pt x="472" y="235"/>
                  </a:lnTo>
                  <a:lnTo>
                    <a:pt x="496" y="293"/>
                  </a:lnTo>
                  <a:lnTo>
                    <a:pt x="523" y="272"/>
                  </a:lnTo>
                  <a:lnTo>
                    <a:pt x="542" y="308"/>
                  </a:lnTo>
                  <a:lnTo>
                    <a:pt x="596" y="212"/>
                  </a:lnTo>
                  <a:lnTo>
                    <a:pt x="655" y="271"/>
                  </a:lnTo>
                  <a:lnTo>
                    <a:pt x="655" y="298"/>
                  </a:lnTo>
                  <a:lnTo>
                    <a:pt x="683" y="262"/>
                  </a:lnTo>
                  <a:lnTo>
                    <a:pt x="738" y="332"/>
                  </a:lnTo>
                  <a:lnTo>
                    <a:pt x="769" y="332"/>
                  </a:lnTo>
                  <a:lnTo>
                    <a:pt x="818" y="266"/>
                  </a:lnTo>
                  <a:lnTo>
                    <a:pt x="864" y="298"/>
                  </a:lnTo>
                  <a:lnTo>
                    <a:pt x="869" y="322"/>
                  </a:lnTo>
                  <a:lnTo>
                    <a:pt x="890" y="290"/>
                  </a:lnTo>
                  <a:lnTo>
                    <a:pt x="913" y="312"/>
                  </a:lnTo>
                  <a:lnTo>
                    <a:pt x="925" y="286"/>
                  </a:lnTo>
                  <a:lnTo>
                    <a:pt x="981" y="223"/>
                  </a:lnTo>
                  <a:lnTo>
                    <a:pt x="949" y="183"/>
                  </a:lnTo>
                  <a:lnTo>
                    <a:pt x="897" y="134"/>
                  </a:lnTo>
                  <a:lnTo>
                    <a:pt x="834" y="82"/>
                  </a:lnTo>
                  <a:lnTo>
                    <a:pt x="781" y="46"/>
                  </a:lnTo>
                  <a:lnTo>
                    <a:pt x="659" y="75"/>
                  </a:lnTo>
                  <a:lnTo>
                    <a:pt x="638" y="2"/>
                  </a:lnTo>
                  <a:lnTo>
                    <a:pt x="621" y="0"/>
                  </a:lnTo>
                  <a:lnTo>
                    <a:pt x="573" y="82"/>
                  </a:lnTo>
                  <a:lnTo>
                    <a:pt x="517" y="34"/>
                  </a:lnTo>
                  <a:lnTo>
                    <a:pt x="516" y="17"/>
                  </a:lnTo>
                  <a:lnTo>
                    <a:pt x="493" y="81"/>
                  </a:lnTo>
                  <a:lnTo>
                    <a:pt x="481" y="122"/>
                  </a:lnTo>
                  <a:lnTo>
                    <a:pt x="397" y="62"/>
                  </a:lnTo>
                  <a:lnTo>
                    <a:pt x="384" y="3"/>
                  </a:lnTo>
                  <a:lnTo>
                    <a:pt x="335" y="81"/>
                  </a:lnTo>
                  <a:lnTo>
                    <a:pt x="311" y="38"/>
                  </a:lnTo>
                  <a:lnTo>
                    <a:pt x="293" y="65"/>
                  </a:lnTo>
                  <a:lnTo>
                    <a:pt x="180" y="34"/>
                  </a:lnTo>
                  <a:lnTo>
                    <a:pt x="169" y="10"/>
                  </a:lnTo>
                  <a:lnTo>
                    <a:pt x="138" y="55"/>
                  </a:lnTo>
                  <a:lnTo>
                    <a:pt x="103" y="19"/>
                  </a:lnTo>
                  <a:lnTo>
                    <a:pt x="92" y="82"/>
                  </a:lnTo>
                  <a:lnTo>
                    <a:pt x="1" y="63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76" name="Freeform 107"/>
            <p:cNvSpPr>
              <a:spLocks/>
            </p:cNvSpPr>
            <p:nvPr/>
          </p:nvSpPr>
          <p:spPr bwMode="auto">
            <a:xfrm>
              <a:off x="4408" y="2513"/>
              <a:ext cx="194" cy="138"/>
            </a:xfrm>
            <a:custGeom>
              <a:avLst/>
              <a:gdLst>
                <a:gd name="T0" fmla="*/ 0 w 388"/>
                <a:gd name="T1" fmla="*/ 1 h 276"/>
                <a:gd name="T2" fmla="*/ 1 w 388"/>
                <a:gd name="T3" fmla="*/ 1 h 276"/>
                <a:gd name="T4" fmla="*/ 1 w 388"/>
                <a:gd name="T5" fmla="*/ 1 h 276"/>
                <a:gd name="T6" fmla="*/ 1 w 388"/>
                <a:gd name="T7" fmla="*/ 1 h 276"/>
                <a:gd name="T8" fmla="*/ 1 w 388"/>
                <a:gd name="T9" fmla="*/ 1 h 276"/>
                <a:gd name="T10" fmla="*/ 1 w 388"/>
                <a:gd name="T11" fmla="*/ 1 h 276"/>
                <a:gd name="T12" fmla="*/ 1 w 388"/>
                <a:gd name="T13" fmla="*/ 1 h 276"/>
                <a:gd name="T14" fmla="*/ 1 w 388"/>
                <a:gd name="T15" fmla="*/ 0 h 276"/>
                <a:gd name="T16" fmla="*/ 1 w 388"/>
                <a:gd name="T17" fmla="*/ 1 h 276"/>
                <a:gd name="T18" fmla="*/ 1 w 388"/>
                <a:gd name="T19" fmla="*/ 1 h 276"/>
                <a:gd name="T20" fmla="*/ 1 w 388"/>
                <a:gd name="T21" fmla="*/ 1 h 276"/>
                <a:gd name="T22" fmla="*/ 1 w 388"/>
                <a:gd name="T23" fmla="*/ 1 h 276"/>
                <a:gd name="T24" fmla="*/ 1 w 388"/>
                <a:gd name="T25" fmla="*/ 1 h 276"/>
                <a:gd name="T26" fmla="*/ 1 w 388"/>
                <a:gd name="T27" fmla="*/ 1 h 276"/>
                <a:gd name="T28" fmla="*/ 0 w 388"/>
                <a:gd name="T29" fmla="*/ 1 h 276"/>
                <a:gd name="T30" fmla="*/ 0 w 388"/>
                <a:gd name="T31" fmla="*/ 1 h 2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8"/>
                <a:gd name="T49" fmla="*/ 0 h 276"/>
                <a:gd name="T50" fmla="*/ 388 w 388"/>
                <a:gd name="T51" fmla="*/ 276 h 2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8" h="276">
                  <a:moveTo>
                    <a:pt x="0" y="125"/>
                  </a:moveTo>
                  <a:lnTo>
                    <a:pt x="2" y="192"/>
                  </a:lnTo>
                  <a:lnTo>
                    <a:pt x="5" y="264"/>
                  </a:lnTo>
                  <a:lnTo>
                    <a:pt x="86" y="271"/>
                  </a:lnTo>
                  <a:lnTo>
                    <a:pt x="388" y="276"/>
                  </a:lnTo>
                  <a:lnTo>
                    <a:pt x="287" y="247"/>
                  </a:lnTo>
                  <a:lnTo>
                    <a:pt x="283" y="170"/>
                  </a:lnTo>
                  <a:lnTo>
                    <a:pt x="266" y="0"/>
                  </a:lnTo>
                  <a:lnTo>
                    <a:pt x="236" y="65"/>
                  </a:lnTo>
                  <a:lnTo>
                    <a:pt x="180" y="201"/>
                  </a:lnTo>
                  <a:lnTo>
                    <a:pt x="121" y="149"/>
                  </a:lnTo>
                  <a:lnTo>
                    <a:pt x="112" y="94"/>
                  </a:lnTo>
                  <a:lnTo>
                    <a:pt x="100" y="129"/>
                  </a:lnTo>
                  <a:lnTo>
                    <a:pt x="28" y="11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77" name="Freeform 108"/>
            <p:cNvSpPr>
              <a:spLocks/>
            </p:cNvSpPr>
            <p:nvPr/>
          </p:nvSpPr>
          <p:spPr bwMode="auto">
            <a:xfrm>
              <a:off x="4598" y="2515"/>
              <a:ext cx="906" cy="139"/>
            </a:xfrm>
            <a:custGeom>
              <a:avLst/>
              <a:gdLst>
                <a:gd name="T0" fmla="*/ 1 w 1812"/>
                <a:gd name="T1" fmla="*/ 0 h 279"/>
                <a:gd name="T2" fmla="*/ 1 w 1812"/>
                <a:gd name="T3" fmla="*/ 0 h 279"/>
                <a:gd name="T4" fmla="*/ 1 w 1812"/>
                <a:gd name="T5" fmla="*/ 0 h 279"/>
                <a:gd name="T6" fmla="*/ 1 w 1812"/>
                <a:gd name="T7" fmla="*/ 0 h 279"/>
                <a:gd name="T8" fmla="*/ 1 w 1812"/>
                <a:gd name="T9" fmla="*/ 0 h 279"/>
                <a:gd name="T10" fmla="*/ 1 w 1812"/>
                <a:gd name="T11" fmla="*/ 0 h 279"/>
                <a:gd name="T12" fmla="*/ 1 w 1812"/>
                <a:gd name="T13" fmla="*/ 0 h 279"/>
                <a:gd name="T14" fmla="*/ 1 w 1812"/>
                <a:gd name="T15" fmla="*/ 0 h 279"/>
                <a:gd name="T16" fmla="*/ 1 w 1812"/>
                <a:gd name="T17" fmla="*/ 0 h 279"/>
                <a:gd name="T18" fmla="*/ 1 w 1812"/>
                <a:gd name="T19" fmla="*/ 0 h 279"/>
                <a:gd name="T20" fmla="*/ 1 w 1812"/>
                <a:gd name="T21" fmla="*/ 0 h 279"/>
                <a:gd name="T22" fmla="*/ 1 w 1812"/>
                <a:gd name="T23" fmla="*/ 0 h 279"/>
                <a:gd name="T24" fmla="*/ 1 w 1812"/>
                <a:gd name="T25" fmla="*/ 0 h 279"/>
                <a:gd name="T26" fmla="*/ 1 w 1812"/>
                <a:gd name="T27" fmla="*/ 0 h 279"/>
                <a:gd name="T28" fmla="*/ 1 w 1812"/>
                <a:gd name="T29" fmla="*/ 0 h 279"/>
                <a:gd name="T30" fmla="*/ 1 w 1812"/>
                <a:gd name="T31" fmla="*/ 0 h 279"/>
                <a:gd name="T32" fmla="*/ 1 w 1812"/>
                <a:gd name="T33" fmla="*/ 0 h 279"/>
                <a:gd name="T34" fmla="*/ 1 w 1812"/>
                <a:gd name="T35" fmla="*/ 0 h 279"/>
                <a:gd name="T36" fmla="*/ 1 w 1812"/>
                <a:gd name="T37" fmla="*/ 0 h 279"/>
                <a:gd name="T38" fmla="*/ 1 w 1812"/>
                <a:gd name="T39" fmla="*/ 0 h 279"/>
                <a:gd name="T40" fmla="*/ 1 w 1812"/>
                <a:gd name="T41" fmla="*/ 0 h 279"/>
                <a:gd name="T42" fmla="*/ 1 w 1812"/>
                <a:gd name="T43" fmla="*/ 0 h 279"/>
                <a:gd name="T44" fmla="*/ 1 w 1812"/>
                <a:gd name="T45" fmla="*/ 0 h 279"/>
                <a:gd name="T46" fmla="*/ 1 w 1812"/>
                <a:gd name="T47" fmla="*/ 0 h 279"/>
                <a:gd name="T48" fmla="*/ 1 w 1812"/>
                <a:gd name="T49" fmla="*/ 0 h 279"/>
                <a:gd name="T50" fmla="*/ 1 w 1812"/>
                <a:gd name="T51" fmla="*/ 0 h 279"/>
                <a:gd name="T52" fmla="*/ 1 w 1812"/>
                <a:gd name="T53" fmla="*/ 0 h 279"/>
                <a:gd name="T54" fmla="*/ 1 w 1812"/>
                <a:gd name="T55" fmla="*/ 0 h 279"/>
                <a:gd name="T56" fmla="*/ 1 w 1812"/>
                <a:gd name="T57" fmla="*/ 0 h 279"/>
                <a:gd name="T58" fmla="*/ 1 w 1812"/>
                <a:gd name="T59" fmla="*/ 0 h 279"/>
                <a:gd name="T60" fmla="*/ 1 w 1812"/>
                <a:gd name="T61" fmla="*/ 0 h 279"/>
                <a:gd name="T62" fmla="*/ 1 w 1812"/>
                <a:gd name="T63" fmla="*/ 0 h 279"/>
                <a:gd name="T64" fmla="*/ 1 w 1812"/>
                <a:gd name="T65" fmla="*/ 0 h 279"/>
                <a:gd name="T66" fmla="*/ 1 w 1812"/>
                <a:gd name="T67" fmla="*/ 0 h 279"/>
                <a:gd name="T68" fmla="*/ 1 w 1812"/>
                <a:gd name="T69" fmla="*/ 0 h 279"/>
                <a:gd name="T70" fmla="*/ 1 w 1812"/>
                <a:gd name="T71" fmla="*/ 0 h 2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12"/>
                <a:gd name="T109" fmla="*/ 0 h 279"/>
                <a:gd name="T110" fmla="*/ 1812 w 1812"/>
                <a:gd name="T111" fmla="*/ 279 h 27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12" h="279">
                  <a:moveTo>
                    <a:pt x="55" y="72"/>
                  </a:moveTo>
                  <a:lnTo>
                    <a:pt x="35" y="132"/>
                  </a:lnTo>
                  <a:lnTo>
                    <a:pt x="0" y="272"/>
                  </a:lnTo>
                  <a:lnTo>
                    <a:pt x="142" y="277"/>
                  </a:lnTo>
                  <a:lnTo>
                    <a:pt x="378" y="279"/>
                  </a:lnTo>
                  <a:lnTo>
                    <a:pt x="719" y="277"/>
                  </a:lnTo>
                  <a:lnTo>
                    <a:pt x="1120" y="267"/>
                  </a:lnTo>
                  <a:lnTo>
                    <a:pt x="1461" y="262"/>
                  </a:lnTo>
                  <a:lnTo>
                    <a:pt x="1700" y="257"/>
                  </a:lnTo>
                  <a:lnTo>
                    <a:pt x="1809" y="257"/>
                  </a:lnTo>
                  <a:lnTo>
                    <a:pt x="1812" y="125"/>
                  </a:lnTo>
                  <a:lnTo>
                    <a:pt x="1812" y="7"/>
                  </a:lnTo>
                  <a:lnTo>
                    <a:pt x="1772" y="37"/>
                  </a:lnTo>
                  <a:lnTo>
                    <a:pt x="1751" y="10"/>
                  </a:lnTo>
                  <a:lnTo>
                    <a:pt x="1721" y="56"/>
                  </a:lnTo>
                  <a:lnTo>
                    <a:pt x="1690" y="20"/>
                  </a:lnTo>
                  <a:lnTo>
                    <a:pt x="1665" y="58"/>
                  </a:lnTo>
                  <a:lnTo>
                    <a:pt x="1629" y="20"/>
                  </a:lnTo>
                  <a:lnTo>
                    <a:pt x="1608" y="66"/>
                  </a:lnTo>
                  <a:lnTo>
                    <a:pt x="1576" y="190"/>
                  </a:lnTo>
                  <a:lnTo>
                    <a:pt x="1505" y="114"/>
                  </a:lnTo>
                  <a:lnTo>
                    <a:pt x="1498" y="65"/>
                  </a:lnTo>
                  <a:lnTo>
                    <a:pt x="1496" y="13"/>
                  </a:lnTo>
                  <a:lnTo>
                    <a:pt x="1477" y="37"/>
                  </a:lnTo>
                  <a:lnTo>
                    <a:pt x="1450" y="25"/>
                  </a:lnTo>
                  <a:lnTo>
                    <a:pt x="1421" y="66"/>
                  </a:lnTo>
                  <a:lnTo>
                    <a:pt x="1377" y="132"/>
                  </a:lnTo>
                  <a:lnTo>
                    <a:pt x="1340" y="65"/>
                  </a:lnTo>
                  <a:lnTo>
                    <a:pt x="1321" y="0"/>
                  </a:lnTo>
                  <a:lnTo>
                    <a:pt x="1310" y="36"/>
                  </a:lnTo>
                  <a:lnTo>
                    <a:pt x="1207" y="22"/>
                  </a:lnTo>
                  <a:lnTo>
                    <a:pt x="1197" y="13"/>
                  </a:lnTo>
                  <a:lnTo>
                    <a:pt x="1153" y="58"/>
                  </a:lnTo>
                  <a:lnTo>
                    <a:pt x="1136" y="31"/>
                  </a:lnTo>
                  <a:lnTo>
                    <a:pt x="1127" y="66"/>
                  </a:lnTo>
                  <a:lnTo>
                    <a:pt x="1081" y="82"/>
                  </a:lnTo>
                  <a:lnTo>
                    <a:pt x="1069" y="53"/>
                  </a:lnTo>
                  <a:lnTo>
                    <a:pt x="1053" y="78"/>
                  </a:lnTo>
                  <a:lnTo>
                    <a:pt x="1022" y="73"/>
                  </a:lnTo>
                  <a:lnTo>
                    <a:pt x="1010" y="54"/>
                  </a:lnTo>
                  <a:lnTo>
                    <a:pt x="982" y="120"/>
                  </a:lnTo>
                  <a:lnTo>
                    <a:pt x="943" y="207"/>
                  </a:lnTo>
                  <a:lnTo>
                    <a:pt x="901" y="132"/>
                  </a:lnTo>
                  <a:lnTo>
                    <a:pt x="884" y="92"/>
                  </a:lnTo>
                  <a:lnTo>
                    <a:pt x="889" y="20"/>
                  </a:lnTo>
                  <a:lnTo>
                    <a:pt x="871" y="53"/>
                  </a:lnTo>
                  <a:lnTo>
                    <a:pt x="842" y="82"/>
                  </a:lnTo>
                  <a:lnTo>
                    <a:pt x="822" y="53"/>
                  </a:lnTo>
                  <a:lnTo>
                    <a:pt x="805" y="85"/>
                  </a:lnTo>
                  <a:lnTo>
                    <a:pt x="782" y="56"/>
                  </a:lnTo>
                  <a:lnTo>
                    <a:pt x="775" y="106"/>
                  </a:lnTo>
                  <a:lnTo>
                    <a:pt x="712" y="96"/>
                  </a:lnTo>
                  <a:lnTo>
                    <a:pt x="702" y="73"/>
                  </a:lnTo>
                  <a:lnTo>
                    <a:pt x="679" y="135"/>
                  </a:lnTo>
                  <a:lnTo>
                    <a:pt x="632" y="246"/>
                  </a:lnTo>
                  <a:lnTo>
                    <a:pt x="579" y="173"/>
                  </a:lnTo>
                  <a:lnTo>
                    <a:pt x="565" y="89"/>
                  </a:lnTo>
                  <a:lnTo>
                    <a:pt x="548" y="109"/>
                  </a:lnTo>
                  <a:lnTo>
                    <a:pt x="499" y="84"/>
                  </a:lnTo>
                  <a:lnTo>
                    <a:pt x="497" y="66"/>
                  </a:lnTo>
                  <a:lnTo>
                    <a:pt x="438" y="128"/>
                  </a:lnTo>
                  <a:lnTo>
                    <a:pt x="417" y="46"/>
                  </a:lnTo>
                  <a:lnTo>
                    <a:pt x="401" y="56"/>
                  </a:lnTo>
                  <a:lnTo>
                    <a:pt x="343" y="49"/>
                  </a:lnTo>
                  <a:lnTo>
                    <a:pt x="296" y="109"/>
                  </a:lnTo>
                  <a:lnTo>
                    <a:pt x="273" y="63"/>
                  </a:lnTo>
                  <a:lnTo>
                    <a:pt x="219" y="121"/>
                  </a:lnTo>
                  <a:lnTo>
                    <a:pt x="195" y="56"/>
                  </a:lnTo>
                  <a:lnTo>
                    <a:pt x="156" y="121"/>
                  </a:lnTo>
                  <a:lnTo>
                    <a:pt x="126" y="66"/>
                  </a:lnTo>
                  <a:lnTo>
                    <a:pt x="83" y="120"/>
                  </a:lnTo>
                  <a:lnTo>
                    <a:pt x="55" y="72"/>
                  </a:lnTo>
                  <a:close/>
                </a:path>
              </a:pathLst>
            </a:custGeom>
            <a:solidFill>
              <a:srgbClr val="2E4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78" name="Freeform 109"/>
            <p:cNvSpPr>
              <a:spLocks/>
            </p:cNvSpPr>
            <p:nvPr/>
          </p:nvSpPr>
          <p:spPr bwMode="auto">
            <a:xfrm>
              <a:off x="4716" y="2006"/>
              <a:ext cx="497" cy="431"/>
            </a:xfrm>
            <a:custGeom>
              <a:avLst/>
              <a:gdLst>
                <a:gd name="T0" fmla="*/ 1 w 993"/>
                <a:gd name="T1" fmla="*/ 0 h 862"/>
                <a:gd name="T2" fmla="*/ 1 w 993"/>
                <a:gd name="T3" fmla="*/ 1 h 862"/>
                <a:gd name="T4" fmla="*/ 1 w 993"/>
                <a:gd name="T5" fmla="*/ 1 h 862"/>
                <a:gd name="T6" fmla="*/ 1 w 993"/>
                <a:gd name="T7" fmla="*/ 1 h 862"/>
                <a:gd name="T8" fmla="*/ 1 w 993"/>
                <a:gd name="T9" fmla="*/ 1 h 862"/>
                <a:gd name="T10" fmla="*/ 1 w 993"/>
                <a:gd name="T11" fmla="*/ 1 h 862"/>
                <a:gd name="T12" fmla="*/ 1 w 993"/>
                <a:gd name="T13" fmla="*/ 1 h 862"/>
                <a:gd name="T14" fmla="*/ 1 w 993"/>
                <a:gd name="T15" fmla="*/ 1 h 862"/>
                <a:gd name="T16" fmla="*/ 1 w 993"/>
                <a:gd name="T17" fmla="*/ 1 h 862"/>
                <a:gd name="T18" fmla="*/ 1 w 993"/>
                <a:gd name="T19" fmla="*/ 1 h 862"/>
                <a:gd name="T20" fmla="*/ 1 w 993"/>
                <a:gd name="T21" fmla="*/ 1 h 862"/>
                <a:gd name="T22" fmla="*/ 1 w 993"/>
                <a:gd name="T23" fmla="*/ 1 h 862"/>
                <a:gd name="T24" fmla="*/ 1 w 993"/>
                <a:gd name="T25" fmla="*/ 1 h 862"/>
                <a:gd name="T26" fmla="*/ 1 w 993"/>
                <a:gd name="T27" fmla="*/ 1 h 862"/>
                <a:gd name="T28" fmla="*/ 1 w 993"/>
                <a:gd name="T29" fmla="*/ 1 h 862"/>
                <a:gd name="T30" fmla="*/ 0 w 993"/>
                <a:gd name="T31" fmla="*/ 1 h 862"/>
                <a:gd name="T32" fmla="*/ 1 w 993"/>
                <a:gd name="T33" fmla="*/ 1 h 862"/>
                <a:gd name="T34" fmla="*/ 1 w 993"/>
                <a:gd name="T35" fmla="*/ 1 h 862"/>
                <a:gd name="T36" fmla="*/ 1 w 993"/>
                <a:gd name="T37" fmla="*/ 1 h 862"/>
                <a:gd name="T38" fmla="*/ 1 w 993"/>
                <a:gd name="T39" fmla="*/ 1 h 862"/>
                <a:gd name="T40" fmla="*/ 1 w 993"/>
                <a:gd name="T41" fmla="*/ 1 h 862"/>
                <a:gd name="T42" fmla="*/ 1 w 993"/>
                <a:gd name="T43" fmla="*/ 1 h 862"/>
                <a:gd name="T44" fmla="*/ 1 w 993"/>
                <a:gd name="T45" fmla="*/ 1 h 862"/>
                <a:gd name="T46" fmla="*/ 1 w 993"/>
                <a:gd name="T47" fmla="*/ 1 h 862"/>
                <a:gd name="T48" fmla="*/ 1 w 993"/>
                <a:gd name="T49" fmla="*/ 1 h 862"/>
                <a:gd name="T50" fmla="*/ 1 w 993"/>
                <a:gd name="T51" fmla="*/ 1 h 862"/>
                <a:gd name="T52" fmla="*/ 1 w 993"/>
                <a:gd name="T53" fmla="*/ 0 h 862"/>
                <a:gd name="T54" fmla="*/ 1 w 993"/>
                <a:gd name="T55" fmla="*/ 0 h 8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93"/>
                <a:gd name="T85" fmla="*/ 0 h 862"/>
                <a:gd name="T86" fmla="*/ 993 w 993"/>
                <a:gd name="T87" fmla="*/ 862 h 86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93" h="862">
                  <a:moveTo>
                    <a:pt x="963" y="0"/>
                  </a:moveTo>
                  <a:lnTo>
                    <a:pt x="960" y="82"/>
                  </a:lnTo>
                  <a:lnTo>
                    <a:pt x="928" y="175"/>
                  </a:lnTo>
                  <a:lnTo>
                    <a:pt x="881" y="271"/>
                  </a:lnTo>
                  <a:lnTo>
                    <a:pt x="802" y="373"/>
                  </a:lnTo>
                  <a:lnTo>
                    <a:pt x="708" y="459"/>
                  </a:lnTo>
                  <a:lnTo>
                    <a:pt x="627" y="534"/>
                  </a:lnTo>
                  <a:lnTo>
                    <a:pt x="528" y="625"/>
                  </a:lnTo>
                  <a:lnTo>
                    <a:pt x="463" y="696"/>
                  </a:lnTo>
                  <a:lnTo>
                    <a:pt x="430" y="757"/>
                  </a:lnTo>
                  <a:lnTo>
                    <a:pt x="381" y="714"/>
                  </a:lnTo>
                  <a:lnTo>
                    <a:pt x="304" y="661"/>
                  </a:lnTo>
                  <a:lnTo>
                    <a:pt x="216" y="620"/>
                  </a:lnTo>
                  <a:lnTo>
                    <a:pt x="139" y="577"/>
                  </a:lnTo>
                  <a:lnTo>
                    <a:pt x="69" y="526"/>
                  </a:lnTo>
                  <a:lnTo>
                    <a:pt x="0" y="478"/>
                  </a:lnTo>
                  <a:lnTo>
                    <a:pt x="73" y="574"/>
                  </a:lnTo>
                  <a:lnTo>
                    <a:pt x="232" y="690"/>
                  </a:lnTo>
                  <a:lnTo>
                    <a:pt x="344" y="774"/>
                  </a:lnTo>
                  <a:lnTo>
                    <a:pt x="428" y="862"/>
                  </a:lnTo>
                  <a:lnTo>
                    <a:pt x="536" y="756"/>
                  </a:lnTo>
                  <a:lnTo>
                    <a:pt x="736" y="608"/>
                  </a:lnTo>
                  <a:lnTo>
                    <a:pt x="876" y="468"/>
                  </a:lnTo>
                  <a:lnTo>
                    <a:pt x="960" y="303"/>
                  </a:lnTo>
                  <a:lnTo>
                    <a:pt x="993" y="132"/>
                  </a:lnTo>
                  <a:lnTo>
                    <a:pt x="982" y="36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D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79" name="Freeform 110"/>
            <p:cNvSpPr>
              <a:spLocks/>
            </p:cNvSpPr>
            <p:nvPr/>
          </p:nvSpPr>
          <p:spPr bwMode="auto">
            <a:xfrm>
              <a:off x="4648" y="1878"/>
              <a:ext cx="576" cy="585"/>
            </a:xfrm>
            <a:custGeom>
              <a:avLst/>
              <a:gdLst>
                <a:gd name="T0" fmla="*/ 0 w 1153"/>
                <a:gd name="T1" fmla="*/ 1 h 1170"/>
                <a:gd name="T2" fmla="*/ 0 w 1153"/>
                <a:gd name="T3" fmla="*/ 1 h 1170"/>
                <a:gd name="T4" fmla="*/ 0 w 1153"/>
                <a:gd name="T5" fmla="*/ 1 h 1170"/>
                <a:gd name="T6" fmla="*/ 0 w 1153"/>
                <a:gd name="T7" fmla="*/ 1 h 1170"/>
                <a:gd name="T8" fmla="*/ 0 w 1153"/>
                <a:gd name="T9" fmla="*/ 1 h 1170"/>
                <a:gd name="T10" fmla="*/ 0 w 1153"/>
                <a:gd name="T11" fmla="*/ 1 h 1170"/>
                <a:gd name="T12" fmla="*/ 0 w 1153"/>
                <a:gd name="T13" fmla="*/ 1 h 1170"/>
                <a:gd name="T14" fmla="*/ 0 w 1153"/>
                <a:gd name="T15" fmla="*/ 1 h 1170"/>
                <a:gd name="T16" fmla="*/ 0 w 1153"/>
                <a:gd name="T17" fmla="*/ 1 h 1170"/>
                <a:gd name="T18" fmla="*/ 0 w 1153"/>
                <a:gd name="T19" fmla="*/ 1 h 1170"/>
                <a:gd name="T20" fmla="*/ 0 w 1153"/>
                <a:gd name="T21" fmla="*/ 1 h 1170"/>
                <a:gd name="T22" fmla="*/ 0 w 1153"/>
                <a:gd name="T23" fmla="*/ 1 h 1170"/>
                <a:gd name="T24" fmla="*/ 0 w 1153"/>
                <a:gd name="T25" fmla="*/ 1 h 1170"/>
                <a:gd name="T26" fmla="*/ 0 w 1153"/>
                <a:gd name="T27" fmla="*/ 1 h 1170"/>
                <a:gd name="T28" fmla="*/ 0 w 1153"/>
                <a:gd name="T29" fmla="*/ 1 h 1170"/>
                <a:gd name="T30" fmla="*/ 0 w 1153"/>
                <a:gd name="T31" fmla="*/ 1 h 1170"/>
                <a:gd name="T32" fmla="*/ 0 w 1153"/>
                <a:gd name="T33" fmla="*/ 1 h 1170"/>
                <a:gd name="T34" fmla="*/ 0 w 1153"/>
                <a:gd name="T35" fmla="*/ 1 h 1170"/>
                <a:gd name="T36" fmla="*/ 0 w 1153"/>
                <a:gd name="T37" fmla="*/ 1 h 1170"/>
                <a:gd name="T38" fmla="*/ 0 w 1153"/>
                <a:gd name="T39" fmla="*/ 1 h 1170"/>
                <a:gd name="T40" fmla="*/ 0 w 1153"/>
                <a:gd name="T41" fmla="*/ 1 h 1170"/>
                <a:gd name="T42" fmla="*/ 0 w 1153"/>
                <a:gd name="T43" fmla="*/ 1 h 1170"/>
                <a:gd name="T44" fmla="*/ 0 w 1153"/>
                <a:gd name="T45" fmla="*/ 1 h 1170"/>
                <a:gd name="T46" fmla="*/ 0 w 1153"/>
                <a:gd name="T47" fmla="*/ 1 h 1170"/>
                <a:gd name="T48" fmla="*/ 0 w 1153"/>
                <a:gd name="T49" fmla="*/ 1 h 1170"/>
                <a:gd name="T50" fmla="*/ 0 w 1153"/>
                <a:gd name="T51" fmla="*/ 1 h 1170"/>
                <a:gd name="T52" fmla="*/ 0 w 1153"/>
                <a:gd name="T53" fmla="*/ 1 h 1170"/>
                <a:gd name="T54" fmla="*/ 0 w 1153"/>
                <a:gd name="T55" fmla="*/ 1 h 1170"/>
                <a:gd name="T56" fmla="*/ 0 w 1153"/>
                <a:gd name="T57" fmla="*/ 1 h 1170"/>
                <a:gd name="T58" fmla="*/ 0 w 1153"/>
                <a:gd name="T59" fmla="*/ 1 h 1170"/>
                <a:gd name="T60" fmla="*/ 0 w 1153"/>
                <a:gd name="T61" fmla="*/ 1 h 1170"/>
                <a:gd name="T62" fmla="*/ 0 w 1153"/>
                <a:gd name="T63" fmla="*/ 1 h 1170"/>
                <a:gd name="T64" fmla="*/ 0 w 1153"/>
                <a:gd name="T65" fmla="*/ 1 h 1170"/>
                <a:gd name="T66" fmla="*/ 0 w 1153"/>
                <a:gd name="T67" fmla="*/ 1 h 1170"/>
                <a:gd name="T68" fmla="*/ 0 w 1153"/>
                <a:gd name="T69" fmla="*/ 1 h 1170"/>
                <a:gd name="T70" fmla="*/ 0 w 1153"/>
                <a:gd name="T71" fmla="*/ 1 h 1170"/>
                <a:gd name="T72" fmla="*/ 0 w 1153"/>
                <a:gd name="T73" fmla="*/ 1 h 1170"/>
                <a:gd name="T74" fmla="*/ 0 w 1153"/>
                <a:gd name="T75" fmla="*/ 1 h 1170"/>
                <a:gd name="T76" fmla="*/ 0 w 1153"/>
                <a:gd name="T77" fmla="*/ 1 h 1170"/>
                <a:gd name="T78" fmla="*/ 0 w 1153"/>
                <a:gd name="T79" fmla="*/ 1 h 1170"/>
                <a:gd name="T80" fmla="*/ 0 w 1153"/>
                <a:gd name="T81" fmla="*/ 1 h 1170"/>
                <a:gd name="T82" fmla="*/ 0 w 1153"/>
                <a:gd name="T83" fmla="*/ 1 h 1170"/>
                <a:gd name="T84" fmla="*/ 0 w 1153"/>
                <a:gd name="T85" fmla="*/ 1 h 1170"/>
                <a:gd name="T86" fmla="*/ 0 w 1153"/>
                <a:gd name="T87" fmla="*/ 1 h 1170"/>
                <a:gd name="T88" fmla="*/ 0 w 1153"/>
                <a:gd name="T89" fmla="*/ 1 h 1170"/>
                <a:gd name="T90" fmla="*/ 0 w 1153"/>
                <a:gd name="T91" fmla="*/ 1 h 1170"/>
                <a:gd name="T92" fmla="*/ 0 w 1153"/>
                <a:gd name="T93" fmla="*/ 1 h 1170"/>
                <a:gd name="T94" fmla="*/ 0 w 1153"/>
                <a:gd name="T95" fmla="*/ 1 h 1170"/>
                <a:gd name="T96" fmla="*/ 0 w 1153"/>
                <a:gd name="T97" fmla="*/ 1 h 1170"/>
                <a:gd name="T98" fmla="*/ 0 w 1153"/>
                <a:gd name="T99" fmla="*/ 1 h 1170"/>
                <a:gd name="T100" fmla="*/ 0 w 1153"/>
                <a:gd name="T101" fmla="*/ 1 h 1170"/>
                <a:gd name="T102" fmla="*/ 0 w 1153"/>
                <a:gd name="T103" fmla="*/ 1 h 1170"/>
                <a:gd name="T104" fmla="*/ 0 w 1153"/>
                <a:gd name="T105" fmla="*/ 1 h 1170"/>
                <a:gd name="T106" fmla="*/ 0 w 1153"/>
                <a:gd name="T107" fmla="*/ 1 h 1170"/>
                <a:gd name="T108" fmla="*/ 0 w 1153"/>
                <a:gd name="T109" fmla="*/ 1 h 1170"/>
                <a:gd name="T110" fmla="*/ 0 w 1153"/>
                <a:gd name="T111" fmla="*/ 1 h 1170"/>
                <a:gd name="T112" fmla="*/ 0 w 1153"/>
                <a:gd name="T113" fmla="*/ 1 h 1170"/>
                <a:gd name="T114" fmla="*/ 0 w 1153"/>
                <a:gd name="T115" fmla="*/ 1 h 1170"/>
                <a:gd name="T116" fmla="*/ 0 w 1153"/>
                <a:gd name="T117" fmla="*/ 1 h 1170"/>
                <a:gd name="T118" fmla="*/ 0 w 1153"/>
                <a:gd name="T119" fmla="*/ 1 h 1170"/>
                <a:gd name="T120" fmla="*/ 0 w 1153"/>
                <a:gd name="T121" fmla="*/ 1 h 117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53"/>
                <a:gd name="T184" fmla="*/ 0 h 1170"/>
                <a:gd name="T185" fmla="*/ 1153 w 1153"/>
                <a:gd name="T186" fmla="*/ 1170 h 117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53" h="1170">
                  <a:moveTo>
                    <a:pt x="39" y="287"/>
                  </a:moveTo>
                  <a:lnTo>
                    <a:pt x="42" y="277"/>
                  </a:lnTo>
                  <a:lnTo>
                    <a:pt x="46" y="270"/>
                  </a:lnTo>
                  <a:lnTo>
                    <a:pt x="49" y="262"/>
                  </a:lnTo>
                  <a:lnTo>
                    <a:pt x="53" y="253"/>
                  </a:lnTo>
                  <a:lnTo>
                    <a:pt x="56" y="245"/>
                  </a:lnTo>
                  <a:lnTo>
                    <a:pt x="61" y="234"/>
                  </a:lnTo>
                  <a:lnTo>
                    <a:pt x="67" y="226"/>
                  </a:lnTo>
                  <a:lnTo>
                    <a:pt x="74" y="217"/>
                  </a:lnTo>
                  <a:lnTo>
                    <a:pt x="79" y="207"/>
                  </a:lnTo>
                  <a:lnTo>
                    <a:pt x="86" y="197"/>
                  </a:lnTo>
                  <a:lnTo>
                    <a:pt x="93" y="186"/>
                  </a:lnTo>
                  <a:lnTo>
                    <a:pt x="102" y="178"/>
                  </a:lnTo>
                  <a:lnTo>
                    <a:pt x="109" y="167"/>
                  </a:lnTo>
                  <a:lnTo>
                    <a:pt x="119" y="159"/>
                  </a:lnTo>
                  <a:lnTo>
                    <a:pt x="126" y="149"/>
                  </a:lnTo>
                  <a:lnTo>
                    <a:pt x="137" y="140"/>
                  </a:lnTo>
                  <a:lnTo>
                    <a:pt x="145" y="130"/>
                  </a:lnTo>
                  <a:lnTo>
                    <a:pt x="156" y="121"/>
                  </a:lnTo>
                  <a:lnTo>
                    <a:pt x="166" y="113"/>
                  </a:lnTo>
                  <a:lnTo>
                    <a:pt x="177" y="104"/>
                  </a:lnTo>
                  <a:lnTo>
                    <a:pt x="187" y="96"/>
                  </a:lnTo>
                  <a:lnTo>
                    <a:pt x="199" y="89"/>
                  </a:lnTo>
                  <a:lnTo>
                    <a:pt x="210" y="82"/>
                  </a:lnTo>
                  <a:lnTo>
                    <a:pt x="222" y="77"/>
                  </a:lnTo>
                  <a:lnTo>
                    <a:pt x="234" y="70"/>
                  </a:lnTo>
                  <a:lnTo>
                    <a:pt x="247" y="63"/>
                  </a:lnTo>
                  <a:lnTo>
                    <a:pt x="254" y="60"/>
                  </a:lnTo>
                  <a:lnTo>
                    <a:pt x="261" y="58"/>
                  </a:lnTo>
                  <a:lnTo>
                    <a:pt x="266" y="56"/>
                  </a:lnTo>
                  <a:lnTo>
                    <a:pt x="273" y="54"/>
                  </a:lnTo>
                  <a:lnTo>
                    <a:pt x="280" y="53"/>
                  </a:lnTo>
                  <a:lnTo>
                    <a:pt x="287" y="51"/>
                  </a:lnTo>
                  <a:lnTo>
                    <a:pt x="294" y="49"/>
                  </a:lnTo>
                  <a:lnTo>
                    <a:pt x="301" y="48"/>
                  </a:lnTo>
                  <a:lnTo>
                    <a:pt x="308" y="46"/>
                  </a:lnTo>
                  <a:lnTo>
                    <a:pt x="315" y="46"/>
                  </a:lnTo>
                  <a:lnTo>
                    <a:pt x="322" y="46"/>
                  </a:lnTo>
                  <a:lnTo>
                    <a:pt x="331" y="46"/>
                  </a:lnTo>
                  <a:lnTo>
                    <a:pt x="336" y="44"/>
                  </a:lnTo>
                  <a:lnTo>
                    <a:pt x="343" y="42"/>
                  </a:lnTo>
                  <a:lnTo>
                    <a:pt x="350" y="42"/>
                  </a:lnTo>
                  <a:lnTo>
                    <a:pt x="357" y="42"/>
                  </a:lnTo>
                  <a:lnTo>
                    <a:pt x="364" y="42"/>
                  </a:lnTo>
                  <a:lnTo>
                    <a:pt x="371" y="42"/>
                  </a:lnTo>
                  <a:lnTo>
                    <a:pt x="378" y="44"/>
                  </a:lnTo>
                  <a:lnTo>
                    <a:pt x="385" y="46"/>
                  </a:lnTo>
                  <a:lnTo>
                    <a:pt x="395" y="46"/>
                  </a:lnTo>
                  <a:lnTo>
                    <a:pt x="408" y="49"/>
                  </a:lnTo>
                  <a:lnTo>
                    <a:pt x="415" y="49"/>
                  </a:lnTo>
                  <a:lnTo>
                    <a:pt x="422" y="53"/>
                  </a:lnTo>
                  <a:lnTo>
                    <a:pt x="427" y="53"/>
                  </a:lnTo>
                  <a:lnTo>
                    <a:pt x="434" y="56"/>
                  </a:lnTo>
                  <a:lnTo>
                    <a:pt x="444" y="60"/>
                  </a:lnTo>
                  <a:lnTo>
                    <a:pt x="457" y="65"/>
                  </a:lnTo>
                  <a:lnTo>
                    <a:pt x="467" y="70"/>
                  </a:lnTo>
                  <a:lnTo>
                    <a:pt x="479" y="75"/>
                  </a:lnTo>
                  <a:lnTo>
                    <a:pt x="488" y="80"/>
                  </a:lnTo>
                  <a:lnTo>
                    <a:pt x="499" y="85"/>
                  </a:lnTo>
                  <a:lnTo>
                    <a:pt x="507" y="90"/>
                  </a:lnTo>
                  <a:lnTo>
                    <a:pt x="516" y="97"/>
                  </a:lnTo>
                  <a:lnTo>
                    <a:pt x="523" y="102"/>
                  </a:lnTo>
                  <a:lnTo>
                    <a:pt x="532" y="107"/>
                  </a:lnTo>
                  <a:lnTo>
                    <a:pt x="539" y="113"/>
                  </a:lnTo>
                  <a:lnTo>
                    <a:pt x="546" y="119"/>
                  </a:lnTo>
                  <a:lnTo>
                    <a:pt x="553" y="123"/>
                  </a:lnTo>
                  <a:lnTo>
                    <a:pt x="558" y="128"/>
                  </a:lnTo>
                  <a:lnTo>
                    <a:pt x="563" y="133"/>
                  </a:lnTo>
                  <a:lnTo>
                    <a:pt x="569" y="138"/>
                  </a:lnTo>
                  <a:lnTo>
                    <a:pt x="576" y="147"/>
                  </a:lnTo>
                  <a:lnTo>
                    <a:pt x="583" y="154"/>
                  </a:lnTo>
                  <a:lnTo>
                    <a:pt x="586" y="157"/>
                  </a:lnTo>
                  <a:lnTo>
                    <a:pt x="590" y="159"/>
                  </a:lnTo>
                  <a:lnTo>
                    <a:pt x="590" y="157"/>
                  </a:lnTo>
                  <a:lnTo>
                    <a:pt x="593" y="152"/>
                  </a:lnTo>
                  <a:lnTo>
                    <a:pt x="597" y="145"/>
                  </a:lnTo>
                  <a:lnTo>
                    <a:pt x="604" y="138"/>
                  </a:lnTo>
                  <a:lnTo>
                    <a:pt x="610" y="128"/>
                  </a:lnTo>
                  <a:lnTo>
                    <a:pt x="623" y="118"/>
                  </a:lnTo>
                  <a:lnTo>
                    <a:pt x="628" y="113"/>
                  </a:lnTo>
                  <a:lnTo>
                    <a:pt x="635" y="106"/>
                  </a:lnTo>
                  <a:lnTo>
                    <a:pt x="642" y="101"/>
                  </a:lnTo>
                  <a:lnTo>
                    <a:pt x="651" y="96"/>
                  </a:lnTo>
                  <a:lnTo>
                    <a:pt x="658" y="89"/>
                  </a:lnTo>
                  <a:lnTo>
                    <a:pt x="666" y="84"/>
                  </a:lnTo>
                  <a:lnTo>
                    <a:pt x="677" y="78"/>
                  </a:lnTo>
                  <a:lnTo>
                    <a:pt x="687" y="73"/>
                  </a:lnTo>
                  <a:lnTo>
                    <a:pt x="698" y="68"/>
                  </a:lnTo>
                  <a:lnTo>
                    <a:pt x="710" y="63"/>
                  </a:lnTo>
                  <a:lnTo>
                    <a:pt x="715" y="60"/>
                  </a:lnTo>
                  <a:lnTo>
                    <a:pt x="721" y="60"/>
                  </a:lnTo>
                  <a:lnTo>
                    <a:pt x="728" y="56"/>
                  </a:lnTo>
                  <a:lnTo>
                    <a:pt x="735" y="56"/>
                  </a:lnTo>
                  <a:lnTo>
                    <a:pt x="740" y="53"/>
                  </a:lnTo>
                  <a:lnTo>
                    <a:pt x="747" y="53"/>
                  </a:lnTo>
                  <a:lnTo>
                    <a:pt x="754" y="49"/>
                  </a:lnTo>
                  <a:lnTo>
                    <a:pt x="761" y="49"/>
                  </a:lnTo>
                  <a:lnTo>
                    <a:pt x="768" y="46"/>
                  </a:lnTo>
                  <a:lnTo>
                    <a:pt x="775" y="46"/>
                  </a:lnTo>
                  <a:lnTo>
                    <a:pt x="784" y="46"/>
                  </a:lnTo>
                  <a:lnTo>
                    <a:pt x="791" y="46"/>
                  </a:lnTo>
                  <a:lnTo>
                    <a:pt x="798" y="44"/>
                  </a:lnTo>
                  <a:lnTo>
                    <a:pt x="806" y="42"/>
                  </a:lnTo>
                  <a:lnTo>
                    <a:pt x="815" y="42"/>
                  </a:lnTo>
                  <a:lnTo>
                    <a:pt x="824" y="42"/>
                  </a:lnTo>
                  <a:lnTo>
                    <a:pt x="831" y="42"/>
                  </a:lnTo>
                  <a:lnTo>
                    <a:pt x="841" y="42"/>
                  </a:lnTo>
                  <a:lnTo>
                    <a:pt x="850" y="44"/>
                  </a:lnTo>
                  <a:lnTo>
                    <a:pt x="861" y="46"/>
                  </a:lnTo>
                  <a:lnTo>
                    <a:pt x="868" y="46"/>
                  </a:lnTo>
                  <a:lnTo>
                    <a:pt x="878" y="46"/>
                  </a:lnTo>
                  <a:lnTo>
                    <a:pt x="885" y="46"/>
                  </a:lnTo>
                  <a:lnTo>
                    <a:pt x="896" y="49"/>
                  </a:lnTo>
                  <a:lnTo>
                    <a:pt x="903" y="49"/>
                  </a:lnTo>
                  <a:lnTo>
                    <a:pt x="910" y="53"/>
                  </a:lnTo>
                  <a:lnTo>
                    <a:pt x="918" y="54"/>
                  </a:lnTo>
                  <a:lnTo>
                    <a:pt x="925" y="58"/>
                  </a:lnTo>
                  <a:lnTo>
                    <a:pt x="932" y="60"/>
                  </a:lnTo>
                  <a:lnTo>
                    <a:pt x="939" y="61"/>
                  </a:lnTo>
                  <a:lnTo>
                    <a:pt x="946" y="65"/>
                  </a:lnTo>
                  <a:lnTo>
                    <a:pt x="955" y="68"/>
                  </a:lnTo>
                  <a:lnTo>
                    <a:pt x="962" y="72"/>
                  </a:lnTo>
                  <a:lnTo>
                    <a:pt x="969" y="75"/>
                  </a:lnTo>
                  <a:lnTo>
                    <a:pt x="976" y="80"/>
                  </a:lnTo>
                  <a:lnTo>
                    <a:pt x="983" y="84"/>
                  </a:lnTo>
                  <a:lnTo>
                    <a:pt x="994" y="92"/>
                  </a:lnTo>
                  <a:lnTo>
                    <a:pt x="1006" y="101"/>
                  </a:lnTo>
                  <a:lnTo>
                    <a:pt x="1016" y="111"/>
                  </a:lnTo>
                  <a:lnTo>
                    <a:pt x="1027" y="123"/>
                  </a:lnTo>
                  <a:lnTo>
                    <a:pt x="1036" y="133"/>
                  </a:lnTo>
                  <a:lnTo>
                    <a:pt x="1044" y="145"/>
                  </a:lnTo>
                  <a:lnTo>
                    <a:pt x="1048" y="150"/>
                  </a:lnTo>
                  <a:lnTo>
                    <a:pt x="1053" y="157"/>
                  </a:lnTo>
                  <a:lnTo>
                    <a:pt x="1056" y="164"/>
                  </a:lnTo>
                  <a:lnTo>
                    <a:pt x="1062" y="171"/>
                  </a:lnTo>
                  <a:lnTo>
                    <a:pt x="1063" y="176"/>
                  </a:lnTo>
                  <a:lnTo>
                    <a:pt x="1067" y="183"/>
                  </a:lnTo>
                  <a:lnTo>
                    <a:pt x="1070" y="190"/>
                  </a:lnTo>
                  <a:lnTo>
                    <a:pt x="1074" y="197"/>
                  </a:lnTo>
                  <a:lnTo>
                    <a:pt x="1077" y="203"/>
                  </a:lnTo>
                  <a:lnTo>
                    <a:pt x="1081" y="210"/>
                  </a:lnTo>
                  <a:lnTo>
                    <a:pt x="1083" y="217"/>
                  </a:lnTo>
                  <a:lnTo>
                    <a:pt x="1086" y="224"/>
                  </a:lnTo>
                  <a:lnTo>
                    <a:pt x="1088" y="231"/>
                  </a:lnTo>
                  <a:lnTo>
                    <a:pt x="1090" y="238"/>
                  </a:lnTo>
                  <a:lnTo>
                    <a:pt x="1091" y="246"/>
                  </a:lnTo>
                  <a:lnTo>
                    <a:pt x="1095" y="255"/>
                  </a:lnTo>
                  <a:lnTo>
                    <a:pt x="1097" y="262"/>
                  </a:lnTo>
                  <a:lnTo>
                    <a:pt x="1098" y="269"/>
                  </a:lnTo>
                  <a:lnTo>
                    <a:pt x="1100" y="277"/>
                  </a:lnTo>
                  <a:lnTo>
                    <a:pt x="1104" y="286"/>
                  </a:lnTo>
                  <a:lnTo>
                    <a:pt x="1104" y="293"/>
                  </a:lnTo>
                  <a:lnTo>
                    <a:pt x="1104" y="301"/>
                  </a:lnTo>
                  <a:lnTo>
                    <a:pt x="1105" y="308"/>
                  </a:lnTo>
                  <a:lnTo>
                    <a:pt x="1107" y="317"/>
                  </a:lnTo>
                  <a:lnTo>
                    <a:pt x="1107" y="323"/>
                  </a:lnTo>
                  <a:lnTo>
                    <a:pt x="1107" y="332"/>
                  </a:lnTo>
                  <a:lnTo>
                    <a:pt x="1109" y="341"/>
                  </a:lnTo>
                  <a:lnTo>
                    <a:pt x="1111" y="349"/>
                  </a:lnTo>
                  <a:lnTo>
                    <a:pt x="1111" y="356"/>
                  </a:lnTo>
                  <a:lnTo>
                    <a:pt x="1111" y="365"/>
                  </a:lnTo>
                  <a:lnTo>
                    <a:pt x="1111" y="371"/>
                  </a:lnTo>
                  <a:lnTo>
                    <a:pt x="1111" y="380"/>
                  </a:lnTo>
                  <a:lnTo>
                    <a:pt x="1111" y="389"/>
                  </a:lnTo>
                  <a:lnTo>
                    <a:pt x="1111" y="397"/>
                  </a:lnTo>
                  <a:lnTo>
                    <a:pt x="1111" y="404"/>
                  </a:lnTo>
                  <a:lnTo>
                    <a:pt x="1111" y="412"/>
                  </a:lnTo>
                  <a:lnTo>
                    <a:pt x="1111" y="419"/>
                  </a:lnTo>
                  <a:lnTo>
                    <a:pt x="1109" y="428"/>
                  </a:lnTo>
                  <a:lnTo>
                    <a:pt x="1107" y="436"/>
                  </a:lnTo>
                  <a:lnTo>
                    <a:pt x="1107" y="443"/>
                  </a:lnTo>
                  <a:lnTo>
                    <a:pt x="1105" y="450"/>
                  </a:lnTo>
                  <a:lnTo>
                    <a:pt x="1105" y="459"/>
                  </a:lnTo>
                  <a:lnTo>
                    <a:pt x="1104" y="466"/>
                  </a:lnTo>
                  <a:lnTo>
                    <a:pt x="1104" y="474"/>
                  </a:lnTo>
                  <a:lnTo>
                    <a:pt x="1100" y="481"/>
                  </a:lnTo>
                  <a:lnTo>
                    <a:pt x="1100" y="490"/>
                  </a:lnTo>
                  <a:lnTo>
                    <a:pt x="1097" y="496"/>
                  </a:lnTo>
                  <a:lnTo>
                    <a:pt x="1097" y="503"/>
                  </a:lnTo>
                  <a:lnTo>
                    <a:pt x="1093" y="510"/>
                  </a:lnTo>
                  <a:lnTo>
                    <a:pt x="1091" y="519"/>
                  </a:lnTo>
                  <a:lnTo>
                    <a:pt x="1090" y="526"/>
                  </a:lnTo>
                  <a:lnTo>
                    <a:pt x="1088" y="532"/>
                  </a:lnTo>
                  <a:lnTo>
                    <a:pt x="1084" y="539"/>
                  </a:lnTo>
                  <a:lnTo>
                    <a:pt x="1083" y="546"/>
                  </a:lnTo>
                  <a:lnTo>
                    <a:pt x="1079" y="553"/>
                  </a:lnTo>
                  <a:lnTo>
                    <a:pt x="1077" y="560"/>
                  </a:lnTo>
                  <a:lnTo>
                    <a:pt x="1074" y="567"/>
                  </a:lnTo>
                  <a:lnTo>
                    <a:pt x="1070" y="574"/>
                  </a:lnTo>
                  <a:lnTo>
                    <a:pt x="1067" y="580"/>
                  </a:lnTo>
                  <a:lnTo>
                    <a:pt x="1065" y="589"/>
                  </a:lnTo>
                  <a:lnTo>
                    <a:pt x="1062" y="594"/>
                  </a:lnTo>
                  <a:lnTo>
                    <a:pt x="1058" y="601"/>
                  </a:lnTo>
                  <a:lnTo>
                    <a:pt x="1055" y="608"/>
                  </a:lnTo>
                  <a:lnTo>
                    <a:pt x="1051" y="615"/>
                  </a:lnTo>
                  <a:lnTo>
                    <a:pt x="1048" y="622"/>
                  </a:lnTo>
                  <a:lnTo>
                    <a:pt x="1044" y="628"/>
                  </a:lnTo>
                  <a:lnTo>
                    <a:pt x="1041" y="635"/>
                  </a:lnTo>
                  <a:lnTo>
                    <a:pt x="1037" y="640"/>
                  </a:lnTo>
                  <a:lnTo>
                    <a:pt x="1034" y="647"/>
                  </a:lnTo>
                  <a:lnTo>
                    <a:pt x="1029" y="652"/>
                  </a:lnTo>
                  <a:lnTo>
                    <a:pt x="1023" y="659"/>
                  </a:lnTo>
                  <a:lnTo>
                    <a:pt x="1020" y="666"/>
                  </a:lnTo>
                  <a:lnTo>
                    <a:pt x="1016" y="671"/>
                  </a:lnTo>
                  <a:lnTo>
                    <a:pt x="1011" y="678"/>
                  </a:lnTo>
                  <a:lnTo>
                    <a:pt x="1006" y="685"/>
                  </a:lnTo>
                  <a:lnTo>
                    <a:pt x="1002" y="690"/>
                  </a:lnTo>
                  <a:lnTo>
                    <a:pt x="994" y="702"/>
                  </a:lnTo>
                  <a:lnTo>
                    <a:pt x="983" y="714"/>
                  </a:lnTo>
                  <a:lnTo>
                    <a:pt x="978" y="721"/>
                  </a:lnTo>
                  <a:lnTo>
                    <a:pt x="973" y="728"/>
                  </a:lnTo>
                  <a:lnTo>
                    <a:pt x="969" y="733"/>
                  </a:lnTo>
                  <a:lnTo>
                    <a:pt x="964" y="740"/>
                  </a:lnTo>
                  <a:lnTo>
                    <a:pt x="953" y="750"/>
                  </a:lnTo>
                  <a:lnTo>
                    <a:pt x="943" y="762"/>
                  </a:lnTo>
                  <a:lnTo>
                    <a:pt x="931" y="772"/>
                  </a:lnTo>
                  <a:lnTo>
                    <a:pt x="920" y="784"/>
                  </a:lnTo>
                  <a:lnTo>
                    <a:pt x="908" y="795"/>
                  </a:lnTo>
                  <a:lnTo>
                    <a:pt x="896" y="807"/>
                  </a:lnTo>
                  <a:lnTo>
                    <a:pt x="885" y="817"/>
                  </a:lnTo>
                  <a:lnTo>
                    <a:pt x="873" y="829"/>
                  </a:lnTo>
                  <a:lnTo>
                    <a:pt x="866" y="832"/>
                  </a:lnTo>
                  <a:lnTo>
                    <a:pt x="859" y="837"/>
                  </a:lnTo>
                  <a:lnTo>
                    <a:pt x="854" y="843"/>
                  </a:lnTo>
                  <a:lnTo>
                    <a:pt x="848" y="848"/>
                  </a:lnTo>
                  <a:lnTo>
                    <a:pt x="834" y="856"/>
                  </a:lnTo>
                  <a:lnTo>
                    <a:pt x="824" y="867"/>
                  </a:lnTo>
                  <a:lnTo>
                    <a:pt x="812" y="875"/>
                  </a:lnTo>
                  <a:lnTo>
                    <a:pt x="801" y="884"/>
                  </a:lnTo>
                  <a:lnTo>
                    <a:pt x="791" y="892"/>
                  </a:lnTo>
                  <a:lnTo>
                    <a:pt x="780" y="903"/>
                  </a:lnTo>
                  <a:lnTo>
                    <a:pt x="768" y="909"/>
                  </a:lnTo>
                  <a:lnTo>
                    <a:pt x="757" y="918"/>
                  </a:lnTo>
                  <a:lnTo>
                    <a:pt x="747" y="925"/>
                  </a:lnTo>
                  <a:lnTo>
                    <a:pt x="738" y="933"/>
                  </a:lnTo>
                  <a:lnTo>
                    <a:pt x="728" y="940"/>
                  </a:lnTo>
                  <a:lnTo>
                    <a:pt x="717" y="949"/>
                  </a:lnTo>
                  <a:lnTo>
                    <a:pt x="708" y="956"/>
                  </a:lnTo>
                  <a:lnTo>
                    <a:pt x="700" y="964"/>
                  </a:lnTo>
                  <a:lnTo>
                    <a:pt x="691" y="971"/>
                  </a:lnTo>
                  <a:lnTo>
                    <a:pt x="680" y="980"/>
                  </a:lnTo>
                  <a:lnTo>
                    <a:pt x="672" y="987"/>
                  </a:lnTo>
                  <a:lnTo>
                    <a:pt x="663" y="995"/>
                  </a:lnTo>
                  <a:lnTo>
                    <a:pt x="652" y="1002"/>
                  </a:lnTo>
                  <a:lnTo>
                    <a:pt x="645" y="1009"/>
                  </a:lnTo>
                  <a:lnTo>
                    <a:pt x="637" y="1017"/>
                  </a:lnTo>
                  <a:lnTo>
                    <a:pt x="630" y="1026"/>
                  </a:lnTo>
                  <a:lnTo>
                    <a:pt x="621" y="1033"/>
                  </a:lnTo>
                  <a:lnTo>
                    <a:pt x="612" y="1041"/>
                  </a:lnTo>
                  <a:lnTo>
                    <a:pt x="605" y="1050"/>
                  </a:lnTo>
                  <a:lnTo>
                    <a:pt x="598" y="1058"/>
                  </a:lnTo>
                  <a:lnTo>
                    <a:pt x="590" y="1067"/>
                  </a:lnTo>
                  <a:lnTo>
                    <a:pt x="583" y="1076"/>
                  </a:lnTo>
                  <a:lnTo>
                    <a:pt x="576" y="1084"/>
                  </a:lnTo>
                  <a:lnTo>
                    <a:pt x="569" y="1094"/>
                  </a:lnTo>
                  <a:lnTo>
                    <a:pt x="569" y="1093"/>
                  </a:lnTo>
                  <a:lnTo>
                    <a:pt x="567" y="1091"/>
                  </a:lnTo>
                  <a:lnTo>
                    <a:pt x="562" y="1084"/>
                  </a:lnTo>
                  <a:lnTo>
                    <a:pt x="560" y="1079"/>
                  </a:lnTo>
                  <a:lnTo>
                    <a:pt x="553" y="1070"/>
                  </a:lnTo>
                  <a:lnTo>
                    <a:pt x="546" y="1062"/>
                  </a:lnTo>
                  <a:lnTo>
                    <a:pt x="537" y="1052"/>
                  </a:lnTo>
                  <a:lnTo>
                    <a:pt x="528" y="1041"/>
                  </a:lnTo>
                  <a:lnTo>
                    <a:pt x="523" y="1034"/>
                  </a:lnTo>
                  <a:lnTo>
                    <a:pt x="516" y="1028"/>
                  </a:lnTo>
                  <a:lnTo>
                    <a:pt x="509" y="1021"/>
                  </a:lnTo>
                  <a:lnTo>
                    <a:pt x="504" y="1016"/>
                  </a:lnTo>
                  <a:lnTo>
                    <a:pt x="495" y="1009"/>
                  </a:lnTo>
                  <a:lnTo>
                    <a:pt x="488" y="1002"/>
                  </a:lnTo>
                  <a:lnTo>
                    <a:pt x="481" y="995"/>
                  </a:lnTo>
                  <a:lnTo>
                    <a:pt x="472" y="988"/>
                  </a:lnTo>
                  <a:lnTo>
                    <a:pt x="464" y="981"/>
                  </a:lnTo>
                  <a:lnTo>
                    <a:pt x="455" y="975"/>
                  </a:lnTo>
                  <a:lnTo>
                    <a:pt x="444" y="966"/>
                  </a:lnTo>
                  <a:lnTo>
                    <a:pt x="436" y="959"/>
                  </a:lnTo>
                  <a:lnTo>
                    <a:pt x="425" y="952"/>
                  </a:lnTo>
                  <a:lnTo>
                    <a:pt x="415" y="945"/>
                  </a:lnTo>
                  <a:lnTo>
                    <a:pt x="402" y="939"/>
                  </a:lnTo>
                  <a:lnTo>
                    <a:pt x="392" y="932"/>
                  </a:lnTo>
                  <a:lnTo>
                    <a:pt x="380" y="923"/>
                  </a:lnTo>
                  <a:lnTo>
                    <a:pt x="367" y="916"/>
                  </a:lnTo>
                  <a:lnTo>
                    <a:pt x="355" y="908"/>
                  </a:lnTo>
                  <a:lnTo>
                    <a:pt x="345" y="901"/>
                  </a:lnTo>
                  <a:lnTo>
                    <a:pt x="331" y="892"/>
                  </a:lnTo>
                  <a:lnTo>
                    <a:pt x="320" y="885"/>
                  </a:lnTo>
                  <a:lnTo>
                    <a:pt x="308" y="875"/>
                  </a:lnTo>
                  <a:lnTo>
                    <a:pt x="297" y="870"/>
                  </a:lnTo>
                  <a:lnTo>
                    <a:pt x="285" y="860"/>
                  </a:lnTo>
                  <a:lnTo>
                    <a:pt x="273" y="851"/>
                  </a:lnTo>
                  <a:lnTo>
                    <a:pt x="262" y="843"/>
                  </a:lnTo>
                  <a:lnTo>
                    <a:pt x="252" y="834"/>
                  </a:lnTo>
                  <a:lnTo>
                    <a:pt x="241" y="824"/>
                  </a:lnTo>
                  <a:lnTo>
                    <a:pt x="231" y="817"/>
                  </a:lnTo>
                  <a:lnTo>
                    <a:pt x="220" y="807"/>
                  </a:lnTo>
                  <a:lnTo>
                    <a:pt x="210" y="798"/>
                  </a:lnTo>
                  <a:lnTo>
                    <a:pt x="199" y="788"/>
                  </a:lnTo>
                  <a:lnTo>
                    <a:pt x="189" y="777"/>
                  </a:lnTo>
                  <a:lnTo>
                    <a:pt x="178" y="767"/>
                  </a:lnTo>
                  <a:lnTo>
                    <a:pt x="170" y="757"/>
                  </a:lnTo>
                  <a:lnTo>
                    <a:pt x="159" y="747"/>
                  </a:lnTo>
                  <a:lnTo>
                    <a:pt x="149" y="736"/>
                  </a:lnTo>
                  <a:lnTo>
                    <a:pt x="140" y="726"/>
                  </a:lnTo>
                  <a:lnTo>
                    <a:pt x="131" y="716"/>
                  </a:lnTo>
                  <a:lnTo>
                    <a:pt x="123" y="704"/>
                  </a:lnTo>
                  <a:lnTo>
                    <a:pt x="116" y="694"/>
                  </a:lnTo>
                  <a:lnTo>
                    <a:pt x="105" y="682"/>
                  </a:lnTo>
                  <a:lnTo>
                    <a:pt x="98" y="671"/>
                  </a:lnTo>
                  <a:lnTo>
                    <a:pt x="89" y="658"/>
                  </a:lnTo>
                  <a:lnTo>
                    <a:pt x="82" y="647"/>
                  </a:lnTo>
                  <a:lnTo>
                    <a:pt x="75" y="635"/>
                  </a:lnTo>
                  <a:lnTo>
                    <a:pt x="68" y="623"/>
                  </a:lnTo>
                  <a:lnTo>
                    <a:pt x="30" y="639"/>
                  </a:lnTo>
                  <a:lnTo>
                    <a:pt x="32" y="640"/>
                  </a:lnTo>
                  <a:lnTo>
                    <a:pt x="33" y="646"/>
                  </a:lnTo>
                  <a:lnTo>
                    <a:pt x="39" y="652"/>
                  </a:lnTo>
                  <a:lnTo>
                    <a:pt x="42" y="659"/>
                  </a:lnTo>
                  <a:lnTo>
                    <a:pt x="49" y="670"/>
                  </a:lnTo>
                  <a:lnTo>
                    <a:pt x="51" y="675"/>
                  </a:lnTo>
                  <a:lnTo>
                    <a:pt x="54" y="680"/>
                  </a:lnTo>
                  <a:lnTo>
                    <a:pt x="60" y="687"/>
                  </a:lnTo>
                  <a:lnTo>
                    <a:pt x="65" y="694"/>
                  </a:lnTo>
                  <a:lnTo>
                    <a:pt x="68" y="699"/>
                  </a:lnTo>
                  <a:lnTo>
                    <a:pt x="74" y="704"/>
                  </a:lnTo>
                  <a:lnTo>
                    <a:pt x="79" y="711"/>
                  </a:lnTo>
                  <a:lnTo>
                    <a:pt x="86" y="719"/>
                  </a:lnTo>
                  <a:lnTo>
                    <a:pt x="89" y="726"/>
                  </a:lnTo>
                  <a:lnTo>
                    <a:pt x="96" y="733"/>
                  </a:lnTo>
                  <a:lnTo>
                    <a:pt x="103" y="740"/>
                  </a:lnTo>
                  <a:lnTo>
                    <a:pt x="110" y="750"/>
                  </a:lnTo>
                  <a:lnTo>
                    <a:pt x="116" y="757"/>
                  </a:lnTo>
                  <a:lnTo>
                    <a:pt x="123" y="764"/>
                  </a:lnTo>
                  <a:lnTo>
                    <a:pt x="130" y="772"/>
                  </a:lnTo>
                  <a:lnTo>
                    <a:pt x="138" y="781"/>
                  </a:lnTo>
                  <a:lnTo>
                    <a:pt x="145" y="789"/>
                  </a:lnTo>
                  <a:lnTo>
                    <a:pt x="154" y="798"/>
                  </a:lnTo>
                  <a:lnTo>
                    <a:pt x="163" y="807"/>
                  </a:lnTo>
                  <a:lnTo>
                    <a:pt x="173" y="815"/>
                  </a:lnTo>
                  <a:lnTo>
                    <a:pt x="180" y="822"/>
                  </a:lnTo>
                  <a:lnTo>
                    <a:pt x="189" y="829"/>
                  </a:lnTo>
                  <a:lnTo>
                    <a:pt x="196" y="836"/>
                  </a:lnTo>
                  <a:lnTo>
                    <a:pt x="206" y="844"/>
                  </a:lnTo>
                  <a:lnTo>
                    <a:pt x="213" y="851"/>
                  </a:lnTo>
                  <a:lnTo>
                    <a:pt x="222" y="858"/>
                  </a:lnTo>
                  <a:lnTo>
                    <a:pt x="231" y="865"/>
                  </a:lnTo>
                  <a:lnTo>
                    <a:pt x="240" y="872"/>
                  </a:lnTo>
                  <a:lnTo>
                    <a:pt x="247" y="875"/>
                  </a:lnTo>
                  <a:lnTo>
                    <a:pt x="257" y="882"/>
                  </a:lnTo>
                  <a:lnTo>
                    <a:pt x="264" y="887"/>
                  </a:lnTo>
                  <a:lnTo>
                    <a:pt x="273" y="894"/>
                  </a:lnTo>
                  <a:lnTo>
                    <a:pt x="280" y="899"/>
                  </a:lnTo>
                  <a:lnTo>
                    <a:pt x="289" y="906"/>
                  </a:lnTo>
                  <a:lnTo>
                    <a:pt x="296" y="909"/>
                  </a:lnTo>
                  <a:lnTo>
                    <a:pt x="304" y="916"/>
                  </a:lnTo>
                  <a:lnTo>
                    <a:pt x="311" y="921"/>
                  </a:lnTo>
                  <a:lnTo>
                    <a:pt x="320" y="927"/>
                  </a:lnTo>
                  <a:lnTo>
                    <a:pt x="327" y="932"/>
                  </a:lnTo>
                  <a:lnTo>
                    <a:pt x="334" y="937"/>
                  </a:lnTo>
                  <a:lnTo>
                    <a:pt x="341" y="942"/>
                  </a:lnTo>
                  <a:lnTo>
                    <a:pt x="350" y="947"/>
                  </a:lnTo>
                  <a:lnTo>
                    <a:pt x="357" y="952"/>
                  </a:lnTo>
                  <a:lnTo>
                    <a:pt x="366" y="959"/>
                  </a:lnTo>
                  <a:lnTo>
                    <a:pt x="373" y="963"/>
                  </a:lnTo>
                  <a:lnTo>
                    <a:pt x="380" y="969"/>
                  </a:lnTo>
                  <a:lnTo>
                    <a:pt x="388" y="975"/>
                  </a:lnTo>
                  <a:lnTo>
                    <a:pt x="395" y="981"/>
                  </a:lnTo>
                  <a:lnTo>
                    <a:pt x="402" y="987"/>
                  </a:lnTo>
                  <a:lnTo>
                    <a:pt x="411" y="993"/>
                  </a:lnTo>
                  <a:lnTo>
                    <a:pt x="418" y="1000"/>
                  </a:lnTo>
                  <a:lnTo>
                    <a:pt x="427" y="1007"/>
                  </a:lnTo>
                  <a:lnTo>
                    <a:pt x="434" y="1014"/>
                  </a:lnTo>
                  <a:lnTo>
                    <a:pt x="441" y="1021"/>
                  </a:lnTo>
                  <a:lnTo>
                    <a:pt x="448" y="1028"/>
                  </a:lnTo>
                  <a:lnTo>
                    <a:pt x="455" y="1034"/>
                  </a:lnTo>
                  <a:lnTo>
                    <a:pt x="462" y="1041"/>
                  </a:lnTo>
                  <a:lnTo>
                    <a:pt x="469" y="1050"/>
                  </a:lnTo>
                  <a:lnTo>
                    <a:pt x="476" y="1057"/>
                  </a:lnTo>
                  <a:lnTo>
                    <a:pt x="481" y="1064"/>
                  </a:lnTo>
                  <a:lnTo>
                    <a:pt x="488" y="1070"/>
                  </a:lnTo>
                  <a:lnTo>
                    <a:pt x="493" y="1077"/>
                  </a:lnTo>
                  <a:lnTo>
                    <a:pt x="499" y="1084"/>
                  </a:lnTo>
                  <a:lnTo>
                    <a:pt x="506" y="1091"/>
                  </a:lnTo>
                  <a:lnTo>
                    <a:pt x="511" y="1096"/>
                  </a:lnTo>
                  <a:lnTo>
                    <a:pt x="516" y="1103"/>
                  </a:lnTo>
                  <a:lnTo>
                    <a:pt x="523" y="1110"/>
                  </a:lnTo>
                  <a:lnTo>
                    <a:pt x="528" y="1117"/>
                  </a:lnTo>
                  <a:lnTo>
                    <a:pt x="535" y="1127"/>
                  </a:lnTo>
                  <a:lnTo>
                    <a:pt x="544" y="1137"/>
                  </a:lnTo>
                  <a:lnTo>
                    <a:pt x="551" y="1148"/>
                  </a:lnTo>
                  <a:lnTo>
                    <a:pt x="558" y="1154"/>
                  </a:lnTo>
                  <a:lnTo>
                    <a:pt x="562" y="1160"/>
                  </a:lnTo>
                  <a:lnTo>
                    <a:pt x="567" y="1166"/>
                  </a:lnTo>
                  <a:lnTo>
                    <a:pt x="569" y="1168"/>
                  </a:lnTo>
                  <a:lnTo>
                    <a:pt x="569" y="1170"/>
                  </a:lnTo>
                  <a:lnTo>
                    <a:pt x="569" y="1168"/>
                  </a:lnTo>
                  <a:lnTo>
                    <a:pt x="570" y="1166"/>
                  </a:lnTo>
                  <a:lnTo>
                    <a:pt x="574" y="1160"/>
                  </a:lnTo>
                  <a:lnTo>
                    <a:pt x="579" y="1154"/>
                  </a:lnTo>
                  <a:lnTo>
                    <a:pt x="583" y="1146"/>
                  </a:lnTo>
                  <a:lnTo>
                    <a:pt x="590" y="1137"/>
                  </a:lnTo>
                  <a:lnTo>
                    <a:pt x="597" y="1125"/>
                  </a:lnTo>
                  <a:lnTo>
                    <a:pt x="605" y="1115"/>
                  </a:lnTo>
                  <a:lnTo>
                    <a:pt x="609" y="1108"/>
                  </a:lnTo>
                  <a:lnTo>
                    <a:pt x="612" y="1103"/>
                  </a:lnTo>
                  <a:lnTo>
                    <a:pt x="617" y="1096"/>
                  </a:lnTo>
                  <a:lnTo>
                    <a:pt x="623" y="1091"/>
                  </a:lnTo>
                  <a:lnTo>
                    <a:pt x="628" y="1084"/>
                  </a:lnTo>
                  <a:lnTo>
                    <a:pt x="633" y="1077"/>
                  </a:lnTo>
                  <a:lnTo>
                    <a:pt x="640" y="1070"/>
                  </a:lnTo>
                  <a:lnTo>
                    <a:pt x="647" y="1065"/>
                  </a:lnTo>
                  <a:lnTo>
                    <a:pt x="652" y="1058"/>
                  </a:lnTo>
                  <a:lnTo>
                    <a:pt x="658" y="1052"/>
                  </a:lnTo>
                  <a:lnTo>
                    <a:pt x="663" y="1045"/>
                  </a:lnTo>
                  <a:lnTo>
                    <a:pt x="670" y="1040"/>
                  </a:lnTo>
                  <a:lnTo>
                    <a:pt x="677" y="1033"/>
                  </a:lnTo>
                  <a:lnTo>
                    <a:pt x="684" y="1028"/>
                  </a:lnTo>
                  <a:lnTo>
                    <a:pt x="691" y="1022"/>
                  </a:lnTo>
                  <a:lnTo>
                    <a:pt x="700" y="1017"/>
                  </a:lnTo>
                  <a:lnTo>
                    <a:pt x="707" y="1012"/>
                  </a:lnTo>
                  <a:lnTo>
                    <a:pt x="714" y="1005"/>
                  </a:lnTo>
                  <a:lnTo>
                    <a:pt x="721" y="999"/>
                  </a:lnTo>
                  <a:lnTo>
                    <a:pt x="731" y="992"/>
                  </a:lnTo>
                  <a:lnTo>
                    <a:pt x="742" y="983"/>
                  </a:lnTo>
                  <a:lnTo>
                    <a:pt x="752" y="975"/>
                  </a:lnTo>
                  <a:lnTo>
                    <a:pt x="763" y="968"/>
                  </a:lnTo>
                  <a:lnTo>
                    <a:pt x="775" y="959"/>
                  </a:lnTo>
                  <a:lnTo>
                    <a:pt x="785" y="949"/>
                  </a:lnTo>
                  <a:lnTo>
                    <a:pt x="798" y="940"/>
                  </a:lnTo>
                  <a:lnTo>
                    <a:pt x="805" y="935"/>
                  </a:lnTo>
                  <a:lnTo>
                    <a:pt x="810" y="930"/>
                  </a:lnTo>
                  <a:lnTo>
                    <a:pt x="817" y="925"/>
                  </a:lnTo>
                  <a:lnTo>
                    <a:pt x="824" y="921"/>
                  </a:lnTo>
                  <a:lnTo>
                    <a:pt x="829" y="916"/>
                  </a:lnTo>
                  <a:lnTo>
                    <a:pt x="836" y="911"/>
                  </a:lnTo>
                  <a:lnTo>
                    <a:pt x="841" y="906"/>
                  </a:lnTo>
                  <a:lnTo>
                    <a:pt x="848" y="901"/>
                  </a:lnTo>
                  <a:lnTo>
                    <a:pt x="855" y="896"/>
                  </a:lnTo>
                  <a:lnTo>
                    <a:pt x="862" y="891"/>
                  </a:lnTo>
                  <a:lnTo>
                    <a:pt x="869" y="885"/>
                  </a:lnTo>
                  <a:lnTo>
                    <a:pt x="876" y="880"/>
                  </a:lnTo>
                  <a:lnTo>
                    <a:pt x="882" y="873"/>
                  </a:lnTo>
                  <a:lnTo>
                    <a:pt x="889" y="868"/>
                  </a:lnTo>
                  <a:lnTo>
                    <a:pt x="896" y="863"/>
                  </a:lnTo>
                  <a:lnTo>
                    <a:pt x="903" y="858"/>
                  </a:lnTo>
                  <a:lnTo>
                    <a:pt x="908" y="851"/>
                  </a:lnTo>
                  <a:lnTo>
                    <a:pt x="915" y="846"/>
                  </a:lnTo>
                  <a:lnTo>
                    <a:pt x="922" y="839"/>
                  </a:lnTo>
                  <a:lnTo>
                    <a:pt x="929" y="836"/>
                  </a:lnTo>
                  <a:lnTo>
                    <a:pt x="939" y="824"/>
                  </a:lnTo>
                  <a:lnTo>
                    <a:pt x="953" y="812"/>
                  </a:lnTo>
                  <a:lnTo>
                    <a:pt x="959" y="805"/>
                  </a:lnTo>
                  <a:lnTo>
                    <a:pt x="966" y="800"/>
                  </a:lnTo>
                  <a:lnTo>
                    <a:pt x="971" y="793"/>
                  </a:lnTo>
                  <a:lnTo>
                    <a:pt x="978" y="789"/>
                  </a:lnTo>
                  <a:lnTo>
                    <a:pt x="988" y="776"/>
                  </a:lnTo>
                  <a:lnTo>
                    <a:pt x="999" y="765"/>
                  </a:lnTo>
                  <a:lnTo>
                    <a:pt x="1009" y="753"/>
                  </a:lnTo>
                  <a:lnTo>
                    <a:pt x="1020" y="743"/>
                  </a:lnTo>
                  <a:lnTo>
                    <a:pt x="1029" y="731"/>
                  </a:lnTo>
                  <a:lnTo>
                    <a:pt x="1037" y="721"/>
                  </a:lnTo>
                  <a:lnTo>
                    <a:pt x="1046" y="709"/>
                  </a:lnTo>
                  <a:lnTo>
                    <a:pt x="1055" y="699"/>
                  </a:lnTo>
                  <a:lnTo>
                    <a:pt x="1056" y="692"/>
                  </a:lnTo>
                  <a:lnTo>
                    <a:pt x="1060" y="687"/>
                  </a:lnTo>
                  <a:lnTo>
                    <a:pt x="1063" y="680"/>
                  </a:lnTo>
                  <a:lnTo>
                    <a:pt x="1067" y="675"/>
                  </a:lnTo>
                  <a:lnTo>
                    <a:pt x="1070" y="668"/>
                  </a:lnTo>
                  <a:lnTo>
                    <a:pt x="1074" y="661"/>
                  </a:lnTo>
                  <a:lnTo>
                    <a:pt x="1077" y="654"/>
                  </a:lnTo>
                  <a:lnTo>
                    <a:pt x="1081" y="649"/>
                  </a:lnTo>
                  <a:lnTo>
                    <a:pt x="1083" y="640"/>
                  </a:lnTo>
                  <a:lnTo>
                    <a:pt x="1088" y="635"/>
                  </a:lnTo>
                  <a:lnTo>
                    <a:pt x="1090" y="628"/>
                  </a:lnTo>
                  <a:lnTo>
                    <a:pt x="1093" y="622"/>
                  </a:lnTo>
                  <a:lnTo>
                    <a:pt x="1097" y="613"/>
                  </a:lnTo>
                  <a:lnTo>
                    <a:pt x="1100" y="606"/>
                  </a:lnTo>
                  <a:lnTo>
                    <a:pt x="1104" y="599"/>
                  </a:lnTo>
                  <a:lnTo>
                    <a:pt x="1107" y="592"/>
                  </a:lnTo>
                  <a:lnTo>
                    <a:pt x="1111" y="586"/>
                  </a:lnTo>
                  <a:lnTo>
                    <a:pt x="1112" y="577"/>
                  </a:lnTo>
                  <a:lnTo>
                    <a:pt x="1114" y="568"/>
                  </a:lnTo>
                  <a:lnTo>
                    <a:pt x="1118" y="562"/>
                  </a:lnTo>
                  <a:lnTo>
                    <a:pt x="1121" y="555"/>
                  </a:lnTo>
                  <a:lnTo>
                    <a:pt x="1125" y="546"/>
                  </a:lnTo>
                  <a:lnTo>
                    <a:pt x="1126" y="539"/>
                  </a:lnTo>
                  <a:lnTo>
                    <a:pt x="1130" y="532"/>
                  </a:lnTo>
                  <a:lnTo>
                    <a:pt x="1130" y="522"/>
                  </a:lnTo>
                  <a:lnTo>
                    <a:pt x="1133" y="515"/>
                  </a:lnTo>
                  <a:lnTo>
                    <a:pt x="1135" y="507"/>
                  </a:lnTo>
                  <a:lnTo>
                    <a:pt x="1137" y="500"/>
                  </a:lnTo>
                  <a:lnTo>
                    <a:pt x="1139" y="490"/>
                  </a:lnTo>
                  <a:lnTo>
                    <a:pt x="1140" y="483"/>
                  </a:lnTo>
                  <a:lnTo>
                    <a:pt x="1144" y="474"/>
                  </a:lnTo>
                  <a:lnTo>
                    <a:pt x="1146" y="466"/>
                  </a:lnTo>
                  <a:lnTo>
                    <a:pt x="1146" y="457"/>
                  </a:lnTo>
                  <a:lnTo>
                    <a:pt x="1147" y="448"/>
                  </a:lnTo>
                  <a:lnTo>
                    <a:pt x="1147" y="440"/>
                  </a:lnTo>
                  <a:lnTo>
                    <a:pt x="1149" y="431"/>
                  </a:lnTo>
                  <a:lnTo>
                    <a:pt x="1149" y="423"/>
                  </a:lnTo>
                  <a:lnTo>
                    <a:pt x="1151" y="412"/>
                  </a:lnTo>
                  <a:lnTo>
                    <a:pt x="1151" y="404"/>
                  </a:lnTo>
                  <a:lnTo>
                    <a:pt x="1153" y="397"/>
                  </a:lnTo>
                  <a:lnTo>
                    <a:pt x="1153" y="387"/>
                  </a:lnTo>
                  <a:lnTo>
                    <a:pt x="1153" y="378"/>
                  </a:lnTo>
                  <a:lnTo>
                    <a:pt x="1153" y="368"/>
                  </a:lnTo>
                  <a:lnTo>
                    <a:pt x="1153" y="361"/>
                  </a:lnTo>
                  <a:lnTo>
                    <a:pt x="1151" y="351"/>
                  </a:lnTo>
                  <a:lnTo>
                    <a:pt x="1151" y="342"/>
                  </a:lnTo>
                  <a:lnTo>
                    <a:pt x="1151" y="334"/>
                  </a:lnTo>
                  <a:lnTo>
                    <a:pt x="1151" y="325"/>
                  </a:lnTo>
                  <a:lnTo>
                    <a:pt x="1149" y="315"/>
                  </a:lnTo>
                  <a:lnTo>
                    <a:pt x="1147" y="306"/>
                  </a:lnTo>
                  <a:lnTo>
                    <a:pt x="1146" y="298"/>
                  </a:lnTo>
                  <a:lnTo>
                    <a:pt x="1144" y="289"/>
                  </a:lnTo>
                  <a:lnTo>
                    <a:pt x="1142" y="279"/>
                  </a:lnTo>
                  <a:lnTo>
                    <a:pt x="1140" y="270"/>
                  </a:lnTo>
                  <a:lnTo>
                    <a:pt x="1137" y="262"/>
                  </a:lnTo>
                  <a:lnTo>
                    <a:pt x="1137" y="253"/>
                  </a:lnTo>
                  <a:lnTo>
                    <a:pt x="1133" y="243"/>
                  </a:lnTo>
                  <a:lnTo>
                    <a:pt x="1130" y="234"/>
                  </a:lnTo>
                  <a:lnTo>
                    <a:pt x="1126" y="224"/>
                  </a:lnTo>
                  <a:lnTo>
                    <a:pt x="1125" y="217"/>
                  </a:lnTo>
                  <a:lnTo>
                    <a:pt x="1119" y="209"/>
                  </a:lnTo>
                  <a:lnTo>
                    <a:pt x="1116" y="200"/>
                  </a:lnTo>
                  <a:lnTo>
                    <a:pt x="1112" y="191"/>
                  </a:lnTo>
                  <a:lnTo>
                    <a:pt x="1109" y="183"/>
                  </a:lnTo>
                  <a:lnTo>
                    <a:pt x="1104" y="173"/>
                  </a:lnTo>
                  <a:lnTo>
                    <a:pt x="1098" y="166"/>
                  </a:lnTo>
                  <a:lnTo>
                    <a:pt x="1093" y="155"/>
                  </a:lnTo>
                  <a:lnTo>
                    <a:pt x="1090" y="149"/>
                  </a:lnTo>
                  <a:lnTo>
                    <a:pt x="1083" y="142"/>
                  </a:lnTo>
                  <a:lnTo>
                    <a:pt x="1079" y="135"/>
                  </a:lnTo>
                  <a:lnTo>
                    <a:pt x="1074" y="128"/>
                  </a:lnTo>
                  <a:lnTo>
                    <a:pt x="1070" y="121"/>
                  </a:lnTo>
                  <a:lnTo>
                    <a:pt x="1063" y="114"/>
                  </a:lnTo>
                  <a:lnTo>
                    <a:pt x="1060" y="107"/>
                  </a:lnTo>
                  <a:lnTo>
                    <a:pt x="1053" y="101"/>
                  </a:lnTo>
                  <a:lnTo>
                    <a:pt x="1050" y="96"/>
                  </a:lnTo>
                  <a:lnTo>
                    <a:pt x="1039" y="85"/>
                  </a:lnTo>
                  <a:lnTo>
                    <a:pt x="1029" y="77"/>
                  </a:lnTo>
                  <a:lnTo>
                    <a:pt x="1018" y="66"/>
                  </a:lnTo>
                  <a:lnTo>
                    <a:pt x="1008" y="58"/>
                  </a:lnTo>
                  <a:lnTo>
                    <a:pt x="997" y="49"/>
                  </a:lnTo>
                  <a:lnTo>
                    <a:pt x="987" y="42"/>
                  </a:lnTo>
                  <a:lnTo>
                    <a:pt x="976" y="37"/>
                  </a:lnTo>
                  <a:lnTo>
                    <a:pt x="966" y="32"/>
                  </a:lnTo>
                  <a:lnTo>
                    <a:pt x="955" y="27"/>
                  </a:lnTo>
                  <a:lnTo>
                    <a:pt x="946" y="24"/>
                  </a:lnTo>
                  <a:lnTo>
                    <a:pt x="936" y="18"/>
                  </a:lnTo>
                  <a:lnTo>
                    <a:pt x="925" y="15"/>
                  </a:lnTo>
                  <a:lnTo>
                    <a:pt x="915" y="12"/>
                  </a:lnTo>
                  <a:lnTo>
                    <a:pt x="904" y="10"/>
                  </a:lnTo>
                  <a:lnTo>
                    <a:pt x="894" y="6"/>
                  </a:lnTo>
                  <a:lnTo>
                    <a:pt x="883" y="6"/>
                  </a:lnTo>
                  <a:lnTo>
                    <a:pt x="875" y="5"/>
                  </a:lnTo>
                  <a:lnTo>
                    <a:pt x="866" y="5"/>
                  </a:lnTo>
                  <a:lnTo>
                    <a:pt x="855" y="3"/>
                  </a:lnTo>
                  <a:lnTo>
                    <a:pt x="848" y="3"/>
                  </a:lnTo>
                  <a:lnTo>
                    <a:pt x="838" y="3"/>
                  </a:lnTo>
                  <a:lnTo>
                    <a:pt x="831" y="3"/>
                  </a:lnTo>
                  <a:lnTo>
                    <a:pt x="824" y="3"/>
                  </a:lnTo>
                  <a:lnTo>
                    <a:pt x="817" y="3"/>
                  </a:lnTo>
                  <a:lnTo>
                    <a:pt x="810" y="3"/>
                  </a:lnTo>
                  <a:lnTo>
                    <a:pt x="805" y="3"/>
                  </a:lnTo>
                  <a:lnTo>
                    <a:pt x="796" y="1"/>
                  </a:lnTo>
                  <a:lnTo>
                    <a:pt x="789" y="1"/>
                  </a:lnTo>
                  <a:lnTo>
                    <a:pt x="782" y="1"/>
                  </a:lnTo>
                  <a:lnTo>
                    <a:pt x="775" y="3"/>
                  </a:lnTo>
                  <a:lnTo>
                    <a:pt x="768" y="3"/>
                  </a:lnTo>
                  <a:lnTo>
                    <a:pt x="759" y="5"/>
                  </a:lnTo>
                  <a:lnTo>
                    <a:pt x="750" y="6"/>
                  </a:lnTo>
                  <a:lnTo>
                    <a:pt x="743" y="8"/>
                  </a:lnTo>
                  <a:lnTo>
                    <a:pt x="735" y="10"/>
                  </a:lnTo>
                  <a:lnTo>
                    <a:pt x="728" y="12"/>
                  </a:lnTo>
                  <a:lnTo>
                    <a:pt x="717" y="13"/>
                  </a:lnTo>
                  <a:lnTo>
                    <a:pt x="710" y="17"/>
                  </a:lnTo>
                  <a:lnTo>
                    <a:pt x="701" y="20"/>
                  </a:lnTo>
                  <a:lnTo>
                    <a:pt x="694" y="24"/>
                  </a:lnTo>
                  <a:lnTo>
                    <a:pt x="686" y="27"/>
                  </a:lnTo>
                  <a:lnTo>
                    <a:pt x="679" y="30"/>
                  </a:lnTo>
                  <a:lnTo>
                    <a:pt x="670" y="34"/>
                  </a:lnTo>
                  <a:lnTo>
                    <a:pt x="661" y="37"/>
                  </a:lnTo>
                  <a:lnTo>
                    <a:pt x="654" y="41"/>
                  </a:lnTo>
                  <a:lnTo>
                    <a:pt x="647" y="44"/>
                  </a:lnTo>
                  <a:lnTo>
                    <a:pt x="640" y="48"/>
                  </a:lnTo>
                  <a:lnTo>
                    <a:pt x="633" y="53"/>
                  </a:lnTo>
                  <a:lnTo>
                    <a:pt x="626" y="56"/>
                  </a:lnTo>
                  <a:lnTo>
                    <a:pt x="619" y="60"/>
                  </a:lnTo>
                  <a:lnTo>
                    <a:pt x="612" y="63"/>
                  </a:lnTo>
                  <a:lnTo>
                    <a:pt x="607" y="68"/>
                  </a:lnTo>
                  <a:lnTo>
                    <a:pt x="602" y="73"/>
                  </a:lnTo>
                  <a:lnTo>
                    <a:pt x="597" y="77"/>
                  </a:lnTo>
                  <a:lnTo>
                    <a:pt x="588" y="85"/>
                  </a:lnTo>
                  <a:lnTo>
                    <a:pt x="583" y="94"/>
                  </a:lnTo>
                  <a:lnTo>
                    <a:pt x="579" y="92"/>
                  </a:lnTo>
                  <a:lnTo>
                    <a:pt x="577" y="89"/>
                  </a:lnTo>
                  <a:lnTo>
                    <a:pt x="572" y="82"/>
                  </a:lnTo>
                  <a:lnTo>
                    <a:pt x="567" y="77"/>
                  </a:lnTo>
                  <a:lnTo>
                    <a:pt x="556" y="70"/>
                  </a:lnTo>
                  <a:lnTo>
                    <a:pt x="546" y="61"/>
                  </a:lnTo>
                  <a:lnTo>
                    <a:pt x="539" y="56"/>
                  </a:lnTo>
                  <a:lnTo>
                    <a:pt x="532" y="53"/>
                  </a:lnTo>
                  <a:lnTo>
                    <a:pt x="525" y="46"/>
                  </a:lnTo>
                  <a:lnTo>
                    <a:pt x="518" y="42"/>
                  </a:lnTo>
                  <a:lnTo>
                    <a:pt x="509" y="37"/>
                  </a:lnTo>
                  <a:lnTo>
                    <a:pt x="500" y="34"/>
                  </a:lnTo>
                  <a:lnTo>
                    <a:pt x="492" y="29"/>
                  </a:lnTo>
                  <a:lnTo>
                    <a:pt x="481" y="25"/>
                  </a:lnTo>
                  <a:lnTo>
                    <a:pt x="472" y="20"/>
                  </a:lnTo>
                  <a:lnTo>
                    <a:pt x="462" y="17"/>
                  </a:lnTo>
                  <a:lnTo>
                    <a:pt x="450" y="13"/>
                  </a:lnTo>
                  <a:lnTo>
                    <a:pt x="439" y="10"/>
                  </a:lnTo>
                  <a:lnTo>
                    <a:pt x="432" y="8"/>
                  </a:lnTo>
                  <a:lnTo>
                    <a:pt x="427" y="6"/>
                  </a:lnTo>
                  <a:lnTo>
                    <a:pt x="420" y="5"/>
                  </a:lnTo>
                  <a:lnTo>
                    <a:pt x="415" y="5"/>
                  </a:lnTo>
                  <a:lnTo>
                    <a:pt x="408" y="3"/>
                  </a:lnTo>
                  <a:lnTo>
                    <a:pt x="401" y="3"/>
                  </a:lnTo>
                  <a:lnTo>
                    <a:pt x="394" y="1"/>
                  </a:lnTo>
                  <a:lnTo>
                    <a:pt x="388" y="1"/>
                  </a:lnTo>
                  <a:lnTo>
                    <a:pt x="381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60" y="0"/>
                  </a:lnTo>
                  <a:lnTo>
                    <a:pt x="352" y="0"/>
                  </a:lnTo>
                  <a:lnTo>
                    <a:pt x="345" y="0"/>
                  </a:lnTo>
                  <a:lnTo>
                    <a:pt x="338" y="1"/>
                  </a:lnTo>
                  <a:lnTo>
                    <a:pt x="331" y="3"/>
                  </a:lnTo>
                  <a:lnTo>
                    <a:pt x="320" y="3"/>
                  </a:lnTo>
                  <a:lnTo>
                    <a:pt x="313" y="3"/>
                  </a:lnTo>
                  <a:lnTo>
                    <a:pt x="304" y="3"/>
                  </a:lnTo>
                  <a:lnTo>
                    <a:pt x="297" y="5"/>
                  </a:lnTo>
                  <a:lnTo>
                    <a:pt x="290" y="6"/>
                  </a:lnTo>
                  <a:lnTo>
                    <a:pt x="282" y="8"/>
                  </a:lnTo>
                  <a:lnTo>
                    <a:pt x="275" y="10"/>
                  </a:lnTo>
                  <a:lnTo>
                    <a:pt x="268" y="12"/>
                  </a:lnTo>
                  <a:lnTo>
                    <a:pt x="261" y="13"/>
                  </a:lnTo>
                  <a:lnTo>
                    <a:pt x="252" y="15"/>
                  </a:lnTo>
                  <a:lnTo>
                    <a:pt x="245" y="17"/>
                  </a:lnTo>
                  <a:lnTo>
                    <a:pt x="238" y="20"/>
                  </a:lnTo>
                  <a:lnTo>
                    <a:pt x="231" y="24"/>
                  </a:lnTo>
                  <a:lnTo>
                    <a:pt x="224" y="27"/>
                  </a:lnTo>
                  <a:lnTo>
                    <a:pt x="217" y="30"/>
                  </a:lnTo>
                  <a:lnTo>
                    <a:pt x="210" y="34"/>
                  </a:lnTo>
                  <a:lnTo>
                    <a:pt x="203" y="37"/>
                  </a:lnTo>
                  <a:lnTo>
                    <a:pt x="196" y="39"/>
                  </a:lnTo>
                  <a:lnTo>
                    <a:pt x="189" y="42"/>
                  </a:lnTo>
                  <a:lnTo>
                    <a:pt x="182" y="46"/>
                  </a:lnTo>
                  <a:lnTo>
                    <a:pt x="175" y="49"/>
                  </a:lnTo>
                  <a:lnTo>
                    <a:pt x="170" y="54"/>
                  </a:lnTo>
                  <a:lnTo>
                    <a:pt x="163" y="60"/>
                  </a:lnTo>
                  <a:lnTo>
                    <a:pt x="158" y="63"/>
                  </a:lnTo>
                  <a:lnTo>
                    <a:pt x="145" y="72"/>
                  </a:lnTo>
                  <a:lnTo>
                    <a:pt x="133" y="82"/>
                  </a:lnTo>
                  <a:lnTo>
                    <a:pt x="123" y="92"/>
                  </a:lnTo>
                  <a:lnTo>
                    <a:pt x="112" y="102"/>
                  </a:lnTo>
                  <a:lnTo>
                    <a:pt x="102" y="113"/>
                  </a:lnTo>
                  <a:lnTo>
                    <a:pt x="91" y="123"/>
                  </a:lnTo>
                  <a:lnTo>
                    <a:pt x="82" y="133"/>
                  </a:lnTo>
                  <a:lnTo>
                    <a:pt x="72" y="143"/>
                  </a:lnTo>
                  <a:lnTo>
                    <a:pt x="63" y="154"/>
                  </a:lnTo>
                  <a:lnTo>
                    <a:pt x="54" y="166"/>
                  </a:lnTo>
                  <a:lnTo>
                    <a:pt x="47" y="178"/>
                  </a:lnTo>
                  <a:lnTo>
                    <a:pt x="40" y="190"/>
                  </a:lnTo>
                  <a:lnTo>
                    <a:pt x="33" y="200"/>
                  </a:lnTo>
                  <a:lnTo>
                    <a:pt x="26" y="212"/>
                  </a:lnTo>
                  <a:lnTo>
                    <a:pt x="21" y="224"/>
                  </a:lnTo>
                  <a:lnTo>
                    <a:pt x="16" y="236"/>
                  </a:lnTo>
                  <a:lnTo>
                    <a:pt x="11" y="246"/>
                  </a:lnTo>
                  <a:lnTo>
                    <a:pt x="5" y="258"/>
                  </a:lnTo>
                  <a:lnTo>
                    <a:pt x="2" y="270"/>
                  </a:lnTo>
                  <a:lnTo>
                    <a:pt x="0" y="282"/>
                  </a:lnTo>
                  <a:lnTo>
                    <a:pt x="39" y="2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80" name="Freeform 111"/>
            <p:cNvSpPr>
              <a:spLocks/>
            </p:cNvSpPr>
            <p:nvPr/>
          </p:nvSpPr>
          <p:spPr bwMode="auto">
            <a:xfrm>
              <a:off x="4687" y="1929"/>
              <a:ext cx="467" cy="416"/>
            </a:xfrm>
            <a:custGeom>
              <a:avLst/>
              <a:gdLst>
                <a:gd name="T0" fmla="*/ 1 w 932"/>
                <a:gd name="T1" fmla="*/ 1 h 832"/>
                <a:gd name="T2" fmla="*/ 1 w 932"/>
                <a:gd name="T3" fmla="*/ 1 h 832"/>
                <a:gd name="T4" fmla="*/ 1 w 932"/>
                <a:gd name="T5" fmla="*/ 1 h 832"/>
                <a:gd name="T6" fmla="*/ 1 w 932"/>
                <a:gd name="T7" fmla="*/ 1 h 832"/>
                <a:gd name="T8" fmla="*/ 0 w 932"/>
                <a:gd name="T9" fmla="*/ 1 h 832"/>
                <a:gd name="T10" fmla="*/ 1 w 932"/>
                <a:gd name="T11" fmla="*/ 1 h 832"/>
                <a:gd name="T12" fmla="*/ 1 w 932"/>
                <a:gd name="T13" fmla="*/ 1 h 832"/>
                <a:gd name="T14" fmla="*/ 1 w 932"/>
                <a:gd name="T15" fmla="*/ 1 h 832"/>
                <a:gd name="T16" fmla="*/ 1 w 932"/>
                <a:gd name="T17" fmla="*/ 1 h 832"/>
                <a:gd name="T18" fmla="*/ 1 w 932"/>
                <a:gd name="T19" fmla="*/ 1 h 832"/>
                <a:gd name="T20" fmla="*/ 1 w 932"/>
                <a:gd name="T21" fmla="*/ 1 h 832"/>
                <a:gd name="T22" fmla="*/ 1 w 932"/>
                <a:gd name="T23" fmla="*/ 1 h 832"/>
                <a:gd name="T24" fmla="*/ 1 w 932"/>
                <a:gd name="T25" fmla="*/ 1 h 832"/>
                <a:gd name="T26" fmla="*/ 1 w 932"/>
                <a:gd name="T27" fmla="*/ 1 h 832"/>
                <a:gd name="T28" fmla="*/ 1 w 932"/>
                <a:gd name="T29" fmla="*/ 1 h 832"/>
                <a:gd name="T30" fmla="*/ 1 w 932"/>
                <a:gd name="T31" fmla="*/ 1 h 832"/>
                <a:gd name="T32" fmla="*/ 1 w 932"/>
                <a:gd name="T33" fmla="*/ 1 h 832"/>
                <a:gd name="T34" fmla="*/ 1 w 932"/>
                <a:gd name="T35" fmla="*/ 1 h 832"/>
                <a:gd name="T36" fmla="*/ 1 w 932"/>
                <a:gd name="T37" fmla="*/ 1 h 832"/>
                <a:gd name="T38" fmla="*/ 1 w 932"/>
                <a:gd name="T39" fmla="*/ 1 h 832"/>
                <a:gd name="T40" fmla="*/ 1 w 932"/>
                <a:gd name="T41" fmla="*/ 1 h 832"/>
                <a:gd name="T42" fmla="*/ 1 w 932"/>
                <a:gd name="T43" fmla="*/ 1 h 832"/>
                <a:gd name="T44" fmla="*/ 1 w 932"/>
                <a:gd name="T45" fmla="*/ 0 h 832"/>
                <a:gd name="T46" fmla="*/ 1 w 932"/>
                <a:gd name="T47" fmla="*/ 1 h 832"/>
                <a:gd name="T48" fmla="*/ 1 w 932"/>
                <a:gd name="T49" fmla="*/ 1 h 832"/>
                <a:gd name="T50" fmla="*/ 1 w 932"/>
                <a:gd name="T51" fmla="*/ 1 h 832"/>
                <a:gd name="T52" fmla="*/ 1 w 932"/>
                <a:gd name="T53" fmla="*/ 1 h 832"/>
                <a:gd name="T54" fmla="*/ 1 w 932"/>
                <a:gd name="T55" fmla="*/ 1 h 832"/>
                <a:gd name="T56" fmla="*/ 1 w 932"/>
                <a:gd name="T57" fmla="*/ 1 h 832"/>
                <a:gd name="T58" fmla="*/ 1 w 932"/>
                <a:gd name="T59" fmla="*/ 1 h 832"/>
                <a:gd name="T60" fmla="*/ 1 w 932"/>
                <a:gd name="T61" fmla="*/ 1 h 832"/>
                <a:gd name="T62" fmla="*/ 1 w 932"/>
                <a:gd name="T63" fmla="*/ 1 h 832"/>
                <a:gd name="T64" fmla="*/ 1 w 932"/>
                <a:gd name="T65" fmla="*/ 1 h 832"/>
                <a:gd name="T66" fmla="*/ 1 w 932"/>
                <a:gd name="T67" fmla="*/ 1 h 83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32"/>
                <a:gd name="T103" fmla="*/ 0 h 832"/>
                <a:gd name="T104" fmla="*/ 932 w 932"/>
                <a:gd name="T105" fmla="*/ 832 h 83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32" h="832">
                  <a:moveTo>
                    <a:pt x="168" y="15"/>
                  </a:moveTo>
                  <a:lnTo>
                    <a:pt x="103" y="61"/>
                  </a:lnTo>
                  <a:lnTo>
                    <a:pt x="42" y="133"/>
                  </a:lnTo>
                  <a:lnTo>
                    <a:pt x="5" y="221"/>
                  </a:lnTo>
                  <a:lnTo>
                    <a:pt x="0" y="318"/>
                  </a:lnTo>
                  <a:lnTo>
                    <a:pt x="7" y="397"/>
                  </a:lnTo>
                  <a:lnTo>
                    <a:pt x="30" y="474"/>
                  </a:lnTo>
                  <a:lnTo>
                    <a:pt x="70" y="550"/>
                  </a:lnTo>
                  <a:lnTo>
                    <a:pt x="150" y="628"/>
                  </a:lnTo>
                  <a:lnTo>
                    <a:pt x="283" y="716"/>
                  </a:lnTo>
                  <a:lnTo>
                    <a:pt x="374" y="769"/>
                  </a:lnTo>
                  <a:lnTo>
                    <a:pt x="446" y="810"/>
                  </a:lnTo>
                  <a:lnTo>
                    <a:pt x="474" y="832"/>
                  </a:lnTo>
                  <a:lnTo>
                    <a:pt x="533" y="750"/>
                  </a:lnTo>
                  <a:lnTo>
                    <a:pt x="633" y="651"/>
                  </a:lnTo>
                  <a:lnTo>
                    <a:pt x="741" y="553"/>
                  </a:lnTo>
                  <a:lnTo>
                    <a:pt x="843" y="450"/>
                  </a:lnTo>
                  <a:lnTo>
                    <a:pt x="911" y="325"/>
                  </a:lnTo>
                  <a:lnTo>
                    <a:pt x="932" y="219"/>
                  </a:lnTo>
                  <a:lnTo>
                    <a:pt x="927" y="121"/>
                  </a:lnTo>
                  <a:lnTo>
                    <a:pt x="883" y="44"/>
                  </a:lnTo>
                  <a:lnTo>
                    <a:pt x="827" y="5"/>
                  </a:lnTo>
                  <a:lnTo>
                    <a:pt x="733" y="0"/>
                  </a:lnTo>
                  <a:lnTo>
                    <a:pt x="633" y="15"/>
                  </a:lnTo>
                  <a:lnTo>
                    <a:pt x="561" y="58"/>
                  </a:lnTo>
                  <a:lnTo>
                    <a:pt x="521" y="99"/>
                  </a:lnTo>
                  <a:lnTo>
                    <a:pt x="488" y="157"/>
                  </a:lnTo>
                  <a:lnTo>
                    <a:pt x="476" y="192"/>
                  </a:lnTo>
                  <a:lnTo>
                    <a:pt x="434" y="133"/>
                  </a:lnTo>
                  <a:lnTo>
                    <a:pt x="383" y="72"/>
                  </a:lnTo>
                  <a:lnTo>
                    <a:pt x="322" y="29"/>
                  </a:lnTo>
                  <a:lnTo>
                    <a:pt x="241" y="3"/>
                  </a:lnTo>
                  <a:lnTo>
                    <a:pt x="168" y="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81" name="Freeform 112"/>
            <p:cNvSpPr>
              <a:spLocks/>
            </p:cNvSpPr>
            <p:nvPr/>
          </p:nvSpPr>
          <p:spPr bwMode="auto">
            <a:xfrm>
              <a:off x="4717" y="1963"/>
              <a:ext cx="390" cy="340"/>
            </a:xfrm>
            <a:custGeom>
              <a:avLst/>
              <a:gdLst>
                <a:gd name="T0" fmla="*/ 1 w 780"/>
                <a:gd name="T1" fmla="*/ 0 h 680"/>
                <a:gd name="T2" fmla="*/ 1 w 780"/>
                <a:gd name="T3" fmla="*/ 1 h 680"/>
                <a:gd name="T4" fmla="*/ 1 w 780"/>
                <a:gd name="T5" fmla="*/ 1 h 680"/>
                <a:gd name="T6" fmla="*/ 0 w 780"/>
                <a:gd name="T7" fmla="*/ 1 h 680"/>
                <a:gd name="T8" fmla="*/ 1 w 780"/>
                <a:gd name="T9" fmla="*/ 1 h 680"/>
                <a:gd name="T10" fmla="*/ 1 w 780"/>
                <a:gd name="T11" fmla="*/ 1 h 680"/>
                <a:gd name="T12" fmla="*/ 1 w 780"/>
                <a:gd name="T13" fmla="*/ 1 h 680"/>
                <a:gd name="T14" fmla="*/ 1 w 780"/>
                <a:gd name="T15" fmla="*/ 1 h 680"/>
                <a:gd name="T16" fmla="*/ 1 w 780"/>
                <a:gd name="T17" fmla="*/ 1 h 680"/>
                <a:gd name="T18" fmla="*/ 1 w 780"/>
                <a:gd name="T19" fmla="*/ 1 h 680"/>
                <a:gd name="T20" fmla="*/ 1 w 780"/>
                <a:gd name="T21" fmla="*/ 1 h 680"/>
                <a:gd name="T22" fmla="*/ 1 w 780"/>
                <a:gd name="T23" fmla="*/ 1 h 680"/>
                <a:gd name="T24" fmla="*/ 1 w 780"/>
                <a:gd name="T25" fmla="*/ 1 h 680"/>
                <a:gd name="T26" fmla="*/ 1 w 780"/>
                <a:gd name="T27" fmla="*/ 1 h 680"/>
                <a:gd name="T28" fmla="*/ 1 w 780"/>
                <a:gd name="T29" fmla="*/ 1 h 680"/>
                <a:gd name="T30" fmla="*/ 1 w 780"/>
                <a:gd name="T31" fmla="*/ 1 h 680"/>
                <a:gd name="T32" fmla="*/ 1 w 780"/>
                <a:gd name="T33" fmla="*/ 1 h 680"/>
                <a:gd name="T34" fmla="*/ 1 w 780"/>
                <a:gd name="T35" fmla="*/ 1 h 680"/>
                <a:gd name="T36" fmla="*/ 1 w 780"/>
                <a:gd name="T37" fmla="*/ 1 h 680"/>
                <a:gd name="T38" fmla="*/ 1 w 780"/>
                <a:gd name="T39" fmla="*/ 1 h 680"/>
                <a:gd name="T40" fmla="*/ 1 w 780"/>
                <a:gd name="T41" fmla="*/ 0 h 680"/>
                <a:gd name="T42" fmla="*/ 1 w 780"/>
                <a:gd name="T43" fmla="*/ 1 h 680"/>
                <a:gd name="T44" fmla="*/ 1 w 780"/>
                <a:gd name="T45" fmla="*/ 1 h 680"/>
                <a:gd name="T46" fmla="*/ 1 w 780"/>
                <a:gd name="T47" fmla="*/ 1 h 680"/>
                <a:gd name="T48" fmla="*/ 1 w 780"/>
                <a:gd name="T49" fmla="*/ 1 h 680"/>
                <a:gd name="T50" fmla="*/ 1 w 780"/>
                <a:gd name="T51" fmla="*/ 1 h 680"/>
                <a:gd name="T52" fmla="*/ 1 w 780"/>
                <a:gd name="T53" fmla="*/ 1 h 680"/>
                <a:gd name="T54" fmla="*/ 1 w 780"/>
                <a:gd name="T55" fmla="*/ 1 h 680"/>
                <a:gd name="T56" fmla="*/ 1 w 780"/>
                <a:gd name="T57" fmla="*/ 1 h 680"/>
                <a:gd name="T58" fmla="*/ 1 w 780"/>
                <a:gd name="T59" fmla="*/ 1 h 680"/>
                <a:gd name="T60" fmla="*/ 1 w 780"/>
                <a:gd name="T61" fmla="*/ 1 h 680"/>
                <a:gd name="T62" fmla="*/ 1 w 780"/>
                <a:gd name="T63" fmla="*/ 0 h 680"/>
                <a:gd name="T64" fmla="*/ 1 w 780"/>
                <a:gd name="T65" fmla="*/ 0 h 6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80"/>
                <a:gd name="T100" fmla="*/ 0 h 680"/>
                <a:gd name="T101" fmla="*/ 780 w 780"/>
                <a:gd name="T102" fmla="*/ 680 h 68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80" h="680">
                  <a:moveTo>
                    <a:pt x="156" y="0"/>
                  </a:moveTo>
                  <a:lnTo>
                    <a:pt x="96" y="24"/>
                  </a:lnTo>
                  <a:lnTo>
                    <a:pt x="32" y="94"/>
                  </a:lnTo>
                  <a:lnTo>
                    <a:pt x="0" y="175"/>
                  </a:lnTo>
                  <a:lnTo>
                    <a:pt x="4" y="290"/>
                  </a:lnTo>
                  <a:lnTo>
                    <a:pt x="35" y="384"/>
                  </a:lnTo>
                  <a:lnTo>
                    <a:pt x="103" y="475"/>
                  </a:lnTo>
                  <a:lnTo>
                    <a:pt x="182" y="542"/>
                  </a:lnTo>
                  <a:lnTo>
                    <a:pt x="266" y="598"/>
                  </a:lnTo>
                  <a:lnTo>
                    <a:pt x="338" y="638"/>
                  </a:lnTo>
                  <a:lnTo>
                    <a:pt x="389" y="680"/>
                  </a:lnTo>
                  <a:lnTo>
                    <a:pt x="448" y="600"/>
                  </a:lnTo>
                  <a:lnTo>
                    <a:pt x="532" y="519"/>
                  </a:lnTo>
                  <a:lnTo>
                    <a:pt x="639" y="420"/>
                  </a:lnTo>
                  <a:lnTo>
                    <a:pt x="700" y="357"/>
                  </a:lnTo>
                  <a:lnTo>
                    <a:pt x="742" y="281"/>
                  </a:lnTo>
                  <a:lnTo>
                    <a:pt x="777" y="184"/>
                  </a:lnTo>
                  <a:lnTo>
                    <a:pt x="780" y="100"/>
                  </a:lnTo>
                  <a:lnTo>
                    <a:pt x="749" y="43"/>
                  </a:lnTo>
                  <a:lnTo>
                    <a:pt x="703" y="17"/>
                  </a:lnTo>
                  <a:lnTo>
                    <a:pt x="628" y="0"/>
                  </a:lnTo>
                  <a:lnTo>
                    <a:pt x="567" y="12"/>
                  </a:lnTo>
                  <a:lnTo>
                    <a:pt x="514" y="43"/>
                  </a:lnTo>
                  <a:lnTo>
                    <a:pt x="476" y="94"/>
                  </a:lnTo>
                  <a:lnTo>
                    <a:pt x="459" y="142"/>
                  </a:lnTo>
                  <a:lnTo>
                    <a:pt x="438" y="214"/>
                  </a:lnTo>
                  <a:lnTo>
                    <a:pt x="427" y="276"/>
                  </a:lnTo>
                  <a:lnTo>
                    <a:pt x="380" y="201"/>
                  </a:lnTo>
                  <a:lnTo>
                    <a:pt x="333" y="118"/>
                  </a:lnTo>
                  <a:lnTo>
                    <a:pt x="268" y="48"/>
                  </a:lnTo>
                  <a:lnTo>
                    <a:pt x="212" y="1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82" name="Freeform 113"/>
            <p:cNvSpPr>
              <a:spLocks/>
            </p:cNvSpPr>
            <p:nvPr/>
          </p:nvSpPr>
          <p:spPr bwMode="auto">
            <a:xfrm>
              <a:off x="4744" y="1997"/>
              <a:ext cx="316" cy="267"/>
            </a:xfrm>
            <a:custGeom>
              <a:avLst/>
              <a:gdLst>
                <a:gd name="T0" fmla="*/ 1 w 632"/>
                <a:gd name="T1" fmla="*/ 0 h 533"/>
                <a:gd name="T2" fmla="*/ 1 w 632"/>
                <a:gd name="T3" fmla="*/ 1 h 533"/>
                <a:gd name="T4" fmla="*/ 0 w 632"/>
                <a:gd name="T5" fmla="*/ 1 h 533"/>
                <a:gd name="T6" fmla="*/ 1 w 632"/>
                <a:gd name="T7" fmla="*/ 1 h 533"/>
                <a:gd name="T8" fmla="*/ 1 w 632"/>
                <a:gd name="T9" fmla="*/ 1 h 533"/>
                <a:gd name="T10" fmla="*/ 1 w 632"/>
                <a:gd name="T11" fmla="*/ 1 h 533"/>
                <a:gd name="T12" fmla="*/ 1 w 632"/>
                <a:gd name="T13" fmla="*/ 1 h 533"/>
                <a:gd name="T14" fmla="*/ 1 w 632"/>
                <a:gd name="T15" fmla="*/ 1 h 533"/>
                <a:gd name="T16" fmla="*/ 1 w 632"/>
                <a:gd name="T17" fmla="*/ 1 h 533"/>
                <a:gd name="T18" fmla="*/ 1 w 632"/>
                <a:gd name="T19" fmla="*/ 1 h 533"/>
                <a:gd name="T20" fmla="*/ 1 w 632"/>
                <a:gd name="T21" fmla="*/ 1 h 533"/>
                <a:gd name="T22" fmla="*/ 1 w 632"/>
                <a:gd name="T23" fmla="*/ 1 h 533"/>
                <a:gd name="T24" fmla="*/ 1 w 632"/>
                <a:gd name="T25" fmla="*/ 1 h 533"/>
                <a:gd name="T26" fmla="*/ 1 w 632"/>
                <a:gd name="T27" fmla="*/ 1 h 533"/>
                <a:gd name="T28" fmla="*/ 1 w 632"/>
                <a:gd name="T29" fmla="*/ 1 h 533"/>
                <a:gd name="T30" fmla="*/ 1 w 632"/>
                <a:gd name="T31" fmla="*/ 1 h 533"/>
                <a:gd name="T32" fmla="*/ 1 w 632"/>
                <a:gd name="T33" fmla="*/ 1 h 533"/>
                <a:gd name="T34" fmla="*/ 1 w 632"/>
                <a:gd name="T35" fmla="*/ 1 h 533"/>
                <a:gd name="T36" fmla="*/ 1 w 632"/>
                <a:gd name="T37" fmla="*/ 0 h 533"/>
                <a:gd name="T38" fmla="*/ 1 w 632"/>
                <a:gd name="T39" fmla="*/ 1 h 533"/>
                <a:gd name="T40" fmla="*/ 1 w 632"/>
                <a:gd name="T41" fmla="*/ 1 h 533"/>
                <a:gd name="T42" fmla="*/ 1 w 632"/>
                <a:gd name="T43" fmla="*/ 1 h 533"/>
                <a:gd name="T44" fmla="*/ 1 w 632"/>
                <a:gd name="T45" fmla="*/ 1 h 533"/>
                <a:gd name="T46" fmla="*/ 1 w 632"/>
                <a:gd name="T47" fmla="*/ 1 h 533"/>
                <a:gd name="T48" fmla="*/ 1 w 632"/>
                <a:gd name="T49" fmla="*/ 1 h 533"/>
                <a:gd name="T50" fmla="*/ 1 w 632"/>
                <a:gd name="T51" fmla="*/ 1 h 533"/>
                <a:gd name="T52" fmla="*/ 1 w 632"/>
                <a:gd name="T53" fmla="*/ 1 h 533"/>
                <a:gd name="T54" fmla="*/ 1 w 632"/>
                <a:gd name="T55" fmla="*/ 1 h 533"/>
                <a:gd name="T56" fmla="*/ 1 w 632"/>
                <a:gd name="T57" fmla="*/ 1 h 533"/>
                <a:gd name="T58" fmla="*/ 1 w 632"/>
                <a:gd name="T59" fmla="*/ 0 h 533"/>
                <a:gd name="T60" fmla="*/ 1 w 632"/>
                <a:gd name="T61" fmla="*/ 0 h 53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32"/>
                <a:gd name="T94" fmla="*/ 0 h 533"/>
                <a:gd name="T95" fmla="*/ 632 w 632"/>
                <a:gd name="T96" fmla="*/ 533 h 53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32" h="533">
                  <a:moveTo>
                    <a:pt x="69" y="0"/>
                  </a:moveTo>
                  <a:lnTo>
                    <a:pt x="25" y="44"/>
                  </a:lnTo>
                  <a:lnTo>
                    <a:pt x="0" y="115"/>
                  </a:lnTo>
                  <a:lnTo>
                    <a:pt x="4" y="207"/>
                  </a:lnTo>
                  <a:lnTo>
                    <a:pt x="25" y="286"/>
                  </a:lnTo>
                  <a:lnTo>
                    <a:pt x="81" y="354"/>
                  </a:lnTo>
                  <a:lnTo>
                    <a:pt x="142" y="414"/>
                  </a:lnTo>
                  <a:lnTo>
                    <a:pt x="196" y="456"/>
                  </a:lnTo>
                  <a:lnTo>
                    <a:pt x="266" y="491"/>
                  </a:lnTo>
                  <a:lnTo>
                    <a:pt x="319" y="533"/>
                  </a:lnTo>
                  <a:lnTo>
                    <a:pt x="370" y="466"/>
                  </a:lnTo>
                  <a:lnTo>
                    <a:pt x="436" y="404"/>
                  </a:lnTo>
                  <a:lnTo>
                    <a:pt x="511" y="332"/>
                  </a:lnTo>
                  <a:lnTo>
                    <a:pt x="567" y="265"/>
                  </a:lnTo>
                  <a:lnTo>
                    <a:pt x="614" y="185"/>
                  </a:lnTo>
                  <a:lnTo>
                    <a:pt x="632" y="106"/>
                  </a:lnTo>
                  <a:lnTo>
                    <a:pt x="616" y="39"/>
                  </a:lnTo>
                  <a:lnTo>
                    <a:pt x="583" y="8"/>
                  </a:lnTo>
                  <a:lnTo>
                    <a:pt x="536" y="0"/>
                  </a:lnTo>
                  <a:lnTo>
                    <a:pt x="485" y="8"/>
                  </a:lnTo>
                  <a:lnTo>
                    <a:pt x="453" y="44"/>
                  </a:lnTo>
                  <a:lnTo>
                    <a:pt x="418" y="120"/>
                  </a:lnTo>
                  <a:lnTo>
                    <a:pt x="399" y="209"/>
                  </a:lnTo>
                  <a:lnTo>
                    <a:pt x="387" y="306"/>
                  </a:lnTo>
                  <a:lnTo>
                    <a:pt x="340" y="228"/>
                  </a:lnTo>
                  <a:lnTo>
                    <a:pt x="291" y="152"/>
                  </a:lnTo>
                  <a:lnTo>
                    <a:pt x="226" y="79"/>
                  </a:lnTo>
                  <a:lnTo>
                    <a:pt x="172" y="25"/>
                  </a:lnTo>
                  <a:lnTo>
                    <a:pt x="118" y="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83" name="Freeform 114"/>
            <p:cNvSpPr>
              <a:spLocks/>
            </p:cNvSpPr>
            <p:nvPr/>
          </p:nvSpPr>
          <p:spPr bwMode="auto">
            <a:xfrm>
              <a:off x="4769" y="2029"/>
              <a:ext cx="121" cy="196"/>
            </a:xfrm>
            <a:custGeom>
              <a:avLst/>
              <a:gdLst>
                <a:gd name="T0" fmla="*/ 0 w 244"/>
                <a:gd name="T1" fmla="*/ 0 h 393"/>
                <a:gd name="T2" fmla="*/ 0 w 244"/>
                <a:gd name="T3" fmla="*/ 0 h 393"/>
                <a:gd name="T4" fmla="*/ 0 w 244"/>
                <a:gd name="T5" fmla="*/ 0 h 393"/>
                <a:gd name="T6" fmla="*/ 0 w 244"/>
                <a:gd name="T7" fmla="*/ 0 h 393"/>
                <a:gd name="T8" fmla="*/ 0 w 244"/>
                <a:gd name="T9" fmla="*/ 0 h 393"/>
                <a:gd name="T10" fmla="*/ 0 w 244"/>
                <a:gd name="T11" fmla="*/ 0 h 393"/>
                <a:gd name="T12" fmla="*/ 0 w 244"/>
                <a:gd name="T13" fmla="*/ 0 h 393"/>
                <a:gd name="T14" fmla="*/ 0 w 244"/>
                <a:gd name="T15" fmla="*/ 0 h 393"/>
                <a:gd name="T16" fmla="*/ 0 w 244"/>
                <a:gd name="T17" fmla="*/ 0 h 393"/>
                <a:gd name="T18" fmla="*/ 0 w 244"/>
                <a:gd name="T19" fmla="*/ 0 h 393"/>
                <a:gd name="T20" fmla="*/ 0 w 244"/>
                <a:gd name="T21" fmla="*/ 0 h 393"/>
                <a:gd name="T22" fmla="*/ 0 w 244"/>
                <a:gd name="T23" fmla="*/ 0 h 393"/>
                <a:gd name="T24" fmla="*/ 0 w 244"/>
                <a:gd name="T25" fmla="*/ 0 h 393"/>
                <a:gd name="T26" fmla="*/ 0 w 244"/>
                <a:gd name="T27" fmla="*/ 0 h 393"/>
                <a:gd name="T28" fmla="*/ 0 w 244"/>
                <a:gd name="T29" fmla="*/ 0 h 39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4"/>
                <a:gd name="T46" fmla="*/ 0 h 393"/>
                <a:gd name="T47" fmla="*/ 244 w 244"/>
                <a:gd name="T48" fmla="*/ 393 h 39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4" h="393">
                  <a:moveTo>
                    <a:pt x="27" y="0"/>
                  </a:moveTo>
                  <a:lnTo>
                    <a:pt x="6" y="43"/>
                  </a:lnTo>
                  <a:lnTo>
                    <a:pt x="0" y="105"/>
                  </a:lnTo>
                  <a:lnTo>
                    <a:pt x="20" y="170"/>
                  </a:lnTo>
                  <a:lnTo>
                    <a:pt x="53" y="233"/>
                  </a:lnTo>
                  <a:lnTo>
                    <a:pt x="109" y="297"/>
                  </a:lnTo>
                  <a:lnTo>
                    <a:pt x="167" y="339"/>
                  </a:lnTo>
                  <a:lnTo>
                    <a:pt x="244" y="393"/>
                  </a:lnTo>
                  <a:lnTo>
                    <a:pt x="231" y="305"/>
                  </a:lnTo>
                  <a:lnTo>
                    <a:pt x="207" y="202"/>
                  </a:lnTo>
                  <a:lnTo>
                    <a:pt x="175" y="105"/>
                  </a:lnTo>
                  <a:lnTo>
                    <a:pt x="133" y="43"/>
                  </a:lnTo>
                  <a:lnTo>
                    <a:pt x="8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84" name="Freeform 115"/>
            <p:cNvSpPr>
              <a:spLocks/>
            </p:cNvSpPr>
            <p:nvPr/>
          </p:nvSpPr>
          <p:spPr bwMode="auto">
            <a:xfrm>
              <a:off x="4952" y="2031"/>
              <a:ext cx="76" cy="112"/>
            </a:xfrm>
            <a:custGeom>
              <a:avLst/>
              <a:gdLst>
                <a:gd name="T0" fmla="*/ 1 w 150"/>
                <a:gd name="T1" fmla="*/ 1 h 224"/>
                <a:gd name="T2" fmla="*/ 1 w 150"/>
                <a:gd name="T3" fmla="*/ 1 h 224"/>
                <a:gd name="T4" fmla="*/ 1 w 150"/>
                <a:gd name="T5" fmla="*/ 1 h 224"/>
                <a:gd name="T6" fmla="*/ 0 w 150"/>
                <a:gd name="T7" fmla="*/ 1 h 224"/>
                <a:gd name="T8" fmla="*/ 1 w 150"/>
                <a:gd name="T9" fmla="*/ 1 h 224"/>
                <a:gd name="T10" fmla="*/ 1 w 150"/>
                <a:gd name="T11" fmla="*/ 1 h 224"/>
                <a:gd name="T12" fmla="*/ 1 w 150"/>
                <a:gd name="T13" fmla="*/ 1 h 224"/>
                <a:gd name="T14" fmla="*/ 1 w 150"/>
                <a:gd name="T15" fmla="*/ 1 h 224"/>
                <a:gd name="T16" fmla="*/ 1 w 150"/>
                <a:gd name="T17" fmla="*/ 0 h 224"/>
                <a:gd name="T18" fmla="*/ 1 w 150"/>
                <a:gd name="T19" fmla="*/ 1 h 224"/>
                <a:gd name="T20" fmla="*/ 1 w 150"/>
                <a:gd name="T21" fmla="*/ 1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0"/>
                <a:gd name="T34" fmla="*/ 0 h 224"/>
                <a:gd name="T35" fmla="*/ 150 w 150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0" h="224">
                  <a:moveTo>
                    <a:pt x="98" y="3"/>
                  </a:moveTo>
                  <a:lnTo>
                    <a:pt x="49" y="49"/>
                  </a:lnTo>
                  <a:lnTo>
                    <a:pt x="19" y="121"/>
                  </a:lnTo>
                  <a:lnTo>
                    <a:pt x="0" y="224"/>
                  </a:lnTo>
                  <a:lnTo>
                    <a:pt x="64" y="174"/>
                  </a:lnTo>
                  <a:lnTo>
                    <a:pt x="124" y="118"/>
                  </a:lnTo>
                  <a:lnTo>
                    <a:pt x="150" y="60"/>
                  </a:lnTo>
                  <a:lnTo>
                    <a:pt x="148" y="15"/>
                  </a:lnTo>
                  <a:lnTo>
                    <a:pt x="126" y="0"/>
                  </a:lnTo>
                  <a:lnTo>
                    <a:pt x="98" y="3"/>
                  </a:lnTo>
                  <a:close/>
                </a:path>
              </a:pathLst>
            </a:custGeom>
            <a:solidFill>
              <a:srgbClr val="FF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85" name="Freeform 116"/>
            <p:cNvSpPr>
              <a:spLocks/>
            </p:cNvSpPr>
            <p:nvPr/>
          </p:nvSpPr>
          <p:spPr bwMode="auto">
            <a:xfrm>
              <a:off x="4791" y="2051"/>
              <a:ext cx="54" cy="107"/>
            </a:xfrm>
            <a:custGeom>
              <a:avLst/>
              <a:gdLst>
                <a:gd name="T0" fmla="*/ 1 w 107"/>
                <a:gd name="T1" fmla="*/ 1 h 212"/>
                <a:gd name="T2" fmla="*/ 0 w 107"/>
                <a:gd name="T3" fmla="*/ 1 h 212"/>
                <a:gd name="T4" fmla="*/ 1 w 107"/>
                <a:gd name="T5" fmla="*/ 1 h 212"/>
                <a:gd name="T6" fmla="*/ 1 w 107"/>
                <a:gd name="T7" fmla="*/ 1 h 212"/>
                <a:gd name="T8" fmla="*/ 1 w 107"/>
                <a:gd name="T9" fmla="*/ 1 h 212"/>
                <a:gd name="T10" fmla="*/ 1 w 107"/>
                <a:gd name="T11" fmla="*/ 1 h 212"/>
                <a:gd name="T12" fmla="*/ 1 w 107"/>
                <a:gd name="T13" fmla="*/ 1 h 212"/>
                <a:gd name="T14" fmla="*/ 1 w 107"/>
                <a:gd name="T15" fmla="*/ 1 h 212"/>
                <a:gd name="T16" fmla="*/ 1 w 107"/>
                <a:gd name="T17" fmla="*/ 1 h 212"/>
                <a:gd name="T18" fmla="*/ 1 w 107"/>
                <a:gd name="T19" fmla="*/ 0 h 212"/>
                <a:gd name="T20" fmla="*/ 1 w 107"/>
                <a:gd name="T21" fmla="*/ 1 h 212"/>
                <a:gd name="T22" fmla="*/ 1 w 107"/>
                <a:gd name="T23" fmla="*/ 1 h 2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7"/>
                <a:gd name="T37" fmla="*/ 0 h 212"/>
                <a:gd name="T38" fmla="*/ 107 w 107"/>
                <a:gd name="T39" fmla="*/ 212 h 2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7" h="212">
                  <a:moveTo>
                    <a:pt x="10" y="5"/>
                  </a:moveTo>
                  <a:lnTo>
                    <a:pt x="0" y="46"/>
                  </a:lnTo>
                  <a:lnTo>
                    <a:pt x="7" y="94"/>
                  </a:lnTo>
                  <a:lnTo>
                    <a:pt x="26" y="140"/>
                  </a:lnTo>
                  <a:lnTo>
                    <a:pt x="63" y="180"/>
                  </a:lnTo>
                  <a:lnTo>
                    <a:pt x="107" y="212"/>
                  </a:lnTo>
                  <a:lnTo>
                    <a:pt x="101" y="147"/>
                  </a:lnTo>
                  <a:lnTo>
                    <a:pt x="93" y="80"/>
                  </a:lnTo>
                  <a:lnTo>
                    <a:pt x="66" y="29"/>
                  </a:lnTo>
                  <a:lnTo>
                    <a:pt x="38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86" name="Freeform 117"/>
            <p:cNvSpPr>
              <a:spLocks/>
            </p:cNvSpPr>
            <p:nvPr/>
          </p:nvSpPr>
          <p:spPr bwMode="auto">
            <a:xfrm>
              <a:off x="4391" y="1702"/>
              <a:ext cx="383" cy="137"/>
            </a:xfrm>
            <a:custGeom>
              <a:avLst/>
              <a:gdLst>
                <a:gd name="T0" fmla="*/ 0 w 766"/>
                <a:gd name="T1" fmla="*/ 1 h 274"/>
                <a:gd name="T2" fmla="*/ 0 w 766"/>
                <a:gd name="T3" fmla="*/ 1 h 274"/>
                <a:gd name="T4" fmla="*/ 1 w 766"/>
                <a:gd name="T5" fmla="*/ 1 h 274"/>
                <a:gd name="T6" fmla="*/ 1 w 766"/>
                <a:gd name="T7" fmla="*/ 1 h 274"/>
                <a:gd name="T8" fmla="*/ 1 w 766"/>
                <a:gd name="T9" fmla="*/ 1 h 274"/>
                <a:gd name="T10" fmla="*/ 1 w 766"/>
                <a:gd name="T11" fmla="*/ 1 h 274"/>
                <a:gd name="T12" fmla="*/ 1 w 766"/>
                <a:gd name="T13" fmla="*/ 1 h 274"/>
                <a:gd name="T14" fmla="*/ 1 w 766"/>
                <a:gd name="T15" fmla="*/ 1 h 274"/>
                <a:gd name="T16" fmla="*/ 1 w 766"/>
                <a:gd name="T17" fmla="*/ 1 h 274"/>
                <a:gd name="T18" fmla="*/ 1 w 766"/>
                <a:gd name="T19" fmla="*/ 1 h 274"/>
                <a:gd name="T20" fmla="*/ 1 w 766"/>
                <a:gd name="T21" fmla="*/ 1 h 274"/>
                <a:gd name="T22" fmla="*/ 1 w 766"/>
                <a:gd name="T23" fmla="*/ 1 h 274"/>
                <a:gd name="T24" fmla="*/ 1 w 766"/>
                <a:gd name="T25" fmla="*/ 1 h 274"/>
                <a:gd name="T26" fmla="*/ 1 w 766"/>
                <a:gd name="T27" fmla="*/ 1 h 274"/>
                <a:gd name="T28" fmla="*/ 1 w 766"/>
                <a:gd name="T29" fmla="*/ 1 h 274"/>
                <a:gd name="T30" fmla="*/ 1 w 766"/>
                <a:gd name="T31" fmla="*/ 1 h 274"/>
                <a:gd name="T32" fmla="*/ 1 w 766"/>
                <a:gd name="T33" fmla="*/ 1 h 274"/>
                <a:gd name="T34" fmla="*/ 1 w 766"/>
                <a:gd name="T35" fmla="*/ 1 h 274"/>
                <a:gd name="T36" fmla="*/ 1 w 766"/>
                <a:gd name="T37" fmla="*/ 1 h 274"/>
                <a:gd name="T38" fmla="*/ 1 w 766"/>
                <a:gd name="T39" fmla="*/ 1 h 274"/>
                <a:gd name="T40" fmla="*/ 1 w 766"/>
                <a:gd name="T41" fmla="*/ 1 h 274"/>
                <a:gd name="T42" fmla="*/ 1 w 766"/>
                <a:gd name="T43" fmla="*/ 1 h 274"/>
                <a:gd name="T44" fmla="*/ 1 w 766"/>
                <a:gd name="T45" fmla="*/ 1 h 274"/>
                <a:gd name="T46" fmla="*/ 1 w 766"/>
                <a:gd name="T47" fmla="*/ 1 h 274"/>
                <a:gd name="T48" fmla="*/ 1 w 766"/>
                <a:gd name="T49" fmla="*/ 1 h 274"/>
                <a:gd name="T50" fmla="*/ 1 w 766"/>
                <a:gd name="T51" fmla="*/ 1 h 274"/>
                <a:gd name="T52" fmla="*/ 1 w 766"/>
                <a:gd name="T53" fmla="*/ 1 h 274"/>
                <a:gd name="T54" fmla="*/ 1 w 766"/>
                <a:gd name="T55" fmla="*/ 1 h 274"/>
                <a:gd name="T56" fmla="*/ 1 w 766"/>
                <a:gd name="T57" fmla="*/ 1 h 274"/>
                <a:gd name="T58" fmla="*/ 1 w 766"/>
                <a:gd name="T59" fmla="*/ 1 h 274"/>
                <a:gd name="T60" fmla="*/ 1 w 766"/>
                <a:gd name="T61" fmla="*/ 1 h 274"/>
                <a:gd name="T62" fmla="*/ 1 w 766"/>
                <a:gd name="T63" fmla="*/ 1 h 274"/>
                <a:gd name="T64" fmla="*/ 1 w 766"/>
                <a:gd name="T65" fmla="*/ 1 h 274"/>
                <a:gd name="T66" fmla="*/ 1 w 766"/>
                <a:gd name="T67" fmla="*/ 1 h 274"/>
                <a:gd name="T68" fmla="*/ 1 w 766"/>
                <a:gd name="T69" fmla="*/ 1 h 274"/>
                <a:gd name="T70" fmla="*/ 1 w 766"/>
                <a:gd name="T71" fmla="*/ 1 h 274"/>
                <a:gd name="T72" fmla="*/ 1 w 766"/>
                <a:gd name="T73" fmla="*/ 1 h 274"/>
                <a:gd name="T74" fmla="*/ 1 w 766"/>
                <a:gd name="T75" fmla="*/ 1 h 274"/>
                <a:gd name="T76" fmla="*/ 1 w 766"/>
                <a:gd name="T77" fmla="*/ 1 h 274"/>
                <a:gd name="T78" fmla="*/ 1 w 766"/>
                <a:gd name="T79" fmla="*/ 1 h 274"/>
                <a:gd name="T80" fmla="*/ 1 w 766"/>
                <a:gd name="T81" fmla="*/ 1 h 274"/>
                <a:gd name="T82" fmla="*/ 1 w 766"/>
                <a:gd name="T83" fmla="*/ 1 h 274"/>
                <a:gd name="T84" fmla="*/ 1 w 766"/>
                <a:gd name="T85" fmla="*/ 1 h 274"/>
                <a:gd name="T86" fmla="*/ 1 w 766"/>
                <a:gd name="T87" fmla="*/ 1 h 274"/>
                <a:gd name="T88" fmla="*/ 1 w 766"/>
                <a:gd name="T89" fmla="*/ 1 h 274"/>
                <a:gd name="T90" fmla="*/ 1 w 766"/>
                <a:gd name="T91" fmla="*/ 1 h 274"/>
                <a:gd name="T92" fmla="*/ 1 w 766"/>
                <a:gd name="T93" fmla="*/ 0 h 274"/>
                <a:gd name="T94" fmla="*/ 1 w 766"/>
                <a:gd name="T95" fmla="*/ 1 h 274"/>
                <a:gd name="T96" fmla="*/ 1 w 766"/>
                <a:gd name="T97" fmla="*/ 1 h 274"/>
                <a:gd name="T98" fmla="*/ 1 w 766"/>
                <a:gd name="T99" fmla="*/ 1 h 274"/>
                <a:gd name="T100" fmla="*/ 1 w 766"/>
                <a:gd name="T101" fmla="*/ 1 h 274"/>
                <a:gd name="T102" fmla="*/ 1 w 766"/>
                <a:gd name="T103" fmla="*/ 1 h 274"/>
                <a:gd name="T104" fmla="*/ 1 w 766"/>
                <a:gd name="T105" fmla="*/ 1 h 274"/>
                <a:gd name="T106" fmla="*/ 1 w 766"/>
                <a:gd name="T107" fmla="*/ 1 h 274"/>
                <a:gd name="T108" fmla="*/ 1 w 766"/>
                <a:gd name="T109" fmla="*/ 1 h 274"/>
                <a:gd name="T110" fmla="*/ 0 w 766"/>
                <a:gd name="T111" fmla="*/ 1 h 274"/>
                <a:gd name="T112" fmla="*/ 0 w 766"/>
                <a:gd name="T113" fmla="*/ 1 h 2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6"/>
                <a:gd name="T172" fmla="*/ 0 h 274"/>
                <a:gd name="T173" fmla="*/ 766 w 766"/>
                <a:gd name="T174" fmla="*/ 274 h 2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6" h="274">
                  <a:moveTo>
                    <a:pt x="0" y="99"/>
                  </a:moveTo>
                  <a:lnTo>
                    <a:pt x="0" y="123"/>
                  </a:lnTo>
                  <a:lnTo>
                    <a:pt x="31" y="99"/>
                  </a:lnTo>
                  <a:lnTo>
                    <a:pt x="61" y="142"/>
                  </a:lnTo>
                  <a:lnTo>
                    <a:pt x="94" y="195"/>
                  </a:lnTo>
                  <a:lnTo>
                    <a:pt x="119" y="152"/>
                  </a:lnTo>
                  <a:lnTo>
                    <a:pt x="154" y="176"/>
                  </a:lnTo>
                  <a:lnTo>
                    <a:pt x="178" y="145"/>
                  </a:lnTo>
                  <a:lnTo>
                    <a:pt x="213" y="183"/>
                  </a:lnTo>
                  <a:lnTo>
                    <a:pt x="238" y="133"/>
                  </a:lnTo>
                  <a:lnTo>
                    <a:pt x="294" y="36"/>
                  </a:lnTo>
                  <a:lnTo>
                    <a:pt x="299" y="111"/>
                  </a:lnTo>
                  <a:lnTo>
                    <a:pt x="302" y="183"/>
                  </a:lnTo>
                  <a:lnTo>
                    <a:pt x="313" y="185"/>
                  </a:lnTo>
                  <a:lnTo>
                    <a:pt x="364" y="128"/>
                  </a:lnTo>
                  <a:lnTo>
                    <a:pt x="371" y="174"/>
                  </a:lnTo>
                  <a:lnTo>
                    <a:pt x="381" y="263"/>
                  </a:lnTo>
                  <a:lnTo>
                    <a:pt x="386" y="274"/>
                  </a:lnTo>
                  <a:lnTo>
                    <a:pt x="413" y="200"/>
                  </a:lnTo>
                  <a:lnTo>
                    <a:pt x="472" y="65"/>
                  </a:lnTo>
                  <a:lnTo>
                    <a:pt x="484" y="116"/>
                  </a:lnTo>
                  <a:lnTo>
                    <a:pt x="490" y="145"/>
                  </a:lnTo>
                  <a:lnTo>
                    <a:pt x="504" y="149"/>
                  </a:lnTo>
                  <a:lnTo>
                    <a:pt x="533" y="99"/>
                  </a:lnTo>
                  <a:lnTo>
                    <a:pt x="546" y="161"/>
                  </a:lnTo>
                  <a:lnTo>
                    <a:pt x="561" y="171"/>
                  </a:lnTo>
                  <a:lnTo>
                    <a:pt x="609" y="116"/>
                  </a:lnTo>
                  <a:lnTo>
                    <a:pt x="644" y="159"/>
                  </a:lnTo>
                  <a:lnTo>
                    <a:pt x="713" y="109"/>
                  </a:lnTo>
                  <a:lnTo>
                    <a:pt x="766" y="181"/>
                  </a:lnTo>
                  <a:lnTo>
                    <a:pt x="726" y="99"/>
                  </a:lnTo>
                  <a:lnTo>
                    <a:pt x="710" y="89"/>
                  </a:lnTo>
                  <a:lnTo>
                    <a:pt x="644" y="149"/>
                  </a:lnTo>
                  <a:lnTo>
                    <a:pt x="623" y="99"/>
                  </a:lnTo>
                  <a:lnTo>
                    <a:pt x="610" y="94"/>
                  </a:lnTo>
                  <a:lnTo>
                    <a:pt x="561" y="159"/>
                  </a:lnTo>
                  <a:lnTo>
                    <a:pt x="544" y="82"/>
                  </a:lnTo>
                  <a:lnTo>
                    <a:pt x="533" y="78"/>
                  </a:lnTo>
                  <a:lnTo>
                    <a:pt x="498" y="128"/>
                  </a:lnTo>
                  <a:lnTo>
                    <a:pt x="484" y="5"/>
                  </a:lnTo>
                  <a:lnTo>
                    <a:pt x="458" y="66"/>
                  </a:lnTo>
                  <a:lnTo>
                    <a:pt x="388" y="224"/>
                  </a:lnTo>
                  <a:lnTo>
                    <a:pt x="385" y="147"/>
                  </a:lnTo>
                  <a:lnTo>
                    <a:pt x="381" y="87"/>
                  </a:lnTo>
                  <a:lnTo>
                    <a:pt x="316" y="157"/>
                  </a:lnTo>
                  <a:lnTo>
                    <a:pt x="309" y="77"/>
                  </a:lnTo>
                  <a:lnTo>
                    <a:pt x="306" y="0"/>
                  </a:lnTo>
                  <a:lnTo>
                    <a:pt x="292" y="17"/>
                  </a:lnTo>
                  <a:lnTo>
                    <a:pt x="210" y="164"/>
                  </a:lnTo>
                  <a:lnTo>
                    <a:pt x="173" y="121"/>
                  </a:lnTo>
                  <a:lnTo>
                    <a:pt x="156" y="164"/>
                  </a:lnTo>
                  <a:lnTo>
                    <a:pt x="105" y="130"/>
                  </a:lnTo>
                  <a:lnTo>
                    <a:pt x="86" y="166"/>
                  </a:lnTo>
                  <a:lnTo>
                    <a:pt x="58" y="116"/>
                  </a:lnTo>
                  <a:lnTo>
                    <a:pt x="24" y="7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87" name="Freeform 118"/>
            <p:cNvSpPr>
              <a:spLocks/>
            </p:cNvSpPr>
            <p:nvPr/>
          </p:nvSpPr>
          <p:spPr bwMode="auto">
            <a:xfrm>
              <a:off x="4774" y="1718"/>
              <a:ext cx="193" cy="116"/>
            </a:xfrm>
            <a:custGeom>
              <a:avLst/>
              <a:gdLst>
                <a:gd name="T0" fmla="*/ 0 w 386"/>
                <a:gd name="T1" fmla="*/ 1 h 231"/>
                <a:gd name="T2" fmla="*/ 1 w 386"/>
                <a:gd name="T3" fmla="*/ 1 h 231"/>
                <a:gd name="T4" fmla="*/ 1 w 386"/>
                <a:gd name="T5" fmla="*/ 1 h 231"/>
                <a:gd name="T6" fmla="*/ 1 w 386"/>
                <a:gd name="T7" fmla="*/ 1 h 231"/>
                <a:gd name="T8" fmla="*/ 1 w 386"/>
                <a:gd name="T9" fmla="*/ 1 h 231"/>
                <a:gd name="T10" fmla="*/ 1 w 386"/>
                <a:gd name="T11" fmla="*/ 1 h 231"/>
                <a:gd name="T12" fmla="*/ 1 w 386"/>
                <a:gd name="T13" fmla="*/ 1 h 231"/>
                <a:gd name="T14" fmla="*/ 1 w 386"/>
                <a:gd name="T15" fmla="*/ 0 h 231"/>
                <a:gd name="T16" fmla="*/ 1 w 386"/>
                <a:gd name="T17" fmla="*/ 1 h 231"/>
                <a:gd name="T18" fmla="*/ 1 w 386"/>
                <a:gd name="T19" fmla="*/ 1 h 231"/>
                <a:gd name="T20" fmla="*/ 1 w 386"/>
                <a:gd name="T21" fmla="*/ 1 h 231"/>
                <a:gd name="T22" fmla="*/ 1 w 386"/>
                <a:gd name="T23" fmla="*/ 1 h 231"/>
                <a:gd name="T24" fmla="*/ 1 w 386"/>
                <a:gd name="T25" fmla="*/ 1 h 231"/>
                <a:gd name="T26" fmla="*/ 1 w 386"/>
                <a:gd name="T27" fmla="*/ 1 h 231"/>
                <a:gd name="T28" fmla="*/ 1 w 386"/>
                <a:gd name="T29" fmla="*/ 1 h 231"/>
                <a:gd name="T30" fmla="*/ 1 w 386"/>
                <a:gd name="T31" fmla="*/ 1 h 231"/>
                <a:gd name="T32" fmla="*/ 1 w 386"/>
                <a:gd name="T33" fmla="*/ 1 h 231"/>
                <a:gd name="T34" fmla="*/ 1 w 386"/>
                <a:gd name="T35" fmla="*/ 1 h 231"/>
                <a:gd name="T36" fmla="*/ 1 w 386"/>
                <a:gd name="T37" fmla="*/ 1 h 231"/>
                <a:gd name="T38" fmla="*/ 1 w 386"/>
                <a:gd name="T39" fmla="*/ 1 h 231"/>
                <a:gd name="T40" fmla="*/ 1 w 386"/>
                <a:gd name="T41" fmla="*/ 1 h 231"/>
                <a:gd name="T42" fmla="*/ 1 w 386"/>
                <a:gd name="T43" fmla="*/ 1 h 231"/>
                <a:gd name="T44" fmla="*/ 1 w 386"/>
                <a:gd name="T45" fmla="*/ 1 h 231"/>
                <a:gd name="T46" fmla="*/ 1 w 386"/>
                <a:gd name="T47" fmla="*/ 1 h 231"/>
                <a:gd name="T48" fmla="*/ 1 w 386"/>
                <a:gd name="T49" fmla="*/ 1 h 231"/>
                <a:gd name="T50" fmla="*/ 1 w 386"/>
                <a:gd name="T51" fmla="*/ 1 h 231"/>
                <a:gd name="T52" fmla="*/ 0 w 386"/>
                <a:gd name="T53" fmla="*/ 1 h 231"/>
                <a:gd name="T54" fmla="*/ 0 w 386"/>
                <a:gd name="T55" fmla="*/ 1 h 2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86"/>
                <a:gd name="T85" fmla="*/ 0 h 231"/>
                <a:gd name="T86" fmla="*/ 386 w 386"/>
                <a:gd name="T87" fmla="*/ 231 h 2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86" h="231">
                  <a:moveTo>
                    <a:pt x="0" y="146"/>
                  </a:moveTo>
                  <a:lnTo>
                    <a:pt x="31" y="100"/>
                  </a:lnTo>
                  <a:lnTo>
                    <a:pt x="61" y="50"/>
                  </a:lnTo>
                  <a:lnTo>
                    <a:pt x="75" y="118"/>
                  </a:lnTo>
                  <a:lnTo>
                    <a:pt x="100" y="206"/>
                  </a:lnTo>
                  <a:lnTo>
                    <a:pt x="126" y="139"/>
                  </a:lnTo>
                  <a:lnTo>
                    <a:pt x="156" y="36"/>
                  </a:lnTo>
                  <a:lnTo>
                    <a:pt x="173" y="0"/>
                  </a:lnTo>
                  <a:lnTo>
                    <a:pt x="182" y="17"/>
                  </a:lnTo>
                  <a:lnTo>
                    <a:pt x="213" y="151"/>
                  </a:lnTo>
                  <a:lnTo>
                    <a:pt x="241" y="84"/>
                  </a:lnTo>
                  <a:lnTo>
                    <a:pt x="297" y="137"/>
                  </a:lnTo>
                  <a:lnTo>
                    <a:pt x="327" y="91"/>
                  </a:lnTo>
                  <a:lnTo>
                    <a:pt x="369" y="156"/>
                  </a:lnTo>
                  <a:lnTo>
                    <a:pt x="386" y="137"/>
                  </a:lnTo>
                  <a:lnTo>
                    <a:pt x="371" y="180"/>
                  </a:lnTo>
                  <a:lnTo>
                    <a:pt x="324" y="118"/>
                  </a:lnTo>
                  <a:lnTo>
                    <a:pt x="292" y="163"/>
                  </a:lnTo>
                  <a:lnTo>
                    <a:pt x="243" y="115"/>
                  </a:lnTo>
                  <a:lnTo>
                    <a:pt x="213" y="171"/>
                  </a:lnTo>
                  <a:lnTo>
                    <a:pt x="201" y="142"/>
                  </a:lnTo>
                  <a:lnTo>
                    <a:pt x="171" y="55"/>
                  </a:lnTo>
                  <a:lnTo>
                    <a:pt x="136" y="132"/>
                  </a:lnTo>
                  <a:lnTo>
                    <a:pt x="100" y="231"/>
                  </a:lnTo>
                  <a:lnTo>
                    <a:pt x="86" y="209"/>
                  </a:lnTo>
                  <a:lnTo>
                    <a:pt x="56" y="84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88" name="Freeform 119"/>
            <p:cNvSpPr>
              <a:spLocks/>
            </p:cNvSpPr>
            <p:nvPr/>
          </p:nvSpPr>
          <p:spPr bwMode="auto">
            <a:xfrm>
              <a:off x="4970" y="1703"/>
              <a:ext cx="528" cy="143"/>
            </a:xfrm>
            <a:custGeom>
              <a:avLst/>
              <a:gdLst>
                <a:gd name="T0" fmla="*/ 0 w 1056"/>
                <a:gd name="T1" fmla="*/ 1 h 284"/>
                <a:gd name="T2" fmla="*/ 1 w 1056"/>
                <a:gd name="T3" fmla="*/ 1 h 284"/>
                <a:gd name="T4" fmla="*/ 1 w 1056"/>
                <a:gd name="T5" fmla="*/ 1 h 284"/>
                <a:gd name="T6" fmla="*/ 1 w 1056"/>
                <a:gd name="T7" fmla="*/ 1 h 284"/>
                <a:gd name="T8" fmla="*/ 1 w 1056"/>
                <a:gd name="T9" fmla="*/ 1 h 284"/>
                <a:gd name="T10" fmla="*/ 1 w 1056"/>
                <a:gd name="T11" fmla="*/ 1 h 284"/>
                <a:gd name="T12" fmla="*/ 1 w 1056"/>
                <a:gd name="T13" fmla="*/ 1 h 284"/>
                <a:gd name="T14" fmla="*/ 1 w 1056"/>
                <a:gd name="T15" fmla="*/ 1 h 284"/>
                <a:gd name="T16" fmla="*/ 1 w 1056"/>
                <a:gd name="T17" fmla="*/ 1 h 284"/>
                <a:gd name="T18" fmla="*/ 1 w 1056"/>
                <a:gd name="T19" fmla="*/ 1 h 284"/>
                <a:gd name="T20" fmla="*/ 1 w 1056"/>
                <a:gd name="T21" fmla="*/ 1 h 284"/>
                <a:gd name="T22" fmla="*/ 1 w 1056"/>
                <a:gd name="T23" fmla="*/ 1 h 284"/>
                <a:gd name="T24" fmla="*/ 1 w 1056"/>
                <a:gd name="T25" fmla="*/ 1 h 284"/>
                <a:gd name="T26" fmla="*/ 1 w 1056"/>
                <a:gd name="T27" fmla="*/ 0 h 284"/>
                <a:gd name="T28" fmla="*/ 1 w 1056"/>
                <a:gd name="T29" fmla="*/ 1 h 284"/>
                <a:gd name="T30" fmla="*/ 1 w 1056"/>
                <a:gd name="T31" fmla="*/ 1 h 284"/>
                <a:gd name="T32" fmla="*/ 1 w 1056"/>
                <a:gd name="T33" fmla="*/ 1 h 284"/>
                <a:gd name="T34" fmla="*/ 1 w 1056"/>
                <a:gd name="T35" fmla="*/ 1 h 284"/>
                <a:gd name="T36" fmla="*/ 1 w 1056"/>
                <a:gd name="T37" fmla="*/ 1 h 284"/>
                <a:gd name="T38" fmla="*/ 1 w 1056"/>
                <a:gd name="T39" fmla="*/ 1 h 284"/>
                <a:gd name="T40" fmla="*/ 1 w 1056"/>
                <a:gd name="T41" fmla="*/ 1 h 284"/>
                <a:gd name="T42" fmla="*/ 1 w 1056"/>
                <a:gd name="T43" fmla="*/ 1 h 284"/>
                <a:gd name="T44" fmla="*/ 1 w 1056"/>
                <a:gd name="T45" fmla="*/ 1 h 284"/>
                <a:gd name="T46" fmla="*/ 1 w 1056"/>
                <a:gd name="T47" fmla="*/ 1 h 284"/>
                <a:gd name="T48" fmla="*/ 1 w 1056"/>
                <a:gd name="T49" fmla="*/ 1 h 284"/>
                <a:gd name="T50" fmla="*/ 1 w 1056"/>
                <a:gd name="T51" fmla="*/ 1 h 284"/>
                <a:gd name="T52" fmla="*/ 1 w 1056"/>
                <a:gd name="T53" fmla="*/ 1 h 284"/>
                <a:gd name="T54" fmla="*/ 1 w 1056"/>
                <a:gd name="T55" fmla="*/ 1 h 284"/>
                <a:gd name="T56" fmla="*/ 1 w 1056"/>
                <a:gd name="T57" fmla="*/ 1 h 284"/>
                <a:gd name="T58" fmla="*/ 1 w 1056"/>
                <a:gd name="T59" fmla="*/ 1 h 284"/>
                <a:gd name="T60" fmla="*/ 1 w 1056"/>
                <a:gd name="T61" fmla="*/ 1 h 284"/>
                <a:gd name="T62" fmla="*/ 1 w 1056"/>
                <a:gd name="T63" fmla="*/ 1 h 284"/>
                <a:gd name="T64" fmla="*/ 1 w 1056"/>
                <a:gd name="T65" fmla="*/ 1 h 284"/>
                <a:gd name="T66" fmla="*/ 1 w 1056"/>
                <a:gd name="T67" fmla="*/ 1 h 284"/>
                <a:gd name="T68" fmla="*/ 1 w 1056"/>
                <a:gd name="T69" fmla="*/ 1 h 284"/>
                <a:gd name="T70" fmla="*/ 1 w 1056"/>
                <a:gd name="T71" fmla="*/ 1 h 284"/>
                <a:gd name="T72" fmla="*/ 1 w 1056"/>
                <a:gd name="T73" fmla="*/ 1 h 284"/>
                <a:gd name="T74" fmla="*/ 1 w 1056"/>
                <a:gd name="T75" fmla="*/ 1 h 284"/>
                <a:gd name="T76" fmla="*/ 1 w 1056"/>
                <a:gd name="T77" fmla="*/ 1 h 284"/>
                <a:gd name="T78" fmla="*/ 1 w 1056"/>
                <a:gd name="T79" fmla="*/ 1 h 284"/>
                <a:gd name="T80" fmla="*/ 1 w 1056"/>
                <a:gd name="T81" fmla="*/ 1 h 284"/>
                <a:gd name="T82" fmla="*/ 1 w 1056"/>
                <a:gd name="T83" fmla="*/ 1 h 284"/>
                <a:gd name="T84" fmla="*/ 1 w 1056"/>
                <a:gd name="T85" fmla="*/ 1 h 284"/>
                <a:gd name="T86" fmla="*/ 1 w 1056"/>
                <a:gd name="T87" fmla="*/ 1 h 284"/>
                <a:gd name="T88" fmla="*/ 1 w 1056"/>
                <a:gd name="T89" fmla="*/ 1 h 284"/>
                <a:gd name="T90" fmla="*/ 1 w 1056"/>
                <a:gd name="T91" fmla="*/ 1 h 284"/>
                <a:gd name="T92" fmla="*/ 1 w 1056"/>
                <a:gd name="T93" fmla="*/ 1 h 284"/>
                <a:gd name="T94" fmla="*/ 1 w 1056"/>
                <a:gd name="T95" fmla="*/ 1 h 284"/>
                <a:gd name="T96" fmla="*/ 1 w 1056"/>
                <a:gd name="T97" fmla="*/ 1 h 284"/>
                <a:gd name="T98" fmla="*/ 1 w 1056"/>
                <a:gd name="T99" fmla="*/ 1 h 284"/>
                <a:gd name="T100" fmla="*/ 1 w 1056"/>
                <a:gd name="T101" fmla="*/ 1 h 284"/>
                <a:gd name="T102" fmla="*/ 1 w 1056"/>
                <a:gd name="T103" fmla="*/ 1 h 284"/>
                <a:gd name="T104" fmla="*/ 1 w 1056"/>
                <a:gd name="T105" fmla="*/ 1 h 284"/>
                <a:gd name="T106" fmla="*/ 1 w 1056"/>
                <a:gd name="T107" fmla="*/ 1 h 284"/>
                <a:gd name="T108" fmla="*/ 1 w 1056"/>
                <a:gd name="T109" fmla="*/ 1 h 284"/>
                <a:gd name="T110" fmla="*/ 0 w 1056"/>
                <a:gd name="T111" fmla="*/ 1 h 284"/>
                <a:gd name="T112" fmla="*/ 0 w 1056"/>
                <a:gd name="T113" fmla="*/ 1 h 2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56"/>
                <a:gd name="T172" fmla="*/ 0 h 284"/>
                <a:gd name="T173" fmla="*/ 1056 w 1056"/>
                <a:gd name="T174" fmla="*/ 284 h 2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56" h="284">
                  <a:moveTo>
                    <a:pt x="0" y="161"/>
                  </a:moveTo>
                  <a:lnTo>
                    <a:pt x="84" y="14"/>
                  </a:lnTo>
                  <a:lnTo>
                    <a:pt x="106" y="132"/>
                  </a:lnTo>
                  <a:lnTo>
                    <a:pt x="134" y="224"/>
                  </a:lnTo>
                  <a:lnTo>
                    <a:pt x="182" y="154"/>
                  </a:lnTo>
                  <a:lnTo>
                    <a:pt x="238" y="75"/>
                  </a:lnTo>
                  <a:lnTo>
                    <a:pt x="264" y="152"/>
                  </a:lnTo>
                  <a:lnTo>
                    <a:pt x="302" y="75"/>
                  </a:lnTo>
                  <a:lnTo>
                    <a:pt x="320" y="96"/>
                  </a:lnTo>
                  <a:lnTo>
                    <a:pt x="343" y="163"/>
                  </a:lnTo>
                  <a:lnTo>
                    <a:pt x="381" y="99"/>
                  </a:lnTo>
                  <a:lnTo>
                    <a:pt x="421" y="154"/>
                  </a:lnTo>
                  <a:lnTo>
                    <a:pt x="481" y="89"/>
                  </a:lnTo>
                  <a:lnTo>
                    <a:pt x="558" y="0"/>
                  </a:lnTo>
                  <a:lnTo>
                    <a:pt x="570" y="48"/>
                  </a:lnTo>
                  <a:lnTo>
                    <a:pt x="587" y="238"/>
                  </a:lnTo>
                  <a:lnTo>
                    <a:pt x="631" y="154"/>
                  </a:lnTo>
                  <a:lnTo>
                    <a:pt x="670" y="84"/>
                  </a:lnTo>
                  <a:lnTo>
                    <a:pt x="715" y="156"/>
                  </a:lnTo>
                  <a:lnTo>
                    <a:pt x="771" y="96"/>
                  </a:lnTo>
                  <a:lnTo>
                    <a:pt x="817" y="161"/>
                  </a:lnTo>
                  <a:lnTo>
                    <a:pt x="867" y="96"/>
                  </a:lnTo>
                  <a:lnTo>
                    <a:pt x="920" y="152"/>
                  </a:lnTo>
                  <a:lnTo>
                    <a:pt x="956" y="93"/>
                  </a:lnTo>
                  <a:lnTo>
                    <a:pt x="1000" y="14"/>
                  </a:lnTo>
                  <a:lnTo>
                    <a:pt x="1014" y="62"/>
                  </a:lnTo>
                  <a:lnTo>
                    <a:pt x="1056" y="202"/>
                  </a:lnTo>
                  <a:lnTo>
                    <a:pt x="1056" y="260"/>
                  </a:lnTo>
                  <a:lnTo>
                    <a:pt x="1037" y="190"/>
                  </a:lnTo>
                  <a:lnTo>
                    <a:pt x="998" y="57"/>
                  </a:lnTo>
                  <a:lnTo>
                    <a:pt x="930" y="171"/>
                  </a:lnTo>
                  <a:lnTo>
                    <a:pt x="907" y="166"/>
                  </a:lnTo>
                  <a:lnTo>
                    <a:pt x="864" y="118"/>
                  </a:lnTo>
                  <a:lnTo>
                    <a:pt x="824" y="192"/>
                  </a:lnTo>
                  <a:lnTo>
                    <a:pt x="803" y="182"/>
                  </a:lnTo>
                  <a:lnTo>
                    <a:pt x="766" y="115"/>
                  </a:lnTo>
                  <a:lnTo>
                    <a:pt x="722" y="180"/>
                  </a:lnTo>
                  <a:lnTo>
                    <a:pt x="701" y="173"/>
                  </a:lnTo>
                  <a:lnTo>
                    <a:pt x="670" y="113"/>
                  </a:lnTo>
                  <a:lnTo>
                    <a:pt x="617" y="209"/>
                  </a:lnTo>
                  <a:lnTo>
                    <a:pt x="584" y="284"/>
                  </a:lnTo>
                  <a:lnTo>
                    <a:pt x="573" y="262"/>
                  </a:lnTo>
                  <a:lnTo>
                    <a:pt x="565" y="137"/>
                  </a:lnTo>
                  <a:lnTo>
                    <a:pt x="554" y="31"/>
                  </a:lnTo>
                  <a:lnTo>
                    <a:pt x="500" y="86"/>
                  </a:lnTo>
                  <a:lnTo>
                    <a:pt x="416" y="185"/>
                  </a:lnTo>
                  <a:lnTo>
                    <a:pt x="379" y="127"/>
                  </a:lnTo>
                  <a:lnTo>
                    <a:pt x="336" y="182"/>
                  </a:lnTo>
                  <a:lnTo>
                    <a:pt x="297" y="106"/>
                  </a:lnTo>
                  <a:lnTo>
                    <a:pt x="264" y="164"/>
                  </a:lnTo>
                  <a:lnTo>
                    <a:pt x="224" y="113"/>
                  </a:lnTo>
                  <a:lnTo>
                    <a:pt x="180" y="178"/>
                  </a:lnTo>
                  <a:lnTo>
                    <a:pt x="124" y="254"/>
                  </a:lnTo>
                  <a:lnTo>
                    <a:pt x="106" y="178"/>
                  </a:lnTo>
                  <a:lnTo>
                    <a:pt x="80" y="55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89" name="Freeform 120"/>
            <p:cNvSpPr>
              <a:spLocks/>
            </p:cNvSpPr>
            <p:nvPr/>
          </p:nvSpPr>
          <p:spPr bwMode="auto">
            <a:xfrm>
              <a:off x="4394" y="1960"/>
              <a:ext cx="245" cy="204"/>
            </a:xfrm>
            <a:custGeom>
              <a:avLst/>
              <a:gdLst>
                <a:gd name="T0" fmla="*/ 0 w 492"/>
                <a:gd name="T1" fmla="*/ 1 h 408"/>
                <a:gd name="T2" fmla="*/ 0 w 492"/>
                <a:gd name="T3" fmla="*/ 1 h 408"/>
                <a:gd name="T4" fmla="*/ 0 w 492"/>
                <a:gd name="T5" fmla="*/ 1 h 408"/>
                <a:gd name="T6" fmla="*/ 0 w 492"/>
                <a:gd name="T7" fmla="*/ 1 h 408"/>
                <a:gd name="T8" fmla="*/ 0 w 492"/>
                <a:gd name="T9" fmla="*/ 1 h 408"/>
                <a:gd name="T10" fmla="*/ 0 w 492"/>
                <a:gd name="T11" fmla="*/ 1 h 408"/>
                <a:gd name="T12" fmla="*/ 0 w 492"/>
                <a:gd name="T13" fmla="*/ 1 h 408"/>
                <a:gd name="T14" fmla="*/ 0 w 492"/>
                <a:gd name="T15" fmla="*/ 1 h 408"/>
                <a:gd name="T16" fmla="*/ 0 w 492"/>
                <a:gd name="T17" fmla="*/ 1 h 408"/>
                <a:gd name="T18" fmla="*/ 0 w 492"/>
                <a:gd name="T19" fmla="*/ 1 h 408"/>
                <a:gd name="T20" fmla="*/ 0 w 492"/>
                <a:gd name="T21" fmla="*/ 1 h 408"/>
                <a:gd name="T22" fmla="*/ 0 w 492"/>
                <a:gd name="T23" fmla="*/ 1 h 408"/>
                <a:gd name="T24" fmla="*/ 0 w 492"/>
                <a:gd name="T25" fmla="*/ 1 h 408"/>
                <a:gd name="T26" fmla="*/ 0 w 492"/>
                <a:gd name="T27" fmla="*/ 1 h 408"/>
                <a:gd name="T28" fmla="*/ 0 w 492"/>
                <a:gd name="T29" fmla="*/ 1 h 408"/>
                <a:gd name="T30" fmla="*/ 0 w 492"/>
                <a:gd name="T31" fmla="*/ 1 h 408"/>
                <a:gd name="T32" fmla="*/ 0 w 492"/>
                <a:gd name="T33" fmla="*/ 1 h 408"/>
                <a:gd name="T34" fmla="*/ 0 w 492"/>
                <a:gd name="T35" fmla="*/ 1 h 408"/>
                <a:gd name="T36" fmla="*/ 0 w 492"/>
                <a:gd name="T37" fmla="*/ 1 h 408"/>
                <a:gd name="T38" fmla="*/ 0 w 492"/>
                <a:gd name="T39" fmla="*/ 1 h 408"/>
                <a:gd name="T40" fmla="*/ 0 w 492"/>
                <a:gd name="T41" fmla="*/ 1 h 408"/>
                <a:gd name="T42" fmla="*/ 0 w 492"/>
                <a:gd name="T43" fmla="*/ 1 h 408"/>
                <a:gd name="T44" fmla="*/ 0 w 492"/>
                <a:gd name="T45" fmla="*/ 1 h 408"/>
                <a:gd name="T46" fmla="*/ 0 w 492"/>
                <a:gd name="T47" fmla="*/ 1 h 408"/>
                <a:gd name="T48" fmla="*/ 0 w 492"/>
                <a:gd name="T49" fmla="*/ 1 h 408"/>
                <a:gd name="T50" fmla="*/ 0 w 492"/>
                <a:gd name="T51" fmla="*/ 0 h 408"/>
                <a:gd name="T52" fmla="*/ 0 w 492"/>
                <a:gd name="T53" fmla="*/ 1 h 408"/>
                <a:gd name="T54" fmla="*/ 0 w 492"/>
                <a:gd name="T55" fmla="*/ 1 h 408"/>
                <a:gd name="T56" fmla="*/ 0 w 492"/>
                <a:gd name="T57" fmla="*/ 1 h 408"/>
                <a:gd name="T58" fmla="*/ 0 w 492"/>
                <a:gd name="T59" fmla="*/ 1 h 408"/>
                <a:gd name="T60" fmla="*/ 0 w 492"/>
                <a:gd name="T61" fmla="*/ 1 h 408"/>
                <a:gd name="T62" fmla="*/ 0 w 492"/>
                <a:gd name="T63" fmla="*/ 1 h 408"/>
                <a:gd name="T64" fmla="*/ 0 w 492"/>
                <a:gd name="T65" fmla="*/ 1 h 408"/>
                <a:gd name="T66" fmla="*/ 0 w 492"/>
                <a:gd name="T67" fmla="*/ 1 h 4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2"/>
                <a:gd name="T103" fmla="*/ 0 h 408"/>
                <a:gd name="T104" fmla="*/ 492 w 492"/>
                <a:gd name="T105" fmla="*/ 408 h 4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2" h="408">
                  <a:moveTo>
                    <a:pt x="0" y="115"/>
                  </a:moveTo>
                  <a:lnTo>
                    <a:pt x="0" y="137"/>
                  </a:lnTo>
                  <a:lnTo>
                    <a:pt x="47" y="201"/>
                  </a:lnTo>
                  <a:lnTo>
                    <a:pt x="117" y="86"/>
                  </a:lnTo>
                  <a:lnTo>
                    <a:pt x="159" y="172"/>
                  </a:lnTo>
                  <a:lnTo>
                    <a:pt x="234" y="72"/>
                  </a:lnTo>
                  <a:lnTo>
                    <a:pt x="243" y="182"/>
                  </a:lnTo>
                  <a:lnTo>
                    <a:pt x="254" y="408"/>
                  </a:lnTo>
                  <a:lnTo>
                    <a:pt x="269" y="384"/>
                  </a:lnTo>
                  <a:lnTo>
                    <a:pt x="329" y="165"/>
                  </a:lnTo>
                  <a:lnTo>
                    <a:pt x="359" y="191"/>
                  </a:lnTo>
                  <a:lnTo>
                    <a:pt x="406" y="125"/>
                  </a:lnTo>
                  <a:lnTo>
                    <a:pt x="432" y="165"/>
                  </a:lnTo>
                  <a:lnTo>
                    <a:pt x="469" y="143"/>
                  </a:lnTo>
                  <a:lnTo>
                    <a:pt x="485" y="143"/>
                  </a:lnTo>
                  <a:lnTo>
                    <a:pt x="492" y="113"/>
                  </a:lnTo>
                  <a:lnTo>
                    <a:pt x="464" y="112"/>
                  </a:lnTo>
                  <a:lnTo>
                    <a:pt x="432" y="148"/>
                  </a:lnTo>
                  <a:lnTo>
                    <a:pt x="406" y="91"/>
                  </a:lnTo>
                  <a:lnTo>
                    <a:pt x="355" y="167"/>
                  </a:lnTo>
                  <a:lnTo>
                    <a:pt x="325" y="122"/>
                  </a:lnTo>
                  <a:lnTo>
                    <a:pt x="304" y="209"/>
                  </a:lnTo>
                  <a:lnTo>
                    <a:pt x="269" y="343"/>
                  </a:lnTo>
                  <a:lnTo>
                    <a:pt x="259" y="211"/>
                  </a:lnTo>
                  <a:lnTo>
                    <a:pt x="252" y="67"/>
                  </a:lnTo>
                  <a:lnTo>
                    <a:pt x="248" y="0"/>
                  </a:lnTo>
                  <a:lnTo>
                    <a:pt x="215" y="62"/>
                  </a:lnTo>
                  <a:lnTo>
                    <a:pt x="161" y="148"/>
                  </a:lnTo>
                  <a:lnTo>
                    <a:pt x="119" y="53"/>
                  </a:lnTo>
                  <a:lnTo>
                    <a:pt x="74" y="125"/>
                  </a:lnTo>
                  <a:lnTo>
                    <a:pt x="46" y="173"/>
                  </a:lnTo>
                  <a:lnTo>
                    <a:pt x="11" y="108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90" name="Freeform 121"/>
            <p:cNvSpPr>
              <a:spLocks/>
            </p:cNvSpPr>
            <p:nvPr/>
          </p:nvSpPr>
          <p:spPr bwMode="auto">
            <a:xfrm>
              <a:off x="5225" y="1904"/>
              <a:ext cx="274" cy="262"/>
            </a:xfrm>
            <a:custGeom>
              <a:avLst/>
              <a:gdLst>
                <a:gd name="T0" fmla="*/ 0 w 548"/>
                <a:gd name="T1" fmla="*/ 1 h 524"/>
                <a:gd name="T2" fmla="*/ 1 w 548"/>
                <a:gd name="T3" fmla="*/ 1 h 524"/>
                <a:gd name="T4" fmla="*/ 1 w 548"/>
                <a:gd name="T5" fmla="*/ 1 h 524"/>
                <a:gd name="T6" fmla="*/ 1 w 548"/>
                <a:gd name="T7" fmla="*/ 1 h 524"/>
                <a:gd name="T8" fmla="*/ 1 w 548"/>
                <a:gd name="T9" fmla="*/ 1 h 524"/>
                <a:gd name="T10" fmla="*/ 1 w 548"/>
                <a:gd name="T11" fmla="*/ 1 h 524"/>
                <a:gd name="T12" fmla="*/ 1 w 548"/>
                <a:gd name="T13" fmla="*/ 1 h 524"/>
                <a:gd name="T14" fmla="*/ 1 w 548"/>
                <a:gd name="T15" fmla="*/ 1 h 524"/>
                <a:gd name="T16" fmla="*/ 1 w 548"/>
                <a:gd name="T17" fmla="*/ 1 h 524"/>
                <a:gd name="T18" fmla="*/ 1 w 548"/>
                <a:gd name="T19" fmla="*/ 1 h 524"/>
                <a:gd name="T20" fmla="*/ 1 w 548"/>
                <a:gd name="T21" fmla="*/ 1 h 524"/>
                <a:gd name="T22" fmla="*/ 1 w 548"/>
                <a:gd name="T23" fmla="*/ 1 h 524"/>
                <a:gd name="T24" fmla="*/ 1 w 548"/>
                <a:gd name="T25" fmla="*/ 1 h 524"/>
                <a:gd name="T26" fmla="*/ 1 w 548"/>
                <a:gd name="T27" fmla="*/ 1 h 524"/>
                <a:gd name="T28" fmla="*/ 1 w 548"/>
                <a:gd name="T29" fmla="*/ 1 h 524"/>
                <a:gd name="T30" fmla="*/ 1 w 548"/>
                <a:gd name="T31" fmla="*/ 1 h 524"/>
                <a:gd name="T32" fmla="*/ 1 w 548"/>
                <a:gd name="T33" fmla="*/ 1 h 524"/>
                <a:gd name="T34" fmla="*/ 1 w 548"/>
                <a:gd name="T35" fmla="*/ 1 h 524"/>
                <a:gd name="T36" fmla="*/ 1 w 548"/>
                <a:gd name="T37" fmla="*/ 1 h 524"/>
                <a:gd name="T38" fmla="*/ 1 w 548"/>
                <a:gd name="T39" fmla="*/ 1 h 524"/>
                <a:gd name="T40" fmla="*/ 1 w 548"/>
                <a:gd name="T41" fmla="*/ 1 h 524"/>
                <a:gd name="T42" fmla="*/ 1 w 548"/>
                <a:gd name="T43" fmla="*/ 1 h 524"/>
                <a:gd name="T44" fmla="*/ 1 w 548"/>
                <a:gd name="T45" fmla="*/ 1 h 524"/>
                <a:gd name="T46" fmla="*/ 1 w 548"/>
                <a:gd name="T47" fmla="*/ 1 h 524"/>
                <a:gd name="T48" fmla="*/ 1 w 548"/>
                <a:gd name="T49" fmla="*/ 1 h 524"/>
                <a:gd name="T50" fmla="*/ 1 w 548"/>
                <a:gd name="T51" fmla="*/ 1 h 524"/>
                <a:gd name="T52" fmla="*/ 1 w 548"/>
                <a:gd name="T53" fmla="*/ 1 h 524"/>
                <a:gd name="T54" fmla="*/ 1 w 548"/>
                <a:gd name="T55" fmla="*/ 1 h 524"/>
                <a:gd name="T56" fmla="*/ 1 w 548"/>
                <a:gd name="T57" fmla="*/ 1 h 524"/>
                <a:gd name="T58" fmla="*/ 1 w 548"/>
                <a:gd name="T59" fmla="*/ 1 h 524"/>
                <a:gd name="T60" fmla="*/ 1 w 548"/>
                <a:gd name="T61" fmla="*/ 1 h 524"/>
                <a:gd name="T62" fmla="*/ 1 w 548"/>
                <a:gd name="T63" fmla="*/ 1 h 524"/>
                <a:gd name="T64" fmla="*/ 1 w 548"/>
                <a:gd name="T65" fmla="*/ 0 h 524"/>
                <a:gd name="T66" fmla="*/ 1 w 548"/>
                <a:gd name="T67" fmla="*/ 1 h 524"/>
                <a:gd name="T68" fmla="*/ 1 w 548"/>
                <a:gd name="T69" fmla="*/ 1 h 524"/>
                <a:gd name="T70" fmla="*/ 1 w 548"/>
                <a:gd name="T71" fmla="*/ 1 h 524"/>
                <a:gd name="T72" fmla="*/ 1 w 548"/>
                <a:gd name="T73" fmla="*/ 1 h 524"/>
                <a:gd name="T74" fmla="*/ 1 w 548"/>
                <a:gd name="T75" fmla="*/ 1 h 524"/>
                <a:gd name="T76" fmla="*/ 0 w 548"/>
                <a:gd name="T77" fmla="*/ 1 h 524"/>
                <a:gd name="T78" fmla="*/ 0 w 548"/>
                <a:gd name="T79" fmla="*/ 1 h 5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48"/>
                <a:gd name="T121" fmla="*/ 0 h 524"/>
                <a:gd name="T122" fmla="*/ 548 w 548"/>
                <a:gd name="T123" fmla="*/ 524 h 5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48" h="524">
                  <a:moveTo>
                    <a:pt x="0" y="197"/>
                  </a:moveTo>
                  <a:lnTo>
                    <a:pt x="7" y="230"/>
                  </a:lnTo>
                  <a:lnTo>
                    <a:pt x="28" y="254"/>
                  </a:lnTo>
                  <a:lnTo>
                    <a:pt x="74" y="218"/>
                  </a:lnTo>
                  <a:lnTo>
                    <a:pt x="105" y="259"/>
                  </a:lnTo>
                  <a:lnTo>
                    <a:pt x="142" y="188"/>
                  </a:lnTo>
                  <a:lnTo>
                    <a:pt x="195" y="98"/>
                  </a:lnTo>
                  <a:lnTo>
                    <a:pt x="219" y="58"/>
                  </a:lnTo>
                  <a:lnTo>
                    <a:pt x="223" y="178"/>
                  </a:lnTo>
                  <a:lnTo>
                    <a:pt x="226" y="389"/>
                  </a:lnTo>
                  <a:lnTo>
                    <a:pt x="235" y="524"/>
                  </a:lnTo>
                  <a:lnTo>
                    <a:pt x="256" y="512"/>
                  </a:lnTo>
                  <a:lnTo>
                    <a:pt x="282" y="415"/>
                  </a:lnTo>
                  <a:lnTo>
                    <a:pt x="336" y="218"/>
                  </a:lnTo>
                  <a:lnTo>
                    <a:pt x="373" y="276"/>
                  </a:lnTo>
                  <a:lnTo>
                    <a:pt x="418" y="206"/>
                  </a:lnTo>
                  <a:lnTo>
                    <a:pt x="460" y="254"/>
                  </a:lnTo>
                  <a:lnTo>
                    <a:pt x="509" y="202"/>
                  </a:lnTo>
                  <a:lnTo>
                    <a:pt x="539" y="226"/>
                  </a:lnTo>
                  <a:lnTo>
                    <a:pt x="548" y="226"/>
                  </a:lnTo>
                  <a:lnTo>
                    <a:pt x="548" y="204"/>
                  </a:lnTo>
                  <a:lnTo>
                    <a:pt x="511" y="164"/>
                  </a:lnTo>
                  <a:lnTo>
                    <a:pt x="464" y="219"/>
                  </a:lnTo>
                  <a:lnTo>
                    <a:pt x="443" y="183"/>
                  </a:lnTo>
                  <a:lnTo>
                    <a:pt x="424" y="170"/>
                  </a:lnTo>
                  <a:lnTo>
                    <a:pt x="369" y="236"/>
                  </a:lnTo>
                  <a:lnTo>
                    <a:pt x="347" y="152"/>
                  </a:lnTo>
                  <a:lnTo>
                    <a:pt x="340" y="144"/>
                  </a:lnTo>
                  <a:lnTo>
                    <a:pt x="307" y="267"/>
                  </a:lnTo>
                  <a:lnTo>
                    <a:pt x="254" y="461"/>
                  </a:lnTo>
                  <a:lnTo>
                    <a:pt x="249" y="315"/>
                  </a:lnTo>
                  <a:lnTo>
                    <a:pt x="237" y="132"/>
                  </a:lnTo>
                  <a:lnTo>
                    <a:pt x="233" y="0"/>
                  </a:lnTo>
                  <a:lnTo>
                    <a:pt x="195" y="38"/>
                  </a:lnTo>
                  <a:lnTo>
                    <a:pt x="151" y="132"/>
                  </a:lnTo>
                  <a:lnTo>
                    <a:pt x="107" y="224"/>
                  </a:lnTo>
                  <a:lnTo>
                    <a:pt x="67" y="187"/>
                  </a:lnTo>
                  <a:lnTo>
                    <a:pt x="27" y="223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91" name="Freeform 122"/>
            <p:cNvSpPr>
              <a:spLocks/>
            </p:cNvSpPr>
            <p:nvPr/>
          </p:nvSpPr>
          <p:spPr bwMode="auto">
            <a:xfrm>
              <a:off x="4396" y="2254"/>
              <a:ext cx="378" cy="95"/>
            </a:xfrm>
            <a:custGeom>
              <a:avLst/>
              <a:gdLst>
                <a:gd name="T0" fmla="*/ 1 w 756"/>
                <a:gd name="T1" fmla="*/ 0 h 192"/>
                <a:gd name="T2" fmla="*/ 1 w 756"/>
                <a:gd name="T3" fmla="*/ 0 h 192"/>
                <a:gd name="T4" fmla="*/ 1 w 756"/>
                <a:gd name="T5" fmla="*/ 0 h 192"/>
                <a:gd name="T6" fmla="*/ 1 w 756"/>
                <a:gd name="T7" fmla="*/ 0 h 192"/>
                <a:gd name="T8" fmla="*/ 1 w 756"/>
                <a:gd name="T9" fmla="*/ 0 h 192"/>
                <a:gd name="T10" fmla="*/ 1 w 756"/>
                <a:gd name="T11" fmla="*/ 0 h 192"/>
                <a:gd name="T12" fmla="*/ 1 w 756"/>
                <a:gd name="T13" fmla="*/ 0 h 192"/>
                <a:gd name="T14" fmla="*/ 1 w 756"/>
                <a:gd name="T15" fmla="*/ 0 h 192"/>
                <a:gd name="T16" fmla="*/ 1 w 756"/>
                <a:gd name="T17" fmla="*/ 0 h 192"/>
                <a:gd name="T18" fmla="*/ 1 w 756"/>
                <a:gd name="T19" fmla="*/ 0 h 192"/>
                <a:gd name="T20" fmla="*/ 1 w 756"/>
                <a:gd name="T21" fmla="*/ 0 h 192"/>
                <a:gd name="T22" fmla="*/ 1 w 756"/>
                <a:gd name="T23" fmla="*/ 0 h 192"/>
                <a:gd name="T24" fmla="*/ 1 w 756"/>
                <a:gd name="T25" fmla="*/ 0 h 192"/>
                <a:gd name="T26" fmla="*/ 1 w 756"/>
                <a:gd name="T27" fmla="*/ 0 h 192"/>
                <a:gd name="T28" fmla="*/ 1 w 756"/>
                <a:gd name="T29" fmla="*/ 0 h 192"/>
                <a:gd name="T30" fmla="*/ 1 w 756"/>
                <a:gd name="T31" fmla="*/ 0 h 192"/>
                <a:gd name="T32" fmla="*/ 1 w 756"/>
                <a:gd name="T33" fmla="*/ 0 h 192"/>
                <a:gd name="T34" fmla="*/ 1 w 756"/>
                <a:gd name="T35" fmla="*/ 0 h 192"/>
                <a:gd name="T36" fmla="*/ 1 w 756"/>
                <a:gd name="T37" fmla="*/ 0 h 192"/>
                <a:gd name="T38" fmla="*/ 1 w 756"/>
                <a:gd name="T39" fmla="*/ 0 h 192"/>
                <a:gd name="T40" fmla="*/ 1 w 756"/>
                <a:gd name="T41" fmla="*/ 0 h 192"/>
                <a:gd name="T42" fmla="*/ 1 w 756"/>
                <a:gd name="T43" fmla="*/ 0 h 192"/>
                <a:gd name="T44" fmla="*/ 1 w 756"/>
                <a:gd name="T45" fmla="*/ 0 h 192"/>
                <a:gd name="T46" fmla="*/ 1 w 756"/>
                <a:gd name="T47" fmla="*/ 0 h 192"/>
                <a:gd name="T48" fmla="*/ 1 w 756"/>
                <a:gd name="T49" fmla="*/ 0 h 192"/>
                <a:gd name="T50" fmla="*/ 1 w 756"/>
                <a:gd name="T51" fmla="*/ 0 h 192"/>
                <a:gd name="T52" fmla="*/ 1 w 756"/>
                <a:gd name="T53" fmla="*/ 0 h 192"/>
                <a:gd name="T54" fmla="*/ 1 w 756"/>
                <a:gd name="T55" fmla="*/ 0 h 192"/>
                <a:gd name="T56" fmla="*/ 1 w 756"/>
                <a:gd name="T57" fmla="*/ 0 h 192"/>
                <a:gd name="T58" fmla="*/ 1 w 756"/>
                <a:gd name="T59" fmla="*/ 0 h 192"/>
                <a:gd name="T60" fmla="*/ 1 w 756"/>
                <a:gd name="T61" fmla="*/ 0 h 192"/>
                <a:gd name="T62" fmla="*/ 1 w 756"/>
                <a:gd name="T63" fmla="*/ 0 h 192"/>
                <a:gd name="T64" fmla="*/ 1 w 756"/>
                <a:gd name="T65" fmla="*/ 0 h 192"/>
                <a:gd name="T66" fmla="*/ 1 w 756"/>
                <a:gd name="T67" fmla="*/ 0 h 192"/>
                <a:gd name="T68" fmla="*/ 1 w 756"/>
                <a:gd name="T69" fmla="*/ 0 h 192"/>
                <a:gd name="T70" fmla="*/ 1 w 756"/>
                <a:gd name="T71" fmla="*/ 0 h 192"/>
                <a:gd name="T72" fmla="*/ 1 w 756"/>
                <a:gd name="T73" fmla="*/ 0 h 192"/>
                <a:gd name="T74" fmla="*/ 1 w 756"/>
                <a:gd name="T75" fmla="*/ 0 h 192"/>
                <a:gd name="T76" fmla="*/ 1 w 756"/>
                <a:gd name="T77" fmla="*/ 0 h 192"/>
                <a:gd name="T78" fmla="*/ 1 w 756"/>
                <a:gd name="T79" fmla="*/ 0 h 192"/>
                <a:gd name="T80" fmla="*/ 1 w 756"/>
                <a:gd name="T81" fmla="*/ 0 h 192"/>
                <a:gd name="T82" fmla="*/ 1 w 756"/>
                <a:gd name="T83" fmla="*/ 0 h 192"/>
                <a:gd name="T84" fmla="*/ 1 w 756"/>
                <a:gd name="T85" fmla="*/ 0 h 192"/>
                <a:gd name="T86" fmla="*/ 1 w 756"/>
                <a:gd name="T87" fmla="*/ 0 h 192"/>
                <a:gd name="T88" fmla="*/ 1 w 756"/>
                <a:gd name="T89" fmla="*/ 0 h 192"/>
                <a:gd name="T90" fmla="*/ 1 w 756"/>
                <a:gd name="T91" fmla="*/ 0 h 192"/>
                <a:gd name="T92" fmla="*/ 1 w 756"/>
                <a:gd name="T93" fmla="*/ 0 h 192"/>
                <a:gd name="T94" fmla="*/ 1 w 756"/>
                <a:gd name="T95" fmla="*/ 0 h 192"/>
                <a:gd name="T96" fmla="*/ 0 w 756"/>
                <a:gd name="T97" fmla="*/ 0 h 192"/>
                <a:gd name="T98" fmla="*/ 1 w 756"/>
                <a:gd name="T99" fmla="*/ 0 h 192"/>
                <a:gd name="T100" fmla="*/ 1 w 756"/>
                <a:gd name="T101" fmla="*/ 0 h 19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6"/>
                <a:gd name="T154" fmla="*/ 0 h 192"/>
                <a:gd name="T155" fmla="*/ 756 w 756"/>
                <a:gd name="T156" fmla="*/ 192 h 19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6" h="192">
                  <a:moveTo>
                    <a:pt x="4" y="142"/>
                  </a:moveTo>
                  <a:lnTo>
                    <a:pt x="69" y="137"/>
                  </a:lnTo>
                  <a:lnTo>
                    <a:pt x="76" y="62"/>
                  </a:lnTo>
                  <a:lnTo>
                    <a:pt x="142" y="113"/>
                  </a:lnTo>
                  <a:lnTo>
                    <a:pt x="174" y="70"/>
                  </a:lnTo>
                  <a:lnTo>
                    <a:pt x="186" y="48"/>
                  </a:lnTo>
                  <a:lnTo>
                    <a:pt x="205" y="84"/>
                  </a:lnTo>
                  <a:lnTo>
                    <a:pt x="233" y="130"/>
                  </a:lnTo>
                  <a:lnTo>
                    <a:pt x="292" y="118"/>
                  </a:lnTo>
                  <a:lnTo>
                    <a:pt x="303" y="50"/>
                  </a:lnTo>
                  <a:lnTo>
                    <a:pt x="324" y="60"/>
                  </a:lnTo>
                  <a:lnTo>
                    <a:pt x="348" y="113"/>
                  </a:lnTo>
                  <a:lnTo>
                    <a:pt x="387" y="55"/>
                  </a:lnTo>
                  <a:lnTo>
                    <a:pt x="413" y="0"/>
                  </a:lnTo>
                  <a:lnTo>
                    <a:pt x="445" y="27"/>
                  </a:lnTo>
                  <a:lnTo>
                    <a:pt x="452" y="93"/>
                  </a:lnTo>
                  <a:lnTo>
                    <a:pt x="471" y="161"/>
                  </a:lnTo>
                  <a:lnTo>
                    <a:pt x="504" y="96"/>
                  </a:lnTo>
                  <a:lnTo>
                    <a:pt x="539" y="7"/>
                  </a:lnTo>
                  <a:lnTo>
                    <a:pt x="562" y="21"/>
                  </a:lnTo>
                  <a:lnTo>
                    <a:pt x="572" y="129"/>
                  </a:lnTo>
                  <a:lnTo>
                    <a:pt x="609" y="65"/>
                  </a:lnTo>
                  <a:lnTo>
                    <a:pt x="637" y="84"/>
                  </a:lnTo>
                  <a:lnTo>
                    <a:pt x="682" y="86"/>
                  </a:lnTo>
                  <a:lnTo>
                    <a:pt x="703" y="103"/>
                  </a:lnTo>
                  <a:lnTo>
                    <a:pt x="710" y="142"/>
                  </a:lnTo>
                  <a:lnTo>
                    <a:pt x="740" y="135"/>
                  </a:lnTo>
                  <a:lnTo>
                    <a:pt x="756" y="153"/>
                  </a:lnTo>
                  <a:lnTo>
                    <a:pt x="700" y="161"/>
                  </a:lnTo>
                  <a:lnTo>
                    <a:pt x="674" y="103"/>
                  </a:lnTo>
                  <a:lnTo>
                    <a:pt x="602" y="101"/>
                  </a:lnTo>
                  <a:lnTo>
                    <a:pt x="571" y="154"/>
                  </a:lnTo>
                  <a:lnTo>
                    <a:pt x="562" y="146"/>
                  </a:lnTo>
                  <a:lnTo>
                    <a:pt x="543" y="50"/>
                  </a:lnTo>
                  <a:lnTo>
                    <a:pt x="509" y="117"/>
                  </a:lnTo>
                  <a:lnTo>
                    <a:pt x="474" y="192"/>
                  </a:lnTo>
                  <a:lnTo>
                    <a:pt x="450" y="180"/>
                  </a:lnTo>
                  <a:lnTo>
                    <a:pt x="432" y="110"/>
                  </a:lnTo>
                  <a:lnTo>
                    <a:pt x="415" y="39"/>
                  </a:lnTo>
                  <a:lnTo>
                    <a:pt x="382" y="99"/>
                  </a:lnTo>
                  <a:lnTo>
                    <a:pt x="348" y="146"/>
                  </a:lnTo>
                  <a:lnTo>
                    <a:pt x="317" y="96"/>
                  </a:lnTo>
                  <a:lnTo>
                    <a:pt x="292" y="159"/>
                  </a:lnTo>
                  <a:lnTo>
                    <a:pt x="222" y="149"/>
                  </a:lnTo>
                  <a:lnTo>
                    <a:pt x="186" y="84"/>
                  </a:lnTo>
                  <a:lnTo>
                    <a:pt x="144" y="139"/>
                  </a:lnTo>
                  <a:lnTo>
                    <a:pt x="97" y="103"/>
                  </a:lnTo>
                  <a:lnTo>
                    <a:pt x="77" y="166"/>
                  </a:lnTo>
                  <a:lnTo>
                    <a:pt x="0" y="161"/>
                  </a:lnTo>
                  <a:lnTo>
                    <a:pt x="4" y="142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92" name="Freeform 123"/>
            <p:cNvSpPr>
              <a:spLocks/>
            </p:cNvSpPr>
            <p:nvPr/>
          </p:nvSpPr>
          <p:spPr bwMode="auto">
            <a:xfrm>
              <a:off x="5093" y="2231"/>
              <a:ext cx="416" cy="106"/>
            </a:xfrm>
            <a:custGeom>
              <a:avLst/>
              <a:gdLst>
                <a:gd name="T0" fmla="*/ 0 w 833"/>
                <a:gd name="T1" fmla="*/ 1 h 212"/>
                <a:gd name="T2" fmla="*/ 0 w 833"/>
                <a:gd name="T3" fmla="*/ 1 h 212"/>
                <a:gd name="T4" fmla="*/ 0 w 833"/>
                <a:gd name="T5" fmla="*/ 1 h 212"/>
                <a:gd name="T6" fmla="*/ 0 w 833"/>
                <a:gd name="T7" fmla="*/ 1 h 212"/>
                <a:gd name="T8" fmla="*/ 0 w 833"/>
                <a:gd name="T9" fmla="*/ 1 h 212"/>
                <a:gd name="T10" fmla="*/ 0 w 833"/>
                <a:gd name="T11" fmla="*/ 1 h 212"/>
                <a:gd name="T12" fmla="*/ 0 w 833"/>
                <a:gd name="T13" fmla="*/ 1 h 212"/>
                <a:gd name="T14" fmla="*/ 0 w 833"/>
                <a:gd name="T15" fmla="*/ 1 h 212"/>
                <a:gd name="T16" fmla="*/ 0 w 833"/>
                <a:gd name="T17" fmla="*/ 1 h 212"/>
                <a:gd name="T18" fmla="*/ 0 w 833"/>
                <a:gd name="T19" fmla="*/ 1 h 212"/>
                <a:gd name="T20" fmla="*/ 0 w 833"/>
                <a:gd name="T21" fmla="*/ 1 h 212"/>
                <a:gd name="T22" fmla="*/ 0 w 833"/>
                <a:gd name="T23" fmla="*/ 1 h 212"/>
                <a:gd name="T24" fmla="*/ 0 w 833"/>
                <a:gd name="T25" fmla="*/ 1 h 212"/>
                <a:gd name="T26" fmla="*/ 0 w 833"/>
                <a:gd name="T27" fmla="*/ 1 h 212"/>
                <a:gd name="T28" fmla="*/ 0 w 833"/>
                <a:gd name="T29" fmla="*/ 1 h 212"/>
                <a:gd name="T30" fmla="*/ 0 w 833"/>
                <a:gd name="T31" fmla="*/ 1 h 212"/>
                <a:gd name="T32" fmla="*/ 0 w 833"/>
                <a:gd name="T33" fmla="*/ 1 h 212"/>
                <a:gd name="T34" fmla="*/ 0 w 833"/>
                <a:gd name="T35" fmla="*/ 1 h 212"/>
                <a:gd name="T36" fmla="*/ 0 w 833"/>
                <a:gd name="T37" fmla="*/ 1 h 212"/>
                <a:gd name="T38" fmla="*/ 0 w 833"/>
                <a:gd name="T39" fmla="*/ 1 h 212"/>
                <a:gd name="T40" fmla="*/ 0 w 833"/>
                <a:gd name="T41" fmla="*/ 1 h 212"/>
                <a:gd name="T42" fmla="*/ 0 w 833"/>
                <a:gd name="T43" fmla="*/ 1 h 212"/>
                <a:gd name="T44" fmla="*/ 0 w 833"/>
                <a:gd name="T45" fmla="*/ 1 h 212"/>
                <a:gd name="T46" fmla="*/ 0 w 833"/>
                <a:gd name="T47" fmla="*/ 1 h 212"/>
                <a:gd name="T48" fmla="*/ 0 w 833"/>
                <a:gd name="T49" fmla="*/ 1 h 212"/>
                <a:gd name="T50" fmla="*/ 0 w 833"/>
                <a:gd name="T51" fmla="*/ 1 h 212"/>
                <a:gd name="T52" fmla="*/ 0 w 833"/>
                <a:gd name="T53" fmla="*/ 1 h 212"/>
                <a:gd name="T54" fmla="*/ 0 w 833"/>
                <a:gd name="T55" fmla="*/ 1 h 212"/>
                <a:gd name="T56" fmla="*/ 0 w 833"/>
                <a:gd name="T57" fmla="*/ 1 h 212"/>
                <a:gd name="T58" fmla="*/ 0 w 833"/>
                <a:gd name="T59" fmla="*/ 1 h 212"/>
                <a:gd name="T60" fmla="*/ 0 w 833"/>
                <a:gd name="T61" fmla="*/ 1 h 212"/>
                <a:gd name="T62" fmla="*/ 0 w 833"/>
                <a:gd name="T63" fmla="*/ 1 h 212"/>
                <a:gd name="T64" fmla="*/ 0 w 833"/>
                <a:gd name="T65" fmla="*/ 1 h 212"/>
                <a:gd name="T66" fmla="*/ 0 w 833"/>
                <a:gd name="T67" fmla="*/ 1 h 212"/>
                <a:gd name="T68" fmla="*/ 0 w 833"/>
                <a:gd name="T69" fmla="*/ 1 h 212"/>
                <a:gd name="T70" fmla="*/ 0 w 833"/>
                <a:gd name="T71" fmla="*/ 1 h 212"/>
                <a:gd name="T72" fmla="*/ 0 w 833"/>
                <a:gd name="T73" fmla="*/ 1 h 212"/>
                <a:gd name="T74" fmla="*/ 0 w 833"/>
                <a:gd name="T75" fmla="*/ 1 h 212"/>
                <a:gd name="T76" fmla="*/ 0 w 833"/>
                <a:gd name="T77" fmla="*/ 1 h 212"/>
                <a:gd name="T78" fmla="*/ 0 w 833"/>
                <a:gd name="T79" fmla="*/ 1 h 212"/>
                <a:gd name="T80" fmla="*/ 0 w 833"/>
                <a:gd name="T81" fmla="*/ 1 h 212"/>
                <a:gd name="T82" fmla="*/ 0 w 833"/>
                <a:gd name="T83" fmla="*/ 1 h 212"/>
                <a:gd name="T84" fmla="*/ 0 w 833"/>
                <a:gd name="T85" fmla="*/ 1 h 212"/>
                <a:gd name="T86" fmla="*/ 0 w 833"/>
                <a:gd name="T87" fmla="*/ 1 h 212"/>
                <a:gd name="T88" fmla="*/ 0 w 833"/>
                <a:gd name="T89" fmla="*/ 1 h 212"/>
                <a:gd name="T90" fmla="*/ 0 w 833"/>
                <a:gd name="T91" fmla="*/ 1 h 212"/>
                <a:gd name="T92" fmla="*/ 0 w 833"/>
                <a:gd name="T93" fmla="*/ 0 h 212"/>
                <a:gd name="T94" fmla="*/ 0 w 833"/>
                <a:gd name="T95" fmla="*/ 1 h 212"/>
                <a:gd name="T96" fmla="*/ 0 w 833"/>
                <a:gd name="T97" fmla="*/ 1 h 212"/>
                <a:gd name="T98" fmla="*/ 0 w 833"/>
                <a:gd name="T99" fmla="*/ 1 h 212"/>
                <a:gd name="T100" fmla="*/ 0 w 833"/>
                <a:gd name="T101" fmla="*/ 1 h 212"/>
                <a:gd name="T102" fmla="*/ 0 w 833"/>
                <a:gd name="T103" fmla="*/ 1 h 212"/>
                <a:gd name="T104" fmla="*/ 0 w 833"/>
                <a:gd name="T105" fmla="*/ 1 h 212"/>
                <a:gd name="T106" fmla="*/ 0 w 833"/>
                <a:gd name="T107" fmla="*/ 1 h 212"/>
                <a:gd name="T108" fmla="*/ 0 w 833"/>
                <a:gd name="T109" fmla="*/ 1 h 212"/>
                <a:gd name="T110" fmla="*/ 0 w 833"/>
                <a:gd name="T111" fmla="*/ 1 h 212"/>
                <a:gd name="T112" fmla="*/ 0 w 833"/>
                <a:gd name="T113" fmla="*/ 1 h 2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3"/>
                <a:gd name="T172" fmla="*/ 0 h 212"/>
                <a:gd name="T173" fmla="*/ 833 w 833"/>
                <a:gd name="T174" fmla="*/ 212 h 2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3" h="212">
                  <a:moveTo>
                    <a:pt x="25" y="161"/>
                  </a:moveTo>
                  <a:lnTo>
                    <a:pt x="0" y="183"/>
                  </a:lnTo>
                  <a:lnTo>
                    <a:pt x="58" y="183"/>
                  </a:lnTo>
                  <a:lnTo>
                    <a:pt x="91" y="137"/>
                  </a:lnTo>
                  <a:lnTo>
                    <a:pt x="133" y="181"/>
                  </a:lnTo>
                  <a:lnTo>
                    <a:pt x="194" y="101"/>
                  </a:lnTo>
                  <a:lnTo>
                    <a:pt x="229" y="145"/>
                  </a:lnTo>
                  <a:lnTo>
                    <a:pt x="275" y="77"/>
                  </a:lnTo>
                  <a:lnTo>
                    <a:pt x="284" y="130"/>
                  </a:lnTo>
                  <a:lnTo>
                    <a:pt x="291" y="212"/>
                  </a:lnTo>
                  <a:lnTo>
                    <a:pt x="308" y="203"/>
                  </a:lnTo>
                  <a:lnTo>
                    <a:pt x="345" y="106"/>
                  </a:lnTo>
                  <a:lnTo>
                    <a:pt x="376" y="145"/>
                  </a:lnTo>
                  <a:lnTo>
                    <a:pt x="404" y="143"/>
                  </a:lnTo>
                  <a:lnTo>
                    <a:pt x="431" y="111"/>
                  </a:lnTo>
                  <a:lnTo>
                    <a:pt x="478" y="157"/>
                  </a:lnTo>
                  <a:lnTo>
                    <a:pt x="536" y="104"/>
                  </a:lnTo>
                  <a:lnTo>
                    <a:pt x="574" y="183"/>
                  </a:lnTo>
                  <a:lnTo>
                    <a:pt x="621" y="118"/>
                  </a:lnTo>
                  <a:lnTo>
                    <a:pt x="653" y="135"/>
                  </a:lnTo>
                  <a:lnTo>
                    <a:pt x="689" y="75"/>
                  </a:lnTo>
                  <a:lnTo>
                    <a:pt x="730" y="174"/>
                  </a:lnTo>
                  <a:lnTo>
                    <a:pt x="766" y="94"/>
                  </a:lnTo>
                  <a:lnTo>
                    <a:pt x="801" y="130"/>
                  </a:lnTo>
                  <a:lnTo>
                    <a:pt x="833" y="128"/>
                  </a:lnTo>
                  <a:lnTo>
                    <a:pt x="833" y="106"/>
                  </a:lnTo>
                  <a:lnTo>
                    <a:pt x="803" y="106"/>
                  </a:lnTo>
                  <a:lnTo>
                    <a:pt x="765" y="68"/>
                  </a:lnTo>
                  <a:lnTo>
                    <a:pt x="754" y="75"/>
                  </a:lnTo>
                  <a:lnTo>
                    <a:pt x="724" y="150"/>
                  </a:lnTo>
                  <a:lnTo>
                    <a:pt x="702" y="58"/>
                  </a:lnTo>
                  <a:lnTo>
                    <a:pt x="695" y="10"/>
                  </a:lnTo>
                  <a:lnTo>
                    <a:pt x="677" y="10"/>
                  </a:lnTo>
                  <a:lnTo>
                    <a:pt x="647" y="99"/>
                  </a:lnTo>
                  <a:lnTo>
                    <a:pt x="616" y="71"/>
                  </a:lnTo>
                  <a:lnTo>
                    <a:pt x="574" y="152"/>
                  </a:lnTo>
                  <a:lnTo>
                    <a:pt x="544" y="90"/>
                  </a:lnTo>
                  <a:lnTo>
                    <a:pt x="530" y="56"/>
                  </a:lnTo>
                  <a:lnTo>
                    <a:pt x="497" y="104"/>
                  </a:lnTo>
                  <a:lnTo>
                    <a:pt x="476" y="133"/>
                  </a:lnTo>
                  <a:lnTo>
                    <a:pt x="425" y="99"/>
                  </a:lnTo>
                  <a:lnTo>
                    <a:pt x="387" y="121"/>
                  </a:lnTo>
                  <a:lnTo>
                    <a:pt x="352" y="77"/>
                  </a:lnTo>
                  <a:lnTo>
                    <a:pt x="322" y="118"/>
                  </a:lnTo>
                  <a:lnTo>
                    <a:pt x="298" y="147"/>
                  </a:lnTo>
                  <a:lnTo>
                    <a:pt x="296" y="80"/>
                  </a:lnTo>
                  <a:lnTo>
                    <a:pt x="292" y="0"/>
                  </a:lnTo>
                  <a:lnTo>
                    <a:pt x="264" y="35"/>
                  </a:lnTo>
                  <a:lnTo>
                    <a:pt x="228" y="90"/>
                  </a:lnTo>
                  <a:lnTo>
                    <a:pt x="193" y="70"/>
                  </a:lnTo>
                  <a:lnTo>
                    <a:pt x="163" y="109"/>
                  </a:lnTo>
                  <a:lnTo>
                    <a:pt x="139" y="137"/>
                  </a:lnTo>
                  <a:lnTo>
                    <a:pt x="104" y="106"/>
                  </a:lnTo>
                  <a:lnTo>
                    <a:pt x="72" y="137"/>
                  </a:lnTo>
                  <a:lnTo>
                    <a:pt x="46" y="164"/>
                  </a:lnTo>
                  <a:lnTo>
                    <a:pt x="25" y="161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93" name="Freeform 124"/>
            <p:cNvSpPr>
              <a:spLocks/>
            </p:cNvSpPr>
            <p:nvPr/>
          </p:nvSpPr>
          <p:spPr bwMode="auto">
            <a:xfrm>
              <a:off x="4399" y="2437"/>
              <a:ext cx="238" cy="186"/>
            </a:xfrm>
            <a:custGeom>
              <a:avLst/>
              <a:gdLst>
                <a:gd name="T0" fmla="*/ 1 w 475"/>
                <a:gd name="T1" fmla="*/ 1 h 372"/>
                <a:gd name="T2" fmla="*/ 1 w 475"/>
                <a:gd name="T3" fmla="*/ 1 h 372"/>
                <a:gd name="T4" fmla="*/ 1 w 475"/>
                <a:gd name="T5" fmla="*/ 1 h 372"/>
                <a:gd name="T6" fmla="*/ 1 w 475"/>
                <a:gd name="T7" fmla="*/ 1 h 372"/>
                <a:gd name="T8" fmla="*/ 1 w 475"/>
                <a:gd name="T9" fmla="*/ 1 h 372"/>
                <a:gd name="T10" fmla="*/ 1 w 475"/>
                <a:gd name="T11" fmla="*/ 1 h 372"/>
                <a:gd name="T12" fmla="*/ 1 w 475"/>
                <a:gd name="T13" fmla="*/ 1 h 372"/>
                <a:gd name="T14" fmla="*/ 1 w 475"/>
                <a:gd name="T15" fmla="*/ 0 h 372"/>
                <a:gd name="T16" fmla="*/ 1 w 475"/>
                <a:gd name="T17" fmla="*/ 1 h 372"/>
                <a:gd name="T18" fmla="*/ 1 w 475"/>
                <a:gd name="T19" fmla="*/ 1 h 372"/>
                <a:gd name="T20" fmla="*/ 1 w 475"/>
                <a:gd name="T21" fmla="*/ 1 h 372"/>
                <a:gd name="T22" fmla="*/ 1 w 475"/>
                <a:gd name="T23" fmla="*/ 1 h 372"/>
                <a:gd name="T24" fmla="*/ 1 w 475"/>
                <a:gd name="T25" fmla="*/ 1 h 372"/>
                <a:gd name="T26" fmla="*/ 1 w 475"/>
                <a:gd name="T27" fmla="*/ 1 h 372"/>
                <a:gd name="T28" fmla="*/ 1 w 475"/>
                <a:gd name="T29" fmla="*/ 1 h 372"/>
                <a:gd name="T30" fmla="*/ 1 w 475"/>
                <a:gd name="T31" fmla="*/ 1 h 372"/>
                <a:gd name="T32" fmla="*/ 1 w 475"/>
                <a:gd name="T33" fmla="*/ 1 h 372"/>
                <a:gd name="T34" fmla="*/ 1 w 475"/>
                <a:gd name="T35" fmla="*/ 1 h 372"/>
                <a:gd name="T36" fmla="*/ 1 w 475"/>
                <a:gd name="T37" fmla="*/ 1 h 372"/>
                <a:gd name="T38" fmla="*/ 1 w 475"/>
                <a:gd name="T39" fmla="*/ 1 h 372"/>
                <a:gd name="T40" fmla="*/ 1 w 475"/>
                <a:gd name="T41" fmla="*/ 1 h 372"/>
                <a:gd name="T42" fmla="*/ 1 w 475"/>
                <a:gd name="T43" fmla="*/ 1 h 372"/>
                <a:gd name="T44" fmla="*/ 1 w 475"/>
                <a:gd name="T45" fmla="*/ 1 h 372"/>
                <a:gd name="T46" fmla="*/ 1 w 475"/>
                <a:gd name="T47" fmla="*/ 1 h 372"/>
                <a:gd name="T48" fmla="*/ 1 w 475"/>
                <a:gd name="T49" fmla="*/ 1 h 372"/>
                <a:gd name="T50" fmla="*/ 1 w 475"/>
                <a:gd name="T51" fmla="*/ 1 h 372"/>
                <a:gd name="T52" fmla="*/ 1 w 475"/>
                <a:gd name="T53" fmla="*/ 1 h 372"/>
                <a:gd name="T54" fmla="*/ 0 w 475"/>
                <a:gd name="T55" fmla="*/ 1 h 372"/>
                <a:gd name="T56" fmla="*/ 1 w 475"/>
                <a:gd name="T57" fmla="*/ 1 h 372"/>
                <a:gd name="T58" fmla="*/ 1 w 475"/>
                <a:gd name="T59" fmla="*/ 1 h 3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5"/>
                <a:gd name="T91" fmla="*/ 0 h 372"/>
                <a:gd name="T92" fmla="*/ 475 w 475"/>
                <a:gd name="T93" fmla="*/ 372 h 37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5" h="372">
                  <a:moveTo>
                    <a:pt x="1" y="210"/>
                  </a:moveTo>
                  <a:lnTo>
                    <a:pt x="78" y="209"/>
                  </a:lnTo>
                  <a:lnTo>
                    <a:pt x="108" y="125"/>
                  </a:lnTo>
                  <a:lnTo>
                    <a:pt x="138" y="48"/>
                  </a:lnTo>
                  <a:lnTo>
                    <a:pt x="148" y="121"/>
                  </a:lnTo>
                  <a:lnTo>
                    <a:pt x="180" y="229"/>
                  </a:lnTo>
                  <a:lnTo>
                    <a:pt x="216" y="145"/>
                  </a:lnTo>
                  <a:lnTo>
                    <a:pt x="286" y="0"/>
                  </a:lnTo>
                  <a:lnTo>
                    <a:pt x="300" y="3"/>
                  </a:lnTo>
                  <a:lnTo>
                    <a:pt x="318" y="67"/>
                  </a:lnTo>
                  <a:lnTo>
                    <a:pt x="337" y="175"/>
                  </a:lnTo>
                  <a:lnTo>
                    <a:pt x="362" y="317"/>
                  </a:lnTo>
                  <a:lnTo>
                    <a:pt x="397" y="219"/>
                  </a:lnTo>
                  <a:lnTo>
                    <a:pt x="446" y="58"/>
                  </a:lnTo>
                  <a:lnTo>
                    <a:pt x="456" y="68"/>
                  </a:lnTo>
                  <a:lnTo>
                    <a:pt x="475" y="169"/>
                  </a:lnTo>
                  <a:lnTo>
                    <a:pt x="446" y="116"/>
                  </a:lnTo>
                  <a:lnTo>
                    <a:pt x="409" y="214"/>
                  </a:lnTo>
                  <a:lnTo>
                    <a:pt x="367" y="372"/>
                  </a:lnTo>
                  <a:lnTo>
                    <a:pt x="360" y="370"/>
                  </a:lnTo>
                  <a:lnTo>
                    <a:pt x="341" y="272"/>
                  </a:lnTo>
                  <a:lnTo>
                    <a:pt x="293" y="27"/>
                  </a:lnTo>
                  <a:lnTo>
                    <a:pt x="248" y="106"/>
                  </a:lnTo>
                  <a:lnTo>
                    <a:pt x="176" y="272"/>
                  </a:lnTo>
                  <a:lnTo>
                    <a:pt x="168" y="258"/>
                  </a:lnTo>
                  <a:lnTo>
                    <a:pt x="136" y="111"/>
                  </a:lnTo>
                  <a:lnTo>
                    <a:pt x="96" y="221"/>
                  </a:lnTo>
                  <a:lnTo>
                    <a:pt x="0" y="224"/>
                  </a:lnTo>
                  <a:lnTo>
                    <a:pt x="1" y="210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94" name="Freeform 125"/>
            <p:cNvSpPr>
              <a:spLocks/>
            </p:cNvSpPr>
            <p:nvPr/>
          </p:nvSpPr>
          <p:spPr bwMode="auto">
            <a:xfrm>
              <a:off x="4635" y="2474"/>
              <a:ext cx="153" cy="61"/>
            </a:xfrm>
            <a:custGeom>
              <a:avLst/>
              <a:gdLst>
                <a:gd name="T0" fmla="*/ 1 w 306"/>
                <a:gd name="T1" fmla="*/ 1 h 122"/>
                <a:gd name="T2" fmla="*/ 1 w 306"/>
                <a:gd name="T3" fmla="*/ 1 h 122"/>
                <a:gd name="T4" fmla="*/ 1 w 306"/>
                <a:gd name="T5" fmla="*/ 1 h 122"/>
                <a:gd name="T6" fmla="*/ 1 w 306"/>
                <a:gd name="T7" fmla="*/ 1 h 122"/>
                <a:gd name="T8" fmla="*/ 1 w 306"/>
                <a:gd name="T9" fmla="*/ 1 h 122"/>
                <a:gd name="T10" fmla="*/ 1 w 306"/>
                <a:gd name="T11" fmla="*/ 1 h 122"/>
                <a:gd name="T12" fmla="*/ 1 w 306"/>
                <a:gd name="T13" fmla="*/ 1 h 122"/>
                <a:gd name="T14" fmla="*/ 1 w 306"/>
                <a:gd name="T15" fmla="*/ 1 h 122"/>
                <a:gd name="T16" fmla="*/ 1 w 306"/>
                <a:gd name="T17" fmla="*/ 1 h 122"/>
                <a:gd name="T18" fmla="*/ 1 w 306"/>
                <a:gd name="T19" fmla="*/ 1 h 122"/>
                <a:gd name="T20" fmla="*/ 1 w 306"/>
                <a:gd name="T21" fmla="*/ 1 h 122"/>
                <a:gd name="T22" fmla="*/ 1 w 306"/>
                <a:gd name="T23" fmla="*/ 1 h 122"/>
                <a:gd name="T24" fmla="*/ 1 w 306"/>
                <a:gd name="T25" fmla="*/ 1 h 122"/>
                <a:gd name="T26" fmla="*/ 1 w 306"/>
                <a:gd name="T27" fmla="*/ 1 h 122"/>
                <a:gd name="T28" fmla="*/ 1 w 306"/>
                <a:gd name="T29" fmla="*/ 0 h 122"/>
                <a:gd name="T30" fmla="*/ 1 w 306"/>
                <a:gd name="T31" fmla="*/ 1 h 122"/>
                <a:gd name="T32" fmla="*/ 1 w 306"/>
                <a:gd name="T33" fmla="*/ 1 h 122"/>
                <a:gd name="T34" fmla="*/ 0 w 306"/>
                <a:gd name="T35" fmla="*/ 1 h 122"/>
                <a:gd name="T36" fmla="*/ 1 w 306"/>
                <a:gd name="T37" fmla="*/ 1 h 122"/>
                <a:gd name="T38" fmla="*/ 1 w 306"/>
                <a:gd name="T39" fmla="*/ 1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06"/>
                <a:gd name="T61" fmla="*/ 0 h 122"/>
                <a:gd name="T62" fmla="*/ 306 w 306"/>
                <a:gd name="T63" fmla="*/ 122 h 1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06" h="122">
                  <a:moveTo>
                    <a:pt x="2" y="93"/>
                  </a:moveTo>
                  <a:lnTo>
                    <a:pt x="17" y="120"/>
                  </a:lnTo>
                  <a:lnTo>
                    <a:pt x="52" y="79"/>
                  </a:lnTo>
                  <a:lnTo>
                    <a:pt x="82" y="119"/>
                  </a:lnTo>
                  <a:lnTo>
                    <a:pt x="128" y="45"/>
                  </a:lnTo>
                  <a:lnTo>
                    <a:pt x="163" y="122"/>
                  </a:lnTo>
                  <a:lnTo>
                    <a:pt x="208" y="66"/>
                  </a:lnTo>
                  <a:lnTo>
                    <a:pt x="231" y="103"/>
                  </a:lnTo>
                  <a:lnTo>
                    <a:pt x="257" y="79"/>
                  </a:lnTo>
                  <a:lnTo>
                    <a:pt x="306" y="83"/>
                  </a:lnTo>
                  <a:lnTo>
                    <a:pt x="243" y="72"/>
                  </a:lnTo>
                  <a:lnTo>
                    <a:pt x="213" y="43"/>
                  </a:lnTo>
                  <a:lnTo>
                    <a:pt x="168" y="96"/>
                  </a:lnTo>
                  <a:lnTo>
                    <a:pt x="145" y="2"/>
                  </a:lnTo>
                  <a:lnTo>
                    <a:pt x="136" y="0"/>
                  </a:lnTo>
                  <a:lnTo>
                    <a:pt x="80" y="90"/>
                  </a:lnTo>
                  <a:lnTo>
                    <a:pt x="52" y="50"/>
                  </a:lnTo>
                  <a:lnTo>
                    <a:pt x="0" y="84"/>
                  </a:lnTo>
                  <a:lnTo>
                    <a:pt x="2" y="93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95" name="Freeform 126"/>
            <p:cNvSpPr>
              <a:spLocks/>
            </p:cNvSpPr>
            <p:nvPr/>
          </p:nvSpPr>
          <p:spPr bwMode="auto">
            <a:xfrm>
              <a:off x="4798" y="2475"/>
              <a:ext cx="174" cy="121"/>
            </a:xfrm>
            <a:custGeom>
              <a:avLst/>
              <a:gdLst>
                <a:gd name="T0" fmla="*/ 0 w 348"/>
                <a:gd name="T1" fmla="*/ 1 h 241"/>
                <a:gd name="T2" fmla="*/ 1 w 348"/>
                <a:gd name="T3" fmla="*/ 1 h 241"/>
                <a:gd name="T4" fmla="*/ 1 w 348"/>
                <a:gd name="T5" fmla="*/ 1 h 241"/>
                <a:gd name="T6" fmla="*/ 1 w 348"/>
                <a:gd name="T7" fmla="*/ 1 h 241"/>
                <a:gd name="T8" fmla="*/ 1 w 348"/>
                <a:gd name="T9" fmla="*/ 1 h 241"/>
                <a:gd name="T10" fmla="*/ 1 w 348"/>
                <a:gd name="T11" fmla="*/ 1 h 241"/>
                <a:gd name="T12" fmla="*/ 1 w 348"/>
                <a:gd name="T13" fmla="*/ 1 h 241"/>
                <a:gd name="T14" fmla="*/ 1 w 348"/>
                <a:gd name="T15" fmla="*/ 0 h 241"/>
                <a:gd name="T16" fmla="*/ 1 w 348"/>
                <a:gd name="T17" fmla="*/ 1 h 241"/>
                <a:gd name="T18" fmla="*/ 1 w 348"/>
                <a:gd name="T19" fmla="*/ 1 h 241"/>
                <a:gd name="T20" fmla="*/ 1 w 348"/>
                <a:gd name="T21" fmla="*/ 1 h 241"/>
                <a:gd name="T22" fmla="*/ 1 w 348"/>
                <a:gd name="T23" fmla="*/ 1 h 241"/>
                <a:gd name="T24" fmla="*/ 1 w 348"/>
                <a:gd name="T25" fmla="*/ 1 h 241"/>
                <a:gd name="T26" fmla="*/ 1 w 348"/>
                <a:gd name="T27" fmla="*/ 1 h 241"/>
                <a:gd name="T28" fmla="*/ 1 w 348"/>
                <a:gd name="T29" fmla="*/ 1 h 241"/>
                <a:gd name="T30" fmla="*/ 1 w 348"/>
                <a:gd name="T31" fmla="*/ 1 h 241"/>
                <a:gd name="T32" fmla="*/ 1 w 348"/>
                <a:gd name="T33" fmla="*/ 1 h 241"/>
                <a:gd name="T34" fmla="*/ 1 w 348"/>
                <a:gd name="T35" fmla="*/ 1 h 241"/>
                <a:gd name="T36" fmla="*/ 1 w 348"/>
                <a:gd name="T37" fmla="*/ 1 h 241"/>
                <a:gd name="T38" fmla="*/ 1 w 348"/>
                <a:gd name="T39" fmla="*/ 1 h 241"/>
                <a:gd name="T40" fmla="*/ 1 w 348"/>
                <a:gd name="T41" fmla="*/ 1 h 241"/>
                <a:gd name="T42" fmla="*/ 1 w 348"/>
                <a:gd name="T43" fmla="*/ 1 h 241"/>
                <a:gd name="T44" fmla="*/ 1 w 348"/>
                <a:gd name="T45" fmla="*/ 1 h 241"/>
                <a:gd name="T46" fmla="*/ 1 w 348"/>
                <a:gd name="T47" fmla="*/ 1 h 241"/>
                <a:gd name="T48" fmla="*/ 1 w 348"/>
                <a:gd name="T49" fmla="*/ 1 h 241"/>
                <a:gd name="T50" fmla="*/ 0 w 348"/>
                <a:gd name="T51" fmla="*/ 1 h 241"/>
                <a:gd name="T52" fmla="*/ 0 w 348"/>
                <a:gd name="T53" fmla="*/ 1 h 2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48"/>
                <a:gd name="T82" fmla="*/ 0 h 241"/>
                <a:gd name="T83" fmla="*/ 348 w 348"/>
                <a:gd name="T84" fmla="*/ 241 h 2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48" h="241">
                  <a:moveTo>
                    <a:pt x="0" y="75"/>
                  </a:moveTo>
                  <a:lnTo>
                    <a:pt x="31" y="32"/>
                  </a:lnTo>
                  <a:lnTo>
                    <a:pt x="42" y="39"/>
                  </a:lnTo>
                  <a:lnTo>
                    <a:pt x="56" y="99"/>
                  </a:lnTo>
                  <a:lnTo>
                    <a:pt x="98" y="55"/>
                  </a:lnTo>
                  <a:lnTo>
                    <a:pt x="128" y="92"/>
                  </a:lnTo>
                  <a:lnTo>
                    <a:pt x="154" y="34"/>
                  </a:lnTo>
                  <a:lnTo>
                    <a:pt x="180" y="0"/>
                  </a:lnTo>
                  <a:lnTo>
                    <a:pt x="191" y="92"/>
                  </a:lnTo>
                  <a:lnTo>
                    <a:pt x="205" y="168"/>
                  </a:lnTo>
                  <a:lnTo>
                    <a:pt x="226" y="217"/>
                  </a:lnTo>
                  <a:lnTo>
                    <a:pt x="254" y="147"/>
                  </a:lnTo>
                  <a:lnTo>
                    <a:pt x="296" y="32"/>
                  </a:lnTo>
                  <a:lnTo>
                    <a:pt x="332" y="86"/>
                  </a:lnTo>
                  <a:lnTo>
                    <a:pt x="348" y="58"/>
                  </a:lnTo>
                  <a:lnTo>
                    <a:pt x="343" y="125"/>
                  </a:lnTo>
                  <a:lnTo>
                    <a:pt x="296" y="65"/>
                  </a:lnTo>
                  <a:lnTo>
                    <a:pt x="254" y="168"/>
                  </a:lnTo>
                  <a:lnTo>
                    <a:pt x="227" y="241"/>
                  </a:lnTo>
                  <a:lnTo>
                    <a:pt x="201" y="195"/>
                  </a:lnTo>
                  <a:lnTo>
                    <a:pt x="168" y="26"/>
                  </a:lnTo>
                  <a:lnTo>
                    <a:pt x="128" y="122"/>
                  </a:lnTo>
                  <a:lnTo>
                    <a:pt x="87" y="82"/>
                  </a:lnTo>
                  <a:lnTo>
                    <a:pt x="54" y="133"/>
                  </a:lnTo>
                  <a:lnTo>
                    <a:pt x="30" y="5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96" name="Freeform 127"/>
            <p:cNvSpPr>
              <a:spLocks/>
            </p:cNvSpPr>
            <p:nvPr/>
          </p:nvSpPr>
          <p:spPr bwMode="auto">
            <a:xfrm>
              <a:off x="4974" y="2497"/>
              <a:ext cx="24" cy="25"/>
            </a:xfrm>
            <a:custGeom>
              <a:avLst/>
              <a:gdLst>
                <a:gd name="T0" fmla="*/ 0 w 48"/>
                <a:gd name="T1" fmla="*/ 1 h 49"/>
                <a:gd name="T2" fmla="*/ 1 w 48"/>
                <a:gd name="T3" fmla="*/ 1 h 49"/>
                <a:gd name="T4" fmla="*/ 1 w 48"/>
                <a:gd name="T5" fmla="*/ 1 h 49"/>
                <a:gd name="T6" fmla="*/ 1 w 48"/>
                <a:gd name="T7" fmla="*/ 0 h 49"/>
                <a:gd name="T8" fmla="*/ 0 w 48"/>
                <a:gd name="T9" fmla="*/ 1 h 49"/>
                <a:gd name="T10" fmla="*/ 0 w 48"/>
                <a:gd name="T11" fmla="*/ 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"/>
                <a:gd name="T19" fmla="*/ 0 h 49"/>
                <a:gd name="T20" fmla="*/ 48 w 48"/>
                <a:gd name="T21" fmla="*/ 49 h 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" h="49">
                  <a:moveTo>
                    <a:pt x="0" y="15"/>
                  </a:moveTo>
                  <a:lnTo>
                    <a:pt x="41" y="49"/>
                  </a:lnTo>
                  <a:lnTo>
                    <a:pt x="48" y="36"/>
                  </a:lnTo>
                  <a:lnTo>
                    <a:pt x="7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97" name="Freeform 128"/>
            <p:cNvSpPr>
              <a:spLocks/>
            </p:cNvSpPr>
            <p:nvPr/>
          </p:nvSpPr>
          <p:spPr bwMode="auto">
            <a:xfrm>
              <a:off x="5007" y="2411"/>
              <a:ext cx="501" cy="158"/>
            </a:xfrm>
            <a:custGeom>
              <a:avLst/>
              <a:gdLst>
                <a:gd name="T0" fmla="*/ 1 w 1002"/>
                <a:gd name="T1" fmla="*/ 1 h 316"/>
                <a:gd name="T2" fmla="*/ 1 w 1002"/>
                <a:gd name="T3" fmla="*/ 1 h 316"/>
                <a:gd name="T4" fmla="*/ 1 w 1002"/>
                <a:gd name="T5" fmla="*/ 1 h 316"/>
                <a:gd name="T6" fmla="*/ 1 w 1002"/>
                <a:gd name="T7" fmla="*/ 1 h 316"/>
                <a:gd name="T8" fmla="*/ 1 w 1002"/>
                <a:gd name="T9" fmla="*/ 1 h 316"/>
                <a:gd name="T10" fmla="*/ 1 w 1002"/>
                <a:gd name="T11" fmla="*/ 1 h 316"/>
                <a:gd name="T12" fmla="*/ 1 w 1002"/>
                <a:gd name="T13" fmla="*/ 1 h 316"/>
                <a:gd name="T14" fmla="*/ 1 w 1002"/>
                <a:gd name="T15" fmla="*/ 1 h 316"/>
                <a:gd name="T16" fmla="*/ 1 w 1002"/>
                <a:gd name="T17" fmla="*/ 1 h 316"/>
                <a:gd name="T18" fmla="*/ 1 w 1002"/>
                <a:gd name="T19" fmla="*/ 1 h 316"/>
                <a:gd name="T20" fmla="*/ 1 w 1002"/>
                <a:gd name="T21" fmla="*/ 1 h 316"/>
                <a:gd name="T22" fmla="*/ 1 w 1002"/>
                <a:gd name="T23" fmla="*/ 1 h 316"/>
                <a:gd name="T24" fmla="*/ 1 w 1002"/>
                <a:gd name="T25" fmla="*/ 1 h 316"/>
                <a:gd name="T26" fmla="*/ 1 w 1002"/>
                <a:gd name="T27" fmla="*/ 1 h 316"/>
                <a:gd name="T28" fmla="*/ 1 w 1002"/>
                <a:gd name="T29" fmla="*/ 1 h 316"/>
                <a:gd name="T30" fmla="*/ 1 w 1002"/>
                <a:gd name="T31" fmla="*/ 1 h 316"/>
                <a:gd name="T32" fmla="*/ 1 w 1002"/>
                <a:gd name="T33" fmla="*/ 1 h 316"/>
                <a:gd name="T34" fmla="*/ 1 w 1002"/>
                <a:gd name="T35" fmla="*/ 1 h 316"/>
                <a:gd name="T36" fmla="*/ 1 w 1002"/>
                <a:gd name="T37" fmla="*/ 1 h 316"/>
                <a:gd name="T38" fmla="*/ 1 w 1002"/>
                <a:gd name="T39" fmla="*/ 1 h 316"/>
                <a:gd name="T40" fmla="*/ 1 w 1002"/>
                <a:gd name="T41" fmla="*/ 1 h 316"/>
                <a:gd name="T42" fmla="*/ 1 w 1002"/>
                <a:gd name="T43" fmla="*/ 1 h 316"/>
                <a:gd name="T44" fmla="*/ 1 w 1002"/>
                <a:gd name="T45" fmla="*/ 1 h 316"/>
                <a:gd name="T46" fmla="*/ 1 w 1002"/>
                <a:gd name="T47" fmla="*/ 1 h 316"/>
                <a:gd name="T48" fmla="*/ 1 w 1002"/>
                <a:gd name="T49" fmla="*/ 1 h 316"/>
                <a:gd name="T50" fmla="*/ 1 w 1002"/>
                <a:gd name="T51" fmla="*/ 1 h 316"/>
                <a:gd name="T52" fmla="*/ 1 w 1002"/>
                <a:gd name="T53" fmla="*/ 1 h 316"/>
                <a:gd name="T54" fmla="*/ 1 w 1002"/>
                <a:gd name="T55" fmla="*/ 1 h 316"/>
                <a:gd name="T56" fmla="*/ 1 w 1002"/>
                <a:gd name="T57" fmla="*/ 1 h 316"/>
                <a:gd name="T58" fmla="*/ 1 w 1002"/>
                <a:gd name="T59" fmla="*/ 1 h 316"/>
                <a:gd name="T60" fmla="*/ 1 w 1002"/>
                <a:gd name="T61" fmla="*/ 1 h 316"/>
                <a:gd name="T62" fmla="*/ 1 w 1002"/>
                <a:gd name="T63" fmla="*/ 1 h 316"/>
                <a:gd name="T64" fmla="*/ 1 w 1002"/>
                <a:gd name="T65" fmla="*/ 1 h 316"/>
                <a:gd name="T66" fmla="*/ 1 w 1002"/>
                <a:gd name="T67" fmla="*/ 1 h 316"/>
                <a:gd name="T68" fmla="*/ 1 w 1002"/>
                <a:gd name="T69" fmla="*/ 1 h 316"/>
                <a:gd name="T70" fmla="*/ 1 w 1002"/>
                <a:gd name="T71" fmla="*/ 1 h 316"/>
                <a:gd name="T72" fmla="*/ 1 w 1002"/>
                <a:gd name="T73" fmla="*/ 1 h 316"/>
                <a:gd name="T74" fmla="*/ 0 w 1002"/>
                <a:gd name="T75" fmla="*/ 1 h 316"/>
                <a:gd name="T76" fmla="*/ 0 w 1002"/>
                <a:gd name="T77" fmla="*/ 1 h 3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2"/>
                <a:gd name="T118" fmla="*/ 0 h 316"/>
                <a:gd name="T119" fmla="*/ 1002 w 1002"/>
                <a:gd name="T120" fmla="*/ 316 h 31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2" h="316">
                  <a:moveTo>
                    <a:pt x="0" y="192"/>
                  </a:moveTo>
                  <a:lnTo>
                    <a:pt x="26" y="221"/>
                  </a:lnTo>
                  <a:lnTo>
                    <a:pt x="42" y="209"/>
                  </a:lnTo>
                  <a:lnTo>
                    <a:pt x="68" y="122"/>
                  </a:lnTo>
                  <a:lnTo>
                    <a:pt x="98" y="65"/>
                  </a:lnTo>
                  <a:lnTo>
                    <a:pt x="105" y="163"/>
                  </a:lnTo>
                  <a:lnTo>
                    <a:pt x="109" y="297"/>
                  </a:lnTo>
                  <a:lnTo>
                    <a:pt x="124" y="316"/>
                  </a:lnTo>
                  <a:lnTo>
                    <a:pt x="179" y="175"/>
                  </a:lnTo>
                  <a:lnTo>
                    <a:pt x="217" y="227"/>
                  </a:lnTo>
                  <a:lnTo>
                    <a:pt x="242" y="168"/>
                  </a:lnTo>
                  <a:lnTo>
                    <a:pt x="280" y="233"/>
                  </a:lnTo>
                  <a:lnTo>
                    <a:pt x="301" y="163"/>
                  </a:lnTo>
                  <a:lnTo>
                    <a:pt x="336" y="199"/>
                  </a:lnTo>
                  <a:lnTo>
                    <a:pt x="380" y="165"/>
                  </a:lnTo>
                  <a:lnTo>
                    <a:pt x="409" y="191"/>
                  </a:lnTo>
                  <a:lnTo>
                    <a:pt x="458" y="187"/>
                  </a:lnTo>
                  <a:lnTo>
                    <a:pt x="495" y="103"/>
                  </a:lnTo>
                  <a:lnTo>
                    <a:pt x="521" y="57"/>
                  </a:lnTo>
                  <a:lnTo>
                    <a:pt x="537" y="144"/>
                  </a:lnTo>
                  <a:lnTo>
                    <a:pt x="548" y="218"/>
                  </a:lnTo>
                  <a:lnTo>
                    <a:pt x="560" y="244"/>
                  </a:lnTo>
                  <a:lnTo>
                    <a:pt x="616" y="170"/>
                  </a:lnTo>
                  <a:lnTo>
                    <a:pt x="646" y="184"/>
                  </a:lnTo>
                  <a:lnTo>
                    <a:pt x="716" y="65"/>
                  </a:lnTo>
                  <a:lnTo>
                    <a:pt x="723" y="141"/>
                  </a:lnTo>
                  <a:lnTo>
                    <a:pt x="726" y="292"/>
                  </a:lnTo>
                  <a:lnTo>
                    <a:pt x="742" y="304"/>
                  </a:lnTo>
                  <a:lnTo>
                    <a:pt x="754" y="235"/>
                  </a:lnTo>
                  <a:lnTo>
                    <a:pt x="806" y="153"/>
                  </a:lnTo>
                  <a:lnTo>
                    <a:pt x="845" y="199"/>
                  </a:lnTo>
                  <a:lnTo>
                    <a:pt x="868" y="161"/>
                  </a:lnTo>
                  <a:lnTo>
                    <a:pt x="897" y="194"/>
                  </a:lnTo>
                  <a:lnTo>
                    <a:pt x="929" y="151"/>
                  </a:lnTo>
                  <a:lnTo>
                    <a:pt x="957" y="182"/>
                  </a:lnTo>
                  <a:lnTo>
                    <a:pt x="978" y="163"/>
                  </a:lnTo>
                  <a:lnTo>
                    <a:pt x="1002" y="165"/>
                  </a:lnTo>
                  <a:lnTo>
                    <a:pt x="1002" y="153"/>
                  </a:lnTo>
                  <a:lnTo>
                    <a:pt x="973" y="153"/>
                  </a:lnTo>
                  <a:lnTo>
                    <a:pt x="934" y="127"/>
                  </a:lnTo>
                  <a:lnTo>
                    <a:pt x="897" y="172"/>
                  </a:lnTo>
                  <a:lnTo>
                    <a:pt x="864" y="125"/>
                  </a:lnTo>
                  <a:lnTo>
                    <a:pt x="838" y="177"/>
                  </a:lnTo>
                  <a:lnTo>
                    <a:pt x="803" y="122"/>
                  </a:lnTo>
                  <a:lnTo>
                    <a:pt x="777" y="163"/>
                  </a:lnTo>
                  <a:lnTo>
                    <a:pt x="733" y="257"/>
                  </a:lnTo>
                  <a:lnTo>
                    <a:pt x="730" y="141"/>
                  </a:lnTo>
                  <a:lnTo>
                    <a:pt x="735" y="11"/>
                  </a:lnTo>
                  <a:lnTo>
                    <a:pt x="719" y="0"/>
                  </a:lnTo>
                  <a:lnTo>
                    <a:pt x="674" y="110"/>
                  </a:lnTo>
                  <a:lnTo>
                    <a:pt x="651" y="158"/>
                  </a:lnTo>
                  <a:lnTo>
                    <a:pt x="616" y="129"/>
                  </a:lnTo>
                  <a:lnTo>
                    <a:pt x="576" y="208"/>
                  </a:lnTo>
                  <a:lnTo>
                    <a:pt x="553" y="168"/>
                  </a:lnTo>
                  <a:lnTo>
                    <a:pt x="535" y="16"/>
                  </a:lnTo>
                  <a:lnTo>
                    <a:pt x="528" y="9"/>
                  </a:lnTo>
                  <a:lnTo>
                    <a:pt x="497" y="81"/>
                  </a:lnTo>
                  <a:lnTo>
                    <a:pt x="446" y="172"/>
                  </a:lnTo>
                  <a:lnTo>
                    <a:pt x="404" y="175"/>
                  </a:lnTo>
                  <a:lnTo>
                    <a:pt x="371" y="141"/>
                  </a:lnTo>
                  <a:lnTo>
                    <a:pt x="333" y="175"/>
                  </a:lnTo>
                  <a:lnTo>
                    <a:pt x="308" y="148"/>
                  </a:lnTo>
                  <a:lnTo>
                    <a:pt x="271" y="182"/>
                  </a:lnTo>
                  <a:lnTo>
                    <a:pt x="254" y="148"/>
                  </a:lnTo>
                  <a:lnTo>
                    <a:pt x="207" y="191"/>
                  </a:lnTo>
                  <a:lnTo>
                    <a:pt x="193" y="122"/>
                  </a:lnTo>
                  <a:lnTo>
                    <a:pt x="179" y="117"/>
                  </a:lnTo>
                  <a:lnTo>
                    <a:pt x="163" y="175"/>
                  </a:lnTo>
                  <a:lnTo>
                    <a:pt x="117" y="283"/>
                  </a:lnTo>
                  <a:lnTo>
                    <a:pt x="116" y="187"/>
                  </a:lnTo>
                  <a:lnTo>
                    <a:pt x="116" y="35"/>
                  </a:lnTo>
                  <a:lnTo>
                    <a:pt x="109" y="28"/>
                  </a:lnTo>
                  <a:lnTo>
                    <a:pt x="77" y="86"/>
                  </a:lnTo>
                  <a:lnTo>
                    <a:pt x="54" y="131"/>
                  </a:lnTo>
                  <a:lnTo>
                    <a:pt x="32" y="215"/>
                  </a:lnTo>
                  <a:lnTo>
                    <a:pt x="0" y="18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B3F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98" name="Freeform 129"/>
            <p:cNvSpPr>
              <a:spLocks/>
            </p:cNvSpPr>
            <p:nvPr/>
          </p:nvSpPr>
          <p:spPr bwMode="auto">
            <a:xfrm>
              <a:off x="4425" y="2551"/>
              <a:ext cx="115" cy="85"/>
            </a:xfrm>
            <a:custGeom>
              <a:avLst/>
              <a:gdLst>
                <a:gd name="T0" fmla="*/ 0 w 229"/>
                <a:gd name="T1" fmla="*/ 1 h 169"/>
                <a:gd name="T2" fmla="*/ 1 w 229"/>
                <a:gd name="T3" fmla="*/ 1 h 169"/>
                <a:gd name="T4" fmla="*/ 1 w 229"/>
                <a:gd name="T5" fmla="*/ 1 h 169"/>
                <a:gd name="T6" fmla="*/ 1 w 229"/>
                <a:gd name="T7" fmla="*/ 1 h 169"/>
                <a:gd name="T8" fmla="*/ 1 w 229"/>
                <a:gd name="T9" fmla="*/ 1 h 169"/>
                <a:gd name="T10" fmla="*/ 1 w 229"/>
                <a:gd name="T11" fmla="*/ 1 h 169"/>
                <a:gd name="T12" fmla="*/ 1 w 229"/>
                <a:gd name="T13" fmla="*/ 0 h 169"/>
                <a:gd name="T14" fmla="*/ 1 w 229"/>
                <a:gd name="T15" fmla="*/ 1 h 169"/>
                <a:gd name="T16" fmla="*/ 1 w 229"/>
                <a:gd name="T17" fmla="*/ 1 h 169"/>
                <a:gd name="T18" fmla="*/ 1 w 229"/>
                <a:gd name="T19" fmla="*/ 1 h 169"/>
                <a:gd name="T20" fmla="*/ 1 w 229"/>
                <a:gd name="T21" fmla="*/ 1 h 169"/>
                <a:gd name="T22" fmla="*/ 1 w 229"/>
                <a:gd name="T23" fmla="*/ 1 h 169"/>
                <a:gd name="T24" fmla="*/ 0 w 229"/>
                <a:gd name="T25" fmla="*/ 1 h 169"/>
                <a:gd name="T26" fmla="*/ 0 w 229"/>
                <a:gd name="T27" fmla="*/ 1 h 1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9"/>
                <a:gd name="T43" fmla="*/ 0 h 169"/>
                <a:gd name="T44" fmla="*/ 229 w 229"/>
                <a:gd name="T45" fmla="*/ 169 h 16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9" h="169">
                  <a:moveTo>
                    <a:pt x="0" y="63"/>
                  </a:moveTo>
                  <a:lnTo>
                    <a:pt x="60" y="77"/>
                  </a:lnTo>
                  <a:lnTo>
                    <a:pt x="67" y="70"/>
                  </a:lnTo>
                  <a:lnTo>
                    <a:pt x="74" y="85"/>
                  </a:lnTo>
                  <a:lnTo>
                    <a:pt x="147" y="149"/>
                  </a:lnTo>
                  <a:lnTo>
                    <a:pt x="177" y="101"/>
                  </a:lnTo>
                  <a:lnTo>
                    <a:pt x="219" y="0"/>
                  </a:lnTo>
                  <a:lnTo>
                    <a:pt x="229" y="66"/>
                  </a:lnTo>
                  <a:lnTo>
                    <a:pt x="229" y="164"/>
                  </a:lnTo>
                  <a:lnTo>
                    <a:pt x="138" y="169"/>
                  </a:lnTo>
                  <a:lnTo>
                    <a:pt x="7" y="152"/>
                  </a:lnTo>
                  <a:lnTo>
                    <a:pt x="2" y="99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999" name="Freeform 130"/>
            <p:cNvSpPr>
              <a:spLocks/>
            </p:cNvSpPr>
            <p:nvPr/>
          </p:nvSpPr>
          <p:spPr bwMode="auto">
            <a:xfrm>
              <a:off x="4612" y="2549"/>
              <a:ext cx="287" cy="92"/>
            </a:xfrm>
            <a:custGeom>
              <a:avLst/>
              <a:gdLst>
                <a:gd name="T0" fmla="*/ 1 w 574"/>
                <a:gd name="T1" fmla="*/ 1 h 184"/>
                <a:gd name="T2" fmla="*/ 1 w 574"/>
                <a:gd name="T3" fmla="*/ 1 h 184"/>
                <a:gd name="T4" fmla="*/ 0 w 574"/>
                <a:gd name="T5" fmla="*/ 1 h 184"/>
                <a:gd name="T6" fmla="*/ 1 w 574"/>
                <a:gd name="T7" fmla="*/ 1 h 184"/>
                <a:gd name="T8" fmla="*/ 1 w 574"/>
                <a:gd name="T9" fmla="*/ 1 h 184"/>
                <a:gd name="T10" fmla="*/ 1 w 574"/>
                <a:gd name="T11" fmla="*/ 1 h 184"/>
                <a:gd name="T12" fmla="*/ 1 w 574"/>
                <a:gd name="T13" fmla="*/ 1 h 184"/>
                <a:gd name="T14" fmla="*/ 1 w 574"/>
                <a:gd name="T15" fmla="*/ 1 h 184"/>
                <a:gd name="T16" fmla="*/ 1 w 574"/>
                <a:gd name="T17" fmla="*/ 1 h 184"/>
                <a:gd name="T18" fmla="*/ 1 w 574"/>
                <a:gd name="T19" fmla="*/ 1 h 184"/>
                <a:gd name="T20" fmla="*/ 1 w 574"/>
                <a:gd name="T21" fmla="*/ 1 h 184"/>
                <a:gd name="T22" fmla="*/ 1 w 574"/>
                <a:gd name="T23" fmla="*/ 1 h 184"/>
                <a:gd name="T24" fmla="*/ 1 w 574"/>
                <a:gd name="T25" fmla="*/ 1 h 184"/>
                <a:gd name="T26" fmla="*/ 1 w 574"/>
                <a:gd name="T27" fmla="*/ 1 h 184"/>
                <a:gd name="T28" fmla="*/ 1 w 574"/>
                <a:gd name="T29" fmla="*/ 1 h 184"/>
                <a:gd name="T30" fmla="*/ 1 w 574"/>
                <a:gd name="T31" fmla="*/ 0 h 184"/>
                <a:gd name="T32" fmla="*/ 1 w 574"/>
                <a:gd name="T33" fmla="*/ 1 h 184"/>
                <a:gd name="T34" fmla="*/ 1 w 574"/>
                <a:gd name="T35" fmla="*/ 1 h 184"/>
                <a:gd name="T36" fmla="*/ 1 w 574"/>
                <a:gd name="T37" fmla="*/ 1 h 184"/>
                <a:gd name="T38" fmla="*/ 1 w 574"/>
                <a:gd name="T39" fmla="*/ 1 h 184"/>
                <a:gd name="T40" fmla="*/ 1 w 574"/>
                <a:gd name="T41" fmla="*/ 1 h 184"/>
                <a:gd name="T42" fmla="*/ 1 w 574"/>
                <a:gd name="T43" fmla="*/ 1 h 184"/>
                <a:gd name="T44" fmla="*/ 1 w 574"/>
                <a:gd name="T45" fmla="*/ 1 h 184"/>
                <a:gd name="T46" fmla="*/ 1 w 574"/>
                <a:gd name="T47" fmla="*/ 1 h 184"/>
                <a:gd name="T48" fmla="*/ 1 w 574"/>
                <a:gd name="T49" fmla="*/ 1 h 184"/>
                <a:gd name="T50" fmla="*/ 1 w 574"/>
                <a:gd name="T51" fmla="*/ 1 h 1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74"/>
                <a:gd name="T79" fmla="*/ 0 h 184"/>
                <a:gd name="T80" fmla="*/ 574 w 574"/>
                <a:gd name="T81" fmla="*/ 184 h 1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74" h="184">
                  <a:moveTo>
                    <a:pt x="30" y="41"/>
                  </a:moveTo>
                  <a:lnTo>
                    <a:pt x="16" y="96"/>
                  </a:lnTo>
                  <a:lnTo>
                    <a:pt x="0" y="175"/>
                  </a:lnTo>
                  <a:lnTo>
                    <a:pt x="79" y="178"/>
                  </a:lnTo>
                  <a:lnTo>
                    <a:pt x="195" y="184"/>
                  </a:lnTo>
                  <a:lnTo>
                    <a:pt x="429" y="182"/>
                  </a:lnTo>
                  <a:lnTo>
                    <a:pt x="574" y="182"/>
                  </a:lnTo>
                  <a:lnTo>
                    <a:pt x="537" y="112"/>
                  </a:lnTo>
                  <a:lnTo>
                    <a:pt x="530" y="60"/>
                  </a:lnTo>
                  <a:lnTo>
                    <a:pt x="520" y="70"/>
                  </a:lnTo>
                  <a:lnTo>
                    <a:pt x="462" y="28"/>
                  </a:lnTo>
                  <a:lnTo>
                    <a:pt x="439" y="53"/>
                  </a:lnTo>
                  <a:lnTo>
                    <a:pt x="404" y="98"/>
                  </a:lnTo>
                  <a:lnTo>
                    <a:pt x="385" y="43"/>
                  </a:lnTo>
                  <a:lnTo>
                    <a:pt x="380" y="16"/>
                  </a:lnTo>
                  <a:lnTo>
                    <a:pt x="329" y="0"/>
                  </a:lnTo>
                  <a:lnTo>
                    <a:pt x="285" y="52"/>
                  </a:lnTo>
                  <a:lnTo>
                    <a:pt x="264" y="81"/>
                  </a:lnTo>
                  <a:lnTo>
                    <a:pt x="242" y="28"/>
                  </a:lnTo>
                  <a:lnTo>
                    <a:pt x="186" y="84"/>
                  </a:lnTo>
                  <a:lnTo>
                    <a:pt x="163" y="33"/>
                  </a:lnTo>
                  <a:lnTo>
                    <a:pt x="119" y="89"/>
                  </a:lnTo>
                  <a:lnTo>
                    <a:pt x="91" y="34"/>
                  </a:lnTo>
                  <a:lnTo>
                    <a:pt x="49" y="77"/>
                  </a:lnTo>
                  <a:lnTo>
                    <a:pt x="30" y="41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00" name="Freeform 131"/>
            <p:cNvSpPr>
              <a:spLocks/>
            </p:cNvSpPr>
            <p:nvPr/>
          </p:nvSpPr>
          <p:spPr bwMode="auto">
            <a:xfrm>
              <a:off x="4929" y="2556"/>
              <a:ext cx="132" cy="80"/>
            </a:xfrm>
            <a:custGeom>
              <a:avLst/>
              <a:gdLst>
                <a:gd name="T0" fmla="*/ 1 w 264"/>
                <a:gd name="T1" fmla="*/ 0 h 161"/>
                <a:gd name="T2" fmla="*/ 1 w 264"/>
                <a:gd name="T3" fmla="*/ 0 h 161"/>
                <a:gd name="T4" fmla="*/ 0 w 264"/>
                <a:gd name="T5" fmla="*/ 0 h 161"/>
                <a:gd name="T6" fmla="*/ 1 w 264"/>
                <a:gd name="T7" fmla="*/ 0 h 161"/>
                <a:gd name="T8" fmla="*/ 1 w 264"/>
                <a:gd name="T9" fmla="*/ 0 h 161"/>
                <a:gd name="T10" fmla="*/ 1 w 264"/>
                <a:gd name="T11" fmla="*/ 0 h 161"/>
                <a:gd name="T12" fmla="*/ 1 w 264"/>
                <a:gd name="T13" fmla="*/ 0 h 161"/>
                <a:gd name="T14" fmla="*/ 1 w 264"/>
                <a:gd name="T15" fmla="*/ 0 h 161"/>
                <a:gd name="T16" fmla="*/ 1 w 264"/>
                <a:gd name="T17" fmla="*/ 0 h 161"/>
                <a:gd name="T18" fmla="*/ 1 w 264"/>
                <a:gd name="T19" fmla="*/ 0 h 161"/>
                <a:gd name="T20" fmla="*/ 1 w 264"/>
                <a:gd name="T21" fmla="*/ 0 h 161"/>
                <a:gd name="T22" fmla="*/ 1 w 264"/>
                <a:gd name="T23" fmla="*/ 0 h 161"/>
                <a:gd name="T24" fmla="*/ 1 w 264"/>
                <a:gd name="T25" fmla="*/ 0 h 161"/>
                <a:gd name="T26" fmla="*/ 1 w 264"/>
                <a:gd name="T27" fmla="*/ 0 h 161"/>
                <a:gd name="T28" fmla="*/ 1 w 264"/>
                <a:gd name="T29" fmla="*/ 0 h 161"/>
                <a:gd name="T30" fmla="*/ 1 w 264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4"/>
                <a:gd name="T49" fmla="*/ 0 h 161"/>
                <a:gd name="T50" fmla="*/ 264 w 264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4" h="161">
                  <a:moveTo>
                    <a:pt x="40" y="32"/>
                  </a:moveTo>
                  <a:lnTo>
                    <a:pt x="28" y="80"/>
                  </a:lnTo>
                  <a:lnTo>
                    <a:pt x="0" y="161"/>
                  </a:lnTo>
                  <a:lnTo>
                    <a:pt x="129" y="161"/>
                  </a:lnTo>
                  <a:lnTo>
                    <a:pt x="264" y="152"/>
                  </a:lnTo>
                  <a:lnTo>
                    <a:pt x="227" y="75"/>
                  </a:lnTo>
                  <a:lnTo>
                    <a:pt x="206" y="24"/>
                  </a:lnTo>
                  <a:lnTo>
                    <a:pt x="208" y="0"/>
                  </a:lnTo>
                  <a:lnTo>
                    <a:pt x="180" y="29"/>
                  </a:lnTo>
                  <a:lnTo>
                    <a:pt x="160" y="3"/>
                  </a:lnTo>
                  <a:lnTo>
                    <a:pt x="145" y="36"/>
                  </a:lnTo>
                  <a:lnTo>
                    <a:pt x="131" y="10"/>
                  </a:lnTo>
                  <a:lnTo>
                    <a:pt x="122" y="44"/>
                  </a:lnTo>
                  <a:lnTo>
                    <a:pt x="59" y="32"/>
                  </a:lnTo>
                  <a:lnTo>
                    <a:pt x="40" y="32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01" name="Freeform 132"/>
            <p:cNvSpPr>
              <a:spLocks/>
            </p:cNvSpPr>
            <p:nvPr/>
          </p:nvSpPr>
          <p:spPr bwMode="auto">
            <a:xfrm>
              <a:off x="5081" y="2536"/>
              <a:ext cx="301" cy="93"/>
            </a:xfrm>
            <a:custGeom>
              <a:avLst/>
              <a:gdLst>
                <a:gd name="T0" fmla="*/ 1 w 602"/>
                <a:gd name="T1" fmla="*/ 1 h 185"/>
                <a:gd name="T2" fmla="*/ 1 w 602"/>
                <a:gd name="T3" fmla="*/ 1 h 185"/>
                <a:gd name="T4" fmla="*/ 0 w 602"/>
                <a:gd name="T5" fmla="*/ 1 h 185"/>
                <a:gd name="T6" fmla="*/ 1 w 602"/>
                <a:gd name="T7" fmla="*/ 1 h 185"/>
                <a:gd name="T8" fmla="*/ 1 w 602"/>
                <a:gd name="T9" fmla="*/ 1 h 185"/>
                <a:gd name="T10" fmla="*/ 1 w 602"/>
                <a:gd name="T11" fmla="*/ 1 h 185"/>
                <a:gd name="T12" fmla="*/ 1 w 602"/>
                <a:gd name="T13" fmla="*/ 1 h 185"/>
                <a:gd name="T14" fmla="*/ 1 w 602"/>
                <a:gd name="T15" fmla="*/ 1 h 185"/>
                <a:gd name="T16" fmla="*/ 1 w 602"/>
                <a:gd name="T17" fmla="*/ 1 h 185"/>
                <a:gd name="T18" fmla="*/ 1 w 602"/>
                <a:gd name="T19" fmla="*/ 1 h 185"/>
                <a:gd name="T20" fmla="*/ 1 w 602"/>
                <a:gd name="T21" fmla="*/ 1 h 185"/>
                <a:gd name="T22" fmla="*/ 1 w 602"/>
                <a:gd name="T23" fmla="*/ 1 h 185"/>
                <a:gd name="T24" fmla="*/ 1 w 602"/>
                <a:gd name="T25" fmla="*/ 1 h 185"/>
                <a:gd name="T26" fmla="*/ 1 w 602"/>
                <a:gd name="T27" fmla="*/ 1 h 185"/>
                <a:gd name="T28" fmla="*/ 1 w 602"/>
                <a:gd name="T29" fmla="*/ 1 h 185"/>
                <a:gd name="T30" fmla="*/ 1 w 602"/>
                <a:gd name="T31" fmla="*/ 1 h 185"/>
                <a:gd name="T32" fmla="*/ 1 w 602"/>
                <a:gd name="T33" fmla="*/ 1 h 185"/>
                <a:gd name="T34" fmla="*/ 1 w 602"/>
                <a:gd name="T35" fmla="*/ 0 h 185"/>
                <a:gd name="T36" fmla="*/ 1 w 602"/>
                <a:gd name="T37" fmla="*/ 1 h 185"/>
                <a:gd name="T38" fmla="*/ 1 w 602"/>
                <a:gd name="T39" fmla="*/ 1 h 185"/>
                <a:gd name="T40" fmla="*/ 1 w 602"/>
                <a:gd name="T41" fmla="*/ 1 h 185"/>
                <a:gd name="T42" fmla="*/ 1 w 602"/>
                <a:gd name="T43" fmla="*/ 1 h 185"/>
                <a:gd name="T44" fmla="*/ 1 w 602"/>
                <a:gd name="T45" fmla="*/ 1 h 185"/>
                <a:gd name="T46" fmla="*/ 1 w 602"/>
                <a:gd name="T47" fmla="*/ 1 h 185"/>
                <a:gd name="T48" fmla="*/ 1 w 602"/>
                <a:gd name="T49" fmla="*/ 1 h 1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02"/>
                <a:gd name="T76" fmla="*/ 0 h 185"/>
                <a:gd name="T77" fmla="*/ 602 w 602"/>
                <a:gd name="T78" fmla="*/ 185 h 1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02" h="185">
                  <a:moveTo>
                    <a:pt x="49" y="47"/>
                  </a:moveTo>
                  <a:lnTo>
                    <a:pt x="26" y="94"/>
                  </a:lnTo>
                  <a:lnTo>
                    <a:pt x="0" y="181"/>
                  </a:lnTo>
                  <a:lnTo>
                    <a:pt x="136" y="185"/>
                  </a:lnTo>
                  <a:lnTo>
                    <a:pt x="301" y="183"/>
                  </a:lnTo>
                  <a:lnTo>
                    <a:pt x="490" y="183"/>
                  </a:lnTo>
                  <a:lnTo>
                    <a:pt x="602" y="178"/>
                  </a:lnTo>
                  <a:lnTo>
                    <a:pt x="556" y="119"/>
                  </a:lnTo>
                  <a:lnTo>
                    <a:pt x="521" y="75"/>
                  </a:lnTo>
                  <a:lnTo>
                    <a:pt x="519" y="15"/>
                  </a:lnTo>
                  <a:lnTo>
                    <a:pt x="511" y="25"/>
                  </a:lnTo>
                  <a:lnTo>
                    <a:pt x="486" y="11"/>
                  </a:lnTo>
                  <a:lnTo>
                    <a:pt x="455" y="53"/>
                  </a:lnTo>
                  <a:lnTo>
                    <a:pt x="406" y="128"/>
                  </a:lnTo>
                  <a:lnTo>
                    <a:pt x="376" y="65"/>
                  </a:lnTo>
                  <a:lnTo>
                    <a:pt x="355" y="10"/>
                  </a:lnTo>
                  <a:lnTo>
                    <a:pt x="348" y="23"/>
                  </a:lnTo>
                  <a:lnTo>
                    <a:pt x="238" y="0"/>
                  </a:lnTo>
                  <a:lnTo>
                    <a:pt x="184" y="42"/>
                  </a:lnTo>
                  <a:lnTo>
                    <a:pt x="177" y="25"/>
                  </a:lnTo>
                  <a:lnTo>
                    <a:pt x="164" y="53"/>
                  </a:lnTo>
                  <a:lnTo>
                    <a:pt x="114" y="71"/>
                  </a:lnTo>
                  <a:lnTo>
                    <a:pt x="100" y="54"/>
                  </a:lnTo>
                  <a:lnTo>
                    <a:pt x="49" y="47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02" name="Freeform 133"/>
            <p:cNvSpPr>
              <a:spLocks/>
            </p:cNvSpPr>
            <p:nvPr/>
          </p:nvSpPr>
          <p:spPr bwMode="auto">
            <a:xfrm>
              <a:off x="5397" y="2536"/>
              <a:ext cx="87" cy="84"/>
            </a:xfrm>
            <a:custGeom>
              <a:avLst/>
              <a:gdLst>
                <a:gd name="T0" fmla="*/ 0 w 175"/>
                <a:gd name="T1" fmla="*/ 1 h 167"/>
                <a:gd name="T2" fmla="*/ 0 w 175"/>
                <a:gd name="T3" fmla="*/ 1 h 167"/>
                <a:gd name="T4" fmla="*/ 0 w 175"/>
                <a:gd name="T5" fmla="*/ 1 h 167"/>
                <a:gd name="T6" fmla="*/ 0 w 175"/>
                <a:gd name="T7" fmla="*/ 1 h 167"/>
                <a:gd name="T8" fmla="*/ 0 w 175"/>
                <a:gd name="T9" fmla="*/ 1 h 167"/>
                <a:gd name="T10" fmla="*/ 0 w 175"/>
                <a:gd name="T11" fmla="*/ 1 h 167"/>
                <a:gd name="T12" fmla="*/ 0 w 175"/>
                <a:gd name="T13" fmla="*/ 0 h 167"/>
                <a:gd name="T14" fmla="*/ 0 w 175"/>
                <a:gd name="T15" fmla="*/ 1 h 167"/>
                <a:gd name="T16" fmla="*/ 0 w 175"/>
                <a:gd name="T17" fmla="*/ 1 h 167"/>
                <a:gd name="T18" fmla="*/ 0 w 175"/>
                <a:gd name="T19" fmla="*/ 1 h 167"/>
                <a:gd name="T20" fmla="*/ 0 w 175"/>
                <a:gd name="T21" fmla="*/ 1 h 167"/>
                <a:gd name="T22" fmla="*/ 0 w 175"/>
                <a:gd name="T23" fmla="*/ 1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5"/>
                <a:gd name="T37" fmla="*/ 0 h 167"/>
                <a:gd name="T38" fmla="*/ 175 w 175"/>
                <a:gd name="T39" fmla="*/ 167 h 1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5" h="167">
                  <a:moveTo>
                    <a:pt x="33" y="15"/>
                  </a:moveTo>
                  <a:lnTo>
                    <a:pt x="23" y="47"/>
                  </a:lnTo>
                  <a:lnTo>
                    <a:pt x="0" y="167"/>
                  </a:lnTo>
                  <a:lnTo>
                    <a:pt x="91" y="164"/>
                  </a:lnTo>
                  <a:lnTo>
                    <a:pt x="175" y="155"/>
                  </a:lnTo>
                  <a:lnTo>
                    <a:pt x="172" y="46"/>
                  </a:lnTo>
                  <a:lnTo>
                    <a:pt x="154" y="0"/>
                  </a:lnTo>
                  <a:lnTo>
                    <a:pt x="130" y="47"/>
                  </a:lnTo>
                  <a:lnTo>
                    <a:pt x="98" y="10"/>
                  </a:lnTo>
                  <a:lnTo>
                    <a:pt x="67" y="47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03" name="Freeform 134"/>
            <p:cNvSpPr>
              <a:spLocks/>
            </p:cNvSpPr>
            <p:nvPr/>
          </p:nvSpPr>
          <p:spPr bwMode="auto">
            <a:xfrm>
              <a:off x="4425" y="1679"/>
              <a:ext cx="87" cy="47"/>
            </a:xfrm>
            <a:custGeom>
              <a:avLst/>
              <a:gdLst>
                <a:gd name="T0" fmla="*/ 0 w 175"/>
                <a:gd name="T1" fmla="*/ 0 h 95"/>
                <a:gd name="T2" fmla="*/ 0 w 175"/>
                <a:gd name="T3" fmla="*/ 0 h 95"/>
                <a:gd name="T4" fmla="*/ 0 w 175"/>
                <a:gd name="T5" fmla="*/ 0 h 95"/>
                <a:gd name="T6" fmla="*/ 0 w 175"/>
                <a:gd name="T7" fmla="*/ 0 h 95"/>
                <a:gd name="T8" fmla="*/ 0 w 175"/>
                <a:gd name="T9" fmla="*/ 0 h 95"/>
                <a:gd name="T10" fmla="*/ 0 w 175"/>
                <a:gd name="T11" fmla="*/ 0 h 95"/>
                <a:gd name="T12" fmla="*/ 0 w 175"/>
                <a:gd name="T13" fmla="*/ 0 h 95"/>
                <a:gd name="T14" fmla="*/ 0 w 175"/>
                <a:gd name="T15" fmla="*/ 0 h 95"/>
                <a:gd name="T16" fmla="*/ 0 w 175"/>
                <a:gd name="T17" fmla="*/ 0 h 95"/>
                <a:gd name="T18" fmla="*/ 0 w 175"/>
                <a:gd name="T19" fmla="*/ 0 h 95"/>
                <a:gd name="T20" fmla="*/ 0 w 175"/>
                <a:gd name="T21" fmla="*/ 0 h 95"/>
                <a:gd name="T22" fmla="*/ 0 w 175"/>
                <a:gd name="T23" fmla="*/ 0 h 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75"/>
                <a:gd name="T37" fmla="*/ 0 h 95"/>
                <a:gd name="T38" fmla="*/ 175 w 175"/>
                <a:gd name="T39" fmla="*/ 95 h 9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75" h="95">
                  <a:moveTo>
                    <a:pt x="7" y="4"/>
                  </a:moveTo>
                  <a:lnTo>
                    <a:pt x="98" y="0"/>
                  </a:lnTo>
                  <a:lnTo>
                    <a:pt x="175" y="5"/>
                  </a:lnTo>
                  <a:lnTo>
                    <a:pt x="147" y="52"/>
                  </a:lnTo>
                  <a:lnTo>
                    <a:pt x="124" y="95"/>
                  </a:lnTo>
                  <a:lnTo>
                    <a:pt x="81" y="69"/>
                  </a:lnTo>
                  <a:lnTo>
                    <a:pt x="67" y="95"/>
                  </a:lnTo>
                  <a:lnTo>
                    <a:pt x="14" y="50"/>
                  </a:lnTo>
                  <a:lnTo>
                    <a:pt x="11" y="62"/>
                  </a:lnTo>
                  <a:lnTo>
                    <a:pt x="0" y="2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04" name="Freeform 135"/>
            <p:cNvSpPr>
              <a:spLocks/>
            </p:cNvSpPr>
            <p:nvPr/>
          </p:nvSpPr>
          <p:spPr bwMode="auto">
            <a:xfrm>
              <a:off x="4569" y="1681"/>
              <a:ext cx="38" cy="28"/>
            </a:xfrm>
            <a:custGeom>
              <a:avLst/>
              <a:gdLst>
                <a:gd name="T0" fmla="*/ 1 w 75"/>
                <a:gd name="T1" fmla="*/ 0 h 57"/>
                <a:gd name="T2" fmla="*/ 0 w 75"/>
                <a:gd name="T3" fmla="*/ 0 h 57"/>
                <a:gd name="T4" fmla="*/ 1 w 75"/>
                <a:gd name="T5" fmla="*/ 0 h 57"/>
                <a:gd name="T6" fmla="*/ 1 w 75"/>
                <a:gd name="T7" fmla="*/ 0 h 57"/>
                <a:gd name="T8" fmla="*/ 1 w 75"/>
                <a:gd name="T9" fmla="*/ 0 h 57"/>
                <a:gd name="T10" fmla="*/ 1 w 75"/>
                <a:gd name="T11" fmla="*/ 0 h 57"/>
                <a:gd name="T12" fmla="*/ 1 w 75"/>
                <a:gd name="T13" fmla="*/ 0 h 57"/>
                <a:gd name="T14" fmla="*/ 1 w 75"/>
                <a:gd name="T15" fmla="*/ 0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57"/>
                <a:gd name="T26" fmla="*/ 75 w 75"/>
                <a:gd name="T27" fmla="*/ 57 h 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57">
                  <a:moveTo>
                    <a:pt x="1" y="2"/>
                  </a:moveTo>
                  <a:lnTo>
                    <a:pt x="0" y="28"/>
                  </a:lnTo>
                  <a:lnTo>
                    <a:pt x="12" y="23"/>
                  </a:lnTo>
                  <a:lnTo>
                    <a:pt x="54" y="57"/>
                  </a:lnTo>
                  <a:lnTo>
                    <a:pt x="75" y="2"/>
                  </a:lnTo>
                  <a:lnTo>
                    <a:pt x="24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05" name="Freeform 136"/>
            <p:cNvSpPr>
              <a:spLocks/>
            </p:cNvSpPr>
            <p:nvPr/>
          </p:nvSpPr>
          <p:spPr bwMode="auto">
            <a:xfrm>
              <a:off x="4666" y="1682"/>
              <a:ext cx="140" cy="44"/>
            </a:xfrm>
            <a:custGeom>
              <a:avLst/>
              <a:gdLst>
                <a:gd name="T0" fmla="*/ 1 w 280"/>
                <a:gd name="T1" fmla="*/ 0 h 88"/>
                <a:gd name="T2" fmla="*/ 1 w 280"/>
                <a:gd name="T3" fmla="*/ 1 h 88"/>
                <a:gd name="T4" fmla="*/ 1 w 280"/>
                <a:gd name="T5" fmla="*/ 1 h 88"/>
                <a:gd name="T6" fmla="*/ 1 w 280"/>
                <a:gd name="T7" fmla="*/ 1 h 88"/>
                <a:gd name="T8" fmla="*/ 1 w 280"/>
                <a:gd name="T9" fmla="*/ 1 h 88"/>
                <a:gd name="T10" fmla="*/ 1 w 280"/>
                <a:gd name="T11" fmla="*/ 1 h 88"/>
                <a:gd name="T12" fmla="*/ 1 w 280"/>
                <a:gd name="T13" fmla="*/ 1 h 88"/>
                <a:gd name="T14" fmla="*/ 1 w 280"/>
                <a:gd name="T15" fmla="*/ 1 h 88"/>
                <a:gd name="T16" fmla="*/ 1 w 280"/>
                <a:gd name="T17" fmla="*/ 1 h 88"/>
                <a:gd name="T18" fmla="*/ 1 w 280"/>
                <a:gd name="T19" fmla="*/ 1 h 88"/>
                <a:gd name="T20" fmla="*/ 0 w 280"/>
                <a:gd name="T21" fmla="*/ 1 h 88"/>
                <a:gd name="T22" fmla="*/ 1 w 280"/>
                <a:gd name="T23" fmla="*/ 0 h 88"/>
                <a:gd name="T24" fmla="*/ 1 w 280"/>
                <a:gd name="T25" fmla="*/ 0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0"/>
                <a:gd name="T40" fmla="*/ 0 h 88"/>
                <a:gd name="T41" fmla="*/ 280 w 280"/>
                <a:gd name="T42" fmla="*/ 88 h 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0" h="88">
                  <a:moveTo>
                    <a:pt x="2" y="0"/>
                  </a:moveTo>
                  <a:lnTo>
                    <a:pt x="105" y="4"/>
                  </a:lnTo>
                  <a:lnTo>
                    <a:pt x="280" y="10"/>
                  </a:lnTo>
                  <a:lnTo>
                    <a:pt x="224" y="82"/>
                  </a:lnTo>
                  <a:lnTo>
                    <a:pt x="204" y="64"/>
                  </a:lnTo>
                  <a:lnTo>
                    <a:pt x="152" y="50"/>
                  </a:lnTo>
                  <a:lnTo>
                    <a:pt x="126" y="88"/>
                  </a:lnTo>
                  <a:lnTo>
                    <a:pt x="112" y="76"/>
                  </a:lnTo>
                  <a:lnTo>
                    <a:pt x="49" y="60"/>
                  </a:lnTo>
                  <a:lnTo>
                    <a:pt x="37" y="69"/>
                  </a:lnTo>
                  <a:lnTo>
                    <a:pt x="0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06" name="Freeform 137"/>
            <p:cNvSpPr>
              <a:spLocks/>
            </p:cNvSpPr>
            <p:nvPr/>
          </p:nvSpPr>
          <p:spPr bwMode="auto">
            <a:xfrm>
              <a:off x="4819" y="1687"/>
              <a:ext cx="25" cy="34"/>
            </a:xfrm>
            <a:custGeom>
              <a:avLst/>
              <a:gdLst>
                <a:gd name="T0" fmla="*/ 0 w 51"/>
                <a:gd name="T1" fmla="*/ 0 h 69"/>
                <a:gd name="T2" fmla="*/ 0 w 51"/>
                <a:gd name="T3" fmla="*/ 0 h 69"/>
                <a:gd name="T4" fmla="*/ 0 w 51"/>
                <a:gd name="T5" fmla="*/ 0 h 69"/>
                <a:gd name="T6" fmla="*/ 0 w 51"/>
                <a:gd name="T7" fmla="*/ 0 h 69"/>
                <a:gd name="T8" fmla="*/ 0 w 51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69"/>
                <a:gd name="T17" fmla="*/ 51 w 51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69">
                  <a:moveTo>
                    <a:pt x="0" y="2"/>
                  </a:moveTo>
                  <a:lnTo>
                    <a:pt x="19" y="69"/>
                  </a:lnTo>
                  <a:lnTo>
                    <a:pt x="5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07" name="Freeform 138"/>
            <p:cNvSpPr>
              <a:spLocks/>
            </p:cNvSpPr>
            <p:nvPr/>
          </p:nvSpPr>
          <p:spPr bwMode="auto">
            <a:xfrm>
              <a:off x="4870" y="1679"/>
              <a:ext cx="126" cy="57"/>
            </a:xfrm>
            <a:custGeom>
              <a:avLst/>
              <a:gdLst>
                <a:gd name="T0" fmla="*/ 0 w 252"/>
                <a:gd name="T1" fmla="*/ 0 h 115"/>
                <a:gd name="T2" fmla="*/ 1 w 252"/>
                <a:gd name="T3" fmla="*/ 0 h 115"/>
                <a:gd name="T4" fmla="*/ 1 w 252"/>
                <a:gd name="T5" fmla="*/ 0 h 115"/>
                <a:gd name="T6" fmla="*/ 1 w 252"/>
                <a:gd name="T7" fmla="*/ 0 h 115"/>
                <a:gd name="T8" fmla="*/ 1 w 252"/>
                <a:gd name="T9" fmla="*/ 0 h 115"/>
                <a:gd name="T10" fmla="*/ 1 w 252"/>
                <a:gd name="T11" fmla="*/ 0 h 115"/>
                <a:gd name="T12" fmla="*/ 1 w 252"/>
                <a:gd name="T13" fmla="*/ 0 h 115"/>
                <a:gd name="T14" fmla="*/ 1 w 252"/>
                <a:gd name="T15" fmla="*/ 0 h 115"/>
                <a:gd name="T16" fmla="*/ 1 w 252"/>
                <a:gd name="T17" fmla="*/ 0 h 115"/>
                <a:gd name="T18" fmla="*/ 1 w 252"/>
                <a:gd name="T19" fmla="*/ 0 h 115"/>
                <a:gd name="T20" fmla="*/ 1 w 252"/>
                <a:gd name="T21" fmla="*/ 0 h 115"/>
                <a:gd name="T22" fmla="*/ 0 w 252"/>
                <a:gd name="T23" fmla="*/ 0 h 115"/>
                <a:gd name="T24" fmla="*/ 0 w 252"/>
                <a:gd name="T25" fmla="*/ 0 h 1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2"/>
                <a:gd name="T40" fmla="*/ 0 h 115"/>
                <a:gd name="T41" fmla="*/ 252 w 252"/>
                <a:gd name="T42" fmla="*/ 115 h 1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2" h="115">
                  <a:moveTo>
                    <a:pt x="0" y="11"/>
                  </a:moveTo>
                  <a:lnTo>
                    <a:pt x="41" y="47"/>
                  </a:lnTo>
                  <a:lnTo>
                    <a:pt x="44" y="60"/>
                  </a:lnTo>
                  <a:lnTo>
                    <a:pt x="56" y="57"/>
                  </a:lnTo>
                  <a:lnTo>
                    <a:pt x="100" y="112"/>
                  </a:lnTo>
                  <a:lnTo>
                    <a:pt x="147" y="59"/>
                  </a:lnTo>
                  <a:lnTo>
                    <a:pt x="170" y="100"/>
                  </a:lnTo>
                  <a:lnTo>
                    <a:pt x="182" y="115"/>
                  </a:lnTo>
                  <a:lnTo>
                    <a:pt x="205" y="71"/>
                  </a:lnTo>
                  <a:lnTo>
                    <a:pt x="252" y="4"/>
                  </a:lnTo>
                  <a:lnTo>
                    <a:pt x="13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08" name="Freeform 139"/>
            <p:cNvSpPr>
              <a:spLocks/>
            </p:cNvSpPr>
            <p:nvPr/>
          </p:nvSpPr>
          <p:spPr bwMode="auto">
            <a:xfrm>
              <a:off x="5032" y="1674"/>
              <a:ext cx="198" cy="62"/>
            </a:xfrm>
            <a:custGeom>
              <a:avLst/>
              <a:gdLst>
                <a:gd name="T0" fmla="*/ 0 w 397"/>
                <a:gd name="T1" fmla="*/ 0 h 125"/>
                <a:gd name="T2" fmla="*/ 0 w 397"/>
                <a:gd name="T3" fmla="*/ 0 h 125"/>
                <a:gd name="T4" fmla="*/ 0 w 397"/>
                <a:gd name="T5" fmla="*/ 0 h 125"/>
                <a:gd name="T6" fmla="*/ 0 w 397"/>
                <a:gd name="T7" fmla="*/ 0 h 125"/>
                <a:gd name="T8" fmla="*/ 0 w 397"/>
                <a:gd name="T9" fmla="*/ 0 h 125"/>
                <a:gd name="T10" fmla="*/ 0 w 397"/>
                <a:gd name="T11" fmla="*/ 0 h 125"/>
                <a:gd name="T12" fmla="*/ 0 w 397"/>
                <a:gd name="T13" fmla="*/ 0 h 125"/>
                <a:gd name="T14" fmla="*/ 0 w 397"/>
                <a:gd name="T15" fmla="*/ 0 h 125"/>
                <a:gd name="T16" fmla="*/ 0 w 397"/>
                <a:gd name="T17" fmla="*/ 0 h 125"/>
                <a:gd name="T18" fmla="*/ 0 w 397"/>
                <a:gd name="T19" fmla="*/ 0 h 125"/>
                <a:gd name="T20" fmla="*/ 0 w 397"/>
                <a:gd name="T21" fmla="*/ 0 h 125"/>
                <a:gd name="T22" fmla="*/ 0 w 397"/>
                <a:gd name="T23" fmla="*/ 0 h 125"/>
                <a:gd name="T24" fmla="*/ 0 w 397"/>
                <a:gd name="T25" fmla="*/ 0 h 125"/>
                <a:gd name="T26" fmla="*/ 0 w 397"/>
                <a:gd name="T27" fmla="*/ 0 h 125"/>
                <a:gd name="T28" fmla="*/ 0 w 397"/>
                <a:gd name="T29" fmla="*/ 0 h 125"/>
                <a:gd name="T30" fmla="*/ 0 w 397"/>
                <a:gd name="T31" fmla="*/ 0 h 125"/>
                <a:gd name="T32" fmla="*/ 0 w 397"/>
                <a:gd name="T33" fmla="*/ 0 h 1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7"/>
                <a:gd name="T52" fmla="*/ 0 h 125"/>
                <a:gd name="T53" fmla="*/ 397 w 397"/>
                <a:gd name="T54" fmla="*/ 125 h 1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7" h="125">
                  <a:moveTo>
                    <a:pt x="0" y="10"/>
                  </a:moveTo>
                  <a:lnTo>
                    <a:pt x="19" y="74"/>
                  </a:lnTo>
                  <a:lnTo>
                    <a:pt x="35" y="125"/>
                  </a:lnTo>
                  <a:lnTo>
                    <a:pt x="75" y="77"/>
                  </a:lnTo>
                  <a:lnTo>
                    <a:pt x="117" y="27"/>
                  </a:lnTo>
                  <a:lnTo>
                    <a:pt x="143" y="67"/>
                  </a:lnTo>
                  <a:lnTo>
                    <a:pt x="164" y="39"/>
                  </a:lnTo>
                  <a:lnTo>
                    <a:pt x="198" y="70"/>
                  </a:lnTo>
                  <a:lnTo>
                    <a:pt x="229" y="98"/>
                  </a:lnTo>
                  <a:lnTo>
                    <a:pt x="252" y="62"/>
                  </a:lnTo>
                  <a:lnTo>
                    <a:pt x="297" y="106"/>
                  </a:lnTo>
                  <a:lnTo>
                    <a:pt x="332" y="72"/>
                  </a:lnTo>
                  <a:lnTo>
                    <a:pt x="397" y="3"/>
                  </a:lnTo>
                  <a:lnTo>
                    <a:pt x="229" y="0"/>
                  </a:lnTo>
                  <a:lnTo>
                    <a:pt x="75" y="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09" name="Freeform 140"/>
            <p:cNvSpPr>
              <a:spLocks/>
            </p:cNvSpPr>
            <p:nvPr/>
          </p:nvSpPr>
          <p:spPr bwMode="auto">
            <a:xfrm>
              <a:off x="5272" y="1674"/>
              <a:ext cx="188" cy="53"/>
            </a:xfrm>
            <a:custGeom>
              <a:avLst/>
              <a:gdLst>
                <a:gd name="T0" fmla="*/ 0 w 376"/>
                <a:gd name="T1" fmla="*/ 0 h 108"/>
                <a:gd name="T2" fmla="*/ 1 w 376"/>
                <a:gd name="T3" fmla="*/ 0 h 108"/>
                <a:gd name="T4" fmla="*/ 1 w 376"/>
                <a:gd name="T5" fmla="*/ 0 h 108"/>
                <a:gd name="T6" fmla="*/ 1 w 376"/>
                <a:gd name="T7" fmla="*/ 0 h 108"/>
                <a:gd name="T8" fmla="*/ 1 w 376"/>
                <a:gd name="T9" fmla="*/ 0 h 108"/>
                <a:gd name="T10" fmla="*/ 1 w 376"/>
                <a:gd name="T11" fmla="*/ 0 h 108"/>
                <a:gd name="T12" fmla="*/ 1 w 376"/>
                <a:gd name="T13" fmla="*/ 0 h 108"/>
                <a:gd name="T14" fmla="*/ 1 w 376"/>
                <a:gd name="T15" fmla="*/ 0 h 108"/>
                <a:gd name="T16" fmla="*/ 1 w 376"/>
                <a:gd name="T17" fmla="*/ 0 h 108"/>
                <a:gd name="T18" fmla="*/ 1 w 376"/>
                <a:gd name="T19" fmla="*/ 0 h 108"/>
                <a:gd name="T20" fmla="*/ 1 w 376"/>
                <a:gd name="T21" fmla="*/ 0 h 108"/>
                <a:gd name="T22" fmla="*/ 0 w 376"/>
                <a:gd name="T23" fmla="*/ 0 h 108"/>
                <a:gd name="T24" fmla="*/ 0 w 376"/>
                <a:gd name="T25" fmla="*/ 0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6"/>
                <a:gd name="T40" fmla="*/ 0 h 108"/>
                <a:gd name="T41" fmla="*/ 376 w 376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6" h="108">
                  <a:moveTo>
                    <a:pt x="0" y="0"/>
                  </a:moveTo>
                  <a:lnTo>
                    <a:pt x="16" y="53"/>
                  </a:lnTo>
                  <a:lnTo>
                    <a:pt x="17" y="108"/>
                  </a:lnTo>
                  <a:lnTo>
                    <a:pt x="80" y="21"/>
                  </a:lnTo>
                  <a:lnTo>
                    <a:pt x="119" y="103"/>
                  </a:lnTo>
                  <a:lnTo>
                    <a:pt x="175" y="36"/>
                  </a:lnTo>
                  <a:lnTo>
                    <a:pt x="215" y="105"/>
                  </a:lnTo>
                  <a:lnTo>
                    <a:pt x="280" y="36"/>
                  </a:lnTo>
                  <a:lnTo>
                    <a:pt x="308" y="91"/>
                  </a:lnTo>
                  <a:lnTo>
                    <a:pt x="376" y="17"/>
                  </a:lnTo>
                  <a:lnTo>
                    <a:pt x="19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10" name="Freeform 141"/>
            <p:cNvSpPr>
              <a:spLocks/>
            </p:cNvSpPr>
            <p:nvPr/>
          </p:nvSpPr>
          <p:spPr bwMode="auto">
            <a:xfrm>
              <a:off x="4420" y="1835"/>
              <a:ext cx="120" cy="122"/>
            </a:xfrm>
            <a:custGeom>
              <a:avLst/>
              <a:gdLst>
                <a:gd name="T0" fmla="*/ 0 w 241"/>
                <a:gd name="T1" fmla="*/ 0 h 245"/>
                <a:gd name="T2" fmla="*/ 0 w 241"/>
                <a:gd name="T3" fmla="*/ 0 h 245"/>
                <a:gd name="T4" fmla="*/ 0 w 241"/>
                <a:gd name="T5" fmla="*/ 0 h 245"/>
                <a:gd name="T6" fmla="*/ 0 w 241"/>
                <a:gd name="T7" fmla="*/ 0 h 245"/>
                <a:gd name="T8" fmla="*/ 0 w 241"/>
                <a:gd name="T9" fmla="*/ 0 h 245"/>
                <a:gd name="T10" fmla="*/ 0 w 241"/>
                <a:gd name="T11" fmla="*/ 0 h 245"/>
                <a:gd name="T12" fmla="*/ 0 w 241"/>
                <a:gd name="T13" fmla="*/ 0 h 245"/>
                <a:gd name="T14" fmla="*/ 0 w 241"/>
                <a:gd name="T15" fmla="*/ 0 h 245"/>
                <a:gd name="T16" fmla="*/ 0 w 241"/>
                <a:gd name="T17" fmla="*/ 0 h 245"/>
                <a:gd name="T18" fmla="*/ 0 w 241"/>
                <a:gd name="T19" fmla="*/ 0 h 245"/>
                <a:gd name="T20" fmla="*/ 0 w 241"/>
                <a:gd name="T21" fmla="*/ 0 h 245"/>
                <a:gd name="T22" fmla="*/ 0 w 241"/>
                <a:gd name="T23" fmla="*/ 0 h 245"/>
                <a:gd name="T24" fmla="*/ 0 w 241"/>
                <a:gd name="T25" fmla="*/ 0 h 245"/>
                <a:gd name="T26" fmla="*/ 0 w 241"/>
                <a:gd name="T27" fmla="*/ 0 h 245"/>
                <a:gd name="T28" fmla="*/ 0 w 241"/>
                <a:gd name="T29" fmla="*/ 0 h 2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1"/>
                <a:gd name="T46" fmla="*/ 0 h 245"/>
                <a:gd name="T47" fmla="*/ 241 w 241"/>
                <a:gd name="T48" fmla="*/ 245 h 24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1" h="245">
                  <a:moveTo>
                    <a:pt x="0" y="10"/>
                  </a:moveTo>
                  <a:lnTo>
                    <a:pt x="3" y="144"/>
                  </a:lnTo>
                  <a:lnTo>
                    <a:pt x="12" y="245"/>
                  </a:lnTo>
                  <a:lnTo>
                    <a:pt x="66" y="139"/>
                  </a:lnTo>
                  <a:lnTo>
                    <a:pt x="120" y="223"/>
                  </a:lnTo>
                  <a:lnTo>
                    <a:pt x="236" y="55"/>
                  </a:lnTo>
                  <a:lnTo>
                    <a:pt x="241" y="19"/>
                  </a:lnTo>
                  <a:lnTo>
                    <a:pt x="206" y="0"/>
                  </a:lnTo>
                  <a:lnTo>
                    <a:pt x="162" y="53"/>
                  </a:lnTo>
                  <a:lnTo>
                    <a:pt x="127" y="10"/>
                  </a:lnTo>
                  <a:lnTo>
                    <a:pt x="94" y="40"/>
                  </a:lnTo>
                  <a:lnTo>
                    <a:pt x="78" y="21"/>
                  </a:lnTo>
                  <a:lnTo>
                    <a:pt x="33" y="65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11" name="Freeform 142"/>
            <p:cNvSpPr>
              <a:spLocks/>
            </p:cNvSpPr>
            <p:nvPr/>
          </p:nvSpPr>
          <p:spPr bwMode="auto">
            <a:xfrm>
              <a:off x="4549" y="1816"/>
              <a:ext cx="235" cy="147"/>
            </a:xfrm>
            <a:custGeom>
              <a:avLst/>
              <a:gdLst>
                <a:gd name="T0" fmla="*/ 0 w 469"/>
                <a:gd name="T1" fmla="*/ 0 h 295"/>
                <a:gd name="T2" fmla="*/ 1 w 469"/>
                <a:gd name="T3" fmla="*/ 0 h 295"/>
                <a:gd name="T4" fmla="*/ 1 w 469"/>
                <a:gd name="T5" fmla="*/ 0 h 295"/>
                <a:gd name="T6" fmla="*/ 1 w 469"/>
                <a:gd name="T7" fmla="*/ 0 h 295"/>
                <a:gd name="T8" fmla="*/ 1 w 469"/>
                <a:gd name="T9" fmla="*/ 0 h 295"/>
                <a:gd name="T10" fmla="*/ 1 w 469"/>
                <a:gd name="T11" fmla="*/ 0 h 295"/>
                <a:gd name="T12" fmla="*/ 1 w 469"/>
                <a:gd name="T13" fmla="*/ 0 h 295"/>
                <a:gd name="T14" fmla="*/ 1 w 469"/>
                <a:gd name="T15" fmla="*/ 0 h 295"/>
                <a:gd name="T16" fmla="*/ 1 w 469"/>
                <a:gd name="T17" fmla="*/ 0 h 295"/>
                <a:gd name="T18" fmla="*/ 1 w 469"/>
                <a:gd name="T19" fmla="*/ 0 h 295"/>
                <a:gd name="T20" fmla="*/ 1 w 469"/>
                <a:gd name="T21" fmla="*/ 0 h 295"/>
                <a:gd name="T22" fmla="*/ 1 w 469"/>
                <a:gd name="T23" fmla="*/ 0 h 295"/>
                <a:gd name="T24" fmla="*/ 1 w 469"/>
                <a:gd name="T25" fmla="*/ 0 h 295"/>
                <a:gd name="T26" fmla="*/ 1 w 469"/>
                <a:gd name="T27" fmla="*/ 0 h 295"/>
                <a:gd name="T28" fmla="*/ 1 w 469"/>
                <a:gd name="T29" fmla="*/ 0 h 295"/>
                <a:gd name="T30" fmla="*/ 1 w 469"/>
                <a:gd name="T31" fmla="*/ 0 h 295"/>
                <a:gd name="T32" fmla="*/ 1 w 469"/>
                <a:gd name="T33" fmla="*/ 0 h 295"/>
                <a:gd name="T34" fmla="*/ 1 w 469"/>
                <a:gd name="T35" fmla="*/ 0 h 295"/>
                <a:gd name="T36" fmla="*/ 1 w 469"/>
                <a:gd name="T37" fmla="*/ 0 h 295"/>
                <a:gd name="T38" fmla="*/ 1 w 469"/>
                <a:gd name="T39" fmla="*/ 0 h 295"/>
                <a:gd name="T40" fmla="*/ 1 w 469"/>
                <a:gd name="T41" fmla="*/ 0 h 295"/>
                <a:gd name="T42" fmla="*/ 0 w 469"/>
                <a:gd name="T43" fmla="*/ 0 h 295"/>
                <a:gd name="T44" fmla="*/ 0 w 469"/>
                <a:gd name="T45" fmla="*/ 0 h 2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69"/>
                <a:gd name="T70" fmla="*/ 0 h 295"/>
                <a:gd name="T71" fmla="*/ 469 w 469"/>
                <a:gd name="T72" fmla="*/ 295 h 29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69" h="295">
                  <a:moveTo>
                    <a:pt x="0" y="103"/>
                  </a:moveTo>
                  <a:lnTo>
                    <a:pt x="18" y="249"/>
                  </a:lnTo>
                  <a:lnTo>
                    <a:pt x="35" y="295"/>
                  </a:lnTo>
                  <a:lnTo>
                    <a:pt x="105" y="210"/>
                  </a:lnTo>
                  <a:lnTo>
                    <a:pt x="149" y="283"/>
                  </a:lnTo>
                  <a:lnTo>
                    <a:pt x="174" y="292"/>
                  </a:lnTo>
                  <a:lnTo>
                    <a:pt x="210" y="242"/>
                  </a:lnTo>
                  <a:lnTo>
                    <a:pt x="272" y="177"/>
                  </a:lnTo>
                  <a:lnTo>
                    <a:pt x="350" y="119"/>
                  </a:lnTo>
                  <a:lnTo>
                    <a:pt x="415" y="90"/>
                  </a:lnTo>
                  <a:lnTo>
                    <a:pt x="469" y="83"/>
                  </a:lnTo>
                  <a:lnTo>
                    <a:pt x="457" y="47"/>
                  </a:lnTo>
                  <a:lnTo>
                    <a:pt x="424" y="54"/>
                  </a:lnTo>
                  <a:lnTo>
                    <a:pt x="380" y="0"/>
                  </a:lnTo>
                  <a:lnTo>
                    <a:pt x="312" y="57"/>
                  </a:lnTo>
                  <a:lnTo>
                    <a:pt x="286" y="26"/>
                  </a:lnTo>
                  <a:lnTo>
                    <a:pt x="254" y="57"/>
                  </a:lnTo>
                  <a:lnTo>
                    <a:pt x="200" y="18"/>
                  </a:lnTo>
                  <a:lnTo>
                    <a:pt x="170" y="11"/>
                  </a:lnTo>
                  <a:lnTo>
                    <a:pt x="142" y="79"/>
                  </a:lnTo>
                  <a:lnTo>
                    <a:pt x="84" y="184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12" name="Freeform 143"/>
            <p:cNvSpPr>
              <a:spLocks/>
            </p:cNvSpPr>
            <p:nvPr/>
          </p:nvSpPr>
          <p:spPr bwMode="auto">
            <a:xfrm>
              <a:off x="4856" y="1835"/>
              <a:ext cx="102" cy="46"/>
            </a:xfrm>
            <a:custGeom>
              <a:avLst/>
              <a:gdLst>
                <a:gd name="T0" fmla="*/ 0 w 205"/>
                <a:gd name="T1" fmla="*/ 0 h 93"/>
                <a:gd name="T2" fmla="*/ 0 w 205"/>
                <a:gd name="T3" fmla="*/ 0 h 93"/>
                <a:gd name="T4" fmla="*/ 0 w 205"/>
                <a:gd name="T5" fmla="*/ 0 h 93"/>
                <a:gd name="T6" fmla="*/ 0 w 205"/>
                <a:gd name="T7" fmla="*/ 0 h 93"/>
                <a:gd name="T8" fmla="*/ 0 w 205"/>
                <a:gd name="T9" fmla="*/ 0 h 93"/>
                <a:gd name="T10" fmla="*/ 0 w 205"/>
                <a:gd name="T11" fmla="*/ 0 h 93"/>
                <a:gd name="T12" fmla="*/ 0 w 205"/>
                <a:gd name="T13" fmla="*/ 0 h 93"/>
                <a:gd name="T14" fmla="*/ 0 w 205"/>
                <a:gd name="T15" fmla="*/ 0 h 93"/>
                <a:gd name="T16" fmla="*/ 0 w 205"/>
                <a:gd name="T17" fmla="*/ 0 h 93"/>
                <a:gd name="T18" fmla="*/ 0 w 205"/>
                <a:gd name="T19" fmla="*/ 0 h 93"/>
                <a:gd name="T20" fmla="*/ 0 w 205"/>
                <a:gd name="T21" fmla="*/ 0 h 93"/>
                <a:gd name="T22" fmla="*/ 0 w 205"/>
                <a:gd name="T23" fmla="*/ 0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5"/>
                <a:gd name="T37" fmla="*/ 0 h 93"/>
                <a:gd name="T38" fmla="*/ 205 w 205"/>
                <a:gd name="T39" fmla="*/ 93 h 9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5" h="93">
                  <a:moveTo>
                    <a:pt x="7" y="10"/>
                  </a:moveTo>
                  <a:lnTo>
                    <a:pt x="0" y="36"/>
                  </a:lnTo>
                  <a:lnTo>
                    <a:pt x="55" y="41"/>
                  </a:lnTo>
                  <a:lnTo>
                    <a:pt x="112" y="62"/>
                  </a:lnTo>
                  <a:lnTo>
                    <a:pt x="167" y="93"/>
                  </a:lnTo>
                  <a:lnTo>
                    <a:pt x="205" y="76"/>
                  </a:lnTo>
                  <a:lnTo>
                    <a:pt x="158" y="16"/>
                  </a:lnTo>
                  <a:lnTo>
                    <a:pt x="126" y="34"/>
                  </a:lnTo>
                  <a:lnTo>
                    <a:pt x="97" y="0"/>
                  </a:lnTo>
                  <a:lnTo>
                    <a:pt x="60" y="34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13" name="Freeform 144"/>
            <p:cNvSpPr>
              <a:spLocks/>
            </p:cNvSpPr>
            <p:nvPr/>
          </p:nvSpPr>
          <p:spPr bwMode="auto">
            <a:xfrm>
              <a:off x="4977" y="1821"/>
              <a:ext cx="23" cy="42"/>
            </a:xfrm>
            <a:custGeom>
              <a:avLst/>
              <a:gdLst>
                <a:gd name="T0" fmla="*/ 0 w 47"/>
                <a:gd name="T1" fmla="*/ 1 h 84"/>
                <a:gd name="T2" fmla="*/ 0 w 47"/>
                <a:gd name="T3" fmla="*/ 1 h 84"/>
                <a:gd name="T4" fmla="*/ 0 w 47"/>
                <a:gd name="T5" fmla="*/ 1 h 84"/>
                <a:gd name="T6" fmla="*/ 0 w 47"/>
                <a:gd name="T7" fmla="*/ 0 h 84"/>
                <a:gd name="T8" fmla="*/ 0 w 47"/>
                <a:gd name="T9" fmla="*/ 1 h 84"/>
                <a:gd name="T10" fmla="*/ 0 w 47"/>
                <a:gd name="T11" fmla="*/ 1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84"/>
                <a:gd name="T20" fmla="*/ 47 w 47"/>
                <a:gd name="T21" fmla="*/ 84 h 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84">
                  <a:moveTo>
                    <a:pt x="24" y="31"/>
                  </a:moveTo>
                  <a:lnTo>
                    <a:pt x="0" y="84"/>
                  </a:lnTo>
                  <a:lnTo>
                    <a:pt x="47" y="65"/>
                  </a:lnTo>
                  <a:lnTo>
                    <a:pt x="28" y="0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14" name="Freeform 145"/>
            <p:cNvSpPr>
              <a:spLocks/>
            </p:cNvSpPr>
            <p:nvPr/>
          </p:nvSpPr>
          <p:spPr bwMode="auto">
            <a:xfrm>
              <a:off x="5072" y="1812"/>
              <a:ext cx="269" cy="139"/>
            </a:xfrm>
            <a:custGeom>
              <a:avLst/>
              <a:gdLst>
                <a:gd name="T0" fmla="*/ 0 w 537"/>
                <a:gd name="T1" fmla="*/ 1 h 277"/>
                <a:gd name="T2" fmla="*/ 1 w 537"/>
                <a:gd name="T3" fmla="*/ 1 h 277"/>
                <a:gd name="T4" fmla="*/ 1 w 537"/>
                <a:gd name="T5" fmla="*/ 1 h 277"/>
                <a:gd name="T6" fmla="*/ 1 w 537"/>
                <a:gd name="T7" fmla="*/ 1 h 277"/>
                <a:gd name="T8" fmla="*/ 1 w 537"/>
                <a:gd name="T9" fmla="*/ 1 h 277"/>
                <a:gd name="T10" fmla="*/ 1 w 537"/>
                <a:gd name="T11" fmla="*/ 1 h 277"/>
                <a:gd name="T12" fmla="*/ 1 w 537"/>
                <a:gd name="T13" fmla="*/ 1 h 277"/>
                <a:gd name="T14" fmla="*/ 1 w 537"/>
                <a:gd name="T15" fmla="*/ 1 h 277"/>
                <a:gd name="T16" fmla="*/ 1 w 537"/>
                <a:gd name="T17" fmla="*/ 1 h 277"/>
                <a:gd name="T18" fmla="*/ 1 w 537"/>
                <a:gd name="T19" fmla="*/ 1 h 277"/>
                <a:gd name="T20" fmla="*/ 1 w 537"/>
                <a:gd name="T21" fmla="*/ 1 h 277"/>
                <a:gd name="T22" fmla="*/ 1 w 537"/>
                <a:gd name="T23" fmla="*/ 1 h 277"/>
                <a:gd name="T24" fmla="*/ 1 w 537"/>
                <a:gd name="T25" fmla="*/ 1 h 277"/>
                <a:gd name="T26" fmla="*/ 1 w 537"/>
                <a:gd name="T27" fmla="*/ 1 h 277"/>
                <a:gd name="T28" fmla="*/ 1 w 537"/>
                <a:gd name="T29" fmla="*/ 1 h 277"/>
                <a:gd name="T30" fmla="*/ 1 w 537"/>
                <a:gd name="T31" fmla="*/ 1 h 277"/>
                <a:gd name="T32" fmla="*/ 1 w 537"/>
                <a:gd name="T33" fmla="*/ 1 h 277"/>
                <a:gd name="T34" fmla="*/ 1 w 537"/>
                <a:gd name="T35" fmla="*/ 0 h 277"/>
                <a:gd name="T36" fmla="*/ 1 w 537"/>
                <a:gd name="T37" fmla="*/ 1 h 277"/>
                <a:gd name="T38" fmla="*/ 1 w 537"/>
                <a:gd name="T39" fmla="*/ 1 h 277"/>
                <a:gd name="T40" fmla="*/ 1 w 537"/>
                <a:gd name="T41" fmla="*/ 1 h 277"/>
                <a:gd name="T42" fmla="*/ 1 w 537"/>
                <a:gd name="T43" fmla="*/ 1 h 277"/>
                <a:gd name="T44" fmla="*/ 1 w 537"/>
                <a:gd name="T45" fmla="*/ 1 h 277"/>
                <a:gd name="T46" fmla="*/ 1 w 537"/>
                <a:gd name="T47" fmla="*/ 1 h 277"/>
                <a:gd name="T48" fmla="*/ 1 w 537"/>
                <a:gd name="T49" fmla="*/ 1 h 277"/>
                <a:gd name="T50" fmla="*/ 0 w 537"/>
                <a:gd name="T51" fmla="*/ 1 h 277"/>
                <a:gd name="T52" fmla="*/ 0 w 537"/>
                <a:gd name="T53" fmla="*/ 1 h 2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37"/>
                <a:gd name="T82" fmla="*/ 0 h 277"/>
                <a:gd name="T83" fmla="*/ 537 w 537"/>
                <a:gd name="T84" fmla="*/ 277 h 27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37" h="277">
                  <a:moveTo>
                    <a:pt x="0" y="77"/>
                  </a:moveTo>
                  <a:lnTo>
                    <a:pt x="88" y="85"/>
                  </a:lnTo>
                  <a:lnTo>
                    <a:pt x="161" y="114"/>
                  </a:lnTo>
                  <a:lnTo>
                    <a:pt x="226" y="161"/>
                  </a:lnTo>
                  <a:lnTo>
                    <a:pt x="271" y="205"/>
                  </a:lnTo>
                  <a:lnTo>
                    <a:pt x="298" y="250"/>
                  </a:lnTo>
                  <a:lnTo>
                    <a:pt x="310" y="228"/>
                  </a:lnTo>
                  <a:lnTo>
                    <a:pt x="345" y="277"/>
                  </a:lnTo>
                  <a:lnTo>
                    <a:pt x="376" y="245"/>
                  </a:lnTo>
                  <a:lnTo>
                    <a:pt x="387" y="258"/>
                  </a:lnTo>
                  <a:lnTo>
                    <a:pt x="404" y="209"/>
                  </a:lnTo>
                  <a:lnTo>
                    <a:pt x="459" y="118"/>
                  </a:lnTo>
                  <a:lnTo>
                    <a:pt x="537" y="54"/>
                  </a:lnTo>
                  <a:lnTo>
                    <a:pt x="467" y="56"/>
                  </a:lnTo>
                  <a:lnTo>
                    <a:pt x="411" y="152"/>
                  </a:lnTo>
                  <a:lnTo>
                    <a:pt x="375" y="202"/>
                  </a:lnTo>
                  <a:lnTo>
                    <a:pt x="301" y="101"/>
                  </a:lnTo>
                  <a:lnTo>
                    <a:pt x="296" y="0"/>
                  </a:lnTo>
                  <a:lnTo>
                    <a:pt x="240" y="49"/>
                  </a:lnTo>
                  <a:lnTo>
                    <a:pt x="168" y="92"/>
                  </a:lnTo>
                  <a:lnTo>
                    <a:pt x="158" y="37"/>
                  </a:lnTo>
                  <a:lnTo>
                    <a:pt x="116" y="66"/>
                  </a:lnTo>
                  <a:lnTo>
                    <a:pt x="95" y="25"/>
                  </a:lnTo>
                  <a:lnTo>
                    <a:pt x="70" y="54"/>
                  </a:lnTo>
                  <a:lnTo>
                    <a:pt x="32" y="25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15" name="Freeform 146"/>
            <p:cNvSpPr>
              <a:spLocks/>
            </p:cNvSpPr>
            <p:nvPr/>
          </p:nvSpPr>
          <p:spPr bwMode="auto">
            <a:xfrm>
              <a:off x="5377" y="1827"/>
              <a:ext cx="78" cy="119"/>
            </a:xfrm>
            <a:custGeom>
              <a:avLst/>
              <a:gdLst>
                <a:gd name="T0" fmla="*/ 0 w 155"/>
                <a:gd name="T1" fmla="*/ 1 h 238"/>
                <a:gd name="T2" fmla="*/ 1 w 155"/>
                <a:gd name="T3" fmla="*/ 1 h 238"/>
                <a:gd name="T4" fmla="*/ 0 w 155"/>
                <a:gd name="T5" fmla="*/ 1 h 238"/>
                <a:gd name="T6" fmla="*/ 1 w 155"/>
                <a:gd name="T7" fmla="*/ 1 h 238"/>
                <a:gd name="T8" fmla="*/ 1 w 155"/>
                <a:gd name="T9" fmla="*/ 1 h 238"/>
                <a:gd name="T10" fmla="*/ 1 w 155"/>
                <a:gd name="T11" fmla="*/ 1 h 238"/>
                <a:gd name="T12" fmla="*/ 1 w 155"/>
                <a:gd name="T13" fmla="*/ 1 h 238"/>
                <a:gd name="T14" fmla="*/ 1 w 155"/>
                <a:gd name="T15" fmla="*/ 1 h 238"/>
                <a:gd name="T16" fmla="*/ 1 w 155"/>
                <a:gd name="T17" fmla="*/ 1 h 238"/>
                <a:gd name="T18" fmla="*/ 1 w 155"/>
                <a:gd name="T19" fmla="*/ 1 h 238"/>
                <a:gd name="T20" fmla="*/ 1 w 155"/>
                <a:gd name="T21" fmla="*/ 0 h 238"/>
                <a:gd name="T22" fmla="*/ 1 w 155"/>
                <a:gd name="T23" fmla="*/ 1 h 238"/>
                <a:gd name="T24" fmla="*/ 0 w 155"/>
                <a:gd name="T25" fmla="*/ 1 h 238"/>
                <a:gd name="T26" fmla="*/ 0 w 155"/>
                <a:gd name="T27" fmla="*/ 1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5"/>
                <a:gd name="T43" fmla="*/ 0 h 238"/>
                <a:gd name="T44" fmla="*/ 155 w 155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5" h="238">
                  <a:moveTo>
                    <a:pt x="0" y="36"/>
                  </a:moveTo>
                  <a:lnTo>
                    <a:pt x="2" y="130"/>
                  </a:lnTo>
                  <a:lnTo>
                    <a:pt x="0" y="187"/>
                  </a:lnTo>
                  <a:lnTo>
                    <a:pt x="23" y="145"/>
                  </a:lnTo>
                  <a:lnTo>
                    <a:pt x="85" y="226"/>
                  </a:lnTo>
                  <a:lnTo>
                    <a:pt x="119" y="190"/>
                  </a:lnTo>
                  <a:lnTo>
                    <a:pt x="150" y="238"/>
                  </a:lnTo>
                  <a:lnTo>
                    <a:pt x="155" y="152"/>
                  </a:lnTo>
                  <a:lnTo>
                    <a:pt x="150" y="24"/>
                  </a:lnTo>
                  <a:lnTo>
                    <a:pt x="129" y="36"/>
                  </a:lnTo>
                  <a:lnTo>
                    <a:pt x="66" y="0"/>
                  </a:lnTo>
                  <a:lnTo>
                    <a:pt x="38" y="6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16" name="Freeform 147"/>
            <p:cNvSpPr>
              <a:spLocks/>
            </p:cNvSpPr>
            <p:nvPr/>
          </p:nvSpPr>
          <p:spPr bwMode="auto">
            <a:xfrm>
              <a:off x="4531" y="2092"/>
              <a:ext cx="100" cy="147"/>
            </a:xfrm>
            <a:custGeom>
              <a:avLst/>
              <a:gdLst>
                <a:gd name="T0" fmla="*/ 0 w 201"/>
                <a:gd name="T1" fmla="*/ 1 h 293"/>
                <a:gd name="T2" fmla="*/ 0 w 201"/>
                <a:gd name="T3" fmla="*/ 1 h 293"/>
                <a:gd name="T4" fmla="*/ 0 w 201"/>
                <a:gd name="T5" fmla="*/ 1 h 293"/>
                <a:gd name="T6" fmla="*/ 0 w 201"/>
                <a:gd name="T7" fmla="*/ 1 h 293"/>
                <a:gd name="T8" fmla="*/ 0 w 201"/>
                <a:gd name="T9" fmla="*/ 1 h 293"/>
                <a:gd name="T10" fmla="*/ 0 w 201"/>
                <a:gd name="T11" fmla="*/ 1 h 293"/>
                <a:gd name="T12" fmla="*/ 0 w 201"/>
                <a:gd name="T13" fmla="*/ 1 h 293"/>
                <a:gd name="T14" fmla="*/ 0 w 201"/>
                <a:gd name="T15" fmla="*/ 1 h 293"/>
                <a:gd name="T16" fmla="*/ 0 w 201"/>
                <a:gd name="T17" fmla="*/ 1 h 293"/>
                <a:gd name="T18" fmla="*/ 0 w 201"/>
                <a:gd name="T19" fmla="*/ 1 h 293"/>
                <a:gd name="T20" fmla="*/ 0 w 201"/>
                <a:gd name="T21" fmla="*/ 1 h 293"/>
                <a:gd name="T22" fmla="*/ 0 w 201"/>
                <a:gd name="T23" fmla="*/ 1 h 293"/>
                <a:gd name="T24" fmla="*/ 0 w 201"/>
                <a:gd name="T25" fmla="*/ 1 h 293"/>
                <a:gd name="T26" fmla="*/ 0 w 201"/>
                <a:gd name="T27" fmla="*/ 0 h 293"/>
                <a:gd name="T28" fmla="*/ 0 w 201"/>
                <a:gd name="T29" fmla="*/ 1 h 293"/>
                <a:gd name="T30" fmla="*/ 0 w 201"/>
                <a:gd name="T31" fmla="*/ 1 h 2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1"/>
                <a:gd name="T49" fmla="*/ 0 h 293"/>
                <a:gd name="T50" fmla="*/ 201 w 201"/>
                <a:gd name="T51" fmla="*/ 293 h 29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1" h="293">
                  <a:moveTo>
                    <a:pt x="152" y="17"/>
                  </a:moveTo>
                  <a:lnTo>
                    <a:pt x="155" y="72"/>
                  </a:lnTo>
                  <a:lnTo>
                    <a:pt x="162" y="130"/>
                  </a:lnTo>
                  <a:lnTo>
                    <a:pt x="180" y="180"/>
                  </a:lnTo>
                  <a:lnTo>
                    <a:pt x="201" y="223"/>
                  </a:lnTo>
                  <a:lnTo>
                    <a:pt x="201" y="260"/>
                  </a:lnTo>
                  <a:lnTo>
                    <a:pt x="127" y="204"/>
                  </a:lnTo>
                  <a:lnTo>
                    <a:pt x="71" y="293"/>
                  </a:lnTo>
                  <a:lnTo>
                    <a:pt x="0" y="266"/>
                  </a:lnTo>
                  <a:lnTo>
                    <a:pt x="42" y="207"/>
                  </a:lnTo>
                  <a:lnTo>
                    <a:pt x="84" y="135"/>
                  </a:lnTo>
                  <a:lnTo>
                    <a:pt x="105" y="41"/>
                  </a:lnTo>
                  <a:lnTo>
                    <a:pt x="117" y="63"/>
                  </a:lnTo>
                  <a:lnTo>
                    <a:pt x="127" y="0"/>
                  </a:lnTo>
                  <a:lnTo>
                    <a:pt x="152" y="17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17" name="Freeform 148"/>
            <p:cNvSpPr>
              <a:spLocks/>
            </p:cNvSpPr>
            <p:nvPr/>
          </p:nvSpPr>
          <p:spPr bwMode="auto">
            <a:xfrm>
              <a:off x="4509" y="2229"/>
              <a:ext cx="10" cy="23"/>
            </a:xfrm>
            <a:custGeom>
              <a:avLst/>
              <a:gdLst>
                <a:gd name="T0" fmla="*/ 0 w 19"/>
                <a:gd name="T1" fmla="*/ 0 h 47"/>
                <a:gd name="T2" fmla="*/ 1 w 19"/>
                <a:gd name="T3" fmla="*/ 0 h 47"/>
                <a:gd name="T4" fmla="*/ 1 w 19"/>
                <a:gd name="T5" fmla="*/ 0 h 47"/>
                <a:gd name="T6" fmla="*/ 0 w 19"/>
                <a:gd name="T7" fmla="*/ 0 h 47"/>
                <a:gd name="T8" fmla="*/ 0 w 19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47"/>
                <a:gd name="T17" fmla="*/ 19 w 19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47">
                  <a:moveTo>
                    <a:pt x="0" y="16"/>
                  </a:moveTo>
                  <a:lnTo>
                    <a:pt x="17" y="47"/>
                  </a:lnTo>
                  <a:lnTo>
                    <a:pt x="19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18" name="Freeform 149"/>
            <p:cNvSpPr>
              <a:spLocks/>
            </p:cNvSpPr>
            <p:nvPr/>
          </p:nvSpPr>
          <p:spPr bwMode="auto">
            <a:xfrm>
              <a:off x="4431" y="2087"/>
              <a:ext cx="58" cy="164"/>
            </a:xfrm>
            <a:custGeom>
              <a:avLst/>
              <a:gdLst>
                <a:gd name="T0" fmla="*/ 1 w 116"/>
                <a:gd name="T1" fmla="*/ 1 h 327"/>
                <a:gd name="T2" fmla="*/ 1 w 116"/>
                <a:gd name="T3" fmla="*/ 1 h 327"/>
                <a:gd name="T4" fmla="*/ 1 w 116"/>
                <a:gd name="T5" fmla="*/ 1 h 327"/>
                <a:gd name="T6" fmla="*/ 1 w 116"/>
                <a:gd name="T7" fmla="*/ 1 h 327"/>
                <a:gd name="T8" fmla="*/ 1 w 116"/>
                <a:gd name="T9" fmla="*/ 1 h 327"/>
                <a:gd name="T10" fmla="*/ 1 w 116"/>
                <a:gd name="T11" fmla="*/ 1 h 327"/>
                <a:gd name="T12" fmla="*/ 0 w 116"/>
                <a:gd name="T13" fmla="*/ 1 h 327"/>
                <a:gd name="T14" fmla="*/ 1 w 116"/>
                <a:gd name="T15" fmla="*/ 1 h 327"/>
                <a:gd name="T16" fmla="*/ 1 w 116"/>
                <a:gd name="T17" fmla="*/ 0 h 327"/>
                <a:gd name="T18" fmla="*/ 1 w 116"/>
                <a:gd name="T19" fmla="*/ 1 h 327"/>
                <a:gd name="T20" fmla="*/ 1 w 116"/>
                <a:gd name="T21" fmla="*/ 1 h 327"/>
                <a:gd name="T22" fmla="*/ 1 w 116"/>
                <a:gd name="T23" fmla="*/ 1 h 3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6"/>
                <a:gd name="T37" fmla="*/ 0 h 327"/>
                <a:gd name="T38" fmla="*/ 116 w 116"/>
                <a:gd name="T39" fmla="*/ 327 h 32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6" h="327">
                  <a:moveTo>
                    <a:pt x="91" y="39"/>
                  </a:moveTo>
                  <a:lnTo>
                    <a:pt x="97" y="104"/>
                  </a:lnTo>
                  <a:lnTo>
                    <a:pt x="105" y="181"/>
                  </a:lnTo>
                  <a:lnTo>
                    <a:pt x="116" y="241"/>
                  </a:lnTo>
                  <a:lnTo>
                    <a:pt x="56" y="327"/>
                  </a:lnTo>
                  <a:lnTo>
                    <a:pt x="2" y="267"/>
                  </a:lnTo>
                  <a:lnTo>
                    <a:pt x="0" y="108"/>
                  </a:lnTo>
                  <a:lnTo>
                    <a:pt x="11" y="34"/>
                  </a:lnTo>
                  <a:lnTo>
                    <a:pt x="37" y="0"/>
                  </a:lnTo>
                  <a:lnTo>
                    <a:pt x="69" y="46"/>
                  </a:lnTo>
                  <a:lnTo>
                    <a:pt x="91" y="39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19" name="Freeform 150"/>
            <p:cNvSpPr>
              <a:spLocks/>
            </p:cNvSpPr>
            <p:nvPr/>
          </p:nvSpPr>
          <p:spPr bwMode="auto">
            <a:xfrm>
              <a:off x="4429" y="2355"/>
              <a:ext cx="435" cy="116"/>
            </a:xfrm>
            <a:custGeom>
              <a:avLst/>
              <a:gdLst>
                <a:gd name="T0" fmla="*/ 0 w 871"/>
                <a:gd name="T1" fmla="*/ 0 h 233"/>
                <a:gd name="T2" fmla="*/ 0 w 871"/>
                <a:gd name="T3" fmla="*/ 0 h 233"/>
                <a:gd name="T4" fmla="*/ 0 w 871"/>
                <a:gd name="T5" fmla="*/ 0 h 233"/>
                <a:gd name="T6" fmla="*/ 0 w 871"/>
                <a:gd name="T7" fmla="*/ 0 h 233"/>
                <a:gd name="T8" fmla="*/ 0 w 871"/>
                <a:gd name="T9" fmla="*/ 0 h 233"/>
                <a:gd name="T10" fmla="*/ 0 w 871"/>
                <a:gd name="T11" fmla="*/ 0 h 233"/>
                <a:gd name="T12" fmla="*/ 0 w 871"/>
                <a:gd name="T13" fmla="*/ 0 h 233"/>
                <a:gd name="T14" fmla="*/ 0 w 871"/>
                <a:gd name="T15" fmla="*/ 0 h 233"/>
                <a:gd name="T16" fmla="*/ 0 w 871"/>
                <a:gd name="T17" fmla="*/ 0 h 233"/>
                <a:gd name="T18" fmla="*/ 0 w 871"/>
                <a:gd name="T19" fmla="*/ 0 h 233"/>
                <a:gd name="T20" fmla="*/ 0 w 871"/>
                <a:gd name="T21" fmla="*/ 0 h 233"/>
                <a:gd name="T22" fmla="*/ 0 w 871"/>
                <a:gd name="T23" fmla="*/ 0 h 233"/>
                <a:gd name="T24" fmla="*/ 0 w 871"/>
                <a:gd name="T25" fmla="*/ 0 h 233"/>
                <a:gd name="T26" fmla="*/ 0 w 871"/>
                <a:gd name="T27" fmla="*/ 0 h 233"/>
                <a:gd name="T28" fmla="*/ 0 w 871"/>
                <a:gd name="T29" fmla="*/ 0 h 233"/>
                <a:gd name="T30" fmla="*/ 0 w 871"/>
                <a:gd name="T31" fmla="*/ 0 h 233"/>
                <a:gd name="T32" fmla="*/ 0 w 871"/>
                <a:gd name="T33" fmla="*/ 0 h 233"/>
                <a:gd name="T34" fmla="*/ 0 w 871"/>
                <a:gd name="T35" fmla="*/ 0 h 233"/>
                <a:gd name="T36" fmla="*/ 0 w 871"/>
                <a:gd name="T37" fmla="*/ 0 h 233"/>
                <a:gd name="T38" fmla="*/ 0 w 871"/>
                <a:gd name="T39" fmla="*/ 0 h 233"/>
                <a:gd name="T40" fmla="*/ 0 w 871"/>
                <a:gd name="T41" fmla="*/ 0 h 233"/>
                <a:gd name="T42" fmla="*/ 0 w 871"/>
                <a:gd name="T43" fmla="*/ 0 h 233"/>
                <a:gd name="T44" fmla="*/ 0 w 871"/>
                <a:gd name="T45" fmla="*/ 0 h 233"/>
                <a:gd name="T46" fmla="*/ 0 w 871"/>
                <a:gd name="T47" fmla="*/ 0 h 233"/>
                <a:gd name="T48" fmla="*/ 0 w 871"/>
                <a:gd name="T49" fmla="*/ 0 h 233"/>
                <a:gd name="T50" fmla="*/ 0 w 871"/>
                <a:gd name="T51" fmla="*/ 0 h 233"/>
                <a:gd name="T52" fmla="*/ 0 w 871"/>
                <a:gd name="T53" fmla="*/ 0 h 233"/>
                <a:gd name="T54" fmla="*/ 0 w 871"/>
                <a:gd name="T55" fmla="*/ 0 h 233"/>
                <a:gd name="T56" fmla="*/ 0 w 871"/>
                <a:gd name="T57" fmla="*/ 0 h 233"/>
                <a:gd name="T58" fmla="*/ 0 w 871"/>
                <a:gd name="T59" fmla="*/ 0 h 233"/>
                <a:gd name="T60" fmla="*/ 0 w 871"/>
                <a:gd name="T61" fmla="*/ 0 h 233"/>
                <a:gd name="T62" fmla="*/ 0 w 871"/>
                <a:gd name="T63" fmla="*/ 0 h 233"/>
                <a:gd name="T64" fmla="*/ 0 w 871"/>
                <a:gd name="T65" fmla="*/ 0 h 233"/>
                <a:gd name="T66" fmla="*/ 0 w 871"/>
                <a:gd name="T67" fmla="*/ 0 h 233"/>
                <a:gd name="T68" fmla="*/ 0 w 871"/>
                <a:gd name="T69" fmla="*/ 0 h 233"/>
                <a:gd name="T70" fmla="*/ 0 w 871"/>
                <a:gd name="T71" fmla="*/ 0 h 233"/>
                <a:gd name="T72" fmla="*/ 0 w 871"/>
                <a:gd name="T73" fmla="*/ 0 h 233"/>
                <a:gd name="T74" fmla="*/ 0 w 871"/>
                <a:gd name="T75" fmla="*/ 0 h 233"/>
                <a:gd name="T76" fmla="*/ 0 w 871"/>
                <a:gd name="T77" fmla="*/ 0 h 23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71"/>
                <a:gd name="T118" fmla="*/ 0 h 233"/>
                <a:gd name="T119" fmla="*/ 871 w 871"/>
                <a:gd name="T120" fmla="*/ 233 h 23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71" h="233">
                  <a:moveTo>
                    <a:pt x="7" y="59"/>
                  </a:moveTo>
                  <a:lnTo>
                    <a:pt x="0" y="160"/>
                  </a:lnTo>
                  <a:lnTo>
                    <a:pt x="0" y="225"/>
                  </a:lnTo>
                  <a:lnTo>
                    <a:pt x="58" y="94"/>
                  </a:lnTo>
                  <a:lnTo>
                    <a:pt x="138" y="168"/>
                  </a:lnTo>
                  <a:lnTo>
                    <a:pt x="198" y="60"/>
                  </a:lnTo>
                  <a:lnTo>
                    <a:pt x="262" y="89"/>
                  </a:lnTo>
                  <a:lnTo>
                    <a:pt x="318" y="158"/>
                  </a:lnTo>
                  <a:lnTo>
                    <a:pt x="362" y="93"/>
                  </a:lnTo>
                  <a:lnTo>
                    <a:pt x="432" y="146"/>
                  </a:lnTo>
                  <a:lnTo>
                    <a:pt x="451" y="189"/>
                  </a:lnTo>
                  <a:lnTo>
                    <a:pt x="469" y="172"/>
                  </a:lnTo>
                  <a:lnTo>
                    <a:pt x="495" y="201"/>
                  </a:lnTo>
                  <a:lnTo>
                    <a:pt x="542" y="100"/>
                  </a:lnTo>
                  <a:lnTo>
                    <a:pt x="612" y="187"/>
                  </a:lnTo>
                  <a:lnTo>
                    <a:pt x="644" y="151"/>
                  </a:lnTo>
                  <a:lnTo>
                    <a:pt x="696" y="233"/>
                  </a:lnTo>
                  <a:lnTo>
                    <a:pt x="759" y="165"/>
                  </a:lnTo>
                  <a:lnTo>
                    <a:pt x="817" y="214"/>
                  </a:lnTo>
                  <a:lnTo>
                    <a:pt x="838" y="185"/>
                  </a:lnTo>
                  <a:lnTo>
                    <a:pt x="854" y="199"/>
                  </a:lnTo>
                  <a:lnTo>
                    <a:pt x="871" y="161"/>
                  </a:lnTo>
                  <a:lnTo>
                    <a:pt x="791" y="81"/>
                  </a:lnTo>
                  <a:lnTo>
                    <a:pt x="712" y="19"/>
                  </a:lnTo>
                  <a:lnTo>
                    <a:pt x="584" y="64"/>
                  </a:lnTo>
                  <a:lnTo>
                    <a:pt x="569" y="0"/>
                  </a:lnTo>
                  <a:lnTo>
                    <a:pt x="514" y="72"/>
                  </a:lnTo>
                  <a:lnTo>
                    <a:pt x="467" y="17"/>
                  </a:lnTo>
                  <a:lnTo>
                    <a:pt x="430" y="122"/>
                  </a:lnTo>
                  <a:lnTo>
                    <a:pt x="331" y="33"/>
                  </a:lnTo>
                  <a:lnTo>
                    <a:pt x="320" y="12"/>
                  </a:lnTo>
                  <a:lnTo>
                    <a:pt x="282" y="70"/>
                  </a:lnTo>
                  <a:lnTo>
                    <a:pt x="262" y="33"/>
                  </a:lnTo>
                  <a:lnTo>
                    <a:pt x="121" y="11"/>
                  </a:lnTo>
                  <a:lnTo>
                    <a:pt x="88" y="41"/>
                  </a:lnTo>
                  <a:lnTo>
                    <a:pt x="70" y="29"/>
                  </a:lnTo>
                  <a:lnTo>
                    <a:pt x="47" y="72"/>
                  </a:lnTo>
                  <a:lnTo>
                    <a:pt x="7" y="59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20" name="Freeform 151"/>
            <p:cNvSpPr>
              <a:spLocks/>
            </p:cNvSpPr>
            <p:nvPr/>
          </p:nvSpPr>
          <p:spPr bwMode="auto">
            <a:xfrm>
              <a:off x="4972" y="2391"/>
              <a:ext cx="68" cy="66"/>
            </a:xfrm>
            <a:custGeom>
              <a:avLst/>
              <a:gdLst>
                <a:gd name="T0" fmla="*/ 1 w 135"/>
                <a:gd name="T1" fmla="*/ 0 h 132"/>
                <a:gd name="T2" fmla="*/ 1 w 135"/>
                <a:gd name="T3" fmla="*/ 1 h 132"/>
                <a:gd name="T4" fmla="*/ 0 w 135"/>
                <a:gd name="T5" fmla="*/ 1 h 132"/>
                <a:gd name="T6" fmla="*/ 1 w 135"/>
                <a:gd name="T7" fmla="*/ 1 h 132"/>
                <a:gd name="T8" fmla="*/ 1 w 135"/>
                <a:gd name="T9" fmla="*/ 1 h 132"/>
                <a:gd name="T10" fmla="*/ 1 w 135"/>
                <a:gd name="T11" fmla="*/ 1 h 132"/>
                <a:gd name="T12" fmla="*/ 1 w 135"/>
                <a:gd name="T13" fmla="*/ 0 h 132"/>
                <a:gd name="T14" fmla="*/ 1 w 135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5"/>
                <a:gd name="T25" fmla="*/ 0 h 132"/>
                <a:gd name="T26" fmla="*/ 135 w 135"/>
                <a:gd name="T27" fmla="*/ 132 h 1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5" h="132">
                  <a:moveTo>
                    <a:pt x="135" y="0"/>
                  </a:moveTo>
                  <a:lnTo>
                    <a:pt x="79" y="43"/>
                  </a:lnTo>
                  <a:lnTo>
                    <a:pt x="0" y="132"/>
                  </a:lnTo>
                  <a:lnTo>
                    <a:pt x="44" y="100"/>
                  </a:lnTo>
                  <a:lnTo>
                    <a:pt x="58" y="124"/>
                  </a:lnTo>
                  <a:lnTo>
                    <a:pt x="89" y="7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21" name="Freeform 152"/>
            <p:cNvSpPr>
              <a:spLocks/>
            </p:cNvSpPr>
            <p:nvPr/>
          </p:nvSpPr>
          <p:spPr bwMode="auto">
            <a:xfrm>
              <a:off x="5067" y="2346"/>
              <a:ext cx="172" cy="96"/>
            </a:xfrm>
            <a:custGeom>
              <a:avLst/>
              <a:gdLst>
                <a:gd name="T0" fmla="*/ 0 w 344"/>
                <a:gd name="T1" fmla="*/ 1 h 192"/>
                <a:gd name="T2" fmla="*/ 1 w 344"/>
                <a:gd name="T3" fmla="*/ 1 h 192"/>
                <a:gd name="T4" fmla="*/ 1 w 344"/>
                <a:gd name="T5" fmla="*/ 1 h 192"/>
                <a:gd name="T6" fmla="*/ 1 w 344"/>
                <a:gd name="T7" fmla="*/ 1 h 192"/>
                <a:gd name="T8" fmla="*/ 1 w 344"/>
                <a:gd name="T9" fmla="*/ 1 h 192"/>
                <a:gd name="T10" fmla="*/ 1 w 344"/>
                <a:gd name="T11" fmla="*/ 1 h 192"/>
                <a:gd name="T12" fmla="*/ 1 w 344"/>
                <a:gd name="T13" fmla="*/ 0 h 192"/>
                <a:gd name="T14" fmla="*/ 1 w 344"/>
                <a:gd name="T15" fmla="*/ 1 h 192"/>
                <a:gd name="T16" fmla="*/ 1 w 344"/>
                <a:gd name="T17" fmla="*/ 1 h 192"/>
                <a:gd name="T18" fmla="*/ 1 w 344"/>
                <a:gd name="T19" fmla="*/ 1 h 192"/>
                <a:gd name="T20" fmla="*/ 1 w 344"/>
                <a:gd name="T21" fmla="*/ 1 h 192"/>
                <a:gd name="T22" fmla="*/ 1 w 344"/>
                <a:gd name="T23" fmla="*/ 1 h 192"/>
                <a:gd name="T24" fmla="*/ 1 w 344"/>
                <a:gd name="T25" fmla="*/ 1 h 192"/>
                <a:gd name="T26" fmla="*/ 1 w 344"/>
                <a:gd name="T27" fmla="*/ 1 h 192"/>
                <a:gd name="T28" fmla="*/ 1 w 344"/>
                <a:gd name="T29" fmla="*/ 1 h 192"/>
                <a:gd name="T30" fmla="*/ 1 w 344"/>
                <a:gd name="T31" fmla="*/ 1 h 192"/>
                <a:gd name="T32" fmla="*/ 1 w 344"/>
                <a:gd name="T33" fmla="*/ 1 h 192"/>
                <a:gd name="T34" fmla="*/ 1 w 344"/>
                <a:gd name="T35" fmla="*/ 1 h 192"/>
                <a:gd name="T36" fmla="*/ 1 w 344"/>
                <a:gd name="T37" fmla="*/ 1 h 192"/>
                <a:gd name="T38" fmla="*/ 1 w 344"/>
                <a:gd name="T39" fmla="*/ 1 h 192"/>
                <a:gd name="T40" fmla="*/ 0 w 344"/>
                <a:gd name="T41" fmla="*/ 1 h 192"/>
                <a:gd name="T42" fmla="*/ 0 w 344"/>
                <a:gd name="T43" fmla="*/ 1 h 19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4"/>
                <a:gd name="T67" fmla="*/ 0 h 192"/>
                <a:gd name="T68" fmla="*/ 344 w 344"/>
                <a:gd name="T69" fmla="*/ 192 h 19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4" h="192">
                  <a:moveTo>
                    <a:pt x="0" y="53"/>
                  </a:moveTo>
                  <a:lnTo>
                    <a:pt x="30" y="33"/>
                  </a:lnTo>
                  <a:lnTo>
                    <a:pt x="94" y="41"/>
                  </a:lnTo>
                  <a:lnTo>
                    <a:pt x="156" y="50"/>
                  </a:lnTo>
                  <a:lnTo>
                    <a:pt x="163" y="40"/>
                  </a:lnTo>
                  <a:lnTo>
                    <a:pt x="199" y="64"/>
                  </a:lnTo>
                  <a:lnTo>
                    <a:pt x="246" y="0"/>
                  </a:lnTo>
                  <a:lnTo>
                    <a:pt x="276" y="36"/>
                  </a:lnTo>
                  <a:lnTo>
                    <a:pt x="281" y="94"/>
                  </a:lnTo>
                  <a:lnTo>
                    <a:pt x="344" y="64"/>
                  </a:lnTo>
                  <a:lnTo>
                    <a:pt x="325" y="125"/>
                  </a:lnTo>
                  <a:lnTo>
                    <a:pt x="292" y="192"/>
                  </a:lnTo>
                  <a:lnTo>
                    <a:pt x="246" y="158"/>
                  </a:lnTo>
                  <a:lnTo>
                    <a:pt x="225" y="182"/>
                  </a:lnTo>
                  <a:lnTo>
                    <a:pt x="198" y="151"/>
                  </a:lnTo>
                  <a:lnTo>
                    <a:pt x="168" y="189"/>
                  </a:lnTo>
                  <a:lnTo>
                    <a:pt x="133" y="147"/>
                  </a:lnTo>
                  <a:lnTo>
                    <a:pt x="101" y="175"/>
                  </a:lnTo>
                  <a:lnTo>
                    <a:pt x="65" y="132"/>
                  </a:lnTo>
                  <a:lnTo>
                    <a:pt x="49" y="96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22" name="Freeform 153"/>
            <p:cNvSpPr>
              <a:spLocks/>
            </p:cNvSpPr>
            <p:nvPr/>
          </p:nvSpPr>
          <p:spPr bwMode="auto">
            <a:xfrm>
              <a:off x="5269" y="2340"/>
              <a:ext cx="83" cy="82"/>
            </a:xfrm>
            <a:custGeom>
              <a:avLst/>
              <a:gdLst>
                <a:gd name="T0" fmla="*/ 1 w 166"/>
                <a:gd name="T1" fmla="*/ 0 h 165"/>
                <a:gd name="T2" fmla="*/ 1 w 166"/>
                <a:gd name="T3" fmla="*/ 0 h 165"/>
                <a:gd name="T4" fmla="*/ 1 w 166"/>
                <a:gd name="T5" fmla="*/ 0 h 165"/>
                <a:gd name="T6" fmla="*/ 1 w 166"/>
                <a:gd name="T7" fmla="*/ 0 h 165"/>
                <a:gd name="T8" fmla="*/ 1 w 166"/>
                <a:gd name="T9" fmla="*/ 0 h 165"/>
                <a:gd name="T10" fmla="*/ 1 w 166"/>
                <a:gd name="T11" fmla="*/ 0 h 165"/>
                <a:gd name="T12" fmla="*/ 1 w 166"/>
                <a:gd name="T13" fmla="*/ 0 h 165"/>
                <a:gd name="T14" fmla="*/ 1 w 166"/>
                <a:gd name="T15" fmla="*/ 0 h 165"/>
                <a:gd name="T16" fmla="*/ 1 w 166"/>
                <a:gd name="T17" fmla="*/ 0 h 165"/>
                <a:gd name="T18" fmla="*/ 1 w 166"/>
                <a:gd name="T19" fmla="*/ 0 h 165"/>
                <a:gd name="T20" fmla="*/ 1 w 166"/>
                <a:gd name="T21" fmla="*/ 0 h 165"/>
                <a:gd name="T22" fmla="*/ 0 w 166"/>
                <a:gd name="T23" fmla="*/ 0 h 165"/>
                <a:gd name="T24" fmla="*/ 1 w 166"/>
                <a:gd name="T25" fmla="*/ 0 h 165"/>
                <a:gd name="T26" fmla="*/ 1 w 166"/>
                <a:gd name="T27" fmla="*/ 0 h 1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6"/>
                <a:gd name="T43" fmla="*/ 0 h 165"/>
                <a:gd name="T44" fmla="*/ 166 w 166"/>
                <a:gd name="T45" fmla="*/ 165 h 16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6" h="165">
                  <a:moveTo>
                    <a:pt x="23" y="41"/>
                  </a:moveTo>
                  <a:lnTo>
                    <a:pt x="66" y="98"/>
                  </a:lnTo>
                  <a:lnTo>
                    <a:pt x="79" y="142"/>
                  </a:lnTo>
                  <a:lnTo>
                    <a:pt x="103" y="165"/>
                  </a:lnTo>
                  <a:lnTo>
                    <a:pt x="128" y="94"/>
                  </a:lnTo>
                  <a:lnTo>
                    <a:pt x="166" y="28"/>
                  </a:lnTo>
                  <a:lnTo>
                    <a:pt x="164" y="0"/>
                  </a:lnTo>
                  <a:lnTo>
                    <a:pt x="110" y="48"/>
                  </a:lnTo>
                  <a:lnTo>
                    <a:pt x="79" y="5"/>
                  </a:lnTo>
                  <a:lnTo>
                    <a:pt x="56" y="16"/>
                  </a:lnTo>
                  <a:lnTo>
                    <a:pt x="12" y="7"/>
                  </a:lnTo>
                  <a:lnTo>
                    <a:pt x="0" y="28"/>
                  </a:lnTo>
                  <a:lnTo>
                    <a:pt x="23" y="41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23" name="Freeform 154"/>
            <p:cNvSpPr>
              <a:spLocks/>
            </p:cNvSpPr>
            <p:nvPr/>
          </p:nvSpPr>
          <p:spPr bwMode="auto">
            <a:xfrm>
              <a:off x="5386" y="2343"/>
              <a:ext cx="95" cy="84"/>
            </a:xfrm>
            <a:custGeom>
              <a:avLst/>
              <a:gdLst>
                <a:gd name="T0" fmla="*/ 0 w 191"/>
                <a:gd name="T1" fmla="*/ 1 h 168"/>
                <a:gd name="T2" fmla="*/ 0 w 191"/>
                <a:gd name="T3" fmla="*/ 1 h 168"/>
                <a:gd name="T4" fmla="*/ 0 w 191"/>
                <a:gd name="T5" fmla="*/ 1 h 168"/>
                <a:gd name="T6" fmla="*/ 0 w 191"/>
                <a:gd name="T7" fmla="*/ 1 h 168"/>
                <a:gd name="T8" fmla="*/ 0 w 191"/>
                <a:gd name="T9" fmla="*/ 1 h 168"/>
                <a:gd name="T10" fmla="*/ 0 w 191"/>
                <a:gd name="T11" fmla="*/ 1 h 168"/>
                <a:gd name="T12" fmla="*/ 0 w 191"/>
                <a:gd name="T13" fmla="*/ 1 h 168"/>
                <a:gd name="T14" fmla="*/ 0 w 191"/>
                <a:gd name="T15" fmla="*/ 1 h 168"/>
                <a:gd name="T16" fmla="*/ 0 w 191"/>
                <a:gd name="T17" fmla="*/ 1 h 168"/>
                <a:gd name="T18" fmla="*/ 0 w 191"/>
                <a:gd name="T19" fmla="*/ 1 h 168"/>
                <a:gd name="T20" fmla="*/ 0 w 191"/>
                <a:gd name="T21" fmla="*/ 1 h 168"/>
                <a:gd name="T22" fmla="*/ 0 w 191"/>
                <a:gd name="T23" fmla="*/ 1 h 168"/>
                <a:gd name="T24" fmla="*/ 0 w 191"/>
                <a:gd name="T25" fmla="*/ 1 h 168"/>
                <a:gd name="T26" fmla="*/ 0 w 191"/>
                <a:gd name="T27" fmla="*/ 1 h 168"/>
                <a:gd name="T28" fmla="*/ 0 w 191"/>
                <a:gd name="T29" fmla="*/ 0 h 168"/>
                <a:gd name="T30" fmla="*/ 0 w 191"/>
                <a:gd name="T31" fmla="*/ 1 h 168"/>
                <a:gd name="T32" fmla="*/ 0 w 191"/>
                <a:gd name="T33" fmla="*/ 1 h 1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1"/>
                <a:gd name="T52" fmla="*/ 0 h 168"/>
                <a:gd name="T53" fmla="*/ 191 w 191"/>
                <a:gd name="T54" fmla="*/ 168 h 1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1" h="168">
                  <a:moveTo>
                    <a:pt x="0" y="48"/>
                  </a:moveTo>
                  <a:lnTo>
                    <a:pt x="30" y="116"/>
                  </a:lnTo>
                  <a:lnTo>
                    <a:pt x="30" y="147"/>
                  </a:lnTo>
                  <a:lnTo>
                    <a:pt x="60" y="111"/>
                  </a:lnTo>
                  <a:lnTo>
                    <a:pt x="81" y="168"/>
                  </a:lnTo>
                  <a:lnTo>
                    <a:pt x="124" y="116"/>
                  </a:lnTo>
                  <a:lnTo>
                    <a:pt x="145" y="163"/>
                  </a:lnTo>
                  <a:lnTo>
                    <a:pt x="172" y="137"/>
                  </a:lnTo>
                  <a:lnTo>
                    <a:pt x="189" y="164"/>
                  </a:lnTo>
                  <a:lnTo>
                    <a:pt x="191" y="81"/>
                  </a:lnTo>
                  <a:lnTo>
                    <a:pt x="182" y="12"/>
                  </a:lnTo>
                  <a:lnTo>
                    <a:pt x="142" y="74"/>
                  </a:lnTo>
                  <a:lnTo>
                    <a:pt x="103" y="10"/>
                  </a:lnTo>
                  <a:lnTo>
                    <a:pt x="75" y="27"/>
                  </a:lnTo>
                  <a:lnTo>
                    <a:pt x="58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24" name="Freeform 155"/>
            <p:cNvSpPr>
              <a:spLocks/>
            </p:cNvSpPr>
            <p:nvPr/>
          </p:nvSpPr>
          <p:spPr bwMode="auto">
            <a:xfrm>
              <a:off x="5218" y="2080"/>
              <a:ext cx="83" cy="156"/>
            </a:xfrm>
            <a:custGeom>
              <a:avLst/>
              <a:gdLst>
                <a:gd name="T0" fmla="*/ 0 w 167"/>
                <a:gd name="T1" fmla="*/ 0 h 310"/>
                <a:gd name="T2" fmla="*/ 0 w 167"/>
                <a:gd name="T3" fmla="*/ 1 h 310"/>
                <a:gd name="T4" fmla="*/ 0 w 167"/>
                <a:gd name="T5" fmla="*/ 1 h 310"/>
                <a:gd name="T6" fmla="*/ 0 w 167"/>
                <a:gd name="T7" fmla="*/ 1 h 310"/>
                <a:gd name="T8" fmla="*/ 0 w 167"/>
                <a:gd name="T9" fmla="*/ 1 h 310"/>
                <a:gd name="T10" fmla="*/ 0 w 167"/>
                <a:gd name="T11" fmla="*/ 1 h 310"/>
                <a:gd name="T12" fmla="*/ 0 w 167"/>
                <a:gd name="T13" fmla="*/ 1 h 310"/>
                <a:gd name="T14" fmla="*/ 0 w 167"/>
                <a:gd name="T15" fmla="*/ 1 h 310"/>
                <a:gd name="T16" fmla="*/ 0 w 167"/>
                <a:gd name="T17" fmla="*/ 1 h 310"/>
                <a:gd name="T18" fmla="*/ 0 w 167"/>
                <a:gd name="T19" fmla="*/ 1 h 310"/>
                <a:gd name="T20" fmla="*/ 0 w 167"/>
                <a:gd name="T21" fmla="*/ 1 h 310"/>
                <a:gd name="T22" fmla="*/ 0 w 167"/>
                <a:gd name="T23" fmla="*/ 1 h 310"/>
                <a:gd name="T24" fmla="*/ 0 w 167"/>
                <a:gd name="T25" fmla="*/ 0 h 310"/>
                <a:gd name="T26" fmla="*/ 0 w 167"/>
                <a:gd name="T27" fmla="*/ 1 h 310"/>
                <a:gd name="T28" fmla="*/ 0 w 167"/>
                <a:gd name="T29" fmla="*/ 0 h 310"/>
                <a:gd name="T30" fmla="*/ 0 w 167"/>
                <a:gd name="T31" fmla="*/ 0 h 3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7"/>
                <a:gd name="T49" fmla="*/ 0 h 310"/>
                <a:gd name="T50" fmla="*/ 167 w 167"/>
                <a:gd name="T51" fmla="*/ 310 h 3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7" h="310">
                  <a:moveTo>
                    <a:pt x="65" y="0"/>
                  </a:moveTo>
                  <a:lnTo>
                    <a:pt x="60" y="67"/>
                  </a:lnTo>
                  <a:lnTo>
                    <a:pt x="46" y="137"/>
                  </a:lnTo>
                  <a:lnTo>
                    <a:pt x="28" y="190"/>
                  </a:lnTo>
                  <a:lnTo>
                    <a:pt x="0" y="247"/>
                  </a:lnTo>
                  <a:lnTo>
                    <a:pt x="48" y="182"/>
                  </a:lnTo>
                  <a:lnTo>
                    <a:pt x="95" y="255"/>
                  </a:lnTo>
                  <a:lnTo>
                    <a:pt x="102" y="267"/>
                  </a:lnTo>
                  <a:lnTo>
                    <a:pt x="119" y="254"/>
                  </a:lnTo>
                  <a:lnTo>
                    <a:pt x="154" y="310"/>
                  </a:lnTo>
                  <a:lnTo>
                    <a:pt x="163" y="274"/>
                  </a:lnTo>
                  <a:lnTo>
                    <a:pt x="167" y="89"/>
                  </a:lnTo>
                  <a:lnTo>
                    <a:pt x="167" y="0"/>
                  </a:lnTo>
                  <a:lnTo>
                    <a:pt x="112" y="7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25" name="Freeform 156"/>
            <p:cNvSpPr>
              <a:spLocks/>
            </p:cNvSpPr>
            <p:nvPr/>
          </p:nvSpPr>
          <p:spPr bwMode="auto">
            <a:xfrm>
              <a:off x="5311" y="2211"/>
              <a:ext cx="30" cy="35"/>
            </a:xfrm>
            <a:custGeom>
              <a:avLst/>
              <a:gdLst>
                <a:gd name="T0" fmla="*/ 1 w 59"/>
                <a:gd name="T1" fmla="*/ 0 h 71"/>
                <a:gd name="T2" fmla="*/ 1 w 59"/>
                <a:gd name="T3" fmla="*/ 0 h 71"/>
                <a:gd name="T4" fmla="*/ 1 w 59"/>
                <a:gd name="T5" fmla="*/ 0 h 71"/>
                <a:gd name="T6" fmla="*/ 0 w 59"/>
                <a:gd name="T7" fmla="*/ 0 h 71"/>
                <a:gd name="T8" fmla="*/ 1 w 59"/>
                <a:gd name="T9" fmla="*/ 0 h 71"/>
                <a:gd name="T10" fmla="*/ 1 w 59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"/>
                <a:gd name="T19" fmla="*/ 0 h 71"/>
                <a:gd name="T20" fmla="*/ 59 w 59"/>
                <a:gd name="T21" fmla="*/ 71 h 7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" h="71">
                  <a:moveTo>
                    <a:pt x="10" y="43"/>
                  </a:moveTo>
                  <a:lnTo>
                    <a:pt x="30" y="71"/>
                  </a:lnTo>
                  <a:lnTo>
                    <a:pt x="59" y="0"/>
                  </a:lnTo>
                  <a:lnTo>
                    <a:pt x="0" y="35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026" name="Freeform 157"/>
            <p:cNvSpPr>
              <a:spLocks/>
            </p:cNvSpPr>
            <p:nvPr/>
          </p:nvSpPr>
          <p:spPr bwMode="auto">
            <a:xfrm>
              <a:off x="5375" y="2067"/>
              <a:ext cx="101" cy="161"/>
            </a:xfrm>
            <a:custGeom>
              <a:avLst/>
              <a:gdLst>
                <a:gd name="T0" fmla="*/ 1 w 202"/>
                <a:gd name="T1" fmla="*/ 1 h 322"/>
                <a:gd name="T2" fmla="*/ 1 w 202"/>
                <a:gd name="T3" fmla="*/ 1 h 322"/>
                <a:gd name="T4" fmla="*/ 1 w 202"/>
                <a:gd name="T5" fmla="*/ 1 h 322"/>
                <a:gd name="T6" fmla="*/ 0 w 202"/>
                <a:gd name="T7" fmla="*/ 1 h 322"/>
                <a:gd name="T8" fmla="*/ 1 w 202"/>
                <a:gd name="T9" fmla="*/ 1 h 322"/>
                <a:gd name="T10" fmla="*/ 1 w 202"/>
                <a:gd name="T11" fmla="*/ 1 h 322"/>
                <a:gd name="T12" fmla="*/ 1 w 202"/>
                <a:gd name="T13" fmla="*/ 1 h 322"/>
                <a:gd name="T14" fmla="*/ 1 w 202"/>
                <a:gd name="T15" fmla="*/ 1 h 322"/>
                <a:gd name="T16" fmla="*/ 1 w 202"/>
                <a:gd name="T17" fmla="*/ 1 h 322"/>
                <a:gd name="T18" fmla="*/ 1 w 202"/>
                <a:gd name="T19" fmla="*/ 1 h 322"/>
                <a:gd name="T20" fmla="*/ 1 w 202"/>
                <a:gd name="T21" fmla="*/ 1 h 322"/>
                <a:gd name="T22" fmla="*/ 1 w 202"/>
                <a:gd name="T23" fmla="*/ 0 h 322"/>
                <a:gd name="T24" fmla="*/ 1 w 202"/>
                <a:gd name="T25" fmla="*/ 1 h 322"/>
                <a:gd name="T26" fmla="*/ 1 w 202"/>
                <a:gd name="T27" fmla="*/ 1 h 322"/>
                <a:gd name="T28" fmla="*/ 1 w 202"/>
                <a:gd name="T29" fmla="*/ 1 h 322"/>
                <a:gd name="T30" fmla="*/ 1 w 202"/>
                <a:gd name="T31" fmla="*/ 1 h 322"/>
                <a:gd name="T32" fmla="*/ 1 w 202"/>
                <a:gd name="T33" fmla="*/ 1 h 3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2"/>
                <a:gd name="T52" fmla="*/ 0 h 322"/>
                <a:gd name="T53" fmla="*/ 202 w 202"/>
                <a:gd name="T54" fmla="*/ 322 h 3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2" h="322">
                  <a:moveTo>
                    <a:pt x="62" y="77"/>
                  </a:moveTo>
                  <a:lnTo>
                    <a:pt x="36" y="198"/>
                  </a:lnTo>
                  <a:lnTo>
                    <a:pt x="21" y="262"/>
                  </a:lnTo>
                  <a:lnTo>
                    <a:pt x="0" y="270"/>
                  </a:lnTo>
                  <a:lnTo>
                    <a:pt x="17" y="322"/>
                  </a:lnTo>
                  <a:lnTo>
                    <a:pt x="45" y="274"/>
                  </a:lnTo>
                  <a:lnTo>
                    <a:pt x="59" y="294"/>
                  </a:lnTo>
                  <a:lnTo>
                    <a:pt x="73" y="248"/>
                  </a:lnTo>
                  <a:lnTo>
                    <a:pt x="167" y="227"/>
                  </a:lnTo>
                  <a:lnTo>
                    <a:pt x="188" y="258"/>
                  </a:lnTo>
                  <a:lnTo>
                    <a:pt x="192" y="142"/>
                  </a:lnTo>
                  <a:lnTo>
                    <a:pt x="202" y="0"/>
                  </a:lnTo>
                  <a:lnTo>
                    <a:pt x="164" y="58"/>
                  </a:lnTo>
                  <a:lnTo>
                    <a:pt x="131" y="20"/>
                  </a:lnTo>
                  <a:lnTo>
                    <a:pt x="97" y="94"/>
                  </a:lnTo>
                  <a:lnTo>
                    <a:pt x="62" y="77"/>
                  </a:lnTo>
                  <a:close/>
                </a:path>
              </a:pathLst>
            </a:custGeom>
            <a:solidFill>
              <a:srgbClr val="4A6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2952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Footer Placeholder 6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83971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78C5F41-5FC7-4736-A78C-45A1400E60E0}" type="slidenum">
              <a:rPr lang="en-US" altLang="ru-RU"/>
              <a:pPr eaLnBrk="1" hangingPunct="1"/>
              <a:t>65</a:t>
            </a:fld>
            <a:endParaRPr lang="en-US" altLang="ru-RU"/>
          </a:p>
        </p:txBody>
      </p:sp>
      <p:sp>
        <p:nvSpPr>
          <p:cNvPr id="8397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Common Disorders of the Circulatory System</a:t>
            </a:r>
          </a:p>
        </p:txBody>
      </p:sp>
      <p:sp>
        <p:nvSpPr>
          <p:cNvPr id="8397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92275"/>
            <a:ext cx="8229600" cy="4433888"/>
          </a:xfrm>
        </p:spPr>
        <p:txBody>
          <a:bodyPr/>
          <a:lstStyle/>
          <a:p>
            <a:r>
              <a:rPr lang="en-US" altLang="ru-RU" sz="3600" b="1" smtClean="0"/>
              <a:t>Arteriosclerosis</a:t>
            </a:r>
            <a:r>
              <a:rPr lang="en-US" altLang="ru-RU" sz="3600" smtClean="0"/>
              <a:t> - walls of arteries become thick and harden</a:t>
            </a:r>
          </a:p>
          <a:p>
            <a:r>
              <a:rPr lang="en-US" altLang="ru-RU" sz="3600" b="1" smtClean="0"/>
              <a:t>Hypertension</a:t>
            </a:r>
            <a:r>
              <a:rPr lang="en-US" altLang="ru-RU" sz="3600" smtClean="0"/>
              <a:t> - high blood pressure </a:t>
            </a:r>
          </a:p>
          <a:p>
            <a:r>
              <a:rPr lang="en-US" altLang="ru-RU" sz="3600" b="1" smtClean="0"/>
              <a:t>Peripheral vascular disease</a:t>
            </a:r>
            <a:r>
              <a:rPr lang="en-US" altLang="ru-RU" sz="3600" smtClean="0"/>
              <a:t> - decrease in flow of blood to extremities and brain </a:t>
            </a:r>
          </a:p>
          <a:p>
            <a:r>
              <a:rPr lang="en-US" altLang="ru-RU" sz="3600" b="1" smtClean="0"/>
              <a:t>Angina pectoris</a:t>
            </a:r>
            <a:r>
              <a:rPr lang="en-US" altLang="ru-RU" sz="3600" smtClean="0"/>
              <a:t> - chest pain </a:t>
            </a:r>
          </a:p>
        </p:txBody>
      </p:sp>
      <p:sp>
        <p:nvSpPr>
          <p:cNvPr id="83974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Footer Placeholder 6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84995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3D5A512-9871-4953-815B-C17C68B2AFC6}" type="slidenum">
              <a:rPr lang="en-US" altLang="ru-RU"/>
              <a:pPr eaLnBrk="1" hangingPunct="1"/>
              <a:t>66</a:t>
            </a:fld>
            <a:endParaRPr lang="en-US" altLang="ru-RU"/>
          </a:p>
        </p:txBody>
      </p:sp>
      <p:sp>
        <p:nvSpPr>
          <p:cNvPr id="8499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433512"/>
          </a:xfrm>
        </p:spPr>
        <p:txBody>
          <a:bodyPr/>
          <a:lstStyle/>
          <a:p>
            <a:r>
              <a:rPr lang="en-US" altLang="ru-RU" sz="3600" b="1" u="sng" smtClean="0"/>
              <a:t>Common Disorders of the Circulatory System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8499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4025" y="1889125"/>
            <a:ext cx="8032750" cy="429895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b="1" smtClean="0"/>
              <a:t>Varicose veins</a:t>
            </a:r>
            <a:r>
              <a:rPr lang="en-US" altLang="ru-RU" sz="3600" smtClean="0"/>
              <a:t> - enlarged, twisted veins usually in legs </a:t>
            </a:r>
          </a:p>
          <a:p>
            <a:pPr>
              <a:lnSpc>
                <a:spcPct val="90000"/>
              </a:lnSpc>
            </a:pPr>
            <a:r>
              <a:rPr lang="en-US" altLang="ru-RU" sz="3600" b="1" smtClean="0"/>
              <a:t>Congestive heart failure</a:t>
            </a:r>
            <a:r>
              <a:rPr lang="en-US" altLang="ru-RU" sz="3600" smtClean="0"/>
              <a:t> - circulatory congestion caused by weak pumping of heart muscle</a:t>
            </a:r>
          </a:p>
          <a:p>
            <a:pPr>
              <a:lnSpc>
                <a:spcPct val="90000"/>
              </a:lnSpc>
            </a:pPr>
            <a:r>
              <a:rPr lang="en-US" altLang="ru-RU" sz="3600" b="1" smtClean="0"/>
              <a:t>Myocardial infarction (MI)</a:t>
            </a:r>
            <a:r>
              <a:rPr lang="en-US" altLang="ru-RU" sz="3600" smtClean="0"/>
              <a:t> - heart attack due to blockage in coronary arteries</a:t>
            </a:r>
          </a:p>
        </p:txBody>
      </p:sp>
      <p:sp>
        <p:nvSpPr>
          <p:cNvPr id="84998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Footer Placeholder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86019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EBE4B58-DA35-4758-9E74-EFBE510F3BDE}" type="slidenum">
              <a:rPr lang="en-US" altLang="ru-RU"/>
              <a:pPr eaLnBrk="1" hangingPunct="1"/>
              <a:t>67</a:t>
            </a:fld>
            <a:endParaRPr lang="en-US" altLang="ru-RU"/>
          </a:p>
        </p:txBody>
      </p:sp>
      <p:sp>
        <p:nvSpPr>
          <p:cNvPr id="86020" name="Rectangle 2"/>
          <p:cNvSpPr>
            <a:spLocks noGrp="1" noChangeArrowheads="1"/>
          </p:cNvSpPr>
          <p:nvPr>
            <p:ph type="title"/>
          </p:nvPr>
        </p:nvSpPr>
        <p:spPr>
          <a:xfrm>
            <a:off x="442913" y="274638"/>
            <a:ext cx="8243887" cy="1357312"/>
          </a:xfrm>
        </p:spPr>
        <p:txBody>
          <a:bodyPr/>
          <a:lstStyle/>
          <a:p>
            <a:r>
              <a:rPr lang="en-US" altLang="ru-RU" sz="3600" b="1" u="sng" smtClean="0"/>
              <a:t>Common Disorders of the Circulatory System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8602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41325" y="1889125"/>
            <a:ext cx="8229600" cy="3975100"/>
          </a:xfrm>
        </p:spPr>
        <p:txBody>
          <a:bodyPr/>
          <a:lstStyle/>
          <a:p>
            <a:r>
              <a:rPr lang="en-US" altLang="ru-RU" sz="3600" b="1" smtClean="0"/>
              <a:t>Anemia</a:t>
            </a:r>
            <a:r>
              <a:rPr lang="en-US" altLang="ru-RU" sz="3600" smtClean="0"/>
              <a:t> – low red blood cell counts</a:t>
            </a:r>
          </a:p>
          <a:p>
            <a:r>
              <a:rPr lang="en-US" altLang="ru-RU" sz="3600" b="1" smtClean="0"/>
              <a:t>Thrombus</a:t>
            </a:r>
            <a:r>
              <a:rPr lang="en-US" altLang="ru-RU" sz="3600" smtClean="0"/>
              <a:t> – blood clot</a:t>
            </a:r>
          </a:p>
          <a:p>
            <a:r>
              <a:rPr lang="en-US" altLang="ru-RU" sz="3600" b="1" smtClean="0"/>
              <a:t>Phlebitis</a:t>
            </a:r>
            <a:r>
              <a:rPr lang="en-US" altLang="ru-RU" sz="3600" smtClean="0"/>
              <a:t> – inflammation of vein</a:t>
            </a:r>
          </a:p>
          <a:p>
            <a:r>
              <a:rPr lang="en-US" altLang="ru-RU" sz="3600" b="1" smtClean="0"/>
              <a:t>Atherosclerosis</a:t>
            </a:r>
            <a:r>
              <a:rPr lang="en-US" altLang="ru-RU" sz="3600" smtClean="0"/>
              <a:t> - fatty deposits on walls of arteries that reduce blood flow </a:t>
            </a:r>
          </a:p>
        </p:txBody>
      </p:sp>
      <p:sp>
        <p:nvSpPr>
          <p:cNvPr id="86022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8704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ECF58BF-0D0D-492E-AA18-BC0E087D87CC}" type="slidenum">
              <a:rPr lang="en-US" altLang="ru-RU"/>
              <a:pPr eaLnBrk="1" hangingPunct="1"/>
              <a:t>68</a:t>
            </a:fld>
            <a:endParaRPr lang="en-US" altLang="ru-RU"/>
          </a:p>
        </p:txBody>
      </p:sp>
      <p:sp>
        <p:nvSpPr>
          <p:cNvPr id="8704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Changes of the Circulatory System Due To Aging</a:t>
            </a:r>
          </a:p>
        </p:txBody>
      </p:sp>
      <p:sp>
        <p:nvSpPr>
          <p:cNvPr id="8704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7466013" cy="4525963"/>
          </a:xfrm>
        </p:spPr>
        <p:txBody>
          <a:bodyPr/>
          <a:lstStyle/>
          <a:p>
            <a:r>
              <a:rPr lang="en-US" altLang="ru-RU" sz="3600" smtClean="0"/>
              <a:t>Heart muscle less efficient</a:t>
            </a:r>
          </a:p>
          <a:p>
            <a:r>
              <a:rPr lang="en-US" altLang="ru-RU" sz="3600" smtClean="0"/>
              <a:t>Blood pumped with less force</a:t>
            </a:r>
          </a:p>
          <a:p>
            <a:r>
              <a:rPr lang="en-US" altLang="ru-RU" sz="3600" smtClean="0"/>
              <a:t>Arteries lose elasticity and become narrow</a:t>
            </a:r>
          </a:p>
          <a:p>
            <a:r>
              <a:rPr lang="en-US" altLang="ru-RU" sz="3600" smtClean="0"/>
              <a:t>Blood pressure increases</a:t>
            </a:r>
          </a:p>
          <a:p>
            <a:r>
              <a:rPr lang="en-US" altLang="ru-RU" sz="3600" smtClean="0"/>
              <a:t>Blood chemistry less efficient</a:t>
            </a:r>
          </a:p>
          <a:p>
            <a:r>
              <a:rPr lang="en-US" altLang="ru-RU" sz="3600" smtClean="0"/>
              <a:t>Capillaries become more fragile</a:t>
            </a:r>
          </a:p>
        </p:txBody>
      </p:sp>
      <p:grpSp>
        <p:nvGrpSpPr>
          <p:cNvPr id="87046" name="Group 41"/>
          <p:cNvGrpSpPr>
            <a:grpSpLocks noChangeAspect="1"/>
          </p:cNvGrpSpPr>
          <p:nvPr/>
        </p:nvGrpSpPr>
        <p:grpSpPr bwMode="auto">
          <a:xfrm>
            <a:off x="6478588" y="2479675"/>
            <a:ext cx="2333625" cy="2581275"/>
            <a:chOff x="3677" y="974"/>
            <a:chExt cx="1877" cy="2297"/>
          </a:xfrm>
        </p:grpSpPr>
        <p:sp>
          <p:nvSpPr>
            <p:cNvPr id="87048" name="AutoShape 40"/>
            <p:cNvSpPr>
              <a:spLocks noChangeAspect="1" noChangeArrowheads="1" noTextEdit="1"/>
            </p:cNvSpPr>
            <p:nvPr/>
          </p:nvSpPr>
          <p:spPr bwMode="auto">
            <a:xfrm>
              <a:off x="3677" y="974"/>
              <a:ext cx="1877" cy="2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87049" name="Group 242"/>
            <p:cNvGrpSpPr>
              <a:grpSpLocks/>
            </p:cNvGrpSpPr>
            <p:nvPr/>
          </p:nvGrpSpPr>
          <p:grpSpPr bwMode="auto">
            <a:xfrm>
              <a:off x="3676" y="1074"/>
              <a:ext cx="1807" cy="2197"/>
              <a:chOff x="3676" y="1074"/>
              <a:chExt cx="1807" cy="2197"/>
            </a:xfrm>
          </p:grpSpPr>
          <p:sp>
            <p:nvSpPr>
              <p:cNvPr id="87221" name="Freeform 42"/>
              <p:cNvSpPr>
                <a:spLocks/>
              </p:cNvSpPr>
              <p:nvPr/>
            </p:nvSpPr>
            <p:spPr bwMode="auto">
              <a:xfrm>
                <a:off x="5049" y="2945"/>
                <a:ext cx="56" cy="69"/>
              </a:xfrm>
              <a:custGeom>
                <a:avLst/>
                <a:gdLst>
                  <a:gd name="T0" fmla="*/ 0 w 113"/>
                  <a:gd name="T1" fmla="*/ 0 h 139"/>
                  <a:gd name="T2" fmla="*/ 0 w 113"/>
                  <a:gd name="T3" fmla="*/ 0 h 139"/>
                  <a:gd name="T4" fmla="*/ 0 w 113"/>
                  <a:gd name="T5" fmla="*/ 0 h 139"/>
                  <a:gd name="T6" fmla="*/ 0 w 113"/>
                  <a:gd name="T7" fmla="*/ 0 h 139"/>
                  <a:gd name="T8" fmla="*/ 0 w 113"/>
                  <a:gd name="T9" fmla="*/ 0 h 139"/>
                  <a:gd name="T10" fmla="*/ 0 w 113"/>
                  <a:gd name="T11" fmla="*/ 0 h 139"/>
                  <a:gd name="T12" fmla="*/ 0 w 113"/>
                  <a:gd name="T13" fmla="*/ 0 h 139"/>
                  <a:gd name="T14" fmla="*/ 0 w 113"/>
                  <a:gd name="T15" fmla="*/ 0 h 139"/>
                  <a:gd name="T16" fmla="*/ 0 w 113"/>
                  <a:gd name="T17" fmla="*/ 0 h 139"/>
                  <a:gd name="T18" fmla="*/ 0 w 113"/>
                  <a:gd name="T19" fmla="*/ 0 h 139"/>
                  <a:gd name="T20" fmla="*/ 0 w 113"/>
                  <a:gd name="T21" fmla="*/ 0 h 139"/>
                  <a:gd name="T22" fmla="*/ 0 w 113"/>
                  <a:gd name="T23" fmla="*/ 0 h 139"/>
                  <a:gd name="T24" fmla="*/ 0 w 113"/>
                  <a:gd name="T25" fmla="*/ 0 h 1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3"/>
                  <a:gd name="T40" fmla="*/ 0 h 139"/>
                  <a:gd name="T41" fmla="*/ 113 w 113"/>
                  <a:gd name="T42" fmla="*/ 139 h 13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3" h="139">
                    <a:moveTo>
                      <a:pt x="108" y="139"/>
                    </a:moveTo>
                    <a:lnTo>
                      <a:pt x="111" y="136"/>
                    </a:lnTo>
                    <a:lnTo>
                      <a:pt x="113" y="134"/>
                    </a:lnTo>
                    <a:lnTo>
                      <a:pt x="113" y="6"/>
                    </a:lnTo>
                    <a:lnTo>
                      <a:pt x="111" y="1"/>
                    </a:lnTo>
                    <a:lnTo>
                      <a:pt x="10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0" y="134"/>
                    </a:lnTo>
                    <a:lnTo>
                      <a:pt x="2" y="136"/>
                    </a:lnTo>
                    <a:lnTo>
                      <a:pt x="5" y="139"/>
                    </a:lnTo>
                    <a:lnTo>
                      <a:pt x="108" y="139"/>
                    </a:lnTo>
                    <a:close/>
                  </a:path>
                </a:pathLst>
              </a:custGeom>
              <a:solidFill>
                <a:srgbClr val="59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22" name="Freeform 43"/>
              <p:cNvSpPr>
                <a:spLocks/>
              </p:cNvSpPr>
              <p:nvPr/>
            </p:nvSpPr>
            <p:spPr bwMode="auto">
              <a:xfrm>
                <a:off x="5043" y="2917"/>
                <a:ext cx="59" cy="61"/>
              </a:xfrm>
              <a:custGeom>
                <a:avLst/>
                <a:gdLst>
                  <a:gd name="T0" fmla="*/ 0 w 119"/>
                  <a:gd name="T1" fmla="*/ 0 h 124"/>
                  <a:gd name="T2" fmla="*/ 0 w 119"/>
                  <a:gd name="T3" fmla="*/ 0 h 124"/>
                  <a:gd name="T4" fmla="*/ 0 w 119"/>
                  <a:gd name="T5" fmla="*/ 0 h 124"/>
                  <a:gd name="T6" fmla="*/ 0 w 119"/>
                  <a:gd name="T7" fmla="*/ 0 h 124"/>
                  <a:gd name="T8" fmla="*/ 0 w 119"/>
                  <a:gd name="T9" fmla="*/ 0 h 124"/>
                  <a:gd name="T10" fmla="*/ 0 w 119"/>
                  <a:gd name="T11" fmla="*/ 0 h 124"/>
                  <a:gd name="T12" fmla="*/ 0 w 119"/>
                  <a:gd name="T13" fmla="*/ 0 h 124"/>
                  <a:gd name="T14" fmla="*/ 0 w 119"/>
                  <a:gd name="T15" fmla="*/ 0 h 124"/>
                  <a:gd name="T16" fmla="*/ 0 w 119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124"/>
                  <a:gd name="T29" fmla="*/ 119 w 119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124">
                    <a:moveTo>
                      <a:pt x="0" y="1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6" y="0"/>
                    </a:lnTo>
                    <a:lnTo>
                      <a:pt x="115" y="0"/>
                    </a:lnTo>
                    <a:lnTo>
                      <a:pt x="118" y="0"/>
                    </a:lnTo>
                    <a:lnTo>
                      <a:pt x="119" y="4"/>
                    </a:lnTo>
                    <a:lnTo>
                      <a:pt x="119" y="124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23" name="Freeform 44"/>
              <p:cNvSpPr>
                <a:spLocks/>
              </p:cNvSpPr>
              <p:nvPr/>
            </p:nvSpPr>
            <p:spPr bwMode="auto">
              <a:xfrm>
                <a:off x="5043" y="2978"/>
                <a:ext cx="59" cy="22"/>
              </a:xfrm>
              <a:custGeom>
                <a:avLst/>
                <a:gdLst>
                  <a:gd name="T0" fmla="*/ 0 w 119"/>
                  <a:gd name="T1" fmla="*/ 0 h 43"/>
                  <a:gd name="T2" fmla="*/ 0 w 119"/>
                  <a:gd name="T3" fmla="*/ 1 h 43"/>
                  <a:gd name="T4" fmla="*/ 0 w 119"/>
                  <a:gd name="T5" fmla="*/ 1 h 43"/>
                  <a:gd name="T6" fmla="*/ 0 w 119"/>
                  <a:gd name="T7" fmla="*/ 1 h 43"/>
                  <a:gd name="T8" fmla="*/ 0 w 119"/>
                  <a:gd name="T9" fmla="*/ 1 h 43"/>
                  <a:gd name="T10" fmla="*/ 0 w 119"/>
                  <a:gd name="T11" fmla="*/ 1 h 43"/>
                  <a:gd name="T12" fmla="*/ 0 w 119"/>
                  <a:gd name="T13" fmla="*/ 1 h 43"/>
                  <a:gd name="T14" fmla="*/ 0 w 119"/>
                  <a:gd name="T15" fmla="*/ 0 h 43"/>
                  <a:gd name="T16" fmla="*/ 0 w 119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"/>
                  <a:gd name="T28" fmla="*/ 0 h 43"/>
                  <a:gd name="T29" fmla="*/ 119 w 119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" h="43">
                    <a:moveTo>
                      <a:pt x="119" y="0"/>
                    </a:moveTo>
                    <a:lnTo>
                      <a:pt x="119" y="38"/>
                    </a:lnTo>
                    <a:lnTo>
                      <a:pt x="118" y="41"/>
                    </a:lnTo>
                    <a:lnTo>
                      <a:pt x="115" y="43"/>
                    </a:lnTo>
                    <a:lnTo>
                      <a:pt x="6" y="43"/>
                    </a:lnTo>
                    <a:lnTo>
                      <a:pt x="1" y="41"/>
                    </a:lnTo>
                    <a:lnTo>
                      <a:pt x="0" y="38"/>
                    </a:lnTo>
                    <a:lnTo>
                      <a:pt x="0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9FCFC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24" name="Freeform 45"/>
              <p:cNvSpPr>
                <a:spLocks/>
              </p:cNvSpPr>
              <p:nvPr/>
            </p:nvSpPr>
            <p:spPr bwMode="auto">
              <a:xfrm>
                <a:off x="5052" y="2919"/>
                <a:ext cx="44" cy="35"/>
              </a:xfrm>
              <a:custGeom>
                <a:avLst/>
                <a:gdLst>
                  <a:gd name="T0" fmla="*/ 0 w 88"/>
                  <a:gd name="T1" fmla="*/ 1 h 69"/>
                  <a:gd name="T2" fmla="*/ 0 w 88"/>
                  <a:gd name="T3" fmla="*/ 1 h 69"/>
                  <a:gd name="T4" fmla="*/ 1 w 88"/>
                  <a:gd name="T5" fmla="*/ 1 h 69"/>
                  <a:gd name="T6" fmla="*/ 1 w 88"/>
                  <a:gd name="T7" fmla="*/ 1 h 69"/>
                  <a:gd name="T8" fmla="*/ 1 w 88"/>
                  <a:gd name="T9" fmla="*/ 1 h 69"/>
                  <a:gd name="T10" fmla="*/ 1 w 88"/>
                  <a:gd name="T11" fmla="*/ 1 h 69"/>
                  <a:gd name="T12" fmla="*/ 1 w 88"/>
                  <a:gd name="T13" fmla="*/ 1 h 69"/>
                  <a:gd name="T14" fmla="*/ 1 w 88"/>
                  <a:gd name="T15" fmla="*/ 1 h 69"/>
                  <a:gd name="T16" fmla="*/ 1 w 88"/>
                  <a:gd name="T17" fmla="*/ 1 h 69"/>
                  <a:gd name="T18" fmla="*/ 1 w 88"/>
                  <a:gd name="T19" fmla="*/ 1 h 69"/>
                  <a:gd name="T20" fmla="*/ 1 w 88"/>
                  <a:gd name="T21" fmla="*/ 1 h 69"/>
                  <a:gd name="T22" fmla="*/ 1 w 88"/>
                  <a:gd name="T23" fmla="*/ 1 h 69"/>
                  <a:gd name="T24" fmla="*/ 1 w 88"/>
                  <a:gd name="T25" fmla="*/ 1 h 69"/>
                  <a:gd name="T26" fmla="*/ 1 w 88"/>
                  <a:gd name="T27" fmla="*/ 1 h 69"/>
                  <a:gd name="T28" fmla="*/ 1 w 88"/>
                  <a:gd name="T29" fmla="*/ 1 h 69"/>
                  <a:gd name="T30" fmla="*/ 1 w 88"/>
                  <a:gd name="T31" fmla="*/ 1 h 69"/>
                  <a:gd name="T32" fmla="*/ 1 w 88"/>
                  <a:gd name="T33" fmla="*/ 1 h 69"/>
                  <a:gd name="T34" fmla="*/ 1 w 88"/>
                  <a:gd name="T35" fmla="*/ 1 h 69"/>
                  <a:gd name="T36" fmla="*/ 1 w 88"/>
                  <a:gd name="T37" fmla="*/ 1 h 69"/>
                  <a:gd name="T38" fmla="*/ 1 w 88"/>
                  <a:gd name="T39" fmla="*/ 1 h 69"/>
                  <a:gd name="T40" fmla="*/ 1 w 88"/>
                  <a:gd name="T41" fmla="*/ 1 h 69"/>
                  <a:gd name="T42" fmla="*/ 1 w 88"/>
                  <a:gd name="T43" fmla="*/ 0 h 69"/>
                  <a:gd name="T44" fmla="*/ 1 w 88"/>
                  <a:gd name="T45" fmla="*/ 0 h 69"/>
                  <a:gd name="T46" fmla="*/ 1 w 88"/>
                  <a:gd name="T47" fmla="*/ 0 h 69"/>
                  <a:gd name="T48" fmla="*/ 1 w 88"/>
                  <a:gd name="T49" fmla="*/ 1 h 69"/>
                  <a:gd name="T50" fmla="*/ 1 w 88"/>
                  <a:gd name="T51" fmla="*/ 0 h 69"/>
                  <a:gd name="T52" fmla="*/ 1 w 88"/>
                  <a:gd name="T53" fmla="*/ 0 h 69"/>
                  <a:gd name="T54" fmla="*/ 1 w 88"/>
                  <a:gd name="T55" fmla="*/ 0 h 69"/>
                  <a:gd name="T56" fmla="*/ 1 w 88"/>
                  <a:gd name="T57" fmla="*/ 1 h 69"/>
                  <a:gd name="T58" fmla="*/ 1 w 88"/>
                  <a:gd name="T59" fmla="*/ 1 h 69"/>
                  <a:gd name="T60" fmla="*/ 1 w 88"/>
                  <a:gd name="T61" fmla="*/ 1 h 69"/>
                  <a:gd name="T62" fmla="*/ 0 w 88"/>
                  <a:gd name="T63" fmla="*/ 1 h 69"/>
                  <a:gd name="T64" fmla="*/ 0 w 88"/>
                  <a:gd name="T65" fmla="*/ 1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69"/>
                  <a:gd name="T101" fmla="*/ 88 w 8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69">
                    <a:moveTo>
                      <a:pt x="0" y="26"/>
                    </a:moveTo>
                    <a:lnTo>
                      <a:pt x="0" y="32"/>
                    </a:lnTo>
                    <a:lnTo>
                      <a:pt x="2" y="40"/>
                    </a:lnTo>
                    <a:lnTo>
                      <a:pt x="5" y="46"/>
                    </a:lnTo>
                    <a:lnTo>
                      <a:pt x="10" y="53"/>
                    </a:lnTo>
                    <a:lnTo>
                      <a:pt x="15" y="58"/>
                    </a:lnTo>
                    <a:lnTo>
                      <a:pt x="23" y="65"/>
                    </a:lnTo>
                    <a:lnTo>
                      <a:pt x="32" y="67"/>
                    </a:lnTo>
                    <a:lnTo>
                      <a:pt x="43" y="69"/>
                    </a:lnTo>
                    <a:lnTo>
                      <a:pt x="52" y="68"/>
                    </a:lnTo>
                    <a:lnTo>
                      <a:pt x="60" y="66"/>
                    </a:lnTo>
                    <a:lnTo>
                      <a:pt x="67" y="62"/>
                    </a:lnTo>
                    <a:lnTo>
                      <a:pt x="74" y="58"/>
                    </a:lnTo>
                    <a:lnTo>
                      <a:pt x="79" y="51"/>
                    </a:lnTo>
                    <a:lnTo>
                      <a:pt x="84" y="43"/>
                    </a:lnTo>
                    <a:lnTo>
                      <a:pt x="86" y="35"/>
                    </a:lnTo>
                    <a:lnTo>
                      <a:pt x="88" y="26"/>
                    </a:lnTo>
                    <a:lnTo>
                      <a:pt x="85" y="15"/>
                    </a:lnTo>
                    <a:lnTo>
                      <a:pt x="83" y="9"/>
                    </a:lnTo>
                    <a:lnTo>
                      <a:pt x="78" y="4"/>
                    </a:lnTo>
                    <a:lnTo>
                      <a:pt x="73" y="3"/>
                    </a:lnTo>
                    <a:lnTo>
                      <a:pt x="65" y="0"/>
                    </a:lnTo>
                    <a:lnTo>
                      <a:pt x="59" y="0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9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25" name="Freeform 46"/>
              <p:cNvSpPr>
                <a:spLocks/>
              </p:cNvSpPr>
              <p:nvPr/>
            </p:nvSpPr>
            <p:spPr bwMode="auto">
              <a:xfrm>
                <a:off x="5067" y="2901"/>
                <a:ext cx="15" cy="36"/>
              </a:xfrm>
              <a:custGeom>
                <a:avLst/>
                <a:gdLst>
                  <a:gd name="T0" fmla="*/ 1 w 29"/>
                  <a:gd name="T1" fmla="*/ 1 h 72"/>
                  <a:gd name="T2" fmla="*/ 1 w 29"/>
                  <a:gd name="T3" fmla="*/ 1 h 72"/>
                  <a:gd name="T4" fmla="*/ 1 w 29"/>
                  <a:gd name="T5" fmla="*/ 1 h 72"/>
                  <a:gd name="T6" fmla="*/ 1 w 29"/>
                  <a:gd name="T7" fmla="*/ 1 h 72"/>
                  <a:gd name="T8" fmla="*/ 1 w 29"/>
                  <a:gd name="T9" fmla="*/ 1 h 72"/>
                  <a:gd name="T10" fmla="*/ 1 w 29"/>
                  <a:gd name="T11" fmla="*/ 0 h 72"/>
                  <a:gd name="T12" fmla="*/ 1 w 29"/>
                  <a:gd name="T13" fmla="*/ 0 h 72"/>
                  <a:gd name="T14" fmla="*/ 1 w 29"/>
                  <a:gd name="T15" fmla="*/ 1 h 72"/>
                  <a:gd name="T16" fmla="*/ 0 w 29"/>
                  <a:gd name="T17" fmla="*/ 1 h 72"/>
                  <a:gd name="T18" fmla="*/ 0 w 29"/>
                  <a:gd name="T19" fmla="*/ 1 h 72"/>
                  <a:gd name="T20" fmla="*/ 1 w 29"/>
                  <a:gd name="T21" fmla="*/ 1 h 72"/>
                  <a:gd name="T22" fmla="*/ 1 w 29"/>
                  <a:gd name="T23" fmla="*/ 1 h 72"/>
                  <a:gd name="T24" fmla="*/ 1 w 29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72"/>
                  <a:gd name="T41" fmla="*/ 29 w 29"/>
                  <a:gd name="T42" fmla="*/ 72 h 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72">
                    <a:moveTo>
                      <a:pt x="14" y="72"/>
                    </a:moveTo>
                    <a:lnTo>
                      <a:pt x="24" y="67"/>
                    </a:lnTo>
                    <a:lnTo>
                      <a:pt x="29" y="58"/>
                    </a:lnTo>
                    <a:lnTo>
                      <a:pt x="29" y="14"/>
                    </a:lnTo>
                    <a:lnTo>
                      <a:pt x="24" y="4"/>
                    </a:lnTo>
                    <a:lnTo>
                      <a:pt x="14" y="0"/>
                    </a:lnTo>
                    <a:lnTo>
                      <a:pt x="3" y="4"/>
                    </a:lnTo>
                    <a:lnTo>
                      <a:pt x="0" y="14"/>
                    </a:lnTo>
                    <a:lnTo>
                      <a:pt x="0" y="58"/>
                    </a:lnTo>
                    <a:lnTo>
                      <a:pt x="3" y="67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26" name="Freeform 47"/>
              <p:cNvSpPr>
                <a:spLocks/>
              </p:cNvSpPr>
              <p:nvPr/>
            </p:nvSpPr>
            <p:spPr bwMode="auto">
              <a:xfrm>
                <a:off x="5404" y="2875"/>
                <a:ext cx="58" cy="58"/>
              </a:xfrm>
              <a:custGeom>
                <a:avLst/>
                <a:gdLst>
                  <a:gd name="T0" fmla="*/ 1 w 115"/>
                  <a:gd name="T1" fmla="*/ 0 h 118"/>
                  <a:gd name="T2" fmla="*/ 1 w 115"/>
                  <a:gd name="T3" fmla="*/ 0 h 118"/>
                  <a:gd name="T4" fmla="*/ 1 w 115"/>
                  <a:gd name="T5" fmla="*/ 0 h 118"/>
                  <a:gd name="T6" fmla="*/ 1 w 115"/>
                  <a:gd name="T7" fmla="*/ 0 h 118"/>
                  <a:gd name="T8" fmla="*/ 1 w 115"/>
                  <a:gd name="T9" fmla="*/ 0 h 118"/>
                  <a:gd name="T10" fmla="*/ 1 w 115"/>
                  <a:gd name="T11" fmla="*/ 0 h 118"/>
                  <a:gd name="T12" fmla="*/ 1 w 115"/>
                  <a:gd name="T13" fmla="*/ 0 h 118"/>
                  <a:gd name="T14" fmla="*/ 1 w 115"/>
                  <a:gd name="T15" fmla="*/ 0 h 118"/>
                  <a:gd name="T16" fmla="*/ 1 w 115"/>
                  <a:gd name="T17" fmla="*/ 0 h 118"/>
                  <a:gd name="T18" fmla="*/ 1 w 115"/>
                  <a:gd name="T19" fmla="*/ 0 h 118"/>
                  <a:gd name="T20" fmla="*/ 1 w 115"/>
                  <a:gd name="T21" fmla="*/ 0 h 118"/>
                  <a:gd name="T22" fmla="*/ 1 w 115"/>
                  <a:gd name="T23" fmla="*/ 0 h 118"/>
                  <a:gd name="T24" fmla="*/ 1 w 115"/>
                  <a:gd name="T25" fmla="*/ 0 h 118"/>
                  <a:gd name="T26" fmla="*/ 1 w 115"/>
                  <a:gd name="T27" fmla="*/ 0 h 118"/>
                  <a:gd name="T28" fmla="*/ 1 w 115"/>
                  <a:gd name="T29" fmla="*/ 0 h 118"/>
                  <a:gd name="T30" fmla="*/ 1 w 115"/>
                  <a:gd name="T31" fmla="*/ 0 h 118"/>
                  <a:gd name="T32" fmla="*/ 1 w 115"/>
                  <a:gd name="T33" fmla="*/ 0 h 118"/>
                  <a:gd name="T34" fmla="*/ 1 w 115"/>
                  <a:gd name="T35" fmla="*/ 0 h 118"/>
                  <a:gd name="T36" fmla="*/ 1 w 115"/>
                  <a:gd name="T37" fmla="*/ 0 h 118"/>
                  <a:gd name="T38" fmla="*/ 1 w 115"/>
                  <a:gd name="T39" fmla="*/ 0 h 118"/>
                  <a:gd name="T40" fmla="*/ 1 w 115"/>
                  <a:gd name="T41" fmla="*/ 0 h 118"/>
                  <a:gd name="T42" fmla="*/ 1 w 115"/>
                  <a:gd name="T43" fmla="*/ 0 h 118"/>
                  <a:gd name="T44" fmla="*/ 1 w 115"/>
                  <a:gd name="T45" fmla="*/ 0 h 118"/>
                  <a:gd name="T46" fmla="*/ 0 w 115"/>
                  <a:gd name="T47" fmla="*/ 0 h 118"/>
                  <a:gd name="T48" fmla="*/ 0 w 115"/>
                  <a:gd name="T49" fmla="*/ 0 h 118"/>
                  <a:gd name="T50" fmla="*/ 0 w 115"/>
                  <a:gd name="T51" fmla="*/ 0 h 118"/>
                  <a:gd name="T52" fmla="*/ 1 w 115"/>
                  <a:gd name="T53" fmla="*/ 0 h 118"/>
                  <a:gd name="T54" fmla="*/ 1 w 115"/>
                  <a:gd name="T55" fmla="*/ 0 h 118"/>
                  <a:gd name="T56" fmla="*/ 1 w 115"/>
                  <a:gd name="T57" fmla="*/ 0 h 118"/>
                  <a:gd name="T58" fmla="*/ 1 w 115"/>
                  <a:gd name="T59" fmla="*/ 0 h 118"/>
                  <a:gd name="T60" fmla="*/ 1 w 115"/>
                  <a:gd name="T61" fmla="*/ 0 h 118"/>
                  <a:gd name="T62" fmla="*/ 1 w 115"/>
                  <a:gd name="T63" fmla="*/ 0 h 118"/>
                  <a:gd name="T64" fmla="*/ 1 w 115"/>
                  <a:gd name="T65" fmla="*/ 0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5"/>
                  <a:gd name="T100" fmla="*/ 0 h 118"/>
                  <a:gd name="T101" fmla="*/ 115 w 115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5" h="118">
                    <a:moveTo>
                      <a:pt x="58" y="118"/>
                    </a:moveTo>
                    <a:lnTo>
                      <a:pt x="68" y="115"/>
                    </a:lnTo>
                    <a:lnTo>
                      <a:pt x="79" y="111"/>
                    </a:lnTo>
                    <a:lnTo>
                      <a:pt x="89" y="105"/>
                    </a:lnTo>
                    <a:lnTo>
                      <a:pt x="97" y="99"/>
                    </a:lnTo>
                    <a:lnTo>
                      <a:pt x="104" y="90"/>
                    </a:lnTo>
                    <a:lnTo>
                      <a:pt x="110" y="81"/>
                    </a:lnTo>
                    <a:lnTo>
                      <a:pt x="112" y="69"/>
                    </a:lnTo>
                    <a:lnTo>
                      <a:pt x="115" y="59"/>
                    </a:lnTo>
                    <a:lnTo>
                      <a:pt x="112" y="47"/>
                    </a:lnTo>
                    <a:lnTo>
                      <a:pt x="110" y="36"/>
                    </a:lnTo>
                    <a:lnTo>
                      <a:pt x="104" y="25"/>
                    </a:lnTo>
                    <a:lnTo>
                      <a:pt x="97" y="17"/>
                    </a:lnTo>
                    <a:lnTo>
                      <a:pt x="89" y="9"/>
                    </a:lnTo>
                    <a:lnTo>
                      <a:pt x="79" y="4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3" y="9"/>
                    </a:lnTo>
                    <a:lnTo>
                      <a:pt x="16" y="17"/>
                    </a:lnTo>
                    <a:lnTo>
                      <a:pt x="8" y="25"/>
                    </a:lnTo>
                    <a:lnTo>
                      <a:pt x="3" y="36"/>
                    </a:lnTo>
                    <a:lnTo>
                      <a:pt x="0" y="47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3" y="81"/>
                    </a:lnTo>
                    <a:lnTo>
                      <a:pt x="8" y="90"/>
                    </a:lnTo>
                    <a:lnTo>
                      <a:pt x="16" y="99"/>
                    </a:lnTo>
                    <a:lnTo>
                      <a:pt x="23" y="105"/>
                    </a:lnTo>
                    <a:lnTo>
                      <a:pt x="34" y="111"/>
                    </a:lnTo>
                    <a:lnTo>
                      <a:pt x="45" y="115"/>
                    </a:lnTo>
                    <a:lnTo>
                      <a:pt x="58" y="118"/>
                    </a:lnTo>
                    <a:close/>
                  </a:path>
                </a:pathLst>
              </a:custGeom>
              <a:solidFill>
                <a:srgbClr val="59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27" name="Freeform 48"/>
              <p:cNvSpPr>
                <a:spLocks/>
              </p:cNvSpPr>
              <p:nvPr/>
            </p:nvSpPr>
            <p:spPr bwMode="auto">
              <a:xfrm>
                <a:off x="5402" y="2850"/>
                <a:ext cx="81" cy="70"/>
              </a:xfrm>
              <a:custGeom>
                <a:avLst/>
                <a:gdLst>
                  <a:gd name="T0" fmla="*/ 0 w 163"/>
                  <a:gd name="T1" fmla="*/ 1 h 139"/>
                  <a:gd name="T2" fmla="*/ 0 w 163"/>
                  <a:gd name="T3" fmla="*/ 1 h 139"/>
                  <a:gd name="T4" fmla="*/ 0 w 163"/>
                  <a:gd name="T5" fmla="*/ 1 h 139"/>
                  <a:gd name="T6" fmla="*/ 0 w 163"/>
                  <a:gd name="T7" fmla="*/ 1 h 139"/>
                  <a:gd name="T8" fmla="*/ 0 w 163"/>
                  <a:gd name="T9" fmla="*/ 1 h 139"/>
                  <a:gd name="T10" fmla="*/ 0 w 163"/>
                  <a:gd name="T11" fmla="*/ 1 h 139"/>
                  <a:gd name="T12" fmla="*/ 0 w 163"/>
                  <a:gd name="T13" fmla="*/ 1 h 139"/>
                  <a:gd name="T14" fmla="*/ 0 w 163"/>
                  <a:gd name="T15" fmla="*/ 1 h 139"/>
                  <a:gd name="T16" fmla="*/ 0 w 163"/>
                  <a:gd name="T17" fmla="*/ 1 h 139"/>
                  <a:gd name="T18" fmla="*/ 0 w 163"/>
                  <a:gd name="T19" fmla="*/ 1 h 139"/>
                  <a:gd name="T20" fmla="*/ 0 w 163"/>
                  <a:gd name="T21" fmla="*/ 1 h 139"/>
                  <a:gd name="T22" fmla="*/ 0 w 163"/>
                  <a:gd name="T23" fmla="*/ 1 h 139"/>
                  <a:gd name="T24" fmla="*/ 0 w 163"/>
                  <a:gd name="T25" fmla="*/ 1 h 139"/>
                  <a:gd name="T26" fmla="*/ 0 w 163"/>
                  <a:gd name="T27" fmla="*/ 1 h 139"/>
                  <a:gd name="T28" fmla="*/ 0 w 163"/>
                  <a:gd name="T29" fmla="*/ 1 h 139"/>
                  <a:gd name="T30" fmla="*/ 0 w 163"/>
                  <a:gd name="T31" fmla="*/ 1 h 139"/>
                  <a:gd name="T32" fmla="*/ 0 w 163"/>
                  <a:gd name="T33" fmla="*/ 1 h 139"/>
                  <a:gd name="T34" fmla="*/ 0 w 163"/>
                  <a:gd name="T35" fmla="*/ 1 h 139"/>
                  <a:gd name="T36" fmla="*/ 0 w 163"/>
                  <a:gd name="T37" fmla="*/ 1 h 139"/>
                  <a:gd name="T38" fmla="*/ 0 w 163"/>
                  <a:gd name="T39" fmla="*/ 1 h 139"/>
                  <a:gd name="T40" fmla="*/ 0 w 163"/>
                  <a:gd name="T41" fmla="*/ 1 h 139"/>
                  <a:gd name="T42" fmla="*/ 0 w 163"/>
                  <a:gd name="T43" fmla="*/ 1 h 139"/>
                  <a:gd name="T44" fmla="*/ 0 w 163"/>
                  <a:gd name="T45" fmla="*/ 1 h 139"/>
                  <a:gd name="T46" fmla="*/ 0 w 163"/>
                  <a:gd name="T47" fmla="*/ 1 h 139"/>
                  <a:gd name="T48" fmla="*/ 0 w 163"/>
                  <a:gd name="T49" fmla="*/ 1 h 139"/>
                  <a:gd name="T50" fmla="*/ 0 w 163"/>
                  <a:gd name="T51" fmla="*/ 1 h 139"/>
                  <a:gd name="T52" fmla="*/ 0 w 163"/>
                  <a:gd name="T53" fmla="*/ 1 h 139"/>
                  <a:gd name="T54" fmla="*/ 0 w 163"/>
                  <a:gd name="T55" fmla="*/ 1 h 139"/>
                  <a:gd name="T56" fmla="*/ 0 w 163"/>
                  <a:gd name="T57" fmla="*/ 1 h 139"/>
                  <a:gd name="T58" fmla="*/ 0 w 163"/>
                  <a:gd name="T59" fmla="*/ 1 h 139"/>
                  <a:gd name="T60" fmla="*/ 0 w 163"/>
                  <a:gd name="T61" fmla="*/ 1 h 139"/>
                  <a:gd name="T62" fmla="*/ 0 w 163"/>
                  <a:gd name="T63" fmla="*/ 1 h 139"/>
                  <a:gd name="T64" fmla="*/ 0 w 163"/>
                  <a:gd name="T65" fmla="*/ 1 h 139"/>
                  <a:gd name="T66" fmla="*/ 0 w 163"/>
                  <a:gd name="T67" fmla="*/ 1 h 139"/>
                  <a:gd name="T68" fmla="*/ 0 w 163"/>
                  <a:gd name="T69" fmla="*/ 1 h 139"/>
                  <a:gd name="T70" fmla="*/ 0 w 163"/>
                  <a:gd name="T71" fmla="*/ 1 h 139"/>
                  <a:gd name="T72" fmla="*/ 0 w 163"/>
                  <a:gd name="T73" fmla="*/ 1 h 139"/>
                  <a:gd name="T74" fmla="*/ 0 w 163"/>
                  <a:gd name="T75" fmla="*/ 1 h 139"/>
                  <a:gd name="T76" fmla="*/ 0 w 163"/>
                  <a:gd name="T77" fmla="*/ 1 h 139"/>
                  <a:gd name="T78" fmla="*/ 0 w 163"/>
                  <a:gd name="T79" fmla="*/ 0 h 139"/>
                  <a:gd name="T80" fmla="*/ 0 w 163"/>
                  <a:gd name="T81" fmla="*/ 1 h 139"/>
                  <a:gd name="T82" fmla="*/ 0 w 163"/>
                  <a:gd name="T83" fmla="*/ 1 h 139"/>
                  <a:gd name="T84" fmla="*/ 0 w 163"/>
                  <a:gd name="T85" fmla="*/ 1 h 139"/>
                  <a:gd name="T86" fmla="*/ 0 w 163"/>
                  <a:gd name="T87" fmla="*/ 1 h 139"/>
                  <a:gd name="T88" fmla="*/ 0 w 163"/>
                  <a:gd name="T89" fmla="*/ 1 h 139"/>
                  <a:gd name="T90" fmla="*/ 0 w 163"/>
                  <a:gd name="T91" fmla="*/ 1 h 139"/>
                  <a:gd name="T92" fmla="*/ 0 w 163"/>
                  <a:gd name="T93" fmla="*/ 1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3"/>
                  <a:gd name="T142" fmla="*/ 0 h 139"/>
                  <a:gd name="T143" fmla="*/ 163 w 163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3" h="139">
                    <a:moveTo>
                      <a:pt x="0" y="116"/>
                    </a:moveTo>
                    <a:lnTo>
                      <a:pt x="0" y="104"/>
                    </a:lnTo>
                    <a:lnTo>
                      <a:pt x="1" y="92"/>
                    </a:lnTo>
                    <a:lnTo>
                      <a:pt x="5" y="81"/>
                    </a:lnTo>
                    <a:lnTo>
                      <a:pt x="11" y="70"/>
                    </a:lnTo>
                    <a:lnTo>
                      <a:pt x="18" y="59"/>
                    </a:lnTo>
                    <a:lnTo>
                      <a:pt x="29" y="52"/>
                    </a:lnTo>
                    <a:lnTo>
                      <a:pt x="43" y="45"/>
                    </a:lnTo>
                    <a:lnTo>
                      <a:pt x="62" y="44"/>
                    </a:lnTo>
                    <a:lnTo>
                      <a:pt x="79" y="45"/>
                    </a:lnTo>
                    <a:lnTo>
                      <a:pt x="92" y="52"/>
                    </a:lnTo>
                    <a:lnTo>
                      <a:pt x="104" y="59"/>
                    </a:lnTo>
                    <a:lnTo>
                      <a:pt x="112" y="70"/>
                    </a:lnTo>
                    <a:lnTo>
                      <a:pt x="117" y="81"/>
                    </a:lnTo>
                    <a:lnTo>
                      <a:pt x="122" y="92"/>
                    </a:lnTo>
                    <a:lnTo>
                      <a:pt x="125" y="102"/>
                    </a:lnTo>
                    <a:lnTo>
                      <a:pt x="126" y="112"/>
                    </a:lnTo>
                    <a:lnTo>
                      <a:pt x="125" y="120"/>
                    </a:lnTo>
                    <a:lnTo>
                      <a:pt x="125" y="127"/>
                    </a:lnTo>
                    <a:lnTo>
                      <a:pt x="125" y="132"/>
                    </a:lnTo>
                    <a:lnTo>
                      <a:pt x="126" y="138"/>
                    </a:lnTo>
                    <a:lnTo>
                      <a:pt x="127" y="139"/>
                    </a:lnTo>
                    <a:lnTo>
                      <a:pt x="132" y="139"/>
                    </a:lnTo>
                    <a:lnTo>
                      <a:pt x="139" y="136"/>
                    </a:lnTo>
                    <a:lnTo>
                      <a:pt x="151" y="130"/>
                    </a:lnTo>
                    <a:lnTo>
                      <a:pt x="158" y="121"/>
                    </a:lnTo>
                    <a:lnTo>
                      <a:pt x="162" y="112"/>
                    </a:lnTo>
                    <a:lnTo>
                      <a:pt x="162" y="106"/>
                    </a:lnTo>
                    <a:lnTo>
                      <a:pt x="163" y="100"/>
                    </a:lnTo>
                    <a:lnTo>
                      <a:pt x="163" y="92"/>
                    </a:lnTo>
                    <a:lnTo>
                      <a:pt x="163" y="85"/>
                    </a:lnTo>
                    <a:lnTo>
                      <a:pt x="159" y="73"/>
                    </a:lnTo>
                    <a:lnTo>
                      <a:pt x="157" y="61"/>
                    </a:lnTo>
                    <a:lnTo>
                      <a:pt x="152" y="48"/>
                    </a:lnTo>
                    <a:lnTo>
                      <a:pt x="146" y="37"/>
                    </a:lnTo>
                    <a:lnTo>
                      <a:pt x="136" y="23"/>
                    </a:lnTo>
                    <a:lnTo>
                      <a:pt x="125" y="14"/>
                    </a:lnTo>
                    <a:lnTo>
                      <a:pt x="109" y="7"/>
                    </a:lnTo>
                    <a:lnTo>
                      <a:pt x="89" y="3"/>
                    </a:lnTo>
                    <a:lnTo>
                      <a:pt x="67" y="0"/>
                    </a:lnTo>
                    <a:lnTo>
                      <a:pt x="48" y="1"/>
                    </a:lnTo>
                    <a:lnTo>
                      <a:pt x="32" y="6"/>
                    </a:lnTo>
                    <a:lnTo>
                      <a:pt x="21" y="16"/>
                    </a:lnTo>
                    <a:lnTo>
                      <a:pt x="11" y="29"/>
                    </a:lnTo>
                    <a:lnTo>
                      <a:pt x="5" y="52"/>
                    </a:lnTo>
                    <a:lnTo>
                      <a:pt x="0" y="79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28" name="Freeform 49"/>
              <p:cNvSpPr>
                <a:spLocks/>
              </p:cNvSpPr>
              <p:nvPr/>
            </p:nvSpPr>
            <p:spPr bwMode="auto">
              <a:xfrm>
                <a:off x="5417" y="2854"/>
                <a:ext cx="41" cy="12"/>
              </a:xfrm>
              <a:custGeom>
                <a:avLst/>
                <a:gdLst>
                  <a:gd name="T0" fmla="*/ 1 w 80"/>
                  <a:gd name="T1" fmla="*/ 0 h 25"/>
                  <a:gd name="T2" fmla="*/ 1 w 80"/>
                  <a:gd name="T3" fmla="*/ 0 h 25"/>
                  <a:gd name="T4" fmla="*/ 1 w 80"/>
                  <a:gd name="T5" fmla="*/ 0 h 25"/>
                  <a:gd name="T6" fmla="*/ 1 w 80"/>
                  <a:gd name="T7" fmla="*/ 0 h 25"/>
                  <a:gd name="T8" fmla="*/ 1 w 80"/>
                  <a:gd name="T9" fmla="*/ 0 h 25"/>
                  <a:gd name="T10" fmla="*/ 1 w 80"/>
                  <a:gd name="T11" fmla="*/ 0 h 25"/>
                  <a:gd name="T12" fmla="*/ 1 w 80"/>
                  <a:gd name="T13" fmla="*/ 0 h 25"/>
                  <a:gd name="T14" fmla="*/ 1 w 80"/>
                  <a:gd name="T15" fmla="*/ 0 h 25"/>
                  <a:gd name="T16" fmla="*/ 1 w 80"/>
                  <a:gd name="T17" fmla="*/ 0 h 25"/>
                  <a:gd name="T18" fmla="*/ 1 w 80"/>
                  <a:gd name="T19" fmla="*/ 0 h 25"/>
                  <a:gd name="T20" fmla="*/ 1 w 80"/>
                  <a:gd name="T21" fmla="*/ 0 h 25"/>
                  <a:gd name="T22" fmla="*/ 1 w 80"/>
                  <a:gd name="T23" fmla="*/ 0 h 25"/>
                  <a:gd name="T24" fmla="*/ 1 w 80"/>
                  <a:gd name="T25" fmla="*/ 0 h 25"/>
                  <a:gd name="T26" fmla="*/ 1 w 80"/>
                  <a:gd name="T27" fmla="*/ 0 h 25"/>
                  <a:gd name="T28" fmla="*/ 1 w 80"/>
                  <a:gd name="T29" fmla="*/ 0 h 25"/>
                  <a:gd name="T30" fmla="*/ 1 w 80"/>
                  <a:gd name="T31" fmla="*/ 0 h 25"/>
                  <a:gd name="T32" fmla="*/ 1 w 80"/>
                  <a:gd name="T33" fmla="*/ 0 h 25"/>
                  <a:gd name="T34" fmla="*/ 1 w 80"/>
                  <a:gd name="T35" fmla="*/ 0 h 25"/>
                  <a:gd name="T36" fmla="*/ 1 w 80"/>
                  <a:gd name="T37" fmla="*/ 0 h 25"/>
                  <a:gd name="T38" fmla="*/ 1 w 80"/>
                  <a:gd name="T39" fmla="*/ 0 h 25"/>
                  <a:gd name="T40" fmla="*/ 0 w 80"/>
                  <a:gd name="T41" fmla="*/ 0 h 25"/>
                  <a:gd name="T42" fmla="*/ 0 w 80"/>
                  <a:gd name="T43" fmla="*/ 0 h 25"/>
                  <a:gd name="T44" fmla="*/ 1 w 80"/>
                  <a:gd name="T45" fmla="*/ 0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0"/>
                  <a:gd name="T70" fmla="*/ 0 h 25"/>
                  <a:gd name="T71" fmla="*/ 80 w 8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0" h="25">
                    <a:moveTo>
                      <a:pt x="6" y="16"/>
                    </a:moveTo>
                    <a:lnTo>
                      <a:pt x="14" y="19"/>
                    </a:lnTo>
                    <a:lnTo>
                      <a:pt x="27" y="21"/>
                    </a:lnTo>
                    <a:lnTo>
                      <a:pt x="32" y="22"/>
                    </a:lnTo>
                    <a:lnTo>
                      <a:pt x="38" y="24"/>
                    </a:lnTo>
                    <a:lnTo>
                      <a:pt x="45" y="24"/>
                    </a:lnTo>
                    <a:lnTo>
                      <a:pt x="53" y="25"/>
                    </a:lnTo>
                    <a:lnTo>
                      <a:pt x="59" y="24"/>
                    </a:lnTo>
                    <a:lnTo>
                      <a:pt x="66" y="21"/>
                    </a:lnTo>
                    <a:lnTo>
                      <a:pt x="73" y="17"/>
                    </a:lnTo>
                    <a:lnTo>
                      <a:pt x="79" y="15"/>
                    </a:lnTo>
                    <a:lnTo>
                      <a:pt x="80" y="10"/>
                    </a:lnTo>
                    <a:lnTo>
                      <a:pt x="79" y="6"/>
                    </a:lnTo>
                    <a:lnTo>
                      <a:pt x="71" y="3"/>
                    </a:lnTo>
                    <a:lnTo>
                      <a:pt x="60" y="1"/>
                    </a:lnTo>
                    <a:lnTo>
                      <a:pt x="43" y="0"/>
                    </a:lnTo>
                    <a:lnTo>
                      <a:pt x="29" y="0"/>
                    </a:lnTo>
                    <a:lnTo>
                      <a:pt x="17" y="1"/>
                    </a:lnTo>
                    <a:lnTo>
                      <a:pt x="10" y="5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9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29" name="Freeform 50"/>
              <p:cNvSpPr>
                <a:spLocks/>
              </p:cNvSpPr>
              <p:nvPr/>
            </p:nvSpPr>
            <p:spPr bwMode="auto">
              <a:xfrm>
                <a:off x="5430" y="2825"/>
                <a:ext cx="14" cy="36"/>
              </a:xfrm>
              <a:custGeom>
                <a:avLst/>
                <a:gdLst>
                  <a:gd name="T0" fmla="*/ 0 w 29"/>
                  <a:gd name="T1" fmla="*/ 1 h 72"/>
                  <a:gd name="T2" fmla="*/ 0 w 29"/>
                  <a:gd name="T3" fmla="*/ 1 h 72"/>
                  <a:gd name="T4" fmla="*/ 0 w 29"/>
                  <a:gd name="T5" fmla="*/ 1 h 72"/>
                  <a:gd name="T6" fmla="*/ 0 w 29"/>
                  <a:gd name="T7" fmla="*/ 1 h 72"/>
                  <a:gd name="T8" fmla="*/ 0 w 29"/>
                  <a:gd name="T9" fmla="*/ 1 h 72"/>
                  <a:gd name="T10" fmla="*/ 0 w 29"/>
                  <a:gd name="T11" fmla="*/ 0 h 72"/>
                  <a:gd name="T12" fmla="*/ 0 w 29"/>
                  <a:gd name="T13" fmla="*/ 0 h 72"/>
                  <a:gd name="T14" fmla="*/ 0 w 29"/>
                  <a:gd name="T15" fmla="*/ 1 h 72"/>
                  <a:gd name="T16" fmla="*/ 0 w 29"/>
                  <a:gd name="T17" fmla="*/ 1 h 72"/>
                  <a:gd name="T18" fmla="*/ 0 w 29"/>
                  <a:gd name="T19" fmla="*/ 1 h 72"/>
                  <a:gd name="T20" fmla="*/ 0 w 29"/>
                  <a:gd name="T21" fmla="*/ 1 h 72"/>
                  <a:gd name="T22" fmla="*/ 0 w 29"/>
                  <a:gd name="T23" fmla="*/ 1 h 72"/>
                  <a:gd name="T24" fmla="*/ 0 w 29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72"/>
                  <a:gd name="T41" fmla="*/ 29 w 29"/>
                  <a:gd name="T42" fmla="*/ 72 h 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72">
                    <a:moveTo>
                      <a:pt x="14" y="72"/>
                    </a:moveTo>
                    <a:lnTo>
                      <a:pt x="24" y="67"/>
                    </a:lnTo>
                    <a:lnTo>
                      <a:pt x="29" y="57"/>
                    </a:lnTo>
                    <a:lnTo>
                      <a:pt x="29" y="15"/>
                    </a:lnTo>
                    <a:lnTo>
                      <a:pt x="24" y="4"/>
                    </a:lnTo>
                    <a:lnTo>
                      <a:pt x="14" y="0"/>
                    </a:lnTo>
                    <a:lnTo>
                      <a:pt x="4" y="4"/>
                    </a:lnTo>
                    <a:lnTo>
                      <a:pt x="0" y="15"/>
                    </a:lnTo>
                    <a:lnTo>
                      <a:pt x="0" y="57"/>
                    </a:lnTo>
                    <a:lnTo>
                      <a:pt x="4" y="67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30" name="Freeform 51"/>
              <p:cNvSpPr>
                <a:spLocks/>
              </p:cNvSpPr>
              <p:nvPr/>
            </p:nvSpPr>
            <p:spPr bwMode="auto">
              <a:xfrm>
                <a:off x="5261" y="2734"/>
                <a:ext cx="61" cy="63"/>
              </a:xfrm>
              <a:custGeom>
                <a:avLst/>
                <a:gdLst>
                  <a:gd name="T0" fmla="*/ 1 w 122"/>
                  <a:gd name="T1" fmla="*/ 0 h 127"/>
                  <a:gd name="T2" fmla="*/ 1 w 122"/>
                  <a:gd name="T3" fmla="*/ 0 h 127"/>
                  <a:gd name="T4" fmla="*/ 1 w 122"/>
                  <a:gd name="T5" fmla="*/ 0 h 127"/>
                  <a:gd name="T6" fmla="*/ 1 w 122"/>
                  <a:gd name="T7" fmla="*/ 0 h 127"/>
                  <a:gd name="T8" fmla="*/ 1 w 122"/>
                  <a:gd name="T9" fmla="*/ 0 h 127"/>
                  <a:gd name="T10" fmla="*/ 1 w 122"/>
                  <a:gd name="T11" fmla="*/ 0 h 127"/>
                  <a:gd name="T12" fmla="*/ 1 w 122"/>
                  <a:gd name="T13" fmla="*/ 0 h 127"/>
                  <a:gd name="T14" fmla="*/ 0 w 122"/>
                  <a:gd name="T15" fmla="*/ 0 h 127"/>
                  <a:gd name="T16" fmla="*/ 0 w 122"/>
                  <a:gd name="T17" fmla="*/ 0 h 127"/>
                  <a:gd name="T18" fmla="*/ 0 w 122"/>
                  <a:gd name="T19" fmla="*/ 0 h 127"/>
                  <a:gd name="T20" fmla="*/ 1 w 122"/>
                  <a:gd name="T21" fmla="*/ 0 h 127"/>
                  <a:gd name="T22" fmla="*/ 1 w 122"/>
                  <a:gd name="T23" fmla="*/ 0 h 127"/>
                  <a:gd name="T24" fmla="*/ 1 w 122"/>
                  <a:gd name="T25" fmla="*/ 0 h 127"/>
                  <a:gd name="T26" fmla="*/ 1 w 122"/>
                  <a:gd name="T27" fmla="*/ 0 h 127"/>
                  <a:gd name="T28" fmla="*/ 1 w 122"/>
                  <a:gd name="T29" fmla="*/ 0 h 127"/>
                  <a:gd name="T30" fmla="*/ 1 w 122"/>
                  <a:gd name="T31" fmla="*/ 0 h 127"/>
                  <a:gd name="T32" fmla="*/ 1 w 122"/>
                  <a:gd name="T33" fmla="*/ 0 h 127"/>
                  <a:gd name="T34" fmla="*/ 1 w 122"/>
                  <a:gd name="T35" fmla="*/ 0 h 127"/>
                  <a:gd name="T36" fmla="*/ 1 w 122"/>
                  <a:gd name="T37" fmla="*/ 0 h 127"/>
                  <a:gd name="T38" fmla="*/ 1 w 122"/>
                  <a:gd name="T39" fmla="*/ 0 h 127"/>
                  <a:gd name="T40" fmla="*/ 1 w 122"/>
                  <a:gd name="T41" fmla="*/ 0 h 127"/>
                  <a:gd name="T42" fmla="*/ 1 w 122"/>
                  <a:gd name="T43" fmla="*/ 0 h 127"/>
                  <a:gd name="T44" fmla="*/ 1 w 122"/>
                  <a:gd name="T45" fmla="*/ 0 h 127"/>
                  <a:gd name="T46" fmla="*/ 1 w 122"/>
                  <a:gd name="T47" fmla="*/ 0 h 127"/>
                  <a:gd name="T48" fmla="*/ 1 w 122"/>
                  <a:gd name="T49" fmla="*/ 0 h 127"/>
                  <a:gd name="T50" fmla="*/ 1 w 122"/>
                  <a:gd name="T51" fmla="*/ 0 h 127"/>
                  <a:gd name="T52" fmla="*/ 1 w 122"/>
                  <a:gd name="T53" fmla="*/ 0 h 127"/>
                  <a:gd name="T54" fmla="*/ 1 w 122"/>
                  <a:gd name="T55" fmla="*/ 0 h 127"/>
                  <a:gd name="T56" fmla="*/ 1 w 122"/>
                  <a:gd name="T57" fmla="*/ 0 h 127"/>
                  <a:gd name="T58" fmla="*/ 1 w 122"/>
                  <a:gd name="T59" fmla="*/ 0 h 127"/>
                  <a:gd name="T60" fmla="*/ 1 w 122"/>
                  <a:gd name="T61" fmla="*/ 0 h 127"/>
                  <a:gd name="T62" fmla="*/ 1 w 122"/>
                  <a:gd name="T63" fmla="*/ 0 h 127"/>
                  <a:gd name="T64" fmla="*/ 1 w 122"/>
                  <a:gd name="T65" fmla="*/ 0 h 127"/>
                  <a:gd name="T66" fmla="*/ 1 w 122"/>
                  <a:gd name="T67" fmla="*/ 0 h 127"/>
                  <a:gd name="T68" fmla="*/ 1 w 122"/>
                  <a:gd name="T69" fmla="*/ 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2"/>
                  <a:gd name="T106" fmla="*/ 0 h 127"/>
                  <a:gd name="T107" fmla="*/ 122 w 122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2" h="127">
                    <a:moveTo>
                      <a:pt x="22" y="0"/>
                    </a:moveTo>
                    <a:lnTo>
                      <a:pt x="17" y="0"/>
                    </a:lnTo>
                    <a:lnTo>
                      <a:pt x="12" y="4"/>
                    </a:lnTo>
                    <a:lnTo>
                      <a:pt x="8" y="10"/>
                    </a:lnTo>
                    <a:lnTo>
                      <a:pt x="6" y="19"/>
                    </a:lnTo>
                    <a:lnTo>
                      <a:pt x="2" y="28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0" y="63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2" y="97"/>
                    </a:lnTo>
                    <a:lnTo>
                      <a:pt x="6" y="108"/>
                    </a:lnTo>
                    <a:lnTo>
                      <a:pt x="8" y="114"/>
                    </a:lnTo>
                    <a:lnTo>
                      <a:pt x="12" y="120"/>
                    </a:lnTo>
                    <a:lnTo>
                      <a:pt x="17" y="124"/>
                    </a:lnTo>
                    <a:lnTo>
                      <a:pt x="22" y="127"/>
                    </a:lnTo>
                    <a:lnTo>
                      <a:pt x="99" y="127"/>
                    </a:lnTo>
                    <a:lnTo>
                      <a:pt x="102" y="124"/>
                    </a:lnTo>
                    <a:lnTo>
                      <a:pt x="106" y="120"/>
                    </a:lnTo>
                    <a:lnTo>
                      <a:pt x="110" y="114"/>
                    </a:lnTo>
                    <a:lnTo>
                      <a:pt x="115" y="108"/>
                    </a:lnTo>
                    <a:lnTo>
                      <a:pt x="117" y="97"/>
                    </a:lnTo>
                    <a:lnTo>
                      <a:pt x="120" y="87"/>
                    </a:lnTo>
                    <a:lnTo>
                      <a:pt x="121" y="75"/>
                    </a:lnTo>
                    <a:lnTo>
                      <a:pt x="122" y="63"/>
                    </a:lnTo>
                    <a:lnTo>
                      <a:pt x="121" y="50"/>
                    </a:lnTo>
                    <a:lnTo>
                      <a:pt x="120" y="39"/>
                    </a:lnTo>
                    <a:lnTo>
                      <a:pt x="117" y="28"/>
                    </a:lnTo>
                    <a:lnTo>
                      <a:pt x="115" y="19"/>
                    </a:lnTo>
                    <a:lnTo>
                      <a:pt x="110" y="10"/>
                    </a:lnTo>
                    <a:lnTo>
                      <a:pt x="106" y="4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59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31" name="Freeform 52"/>
              <p:cNvSpPr>
                <a:spLocks/>
              </p:cNvSpPr>
              <p:nvPr/>
            </p:nvSpPr>
            <p:spPr bwMode="auto">
              <a:xfrm>
                <a:off x="5255" y="2758"/>
                <a:ext cx="47" cy="26"/>
              </a:xfrm>
              <a:custGeom>
                <a:avLst/>
                <a:gdLst>
                  <a:gd name="T0" fmla="*/ 1 w 94"/>
                  <a:gd name="T1" fmla="*/ 0 h 54"/>
                  <a:gd name="T2" fmla="*/ 1 w 94"/>
                  <a:gd name="T3" fmla="*/ 0 h 54"/>
                  <a:gd name="T4" fmla="*/ 1 w 94"/>
                  <a:gd name="T5" fmla="*/ 0 h 54"/>
                  <a:gd name="T6" fmla="*/ 1 w 94"/>
                  <a:gd name="T7" fmla="*/ 0 h 54"/>
                  <a:gd name="T8" fmla="*/ 1 w 94"/>
                  <a:gd name="T9" fmla="*/ 0 h 54"/>
                  <a:gd name="T10" fmla="*/ 1 w 94"/>
                  <a:gd name="T11" fmla="*/ 0 h 54"/>
                  <a:gd name="T12" fmla="*/ 1 w 94"/>
                  <a:gd name="T13" fmla="*/ 0 h 54"/>
                  <a:gd name="T14" fmla="*/ 1 w 94"/>
                  <a:gd name="T15" fmla="*/ 0 h 54"/>
                  <a:gd name="T16" fmla="*/ 1 w 94"/>
                  <a:gd name="T17" fmla="*/ 0 h 54"/>
                  <a:gd name="T18" fmla="*/ 1 w 94"/>
                  <a:gd name="T19" fmla="*/ 0 h 54"/>
                  <a:gd name="T20" fmla="*/ 1 w 94"/>
                  <a:gd name="T21" fmla="*/ 0 h 54"/>
                  <a:gd name="T22" fmla="*/ 1 w 94"/>
                  <a:gd name="T23" fmla="*/ 0 h 54"/>
                  <a:gd name="T24" fmla="*/ 1 w 94"/>
                  <a:gd name="T25" fmla="*/ 0 h 54"/>
                  <a:gd name="T26" fmla="*/ 1 w 94"/>
                  <a:gd name="T27" fmla="*/ 0 h 54"/>
                  <a:gd name="T28" fmla="*/ 1 w 94"/>
                  <a:gd name="T29" fmla="*/ 0 h 54"/>
                  <a:gd name="T30" fmla="*/ 1 w 94"/>
                  <a:gd name="T31" fmla="*/ 0 h 54"/>
                  <a:gd name="T32" fmla="*/ 1 w 94"/>
                  <a:gd name="T33" fmla="*/ 0 h 54"/>
                  <a:gd name="T34" fmla="*/ 1 w 94"/>
                  <a:gd name="T35" fmla="*/ 0 h 54"/>
                  <a:gd name="T36" fmla="*/ 1 w 94"/>
                  <a:gd name="T37" fmla="*/ 0 h 54"/>
                  <a:gd name="T38" fmla="*/ 0 w 94"/>
                  <a:gd name="T39" fmla="*/ 0 h 54"/>
                  <a:gd name="T40" fmla="*/ 0 w 94"/>
                  <a:gd name="T41" fmla="*/ 0 h 54"/>
                  <a:gd name="T42" fmla="*/ 0 w 94"/>
                  <a:gd name="T43" fmla="*/ 0 h 54"/>
                  <a:gd name="T44" fmla="*/ 1 w 94"/>
                  <a:gd name="T45" fmla="*/ 0 h 54"/>
                  <a:gd name="T46" fmla="*/ 1 w 94"/>
                  <a:gd name="T47" fmla="*/ 0 h 54"/>
                  <a:gd name="T48" fmla="*/ 1 w 94"/>
                  <a:gd name="T49" fmla="*/ 0 h 54"/>
                  <a:gd name="T50" fmla="*/ 1 w 94"/>
                  <a:gd name="T51" fmla="*/ 0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4"/>
                  <a:gd name="T79" fmla="*/ 0 h 54"/>
                  <a:gd name="T80" fmla="*/ 94 w 94"/>
                  <a:gd name="T81" fmla="*/ 54 h 5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4" h="54">
                    <a:moveTo>
                      <a:pt x="94" y="9"/>
                    </a:moveTo>
                    <a:lnTo>
                      <a:pt x="92" y="15"/>
                    </a:lnTo>
                    <a:lnTo>
                      <a:pt x="92" y="24"/>
                    </a:lnTo>
                    <a:lnTo>
                      <a:pt x="92" y="31"/>
                    </a:lnTo>
                    <a:lnTo>
                      <a:pt x="92" y="42"/>
                    </a:lnTo>
                    <a:lnTo>
                      <a:pt x="91" y="46"/>
                    </a:lnTo>
                    <a:lnTo>
                      <a:pt x="87" y="50"/>
                    </a:lnTo>
                    <a:lnTo>
                      <a:pt x="81" y="52"/>
                    </a:lnTo>
                    <a:lnTo>
                      <a:pt x="72" y="54"/>
                    </a:lnTo>
                    <a:lnTo>
                      <a:pt x="65" y="52"/>
                    </a:lnTo>
                    <a:lnTo>
                      <a:pt x="57" y="52"/>
                    </a:lnTo>
                    <a:lnTo>
                      <a:pt x="49" y="52"/>
                    </a:lnTo>
                    <a:lnTo>
                      <a:pt x="41" y="52"/>
                    </a:lnTo>
                    <a:lnTo>
                      <a:pt x="32" y="51"/>
                    </a:lnTo>
                    <a:lnTo>
                      <a:pt x="25" y="51"/>
                    </a:lnTo>
                    <a:lnTo>
                      <a:pt x="19" y="51"/>
                    </a:lnTo>
                    <a:lnTo>
                      <a:pt x="15" y="51"/>
                    </a:lnTo>
                    <a:lnTo>
                      <a:pt x="8" y="49"/>
                    </a:lnTo>
                    <a:lnTo>
                      <a:pt x="3" y="42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0" y="23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94" y="9"/>
                    </a:lnTo>
                    <a:close/>
                  </a:path>
                </a:pathLst>
              </a:custGeom>
              <a:solidFill>
                <a:srgbClr val="9FCFC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32" name="Freeform 53"/>
              <p:cNvSpPr>
                <a:spLocks/>
              </p:cNvSpPr>
              <p:nvPr/>
            </p:nvSpPr>
            <p:spPr bwMode="auto">
              <a:xfrm>
                <a:off x="5255" y="2728"/>
                <a:ext cx="66" cy="34"/>
              </a:xfrm>
              <a:custGeom>
                <a:avLst/>
                <a:gdLst>
                  <a:gd name="T0" fmla="*/ 0 w 132"/>
                  <a:gd name="T1" fmla="*/ 1 h 68"/>
                  <a:gd name="T2" fmla="*/ 0 w 132"/>
                  <a:gd name="T3" fmla="*/ 1 h 68"/>
                  <a:gd name="T4" fmla="*/ 1 w 132"/>
                  <a:gd name="T5" fmla="*/ 1 h 68"/>
                  <a:gd name="T6" fmla="*/ 1 w 132"/>
                  <a:gd name="T7" fmla="*/ 1 h 68"/>
                  <a:gd name="T8" fmla="*/ 1 w 132"/>
                  <a:gd name="T9" fmla="*/ 1 h 68"/>
                  <a:gd name="T10" fmla="*/ 1 w 132"/>
                  <a:gd name="T11" fmla="*/ 1 h 68"/>
                  <a:gd name="T12" fmla="*/ 1 w 132"/>
                  <a:gd name="T13" fmla="*/ 1 h 68"/>
                  <a:gd name="T14" fmla="*/ 1 w 132"/>
                  <a:gd name="T15" fmla="*/ 1 h 68"/>
                  <a:gd name="T16" fmla="*/ 1 w 132"/>
                  <a:gd name="T17" fmla="*/ 1 h 68"/>
                  <a:gd name="T18" fmla="*/ 1 w 132"/>
                  <a:gd name="T19" fmla="*/ 1 h 68"/>
                  <a:gd name="T20" fmla="*/ 1 w 132"/>
                  <a:gd name="T21" fmla="*/ 1 h 68"/>
                  <a:gd name="T22" fmla="*/ 1 w 132"/>
                  <a:gd name="T23" fmla="*/ 0 h 68"/>
                  <a:gd name="T24" fmla="*/ 1 w 132"/>
                  <a:gd name="T25" fmla="*/ 0 h 68"/>
                  <a:gd name="T26" fmla="*/ 1 w 132"/>
                  <a:gd name="T27" fmla="*/ 0 h 68"/>
                  <a:gd name="T28" fmla="*/ 1 w 132"/>
                  <a:gd name="T29" fmla="*/ 0 h 68"/>
                  <a:gd name="T30" fmla="*/ 1 w 132"/>
                  <a:gd name="T31" fmla="*/ 1 h 68"/>
                  <a:gd name="T32" fmla="*/ 1 w 132"/>
                  <a:gd name="T33" fmla="*/ 1 h 68"/>
                  <a:gd name="T34" fmla="*/ 1 w 132"/>
                  <a:gd name="T35" fmla="*/ 1 h 68"/>
                  <a:gd name="T36" fmla="*/ 1 w 132"/>
                  <a:gd name="T37" fmla="*/ 1 h 68"/>
                  <a:gd name="T38" fmla="*/ 1 w 132"/>
                  <a:gd name="T39" fmla="*/ 1 h 68"/>
                  <a:gd name="T40" fmla="*/ 1 w 132"/>
                  <a:gd name="T41" fmla="*/ 1 h 68"/>
                  <a:gd name="T42" fmla="*/ 1 w 132"/>
                  <a:gd name="T43" fmla="*/ 1 h 68"/>
                  <a:gd name="T44" fmla="*/ 1 w 132"/>
                  <a:gd name="T45" fmla="*/ 1 h 68"/>
                  <a:gd name="T46" fmla="*/ 1 w 132"/>
                  <a:gd name="T47" fmla="*/ 1 h 68"/>
                  <a:gd name="T48" fmla="*/ 1 w 132"/>
                  <a:gd name="T49" fmla="*/ 1 h 68"/>
                  <a:gd name="T50" fmla="*/ 1 w 132"/>
                  <a:gd name="T51" fmla="*/ 1 h 68"/>
                  <a:gd name="T52" fmla="*/ 1 w 132"/>
                  <a:gd name="T53" fmla="*/ 1 h 68"/>
                  <a:gd name="T54" fmla="*/ 1 w 132"/>
                  <a:gd name="T55" fmla="*/ 1 h 68"/>
                  <a:gd name="T56" fmla="*/ 1 w 132"/>
                  <a:gd name="T57" fmla="*/ 1 h 68"/>
                  <a:gd name="T58" fmla="*/ 1 w 132"/>
                  <a:gd name="T59" fmla="*/ 1 h 68"/>
                  <a:gd name="T60" fmla="*/ 1 w 132"/>
                  <a:gd name="T61" fmla="*/ 1 h 68"/>
                  <a:gd name="T62" fmla="*/ 0 w 132"/>
                  <a:gd name="T63" fmla="*/ 1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2"/>
                  <a:gd name="T97" fmla="*/ 0 h 68"/>
                  <a:gd name="T98" fmla="*/ 132 w 132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2" h="68">
                    <a:moveTo>
                      <a:pt x="0" y="59"/>
                    </a:moveTo>
                    <a:lnTo>
                      <a:pt x="0" y="49"/>
                    </a:lnTo>
                    <a:lnTo>
                      <a:pt x="2" y="40"/>
                    </a:lnTo>
                    <a:lnTo>
                      <a:pt x="6" y="31"/>
                    </a:lnTo>
                    <a:lnTo>
                      <a:pt x="9" y="23"/>
                    </a:lnTo>
                    <a:lnTo>
                      <a:pt x="13" y="16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8" y="5"/>
                    </a:lnTo>
                    <a:lnTo>
                      <a:pt x="35" y="2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76" y="0"/>
                    </a:lnTo>
                    <a:lnTo>
                      <a:pt x="89" y="0"/>
                    </a:lnTo>
                    <a:lnTo>
                      <a:pt x="102" y="0"/>
                    </a:lnTo>
                    <a:lnTo>
                      <a:pt x="113" y="1"/>
                    </a:lnTo>
                    <a:lnTo>
                      <a:pt x="121" y="2"/>
                    </a:lnTo>
                    <a:lnTo>
                      <a:pt x="126" y="5"/>
                    </a:lnTo>
                    <a:lnTo>
                      <a:pt x="129" y="10"/>
                    </a:lnTo>
                    <a:lnTo>
                      <a:pt x="131" y="17"/>
                    </a:lnTo>
                    <a:lnTo>
                      <a:pt x="132" y="28"/>
                    </a:lnTo>
                    <a:lnTo>
                      <a:pt x="129" y="28"/>
                    </a:lnTo>
                    <a:lnTo>
                      <a:pt x="125" y="22"/>
                    </a:lnTo>
                    <a:lnTo>
                      <a:pt x="116" y="19"/>
                    </a:lnTo>
                    <a:lnTo>
                      <a:pt x="108" y="25"/>
                    </a:lnTo>
                    <a:lnTo>
                      <a:pt x="102" y="33"/>
                    </a:lnTo>
                    <a:lnTo>
                      <a:pt x="99" y="43"/>
                    </a:lnTo>
                    <a:lnTo>
                      <a:pt x="96" y="48"/>
                    </a:lnTo>
                    <a:lnTo>
                      <a:pt x="95" y="54"/>
                    </a:lnTo>
                    <a:lnTo>
                      <a:pt x="92" y="61"/>
                    </a:lnTo>
                    <a:lnTo>
                      <a:pt x="92" y="68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33" name="Freeform 54"/>
              <p:cNvSpPr>
                <a:spLocks/>
              </p:cNvSpPr>
              <p:nvPr/>
            </p:nvSpPr>
            <p:spPr bwMode="auto">
              <a:xfrm>
                <a:off x="5274" y="2731"/>
                <a:ext cx="29" cy="17"/>
              </a:xfrm>
              <a:custGeom>
                <a:avLst/>
                <a:gdLst>
                  <a:gd name="T0" fmla="*/ 1 w 58"/>
                  <a:gd name="T1" fmla="*/ 1 h 34"/>
                  <a:gd name="T2" fmla="*/ 1 w 58"/>
                  <a:gd name="T3" fmla="*/ 1 h 34"/>
                  <a:gd name="T4" fmla="*/ 0 w 58"/>
                  <a:gd name="T5" fmla="*/ 1 h 34"/>
                  <a:gd name="T6" fmla="*/ 0 w 58"/>
                  <a:gd name="T7" fmla="*/ 1 h 34"/>
                  <a:gd name="T8" fmla="*/ 1 w 58"/>
                  <a:gd name="T9" fmla="*/ 1 h 34"/>
                  <a:gd name="T10" fmla="*/ 1 w 58"/>
                  <a:gd name="T11" fmla="*/ 1 h 34"/>
                  <a:gd name="T12" fmla="*/ 1 w 58"/>
                  <a:gd name="T13" fmla="*/ 1 h 34"/>
                  <a:gd name="T14" fmla="*/ 1 w 58"/>
                  <a:gd name="T15" fmla="*/ 1 h 34"/>
                  <a:gd name="T16" fmla="*/ 1 w 58"/>
                  <a:gd name="T17" fmla="*/ 1 h 34"/>
                  <a:gd name="T18" fmla="*/ 1 w 58"/>
                  <a:gd name="T19" fmla="*/ 1 h 34"/>
                  <a:gd name="T20" fmla="*/ 1 w 58"/>
                  <a:gd name="T21" fmla="*/ 1 h 34"/>
                  <a:gd name="T22" fmla="*/ 1 w 58"/>
                  <a:gd name="T23" fmla="*/ 1 h 34"/>
                  <a:gd name="T24" fmla="*/ 1 w 58"/>
                  <a:gd name="T25" fmla="*/ 1 h 34"/>
                  <a:gd name="T26" fmla="*/ 1 w 58"/>
                  <a:gd name="T27" fmla="*/ 1 h 34"/>
                  <a:gd name="T28" fmla="*/ 1 w 58"/>
                  <a:gd name="T29" fmla="*/ 1 h 34"/>
                  <a:gd name="T30" fmla="*/ 1 w 58"/>
                  <a:gd name="T31" fmla="*/ 1 h 34"/>
                  <a:gd name="T32" fmla="*/ 1 w 58"/>
                  <a:gd name="T33" fmla="*/ 0 h 34"/>
                  <a:gd name="T34" fmla="*/ 1 w 58"/>
                  <a:gd name="T35" fmla="*/ 0 h 34"/>
                  <a:gd name="T36" fmla="*/ 1 w 58"/>
                  <a:gd name="T37" fmla="*/ 1 h 34"/>
                  <a:gd name="T38" fmla="*/ 1 w 58"/>
                  <a:gd name="T39" fmla="*/ 1 h 34"/>
                  <a:gd name="T40" fmla="*/ 1 w 58"/>
                  <a:gd name="T41" fmla="*/ 1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8"/>
                  <a:gd name="T64" fmla="*/ 0 h 34"/>
                  <a:gd name="T65" fmla="*/ 58 w 58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8" h="34">
                    <a:moveTo>
                      <a:pt x="10" y="13"/>
                    </a:moveTo>
                    <a:lnTo>
                      <a:pt x="2" y="19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3" y="31"/>
                    </a:lnTo>
                    <a:lnTo>
                      <a:pt x="8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30"/>
                    </a:lnTo>
                    <a:lnTo>
                      <a:pt x="37" y="27"/>
                    </a:lnTo>
                    <a:lnTo>
                      <a:pt x="43" y="25"/>
                    </a:lnTo>
                    <a:lnTo>
                      <a:pt x="50" y="17"/>
                    </a:lnTo>
                    <a:lnTo>
                      <a:pt x="55" y="14"/>
                    </a:lnTo>
                    <a:lnTo>
                      <a:pt x="58" y="10"/>
                    </a:lnTo>
                    <a:lnTo>
                      <a:pt x="58" y="5"/>
                    </a:lnTo>
                    <a:lnTo>
                      <a:pt x="53" y="1"/>
                    </a:lnTo>
                    <a:lnTo>
                      <a:pt x="45" y="0"/>
                    </a:lnTo>
                    <a:lnTo>
                      <a:pt x="34" y="0"/>
                    </a:lnTo>
                    <a:lnTo>
                      <a:pt x="24" y="4"/>
                    </a:lnTo>
                    <a:lnTo>
                      <a:pt x="16" y="8"/>
                    </a:ln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9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34" name="Freeform 55"/>
              <p:cNvSpPr>
                <a:spLocks/>
              </p:cNvSpPr>
              <p:nvPr/>
            </p:nvSpPr>
            <p:spPr bwMode="auto">
              <a:xfrm>
                <a:off x="5283" y="2704"/>
                <a:ext cx="15" cy="36"/>
              </a:xfrm>
              <a:custGeom>
                <a:avLst/>
                <a:gdLst>
                  <a:gd name="T0" fmla="*/ 1 w 30"/>
                  <a:gd name="T1" fmla="*/ 1 h 72"/>
                  <a:gd name="T2" fmla="*/ 1 w 30"/>
                  <a:gd name="T3" fmla="*/ 1 h 72"/>
                  <a:gd name="T4" fmla="*/ 1 w 30"/>
                  <a:gd name="T5" fmla="*/ 1 h 72"/>
                  <a:gd name="T6" fmla="*/ 1 w 30"/>
                  <a:gd name="T7" fmla="*/ 1 h 72"/>
                  <a:gd name="T8" fmla="*/ 1 w 30"/>
                  <a:gd name="T9" fmla="*/ 1 h 72"/>
                  <a:gd name="T10" fmla="*/ 1 w 30"/>
                  <a:gd name="T11" fmla="*/ 0 h 72"/>
                  <a:gd name="T12" fmla="*/ 1 w 30"/>
                  <a:gd name="T13" fmla="*/ 0 h 72"/>
                  <a:gd name="T14" fmla="*/ 1 w 30"/>
                  <a:gd name="T15" fmla="*/ 1 h 72"/>
                  <a:gd name="T16" fmla="*/ 0 w 30"/>
                  <a:gd name="T17" fmla="*/ 1 h 72"/>
                  <a:gd name="T18" fmla="*/ 0 w 30"/>
                  <a:gd name="T19" fmla="*/ 1 h 72"/>
                  <a:gd name="T20" fmla="*/ 1 w 30"/>
                  <a:gd name="T21" fmla="*/ 1 h 72"/>
                  <a:gd name="T22" fmla="*/ 1 w 30"/>
                  <a:gd name="T23" fmla="*/ 1 h 72"/>
                  <a:gd name="T24" fmla="*/ 1 w 30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72"/>
                  <a:gd name="T41" fmla="*/ 30 w 30"/>
                  <a:gd name="T42" fmla="*/ 72 h 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72">
                    <a:moveTo>
                      <a:pt x="15" y="72"/>
                    </a:moveTo>
                    <a:lnTo>
                      <a:pt x="25" y="67"/>
                    </a:lnTo>
                    <a:lnTo>
                      <a:pt x="30" y="58"/>
                    </a:lnTo>
                    <a:lnTo>
                      <a:pt x="30" y="14"/>
                    </a:lnTo>
                    <a:lnTo>
                      <a:pt x="25" y="4"/>
                    </a:lnTo>
                    <a:lnTo>
                      <a:pt x="15" y="0"/>
                    </a:lnTo>
                    <a:lnTo>
                      <a:pt x="4" y="4"/>
                    </a:lnTo>
                    <a:lnTo>
                      <a:pt x="0" y="14"/>
                    </a:lnTo>
                    <a:lnTo>
                      <a:pt x="0" y="58"/>
                    </a:lnTo>
                    <a:lnTo>
                      <a:pt x="4" y="67"/>
                    </a:lnTo>
                    <a:lnTo>
                      <a:pt x="15" y="72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35" name="Freeform 56"/>
              <p:cNvSpPr>
                <a:spLocks/>
              </p:cNvSpPr>
              <p:nvPr/>
            </p:nvSpPr>
            <p:spPr bwMode="auto">
              <a:xfrm>
                <a:off x="4688" y="2875"/>
                <a:ext cx="57" cy="58"/>
              </a:xfrm>
              <a:custGeom>
                <a:avLst/>
                <a:gdLst>
                  <a:gd name="T0" fmla="*/ 0 w 115"/>
                  <a:gd name="T1" fmla="*/ 0 h 118"/>
                  <a:gd name="T2" fmla="*/ 0 w 115"/>
                  <a:gd name="T3" fmla="*/ 0 h 118"/>
                  <a:gd name="T4" fmla="*/ 0 w 115"/>
                  <a:gd name="T5" fmla="*/ 0 h 118"/>
                  <a:gd name="T6" fmla="*/ 0 w 115"/>
                  <a:gd name="T7" fmla="*/ 0 h 118"/>
                  <a:gd name="T8" fmla="*/ 0 w 115"/>
                  <a:gd name="T9" fmla="*/ 0 h 118"/>
                  <a:gd name="T10" fmla="*/ 0 w 115"/>
                  <a:gd name="T11" fmla="*/ 0 h 118"/>
                  <a:gd name="T12" fmla="*/ 0 w 115"/>
                  <a:gd name="T13" fmla="*/ 0 h 118"/>
                  <a:gd name="T14" fmla="*/ 0 w 115"/>
                  <a:gd name="T15" fmla="*/ 0 h 118"/>
                  <a:gd name="T16" fmla="*/ 0 w 115"/>
                  <a:gd name="T17" fmla="*/ 0 h 118"/>
                  <a:gd name="T18" fmla="*/ 0 w 115"/>
                  <a:gd name="T19" fmla="*/ 0 h 118"/>
                  <a:gd name="T20" fmla="*/ 0 w 115"/>
                  <a:gd name="T21" fmla="*/ 0 h 118"/>
                  <a:gd name="T22" fmla="*/ 0 w 115"/>
                  <a:gd name="T23" fmla="*/ 0 h 118"/>
                  <a:gd name="T24" fmla="*/ 0 w 115"/>
                  <a:gd name="T25" fmla="*/ 0 h 118"/>
                  <a:gd name="T26" fmla="*/ 0 w 115"/>
                  <a:gd name="T27" fmla="*/ 0 h 118"/>
                  <a:gd name="T28" fmla="*/ 0 w 115"/>
                  <a:gd name="T29" fmla="*/ 0 h 118"/>
                  <a:gd name="T30" fmla="*/ 0 w 115"/>
                  <a:gd name="T31" fmla="*/ 0 h 118"/>
                  <a:gd name="T32" fmla="*/ 0 w 115"/>
                  <a:gd name="T33" fmla="*/ 0 h 118"/>
                  <a:gd name="T34" fmla="*/ 0 w 115"/>
                  <a:gd name="T35" fmla="*/ 0 h 118"/>
                  <a:gd name="T36" fmla="*/ 0 w 115"/>
                  <a:gd name="T37" fmla="*/ 0 h 118"/>
                  <a:gd name="T38" fmla="*/ 0 w 115"/>
                  <a:gd name="T39" fmla="*/ 0 h 118"/>
                  <a:gd name="T40" fmla="*/ 0 w 115"/>
                  <a:gd name="T41" fmla="*/ 0 h 118"/>
                  <a:gd name="T42" fmla="*/ 0 w 115"/>
                  <a:gd name="T43" fmla="*/ 0 h 118"/>
                  <a:gd name="T44" fmla="*/ 0 w 115"/>
                  <a:gd name="T45" fmla="*/ 0 h 118"/>
                  <a:gd name="T46" fmla="*/ 0 w 115"/>
                  <a:gd name="T47" fmla="*/ 0 h 118"/>
                  <a:gd name="T48" fmla="*/ 0 w 115"/>
                  <a:gd name="T49" fmla="*/ 0 h 118"/>
                  <a:gd name="T50" fmla="*/ 0 w 115"/>
                  <a:gd name="T51" fmla="*/ 0 h 118"/>
                  <a:gd name="T52" fmla="*/ 0 w 115"/>
                  <a:gd name="T53" fmla="*/ 0 h 118"/>
                  <a:gd name="T54" fmla="*/ 0 w 115"/>
                  <a:gd name="T55" fmla="*/ 0 h 118"/>
                  <a:gd name="T56" fmla="*/ 0 w 115"/>
                  <a:gd name="T57" fmla="*/ 0 h 118"/>
                  <a:gd name="T58" fmla="*/ 0 w 115"/>
                  <a:gd name="T59" fmla="*/ 0 h 118"/>
                  <a:gd name="T60" fmla="*/ 0 w 115"/>
                  <a:gd name="T61" fmla="*/ 0 h 118"/>
                  <a:gd name="T62" fmla="*/ 0 w 115"/>
                  <a:gd name="T63" fmla="*/ 0 h 118"/>
                  <a:gd name="T64" fmla="*/ 0 w 115"/>
                  <a:gd name="T65" fmla="*/ 0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5"/>
                  <a:gd name="T100" fmla="*/ 0 h 118"/>
                  <a:gd name="T101" fmla="*/ 115 w 115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5" h="118">
                    <a:moveTo>
                      <a:pt x="57" y="118"/>
                    </a:moveTo>
                    <a:lnTo>
                      <a:pt x="45" y="115"/>
                    </a:lnTo>
                    <a:lnTo>
                      <a:pt x="33" y="111"/>
                    </a:lnTo>
                    <a:lnTo>
                      <a:pt x="24" y="105"/>
                    </a:lnTo>
                    <a:lnTo>
                      <a:pt x="16" y="99"/>
                    </a:lnTo>
                    <a:lnTo>
                      <a:pt x="9" y="90"/>
                    </a:lnTo>
                    <a:lnTo>
                      <a:pt x="4" y="81"/>
                    </a:lnTo>
                    <a:lnTo>
                      <a:pt x="0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4" y="36"/>
                    </a:lnTo>
                    <a:lnTo>
                      <a:pt x="9" y="25"/>
                    </a:lnTo>
                    <a:lnTo>
                      <a:pt x="16" y="17"/>
                    </a:lnTo>
                    <a:lnTo>
                      <a:pt x="24" y="9"/>
                    </a:lnTo>
                    <a:lnTo>
                      <a:pt x="33" y="4"/>
                    </a:lnTo>
                    <a:lnTo>
                      <a:pt x="45" y="0"/>
                    </a:lnTo>
                    <a:lnTo>
                      <a:pt x="57" y="0"/>
                    </a:lnTo>
                    <a:lnTo>
                      <a:pt x="68" y="0"/>
                    </a:lnTo>
                    <a:lnTo>
                      <a:pt x="79" y="4"/>
                    </a:lnTo>
                    <a:lnTo>
                      <a:pt x="89" y="9"/>
                    </a:lnTo>
                    <a:lnTo>
                      <a:pt x="98" y="17"/>
                    </a:lnTo>
                    <a:lnTo>
                      <a:pt x="104" y="25"/>
                    </a:lnTo>
                    <a:lnTo>
                      <a:pt x="110" y="36"/>
                    </a:lnTo>
                    <a:lnTo>
                      <a:pt x="113" y="47"/>
                    </a:lnTo>
                    <a:lnTo>
                      <a:pt x="115" y="59"/>
                    </a:lnTo>
                    <a:lnTo>
                      <a:pt x="113" y="69"/>
                    </a:lnTo>
                    <a:lnTo>
                      <a:pt x="110" y="81"/>
                    </a:lnTo>
                    <a:lnTo>
                      <a:pt x="104" y="90"/>
                    </a:lnTo>
                    <a:lnTo>
                      <a:pt x="98" y="99"/>
                    </a:lnTo>
                    <a:lnTo>
                      <a:pt x="89" y="105"/>
                    </a:lnTo>
                    <a:lnTo>
                      <a:pt x="79" y="111"/>
                    </a:lnTo>
                    <a:lnTo>
                      <a:pt x="68" y="115"/>
                    </a:lnTo>
                    <a:lnTo>
                      <a:pt x="57" y="118"/>
                    </a:lnTo>
                    <a:close/>
                  </a:path>
                </a:pathLst>
              </a:custGeom>
              <a:solidFill>
                <a:srgbClr val="59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36" name="Freeform 57"/>
              <p:cNvSpPr>
                <a:spLocks/>
              </p:cNvSpPr>
              <p:nvPr/>
            </p:nvSpPr>
            <p:spPr bwMode="auto">
              <a:xfrm>
                <a:off x="4665" y="2850"/>
                <a:ext cx="83" cy="70"/>
              </a:xfrm>
              <a:custGeom>
                <a:avLst/>
                <a:gdLst>
                  <a:gd name="T0" fmla="*/ 1 w 165"/>
                  <a:gd name="T1" fmla="*/ 1 h 139"/>
                  <a:gd name="T2" fmla="*/ 1 w 165"/>
                  <a:gd name="T3" fmla="*/ 1 h 139"/>
                  <a:gd name="T4" fmla="*/ 1 w 165"/>
                  <a:gd name="T5" fmla="*/ 1 h 139"/>
                  <a:gd name="T6" fmla="*/ 1 w 165"/>
                  <a:gd name="T7" fmla="*/ 1 h 139"/>
                  <a:gd name="T8" fmla="*/ 1 w 165"/>
                  <a:gd name="T9" fmla="*/ 1 h 139"/>
                  <a:gd name="T10" fmla="*/ 1 w 165"/>
                  <a:gd name="T11" fmla="*/ 1 h 139"/>
                  <a:gd name="T12" fmla="*/ 1 w 165"/>
                  <a:gd name="T13" fmla="*/ 1 h 139"/>
                  <a:gd name="T14" fmla="*/ 1 w 165"/>
                  <a:gd name="T15" fmla="*/ 1 h 139"/>
                  <a:gd name="T16" fmla="*/ 1 w 165"/>
                  <a:gd name="T17" fmla="*/ 1 h 139"/>
                  <a:gd name="T18" fmla="*/ 1 w 165"/>
                  <a:gd name="T19" fmla="*/ 1 h 139"/>
                  <a:gd name="T20" fmla="*/ 1 w 165"/>
                  <a:gd name="T21" fmla="*/ 1 h 139"/>
                  <a:gd name="T22" fmla="*/ 1 w 165"/>
                  <a:gd name="T23" fmla="*/ 1 h 139"/>
                  <a:gd name="T24" fmla="*/ 1 w 165"/>
                  <a:gd name="T25" fmla="*/ 1 h 139"/>
                  <a:gd name="T26" fmla="*/ 1 w 165"/>
                  <a:gd name="T27" fmla="*/ 1 h 139"/>
                  <a:gd name="T28" fmla="*/ 1 w 165"/>
                  <a:gd name="T29" fmla="*/ 1 h 139"/>
                  <a:gd name="T30" fmla="*/ 1 w 165"/>
                  <a:gd name="T31" fmla="*/ 1 h 139"/>
                  <a:gd name="T32" fmla="*/ 1 w 165"/>
                  <a:gd name="T33" fmla="*/ 1 h 139"/>
                  <a:gd name="T34" fmla="*/ 1 w 165"/>
                  <a:gd name="T35" fmla="*/ 1 h 139"/>
                  <a:gd name="T36" fmla="*/ 1 w 165"/>
                  <a:gd name="T37" fmla="*/ 1 h 139"/>
                  <a:gd name="T38" fmla="*/ 1 w 165"/>
                  <a:gd name="T39" fmla="*/ 1 h 139"/>
                  <a:gd name="T40" fmla="*/ 1 w 165"/>
                  <a:gd name="T41" fmla="*/ 1 h 139"/>
                  <a:gd name="T42" fmla="*/ 1 w 165"/>
                  <a:gd name="T43" fmla="*/ 1 h 139"/>
                  <a:gd name="T44" fmla="*/ 1 w 165"/>
                  <a:gd name="T45" fmla="*/ 1 h 139"/>
                  <a:gd name="T46" fmla="*/ 1 w 165"/>
                  <a:gd name="T47" fmla="*/ 1 h 139"/>
                  <a:gd name="T48" fmla="*/ 1 w 165"/>
                  <a:gd name="T49" fmla="*/ 1 h 139"/>
                  <a:gd name="T50" fmla="*/ 1 w 165"/>
                  <a:gd name="T51" fmla="*/ 1 h 139"/>
                  <a:gd name="T52" fmla="*/ 1 w 165"/>
                  <a:gd name="T53" fmla="*/ 1 h 139"/>
                  <a:gd name="T54" fmla="*/ 0 w 165"/>
                  <a:gd name="T55" fmla="*/ 1 h 139"/>
                  <a:gd name="T56" fmla="*/ 0 w 165"/>
                  <a:gd name="T57" fmla="*/ 1 h 139"/>
                  <a:gd name="T58" fmla="*/ 0 w 165"/>
                  <a:gd name="T59" fmla="*/ 1 h 139"/>
                  <a:gd name="T60" fmla="*/ 1 w 165"/>
                  <a:gd name="T61" fmla="*/ 1 h 139"/>
                  <a:gd name="T62" fmla="*/ 1 w 165"/>
                  <a:gd name="T63" fmla="*/ 1 h 139"/>
                  <a:gd name="T64" fmla="*/ 1 w 165"/>
                  <a:gd name="T65" fmla="*/ 1 h 139"/>
                  <a:gd name="T66" fmla="*/ 1 w 165"/>
                  <a:gd name="T67" fmla="*/ 1 h 139"/>
                  <a:gd name="T68" fmla="*/ 1 w 165"/>
                  <a:gd name="T69" fmla="*/ 1 h 139"/>
                  <a:gd name="T70" fmla="*/ 1 w 165"/>
                  <a:gd name="T71" fmla="*/ 1 h 139"/>
                  <a:gd name="T72" fmla="*/ 1 w 165"/>
                  <a:gd name="T73" fmla="*/ 1 h 139"/>
                  <a:gd name="T74" fmla="*/ 1 w 165"/>
                  <a:gd name="T75" fmla="*/ 1 h 139"/>
                  <a:gd name="T76" fmla="*/ 1 w 165"/>
                  <a:gd name="T77" fmla="*/ 1 h 139"/>
                  <a:gd name="T78" fmla="*/ 1 w 165"/>
                  <a:gd name="T79" fmla="*/ 0 h 139"/>
                  <a:gd name="T80" fmla="*/ 1 w 165"/>
                  <a:gd name="T81" fmla="*/ 1 h 139"/>
                  <a:gd name="T82" fmla="*/ 1 w 165"/>
                  <a:gd name="T83" fmla="*/ 1 h 139"/>
                  <a:gd name="T84" fmla="*/ 1 w 165"/>
                  <a:gd name="T85" fmla="*/ 1 h 139"/>
                  <a:gd name="T86" fmla="*/ 1 w 165"/>
                  <a:gd name="T87" fmla="*/ 1 h 139"/>
                  <a:gd name="T88" fmla="*/ 1 w 165"/>
                  <a:gd name="T89" fmla="*/ 1 h 139"/>
                  <a:gd name="T90" fmla="*/ 1 w 165"/>
                  <a:gd name="T91" fmla="*/ 1 h 139"/>
                  <a:gd name="T92" fmla="*/ 1 w 165"/>
                  <a:gd name="T93" fmla="*/ 1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5"/>
                  <a:gd name="T142" fmla="*/ 0 h 139"/>
                  <a:gd name="T143" fmla="*/ 165 w 165"/>
                  <a:gd name="T144" fmla="*/ 139 h 1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5" h="139">
                    <a:moveTo>
                      <a:pt x="165" y="116"/>
                    </a:moveTo>
                    <a:lnTo>
                      <a:pt x="164" y="104"/>
                    </a:lnTo>
                    <a:lnTo>
                      <a:pt x="163" y="92"/>
                    </a:lnTo>
                    <a:lnTo>
                      <a:pt x="158" y="81"/>
                    </a:lnTo>
                    <a:lnTo>
                      <a:pt x="153" y="70"/>
                    </a:lnTo>
                    <a:lnTo>
                      <a:pt x="144" y="59"/>
                    </a:lnTo>
                    <a:lnTo>
                      <a:pt x="134" y="52"/>
                    </a:lnTo>
                    <a:lnTo>
                      <a:pt x="120" y="45"/>
                    </a:lnTo>
                    <a:lnTo>
                      <a:pt x="103" y="44"/>
                    </a:lnTo>
                    <a:lnTo>
                      <a:pt x="85" y="45"/>
                    </a:lnTo>
                    <a:lnTo>
                      <a:pt x="70" y="52"/>
                    </a:lnTo>
                    <a:lnTo>
                      <a:pt x="58" y="59"/>
                    </a:lnTo>
                    <a:lnTo>
                      <a:pt x="50" y="70"/>
                    </a:lnTo>
                    <a:lnTo>
                      <a:pt x="43" y="81"/>
                    </a:lnTo>
                    <a:lnTo>
                      <a:pt x="40" y="92"/>
                    </a:lnTo>
                    <a:lnTo>
                      <a:pt x="38" y="102"/>
                    </a:lnTo>
                    <a:lnTo>
                      <a:pt x="38" y="112"/>
                    </a:lnTo>
                    <a:lnTo>
                      <a:pt x="38" y="120"/>
                    </a:lnTo>
                    <a:lnTo>
                      <a:pt x="38" y="127"/>
                    </a:lnTo>
                    <a:lnTo>
                      <a:pt x="37" y="132"/>
                    </a:lnTo>
                    <a:lnTo>
                      <a:pt x="37" y="138"/>
                    </a:lnTo>
                    <a:lnTo>
                      <a:pt x="33" y="139"/>
                    </a:lnTo>
                    <a:lnTo>
                      <a:pt x="29" y="139"/>
                    </a:lnTo>
                    <a:lnTo>
                      <a:pt x="22" y="136"/>
                    </a:lnTo>
                    <a:lnTo>
                      <a:pt x="13" y="130"/>
                    </a:lnTo>
                    <a:lnTo>
                      <a:pt x="6" y="121"/>
                    </a:lnTo>
                    <a:lnTo>
                      <a:pt x="2" y="112"/>
                    </a:lnTo>
                    <a:lnTo>
                      <a:pt x="0" y="106"/>
                    </a:lnTo>
                    <a:lnTo>
                      <a:pt x="0" y="100"/>
                    </a:lnTo>
                    <a:lnTo>
                      <a:pt x="0" y="92"/>
                    </a:lnTo>
                    <a:lnTo>
                      <a:pt x="2" y="85"/>
                    </a:lnTo>
                    <a:lnTo>
                      <a:pt x="2" y="73"/>
                    </a:lnTo>
                    <a:lnTo>
                      <a:pt x="6" y="61"/>
                    </a:lnTo>
                    <a:lnTo>
                      <a:pt x="9" y="48"/>
                    </a:lnTo>
                    <a:lnTo>
                      <a:pt x="17" y="37"/>
                    </a:lnTo>
                    <a:lnTo>
                      <a:pt x="26" y="23"/>
                    </a:lnTo>
                    <a:lnTo>
                      <a:pt x="38" y="14"/>
                    </a:lnTo>
                    <a:lnTo>
                      <a:pt x="54" y="7"/>
                    </a:lnTo>
                    <a:lnTo>
                      <a:pt x="76" y="3"/>
                    </a:lnTo>
                    <a:lnTo>
                      <a:pt x="96" y="0"/>
                    </a:lnTo>
                    <a:lnTo>
                      <a:pt x="115" y="1"/>
                    </a:lnTo>
                    <a:lnTo>
                      <a:pt x="129" y="6"/>
                    </a:lnTo>
                    <a:lnTo>
                      <a:pt x="143" y="16"/>
                    </a:lnTo>
                    <a:lnTo>
                      <a:pt x="152" y="29"/>
                    </a:lnTo>
                    <a:lnTo>
                      <a:pt x="159" y="52"/>
                    </a:lnTo>
                    <a:lnTo>
                      <a:pt x="163" y="79"/>
                    </a:lnTo>
                    <a:lnTo>
                      <a:pt x="165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37" name="Freeform 58"/>
              <p:cNvSpPr>
                <a:spLocks/>
              </p:cNvSpPr>
              <p:nvPr/>
            </p:nvSpPr>
            <p:spPr bwMode="auto">
              <a:xfrm>
                <a:off x="4691" y="2854"/>
                <a:ext cx="40" cy="12"/>
              </a:xfrm>
              <a:custGeom>
                <a:avLst/>
                <a:gdLst>
                  <a:gd name="T0" fmla="*/ 0 w 82"/>
                  <a:gd name="T1" fmla="*/ 0 h 25"/>
                  <a:gd name="T2" fmla="*/ 0 w 82"/>
                  <a:gd name="T3" fmla="*/ 0 h 25"/>
                  <a:gd name="T4" fmla="*/ 0 w 82"/>
                  <a:gd name="T5" fmla="*/ 0 h 25"/>
                  <a:gd name="T6" fmla="*/ 0 w 82"/>
                  <a:gd name="T7" fmla="*/ 0 h 25"/>
                  <a:gd name="T8" fmla="*/ 0 w 82"/>
                  <a:gd name="T9" fmla="*/ 0 h 25"/>
                  <a:gd name="T10" fmla="*/ 0 w 82"/>
                  <a:gd name="T11" fmla="*/ 0 h 25"/>
                  <a:gd name="T12" fmla="*/ 0 w 82"/>
                  <a:gd name="T13" fmla="*/ 0 h 25"/>
                  <a:gd name="T14" fmla="*/ 0 w 82"/>
                  <a:gd name="T15" fmla="*/ 0 h 25"/>
                  <a:gd name="T16" fmla="*/ 0 w 82"/>
                  <a:gd name="T17" fmla="*/ 0 h 25"/>
                  <a:gd name="T18" fmla="*/ 0 w 82"/>
                  <a:gd name="T19" fmla="*/ 0 h 25"/>
                  <a:gd name="T20" fmla="*/ 0 w 82"/>
                  <a:gd name="T21" fmla="*/ 0 h 25"/>
                  <a:gd name="T22" fmla="*/ 0 w 82"/>
                  <a:gd name="T23" fmla="*/ 0 h 25"/>
                  <a:gd name="T24" fmla="*/ 0 w 82"/>
                  <a:gd name="T25" fmla="*/ 0 h 25"/>
                  <a:gd name="T26" fmla="*/ 0 w 82"/>
                  <a:gd name="T27" fmla="*/ 0 h 25"/>
                  <a:gd name="T28" fmla="*/ 0 w 82"/>
                  <a:gd name="T29" fmla="*/ 0 h 25"/>
                  <a:gd name="T30" fmla="*/ 0 w 82"/>
                  <a:gd name="T31" fmla="*/ 0 h 25"/>
                  <a:gd name="T32" fmla="*/ 0 w 82"/>
                  <a:gd name="T33" fmla="*/ 0 h 25"/>
                  <a:gd name="T34" fmla="*/ 0 w 82"/>
                  <a:gd name="T35" fmla="*/ 0 h 25"/>
                  <a:gd name="T36" fmla="*/ 0 w 82"/>
                  <a:gd name="T37" fmla="*/ 0 h 25"/>
                  <a:gd name="T38" fmla="*/ 0 w 82"/>
                  <a:gd name="T39" fmla="*/ 0 h 25"/>
                  <a:gd name="T40" fmla="*/ 0 w 82"/>
                  <a:gd name="T41" fmla="*/ 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25"/>
                  <a:gd name="T65" fmla="*/ 82 w 8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25">
                    <a:moveTo>
                      <a:pt x="77" y="16"/>
                    </a:moveTo>
                    <a:lnTo>
                      <a:pt x="66" y="19"/>
                    </a:lnTo>
                    <a:lnTo>
                      <a:pt x="55" y="21"/>
                    </a:lnTo>
                    <a:lnTo>
                      <a:pt x="42" y="24"/>
                    </a:lnTo>
                    <a:lnTo>
                      <a:pt x="30" y="25"/>
                    </a:lnTo>
                    <a:lnTo>
                      <a:pt x="21" y="24"/>
                    </a:lnTo>
                    <a:lnTo>
                      <a:pt x="14" y="21"/>
                    </a:lnTo>
                    <a:lnTo>
                      <a:pt x="6" y="17"/>
                    </a:lnTo>
                    <a:lnTo>
                      <a:pt x="3" y="15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23" y="1"/>
                    </a:lnTo>
                    <a:lnTo>
                      <a:pt x="36" y="0"/>
                    </a:lnTo>
                    <a:lnTo>
                      <a:pt x="51" y="0"/>
                    </a:lnTo>
                    <a:lnTo>
                      <a:pt x="62" y="1"/>
                    </a:lnTo>
                    <a:lnTo>
                      <a:pt x="72" y="5"/>
                    </a:lnTo>
                    <a:lnTo>
                      <a:pt x="78" y="7"/>
                    </a:lnTo>
                    <a:lnTo>
                      <a:pt x="82" y="10"/>
                    </a:lnTo>
                    <a:lnTo>
                      <a:pt x="81" y="12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9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38" name="Freeform 59"/>
              <p:cNvSpPr>
                <a:spLocks/>
              </p:cNvSpPr>
              <p:nvPr/>
            </p:nvSpPr>
            <p:spPr bwMode="auto">
              <a:xfrm>
                <a:off x="4705" y="2825"/>
                <a:ext cx="15" cy="36"/>
              </a:xfrm>
              <a:custGeom>
                <a:avLst/>
                <a:gdLst>
                  <a:gd name="T0" fmla="*/ 1 w 28"/>
                  <a:gd name="T1" fmla="*/ 1 h 72"/>
                  <a:gd name="T2" fmla="*/ 1 w 28"/>
                  <a:gd name="T3" fmla="*/ 1 h 72"/>
                  <a:gd name="T4" fmla="*/ 0 w 28"/>
                  <a:gd name="T5" fmla="*/ 1 h 72"/>
                  <a:gd name="T6" fmla="*/ 0 w 28"/>
                  <a:gd name="T7" fmla="*/ 1 h 72"/>
                  <a:gd name="T8" fmla="*/ 1 w 28"/>
                  <a:gd name="T9" fmla="*/ 1 h 72"/>
                  <a:gd name="T10" fmla="*/ 1 w 28"/>
                  <a:gd name="T11" fmla="*/ 0 h 72"/>
                  <a:gd name="T12" fmla="*/ 1 w 28"/>
                  <a:gd name="T13" fmla="*/ 0 h 72"/>
                  <a:gd name="T14" fmla="*/ 1 w 28"/>
                  <a:gd name="T15" fmla="*/ 1 h 72"/>
                  <a:gd name="T16" fmla="*/ 1 w 28"/>
                  <a:gd name="T17" fmla="*/ 1 h 72"/>
                  <a:gd name="T18" fmla="*/ 1 w 28"/>
                  <a:gd name="T19" fmla="*/ 1 h 72"/>
                  <a:gd name="T20" fmla="*/ 1 w 28"/>
                  <a:gd name="T21" fmla="*/ 1 h 72"/>
                  <a:gd name="T22" fmla="*/ 1 w 28"/>
                  <a:gd name="T23" fmla="*/ 1 h 72"/>
                  <a:gd name="T24" fmla="*/ 1 w 28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8"/>
                  <a:gd name="T40" fmla="*/ 0 h 72"/>
                  <a:gd name="T41" fmla="*/ 28 w 28"/>
                  <a:gd name="T42" fmla="*/ 72 h 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8" h="72">
                    <a:moveTo>
                      <a:pt x="15" y="72"/>
                    </a:moveTo>
                    <a:lnTo>
                      <a:pt x="4" y="67"/>
                    </a:lnTo>
                    <a:lnTo>
                      <a:pt x="0" y="57"/>
                    </a:lnTo>
                    <a:lnTo>
                      <a:pt x="0" y="15"/>
                    </a:lnTo>
                    <a:lnTo>
                      <a:pt x="4" y="4"/>
                    </a:lnTo>
                    <a:lnTo>
                      <a:pt x="15" y="0"/>
                    </a:lnTo>
                    <a:lnTo>
                      <a:pt x="23" y="4"/>
                    </a:lnTo>
                    <a:lnTo>
                      <a:pt x="28" y="15"/>
                    </a:lnTo>
                    <a:lnTo>
                      <a:pt x="28" y="57"/>
                    </a:lnTo>
                    <a:lnTo>
                      <a:pt x="23" y="67"/>
                    </a:lnTo>
                    <a:lnTo>
                      <a:pt x="15" y="72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39" name="Freeform 60"/>
              <p:cNvSpPr>
                <a:spLocks/>
              </p:cNvSpPr>
              <p:nvPr/>
            </p:nvSpPr>
            <p:spPr bwMode="auto">
              <a:xfrm>
                <a:off x="4827" y="2734"/>
                <a:ext cx="62" cy="63"/>
              </a:xfrm>
              <a:custGeom>
                <a:avLst/>
                <a:gdLst>
                  <a:gd name="T0" fmla="*/ 1 w 122"/>
                  <a:gd name="T1" fmla="*/ 0 h 127"/>
                  <a:gd name="T2" fmla="*/ 1 w 122"/>
                  <a:gd name="T3" fmla="*/ 0 h 127"/>
                  <a:gd name="T4" fmla="*/ 1 w 122"/>
                  <a:gd name="T5" fmla="*/ 0 h 127"/>
                  <a:gd name="T6" fmla="*/ 1 w 122"/>
                  <a:gd name="T7" fmla="*/ 0 h 127"/>
                  <a:gd name="T8" fmla="*/ 1 w 122"/>
                  <a:gd name="T9" fmla="*/ 0 h 127"/>
                  <a:gd name="T10" fmla="*/ 1 w 122"/>
                  <a:gd name="T11" fmla="*/ 0 h 127"/>
                  <a:gd name="T12" fmla="*/ 1 w 122"/>
                  <a:gd name="T13" fmla="*/ 0 h 127"/>
                  <a:gd name="T14" fmla="*/ 1 w 122"/>
                  <a:gd name="T15" fmla="*/ 0 h 127"/>
                  <a:gd name="T16" fmla="*/ 1 w 122"/>
                  <a:gd name="T17" fmla="*/ 0 h 127"/>
                  <a:gd name="T18" fmla="*/ 1 w 122"/>
                  <a:gd name="T19" fmla="*/ 0 h 127"/>
                  <a:gd name="T20" fmla="*/ 1 w 122"/>
                  <a:gd name="T21" fmla="*/ 0 h 127"/>
                  <a:gd name="T22" fmla="*/ 1 w 122"/>
                  <a:gd name="T23" fmla="*/ 0 h 127"/>
                  <a:gd name="T24" fmla="*/ 1 w 122"/>
                  <a:gd name="T25" fmla="*/ 0 h 127"/>
                  <a:gd name="T26" fmla="*/ 1 w 122"/>
                  <a:gd name="T27" fmla="*/ 0 h 127"/>
                  <a:gd name="T28" fmla="*/ 1 w 122"/>
                  <a:gd name="T29" fmla="*/ 0 h 127"/>
                  <a:gd name="T30" fmla="*/ 1 w 122"/>
                  <a:gd name="T31" fmla="*/ 0 h 127"/>
                  <a:gd name="T32" fmla="*/ 1 w 122"/>
                  <a:gd name="T33" fmla="*/ 0 h 127"/>
                  <a:gd name="T34" fmla="*/ 1 w 122"/>
                  <a:gd name="T35" fmla="*/ 0 h 127"/>
                  <a:gd name="T36" fmla="*/ 1 w 122"/>
                  <a:gd name="T37" fmla="*/ 0 h 127"/>
                  <a:gd name="T38" fmla="*/ 1 w 122"/>
                  <a:gd name="T39" fmla="*/ 0 h 127"/>
                  <a:gd name="T40" fmla="*/ 1 w 122"/>
                  <a:gd name="T41" fmla="*/ 0 h 127"/>
                  <a:gd name="T42" fmla="*/ 1 w 122"/>
                  <a:gd name="T43" fmla="*/ 0 h 127"/>
                  <a:gd name="T44" fmla="*/ 1 w 122"/>
                  <a:gd name="T45" fmla="*/ 0 h 127"/>
                  <a:gd name="T46" fmla="*/ 1 w 122"/>
                  <a:gd name="T47" fmla="*/ 0 h 127"/>
                  <a:gd name="T48" fmla="*/ 0 w 122"/>
                  <a:gd name="T49" fmla="*/ 0 h 127"/>
                  <a:gd name="T50" fmla="*/ 0 w 122"/>
                  <a:gd name="T51" fmla="*/ 0 h 127"/>
                  <a:gd name="T52" fmla="*/ 0 w 122"/>
                  <a:gd name="T53" fmla="*/ 0 h 127"/>
                  <a:gd name="T54" fmla="*/ 1 w 122"/>
                  <a:gd name="T55" fmla="*/ 0 h 127"/>
                  <a:gd name="T56" fmla="*/ 1 w 122"/>
                  <a:gd name="T57" fmla="*/ 0 h 127"/>
                  <a:gd name="T58" fmla="*/ 1 w 122"/>
                  <a:gd name="T59" fmla="*/ 0 h 127"/>
                  <a:gd name="T60" fmla="*/ 1 w 122"/>
                  <a:gd name="T61" fmla="*/ 0 h 127"/>
                  <a:gd name="T62" fmla="*/ 1 w 122"/>
                  <a:gd name="T63" fmla="*/ 0 h 127"/>
                  <a:gd name="T64" fmla="*/ 1 w 122"/>
                  <a:gd name="T65" fmla="*/ 0 h 127"/>
                  <a:gd name="T66" fmla="*/ 1 w 122"/>
                  <a:gd name="T67" fmla="*/ 0 h 127"/>
                  <a:gd name="T68" fmla="*/ 1 w 122"/>
                  <a:gd name="T69" fmla="*/ 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2"/>
                  <a:gd name="T106" fmla="*/ 0 h 127"/>
                  <a:gd name="T107" fmla="*/ 122 w 122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2" h="127">
                    <a:moveTo>
                      <a:pt x="100" y="0"/>
                    </a:moveTo>
                    <a:lnTo>
                      <a:pt x="104" y="0"/>
                    </a:lnTo>
                    <a:lnTo>
                      <a:pt x="107" y="4"/>
                    </a:lnTo>
                    <a:lnTo>
                      <a:pt x="111" y="10"/>
                    </a:lnTo>
                    <a:lnTo>
                      <a:pt x="115" y="19"/>
                    </a:lnTo>
                    <a:lnTo>
                      <a:pt x="117" y="28"/>
                    </a:lnTo>
                    <a:lnTo>
                      <a:pt x="120" y="39"/>
                    </a:lnTo>
                    <a:lnTo>
                      <a:pt x="121" y="50"/>
                    </a:lnTo>
                    <a:lnTo>
                      <a:pt x="122" y="63"/>
                    </a:lnTo>
                    <a:lnTo>
                      <a:pt x="121" y="75"/>
                    </a:lnTo>
                    <a:lnTo>
                      <a:pt x="120" y="87"/>
                    </a:lnTo>
                    <a:lnTo>
                      <a:pt x="117" y="97"/>
                    </a:lnTo>
                    <a:lnTo>
                      <a:pt x="115" y="108"/>
                    </a:lnTo>
                    <a:lnTo>
                      <a:pt x="111" y="114"/>
                    </a:lnTo>
                    <a:lnTo>
                      <a:pt x="107" y="120"/>
                    </a:lnTo>
                    <a:lnTo>
                      <a:pt x="104" y="124"/>
                    </a:lnTo>
                    <a:lnTo>
                      <a:pt x="100" y="127"/>
                    </a:lnTo>
                    <a:lnTo>
                      <a:pt x="23" y="127"/>
                    </a:lnTo>
                    <a:lnTo>
                      <a:pt x="18" y="124"/>
                    </a:lnTo>
                    <a:lnTo>
                      <a:pt x="13" y="120"/>
                    </a:lnTo>
                    <a:lnTo>
                      <a:pt x="10" y="114"/>
                    </a:lnTo>
                    <a:lnTo>
                      <a:pt x="6" y="108"/>
                    </a:lnTo>
                    <a:lnTo>
                      <a:pt x="2" y="97"/>
                    </a:lnTo>
                    <a:lnTo>
                      <a:pt x="1" y="87"/>
                    </a:lnTo>
                    <a:lnTo>
                      <a:pt x="0" y="75"/>
                    </a:lnTo>
                    <a:lnTo>
                      <a:pt x="0" y="63"/>
                    </a:lnTo>
                    <a:lnTo>
                      <a:pt x="0" y="50"/>
                    </a:lnTo>
                    <a:lnTo>
                      <a:pt x="1" y="39"/>
                    </a:lnTo>
                    <a:lnTo>
                      <a:pt x="2" y="28"/>
                    </a:lnTo>
                    <a:lnTo>
                      <a:pt x="6" y="19"/>
                    </a:lnTo>
                    <a:lnTo>
                      <a:pt x="10" y="10"/>
                    </a:lnTo>
                    <a:lnTo>
                      <a:pt x="13" y="4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59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40" name="Freeform 61"/>
              <p:cNvSpPr>
                <a:spLocks/>
              </p:cNvSpPr>
              <p:nvPr/>
            </p:nvSpPr>
            <p:spPr bwMode="auto">
              <a:xfrm>
                <a:off x="4848" y="2758"/>
                <a:ext cx="47" cy="26"/>
              </a:xfrm>
              <a:custGeom>
                <a:avLst/>
                <a:gdLst>
                  <a:gd name="T0" fmla="*/ 0 w 92"/>
                  <a:gd name="T1" fmla="*/ 0 h 54"/>
                  <a:gd name="T2" fmla="*/ 0 w 92"/>
                  <a:gd name="T3" fmla="*/ 0 h 54"/>
                  <a:gd name="T4" fmla="*/ 0 w 92"/>
                  <a:gd name="T5" fmla="*/ 0 h 54"/>
                  <a:gd name="T6" fmla="*/ 0 w 92"/>
                  <a:gd name="T7" fmla="*/ 0 h 54"/>
                  <a:gd name="T8" fmla="*/ 1 w 92"/>
                  <a:gd name="T9" fmla="*/ 0 h 54"/>
                  <a:gd name="T10" fmla="*/ 1 w 92"/>
                  <a:gd name="T11" fmla="*/ 0 h 54"/>
                  <a:gd name="T12" fmla="*/ 1 w 92"/>
                  <a:gd name="T13" fmla="*/ 0 h 54"/>
                  <a:gd name="T14" fmla="*/ 1 w 92"/>
                  <a:gd name="T15" fmla="*/ 0 h 54"/>
                  <a:gd name="T16" fmla="*/ 1 w 92"/>
                  <a:gd name="T17" fmla="*/ 0 h 54"/>
                  <a:gd name="T18" fmla="*/ 1 w 92"/>
                  <a:gd name="T19" fmla="*/ 0 h 54"/>
                  <a:gd name="T20" fmla="*/ 1 w 92"/>
                  <a:gd name="T21" fmla="*/ 0 h 54"/>
                  <a:gd name="T22" fmla="*/ 1 w 92"/>
                  <a:gd name="T23" fmla="*/ 0 h 54"/>
                  <a:gd name="T24" fmla="*/ 1 w 92"/>
                  <a:gd name="T25" fmla="*/ 0 h 54"/>
                  <a:gd name="T26" fmla="*/ 1 w 92"/>
                  <a:gd name="T27" fmla="*/ 0 h 54"/>
                  <a:gd name="T28" fmla="*/ 1 w 92"/>
                  <a:gd name="T29" fmla="*/ 0 h 54"/>
                  <a:gd name="T30" fmla="*/ 1 w 92"/>
                  <a:gd name="T31" fmla="*/ 0 h 54"/>
                  <a:gd name="T32" fmla="*/ 1 w 92"/>
                  <a:gd name="T33" fmla="*/ 0 h 54"/>
                  <a:gd name="T34" fmla="*/ 1 w 92"/>
                  <a:gd name="T35" fmla="*/ 0 h 54"/>
                  <a:gd name="T36" fmla="*/ 1 w 92"/>
                  <a:gd name="T37" fmla="*/ 0 h 54"/>
                  <a:gd name="T38" fmla="*/ 1 w 92"/>
                  <a:gd name="T39" fmla="*/ 0 h 54"/>
                  <a:gd name="T40" fmla="*/ 1 w 92"/>
                  <a:gd name="T41" fmla="*/ 0 h 54"/>
                  <a:gd name="T42" fmla="*/ 1 w 92"/>
                  <a:gd name="T43" fmla="*/ 0 h 54"/>
                  <a:gd name="T44" fmla="*/ 1 w 92"/>
                  <a:gd name="T45" fmla="*/ 0 h 54"/>
                  <a:gd name="T46" fmla="*/ 1 w 92"/>
                  <a:gd name="T47" fmla="*/ 0 h 54"/>
                  <a:gd name="T48" fmla="*/ 1 w 92"/>
                  <a:gd name="T49" fmla="*/ 0 h 54"/>
                  <a:gd name="T50" fmla="*/ 0 w 92"/>
                  <a:gd name="T51" fmla="*/ 0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2"/>
                  <a:gd name="T79" fmla="*/ 0 h 54"/>
                  <a:gd name="T80" fmla="*/ 92 w 92"/>
                  <a:gd name="T81" fmla="*/ 54 h 5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2" h="54">
                    <a:moveTo>
                      <a:pt x="0" y="9"/>
                    </a:moveTo>
                    <a:lnTo>
                      <a:pt x="0" y="15"/>
                    </a:lnTo>
                    <a:lnTo>
                      <a:pt x="0" y="24"/>
                    </a:lnTo>
                    <a:lnTo>
                      <a:pt x="0" y="31"/>
                    </a:lnTo>
                    <a:lnTo>
                      <a:pt x="1" y="42"/>
                    </a:lnTo>
                    <a:lnTo>
                      <a:pt x="1" y="46"/>
                    </a:lnTo>
                    <a:lnTo>
                      <a:pt x="5" y="50"/>
                    </a:lnTo>
                    <a:lnTo>
                      <a:pt x="11" y="52"/>
                    </a:lnTo>
                    <a:lnTo>
                      <a:pt x="21" y="54"/>
                    </a:lnTo>
                    <a:lnTo>
                      <a:pt x="27" y="52"/>
                    </a:lnTo>
                    <a:lnTo>
                      <a:pt x="34" y="52"/>
                    </a:lnTo>
                    <a:lnTo>
                      <a:pt x="42" y="52"/>
                    </a:lnTo>
                    <a:lnTo>
                      <a:pt x="50" y="52"/>
                    </a:lnTo>
                    <a:lnTo>
                      <a:pt x="58" y="51"/>
                    </a:lnTo>
                    <a:lnTo>
                      <a:pt x="65" y="51"/>
                    </a:lnTo>
                    <a:lnTo>
                      <a:pt x="71" y="51"/>
                    </a:lnTo>
                    <a:lnTo>
                      <a:pt x="78" y="51"/>
                    </a:lnTo>
                    <a:lnTo>
                      <a:pt x="84" y="49"/>
                    </a:lnTo>
                    <a:lnTo>
                      <a:pt x="89" y="42"/>
                    </a:lnTo>
                    <a:lnTo>
                      <a:pt x="90" y="36"/>
                    </a:lnTo>
                    <a:lnTo>
                      <a:pt x="91" y="30"/>
                    </a:lnTo>
                    <a:lnTo>
                      <a:pt x="91" y="23"/>
                    </a:lnTo>
                    <a:lnTo>
                      <a:pt x="92" y="14"/>
                    </a:lnTo>
                    <a:lnTo>
                      <a:pt x="91" y="7"/>
                    </a:lnTo>
                    <a:lnTo>
                      <a:pt x="9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FCFC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41" name="Freeform 62"/>
              <p:cNvSpPr>
                <a:spLocks/>
              </p:cNvSpPr>
              <p:nvPr/>
            </p:nvSpPr>
            <p:spPr bwMode="auto">
              <a:xfrm>
                <a:off x="4829" y="2728"/>
                <a:ext cx="65" cy="34"/>
              </a:xfrm>
              <a:custGeom>
                <a:avLst/>
                <a:gdLst>
                  <a:gd name="T0" fmla="*/ 0 w 131"/>
                  <a:gd name="T1" fmla="*/ 1 h 68"/>
                  <a:gd name="T2" fmla="*/ 0 w 131"/>
                  <a:gd name="T3" fmla="*/ 1 h 68"/>
                  <a:gd name="T4" fmla="*/ 0 w 131"/>
                  <a:gd name="T5" fmla="*/ 1 h 68"/>
                  <a:gd name="T6" fmla="*/ 0 w 131"/>
                  <a:gd name="T7" fmla="*/ 1 h 68"/>
                  <a:gd name="T8" fmla="*/ 0 w 131"/>
                  <a:gd name="T9" fmla="*/ 1 h 68"/>
                  <a:gd name="T10" fmla="*/ 0 w 131"/>
                  <a:gd name="T11" fmla="*/ 1 h 68"/>
                  <a:gd name="T12" fmla="*/ 0 w 131"/>
                  <a:gd name="T13" fmla="*/ 1 h 68"/>
                  <a:gd name="T14" fmla="*/ 0 w 131"/>
                  <a:gd name="T15" fmla="*/ 1 h 68"/>
                  <a:gd name="T16" fmla="*/ 0 w 131"/>
                  <a:gd name="T17" fmla="*/ 1 h 68"/>
                  <a:gd name="T18" fmla="*/ 0 w 131"/>
                  <a:gd name="T19" fmla="*/ 1 h 68"/>
                  <a:gd name="T20" fmla="*/ 0 w 131"/>
                  <a:gd name="T21" fmla="*/ 1 h 68"/>
                  <a:gd name="T22" fmla="*/ 0 w 131"/>
                  <a:gd name="T23" fmla="*/ 0 h 68"/>
                  <a:gd name="T24" fmla="*/ 0 w 131"/>
                  <a:gd name="T25" fmla="*/ 0 h 68"/>
                  <a:gd name="T26" fmla="*/ 0 w 131"/>
                  <a:gd name="T27" fmla="*/ 0 h 68"/>
                  <a:gd name="T28" fmla="*/ 0 w 131"/>
                  <a:gd name="T29" fmla="*/ 0 h 68"/>
                  <a:gd name="T30" fmla="*/ 0 w 131"/>
                  <a:gd name="T31" fmla="*/ 1 h 68"/>
                  <a:gd name="T32" fmla="*/ 0 w 131"/>
                  <a:gd name="T33" fmla="*/ 1 h 68"/>
                  <a:gd name="T34" fmla="*/ 0 w 131"/>
                  <a:gd name="T35" fmla="*/ 1 h 68"/>
                  <a:gd name="T36" fmla="*/ 0 w 131"/>
                  <a:gd name="T37" fmla="*/ 1 h 68"/>
                  <a:gd name="T38" fmla="*/ 0 w 131"/>
                  <a:gd name="T39" fmla="*/ 1 h 68"/>
                  <a:gd name="T40" fmla="*/ 0 w 131"/>
                  <a:gd name="T41" fmla="*/ 1 h 68"/>
                  <a:gd name="T42" fmla="*/ 0 w 131"/>
                  <a:gd name="T43" fmla="*/ 1 h 68"/>
                  <a:gd name="T44" fmla="*/ 0 w 131"/>
                  <a:gd name="T45" fmla="*/ 1 h 68"/>
                  <a:gd name="T46" fmla="*/ 0 w 131"/>
                  <a:gd name="T47" fmla="*/ 1 h 68"/>
                  <a:gd name="T48" fmla="*/ 0 w 131"/>
                  <a:gd name="T49" fmla="*/ 1 h 68"/>
                  <a:gd name="T50" fmla="*/ 0 w 131"/>
                  <a:gd name="T51" fmla="*/ 1 h 68"/>
                  <a:gd name="T52" fmla="*/ 0 w 131"/>
                  <a:gd name="T53" fmla="*/ 1 h 68"/>
                  <a:gd name="T54" fmla="*/ 0 w 131"/>
                  <a:gd name="T55" fmla="*/ 1 h 68"/>
                  <a:gd name="T56" fmla="*/ 0 w 131"/>
                  <a:gd name="T57" fmla="*/ 1 h 68"/>
                  <a:gd name="T58" fmla="*/ 0 w 131"/>
                  <a:gd name="T59" fmla="*/ 1 h 68"/>
                  <a:gd name="T60" fmla="*/ 0 w 131"/>
                  <a:gd name="T61" fmla="*/ 1 h 68"/>
                  <a:gd name="T62" fmla="*/ 0 w 131"/>
                  <a:gd name="T63" fmla="*/ 1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1"/>
                  <a:gd name="T97" fmla="*/ 0 h 68"/>
                  <a:gd name="T98" fmla="*/ 131 w 131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1" h="68">
                    <a:moveTo>
                      <a:pt x="131" y="59"/>
                    </a:moveTo>
                    <a:lnTo>
                      <a:pt x="129" y="49"/>
                    </a:lnTo>
                    <a:lnTo>
                      <a:pt x="126" y="40"/>
                    </a:lnTo>
                    <a:lnTo>
                      <a:pt x="123" y="31"/>
                    </a:lnTo>
                    <a:lnTo>
                      <a:pt x="120" y="23"/>
                    </a:lnTo>
                    <a:lnTo>
                      <a:pt x="116" y="16"/>
                    </a:lnTo>
                    <a:lnTo>
                      <a:pt x="113" y="10"/>
                    </a:lnTo>
                    <a:lnTo>
                      <a:pt x="108" y="6"/>
                    </a:lnTo>
                    <a:lnTo>
                      <a:pt x="103" y="5"/>
                    </a:lnTo>
                    <a:lnTo>
                      <a:pt x="93" y="2"/>
                    </a:lnTo>
                    <a:lnTo>
                      <a:pt x="82" y="1"/>
                    </a:lnTo>
                    <a:lnTo>
                      <a:pt x="68" y="0"/>
                    </a:lnTo>
                    <a:lnTo>
                      <a:pt x="55" y="0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16" y="1"/>
                    </a:lnTo>
                    <a:lnTo>
                      <a:pt x="10" y="2"/>
                    </a:lnTo>
                    <a:lnTo>
                      <a:pt x="4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6" y="22"/>
                    </a:lnTo>
                    <a:lnTo>
                      <a:pt x="12" y="19"/>
                    </a:lnTo>
                    <a:lnTo>
                      <a:pt x="22" y="25"/>
                    </a:lnTo>
                    <a:lnTo>
                      <a:pt x="27" y="33"/>
                    </a:lnTo>
                    <a:lnTo>
                      <a:pt x="32" y="43"/>
                    </a:lnTo>
                    <a:lnTo>
                      <a:pt x="34" y="48"/>
                    </a:lnTo>
                    <a:lnTo>
                      <a:pt x="36" y="54"/>
                    </a:lnTo>
                    <a:lnTo>
                      <a:pt x="37" y="61"/>
                    </a:lnTo>
                    <a:lnTo>
                      <a:pt x="40" y="68"/>
                    </a:lnTo>
                    <a:lnTo>
                      <a:pt x="131" y="59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42" name="Freeform 63"/>
              <p:cNvSpPr>
                <a:spLocks/>
              </p:cNvSpPr>
              <p:nvPr/>
            </p:nvSpPr>
            <p:spPr bwMode="auto">
              <a:xfrm>
                <a:off x="4846" y="2731"/>
                <a:ext cx="29" cy="17"/>
              </a:xfrm>
              <a:custGeom>
                <a:avLst/>
                <a:gdLst>
                  <a:gd name="T0" fmla="*/ 1 w 58"/>
                  <a:gd name="T1" fmla="*/ 1 h 34"/>
                  <a:gd name="T2" fmla="*/ 1 w 58"/>
                  <a:gd name="T3" fmla="*/ 1 h 34"/>
                  <a:gd name="T4" fmla="*/ 1 w 58"/>
                  <a:gd name="T5" fmla="*/ 1 h 34"/>
                  <a:gd name="T6" fmla="*/ 1 w 58"/>
                  <a:gd name="T7" fmla="*/ 1 h 34"/>
                  <a:gd name="T8" fmla="*/ 1 w 58"/>
                  <a:gd name="T9" fmla="*/ 1 h 34"/>
                  <a:gd name="T10" fmla="*/ 1 w 58"/>
                  <a:gd name="T11" fmla="*/ 1 h 34"/>
                  <a:gd name="T12" fmla="*/ 1 w 58"/>
                  <a:gd name="T13" fmla="*/ 1 h 34"/>
                  <a:gd name="T14" fmla="*/ 1 w 58"/>
                  <a:gd name="T15" fmla="*/ 1 h 34"/>
                  <a:gd name="T16" fmla="*/ 1 w 58"/>
                  <a:gd name="T17" fmla="*/ 1 h 34"/>
                  <a:gd name="T18" fmla="*/ 1 w 58"/>
                  <a:gd name="T19" fmla="*/ 1 h 34"/>
                  <a:gd name="T20" fmla="*/ 1 w 58"/>
                  <a:gd name="T21" fmla="*/ 1 h 34"/>
                  <a:gd name="T22" fmla="*/ 1 w 58"/>
                  <a:gd name="T23" fmla="*/ 1 h 34"/>
                  <a:gd name="T24" fmla="*/ 1 w 58"/>
                  <a:gd name="T25" fmla="*/ 1 h 34"/>
                  <a:gd name="T26" fmla="*/ 0 w 58"/>
                  <a:gd name="T27" fmla="*/ 1 h 34"/>
                  <a:gd name="T28" fmla="*/ 0 w 58"/>
                  <a:gd name="T29" fmla="*/ 1 h 34"/>
                  <a:gd name="T30" fmla="*/ 1 w 58"/>
                  <a:gd name="T31" fmla="*/ 1 h 34"/>
                  <a:gd name="T32" fmla="*/ 1 w 58"/>
                  <a:gd name="T33" fmla="*/ 0 h 34"/>
                  <a:gd name="T34" fmla="*/ 1 w 58"/>
                  <a:gd name="T35" fmla="*/ 0 h 34"/>
                  <a:gd name="T36" fmla="*/ 1 w 58"/>
                  <a:gd name="T37" fmla="*/ 1 h 34"/>
                  <a:gd name="T38" fmla="*/ 1 w 58"/>
                  <a:gd name="T39" fmla="*/ 1 h 34"/>
                  <a:gd name="T40" fmla="*/ 1 w 58"/>
                  <a:gd name="T41" fmla="*/ 1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8"/>
                  <a:gd name="T64" fmla="*/ 0 h 34"/>
                  <a:gd name="T65" fmla="*/ 58 w 58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8" h="34">
                    <a:moveTo>
                      <a:pt x="49" y="13"/>
                    </a:moveTo>
                    <a:lnTo>
                      <a:pt x="55" y="19"/>
                    </a:lnTo>
                    <a:lnTo>
                      <a:pt x="58" y="26"/>
                    </a:lnTo>
                    <a:lnTo>
                      <a:pt x="57" y="29"/>
                    </a:lnTo>
                    <a:lnTo>
                      <a:pt x="54" y="31"/>
                    </a:lnTo>
                    <a:lnTo>
                      <a:pt x="49" y="32"/>
                    </a:lnTo>
                    <a:lnTo>
                      <a:pt x="42" y="34"/>
                    </a:lnTo>
                    <a:lnTo>
                      <a:pt x="32" y="32"/>
                    </a:lnTo>
                    <a:lnTo>
                      <a:pt x="26" y="30"/>
                    </a:lnTo>
                    <a:lnTo>
                      <a:pt x="18" y="27"/>
                    </a:lnTo>
                    <a:lnTo>
                      <a:pt x="15" y="25"/>
                    </a:lnTo>
                    <a:lnTo>
                      <a:pt x="7" y="17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3" y="1"/>
                    </a:lnTo>
                    <a:lnTo>
                      <a:pt x="13" y="0"/>
                    </a:lnTo>
                    <a:lnTo>
                      <a:pt x="23" y="0"/>
                    </a:lnTo>
                    <a:lnTo>
                      <a:pt x="33" y="4"/>
                    </a:lnTo>
                    <a:lnTo>
                      <a:pt x="41" y="8"/>
                    </a:lnTo>
                    <a:lnTo>
                      <a:pt x="49" y="13"/>
                    </a:lnTo>
                    <a:close/>
                  </a:path>
                </a:pathLst>
              </a:custGeom>
              <a:solidFill>
                <a:srgbClr val="9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43" name="Freeform 64"/>
              <p:cNvSpPr>
                <a:spLocks/>
              </p:cNvSpPr>
              <p:nvPr/>
            </p:nvSpPr>
            <p:spPr bwMode="auto">
              <a:xfrm>
                <a:off x="4852" y="2704"/>
                <a:ext cx="14" cy="36"/>
              </a:xfrm>
              <a:custGeom>
                <a:avLst/>
                <a:gdLst>
                  <a:gd name="T0" fmla="*/ 0 w 29"/>
                  <a:gd name="T1" fmla="*/ 1 h 72"/>
                  <a:gd name="T2" fmla="*/ 0 w 29"/>
                  <a:gd name="T3" fmla="*/ 1 h 72"/>
                  <a:gd name="T4" fmla="*/ 0 w 29"/>
                  <a:gd name="T5" fmla="*/ 1 h 72"/>
                  <a:gd name="T6" fmla="*/ 0 w 29"/>
                  <a:gd name="T7" fmla="*/ 1 h 72"/>
                  <a:gd name="T8" fmla="*/ 0 w 29"/>
                  <a:gd name="T9" fmla="*/ 1 h 72"/>
                  <a:gd name="T10" fmla="*/ 0 w 29"/>
                  <a:gd name="T11" fmla="*/ 0 h 72"/>
                  <a:gd name="T12" fmla="*/ 0 w 29"/>
                  <a:gd name="T13" fmla="*/ 0 h 72"/>
                  <a:gd name="T14" fmla="*/ 0 w 29"/>
                  <a:gd name="T15" fmla="*/ 1 h 72"/>
                  <a:gd name="T16" fmla="*/ 0 w 29"/>
                  <a:gd name="T17" fmla="*/ 1 h 72"/>
                  <a:gd name="T18" fmla="*/ 0 w 29"/>
                  <a:gd name="T19" fmla="*/ 1 h 72"/>
                  <a:gd name="T20" fmla="*/ 0 w 29"/>
                  <a:gd name="T21" fmla="*/ 1 h 72"/>
                  <a:gd name="T22" fmla="*/ 0 w 29"/>
                  <a:gd name="T23" fmla="*/ 1 h 72"/>
                  <a:gd name="T24" fmla="*/ 0 w 29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72"/>
                  <a:gd name="T41" fmla="*/ 29 w 29"/>
                  <a:gd name="T42" fmla="*/ 72 h 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72">
                    <a:moveTo>
                      <a:pt x="14" y="72"/>
                    </a:moveTo>
                    <a:lnTo>
                      <a:pt x="3" y="67"/>
                    </a:lnTo>
                    <a:lnTo>
                      <a:pt x="0" y="58"/>
                    </a:lnTo>
                    <a:lnTo>
                      <a:pt x="0" y="14"/>
                    </a:lnTo>
                    <a:lnTo>
                      <a:pt x="3" y="4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24" y="4"/>
                    </a:lnTo>
                    <a:lnTo>
                      <a:pt x="29" y="14"/>
                    </a:lnTo>
                    <a:lnTo>
                      <a:pt x="29" y="58"/>
                    </a:lnTo>
                    <a:lnTo>
                      <a:pt x="24" y="67"/>
                    </a:lnTo>
                    <a:lnTo>
                      <a:pt x="15" y="72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44" name="Freeform 65"/>
              <p:cNvSpPr>
                <a:spLocks/>
              </p:cNvSpPr>
              <p:nvPr/>
            </p:nvSpPr>
            <p:spPr bwMode="auto">
              <a:xfrm>
                <a:off x="4687" y="2692"/>
                <a:ext cx="775" cy="215"/>
              </a:xfrm>
              <a:custGeom>
                <a:avLst/>
                <a:gdLst>
                  <a:gd name="T0" fmla="*/ 0 w 1551"/>
                  <a:gd name="T1" fmla="*/ 0 h 431"/>
                  <a:gd name="T2" fmla="*/ 0 w 1551"/>
                  <a:gd name="T3" fmla="*/ 0 h 431"/>
                  <a:gd name="T4" fmla="*/ 0 w 1551"/>
                  <a:gd name="T5" fmla="*/ 0 h 431"/>
                  <a:gd name="T6" fmla="*/ 0 w 1551"/>
                  <a:gd name="T7" fmla="*/ 0 h 431"/>
                  <a:gd name="T8" fmla="*/ 0 w 1551"/>
                  <a:gd name="T9" fmla="*/ 0 h 431"/>
                  <a:gd name="T10" fmla="*/ 0 w 1551"/>
                  <a:gd name="T11" fmla="*/ 0 h 431"/>
                  <a:gd name="T12" fmla="*/ 0 w 1551"/>
                  <a:gd name="T13" fmla="*/ 0 h 431"/>
                  <a:gd name="T14" fmla="*/ 0 w 1551"/>
                  <a:gd name="T15" fmla="*/ 0 h 431"/>
                  <a:gd name="T16" fmla="*/ 0 w 1551"/>
                  <a:gd name="T17" fmla="*/ 0 h 431"/>
                  <a:gd name="T18" fmla="*/ 0 w 1551"/>
                  <a:gd name="T19" fmla="*/ 0 h 431"/>
                  <a:gd name="T20" fmla="*/ 0 w 1551"/>
                  <a:gd name="T21" fmla="*/ 0 h 431"/>
                  <a:gd name="T22" fmla="*/ 0 w 1551"/>
                  <a:gd name="T23" fmla="*/ 0 h 431"/>
                  <a:gd name="T24" fmla="*/ 0 w 1551"/>
                  <a:gd name="T25" fmla="*/ 0 h 431"/>
                  <a:gd name="T26" fmla="*/ 0 w 1551"/>
                  <a:gd name="T27" fmla="*/ 0 h 431"/>
                  <a:gd name="T28" fmla="*/ 0 w 1551"/>
                  <a:gd name="T29" fmla="*/ 0 h 431"/>
                  <a:gd name="T30" fmla="*/ 0 w 1551"/>
                  <a:gd name="T31" fmla="*/ 0 h 431"/>
                  <a:gd name="T32" fmla="*/ 0 w 1551"/>
                  <a:gd name="T33" fmla="*/ 0 h 431"/>
                  <a:gd name="T34" fmla="*/ 0 w 1551"/>
                  <a:gd name="T35" fmla="*/ 0 h 431"/>
                  <a:gd name="T36" fmla="*/ 0 w 1551"/>
                  <a:gd name="T37" fmla="*/ 0 h 431"/>
                  <a:gd name="T38" fmla="*/ 0 w 1551"/>
                  <a:gd name="T39" fmla="*/ 0 h 431"/>
                  <a:gd name="T40" fmla="*/ 0 w 1551"/>
                  <a:gd name="T41" fmla="*/ 0 h 431"/>
                  <a:gd name="T42" fmla="*/ 0 w 1551"/>
                  <a:gd name="T43" fmla="*/ 0 h 431"/>
                  <a:gd name="T44" fmla="*/ 0 w 1551"/>
                  <a:gd name="T45" fmla="*/ 0 h 431"/>
                  <a:gd name="T46" fmla="*/ 0 w 1551"/>
                  <a:gd name="T47" fmla="*/ 0 h 431"/>
                  <a:gd name="T48" fmla="*/ 0 w 1551"/>
                  <a:gd name="T49" fmla="*/ 0 h 431"/>
                  <a:gd name="T50" fmla="*/ 0 w 1551"/>
                  <a:gd name="T51" fmla="*/ 0 h 431"/>
                  <a:gd name="T52" fmla="*/ 0 w 1551"/>
                  <a:gd name="T53" fmla="*/ 0 h 431"/>
                  <a:gd name="T54" fmla="*/ 0 w 1551"/>
                  <a:gd name="T55" fmla="*/ 0 h 431"/>
                  <a:gd name="T56" fmla="*/ 0 w 1551"/>
                  <a:gd name="T57" fmla="*/ 0 h 431"/>
                  <a:gd name="T58" fmla="*/ 0 w 1551"/>
                  <a:gd name="T59" fmla="*/ 0 h 431"/>
                  <a:gd name="T60" fmla="*/ 0 w 1551"/>
                  <a:gd name="T61" fmla="*/ 0 h 431"/>
                  <a:gd name="T62" fmla="*/ 0 w 1551"/>
                  <a:gd name="T63" fmla="*/ 0 h 431"/>
                  <a:gd name="T64" fmla="*/ 0 w 1551"/>
                  <a:gd name="T65" fmla="*/ 0 h 431"/>
                  <a:gd name="T66" fmla="*/ 0 w 1551"/>
                  <a:gd name="T67" fmla="*/ 0 h 431"/>
                  <a:gd name="T68" fmla="*/ 0 w 1551"/>
                  <a:gd name="T69" fmla="*/ 0 h 431"/>
                  <a:gd name="T70" fmla="*/ 0 w 1551"/>
                  <a:gd name="T71" fmla="*/ 0 h 431"/>
                  <a:gd name="T72" fmla="*/ 0 w 1551"/>
                  <a:gd name="T73" fmla="*/ 0 h 431"/>
                  <a:gd name="T74" fmla="*/ 0 w 1551"/>
                  <a:gd name="T75" fmla="*/ 0 h 431"/>
                  <a:gd name="T76" fmla="*/ 0 w 1551"/>
                  <a:gd name="T77" fmla="*/ 0 h 431"/>
                  <a:gd name="T78" fmla="*/ 0 w 1551"/>
                  <a:gd name="T79" fmla="*/ 0 h 431"/>
                  <a:gd name="T80" fmla="*/ 0 w 1551"/>
                  <a:gd name="T81" fmla="*/ 0 h 431"/>
                  <a:gd name="T82" fmla="*/ 0 w 1551"/>
                  <a:gd name="T83" fmla="*/ 0 h 431"/>
                  <a:gd name="T84" fmla="*/ 0 w 1551"/>
                  <a:gd name="T85" fmla="*/ 0 h 431"/>
                  <a:gd name="T86" fmla="*/ 0 w 1551"/>
                  <a:gd name="T87" fmla="*/ 0 h 431"/>
                  <a:gd name="T88" fmla="*/ 0 w 1551"/>
                  <a:gd name="T89" fmla="*/ 0 h 431"/>
                  <a:gd name="T90" fmla="*/ 0 w 1551"/>
                  <a:gd name="T91" fmla="*/ 0 h 431"/>
                  <a:gd name="T92" fmla="*/ 0 w 1551"/>
                  <a:gd name="T93" fmla="*/ 0 h 431"/>
                  <a:gd name="T94" fmla="*/ 0 w 1551"/>
                  <a:gd name="T95" fmla="*/ 0 h 431"/>
                  <a:gd name="T96" fmla="*/ 0 w 1551"/>
                  <a:gd name="T97" fmla="*/ 0 h 431"/>
                  <a:gd name="T98" fmla="*/ 0 w 1551"/>
                  <a:gd name="T99" fmla="*/ 0 h 431"/>
                  <a:gd name="T100" fmla="*/ 0 w 1551"/>
                  <a:gd name="T101" fmla="*/ 0 h 4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551"/>
                  <a:gd name="T154" fmla="*/ 0 h 431"/>
                  <a:gd name="T155" fmla="*/ 1551 w 1551"/>
                  <a:gd name="T156" fmla="*/ 431 h 4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551" h="431">
                    <a:moveTo>
                      <a:pt x="775" y="431"/>
                    </a:moveTo>
                    <a:lnTo>
                      <a:pt x="783" y="429"/>
                    </a:lnTo>
                    <a:lnTo>
                      <a:pt x="791" y="428"/>
                    </a:lnTo>
                    <a:lnTo>
                      <a:pt x="799" y="426"/>
                    </a:lnTo>
                    <a:lnTo>
                      <a:pt x="808" y="424"/>
                    </a:lnTo>
                    <a:lnTo>
                      <a:pt x="814" y="420"/>
                    </a:lnTo>
                    <a:lnTo>
                      <a:pt x="820" y="416"/>
                    </a:lnTo>
                    <a:lnTo>
                      <a:pt x="822" y="411"/>
                    </a:lnTo>
                    <a:lnTo>
                      <a:pt x="825" y="405"/>
                    </a:lnTo>
                    <a:lnTo>
                      <a:pt x="825" y="389"/>
                    </a:lnTo>
                    <a:lnTo>
                      <a:pt x="825" y="363"/>
                    </a:lnTo>
                    <a:lnTo>
                      <a:pt x="826" y="328"/>
                    </a:lnTo>
                    <a:lnTo>
                      <a:pt x="827" y="291"/>
                    </a:lnTo>
                    <a:lnTo>
                      <a:pt x="827" y="254"/>
                    </a:lnTo>
                    <a:lnTo>
                      <a:pt x="829" y="224"/>
                    </a:lnTo>
                    <a:lnTo>
                      <a:pt x="829" y="202"/>
                    </a:lnTo>
                    <a:lnTo>
                      <a:pt x="830" y="194"/>
                    </a:lnTo>
                    <a:lnTo>
                      <a:pt x="841" y="191"/>
                    </a:lnTo>
                    <a:lnTo>
                      <a:pt x="852" y="188"/>
                    </a:lnTo>
                    <a:lnTo>
                      <a:pt x="860" y="183"/>
                    </a:lnTo>
                    <a:lnTo>
                      <a:pt x="868" y="181"/>
                    </a:lnTo>
                    <a:lnTo>
                      <a:pt x="893" y="185"/>
                    </a:lnTo>
                    <a:lnTo>
                      <a:pt x="962" y="196"/>
                    </a:lnTo>
                    <a:lnTo>
                      <a:pt x="1059" y="212"/>
                    </a:lnTo>
                    <a:lnTo>
                      <a:pt x="1172" y="230"/>
                    </a:lnTo>
                    <a:lnTo>
                      <a:pt x="1285" y="248"/>
                    </a:lnTo>
                    <a:lnTo>
                      <a:pt x="1388" y="265"/>
                    </a:lnTo>
                    <a:lnTo>
                      <a:pt x="1463" y="276"/>
                    </a:lnTo>
                    <a:lnTo>
                      <a:pt x="1499" y="282"/>
                    </a:lnTo>
                    <a:lnTo>
                      <a:pt x="1509" y="282"/>
                    </a:lnTo>
                    <a:lnTo>
                      <a:pt x="1519" y="282"/>
                    </a:lnTo>
                    <a:lnTo>
                      <a:pt x="1527" y="280"/>
                    </a:lnTo>
                    <a:lnTo>
                      <a:pt x="1536" y="279"/>
                    </a:lnTo>
                    <a:lnTo>
                      <a:pt x="1541" y="274"/>
                    </a:lnTo>
                    <a:lnTo>
                      <a:pt x="1546" y="269"/>
                    </a:lnTo>
                    <a:lnTo>
                      <a:pt x="1548" y="261"/>
                    </a:lnTo>
                    <a:lnTo>
                      <a:pt x="1551" y="255"/>
                    </a:lnTo>
                    <a:lnTo>
                      <a:pt x="1550" y="246"/>
                    </a:lnTo>
                    <a:lnTo>
                      <a:pt x="1548" y="240"/>
                    </a:lnTo>
                    <a:lnTo>
                      <a:pt x="1545" y="235"/>
                    </a:lnTo>
                    <a:lnTo>
                      <a:pt x="1541" y="232"/>
                    </a:lnTo>
                    <a:lnTo>
                      <a:pt x="1535" y="228"/>
                    </a:lnTo>
                    <a:lnTo>
                      <a:pt x="1529" y="227"/>
                    </a:lnTo>
                    <a:lnTo>
                      <a:pt x="1519" y="224"/>
                    </a:lnTo>
                    <a:lnTo>
                      <a:pt x="1509" y="223"/>
                    </a:lnTo>
                    <a:lnTo>
                      <a:pt x="931" y="131"/>
                    </a:lnTo>
                    <a:lnTo>
                      <a:pt x="941" y="128"/>
                    </a:lnTo>
                    <a:lnTo>
                      <a:pt x="970" y="120"/>
                    </a:lnTo>
                    <a:lnTo>
                      <a:pt x="1010" y="109"/>
                    </a:lnTo>
                    <a:lnTo>
                      <a:pt x="1060" y="97"/>
                    </a:lnTo>
                    <a:lnTo>
                      <a:pt x="1108" y="83"/>
                    </a:lnTo>
                    <a:lnTo>
                      <a:pt x="1154" y="71"/>
                    </a:lnTo>
                    <a:lnTo>
                      <a:pt x="1190" y="62"/>
                    </a:lnTo>
                    <a:lnTo>
                      <a:pt x="1211" y="57"/>
                    </a:lnTo>
                    <a:lnTo>
                      <a:pt x="1219" y="53"/>
                    </a:lnTo>
                    <a:lnTo>
                      <a:pt x="1226" y="50"/>
                    </a:lnTo>
                    <a:lnTo>
                      <a:pt x="1229" y="45"/>
                    </a:lnTo>
                    <a:lnTo>
                      <a:pt x="1233" y="41"/>
                    </a:lnTo>
                    <a:lnTo>
                      <a:pt x="1234" y="30"/>
                    </a:lnTo>
                    <a:lnTo>
                      <a:pt x="1234" y="19"/>
                    </a:lnTo>
                    <a:lnTo>
                      <a:pt x="1233" y="11"/>
                    </a:lnTo>
                    <a:lnTo>
                      <a:pt x="1231" y="8"/>
                    </a:lnTo>
                    <a:lnTo>
                      <a:pt x="1226" y="4"/>
                    </a:lnTo>
                    <a:lnTo>
                      <a:pt x="1219" y="3"/>
                    </a:lnTo>
                    <a:lnTo>
                      <a:pt x="1210" y="0"/>
                    </a:lnTo>
                    <a:lnTo>
                      <a:pt x="1198" y="1"/>
                    </a:lnTo>
                    <a:lnTo>
                      <a:pt x="1184" y="3"/>
                    </a:lnTo>
                    <a:lnTo>
                      <a:pt x="1167" y="6"/>
                    </a:lnTo>
                    <a:lnTo>
                      <a:pt x="857" y="92"/>
                    </a:lnTo>
                    <a:lnTo>
                      <a:pt x="847" y="87"/>
                    </a:lnTo>
                    <a:lnTo>
                      <a:pt x="837" y="83"/>
                    </a:lnTo>
                    <a:lnTo>
                      <a:pt x="826" y="79"/>
                    </a:lnTo>
                    <a:lnTo>
                      <a:pt x="816" y="78"/>
                    </a:lnTo>
                    <a:lnTo>
                      <a:pt x="805" y="76"/>
                    </a:lnTo>
                    <a:lnTo>
                      <a:pt x="794" y="76"/>
                    </a:lnTo>
                    <a:lnTo>
                      <a:pt x="783" y="76"/>
                    </a:lnTo>
                    <a:lnTo>
                      <a:pt x="775" y="76"/>
                    </a:lnTo>
                    <a:lnTo>
                      <a:pt x="766" y="76"/>
                    </a:lnTo>
                    <a:lnTo>
                      <a:pt x="756" y="76"/>
                    </a:lnTo>
                    <a:lnTo>
                      <a:pt x="744" y="76"/>
                    </a:lnTo>
                    <a:lnTo>
                      <a:pt x="733" y="78"/>
                    </a:lnTo>
                    <a:lnTo>
                      <a:pt x="722" y="79"/>
                    </a:lnTo>
                    <a:lnTo>
                      <a:pt x="712" y="83"/>
                    </a:lnTo>
                    <a:lnTo>
                      <a:pt x="702" y="87"/>
                    </a:lnTo>
                    <a:lnTo>
                      <a:pt x="695" y="92"/>
                    </a:lnTo>
                    <a:lnTo>
                      <a:pt x="383" y="6"/>
                    </a:lnTo>
                    <a:lnTo>
                      <a:pt x="365" y="3"/>
                    </a:lnTo>
                    <a:lnTo>
                      <a:pt x="351" y="1"/>
                    </a:lnTo>
                    <a:lnTo>
                      <a:pt x="339" y="0"/>
                    </a:lnTo>
                    <a:lnTo>
                      <a:pt x="331" y="3"/>
                    </a:lnTo>
                    <a:lnTo>
                      <a:pt x="323" y="4"/>
                    </a:lnTo>
                    <a:lnTo>
                      <a:pt x="319" y="8"/>
                    </a:lnTo>
                    <a:lnTo>
                      <a:pt x="317" y="11"/>
                    </a:lnTo>
                    <a:lnTo>
                      <a:pt x="317" y="19"/>
                    </a:lnTo>
                    <a:lnTo>
                      <a:pt x="315" y="30"/>
                    </a:lnTo>
                    <a:lnTo>
                      <a:pt x="317" y="41"/>
                    </a:lnTo>
                    <a:lnTo>
                      <a:pt x="318" y="45"/>
                    </a:lnTo>
                    <a:lnTo>
                      <a:pt x="323" y="50"/>
                    </a:lnTo>
                    <a:lnTo>
                      <a:pt x="329" y="53"/>
                    </a:lnTo>
                    <a:lnTo>
                      <a:pt x="340" y="57"/>
                    </a:lnTo>
                    <a:lnTo>
                      <a:pt x="359" y="62"/>
                    </a:lnTo>
                    <a:lnTo>
                      <a:pt x="394" y="71"/>
                    </a:lnTo>
                    <a:lnTo>
                      <a:pt x="440" y="83"/>
                    </a:lnTo>
                    <a:lnTo>
                      <a:pt x="490" y="97"/>
                    </a:lnTo>
                    <a:lnTo>
                      <a:pt x="538" y="109"/>
                    </a:lnTo>
                    <a:lnTo>
                      <a:pt x="579" y="120"/>
                    </a:lnTo>
                    <a:lnTo>
                      <a:pt x="608" y="128"/>
                    </a:lnTo>
                    <a:lnTo>
                      <a:pt x="620" y="131"/>
                    </a:lnTo>
                    <a:lnTo>
                      <a:pt x="43" y="223"/>
                    </a:lnTo>
                    <a:lnTo>
                      <a:pt x="31" y="224"/>
                    </a:lnTo>
                    <a:lnTo>
                      <a:pt x="22" y="227"/>
                    </a:lnTo>
                    <a:lnTo>
                      <a:pt x="13" y="228"/>
                    </a:lnTo>
                    <a:lnTo>
                      <a:pt x="9" y="232"/>
                    </a:lnTo>
                    <a:lnTo>
                      <a:pt x="4" y="235"/>
                    </a:lnTo>
                    <a:lnTo>
                      <a:pt x="1" y="240"/>
                    </a:lnTo>
                    <a:lnTo>
                      <a:pt x="0" y="246"/>
                    </a:lnTo>
                    <a:lnTo>
                      <a:pt x="0" y="255"/>
                    </a:lnTo>
                    <a:lnTo>
                      <a:pt x="0" y="261"/>
                    </a:lnTo>
                    <a:lnTo>
                      <a:pt x="4" y="269"/>
                    </a:lnTo>
                    <a:lnTo>
                      <a:pt x="7" y="274"/>
                    </a:lnTo>
                    <a:lnTo>
                      <a:pt x="15" y="279"/>
                    </a:lnTo>
                    <a:lnTo>
                      <a:pt x="21" y="280"/>
                    </a:lnTo>
                    <a:lnTo>
                      <a:pt x="31" y="282"/>
                    </a:lnTo>
                    <a:lnTo>
                      <a:pt x="41" y="282"/>
                    </a:lnTo>
                    <a:lnTo>
                      <a:pt x="52" y="282"/>
                    </a:lnTo>
                    <a:lnTo>
                      <a:pt x="86" y="276"/>
                    </a:lnTo>
                    <a:lnTo>
                      <a:pt x="162" y="265"/>
                    </a:lnTo>
                    <a:lnTo>
                      <a:pt x="263" y="248"/>
                    </a:lnTo>
                    <a:lnTo>
                      <a:pt x="378" y="230"/>
                    </a:lnTo>
                    <a:lnTo>
                      <a:pt x="491" y="212"/>
                    </a:lnTo>
                    <a:lnTo>
                      <a:pt x="589" y="196"/>
                    </a:lnTo>
                    <a:lnTo>
                      <a:pt x="657" y="185"/>
                    </a:lnTo>
                    <a:lnTo>
                      <a:pt x="684" y="181"/>
                    </a:lnTo>
                    <a:lnTo>
                      <a:pt x="690" y="183"/>
                    </a:lnTo>
                    <a:lnTo>
                      <a:pt x="699" y="188"/>
                    </a:lnTo>
                    <a:lnTo>
                      <a:pt x="709" y="191"/>
                    </a:lnTo>
                    <a:lnTo>
                      <a:pt x="721" y="194"/>
                    </a:lnTo>
                    <a:lnTo>
                      <a:pt x="721" y="202"/>
                    </a:lnTo>
                    <a:lnTo>
                      <a:pt x="721" y="224"/>
                    </a:lnTo>
                    <a:lnTo>
                      <a:pt x="722" y="254"/>
                    </a:lnTo>
                    <a:lnTo>
                      <a:pt x="723" y="291"/>
                    </a:lnTo>
                    <a:lnTo>
                      <a:pt x="723" y="328"/>
                    </a:lnTo>
                    <a:lnTo>
                      <a:pt x="725" y="363"/>
                    </a:lnTo>
                    <a:lnTo>
                      <a:pt x="725" y="389"/>
                    </a:lnTo>
                    <a:lnTo>
                      <a:pt x="726" y="405"/>
                    </a:lnTo>
                    <a:lnTo>
                      <a:pt x="726" y="411"/>
                    </a:lnTo>
                    <a:lnTo>
                      <a:pt x="731" y="416"/>
                    </a:lnTo>
                    <a:lnTo>
                      <a:pt x="736" y="420"/>
                    </a:lnTo>
                    <a:lnTo>
                      <a:pt x="743" y="424"/>
                    </a:lnTo>
                    <a:lnTo>
                      <a:pt x="751" y="426"/>
                    </a:lnTo>
                    <a:lnTo>
                      <a:pt x="759" y="428"/>
                    </a:lnTo>
                    <a:lnTo>
                      <a:pt x="767" y="429"/>
                    </a:lnTo>
                    <a:lnTo>
                      <a:pt x="775" y="431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45" name="Freeform 66"/>
              <p:cNvSpPr>
                <a:spLocks/>
              </p:cNvSpPr>
              <p:nvPr/>
            </p:nvSpPr>
            <p:spPr bwMode="auto">
              <a:xfrm>
                <a:off x="5119" y="2695"/>
                <a:ext cx="179" cy="51"/>
              </a:xfrm>
              <a:custGeom>
                <a:avLst/>
                <a:gdLst>
                  <a:gd name="T0" fmla="*/ 0 w 358"/>
                  <a:gd name="T1" fmla="*/ 1 h 102"/>
                  <a:gd name="T2" fmla="*/ 1 w 358"/>
                  <a:gd name="T3" fmla="*/ 1 h 102"/>
                  <a:gd name="T4" fmla="*/ 1 w 358"/>
                  <a:gd name="T5" fmla="*/ 1 h 102"/>
                  <a:gd name="T6" fmla="*/ 1 w 358"/>
                  <a:gd name="T7" fmla="*/ 0 h 102"/>
                  <a:gd name="T8" fmla="*/ 1 w 358"/>
                  <a:gd name="T9" fmla="*/ 0 h 102"/>
                  <a:gd name="T10" fmla="*/ 1 w 358"/>
                  <a:gd name="T11" fmla="*/ 1 h 102"/>
                  <a:gd name="T12" fmla="*/ 1 w 358"/>
                  <a:gd name="T13" fmla="*/ 1 h 102"/>
                  <a:gd name="T14" fmla="*/ 1 w 358"/>
                  <a:gd name="T15" fmla="*/ 1 h 102"/>
                  <a:gd name="T16" fmla="*/ 1 w 358"/>
                  <a:gd name="T17" fmla="*/ 1 h 102"/>
                  <a:gd name="T18" fmla="*/ 1 w 358"/>
                  <a:gd name="T19" fmla="*/ 1 h 102"/>
                  <a:gd name="T20" fmla="*/ 1 w 358"/>
                  <a:gd name="T21" fmla="*/ 1 h 102"/>
                  <a:gd name="T22" fmla="*/ 1 w 358"/>
                  <a:gd name="T23" fmla="*/ 1 h 102"/>
                  <a:gd name="T24" fmla="*/ 1 w 358"/>
                  <a:gd name="T25" fmla="*/ 1 h 102"/>
                  <a:gd name="T26" fmla="*/ 1 w 358"/>
                  <a:gd name="T27" fmla="*/ 1 h 102"/>
                  <a:gd name="T28" fmla="*/ 0 w 358"/>
                  <a:gd name="T29" fmla="*/ 1 h 102"/>
                  <a:gd name="T30" fmla="*/ 0 w 358"/>
                  <a:gd name="T31" fmla="*/ 1 h 1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58"/>
                  <a:gd name="T49" fmla="*/ 0 h 102"/>
                  <a:gd name="T50" fmla="*/ 358 w 358"/>
                  <a:gd name="T51" fmla="*/ 102 h 10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58" h="102">
                    <a:moveTo>
                      <a:pt x="0" y="89"/>
                    </a:moveTo>
                    <a:lnTo>
                      <a:pt x="312" y="5"/>
                    </a:lnTo>
                    <a:lnTo>
                      <a:pt x="327" y="2"/>
                    </a:lnTo>
                    <a:lnTo>
                      <a:pt x="339" y="0"/>
                    </a:lnTo>
                    <a:lnTo>
                      <a:pt x="347" y="0"/>
                    </a:lnTo>
                    <a:lnTo>
                      <a:pt x="353" y="4"/>
                    </a:lnTo>
                    <a:lnTo>
                      <a:pt x="357" y="12"/>
                    </a:lnTo>
                    <a:lnTo>
                      <a:pt x="358" y="24"/>
                    </a:lnTo>
                    <a:lnTo>
                      <a:pt x="351" y="16"/>
                    </a:lnTo>
                    <a:lnTo>
                      <a:pt x="343" y="12"/>
                    </a:lnTo>
                    <a:lnTo>
                      <a:pt x="337" y="9"/>
                    </a:lnTo>
                    <a:lnTo>
                      <a:pt x="331" y="9"/>
                    </a:lnTo>
                    <a:lnTo>
                      <a:pt x="323" y="9"/>
                    </a:lnTo>
                    <a:lnTo>
                      <a:pt x="316" y="13"/>
                    </a:lnTo>
                    <a:lnTo>
                      <a:pt x="0" y="102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9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46" name="Freeform 67"/>
              <p:cNvSpPr>
                <a:spLocks/>
              </p:cNvSpPr>
              <p:nvPr/>
            </p:nvSpPr>
            <p:spPr bwMode="auto">
              <a:xfrm>
                <a:off x="5112" y="2755"/>
                <a:ext cx="336" cy="71"/>
              </a:xfrm>
              <a:custGeom>
                <a:avLst/>
                <a:gdLst>
                  <a:gd name="T0" fmla="*/ 1 w 670"/>
                  <a:gd name="T1" fmla="*/ 1 h 141"/>
                  <a:gd name="T2" fmla="*/ 1 w 670"/>
                  <a:gd name="T3" fmla="*/ 1 h 141"/>
                  <a:gd name="T4" fmla="*/ 1 w 670"/>
                  <a:gd name="T5" fmla="*/ 1 h 141"/>
                  <a:gd name="T6" fmla="*/ 1 w 670"/>
                  <a:gd name="T7" fmla="*/ 1 h 141"/>
                  <a:gd name="T8" fmla="*/ 1 w 670"/>
                  <a:gd name="T9" fmla="*/ 1 h 141"/>
                  <a:gd name="T10" fmla="*/ 1 w 670"/>
                  <a:gd name="T11" fmla="*/ 1 h 141"/>
                  <a:gd name="T12" fmla="*/ 1 w 670"/>
                  <a:gd name="T13" fmla="*/ 1 h 141"/>
                  <a:gd name="T14" fmla="*/ 1 w 670"/>
                  <a:gd name="T15" fmla="*/ 1 h 141"/>
                  <a:gd name="T16" fmla="*/ 1 w 670"/>
                  <a:gd name="T17" fmla="*/ 1 h 141"/>
                  <a:gd name="T18" fmla="*/ 1 w 670"/>
                  <a:gd name="T19" fmla="*/ 1 h 141"/>
                  <a:gd name="T20" fmla="*/ 1 w 670"/>
                  <a:gd name="T21" fmla="*/ 1 h 141"/>
                  <a:gd name="T22" fmla="*/ 1 w 670"/>
                  <a:gd name="T23" fmla="*/ 1 h 141"/>
                  <a:gd name="T24" fmla="*/ 1 w 670"/>
                  <a:gd name="T25" fmla="*/ 1 h 141"/>
                  <a:gd name="T26" fmla="*/ 1 w 670"/>
                  <a:gd name="T27" fmla="*/ 1 h 141"/>
                  <a:gd name="T28" fmla="*/ 1 w 670"/>
                  <a:gd name="T29" fmla="*/ 1 h 141"/>
                  <a:gd name="T30" fmla="*/ 1 w 670"/>
                  <a:gd name="T31" fmla="*/ 1 h 141"/>
                  <a:gd name="T32" fmla="*/ 1 w 670"/>
                  <a:gd name="T33" fmla="*/ 1 h 141"/>
                  <a:gd name="T34" fmla="*/ 1 w 670"/>
                  <a:gd name="T35" fmla="*/ 1 h 141"/>
                  <a:gd name="T36" fmla="*/ 1 w 670"/>
                  <a:gd name="T37" fmla="*/ 1 h 141"/>
                  <a:gd name="T38" fmla="*/ 1 w 670"/>
                  <a:gd name="T39" fmla="*/ 1 h 141"/>
                  <a:gd name="T40" fmla="*/ 1 w 670"/>
                  <a:gd name="T41" fmla="*/ 1 h 141"/>
                  <a:gd name="T42" fmla="*/ 1 w 670"/>
                  <a:gd name="T43" fmla="*/ 1 h 141"/>
                  <a:gd name="T44" fmla="*/ 1 w 670"/>
                  <a:gd name="T45" fmla="*/ 1 h 141"/>
                  <a:gd name="T46" fmla="*/ 1 w 670"/>
                  <a:gd name="T47" fmla="*/ 1 h 141"/>
                  <a:gd name="T48" fmla="*/ 1 w 670"/>
                  <a:gd name="T49" fmla="*/ 1 h 141"/>
                  <a:gd name="T50" fmla="*/ 0 w 670"/>
                  <a:gd name="T51" fmla="*/ 1 h 141"/>
                  <a:gd name="T52" fmla="*/ 0 w 670"/>
                  <a:gd name="T53" fmla="*/ 1 h 141"/>
                  <a:gd name="T54" fmla="*/ 1 w 670"/>
                  <a:gd name="T55" fmla="*/ 1 h 141"/>
                  <a:gd name="T56" fmla="*/ 1 w 670"/>
                  <a:gd name="T57" fmla="*/ 1 h 141"/>
                  <a:gd name="T58" fmla="*/ 1 w 670"/>
                  <a:gd name="T59" fmla="*/ 0 h 141"/>
                  <a:gd name="T60" fmla="*/ 1 w 670"/>
                  <a:gd name="T61" fmla="*/ 0 h 141"/>
                  <a:gd name="T62" fmla="*/ 1 w 670"/>
                  <a:gd name="T63" fmla="*/ 1 h 14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70"/>
                  <a:gd name="T97" fmla="*/ 0 h 141"/>
                  <a:gd name="T98" fmla="*/ 670 w 670"/>
                  <a:gd name="T99" fmla="*/ 141 h 14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70" h="141">
                    <a:moveTo>
                      <a:pt x="20" y="2"/>
                    </a:moveTo>
                    <a:lnTo>
                      <a:pt x="652" y="103"/>
                    </a:lnTo>
                    <a:lnTo>
                      <a:pt x="664" y="104"/>
                    </a:lnTo>
                    <a:lnTo>
                      <a:pt x="670" y="107"/>
                    </a:lnTo>
                    <a:lnTo>
                      <a:pt x="670" y="109"/>
                    </a:lnTo>
                    <a:lnTo>
                      <a:pt x="667" y="113"/>
                    </a:lnTo>
                    <a:lnTo>
                      <a:pt x="660" y="117"/>
                    </a:lnTo>
                    <a:lnTo>
                      <a:pt x="655" y="123"/>
                    </a:lnTo>
                    <a:lnTo>
                      <a:pt x="650" y="130"/>
                    </a:lnTo>
                    <a:lnTo>
                      <a:pt x="652" y="141"/>
                    </a:lnTo>
                    <a:lnTo>
                      <a:pt x="649" y="134"/>
                    </a:lnTo>
                    <a:lnTo>
                      <a:pt x="649" y="129"/>
                    </a:lnTo>
                    <a:lnTo>
                      <a:pt x="648" y="124"/>
                    </a:lnTo>
                    <a:lnTo>
                      <a:pt x="648" y="122"/>
                    </a:lnTo>
                    <a:lnTo>
                      <a:pt x="644" y="118"/>
                    </a:lnTo>
                    <a:lnTo>
                      <a:pt x="638" y="114"/>
                    </a:lnTo>
                    <a:lnTo>
                      <a:pt x="628" y="112"/>
                    </a:lnTo>
                    <a:lnTo>
                      <a:pt x="615" y="109"/>
                    </a:lnTo>
                    <a:lnTo>
                      <a:pt x="574" y="102"/>
                    </a:lnTo>
                    <a:lnTo>
                      <a:pt x="500" y="91"/>
                    </a:lnTo>
                    <a:lnTo>
                      <a:pt x="402" y="73"/>
                    </a:lnTo>
                    <a:lnTo>
                      <a:pt x="295" y="57"/>
                    </a:lnTo>
                    <a:lnTo>
                      <a:pt x="188" y="39"/>
                    </a:lnTo>
                    <a:lnTo>
                      <a:pt x="96" y="25"/>
                    </a:lnTo>
                    <a:lnTo>
                      <a:pt x="30" y="14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9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47" name="Freeform 68"/>
              <p:cNvSpPr>
                <a:spLocks/>
              </p:cNvSpPr>
              <p:nvPr/>
            </p:nvSpPr>
            <p:spPr bwMode="auto">
              <a:xfrm>
                <a:off x="5051" y="2765"/>
                <a:ext cx="47" cy="123"/>
              </a:xfrm>
              <a:custGeom>
                <a:avLst/>
                <a:gdLst>
                  <a:gd name="T0" fmla="*/ 1 w 94"/>
                  <a:gd name="T1" fmla="*/ 0 h 245"/>
                  <a:gd name="T2" fmla="*/ 1 w 94"/>
                  <a:gd name="T3" fmla="*/ 0 h 245"/>
                  <a:gd name="T4" fmla="*/ 1 w 94"/>
                  <a:gd name="T5" fmla="*/ 1 h 245"/>
                  <a:gd name="T6" fmla="*/ 1 w 94"/>
                  <a:gd name="T7" fmla="*/ 1 h 245"/>
                  <a:gd name="T8" fmla="*/ 1 w 94"/>
                  <a:gd name="T9" fmla="*/ 1 h 245"/>
                  <a:gd name="T10" fmla="*/ 1 w 94"/>
                  <a:gd name="T11" fmla="*/ 1 h 245"/>
                  <a:gd name="T12" fmla="*/ 1 w 94"/>
                  <a:gd name="T13" fmla="*/ 1 h 245"/>
                  <a:gd name="T14" fmla="*/ 1 w 94"/>
                  <a:gd name="T15" fmla="*/ 1 h 245"/>
                  <a:gd name="T16" fmla="*/ 1 w 94"/>
                  <a:gd name="T17" fmla="*/ 1 h 245"/>
                  <a:gd name="T18" fmla="*/ 1 w 94"/>
                  <a:gd name="T19" fmla="*/ 1 h 245"/>
                  <a:gd name="T20" fmla="*/ 1 w 94"/>
                  <a:gd name="T21" fmla="*/ 1 h 245"/>
                  <a:gd name="T22" fmla="*/ 1 w 94"/>
                  <a:gd name="T23" fmla="*/ 1 h 245"/>
                  <a:gd name="T24" fmla="*/ 1 w 94"/>
                  <a:gd name="T25" fmla="*/ 1 h 245"/>
                  <a:gd name="T26" fmla="*/ 1 w 94"/>
                  <a:gd name="T27" fmla="*/ 1 h 245"/>
                  <a:gd name="T28" fmla="*/ 1 w 94"/>
                  <a:gd name="T29" fmla="*/ 1 h 245"/>
                  <a:gd name="T30" fmla="*/ 1 w 94"/>
                  <a:gd name="T31" fmla="*/ 1 h 245"/>
                  <a:gd name="T32" fmla="*/ 1 w 94"/>
                  <a:gd name="T33" fmla="*/ 1 h 245"/>
                  <a:gd name="T34" fmla="*/ 1 w 94"/>
                  <a:gd name="T35" fmla="*/ 1 h 245"/>
                  <a:gd name="T36" fmla="*/ 1 w 94"/>
                  <a:gd name="T37" fmla="*/ 1 h 245"/>
                  <a:gd name="T38" fmla="*/ 1 w 94"/>
                  <a:gd name="T39" fmla="*/ 1 h 245"/>
                  <a:gd name="T40" fmla="*/ 1 w 94"/>
                  <a:gd name="T41" fmla="*/ 1 h 245"/>
                  <a:gd name="T42" fmla="*/ 1 w 94"/>
                  <a:gd name="T43" fmla="*/ 1 h 245"/>
                  <a:gd name="T44" fmla="*/ 1 w 94"/>
                  <a:gd name="T45" fmla="*/ 1 h 245"/>
                  <a:gd name="T46" fmla="*/ 1 w 94"/>
                  <a:gd name="T47" fmla="*/ 1 h 245"/>
                  <a:gd name="T48" fmla="*/ 1 w 94"/>
                  <a:gd name="T49" fmla="*/ 1 h 245"/>
                  <a:gd name="T50" fmla="*/ 0 w 94"/>
                  <a:gd name="T51" fmla="*/ 1 h 245"/>
                  <a:gd name="T52" fmla="*/ 0 w 94"/>
                  <a:gd name="T53" fmla="*/ 1 h 245"/>
                  <a:gd name="T54" fmla="*/ 1 w 94"/>
                  <a:gd name="T55" fmla="*/ 1 h 245"/>
                  <a:gd name="T56" fmla="*/ 1 w 94"/>
                  <a:gd name="T57" fmla="*/ 1 h 245"/>
                  <a:gd name="T58" fmla="*/ 1 w 94"/>
                  <a:gd name="T59" fmla="*/ 1 h 245"/>
                  <a:gd name="T60" fmla="*/ 1 w 94"/>
                  <a:gd name="T61" fmla="*/ 0 h 245"/>
                  <a:gd name="T62" fmla="*/ 1 w 94"/>
                  <a:gd name="T63" fmla="*/ 0 h 24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4"/>
                  <a:gd name="T97" fmla="*/ 0 h 245"/>
                  <a:gd name="T98" fmla="*/ 94 w 94"/>
                  <a:gd name="T99" fmla="*/ 245 h 24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4" h="245">
                    <a:moveTo>
                      <a:pt x="45" y="0"/>
                    </a:moveTo>
                    <a:lnTo>
                      <a:pt x="55" y="0"/>
                    </a:lnTo>
                    <a:lnTo>
                      <a:pt x="65" y="1"/>
                    </a:lnTo>
                    <a:lnTo>
                      <a:pt x="72" y="4"/>
                    </a:lnTo>
                    <a:lnTo>
                      <a:pt x="81" y="9"/>
                    </a:lnTo>
                    <a:lnTo>
                      <a:pt x="86" y="13"/>
                    </a:lnTo>
                    <a:lnTo>
                      <a:pt x="91" y="20"/>
                    </a:lnTo>
                    <a:lnTo>
                      <a:pt x="93" y="26"/>
                    </a:lnTo>
                    <a:lnTo>
                      <a:pt x="94" y="35"/>
                    </a:lnTo>
                    <a:lnTo>
                      <a:pt x="85" y="245"/>
                    </a:lnTo>
                    <a:lnTo>
                      <a:pt x="76" y="235"/>
                    </a:lnTo>
                    <a:lnTo>
                      <a:pt x="66" y="230"/>
                    </a:lnTo>
                    <a:lnTo>
                      <a:pt x="55" y="228"/>
                    </a:lnTo>
                    <a:lnTo>
                      <a:pt x="45" y="228"/>
                    </a:lnTo>
                    <a:lnTo>
                      <a:pt x="34" y="228"/>
                    </a:lnTo>
                    <a:lnTo>
                      <a:pt x="24" y="233"/>
                    </a:lnTo>
                    <a:lnTo>
                      <a:pt x="14" y="238"/>
                    </a:lnTo>
                    <a:lnTo>
                      <a:pt x="10" y="245"/>
                    </a:lnTo>
                    <a:lnTo>
                      <a:pt x="9" y="235"/>
                    </a:lnTo>
                    <a:lnTo>
                      <a:pt x="9" y="212"/>
                    </a:lnTo>
                    <a:lnTo>
                      <a:pt x="8" y="178"/>
                    </a:lnTo>
                    <a:lnTo>
                      <a:pt x="7" y="141"/>
                    </a:lnTo>
                    <a:lnTo>
                      <a:pt x="4" y="102"/>
                    </a:lnTo>
                    <a:lnTo>
                      <a:pt x="3" y="68"/>
                    </a:lnTo>
                    <a:lnTo>
                      <a:pt x="2" y="42"/>
                    </a:lnTo>
                    <a:lnTo>
                      <a:pt x="0" y="32"/>
                    </a:lnTo>
                    <a:lnTo>
                      <a:pt x="0" y="24"/>
                    </a:lnTo>
                    <a:lnTo>
                      <a:pt x="9" y="13"/>
                    </a:lnTo>
                    <a:lnTo>
                      <a:pt x="15" y="8"/>
                    </a:lnTo>
                    <a:lnTo>
                      <a:pt x="23" y="4"/>
                    </a:lnTo>
                    <a:lnTo>
                      <a:pt x="3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9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48" name="Freeform 69"/>
              <p:cNvSpPr>
                <a:spLocks/>
              </p:cNvSpPr>
              <p:nvPr/>
            </p:nvSpPr>
            <p:spPr bwMode="auto">
              <a:xfrm>
                <a:off x="5064" y="2769"/>
                <a:ext cx="16" cy="108"/>
              </a:xfrm>
              <a:custGeom>
                <a:avLst/>
                <a:gdLst>
                  <a:gd name="T0" fmla="*/ 0 w 32"/>
                  <a:gd name="T1" fmla="*/ 1 h 215"/>
                  <a:gd name="T2" fmla="*/ 1 w 32"/>
                  <a:gd name="T3" fmla="*/ 1 h 215"/>
                  <a:gd name="T4" fmla="*/ 1 w 32"/>
                  <a:gd name="T5" fmla="*/ 1 h 215"/>
                  <a:gd name="T6" fmla="*/ 1 w 32"/>
                  <a:gd name="T7" fmla="*/ 1 h 215"/>
                  <a:gd name="T8" fmla="*/ 1 w 32"/>
                  <a:gd name="T9" fmla="*/ 0 h 215"/>
                  <a:gd name="T10" fmla="*/ 0 w 32"/>
                  <a:gd name="T11" fmla="*/ 1 h 2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215"/>
                  <a:gd name="T20" fmla="*/ 32 w 32"/>
                  <a:gd name="T21" fmla="*/ 215 h 2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215">
                    <a:moveTo>
                      <a:pt x="0" y="5"/>
                    </a:moveTo>
                    <a:lnTo>
                      <a:pt x="5" y="215"/>
                    </a:lnTo>
                    <a:lnTo>
                      <a:pt x="17" y="13"/>
                    </a:lnTo>
                    <a:lnTo>
                      <a:pt x="32" y="156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49" name="Freeform 70"/>
              <p:cNvSpPr>
                <a:spLocks/>
              </p:cNvSpPr>
              <p:nvPr/>
            </p:nvSpPr>
            <p:spPr bwMode="auto">
              <a:xfrm>
                <a:off x="4692" y="2755"/>
                <a:ext cx="349" cy="73"/>
              </a:xfrm>
              <a:custGeom>
                <a:avLst/>
                <a:gdLst>
                  <a:gd name="T0" fmla="*/ 0 w 699"/>
                  <a:gd name="T1" fmla="*/ 1 h 145"/>
                  <a:gd name="T2" fmla="*/ 0 w 699"/>
                  <a:gd name="T3" fmla="*/ 1 h 145"/>
                  <a:gd name="T4" fmla="*/ 0 w 699"/>
                  <a:gd name="T5" fmla="*/ 1 h 145"/>
                  <a:gd name="T6" fmla="*/ 0 w 699"/>
                  <a:gd name="T7" fmla="*/ 0 h 145"/>
                  <a:gd name="T8" fmla="*/ 0 w 699"/>
                  <a:gd name="T9" fmla="*/ 1 h 145"/>
                  <a:gd name="T10" fmla="*/ 0 w 699"/>
                  <a:gd name="T11" fmla="*/ 1 h 145"/>
                  <a:gd name="T12" fmla="*/ 0 w 699"/>
                  <a:gd name="T13" fmla="*/ 1 h 145"/>
                  <a:gd name="T14" fmla="*/ 0 w 699"/>
                  <a:gd name="T15" fmla="*/ 1 h 145"/>
                  <a:gd name="T16" fmla="*/ 0 w 699"/>
                  <a:gd name="T17" fmla="*/ 1 h 145"/>
                  <a:gd name="T18" fmla="*/ 0 w 699"/>
                  <a:gd name="T19" fmla="*/ 1 h 145"/>
                  <a:gd name="T20" fmla="*/ 0 w 699"/>
                  <a:gd name="T21" fmla="*/ 1 h 145"/>
                  <a:gd name="T22" fmla="*/ 0 w 699"/>
                  <a:gd name="T23" fmla="*/ 1 h 145"/>
                  <a:gd name="T24" fmla="*/ 0 w 699"/>
                  <a:gd name="T25" fmla="*/ 1 h 145"/>
                  <a:gd name="T26" fmla="*/ 0 w 699"/>
                  <a:gd name="T27" fmla="*/ 1 h 145"/>
                  <a:gd name="T28" fmla="*/ 0 w 699"/>
                  <a:gd name="T29" fmla="*/ 1 h 145"/>
                  <a:gd name="T30" fmla="*/ 0 w 699"/>
                  <a:gd name="T31" fmla="*/ 1 h 145"/>
                  <a:gd name="T32" fmla="*/ 0 w 699"/>
                  <a:gd name="T33" fmla="*/ 1 h 145"/>
                  <a:gd name="T34" fmla="*/ 0 w 699"/>
                  <a:gd name="T35" fmla="*/ 1 h 145"/>
                  <a:gd name="T36" fmla="*/ 0 w 699"/>
                  <a:gd name="T37" fmla="*/ 1 h 145"/>
                  <a:gd name="T38" fmla="*/ 0 w 699"/>
                  <a:gd name="T39" fmla="*/ 1 h 145"/>
                  <a:gd name="T40" fmla="*/ 0 w 699"/>
                  <a:gd name="T41" fmla="*/ 1 h 145"/>
                  <a:gd name="T42" fmla="*/ 0 w 699"/>
                  <a:gd name="T43" fmla="*/ 1 h 145"/>
                  <a:gd name="T44" fmla="*/ 0 w 699"/>
                  <a:gd name="T45" fmla="*/ 1 h 145"/>
                  <a:gd name="T46" fmla="*/ 0 w 699"/>
                  <a:gd name="T47" fmla="*/ 1 h 145"/>
                  <a:gd name="T48" fmla="*/ 0 w 699"/>
                  <a:gd name="T49" fmla="*/ 1 h 145"/>
                  <a:gd name="T50" fmla="*/ 0 w 699"/>
                  <a:gd name="T51" fmla="*/ 1 h 145"/>
                  <a:gd name="T52" fmla="*/ 0 w 699"/>
                  <a:gd name="T53" fmla="*/ 1 h 145"/>
                  <a:gd name="T54" fmla="*/ 0 w 699"/>
                  <a:gd name="T55" fmla="*/ 1 h 145"/>
                  <a:gd name="T56" fmla="*/ 0 w 699"/>
                  <a:gd name="T57" fmla="*/ 1 h 145"/>
                  <a:gd name="T58" fmla="*/ 0 w 699"/>
                  <a:gd name="T59" fmla="*/ 1 h 145"/>
                  <a:gd name="T60" fmla="*/ 0 w 699"/>
                  <a:gd name="T61" fmla="*/ 1 h 145"/>
                  <a:gd name="T62" fmla="*/ 0 w 699"/>
                  <a:gd name="T63" fmla="*/ 1 h 145"/>
                  <a:gd name="T64" fmla="*/ 0 w 699"/>
                  <a:gd name="T65" fmla="*/ 1 h 145"/>
                  <a:gd name="T66" fmla="*/ 0 w 699"/>
                  <a:gd name="T67" fmla="*/ 1 h 145"/>
                  <a:gd name="T68" fmla="*/ 0 w 699"/>
                  <a:gd name="T69" fmla="*/ 1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9"/>
                  <a:gd name="T106" fmla="*/ 0 h 145"/>
                  <a:gd name="T107" fmla="*/ 699 w 699"/>
                  <a:gd name="T108" fmla="*/ 145 h 14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9" h="145">
                    <a:moveTo>
                      <a:pt x="699" y="21"/>
                    </a:moveTo>
                    <a:lnTo>
                      <a:pt x="692" y="12"/>
                    </a:lnTo>
                    <a:lnTo>
                      <a:pt x="685" y="5"/>
                    </a:lnTo>
                    <a:lnTo>
                      <a:pt x="674" y="0"/>
                    </a:lnTo>
                    <a:lnTo>
                      <a:pt x="664" y="2"/>
                    </a:lnTo>
                    <a:lnTo>
                      <a:pt x="632" y="7"/>
                    </a:lnTo>
                    <a:lnTo>
                      <a:pt x="558" y="19"/>
                    </a:lnTo>
                    <a:lnTo>
                      <a:pt x="455" y="35"/>
                    </a:lnTo>
                    <a:lnTo>
                      <a:pt x="339" y="55"/>
                    </a:lnTo>
                    <a:lnTo>
                      <a:pt x="221" y="72"/>
                    </a:lnTo>
                    <a:lnTo>
                      <a:pt x="119" y="89"/>
                    </a:lnTo>
                    <a:lnTo>
                      <a:pt x="46" y="101"/>
                    </a:lnTo>
                    <a:lnTo>
                      <a:pt x="16" y="107"/>
                    </a:lnTo>
                    <a:lnTo>
                      <a:pt x="6" y="110"/>
                    </a:lnTo>
                    <a:lnTo>
                      <a:pt x="1" y="120"/>
                    </a:lnTo>
                    <a:lnTo>
                      <a:pt x="0" y="132"/>
                    </a:lnTo>
                    <a:lnTo>
                      <a:pt x="7" y="145"/>
                    </a:lnTo>
                    <a:lnTo>
                      <a:pt x="5" y="132"/>
                    </a:lnTo>
                    <a:lnTo>
                      <a:pt x="10" y="122"/>
                    </a:lnTo>
                    <a:lnTo>
                      <a:pt x="17" y="115"/>
                    </a:lnTo>
                    <a:lnTo>
                      <a:pt x="24" y="118"/>
                    </a:lnTo>
                    <a:lnTo>
                      <a:pt x="28" y="123"/>
                    </a:lnTo>
                    <a:lnTo>
                      <a:pt x="37" y="130"/>
                    </a:lnTo>
                    <a:lnTo>
                      <a:pt x="42" y="132"/>
                    </a:lnTo>
                    <a:lnTo>
                      <a:pt x="49" y="134"/>
                    </a:lnTo>
                    <a:lnTo>
                      <a:pt x="58" y="133"/>
                    </a:lnTo>
                    <a:lnTo>
                      <a:pt x="70" y="130"/>
                    </a:lnTo>
                    <a:lnTo>
                      <a:pt x="105" y="120"/>
                    </a:lnTo>
                    <a:lnTo>
                      <a:pt x="182" y="108"/>
                    </a:lnTo>
                    <a:lnTo>
                      <a:pt x="282" y="89"/>
                    </a:lnTo>
                    <a:lnTo>
                      <a:pt x="396" y="71"/>
                    </a:lnTo>
                    <a:lnTo>
                      <a:pt x="507" y="51"/>
                    </a:lnTo>
                    <a:lnTo>
                      <a:pt x="605" y="36"/>
                    </a:lnTo>
                    <a:lnTo>
                      <a:pt x="671" y="25"/>
                    </a:lnTo>
                    <a:lnTo>
                      <a:pt x="699" y="21"/>
                    </a:lnTo>
                    <a:close/>
                  </a:path>
                </a:pathLst>
              </a:custGeom>
              <a:solidFill>
                <a:srgbClr val="9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50" name="Freeform 71"/>
              <p:cNvSpPr>
                <a:spLocks/>
              </p:cNvSpPr>
              <p:nvPr/>
            </p:nvSpPr>
            <p:spPr bwMode="auto">
              <a:xfrm>
                <a:off x="4852" y="2696"/>
                <a:ext cx="177" cy="53"/>
              </a:xfrm>
              <a:custGeom>
                <a:avLst/>
                <a:gdLst>
                  <a:gd name="T0" fmla="*/ 1 w 354"/>
                  <a:gd name="T1" fmla="*/ 1 h 106"/>
                  <a:gd name="T2" fmla="*/ 1 w 354"/>
                  <a:gd name="T3" fmla="*/ 1 h 106"/>
                  <a:gd name="T4" fmla="*/ 1 w 354"/>
                  <a:gd name="T5" fmla="*/ 1 h 106"/>
                  <a:gd name="T6" fmla="*/ 1 w 354"/>
                  <a:gd name="T7" fmla="*/ 1 h 106"/>
                  <a:gd name="T8" fmla="*/ 1 w 354"/>
                  <a:gd name="T9" fmla="*/ 1 h 106"/>
                  <a:gd name="T10" fmla="*/ 0 w 354"/>
                  <a:gd name="T11" fmla="*/ 1 h 106"/>
                  <a:gd name="T12" fmla="*/ 1 w 354"/>
                  <a:gd name="T13" fmla="*/ 1 h 106"/>
                  <a:gd name="T14" fmla="*/ 1 w 354"/>
                  <a:gd name="T15" fmla="*/ 1 h 106"/>
                  <a:gd name="T16" fmla="*/ 1 w 354"/>
                  <a:gd name="T17" fmla="*/ 0 h 106"/>
                  <a:gd name="T18" fmla="*/ 1 w 354"/>
                  <a:gd name="T19" fmla="*/ 0 h 106"/>
                  <a:gd name="T20" fmla="*/ 1 w 354"/>
                  <a:gd name="T21" fmla="*/ 0 h 106"/>
                  <a:gd name="T22" fmla="*/ 1 w 354"/>
                  <a:gd name="T23" fmla="*/ 1 h 106"/>
                  <a:gd name="T24" fmla="*/ 1 w 354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4"/>
                  <a:gd name="T40" fmla="*/ 0 h 106"/>
                  <a:gd name="T41" fmla="*/ 354 w 354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4" h="106">
                    <a:moveTo>
                      <a:pt x="354" y="87"/>
                    </a:moveTo>
                    <a:lnTo>
                      <a:pt x="346" y="91"/>
                    </a:lnTo>
                    <a:lnTo>
                      <a:pt x="343" y="96"/>
                    </a:lnTo>
                    <a:lnTo>
                      <a:pt x="339" y="101"/>
                    </a:lnTo>
                    <a:lnTo>
                      <a:pt x="339" y="106"/>
                    </a:lnTo>
                    <a:lnTo>
                      <a:pt x="0" y="22"/>
                    </a:lnTo>
                    <a:lnTo>
                      <a:pt x="1" y="11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6" y="0"/>
                    </a:lnTo>
                    <a:lnTo>
                      <a:pt x="38" y="3"/>
                    </a:lnTo>
                    <a:lnTo>
                      <a:pt x="354" y="87"/>
                    </a:lnTo>
                    <a:close/>
                  </a:path>
                </a:pathLst>
              </a:custGeom>
              <a:solidFill>
                <a:srgbClr val="9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51" name="Freeform 72"/>
              <p:cNvSpPr>
                <a:spLocks/>
              </p:cNvSpPr>
              <p:nvPr/>
            </p:nvSpPr>
            <p:spPr bwMode="auto">
              <a:xfrm>
                <a:off x="5109" y="2752"/>
                <a:ext cx="44" cy="6"/>
              </a:xfrm>
              <a:custGeom>
                <a:avLst/>
                <a:gdLst>
                  <a:gd name="T0" fmla="*/ 1 w 86"/>
                  <a:gd name="T1" fmla="*/ 1 h 11"/>
                  <a:gd name="T2" fmla="*/ 1 w 86"/>
                  <a:gd name="T3" fmla="*/ 1 h 11"/>
                  <a:gd name="T4" fmla="*/ 1 w 86"/>
                  <a:gd name="T5" fmla="*/ 1 h 11"/>
                  <a:gd name="T6" fmla="*/ 1 w 86"/>
                  <a:gd name="T7" fmla="*/ 1 h 11"/>
                  <a:gd name="T8" fmla="*/ 1 w 86"/>
                  <a:gd name="T9" fmla="*/ 1 h 11"/>
                  <a:gd name="T10" fmla="*/ 1 w 86"/>
                  <a:gd name="T11" fmla="*/ 0 h 11"/>
                  <a:gd name="T12" fmla="*/ 1 w 86"/>
                  <a:gd name="T13" fmla="*/ 0 h 11"/>
                  <a:gd name="T14" fmla="*/ 1 w 86"/>
                  <a:gd name="T15" fmla="*/ 1 h 11"/>
                  <a:gd name="T16" fmla="*/ 0 w 86"/>
                  <a:gd name="T17" fmla="*/ 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11"/>
                  <a:gd name="T29" fmla="*/ 86 w 8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11">
                    <a:moveTo>
                      <a:pt x="86" y="11"/>
                    </a:moveTo>
                    <a:lnTo>
                      <a:pt x="70" y="9"/>
                    </a:lnTo>
                    <a:lnTo>
                      <a:pt x="57" y="6"/>
                    </a:lnTo>
                    <a:lnTo>
                      <a:pt x="43" y="3"/>
                    </a:lnTo>
                    <a:lnTo>
                      <a:pt x="32" y="3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5" y="1"/>
                    </a:lnTo>
                    <a:lnTo>
                      <a:pt x="0" y="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52" name="Freeform 73"/>
              <p:cNvSpPr>
                <a:spLocks/>
              </p:cNvSpPr>
              <p:nvPr/>
            </p:nvSpPr>
            <p:spPr bwMode="auto">
              <a:xfrm>
                <a:off x="5116" y="2738"/>
                <a:ext cx="8" cy="15"/>
              </a:xfrm>
              <a:custGeom>
                <a:avLst/>
                <a:gdLst>
                  <a:gd name="T0" fmla="*/ 0 w 17"/>
                  <a:gd name="T1" fmla="*/ 0 h 31"/>
                  <a:gd name="T2" fmla="*/ 0 w 17"/>
                  <a:gd name="T3" fmla="*/ 0 h 31"/>
                  <a:gd name="T4" fmla="*/ 0 w 17"/>
                  <a:gd name="T5" fmla="*/ 0 h 31"/>
                  <a:gd name="T6" fmla="*/ 0 w 17"/>
                  <a:gd name="T7" fmla="*/ 0 h 31"/>
                  <a:gd name="T8" fmla="*/ 0 w 17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31"/>
                  <a:gd name="T17" fmla="*/ 17 w 17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31">
                    <a:moveTo>
                      <a:pt x="0" y="0"/>
                    </a:moveTo>
                    <a:lnTo>
                      <a:pt x="5" y="5"/>
                    </a:lnTo>
                    <a:lnTo>
                      <a:pt x="11" y="13"/>
                    </a:lnTo>
                    <a:lnTo>
                      <a:pt x="16" y="22"/>
                    </a:lnTo>
                    <a:lnTo>
                      <a:pt x="17" y="3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53" name="Freeform 74"/>
              <p:cNvSpPr>
                <a:spLocks/>
              </p:cNvSpPr>
              <p:nvPr/>
            </p:nvSpPr>
            <p:spPr bwMode="auto">
              <a:xfrm>
                <a:off x="5022" y="2738"/>
                <a:ext cx="13" cy="15"/>
              </a:xfrm>
              <a:custGeom>
                <a:avLst/>
                <a:gdLst>
                  <a:gd name="T0" fmla="*/ 1 w 26"/>
                  <a:gd name="T1" fmla="*/ 0 h 31"/>
                  <a:gd name="T2" fmla="*/ 1 w 26"/>
                  <a:gd name="T3" fmla="*/ 0 h 31"/>
                  <a:gd name="T4" fmla="*/ 1 w 26"/>
                  <a:gd name="T5" fmla="*/ 0 h 31"/>
                  <a:gd name="T6" fmla="*/ 1 w 26"/>
                  <a:gd name="T7" fmla="*/ 0 h 31"/>
                  <a:gd name="T8" fmla="*/ 0 w 26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31"/>
                  <a:gd name="T17" fmla="*/ 26 w 26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31">
                    <a:moveTo>
                      <a:pt x="26" y="0"/>
                    </a:moveTo>
                    <a:lnTo>
                      <a:pt x="17" y="5"/>
                    </a:lnTo>
                    <a:lnTo>
                      <a:pt x="9" y="13"/>
                    </a:lnTo>
                    <a:lnTo>
                      <a:pt x="3" y="22"/>
                    </a:lnTo>
                    <a:lnTo>
                      <a:pt x="0" y="3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54" name="Freeform 75"/>
              <p:cNvSpPr>
                <a:spLocks/>
              </p:cNvSpPr>
              <p:nvPr/>
            </p:nvSpPr>
            <p:spPr bwMode="auto">
              <a:xfrm>
                <a:off x="4997" y="2751"/>
                <a:ext cx="46" cy="7"/>
              </a:xfrm>
              <a:custGeom>
                <a:avLst/>
                <a:gdLst>
                  <a:gd name="T0" fmla="*/ 0 w 91"/>
                  <a:gd name="T1" fmla="*/ 1 h 12"/>
                  <a:gd name="T2" fmla="*/ 1 w 91"/>
                  <a:gd name="T3" fmla="*/ 1 h 12"/>
                  <a:gd name="T4" fmla="*/ 1 w 91"/>
                  <a:gd name="T5" fmla="*/ 1 h 12"/>
                  <a:gd name="T6" fmla="*/ 1 w 91"/>
                  <a:gd name="T7" fmla="*/ 1 h 12"/>
                  <a:gd name="T8" fmla="*/ 1 w 91"/>
                  <a:gd name="T9" fmla="*/ 1 h 12"/>
                  <a:gd name="T10" fmla="*/ 1 w 91"/>
                  <a:gd name="T11" fmla="*/ 0 h 12"/>
                  <a:gd name="T12" fmla="*/ 1 w 91"/>
                  <a:gd name="T13" fmla="*/ 1 h 12"/>
                  <a:gd name="T14" fmla="*/ 1 w 91"/>
                  <a:gd name="T15" fmla="*/ 1 h 12"/>
                  <a:gd name="T16" fmla="*/ 1 w 91"/>
                  <a:gd name="T17" fmla="*/ 1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12"/>
                  <a:gd name="T29" fmla="*/ 91 w 9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12">
                    <a:moveTo>
                      <a:pt x="0" y="12"/>
                    </a:moveTo>
                    <a:lnTo>
                      <a:pt x="17" y="9"/>
                    </a:lnTo>
                    <a:lnTo>
                      <a:pt x="32" y="6"/>
                    </a:lnTo>
                    <a:lnTo>
                      <a:pt x="43" y="2"/>
                    </a:lnTo>
                    <a:lnTo>
                      <a:pt x="54" y="2"/>
                    </a:lnTo>
                    <a:lnTo>
                      <a:pt x="63" y="0"/>
                    </a:lnTo>
                    <a:lnTo>
                      <a:pt x="73" y="1"/>
                    </a:lnTo>
                    <a:lnTo>
                      <a:pt x="80" y="4"/>
                    </a:lnTo>
                    <a:lnTo>
                      <a:pt x="91" y="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55" name="Freeform 76"/>
              <p:cNvSpPr>
                <a:spLocks/>
              </p:cNvSpPr>
              <p:nvPr/>
            </p:nvSpPr>
            <p:spPr bwMode="auto">
              <a:xfrm>
                <a:off x="5096" y="2769"/>
                <a:ext cx="6" cy="20"/>
              </a:xfrm>
              <a:custGeom>
                <a:avLst/>
                <a:gdLst>
                  <a:gd name="T0" fmla="*/ 1 w 11"/>
                  <a:gd name="T1" fmla="*/ 1 h 39"/>
                  <a:gd name="T2" fmla="*/ 1 w 11"/>
                  <a:gd name="T3" fmla="*/ 1 h 39"/>
                  <a:gd name="T4" fmla="*/ 1 w 11"/>
                  <a:gd name="T5" fmla="*/ 1 h 39"/>
                  <a:gd name="T6" fmla="*/ 1 w 11"/>
                  <a:gd name="T7" fmla="*/ 1 h 39"/>
                  <a:gd name="T8" fmla="*/ 0 w 11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39"/>
                  <a:gd name="T17" fmla="*/ 11 w 11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39">
                    <a:moveTo>
                      <a:pt x="11" y="39"/>
                    </a:moveTo>
                    <a:lnTo>
                      <a:pt x="10" y="27"/>
                    </a:lnTo>
                    <a:lnTo>
                      <a:pt x="8" y="16"/>
                    </a:lnTo>
                    <a:lnTo>
                      <a:pt x="5" y="6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56" name="Freeform 77"/>
              <p:cNvSpPr>
                <a:spLocks/>
              </p:cNvSpPr>
              <p:nvPr/>
            </p:nvSpPr>
            <p:spPr bwMode="auto">
              <a:xfrm>
                <a:off x="5047" y="2769"/>
                <a:ext cx="8" cy="20"/>
              </a:xfrm>
              <a:custGeom>
                <a:avLst/>
                <a:gdLst>
                  <a:gd name="T0" fmla="*/ 0 w 15"/>
                  <a:gd name="T1" fmla="*/ 1 h 39"/>
                  <a:gd name="T2" fmla="*/ 0 w 15"/>
                  <a:gd name="T3" fmla="*/ 1 h 39"/>
                  <a:gd name="T4" fmla="*/ 0 w 15"/>
                  <a:gd name="T5" fmla="*/ 1 h 39"/>
                  <a:gd name="T6" fmla="*/ 1 w 15"/>
                  <a:gd name="T7" fmla="*/ 1 h 39"/>
                  <a:gd name="T8" fmla="*/ 1 w 15"/>
                  <a:gd name="T9" fmla="*/ 1 h 39"/>
                  <a:gd name="T10" fmla="*/ 1 w 15"/>
                  <a:gd name="T11" fmla="*/ 1 h 39"/>
                  <a:gd name="T12" fmla="*/ 1 w 15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39"/>
                  <a:gd name="T23" fmla="*/ 15 w 15"/>
                  <a:gd name="T24" fmla="*/ 39 h 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39">
                    <a:moveTo>
                      <a:pt x="0" y="39"/>
                    </a:moveTo>
                    <a:lnTo>
                      <a:pt x="0" y="33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4" y="15"/>
                    </a:lnTo>
                    <a:lnTo>
                      <a:pt x="7" y="4"/>
                    </a:lnTo>
                    <a:lnTo>
                      <a:pt x="1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57" name="Freeform 78"/>
              <p:cNvSpPr>
                <a:spLocks/>
              </p:cNvSpPr>
              <p:nvPr/>
            </p:nvSpPr>
            <p:spPr bwMode="auto">
              <a:xfrm>
                <a:off x="5105" y="2773"/>
                <a:ext cx="16" cy="9"/>
              </a:xfrm>
              <a:custGeom>
                <a:avLst/>
                <a:gdLst>
                  <a:gd name="T0" fmla="*/ 1 w 32"/>
                  <a:gd name="T1" fmla="*/ 0 h 19"/>
                  <a:gd name="T2" fmla="*/ 1 w 32"/>
                  <a:gd name="T3" fmla="*/ 0 h 19"/>
                  <a:gd name="T4" fmla="*/ 1 w 32"/>
                  <a:gd name="T5" fmla="*/ 0 h 19"/>
                  <a:gd name="T6" fmla="*/ 1 w 32"/>
                  <a:gd name="T7" fmla="*/ 0 h 19"/>
                  <a:gd name="T8" fmla="*/ 0 w 32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19"/>
                  <a:gd name="T17" fmla="*/ 32 w 32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19">
                    <a:moveTo>
                      <a:pt x="32" y="19"/>
                    </a:moveTo>
                    <a:lnTo>
                      <a:pt x="20" y="15"/>
                    </a:lnTo>
                    <a:lnTo>
                      <a:pt x="9" y="13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58" name="Freeform 79"/>
              <p:cNvSpPr>
                <a:spLocks/>
              </p:cNvSpPr>
              <p:nvPr/>
            </p:nvSpPr>
            <p:spPr bwMode="auto">
              <a:xfrm>
                <a:off x="5029" y="2772"/>
                <a:ext cx="17" cy="10"/>
              </a:xfrm>
              <a:custGeom>
                <a:avLst/>
                <a:gdLst>
                  <a:gd name="T0" fmla="*/ 0 w 35"/>
                  <a:gd name="T1" fmla="*/ 0 h 21"/>
                  <a:gd name="T2" fmla="*/ 0 w 35"/>
                  <a:gd name="T3" fmla="*/ 0 h 21"/>
                  <a:gd name="T4" fmla="*/ 0 w 35"/>
                  <a:gd name="T5" fmla="*/ 0 h 21"/>
                  <a:gd name="T6" fmla="*/ 0 w 35"/>
                  <a:gd name="T7" fmla="*/ 0 h 21"/>
                  <a:gd name="T8" fmla="*/ 0 w 35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21"/>
                  <a:gd name="T17" fmla="*/ 35 w 35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21">
                    <a:moveTo>
                      <a:pt x="0" y="21"/>
                    </a:moveTo>
                    <a:lnTo>
                      <a:pt x="10" y="17"/>
                    </a:lnTo>
                    <a:lnTo>
                      <a:pt x="22" y="13"/>
                    </a:lnTo>
                    <a:lnTo>
                      <a:pt x="30" y="7"/>
                    </a:lnTo>
                    <a:lnTo>
                      <a:pt x="3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59" name="Freeform 80"/>
              <p:cNvSpPr>
                <a:spLocks/>
              </p:cNvSpPr>
              <p:nvPr/>
            </p:nvSpPr>
            <p:spPr bwMode="auto">
              <a:xfrm>
                <a:off x="5041" y="2376"/>
                <a:ext cx="65" cy="24"/>
              </a:xfrm>
              <a:custGeom>
                <a:avLst/>
                <a:gdLst>
                  <a:gd name="T0" fmla="*/ 0 w 131"/>
                  <a:gd name="T1" fmla="*/ 1 h 47"/>
                  <a:gd name="T2" fmla="*/ 0 w 131"/>
                  <a:gd name="T3" fmla="*/ 1 h 47"/>
                  <a:gd name="T4" fmla="*/ 0 w 131"/>
                  <a:gd name="T5" fmla="*/ 1 h 47"/>
                  <a:gd name="T6" fmla="*/ 0 w 131"/>
                  <a:gd name="T7" fmla="*/ 1 h 47"/>
                  <a:gd name="T8" fmla="*/ 0 w 131"/>
                  <a:gd name="T9" fmla="*/ 1 h 47"/>
                  <a:gd name="T10" fmla="*/ 0 w 131"/>
                  <a:gd name="T11" fmla="*/ 1 h 47"/>
                  <a:gd name="T12" fmla="*/ 0 w 131"/>
                  <a:gd name="T13" fmla="*/ 1 h 47"/>
                  <a:gd name="T14" fmla="*/ 0 w 131"/>
                  <a:gd name="T15" fmla="*/ 1 h 47"/>
                  <a:gd name="T16" fmla="*/ 0 w 131"/>
                  <a:gd name="T17" fmla="*/ 1 h 47"/>
                  <a:gd name="T18" fmla="*/ 0 w 131"/>
                  <a:gd name="T19" fmla="*/ 1 h 47"/>
                  <a:gd name="T20" fmla="*/ 0 w 131"/>
                  <a:gd name="T21" fmla="*/ 1 h 47"/>
                  <a:gd name="T22" fmla="*/ 0 w 131"/>
                  <a:gd name="T23" fmla="*/ 1 h 47"/>
                  <a:gd name="T24" fmla="*/ 0 w 131"/>
                  <a:gd name="T25" fmla="*/ 1 h 47"/>
                  <a:gd name="T26" fmla="*/ 0 w 131"/>
                  <a:gd name="T27" fmla="*/ 1 h 47"/>
                  <a:gd name="T28" fmla="*/ 0 w 131"/>
                  <a:gd name="T29" fmla="*/ 1 h 47"/>
                  <a:gd name="T30" fmla="*/ 0 w 131"/>
                  <a:gd name="T31" fmla="*/ 0 h 47"/>
                  <a:gd name="T32" fmla="*/ 0 w 131"/>
                  <a:gd name="T33" fmla="*/ 0 h 47"/>
                  <a:gd name="T34" fmla="*/ 0 w 131"/>
                  <a:gd name="T35" fmla="*/ 0 h 47"/>
                  <a:gd name="T36" fmla="*/ 0 w 131"/>
                  <a:gd name="T37" fmla="*/ 1 h 47"/>
                  <a:gd name="T38" fmla="*/ 0 w 131"/>
                  <a:gd name="T39" fmla="*/ 1 h 47"/>
                  <a:gd name="T40" fmla="*/ 0 w 131"/>
                  <a:gd name="T41" fmla="*/ 1 h 47"/>
                  <a:gd name="T42" fmla="*/ 0 w 131"/>
                  <a:gd name="T43" fmla="*/ 1 h 47"/>
                  <a:gd name="T44" fmla="*/ 0 w 131"/>
                  <a:gd name="T45" fmla="*/ 1 h 47"/>
                  <a:gd name="T46" fmla="*/ 0 w 131"/>
                  <a:gd name="T47" fmla="*/ 1 h 47"/>
                  <a:gd name="T48" fmla="*/ 0 w 131"/>
                  <a:gd name="T49" fmla="*/ 1 h 47"/>
                  <a:gd name="T50" fmla="*/ 0 w 131"/>
                  <a:gd name="T51" fmla="*/ 1 h 47"/>
                  <a:gd name="T52" fmla="*/ 0 w 131"/>
                  <a:gd name="T53" fmla="*/ 1 h 47"/>
                  <a:gd name="T54" fmla="*/ 0 w 131"/>
                  <a:gd name="T55" fmla="*/ 1 h 47"/>
                  <a:gd name="T56" fmla="*/ 0 w 131"/>
                  <a:gd name="T57" fmla="*/ 1 h 47"/>
                  <a:gd name="T58" fmla="*/ 0 w 131"/>
                  <a:gd name="T59" fmla="*/ 1 h 47"/>
                  <a:gd name="T60" fmla="*/ 0 w 131"/>
                  <a:gd name="T61" fmla="*/ 1 h 47"/>
                  <a:gd name="T62" fmla="*/ 0 w 131"/>
                  <a:gd name="T63" fmla="*/ 1 h 47"/>
                  <a:gd name="T64" fmla="*/ 0 w 131"/>
                  <a:gd name="T65" fmla="*/ 1 h 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1"/>
                  <a:gd name="T100" fmla="*/ 0 h 47"/>
                  <a:gd name="T101" fmla="*/ 131 w 131"/>
                  <a:gd name="T102" fmla="*/ 47 h 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1" h="47">
                    <a:moveTo>
                      <a:pt x="66" y="47"/>
                    </a:moveTo>
                    <a:lnTo>
                      <a:pt x="78" y="46"/>
                    </a:lnTo>
                    <a:lnTo>
                      <a:pt x="91" y="45"/>
                    </a:lnTo>
                    <a:lnTo>
                      <a:pt x="101" y="42"/>
                    </a:lnTo>
                    <a:lnTo>
                      <a:pt x="112" y="40"/>
                    </a:lnTo>
                    <a:lnTo>
                      <a:pt x="119" y="36"/>
                    </a:lnTo>
                    <a:lnTo>
                      <a:pt x="125" y="32"/>
                    </a:lnTo>
                    <a:lnTo>
                      <a:pt x="129" y="27"/>
                    </a:lnTo>
                    <a:lnTo>
                      <a:pt x="131" y="24"/>
                    </a:lnTo>
                    <a:lnTo>
                      <a:pt x="129" y="17"/>
                    </a:lnTo>
                    <a:lnTo>
                      <a:pt x="125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1" y="3"/>
                    </a:lnTo>
                    <a:lnTo>
                      <a:pt x="91" y="1"/>
                    </a:lnTo>
                    <a:lnTo>
                      <a:pt x="78" y="0"/>
                    </a:lnTo>
                    <a:lnTo>
                      <a:pt x="66" y="0"/>
                    </a:lnTo>
                    <a:lnTo>
                      <a:pt x="51" y="0"/>
                    </a:lnTo>
                    <a:lnTo>
                      <a:pt x="40" y="1"/>
                    </a:lnTo>
                    <a:lnTo>
                      <a:pt x="28" y="3"/>
                    </a:lnTo>
                    <a:lnTo>
                      <a:pt x="19" y="6"/>
                    </a:lnTo>
                    <a:lnTo>
                      <a:pt x="10" y="9"/>
                    </a:lnTo>
                    <a:lnTo>
                      <a:pt x="5" y="13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5" y="32"/>
                    </a:lnTo>
                    <a:lnTo>
                      <a:pt x="10" y="36"/>
                    </a:lnTo>
                    <a:lnTo>
                      <a:pt x="19" y="40"/>
                    </a:lnTo>
                    <a:lnTo>
                      <a:pt x="28" y="42"/>
                    </a:lnTo>
                    <a:lnTo>
                      <a:pt x="40" y="45"/>
                    </a:lnTo>
                    <a:lnTo>
                      <a:pt x="51" y="46"/>
                    </a:lnTo>
                    <a:lnTo>
                      <a:pt x="66" y="47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60" name="Freeform 81"/>
              <p:cNvSpPr>
                <a:spLocks/>
              </p:cNvSpPr>
              <p:nvPr/>
            </p:nvSpPr>
            <p:spPr bwMode="auto">
              <a:xfrm>
                <a:off x="5041" y="2388"/>
                <a:ext cx="65" cy="368"/>
              </a:xfrm>
              <a:custGeom>
                <a:avLst/>
                <a:gdLst>
                  <a:gd name="T0" fmla="*/ 0 w 131"/>
                  <a:gd name="T1" fmla="*/ 0 h 737"/>
                  <a:gd name="T2" fmla="*/ 0 w 131"/>
                  <a:gd name="T3" fmla="*/ 0 h 737"/>
                  <a:gd name="T4" fmla="*/ 0 w 131"/>
                  <a:gd name="T5" fmla="*/ 0 h 737"/>
                  <a:gd name="T6" fmla="*/ 0 w 131"/>
                  <a:gd name="T7" fmla="*/ 0 h 737"/>
                  <a:gd name="T8" fmla="*/ 0 w 131"/>
                  <a:gd name="T9" fmla="*/ 0 h 737"/>
                  <a:gd name="T10" fmla="*/ 0 w 131"/>
                  <a:gd name="T11" fmla="*/ 0 h 737"/>
                  <a:gd name="T12" fmla="*/ 0 w 131"/>
                  <a:gd name="T13" fmla="*/ 0 h 737"/>
                  <a:gd name="T14" fmla="*/ 0 w 131"/>
                  <a:gd name="T15" fmla="*/ 0 h 737"/>
                  <a:gd name="T16" fmla="*/ 0 w 131"/>
                  <a:gd name="T17" fmla="*/ 0 h 737"/>
                  <a:gd name="T18" fmla="*/ 0 w 131"/>
                  <a:gd name="T19" fmla="*/ 0 h 737"/>
                  <a:gd name="T20" fmla="*/ 0 w 131"/>
                  <a:gd name="T21" fmla="*/ 0 h 737"/>
                  <a:gd name="T22" fmla="*/ 0 w 131"/>
                  <a:gd name="T23" fmla="*/ 0 h 737"/>
                  <a:gd name="T24" fmla="*/ 0 w 131"/>
                  <a:gd name="T25" fmla="*/ 0 h 737"/>
                  <a:gd name="T26" fmla="*/ 0 w 131"/>
                  <a:gd name="T27" fmla="*/ 0 h 737"/>
                  <a:gd name="T28" fmla="*/ 0 w 131"/>
                  <a:gd name="T29" fmla="*/ 0 h 737"/>
                  <a:gd name="T30" fmla="*/ 0 w 131"/>
                  <a:gd name="T31" fmla="*/ 0 h 737"/>
                  <a:gd name="T32" fmla="*/ 0 w 131"/>
                  <a:gd name="T33" fmla="*/ 0 h 737"/>
                  <a:gd name="T34" fmla="*/ 0 w 131"/>
                  <a:gd name="T35" fmla="*/ 0 h 737"/>
                  <a:gd name="T36" fmla="*/ 0 w 131"/>
                  <a:gd name="T37" fmla="*/ 0 h 737"/>
                  <a:gd name="T38" fmla="*/ 0 w 131"/>
                  <a:gd name="T39" fmla="*/ 0 h 737"/>
                  <a:gd name="T40" fmla="*/ 0 w 131"/>
                  <a:gd name="T41" fmla="*/ 0 h 737"/>
                  <a:gd name="T42" fmla="*/ 0 w 131"/>
                  <a:gd name="T43" fmla="*/ 0 h 737"/>
                  <a:gd name="T44" fmla="*/ 0 w 131"/>
                  <a:gd name="T45" fmla="*/ 0 h 737"/>
                  <a:gd name="T46" fmla="*/ 0 w 131"/>
                  <a:gd name="T47" fmla="*/ 0 h 737"/>
                  <a:gd name="T48" fmla="*/ 0 w 131"/>
                  <a:gd name="T49" fmla="*/ 0 h 737"/>
                  <a:gd name="T50" fmla="*/ 0 w 131"/>
                  <a:gd name="T51" fmla="*/ 0 h 737"/>
                  <a:gd name="T52" fmla="*/ 0 w 131"/>
                  <a:gd name="T53" fmla="*/ 0 h 737"/>
                  <a:gd name="T54" fmla="*/ 0 w 131"/>
                  <a:gd name="T55" fmla="*/ 0 h 737"/>
                  <a:gd name="T56" fmla="*/ 0 w 131"/>
                  <a:gd name="T57" fmla="*/ 0 h 737"/>
                  <a:gd name="T58" fmla="*/ 0 w 131"/>
                  <a:gd name="T59" fmla="*/ 0 h 737"/>
                  <a:gd name="T60" fmla="*/ 0 w 131"/>
                  <a:gd name="T61" fmla="*/ 0 h 737"/>
                  <a:gd name="T62" fmla="*/ 0 w 131"/>
                  <a:gd name="T63" fmla="*/ 0 h 737"/>
                  <a:gd name="T64" fmla="*/ 0 w 131"/>
                  <a:gd name="T65" fmla="*/ 0 h 737"/>
                  <a:gd name="T66" fmla="*/ 0 w 131"/>
                  <a:gd name="T67" fmla="*/ 0 h 737"/>
                  <a:gd name="T68" fmla="*/ 0 w 131"/>
                  <a:gd name="T69" fmla="*/ 0 h 7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31"/>
                  <a:gd name="T106" fmla="*/ 0 h 737"/>
                  <a:gd name="T107" fmla="*/ 131 w 131"/>
                  <a:gd name="T108" fmla="*/ 737 h 7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31" h="737">
                    <a:moveTo>
                      <a:pt x="0" y="0"/>
                    </a:moveTo>
                    <a:lnTo>
                      <a:pt x="0" y="3"/>
                    </a:lnTo>
                    <a:lnTo>
                      <a:pt x="5" y="8"/>
                    </a:lnTo>
                    <a:lnTo>
                      <a:pt x="10" y="12"/>
                    </a:lnTo>
                    <a:lnTo>
                      <a:pt x="19" y="16"/>
                    </a:lnTo>
                    <a:lnTo>
                      <a:pt x="28" y="18"/>
                    </a:lnTo>
                    <a:lnTo>
                      <a:pt x="40" y="21"/>
                    </a:lnTo>
                    <a:lnTo>
                      <a:pt x="51" y="22"/>
                    </a:lnTo>
                    <a:lnTo>
                      <a:pt x="66" y="23"/>
                    </a:lnTo>
                    <a:lnTo>
                      <a:pt x="78" y="22"/>
                    </a:lnTo>
                    <a:lnTo>
                      <a:pt x="91" y="21"/>
                    </a:lnTo>
                    <a:lnTo>
                      <a:pt x="101" y="18"/>
                    </a:lnTo>
                    <a:lnTo>
                      <a:pt x="112" y="16"/>
                    </a:lnTo>
                    <a:lnTo>
                      <a:pt x="119" y="12"/>
                    </a:lnTo>
                    <a:lnTo>
                      <a:pt x="125" y="8"/>
                    </a:lnTo>
                    <a:lnTo>
                      <a:pt x="129" y="3"/>
                    </a:lnTo>
                    <a:lnTo>
                      <a:pt x="131" y="0"/>
                    </a:lnTo>
                    <a:lnTo>
                      <a:pt x="131" y="712"/>
                    </a:lnTo>
                    <a:lnTo>
                      <a:pt x="129" y="717"/>
                    </a:lnTo>
                    <a:lnTo>
                      <a:pt x="125" y="722"/>
                    </a:lnTo>
                    <a:lnTo>
                      <a:pt x="119" y="726"/>
                    </a:lnTo>
                    <a:lnTo>
                      <a:pt x="112" y="729"/>
                    </a:lnTo>
                    <a:lnTo>
                      <a:pt x="101" y="732"/>
                    </a:lnTo>
                    <a:lnTo>
                      <a:pt x="91" y="734"/>
                    </a:lnTo>
                    <a:lnTo>
                      <a:pt x="78" y="736"/>
                    </a:lnTo>
                    <a:lnTo>
                      <a:pt x="66" y="737"/>
                    </a:lnTo>
                    <a:lnTo>
                      <a:pt x="51" y="736"/>
                    </a:lnTo>
                    <a:lnTo>
                      <a:pt x="40" y="734"/>
                    </a:lnTo>
                    <a:lnTo>
                      <a:pt x="28" y="732"/>
                    </a:lnTo>
                    <a:lnTo>
                      <a:pt x="19" y="729"/>
                    </a:lnTo>
                    <a:lnTo>
                      <a:pt x="10" y="726"/>
                    </a:lnTo>
                    <a:lnTo>
                      <a:pt x="5" y="722"/>
                    </a:lnTo>
                    <a:lnTo>
                      <a:pt x="0" y="717"/>
                    </a:lnTo>
                    <a:lnTo>
                      <a:pt x="0" y="7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61" name="Rectangle 82"/>
              <p:cNvSpPr>
                <a:spLocks noChangeArrowheads="1"/>
              </p:cNvSpPr>
              <p:nvPr/>
            </p:nvSpPr>
            <p:spPr bwMode="auto">
              <a:xfrm>
                <a:off x="5096" y="2401"/>
                <a:ext cx="6" cy="344"/>
              </a:xfrm>
              <a:prstGeom prst="rect">
                <a:avLst/>
              </a:prstGeom>
              <a:solidFill>
                <a:srgbClr val="9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87262" name="Freeform 83"/>
              <p:cNvSpPr>
                <a:spLocks/>
              </p:cNvSpPr>
              <p:nvPr/>
            </p:nvSpPr>
            <p:spPr bwMode="auto">
              <a:xfrm>
                <a:off x="4750" y="2302"/>
                <a:ext cx="659" cy="135"/>
              </a:xfrm>
              <a:custGeom>
                <a:avLst/>
                <a:gdLst>
                  <a:gd name="T0" fmla="*/ 0 w 1319"/>
                  <a:gd name="T1" fmla="*/ 0 h 271"/>
                  <a:gd name="T2" fmla="*/ 0 w 1319"/>
                  <a:gd name="T3" fmla="*/ 0 h 271"/>
                  <a:gd name="T4" fmla="*/ 0 w 1319"/>
                  <a:gd name="T5" fmla="*/ 0 h 271"/>
                  <a:gd name="T6" fmla="*/ 0 w 1319"/>
                  <a:gd name="T7" fmla="*/ 0 h 271"/>
                  <a:gd name="T8" fmla="*/ 0 w 1319"/>
                  <a:gd name="T9" fmla="*/ 0 h 271"/>
                  <a:gd name="T10" fmla="*/ 0 w 1319"/>
                  <a:gd name="T11" fmla="*/ 0 h 271"/>
                  <a:gd name="T12" fmla="*/ 0 w 1319"/>
                  <a:gd name="T13" fmla="*/ 0 h 271"/>
                  <a:gd name="T14" fmla="*/ 0 w 1319"/>
                  <a:gd name="T15" fmla="*/ 0 h 271"/>
                  <a:gd name="T16" fmla="*/ 0 w 1319"/>
                  <a:gd name="T17" fmla="*/ 0 h 271"/>
                  <a:gd name="T18" fmla="*/ 0 w 1319"/>
                  <a:gd name="T19" fmla="*/ 0 h 271"/>
                  <a:gd name="T20" fmla="*/ 0 w 1319"/>
                  <a:gd name="T21" fmla="*/ 0 h 271"/>
                  <a:gd name="T22" fmla="*/ 0 w 1319"/>
                  <a:gd name="T23" fmla="*/ 0 h 271"/>
                  <a:gd name="T24" fmla="*/ 0 w 1319"/>
                  <a:gd name="T25" fmla="*/ 0 h 271"/>
                  <a:gd name="T26" fmla="*/ 0 w 1319"/>
                  <a:gd name="T27" fmla="*/ 0 h 271"/>
                  <a:gd name="T28" fmla="*/ 0 w 1319"/>
                  <a:gd name="T29" fmla="*/ 0 h 271"/>
                  <a:gd name="T30" fmla="*/ 0 w 1319"/>
                  <a:gd name="T31" fmla="*/ 0 h 271"/>
                  <a:gd name="T32" fmla="*/ 0 w 1319"/>
                  <a:gd name="T33" fmla="*/ 0 h 271"/>
                  <a:gd name="T34" fmla="*/ 0 w 1319"/>
                  <a:gd name="T35" fmla="*/ 0 h 271"/>
                  <a:gd name="T36" fmla="*/ 0 w 1319"/>
                  <a:gd name="T37" fmla="*/ 0 h 271"/>
                  <a:gd name="T38" fmla="*/ 0 w 1319"/>
                  <a:gd name="T39" fmla="*/ 0 h 271"/>
                  <a:gd name="T40" fmla="*/ 0 w 1319"/>
                  <a:gd name="T41" fmla="*/ 0 h 271"/>
                  <a:gd name="T42" fmla="*/ 0 w 1319"/>
                  <a:gd name="T43" fmla="*/ 0 h 271"/>
                  <a:gd name="T44" fmla="*/ 0 w 1319"/>
                  <a:gd name="T45" fmla="*/ 0 h 271"/>
                  <a:gd name="T46" fmla="*/ 0 w 1319"/>
                  <a:gd name="T47" fmla="*/ 0 h 271"/>
                  <a:gd name="T48" fmla="*/ 0 w 1319"/>
                  <a:gd name="T49" fmla="*/ 0 h 271"/>
                  <a:gd name="T50" fmla="*/ 0 w 1319"/>
                  <a:gd name="T51" fmla="*/ 0 h 271"/>
                  <a:gd name="T52" fmla="*/ 0 w 1319"/>
                  <a:gd name="T53" fmla="*/ 0 h 271"/>
                  <a:gd name="T54" fmla="*/ 0 w 1319"/>
                  <a:gd name="T55" fmla="*/ 0 h 271"/>
                  <a:gd name="T56" fmla="*/ 0 w 1319"/>
                  <a:gd name="T57" fmla="*/ 0 h 271"/>
                  <a:gd name="T58" fmla="*/ 0 w 1319"/>
                  <a:gd name="T59" fmla="*/ 0 h 271"/>
                  <a:gd name="T60" fmla="*/ 0 w 1319"/>
                  <a:gd name="T61" fmla="*/ 0 h 271"/>
                  <a:gd name="T62" fmla="*/ 0 w 1319"/>
                  <a:gd name="T63" fmla="*/ 0 h 271"/>
                  <a:gd name="T64" fmla="*/ 0 w 1319"/>
                  <a:gd name="T65" fmla="*/ 0 h 271"/>
                  <a:gd name="T66" fmla="*/ 0 w 1319"/>
                  <a:gd name="T67" fmla="*/ 0 h 271"/>
                  <a:gd name="T68" fmla="*/ 0 w 1319"/>
                  <a:gd name="T69" fmla="*/ 0 h 271"/>
                  <a:gd name="T70" fmla="*/ 0 w 1319"/>
                  <a:gd name="T71" fmla="*/ 0 h 271"/>
                  <a:gd name="T72" fmla="*/ 0 w 1319"/>
                  <a:gd name="T73" fmla="*/ 0 h 271"/>
                  <a:gd name="T74" fmla="*/ 0 w 1319"/>
                  <a:gd name="T75" fmla="*/ 0 h 271"/>
                  <a:gd name="T76" fmla="*/ 0 w 1319"/>
                  <a:gd name="T77" fmla="*/ 0 h 271"/>
                  <a:gd name="T78" fmla="*/ 0 w 1319"/>
                  <a:gd name="T79" fmla="*/ 0 h 27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319"/>
                  <a:gd name="T121" fmla="*/ 0 h 271"/>
                  <a:gd name="T122" fmla="*/ 1319 w 1319"/>
                  <a:gd name="T123" fmla="*/ 271 h 27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319" h="271">
                    <a:moveTo>
                      <a:pt x="28" y="0"/>
                    </a:moveTo>
                    <a:lnTo>
                      <a:pt x="17" y="6"/>
                    </a:lnTo>
                    <a:lnTo>
                      <a:pt x="7" y="12"/>
                    </a:lnTo>
                    <a:lnTo>
                      <a:pt x="4" y="16"/>
                    </a:lnTo>
                    <a:lnTo>
                      <a:pt x="1" y="22"/>
                    </a:lnTo>
                    <a:lnTo>
                      <a:pt x="0" y="31"/>
                    </a:lnTo>
                    <a:lnTo>
                      <a:pt x="1" y="43"/>
                    </a:lnTo>
                    <a:lnTo>
                      <a:pt x="1" y="53"/>
                    </a:lnTo>
                    <a:lnTo>
                      <a:pt x="3" y="62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1" y="80"/>
                    </a:lnTo>
                    <a:lnTo>
                      <a:pt x="19" y="86"/>
                    </a:lnTo>
                    <a:lnTo>
                      <a:pt x="27" y="92"/>
                    </a:lnTo>
                    <a:lnTo>
                      <a:pt x="41" y="101"/>
                    </a:lnTo>
                    <a:lnTo>
                      <a:pt x="61" y="112"/>
                    </a:lnTo>
                    <a:lnTo>
                      <a:pt x="94" y="132"/>
                    </a:lnTo>
                    <a:lnTo>
                      <a:pt x="137" y="156"/>
                    </a:lnTo>
                    <a:lnTo>
                      <a:pt x="188" y="184"/>
                    </a:lnTo>
                    <a:lnTo>
                      <a:pt x="241" y="210"/>
                    </a:lnTo>
                    <a:lnTo>
                      <a:pt x="298" y="235"/>
                    </a:lnTo>
                    <a:lnTo>
                      <a:pt x="353" y="253"/>
                    </a:lnTo>
                    <a:lnTo>
                      <a:pt x="404" y="264"/>
                    </a:lnTo>
                    <a:lnTo>
                      <a:pt x="454" y="267"/>
                    </a:lnTo>
                    <a:lnTo>
                      <a:pt x="510" y="271"/>
                    </a:lnTo>
                    <a:lnTo>
                      <a:pt x="569" y="271"/>
                    </a:lnTo>
                    <a:lnTo>
                      <a:pt x="633" y="271"/>
                    </a:lnTo>
                    <a:lnTo>
                      <a:pt x="700" y="267"/>
                    </a:lnTo>
                    <a:lnTo>
                      <a:pt x="771" y="263"/>
                    </a:lnTo>
                    <a:lnTo>
                      <a:pt x="842" y="256"/>
                    </a:lnTo>
                    <a:lnTo>
                      <a:pt x="918" y="248"/>
                    </a:lnTo>
                    <a:lnTo>
                      <a:pt x="993" y="236"/>
                    </a:lnTo>
                    <a:lnTo>
                      <a:pt x="1069" y="225"/>
                    </a:lnTo>
                    <a:lnTo>
                      <a:pt x="1142" y="210"/>
                    </a:lnTo>
                    <a:lnTo>
                      <a:pt x="1207" y="195"/>
                    </a:lnTo>
                    <a:lnTo>
                      <a:pt x="1260" y="177"/>
                    </a:lnTo>
                    <a:lnTo>
                      <a:pt x="1299" y="157"/>
                    </a:lnTo>
                    <a:lnTo>
                      <a:pt x="1319" y="135"/>
                    </a:lnTo>
                    <a:lnTo>
                      <a:pt x="1316" y="11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59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63" name="Freeform 84"/>
              <p:cNvSpPr>
                <a:spLocks/>
              </p:cNvSpPr>
              <p:nvPr/>
            </p:nvSpPr>
            <p:spPr bwMode="auto">
              <a:xfrm>
                <a:off x="4754" y="2243"/>
                <a:ext cx="658" cy="181"/>
              </a:xfrm>
              <a:custGeom>
                <a:avLst/>
                <a:gdLst>
                  <a:gd name="T0" fmla="*/ 1 w 1315"/>
                  <a:gd name="T1" fmla="*/ 0 h 363"/>
                  <a:gd name="T2" fmla="*/ 1 w 1315"/>
                  <a:gd name="T3" fmla="*/ 0 h 363"/>
                  <a:gd name="T4" fmla="*/ 1 w 1315"/>
                  <a:gd name="T5" fmla="*/ 0 h 363"/>
                  <a:gd name="T6" fmla="*/ 1 w 1315"/>
                  <a:gd name="T7" fmla="*/ 0 h 363"/>
                  <a:gd name="T8" fmla="*/ 1 w 1315"/>
                  <a:gd name="T9" fmla="*/ 0 h 363"/>
                  <a:gd name="T10" fmla="*/ 1 w 1315"/>
                  <a:gd name="T11" fmla="*/ 0 h 363"/>
                  <a:gd name="T12" fmla="*/ 1 w 1315"/>
                  <a:gd name="T13" fmla="*/ 0 h 363"/>
                  <a:gd name="T14" fmla="*/ 1 w 1315"/>
                  <a:gd name="T15" fmla="*/ 0 h 363"/>
                  <a:gd name="T16" fmla="*/ 1 w 1315"/>
                  <a:gd name="T17" fmla="*/ 0 h 363"/>
                  <a:gd name="T18" fmla="*/ 1 w 1315"/>
                  <a:gd name="T19" fmla="*/ 0 h 363"/>
                  <a:gd name="T20" fmla="*/ 1 w 1315"/>
                  <a:gd name="T21" fmla="*/ 0 h 363"/>
                  <a:gd name="T22" fmla="*/ 1 w 1315"/>
                  <a:gd name="T23" fmla="*/ 0 h 363"/>
                  <a:gd name="T24" fmla="*/ 1 w 1315"/>
                  <a:gd name="T25" fmla="*/ 0 h 363"/>
                  <a:gd name="T26" fmla="*/ 1 w 1315"/>
                  <a:gd name="T27" fmla="*/ 0 h 363"/>
                  <a:gd name="T28" fmla="*/ 1 w 1315"/>
                  <a:gd name="T29" fmla="*/ 0 h 363"/>
                  <a:gd name="T30" fmla="*/ 1 w 1315"/>
                  <a:gd name="T31" fmla="*/ 0 h 363"/>
                  <a:gd name="T32" fmla="*/ 1 w 1315"/>
                  <a:gd name="T33" fmla="*/ 0 h 363"/>
                  <a:gd name="T34" fmla="*/ 1 w 1315"/>
                  <a:gd name="T35" fmla="*/ 0 h 363"/>
                  <a:gd name="T36" fmla="*/ 1 w 1315"/>
                  <a:gd name="T37" fmla="*/ 0 h 363"/>
                  <a:gd name="T38" fmla="*/ 0 w 1315"/>
                  <a:gd name="T39" fmla="*/ 0 h 363"/>
                  <a:gd name="T40" fmla="*/ 1 w 1315"/>
                  <a:gd name="T41" fmla="*/ 0 h 363"/>
                  <a:gd name="T42" fmla="*/ 1 w 1315"/>
                  <a:gd name="T43" fmla="*/ 0 h 363"/>
                  <a:gd name="T44" fmla="*/ 1 w 1315"/>
                  <a:gd name="T45" fmla="*/ 0 h 363"/>
                  <a:gd name="T46" fmla="*/ 1 w 1315"/>
                  <a:gd name="T47" fmla="*/ 0 h 363"/>
                  <a:gd name="T48" fmla="*/ 1 w 1315"/>
                  <a:gd name="T49" fmla="*/ 0 h 363"/>
                  <a:gd name="T50" fmla="*/ 1 w 1315"/>
                  <a:gd name="T51" fmla="*/ 0 h 363"/>
                  <a:gd name="T52" fmla="*/ 1 w 1315"/>
                  <a:gd name="T53" fmla="*/ 0 h 363"/>
                  <a:gd name="T54" fmla="*/ 1 w 1315"/>
                  <a:gd name="T55" fmla="*/ 0 h 363"/>
                  <a:gd name="T56" fmla="*/ 1 w 1315"/>
                  <a:gd name="T57" fmla="*/ 0 h 363"/>
                  <a:gd name="T58" fmla="*/ 1 w 1315"/>
                  <a:gd name="T59" fmla="*/ 0 h 363"/>
                  <a:gd name="T60" fmla="*/ 1 w 1315"/>
                  <a:gd name="T61" fmla="*/ 0 h 363"/>
                  <a:gd name="T62" fmla="*/ 1 w 1315"/>
                  <a:gd name="T63" fmla="*/ 0 h 363"/>
                  <a:gd name="T64" fmla="*/ 1 w 1315"/>
                  <a:gd name="T65" fmla="*/ 0 h 363"/>
                  <a:gd name="T66" fmla="*/ 1 w 1315"/>
                  <a:gd name="T67" fmla="*/ 0 h 363"/>
                  <a:gd name="T68" fmla="*/ 1 w 1315"/>
                  <a:gd name="T69" fmla="*/ 0 h 363"/>
                  <a:gd name="T70" fmla="*/ 1 w 1315"/>
                  <a:gd name="T71" fmla="*/ 0 h 36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15"/>
                  <a:gd name="T109" fmla="*/ 0 h 363"/>
                  <a:gd name="T110" fmla="*/ 1315 w 1315"/>
                  <a:gd name="T111" fmla="*/ 363 h 36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15" h="363">
                    <a:moveTo>
                      <a:pt x="1259" y="264"/>
                    </a:moveTo>
                    <a:lnTo>
                      <a:pt x="1271" y="255"/>
                    </a:lnTo>
                    <a:lnTo>
                      <a:pt x="1285" y="248"/>
                    </a:lnTo>
                    <a:lnTo>
                      <a:pt x="1295" y="240"/>
                    </a:lnTo>
                    <a:lnTo>
                      <a:pt x="1306" y="233"/>
                    </a:lnTo>
                    <a:lnTo>
                      <a:pt x="1311" y="224"/>
                    </a:lnTo>
                    <a:lnTo>
                      <a:pt x="1315" y="217"/>
                    </a:lnTo>
                    <a:lnTo>
                      <a:pt x="1313" y="208"/>
                    </a:lnTo>
                    <a:lnTo>
                      <a:pt x="1310" y="201"/>
                    </a:lnTo>
                    <a:lnTo>
                      <a:pt x="1296" y="188"/>
                    </a:lnTo>
                    <a:lnTo>
                      <a:pt x="1276" y="172"/>
                    </a:lnTo>
                    <a:lnTo>
                      <a:pt x="1250" y="154"/>
                    </a:lnTo>
                    <a:lnTo>
                      <a:pt x="1222" y="134"/>
                    </a:lnTo>
                    <a:lnTo>
                      <a:pt x="1190" y="113"/>
                    </a:lnTo>
                    <a:lnTo>
                      <a:pt x="1159" y="95"/>
                    </a:lnTo>
                    <a:lnTo>
                      <a:pt x="1130" y="81"/>
                    </a:lnTo>
                    <a:lnTo>
                      <a:pt x="1105" y="72"/>
                    </a:lnTo>
                    <a:lnTo>
                      <a:pt x="1081" y="62"/>
                    </a:lnTo>
                    <a:lnTo>
                      <a:pt x="1054" y="50"/>
                    </a:lnTo>
                    <a:lnTo>
                      <a:pt x="1024" y="37"/>
                    </a:lnTo>
                    <a:lnTo>
                      <a:pt x="990" y="25"/>
                    </a:lnTo>
                    <a:lnTo>
                      <a:pt x="951" y="13"/>
                    </a:lnTo>
                    <a:lnTo>
                      <a:pt x="908" y="4"/>
                    </a:lnTo>
                    <a:lnTo>
                      <a:pt x="858" y="0"/>
                    </a:lnTo>
                    <a:lnTo>
                      <a:pt x="802" y="3"/>
                    </a:lnTo>
                    <a:lnTo>
                      <a:pt x="732" y="8"/>
                    </a:lnTo>
                    <a:lnTo>
                      <a:pt x="647" y="15"/>
                    </a:lnTo>
                    <a:lnTo>
                      <a:pt x="553" y="22"/>
                    </a:lnTo>
                    <a:lnTo>
                      <a:pt x="457" y="31"/>
                    </a:lnTo>
                    <a:lnTo>
                      <a:pt x="366" y="39"/>
                    </a:lnTo>
                    <a:lnTo>
                      <a:pt x="287" y="46"/>
                    </a:lnTo>
                    <a:lnTo>
                      <a:pt x="225" y="53"/>
                    </a:lnTo>
                    <a:lnTo>
                      <a:pt x="190" y="61"/>
                    </a:lnTo>
                    <a:lnTo>
                      <a:pt x="164" y="66"/>
                    </a:lnTo>
                    <a:lnTo>
                      <a:pt x="133" y="73"/>
                    </a:lnTo>
                    <a:lnTo>
                      <a:pt x="99" y="81"/>
                    </a:lnTo>
                    <a:lnTo>
                      <a:pt x="66" y="92"/>
                    </a:lnTo>
                    <a:lnTo>
                      <a:pt x="36" y="102"/>
                    </a:lnTo>
                    <a:lnTo>
                      <a:pt x="13" y="115"/>
                    </a:lnTo>
                    <a:lnTo>
                      <a:pt x="0" y="129"/>
                    </a:lnTo>
                    <a:lnTo>
                      <a:pt x="0" y="146"/>
                    </a:lnTo>
                    <a:lnTo>
                      <a:pt x="13" y="166"/>
                    </a:lnTo>
                    <a:lnTo>
                      <a:pt x="43" y="191"/>
                    </a:lnTo>
                    <a:lnTo>
                      <a:pt x="81" y="217"/>
                    </a:lnTo>
                    <a:lnTo>
                      <a:pt x="128" y="245"/>
                    </a:lnTo>
                    <a:lnTo>
                      <a:pt x="174" y="271"/>
                    </a:lnTo>
                    <a:lnTo>
                      <a:pt x="219" y="295"/>
                    </a:lnTo>
                    <a:lnTo>
                      <a:pt x="256" y="312"/>
                    </a:lnTo>
                    <a:lnTo>
                      <a:pt x="283" y="322"/>
                    </a:lnTo>
                    <a:lnTo>
                      <a:pt x="301" y="328"/>
                    </a:lnTo>
                    <a:lnTo>
                      <a:pt x="323" y="335"/>
                    </a:lnTo>
                    <a:lnTo>
                      <a:pt x="344" y="343"/>
                    </a:lnTo>
                    <a:lnTo>
                      <a:pt x="370" y="351"/>
                    </a:lnTo>
                    <a:lnTo>
                      <a:pt x="398" y="358"/>
                    </a:lnTo>
                    <a:lnTo>
                      <a:pt x="431" y="361"/>
                    </a:lnTo>
                    <a:lnTo>
                      <a:pt x="471" y="363"/>
                    </a:lnTo>
                    <a:lnTo>
                      <a:pt x="519" y="361"/>
                    </a:lnTo>
                    <a:lnTo>
                      <a:pt x="576" y="355"/>
                    </a:lnTo>
                    <a:lnTo>
                      <a:pt x="648" y="350"/>
                    </a:lnTo>
                    <a:lnTo>
                      <a:pt x="725" y="344"/>
                    </a:lnTo>
                    <a:lnTo>
                      <a:pt x="806" y="338"/>
                    </a:lnTo>
                    <a:lnTo>
                      <a:pt x="884" y="330"/>
                    </a:lnTo>
                    <a:lnTo>
                      <a:pt x="957" y="324"/>
                    </a:lnTo>
                    <a:lnTo>
                      <a:pt x="1019" y="318"/>
                    </a:lnTo>
                    <a:lnTo>
                      <a:pt x="1067" y="313"/>
                    </a:lnTo>
                    <a:lnTo>
                      <a:pt x="1102" y="306"/>
                    </a:lnTo>
                    <a:lnTo>
                      <a:pt x="1135" y="300"/>
                    </a:lnTo>
                    <a:lnTo>
                      <a:pt x="1164" y="293"/>
                    </a:lnTo>
                    <a:lnTo>
                      <a:pt x="1190" y="287"/>
                    </a:lnTo>
                    <a:lnTo>
                      <a:pt x="1211" y="280"/>
                    </a:lnTo>
                    <a:lnTo>
                      <a:pt x="1229" y="274"/>
                    </a:lnTo>
                    <a:lnTo>
                      <a:pt x="1245" y="267"/>
                    </a:lnTo>
                    <a:lnTo>
                      <a:pt x="1259" y="264"/>
                    </a:lnTo>
                    <a:close/>
                  </a:path>
                </a:pathLst>
              </a:custGeom>
              <a:solidFill>
                <a:srgbClr val="C8C891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64" name="Freeform 85"/>
              <p:cNvSpPr>
                <a:spLocks/>
              </p:cNvSpPr>
              <p:nvPr/>
            </p:nvSpPr>
            <p:spPr bwMode="auto">
              <a:xfrm>
                <a:off x="4826" y="2281"/>
                <a:ext cx="463" cy="97"/>
              </a:xfrm>
              <a:custGeom>
                <a:avLst/>
                <a:gdLst>
                  <a:gd name="T0" fmla="*/ 1 w 925"/>
                  <a:gd name="T1" fmla="*/ 1 h 193"/>
                  <a:gd name="T2" fmla="*/ 1 w 925"/>
                  <a:gd name="T3" fmla="*/ 1 h 193"/>
                  <a:gd name="T4" fmla="*/ 1 w 925"/>
                  <a:gd name="T5" fmla="*/ 1 h 193"/>
                  <a:gd name="T6" fmla="*/ 1 w 925"/>
                  <a:gd name="T7" fmla="*/ 1 h 193"/>
                  <a:gd name="T8" fmla="*/ 1 w 925"/>
                  <a:gd name="T9" fmla="*/ 1 h 193"/>
                  <a:gd name="T10" fmla="*/ 1 w 925"/>
                  <a:gd name="T11" fmla="*/ 1 h 193"/>
                  <a:gd name="T12" fmla="*/ 1 w 925"/>
                  <a:gd name="T13" fmla="*/ 1 h 193"/>
                  <a:gd name="T14" fmla="*/ 1 w 925"/>
                  <a:gd name="T15" fmla="*/ 1 h 193"/>
                  <a:gd name="T16" fmla="*/ 1 w 925"/>
                  <a:gd name="T17" fmla="*/ 1 h 193"/>
                  <a:gd name="T18" fmla="*/ 1 w 925"/>
                  <a:gd name="T19" fmla="*/ 1 h 193"/>
                  <a:gd name="T20" fmla="*/ 1 w 925"/>
                  <a:gd name="T21" fmla="*/ 1 h 193"/>
                  <a:gd name="T22" fmla="*/ 1 w 925"/>
                  <a:gd name="T23" fmla="*/ 1 h 193"/>
                  <a:gd name="T24" fmla="*/ 1 w 925"/>
                  <a:gd name="T25" fmla="*/ 1 h 193"/>
                  <a:gd name="T26" fmla="*/ 1 w 925"/>
                  <a:gd name="T27" fmla="*/ 1 h 193"/>
                  <a:gd name="T28" fmla="*/ 1 w 925"/>
                  <a:gd name="T29" fmla="*/ 1 h 193"/>
                  <a:gd name="T30" fmla="*/ 1 w 925"/>
                  <a:gd name="T31" fmla="*/ 1 h 193"/>
                  <a:gd name="T32" fmla="*/ 1 w 925"/>
                  <a:gd name="T33" fmla="*/ 1 h 193"/>
                  <a:gd name="T34" fmla="*/ 1 w 925"/>
                  <a:gd name="T35" fmla="*/ 1 h 193"/>
                  <a:gd name="T36" fmla="*/ 1 w 925"/>
                  <a:gd name="T37" fmla="*/ 1 h 193"/>
                  <a:gd name="T38" fmla="*/ 1 w 925"/>
                  <a:gd name="T39" fmla="*/ 1 h 193"/>
                  <a:gd name="T40" fmla="*/ 1 w 925"/>
                  <a:gd name="T41" fmla="*/ 1 h 193"/>
                  <a:gd name="T42" fmla="*/ 1 w 925"/>
                  <a:gd name="T43" fmla="*/ 1 h 193"/>
                  <a:gd name="T44" fmla="*/ 1 w 925"/>
                  <a:gd name="T45" fmla="*/ 1 h 193"/>
                  <a:gd name="T46" fmla="*/ 1 w 925"/>
                  <a:gd name="T47" fmla="*/ 1 h 193"/>
                  <a:gd name="T48" fmla="*/ 1 w 925"/>
                  <a:gd name="T49" fmla="*/ 1 h 193"/>
                  <a:gd name="T50" fmla="*/ 1 w 925"/>
                  <a:gd name="T51" fmla="*/ 1 h 193"/>
                  <a:gd name="T52" fmla="*/ 1 w 925"/>
                  <a:gd name="T53" fmla="*/ 1 h 193"/>
                  <a:gd name="T54" fmla="*/ 1 w 925"/>
                  <a:gd name="T55" fmla="*/ 1 h 193"/>
                  <a:gd name="T56" fmla="*/ 1 w 925"/>
                  <a:gd name="T57" fmla="*/ 0 h 193"/>
                  <a:gd name="T58" fmla="*/ 1 w 925"/>
                  <a:gd name="T59" fmla="*/ 1 h 193"/>
                  <a:gd name="T60" fmla="*/ 1 w 925"/>
                  <a:gd name="T61" fmla="*/ 1 h 193"/>
                  <a:gd name="T62" fmla="*/ 1 w 925"/>
                  <a:gd name="T63" fmla="*/ 1 h 19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25"/>
                  <a:gd name="T97" fmla="*/ 0 h 193"/>
                  <a:gd name="T98" fmla="*/ 925 w 925"/>
                  <a:gd name="T99" fmla="*/ 193 h 19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25" h="193">
                    <a:moveTo>
                      <a:pt x="60" y="17"/>
                    </a:moveTo>
                    <a:lnTo>
                      <a:pt x="46" y="21"/>
                    </a:lnTo>
                    <a:lnTo>
                      <a:pt x="32" y="27"/>
                    </a:lnTo>
                    <a:lnTo>
                      <a:pt x="20" y="33"/>
                    </a:lnTo>
                    <a:lnTo>
                      <a:pt x="10" y="42"/>
                    </a:lnTo>
                    <a:lnTo>
                      <a:pt x="3" y="49"/>
                    </a:lnTo>
                    <a:lnTo>
                      <a:pt x="0" y="58"/>
                    </a:lnTo>
                    <a:lnTo>
                      <a:pt x="1" y="67"/>
                    </a:lnTo>
                    <a:lnTo>
                      <a:pt x="10" y="77"/>
                    </a:lnTo>
                    <a:lnTo>
                      <a:pt x="25" y="88"/>
                    </a:lnTo>
                    <a:lnTo>
                      <a:pt x="52" y="104"/>
                    </a:lnTo>
                    <a:lnTo>
                      <a:pt x="87" y="122"/>
                    </a:lnTo>
                    <a:lnTo>
                      <a:pt x="128" y="142"/>
                    </a:lnTo>
                    <a:lnTo>
                      <a:pt x="170" y="159"/>
                    </a:lnTo>
                    <a:lnTo>
                      <a:pt x="214" y="177"/>
                    </a:lnTo>
                    <a:lnTo>
                      <a:pt x="257" y="187"/>
                    </a:lnTo>
                    <a:lnTo>
                      <a:pt x="298" y="193"/>
                    </a:lnTo>
                    <a:lnTo>
                      <a:pt x="349" y="190"/>
                    </a:lnTo>
                    <a:lnTo>
                      <a:pt x="426" y="184"/>
                    </a:lnTo>
                    <a:lnTo>
                      <a:pt x="518" y="176"/>
                    </a:lnTo>
                    <a:lnTo>
                      <a:pt x="619" y="166"/>
                    </a:lnTo>
                    <a:lnTo>
                      <a:pt x="716" y="153"/>
                    </a:lnTo>
                    <a:lnTo>
                      <a:pt x="803" y="142"/>
                    </a:lnTo>
                    <a:lnTo>
                      <a:pt x="871" y="131"/>
                    </a:lnTo>
                    <a:lnTo>
                      <a:pt x="911" y="121"/>
                    </a:lnTo>
                    <a:lnTo>
                      <a:pt x="923" y="110"/>
                    </a:lnTo>
                    <a:lnTo>
                      <a:pt x="925" y="98"/>
                    </a:lnTo>
                    <a:lnTo>
                      <a:pt x="915" y="84"/>
                    </a:lnTo>
                    <a:lnTo>
                      <a:pt x="899" y="72"/>
                    </a:lnTo>
                    <a:lnTo>
                      <a:pt x="877" y="58"/>
                    </a:lnTo>
                    <a:lnTo>
                      <a:pt x="854" y="47"/>
                    </a:lnTo>
                    <a:lnTo>
                      <a:pt x="831" y="38"/>
                    </a:lnTo>
                    <a:lnTo>
                      <a:pt x="813" y="33"/>
                    </a:lnTo>
                    <a:lnTo>
                      <a:pt x="748" y="22"/>
                    </a:lnTo>
                    <a:lnTo>
                      <a:pt x="687" y="20"/>
                    </a:lnTo>
                    <a:lnTo>
                      <a:pt x="625" y="23"/>
                    </a:lnTo>
                    <a:lnTo>
                      <a:pt x="565" y="33"/>
                    </a:lnTo>
                    <a:lnTo>
                      <a:pt x="506" y="47"/>
                    </a:lnTo>
                    <a:lnTo>
                      <a:pt x="450" y="67"/>
                    </a:lnTo>
                    <a:lnTo>
                      <a:pt x="395" y="89"/>
                    </a:lnTo>
                    <a:lnTo>
                      <a:pt x="342" y="117"/>
                    </a:lnTo>
                    <a:lnTo>
                      <a:pt x="321" y="122"/>
                    </a:lnTo>
                    <a:lnTo>
                      <a:pt x="290" y="124"/>
                    </a:lnTo>
                    <a:lnTo>
                      <a:pt x="251" y="121"/>
                    </a:lnTo>
                    <a:lnTo>
                      <a:pt x="210" y="117"/>
                    </a:lnTo>
                    <a:lnTo>
                      <a:pt x="168" y="110"/>
                    </a:lnTo>
                    <a:lnTo>
                      <a:pt x="133" y="101"/>
                    </a:lnTo>
                    <a:lnTo>
                      <a:pt x="104" y="90"/>
                    </a:lnTo>
                    <a:lnTo>
                      <a:pt x="88" y="80"/>
                    </a:lnTo>
                    <a:lnTo>
                      <a:pt x="81" y="67"/>
                    </a:lnTo>
                    <a:lnTo>
                      <a:pt x="81" y="53"/>
                    </a:lnTo>
                    <a:lnTo>
                      <a:pt x="86" y="39"/>
                    </a:lnTo>
                    <a:lnTo>
                      <a:pt x="97" y="28"/>
                    </a:lnTo>
                    <a:lnTo>
                      <a:pt x="113" y="17"/>
                    </a:lnTo>
                    <a:lnTo>
                      <a:pt x="135" y="10"/>
                    </a:lnTo>
                    <a:lnTo>
                      <a:pt x="161" y="4"/>
                    </a:lnTo>
                    <a:lnTo>
                      <a:pt x="192" y="2"/>
                    </a:lnTo>
                    <a:lnTo>
                      <a:pt x="173" y="0"/>
                    </a:lnTo>
                    <a:lnTo>
                      <a:pt x="156" y="1"/>
                    </a:lnTo>
                    <a:lnTo>
                      <a:pt x="137" y="1"/>
                    </a:lnTo>
                    <a:lnTo>
                      <a:pt x="120" y="4"/>
                    </a:lnTo>
                    <a:lnTo>
                      <a:pt x="102" y="6"/>
                    </a:lnTo>
                    <a:lnTo>
                      <a:pt x="86" y="10"/>
                    </a:lnTo>
                    <a:lnTo>
                      <a:pt x="71" y="14"/>
                    </a:lnTo>
                    <a:lnTo>
                      <a:pt x="60" y="17"/>
                    </a:lnTo>
                    <a:close/>
                  </a:path>
                </a:pathLst>
              </a:custGeom>
              <a:solidFill>
                <a:srgbClr val="B8B870"/>
              </a:solidFill>
              <a:ln w="9525">
                <a:solidFill>
                  <a:srgbClr val="C3C38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65" name="Freeform 86"/>
              <p:cNvSpPr>
                <a:spLocks/>
              </p:cNvSpPr>
              <p:nvPr/>
            </p:nvSpPr>
            <p:spPr bwMode="auto">
              <a:xfrm>
                <a:off x="4856" y="2336"/>
                <a:ext cx="535" cy="83"/>
              </a:xfrm>
              <a:custGeom>
                <a:avLst/>
                <a:gdLst>
                  <a:gd name="T0" fmla="*/ 0 w 1071"/>
                  <a:gd name="T1" fmla="*/ 1 h 166"/>
                  <a:gd name="T2" fmla="*/ 0 w 1071"/>
                  <a:gd name="T3" fmla="*/ 1 h 166"/>
                  <a:gd name="T4" fmla="*/ 0 w 1071"/>
                  <a:gd name="T5" fmla="*/ 1 h 166"/>
                  <a:gd name="T6" fmla="*/ 0 w 1071"/>
                  <a:gd name="T7" fmla="*/ 1 h 166"/>
                  <a:gd name="T8" fmla="*/ 0 w 1071"/>
                  <a:gd name="T9" fmla="*/ 1 h 166"/>
                  <a:gd name="T10" fmla="*/ 0 w 1071"/>
                  <a:gd name="T11" fmla="*/ 1 h 166"/>
                  <a:gd name="T12" fmla="*/ 0 w 1071"/>
                  <a:gd name="T13" fmla="*/ 1 h 166"/>
                  <a:gd name="T14" fmla="*/ 0 w 1071"/>
                  <a:gd name="T15" fmla="*/ 1 h 166"/>
                  <a:gd name="T16" fmla="*/ 0 w 1071"/>
                  <a:gd name="T17" fmla="*/ 1 h 166"/>
                  <a:gd name="T18" fmla="*/ 0 w 1071"/>
                  <a:gd name="T19" fmla="*/ 1 h 166"/>
                  <a:gd name="T20" fmla="*/ 0 w 1071"/>
                  <a:gd name="T21" fmla="*/ 1 h 166"/>
                  <a:gd name="T22" fmla="*/ 0 w 1071"/>
                  <a:gd name="T23" fmla="*/ 1 h 166"/>
                  <a:gd name="T24" fmla="*/ 0 w 1071"/>
                  <a:gd name="T25" fmla="*/ 1 h 166"/>
                  <a:gd name="T26" fmla="*/ 0 w 1071"/>
                  <a:gd name="T27" fmla="*/ 1 h 166"/>
                  <a:gd name="T28" fmla="*/ 0 w 1071"/>
                  <a:gd name="T29" fmla="*/ 1 h 166"/>
                  <a:gd name="T30" fmla="*/ 0 w 1071"/>
                  <a:gd name="T31" fmla="*/ 1 h 166"/>
                  <a:gd name="T32" fmla="*/ 0 w 1071"/>
                  <a:gd name="T33" fmla="*/ 0 h 166"/>
                  <a:gd name="T34" fmla="*/ 0 w 1071"/>
                  <a:gd name="T35" fmla="*/ 1 h 166"/>
                  <a:gd name="T36" fmla="*/ 0 w 1071"/>
                  <a:gd name="T37" fmla="*/ 1 h 166"/>
                  <a:gd name="T38" fmla="*/ 0 w 1071"/>
                  <a:gd name="T39" fmla="*/ 1 h 166"/>
                  <a:gd name="T40" fmla="*/ 0 w 1071"/>
                  <a:gd name="T41" fmla="*/ 1 h 166"/>
                  <a:gd name="T42" fmla="*/ 0 w 1071"/>
                  <a:gd name="T43" fmla="*/ 1 h 166"/>
                  <a:gd name="T44" fmla="*/ 0 w 1071"/>
                  <a:gd name="T45" fmla="*/ 1 h 166"/>
                  <a:gd name="T46" fmla="*/ 0 w 1071"/>
                  <a:gd name="T47" fmla="*/ 1 h 166"/>
                  <a:gd name="T48" fmla="*/ 0 w 1071"/>
                  <a:gd name="T49" fmla="*/ 1 h 166"/>
                  <a:gd name="T50" fmla="*/ 0 w 1071"/>
                  <a:gd name="T51" fmla="*/ 1 h 166"/>
                  <a:gd name="T52" fmla="*/ 0 w 1071"/>
                  <a:gd name="T53" fmla="*/ 1 h 166"/>
                  <a:gd name="T54" fmla="*/ 0 w 1071"/>
                  <a:gd name="T55" fmla="*/ 1 h 166"/>
                  <a:gd name="T56" fmla="*/ 0 w 1071"/>
                  <a:gd name="T57" fmla="*/ 1 h 166"/>
                  <a:gd name="T58" fmla="*/ 0 w 1071"/>
                  <a:gd name="T59" fmla="*/ 1 h 166"/>
                  <a:gd name="T60" fmla="*/ 0 w 1071"/>
                  <a:gd name="T61" fmla="*/ 1 h 166"/>
                  <a:gd name="T62" fmla="*/ 0 w 1071"/>
                  <a:gd name="T63" fmla="*/ 1 h 16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71"/>
                  <a:gd name="T97" fmla="*/ 0 h 166"/>
                  <a:gd name="T98" fmla="*/ 1071 w 1071"/>
                  <a:gd name="T99" fmla="*/ 166 h 16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71" h="166">
                    <a:moveTo>
                      <a:pt x="13" y="90"/>
                    </a:moveTo>
                    <a:lnTo>
                      <a:pt x="40" y="101"/>
                    </a:lnTo>
                    <a:lnTo>
                      <a:pt x="71" y="116"/>
                    </a:lnTo>
                    <a:lnTo>
                      <a:pt x="103" y="129"/>
                    </a:lnTo>
                    <a:lnTo>
                      <a:pt x="138" y="142"/>
                    </a:lnTo>
                    <a:lnTo>
                      <a:pt x="171" y="152"/>
                    </a:lnTo>
                    <a:lnTo>
                      <a:pt x="205" y="160"/>
                    </a:lnTo>
                    <a:lnTo>
                      <a:pt x="237" y="164"/>
                    </a:lnTo>
                    <a:lnTo>
                      <a:pt x="268" y="166"/>
                    </a:lnTo>
                    <a:lnTo>
                      <a:pt x="301" y="161"/>
                    </a:lnTo>
                    <a:lnTo>
                      <a:pt x="346" y="157"/>
                    </a:lnTo>
                    <a:lnTo>
                      <a:pt x="397" y="152"/>
                    </a:lnTo>
                    <a:lnTo>
                      <a:pt x="453" y="148"/>
                    </a:lnTo>
                    <a:lnTo>
                      <a:pt x="509" y="143"/>
                    </a:lnTo>
                    <a:lnTo>
                      <a:pt x="564" y="140"/>
                    </a:lnTo>
                    <a:lnTo>
                      <a:pt x="612" y="136"/>
                    </a:lnTo>
                    <a:lnTo>
                      <a:pt x="654" y="135"/>
                    </a:lnTo>
                    <a:lnTo>
                      <a:pt x="693" y="131"/>
                    </a:lnTo>
                    <a:lnTo>
                      <a:pt x="745" y="125"/>
                    </a:lnTo>
                    <a:lnTo>
                      <a:pt x="801" y="116"/>
                    </a:lnTo>
                    <a:lnTo>
                      <a:pt x="862" y="109"/>
                    </a:lnTo>
                    <a:lnTo>
                      <a:pt x="917" y="98"/>
                    </a:lnTo>
                    <a:lnTo>
                      <a:pt x="967" y="88"/>
                    </a:lnTo>
                    <a:lnTo>
                      <a:pt x="1004" y="78"/>
                    </a:lnTo>
                    <a:lnTo>
                      <a:pt x="1026" y="70"/>
                    </a:lnTo>
                    <a:lnTo>
                      <a:pt x="1037" y="61"/>
                    </a:lnTo>
                    <a:lnTo>
                      <a:pt x="1050" y="52"/>
                    </a:lnTo>
                    <a:lnTo>
                      <a:pt x="1060" y="42"/>
                    </a:lnTo>
                    <a:lnTo>
                      <a:pt x="1068" y="32"/>
                    </a:lnTo>
                    <a:lnTo>
                      <a:pt x="1071" y="22"/>
                    </a:lnTo>
                    <a:lnTo>
                      <a:pt x="1071" y="15"/>
                    </a:lnTo>
                    <a:lnTo>
                      <a:pt x="1065" y="7"/>
                    </a:lnTo>
                    <a:lnTo>
                      <a:pt x="1052" y="2"/>
                    </a:lnTo>
                    <a:lnTo>
                      <a:pt x="1037" y="0"/>
                    </a:lnTo>
                    <a:lnTo>
                      <a:pt x="1027" y="4"/>
                    </a:lnTo>
                    <a:lnTo>
                      <a:pt x="1019" y="10"/>
                    </a:lnTo>
                    <a:lnTo>
                      <a:pt x="1008" y="21"/>
                    </a:lnTo>
                    <a:lnTo>
                      <a:pt x="988" y="32"/>
                    </a:lnTo>
                    <a:lnTo>
                      <a:pt x="958" y="46"/>
                    </a:lnTo>
                    <a:lnTo>
                      <a:pt x="915" y="58"/>
                    </a:lnTo>
                    <a:lnTo>
                      <a:pt x="853" y="70"/>
                    </a:lnTo>
                    <a:lnTo>
                      <a:pt x="776" y="82"/>
                    </a:lnTo>
                    <a:lnTo>
                      <a:pt x="696" y="93"/>
                    </a:lnTo>
                    <a:lnTo>
                      <a:pt x="616" y="104"/>
                    </a:lnTo>
                    <a:lnTo>
                      <a:pt x="539" y="115"/>
                    </a:lnTo>
                    <a:lnTo>
                      <a:pt x="468" y="122"/>
                    </a:lnTo>
                    <a:lnTo>
                      <a:pt x="409" y="130"/>
                    </a:lnTo>
                    <a:lnTo>
                      <a:pt x="363" y="135"/>
                    </a:lnTo>
                    <a:lnTo>
                      <a:pt x="336" y="137"/>
                    </a:lnTo>
                    <a:lnTo>
                      <a:pt x="314" y="136"/>
                    </a:lnTo>
                    <a:lnTo>
                      <a:pt x="289" y="136"/>
                    </a:lnTo>
                    <a:lnTo>
                      <a:pt x="259" y="135"/>
                    </a:lnTo>
                    <a:lnTo>
                      <a:pt x="228" y="134"/>
                    </a:lnTo>
                    <a:lnTo>
                      <a:pt x="196" y="131"/>
                    </a:lnTo>
                    <a:lnTo>
                      <a:pt x="168" y="130"/>
                    </a:lnTo>
                    <a:lnTo>
                      <a:pt x="142" y="126"/>
                    </a:lnTo>
                    <a:lnTo>
                      <a:pt x="122" y="122"/>
                    </a:lnTo>
                    <a:lnTo>
                      <a:pt x="102" y="115"/>
                    </a:lnTo>
                    <a:lnTo>
                      <a:pt x="79" y="108"/>
                    </a:lnTo>
                    <a:lnTo>
                      <a:pt x="54" y="99"/>
                    </a:lnTo>
                    <a:lnTo>
                      <a:pt x="30" y="92"/>
                    </a:lnTo>
                    <a:lnTo>
                      <a:pt x="11" y="84"/>
                    </a:lnTo>
                    <a:lnTo>
                      <a:pt x="1" y="82"/>
                    </a:lnTo>
                    <a:lnTo>
                      <a:pt x="0" y="82"/>
                    </a:lnTo>
                    <a:lnTo>
                      <a:pt x="13" y="90"/>
                    </a:lnTo>
                    <a:close/>
                  </a:path>
                </a:pathLst>
              </a:custGeom>
              <a:solidFill>
                <a:srgbClr val="ADAD5B"/>
              </a:solidFill>
              <a:ln w="9525">
                <a:solidFill>
                  <a:srgbClr val="B8B87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66" name="Freeform 87"/>
              <p:cNvSpPr>
                <a:spLocks/>
              </p:cNvSpPr>
              <p:nvPr/>
            </p:nvSpPr>
            <p:spPr bwMode="auto">
              <a:xfrm>
                <a:off x="4329" y="2932"/>
                <a:ext cx="406" cy="56"/>
              </a:xfrm>
              <a:custGeom>
                <a:avLst/>
                <a:gdLst>
                  <a:gd name="T0" fmla="*/ 1 w 810"/>
                  <a:gd name="T1" fmla="*/ 0 h 113"/>
                  <a:gd name="T2" fmla="*/ 1 w 810"/>
                  <a:gd name="T3" fmla="*/ 0 h 113"/>
                  <a:gd name="T4" fmla="*/ 0 w 810"/>
                  <a:gd name="T5" fmla="*/ 0 h 113"/>
                  <a:gd name="T6" fmla="*/ 0 w 810"/>
                  <a:gd name="T7" fmla="*/ 0 h 113"/>
                  <a:gd name="T8" fmla="*/ 1 w 810"/>
                  <a:gd name="T9" fmla="*/ 0 h 113"/>
                  <a:gd name="T10" fmla="*/ 1 w 810"/>
                  <a:gd name="T11" fmla="*/ 0 h 113"/>
                  <a:gd name="T12" fmla="*/ 1 w 810"/>
                  <a:gd name="T13" fmla="*/ 0 h 113"/>
                  <a:gd name="T14" fmla="*/ 1 w 810"/>
                  <a:gd name="T15" fmla="*/ 0 h 113"/>
                  <a:gd name="T16" fmla="*/ 1 w 810"/>
                  <a:gd name="T17" fmla="*/ 0 h 113"/>
                  <a:gd name="T18" fmla="*/ 1 w 810"/>
                  <a:gd name="T19" fmla="*/ 0 h 113"/>
                  <a:gd name="T20" fmla="*/ 1 w 810"/>
                  <a:gd name="T21" fmla="*/ 0 h 113"/>
                  <a:gd name="T22" fmla="*/ 1 w 810"/>
                  <a:gd name="T23" fmla="*/ 0 h 113"/>
                  <a:gd name="T24" fmla="*/ 1 w 810"/>
                  <a:gd name="T25" fmla="*/ 0 h 113"/>
                  <a:gd name="T26" fmla="*/ 1 w 810"/>
                  <a:gd name="T27" fmla="*/ 0 h 113"/>
                  <a:gd name="T28" fmla="*/ 1 w 810"/>
                  <a:gd name="T29" fmla="*/ 0 h 113"/>
                  <a:gd name="T30" fmla="*/ 1 w 810"/>
                  <a:gd name="T31" fmla="*/ 0 h 113"/>
                  <a:gd name="T32" fmla="*/ 1 w 810"/>
                  <a:gd name="T33" fmla="*/ 0 h 113"/>
                  <a:gd name="T34" fmla="*/ 1 w 810"/>
                  <a:gd name="T35" fmla="*/ 0 h 113"/>
                  <a:gd name="T36" fmla="*/ 1 w 810"/>
                  <a:gd name="T37" fmla="*/ 0 h 113"/>
                  <a:gd name="T38" fmla="*/ 1 w 810"/>
                  <a:gd name="T39" fmla="*/ 0 h 113"/>
                  <a:gd name="T40" fmla="*/ 1 w 810"/>
                  <a:gd name="T41" fmla="*/ 0 h 113"/>
                  <a:gd name="T42" fmla="*/ 1 w 810"/>
                  <a:gd name="T43" fmla="*/ 0 h 113"/>
                  <a:gd name="T44" fmla="*/ 1 w 810"/>
                  <a:gd name="T45" fmla="*/ 0 h 113"/>
                  <a:gd name="T46" fmla="*/ 1 w 810"/>
                  <a:gd name="T47" fmla="*/ 0 h 113"/>
                  <a:gd name="T48" fmla="*/ 1 w 810"/>
                  <a:gd name="T49" fmla="*/ 0 h 113"/>
                  <a:gd name="T50" fmla="*/ 1 w 810"/>
                  <a:gd name="T51" fmla="*/ 0 h 113"/>
                  <a:gd name="T52" fmla="*/ 1 w 810"/>
                  <a:gd name="T53" fmla="*/ 0 h 113"/>
                  <a:gd name="T54" fmla="*/ 1 w 810"/>
                  <a:gd name="T55" fmla="*/ 0 h 113"/>
                  <a:gd name="T56" fmla="*/ 1 w 810"/>
                  <a:gd name="T57" fmla="*/ 0 h 113"/>
                  <a:gd name="T58" fmla="*/ 1 w 810"/>
                  <a:gd name="T59" fmla="*/ 0 h 113"/>
                  <a:gd name="T60" fmla="*/ 1 w 810"/>
                  <a:gd name="T61" fmla="*/ 0 h 113"/>
                  <a:gd name="T62" fmla="*/ 1 w 810"/>
                  <a:gd name="T63" fmla="*/ 0 h 113"/>
                  <a:gd name="T64" fmla="*/ 1 w 810"/>
                  <a:gd name="T65" fmla="*/ 0 h 113"/>
                  <a:gd name="T66" fmla="*/ 1 w 810"/>
                  <a:gd name="T67" fmla="*/ 0 h 113"/>
                  <a:gd name="T68" fmla="*/ 1 w 810"/>
                  <a:gd name="T69" fmla="*/ 0 h 113"/>
                  <a:gd name="T70" fmla="*/ 1 w 810"/>
                  <a:gd name="T71" fmla="*/ 0 h 113"/>
                  <a:gd name="T72" fmla="*/ 1 w 810"/>
                  <a:gd name="T73" fmla="*/ 0 h 113"/>
                  <a:gd name="T74" fmla="*/ 1 w 810"/>
                  <a:gd name="T75" fmla="*/ 0 h 113"/>
                  <a:gd name="T76" fmla="*/ 1 w 810"/>
                  <a:gd name="T77" fmla="*/ 0 h 113"/>
                  <a:gd name="T78" fmla="*/ 1 w 810"/>
                  <a:gd name="T79" fmla="*/ 0 h 113"/>
                  <a:gd name="T80" fmla="*/ 1 w 810"/>
                  <a:gd name="T81" fmla="*/ 0 h 11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0"/>
                  <a:gd name="T124" fmla="*/ 0 h 113"/>
                  <a:gd name="T125" fmla="*/ 810 w 810"/>
                  <a:gd name="T126" fmla="*/ 113 h 11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0" h="113">
                    <a:moveTo>
                      <a:pt x="15" y="46"/>
                    </a:moveTo>
                    <a:lnTo>
                      <a:pt x="5" y="48"/>
                    </a:lnTo>
                    <a:lnTo>
                      <a:pt x="0" y="60"/>
                    </a:lnTo>
                    <a:lnTo>
                      <a:pt x="0" y="66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15" y="81"/>
                    </a:lnTo>
                    <a:lnTo>
                      <a:pt x="23" y="83"/>
                    </a:lnTo>
                    <a:lnTo>
                      <a:pt x="38" y="89"/>
                    </a:lnTo>
                    <a:lnTo>
                      <a:pt x="56" y="95"/>
                    </a:lnTo>
                    <a:lnTo>
                      <a:pt x="79" y="102"/>
                    </a:lnTo>
                    <a:lnTo>
                      <a:pt x="105" y="107"/>
                    </a:lnTo>
                    <a:lnTo>
                      <a:pt x="140" y="111"/>
                    </a:lnTo>
                    <a:lnTo>
                      <a:pt x="178" y="113"/>
                    </a:lnTo>
                    <a:lnTo>
                      <a:pt x="225" y="111"/>
                    </a:lnTo>
                    <a:lnTo>
                      <a:pt x="275" y="105"/>
                    </a:lnTo>
                    <a:lnTo>
                      <a:pt x="329" y="95"/>
                    </a:lnTo>
                    <a:lnTo>
                      <a:pt x="382" y="83"/>
                    </a:lnTo>
                    <a:lnTo>
                      <a:pt x="437" y="72"/>
                    </a:lnTo>
                    <a:lnTo>
                      <a:pt x="486" y="60"/>
                    </a:lnTo>
                    <a:lnTo>
                      <a:pt x="532" y="51"/>
                    </a:lnTo>
                    <a:lnTo>
                      <a:pt x="570" y="45"/>
                    </a:lnTo>
                    <a:lnTo>
                      <a:pt x="602" y="46"/>
                    </a:lnTo>
                    <a:lnTo>
                      <a:pt x="602" y="88"/>
                    </a:lnTo>
                    <a:lnTo>
                      <a:pt x="630" y="88"/>
                    </a:lnTo>
                    <a:lnTo>
                      <a:pt x="660" y="89"/>
                    </a:lnTo>
                    <a:lnTo>
                      <a:pt x="690" y="88"/>
                    </a:lnTo>
                    <a:lnTo>
                      <a:pt x="721" y="87"/>
                    </a:lnTo>
                    <a:lnTo>
                      <a:pt x="747" y="83"/>
                    </a:lnTo>
                    <a:lnTo>
                      <a:pt x="772" y="81"/>
                    </a:lnTo>
                    <a:lnTo>
                      <a:pt x="789" y="76"/>
                    </a:lnTo>
                    <a:lnTo>
                      <a:pt x="801" y="72"/>
                    </a:lnTo>
                    <a:lnTo>
                      <a:pt x="805" y="63"/>
                    </a:lnTo>
                    <a:lnTo>
                      <a:pt x="809" y="53"/>
                    </a:lnTo>
                    <a:lnTo>
                      <a:pt x="809" y="41"/>
                    </a:lnTo>
                    <a:lnTo>
                      <a:pt x="810" y="30"/>
                    </a:lnTo>
                    <a:lnTo>
                      <a:pt x="808" y="17"/>
                    </a:lnTo>
                    <a:lnTo>
                      <a:pt x="806" y="9"/>
                    </a:lnTo>
                    <a:lnTo>
                      <a:pt x="805" y="1"/>
                    </a:lnTo>
                    <a:lnTo>
                      <a:pt x="805" y="0"/>
                    </a:lnTo>
                    <a:lnTo>
                      <a:pt x="15" y="46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67" name="Freeform 88"/>
              <p:cNvSpPr>
                <a:spLocks/>
              </p:cNvSpPr>
              <p:nvPr/>
            </p:nvSpPr>
            <p:spPr bwMode="auto">
              <a:xfrm>
                <a:off x="4542" y="2710"/>
                <a:ext cx="169" cy="145"/>
              </a:xfrm>
              <a:custGeom>
                <a:avLst/>
                <a:gdLst>
                  <a:gd name="T0" fmla="*/ 1 w 338"/>
                  <a:gd name="T1" fmla="*/ 0 h 291"/>
                  <a:gd name="T2" fmla="*/ 1 w 338"/>
                  <a:gd name="T3" fmla="*/ 0 h 291"/>
                  <a:gd name="T4" fmla="*/ 1 w 338"/>
                  <a:gd name="T5" fmla="*/ 0 h 291"/>
                  <a:gd name="T6" fmla="*/ 1 w 338"/>
                  <a:gd name="T7" fmla="*/ 0 h 291"/>
                  <a:gd name="T8" fmla="*/ 1 w 338"/>
                  <a:gd name="T9" fmla="*/ 0 h 291"/>
                  <a:gd name="T10" fmla="*/ 1 w 338"/>
                  <a:gd name="T11" fmla="*/ 0 h 291"/>
                  <a:gd name="T12" fmla="*/ 1 w 338"/>
                  <a:gd name="T13" fmla="*/ 0 h 291"/>
                  <a:gd name="T14" fmla="*/ 1 w 338"/>
                  <a:gd name="T15" fmla="*/ 0 h 291"/>
                  <a:gd name="T16" fmla="*/ 1 w 338"/>
                  <a:gd name="T17" fmla="*/ 0 h 291"/>
                  <a:gd name="T18" fmla="*/ 1 w 338"/>
                  <a:gd name="T19" fmla="*/ 0 h 291"/>
                  <a:gd name="T20" fmla="*/ 1 w 338"/>
                  <a:gd name="T21" fmla="*/ 0 h 291"/>
                  <a:gd name="T22" fmla="*/ 1 w 338"/>
                  <a:gd name="T23" fmla="*/ 0 h 291"/>
                  <a:gd name="T24" fmla="*/ 1 w 338"/>
                  <a:gd name="T25" fmla="*/ 0 h 291"/>
                  <a:gd name="T26" fmla="*/ 1 w 338"/>
                  <a:gd name="T27" fmla="*/ 0 h 291"/>
                  <a:gd name="T28" fmla="*/ 1 w 338"/>
                  <a:gd name="T29" fmla="*/ 0 h 291"/>
                  <a:gd name="T30" fmla="*/ 1 w 338"/>
                  <a:gd name="T31" fmla="*/ 0 h 291"/>
                  <a:gd name="T32" fmla="*/ 1 w 338"/>
                  <a:gd name="T33" fmla="*/ 0 h 291"/>
                  <a:gd name="T34" fmla="*/ 1 w 338"/>
                  <a:gd name="T35" fmla="*/ 0 h 291"/>
                  <a:gd name="T36" fmla="*/ 1 w 338"/>
                  <a:gd name="T37" fmla="*/ 0 h 291"/>
                  <a:gd name="T38" fmla="*/ 1 w 338"/>
                  <a:gd name="T39" fmla="*/ 0 h 291"/>
                  <a:gd name="T40" fmla="*/ 1 w 338"/>
                  <a:gd name="T41" fmla="*/ 0 h 291"/>
                  <a:gd name="T42" fmla="*/ 1 w 338"/>
                  <a:gd name="T43" fmla="*/ 0 h 291"/>
                  <a:gd name="T44" fmla="*/ 1 w 338"/>
                  <a:gd name="T45" fmla="*/ 0 h 291"/>
                  <a:gd name="T46" fmla="*/ 1 w 338"/>
                  <a:gd name="T47" fmla="*/ 0 h 291"/>
                  <a:gd name="T48" fmla="*/ 1 w 338"/>
                  <a:gd name="T49" fmla="*/ 0 h 291"/>
                  <a:gd name="T50" fmla="*/ 1 w 338"/>
                  <a:gd name="T51" fmla="*/ 0 h 291"/>
                  <a:gd name="T52" fmla="*/ 1 w 338"/>
                  <a:gd name="T53" fmla="*/ 0 h 291"/>
                  <a:gd name="T54" fmla="*/ 1 w 338"/>
                  <a:gd name="T55" fmla="*/ 0 h 291"/>
                  <a:gd name="T56" fmla="*/ 1 w 338"/>
                  <a:gd name="T57" fmla="*/ 0 h 291"/>
                  <a:gd name="T58" fmla="*/ 0 w 338"/>
                  <a:gd name="T59" fmla="*/ 0 h 291"/>
                  <a:gd name="T60" fmla="*/ 1 w 338"/>
                  <a:gd name="T61" fmla="*/ 0 h 291"/>
                  <a:gd name="T62" fmla="*/ 1 w 338"/>
                  <a:gd name="T63" fmla="*/ 0 h 291"/>
                  <a:gd name="T64" fmla="*/ 1 w 338"/>
                  <a:gd name="T65" fmla="*/ 0 h 291"/>
                  <a:gd name="T66" fmla="*/ 1 w 338"/>
                  <a:gd name="T67" fmla="*/ 0 h 291"/>
                  <a:gd name="T68" fmla="*/ 1 w 338"/>
                  <a:gd name="T69" fmla="*/ 0 h 291"/>
                  <a:gd name="T70" fmla="*/ 1 w 338"/>
                  <a:gd name="T71" fmla="*/ 0 h 291"/>
                  <a:gd name="T72" fmla="*/ 1 w 338"/>
                  <a:gd name="T73" fmla="*/ 0 h 291"/>
                  <a:gd name="T74" fmla="*/ 1 w 338"/>
                  <a:gd name="T75" fmla="*/ 0 h 291"/>
                  <a:gd name="T76" fmla="*/ 1 w 338"/>
                  <a:gd name="T77" fmla="*/ 0 h 291"/>
                  <a:gd name="T78" fmla="*/ 1 w 338"/>
                  <a:gd name="T79" fmla="*/ 0 h 291"/>
                  <a:gd name="T80" fmla="*/ 1 w 338"/>
                  <a:gd name="T81" fmla="*/ 0 h 2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38"/>
                  <a:gd name="T124" fmla="*/ 0 h 291"/>
                  <a:gd name="T125" fmla="*/ 338 w 338"/>
                  <a:gd name="T126" fmla="*/ 291 h 29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38" h="291">
                    <a:moveTo>
                      <a:pt x="336" y="213"/>
                    </a:moveTo>
                    <a:lnTo>
                      <a:pt x="332" y="200"/>
                    </a:lnTo>
                    <a:lnTo>
                      <a:pt x="331" y="188"/>
                    </a:lnTo>
                    <a:lnTo>
                      <a:pt x="329" y="175"/>
                    </a:lnTo>
                    <a:lnTo>
                      <a:pt x="329" y="161"/>
                    </a:lnTo>
                    <a:lnTo>
                      <a:pt x="329" y="146"/>
                    </a:lnTo>
                    <a:lnTo>
                      <a:pt x="329" y="131"/>
                    </a:lnTo>
                    <a:lnTo>
                      <a:pt x="331" y="116"/>
                    </a:lnTo>
                    <a:lnTo>
                      <a:pt x="333" y="102"/>
                    </a:lnTo>
                    <a:lnTo>
                      <a:pt x="321" y="83"/>
                    </a:lnTo>
                    <a:lnTo>
                      <a:pt x="289" y="62"/>
                    </a:lnTo>
                    <a:lnTo>
                      <a:pt x="242" y="40"/>
                    </a:lnTo>
                    <a:lnTo>
                      <a:pt x="190" y="22"/>
                    </a:lnTo>
                    <a:lnTo>
                      <a:pt x="136" y="8"/>
                    </a:lnTo>
                    <a:lnTo>
                      <a:pt x="91" y="0"/>
                    </a:lnTo>
                    <a:lnTo>
                      <a:pt x="60" y="3"/>
                    </a:lnTo>
                    <a:lnTo>
                      <a:pt x="51" y="17"/>
                    </a:lnTo>
                    <a:lnTo>
                      <a:pt x="55" y="38"/>
                    </a:lnTo>
                    <a:lnTo>
                      <a:pt x="61" y="64"/>
                    </a:lnTo>
                    <a:lnTo>
                      <a:pt x="66" y="90"/>
                    </a:lnTo>
                    <a:lnTo>
                      <a:pt x="71" y="116"/>
                    </a:lnTo>
                    <a:lnTo>
                      <a:pt x="73" y="139"/>
                    </a:lnTo>
                    <a:lnTo>
                      <a:pt x="72" y="160"/>
                    </a:lnTo>
                    <a:lnTo>
                      <a:pt x="67" y="175"/>
                    </a:lnTo>
                    <a:lnTo>
                      <a:pt x="57" y="184"/>
                    </a:lnTo>
                    <a:lnTo>
                      <a:pt x="36" y="192"/>
                    </a:lnTo>
                    <a:lnTo>
                      <a:pt x="20" y="203"/>
                    </a:lnTo>
                    <a:lnTo>
                      <a:pt x="9" y="213"/>
                    </a:lnTo>
                    <a:lnTo>
                      <a:pt x="3" y="224"/>
                    </a:lnTo>
                    <a:lnTo>
                      <a:pt x="0" y="234"/>
                    </a:lnTo>
                    <a:lnTo>
                      <a:pt x="7" y="245"/>
                    </a:lnTo>
                    <a:lnTo>
                      <a:pt x="20" y="254"/>
                    </a:lnTo>
                    <a:lnTo>
                      <a:pt x="42" y="262"/>
                    </a:lnTo>
                    <a:lnTo>
                      <a:pt x="75" y="270"/>
                    </a:lnTo>
                    <a:lnTo>
                      <a:pt x="122" y="278"/>
                    </a:lnTo>
                    <a:lnTo>
                      <a:pt x="175" y="286"/>
                    </a:lnTo>
                    <a:lnTo>
                      <a:pt x="230" y="291"/>
                    </a:lnTo>
                    <a:lnTo>
                      <a:pt x="279" y="286"/>
                    </a:lnTo>
                    <a:lnTo>
                      <a:pt x="317" y="275"/>
                    </a:lnTo>
                    <a:lnTo>
                      <a:pt x="338" y="250"/>
                    </a:lnTo>
                    <a:lnTo>
                      <a:pt x="336" y="213"/>
                    </a:lnTo>
                    <a:close/>
                  </a:path>
                </a:pathLst>
              </a:custGeom>
              <a:solidFill>
                <a:srgbClr val="12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68" name="Freeform 89"/>
              <p:cNvSpPr>
                <a:spLocks/>
              </p:cNvSpPr>
              <p:nvPr/>
            </p:nvSpPr>
            <p:spPr bwMode="auto">
              <a:xfrm>
                <a:off x="4328" y="2802"/>
                <a:ext cx="414" cy="170"/>
              </a:xfrm>
              <a:custGeom>
                <a:avLst/>
                <a:gdLst>
                  <a:gd name="T0" fmla="*/ 0 w 829"/>
                  <a:gd name="T1" fmla="*/ 1 h 340"/>
                  <a:gd name="T2" fmla="*/ 0 w 829"/>
                  <a:gd name="T3" fmla="*/ 1 h 340"/>
                  <a:gd name="T4" fmla="*/ 0 w 829"/>
                  <a:gd name="T5" fmla="*/ 1 h 340"/>
                  <a:gd name="T6" fmla="*/ 0 w 829"/>
                  <a:gd name="T7" fmla="*/ 1 h 340"/>
                  <a:gd name="T8" fmla="*/ 0 w 829"/>
                  <a:gd name="T9" fmla="*/ 1 h 340"/>
                  <a:gd name="T10" fmla="*/ 0 w 829"/>
                  <a:gd name="T11" fmla="*/ 1 h 340"/>
                  <a:gd name="T12" fmla="*/ 0 w 829"/>
                  <a:gd name="T13" fmla="*/ 1 h 340"/>
                  <a:gd name="T14" fmla="*/ 0 w 829"/>
                  <a:gd name="T15" fmla="*/ 1 h 340"/>
                  <a:gd name="T16" fmla="*/ 0 w 829"/>
                  <a:gd name="T17" fmla="*/ 1 h 340"/>
                  <a:gd name="T18" fmla="*/ 0 w 829"/>
                  <a:gd name="T19" fmla="*/ 1 h 340"/>
                  <a:gd name="T20" fmla="*/ 0 w 829"/>
                  <a:gd name="T21" fmla="*/ 1 h 340"/>
                  <a:gd name="T22" fmla="*/ 0 w 829"/>
                  <a:gd name="T23" fmla="*/ 1 h 340"/>
                  <a:gd name="T24" fmla="*/ 0 w 829"/>
                  <a:gd name="T25" fmla="*/ 1 h 340"/>
                  <a:gd name="T26" fmla="*/ 0 w 829"/>
                  <a:gd name="T27" fmla="*/ 1 h 340"/>
                  <a:gd name="T28" fmla="*/ 0 w 829"/>
                  <a:gd name="T29" fmla="*/ 1 h 340"/>
                  <a:gd name="T30" fmla="*/ 0 w 829"/>
                  <a:gd name="T31" fmla="*/ 1 h 340"/>
                  <a:gd name="T32" fmla="*/ 0 w 829"/>
                  <a:gd name="T33" fmla="*/ 1 h 340"/>
                  <a:gd name="T34" fmla="*/ 0 w 829"/>
                  <a:gd name="T35" fmla="*/ 1 h 340"/>
                  <a:gd name="T36" fmla="*/ 0 w 829"/>
                  <a:gd name="T37" fmla="*/ 1 h 340"/>
                  <a:gd name="T38" fmla="*/ 0 w 829"/>
                  <a:gd name="T39" fmla="*/ 1 h 340"/>
                  <a:gd name="T40" fmla="*/ 0 w 829"/>
                  <a:gd name="T41" fmla="*/ 1 h 340"/>
                  <a:gd name="T42" fmla="*/ 0 w 829"/>
                  <a:gd name="T43" fmla="*/ 1 h 340"/>
                  <a:gd name="T44" fmla="*/ 0 w 829"/>
                  <a:gd name="T45" fmla="*/ 1 h 340"/>
                  <a:gd name="T46" fmla="*/ 0 w 829"/>
                  <a:gd name="T47" fmla="*/ 1 h 340"/>
                  <a:gd name="T48" fmla="*/ 0 w 829"/>
                  <a:gd name="T49" fmla="*/ 1 h 340"/>
                  <a:gd name="T50" fmla="*/ 0 w 829"/>
                  <a:gd name="T51" fmla="*/ 1 h 340"/>
                  <a:gd name="T52" fmla="*/ 0 w 829"/>
                  <a:gd name="T53" fmla="*/ 1 h 340"/>
                  <a:gd name="T54" fmla="*/ 0 w 829"/>
                  <a:gd name="T55" fmla="*/ 1 h 340"/>
                  <a:gd name="T56" fmla="*/ 0 w 829"/>
                  <a:gd name="T57" fmla="*/ 1 h 340"/>
                  <a:gd name="T58" fmla="*/ 0 w 829"/>
                  <a:gd name="T59" fmla="*/ 1 h 340"/>
                  <a:gd name="T60" fmla="*/ 0 w 829"/>
                  <a:gd name="T61" fmla="*/ 1 h 340"/>
                  <a:gd name="T62" fmla="*/ 0 w 829"/>
                  <a:gd name="T63" fmla="*/ 1 h 340"/>
                  <a:gd name="T64" fmla="*/ 0 w 829"/>
                  <a:gd name="T65" fmla="*/ 1 h 340"/>
                  <a:gd name="T66" fmla="*/ 0 w 829"/>
                  <a:gd name="T67" fmla="*/ 1 h 340"/>
                  <a:gd name="T68" fmla="*/ 0 w 829"/>
                  <a:gd name="T69" fmla="*/ 0 h 340"/>
                  <a:gd name="T70" fmla="*/ 0 w 829"/>
                  <a:gd name="T71" fmla="*/ 1 h 340"/>
                  <a:gd name="T72" fmla="*/ 0 w 829"/>
                  <a:gd name="T73" fmla="*/ 1 h 340"/>
                  <a:gd name="T74" fmla="*/ 0 w 829"/>
                  <a:gd name="T75" fmla="*/ 1 h 340"/>
                  <a:gd name="T76" fmla="*/ 0 w 829"/>
                  <a:gd name="T77" fmla="*/ 1 h 340"/>
                  <a:gd name="T78" fmla="*/ 0 w 829"/>
                  <a:gd name="T79" fmla="*/ 1 h 340"/>
                  <a:gd name="T80" fmla="*/ 0 w 829"/>
                  <a:gd name="T81" fmla="*/ 1 h 340"/>
                  <a:gd name="T82" fmla="*/ 0 w 829"/>
                  <a:gd name="T83" fmla="*/ 1 h 340"/>
                  <a:gd name="T84" fmla="*/ 0 w 829"/>
                  <a:gd name="T85" fmla="*/ 1 h 3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29"/>
                  <a:gd name="T130" fmla="*/ 0 h 340"/>
                  <a:gd name="T131" fmla="*/ 829 w 829"/>
                  <a:gd name="T132" fmla="*/ 340 h 34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29" h="340">
                    <a:moveTo>
                      <a:pt x="777" y="39"/>
                    </a:moveTo>
                    <a:lnTo>
                      <a:pt x="784" y="50"/>
                    </a:lnTo>
                    <a:lnTo>
                      <a:pt x="796" y="63"/>
                    </a:lnTo>
                    <a:lnTo>
                      <a:pt x="808" y="81"/>
                    </a:lnTo>
                    <a:lnTo>
                      <a:pt x="819" y="104"/>
                    </a:lnTo>
                    <a:lnTo>
                      <a:pt x="826" y="131"/>
                    </a:lnTo>
                    <a:lnTo>
                      <a:pt x="829" y="166"/>
                    </a:lnTo>
                    <a:lnTo>
                      <a:pt x="823" y="208"/>
                    </a:lnTo>
                    <a:lnTo>
                      <a:pt x="809" y="261"/>
                    </a:lnTo>
                    <a:lnTo>
                      <a:pt x="799" y="269"/>
                    </a:lnTo>
                    <a:lnTo>
                      <a:pt x="783" y="272"/>
                    </a:lnTo>
                    <a:lnTo>
                      <a:pt x="761" y="275"/>
                    </a:lnTo>
                    <a:lnTo>
                      <a:pt x="736" y="277"/>
                    </a:lnTo>
                    <a:lnTo>
                      <a:pt x="708" y="276"/>
                    </a:lnTo>
                    <a:lnTo>
                      <a:pt x="682" y="276"/>
                    </a:lnTo>
                    <a:lnTo>
                      <a:pt x="657" y="275"/>
                    </a:lnTo>
                    <a:lnTo>
                      <a:pt x="637" y="275"/>
                    </a:lnTo>
                    <a:lnTo>
                      <a:pt x="615" y="275"/>
                    </a:lnTo>
                    <a:lnTo>
                      <a:pt x="590" y="278"/>
                    </a:lnTo>
                    <a:lnTo>
                      <a:pt x="559" y="282"/>
                    </a:lnTo>
                    <a:lnTo>
                      <a:pt x="528" y="290"/>
                    </a:lnTo>
                    <a:lnTo>
                      <a:pt x="496" y="296"/>
                    </a:lnTo>
                    <a:lnTo>
                      <a:pt x="467" y="302"/>
                    </a:lnTo>
                    <a:lnTo>
                      <a:pt x="441" y="308"/>
                    </a:lnTo>
                    <a:lnTo>
                      <a:pt x="421" y="314"/>
                    </a:lnTo>
                    <a:lnTo>
                      <a:pt x="397" y="318"/>
                    </a:lnTo>
                    <a:lnTo>
                      <a:pt x="365" y="324"/>
                    </a:lnTo>
                    <a:lnTo>
                      <a:pt x="327" y="329"/>
                    </a:lnTo>
                    <a:lnTo>
                      <a:pt x="285" y="335"/>
                    </a:lnTo>
                    <a:lnTo>
                      <a:pt x="239" y="338"/>
                    </a:lnTo>
                    <a:lnTo>
                      <a:pt x="194" y="340"/>
                    </a:lnTo>
                    <a:lnTo>
                      <a:pt x="151" y="339"/>
                    </a:lnTo>
                    <a:lnTo>
                      <a:pt x="115" y="335"/>
                    </a:lnTo>
                    <a:lnTo>
                      <a:pt x="82" y="328"/>
                    </a:lnTo>
                    <a:lnTo>
                      <a:pt x="56" y="322"/>
                    </a:lnTo>
                    <a:lnTo>
                      <a:pt x="34" y="314"/>
                    </a:lnTo>
                    <a:lnTo>
                      <a:pt x="19" y="308"/>
                    </a:lnTo>
                    <a:lnTo>
                      <a:pt x="6" y="300"/>
                    </a:lnTo>
                    <a:lnTo>
                      <a:pt x="1" y="291"/>
                    </a:lnTo>
                    <a:lnTo>
                      <a:pt x="0" y="278"/>
                    </a:lnTo>
                    <a:lnTo>
                      <a:pt x="6" y="267"/>
                    </a:lnTo>
                    <a:lnTo>
                      <a:pt x="16" y="252"/>
                    </a:lnTo>
                    <a:lnTo>
                      <a:pt x="35" y="238"/>
                    </a:lnTo>
                    <a:lnTo>
                      <a:pt x="58" y="223"/>
                    </a:lnTo>
                    <a:lnTo>
                      <a:pt x="86" y="209"/>
                    </a:lnTo>
                    <a:lnTo>
                      <a:pt x="113" y="196"/>
                    </a:lnTo>
                    <a:lnTo>
                      <a:pt x="141" y="186"/>
                    </a:lnTo>
                    <a:lnTo>
                      <a:pt x="167" y="178"/>
                    </a:lnTo>
                    <a:lnTo>
                      <a:pt x="189" y="175"/>
                    </a:lnTo>
                    <a:lnTo>
                      <a:pt x="208" y="168"/>
                    </a:lnTo>
                    <a:lnTo>
                      <a:pt x="229" y="161"/>
                    </a:lnTo>
                    <a:lnTo>
                      <a:pt x="251" y="151"/>
                    </a:lnTo>
                    <a:lnTo>
                      <a:pt x="274" y="141"/>
                    </a:lnTo>
                    <a:lnTo>
                      <a:pt x="292" y="129"/>
                    </a:lnTo>
                    <a:lnTo>
                      <a:pt x="311" y="119"/>
                    </a:lnTo>
                    <a:lnTo>
                      <a:pt x="326" y="108"/>
                    </a:lnTo>
                    <a:lnTo>
                      <a:pt x="337" y="100"/>
                    </a:lnTo>
                    <a:lnTo>
                      <a:pt x="345" y="90"/>
                    </a:lnTo>
                    <a:lnTo>
                      <a:pt x="356" y="82"/>
                    </a:lnTo>
                    <a:lnTo>
                      <a:pt x="368" y="72"/>
                    </a:lnTo>
                    <a:lnTo>
                      <a:pt x="381" y="62"/>
                    </a:lnTo>
                    <a:lnTo>
                      <a:pt x="392" y="51"/>
                    </a:lnTo>
                    <a:lnTo>
                      <a:pt x="405" y="42"/>
                    </a:lnTo>
                    <a:lnTo>
                      <a:pt x="416" y="32"/>
                    </a:lnTo>
                    <a:lnTo>
                      <a:pt x="427" y="26"/>
                    </a:lnTo>
                    <a:lnTo>
                      <a:pt x="437" y="16"/>
                    </a:lnTo>
                    <a:lnTo>
                      <a:pt x="449" y="8"/>
                    </a:lnTo>
                    <a:lnTo>
                      <a:pt x="455" y="4"/>
                    </a:lnTo>
                    <a:lnTo>
                      <a:pt x="464" y="1"/>
                    </a:lnTo>
                    <a:lnTo>
                      <a:pt x="474" y="0"/>
                    </a:lnTo>
                    <a:lnTo>
                      <a:pt x="486" y="1"/>
                    </a:lnTo>
                    <a:lnTo>
                      <a:pt x="501" y="3"/>
                    </a:lnTo>
                    <a:lnTo>
                      <a:pt x="520" y="9"/>
                    </a:lnTo>
                    <a:lnTo>
                      <a:pt x="541" y="15"/>
                    </a:lnTo>
                    <a:lnTo>
                      <a:pt x="565" y="24"/>
                    </a:lnTo>
                    <a:lnTo>
                      <a:pt x="590" y="31"/>
                    </a:lnTo>
                    <a:lnTo>
                      <a:pt x="617" y="39"/>
                    </a:lnTo>
                    <a:lnTo>
                      <a:pt x="646" y="45"/>
                    </a:lnTo>
                    <a:lnTo>
                      <a:pt x="674" y="51"/>
                    </a:lnTo>
                    <a:lnTo>
                      <a:pt x="706" y="52"/>
                    </a:lnTo>
                    <a:lnTo>
                      <a:pt x="731" y="51"/>
                    </a:lnTo>
                    <a:lnTo>
                      <a:pt x="746" y="46"/>
                    </a:lnTo>
                    <a:lnTo>
                      <a:pt x="758" y="41"/>
                    </a:lnTo>
                    <a:lnTo>
                      <a:pt x="765" y="35"/>
                    </a:lnTo>
                    <a:lnTo>
                      <a:pt x="770" y="32"/>
                    </a:lnTo>
                    <a:lnTo>
                      <a:pt x="772" y="32"/>
                    </a:lnTo>
                    <a:lnTo>
                      <a:pt x="777" y="39"/>
                    </a:lnTo>
                    <a:close/>
                  </a:path>
                </a:pathLst>
              </a:custGeom>
              <a:solidFill>
                <a:srgbClr val="00404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69" name="Freeform 90"/>
              <p:cNvSpPr>
                <a:spLocks/>
              </p:cNvSpPr>
              <p:nvPr/>
            </p:nvSpPr>
            <p:spPr bwMode="auto">
              <a:xfrm>
                <a:off x="4342" y="2833"/>
                <a:ext cx="394" cy="133"/>
              </a:xfrm>
              <a:custGeom>
                <a:avLst/>
                <a:gdLst>
                  <a:gd name="T0" fmla="*/ 1 w 787"/>
                  <a:gd name="T1" fmla="*/ 1 h 266"/>
                  <a:gd name="T2" fmla="*/ 1 w 787"/>
                  <a:gd name="T3" fmla="*/ 1 h 266"/>
                  <a:gd name="T4" fmla="*/ 1 w 787"/>
                  <a:gd name="T5" fmla="*/ 1 h 266"/>
                  <a:gd name="T6" fmla="*/ 1 w 787"/>
                  <a:gd name="T7" fmla="*/ 1 h 266"/>
                  <a:gd name="T8" fmla="*/ 1 w 787"/>
                  <a:gd name="T9" fmla="*/ 1 h 266"/>
                  <a:gd name="T10" fmla="*/ 1 w 787"/>
                  <a:gd name="T11" fmla="*/ 1 h 266"/>
                  <a:gd name="T12" fmla="*/ 1 w 787"/>
                  <a:gd name="T13" fmla="*/ 1 h 266"/>
                  <a:gd name="T14" fmla="*/ 1 w 787"/>
                  <a:gd name="T15" fmla="*/ 1 h 266"/>
                  <a:gd name="T16" fmla="*/ 1 w 787"/>
                  <a:gd name="T17" fmla="*/ 1 h 266"/>
                  <a:gd name="T18" fmla="*/ 1 w 787"/>
                  <a:gd name="T19" fmla="*/ 1 h 266"/>
                  <a:gd name="T20" fmla="*/ 1 w 787"/>
                  <a:gd name="T21" fmla="*/ 1 h 266"/>
                  <a:gd name="T22" fmla="*/ 1 w 787"/>
                  <a:gd name="T23" fmla="*/ 1 h 266"/>
                  <a:gd name="T24" fmla="*/ 1 w 787"/>
                  <a:gd name="T25" fmla="*/ 1 h 266"/>
                  <a:gd name="T26" fmla="*/ 1 w 787"/>
                  <a:gd name="T27" fmla="*/ 1 h 266"/>
                  <a:gd name="T28" fmla="*/ 1 w 787"/>
                  <a:gd name="T29" fmla="*/ 1 h 266"/>
                  <a:gd name="T30" fmla="*/ 1 w 787"/>
                  <a:gd name="T31" fmla="*/ 1 h 266"/>
                  <a:gd name="T32" fmla="*/ 0 w 787"/>
                  <a:gd name="T33" fmla="*/ 1 h 266"/>
                  <a:gd name="T34" fmla="*/ 1 w 787"/>
                  <a:gd name="T35" fmla="*/ 1 h 266"/>
                  <a:gd name="T36" fmla="*/ 1 w 787"/>
                  <a:gd name="T37" fmla="*/ 1 h 266"/>
                  <a:gd name="T38" fmla="*/ 1 w 787"/>
                  <a:gd name="T39" fmla="*/ 1 h 266"/>
                  <a:gd name="T40" fmla="*/ 1 w 787"/>
                  <a:gd name="T41" fmla="*/ 1 h 266"/>
                  <a:gd name="T42" fmla="*/ 1 w 787"/>
                  <a:gd name="T43" fmla="*/ 1 h 266"/>
                  <a:gd name="T44" fmla="*/ 1 w 787"/>
                  <a:gd name="T45" fmla="*/ 1 h 266"/>
                  <a:gd name="T46" fmla="*/ 1 w 787"/>
                  <a:gd name="T47" fmla="*/ 1 h 266"/>
                  <a:gd name="T48" fmla="*/ 1 w 787"/>
                  <a:gd name="T49" fmla="*/ 1 h 266"/>
                  <a:gd name="T50" fmla="*/ 1 w 787"/>
                  <a:gd name="T51" fmla="*/ 1 h 266"/>
                  <a:gd name="T52" fmla="*/ 1 w 787"/>
                  <a:gd name="T53" fmla="*/ 1 h 266"/>
                  <a:gd name="T54" fmla="*/ 1 w 787"/>
                  <a:gd name="T55" fmla="*/ 1 h 266"/>
                  <a:gd name="T56" fmla="*/ 1 w 787"/>
                  <a:gd name="T57" fmla="*/ 1 h 266"/>
                  <a:gd name="T58" fmla="*/ 1 w 787"/>
                  <a:gd name="T59" fmla="*/ 1 h 266"/>
                  <a:gd name="T60" fmla="*/ 1 w 787"/>
                  <a:gd name="T61" fmla="*/ 1 h 266"/>
                  <a:gd name="T62" fmla="*/ 1 w 787"/>
                  <a:gd name="T63" fmla="*/ 1 h 266"/>
                  <a:gd name="T64" fmla="*/ 1 w 787"/>
                  <a:gd name="T65" fmla="*/ 1 h 266"/>
                  <a:gd name="T66" fmla="*/ 1 w 787"/>
                  <a:gd name="T67" fmla="*/ 1 h 266"/>
                  <a:gd name="T68" fmla="*/ 1 w 787"/>
                  <a:gd name="T69" fmla="*/ 1 h 266"/>
                  <a:gd name="T70" fmla="*/ 1 w 787"/>
                  <a:gd name="T71" fmla="*/ 1 h 266"/>
                  <a:gd name="T72" fmla="*/ 1 w 787"/>
                  <a:gd name="T73" fmla="*/ 1 h 266"/>
                  <a:gd name="T74" fmla="*/ 1 w 787"/>
                  <a:gd name="T75" fmla="*/ 1 h 266"/>
                  <a:gd name="T76" fmla="*/ 1 w 787"/>
                  <a:gd name="T77" fmla="*/ 1 h 266"/>
                  <a:gd name="T78" fmla="*/ 1 w 787"/>
                  <a:gd name="T79" fmla="*/ 1 h 266"/>
                  <a:gd name="T80" fmla="*/ 1 w 787"/>
                  <a:gd name="T81" fmla="*/ 1 h 266"/>
                  <a:gd name="T82" fmla="*/ 1 w 787"/>
                  <a:gd name="T83" fmla="*/ 1 h 266"/>
                  <a:gd name="T84" fmla="*/ 1 w 787"/>
                  <a:gd name="T85" fmla="*/ 1 h 2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87"/>
                  <a:gd name="T130" fmla="*/ 0 h 266"/>
                  <a:gd name="T131" fmla="*/ 787 w 787"/>
                  <a:gd name="T132" fmla="*/ 266 h 2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87" h="266">
                    <a:moveTo>
                      <a:pt x="751" y="0"/>
                    </a:moveTo>
                    <a:lnTo>
                      <a:pt x="757" y="10"/>
                    </a:lnTo>
                    <a:lnTo>
                      <a:pt x="767" y="25"/>
                    </a:lnTo>
                    <a:lnTo>
                      <a:pt x="777" y="42"/>
                    </a:lnTo>
                    <a:lnTo>
                      <a:pt x="784" y="65"/>
                    </a:lnTo>
                    <a:lnTo>
                      <a:pt x="787" y="89"/>
                    </a:lnTo>
                    <a:lnTo>
                      <a:pt x="787" y="119"/>
                    </a:lnTo>
                    <a:lnTo>
                      <a:pt x="778" y="152"/>
                    </a:lnTo>
                    <a:lnTo>
                      <a:pt x="763" y="193"/>
                    </a:lnTo>
                    <a:lnTo>
                      <a:pt x="754" y="196"/>
                    </a:lnTo>
                    <a:lnTo>
                      <a:pt x="738" y="197"/>
                    </a:lnTo>
                    <a:lnTo>
                      <a:pt x="715" y="197"/>
                    </a:lnTo>
                    <a:lnTo>
                      <a:pt x="689" y="197"/>
                    </a:lnTo>
                    <a:lnTo>
                      <a:pt x="660" y="196"/>
                    </a:lnTo>
                    <a:lnTo>
                      <a:pt x="636" y="196"/>
                    </a:lnTo>
                    <a:lnTo>
                      <a:pt x="613" y="196"/>
                    </a:lnTo>
                    <a:lnTo>
                      <a:pt x="599" y="198"/>
                    </a:lnTo>
                    <a:lnTo>
                      <a:pt x="580" y="201"/>
                    </a:lnTo>
                    <a:lnTo>
                      <a:pt x="552" y="206"/>
                    </a:lnTo>
                    <a:lnTo>
                      <a:pt x="514" y="213"/>
                    </a:lnTo>
                    <a:lnTo>
                      <a:pt x="475" y="220"/>
                    </a:lnTo>
                    <a:lnTo>
                      <a:pt x="430" y="228"/>
                    </a:lnTo>
                    <a:lnTo>
                      <a:pt x="387" y="235"/>
                    </a:lnTo>
                    <a:lnTo>
                      <a:pt x="346" y="241"/>
                    </a:lnTo>
                    <a:lnTo>
                      <a:pt x="314" y="249"/>
                    </a:lnTo>
                    <a:lnTo>
                      <a:pt x="278" y="253"/>
                    </a:lnTo>
                    <a:lnTo>
                      <a:pt x="240" y="259"/>
                    </a:lnTo>
                    <a:lnTo>
                      <a:pt x="195" y="262"/>
                    </a:lnTo>
                    <a:lnTo>
                      <a:pt x="151" y="266"/>
                    </a:lnTo>
                    <a:lnTo>
                      <a:pt x="105" y="264"/>
                    </a:lnTo>
                    <a:lnTo>
                      <a:pt x="64" y="259"/>
                    </a:lnTo>
                    <a:lnTo>
                      <a:pt x="28" y="248"/>
                    </a:lnTo>
                    <a:lnTo>
                      <a:pt x="1" y="230"/>
                    </a:lnTo>
                    <a:lnTo>
                      <a:pt x="0" y="220"/>
                    </a:lnTo>
                    <a:lnTo>
                      <a:pt x="9" y="212"/>
                    </a:lnTo>
                    <a:lnTo>
                      <a:pt x="15" y="208"/>
                    </a:lnTo>
                    <a:lnTo>
                      <a:pt x="22" y="206"/>
                    </a:lnTo>
                    <a:lnTo>
                      <a:pt x="30" y="203"/>
                    </a:lnTo>
                    <a:lnTo>
                      <a:pt x="38" y="204"/>
                    </a:lnTo>
                    <a:lnTo>
                      <a:pt x="47" y="206"/>
                    </a:lnTo>
                    <a:lnTo>
                      <a:pt x="61" y="211"/>
                    </a:lnTo>
                    <a:lnTo>
                      <a:pt x="78" y="215"/>
                    </a:lnTo>
                    <a:lnTo>
                      <a:pt x="99" y="222"/>
                    </a:lnTo>
                    <a:lnTo>
                      <a:pt x="120" y="225"/>
                    </a:lnTo>
                    <a:lnTo>
                      <a:pt x="141" y="230"/>
                    </a:lnTo>
                    <a:lnTo>
                      <a:pt x="159" y="232"/>
                    </a:lnTo>
                    <a:lnTo>
                      <a:pt x="178" y="230"/>
                    </a:lnTo>
                    <a:lnTo>
                      <a:pt x="194" y="223"/>
                    </a:lnTo>
                    <a:lnTo>
                      <a:pt x="213" y="215"/>
                    </a:lnTo>
                    <a:lnTo>
                      <a:pt x="229" y="206"/>
                    </a:lnTo>
                    <a:lnTo>
                      <a:pt x="241" y="196"/>
                    </a:lnTo>
                    <a:lnTo>
                      <a:pt x="245" y="181"/>
                    </a:lnTo>
                    <a:lnTo>
                      <a:pt x="239" y="166"/>
                    </a:lnTo>
                    <a:lnTo>
                      <a:pt x="218" y="149"/>
                    </a:lnTo>
                    <a:lnTo>
                      <a:pt x="180" y="130"/>
                    </a:lnTo>
                    <a:lnTo>
                      <a:pt x="199" y="134"/>
                    </a:lnTo>
                    <a:lnTo>
                      <a:pt x="219" y="139"/>
                    </a:lnTo>
                    <a:lnTo>
                      <a:pt x="236" y="144"/>
                    </a:lnTo>
                    <a:lnTo>
                      <a:pt x="253" y="149"/>
                    </a:lnTo>
                    <a:lnTo>
                      <a:pt x="268" y="152"/>
                    </a:lnTo>
                    <a:lnTo>
                      <a:pt x="281" y="159"/>
                    </a:lnTo>
                    <a:lnTo>
                      <a:pt x="291" y="164"/>
                    </a:lnTo>
                    <a:lnTo>
                      <a:pt x="298" y="170"/>
                    </a:lnTo>
                    <a:lnTo>
                      <a:pt x="304" y="166"/>
                    </a:lnTo>
                    <a:lnTo>
                      <a:pt x="319" y="151"/>
                    </a:lnTo>
                    <a:lnTo>
                      <a:pt x="338" y="128"/>
                    </a:lnTo>
                    <a:lnTo>
                      <a:pt x="360" y="100"/>
                    </a:lnTo>
                    <a:lnTo>
                      <a:pt x="383" y="72"/>
                    </a:lnTo>
                    <a:lnTo>
                      <a:pt x="411" y="50"/>
                    </a:lnTo>
                    <a:lnTo>
                      <a:pt x="437" y="37"/>
                    </a:lnTo>
                    <a:lnTo>
                      <a:pt x="465" y="41"/>
                    </a:lnTo>
                    <a:lnTo>
                      <a:pt x="495" y="51"/>
                    </a:lnTo>
                    <a:lnTo>
                      <a:pt x="532" y="63"/>
                    </a:lnTo>
                    <a:lnTo>
                      <a:pt x="571" y="73"/>
                    </a:lnTo>
                    <a:lnTo>
                      <a:pt x="612" y="84"/>
                    </a:lnTo>
                    <a:lnTo>
                      <a:pt x="649" y="89"/>
                    </a:lnTo>
                    <a:lnTo>
                      <a:pt x="684" y="92"/>
                    </a:lnTo>
                    <a:lnTo>
                      <a:pt x="709" y="87"/>
                    </a:lnTo>
                    <a:lnTo>
                      <a:pt x="726" y="77"/>
                    </a:lnTo>
                    <a:lnTo>
                      <a:pt x="733" y="62"/>
                    </a:lnTo>
                    <a:lnTo>
                      <a:pt x="741" y="50"/>
                    </a:lnTo>
                    <a:lnTo>
                      <a:pt x="745" y="37"/>
                    </a:lnTo>
                    <a:lnTo>
                      <a:pt x="749" y="29"/>
                    </a:lnTo>
                    <a:lnTo>
                      <a:pt x="751" y="20"/>
                    </a:lnTo>
                    <a:lnTo>
                      <a:pt x="752" y="13"/>
                    </a:lnTo>
                    <a:lnTo>
                      <a:pt x="751" y="5"/>
                    </a:lnTo>
                    <a:lnTo>
                      <a:pt x="751" y="0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26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70" name="Freeform 91"/>
              <p:cNvSpPr>
                <a:spLocks/>
              </p:cNvSpPr>
              <p:nvPr/>
            </p:nvSpPr>
            <p:spPr bwMode="auto">
              <a:xfrm>
                <a:off x="4444" y="2884"/>
                <a:ext cx="190" cy="56"/>
              </a:xfrm>
              <a:custGeom>
                <a:avLst/>
                <a:gdLst>
                  <a:gd name="T0" fmla="*/ 0 w 381"/>
                  <a:gd name="T1" fmla="*/ 0 h 112"/>
                  <a:gd name="T2" fmla="*/ 0 w 381"/>
                  <a:gd name="T3" fmla="*/ 1 h 112"/>
                  <a:gd name="T4" fmla="*/ 0 w 381"/>
                  <a:gd name="T5" fmla="*/ 1 h 112"/>
                  <a:gd name="T6" fmla="*/ 0 w 381"/>
                  <a:gd name="T7" fmla="*/ 1 h 112"/>
                  <a:gd name="T8" fmla="*/ 0 w 381"/>
                  <a:gd name="T9" fmla="*/ 1 h 112"/>
                  <a:gd name="T10" fmla="*/ 0 w 381"/>
                  <a:gd name="T11" fmla="*/ 1 h 112"/>
                  <a:gd name="T12" fmla="*/ 0 w 381"/>
                  <a:gd name="T13" fmla="*/ 1 h 112"/>
                  <a:gd name="T14" fmla="*/ 0 w 381"/>
                  <a:gd name="T15" fmla="*/ 1 h 112"/>
                  <a:gd name="T16" fmla="*/ 0 w 381"/>
                  <a:gd name="T17" fmla="*/ 1 h 112"/>
                  <a:gd name="T18" fmla="*/ 0 w 381"/>
                  <a:gd name="T19" fmla="*/ 1 h 112"/>
                  <a:gd name="T20" fmla="*/ 0 w 381"/>
                  <a:gd name="T21" fmla="*/ 1 h 112"/>
                  <a:gd name="T22" fmla="*/ 0 w 381"/>
                  <a:gd name="T23" fmla="*/ 1 h 112"/>
                  <a:gd name="T24" fmla="*/ 0 w 381"/>
                  <a:gd name="T25" fmla="*/ 1 h 112"/>
                  <a:gd name="T26" fmla="*/ 0 w 381"/>
                  <a:gd name="T27" fmla="*/ 1 h 112"/>
                  <a:gd name="T28" fmla="*/ 0 w 381"/>
                  <a:gd name="T29" fmla="*/ 1 h 112"/>
                  <a:gd name="T30" fmla="*/ 0 w 381"/>
                  <a:gd name="T31" fmla="*/ 1 h 112"/>
                  <a:gd name="T32" fmla="*/ 0 w 381"/>
                  <a:gd name="T33" fmla="*/ 1 h 112"/>
                  <a:gd name="T34" fmla="*/ 0 w 381"/>
                  <a:gd name="T35" fmla="*/ 1 h 112"/>
                  <a:gd name="T36" fmla="*/ 0 w 381"/>
                  <a:gd name="T37" fmla="*/ 1 h 112"/>
                  <a:gd name="T38" fmla="*/ 0 w 381"/>
                  <a:gd name="T39" fmla="*/ 1 h 112"/>
                  <a:gd name="T40" fmla="*/ 0 w 381"/>
                  <a:gd name="T41" fmla="*/ 1 h 112"/>
                  <a:gd name="T42" fmla="*/ 0 w 381"/>
                  <a:gd name="T43" fmla="*/ 1 h 112"/>
                  <a:gd name="T44" fmla="*/ 0 w 381"/>
                  <a:gd name="T45" fmla="*/ 1 h 112"/>
                  <a:gd name="T46" fmla="*/ 0 w 381"/>
                  <a:gd name="T47" fmla="*/ 1 h 112"/>
                  <a:gd name="T48" fmla="*/ 0 w 381"/>
                  <a:gd name="T49" fmla="*/ 1 h 11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1"/>
                  <a:gd name="T76" fmla="*/ 0 h 112"/>
                  <a:gd name="T77" fmla="*/ 381 w 381"/>
                  <a:gd name="T78" fmla="*/ 112 h 11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1" h="112">
                    <a:moveTo>
                      <a:pt x="0" y="0"/>
                    </a:moveTo>
                    <a:lnTo>
                      <a:pt x="1" y="7"/>
                    </a:lnTo>
                    <a:lnTo>
                      <a:pt x="8" y="15"/>
                    </a:lnTo>
                    <a:lnTo>
                      <a:pt x="18" y="19"/>
                    </a:lnTo>
                    <a:lnTo>
                      <a:pt x="32" y="26"/>
                    </a:lnTo>
                    <a:lnTo>
                      <a:pt x="46" y="29"/>
                    </a:lnTo>
                    <a:lnTo>
                      <a:pt x="60" y="33"/>
                    </a:lnTo>
                    <a:lnTo>
                      <a:pt x="75" y="33"/>
                    </a:lnTo>
                    <a:lnTo>
                      <a:pt x="90" y="34"/>
                    </a:lnTo>
                    <a:lnTo>
                      <a:pt x="106" y="31"/>
                    </a:lnTo>
                    <a:lnTo>
                      <a:pt x="135" y="26"/>
                    </a:lnTo>
                    <a:lnTo>
                      <a:pt x="167" y="21"/>
                    </a:lnTo>
                    <a:lnTo>
                      <a:pt x="203" y="17"/>
                    </a:lnTo>
                    <a:lnTo>
                      <a:pt x="236" y="13"/>
                    </a:lnTo>
                    <a:lnTo>
                      <a:pt x="266" y="15"/>
                    </a:lnTo>
                    <a:lnTo>
                      <a:pt x="288" y="18"/>
                    </a:lnTo>
                    <a:lnTo>
                      <a:pt x="299" y="31"/>
                    </a:lnTo>
                    <a:lnTo>
                      <a:pt x="303" y="44"/>
                    </a:lnTo>
                    <a:lnTo>
                      <a:pt x="310" y="58"/>
                    </a:lnTo>
                    <a:lnTo>
                      <a:pt x="318" y="71"/>
                    </a:lnTo>
                    <a:lnTo>
                      <a:pt x="329" y="85"/>
                    </a:lnTo>
                    <a:lnTo>
                      <a:pt x="340" y="95"/>
                    </a:lnTo>
                    <a:lnTo>
                      <a:pt x="352" y="104"/>
                    </a:lnTo>
                    <a:lnTo>
                      <a:pt x="366" y="110"/>
                    </a:lnTo>
                    <a:lnTo>
                      <a:pt x="381" y="112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71" name="Freeform 92"/>
              <p:cNvSpPr>
                <a:spLocks/>
              </p:cNvSpPr>
              <p:nvPr/>
            </p:nvSpPr>
            <p:spPr bwMode="auto">
              <a:xfrm>
                <a:off x="4453" y="2807"/>
                <a:ext cx="139" cy="86"/>
              </a:xfrm>
              <a:custGeom>
                <a:avLst/>
                <a:gdLst>
                  <a:gd name="T0" fmla="*/ 0 w 279"/>
                  <a:gd name="T1" fmla="*/ 1 h 172"/>
                  <a:gd name="T2" fmla="*/ 0 w 279"/>
                  <a:gd name="T3" fmla="*/ 1 h 172"/>
                  <a:gd name="T4" fmla="*/ 0 w 279"/>
                  <a:gd name="T5" fmla="*/ 1 h 172"/>
                  <a:gd name="T6" fmla="*/ 0 w 279"/>
                  <a:gd name="T7" fmla="*/ 1 h 172"/>
                  <a:gd name="T8" fmla="*/ 0 w 279"/>
                  <a:gd name="T9" fmla="*/ 1 h 172"/>
                  <a:gd name="T10" fmla="*/ 0 w 279"/>
                  <a:gd name="T11" fmla="*/ 1 h 172"/>
                  <a:gd name="T12" fmla="*/ 0 w 279"/>
                  <a:gd name="T13" fmla="*/ 1 h 172"/>
                  <a:gd name="T14" fmla="*/ 0 w 279"/>
                  <a:gd name="T15" fmla="*/ 0 h 172"/>
                  <a:gd name="T16" fmla="*/ 0 w 279"/>
                  <a:gd name="T17" fmla="*/ 1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9"/>
                  <a:gd name="T28" fmla="*/ 0 h 172"/>
                  <a:gd name="T29" fmla="*/ 279 w 279"/>
                  <a:gd name="T30" fmla="*/ 172 h 1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9" h="172">
                    <a:moveTo>
                      <a:pt x="0" y="172"/>
                    </a:moveTo>
                    <a:lnTo>
                      <a:pt x="24" y="154"/>
                    </a:lnTo>
                    <a:lnTo>
                      <a:pt x="56" y="128"/>
                    </a:lnTo>
                    <a:lnTo>
                      <a:pt x="91" y="96"/>
                    </a:lnTo>
                    <a:lnTo>
                      <a:pt x="130" y="65"/>
                    </a:lnTo>
                    <a:lnTo>
                      <a:pt x="169" y="35"/>
                    </a:lnTo>
                    <a:lnTo>
                      <a:pt x="208" y="13"/>
                    </a:lnTo>
                    <a:lnTo>
                      <a:pt x="245" y="0"/>
                    </a:lnTo>
                    <a:lnTo>
                      <a:pt x="279" y="3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72" name="Freeform 93"/>
              <p:cNvSpPr>
                <a:spLocks/>
              </p:cNvSpPr>
              <p:nvPr/>
            </p:nvSpPr>
            <p:spPr bwMode="auto">
              <a:xfrm>
                <a:off x="4430" y="2118"/>
                <a:ext cx="504" cy="663"/>
              </a:xfrm>
              <a:custGeom>
                <a:avLst/>
                <a:gdLst>
                  <a:gd name="T0" fmla="*/ 1 w 1008"/>
                  <a:gd name="T1" fmla="*/ 1 h 1325"/>
                  <a:gd name="T2" fmla="*/ 1 w 1008"/>
                  <a:gd name="T3" fmla="*/ 1 h 1325"/>
                  <a:gd name="T4" fmla="*/ 1 w 1008"/>
                  <a:gd name="T5" fmla="*/ 1 h 1325"/>
                  <a:gd name="T6" fmla="*/ 0 w 1008"/>
                  <a:gd name="T7" fmla="*/ 1 h 1325"/>
                  <a:gd name="T8" fmla="*/ 1 w 1008"/>
                  <a:gd name="T9" fmla="*/ 1 h 1325"/>
                  <a:gd name="T10" fmla="*/ 1 w 1008"/>
                  <a:gd name="T11" fmla="*/ 1 h 1325"/>
                  <a:gd name="T12" fmla="*/ 1 w 1008"/>
                  <a:gd name="T13" fmla="*/ 1 h 1325"/>
                  <a:gd name="T14" fmla="*/ 1 w 1008"/>
                  <a:gd name="T15" fmla="*/ 1 h 1325"/>
                  <a:gd name="T16" fmla="*/ 1 w 1008"/>
                  <a:gd name="T17" fmla="*/ 1 h 1325"/>
                  <a:gd name="T18" fmla="*/ 1 w 1008"/>
                  <a:gd name="T19" fmla="*/ 1 h 1325"/>
                  <a:gd name="T20" fmla="*/ 1 w 1008"/>
                  <a:gd name="T21" fmla="*/ 1 h 1325"/>
                  <a:gd name="T22" fmla="*/ 1 w 1008"/>
                  <a:gd name="T23" fmla="*/ 1 h 1325"/>
                  <a:gd name="T24" fmla="*/ 1 w 1008"/>
                  <a:gd name="T25" fmla="*/ 1 h 1325"/>
                  <a:gd name="T26" fmla="*/ 1 w 1008"/>
                  <a:gd name="T27" fmla="*/ 1 h 1325"/>
                  <a:gd name="T28" fmla="*/ 1 w 1008"/>
                  <a:gd name="T29" fmla="*/ 1 h 1325"/>
                  <a:gd name="T30" fmla="*/ 1 w 1008"/>
                  <a:gd name="T31" fmla="*/ 1 h 1325"/>
                  <a:gd name="T32" fmla="*/ 1 w 1008"/>
                  <a:gd name="T33" fmla="*/ 1 h 1325"/>
                  <a:gd name="T34" fmla="*/ 1 w 1008"/>
                  <a:gd name="T35" fmla="*/ 1 h 1325"/>
                  <a:gd name="T36" fmla="*/ 1 w 1008"/>
                  <a:gd name="T37" fmla="*/ 1 h 1325"/>
                  <a:gd name="T38" fmla="*/ 1 w 1008"/>
                  <a:gd name="T39" fmla="*/ 1 h 1325"/>
                  <a:gd name="T40" fmla="*/ 1 w 1008"/>
                  <a:gd name="T41" fmla="*/ 1 h 1325"/>
                  <a:gd name="T42" fmla="*/ 1 w 1008"/>
                  <a:gd name="T43" fmla="*/ 1 h 1325"/>
                  <a:gd name="T44" fmla="*/ 1 w 1008"/>
                  <a:gd name="T45" fmla="*/ 1 h 1325"/>
                  <a:gd name="T46" fmla="*/ 1 w 1008"/>
                  <a:gd name="T47" fmla="*/ 1 h 1325"/>
                  <a:gd name="T48" fmla="*/ 1 w 1008"/>
                  <a:gd name="T49" fmla="*/ 1 h 1325"/>
                  <a:gd name="T50" fmla="*/ 1 w 1008"/>
                  <a:gd name="T51" fmla="*/ 1 h 1325"/>
                  <a:gd name="T52" fmla="*/ 1 w 1008"/>
                  <a:gd name="T53" fmla="*/ 1 h 1325"/>
                  <a:gd name="T54" fmla="*/ 1 w 1008"/>
                  <a:gd name="T55" fmla="*/ 1 h 1325"/>
                  <a:gd name="T56" fmla="*/ 1 w 1008"/>
                  <a:gd name="T57" fmla="*/ 1 h 1325"/>
                  <a:gd name="T58" fmla="*/ 1 w 1008"/>
                  <a:gd name="T59" fmla="*/ 1 h 1325"/>
                  <a:gd name="T60" fmla="*/ 1 w 1008"/>
                  <a:gd name="T61" fmla="*/ 1 h 1325"/>
                  <a:gd name="T62" fmla="*/ 1 w 1008"/>
                  <a:gd name="T63" fmla="*/ 1 h 1325"/>
                  <a:gd name="T64" fmla="*/ 1 w 1008"/>
                  <a:gd name="T65" fmla="*/ 1 h 1325"/>
                  <a:gd name="T66" fmla="*/ 1 w 1008"/>
                  <a:gd name="T67" fmla="*/ 1 h 1325"/>
                  <a:gd name="T68" fmla="*/ 1 w 1008"/>
                  <a:gd name="T69" fmla="*/ 1 h 1325"/>
                  <a:gd name="T70" fmla="*/ 1 w 1008"/>
                  <a:gd name="T71" fmla="*/ 1 h 1325"/>
                  <a:gd name="T72" fmla="*/ 1 w 1008"/>
                  <a:gd name="T73" fmla="*/ 1 h 1325"/>
                  <a:gd name="T74" fmla="*/ 1 w 1008"/>
                  <a:gd name="T75" fmla="*/ 1 h 1325"/>
                  <a:gd name="T76" fmla="*/ 1 w 1008"/>
                  <a:gd name="T77" fmla="*/ 1 h 1325"/>
                  <a:gd name="T78" fmla="*/ 1 w 1008"/>
                  <a:gd name="T79" fmla="*/ 1 h 1325"/>
                  <a:gd name="T80" fmla="*/ 1 w 1008"/>
                  <a:gd name="T81" fmla="*/ 1 h 1325"/>
                  <a:gd name="T82" fmla="*/ 1 w 1008"/>
                  <a:gd name="T83" fmla="*/ 1 h 1325"/>
                  <a:gd name="T84" fmla="*/ 1 w 1008"/>
                  <a:gd name="T85" fmla="*/ 1 h 1325"/>
                  <a:gd name="T86" fmla="*/ 1 w 1008"/>
                  <a:gd name="T87" fmla="*/ 1 h 1325"/>
                  <a:gd name="T88" fmla="*/ 1 w 1008"/>
                  <a:gd name="T89" fmla="*/ 1 h 1325"/>
                  <a:gd name="T90" fmla="*/ 1 w 1008"/>
                  <a:gd name="T91" fmla="*/ 1 h 1325"/>
                  <a:gd name="T92" fmla="*/ 1 w 1008"/>
                  <a:gd name="T93" fmla="*/ 1 h 1325"/>
                  <a:gd name="T94" fmla="*/ 1 w 1008"/>
                  <a:gd name="T95" fmla="*/ 1 h 1325"/>
                  <a:gd name="T96" fmla="*/ 1 w 1008"/>
                  <a:gd name="T97" fmla="*/ 1 h 1325"/>
                  <a:gd name="T98" fmla="*/ 1 w 1008"/>
                  <a:gd name="T99" fmla="*/ 1 h 1325"/>
                  <a:gd name="T100" fmla="*/ 1 w 1008"/>
                  <a:gd name="T101" fmla="*/ 1 h 13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08"/>
                  <a:gd name="T154" fmla="*/ 0 h 1325"/>
                  <a:gd name="T155" fmla="*/ 1008 w 1008"/>
                  <a:gd name="T156" fmla="*/ 1325 h 132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08" h="1325">
                    <a:moveTo>
                      <a:pt x="72" y="140"/>
                    </a:moveTo>
                    <a:lnTo>
                      <a:pt x="57" y="154"/>
                    </a:lnTo>
                    <a:lnTo>
                      <a:pt x="44" y="172"/>
                    </a:lnTo>
                    <a:lnTo>
                      <a:pt x="29" y="195"/>
                    </a:lnTo>
                    <a:lnTo>
                      <a:pt x="16" y="221"/>
                    </a:lnTo>
                    <a:lnTo>
                      <a:pt x="5" y="248"/>
                    </a:lnTo>
                    <a:lnTo>
                      <a:pt x="0" y="277"/>
                    </a:lnTo>
                    <a:lnTo>
                      <a:pt x="0" y="308"/>
                    </a:lnTo>
                    <a:lnTo>
                      <a:pt x="9" y="341"/>
                    </a:lnTo>
                    <a:lnTo>
                      <a:pt x="20" y="376"/>
                    </a:lnTo>
                    <a:lnTo>
                      <a:pt x="29" y="422"/>
                    </a:lnTo>
                    <a:lnTo>
                      <a:pt x="36" y="473"/>
                    </a:lnTo>
                    <a:lnTo>
                      <a:pt x="45" y="530"/>
                    </a:lnTo>
                    <a:lnTo>
                      <a:pt x="52" y="587"/>
                    </a:lnTo>
                    <a:lnTo>
                      <a:pt x="60" y="645"/>
                    </a:lnTo>
                    <a:lnTo>
                      <a:pt x="70" y="699"/>
                    </a:lnTo>
                    <a:lnTo>
                      <a:pt x="82" y="750"/>
                    </a:lnTo>
                    <a:lnTo>
                      <a:pt x="96" y="802"/>
                    </a:lnTo>
                    <a:lnTo>
                      <a:pt x="113" y="864"/>
                    </a:lnTo>
                    <a:lnTo>
                      <a:pt x="131" y="931"/>
                    </a:lnTo>
                    <a:lnTo>
                      <a:pt x="150" y="999"/>
                    </a:lnTo>
                    <a:lnTo>
                      <a:pt x="166" y="1062"/>
                    </a:lnTo>
                    <a:lnTo>
                      <a:pt x="178" y="1117"/>
                    </a:lnTo>
                    <a:lnTo>
                      <a:pt x="187" y="1159"/>
                    </a:lnTo>
                    <a:lnTo>
                      <a:pt x="190" y="1185"/>
                    </a:lnTo>
                    <a:lnTo>
                      <a:pt x="206" y="1185"/>
                    </a:lnTo>
                    <a:lnTo>
                      <a:pt x="228" y="1189"/>
                    </a:lnTo>
                    <a:lnTo>
                      <a:pt x="251" y="1193"/>
                    </a:lnTo>
                    <a:lnTo>
                      <a:pt x="280" y="1200"/>
                    </a:lnTo>
                    <a:lnTo>
                      <a:pt x="308" y="1206"/>
                    </a:lnTo>
                    <a:lnTo>
                      <a:pt x="338" y="1216"/>
                    </a:lnTo>
                    <a:lnTo>
                      <a:pt x="366" y="1227"/>
                    </a:lnTo>
                    <a:lnTo>
                      <a:pt x="396" y="1241"/>
                    </a:lnTo>
                    <a:lnTo>
                      <a:pt x="425" y="1253"/>
                    </a:lnTo>
                    <a:lnTo>
                      <a:pt x="458" y="1268"/>
                    </a:lnTo>
                    <a:lnTo>
                      <a:pt x="491" y="1282"/>
                    </a:lnTo>
                    <a:lnTo>
                      <a:pt x="526" y="1297"/>
                    </a:lnTo>
                    <a:lnTo>
                      <a:pt x="557" y="1308"/>
                    </a:lnTo>
                    <a:lnTo>
                      <a:pt x="584" y="1318"/>
                    </a:lnTo>
                    <a:lnTo>
                      <a:pt x="604" y="1323"/>
                    </a:lnTo>
                    <a:lnTo>
                      <a:pt x="616" y="1325"/>
                    </a:lnTo>
                    <a:lnTo>
                      <a:pt x="620" y="1316"/>
                    </a:lnTo>
                    <a:lnTo>
                      <a:pt x="620" y="1295"/>
                    </a:lnTo>
                    <a:lnTo>
                      <a:pt x="616" y="1263"/>
                    </a:lnTo>
                    <a:lnTo>
                      <a:pt x="611" y="1225"/>
                    </a:lnTo>
                    <a:lnTo>
                      <a:pt x="604" y="1178"/>
                    </a:lnTo>
                    <a:lnTo>
                      <a:pt x="596" y="1128"/>
                    </a:lnTo>
                    <a:lnTo>
                      <a:pt x="589" y="1075"/>
                    </a:lnTo>
                    <a:lnTo>
                      <a:pt x="587" y="1022"/>
                    </a:lnTo>
                    <a:lnTo>
                      <a:pt x="580" y="964"/>
                    </a:lnTo>
                    <a:lnTo>
                      <a:pt x="574" y="902"/>
                    </a:lnTo>
                    <a:lnTo>
                      <a:pt x="567" y="839"/>
                    </a:lnTo>
                    <a:lnTo>
                      <a:pt x="559" y="780"/>
                    </a:lnTo>
                    <a:lnTo>
                      <a:pt x="552" y="724"/>
                    </a:lnTo>
                    <a:lnTo>
                      <a:pt x="546" y="678"/>
                    </a:lnTo>
                    <a:lnTo>
                      <a:pt x="542" y="644"/>
                    </a:lnTo>
                    <a:lnTo>
                      <a:pt x="542" y="626"/>
                    </a:lnTo>
                    <a:lnTo>
                      <a:pt x="543" y="613"/>
                    </a:lnTo>
                    <a:lnTo>
                      <a:pt x="547" y="595"/>
                    </a:lnTo>
                    <a:lnTo>
                      <a:pt x="549" y="576"/>
                    </a:lnTo>
                    <a:lnTo>
                      <a:pt x="553" y="556"/>
                    </a:lnTo>
                    <a:lnTo>
                      <a:pt x="551" y="535"/>
                    </a:lnTo>
                    <a:lnTo>
                      <a:pt x="545" y="515"/>
                    </a:lnTo>
                    <a:lnTo>
                      <a:pt x="532" y="496"/>
                    </a:lnTo>
                    <a:lnTo>
                      <a:pt x="512" y="483"/>
                    </a:lnTo>
                    <a:lnTo>
                      <a:pt x="517" y="478"/>
                    </a:lnTo>
                    <a:lnTo>
                      <a:pt x="521" y="472"/>
                    </a:lnTo>
                    <a:lnTo>
                      <a:pt x="522" y="468"/>
                    </a:lnTo>
                    <a:lnTo>
                      <a:pt x="525" y="465"/>
                    </a:lnTo>
                    <a:lnTo>
                      <a:pt x="528" y="464"/>
                    </a:lnTo>
                    <a:lnTo>
                      <a:pt x="536" y="464"/>
                    </a:lnTo>
                    <a:lnTo>
                      <a:pt x="546" y="462"/>
                    </a:lnTo>
                    <a:lnTo>
                      <a:pt x="564" y="459"/>
                    </a:lnTo>
                    <a:lnTo>
                      <a:pt x="589" y="454"/>
                    </a:lnTo>
                    <a:lnTo>
                      <a:pt x="620" y="449"/>
                    </a:lnTo>
                    <a:lnTo>
                      <a:pt x="653" y="443"/>
                    </a:lnTo>
                    <a:lnTo>
                      <a:pt x="691" y="439"/>
                    </a:lnTo>
                    <a:lnTo>
                      <a:pt x="730" y="436"/>
                    </a:lnTo>
                    <a:lnTo>
                      <a:pt x="771" y="436"/>
                    </a:lnTo>
                    <a:lnTo>
                      <a:pt x="799" y="423"/>
                    </a:lnTo>
                    <a:lnTo>
                      <a:pt x="841" y="394"/>
                    </a:lnTo>
                    <a:lnTo>
                      <a:pt x="890" y="350"/>
                    </a:lnTo>
                    <a:lnTo>
                      <a:pt x="939" y="300"/>
                    </a:lnTo>
                    <a:lnTo>
                      <a:pt x="979" y="245"/>
                    </a:lnTo>
                    <a:lnTo>
                      <a:pt x="1005" y="195"/>
                    </a:lnTo>
                    <a:lnTo>
                      <a:pt x="1008" y="152"/>
                    </a:lnTo>
                    <a:lnTo>
                      <a:pt x="985" y="124"/>
                    </a:lnTo>
                    <a:lnTo>
                      <a:pt x="948" y="102"/>
                    </a:lnTo>
                    <a:lnTo>
                      <a:pt x="918" y="80"/>
                    </a:lnTo>
                    <a:lnTo>
                      <a:pt x="892" y="58"/>
                    </a:lnTo>
                    <a:lnTo>
                      <a:pt x="869" y="40"/>
                    </a:lnTo>
                    <a:lnTo>
                      <a:pt x="843" y="23"/>
                    </a:lnTo>
                    <a:lnTo>
                      <a:pt x="814" y="10"/>
                    </a:lnTo>
                    <a:lnTo>
                      <a:pt x="777" y="2"/>
                    </a:lnTo>
                    <a:lnTo>
                      <a:pt x="734" y="0"/>
                    </a:lnTo>
                    <a:lnTo>
                      <a:pt x="671" y="2"/>
                    </a:lnTo>
                    <a:lnTo>
                      <a:pt x="588" y="8"/>
                    </a:lnTo>
                    <a:lnTo>
                      <a:pt x="491" y="15"/>
                    </a:lnTo>
                    <a:lnTo>
                      <a:pt x="390" y="30"/>
                    </a:lnTo>
                    <a:lnTo>
                      <a:pt x="289" y="47"/>
                    </a:lnTo>
                    <a:lnTo>
                      <a:pt x="197" y="72"/>
                    </a:lnTo>
                    <a:lnTo>
                      <a:pt x="122" y="102"/>
                    </a:lnTo>
                    <a:lnTo>
                      <a:pt x="72" y="140"/>
                    </a:lnTo>
                    <a:close/>
                  </a:path>
                </a:pathLst>
              </a:custGeom>
              <a:solidFill>
                <a:srgbClr val="33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73" name="Freeform 94"/>
              <p:cNvSpPr>
                <a:spLocks/>
              </p:cNvSpPr>
              <p:nvPr/>
            </p:nvSpPr>
            <p:spPr bwMode="auto">
              <a:xfrm>
                <a:off x="4486" y="2159"/>
                <a:ext cx="448" cy="622"/>
              </a:xfrm>
              <a:custGeom>
                <a:avLst/>
                <a:gdLst>
                  <a:gd name="T0" fmla="*/ 1 w 895"/>
                  <a:gd name="T1" fmla="*/ 1 h 1243"/>
                  <a:gd name="T2" fmla="*/ 1 w 895"/>
                  <a:gd name="T3" fmla="*/ 1 h 1243"/>
                  <a:gd name="T4" fmla="*/ 1 w 895"/>
                  <a:gd name="T5" fmla="*/ 1 h 1243"/>
                  <a:gd name="T6" fmla="*/ 1 w 895"/>
                  <a:gd name="T7" fmla="*/ 1 h 1243"/>
                  <a:gd name="T8" fmla="*/ 1 w 895"/>
                  <a:gd name="T9" fmla="*/ 1 h 1243"/>
                  <a:gd name="T10" fmla="*/ 1 w 895"/>
                  <a:gd name="T11" fmla="*/ 1 h 1243"/>
                  <a:gd name="T12" fmla="*/ 1 w 895"/>
                  <a:gd name="T13" fmla="*/ 1 h 1243"/>
                  <a:gd name="T14" fmla="*/ 0 w 895"/>
                  <a:gd name="T15" fmla="*/ 1 h 1243"/>
                  <a:gd name="T16" fmla="*/ 1 w 895"/>
                  <a:gd name="T17" fmla="*/ 1 h 1243"/>
                  <a:gd name="T18" fmla="*/ 1 w 895"/>
                  <a:gd name="T19" fmla="*/ 1 h 1243"/>
                  <a:gd name="T20" fmla="*/ 1 w 895"/>
                  <a:gd name="T21" fmla="*/ 1 h 1243"/>
                  <a:gd name="T22" fmla="*/ 1 w 895"/>
                  <a:gd name="T23" fmla="*/ 1 h 1243"/>
                  <a:gd name="T24" fmla="*/ 1 w 895"/>
                  <a:gd name="T25" fmla="*/ 1 h 1243"/>
                  <a:gd name="T26" fmla="*/ 1 w 895"/>
                  <a:gd name="T27" fmla="*/ 1 h 1243"/>
                  <a:gd name="T28" fmla="*/ 1 w 895"/>
                  <a:gd name="T29" fmla="*/ 1 h 1243"/>
                  <a:gd name="T30" fmla="*/ 1 w 895"/>
                  <a:gd name="T31" fmla="*/ 1 h 1243"/>
                  <a:gd name="T32" fmla="*/ 1 w 895"/>
                  <a:gd name="T33" fmla="*/ 1 h 1243"/>
                  <a:gd name="T34" fmla="*/ 1 w 895"/>
                  <a:gd name="T35" fmla="*/ 1 h 1243"/>
                  <a:gd name="T36" fmla="*/ 1 w 895"/>
                  <a:gd name="T37" fmla="*/ 1 h 1243"/>
                  <a:gd name="T38" fmla="*/ 1 w 895"/>
                  <a:gd name="T39" fmla="*/ 1 h 1243"/>
                  <a:gd name="T40" fmla="*/ 1 w 895"/>
                  <a:gd name="T41" fmla="*/ 1 h 1243"/>
                  <a:gd name="T42" fmla="*/ 1 w 895"/>
                  <a:gd name="T43" fmla="*/ 1 h 1243"/>
                  <a:gd name="T44" fmla="*/ 1 w 895"/>
                  <a:gd name="T45" fmla="*/ 1 h 1243"/>
                  <a:gd name="T46" fmla="*/ 1 w 895"/>
                  <a:gd name="T47" fmla="*/ 1 h 1243"/>
                  <a:gd name="T48" fmla="*/ 1 w 895"/>
                  <a:gd name="T49" fmla="*/ 1 h 1243"/>
                  <a:gd name="T50" fmla="*/ 1 w 895"/>
                  <a:gd name="T51" fmla="*/ 1 h 1243"/>
                  <a:gd name="T52" fmla="*/ 1 w 895"/>
                  <a:gd name="T53" fmla="*/ 1 h 1243"/>
                  <a:gd name="T54" fmla="*/ 1 w 895"/>
                  <a:gd name="T55" fmla="*/ 1 h 1243"/>
                  <a:gd name="T56" fmla="*/ 1 w 895"/>
                  <a:gd name="T57" fmla="*/ 1 h 1243"/>
                  <a:gd name="T58" fmla="*/ 1 w 895"/>
                  <a:gd name="T59" fmla="*/ 1 h 1243"/>
                  <a:gd name="T60" fmla="*/ 1 w 895"/>
                  <a:gd name="T61" fmla="*/ 1 h 1243"/>
                  <a:gd name="T62" fmla="*/ 1 w 895"/>
                  <a:gd name="T63" fmla="*/ 1 h 1243"/>
                  <a:gd name="T64" fmla="*/ 1 w 895"/>
                  <a:gd name="T65" fmla="*/ 1 h 1243"/>
                  <a:gd name="T66" fmla="*/ 1 w 895"/>
                  <a:gd name="T67" fmla="*/ 1 h 1243"/>
                  <a:gd name="T68" fmla="*/ 1 w 895"/>
                  <a:gd name="T69" fmla="*/ 1 h 1243"/>
                  <a:gd name="T70" fmla="*/ 1 w 895"/>
                  <a:gd name="T71" fmla="*/ 1 h 1243"/>
                  <a:gd name="T72" fmla="*/ 1 w 895"/>
                  <a:gd name="T73" fmla="*/ 1 h 1243"/>
                  <a:gd name="T74" fmla="*/ 1 w 895"/>
                  <a:gd name="T75" fmla="*/ 1 h 1243"/>
                  <a:gd name="T76" fmla="*/ 1 w 895"/>
                  <a:gd name="T77" fmla="*/ 1 h 1243"/>
                  <a:gd name="T78" fmla="*/ 1 w 895"/>
                  <a:gd name="T79" fmla="*/ 1 h 1243"/>
                  <a:gd name="T80" fmla="*/ 1 w 895"/>
                  <a:gd name="T81" fmla="*/ 1 h 1243"/>
                  <a:gd name="T82" fmla="*/ 1 w 895"/>
                  <a:gd name="T83" fmla="*/ 1 h 1243"/>
                  <a:gd name="T84" fmla="*/ 1 w 895"/>
                  <a:gd name="T85" fmla="*/ 1 h 1243"/>
                  <a:gd name="T86" fmla="*/ 1 w 895"/>
                  <a:gd name="T87" fmla="*/ 1 h 1243"/>
                  <a:gd name="T88" fmla="*/ 1 w 895"/>
                  <a:gd name="T89" fmla="*/ 1 h 1243"/>
                  <a:gd name="T90" fmla="*/ 1 w 895"/>
                  <a:gd name="T91" fmla="*/ 0 h 1243"/>
                  <a:gd name="T92" fmla="*/ 1 w 895"/>
                  <a:gd name="T93" fmla="*/ 1 h 1243"/>
                  <a:gd name="T94" fmla="*/ 1 w 895"/>
                  <a:gd name="T95" fmla="*/ 1 h 1243"/>
                  <a:gd name="T96" fmla="*/ 1 w 895"/>
                  <a:gd name="T97" fmla="*/ 1 h 1243"/>
                  <a:gd name="T98" fmla="*/ 1 w 895"/>
                  <a:gd name="T99" fmla="*/ 1 h 1243"/>
                  <a:gd name="T100" fmla="*/ 1 w 895"/>
                  <a:gd name="T101" fmla="*/ 1 h 12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95"/>
                  <a:gd name="T154" fmla="*/ 0 h 1243"/>
                  <a:gd name="T155" fmla="*/ 895 w 895"/>
                  <a:gd name="T156" fmla="*/ 1243 h 12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95" h="1243">
                    <a:moveTo>
                      <a:pt x="99" y="88"/>
                    </a:moveTo>
                    <a:lnTo>
                      <a:pt x="73" y="113"/>
                    </a:lnTo>
                    <a:lnTo>
                      <a:pt x="58" y="135"/>
                    </a:lnTo>
                    <a:lnTo>
                      <a:pt x="51" y="155"/>
                    </a:lnTo>
                    <a:lnTo>
                      <a:pt x="53" y="174"/>
                    </a:lnTo>
                    <a:lnTo>
                      <a:pt x="59" y="194"/>
                    </a:lnTo>
                    <a:lnTo>
                      <a:pt x="72" y="218"/>
                    </a:lnTo>
                    <a:lnTo>
                      <a:pt x="88" y="244"/>
                    </a:lnTo>
                    <a:lnTo>
                      <a:pt x="107" y="277"/>
                    </a:lnTo>
                    <a:lnTo>
                      <a:pt x="142" y="348"/>
                    </a:lnTo>
                    <a:lnTo>
                      <a:pt x="141" y="364"/>
                    </a:lnTo>
                    <a:lnTo>
                      <a:pt x="114" y="343"/>
                    </a:lnTo>
                    <a:lnTo>
                      <a:pt x="75" y="308"/>
                    </a:lnTo>
                    <a:lnTo>
                      <a:pt x="35" y="277"/>
                    </a:lnTo>
                    <a:lnTo>
                      <a:pt x="6" y="277"/>
                    </a:lnTo>
                    <a:lnTo>
                      <a:pt x="0" y="325"/>
                    </a:lnTo>
                    <a:lnTo>
                      <a:pt x="30" y="444"/>
                    </a:lnTo>
                    <a:lnTo>
                      <a:pt x="46" y="505"/>
                    </a:lnTo>
                    <a:lnTo>
                      <a:pt x="67" y="592"/>
                    </a:lnTo>
                    <a:lnTo>
                      <a:pt x="90" y="695"/>
                    </a:lnTo>
                    <a:lnTo>
                      <a:pt x="115" y="805"/>
                    </a:lnTo>
                    <a:lnTo>
                      <a:pt x="135" y="910"/>
                    </a:lnTo>
                    <a:lnTo>
                      <a:pt x="152" y="1002"/>
                    </a:lnTo>
                    <a:lnTo>
                      <a:pt x="163" y="1071"/>
                    </a:lnTo>
                    <a:lnTo>
                      <a:pt x="167" y="1107"/>
                    </a:lnTo>
                    <a:lnTo>
                      <a:pt x="180" y="1113"/>
                    </a:lnTo>
                    <a:lnTo>
                      <a:pt x="193" y="1118"/>
                    </a:lnTo>
                    <a:lnTo>
                      <a:pt x="203" y="1122"/>
                    </a:lnTo>
                    <a:lnTo>
                      <a:pt x="214" y="1127"/>
                    </a:lnTo>
                    <a:lnTo>
                      <a:pt x="225" y="1131"/>
                    </a:lnTo>
                    <a:lnTo>
                      <a:pt x="240" y="1138"/>
                    </a:lnTo>
                    <a:lnTo>
                      <a:pt x="258" y="1147"/>
                    </a:lnTo>
                    <a:lnTo>
                      <a:pt x="283" y="1159"/>
                    </a:lnTo>
                    <a:lnTo>
                      <a:pt x="312" y="1171"/>
                    </a:lnTo>
                    <a:lnTo>
                      <a:pt x="345" y="1186"/>
                    </a:lnTo>
                    <a:lnTo>
                      <a:pt x="378" y="1200"/>
                    </a:lnTo>
                    <a:lnTo>
                      <a:pt x="413" y="1215"/>
                    </a:lnTo>
                    <a:lnTo>
                      <a:pt x="444" y="1226"/>
                    </a:lnTo>
                    <a:lnTo>
                      <a:pt x="471" y="1236"/>
                    </a:lnTo>
                    <a:lnTo>
                      <a:pt x="491" y="1241"/>
                    </a:lnTo>
                    <a:lnTo>
                      <a:pt x="503" y="1243"/>
                    </a:lnTo>
                    <a:lnTo>
                      <a:pt x="507" y="1234"/>
                    </a:lnTo>
                    <a:lnTo>
                      <a:pt x="507" y="1213"/>
                    </a:lnTo>
                    <a:lnTo>
                      <a:pt x="503" y="1181"/>
                    </a:lnTo>
                    <a:lnTo>
                      <a:pt x="498" y="1143"/>
                    </a:lnTo>
                    <a:lnTo>
                      <a:pt x="491" y="1096"/>
                    </a:lnTo>
                    <a:lnTo>
                      <a:pt x="483" y="1046"/>
                    </a:lnTo>
                    <a:lnTo>
                      <a:pt x="476" y="993"/>
                    </a:lnTo>
                    <a:lnTo>
                      <a:pt x="474" y="940"/>
                    </a:lnTo>
                    <a:lnTo>
                      <a:pt x="467" y="882"/>
                    </a:lnTo>
                    <a:lnTo>
                      <a:pt x="461" y="820"/>
                    </a:lnTo>
                    <a:lnTo>
                      <a:pt x="454" y="757"/>
                    </a:lnTo>
                    <a:lnTo>
                      <a:pt x="446" y="698"/>
                    </a:lnTo>
                    <a:lnTo>
                      <a:pt x="439" y="642"/>
                    </a:lnTo>
                    <a:lnTo>
                      <a:pt x="433" y="596"/>
                    </a:lnTo>
                    <a:lnTo>
                      <a:pt x="429" y="562"/>
                    </a:lnTo>
                    <a:lnTo>
                      <a:pt x="429" y="544"/>
                    </a:lnTo>
                    <a:lnTo>
                      <a:pt x="430" y="531"/>
                    </a:lnTo>
                    <a:lnTo>
                      <a:pt x="434" y="513"/>
                    </a:lnTo>
                    <a:lnTo>
                      <a:pt x="436" y="494"/>
                    </a:lnTo>
                    <a:lnTo>
                      <a:pt x="440" y="474"/>
                    </a:lnTo>
                    <a:lnTo>
                      <a:pt x="438" y="453"/>
                    </a:lnTo>
                    <a:lnTo>
                      <a:pt x="432" y="433"/>
                    </a:lnTo>
                    <a:lnTo>
                      <a:pt x="419" y="414"/>
                    </a:lnTo>
                    <a:lnTo>
                      <a:pt x="399" y="401"/>
                    </a:lnTo>
                    <a:lnTo>
                      <a:pt x="404" y="396"/>
                    </a:lnTo>
                    <a:lnTo>
                      <a:pt x="408" y="390"/>
                    </a:lnTo>
                    <a:lnTo>
                      <a:pt x="409" y="386"/>
                    </a:lnTo>
                    <a:lnTo>
                      <a:pt x="412" y="383"/>
                    </a:lnTo>
                    <a:lnTo>
                      <a:pt x="415" y="382"/>
                    </a:lnTo>
                    <a:lnTo>
                      <a:pt x="423" y="382"/>
                    </a:lnTo>
                    <a:lnTo>
                      <a:pt x="433" y="380"/>
                    </a:lnTo>
                    <a:lnTo>
                      <a:pt x="451" y="377"/>
                    </a:lnTo>
                    <a:lnTo>
                      <a:pt x="476" y="372"/>
                    </a:lnTo>
                    <a:lnTo>
                      <a:pt x="507" y="367"/>
                    </a:lnTo>
                    <a:lnTo>
                      <a:pt x="540" y="361"/>
                    </a:lnTo>
                    <a:lnTo>
                      <a:pt x="578" y="357"/>
                    </a:lnTo>
                    <a:lnTo>
                      <a:pt x="617" y="354"/>
                    </a:lnTo>
                    <a:lnTo>
                      <a:pt x="658" y="354"/>
                    </a:lnTo>
                    <a:lnTo>
                      <a:pt x="686" y="341"/>
                    </a:lnTo>
                    <a:lnTo>
                      <a:pt x="728" y="312"/>
                    </a:lnTo>
                    <a:lnTo>
                      <a:pt x="777" y="268"/>
                    </a:lnTo>
                    <a:lnTo>
                      <a:pt x="826" y="218"/>
                    </a:lnTo>
                    <a:lnTo>
                      <a:pt x="866" y="163"/>
                    </a:lnTo>
                    <a:lnTo>
                      <a:pt x="892" y="113"/>
                    </a:lnTo>
                    <a:lnTo>
                      <a:pt x="895" y="70"/>
                    </a:lnTo>
                    <a:lnTo>
                      <a:pt x="872" y="42"/>
                    </a:lnTo>
                    <a:lnTo>
                      <a:pt x="835" y="22"/>
                    </a:lnTo>
                    <a:lnTo>
                      <a:pt x="805" y="11"/>
                    </a:lnTo>
                    <a:lnTo>
                      <a:pt x="779" y="4"/>
                    </a:lnTo>
                    <a:lnTo>
                      <a:pt x="756" y="1"/>
                    </a:lnTo>
                    <a:lnTo>
                      <a:pt x="730" y="0"/>
                    </a:lnTo>
                    <a:lnTo>
                      <a:pt x="701" y="1"/>
                    </a:lnTo>
                    <a:lnTo>
                      <a:pt x="664" y="2"/>
                    </a:lnTo>
                    <a:lnTo>
                      <a:pt x="621" y="5"/>
                    </a:lnTo>
                    <a:lnTo>
                      <a:pt x="564" y="4"/>
                    </a:lnTo>
                    <a:lnTo>
                      <a:pt x="497" y="4"/>
                    </a:lnTo>
                    <a:lnTo>
                      <a:pt x="424" y="5"/>
                    </a:lnTo>
                    <a:lnTo>
                      <a:pt x="350" y="10"/>
                    </a:lnTo>
                    <a:lnTo>
                      <a:pt x="274" y="17"/>
                    </a:lnTo>
                    <a:lnTo>
                      <a:pt x="206" y="32"/>
                    </a:lnTo>
                    <a:lnTo>
                      <a:pt x="146" y="54"/>
                    </a:lnTo>
                    <a:lnTo>
                      <a:pt x="99" y="88"/>
                    </a:lnTo>
                    <a:close/>
                  </a:path>
                </a:pathLst>
              </a:custGeom>
              <a:solidFill>
                <a:srgbClr val="00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74" name="Freeform 95"/>
              <p:cNvSpPr>
                <a:spLocks/>
              </p:cNvSpPr>
              <p:nvPr/>
            </p:nvSpPr>
            <p:spPr bwMode="auto">
              <a:xfrm>
                <a:off x="4553" y="2258"/>
                <a:ext cx="131" cy="102"/>
              </a:xfrm>
              <a:custGeom>
                <a:avLst/>
                <a:gdLst>
                  <a:gd name="T0" fmla="*/ 0 w 263"/>
                  <a:gd name="T1" fmla="*/ 1 h 204"/>
                  <a:gd name="T2" fmla="*/ 0 w 263"/>
                  <a:gd name="T3" fmla="*/ 1 h 204"/>
                  <a:gd name="T4" fmla="*/ 0 w 263"/>
                  <a:gd name="T5" fmla="*/ 1 h 204"/>
                  <a:gd name="T6" fmla="*/ 0 w 263"/>
                  <a:gd name="T7" fmla="*/ 1 h 204"/>
                  <a:gd name="T8" fmla="*/ 0 w 263"/>
                  <a:gd name="T9" fmla="*/ 1 h 204"/>
                  <a:gd name="T10" fmla="*/ 0 w 263"/>
                  <a:gd name="T11" fmla="*/ 1 h 204"/>
                  <a:gd name="T12" fmla="*/ 0 w 263"/>
                  <a:gd name="T13" fmla="*/ 1 h 204"/>
                  <a:gd name="T14" fmla="*/ 0 w 263"/>
                  <a:gd name="T15" fmla="*/ 1 h 204"/>
                  <a:gd name="T16" fmla="*/ 0 w 263"/>
                  <a:gd name="T17" fmla="*/ 1 h 204"/>
                  <a:gd name="T18" fmla="*/ 0 w 263"/>
                  <a:gd name="T19" fmla="*/ 0 h 204"/>
                  <a:gd name="T20" fmla="*/ 0 w 263"/>
                  <a:gd name="T21" fmla="*/ 1 h 204"/>
                  <a:gd name="T22" fmla="*/ 0 w 263"/>
                  <a:gd name="T23" fmla="*/ 1 h 204"/>
                  <a:gd name="T24" fmla="*/ 0 w 263"/>
                  <a:gd name="T25" fmla="*/ 1 h 204"/>
                  <a:gd name="T26" fmla="*/ 0 w 263"/>
                  <a:gd name="T27" fmla="*/ 1 h 204"/>
                  <a:gd name="T28" fmla="*/ 0 w 263"/>
                  <a:gd name="T29" fmla="*/ 1 h 204"/>
                  <a:gd name="T30" fmla="*/ 0 w 263"/>
                  <a:gd name="T31" fmla="*/ 1 h 204"/>
                  <a:gd name="T32" fmla="*/ 0 w 263"/>
                  <a:gd name="T33" fmla="*/ 1 h 204"/>
                  <a:gd name="T34" fmla="*/ 0 w 263"/>
                  <a:gd name="T35" fmla="*/ 1 h 204"/>
                  <a:gd name="T36" fmla="*/ 0 w 263"/>
                  <a:gd name="T37" fmla="*/ 1 h 204"/>
                  <a:gd name="T38" fmla="*/ 0 w 263"/>
                  <a:gd name="T39" fmla="*/ 1 h 204"/>
                  <a:gd name="T40" fmla="*/ 0 w 263"/>
                  <a:gd name="T41" fmla="*/ 1 h 204"/>
                  <a:gd name="T42" fmla="*/ 0 w 263"/>
                  <a:gd name="T43" fmla="*/ 1 h 204"/>
                  <a:gd name="T44" fmla="*/ 0 w 263"/>
                  <a:gd name="T45" fmla="*/ 1 h 204"/>
                  <a:gd name="T46" fmla="*/ 0 w 263"/>
                  <a:gd name="T47" fmla="*/ 1 h 204"/>
                  <a:gd name="T48" fmla="*/ 0 w 263"/>
                  <a:gd name="T49" fmla="*/ 1 h 204"/>
                  <a:gd name="T50" fmla="*/ 0 w 263"/>
                  <a:gd name="T51" fmla="*/ 1 h 204"/>
                  <a:gd name="T52" fmla="*/ 0 w 263"/>
                  <a:gd name="T53" fmla="*/ 1 h 204"/>
                  <a:gd name="T54" fmla="*/ 0 w 263"/>
                  <a:gd name="T55" fmla="*/ 1 h 204"/>
                  <a:gd name="T56" fmla="*/ 0 w 263"/>
                  <a:gd name="T57" fmla="*/ 1 h 204"/>
                  <a:gd name="T58" fmla="*/ 0 w 263"/>
                  <a:gd name="T59" fmla="*/ 1 h 204"/>
                  <a:gd name="T60" fmla="*/ 0 w 263"/>
                  <a:gd name="T61" fmla="*/ 1 h 204"/>
                  <a:gd name="T62" fmla="*/ 0 w 263"/>
                  <a:gd name="T63" fmla="*/ 1 h 204"/>
                  <a:gd name="T64" fmla="*/ 0 w 263"/>
                  <a:gd name="T65" fmla="*/ 1 h 204"/>
                  <a:gd name="T66" fmla="*/ 0 w 263"/>
                  <a:gd name="T67" fmla="*/ 1 h 204"/>
                  <a:gd name="T68" fmla="*/ 0 w 263"/>
                  <a:gd name="T69" fmla="*/ 1 h 204"/>
                  <a:gd name="T70" fmla="*/ 0 w 263"/>
                  <a:gd name="T71" fmla="*/ 1 h 204"/>
                  <a:gd name="T72" fmla="*/ 0 w 263"/>
                  <a:gd name="T73" fmla="*/ 1 h 2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63"/>
                  <a:gd name="T112" fmla="*/ 0 h 204"/>
                  <a:gd name="T113" fmla="*/ 263 w 263"/>
                  <a:gd name="T114" fmla="*/ 204 h 2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63" h="204">
                    <a:moveTo>
                      <a:pt x="263" y="204"/>
                    </a:moveTo>
                    <a:lnTo>
                      <a:pt x="224" y="183"/>
                    </a:lnTo>
                    <a:lnTo>
                      <a:pt x="190" y="162"/>
                    </a:lnTo>
                    <a:lnTo>
                      <a:pt x="155" y="138"/>
                    </a:lnTo>
                    <a:lnTo>
                      <a:pt x="123" y="114"/>
                    </a:lnTo>
                    <a:lnTo>
                      <a:pt x="91" y="85"/>
                    </a:lnTo>
                    <a:lnTo>
                      <a:pt x="60" y="58"/>
                    </a:lnTo>
                    <a:lnTo>
                      <a:pt x="30" y="30"/>
                    </a:lnTo>
                    <a:lnTo>
                      <a:pt x="0" y="1"/>
                    </a:lnTo>
                    <a:lnTo>
                      <a:pt x="5" y="0"/>
                    </a:lnTo>
                    <a:lnTo>
                      <a:pt x="12" y="1"/>
                    </a:lnTo>
                    <a:lnTo>
                      <a:pt x="17" y="2"/>
                    </a:lnTo>
                    <a:lnTo>
                      <a:pt x="20" y="5"/>
                    </a:lnTo>
                    <a:lnTo>
                      <a:pt x="43" y="26"/>
                    </a:lnTo>
                    <a:lnTo>
                      <a:pt x="65" y="46"/>
                    </a:lnTo>
                    <a:lnTo>
                      <a:pt x="88" y="64"/>
                    </a:lnTo>
                    <a:lnTo>
                      <a:pt x="114" y="83"/>
                    </a:lnTo>
                    <a:lnTo>
                      <a:pt x="139" y="98"/>
                    </a:lnTo>
                    <a:lnTo>
                      <a:pt x="165" y="114"/>
                    </a:lnTo>
                    <a:lnTo>
                      <a:pt x="191" y="130"/>
                    </a:lnTo>
                    <a:lnTo>
                      <a:pt x="218" y="146"/>
                    </a:lnTo>
                    <a:lnTo>
                      <a:pt x="201" y="136"/>
                    </a:lnTo>
                    <a:lnTo>
                      <a:pt x="187" y="126"/>
                    </a:lnTo>
                    <a:lnTo>
                      <a:pt x="174" y="112"/>
                    </a:lnTo>
                    <a:lnTo>
                      <a:pt x="162" y="100"/>
                    </a:lnTo>
                    <a:lnTo>
                      <a:pt x="151" y="86"/>
                    </a:lnTo>
                    <a:lnTo>
                      <a:pt x="140" y="73"/>
                    </a:lnTo>
                    <a:lnTo>
                      <a:pt x="128" y="59"/>
                    </a:lnTo>
                    <a:lnTo>
                      <a:pt x="115" y="49"/>
                    </a:lnTo>
                    <a:lnTo>
                      <a:pt x="138" y="59"/>
                    </a:lnTo>
                    <a:lnTo>
                      <a:pt x="161" y="74"/>
                    </a:lnTo>
                    <a:lnTo>
                      <a:pt x="184" y="91"/>
                    </a:lnTo>
                    <a:lnTo>
                      <a:pt x="207" y="111"/>
                    </a:lnTo>
                    <a:lnTo>
                      <a:pt x="226" y="131"/>
                    </a:lnTo>
                    <a:lnTo>
                      <a:pt x="242" y="153"/>
                    </a:lnTo>
                    <a:lnTo>
                      <a:pt x="254" y="178"/>
                    </a:lnTo>
                    <a:lnTo>
                      <a:pt x="263" y="2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75" name="Freeform 96"/>
              <p:cNvSpPr>
                <a:spLocks/>
              </p:cNvSpPr>
              <p:nvPr/>
            </p:nvSpPr>
            <p:spPr bwMode="auto">
              <a:xfrm>
                <a:off x="4620" y="2413"/>
                <a:ext cx="84" cy="202"/>
              </a:xfrm>
              <a:custGeom>
                <a:avLst/>
                <a:gdLst>
                  <a:gd name="T0" fmla="*/ 1 w 168"/>
                  <a:gd name="T1" fmla="*/ 0 h 405"/>
                  <a:gd name="T2" fmla="*/ 1 w 168"/>
                  <a:gd name="T3" fmla="*/ 0 h 405"/>
                  <a:gd name="T4" fmla="*/ 1 w 168"/>
                  <a:gd name="T5" fmla="*/ 0 h 405"/>
                  <a:gd name="T6" fmla="*/ 1 w 168"/>
                  <a:gd name="T7" fmla="*/ 0 h 405"/>
                  <a:gd name="T8" fmla="*/ 1 w 168"/>
                  <a:gd name="T9" fmla="*/ 0 h 405"/>
                  <a:gd name="T10" fmla="*/ 1 w 168"/>
                  <a:gd name="T11" fmla="*/ 0 h 405"/>
                  <a:gd name="T12" fmla="*/ 1 w 168"/>
                  <a:gd name="T13" fmla="*/ 0 h 405"/>
                  <a:gd name="T14" fmla="*/ 1 w 168"/>
                  <a:gd name="T15" fmla="*/ 0 h 405"/>
                  <a:gd name="T16" fmla="*/ 1 w 168"/>
                  <a:gd name="T17" fmla="*/ 0 h 405"/>
                  <a:gd name="T18" fmla="*/ 1 w 168"/>
                  <a:gd name="T19" fmla="*/ 0 h 405"/>
                  <a:gd name="T20" fmla="*/ 1 w 168"/>
                  <a:gd name="T21" fmla="*/ 0 h 405"/>
                  <a:gd name="T22" fmla="*/ 1 w 168"/>
                  <a:gd name="T23" fmla="*/ 0 h 405"/>
                  <a:gd name="T24" fmla="*/ 1 w 168"/>
                  <a:gd name="T25" fmla="*/ 0 h 405"/>
                  <a:gd name="T26" fmla="*/ 1 w 168"/>
                  <a:gd name="T27" fmla="*/ 0 h 405"/>
                  <a:gd name="T28" fmla="*/ 1 w 168"/>
                  <a:gd name="T29" fmla="*/ 0 h 405"/>
                  <a:gd name="T30" fmla="*/ 1 w 168"/>
                  <a:gd name="T31" fmla="*/ 0 h 405"/>
                  <a:gd name="T32" fmla="*/ 1 w 168"/>
                  <a:gd name="T33" fmla="*/ 0 h 405"/>
                  <a:gd name="T34" fmla="*/ 1 w 168"/>
                  <a:gd name="T35" fmla="*/ 0 h 405"/>
                  <a:gd name="T36" fmla="*/ 1 w 168"/>
                  <a:gd name="T37" fmla="*/ 0 h 405"/>
                  <a:gd name="T38" fmla="*/ 1 w 168"/>
                  <a:gd name="T39" fmla="*/ 0 h 405"/>
                  <a:gd name="T40" fmla="*/ 0 w 168"/>
                  <a:gd name="T41" fmla="*/ 0 h 405"/>
                  <a:gd name="T42" fmla="*/ 0 w 168"/>
                  <a:gd name="T43" fmla="*/ 0 h 405"/>
                  <a:gd name="T44" fmla="*/ 1 w 168"/>
                  <a:gd name="T45" fmla="*/ 0 h 405"/>
                  <a:gd name="T46" fmla="*/ 1 w 168"/>
                  <a:gd name="T47" fmla="*/ 0 h 405"/>
                  <a:gd name="T48" fmla="*/ 1 w 168"/>
                  <a:gd name="T49" fmla="*/ 0 h 405"/>
                  <a:gd name="T50" fmla="*/ 1 w 168"/>
                  <a:gd name="T51" fmla="*/ 0 h 405"/>
                  <a:gd name="T52" fmla="*/ 1 w 168"/>
                  <a:gd name="T53" fmla="*/ 0 h 405"/>
                  <a:gd name="T54" fmla="*/ 1 w 168"/>
                  <a:gd name="T55" fmla="*/ 0 h 405"/>
                  <a:gd name="T56" fmla="*/ 1 w 168"/>
                  <a:gd name="T57" fmla="*/ 0 h 405"/>
                  <a:gd name="T58" fmla="*/ 1 w 168"/>
                  <a:gd name="T59" fmla="*/ 0 h 405"/>
                  <a:gd name="T60" fmla="*/ 1 w 168"/>
                  <a:gd name="T61" fmla="*/ 0 h 405"/>
                  <a:gd name="T62" fmla="*/ 1 w 168"/>
                  <a:gd name="T63" fmla="*/ 0 h 405"/>
                  <a:gd name="T64" fmla="*/ 1 w 168"/>
                  <a:gd name="T65" fmla="*/ 0 h 405"/>
                  <a:gd name="T66" fmla="*/ 1 w 168"/>
                  <a:gd name="T67" fmla="*/ 0 h 405"/>
                  <a:gd name="T68" fmla="*/ 1 w 168"/>
                  <a:gd name="T69" fmla="*/ 0 h 405"/>
                  <a:gd name="T70" fmla="*/ 1 w 168"/>
                  <a:gd name="T71" fmla="*/ 0 h 405"/>
                  <a:gd name="T72" fmla="*/ 1 w 168"/>
                  <a:gd name="T73" fmla="*/ 0 h 40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405"/>
                  <a:gd name="T113" fmla="*/ 168 w 168"/>
                  <a:gd name="T114" fmla="*/ 405 h 40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405">
                    <a:moveTo>
                      <a:pt x="168" y="0"/>
                    </a:moveTo>
                    <a:lnTo>
                      <a:pt x="161" y="26"/>
                    </a:lnTo>
                    <a:lnTo>
                      <a:pt x="155" y="52"/>
                    </a:lnTo>
                    <a:lnTo>
                      <a:pt x="147" y="78"/>
                    </a:lnTo>
                    <a:lnTo>
                      <a:pt x="140" y="106"/>
                    </a:lnTo>
                    <a:lnTo>
                      <a:pt x="130" y="130"/>
                    </a:lnTo>
                    <a:lnTo>
                      <a:pt x="121" y="156"/>
                    </a:lnTo>
                    <a:lnTo>
                      <a:pt x="112" y="181"/>
                    </a:lnTo>
                    <a:lnTo>
                      <a:pt x="103" y="207"/>
                    </a:lnTo>
                    <a:lnTo>
                      <a:pt x="100" y="216"/>
                    </a:lnTo>
                    <a:lnTo>
                      <a:pt x="103" y="224"/>
                    </a:lnTo>
                    <a:lnTo>
                      <a:pt x="105" y="232"/>
                    </a:lnTo>
                    <a:lnTo>
                      <a:pt x="108" y="243"/>
                    </a:lnTo>
                    <a:lnTo>
                      <a:pt x="102" y="259"/>
                    </a:lnTo>
                    <a:lnTo>
                      <a:pt x="89" y="280"/>
                    </a:lnTo>
                    <a:lnTo>
                      <a:pt x="72" y="305"/>
                    </a:lnTo>
                    <a:lnTo>
                      <a:pt x="53" y="331"/>
                    </a:lnTo>
                    <a:lnTo>
                      <a:pt x="34" y="355"/>
                    </a:lnTo>
                    <a:lnTo>
                      <a:pt x="18" y="376"/>
                    </a:lnTo>
                    <a:lnTo>
                      <a:pt x="5" y="391"/>
                    </a:lnTo>
                    <a:lnTo>
                      <a:pt x="0" y="400"/>
                    </a:lnTo>
                    <a:lnTo>
                      <a:pt x="0" y="405"/>
                    </a:lnTo>
                    <a:lnTo>
                      <a:pt x="6" y="404"/>
                    </a:lnTo>
                    <a:lnTo>
                      <a:pt x="16" y="399"/>
                    </a:lnTo>
                    <a:lnTo>
                      <a:pt x="31" y="390"/>
                    </a:lnTo>
                    <a:lnTo>
                      <a:pt x="46" y="378"/>
                    </a:lnTo>
                    <a:lnTo>
                      <a:pt x="61" y="366"/>
                    </a:lnTo>
                    <a:lnTo>
                      <a:pt x="74" y="355"/>
                    </a:lnTo>
                    <a:lnTo>
                      <a:pt x="86" y="347"/>
                    </a:lnTo>
                    <a:lnTo>
                      <a:pt x="104" y="308"/>
                    </a:lnTo>
                    <a:lnTo>
                      <a:pt x="120" y="268"/>
                    </a:lnTo>
                    <a:lnTo>
                      <a:pt x="131" y="222"/>
                    </a:lnTo>
                    <a:lnTo>
                      <a:pt x="140" y="177"/>
                    </a:lnTo>
                    <a:lnTo>
                      <a:pt x="146" y="130"/>
                    </a:lnTo>
                    <a:lnTo>
                      <a:pt x="152" y="84"/>
                    </a:lnTo>
                    <a:lnTo>
                      <a:pt x="159" y="40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00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76" name="Freeform 97"/>
              <p:cNvSpPr>
                <a:spLocks/>
              </p:cNvSpPr>
              <p:nvPr/>
            </p:nvSpPr>
            <p:spPr bwMode="auto">
              <a:xfrm>
                <a:off x="4430" y="2188"/>
                <a:ext cx="309" cy="593"/>
              </a:xfrm>
              <a:custGeom>
                <a:avLst/>
                <a:gdLst>
                  <a:gd name="T0" fmla="*/ 0 w 620"/>
                  <a:gd name="T1" fmla="*/ 0 h 1185"/>
                  <a:gd name="T2" fmla="*/ 0 w 620"/>
                  <a:gd name="T3" fmla="*/ 1 h 1185"/>
                  <a:gd name="T4" fmla="*/ 0 w 620"/>
                  <a:gd name="T5" fmla="*/ 1 h 1185"/>
                  <a:gd name="T6" fmla="*/ 0 w 620"/>
                  <a:gd name="T7" fmla="*/ 1 h 1185"/>
                  <a:gd name="T8" fmla="*/ 0 w 620"/>
                  <a:gd name="T9" fmla="*/ 1 h 1185"/>
                  <a:gd name="T10" fmla="*/ 0 w 620"/>
                  <a:gd name="T11" fmla="*/ 1 h 1185"/>
                  <a:gd name="T12" fmla="*/ 0 w 620"/>
                  <a:gd name="T13" fmla="*/ 1 h 1185"/>
                  <a:gd name="T14" fmla="*/ 0 w 620"/>
                  <a:gd name="T15" fmla="*/ 1 h 1185"/>
                  <a:gd name="T16" fmla="*/ 0 w 620"/>
                  <a:gd name="T17" fmla="*/ 1 h 1185"/>
                  <a:gd name="T18" fmla="*/ 0 w 620"/>
                  <a:gd name="T19" fmla="*/ 1 h 1185"/>
                  <a:gd name="T20" fmla="*/ 0 w 620"/>
                  <a:gd name="T21" fmla="*/ 1 h 1185"/>
                  <a:gd name="T22" fmla="*/ 0 w 620"/>
                  <a:gd name="T23" fmla="*/ 1 h 1185"/>
                  <a:gd name="T24" fmla="*/ 0 w 620"/>
                  <a:gd name="T25" fmla="*/ 1 h 1185"/>
                  <a:gd name="T26" fmla="*/ 0 w 620"/>
                  <a:gd name="T27" fmla="*/ 1 h 1185"/>
                  <a:gd name="T28" fmla="*/ 0 w 620"/>
                  <a:gd name="T29" fmla="*/ 1 h 1185"/>
                  <a:gd name="T30" fmla="*/ 0 w 620"/>
                  <a:gd name="T31" fmla="*/ 1 h 1185"/>
                  <a:gd name="T32" fmla="*/ 0 w 620"/>
                  <a:gd name="T33" fmla="*/ 1 h 1185"/>
                  <a:gd name="T34" fmla="*/ 0 w 620"/>
                  <a:gd name="T35" fmla="*/ 1 h 1185"/>
                  <a:gd name="T36" fmla="*/ 0 w 620"/>
                  <a:gd name="T37" fmla="*/ 1 h 1185"/>
                  <a:gd name="T38" fmla="*/ 0 w 620"/>
                  <a:gd name="T39" fmla="*/ 1 h 1185"/>
                  <a:gd name="T40" fmla="*/ 0 w 620"/>
                  <a:gd name="T41" fmla="*/ 1 h 1185"/>
                  <a:gd name="T42" fmla="*/ 0 w 620"/>
                  <a:gd name="T43" fmla="*/ 1 h 1185"/>
                  <a:gd name="T44" fmla="*/ 0 w 620"/>
                  <a:gd name="T45" fmla="*/ 1 h 1185"/>
                  <a:gd name="T46" fmla="*/ 0 w 620"/>
                  <a:gd name="T47" fmla="*/ 1 h 1185"/>
                  <a:gd name="T48" fmla="*/ 0 w 620"/>
                  <a:gd name="T49" fmla="*/ 1 h 1185"/>
                  <a:gd name="T50" fmla="*/ 0 w 620"/>
                  <a:gd name="T51" fmla="*/ 1 h 1185"/>
                  <a:gd name="T52" fmla="*/ 0 w 620"/>
                  <a:gd name="T53" fmla="*/ 1 h 1185"/>
                  <a:gd name="T54" fmla="*/ 0 w 620"/>
                  <a:gd name="T55" fmla="*/ 1 h 1185"/>
                  <a:gd name="T56" fmla="*/ 0 w 620"/>
                  <a:gd name="T57" fmla="*/ 1 h 1185"/>
                  <a:gd name="T58" fmla="*/ 0 w 620"/>
                  <a:gd name="T59" fmla="*/ 1 h 1185"/>
                  <a:gd name="T60" fmla="*/ 0 w 620"/>
                  <a:gd name="T61" fmla="*/ 1 h 1185"/>
                  <a:gd name="T62" fmla="*/ 0 w 620"/>
                  <a:gd name="T63" fmla="*/ 1 h 1185"/>
                  <a:gd name="T64" fmla="*/ 0 w 620"/>
                  <a:gd name="T65" fmla="*/ 1 h 1185"/>
                  <a:gd name="T66" fmla="*/ 0 w 620"/>
                  <a:gd name="T67" fmla="*/ 1 h 1185"/>
                  <a:gd name="T68" fmla="*/ 0 w 620"/>
                  <a:gd name="T69" fmla="*/ 1 h 1185"/>
                  <a:gd name="T70" fmla="*/ 0 w 620"/>
                  <a:gd name="T71" fmla="*/ 1 h 1185"/>
                  <a:gd name="T72" fmla="*/ 0 w 620"/>
                  <a:gd name="T73" fmla="*/ 1 h 1185"/>
                  <a:gd name="T74" fmla="*/ 0 w 620"/>
                  <a:gd name="T75" fmla="*/ 1 h 1185"/>
                  <a:gd name="T76" fmla="*/ 0 w 620"/>
                  <a:gd name="T77" fmla="*/ 1 h 1185"/>
                  <a:gd name="T78" fmla="*/ 0 w 620"/>
                  <a:gd name="T79" fmla="*/ 1 h 1185"/>
                  <a:gd name="T80" fmla="*/ 0 w 620"/>
                  <a:gd name="T81" fmla="*/ 1 h 1185"/>
                  <a:gd name="T82" fmla="*/ 0 w 620"/>
                  <a:gd name="T83" fmla="*/ 1 h 1185"/>
                  <a:gd name="T84" fmla="*/ 0 w 620"/>
                  <a:gd name="T85" fmla="*/ 1 h 1185"/>
                  <a:gd name="T86" fmla="*/ 0 w 620"/>
                  <a:gd name="T87" fmla="*/ 1 h 1185"/>
                  <a:gd name="T88" fmla="*/ 0 w 620"/>
                  <a:gd name="T89" fmla="*/ 1 h 1185"/>
                  <a:gd name="T90" fmla="*/ 0 w 620"/>
                  <a:gd name="T91" fmla="*/ 1 h 1185"/>
                  <a:gd name="T92" fmla="*/ 0 w 620"/>
                  <a:gd name="T93" fmla="*/ 1 h 1185"/>
                  <a:gd name="T94" fmla="*/ 0 w 620"/>
                  <a:gd name="T95" fmla="*/ 1 h 1185"/>
                  <a:gd name="T96" fmla="*/ 0 w 620"/>
                  <a:gd name="T97" fmla="*/ 1 h 1185"/>
                  <a:gd name="T98" fmla="*/ 0 w 620"/>
                  <a:gd name="T99" fmla="*/ 1 h 1185"/>
                  <a:gd name="T100" fmla="*/ 0 w 620"/>
                  <a:gd name="T101" fmla="*/ 1 h 1185"/>
                  <a:gd name="T102" fmla="*/ 0 w 620"/>
                  <a:gd name="T103" fmla="*/ 1 h 1185"/>
                  <a:gd name="T104" fmla="*/ 0 w 620"/>
                  <a:gd name="T105" fmla="*/ 1 h 1185"/>
                  <a:gd name="T106" fmla="*/ 0 w 620"/>
                  <a:gd name="T107" fmla="*/ 1 h 1185"/>
                  <a:gd name="T108" fmla="*/ 0 w 620"/>
                  <a:gd name="T109" fmla="*/ 1 h 1185"/>
                  <a:gd name="T110" fmla="*/ 0 w 620"/>
                  <a:gd name="T111" fmla="*/ 1 h 1185"/>
                  <a:gd name="T112" fmla="*/ 0 w 620"/>
                  <a:gd name="T113" fmla="*/ 1 h 1185"/>
                  <a:gd name="T114" fmla="*/ 0 w 620"/>
                  <a:gd name="T115" fmla="*/ 1 h 1185"/>
                  <a:gd name="T116" fmla="*/ 0 w 620"/>
                  <a:gd name="T117" fmla="*/ 1 h 1185"/>
                  <a:gd name="T118" fmla="*/ 0 w 620"/>
                  <a:gd name="T119" fmla="*/ 1 h 118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20"/>
                  <a:gd name="T181" fmla="*/ 0 h 1185"/>
                  <a:gd name="T182" fmla="*/ 620 w 620"/>
                  <a:gd name="T183" fmla="*/ 1185 h 118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20" h="1185">
                    <a:moveTo>
                      <a:pt x="72" y="0"/>
                    </a:moveTo>
                    <a:lnTo>
                      <a:pt x="57" y="14"/>
                    </a:lnTo>
                    <a:lnTo>
                      <a:pt x="44" y="32"/>
                    </a:lnTo>
                    <a:lnTo>
                      <a:pt x="29" y="55"/>
                    </a:lnTo>
                    <a:lnTo>
                      <a:pt x="16" y="81"/>
                    </a:lnTo>
                    <a:lnTo>
                      <a:pt x="5" y="108"/>
                    </a:lnTo>
                    <a:lnTo>
                      <a:pt x="0" y="137"/>
                    </a:lnTo>
                    <a:lnTo>
                      <a:pt x="0" y="168"/>
                    </a:lnTo>
                    <a:lnTo>
                      <a:pt x="9" y="201"/>
                    </a:lnTo>
                    <a:lnTo>
                      <a:pt x="20" y="236"/>
                    </a:lnTo>
                    <a:lnTo>
                      <a:pt x="29" y="282"/>
                    </a:lnTo>
                    <a:lnTo>
                      <a:pt x="36" y="333"/>
                    </a:lnTo>
                    <a:lnTo>
                      <a:pt x="45" y="390"/>
                    </a:lnTo>
                    <a:lnTo>
                      <a:pt x="52" y="447"/>
                    </a:lnTo>
                    <a:lnTo>
                      <a:pt x="60" y="505"/>
                    </a:lnTo>
                    <a:lnTo>
                      <a:pt x="70" y="559"/>
                    </a:lnTo>
                    <a:lnTo>
                      <a:pt x="82" y="610"/>
                    </a:lnTo>
                    <a:lnTo>
                      <a:pt x="96" y="662"/>
                    </a:lnTo>
                    <a:lnTo>
                      <a:pt x="113" y="724"/>
                    </a:lnTo>
                    <a:lnTo>
                      <a:pt x="131" y="791"/>
                    </a:lnTo>
                    <a:lnTo>
                      <a:pt x="150" y="859"/>
                    </a:lnTo>
                    <a:lnTo>
                      <a:pt x="166" y="922"/>
                    </a:lnTo>
                    <a:lnTo>
                      <a:pt x="178" y="977"/>
                    </a:lnTo>
                    <a:lnTo>
                      <a:pt x="187" y="1019"/>
                    </a:lnTo>
                    <a:lnTo>
                      <a:pt x="190" y="1045"/>
                    </a:lnTo>
                    <a:lnTo>
                      <a:pt x="206" y="1045"/>
                    </a:lnTo>
                    <a:lnTo>
                      <a:pt x="228" y="1049"/>
                    </a:lnTo>
                    <a:lnTo>
                      <a:pt x="251" y="1053"/>
                    </a:lnTo>
                    <a:lnTo>
                      <a:pt x="280" y="1060"/>
                    </a:lnTo>
                    <a:lnTo>
                      <a:pt x="308" y="1066"/>
                    </a:lnTo>
                    <a:lnTo>
                      <a:pt x="338" y="1076"/>
                    </a:lnTo>
                    <a:lnTo>
                      <a:pt x="366" y="1087"/>
                    </a:lnTo>
                    <a:lnTo>
                      <a:pt x="396" y="1101"/>
                    </a:lnTo>
                    <a:lnTo>
                      <a:pt x="425" y="1113"/>
                    </a:lnTo>
                    <a:lnTo>
                      <a:pt x="458" y="1128"/>
                    </a:lnTo>
                    <a:lnTo>
                      <a:pt x="491" y="1142"/>
                    </a:lnTo>
                    <a:lnTo>
                      <a:pt x="526" y="1157"/>
                    </a:lnTo>
                    <a:lnTo>
                      <a:pt x="557" y="1168"/>
                    </a:lnTo>
                    <a:lnTo>
                      <a:pt x="584" y="1178"/>
                    </a:lnTo>
                    <a:lnTo>
                      <a:pt x="604" y="1183"/>
                    </a:lnTo>
                    <a:lnTo>
                      <a:pt x="616" y="1185"/>
                    </a:lnTo>
                    <a:lnTo>
                      <a:pt x="620" y="1176"/>
                    </a:lnTo>
                    <a:lnTo>
                      <a:pt x="620" y="1155"/>
                    </a:lnTo>
                    <a:lnTo>
                      <a:pt x="616" y="1123"/>
                    </a:lnTo>
                    <a:lnTo>
                      <a:pt x="611" y="1085"/>
                    </a:lnTo>
                    <a:lnTo>
                      <a:pt x="604" y="1038"/>
                    </a:lnTo>
                    <a:lnTo>
                      <a:pt x="596" y="988"/>
                    </a:lnTo>
                    <a:lnTo>
                      <a:pt x="589" y="935"/>
                    </a:lnTo>
                    <a:lnTo>
                      <a:pt x="587" y="882"/>
                    </a:lnTo>
                    <a:lnTo>
                      <a:pt x="580" y="824"/>
                    </a:lnTo>
                    <a:lnTo>
                      <a:pt x="574" y="762"/>
                    </a:lnTo>
                    <a:lnTo>
                      <a:pt x="567" y="699"/>
                    </a:lnTo>
                    <a:lnTo>
                      <a:pt x="559" y="640"/>
                    </a:lnTo>
                    <a:lnTo>
                      <a:pt x="552" y="584"/>
                    </a:lnTo>
                    <a:lnTo>
                      <a:pt x="546" y="538"/>
                    </a:lnTo>
                    <a:lnTo>
                      <a:pt x="542" y="504"/>
                    </a:lnTo>
                    <a:lnTo>
                      <a:pt x="542" y="486"/>
                    </a:lnTo>
                    <a:lnTo>
                      <a:pt x="543" y="473"/>
                    </a:lnTo>
                    <a:lnTo>
                      <a:pt x="547" y="455"/>
                    </a:lnTo>
                    <a:lnTo>
                      <a:pt x="549" y="43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77" name="Freeform 98"/>
              <p:cNvSpPr>
                <a:spLocks/>
              </p:cNvSpPr>
              <p:nvPr/>
            </p:nvSpPr>
            <p:spPr bwMode="auto">
              <a:xfrm>
                <a:off x="4466" y="2118"/>
                <a:ext cx="468" cy="288"/>
              </a:xfrm>
              <a:custGeom>
                <a:avLst/>
                <a:gdLst>
                  <a:gd name="T0" fmla="*/ 1 w 936"/>
                  <a:gd name="T1" fmla="*/ 1 h 576"/>
                  <a:gd name="T2" fmla="*/ 1 w 936"/>
                  <a:gd name="T3" fmla="*/ 1 h 576"/>
                  <a:gd name="T4" fmla="*/ 1 w 936"/>
                  <a:gd name="T5" fmla="*/ 1 h 576"/>
                  <a:gd name="T6" fmla="*/ 1 w 936"/>
                  <a:gd name="T7" fmla="*/ 1 h 576"/>
                  <a:gd name="T8" fmla="*/ 1 w 936"/>
                  <a:gd name="T9" fmla="*/ 1 h 576"/>
                  <a:gd name="T10" fmla="*/ 1 w 936"/>
                  <a:gd name="T11" fmla="*/ 1 h 576"/>
                  <a:gd name="T12" fmla="*/ 1 w 936"/>
                  <a:gd name="T13" fmla="*/ 1 h 576"/>
                  <a:gd name="T14" fmla="*/ 1 w 936"/>
                  <a:gd name="T15" fmla="*/ 1 h 576"/>
                  <a:gd name="T16" fmla="*/ 1 w 936"/>
                  <a:gd name="T17" fmla="*/ 1 h 576"/>
                  <a:gd name="T18" fmla="*/ 1 w 936"/>
                  <a:gd name="T19" fmla="*/ 1 h 576"/>
                  <a:gd name="T20" fmla="*/ 1 w 936"/>
                  <a:gd name="T21" fmla="*/ 1 h 576"/>
                  <a:gd name="T22" fmla="*/ 1 w 936"/>
                  <a:gd name="T23" fmla="*/ 1 h 576"/>
                  <a:gd name="T24" fmla="*/ 1 w 936"/>
                  <a:gd name="T25" fmla="*/ 1 h 576"/>
                  <a:gd name="T26" fmla="*/ 1 w 936"/>
                  <a:gd name="T27" fmla="*/ 1 h 576"/>
                  <a:gd name="T28" fmla="*/ 1 w 936"/>
                  <a:gd name="T29" fmla="*/ 1 h 576"/>
                  <a:gd name="T30" fmla="*/ 1 w 936"/>
                  <a:gd name="T31" fmla="*/ 1 h 576"/>
                  <a:gd name="T32" fmla="*/ 1 w 936"/>
                  <a:gd name="T33" fmla="*/ 1 h 576"/>
                  <a:gd name="T34" fmla="*/ 1 w 936"/>
                  <a:gd name="T35" fmla="*/ 1 h 576"/>
                  <a:gd name="T36" fmla="*/ 1 w 936"/>
                  <a:gd name="T37" fmla="*/ 1 h 576"/>
                  <a:gd name="T38" fmla="*/ 1 w 936"/>
                  <a:gd name="T39" fmla="*/ 1 h 576"/>
                  <a:gd name="T40" fmla="*/ 1 w 936"/>
                  <a:gd name="T41" fmla="*/ 1 h 576"/>
                  <a:gd name="T42" fmla="*/ 1 w 936"/>
                  <a:gd name="T43" fmla="*/ 1 h 576"/>
                  <a:gd name="T44" fmla="*/ 1 w 936"/>
                  <a:gd name="T45" fmla="*/ 1 h 576"/>
                  <a:gd name="T46" fmla="*/ 1 w 936"/>
                  <a:gd name="T47" fmla="*/ 1 h 576"/>
                  <a:gd name="T48" fmla="*/ 1 w 936"/>
                  <a:gd name="T49" fmla="*/ 1 h 576"/>
                  <a:gd name="T50" fmla="*/ 1 w 936"/>
                  <a:gd name="T51" fmla="*/ 1 h 576"/>
                  <a:gd name="T52" fmla="*/ 1 w 936"/>
                  <a:gd name="T53" fmla="*/ 1 h 576"/>
                  <a:gd name="T54" fmla="*/ 1 w 936"/>
                  <a:gd name="T55" fmla="*/ 1 h 576"/>
                  <a:gd name="T56" fmla="*/ 1 w 936"/>
                  <a:gd name="T57" fmla="*/ 1 h 576"/>
                  <a:gd name="T58" fmla="*/ 1 w 936"/>
                  <a:gd name="T59" fmla="*/ 1 h 576"/>
                  <a:gd name="T60" fmla="*/ 1 w 936"/>
                  <a:gd name="T61" fmla="*/ 1 h 576"/>
                  <a:gd name="T62" fmla="*/ 1 w 936"/>
                  <a:gd name="T63" fmla="*/ 1 h 576"/>
                  <a:gd name="T64" fmla="*/ 1 w 936"/>
                  <a:gd name="T65" fmla="*/ 1 h 576"/>
                  <a:gd name="T66" fmla="*/ 1 w 936"/>
                  <a:gd name="T67" fmla="*/ 1 h 576"/>
                  <a:gd name="T68" fmla="*/ 1 w 936"/>
                  <a:gd name="T69" fmla="*/ 1 h 576"/>
                  <a:gd name="T70" fmla="*/ 1 w 936"/>
                  <a:gd name="T71" fmla="*/ 0 h 576"/>
                  <a:gd name="T72" fmla="*/ 1 w 936"/>
                  <a:gd name="T73" fmla="*/ 1 h 576"/>
                  <a:gd name="T74" fmla="*/ 1 w 936"/>
                  <a:gd name="T75" fmla="*/ 1 h 576"/>
                  <a:gd name="T76" fmla="*/ 1 w 936"/>
                  <a:gd name="T77" fmla="*/ 1 h 576"/>
                  <a:gd name="T78" fmla="*/ 1 w 936"/>
                  <a:gd name="T79" fmla="*/ 1 h 576"/>
                  <a:gd name="T80" fmla="*/ 1 w 936"/>
                  <a:gd name="T81" fmla="*/ 1 h 576"/>
                  <a:gd name="T82" fmla="*/ 1 w 936"/>
                  <a:gd name="T83" fmla="*/ 1 h 576"/>
                  <a:gd name="T84" fmla="*/ 1 w 936"/>
                  <a:gd name="T85" fmla="*/ 1 h 576"/>
                  <a:gd name="T86" fmla="*/ 0 w 936"/>
                  <a:gd name="T87" fmla="*/ 1 h 5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6"/>
                  <a:gd name="T133" fmla="*/ 0 h 576"/>
                  <a:gd name="T134" fmla="*/ 936 w 936"/>
                  <a:gd name="T135" fmla="*/ 576 h 5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6" h="576">
                    <a:moveTo>
                      <a:pt x="477" y="576"/>
                    </a:moveTo>
                    <a:lnTo>
                      <a:pt x="481" y="556"/>
                    </a:lnTo>
                    <a:lnTo>
                      <a:pt x="479" y="535"/>
                    </a:lnTo>
                    <a:lnTo>
                      <a:pt x="473" y="515"/>
                    </a:lnTo>
                    <a:lnTo>
                      <a:pt x="460" y="496"/>
                    </a:lnTo>
                    <a:lnTo>
                      <a:pt x="440" y="483"/>
                    </a:lnTo>
                    <a:lnTo>
                      <a:pt x="445" y="478"/>
                    </a:lnTo>
                    <a:lnTo>
                      <a:pt x="449" y="472"/>
                    </a:lnTo>
                    <a:lnTo>
                      <a:pt x="450" y="468"/>
                    </a:lnTo>
                    <a:lnTo>
                      <a:pt x="453" y="465"/>
                    </a:lnTo>
                    <a:lnTo>
                      <a:pt x="456" y="464"/>
                    </a:lnTo>
                    <a:lnTo>
                      <a:pt x="464" y="464"/>
                    </a:lnTo>
                    <a:lnTo>
                      <a:pt x="474" y="462"/>
                    </a:lnTo>
                    <a:lnTo>
                      <a:pt x="492" y="459"/>
                    </a:lnTo>
                    <a:lnTo>
                      <a:pt x="517" y="454"/>
                    </a:lnTo>
                    <a:lnTo>
                      <a:pt x="548" y="449"/>
                    </a:lnTo>
                    <a:lnTo>
                      <a:pt x="581" y="443"/>
                    </a:lnTo>
                    <a:lnTo>
                      <a:pt x="619" y="439"/>
                    </a:lnTo>
                    <a:lnTo>
                      <a:pt x="658" y="436"/>
                    </a:lnTo>
                    <a:lnTo>
                      <a:pt x="699" y="436"/>
                    </a:lnTo>
                    <a:lnTo>
                      <a:pt x="727" y="423"/>
                    </a:lnTo>
                    <a:lnTo>
                      <a:pt x="769" y="394"/>
                    </a:lnTo>
                    <a:lnTo>
                      <a:pt x="818" y="350"/>
                    </a:lnTo>
                    <a:lnTo>
                      <a:pt x="867" y="300"/>
                    </a:lnTo>
                    <a:lnTo>
                      <a:pt x="907" y="245"/>
                    </a:lnTo>
                    <a:lnTo>
                      <a:pt x="933" y="195"/>
                    </a:lnTo>
                    <a:lnTo>
                      <a:pt x="936" y="152"/>
                    </a:lnTo>
                    <a:lnTo>
                      <a:pt x="913" y="124"/>
                    </a:lnTo>
                    <a:lnTo>
                      <a:pt x="876" y="102"/>
                    </a:lnTo>
                    <a:lnTo>
                      <a:pt x="846" y="80"/>
                    </a:lnTo>
                    <a:lnTo>
                      <a:pt x="820" y="58"/>
                    </a:lnTo>
                    <a:lnTo>
                      <a:pt x="797" y="40"/>
                    </a:lnTo>
                    <a:lnTo>
                      <a:pt x="771" y="23"/>
                    </a:lnTo>
                    <a:lnTo>
                      <a:pt x="742" y="10"/>
                    </a:lnTo>
                    <a:lnTo>
                      <a:pt x="705" y="2"/>
                    </a:lnTo>
                    <a:lnTo>
                      <a:pt x="662" y="0"/>
                    </a:lnTo>
                    <a:lnTo>
                      <a:pt x="599" y="2"/>
                    </a:lnTo>
                    <a:lnTo>
                      <a:pt x="516" y="8"/>
                    </a:lnTo>
                    <a:lnTo>
                      <a:pt x="419" y="15"/>
                    </a:lnTo>
                    <a:lnTo>
                      <a:pt x="318" y="30"/>
                    </a:lnTo>
                    <a:lnTo>
                      <a:pt x="217" y="47"/>
                    </a:lnTo>
                    <a:lnTo>
                      <a:pt x="125" y="72"/>
                    </a:lnTo>
                    <a:lnTo>
                      <a:pt x="50" y="102"/>
                    </a:lnTo>
                    <a:lnTo>
                      <a:pt x="0" y="14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78" name="Freeform 99"/>
              <p:cNvSpPr>
                <a:spLocks/>
              </p:cNvSpPr>
              <p:nvPr/>
            </p:nvSpPr>
            <p:spPr bwMode="auto">
              <a:xfrm>
                <a:off x="3693" y="2402"/>
                <a:ext cx="42" cy="639"/>
              </a:xfrm>
              <a:custGeom>
                <a:avLst/>
                <a:gdLst>
                  <a:gd name="T0" fmla="*/ 0 w 84"/>
                  <a:gd name="T1" fmla="*/ 0 h 1278"/>
                  <a:gd name="T2" fmla="*/ 0 w 84"/>
                  <a:gd name="T3" fmla="*/ 1 h 1278"/>
                  <a:gd name="T4" fmla="*/ 1 w 84"/>
                  <a:gd name="T5" fmla="*/ 1 h 1278"/>
                  <a:gd name="T6" fmla="*/ 1 w 84"/>
                  <a:gd name="T7" fmla="*/ 1 h 1278"/>
                  <a:gd name="T8" fmla="*/ 0 w 84"/>
                  <a:gd name="T9" fmla="*/ 0 h 1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4"/>
                  <a:gd name="T16" fmla="*/ 0 h 1278"/>
                  <a:gd name="T17" fmla="*/ 84 w 84"/>
                  <a:gd name="T18" fmla="*/ 1278 h 12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4" h="1278">
                    <a:moveTo>
                      <a:pt x="0" y="0"/>
                    </a:moveTo>
                    <a:lnTo>
                      <a:pt x="0" y="1240"/>
                    </a:lnTo>
                    <a:lnTo>
                      <a:pt x="84" y="1278"/>
                    </a:lnTo>
                    <a:lnTo>
                      <a:pt x="84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6CC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79" name="Freeform 100"/>
              <p:cNvSpPr>
                <a:spLocks/>
              </p:cNvSpPr>
              <p:nvPr/>
            </p:nvSpPr>
            <p:spPr bwMode="auto">
              <a:xfrm>
                <a:off x="3735" y="2405"/>
                <a:ext cx="30" cy="636"/>
              </a:xfrm>
              <a:custGeom>
                <a:avLst/>
                <a:gdLst>
                  <a:gd name="T0" fmla="*/ 1 w 60"/>
                  <a:gd name="T1" fmla="*/ 0 h 1272"/>
                  <a:gd name="T2" fmla="*/ 1 w 60"/>
                  <a:gd name="T3" fmla="*/ 1 h 1272"/>
                  <a:gd name="T4" fmla="*/ 0 w 60"/>
                  <a:gd name="T5" fmla="*/ 1 h 1272"/>
                  <a:gd name="T6" fmla="*/ 0 w 60"/>
                  <a:gd name="T7" fmla="*/ 1 h 1272"/>
                  <a:gd name="T8" fmla="*/ 1 w 60"/>
                  <a:gd name="T9" fmla="*/ 0 h 12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1272"/>
                  <a:gd name="T17" fmla="*/ 60 w 60"/>
                  <a:gd name="T18" fmla="*/ 1272 h 12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1272">
                    <a:moveTo>
                      <a:pt x="60" y="0"/>
                    </a:moveTo>
                    <a:lnTo>
                      <a:pt x="60" y="1243"/>
                    </a:lnTo>
                    <a:lnTo>
                      <a:pt x="0" y="1272"/>
                    </a:lnTo>
                    <a:lnTo>
                      <a:pt x="0" y="2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80" name="Freeform 101"/>
              <p:cNvSpPr>
                <a:spLocks/>
              </p:cNvSpPr>
              <p:nvPr/>
            </p:nvSpPr>
            <p:spPr bwMode="auto">
              <a:xfrm>
                <a:off x="4135" y="2546"/>
                <a:ext cx="43" cy="633"/>
              </a:xfrm>
              <a:custGeom>
                <a:avLst/>
                <a:gdLst>
                  <a:gd name="T0" fmla="*/ 0 w 87"/>
                  <a:gd name="T1" fmla="*/ 0 h 1268"/>
                  <a:gd name="T2" fmla="*/ 0 w 87"/>
                  <a:gd name="T3" fmla="*/ 0 h 1268"/>
                  <a:gd name="T4" fmla="*/ 0 w 87"/>
                  <a:gd name="T5" fmla="*/ 0 h 1268"/>
                  <a:gd name="T6" fmla="*/ 0 w 87"/>
                  <a:gd name="T7" fmla="*/ 0 h 1268"/>
                  <a:gd name="T8" fmla="*/ 0 w 87"/>
                  <a:gd name="T9" fmla="*/ 0 h 12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7"/>
                  <a:gd name="T16" fmla="*/ 0 h 1268"/>
                  <a:gd name="T17" fmla="*/ 87 w 87"/>
                  <a:gd name="T18" fmla="*/ 1268 h 12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7" h="1268">
                    <a:moveTo>
                      <a:pt x="0" y="0"/>
                    </a:moveTo>
                    <a:lnTo>
                      <a:pt x="0" y="1231"/>
                    </a:lnTo>
                    <a:lnTo>
                      <a:pt x="87" y="1268"/>
                    </a:lnTo>
                    <a:lnTo>
                      <a:pt x="8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6CC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81" name="Freeform 102"/>
              <p:cNvSpPr>
                <a:spLocks/>
              </p:cNvSpPr>
              <p:nvPr/>
            </p:nvSpPr>
            <p:spPr bwMode="auto">
              <a:xfrm>
                <a:off x="4178" y="2544"/>
                <a:ext cx="28" cy="635"/>
              </a:xfrm>
              <a:custGeom>
                <a:avLst/>
                <a:gdLst>
                  <a:gd name="T0" fmla="*/ 0 w 57"/>
                  <a:gd name="T1" fmla="*/ 0 h 1272"/>
                  <a:gd name="T2" fmla="*/ 0 w 57"/>
                  <a:gd name="T3" fmla="*/ 0 h 1272"/>
                  <a:gd name="T4" fmla="*/ 0 w 57"/>
                  <a:gd name="T5" fmla="*/ 0 h 1272"/>
                  <a:gd name="T6" fmla="*/ 0 w 57"/>
                  <a:gd name="T7" fmla="*/ 0 h 1272"/>
                  <a:gd name="T8" fmla="*/ 0 w 57"/>
                  <a:gd name="T9" fmla="*/ 0 h 12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"/>
                  <a:gd name="T16" fmla="*/ 0 h 1272"/>
                  <a:gd name="T17" fmla="*/ 57 w 57"/>
                  <a:gd name="T18" fmla="*/ 1272 h 12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" h="1272">
                    <a:moveTo>
                      <a:pt x="57" y="0"/>
                    </a:moveTo>
                    <a:lnTo>
                      <a:pt x="57" y="1246"/>
                    </a:lnTo>
                    <a:lnTo>
                      <a:pt x="0" y="1272"/>
                    </a:lnTo>
                    <a:lnTo>
                      <a:pt x="0" y="2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82" name="Freeform 103"/>
              <p:cNvSpPr>
                <a:spLocks/>
              </p:cNvSpPr>
              <p:nvPr/>
            </p:nvSpPr>
            <p:spPr bwMode="auto">
              <a:xfrm>
                <a:off x="4484" y="2367"/>
                <a:ext cx="43" cy="641"/>
              </a:xfrm>
              <a:custGeom>
                <a:avLst/>
                <a:gdLst>
                  <a:gd name="T0" fmla="*/ 0 w 86"/>
                  <a:gd name="T1" fmla="*/ 0 h 1281"/>
                  <a:gd name="T2" fmla="*/ 0 w 86"/>
                  <a:gd name="T3" fmla="*/ 1 h 1281"/>
                  <a:gd name="T4" fmla="*/ 1 w 86"/>
                  <a:gd name="T5" fmla="*/ 1 h 1281"/>
                  <a:gd name="T6" fmla="*/ 1 w 86"/>
                  <a:gd name="T7" fmla="*/ 1 h 1281"/>
                  <a:gd name="T8" fmla="*/ 0 w 86"/>
                  <a:gd name="T9" fmla="*/ 0 h 12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1281"/>
                  <a:gd name="T17" fmla="*/ 86 w 86"/>
                  <a:gd name="T18" fmla="*/ 1281 h 12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1281">
                    <a:moveTo>
                      <a:pt x="0" y="0"/>
                    </a:moveTo>
                    <a:lnTo>
                      <a:pt x="0" y="1243"/>
                    </a:lnTo>
                    <a:lnTo>
                      <a:pt x="86" y="1281"/>
                    </a:lnTo>
                    <a:lnTo>
                      <a:pt x="8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6CC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83" name="Freeform 104"/>
              <p:cNvSpPr>
                <a:spLocks/>
              </p:cNvSpPr>
              <p:nvPr/>
            </p:nvSpPr>
            <p:spPr bwMode="auto">
              <a:xfrm>
                <a:off x="4527" y="2362"/>
                <a:ext cx="29" cy="646"/>
              </a:xfrm>
              <a:custGeom>
                <a:avLst/>
                <a:gdLst>
                  <a:gd name="T0" fmla="*/ 1 w 58"/>
                  <a:gd name="T1" fmla="*/ 0 h 1291"/>
                  <a:gd name="T2" fmla="*/ 1 w 58"/>
                  <a:gd name="T3" fmla="*/ 1 h 1291"/>
                  <a:gd name="T4" fmla="*/ 0 w 58"/>
                  <a:gd name="T5" fmla="*/ 1 h 1291"/>
                  <a:gd name="T6" fmla="*/ 0 w 58"/>
                  <a:gd name="T7" fmla="*/ 1 h 1291"/>
                  <a:gd name="T8" fmla="*/ 1 w 58"/>
                  <a:gd name="T9" fmla="*/ 0 h 12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1291"/>
                  <a:gd name="T17" fmla="*/ 58 w 58"/>
                  <a:gd name="T18" fmla="*/ 1291 h 12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1291">
                    <a:moveTo>
                      <a:pt x="58" y="0"/>
                    </a:moveTo>
                    <a:lnTo>
                      <a:pt x="58" y="1264"/>
                    </a:lnTo>
                    <a:lnTo>
                      <a:pt x="0" y="1291"/>
                    </a:lnTo>
                    <a:lnTo>
                      <a:pt x="0" y="34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84" name="Freeform 105"/>
              <p:cNvSpPr>
                <a:spLocks/>
              </p:cNvSpPr>
              <p:nvPr/>
            </p:nvSpPr>
            <p:spPr bwMode="auto">
              <a:xfrm>
                <a:off x="4206" y="2379"/>
                <a:ext cx="321" cy="209"/>
              </a:xfrm>
              <a:custGeom>
                <a:avLst/>
                <a:gdLst>
                  <a:gd name="T0" fmla="*/ 1 w 641"/>
                  <a:gd name="T1" fmla="*/ 0 h 418"/>
                  <a:gd name="T2" fmla="*/ 0 w 641"/>
                  <a:gd name="T3" fmla="*/ 1 h 418"/>
                  <a:gd name="T4" fmla="*/ 0 w 641"/>
                  <a:gd name="T5" fmla="*/ 1 h 418"/>
                  <a:gd name="T6" fmla="*/ 1 w 641"/>
                  <a:gd name="T7" fmla="*/ 1 h 418"/>
                  <a:gd name="T8" fmla="*/ 1 w 641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1"/>
                  <a:gd name="T16" fmla="*/ 0 h 418"/>
                  <a:gd name="T17" fmla="*/ 641 w 641"/>
                  <a:gd name="T18" fmla="*/ 418 h 4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1" h="418">
                    <a:moveTo>
                      <a:pt x="641" y="0"/>
                    </a:moveTo>
                    <a:lnTo>
                      <a:pt x="0" y="329"/>
                    </a:lnTo>
                    <a:lnTo>
                      <a:pt x="0" y="418"/>
                    </a:lnTo>
                    <a:lnTo>
                      <a:pt x="641" y="89"/>
                    </a:lnTo>
                    <a:lnTo>
                      <a:pt x="641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85" name="Freeform 106"/>
              <p:cNvSpPr>
                <a:spLocks/>
              </p:cNvSpPr>
              <p:nvPr/>
            </p:nvSpPr>
            <p:spPr bwMode="auto">
              <a:xfrm>
                <a:off x="3735" y="2417"/>
                <a:ext cx="400" cy="173"/>
              </a:xfrm>
              <a:custGeom>
                <a:avLst/>
                <a:gdLst>
                  <a:gd name="T0" fmla="*/ 1 w 799"/>
                  <a:gd name="T1" fmla="*/ 1 h 346"/>
                  <a:gd name="T2" fmla="*/ 0 w 799"/>
                  <a:gd name="T3" fmla="*/ 0 h 346"/>
                  <a:gd name="T4" fmla="*/ 0 w 799"/>
                  <a:gd name="T5" fmla="*/ 1 h 346"/>
                  <a:gd name="T6" fmla="*/ 1 w 799"/>
                  <a:gd name="T7" fmla="*/ 1 h 346"/>
                  <a:gd name="T8" fmla="*/ 1 w 799"/>
                  <a:gd name="T9" fmla="*/ 1 h 3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9"/>
                  <a:gd name="T16" fmla="*/ 0 h 346"/>
                  <a:gd name="T17" fmla="*/ 799 w 799"/>
                  <a:gd name="T18" fmla="*/ 346 h 3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9" h="346">
                    <a:moveTo>
                      <a:pt x="799" y="257"/>
                    </a:moveTo>
                    <a:lnTo>
                      <a:pt x="0" y="0"/>
                    </a:lnTo>
                    <a:lnTo>
                      <a:pt x="0" y="78"/>
                    </a:lnTo>
                    <a:lnTo>
                      <a:pt x="799" y="346"/>
                    </a:lnTo>
                    <a:lnTo>
                      <a:pt x="799" y="257"/>
                    </a:lnTo>
                    <a:close/>
                  </a:path>
                </a:pathLst>
              </a:custGeom>
              <a:solidFill>
                <a:srgbClr val="F2E6CC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86" name="Freeform 107"/>
              <p:cNvSpPr>
                <a:spLocks/>
              </p:cNvSpPr>
              <p:nvPr/>
            </p:nvSpPr>
            <p:spPr bwMode="auto">
              <a:xfrm>
                <a:off x="3676" y="1777"/>
                <a:ext cx="59" cy="640"/>
              </a:xfrm>
              <a:custGeom>
                <a:avLst/>
                <a:gdLst>
                  <a:gd name="T0" fmla="*/ 0 w 118"/>
                  <a:gd name="T1" fmla="*/ 0 h 1280"/>
                  <a:gd name="T2" fmla="*/ 1 w 118"/>
                  <a:gd name="T3" fmla="*/ 1 h 1280"/>
                  <a:gd name="T4" fmla="*/ 1 w 118"/>
                  <a:gd name="T5" fmla="*/ 1 h 1280"/>
                  <a:gd name="T6" fmla="*/ 1 w 118"/>
                  <a:gd name="T7" fmla="*/ 1 h 1280"/>
                  <a:gd name="T8" fmla="*/ 0 w 118"/>
                  <a:gd name="T9" fmla="*/ 0 h 12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1280"/>
                  <a:gd name="T17" fmla="*/ 118 w 118"/>
                  <a:gd name="T18" fmla="*/ 1280 h 12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1280">
                    <a:moveTo>
                      <a:pt x="0" y="0"/>
                    </a:moveTo>
                    <a:lnTo>
                      <a:pt x="34" y="1250"/>
                    </a:lnTo>
                    <a:lnTo>
                      <a:pt x="118" y="1280"/>
                    </a:lnTo>
                    <a:lnTo>
                      <a:pt x="8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6CC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87" name="Freeform 108"/>
              <p:cNvSpPr>
                <a:spLocks/>
              </p:cNvSpPr>
              <p:nvPr/>
            </p:nvSpPr>
            <p:spPr bwMode="auto">
              <a:xfrm>
                <a:off x="3719" y="1780"/>
                <a:ext cx="45" cy="637"/>
              </a:xfrm>
              <a:custGeom>
                <a:avLst/>
                <a:gdLst>
                  <a:gd name="T0" fmla="*/ 1 w 90"/>
                  <a:gd name="T1" fmla="*/ 0 h 1274"/>
                  <a:gd name="T2" fmla="*/ 1 w 90"/>
                  <a:gd name="T3" fmla="*/ 1 h 1274"/>
                  <a:gd name="T4" fmla="*/ 1 w 90"/>
                  <a:gd name="T5" fmla="*/ 1 h 1274"/>
                  <a:gd name="T6" fmla="*/ 0 w 90"/>
                  <a:gd name="T7" fmla="*/ 1 h 1274"/>
                  <a:gd name="T8" fmla="*/ 1 w 90"/>
                  <a:gd name="T9" fmla="*/ 0 h 1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1274"/>
                  <a:gd name="T17" fmla="*/ 90 w 90"/>
                  <a:gd name="T18" fmla="*/ 1274 h 12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1274">
                    <a:moveTo>
                      <a:pt x="57" y="0"/>
                    </a:moveTo>
                    <a:lnTo>
                      <a:pt x="90" y="1247"/>
                    </a:lnTo>
                    <a:lnTo>
                      <a:pt x="32" y="1274"/>
                    </a:lnTo>
                    <a:lnTo>
                      <a:pt x="0" y="26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88" name="Freeform 109"/>
              <p:cNvSpPr>
                <a:spLocks/>
              </p:cNvSpPr>
              <p:nvPr/>
            </p:nvSpPr>
            <p:spPr bwMode="auto">
              <a:xfrm>
                <a:off x="3676" y="1765"/>
                <a:ext cx="72" cy="28"/>
              </a:xfrm>
              <a:custGeom>
                <a:avLst/>
                <a:gdLst>
                  <a:gd name="T0" fmla="*/ 1 w 143"/>
                  <a:gd name="T1" fmla="*/ 1 h 56"/>
                  <a:gd name="T2" fmla="*/ 1 w 143"/>
                  <a:gd name="T3" fmla="*/ 0 h 56"/>
                  <a:gd name="T4" fmla="*/ 0 w 143"/>
                  <a:gd name="T5" fmla="*/ 1 h 56"/>
                  <a:gd name="T6" fmla="*/ 1 w 143"/>
                  <a:gd name="T7" fmla="*/ 1 h 56"/>
                  <a:gd name="T8" fmla="*/ 1 w 143"/>
                  <a:gd name="T9" fmla="*/ 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3"/>
                  <a:gd name="T16" fmla="*/ 0 h 56"/>
                  <a:gd name="T17" fmla="*/ 143 w 143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3" h="56">
                    <a:moveTo>
                      <a:pt x="143" y="30"/>
                    </a:moveTo>
                    <a:lnTo>
                      <a:pt x="55" y="0"/>
                    </a:lnTo>
                    <a:lnTo>
                      <a:pt x="0" y="24"/>
                    </a:lnTo>
                    <a:lnTo>
                      <a:pt x="86" y="56"/>
                    </a:lnTo>
                    <a:lnTo>
                      <a:pt x="143" y="30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89" name="Freeform 110"/>
              <p:cNvSpPr>
                <a:spLocks/>
              </p:cNvSpPr>
              <p:nvPr/>
            </p:nvSpPr>
            <p:spPr bwMode="auto">
              <a:xfrm>
                <a:off x="4140" y="1628"/>
                <a:ext cx="60" cy="641"/>
              </a:xfrm>
              <a:custGeom>
                <a:avLst/>
                <a:gdLst>
                  <a:gd name="T0" fmla="*/ 0 w 119"/>
                  <a:gd name="T1" fmla="*/ 0 h 1281"/>
                  <a:gd name="T2" fmla="*/ 1 w 119"/>
                  <a:gd name="T3" fmla="*/ 1 h 1281"/>
                  <a:gd name="T4" fmla="*/ 1 w 119"/>
                  <a:gd name="T5" fmla="*/ 1 h 1281"/>
                  <a:gd name="T6" fmla="*/ 1 w 119"/>
                  <a:gd name="T7" fmla="*/ 1 h 1281"/>
                  <a:gd name="T8" fmla="*/ 0 w 119"/>
                  <a:gd name="T9" fmla="*/ 0 h 12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9"/>
                  <a:gd name="T16" fmla="*/ 0 h 1281"/>
                  <a:gd name="T17" fmla="*/ 119 w 119"/>
                  <a:gd name="T18" fmla="*/ 1281 h 12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9" h="1281">
                    <a:moveTo>
                      <a:pt x="0" y="0"/>
                    </a:moveTo>
                    <a:lnTo>
                      <a:pt x="33" y="1250"/>
                    </a:lnTo>
                    <a:lnTo>
                      <a:pt x="119" y="1281"/>
                    </a:lnTo>
                    <a:lnTo>
                      <a:pt x="8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6CC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90" name="Freeform 111"/>
              <p:cNvSpPr>
                <a:spLocks/>
              </p:cNvSpPr>
              <p:nvPr/>
            </p:nvSpPr>
            <p:spPr bwMode="auto">
              <a:xfrm>
                <a:off x="4183" y="1632"/>
                <a:ext cx="45" cy="637"/>
              </a:xfrm>
              <a:custGeom>
                <a:avLst/>
                <a:gdLst>
                  <a:gd name="T0" fmla="*/ 1 w 90"/>
                  <a:gd name="T1" fmla="*/ 0 h 1274"/>
                  <a:gd name="T2" fmla="*/ 1 w 90"/>
                  <a:gd name="T3" fmla="*/ 1 h 1274"/>
                  <a:gd name="T4" fmla="*/ 1 w 90"/>
                  <a:gd name="T5" fmla="*/ 1 h 1274"/>
                  <a:gd name="T6" fmla="*/ 0 w 90"/>
                  <a:gd name="T7" fmla="*/ 1 h 1274"/>
                  <a:gd name="T8" fmla="*/ 1 w 90"/>
                  <a:gd name="T9" fmla="*/ 0 h 1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1274"/>
                  <a:gd name="T17" fmla="*/ 90 w 90"/>
                  <a:gd name="T18" fmla="*/ 1274 h 12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1274">
                    <a:moveTo>
                      <a:pt x="58" y="0"/>
                    </a:moveTo>
                    <a:lnTo>
                      <a:pt x="90" y="1247"/>
                    </a:lnTo>
                    <a:lnTo>
                      <a:pt x="33" y="1274"/>
                    </a:lnTo>
                    <a:lnTo>
                      <a:pt x="0" y="25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91" name="Freeform 112"/>
              <p:cNvSpPr>
                <a:spLocks/>
              </p:cNvSpPr>
              <p:nvPr/>
            </p:nvSpPr>
            <p:spPr bwMode="auto">
              <a:xfrm>
                <a:off x="4140" y="1617"/>
                <a:ext cx="72" cy="27"/>
              </a:xfrm>
              <a:custGeom>
                <a:avLst/>
                <a:gdLst>
                  <a:gd name="T0" fmla="*/ 1 w 144"/>
                  <a:gd name="T1" fmla="*/ 0 h 55"/>
                  <a:gd name="T2" fmla="*/ 1 w 144"/>
                  <a:gd name="T3" fmla="*/ 0 h 55"/>
                  <a:gd name="T4" fmla="*/ 0 w 144"/>
                  <a:gd name="T5" fmla="*/ 0 h 55"/>
                  <a:gd name="T6" fmla="*/ 1 w 144"/>
                  <a:gd name="T7" fmla="*/ 0 h 55"/>
                  <a:gd name="T8" fmla="*/ 1 w 144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55"/>
                  <a:gd name="T17" fmla="*/ 144 w 144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55">
                    <a:moveTo>
                      <a:pt x="144" y="30"/>
                    </a:moveTo>
                    <a:lnTo>
                      <a:pt x="56" y="0"/>
                    </a:lnTo>
                    <a:lnTo>
                      <a:pt x="0" y="23"/>
                    </a:lnTo>
                    <a:lnTo>
                      <a:pt x="86" y="55"/>
                    </a:lnTo>
                    <a:lnTo>
                      <a:pt x="144" y="30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92" name="Freeform 113"/>
              <p:cNvSpPr>
                <a:spLocks/>
              </p:cNvSpPr>
              <p:nvPr/>
            </p:nvSpPr>
            <p:spPr bwMode="auto">
              <a:xfrm>
                <a:off x="3678" y="2165"/>
                <a:ext cx="880" cy="394"/>
              </a:xfrm>
              <a:custGeom>
                <a:avLst/>
                <a:gdLst>
                  <a:gd name="T0" fmla="*/ 0 w 1761"/>
                  <a:gd name="T1" fmla="*/ 1 h 787"/>
                  <a:gd name="T2" fmla="*/ 0 w 1761"/>
                  <a:gd name="T3" fmla="*/ 1 h 787"/>
                  <a:gd name="T4" fmla="*/ 0 w 1761"/>
                  <a:gd name="T5" fmla="*/ 1 h 787"/>
                  <a:gd name="T6" fmla="*/ 0 w 1761"/>
                  <a:gd name="T7" fmla="*/ 1 h 787"/>
                  <a:gd name="T8" fmla="*/ 0 w 1761"/>
                  <a:gd name="T9" fmla="*/ 1 h 787"/>
                  <a:gd name="T10" fmla="*/ 0 w 1761"/>
                  <a:gd name="T11" fmla="*/ 1 h 787"/>
                  <a:gd name="T12" fmla="*/ 0 w 1761"/>
                  <a:gd name="T13" fmla="*/ 1 h 787"/>
                  <a:gd name="T14" fmla="*/ 0 w 1761"/>
                  <a:gd name="T15" fmla="*/ 1 h 787"/>
                  <a:gd name="T16" fmla="*/ 0 w 1761"/>
                  <a:gd name="T17" fmla="*/ 1 h 787"/>
                  <a:gd name="T18" fmla="*/ 0 w 1761"/>
                  <a:gd name="T19" fmla="*/ 1 h 787"/>
                  <a:gd name="T20" fmla="*/ 0 w 1761"/>
                  <a:gd name="T21" fmla="*/ 1 h 787"/>
                  <a:gd name="T22" fmla="*/ 0 w 1761"/>
                  <a:gd name="T23" fmla="*/ 1 h 787"/>
                  <a:gd name="T24" fmla="*/ 0 w 1761"/>
                  <a:gd name="T25" fmla="*/ 1 h 787"/>
                  <a:gd name="T26" fmla="*/ 0 w 1761"/>
                  <a:gd name="T27" fmla="*/ 1 h 787"/>
                  <a:gd name="T28" fmla="*/ 0 w 1761"/>
                  <a:gd name="T29" fmla="*/ 1 h 787"/>
                  <a:gd name="T30" fmla="*/ 0 w 1761"/>
                  <a:gd name="T31" fmla="*/ 1 h 787"/>
                  <a:gd name="T32" fmla="*/ 0 w 1761"/>
                  <a:gd name="T33" fmla="*/ 1 h 787"/>
                  <a:gd name="T34" fmla="*/ 0 w 1761"/>
                  <a:gd name="T35" fmla="*/ 0 h 787"/>
                  <a:gd name="T36" fmla="*/ 0 w 1761"/>
                  <a:gd name="T37" fmla="*/ 1 h 787"/>
                  <a:gd name="T38" fmla="*/ 0 w 1761"/>
                  <a:gd name="T39" fmla="*/ 1 h 787"/>
                  <a:gd name="T40" fmla="*/ 0 w 1761"/>
                  <a:gd name="T41" fmla="*/ 1 h 787"/>
                  <a:gd name="T42" fmla="*/ 0 w 1761"/>
                  <a:gd name="T43" fmla="*/ 1 h 787"/>
                  <a:gd name="T44" fmla="*/ 0 w 1761"/>
                  <a:gd name="T45" fmla="*/ 1 h 787"/>
                  <a:gd name="T46" fmla="*/ 0 w 1761"/>
                  <a:gd name="T47" fmla="*/ 1 h 787"/>
                  <a:gd name="T48" fmla="*/ 0 w 1761"/>
                  <a:gd name="T49" fmla="*/ 1 h 787"/>
                  <a:gd name="T50" fmla="*/ 0 w 1761"/>
                  <a:gd name="T51" fmla="*/ 1 h 787"/>
                  <a:gd name="T52" fmla="*/ 0 w 1761"/>
                  <a:gd name="T53" fmla="*/ 1 h 787"/>
                  <a:gd name="T54" fmla="*/ 0 w 1761"/>
                  <a:gd name="T55" fmla="*/ 1 h 787"/>
                  <a:gd name="T56" fmla="*/ 0 w 1761"/>
                  <a:gd name="T57" fmla="*/ 1 h 787"/>
                  <a:gd name="T58" fmla="*/ 0 w 1761"/>
                  <a:gd name="T59" fmla="*/ 1 h 787"/>
                  <a:gd name="T60" fmla="*/ 0 w 1761"/>
                  <a:gd name="T61" fmla="*/ 1 h 787"/>
                  <a:gd name="T62" fmla="*/ 0 w 1761"/>
                  <a:gd name="T63" fmla="*/ 1 h 787"/>
                  <a:gd name="T64" fmla="*/ 0 w 1761"/>
                  <a:gd name="T65" fmla="*/ 1 h 787"/>
                  <a:gd name="T66" fmla="*/ 0 w 1761"/>
                  <a:gd name="T67" fmla="*/ 1 h 787"/>
                  <a:gd name="T68" fmla="*/ 0 w 1761"/>
                  <a:gd name="T69" fmla="*/ 1 h 787"/>
                  <a:gd name="T70" fmla="*/ 0 w 1761"/>
                  <a:gd name="T71" fmla="*/ 1 h 787"/>
                  <a:gd name="T72" fmla="*/ 0 w 1761"/>
                  <a:gd name="T73" fmla="*/ 1 h 787"/>
                  <a:gd name="T74" fmla="*/ 0 w 1761"/>
                  <a:gd name="T75" fmla="*/ 1 h 787"/>
                  <a:gd name="T76" fmla="*/ 0 w 1761"/>
                  <a:gd name="T77" fmla="*/ 1 h 787"/>
                  <a:gd name="T78" fmla="*/ 0 w 1761"/>
                  <a:gd name="T79" fmla="*/ 1 h 787"/>
                  <a:gd name="T80" fmla="*/ 0 w 1761"/>
                  <a:gd name="T81" fmla="*/ 1 h 787"/>
                  <a:gd name="T82" fmla="*/ 0 w 1761"/>
                  <a:gd name="T83" fmla="*/ 1 h 787"/>
                  <a:gd name="T84" fmla="*/ 0 w 1761"/>
                  <a:gd name="T85" fmla="*/ 1 h 787"/>
                  <a:gd name="T86" fmla="*/ 0 w 1761"/>
                  <a:gd name="T87" fmla="*/ 1 h 787"/>
                  <a:gd name="T88" fmla="*/ 0 w 1761"/>
                  <a:gd name="T89" fmla="*/ 1 h 787"/>
                  <a:gd name="T90" fmla="*/ 0 w 1761"/>
                  <a:gd name="T91" fmla="*/ 1 h 787"/>
                  <a:gd name="T92" fmla="*/ 0 w 1761"/>
                  <a:gd name="T93" fmla="*/ 1 h 7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61"/>
                  <a:gd name="T142" fmla="*/ 0 h 787"/>
                  <a:gd name="T143" fmla="*/ 1761 w 1761"/>
                  <a:gd name="T144" fmla="*/ 787 h 7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61" h="787">
                    <a:moveTo>
                      <a:pt x="1740" y="412"/>
                    </a:moveTo>
                    <a:lnTo>
                      <a:pt x="1749" y="404"/>
                    </a:lnTo>
                    <a:lnTo>
                      <a:pt x="1757" y="394"/>
                    </a:lnTo>
                    <a:lnTo>
                      <a:pt x="1758" y="386"/>
                    </a:lnTo>
                    <a:lnTo>
                      <a:pt x="1761" y="379"/>
                    </a:lnTo>
                    <a:lnTo>
                      <a:pt x="1761" y="370"/>
                    </a:lnTo>
                    <a:lnTo>
                      <a:pt x="1761" y="363"/>
                    </a:lnTo>
                    <a:lnTo>
                      <a:pt x="1758" y="350"/>
                    </a:lnTo>
                    <a:lnTo>
                      <a:pt x="1758" y="339"/>
                    </a:lnTo>
                    <a:lnTo>
                      <a:pt x="1756" y="326"/>
                    </a:lnTo>
                    <a:lnTo>
                      <a:pt x="1756" y="315"/>
                    </a:lnTo>
                    <a:lnTo>
                      <a:pt x="1754" y="302"/>
                    </a:lnTo>
                    <a:lnTo>
                      <a:pt x="1753" y="292"/>
                    </a:lnTo>
                    <a:lnTo>
                      <a:pt x="1753" y="284"/>
                    </a:lnTo>
                    <a:lnTo>
                      <a:pt x="1756" y="280"/>
                    </a:lnTo>
                    <a:lnTo>
                      <a:pt x="1753" y="274"/>
                    </a:lnTo>
                    <a:lnTo>
                      <a:pt x="1748" y="268"/>
                    </a:lnTo>
                    <a:lnTo>
                      <a:pt x="1740" y="259"/>
                    </a:lnTo>
                    <a:lnTo>
                      <a:pt x="1730" y="251"/>
                    </a:lnTo>
                    <a:lnTo>
                      <a:pt x="1715" y="243"/>
                    </a:lnTo>
                    <a:lnTo>
                      <a:pt x="1701" y="235"/>
                    </a:lnTo>
                    <a:lnTo>
                      <a:pt x="1685" y="228"/>
                    </a:lnTo>
                    <a:lnTo>
                      <a:pt x="1669" y="225"/>
                    </a:lnTo>
                    <a:lnTo>
                      <a:pt x="1634" y="214"/>
                    </a:lnTo>
                    <a:lnTo>
                      <a:pt x="1575" y="192"/>
                    </a:lnTo>
                    <a:lnTo>
                      <a:pt x="1495" y="162"/>
                    </a:lnTo>
                    <a:lnTo>
                      <a:pt x="1407" y="130"/>
                    </a:lnTo>
                    <a:lnTo>
                      <a:pt x="1317" y="96"/>
                    </a:lnTo>
                    <a:lnTo>
                      <a:pt x="1235" y="65"/>
                    </a:lnTo>
                    <a:lnTo>
                      <a:pt x="1169" y="40"/>
                    </a:lnTo>
                    <a:lnTo>
                      <a:pt x="1130" y="28"/>
                    </a:lnTo>
                    <a:lnTo>
                      <a:pt x="1105" y="19"/>
                    </a:lnTo>
                    <a:lnTo>
                      <a:pt x="1085" y="11"/>
                    </a:lnTo>
                    <a:lnTo>
                      <a:pt x="1067" y="5"/>
                    </a:lnTo>
                    <a:lnTo>
                      <a:pt x="1052" y="3"/>
                    </a:lnTo>
                    <a:lnTo>
                      <a:pt x="1036" y="0"/>
                    </a:lnTo>
                    <a:lnTo>
                      <a:pt x="1020" y="2"/>
                    </a:lnTo>
                    <a:lnTo>
                      <a:pt x="1004" y="5"/>
                    </a:lnTo>
                    <a:lnTo>
                      <a:pt x="986" y="13"/>
                    </a:lnTo>
                    <a:lnTo>
                      <a:pt x="959" y="23"/>
                    </a:lnTo>
                    <a:lnTo>
                      <a:pt x="921" y="37"/>
                    </a:lnTo>
                    <a:lnTo>
                      <a:pt x="872" y="56"/>
                    </a:lnTo>
                    <a:lnTo>
                      <a:pt x="818" y="78"/>
                    </a:lnTo>
                    <a:lnTo>
                      <a:pt x="757" y="99"/>
                    </a:lnTo>
                    <a:lnTo>
                      <a:pt x="698" y="123"/>
                    </a:lnTo>
                    <a:lnTo>
                      <a:pt x="639" y="144"/>
                    </a:lnTo>
                    <a:lnTo>
                      <a:pt x="584" y="165"/>
                    </a:lnTo>
                    <a:lnTo>
                      <a:pt x="521" y="186"/>
                    </a:lnTo>
                    <a:lnTo>
                      <a:pt x="447" y="211"/>
                    </a:lnTo>
                    <a:lnTo>
                      <a:pt x="364" y="238"/>
                    </a:lnTo>
                    <a:lnTo>
                      <a:pt x="281" y="265"/>
                    </a:lnTo>
                    <a:lnTo>
                      <a:pt x="202" y="289"/>
                    </a:lnTo>
                    <a:lnTo>
                      <a:pt x="135" y="310"/>
                    </a:lnTo>
                    <a:lnTo>
                      <a:pt x="86" y="324"/>
                    </a:lnTo>
                    <a:lnTo>
                      <a:pt x="61" y="332"/>
                    </a:lnTo>
                    <a:lnTo>
                      <a:pt x="49" y="333"/>
                    </a:lnTo>
                    <a:lnTo>
                      <a:pt x="36" y="337"/>
                    </a:lnTo>
                    <a:lnTo>
                      <a:pt x="25" y="342"/>
                    </a:lnTo>
                    <a:lnTo>
                      <a:pt x="17" y="350"/>
                    </a:lnTo>
                    <a:lnTo>
                      <a:pt x="8" y="360"/>
                    </a:lnTo>
                    <a:lnTo>
                      <a:pt x="3" y="373"/>
                    </a:lnTo>
                    <a:lnTo>
                      <a:pt x="0" y="388"/>
                    </a:lnTo>
                    <a:lnTo>
                      <a:pt x="3" y="407"/>
                    </a:lnTo>
                    <a:lnTo>
                      <a:pt x="5" y="425"/>
                    </a:lnTo>
                    <a:lnTo>
                      <a:pt x="8" y="439"/>
                    </a:lnTo>
                    <a:lnTo>
                      <a:pt x="10" y="452"/>
                    </a:lnTo>
                    <a:lnTo>
                      <a:pt x="15" y="463"/>
                    </a:lnTo>
                    <a:lnTo>
                      <a:pt x="20" y="470"/>
                    </a:lnTo>
                    <a:lnTo>
                      <a:pt x="30" y="479"/>
                    </a:lnTo>
                    <a:lnTo>
                      <a:pt x="43" y="485"/>
                    </a:lnTo>
                    <a:lnTo>
                      <a:pt x="61" y="491"/>
                    </a:lnTo>
                    <a:lnTo>
                      <a:pt x="112" y="505"/>
                    </a:lnTo>
                    <a:lnTo>
                      <a:pt x="217" y="538"/>
                    </a:lnTo>
                    <a:lnTo>
                      <a:pt x="355" y="582"/>
                    </a:lnTo>
                    <a:lnTo>
                      <a:pt x="511" y="631"/>
                    </a:lnTo>
                    <a:lnTo>
                      <a:pt x="666" y="679"/>
                    </a:lnTo>
                    <a:lnTo>
                      <a:pt x="802" y="723"/>
                    </a:lnTo>
                    <a:lnTo>
                      <a:pt x="901" y="754"/>
                    </a:lnTo>
                    <a:lnTo>
                      <a:pt x="945" y="768"/>
                    </a:lnTo>
                    <a:lnTo>
                      <a:pt x="957" y="772"/>
                    </a:lnTo>
                    <a:lnTo>
                      <a:pt x="971" y="777"/>
                    </a:lnTo>
                    <a:lnTo>
                      <a:pt x="986" y="781"/>
                    </a:lnTo>
                    <a:lnTo>
                      <a:pt x="1005" y="786"/>
                    </a:lnTo>
                    <a:lnTo>
                      <a:pt x="1022" y="787"/>
                    </a:lnTo>
                    <a:lnTo>
                      <a:pt x="1039" y="786"/>
                    </a:lnTo>
                    <a:lnTo>
                      <a:pt x="1057" y="781"/>
                    </a:lnTo>
                    <a:lnTo>
                      <a:pt x="1073" y="772"/>
                    </a:lnTo>
                    <a:lnTo>
                      <a:pt x="1104" y="750"/>
                    </a:lnTo>
                    <a:lnTo>
                      <a:pt x="1169" y="714"/>
                    </a:lnTo>
                    <a:lnTo>
                      <a:pt x="1256" y="666"/>
                    </a:lnTo>
                    <a:lnTo>
                      <a:pt x="1359" y="613"/>
                    </a:lnTo>
                    <a:lnTo>
                      <a:pt x="1466" y="556"/>
                    </a:lnTo>
                    <a:lnTo>
                      <a:pt x="1571" y="501"/>
                    </a:lnTo>
                    <a:lnTo>
                      <a:pt x="1664" y="451"/>
                    </a:lnTo>
                    <a:lnTo>
                      <a:pt x="1740" y="412"/>
                    </a:lnTo>
                    <a:close/>
                  </a:path>
                </a:pathLst>
              </a:custGeom>
              <a:solidFill>
                <a:srgbClr val="8400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93" name="Freeform 114"/>
              <p:cNvSpPr>
                <a:spLocks/>
              </p:cNvSpPr>
              <p:nvPr/>
            </p:nvSpPr>
            <p:spPr bwMode="auto">
              <a:xfrm>
                <a:off x="4185" y="2299"/>
                <a:ext cx="373" cy="258"/>
              </a:xfrm>
              <a:custGeom>
                <a:avLst/>
                <a:gdLst>
                  <a:gd name="T0" fmla="*/ 0 w 748"/>
                  <a:gd name="T1" fmla="*/ 0 h 517"/>
                  <a:gd name="T2" fmla="*/ 0 w 748"/>
                  <a:gd name="T3" fmla="*/ 0 h 517"/>
                  <a:gd name="T4" fmla="*/ 0 w 748"/>
                  <a:gd name="T5" fmla="*/ 0 h 517"/>
                  <a:gd name="T6" fmla="*/ 0 w 748"/>
                  <a:gd name="T7" fmla="*/ 0 h 517"/>
                  <a:gd name="T8" fmla="*/ 0 w 748"/>
                  <a:gd name="T9" fmla="*/ 0 h 517"/>
                  <a:gd name="T10" fmla="*/ 0 w 748"/>
                  <a:gd name="T11" fmla="*/ 0 h 517"/>
                  <a:gd name="T12" fmla="*/ 0 w 748"/>
                  <a:gd name="T13" fmla="*/ 0 h 517"/>
                  <a:gd name="T14" fmla="*/ 0 w 748"/>
                  <a:gd name="T15" fmla="*/ 0 h 517"/>
                  <a:gd name="T16" fmla="*/ 0 w 748"/>
                  <a:gd name="T17" fmla="*/ 0 h 517"/>
                  <a:gd name="T18" fmla="*/ 0 w 748"/>
                  <a:gd name="T19" fmla="*/ 0 h 517"/>
                  <a:gd name="T20" fmla="*/ 0 w 748"/>
                  <a:gd name="T21" fmla="*/ 0 h 517"/>
                  <a:gd name="T22" fmla="*/ 0 w 748"/>
                  <a:gd name="T23" fmla="*/ 0 h 517"/>
                  <a:gd name="T24" fmla="*/ 0 w 748"/>
                  <a:gd name="T25" fmla="*/ 0 h 517"/>
                  <a:gd name="T26" fmla="*/ 0 w 748"/>
                  <a:gd name="T27" fmla="*/ 0 h 517"/>
                  <a:gd name="T28" fmla="*/ 0 w 748"/>
                  <a:gd name="T29" fmla="*/ 0 h 517"/>
                  <a:gd name="T30" fmla="*/ 0 w 748"/>
                  <a:gd name="T31" fmla="*/ 0 h 517"/>
                  <a:gd name="T32" fmla="*/ 0 w 748"/>
                  <a:gd name="T33" fmla="*/ 0 h 517"/>
                  <a:gd name="T34" fmla="*/ 0 w 748"/>
                  <a:gd name="T35" fmla="*/ 0 h 517"/>
                  <a:gd name="T36" fmla="*/ 0 w 748"/>
                  <a:gd name="T37" fmla="*/ 0 h 517"/>
                  <a:gd name="T38" fmla="*/ 0 w 748"/>
                  <a:gd name="T39" fmla="*/ 0 h 517"/>
                  <a:gd name="T40" fmla="*/ 0 w 748"/>
                  <a:gd name="T41" fmla="*/ 0 h 517"/>
                  <a:gd name="T42" fmla="*/ 0 w 748"/>
                  <a:gd name="T43" fmla="*/ 0 h 517"/>
                  <a:gd name="T44" fmla="*/ 0 w 748"/>
                  <a:gd name="T45" fmla="*/ 0 h 517"/>
                  <a:gd name="T46" fmla="*/ 0 w 748"/>
                  <a:gd name="T47" fmla="*/ 0 h 517"/>
                  <a:gd name="T48" fmla="*/ 0 w 748"/>
                  <a:gd name="T49" fmla="*/ 0 h 517"/>
                  <a:gd name="T50" fmla="*/ 0 w 748"/>
                  <a:gd name="T51" fmla="*/ 0 h 517"/>
                  <a:gd name="T52" fmla="*/ 0 w 748"/>
                  <a:gd name="T53" fmla="*/ 0 h 517"/>
                  <a:gd name="T54" fmla="*/ 0 w 748"/>
                  <a:gd name="T55" fmla="*/ 0 h 517"/>
                  <a:gd name="T56" fmla="*/ 0 w 748"/>
                  <a:gd name="T57" fmla="*/ 0 h 517"/>
                  <a:gd name="T58" fmla="*/ 0 w 748"/>
                  <a:gd name="T59" fmla="*/ 0 h 517"/>
                  <a:gd name="T60" fmla="*/ 0 w 748"/>
                  <a:gd name="T61" fmla="*/ 0 h 517"/>
                  <a:gd name="T62" fmla="*/ 0 w 748"/>
                  <a:gd name="T63" fmla="*/ 0 h 517"/>
                  <a:gd name="T64" fmla="*/ 0 w 748"/>
                  <a:gd name="T65" fmla="*/ 0 h 517"/>
                  <a:gd name="T66" fmla="*/ 0 w 748"/>
                  <a:gd name="T67" fmla="*/ 0 h 517"/>
                  <a:gd name="T68" fmla="*/ 0 w 748"/>
                  <a:gd name="T69" fmla="*/ 0 h 517"/>
                  <a:gd name="T70" fmla="*/ 0 w 748"/>
                  <a:gd name="T71" fmla="*/ 0 h 517"/>
                  <a:gd name="T72" fmla="*/ 0 w 748"/>
                  <a:gd name="T73" fmla="*/ 0 h 517"/>
                  <a:gd name="T74" fmla="*/ 0 w 748"/>
                  <a:gd name="T75" fmla="*/ 0 h 517"/>
                  <a:gd name="T76" fmla="*/ 0 w 748"/>
                  <a:gd name="T77" fmla="*/ 0 h 517"/>
                  <a:gd name="T78" fmla="*/ 0 w 748"/>
                  <a:gd name="T79" fmla="*/ 0 h 517"/>
                  <a:gd name="T80" fmla="*/ 0 w 748"/>
                  <a:gd name="T81" fmla="*/ 0 h 517"/>
                  <a:gd name="T82" fmla="*/ 0 w 748"/>
                  <a:gd name="T83" fmla="*/ 0 h 517"/>
                  <a:gd name="T84" fmla="*/ 0 w 748"/>
                  <a:gd name="T85" fmla="*/ 0 h 517"/>
                  <a:gd name="T86" fmla="*/ 0 w 748"/>
                  <a:gd name="T87" fmla="*/ 0 h 517"/>
                  <a:gd name="T88" fmla="*/ 0 w 748"/>
                  <a:gd name="T89" fmla="*/ 0 h 517"/>
                  <a:gd name="T90" fmla="*/ 0 w 748"/>
                  <a:gd name="T91" fmla="*/ 0 h 517"/>
                  <a:gd name="T92" fmla="*/ 0 w 748"/>
                  <a:gd name="T93" fmla="*/ 0 h 517"/>
                  <a:gd name="T94" fmla="*/ 0 w 748"/>
                  <a:gd name="T95" fmla="*/ 0 h 517"/>
                  <a:gd name="T96" fmla="*/ 0 w 748"/>
                  <a:gd name="T97" fmla="*/ 0 h 517"/>
                  <a:gd name="T98" fmla="*/ 0 w 748"/>
                  <a:gd name="T99" fmla="*/ 0 h 517"/>
                  <a:gd name="T100" fmla="*/ 0 w 748"/>
                  <a:gd name="T101" fmla="*/ 0 h 517"/>
                  <a:gd name="T102" fmla="*/ 0 w 748"/>
                  <a:gd name="T103" fmla="*/ 0 h 517"/>
                  <a:gd name="T104" fmla="*/ 0 w 748"/>
                  <a:gd name="T105" fmla="*/ 0 h 517"/>
                  <a:gd name="T106" fmla="*/ 0 w 748"/>
                  <a:gd name="T107" fmla="*/ 0 h 517"/>
                  <a:gd name="T108" fmla="*/ 0 w 748"/>
                  <a:gd name="T109" fmla="*/ 0 h 517"/>
                  <a:gd name="T110" fmla="*/ 0 w 748"/>
                  <a:gd name="T111" fmla="*/ 0 h 517"/>
                  <a:gd name="T112" fmla="*/ 0 w 748"/>
                  <a:gd name="T113" fmla="*/ 0 h 517"/>
                  <a:gd name="T114" fmla="*/ 0 w 748"/>
                  <a:gd name="T115" fmla="*/ 0 h 517"/>
                  <a:gd name="T116" fmla="*/ 0 w 748"/>
                  <a:gd name="T117" fmla="*/ 0 h 517"/>
                  <a:gd name="T118" fmla="*/ 0 w 748"/>
                  <a:gd name="T119" fmla="*/ 0 h 517"/>
                  <a:gd name="T120" fmla="*/ 0 w 748"/>
                  <a:gd name="T121" fmla="*/ 0 h 517"/>
                  <a:gd name="T122" fmla="*/ 0 w 748"/>
                  <a:gd name="T123" fmla="*/ 0 h 517"/>
                  <a:gd name="T124" fmla="*/ 0 w 748"/>
                  <a:gd name="T125" fmla="*/ 0 h 51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48"/>
                  <a:gd name="T190" fmla="*/ 0 h 517"/>
                  <a:gd name="T191" fmla="*/ 748 w 748"/>
                  <a:gd name="T192" fmla="*/ 517 h 51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48" h="517">
                    <a:moveTo>
                      <a:pt x="60" y="504"/>
                    </a:moveTo>
                    <a:lnTo>
                      <a:pt x="92" y="483"/>
                    </a:lnTo>
                    <a:lnTo>
                      <a:pt x="156" y="447"/>
                    </a:lnTo>
                    <a:lnTo>
                      <a:pt x="244" y="400"/>
                    </a:lnTo>
                    <a:lnTo>
                      <a:pt x="347" y="347"/>
                    </a:lnTo>
                    <a:lnTo>
                      <a:pt x="453" y="289"/>
                    </a:lnTo>
                    <a:lnTo>
                      <a:pt x="558" y="233"/>
                    </a:lnTo>
                    <a:lnTo>
                      <a:pt x="651" y="183"/>
                    </a:lnTo>
                    <a:lnTo>
                      <a:pt x="727" y="144"/>
                    </a:lnTo>
                    <a:lnTo>
                      <a:pt x="736" y="136"/>
                    </a:lnTo>
                    <a:lnTo>
                      <a:pt x="744" y="126"/>
                    </a:lnTo>
                    <a:lnTo>
                      <a:pt x="745" y="118"/>
                    </a:lnTo>
                    <a:lnTo>
                      <a:pt x="748" y="111"/>
                    </a:lnTo>
                    <a:lnTo>
                      <a:pt x="748" y="102"/>
                    </a:lnTo>
                    <a:lnTo>
                      <a:pt x="748" y="95"/>
                    </a:lnTo>
                    <a:lnTo>
                      <a:pt x="745" y="82"/>
                    </a:lnTo>
                    <a:lnTo>
                      <a:pt x="745" y="71"/>
                    </a:lnTo>
                    <a:lnTo>
                      <a:pt x="743" y="58"/>
                    </a:lnTo>
                    <a:lnTo>
                      <a:pt x="743" y="47"/>
                    </a:lnTo>
                    <a:lnTo>
                      <a:pt x="741" y="34"/>
                    </a:lnTo>
                    <a:lnTo>
                      <a:pt x="741" y="24"/>
                    </a:lnTo>
                    <a:lnTo>
                      <a:pt x="741" y="16"/>
                    </a:lnTo>
                    <a:lnTo>
                      <a:pt x="743" y="12"/>
                    </a:lnTo>
                    <a:lnTo>
                      <a:pt x="740" y="4"/>
                    </a:lnTo>
                    <a:lnTo>
                      <a:pt x="734" y="2"/>
                    </a:lnTo>
                    <a:lnTo>
                      <a:pt x="724" y="0"/>
                    </a:lnTo>
                    <a:lnTo>
                      <a:pt x="714" y="1"/>
                    </a:lnTo>
                    <a:lnTo>
                      <a:pt x="701" y="2"/>
                    </a:lnTo>
                    <a:lnTo>
                      <a:pt x="688" y="8"/>
                    </a:lnTo>
                    <a:lnTo>
                      <a:pt x="676" y="18"/>
                    </a:lnTo>
                    <a:lnTo>
                      <a:pt x="666" y="32"/>
                    </a:lnTo>
                    <a:lnTo>
                      <a:pt x="644" y="51"/>
                    </a:lnTo>
                    <a:lnTo>
                      <a:pt x="603" y="80"/>
                    </a:lnTo>
                    <a:lnTo>
                      <a:pt x="548" y="113"/>
                    </a:lnTo>
                    <a:lnTo>
                      <a:pt x="487" y="152"/>
                    </a:lnTo>
                    <a:lnTo>
                      <a:pt x="424" y="188"/>
                    </a:lnTo>
                    <a:lnTo>
                      <a:pt x="365" y="221"/>
                    </a:lnTo>
                    <a:lnTo>
                      <a:pt x="317" y="247"/>
                    </a:lnTo>
                    <a:lnTo>
                      <a:pt x="286" y="265"/>
                    </a:lnTo>
                    <a:lnTo>
                      <a:pt x="258" y="278"/>
                    </a:lnTo>
                    <a:lnTo>
                      <a:pt x="222" y="294"/>
                    </a:lnTo>
                    <a:lnTo>
                      <a:pt x="181" y="311"/>
                    </a:lnTo>
                    <a:lnTo>
                      <a:pt x="140" y="330"/>
                    </a:lnTo>
                    <a:lnTo>
                      <a:pt x="99" y="345"/>
                    </a:lnTo>
                    <a:lnTo>
                      <a:pt x="65" y="359"/>
                    </a:lnTo>
                    <a:lnTo>
                      <a:pt x="38" y="369"/>
                    </a:lnTo>
                    <a:lnTo>
                      <a:pt x="24" y="377"/>
                    </a:lnTo>
                    <a:lnTo>
                      <a:pt x="17" y="379"/>
                    </a:lnTo>
                    <a:lnTo>
                      <a:pt x="10" y="383"/>
                    </a:lnTo>
                    <a:lnTo>
                      <a:pt x="5" y="388"/>
                    </a:lnTo>
                    <a:lnTo>
                      <a:pt x="3" y="397"/>
                    </a:lnTo>
                    <a:lnTo>
                      <a:pt x="0" y="405"/>
                    </a:lnTo>
                    <a:lnTo>
                      <a:pt x="0" y="418"/>
                    </a:lnTo>
                    <a:lnTo>
                      <a:pt x="2" y="432"/>
                    </a:lnTo>
                    <a:lnTo>
                      <a:pt x="5" y="452"/>
                    </a:lnTo>
                    <a:lnTo>
                      <a:pt x="7" y="471"/>
                    </a:lnTo>
                    <a:lnTo>
                      <a:pt x="10" y="487"/>
                    </a:lnTo>
                    <a:lnTo>
                      <a:pt x="13" y="500"/>
                    </a:lnTo>
                    <a:lnTo>
                      <a:pt x="18" y="510"/>
                    </a:lnTo>
                    <a:lnTo>
                      <a:pt x="23" y="515"/>
                    </a:lnTo>
                    <a:lnTo>
                      <a:pt x="33" y="517"/>
                    </a:lnTo>
                    <a:lnTo>
                      <a:pt x="44" y="512"/>
                    </a:lnTo>
                    <a:lnTo>
                      <a:pt x="60" y="504"/>
                    </a:lnTo>
                    <a:close/>
                  </a:path>
                </a:pathLst>
              </a:custGeom>
              <a:solidFill>
                <a:srgbClr val="AC4D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94" name="Freeform 115"/>
              <p:cNvSpPr>
                <a:spLocks/>
              </p:cNvSpPr>
              <p:nvPr/>
            </p:nvSpPr>
            <p:spPr bwMode="auto">
              <a:xfrm>
                <a:off x="3952" y="2268"/>
                <a:ext cx="420" cy="87"/>
              </a:xfrm>
              <a:custGeom>
                <a:avLst/>
                <a:gdLst>
                  <a:gd name="T0" fmla="*/ 0 w 840"/>
                  <a:gd name="T1" fmla="*/ 1 h 173"/>
                  <a:gd name="T2" fmla="*/ 1 w 840"/>
                  <a:gd name="T3" fmla="*/ 1 h 173"/>
                  <a:gd name="T4" fmla="*/ 1 w 840"/>
                  <a:gd name="T5" fmla="*/ 1 h 173"/>
                  <a:gd name="T6" fmla="*/ 1 w 840"/>
                  <a:gd name="T7" fmla="*/ 1 h 173"/>
                  <a:gd name="T8" fmla="*/ 1 w 840"/>
                  <a:gd name="T9" fmla="*/ 1 h 173"/>
                  <a:gd name="T10" fmla="*/ 1 w 840"/>
                  <a:gd name="T11" fmla="*/ 1 h 173"/>
                  <a:gd name="T12" fmla="*/ 1 w 840"/>
                  <a:gd name="T13" fmla="*/ 1 h 173"/>
                  <a:gd name="T14" fmla="*/ 1 w 840"/>
                  <a:gd name="T15" fmla="*/ 1 h 173"/>
                  <a:gd name="T16" fmla="*/ 1 w 840"/>
                  <a:gd name="T17" fmla="*/ 1 h 173"/>
                  <a:gd name="T18" fmla="*/ 1 w 840"/>
                  <a:gd name="T19" fmla="*/ 1 h 173"/>
                  <a:gd name="T20" fmla="*/ 1 w 840"/>
                  <a:gd name="T21" fmla="*/ 1 h 173"/>
                  <a:gd name="T22" fmla="*/ 1 w 840"/>
                  <a:gd name="T23" fmla="*/ 1 h 173"/>
                  <a:gd name="T24" fmla="*/ 1 w 840"/>
                  <a:gd name="T25" fmla="*/ 1 h 173"/>
                  <a:gd name="T26" fmla="*/ 1 w 840"/>
                  <a:gd name="T27" fmla="*/ 1 h 173"/>
                  <a:gd name="T28" fmla="*/ 1 w 840"/>
                  <a:gd name="T29" fmla="*/ 1 h 173"/>
                  <a:gd name="T30" fmla="*/ 1 w 840"/>
                  <a:gd name="T31" fmla="*/ 1 h 173"/>
                  <a:gd name="T32" fmla="*/ 1 w 840"/>
                  <a:gd name="T33" fmla="*/ 1 h 173"/>
                  <a:gd name="T34" fmla="*/ 1 w 840"/>
                  <a:gd name="T35" fmla="*/ 1 h 173"/>
                  <a:gd name="T36" fmla="*/ 1 w 840"/>
                  <a:gd name="T37" fmla="*/ 1 h 173"/>
                  <a:gd name="T38" fmla="*/ 1 w 840"/>
                  <a:gd name="T39" fmla="*/ 1 h 173"/>
                  <a:gd name="T40" fmla="*/ 1 w 840"/>
                  <a:gd name="T41" fmla="*/ 1 h 173"/>
                  <a:gd name="T42" fmla="*/ 1 w 840"/>
                  <a:gd name="T43" fmla="*/ 1 h 173"/>
                  <a:gd name="T44" fmla="*/ 1 w 840"/>
                  <a:gd name="T45" fmla="*/ 1 h 173"/>
                  <a:gd name="T46" fmla="*/ 1 w 840"/>
                  <a:gd name="T47" fmla="*/ 1 h 173"/>
                  <a:gd name="T48" fmla="*/ 1 w 840"/>
                  <a:gd name="T49" fmla="*/ 1 h 173"/>
                  <a:gd name="T50" fmla="*/ 1 w 840"/>
                  <a:gd name="T51" fmla="*/ 1 h 173"/>
                  <a:gd name="T52" fmla="*/ 1 w 840"/>
                  <a:gd name="T53" fmla="*/ 1 h 173"/>
                  <a:gd name="T54" fmla="*/ 1 w 840"/>
                  <a:gd name="T55" fmla="*/ 1 h 173"/>
                  <a:gd name="T56" fmla="*/ 1 w 840"/>
                  <a:gd name="T57" fmla="*/ 1 h 173"/>
                  <a:gd name="T58" fmla="*/ 1 w 840"/>
                  <a:gd name="T59" fmla="*/ 0 h 173"/>
                  <a:gd name="T60" fmla="*/ 1 w 840"/>
                  <a:gd name="T61" fmla="*/ 0 h 173"/>
                  <a:gd name="T62" fmla="*/ 1 w 840"/>
                  <a:gd name="T63" fmla="*/ 1 h 173"/>
                  <a:gd name="T64" fmla="*/ 1 w 840"/>
                  <a:gd name="T65" fmla="*/ 1 h 173"/>
                  <a:gd name="T66" fmla="*/ 1 w 840"/>
                  <a:gd name="T67" fmla="*/ 1 h 173"/>
                  <a:gd name="T68" fmla="*/ 1 w 840"/>
                  <a:gd name="T69" fmla="*/ 1 h 173"/>
                  <a:gd name="T70" fmla="*/ 1 w 840"/>
                  <a:gd name="T71" fmla="*/ 1 h 173"/>
                  <a:gd name="T72" fmla="*/ 1 w 840"/>
                  <a:gd name="T73" fmla="*/ 1 h 173"/>
                  <a:gd name="T74" fmla="*/ 1 w 840"/>
                  <a:gd name="T75" fmla="*/ 1 h 173"/>
                  <a:gd name="T76" fmla="*/ 1 w 840"/>
                  <a:gd name="T77" fmla="*/ 1 h 173"/>
                  <a:gd name="T78" fmla="*/ 1 w 840"/>
                  <a:gd name="T79" fmla="*/ 1 h 173"/>
                  <a:gd name="T80" fmla="*/ 0 w 840"/>
                  <a:gd name="T81" fmla="*/ 1 h 17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40"/>
                  <a:gd name="T124" fmla="*/ 0 h 173"/>
                  <a:gd name="T125" fmla="*/ 840 w 840"/>
                  <a:gd name="T126" fmla="*/ 173 h 17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40" h="173">
                    <a:moveTo>
                      <a:pt x="0" y="152"/>
                    </a:moveTo>
                    <a:lnTo>
                      <a:pt x="42" y="157"/>
                    </a:lnTo>
                    <a:lnTo>
                      <a:pt x="85" y="162"/>
                    </a:lnTo>
                    <a:lnTo>
                      <a:pt x="127" y="166"/>
                    </a:lnTo>
                    <a:lnTo>
                      <a:pt x="170" y="171"/>
                    </a:lnTo>
                    <a:lnTo>
                      <a:pt x="211" y="172"/>
                    </a:lnTo>
                    <a:lnTo>
                      <a:pt x="254" y="173"/>
                    </a:lnTo>
                    <a:lnTo>
                      <a:pt x="296" y="171"/>
                    </a:lnTo>
                    <a:lnTo>
                      <a:pt x="341" y="168"/>
                    </a:lnTo>
                    <a:lnTo>
                      <a:pt x="396" y="161"/>
                    </a:lnTo>
                    <a:lnTo>
                      <a:pt x="453" y="155"/>
                    </a:lnTo>
                    <a:lnTo>
                      <a:pt x="509" y="147"/>
                    </a:lnTo>
                    <a:lnTo>
                      <a:pt x="564" y="142"/>
                    </a:lnTo>
                    <a:lnTo>
                      <a:pt x="619" y="134"/>
                    </a:lnTo>
                    <a:lnTo>
                      <a:pt x="675" y="126"/>
                    </a:lnTo>
                    <a:lnTo>
                      <a:pt x="730" y="117"/>
                    </a:lnTo>
                    <a:lnTo>
                      <a:pt x="787" y="109"/>
                    </a:lnTo>
                    <a:lnTo>
                      <a:pt x="798" y="104"/>
                    </a:lnTo>
                    <a:lnTo>
                      <a:pt x="811" y="99"/>
                    </a:lnTo>
                    <a:lnTo>
                      <a:pt x="822" y="91"/>
                    </a:lnTo>
                    <a:lnTo>
                      <a:pt x="833" y="85"/>
                    </a:lnTo>
                    <a:lnTo>
                      <a:pt x="838" y="77"/>
                    </a:lnTo>
                    <a:lnTo>
                      <a:pt x="840" y="68"/>
                    </a:lnTo>
                    <a:lnTo>
                      <a:pt x="837" y="59"/>
                    </a:lnTo>
                    <a:lnTo>
                      <a:pt x="827" y="52"/>
                    </a:lnTo>
                    <a:lnTo>
                      <a:pt x="797" y="36"/>
                    </a:lnTo>
                    <a:lnTo>
                      <a:pt x="769" y="23"/>
                    </a:lnTo>
                    <a:lnTo>
                      <a:pt x="738" y="12"/>
                    </a:lnTo>
                    <a:lnTo>
                      <a:pt x="707" y="5"/>
                    </a:lnTo>
                    <a:lnTo>
                      <a:pt x="675" y="0"/>
                    </a:lnTo>
                    <a:lnTo>
                      <a:pt x="645" y="0"/>
                    </a:lnTo>
                    <a:lnTo>
                      <a:pt x="614" y="2"/>
                    </a:lnTo>
                    <a:lnTo>
                      <a:pt x="585" y="11"/>
                    </a:lnTo>
                    <a:lnTo>
                      <a:pt x="514" y="36"/>
                    </a:lnTo>
                    <a:lnTo>
                      <a:pt x="444" y="62"/>
                    </a:lnTo>
                    <a:lnTo>
                      <a:pt x="374" y="87"/>
                    </a:lnTo>
                    <a:lnTo>
                      <a:pt x="305" y="110"/>
                    </a:lnTo>
                    <a:lnTo>
                      <a:pt x="233" y="127"/>
                    </a:lnTo>
                    <a:lnTo>
                      <a:pt x="159" y="142"/>
                    </a:lnTo>
                    <a:lnTo>
                      <a:pt x="81" y="15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5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95" name="Freeform 116"/>
              <p:cNvSpPr>
                <a:spLocks/>
              </p:cNvSpPr>
              <p:nvPr/>
            </p:nvSpPr>
            <p:spPr bwMode="auto">
              <a:xfrm>
                <a:off x="3682" y="2165"/>
                <a:ext cx="876" cy="206"/>
              </a:xfrm>
              <a:custGeom>
                <a:avLst/>
                <a:gdLst>
                  <a:gd name="T0" fmla="*/ 0 w 1753"/>
                  <a:gd name="T1" fmla="*/ 1 h 412"/>
                  <a:gd name="T2" fmla="*/ 0 w 1753"/>
                  <a:gd name="T3" fmla="*/ 1 h 412"/>
                  <a:gd name="T4" fmla="*/ 0 w 1753"/>
                  <a:gd name="T5" fmla="*/ 1 h 412"/>
                  <a:gd name="T6" fmla="*/ 0 w 1753"/>
                  <a:gd name="T7" fmla="*/ 1 h 412"/>
                  <a:gd name="T8" fmla="*/ 0 w 1753"/>
                  <a:gd name="T9" fmla="*/ 1 h 412"/>
                  <a:gd name="T10" fmla="*/ 0 w 1753"/>
                  <a:gd name="T11" fmla="*/ 1 h 412"/>
                  <a:gd name="T12" fmla="*/ 0 w 1753"/>
                  <a:gd name="T13" fmla="*/ 1 h 412"/>
                  <a:gd name="T14" fmla="*/ 0 w 1753"/>
                  <a:gd name="T15" fmla="*/ 1 h 412"/>
                  <a:gd name="T16" fmla="*/ 0 w 1753"/>
                  <a:gd name="T17" fmla="*/ 1 h 412"/>
                  <a:gd name="T18" fmla="*/ 0 w 1753"/>
                  <a:gd name="T19" fmla="*/ 1 h 412"/>
                  <a:gd name="T20" fmla="*/ 0 w 1753"/>
                  <a:gd name="T21" fmla="*/ 1 h 412"/>
                  <a:gd name="T22" fmla="*/ 0 w 1753"/>
                  <a:gd name="T23" fmla="*/ 1 h 412"/>
                  <a:gd name="T24" fmla="*/ 0 w 1753"/>
                  <a:gd name="T25" fmla="*/ 1 h 412"/>
                  <a:gd name="T26" fmla="*/ 0 w 1753"/>
                  <a:gd name="T27" fmla="*/ 1 h 412"/>
                  <a:gd name="T28" fmla="*/ 0 w 1753"/>
                  <a:gd name="T29" fmla="*/ 1 h 412"/>
                  <a:gd name="T30" fmla="*/ 0 w 1753"/>
                  <a:gd name="T31" fmla="*/ 1 h 412"/>
                  <a:gd name="T32" fmla="*/ 0 w 1753"/>
                  <a:gd name="T33" fmla="*/ 1 h 412"/>
                  <a:gd name="T34" fmla="*/ 0 w 1753"/>
                  <a:gd name="T35" fmla="*/ 1 h 412"/>
                  <a:gd name="T36" fmla="*/ 0 w 1753"/>
                  <a:gd name="T37" fmla="*/ 1 h 412"/>
                  <a:gd name="T38" fmla="*/ 0 w 1753"/>
                  <a:gd name="T39" fmla="*/ 1 h 412"/>
                  <a:gd name="T40" fmla="*/ 0 w 1753"/>
                  <a:gd name="T41" fmla="*/ 1 h 412"/>
                  <a:gd name="T42" fmla="*/ 0 w 1753"/>
                  <a:gd name="T43" fmla="*/ 1 h 412"/>
                  <a:gd name="T44" fmla="*/ 0 w 1753"/>
                  <a:gd name="T45" fmla="*/ 1 h 412"/>
                  <a:gd name="T46" fmla="*/ 0 w 1753"/>
                  <a:gd name="T47" fmla="*/ 1 h 412"/>
                  <a:gd name="T48" fmla="*/ 0 w 1753"/>
                  <a:gd name="T49" fmla="*/ 1 h 412"/>
                  <a:gd name="T50" fmla="*/ 0 w 1753"/>
                  <a:gd name="T51" fmla="*/ 1 h 412"/>
                  <a:gd name="T52" fmla="*/ 0 w 1753"/>
                  <a:gd name="T53" fmla="*/ 1 h 412"/>
                  <a:gd name="T54" fmla="*/ 0 w 1753"/>
                  <a:gd name="T55" fmla="*/ 1 h 412"/>
                  <a:gd name="T56" fmla="*/ 0 w 1753"/>
                  <a:gd name="T57" fmla="*/ 1 h 412"/>
                  <a:gd name="T58" fmla="*/ 0 w 1753"/>
                  <a:gd name="T59" fmla="*/ 1 h 412"/>
                  <a:gd name="T60" fmla="*/ 0 w 1753"/>
                  <a:gd name="T61" fmla="*/ 1 h 412"/>
                  <a:gd name="T62" fmla="*/ 0 w 1753"/>
                  <a:gd name="T63" fmla="*/ 1 h 412"/>
                  <a:gd name="T64" fmla="*/ 0 w 1753"/>
                  <a:gd name="T65" fmla="*/ 1 h 412"/>
                  <a:gd name="T66" fmla="*/ 0 w 1753"/>
                  <a:gd name="T67" fmla="*/ 1 h 412"/>
                  <a:gd name="T68" fmla="*/ 0 w 1753"/>
                  <a:gd name="T69" fmla="*/ 1 h 412"/>
                  <a:gd name="T70" fmla="*/ 0 w 1753"/>
                  <a:gd name="T71" fmla="*/ 0 h 412"/>
                  <a:gd name="T72" fmla="*/ 0 w 1753"/>
                  <a:gd name="T73" fmla="*/ 1 h 412"/>
                  <a:gd name="T74" fmla="*/ 0 w 1753"/>
                  <a:gd name="T75" fmla="*/ 1 h 412"/>
                  <a:gd name="T76" fmla="*/ 0 w 1753"/>
                  <a:gd name="T77" fmla="*/ 1 h 412"/>
                  <a:gd name="T78" fmla="*/ 0 w 1753"/>
                  <a:gd name="T79" fmla="*/ 1 h 412"/>
                  <a:gd name="T80" fmla="*/ 0 w 1753"/>
                  <a:gd name="T81" fmla="*/ 1 h 412"/>
                  <a:gd name="T82" fmla="*/ 0 w 1753"/>
                  <a:gd name="T83" fmla="*/ 1 h 412"/>
                  <a:gd name="T84" fmla="*/ 0 w 1753"/>
                  <a:gd name="T85" fmla="*/ 1 h 412"/>
                  <a:gd name="T86" fmla="*/ 0 w 1753"/>
                  <a:gd name="T87" fmla="*/ 1 h 412"/>
                  <a:gd name="T88" fmla="*/ 0 w 1753"/>
                  <a:gd name="T89" fmla="*/ 1 h 412"/>
                  <a:gd name="T90" fmla="*/ 0 w 1753"/>
                  <a:gd name="T91" fmla="*/ 1 h 412"/>
                  <a:gd name="T92" fmla="*/ 0 w 1753"/>
                  <a:gd name="T93" fmla="*/ 1 h 412"/>
                  <a:gd name="T94" fmla="*/ 0 w 1753"/>
                  <a:gd name="T95" fmla="*/ 1 h 412"/>
                  <a:gd name="T96" fmla="*/ 0 w 1753"/>
                  <a:gd name="T97" fmla="*/ 1 h 412"/>
                  <a:gd name="T98" fmla="*/ 0 w 1753"/>
                  <a:gd name="T99" fmla="*/ 1 h 412"/>
                  <a:gd name="T100" fmla="*/ 0 w 1753"/>
                  <a:gd name="T101" fmla="*/ 1 h 412"/>
                  <a:gd name="T102" fmla="*/ 0 w 1753"/>
                  <a:gd name="T103" fmla="*/ 1 h 412"/>
                  <a:gd name="T104" fmla="*/ 0 w 1753"/>
                  <a:gd name="T105" fmla="*/ 1 h 412"/>
                  <a:gd name="T106" fmla="*/ 0 w 1753"/>
                  <a:gd name="T107" fmla="*/ 1 h 412"/>
                  <a:gd name="T108" fmla="*/ 0 w 1753"/>
                  <a:gd name="T109" fmla="*/ 1 h 412"/>
                  <a:gd name="T110" fmla="*/ 0 w 1753"/>
                  <a:gd name="T111" fmla="*/ 1 h 412"/>
                  <a:gd name="T112" fmla="*/ 0 w 1753"/>
                  <a:gd name="T113" fmla="*/ 1 h 412"/>
                  <a:gd name="T114" fmla="*/ 0 w 1753"/>
                  <a:gd name="T115" fmla="*/ 1 h 412"/>
                  <a:gd name="T116" fmla="*/ 0 w 1753"/>
                  <a:gd name="T117" fmla="*/ 1 h 412"/>
                  <a:gd name="T118" fmla="*/ 0 w 1753"/>
                  <a:gd name="T119" fmla="*/ 1 h 4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753"/>
                  <a:gd name="T181" fmla="*/ 0 h 412"/>
                  <a:gd name="T182" fmla="*/ 1753 w 1753"/>
                  <a:gd name="T183" fmla="*/ 412 h 41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753" h="412">
                    <a:moveTo>
                      <a:pt x="1732" y="412"/>
                    </a:moveTo>
                    <a:lnTo>
                      <a:pt x="1741" y="404"/>
                    </a:lnTo>
                    <a:lnTo>
                      <a:pt x="1749" y="394"/>
                    </a:lnTo>
                    <a:lnTo>
                      <a:pt x="1750" y="386"/>
                    </a:lnTo>
                    <a:lnTo>
                      <a:pt x="1753" y="379"/>
                    </a:lnTo>
                    <a:lnTo>
                      <a:pt x="1753" y="370"/>
                    </a:lnTo>
                    <a:lnTo>
                      <a:pt x="1753" y="363"/>
                    </a:lnTo>
                    <a:lnTo>
                      <a:pt x="1750" y="350"/>
                    </a:lnTo>
                    <a:lnTo>
                      <a:pt x="1750" y="339"/>
                    </a:lnTo>
                    <a:lnTo>
                      <a:pt x="1748" y="326"/>
                    </a:lnTo>
                    <a:lnTo>
                      <a:pt x="1748" y="315"/>
                    </a:lnTo>
                    <a:lnTo>
                      <a:pt x="1746" y="302"/>
                    </a:lnTo>
                    <a:lnTo>
                      <a:pt x="1745" y="292"/>
                    </a:lnTo>
                    <a:lnTo>
                      <a:pt x="1745" y="284"/>
                    </a:lnTo>
                    <a:lnTo>
                      <a:pt x="1748" y="280"/>
                    </a:lnTo>
                    <a:lnTo>
                      <a:pt x="1745" y="274"/>
                    </a:lnTo>
                    <a:lnTo>
                      <a:pt x="1740" y="268"/>
                    </a:lnTo>
                    <a:lnTo>
                      <a:pt x="1732" y="259"/>
                    </a:lnTo>
                    <a:lnTo>
                      <a:pt x="1722" y="251"/>
                    </a:lnTo>
                    <a:lnTo>
                      <a:pt x="1707" y="243"/>
                    </a:lnTo>
                    <a:lnTo>
                      <a:pt x="1693" y="235"/>
                    </a:lnTo>
                    <a:lnTo>
                      <a:pt x="1677" y="228"/>
                    </a:lnTo>
                    <a:lnTo>
                      <a:pt x="1661" y="225"/>
                    </a:lnTo>
                    <a:lnTo>
                      <a:pt x="1626" y="214"/>
                    </a:lnTo>
                    <a:lnTo>
                      <a:pt x="1567" y="192"/>
                    </a:lnTo>
                    <a:lnTo>
                      <a:pt x="1487" y="162"/>
                    </a:lnTo>
                    <a:lnTo>
                      <a:pt x="1399" y="130"/>
                    </a:lnTo>
                    <a:lnTo>
                      <a:pt x="1309" y="96"/>
                    </a:lnTo>
                    <a:lnTo>
                      <a:pt x="1227" y="65"/>
                    </a:lnTo>
                    <a:lnTo>
                      <a:pt x="1161" y="40"/>
                    </a:lnTo>
                    <a:lnTo>
                      <a:pt x="1122" y="28"/>
                    </a:lnTo>
                    <a:lnTo>
                      <a:pt x="1097" y="19"/>
                    </a:lnTo>
                    <a:lnTo>
                      <a:pt x="1077" y="11"/>
                    </a:lnTo>
                    <a:lnTo>
                      <a:pt x="1059" y="5"/>
                    </a:lnTo>
                    <a:lnTo>
                      <a:pt x="1044" y="3"/>
                    </a:lnTo>
                    <a:lnTo>
                      <a:pt x="1028" y="0"/>
                    </a:lnTo>
                    <a:lnTo>
                      <a:pt x="1012" y="2"/>
                    </a:lnTo>
                    <a:lnTo>
                      <a:pt x="996" y="5"/>
                    </a:lnTo>
                    <a:lnTo>
                      <a:pt x="978" y="13"/>
                    </a:lnTo>
                    <a:lnTo>
                      <a:pt x="951" y="23"/>
                    </a:lnTo>
                    <a:lnTo>
                      <a:pt x="913" y="37"/>
                    </a:lnTo>
                    <a:lnTo>
                      <a:pt x="864" y="56"/>
                    </a:lnTo>
                    <a:lnTo>
                      <a:pt x="810" y="78"/>
                    </a:lnTo>
                    <a:lnTo>
                      <a:pt x="749" y="99"/>
                    </a:lnTo>
                    <a:lnTo>
                      <a:pt x="690" y="123"/>
                    </a:lnTo>
                    <a:lnTo>
                      <a:pt x="631" y="144"/>
                    </a:lnTo>
                    <a:lnTo>
                      <a:pt x="576" y="165"/>
                    </a:lnTo>
                    <a:lnTo>
                      <a:pt x="513" y="186"/>
                    </a:lnTo>
                    <a:lnTo>
                      <a:pt x="439" y="211"/>
                    </a:lnTo>
                    <a:lnTo>
                      <a:pt x="356" y="238"/>
                    </a:lnTo>
                    <a:lnTo>
                      <a:pt x="273" y="265"/>
                    </a:lnTo>
                    <a:lnTo>
                      <a:pt x="194" y="289"/>
                    </a:lnTo>
                    <a:lnTo>
                      <a:pt x="127" y="310"/>
                    </a:lnTo>
                    <a:lnTo>
                      <a:pt x="78" y="324"/>
                    </a:lnTo>
                    <a:lnTo>
                      <a:pt x="53" y="332"/>
                    </a:lnTo>
                    <a:lnTo>
                      <a:pt x="41" y="333"/>
                    </a:lnTo>
                    <a:lnTo>
                      <a:pt x="28" y="337"/>
                    </a:lnTo>
                    <a:lnTo>
                      <a:pt x="17" y="342"/>
                    </a:lnTo>
                    <a:lnTo>
                      <a:pt x="9" y="350"/>
                    </a:lnTo>
                    <a:lnTo>
                      <a:pt x="0" y="36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96" name="Freeform 117"/>
              <p:cNvSpPr>
                <a:spLocks/>
              </p:cNvSpPr>
              <p:nvPr/>
            </p:nvSpPr>
            <p:spPr bwMode="auto">
              <a:xfrm>
                <a:off x="3678" y="2345"/>
                <a:ext cx="870" cy="214"/>
              </a:xfrm>
              <a:custGeom>
                <a:avLst/>
                <a:gdLst>
                  <a:gd name="T0" fmla="*/ 1 w 1740"/>
                  <a:gd name="T1" fmla="*/ 0 h 427"/>
                  <a:gd name="T2" fmla="*/ 1 w 1740"/>
                  <a:gd name="T3" fmla="*/ 1 h 427"/>
                  <a:gd name="T4" fmla="*/ 0 w 1740"/>
                  <a:gd name="T5" fmla="*/ 1 h 427"/>
                  <a:gd name="T6" fmla="*/ 1 w 1740"/>
                  <a:gd name="T7" fmla="*/ 1 h 427"/>
                  <a:gd name="T8" fmla="*/ 1 w 1740"/>
                  <a:gd name="T9" fmla="*/ 1 h 427"/>
                  <a:gd name="T10" fmla="*/ 1 w 1740"/>
                  <a:gd name="T11" fmla="*/ 1 h 427"/>
                  <a:gd name="T12" fmla="*/ 1 w 1740"/>
                  <a:gd name="T13" fmla="*/ 1 h 427"/>
                  <a:gd name="T14" fmla="*/ 1 w 1740"/>
                  <a:gd name="T15" fmla="*/ 1 h 427"/>
                  <a:gd name="T16" fmla="*/ 1 w 1740"/>
                  <a:gd name="T17" fmla="*/ 1 h 427"/>
                  <a:gd name="T18" fmla="*/ 1 w 1740"/>
                  <a:gd name="T19" fmla="*/ 1 h 427"/>
                  <a:gd name="T20" fmla="*/ 1 w 1740"/>
                  <a:gd name="T21" fmla="*/ 1 h 427"/>
                  <a:gd name="T22" fmla="*/ 1 w 1740"/>
                  <a:gd name="T23" fmla="*/ 1 h 427"/>
                  <a:gd name="T24" fmla="*/ 1 w 1740"/>
                  <a:gd name="T25" fmla="*/ 1 h 427"/>
                  <a:gd name="T26" fmla="*/ 1 w 1740"/>
                  <a:gd name="T27" fmla="*/ 1 h 427"/>
                  <a:gd name="T28" fmla="*/ 1 w 1740"/>
                  <a:gd name="T29" fmla="*/ 1 h 427"/>
                  <a:gd name="T30" fmla="*/ 1 w 1740"/>
                  <a:gd name="T31" fmla="*/ 1 h 427"/>
                  <a:gd name="T32" fmla="*/ 1 w 1740"/>
                  <a:gd name="T33" fmla="*/ 1 h 427"/>
                  <a:gd name="T34" fmla="*/ 1 w 1740"/>
                  <a:gd name="T35" fmla="*/ 1 h 427"/>
                  <a:gd name="T36" fmla="*/ 1 w 1740"/>
                  <a:gd name="T37" fmla="*/ 1 h 427"/>
                  <a:gd name="T38" fmla="*/ 1 w 1740"/>
                  <a:gd name="T39" fmla="*/ 1 h 427"/>
                  <a:gd name="T40" fmla="*/ 1 w 1740"/>
                  <a:gd name="T41" fmla="*/ 1 h 427"/>
                  <a:gd name="T42" fmla="*/ 1 w 1740"/>
                  <a:gd name="T43" fmla="*/ 1 h 427"/>
                  <a:gd name="T44" fmla="*/ 1 w 1740"/>
                  <a:gd name="T45" fmla="*/ 1 h 427"/>
                  <a:gd name="T46" fmla="*/ 1 w 1740"/>
                  <a:gd name="T47" fmla="*/ 1 h 427"/>
                  <a:gd name="T48" fmla="*/ 1 w 1740"/>
                  <a:gd name="T49" fmla="*/ 1 h 427"/>
                  <a:gd name="T50" fmla="*/ 1 w 1740"/>
                  <a:gd name="T51" fmla="*/ 1 h 427"/>
                  <a:gd name="T52" fmla="*/ 1 w 1740"/>
                  <a:gd name="T53" fmla="*/ 1 h 427"/>
                  <a:gd name="T54" fmla="*/ 1 w 1740"/>
                  <a:gd name="T55" fmla="*/ 1 h 427"/>
                  <a:gd name="T56" fmla="*/ 1 w 1740"/>
                  <a:gd name="T57" fmla="*/ 1 h 427"/>
                  <a:gd name="T58" fmla="*/ 1 w 1740"/>
                  <a:gd name="T59" fmla="*/ 1 h 427"/>
                  <a:gd name="T60" fmla="*/ 1 w 1740"/>
                  <a:gd name="T61" fmla="*/ 1 h 427"/>
                  <a:gd name="T62" fmla="*/ 1 w 1740"/>
                  <a:gd name="T63" fmla="*/ 1 h 427"/>
                  <a:gd name="T64" fmla="*/ 1 w 1740"/>
                  <a:gd name="T65" fmla="*/ 1 h 427"/>
                  <a:gd name="T66" fmla="*/ 1 w 1740"/>
                  <a:gd name="T67" fmla="*/ 1 h 427"/>
                  <a:gd name="T68" fmla="*/ 1 w 1740"/>
                  <a:gd name="T69" fmla="*/ 1 h 427"/>
                  <a:gd name="T70" fmla="*/ 1 w 1740"/>
                  <a:gd name="T71" fmla="*/ 1 h 4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0"/>
                  <a:gd name="T109" fmla="*/ 0 h 427"/>
                  <a:gd name="T110" fmla="*/ 1740 w 1740"/>
                  <a:gd name="T111" fmla="*/ 427 h 4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0" h="427">
                    <a:moveTo>
                      <a:pt x="8" y="0"/>
                    </a:moveTo>
                    <a:lnTo>
                      <a:pt x="3" y="13"/>
                    </a:lnTo>
                    <a:lnTo>
                      <a:pt x="0" y="28"/>
                    </a:lnTo>
                    <a:lnTo>
                      <a:pt x="3" y="47"/>
                    </a:lnTo>
                    <a:lnTo>
                      <a:pt x="5" y="65"/>
                    </a:lnTo>
                    <a:lnTo>
                      <a:pt x="8" y="79"/>
                    </a:lnTo>
                    <a:lnTo>
                      <a:pt x="10" y="92"/>
                    </a:lnTo>
                    <a:lnTo>
                      <a:pt x="15" y="103"/>
                    </a:lnTo>
                    <a:lnTo>
                      <a:pt x="20" y="110"/>
                    </a:lnTo>
                    <a:lnTo>
                      <a:pt x="30" y="119"/>
                    </a:lnTo>
                    <a:lnTo>
                      <a:pt x="43" y="125"/>
                    </a:lnTo>
                    <a:lnTo>
                      <a:pt x="61" y="131"/>
                    </a:lnTo>
                    <a:lnTo>
                      <a:pt x="112" y="145"/>
                    </a:lnTo>
                    <a:lnTo>
                      <a:pt x="217" y="178"/>
                    </a:lnTo>
                    <a:lnTo>
                      <a:pt x="355" y="222"/>
                    </a:lnTo>
                    <a:lnTo>
                      <a:pt x="511" y="271"/>
                    </a:lnTo>
                    <a:lnTo>
                      <a:pt x="666" y="319"/>
                    </a:lnTo>
                    <a:lnTo>
                      <a:pt x="802" y="363"/>
                    </a:lnTo>
                    <a:lnTo>
                      <a:pt x="901" y="394"/>
                    </a:lnTo>
                    <a:lnTo>
                      <a:pt x="945" y="408"/>
                    </a:lnTo>
                    <a:lnTo>
                      <a:pt x="957" y="412"/>
                    </a:lnTo>
                    <a:lnTo>
                      <a:pt x="971" y="417"/>
                    </a:lnTo>
                    <a:lnTo>
                      <a:pt x="986" y="421"/>
                    </a:lnTo>
                    <a:lnTo>
                      <a:pt x="1005" y="426"/>
                    </a:lnTo>
                    <a:lnTo>
                      <a:pt x="1022" y="427"/>
                    </a:lnTo>
                    <a:lnTo>
                      <a:pt x="1039" y="426"/>
                    </a:lnTo>
                    <a:lnTo>
                      <a:pt x="1057" y="421"/>
                    </a:lnTo>
                    <a:lnTo>
                      <a:pt x="1073" y="412"/>
                    </a:lnTo>
                    <a:lnTo>
                      <a:pt x="1104" y="390"/>
                    </a:lnTo>
                    <a:lnTo>
                      <a:pt x="1169" y="354"/>
                    </a:lnTo>
                    <a:lnTo>
                      <a:pt x="1256" y="306"/>
                    </a:lnTo>
                    <a:lnTo>
                      <a:pt x="1359" y="253"/>
                    </a:lnTo>
                    <a:lnTo>
                      <a:pt x="1466" y="196"/>
                    </a:lnTo>
                    <a:lnTo>
                      <a:pt x="1571" y="141"/>
                    </a:lnTo>
                    <a:lnTo>
                      <a:pt x="1664" y="91"/>
                    </a:lnTo>
                    <a:lnTo>
                      <a:pt x="1740" y="52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97" name="Freeform 118"/>
              <p:cNvSpPr>
                <a:spLocks/>
              </p:cNvSpPr>
              <p:nvPr/>
            </p:nvSpPr>
            <p:spPr bwMode="auto">
              <a:xfrm>
                <a:off x="3718" y="1631"/>
                <a:ext cx="538" cy="514"/>
              </a:xfrm>
              <a:custGeom>
                <a:avLst/>
                <a:gdLst>
                  <a:gd name="T0" fmla="*/ 1 w 1076"/>
                  <a:gd name="T1" fmla="*/ 0 h 1029"/>
                  <a:gd name="T2" fmla="*/ 1 w 1076"/>
                  <a:gd name="T3" fmla="*/ 0 h 1029"/>
                  <a:gd name="T4" fmla="*/ 1 w 1076"/>
                  <a:gd name="T5" fmla="*/ 0 h 1029"/>
                  <a:gd name="T6" fmla="*/ 1 w 1076"/>
                  <a:gd name="T7" fmla="*/ 0 h 1029"/>
                  <a:gd name="T8" fmla="*/ 1 w 1076"/>
                  <a:gd name="T9" fmla="*/ 0 h 1029"/>
                  <a:gd name="T10" fmla="*/ 1 w 1076"/>
                  <a:gd name="T11" fmla="*/ 0 h 1029"/>
                  <a:gd name="T12" fmla="*/ 1 w 1076"/>
                  <a:gd name="T13" fmla="*/ 0 h 1029"/>
                  <a:gd name="T14" fmla="*/ 1 w 1076"/>
                  <a:gd name="T15" fmla="*/ 0 h 1029"/>
                  <a:gd name="T16" fmla="*/ 0 w 1076"/>
                  <a:gd name="T17" fmla="*/ 0 h 1029"/>
                  <a:gd name="T18" fmla="*/ 1 w 1076"/>
                  <a:gd name="T19" fmla="*/ 0 h 1029"/>
                  <a:gd name="T20" fmla="*/ 1 w 1076"/>
                  <a:gd name="T21" fmla="*/ 0 h 1029"/>
                  <a:gd name="T22" fmla="*/ 1 w 1076"/>
                  <a:gd name="T23" fmla="*/ 0 h 1029"/>
                  <a:gd name="T24" fmla="*/ 1 w 1076"/>
                  <a:gd name="T25" fmla="*/ 0 h 1029"/>
                  <a:gd name="T26" fmla="*/ 1 w 1076"/>
                  <a:gd name="T27" fmla="*/ 0 h 1029"/>
                  <a:gd name="T28" fmla="*/ 1 w 1076"/>
                  <a:gd name="T29" fmla="*/ 0 h 1029"/>
                  <a:gd name="T30" fmla="*/ 1 w 1076"/>
                  <a:gd name="T31" fmla="*/ 0 h 1029"/>
                  <a:gd name="T32" fmla="*/ 1 w 1076"/>
                  <a:gd name="T33" fmla="*/ 0 h 1029"/>
                  <a:gd name="T34" fmla="*/ 1 w 1076"/>
                  <a:gd name="T35" fmla="*/ 0 h 1029"/>
                  <a:gd name="T36" fmla="*/ 1 w 1076"/>
                  <a:gd name="T37" fmla="*/ 0 h 1029"/>
                  <a:gd name="T38" fmla="*/ 1 w 1076"/>
                  <a:gd name="T39" fmla="*/ 0 h 1029"/>
                  <a:gd name="T40" fmla="*/ 1 w 1076"/>
                  <a:gd name="T41" fmla="*/ 0 h 1029"/>
                  <a:gd name="T42" fmla="*/ 1 w 1076"/>
                  <a:gd name="T43" fmla="*/ 0 h 1029"/>
                  <a:gd name="T44" fmla="*/ 1 w 1076"/>
                  <a:gd name="T45" fmla="*/ 0 h 1029"/>
                  <a:gd name="T46" fmla="*/ 1 w 1076"/>
                  <a:gd name="T47" fmla="*/ 0 h 1029"/>
                  <a:gd name="T48" fmla="*/ 1 w 1076"/>
                  <a:gd name="T49" fmla="*/ 0 h 1029"/>
                  <a:gd name="T50" fmla="*/ 1 w 1076"/>
                  <a:gd name="T51" fmla="*/ 0 h 1029"/>
                  <a:gd name="T52" fmla="*/ 1 w 1076"/>
                  <a:gd name="T53" fmla="*/ 0 h 1029"/>
                  <a:gd name="T54" fmla="*/ 1 w 1076"/>
                  <a:gd name="T55" fmla="*/ 0 h 1029"/>
                  <a:gd name="T56" fmla="*/ 1 w 1076"/>
                  <a:gd name="T57" fmla="*/ 0 h 1029"/>
                  <a:gd name="T58" fmla="*/ 1 w 1076"/>
                  <a:gd name="T59" fmla="*/ 0 h 1029"/>
                  <a:gd name="T60" fmla="*/ 1 w 1076"/>
                  <a:gd name="T61" fmla="*/ 0 h 1029"/>
                  <a:gd name="T62" fmla="*/ 1 w 1076"/>
                  <a:gd name="T63" fmla="*/ 0 h 1029"/>
                  <a:gd name="T64" fmla="*/ 1 w 1076"/>
                  <a:gd name="T65" fmla="*/ 0 h 1029"/>
                  <a:gd name="T66" fmla="*/ 1 w 1076"/>
                  <a:gd name="T67" fmla="*/ 0 h 1029"/>
                  <a:gd name="T68" fmla="*/ 1 w 1076"/>
                  <a:gd name="T69" fmla="*/ 0 h 1029"/>
                  <a:gd name="T70" fmla="*/ 1 w 1076"/>
                  <a:gd name="T71" fmla="*/ 0 h 10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76"/>
                  <a:gd name="T109" fmla="*/ 0 h 1029"/>
                  <a:gd name="T110" fmla="*/ 1076 w 1076"/>
                  <a:gd name="T111" fmla="*/ 1029 h 10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76" h="1029">
                    <a:moveTo>
                      <a:pt x="925" y="13"/>
                    </a:moveTo>
                    <a:lnTo>
                      <a:pt x="875" y="31"/>
                    </a:lnTo>
                    <a:lnTo>
                      <a:pt x="774" y="64"/>
                    </a:lnTo>
                    <a:lnTo>
                      <a:pt x="638" y="107"/>
                    </a:lnTo>
                    <a:lnTo>
                      <a:pt x="487" y="155"/>
                    </a:lnTo>
                    <a:lnTo>
                      <a:pt x="335" y="202"/>
                    </a:lnTo>
                    <a:lnTo>
                      <a:pt x="202" y="243"/>
                    </a:lnTo>
                    <a:lnTo>
                      <a:pt x="105" y="273"/>
                    </a:lnTo>
                    <a:lnTo>
                      <a:pt x="64" y="285"/>
                    </a:lnTo>
                    <a:lnTo>
                      <a:pt x="53" y="287"/>
                    </a:lnTo>
                    <a:lnTo>
                      <a:pt x="43" y="290"/>
                    </a:lnTo>
                    <a:lnTo>
                      <a:pt x="32" y="293"/>
                    </a:lnTo>
                    <a:lnTo>
                      <a:pt x="22" y="299"/>
                    </a:lnTo>
                    <a:lnTo>
                      <a:pt x="12" y="305"/>
                    </a:lnTo>
                    <a:lnTo>
                      <a:pt x="6" y="314"/>
                    </a:lnTo>
                    <a:lnTo>
                      <a:pt x="1" y="322"/>
                    </a:lnTo>
                    <a:lnTo>
                      <a:pt x="0" y="335"/>
                    </a:lnTo>
                    <a:lnTo>
                      <a:pt x="0" y="367"/>
                    </a:lnTo>
                    <a:lnTo>
                      <a:pt x="2" y="435"/>
                    </a:lnTo>
                    <a:lnTo>
                      <a:pt x="6" y="525"/>
                    </a:lnTo>
                    <a:lnTo>
                      <a:pt x="11" y="632"/>
                    </a:lnTo>
                    <a:lnTo>
                      <a:pt x="14" y="739"/>
                    </a:lnTo>
                    <a:lnTo>
                      <a:pt x="18" y="840"/>
                    </a:lnTo>
                    <a:lnTo>
                      <a:pt x="21" y="921"/>
                    </a:lnTo>
                    <a:lnTo>
                      <a:pt x="23" y="976"/>
                    </a:lnTo>
                    <a:lnTo>
                      <a:pt x="24" y="982"/>
                    </a:lnTo>
                    <a:lnTo>
                      <a:pt x="31" y="992"/>
                    </a:lnTo>
                    <a:lnTo>
                      <a:pt x="40" y="1002"/>
                    </a:lnTo>
                    <a:lnTo>
                      <a:pt x="54" y="1013"/>
                    </a:lnTo>
                    <a:lnTo>
                      <a:pt x="68" y="1020"/>
                    </a:lnTo>
                    <a:lnTo>
                      <a:pt x="85" y="1026"/>
                    </a:lnTo>
                    <a:lnTo>
                      <a:pt x="102" y="1029"/>
                    </a:lnTo>
                    <a:lnTo>
                      <a:pt x="121" y="1028"/>
                    </a:lnTo>
                    <a:lnTo>
                      <a:pt x="154" y="1015"/>
                    </a:lnTo>
                    <a:lnTo>
                      <a:pt x="216" y="995"/>
                    </a:lnTo>
                    <a:lnTo>
                      <a:pt x="295" y="968"/>
                    </a:lnTo>
                    <a:lnTo>
                      <a:pt x="387" y="938"/>
                    </a:lnTo>
                    <a:lnTo>
                      <a:pt x="478" y="906"/>
                    </a:lnTo>
                    <a:lnTo>
                      <a:pt x="565" y="875"/>
                    </a:lnTo>
                    <a:lnTo>
                      <a:pt x="637" y="849"/>
                    </a:lnTo>
                    <a:lnTo>
                      <a:pt x="686" y="832"/>
                    </a:lnTo>
                    <a:lnTo>
                      <a:pt x="726" y="815"/>
                    </a:lnTo>
                    <a:lnTo>
                      <a:pt x="776" y="794"/>
                    </a:lnTo>
                    <a:lnTo>
                      <a:pt x="831" y="771"/>
                    </a:lnTo>
                    <a:lnTo>
                      <a:pt x="888" y="750"/>
                    </a:lnTo>
                    <a:lnTo>
                      <a:pt x="940" y="729"/>
                    </a:lnTo>
                    <a:lnTo>
                      <a:pt x="984" y="713"/>
                    </a:lnTo>
                    <a:lnTo>
                      <a:pt x="1016" y="701"/>
                    </a:lnTo>
                    <a:lnTo>
                      <a:pt x="1034" y="697"/>
                    </a:lnTo>
                    <a:lnTo>
                      <a:pt x="1040" y="695"/>
                    </a:lnTo>
                    <a:lnTo>
                      <a:pt x="1049" y="692"/>
                    </a:lnTo>
                    <a:lnTo>
                      <a:pt x="1056" y="686"/>
                    </a:lnTo>
                    <a:lnTo>
                      <a:pt x="1063" y="677"/>
                    </a:lnTo>
                    <a:lnTo>
                      <a:pt x="1068" y="660"/>
                    </a:lnTo>
                    <a:lnTo>
                      <a:pt x="1073" y="637"/>
                    </a:lnTo>
                    <a:lnTo>
                      <a:pt x="1076" y="604"/>
                    </a:lnTo>
                    <a:lnTo>
                      <a:pt x="1076" y="564"/>
                    </a:lnTo>
                    <a:lnTo>
                      <a:pt x="1071" y="508"/>
                    </a:lnTo>
                    <a:lnTo>
                      <a:pt x="1067" y="441"/>
                    </a:lnTo>
                    <a:lnTo>
                      <a:pt x="1061" y="367"/>
                    </a:lnTo>
                    <a:lnTo>
                      <a:pt x="1056" y="294"/>
                    </a:lnTo>
                    <a:lnTo>
                      <a:pt x="1051" y="222"/>
                    </a:lnTo>
                    <a:lnTo>
                      <a:pt x="1047" y="162"/>
                    </a:lnTo>
                    <a:lnTo>
                      <a:pt x="1044" y="113"/>
                    </a:lnTo>
                    <a:lnTo>
                      <a:pt x="1044" y="85"/>
                    </a:lnTo>
                    <a:lnTo>
                      <a:pt x="1041" y="66"/>
                    </a:lnTo>
                    <a:lnTo>
                      <a:pt x="1036" y="48"/>
                    </a:lnTo>
                    <a:lnTo>
                      <a:pt x="1028" y="29"/>
                    </a:lnTo>
                    <a:lnTo>
                      <a:pt x="1015" y="16"/>
                    </a:lnTo>
                    <a:lnTo>
                      <a:pt x="998" y="5"/>
                    </a:lnTo>
                    <a:lnTo>
                      <a:pt x="978" y="0"/>
                    </a:lnTo>
                    <a:lnTo>
                      <a:pt x="953" y="1"/>
                    </a:lnTo>
                    <a:lnTo>
                      <a:pt x="925" y="13"/>
                    </a:lnTo>
                    <a:close/>
                  </a:path>
                </a:pathLst>
              </a:custGeom>
              <a:solidFill>
                <a:srgbClr val="AC4D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98" name="Freeform 119"/>
              <p:cNvSpPr>
                <a:spLocks/>
              </p:cNvSpPr>
              <p:nvPr/>
            </p:nvSpPr>
            <p:spPr bwMode="auto">
              <a:xfrm>
                <a:off x="3718" y="1790"/>
                <a:ext cx="60" cy="355"/>
              </a:xfrm>
              <a:custGeom>
                <a:avLst/>
                <a:gdLst>
                  <a:gd name="T0" fmla="*/ 0 w 121"/>
                  <a:gd name="T1" fmla="*/ 1 h 710"/>
                  <a:gd name="T2" fmla="*/ 0 w 121"/>
                  <a:gd name="T3" fmla="*/ 1 h 710"/>
                  <a:gd name="T4" fmla="*/ 0 w 121"/>
                  <a:gd name="T5" fmla="*/ 1 h 710"/>
                  <a:gd name="T6" fmla="*/ 0 w 121"/>
                  <a:gd name="T7" fmla="*/ 1 h 710"/>
                  <a:gd name="T8" fmla="*/ 0 w 121"/>
                  <a:gd name="T9" fmla="*/ 1 h 710"/>
                  <a:gd name="T10" fmla="*/ 0 w 121"/>
                  <a:gd name="T11" fmla="*/ 1 h 710"/>
                  <a:gd name="T12" fmla="*/ 0 w 121"/>
                  <a:gd name="T13" fmla="*/ 1 h 710"/>
                  <a:gd name="T14" fmla="*/ 0 w 121"/>
                  <a:gd name="T15" fmla="*/ 1 h 710"/>
                  <a:gd name="T16" fmla="*/ 0 w 121"/>
                  <a:gd name="T17" fmla="*/ 1 h 710"/>
                  <a:gd name="T18" fmla="*/ 0 w 121"/>
                  <a:gd name="T19" fmla="*/ 1 h 710"/>
                  <a:gd name="T20" fmla="*/ 0 w 121"/>
                  <a:gd name="T21" fmla="*/ 1 h 710"/>
                  <a:gd name="T22" fmla="*/ 0 w 121"/>
                  <a:gd name="T23" fmla="*/ 1 h 710"/>
                  <a:gd name="T24" fmla="*/ 0 w 121"/>
                  <a:gd name="T25" fmla="*/ 1 h 710"/>
                  <a:gd name="T26" fmla="*/ 0 w 121"/>
                  <a:gd name="T27" fmla="*/ 1 h 710"/>
                  <a:gd name="T28" fmla="*/ 0 w 121"/>
                  <a:gd name="T29" fmla="*/ 1 h 710"/>
                  <a:gd name="T30" fmla="*/ 0 w 121"/>
                  <a:gd name="T31" fmla="*/ 1 h 710"/>
                  <a:gd name="T32" fmla="*/ 0 w 121"/>
                  <a:gd name="T33" fmla="*/ 1 h 710"/>
                  <a:gd name="T34" fmla="*/ 0 w 121"/>
                  <a:gd name="T35" fmla="*/ 1 h 710"/>
                  <a:gd name="T36" fmla="*/ 0 w 121"/>
                  <a:gd name="T37" fmla="*/ 1 h 710"/>
                  <a:gd name="T38" fmla="*/ 0 w 121"/>
                  <a:gd name="T39" fmla="*/ 0 h 710"/>
                  <a:gd name="T40" fmla="*/ 0 w 121"/>
                  <a:gd name="T41" fmla="*/ 1 h 710"/>
                  <a:gd name="T42" fmla="*/ 0 w 121"/>
                  <a:gd name="T43" fmla="*/ 1 h 710"/>
                  <a:gd name="T44" fmla="*/ 0 w 121"/>
                  <a:gd name="T45" fmla="*/ 1 h 710"/>
                  <a:gd name="T46" fmla="*/ 0 w 121"/>
                  <a:gd name="T47" fmla="*/ 1 h 710"/>
                  <a:gd name="T48" fmla="*/ 0 w 121"/>
                  <a:gd name="T49" fmla="*/ 1 h 710"/>
                  <a:gd name="T50" fmla="*/ 0 w 121"/>
                  <a:gd name="T51" fmla="*/ 1 h 710"/>
                  <a:gd name="T52" fmla="*/ 0 w 121"/>
                  <a:gd name="T53" fmla="*/ 1 h 710"/>
                  <a:gd name="T54" fmla="*/ 0 w 121"/>
                  <a:gd name="T55" fmla="*/ 1 h 710"/>
                  <a:gd name="T56" fmla="*/ 0 w 121"/>
                  <a:gd name="T57" fmla="*/ 1 h 710"/>
                  <a:gd name="T58" fmla="*/ 0 w 121"/>
                  <a:gd name="T59" fmla="*/ 1 h 710"/>
                  <a:gd name="T60" fmla="*/ 0 w 121"/>
                  <a:gd name="T61" fmla="*/ 1 h 710"/>
                  <a:gd name="T62" fmla="*/ 0 w 121"/>
                  <a:gd name="T63" fmla="*/ 1 h 710"/>
                  <a:gd name="T64" fmla="*/ 0 w 121"/>
                  <a:gd name="T65" fmla="*/ 1 h 710"/>
                  <a:gd name="T66" fmla="*/ 0 w 121"/>
                  <a:gd name="T67" fmla="*/ 1 h 710"/>
                  <a:gd name="T68" fmla="*/ 0 w 121"/>
                  <a:gd name="T69" fmla="*/ 1 h 710"/>
                  <a:gd name="T70" fmla="*/ 0 w 121"/>
                  <a:gd name="T71" fmla="*/ 1 h 710"/>
                  <a:gd name="T72" fmla="*/ 0 w 121"/>
                  <a:gd name="T73" fmla="*/ 1 h 710"/>
                  <a:gd name="T74" fmla="*/ 0 w 121"/>
                  <a:gd name="T75" fmla="*/ 1 h 710"/>
                  <a:gd name="T76" fmla="*/ 0 w 121"/>
                  <a:gd name="T77" fmla="*/ 1 h 710"/>
                  <a:gd name="T78" fmla="*/ 0 w 121"/>
                  <a:gd name="T79" fmla="*/ 1 h 710"/>
                  <a:gd name="T80" fmla="*/ 0 w 121"/>
                  <a:gd name="T81" fmla="*/ 1 h 71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1"/>
                  <a:gd name="T124" fmla="*/ 0 h 710"/>
                  <a:gd name="T125" fmla="*/ 121 w 121"/>
                  <a:gd name="T126" fmla="*/ 710 h 71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1" h="710">
                    <a:moveTo>
                      <a:pt x="121" y="709"/>
                    </a:moveTo>
                    <a:lnTo>
                      <a:pt x="102" y="710"/>
                    </a:lnTo>
                    <a:lnTo>
                      <a:pt x="85" y="707"/>
                    </a:lnTo>
                    <a:lnTo>
                      <a:pt x="68" y="701"/>
                    </a:lnTo>
                    <a:lnTo>
                      <a:pt x="54" y="694"/>
                    </a:lnTo>
                    <a:lnTo>
                      <a:pt x="40" y="683"/>
                    </a:lnTo>
                    <a:lnTo>
                      <a:pt x="31" y="673"/>
                    </a:lnTo>
                    <a:lnTo>
                      <a:pt x="24" y="663"/>
                    </a:lnTo>
                    <a:lnTo>
                      <a:pt x="23" y="657"/>
                    </a:lnTo>
                    <a:lnTo>
                      <a:pt x="21" y="602"/>
                    </a:lnTo>
                    <a:lnTo>
                      <a:pt x="18" y="521"/>
                    </a:lnTo>
                    <a:lnTo>
                      <a:pt x="14" y="420"/>
                    </a:lnTo>
                    <a:lnTo>
                      <a:pt x="11" y="313"/>
                    </a:lnTo>
                    <a:lnTo>
                      <a:pt x="6" y="206"/>
                    </a:lnTo>
                    <a:lnTo>
                      <a:pt x="2" y="116"/>
                    </a:lnTo>
                    <a:lnTo>
                      <a:pt x="0" y="48"/>
                    </a:lnTo>
                    <a:lnTo>
                      <a:pt x="0" y="16"/>
                    </a:lnTo>
                    <a:lnTo>
                      <a:pt x="2" y="5"/>
                    </a:lnTo>
                    <a:lnTo>
                      <a:pt x="12" y="1"/>
                    </a:lnTo>
                    <a:lnTo>
                      <a:pt x="24" y="0"/>
                    </a:lnTo>
                    <a:lnTo>
                      <a:pt x="40" y="3"/>
                    </a:lnTo>
                    <a:lnTo>
                      <a:pt x="55" y="7"/>
                    </a:lnTo>
                    <a:lnTo>
                      <a:pt x="69" y="15"/>
                    </a:lnTo>
                    <a:lnTo>
                      <a:pt x="78" y="22"/>
                    </a:lnTo>
                    <a:lnTo>
                      <a:pt x="83" y="32"/>
                    </a:lnTo>
                    <a:lnTo>
                      <a:pt x="81" y="89"/>
                    </a:lnTo>
                    <a:lnTo>
                      <a:pt x="81" y="174"/>
                    </a:lnTo>
                    <a:lnTo>
                      <a:pt x="81" y="274"/>
                    </a:lnTo>
                    <a:lnTo>
                      <a:pt x="83" y="383"/>
                    </a:lnTo>
                    <a:lnTo>
                      <a:pt x="83" y="485"/>
                    </a:lnTo>
                    <a:lnTo>
                      <a:pt x="86" y="572"/>
                    </a:lnTo>
                    <a:lnTo>
                      <a:pt x="89" y="636"/>
                    </a:lnTo>
                    <a:lnTo>
                      <a:pt x="94" y="664"/>
                    </a:lnTo>
                    <a:lnTo>
                      <a:pt x="94" y="669"/>
                    </a:lnTo>
                    <a:lnTo>
                      <a:pt x="95" y="676"/>
                    </a:lnTo>
                    <a:lnTo>
                      <a:pt x="94" y="684"/>
                    </a:lnTo>
                    <a:lnTo>
                      <a:pt x="94" y="691"/>
                    </a:lnTo>
                    <a:lnTo>
                      <a:pt x="94" y="697"/>
                    </a:lnTo>
                    <a:lnTo>
                      <a:pt x="99" y="704"/>
                    </a:lnTo>
                    <a:lnTo>
                      <a:pt x="106" y="706"/>
                    </a:lnTo>
                    <a:lnTo>
                      <a:pt x="121" y="709"/>
                    </a:lnTo>
                    <a:close/>
                  </a:path>
                </a:pathLst>
              </a:custGeom>
              <a:solidFill>
                <a:srgbClr val="8400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99" name="Freeform 120"/>
              <p:cNvSpPr>
                <a:spLocks/>
              </p:cNvSpPr>
              <p:nvPr/>
            </p:nvSpPr>
            <p:spPr bwMode="auto">
              <a:xfrm>
                <a:off x="3818" y="1755"/>
                <a:ext cx="351" cy="165"/>
              </a:xfrm>
              <a:custGeom>
                <a:avLst/>
                <a:gdLst>
                  <a:gd name="T0" fmla="*/ 0 w 703"/>
                  <a:gd name="T1" fmla="*/ 0 h 331"/>
                  <a:gd name="T2" fmla="*/ 0 w 703"/>
                  <a:gd name="T3" fmla="*/ 0 h 331"/>
                  <a:gd name="T4" fmla="*/ 0 w 703"/>
                  <a:gd name="T5" fmla="*/ 0 h 331"/>
                  <a:gd name="T6" fmla="*/ 0 w 703"/>
                  <a:gd name="T7" fmla="*/ 0 h 331"/>
                  <a:gd name="T8" fmla="*/ 0 w 703"/>
                  <a:gd name="T9" fmla="*/ 0 h 331"/>
                  <a:gd name="T10" fmla="*/ 0 w 703"/>
                  <a:gd name="T11" fmla="*/ 0 h 331"/>
                  <a:gd name="T12" fmla="*/ 0 w 703"/>
                  <a:gd name="T13" fmla="*/ 0 h 331"/>
                  <a:gd name="T14" fmla="*/ 0 w 703"/>
                  <a:gd name="T15" fmla="*/ 0 h 331"/>
                  <a:gd name="T16" fmla="*/ 0 w 703"/>
                  <a:gd name="T17" fmla="*/ 0 h 331"/>
                  <a:gd name="T18" fmla="*/ 0 w 703"/>
                  <a:gd name="T19" fmla="*/ 0 h 331"/>
                  <a:gd name="T20" fmla="*/ 0 w 703"/>
                  <a:gd name="T21" fmla="*/ 0 h 331"/>
                  <a:gd name="T22" fmla="*/ 0 w 703"/>
                  <a:gd name="T23" fmla="*/ 0 h 331"/>
                  <a:gd name="T24" fmla="*/ 0 w 703"/>
                  <a:gd name="T25" fmla="*/ 0 h 331"/>
                  <a:gd name="T26" fmla="*/ 0 w 703"/>
                  <a:gd name="T27" fmla="*/ 0 h 331"/>
                  <a:gd name="T28" fmla="*/ 0 w 703"/>
                  <a:gd name="T29" fmla="*/ 0 h 331"/>
                  <a:gd name="T30" fmla="*/ 0 w 703"/>
                  <a:gd name="T31" fmla="*/ 0 h 331"/>
                  <a:gd name="T32" fmla="*/ 0 w 703"/>
                  <a:gd name="T33" fmla="*/ 0 h 331"/>
                  <a:gd name="T34" fmla="*/ 0 w 703"/>
                  <a:gd name="T35" fmla="*/ 0 h 331"/>
                  <a:gd name="T36" fmla="*/ 0 w 703"/>
                  <a:gd name="T37" fmla="*/ 0 h 331"/>
                  <a:gd name="T38" fmla="*/ 0 w 703"/>
                  <a:gd name="T39" fmla="*/ 0 h 331"/>
                  <a:gd name="T40" fmla="*/ 0 w 703"/>
                  <a:gd name="T41" fmla="*/ 0 h 331"/>
                  <a:gd name="T42" fmla="*/ 0 w 703"/>
                  <a:gd name="T43" fmla="*/ 0 h 331"/>
                  <a:gd name="T44" fmla="*/ 0 w 703"/>
                  <a:gd name="T45" fmla="*/ 0 h 331"/>
                  <a:gd name="T46" fmla="*/ 0 w 703"/>
                  <a:gd name="T47" fmla="*/ 0 h 331"/>
                  <a:gd name="T48" fmla="*/ 0 w 703"/>
                  <a:gd name="T49" fmla="*/ 0 h 331"/>
                  <a:gd name="T50" fmla="*/ 0 w 703"/>
                  <a:gd name="T51" fmla="*/ 0 h 331"/>
                  <a:gd name="T52" fmla="*/ 0 w 703"/>
                  <a:gd name="T53" fmla="*/ 0 h 331"/>
                  <a:gd name="T54" fmla="*/ 0 w 703"/>
                  <a:gd name="T55" fmla="*/ 0 h 331"/>
                  <a:gd name="T56" fmla="*/ 0 w 703"/>
                  <a:gd name="T57" fmla="*/ 0 h 331"/>
                  <a:gd name="T58" fmla="*/ 0 w 703"/>
                  <a:gd name="T59" fmla="*/ 0 h 331"/>
                  <a:gd name="T60" fmla="*/ 0 w 703"/>
                  <a:gd name="T61" fmla="*/ 0 h 331"/>
                  <a:gd name="T62" fmla="*/ 0 w 703"/>
                  <a:gd name="T63" fmla="*/ 0 h 331"/>
                  <a:gd name="T64" fmla="*/ 0 w 703"/>
                  <a:gd name="T65" fmla="*/ 0 h 331"/>
                  <a:gd name="T66" fmla="*/ 0 w 703"/>
                  <a:gd name="T67" fmla="*/ 0 h 331"/>
                  <a:gd name="T68" fmla="*/ 0 w 703"/>
                  <a:gd name="T69" fmla="*/ 0 h 331"/>
                  <a:gd name="T70" fmla="*/ 0 w 703"/>
                  <a:gd name="T71" fmla="*/ 0 h 331"/>
                  <a:gd name="T72" fmla="*/ 0 w 703"/>
                  <a:gd name="T73" fmla="*/ 0 h 331"/>
                  <a:gd name="T74" fmla="*/ 0 w 703"/>
                  <a:gd name="T75" fmla="*/ 0 h 331"/>
                  <a:gd name="T76" fmla="*/ 0 w 703"/>
                  <a:gd name="T77" fmla="*/ 0 h 331"/>
                  <a:gd name="T78" fmla="*/ 0 w 703"/>
                  <a:gd name="T79" fmla="*/ 0 h 331"/>
                  <a:gd name="T80" fmla="*/ 0 w 703"/>
                  <a:gd name="T81" fmla="*/ 0 h 331"/>
                  <a:gd name="T82" fmla="*/ 0 w 703"/>
                  <a:gd name="T83" fmla="*/ 0 h 331"/>
                  <a:gd name="T84" fmla="*/ 0 w 703"/>
                  <a:gd name="T85" fmla="*/ 0 h 331"/>
                  <a:gd name="T86" fmla="*/ 0 w 703"/>
                  <a:gd name="T87" fmla="*/ 0 h 331"/>
                  <a:gd name="T88" fmla="*/ 0 w 703"/>
                  <a:gd name="T89" fmla="*/ 0 h 331"/>
                  <a:gd name="T90" fmla="*/ 0 w 703"/>
                  <a:gd name="T91" fmla="*/ 0 h 331"/>
                  <a:gd name="T92" fmla="*/ 0 w 703"/>
                  <a:gd name="T93" fmla="*/ 0 h 331"/>
                  <a:gd name="T94" fmla="*/ 0 w 703"/>
                  <a:gd name="T95" fmla="*/ 0 h 331"/>
                  <a:gd name="T96" fmla="*/ 0 w 703"/>
                  <a:gd name="T97" fmla="*/ 0 h 33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03"/>
                  <a:gd name="T148" fmla="*/ 0 h 331"/>
                  <a:gd name="T149" fmla="*/ 703 w 703"/>
                  <a:gd name="T150" fmla="*/ 331 h 33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03" h="331">
                    <a:moveTo>
                      <a:pt x="529" y="133"/>
                    </a:moveTo>
                    <a:lnTo>
                      <a:pt x="474" y="136"/>
                    </a:lnTo>
                    <a:lnTo>
                      <a:pt x="407" y="152"/>
                    </a:lnTo>
                    <a:lnTo>
                      <a:pt x="332" y="175"/>
                    </a:lnTo>
                    <a:lnTo>
                      <a:pt x="254" y="204"/>
                    </a:lnTo>
                    <a:lnTo>
                      <a:pt x="174" y="235"/>
                    </a:lnTo>
                    <a:lnTo>
                      <a:pt x="104" y="269"/>
                    </a:lnTo>
                    <a:lnTo>
                      <a:pt x="45" y="301"/>
                    </a:lnTo>
                    <a:lnTo>
                      <a:pt x="0" y="331"/>
                    </a:lnTo>
                    <a:lnTo>
                      <a:pt x="25" y="306"/>
                    </a:lnTo>
                    <a:lnTo>
                      <a:pt x="54" y="277"/>
                    </a:lnTo>
                    <a:lnTo>
                      <a:pt x="87" y="248"/>
                    </a:lnTo>
                    <a:lnTo>
                      <a:pt x="121" y="218"/>
                    </a:lnTo>
                    <a:lnTo>
                      <a:pt x="153" y="188"/>
                    </a:lnTo>
                    <a:lnTo>
                      <a:pt x="187" y="161"/>
                    </a:lnTo>
                    <a:lnTo>
                      <a:pt x="216" y="138"/>
                    </a:lnTo>
                    <a:lnTo>
                      <a:pt x="244" y="120"/>
                    </a:lnTo>
                    <a:lnTo>
                      <a:pt x="293" y="88"/>
                    </a:lnTo>
                    <a:lnTo>
                      <a:pt x="351" y="58"/>
                    </a:lnTo>
                    <a:lnTo>
                      <a:pt x="412" y="31"/>
                    </a:lnTo>
                    <a:lnTo>
                      <a:pt x="477" y="11"/>
                    </a:lnTo>
                    <a:lnTo>
                      <a:pt x="539" y="0"/>
                    </a:lnTo>
                    <a:lnTo>
                      <a:pt x="597" y="1"/>
                    </a:lnTo>
                    <a:lnTo>
                      <a:pt x="649" y="18"/>
                    </a:lnTo>
                    <a:lnTo>
                      <a:pt x="693" y="53"/>
                    </a:lnTo>
                    <a:lnTo>
                      <a:pt x="699" y="63"/>
                    </a:lnTo>
                    <a:lnTo>
                      <a:pt x="703" y="78"/>
                    </a:lnTo>
                    <a:lnTo>
                      <a:pt x="703" y="92"/>
                    </a:lnTo>
                    <a:lnTo>
                      <a:pt x="701" y="108"/>
                    </a:lnTo>
                    <a:lnTo>
                      <a:pt x="694" y="121"/>
                    </a:lnTo>
                    <a:lnTo>
                      <a:pt x="685" y="136"/>
                    </a:lnTo>
                    <a:lnTo>
                      <a:pt x="673" y="147"/>
                    </a:lnTo>
                    <a:lnTo>
                      <a:pt x="658" y="159"/>
                    </a:lnTo>
                    <a:lnTo>
                      <a:pt x="625" y="171"/>
                    </a:lnTo>
                    <a:lnTo>
                      <a:pt x="592" y="181"/>
                    </a:lnTo>
                    <a:lnTo>
                      <a:pt x="558" y="187"/>
                    </a:lnTo>
                    <a:lnTo>
                      <a:pt x="523" y="192"/>
                    </a:lnTo>
                    <a:lnTo>
                      <a:pt x="487" y="194"/>
                    </a:lnTo>
                    <a:lnTo>
                      <a:pt x="453" y="197"/>
                    </a:lnTo>
                    <a:lnTo>
                      <a:pt x="418" y="201"/>
                    </a:lnTo>
                    <a:lnTo>
                      <a:pt x="386" y="206"/>
                    </a:lnTo>
                    <a:lnTo>
                      <a:pt x="406" y="194"/>
                    </a:lnTo>
                    <a:lnTo>
                      <a:pt x="424" y="183"/>
                    </a:lnTo>
                    <a:lnTo>
                      <a:pt x="442" y="173"/>
                    </a:lnTo>
                    <a:lnTo>
                      <a:pt x="460" y="165"/>
                    </a:lnTo>
                    <a:lnTo>
                      <a:pt x="476" y="156"/>
                    </a:lnTo>
                    <a:lnTo>
                      <a:pt x="492" y="147"/>
                    </a:lnTo>
                    <a:lnTo>
                      <a:pt x="510" y="140"/>
                    </a:lnTo>
                    <a:lnTo>
                      <a:pt x="529" y="133"/>
                    </a:lnTo>
                    <a:close/>
                  </a:path>
                </a:pathLst>
              </a:custGeom>
              <a:solidFill>
                <a:srgbClr val="8400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00" name="Freeform 121"/>
              <p:cNvSpPr>
                <a:spLocks/>
              </p:cNvSpPr>
              <p:nvPr/>
            </p:nvSpPr>
            <p:spPr bwMode="auto">
              <a:xfrm>
                <a:off x="3718" y="1638"/>
                <a:ext cx="538" cy="507"/>
              </a:xfrm>
              <a:custGeom>
                <a:avLst/>
                <a:gdLst>
                  <a:gd name="T0" fmla="*/ 1 w 1076"/>
                  <a:gd name="T1" fmla="*/ 0 h 1016"/>
                  <a:gd name="T2" fmla="*/ 1 w 1076"/>
                  <a:gd name="T3" fmla="*/ 0 h 1016"/>
                  <a:gd name="T4" fmla="*/ 1 w 1076"/>
                  <a:gd name="T5" fmla="*/ 0 h 1016"/>
                  <a:gd name="T6" fmla="*/ 1 w 1076"/>
                  <a:gd name="T7" fmla="*/ 0 h 1016"/>
                  <a:gd name="T8" fmla="*/ 1 w 1076"/>
                  <a:gd name="T9" fmla="*/ 0 h 1016"/>
                  <a:gd name="T10" fmla="*/ 1 w 1076"/>
                  <a:gd name="T11" fmla="*/ 0 h 1016"/>
                  <a:gd name="T12" fmla="*/ 1 w 1076"/>
                  <a:gd name="T13" fmla="*/ 0 h 1016"/>
                  <a:gd name="T14" fmla="*/ 1 w 1076"/>
                  <a:gd name="T15" fmla="*/ 0 h 1016"/>
                  <a:gd name="T16" fmla="*/ 1 w 1076"/>
                  <a:gd name="T17" fmla="*/ 0 h 1016"/>
                  <a:gd name="T18" fmla="*/ 1 w 1076"/>
                  <a:gd name="T19" fmla="*/ 0 h 1016"/>
                  <a:gd name="T20" fmla="*/ 1 w 1076"/>
                  <a:gd name="T21" fmla="*/ 0 h 1016"/>
                  <a:gd name="T22" fmla="*/ 1 w 1076"/>
                  <a:gd name="T23" fmla="*/ 0 h 1016"/>
                  <a:gd name="T24" fmla="*/ 1 w 1076"/>
                  <a:gd name="T25" fmla="*/ 0 h 1016"/>
                  <a:gd name="T26" fmla="*/ 1 w 1076"/>
                  <a:gd name="T27" fmla="*/ 0 h 1016"/>
                  <a:gd name="T28" fmla="*/ 1 w 1076"/>
                  <a:gd name="T29" fmla="*/ 0 h 1016"/>
                  <a:gd name="T30" fmla="*/ 1 w 1076"/>
                  <a:gd name="T31" fmla="*/ 0 h 1016"/>
                  <a:gd name="T32" fmla="*/ 0 w 1076"/>
                  <a:gd name="T33" fmla="*/ 0 h 1016"/>
                  <a:gd name="T34" fmla="*/ 0 w 1076"/>
                  <a:gd name="T35" fmla="*/ 0 h 1016"/>
                  <a:gd name="T36" fmla="*/ 1 w 1076"/>
                  <a:gd name="T37" fmla="*/ 0 h 1016"/>
                  <a:gd name="T38" fmla="*/ 1 w 1076"/>
                  <a:gd name="T39" fmla="*/ 0 h 1016"/>
                  <a:gd name="T40" fmla="*/ 1 w 1076"/>
                  <a:gd name="T41" fmla="*/ 0 h 1016"/>
                  <a:gd name="T42" fmla="*/ 1 w 1076"/>
                  <a:gd name="T43" fmla="*/ 0 h 1016"/>
                  <a:gd name="T44" fmla="*/ 1 w 1076"/>
                  <a:gd name="T45" fmla="*/ 0 h 1016"/>
                  <a:gd name="T46" fmla="*/ 1 w 1076"/>
                  <a:gd name="T47" fmla="*/ 0 h 1016"/>
                  <a:gd name="T48" fmla="*/ 1 w 1076"/>
                  <a:gd name="T49" fmla="*/ 0 h 1016"/>
                  <a:gd name="T50" fmla="*/ 1 w 1076"/>
                  <a:gd name="T51" fmla="*/ 0 h 1016"/>
                  <a:gd name="T52" fmla="*/ 1 w 1076"/>
                  <a:gd name="T53" fmla="*/ 0 h 1016"/>
                  <a:gd name="T54" fmla="*/ 1 w 1076"/>
                  <a:gd name="T55" fmla="*/ 0 h 1016"/>
                  <a:gd name="T56" fmla="*/ 1 w 1076"/>
                  <a:gd name="T57" fmla="*/ 0 h 1016"/>
                  <a:gd name="T58" fmla="*/ 1 w 1076"/>
                  <a:gd name="T59" fmla="*/ 0 h 1016"/>
                  <a:gd name="T60" fmla="*/ 1 w 1076"/>
                  <a:gd name="T61" fmla="*/ 0 h 1016"/>
                  <a:gd name="T62" fmla="*/ 1 w 1076"/>
                  <a:gd name="T63" fmla="*/ 0 h 1016"/>
                  <a:gd name="T64" fmla="*/ 1 w 1076"/>
                  <a:gd name="T65" fmla="*/ 0 h 1016"/>
                  <a:gd name="T66" fmla="*/ 1 w 1076"/>
                  <a:gd name="T67" fmla="*/ 0 h 1016"/>
                  <a:gd name="T68" fmla="*/ 1 w 1076"/>
                  <a:gd name="T69" fmla="*/ 0 h 1016"/>
                  <a:gd name="T70" fmla="*/ 1 w 1076"/>
                  <a:gd name="T71" fmla="*/ 0 h 1016"/>
                  <a:gd name="T72" fmla="*/ 1 w 1076"/>
                  <a:gd name="T73" fmla="*/ 0 h 1016"/>
                  <a:gd name="T74" fmla="*/ 1 w 1076"/>
                  <a:gd name="T75" fmla="*/ 0 h 1016"/>
                  <a:gd name="T76" fmla="*/ 1 w 1076"/>
                  <a:gd name="T77" fmla="*/ 0 h 1016"/>
                  <a:gd name="T78" fmla="*/ 1 w 1076"/>
                  <a:gd name="T79" fmla="*/ 0 h 1016"/>
                  <a:gd name="T80" fmla="*/ 1 w 1076"/>
                  <a:gd name="T81" fmla="*/ 0 h 1016"/>
                  <a:gd name="T82" fmla="*/ 1 w 1076"/>
                  <a:gd name="T83" fmla="*/ 0 h 1016"/>
                  <a:gd name="T84" fmla="*/ 1 w 1076"/>
                  <a:gd name="T85" fmla="*/ 0 h 1016"/>
                  <a:gd name="T86" fmla="*/ 1 w 1076"/>
                  <a:gd name="T87" fmla="*/ 0 h 1016"/>
                  <a:gd name="T88" fmla="*/ 1 w 1076"/>
                  <a:gd name="T89" fmla="*/ 0 h 1016"/>
                  <a:gd name="T90" fmla="*/ 1 w 1076"/>
                  <a:gd name="T91" fmla="*/ 0 h 1016"/>
                  <a:gd name="T92" fmla="*/ 1 w 1076"/>
                  <a:gd name="T93" fmla="*/ 0 h 1016"/>
                  <a:gd name="T94" fmla="*/ 1 w 1076"/>
                  <a:gd name="T95" fmla="*/ 0 h 1016"/>
                  <a:gd name="T96" fmla="*/ 1 w 1076"/>
                  <a:gd name="T97" fmla="*/ 0 h 1016"/>
                  <a:gd name="T98" fmla="*/ 1 w 1076"/>
                  <a:gd name="T99" fmla="*/ 0 h 1016"/>
                  <a:gd name="T100" fmla="*/ 1 w 1076"/>
                  <a:gd name="T101" fmla="*/ 0 h 1016"/>
                  <a:gd name="T102" fmla="*/ 1 w 1076"/>
                  <a:gd name="T103" fmla="*/ 0 h 1016"/>
                  <a:gd name="T104" fmla="*/ 1 w 1076"/>
                  <a:gd name="T105" fmla="*/ 0 h 1016"/>
                  <a:gd name="T106" fmla="*/ 1 w 1076"/>
                  <a:gd name="T107" fmla="*/ 0 h 1016"/>
                  <a:gd name="T108" fmla="*/ 1 w 1076"/>
                  <a:gd name="T109" fmla="*/ 0 h 1016"/>
                  <a:gd name="T110" fmla="*/ 1 w 1076"/>
                  <a:gd name="T111" fmla="*/ 0 h 1016"/>
                  <a:gd name="T112" fmla="*/ 1 w 1076"/>
                  <a:gd name="T113" fmla="*/ 0 h 1016"/>
                  <a:gd name="T114" fmla="*/ 1 w 1076"/>
                  <a:gd name="T115" fmla="*/ 0 h 1016"/>
                  <a:gd name="T116" fmla="*/ 1 w 1076"/>
                  <a:gd name="T117" fmla="*/ 0 h 1016"/>
                  <a:gd name="T118" fmla="*/ 1 w 1076"/>
                  <a:gd name="T119" fmla="*/ 0 h 10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6"/>
                  <a:gd name="T181" fmla="*/ 0 h 1016"/>
                  <a:gd name="T182" fmla="*/ 1076 w 1076"/>
                  <a:gd name="T183" fmla="*/ 1016 h 101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6" h="1016">
                    <a:moveTo>
                      <a:pt x="925" y="0"/>
                    </a:moveTo>
                    <a:lnTo>
                      <a:pt x="875" y="18"/>
                    </a:lnTo>
                    <a:lnTo>
                      <a:pt x="774" y="51"/>
                    </a:lnTo>
                    <a:lnTo>
                      <a:pt x="638" y="94"/>
                    </a:lnTo>
                    <a:lnTo>
                      <a:pt x="487" y="142"/>
                    </a:lnTo>
                    <a:lnTo>
                      <a:pt x="335" y="189"/>
                    </a:lnTo>
                    <a:lnTo>
                      <a:pt x="202" y="230"/>
                    </a:lnTo>
                    <a:lnTo>
                      <a:pt x="105" y="260"/>
                    </a:lnTo>
                    <a:lnTo>
                      <a:pt x="64" y="272"/>
                    </a:lnTo>
                    <a:lnTo>
                      <a:pt x="53" y="274"/>
                    </a:lnTo>
                    <a:lnTo>
                      <a:pt x="43" y="277"/>
                    </a:lnTo>
                    <a:lnTo>
                      <a:pt x="32" y="280"/>
                    </a:lnTo>
                    <a:lnTo>
                      <a:pt x="22" y="286"/>
                    </a:lnTo>
                    <a:lnTo>
                      <a:pt x="12" y="292"/>
                    </a:lnTo>
                    <a:lnTo>
                      <a:pt x="6" y="301"/>
                    </a:lnTo>
                    <a:lnTo>
                      <a:pt x="1" y="309"/>
                    </a:lnTo>
                    <a:lnTo>
                      <a:pt x="0" y="322"/>
                    </a:lnTo>
                    <a:lnTo>
                      <a:pt x="0" y="354"/>
                    </a:lnTo>
                    <a:lnTo>
                      <a:pt x="2" y="422"/>
                    </a:lnTo>
                    <a:lnTo>
                      <a:pt x="6" y="512"/>
                    </a:lnTo>
                    <a:lnTo>
                      <a:pt x="11" y="619"/>
                    </a:lnTo>
                    <a:lnTo>
                      <a:pt x="14" y="726"/>
                    </a:lnTo>
                    <a:lnTo>
                      <a:pt x="18" y="827"/>
                    </a:lnTo>
                    <a:lnTo>
                      <a:pt x="21" y="908"/>
                    </a:lnTo>
                    <a:lnTo>
                      <a:pt x="23" y="963"/>
                    </a:lnTo>
                    <a:lnTo>
                      <a:pt x="24" y="969"/>
                    </a:lnTo>
                    <a:lnTo>
                      <a:pt x="31" y="979"/>
                    </a:lnTo>
                    <a:lnTo>
                      <a:pt x="40" y="989"/>
                    </a:lnTo>
                    <a:lnTo>
                      <a:pt x="54" y="1000"/>
                    </a:lnTo>
                    <a:lnTo>
                      <a:pt x="68" y="1007"/>
                    </a:lnTo>
                    <a:lnTo>
                      <a:pt x="85" y="1013"/>
                    </a:lnTo>
                    <a:lnTo>
                      <a:pt x="102" y="1016"/>
                    </a:lnTo>
                    <a:lnTo>
                      <a:pt x="121" y="1015"/>
                    </a:lnTo>
                    <a:lnTo>
                      <a:pt x="154" y="1002"/>
                    </a:lnTo>
                    <a:lnTo>
                      <a:pt x="216" y="982"/>
                    </a:lnTo>
                    <a:lnTo>
                      <a:pt x="295" y="955"/>
                    </a:lnTo>
                    <a:lnTo>
                      <a:pt x="387" y="925"/>
                    </a:lnTo>
                    <a:lnTo>
                      <a:pt x="478" y="893"/>
                    </a:lnTo>
                    <a:lnTo>
                      <a:pt x="565" y="862"/>
                    </a:lnTo>
                    <a:lnTo>
                      <a:pt x="637" y="836"/>
                    </a:lnTo>
                    <a:lnTo>
                      <a:pt x="686" y="819"/>
                    </a:lnTo>
                    <a:lnTo>
                      <a:pt x="726" y="802"/>
                    </a:lnTo>
                    <a:lnTo>
                      <a:pt x="776" y="781"/>
                    </a:lnTo>
                    <a:lnTo>
                      <a:pt x="831" y="758"/>
                    </a:lnTo>
                    <a:lnTo>
                      <a:pt x="888" y="737"/>
                    </a:lnTo>
                    <a:lnTo>
                      <a:pt x="940" y="716"/>
                    </a:lnTo>
                    <a:lnTo>
                      <a:pt x="984" y="700"/>
                    </a:lnTo>
                    <a:lnTo>
                      <a:pt x="1016" y="688"/>
                    </a:lnTo>
                    <a:lnTo>
                      <a:pt x="1034" y="684"/>
                    </a:lnTo>
                    <a:lnTo>
                      <a:pt x="1040" y="682"/>
                    </a:lnTo>
                    <a:lnTo>
                      <a:pt x="1049" y="679"/>
                    </a:lnTo>
                    <a:lnTo>
                      <a:pt x="1056" y="673"/>
                    </a:lnTo>
                    <a:lnTo>
                      <a:pt x="1063" y="664"/>
                    </a:lnTo>
                    <a:lnTo>
                      <a:pt x="1068" y="647"/>
                    </a:lnTo>
                    <a:lnTo>
                      <a:pt x="1073" y="624"/>
                    </a:lnTo>
                    <a:lnTo>
                      <a:pt x="1076" y="591"/>
                    </a:lnTo>
                    <a:lnTo>
                      <a:pt x="1076" y="551"/>
                    </a:lnTo>
                    <a:lnTo>
                      <a:pt x="1071" y="495"/>
                    </a:lnTo>
                    <a:lnTo>
                      <a:pt x="1067" y="428"/>
                    </a:lnTo>
                    <a:lnTo>
                      <a:pt x="1061" y="354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01" name="Freeform 122"/>
              <p:cNvSpPr>
                <a:spLocks/>
              </p:cNvSpPr>
              <p:nvPr/>
            </p:nvSpPr>
            <p:spPr bwMode="auto">
              <a:xfrm>
                <a:off x="4180" y="1631"/>
                <a:ext cx="68" cy="184"/>
              </a:xfrm>
              <a:custGeom>
                <a:avLst/>
                <a:gdLst>
                  <a:gd name="T0" fmla="*/ 1 w 136"/>
                  <a:gd name="T1" fmla="*/ 1 h 367"/>
                  <a:gd name="T2" fmla="*/ 1 w 136"/>
                  <a:gd name="T3" fmla="*/ 1 h 367"/>
                  <a:gd name="T4" fmla="*/ 1 w 136"/>
                  <a:gd name="T5" fmla="*/ 1 h 367"/>
                  <a:gd name="T6" fmla="*/ 1 w 136"/>
                  <a:gd name="T7" fmla="*/ 1 h 367"/>
                  <a:gd name="T8" fmla="*/ 1 w 136"/>
                  <a:gd name="T9" fmla="*/ 1 h 367"/>
                  <a:gd name="T10" fmla="*/ 1 w 136"/>
                  <a:gd name="T11" fmla="*/ 1 h 367"/>
                  <a:gd name="T12" fmla="*/ 1 w 136"/>
                  <a:gd name="T13" fmla="*/ 1 h 367"/>
                  <a:gd name="T14" fmla="*/ 1 w 136"/>
                  <a:gd name="T15" fmla="*/ 1 h 367"/>
                  <a:gd name="T16" fmla="*/ 1 w 136"/>
                  <a:gd name="T17" fmla="*/ 1 h 367"/>
                  <a:gd name="T18" fmla="*/ 1 w 136"/>
                  <a:gd name="T19" fmla="*/ 1 h 367"/>
                  <a:gd name="T20" fmla="*/ 1 w 136"/>
                  <a:gd name="T21" fmla="*/ 1 h 367"/>
                  <a:gd name="T22" fmla="*/ 1 w 136"/>
                  <a:gd name="T23" fmla="*/ 0 h 367"/>
                  <a:gd name="T24" fmla="*/ 1 w 136"/>
                  <a:gd name="T25" fmla="*/ 1 h 367"/>
                  <a:gd name="T26" fmla="*/ 0 w 136"/>
                  <a:gd name="T27" fmla="*/ 1 h 3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6"/>
                  <a:gd name="T43" fmla="*/ 0 h 367"/>
                  <a:gd name="T44" fmla="*/ 136 w 136"/>
                  <a:gd name="T45" fmla="*/ 367 h 36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6" h="367">
                    <a:moveTo>
                      <a:pt x="136" y="367"/>
                    </a:moveTo>
                    <a:lnTo>
                      <a:pt x="131" y="294"/>
                    </a:lnTo>
                    <a:lnTo>
                      <a:pt x="126" y="222"/>
                    </a:lnTo>
                    <a:lnTo>
                      <a:pt x="122" y="162"/>
                    </a:lnTo>
                    <a:lnTo>
                      <a:pt x="119" y="113"/>
                    </a:lnTo>
                    <a:lnTo>
                      <a:pt x="119" y="85"/>
                    </a:lnTo>
                    <a:lnTo>
                      <a:pt x="116" y="66"/>
                    </a:lnTo>
                    <a:lnTo>
                      <a:pt x="111" y="48"/>
                    </a:lnTo>
                    <a:lnTo>
                      <a:pt x="103" y="29"/>
                    </a:lnTo>
                    <a:lnTo>
                      <a:pt x="90" y="16"/>
                    </a:lnTo>
                    <a:lnTo>
                      <a:pt x="73" y="5"/>
                    </a:lnTo>
                    <a:lnTo>
                      <a:pt x="53" y="0"/>
                    </a:lnTo>
                    <a:lnTo>
                      <a:pt x="28" y="1"/>
                    </a:lnTo>
                    <a:lnTo>
                      <a:pt x="0" y="13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02" name="Freeform 123"/>
              <p:cNvSpPr>
                <a:spLocks/>
              </p:cNvSpPr>
              <p:nvPr/>
            </p:nvSpPr>
            <p:spPr bwMode="auto">
              <a:xfrm>
                <a:off x="4159" y="1184"/>
                <a:ext cx="294" cy="619"/>
              </a:xfrm>
              <a:custGeom>
                <a:avLst/>
                <a:gdLst>
                  <a:gd name="T0" fmla="*/ 1 w 587"/>
                  <a:gd name="T1" fmla="*/ 1 h 1237"/>
                  <a:gd name="T2" fmla="*/ 1 w 587"/>
                  <a:gd name="T3" fmla="*/ 1 h 1237"/>
                  <a:gd name="T4" fmla="*/ 1 w 587"/>
                  <a:gd name="T5" fmla="*/ 1 h 1237"/>
                  <a:gd name="T6" fmla="*/ 1 w 587"/>
                  <a:gd name="T7" fmla="*/ 1 h 1237"/>
                  <a:gd name="T8" fmla="*/ 1 w 587"/>
                  <a:gd name="T9" fmla="*/ 1 h 1237"/>
                  <a:gd name="T10" fmla="*/ 1 w 587"/>
                  <a:gd name="T11" fmla="*/ 1 h 1237"/>
                  <a:gd name="T12" fmla="*/ 1 w 587"/>
                  <a:gd name="T13" fmla="*/ 1 h 1237"/>
                  <a:gd name="T14" fmla="*/ 1 w 587"/>
                  <a:gd name="T15" fmla="*/ 1 h 1237"/>
                  <a:gd name="T16" fmla="*/ 1 w 587"/>
                  <a:gd name="T17" fmla="*/ 1 h 1237"/>
                  <a:gd name="T18" fmla="*/ 1 w 587"/>
                  <a:gd name="T19" fmla="*/ 1 h 1237"/>
                  <a:gd name="T20" fmla="*/ 1 w 587"/>
                  <a:gd name="T21" fmla="*/ 1 h 1237"/>
                  <a:gd name="T22" fmla="*/ 1 w 587"/>
                  <a:gd name="T23" fmla="*/ 1 h 1237"/>
                  <a:gd name="T24" fmla="*/ 1 w 587"/>
                  <a:gd name="T25" fmla="*/ 1 h 1237"/>
                  <a:gd name="T26" fmla="*/ 1 w 587"/>
                  <a:gd name="T27" fmla="*/ 1 h 1237"/>
                  <a:gd name="T28" fmla="*/ 1 w 587"/>
                  <a:gd name="T29" fmla="*/ 1 h 1237"/>
                  <a:gd name="T30" fmla="*/ 1 w 587"/>
                  <a:gd name="T31" fmla="*/ 1 h 1237"/>
                  <a:gd name="T32" fmla="*/ 1 w 587"/>
                  <a:gd name="T33" fmla="*/ 1 h 1237"/>
                  <a:gd name="T34" fmla="*/ 1 w 587"/>
                  <a:gd name="T35" fmla="*/ 1 h 1237"/>
                  <a:gd name="T36" fmla="*/ 1 w 587"/>
                  <a:gd name="T37" fmla="*/ 1 h 1237"/>
                  <a:gd name="T38" fmla="*/ 1 w 587"/>
                  <a:gd name="T39" fmla="*/ 1 h 1237"/>
                  <a:gd name="T40" fmla="*/ 1 w 587"/>
                  <a:gd name="T41" fmla="*/ 1 h 1237"/>
                  <a:gd name="T42" fmla="*/ 1 w 587"/>
                  <a:gd name="T43" fmla="*/ 1 h 1237"/>
                  <a:gd name="T44" fmla="*/ 1 w 587"/>
                  <a:gd name="T45" fmla="*/ 1 h 1237"/>
                  <a:gd name="T46" fmla="*/ 1 w 587"/>
                  <a:gd name="T47" fmla="*/ 1 h 1237"/>
                  <a:gd name="T48" fmla="*/ 1 w 587"/>
                  <a:gd name="T49" fmla="*/ 1 h 1237"/>
                  <a:gd name="T50" fmla="*/ 1 w 587"/>
                  <a:gd name="T51" fmla="*/ 1 h 1237"/>
                  <a:gd name="T52" fmla="*/ 1 w 587"/>
                  <a:gd name="T53" fmla="*/ 1 h 1237"/>
                  <a:gd name="T54" fmla="*/ 1 w 587"/>
                  <a:gd name="T55" fmla="*/ 1 h 1237"/>
                  <a:gd name="T56" fmla="*/ 1 w 587"/>
                  <a:gd name="T57" fmla="*/ 1 h 1237"/>
                  <a:gd name="T58" fmla="*/ 1 w 587"/>
                  <a:gd name="T59" fmla="*/ 1 h 1237"/>
                  <a:gd name="T60" fmla="*/ 1 w 587"/>
                  <a:gd name="T61" fmla="*/ 1 h 1237"/>
                  <a:gd name="T62" fmla="*/ 1 w 587"/>
                  <a:gd name="T63" fmla="*/ 1 h 1237"/>
                  <a:gd name="T64" fmla="*/ 1 w 587"/>
                  <a:gd name="T65" fmla="*/ 1 h 1237"/>
                  <a:gd name="T66" fmla="*/ 1 w 587"/>
                  <a:gd name="T67" fmla="*/ 1 h 1237"/>
                  <a:gd name="T68" fmla="*/ 1 w 587"/>
                  <a:gd name="T69" fmla="*/ 1 h 1237"/>
                  <a:gd name="T70" fmla="*/ 1 w 587"/>
                  <a:gd name="T71" fmla="*/ 1 h 1237"/>
                  <a:gd name="T72" fmla="*/ 1 w 587"/>
                  <a:gd name="T73" fmla="*/ 1 h 1237"/>
                  <a:gd name="T74" fmla="*/ 1 w 587"/>
                  <a:gd name="T75" fmla="*/ 1 h 1237"/>
                  <a:gd name="T76" fmla="*/ 1 w 587"/>
                  <a:gd name="T77" fmla="*/ 1 h 1237"/>
                  <a:gd name="T78" fmla="*/ 1 w 587"/>
                  <a:gd name="T79" fmla="*/ 1 h 1237"/>
                  <a:gd name="T80" fmla="*/ 1 w 587"/>
                  <a:gd name="T81" fmla="*/ 1 h 1237"/>
                  <a:gd name="T82" fmla="*/ 1 w 587"/>
                  <a:gd name="T83" fmla="*/ 1 h 1237"/>
                  <a:gd name="T84" fmla="*/ 1 w 587"/>
                  <a:gd name="T85" fmla="*/ 1 h 1237"/>
                  <a:gd name="T86" fmla="*/ 1 w 587"/>
                  <a:gd name="T87" fmla="*/ 1 h 1237"/>
                  <a:gd name="T88" fmla="*/ 1 w 587"/>
                  <a:gd name="T89" fmla="*/ 1 h 1237"/>
                  <a:gd name="T90" fmla="*/ 1 w 587"/>
                  <a:gd name="T91" fmla="*/ 1 h 1237"/>
                  <a:gd name="T92" fmla="*/ 1 w 587"/>
                  <a:gd name="T93" fmla="*/ 1 h 1237"/>
                  <a:gd name="T94" fmla="*/ 1 w 587"/>
                  <a:gd name="T95" fmla="*/ 1 h 1237"/>
                  <a:gd name="T96" fmla="*/ 1 w 587"/>
                  <a:gd name="T97" fmla="*/ 1 h 1237"/>
                  <a:gd name="T98" fmla="*/ 1 w 587"/>
                  <a:gd name="T99" fmla="*/ 1 h 1237"/>
                  <a:gd name="T100" fmla="*/ 1 w 587"/>
                  <a:gd name="T101" fmla="*/ 1 h 1237"/>
                  <a:gd name="T102" fmla="*/ 1 w 587"/>
                  <a:gd name="T103" fmla="*/ 1 h 1237"/>
                  <a:gd name="T104" fmla="*/ 1 w 587"/>
                  <a:gd name="T105" fmla="*/ 1 h 1237"/>
                  <a:gd name="T106" fmla="*/ 1 w 587"/>
                  <a:gd name="T107" fmla="*/ 1 h 1237"/>
                  <a:gd name="T108" fmla="*/ 1 w 587"/>
                  <a:gd name="T109" fmla="*/ 1 h 1237"/>
                  <a:gd name="T110" fmla="*/ 1 w 587"/>
                  <a:gd name="T111" fmla="*/ 1 h 123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87"/>
                  <a:gd name="T169" fmla="*/ 0 h 1237"/>
                  <a:gd name="T170" fmla="*/ 587 w 587"/>
                  <a:gd name="T171" fmla="*/ 1237 h 123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87" h="1237">
                    <a:moveTo>
                      <a:pt x="428" y="711"/>
                    </a:moveTo>
                    <a:lnTo>
                      <a:pt x="429" y="700"/>
                    </a:lnTo>
                    <a:lnTo>
                      <a:pt x="430" y="689"/>
                    </a:lnTo>
                    <a:lnTo>
                      <a:pt x="431" y="677"/>
                    </a:lnTo>
                    <a:lnTo>
                      <a:pt x="434" y="668"/>
                    </a:lnTo>
                    <a:lnTo>
                      <a:pt x="435" y="656"/>
                    </a:lnTo>
                    <a:lnTo>
                      <a:pt x="438" y="648"/>
                    </a:lnTo>
                    <a:lnTo>
                      <a:pt x="440" y="642"/>
                    </a:lnTo>
                    <a:lnTo>
                      <a:pt x="444" y="640"/>
                    </a:lnTo>
                    <a:lnTo>
                      <a:pt x="448" y="638"/>
                    </a:lnTo>
                    <a:lnTo>
                      <a:pt x="455" y="637"/>
                    </a:lnTo>
                    <a:lnTo>
                      <a:pt x="465" y="635"/>
                    </a:lnTo>
                    <a:lnTo>
                      <a:pt x="476" y="634"/>
                    </a:lnTo>
                    <a:lnTo>
                      <a:pt x="487" y="632"/>
                    </a:lnTo>
                    <a:lnTo>
                      <a:pt x="498" y="629"/>
                    </a:lnTo>
                    <a:lnTo>
                      <a:pt x="507" y="627"/>
                    </a:lnTo>
                    <a:lnTo>
                      <a:pt x="517" y="624"/>
                    </a:lnTo>
                    <a:lnTo>
                      <a:pt x="522" y="618"/>
                    </a:lnTo>
                    <a:lnTo>
                      <a:pt x="528" y="612"/>
                    </a:lnTo>
                    <a:lnTo>
                      <a:pt x="533" y="603"/>
                    </a:lnTo>
                    <a:lnTo>
                      <a:pt x="538" y="595"/>
                    </a:lnTo>
                    <a:lnTo>
                      <a:pt x="542" y="583"/>
                    </a:lnTo>
                    <a:lnTo>
                      <a:pt x="545" y="575"/>
                    </a:lnTo>
                    <a:lnTo>
                      <a:pt x="549" y="566"/>
                    </a:lnTo>
                    <a:lnTo>
                      <a:pt x="555" y="561"/>
                    </a:lnTo>
                    <a:lnTo>
                      <a:pt x="559" y="554"/>
                    </a:lnTo>
                    <a:lnTo>
                      <a:pt x="563" y="545"/>
                    </a:lnTo>
                    <a:lnTo>
                      <a:pt x="566" y="535"/>
                    </a:lnTo>
                    <a:lnTo>
                      <a:pt x="571" y="525"/>
                    </a:lnTo>
                    <a:lnTo>
                      <a:pt x="574" y="513"/>
                    </a:lnTo>
                    <a:lnTo>
                      <a:pt x="577" y="502"/>
                    </a:lnTo>
                    <a:lnTo>
                      <a:pt x="579" y="491"/>
                    </a:lnTo>
                    <a:lnTo>
                      <a:pt x="580" y="481"/>
                    </a:lnTo>
                    <a:lnTo>
                      <a:pt x="580" y="465"/>
                    </a:lnTo>
                    <a:lnTo>
                      <a:pt x="582" y="442"/>
                    </a:lnTo>
                    <a:lnTo>
                      <a:pt x="585" y="411"/>
                    </a:lnTo>
                    <a:lnTo>
                      <a:pt x="587" y="379"/>
                    </a:lnTo>
                    <a:lnTo>
                      <a:pt x="587" y="343"/>
                    </a:lnTo>
                    <a:lnTo>
                      <a:pt x="585" y="311"/>
                    </a:lnTo>
                    <a:lnTo>
                      <a:pt x="577" y="282"/>
                    </a:lnTo>
                    <a:lnTo>
                      <a:pt x="566" y="261"/>
                    </a:lnTo>
                    <a:lnTo>
                      <a:pt x="561" y="252"/>
                    </a:lnTo>
                    <a:lnTo>
                      <a:pt x="561" y="242"/>
                    </a:lnTo>
                    <a:lnTo>
                      <a:pt x="561" y="230"/>
                    </a:lnTo>
                    <a:lnTo>
                      <a:pt x="564" y="216"/>
                    </a:lnTo>
                    <a:lnTo>
                      <a:pt x="563" y="200"/>
                    </a:lnTo>
                    <a:lnTo>
                      <a:pt x="561" y="183"/>
                    </a:lnTo>
                    <a:lnTo>
                      <a:pt x="556" y="164"/>
                    </a:lnTo>
                    <a:lnTo>
                      <a:pt x="548" y="147"/>
                    </a:lnTo>
                    <a:lnTo>
                      <a:pt x="537" y="126"/>
                    </a:lnTo>
                    <a:lnTo>
                      <a:pt x="529" y="105"/>
                    </a:lnTo>
                    <a:lnTo>
                      <a:pt x="522" y="82"/>
                    </a:lnTo>
                    <a:lnTo>
                      <a:pt x="516" y="63"/>
                    </a:lnTo>
                    <a:lnTo>
                      <a:pt x="507" y="42"/>
                    </a:lnTo>
                    <a:lnTo>
                      <a:pt x="496" y="26"/>
                    </a:lnTo>
                    <a:lnTo>
                      <a:pt x="482" y="11"/>
                    </a:lnTo>
                    <a:lnTo>
                      <a:pt x="466" y="0"/>
                    </a:lnTo>
                    <a:lnTo>
                      <a:pt x="429" y="2"/>
                    </a:lnTo>
                    <a:lnTo>
                      <a:pt x="367" y="32"/>
                    </a:lnTo>
                    <a:lnTo>
                      <a:pt x="289" y="76"/>
                    </a:lnTo>
                    <a:lnTo>
                      <a:pt x="206" y="132"/>
                    </a:lnTo>
                    <a:lnTo>
                      <a:pt x="125" y="189"/>
                    </a:lnTo>
                    <a:lnTo>
                      <a:pt x="58" y="243"/>
                    </a:lnTo>
                    <a:lnTo>
                      <a:pt x="12" y="288"/>
                    </a:lnTo>
                    <a:lnTo>
                      <a:pt x="0" y="315"/>
                    </a:lnTo>
                    <a:lnTo>
                      <a:pt x="6" y="329"/>
                    </a:lnTo>
                    <a:lnTo>
                      <a:pt x="16" y="341"/>
                    </a:lnTo>
                    <a:lnTo>
                      <a:pt x="27" y="352"/>
                    </a:lnTo>
                    <a:lnTo>
                      <a:pt x="41" y="363"/>
                    </a:lnTo>
                    <a:lnTo>
                      <a:pt x="52" y="372"/>
                    </a:lnTo>
                    <a:lnTo>
                      <a:pt x="63" y="379"/>
                    </a:lnTo>
                    <a:lnTo>
                      <a:pt x="70" y="385"/>
                    </a:lnTo>
                    <a:lnTo>
                      <a:pt x="76" y="393"/>
                    </a:lnTo>
                    <a:lnTo>
                      <a:pt x="78" y="397"/>
                    </a:lnTo>
                    <a:lnTo>
                      <a:pt x="81" y="405"/>
                    </a:lnTo>
                    <a:lnTo>
                      <a:pt x="86" y="414"/>
                    </a:lnTo>
                    <a:lnTo>
                      <a:pt x="91" y="424"/>
                    </a:lnTo>
                    <a:lnTo>
                      <a:pt x="96" y="432"/>
                    </a:lnTo>
                    <a:lnTo>
                      <a:pt x="102" y="441"/>
                    </a:lnTo>
                    <a:lnTo>
                      <a:pt x="107" y="449"/>
                    </a:lnTo>
                    <a:lnTo>
                      <a:pt x="114" y="452"/>
                    </a:lnTo>
                    <a:lnTo>
                      <a:pt x="114" y="471"/>
                    </a:lnTo>
                    <a:lnTo>
                      <a:pt x="114" y="493"/>
                    </a:lnTo>
                    <a:lnTo>
                      <a:pt x="114" y="515"/>
                    </a:lnTo>
                    <a:lnTo>
                      <a:pt x="116" y="541"/>
                    </a:lnTo>
                    <a:lnTo>
                      <a:pt x="120" y="566"/>
                    </a:lnTo>
                    <a:lnTo>
                      <a:pt x="128" y="595"/>
                    </a:lnTo>
                    <a:lnTo>
                      <a:pt x="140" y="624"/>
                    </a:lnTo>
                    <a:lnTo>
                      <a:pt x="157" y="656"/>
                    </a:lnTo>
                    <a:lnTo>
                      <a:pt x="179" y="697"/>
                    </a:lnTo>
                    <a:lnTo>
                      <a:pt x="209" y="757"/>
                    </a:lnTo>
                    <a:lnTo>
                      <a:pt x="243" y="825"/>
                    </a:lnTo>
                    <a:lnTo>
                      <a:pt x="281" y="898"/>
                    </a:lnTo>
                    <a:lnTo>
                      <a:pt x="316" y="968"/>
                    </a:lnTo>
                    <a:lnTo>
                      <a:pt x="351" y="1031"/>
                    </a:lnTo>
                    <a:lnTo>
                      <a:pt x="380" y="1079"/>
                    </a:lnTo>
                    <a:lnTo>
                      <a:pt x="402" y="1110"/>
                    </a:lnTo>
                    <a:lnTo>
                      <a:pt x="419" y="1131"/>
                    </a:lnTo>
                    <a:lnTo>
                      <a:pt x="440" y="1160"/>
                    </a:lnTo>
                    <a:lnTo>
                      <a:pt x="461" y="1189"/>
                    </a:lnTo>
                    <a:lnTo>
                      <a:pt x="483" y="1215"/>
                    </a:lnTo>
                    <a:lnTo>
                      <a:pt x="502" y="1233"/>
                    </a:lnTo>
                    <a:lnTo>
                      <a:pt x="519" y="1237"/>
                    </a:lnTo>
                    <a:lnTo>
                      <a:pt x="532" y="1222"/>
                    </a:lnTo>
                    <a:lnTo>
                      <a:pt x="539" y="1183"/>
                    </a:lnTo>
                    <a:lnTo>
                      <a:pt x="539" y="1123"/>
                    </a:lnTo>
                    <a:lnTo>
                      <a:pt x="538" y="1051"/>
                    </a:lnTo>
                    <a:lnTo>
                      <a:pt x="532" y="974"/>
                    </a:lnTo>
                    <a:lnTo>
                      <a:pt x="523" y="899"/>
                    </a:lnTo>
                    <a:lnTo>
                      <a:pt x="507" y="828"/>
                    </a:lnTo>
                    <a:lnTo>
                      <a:pt x="486" y="769"/>
                    </a:lnTo>
                    <a:lnTo>
                      <a:pt x="460" y="728"/>
                    </a:lnTo>
                    <a:lnTo>
                      <a:pt x="428" y="711"/>
                    </a:lnTo>
                    <a:close/>
                  </a:path>
                </a:pathLst>
              </a:custGeom>
              <a:solidFill>
                <a:srgbClr val="FFA3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03" name="Freeform 124"/>
              <p:cNvSpPr>
                <a:spLocks/>
              </p:cNvSpPr>
              <p:nvPr/>
            </p:nvSpPr>
            <p:spPr bwMode="auto">
              <a:xfrm>
                <a:off x="4159" y="1184"/>
                <a:ext cx="234" cy="345"/>
              </a:xfrm>
              <a:custGeom>
                <a:avLst/>
                <a:gdLst>
                  <a:gd name="T0" fmla="*/ 1 w 466"/>
                  <a:gd name="T1" fmla="*/ 1 h 689"/>
                  <a:gd name="T2" fmla="*/ 1 w 466"/>
                  <a:gd name="T3" fmla="*/ 1 h 689"/>
                  <a:gd name="T4" fmla="*/ 1 w 466"/>
                  <a:gd name="T5" fmla="*/ 1 h 689"/>
                  <a:gd name="T6" fmla="*/ 1 w 466"/>
                  <a:gd name="T7" fmla="*/ 1 h 689"/>
                  <a:gd name="T8" fmla="*/ 1 w 466"/>
                  <a:gd name="T9" fmla="*/ 1 h 689"/>
                  <a:gd name="T10" fmla="*/ 1 w 466"/>
                  <a:gd name="T11" fmla="*/ 1 h 689"/>
                  <a:gd name="T12" fmla="*/ 1 w 466"/>
                  <a:gd name="T13" fmla="*/ 1 h 689"/>
                  <a:gd name="T14" fmla="*/ 1 w 466"/>
                  <a:gd name="T15" fmla="*/ 1 h 689"/>
                  <a:gd name="T16" fmla="*/ 1 w 466"/>
                  <a:gd name="T17" fmla="*/ 1 h 689"/>
                  <a:gd name="T18" fmla="*/ 1 w 466"/>
                  <a:gd name="T19" fmla="*/ 1 h 689"/>
                  <a:gd name="T20" fmla="*/ 1 w 466"/>
                  <a:gd name="T21" fmla="*/ 0 h 689"/>
                  <a:gd name="T22" fmla="*/ 1 w 466"/>
                  <a:gd name="T23" fmla="*/ 1 h 689"/>
                  <a:gd name="T24" fmla="*/ 1 w 466"/>
                  <a:gd name="T25" fmla="*/ 1 h 689"/>
                  <a:gd name="T26" fmla="*/ 1 w 466"/>
                  <a:gd name="T27" fmla="*/ 1 h 689"/>
                  <a:gd name="T28" fmla="*/ 1 w 466"/>
                  <a:gd name="T29" fmla="*/ 1 h 689"/>
                  <a:gd name="T30" fmla="*/ 1 w 466"/>
                  <a:gd name="T31" fmla="*/ 1 h 689"/>
                  <a:gd name="T32" fmla="*/ 1 w 466"/>
                  <a:gd name="T33" fmla="*/ 1 h 689"/>
                  <a:gd name="T34" fmla="*/ 1 w 466"/>
                  <a:gd name="T35" fmla="*/ 1 h 689"/>
                  <a:gd name="T36" fmla="*/ 1 w 466"/>
                  <a:gd name="T37" fmla="*/ 1 h 689"/>
                  <a:gd name="T38" fmla="*/ 1 w 466"/>
                  <a:gd name="T39" fmla="*/ 1 h 689"/>
                  <a:gd name="T40" fmla="*/ 1 w 466"/>
                  <a:gd name="T41" fmla="*/ 1 h 689"/>
                  <a:gd name="T42" fmla="*/ 1 w 466"/>
                  <a:gd name="T43" fmla="*/ 1 h 689"/>
                  <a:gd name="T44" fmla="*/ 1 w 466"/>
                  <a:gd name="T45" fmla="*/ 1 h 689"/>
                  <a:gd name="T46" fmla="*/ 1 w 466"/>
                  <a:gd name="T47" fmla="*/ 1 h 689"/>
                  <a:gd name="T48" fmla="*/ 1 w 466"/>
                  <a:gd name="T49" fmla="*/ 1 h 689"/>
                  <a:gd name="T50" fmla="*/ 1 w 466"/>
                  <a:gd name="T51" fmla="*/ 1 h 689"/>
                  <a:gd name="T52" fmla="*/ 1 w 466"/>
                  <a:gd name="T53" fmla="*/ 1 h 689"/>
                  <a:gd name="T54" fmla="*/ 1 w 466"/>
                  <a:gd name="T55" fmla="*/ 1 h 689"/>
                  <a:gd name="T56" fmla="*/ 1 w 466"/>
                  <a:gd name="T57" fmla="*/ 1 h 689"/>
                  <a:gd name="T58" fmla="*/ 1 w 466"/>
                  <a:gd name="T59" fmla="*/ 1 h 689"/>
                  <a:gd name="T60" fmla="*/ 1 w 466"/>
                  <a:gd name="T61" fmla="*/ 1 h 689"/>
                  <a:gd name="T62" fmla="*/ 1 w 466"/>
                  <a:gd name="T63" fmla="*/ 1 h 689"/>
                  <a:gd name="T64" fmla="*/ 1 w 466"/>
                  <a:gd name="T65" fmla="*/ 1 h 689"/>
                  <a:gd name="T66" fmla="*/ 1 w 466"/>
                  <a:gd name="T67" fmla="*/ 1 h 689"/>
                  <a:gd name="T68" fmla="*/ 1 w 466"/>
                  <a:gd name="T69" fmla="*/ 1 h 689"/>
                  <a:gd name="T70" fmla="*/ 1 w 466"/>
                  <a:gd name="T71" fmla="*/ 1 h 689"/>
                  <a:gd name="T72" fmla="*/ 1 w 466"/>
                  <a:gd name="T73" fmla="*/ 1 h 689"/>
                  <a:gd name="T74" fmla="*/ 1 w 466"/>
                  <a:gd name="T75" fmla="*/ 1 h 689"/>
                  <a:gd name="T76" fmla="*/ 1 w 466"/>
                  <a:gd name="T77" fmla="*/ 1 h 689"/>
                  <a:gd name="T78" fmla="*/ 1 w 466"/>
                  <a:gd name="T79" fmla="*/ 1 h 689"/>
                  <a:gd name="T80" fmla="*/ 1 w 466"/>
                  <a:gd name="T81" fmla="*/ 1 h 689"/>
                  <a:gd name="T82" fmla="*/ 1 w 466"/>
                  <a:gd name="T83" fmla="*/ 1 h 689"/>
                  <a:gd name="T84" fmla="*/ 1 w 466"/>
                  <a:gd name="T85" fmla="*/ 1 h 689"/>
                  <a:gd name="T86" fmla="*/ 1 w 466"/>
                  <a:gd name="T87" fmla="*/ 1 h 689"/>
                  <a:gd name="T88" fmla="*/ 1 w 466"/>
                  <a:gd name="T89" fmla="*/ 1 h 689"/>
                  <a:gd name="T90" fmla="*/ 1 w 466"/>
                  <a:gd name="T91" fmla="*/ 1 h 689"/>
                  <a:gd name="T92" fmla="*/ 1 w 466"/>
                  <a:gd name="T93" fmla="*/ 1 h 689"/>
                  <a:gd name="T94" fmla="*/ 1 w 466"/>
                  <a:gd name="T95" fmla="*/ 1 h 689"/>
                  <a:gd name="T96" fmla="*/ 1 w 466"/>
                  <a:gd name="T97" fmla="*/ 1 h 689"/>
                  <a:gd name="T98" fmla="*/ 1 w 466"/>
                  <a:gd name="T99" fmla="*/ 1 h 689"/>
                  <a:gd name="T100" fmla="*/ 1 w 466"/>
                  <a:gd name="T101" fmla="*/ 1 h 689"/>
                  <a:gd name="T102" fmla="*/ 1 w 466"/>
                  <a:gd name="T103" fmla="*/ 1 h 689"/>
                  <a:gd name="T104" fmla="*/ 1 w 466"/>
                  <a:gd name="T105" fmla="*/ 1 h 689"/>
                  <a:gd name="T106" fmla="*/ 1 w 466"/>
                  <a:gd name="T107" fmla="*/ 1 h 689"/>
                  <a:gd name="T108" fmla="*/ 1 w 466"/>
                  <a:gd name="T109" fmla="*/ 1 h 689"/>
                  <a:gd name="T110" fmla="*/ 1 w 466"/>
                  <a:gd name="T111" fmla="*/ 1 h 689"/>
                  <a:gd name="T112" fmla="*/ 1 w 466"/>
                  <a:gd name="T113" fmla="*/ 1 h 6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66"/>
                  <a:gd name="T172" fmla="*/ 0 h 689"/>
                  <a:gd name="T173" fmla="*/ 466 w 466"/>
                  <a:gd name="T174" fmla="*/ 689 h 6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66" h="689">
                    <a:moveTo>
                      <a:pt x="157" y="656"/>
                    </a:moveTo>
                    <a:lnTo>
                      <a:pt x="140" y="624"/>
                    </a:lnTo>
                    <a:lnTo>
                      <a:pt x="128" y="595"/>
                    </a:lnTo>
                    <a:lnTo>
                      <a:pt x="120" y="566"/>
                    </a:lnTo>
                    <a:lnTo>
                      <a:pt x="116" y="541"/>
                    </a:lnTo>
                    <a:lnTo>
                      <a:pt x="114" y="515"/>
                    </a:lnTo>
                    <a:lnTo>
                      <a:pt x="114" y="493"/>
                    </a:lnTo>
                    <a:lnTo>
                      <a:pt x="114" y="471"/>
                    </a:lnTo>
                    <a:lnTo>
                      <a:pt x="114" y="452"/>
                    </a:lnTo>
                    <a:lnTo>
                      <a:pt x="107" y="449"/>
                    </a:lnTo>
                    <a:lnTo>
                      <a:pt x="102" y="441"/>
                    </a:lnTo>
                    <a:lnTo>
                      <a:pt x="96" y="432"/>
                    </a:lnTo>
                    <a:lnTo>
                      <a:pt x="91" y="424"/>
                    </a:lnTo>
                    <a:lnTo>
                      <a:pt x="86" y="414"/>
                    </a:lnTo>
                    <a:lnTo>
                      <a:pt x="81" y="405"/>
                    </a:lnTo>
                    <a:lnTo>
                      <a:pt x="78" y="397"/>
                    </a:lnTo>
                    <a:lnTo>
                      <a:pt x="76" y="393"/>
                    </a:lnTo>
                    <a:lnTo>
                      <a:pt x="70" y="385"/>
                    </a:lnTo>
                    <a:lnTo>
                      <a:pt x="63" y="379"/>
                    </a:lnTo>
                    <a:lnTo>
                      <a:pt x="52" y="372"/>
                    </a:lnTo>
                    <a:lnTo>
                      <a:pt x="41" y="363"/>
                    </a:lnTo>
                    <a:lnTo>
                      <a:pt x="27" y="352"/>
                    </a:lnTo>
                    <a:lnTo>
                      <a:pt x="16" y="341"/>
                    </a:lnTo>
                    <a:lnTo>
                      <a:pt x="6" y="329"/>
                    </a:lnTo>
                    <a:lnTo>
                      <a:pt x="0" y="315"/>
                    </a:lnTo>
                    <a:lnTo>
                      <a:pt x="12" y="288"/>
                    </a:lnTo>
                    <a:lnTo>
                      <a:pt x="58" y="243"/>
                    </a:lnTo>
                    <a:lnTo>
                      <a:pt x="125" y="189"/>
                    </a:lnTo>
                    <a:lnTo>
                      <a:pt x="206" y="132"/>
                    </a:lnTo>
                    <a:lnTo>
                      <a:pt x="289" y="76"/>
                    </a:lnTo>
                    <a:lnTo>
                      <a:pt x="367" y="32"/>
                    </a:lnTo>
                    <a:lnTo>
                      <a:pt x="429" y="2"/>
                    </a:lnTo>
                    <a:lnTo>
                      <a:pt x="466" y="0"/>
                    </a:lnTo>
                    <a:lnTo>
                      <a:pt x="443" y="0"/>
                    </a:lnTo>
                    <a:lnTo>
                      <a:pt x="413" y="11"/>
                    </a:lnTo>
                    <a:lnTo>
                      <a:pt x="380" y="28"/>
                    </a:lnTo>
                    <a:lnTo>
                      <a:pt x="346" y="50"/>
                    </a:lnTo>
                    <a:lnTo>
                      <a:pt x="314" y="73"/>
                    </a:lnTo>
                    <a:lnTo>
                      <a:pt x="287" y="96"/>
                    </a:lnTo>
                    <a:lnTo>
                      <a:pt x="267" y="116"/>
                    </a:lnTo>
                    <a:lnTo>
                      <a:pt x="261" y="131"/>
                    </a:lnTo>
                    <a:lnTo>
                      <a:pt x="260" y="141"/>
                    </a:lnTo>
                    <a:lnTo>
                      <a:pt x="261" y="153"/>
                    </a:lnTo>
                    <a:lnTo>
                      <a:pt x="263" y="167"/>
                    </a:lnTo>
                    <a:lnTo>
                      <a:pt x="269" y="180"/>
                    </a:lnTo>
                    <a:lnTo>
                      <a:pt x="276" y="191"/>
                    </a:lnTo>
                    <a:lnTo>
                      <a:pt x="286" y="202"/>
                    </a:lnTo>
                    <a:lnTo>
                      <a:pt x="298" y="209"/>
                    </a:lnTo>
                    <a:lnTo>
                      <a:pt x="315" y="212"/>
                    </a:lnTo>
                    <a:lnTo>
                      <a:pt x="333" y="212"/>
                    </a:lnTo>
                    <a:lnTo>
                      <a:pt x="352" y="214"/>
                    </a:lnTo>
                    <a:lnTo>
                      <a:pt x="371" y="215"/>
                    </a:lnTo>
                    <a:lnTo>
                      <a:pt x="388" y="218"/>
                    </a:lnTo>
                    <a:lnTo>
                      <a:pt x="401" y="221"/>
                    </a:lnTo>
                    <a:lnTo>
                      <a:pt x="408" y="225"/>
                    </a:lnTo>
                    <a:lnTo>
                      <a:pt x="408" y="228"/>
                    </a:lnTo>
                    <a:lnTo>
                      <a:pt x="402" y="233"/>
                    </a:lnTo>
                    <a:lnTo>
                      <a:pt x="386" y="235"/>
                    </a:lnTo>
                    <a:lnTo>
                      <a:pt x="367" y="238"/>
                    </a:lnTo>
                    <a:lnTo>
                      <a:pt x="345" y="242"/>
                    </a:lnTo>
                    <a:lnTo>
                      <a:pt x="323" y="248"/>
                    </a:lnTo>
                    <a:lnTo>
                      <a:pt x="302" y="254"/>
                    </a:lnTo>
                    <a:lnTo>
                      <a:pt x="286" y="266"/>
                    </a:lnTo>
                    <a:lnTo>
                      <a:pt x="276" y="278"/>
                    </a:lnTo>
                    <a:lnTo>
                      <a:pt x="274" y="296"/>
                    </a:lnTo>
                    <a:lnTo>
                      <a:pt x="276" y="313"/>
                    </a:lnTo>
                    <a:lnTo>
                      <a:pt x="278" y="326"/>
                    </a:lnTo>
                    <a:lnTo>
                      <a:pt x="282" y="336"/>
                    </a:lnTo>
                    <a:lnTo>
                      <a:pt x="286" y="343"/>
                    </a:lnTo>
                    <a:lnTo>
                      <a:pt x="294" y="350"/>
                    </a:lnTo>
                    <a:lnTo>
                      <a:pt x="307" y="351"/>
                    </a:lnTo>
                    <a:lnTo>
                      <a:pt x="311" y="347"/>
                    </a:lnTo>
                    <a:lnTo>
                      <a:pt x="319" y="345"/>
                    </a:lnTo>
                    <a:lnTo>
                      <a:pt x="325" y="341"/>
                    </a:lnTo>
                    <a:lnTo>
                      <a:pt x="331" y="337"/>
                    </a:lnTo>
                    <a:lnTo>
                      <a:pt x="341" y="334"/>
                    </a:lnTo>
                    <a:lnTo>
                      <a:pt x="347" y="337"/>
                    </a:lnTo>
                    <a:lnTo>
                      <a:pt x="350" y="346"/>
                    </a:lnTo>
                    <a:lnTo>
                      <a:pt x="352" y="356"/>
                    </a:lnTo>
                    <a:lnTo>
                      <a:pt x="351" y="360"/>
                    </a:lnTo>
                    <a:lnTo>
                      <a:pt x="347" y="366"/>
                    </a:lnTo>
                    <a:lnTo>
                      <a:pt x="341" y="372"/>
                    </a:lnTo>
                    <a:lnTo>
                      <a:pt x="331" y="379"/>
                    </a:lnTo>
                    <a:lnTo>
                      <a:pt x="337" y="377"/>
                    </a:lnTo>
                    <a:lnTo>
                      <a:pt x="347" y="373"/>
                    </a:lnTo>
                    <a:lnTo>
                      <a:pt x="358" y="367"/>
                    </a:lnTo>
                    <a:lnTo>
                      <a:pt x="372" y="363"/>
                    </a:lnTo>
                    <a:lnTo>
                      <a:pt x="382" y="358"/>
                    </a:lnTo>
                    <a:lnTo>
                      <a:pt x="393" y="357"/>
                    </a:lnTo>
                    <a:lnTo>
                      <a:pt x="401" y="358"/>
                    </a:lnTo>
                    <a:lnTo>
                      <a:pt x="404" y="367"/>
                    </a:lnTo>
                    <a:lnTo>
                      <a:pt x="403" y="377"/>
                    </a:lnTo>
                    <a:lnTo>
                      <a:pt x="403" y="389"/>
                    </a:lnTo>
                    <a:lnTo>
                      <a:pt x="401" y="404"/>
                    </a:lnTo>
                    <a:lnTo>
                      <a:pt x="398" y="419"/>
                    </a:lnTo>
                    <a:lnTo>
                      <a:pt x="393" y="431"/>
                    </a:lnTo>
                    <a:lnTo>
                      <a:pt x="388" y="445"/>
                    </a:lnTo>
                    <a:lnTo>
                      <a:pt x="382" y="456"/>
                    </a:lnTo>
                    <a:lnTo>
                      <a:pt x="376" y="466"/>
                    </a:lnTo>
                    <a:lnTo>
                      <a:pt x="367" y="471"/>
                    </a:lnTo>
                    <a:lnTo>
                      <a:pt x="358" y="477"/>
                    </a:lnTo>
                    <a:lnTo>
                      <a:pt x="350" y="482"/>
                    </a:lnTo>
                    <a:lnTo>
                      <a:pt x="342" y="487"/>
                    </a:lnTo>
                    <a:lnTo>
                      <a:pt x="336" y="491"/>
                    </a:lnTo>
                    <a:lnTo>
                      <a:pt x="335" y="497"/>
                    </a:lnTo>
                    <a:lnTo>
                      <a:pt x="336" y="504"/>
                    </a:lnTo>
                    <a:lnTo>
                      <a:pt x="344" y="513"/>
                    </a:lnTo>
                    <a:lnTo>
                      <a:pt x="350" y="520"/>
                    </a:lnTo>
                    <a:lnTo>
                      <a:pt x="354" y="529"/>
                    </a:lnTo>
                    <a:lnTo>
                      <a:pt x="352" y="535"/>
                    </a:lnTo>
                    <a:lnTo>
                      <a:pt x="352" y="543"/>
                    </a:lnTo>
                    <a:lnTo>
                      <a:pt x="350" y="550"/>
                    </a:lnTo>
                    <a:lnTo>
                      <a:pt x="349" y="557"/>
                    </a:lnTo>
                    <a:lnTo>
                      <a:pt x="350" y="566"/>
                    </a:lnTo>
                    <a:lnTo>
                      <a:pt x="355" y="577"/>
                    </a:lnTo>
                    <a:lnTo>
                      <a:pt x="358" y="586"/>
                    </a:lnTo>
                    <a:lnTo>
                      <a:pt x="361" y="596"/>
                    </a:lnTo>
                    <a:lnTo>
                      <a:pt x="361" y="603"/>
                    </a:lnTo>
                    <a:lnTo>
                      <a:pt x="363" y="611"/>
                    </a:lnTo>
                    <a:lnTo>
                      <a:pt x="366" y="616"/>
                    </a:lnTo>
                    <a:lnTo>
                      <a:pt x="372" y="621"/>
                    </a:lnTo>
                    <a:lnTo>
                      <a:pt x="382" y="624"/>
                    </a:lnTo>
                    <a:lnTo>
                      <a:pt x="398" y="628"/>
                    </a:lnTo>
                    <a:lnTo>
                      <a:pt x="378" y="627"/>
                    </a:lnTo>
                    <a:lnTo>
                      <a:pt x="361" y="624"/>
                    </a:lnTo>
                    <a:lnTo>
                      <a:pt x="345" y="619"/>
                    </a:lnTo>
                    <a:lnTo>
                      <a:pt x="330" y="613"/>
                    </a:lnTo>
                    <a:lnTo>
                      <a:pt x="315" y="603"/>
                    </a:lnTo>
                    <a:lnTo>
                      <a:pt x="303" y="593"/>
                    </a:lnTo>
                    <a:lnTo>
                      <a:pt x="292" y="581"/>
                    </a:lnTo>
                    <a:lnTo>
                      <a:pt x="284" y="570"/>
                    </a:lnTo>
                    <a:lnTo>
                      <a:pt x="273" y="556"/>
                    </a:lnTo>
                    <a:lnTo>
                      <a:pt x="263" y="546"/>
                    </a:lnTo>
                    <a:lnTo>
                      <a:pt x="252" y="536"/>
                    </a:lnTo>
                    <a:lnTo>
                      <a:pt x="242" y="529"/>
                    </a:lnTo>
                    <a:lnTo>
                      <a:pt x="231" y="522"/>
                    </a:lnTo>
                    <a:lnTo>
                      <a:pt x="220" y="517"/>
                    </a:lnTo>
                    <a:lnTo>
                      <a:pt x="209" y="513"/>
                    </a:lnTo>
                    <a:lnTo>
                      <a:pt x="200" y="513"/>
                    </a:lnTo>
                    <a:lnTo>
                      <a:pt x="205" y="519"/>
                    </a:lnTo>
                    <a:lnTo>
                      <a:pt x="214" y="526"/>
                    </a:lnTo>
                    <a:lnTo>
                      <a:pt x="222" y="535"/>
                    </a:lnTo>
                    <a:lnTo>
                      <a:pt x="234" y="546"/>
                    </a:lnTo>
                    <a:lnTo>
                      <a:pt x="242" y="556"/>
                    </a:lnTo>
                    <a:lnTo>
                      <a:pt x="251" y="566"/>
                    </a:lnTo>
                    <a:lnTo>
                      <a:pt x="258" y="575"/>
                    </a:lnTo>
                    <a:lnTo>
                      <a:pt x="264" y="583"/>
                    </a:lnTo>
                    <a:lnTo>
                      <a:pt x="267" y="590"/>
                    </a:lnTo>
                    <a:lnTo>
                      <a:pt x="271" y="601"/>
                    </a:lnTo>
                    <a:lnTo>
                      <a:pt x="274" y="612"/>
                    </a:lnTo>
                    <a:lnTo>
                      <a:pt x="279" y="627"/>
                    </a:lnTo>
                    <a:lnTo>
                      <a:pt x="283" y="642"/>
                    </a:lnTo>
                    <a:lnTo>
                      <a:pt x="290" y="656"/>
                    </a:lnTo>
                    <a:lnTo>
                      <a:pt x="298" y="672"/>
                    </a:lnTo>
                    <a:lnTo>
                      <a:pt x="309" y="689"/>
                    </a:lnTo>
                    <a:lnTo>
                      <a:pt x="294" y="677"/>
                    </a:lnTo>
                    <a:lnTo>
                      <a:pt x="281" y="668"/>
                    </a:lnTo>
                    <a:lnTo>
                      <a:pt x="266" y="655"/>
                    </a:lnTo>
                    <a:lnTo>
                      <a:pt x="252" y="644"/>
                    </a:lnTo>
                    <a:lnTo>
                      <a:pt x="237" y="632"/>
                    </a:lnTo>
                    <a:lnTo>
                      <a:pt x="225" y="621"/>
                    </a:lnTo>
                    <a:lnTo>
                      <a:pt x="214" y="612"/>
                    </a:lnTo>
                    <a:lnTo>
                      <a:pt x="206" y="606"/>
                    </a:lnTo>
                    <a:lnTo>
                      <a:pt x="196" y="597"/>
                    </a:lnTo>
                    <a:lnTo>
                      <a:pt x="185" y="588"/>
                    </a:lnTo>
                    <a:lnTo>
                      <a:pt x="173" y="580"/>
                    </a:lnTo>
                    <a:lnTo>
                      <a:pt x="162" y="576"/>
                    </a:lnTo>
                    <a:lnTo>
                      <a:pt x="152" y="577"/>
                    </a:lnTo>
                    <a:lnTo>
                      <a:pt x="148" y="591"/>
                    </a:lnTo>
                    <a:lnTo>
                      <a:pt x="148" y="616"/>
                    </a:lnTo>
                    <a:lnTo>
                      <a:pt x="157" y="656"/>
                    </a:lnTo>
                    <a:close/>
                  </a:path>
                </a:pathLst>
              </a:custGeom>
              <a:solidFill>
                <a:srgbClr val="FFC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04" name="Freeform 125"/>
              <p:cNvSpPr>
                <a:spLocks/>
              </p:cNvSpPr>
              <p:nvPr/>
            </p:nvSpPr>
            <p:spPr bwMode="auto">
              <a:xfrm>
                <a:off x="4370" y="1301"/>
                <a:ext cx="52" cy="97"/>
              </a:xfrm>
              <a:custGeom>
                <a:avLst/>
                <a:gdLst>
                  <a:gd name="T0" fmla="*/ 1 w 104"/>
                  <a:gd name="T1" fmla="*/ 0 h 195"/>
                  <a:gd name="T2" fmla="*/ 1 w 104"/>
                  <a:gd name="T3" fmla="*/ 0 h 195"/>
                  <a:gd name="T4" fmla="*/ 1 w 104"/>
                  <a:gd name="T5" fmla="*/ 0 h 195"/>
                  <a:gd name="T6" fmla="*/ 1 w 104"/>
                  <a:gd name="T7" fmla="*/ 0 h 195"/>
                  <a:gd name="T8" fmla="*/ 1 w 104"/>
                  <a:gd name="T9" fmla="*/ 0 h 195"/>
                  <a:gd name="T10" fmla="*/ 1 w 104"/>
                  <a:gd name="T11" fmla="*/ 0 h 195"/>
                  <a:gd name="T12" fmla="*/ 1 w 104"/>
                  <a:gd name="T13" fmla="*/ 0 h 195"/>
                  <a:gd name="T14" fmla="*/ 1 w 104"/>
                  <a:gd name="T15" fmla="*/ 0 h 195"/>
                  <a:gd name="T16" fmla="*/ 1 w 104"/>
                  <a:gd name="T17" fmla="*/ 0 h 195"/>
                  <a:gd name="T18" fmla="*/ 1 w 104"/>
                  <a:gd name="T19" fmla="*/ 0 h 195"/>
                  <a:gd name="T20" fmla="*/ 1 w 104"/>
                  <a:gd name="T21" fmla="*/ 0 h 195"/>
                  <a:gd name="T22" fmla="*/ 1 w 104"/>
                  <a:gd name="T23" fmla="*/ 0 h 195"/>
                  <a:gd name="T24" fmla="*/ 1 w 104"/>
                  <a:gd name="T25" fmla="*/ 0 h 195"/>
                  <a:gd name="T26" fmla="*/ 1 w 104"/>
                  <a:gd name="T27" fmla="*/ 0 h 195"/>
                  <a:gd name="T28" fmla="*/ 1 w 104"/>
                  <a:gd name="T29" fmla="*/ 0 h 195"/>
                  <a:gd name="T30" fmla="*/ 1 w 104"/>
                  <a:gd name="T31" fmla="*/ 0 h 195"/>
                  <a:gd name="T32" fmla="*/ 1 w 104"/>
                  <a:gd name="T33" fmla="*/ 0 h 195"/>
                  <a:gd name="T34" fmla="*/ 1 w 104"/>
                  <a:gd name="T35" fmla="*/ 0 h 195"/>
                  <a:gd name="T36" fmla="*/ 1 w 104"/>
                  <a:gd name="T37" fmla="*/ 0 h 195"/>
                  <a:gd name="T38" fmla="*/ 1 w 104"/>
                  <a:gd name="T39" fmla="*/ 0 h 195"/>
                  <a:gd name="T40" fmla="*/ 1 w 104"/>
                  <a:gd name="T41" fmla="*/ 0 h 195"/>
                  <a:gd name="T42" fmla="*/ 1 w 104"/>
                  <a:gd name="T43" fmla="*/ 0 h 195"/>
                  <a:gd name="T44" fmla="*/ 1 w 104"/>
                  <a:gd name="T45" fmla="*/ 0 h 195"/>
                  <a:gd name="T46" fmla="*/ 1 w 104"/>
                  <a:gd name="T47" fmla="*/ 0 h 195"/>
                  <a:gd name="T48" fmla="*/ 1 w 104"/>
                  <a:gd name="T49" fmla="*/ 0 h 195"/>
                  <a:gd name="T50" fmla="*/ 1 w 104"/>
                  <a:gd name="T51" fmla="*/ 0 h 195"/>
                  <a:gd name="T52" fmla="*/ 1 w 104"/>
                  <a:gd name="T53" fmla="*/ 0 h 195"/>
                  <a:gd name="T54" fmla="*/ 1 w 104"/>
                  <a:gd name="T55" fmla="*/ 0 h 195"/>
                  <a:gd name="T56" fmla="*/ 1 w 104"/>
                  <a:gd name="T57" fmla="*/ 0 h 195"/>
                  <a:gd name="T58" fmla="*/ 1 w 104"/>
                  <a:gd name="T59" fmla="*/ 0 h 195"/>
                  <a:gd name="T60" fmla="*/ 1 w 104"/>
                  <a:gd name="T61" fmla="*/ 0 h 195"/>
                  <a:gd name="T62" fmla="*/ 1 w 104"/>
                  <a:gd name="T63" fmla="*/ 0 h 195"/>
                  <a:gd name="T64" fmla="*/ 1 w 104"/>
                  <a:gd name="T65" fmla="*/ 0 h 195"/>
                  <a:gd name="T66" fmla="*/ 1 w 104"/>
                  <a:gd name="T67" fmla="*/ 0 h 195"/>
                  <a:gd name="T68" fmla="*/ 1 w 104"/>
                  <a:gd name="T69" fmla="*/ 0 h 195"/>
                  <a:gd name="T70" fmla="*/ 1 w 104"/>
                  <a:gd name="T71" fmla="*/ 0 h 195"/>
                  <a:gd name="T72" fmla="*/ 1 w 104"/>
                  <a:gd name="T73" fmla="*/ 0 h 195"/>
                  <a:gd name="T74" fmla="*/ 1 w 104"/>
                  <a:gd name="T75" fmla="*/ 0 h 195"/>
                  <a:gd name="T76" fmla="*/ 1 w 104"/>
                  <a:gd name="T77" fmla="*/ 0 h 195"/>
                  <a:gd name="T78" fmla="*/ 1 w 104"/>
                  <a:gd name="T79" fmla="*/ 0 h 195"/>
                  <a:gd name="T80" fmla="*/ 1 w 104"/>
                  <a:gd name="T81" fmla="*/ 0 h 195"/>
                  <a:gd name="T82" fmla="*/ 1 w 104"/>
                  <a:gd name="T83" fmla="*/ 0 h 195"/>
                  <a:gd name="T84" fmla="*/ 1 w 104"/>
                  <a:gd name="T85" fmla="*/ 0 h 195"/>
                  <a:gd name="T86" fmla="*/ 1 w 104"/>
                  <a:gd name="T87" fmla="*/ 0 h 195"/>
                  <a:gd name="T88" fmla="*/ 1 w 104"/>
                  <a:gd name="T89" fmla="*/ 0 h 195"/>
                  <a:gd name="T90" fmla="*/ 1 w 104"/>
                  <a:gd name="T91" fmla="*/ 0 h 195"/>
                  <a:gd name="T92" fmla="*/ 1 w 104"/>
                  <a:gd name="T93" fmla="*/ 0 h 195"/>
                  <a:gd name="T94" fmla="*/ 1 w 104"/>
                  <a:gd name="T95" fmla="*/ 0 h 195"/>
                  <a:gd name="T96" fmla="*/ 1 w 104"/>
                  <a:gd name="T97" fmla="*/ 0 h 195"/>
                  <a:gd name="T98" fmla="*/ 1 w 104"/>
                  <a:gd name="T99" fmla="*/ 0 h 195"/>
                  <a:gd name="T100" fmla="*/ 1 w 104"/>
                  <a:gd name="T101" fmla="*/ 0 h 195"/>
                  <a:gd name="T102" fmla="*/ 0 w 104"/>
                  <a:gd name="T103" fmla="*/ 0 h 195"/>
                  <a:gd name="T104" fmla="*/ 1 w 104"/>
                  <a:gd name="T105" fmla="*/ 0 h 195"/>
                  <a:gd name="T106" fmla="*/ 1 w 104"/>
                  <a:gd name="T107" fmla="*/ 0 h 195"/>
                  <a:gd name="T108" fmla="*/ 1 w 104"/>
                  <a:gd name="T109" fmla="*/ 0 h 19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4"/>
                  <a:gd name="T166" fmla="*/ 0 h 195"/>
                  <a:gd name="T167" fmla="*/ 104 w 104"/>
                  <a:gd name="T168" fmla="*/ 195 h 19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4" h="195">
                    <a:moveTo>
                      <a:pt x="16" y="193"/>
                    </a:moveTo>
                    <a:lnTo>
                      <a:pt x="23" y="195"/>
                    </a:lnTo>
                    <a:lnTo>
                      <a:pt x="32" y="193"/>
                    </a:lnTo>
                    <a:lnTo>
                      <a:pt x="42" y="191"/>
                    </a:lnTo>
                    <a:lnTo>
                      <a:pt x="55" y="191"/>
                    </a:lnTo>
                    <a:lnTo>
                      <a:pt x="66" y="191"/>
                    </a:lnTo>
                    <a:lnTo>
                      <a:pt x="78" y="191"/>
                    </a:lnTo>
                    <a:lnTo>
                      <a:pt x="89" y="188"/>
                    </a:lnTo>
                    <a:lnTo>
                      <a:pt x="99" y="185"/>
                    </a:lnTo>
                    <a:lnTo>
                      <a:pt x="102" y="180"/>
                    </a:lnTo>
                    <a:lnTo>
                      <a:pt x="103" y="174"/>
                    </a:lnTo>
                    <a:lnTo>
                      <a:pt x="103" y="166"/>
                    </a:lnTo>
                    <a:lnTo>
                      <a:pt x="104" y="160"/>
                    </a:lnTo>
                    <a:lnTo>
                      <a:pt x="102" y="150"/>
                    </a:lnTo>
                    <a:lnTo>
                      <a:pt x="101" y="141"/>
                    </a:lnTo>
                    <a:lnTo>
                      <a:pt x="97" y="131"/>
                    </a:lnTo>
                    <a:lnTo>
                      <a:pt x="93" y="123"/>
                    </a:lnTo>
                    <a:lnTo>
                      <a:pt x="87" y="112"/>
                    </a:lnTo>
                    <a:lnTo>
                      <a:pt x="81" y="98"/>
                    </a:lnTo>
                    <a:lnTo>
                      <a:pt x="75" y="83"/>
                    </a:lnTo>
                    <a:lnTo>
                      <a:pt x="70" y="68"/>
                    </a:lnTo>
                    <a:lnTo>
                      <a:pt x="62" y="52"/>
                    </a:lnTo>
                    <a:lnTo>
                      <a:pt x="57" y="40"/>
                    </a:lnTo>
                    <a:lnTo>
                      <a:pt x="54" y="30"/>
                    </a:lnTo>
                    <a:lnTo>
                      <a:pt x="51" y="25"/>
                    </a:lnTo>
                    <a:lnTo>
                      <a:pt x="45" y="21"/>
                    </a:lnTo>
                    <a:lnTo>
                      <a:pt x="36" y="21"/>
                    </a:lnTo>
                    <a:lnTo>
                      <a:pt x="29" y="20"/>
                    </a:lnTo>
                    <a:lnTo>
                      <a:pt x="21" y="16"/>
                    </a:lnTo>
                    <a:lnTo>
                      <a:pt x="13" y="10"/>
                    </a:lnTo>
                    <a:lnTo>
                      <a:pt x="3" y="0"/>
                    </a:lnTo>
                    <a:lnTo>
                      <a:pt x="9" y="13"/>
                    </a:lnTo>
                    <a:lnTo>
                      <a:pt x="16" y="25"/>
                    </a:lnTo>
                    <a:lnTo>
                      <a:pt x="20" y="37"/>
                    </a:lnTo>
                    <a:lnTo>
                      <a:pt x="24" y="50"/>
                    </a:lnTo>
                    <a:lnTo>
                      <a:pt x="24" y="58"/>
                    </a:lnTo>
                    <a:lnTo>
                      <a:pt x="24" y="67"/>
                    </a:lnTo>
                    <a:lnTo>
                      <a:pt x="21" y="72"/>
                    </a:lnTo>
                    <a:lnTo>
                      <a:pt x="19" y="76"/>
                    </a:lnTo>
                    <a:lnTo>
                      <a:pt x="14" y="77"/>
                    </a:lnTo>
                    <a:lnTo>
                      <a:pt x="10" y="82"/>
                    </a:lnTo>
                    <a:lnTo>
                      <a:pt x="7" y="88"/>
                    </a:lnTo>
                    <a:lnTo>
                      <a:pt x="5" y="97"/>
                    </a:lnTo>
                    <a:lnTo>
                      <a:pt x="4" y="107"/>
                    </a:lnTo>
                    <a:lnTo>
                      <a:pt x="8" y="119"/>
                    </a:lnTo>
                    <a:lnTo>
                      <a:pt x="13" y="134"/>
                    </a:lnTo>
                    <a:lnTo>
                      <a:pt x="24" y="152"/>
                    </a:lnTo>
                    <a:lnTo>
                      <a:pt x="15" y="154"/>
                    </a:lnTo>
                    <a:lnTo>
                      <a:pt x="9" y="157"/>
                    </a:lnTo>
                    <a:lnTo>
                      <a:pt x="4" y="161"/>
                    </a:lnTo>
                    <a:lnTo>
                      <a:pt x="2" y="167"/>
                    </a:lnTo>
                    <a:lnTo>
                      <a:pt x="0" y="174"/>
                    </a:lnTo>
                    <a:lnTo>
                      <a:pt x="3" y="180"/>
                    </a:lnTo>
                    <a:lnTo>
                      <a:pt x="8" y="186"/>
                    </a:lnTo>
                    <a:lnTo>
                      <a:pt x="16" y="193"/>
                    </a:lnTo>
                    <a:close/>
                  </a:path>
                </a:pathLst>
              </a:custGeom>
              <a:solidFill>
                <a:srgbClr val="FFC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05" name="Freeform 126"/>
              <p:cNvSpPr>
                <a:spLocks/>
              </p:cNvSpPr>
              <p:nvPr/>
            </p:nvSpPr>
            <p:spPr bwMode="auto">
              <a:xfrm>
                <a:off x="4365" y="1400"/>
                <a:ext cx="39" cy="33"/>
              </a:xfrm>
              <a:custGeom>
                <a:avLst/>
                <a:gdLst>
                  <a:gd name="T0" fmla="*/ 0 w 78"/>
                  <a:gd name="T1" fmla="*/ 1 h 66"/>
                  <a:gd name="T2" fmla="*/ 1 w 78"/>
                  <a:gd name="T3" fmla="*/ 1 h 66"/>
                  <a:gd name="T4" fmla="*/ 1 w 78"/>
                  <a:gd name="T5" fmla="*/ 1 h 66"/>
                  <a:gd name="T6" fmla="*/ 1 w 78"/>
                  <a:gd name="T7" fmla="*/ 1 h 66"/>
                  <a:gd name="T8" fmla="*/ 1 w 78"/>
                  <a:gd name="T9" fmla="*/ 1 h 66"/>
                  <a:gd name="T10" fmla="*/ 1 w 78"/>
                  <a:gd name="T11" fmla="*/ 1 h 66"/>
                  <a:gd name="T12" fmla="*/ 1 w 78"/>
                  <a:gd name="T13" fmla="*/ 1 h 66"/>
                  <a:gd name="T14" fmla="*/ 1 w 78"/>
                  <a:gd name="T15" fmla="*/ 1 h 66"/>
                  <a:gd name="T16" fmla="*/ 1 w 78"/>
                  <a:gd name="T17" fmla="*/ 1 h 66"/>
                  <a:gd name="T18" fmla="*/ 1 w 78"/>
                  <a:gd name="T19" fmla="*/ 1 h 66"/>
                  <a:gd name="T20" fmla="*/ 1 w 78"/>
                  <a:gd name="T21" fmla="*/ 1 h 66"/>
                  <a:gd name="T22" fmla="*/ 1 w 78"/>
                  <a:gd name="T23" fmla="*/ 1 h 66"/>
                  <a:gd name="T24" fmla="*/ 1 w 78"/>
                  <a:gd name="T25" fmla="*/ 1 h 66"/>
                  <a:gd name="T26" fmla="*/ 1 w 78"/>
                  <a:gd name="T27" fmla="*/ 1 h 66"/>
                  <a:gd name="T28" fmla="*/ 1 w 78"/>
                  <a:gd name="T29" fmla="*/ 1 h 66"/>
                  <a:gd name="T30" fmla="*/ 1 w 78"/>
                  <a:gd name="T31" fmla="*/ 0 h 66"/>
                  <a:gd name="T32" fmla="*/ 1 w 78"/>
                  <a:gd name="T33" fmla="*/ 0 h 66"/>
                  <a:gd name="T34" fmla="*/ 1 w 78"/>
                  <a:gd name="T35" fmla="*/ 0 h 66"/>
                  <a:gd name="T36" fmla="*/ 1 w 78"/>
                  <a:gd name="T37" fmla="*/ 1 h 66"/>
                  <a:gd name="T38" fmla="*/ 1 w 78"/>
                  <a:gd name="T39" fmla="*/ 1 h 66"/>
                  <a:gd name="T40" fmla="*/ 1 w 78"/>
                  <a:gd name="T41" fmla="*/ 1 h 66"/>
                  <a:gd name="T42" fmla="*/ 1 w 78"/>
                  <a:gd name="T43" fmla="*/ 1 h 66"/>
                  <a:gd name="T44" fmla="*/ 0 w 78"/>
                  <a:gd name="T45" fmla="*/ 1 h 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8"/>
                  <a:gd name="T70" fmla="*/ 0 h 66"/>
                  <a:gd name="T71" fmla="*/ 78 w 78"/>
                  <a:gd name="T72" fmla="*/ 66 h 6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8" h="66">
                    <a:moveTo>
                      <a:pt x="0" y="66"/>
                    </a:moveTo>
                    <a:lnTo>
                      <a:pt x="11" y="63"/>
                    </a:lnTo>
                    <a:lnTo>
                      <a:pt x="23" y="62"/>
                    </a:lnTo>
                    <a:lnTo>
                      <a:pt x="34" y="60"/>
                    </a:lnTo>
                    <a:lnTo>
                      <a:pt x="47" y="57"/>
                    </a:lnTo>
                    <a:lnTo>
                      <a:pt x="55" y="53"/>
                    </a:lnTo>
                    <a:lnTo>
                      <a:pt x="64" y="50"/>
                    </a:lnTo>
                    <a:lnTo>
                      <a:pt x="69" y="46"/>
                    </a:lnTo>
                    <a:lnTo>
                      <a:pt x="73" y="44"/>
                    </a:lnTo>
                    <a:lnTo>
                      <a:pt x="73" y="39"/>
                    </a:lnTo>
                    <a:lnTo>
                      <a:pt x="75" y="32"/>
                    </a:lnTo>
                    <a:lnTo>
                      <a:pt x="75" y="26"/>
                    </a:lnTo>
                    <a:lnTo>
                      <a:pt x="78" y="20"/>
                    </a:lnTo>
                    <a:lnTo>
                      <a:pt x="78" y="8"/>
                    </a:lnTo>
                    <a:lnTo>
                      <a:pt x="73" y="3"/>
                    </a:lnTo>
                    <a:lnTo>
                      <a:pt x="63" y="0"/>
                    </a:lnTo>
                    <a:lnTo>
                      <a:pt x="52" y="0"/>
                    </a:lnTo>
                    <a:lnTo>
                      <a:pt x="39" y="0"/>
                    </a:lnTo>
                    <a:lnTo>
                      <a:pt x="28" y="5"/>
                    </a:lnTo>
                    <a:lnTo>
                      <a:pt x="17" y="11"/>
                    </a:lnTo>
                    <a:lnTo>
                      <a:pt x="8" y="24"/>
                    </a:lnTo>
                    <a:lnTo>
                      <a:pt x="1" y="41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FC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06" name="Freeform 127"/>
              <p:cNvSpPr>
                <a:spLocks/>
              </p:cNvSpPr>
              <p:nvPr/>
            </p:nvSpPr>
            <p:spPr bwMode="auto">
              <a:xfrm>
                <a:off x="4350" y="1448"/>
                <a:ext cx="53" cy="50"/>
              </a:xfrm>
              <a:custGeom>
                <a:avLst/>
                <a:gdLst>
                  <a:gd name="T0" fmla="*/ 1 w 105"/>
                  <a:gd name="T1" fmla="*/ 0 h 102"/>
                  <a:gd name="T2" fmla="*/ 1 w 105"/>
                  <a:gd name="T3" fmla="*/ 0 h 102"/>
                  <a:gd name="T4" fmla="*/ 1 w 105"/>
                  <a:gd name="T5" fmla="*/ 0 h 102"/>
                  <a:gd name="T6" fmla="*/ 1 w 105"/>
                  <a:gd name="T7" fmla="*/ 0 h 102"/>
                  <a:gd name="T8" fmla="*/ 1 w 105"/>
                  <a:gd name="T9" fmla="*/ 0 h 102"/>
                  <a:gd name="T10" fmla="*/ 1 w 105"/>
                  <a:gd name="T11" fmla="*/ 0 h 102"/>
                  <a:gd name="T12" fmla="*/ 1 w 105"/>
                  <a:gd name="T13" fmla="*/ 0 h 102"/>
                  <a:gd name="T14" fmla="*/ 1 w 105"/>
                  <a:gd name="T15" fmla="*/ 0 h 102"/>
                  <a:gd name="T16" fmla="*/ 1 w 105"/>
                  <a:gd name="T17" fmla="*/ 0 h 102"/>
                  <a:gd name="T18" fmla="*/ 1 w 105"/>
                  <a:gd name="T19" fmla="*/ 0 h 102"/>
                  <a:gd name="T20" fmla="*/ 0 w 105"/>
                  <a:gd name="T21" fmla="*/ 0 h 102"/>
                  <a:gd name="T22" fmla="*/ 0 w 105"/>
                  <a:gd name="T23" fmla="*/ 0 h 102"/>
                  <a:gd name="T24" fmla="*/ 1 w 105"/>
                  <a:gd name="T25" fmla="*/ 0 h 102"/>
                  <a:gd name="T26" fmla="*/ 1 w 105"/>
                  <a:gd name="T27" fmla="*/ 0 h 102"/>
                  <a:gd name="T28" fmla="*/ 1 w 105"/>
                  <a:gd name="T29" fmla="*/ 0 h 102"/>
                  <a:gd name="T30" fmla="*/ 1 w 105"/>
                  <a:gd name="T31" fmla="*/ 0 h 102"/>
                  <a:gd name="T32" fmla="*/ 1 w 105"/>
                  <a:gd name="T33" fmla="*/ 0 h 102"/>
                  <a:gd name="T34" fmla="*/ 1 w 105"/>
                  <a:gd name="T35" fmla="*/ 0 h 102"/>
                  <a:gd name="T36" fmla="*/ 1 w 105"/>
                  <a:gd name="T37" fmla="*/ 0 h 102"/>
                  <a:gd name="T38" fmla="*/ 1 w 105"/>
                  <a:gd name="T39" fmla="*/ 0 h 102"/>
                  <a:gd name="T40" fmla="*/ 1 w 105"/>
                  <a:gd name="T41" fmla="*/ 0 h 102"/>
                  <a:gd name="T42" fmla="*/ 1 w 105"/>
                  <a:gd name="T43" fmla="*/ 0 h 102"/>
                  <a:gd name="T44" fmla="*/ 1 w 105"/>
                  <a:gd name="T45" fmla="*/ 0 h 102"/>
                  <a:gd name="T46" fmla="*/ 1 w 105"/>
                  <a:gd name="T47" fmla="*/ 0 h 102"/>
                  <a:gd name="T48" fmla="*/ 1 w 105"/>
                  <a:gd name="T49" fmla="*/ 0 h 102"/>
                  <a:gd name="T50" fmla="*/ 1 w 105"/>
                  <a:gd name="T51" fmla="*/ 0 h 102"/>
                  <a:gd name="T52" fmla="*/ 1 w 105"/>
                  <a:gd name="T53" fmla="*/ 0 h 102"/>
                  <a:gd name="T54" fmla="*/ 1 w 105"/>
                  <a:gd name="T55" fmla="*/ 0 h 102"/>
                  <a:gd name="T56" fmla="*/ 1 w 105"/>
                  <a:gd name="T57" fmla="*/ 0 h 102"/>
                  <a:gd name="T58" fmla="*/ 1 w 105"/>
                  <a:gd name="T59" fmla="*/ 0 h 102"/>
                  <a:gd name="T60" fmla="*/ 1 w 105"/>
                  <a:gd name="T61" fmla="*/ 0 h 102"/>
                  <a:gd name="T62" fmla="*/ 1 w 105"/>
                  <a:gd name="T63" fmla="*/ 0 h 102"/>
                  <a:gd name="T64" fmla="*/ 1 w 105"/>
                  <a:gd name="T65" fmla="*/ 0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5"/>
                  <a:gd name="T100" fmla="*/ 0 h 102"/>
                  <a:gd name="T101" fmla="*/ 105 w 105"/>
                  <a:gd name="T102" fmla="*/ 102 h 10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5" h="102">
                    <a:moveTo>
                      <a:pt x="105" y="96"/>
                    </a:moveTo>
                    <a:lnTo>
                      <a:pt x="92" y="97"/>
                    </a:lnTo>
                    <a:lnTo>
                      <a:pt x="78" y="99"/>
                    </a:lnTo>
                    <a:lnTo>
                      <a:pt x="64" y="101"/>
                    </a:lnTo>
                    <a:lnTo>
                      <a:pt x="52" y="102"/>
                    </a:lnTo>
                    <a:lnTo>
                      <a:pt x="38" y="99"/>
                    </a:lnTo>
                    <a:lnTo>
                      <a:pt x="28" y="97"/>
                    </a:lnTo>
                    <a:lnTo>
                      <a:pt x="19" y="92"/>
                    </a:lnTo>
                    <a:lnTo>
                      <a:pt x="14" y="86"/>
                    </a:lnTo>
                    <a:lnTo>
                      <a:pt x="4" y="66"/>
                    </a:lnTo>
                    <a:lnTo>
                      <a:pt x="0" y="54"/>
                    </a:lnTo>
                    <a:lnTo>
                      <a:pt x="0" y="45"/>
                    </a:lnTo>
                    <a:lnTo>
                      <a:pt x="4" y="40"/>
                    </a:lnTo>
                    <a:lnTo>
                      <a:pt x="7" y="35"/>
                    </a:lnTo>
                    <a:lnTo>
                      <a:pt x="12" y="31"/>
                    </a:lnTo>
                    <a:lnTo>
                      <a:pt x="14" y="25"/>
                    </a:lnTo>
                    <a:lnTo>
                      <a:pt x="14" y="17"/>
                    </a:lnTo>
                    <a:lnTo>
                      <a:pt x="12" y="8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31" y="0"/>
                    </a:lnTo>
                    <a:lnTo>
                      <a:pt x="40" y="0"/>
                    </a:lnTo>
                    <a:lnTo>
                      <a:pt x="47" y="3"/>
                    </a:lnTo>
                    <a:lnTo>
                      <a:pt x="53" y="7"/>
                    </a:lnTo>
                    <a:lnTo>
                      <a:pt x="57" y="10"/>
                    </a:lnTo>
                    <a:lnTo>
                      <a:pt x="56" y="18"/>
                    </a:lnTo>
                    <a:lnTo>
                      <a:pt x="53" y="29"/>
                    </a:lnTo>
                    <a:lnTo>
                      <a:pt x="48" y="41"/>
                    </a:lnTo>
                    <a:lnTo>
                      <a:pt x="47" y="56"/>
                    </a:lnTo>
                    <a:lnTo>
                      <a:pt x="48" y="70"/>
                    </a:lnTo>
                    <a:lnTo>
                      <a:pt x="57" y="82"/>
                    </a:lnTo>
                    <a:lnTo>
                      <a:pt x="74" y="91"/>
                    </a:lnTo>
                    <a:lnTo>
                      <a:pt x="105" y="96"/>
                    </a:lnTo>
                    <a:close/>
                  </a:path>
                </a:pathLst>
              </a:custGeom>
              <a:solidFill>
                <a:srgbClr val="FFC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07" name="Freeform 128"/>
              <p:cNvSpPr>
                <a:spLocks/>
              </p:cNvSpPr>
              <p:nvPr/>
            </p:nvSpPr>
            <p:spPr bwMode="auto">
              <a:xfrm>
                <a:off x="4294" y="1304"/>
                <a:ext cx="76" cy="28"/>
              </a:xfrm>
              <a:custGeom>
                <a:avLst/>
                <a:gdLst>
                  <a:gd name="T0" fmla="*/ 0 w 153"/>
                  <a:gd name="T1" fmla="*/ 0 h 57"/>
                  <a:gd name="T2" fmla="*/ 0 w 153"/>
                  <a:gd name="T3" fmla="*/ 0 h 57"/>
                  <a:gd name="T4" fmla="*/ 0 w 153"/>
                  <a:gd name="T5" fmla="*/ 0 h 57"/>
                  <a:gd name="T6" fmla="*/ 0 w 153"/>
                  <a:gd name="T7" fmla="*/ 0 h 57"/>
                  <a:gd name="T8" fmla="*/ 0 w 153"/>
                  <a:gd name="T9" fmla="*/ 0 h 57"/>
                  <a:gd name="T10" fmla="*/ 0 w 153"/>
                  <a:gd name="T11" fmla="*/ 0 h 57"/>
                  <a:gd name="T12" fmla="*/ 0 w 153"/>
                  <a:gd name="T13" fmla="*/ 0 h 57"/>
                  <a:gd name="T14" fmla="*/ 0 w 153"/>
                  <a:gd name="T15" fmla="*/ 0 h 57"/>
                  <a:gd name="T16" fmla="*/ 0 w 153"/>
                  <a:gd name="T17" fmla="*/ 0 h 57"/>
                  <a:gd name="T18" fmla="*/ 0 w 153"/>
                  <a:gd name="T19" fmla="*/ 0 h 57"/>
                  <a:gd name="T20" fmla="*/ 0 w 153"/>
                  <a:gd name="T21" fmla="*/ 0 h 57"/>
                  <a:gd name="T22" fmla="*/ 0 w 153"/>
                  <a:gd name="T23" fmla="*/ 0 h 57"/>
                  <a:gd name="T24" fmla="*/ 0 w 153"/>
                  <a:gd name="T25" fmla="*/ 0 h 57"/>
                  <a:gd name="T26" fmla="*/ 0 w 153"/>
                  <a:gd name="T27" fmla="*/ 0 h 57"/>
                  <a:gd name="T28" fmla="*/ 0 w 153"/>
                  <a:gd name="T29" fmla="*/ 0 h 57"/>
                  <a:gd name="T30" fmla="*/ 0 w 153"/>
                  <a:gd name="T31" fmla="*/ 0 h 57"/>
                  <a:gd name="T32" fmla="*/ 0 w 153"/>
                  <a:gd name="T33" fmla="*/ 0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3"/>
                  <a:gd name="T52" fmla="*/ 0 h 57"/>
                  <a:gd name="T53" fmla="*/ 153 w 153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3" h="57">
                    <a:moveTo>
                      <a:pt x="153" y="15"/>
                    </a:moveTo>
                    <a:lnTo>
                      <a:pt x="134" y="4"/>
                    </a:lnTo>
                    <a:lnTo>
                      <a:pt x="113" y="0"/>
                    </a:lnTo>
                    <a:lnTo>
                      <a:pt x="92" y="0"/>
                    </a:lnTo>
                    <a:lnTo>
                      <a:pt x="71" y="6"/>
                    </a:lnTo>
                    <a:lnTo>
                      <a:pt x="49" y="14"/>
                    </a:lnTo>
                    <a:lnTo>
                      <a:pt x="30" y="26"/>
                    </a:lnTo>
                    <a:lnTo>
                      <a:pt x="13" y="40"/>
                    </a:lnTo>
                    <a:lnTo>
                      <a:pt x="0" y="57"/>
                    </a:lnTo>
                    <a:lnTo>
                      <a:pt x="15" y="44"/>
                    </a:lnTo>
                    <a:lnTo>
                      <a:pt x="34" y="34"/>
                    </a:lnTo>
                    <a:lnTo>
                      <a:pt x="52" y="25"/>
                    </a:lnTo>
                    <a:lnTo>
                      <a:pt x="72" y="21"/>
                    </a:lnTo>
                    <a:lnTo>
                      <a:pt x="91" y="16"/>
                    </a:lnTo>
                    <a:lnTo>
                      <a:pt x="112" y="15"/>
                    </a:lnTo>
                    <a:lnTo>
                      <a:pt x="132" y="15"/>
                    </a:lnTo>
                    <a:lnTo>
                      <a:pt x="153" y="15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4D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08" name="Freeform 129"/>
              <p:cNvSpPr>
                <a:spLocks/>
              </p:cNvSpPr>
              <p:nvPr/>
            </p:nvSpPr>
            <p:spPr bwMode="auto">
              <a:xfrm>
                <a:off x="4413" y="1281"/>
                <a:ext cx="29" cy="16"/>
              </a:xfrm>
              <a:custGeom>
                <a:avLst/>
                <a:gdLst>
                  <a:gd name="T0" fmla="*/ 1 w 58"/>
                  <a:gd name="T1" fmla="*/ 1 h 32"/>
                  <a:gd name="T2" fmla="*/ 1 w 58"/>
                  <a:gd name="T3" fmla="*/ 1 h 32"/>
                  <a:gd name="T4" fmla="*/ 0 w 58"/>
                  <a:gd name="T5" fmla="*/ 1 h 32"/>
                  <a:gd name="T6" fmla="*/ 1 w 58"/>
                  <a:gd name="T7" fmla="*/ 1 h 32"/>
                  <a:gd name="T8" fmla="*/ 1 w 58"/>
                  <a:gd name="T9" fmla="*/ 1 h 32"/>
                  <a:gd name="T10" fmla="*/ 1 w 58"/>
                  <a:gd name="T11" fmla="*/ 1 h 32"/>
                  <a:gd name="T12" fmla="*/ 1 w 58"/>
                  <a:gd name="T13" fmla="*/ 1 h 32"/>
                  <a:gd name="T14" fmla="*/ 1 w 58"/>
                  <a:gd name="T15" fmla="*/ 1 h 32"/>
                  <a:gd name="T16" fmla="*/ 1 w 58"/>
                  <a:gd name="T17" fmla="*/ 1 h 32"/>
                  <a:gd name="T18" fmla="*/ 1 w 58"/>
                  <a:gd name="T19" fmla="*/ 0 h 32"/>
                  <a:gd name="T20" fmla="*/ 1 w 58"/>
                  <a:gd name="T21" fmla="*/ 1 h 32"/>
                  <a:gd name="T22" fmla="*/ 1 w 58"/>
                  <a:gd name="T23" fmla="*/ 1 h 32"/>
                  <a:gd name="T24" fmla="*/ 1 w 58"/>
                  <a:gd name="T25" fmla="*/ 1 h 32"/>
                  <a:gd name="T26" fmla="*/ 1 w 58"/>
                  <a:gd name="T27" fmla="*/ 1 h 32"/>
                  <a:gd name="T28" fmla="*/ 1 w 58"/>
                  <a:gd name="T29" fmla="*/ 1 h 32"/>
                  <a:gd name="T30" fmla="*/ 1 w 58"/>
                  <a:gd name="T31" fmla="*/ 1 h 32"/>
                  <a:gd name="T32" fmla="*/ 1 w 58"/>
                  <a:gd name="T33" fmla="*/ 1 h 32"/>
                  <a:gd name="T34" fmla="*/ 1 w 58"/>
                  <a:gd name="T35" fmla="*/ 1 h 32"/>
                  <a:gd name="T36" fmla="*/ 1 w 58"/>
                  <a:gd name="T37" fmla="*/ 1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32"/>
                  <a:gd name="T59" fmla="*/ 58 w 58"/>
                  <a:gd name="T60" fmla="*/ 32 h 3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32">
                    <a:moveTo>
                      <a:pt x="10" y="32"/>
                    </a:moveTo>
                    <a:lnTo>
                      <a:pt x="1" y="28"/>
                    </a:lnTo>
                    <a:lnTo>
                      <a:pt x="0" y="24"/>
                    </a:lnTo>
                    <a:lnTo>
                      <a:pt x="2" y="21"/>
                    </a:lnTo>
                    <a:lnTo>
                      <a:pt x="9" y="17"/>
                    </a:lnTo>
                    <a:lnTo>
                      <a:pt x="15" y="13"/>
                    </a:lnTo>
                    <a:lnTo>
                      <a:pt x="23" y="10"/>
                    </a:lnTo>
                    <a:lnTo>
                      <a:pt x="30" y="6"/>
                    </a:lnTo>
                    <a:lnTo>
                      <a:pt x="37" y="3"/>
                    </a:lnTo>
                    <a:lnTo>
                      <a:pt x="46" y="0"/>
                    </a:lnTo>
                    <a:lnTo>
                      <a:pt x="53" y="5"/>
                    </a:lnTo>
                    <a:lnTo>
                      <a:pt x="56" y="12"/>
                    </a:lnTo>
                    <a:lnTo>
                      <a:pt x="58" y="24"/>
                    </a:lnTo>
                    <a:lnTo>
                      <a:pt x="51" y="21"/>
                    </a:lnTo>
                    <a:lnTo>
                      <a:pt x="44" y="21"/>
                    </a:lnTo>
                    <a:lnTo>
                      <a:pt x="38" y="22"/>
                    </a:lnTo>
                    <a:lnTo>
                      <a:pt x="32" y="24"/>
                    </a:lnTo>
                    <a:lnTo>
                      <a:pt x="18" y="29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FFFFFF"/>
              </a:solidFill>
              <a:ln w="4763">
                <a:solidFill>
                  <a:srgbClr val="004D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09" name="Freeform 130"/>
              <p:cNvSpPr>
                <a:spLocks/>
              </p:cNvSpPr>
              <p:nvPr/>
            </p:nvSpPr>
            <p:spPr bwMode="auto">
              <a:xfrm>
                <a:off x="4313" y="1330"/>
                <a:ext cx="54" cy="23"/>
              </a:xfrm>
              <a:custGeom>
                <a:avLst/>
                <a:gdLst>
                  <a:gd name="T0" fmla="*/ 1 w 107"/>
                  <a:gd name="T1" fmla="*/ 1 h 45"/>
                  <a:gd name="T2" fmla="*/ 1 w 107"/>
                  <a:gd name="T3" fmla="*/ 1 h 45"/>
                  <a:gd name="T4" fmla="*/ 1 w 107"/>
                  <a:gd name="T5" fmla="*/ 1 h 45"/>
                  <a:gd name="T6" fmla="*/ 1 w 107"/>
                  <a:gd name="T7" fmla="*/ 1 h 45"/>
                  <a:gd name="T8" fmla="*/ 1 w 107"/>
                  <a:gd name="T9" fmla="*/ 1 h 45"/>
                  <a:gd name="T10" fmla="*/ 1 w 107"/>
                  <a:gd name="T11" fmla="*/ 1 h 45"/>
                  <a:gd name="T12" fmla="*/ 1 w 107"/>
                  <a:gd name="T13" fmla="*/ 1 h 45"/>
                  <a:gd name="T14" fmla="*/ 1 w 107"/>
                  <a:gd name="T15" fmla="*/ 1 h 45"/>
                  <a:gd name="T16" fmla="*/ 0 w 107"/>
                  <a:gd name="T17" fmla="*/ 1 h 45"/>
                  <a:gd name="T18" fmla="*/ 1 w 107"/>
                  <a:gd name="T19" fmla="*/ 1 h 45"/>
                  <a:gd name="T20" fmla="*/ 1 w 107"/>
                  <a:gd name="T21" fmla="*/ 1 h 45"/>
                  <a:gd name="T22" fmla="*/ 1 w 107"/>
                  <a:gd name="T23" fmla="*/ 1 h 45"/>
                  <a:gd name="T24" fmla="*/ 1 w 107"/>
                  <a:gd name="T25" fmla="*/ 1 h 45"/>
                  <a:gd name="T26" fmla="*/ 1 w 107"/>
                  <a:gd name="T27" fmla="*/ 1 h 45"/>
                  <a:gd name="T28" fmla="*/ 1 w 107"/>
                  <a:gd name="T29" fmla="*/ 1 h 45"/>
                  <a:gd name="T30" fmla="*/ 1 w 107"/>
                  <a:gd name="T31" fmla="*/ 1 h 45"/>
                  <a:gd name="T32" fmla="*/ 1 w 107"/>
                  <a:gd name="T33" fmla="*/ 1 h 45"/>
                  <a:gd name="T34" fmla="*/ 1 w 107"/>
                  <a:gd name="T35" fmla="*/ 0 h 45"/>
                  <a:gd name="T36" fmla="*/ 1 w 107"/>
                  <a:gd name="T37" fmla="*/ 1 h 4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7"/>
                  <a:gd name="T58" fmla="*/ 0 h 45"/>
                  <a:gd name="T59" fmla="*/ 107 w 107"/>
                  <a:gd name="T60" fmla="*/ 45 h 4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7" h="45">
                    <a:moveTo>
                      <a:pt x="107" y="4"/>
                    </a:moveTo>
                    <a:lnTo>
                      <a:pt x="102" y="2"/>
                    </a:lnTo>
                    <a:lnTo>
                      <a:pt x="90" y="3"/>
                    </a:lnTo>
                    <a:lnTo>
                      <a:pt x="73" y="5"/>
                    </a:lnTo>
                    <a:lnTo>
                      <a:pt x="54" y="10"/>
                    </a:lnTo>
                    <a:lnTo>
                      <a:pt x="33" y="17"/>
                    </a:lnTo>
                    <a:lnTo>
                      <a:pt x="17" y="24"/>
                    </a:lnTo>
                    <a:lnTo>
                      <a:pt x="5" y="34"/>
                    </a:lnTo>
                    <a:lnTo>
                      <a:pt x="0" y="45"/>
                    </a:lnTo>
                    <a:lnTo>
                      <a:pt x="10" y="36"/>
                    </a:lnTo>
                    <a:lnTo>
                      <a:pt x="20" y="31"/>
                    </a:lnTo>
                    <a:lnTo>
                      <a:pt x="22" y="29"/>
                    </a:lnTo>
                    <a:lnTo>
                      <a:pt x="32" y="25"/>
                    </a:lnTo>
                    <a:lnTo>
                      <a:pt x="46" y="19"/>
                    </a:lnTo>
                    <a:lnTo>
                      <a:pt x="64" y="14"/>
                    </a:lnTo>
                    <a:lnTo>
                      <a:pt x="80" y="7"/>
                    </a:lnTo>
                    <a:lnTo>
                      <a:pt x="95" y="3"/>
                    </a:lnTo>
                    <a:lnTo>
                      <a:pt x="105" y="0"/>
                    </a:lnTo>
                    <a:lnTo>
                      <a:pt x="10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10" name="Freeform 131"/>
              <p:cNvSpPr>
                <a:spLocks/>
              </p:cNvSpPr>
              <p:nvPr/>
            </p:nvSpPr>
            <p:spPr bwMode="auto">
              <a:xfrm>
                <a:off x="4344" y="1333"/>
                <a:ext cx="15" cy="10"/>
              </a:xfrm>
              <a:custGeom>
                <a:avLst/>
                <a:gdLst>
                  <a:gd name="T0" fmla="*/ 0 w 30"/>
                  <a:gd name="T1" fmla="*/ 1 h 20"/>
                  <a:gd name="T2" fmla="*/ 1 w 30"/>
                  <a:gd name="T3" fmla="*/ 1 h 20"/>
                  <a:gd name="T4" fmla="*/ 1 w 30"/>
                  <a:gd name="T5" fmla="*/ 1 h 20"/>
                  <a:gd name="T6" fmla="*/ 1 w 30"/>
                  <a:gd name="T7" fmla="*/ 1 h 20"/>
                  <a:gd name="T8" fmla="*/ 1 w 30"/>
                  <a:gd name="T9" fmla="*/ 1 h 20"/>
                  <a:gd name="T10" fmla="*/ 1 w 30"/>
                  <a:gd name="T11" fmla="*/ 1 h 20"/>
                  <a:gd name="T12" fmla="*/ 1 w 30"/>
                  <a:gd name="T13" fmla="*/ 1 h 20"/>
                  <a:gd name="T14" fmla="*/ 1 w 30"/>
                  <a:gd name="T15" fmla="*/ 1 h 20"/>
                  <a:gd name="T16" fmla="*/ 1 w 30"/>
                  <a:gd name="T17" fmla="*/ 0 h 20"/>
                  <a:gd name="T18" fmla="*/ 0 w 30"/>
                  <a:gd name="T19" fmla="*/ 1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0"/>
                  <a:gd name="T31" fmla="*/ 0 h 20"/>
                  <a:gd name="T32" fmla="*/ 30 w 30"/>
                  <a:gd name="T33" fmla="*/ 20 h 2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0" h="20">
                    <a:moveTo>
                      <a:pt x="0" y="9"/>
                    </a:moveTo>
                    <a:lnTo>
                      <a:pt x="2" y="14"/>
                    </a:lnTo>
                    <a:lnTo>
                      <a:pt x="5" y="18"/>
                    </a:lnTo>
                    <a:lnTo>
                      <a:pt x="12" y="19"/>
                    </a:lnTo>
                    <a:lnTo>
                      <a:pt x="18" y="20"/>
                    </a:lnTo>
                    <a:lnTo>
                      <a:pt x="23" y="17"/>
                    </a:lnTo>
                    <a:lnTo>
                      <a:pt x="28" y="14"/>
                    </a:lnTo>
                    <a:lnTo>
                      <a:pt x="30" y="7"/>
                    </a:lnTo>
                    <a:lnTo>
                      <a:pt x="2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11" name="Freeform 132"/>
              <p:cNvSpPr>
                <a:spLocks/>
              </p:cNvSpPr>
              <p:nvPr/>
            </p:nvSpPr>
            <p:spPr bwMode="auto">
              <a:xfrm>
                <a:off x="4402" y="1307"/>
                <a:ext cx="35" cy="16"/>
              </a:xfrm>
              <a:custGeom>
                <a:avLst/>
                <a:gdLst>
                  <a:gd name="T0" fmla="*/ 0 w 70"/>
                  <a:gd name="T1" fmla="*/ 0 h 33"/>
                  <a:gd name="T2" fmla="*/ 1 w 70"/>
                  <a:gd name="T3" fmla="*/ 0 h 33"/>
                  <a:gd name="T4" fmla="*/ 1 w 70"/>
                  <a:gd name="T5" fmla="*/ 0 h 33"/>
                  <a:gd name="T6" fmla="*/ 1 w 70"/>
                  <a:gd name="T7" fmla="*/ 0 h 33"/>
                  <a:gd name="T8" fmla="*/ 1 w 70"/>
                  <a:gd name="T9" fmla="*/ 0 h 33"/>
                  <a:gd name="T10" fmla="*/ 1 w 70"/>
                  <a:gd name="T11" fmla="*/ 0 h 33"/>
                  <a:gd name="T12" fmla="*/ 1 w 70"/>
                  <a:gd name="T13" fmla="*/ 0 h 33"/>
                  <a:gd name="T14" fmla="*/ 1 w 70"/>
                  <a:gd name="T15" fmla="*/ 0 h 33"/>
                  <a:gd name="T16" fmla="*/ 1 w 70"/>
                  <a:gd name="T17" fmla="*/ 0 h 33"/>
                  <a:gd name="T18" fmla="*/ 1 w 70"/>
                  <a:gd name="T19" fmla="*/ 0 h 33"/>
                  <a:gd name="T20" fmla="*/ 1 w 70"/>
                  <a:gd name="T21" fmla="*/ 0 h 33"/>
                  <a:gd name="T22" fmla="*/ 1 w 70"/>
                  <a:gd name="T23" fmla="*/ 0 h 33"/>
                  <a:gd name="T24" fmla="*/ 1 w 70"/>
                  <a:gd name="T25" fmla="*/ 0 h 33"/>
                  <a:gd name="T26" fmla="*/ 1 w 70"/>
                  <a:gd name="T27" fmla="*/ 0 h 33"/>
                  <a:gd name="T28" fmla="*/ 1 w 70"/>
                  <a:gd name="T29" fmla="*/ 0 h 33"/>
                  <a:gd name="T30" fmla="*/ 1 w 70"/>
                  <a:gd name="T31" fmla="*/ 0 h 33"/>
                  <a:gd name="T32" fmla="*/ 1 w 70"/>
                  <a:gd name="T33" fmla="*/ 0 h 33"/>
                  <a:gd name="T34" fmla="*/ 1 w 70"/>
                  <a:gd name="T35" fmla="*/ 0 h 33"/>
                  <a:gd name="T36" fmla="*/ 1 w 70"/>
                  <a:gd name="T37" fmla="*/ 0 h 33"/>
                  <a:gd name="T38" fmla="*/ 1 w 70"/>
                  <a:gd name="T39" fmla="*/ 0 h 33"/>
                  <a:gd name="T40" fmla="*/ 1 w 70"/>
                  <a:gd name="T41" fmla="*/ 0 h 33"/>
                  <a:gd name="T42" fmla="*/ 1 w 70"/>
                  <a:gd name="T43" fmla="*/ 0 h 33"/>
                  <a:gd name="T44" fmla="*/ 1 w 70"/>
                  <a:gd name="T45" fmla="*/ 0 h 33"/>
                  <a:gd name="T46" fmla="*/ 1 w 70"/>
                  <a:gd name="T47" fmla="*/ 0 h 33"/>
                  <a:gd name="T48" fmla="*/ 0 w 70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33"/>
                  <a:gd name="T77" fmla="*/ 70 w 70"/>
                  <a:gd name="T78" fmla="*/ 33 h 3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33">
                    <a:moveTo>
                      <a:pt x="0" y="33"/>
                    </a:moveTo>
                    <a:lnTo>
                      <a:pt x="7" y="29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3" y="23"/>
                    </a:lnTo>
                    <a:lnTo>
                      <a:pt x="28" y="20"/>
                    </a:lnTo>
                    <a:lnTo>
                      <a:pt x="37" y="20"/>
                    </a:lnTo>
                    <a:lnTo>
                      <a:pt x="43" y="18"/>
                    </a:lnTo>
                    <a:lnTo>
                      <a:pt x="50" y="17"/>
                    </a:lnTo>
                    <a:lnTo>
                      <a:pt x="55" y="14"/>
                    </a:lnTo>
                    <a:lnTo>
                      <a:pt x="60" y="13"/>
                    </a:lnTo>
                    <a:lnTo>
                      <a:pt x="65" y="7"/>
                    </a:lnTo>
                    <a:lnTo>
                      <a:pt x="70" y="0"/>
                    </a:lnTo>
                    <a:lnTo>
                      <a:pt x="66" y="7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49" y="14"/>
                    </a:lnTo>
                    <a:lnTo>
                      <a:pt x="43" y="15"/>
                    </a:lnTo>
                    <a:lnTo>
                      <a:pt x="34" y="15"/>
                    </a:lnTo>
                    <a:lnTo>
                      <a:pt x="28" y="18"/>
                    </a:lnTo>
                    <a:lnTo>
                      <a:pt x="22" y="19"/>
                    </a:lnTo>
                    <a:lnTo>
                      <a:pt x="17" y="23"/>
                    </a:lnTo>
                    <a:lnTo>
                      <a:pt x="8" y="28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12" name="Freeform 133"/>
              <p:cNvSpPr>
                <a:spLocks/>
              </p:cNvSpPr>
              <p:nvPr/>
            </p:nvSpPr>
            <p:spPr bwMode="auto">
              <a:xfrm>
                <a:off x="4416" y="1314"/>
                <a:ext cx="14" cy="6"/>
              </a:xfrm>
              <a:custGeom>
                <a:avLst/>
                <a:gdLst>
                  <a:gd name="T0" fmla="*/ 0 w 29"/>
                  <a:gd name="T1" fmla="*/ 0 h 13"/>
                  <a:gd name="T2" fmla="*/ 0 w 29"/>
                  <a:gd name="T3" fmla="*/ 0 h 13"/>
                  <a:gd name="T4" fmla="*/ 0 w 29"/>
                  <a:gd name="T5" fmla="*/ 0 h 13"/>
                  <a:gd name="T6" fmla="*/ 0 w 29"/>
                  <a:gd name="T7" fmla="*/ 0 h 13"/>
                  <a:gd name="T8" fmla="*/ 0 w 29"/>
                  <a:gd name="T9" fmla="*/ 0 h 13"/>
                  <a:gd name="T10" fmla="*/ 0 w 29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13"/>
                  <a:gd name="T20" fmla="*/ 29 w 29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13">
                    <a:moveTo>
                      <a:pt x="0" y="5"/>
                    </a:moveTo>
                    <a:lnTo>
                      <a:pt x="8" y="11"/>
                    </a:lnTo>
                    <a:lnTo>
                      <a:pt x="17" y="13"/>
                    </a:lnTo>
                    <a:lnTo>
                      <a:pt x="25" y="8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13" name="Freeform 134"/>
              <p:cNvSpPr>
                <a:spLocks/>
              </p:cNvSpPr>
              <p:nvPr/>
            </p:nvSpPr>
            <p:spPr bwMode="auto">
              <a:xfrm>
                <a:off x="4304" y="1184"/>
                <a:ext cx="149" cy="356"/>
              </a:xfrm>
              <a:custGeom>
                <a:avLst/>
                <a:gdLst>
                  <a:gd name="T0" fmla="*/ 1 w 298"/>
                  <a:gd name="T1" fmla="*/ 1 h 711"/>
                  <a:gd name="T2" fmla="*/ 1 w 298"/>
                  <a:gd name="T3" fmla="*/ 1 h 711"/>
                  <a:gd name="T4" fmla="*/ 1 w 298"/>
                  <a:gd name="T5" fmla="*/ 1 h 711"/>
                  <a:gd name="T6" fmla="*/ 1 w 298"/>
                  <a:gd name="T7" fmla="*/ 1 h 711"/>
                  <a:gd name="T8" fmla="*/ 1 w 298"/>
                  <a:gd name="T9" fmla="*/ 1 h 711"/>
                  <a:gd name="T10" fmla="*/ 1 w 298"/>
                  <a:gd name="T11" fmla="*/ 1 h 711"/>
                  <a:gd name="T12" fmla="*/ 1 w 298"/>
                  <a:gd name="T13" fmla="*/ 1 h 711"/>
                  <a:gd name="T14" fmla="*/ 1 w 298"/>
                  <a:gd name="T15" fmla="*/ 1 h 711"/>
                  <a:gd name="T16" fmla="*/ 1 w 298"/>
                  <a:gd name="T17" fmla="*/ 1 h 711"/>
                  <a:gd name="T18" fmla="*/ 1 w 298"/>
                  <a:gd name="T19" fmla="*/ 1 h 711"/>
                  <a:gd name="T20" fmla="*/ 1 w 298"/>
                  <a:gd name="T21" fmla="*/ 1 h 711"/>
                  <a:gd name="T22" fmla="*/ 1 w 298"/>
                  <a:gd name="T23" fmla="*/ 1 h 711"/>
                  <a:gd name="T24" fmla="*/ 1 w 298"/>
                  <a:gd name="T25" fmla="*/ 1 h 711"/>
                  <a:gd name="T26" fmla="*/ 1 w 298"/>
                  <a:gd name="T27" fmla="*/ 1 h 711"/>
                  <a:gd name="T28" fmla="*/ 1 w 298"/>
                  <a:gd name="T29" fmla="*/ 1 h 711"/>
                  <a:gd name="T30" fmla="*/ 1 w 298"/>
                  <a:gd name="T31" fmla="*/ 1 h 711"/>
                  <a:gd name="T32" fmla="*/ 1 w 298"/>
                  <a:gd name="T33" fmla="*/ 1 h 711"/>
                  <a:gd name="T34" fmla="*/ 1 w 298"/>
                  <a:gd name="T35" fmla="*/ 1 h 711"/>
                  <a:gd name="T36" fmla="*/ 1 w 298"/>
                  <a:gd name="T37" fmla="*/ 1 h 711"/>
                  <a:gd name="T38" fmla="*/ 1 w 298"/>
                  <a:gd name="T39" fmla="*/ 1 h 711"/>
                  <a:gd name="T40" fmla="*/ 1 w 298"/>
                  <a:gd name="T41" fmla="*/ 1 h 711"/>
                  <a:gd name="T42" fmla="*/ 1 w 298"/>
                  <a:gd name="T43" fmla="*/ 1 h 711"/>
                  <a:gd name="T44" fmla="*/ 1 w 298"/>
                  <a:gd name="T45" fmla="*/ 1 h 711"/>
                  <a:gd name="T46" fmla="*/ 1 w 298"/>
                  <a:gd name="T47" fmla="*/ 1 h 711"/>
                  <a:gd name="T48" fmla="*/ 1 w 298"/>
                  <a:gd name="T49" fmla="*/ 1 h 711"/>
                  <a:gd name="T50" fmla="*/ 1 w 298"/>
                  <a:gd name="T51" fmla="*/ 1 h 711"/>
                  <a:gd name="T52" fmla="*/ 1 w 298"/>
                  <a:gd name="T53" fmla="*/ 1 h 711"/>
                  <a:gd name="T54" fmla="*/ 1 w 298"/>
                  <a:gd name="T55" fmla="*/ 1 h 711"/>
                  <a:gd name="T56" fmla="*/ 1 w 298"/>
                  <a:gd name="T57" fmla="*/ 1 h 711"/>
                  <a:gd name="T58" fmla="*/ 1 w 298"/>
                  <a:gd name="T59" fmla="*/ 1 h 711"/>
                  <a:gd name="T60" fmla="*/ 1 w 298"/>
                  <a:gd name="T61" fmla="*/ 1 h 711"/>
                  <a:gd name="T62" fmla="*/ 1 w 298"/>
                  <a:gd name="T63" fmla="*/ 1 h 711"/>
                  <a:gd name="T64" fmla="*/ 1 w 298"/>
                  <a:gd name="T65" fmla="*/ 1 h 711"/>
                  <a:gd name="T66" fmla="*/ 1 w 298"/>
                  <a:gd name="T67" fmla="*/ 1 h 711"/>
                  <a:gd name="T68" fmla="*/ 1 w 298"/>
                  <a:gd name="T69" fmla="*/ 1 h 711"/>
                  <a:gd name="T70" fmla="*/ 1 w 298"/>
                  <a:gd name="T71" fmla="*/ 1 h 711"/>
                  <a:gd name="T72" fmla="*/ 1 w 298"/>
                  <a:gd name="T73" fmla="*/ 1 h 711"/>
                  <a:gd name="T74" fmla="*/ 1 w 298"/>
                  <a:gd name="T75" fmla="*/ 1 h 711"/>
                  <a:gd name="T76" fmla="*/ 1 w 298"/>
                  <a:gd name="T77" fmla="*/ 1 h 711"/>
                  <a:gd name="T78" fmla="*/ 1 w 298"/>
                  <a:gd name="T79" fmla="*/ 1 h 711"/>
                  <a:gd name="T80" fmla="*/ 1 w 298"/>
                  <a:gd name="T81" fmla="*/ 1 h 711"/>
                  <a:gd name="T82" fmla="*/ 1 w 298"/>
                  <a:gd name="T83" fmla="*/ 1 h 711"/>
                  <a:gd name="T84" fmla="*/ 1 w 298"/>
                  <a:gd name="T85" fmla="*/ 1 h 711"/>
                  <a:gd name="T86" fmla="*/ 1 w 298"/>
                  <a:gd name="T87" fmla="*/ 1 h 711"/>
                  <a:gd name="T88" fmla="*/ 1 w 298"/>
                  <a:gd name="T89" fmla="*/ 1 h 711"/>
                  <a:gd name="T90" fmla="*/ 1 w 298"/>
                  <a:gd name="T91" fmla="*/ 1 h 711"/>
                  <a:gd name="T92" fmla="*/ 1 w 298"/>
                  <a:gd name="T93" fmla="*/ 1 h 711"/>
                  <a:gd name="T94" fmla="*/ 1 w 298"/>
                  <a:gd name="T95" fmla="*/ 1 h 711"/>
                  <a:gd name="T96" fmla="*/ 1 w 298"/>
                  <a:gd name="T97" fmla="*/ 1 h 711"/>
                  <a:gd name="T98" fmla="*/ 1 w 298"/>
                  <a:gd name="T99" fmla="*/ 1 h 711"/>
                  <a:gd name="T100" fmla="*/ 1 w 298"/>
                  <a:gd name="T101" fmla="*/ 1 h 711"/>
                  <a:gd name="T102" fmla="*/ 1 w 298"/>
                  <a:gd name="T103" fmla="*/ 1 h 711"/>
                  <a:gd name="T104" fmla="*/ 1 w 298"/>
                  <a:gd name="T105" fmla="*/ 1 h 711"/>
                  <a:gd name="T106" fmla="*/ 1 w 298"/>
                  <a:gd name="T107" fmla="*/ 1 h 711"/>
                  <a:gd name="T108" fmla="*/ 1 w 298"/>
                  <a:gd name="T109" fmla="*/ 1 h 711"/>
                  <a:gd name="T110" fmla="*/ 1 w 298"/>
                  <a:gd name="T111" fmla="*/ 1 h 711"/>
                  <a:gd name="T112" fmla="*/ 1 w 298"/>
                  <a:gd name="T113" fmla="*/ 0 h 711"/>
                  <a:gd name="T114" fmla="*/ 1 w 298"/>
                  <a:gd name="T115" fmla="*/ 1 h 711"/>
                  <a:gd name="T116" fmla="*/ 1 w 298"/>
                  <a:gd name="T117" fmla="*/ 1 h 711"/>
                  <a:gd name="T118" fmla="*/ 0 w 298"/>
                  <a:gd name="T119" fmla="*/ 1 h 7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98"/>
                  <a:gd name="T181" fmla="*/ 0 h 711"/>
                  <a:gd name="T182" fmla="*/ 298 w 298"/>
                  <a:gd name="T183" fmla="*/ 711 h 71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98" h="711">
                    <a:moveTo>
                      <a:pt x="139" y="711"/>
                    </a:moveTo>
                    <a:lnTo>
                      <a:pt x="140" y="700"/>
                    </a:lnTo>
                    <a:lnTo>
                      <a:pt x="141" y="689"/>
                    </a:lnTo>
                    <a:lnTo>
                      <a:pt x="142" y="677"/>
                    </a:lnTo>
                    <a:lnTo>
                      <a:pt x="145" y="668"/>
                    </a:lnTo>
                    <a:lnTo>
                      <a:pt x="146" y="656"/>
                    </a:lnTo>
                    <a:lnTo>
                      <a:pt x="149" y="648"/>
                    </a:lnTo>
                    <a:lnTo>
                      <a:pt x="151" y="642"/>
                    </a:lnTo>
                    <a:lnTo>
                      <a:pt x="155" y="640"/>
                    </a:lnTo>
                    <a:lnTo>
                      <a:pt x="159" y="638"/>
                    </a:lnTo>
                    <a:lnTo>
                      <a:pt x="166" y="637"/>
                    </a:lnTo>
                    <a:lnTo>
                      <a:pt x="176" y="635"/>
                    </a:lnTo>
                    <a:lnTo>
                      <a:pt x="187" y="634"/>
                    </a:lnTo>
                    <a:lnTo>
                      <a:pt x="198" y="632"/>
                    </a:lnTo>
                    <a:lnTo>
                      <a:pt x="209" y="629"/>
                    </a:lnTo>
                    <a:lnTo>
                      <a:pt x="218" y="627"/>
                    </a:lnTo>
                    <a:lnTo>
                      <a:pt x="228" y="624"/>
                    </a:lnTo>
                    <a:lnTo>
                      <a:pt x="233" y="618"/>
                    </a:lnTo>
                    <a:lnTo>
                      <a:pt x="239" y="612"/>
                    </a:lnTo>
                    <a:lnTo>
                      <a:pt x="244" y="603"/>
                    </a:lnTo>
                    <a:lnTo>
                      <a:pt x="249" y="595"/>
                    </a:lnTo>
                    <a:lnTo>
                      <a:pt x="253" y="583"/>
                    </a:lnTo>
                    <a:lnTo>
                      <a:pt x="256" y="575"/>
                    </a:lnTo>
                    <a:lnTo>
                      <a:pt x="260" y="566"/>
                    </a:lnTo>
                    <a:lnTo>
                      <a:pt x="266" y="561"/>
                    </a:lnTo>
                    <a:lnTo>
                      <a:pt x="270" y="554"/>
                    </a:lnTo>
                    <a:lnTo>
                      <a:pt x="274" y="545"/>
                    </a:lnTo>
                    <a:lnTo>
                      <a:pt x="277" y="535"/>
                    </a:lnTo>
                    <a:lnTo>
                      <a:pt x="282" y="525"/>
                    </a:lnTo>
                    <a:lnTo>
                      <a:pt x="285" y="513"/>
                    </a:lnTo>
                    <a:lnTo>
                      <a:pt x="288" y="502"/>
                    </a:lnTo>
                    <a:lnTo>
                      <a:pt x="290" y="491"/>
                    </a:lnTo>
                    <a:lnTo>
                      <a:pt x="291" y="481"/>
                    </a:lnTo>
                    <a:lnTo>
                      <a:pt x="291" y="465"/>
                    </a:lnTo>
                    <a:lnTo>
                      <a:pt x="293" y="442"/>
                    </a:lnTo>
                    <a:lnTo>
                      <a:pt x="296" y="411"/>
                    </a:lnTo>
                    <a:lnTo>
                      <a:pt x="298" y="379"/>
                    </a:lnTo>
                    <a:lnTo>
                      <a:pt x="298" y="343"/>
                    </a:lnTo>
                    <a:lnTo>
                      <a:pt x="296" y="311"/>
                    </a:lnTo>
                    <a:lnTo>
                      <a:pt x="288" y="282"/>
                    </a:lnTo>
                    <a:lnTo>
                      <a:pt x="277" y="261"/>
                    </a:lnTo>
                    <a:lnTo>
                      <a:pt x="272" y="252"/>
                    </a:lnTo>
                    <a:lnTo>
                      <a:pt x="272" y="242"/>
                    </a:lnTo>
                    <a:lnTo>
                      <a:pt x="272" y="230"/>
                    </a:lnTo>
                    <a:lnTo>
                      <a:pt x="275" y="216"/>
                    </a:lnTo>
                    <a:lnTo>
                      <a:pt x="274" y="200"/>
                    </a:lnTo>
                    <a:lnTo>
                      <a:pt x="272" y="183"/>
                    </a:lnTo>
                    <a:lnTo>
                      <a:pt x="267" y="164"/>
                    </a:lnTo>
                    <a:lnTo>
                      <a:pt x="259" y="147"/>
                    </a:lnTo>
                    <a:lnTo>
                      <a:pt x="248" y="126"/>
                    </a:lnTo>
                    <a:lnTo>
                      <a:pt x="240" y="105"/>
                    </a:lnTo>
                    <a:lnTo>
                      <a:pt x="233" y="82"/>
                    </a:lnTo>
                    <a:lnTo>
                      <a:pt x="227" y="63"/>
                    </a:lnTo>
                    <a:lnTo>
                      <a:pt x="218" y="42"/>
                    </a:lnTo>
                    <a:lnTo>
                      <a:pt x="207" y="26"/>
                    </a:lnTo>
                    <a:lnTo>
                      <a:pt x="193" y="11"/>
                    </a:lnTo>
                    <a:lnTo>
                      <a:pt x="177" y="0"/>
                    </a:lnTo>
                    <a:lnTo>
                      <a:pt x="140" y="2"/>
                    </a:lnTo>
                    <a:lnTo>
                      <a:pt x="78" y="32"/>
                    </a:lnTo>
                    <a:lnTo>
                      <a:pt x="0" y="7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14" name="Freeform 135"/>
              <p:cNvSpPr>
                <a:spLocks/>
              </p:cNvSpPr>
              <p:nvPr/>
            </p:nvSpPr>
            <p:spPr bwMode="auto">
              <a:xfrm>
                <a:off x="4159" y="1223"/>
                <a:ext cx="270" cy="580"/>
              </a:xfrm>
              <a:custGeom>
                <a:avLst/>
                <a:gdLst>
                  <a:gd name="T0" fmla="*/ 1 w 539"/>
                  <a:gd name="T1" fmla="*/ 0 h 1161"/>
                  <a:gd name="T2" fmla="*/ 1 w 539"/>
                  <a:gd name="T3" fmla="*/ 0 h 1161"/>
                  <a:gd name="T4" fmla="*/ 1 w 539"/>
                  <a:gd name="T5" fmla="*/ 0 h 1161"/>
                  <a:gd name="T6" fmla="*/ 1 w 539"/>
                  <a:gd name="T7" fmla="*/ 0 h 1161"/>
                  <a:gd name="T8" fmla="*/ 1 w 539"/>
                  <a:gd name="T9" fmla="*/ 0 h 1161"/>
                  <a:gd name="T10" fmla="*/ 0 w 539"/>
                  <a:gd name="T11" fmla="*/ 0 h 1161"/>
                  <a:gd name="T12" fmla="*/ 1 w 539"/>
                  <a:gd name="T13" fmla="*/ 0 h 1161"/>
                  <a:gd name="T14" fmla="*/ 1 w 539"/>
                  <a:gd name="T15" fmla="*/ 0 h 1161"/>
                  <a:gd name="T16" fmla="*/ 1 w 539"/>
                  <a:gd name="T17" fmla="*/ 0 h 1161"/>
                  <a:gd name="T18" fmla="*/ 1 w 539"/>
                  <a:gd name="T19" fmla="*/ 0 h 1161"/>
                  <a:gd name="T20" fmla="*/ 1 w 539"/>
                  <a:gd name="T21" fmla="*/ 0 h 1161"/>
                  <a:gd name="T22" fmla="*/ 1 w 539"/>
                  <a:gd name="T23" fmla="*/ 0 h 1161"/>
                  <a:gd name="T24" fmla="*/ 1 w 539"/>
                  <a:gd name="T25" fmla="*/ 0 h 1161"/>
                  <a:gd name="T26" fmla="*/ 1 w 539"/>
                  <a:gd name="T27" fmla="*/ 0 h 1161"/>
                  <a:gd name="T28" fmla="*/ 1 w 539"/>
                  <a:gd name="T29" fmla="*/ 0 h 1161"/>
                  <a:gd name="T30" fmla="*/ 1 w 539"/>
                  <a:gd name="T31" fmla="*/ 0 h 1161"/>
                  <a:gd name="T32" fmla="*/ 1 w 539"/>
                  <a:gd name="T33" fmla="*/ 0 h 1161"/>
                  <a:gd name="T34" fmla="*/ 1 w 539"/>
                  <a:gd name="T35" fmla="*/ 0 h 1161"/>
                  <a:gd name="T36" fmla="*/ 1 w 539"/>
                  <a:gd name="T37" fmla="*/ 0 h 1161"/>
                  <a:gd name="T38" fmla="*/ 1 w 539"/>
                  <a:gd name="T39" fmla="*/ 0 h 1161"/>
                  <a:gd name="T40" fmla="*/ 1 w 539"/>
                  <a:gd name="T41" fmla="*/ 0 h 1161"/>
                  <a:gd name="T42" fmla="*/ 1 w 539"/>
                  <a:gd name="T43" fmla="*/ 0 h 1161"/>
                  <a:gd name="T44" fmla="*/ 1 w 539"/>
                  <a:gd name="T45" fmla="*/ 0 h 1161"/>
                  <a:gd name="T46" fmla="*/ 1 w 539"/>
                  <a:gd name="T47" fmla="*/ 0 h 1161"/>
                  <a:gd name="T48" fmla="*/ 1 w 539"/>
                  <a:gd name="T49" fmla="*/ 0 h 1161"/>
                  <a:gd name="T50" fmla="*/ 1 w 539"/>
                  <a:gd name="T51" fmla="*/ 0 h 1161"/>
                  <a:gd name="T52" fmla="*/ 1 w 539"/>
                  <a:gd name="T53" fmla="*/ 0 h 1161"/>
                  <a:gd name="T54" fmla="*/ 1 w 539"/>
                  <a:gd name="T55" fmla="*/ 0 h 1161"/>
                  <a:gd name="T56" fmla="*/ 1 w 539"/>
                  <a:gd name="T57" fmla="*/ 0 h 1161"/>
                  <a:gd name="T58" fmla="*/ 1 w 539"/>
                  <a:gd name="T59" fmla="*/ 0 h 1161"/>
                  <a:gd name="T60" fmla="*/ 1 w 539"/>
                  <a:gd name="T61" fmla="*/ 0 h 1161"/>
                  <a:gd name="T62" fmla="*/ 1 w 539"/>
                  <a:gd name="T63" fmla="*/ 0 h 1161"/>
                  <a:gd name="T64" fmla="*/ 1 w 539"/>
                  <a:gd name="T65" fmla="*/ 0 h 1161"/>
                  <a:gd name="T66" fmla="*/ 1 w 539"/>
                  <a:gd name="T67" fmla="*/ 0 h 1161"/>
                  <a:gd name="T68" fmla="*/ 1 w 539"/>
                  <a:gd name="T69" fmla="*/ 0 h 1161"/>
                  <a:gd name="T70" fmla="*/ 1 w 539"/>
                  <a:gd name="T71" fmla="*/ 0 h 1161"/>
                  <a:gd name="T72" fmla="*/ 1 w 539"/>
                  <a:gd name="T73" fmla="*/ 0 h 1161"/>
                  <a:gd name="T74" fmla="*/ 1 w 539"/>
                  <a:gd name="T75" fmla="*/ 0 h 1161"/>
                  <a:gd name="T76" fmla="*/ 1 w 539"/>
                  <a:gd name="T77" fmla="*/ 0 h 1161"/>
                  <a:gd name="T78" fmla="*/ 1 w 539"/>
                  <a:gd name="T79" fmla="*/ 0 h 1161"/>
                  <a:gd name="T80" fmla="*/ 1 w 539"/>
                  <a:gd name="T81" fmla="*/ 0 h 1161"/>
                  <a:gd name="T82" fmla="*/ 1 w 539"/>
                  <a:gd name="T83" fmla="*/ 0 h 1161"/>
                  <a:gd name="T84" fmla="*/ 1 w 539"/>
                  <a:gd name="T85" fmla="*/ 0 h 1161"/>
                  <a:gd name="T86" fmla="*/ 1 w 539"/>
                  <a:gd name="T87" fmla="*/ 0 h 1161"/>
                  <a:gd name="T88" fmla="*/ 1 w 539"/>
                  <a:gd name="T89" fmla="*/ 0 h 1161"/>
                  <a:gd name="T90" fmla="*/ 1 w 539"/>
                  <a:gd name="T91" fmla="*/ 0 h 1161"/>
                  <a:gd name="T92" fmla="*/ 1 w 539"/>
                  <a:gd name="T93" fmla="*/ 0 h 1161"/>
                  <a:gd name="T94" fmla="*/ 1 w 539"/>
                  <a:gd name="T95" fmla="*/ 0 h 1161"/>
                  <a:gd name="T96" fmla="*/ 1 w 539"/>
                  <a:gd name="T97" fmla="*/ 0 h 1161"/>
                  <a:gd name="T98" fmla="*/ 1 w 539"/>
                  <a:gd name="T99" fmla="*/ 0 h 1161"/>
                  <a:gd name="T100" fmla="*/ 1 w 539"/>
                  <a:gd name="T101" fmla="*/ 0 h 1161"/>
                  <a:gd name="T102" fmla="*/ 1 w 539"/>
                  <a:gd name="T103" fmla="*/ 0 h 1161"/>
                  <a:gd name="T104" fmla="*/ 1 w 539"/>
                  <a:gd name="T105" fmla="*/ 0 h 1161"/>
                  <a:gd name="T106" fmla="*/ 1 w 539"/>
                  <a:gd name="T107" fmla="*/ 0 h 11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39"/>
                  <a:gd name="T163" fmla="*/ 0 h 1161"/>
                  <a:gd name="T164" fmla="*/ 539 w 539"/>
                  <a:gd name="T165" fmla="*/ 1161 h 11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39" h="1161">
                    <a:moveTo>
                      <a:pt x="289" y="0"/>
                    </a:moveTo>
                    <a:lnTo>
                      <a:pt x="206" y="56"/>
                    </a:lnTo>
                    <a:lnTo>
                      <a:pt x="125" y="113"/>
                    </a:lnTo>
                    <a:lnTo>
                      <a:pt x="58" y="167"/>
                    </a:lnTo>
                    <a:lnTo>
                      <a:pt x="12" y="212"/>
                    </a:lnTo>
                    <a:lnTo>
                      <a:pt x="0" y="239"/>
                    </a:lnTo>
                    <a:lnTo>
                      <a:pt x="6" y="253"/>
                    </a:lnTo>
                    <a:lnTo>
                      <a:pt x="16" y="265"/>
                    </a:lnTo>
                    <a:lnTo>
                      <a:pt x="27" y="276"/>
                    </a:lnTo>
                    <a:lnTo>
                      <a:pt x="41" y="287"/>
                    </a:lnTo>
                    <a:lnTo>
                      <a:pt x="52" y="296"/>
                    </a:lnTo>
                    <a:lnTo>
                      <a:pt x="63" y="303"/>
                    </a:lnTo>
                    <a:lnTo>
                      <a:pt x="70" y="309"/>
                    </a:lnTo>
                    <a:lnTo>
                      <a:pt x="76" y="317"/>
                    </a:lnTo>
                    <a:lnTo>
                      <a:pt x="78" y="321"/>
                    </a:lnTo>
                    <a:lnTo>
                      <a:pt x="81" y="329"/>
                    </a:lnTo>
                    <a:lnTo>
                      <a:pt x="86" y="338"/>
                    </a:lnTo>
                    <a:lnTo>
                      <a:pt x="91" y="348"/>
                    </a:lnTo>
                    <a:lnTo>
                      <a:pt x="96" y="356"/>
                    </a:lnTo>
                    <a:lnTo>
                      <a:pt x="102" y="365"/>
                    </a:lnTo>
                    <a:lnTo>
                      <a:pt x="107" y="373"/>
                    </a:lnTo>
                    <a:lnTo>
                      <a:pt x="114" y="376"/>
                    </a:lnTo>
                    <a:lnTo>
                      <a:pt x="114" y="395"/>
                    </a:lnTo>
                    <a:lnTo>
                      <a:pt x="114" y="417"/>
                    </a:lnTo>
                    <a:lnTo>
                      <a:pt x="114" y="439"/>
                    </a:lnTo>
                    <a:lnTo>
                      <a:pt x="116" y="465"/>
                    </a:lnTo>
                    <a:lnTo>
                      <a:pt x="120" y="490"/>
                    </a:lnTo>
                    <a:lnTo>
                      <a:pt x="128" y="519"/>
                    </a:lnTo>
                    <a:lnTo>
                      <a:pt x="140" y="548"/>
                    </a:lnTo>
                    <a:lnTo>
                      <a:pt x="157" y="580"/>
                    </a:lnTo>
                    <a:lnTo>
                      <a:pt x="179" y="621"/>
                    </a:lnTo>
                    <a:lnTo>
                      <a:pt x="209" y="681"/>
                    </a:lnTo>
                    <a:lnTo>
                      <a:pt x="243" y="749"/>
                    </a:lnTo>
                    <a:lnTo>
                      <a:pt x="281" y="822"/>
                    </a:lnTo>
                    <a:lnTo>
                      <a:pt x="316" y="892"/>
                    </a:lnTo>
                    <a:lnTo>
                      <a:pt x="351" y="955"/>
                    </a:lnTo>
                    <a:lnTo>
                      <a:pt x="380" y="1003"/>
                    </a:lnTo>
                    <a:lnTo>
                      <a:pt x="402" y="1034"/>
                    </a:lnTo>
                    <a:lnTo>
                      <a:pt x="419" y="1055"/>
                    </a:lnTo>
                    <a:lnTo>
                      <a:pt x="440" y="1084"/>
                    </a:lnTo>
                    <a:lnTo>
                      <a:pt x="461" y="1113"/>
                    </a:lnTo>
                    <a:lnTo>
                      <a:pt x="483" y="1139"/>
                    </a:lnTo>
                    <a:lnTo>
                      <a:pt x="502" y="1157"/>
                    </a:lnTo>
                    <a:lnTo>
                      <a:pt x="519" y="1161"/>
                    </a:lnTo>
                    <a:lnTo>
                      <a:pt x="532" y="1146"/>
                    </a:lnTo>
                    <a:lnTo>
                      <a:pt x="539" y="1107"/>
                    </a:lnTo>
                    <a:lnTo>
                      <a:pt x="539" y="1047"/>
                    </a:lnTo>
                    <a:lnTo>
                      <a:pt x="538" y="975"/>
                    </a:lnTo>
                    <a:lnTo>
                      <a:pt x="532" y="898"/>
                    </a:lnTo>
                    <a:lnTo>
                      <a:pt x="523" y="823"/>
                    </a:lnTo>
                    <a:lnTo>
                      <a:pt x="507" y="752"/>
                    </a:lnTo>
                    <a:lnTo>
                      <a:pt x="486" y="693"/>
                    </a:lnTo>
                    <a:lnTo>
                      <a:pt x="460" y="652"/>
                    </a:lnTo>
                    <a:lnTo>
                      <a:pt x="428" y="635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15" name="Freeform 136"/>
              <p:cNvSpPr>
                <a:spLocks/>
              </p:cNvSpPr>
              <p:nvPr/>
            </p:nvSpPr>
            <p:spPr bwMode="auto">
              <a:xfrm>
                <a:off x="4399" y="1304"/>
                <a:ext cx="23" cy="64"/>
              </a:xfrm>
              <a:custGeom>
                <a:avLst/>
                <a:gdLst>
                  <a:gd name="T0" fmla="*/ 1 w 45"/>
                  <a:gd name="T1" fmla="*/ 0 h 127"/>
                  <a:gd name="T2" fmla="*/ 1 w 45"/>
                  <a:gd name="T3" fmla="*/ 1 h 127"/>
                  <a:gd name="T4" fmla="*/ 1 w 45"/>
                  <a:gd name="T5" fmla="*/ 1 h 127"/>
                  <a:gd name="T6" fmla="*/ 0 w 45"/>
                  <a:gd name="T7" fmla="*/ 1 h 127"/>
                  <a:gd name="T8" fmla="*/ 0 w 45"/>
                  <a:gd name="T9" fmla="*/ 1 h 127"/>
                  <a:gd name="T10" fmla="*/ 1 w 45"/>
                  <a:gd name="T11" fmla="*/ 1 h 127"/>
                  <a:gd name="T12" fmla="*/ 1 w 45"/>
                  <a:gd name="T13" fmla="*/ 1 h 127"/>
                  <a:gd name="T14" fmla="*/ 1 w 45"/>
                  <a:gd name="T15" fmla="*/ 1 h 127"/>
                  <a:gd name="T16" fmla="*/ 1 w 45"/>
                  <a:gd name="T17" fmla="*/ 1 h 127"/>
                  <a:gd name="T18" fmla="*/ 1 w 45"/>
                  <a:gd name="T19" fmla="*/ 1 h 127"/>
                  <a:gd name="T20" fmla="*/ 1 w 45"/>
                  <a:gd name="T21" fmla="*/ 1 h 127"/>
                  <a:gd name="T22" fmla="*/ 1 w 45"/>
                  <a:gd name="T23" fmla="*/ 1 h 127"/>
                  <a:gd name="T24" fmla="*/ 1 w 45"/>
                  <a:gd name="T25" fmla="*/ 1 h 127"/>
                  <a:gd name="T26" fmla="*/ 1 w 45"/>
                  <a:gd name="T27" fmla="*/ 1 h 127"/>
                  <a:gd name="T28" fmla="*/ 1 w 45"/>
                  <a:gd name="T29" fmla="*/ 1 h 1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5"/>
                  <a:gd name="T46" fmla="*/ 0 h 127"/>
                  <a:gd name="T47" fmla="*/ 45 w 45"/>
                  <a:gd name="T48" fmla="*/ 127 h 1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5" h="127">
                    <a:moveTo>
                      <a:pt x="21" y="0"/>
                    </a:moveTo>
                    <a:lnTo>
                      <a:pt x="10" y="9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5" y="37"/>
                    </a:lnTo>
                    <a:lnTo>
                      <a:pt x="7" y="45"/>
                    </a:lnTo>
                    <a:lnTo>
                      <a:pt x="13" y="56"/>
                    </a:lnTo>
                    <a:lnTo>
                      <a:pt x="18" y="70"/>
                    </a:lnTo>
                    <a:lnTo>
                      <a:pt x="26" y="85"/>
                    </a:lnTo>
                    <a:lnTo>
                      <a:pt x="31" y="97"/>
                    </a:lnTo>
                    <a:lnTo>
                      <a:pt x="37" y="110"/>
                    </a:lnTo>
                    <a:lnTo>
                      <a:pt x="41" y="120"/>
                    </a:lnTo>
                    <a:lnTo>
                      <a:pt x="45" y="12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16" name="Freeform 137"/>
              <p:cNvSpPr>
                <a:spLocks/>
              </p:cNvSpPr>
              <p:nvPr/>
            </p:nvSpPr>
            <p:spPr bwMode="auto">
              <a:xfrm>
                <a:off x="4389" y="1369"/>
                <a:ext cx="44" cy="31"/>
              </a:xfrm>
              <a:custGeom>
                <a:avLst/>
                <a:gdLst>
                  <a:gd name="T0" fmla="*/ 1 w 87"/>
                  <a:gd name="T1" fmla="*/ 0 h 62"/>
                  <a:gd name="T2" fmla="*/ 1 w 87"/>
                  <a:gd name="T3" fmla="*/ 1 h 62"/>
                  <a:gd name="T4" fmla="*/ 1 w 87"/>
                  <a:gd name="T5" fmla="*/ 1 h 62"/>
                  <a:gd name="T6" fmla="*/ 1 w 87"/>
                  <a:gd name="T7" fmla="*/ 1 h 62"/>
                  <a:gd name="T8" fmla="*/ 1 w 87"/>
                  <a:gd name="T9" fmla="*/ 1 h 62"/>
                  <a:gd name="T10" fmla="*/ 1 w 87"/>
                  <a:gd name="T11" fmla="*/ 1 h 62"/>
                  <a:gd name="T12" fmla="*/ 1 w 87"/>
                  <a:gd name="T13" fmla="*/ 1 h 62"/>
                  <a:gd name="T14" fmla="*/ 1 w 87"/>
                  <a:gd name="T15" fmla="*/ 1 h 62"/>
                  <a:gd name="T16" fmla="*/ 1 w 87"/>
                  <a:gd name="T17" fmla="*/ 1 h 62"/>
                  <a:gd name="T18" fmla="*/ 1 w 87"/>
                  <a:gd name="T19" fmla="*/ 1 h 62"/>
                  <a:gd name="T20" fmla="*/ 1 w 87"/>
                  <a:gd name="T21" fmla="*/ 1 h 62"/>
                  <a:gd name="T22" fmla="*/ 1 w 87"/>
                  <a:gd name="T23" fmla="*/ 1 h 62"/>
                  <a:gd name="T24" fmla="*/ 1 w 87"/>
                  <a:gd name="T25" fmla="*/ 1 h 62"/>
                  <a:gd name="T26" fmla="*/ 1 w 87"/>
                  <a:gd name="T27" fmla="*/ 1 h 62"/>
                  <a:gd name="T28" fmla="*/ 0 w 87"/>
                  <a:gd name="T29" fmla="*/ 1 h 6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62"/>
                  <a:gd name="T47" fmla="*/ 87 w 87"/>
                  <a:gd name="T48" fmla="*/ 62 h 6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62">
                    <a:moveTo>
                      <a:pt x="83" y="0"/>
                    </a:moveTo>
                    <a:lnTo>
                      <a:pt x="86" y="7"/>
                    </a:lnTo>
                    <a:lnTo>
                      <a:pt x="87" y="14"/>
                    </a:lnTo>
                    <a:lnTo>
                      <a:pt x="85" y="21"/>
                    </a:lnTo>
                    <a:lnTo>
                      <a:pt x="83" y="30"/>
                    </a:lnTo>
                    <a:lnTo>
                      <a:pt x="76" y="38"/>
                    </a:lnTo>
                    <a:lnTo>
                      <a:pt x="70" y="49"/>
                    </a:lnTo>
                    <a:lnTo>
                      <a:pt x="60" y="57"/>
                    </a:lnTo>
                    <a:lnTo>
                      <a:pt x="50" y="62"/>
                    </a:lnTo>
                    <a:lnTo>
                      <a:pt x="43" y="61"/>
                    </a:lnTo>
                    <a:lnTo>
                      <a:pt x="37" y="60"/>
                    </a:lnTo>
                    <a:lnTo>
                      <a:pt x="29" y="59"/>
                    </a:lnTo>
                    <a:lnTo>
                      <a:pt x="23" y="59"/>
                    </a:lnTo>
                    <a:lnTo>
                      <a:pt x="10" y="56"/>
                    </a:lnTo>
                    <a:lnTo>
                      <a:pt x="0" y="5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17" name="Freeform 138"/>
              <p:cNvSpPr>
                <a:spLocks/>
              </p:cNvSpPr>
              <p:nvPr/>
            </p:nvSpPr>
            <p:spPr bwMode="auto">
              <a:xfrm>
                <a:off x="4342" y="1378"/>
                <a:ext cx="33" cy="58"/>
              </a:xfrm>
              <a:custGeom>
                <a:avLst/>
                <a:gdLst>
                  <a:gd name="T0" fmla="*/ 1 w 64"/>
                  <a:gd name="T1" fmla="*/ 0 h 115"/>
                  <a:gd name="T2" fmla="*/ 1 w 64"/>
                  <a:gd name="T3" fmla="*/ 1 h 115"/>
                  <a:gd name="T4" fmla="*/ 1 w 64"/>
                  <a:gd name="T5" fmla="*/ 1 h 115"/>
                  <a:gd name="T6" fmla="*/ 1 w 64"/>
                  <a:gd name="T7" fmla="*/ 1 h 115"/>
                  <a:gd name="T8" fmla="*/ 1 w 64"/>
                  <a:gd name="T9" fmla="*/ 1 h 115"/>
                  <a:gd name="T10" fmla="*/ 1 w 64"/>
                  <a:gd name="T11" fmla="*/ 1 h 115"/>
                  <a:gd name="T12" fmla="*/ 1 w 64"/>
                  <a:gd name="T13" fmla="*/ 1 h 115"/>
                  <a:gd name="T14" fmla="*/ 1 w 64"/>
                  <a:gd name="T15" fmla="*/ 1 h 115"/>
                  <a:gd name="T16" fmla="*/ 1 w 64"/>
                  <a:gd name="T17" fmla="*/ 1 h 115"/>
                  <a:gd name="T18" fmla="*/ 1 w 64"/>
                  <a:gd name="T19" fmla="*/ 1 h 115"/>
                  <a:gd name="T20" fmla="*/ 1 w 64"/>
                  <a:gd name="T21" fmla="*/ 1 h 115"/>
                  <a:gd name="T22" fmla="*/ 1 w 64"/>
                  <a:gd name="T23" fmla="*/ 1 h 115"/>
                  <a:gd name="T24" fmla="*/ 1 w 64"/>
                  <a:gd name="T25" fmla="*/ 1 h 115"/>
                  <a:gd name="T26" fmla="*/ 1 w 64"/>
                  <a:gd name="T27" fmla="*/ 1 h 115"/>
                  <a:gd name="T28" fmla="*/ 1 w 64"/>
                  <a:gd name="T29" fmla="*/ 1 h 115"/>
                  <a:gd name="T30" fmla="*/ 1 w 64"/>
                  <a:gd name="T31" fmla="*/ 1 h 115"/>
                  <a:gd name="T32" fmla="*/ 0 w 64"/>
                  <a:gd name="T33" fmla="*/ 1 h 1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115"/>
                  <a:gd name="T53" fmla="*/ 64 w 64"/>
                  <a:gd name="T54" fmla="*/ 115 h 1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115">
                    <a:moveTo>
                      <a:pt x="64" y="0"/>
                    </a:moveTo>
                    <a:lnTo>
                      <a:pt x="61" y="5"/>
                    </a:lnTo>
                    <a:lnTo>
                      <a:pt x="57" y="12"/>
                    </a:lnTo>
                    <a:lnTo>
                      <a:pt x="53" y="20"/>
                    </a:lnTo>
                    <a:lnTo>
                      <a:pt x="51" y="30"/>
                    </a:lnTo>
                    <a:lnTo>
                      <a:pt x="47" y="37"/>
                    </a:lnTo>
                    <a:lnTo>
                      <a:pt x="44" y="46"/>
                    </a:lnTo>
                    <a:lnTo>
                      <a:pt x="42" y="53"/>
                    </a:lnTo>
                    <a:lnTo>
                      <a:pt x="42" y="62"/>
                    </a:lnTo>
                    <a:lnTo>
                      <a:pt x="38" y="67"/>
                    </a:lnTo>
                    <a:lnTo>
                      <a:pt x="35" y="73"/>
                    </a:lnTo>
                    <a:lnTo>
                      <a:pt x="30" y="80"/>
                    </a:lnTo>
                    <a:lnTo>
                      <a:pt x="25" y="88"/>
                    </a:lnTo>
                    <a:lnTo>
                      <a:pt x="18" y="94"/>
                    </a:lnTo>
                    <a:lnTo>
                      <a:pt x="12" y="101"/>
                    </a:lnTo>
                    <a:lnTo>
                      <a:pt x="5" y="108"/>
                    </a:lnTo>
                    <a:lnTo>
                      <a:pt x="0" y="115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18" name="Freeform 139"/>
              <p:cNvSpPr>
                <a:spLocks/>
              </p:cNvSpPr>
              <p:nvPr/>
            </p:nvSpPr>
            <p:spPr bwMode="auto">
              <a:xfrm>
                <a:off x="4351" y="1425"/>
                <a:ext cx="12" cy="25"/>
              </a:xfrm>
              <a:custGeom>
                <a:avLst/>
                <a:gdLst>
                  <a:gd name="T0" fmla="*/ 0 w 25"/>
                  <a:gd name="T1" fmla="*/ 0 h 50"/>
                  <a:gd name="T2" fmla="*/ 0 w 25"/>
                  <a:gd name="T3" fmla="*/ 1 h 50"/>
                  <a:gd name="T4" fmla="*/ 0 w 25"/>
                  <a:gd name="T5" fmla="*/ 1 h 50"/>
                  <a:gd name="T6" fmla="*/ 0 w 25"/>
                  <a:gd name="T7" fmla="*/ 1 h 50"/>
                  <a:gd name="T8" fmla="*/ 0 w 25"/>
                  <a:gd name="T9" fmla="*/ 1 h 50"/>
                  <a:gd name="T10" fmla="*/ 0 w 25"/>
                  <a:gd name="T11" fmla="*/ 1 h 50"/>
                  <a:gd name="T12" fmla="*/ 0 w 25"/>
                  <a:gd name="T13" fmla="*/ 1 h 50"/>
                  <a:gd name="T14" fmla="*/ 0 w 25"/>
                  <a:gd name="T15" fmla="*/ 1 h 50"/>
                  <a:gd name="T16" fmla="*/ 0 w 25"/>
                  <a:gd name="T17" fmla="*/ 1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50"/>
                  <a:gd name="T29" fmla="*/ 25 w 25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50">
                    <a:moveTo>
                      <a:pt x="25" y="0"/>
                    </a:moveTo>
                    <a:lnTo>
                      <a:pt x="20" y="6"/>
                    </a:lnTo>
                    <a:lnTo>
                      <a:pt x="16" y="12"/>
                    </a:lnTo>
                    <a:lnTo>
                      <a:pt x="11" y="18"/>
                    </a:lnTo>
                    <a:lnTo>
                      <a:pt x="8" y="24"/>
                    </a:lnTo>
                    <a:lnTo>
                      <a:pt x="4" y="29"/>
                    </a:lnTo>
                    <a:lnTo>
                      <a:pt x="1" y="37"/>
                    </a:lnTo>
                    <a:lnTo>
                      <a:pt x="0" y="43"/>
                    </a:lnTo>
                    <a:lnTo>
                      <a:pt x="1" y="5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19" name="Freeform 140"/>
              <p:cNvSpPr>
                <a:spLocks/>
              </p:cNvSpPr>
              <p:nvPr/>
            </p:nvSpPr>
            <p:spPr bwMode="auto">
              <a:xfrm>
                <a:off x="4357" y="1408"/>
                <a:ext cx="86" cy="30"/>
              </a:xfrm>
              <a:custGeom>
                <a:avLst/>
                <a:gdLst>
                  <a:gd name="T0" fmla="*/ 0 w 170"/>
                  <a:gd name="T1" fmla="*/ 0 h 61"/>
                  <a:gd name="T2" fmla="*/ 1 w 170"/>
                  <a:gd name="T3" fmla="*/ 0 h 61"/>
                  <a:gd name="T4" fmla="*/ 1 w 170"/>
                  <a:gd name="T5" fmla="*/ 0 h 61"/>
                  <a:gd name="T6" fmla="*/ 1 w 170"/>
                  <a:gd name="T7" fmla="*/ 0 h 61"/>
                  <a:gd name="T8" fmla="*/ 1 w 170"/>
                  <a:gd name="T9" fmla="*/ 0 h 61"/>
                  <a:gd name="T10" fmla="*/ 1 w 170"/>
                  <a:gd name="T11" fmla="*/ 0 h 61"/>
                  <a:gd name="T12" fmla="*/ 1 w 170"/>
                  <a:gd name="T13" fmla="*/ 0 h 61"/>
                  <a:gd name="T14" fmla="*/ 1 w 170"/>
                  <a:gd name="T15" fmla="*/ 0 h 61"/>
                  <a:gd name="T16" fmla="*/ 1 w 170"/>
                  <a:gd name="T17" fmla="*/ 0 h 61"/>
                  <a:gd name="T18" fmla="*/ 1 w 170"/>
                  <a:gd name="T19" fmla="*/ 0 h 61"/>
                  <a:gd name="T20" fmla="*/ 1 w 170"/>
                  <a:gd name="T21" fmla="*/ 0 h 61"/>
                  <a:gd name="T22" fmla="*/ 1 w 170"/>
                  <a:gd name="T23" fmla="*/ 0 h 61"/>
                  <a:gd name="T24" fmla="*/ 1 w 170"/>
                  <a:gd name="T25" fmla="*/ 0 h 61"/>
                  <a:gd name="T26" fmla="*/ 1 w 170"/>
                  <a:gd name="T27" fmla="*/ 0 h 61"/>
                  <a:gd name="T28" fmla="*/ 1 w 170"/>
                  <a:gd name="T29" fmla="*/ 0 h 61"/>
                  <a:gd name="T30" fmla="*/ 1 w 170"/>
                  <a:gd name="T31" fmla="*/ 0 h 61"/>
                  <a:gd name="T32" fmla="*/ 1 w 170"/>
                  <a:gd name="T33" fmla="*/ 0 h 61"/>
                  <a:gd name="T34" fmla="*/ 1 w 170"/>
                  <a:gd name="T35" fmla="*/ 0 h 61"/>
                  <a:gd name="T36" fmla="*/ 1 w 170"/>
                  <a:gd name="T37" fmla="*/ 0 h 61"/>
                  <a:gd name="T38" fmla="*/ 1 w 170"/>
                  <a:gd name="T39" fmla="*/ 0 h 61"/>
                  <a:gd name="T40" fmla="*/ 1 w 170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0"/>
                  <a:gd name="T64" fmla="*/ 0 h 61"/>
                  <a:gd name="T65" fmla="*/ 170 w 170"/>
                  <a:gd name="T66" fmla="*/ 61 h 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0" h="61">
                    <a:moveTo>
                      <a:pt x="0" y="56"/>
                    </a:moveTo>
                    <a:lnTo>
                      <a:pt x="5" y="58"/>
                    </a:lnTo>
                    <a:lnTo>
                      <a:pt x="14" y="61"/>
                    </a:lnTo>
                    <a:lnTo>
                      <a:pt x="24" y="61"/>
                    </a:lnTo>
                    <a:lnTo>
                      <a:pt x="37" y="61"/>
                    </a:lnTo>
                    <a:lnTo>
                      <a:pt x="49" y="58"/>
                    </a:lnTo>
                    <a:lnTo>
                      <a:pt x="61" y="57"/>
                    </a:lnTo>
                    <a:lnTo>
                      <a:pt x="71" y="55"/>
                    </a:lnTo>
                    <a:lnTo>
                      <a:pt x="81" y="54"/>
                    </a:lnTo>
                    <a:lnTo>
                      <a:pt x="89" y="50"/>
                    </a:lnTo>
                    <a:lnTo>
                      <a:pt x="97" y="47"/>
                    </a:lnTo>
                    <a:lnTo>
                      <a:pt x="106" y="45"/>
                    </a:lnTo>
                    <a:lnTo>
                      <a:pt x="116" y="44"/>
                    </a:lnTo>
                    <a:lnTo>
                      <a:pt x="123" y="40"/>
                    </a:lnTo>
                    <a:lnTo>
                      <a:pt x="131" y="39"/>
                    </a:lnTo>
                    <a:lnTo>
                      <a:pt x="137" y="39"/>
                    </a:lnTo>
                    <a:lnTo>
                      <a:pt x="143" y="39"/>
                    </a:lnTo>
                    <a:lnTo>
                      <a:pt x="150" y="34"/>
                    </a:lnTo>
                    <a:lnTo>
                      <a:pt x="159" y="23"/>
                    </a:lnTo>
                    <a:lnTo>
                      <a:pt x="167" y="9"/>
                    </a:lnTo>
                    <a:lnTo>
                      <a:pt x="17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20" name="Freeform 141"/>
              <p:cNvSpPr>
                <a:spLocks/>
              </p:cNvSpPr>
              <p:nvPr/>
            </p:nvSpPr>
            <p:spPr bwMode="auto">
              <a:xfrm>
                <a:off x="4435" y="1388"/>
                <a:ext cx="9" cy="30"/>
              </a:xfrm>
              <a:custGeom>
                <a:avLst/>
                <a:gdLst>
                  <a:gd name="T0" fmla="*/ 0 w 18"/>
                  <a:gd name="T1" fmla="*/ 0 h 59"/>
                  <a:gd name="T2" fmla="*/ 1 w 18"/>
                  <a:gd name="T3" fmla="*/ 1 h 59"/>
                  <a:gd name="T4" fmla="*/ 1 w 18"/>
                  <a:gd name="T5" fmla="*/ 1 h 59"/>
                  <a:gd name="T6" fmla="*/ 1 w 18"/>
                  <a:gd name="T7" fmla="*/ 1 h 59"/>
                  <a:gd name="T8" fmla="*/ 1 w 18"/>
                  <a:gd name="T9" fmla="*/ 1 h 59"/>
                  <a:gd name="T10" fmla="*/ 1 w 18"/>
                  <a:gd name="T11" fmla="*/ 1 h 59"/>
                  <a:gd name="T12" fmla="*/ 1 w 18"/>
                  <a:gd name="T13" fmla="*/ 1 h 59"/>
                  <a:gd name="T14" fmla="*/ 1 w 18"/>
                  <a:gd name="T15" fmla="*/ 1 h 59"/>
                  <a:gd name="T16" fmla="*/ 1 w 18"/>
                  <a:gd name="T17" fmla="*/ 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59"/>
                  <a:gd name="T29" fmla="*/ 18 w 18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59">
                    <a:moveTo>
                      <a:pt x="0" y="0"/>
                    </a:moveTo>
                    <a:lnTo>
                      <a:pt x="4" y="8"/>
                    </a:lnTo>
                    <a:lnTo>
                      <a:pt x="9" y="18"/>
                    </a:lnTo>
                    <a:lnTo>
                      <a:pt x="13" y="26"/>
                    </a:lnTo>
                    <a:lnTo>
                      <a:pt x="17" y="33"/>
                    </a:lnTo>
                    <a:lnTo>
                      <a:pt x="17" y="39"/>
                    </a:lnTo>
                    <a:lnTo>
                      <a:pt x="18" y="46"/>
                    </a:lnTo>
                    <a:lnTo>
                      <a:pt x="17" y="52"/>
                    </a:lnTo>
                    <a:lnTo>
                      <a:pt x="14" y="5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21" name="Freeform 142"/>
              <p:cNvSpPr>
                <a:spLocks/>
              </p:cNvSpPr>
              <p:nvPr/>
            </p:nvSpPr>
            <p:spPr bwMode="auto">
              <a:xfrm>
                <a:off x="4387" y="1440"/>
                <a:ext cx="45" cy="9"/>
              </a:xfrm>
              <a:custGeom>
                <a:avLst/>
                <a:gdLst>
                  <a:gd name="T0" fmla="*/ 1 w 90"/>
                  <a:gd name="T1" fmla="*/ 0 h 19"/>
                  <a:gd name="T2" fmla="*/ 1 w 90"/>
                  <a:gd name="T3" fmla="*/ 0 h 19"/>
                  <a:gd name="T4" fmla="*/ 1 w 90"/>
                  <a:gd name="T5" fmla="*/ 0 h 19"/>
                  <a:gd name="T6" fmla="*/ 1 w 90"/>
                  <a:gd name="T7" fmla="*/ 0 h 19"/>
                  <a:gd name="T8" fmla="*/ 1 w 90"/>
                  <a:gd name="T9" fmla="*/ 0 h 19"/>
                  <a:gd name="T10" fmla="*/ 1 w 90"/>
                  <a:gd name="T11" fmla="*/ 0 h 19"/>
                  <a:gd name="T12" fmla="*/ 1 w 90"/>
                  <a:gd name="T13" fmla="*/ 0 h 19"/>
                  <a:gd name="T14" fmla="*/ 1 w 90"/>
                  <a:gd name="T15" fmla="*/ 0 h 19"/>
                  <a:gd name="T16" fmla="*/ 1 w 90"/>
                  <a:gd name="T17" fmla="*/ 0 h 19"/>
                  <a:gd name="T18" fmla="*/ 1 w 90"/>
                  <a:gd name="T19" fmla="*/ 0 h 19"/>
                  <a:gd name="T20" fmla="*/ 0 w 90"/>
                  <a:gd name="T21" fmla="*/ 0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0"/>
                  <a:gd name="T34" fmla="*/ 0 h 19"/>
                  <a:gd name="T35" fmla="*/ 90 w 90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0" h="19">
                    <a:moveTo>
                      <a:pt x="90" y="0"/>
                    </a:moveTo>
                    <a:lnTo>
                      <a:pt x="83" y="4"/>
                    </a:lnTo>
                    <a:lnTo>
                      <a:pt x="77" y="8"/>
                    </a:lnTo>
                    <a:lnTo>
                      <a:pt x="70" y="9"/>
                    </a:lnTo>
                    <a:lnTo>
                      <a:pt x="66" y="10"/>
                    </a:lnTo>
                    <a:lnTo>
                      <a:pt x="56" y="8"/>
                    </a:lnTo>
                    <a:lnTo>
                      <a:pt x="46" y="10"/>
                    </a:lnTo>
                    <a:lnTo>
                      <a:pt x="33" y="13"/>
                    </a:lnTo>
                    <a:lnTo>
                      <a:pt x="22" y="18"/>
                    </a:lnTo>
                    <a:lnTo>
                      <a:pt x="11" y="19"/>
                    </a:lnTo>
                    <a:lnTo>
                      <a:pt x="0" y="1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22" name="Freeform 143"/>
              <p:cNvSpPr>
                <a:spLocks/>
              </p:cNvSpPr>
              <p:nvPr/>
            </p:nvSpPr>
            <p:spPr bwMode="auto">
              <a:xfrm>
                <a:off x="4402" y="1318"/>
                <a:ext cx="30" cy="17"/>
              </a:xfrm>
              <a:custGeom>
                <a:avLst/>
                <a:gdLst>
                  <a:gd name="T0" fmla="*/ 0 w 60"/>
                  <a:gd name="T1" fmla="*/ 0 h 32"/>
                  <a:gd name="T2" fmla="*/ 1 w 60"/>
                  <a:gd name="T3" fmla="*/ 1 h 32"/>
                  <a:gd name="T4" fmla="*/ 1 w 60"/>
                  <a:gd name="T5" fmla="*/ 1 h 32"/>
                  <a:gd name="T6" fmla="*/ 1 w 60"/>
                  <a:gd name="T7" fmla="*/ 1 h 32"/>
                  <a:gd name="T8" fmla="*/ 1 w 60"/>
                  <a:gd name="T9" fmla="*/ 1 h 32"/>
                  <a:gd name="T10" fmla="*/ 1 w 60"/>
                  <a:gd name="T11" fmla="*/ 1 h 32"/>
                  <a:gd name="T12" fmla="*/ 1 w 60"/>
                  <a:gd name="T13" fmla="*/ 1 h 32"/>
                  <a:gd name="T14" fmla="*/ 1 w 60"/>
                  <a:gd name="T15" fmla="*/ 1 h 32"/>
                  <a:gd name="T16" fmla="*/ 1 w 60"/>
                  <a:gd name="T17" fmla="*/ 1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"/>
                  <a:gd name="T28" fmla="*/ 0 h 32"/>
                  <a:gd name="T29" fmla="*/ 60 w 60"/>
                  <a:gd name="T30" fmla="*/ 32 h 3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" h="32">
                    <a:moveTo>
                      <a:pt x="0" y="0"/>
                    </a:moveTo>
                    <a:lnTo>
                      <a:pt x="1" y="7"/>
                    </a:lnTo>
                    <a:lnTo>
                      <a:pt x="7" y="14"/>
                    </a:lnTo>
                    <a:lnTo>
                      <a:pt x="16" y="19"/>
                    </a:lnTo>
                    <a:lnTo>
                      <a:pt x="26" y="26"/>
                    </a:lnTo>
                    <a:lnTo>
                      <a:pt x="33" y="31"/>
                    </a:lnTo>
                    <a:lnTo>
                      <a:pt x="40" y="32"/>
                    </a:lnTo>
                    <a:lnTo>
                      <a:pt x="49" y="30"/>
                    </a:lnTo>
                    <a:lnTo>
                      <a:pt x="60" y="28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23" name="Freeform 144"/>
              <p:cNvSpPr>
                <a:spLocks/>
              </p:cNvSpPr>
              <p:nvPr/>
            </p:nvSpPr>
            <p:spPr bwMode="auto">
              <a:xfrm>
                <a:off x="4445" y="1358"/>
                <a:ext cx="6" cy="46"/>
              </a:xfrm>
              <a:custGeom>
                <a:avLst/>
                <a:gdLst>
                  <a:gd name="T0" fmla="*/ 0 w 11"/>
                  <a:gd name="T1" fmla="*/ 0 h 93"/>
                  <a:gd name="T2" fmla="*/ 1 w 11"/>
                  <a:gd name="T3" fmla="*/ 0 h 93"/>
                  <a:gd name="T4" fmla="*/ 1 w 11"/>
                  <a:gd name="T5" fmla="*/ 0 h 93"/>
                  <a:gd name="T6" fmla="*/ 1 w 11"/>
                  <a:gd name="T7" fmla="*/ 0 h 93"/>
                  <a:gd name="T8" fmla="*/ 1 w 11"/>
                  <a:gd name="T9" fmla="*/ 0 h 93"/>
                  <a:gd name="T10" fmla="*/ 1 w 11"/>
                  <a:gd name="T11" fmla="*/ 0 h 93"/>
                  <a:gd name="T12" fmla="*/ 1 w 11"/>
                  <a:gd name="T13" fmla="*/ 0 h 93"/>
                  <a:gd name="T14" fmla="*/ 1 w 11"/>
                  <a:gd name="T15" fmla="*/ 0 h 93"/>
                  <a:gd name="T16" fmla="*/ 1 w 11"/>
                  <a:gd name="T17" fmla="*/ 0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93"/>
                  <a:gd name="T29" fmla="*/ 11 w 11"/>
                  <a:gd name="T30" fmla="*/ 93 h 9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93">
                    <a:moveTo>
                      <a:pt x="0" y="0"/>
                    </a:moveTo>
                    <a:lnTo>
                      <a:pt x="1" y="6"/>
                    </a:lnTo>
                    <a:lnTo>
                      <a:pt x="4" y="15"/>
                    </a:lnTo>
                    <a:lnTo>
                      <a:pt x="6" y="25"/>
                    </a:lnTo>
                    <a:lnTo>
                      <a:pt x="9" y="37"/>
                    </a:lnTo>
                    <a:lnTo>
                      <a:pt x="9" y="48"/>
                    </a:lnTo>
                    <a:lnTo>
                      <a:pt x="10" y="63"/>
                    </a:lnTo>
                    <a:lnTo>
                      <a:pt x="10" y="77"/>
                    </a:lnTo>
                    <a:lnTo>
                      <a:pt x="11" y="93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24" name="Freeform 145"/>
              <p:cNvSpPr>
                <a:spLocks/>
              </p:cNvSpPr>
              <p:nvPr/>
            </p:nvSpPr>
            <p:spPr bwMode="auto">
              <a:xfrm>
                <a:off x="4340" y="1347"/>
                <a:ext cx="27" cy="15"/>
              </a:xfrm>
              <a:custGeom>
                <a:avLst/>
                <a:gdLst>
                  <a:gd name="T0" fmla="*/ 1 w 53"/>
                  <a:gd name="T1" fmla="*/ 0 h 31"/>
                  <a:gd name="T2" fmla="*/ 1 w 53"/>
                  <a:gd name="T3" fmla="*/ 0 h 31"/>
                  <a:gd name="T4" fmla="*/ 1 w 53"/>
                  <a:gd name="T5" fmla="*/ 0 h 31"/>
                  <a:gd name="T6" fmla="*/ 1 w 53"/>
                  <a:gd name="T7" fmla="*/ 0 h 31"/>
                  <a:gd name="T8" fmla="*/ 1 w 53"/>
                  <a:gd name="T9" fmla="*/ 0 h 31"/>
                  <a:gd name="T10" fmla="*/ 1 w 53"/>
                  <a:gd name="T11" fmla="*/ 0 h 31"/>
                  <a:gd name="T12" fmla="*/ 1 w 53"/>
                  <a:gd name="T13" fmla="*/ 0 h 31"/>
                  <a:gd name="T14" fmla="*/ 1 w 53"/>
                  <a:gd name="T15" fmla="*/ 0 h 31"/>
                  <a:gd name="T16" fmla="*/ 0 w 53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31"/>
                  <a:gd name="T29" fmla="*/ 53 w 53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31">
                    <a:moveTo>
                      <a:pt x="53" y="0"/>
                    </a:moveTo>
                    <a:lnTo>
                      <a:pt x="47" y="4"/>
                    </a:lnTo>
                    <a:lnTo>
                      <a:pt x="41" y="7"/>
                    </a:lnTo>
                    <a:lnTo>
                      <a:pt x="32" y="11"/>
                    </a:lnTo>
                    <a:lnTo>
                      <a:pt x="25" y="15"/>
                    </a:lnTo>
                    <a:lnTo>
                      <a:pt x="16" y="18"/>
                    </a:lnTo>
                    <a:lnTo>
                      <a:pt x="9" y="22"/>
                    </a:lnTo>
                    <a:lnTo>
                      <a:pt x="2" y="26"/>
                    </a:lnTo>
                    <a:lnTo>
                      <a:pt x="0" y="3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25" name="Freeform 146"/>
              <p:cNvSpPr>
                <a:spLocks/>
              </p:cNvSpPr>
              <p:nvPr/>
            </p:nvSpPr>
            <p:spPr bwMode="auto">
              <a:xfrm>
                <a:off x="4342" y="1325"/>
                <a:ext cx="30" cy="11"/>
              </a:xfrm>
              <a:custGeom>
                <a:avLst/>
                <a:gdLst>
                  <a:gd name="T0" fmla="*/ 0 w 58"/>
                  <a:gd name="T1" fmla="*/ 0 h 24"/>
                  <a:gd name="T2" fmla="*/ 1 w 58"/>
                  <a:gd name="T3" fmla="*/ 0 h 24"/>
                  <a:gd name="T4" fmla="*/ 1 w 58"/>
                  <a:gd name="T5" fmla="*/ 0 h 24"/>
                  <a:gd name="T6" fmla="*/ 1 w 58"/>
                  <a:gd name="T7" fmla="*/ 0 h 24"/>
                  <a:gd name="T8" fmla="*/ 1 w 58"/>
                  <a:gd name="T9" fmla="*/ 0 h 24"/>
                  <a:gd name="T10" fmla="*/ 1 w 58"/>
                  <a:gd name="T11" fmla="*/ 0 h 24"/>
                  <a:gd name="T12" fmla="*/ 1 w 58"/>
                  <a:gd name="T13" fmla="*/ 0 h 24"/>
                  <a:gd name="T14" fmla="*/ 1 w 58"/>
                  <a:gd name="T15" fmla="*/ 0 h 24"/>
                  <a:gd name="T16" fmla="*/ 1 w 58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24"/>
                  <a:gd name="T29" fmla="*/ 58 w 58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24">
                    <a:moveTo>
                      <a:pt x="0" y="0"/>
                    </a:moveTo>
                    <a:lnTo>
                      <a:pt x="9" y="0"/>
                    </a:lnTo>
                    <a:lnTo>
                      <a:pt x="20" y="0"/>
                    </a:lnTo>
                    <a:lnTo>
                      <a:pt x="31" y="2"/>
                    </a:lnTo>
                    <a:lnTo>
                      <a:pt x="42" y="5"/>
                    </a:lnTo>
                    <a:lnTo>
                      <a:pt x="49" y="8"/>
                    </a:lnTo>
                    <a:lnTo>
                      <a:pt x="56" y="13"/>
                    </a:lnTo>
                    <a:lnTo>
                      <a:pt x="58" y="16"/>
                    </a:lnTo>
                    <a:lnTo>
                      <a:pt x="57" y="24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26" name="Freeform 147"/>
              <p:cNvSpPr>
                <a:spLocks/>
              </p:cNvSpPr>
              <p:nvPr/>
            </p:nvSpPr>
            <p:spPr bwMode="auto">
              <a:xfrm>
                <a:off x="4399" y="1304"/>
                <a:ext cx="23" cy="19"/>
              </a:xfrm>
              <a:custGeom>
                <a:avLst/>
                <a:gdLst>
                  <a:gd name="T0" fmla="*/ 1 w 45"/>
                  <a:gd name="T1" fmla="*/ 0 h 37"/>
                  <a:gd name="T2" fmla="*/ 1 w 45"/>
                  <a:gd name="T3" fmla="*/ 1 h 37"/>
                  <a:gd name="T4" fmla="*/ 1 w 45"/>
                  <a:gd name="T5" fmla="*/ 1 h 37"/>
                  <a:gd name="T6" fmla="*/ 1 w 45"/>
                  <a:gd name="T7" fmla="*/ 1 h 37"/>
                  <a:gd name="T8" fmla="*/ 1 w 45"/>
                  <a:gd name="T9" fmla="*/ 1 h 37"/>
                  <a:gd name="T10" fmla="*/ 1 w 45"/>
                  <a:gd name="T11" fmla="*/ 1 h 37"/>
                  <a:gd name="T12" fmla="*/ 0 w 45"/>
                  <a:gd name="T13" fmla="*/ 1 h 37"/>
                  <a:gd name="T14" fmla="*/ 0 w 45"/>
                  <a:gd name="T15" fmla="*/ 1 h 37"/>
                  <a:gd name="T16" fmla="*/ 1 w 45"/>
                  <a:gd name="T17" fmla="*/ 1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37"/>
                  <a:gd name="T29" fmla="*/ 45 w 45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37">
                    <a:moveTo>
                      <a:pt x="45" y="0"/>
                    </a:moveTo>
                    <a:lnTo>
                      <a:pt x="37" y="2"/>
                    </a:lnTo>
                    <a:lnTo>
                      <a:pt x="28" y="7"/>
                    </a:lnTo>
                    <a:lnTo>
                      <a:pt x="18" y="13"/>
                    </a:lnTo>
                    <a:lnTo>
                      <a:pt x="11" y="19"/>
                    </a:lnTo>
                    <a:lnTo>
                      <a:pt x="3" y="24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5" y="3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27" name="Freeform 148"/>
              <p:cNvSpPr>
                <a:spLocks/>
              </p:cNvSpPr>
              <p:nvPr/>
            </p:nvSpPr>
            <p:spPr bwMode="auto">
              <a:xfrm>
                <a:off x="4339" y="1505"/>
                <a:ext cx="42" cy="54"/>
              </a:xfrm>
              <a:custGeom>
                <a:avLst/>
                <a:gdLst>
                  <a:gd name="T0" fmla="*/ 0 w 86"/>
                  <a:gd name="T1" fmla="*/ 0 h 109"/>
                  <a:gd name="T2" fmla="*/ 0 w 86"/>
                  <a:gd name="T3" fmla="*/ 0 h 109"/>
                  <a:gd name="T4" fmla="*/ 0 w 86"/>
                  <a:gd name="T5" fmla="*/ 0 h 109"/>
                  <a:gd name="T6" fmla="*/ 0 w 86"/>
                  <a:gd name="T7" fmla="*/ 0 h 109"/>
                  <a:gd name="T8" fmla="*/ 0 w 86"/>
                  <a:gd name="T9" fmla="*/ 0 h 109"/>
                  <a:gd name="T10" fmla="*/ 0 w 86"/>
                  <a:gd name="T11" fmla="*/ 0 h 109"/>
                  <a:gd name="T12" fmla="*/ 0 w 86"/>
                  <a:gd name="T13" fmla="*/ 0 h 109"/>
                  <a:gd name="T14" fmla="*/ 0 w 86"/>
                  <a:gd name="T15" fmla="*/ 0 h 109"/>
                  <a:gd name="T16" fmla="*/ 0 w 86"/>
                  <a:gd name="T17" fmla="*/ 0 h 109"/>
                  <a:gd name="T18" fmla="*/ 0 w 86"/>
                  <a:gd name="T19" fmla="*/ 0 h 109"/>
                  <a:gd name="T20" fmla="*/ 0 w 86"/>
                  <a:gd name="T21" fmla="*/ 0 h 109"/>
                  <a:gd name="T22" fmla="*/ 0 w 86"/>
                  <a:gd name="T23" fmla="*/ 0 h 109"/>
                  <a:gd name="T24" fmla="*/ 0 w 86"/>
                  <a:gd name="T25" fmla="*/ 0 h 109"/>
                  <a:gd name="T26" fmla="*/ 0 w 86"/>
                  <a:gd name="T27" fmla="*/ 0 h 109"/>
                  <a:gd name="T28" fmla="*/ 0 w 86"/>
                  <a:gd name="T29" fmla="*/ 0 h 109"/>
                  <a:gd name="T30" fmla="*/ 0 w 86"/>
                  <a:gd name="T31" fmla="*/ 0 h 109"/>
                  <a:gd name="T32" fmla="*/ 0 w 86"/>
                  <a:gd name="T33" fmla="*/ 0 h 10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6"/>
                  <a:gd name="T52" fmla="*/ 0 h 109"/>
                  <a:gd name="T53" fmla="*/ 86 w 86"/>
                  <a:gd name="T54" fmla="*/ 109 h 10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6" h="109">
                    <a:moveTo>
                      <a:pt x="86" y="0"/>
                    </a:moveTo>
                    <a:lnTo>
                      <a:pt x="78" y="0"/>
                    </a:lnTo>
                    <a:lnTo>
                      <a:pt x="71" y="0"/>
                    </a:lnTo>
                    <a:lnTo>
                      <a:pt x="61" y="0"/>
                    </a:lnTo>
                    <a:lnTo>
                      <a:pt x="52" y="4"/>
                    </a:lnTo>
                    <a:lnTo>
                      <a:pt x="43" y="5"/>
                    </a:lnTo>
                    <a:lnTo>
                      <a:pt x="35" y="9"/>
                    </a:lnTo>
                    <a:lnTo>
                      <a:pt x="29" y="13"/>
                    </a:lnTo>
                    <a:lnTo>
                      <a:pt x="28" y="19"/>
                    </a:lnTo>
                    <a:lnTo>
                      <a:pt x="24" y="25"/>
                    </a:lnTo>
                    <a:lnTo>
                      <a:pt x="20" y="34"/>
                    </a:lnTo>
                    <a:lnTo>
                      <a:pt x="15" y="44"/>
                    </a:lnTo>
                    <a:lnTo>
                      <a:pt x="12" y="56"/>
                    </a:lnTo>
                    <a:lnTo>
                      <a:pt x="7" y="67"/>
                    </a:lnTo>
                    <a:lnTo>
                      <a:pt x="3" y="81"/>
                    </a:lnTo>
                    <a:lnTo>
                      <a:pt x="0" y="94"/>
                    </a:lnTo>
                    <a:lnTo>
                      <a:pt x="2" y="10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28" name="Freeform 149"/>
              <p:cNvSpPr>
                <a:spLocks/>
              </p:cNvSpPr>
              <p:nvPr/>
            </p:nvSpPr>
            <p:spPr bwMode="auto">
              <a:xfrm>
                <a:off x="4268" y="1453"/>
                <a:ext cx="78" cy="50"/>
              </a:xfrm>
              <a:custGeom>
                <a:avLst/>
                <a:gdLst>
                  <a:gd name="T0" fmla="*/ 0 w 157"/>
                  <a:gd name="T1" fmla="*/ 0 h 102"/>
                  <a:gd name="T2" fmla="*/ 0 w 157"/>
                  <a:gd name="T3" fmla="*/ 0 h 102"/>
                  <a:gd name="T4" fmla="*/ 0 w 157"/>
                  <a:gd name="T5" fmla="*/ 0 h 102"/>
                  <a:gd name="T6" fmla="*/ 0 w 157"/>
                  <a:gd name="T7" fmla="*/ 0 h 102"/>
                  <a:gd name="T8" fmla="*/ 0 w 157"/>
                  <a:gd name="T9" fmla="*/ 0 h 102"/>
                  <a:gd name="T10" fmla="*/ 0 w 157"/>
                  <a:gd name="T11" fmla="*/ 0 h 102"/>
                  <a:gd name="T12" fmla="*/ 0 w 157"/>
                  <a:gd name="T13" fmla="*/ 0 h 102"/>
                  <a:gd name="T14" fmla="*/ 0 w 157"/>
                  <a:gd name="T15" fmla="*/ 0 h 102"/>
                  <a:gd name="T16" fmla="*/ 0 w 157"/>
                  <a:gd name="T17" fmla="*/ 0 h 102"/>
                  <a:gd name="T18" fmla="*/ 0 w 157"/>
                  <a:gd name="T19" fmla="*/ 0 h 102"/>
                  <a:gd name="T20" fmla="*/ 0 w 157"/>
                  <a:gd name="T21" fmla="*/ 0 h 102"/>
                  <a:gd name="T22" fmla="*/ 0 w 157"/>
                  <a:gd name="T23" fmla="*/ 0 h 102"/>
                  <a:gd name="T24" fmla="*/ 0 w 157"/>
                  <a:gd name="T25" fmla="*/ 0 h 102"/>
                  <a:gd name="T26" fmla="*/ 0 w 157"/>
                  <a:gd name="T27" fmla="*/ 0 h 102"/>
                  <a:gd name="T28" fmla="*/ 0 w 157"/>
                  <a:gd name="T29" fmla="*/ 0 h 102"/>
                  <a:gd name="T30" fmla="*/ 0 w 157"/>
                  <a:gd name="T31" fmla="*/ 0 h 102"/>
                  <a:gd name="T32" fmla="*/ 0 w 157"/>
                  <a:gd name="T33" fmla="*/ 0 h 1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7"/>
                  <a:gd name="T52" fmla="*/ 0 h 102"/>
                  <a:gd name="T53" fmla="*/ 157 w 157"/>
                  <a:gd name="T54" fmla="*/ 102 h 1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7" h="102">
                    <a:moveTo>
                      <a:pt x="157" y="102"/>
                    </a:moveTo>
                    <a:lnTo>
                      <a:pt x="145" y="98"/>
                    </a:lnTo>
                    <a:lnTo>
                      <a:pt x="134" y="94"/>
                    </a:lnTo>
                    <a:lnTo>
                      <a:pt x="121" y="87"/>
                    </a:lnTo>
                    <a:lnTo>
                      <a:pt x="109" y="81"/>
                    </a:lnTo>
                    <a:lnTo>
                      <a:pt x="95" y="71"/>
                    </a:lnTo>
                    <a:lnTo>
                      <a:pt x="83" y="62"/>
                    </a:lnTo>
                    <a:lnTo>
                      <a:pt x="72" y="52"/>
                    </a:lnTo>
                    <a:lnTo>
                      <a:pt x="63" y="44"/>
                    </a:lnTo>
                    <a:lnTo>
                      <a:pt x="55" y="35"/>
                    </a:lnTo>
                    <a:lnTo>
                      <a:pt x="46" y="28"/>
                    </a:lnTo>
                    <a:lnTo>
                      <a:pt x="37" y="21"/>
                    </a:lnTo>
                    <a:lnTo>
                      <a:pt x="30" y="18"/>
                    </a:lnTo>
                    <a:lnTo>
                      <a:pt x="21" y="13"/>
                    </a:lnTo>
                    <a:lnTo>
                      <a:pt x="13" y="9"/>
                    </a:lnTo>
                    <a:lnTo>
                      <a:pt x="5" y="4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29" name="Freeform 150"/>
              <p:cNvSpPr>
                <a:spLocks/>
              </p:cNvSpPr>
              <p:nvPr/>
            </p:nvSpPr>
            <p:spPr bwMode="auto">
              <a:xfrm>
                <a:off x="4216" y="1416"/>
                <a:ext cx="29" cy="9"/>
              </a:xfrm>
              <a:custGeom>
                <a:avLst/>
                <a:gdLst>
                  <a:gd name="T0" fmla="*/ 0 w 58"/>
                  <a:gd name="T1" fmla="*/ 0 h 20"/>
                  <a:gd name="T2" fmla="*/ 1 w 58"/>
                  <a:gd name="T3" fmla="*/ 0 h 20"/>
                  <a:gd name="T4" fmla="*/ 1 w 58"/>
                  <a:gd name="T5" fmla="*/ 0 h 20"/>
                  <a:gd name="T6" fmla="*/ 1 w 58"/>
                  <a:gd name="T7" fmla="*/ 0 h 20"/>
                  <a:gd name="T8" fmla="*/ 1 w 58"/>
                  <a:gd name="T9" fmla="*/ 0 h 20"/>
                  <a:gd name="T10" fmla="*/ 1 w 58"/>
                  <a:gd name="T11" fmla="*/ 0 h 20"/>
                  <a:gd name="T12" fmla="*/ 1 w 58"/>
                  <a:gd name="T13" fmla="*/ 0 h 20"/>
                  <a:gd name="T14" fmla="*/ 1 w 58"/>
                  <a:gd name="T15" fmla="*/ 0 h 20"/>
                  <a:gd name="T16" fmla="*/ 1 w 58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8"/>
                  <a:gd name="T28" fmla="*/ 0 h 20"/>
                  <a:gd name="T29" fmla="*/ 58 w 58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8" h="20">
                    <a:moveTo>
                      <a:pt x="0" y="0"/>
                    </a:moveTo>
                    <a:lnTo>
                      <a:pt x="3" y="8"/>
                    </a:lnTo>
                    <a:lnTo>
                      <a:pt x="11" y="15"/>
                    </a:lnTo>
                    <a:lnTo>
                      <a:pt x="18" y="17"/>
                    </a:lnTo>
                    <a:lnTo>
                      <a:pt x="27" y="20"/>
                    </a:lnTo>
                    <a:lnTo>
                      <a:pt x="34" y="17"/>
                    </a:lnTo>
                    <a:lnTo>
                      <a:pt x="43" y="14"/>
                    </a:lnTo>
                    <a:lnTo>
                      <a:pt x="50" y="8"/>
                    </a:lnTo>
                    <a:lnTo>
                      <a:pt x="58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30" name="Freeform 151"/>
              <p:cNvSpPr>
                <a:spLocks/>
              </p:cNvSpPr>
              <p:nvPr/>
            </p:nvSpPr>
            <p:spPr bwMode="auto">
              <a:xfrm>
                <a:off x="4204" y="1334"/>
                <a:ext cx="23" cy="51"/>
              </a:xfrm>
              <a:custGeom>
                <a:avLst/>
                <a:gdLst>
                  <a:gd name="T0" fmla="*/ 0 w 47"/>
                  <a:gd name="T1" fmla="*/ 0 h 103"/>
                  <a:gd name="T2" fmla="*/ 0 w 47"/>
                  <a:gd name="T3" fmla="*/ 0 h 103"/>
                  <a:gd name="T4" fmla="*/ 0 w 47"/>
                  <a:gd name="T5" fmla="*/ 0 h 103"/>
                  <a:gd name="T6" fmla="*/ 0 w 47"/>
                  <a:gd name="T7" fmla="*/ 0 h 103"/>
                  <a:gd name="T8" fmla="*/ 0 w 47"/>
                  <a:gd name="T9" fmla="*/ 0 h 103"/>
                  <a:gd name="T10" fmla="*/ 0 w 47"/>
                  <a:gd name="T11" fmla="*/ 0 h 103"/>
                  <a:gd name="T12" fmla="*/ 0 w 47"/>
                  <a:gd name="T13" fmla="*/ 0 h 103"/>
                  <a:gd name="T14" fmla="*/ 0 w 47"/>
                  <a:gd name="T15" fmla="*/ 0 h 103"/>
                  <a:gd name="T16" fmla="*/ 0 w 47"/>
                  <a:gd name="T17" fmla="*/ 0 h 103"/>
                  <a:gd name="T18" fmla="*/ 0 w 47"/>
                  <a:gd name="T19" fmla="*/ 0 h 103"/>
                  <a:gd name="T20" fmla="*/ 0 w 47"/>
                  <a:gd name="T21" fmla="*/ 0 h 103"/>
                  <a:gd name="T22" fmla="*/ 0 w 47"/>
                  <a:gd name="T23" fmla="*/ 0 h 103"/>
                  <a:gd name="T24" fmla="*/ 0 w 47"/>
                  <a:gd name="T25" fmla="*/ 0 h 103"/>
                  <a:gd name="T26" fmla="*/ 0 w 47"/>
                  <a:gd name="T27" fmla="*/ 0 h 103"/>
                  <a:gd name="T28" fmla="*/ 0 w 47"/>
                  <a:gd name="T29" fmla="*/ 0 h 10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7"/>
                  <a:gd name="T46" fmla="*/ 0 h 103"/>
                  <a:gd name="T47" fmla="*/ 47 w 47"/>
                  <a:gd name="T48" fmla="*/ 103 h 10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7" h="103">
                    <a:moveTo>
                      <a:pt x="0" y="0"/>
                    </a:moveTo>
                    <a:lnTo>
                      <a:pt x="8" y="2"/>
                    </a:lnTo>
                    <a:lnTo>
                      <a:pt x="17" y="6"/>
                    </a:lnTo>
                    <a:lnTo>
                      <a:pt x="25" y="11"/>
                    </a:lnTo>
                    <a:lnTo>
                      <a:pt x="31" y="17"/>
                    </a:lnTo>
                    <a:lnTo>
                      <a:pt x="37" y="27"/>
                    </a:lnTo>
                    <a:lnTo>
                      <a:pt x="38" y="38"/>
                    </a:lnTo>
                    <a:lnTo>
                      <a:pt x="34" y="44"/>
                    </a:lnTo>
                    <a:lnTo>
                      <a:pt x="32" y="54"/>
                    </a:lnTo>
                    <a:lnTo>
                      <a:pt x="30" y="64"/>
                    </a:lnTo>
                    <a:lnTo>
                      <a:pt x="27" y="78"/>
                    </a:lnTo>
                    <a:lnTo>
                      <a:pt x="26" y="88"/>
                    </a:lnTo>
                    <a:lnTo>
                      <a:pt x="28" y="96"/>
                    </a:lnTo>
                    <a:lnTo>
                      <a:pt x="34" y="101"/>
                    </a:lnTo>
                    <a:lnTo>
                      <a:pt x="47" y="103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31" name="Freeform 152"/>
              <p:cNvSpPr>
                <a:spLocks/>
              </p:cNvSpPr>
              <p:nvPr/>
            </p:nvSpPr>
            <p:spPr bwMode="auto">
              <a:xfrm>
                <a:off x="4183" y="1344"/>
                <a:ext cx="35" cy="56"/>
              </a:xfrm>
              <a:custGeom>
                <a:avLst/>
                <a:gdLst>
                  <a:gd name="T0" fmla="*/ 0 w 70"/>
                  <a:gd name="T1" fmla="*/ 0 h 112"/>
                  <a:gd name="T2" fmla="*/ 0 w 70"/>
                  <a:gd name="T3" fmla="*/ 1 h 112"/>
                  <a:gd name="T4" fmla="*/ 1 w 70"/>
                  <a:gd name="T5" fmla="*/ 1 h 112"/>
                  <a:gd name="T6" fmla="*/ 1 w 70"/>
                  <a:gd name="T7" fmla="*/ 1 h 112"/>
                  <a:gd name="T8" fmla="*/ 1 w 70"/>
                  <a:gd name="T9" fmla="*/ 1 h 112"/>
                  <a:gd name="T10" fmla="*/ 1 w 70"/>
                  <a:gd name="T11" fmla="*/ 1 h 112"/>
                  <a:gd name="T12" fmla="*/ 1 w 70"/>
                  <a:gd name="T13" fmla="*/ 1 h 112"/>
                  <a:gd name="T14" fmla="*/ 1 w 70"/>
                  <a:gd name="T15" fmla="*/ 1 h 112"/>
                  <a:gd name="T16" fmla="*/ 1 w 70"/>
                  <a:gd name="T17" fmla="*/ 1 h 112"/>
                  <a:gd name="T18" fmla="*/ 1 w 70"/>
                  <a:gd name="T19" fmla="*/ 1 h 112"/>
                  <a:gd name="T20" fmla="*/ 1 w 70"/>
                  <a:gd name="T21" fmla="*/ 1 h 112"/>
                  <a:gd name="T22" fmla="*/ 1 w 70"/>
                  <a:gd name="T23" fmla="*/ 1 h 112"/>
                  <a:gd name="T24" fmla="*/ 1 w 70"/>
                  <a:gd name="T25" fmla="*/ 1 h 112"/>
                  <a:gd name="T26" fmla="*/ 1 w 70"/>
                  <a:gd name="T27" fmla="*/ 1 h 112"/>
                  <a:gd name="T28" fmla="*/ 1 w 70"/>
                  <a:gd name="T29" fmla="*/ 1 h 112"/>
                  <a:gd name="T30" fmla="*/ 1 w 70"/>
                  <a:gd name="T31" fmla="*/ 1 h 112"/>
                  <a:gd name="T32" fmla="*/ 1 w 70"/>
                  <a:gd name="T33" fmla="*/ 1 h 1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0"/>
                  <a:gd name="T52" fmla="*/ 0 h 112"/>
                  <a:gd name="T53" fmla="*/ 70 w 70"/>
                  <a:gd name="T54" fmla="*/ 112 h 1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0" h="112">
                    <a:moveTo>
                      <a:pt x="0" y="0"/>
                    </a:moveTo>
                    <a:lnTo>
                      <a:pt x="0" y="6"/>
                    </a:lnTo>
                    <a:lnTo>
                      <a:pt x="1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0" y="41"/>
                    </a:lnTo>
                    <a:lnTo>
                      <a:pt x="15" y="49"/>
                    </a:lnTo>
                    <a:lnTo>
                      <a:pt x="21" y="55"/>
                    </a:lnTo>
                    <a:lnTo>
                      <a:pt x="29" y="60"/>
                    </a:lnTo>
                    <a:lnTo>
                      <a:pt x="36" y="63"/>
                    </a:lnTo>
                    <a:lnTo>
                      <a:pt x="43" y="68"/>
                    </a:lnTo>
                    <a:lnTo>
                      <a:pt x="49" y="74"/>
                    </a:lnTo>
                    <a:lnTo>
                      <a:pt x="57" y="83"/>
                    </a:lnTo>
                    <a:lnTo>
                      <a:pt x="62" y="90"/>
                    </a:lnTo>
                    <a:lnTo>
                      <a:pt x="67" y="97"/>
                    </a:lnTo>
                    <a:lnTo>
                      <a:pt x="69" y="105"/>
                    </a:lnTo>
                    <a:lnTo>
                      <a:pt x="70" y="112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32" name="Freeform 153"/>
              <p:cNvSpPr>
                <a:spLocks/>
              </p:cNvSpPr>
              <p:nvPr/>
            </p:nvSpPr>
            <p:spPr bwMode="auto">
              <a:xfrm>
                <a:off x="4230" y="1458"/>
                <a:ext cx="80" cy="79"/>
              </a:xfrm>
              <a:custGeom>
                <a:avLst/>
                <a:gdLst>
                  <a:gd name="T0" fmla="*/ 0 w 159"/>
                  <a:gd name="T1" fmla="*/ 0 h 157"/>
                  <a:gd name="T2" fmla="*/ 1 w 159"/>
                  <a:gd name="T3" fmla="*/ 1 h 157"/>
                  <a:gd name="T4" fmla="*/ 1 w 159"/>
                  <a:gd name="T5" fmla="*/ 1 h 157"/>
                  <a:gd name="T6" fmla="*/ 1 w 159"/>
                  <a:gd name="T7" fmla="*/ 1 h 157"/>
                  <a:gd name="T8" fmla="*/ 1 w 159"/>
                  <a:gd name="T9" fmla="*/ 1 h 157"/>
                  <a:gd name="T10" fmla="*/ 1 w 159"/>
                  <a:gd name="T11" fmla="*/ 1 h 157"/>
                  <a:gd name="T12" fmla="*/ 1 w 159"/>
                  <a:gd name="T13" fmla="*/ 1 h 157"/>
                  <a:gd name="T14" fmla="*/ 1 w 159"/>
                  <a:gd name="T15" fmla="*/ 1 h 157"/>
                  <a:gd name="T16" fmla="*/ 1 w 159"/>
                  <a:gd name="T17" fmla="*/ 1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9"/>
                  <a:gd name="T28" fmla="*/ 0 h 157"/>
                  <a:gd name="T29" fmla="*/ 159 w 159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9" h="157">
                    <a:moveTo>
                      <a:pt x="0" y="0"/>
                    </a:moveTo>
                    <a:lnTo>
                      <a:pt x="11" y="17"/>
                    </a:lnTo>
                    <a:lnTo>
                      <a:pt x="29" y="38"/>
                    </a:lnTo>
                    <a:lnTo>
                      <a:pt x="51" y="60"/>
                    </a:lnTo>
                    <a:lnTo>
                      <a:pt x="75" y="85"/>
                    </a:lnTo>
                    <a:lnTo>
                      <a:pt x="99" y="106"/>
                    </a:lnTo>
                    <a:lnTo>
                      <a:pt x="122" y="127"/>
                    </a:lnTo>
                    <a:lnTo>
                      <a:pt x="142" y="143"/>
                    </a:lnTo>
                    <a:lnTo>
                      <a:pt x="159" y="15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33" name="Freeform 154"/>
              <p:cNvSpPr>
                <a:spLocks/>
              </p:cNvSpPr>
              <p:nvPr/>
            </p:nvSpPr>
            <p:spPr bwMode="auto">
              <a:xfrm>
                <a:off x="4372" y="1540"/>
                <a:ext cx="4" cy="25"/>
              </a:xfrm>
              <a:custGeom>
                <a:avLst/>
                <a:gdLst>
                  <a:gd name="T0" fmla="*/ 0 w 10"/>
                  <a:gd name="T1" fmla="*/ 0 h 51"/>
                  <a:gd name="T2" fmla="*/ 0 w 10"/>
                  <a:gd name="T3" fmla="*/ 0 h 51"/>
                  <a:gd name="T4" fmla="*/ 0 w 10"/>
                  <a:gd name="T5" fmla="*/ 0 h 51"/>
                  <a:gd name="T6" fmla="*/ 0 w 10"/>
                  <a:gd name="T7" fmla="*/ 0 h 51"/>
                  <a:gd name="T8" fmla="*/ 0 w 10"/>
                  <a:gd name="T9" fmla="*/ 0 h 51"/>
                  <a:gd name="T10" fmla="*/ 0 w 10"/>
                  <a:gd name="T11" fmla="*/ 0 h 51"/>
                  <a:gd name="T12" fmla="*/ 0 w 10"/>
                  <a:gd name="T13" fmla="*/ 0 h 51"/>
                  <a:gd name="T14" fmla="*/ 0 w 10"/>
                  <a:gd name="T15" fmla="*/ 0 h 51"/>
                  <a:gd name="T16" fmla="*/ 0 w 10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1"/>
                  <a:gd name="T29" fmla="*/ 10 w 10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1">
                    <a:moveTo>
                      <a:pt x="4" y="0"/>
                    </a:moveTo>
                    <a:lnTo>
                      <a:pt x="3" y="6"/>
                    </a:lnTo>
                    <a:lnTo>
                      <a:pt x="1" y="13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4" y="47"/>
                    </a:lnTo>
                    <a:lnTo>
                      <a:pt x="10" y="5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34" name="Freeform 155"/>
              <p:cNvSpPr>
                <a:spLocks/>
              </p:cNvSpPr>
              <p:nvPr/>
            </p:nvSpPr>
            <p:spPr bwMode="auto">
              <a:xfrm>
                <a:off x="4137" y="1074"/>
                <a:ext cx="299" cy="336"/>
              </a:xfrm>
              <a:custGeom>
                <a:avLst/>
                <a:gdLst>
                  <a:gd name="T0" fmla="*/ 0 w 599"/>
                  <a:gd name="T1" fmla="*/ 0 h 673"/>
                  <a:gd name="T2" fmla="*/ 0 w 599"/>
                  <a:gd name="T3" fmla="*/ 0 h 673"/>
                  <a:gd name="T4" fmla="*/ 0 w 599"/>
                  <a:gd name="T5" fmla="*/ 0 h 673"/>
                  <a:gd name="T6" fmla="*/ 0 w 599"/>
                  <a:gd name="T7" fmla="*/ 0 h 673"/>
                  <a:gd name="T8" fmla="*/ 0 w 599"/>
                  <a:gd name="T9" fmla="*/ 0 h 673"/>
                  <a:gd name="T10" fmla="*/ 0 w 599"/>
                  <a:gd name="T11" fmla="*/ 0 h 673"/>
                  <a:gd name="T12" fmla="*/ 0 w 599"/>
                  <a:gd name="T13" fmla="*/ 0 h 673"/>
                  <a:gd name="T14" fmla="*/ 0 w 599"/>
                  <a:gd name="T15" fmla="*/ 0 h 673"/>
                  <a:gd name="T16" fmla="*/ 0 w 599"/>
                  <a:gd name="T17" fmla="*/ 0 h 673"/>
                  <a:gd name="T18" fmla="*/ 0 w 599"/>
                  <a:gd name="T19" fmla="*/ 0 h 673"/>
                  <a:gd name="T20" fmla="*/ 0 w 599"/>
                  <a:gd name="T21" fmla="*/ 0 h 673"/>
                  <a:gd name="T22" fmla="*/ 0 w 599"/>
                  <a:gd name="T23" fmla="*/ 0 h 673"/>
                  <a:gd name="T24" fmla="*/ 0 w 599"/>
                  <a:gd name="T25" fmla="*/ 0 h 673"/>
                  <a:gd name="T26" fmla="*/ 0 w 599"/>
                  <a:gd name="T27" fmla="*/ 0 h 673"/>
                  <a:gd name="T28" fmla="*/ 0 w 599"/>
                  <a:gd name="T29" fmla="*/ 0 h 673"/>
                  <a:gd name="T30" fmla="*/ 0 w 599"/>
                  <a:gd name="T31" fmla="*/ 0 h 673"/>
                  <a:gd name="T32" fmla="*/ 0 w 599"/>
                  <a:gd name="T33" fmla="*/ 0 h 673"/>
                  <a:gd name="T34" fmla="*/ 0 w 599"/>
                  <a:gd name="T35" fmla="*/ 0 h 673"/>
                  <a:gd name="T36" fmla="*/ 0 w 599"/>
                  <a:gd name="T37" fmla="*/ 0 h 673"/>
                  <a:gd name="T38" fmla="*/ 0 w 599"/>
                  <a:gd name="T39" fmla="*/ 0 h 673"/>
                  <a:gd name="T40" fmla="*/ 0 w 599"/>
                  <a:gd name="T41" fmla="*/ 0 h 673"/>
                  <a:gd name="T42" fmla="*/ 0 w 599"/>
                  <a:gd name="T43" fmla="*/ 0 h 673"/>
                  <a:gd name="T44" fmla="*/ 0 w 599"/>
                  <a:gd name="T45" fmla="*/ 0 h 673"/>
                  <a:gd name="T46" fmla="*/ 0 w 599"/>
                  <a:gd name="T47" fmla="*/ 0 h 673"/>
                  <a:gd name="T48" fmla="*/ 0 w 599"/>
                  <a:gd name="T49" fmla="*/ 0 h 673"/>
                  <a:gd name="T50" fmla="*/ 0 w 599"/>
                  <a:gd name="T51" fmla="*/ 0 h 673"/>
                  <a:gd name="T52" fmla="*/ 0 w 599"/>
                  <a:gd name="T53" fmla="*/ 0 h 673"/>
                  <a:gd name="T54" fmla="*/ 0 w 599"/>
                  <a:gd name="T55" fmla="*/ 0 h 673"/>
                  <a:gd name="T56" fmla="*/ 0 w 599"/>
                  <a:gd name="T57" fmla="*/ 0 h 673"/>
                  <a:gd name="T58" fmla="*/ 0 w 599"/>
                  <a:gd name="T59" fmla="*/ 0 h 673"/>
                  <a:gd name="T60" fmla="*/ 0 w 599"/>
                  <a:gd name="T61" fmla="*/ 0 h 673"/>
                  <a:gd name="T62" fmla="*/ 0 w 599"/>
                  <a:gd name="T63" fmla="*/ 0 h 673"/>
                  <a:gd name="T64" fmla="*/ 0 w 599"/>
                  <a:gd name="T65" fmla="*/ 0 h 673"/>
                  <a:gd name="T66" fmla="*/ 0 w 599"/>
                  <a:gd name="T67" fmla="*/ 0 h 673"/>
                  <a:gd name="T68" fmla="*/ 0 w 599"/>
                  <a:gd name="T69" fmla="*/ 0 h 673"/>
                  <a:gd name="T70" fmla="*/ 0 w 599"/>
                  <a:gd name="T71" fmla="*/ 0 h 673"/>
                  <a:gd name="T72" fmla="*/ 0 w 599"/>
                  <a:gd name="T73" fmla="*/ 0 h 673"/>
                  <a:gd name="T74" fmla="*/ 0 w 599"/>
                  <a:gd name="T75" fmla="*/ 0 h 673"/>
                  <a:gd name="T76" fmla="*/ 0 w 599"/>
                  <a:gd name="T77" fmla="*/ 0 h 673"/>
                  <a:gd name="T78" fmla="*/ 0 w 599"/>
                  <a:gd name="T79" fmla="*/ 0 h 673"/>
                  <a:gd name="T80" fmla="*/ 0 w 599"/>
                  <a:gd name="T81" fmla="*/ 0 h 673"/>
                  <a:gd name="T82" fmla="*/ 0 w 599"/>
                  <a:gd name="T83" fmla="*/ 0 h 673"/>
                  <a:gd name="T84" fmla="*/ 0 w 599"/>
                  <a:gd name="T85" fmla="*/ 0 h 673"/>
                  <a:gd name="T86" fmla="*/ 0 w 599"/>
                  <a:gd name="T87" fmla="*/ 0 h 673"/>
                  <a:gd name="T88" fmla="*/ 0 w 599"/>
                  <a:gd name="T89" fmla="*/ 0 h 673"/>
                  <a:gd name="T90" fmla="*/ 0 w 599"/>
                  <a:gd name="T91" fmla="*/ 0 h 67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99"/>
                  <a:gd name="T139" fmla="*/ 0 h 673"/>
                  <a:gd name="T140" fmla="*/ 599 w 599"/>
                  <a:gd name="T141" fmla="*/ 673 h 67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99" h="673">
                    <a:moveTo>
                      <a:pt x="585" y="330"/>
                    </a:moveTo>
                    <a:lnTo>
                      <a:pt x="575" y="318"/>
                    </a:lnTo>
                    <a:lnTo>
                      <a:pt x="569" y="304"/>
                    </a:lnTo>
                    <a:lnTo>
                      <a:pt x="563" y="290"/>
                    </a:lnTo>
                    <a:lnTo>
                      <a:pt x="558" y="276"/>
                    </a:lnTo>
                    <a:lnTo>
                      <a:pt x="552" y="264"/>
                    </a:lnTo>
                    <a:lnTo>
                      <a:pt x="544" y="256"/>
                    </a:lnTo>
                    <a:lnTo>
                      <a:pt x="533" y="254"/>
                    </a:lnTo>
                    <a:lnTo>
                      <a:pt x="521" y="259"/>
                    </a:lnTo>
                    <a:lnTo>
                      <a:pt x="501" y="269"/>
                    </a:lnTo>
                    <a:lnTo>
                      <a:pt x="482" y="278"/>
                    </a:lnTo>
                    <a:lnTo>
                      <a:pt x="464" y="288"/>
                    </a:lnTo>
                    <a:lnTo>
                      <a:pt x="445" y="299"/>
                    </a:lnTo>
                    <a:lnTo>
                      <a:pt x="426" y="308"/>
                    </a:lnTo>
                    <a:lnTo>
                      <a:pt x="407" y="317"/>
                    </a:lnTo>
                    <a:lnTo>
                      <a:pt x="387" y="324"/>
                    </a:lnTo>
                    <a:lnTo>
                      <a:pt x="367" y="333"/>
                    </a:lnTo>
                    <a:lnTo>
                      <a:pt x="360" y="334"/>
                    </a:lnTo>
                    <a:lnTo>
                      <a:pt x="353" y="338"/>
                    </a:lnTo>
                    <a:lnTo>
                      <a:pt x="345" y="343"/>
                    </a:lnTo>
                    <a:lnTo>
                      <a:pt x="343" y="351"/>
                    </a:lnTo>
                    <a:lnTo>
                      <a:pt x="334" y="382"/>
                    </a:lnTo>
                    <a:lnTo>
                      <a:pt x="327" y="415"/>
                    </a:lnTo>
                    <a:lnTo>
                      <a:pt x="315" y="443"/>
                    </a:lnTo>
                    <a:lnTo>
                      <a:pt x="303" y="470"/>
                    </a:lnTo>
                    <a:lnTo>
                      <a:pt x="287" y="492"/>
                    </a:lnTo>
                    <a:lnTo>
                      <a:pt x="267" y="512"/>
                    </a:lnTo>
                    <a:lnTo>
                      <a:pt x="242" y="526"/>
                    </a:lnTo>
                    <a:lnTo>
                      <a:pt x="214" y="537"/>
                    </a:lnTo>
                    <a:lnTo>
                      <a:pt x="200" y="536"/>
                    </a:lnTo>
                    <a:lnTo>
                      <a:pt x="187" y="531"/>
                    </a:lnTo>
                    <a:lnTo>
                      <a:pt x="172" y="522"/>
                    </a:lnTo>
                    <a:lnTo>
                      <a:pt x="158" y="513"/>
                    </a:lnTo>
                    <a:lnTo>
                      <a:pt x="142" y="505"/>
                    </a:lnTo>
                    <a:lnTo>
                      <a:pt x="127" y="500"/>
                    </a:lnTo>
                    <a:lnTo>
                      <a:pt x="111" y="497"/>
                    </a:lnTo>
                    <a:lnTo>
                      <a:pt x="95" y="502"/>
                    </a:lnTo>
                    <a:lnTo>
                      <a:pt x="87" y="504"/>
                    </a:lnTo>
                    <a:lnTo>
                      <a:pt x="79" y="506"/>
                    </a:lnTo>
                    <a:lnTo>
                      <a:pt x="71" y="507"/>
                    </a:lnTo>
                    <a:lnTo>
                      <a:pt x="63" y="511"/>
                    </a:lnTo>
                    <a:lnTo>
                      <a:pt x="54" y="515"/>
                    </a:lnTo>
                    <a:lnTo>
                      <a:pt x="48" y="520"/>
                    </a:lnTo>
                    <a:lnTo>
                      <a:pt x="45" y="526"/>
                    </a:lnTo>
                    <a:lnTo>
                      <a:pt x="45" y="536"/>
                    </a:lnTo>
                    <a:lnTo>
                      <a:pt x="46" y="546"/>
                    </a:lnTo>
                    <a:lnTo>
                      <a:pt x="52" y="557"/>
                    </a:lnTo>
                    <a:lnTo>
                      <a:pt x="59" y="563"/>
                    </a:lnTo>
                    <a:lnTo>
                      <a:pt x="68" y="570"/>
                    </a:lnTo>
                    <a:lnTo>
                      <a:pt x="82" y="580"/>
                    </a:lnTo>
                    <a:lnTo>
                      <a:pt x="95" y="591"/>
                    </a:lnTo>
                    <a:lnTo>
                      <a:pt x="106" y="603"/>
                    </a:lnTo>
                    <a:lnTo>
                      <a:pt x="119" y="616"/>
                    </a:lnTo>
                    <a:lnTo>
                      <a:pt x="127" y="629"/>
                    </a:lnTo>
                    <a:lnTo>
                      <a:pt x="137" y="643"/>
                    </a:lnTo>
                    <a:lnTo>
                      <a:pt x="146" y="658"/>
                    </a:lnTo>
                    <a:lnTo>
                      <a:pt x="156" y="673"/>
                    </a:lnTo>
                    <a:lnTo>
                      <a:pt x="95" y="653"/>
                    </a:lnTo>
                    <a:lnTo>
                      <a:pt x="54" y="621"/>
                    </a:lnTo>
                    <a:lnTo>
                      <a:pt x="26" y="578"/>
                    </a:lnTo>
                    <a:lnTo>
                      <a:pt x="10" y="527"/>
                    </a:lnTo>
                    <a:lnTo>
                      <a:pt x="1" y="469"/>
                    </a:lnTo>
                    <a:lnTo>
                      <a:pt x="0" y="412"/>
                    </a:lnTo>
                    <a:lnTo>
                      <a:pt x="1" y="354"/>
                    </a:lnTo>
                    <a:lnTo>
                      <a:pt x="2" y="301"/>
                    </a:lnTo>
                    <a:lnTo>
                      <a:pt x="5" y="265"/>
                    </a:lnTo>
                    <a:lnTo>
                      <a:pt x="16" y="233"/>
                    </a:lnTo>
                    <a:lnTo>
                      <a:pt x="32" y="203"/>
                    </a:lnTo>
                    <a:lnTo>
                      <a:pt x="53" y="176"/>
                    </a:lnTo>
                    <a:lnTo>
                      <a:pt x="77" y="150"/>
                    </a:lnTo>
                    <a:lnTo>
                      <a:pt x="104" y="126"/>
                    </a:lnTo>
                    <a:lnTo>
                      <a:pt x="130" y="103"/>
                    </a:lnTo>
                    <a:lnTo>
                      <a:pt x="158" y="81"/>
                    </a:lnTo>
                    <a:lnTo>
                      <a:pt x="163" y="73"/>
                    </a:lnTo>
                    <a:lnTo>
                      <a:pt x="169" y="66"/>
                    </a:lnTo>
                    <a:lnTo>
                      <a:pt x="173" y="58"/>
                    </a:lnTo>
                    <a:lnTo>
                      <a:pt x="179" y="52"/>
                    </a:lnTo>
                    <a:lnTo>
                      <a:pt x="212" y="25"/>
                    </a:lnTo>
                    <a:lnTo>
                      <a:pt x="249" y="9"/>
                    </a:lnTo>
                    <a:lnTo>
                      <a:pt x="286" y="0"/>
                    </a:lnTo>
                    <a:lnTo>
                      <a:pt x="325" y="0"/>
                    </a:lnTo>
                    <a:lnTo>
                      <a:pt x="364" y="5"/>
                    </a:lnTo>
                    <a:lnTo>
                      <a:pt x="403" y="16"/>
                    </a:lnTo>
                    <a:lnTo>
                      <a:pt x="440" y="32"/>
                    </a:lnTo>
                    <a:lnTo>
                      <a:pt x="477" y="53"/>
                    </a:lnTo>
                    <a:lnTo>
                      <a:pt x="511" y="78"/>
                    </a:lnTo>
                    <a:lnTo>
                      <a:pt x="541" y="107"/>
                    </a:lnTo>
                    <a:lnTo>
                      <a:pt x="565" y="137"/>
                    </a:lnTo>
                    <a:lnTo>
                      <a:pt x="584" y="173"/>
                    </a:lnTo>
                    <a:lnTo>
                      <a:pt x="595" y="209"/>
                    </a:lnTo>
                    <a:lnTo>
                      <a:pt x="599" y="248"/>
                    </a:lnTo>
                    <a:lnTo>
                      <a:pt x="595" y="288"/>
                    </a:lnTo>
                    <a:lnTo>
                      <a:pt x="585" y="3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35" name="Freeform 156"/>
              <p:cNvSpPr>
                <a:spLocks/>
              </p:cNvSpPr>
              <p:nvPr/>
            </p:nvSpPr>
            <p:spPr bwMode="auto">
              <a:xfrm>
                <a:off x="4294" y="1096"/>
                <a:ext cx="144" cy="143"/>
              </a:xfrm>
              <a:custGeom>
                <a:avLst/>
                <a:gdLst>
                  <a:gd name="T0" fmla="*/ 1 w 287"/>
                  <a:gd name="T1" fmla="*/ 1 h 285"/>
                  <a:gd name="T2" fmla="*/ 1 w 287"/>
                  <a:gd name="T3" fmla="*/ 1 h 285"/>
                  <a:gd name="T4" fmla="*/ 1 w 287"/>
                  <a:gd name="T5" fmla="*/ 1 h 285"/>
                  <a:gd name="T6" fmla="*/ 1 w 287"/>
                  <a:gd name="T7" fmla="*/ 1 h 285"/>
                  <a:gd name="T8" fmla="*/ 1 w 287"/>
                  <a:gd name="T9" fmla="*/ 1 h 285"/>
                  <a:gd name="T10" fmla="*/ 1 w 287"/>
                  <a:gd name="T11" fmla="*/ 1 h 285"/>
                  <a:gd name="T12" fmla="*/ 1 w 287"/>
                  <a:gd name="T13" fmla="*/ 1 h 285"/>
                  <a:gd name="T14" fmla="*/ 1 w 287"/>
                  <a:gd name="T15" fmla="*/ 1 h 285"/>
                  <a:gd name="T16" fmla="*/ 1 w 287"/>
                  <a:gd name="T17" fmla="*/ 1 h 285"/>
                  <a:gd name="T18" fmla="*/ 1 w 287"/>
                  <a:gd name="T19" fmla="*/ 1 h 285"/>
                  <a:gd name="T20" fmla="*/ 1 w 287"/>
                  <a:gd name="T21" fmla="*/ 1 h 285"/>
                  <a:gd name="T22" fmla="*/ 1 w 287"/>
                  <a:gd name="T23" fmla="*/ 1 h 285"/>
                  <a:gd name="T24" fmla="*/ 1 w 287"/>
                  <a:gd name="T25" fmla="*/ 1 h 285"/>
                  <a:gd name="T26" fmla="*/ 1 w 287"/>
                  <a:gd name="T27" fmla="*/ 1 h 285"/>
                  <a:gd name="T28" fmla="*/ 1 w 287"/>
                  <a:gd name="T29" fmla="*/ 1 h 285"/>
                  <a:gd name="T30" fmla="*/ 1 w 287"/>
                  <a:gd name="T31" fmla="*/ 1 h 285"/>
                  <a:gd name="T32" fmla="*/ 0 w 287"/>
                  <a:gd name="T33" fmla="*/ 0 h 285"/>
                  <a:gd name="T34" fmla="*/ 1 w 287"/>
                  <a:gd name="T35" fmla="*/ 1 h 285"/>
                  <a:gd name="T36" fmla="*/ 1 w 287"/>
                  <a:gd name="T37" fmla="*/ 1 h 285"/>
                  <a:gd name="T38" fmla="*/ 1 w 287"/>
                  <a:gd name="T39" fmla="*/ 1 h 285"/>
                  <a:gd name="T40" fmla="*/ 1 w 287"/>
                  <a:gd name="T41" fmla="*/ 1 h 285"/>
                  <a:gd name="T42" fmla="*/ 1 w 287"/>
                  <a:gd name="T43" fmla="*/ 1 h 285"/>
                  <a:gd name="T44" fmla="*/ 1 w 287"/>
                  <a:gd name="T45" fmla="*/ 1 h 285"/>
                  <a:gd name="T46" fmla="*/ 1 w 287"/>
                  <a:gd name="T47" fmla="*/ 1 h 285"/>
                  <a:gd name="T48" fmla="*/ 1 w 287"/>
                  <a:gd name="T49" fmla="*/ 1 h 285"/>
                  <a:gd name="T50" fmla="*/ 1 w 287"/>
                  <a:gd name="T51" fmla="*/ 1 h 285"/>
                  <a:gd name="T52" fmla="*/ 1 w 287"/>
                  <a:gd name="T53" fmla="*/ 1 h 285"/>
                  <a:gd name="T54" fmla="*/ 1 w 287"/>
                  <a:gd name="T55" fmla="*/ 1 h 285"/>
                  <a:gd name="T56" fmla="*/ 1 w 287"/>
                  <a:gd name="T57" fmla="*/ 1 h 285"/>
                  <a:gd name="T58" fmla="*/ 1 w 287"/>
                  <a:gd name="T59" fmla="*/ 1 h 285"/>
                  <a:gd name="T60" fmla="*/ 1 w 287"/>
                  <a:gd name="T61" fmla="*/ 1 h 285"/>
                  <a:gd name="T62" fmla="*/ 1 w 287"/>
                  <a:gd name="T63" fmla="*/ 1 h 285"/>
                  <a:gd name="T64" fmla="*/ 1 w 287"/>
                  <a:gd name="T65" fmla="*/ 1 h 285"/>
                  <a:gd name="T66" fmla="*/ 1 w 287"/>
                  <a:gd name="T67" fmla="*/ 1 h 285"/>
                  <a:gd name="T68" fmla="*/ 1 w 287"/>
                  <a:gd name="T69" fmla="*/ 1 h 285"/>
                  <a:gd name="T70" fmla="*/ 1 w 287"/>
                  <a:gd name="T71" fmla="*/ 1 h 285"/>
                  <a:gd name="T72" fmla="*/ 1 w 287"/>
                  <a:gd name="T73" fmla="*/ 1 h 285"/>
                  <a:gd name="T74" fmla="*/ 1 w 287"/>
                  <a:gd name="T75" fmla="*/ 1 h 285"/>
                  <a:gd name="T76" fmla="*/ 1 w 287"/>
                  <a:gd name="T77" fmla="*/ 1 h 285"/>
                  <a:gd name="T78" fmla="*/ 1 w 287"/>
                  <a:gd name="T79" fmla="*/ 1 h 285"/>
                  <a:gd name="T80" fmla="*/ 1 w 287"/>
                  <a:gd name="T81" fmla="*/ 1 h 285"/>
                  <a:gd name="T82" fmla="*/ 1 w 287"/>
                  <a:gd name="T83" fmla="*/ 1 h 285"/>
                  <a:gd name="T84" fmla="*/ 1 w 287"/>
                  <a:gd name="T85" fmla="*/ 1 h 285"/>
                  <a:gd name="T86" fmla="*/ 1 w 287"/>
                  <a:gd name="T87" fmla="*/ 1 h 285"/>
                  <a:gd name="T88" fmla="*/ 1 w 287"/>
                  <a:gd name="T89" fmla="*/ 1 h 285"/>
                  <a:gd name="T90" fmla="*/ 1 w 287"/>
                  <a:gd name="T91" fmla="*/ 1 h 285"/>
                  <a:gd name="T92" fmla="*/ 1 w 287"/>
                  <a:gd name="T93" fmla="*/ 1 h 285"/>
                  <a:gd name="T94" fmla="*/ 1 w 287"/>
                  <a:gd name="T95" fmla="*/ 1 h 285"/>
                  <a:gd name="T96" fmla="*/ 1 w 287"/>
                  <a:gd name="T97" fmla="*/ 1 h 285"/>
                  <a:gd name="T98" fmla="*/ 1 w 287"/>
                  <a:gd name="T99" fmla="*/ 1 h 285"/>
                  <a:gd name="T100" fmla="*/ 1 w 287"/>
                  <a:gd name="T101" fmla="*/ 1 h 285"/>
                  <a:gd name="T102" fmla="*/ 1 w 287"/>
                  <a:gd name="T103" fmla="*/ 1 h 285"/>
                  <a:gd name="T104" fmla="*/ 1 w 287"/>
                  <a:gd name="T105" fmla="*/ 1 h 285"/>
                  <a:gd name="T106" fmla="*/ 1 w 287"/>
                  <a:gd name="T107" fmla="*/ 1 h 285"/>
                  <a:gd name="T108" fmla="*/ 1 w 287"/>
                  <a:gd name="T109" fmla="*/ 1 h 285"/>
                  <a:gd name="T110" fmla="*/ 1 w 287"/>
                  <a:gd name="T111" fmla="*/ 1 h 285"/>
                  <a:gd name="T112" fmla="*/ 1 w 287"/>
                  <a:gd name="T113" fmla="*/ 1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7"/>
                  <a:gd name="T172" fmla="*/ 0 h 285"/>
                  <a:gd name="T173" fmla="*/ 287 w 287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7" h="285">
                    <a:moveTo>
                      <a:pt x="232" y="199"/>
                    </a:moveTo>
                    <a:lnTo>
                      <a:pt x="239" y="177"/>
                    </a:lnTo>
                    <a:lnTo>
                      <a:pt x="240" y="154"/>
                    </a:lnTo>
                    <a:lnTo>
                      <a:pt x="237" y="133"/>
                    </a:lnTo>
                    <a:lnTo>
                      <a:pt x="230" y="113"/>
                    </a:lnTo>
                    <a:lnTo>
                      <a:pt x="219" y="94"/>
                    </a:lnTo>
                    <a:lnTo>
                      <a:pt x="206" y="78"/>
                    </a:lnTo>
                    <a:lnTo>
                      <a:pt x="190" y="64"/>
                    </a:lnTo>
                    <a:lnTo>
                      <a:pt x="175" y="57"/>
                    </a:lnTo>
                    <a:lnTo>
                      <a:pt x="153" y="49"/>
                    </a:lnTo>
                    <a:lnTo>
                      <a:pt x="128" y="48"/>
                    </a:lnTo>
                    <a:lnTo>
                      <a:pt x="99" y="47"/>
                    </a:lnTo>
                    <a:lnTo>
                      <a:pt x="73" y="48"/>
                    </a:lnTo>
                    <a:lnTo>
                      <a:pt x="47" y="44"/>
                    </a:lnTo>
                    <a:lnTo>
                      <a:pt x="26" y="37"/>
                    </a:lnTo>
                    <a:lnTo>
                      <a:pt x="9" y="22"/>
                    </a:lnTo>
                    <a:lnTo>
                      <a:pt x="0" y="0"/>
                    </a:lnTo>
                    <a:lnTo>
                      <a:pt x="8" y="5"/>
                    </a:lnTo>
                    <a:lnTo>
                      <a:pt x="15" y="11"/>
                    </a:lnTo>
                    <a:lnTo>
                      <a:pt x="23" y="16"/>
                    </a:lnTo>
                    <a:lnTo>
                      <a:pt x="31" y="21"/>
                    </a:lnTo>
                    <a:lnTo>
                      <a:pt x="39" y="24"/>
                    </a:lnTo>
                    <a:lnTo>
                      <a:pt x="47" y="28"/>
                    </a:lnTo>
                    <a:lnTo>
                      <a:pt x="56" y="31"/>
                    </a:lnTo>
                    <a:lnTo>
                      <a:pt x="67" y="33"/>
                    </a:lnTo>
                    <a:lnTo>
                      <a:pt x="57" y="29"/>
                    </a:lnTo>
                    <a:lnTo>
                      <a:pt x="54" y="23"/>
                    </a:lnTo>
                    <a:lnTo>
                      <a:pt x="52" y="15"/>
                    </a:lnTo>
                    <a:lnTo>
                      <a:pt x="54" y="6"/>
                    </a:lnTo>
                    <a:lnTo>
                      <a:pt x="59" y="12"/>
                    </a:lnTo>
                    <a:lnTo>
                      <a:pt x="67" y="18"/>
                    </a:lnTo>
                    <a:lnTo>
                      <a:pt x="75" y="22"/>
                    </a:lnTo>
                    <a:lnTo>
                      <a:pt x="85" y="26"/>
                    </a:lnTo>
                    <a:lnTo>
                      <a:pt x="103" y="29"/>
                    </a:lnTo>
                    <a:lnTo>
                      <a:pt x="120" y="32"/>
                    </a:lnTo>
                    <a:lnTo>
                      <a:pt x="136" y="32"/>
                    </a:lnTo>
                    <a:lnTo>
                      <a:pt x="154" y="33"/>
                    </a:lnTo>
                    <a:lnTo>
                      <a:pt x="169" y="33"/>
                    </a:lnTo>
                    <a:lnTo>
                      <a:pt x="185" y="37"/>
                    </a:lnTo>
                    <a:lnTo>
                      <a:pt x="200" y="43"/>
                    </a:lnTo>
                    <a:lnTo>
                      <a:pt x="218" y="55"/>
                    </a:lnTo>
                    <a:lnTo>
                      <a:pt x="240" y="76"/>
                    </a:lnTo>
                    <a:lnTo>
                      <a:pt x="259" y="102"/>
                    </a:lnTo>
                    <a:lnTo>
                      <a:pt x="273" y="131"/>
                    </a:lnTo>
                    <a:lnTo>
                      <a:pt x="284" y="164"/>
                    </a:lnTo>
                    <a:lnTo>
                      <a:pt x="287" y="196"/>
                    </a:lnTo>
                    <a:lnTo>
                      <a:pt x="287" y="229"/>
                    </a:lnTo>
                    <a:lnTo>
                      <a:pt x="281" y="257"/>
                    </a:lnTo>
                    <a:lnTo>
                      <a:pt x="270" y="285"/>
                    </a:lnTo>
                    <a:lnTo>
                      <a:pt x="265" y="272"/>
                    </a:lnTo>
                    <a:lnTo>
                      <a:pt x="260" y="262"/>
                    </a:lnTo>
                    <a:lnTo>
                      <a:pt x="255" y="251"/>
                    </a:lnTo>
                    <a:lnTo>
                      <a:pt x="252" y="242"/>
                    </a:lnTo>
                    <a:lnTo>
                      <a:pt x="247" y="232"/>
                    </a:lnTo>
                    <a:lnTo>
                      <a:pt x="242" y="222"/>
                    </a:lnTo>
                    <a:lnTo>
                      <a:pt x="237" y="210"/>
                    </a:lnTo>
                    <a:lnTo>
                      <a:pt x="232" y="199"/>
                    </a:lnTo>
                    <a:close/>
                  </a:path>
                </a:pathLst>
              </a:custGeom>
              <a:solidFill>
                <a:srgbClr val="A6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36" name="Freeform 157"/>
              <p:cNvSpPr>
                <a:spLocks/>
              </p:cNvSpPr>
              <p:nvPr/>
            </p:nvSpPr>
            <p:spPr bwMode="auto">
              <a:xfrm>
                <a:off x="4154" y="1274"/>
                <a:ext cx="112" cy="57"/>
              </a:xfrm>
              <a:custGeom>
                <a:avLst/>
                <a:gdLst>
                  <a:gd name="T0" fmla="*/ 1 w 224"/>
                  <a:gd name="T1" fmla="*/ 1 h 114"/>
                  <a:gd name="T2" fmla="*/ 1 w 224"/>
                  <a:gd name="T3" fmla="*/ 1 h 114"/>
                  <a:gd name="T4" fmla="*/ 1 w 224"/>
                  <a:gd name="T5" fmla="*/ 1 h 114"/>
                  <a:gd name="T6" fmla="*/ 1 w 224"/>
                  <a:gd name="T7" fmla="*/ 1 h 114"/>
                  <a:gd name="T8" fmla="*/ 1 w 224"/>
                  <a:gd name="T9" fmla="*/ 1 h 114"/>
                  <a:gd name="T10" fmla="*/ 1 w 224"/>
                  <a:gd name="T11" fmla="*/ 1 h 114"/>
                  <a:gd name="T12" fmla="*/ 1 w 224"/>
                  <a:gd name="T13" fmla="*/ 1 h 114"/>
                  <a:gd name="T14" fmla="*/ 1 w 224"/>
                  <a:gd name="T15" fmla="*/ 1 h 114"/>
                  <a:gd name="T16" fmla="*/ 1 w 224"/>
                  <a:gd name="T17" fmla="*/ 1 h 114"/>
                  <a:gd name="T18" fmla="*/ 1 w 224"/>
                  <a:gd name="T19" fmla="*/ 1 h 114"/>
                  <a:gd name="T20" fmla="*/ 1 w 224"/>
                  <a:gd name="T21" fmla="*/ 1 h 114"/>
                  <a:gd name="T22" fmla="*/ 1 w 224"/>
                  <a:gd name="T23" fmla="*/ 1 h 114"/>
                  <a:gd name="T24" fmla="*/ 1 w 224"/>
                  <a:gd name="T25" fmla="*/ 1 h 114"/>
                  <a:gd name="T26" fmla="*/ 1 w 224"/>
                  <a:gd name="T27" fmla="*/ 1 h 114"/>
                  <a:gd name="T28" fmla="*/ 1 w 224"/>
                  <a:gd name="T29" fmla="*/ 1 h 114"/>
                  <a:gd name="T30" fmla="*/ 1 w 224"/>
                  <a:gd name="T31" fmla="*/ 1 h 114"/>
                  <a:gd name="T32" fmla="*/ 0 w 224"/>
                  <a:gd name="T33" fmla="*/ 1 h 114"/>
                  <a:gd name="T34" fmla="*/ 1 w 224"/>
                  <a:gd name="T35" fmla="*/ 1 h 114"/>
                  <a:gd name="T36" fmla="*/ 1 w 224"/>
                  <a:gd name="T37" fmla="*/ 1 h 114"/>
                  <a:gd name="T38" fmla="*/ 1 w 224"/>
                  <a:gd name="T39" fmla="*/ 1 h 114"/>
                  <a:gd name="T40" fmla="*/ 1 w 224"/>
                  <a:gd name="T41" fmla="*/ 1 h 114"/>
                  <a:gd name="T42" fmla="*/ 1 w 224"/>
                  <a:gd name="T43" fmla="*/ 1 h 114"/>
                  <a:gd name="T44" fmla="*/ 1 w 224"/>
                  <a:gd name="T45" fmla="*/ 1 h 114"/>
                  <a:gd name="T46" fmla="*/ 1 w 224"/>
                  <a:gd name="T47" fmla="*/ 1 h 114"/>
                  <a:gd name="T48" fmla="*/ 1 w 224"/>
                  <a:gd name="T49" fmla="*/ 1 h 114"/>
                  <a:gd name="T50" fmla="*/ 1 w 224"/>
                  <a:gd name="T51" fmla="*/ 1 h 114"/>
                  <a:gd name="T52" fmla="*/ 1 w 224"/>
                  <a:gd name="T53" fmla="*/ 1 h 114"/>
                  <a:gd name="T54" fmla="*/ 1 w 224"/>
                  <a:gd name="T55" fmla="*/ 1 h 114"/>
                  <a:gd name="T56" fmla="*/ 1 w 224"/>
                  <a:gd name="T57" fmla="*/ 1 h 114"/>
                  <a:gd name="T58" fmla="*/ 1 w 224"/>
                  <a:gd name="T59" fmla="*/ 1 h 114"/>
                  <a:gd name="T60" fmla="*/ 1 w 224"/>
                  <a:gd name="T61" fmla="*/ 1 h 114"/>
                  <a:gd name="T62" fmla="*/ 1 w 224"/>
                  <a:gd name="T63" fmla="*/ 1 h 114"/>
                  <a:gd name="T64" fmla="*/ 1 w 224"/>
                  <a:gd name="T65" fmla="*/ 0 h 114"/>
                  <a:gd name="T66" fmla="*/ 1 w 224"/>
                  <a:gd name="T67" fmla="*/ 1 h 114"/>
                  <a:gd name="T68" fmla="*/ 1 w 224"/>
                  <a:gd name="T69" fmla="*/ 1 h 114"/>
                  <a:gd name="T70" fmla="*/ 1 w 224"/>
                  <a:gd name="T71" fmla="*/ 1 h 114"/>
                  <a:gd name="T72" fmla="*/ 1 w 224"/>
                  <a:gd name="T73" fmla="*/ 1 h 114"/>
                  <a:gd name="T74" fmla="*/ 1 w 224"/>
                  <a:gd name="T75" fmla="*/ 1 h 114"/>
                  <a:gd name="T76" fmla="*/ 1 w 224"/>
                  <a:gd name="T77" fmla="*/ 1 h 114"/>
                  <a:gd name="T78" fmla="*/ 1 w 224"/>
                  <a:gd name="T79" fmla="*/ 1 h 114"/>
                  <a:gd name="T80" fmla="*/ 1 w 224"/>
                  <a:gd name="T81" fmla="*/ 1 h 11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24"/>
                  <a:gd name="T124" fmla="*/ 0 h 114"/>
                  <a:gd name="T125" fmla="*/ 224 w 224"/>
                  <a:gd name="T126" fmla="*/ 114 h 11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24" h="114">
                    <a:moveTo>
                      <a:pt x="224" y="101"/>
                    </a:moveTo>
                    <a:lnTo>
                      <a:pt x="214" y="106"/>
                    </a:lnTo>
                    <a:lnTo>
                      <a:pt x="204" y="111"/>
                    </a:lnTo>
                    <a:lnTo>
                      <a:pt x="194" y="112"/>
                    </a:lnTo>
                    <a:lnTo>
                      <a:pt x="185" y="114"/>
                    </a:lnTo>
                    <a:lnTo>
                      <a:pt x="174" y="112"/>
                    </a:lnTo>
                    <a:lnTo>
                      <a:pt x="166" y="110"/>
                    </a:lnTo>
                    <a:lnTo>
                      <a:pt x="156" y="106"/>
                    </a:lnTo>
                    <a:lnTo>
                      <a:pt x="147" y="104"/>
                    </a:lnTo>
                    <a:lnTo>
                      <a:pt x="129" y="93"/>
                    </a:lnTo>
                    <a:lnTo>
                      <a:pt x="111" y="83"/>
                    </a:lnTo>
                    <a:lnTo>
                      <a:pt x="94" y="72"/>
                    </a:lnTo>
                    <a:lnTo>
                      <a:pt x="77" y="63"/>
                    </a:lnTo>
                    <a:lnTo>
                      <a:pt x="58" y="53"/>
                    </a:lnTo>
                    <a:lnTo>
                      <a:pt x="39" y="47"/>
                    </a:lnTo>
                    <a:lnTo>
                      <a:pt x="20" y="42"/>
                    </a:lnTo>
                    <a:lnTo>
                      <a:pt x="0" y="42"/>
                    </a:lnTo>
                    <a:lnTo>
                      <a:pt x="11" y="37"/>
                    </a:lnTo>
                    <a:lnTo>
                      <a:pt x="25" y="35"/>
                    </a:lnTo>
                    <a:lnTo>
                      <a:pt x="38" y="32"/>
                    </a:lnTo>
                    <a:lnTo>
                      <a:pt x="52" y="33"/>
                    </a:lnTo>
                    <a:lnTo>
                      <a:pt x="64" y="33"/>
                    </a:lnTo>
                    <a:lnTo>
                      <a:pt x="77" y="37"/>
                    </a:lnTo>
                    <a:lnTo>
                      <a:pt x="88" y="41"/>
                    </a:lnTo>
                    <a:lnTo>
                      <a:pt x="100" y="48"/>
                    </a:lnTo>
                    <a:lnTo>
                      <a:pt x="90" y="42"/>
                    </a:lnTo>
                    <a:lnTo>
                      <a:pt x="80" y="37"/>
                    </a:lnTo>
                    <a:lnTo>
                      <a:pt x="70" y="32"/>
                    </a:lnTo>
                    <a:lnTo>
                      <a:pt x="62" y="27"/>
                    </a:lnTo>
                    <a:lnTo>
                      <a:pt x="51" y="21"/>
                    </a:lnTo>
                    <a:lnTo>
                      <a:pt x="42" y="15"/>
                    </a:lnTo>
                    <a:lnTo>
                      <a:pt x="35" y="7"/>
                    </a:lnTo>
                    <a:lnTo>
                      <a:pt x="27" y="0"/>
                    </a:lnTo>
                    <a:lnTo>
                      <a:pt x="51" y="11"/>
                    </a:lnTo>
                    <a:lnTo>
                      <a:pt x="75" y="27"/>
                    </a:lnTo>
                    <a:lnTo>
                      <a:pt x="98" y="42"/>
                    </a:lnTo>
                    <a:lnTo>
                      <a:pt x="121" y="59"/>
                    </a:lnTo>
                    <a:lnTo>
                      <a:pt x="143" y="74"/>
                    </a:lnTo>
                    <a:lnTo>
                      <a:pt x="168" y="88"/>
                    </a:lnTo>
                    <a:lnTo>
                      <a:pt x="194" y="96"/>
                    </a:lnTo>
                    <a:lnTo>
                      <a:pt x="224" y="101"/>
                    </a:lnTo>
                    <a:close/>
                  </a:path>
                </a:pathLst>
              </a:custGeom>
              <a:solidFill>
                <a:srgbClr val="A6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37" name="Freeform 158"/>
              <p:cNvSpPr>
                <a:spLocks/>
              </p:cNvSpPr>
              <p:nvPr/>
            </p:nvSpPr>
            <p:spPr bwMode="auto">
              <a:xfrm>
                <a:off x="4226" y="1166"/>
                <a:ext cx="113" cy="47"/>
              </a:xfrm>
              <a:custGeom>
                <a:avLst/>
                <a:gdLst>
                  <a:gd name="T0" fmla="*/ 0 w 227"/>
                  <a:gd name="T1" fmla="*/ 0 h 96"/>
                  <a:gd name="T2" fmla="*/ 0 w 227"/>
                  <a:gd name="T3" fmla="*/ 0 h 96"/>
                  <a:gd name="T4" fmla="*/ 0 w 227"/>
                  <a:gd name="T5" fmla="*/ 0 h 96"/>
                  <a:gd name="T6" fmla="*/ 0 w 227"/>
                  <a:gd name="T7" fmla="*/ 0 h 96"/>
                  <a:gd name="T8" fmla="*/ 0 w 227"/>
                  <a:gd name="T9" fmla="*/ 0 h 96"/>
                  <a:gd name="T10" fmla="*/ 0 w 227"/>
                  <a:gd name="T11" fmla="*/ 0 h 96"/>
                  <a:gd name="T12" fmla="*/ 0 w 227"/>
                  <a:gd name="T13" fmla="*/ 0 h 96"/>
                  <a:gd name="T14" fmla="*/ 0 w 227"/>
                  <a:gd name="T15" fmla="*/ 0 h 96"/>
                  <a:gd name="T16" fmla="*/ 0 w 227"/>
                  <a:gd name="T17" fmla="*/ 0 h 96"/>
                  <a:gd name="T18" fmla="*/ 0 w 227"/>
                  <a:gd name="T19" fmla="*/ 0 h 96"/>
                  <a:gd name="T20" fmla="*/ 0 w 227"/>
                  <a:gd name="T21" fmla="*/ 0 h 96"/>
                  <a:gd name="T22" fmla="*/ 0 w 227"/>
                  <a:gd name="T23" fmla="*/ 0 h 96"/>
                  <a:gd name="T24" fmla="*/ 0 w 227"/>
                  <a:gd name="T25" fmla="*/ 0 h 96"/>
                  <a:gd name="T26" fmla="*/ 0 w 227"/>
                  <a:gd name="T27" fmla="*/ 0 h 96"/>
                  <a:gd name="T28" fmla="*/ 0 w 227"/>
                  <a:gd name="T29" fmla="*/ 0 h 96"/>
                  <a:gd name="T30" fmla="*/ 0 w 227"/>
                  <a:gd name="T31" fmla="*/ 0 h 96"/>
                  <a:gd name="T32" fmla="*/ 0 w 227"/>
                  <a:gd name="T33" fmla="*/ 0 h 96"/>
                  <a:gd name="T34" fmla="*/ 0 w 227"/>
                  <a:gd name="T35" fmla="*/ 0 h 96"/>
                  <a:gd name="T36" fmla="*/ 0 w 227"/>
                  <a:gd name="T37" fmla="*/ 0 h 96"/>
                  <a:gd name="T38" fmla="*/ 0 w 227"/>
                  <a:gd name="T39" fmla="*/ 0 h 96"/>
                  <a:gd name="T40" fmla="*/ 0 w 227"/>
                  <a:gd name="T41" fmla="*/ 0 h 96"/>
                  <a:gd name="T42" fmla="*/ 0 w 227"/>
                  <a:gd name="T43" fmla="*/ 0 h 96"/>
                  <a:gd name="T44" fmla="*/ 0 w 227"/>
                  <a:gd name="T45" fmla="*/ 0 h 96"/>
                  <a:gd name="T46" fmla="*/ 0 w 227"/>
                  <a:gd name="T47" fmla="*/ 0 h 96"/>
                  <a:gd name="T48" fmla="*/ 0 w 227"/>
                  <a:gd name="T49" fmla="*/ 0 h 96"/>
                  <a:gd name="T50" fmla="*/ 0 w 227"/>
                  <a:gd name="T51" fmla="*/ 0 h 96"/>
                  <a:gd name="T52" fmla="*/ 0 w 227"/>
                  <a:gd name="T53" fmla="*/ 0 h 96"/>
                  <a:gd name="T54" fmla="*/ 0 w 227"/>
                  <a:gd name="T55" fmla="*/ 0 h 96"/>
                  <a:gd name="T56" fmla="*/ 0 w 227"/>
                  <a:gd name="T57" fmla="*/ 0 h 96"/>
                  <a:gd name="T58" fmla="*/ 0 w 227"/>
                  <a:gd name="T59" fmla="*/ 0 h 96"/>
                  <a:gd name="T60" fmla="*/ 0 w 227"/>
                  <a:gd name="T61" fmla="*/ 0 h 96"/>
                  <a:gd name="T62" fmla="*/ 0 w 227"/>
                  <a:gd name="T63" fmla="*/ 0 h 96"/>
                  <a:gd name="T64" fmla="*/ 0 w 227"/>
                  <a:gd name="T65" fmla="*/ 0 h 96"/>
                  <a:gd name="T66" fmla="*/ 0 w 227"/>
                  <a:gd name="T67" fmla="*/ 0 h 96"/>
                  <a:gd name="T68" fmla="*/ 0 w 227"/>
                  <a:gd name="T69" fmla="*/ 0 h 96"/>
                  <a:gd name="T70" fmla="*/ 0 w 227"/>
                  <a:gd name="T71" fmla="*/ 0 h 96"/>
                  <a:gd name="T72" fmla="*/ 0 w 227"/>
                  <a:gd name="T73" fmla="*/ 0 h 96"/>
                  <a:gd name="T74" fmla="*/ 0 w 227"/>
                  <a:gd name="T75" fmla="*/ 0 h 96"/>
                  <a:gd name="T76" fmla="*/ 0 w 227"/>
                  <a:gd name="T77" fmla="*/ 0 h 96"/>
                  <a:gd name="T78" fmla="*/ 0 w 227"/>
                  <a:gd name="T79" fmla="*/ 0 h 96"/>
                  <a:gd name="T80" fmla="*/ 0 w 227"/>
                  <a:gd name="T81" fmla="*/ 0 h 96"/>
                  <a:gd name="T82" fmla="*/ 0 w 227"/>
                  <a:gd name="T83" fmla="*/ 0 h 96"/>
                  <a:gd name="T84" fmla="*/ 0 w 227"/>
                  <a:gd name="T85" fmla="*/ 0 h 96"/>
                  <a:gd name="T86" fmla="*/ 0 w 227"/>
                  <a:gd name="T87" fmla="*/ 0 h 96"/>
                  <a:gd name="T88" fmla="*/ 0 w 227"/>
                  <a:gd name="T89" fmla="*/ 0 h 96"/>
                  <a:gd name="T90" fmla="*/ 0 w 227"/>
                  <a:gd name="T91" fmla="*/ 0 h 96"/>
                  <a:gd name="T92" fmla="*/ 0 w 227"/>
                  <a:gd name="T93" fmla="*/ 0 h 96"/>
                  <a:gd name="T94" fmla="*/ 0 w 227"/>
                  <a:gd name="T95" fmla="*/ 0 h 96"/>
                  <a:gd name="T96" fmla="*/ 0 w 227"/>
                  <a:gd name="T97" fmla="*/ 0 h 96"/>
                  <a:gd name="T98" fmla="*/ 0 w 227"/>
                  <a:gd name="T99" fmla="*/ 0 h 96"/>
                  <a:gd name="T100" fmla="*/ 0 w 227"/>
                  <a:gd name="T101" fmla="*/ 0 h 96"/>
                  <a:gd name="T102" fmla="*/ 0 w 227"/>
                  <a:gd name="T103" fmla="*/ 0 h 96"/>
                  <a:gd name="T104" fmla="*/ 0 w 227"/>
                  <a:gd name="T105" fmla="*/ 0 h 96"/>
                  <a:gd name="T106" fmla="*/ 0 w 227"/>
                  <a:gd name="T107" fmla="*/ 0 h 96"/>
                  <a:gd name="T108" fmla="*/ 0 w 227"/>
                  <a:gd name="T109" fmla="*/ 0 h 96"/>
                  <a:gd name="T110" fmla="*/ 0 w 227"/>
                  <a:gd name="T111" fmla="*/ 0 h 96"/>
                  <a:gd name="T112" fmla="*/ 0 w 227"/>
                  <a:gd name="T113" fmla="*/ 0 h 96"/>
                  <a:gd name="T114" fmla="*/ 0 w 227"/>
                  <a:gd name="T115" fmla="*/ 0 h 96"/>
                  <a:gd name="T116" fmla="*/ 0 w 227"/>
                  <a:gd name="T117" fmla="*/ 0 h 96"/>
                  <a:gd name="T118" fmla="*/ 0 w 227"/>
                  <a:gd name="T119" fmla="*/ 0 h 96"/>
                  <a:gd name="T120" fmla="*/ 0 w 227"/>
                  <a:gd name="T121" fmla="*/ 0 h 9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27"/>
                  <a:gd name="T184" fmla="*/ 0 h 96"/>
                  <a:gd name="T185" fmla="*/ 227 w 227"/>
                  <a:gd name="T186" fmla="*/ 96 h 9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27" h="96">
                    <a:moveTo>
                      <a:pt x="112" y="96"/>
                    </a:moveTo>
                    <a:lnTo>
                      <a:pt x="94" y="93"/>
                    </a:lnTo>
                    <a:lnTo>
                      <a:pt x="80" y="91"/>
                    </a:lnTo>
                    <a:lnTo>
                      <a:pt x="65" y="87"/>
                    </a:lnTo>
                    <a:lnTo>
                      <a:pt x="51" y="85"/>
                    </a:lnTo>
                    <a:lnTo>
                      <a:pt x="36" y="78"/>
                    </a:lnTo>
                    <a:lnTo>
                      <a:pt x="24" y="71"/>
                    </a:lnTo>
                    <a:lnTo>
                      <a:pt x="12" y="61"/>
                    </a:lnTo>
                    <a:lnTo>
                      <a:pt x="0" y="50"/>
                    </a:lnTo>
                    <a:lnTo>
                      <a:pt x="14" y="55"/>
                    </a:lnTo>
                    <a:lnTo>
                      <a:pt x="29" y="59"/>
                    </a:lnTo>
                    <a:lnTo>
                      <a:pt x="44" y="61"/>
                    </a:lnTo>
                    <a:lnTo>
                      <a:pt x="59" y="62"/>
                    </a:lnTo>
                    <a:lnTo>
                      <a:pt x="73" y="61"/>
                    </a:lnTo>
                    <a:lnTo>
                      <a:pt x="89" y="60"/>
                    </a:lnTo>
                    <a:lnTo>
                      <a:pt x="104" y="59"/>
                    </a:lnTo>
                    <a:lnTo>
                      <a:pt x="120" y="57"/>
                    </a:lnTo>
                    <a:lnTo>
                      <a:pt x="113" y="56"/>
                    </a:lnTo>
                    <a:lnTo>
                      <a:pt x="106" y="56"/>
                    </a:lnTo>
                    <a:lnTo>
                      <a:pt x="98" y="55"/>
                    </a:lnTo>
                    <a:lnTo>
                      <a:pt x="91" y="55"/>
                    </a:lnTo>
                    <a:lnTo>
                      <a:pt x="83" y="52"/>
                    </a:lnTo>
                    <a:lnTo>
                      <a:pt x="77" y="51"/>
                    </a:lnTo>
                    <a:lnTo>
                      <a:pt x="70" y="49"/>
                    </a:lnTo>
                    <a:lnTo>
                      <a:pt x="63" y="46"/>
                    </a:lnTo>
                    <a:lnTo>
                      <a:pt x="86" y="45"/>
                    </a:lnTo>
                    <a:lnTo>
                      <a:pt x="104" y="43"/>
                    </a:lnTo>
                    <a:lnTo>
                      <a:pt x="118" y="38"/>
                    </a:lnTo>
                    <a:lnTo>
                      <a:pt x="130" y="33"/>
                    </a:lnTo>
                    <a:lnTo>
                      <a:pt x="139" y="25"/>
                    </a:lnTo>
                    <a:lnTo>
                      <a:pt x="148" y="19"/>
                    </a:lnTo>
                    <a:lnTo>
                      <a:pt x="157" y="13"/>
                    </a:lnTo>
                    <a:lnTo>
                      <a:pt x="171" y="9"/>
                    </a:lnTo>
                    <a:lnTo>
                      <a:pt x="177" y="7"/>
                    </a:lnTo>
                    <a:lnTo>
                      <a:pt x="183" y="4"/>
                    </a:lnTo>
                    <a:lnTo>
                      <a:pt x="191" y="2"/>
                    </a:lnTo>
                    <a:lnTo>
                      <a:pt x="198" y="2"/>
                    </a:lnTo>
                    <a:lnTo>
                      <a:pt x="204" y="0"/>
                    </a:lnTo>
                    <a:lnTo>
                      <a:pt x="212" y="2"/>
                    </a:lnTo>
                    <a:lnTo>
                      <a:pt x="219" y="3"/>
                    </a:lnTo>
                    <a:lnTo>
                      <a:pt x="227" y="7"/>
                    </a:lnTo>
                    <a:lnTo>
                      <a:pt x="213" y="4"/>
                    </a:lnTo>
                    <a:lnTo>
                      <a:pt x="203" y="7"/>
                    </a:lnTo>
                    <a:lnTo>
                      <a:pt x="193" y="10"/>
                    </a:lnTo>
                    <a:lnTo>
                      <a:pt x="186" y="19"/>
                    </a:lnTo>
                    <a:lnTo>
                      <a:pt x="178" y="26"/>
                    </a:lnTo>
                    <a:lnTo>
                      <a:pt x="171" y="35"/>
                    </a:lnTo>
                    <a:lnTo>
                      <a:pt x="164" y="44"/>
                    </a:lnTo>
                    <a:lnTo>
                      <a:pt x="156" y="52"/>
                    </a:lnTo>
                    <a:lnTo>
                      <a:pt x="167" y="52"/>
                    </a:lnTo>
                    <a:lnTo>
                      <a:pt x="180" y="51"/>
                    </a:lnTo>
                    <a:lnTo>
                      <a:pt x="191" y="49"/>
                    </a:lnTo>
                    <a:lnTo>
                      <a:pt x="203" y="46"/>
                    </a:lnTo>
                    <a:lnTo>
                      <a:pt x="193" y="54"/>
                    </a:lnTo>
                    <a:lnTo>
                      <a:pt x="185" y="64"/>
                    </a:lnTo>
                    <a:lnTo>
                      <a:pt x="174" y="71"/>
                    </a:lnTo>
                    <a:lnTo>
                      <a:pt x="164" y="80"/>
                    </a:lnTo>
                    <a:lnTo>
                      <a:pt x="150" y="86"/>
                    </a:lnTo>
                    <a:lnTo>
                      <a:pt x="138" y="91"/>
                    </a:lnTo>
                    <a:lnTo>
                      <a:pt x="124" y="94"/>
                    </a:lnTo>
                    <a:lnTo>
                      <a:pt x="112" y="96"/>
                    </a:lnTo>
                    <a:close/>
                  </a:path>
                </a:pathLst>
              </a:custGeom>
              <a:solidFill>
                <a:srgbClr val="A6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38" name="Freeform 159"/>
              <p:cNvSpPr>
                <a:spLocks/>
              </p:cNvSpPr>
              <p:nvPr/>
            </p:nvSpPr>
            <p:spPr bwMode="auto">
              <a:xfrm>
                <a:off x="4149" y="1200"/>
                <a:ext cx="280" cy="210"/>
              </a:xfrm>
              <a:custGeom>
                <a:avLst/>
                <a:gdLst>
                  <a:gd name="T0" fmla="*/ 1 w 559"/>
                  <a:gd name="T1" fmla="*/ 1 h 419"/>
                  <a:gd name="T2" fmla="*/ 1 w 559"/>
                  <a:gd name="T3" fmla="*/ 1 h 419"/>
                  <a:gd name="T4" fmla="*/ 1 w 559"/>
                  <a:gd name="T5" fmla="*/ 1 h 419"/>
                  <a:gd name="T6" fmla="*/ 1 w 559"/>
                  <a:gd name="T7" fmla="*/ 1 h 419"/>
                  <a:gd name="T8" fmla="*/ 1 w 559"/>
                  <a:gd name="T9" fmla="*/ 1 h 419"/>
                  <a:gd name="T10" fmla="*/ 1 w 559"/>
                  <a:gd name="T11" fmla="*/ 1 h 419"/>
                  <a:gd name="T12" fmla="*/ 1 w 559"/>
                  <a:gd name="T13" fmla="*/ 1 h 419"/>
                  <a:gd name="T14" fmla="*/ 1 w 559"/>
                  <a:gd name="T15" fmla="*/ 0 h 419"/>
                  <a:gd name="T16" fmla="*/ 1 w 559"/>
                  <a:gd name="T17" fmla="*/ 1 h 419"/>
                  <a:gd name="T18" fmla="*/ 1 w 559"/>
                  <a:gd name="T19" fmla="*/ 1 h 419"/>
                  <a:gd name="T20" fmla="*/ 1 w 559"/>
                  <a:gd name="T21" fmla="*/ 1 h 419"/>
                  <a:gd name="T22" fmla="*/ 1 w 559"/>
                  <a:gd name="T23" fmla="*/ 1 h 419"/>
                  <a:gd name="T24" fmla="*/ 1 w 559"/>
                  <a:gd name="T25" fmla="*/ 1 h 419"/>
                  <a:gd name="T26" fmla="*/ 1 w 559"/>
                  <a:gd name="T27" fmla="*/ 1 h 419"/>
                  <a:gd name="T28" fmla="*/ 1 w 559"/>
                  <a:gd name="T29" fmla="*/ 1 h 419"/>
                  <a:gd name="T30" fmla="*/ 1 w 559"/>
                  <a:gd name="T31" fmla="*/ 1 h 419"/>
                  <a:gd name="T32" fmla="*/ 1 w 559"/>
                  <a:gd name="T33" fmla="*/ 1 h 419"/>
                  <a:gd name="T34" fmla="*/ 1 w 559"/>
                  <a:gd name="T35" fmla="*/ 1 h 419"/>
                  <a:gd name="T36" fmla="*/ 1 w 559"/>
                  <a:gd name="T37" fmla="*/ 1 h 419"/>
                  <a:gd name="T38" fmla="*/ 1 w 559"/>
                  <a:gd name="T39" fmla="*/ 1 h 419"/>
                  <a:gd name="T40" fmla="*/ 1 w 559"/>
                  <a:gd name="T41" fmla="*/ 1 h 419"/>
                  <a:gd name="T42" fmla="*/ 1 w 559"/>
                  <a:gd name="T43" fmla="*/ 1 h 419"/>
                  <a:gd name="T44" fmla="*/ 1 w 559"/>
                  <a:gd name="T45" fmla="*/ 1 h 419"/>
                  <a:gd name="T46" fmla="*/ 1 w 559"/>
                  <a:gd name="T47" fmla="*/ 1 h 419"/>
                  <a:gd name="T48" fmla="*/ 1 w 559"/>
                  <a:gd name="T49" fmla="*/ 1 h 419"/>
                  <a:gd name="T50" fmla="*/ 1 w 559"/>
                  <a:gd name="T51" fmla="*/ 1 h 419"/>
                  <a:gd name="T52" fmla="*/ 1 w 559"/>
                  <a:gd name="T53" fmla="*/ 1 h 419"/>
                  <a:gd name="T54" fmla="*/ 1 w 559"/>
                  <a:gd name="T55" fmla="*/ 1 h 419"/>
                  <a:gd name="T56" fmla="*/ 1 w 559"/>
                  <a:gd name="T57" fmla="*/ 1 h 419"/>
                  <a:gd name="T58" fmla="*/ 1 w 559"/>
                  <a:gd name="T59" fmla="*/ 1 h 419"/>
                  <a:gd name="T60" fmla="*/ 1 w 559"/>
                  <a:gd name="T61" fmla="*/ 1 h 419"/>
                  <a:gd name="T62" fmla="*/ 1 w 559"/>
                  <a:gd name="T63" fmla="*/ 1 h 419"/>
                  <a:gd name="T64" fmla="*/ 1 w 559"/>
                  <a:gd name="T65" fmla="*/ 1 h 419"/>
                  <a:gd name="T66" fmla="*/ 1 w 559"/>
                  <a:gd name="T67" fmla="*/ 1 h 419"/>
                  <a:gd name="T68" fmla="*/ 1 w 559"/>
                  <a:gd name="T69" fmla="*/ 1 h 419"/>
                  <a:gd name="T70" fmla="*/ 1 w 559"/>
                  <a:gd name="T71" fmla="*/ 1 h 419"/>
                  <a:gd name="T72" fmla="*/ 1 w 559"/>
                  <a:gd name="T73" fmla="*/ 1 h 419"/>
                  <a:gd name="T74" fmla="*/ 1 w 559"/>
                  <a:gd name="T75" fmla="*/ 1 h 419"/>
                  <a:gd name="T76" fmla="*/ 1 w 559"/>
                  <a:gd name="T77" fmla="*/ 1 h 419"/>
                  <a:gd name="T78" fmla="*/ 1 w 559"/>
                  <a:gd name="T79" fmla="*/ 1 h 419"/>
                  <a:gd name="T80" fmla="*/ 1 w 559"/>
                  <a:gd name="T81" fmla="*/ 1 h 419"/>
                  <a:gd name="T82" fmla="*/ 1 w 559"/>
                  <a:gd name="T83" fmla="*/ 1 h 419"/>
                  <a:gd name="T84" fmla="*/ 1 w 559"/>
                  <a:gd name="T85" fmla="*/ 1 h 419"/>
                  <a:gd name="T86" fmla="*/ 1 w 559"/>
                  <a:gd name="T87" fmla="*/ 1 h 419"/>
                  <a:gd name="T88" fmla="*/ 1 w 559"/>
                  <a:gd name="T89" fmla="*/ 1 h 419"/>
                  <a:gd name="T90" fmla="*/ 1 w 559"/>
                  <a:gd name="T91" fmla="*/ 1 h 419"/>
                  <a:gd name="T92" fmla="*/ 1 w 559"/>
                  <a:gd name="T93" fmla="*/ 1 h 419"/>
                  <a:gd name="T94" fmla="*/ 1 w 559"/>
                  <a:gd name="T95" fmla="*/ 1 h 419"/>
                  <a:gd name="T96" fmla="*/ 1 w 559"/>
                  <a:gd name="T97" fmla="*/ 1 h 419"/>
                  <a:gd name="T98" fmla="*/ 1 w 559"/>
                  <a:gd name="T99" fmla="*/ 1 h 419"/>
                  <a:gd name="T100" fmla="*/ 1 w 559"/>
                  <a:gd name="T101" fmla="*/ 1 h 419"/>
                  <a:gd name="T102" fmla="*/ 1 w 559"/>
                  <a:gd name="T103" fmla="*/ 1 h 419"/>
                  <a:gd name="T104" fmla="*/ 1 w 559"/>
                  <a:gd name="T105" fmla="*/ 1 h 419"/>
                  <a:gd name="T106" fmla="*/ 1 w 559"/>
                  <a:gd name="T107" fmla="*/ 1 h 419"/>
                  <a:gd name="T108" fmla="*/ 1 w 559"/>
                  <a:gd name="T109" fmla="*/ 1 h 419"/>
                  <a:gd name="T110" fmla="*/ 1 w 559"/>
                  <a:gd name="T111" fmla="*/ 1 h 419"/>
                  <a:gd name="T112" fmla="*/ 1 w 559"/>
                  <a:gd name="T113" fmla="*/ 1 h 419"/>
                  <a:gd name="T114" fmla="*/ 1 w 559"/>
                  <a:gd name="T115" fmla="*/ 1 h 419"/>
                  <a:gd name="T116" fmla="*/ 1 w 559"/>
                  <a:gd name="T117" fmla="*/ 1 h 419"/>
                  <a:gd name="T118" fmla="*/ 0 w 559"/>
                  <a:gd name="T119" fmla="*/ 1 h 41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59"/>
                  <a:gd name="T181" fmla="*/ 0 h 419"/>
                  <a:gd name="T182" fmla="*/ 559 w 559"/>
                  <a:gd name="T183" fmla="*/ 419 h 41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59" h="419">
                    <a:moveTo>
                      <a:pt x="559" y="76"/>
                    </a:moveTo>
                    <a:lnTo>
                      <a:pt x="549" y="64"/>
                    </a:lnTo>
                    <a:lnTo>
                      <a:pt x="543" y="50"/>
                    </a:lnTo>
                    <a:lnTo>
                      <a:pt x="537" y="36"/>
                    </a:lnTo>
                    <a:lnTo>
                      <a:pt x="532" y="22"/>
                    </a:lnTo>
                    <a:lnTo>
                      <a:pt x="526" y="10"/>
                    </a:lnTo>
                    <a:lnTo>
                      <a:pt x="518" y="2"/>
                    </a:lnTo>
                    <a:lnTo>
                      <a:pt x="507" y="0"/>
                    </a:lnTo>
                    <a:lnTo>
                      <a:pt x="495" y="5"/>
                    </a:lnTo>
                    <a:lnTo>
                      <a:pt x="475" y="15"/>
                    </a:lnTo>
                    <a:lnTo>
                      <a:pt x="456" y="24"/>
                    </a:lnTo>
                    <a:lnTo>
                      <a:pt x="438" y="34"/>
                    </a:lnTo>
                    <a:lnTo>
                      <a:pt x="419" y="45"/>
                    </a:lnTo>
                    <a:lnTo>
                      <a:pt x="400" y="54"/>
                    </a:lnTo>
                    <a:lnTo>
                      <a:pt x="381" y="63"/>
                    </a:lnTo>
                    <a:lnTo>
                      <a:pt x="361" y="70"/>
                    </a:lnTo>
                    <a:lnTo>
                      <a:pt x="341" y="79"/>
                    </a:lnTo>
                    <a:lnTo>
                      <a:pt x="334" y="80"/>
                    </a:lnTo>
                    <a:lnTo>
                      <a:pt x="327" y="84"/>
                    </a:lnTo>
                    <a:lnTo>
                      <a:pt x="319" y="89"/>
                    </a:lnTo>
                    <a:lnTo>
                      <a:pt x="317" y="97"/>
                    </a:lnTo>
                    <a:lnTo>
                      <a:pt x="308" y="128"/>
                    </a:lnTo>
                    <a:lnTo>
                      <a:pt x="301" y="161"/>
                    </a:lnTo>
                    <a:lnTo>
                      <a:pt x="289" y="189"/>
                    </a:lnTo>
                    <a:lnTo>
                      <a:pt x="277" y="216"/>
                    </a:lnTo>
                    <a:lnTo>
                      <a:pt x="261" y="238"/>
                    </a:lnTo>
                    <a:lnTo>
                      <a:pt x="241" y="258"/>
                    </a:lnTo>
                    <a:lnTo>
                      <a:pt x="216" y="272"/>
                    </a:lnTo>
                    <a:lnTo>
                      <a:pt x="188" y="283"/>
                    </a:lnTo>
                    <a:lnTo>
                      <a:pt x="174" y="282"/>
                    </a:lnTo>
                    <a:lnTo>
                      <a:pt x="161" y="277"/>
                    </a:lnTo>
                    <a:lnTo>
                      <a:pt x="146" y="268"/>
                    </a:lnTo>
                    <a:lnTo>
                      <a:pt x="132" y="259"/>
                    </a:lnTo>
                    <a:lnTo>
                      <a:pt x="116" y="251"/>
                    </a:lnTo>
                    <a:lnTo>
                      <a:pt x="101" y="246"/>
                    </a:lnTo>
                    <a:lnTo>
                      <a:pt x="85" y="243"/>
                    </a:lnTo>
                    <a:lnTo>
                      <a:pt x="69" y="248"/>
                    </a:lnTo>
                    <a:lnTo>
                      <a:pt x="61" y="250"/>
                    </a:lnTo>
                    <a:lnTo>
                      <a:pt x="53" y="252"/>
                    </a:lnTo>
                    <a:lnTo>
                      <a:pt x="45" y="253"/>
                    </a:lnTo>
                    <a:lnTo>
                      <a:pt x="37" y="257"/>
                    </a:lnTo>
                    <a:lnTo>
                      <a:pt x="28" y="261"/>
                    </a:lnTo>
                    <a:lnTo>
                      <a:pt x="22" y="266"/>
                    </a:lnTo>
                    <a:lnTo>
                      <a:pt x="19" y="272"/>
                    </a:lnTo>
                    <a:lnTo>
                      <a:pt x="19" y="282"/>
                    </a:lnTo>
                    <a:lnTo>
                      <a:pt x="20" y="292"/>
                    </a:lnTo>
                    <a:lnTo>
                      <a:pt x="26" y="303"/>
                    </a:lnTo>
                    <a:lnTo>
                      <a:pt x="33" y="309"/>
                    </a:lnTo>
                    <a:lnTo>
                      <a:pt x="42" y="316"/>
                    </a:lnTo>
                    <a:lnTo>
                      <a:pt x="56" y="326"/>
                    </a:lnTo>
                    <a:lnTo>
                      <a:pt x="69" y="337"/>
                    </a:lnTo>
                    <a:lnTo>
                      <a:pt x="80" y="349"/>
                    </a:lnTo>
                    <a:lnTo>
                      <a:pt x="93" y="362"/>
                    </a:lnTo>
                    <a:lnTo>
                      <a:pt x="101" y="375"/>
                    </a:lnTo>
                    <a:lnTo>
                      <a:pt x="111" y="389"/>
                    </a:lnTo>
                    <a:lnTo>
                      <a:pt x="120" y="404"/>
                    </a:lnTo>
                    <a:lnTo>
                      <a:pt x="130" y="419"/>
                    </a:lnTo>
                    <a:lnTo>
                      <a:pt x="69" y="399"/>
                    </a:lnTo>
                    <a:lnTo>
                      <a:pt x="28" y="367"/>
                    </a:lnTo>
                    <a:lnTo>
                      <a:pt x="0" y="324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39" name="Freeform 160"/>
              <p:cNvSpPr>
                <a:spLocks/>
              </p:cNvSpPr>
              <p:nvPr/>
            </p:nvSpPr>
            <p:spPr bwMode="auto">
              <a:xfrm>
                <a:off x="4137" y="1074"/>
                <a:ext cx="299" cy="288"/>
              </a:xfrm>
              <a:custGeom>
                <a:avLst/>
                <a:gdLst>
                  <a:gd name="T0" fmla="*/ 0 w 599"/>
                  <a:gd name="T1" fmla="*/ 0 h 578"/>
                  <a:gd name="T2" fmla="*/ 0 w 599"/>
                  <a:gd name="T3" fmla="*/ 0 h 578"/>
                  <a:gd name="T4" fmla="*/ 0 w 599"/>
                  <a:gd name="T5" fmla="*/ 0 h 578"/>
                  <a:gd name="T6" fmla="*/ 0 w 599"/>
                  <a:gd name="T7" fmla="*/ 0 h 578"/>
                  <a:gd name="T8" fmla="*/ 0 w 599"/>
                  <a:gd name="T9" fmla="*/ 0 h 578"/>
                  <a:gd name="T10" fmla="*/ 0 w 599"/>
                  <a:gd name="T11" fmla="*/ 0 h 578"/>
                  <a:gd name="T12" fmla="*/ 0 w 599"/>
                  <a:gd name="T13" fmla="*/ 0 h 578"/>
                  <a:gd name="T14" fmla="*/ 0 w 599"/>
                  <a:gd name="T15" fmla="*/ 0 h 578"/>
                  <a:gd name="T16" fmla="*/ 0 w 599"/>
                  <a:gd name="T17" fmla="*/ 0 h 578"/>
                  <a:gd name="T18" fmla="*/ 0 w 599"/>
                  <a:gd name="T19" fmla="*/ 0 h 578"/>
                  <a:gd name="T20" fmla="*/ 0 w 599"/>
                  <a:gd name="T21" fmla="*/ 0 h 578"/>
                  <a:gd name="T22" fmla="*/ 0 w 599"/>
                  <a:gd name="T23" fmla="*/ 0 h 578"/>
                  <a:gd name="T24" fmla="*/ 0 w 599"/>
                  <a:gd name="T25" fmla="*/ 0 h 578"/>
                  <a:gd name="T26" fmla="*/ 0 w 599"/>
                  <a:gd name="T27" fmla="*/ 0 h 578"/>
                  <a:gd name="T28" fmla="*/ 0 w 599"/>
                  <a:gd name="T29" fmla="*/ 0 h 578"/>
                  <a:gd name="T30" fmla="*/ 0 w 599"/>
                  <a:gd name="T31" fmla="*/ 0 h 578"/>
                  <a:gd name="T32" fmla="*/ 0 w 599"/>
                  <a:gd name="T33" fmla="*/ 0 h 578"/>
                  <a:gd name="T34" fmla="*/ 0 w 599"/>
                  <a:gd name="T35" fmla="*/ 0 h 578"/>
                  <a:gd name="T36" fmla="*/ 0 w 599"/>
                  <a:gd name="T37" fmla="*/ 0 h 578"/>
                  <a:gd name="T38" fmla="*/ 0 w 599"/>
                  <a:gd name="T39" fmla="*/ 0 h 578"/>
                  <a:gd name="T40" fmla="*/ 0 w 599"/>
                  <a:gd name="T41" fmla="*/ 0 h 578"/>
                  <a:gd name="T42" fmla="*/ 0 w 599"/>
                  <a:gd name="T43" fmla="*/ 0 h 578"/>
                  <a:gd name="T44" fmla="*/ 0 w 599"/>
                  <a:gd name="T45" fmla="*/ 0 h 578"/>
                  <a:gd name="T46" fmla="*/ 0 w 599"/>
                  <a:gd name="T47" fmla="*/ 0 h 578"/>
                  <a:gd name="T48" fmla="*/ 0 w 599"/>
                  <a:gd name="T49" fmla="*/ 0 h 578"/>
                  <a:gd name="T50" fmla="*/ 0 w 599"/>
                  <a:gd name="T51" fmla="*/ 0 h 578"/>
                  <a:gd name="T52" fmla="*/ 0 w 599"/>
                  <a:gd name="T53" fmla="*/ 0 h 578"/>
                  <a:gd name="T54" fmla="*/ 0 w 599"/>
                  <a:gd name="T55" fmla="*/ 0 h 578"/>
                  <a:gd name="T56" fmla="*/ 0 w 599"/>
                  <a:gd name="T57" fmla="*/ 0 h 578"/>
                  <a:gd name="T58" fmla="*/ 0 w 599"/>
                  <a:gd name="T59" fmla="*/ 0 h 578"/>
                  <a:gd name="T60" fmla="*/ 0 w 599"/>
                  <a:gd name="T61" fmla="*/ 0 h 578"/>
                  <a:gd name="T62" fmla="*/ 0 w 599"/>
                  <a:gd name="T63" fmla="*/ 0 h 578"/>
                  <a:gd name="T64" fmla="*/ 0 w 599"/>
                  <a:gd name="T65" fmla="*/ 0 h 578"/>
                  <a:gd name="T66" fmla="*/ 0 w 599"/>
                  <a:gd name="T67" fmla="*/ 0 h 57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99"/>
                  <a:gd name="T103" fmla="*/ 0 h 578"/>
                  <a:gd name="T104" fmla="*/ 599 w 599"/>
                  <a:gd name="T105" fmla="*/ 578 h 57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99" h="578">
                    <a:moveTo>
                      <a:pt x="26" y="578"/>
                    </a:moveTo>
                    <a:lnTo>
                      <a:pt x="10" y="527"/>
                    </a:lnTo>
                    <a:lnTo>
                      <a:pt x="1" y="469"/>
                    </a:lnTo>
                    <a:lnTo>
                      <a:pt x="0" y="412"/>
                    </a:lnTo>
                    <a:lnTo>
                      <a:pt x="1" y="354"/>
                    </a:lnTo>
                    <a:lnTo>
                      <a:pt x="2" y="301"/>
                    </a:lnTo>
                    <a:lnTo>
                      <a:pt x="5" y="265"/>
                    </a:lnTo>
                    <a:lnTo>
                      <a:pt x="16" y="233"/>
                    </a:lnTo>
                    <a:lnTo>
                      <a:pt x="32" y="203"/>
                    </a:lnTo>
                    <a:lnTo>
                      <a:pt x="53" y="176"/>
                    </a:lnTo>
                    <a:lnTo>
                      <a:pt x="77" y="150"/>
                    </a:lnTo>
                    <a:lnTo>
                      <a:pt x="104" y="126"/>
                    </a:lnTo>
                    <a:lnTo>
                      <a:pt x="130" y="103"/>
                    </a:lnTo>
                    <a:lnTo>
                      <a:pt x="158" y="81"/>
                    </a:lnTo>
                    <a:lnTo>
                      <a:pt x="163" y="73"/>
                    </a:lnTo>
                    <a:lnTo>
                      <a:pt x="169" y="66"/>
                    </a:lnTo>
                    <a:lnTo>
                      <a:pt x="173" y="58"/>
                    </a:lnTo>
                    <a:lnTo>
                      <a:pt x="179" y="52"/>
                    </a:lnTo>
                    <a:lnTo>
                      <a:pt x="212" y="25"/>
                    </a:lnTo>
                    <a:lnTo>
                      <a:pt x="249" y="9"/>
                    </a:lnTo>
                    <a:lnTo>
                      <a:pt x="286" y="0"/>
                    </a:lnTo>
                    <a:lnTo>
                      <a:pt x="325" y="0"/>
                    </a:lnTo>
                    <a:lnTo>
                      <a:pt x="364" y="5"/>
                    </a:lnTo>
                    <a:lnTo>
                      <a:pt x="403" y="16"/>
                    </a:lnTo>
                    <a:lnTo>
                      <a:pt x="440" y="32"/>
                    </a:lnTo>
                    <a:lnTo>
                      <a:pt x="477" y="53"/>
                    </a:lnTo>
                    <a:lnTo>
                      <a:pt x="511" y="78"/>
                    </a:lnTo>
                    <a:lnTo>
                      <a:pt x="541" y="107"/>
                    </a:lnTo>
                    <a:lnTo>
                      <a:pt x="565" y="137"/>
                    </a:lnTo>
                    <a:lnTo>
                      <a:pt x="584" y="173"/>
                    </a:lnTo>
                    <a:lnTo>
                      <a:pt x="595" y="209"/>
                    </a:lnTo>
                    <a:lnTo>
                      <a:pt x="599" y="248"/>
                    </a:lnTo>
                    <a:lnTo>
                      <a:pt x="595" y="288"/>
                    </a:lnTo>
                    <a:lnTo>
                      <a:pt x="585" y="33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40" name="Freeform 161"/>
              <p:cNvSpPr>
                <a:spLocks/>
              </p:cNvSpPr>
              <p:nvPr/>
            </p:nvSpPr>
            <p:spPr bwMode="auto">
              <a:xfrm>
                <a:off x="4231" y="1091"/>
                <a:ext cx="183" cy="113"/>
              </a:xfrm>
              <a:custGeom>
                <a:avLst/>
                <a:gdLst>
                  <a:gd name="T0" fmla="*/ 1 w 366"/>
                  <a:gd name="T1" fmla="*/ 1 h 226"/>
                  <a:gd name="T2" fmla="*/ 1 w 366"/>
                  <a:gd name="T3" fmla="*/ 1 h 226"/>
                  <a:gd name="T4" fmla="*/ 1 w 366"/>
                  <a:gd name="T5" fmla="*/ 1 h 226"/>
                  <a:gd name="T6" fmla="*/ 1 w 366"/>
                  <a:gd name="T7" fmla="*/ 1 h 226"/>
                  <a:gd name="T8" fmla="*/ 1 w 366"/>
                  <a:gd name="T9" fmla="*/ 1 h 226"/>
                  <a:gd name="T10" fmla="*/ 1 w 366"/>
                  <a:gd name="T11" fmla="*/ 1 h 226"/>
                  <a:gd name="T12" fmla="*/ 1 w 366"/>
                  <a:gd name="T13" fmla="*/ 1 h 226"/>
                  <a:gd name="T14" fmla="*/ 1 w 366"/>
                  <a:gd name="T15" fmla="*/ 1 h 226"/>
                  <a:gd name="T16" fmla="*/ 1 w 366"/>
                  <a:gd name="T17" fmla="*/ 1 h 226"/>
                  <a:gd name="T18" fmla="*/ 1 w 366"/>
                  <a:gd name="T19" fmla="*/ 1 h 226"/>
                  <a:gd name="T20" fmla="*/ 1 w 366"/>
                  <a:gd name="T21" fmla="*/ 1 h 226"/>
                  <a:gd name="T22" fmla="*/ 1 w 366"/>
                  <a:gd name="T23" fmla="*/ 1 h 226"/>
                  <a:gd name="T24" fmla="*/ 1 w 366"/>
                  <a:gd name="T25" fmla="*/ 1 h 226"/>
                  <a:gd name="T26" fmla="*/ 1 w 366"/>
                  <a:gd name="T27" fmla="*/ 1 h 226"/>
                  <a:gd name="T28" fmla="*/ 1 w 366"/>
                  <a:gd name="T29" fmla="*/ 1 h 226"/>
                  <a:gd name="T30" fmla="*/ 1 w 366"/>
                  <a:gd name="T31" fmla="*/ 1 h 226"/>
                  <a:gd name="T32" fmla="*/ 1 w 366"/>
                  <a:gd name="T33" fmla="*/ 1 h 226"/>
                  <a:gd name="T34" fmla="*/ 1 w 366"/>
                  <a:gd name="T35" fmla="*/ 1 h 226"/>
                  <a:gd name="T36" fmla="*/ 1 w 366"/>
                  <a:gd name="T37" fmla="*/ 1 h 226"/>
                  <a:gd name="T38" fmla="*/ 1 w 366"/>
                  <a:gd name="T39" fmla="*/ 1 h 226"/>
                  <a:gd name="T40" fmla="*/ 1 w 366"/>
                  <a:gd name="T41" fmla="*/ 1 h 226"/>
                  <a:gd name="T42" fmla="*/ 1 w 366"/>
                  <a:gd name="T43" fmla="*/ 1 h 226"/>
                  <a:gd name="T44" fmla="*/ 1 w 366"/>
                  <a:gd name="T45" fmla="*/ 1 h 226"/>
                  <a:gd name="T46" fmla="*/ 0 w 366"/>
                  <a:gd name="T47" fmla="*/ 1 h 226"/>
                  <a:gd name="T48" fmla="*/ 0 w 366"/>
                  <a:gd name="T49" fmla="*/ 1 h 226"/>
                  <a:gd name="T50" fmla="*/ 0 w 366"/>
                  <a:gd name="T51" fmla="*/ 1 h 226"/>
                  <a:gd name="T52" fmla="*/ 1 w 366"/>
                  <a:gd name="T53" fmla="*/ 1 h 226"/>
                  <a:gd name="T54" fmla="*/ 1 w 366"/>
                  <a:gd name="T55" fmla="*/ 1 h 226"/>
                  <a:gd name="T56" fmla="*/ 1 w 366"/>
                  <a:gd name="T57" fmla="*/ 0 h 22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66"/>
                  <a:gd name="T88" fmla="*/ 0 h 226"/>
                  <a:gd name="T89" fmla="*/ 366 w 366"/>
                  <a:gd name="T90" fmla="*/ 226 h 22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66" h="226">
                    <a:moveTo>
                      <a:pt x="346" y="226"/>
                    </a:moveTo>
                    <a:lnTo>
                      <a:pt x="356" y="210"/>
                    </a:lnTo>
                    <a:lnTo>
                      <a:pt x="364" y="194"/>
                    </a:lnTo>
                    <a:lnTo>
                      <a:pt x="366" y="175"/>
                    </a:lnTo>
                    <a:lnTo>
                      <a:pt x="366" y="159"/>
                    </a:lnTo>
                    <a:lnTo>
                      <a:pt x="361" y="142"/>
                    </a:lnTo>
                    <a:lnTo>
                      <a:pt x="353" y="130"/>
                    </a:lnTo>
                    <a:lnTo>
                      <a:pt x="341" y="120"/>
                    </a:lnTo>
                    <a:lnTo>
                      <a:pt x="327" y="115"/>
                    </a:lnTo>
                    <a:lnTo>
                      <a:pt x="293" y="110"/>
                    </a:lnTo>
                    <a:lnTo>
                      <a:pt x="262" y="111"/>
                    </a:lnTo>
                    <a:lnTo>
                      <a:pt x="230" y="114"/>
                    </a:lnTo>
                    <a:lnTo>
                      <a:pt x="199" y="120"/>
                    </a:lnTo>
                    <a:lnTo>
                      <a:pt x="167" y="122"/>
                    </a:lnTo>
                    <a:lnTo>
                      <a:pt x="135" y="126"/>
                    </a:lnTo>
                    <a:lnTo>
                      <a:pt x="103" y="125"/>
                    </a:lnTo>
                    <a:lnTo>
                      <a:pt x="72" y="120"/>
                    </a:lnTo>
                    <a:lnTo>
                      <a:pt x="56" y="112"/>
                    </a:lnTo>
                    <a:lnTo>
                      <a:pt x="42" y="106"/>
                    </a:lnTo>
                    <a:lnTo>
                      <a:pt x="30" y="95"/>
                    </a:lnTo>
                    <a:lnTo>
                      <a:pt x="20" y="85"/>
                    </a:lnTo>
                    <a:lnTo>
                      <a:pt x="11" y="72"/>
                    </a:lnTo>
                    <a:lnTo>
                      <a:pt x="5" y="58"/>
                    </a:lnTo>
                    <a:lnTo>
                      <a:pt x="0" y="42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5" y="11"/>
                    </a:lnTo>
                    <a:lnTo>
                      <a:pt x="11" y="5"/>
                    </a:lnTo>
                    <a:lnTo>
                      <a:pt x="19" y="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41" name="Freeform 162"/>
              <p:cNvSpPr>
                <a:spLocks/>
              </p:cNvSpPr>
              <p:nvPr/>
            </p:nvSpPr>
            <p:spPr bwMode="auto">
              <a:xfrm>
                <a:off x="4274" y="1078"/>
                <a:ext cx="162" cy="122"/>
              </a:xfrm>
              <a:custGeom>
                <a:avLst/>
                <a:gdLst>
                  <a:gd name="T0" fmla="*/ 1 w 324"/>
                  <a:gd name="T1" fmla="*/ 0 h 245"/>
                  <a:gd name="T2" fmla="*/ 1 w 324"/>
                  <a:gd name="T3" fmla="*/ 0 h 245"/>
                  <a:gd name="T4" fmla="*/ 0 w 324"/>
                  <a:gd name="T5" fmla="*/ 0 h 245"/>
                  <a:gd name="T6" fmla="*/ 1 w 324"/>
                  <a:gd name="T7" fmla="*/ 0 h 245"/>
                  <a:gd name="T8" fmla="*/ 1 w 324"/>
                  <a:gd name="T9" fmla="*/ 0 h 245"/>
                  <a:gd name="T10" fmla="*/ 1 w 324"/>
                  <a:gd name="T11" fmla="*/ 0 h 245"/>
                  <a:gd name="T12" fmla="*/ 1 w 324"/>
                  <a:gd name="T13" fmla="*/ 0 h 245"/>
                  <a:gd name="T14" fmla="*/ 1 w 324"/>
                  <a:gd name="T15" fmla="*/ 0 h 245"/>
                  <a:gd name="T16" fmla="*/ 1 w 324"/>
                  <a:gd name="T17" fmla="*/ 0 h 245"/>
                  <a:gd name="T18" fmla="*/ 1 w 324"/>
                  <a:gd name="T19" fmla="*/ 0 h 245"/>
                  <a:gd name="T20" fmla="*/ 1 w 324"/>
                  <a:gd name="T21" fmla="*/ 0 h 245"/>
                  <a:gd name="T22" fmla="*/ 1 w 324"/>
                  <a:gd name="T23" fmla="*/ 0 h 245"/>
                  <a:gd name="T24" fmla="*/ 1 w 324"/>
                  <a:gd name="T25" fmla="*/ 0 h 245"/>
                  <a:gd name="T26" fmla="*/ 1 w 324"/>
                  <a:gd name="T27" fmla="*/ 0 h 245"/>
                  <a:gd name="T28" fmla="*/ 1 w 324"/>
                  <a:gd name="T29" fmla="*/ 0 h 245"/>
                  <a:gd name="T30" fmla="*/ 1 w 324"/>
                  <a:gd name="T31" fmla="*/ 0 h 245"/>
                  <a:gd name="T32" fmla="*/ 1 w 324"/>
                  <a:gd name="T33" fmla="*/ 0 h 245"/>
                  <a:gd name="T34" fmla="*/ 1 w 324"/>
                  <a:gd name="T35" fmla="*/ 0 h 245"/>
                  <a:gd name="T36" fmla="*/ 1 w 324"/>
                  <a:gd name="T37" fmla="*/ 0 h 245"/>
                  <a:gd name="T38" fmla="*/ 1 w 324"/>
                  <a:gd name="T39" fmla="*/ 0 h 245"/>
                  <a:gd name="T40" fmla="*/ 1 w 324"/>
                  <a:gd name="T41" fmla="*/ 0 h 245"/>
                  <a:gd name="T42" fmla="*/ 1 w 324"/>
                  <a:gd name="T43" fmla="*/ 0 h 245"/>
                  <a:gd name="T44" fmla="*/ 1 w 324"/>
                  <a:gd name="T45" fmla="*/ 0 h 245"/>
                  <a:gd name="T46" fmla="*/ 1 w 324"/>
                  <a:gd name="T47" fmla="*/ 0 h 245"/>
                  <a:gd name="T48" fmla="*/ 1 w 324"/>
                  <a:gd name="T49" fmla="*/ 0 h 245"/>
                  <a:gd name="T50" fmla="*/ 1 w 324"/>
                  <a:gd name="T51" fmla="*/ 0 h 245"/>
                  <a:gd name="T52" fmla="*/ 1 w 324"/>
                  <a:gd name="T53" fmla="*/ 0 h 245"/>
                  <a:gd name="T54" fmla="*/ 1 w 324"/>
                  <a:gd name="T55" fmla="*/ 0 h 245"/>
                  <a:gd name="T56" fmla="*/ 1 w 324"/>
                  <a:gd name="T57" fmla="*/ 0 h 245"/>
                  <a:gd name="T58" fmla="*/ 1 w 324"/>
                  <a:gd name="T59" fmla="*/ 0 h 245"/>
                  <a:gd name="T60" fmla="*/ 1 w 324"/>
                  <a:gd name="T61" fmla="*/ 0 h 245"/>
                  <a:gd name="T62" fmla="*/ 1 w 324"/>
                  <a:gd name="T63" fmla="*/ 0 h 245"/>
                  <a:gd name="T64" fmla="*/ 1 w 324"/>
                  <a:gd name="T65" fmla="*/ 0 h 245"/>
                  <a:gd name="T66" fmla="*/ 1 w 324"/>
                  <a:gd name="T67" fmla="*/ 0 h 245"/>
                  <a:gd name="T68" fmla="*/ 1 w 324"/>
                  <a:gd name="T69" fmla="*/ 0 h 245"/>
                  <a:gd name="T70" fmla="*/ 1 w 324"/>
                  <a:gd name="T71" fmla="*/ 0 h 245"/>
                  <a:gd name="T72" fmla="*/ 1 w 324"/>
                  <a:gd name="T73" fmla="*/ 0 h 245"/>
                  <a:gd name="T74" fmla="*/ 1 w 324"/>
                  <a:gd name="T75" fmla="*/ 0 h 245"/>
                  <a:gd name="T76" fmla="*/ 1 w 324"/>
                  <a:gd name="T77" fmla="*/ 0 h 245"/>
                  <a:gd name="T78" fmla="*/ 1 w 324"/>
                  <a:gd name="T79" fmla="*/ 0 h 245"/>
                  <a:gd name="T80" fmla="*/ 1 w 324"/>
                  <a:gd name="T81" fmla="*/ 0 h 245"/>
                  <a:gd name="T82" fmla="*/ 1 w 324"/>
                  <a:gd name="T83" fmla="*/ 0 h 245"/>
                  <a:gd name="T84" fmla="*/ 1 w 324"/>
                  <a:gd name="T85" fmla="*/ 0 h 245"/>
                  <a:gd name="T86" fmla="*/ 1 w 324"/>
                  <a:gd name="T87" fmla="*/ 0 h 245"/>
                  <a:gd name="T88" fmla="*/ 1 w 324"/>
                  <a:gd name="T89" fmla="*/ 0 h 245"/>
                  <a:gd name="T90" fmla="*/ 1 w 324"/>
                  <a:gd name="T91" fmla="*/ 0 h 245"/>
                  <a:gd name="T92" fmla="*/ 1 w 324"/>
                  <a:gd name="T93" fmla="*/ 0 h 245"/>
                  <a:gd name="T94" fmla="*/ 1 w 324"/>
                  <a:gd name="T95" fmla="*/ 0 h 245"/>
                  <a:gd name="T96" fmla="*/ 1 w 324"/>
                  <a:gd name="T97" fmla="*/ 0 h 245"/>
                  <a:gd name="T98" fmla="*/ 1 w 324"/>
                  <a:gd name="T99" fmla="*/ 0 h 245"/>
                  <a:gd name="T100" fmla="*/ 1 w 324"/>
                  <a:gd name="T101" fmla="*/ 0 h 245"/>
                  <a:gd name="T102" fmla="*/ 1 w 324"/>
                  <a:gd name="T103" fmla="*/ 0 h 245"/>
                  <a:gd name="T104" fmla="*/ 1 w 324"/>
                  <a:gd name="T105" fmla="*/ 0 h 245"/>
                  <a:gd name="T106" fmla="*/ 1 w 324"/>
                  <a:gd name="T107" fmla="*/ 0 h 245"/>
                  <a:gd name="T108" fmla="*/ 1 w 324"/>
                  <a:gd name="T109" fmla="*/ 0 h 245"/>
                  <a:gd name="T110" fmla="*/ 1 w 324"/>
                  <a:gd name="T111" fmla="*/ 0 h 245"/>
                  <a:gd name="T112" fmla="*/ 1 w 324"/>
                  <a:gd name="T113" fmla="*/ 0 h 245"/>
                  <a:gd name="T114" fmla="*/ 1 w 324"/>
                  <a:gd name="T115" fmla="*/ 0 h 245"/>
                  <a:gd name="T116" fmla="*/ 1 w 324"/>
                  <a:gd name="T117" fmla="*/ 0 h 245"/>
                  <a:gd name="T118" fmla="*/ 1 w 324"/>
                  <a:gd name="T119" fmla="*/ 0 h 24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24"/>
                  <a:gd name="T181" fmla="*/ 0 h 245"/>
                  <a:gd name="T182" fmla="*/ 324 w 324"/>
                  <a:gd name="T183" fmla="*/ 245 h 24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24" h="245">
                    <a:moveTo>
                      <a:pt x="7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10" y="52"/>
                    </a:lnTo>
                    <a:lnTo>
                      <a:pt x="18" y="62"/>
                    </a:lnTo>
                    <a:lnTo>
                      <a:pt x="29" y="72"/>
                    </a:lnTo>
                    <a:lnTo>
                      <a:pt x="40" y="78"/>
                    </a:lnTo>
                    <a:lnTo>
                      <a:pt x="53" y="85"/>
                    </a:lnTo>
                    <a:lnTo>
                      <a:pt x="73" y="91"/>
                    </a:lnTo>
                    <a:lnTo>
                      <a:pt x="94" y="95"/>
                    </a:lnTo>
                    <a:lnTo>
                      <a:pt x="116" y="94"/>
                    </a:lnTo>
                    <a:lnTo>
                      <a:pt x="138" y="93"/>
                    </a:lnTo>
                    <a:lnTo>
                      <a:pt x="159" y="89"/>
                    </a:lnTo>
                    <a:lnTo>
                      <a:pt x="181" y="88"/>
                    </a:lnTo>
                    <a:lnTo>
                      <a:pt x="204" y="86"/>
                    </a:lnTo>
                    <a:lnTo>
                      <a:pt x="226" y="90"/>
                    </a:lnTo>
                    <a:lnTo>
                      <a:pt x="243" y="94"/>
                    </a:lnTo>
                    <a:lnTo>
                      <a:pt x="261" y="102"/>
                    </a:lnTo>
                    <a:lnTo>
                      <a:pt x="275" y="112"/>
                    </a:lnTo>
                    <a:lnTo>
                      <a:pt x="290" y="127"/>
                    </a:lnTo>
                    <a:lnTo>
                      <a:pt x="301" y="142"/>
                    </a:lnTo>
                    <a:lnTo>
                      <a:pt x="309" y="161"/>
                    </a:lnTo>
                    <a:lnTo>
                      <a:pt x="311" y="179"/>
                    </a:lnTo>
                    <a:lnTo>
                      <a:pt x="311" y="201"/>
                    </a:lnTo>
                    <a:lnTo>
                      <a:pt x="308" y="210"/>
                    </a:lnTo>
                    <a:lnTo>
                      <a:pt x="305" y="219"/>
                    </a:lnTo>
                    <a:lnTo>
                      <a:pt x="300" y="225"/>
                    </a:lnTo>
                    <a:lnTo>
                      <a:pt x="296" y="232"/>
                    </a:lnTo>
                    <a:lnTo>
                      <a:pt x="289" y="236"/>
                    </a:lnTo>
                    <a:lnTo>
                      <a:pt x="282" y="241"/>
                    </a:lnTo>
                    <a:lnTo>
                      <a:pt x="272" y="243"/>
                    </a:lnTo>
                    <a:lnTo>
                      <a:pt x="263" y="245"/>
                    </a:lnTo>
                    <a:lnTo>
                      <a:pt x="264" y="245"/>
                    </a:lnTo>
                    <a:lnTo>
                      <a:pt x="266" y="245"/>
                    </a:lnTo>
                    <a:lnTo>
                      <a:pt x="273" y="245"/>
                    </a:lnTo>
                    <a:lnTo>
                      <a:pt x="282" y="245"/>
                    </a:lnTo>
                    <a:lnTo>
                      <a:pt x="288" y="245"/>
                    </a:lnTo>
                    <a:lnTo>
                      <a:pt x="295" y="245"/>
                    </a:lnTo>
                    <a:lnTo>
                      <a:pt x="306" y="241"/>
                    </a:lnTo>
                    <a:lnTo>
                      <a:pt x="315" y="235"/>
                    </a:lnTo>
                    <a:lnTo>
                      <a:pt x="320" y="220"/>
                    </a:lnTo>
                    <a:lnTo>
                      <a:pt x="324" y="205"/>
                    </a:lnTo>
                    <a:lnTo>
                      <a:pt x="322" y="190"/>
                    </a:lnTo>
                    <a:lnTo>
                      <a:pt x="321" y="175"/>
                    </a:lnTo>
                    <a:lnTo>
                      <a:pt x="316" y="161"/>
                    </a:lnTo>
                    <a:lnTo>
                      <a:pt x="310" y="146"/>
                    </a:lnTo>
                    <a:lnTo>
                      <a:pt x="301" y="131"/>
                    </a:lnTo>
                    <a:lnTo>
                      <a:pt x="294" y="120"/>
                    </a:lnTo>
                    <a:lnTo>
                      <a:pt x="282" y="106"/>
                    </a:lnTo>
                    <a:lnTo>
                      <a:pt x="268" y="98"/>
                    </a:lnTo>
                    <a:lnTo>
                      <a:pt x="253" y="90"/>
                    </a:lnTo>
                    <a:lnTo>
                      <a:pt x="240" y="86"/>
                    </a:lnTo>
                    <a:lnTo>
                      <a:pt x="223" y="80"/>
                    </a:lnTo>
                    <a:lnTo>
                      <a:pt x="207" y="75"/>
                    </a:lnTo>
                    <a:lnTo>
                      <a:pt x="193" y="68"/>
                    </a:lnTo>
                    <a:lnTo>
                      <a:pt x="179" y="60"/>
                    </a:lnTo>
                    <a:lnTo>
                      <a:pt x="168" y="52"/>
                    </a:lnTo>
                    <a:lnTo>
                      <a:pt x="158" y="44"/>
                    </a:lnTo>
                    <a:lnTo>
                      <a:pt x="153" y="39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42" name="Freeform 163"/>
              <p:cNvSpPr>
                <a:spLocks/>
              </p:cNvSpPr>
              <p:nvPr/>
            </p:nvSpPr>
            <p:spPr bwMode="auto">
              <a:xfrm>
                <a:off x="4347" y="1089"/>
                <a:ext cx="3" cy="9"/>
              </a:xfrm>
              <a:custGeom>
                <a:avLst/>
                <a:gdLst>
                  <a:gd name="T0" fmla="*/ 1 w 6"/>
                  <a:gd name="T1" fmla="*/ 1 h 17"/>
                  <a:gd name="T2" fmla="*/ 1 w 6"/>
                  <a:gd name="T3" fmla="*/ 1 h 17"/>
                  <a:gd name="T4" fmla="*/ 0 w 6"/>
                  <a:gd name="T5" fmla="*/ 1 h 17"/>
                  <a:gd name="T6" fmla="*/ 0 w 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17"/>
                  <a:gd name="T14" fmla="*/ 6 w 6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17">
                    <a:moveTo>
                      <a:pt x="6" y="17"/>
                    </a:moveTo>
                    <a:lnTo>
                      <a:pt x="4" y="12"/>
                    </a:ln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43" name="Freeform 164"/>
              <p:cNvSpPr>
                <a:spLocks/>
              </p:cNvSpPr>
              <p:nvPr/>
            </p:nvSpPr>
            <p:spPr bwMode="auto">
              <a:xfrm>
                <a:off x="4296" y="1079"/>
                <a:ext cx="46" cy="48"/>
              </a:xfrm>
              <a:custGeom>
                <a:avLst/>
                <a:gdLst>
                  <a:gd name="T0" fmla="*/ 0 w 93"/>
                  <a:gd name="T1" fmla="*/ 0 h 97"/>
                  <a:gd name="T2" fmla="*/ 0 w 93"/>
                  <a:gd name="T3" fmla="*/ 0 h 97"/>
                  <a:gd name="T4" fmla="*/ 0 w 93"/>
                  <a:gd name="T5" fmla="*/ 0 h 97"/>
                  <a:gd name="T6" fmla="*/ 0 w 93"/>
                  <a:gd name="T7" fmla="*/ 0 h 97"/>
                  <a:gd name="T8" fmla="*/ 0 w 93"/>
                  <a:gd name="T9" fmla="*/ 0 h 97"/>
                  <a:gd name="T10" fmla="*/ 0 w 93"/>
                  <a:gd name="T11" fmla="*/ 0 h 97"/>
                  <a:gd name="T12" fmla="*/ 0 w 93"/>
                  <a:gd name="T13" fmla="*/ 0 h 97"/>
                  <a:gd name="T14" fmla="*/ 0 w 93"/>
                  <a:gd name="T15" fmla="*/ 0 h 97"/>
                  <a:gd name="T16" fmla="*/ 0 w 93"/>
                  <a:gd name="T17" fmla="*/ 0 h 97"/>
                  <a:gd name="T18" fmla="*/ 0 w 93"/>
                  <a:gd name="T19" fmla="*/ 0 h 97"/>
                  <a:gd name="T20" fmla="*/ 0 w 93"/>
                  <a:gd name="T21" fmla="*/ 0 h 97"/>
                  <a:gd name="T22" fmla="*/ 0 w 93"/>
                  <a:gd name="T23" fmla="*/ 0 h 97"/>
                  <a:gd name="T24" fmla="*/ 0 w 93"/>
                  <a:gd name="T25" fmla="*/ 0 h 9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3"/>
                  <a:gd name="T40" fmla="*/ 0 h 97"/>
                  <a:gd name="T41" fmla="*/ 93 w 93"/>
                  <a:gd name="T42" fmla="*/ 97 h 9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3" h="97">
                    <a:moveTo>
                      <a:pt x="6" y="0"/>
                    </a:moveTo>
                    <a:lnTo>
                      <a:pt x="3" y="5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6" y="40"/>
                    </a:lnTo>
                    <a:lnTo>
                      <a:pt x="14" y="53"/>
                    </a:lnTo>
                    <a:lnTo>
                      <a:pt x="22" y="66"/>
                    </a:lnTo>
                    <a:lnTo>
                      <a:pt x="35" y="78"/>
                    </a:lnTo>
                    <a:lnTo>
                      <a:pt x="46" y="86"/>
                    </a:lnTo>
                    <a:lnTo>
                      <a:pt x="61" y="92"/>
                    </a:lnTo>
                    <a:lnTo>
                      <a:pt x="76" y="96"/>
                    </a:lnTo>
                    <a:lnTo>
                      <a:pt x="93" y="97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44" name="Freeform 165"/>
              <p:cNvSpPr>
                <a:spLocks/>
              </p:cNvSpPr>
              <p:nvPr/>
            </p:nvSpPr>
            <p:spPr bwMode="auto">
              <a:xfrm>
                <a:off x="4319" y="1078"/>
                <a:ext cx="61" cy="44"/>
              </a:xfrm>
              <a:custGeom>
                <a:avLst/>
                <a:gdLst>
                  <a:gd name="T0" fmla="*/ 1 w 122"/>
                  <a:gd name="T1" fmla="*/ 0 h 89"/>
                  <a:gd name="T2" fmla="*/ 1 w 122"/>
                  <a:gd name="T3" fmla="*/ 0 h 89"/>
                  <a:gd name="T4" fmla="*/ 0 w 122"/>
                  <a:gd name="T5" fmla="*/ 0 h 89"/>
                  <a:gd name="T6" fmla="*/ 0 w 122"/>
                  <a:gd name="T7" fmla="*/ 0 h 89"/>
                  <a:gd name="T8" fmla="*/ 1 w 122"/>
                  <a:gd name="T9" fmla="*/ 0 h 89"/>
                  <a:gd name="T10" fmla="*/ 1 w 122"/>
                  <a:gd name="T11" fmla="*/ 0 h 89"/>
                  <a:gd name="T12" fmla="*/ 1 w 122"/>
                  <a:gd name="T13" fmla="*/ 0 h 89"/>
                  <a:gd name="T14" fmla="*/ 1 w 122"/>
                  <a:gd name="T15" fmla="*/ 0 h 89"/>
                  <a:gd name="T16" fmla="*/ 1 w 122"/>
                  <a:gd name="T17" fmla="*/ 0 h 89"/>
                  <a:gd name="T18" fmla="*/ 1 w 122"/>
                  <a:gd name="T19" fmla="*/ 0 h 89"/>
                  <a:gd name="T20" fmla="*/ 1 w 122"/>
                  <a:gd name="T21" fmla="*/ 0 h 89"/>
                  <a:gd name="T22" fmla="*/ 1 w 122"/>
                  <a:gd name="T23" fmla="*/ 0 h 89"/>
                  <a:gd name="T24" fmla="*/ 1 w 122"/>
                  <a:gd name="T25" fmla="*/ 0 h 89"/>
                  <a:gd name="T26" fmla="*/ 1 w 122"/>
                  <a:gd name="T27" fmla="*/ 0 h 89"/>
                  <a:gd name="T28" fmla="*/ 1 w 122"/>
                  <a:gd name="T29" fmla="*/ 0 h 89"/>
                  <a:gd name="T30" fmla="*/ 1 w 122"/>
                  <a:gd name="T31" fmla="*/ 0 h 89"/>
                  <a:gd name="T32" fmla="*/ 1 w 122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2"/>
                  <a:gd name="T52" fmla="*/ 0 h 89"/>
                  <a:gd name="T53" fmla="*/ 122 w 122"/>
                  <a:gd name="T54" fmla="*/ 89 h 8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2" h="89">
                    <a:moveTo>
                      <a:pt x="7" y="0"/>
                    </a:moveTo>
                    <a:lnTo>
                      <a:pt x="1" y="8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4" y="36"/>
                    </a:lnTo>
                    <a:lnTo>
                      <a:pt x="7" y="43"/>
                    </a:lnTo>
                    <a:lnTo>
                      <a:pt x="15" y="52"/>
                    </a:lnTo>
                    <a:lnTo>
                      <a:pt x="21" y="59"/>
                    </a:lnTo>
                    <a:lnTo>
                      <a:pt x="28" y="67"/>
                    </a:lnTo>
                    <a:lnTo>
                      <a:pt x="37" y="74"/>
                    </a:lnTo>
                    <a:lnTo>
                      <a:pt x="48" y="80"/>
                    </a:lnTo>
                    <a:lnTo>
                      <a:pt x="59" y="84"/>
                    </a:lnTo>
                    <a:lnTo>
                      <a:pt x="73" y="88"/>
                    </a:lnTo>
                    <a:lnTo>
                      <a:pt x="84" y="88"/>
                    </a:lnTo>
                    <a:lnTo>
                      <a:pt x="98" y="89"/>
                    </a:lnTo>
                    <a:lnTo>
                      <a:pt x="109" y="89"/>
                    </a:lnTo>
                    <a:lnTo>
                      <a:pt x="122" y="89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45" name="Freeform 166"/>
              <p:cNvSpPr>
                <a:spLocks/>
              </p:cNvSpPr>
              <p:nvPr/>
            </p:nvSpPr>
            <p:spPr bwMode="auto">
              <a:xfrm>
                <a:off x="4198" y="1131"/>
                <a:ext cx="179" cy="84"/>
              </a:xfrm>
              <a:custGeom>
                <a:avLst/>
                <a:gdLst>
                  <a:gd name="T0" fmla="*/ 0 w 359"/>
                  <a:gd name="T1" fmla="*/ 1 h 168"/>
                  <a:gd name="T2" fmla="*/ 0 w 359"/>
                  <a:gd name="T3" fmla="*/ 1 h 168"/>
                  <a:gd name="T4" fmla="*/ 0 w 359"/>
                  <a:gd name="T5" fmla="*/ 1 h 168"/>
                  <a:gd name="T6" fmla="*/ 0 w 359"/>
                  <a:gd name="T7" fmla="*/ 1 h 168"/>
                  <a:gd name="T8" fmla="*/ 0 w 359"/>
                  <a:gd name="T9" fmla="*/ 1 h 168"/>
                  <a:gd name="T10" fmla="*/ 0 w 359"/>
                  <a:gd name="T11" fmla="*/ 1 h 168"/>
                  <a:gd name="T12" fmla="*/ 0 w 359"/>
                  <a:gd name="T13" fmla="*/ 1 h 168"/>
                  <a:gd name="T14" fmla="*/ 0 w 359"/>
                  <a:gd name="T15" fmla="*/ 1 h 168"/>
                  <a:gd name="T16" fmla="*/ 0 w 359"/>
                  <a:gd name="T17" fmla="*/ 1 h 168"/>
                  <a:gd name="T18" fmla="*/ 0 w 359"/>
                  <a:gd name="T19" fmla="*/ 1 h 168"/>
                  <a:gd name="T20" fmla="*/ 0 w 359"/>
                  <a:gd name="T21" fmla="*/ 1 h 168"/>
                  <a:gd name="T22" fmla="*/ 0 w 359"/>
                  <a:gd name="T23" fmla="*/ 1 h 168"/>
                  <a:gd name="T24" fmla="*/ 0 w 359"/>
                  <a:gd name="T25" fmla="*/ 1 h 168"/>
                  <a:gd name="T26" fmla="*/ 0 w 359"/>
                  <a:gd name="T27" fmla="*/ 1 h 168"/>
                  <a:gd name="T28" fmla="*/ 0 w 359"/>
                  <a:gd name="T29" fmla="*/ 1 h 168"/>
                  <a:gd name="T30" fmla="*/ 0 w 359"/>
                  <a:gd name="T31" fmla="*/ 1 h 168"/>
                  <a:gd name="T32" fmla="*/ 0 w 359"/>
                  <a:gd name="T33" fmla="*/ 1 h 168"/>
                  <a:gd name="T34" fmla="*/ 0 w 359"/>
                  <a:gd name="T35" fmla="*/ 1 h 168"/>
                  <a:gd name="T36" fmla="*/ 0 w 359"/>
                  <a:gd name="T37" fmla="*/ 1 h 168"/>
                  <a:gd name="T38" fmla="*/ 0 w 359"/>
                  <a:gd name="T39" fmla="*/ 1 h 168"/>
                  <a:gd name="T40" fmla="*/ 0 w 359"/>
                  <a:gd name="T41" fmla="*/ 1 h 168"/>
                  <a:gd name="T42" fmla="*/ 0 w 359"/>
                  <a:gd name="T43" fmla="*/ 1 h 168"/>
                  <a:gd name="T44" fmla="*/ 0 w 359"/>
                  <a:gd name="T45" fmla="*/ 1 h 168"/>
                  <a:gd name="T46" fmla="*/ 0 w 359"/>
                  <a:gd name="T47" fmla="*/ 1 h 168"/>
                  <a:gd name="T48" fmla="*/ 0 w 359"/>
                  <a:gd name="T49" fmla="*/ 1 h 168"/>
                  <a:gd name="T50" fmla="*/ 0 w 359"/>
                  <a:gd name="T51" fmla="*/ 1 h 168"/>
                  <a:gd name="T52" fmla="*/ 0 w 359"/>
                  <a:gd name="T53" fmla="*/ 1 h 168"/>
                  <a:gd name="T54" fmla="*/ 0 w 359"/>
                  <a:gd name="T55" fmla="*/ 1 h 168"/>
                  <a:gd name="T56" fmla="*/ 0 w 359"/>
                  <a:gd name="T57" fmla="*/ 1 h 168"/>
                  <a:gd name="T58" fmla="*/ 0 w 359"/>
                  <a:gd name="T59" fmla="*/ 1 h 168"/>
                  <a:gd name="T60" fmla="*/ 0 w 359"/>
                  <a:gd name="T61" fmla="*/ 1 h 168"/>
                  <a:gd name="T62" fmla="*/ 0 w 359"/>
                  <a:gd name="T63" fmla="*/ 1 h 168"/>
                  <a:gd name="T64" fmla="*/ 0 w 359"/>
                  <a:gd name="T65" fmla="*/ 0 h 1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59"/>
                  <a:gd name="T100" fmla="*/ 0 h 168"/>
                  <a:gd name="T101" fmla="*/ 359 w 359"/>
                  <a:gd name="T102" fmla="*/ 168 h 1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59" h="168">
                    <a:moveTo>
                      <a:pt x="357" y="168"/>
                    </a:moveTo>
                    <a:lnTo>
                      <a:pt x="358" y="159"/>
                    </a:lnTo>
                    <a:lnTo>
                      <a:pt x="359" y="150"/>
                    </a:lnTo>
                    <a:lnTo>
                      <a:pt x="359" y="140"/>
                    </a:lnTo>
                    <a:lnTo>
                      <a:pt x="359" y="133"/>
                    </a:lnTo>
                    <a:lnTo>
                      <a:pt x="357" y="123"/>
                    </a:lnTo>
                    <a:lnTo>
                      <a:pt x="354" y="115"/>
                    </a:lnTo>
                    <a:lnTo>
                      <a:pt x="348" y="108"/>
                    </a:lnTo>
                    <a:lnTo>
                      <a:pt x="342" y="104"/>
                    </a:lnTo>
                    <a:lnTo>
                      <a:pt x="331" y="99"/>
                    </a:lnTo>
                    <a:lnTo>
                      <a:pt x="321" y="97"/>
                    </a:lnTo>
                    <a:lnTo>
                      <a:pt x="310" y="95"/>
                    </a:lnTo>
                    <a:lnTo>
                      <a:pt x="300" y="97"/>
                    </a:lnTo>
                    <a:lnTo>
                      <a:pt x="289" y="98"/>
                    </a:lnTo>
                    <a:lnTo>
                      <a:pt x="278" y="102"/>
                    </a:lnTo>
                    <a:lnTo>
                      <a:pt x="266" y="107"/>
                    </a:lnTo>
                    <a:lnTo>
                      <a:pt x="258" y="112"/>
                    </a:lnTo>
                    <a:lnTo>
                      <a:pt x="243" y="118"/>
                    </a:lnTo>
                    <a:lnTo>
                      <a:pt x="229" y="124"/>
                    </a:lnTo>
                    <a:lnTo>
                      <a:pt x="214" y="130"/>
                    </a:lnTo>
                    <a:lnTo>
                      <a:pt x="201" y="136"/>
                    </a:lnTo>
                    <a:lnTo>
                      <a:pt x="186" y="139"/>
                    </a:lnTo>
                    <a:lnTo>
                      <a:pt x="171" y="141"/>
                    </a:lnTo>
                    <a:lnTo>
                      <a:pt x="156" y="141"/>
                    </a:lnTo>
                    <a:lnTo>
                      <a:pt x="141" y="140"/>
                    </a:lnTo>
                    <a:lnTo>
                      <a:pt x="114" y="133"/>
                    </a:lnTo>
                    <a:lnTo>
                      <a:pt x="90" y="121"/>
                    </a:lnTo>
                    <a:lnTo>
                      <a:pt x="65" y="108"/>
                    </a:lnTo>
                    <a:lnTo>
                      <a:pt x="45" y="92"/>
                    </a:lnTo>
                    <a:lnTo>
                      <a:pt x="25" y="72"/>
                    </a:lnTo>
                    <a:lnTo>
                      <a:pt x="12" y="51"/>
                    </a:lnTo>
                    <a:lnTo>
                      <a:pt x="2" y="26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46" name="Freeform 167"/>
              <p:cNvSpPr>
                <a:spLocks/>
              </p:cNvSpPr>
              <p:nvPr/>
            </p:nvSpPr>
            <p:spPr bwMode="auto">
              <a:xfrm>
                <a:off x="4205" y="1121"/>
                <a:ext cx="164" cy="101"/>
              </a:xfrm>
              <a:custGeom>
                <a:avLst/>
                <a:gdLst>
                  <a:gd name="T0" fmla="*/ 0 w 329"/>
                  <a:gd name="T1" fmla="*/ 0 h 203"/>
                  <a:gd name="T2" fmla="*/ 0 w 329"/>
                  <a:gd name="T3" fmla="*/ 0 h 203"/>
                  <a:gd name="T4" fmla="*/ 0 w 329"/>
                  <a:gd name="T5" fmla="*/ 0 h 203"/>
                  <a:gd name="T6" fmla="*/ 0 w 329"/>
                  <a:gd name="T7" fmla="*/ 0 h 203"/>
                  <a:gd name="T8" fmla="*/ 0 w 329"/>
                  <a:gd name="T9" fmla="*/ 0 h 203"/>
                  <a:gd name="T10" fmla="*/ 0 w 329"/>
                  <a:gd name="T11" fmla="*/ 0 h 203"/>
                  <a:gd name="T12" fmla="*/ 0 w 329"/>
                  <a:gd name="T13" fmla="*/ 0 h 203"/>
                  <a:gd name="T14" fmla="*/ 0 w 329"/>
                  <a:gd name="T15" fmla="*/ 0 h 203"/>
                  <a:gd name="T16" fmla="*/ 0 w 329"/>
                  <a:gd name="T17" fmla="*/ 0 h 203"/>
                  <a:gd name="T18" fmla="*/ 0 w 329"/>
                  <a:gd name="T19" fmla="*/ 0 h 203"/>
                  <a:gd name="T20" fmla="*/ 0 w 329"/>
                  <a:gd name="T21" fmla="*/ 0 h 203"/>
                  <a:gd name="T22" fmla="*/ 0 w 329"/>
                  <a:gd name="T23" fmla="*/ 0 h 203"/>
                  <a:gd name="T24" fmla="*/ 0 w 329"/>
                  <a:gd name="T25" fmla="*/ 0 h 203"/>
                  <a:gd name="T26" fmla="*/ 0 w 329"/>
                  <a:gd name="T27" fmla="*/ 0 h 203"/>
                  <a:gd name="T28" fmla="*/ 0 w 329"/>
                  <a:gd name="T29" fmla="*/ 0 h 203"/>
                  <a:gd name="T30" fmla="*/ 0 w 329"/>
                  <a:gd name="T31" fmla="*/ 0 h 203"/>
                  <a:gd name="T32" fmla="*/ 0 w 329"/>
                  <a:gd name="T33" fmla="*/ 0 h 203"/>
                  <a:gd name="T34" fmla="*/ 0 w 329"/>
                  <a:gd name="T35" fmla="*/ 0 h 203"/>
                  <a:gd name="T36" fmla="*/ 0 w 329"/>
                  <a:gd name="T37" fmla="*/ 0 h 203"/>
                  <a:gd name="T38" fmla="*/ 0 w 329"/>
                  <a:gd name="T39" fmla="*/ 0 h 203"/>
                  <a:gd name="T40" fmla="*/ 0 w 329"/>
                  <a:gd name="T41" fmla="*/ 0 h 203"/>
                  <a:gd name="T42" fmla="*/ 0 w 329"/>
                  <a:gd name="T43" fmla="*/ 0 h 203"/>
                  <a:gd name="T44" fmla="*/ 0 w 329"/>
                  <a:gd name="T45" fmla="*/ 0 h 203"/>
                  <a:gd name="T46" fmla="*/ 0 w 329"/>
                  <a:gd name="T47" fmla="*/ 0 h 203"/>
                  <a:gd name="T48" fmla="*/ 0 w 329"/>
                  <a:gd name="T49" fmla="*/ 0 h 203"/>
                  <a:gd name="T50" fmla="*/ 0 w 329"/>
                  <a:gd name="T51" fmla="*/ 0 h 203"/>
                  <a:gd name="T52" fmla="*/ 0 w 329"/>
                  <a:gd name="T53" fmla="*/ 0 h 203"/>
                  <a:gd name="T54" fmla="*/ 0 w 329"/>
                  <a:gd name="T55" fmla="*/ 0 h 203"/>
                  <a:gd name="T56" fmla="*/ 0 w 329"/>
                  <a:gd name="T57" fmla="*/ 0 h 203"/>
                  <a:gd name="T58" fmla="*/ 0 w 329"/>
                  <a:gd name="T59" fmla="*/ 0 h 203"/>
                  <a:gd name="T60" fmla="*/ 0 w 329"/>
                  <a:gd name="T61" fmla="*/ 0 h 203"/>
                  <a:gd name="T62" fmla="*/ 0 w 329"/>
                  <a:gd name="T63" fmla="*/ 0 h 203"/>
                  <a:gd name="T64" fmla="*/ 0 w 329"/>
                  <a:gd name="T65" fmla="*/ 0 h 20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9"/>
                  <a:gd name="T100" fmla="*/ 0 h 203"/>
                  <a:gd name="T101" fmla="*/ 329 w 329"/>
                  <a:gd name="T102" fmla="*/ 203 h 20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9" h="203">
                    <a:moveTo>
                      <a:pt x="329" y="203"/>
                    </a:moveTo>
                    <a:lnTo>
                      <a:pt x="328" y="189"/>
                    </a:lnTo>
                    <a:lnTo>
                      <a:pt x="328" y="176"/>
                    </a:lnTo>
                    <a:lnTo>
                      <a:pt x="324" y="163"/>
                    </a:lnTo>
                    <a:lnTo>
                      <a:pt x="320" y="152"/>
                    </a:lnTo>
                    <a:lnTo>
                      <a:pt x="313" y="141"/>
                    </a:lnTo>
                    <a:lnTo>
                      <a:pt x="306" y="133"/>
                    </a:lnTo>
                    <a:lnTo>
                      <a:pt x="294" y="125"/>
                    </a:lnTo>
                    <a:lnTo>
                      <a:pt x="283" y="121"/>
                    </a:lnTo>
                    <a:lnTo>
                      <a:pt x="268" y="119"/>
                    </a:lnTo>
                    <a:lnTo>
                      <a:pt x="255" y="120"/>
                    </a:lnTo>
                    <a:lnTo>
                      <a:pt x="241" y="123"/>
                    </a:lnTo>
                    <a:lnTo>
                      <a:pt x="229" y="128"/>
                    </a:lnTo>
                    <a:lnTo>
                      <a:pt x="215" y="133"/>
                    </a:lnTo>
                    <a:lnTo>
                      <a:pt x="203" y="139"/>
                    </a:lnTo>
                    <a:lnTo>
                      <a:pt x="189" y="142"/>
                    </a:lnTo>
                    <a:lnTo>
                      <a:pt x="177" y="147"/>
                    </a:lnTo>
                    <a:lnTo>
                      <a:pt x="152" y="147"/>
                    </a:lnTo>
                    <a:lnTo>
                      <a:pt x="129" y="147"/>
                    </a:lnTo>
                    <a:lnTo>
                      <a:pt x="105" y="144"/>
                    </a:lnTo>
                    <a:lnTo>
                      <a:pt x="83" y="140"/>
                    </a:lnTo>
                    <a:lnTo>
                      <a:pt x="61" y="131"/>
                    </a:lnTo>
                    <a:lnTo>
                      <a:pt x="42" y="120"/>
                    </a:lnTo>
                    <a:lnTo>
                      <a:pt x="27" y="104"/>
                    </a:lnTo>
                    <a:lnTo>
                      <a:pt x="16" y="86"/>
                    </a:lnTo>
                    <a:lnTo>
                      <a:pt x="11" y="74"/>
                    </a:lnTo>
                    <a:lnTo>
                      <a:pt x="6" y="64"/>
                    </a:lnTo>
                    <a:lnTo>
                      <a:pt x="3" y="53"/>
                    </a:lnTo>
                    <a:lnTo>
                      <a:pt x="1" y="42"/>
                    </a:lnTo>
                    <a:lnTo>
                      <a:pt x="0" y="31"/>
                    </a:lnTo>
                    <a:lnTo>
                      <a:pt x="3" y="20"/>
                    </a:lnTo>
                    <a:lnTo>
                      <a:pt x="6" y="9"/>
                    </a:lnTo>
                    <a:lnTo>
                      <a:pt x="14" y="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47" name="Freeform 168"/>
              <p:cNvSpPr>
                <a:spLocks/>
              </p:cNvSpPr>
              <p:nvPr/>
            </p:nvSpPr>
            <p:spPr bwMode="auto">
              <a:xfrm>
                <a:off x="4188" y="1137"/>
                <a:ext cx="129" cy="108"/>
              </a:xfrm>
              <a:custGeom>
                <a:avLst/>
                <a:gdLst>
                  <a:gd name="T0" fmla="*/ 1 w 257"/>
                  <a:gd name="T1" fmla="*/ 1 h 215"/>
                  <a:gd name="T2" fmla="*/ 1 w 257"/>
                  <a:gd name="T3" fmla="*/ 1 h 215"/>
                  <a:gd name="T4" fmla="*/ 1 w 257"/>
                  <a:gd name="T5" fmla="*/ 1 h 215"/>
                  <a:gd name="T6" fmla="*/ 1 w 257"/>
                  <a:gd name="T7" fmla="*/ 1 h 215"/>
                  <a:gd name="T8" fmla="*/ 1 w 257"/>
                  <a:gd name="T9" fmla="*/ 1 h 215"/>
                  <a:gd name="T10" fmla="*/ 1 w 257"/>
                  <a:gd name="T11" fmla="*/ 1 h 215"/>
                  <a:gd name="T12" fmla="*/ 1 w 257"/>
                  <a:gd name="T13" fmla="*/ 1 h 215"/>
                  <a:gd name="T14" fmla="*/ 1 w 257"/>
                  <a:gd name="T15" fmla="*/ 1 h 215"/>
                  <a:gd name="T16" fmla="*/ 1 w 257"/>
                  <a:gd name="T17" fmla="*/ 1 h 215"/>
                  <a:gd name="T18" fmla="*/ 1 w 257"/>
                  <a:gd name="T19" fmla="*/ 1 h 215"/>
                  <a:gd name="T20" fmla="*/ 1 w 257"/>
                  <a:gd name="T21" fmla="*/ 1 h 215"/>
                  <a:gd name="T22" fmla="*/ 1 w 257"/>
                  <a:gd name="T23" fmla="*/ 1 h 215"/>
                  <a:gd name="T24" fmla="*/ 1 w 257"/>
                  <a:gd name="T25" fmla="*/ 1 h 215"/>
                  <a:gd name="T26" fmla="*/ 0 w 257"/>
                  <a:gd name="T27" fmla="*/ 1 h 215"/>
                  <a:gd name="T28" fmla="*/ 1 w 257"/>
                  <a:gd name="T29" fmla="*/ 0 h 2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7"/>
                  <a:gd name="T46" fmla="*/ 0 h 215"/>
                  <a:gd name="T47" fmla="*/ 257 w 257"/>
                  <a:gd name="T48" fmla="*/ 215 h 2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7" h="215">
                    <a:moveTo>
                      <a:pt x="257" y="212"/>
                    </a:moveTo>
                    <a:lnTo>
                      <a:pt x="257" y="214"/>
                    </a:lnTo>
                    <a:lnTo>
                      <a:pt x="257" y="215"/>
                    </a:lnTo>
                    <a:lnTo>
                      <a:pt x="250" y="207"/>
                    </a:lnTo>
                    <a:lnTo>
                      <a:pt x="245" y="200"/>
                    </a:lnTo>
                    <a:lnTo>
                      <a:pt x="239" y="194"/>
                    </a:lnTo>
                    <a:lnTo>
                      <a:pt x="231" y="191"/>
                    </a:lnTo>
                    <a:lnTo>
                      <a:pt x="189" y="186"/>
                    </a:lnTo>
                    <a:lnTo>
                      <a:pt x="147" y="178"/>
                    </a:lnTo>
                    <a:lnTo>
                      <a:pt x="105" y="162"/>
                    </a:lnTo>
                    <a:lnTo>
                      <a:pt x="68" y="142"/>
                    </a:lnTo>
                    <a:lnTo>
                      <a:pt x="36" y="115"/>
                    </a:lnTo>
                    <a:lnTo>
                      <a:pt x="12" y="81"/>
                    </a:lnTo>
                    <a:lnTo>
                      <a:pt x="0" y="43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48" name="Freeform 169"/>
              <p:cNvSpPr>
                <a:spLocks/>
              </p:cNvSpPr>
              <p:nvPr/>
            </p:nvSpPr>
            <p:spPr bwMode="auto">
              <a:xfrm>
                <a:off x="4153" y="1165"/>
                <a:ext cx="153" cy="102"/>
              </a:xfrm>
              <a:custGeom>
                <a:avLst/>
                <a:gdLst>
                  <a:gd name="T0" fmla="*/ 0 w 307"/>
                  <a:gd name="T1" fmla="*/ 1 h 204"/>
                  <a:gd name="T2" fmla="*/ 0 w 307"/>
                  <a:gd name="T3" fmla="*/ 1 h 204"/>
                  <a:gd name="T4" fmla="*/ 0 w 307"/>
                  <a:gd name="T5" fmla="*/ 1 h 204"/>
                  <a:gd name="T6" fmla="*/ 0 w 307"/>
                  <a:gd name="T7" fmla="*/ 1 h 204"/>
                  <a:gd name="T8" fmla="*/ 0 w 307"/>
                  <a:gd name="T9" fmla="*/ 1 h 204"/>
                  <a:gd name="T10" fmla="*/ 0 w 307"/>
                  <a:gd name="T11" fmla="*/ 1 h 204"/>
                  <a:gd name="T12" fmla="*/ 0 w 307"/>
                  <a:gd name="T13" fmla="*/ 1 h 204"/>
                  <a:gd name="T14" fmla="*/ 0 w 307"/>
                  <a:gd name="T15" fmla="*/ 1 h 204"/>
                  <a:gd name="T16" fmla="*/ 0 w 307"/>
                  <a:gd name="T17" fmla="*/ 1 h 204"/>
                  <a:gd name="T18" fmla="*/ 0 w 307"/>
                  <a:gd name="T19" fmla="*/ 1 h 204"/>
                  <a:gd name="T20" fmla="*/ 0 w 307"/>
                  <a:gd name="T21" fmla="*/ 1 h 204"/>
                  <a:gd name="T22" fmla="*/ 0 w 307"/>
                  <a:gd name="T23" fmla="*/ 1 h 204"/>
                  <a:gd name="T24" fmla="*/ 0 w 307"/>
                  <a:gd name="T25" fmla="*/ 1 h 204"/>
                  <a:gd name="T26" fmla="*/ 0 w 307"/>
                  <a:gd name="T27" fmla="*/ 1 h 204"/>
                  <a:gd name="T28" fmla="*/ 0 w 307"/>
                  <a:gd name="T29" fmla="*/ 1 h 204"/>
                  <a:gd name="T30" fmla="*/ 0 w 307"/>
                  <a:gd name="T31" fmla="*/ 1 h 204"/>
                  <a:gd name="T32" fmla="*/ 0 w 307"/>
                  <a:gd name="T33" fmla="*/ 1 h 204"/>
                  <a:gd name="T34" fmla="*/ 0 w 307"/>
                  <a:gd name="T35" fmla="*/ 1 h 204"/>
                  <a:gd name="T36" fmla="*/ 0 w 307"/>
                  <a:gd name="T37" fmla="*/ 1 h 204"/>
                  <a:gd name="T38" fmla="*/ 0 w 307"/>
                  <a:gd name="T39" fmla="*/ 1 h 204"/>
                  <a:gd name="T40" fmla="*/ 0 w 307"/>
                  <a:gd name="T41" fmla="*/ 0 h 20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7"/>
                  <a:gd name="T64" fmla="*/ 0 h 204"/>
                  <a:gd name="T65" fmla="*/ 307 w 307"/>
                  <a:gd name="T66" fmla="*/ 204 h 20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7" h="204">
                    <a:moveTo>
                      <a:pt x="307" y="204"/>
                    </a:moveTo>
                    <a:lnTo>
                      <a:pt x="303" y="197"/>
                    </a:lnTo>
                    <a:lnTo>
                      <a:pt x="302" y="191"/>
                    </a:lnTo>
                    <a:lnTo>
                      <a:pt x="298" y="185"/>
                    </a:lnTo>
                    <a:lnTo>
                      <a:pt x="293" y="182"/>
                    </a:lnTo>
                    <a:lnTo>
                      <a:pt x="260" y="173"/>
                    </a:lnTo>
                    <a:lnTo>
                      <a:pt x="228" y="170"/>
                    </a:lnTo>
                    <a:lnTo>
                      <a:pt x="196" y="168"/>
                    </a:lnTo>
                    <a:lnTo>
                      <a:pt x="163" y="167"/>
                    </a:lnTo>
                    <a:lnTo>
                      <a:pt x="130" y="163"/>
                    </a:lnTo>
                    <a:lnTo>
                      <a:pt x="99" y="157"/>
                    </a:lnTo>
                    <a:lnTo>
                      <a:pt x="68" y="145"/>
                    </a:lnTo>
                    <a:lnTo>
                      <a:pt x="40" y="125"/>
                    </a:lnTo>
                    <a:lnTo>
                      <a:pt x="25" y="112"/>
                    </a:lnTo>
                    <a:lnTo>
                      <a:pt x="15" y="97"/>
                    </a:lnTo>
                    <a:lnTo>
                      <a:pt x="6" y="81"/>
                    </a:lnTo>
                    <a:lnTo>
                      <a:pt x="3" y="66"/>
                    </a:lnTo>
                    <a:lnTo>
                      <a:pt x="0" y="48"/>
                    </a:lnTo>
                    <a:lnTo>
                      <a:pt x="4" y="32"/>
                    </a:lnTo>
                    <a:lnTo>
                      <a:pt x="10" y="15"/>
                    </a:lnTo>
                    <a:lnTo>
                      <a:pt x="21" y="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49" name="Freeform 170"/>
              <p:cNvSpPr>
                <a:spLocks/>
              </p:cNvSpPr>
              <p:nvPr/>
            </p:nvSpPr>
            <p:spPr bwMode="auto">
              <a:xfrm>
                <a:off x="4174" y="1152"/>
                <a:ext cx="150" cy="89"/>
              </a:xfrm>
              <a:custGeom>
                <a:avLst/>
                <a:gdLst>
                  <a:gd name="T0" fmla="*/ 0 w 301"/>
                  <a:gd name="T1" fmla="*/ 0 h 177"/>
                  <a:gd name="T2" fmla="*/ 0 w 301"/>
                  <a:gd name="T3" fmla="*/ 1 h 177"/>
                  <a:gd name="T4" fmla="*/ 0 w 301"/>
                  <a:gd name="T5" fmla="*/ 1 h 177"/>
                  <a:gd name="T6" fmla="*/ 0 w 301"/>
                  <a:gd name="T7" fmla="*/ 1 h 177"/>
                  <a:gd name="T8" fmla="*/ 0 w 301"/>
                  <a:gd name="T9" fmla="*/ 1 h 177"/>
                  <a:gd name="T10" fmla="*/ 0 w 301"/>
                  <a:gd name="T11" fmla="*/ 1 h 177"/>
                  <a:gd name="T12" fmla="*/ 0 w 301"/>
                  <a:gd name="T13" fmla="*/ 1 h 177"/>
                  <a:gd name="T14" fmla="*/ 0 w 301"/>
                  <a:gd name="T15" fmla="*/ 1 h 177"/>
                  <a:gd name="T16" fmla="*/ 0 w 301"/>
                  <a:gd name="T17" fmla="*/ 1 h 177"/>
                  <a:gd name="T18" fmla="*/ 0 w 301"/>
                  <a:gd name="T19" fmla="*/ 1 h 177"/>
                  <a:gd name="T20" fmla="*/ 0 w 301"/>
                  <a:gd name="T21" fmla="*/ 1 h 177"/>
                  <a:gd name="T22" fmla="*/ 0 w 301"/>
                  <a:gd name="T23" fmla="*/ 1 h 177"/>
                  <a:gd name="T24" fmla="*/ 0 w 301"/>
                  <a:gd name="T25" fmla="*/ 1 h 177"/>
                  <a:gd name="T26" fmla="*/ 0 w 301"/>
                  <a:gd name="T27" fmla="*/ 1 h 177"/>
                  <a:gd name="T28" fmla="*/ 0 w 301"/>
                  <a:gd name="T29" fmla="*/ 1 h 177"/>
                  <a:gd name="T30" fmla="*/ 0 w 301"/>
                  <a:gd name="T31" fmla="*/ 1 h 177"/>
                  <a:gd name="T32" fmla="*/ 0 w 301"/>
                  <a:gd name="T33" fmla="*/ 1 h 177"/>
                  <a:gd name="T34" fmla="*/ 0 w 301"/>
                  <a:gd name="T35" fmla="*/ 1 h 177"/>
                  <a:gd name="T36" fmla="*/ 0 w 301"/>
                  <a:gd name="T37" fmla="*/ 1 h 177"/>
                  <a:gd name="T38" fmla="*/ 0 w 301"/>
                  <a:gd name="T39" fmla="*/ 1 h 177"/>
                  <a:gd name="T40" fmla="*/ 0 w 301"/>
                  <a:gd name="T41" fmla="*/ 1 h 177"/>
                  <a:gd name="T42" fmla="*/ 0 w 301"/>
                  <a:gd name="T43" fmla="*/ 1 h 177"/>
                  <a:gd name="T44" fmla="*/ 0 w 301"/>
                  <a:gd name="T45" fmla="*/ 1 h 17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1"/>
                  <a:gd name="T70" fmla="*/ 0 h 177"/>
                  <a:gd name="T71" fmla="*/ 301 w 301"/>
                  <a:gd name="T72" fmla="*/ 177 h 17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1" h="177">
                    <a:moveTo>
                      <a:pt x="6" y="0"/>
                    </a:moveTo>
                    <a:lnTo>
                      <a:pt x="0" y="18"/>
                    </a:lnTo>
                    <a:lnTo>
                      <a:pt x="0" y="36"/>
                    </a:lnTo>
                    <a:lnTo>
                      <a:pt x="3" y="52"/>
                    </a:lnTo>
                    <a:lnTo>
                      <a:pt x="9" y="70"/>
                    </a:lnTo>
                    <a:lnTo>
                      <a:pt x="16" y="83"/>
                    </a:lnTo>
                    <a:lnTo>
                      <a:pt x="29" y="98"/>
                    </a:lnTo>
                    <a:lnTo>
                      <a:pt x="41" y="110"/>
                    </a:lnTo>
                    <a:lnTo>
                      <a:pt x="57" y="123"/>
                    </a:lnTo>
                    <a:lnTo>
                      <a:pt x="82" y="138"/>
                    </a:lnTo>
                    <a:lnTo>
                      <a:pt x="109" y="147"/>
                    </a:lnTo>
                    <a:lnTo>
                      <a:pt x="136" y="152"/>
                    </a:lnTo>
                    <a:lnTo>
                      <a:pt x="165" y="155"/>
                    </a:lnTo>
                    <a:lnTo>
                      <a:pt x="193" y="155"/>
                    </a:lnTo>
                    <a:lnTo>
                      <a:pt x="223" y="155"/>
                    </a:lnTo>
                    <a:lnTo>
                      <a:pt x="251" y="156"/>
                    </a:lnTo>
                    <a:lnTo>
                      <a:pt x="281" y="161"/>
                    </a:lnTo>
                    <a:lnTo>
                      <a:pt x="286" y="161"/>
                    </a:lnTo>
                    <a:lnTo>
                      <a:pt x="292" y="165"/>
                    </a:lnTo>
                    <a:lnTo>
                      <a:pt x="297" y="168"/>
                    </a:lnTo>
                    <a:lnTo>
                      <a:pt x="301" y="177"/>
                    </a:lnTo>
                    <a:lnTo>
                      <a:pt x="300" y="177"/>
                    </a:lnTo>
                    <a:lnTo>
                      <a:pt x="298" y="177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50" name="Freeform 171"/>
              <p:cNvSpPr>
                <a:spLocks/>
              </p:cNvSpPr>
              <p:nvPr/>
            </p:nvSpPr>
            <p:spPr bwMode="auto">
              <a:xfrm>
                <a:off x="4148" y="1184"/>
                <a:ext cx="145" cy="121"/>
              </a:xfrm>
              <a:custGeom>
                <a:avLst/>
                <a:gdLst>
                  <a:gd name="T0" fmla="*/ 1 w 289"/>
                  <a:gd name="T1" fmla="*/ 1 h 241"/>
                  <a:gd name="T2" fmla="*/ 1 w 289"/>
                  <a:gd name="T3" fmla="*/ 1 h 241"/>
                  <a:gd name="T4" fmla="*/ 1 w 289"/>
                  <a:gd name="T5" fmla="*/ 1 h 241"/>
                  <a:gd name="T6" fmla="*/ 1 w 289"/>
                  <a:gd name="T7" fmla="*/ 1 h 241"/>
                  <a:gd name="T8" fmla="*/ 1 w 289"/>
                  <a:gd name="T9" fmla="*/ 1 h 241"/>
                  <a:gd name="T10" fmla="*/ 1 w 289"/>
                  <a:gd name="T11" fmla="*/ 1 h 241"/>
                  <a:gd name="T12" fmla="*/ 1 w 289"/>
                  <a:gd name="T13" fmla="*/ 1 h 241"/>
                  <a:gd name="T14" fmla="*/ 1 w 289"/>
                  <a:gd name="T15" fmla="*/ 1 h 241"/>
                  <a:gd name="T16" fmla="*/ 1 w 289"/>
                  <a:gd name="T17" fmla="*/ 1 h 241"/>
                  <a:gd name="T18" fmla="*/ 1 w 289"/>
                  <a:gd name="T19" fmla="*/ 1 h 241"/>
                  <a:gd name="T20" fmla="*/ 1 w 289"/>
                  <a:gd name="T21" fmla="*/ 1 h 241"/>
                  <a:gd name="T22" fmla="*/ 1 w 289"/>
                  <a:gd name="T23" fmla="*/ 1 h 241"/>
                  <a:gd name="T24" fmla="*/ 1 w 289"/>
                  <a:gd name="T25" fmla="*/ 1 h 241"/>
                  <a:gd name="T26" fmla="*/ 1 w 289"/>
                  <a:gd name="T27" fmla="*/ 1 h 241"/>
                  <a:gd name="T28" fmla="*/ 1 w 289"/>
                  <a:gd name="T29" fmla="*/ 1 h 241"/>
                  <a:gd name="T30" fmla="*/ 1 w 289"/>
                  <a:gd name="T31" fmla="*/ 1 h 241"/>
                  <a:gd name="T32" fmla="*/ 0 w 289"/>
                  <a:gd name="T33" fmla="*/ 0 h 2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9"/>
                  <a:gd name="T52" fmla="*/ 0 h 241"/>
                  <a:gd name="T53" fmla="*/ 289 w 289"/>
                  <a:gd name="T54" fmla="*/ 241 h 2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9" h="241">
                    <a:moveTo>
                      <a:pt x="289" y="241"/>
                    </a:moveTo>
                    <a:lnTo>
                      <a:pt x="284" y="226"/>
                    </a:lnTo>
                    <a:lnTo>
                      <a:pt x="278" y="215"/>
                    </a:lnTo>
                    <a:lnTo>
                      <a:pt x="270" y="202"/>
                    </a:lnTo>
                    <a:lnTo>
                      <a:pt x="262" y="193"/>
                    </a:lnTo>
                    <a:lnTo>
                      <a:pt x="251" y="183"/>
                    </a:lnTo>
                    <a:lnTo>
                      <a:pt x="241" y="176"/>
                    </a:lnTo>
                    <a:lnTo>
                      <a:pt x="228" y="171"/>
                    </a:lnTo>
                    <a:lnTo>
                      <a:pt x="216" y="170"/>
                    </a:lnTo>
                    <a:lnTo>
                      <a:pt x="179" y="163"/>
                    </a:lnTo>
                    <a:lnTo>
                      <a:pt x="142" y="153"/>
                    </a:lnTo>
                    <a:lnTo>
                      <a:pt x="105" y="138"/>
                    </a:lnTo>
                    <a:lnTo>
                      <a:pt x="72" y="120"/>
                    </a:lnTo>
                    <a:lnTo>
                      <a:pt x="43" y="95"/>
                    </a:lnTo>
                    <a:lnTo>
                      <a:pt x="21" y="68"/>
                    </a:lnTo>
                    <a:lnTo>
                      <a:pt x="6" y="35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51" name="Freeform 172"/>
              <p:cNvSpPr>
                <a:spLocks/>
              </p:cNvSpPr>
              <p:nvPr/>
            </p:nvSpPr>
            <p:spPr bwMode="auto">
              <a:xfrm>
                <a:off x="4140" y="1217"/>
                <a:ext cx="134" cy="110"/>
              </a:xfrm>
              <a:custGeom>
                <a:avLst/>
                <a:gdLst>
                  <a:gd name="T0" fmla="*/ 0 w 269"/>
                  <a:gd name="T1" fmla="*/ 0 h 219"/>
                  <a:gd name="T2" fmla="*/ 0 w 269"/>
                  <a:gd name="T3" fmla="*/ 1 h 219"/>
                  <a:gd name="T4" fmla="*/ 0 w 269"/>
                  <a:gd name="T5" fmla="*/ 1 h 219"/>
                  <a:gd name="T6" fmla="*/ 0 w 269"/>
                  <a:gd name="T7" fmla="*/ 1 h 219"/>
                  <a:gd name="T8" fmla="*/ 0 w 269"/>
                  <a:gd name="T9" fmla="*/ 1 h 219"/>
                  <a:gd name="T10" fmla="*/ 0 w 269"/>
                  <a:gd name="T11" fmla="*/ 1 h 219"/>
                  <a:gd name="T12" fmla="*/ 0 w 269"/>
                  <a:gd name="T13" fmla="*/ 1 h 219"/>
                  <a:gd name="T14" fmla="*/ 0 w 269"/>
                  <a:gd name="T15" fmla="*/ 1 h 219"/>
                  <a:gd name="T16" fmla="*/ 0 w 269"/>
                  <a:gd name="T17" fmla="*/ 1 h 219"/>
                  <a:gd name="T18" fmla="*/ 0 w 269"/>
                  <a:gd name="T19" fmla="*/ 1 h 219"/>
                  <a:gd name="T20" fmla="*/ 0 w 269"/>
                  <a:gd name="T21" fmla="*/ 1 h 219"/>
                  <a:gd name="T22" fmla="*/ 0 w 269"/>
                  <a:gd name="T23" fmla="*/ 1 h 219"/>
                  <a:gd name="T24" fmla="*/ 0 w 269"/>
                  <a:gd name="T25" fmla="*/ 1 h 219"/>
                  <a:gd name="T26" fmla="*/ 0 w 269"/>
                  <a:gd name="T27" fmla="*/ 1 h 219"/>
                  <a:gd name="T28" fmla="*/ 0 w 269"/>
                  <a:gd name="T29" fmla="*/ 1 h 219"/>
                  <a:gd name="T30" fmla="*/ 0 w 269"/>
                  <a:gd name="T31" fmla="*/ 1 h 219"/>
                  <a:gd name="T32" fmla="*/ 0 w 269"/>
                  <a:gd name="T33" fmla="*/ 1 h 2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9"/>
                  <a:gd name="T52" fmla="*/ 0 h 219"/>
                  <a:gd name="T53" fmla="*/ 269 w 269"/>
                  <a:gd name="T54" fmla="*/ 219 h 2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9" h="219">
                    <a:moveTo>
                      <a:pt x="0" y="0"/>
                    </a:moveTo>
                    <a:lnTo>
                      <a:pt x="2" y="11"/>
                    </a:lnTo>
                    <a:lnTo>
                      <a:pt x="5" y="22"/>
                    </a:lnTo>
                    <a:lnTo>
                      <a:pt x="9" y="34"/>
                    </a:lnTo>
                    <a:lnTo>
                      <a:pt x="15" y="45"/>
                    </a:lnTo>
                    <a:lnTo>
                      <a:pt x="21" y="55"/>
                    </a:lnTo>
                    <a:lnTo>
                      <a:pt x="29" y="64"/>
                    </a:lnTo>
                    <a:lnTo>
                      <a:pt x="36" y="73"/>
                    </a:lnTo>
                    <a:lnTo>
                      <a:pt x="46" y="83"/>
                    </a:lnTo>
                    <a:lnTo>
                      <a:pt x="73" y="100"/>
                    </a:lnTo>
                    <a:lnTo>
                      <a:pt x="107" y="114"/>
                    </a:lnTo>
                    <a:lnTo>
                      <a:pt x="141" y="124"/>
                    </a:lnTo>
                    <a:lnTo>
                      <a:pt x="177" y="135"/>
                    </a:lnTo>
                    <a:lnTo>
                      <a:pt x="208" y="147"/>
                    </a:lnTo>
                    <a:lnTo>
                      <a:pt x="237" y="163"/>
                    </a:lnTo>
                    <a:lnTo>
                      <a:pt x="256" y="187"/>
                    </a:lnTo>
                    <a:lnTo>
                      <a:pt x="269" y="219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52" name="Freeform 173"/>
              <p:cNvSpPr>
                <a:spLocks/>
              </p:cNvSpPr>
              <p:nvPr/>
            </p:nvSpPr>
            <p:spPr bwMode="auto">
              <a:xfrm>
                <a:off x="4135" y="1275"/>
                <a:ext cx="134" cy="56"/>
              </a:xfrm>
              <a:custGeom>
                <a:avLst/>
                <a:gdLst>
                  <a:gd name="T0" fmla="*/ 0 w 270"/>
                  <a:gd name="T1" fmla="*/ 0 h 113"/>
                  <a:gd name="T2" fmla="*/ 0 w 270"/>
                  <a:gd name="T3" fmla="*/ 0 h 113"/>
                  <a:gd name="T4" fmla="*/ 0 w 270"/>
                  <a:gd name="T5" fmla="*/ 0 h 113"/>
                  <a:gd name="T6" fmla="*/ 0 w 270"/>
                  <a:gd name="T7" fmla="*/ 0 h 113"/>
                  <a:gd name="T8" fmla="*/ 0 w 270"/>
                  <a:gd name="T9" fmla="*/ 0 h 113"/>
                  <a:gd name="T10" fmla="*/ 0 w 270"/>
                  <a:gd name="T11" fmla="*/ 0 h 113"/>
                  <a:gd name="T12" fmla="*/ 0 w 270"/>
                  <a:gd name="T13" fmla="*/ 0 h 113"/>
                  <a:gd name="T14" fmla="*/ 0 w 270"/>
                  <a:gd name="T15" fmla="*/ 0 h 113"/>
                  <a:gd name="T16" fmla="*/ 0 w 270"/>
                  <a:gd name="T17" fmla="*/ 0 h 1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0"/>
                  <a:gd name="T28" fmla="*/ 0 h 113"/>
                  <a:gd name="T29" fmla="*/ 270 w 270"/>
                  <a:gd name="T30" fmla="*/ 113 h 1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0" h="113">
                    <a:moveTo>
                      <a:pt x="270" y="113"/>
                    </a:moveTo>
                    <a:lnTo>
                      <a:pt x="234" y="104"/>
                    </a:lnTo>
                    <a:lnTo>
                      <a:pt x="198" y="96"/>
                    </a:lnTo>
                    <a:lnTo>
                      <a:pt x="162" y="85"/>
                    </a:lnTo>
                    <a:lnTo>
                      <a:pt x="128" y="73"/>
                    </a:lnTo>
                    <a:lnTo>
                      <a:pt x="92" y="59"/>
                    </a:lnTo>
                    <a:lnTo>
                      <a:pt x="60" y="42"/>
                    </a:lnTo>
                    <a:lnTo>
                      <a:pt x="28" y="2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53" name="Freeform 174"/>
              <p:cNvSpPr>
                <a:spLocks/>
              </p:cNvSpPr>
              <p:nvPr/>
            </p:nvSpPr>
            <p:spPr bwMode="auto">
              <a:xfrm>
                <a:off x="4137" y="1290"/>
                <a:ext cx="119" cy="47"/>
              </a:xfrm>
              <a:custGeom>
                <a:avLst/>
                <a:gdLst>
                  <a:gd name="T0" fmla="*/ 0 w 240"/>
                  <a:gd name="T1" fmla="*/ 1 h 94"/>
                  <a:gd name="T2" fmla="*/ 0 w 240"/>
                  <a:gd name="T3" fmla="*/ 1 h 94"/>
                  <a:gd name="T4" fmla="*/ 0 w 240"/>
                  <a:gd name="T5" fmla="*/ 1 h 94"/>
                  <a:gd name="T6" fmla="*/ 0 w 240"/>
                  <a:gd name="T7" fmla="*/ 1 h 94"/>
                  <a:gd name="T8" fmla="*/ 0 w 240"/>
                  <a:gd name="T9" fmla="*/ 1 h 94"/>
                  <a:gd name="T10" fmla="*/ 0 w 240"/>
                  <a:gd name="T11" fmla="*/ 1 h 94"/>
                  <a:gd name="T12" fmla="*/ 0 w 240"/>
                  <a:gd name="T13" fmla="*/ 1 h 94"/>
                  <a:gd name="T14" fmla="*/ 0 w 240"/>
                  <a:gd name="T15" fmla="*/ 1 h 94"/>
                  <a:gd name="T16" fmla="*/ 0 w 240"/>
                  <a:gd name="T17" fmla="*/ 0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0"/>
                  <a:gd name="T28" fmla="*/ 0 h 94"/>
                  <a:gd name="T29" fmla="*/ 240 w 240"/>
                  <a:gd name="T30" fmla="*/ 94 h 9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0" h="94">
                    <a:moveTo>
                      <a:pt x="240" y="94"/>
                    </a:moveTo>
                    <a:lnTo>
                      <a:pt x="207" y="89"/>
                    </a:lnTo>
                    <a:lnTo>
                      <a:pt x="176" y="82"/>
                    </a:lnTo>
                    <a:lnTo>
                      <a:pt x="146" y="71"/>
                    </a:lnTo>
                    <a:lnTo>
                      <a:pt x="116" y="58"/>
                    </a:lnTo>
                    <a:lnTo>
                      <a:pt x="87" y="43"/>
                    </a:lnTo>
                    <a:lnTo>
                      <a:pt x="57" y="29"/>
                    </a:lnTo>
                    <a:lnTo>
                      <a:pt x="28" y="14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54" name="Freeform 175"/>
              <p:cNvSpPr>
                <a:spLocks/>
              </p:cNvSpPr>
              <p:nvPr/>
            </p:nvSpPr>
            <p:spPr bwMode="auto">
              <a:xfrm>
                <a:off x="4140" y="1310"/>
                <a:ext cx="23" cy="25"/>
              </a:xfrm>
              <a:custGeom>
                <a:avLst/>
                <a:gdLst>
                  <a:gd name="T0" fmla="*/ 1 w 46"/>
                  <a:gd name="T1" fmla="*/ 1 h 48"/>
                  <a:gd name="T2" fmla="*/ 1 w 46"/>
                  <a:gd name="T3" fmla="*/ 1 h 48"/>
                  <a:gd name="T4" fmla="*/ 1 w 46"/>
                  <a:gd name="T5" fmla="*/ 1 h 48"/>
                  <a:gd name="T6" fmla="*/ 1 w 46"/>
                  <a:gd name="T7" fmla="*/ 1 h 48"/>
                  <a:gd name="T8" fmla="*/ 1 w 46"/>
                  <a:gd name="T9" fmla="*/ 1 h 48"/>
                  <a:gd name="T10" fmla="*/ 1 w 46"/>
                  <a:gd name="T11" fmla="*/ 1 h 48"/>
                  <a:gd name="T12" fmla="*/ 1 w 46"/>
                  <a:gd name="T13" fmla="*/ 1 h 48"/>
                  <a:gd name="T14" fmla="*/ 1 w 46"/>
                  <a:gd name="T15" fmla="*/ 1 h 48"/>
                  <a:gd name="T16" fmla="*/ 0 w 46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48"/>
                  <a:gd name="T29" fmla="*/ 46 w 46"/>
                  <a:gd name="T30" fmla="*/ 48 h 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48">
                    <a:moveTo>
                      <a:pt x="46" y="48"/>
                    </a:moveTo>
                    <a:lnTo>
                      <a:pt x="36" y="44"/>
                    </a:lnTo>
                    <a:lnTo>
                      <a:pt x="29" y="41"/>
                    </a:lnTo>
                    <a:lnTo>
                      <a:pt x="21" y="35"/>
                    </a:lnTo>
                    <a:lnTo>
                      <a:pt x="17" y="30"/>
                    </a:lnTo>
                    <a:lnTo>
                      <a:pt x="10" y="22"/>
                    </a:lnTo>
                    <a:lnTo>
                      <a:pt x="7" y="15"/>
                    </a:lnTo>
                    <a:lnTo>
                      <a:pt x="3" y="7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55" name="Freeform 176"/>
              <p:cNvSpPr>
                <a:spLocks/>
              </p:cNvSpPr>
              <p:nvPr/>
            </p:nvSpPr>
            <p:spPr bwMode="auto">
              <a:xfrm>
                <a:off x="4143" y="1338"/>
                <a:ext cx="42" cy="36"/>
              </a:xfrm>
              <a:custGeom>
                <a:avLst/>
                <a:gdLst>
                  <a:gd name="T0" fmla="*/ 1 w 82"/>
                  <a:gd name="T1" fmla="*/ 1 h 70"/>
                  <a:gd name="T2" fmla="*/ 1 w 82"/>
                  <a:gd name="T3" fmla="*/ 1 h 70"/>
                  <a:gd name="T4" fmla="*/ 1 w 82"/>
                  <a:gd name="T5" fmla="*/ 1 h 70"/>
                  <a:gd name="T6" fmla="*/ 1 w 82"/>
                  <a:gd name="T7" fmla="*/ 1 h 70"/>
                  <a:gd name="T8" fmla="*/ 1 w 82"/>
                  <a:gd name="T9" fmla="*/ 1 h 70"/>
                  <a:gd name="T10" fmla="*/ 1 w 82"/>
                  <a:gd name="T11" fmla="*/ 1 h 70"/>
                  <a:gd name="T12" fmla="*/ 1 w 82"/>
                  <a:gd name="T13" fmla="*/ 1 h 70"/>
                  <a:gd name="T14" fmla="*/ 1 w 82"/>
                  <a:gd name="T15" fmla="*/ 1 h 70"/>
                  <a:gd name="T16" fmla="*/ 0 w 82"/>
                  <a:gd name="T17" fmla="*/ 0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2"/>
                  <a:gd name="T28" fmla="*/ 0 h 70"/>
                  <a:gd name="T29" fmla="*/ 82 w 82"/>
                  <a:gd name="T30" fmla="*/ 70 h 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2" h="70">
                    <a:moveTo>
                      <a:pt x="82" y="70"/>
                    </a:moveTo>
                    <a:lnTo>
                      <a:pt x="69" y="64"/>
                    </a:lnTo>
                    <a:lnTo>
                      <a:pt x="57" y="58"/>
                    </a:lnTo>
                    <a:lnTo>
                      <a:pt x="45" y="49"/>
                    </a:lnTo>
                    <a:lnTo>
                      <a:pt x="34" y="42"/>
                    </a:lnTo>
                    <a:lnTo>
                      <a:pt x="23" y="32"/>
                    </a:lnTo>
                    <a:lnTo>
                      <a:pt x="13" y="22"/>
                    </a:lnTo>
                    <a:lnTo>
                      <a:pt x="6" y="11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56" name="Freeform 177"/>
              <p:cNvSpPr>
                <a:spLocks/>
              </p:cNvSpPr>
              <p:nvPr/>
            </p:nvSpPr>
            <p:spPr bwMode="auto">
              <a:xfrm>
                <a:off x="4154" y="1365"/>
                <a:ext cx="46" cy="25"/>
              </a:xfrm>
              <a:custGeom>
                <a:avLst/>
                <a:gdLst>
                  <a:gd name="T0" fmla="*/ 0 w 90"/>
                  <a:gd name="T1" fmla="*/ 0 h 50"/>
                  <a:gd name="T2" fmla="*/ 1 w 90"/>
                  <a:gd name="T3" fmla="*/ 1 h 50"/>
                  <a:gd name="T4" fmla="*/ 1 w 90"/>
                  <a:gd name="T5" fmla="*/ 1 h 50"/>
                  <a:gd name="T6" fmla="*/ 1 w 90"/>
                  <a:gd name="T7" fmla="*/ 1 h 50"/>
                  <a:gd name="T8" fmla="*/ 1 w 90"/>
                  <a:gd name="T9" fmla="*/ 1 h 50"/>
                  <a:gd name="T10" fmla="*/ 1 w 90"/>
                  <a:gd name="T11" fmla="*/ 1 h 50"/>
                  <a:gd name="T12" fmla="*/ 1 w 90"/>
                  <a:gd name="T13" fmla="*/ 1 h 50"/>
                  <a:gd name="T14" fmla="*/ 1 w 90"/>
                  <a:gd name="T15" fmla="*/ 1 h 50"/>
                  <a:gd name="T16" fmla="*/ 1 w 90"/>
                  <a:gd name="T17" fmla="*/ 1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0"/>
                  <a:gd name="T28" fmla="*/ 0 h 50"/>
                  <a:gd name="T29" fmla="*/ 90 w 9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0" h="50">
                    <a:moveTo>
                      <a:pt x="0" y="0"/>
                    </a:moveTo>
                    <a:lnTo>
                      <a:pt x="6" y="10"/>
                    </a:lnTo>
                    <a:lnTo>
                      <a:pt x="16" y="21"/>
                    </a:lnTo>
                    <a:lnTo>
                      <a:pt x="26" y="29"/>
                    </a:lnTo>
                    <a:lnTo>
                      <a:pt x="37" y="38"/>
                    </a:lnTo>
                    <a:lnTo>
                      <a:pt x="48" y="43"/>
                    </a:lnTo>
                    <a:lnTo>
                      <a:pt x="62" y="48"/>
                    </a:lnTo>
                    <a:lnTo>
                      <a:pt x="75" y="49"/>
                    </a:lnTo>
                    <a:lnTo>
                      <a:pt x="90" y="50"/>
                    </a:lnTo>
                  </a:path>
                </a:pathLst>
              </a:custGeom>
              <a:noFill/>
              <a:ln w="4763">
                <a:solidFill>
                  <a:srgbClr val="00595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57" name="Freeform 178"/>
              <p:cNvSpPr>
                <a:spLocks/>
              </p:cNvSpPr>
              <p:nvPr/>
            </p:nvSpPr>
            <p:spPr bwMode="auto">
              <a:xfrm>
                <a:off x="4373" y="1500"/>
                <a:ext cx="287" cy="700"/>
              </a:xfrm>
              <a:custGeom>
                <a:avLst/>
                <a:gdLst>
                  <a:gd name="T0" fmla="*/ 1 w 572"/>
                  <a:gd name="T1" fmla="*/ 0 h 1402"/>
                  <a:gd name="T2" fmla="*/ 1 w 572"/>
                  <a:gd name="T3" fmla="*/ 0 h 1402"/>
                  <a:gd name="T4" fmla="*/ 1 w 572"/>
                  <a:gd name="T5" fmla="*/ 0 h 1402"/>
                  <a:gd name="T6" fmla="*/ 1 w 572"/>
                  <a:gd name="T7" fmla="*/ 0 h 1402"/>
                  <a:gd name="T8" fmla="*/ 1 w 572"/>
                  <a:gd name="T9" fmla="*/ 0 h 1402"/>
                  <a:gd name="T10" fmla="*/ 1 w 572"/>
                  <a:gd name="T11" fmla="*/ 0 h 1402"/>
                  <a:gd name="T12" fmla="*/ 1 w 572"/>
                  <a:gd name="T13" fmla="*/ 0 h 1402"/>
                  <a:gd name="T14" fmla="*/ 1 w 572"/>
                  <a:gd name="T15" fmla="*/ 0 h 1402"/>
                  <a:gd name="T16" fmla="*/ 1 w 572"/>
                  <a:gd name="T17" fmla="*/ 0 h 1402"/>
                  <a:gd name="T18" fmla="*/ 1 w 572"/>
                  <a:gd name="T19" fmla="*/ 0 h 1402"/>
                  <a:gd name="T20" fmla="*/ 1 w 572"/>
                  <a:gd name="T21" fmla="*/ 0 h 1402"/>
                  <a:gd name="T22" fmla="*/ 1 w 572"/>
                  <a:gd name="T23" fmla="*/ 0 h 1402"/>
                  <a:gd name="T24" fmla="*/ 1 w 572"/>
                  <a:gd name="T25" fmla="*/ 0 h 1402"/>
                  <a:gd name="T26" fmla="*/ 1 w 572"/>
                  <a:gd name="T27" fmla="*/ 0 h 1402"/>
                  <a:gd name="T28" fmla="*/ 1 w 572"/>
                  <a:gd name="T29" fmla="*/ 0 h 1402"/>
                  <a:gd name="T30" fmla="*/ 1 w 572"/>
                  <a:gd name="T31" fmla="*/ 0 h 1402"/>
                  <a:gd name="T32" fmla="*/ 1 w 572"/>
                  <a:gd name="T33" fmla="*/ 0 h 1402"/>
                  <a:gd name="T34" fmla="*/ 1 w 572"/>
                  <a:gd name="T35" fmla="*/ 0 h 1402"/>
                  <a:gd name="T36" fmla="*/ 1 w 572"/>
                  <a:gd name="T37" fmla="*/ 0 h 1402"/>
                  <a:gd name="T38" fmla="*/ 1 w 572"/>
                  <a:gd name="T39" fmla="*/ 0 h 1402"/>
                  <a:gd name="T40" fmla="*/ 1 w 572"/>
                  <a:gd name="T41" fmla="*/ 0 h 1402"/>
                  <a:gd name="T42" fmla="*/ 1 w 572"/>
                  <a:gd name="T43" fmla="*/ 0 h 1402"/>
                  <a:gd name="T44" fmla="*/ 1 w 572"/>
                  <a:gd name="T45" fmla="*/ 0 h 1402"/>
                  <a:gd name="T46" fmla="*/ 1 w 572"/>
                  <a:gd name="T47" fmla="*/ 0 h 1402"/>
                  <a:gd name="T48" fmla="*/ 1 w 572"/>
                  <a:gd name="T49" fmla="*/ 0 h 1402"/>
                  <a:gd name="T50" fmla="*/ 1 w 572"/>
                  <a:gd name="T51" fmla="*/ 0 h 1402"/>
                  <a:gd name="T52" fmla="*/ 1 w 572"/>
                  <a:gd name="T53" fmla="*/ 0 h 1402"/>
                  <a:gd name="T54" fmla="*/ 1 w 572"/>
                  <a:gd name="T55" fmla="*/ 0 h 1402"/>
                  <a:gd name="T56" fmla="*/ 1 w 572"/>
                  <a:gd name="T57" fmla="*/ 0 h 1402"/>
                  <a:gd name="T58" fmla="*/ 1 w 572"/>
                  <a:gd name="T59" fmla="*/ 0 h 1402"/>
                  <a:gd name="T60" fmla="*/ 1 w 572"/>
                  <a:gd name="T61" fmla="*/ 0 h 1402"/>
                  <a:gd name="T62" fmla="*/ 1 w 572"/>
                  <a:gd name="T63" fmla="*/ 0 h 1402"/>
                  <a:gd name="T64" fmla="*/ 1 w 572"/>
                  <a:gd name="T65" fmla="*/ 0 h 1402"/>
                  <a:gd name="T66" fmla="*/ 1 w 572"/>
                  <a:gd name="T67" fmla="*/ 0 h 1402"/>
                  <a:gd name="T68" fmla="*/ 1 w 572"/>
                  <a:gd name="T69" fmla="*/ 0 h 1402"/>
                  <a:gd name="T70" fmla="*/ 1 w 572"/>
                  <a:gd name="T71" fmla="*/ 0 h 1402"/>
                  <a:gd name="T72" fmla="*/ 1 w 572"/>
                  <a:gd name="T73" fmla="*/ 0 h 1402"/>
                  <a:gd name="T74" fmla="*/ 1 w 572"/>
                  <a:gd name="T75" fmla="*/ 0 h 1402"/>
                  <a:gd name="T76" fmla="*/ 1 w 572"/>
                  <a:gd name="T77" fmla="*/ 0 h 1402"/>
                  <a:gd name="T78" fmla="*/ 1 w 572"/>
                  <a:gd name="T79" fmla="*/ 0 h 1402"/>
                  <a:gd name="T80" fmla="*/ 1 w 572"/>
                  <a:gd name="T81" fmla="*/ 0 h 1402"/>
                  <a:gd name="T82" fmla="*/ 1 w 572"/>
                  <a:gd name="T83" fmla="*/ 0 h 1402"/>
                  <a:gd name="T84" fmla="*/ 1 w 572"/>
                  <a:gd name="T85" fmla="*/ 0 h 1402"/>
                  <a:gd name="T86" fmla="*/ 1 w 572"/>
                  <a:gd name="T87" fmla="*/ 0 h 1402"/>
                  <a:gd name="T88" fmla="*/ 1 w 572"/>
                  <a:gd name="T89" fmla="*/ 0 h 1402"/>
                  <a:gd name="T90" fmla="*/ 1 w 572"/>
                  <a:gd name="T91" fmla="*/ 0 h 1402"/>
                  <a:gd name="T92" fmla="*/ 1 w 572"/>
                  <a:gd name="T93" fmla="*/ 0 h 1402"/>
                  <a:gd name="T94" fmla="*/ 1 w 572"/>
                  <a:gd name="T95" fmla="*/ 0 h 1402"/>
                  <a:gd name="T96" fmla="*/ 1 w 572"/>
                  <a:gd name="T97" fmla="*/ 0 h 1402"/>
                  <a:gd name="T98" fmla="*/ 1 w 572"/>
                  <a:gd name="T99" fmla="*/ 0 h 1402"/>
                  <a:gd name="T100" fmla="*/ 1 w 572"/>
                  <a:gd name="T101" fmla="*/ 0 h 1402"/>
                  <a:gd name="T102" fmla="*/ 1 w 572"/>
                  <a:gd name="T103" fmla="*/ 0 h 1402"/>
                  <a:gd name="T104" fmla="*/ 1 w 572"/>
                  <a:gd name="T105" fmla="*/ 0 h 1402"/>
                  <a:gd name="T106" fmla="*/ 1 w 572"/>
                  <a:gd name="T107" fmla="*/ 0 h 1402"/>
                  <a:gd name="T108" fmla="*/ 1 w 572"/>
                  <a:gd name="T109" fmla="*/ 0 h 1402"/>
                  <a:gd name="T110" fmla="*/ 1 w 572"/>
                  <a:gd name="T111" fmla="*/ 0 h 140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72"/>
                  <a:gd name="T169" fmla="*/ 0 h 1402"/>
                  <a:gd name="T170" fmla="*/ 572 w 572"/>
                  <a:gd name="T171" fmla="*/ 1402 h 140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72" h="1402">
                    <a:moveTo>
                      <a:pt x="0" y="93"/>
                    </a:moveTo>
                    <a:lnTo>
                      <a:pt x="17" y="101"/>
                    </a:lnTo>
                    <a:lnTo>
                      <a:pt x="31" y="118"/>
                    </a:lnTo>
                    <a:lnTo>
                      <a:pt x="41" y="141"/>
                    </a:lnTo>
                    <a:lnTo>
                      <a:pt x="49" y="172"/>
                    </a:lnTo>
                    <a:lnTo>
                      <a:pt x="54" y="207"/>
                    </a:lnTo>
                    <a:lnTo>
                      <a:pt x="59" y="248"/>
                    </a:lnTo>
                    <a:lnTo>
                      <a:pt x="64" y="292"/>
                    </a:lnTo>
                    <a:lnTo>
                      <a:pt x="70" y="343"/>
                    </a:lnTo>
                    <a:lnTo>
                      <a:pt x="74" y="390"/>
                    </a:lnTo>
                    <a:lnTo>
                      <a:pt x="76" y="433"/>
                    </a:lnTo>
                    <a:lnTo>
                      <a:pt x="78" y="473"/>
                    </a:lnTo>
                    <a:lnTo>
                      <a:pt x="79" y="511"/>
                    </a:lnTo>
                    <a:lnTo>
                      <a:pt x="79" y="548"/>
                    </a:lnTo>
                    <a:lnTo>
                      <a:pt x="80" y="585"/>
                    </a:lnTo>
                    <a:lnTo>
                      <a:pt x="83" y="623"/>
                    </a:lnTo>
                    <a:lnTo>
                      <a:pt x="89" y="665"/>
                    </a:lnTo>
                    <a:lnTo>
                      <a:pt x="91" y="709"/>
                    </a:lnTo>
                    <a:lnTo>
                      <a:pt x="91" y="762"/>
                    </a:lnTo>
                    <a:lnTo>
                      <a:pt x="88" y="819"/>
                    </a:lnTo>
                    <a:lnTo>
                      <a:pt x="80" y="880"/>
                    </a:lnTo>
                    <a:lnTo>
                      <a:pt x="69" y="937"/>
                    </a:lnTo>
                    <a:lnTo>
                      <a:pt x="55" y="991"/>
                    </a:lnTo>
                    <a:lnTo>
                      <a:pt x="39" y="1037"/>
                    </a:lnTo>
                    <a:lnTo>
                      <a:pt x="22" y="1077"/>
                    </a:lnTo>
                    <a:lnTo>
                      <a:pt x="13" y="1114"/>
                    </a:lnTo>
                    <a:lnTo>
                      <a:pt x="28" y="1163"/>
                    </a:lnTo>
                    <a:lnTo>
                      <a:pt x="59" y="1216"/>
                    </a:lnTo>
                    <a:lnTo>
                      <a:pt x="101" y="1271"/>
                    </a:lnTo>
                    <a:lnTo>
                      <a:pt x="148" y="1320"/>
                    </a:lnTo>
                    <a:lnTo>
                      <a:pt x="198" y="1362"/>
                    </a:lnTo>
                    <a:lnTo>
                      <a:pt x="242" y="1391"/>
                    </a:lnTo>
                    <a:lnTo>
                      <a:pt x="279" y="1402"/>
                    </a:lnTo>
                    <a:lnTo>
                      <a:pt x="309" y="1401"/>
                    </a:lnTo>
                    <a:lnTo>
                      <a:pt x="340" y="1399"/>
                    </a:lnTo>
                    <a:lnTo>
                      <a:pt x="371" y="1396"/>
                    </a:lnTo>
                    <a:lnTo>
                      <a:pt x="402" y="1393"/>
                    </a:lnTo>
                    <a:lnTo>
                      <a:pt x="429" y="1387"/>
                    </a:lnTo>
                    <a:lnTo>
                      <a:pt x="454" y="1380"/>
                    </a:lnTo>
                    <a:lnTo>
                      <a:pt x="475" y="1368"/>
                    </a:lnTo>
                    <a:lnTo>
                      <a:pt x="493" y="1357"/>
                    </a:lnTo>
                    <a:lnTo>
                      <a:pt x="506" y="1340"/>
                    </a:lnTo>
                    <a:lnTo>
                      <a:pt x="518" y="1323"/>
                    </a:lnTo>
                    <a:lnTo>
                      <a:pt x="529" y="1303"/>
                    </a:lnTo>
                    <a:lnTo>
                      <a:pt x="540" y="1284"/>
                    </a:lnTo>
                    <a:lnTo>
                      <a:pt x="548" y="1265"/>
                    </a:lnTo>
                    <a:lnTo>
                      <a:pt x="555" y="1247"/>
                    </a:lnTo>
                    <a:lnTo>
                      <a:pt x="559" y="1231"/>
                    </a:lnTo>
                    <a:lnTo>
                      <a:pt x="564" y="1220"/>
                    </a:lnTo>
                    <a:lnTo>
                      <a:pt x="565" y="1206"/>
                    </a:lnTo>
                    <a:lnTo>
                      <a:pt x="566" y="1190"/>
                    </a:lnTo>
                    <a:lnTo>
                      <a:pt x="565" y="1172"/>
                    </a:lnTo>
                    <a:lnTo>
                      <a:pt x="565" y="1154"/>
                    </a:lnTo>
                    <a:lnTo>
                      <a:pt x="563" y="1136"/>
                    </a:lnTo>
                    <a:lnTo>
                      <a:pt x="561" y="1119"/>
                    </a:lnTo>
                    <a:lnTo>
                      <a:pt x="559" y="1105"/>
                    </a:lnTo>
                    <a:lnTo>
                      <a:pt x="558" y="1095"/>
                    </a:lnTo>
                    <a:lnTo>
                      <a:pt x="556" y="1086"/>
                    </a:lnTo>
                    <a:lnTo>
                      <a:pt x="559" y="1080"/>
                    </a:lnTo>
                    <a:lnTo>
                      <a:pt x="563" y="1074"/>
                    </a:lnTo>
                    <a:lnTo>
                      <a:pt x="569" y="1069"/>
                    </a:lnTo>
                    <a:lnTo>
                      <a:pt x="571" y="1060"/>
                    </a:lnTo>
                    <a:lnTo>
                      <a:pt x="572" y="1052"/>
                    </a:lnTo>
                    <a:lnTo>
                      <a:pt x="569" y="1039"/>
                    </a:lnTo>
                    <a:lnTo>
                      <a:pt x="560" y="1026"/>
                    </a:lnTo>
                    <a:lnTo>
                      <a:pt x="548" y="1010"/>
                    </a:lnTo>
                    <a:lnTo>
                      <a:pt x="540" y="999"/>
                    </a:lnTo>
                    <a:lnTo>
                      <a:pt x="535" y="987"/>
                    </a:lnTo>
                    <a:lnTo>
                      <a:pt x="532" y="979"/>
                    </a:lnTo>
                    <a:lnTo>
                      <a:pt x="525" y="969"/>
                    </a:lnTo>
                    <a:lnTo>
                      <a:pt x="520" y="959"/>
                    </a:lnTo>
                    <a:lnTo>
                      <a:pt x="512" y="947"/>
                    </a:lnTo>
                    <a:lnTo>
                      <a:pt x="501" y="933"/>
                    </a:lnTo>
                    <a:lnTo>
                      <a:pt x="483" y="905"/>
                    </a:lnTo>
                    <a:lnTo>
                      <a:pt x="465" y="863"/>
                    </a:lnTo>
                    <a:lnTo>
                      <a:pt x="444" y="807"/>
                    </a:lnTo>
                    <a:lnTo>
                      <a:pt x="424" y="746"/>
                    </a:lnTo>
                    <a:lnTo>
                      <a:pt x="403" y="681"/>
                    </a:lnTo>
                    <a:lnTo>
                      <a:pt x="384" y="619"/>
                    </a:lnTo>
                    <a:lnTo>
                      <a:pt x="368" y="563"/>
                    </a:lnTo>
                    <a:lnTo>
                      <a:pt x="357" y="519"/>
                    </a:lnTo>
                    <a:lnTo>
                      <a:pt x="346" y="482"/>
                    </a:lnTo>
                    <a:lnTo>
                      <a:pt x="335" y="448"/>
                    </a:lnTo>
                    <a:lnTo>
                      <a:pt x="325" y="417"/>
                    </a:lnTo>
                    <a:lnTo>
                      <a:pt x="318" y="391"/>
                    </a:lnTo>
                    <a:lnTo>
                      <a:pt x="309" y="364"/>
                    </a:lnTo>
                    <a:lnTo>
                      <a:pt x="302" y="338"/>
                    </a:lnTo>
                    <a:lnTo>
                      <a:pt x="294" y="310"/>
                    </a:lnTo>
                    <a:lnTo>
                      <a:pt x="289" y="282"/>
                    </a:lnTo>
                    <a:lnTo>
                      <a:pt x="281" y="250"/>
                    </a:lnTo>
                    <a:lnTo>
                      <a:pt x="273" y="218"/>
                    </a:lnTo>
                    <a:lnTo>
                      <a:pt x="263" y="186"/>
                    </a:lnTo>
                    <a:lnTo>
                      <a:pt x="253" y="155"/>
                    </a:lnTo>
                    <a:lnTo>
                      <a:pt x="240" y="124"/>
                    </a:lnTo>
                    <a:lnTo>
                      <a:pt x="225" y="98"/>
                    </a:lnTo>
                    <a:lnTo>
                      <a:pt x="209" y="76"/>
                    </a:lnTo>
                    <a:lnTo>
                      <a:pt x="190" y="61"/>
                    </a:lnTo>
                    <a:lnTo>
                      <a:pt x="170" y="47"/>
                    </a:lnTo>
                    <a:lnTo>
                      <a:pt x="153" y="36"/>
                    </a:lnTo>
                    <a:lnTo>
                      <a:pt x="138" y="25"/>
                    </a:lnTo>
                    <a:lnTo>
                      <a:pt x="123" y="16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79" y="0"/>
                    </a:lnTo>
                    <a:lnTo>
                      <a:pt x="63" y="2"/>
                    </a:lnTo>
                    <a:lnTo>
                      <a:pt x="47" y="2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20" y="10"/>
                    </a:lnTo>
                    <a:lnTo>
                      <a:pt x="13" y="19"/>
                    </a:lnTo>
                    <a:lnTo>
                      <a:pt x="8" y="36"/>
                    </a:lnTo>
                    <a:lnTo>
                      <a:pt x="3" y="5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58" name="Freeform 179"/>
              <p:cNvSpPr>
                <a:spLocks/>
              </p:cNvSpPr>
              <p:nvPr/>
            </p:nvSpPr>
            <p:spPr bwMode="auto">
              <a:xfrm>
                <a:off x="4403" y="1678"/>
                <a:ext cx="126" cy="379"/>
              </a:xfrm>
              <a:custGeom>
                <a:avLst/>
                <a:gdLst>
                  <a:gd name="T0" fmla="*/ 1 w 251"/>
                  <a:gd name="T1" fmla="*/ 1 h 758"/>
                  <a:gd name="T2" fmla="*/ 1 w 251"/>
                  <a:gd name="T3" fmla="*/ 1 h 758"/>
                  <a:gd name="T4" fmla="*/ 1 w 251"/>
                  <a:gd name="T5" fmla="*/ 1 h 758"/>
                  <a:gd name="T6" fmla="*/ 1 w 251"/>
                  <a:gd name="T7" fmla="*/ 1 h 758"/>
                  <a:gd name="T8" fmla="*/ 1 w 251"/>
                  <a:gd name="T9" fmla="*/ 1 h 758"/>
                  <a:gd name="T10" fmla="*/ 1 w 251"/>
                  <a:gd name="T11" fmla="*/ 1 h 758"/>
                  <a:gd name="T12" fmla="*/ 1 w 251"/>
                  <a:gd name="T13" fmla="*/ 1 h 758"/>
                  <a:gd name="T14" fmla="*/ 1 w 251"/>
                  <a:gd name="T15" fmla="*/ 1 h 758"/>
                  <a:gd name="T16" fmla="*/ 1 w 251"/>
                  <a:gd name="T17" fmla="*/ 1 h 758"/>
                  <a:gd name="T18" fmla="*/ 1 w 251"/>
                  <a:gd name="T19" fmla="*/ 1 h 758"/>
                  <a:gd name="T20" fmla="*/ 1 w 251"/>
                  <a:gd name="T21" fmla="*/ 1 h 758"/>
                  <a:gd name="T22" fmla="*/ 1 w 251"/>
                  <a:gd name="T23" fmla="*/ 1 h 758"/>
                  <a:gd name="T24" fmla="*/ 1 w 251"/>
                  <a:gd name="T25" fmla="*/ 1 h 758"/>
                  <a:gd name="T26" fmla="*/ 1 w 251"/>
                  <a:gd name="T27" fmla="*/ 1 h 758"/>
                  <a:gd name="T28" fmla="*/ 1 w 251"/>
                  <a:gd name="T29" fmla="*/ 0 h 758"/>
                  <a:gd name="T30" fmla="*/ 1 w 251"/>
                  <a:gd name="T31" fmla="*/ 1 h 758"/>
                  <a:gd name="T32" fmla="*/ 1 w 251"/>
                  <a:gd name="T33" fmla="*/ 1 h 758"/>
                  <a:gd name="T34" fmla="*/ 1 w 251"/>
                  <a:gd name="T35" fmla="*/ 1 h 758"/>
                  <a:gd name="T36" fmla="*/ 1 w 251"/>
                  <a:gd name="T37" fmla="*/ 1 h 758"/>
                  <a:gd name="T38" fmla="*/ 1 w 251"/>
                  <a:gd name="T39" fmla="*/ 1 h 758"/>
                  <a:gd name="T40" fmla="*/ 1 w 251"/>
                  <a:gd name="T41" fmla="*/ 1 h 758"/>
                  <a:gd name="T42" fmla="*/ 1 w 251"/>
                  <a:gd name="T43" fmla="*/ 1 h 758"/>
                  <a:gd name="T44" fmla="*/ 1 w 251"/>
                  <a:gd name="T45" fmla="*/ 1 h 758"/>
                  <a:gd name="T46" fmla="*/ 1 w 251"/>
                  <a:gd name="T47" fmla="*/ 1 h 758"/>
                  <a:gd name="T48" fmla="*/ 1 w 251"/>
                  <a:gd name="T49" fmla="*/ 1 h 758"/>
                  <a:gd name="T50" fmla="*/ 1 w 251"/>
                  <a:gd name="T51" fmla="*/ 1 h 758"/>
                  <a:gd name="T52" fmla="*/ 1 w 251"/>
                  <a:gd name="T53" fmla="*/ 1 h 758"/>
                  <a:gd name="T54" fmla="*/ 1 w 251"/>
                  <a:gd name="T55" fmla="*/ 1 h 758"/>
                  <a:gd name="T56" fmla="*/ 1 w 251"/>
                  <a:gd name="T57" fmla="*/ 1 h 758"/>
                  <a:gd name="T58" fmla="*/ 1 w 251"/>
                  <a:gd name="T59" fmla="*/ 1 h 758"/>
                  <a:gd name="T60" fmla="*/ 1 w 251"/>
                  <a:gd name="T61" fmla="*/ 1 h 758"/>
                  <a:gd name="T62" fmla="*/ 1 w 251"/>
                  <a:gd name="T63" fmla="*/ 1 h 758"/>
                  <a:gd name="T64" fmla="*/ 1 w 251"/>
                  <a:gd name="T65" fmla="*/ 1 h 758"/>
                  <a:gd name="T66" fmla="*/ 1 w 251"/>
                  <a:gd name="T67" fmla="*/ 1 h 758"/>
                  <a:gd name="T68" fmla="*/ 1 w 251"/>
                  <a:gd name="T69" fmla="*/ 1 h 758"/>
                  <a:gd name="T70" fmla="*/ 1 w 251"/>
                  <a:gd name="T71" fmla="*/ 1 h 758"/>
                  <a:gd name="T72" fmla="*/ 1 w 251"/>
                  <a:gd name="T73" fmla="*/ 1 h 758"/>
                  <a:gd name="T74" fmla="*/ 1 w 251"/>
                  <a:gd name="T75" fmla="*/ 1 h 758"/>
                  <a:gd name="T76" fmla="*/ 1 w 251"/>
                  <a:gd name="T77" fmla="*/ 1 h 758"/>
                  <a:gd name="T78" fmla="*/ 1 w 251"/>
                  <a:gd name="T79" fmla="*/ 1 h 758"/>
                  <a:gd name="T80" fmla="*/ 1 w 251"/>
                  <a:gd name="T81" fmla="*/ 1 h 758"/>
                  <a:gd name="T82" fmla="*/ 1 w 251"/>
                  <a:gd name="T83" fmla="*/ 1 h 758"/>
                  <a:gd name="T84" fmla="*/ 1 w 251"/>
                  <a:gd name="T85" fmla="*/ 1 h 758"/>
                  <a:gd name="T86" fmla="*/ 1 w 251"/>
                  <a:gd name="T87" fmla="*/ 1 h 758"/>
                  <a:gd name="T88" fmla="*/ 1 w 251"/>
                  <a:gd name="T89" fmla="*/ 1 h 758"/>
                  <a:gd name="T90" fmla="*/ 1 w 251"/>
                  <a:gd name="T91" fmla="*/ 1 h 758"/>
                  <a:gd name="T92" fmla="*/ 1 w 251"/>
                  <a:gd name="T93" fmla="*/ 1 h 758"/>
                  <a:gd name="T94" fmla="*/ 0 w 251"/>
                  <a:gd name="T95" fmla="*/ 1 h 75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758"/>
                  <a:gd name="T146" fmla="*/ 251 w 251"/>
                  <a:gd name="T147" fmla="*/ 758 h 75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758">
                    <a:moveTo>
                      <a:pt x="0" y="758"/>
                    </a:moveTo>
                    <a:lnTo>
                      <a:pt x="14" y="717"/>
                    </a:lnTo>
                    <a:lnTo>
                      <a:pt x="34" y="675"/>
                    </a:lnTo>
                    <a:lnTo>
                      <a:pt x="56" y="630"/>
                    </a:lnTo>
                    <a:lnTo>
                      <a:pt x="82" y="590"/>
                    </a:lnTo>
                    <a:lnTo>
                      <a:pt x="105" y="550"/>
                    </a:lnTo>
                    <a:lnTo>
                      <a:pt x="128" y="517"/>
                    </a:lnTo>
                    <a:lnTo>
                      <a:pt x="147" y="489"/>
                    </a:lnTo>
                    <a:lnTo>
                      <a:pt x="163" y="473"/>
                    </a:lnTo>
                    <a:lnTo>
                      <a:pt x="175" y="459"/>
                    </a:lnTo>
                    <a:lnTo>
                      <a:pt x="188" y="444"/>
                    </a:lnTo>
                    <a:lnTo>
                      <a:pt x="202" y="425"/>
                    </a:lnTo>
                    <a:lnTo>
                      <a:pt x="214" y="408"/>
                    </a:lnTo>
                    <a:lnTo>
                      <a:pt x="224" y="388"/>
                    </a:lnTo>
                    <a:lnTo>
                      <a:pt x="231" y="371"/>
                    </a:lnTo>
                    <a:lnTo>
                      <a:pt x="235" y="352"/>
                    </a:lnTo>
                    <a:lnTo>
                      <a:pt x="236" y="337"/>
                    </a:lnTo>
                    <a:lnTo>
                      <a:pt x="230" y="314"/>
                    </a:lnTo>
                    <a:lnTo>
                      <a:pt x="220" y="279"/>
                    </a:lnTo>
                    <a:lnTo>
                      <a:pt x="208" y="237"/>
                    </a:lnTo>
                    <a:lnTo>
                      <a:pt x="194" y="191"/>
                    </a:lnTo>
                    <a:lnTo>
                      <a:pt x="177" y="144"/>
                    </a:lnTo>
                    <a:lnTo>
                      <a:pt x="162" y="102"/>
                    </a:lnTo>
                    <a:lnTo>
                      <a:pt x="149" y="68"/>
                    </a:lnTo>
                    <a:lnTo>
                      <a:pt x="139" y="45"/>
                    </a:lnTo>
                    <a:lnTo>
                      <a:pt x="130" y="29"/>
                    </a:lnTo>
                    <a:lnTo>
                      <a:pt x="125" y="18"/>
                    </a:lnTo>
                    <a:lnTo>
                      <a:pt x="123" y="10"/>
                    </a:lnTo>
                    <a:lnTo>
                      <a:pt x="124" y="3"/>
                    </a:lnTo>
                    <a:lnTo>
                      <a:pt x="126" y="0"/>
                    </a:lnTo>
                    <a:lnTo>
                      <a:pt x="130" y="0"/>
                    </a:lnTo>
                    <a:lnTo>
                      <a:pt x="135" y="2"/>
                    </a:lnTo>
                    <a:lnTo>
                      <a:pt x="141" y="8"/>
                    </a:lnTo>
                    <a:lnTo>
                      <a:pt x="147" y="21"/>
                    </a:lnTo>
                    <a:lnTo>
                      <a:pt x="157" y="48"/>
                    </a:lnTo>
                    <a:lnTo>
                      <a:pt x="168" y="83"/>
                    </a:lnTo>
                    <a:lnTo>
                      <a:pt x="183" y="125"/>
                    </a:lnTo>
                    <a:lnTo>
                      <a:pt x="196" y="168"/>
                    </a:lnTo>
                    <a:lnTo>
                      <a:pt x="209" y="211"/>
                    </a:lnTo>
                    <a:lnTo>
                      <a:pt x="220" y="248"/>
                    </a:lnTo>
                    <a:lnTo>
                      <a:pt x="230" y="279"/>
                    </a:lnTo>
                    <a:lnTo>
                      <a:pt x="236" y="304"/>
                    </a:lnTo>
                    <a:lnTo>
                      <a:pt x="241" y="334"/>
                    </a:lnTo>
                    <a:lnTo>
                      <a:pt x="245" y="362"/>
                    </a:lnTo>
                    <a:lnTo>
                      <a:pt x="249" y="392"/>
                    </a:lnTo>
                    <a:lnTo>
                      <a:pt x="250" y="418"/>
                    </a:lnTo>
                    <a:lnTo>
                      <a:pt x="251" y="444"/>
                    </a:lnTo>
                    <a:lnTo>
                      <a:pt x="250" y="465"/>
                    </a:lnTo>
                    <a:lnTo>
                      <a:pt x="250" y="483"/>
                    </a:lnTo>
                    <a:lnTo>
                      <a:pt x="245" y="498"/>
                    </a:lnTo>
                    <a:lnTo>
                      <a:pt x="240" y="515"/>
                    </a:lnTo>
                    <a:lnTo>
                      <a:pt x="234" y="532"/>
                    </a:lnTo>
                    <a:lnTo>
                      <a:pt x="228" y="545"/>
                    </a:lnTo>
                    <a:lnTo>
                      <a:pt x="220" y="551"/>
                    </a:lnTo>
                    <a:lnTo>
                      <a:pt x="217" y="550"/>
                    </a:lnTo>
                    <a:lnTo>
                      <a:pt x="215" y="538"/>
                    </a:lnTo>
                    <a:lnTo>
                      <a:pt x="218" y="514"/>
                    </a:lnTo>
                    <a:lnTo>
                      <a:pt x="219" y="485"/>
                    </a:lnTo>
                    <a:lnTo>
                      <a:pt x="220" y="462"/>
                    </a:lnTo>
                    <a:lnTo>
                      <a:pt x="218" y="445"/>
                    </a:lnTo>
                    <a:lnTo>
                      <a:pt x="217" y="435"/>
                    </a:lnTo>
                    <a:lnTo>
                      <a:pt x="213" y="430"/>
                    </a:lnTo>
                    <a:lnTo>
                      <a:pt x="210" y="430"/>
                    </a:lnTo>
                    <a:lnTo>
                      <a:pt x="208" y="436"/>
                    </a:lnTo>
                    <a:lnTo>
                      <a:pt x="208" y="449"/>
                    </a:lnTo>
                    <a:lnTo>
                      <a:pt x="205" y="465"/>
                    </a:lnTo>
                    <a:lnTo>
                      <a:pt x="203" y="489"/>
                    </a:lnTo>
                    <a:lnTo>
                      <a:pt x="197" y="517"/>
                    </a:lnTo>
                    <a:lnTo>
                      <a:pt x="191" y="549"/>
                    </a:lnTo>
                    <a:lnTo>
                      <a:pt x="182" y="577"/>
                    </a:lnTo>
                    <a:lnTo>
                      <a:pt x="173" y="602"/>
                    </a:lnTo>
                    <a:lnTo>
                      <a:pt x="165" y="621"/>
                    </a:lnTo>
                    <a:lnTo>
                      <a:pt x="157" y="630"/>
                    </a:lnTo>
                    <a:lnTo>
                      <a:pt x="146" y="633"/>
                    </a:lnTo>
                    <a:lnTo>
                      <a:pt x="136" y="638"/>
                    </a:lnTo>
                    <a:lnTo>
                      <a:pt x="125" y="643"/>
                    </a:lnTo>
                    <a:lnTo>
                      <a:pt x="115" y="650"/>
                    </a:lnTo>
                    <a:lnTo>
                      <a:pt x="104" y="656"/>
                    </a:lnTo>
                    <a:lnTo>
                      <a:pt x="98" y="664"/>
                    </a:lnTo>
                    <a:lnTo>
                      <a:pt x="93" y="671"/>
                    </a:lnTo>
                    <a:lnTo>
                      <a:pt x="93" y="681"/>
                    </a:lnTo>
                    <a:lnTo>
                      <a:pt x="93" y="689"/>
                    </a:lnTo>
                    <a:lnTo>
                      <a:pt x="93" y="700"/>
                    </a:lnTo>
                    <a:lnTo>
                      <a:pt x="92" y="711"/>
                    </a:lnTo>
                    <a:lnTo>
                      <a:pt x="92" y="722"/>
                    </a:lnTo>
                    <a:lnTo>
                      <a:pt x="87" y="731"/>
                    </a:lnTo>
                    <a:lnTo>
                      <a:pt x="83" y="741"/>
                    </a:lnTo>
                    <a:lnTo>
                      <a:pt x="76" y="747"/>
                    </a:lnTo>
                    <a:lnTo>
                      <a:pt x="68" y="752"/>
                    </a:lnTo>
                    <a:lnTo>
                      <a:pt x="56" y="753"/>
                    </a:lnTo>
                    <a:lnTo>
                      <a:pt x="45" y="754"/>
                    </a:lnTo>
                    <a:lnTo>
                      <a:pt x="32" y="755"/>
                    </a:lnTo>
                    <a:lnTo>
                      <a:pt x="22" y="757"/>
                    </a:lnTo>
                    <a:lnTo>
                      <a:pt x="12" y="757"/>
                    </a:lnTo>
                    <a:lnTo>
                      <a:pt x="5" y="757"/>
                    </a:lnTo>
                    <a:lnTo>
                      <a:pt x="0" y="757"/>
                    </a:lnTo>
                    <a:lnTo>
                      <a:pt x="0" y="758"/>
                    </a:lnTo>
                    <a:close/>
                  </a:path>
                </a:pathLst>
              </a:custGeom>
              <a:solidFill>
                <a:srgbClr val="4FC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59" name="Freeform 180"/>
              <p:cNvSpPr>
                <a:spLocks/>
              </p:cNvSpPr>
              <p:nvPr/>
            </p:nvSpPr>
            <p:spPr bwMode="auto">
              <a:xfrm>
                <a:off x="4433" y="1679"/>
                <a:ext cx="53" cy="144"/>
              </a:xfrm>
              <a:custGeom>
                <a:avLst/>
                <a:gdLst>
                  <a:gd name="T0" fmla="*/ 1 w 105"/>
                  <a:gd name="T1" fmla="*/ 0 h 288"/>
                  <a:gd name="T2" fmla="*/ 1 w 105"/>
                  <a:gd name="T3" fmla="*/ 1 h 288"/>
                  <a:gd name="T4" fmla="*/ 1 w 105"/>
                  <a:gd name="T5" fmla="*/ 1 h 288"/>
                  <a:gd name="T6" fmla="*/ 1 w 105"/>
                  <a:gd name="T7" fmla="*/ 1 h 288"/>
                  <a:gd name="T8" fmla="*/ 1 w 105"/>
                  <a:gd name="T9" fmla="*/ 1 h 288"/>
                  <a:gd name="T10" fmla="*/ 1 w 105"/>
                  <a:gd name="T11" fmla="*/ 1 h 288"/>
                  <a:gd name="T12" fmla="*/ 1 w 105"/>
                  <a:gd name="T13" fmla="*/ 1 h 288"/>
                  <a:gd name="T14" fmla="*/ 1 w 105"/>
                  <a:gd name="T15" fmla="*/ 1 h 288"/>
                  <a:gd name="T16" fmla="*/ 1 w 105"/>
                  <a:gd name="T17" fmla="*/ 1 h 288"/>
                  <a:gd name="T18" fmla="*/ 1 w 105"/>
                  <a:gd name="T19" fmla="*/ 1 h 288"/>
                  <a:gd name="T20" fmla="*/ 1 w 105"/>
                  <a:gd name="T21" fmla="*/ 1 h 288"/>
                  <a:gd name="T22" fmla="*/ 1 w 105"/>
                  <a:gd name="T23" fmla="*/ 1 h 288"/>
                  <a:gd name="T24" fmla="*/ 1 w 105"/>
                  <a:gd name="T25" fmla="*/ 1 h 288"/>
                  <a:gd name="T26" fmla="*/ 1 w 105"/>
                  <a:gd name="T27" fmla="*/ 1 h 288"/>
                  <a:gd name="T28" fmla="*/ 1 w 105"/>
                  <a:gd name="T29" fmla="*/ 1 h 288"/>
                  <a:gd name="T30" fmla="*/ 1 w 105"/>
                  <a:gd name="T31" fmla="*/ 1 h 288"/>
                  <a:gd name="T32" fmla="*/ 1 w 105"/>
                  <a:gd name="T33" fmla="*/ 1 h 288"/>
                  <a:gd name="T34" fmla="*/ 1 w 105"/>
                  <a:gd name="T35" fmla="*/ 1 h 288"/>
                  <a:gd name="T36" fmla="*/ 1 w 105"/>
                  <a:gd name="T37" fmla="*/ 1 h 288"/>
                  <a:gd name="T38" fmla="*/ 1 w 105"/>
                  <a:gd name="T39" fmla="*/ 1 h 288"/>
                  <a:gd name="T40" fmla="*/ 1 w 105"/>
                  <a:gd name="T41" fmla="*/ 1 h 288"/>
                  <a:gd name="T42" fmla="*/ 1 w 105"/>
                  <a:gd name="T43" fmla="*/ 1 h 288"/>
                  <a:gd name="T44" fmla="*/ 1 w 105"/>
                  <a:gd name="T45" fmla="*/ 1 h 288"/>
                  <a:gd name="T46" fmla="*/ 1 w 105"/>
                  <a:gd name="T47" fmla="*/ 1 h 288"/>
                  <a:gd name="T48" fmla="*/ 1 w 105"/>
                  <a:gd name="T49" fmla="*/ 1 h 288"/>
                  <a:gd name="T50" fmla="*/ 1 w 105"/>
                  <a:gd name="T51" fmla="*/ 1 h 288"/>
                  <a:gd name="T52" fmla="*/ 1 w 105"/>
                  <a:gd name="T53" fmla="*/ 1 h 288"/>
                  <a:gd name="T54" fmla="*/ 1 w 105"/>
                  <a:gd name="T55" fmla="*/ 1 h 288"/>
                  <a:gd name="T56" fmla="*/ 1 w 105"/>
                  <a:gd name="T57" fmla="*/ 1 h 288"/>
                  <a:gd name="T58" fmla="*/ 1 w 105"/>
                  <a:gd name="T59" fmla="*/ 1 h 288"/>
                  <a:gd name="T60" fmla="*/ 1 w 105"/>
                  <a:gd name="T61" fmla="*/ 1 h 288"/>
                  <a:gd name="T62" fmla="*/ 0 w 105"/>
                  <a:gd name="T63" fmla="*/ 1 h 288"/>
                  <a:gd name="T64" fmla="*/ 1 w 105"/>
                  <a:gd name="T65" fmla="*/ 1 h 288"/>
                  <a:gd name="T66" fmla="*/ 1 w 105"/>
                  <a:gd name="T67" fmla="*/ 1 h 288"/>
                  <a:gd name="T68" fmla="*/ 1 w 105"/>
                  <a:gd name="T69" fmla="*/ 1 h 288"/>
                  <a:gd name="T70" fmla="*/ 1 w 105"/>
                  <a:gd name="T71" fmla="*/ 1 h 288"/>
                  <a:gd name="T72" fmla="*/ 1 w 105"/>
                  <a:gd name="T73" fmla="*/ 1 h 288"/>
                  <a:gd name="T74" fmla="*/ 1 w 105"/>
                  <a:gd name="T75" fmla="*/ 1 h 288"/>
                  <a:gd name="T76" fmla="*/ 1 w 105"/>
                  <a:gd name="T77" fmla="*/ 1 h 288"/>
                  <a:gd name="T78" fmla="*/ 1 w 105"/>
                  <a:gd name="T79" fmla="*/ 1 h 288"/>
                  <a:gd name="T80" fmla="*/ 1 w 105"/>
                  <a:gd name="T81" fmla="*/ 0 h 2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288"/>
                  <a:gd name="T125" fmla="*/ 105 w 105"/>
                  <a:gd name="T126" fmla="*/ 288 h 2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288">
                    <a:moveTo>
                      <a:pt x="32" y="0"/>
                    </a:moveTo>
                    <a:lnTo>
                      <a:pt x="44" y="29"/>
                    </a:lnTo>
                    <a:lnTo>
                      <a:pt x="57" y="62"/>
                    </a:lnTo>
                    <a:lnTo>
                      <a:pt x="69" y="98"/>
                    </a:lnTo>
                    <a:lnTo>
                      <a:pt x="81" y="134"/>
                    </a:lnTo>
                    <a:lnTo>
                      <a:pt x="90" y="167"/>
                    </a:lnTo>
                    <a:lnTo>
                      <a:pt x="97" y="199"/>
                    </a:lnTo>
                    <a:lnTo>
                      <a:pt x="102" y="226"/>
                    </a:lnTo>
                    <a:lnTo>
                      <a:pt x="105" y="249"/>
                    </a:lnTo>
                    <a:lnTo>
                      <a:pt x="100" y="226"/>
                    </a:lnTo>
                    <a:lnTo>
                      <a:pt x="92" y="200"/>
                    </a:lnTo>
                    <a:lnTo>
                      <a:pt x="83" y="171"/>
                    </a:lnTo>
                    <a:lnTo>
                      <a:pt x="74" y="142"/>
                    </a:lnTo>
                    <a:lnTo>
                      <a:pt x="63" y="114"/>
                    </a:lnTo>
                    <a:lnTo>
                      <a:pt x="53" y="90"/>
                    </a:lnTo>
                    <a:lnTo>
                      <a:pt x="44" y="72"/>
                    </a:lnTo>
                    <a:lnTo>
                      <a:pt x="39" y="63"/>
                    </a:lnTo>
                    <a:lnTo>
                      <a:pt x="37" y="84"/>
                    </a:lnTo>
                    <a:lnTo>
                      <a:pt x="33" y="114"/>
                    </a:lnTo>
                    <a:lnTo>
                      <a:pt x="28" y="146"/>
                    </a:lnTo>
                    <a:lnTo>
                      <a:pt x="23" y="181"/>
                    </a:lnTo>
                    <a:lnTo>
                      <a:pt x="17" y="213"/>
                    </a:lnTo>
                    <a:lnTo>
                      <a:pt x="13" y="241"/>
                    </a:lnTo>
                    <a:lnTo>
                      <a:pt x="11" y="265"/>
                    </a:lnTo>
                    <a:lnTo>
                      <a:pt x="13" y="280"/>
                    </a:lnTo>
                    <a:lnTo>
                      <a:pt x="13" y="286"/>
                    </a:lnTo>
                    <a:lnTo>
                      <a:pt x="12" y="288"/>
                    </a:lnTo>
                    <a:lnTo>
                      <a:pt x="8" y="285"/>
                    </a:lnTo>
                    <a:lnTo>
                      <a:pt x="6" y="278"/>
                    </a:lnTo>
                    <a:lnTo>
                      <a:pt x="2" y="267"/>
                    </a:lnTo>
                    <a:lnTo>
                      <a:pt x="1" y="254"/>
                    </a:lnTo>
                    <a:lnTo>
                      <a:pt x="0" y="235"/>
                    </a:lnTo>
                    <a:lnTo>
                      <a:pt x="3" y="217"/>
                    </a:lnTo>
                    <a:lnTo>
                      <a:pt x="7" y="193"/>
                    </a:lnTo>
                    <a:lnTo>
                      <a:pt x="12" y="168"/>
                    </a:lnTo>
                    <a:lnTo>
                      <a:pt x="16" y="140"/>
                    </a:lnTo>
                    <a:lnTo>
                      <a:pt x="22" y="113"/>
                    </a:lnTo>
                    <a:lnTo>
                      <a:pt x="26" y="83"/>
                    </a:lnTo>
                    <a:lnTo>
                      <a:pt x="29" y="55"/>
                    </a:lnTo>
                    <a:lnTo>
                      <a:pt x="31" y="2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4FC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60" name="Freeform 181"/>
              <p:cNvSpPr>
                <a:spLocks/>
              </p:cNvSpPr>
              <p:nvPr/>
            </p:nvSpPr>
            <p:spPr bwMode="auto">
              <a:xfrm>
                <a:off x="4418" y="1505"/>
                <a:ext cx="107" cy="297"/>
              </a:xfrm>
              <a:custGeom>
                <a:avLst/>
                <a:gdLst>
                  <a:gd name="T0" fmla="*/ 0 w 214"/>
                  <a:gd name="T1" fmla="*/ 0 h 595"/>
                  <a:gd name="T2" fmla="*/ 1 w 214"/>
                  <a:gd name="T3" fmla="*/ 0 h 595"/>
                  <a:gd name="T4" fmla="*/ 1 w 214"/>
                  <a:gd name="T5" fmla="*/ 0 h 595"/>
                  <a:gd name="T6" fmla="*/ 1 w 214"/>
                  <a:gd name="T7" fmla="*/ 0 h 595"/>
                  <a:gd name="T8" fmla="*/ 1 w 214"/>
                  <a:gd name="T9" fmla="*/ 0 h 595"/>
                  <a:gd name="T10" fmla="*/ 1 w 214"/>
                  <a:gd name="T11" fmla="*/ 0 h 595"/>
                  <a:gd name="T12" fmla="*/ 1 w 214"/>
                  <a:gd name="T13" fmla="*/ 0 h 595"/>
                  <a:gd name="T14" fmla="*/ 1 w 214"/>
                  <a:gd name="T15" fmla="*/ 0 h 595"/>
                  <a:gd name="T16" fmla="*/ 1 w 214"/>
                  <a:gd name="T17" fmla="*/ 0 h 595"/>
                  <a:gd name="T18" fmla="*/ 1 w 214"/>
                  <a:gd name="T19" fmla="*/ 0 h 595"/>
                  <a:gd name="T20" fmla="*/ 1 w 214"/>
                  <a:gd name="T21" fmla="*/ 0 h 595"/>
                  <a:gd name="T22" fmla="*/ 1 w 214"/>
                  <a:gd name="T23" fmla="*/ 0 h 595"/>
                  <a:gd name="T24" fmla="*/ 1 w 214"/>
                  <a:gd name="T25" fmla="*/ 0 h 595"/>
                  <a:gd name="T26" fmla="*/ 1 w 214"/>
                  <a:gd name="T27" fmla="*/ 0 h 595"/>
                  <a:gd name="T28" fmla="*/ 1 w 214"/>
                  <a:gd name="T29" fmla="*/ 0 h 595"/>
                  <a:gd name="T30" fmla="*/ 1 w 214"/>
                  <a:gd name="T31" fmla="*/ 0 h 595"/>
                  <a:gd name="T32" fmla="*/ 1 w 214"/>
                  <a:gd name="T33" fmla="*/ 0 h 595"/>
                  <a:gd name="T34" fmla="*/ 1 w 214"/>
                  <a:gd name="T35" fmla="*/ 0 h 595"/>
                  <a:gd name="T36" fmla="*/ 1 w 214"/>
                  <a:gd name="T37" fmla="*/ 0 h 595"/>
                  <a:gd name="T38" fmla="*/ 1 w 214"/>
                  <a:gd name="T39" fmla="*/ 0 h 595"/>
                  <a:gd name="T40" fmla="*/ 1 w 214"/>
                  <a:gd name="T41" fmla="*/ 0 h 595"/>
                  <a:gd name="T42" fmla="*/ 1 w 214"/>
                  <a:gd name="T43" fmla="*/ 0 h 595"/>
                  <a:gd name="T44" fmla="*/ 1 w 214"/>
                  <a:gd name="T45" fmla="*/ 0 h 595"/>
                  <a:gd name="T46" fmla="*/ 1 w 214"/>
                  <a:gd name="T47" fmla="*/ 0 h 595"/>
                  <a:gd name="T48" fmla="*/ 1 w 214"/>
                  <a:gd name="T49" fmla="*/ 0 h 595"/>
                  <a:gd name="T50" fmla="*/ 1 w 214"/>
                  <a:gd name="T51" fmla="*/ 0 h 595"/>
                  <a:gd name="T52" fmla="*/ 1 w 214"/>
                  <a:gd name="T53" fmla="*/ 0 h 595"/>
                  <a:gd name="T54" fmla="*/ 1 w 214"/>
                  <a:gd name="T55" fmla="*/ 0 h 595"/>
                  <a:gd name="T56" fmla="*/ 1 w 214"/>
                  <a:gd name="T57" fmla="*/ 0 h 595"/>
                  <a:gd name="T58" fmla="*/ 1 w 214"/>
                  <a:gd name="T59" fmla="*/ 0 h 595"/>
                  <a:gd name="T60" fmla="*/ 1 w 214"/>
                  <a:gd name="T61" fmla="*/ 0 h 595"/>
                  <a:gd name="T62" fmla="*/ 1 w 214"/>
                  <a:gd name="T63" fmla="*/ 0 h 595"/>
                  <a:gd name="T64" fmla="*/ 1 w 214"/>
                  <a:gd name="T65" fmla="*/ 0 h 595"/>
                  <a:gd name="T66" fmla="*/ 1 w 214"/>
                  <a:gd name="T67" fmla="*/ 0 h 595"/>
                  <a:gd name="T68" fmla="*/ 1 w 214"/>
                  <a:gd name="T69" fmla="*/ 0 h 595"/>
                  <a:gd name="T70" fmla="*/ 1 w 214"/>
                  <a:gd name="T71" fmla="*/ 0 h 595"/>
                  <a:gd name="T72" fmla="*/ 1 w 214"/>
                  <a:gd name="T73" fmla="*/ 0 h 595"/>
                  <a:gd name="T74" fmla="*/ 1 w 214"/>
                  <a:gd name="T75" fmla="*/ 0 h 595"/>
                  <a:gd name="T76" fmla="*/ 1 w 214"/>
                  <a:gd name="T77" fmla="*/ 0 h 595"/>
                  <a:gd name="T78" fmla="*/ 1 w 214"/>
                  <a:gd name="T79" fmla="*/ 0 h 595"/>
                  <a:gd name="T80" fmla="*/ 0 w 214"/>
                  <a:gd name="T81" fmla="*/ 0 h 5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4"/>
                  <a:gd name="T124" fmla="*/ 0 h 595"/>
                  <a:gd name="T125" fmla="*/ 214 w 214"/>
                  <a:gd name="T126" fmla="*/ 595 h 59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4" h="595">
                    <a:moveTo>
                      <a:pt x="0" y="0"/>
                    </a:moveTo>
                    <a:lnTo>
                      <a:pt x="15" y="10"/>
                    </a:lnTo>
                    <a:lnTo>
                      <a:pt x="33" y="23"/>
                    </a:lnTo>
                    <a:lnTo>
                      <a:pt x="51" y="36"/>
                    </a:lnTo>
                    <a:lnTo>
                      <a:pt x="69" y="53"/>
                    </a:lnTo>
                    <a:lnTo>
                      <a:pt x="85" y="70"/>
                    </a:lnTo>
                    <a:lnTo>
                      <a:pt x="99" y="88"/>
                    </a:lnTo>
                    <a:lnTo>
                      <a:pt x="107" y="107"/>
                    </a:lnTo>
                    <a:lnTo>
                      <a:pt x="114" y="129"/>
                    </a:lnTo>
                    <a:lnTo>
                      <a:pt x="116" y="149"/>
                    </a:lnTo>
                    <a:lnTo>
                      <a:pt x="121" y="172"/>
                    </a:lnTo>
                    <a:lnTo>
                      <a:pt x="127" y="194"/>
                    </a:lnTo>
                    <a:lnTo>
                      <a:pt x="135" y="220"/>
                    </a:lnTo>
                    <a:lnTo>
                      <a:pt x="141" y="244"/>
                    </a:lnTo>
                    <a:lnTo>
                      <a:pt x="147" y="269"/>
                    </a:lnTo>
                    <a:lnTo>
                      <a:pt x="152" y="292"/>
                    </a:lnTo>
                    <a:lnTo>
                      <a:pt x="156" y="317"/>
                    </a:lnTo>
                    <a:lnTo>
                      <a:pt x="158" y="342"/>
                    </a:lnTo>
                    <a:lnTo>
                      <a:pt x="166" y="374"/>
                    </a:lnTo>
                    <a:lnTo>
                      <a:pt x="174" y="408"/>
                    </a:lnTo>
                    <a:lnTo>
                      <a:pt x="185" y="448"/>
                    </a:lnTo>
                    <a:lnTo>
                      <a:pt x="195" y="486"/>
                    </a:lnTo>
                    <a:lnTo>
                      <a:pt x="205" y="526"/>
                    </a:lnTo>
                    <a:lnTo>
                      <a:pt x="211" y="562"/>
                    </a:lnTo>
                    <a:lnTo>
                      <a:pt x="214" y="595"/>
                    </a:lnTo>
                    <a:lnTo>
                      <a:pt x="213" y="559"/>
                    </a:lnTo>
                    <a:lnTo>
                      <a:pt x="209" y="521"/>
                    </a:lnTo>
                    <a:lnTo>
                      <a:pt x="203" y="478"/>
                    </a:lnTo>
                    <a:lnTo>
                      <a:pt x="196" y="436"/>
                    </a:lnTo>
                    <a:lnTo>
                      <a:pt x="187" y="392"/>
                    </a:lnTo>
                    <a:lnTo>
                      <a:pt x="179" y="354"/>
                    </a:lnTo>
                    <a:lnTo>
                      <a:pt x="172" y="321"/>
                    </a:lnTo>
                    <a:lnTo>
                      <a:pt x="166" y="295"/>
                    </a:lnTo>
                    <a:lnTo>
                      <a:pt x="159" y="266"/>
                    </a:lnTo>
                    <a:lnTo>
                      <a:pt x="156" y="230"/>
                    </a:lnTo>
                    <a:lnTo>
                      <a:pt x="149" y="190"/>
                    </a:lnTo>
                    <a:lnTo>
                      <a:pt x="141" y="147"/>
                    </a:lnTo>
                    <a:lnTo>
                      <a:pt x="122" y="104"/>
                    </a:lnTo>
                    <a:lnTo>
                      <a:pt x="95" y="65"/>
                    </a:lnTo>
                    <a:lnTo>
                      <a:pt x="54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C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61" name="Freeform 182"/>
              <p:cNvSpPr>
                <a:spLocks/>
              </p:cNvSpPr>
              <p:nvPr/>
            </p:nvSpPr>
            <p:spPr bwMode="auto">
              <a:xfrm>
                <a:off x="4607" y="1977"/>
                <a:ext cx="48" cy="70"/>
              </a:xfrm>
              <a:custGeom>
                <a:avLst/>
                <a:gdLst>
                  <a:gd name="T0" fmla="*/ 0 w 98"/>
                  <a:gd name="T1" fmla="*/ 1 h 140"/>
                  <a:gd name="T2" fmla="*/ 0 w 98"/>
                  <a:gd name="T3" fmla="*/ 1 h 140"/>
                  <a:gd name="T4" fmla="*/ 0 w 98"/>
                  <a:gd name="T5" fmla="*/ 1 h 140"/>
                  <a:gd name="T6" fmla="*/ 0 w 98"/>
                  <a:gd name="T7" fmla="*/ 1 h 140"/>
                  <a:gd name="T8" fmla="*/ 0 w 98"/>
                  <a:gd name="T9" fmla="*/ 1 h 140"/>
                  <a:gd name="T10" fmla="*/ 0 w 98"/>
                  <a:gd name="T11" fmla="*/ 1 h 140"/>
                  <a:gd name="T12" fmla="*/ 0 w 98"/>
                  <a:gd name="T13" fmla="*/ 1 h 140"/>
                  <a:gd name="T14" fmla="*/ 0 w 98"/>
                  <a:gd name="T15" fmla="*/ 1 h 140"/>
                  <a:gd name="T16" fmla="*/ 0 w 98"/>
                  <a:gd name="T17" fmla="*/ 1 h 140"/>
                  <a:gd name="T18" fmla="*/ 0 w 98"/>
                  <a:gd name="T19" fmla="*/ 1 h 140"/>
                  <a:gd name="T20" fmla="*/ 0 w 98"/>
                  <a:gd name="T21" fmla="*/ 1 h 140"/>
                  <a:gd name="T22" fmla="*/ 0 w 98"/>
                  <a:gd name="T23" fmla="*/ 1 h 140"/>
                  <a:gd name="T24" fmla="*/ 0 w 98"/>
                  <a:gd name="T25" fmla="*/ 1 h 140"/>
                  <a:gd name="T26" fmla="*/ 0 w 98"/>
                  <a:gd name="T27" fmla="*/ 1 h 140"/>
                  <a:gd name="T28" fmla="*/ 0 w 98"/>
                  <a:gd name="T29" fmla="*/ 0 h 140"/>
                  <a:gd name="T30" fmla="*/ 0 w 98"/>
                  <a:gd name="T31" fmla="*/ 1 h 140"/>
                  <a:gd name="T32" fmla="*/ 0 w 98"/>
                  <a:gd name="T33" fmla="*/ 1 h 140"/>
                  <a:gd name="T34" fmla="*/ 0 w 98"/>
                  <a:gd name="T35" fmla="*/ 1 h 140"/>
                  <a:gd name="T36" fmla="*/ 0 w 98"/>
                  <a:gd name="T37" fmla="*/ 1 h 140"/>
                  <a:gd name="T38" fmla="*/ 0 w 98"/>
                  <a:gd name="T39" fmla="*/ 1 h 140"/>
                  <a:gd name="T40" fmla="*/ 0 w 98"/>
                  <a:gd name="T41" fmla="*/ 1 h 140"/>
                  <a:gd name="T42" fmla="*/ 0 w 98"/>
                  <a:gd name="T43" fmla="*/ 1 h 140"/>
                  <a:gd name="T44" fmla="*/ 0 w 98"/>
                  <a:gd name="T45" fmla="*/ 1 h 140"/>
                  <a:gd name="T46" fmla="*/ 0 w 98"/>
                  <a:gd name="T47" fmla="*/ 1 h 140"/>
                  <a:gd name="T48" fmla="*/ 0 w 98"/>
                  <a:gd name="T49" fmla="*/ 1 h 14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8"/>
                  <a:gd name="T76" fmla="*/ 0 h 140"/>
                  <a:gd name="T77" fmla="*/ 98 w 98"/>
                  <a:gd name="T78" fmla="*/ 140 h 14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8" h="140">
                    <a:moveTo>
                      <a:pt x="92" y="140"/>
                    </a:moveTo>
                    <a:lnTo>
                      <a:pt x="83" y="123"/>
                    </a:lnTo>
                    <a:lnTo>
                      <a:pt x="73" y="108"/>
                    </a:lnTo>
                    <a:lnTo>
                      <a:pt x="62" y="92"/>
                    </a:lnTo>
                    <a:lnTo>
                      <a:pt x="51" y="78"/>
                    </a:lnTo>
                    <a:lnTo>
                      <a:pt x="37" y="63"/>
                    </a:lnTo>
                    <a:lnTo>
                      <a:pt x="26" y="51"/>
                    </a:lnTo>
                    <a:lnTo>
                      <a:pt x="15" y="41"/>
                    </a:lnTo>
                    <a:lnTo>
                      <a:pt x="9" y="35"/>
                    </a:lnTo>
                    <a:lnTo>
                      <a:pt x="3" y="2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5" y="7"/>
                    </a:lnTo>
                    <a:lnTo>
                      <a:pt x="10" y="2"/>
                    </a:lnTo>
                    <a:lnTo>
                      <a:pt x="17" y="0"/>
                    </a:lnTo>
                    <a:lnTo>
                      <a:pt x="26" y="2"/>
                    </a:lnTo>
                    <a:lnTo>
                      <a:pt x="37" y="10"/>
                    </a:lnTo>
                    <a:lnTo>
                      <a:pt x="47" y="20"/>
                    </a:lnTo>
                    <a:lnTo>
                      <a:pt x="59" y="34"/>
                    </a:lnTo>
                    <a:lnTo>
                      <a:pt x="72" y="49"/>
                    </a:lnTo>
                    <a:lnTo>
                      <a:pt x="84" y="67"/>
                    </a:lnTo>
                    <a:lnTo>
                      <a:pt x="92" y="84"/>
                    </a:lnTo>
                    <a:lnTo>
                      <a:pt x="98" y="103"/>
                    </a:lnTo>
                    <a:lnTo>
                      <a:pt x="97" y="122"/>
                    </a:lnTo>
                    <a:lnTo>
                      <a:pt x="92" y="140"/>
                    </a:lnTo>
                    <a:close/>
                  </a:path>
                </a:pathLst>
              </a:custGeom>
              <a:solidFill>
                <a:srgbClr val="4FC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62" name="Freeform 183"/>
              <p:cNvSpPr>
                <a:spLocks/>
              </p:cNvSpPr>
              <p:nvPr/>
            </p:nvSpPr>
            <p:spPr bwMode="auto">
              <a:xfrm>
                <a:off x="4513" y="1998"/>
                <a:ext cx="13" cy="35"/>
              </a:xfrm>
              <a:custGeom>
                <a:avLst/>
                <a:gdLst>
                  <a:gd name="T0" fmla="*/ 1 w 26"/>
                  <a:gd name="T1" fmla="*/ 0 h 71"/>
                  <a:gd name="T2" fmla="*/ 1 w 26"/>
                  <a:gd name="T3" fmla="*/ 0 h 71"/>
                  <a:gd name="T4" fmla="*/ 1 w 26"/>
                  <a:gd name="T5" fmla="*/ 0 h 71"/>
                  <a:gd name="T6" fmla="*/ 1 w 26"/>
                  <a:gd name="T7" fmla="*/ 0 h 71"/>
                  <a:gd name="T8" fmla="*/ 1 w 26"/>
                  <a:gd name="T9" fmla="*/ 0 h 71"/>
                  <a:gd name="T10" fmla="*/ 0 w 26"/>
                  <a:gd name="T11" fmla="*/ 0 h 71"/>
                  <a:gd name="T12" fmla="*/ 0 w 26"/>
                  <a:gd name="T13" fmla="*/ 0 h 71"/>
                  <a:gd name="T14" fmla="*/ 1 w 26"/>
                  <a:gd name="T15" fmla="*/ 0 h 71"/>
                  <a:gd name="T16" fmla="*/ 1 w 26"/>
                  <a:gd name="T17" fmla="*/ 0 h 71"/>
                  <a:gd name="T18" fmla="*/ 1 w 26"/>
                  <a:gd name="T19" fmla="*/ 0 h 71"/>
                  <a:gd name="T20" fmla="*/ 1 w 26"/>
                  <a:gd name="T21" fmla="*/ 0 h 71"/>
                  <a:gd name="T22" fmla="*/ 1 w 26"/>
                  <a:gd name="T23" fmla="*/ 0 h 71"/>
                  <a:gd name="T24" fmla="*/ 1 w 26"/>
                  <a:gd name="T25" fmla="*/ 0 h 71"/>
                  <a:gd name="T26" fmla="*/ 1 w 26"/>
                  <a:gd name="T27" fmla="*/ 0 h 71"/>
                  <a:gd name="T28" fmla="*/ 1 w 26"/>
                  <a:gd name="T29" fmla="*/ 0 h 71"/>
                  <a:gd name="T30" fmla="*/ 1 w 26"/>
                  <a:gd name="T31" fmla="*/ 0 h 71"/>
                  <a:gd name="T32" fmla="*/ 1 w 26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71"/>
                  <a:gd name="T53" fmla="*/ 26 w 2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71">
                    <a:moveTo>
                      <a:pt x="26" y="71"/>
                    </a:moveTo>
                    <a:lnTo>
                      <a:pt x="20" y="64"/>
                    </a:lnTo>
                    <a:lnTo>
                      <a:pt x="15" y="56"/>
                    </a:lnTo>
                    <a:lnTo>
                      <a:pt x="8" y="45"/>
                    </a:lnTo>
                    <a:lnTo>
                      <a:pt x="4" y="34"/>
                    </a:lnTo>
                    <a:lnTo>
                      <a:pt x="0" y="21"/>
                    </a:lnTo>
                    <a:lnTo>
                      <a:pt x="0" y="11"/>
                    </a:lnTo>
                    <a:lnTo>
                      <a:pt x="2" y="3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5" y="6"/>
                    </a:lnTo>
                    <a:lnTo>
                      <a:pt x="16" y="15"/>
                    </a:lnTo>
                    <a:lnTo>
                      <a:pt x="19" y="26"/>
                    </a:lnTo>
                    <a:lnTo>
                      <a:pt x="19" y="37"/>
                    </a:lnTo>
                    <a:lnTo>
                      <a:pt x="20" y="50"/>
                    </a:lnTo>
                    <a:lnTo>
                      <a:pt x="21" y="61"/>
                    </a:lnTo>
                    <a:lnTo>
                      <a:pt x="26" y="71"/>
                    </a:lnTo>
                    <a:close/>
                  </a:path>
                </a:pathLst>
              </a:custGeom>
              <a:solidFill>
                <a:srgbClr val="4FC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63" name="Freeform 184"/>
              <p:cNvSpPr>
                <a:spLocks/>
              </p:cNvSpPr>
              <p:nvPr/>
            </p:nvSpPr>
            <p:spPr bwMode="auto">
              <a:xfrm>
                <a:off x="4466" y="2025"/>
                <a:ext cx="41" cy="25"/>
              </a:xfrm>
              <a:custGeom>
                <a:avLst/>
                <a:gdLst>
                  <a:gd name="T0" fmla="*/ 1 w 82"/>
                  <a:gd name="T1" fmla="*/ 1 h 49"/>
                  <a:gd name="T2" fmla="*/ 1 w 82"/>
                  <a:gd name="T3" fmla="*/ 1 h 49"/>
                  <a:gd name="T4" fmla="*/ 1 w 82"/>
                  <a:gd name="T5" fmla="*/ 1 h 49"/>
                  <a:gd name="T6" fmla="*/ 1 w 82"/>
                  <a:gd name="T7" fmla="*/ 1 h 49"/>
                  <a:gd name="T8" fmla="*/ 1 w 82"/>
                  <a:gd name="T9" fmla="*/ 1 h 49"/>
                  <a:gd name="T10" fmla="*/ 1 w 82"/>
                  <a:gd name="T11" fmla="*/ 1 h 49"/>
                  <a:gd name="T12" fmla="*/ 1 w 82"/>
                  <a:gd name="T13" fmla="*/ 0 h 49"/>
                  <a:gd name="T14" fmla="*/ 1 w 82"/>
                  <a:gd name="T15" fmla="*/ 1 h 49"/>
                  <a:gd name="T16" fmla="*/ 1 w 82"/>
                  <a:gd name="T17" fmla="*/ 1 h 49"/>
                  <a:gd name="T18" fmla="*/ 0 w 82"/>
                  <a:gd name="T19" fmla="*/ 1 h 49"/>
                  <a:gd name="T20" fmla="*/ 1 w 82"/>
                  <a:gd name="T21" fmla="*/ 1 h 49"/>
                  <a:gd name="T22" fmla="*/ 1 w 82"/>
                  <a:gd name="T23" fmla="*/ 1 h 49"/>
                  <a:gd name="T24" fmla="*/ 1 w 82"/>
                  <a:gd name="T25" fmla="*/ 1 h 49"/>
                  <a:gd name="T26" fmla="*/ 1 w 82"/>
                  <a:gd name="T27" fmla="*/ 1 h 49"/>
                  <a:gd name="T28" fmla="*/ 1 w 82"/>
                  <a:gd name="T29" fmla="*/ 1 h 49"/>
                  <a:gd name="T30" fmla="*/ 1 w 82"/>
                  <a:gd name="T31" fmla="*/ 1 h 49"/>
                  <a:gd name="T32" fmla="*/ 1 w 82"/>
                  <a:gd name="T33" fmla="*/ 1 h 49"/>
                  <a:gd name="T34" fmla="*/ 1 w 82"/>
                  <a:gd name="T35" fmla="*/ 1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2"/>
                  <a:gd name="T55" fmla="*/ 0 h 49"/>
                  <a:gd name="T56" fmla="*/ 82 w 82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2" h="49">
                    <a:moveTo>
                      <a:pt x="82" y="41"/>
                    </a:moveTo>
                    <a:lnTo>
                      <a:pt x="73" y="29"/>
                    </a:lnTo>
                    <a:lnTo>
                      <a:pt x="65" y="21"/>
                    </a:lnTo>
                    <a:lnTo>
                      <a:pt x="53" y="12"/>
                    </a:lnTo>
                    <a:lnTo>
                      <a:pt x="44" y="6"/>
                    </a:lnTo>
                    <a:lnTo>
                      <a:pt x="32" y="1"/>
                    </a:lnTo>
                    <a:lnTo>
                      <a:pt x="21" y="0"/>
                    </a:lnTo>
                    <a:lnTo>
                      <a:pt x="11" y="1"/>
                    </a:lnTo>
                    <a:lnTo>
                      <a:pt x="5" y="8"/>
                    </a:lnTo>
                    <a:lnTo>
                      <a:pt x="0" y="15"/>
                    </a:lnTo>
                    <a:lnTo>
                      <a:pt x="4" y="20"/>
                    </a:lnTo>
                    <a:lnTo>
                      <a:pt x="11" y="23"/>
                    </a:lnTo>
                    <a:lnTo>
                      <a:pt x="23" y="28"/>
                    </a:lnTo>
                    <a:lnTo>
                      <a:pt x="35" y="32"/>
                    </a:lnTo>
                    <a:lnTo>
                      <a:pt x="49" y="36"/>
                    </a:lnTo>
                    <a:lnTo>
                      <a:pt x="61" y="41"/>
                    </a:lnTo>
                    <a:lnTo>
                      <a:pt x="72" y="49"/>
                    </a:lnTo>
                    <a:lnTo>
                      <a:pt x="82" y="41"/>
                    </a:lnTo>
                    <a:close/>
                  </a:path>
                </a:pathLst>
              </a:custGeom>
              <a:solidFill>
                <a:srgbClr val="4FC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64" name="Freeform 185"/>
              <p:cNvSpPr>
                <a:spLocks/>
              </p:cNvSpPr>
              <p:nvPr/>
            </p:nvSpPr>
            <p:spPr bwMode="auto">
              <a:xfrm>
                <a:off x="4459" y="2060"/>
                <a:ext cx="40" cy="12"/>
              </a:xfrm>
              <a:custGeom>
                <a:avLst/>
                <a:gdLst>
                  <a:gd name="T0" fmla="*/ 0 w 81"/>
                  <a:gd name="T1" fmla="*/ 1 h 24"/>
                  <a:gd name="T2" fmla="*/ 0 w 81"/>
                  <a:gd name="T3" fmla="*/ 1 h 24"/>
                  <a:gd name="T4" fmla="*/ 0 w 81"/>
                  <a:gd name="T5" fmla="*/ 1 h 24"/>
                  <a:gd name="T6" fmla="*/ 0 w 81"/>
                  <a:gd name="T7" fmla="*/ 1 h 24"/>
                  <a:gd name="T8" fmla="*/ 0 w 81"/>
                  <a:gd name="T9" fmla="*/ 1 h 24"/>
                  <a:gd name="T10" fmla="*/ 0 w 81"/>
                  <a:gd name="T11" fmla="*/ 0 h 24"/>
                  <a:gd name="T12" fmla="*/ 0 w 81"/>
                  <a:gd name="T13" fmla="*/ 1 h 24"/>
                  <a:gd name="T14" fmla="*/ 0 w 81"/>
                  <a:gd name="T15" fmla="*/ 1 h 24"/>
                  <a:gd name="T16" fmla="*/ 0 w 81"/>
                  <a:gd name="T17" fmla="*/ 1 h 24"/>
                  <a:gd name="T18" fmla="*/ 0 w 81"/>
                  <a:gd name="T19" fmla="*/ 1 h 24"/>
                  <a:gd name="T20" fmla="*/ 0 w 81"/>
                  <a:gd name="T21" fmla="*/ 1 h 24"/>
                  <a:gd name="T22" fmla="*/ 0 w 81"/>
                  <a:gd name="T23" fmla="*/ 1 h 24"/>
                  <a:gd name="T24" fmla="*/ 0 w 81"/>
                  <a:gd name="T25" fmla="*/ 1 h 24"/>
                  <a:gd name="T26" fmla="*/ 0 w 81"/>
                  <a:gd name="T27" fmla="*/ 1 h 24"/>
                  <a:gd name="T28" fmla="*/ 0 w 81"/>
                  <a:gd name="T29" fmla="*/ 1 h 24"/>
                  <a:gd name="T30" fmla="*/ 0 w 81"/>
                  <a:gd name="T31" fmla="*/ 1 h 24"/>
                  <a:gd name="T32" fmla="*/ 0 w 81"/>
                  <a:gd name="T33" fmla="*/ 1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1"/>
                  <a:gd name="T52" fmla="*/ 0 h 24"/>
                  <a:gd name="T53" fmla="*/ 81 w 81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1" h="24">
                    <a:moveTo>
                      <a:pt x="81" y="16"/>
                    </a:moveTo>
                    <a:lnTo>
                      <a:pt x="73" y="12"/>
                    </a:lnTo>
                    <a:lnTo>
                      <a:pt x="62" y="9"/>
                    </a:lnTo>
                    <a:lnTo>
                      <a:pt x="49" y="5"/>
                    </a:lnTo>
                    <a:lnTo>
                      <a:pt x="35" y="3"/>
                    </a:lnTo>
                    <a:lnTo>
                      <a:pt x="20" y="0"/>
                    </a:lnTo>
                    <a:lnTo>
                      <a:pt x="10" y="1"/>
                    </a:lnTo>
                    <a:lnTo>
                      <a:pt x="3" y="4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7" y="20"/>
                    </a:lnTo>
                    <a:lnTo>
                      <a:pt x="14" y="22"/>
                    </a:lnTo>
                    <a:lnTo>
                      <a:pt x="26" y="24"/>
                    </a:lnTo>
                    <a:lnTo>
                      <a:pt x="38" y="22"/>
                    </a:lnTo>
                    <a:lnTo>
                      <a:pt x="51" y="22"/>
                    </a:lnTo>
                    <a:lnTo>
                      <a:pt x="66" y="19"/>
                    </a:lnTo>
                    <a:lnTo>
                      <a:pt x="81" y="16"/>
                    </a:lnTo>
                    <a:close/>
                  </a:path>
                </a:pathLst>
              </a:custGeom>
              <a:solidFill>
                <a:srgbClr val="4FC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65" name="Freeform 186"/>
              <p:cNvSpPr>
                <a:spLocks/>
              </p:cNvSpPr>
              <p:nvPr/>
            </p:nvSpPr>
            <p:spPr bwMode="auto">
              <a:xfrm>
                <a:off x="4550" y="1991"/>
                <a:ext cx="20" cy="36"/>
              </a:xfrm>
              <a:custGeom>
                <a:avLst/>
                <a:gdLst>
                  <a:gd name="T0" fmla="*/ 0 w 41"/>
                  <a:gd name="T1" fmla="*/ 1 h 71"/>
                  <a:gd name="T2" fmla="*/ 0 w 41"/>
                  <a:gd name="T3" fmla="*/ 1 h 71"/>
                  <a:gd name="T4" fmla="*/ 0 w 41"/>
                  <a:gd name="T5" fmla="*/ 1 h 71"/>
                  <a:gd name="T6" fmla="*/ 0 w 41"/>
                  <a:gd name="T7" fmla="*/ 1 h 71"/>
                  <a:gd name="T8" fmla="*/ 0 w 41"/>
                  <a:gd name="T9" fmla="*/ 1 h 71"/>
                  <a:gd name="T10" fmla="*/ 0 w 41"/>
                  <a:gd name="T11" fmla="*/ 1 h 71"/>
                  <a:gd name="T12" fmla="*/ 0 w 41"/>
                  <a:gd name="T13" fmla="*/ 1 h 71"/>
                  <a:gd name="T14" fmla="*/ 0 w 41"/>
                  <a:gd name="T15" fmla="*/ 0 h 71"/>
                  <a:gd name="T16" fmla="*/ 0 w 41"/>
                  <a:gd name="T17" fmla="*/ 1 h 71"/>
                  <a:gd name="T18" fmla="*/ 0 w 41"/>
                  <a:gd name="T19" fmla="*/ 1 h 71"/>
                  <a:gd name="T20" fmla="*/ 0 w 41"/>
                  <a:gd name="T21" fmla="*/ 1 h 71"/>
                  <a:gd name="T22" fmla="*/ 0 w 41"/>
                  <a:gd name="T23" fmla="*/ 1 h 71"/>
                  <a:gd name="T24" fmla="*/ 0 w 41"/>
                  <a:gd name="T25" fmla="*/ 1 h 71"/>
                  <a:gd name="T26" fmla="*/ 0 w 41"/>
                  <a:gd name="T27" fmla="*/ 1 h 71"/>
                  <a:gd name="T28" fmla="*/ 0 w 41"/>
                  <a:gd name="T29" fmla="*/ 1 h 71"/>
                  <a:gd name="T30" fmla="*/ 0 w 41"/>
                  <a:gd name="T31" fmla="*/ 1 h 71"/>
                  <a:gd name="T32" fmla="*/ 0 w 41"/>
                  <a:gd name="T33" fmla="*/ 1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71"/>
                  <a:gd name="T53" fmla="*/ 41 w 41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71">
                    <a:moveTo>
                      <a:pt x="0" y="71"/>
                    </a:moveTo>
                    <a:lnTo>
                      <a:pt x="0" y="56"/>
                    </a:lnTo>
                    <a:lnTo>
                      <a:pt x="2" y="43"/>
                    </a:lnTo>
                    <a:lnTo>
                      <a:pt x="4" y="29"/>
                    </a:lnTo>
                    <a:lnTo>
                      <a:pt x="9" y="18"/>
                    </a:lnTo>
                    <a:lnTo>
                      <a:pt x="13" y="8"/>
                    </a:lnTo>
                    <a:lnTo>
                      <a:pt x="20" y="2"/>
                    </a:lnTo>
                    <a:lnTo>
                      <a:pt x="27" y="0"/>
                    </a:lnTo>
                    <a:lnTo>
                      <a:pt x="36" y="4"/>
                    </a:lnTo>
                    <a:lnTo>
                      <a:pt x="40" y="8"/>
                    </a:lnTo>
                    <a:lnTo>
                      <a:pt x="41" y="13"/>
                    </a:lnTo>
                    <a:lnTo>
                      <a:pt x="37" y="18"/>
                    </a:lnTo>
                    <a:lnTo>
                      <a:pt x="31" y="24"/>
                    </a:lnTo>
                    <a:lnTo>
                      <a:pt x="23" y="30"/>
                    </a:lnTo>
                    <a:lnTo>
                      <a:pt x="14" y="40"/>
                    </a:lnTo>
                    <a:lnTo>
                      <a:pt x="5" y="53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4FC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66" name="Freeform 187"/>
              <p:cNvSpPr>
                <a:spLocks/>
              </p:cNvSpPr>
              <p:nvPr/>
            </p:nvSpPr>
            <p:spPr bwMode="auto">
              <a:xfrm>
                <a:off x="4407" y="2066"/>
                <a:ext cx="244" cy="134"/>
              </a:xfrm>
              <a:custGeom>
                <a:avLst/>
                <a:gdLst>
                  <a:gd name="T0" fmla="*/ 1 w 487"/>
                  <a:gd name="T1" fmla="*/ 0 h 269"/>
                  <a:gd name="T2" fmla="*/ 1 w 487"/>
                  <a:gd name="T3" fmla="*/ 0 h 269"/>
                  <a:gd name="T4" fmla="*/ 1 w 487"/>
                  <a:gd name="T5" fmla="*/ 0 h 269"/>
                  <a:gd name="T6" fmla="*/ 1 w 487"/>
                  <a:gd name="T7" fmla="*/ 0 h 269"/>
                  <a:gd name="T8" fmla="*/ 0 w 487"/>
                  <a:gd name="T9" fmla="*/ 0 h 269"/>
                  <a:gd name="T10" fmla="*/ 1 w 487"/>
                  <a:gd name="T11" fmla="*/ 0 h 269"/>
                  <a:gd name="T12" fmla="*/ 1 w 487"/>
                  <a:gd name="T13" fmla="*/ 0 h 269"/>
                  <a:gd name="T14" fmla="*/ 1 w 487"/>
                  <a:gd name="T15" fmla="*/ 0 h 269"/>
                  <a:gd name="T16" fmla="*/ 1 w 487"/>
                  <a:gd name="T17" fmla="*/ 0 h 269"/>
                  <a:gd name="T18" fmla="*/ 1 w 487"/>
                  <a:gd name="T19" fmla="*/ 0 h 269"/>
                  <a:gd name="T20" fmla="*/ 1 w 487"/>
                  <a:gd name="T21" fmla="*/ 0 h 269"/>
                  <a:gd name="T22" fmla="*/ 1 w 487"/>
                  <a:gd name="T23" fmla="*/ 0 h 269"/>
                  <a:gd name="T24" fmla="*/ 1 w 487"/>
                  <a:gd name="T25" fmla="*/ 0 h 269"/>
                  <a:gd name="T26" fmla="*/ 1 w 487"/>
                  <a:gd name="T27" fmla="*/ 0 h 269"/>
                  <a:gd name="T28" fmla="*/ 1 w 487"/>
                  <a:gd name="T29" fmla="*/ 0 h 269"/>
                  <a:gd name="T30" fmla="*/ 1 w 487"/>
                  <a:gd name="T31" fmla="*/ 0 h 269"/>
                  <a:gd name="T32" fmla="*/ 1 w 487"/>
                  <a:gd name="T33" fmla="*/ 0 h 269"/>
                  <a:gd name="T34" fmla="*/ 1 w 487"/>
                  <a:gd name="T35" fmla="*/ 0 h 269"/>
                  <a:gd name="T36" fmla="*/ 1 w 487"/>
                  <a:gd name="T37" fmla="*/ 0 h 269"/>
                  <a:gd name="T38" fmla="*/ 1 w 487"/>
                  <a:gd name="T39" fmla="*/ 0 h 269"/>
                  <a:gd name="T40" fmla="*/ 1 w 487"/>
                  <a:gd name="T41" fmla="*/ 0 h 269"/>
                  <a:gd name="T42" fmla="*/ 1 w 487"/>
                  <a:gd name="T43" fmla="*/ 0 h 269"/>
                  <a:gd name="T44" fmla="*/ 1 w 487"/>
                  <a:gd name="T45" fmla="*/ 0 h 269"/>
                  <a:gd name="T46" fmla="*/ 1 w 487"/>
                  <a:gd name="T47" fmla="*/ 0 h 269"/>
                  <a:gd name="T48" fmla="*/ 1 w 487"/>
                  <a:gd name="T49" fmla="*/ 0 h 269"/>
                  <a:gd name="T50" fmla="*/ 1 w 487"/>
                  <a:gd name="T51" fmla="*/ 0 h 269"/>
                  <a:gd name="T52" fmla="*/ 1 w 487"/>
                  <a:gd name="T53" fmla="*/ 0 h 269"/>
                  <a:gd name="T54" fmla="*/ 1 w 487"/>
                  <a:gd name="T55" fmla="*/ 0 h 269"/>
                  <a:gd name="T56" fmla="*/ 1 w 487"/>
                  <a:gd name="T57" fmla="*/ 0 h 269"/>
                  <a:gd name="T58" fmla="*/ 1 w 487"/>
                  <a:gd name="T59" fmla="*/ 0 h 269"/>
                  <a:gd name="T60" fmla="*/ 1 w 487"/>
                  <a:gd name="T61" fmla="*/ 0 h 269"/>
                  <a:gd name="T62" fmla="*/ 1 w 487"/>
                  <a:gd name="T63" fmla="*/ 0 h 2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87"/>
                  <a:gd name="T97" fmla="*/ 0 h 269"/>
                  <a:gd name="T98" fmla="*/ 487 w 487"/>
                  <a:gd name="T99" fmla="*/ 269 h 2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87" h="269">
                    <a:moveTo>
                      <a:pt x="246" y="269"/>
                    </a:moveTo>
                    <a:lnTo>
                      <a:pt x="211" y="264"/>
                    </a:lnTo>
                    <a:lnTo>
                      <a:pt x="177" y="252"/>
                    </a:lnTo>
                    <a:lnTo>
                      <a:pt x="143" y="233"/>
                    </a:lnTo>
                    <a:lnTo>
                      <a:pt x="111" y="211"/>
                    </a:lnTo>
                    <a:lnTo>
                      <a:pt x="80" y="185"/>
                    </a:lnTo>
                    <a:lnTo>
                      <a:pt x="53" y="158"/>
                    </a:lnTo>
                    <a:lnTo>
                      <a:pt x="29" y="130"/>
                    </a:lnTo>
                    <a:lnTo>
                      <a:pt x="11" y="106"/>
                    </a:lnTo>
                    <a:lnTo>
                      <a:pt x="0" y="81"/>
                    </a:lnTo>
                    <a:lnTo>
                      <a:pt x="0" y="56"/>
                    </a:lnTo>
                    <a:lnTo>
                      <a:pt x="7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43" y="0"/>
                    </a:lnTo>
                    <a:lnTo>
                      <a:pt x="49" y="5"/>
                    </a:lnTo>
                    <a:lnTo>
                      <a:pt x="49" y="23"/>
                    </a:lnTo>
                    <a:lnTo>
                      <a:pt x="49" y="46"/>
                    </a:lnTo>
                    <a:lnTo>
                      <a:pt x="64" y="72"/>
                    </a:lnTo>
                    <a:lnTo>
                      <a:pt x="89" y="97"/>
                    </a:lnTo>
                    <a:lnTo>
                      <a:pt x="121" y="122"/>
                    </a:lnTo>
                    <a:lnTo>
                      <a:pt x="154" y="141"/>
                    </a:lnTo>
                    <a:lnTo>
                      <a:pt x="185" y="158"/>
                    </a:lnTo>
                    <a:lnTo>
                      <a:pt x="211" y="165"/>
                    </a:lnTo>
                    <a:lnTo>
                      <a:pt x="227" y="166"/>
                    </a:lnTo>
                    <a:lnTo>
                      <a:pt x="241" y="164"/>
                    </a:lnTo>
                    <a:lnTo>
                      <a:pt x="263" y="166"/>
                    </a:lnTo>
                    <a:lnTo>
                      <a:pt x="289" y="172"/>
                    </a:lnTo>
                    <a:lnTo>
                      <a:pt x="320" y="181"/>
                    </a:lnTo>
                    <a:lnTo>
                      <a:pt x="349" y="187"/>
                    </a:lnTo>
                    <a:lnTo>
                      <a:pt x="375" y="193"/>
                    </a:lnTo>
                    <a:lnTo>
                      <a:pt x="394" y="196"/>
                    </a:lnTo>
                    <a:lnTo>
                      <a:pt x="407" y="196"/>
                    </a:lnTo>
                    <a:lnTo>
                      <a:pt x="408" y="188"/>
                    </a:lnTo>
                    <a:lnTo>
                      <a:pt x="405" y="179"/>
                    </a:lnTo>
                    <a:lnTo>
                      <a:pt x="397" y="167"/>
                    </a:lnTo>
                    <a:lnTo>
                      <a:pt x="386" y="155"/>
                    </a:lnTo>
                    <a:lnTo>
                      <a:pt x="372" y="139"/>
                    </a:lnTo>
                    <a:lnTo>
                      <a:pt x="358" y="124"/>
                    </a:lnTo>
                    <a:lnTo>
                      <a:pt x="345" y="107"/>
                    </a:lnTo>
                    <a:lnTo>
                      <a:pt x="336" y="89"/>
                    </a:lnTo>
                    <a:lnTo>
                      <a:pt x="333" y="77"/>
                    </a:lnTo>
                    <a:lnTo>
                      <a:pt x="340" y="76"/>
                    </a:lnTo>
                    <a:lnTo>
                      <a:pt x="352" y="82"/>
                    </a:lnTo>
                    <a:lnTo>
                      <a:pt x="371" y="94"/>
                    </a:lnTo>
                    <a:lnTo>
                      <a:pt x="388" y="106"/>
                    </a:lnTo>
                    <a:lnTo>
                      <a:pt x="407" y="117"/>
                    </a:lnTo>
                    <a:lnTo>
                      <a:pt x="419" y="122"/>
                    </a:lnTo>
                    <a:lnTo>
                      <a:pt x="425" y="119"/>
                    </a:lnTo>
                    <a:lnTo>
                      <a:pt x="427" y="112"/>
                    </a:lnTo>
                    <a:lnTo>
                      <a:pt x="433" y="109"/>
                    </a:lnTo>
                    <a:lnTo>
                      <a:pt x="440" y="109"/>
                    </a:lnTo>
                    <a:lnTo>
                      <a:pt x="450" y="112"/>
                    </a:lnTo>
                    <a:lnTo>
                      <a:pt x="460" y="112"/>
                    </a:lnTo>
                    <a:lnTo>
                      <a:pt x="470" y="112"/>
                    </a:lnTo>
                    <a:lnTo>
                      <a:pt x="478" y="108"/>
                    </a:lnTo>
                    <a:lnTo>
                      <a:pt x="487" y="101"/>
                    </a:lnTo>
                    <a:lnTo>
                      <a:pt x="474" y="127"/>
                    </a:lnTo>
                    <a:lnTo>
                      <a:pt x="465" y="155"/>
                    </a:lnTo>
                    <a:lnTo>
                      <a:pt x="451" y="184"/>
                    </a:lnTo>
                    <a:lnTo>
                      <a:pt x="435" y="211"/>
                    </a:lnTo>
                    <a:lnTo>
                      <a:pt x="409" y="233"/>
                    </a:lnTo>
                    <a:lnTo>
                      <a:pt x="371" y="252"/>
                    </a:lnTo>
                    <a:lnTo>
                      <a:pt x="318" y="264"/>
                    </a:lnTo>
                    <a:lnTo>
                      <a:pt x="246" y="269"/>
                    </a:lnTo>
                    <a:close/>
                  </a:path>
                </a:pathLst>
              </a:custGeom>
              <a:solidFill>
                <a:srgbClr val="4FC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67" name="Freeform 188"/>
              <p:cNvSpPr>
                <a:spLocks/>
              </p:cNvSpPr>
              <p:nvPr/>
            </p:nvSpPr>
            <p:spPr bwMode="auto">
              <a:xfrm>
                <a:off x="4373" y="1546"/>
                <a:ext cx="284" cy="654"/>
              </a:xfrm>
              <a:custGeom>
                <a:avLst/>
                <a:gdLst>
                  <a:gd name="T0" fmla="*/ 0 w 566"/>
                  <a:gd name="T1" fmla="*/ 0 h 1309"/>
                  <a:gd name="T2" fmla="*/ 1 w 566"/>
                  <a:gd name="T3" fmla="*/ 0 h 1309"/>
                  <a:gd name="T4" fmla="*/ 1 w 566"/>
                  <a:gd name="T5" fmla="*/ 0 h 1309"/>
                  <a:gd name="T6" fmla="*/ 1 w 566"/>
                  <a:gd name="T7" fmla="*/ 0 h 1309"/>
                  <a:gd name="T8" fmla="*/ 1 w 566"/>
                  <a:gd name="T9" fmla="*/ 0 h 1309"/>
                  <a:gd name="T10" fmla="*/ 1 w 566"/>
                  <a:gd name="T11" fmla="*/ 0 h 1309"/>
                  <a:gd name="T12" fmla="*/ 1 w 566"/>
                  <a:gd name="T13" fmla="*/ 0 h 1309"/>
                  <a:gd name="T14" fmla="*/ 1 w 566"/>
                  <a:gd name="T15" fmla="*/ 0 h 1309"/>
                  <a:gd name="T16" fmla="*/ 1 w 566"/>
                  <a:gd name="T17" fmla="*/ 0 h 1309"/>
                  <a:gd name="T18" fmla="*/ 1 w 566"/>
                  <a:gd name="T19" fmla="*/ 0 h 1309"/>
                  <a:gd name="T20" fmla="*/ 1 w 566"/>
                  <a:gd name="T21" fmla="*/ 0 h 1309"/>
                  <a:gd name="T22" fmla="*/ 1 w 566"/>
                  <a:gd name="T23" fmla="*/ 0 h 1309"/>
                  <a:gd name="T24" fmla="*/ 1 w 566"/>
                  <a:gd name="T25" fmla="*/ 0 h 1309"/>
                  <a:gd name="T26" fmla="*/ 1 w 566"/>
                  <a:gd name="T27" fmla="*/ 0 h 1309"/>
                  <a:gd name="T28" fmla="*/ 1 w 566"/>
                  <a:gd name="T29" fmla="*/ 0 h 1309"/>
                  <a:gd name="T30" fmla="*/ 1 w 566"/>
                  <a:gd name="T31" fmla="*/ 0 h 1309"/>
                  <a:gd name="T32" fmla="*/ 1 w 566"/>
                  <a:gd name="T33" fmla="*/ 0 h 1309"/>
                  <a:gd name="T34" fmla="*/ 1 w 566"/>
                  <a:gd name="T35" fmla="*/ 0 h 1309"/>
                  <a:gd name="T36" fmla="*/ 1 w 566"/>
                  <a:gd name="T37" fmla="*/ 0 h 1309"/>
                  <a:gd name="T38" fmla="*/ 1 w 566"/>
                  <a:gd name="T39" fmla="*/ 0 h 1309"/>
                  <a:gd name="T40" fmla="*/ 1 w 566"/>
                  <a:gd name="T41" fmla="*/ 0 h 1309"/>
                  <a:gd name="T42" fmla="*/ 1 w 566"/>
                  <a:gd name="T43" fmla="*/ 0 h 1309"/>
                  <a:gd name="T44" fmla="*/ 1 w 566"/>
                  <a:gd name="T45" fmla="*/ 0 h 1309"/>
                  <a:gd name="T46" fmla="*/ 1 w 566"/>
                  <a:gd name="T47" fmla="*/ 0 h 1309"/>
                  <a:gd name="T48" fmla="*/ 1 w 566"/>
                  <a:gd name="T49" fmla="*/ 0 h 1309"/>
                  <a:gd name="T50" fmla="*/ 1 w 566"/>
                  <a:gd name="T51" fmla="*/ 0 h 1309"/>
                  <a:gd name="T52" fmla="*/ 1 w 566"/>
                  <a:gd name="T53" fmla="*/ 0 h 1309"/>
                  <a:gd name="T54" fmla="*/ 1 w 566"/>
                  <a:gd name="T55" fmla="*/ 0 h 1309"/>
                  <a:gd name="T56" fmla="*/ 1 w 566"/>
                  <a:gd name="T57" fmla="*/ 0 h 1309"/>
                  <a:gd name="T58" fmla="*/ 1 w 566"/>
                  <a:gd name="T59" fmla="*/ 0 h 1309"/>
                  <a:gd name="T60" fmla="*/ 1 w 566"/>
                  <a:gd name="T61" fmla="*/ 0 h 1309"/>
                  <a:gd name="T62" fmla="*/ 1 w 566"/>
                  <a:gd name="T63" fmla="*/ 0 h 1309"/>
                  <a:gd name="T64" fmla="*/ 1 w 566"/>
                  <a:gd name="T65" fmla="*/ 0 h 1309"/>
                  <a:gd name="T66" fmla="*/ 1 w 566"/>
                  <a:gd name="T67" fmla="*/ 0 h 1309"/>
                  <a:gd name="T68" fmla="*/ 1 w 566"/>
                  <a:gd name="T69" fmla="*/ 0 h 1309"/>
                  <a:gd name="T70" fmla="*/ 1 w 566"/>
                  <a:gd name="T71" fmla="*/ 0 h 1309"/>
                  <a:gd name="T72" fmla="*/ 1 w 566"/>
                  <a:gd name="T73" fmla="*/ 0 h 1309"/>
                  <a:gd name="T74" fmla="*/ 1 w 566"/>
                  <a:gd name="T75" fmla="*/ 0 h 1309"/>
                  <a:gd name="T76" fmla="*/ 1 w 566"/>
                  <a:gd name="T77" fmla="*/ 0 h 1309"/>
                  <a:gd name="T78" fmla="*/ 1 w 566"/>
                  <a:gd name="T79" fmla="*/ 0 h 1309"/>
                  <a:gd name="T80" fmla="*/ 1 w 566"/>
                  <a:gd name="T81" fmla="*/ 0 h 1309"/>
                  <a:gd name="T82" fmla="*/ 1 w 566"/>
                  <a:gd name="T83" fmla="*/ 0 h 1309"/>
                  <a:gd name="T84" fmla="*/ 1 w 566"/>
                  <a:gd name="T85" fmla="*/ 0 h 1309"/>
                  <a:gd name="T86" fmla="*/ 1 w 566"/>
                  <a:gd name="T87" fmla="*/ 0 h 1309"/>
                  <a:gd name="T88" fmla="*/ 1 w 566"/>
                  <a:gd name="T89" fmla="*/ 0 h 1309"/>
                  <a:gd name="T90" fmla="*/ 1 w 566"/>
                  <a:gd name="T91" fmla="*/ 0 h 1309"/>
                  <a:gd name="T92" fmla="*/ 1 w 566"/>
                  <a:gd name="T93" fmla="*/ 0 h 1309"/>
                  <a:gd name="T94" fmla="*/ 1 w 566"/>
                  <a:gd name="T95" fmla="*/ 0 h 1309"/>
                  <a:gd name="T96" fmla="*/ 1 w 566"/>
                  <a:gd name="T97" fmla="*/ 0 h 1309"/>
                  <a:gd name="T98" fmla="*/ 1 w 566"/>
                  <a:gd name="T99" fmla="*/ 0 h 1309"/>
                  <a:gd name="T100" fmla="*/ 1 w 566"/>
                  <a:gd name="T101" fmla="*/ 0 h 1309"/>
                  <a:gd name="T102" fmla="*/ 1 w 566"/>
                  <a:gd name="T103" fmla="*/ 0 h 1309"/>
                  <a:gd name="T104" fmla="*/ 1 w 566"/>
                  <a:gd name="T105" fmla="*/ 0 h 1309"/>
                  <a:gd name="T106" fmla="*/ 1 w 566"/>
                  <a:gd name="T107" fmla="*/ 0 h 1309"/>
                  <a:gd name="T108" fmla="*/ 1 w 566"/>
                  <a:gd name="T109" fmla="*/ 0 h 1309"/>
                  <a:gd name="T110" fmla="*/ 1 w 566"/>
                  <a:gd name="T111" fmla="*/ 0 h 1309"/>
                  <a:gd name="T112" fmla="*/ 1 w 566"/>
                  <a:gd name="T113" fmla="*/ 0 h 1309"/>
                  <a:gd name="T114" fmla="*/ 1 w 566"/>
                  <a:gd name="T115" fmla="*/ 0 h 1309"/>
                  <a:gd name="T116" fmla="*/ 1 w 566"/>
                  <a:gd name="T117" fmla="*/ 0 h 1309"/>
                  <a:gd name="T118" fmla="*/ 1 w 566"/>
                  <a:gd name="T119" fmla="*/ 0 h 130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66"/>
                  <a:gd name="T181" fmla="*/ 0 h 1309"/>
                  <a:gd name="T182" fmla="*/ 566 w 566"/>
                  <a:gd name="T183" fmla="*/ 1309 h 130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66" h="1309">
                    <a:moveTo>
                      <a:pt x="0" y="0"/>
                    </a:moveTo>
                    <a:lnTo>
                      <a:pt x="17" y="8"/>
                    </a:lnTo>
                    <a:lnTo>
                      <a:pt x="31" y="25"/>
                    </a:lnTo>
                    <a:lnTo>
                      <a:pt x="41" y="48"/>
                    </a:lnTo>
                    <a:lnTo>
                      <a:pt x="49" y="79"/>
                    </a:lnTo>
                    <a:lnTo>
                      <a:pt x="54" y="114"/>
                    </a:lnTo>
                    <a:lnTo>
                      <a:pt x="59" y="155"/>
                    </a:lnTo>
                    <a:lnTo>
                      <a:pt x="64" y="199"/>
                    </a:lnTo>
                    <a:lnTo>
                      <a:pt x="70" y="250"/>
                    </a:lnTo>
                    <a:lnTo>
                      <a:pt x="74" y="297"/>
                    </a:lnTo>
                    <a:lnTo>
                      <a:pt x="76" y="340"/>
                    </a:lnTo>
                    <a:lnTo>
                      <a:pt x="78" y="380"/>
                    </a:lnTo>
                    <a:lnTo>
                      <a:pt x="79" y="418"/>
                    </a:lnTo>
                    <a:lnTo>
                      <a:pt x="79" y="455"/>
                    </a:lnTo>
                    <a:lnTo>
                      <a:pt x="80" y="492"/>
                    </a:lnTo>
                    <a:lnTo>
                      <a:pt x="83" y="530"/>
                    </a:lnTo>
                    <a:lnTo>
                      <a:pt x="89" y="572"/>
                    </a:lnTo>
                    <a:lnTo>
                      <a:pt x="91" y="616"/>
                    </a:lnTo>
                    <a:lnTo>
                      <a:pt x="91" y="669"/>
                    </a:lnTo>
                    <a:lnTo>
                      <a:pt x="88" y="726"/>
                    </a:lnTo>
                    <a:lnTo>
                      <a:pt x="80" y="787"/>
                    </a:lnTo>
                    <a:lnTo>
                      <a:pt x="69" y="844"/>
                    </a:lnTo>
                    <a:lnTo>
                      <a:pt x="55" y="898"/>
                    </a:lnTo>
                    <a:lnTo>
                      <a:pt x="39" y="944"/>
                    </a:lnTo>
                    <a:lnTo>
                      <a:pt x="22" y="984"/>
                    </a:lnTo>
                    <a:lnTo>
                      <a:pt x="13" y="1021"/>
                    </a:lnTo>
                    <a:lnTo>
                      <a:pt x="28" y="1070"/>
                    </a:lnTo>
                    <a:lnTo>
                      <a:pt x="59" y="1123"/>
                    </a:lnTo>
                    <a:lnTo>
                      <a:pt x="101" y="1178"/>
                    </a:lnTo>
                    <a:lnTo>
                      <a:pt x="148" y="1227"/>
                    </a:lnTo>
                    <a:lnTo>
                      <a:pt x="198" y="1269"/>
                    </a:lnTo>
                    <a:lnTo>
                      <a:pt x="242" y="1298"/>
                    </a:lnTo>
                    <a:lnTo>
                      <a:pt x="279" y="1309"/>
                    </a:lnTo>
                    <a:lnTo>
                      <a:pt x="309" y="1308"/>
                    </a:lnTo>
                    <a:lnTo>
                      <a:pt x="340" y="1306"/>
                    </a:lnTo>
                    <a:lnTo>
                      <a:pt x="371" y="1303"/>
                    </a:lnTo>
                    <a:lnTo>
                      <a:pt x="402" y="1300"/>
                    </a:lnTo>
                    <a:lnTo>
                      <a:pt x="429" y="1294"/>
                    </a:lnTo>
                    <a:lnTo>
                      <a:pt x="454" y="1287"/>
                    </a:lnTo>
                    <a:lnTo>
                      <a:pt x="475" y="1275"/>
                    </a:lnTo>
                    <a:lnTo>
                      <a:pt x="493" y="1264"/>
                    </a:lnTo>
                    <a:lnTo>
                      <a:pt x="506" y="1247"/>
                    </a:lnTo>
                    <a:lnTo>
                      <a:pt x="518" y="1230"/>
                    </a:lnTo>
                    <a:lnTo>
                      <a:pt x="529" y="1210"/>
                    </a:lnTo>
                    <a:lnTo>
                      <a:pt x="540" y="1191"/>
                    </a:lnTo>
                    <a:lnTo>
                      <a:pt x="548" y="1172"/>
                    </a:lnTo>
                    <a:lnTo>
                      <a:pt x="555" y="1154"/>
                    </a:lnTo>
                    <a:lnTo>
                      <a:pt x="559" y="1138"/>
                    </a:lnTo>
                    <a:lnTo>
                      <a:pt x="564" y="1127"/>
                    </a:lnTo>
                    <a:lnTo>
                      <a:pt x="565" y="1113"/>
                    </a:lnTo>
                    <a:lnTo>
                      <a:pt x="566" y="1097"/>
                    </a:lnTo>
                    <a:lnTo>
                      <a:pt x="565" y="1079"/>
                    </a:lnTo>
                    <a:lnTo>
                      <a:pt x="565" y="1061"/>
                    </a:lnTo>
                    <a:lnTo>
                      <a:pt x="563" y="1043"/>
                    </a:lnTo>
                    <a:lnTo>
                      <a:pt x="561" y="1026"/>
                    </a:lnTo>
                    <a:lnTo>
                      <a:pt x="559" y="1012"/>
                    </a:lnTo>
                    <a:lnTo>
                      <a:pt x="558" y="1002"/>
                    </a:lnTo>
                    <a:lnTo>
                      <a:pt x="556" y="993"/>
                    </a:lnTo>
                    <a:lnTo>
                      <a:pt x="559" y="987"/>
                    </a:lnTo>
                    <a:lnTo>
                      <a:pt x="563" y="98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68" name="Freeform 189"/>
              <p:cNvSpPr>
                <a:spLocks/>
              </p:cNvSpPr>
              <p:nvPr/>
            </p:nvSpPr>
            <p:spPr bwMode="auto">
              <a:xfrm>
                <a:off x="4373" y="1500"/>
                <a:ext cx="287" cy="537"/>
              </a:xfrm>
              <a:custGeom>
                <a:avLst/>
                <a:gdLst>
                  <a:gd name="T0" fmla="*/ 1 w 572"/>
                  <a:gd name="T1" fmla="*/ 1 h 1074"/>
                  <a:gd name="T2" fmla="*/ 1 w 572"/>
                  <a:gd name="T3" fmla="*/ 1 h 1074"/>
                  <a:gd name="T4" fmla="*/ 1 w 572"/>
                  <a:gd name="T5" fmla="*/ 1 h 1074"/>
                  <a:gd name="T6" fmla="*/ 1 w 572"/>
                  <a:gd name="T7" fmla="*/ 1 h 1074"/>
                  <a:gd name="T8" fmla="*/ 1 w 572"/>
                  <a:gd name="T9" fmla="*/ 1 h 1074"/>
                  <a:gd name="T10" fmla="*/ 1 w 572"/>
                  <a:gd name="T11" fmla="*/ 1 h 1074"/>
                  <a:gd name="T12" fmla="*/ 1 w 572"/>
                  <a:gd name="T13" fmla="*/ 1 h 1074"/>
                  <a:gd name="T14" fmla="*/ 1 w 572"/>
                  <a:gd name="T15" fmla="*/ 1 h 1074"/>
                  <a:gd name="T16" fmla="*/ 1 w 572"/>
                  <a:gd name="T17" fmla="*/ 1 h 1074"/>
                  <a:gd name="T18" fmla="*/ 1 w 572"/>
                  <a:gd name="T19" fmla="*/ 1 h 1074"/>
                  <a:gd name="T20" fmla="*/ 1 w 572"/>
                  <a:gd name="T21" fmla="*/ 1 h 1074"/>
                  <a:gd name="T22" fmla="*/ 1 w 572"/>
                  <a:gd name="T23" fmla="*/ 1 h 1074"/>
                  <a:gd name="T24" fmla="*/ 1 w 572"/>
                  <a:gd name="T25" fmla="*/ 1 h 1074"/>
                  <a:gd name="T26" fmla="*/ 1 w 572"/>
                  <a:gd name="T27" fmla="*/ 1 h 1074"/>
                  <a:gd name="T28" fmla="*/ 1 w 572"/>
                  <a:gd name="T29" fmla="*/ 1 h 1074"/>
                  <a:gd name="T30" fmla="*/ 1 w 572"/>
                  <a:gd name="T31" fmla="*/ 1 h 1074"/>
                  <a:gd name="T32" fmla="*/ 1 w 572"/>
                  <a:gd name="T33" fmla="*/ 1 h 1074"/>
                  <a:gd name="T34" fmla="*/ 1 w 572"/>
                  <a:gd name="T35" fmla="*/ 1 h 1074"/>
                  <a:gd name="T36" fmla="*/ 1 w 572"/>
                  <a:gd name="T37" fmla="*/ 1 h 1074"/>
                  <a:gd name="T38" fmla="*/ 1 w 572"/>
                  <a:gd name="T39" fmla="*/ 1 h 1074"/>
                  <a:gd name="T40" fmla="*/ 1 w 572"/>
                  <a:gd name="T41" fmla="*/ 1 h 1074"/>
                  <a:gd name="T42" fmla="*/ 1 w 572"/>
                  <a:gd name="T43" fmla="*/ 1 h 1074"/>
                  <a:gd name="T44" fmla="*/ 1 w 572"/>
                  <a:gd name="T45" fmla="*/ 1 h 1074"/>
                  <a:gd name="T46" fmla="*/ 1 w 572"/>
                  <a:gd name="T47" fmla="*/ 1 h 1074"/>
                  <a:gd name="T48" fmla="*/ 1 w 572"/>
                  <a:gd name="T49" fmla="*/ 1 h 1074"/>
                  <a:gd name="T50" fmla="*/ 1 w 572"/>
                  <a:gd name="T51" fmla="*/ 1 h 1074"/>
                  <a:gd name="T52" fmla="*/ 1 w 572"/>
                  <a:gd name="T53" fmla="*/ 1 h 1074"/>
                  <a:gd name="T54" fmla="*/ 1 w 572"/>
                  <a:gd name="T55" fmla="*/ 1 h 1074"/>
                  <a:gd name="T56" fmla="*/ 1 w 572"/>
                  <a:gd name="T57" fmla="*/ 1 h 1074"/>
                  <a:gd name="T58" fmla="*/ 1 w 572"/>
                  <a:gd name="T59" fmla="*/ 1 h 1074"/>
                  <a:gd name="T60" fmla="*/ 1 w 572"/>
                  <a:gd name="T61" fmla="*/ 1 h 1074"/>
                  <a:gd name="T62" fmla="*/ 1 w 572"/>
                  <a:gd name="T63" fmla="*/ 1 h 1074"/>
                  <a:gd name="T64" fmla="*/ 1 w 572"/>
                  <a:gd name="T65" fmla="*/ 1 h 1074"/>
                  <a:gd name="T66" fmla="*/ 1 w 572"/>
                  <a:gd name="T67" fmla="*/ 1 h 1074"/>
                  <a:gd name="T68" fmla="*/ 1 w 572"/>
                  <a:gd name="T69" fmla="*/ 1 h 1074"/>
                  <a:gd name="T70" fmla="*/ 1 w 572"/>
                  <a:gd name="T71" fmla="*/ 1 h 1074"/>
                  <a:gd name="T72" fmla="*/ 1 w 572"/>
                  <a:gd name="T73" fmla="*/ 1 h 1074"/>
                  <a:gd name="T74" fmla="*/ 1 w 572"/>
                  <a:gd name="T75" fmla="*/ 1 h 1074"/>
                  <a:gd name="T76" fmla="*/ 1 w 572"/>
                  <a:gd name="T77" fmla="*/ 1 h 1074"/>
                  <a:gd name="T78" fmla="*/ 1 w 572"/>
                  <a:gd name="T79" fmla="*/ 1 h 1074"/>
                  <a:gd name="T80" fmla="*/ 1 w 572"/>
                  <a:gd name="T81" fmla="*/ 1 h 1074"/>
                  <a:gd name="T82" fmla="*/ 1 w 572"/>
                  <a:gd name="T83" fmla="*/ 1 h 1074"/>
                  <a:gd name="T84" fmla="*/ 1 w 572"/>
                  <a:gd name="T85" fmla="*/ 1 h 1074"/>
                  <a:gd name="T86" fmla="*/ 1 w 572"/>
                  <a:gd name="T87" fmla="*/ 1 h 1074"/>
                  <a:gd name="T88" fmla="*/ 1 w 572"/>
                  <a:gd name="T89" fmla="*/ 0 h 1074"/>
                  <a:gd name="T90" fmla="*/ 1 w 572"/>
                  <a:gd name="T91" fmla="*/ 1 h 1074"/>
                  <a:gd name="T92" fmla="*/ 1 w 572"/>
                  <a:gd name="T93" fmla="*/ 1 h 1074"/>
                  <a:gd name="T94" fmla="*/ 1 w 572"/>
                  <a:gd name="T95" fmla="*/ 1 h 1074"/>
                  <a:gd name="T96" fmla="*/ 1 w 572"/>
                  <a:gd name="T97" fmla="*/ 1 h 1074"/>
                  <a:gd name="T98" fmla="*/ 1 w 572"/>
                  <a:gd name="T99" fmla="*/ 1 h 1074"/>
                  <a:gd name="T100" fmla="*/ 1 w 572"/>
                  <a:gd name="T101" fmla="*/ 1 h 1074"/>
                  <a:gd name="T102" fmla="*/ 1 w 572"/>
                  <a:gd name="T103" fmla="*/ 1 h 1074"/>
                  <a:gd name="T104" fmla="*/ 1 w 572"/>
                  <a:gd name="T105" fmla="*/ 1 h 1074"/>
                  <a:gd name="T106" fmla="*/ 0 w 572"/>
                  <a:gd name="T107" fmla="*/ 1 h 107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72"/>
                  <a:gd name="T163" fmla="*/ 0 h 1074"/>
                  <a:gd name="T164" fmla="*/ 572 w 572"/>
                  <a:gd name="T165" fmla="*/ 1074 h 107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72" h="1074">
                    <a:moveTo>
                      <a:pt x="563" y="1074"/>
                    </a:moveTo>
                    <a:lnTo>
                      <a:pt x="569" y="1069"/>
                    </a:lnTo>
                    <a:lnTo>
                      <a:pt x="571" y="1060"/>
                    </a:lnTo>
                    <a:lnTo>
                      <a:pt x="572" y="1052"/>
                    </a:lnTo>
                    <a:lnTo>
                      <a:pt x="569" y="1039"/>
                    </a:lnTo>
                    <a:lnTo>
                      <a:pt x="560" y="1026"/>
                    </a:lnTo>
                    <a:lnTo>
                      <a:pt x="548" y="1010"/>
                    </a:lnTo>
                    <a:lnTo>
                      <a:pt x="540" y="999"/>
                    </a:lnTo>
                    <a:lnTo>
                      <a:pt x="535" y="987"/>
                    </a:lnTo>
                    <a:lnTo>
                      <a:pt x="532" y="979"/>
                    </a:lnTo>
                    <a:lnTo>
                      <a:pt x="525" y="969"/>
                    </a:lnTo>
                    <a:lnTo>
                      <a:pt x="520" y="959"/>
                    </a:lnTo>
                    <a:lnTo>
                      <a:pt x="512" y="947"/>
                    </a:lnTo>
                    <a:lnTo>
                      <a:pt x="501" y="933"/>
                    </a:lnTo>
                    <a:lnTo>
                      <a:pt x="483" y="905"/>
                    </a:lnTo>
                    <a:lnTo>
                      <a:pt x="465" y="863"/>
                    </a:lnTo>
                    <a:lnTo>
                      <a:pt x="444" y="807"/>
                    </a:lnTo>
                    <a:lnTo>
                      <a:pt x="424" y="746"/>
                    </a:lnTo>
                    <a:lnTo>
                      <a:pt x="403" y="681"/>
                    </a:lnTo>
                    <a:lnTo>
                      <a:pt x="384" y="619"/>
                    </a:lnTo>
                    <a:lnTo>
                      <a:pt x="368" y="563"/>
                    </a:lnTo>
                    <a:lnTo>
                      <a:pt x="357" y="519"/>
                    </a:lnTo>
                    <a:lnTo>
                      <a:pt x="346" y="482"/>
                    </a:lnTo>
                    <a:lnTo>
                      <a:pt x="335" y="448"/>
                    </a:lnTo>
                    <a:lnTo>
                      <a:pt x="325" y="417"/>
                    </a:lnTo>
                    <a:lnTo>
                      <a:pt x="318" y="391"/>
                    </a:lnTo>
                    <a:lnTo>
                      <a:pt x="309" y="364"/>
                    </a:lnTo>
                    <a:lnTo>
                      <a:pt x="302" y="338"/>
                    </a:lnTo>
                    <a:lnTo>
                      <a:pt x="294" y="310"/>
                    </a:lnTo>
                    <a:lnTo>
                      <a:pt x="289" y="282"/>
                    </a:lnTo>
                    <a:lnTo>
                      <a:pt x="281" y="250"/>
                    </a:lnTo>
                    <a:lnTo>
                      <a:pt x="273" y="218"/>
                    </a:lnTo>
                    <a:lnTo>
                      <a:pt x="263" y="186"/>
                    </a:lnTo>
                    <a:lnTo>
                      <a:pt x="253" y="155"/>
                    </a:lnTo>
                    <a:lnTo>
                      <a:pt x="240" y="124"/>
                    </a:lnTo>
                    <a:lnTo>
                      <a:pt x="225" y="98"/>
                    </a:lnTo>
                    <a:lnTo>
                      <a:pt x="209" y="76"/>
                    </a:lnTo>
                    <a:lnTo>
                      <a:pt x="190" y="61"/>
                    </a:lnTo>
                    <a:lnTo>
                      <a:pt x="170" y="47"/>
                    </a:lnTo>
                    <a:lnTo>
                      <a:pt x="153" y="36"/>
                    </a:lnTo>
                    <a:lnTo>
                      <a:pt x="138" y="25"/>
                    </a:lnTo>
                    <a:lnTo>
                      <a:pt x="123" y="16"/>
                    </a:lnTo>
                    <a:lnTo>
                      <a:pt x="109" y="8"/>
                    </a:lnTo>
                    <a:lnTo>
                      <a:pt x="95" y="3"/>
                    </a:lnTo>
                    <a:lnTo>
                      <a:pt x="79" y="0"/>
                    </a:lnTo>
                    <a:lnTo>
                      <a:pt x="63" y="2"/>
                    </a:lnTo>
                    <a:lnTo>
                      <a:pt x="47" y="2"/>
                    </a:lnTo>
                    <a:lnTo>
                      <a:pt x="34" y="2"/>
                    </a:lnTo>
                    <a:lnTo>
                      <a:pt x="26" y="4"/>
                    </a:lnTo>
                    <a:lnTo>
                      <a:pt x="20" y="10"/>
                    </a:lnTo>
                    <a:lnTo>
                      <a:pt x="13" y="19"/>
                    </a:lnTo>
                    <a:lnTo>
                      <a:pt x="8" y="36"/>
                    </a:lnTo>
                    <a:lnTo>
                      <a:pt x="3" y="59"/>
                    </a:lnTo>
                    <a:lnTo>
                      <a:pt x="0" y="93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69" name="Freeform 190"/>
              <p:cNvSpPr>
                <a:spLocks/>
              </p:cNvSpPr>
              <p:nvPr/>
            </p:nvSpPr>
            <p:spPr bwMode="auto">
              <a:xfrm>
                <a:off x="4394" y="1502"/>
                <a:ext cx="62" cy="321"/>
              </a:xfrm>
              <a:custGeom>
                <a:avLst/>
                <a:gdLst>
                  <a:gd name="T0" fmla="*/ 0 w 124"/>
                  <a:gd name="T1" fmla="*/ 0 h 642"/>
                  <a:gd name="T2" fmla="*/ 1 w 124"/>
                  <a:gd name="T3" fmla="*/ 1 h 642"/>
                  <a:gd name="T4" fmla="*/ 1 w 124"/>
                  <a:gd name="T5" fmla="*/ 1 h 642"/>
                  <a:gd name="T6" fmla="*/ 1 w 124"/>
                  <a:gd name="T7" fmla="*/ 1 h 642"/>
                  <a:gd name="T8" fmla="*/ 1 w 124"/>
                  <a:gd name="T9" fmla="*/ 1 h 642"/>
                  <a:gd name="T10" fmla="*/ 1 w 124"/>
                  <a:gd name="T11" fmla="*/ 1 h 642"/>
                  <a:gd name="T12" fmla="*/ 1 w 124"/>
                  <a:gd name="T13" fmla="*/ 1 h 642"/>
                  <a:gd name="T14" fmla="*/ 1 w 124"/>
                  <a:gd name="T15" fmla="*/ 1 h 642"/>
                  <a:gd name="T16" fmla="*/ 1 w 124"/>
                  <a:gd name="T17" fmla="*/ 1 h 642"/>
                  <a:gd name="T18" fmla="*/ 1 w 124"/>
                  <a:gd name="T19" fmla="*/ 1 h 642"/>
                  <a:gd name="T20" fmla="*/ 1 w 124"/>
                  <a:gd name="T21" fmla="*/ 1 h 642"/>
                  <a:gd name="T22" fmla="*/ 1 w 124"/>
                  <a:gd name="T23" fmla="*/ 1 h 642"/>
                  <a:gd name="T24" fmla="*/ 1 w 124"/>
                  <a:gd name="T25" fmla="*/ 1 h 642"/>
                  <a:gd name="T26" fmla="*/ 1 w 124"/>
                  <a:gd name="T27" fmla="*/ 1 h 642"/>
                  <a:gd name="T28" fmla="*/ 1 w 124"/>
                  <a:gd name="T29" fmla="*/ 1 h 642"/>
                  <a:gd name="T30" fmla="*/ 1 w 124"/>
                  <a:gd name="T31" fmla="*/ 1 h 642"/>
                  <a:gd name="T32" fmla="*/ 1 w 124"/>
                  <a:gd name="T33" fmla="*/ 1 h 642"/>
                  <a:gd name="T34" fmla="*/ 1 w 124"/>
                  <a:gd name="T35" fmla="*/ 1 h 642"/>
                  <a:gd name="T36" fmla="*/ 1 w 124"/>
                  <a:gd name="T37" fmla="*/ 1 h 642"/>
                  <a:gd name="T38" fmla="*/ 1 w 124"/>
                  <a:gd name="T39" fmla="*/ 1 h 642"/>
                  <a:gd name="T40" fmla="*/ 1 w 124"/>
                  <a:gd name="T41" fmla="*/ 1 h 642"/>
                  <a:gd name="T42" fmla="*/ 1 w 124"/>
                  <a:gd name="T43" fmla="*/ 1 h 642"/>
                  <a:gd name="T44" fmla="*/ 1 w 124"/>
                  <a:gd name="T45" fmla="*/ 1 h 642"/>
                  <a:gd name="T46" fmla="*/ 1 w 124"/>
                  <a:gd name="T47" fmla="*/ 1 h 642"/>
                  <a:gd name="T48" fmla="*/ 1 w 124"/>
                  <a:gd name="T49" fmla="*/ 1 h 642"/>
                  <a:gd name="T50" fmla="*/ 1 w 124"/>
                  <a:gd name="T51" fmla="*/ 1 h 642"/>
                  <a:gd name="T52" fmla="*/ 1 w 124"/>
                  <a:gd name="T53" fmla="*/ 1 h 642"/>
                  <a:gd name="T54" fmla="*/ 1 w 124"/>
                  <a:gd name="T55" fmla="*/ 1 h 642"/>
                  <a:gd name="T56" fmla="*/ 1 w 124"/>
                  <a:gd name="T57" fmla="*/ 1 h 642"/>
                  <a:gd name="T58" fmla="*/ 1 w 124"/>
                  <a:gd name="T59" fmla="*/ 1 h 642"/>
                  <a:gd name="T60" fmla="*/ 1 w 124"/>
                  <a:gd name="T61" fmla="*/ 1 h 642"/>
                  <a:gd name="T62" fmla="*/ 1 w 124"/>
                  <a:gd name="T63" fmla="*/ 1 h 642"/>
                  <a:gd name="T64" fmla="*/ 1 w 124"/>
                  <a:gd name="T65" fmla="*/ 1 h 64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4"/>
                  <a:gd name="T100" fmla="*/ 0 h 642"/>
                  <a:gd name="T101" fmla="*/ 124 w 124"/>
                  <a:gd name="T102" fmla="*/ 642 h 64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4" h="642">
                    <a:moveTo>
                      <a:pt x="0" y="0"/>
                    </a:moveTo>
                    <a:lnTo>
                      <a:pt x="8" y="10"/>
                    </a:lnTo>
                    <a:lnTo>
                      <a:pt x="26" y="26"/>
                    </a:lnTo>
                    <a:lnTo>
                      <a:pt x="45" y="46"/>
                    </a:lnTo>
                    <a:lnTo>
                      <a:pt x="68" y="72"/>
                    </a:lnTo>
                    <a:lnTo>
                      <a:pt x="87" y="100"/>
                    </a:lnTo>
                    <a:lnTo>
                      <a:pt x="105" y="132"/>
                    </a:lnTo>
                    <a:lnTo>
                      <a:pt x="118" y="167"/>
                    </a:lnTo>
                    <a:lnTo>
                      <a:pt x="124" y="204"/>
                    </a:lnTo>
                    <a:lnTo>
                      <a:pt x="120" y="189"/>
                    </a:lnTo>
                    <a:lnTo>
                      <a:pt x="115" y="177"/>
                    </a:lnTo>
                    <a:lnTo>
                      <a:pt x="108" y="166"/>
                    </a:lnTo>
                    <a:lnTo>
                      <a:pt x="103" y="158"/>
                    </a:lnTo>
                    <a:lnTo>
                      <a:pt x="97" y="152"/>
                    </a:lnTo>
                    <a:lnTo>
                      <a:pt x="94" y="150"/>
                    </a:lnTo>
                    <a:lnTo>
                      <a:pt x="92" y="152"/>
                    </a:lnTo>
                    <a:lnTo>
                      <a:pt x="95" y="160"/>
                    </a:lnTo>
                    <a:lnTo>
                      <a:pt x="97" y="171"/>
                    </a:lnTo>
                    <a:lnTo>
                      <a:pt x="101" y="191"/>
                    </a:lnTo>
                    <a:lnTo>
                      <a:pt x="103" y="213"/>
                    </a:lnTo>
                    <a:lnTo>
                      <a:pt x="106" y="240"/>
                    </a:lnTo>
                    <a:lnTo>
                      <a:pt x="107" y="269"/>
                    </a:lnTo>
                    <a:lnTo>
                      <a:pt x="108" y="297"/>
                    </a:lnTo>
                    <a:lnTo>
                      <a:pt x="110" y="325"/>
                    </a:lnTo>
                    <a:lnTo>
                      <a:pt x="111" y="355"/>
                    </a:lnTo>
                    <a:lnTo>
                      <a:pt x="108" y="385"/>
                    </a:lnTo>
                    <a:lnTo>
                      <a:pt x="105" y="423"/>
                    </a:lnTo>
                    <a:lnTo>
                      <a:pt x="97" y="466"/>
                    </a:lnTo>
                    <a:lnTo>
                      <a:pt x="91" y="511"/>
                    </a:lnTo>
                    <a:lnTo>
                      <a:pt x="84" y="553"/>
                    </a:lnTo>
                    <a:lnTo>
                      <a:pt x="79" y="591"/>
                    </a:lnTo>
                    <a:lnTo>
                      <a:pt x="75" y="621"/>
                    </a:lnTo>
                    <a:lnTo>
                      <a:pt x="76" y="642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70" name="Freeform 191"/>
              <p:cNvSpPr>
                <a:spLocks/>
              </p:cNvSpPr>
              <p:nvPr/>
            </p:nvSpPr>
            <p:spPr bwMode="auto">
              <a:xfrm>
                <a:off x="4410" y="1701"/>
                <a:ext cx="109" cy="348"/>
              </a:xfrm>
              <a:custGeom>
                <a:avLst/>
                <a:gdLst>
                  <a:gd name="T0" fmla="*/ 0 w 219"/>
                  <a:gd name="T1" fmla="*/ 0 h 697"/>
                  <a:gd name="T2" fmla="*/ 0 w 219"/>
                  <a:gd name="T3" fmla="*/ 0 h 697"/>
                  <a:gd name="T4" fmla="*/ 0 w 219"/>
                  <a:gd name="T5" fmla="*/ 0 h 697"/>
                  <a:gd name="T6" fmla="*/ 0 w 219"/>
                  <a:gd name="T7" fmla="*/ 0 h 697"/>
                  <a:gd name="T8" fmla="*/ 0 w 219"/>
                  <a:gd name="T9" fmla="*/ 0 h 697"/>
                  <a:gd name="T10" fmla="*/ 0 w 219"/>
                  <a:gd name="T11" fmla="*/ 0 h 697"/>
                  <a:gd name="T12" fmla="*/ 0 w 219"/>
                  <a:gd name="T13" fmla="*/ 0 h 697"/>
                  <a:gd name="T14" fmla="*/ 0 w 219"/>
                  <a:gd name="T15" fmla="*/ 0 h 697"/>
                  <a:gd name="T16" fmla="*/ 0 w 219"/>
                  <a:gd name="T17" fmla="*/ 0 h 697"/>
                  <a:gd name="T18" fmla="*/ 0 w 219"/>
                  <a:gd name="T19" fmla="*/ 0 h 697"/>
                  <a:gd name="T20" fmla="*/ 0 w 219"/>
                  <a:gd name="T21" fmla="*/ 0 h 697"/>
                  <a:gd name="T22" fmla="*/ 0 w 219"/>
                  <a:gd name="T23" fmla="*/ 0 h 697"/>
                  <a:gd name="T24" fmla="*/ 0 w 219"/>
                  <a:gd name="T25" fmla="*/ 0 h 697"/>
                  <a:gd name="T26" fmla="*/ 0 w 219"/>
                  <a:gd name="T27" fmla="*/ 0 h 697"/>
                  <a:gd name="T28" fmla="*/ 0 w 219"/>
                  <a:gd name="T29" fmla="*/ 0 h 697"/>
                  <a:gd name="T30" fmla="*/ 0 w 219"/>
                  <a:gd name="T31" fmla="*/ 0 h 697"/>
                  <a:gd name="T32" fmla="*/ 0 w 219"/>
                  <a:gd name="T33" fmla="*/ 0 h 697"/>
                  <a:gd name="T34" fmla="*/ 0 w 219"/>
                  <a:gd name="T35" fmla="*/ 0 h 697"/>
                  <a:gd name="T36" fmla="*/ 0 w 219"/>
                  <a:gd name="T37" fmla="*/ 0 h 697"/>
                  <a:gd name="T38" fmla="*/ 0 w 219"/>
                  <a:gd name="T39" fmla="*/ 0 h 697"/>
                  <a:gd name="T40" fmla="*/ 0 w 219"/>
                  <a:gd name="T41" fmla="*/ 0 h 697"/>
                  <a:gd name="T42" fmla="*/ 0 w 219"/>
                  <a:gd name="T43" fmla="*/ 0 h 697"/>
                  <a:gd name="T44" fmla="*/ 0 w 219"/>
                  <a:gd name="T45" fmla="*/ 0 h 697"/>
                  <a:gd name="T46" fmla="*/ 0 w 219"/>
                  <a:gd name="T47" fmla="*/ 0 h 697"/>
                  <a:gd name="T48" fmla="*/ 0 w 219"/>
                  <a:gd name="T49" fmla="*/ 0 h 69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19"/>
                  <a:gd name="T76" fmla="*/ 0 h 697"/>
                  <a:gd name="T77" fmla="*/ 219 w 219"/>
                  <a:gd name="T78" fmla="*/ 697 h 69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19" h="697">
                    <a:moveTo>
                      <a:pt x="0" y="697"/>
                    </a:moveTo>
                    <a:lnTo>
                      <a:pt x="12" y="661"/>
                    </a:lnTo>
                    <a:lnTo>
                      <a:pt x="32" y="620"/>
                    </a:lnTo>
                    <a:lnTo>
                      <a:pt x="55" y="576"/>
                    </a:lnTo>
                    <a:lnTo>
                      <a:pt x="84" y="531"/>
                    </a:lnTo>
                    <a:lnTo>
                      <a:pt x="111" y="488"/>
                    </a:lnTo>
                    <a:lnTo>
                      <a:pt x="139" y="448"/>
                    </a:lnTo>
                    <a:lnTo>
                      <a:pt x="163" y="416"/>
                    </a:lnTo>
                    <a:lnTo>
                      <a:pt x="184" y="394"/>
                    </a:lnTo>
                    <a:lnTo>
                      <a:pt x="198" y="374"/>
                    </a:lnTo>
                    <a:lnTo>
                      <a:pt x="209" y="355"/>
                    </a:lnTo>
                    <a:lnTo>
                      <a:pt x="215" y="337"/>
                    </a:lnTo>
                    <a:lnTo>
                      <a:pt x="219" y="318"/>
                    </a:lnTo>
                    <a:lnTo>
                      <a:pt x="217" y="299"/>
                    </a:lnTo>
                    <a:lnTo>
                      <a:pt x="216" y="281"/>
                    </a:lnTo>
                    <a:lnTo>
                      <a:pt x="212" y="264"/>
                    </a:lnTo>
                    <a:lnTo>
                      <a:pt x="209" y="250"/>
                    </a:lnTo>
                    <a:lnTo>
                      <a:pt x="201" y="229"/>
                    </a:lnTo>
                    <a:lnTo>
                      <a:pt x="191" y="200"/>
                    </a:lnTo>
                    <a:lnTo>
                      <a:pt x="178" y="162"/>
                    </a:lnTo>
                    <a:lnTo>
                      <a:pt x="165" y="124"/>
                    </a:lnTo>
                    <a:lnTo>
                      <a:pt x="151" y="85"/>
                    </a:lnTo>
                    <a:lnTo>
                      <a:pt x="139" y="49"/>
                    </a:lnTo>
                    <a:lnTo>
                      <a:pt x="130" y="19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71" name="Freeform 192"/>
              <p:cNvSpPr>
                <a:spLocks/>
              </p:cNvSpPr>
              <p:nvPr/>
            </p:nvSpPr>
            <p:spPr bwMode="auto">
              <a:xfrm>
                <a:off x="4514" y="1879"/>
                <a:ext cx="6" cy="70"/>
              </a:xfrm>
              <a:custGeom>
                <a:avLst/>
                <a:gdLst>
                  <a:gd name="T0" fmla="*/ 0 w 11"/>
                  <a:gd name="T1" fmla="*/ 0 h 138"/>
                  <a:gd name="T2" fmla="*/ 1 w 11"/>
                  <a:gd name="T3" fmla="*/ 1 h 138"/>
                  <a:gd name="T4" fmla="*/ 1 w 11"/>
                  <a:gd name="T5" fmla="*/ 1 h 138"/>
                  <a:gd name="T6" fmla="*/ 1 w 11"/>
                  <a:gd name="T7" fmla="*/ 1 h 138"/>
                  <a:gd name="T8" fmla="*/ 1 w 11"/>
                  <a:gd name="T9" fmla="*/ 1 h 138"/>
                  <a:gd name="T10" fmla="*/ 1 w 11"/>
                  <a:gd name="T11" fmla="*/ 1 h 138"/>
                  <a:gd name="T12" fmla="*/ 1 w 11"/>
                  <a:gd name="T13" fmla="*/ 1 h 138"/>
                  <a:gd name="T14" fmla="*/ 1 w 11"/>
                  <a:gd name="T15" fmla="*/ 1 h 138"/>
                  <a:gd name="T16" fmla="*/ 1 w 11"/>
                  <a:gd name="T17" fmla="*/ 1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38"/>
                  <a:gd name="T29" fmla="*/ 11 w 11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38">
                    <a:moveTo>
                      <a:pt x="0" y="0"/>
                    </a:moveTo>
                    <a:lnTo>
                      <a:pt x="3" y="10"/>
                    </a:lnTo>
                    <a:lnTo>
                      <a:pt x="7" y="25"/>
                    </a:lnTo>
                    <a:lnTo>
                      <a:pt x="8" y="43"/>
                    </a:lnTo>
                    <a:lnTo>
                      <a:pt x="11" y="65"/>
                    </a:lnTo>
                    <a:lnTo>
                      <a:pt x="10" y="85"/>
                    </a:lnTo>
                    <a:lnTo>
                      <a:pt x="10" y="106"/>
                    </a:lnTo>
                    <a:lnTo>
                      <a:pt x="7" y="124"/>
                    </a:lnTo>
                    <a:lnTo>
                      <a:pt x="5" y="138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72" name="Freeform 193"/>
              <p:cNvSpPr>
                <a:spLocks/>
              </p:cNvSpPr>
              <p:nvPr/>
            </p:nvSpPr>
            <p:spPr bwMode="auto">
              <a:xfrm>
                <a:off x="4438" y="1976"/>
                <a:ext cx="195" cy="95"/>
              </a:xfrm>
              <a:custGeom>
                <a:avLst/>
                <a:gdLst>
                  <a:gd name="T0" fmla="*/ 0 w 389"/>
                  <a:gd name="T1" fmla="*/ 1 h 190"/>
                  <a:gd name="T2" fmla="*/ 1 w 389"/>
                  <a:gd name="T3" fmla="*/ 1 h 190"/>
                  <a:gd name="T4" fmla="*/ 1 w 389"/>
                  <a:gd name="T5" fmla="*/ 1 h 190"/>
                  <a:gd name="T6" fmla="*/ 1 w 389"/>
                  <a:gd name="T7" fmla="*/ 1 h 190"/>
                  <a:gd name="T8" fmla="*/ 1 w 389"/>
                  <a:gd name="T9" fmla="*/ 1 h 190"/>
                  <a:gd name="T10" fmla="*/ 1 w 389"/>
                  <a:gd name="T11" fmla="*/ 1 h 190"/>
                  <a:gd name="T12" fmla="*/ 1 w 389"/>
                  <a:gd name="T13" fmla="*/ 1 h 190"/>
                  <a:gd name="T14" fmla="*/ 1 w 389"/>
                  <a:gd name="T15" fmla="*/ 1 h 190"/>
                  <a:gd name="T16" fmla="*/ 1 w 389"/>
                  <a:gd name="T17" fmla="*/ 1 h 190"/>
                  <a:gd name="T18" fmla="*/ 1 w 389"/>
                  <a:gd name="T19" fmla="*/ 1 h 190"/>
                  <a:gd name="T20" fmla="*/ 1 w 389"/>
                  <a:gd name="T21" fmla="*/ 1 h 190"/>
                  <a:gd name="T22" fmla="*/ 1 w 389"/>
                  <a:gd name="T23" fmla="*/ 1 h 190"/>
                  <a:gd name="T24" fmla="*/ 1 w 389"/>
                  <a:gd name="T25" fmla="*/ 1 h 190"/>
                  <a:gd name="T26" fmla="*/ 1 w 389"/>
                  <a:gd name="T27" fmla="*/ 1 h 190"/>
                  <a:gd name="T28" fmla="*/ 1 w 389"/>
                  <a:gd name="T29" fmla="*/ 1 h 190"/>
                  <a:gd name="T30" fmla="*/ 1 w 389"/>
                  <a:gd name="T31" fmla="*/ 1 h 190"/>
                  <a:gd name="T32" fmla="*/ 1 w 389"/>
                  <a:gd name="T33" fmla="*/ 1 h 190"/>
                  <a:gd name="T34" fmla="*/ 1 w 389"/>
                  <a:gd name="T35" fmla="*/ 1 h 190"/>
                  <a:gd name="T36" fmla="*/ 1 w 389"/>
                  <a:gd name="T37" fmla="*/ 1 h 190"/>
                  <a:gd name="T38" fmla="*/ 1 w 389"/>
                  <a:gd name="T39" fmla="*/ 1 h 190"/>
                  <a:gd name="T40" fmla="*/ 1 w 389"/>
                  <a:gd name="T41" fmla="*/ 1 h 190"/>
                  <a:gd name="T42" fmla="*/ 1 w 389"/>
                  <a:gd name="T43" fmla="*/ 1 h 190"/>
                  <a:gd name="T44" fmla="*/ 1 w 389"/>
                  <a:gd name="T45" fmla="*/ 0 h 190"/>
                  <a:gd name="T46" fmla="*/ 1 w 389"/>
                  <a:gd name="T47" fmla="*/ 0 h 190"/>
                  <a:gd name="T48" fmla="*/ 1 w 389"/>
                  <a:gd name="T49" fmla="*/ 1 h 190"/>
                  <a:gd name="T50" fmla="*/ 1 w 389"/>
                  <a:gd name="T51" fmla="*/ 1 h 190"/>
                  <a:gd name="T52" fmla="*/ 1 w 389"/>
                  <a:gd name="T53" fmla="*/ 1 h 190"/>
                  <a:gd name="T54" fmla="*/ 1 w 389"/>
                  <a:gd name="T55" fmla="*/ 1 h 190"/>
                  <a:gd name="T56" fmla="*/ 1 w 389"/>
                  <a:gd name="T57" fmla="*/ 1 h 190"/>
                  <a:gd name="T58" fmla="*/ 1 w 389"/>
                  <a:gd name="T59" fmla="*/ 1 h 190"/>
                  <a:gd name="T60" fmla="*/ 1 w 389"/>
                  <a:gd name="T61" fmla="*/ 1 h 190"/>
                  <a:gd name="T62" fmla="*/ 1 w 389"/>
                  <a:gd name="T63" fmla="*/ 1 h 190"/>
                  <a:gd name="T64" fmla="*/ 1 w 389"/>
                  <a:gd name="T65" fmla="*/ 1 h 190"/>
                  <a:gd name="T66" fmla="*/ 1 w 389"/>
                  <a:gd name="T67" fmla="*/ 1 h 190"/>
                  <a:gd name="T68" fmla="*/ 1 w 389"/>
                  <a:gd name="T69" fmla="*/ 1 h 190"/>
                  <a:gd name="T70" fmla="*/ 1 w 389"/>
                  <a:gd name="T71" fmla="*/ 1 h 190"/>
                  <a:gd name="T72" fmla="*/ 1 w 389"/>
                  <a:gd name="T73" fmla="*/ 1 h 190"/>
                  <a:gd name="T74" fmla="*/ 1 w 389"/>
                  <a:gd name="T75" fmla="*/ 1 h 190"/>
                  <a:gd name="T76" fmla="*/ 1 w 389"/>
                  <a:gd name="T77" fmla="*/ 1 h 190"/>
                  <a:gd name="T78" fmla="*/ 1 w 389"/>
                  <a:gd name="T79" fmla="*/ 1 h 190"/>
                  <a:gd name="T80" fmla="*/ 1 w 389"/>
                  <a:gd name="T81" fmla="*/ 1 h 19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89"/>
                  <a:gd name="T124" fmla="*/ 0 h 190"/>
                  <a:gd name="T125" fmla="*/ 389 w 389"/>
                  <a:gd name="T126" fmla="*/ 190 h 19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89" h="190">
                    <a:moveTo>
                      <a:pt x="0" y="190"/>
                    </a:moveTo>
                    <a:lnTo>
                      <a:pt x="2" y="177"/>
                    </a:lnTo>
                    <a:lnTo>
                      <a:pt x="6" y="164"/>
                    </a:lnTo>
                    <a:lnTo>
                      <a:pt x="10" y="153"/>
                    </a:lnTo>
                    <a:lnTo>
                      <a:pt x="13" y="143"/>
                    </a:lnTo>
                    <a:lnTo>
                      <a:pt x="16" y="132"/>
                    </a:lnTo>
                    <a:lnTo>
                      <a:pt x="19" y="124"/>
                    </a:lnTo>
                    <a:lnTo>
                      <a:pt x="21" y="115"/>
                    </a:lnTo>
                    <a:lnTo>
                      <a:pt x="22" y="107"/>
                    </a:lnTo>
                    <a:lnTo>
                      <a:pt x="22" y="98"/>
                    </a:lnTo>
                    <a:lnTo>
                      <a:pt x="24" y="88"/>
                    </a:lnTo>
                    <a:lnTo>
                      <a:pt x="27" y="78"/>
                    </a:lnTo>
                    <a:lnTo>
                      <a:pt x="34" y="68"/>
                    </a:lnTo>
                    <a:lnTo>
                      <a:pt x="42" y="57"/>
                    </a:lnTo>
                    <a:lnTo>
                      <a:pt x="54" y="48"/>
                    </a:lnTo>
                    <a:lnTo>
                      <a:pt x="68" y="41"/>
                    </a:lnTo>
                    <a:lnTo>
                      <a:pt x="86" y="34"/>
                    </a:lnTo>
                    <a:lnTo>
                      <a:pt x="104" y="27"/>
                    </a:lnTo>
                    <a:lnTo>
                      <a:pt x="122" y="20"/>
                    </a:lnTo>
                    <a:lnTo>
                      <a:pt x="139" y="12"/>
                    </a:lnTo>
                    <a:lnTo>
                      <a:pt x="158" y="7"/>
                    </a:lnTo>
                    <a:lnTo>
                      <a:pt x="174" y="1"/>
                    </a:lnTo>
                    <a:lnTo>
                      <a:pt x="193" y="0"/>
                    </a:lnTo>
                    <a:lnTo>
                      <a:pt x="209" y="0"/>
                    </a:lnTo>
                    <a:lnTo>
                      <a:pt x="227" y="5"/>
                    </a:lnTo>
                    <a:lnTo>
                      <a:pt x="242" y="10"/>
                    </a:lnTo>
                    <a:lnTo>
                      <a:pt x="257" y="16"/>
                    </a:lnTo>
                    <a:lnTo>
                      <a:pt x="269" y="21"/>
                    </a:lnTo>
                    <a:lnTo>
                      <a:pt x="283" y="28"/>
                    </a:lnTo>
                    <a:lnTo>
                      <a:pt x="293" y="34"/>
                    </a:lnTo>
                    <a:lnTo>
                      <a:pt x="304" y="42"/>
                    </a:lnTo>
                    <a:lnTo>
                      <a:pt x="314" y="49"/>
                    </a:lnTo>
                    <a:lnTo>
                      <a:pt x="322" y="59"/>
                    </a:lnTo>
                    <a:lnTo>
                      <a:pt x="329" y="67"/>
                    </a:lnTo>
                    <a:lnTo>
                      <a:pt x="339" y="74"/>
                    </a:lnTo>
                    <a:lnTo>
                      <a:pt x="348" y="79"/>
                    </a:lnTo>
                    <a:lnTo>
                      <a:pt x="358" y="85"/>
                    </a:lnTo>
                    <a:lnTo>
                      <a:pt x="367" y="90"/>
                    </a:lnTo>
                    <a:lnTo>
                      <a:pt x="377" y="98"/>
                    </a:lnTo>
                    <a:lnTo>
                      <a:pt x="383" y="107"/>
                    </a:lnTo>
                    <a:lnTo>
                      <a:pt x="389" y="12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73" name="Freeform 194"/>
              <p:cNvSpPr>
                <a:spLocks/>
              </p:cNvSpPr>
              <p:nvPr/>
            </p:nvSpPr>
            <p:spPr bwMode="auto">
              <a:xfrm>
                <a:off x="4611" y="1994"/>
                <a:ext cx="41" cy="48"/>
              </a:xfrm>
              <a:custGeom>
                <a:avLst/>
                <a:gdLst>
                  <a:gd name="T0" fmla="*/ 0 w 83"/>
                  <a:gd name="T1" fmla="*/ 1 h 95"/>
                  <a:gd name="T2" fmla="*/ 0 w 83"/>
                  <a:gd name="T3" fmla="*/ 1 h 95"/>
                  <a:gd name="T4" fmla="*/ 0 w 83"/>
                  <a:gd name="T5" fmla="*/ 1 h 95"/>
                  <a:gd name="T6" fmla="*/ 0 w 83"/>
                  <a:gd name="T7" fmla="*/ 1 h 95"/>
                  <a:gd name="T8" fmla="*/ 0 w 83"/>
                  <a:gd name="T9" fmla="*/ 1 h 95"/>
                  <a:gd name="T10" fmla="*/ 0 w 83"/>
                  <a:gd name="T11" fmla="*/ 1 h 95"/>
                  <a:gd name="T12" fmla="*/ 0 w 83"/>
                  <a:gd name="T13" fmla="*/ 1 h 95"/>
                  <a:gd name="T14" fmla="*/ 0 w 83"/>
                  <a:gd name="T15" fmla="*/ 1 h 95"/>
                  <a:gd name="T16" fmla="*/ 0 w 83"/>
                  <a:gd name="T17" fmla="*/ 0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3"/>
                  <a:gd name="T28" fmla="*/ 0 h 95"/>
                  <a:gd name="T29" fmla="*/ 83 w 83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3" h="95">
                    <a:moveTo>
                      <a:pt x="83" y="95"/>
                    </a:moveTo>
                    <a:lnTo>
                      <a:pt x="74" y="83"/>
                    </a:lnTo>
                    <a:lnTo>
                      <a:pt x="63" y="70"/>
                    </a:lnTo>
                    <a:lnTo>
                      <a:pt x="49" y="57"/>
                    </a:lnTo>
                    <a:lnTo>
                      <a:pt x="37" y="43"/>
                    </a:lnTo>
                    <a:lnTo>
                      <a:pt x="22" y="28"/>
                    </a:lnTo>
                    <a:lnTo>
                      <a:pt x="11" y="17"/>
                    </a:ln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74" name="Freeform 195"/>
              <p:cNvSpPr>
                <a:spLocks/>
              </p:cNvSpPr>
              <p:nvPr/>
            </p:nvSpPr>
            <p:spPr bwMode="auto">
              <a:xfrm>
                <a:off x="4550" y="1998"/>
                <a:ext cx="14" cy="29"/>
              </a:xfrm>
              <a:custGeom>
                <a:avLst/>
                <a:gdLst>
                  <a:gd name="T0" fmla="*/ 0 w 30"/>
                  <a:gd name="T1" fmla="*/ 1 h 58"/>
                  <a:gd name="T2" fmla="*/ 0 w 30"/>
                  <a:gd name="T3" fmla="*/ 1 h 58"/>
                  <a:gd name="T4" fmla="*/ 0 w 30"/>
                  <a:gd name="T5" fmla="*/ 1 h 58"/>
                  <a:gd name="T6" fmla="*/ 0 w 30"/>
                  <a:gd name="T7" fmla="*/ 1 h 58"/>
                  <a:gd name="T8" fmla="*/ 0 w 30"/>
                  <a:gd name="T9" fmla="*/ 1 h 58"/>
                  <a:gd name="T10" fmla="*/ 0 w 30"/>
                  <a:gd name="T11" fmla="*/ 1 h 58"/>
                  <a:gd name="T12" fmla="*/ 0 w 30"/>
                  <a:gd name="T13" fmla="*/ 1 h 58"/>
                  <a:gd name="T14" fmla="*/ 0 w 30"/>
                  <a:gd name="T15" fmla="*/ 1 h 58"/>
                  <a:gd name="T16" fmla="*/ 0 w 30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8"/>
                  <a:gd name="T29" fmla="*/ 30 w 30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8">
                    <a:moveTo>
                      <a:pt x="0" y="58"/>
                    </a:moveTo>
                    <a:lnTo>
                      <a:pt x="0" y="50"/>
                    </a:lnTo>
                    <a:lnTo>
                      <a:pt x="2" y="41"/>
                    </a:lnTo>
                    <a:lnTo>
                      <a:pt x="4" y="32"/>
                    </a:lnTo>
                    <a:lnTo>
                      <a:pt x="8" y="25"/>
                    </a:lnTo>
                    <a:lnTo>
                      <a:pt x="11" y="16"/>
                    </a:lnTo>
                    <a:lnTo>
                      <a:pt x="16" y="9"/>
                    </a:lnTo>
                    <a:lnTo>
                      <a:pt x="23" y="3"/>
                    </a:lnTo>
                    <a:lnTo>
                      <a:pt x="3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75" name="Freeform 196"/>
              <p:cNvSpPr>
                <a:spLocks/>
              </p:cNvSpPr>
              <p:nvPr/>
            </p:nvSpPr>
            <p:spPr bwMode="auto">
              <a:xfrm>
                <a:off x="4517" y="1998"/>
                <a:ext cx="9" cy="35"/>
              </a:xfrm>
              <a:custGeom>
                <a:avLst/>
                <a:gdLst>
                  <a:gd name="T0" fmla="*/ 1 w 18"/>
                  <a:gd name="T1" fmla="*/ 0 h 71"/>
                  <a:gd name="T2" fmla="*/ 1 w 18"/>
                  <a:gd name="T3" fmla="*/ 0 h 71"/>
                  <a:gd name="T4" fmla="*/ 1 w 18"/>
                  <a:gd name="T5" fmla="*/ 0 h 71"/>
                  <a:gd name="T6" fmla="*/ 1 w 18"/>
                  <a:gd name="T7" fmla="*/ 0 h 71"/>
                  <a:gd name="T8" fmla="*/ 1 w 18"/>
                  <a:gd name="T9" fmla="*/ 0 h 71"/>
                  <a:gd name="T10" fmla="*/ 1 w 18"/>
                  <a:gd name="T11" fmla="*/ 0 h 71"/>
                  <a:gd name="T12" fmla="*/ 1 w 18"/>
                  <a:gd name="T13" fmla="*/ 0 h 71"/>
                  <a:gd name="T14" fmla="*/ 1 w 18"/>
                  <a:gd name="T15" fmla="*/ 0 h 71"/>
                  <a:gd name="T16" fmla="*/ 0 w 18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71"/>
                  <a:gd name="T29" fmla="*/ 18 w 18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71">
                    <a:moveTo>
                      <a:pt x="18" y="71"/>
                    </a:moveTo>
                    <a:lnTo>
                      <a:pt x="15" y="58"/>
                    </a:lnTo>
                    <a:lnTo>
                      <a:pt x="12" y="46"/>
                    </a:lnTo>
                    <a:lnTo>
                      <a:pt x="10" y="34"/>
                    </a:lnTo>
                    <a:lnTo>
                      <a:pt x="8" y="24"/>
                    </a:lnTo>
                    <a:lnTo>
                      <a:pt x="6" y="13"/>
                    </a:lnTo>
                    <a:lnTo>
                      <a:pt x="5" y="5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76" name="Freeform 197"/>
              <p:cNvSpPr>
                <a:spLocks/>
              </p:cNvSpPr>
              <p:nvPr/>
            </p:nvSpPr>
            <p:spPr bwMode="auto">
              <a:xfrm>
                <a:off x="4475" y="2028"/>
                <a:ext cx="32" cy="18"/>
              </a:xfrm>
              <a:custGeom>
                <a:avLst/>
                <a:gdLst>
                  <a:gd name="T0" fmla="*/ 1 w 64"/>
                  <a:gd name="T1" fmla="*/ 1 h 36"/>
                  <a:gd name="T2" fmla="*/ 1 w 64"/>
                  <a:gd name="T3" fmla="*/ 1 h 36"/>
                  <a:gd name="T4" fmla="*/ 1 w 64"/>
                  <a:gd name="T5" fmla="*/ 1 h 36"/>
                  <a:gd name="T6" fmla="*/ 1 w 64"/>
                  <a:gd name="T7" fmla="*/ 1 h 36"/>
                  <a:gd name="T8" fmla="*/ 1 w 64"/>
                  <a:gd name="T9" fmla="*/ 1 h 36"/>
                  <a:gd name="T10" fmla="*/ 1 w 64"/>
                  <a:gd name="T11" fmla="*/ 0 h 36"/>
                  <a:gd name="T12" fmla="*/ 1 w 64"/>
                  <a:gd name="T13" fmla="*/ 0 h 36"/>
                  <a:gd name="T14" fmla="*/ 1 w 64"/>
                  <a:gd name="T15" fmla="*/ 1 h 36"/>
                  <a:gd name="T16" fmla="*/ 0 w 64"/>
                  <a:gd name="T17" fmla="*/ 1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"/>
                  <a:gd name="T28" fmla="*/ 0 h 36"/>
                  <a:gd name="T29" fmla="*/ 64 w 64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" h="36">
                    <a:moveTo>
                      <a:pt x="64" y="36"/>
                    </a:moveTo>
                    <a:lnTo>
                      <a:pt x="55" y="24"/>
                    </a:lnTo>
                    <a:lnTo>
                      <a:pt x="47" y="17"/>
                    </a:lnTo>
                    <a:lnTo>
                      <a:pt x="38" y="10"/>
                    </a:lnTo>
                    <a:lnTo>
                      <a:pt x="31" y="5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0" y="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77" name="Freeform 198"/>
              <p:cNvSpPr>
                <a:spLocks/>
              </p:cNvSpPr>
              <p:nvPr/>
            </p:nvSpPr>
            <p:spPr bwMode="auto">
              <a:xfrm>
                <a:off x="4459" y="2061"/>
                <a:ext cx="40" cy="7"/>
              </a:xfrm>
              <a:custGeom>
                <a:avLst/>
                <a:gdLst>
                  <a:gd name="T0" fmla="*/ 0 w 81"/>
                  <a:gd name="T1" fmla="*/ 0 h 15"/>
                  <a:gd name="T2" fmla="*/ 0 w 81"/>
                  <a:gd name="T3" fmla="*/ 0 h 15"/>
                  <a:gd name="T4" fmla="*/ 0 w 81"/>
                  <a:gd name="T5" fmla="*/ 0 h 15"/>
                  <a:gd name="T6" fmla="*/ 0 w 81"/>
                  <a:gd name="T7" fmla="*/ 0 h 15"/>
                  <a:gd name="T8" fmla="*/ 0 w 81"/>
                  <a:gd name="T9" fmla="*/ 0 h 15"/>
                  <a:gd name="T10" fmla="*/ 0 w 81"/>
                  <a:gd name="T11" fmla="*/ 0 h 15"/>
                  <a:gd name="T12" fmla="*/ 0 w 81"/>
                  <a:gd name="T13" fmla="*/ 0 h 15"/>
                  <a:gd name="T14" fmla="*/ 0 w 81"/>
                  <a:gd name="T15" fmla="*/ 0 h 15"/>
                  <a:gd name="T16" fmla="*/ 0 w 81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1"/>
                  <a:gd name="T28" fmla="*/ 0 h 15"/>
                  <a:gd name="T29" fmla="*/ 81 w 81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1" h="15">
                    <a:moveTo>
                      <a:pt x="81" y="15"/>
                    </a:moveTo>
                    <a:lnTo>
                      <a:pt x="67" y="11"/>
                    </a:lnTo>
                    <a:lnTo>
                      <a:pt x="54" y="9"/>
                    </a:lnTo>
                    <a:lnTo>
                      <a:pt x="40" y="5"/>
                    </a:lnTo>
                    <a:lnTo>
                      <a:pt x="28" y="3"/>
                    </a:lnTo>
                    <a:lnTo>
                      <a:pt x="15" y="0"/>
                    </a:lnTo>
                    <a:lnTo>
                      <a:pt x="8" y="2"/>
                    </a:ln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78" name="Freeform 199"/>
              <p:cNvSpPr>
                <a:spLocks/>
              </p:cNvSpPr>
              <p:nvPr/>
            </p:nvSpPr>
            <p:spPr bwMode="auto">
              <a:xfrm>
                <a:off x="4494" y="2031"/>
                <a:ext cx="88" cy="62"/>
              </a:xfrm>
              <a:custGeom>
                <a:avLst/>
                <a:gdLst>
                  <a:gd name="T0" fmla="*/ 1 w 176"/>
                  <a:gd name="T1" fmla="*/ 0 h 125"/>
                  <a:gd name="T2" fmla="*/ 1 w 176"/>
                  <a:gd name="T3" fmla="*/ 0 h 125"/>
                  <a:gd name="T4" fmla="*/ 1 w 176"/>
                  <a:gd name="T5" fmla="*/ 0 h 125"/>
                  <a:gd name="T6" fmla="*/ 1 w 176"/>
                  <a:gd name="T7" fmla="*/ 0 h 125"/>
                  <a:gd name="T8" fmla="*/ 1 w 176"/>
                  <a:gd name="T9" fmla="*/ 0 h 125"/>
                  <a:gd name="T10" fmla="*/ 1 w 176"/>
                  <a:gd name="T11" fmla="*/ 0 h 125"/>
                  <a:gd name="T12" fmla="*/ 0 w 176"/>
                  <a:gd name="T13" fmla="*/ 0 h 125"/>
                  <a:gd name="T14" fmla="*/ 1 w 176"/>
                  <a:gd name="T15" fmla="*/ 0 h 125"/>
                  <a:gd name="T16" fmla="*/ 1 w 176"/>
                  <a:gd name="T17" fmla="*/ 0 h 125"/>
                  <a:gd name="T18" fmla="*/ 1 w 176"/>
                  <a:gd name="T19" fmla="*/ 0 h 125"/>
                  <a:gd name="T20" fmla="*/ 1 w 176"/>
                  <a:gd name="T21" fmla="*/ 0 h 125"/>
                  <a:gd name="T22" fmla="*/ 1 w 176"/>
                  <a:gd name="T23" fmla="*/ 0 h 125"/>
                  <a:gd name="T24" fmla="*/ 1 w 176"/>
                  <a:gd name="T25" fmla="*/ 0 h 125"/>
                  <a:gd name="T26" fmla="*/ 1 w 176"/>
                  <a:gd name="T27" fmla="*/ 0 h 125"/>
                  <a:gd name="T28" fmla="*/ 1 w 176"/>
                  <a:gd name="T29" fmla="*/ 0 h 125"/>
                  <a:gd name="T30" fmla="*/ 1 w 176"/>
                  <a:gd name="T31" fmla="*/ 0 h 125"/>
                  <a:gd name="T32" fmla="*/ 1 w 176"/>
                  <a:gd name="T33" fmla="*/ 0 h 125"/>
                  <a:gd name="T34" fmla="*/ 1 w 176"/>
                  <a:gd name="T35" fmla="*/ 0 h 125"/>
                  <a:gd name="T36" fmla="*/ 1 w 176"/>
                  <a:gd name="T37" fmla="*/ 0 h 125"/>
                  <a:gd name="T38" fmla="*/ 1 w 176"/>
                  <a:gd name="T39" fmla="*/ 0 h 125"/>
                  <a:gd name="T40" fmla="*/ 1 w 176"/>
                  <a:gd name="T41" fmla="*/ 0 h 125"/>
                  <a:gd name="T42" fmla="*/ 1 w 176"/>
                  <a:gd name="T43" fmla="*/ 0 h 125"/>
                  <a:gd name="T44" fmla="*/ 1 w 176"/>
                  <a:gd name="T45" fmla="*/ 0 h 125"/>
                  <a:gd name="T46" fmla="*/ 1 w 176"/>
                  <a:gd name="T47" fmla="*/ 0 h 125"/>
                  <a:gd name="T48" fmla="*/ 1 w 176"/>
                  <a:gd name="T49" fmla="*/ 0 h 125"/>
                  <a:gd name="T50" fmla="*/ 1 w 176"/>
                  <a:gd name="T51" fmla="*/ 0 h 125"/>
                  <a:gd name="T52" fmla="*/ 1 w 176"/>
                  <a:gd name="T53" fmla="*/ 0 h 125"/>
                  <a:gd name="T54" fmla="*/ 1 w 176"/>
                  <a:gd name="T55" fmla="*/ 0 h 125"/>
                  <a:gd name="T56" fmla="*/ 1 w 176"/>
                  <a:gd name="T57" fmla="*/ 0 h 125"/>
                  <a:gd name="T58" fmla="*/ 1 w 176"/>
                  <a:gd name="T59" fmla="*/ 0 h 125"/>
                  <a:gd name="T60" fmla="*/ 1 w 176"/>
                  <a:gd name="T61" fmla="*/ 0 h 125"/>
                  <a:gd name="T62" fmla="*/ 1 w 176"/>
                  <a:gd name="T63" fmla="*/ 0 h 125"/>
                  <a:gd name="T64" fmla="*/ 1 w 176"/>
                  <a:gd name="T65" fmla="*/ 0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6"/>
                  <a:gd name="T100" fmla="*/ 0 h 125"/>
                  <a:gd name="T101" fmla="*/ 176 w 176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6" h="125">
                    <a:moveTo>
                      <a:pt x="46" y="125"/>
                    </a:moveTo>
                    <a:lnTo>
                      <a:pt x="36" y="117"/>
                    </a:lnTo>
                    <a:lnTo>
                      <a:pt x="26" y="111"/>
                    </a:lnTo>
                    <a:lnTo>
                      <a:pt x="16" y="104"/>
                    </a:lnTo>
                    <a:lnTo>
                      <a:pt x="9" y="96"/>
                    </a:lnTo>
                    <a:lnTo>
                      <a:pt x="2" y="87"/>
                    </a:lnTo>
                    <a:lnTo>
                      <a:pt x="0" y="77"/>
                    </a:lnTo>
                    <a:lnTo>
                      <a:pt x="1" y="65"/>
                    </a:lnTo>
                    <a:lnTo>
                      <a:pt x="10" y="54"/>
                    </a:lnTo>
                    <a:lnTo>
                      <a:pt x="20" y="41"/>
                    </a:lnTo>
                    <a:lnTo>
                      <a:pt x="31" y="31"/>
                    </a:lnTo>
                    <a:lnTo>
                      <a:pt x="43" y="21"/>
                    </a:lnTo>
                    <a:lnTo>
                      <a:pt x="57" y="14"/>
                    </a:lnTo>
                    <a:lnTo>
                      <a:pt x="69" y="6"/>
                    </a:lnTo>
                    <a:lnTo>
                      <a:pt x="84" y="2"/>
                    </a:lnTo>
                    <a:lnTo>
                      <a:pt x="98" y="0"/>
                    </a:lnTo>
                    <a:lnTo>
                      <a:pt x="111" y="0"/>
                    </a:lnTo>
                    <a:lnTo>
                      <a:pt x="122" y="1"/>
                    </a:lnTo>
                    <a:lnTo>
                      <a:pt x="134" y="6"/>
                    </a:lnTo>
                    <a:lnTo>
                      <a:pt x="142" y="14"/>
                    </a:lnTo>
                    <a:lnTo>
                      <a:pt x="151" y="25"/>
                    </a:lnTo>
                    <a:lnTo>
                      <a:pt x="156" y="36"/>
                    </a:lnTo>
                    <a:lnTo>
                      <a:pt x="163" y="49"/>
                    </a:lnTo>
                    <a:lnTo>
                      <a:pt x="168" y="63"/>
                    </a:lnTo>
                    <a:lnTo>
                      <a:pt x="176" y="77"/>
                    </a:lnTo>
                    <a:lnTo>
                      <a:pt x="161" y="68"/>
                    </a:lnTo>
                    <a:lnTo>
                      <a:pt x="142" y="64"/>
                    </a:lnTo>
                    <a:lnTo>
                      <a:pt x="121" y="62"/>
                    </a:lnTo>
                    <a:lnTo>
                      <a:pt x="100" y="64"/>
                    </a:lnTo>
                    <a:lnTo>
                      <a:pt x="79" y="70"/>
                    </a:lnTo>
                    <a:lnTo>
                      <a:pt x="62" y="83"/>
                    </a:lnTo>
                    <a:lnTo>
                      <a:pt x="49" y="100"/>
                    </a:lnTo>
                    <a:lnTo>
                      <a:pt x="46" y="125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79" name="Freeform 200"/>
              <p:cNvSpPr>
                <a:spLocks/>
              </p:cNvSpPr>
              <p:nvPr/>
            </p:nvSpPr>
            <p:spPr bwMode="auto">
              <a:xfrm>
                <a:off x="4305" y="2867"/>
                <a:ext cx="236" cy="334"/>
              </a:xfrm>
              <a:custGeom>
                <a:avLst/>
                <a:gdLst>
                  <a:gd name="T0" fmla="*/ 1 w 471"/>
                  <a:gd name="T1" fmla="*/ 1 h 668"/>
                  <a:gd name="T2" fmla="*/ 1 w 471"/>
                  <a:gd name="T3" fmla="*/ 1 h 668"/>
                  <a:gd name="T4" fmla="*/ 1 w 471"/>
                  <a:gd name="T5" fmla="*/ 1 h 668"/>
                  <a:gd name="T6" fmla="*/ 1 w 471"/>
                  <a:gd name="T7" fmla="*/ 1 h 668"/>
                  <a:gd name="T8" fmla="*/ 1 w 471"/>
                  <a:gd name="T9" fmla="*/ 1 h 668"/>
                  <a:gd name="T10" fmla="*/ 1 w 471"/>
                  <a:gd name="T11" fmla="*/ 1 h 668"/>
                  <a:gd name="T12" fmla="*/ 1 w 471"/>
                  <a:gd name="T13" fmla="*/ 1 h 668"/>
                  <a:gd name="T14" fmla="*/ 1 w 471"/>
                  <a:gd name="T15" fmla="*/ 1 h 668"/>
                  <a:gd name="T16" fmla="*/ 1 w 471"/>
                  <a:gd name="T17" fmla="*/ 1 h 668"/>
                  <a:gd name="T18" fmla="*/ 1 w 471"/>
                  <a:gd name="T19" fmla="*/ 1 h 668"/>
                  <a:gd name="T20" fmla="*/ 1 w 471"/>
                  <a:gd name="T21" fmla="*/ 1 h 668"/>
                  <a:gd name="T22" fmla="*/ 1 w 471"/>
                  <a:gd name="T23" fmla="*/ 1 h 668"/>
                  <a:gd name="T24" fmla="*/ 1 w 471"/>
                  <a:gd name="T25" fmla="*/ 1 h 668"/>
                  <a:gd name="T26" fmla="*/ 1 w 471"/>
                  <a:gd name="T27" fmla="*/ 1 h 668"/>
                  <a:gd name="T28" fmla="*/ 1 w 471"/>
                  <a:gd name="T29" fmla="*/ 1 h 668"/>
                  <a:gd name="T30" fmla="*/ 1 w 471"/>
                  <a:gd name="T31" fmla="*/ 1 h 668"/>
                  <a:gd name="T32" fmla="*/ 1 w 471"/>
                  <a:gd name="T33" fmla="*/ 1 h 668"/>
                  <a:gd name="T34" fmla="*/ 1 w 471"/>
                  <a:gd name="T35" fmla="*/ 1 h 668"/>
                  <a:gd name="T36" fmla="*/ 1 w 471"/>
                  <a:gd name="T37" fmla="*/ 1 h 668"/>
                  <a:gd name="T38" fmla="*/ 1 w 471"/>
                  <a:gd name="T39" fmla="*/ 1 h 668"/>
                  <a:gd name="T40" fmla="*/ 1 w 471"/>
                  <a:gd name="T41" fmla="*/ 1 h 668"/>
                  <a:gd name="T42" fmla="*/ 1 w 471"/>
                  <a:gd name="T43" fmla="*/ 1 h 668"/>
                  <a:gd name="T44" fmla="*/ 1 w 471"/>
                  <a:gd name="T45" fmla="*/ 1 h 668"/>
                  <a:gd name="T46" fmla="*/ 1 w 471"/>
                  <a:gd name="T47" fmla="*/ 1 h 668"/>
                  <a:gd name="T48" fmla="*/ 1 w 471"/>
                  <a:gd name="T49" fmla="*/ 1 h 668"/>
                  <a:gd name="T50" fmla="*/ 1 w 471"/>
                  <a:gd name="T51" fmla="*/ 1 h 668"/>
                  <a:gd name="T52" fmla="*/ 1 w 471"/>
                  <a:gd name="T53" fmla="*/ 1 h 668"/>
                  <a:gd name="T54" fmla="*/ 0 w 471"/>
                  <a:gd name="T55" fmla="*/ 1 h 668"/>
                  <a:gd name="T56" fmla="*/ 1 w 471"/>
                  <a:gd name="T57" fmla="*/ 1 h 668"/>
                  <a:gd name="T58" fmla="*/ 1 w 471"/>
                  <a:gd name="T59" fmla="*/ 1 h 668"/>
                  <a:gd name="T60" fmla="*/ 1 w 471"/>
                  <a:gd name="T61" fmla="*/ 1 h 668"/>
                  <a:gd name="T62" fmla="*/ 1 w 471"/>
                  <a:gd name="T63" fmla="*/ 1 h 668"/>
                  <a:gd name="T64" fmla="*/ 1 w 471"/>
                  <a:gd name="T65" fmla="*/ 0 h 6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1"/>
                  <a:gd name="T100" fmla="*/ 0 h 668"/>
                  <a:gd name="T101" fmla="*/ 471 w 471"/>
                  <a:gd name="T102" fmla="*/ 668 h 6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1" h="668">
                    <a:moveTo>
                      <a:pt x="301" y="0"/>
                    </a:moveTo>
                    <a:lnTo>
                      <a:pt x="297" y="23"/>
                    </a:lnTo>
                    <a:lnTo>
                      <a:pt x="292" y="53"/>
                    </a:lnTo>
                    <a:lnTo>
                      <a:pt x="285" y="88"/>
                    </a:lnTo>
                    <a:lnTo>
                      <a:pt x="280" y="126"/>
                    </a:lnTo>
                    <a:lnTo>
                      <a:pt x="273" y="162"/>
                    </a:lnTo>
                    <a:lnTo>
                      <a:pt x="269" y="196"/>
                    </a:lnTo>
                    <a:lnTo>
                      <a:pt x="267" y="220"/>
                    </a:lnTo>
                    <a:lnTo>
                      <a:pt x="269" y="237"/>
                    </a:lnTo>
                    <a:lnTo>
                      <a:pt x="271" y="245"/>
                    </a:lnTo>
                    <a:lnTo>
                      <a:pt x="273" y="258"/>
                    </a:lnTo>
                    <a:lnTo>
                      <a:pt x="277" y="271"/>
                    </a:lnTo>
                    <a:lnTo>
                      <a:pt x="280" y="286"/>
                    </a:lnTo>
                    <a:lnTo>
                      <a:pt x="283" y="300"/>
                    </a:lnTo>
                    <a:lnTo>
                      <a:pt x="285" y="314"/>
                    </a:lnTo>
                    <a:lnTo>
                      <a:pt x="288" y="326"/>
                    </a:lnTo>
                    <a:lnTo>
                      <a:pt x="290" y="335"/>
                    </a:lnTo>
                    <a:lnTo>
                      <a:pt x="297" y="345"/>
                    </a:lnTo>
                    <a:lnTo>
                      <a:pt x="313" y="366"/>
                    </a:lnTo>
                    <a:lnTo>
                      <a:pt x="335" y="391"/>
                    </a:lnTo>
                    <a:lnTo>
                      <a:pt x="362" y="422"/>
                    </a:lnTo>
                    <a:lnTo>
                      <a:pt x="388" y="454"/>
                    </a:lnTo>
                    <a:lnTo>
                      <a:pt x="414" y="486"/>
                    </a:lnTo>
                    <a:lnTo>
                      <a:pt x="435" y="516"/>
                    </a:lnTo>
                    <a:lnTo>
                      <a:pt x="450" y="543"/>
                    </a:lnTo>
                    <a:lnTo>
                      <a:pt x="457" y="564"/>
                    </a:lnTo>
                    <a:lnTo>
                      <a:pt x="465" y="585"/>
                    </a:lnTo>
                    <a:lnTo>
                      <a:pt x="468" y="605"/>
                    </a:lnTo>
                    <a:lnTo>
                      <a:pt x="471" y="624"/>
                    </a:lnTo>
                    <a:lnTo>
                      <a:pt x="470" y="639"/>
                    </a:lnTo>
                    <a:lnTo>
                      <a:pt x="465" y="651"/>
                    </a:lnTo>
                    <a:lnTo>
                      <a:pt x="456" y="661"/>
                    </a:lnTo>
                    <a:lnTo>
                      <a:pt x="445" y="667"/>
                    </a:lnTo>
                    <a:lnTo>
                      <a:pt x="426" y="668"/>
                    </a:lnTo>
                    <a:lnTo>
                      <a:pt x="403" y="668"/>
                    </a:lnTo>
                    <a:lnTo>
                      <a:pt x="374" y="663"/>
                    </a:lnTo>
                    <a:lnTo>
                      <a:pt x="345" y="656"/>
                    </a:lnTo>
                    <a:lnTo>
                      <a:pt x="309" y="642"/>
                    </a:lnTo>
                    <a:lnTo>
                      <a:pt x="274" y="622"/>
                    </a:lnTo>
                    <a:lnTo>
                      <a:pt x="237" y="596"/>
                    </a:lnTo>
                    <a:lnTo>
                      <a:pt x="201" y="564"/>
                    </a:lnTo>
                    <a:lnTo>
                      <a:pt x="165" y="527"/>
                    </a:lnTo>
                    <a:lnTo>
                      <a:pt x="135" y="491"/>
                    </a:lnTo>
                    <a:lnTo>
                      <a:pt x="107" y="457"/>
                    </a:lnTo>
                    <a:lnTo>
                      <a:pt x="84" y="427"/>
                    </a:lnTo>
                    <a:lnTo>
                      <a:pt x="63" y="400"/>
                    </a:lnTo>
                    <a:lnTo>
                      <a:pt x="47" y="378"/>
                    </a:lnTo>
                    <a:lnTo>
                      <a:pt x="34" y="361"/>
                    </a:lnTo>
                    <a:lnTo>
                      <a:pt x="27" y="354"/>
                    </a:lnTo>
                    <a:lnTo>
                      <a:pt x="19" y="348"/>
                    </a:lnTo>
                    <a:lnTo>
                      <a:pt x="13" y="342"/>
                    </a:lnTo>
                    <a:lnTo>
                      <a:pt x="8" y="333"/>
                    </a:lnTo>
                    <a:lnTo>
                      <a:pt x="5" y="324"/>
                    </a:lnTo>
                    <a:lnTo>
                      <a:pt x="1" y="313"/>
                    </a:lnTo>
                    <a:lnTo>
                      <a:pt x="0" y="302"/>
                    </a:lnTo>
                    <a:lnTo>
                      <a:pt x="0" y="288"/>
                    </a:lnTo>
                    <a:lnTo>
                      <a:pt x="3" y="275"/>
                    </a:lnTo>
                    <a:lnTo>
                      <a:pt x="7" y="258"/>
                    </a:lnTo>
                    <a:lnTo>
                      <a:pt x="15" y="239"/>
                    </a:lnTo>
                    <a:lnTo>
                      <a:pt x="21" y="219"/>
                    </a:lnTo>
                    <a:lnTo>
                      <a:pt x="27" y="199"/>
                    </a:lnTo>
                    <a:lnTo>
                      <a:pt x="31" y="177"/>
                    </a:lnTo>
                    <a:lnTo>
                      <a:pt x="36" y="156"/>
                    </a:lnTo>
                    <a:lnTo>
                      <a:pt x="38" y="134"/>
                    </a:lnTo>
                    <a:lnTo>
                      <a:pt x="39" y="113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FFFFB2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80" name="Freeform 201"/>
              <p:cNvSpPr>
                <a:spLocks/>
              </p:cNvSpPr>
              <p:nvPr/>
            </p:nvSpPr>
            <p:spPr bwMode="auto">
              <a:xfrm>
                <a:off x="4278" y="3004"/>
                <a:ext cx="298" cy="267"/>
              </a:xfrm>
              <a:custGeom>
                <a:avLst/>
                <a:gdLst>
                  <a:gd name="T0" fmla="*/ 1 w 596"/>
                  <a:gd name="T1" fmla="*/ 1 h 533"/>
                  <a:gd name="T2" fmla="*/ 1 w 596"/>
                  <a:gd name="T3" fmla="*/ 1 h 533"/>
                  <a:gd name="T4" fmla="*/ 1 w 596"/>
                  <a:gd name="T5" fmla="*/ 1 h 533"/>
                  <a:gd name="T6" fmla="*/ 1 w 596"/>
                  <a:gd name="T7" fmla="*/ 1 h 533"/>
                  <a:gd name="T8" fmla="*/ 1 w 596"/>
                  <a:gd name="T9" fmla="*/ 1 h 533"/>
                  <a:gd name="T10" fmla="*/ 1 w 596"/>
                  <a:gd name="T11" fmla="*/ 1 h 533"/>
                  <a:gd name="T12" fmla="*/ 1 w 596"/>
                  <a:gd name="T13" fmla="*/ 1 h 533"/>
                  <a:gd name="T14" fmla="*/ 1 w 596"/>
                  <a:gd name="T15" fmla="*/ 1 h 533"/>
                  <a:gd name="T16" fmla="*/ 1 w 596"/>
                  <a:gd name="T17" fmla="*/ 1 h 533"/>
                  <a:gd name="T18" fmla="*/ 1 w 596"/>
                  <a:gd name="T19" fmla="*/ 1 h 533"/>
                  <a:gd name="T20" fmla="*/ 1 w 596"/>
                  <a:gd name="T21" fmla="*/ 1 h 533"/>
                  <a:gd name="T22" fmla="*/ 1 w 596"/>
                  <a:gd name="T23" fmla="*/ 1 h 533"/>
                  <a:gd name="T24" fmla="*/ 1 w 596"/>
                  <a:gd name="T25" fmla="*/ 1 h 533"/>
                  <a:gd name="T26" fmla="*/ 1 w 596"/>
                  <a:gd name="T27" fmla="*/ 1 h 533"/>
                  <a:gd name="T28" fmla="*/ 1 w 596"/>
                  <a:gd name="T29" fmla="*/ 1 h 533"/>
                  <a:gd name="T30" fmla="*/ 1 w 596"/>
                  <a:gd name="T31" fmla="*/ 1 h 533"/>
                  <a:gd name="T32" fmla="*/ 1 w 596"/>
                  <a:gd name="T33" fmla="*/ 1 h 533"/>
                  <a:gd name="T34" fmla="*/ 1 w 596"/>
                  <a:gd name="T35" fmla="*/ 1 h 533"/>
                  <a:gd name="T36" fmla="*/ 1 w 596"/>
                  <a:gd name="T37" fmla="*/ 1 h 533"/>
                  <a:gd name="T38" fmla="*/ 1 w 596"/>
                  <a:gd name="T39" fmla="*/ 1 h 533"/>
                  <a:gd name="T40" fmla="*/ 1 w 596"/>
                  <a:gd name="T41" fmla="*/ 1 h 533"/>
                  <a:gd name="T42" fmla="*/ 1 w 596"/>
                  <a:gd name="T43" fmla="*/ 1 h 533"/>
                  <a:gd name="T44" fmla="*/ 1 w 596"/>
                  <a:gd name="T45" fmla="*/ 1 h 533"/>
                  <a:gd name="T46" fmla="*/ 1 w 596"/>
                  <a:gd name="T47" fmla="*/ 1 h 533"/>
                  <a:gd name="T48" fmla="*/ 1 w 596"/>
                  <a:gd name="T49" fmla="*/ 1 h 533"/>
                  <a:gd name="T50" fmla="*/ 1 w 596"/>
                  <a:gd name="T51" fmla="*/ 1 h 533"/>
                  <a:gd name="T52" fmla="*/ 0 w 596"/>
                  <a:gd name="T53" fmla="*/ 1 h 533"/>
                  <a:gd name="T54" fmla="*/ 1 w 596"/>
                  <a:gd name="T55" fmla="*/ 1 h 533"/>
                  <a:gd name="T56" fmla="*/ 1 w 596"/>
                  <a:gd name="T57" fmla="*/ 0 h 533"/>
                  <a:gd name="T58" fmla="*/ 1 w 596"/>
                  <a:gd name="T59" fmla="*/ 1 h 533"/>
                  <a:gd name="T60" fmla="*/ 1 w 596"/>
                  <a:gd name="T61" fmla="*/ 1 h 533"/>
                  <a:gd name="T62" fmla="*/ 1 w 596"/>
                  <a:gd name="T63" fmla="*/ 1 h 533"/>
                  <a:gd name="T64" fmla="*/ 1 w 596"/>
                  <a:gd name="T65" fmla="*/ 1 h 533"/>
                  <a:gd name="T66" fmla="*/ 1 w 596"/>
                  <a:gd name="T67" fmla="*/ 1 h 533"/>
                  <a:gd name="T68" fmla="*/ 1 w 596"/>
                  <a:gd name="T69" fmla="*/ 1 h 533"/>
                  <a:gd name="T70" fmla="*/ 1 w 596"/>
                  <a:gd name="T71" fmla="*/ 1 h 533"/>
                  <a:gd name="T72" fmla="*/ 1 w 596"/>
                  <a:gd name="T73" fmla="*/ 1 h 533"/>
                  <a:gd name="T74" fmla="*/ 1 w 596"/>
                  <a:gd name="T75" fmla="*/ 1 h 533"/>
                  <a:gd name="T76" fmla="*/ 1 w 596"/>
                  <a:gd name="T77" fmla="*/ 1 h 533"/>
                  <a:gd name="T78" fmla="*/ 1 w 596"/>
                  <a:gd name="T79" fmla="*/ 1 h 533"/>
                  <a:gd name="T80" fmla="*/ 1 w 596"/>
                  <a:gd name="T81" fmla="*/ 1 h 533"/>
                  <a:gd name="T82" fmla="*/ 1 w 596"/>
                  <a:gd name="T83" fmla="*/ 1 h 533"/>
                  <a:gd name="T84" fmla="*/ 1 w 596"/>
                  <a:gd name="T85" fmla="*/ 1 h 533"/>
                  <a:gd name="T86" fmla="*/ 1 w 596"/>
                  <a:gd name="T87" fmla="*/ 1 h 533"/>
                  <a:gd name="T88" fmla="*/ 1 w 596"/>
                  <a:gd name="T89" fmla="*/ 1 h 53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96"/>
                  <a:gd name="T136" fmla="*/ 0 h 533"/>
                  <a:gd name="T137" fmla="*/ 596 w 596"/>
                  <a:gd name="T138" fmla="*/ 533 h 53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96" h="533">
                    <a:moveTo>
                      <a:pt x="505" y="268"/>
                    </a:moveTo>
                    <a:lnTo>
                      <a:pt x="512" y="279"/>
                    </a:lnTo>
                    <a:lnTo>
                      <a:pt x="520" y="293"/>
                    </a:lnTo>
                    <a:lnTo>
                      <a:pt x="526" y="304"/>
                    </a:lnTo>
                    <a:lnTo>
                      <a:pt x="533" y="318"/>
                    </a:lnTo>
                    <a:lnTo>
                      <a:pt x="538" y="330"/>
                    </a:lnTo>
                    <a:lnTo>
                      <a:pt x="545" y="343"/>
                    </a:lnTo>
                    <a:lnTo>
                      <a:pt x="549" y="354"/>
                    </a:lnTo>
                    <a:lnTo>
                      <a:pt x="554" y="366"/>
                    </a:lnTo>
                    <a:lnTo>
                      <a:pt x="558" y="377"/>
                    </a:lnTo>
                    <a:lnTo>
                      <a:pt x="566" y="393"/>
                    </a:lnTo>
                    <a:lnTo>
                      <a:pt x="573" y="411"/>
                    </a:lnTo>
                    <a:lnTo>
                      <a:pt x="582" y="429"/>
                    </a:lnTo>
                    <a:lnTo>
                      <a:pt x="588" y="446"/>
                    </a:lnTo>
                    <a:lnTo>
                      <a:pt x="594" y="465"/>
                    </a:lnTo>
                    <a:lnTo>
                      <a:pt x="596" y="482"/>
                    </a:lnTo>
                    <a:lnTo>
                      <a:pt x="595" y="498"/>
                    </a:lnTo>
                    <a:lnTo>
                      <a:pt x="588" y="509"/>
                    </a:lnTo>
                    <a:lnTo>
                      <a:pt x="577" y="518"/>
                    </a:lnTo>
                    <a:lnTo>
                      <a:pt x="562" y="526"/>
                    </a:lnTo>
                    <a:lnTo>
                      <a:pt x="545" y="531"/>
                    </a:lnTo>
                    <a:lnTo>
                      <a:pt x="522" y="532"/>
                    </a:lnTo>
                    <a:lnTo>
                      <a:pt x="501" y="533"/>
                    </a:lnTo>
                    <a:lnTo>
                      <a:pt x="479" y="532"/>
                    </a:lnTo>
                    <a:lnTo>
                      <a:pt x="458" y="531"/>
                    </a:lnTo>
                    <a:lnTo>
                      <a:pt x="429" y="523"/>
                    </a:lnTo>
                    <a:lnTo>
                      <a:pt x="395" y="512"/>
                    </a:lnTo>
                    <a:lnTo>
                      <a:pt x="354" y="497"/>
                    </a:lnTo>
                    <a:lnTo>
                      <a:pt x="312" y="480"/>
                    </a:lnTo>
                    <a:lnTo>
                      <a:pt x="270" y="458"/>
                    </a:lnTo>
                    <a:lnTo>
                      <a:pt x="233" y="437"/>
                    </a:lnTo>
                    <a:lnTo>
                      <a:pt x="203" y="414"/>
                    </a:lnTo>
                    <a:lnTo>
                      <a:pt x="186" y="392"/>
                    </a:lnTo>
                    <a:lnTo>
                      <a:pt x="172" y="368"/>
                    </a:lnTo>
                    <a:lnTo>
                      <a:pt x="159" y="347"/>
                    </a:lnTo>
                    <a:lnTo>
                      <a:pt x="145" y="328"/>
                    </a:lnTo>
                    <a:lnTo>
                      <a:pt x="131" y="310"/>
                    </a:lnTo>
                    <a:lnTo>
                      <a:pt x="117" y="294"/>
                    </a:lnTo>
                    <a:lnTo>
                      <a:pt x="105" y="282"/>
                    </a:lnTo>
                    <a:lnTo>
                      <a:pt x="94" y="272"/>
                    </a:lnTo>
                    <a:lnTo>
                      <a:pt x="88" y="268"/>
                    </a:lnTo>
                    <a:lnTo>
                      <a:pt x="82" y="289"/>
                    </a:lnTo>
                    <a:lnTo>
                      <a:pt x="78" y="288"/>
                    </a:lnTo>
                    <a:lnTo>
                      <a:pt x="72" y="286"/>
                    </a:lnTo>
                    <a:lnTo>
                      <a:pt x="61" y="282"/>
                    </a:lnTo>
                    <a:lnTo>
                      <a:pt x="51" y="278"/>
                    </a:lnTo>
                    <a:lnTo>
                      <a:pt x="39" y="271"/>
                    </a:lnTo>
                    <a:lnTo>
                      <a:pt x="29" y="265"/>
                    </a:lnTo>
                    <a:lnTo>
                      <a:pt x="20" y="256"/>
                    </a:lnTo>
                    <a:lnTo>
                      <a:pt x="18" y="249"/>
                    </a:lnTo>
                    <a:lnTo>
                      <a:pt x="14" y="232"/>
                    </a:lnTo>
                    <a:lnTo>
                      <a:pt x="9" y="210"/>
                    </a:lnTo>
                    <a:lnTo>
                      <a:pt x="3" y="180"/>
                    </a:lnTo>
                    <a:lnTo>
                      <a:pt x="0" y="147"/>
                    </a:lnTo>
                    <a:lnTo>
                      <a:pt x="0" y="110"/>
                    </a:lnTo>
                    <a:lnTo>
                      <a:pt x="9" y="72"/>
                    </a:lnTo>
                    <a:lnTo>
                      <a:pt x="27" y="35"/>
                    </a:lnTo>
                    <a:lnTo>
                      <a:pt x="58" y="0"/>
                    </a:lnTo>
                    <a:lnTo>
                      <a:pt x="55" y="13"/>
                    </a:lnTo>
                    <a:lnTo>
                      <a:pt x="55" y="27"/>
                    </a:lnTo>
                    <a:lnTo>
                      <a:pt x="56" y="38"/>
                    </a:lnTo>
                    <a:lnTo>
                      <a:pt x="60" y="49"/>
                    </a:lnTo>
                    <a:lnTo>
                      <a:pt x="63" y="58"/>
                    </a:lnTo>
                    <a:lnTo>
                      <a:pt x="68" y="67"/>
                    </a:lnTo>
                    <a:lnTo>
                      <a:pt x="74" y="73"/>
                    </a:lnTo>
                    <a:lnTo>
                      <a:pt x="82" y="79"/>
                    </a:lnTo>
                    <a:lnTo>
                      <a:pt x="89" y="86"/>
                    </a:lnTo>
                    <a:lnTo>
                      <a:pt x="102" y="103"/>
                    </a:lnTo>
                    <a:lnTo>
                      <a:pt x="118" y="125"/>
                    </a:lnTo>
                    <a:lnTo>
                      <a:pt x="139" y="152"/>
                    </a:lnTo>
                    <a:lnTo>
                      <a:pt x="162" y="182"/>
                    </a:lnTo>
                    <a:lnTo>
                      <a:pt x="190" y="216"/>
                    </a:lnTo>
                    <a:lnTo>
                      <a:pt x="220" y="252"/>
                    </a:lnTo>
                    <a:lnTo>
                      <a:pt x="256" y="289"/>
                    </a:lnTo>
                    <a:lnTo>
                      <a:pt x="292" y="321"/>
                    </a:lnTo>
                    <a:lnTo>
                      <a:pt x="329" y="347"/>
                    </a:lnTo>
                    <a:lnTo>
                      <a:pt x="364" y="367"/>
                    </a:lnTo>
                    <a:lnTo>
                      <a:pt x="400" y="381"/>
                    </a:lnTo>
                    <a:lnTo>
                      <a:pt x="429" y="388"/>
                    </a:lnTo>
                    <a:lnTo>
                      <a:pt x="458" y="393"/>
                    </a:lnTo>
                    <a:lnTo>
                      <a:pt x="481" y="393"/>
                    </a:lnTo>
                    <a:lnTo>
                      <a:pt x="500" y="392"/>
                    </a:lnTo>
                    <a:lnTo>
                      <a:pt x="511" y="386"/>
                    </a:lnTo>
                    <a:lnTo>
                      <a:pt x="520" y="376"/>
                    </a:lnTo>
                    <a:lnTo>
                      <a:pt x="525" y="364"/>
                    </a:lnTo>
                    <a:lnTo>
                      <a:pt x="526" y="349"/>
                    </a:lnTo>
                    <a:lnTo>
                      <a:pt x="523" y="330"/>
                    </a:lnTo>
                    <a:lnTo>
                      <a:pt x="520" y="310"/>
                    </a:lnTo>
                    <a:lnTo>
                      <a:pt x="512" y="289"/>
                    </a:lnTo>
                    <a:lnTo>
                      <a:pt x="505" y="268"/>
                    </a:lnTo>
                    <a:close/>
                  </a:path>
                </a:pathLst>
              </a:custGeom>
              <a:solidFill>
                <a:srgbClr val="4B0029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81" name="Freeform 202"/>
              <p:cNvSpPr>
                <a:spLocks/>
              </p:cNvSpPr>
              <p:nvPr/>
            </p:nvSpPr>
            <p:spPr bwMode="auto">
              <a:xfrm>
                <a:off x="4507" y="3139"/>
                <a:ext cx="69" cy="132"/>
              </a:xfrm>
              <a:custGeom>
                <a:avLst/>
                <a:gdLst>
                  <a:gd name="T0" fmla="*/ 1 w 138"/>
                  <a:gd name="T1" fmla="*/ 0 h 265"/>
                  <a:gd name="T2" fmla="*/ 1 w 138"/>
                  <a:gd name="T3" fmla="*/ 0 h 265"/>
                  <a:gd name="T4" fmla="*/ 1 w 138"/>
                  <a:gd name="T5" fmla="*/ 0 h 265"/>
                  <a:gd name="T6" fmla="*/ 1 w 138"/>
                  <a:gd name="T7" fmla="*/ 0 h 265"/>
                  <a:gd name="T8" fmla="*/ 1 w 138"/>
                  <a:gd name="T9" fmla="*/ 0 h 265"/>
                  <a:gd name="T10" fmla="*/ 1 w 138"/>
                  <a:gd name="T11" fmla="*/ 0 h 265"/>
                  <a:gd name="T12" fmla="*/ 1 w 138"/>
                  <a:gd name="T13" fmla="*/ 0 h 265"/>
                  <a:gd name="T14" fmla="*/ 1 w 138"/>
                  <a:gd name="T15" fmla="*/ 0 h 265"/>
                  <a:gd name="T16" fmla="*/ 1 w 138"/>
                  <a:gd name="T17" fmla="*/ 0 h 265"/>
                  <a:gd name="T18" fmla="*/ 1 w 138"/>
                  <a:gd name="T19" fmla="*/ 0 h 265"/>
                  <a:gd name="T20" fmla="*/ 1 w 138"/>
                  <a:gd name="T21" fmla="*/ 0 h 265"/>
                  <a:gd name="T22" fmla="*/ 1 w 138"/>
                  <a:gd name="T23" fmla="*/ 0 h 265"/>
                  <a:gd name="T24" fmla="*/ 1 w 138"/>
                  <a:gd name="T25" fmla="*/ 0 h 265"/>
                  <a:gd name="T26" fmla="*/ 1 w 138"/>
                  <a:gd name="T27" fmla="*/ 0 h 265"/>
                  <a:gd name="T28" fmla="*/ 1 w 138"/>
                  <a:gd name="T29" fmla="*/ 0 h 265"/>
                  <a:gd name="T30" fmla="*/ 1 w 138"/>
                  <a:gd name="T31" fmla="*/ 0 h 265"/>
                  <a:gd name="T32" fmla="*/ 1 w 138"/>
                  <a:gd name="T33" fmla="*/ 0 h 265"/>
                  <a:gd name="T34" fmla="*/ 1 w 138"/>
                  <a:gd name="T35" fmla="*/ 0 h 265"/>
                  <a:gd name="T36" fmla="*/ 1 w 138"/>
                  <a:gd name="T37" fmla="*/ 0 h 265"/>
                  <a:gd name="T38" fmla="*/ 1 w 138"/>
                  <a:gd name="T39" fmla="*/ 0 h 265"/>
                  <a:gd name="T40" fmla="*/ 1 w 138"/>
                  <a:gd name="T41" fmla="*/ 0 h 265"/>
                  <a:gd name="T42" fmla="*/ 1 w 138"/>
                  <a:gd name="T43" fmla="*/ 0 h 265"/>
                  <a:gd name="T44" fmla="*/ 1 w 138"/>
                  <a:gd name="T45" fmla="*/ 0 h 265"/>
                  <a:gd name="T46" fmla="*/ 1 w 138"/>
                  <a:gd name="T47" fmla="*/ 0 h 265"/>
                  <a:gd name="T48" fmla="*/ 1 w 138"/>
                  <a:gd name="T49" fmla="*/ 0 h 265"/>
                  <a:gd name="T50" fmla="*/ 1 w 138"/>
                  <a:gd name="T51" fmla="*/ 0 h 265"/>
                  <a:gd name="T52" fmla="*/ 1 w 138"/>
                  <a:gd name="T53" fmla="*/ 0 h 265"/>
                  <a:gd name="T54" fmla="*/ 1 w 138"/>
                  <a:gd name="T55" fmla="*/ 0 h 265"/>
                  <a:gd name="T56" fmla="*/ 1 w 138"/>
                  <a:gd name="T57" fmla="*/ 0 h 265"/>
                  <a:gd name="T58" fmla="*/ 1 w 138"/>
                  <a:gd name="T59" fmla="*/ 0 h 265"/>
                  <a:gd name="T60" fmla="*/ 1 w 138"/>
                  <a:gd name="T61" fmla="*/ 0 h 265"/>
                  <a:gd name="T62" fmla="*/ 1 w 138"/>
                  <a:gd name="T63" fmla="*/ 0 h 265"/>
                  <a:gd name="T64" fmla="*/ 0 w 138"/>
                  <a:gd name="T65" fmla="*/ 0 h 265"/>
                  <a:gd name="T66" fmla="*/ 1 w 138"/>
                  <a:gd name="T67" fmla="*/ 0 h 265"/>
                  <a:gd name="T68" fmla="*/ 1 w 138"/>
                  <a:gd name="T69" fmla="*/ 0 h 265"/>
                  <a:gd name="T70" fmla="*/ 1 w 138"/>
                  <a:gd name="T71" fmla="*/ 0 h 265"/>
                  <a:gd name="T72" fmla="*/ 1 w 138"/>
                  <a:gd name="T73" fmla="*/ 0 h 265"/>
                  <a:gd name="T74" fmla="*/ 1 w 138"/>
                  <a:gd name="T75" fmla="*/ 0 h 265"/>
                  <a:gd name="T76" fmla="*/ 1 w 138"/>
                  <a:gd name="T77" fmla="*/ 0 h 265"/>
                  <a:gd name="T78" fmla="*/ 1 w 138"/>
                  <a:gd name="T79" fmla="*/ 0 h 265"/>
                  <a:gd name="T80" fmla="*/ 1 w 138"/>
                  <a:gd name="T81" fmla="*/ 0 h 265"/>
                  <a:gd name="T82" fmla="*/ 1 w 138"/>
                  <a:gd name="T83" fmla="*/ 0 h 265"/>
                  <a:gd name="T84" fmla="*/ 1 w 138"/>
                  <a:gd name="T85" fmla="*/ 0 h 265"/>
                  <a:gd name="T86" fmla="*/ 1 w 138"/>
                  <a:gd name="T87" fmla="*/ 0 h 265"/>
                  <a:gd name="T88" fmla="*/ 1 w 138"/>
                  <a:gd name="T89" fmla="*/ 0 h 265"/>
                  <a:gd name="T90" fmla="*/ 1 w 138"/>
                  <a:gd name="T91" fmla="*/ 0 h 265"/>
                  <a:gd name="T92" fmla="*/ 1 w 138"/>
                  <a:gd name="T93" fmla="*/ 0 h 265"/>
                  <a:gd name="T94" fmla="*/ 1 w 138"/>
                  <a:gd name="T95" fmla="*/ 0 h 265"/>
                  <a:gd name="T96" fmla="*/ 1 w 138"/>
                  <a:gd name="T97" fmla="*/ 0 h 265"/>
                  <a:gd name="T98" fmla="*/ 1 w 138"/>
                  <a:gd name="T99" fmla="*/ 0 h 265"/>
                  <a:gd name="T100" fmla="*/ 1 w 138"/>
                  <a:gd name="T101" fmla="*/ 0 h 265"/>
                  <a:gd name="T102" fmla="*/ 1 w 138"/>
                  <a:gd name="T103" fmla="*/ 0 h 265"/>
                  <a:gd name="T104" fmla="*/ 1 w 138"/>
                  <a:gd name="T105" fmla="*/ 0 h 265"/>
                  <a:gd name="T106" fmla="*/ 1 w 138"/>
                  <a:gd name="T107" fmla="*/ 0 h 265"/>
                  <a:gd name="T108" fmla="*/ 1 w 138"/>
                  <a:gd name="T109" fmla="*/ 0 h 265"/>
                  <a:gd name="T110" fmla="*/ 1 w 138"/>
                  <a:gd name="T111" fmla="*/ 0 h 265"/>
                  <a:gd name="T112" fmla="*/ 1 w 138"/>
                  <a:gd name="T113" fmla="*/ 0 h 265"/>
                  <a:gd name="T114" fmla="*/ 1 w 138"/>
                  <a:gd name="T115" fmla="*/ 0 h 265"/>
                  <a:gd name="T116" fmla="*/ 1 w 138"/>
                  <a:gd name="T117" fmla="*/ 0 h 265"/>
                  <a:gd name="T118" fmla="*/ 1 w 138"/>
                  <a:gd name="T119" fmla="*/ 0 h 265"/>
                  <a:gd name="T120" fmla="*/ 1 w 138"/>
                  <a:gd name="T121" fmla="*/ 0 h 2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265"/>
                  <a:gd name="T185" fmla="*/ 138 w 138"/>
                  <a:gd name="T186" fmla="*/ 265 h 2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265">
                    <a:moveTo>
                      <a:pt x="42" y="124"/>
                    </a:moveTo>
                    <a:lnTo>
                      <a:pt x="53" y="118"/>
                    </a:lnTo>
                    <a:lnTo>
                      <a:pt x="62" y="108"/>
                    </a:lnTo>
                    <a:lnTo>
                      <a:pt x="67" y="96"/>
                    </a:lnTo>
                    <a:lnTo>
                      <a:pt x="68" y="81"/>
                    </a:lnTo>
                    <a:lnTo>
                      <a:pt x="65" y="62"/>
                    </a:lnTo>
                    <a:lnTo>
                      <a:pt x="62" y="42"/>
                    </a:lnTo>
                    <a:lnTo>
                      <a:pt x="54" y="21"/>
                    </a:lnTo>
                    <a:lnTo>
                      <a:pt x="47" y="0"/>
                    </a:lnTo>
                    <a:lnTo>
                      <a:pt x="54" y="11"/>
                    </a:lnTo>
                    <a:lnTo>
                      <a:pt x="62" y="25"/>
                    </a:lnTo>
                    <a:lnTo>
                      <a:pt x="68" y="36"/>
                    </a:lnTo>
                    <a:lnTo>
                      <a:pt x="75" y="50"/>
                    </a:lnTo>
                    <a:lnTo>
                      <a:pt x="80" y="62"/>
                    </a:lnTo>
                    <a:lnTo>
                      <a:pt x="87" y="75"/>
                    </a:lnTo>
                    <a:lnTo>
                      <a:pt x="91" y="86"/>
                    </a:lnTo>
                    <a:lnTo>
                      <a:pt x="96" y="98"/>
                    </a:lnTo>
                    <a:lnTo>
                      <a:pt x="100" y="109"/>
                    </a:lnTo>
                    <a:lnTo>
                      <a:pt x="108" y="125"/>
                    </a:lnTo>
                    <a:lnTo>
                      <a:pt x="115" y="143"/>
                    </a:lnTo>
                    <a:lnTo>
                      <a:pt x="124" y="161"/>
                    </a:lnTo>
                    <a:lnTo>
                      <a:pt x="130" y="178"/>
                    </a:lnTo>
                    <a:lnTo>
                      <a:pt x="136" y="197"/>
                    </a:lnTo>
                    <a:lnTo>
                      <a:pt x="138" y="214"/>
                    </a:lnTo>
                    <a:lnTo>
                      <a:pt x="137" y="230"/>
                    </a:lnTo>
                    <a:lnTo>
                      <a:pt x="130" y="241"/>
                    </a:lnTo>
                    <a:lnTo>
                      <a:pt x="119" y="250"/>
                    </a:lnTo>
                    <a:lnTo>
                      <a:pt x="104" y="258"/>
                    </a:lnTo>
                    <a:lnTo>
                      <a:pt x="87" y="263"/>
                    </a:lnTo>
                    <a:lnTo>
                      <a:pt x="64" y="264"/>
                    </a:lnTo>
                    <a:lnTo>
                      <a:pt x="43" y="265"/>
                    </a:lnTo>
                    <a:lnTo>
                      <a:pt x="21" y="264"/>
                    </a:lnTo>
                    <a:lnTo>
                      <a:pt x="0" y="263"/>
                    </a:lnTo>
                    <a:lnTo>
                      <a:pt x="6" y="248"/>
                    </a:lnTo>
                    <a:lnTo>
                      <a:pt x="16" y="240"/>
                    </a:lnTo>
                    <a:lnTo>
                      <a:pt x="27" y="235"/>
                    </a:lnTo>
                    <a:lnTo>
                      <a:pt x="42" y="235"/>
                    </a:lnTo>
                    <a:lnTo>
                      <a:pt x="57" y="234"/>
                    </a:lnTo>
                    <a:lnTo>
                      <a:pt x="72" y="234"/>
                    </a:lnTo>
                    <a:lnTo>
                      <a:pt x="85" y="230"/>
                    </a:lnTo>
                    <a:lnTo>
                      <a:pt x="100" y="224"/>
                    </a:lnTo>
                    <a:lnTo>
                      <a:pt x="105" y="214"/>
                    </a:lnTo>
                    <a:lnTo>
                      <a:pt x="104" y="204"/>
                    </a:lnTo>
                    <a:lnTo>
                      <a:pt x="98" y="196"/>
                    </a:lnTo>
                    <a:lnTo>
                      <a:pt x="91" y="192"/>
                    </a:lnTo>
                    <a:lnTo>
                      <a:pt x="83" y="188"/>
                    </a:lnTo>
                    <a:lnTo>
                      <a:pt x="75" y="188"/>
                    </a:lnTo>
                    <a:lnTo>
                      <a:pt x="68" y="188"/>
                    </a:lnTo>
                    <a:lnTo>
                      <a:pt x="61" y="188"/>
                    </a:lnTo>
                    <a:lnTo>
                      <a:pt x="52" y="187"/>
                    </a:lnTo>
                    <a:lnTo>
                      <a:pt x="44" y="187"/>
                    </a:lnTo>
                    <a:lnTo>
                      <a:pt x="37" y="186"/>
                    </a:lnTo>
                    <a:lnTo>
                      <a:pt x="30" y="186"/>
                    </a:lnTo>
                    <a:lnTo>
                      <a:pt x="36" y="177"/>
                    </a:lnTo>
                    <a:lnTo>
                      <a:pt x="41" y="170"/>
                    </a:lnTo>
                    <a:lnTo>
                      <a:pt x="43" y="162"/>
                    </a:lnTo>
                    <a:lnTo>
                      <a:pt x="46" y="155"/>
                    </a:lnTo>
                    <a:lnTo>
                      <a:pt x="44" y="146"/>
                    </a:lnTo>
                    <a:lnTo>
                      <a:pt x="43" y="139"/>
                    </a:lnTo>
                    <a:lnTo>
                      <a:pt x="42" y="131"/>
                    </a:lnTo>
                    <a:lnTo>
                      <a:pt x="42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82" name="Freeform 203"/>
              <p:cNvSpPr>
                <a:spLocks/>
              </p:cNvSpPr>
              <p:nvPr/>
            </p:nvSpPr>
            <p:spPr bwMode="auto">
              <a:xfrm>
                <a:off x="3901" y="1974"/>
                <a:ext cx="809" cy="1071"/>
              </a:xfrm>
              <a:custGeom>
                <a:avLst/>
                <a:gdLst>
                  <a:gd name="T0" fmla="*/ 1 w 1618"/>
                  <a:gd name="T1" fmla="*/ 1 h 2141"/>
                  <a:gd name="T2" fmla="*/ 1 w 1618"/>
                  <a:gd name="T3" fmla="*/ 1 h 2141"/>
                  <a:gd name="T4" fmla="*/ 1 w 1618"/>
                  <a:gd name="T5" fmla="*/ 1 h 2141"/>
                  <a:gd name="T6" fmla="*/ 1 w 1618"/>
                  <a:gd name="T7" fmla="*/ 1 h 2141"/>
                  <a:gd name="T8" fmla="*/ 1 w 1618"/>
                  <a:gd name="T9" fmla="*/ 1 h 2141"/>
                  <a:gd name="T10" fmla="*/ 1 w 1618"/>
                  <a:gd name="T11" fmla="*/ 1 h 2141"/>
                  <a:gd name="T12" fmla="*/ 1 w 1618"/>
                  <a:gd name="T13" fmla="*/ 1 h 2141"/>
                  <a:gd name="T14" fmla="*/ 1 w 1618"/>
                  <a:gd name="T15" fmla="*/ 1 h 2141"/>
                  <a:gd name="T16" fmla="*/ 1 w 1618"/>
                  <a:gd name="T17" fmla="*/ 1 h 2141"/>
                  <a:gd name="T18" fmla="*/ 1 w 1618"/>
                  <a:gd name="T19" fmla="*/ 1 h 2141"/>
                  <a:gd name="T20" fmla="*/ 0 w 1618"/>
                  <a:gd name="T21" fmla="*/ 1 h 2141"/>
                  <a:gd name="T22" fmla="*/ 1 w 1618"/>
                  <a:gd name="T23" fmla="*/ 1 h 2141"/>
                  <a:gd name="T24" fmla="*/ 1 w 1618"/>
                  <a:gd name="T25" fmla="*/ 1 h 2141"/>
                  <a:gd name="T26" fmla="*/ 1 w 1618"/>
                  <a:gd name="T27" fmla="*/ 1 h 2141"/>
                  <a:gd name="T28" fmla="*/ 1 w 1618"/>
                  <a:gd name="T29" fmla="*/ 1 h 2141"/>
                  <a:gd name="T30" fmla="*/ 1 w 1618"/>
                  <a:gd name="T31" fmla="*/ 1 h 2141"/>
                  <a:gd name="T32" fmla="*/ 1 w 1618"/>
                  <a:gd name="T33" fmla="*/ 1 h 2141"/>
                  <a:gd name="T34" fmla="*/ 1 w 1618"/>
                  <a:gd name="T35" fmla="*/ 1 h 2141"/>
                  <a:gd name="T36" fmla="*/ 1 w 1618"/>
                  <a:gd name="T37" fmla="*/ 1 h 2141"/>
                  <a:gd name="T38" fmla="*/ 1 w 1618"/>
                  <a:gd name="T39" fmla="*/ 1 h 2141"/>
                  <a:gd name="T40" fmla="*/ 1 w 1618"/>
                  <a:gd name="T41" fmla="*/ 1 h 2141"/>
                  <a:gd name="T42" fmla="*/ 1 w 1618"/>
                  <a:gd name="T43" fmla="*/ 1 h 2141"/>
                  <a:gd name="T44" fmla="*/ 1 w 1618"/>
                  <a:gd name="T45" fmla="*/ 1 h 2141"/>
                  <a:gd name="T46" fmla="*/ 1 w 1618"/>
                  <a:gd name="T47" fmla="*/ 1 h 2141"/>
                  <a:gd name="T48" fmla="*/ 1 w 1618"/>
                  <a:gd name="T49" fmla="*/ 1 h 2141"/>
                  <a:gd name="T50" fmla="*/ 1 w 1618"/>
                  <a:gd name="T51" fmla="*/ 1 h 2141"/>
                  <a:gd name="T52" fmla="*/ 1 w 1618"/>
                  <a:gd name="T53" fmla="*/ 1 h 2141"/>
                  <a:gd name="T54" fmla="*/ 1 w 1618"/>
                  <a:gd name="T55" fmla="*/ 1 h 2141"/>
                  <a:gd name="T56" fmla="*/ 1 w 1618"/>
                  <a:gd name="T57" fmla="*/ 1 h 2141"/>
                  <a:gd name="T58" fmla="*/ 1 w 1618"/>
                  <a:gd name="T59" fmla="*/ 1 h 2141"/>
                  <a:gd name="T60" fmla="*/ 1 w 1618"/>
                  <a:gd name="T61" fmla="*/ 1 h 2141"/>
                  <a:gd name="T62" fmla="*/ 1 w 1618"/>
                  <a:gd name="T63" fmla="*/ 1 h 2141"/>
                  <a:gd name="T64" fmla="*/ 1 w 1618"/>
                  <a:gd name="T65" fmla="*/ 1 h 2141"/>
                  <a:gd name="T66" fmla="*/ 1 w 1618"/>
                  <a:gd name="T67" fmla="*/ 1 h 2141"/>
                  <a:gd name="T68" fmla="*/ 1 w 1618"/>
                  <a:gd name="T69" fmla="*/ 1 h 2141"/>
                  <a:gd name="T70" fmla="*/ 1 w 1618"/>
                  <a:gd name="T71" fmla="*/ 1 h 2141"/>
                  <a:gd name="T72" fmla="*/ 1 w 1618"/>
                  <a:gd name="T73" fmla="*/ 1 h 2141"/>
                  <a:gd name="T74" fmla="*/ 1 w 1618"/>
                  <a:gd name="T75" fmla="*/ 1 h 2141"/>
                  <a:gd name="T76" fmla="*/ 1 w 1618"/>
                  <a:gd name="T77" fmla="*/ 1 h 2141"/>
                  <a:gd name="T78" fmla="*/ 1 w 1618"/>
                  <a:gd name="T79" fmla="*/ 1 h 2141"/>
                  <a:gd name="T80" fmla="*/ 1 w 1618"/>
                  <a:gd name="T81" fmla="*/ 1 h 2141"/>
                  <a:gd name="T82" fmla="*/ 1 w 1618"/>
                  <a:gd name="T83" fmla="*/ 1 h 2141"/>
                  <a:gd name="T84" fmla="*/ 1 w 1618"/>
                  <a:gd name="T85" fmla="*/ 1 h 2141"/>
                  <a:gd name="T86" fmla="*/ 1 w 1618"/>
                  <a:gd name="T87" fmla="*/ 1 h 2141"/>
                  <a:gd name="T88" fmla="*/ 1 w 1618"/>
                  <a:gd name="T89" fmla="*/ 1 h 2141"/>
                  <a:gd name="T90" fmla="*/ 1 w 1618"/>
                  <a:gd name="T91" fmla="*/ 1 h 2141"/>
                  <a:gd name="T92" fmla="*/ 1 w 1618"/>
                  <a:gd name="T93" fmla="*/ 1 h 2141"/>
                  <a:gd name="T94" fmla="*/ 1 w 1618"/>
                  <a:gd name="T95" fmla="*/ 1 h 2141"/>
                  <a:gd name="T96" fmla="*/ 1 w 1618"/>
                  <a:gd name="T97" fmla="*/ 1 h 2141"/>
                  <a:gd name="T98" fmla="*/ 1 w 1618"/>
                  <a:gd name="T99" fmla="*/ 1 h 2141"/>
                  <a:gd name="T100" fmla="*/ 1 w 1618"/>
                  <a:gd name="T101" fmla="*/ 1 h 214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18"/>
                  <a:gd name="T154" fmla="*/ 0 h 2141"/>
                  <a:gd name="T155" fmla="*/ 1618 w 1618"/>
                  <a:gd name="T156" fmla="*/ 2141 h 214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18" h="2141">
                    <a:moveTo>
                      <a:pt x="1007" y="29"/>
                    </a:moveTo>
                    <a:lnTo>
                      <a:pt x="985" y="35"/>
                    </a:lnTo>
                    <a:lnTo>
                      <a:pt x="960" y="42"/>
                    </a:lnTo>
                    <a:lnTo>
                      <a:pt x="925" y="50"/>
                    </a:lnTo>
                    <a:lnTo>
                      <a:pt x="877" y="57"/>
                    </a:lnTo>
                    <a:lnTo>
                      <a:pt x="810" y="61"/>
                    </a:lnTo>
                    <a:lnTo>
                      <a:pt x="721" y="63"/>
                    </a:lnTo>
                    <a:lnTo>
                      <a:pt x="605" y="61"/>
                    </a:lnTo>
                    <a:lnTo>
                      <a:pt x="459" y="56"/>
                    </a:lnTo>
                    <a:lnTo>
                      <a:pt x="428" y="52"/>
                    </a:lnTo>
                    <a:lnTo>
                      <a:pt x="390" y="48"/>
                    </a:lnTo>
                    <a:lnTo>
                      <a:pt x="345" y="41"/>
                    </a:lnTo>
                    <a:lnTo>
                      <a:pt x="302" y="34"/>
                    </a:lnTo>
                    <a:lnTo>
                      <a:pt x="259" y="25"/>
                    </a:lnTo>
                    <a:lnTo>
                      <a:pt x="224" y="17"/>
                    </a:lnTo>
                    <a:lnTo>
                      <a:pt x="197" y="10"/>
                    </a:lnTo>
                    <a:lnTo>
                      <a:pt x="186" y="6"/>
                    </a:lnTo>
                    <a:lnTo>
                      <a:pt x="176" y="0"/>
                    </a:lnTo>
                    <a:lnTo>
                      <a:pt x="167" y="0"/>
                    </a:lnTo>
                    <a:lnTo>
                      <a:pt x="163" y="1"/>
                    </a:lnTo>
                    <a:lnTo>
                      <a:pt x="160" y="5"/>
                    </a:lnTo>
                    <a:lnTo>
                      <a:pt x="157" y="11"/>
                    </a:lnTo>
                    <a:lnTo>
                      <a:pt x="157" y="20"/>
                    </a:lnTo>
                    <a:lnTo>
                      <a:pt x="155" y="27"/>
                    </a:lnTo>
                    <a:lnTo>
                      <a:pt x="155" y="37"/>
                    </a:lnTo>
                    <a:lnTo>
                      <a:pt x="155" y="45"/>
                    </a:lnTo>
                    <a:lnTo>
                      <a:pt x="155" y="55"/>
                    </a:lnTo>
                    <a:lnTo>
                      <a:pt x="153" y="62"/>
                    </a:lnTo>
                    <a:lnTo>
                      <a:pt x="152" y="69"/>
                    </a:lnTo>
                    <a:lnTo>
                      <a:pt x="148" y="74"/>
                    </a:lnTo>
                    <a:lnTo>
                      <a:pt x="146" y="79"/>
                    </a:lnTo>
                    <a:lnTo>
                      <a:pt x="136" y="83"/>
                    </a:lnTo>
                    <a:lnTo>
                      <a:pt x="124" y="92"/>
                    </a:lnTo>
                    <a:lnTo>
                      <a:pt x="106" y="103"/>
                    </a:lnTo>
                    <a:lnTo>
                      <a:pt x="89" y="121"/>
                    </a:lnTo>
                    <a:lnTo>
                      <a:pt x="70" y="142"/>
                    </a:lnTo>
                    <a:lnTo>
                      <a:pt x="53" y="171"/>
                    </a:lnTo>
                    <a:lnTo>
                      <a:pt x="40" y="204"/>
                    </a:lnTo>
                    <a:lnTo>
                      <a:pt x="33" y="246"/>
                    </a:lnTo>
                    <a:lnTo>
                      <a:pt x="25" y="290"/>
                    </a:lnTo>
                    <a:lnTo>
                      <a:pt x="15" y="338"/>
                    </a:lnTo>
                    <a:lnTo>
                      <a:pt x="5" y="386"/>
                    </a:lnTo>
                    <a:lnTo>
                      <a:pt x="0" y="437"/>
                    </a:lnTo>
                    <a:lnTo>
                      <a:pt x="0" y="484"/>
                    </a:lnTo>
                    <a:lnTo>
                      <a:pt x="9" y="531"/>
                    </a:lnTo>
                    <a:lnTo>
                      <a:pt x="28" y="574"/>
                    </a:lnTo>
                    <a:lnTo>
                      <a:pt x="64" y="614"/>
                    </a:lnTo>
                    <a:lnTo>
                      <a:pt x="114" y="652"/>
                    </a:lnTo>
                    <a:lnTo>
                      <a:pt x="177" y="698"/>
                    </a:lnTo>
                    <a:lnTo>
                      <a:pt x="247" y="746"/>
                    </a:lnTo>
                    <a:lnTo>
                      <a:pt x="322" y="794"/>
                    </a:lnTo>
                    <a:lnTo>
                      <a:pt x="391" y="838"/>
                    </a:lnTo>
                    <a:lnTo>
                      <a:pt x="453" y="875"/>
                    </a:lnTo>
                    <a:lnTo>
                      <a:pt x="501" y="902"/>
                    </a:lnTo>
                    <a:lnTo>
                      <a:pt x="532" y="917"/>
                    </a:lnTo>
                    <a:lnTo>
                      <a:pt x="550" y="925"/>
                    </a:lnTo>
                    <a:lnTo>
                      <a:pt x="573" y="941"/>
                    </a:lnTo>
                    <a:lnTo>
                      <a:pt x="596" y="961"/>
                    </a:lnTo>
                    <a:lnTo>
                      <a:pt x="622" y="985"/>
                    </a:lnTo>
                    <a:lnTo>
                      <a:pt x="647" y="1009"/>
                    </a:lnTo>
                    <a:lnTo>
                      <a:pt x="673" y="1034"/>
                    </a:lnTo>
                    <a:lnTo>
                      <a:pt x="696" y="1056"/>
                    </a:lnTo>
                    <a:lnTo>
                      <a:pt x="721" y="1076"/>
                    </a:lnTo>
                    <a:lnTo>
                      <a:pt x="720" y="1108"/>
                    </a:lnTo>
                    <a:lnTo>
                      <a:pt x="719" y="1148"/>
                    </a:lnTo>
                    <a:lnTo>
                      <a:pt x="716" y="1194"/>
                    </a:lnTo>
                    <a:lnTo>
                      <a:pt x="715" y="1243"/>
                    </a:lnTo>
                    <a:lnTo>
                      <a:pt x="714" y="1292"/>
                    </a:lnTo>
                    <a:lnTo>
                      <a:pt x="714" y="1339"/>
                    </a:lnTo>
                    <a:lnTo>
                      <a:pt x="714" y="1382"/>
                    </a:lnTo>
                    <a:lnTo>
                      <a:pt x="717" y="1418"/>
                    </a:lnTo>
                    <a:lnTo>
                      <a:pt x="720" y="1461"/>
                    </a:lnTo>
                    <a:lnTo>
                      <a:pt x="724" y="1523"/>
                    </a:lnTo>
                    <a:lnTo>
                      <a:pt x="727" y="1596"/>
                    </a:lnTo>
                    <a:lnTo>
                      <a:pt x="731" y="1676"/>
                    </a:lnTo>
                    <a:lnTo>
                      <a:pt x="732" y="1753"/>
                    </a:lnTo>
                    <a:lnTo>
                      <a:pt x="733" y="1821"/>
                    </a:lnTo>
                    <a:lnTo>
                      <a:pt x="733" y="1873"/>
                    </a:lnTo>
                    <a:lnTo>
                      <a:pt x="735" y="1903"/>
                    </a:lnTo>
                    <a:lnTo>
                      <a:pt x="735" y="1917"/>
                    </a:lnTo>
                    <a:lnTo>
                      <a:pt x="738" y="1932"/>
                    </a:lnTo>
                    <a:lnTo>
                      <a:pt x="747" y="1947"/>
                    </a:lnTo>
                    <a:lnTo>
                      <a:pt x="759" y="1964"/>
                    </a:lnTo>
                    <a:lnTo>
                      <a:pt x="776" y="1980"/>
                    </a:lnTo>
                    <a:lnTo>
                      <a:pt x="795" y="1999"/>
                    </a:lnTo>
                    <a:lnTo>
                      <a:pt x="819" y="2018"/>
                    </a:lnTo>
                    <a:lnTo>
                      <a:pt x="847" y="2040"/>
                    </a:lnTo>
                    <a:lnTo>
                      <a:pt x="898" y="2071"/>
                    </a:lnTo>
                    <a:lnTo>
                      <a:pt x="945" y="2094"/>
                    </a:lnTo>
                    <a:lnTo>
                      <a:pt x="986" y="2110"/>
                    </a:lnTo>
                    <a:lnTo>
                      <a:pt x="1024" y="2120"/>
                    </a:lnTo>
                    <a:lnTo>
                      <a:pt x="1055" y="2125"/>
                    </a:lnTo>
                    <a:lnTo>
                      <a:pt x="1082" y="2130"/>
                    </a:lnTo>
                    <a:lnTo>
                      <a:pt x="1105" y="2135"/>
                    </a:lnTo>
                    <a:lnTo>
                      <a:pt x="1123" y="2141"/>
                    </a:lnTo>
                    <a:lnTo>
                      <a:pt x="1119" y="2125"/>
                    </a:lnTo>
                    <a:lnTo>
                      <a:pt x="1121" y="2107"/>
                    </a:lnTo>
                    <a:lnTo>
                      <a:pt x="1123" y="2084"/>
                    </a:lnTo>
                    <a:lnTo>
                      <a:pt x="1131" y="2061"/>
                    </a:lnTo>
                    <a:lnTo>
                      <a:pt x="1135" y="2037"/>
                    </a:lnTo>
                    <a:lnTo>
                      <a:pt x="1143" y="2018"/>
                    </a:lnTo>
                    <a:lnTo>
                      <a:pt x="1148" y="1999"/>
                    </a:lnTo>
                    <a:lnTo>
                      <a:pt x="1153" y="1989"/>
                    </a:lnTo>
                    <a:lnTo>
                      <a:pt x="1155" y="1967"/>
                    </a:lnTo>
                    <a:lnTo>
                      <a:pt x="1158" y="1922"/>
                    </a:lnTo>
                    <a:lnTo>
                      <a:pt x="1159" y="1860"/>
                    </a:lnTo>
                    <a:lnTo>
                      <a:pt x="1161" y="1792"/>
                    </a:lnTo>
                    <a:lnTo>
                      <a:pt x="1161" y="1722"/>
                    </a:lnTo>
                    <a:lnTo>
                      <a:pt x="1161" y="1656"/>
                    </a:lnTo>
                    <a:lnTo>
                      <a:pt x="1159" y="1603"/>
                    </a:lnTo>
                    <a:lnTo>
                      <a:pt x="1156" y="1571"/>
                    </a:lnTo>
                    <a:lnTo>
                      <a:pt x="1153" y="1546"/>
                    </a:lnTo>
                    <a:lnTo>
                      <a:pt x="1153" y="1518"/>
                    </a:lnTo>
                    <a:lnTo>
                      <a:pt x="1155" y="1488"/>
                    </a:lnTo>
                    <a:lnTo>
                      <a:pt x="1159" y="1458"/>
                    </a:lnTo>
                    <a:lnTo>
                      <a:pt x="1163" y="1429"/>
                    </a:lnTo>
                    <a:lnTo>
                      <a:pt x="1168" y="1403"/>
                    </a:lnTo>
                    <a:lnTo>
                      <a:pt x="1171" y="1382"/>
                    </a:lnTo>
                    <a:lnTo>
                      <a:pt x="1174" y="1368"/>
                    </a:lnTo>
                    <a:lnTo>
                      <a:pt x="1182" y="1374"/>
                    </a:lnTo>
                    <a:lnTo>
                      <a:pt x="1191" y="1382"/>
                    </a:lnTo>
                    <a:lnTo>
                      <a:pt x="1199" y="1386"/>
                    </a:lnTo>
                    <a:lnTo>
                      <a:pt x="1207" y="1389"/>
                    </a:lnTo>
                    <a:lnTo>
                      <a:pt x="1212" y="1389"/>
                    </a:lnTo>
                    <a:lnTo>
                      <a:pt x="1218" y="1387"/>
                    </a:lnTo>
                    <a:lnTo>
                      <a:pt x="1222" y="1379"/>
                    </a:lnTo>
                    <a:lnTo>
                      <a:pt x="1226" y="1371"/>
                    </a:lnTo>
                    <a:lnTo>
                      <a:pt x="1229" y="1352"/>
                    </a:lnTo>
                    <a:lnTo>
                      <a:pt x="1241" y="1324"/>
                    </a:lnTo>
                    <a:lnTo>
                      <a:pt x="1253" y="1289"/>
                    </a:lnTo>
                    <a:lnTo>
                      <a:pt x="1270" y="1251"/>
                    </a:lnTo>
                    <a:lnTo>
                      <a:pt x="1288" y="1209"/>
                    </a:lnTo>
                    <a:lnTo>
                      <a:pt x="1309" y="1169"/>
                    </a:lnTo>
                    <a:lnTo>
                      <a:pt x="1331" y="1133"/>
                    </a:lnTo>
                    <a:lnTo>
                      <a:pt x="1353" y="1106"/>
                    </a:lnTo>
                    <a:lnTo>
                      <a:pt x="1375" y="1074"/>
                    </a:lnTo>
                    <a:lnTo>
                      <a:pt x="1401" y="1035"/>
                    </a:lnTo>
                    <a:lnTo>
                      <a:pt x="1429" y="990"/>
                    </a:lnTo>
                    <a:lnTo>
                      <a:pt x="1457" y="943"/>
                    </a:lnTo>
                    <a:lnTo>
                      <a:pt x="1483" y="893"/>
                    </a:lnTo>
                    <a:lnTo>
                      <a:pt x="1508" y="849"/>
                    </a:lnTo>
                    <a:lnTo>
                      <a:pt x="1528" y="809"/>
                    </a:lnTo>
                    <a:lnTo>
                      <a:pt x="1545" y="779"/>
                    </a:lnTo>
                    <a:lnTo>
                      <a:pt x="1556" y="753"/>
                    </a:lnTo>
                    <a:lnTo>
                      <a:pt x="1570" y="731"/>
                    </a:lnTo>
                    <a:lnTo>
                      <a:pt x="1582" y="709"/>
                    </a:lnTo>
                    <a:lnTo>
                      <a:pt x="1594" y="688"/>
                    </a:lnTo>
                    <a:lnTo>
                      <a:pt x="1604" y="666"/>
                    </a:lnTo>
                    <a:lnTo>
                      <a:pt x="1612" y="646"/>
                    </a:lnTo>
                    <a:lnTo>
                      <a:pt x="1615" y="625"/>
                    </a:lnTo>
                    <a:lnTo>
                      <a:pt x="1618" y="605"/>
                    </a:lnTo>
                    <a:lnTo>
                      <a:pt x="1614" y="583"/>
                    </a:lnTo>
                    <a:lnTo>
                      <a:pt x="1610" y="564"/>
                    </a:lnTo>
                    <a:lnTo>
                      <a:pt x="1603" y="546"/>
                    </a:lnTo>
                    <a:lnTo>
                      <a:pt x="1596" y="531"/>
                    </a:lnTo>
                    <a:lnTo>
                      <a:pt x="1584" y="515"/>
                    </a:lnTo>
                    <a:lnTo>
                      <a:pt x="1571" y="500"/>
                    </a:lnTo>
                    <a:lnTo>
                      <a:pt x="1554" y="485"/>
                    </a:lnTo>
                    <a:lnTo>
                      <a:pt x="1535" y="471"/>
                    </a:lnTo>
                    <a:lnTo>
                      <a:pt x="1507" y="452"/>
                    </a:lnTo>
                    <a:lnTo>
                      <a:pt x="1471" y="427"/>
                    </a:lnTo>
                    <a:lnTo>
                      <a:pt x="1429" y="397"/>
                    </a:lnTo>
                    <a:lnTo>
                      <a:pt x="1384" y="368"/>
                    </a:lnTo>
                    <a:lnTo>
                      <a:pt x="1338" y="337"/>
                    </a:lnTo>
                    <a:lnTo>
                      <a:pt x="1298" y="309"/>
                    </a:lnTo>
                    <a:lnTo>
                      <a:pt x="1263" y="287"/>
                    </a:lnTo>
                    <a:lnTo>
                      <a:pt x="1239" y="272"/>
                    </a:lnTo>
                    <a:lnTo>
                      <a:pt x="1220" y="260"/>
                    </a:lnTo>
                    <a:lnTo>
                      <a:pt x="1201" y="249"/>
                    </a:lnTo>
                    <a:lnTo>
                      <a:pt x="1182" y="239"/>
                    </a:lnTo>
                    <a:lnTo>
                      <a:pt x="1168" y="230"/>
                    </a:lnTo>
                    <a:lnTo>
                      <a:pt x="1153" y="220"/>
                    </a:lnTo>
                    <a:lnTo>
                      <a:pt x="1143" y="212"/>
                    </a:lnTo>
                    <a:lnTo>
                      <a:pt x="1135" y="203"/>
                    </a:lnTo>
                    <a:lnTo>
                      <a:pt x="1133" y="196"/>
                    </a:lnTo>
                    <a:lnTo>
                      <a:pt x="1129" y="184"/>
                    </a:lnTo>
                    <a:lnTo>
                      <a:pt x="1126" y="173"/>
                    </a:lnTo>
                    <a:lnTo>
                      <a:pt x="1121" y="161"/>
                    </a:lnTo>
                    <a:lnTo>
                      <a:pt x="1114" y="151"/>
                    </a:lnTo>
                    <a:lnTo>
                      <a:pt x="1106" y="140"/>
                    </a:lnTo>
                    <a:lnTo>
                      <a:pt x="1098" y="134"/>
                    </a:lnTo>
                    <a:lnTo>
                      <a:pt x="1088" y="131"/>
                    </a:lnTo>
                    <a:lnTo>
                      <a:pt x="1080" y="132"/>
                    </a:lnTo>
                    <a:lnTo>
                      <a:pt x="1077" y="125"/>
                    </a:lnTo>
                    <a:lnTo>
                      <a:pt x="1072" y="118"/>
                    </a:lnTo>
                    <a:lnTo>
                      <a:pt x="1065" y="110"/>
                    </a:lnTo>
                    <a:lnTo>
                      <a:pt x="1059" y="107"/>
                    </a:lnTo>
                    <a:lnTo>
                      <a:pt x="1049" y="102"/>
                    </a:lnTo>
                    <a:lnTo>
                      <a:pt x="1040" y="100"/>
                    </a:lnTo>
                    <a:lnTo>
                      <a:pt x="1033" y="99"/>
                    </a:lnTo>
                    <a:lnTo>
                      <a:pt x="1027" y="102"/>
                    </a:lnTo>
                    <a:lnTo>
                      <a:pt x="1015" y="103"/>
                    </a:lnTo>
                    <a:lnTo>
                      <a:pt x="1012" y="100"/>
                    </a:lnTo>
                    <a:lnTo>
                      <a:pt x="1012" y="95"/>
                    </a:lnTo>
                    <a:lnTo>
                      <a:pt x="1013" y="92"/>
                    </a:lnTo>
                    <a:lnTo>
                      <a:pt x="1015" y="85"/>
                    </a:lnTo>
                    <a:lnTo>
                      <a:pt x="1020" y="79"/>
                    </a:lnTo>
                    <a:lnTo>
                      <a:pt x="1023" y="69"/>
                    </a:lnTo>
                    <a:lnTo>
                      <a:pt x="1025" y="60"/>
                    </a:lnTo>
                    <a:lnTo>
                      <a:pt x="1027" y="50"/>
                    </a:lnTo>
                    <a:lnTo>
                      <a:pt x="1028" y="41"/>
                    </a:lnTo>
                    <a:lnTo>
                      <a:pt x="1025" y="32"/>
                    </a:lnTo>
                    <a:lnTo>
                      <a:pt x="1022" y="27"/>
                    </a:lnTo>
                    <a:lnTo>
                      <a:pt x="1015" y="25"/>
                    </a:lnTo>
                    <a:lnTo>
                      <a:pt x="1007" y="29"/>
                    </a:lnTo>
                    <a:close/>
                  </a:path>
                </a:pathLst>
              </a:custGeom>
              <a:solidFill>
                <a:srgbClr val="C2A8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83" name="Freeform 204"/>
              <p:cNvSpPr>
                <a:spLocks/>
              </p:cNvSpPr>
              <p:nvPr/>
            </p:nvSpPr>
            <p:spPr bwMode="auto">
              <a:xfrm>
                <a:off x="4383" y="1986"/>
                <a:ext cx="138" cy="155"/>
              </a:xfrm>
              <a:custGeom>
                <a:avLst/>
                <a:gdLst>
                  <a:gd name="T0" fmla="*/ 1 w 275"/>
                  <a:gd name="T1" fmla="*/ 1 h 309"/>
                  <a:gd name="T2" fmla="*/ 1 w 275"/>
                  <a:gd name="T3" fmla="*/ 0 h 309"/>
                  <a:gd name="T4" fmla="*/ 1 w 275"/>
                  <a:gd name="T5" fmla="*/ 1 h 309"/>
                  <a:gd name="T6" fmla="*/ 1 w 275"/>
                  <a:gd name="T7" fmla="*/ 1 h 309"/>
                  <a:gd name="T8" fmla="*/ 1 w 275"/>
                  <a:gd name="T9" fmla="*/ 1 h 309"/>
                  <a:gd name="T10" fmla="*/ 1 w 275"/>
                  <a:gd name="T11" fmla="*/ 1 h 309"/>
                  <a:gd name="T12" fmla="*/ 1 w 275"/>
                  <a:gd name="T13" fmla="*/ 1 h 309"/>
                  <a:gd name="T14" fmla="*/ 1 w 275"/>
                  <a:gd name="T15" fmla="*/ 1 h 309"/>
                  <a:gd name="T16" fmla="*/ 1 w 275"/>
                  <a:gd name="T17" fmla="*/ 1 h 309"/>
                  <a:gd name="T18" fmla="*/ 1 w 275"/>
                  <a:gd name="T19" fmla="*/ 1 h 309"/>
                  <a:gd name="T20" fmla="*/ 1 w 275"/>
                  <a:gd name="T21" fmla="*/ 1 h 309"/>
                  <a:gd name="T22" fmla="*/ 1 w 275"/>
                  <a:gd name="T23" fmla="*/ 1 h 309"/>
                  <a:gd name="T24" fmla="*/ 1 w 275"/>
                  <a:gd name="T25" fmla="*/ 1 h 309"/>
                  <a:gd name="T26" fmla="*/ 1 w 275"/>
                  <a:gd name="T27" fmla="*/ 1 h 309"/>
                  <a:gd name="T28" fmla="*/ 1 w 275"/>
                  <a:gd name="T29" fmla="*/ 1 h 309"/>
                  <a:gd name="T30" fmla="*/ 1 w 275"/>
                  <a:gd name="T31" fmla="*/ 1 h 309"/>
                  <a:gd name="T32" fmla="*/ 1 w 275"/>
                  <a:gd name="T33" fmla="*/ 1 h 309"/>
                  <a:gd name="T34" fmla="*/ 1 w 275"/>
                  <a:gd name="T35" fmla="*/ 1 h 309"/>
                  <a:gd name="T36" fmla="*/ 1 w 275"/>
                  <a:gd name="T37" fmla="*/ 1 h 309"/>
                  <a:gd name="T38" fmla="*/ 1 w 275"/>
                  <a:gd name="T39" fmla="*/ 1 h 309"/>
                  <a:gd name="T40" fmla="*/ 1 w 275"/>
                  <a:gd name="T41" fmla="*/ 1 h 309"/>
                  <a:gd name="T42" fmla="*/ 1 w 275"/>
                  <a:gd name="T43" fmla="*/ 1 h 309"/>
                  <a:gd name="T44" fmla="*/ 1 w 275"/>
                  <a:gd name="T45" fmla="*/ 1 h 309"/>
                  <a:gd name="T46" fmla="*/ 1 w 275"/>
                  <a:gd name="T47" fmla="*/ 1 h 309"/>
                  <a:gd name="T48" fmla="*/ 1 w 275"/>
                  <a:gd name="T49" fmla="*/ 1 h 309"/>
                  <a:gd name="T50" fmla="*/ 1 w 275"/>
                  <a:gd name="T51" fmla="*/ 1 h 309"/>
                  <a:gd name="T52" fmla="*/ 1 w 275"/>
                  <a:gd name="T53" fmla="*/ 1 h 309"/>
                  <a:gd name="T54" fmla="*/ 1 w 275"/>
                  <a:gd name="T55" fmla="*/ 1 h 309"/>
                  <a:gd name="T56" fmla="*/ 1 w 275"/>
                  <a:gd name="T57" fmla="*/ 1 h 309"/>
                  <a:gd name="T58" fmla="*/ 1 w 275"/>
                  <a:gd name="T59" fmla="*/ 1 h 309"/>
                  <a:gd name="T60" fmla="*/ 1 w 275"/>
                  <a:gd name="T61" fmla="*/ 1 h 309"/>
                  <a:gd name="T62" fmla="*/ 1 w 275"/>
                  <a:gd name="T63" fmla="*/ 1 h 309"/>
                  <a:gd name="T64" fmla="*/ 1 w 275"/>
                  <a:gd name="T65" fmla="*/ 1 h 309"/>
                  <a:gd name="T66" fmla="*/ 1 w 275"/>
                  <a:gd name="T67" fmla="*/ 1 h 309"/>
                  <a:gd name="T68" fmla="*/ 1 w 275"/>
                  <a:gd name="T69" fmla="*/ 1 h 309"/>
                  <a:gd name="T70" fmla="*/ 1 w 275"/>
                  <a:gd name="T71" fmla="*/ 1 h 309"/>
                  <a:gd name="T72" fmla="*/ 1 w 275"/>
                  <a:gd name="T73" fmla="*/ 1 h 309"/>
                  <a:gd name="T74" fmla="*/ 1 w 275"/>
                  <a:gd name="T75" fmla="*/ 1 h 309"/>
                  <a:gd name="T76" fmla="*/ 1 w 275"/>
                  <a:gd name="T77" fmla="*/ 1 h 309"/>
                  <a:gd name="T78" fmla="*/ 1 w 275"/>
                  <a:gd name="T79" fmla="*/ 1 h 309"/>
                  <a:gd name="T80" fmla="*/ 1 w 275"/>
                  <a:gd name="T81" fmla="*/ 1 h 309"/>
                  <a:gd name="T82" fmla="*/ 0 w 275"/>
                  <a:gd name="T83" fmla="*/ 1 h 309"/>
                  <a:gd name="T84" fmla="*/ 1 w 275"/>
                  <a:gd name="T85" fmla="*/ 1 h 3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5"/>
                  <a:gd name="T130" fmla="*/ 0 h 309"/>
                  <a:gd name="T131" fmla="*/ 275 w 275"/>
                  <a:gd name="T132" fmla="*/ 309 h 3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5" h="309">
                    <a:moveTo>
                      <a:pt x="43" y="4"/>
                    </a:moveTo>
                    <a:lnTo>
                      <a:pt x="51" y="0"/>
                    </a:lnTo>
                    <a:lnTo>
                      <a:pt x="58" y="2"/>
                    </a:lnTo>
                    <a:lnTo>
                      <a:pt x="61" y="7"/>
                    </a:lnTo>
                    <a:lnTo>
                      <a:pt x="64" y="16"/>
                    </a:lnTo>
                    <a:lnTo>
                      <a:pt x="63" y="25"/>
                    </a:lnTo>
                    <a:lnTo>
                      <a:pt x="61" y="35"/>
                    </a:lnTo>
                    <a:lnTo>
                      <a:pt x="59" y="44"/>
                    </a:lnTo>
                    <a:lnTo>
                      <a:pt x="56" y="54"/>
                    </a:lnTo>
                    <a:lnTo>
                      <a:pt x="51" y="60"/>
                    </a:lnTo>
                    <a:lnTo>
                      <a:pt x="49" y="67"/>
                    </a:lnTo>
                    <a:lnTo>
                      <a:pt x="48" y="70"/>
                    </a:lnTo>
                    <a:lnTo>
                      <a:pt x="48" y="75"/>
                    </a:lnTo>
                    <a:lnTo>
                      <a:pt x="51" y="78"/>
                    </a:lnTo>
                    <a:lnTo>
                      <a:pt x="63" y="77"/>
                    </a:lnTo>
                    <a:lnTo>
                      <a:pt x="69" y="74"/>
                    </a:lnTo>
                    <a:lnTo>
                      <a:pt x="76" y="75"/>
                    </a:lnTo>
                    <a:lnTo>
                      <a:pt x="85" y="77"/>
                    </a:lnTo>
                    <a:lnTo>
                      <a:pt x="95" y="82"/>
                    </a:lnTo>
                    <a:lnTo>
                      <a:pt x="101" y="85"/>
                    </a:lnTo>
                    <a:lnTo>
                      <a:pt x="108" y="93"/>
                    </a:lnTo>
                    <a:lnTo>
                      <a:pt x="113" y="100"/>
                    </a:lnTo>
                    <a:lnTo>
                      <a:pt x="116" y="107"/>
                    </a:lnTo>
                    <a:lnTo>
                      <a:pt x="124" y="106"/>
                    </a:lnTo>
                    <a:lnTo>
                      <a:pt x="134" y="109"/>
                    </a:lnTo>
                    <a:lnTo>
                      <a:pt x="142" y="115"/>
                    </a:lnTo>
                    <a:lnTo>
                      <a:pt x="150" y="126"/>
                    </a:lnTo>
                    <a:lnTo>
                      <a:pt x="157" y="136"/>
                    </a:lnTo>
                    <a:lnTo>
                      <a:pt x="162" y="148"/>
                    </a:lnTo>
                    <a:lnTo>
                      <a:pt x="165" y="159"/>
                    </a:lnTo>
                    <a:lnTo>
                      <a:pt x="169" y="171"/>
                    </a:lnTo>
                    <a:lnTo>
                      <a:pt x="171" y="178"/>
                    </a:lnTo>
                    <a:lnTo>
                      <a:pt x="179" y="187"/>
                    </a:lnTo>
                    <a:lnTo>
                      <a:pt x="189" y="195"/>
                    </a:lnTo>
                    <a:lnTo>
                      <a:pt x="204" y="205"/>
                    </a:lnTo>
                    <a:lnTo>
                      <a:pt x="218" y="214"/>
                    </a:lnTo>
                    <a:lnTo>
                      <a:pt x="237" y="224"/>
                    </a:lnTo>
                    <a:lnTo>
                      <a:pt x="256" y="235"/>
                    </a:lnTo>
                    <a:lnTo>
                      <a:pt x="275" y="247"/>
                    </a:lnTo>
                    <a:lnTo>
                      <a:pt x="112" y="309"/>
                    </a:lnTo>
                    <a:lnTo>
                      <a:pt x="34" y="133"/>
                    </a:lnTo>
                    <a:lnTo>
                      <a:pt x="0" y="47"/>
                    </a:lnTo>
                    <a:lnTo>
                      <a:pt x="43" y="4"/>
                    </a:lnTo>
                    <a:close/>
                  </a:path>
                </a:pathLst>
              </a:custGeom>
              <a:solidFill>
                <a:srgbClr val="4FC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84" name="Freeform 205"/>
              <p:cNvSpPr>
                <a:spLocks/>
              </p:cNvSpPr>
              <p:nvPr/>
            </p:nvSpPr>
            <p:spPr bwMode="auto">
              <a:xfrm>
                <a:off x="4245" y="2132"/>
                <a:ext cx="465" cy="913"/>
              </a:xfrm>
              <a:custGeom>
                <a:avLst/>
                <a:gdLst>
                  <a:gd name="T0" fmla="*/ 0 w 932"/>
                  <a:gd name="T1" fmla="*/ 1 h 1825"/>
                  <a:gd name="T2" fmla="*/ 0 w 932"/>
                  <a:gd name="T3" fmla="*/ 1 h 1825"/>
                  <a:gd name="T4" fmla="*/ 0 w 932"/>
                  <a:gd name="T5" fmla="*/ 1 h 1825"/>
                  <a:gd name="T6" fmla="*/ 0 w 932"/>
                  <a:gd name="T7" fmla="*/ 1 h 1825"/>
                  <a:gd name="T8" fmla="*/ 0 w 932"/>
                  <a:gd name="T9" fmla="*/ 1 h 1825"/>
                  <a:gd name="T10" fmla="*/ 0 w 932"/>
                  <a:gd name="T11" fmla="*/ 1 h 1825"/>
                  <a:gd name="T12" fmla="*/ 0 w 932"/>
                  <a:gd name="T13" fmla="*/ 1 h 1825"/>
                  <a:gd name="T14" fmla="*/ 0 w 932"/>
                  <a:gd name="T15" fmla="*/ 1 h 1825"/>
                  <a:gd name="T16" fmla="*/ 0 w 932"/>
                  <a:gd name="T17" fmla="*/ 1 h 1825"/>
                  <a:gd name="T18" fmla="*/ 0 w 932"/>
                  <a:gd name="T19" fmla="*/ 1 h 1825"/>
                  <a:gd name="T20" fmla="*/ 0 w 932"/>
                  <a:gd name="T21" fmla="*/ 1 h 1825"/>
                  <a:gd name="T22" fmla="*/ 0 w 932"/>
                  <a:gd name="T23" fmla="*/ 1 h 1825"/>
                  <a:gd name="T24" fmla="*/ 0 w 932"/>
                  <a:gd name="T25" fmla="*/ 1 h 1825"/>
                  <a:gd name="T26" fmla="*/ 0 w 932"/>
                  <a:gd name="T27" fmla="*/ 1 h 1825"/>
                  <a:gd name="T28" fmla="*/ 0 w 932"/>
                  <a:gd name="T29" fmla="*/ 1 h 1825"/>
                  <a:gd name="T30" fmla="*/ 0 w 932"/>
                  <a:gd name="T31" fmla="*/ 1 h 1825"/>
                  <a:gd name="T32" fmla="*/ 0 w 932"/>
                  <a:gd name="T33" fmla="*/ 1 h 1825"/>
                  <a:gd name="T34" fmla="*/ 0 w 932"/>
                  <a:gd name="T35" fmla="*/ 1 h 1825"/>
                  <a:gd name="T36" fmla="*/ 0 w 932"/>
                  <a:gd name="T37" fmla="*/ 1 h 1825"/>
                  <a:gd name="T38" fmla="*/ 0 w 932"/>
                  <a:gd name="T39" fmla="*/ 1 h 1825"/>
                  <a:gd name="T40" fmla="*/ 0 w 932"/>
                  <a:gd name="T41" fmla="*/ 1 h 1825"/>
                  <a:gd name="T42" fmla="*/ 0 w 932"/>
                  <a:gd name="T43" fmla="*/ 1 h 1825"/>
                  <a:gd name="T44" fmla="*/ 0 w 932"/>
                  <a:gd name="T45" fmla="*/ 1 h 1825"/>
                  <a:gd name="T46" fmla="*/ 0 w 932"/>
                  <a:gd name="T47" fmla="*/ 1 h 1825"/>
                  <a:gd name="T48" fmla="*/ 0 w 932"/>
                  <a:gd name="T49" fmla="*/ 1 h 1825"/>
                  <a:gd name="T50" fmla="*/ 0 w 932"/>
                  <a:gd name="T51" fmla="*/ 1 h 1825"/>
                  <a:gd name="T52" fmla="*/ 0 w 932"/>
                  <a:gd name="T53" fmla="*/ 1 h 1825"/>
                  <a:gd name="T54" fmla="*/ 0 w 932"/>
                  <a:gd name="T55" fmla="*/ 1 h 1825"/>
                  <a:gd name="T56" fmla="*/ 0 w 932"/>
                  <a:gd name="T57" fmla="*/ 1 h 1825"/>
                  <a:gd name="T58" fmla="*/ 0 w 932"/>
                  <a:gd name="T59" fmla="*/ 1 h 1825"/>
                  <a:gd name="T60" fmla="*/ 0 w 932"/>
                  <a:gd name="T61" fmla="*/ 1 h 1825"/>
                  <a:gd name="T62" fmla="*/ 0 w 932"/>
                  <a:gd name="T63" fmla="*/ 1 h 1825"/>
                  <a:gd name="T64" fmla="*/ 0 w 932"/>
                  <a:gd name="T65" fmla="*/ 1 h 1825"/>
                  <a:gd name="T66" fmla="*/ 0 w 932"/>
                  <a:gd name="T67" fmla="*/ 1 h 1825"/>
                  <a:gd name="T68" fmla="*/ 0 w 932"/>
                  <a:gd name="T69" fmla="*/ 1 h 1825"/>
                  <a:gd name="T70" fmla="*/ 0 w 932"/>
                  <a:gd name="T71" fmla="*/ 1 h 1825"/>
                  <a:gd name="T72" fmla="*/ 0 w 932"/>
                  <a:gd name="T73" fmla="*/ 1 h 1825"/>
                  <a:gd name="T74" fmla="*/ 0 w 932"/>
                  <a:gd name="T75" fmla="*/ 1 h 1825"/>
                  <a:gd name="T76" fmla="*/ 0 w 932"/>
                  <a:gd name="T77" fmla="*/ 1 h 1825"/>
                  <a:gd name="T78" fmla="*/ 0 w 932"/>
                  <a:gd name="T79" fmla="*/ 1 h 1825"/>
                  <a:gd name="T80" fmla="*/ 0 w 932"/>
                  <a:gd name="T81" fmla="*/ 1 h 1825"/>
                  <a:gd name="T82" fmla="*/ 0 w 932"/>
                  <a:gd name="T83" fmla="*/ 1 h 1825"/>
                  <a:gd name="T84" fmla="*/ 0 w 932"/>
                  <a:gd name="T85" fmla="*/ 1 h 1825"/>
                  <a:gd name="T86" fmla="*/ 0 w 932"/>
                  <a:gd name="T87" fmla="*/ 1 h 1825"/>
                  <a:gd name="T88" fmla="*/ 0 w 932"/>
                  <a:gd name="T89" fmla="*/ 1 h 1825"/>
                  <a:gd name="T90" fmla="*/ 0 w 932"/>
                  <a:gd name="T91" fmla="*/ 1 h 1825"/>
                  <a:gd name="T92" fmla="*/ 0 w 932"/>
                  <a:gd name="T93" fmla="*/ 1 h 1825"/>
                  <a:gd name="T94" fmla="*/ 0 w 932"/>
                  <a:gd name="T95" fmla="*/ 1 h 1825"/>
                  <a:gd name="T96" fmla="*/ 0 w 932"/>
                  <a:gd name="T97" fmla="*/ 1 h 1825"/>
                  <a:gd name="T98" fmla="*/ 0 w 932"/>
                  <a:gd name="T99" fmla="*/ 1 h 1825"/>
                  <a:gd name="T100" fmla="*/ 0 w 932"/>
                  <a:gd name="T101" fmla="*/ 1 h 1825"/>
                  <a:gd name="T102" fmla="*/ 0 w 932"/>
                  <a:gd name="T103" fmla="*/ 1 h 1825"/>
                  <a:gd name="T104" fmla="*/ 0 w 932"/>
                  <a:gd name="T105" fmla="*/ 1 h 1825"/>
                  <a:gd name="T106" fmla="*/ 0 w 932"/>
                  <a:gd name="T107" fmla="*/ 1 h 1825"/>
                  <a:gd name="T108" fmla="*/ 0 w 932"/>
                  <a:gd name="T109" fmla="*/ 1 h 1825"/>
                  <a:gd name="T110" fmla="*/ 0 w 932"/>
                  <a:gd name="T111" fmla="*/ 1 h 1825"/>
                  <a:gd name="T112" fmla="*/ 0 w 932"/>
                  <a:gd name="T113" fmla="*/ 1 h 1825"/>
                  <a:gd name="T114" fmla="*/ 0 w 932"/>
                  <a:gd name="T115" fmla="*/ 1 h 18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932"/>
                  <a:gd name="T175" fmla="*/ 0 h 1825"/>
                  <a:gd name="T176" fmla="*/ 932 w 932"/>
                  <a:gd name="T177" fmla="*/ 1825 h 182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932" h="1825">
                    <a:moveTo>
                      <a:pt x="437" y="1825"/>
                    </a:moveTo>
                    <a:lnTo>
                      <a:pt x="433" y="1809"/>
                    </a:lnTo>
                    <a:lnTo>
                      <a:pt x="435" y="1791"/>
                    </a:lnTo>
                    <a:lnTo>
                      <a:pt x="437" y="1768"/>
                    </a:lnTo>
                    <a:lnTo>
                      <a:pt x="445" y="1745"/>
                    </a:lnTo>
                    <a:lnTo>
                      <a:pt x="449" y="1721"/>
                    </a:lnTo>
                    <a:lnTo>
                      <a:pt x="457" y="1702"/>
                    </a:lnTo>
                    <a:lnTo>
                      <a:pt x="462" y="1683"/>
                    </a:lnTo>
                    <a:lnTo>
                      <a:pt x="467" y="1673"/>
                    </a:lnTo>
                    <a:lnTo>
                      <a:pt x="469" y="1651"/>
                    </a:lnTo>
                    <a:lnTo>
                      <a:pt x="472" y="1606"/>
                    </a:lnTo>
                    <a:lnTo>
                      <a:pt x="473" y="1544"/>
                    </a:lnTo>
                    <a:lnTo>
                      <a:pt x="475" y="1476"/>
                    </a:lnTo>
                    <a:lnTo>
                      <a:pt x="475" y="1406"/>
                    </a:lnTo>
                    <a:lnTo>
                      <a:pt x="475" y="1340"/>
                    </a:lnTo>
                    <a:lnTo>
                      <a:pt x="473" y="1287"/>
                    </a:lnTo>
                    <a:lnTo>
                      <a:pt x="470" y="1255"/>
                    </a:lnTo>
                    <a:lnTo>
                      <a:pt x="467" y="1230"/>
                    </a:lnTo>
                    <a:lnTo>
                      <a:pt x="467" y="1202"/>
                    </a:lnTo>
                    <a:lnTo>
                      <a:pt x="469" y="1172"/>
                    </a:lnTo>
                    <a:lnTo>
                      <a:pt x="473" y="1142"/>
                    </a:lnTo>
                    <a:lnTo>
                      <a:pt x="477" y="1113"/>
                    </a:lnTo>
                    <a:lnTo>
                      <a:pt x="482" y="1087"/>
                    </a:lnTo>
                    <a:lnTo>
                      <a:pt x="485" y="1066"/>
                    </a:lnTo>
                    <a:lnTo>
                      <a:pt x="488" y="1052"/>
                    </a:lnTo>
                    <a:lnTo>
                      <a:pt x="496" y="1058"/>
                    </a:lnTo>
                    <a:lnTo>
                      <a:pt x="505" y="1066"/>
                    </a:lnTo>
                    <a:lnTo>
                      <a:pt x="513" y="1070"/>
                    </a:lnTo>
                    <a:lnTo>
                      <a:pt x="521" y="1073"/>
                    </a:lnTo>
                    <a:lnTo>
                      <a:pt x="526" y="1073"/>
                    </a:lnTo>
                    <a:lnTo>
                      <a:pt x="532" y="1071"/>
                    </a:lnTo>
                    <a:lnTo>
                      <a:pt x="536" y="1063"/>
                    </a:lnTo>
                    <a:lnTo>
                      <a:pt x="540" y="1055"/>
                    </a:lnTo>
                    <a:lnTo>
                      <a:pt x="543" y="1036"/>
                    </a:lnTo>
                    <a:lnTo>
                      <a:pt x="555" y="1008"/>
                    </a:lnTo>
                    <a:lnTo>
                      <a:pt x="567" y="973"/>
                    </a:lnTo>
                    <a:lnTo>
                      <a:pt x="584" y="935"/>
                    </a:lnTo>
                    <a:lnTo>
                      <a:pt x="602" y="893"/>
                    </a:lnTo>
                    <a:lnTo>
                      <a:pt x="623" y="853"/>
                    </a:lnTo>
                    <a:lnTo>
                      <a:pt x="645" y="817"/>
                    </a:lnTo>
                    <a:lnTo>
                      <a:pt x="667" y="790"/>
                    </a:lnTo>
                    <a:lnTo>
                      <a:pt x="689" y="758"/>
                    </a:lnTo>
                    <a:lnTo>
                      <a:pt x="715" y="719"/>
                    </a:lnTo>
                    <a:lnTo>
                      <a:pt x="743" y="674"/>
                    </a:lnTo>
                    <a:lnTo>
                      <a:pt x="771" y="627"/>
                    </a:lnTo>
                    <a:lnTo>
                      <a:pt x="797" y="577"/>
                    </a:lnTo>
                    <a:lnTo>
                      <a:pt x="822" y="533"/>
                    </a:lnTo>
                    <a:lnTo>
                      <a:pt x="842" y="493"/>
                    </a:lnTo>
                    <a:lnTo>
                      <a:pt x="859" y="463"/>
                    </a:lnTo>
                    <a:lnTo>
                      <a:pt x="870" y="437"/>
                    </a:lnTo>
                    <a:lnTo>
                      <a:pt x="884" y="415"/>
                    </a:lnTo>
                    <a:lnTo>
                      <a:pt x="896" y="393"/>
                    </a:lnTo>
                    <a:lnTo>
                      <a:pt x="908" y="372"/>
                    </a:lnTo>
                    <a:lnTo>
                      <a:pt x="918" y="350"/>
                    </a:lnTo>
                    <a:lnTo>
                      <a:pt x="926" y="330"/>
                    </a:lnTo>
                    <a:lnTo>
                      <a:pt x="929" y="309"/>
                    </a:lnTo>
                    <a:lnTo>
                      <a:pt x="932" y="289"/>
                    </a:lnTo>
                    <a:lnTo>
                      <a:pt x="928" y="306"/>
                    </a:lnTo>
                    <a:lnTo>
                      <a:pt x="921" y="329"/>
                    </a:lnTo>
                    <a:lnTo>
                      <a:pt x="910" y="351"/>
                    </a:lnTo>
                    <a:lnTo>
                      <a:pt x="897" y="374"/>
                    </a:lnTo>
                    <a:lnTo>
                      <a:pt x="882" y="395"/>
                    </a:lnTo>
                    <a:lnTo>
                      <a:pt x="869" y="416"/>
                    </a:lnTo>
                    <a:lnTo>
                      <a:pt x="855" y="431"/>
                    </a:lnTo>
                    <a:lnTo>
                      <a:pt x="847" y="444"/>
                    </a:lnTo>
                    <a:lnTo>
                      <a:pt x="837" y="451"/>
                    </a:lnTo>
                    <a:lnTo>
                      <a:pt x="829" y="457"/>
                    </a:lnTo>
                    <a:lnTo>
                      <a:pt x="823" y="460"/>
                    </a:lnTo>
                    <a:lnTo>
                      <a:pt x="819" y="461"/>
                    </a:lnTo>
                    <a:lnTo>
                      <a:pt x="816" y="458"/>
                    </a:lnTo>
                    <a:lnTo>
                      <a:pt x="816" y="456"/>
                    </a:lnTo>
                    <a:lnTo>
                      <a:pt x="817" y="449"/>
                    </a:lnTo>
                    <a:lnTo>
                      <a:pt x="822" y="441"/>
                    </a:lnTo>
                    <a:lnTo>
                      <a:pt x="828" y="426"/>
                    </a:lnTo>
                    <a:lnTo>
                      <a:pt x="842" y="408"/>
                    </a:lnTo>
                    <a:lnTo>
                      <a:pt x="858" y="385"/>
                    </a:lnTo>
                    <a:lnTo>
                      <a:pt x="875" y="363"/>
                    </a:lnTo>
                    <a:lnTo>
                      <a:pt x="889" y="338"/>
                    </a:lnTo>
                    <a:lnTo>
                      <a:pt x="901" y="319"/>
                    </a:lnTo>
                    <a:lnTo>
                      <a:pt x="907" y="303"/>
                    </a:lnTo>
                    <a:lnTo>
                      <a:pt x="906" y="295"/>
                    </a:lnTo>
                    <a:lnTo>
                      <a:pt x="897" y="291"/>
                    </a:lnTo>
                    <a:lnTo>
                      <a:pt x="895" y="300"/>
                    </a:lnTo>
                    <a:lnTo>
                      <a:pt x="892" y="306"/>
                    </a:lnTo>
                    <a:lnTo>
                      <a:pt x="890" y="314"/>
                    </a:lnTo>
                    <a:lnTo>
                      <a:pt x="884" y="321"/>
                    </a:lnTo>
                    <a:lnTo>
                      <a:pt x="875" y="329"/>
                    </a:lnTo>
                    <a:lnTo>
                      <a:pt x="861" y="335"/>
                    </a:lnTo>
                    <a:lnTo>
                      <a:pt x="844" y="345"/>
                    </a:lnTo>
                    <a:lnTo>
                      <a:pt x="824" y="356"/>
                    </a:lnTo>
                    <a:lnTo>
                      <a:pt x="804" y="371"/>
                    </a:lnTo>
                    <a:lnTo>
                      <a:pt x="782" y="385"/>
                    </a:lnTo>
                    <a:lnTo>
                      <a:pt x="764" y="402"/>
                    </a:lnTo>
                    <a:lnTo>
                      <a:pt x="746" y="419"/>
                    </a:lnTo>
                    <a:lnTo>
                      <a:pt x="735" y="437"/>
                    </a:lnTo>
                    <a:lnTo>
                      <a:pt x="722" y="455"/>
                    </a:lnTo>
                    <a:lnTo>
                      <a:pt x="704" y="473"/>
                    </a:lnTo>
                    <a:lnTo>
                      <a:pt x="683" y="492"/>
                    </a:lnTo>
                    <a:lnTo>
                      <a:pt x="662" y="512"/>
                    </a:lnTo>
                    <a:lnTo>
                      <a:pt x="640" y="530"/>
                    </a:lnTo>
                    <a:lnTo>
                      <a:pt x="621" y="549"/>
                    </a:lnTo>
                    <a:lnTo>
                      <a:pt x="605" y="566"/>
                    </a:lnTo>
                    <a:lnTo>
                      <a:pt x="597" y="583"/>
                    </a:lnTo>
                    <a:lnTo>
                      <a:pt x="584" y="562"/>
                    </a:lnTo>
                    <a:lnTo>
                      <a:pt x="572" y="541"/>
                    </a:lnTo>
                    <a:lnTo>
                      <a:pt x="557" y="520"/>
                    </a:lnTo>
                    <a:lnTo>
                      <a:pt x="543" y="501"/>
                    </a:lnTo>
                    <a:lnTo>
                      <a:pt x="529" y="481"/>
                    </a:lnTo>
                    <a:lnTo>
                      <a:pt x="518" y="465"/>
                    </a:lnTo>
                    <a:lnTo>
                      <a:pt x="506" y="454"/>
                    </a:lnTo>
                    <a:lnTo>
                      <a:pt x="500" y="447"/>
                    </a:lnTo>
                    <a:lnTo>
                      <a:pt x="499" y="441"/>
                    </a:lnTo>
                    <a:lnTo>
                      <a:pt x="510" y="434"/>
                    </a:lnTo>
                    <a:lnTo>
                      <a:pt x="530" y="424"/>
                    </a:lnTo>
                    <a:lnTo>
                      <a:pt x="555" y="414"/>
                    </a:lnTo>
                    <a:lnTo>
                      <a:pt x="581" y="403"/>
                    </a:lnTo>
                    <a:lnTo>
                      <a:pt x="605" y="392"/>
                    </a:lnTo>
                    <a:lnTo>
                      <a:pt x="626" y="382"/>
                    </a:lnTo>
                    <a:lnTo>
                      <a:pt x="642" y="374"/>
                    </a:lnTo>
                    <a:lnTo>
                      <a:pt x="649" y="367"/>
                    </a:lnTo>
                    <a:lnTo>
                      <a:pt x="651" y="363"/>
                    </a:lnTo>
                    <a:lnTo>
                      <a:pt x="647" y="360"/>
                    </a:lnTo>
                    <a:lnTo>
                      <a:pt x="641" y="360"/>
                    </a:lnTo>
                    <a:lnTo>
                      <a:pt x="629" y="360"/>
                    </a:lnTo>
                    <a:lnTo>
                      <a:pt x="614" y="363"/>
                    </a:lnTo>
                    <a:lnTo>
                      <a:pt x="595" y="369"/>
                    </a:lnTo>
                    <a:lnTo>
                      <a:pt x="576" y="378"/>
                    </a:lnTo>
                    <a:lnTo>
                      <a:pt x="556" y="384"/>
                    </a:lnTo>
                    <a:lnTo>
                      <a:pt x="541" y="390"/>
                    </a:lnTo>
                    <a:lnTo>
                      <a:pt x="531" y="393"/>
                    </a:lnTo>
                    <a:lnTo>
                      <a:pt x="526" y="395"/>
                    </a:lnTo>
                    <a:lnTo>
                      <a:pt x="524" y="394"/>
                    </a:lnTo>
                    <a:lnTo>
                      <a:pt x="525" y="392"/>
                    </a:lnTo>
                    <a:lnTo>
                      <a:pt x="529" y="388"/>
                    </a:lnTo>
                    <a:lnTo>
                      <a:pt x="536" y="382"/>
                    </a:lnTo>
                    <a:lnTo>
                      <a:pt x="543" y="372"/>
                    </a:lnTo>
                    <a:lnTo>
                      <a:pt x="555" y="360"/>
                    </a:lnTo>
                    <a:lnTo>
                      <a:pt x="567" y="345"/>
                    </a:lnTo>
                    <a:lnTo>
                      <a:pt x="582" y="330"/>
                    </a:lnTo>
                    <a:lnTo>
                      <a:pt x="595" y="315"/>
                    </a:lnTo>
                    <a:lnTo>
                      <a:pt x="610" y="303"/>
                    </a:lnTo>
                    <a:lnTo>
                      <a:pt x="623" y="294"/>
                    </a:lnTo>
                    <a:lnTo>
                      <a:pt x="636" y="291"/>
                    </a:lnTo>
                    <a:lnTo>
                      <a:pt x="645" y="288"/>
                    </a:lnTo>
                    <a:lnTo>
                      <a:pt x="652" y="283"/>
                    </a:lnTo>
                    <a:lnTo>
                      <a:pt x="655" y="274"/>
                    </a:lnTo>
                    <a:lnTo>
                      <a:pt x="657" y="267"/>
                    </a:lnTo>
                    <a:lnTo>
                      <a:pt x="655" y="258"/>
                    </a:lnTo>
                    <a:lnTo>
                      <a:pt x="652" y="251"/>
                    </a:lnTo>
                    <a:lnTo>
                      <a:pt x="646" y="246"/>
                    </a:lnTo>
                    <a:lnTo>
                      <a:pt x="640" y="244"/>
                    </a:lnTo>
                    <a:lnTo>
                      <a:pt x="629" y="247"/>
                    </a:lnTo>
                    <a:lnTo>
                      <a:pt x="618" y="256"/>
                    </a:lnTo>
                    <a:lnTo>
                      <a:pt x="604" y="268"/>
                    </a:lnTo>
                    <a:lnTo>
                      <a:pt x="592" y="284"/>
                    </a:lnTo>
                    <a:lnTo>
                      <a:pt x="578" y="301"/>
                    </a:lnTo>
                    <a:lnTo>
                      <a:pt x="566" y="319"/>
                    </a:lnTo>
                    <a:lnTo>
                      <a:pt x="553" y="336"/>
                    </a:lnTo>
                    <a:lnTo>
                      <a:pt x="543" y="351"/>
                    </a:lnTo>
                    <a:lnTo>
                      <a:pt x="534" y="361"/>
                    </a:lnTo>
                    <a:lnTo>
                      <a:pt x="526" y="371"/>
                    </a:lnTo>
                    <a:lnTo>
                      <a:pt x="519" y="378"/>
                    </a:lnTo>
                    <a:lnTo>
                      <a:pt x="515" y="384"/>
                    </a:lnTo>
                    <a:lnTo>
                      <a:pt x="508" y="388"/>
                    </a:lnTo>
                    <a:lnTo>
                      <a:pt x="503" y="382"/>
                    </a:lnTo>
                    <a:lnTo>
                      <a:pt x="500" y="371"/>
                    </a:lnTo>
                    <a:lnTo>
                      <a:pt x="503" y="355"/>
                    </a:lnTo>
                    <a:lnTo>
                      <a:pt x="505" y="334"/>
                    </a:lnTo>
                    <a:lnTo>
                      <a:pt x="511" y="311"/>
                    </a:lnTo>
                    <a:lnTo>
                      <a:pt x="518" y="289"/>
                    </a:lnTo>
                    <a:lnTo>
                      <a:pt x="527" y="270"/>
                    </a:lnTo>
                    <a:lnTo>
                      <a:pt x="536" y="256"/>
                    </a:lnTo>
                    <a:lnTo>
                      <a:pt x="547" y="248"/>
                    </a:lnTo>
                    <a:lnTo>
                      <a:pt x="537" y="257"/>
                    </a:lnTo>
                    <a:lnTo>
                      <a:pt x="527" y="270"/>
                    </a:lnTo>
                    <a:lnTo>
                      <a:pt x="516" y="285"/>
                    </a:lnTo>
                    <a:lnTo>
                      <a:pt x="506" y="303"/>
                    </a:lnTo>
                    <a:lnTo>
                      <a:pt x="495" y="320"/>
                    </a:lnTo>
                    <a:lnTo>
                      <a:pt x="488" y="337"/>
                    </a:lnTo>
                    <a:lnTo>
                      <a:pt x="482" y="351"/>
                    </a:lnTo>
                    <a:lnTo>
                      <a:pt x="480" y="364"/>
                    </a:lnTo>
                    <a:lnTo>
                      <a:pt x="478" y="372"/>
                    </a:lnTo>
                    <a:lnTo>
                      <a:pt x="475" y="379"/>
                    </a:lnTo>
                    <a:lnTo>
                      <a:pt x="472" y="384"/>
                    </a:lnTo>
                    <a:lnTo>
                      <a:pt x="468" y="389"/>
                    </a:lnTo>
                    <a:lnTo>
                      <a:pt x="459" y="397"/>
                    </a:lnTo>
                    <a:lnTo>
                      <a:pt x="454" y="404"/>
                    </a:lnTo>
                    <a:lnTo>
                      <a:pt x="442" y="385"/>
                    </a:lnTo>
                    <a:lnTo>
                      <a:pt x="427" y="367"/>
                    </a:lnTo>
                    <a:lnTo>
                      <a:pt x="411" y="350"/>
                    </a:lnTo>
                    <a:lnTo>
                      <a:pt x="395" y="335"/>
                    </a:lnTo>
                    <a:lnTo>
                      <a:pt x="378" y="319"/>
                    </a:lnTo>
                    <a:lnTo>
                      <a:pt x="364" y="305"/>
                    </a:lnTo>
                    <a:lnTo>
                      <a:pt x="351" y="294"/>
                    </a:lnTo>
                    <a:lnTo>
                      <a:pt x="341" y="284"/>
                    </a:lnTo>
                    <a:lnTo>
                      <a:pt x="329" y="273"/>
                    </a:lnTo>
                    <a:lnTo>
                      <a:pt x="320" y="259"/>
                    </a:lnTo>
                    <a:lnTo>
                      <a:pt x="310" y="243"/>
                    </a:lnTo>
                    <a:lnTo>
                      <a:pt x="300" y="226"/>
                    </a:lnTo>
                    <a:lnTo>
                      <a:pt x="289" y="207"/>
                    </a:lnTo>
                    <a:lnTo>
                      <a:pt x="280" y="190"/>
                    </a:lnTo>
                    <a:lnTo>
                      <a:pt x="273" y="174"/>
                    </a:lnTo>
                    <a:lnTo>
                      <a:pt x="268" y="162"/>
                    </a:lnTo>
                    <a:lnTo>
                      <a:pt x="260" y="147"/>
                    </a:lnTo>
                    <a:lnTo>
                      <a:pt x="253" y="133"/>
                    </a:lnTo>
                    <a:lnTo>
                      <a:pt x="242" y="117"/>
                    </a:lnTo>
                    <a:lnTo>
                      <a:pt x="229" y="102"/>
                    </a:lnTo>
                    <a:lnTo>
                      <a:pt x="212" y="86"/>
                    </a:lnTo>
                    <a:lnTo>
                      <a:pt x="192" y="71"/>
                    </a:lnTo>
                    <a:lnTo>
                      <a:pt x="169" y="58"/>
                    </a:lnTo>
                    <a:lnTo>
                      <a:pt x="141" y="48"/>
                    </a:lnTo>
                    <a:lnTo>
                      <a:pt x="112" y="37"/>
                    </a:lnTo>
                    <a:lnTo>
                      <a:pt x="83" y="27"/>
                    </a:lnTo>
                    <a:lnTo>
                      <a:pt x="56" y="17"/>
                    </a:lnTo>
                    <a:lnTo>
                      <a:pt x="34" y="9"/>
                    </a:lnTo>
                    <a:lnTo>
                      <a:pt x="15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3"/>
                    </a:lnTo>
                    <a:lnTo>
                      <a:pt x="41" y="23"/>
                    </a:lnTo>
                    <a:lnTo>
                      <a:pt x="62" y="33"/>
                    </a:lnTo>
                    <a:lnTo>
                      <a:pt x="86" y="47"/>
                    </a:lnTo>
                    <a:lnTo>
                      <a:pt x="108" y="60"/>
                    </a:lnTo>
                    <a:lnTo>
                      <a:pt x="130" y="76"/>
                    </a:lnTo>
                    <a:lnTo>
                      <a:pt x="150" y="91"/>
                    </a:lnTo>
                    <a:lnTo>
                      <a:pt x="169" y="110"/>
                    </a:lnTo>
                    <a:lnTo>
                      <a:pt x="182" y="123"/>
                    </a:lnTo>
                    <a:lnTo>
                      <a:pt x="197" y="136"/>
                    </a:lnTo>
                    <a:lnTo>
                      <a:pt x="211" y="146"/>
                    </a:lnTo>
                    <a:lnTo>
                      <a:pt x="226" y="157"/>
                    </a:lnTo>
                    <a:lnTo>
                      <a:pt x="239" y="167"/>
                    </a:lnTo>
                    <a:lnTo>
                      <a:pt x="254" y="181"/>
                    </a:lnTo>
                    <a:lnTo>
                      <a:pt x="269" y="200"/>
                    </a:lnTo>
                    <a:lnTo>
                      <a:pt x="287" y="225"/>
                    </a:lnTo>
                    <a:lnTo>
                      <a:pt x="305" y="249"/>
                    </a:lnTo>
                    <a:lnTo>
                      <a:pt x="325" y="274"/>
                    </a:lnTo>
                    <a:lnTo>
                      <a:pt x="344" y="296"/>
                    </a:lnTo>
                    <a:lnTo>
                      <a:pt x="365" y="319"/>
                    </a:lnTo>
                    <a:lnTo>
                      <a:pt x="384" y="338"/>
                    </a:lnTo>
                    <a:lnTo>
                      <a:pt x="404" y="358"/>
                    </a:lnTo>
                    <a:lnTo>
                      <a:pt x="421" y="376"/>
                    </a:lnTo>
                    <a:lnTo>
                      <a:pt x="437" y="394"/>
                    </a:lnTo>
                    <a:lnTo>
                      <a:pt x="451" y="418"/>
                    </a:lnTo>
                    <a:lnTo>
                      <a:pt x="466" y="452"/>
                    </a:lnTo>
                    <a:lnTo>
                      <a:pt x="479" y="494"/>
                    </a:lnTo>
                    <a:lnTo>
                      <a:pt x="493" y="540"/>
                    </a:lnTo>
                    <a:lnTo>
                      <a:pt x="504" y="585"/>
                    </a:lnTo>
                    <a:lnTo>
                      <a:pt x="513" y="627"/>
                    </a:lnTo>
                    <a:lnTo>
                      <a:pt x="518" y="660"/>
                    </a:lnTo>
                    <a:lnTo>
                      <a:pt x="520" y="684"/>
                    </a:lnTo>
                    <a:lnTo>
                      <a:pt x="516" y="706"/>
                    </a:lnTo>
                    <a:lnTo>
                      <a:pt x="510" y="743"/>
                    </a:lnTo>
                    <a:lnTo>
                      <a:pt x="503" y="789"/>
                    </a:lnTo>
                    <a:lnTo>
                      <a:pt x="496" y="842"/>
                    </a:lnTo>
                    <a:lnTo>
                      <a:pt x="488" y="893"/>
                    </a:lnTo>
                    <a:lnTo>
                      <a:pt x="482" y="941"/>
                    </a:lnTo>
                    <a:lnTo>
                      <a:pt x="475" y="979"/>
                    </a:lnTo>
                    <a:lnTo>
                      <a:pt x="474" y="1006"/>
                    </a:lnTo>
                    <a:lnTo>
                      <a:pt x="469" y="978"/>
                    </a:lnTo>
                    <a:lnTo>
                      <a:pt x="468" y="946"/>
                    </a:lnTo>
                    <a:lnTo>
                      <a:pt x="467" y="909"/>
                    </a:lnTo>
                    <a:lnTo>
                      <a:pt x="467" y="872"/>
                    </a:lnTo>
                    <a:lnTo>
                      <a:pt x="467" y="832"/>
                    </a:lnTo>
                    <a:lnTo>
                      <a:pt x="467" y="794"/>
                    </a:lnTo>
                    <a:lnTo>
                      <a:pt x="468" y="758"/>
                    </a:lnTo>
                    <a:lnTo>
                      <a:pt x="470" y="727"/>
                    </a:lnTo>
                    <a:lnTo>
                      <a:pt x="468" y="701"/>
                    </a:lnTo>
                    <a:lnTo>
                      <a:pt x="464" y="686"/>
                    </a:lnTo>
                    <a:lnTo>
                      <a:pt x="457" y="680"/>
                    </a:lnTo>
                    <a:lnTo>
                      <a:pt x="449" y="682"/>
                    </a:lnTo>
                    <a:lnTo>
                      <a:pt x="442" y="691"/>
                    </a:lnTo>
                    <a:lnTo>
                      <a:pt x="436" y="707"/>
                    </a:lnTo>
                    <a:lnTo>
                      <a:pt x="433" y="728"/>
                    </a:lnTo>
                    <a:lnTo>
                      <a:pt x="437" y="754"/>
                    </a:lnTo>
                    <a:lnTo>
                      <a:pt x="441" y="786"/>
                    </a:lnTo>
                    <a:lnTo>
                      <a:pt x="447" y="830"/>
                    </a:lnTo>
                    <a:lnTo>
                      <a:pt x="452" y="879"/>
                    </a:lnTo>
                    <a:lnTo>
                      <a:pt x="458" y="932"/>
                    </a:lnTo>
                    <a:lnTo>
                      <a:pt x="461" y="985"/>
                    </a:lnTo>
                    <a:lnTo>
                      <a:pt x="462" y="1037"/>
                    </a:lnTo>
                    <a:lnTo>
                      <a:pt x="461" y="1083"/>
                    </a:lnTo>
                    <a:lnTo>
                      <a:pt x="457" y="1121"/>
                    </a:lnTo>
                    <a:lnTo>
                      <a:pt x="448" y="1162"/>
                    </a:lnTo>
                    <a:lnTo>
                      <a:pt x="438" y="1222"/>
                    </a:lnTo>
                    <a:lnTo>
                      <a:pt x="428" y="1296"/>
                    </a:lnTo>
                    <a:lnTo>
                      <a:pt x="421" y="1385"/>
                    </a:lnTo>
                    <a:lnTo>
                      <a:pt x="415" y="1483"/>
                    </a:lnTo>
                    <a:lnTo>
                      <a:pt x="415" y="1591"/>
                    </a:lnTo>
                    <a:lnTo>
                      <a:pt x="421" y="1705"/>
                    </a:lnTo>
                    <a:lnTo>
                      <a:pt x="437" y="1825"/>
                    </a:lnTo>
                    <a:close/>
                  </a:path>
                </a:pathLst>
              </a:custGeom>
              <a:solidFill>
                <a:srgbClr val="915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85" name="Freeform 206"/>
              <p:cNvSpPr>
                <a:spLocks/>
              </p:cNvSpPr>
              <p:nvPr/>
            </p:nvSpPr>
            <p:spPr bwMode="auto">
              <a:xfrm>
                <a:off x="4435" y="2522"/>
                <a:ext cx="28" cy="523"/>
              </a:xfrm>
              <a:custGeom>
                <a:avLst/>
                <a:gdLst>
                  <a:gd name="T0" fmla="*/ 0 w 57"/>
                  <a:gd name="T1" fmla="*/ 1 h 1045"/>
                  <a:gd name="T2" fmla="*/ 0 w 57"/>
                  <a:gd name="T3" fmla="*/ 1 h 1045"/>
                  <a:gd name="T4" fmla="*/ 0 w 57"/>
                  <a:gd name="T5" fmla="*/ 1 h 1045"/>
                  <a:gd name="T6" fmla="*/ 0 w 57"/>
                  <a:gd name="T7" fmla="*/ 1 h 1045"/>
                  <a:gd name="T8" fmla="*/ 0 w 57"/>
                  <a:gd name="T9" fmla="*/ 1 h 1045"/>
                  <a:gd name="T10" fmla="*/ 0 w 57"/>
                  <a:gd name="T11" fmla="*/ 1 h 1045"/>
                  <a:gd name="T12" fmla="*/ 0 w 57"/>
                  <a:gd name="T13" fmla="*/ 1 h 1045"/>
                  <a:gd name="T14" fmla="*/ 0 w 57"/>
                  <a:gd name="T15" fmla="*/ 1 h 1045"/>
                  <a:gd name="T16" fmla="*/ 0 w 57"/>
                  <a:gd name="T17" fmla="*/ 0 h 1045"/>
                  <a:gd name="T18" fmla="*/ 0 w 57"/>
                  <a:gd name="T19" fmla="*/ 1 h 1045"/>
                  <a:gd name="T20" fmla="*/ 0 w 57"/>
                  <a:gd name="T21" fmla="*/ 1 h 1045"/>
                  <a:gd name="T22" fmla="*/ 0 w 57"/>
                  <a:gd name="T23" fmla="*/ 1 h 1045"/>
                  <a:gd name="T24" fmla="*/ 0 w 57"/>
                  <a:gd name="T25" fmla="*/ 1 h 1045"/>
                  <a:gd name="T26" fmla="*/ 0 w 57"/>
                  <a:gd name="T27" fmla="*/ 1 h 1045"/>
                  <a:gd name="T28" fmla="*/ 0 w 57"/>
                  <a:gd name="T29" fmla="*/ 1 h 1045"/>
                  <a:gd name="T30" fmla="*/ 0 w 57"/>
                  <a:gd name="T31" fmla="*/ 1 h 1045"/>
                  <a:gd name="T32" fmla="*/ 0 w 57"/>
                  <a:gd name="T33" fmla="*/ 1 h 1045"/>
                  <a:gd name="T34" fmla="*/ 0 w 57"/>
                  <a:gd name="T35" fmla="*/ 1 h 104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7"/>
                  <a:gd name="T55" fmla="*/ 0 h 1045"/>
                  <a:gd name="T56" fmla="*/ 57 w 57"/>
                  <a:gd name="T57" fmla="*/ 1045 h 104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7" h="1045">
                    <a:moveTo>
                      <a:pt x="37" y="793"/>
                    </a:moveTo>
                    <a:lnTo>
                      <a:pt x="30" y="698"/>
                    </a:lnTo>
                    <a:lnTo>
                      <a:pt x="24" y="606"/>
                    </a:lnTo>
                    <a:lnTo>
                      <a:pt x="18" y="513"/>
                    </a:lnTo>
                    <a:lnTo>
                      <a:pt x="13" y="421"/>
                    </a:lnTo>
                    <a:lnTo>
                      <a:pt x="8" y="323"/>
                    </a:lnTo>
                    <a:lnTo>
                      <a:pt x="5" y="221"/>
                    </a:lnTo>
                    <a:lnTo>
                      <a:pt x="3" y="114"/>
                    </a:lnTo>
                    <a:lnTo>
                      <a:pt x="4" y="0"/>
                    </a:lnTo>
                    <a:lnTo>
                      <a:pt x="0" y="151"/>
                    </a:lnTo>
                    <a:lnTo>
                      <a:pt x="0" y="307"/>
                    </a:lnTo>
                    <a:lnTo>
                      <a:pt x="0" y="459"/>
                    </a:lnTo>
                    <a:lnTo>
                      <a:pt x="4" y="606"/>
                    </a:lnTo>
                    <a:lnTo>
                      <a:pt x="10" y="741"/>
                    </a:lnTo>
                    <a:lnTo>
                      <a:pt x="21" y="863"/>
                    </a:lnTo>
                    <a:lnTo>
                      <a:pt x="36" y="965"/>
                    </a:lnTo>
                    <a:lnTo>
                      <a:pt x="57" y="1045"/>
                    </a:lnTo>
                    <a:lnTo>
                      <a:pt x="37" y="793"/>
                    </a:lnTo>
                    <a:close/>
                  </a:path>
                </a:pathLst>
              </a:custGeom>
              <a:solidFill>
                <a:srgbClr val="915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86" name="Freeform 207"/>
              <p:cNvSpPr>
                <a:spLocks/>
              </p:cNvSpPr>
              <p:nvPr/>
            </p:nvSpPr>
            <p:spPr bwMode="auto">
              <a:xfrm>
                <a:off x="4078" y="2318"/>
                <a:ext cx="196" cy="287"/>
              </a:xfrm>
              <a:custGeom>
                <a:avLst/>
                <a:gdLst>
                  <a:gd name="T0" fmla="*/ 1 w 392"/>
                  <a:gd name="T1" fmla="*/ 1 h 574"/>
                  <a:gd name="T2" fmla="*/ 1 w 392"/>
                  <a:gd name="T3" fmla="*/ 1 h 574"/>
                  <a:gd name="T4" fmla="*/ 1 w 392"/>
                  <a:gd name="T5" fmla="*/ 1 h 574"/>
                  <a:gd name="T6" fmla="*/ 1 w 392"/>
                  <a:gd name="T7" fmla="*/ 1 h 574"/>
                  <a:gd name="T8" fmla="*/ 1 w 392"/>
                  <a:gd name="T9" fmla="*/ 1 h 574"/>
                  <a:gd name="T10" fmla="*/ 1 w 392"/>
                  <a:gd name="T11" fmla="*/ 1 h 574"/>
                  <a:gd name="T12" fmla="*/ 1 w 392"/>
                  <a:gd name="T13" fmla="*/ 1 h 574"/>
                  <a:gd name="T14" fmla="*/ 1 w 392"/>
                  <a:gd name="T15" fmla="*/ 1 h 574"/>
                  <a:gd name="T16" fmla="*/ 1 w 392"/>
                  <a:gd name="T17" fmla="*/ 1 h 574"/>
                  <a:gd name="T18" fmla="*/ 1 w 392"/>
                  <a:gd name="T19" fmla="*/ 1 h 574"/>
                  <a:gd name="T20" fmla="*/ 1 w 392"/>
                  <a:gd name="T21" fmla="*/ 1 h 574"/>
                  <a:gd name="T22" fmla="*/ 1 w 392"/>
                  <a:gd name="T23" fmla="*/ 1 h 574"/>
                  <a:gd name="T24" fmla="*/ 1 w 392"/>
                  <a:gd name="T25" fmla="*/ 1 h 574"/>
                  <a:gd name="T26" fmla="*/ 1 w 392"/>
                  <a:gd name="T27" fmla="*/ 1 h 574"/>
                  <a:gd name="T28" fmla="*/ 0 w 392"/>
                  <a:gd name="T29" fmla="*/ 1 h 574"/>
                  <a:gd name="T30" fmla="*/ 1 w 392"/>
                  <a:gd name="T31" fmla="*/ 1 h 574"/>
                  <a:gd name="T32" fmla="*/ 1 w 392"/>
                  <a:gd name="T33" fmla="*/ 1 h 574"/>
                  <a:gd name="T34" fmla="*/ 1 w 392"/>
                  <a:gd name="T35" fmla="*/ 1 h 574"/>
                  <a:gd name="T36" fmla="*/ 1 w 392"/>
                  <a:gd name="T37" fmla="*/ 1 h 574"/>
                  <a:gd name="T38" fmla="*/ 1 w 392"/>
                  <a:gd name="T39" fmla="*/ 1 h 574"/>
                  <a:gd name="T40" fmla="*/ 1 w 392"/>
                  <a:gd name="T41" fmla="*/ 1 h 574"/>
                  <a:gd name="T42" fmla="*/ 1 w 392"/>
                  <a:gd name="T43" fmla="*/ 1 h 574"/>
                  <a:gd name="T44" fmla="*/ 1 w 392"/>
                  <a:gd name="T45" fmla="*/ 1 h 574"/>
                  <a:gd name="T46" fmla="*/ 1 w 392"/>
                  <a:gd name="T47" fmla="*/ 1 h 574"/>
                  <a:gd name="T48" fmla="*/ 1 w 392"/>
                  <a:gd name="T49" fmla="*/ 1 h 574"/>
                  <a:gd name="T50" fmla="*/ 1 w 392"/>
                  <a:gd name="T51" fmla="*/ 1 h 574"/>
                  <a:gd name="T52" fmla="*/ 1 w 392"/>
                  <a:gd name="T53" fmla="*/ 1 h 574"/>
                  <a:gd name="T54" fmla="*/ 1 w 392"/>
                  <a:gd name="T55" fmla="*/ 1 h 574"/>
                  <a:gd name="T56" fmla="*/ 1 w 392"/>
                  <a:gd name="T57" fmla="*/ 1 h 574"/>
                  <a:gd name="T58" fmla="*/ 1 w 392"/>
                  <a:gd name="T59" fmla="*/ 1 h 574"/>
                  <a:gd name="T60" fmla="*/ 1 w 392"/>
                  <a:gd name="T61" fmla="*/ 1 h 574"/>
                  <a:gd name="T62" fmla="*/ 1 w 392"/>
                  <a:gd name="T63" fmla="*/ 1 h 574"/>
                  <a:gd name="T64" fmla="*/ 1 w 392"/>
                  <a:gd name="T65" fmla="*/ 1 h 574"/>
                  <a:gd name="T66" fmla="*/ 1 w 392"/>
                  <a:gd name="T67" fmla="*/ 1 h 574"/>
                  <a:gd name="T68" fmla="*/ 1 w 392"/>
                  <a:gd name="T69" fmla="*/ 1 h 574"/>
                  <a:gd name="T70" fmla="*/ 1 w 392"/>
                  <a:gd name="T71" fmla="*/ 1 h 574"/>
                  <a:gd name="T72" fmla="*/ 1 w 392"/>
                  <a:gd name="T73" fmla="*/ 1 h 574"/>
                  <a:gd name="T74" fmla="*/ 1 w 392"/>
                  <a:gd name="T75" fmla="*/ 1 h 574"/>
                  <a:gd name="T76" fmla="*/ 1 w 392"/>
                  <a:gd name="T77" fmla="*/ 1 h 574"/>
                  <a:gd name="T78" fmla="*/ 1 w 392"/>
                  <a:gd name="T79" fmla="*/ 1 h 574"/>
                  <a:gd name="T80" fmla="*/ 1 w 392"/>
                  <a:gd name="T81" fmla="*/ 1 h 574"/>
                  <a:gd name="T82" fmla="*/ 1 w 392"/>
                  <a:gd name="T83" fmla="*/ 1 h 574"/>
                  <a:gd name="T84" fmla="*/ 1 w 392"/>
                  <a:gd name="T85" fmla="*/ 1 h 574"/>
                  <a:gd name="T86" fmla="*/ 1 w 392"/>
                  <a:gd name="T87" fmla="*/ 1 h 5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2"/>
                  <a:gd name="T133" fmla="*/ 0 h 574"/>
                  <a:gd name="T134" fmla="*/ 392 w 392"/>
                  <a:gd name="T135" fmla="*/ 574 h 57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2" h="574">
                    <a:moveTo>
                      <a:pt x="362" y="574"/>
                    </a:moveTo>
                    <a:lnTo>
                      <a:pt x="362" y="552"/>
                    </a:lnTo>
                    <a:lnTo>
                      <a:pt x="362" y="526"/>
                    </a:lnTo>
                    <a:lnTo>
                      <a:pt x="362" y="497"/>
                    </a:lnTo>
                    <a:lnTo>
                      <a:pt x="363" y="470"/>
                    </a:lnTo>
                    <a:lnTo>
                      <a:pt x="363" y="443"/>
                    </a:lnTo>
                    <a:lnTo>
                      <a:pt x="364" y="419"/>
                    </a:lnTo>
                    <a:lnTo>
                      <a:pt x="366" y="399"/>
                    </a:lnTo>
                    <a:lnTo>
                      <a:pt x="368" y="388"/>
                    </a:lnTo>
                    <a:lnTo>
                      <a:pt x="346" y="367"/>
                    </a:lnTo>
                    <a:lnTo>
                      <a:pt x="324" y="346"/>
                    </a:lnTo>
                    <a:lnTo>
                      <a:pt x="300" y="324"/>
                    </a:lnTo>
                    <a:lnTo>
                      <a:pt x="278" y="305"/>
                    </a:lnTo>
                    <a:lnTo>
                      <a:pt x="256" y="286"/>
                    </a:lnTo>
                    <a:lnTo>
                      <a:pt x="237" y="268"/>
                    </a:lnTo>
                    <a:lnTo>
                      <a:pt x="220" y="253"/>
                    </a:lnTo>
                    <a:lnTo>
                      <a:pt x="209" y="242"/>
                    </a:lnTo>
                    <a:lnTo>
                      <a:pt x="194" y="226"/>
                    </a:lnTo>
                    <a:lnTo>
                      <a:pt x="174" y="206"/>
                    </a:lnTo>
                    <a:lnTo>
                      <a:pt x="149" y="182"/>
                    </a:lnTo>
                    <a:lnTo>
                      <a:pt x="123" y="158"/>
                    </a:lnTo>
                    <a:lnTo>
                      <a:pt x="96" y="132"/>
                    </a:lnTo>
                    <a:lnTo>
                      <a:pt x="71" y="109"/>
                    </a:lnTo>
                    <a:lnTo>
                      <a:pt x="51" y="89"/>
                    </a:lnTo>
                    <a:lnTo>
                      <a:pt x="39" y="75"/>
                    </a:lnTo>
                    <a:lnTo>
                      <a:pt x="28" y="62"/>
                    </a:lnTo>
                    <a:lnTo>
                      <a:pt x="17" y="46"/>
                    </a:lnTo>
                    <a:lnTo>
                      <a:pt x="7" y="28"/>
                    </a:lnTo>
                    <a:lnTo>
                      <a:pt x="2" y="15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3" y="5"/>
                    </a:lnTo>
                    <a:lnTo>
                      <a:pt x="32" y="22"/>
                    </a:lnTo>
                    <a:lnTo>
                      <a:pt x="59" y="49"/>
                    </a:lnTo>
                    <a:lnTo>
                      <a:pt x="95" y="89"/>
                    </a:lnTo>
                    <a:lnTo>
                      <a:pt x="134" y="132"/>
                    </a:lnTo>
                    <a:lnTo>
                      <a:pt x="176" y="179"/>
                    </a:lnTo>
                    <a:lnTo>
                      <a:pt x="215" y="221"/>
                    </a:lnTo>
                    <a:lnTo>
                      <a:pt x="249" y="260"/>
                    </a:lnTo>
                    <a:lnTo>
                      <a:pt x="274" y="286"/>
                    </a:lnTo>
                    <a:lnTo>
                      <a:pt x="289" y="298"/>
                    </a:lnTo>
                    <a:lnTo>
                      <a:pt x="279" y="274"/>
                    </a:lnTo>
                    <a:lnTo>
                      <a:pt x="273" y="245"/>
                    </a:lnTo>
                    <a:lnTo>
                      <a:pt x="268" y="209"/>
                    </a:lnTo>
                    <a:lnTo>
                      <a:pt x="267" y="172"/>
                    </a:lnTo>
                    <a:lnTo>
                      <a:pt x="267" y="133"/>
                    </a:lnTo>
                    <a:lnTo>
                      <a:pt x="272" y="99"/>
                    </a:lnTo>
                    <a:lnTo>
                      <a:pt x="279" y="69"/>
                    </a:lnTo>
                    <a:lnTo>
                      <a:pt x="291" y="49"/>
                    </a:lnTo>
                    <a:lnTo>
                      <a:pt x="284" y="68"/>
                    </a:lnTo>
                    <a:lnTo>
                      <a:pt x="280" y="100"/>
                    </a:lnTo>
                    <a:lnTo>
                      <a:pt x="279" y="141"/>
                    </a:lnTo>
                    <a:lnTo>
                      <a:pt x="284" y="189"/>
                    </a:lnTo>
                    <a:lnTo>
                      <a:pt x="293" y="237"/>
                    </a:lnTo>
                    <a:lnTo>
                      <a:pt x="309" y="284"/>
                    </a:lnTo>
                    <a:lnTo>
                      <a:pt x="331" y="325"/>
                    </a:lnTo>
                    <a:lnTo>
                      <a:pt x="362" y="357"/>
                    </a:lnTo>
                    <a:lnTo>
                      <a:pt x="362" y="339"/>
                    </a:lnTo>
                    <a:lnTo>
                      <a:pt x="361" y="318"/>
                    </a:lnTo>
                    <a:lnTo>
                      <a:pt x="357" y="293"/>
                    </a:lnTo>
                    <a:lnTo>
                      <a:pt x="353" y="268"/>
                    </a:lnTo>
                    <a:lnTo>
                      <a:pt x="347" y="242"/>
                    </a:lnTo>
                    <a:lnTo>
                      <a:pt x="342" y="221"/>
                    </a:lnTo>
                    <a:lnTo>
                      <a:pt x="335" y="204"/>
                    </a:lnTo>
                    <a:lnTo>
                      <a:pt x="331" y="195"/>
                    </a:lnTo>
                    <a:lnTo>
                      <a:pt x="326" y="188"/>
                    </a:lnTo>
                    <a:lnTo>
                      <a:pt x="324" y="182"/>
                    </a:lnTo>
                    <a:lnTo>
                      <a:pt x="322" y="176"/>
                    </a:lnTo>
                    <a:lnTo>
                      <a:pt x="324" y="172"/>
                    </a:lnTo>
                    <a:lnTo>
                      <a:pt x="325" y="168"/>
                    </a:lnTo>
                    <a:lnTo>
                      <a:pt x="330" y="168"/>
                    </a:lnTo>
                    <a:lnTo>
                      <a:pt x="335" y="169"/>
                    </a:lnTo>
                    <a:lnTo>
                      <a:pt x="342" y="176"/>
                    </a:lnTo>
                    <a:lnTo>
                      <a:pt x="350" y="185"/>
                    </a:lnTo>
                    <a:lnTo>
                      <a:pt x="358" y="205"/>
                    </a:lnTo>
                    <a:lnTo>
                      <a:pt x="366" y="230"/>
                    </a:lnTo>
                    <a:lnTo>
                      <a:pt x="376" y="262"/>
                    </a:lnTo>
                    <a:lnTo>
                      <a:pt x="382" y="294"/>
                    </a:lnTo>
                    <a:lnTo>
                      <a:pt x="387" y="330"/>
                    </a:lnTo>
                    <a:lnTo>
                      <a:pt x="390" y="362"/>
                    </a:lnTo>
                    <a:lnTo>
                      <a:pt x="392" y="394"/>
                    </a:lnTo>
                    <a:lnTo>
                      <a:pt x="389" y="418"/>
                    </a:lnTo>
                    <a:lnTo>
                      <a:pt x="387" y="439"/>
                    </a:lnTo>
                    <a:lnTo>
                      <a:pt x="384" y="455"/>
                    </a:lnTo>
                    <a:lnTo>
                      <a:pt x="382" y="472"/>
                    </a:lnTo>
                    <a:lnTo>
                      <a:pt x="377" y="490"/>
                    </a:lnTo>
                    <a:lnTo>
                      <a:pt x="373" y="512"/>
                    </a:lnTo>
                    <a:lnTo>
                      <a:pt x="368" y="539"/>
                    </a:lnTo>
                    <a:lnTo>
                      <a:pt x="362" y="574"/>
                    </a:lnTo>
                    <a:close/>
                  </a:path>
                </a:pathLst>
              </a:custGeom>
              <a:solidFill>
                <a:srgbClr val="915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87" name="Freeform 208"/>
              <p:cNvSpPr>
                <a:spLocks/>
              </p:cNvSpPr>
              <p:nvPr/>
            </p:nvSpPr>
            <p:spPr bwMode="auto">
              <a:xfrm>
                <a:off x="3901" y="1974"/>
                <a:ext cx="504" cy="505"/>
              </a:xfrm>
              <a:custGeom>
                <a:avLst/>
                <a:gdLst>
                  <a:gd name="T0" fmla="*/ 1 w 1007"/>
                  <a:gd name="T1" fmla="*/ 1 h 1009"/>
                  <a:gd name="T2" fmla="*/ 1 w 1007"/>
                  <a:gd name="T3" fmla="*/ 1 h 1009"/>
                  <a:gd name="T4" fmla="*/ 1 w 1007"/>
                  <a:gd name="T5" fmla="*/ 1 h 1009"/>
                  <a:gd name="T6" fmla="*/ 1 w 1007"/>
                  <a:gd name="T7" fmla="*/ 1 h 1009"/>
                  <a:gd name="T8" fmla="*/ 1 w 1007"/>
                  <a:gd name="T9" fmla="*/ 1 h 1009"/>
                  <a:gd name="T10" fmla="*/ 1 w 1007"/>
                  <a:gd name="T11" fmla="*/ 1 h 1009"/>
                  <a:gd name="T12" fmla="*/ 1 w 1007"/>
                  <a:gd name="T13" fmla="*/ 1 h 1009"/>
                  <a:gd name="T14" fmla="*/ 1 w 1007"/>
                  <a:gd name="T15" fmla="*/ 1 h 1009"/>
                  <a:gd name="T16" fmla="*/ 1 w 1007"/>
                  <a:gd name="T17" fmla="*/ 1 h 1009"/>
                  <a:gd name="T18" fmla="*/ 1 w 1007"/>
                  <a:gd name="T19" fmla="*/ 1 h 1009"/>
                  <a:gd name="T20" fmla="*/ 1 w 1007"/>
                  <a:gd name="T21" fmla="*/ 1 h 1009"/>
                  <a:gd name="T22" fmla="*/ 1 w 1007"/>
                  <a:gd name="T23" fmla="*/ 1 h 1009"/>
                  <a:gd name="T24" fmla="*/ 1 w 1007"/>
                  <a:gd name="T25" fmla="*/ 1 h 1009"/>
                  <a:gd name="T26" fmla="*/ 1 w 1007"/>
                  <a:gd name="T27" fmla="*/ 1 h 1009"/>
                  <a:gd name="T28" fmla="*/ 1 w 1007"/>
                  <a:gd name="T29" fmla="*/ 1 h 1009"/>
                  <a:gd name="T30" fmla="*/ 1 w 1007"/>
                  <a:gd name="T31" fmla="*/ 1 h 1009"/>
                  <a:gd name="T32" fmla="*/ 1 w 1007"/>
                  <a:gd name="T33" fmla="*/ 1 h 1009"/>
                  <a:gd name="T34" fmla="*/ 1 w 1007"/>
                  <a:gd name="T35" fmla="*/ 0 h 1009"/>
                  <a:gd name="T36" fmla="*/ 1 w 1007"/>
                  <a:gd name="T37" fmla="*/ 0 h 1009"/>
                  <a:gd name="T38" fmla="*/ 1 w 1007"/>
                  <a:gd name="T39" fmla="*/ 1 h 1009"/>
                  <a:gd name="T40" fmla="*/ 1 w 1007"/>
                  <a:gd name="T41" fmla="*/ 1 h 1009"/>
                  <a:gd name="T42" fmla="*/ 1 w 1007"/>
                  <a:gd name="T43" fmla="*/ 1 h 1009"/>
                  <a:gd name="T44" fmla="*/ 1 w 1007"/>
                  <a:gd name="T45" fmla="*/ 1 h 1009"/>
                  <a:gd name="T46" fmla="*/ 1 w 1007"/>
                  <a:gd name="T47" fmla="*/ 1 h 1009"/>
                  <a:gd name="T48" fmla="*/ 1 w 1007"/>
                  <a:gd name="T49" fmla="*/ 1 h 1009"/>
                  <a:gd name="T50" fmla="*/ 1 w 1007"/>
                  <a:gd name="T51" fmla="*/ 1 h 1009"/>
                  <a:gd name="T52" fmla="*/ 1 w 1007"/>
                  <a:gd name="T53" fmla="*/ 1 h 1009"/>
                  <a:gd name="T54" fmla="*/ 1 w 1007"/>
                  <a:gd name="T55" fmla="*/ 1 h 1009"/>
                  <a:gd name="T56" fmla="*/ 1 w 1007"/>
                  <a:gd name="T57" fmla="*/ 1 h 1009"/>
                  <a:gd name="T58" fmla="*/ 1 w 1007"/>
                  <a:gd name="T59" fmla="*/ 1 h 1009"/>
                  <a:gd name="T60" fmla="*/ 1 w 1007"/>
                  <a:gd name="T61" fmla="*/ 1 h 1009"/>
                  <a:gd name="T62" fmla="*/ 1 w 1007"/>
                  <a:gd name="T63" fmla="*/ 1 h 1009"/>
                  <a:gd name="T64" fmla="*/ 1 w 1007"/>
                  <a:gd name="T65" fmla="*/ 1 h 1009"/>
                  <a:gd name="T66" fmla="*/ 1 w 1007"/>
                  <a:gd name="T67" fmla="*/ 1 h 1009"/>
                  <a:gd name="T68" fmla="*/ 1 w 1007"/>
                  <a:gd name="T69" fmla="*/ 1 h 1009"/>
                  <a:gd name="T70" fmla="*/ 1 w 1007"/>
                  <a:gd name="T71" fmla="*/ 1 h 1009"/>
                  <a:gd name="T72" fmla="*/ 1 w 1007"/>
                  <a:gd name="T73" fmla="*/ 1 h 1009"/>
                  <a:gd name="T74" fmla="*/ 1 w 1007"/>
                  <a:gd name="T75" fmla="*/ 1 h 1009"/>
                  <a:gd name="T76" fmla="*/ 1 w 1007"/>
                  <a:gd name="T77" fmla="*/ 1 h 1009"/>
                  <a:gd name="T78" fmla="*/ 1 w 1007"/>
                  <a:gd name="T79" fmla="*/ 1 h 1009"/>
                  <a:gd name="T80" fmla="*/ 1 w 1007"/>
                  <a:gd name="T81" fmla="*/ 1 h 1009"/>
                  <a:gd name="T82" fmla="*/ 1 w 1007"/>
                  <a:gd name="T83" fmla="*/ 1 h 1009"/>
                  <a:gd name="T84" fmla="*/ 0 w 1007"/>
                  <a:gd name="T85" fmla="*/ 1 h 1009"/>
                  <a:gd name="T86" fmla="*/ 0 w 1007"/>
                  <a:gd name="T87" fmla="*/ 1 h 1009"/>
                  <a:gd name="T88" fmla="*/ 1 w 1007"/>
                  <a:gd name="T89" fmla="*/ 1 h 1009"/>
                  <a:gd name="T90" fmla="*/ 1 w 1007"/>
                  <a:gd name="T91" fmla="*/ 1 h 1009"/>
                  <a:gd name="T92" fmla="*/ 1 w 1007"/>
                  <a:gd name="T93" fmla="*/ 1 h 1009"/>
                  <a:gd name="T94" fmla="*/ 1 w 1007"/>
                  <a:gd name="T95" fmla="*/ 1 h 1009"/>
                  <a:gd name="T96" fmla="*/ 1 w 1007"/>
                  <a:gd name="T97" fmla="*/ 1 h 1009"/>
                  <a:gd name="T98" fmla="*/ 1 w 1007"/>
                  <a:gd name="T99" fmla="*/ 1 h 1009"/>
                  <a:gd name="T100" fmla="*/ 1 w 1007"/>
                  <a:gd name="T101" fmla="*/ 1 h 1009"/>
                  <a:gd name="T102" fmla="*/ 1 w 1007"/>
                  <a:gd name="T103" fmla="*/ 1 h 1009"/>
                  <a:gd name="T104" fmla="*/ 1 w 1007"/>
                  <a:gd name="T105" fmla="*/ 1 h 1009"/>
                  <a:gd name="T106" fmla="*/ 1 w 1007"/>
                  <a:gd name="T107" fmla="*/ 1 h 1009"/>
                  <a:gd name="T108" fmla="*/ 1 w 1007"/>
                  <a:gd name="T109" fmla="*/ 1 h 1009"/>
                  <a:gd name="T110" fmla="*/ 1 w 1007"/>
                  <a:gd name="T111" fmla="*/ 1 h 1009"/>
                  <a:gd name="T112" fmla="*/ 1 w 1007"/>
                  <a:gd name="T113" fmla="*/ 1 h 1009"/>
                  <a:gd name="T114" fmla="*/ 1 w 1007"/>
                  <a:gd name="T115" fmla="*/ 1 h 1009"/>
                  <a:gd name="T116" fmla="*/ 1 w 1007"/>
                  <a:gd name="T117" fmla="*/ 1 h 1009"/>
                  <a:gd name="T118" fmla="*/ 1 w 1007"/>
                  <a:gd name="T119" fmla="*/ 1 h 100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07"/>
                  <a:gd name="T181" fmla="*/ 0 h 1009"/>
                  <a:gd name="T182" fmla="*/ 1007 w 1007"/>
                  <a:gd name="T183" fmla="*/ 1009 h 100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07" h="1009">
                    <a:moveTo>
                      <a:pt x="1007" y="29"/>
                    </a:moveTo>
                    <a:lnTo>
                      <a:pt x="985" y="35"/>
                    </a:lnTo>
                    <a:lnTo>
                      <a:pt x="960" y="42"/>
                    </a:lnTo>
                    <a:lnTo>
                      <a:pt x="925" y="50"/>
                    </a:lnTo>
                    <a:lnTo>
                      <a:pt x="877" y="57"/>
                    </a:lnTo>
                    <a:lnTo>
                      <a:pt x="810" y="61"/>
                    </a:lnTo>
                    <a:lnTo>
                      <a:pt x="721" y="63"/>
                    </a:lnTo>
                    <a:lnTo>
                      <a:pt x="605" y="61"/>
                    </a:lnTo>
                    <a:lnTo>
                      <a:pt x="459" y="56"/>
                    </a:lnTo>
                    <a:lnTo>
                      <a:pt x="428" y="52"/>
                    </a:lnTo>
                    <a:lnTo>
                      <a:pt x="390" y="48"/>
                    </a:lnTo>
                    <a:lnTo>
                      <a:pt x="345" y="41"/>
                    </a:lnTo>
                    <a:lnTo>
                      <a:pt x="302" y="34"/>
                    </a:lnTo>
                    <a:lnTo>
                      <a:pt x="259" y="25"/>
                    </a:lnTo>
                    <a:lnTo>
                      <a:pt x="224" y="17"/>
                    </a:lnTo>
                    <a:lnTo>
                      <a:pt x="197" y="10"/>
                    </a:lnTo>
                    <a:lnTo>
                      <a:pt x="186" y="6"/>
                    </a:lnTo>
                    <a:lnTo>
                      <a:pt x="176" y="0"/>
                    </a:lnTo>
                    <a:lnTo>
                      <a:pt x="167" y="0"/>
                    </a:lnTo>
                    <a:lnTo>
                      <a:pt x="163" y="1"/>
                    </a:lnTo>
                    <a:lnTo>
                      <a:pt x="160" y="5"/>
                    </a:lnTo>
                    <a:lnTo>
                      <a:pt x="157" y="11"/>
                    </a:lnTo>
                    <a:lnTo>
                      <a:pt x="157" y="20"/>
                    </a:lnTo>
                    <a:lnTo>
                      <a:pt x="155" y="27"/>
                    </a:lnTo>
                    <a:lnTo>
                      <a:pt x="155" y="37"/>
                    </a:lnTo>
                    <a:lnTo>
                      <a:pt x="155" y="45"/>
                    </a:lnTo>
                    <a:lnTo>
                      <a:pt x="155" y="55"/>
                    </a:lnTo>
                    <a:lnTo>
                      <a:pt x="153" y="62"/>
                    </a:lnTo>
                    <a:lnTo>
                      <a:pt x="152" y="69"/>
                    </a:lnTo>
                    <a:lnTo>
                      <a:pt x="148" y="74"/>
                    </a:lnTo>
                    <a:lnTo>
                      <a:pt x="146" y="79"/>
                    </a:lnTo>
                    <a:lnTo>
                      <a:pt x="136" y="83"/>
                    </a:lnTo>
                    <a:lnTo>
                      <a:pt x="124" y="92"/>
                    </a:lnTo>
                    <a:lnTo>
                      <a:pt x="106" y="103"/>
                    </a:lnTo>
                    <a:lnTo>
                      <a:pt x="89" y="121"/>
                    </a:lnTo>
                    <a:lnTo>
                      <a:pt x="70" y="142"/>
                    </a:lnTo>
                    <a:lnTo>
                      <a:pt x="53" y="171"/>
                    </a:lnTo>
                    <a:lnTo>
                      <a:pt x="40" y="204"/>
                    </a:lnTo>
                    <a:lnTo>
                      <a:pt x="33" y="246"/>
                    </a:lnTo>
                    <a:lnTo>
                      <a:pt x="25" y="290"/>
                    </a:lnTo>
                    <a:lnTo>
                      <a:pt x="15" y="338"/>
                    </a:lnTo>
                    <a:lnTo>
                      <a:pt x="5" y="386"/>
                    </a:lnTo>
                    <a:lnTo>
                      <a:pt x="0" y="437"/>
                    </a:lnTo>
                    <a:lnTo>
                      <a:pt x="0" y="484"/>
                    </a:lnTo>
                    <a:lnTo>
                      <a:pt x="9" y="531"/>
                    </a:lnTo>
                    <a:lnTo>
                      <a:pt x="28" y="574"/>
                    </a:lnTo>
                    <a:lnTo>
                      <a:pt x="64" y="614"/>
                    </a:lnTo>
                    <a:lnTo>
                      <a:pt x="114" y="652"/>
                    </a:lnTo>
                    <a:lnTo>
                      <a:pt x="177" y="698"/>
                    </a:lnTo>
                    <a:lnTo>
                      <a:pt x="247" y="746"/>
                    </a:lnTo>
                    <a:lnTo>
                      <a:pt x="322" y="794"/>
                    </a:lnTo>
                    <a:lnTo>
                      <a:pt x="391" y="838"/>
                    </a:lnTo>
                    <a:lnTo>
                      <a:pt x="453" y="875"/>
                    </a:lnTo>
                    <a:lnTo>
                      <a:pt x="501" y="902"/>
                    </a:lnTo>
                    <a:lnTo>
                      <a:pt x="532" y="917"/>
                    </a:lnTo>
                    <a:lnTo>
                      <a:pt x="550" y="925"/>
                    </a:lnTo>
                    <a:lnTo>
                      <a:pt x="573" y="941"/>
                    </a:lnTo>
                    <a:lnTo>
                      <a:pt x="596" y="961"/>
                    </a:lnTo>
                    <a:lnTo>
                      <a:pt x="622" y="985"/>
                    </a:lnTo>
                    <a:lnTo>
                      <a:pt x="647" y="100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88" name="Freeform 209"/>
              <p:cNvSpPr>
                <a:spLocks/>
              </p:cNvSpPr>
              <p:nvPr/>
            </p:nvSpPr>
            <p:spPr bwMode="auto">
              <a:xfrm>
                <a:off x="4225" y="2479"/>
                <a:ext cx="263" cy="566"/>
              </a:xfrm>
              <a:custGeom>
                <a:avLst/>
                <a:gdLst>
                  <a:gd name="T0" fmla="*/ 0 w 527"/>
                  <a:gd name="T1" fmla="*/ 0 h 1132"/>
                  <a:gd name="T2" fmla="*/ 0 w 527"/>
                  <a:gd name="T3" fmla="*/ 1 h 1132"/>
                  <a:gd name="T4" fmla="*/ 0 w 527"/>
                  <a:gd name="T5" fmla="*/ 1 h 1132"/>
                  <a:gd name="T6" fmla="*/ 0 w 527"/>
                  <a:gd name="T7" fmla="*/ 1 h 1132"/>
                  <a:gd name="T8" fmla="*/ 0 w 527"/>
                  <a:gd name="T9" fmla="*/ 1 h 1132"/>
                  <a:gd name="T10" fmla="*/ 0 w 527"/>
                  <a:gd name="T11" fmla="*/ 1 h 1132"/>
                  <a:gd name="T12" fmla="*/ 0 w 527"/>
                  <a:gd name="T13" fmla="*/ 1 h 1132"/>
                  <a:gd name="T14" fmla="*/ 0 w 527"/>
                  <a:gd name="T15" fmla="*/ 1 h 1132"/>
                  <a:gd name="T16" fmla="*/ 0 w 527"/>
                  <a:gd name="T17" fmla="*/ 1 h 1132"/>
                  <a:gd name="T18" fmla="*/ 0 w 527"/>
                  <a:gd name="T19" fmla="*/ 1 h 1132"/>
                  <a:gd name="T20" fmla="*/ 0 w 527"/>
                  <a:gd name="T21" fmla="*/ 1 h 1132"/>
                  <a:gd name="T22" fmla="*/ 0 w 527"/>
                  <a:gd name="T23" fmla="*/ 1 h 1132"/>
                  <a:gd name="T24" fmla="*/ 0 w 527"/>
                  <a:gd name="T25" fmla="*/ 1 h 1132"/>
                  <a:gd name="T26" fmla="*/ 0 w 527"/>
                  <a:gd name="T27" fmla="*/ 1 h 1132"/>
                  <a:gd name="T28" fmla="*/ 0 w 527"/>
                  <a:gd name="T29" fmla="*/ 1 h 1132"/>
                  <a:gd name="T30" fmla="*/ 0 w 527"/>
                  <a:gd name="T31" fmla="*/ 1 h 1132"/>
                  <a:gd name="T32" fmla="*/ 0 w 527"/>
                  <a:gd name="T33" fmla="*/ 1 h 1132"/>
                  <a:gd name="T34" fmla="*/ 0 w 527"/>
                  <a:gd name="T35" fmla="*/ 1 h 1132"/>
                  <a:gd name="T36" fmla="*/ 0 w 527"/>
                  <a:gd name="T37" fmla="*/ 1 h 1132"/>
                  <a:gd name="T38" fmla="*/ 0 w 527"/>
                  <a:gd name="T39" fmla="*/ 1 h 1132"/>
                  <a:gd name="T40" fmla="*/ 0 w 527"/>
                  <a:gd name="T41" fmla="*/ 1 h 1132"/>
                  <a:gd name="T42" fmla="*/ 0 w 527"/>
                  <a:gd name="T43" fmla="*/ 1 h 1132"/>
                  <a:gd name="T44" fmla="*/ 0 w 527"/>
                  <a:gd name="T45" fmla="*/ 1 h 1132"/>
                  <a:gd name="T46" fmla="*/ 0 w 527"/>
                  <a:gd name="T47" fmla="*/ 1 h 1132"/>
                  <a:gd name="T48" fmla="*/ 0 w 527"/>
                  <a:gd name="T49" fmla="*/ 1 h 1132"/>
                  <a:gd name="T50" fmla="*/ 0 w 527"/>
                  <a:gd name="T51" fmla="*/ 1 h 1132"/>
                  <a:gd name="T52" fmla="*/ 0 w 527"/>
                  <a:gd name="T53" fmla="*/ 1 h 1132"/>
                  <a:gd name="T54" fmla="*/ 0 w 527"/>
                  <a:gd name="T55" fmla="*/ 1 h 1132"/>
                  <a:gd name="T56" fmla="*/ 0 w 527"/>
                  <a:gd name="T57" fmla="*/ 1 h 1132"/>
                  <a:gd name="T58" fmla="*/ 0 w 527"/>
                  <a:gd name="T59" fmla="*/ 1 h 1132"/>
                  <a:gd name="T60" fmla="*/ 0 w 527"/>
                  <a:gd name="T61" fmla="*/ 1 h 1132"/>
                  <a:gd name="T62" fmla="*/ 0 w 527"/>
                  <a:gd name="T63" fmla="*/ 1 h 1132"/>
                  <a:gd name="T64" fmla="*/ 0 w 527"/>
                  <a:gd name="T65" fmla="*/ 1 h 1132"/>
                  <a:gd name="T66" fmla="*/ 0 w 527"/>
                  <a:gd name="T67" fmla="*/ 1 h 1132"/>
                  <a:gd name="T68" fmla="*/ 0 w 527"/>
                  <a:gd name="T69" fmla="*/ 1 h 1132"/>
                  <a:gd name="T70" fmla="*/ 0 w 527"/>
                  <a:gd name="T71" fmla="*/ 1 h 1132"/>
                  <a:gd name="T72" fmla="*/ 0 w 527"/>
                  <a:gd name="T73" fmla="*/ 1 h 1132"/>
                  <a:gd name="T74" fmla="*/ 0 w 527"/>
                  <a:gd name="T75" fmla="*/ 1 h 1132"/>
                  <a:gd name="T76" fmla="*/ 0 w 527"/>
                  <a:gd name="T77" fmla="*/ 1 h 1132"/>
                  <a:gd name="T78" fmla="*/ 0 w 527"/>
                  <a:gd name="T79" fmla="*/ 1 h 1132"/>
                  <a:gd name="T80" fmla="*/ 0 w 527"/>
                  <a:gd name="T81" fmla="*/ 1 h 1132"/>
                  <a:gd name="T82" fmla="*/ 0 w 527"/>
                  <a:gd name="T83" fmla="*/ 1 h 1132"/>
                  <a:gd name="T84" fmla="*/ 0 w 527"/>
                  <a:gd name="T85" fmla="*/ 1 h 1132"/>
                  <a:gd name="T86" fmla="*/ 0 w 527"/>
                  <a:gd name="T87" fmla="*/ 1 h 1132"/>
                  <a:gd name="T88" fmla="*/ 0 w 527"/>
                  <a:gd name="T89" fmla="*/ 1 h 1132"/>
                  <a:gd name="T90" fmla="*/ 0 w 527"/>
                  <a:gd name="T91" fmla="*/ 1 h 1132"/>
                  <a:gd name="T92" fmla="*/ 0 w 527"/>
                  <a:gd name="T93" fmla="*/ 1 h 1132"/>
                  <a:gd name="T94" fmla="*/ 0 w 527"/>
                  <a:gd name="T95" fmla="*/ 1 h 1132"/>
                  <a:gd name="T96" fmla="*/ 0 w 527"/>
                  <a:gd name="T97" fmla="*/ 1 h 1132"/>
                  <a:gd name="T98" fmla="*/ 0 w 527"/>
                  <a:gd name="T99" fmla="*/ 1 h 1132"/>
                  <a:gd name="T100" fmla="*/ 0 w 527"/>
                  <a:gd name="T101" fmla="*/ 1 h 1132"/>
                  <a:gd name="T102" fmla="*/ 0 w 527"/>
                  <a:gd name="T103" fmla="*/ 1 h 1132"/>
                  <a:gd name="T104" fmla="*/ 0 w 527"/>
                  <a:gd name="T105" fmla="*/ 1 h 1132"/>
                  <a:gd name="T106" fmla="*/ 0 w 527"/>
                  <a:gd name="T107" fmla="*/ 1 h 1132"/>
                  <a:gd name="T108" fmla="*/ 0 w 527"/>
                  <a:gd name="T109" fmla="*/ 1 h 1132"/>
                  <a:gd name="T110" fmla="*/ 0 w 527"/>
                  <a:gd name="T111" fmla="*/ 1 h 1132"/>
                  <a:gd name="T112" fmla="*/ 0 w 527"/>
                  <a:gd name="T113" fmla="*/ 1 h 1132"/>
                  <a:gd name="T114" fmla="*/ 0 w 527"/>
                  <a:gd name="T115" fmla="*/ 1 h 1132"/>
                  <a:gd name="T116" fmla="*/ 0 w 527"/>
                  <a:gd name="T117" fmla="*/ 1 h 1132"/>
                  <a:gd name="T118" fmla="*/ 0 w 527"/>
                  <a:gd name="T119" fmla="*/ 1 h 113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7"/>
                  <a:gd name="T181" fmla="*/ 0 h 1132"/>
                  <a:gd name="T182" fmla="*/ 527 w 527"/>
                  <a:gd name="T183" fmla="*/ 1132 h 113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7" h="1132">
                    <a:moveTo>
                      <a:pt x="0" y="0"/>
                    </a:moveTo>
                    <a:lnTo>
                      <a:pt x="26" y="25"/>
                    </a:lnTo>
                    <a:lnTo>
                      <a:pt x="49" y="47"/>
                    </a:lnTo>
                    <a:lnTo>
                      <a:pt x="74" y="67"/>
                    </a:lnTo>
                    <a:lnTo>
                      <a:pt x="73" y="99"/>
                    </a:lnTo>
                    <a:lnTo>
                      <a:pt x="72" y="139"/>
                    </a:lnTo>
                    <a:lnTo>
                      <a:pt x="69" y="185"/>
                    </a:lnTo>
                    <a:lnTo>
                      <a:pt x="68" y="234"/>
                    </a:lnTo>
                    <a:lnTo>
                      <a:pt x="67" y="283"/>
                    </a:lnTo>
                    <a:lnTo>
                      <a:pt x="67" y="330"/>
                    </a:lnTo>
                    <a:lnTo>
                      <a:pt x="67" y="373"/>
                    </a:lnTo>
                    <a:lnTo>
                      <a:pt x="70" y="409"/>
                    </a:lnTo>
                    <a:lnTo>
                      <a:pt x="73" y="452"/>
                    </a:lnTo>
                    <a:lnTo>
                      <a:pt x="77" y="514"/>
                    </a:lnTo>
                    <a:lnTo>
                      <a:pt x="80" y="587"/>
                    </a:lnTo>
                    <a:lnTo>
                      <a:pt x="84" y="667"/>
                    </a:lnTo>
                    <a:lnTo>
                      <a:pt x="85" y="744"/>
                    </a:lnTo>
                    <a:lnTo>
                      <a:pt x="86" y="812"/>
                    </a:lnTo>
                    <a:lnTo>
                      <a:pt x="86" y="864"/>
                    </a:lnTo>
                    <a:lnTo>
                      <a:pt x="88" y="894"/>
                    </a:lnTo>
                    <a:lnTo>
                      <a:pt x="88" y="908"/>
                    </a:lnTo>
                    <a:lnTo>
                      <a:pt x="91" y="923"/>
                    </a:lnTo>
                    <a:lnTo>
                      <a:pt x="100" y="938"/>
                    </a:lnTo>
                    <a:lnTo>
                      <a:pt x="112" y="955"/>
                    </a:lnTo>
                    <a:lnTo>
                      <a:pt x="129" y="971"/>
                    </a:lnTo>
                    <a:lnTo>
                      <a:pt x="148" y="990"/>
                    </a:lnTo>
                    <a:lnTo>
                      <a:pt x="172" y="1009"/>
                    </a:lnTo>
                    <a:lnTo>
                      <a:pt x="200" y="1031"/>
                    </a:lnTo>
                    <a:lnTo>
                      <a:pt x="251" y="1062"/>
                    </a:lnTo>
                    <a:lnTo>
                      <a:pt x="298" y="1085"/>
                    </a:lnTo>
                    <a:lnTo>
                      <a:pt x="339" y="1101"/>
                    </a:lnTo>
                    <a:lnTo>
                      <a:pt x="377" y="1111"/>
                    </a:lnTo>
                    <a:lnTo>
                      <a:pt x="408" y="1116"/>
                    </a:lnTo>
                    <a:lnTo>
                      <a:pt x="435" y="1121"/>
                    </a:lnTo>
                    <a:lnTo>
                      <a:pt x="458" y="1126"/>
                    </a:lnTo>
                    <a:lnTo>
                      <a:pt x="476" y="1132"/>
                    </a:lnTo>
                    <a:lnTo>
                      <a:pt x="472" y="1116"/>
                    </a:lnTo>
                    <a:lnTo>
                      <a:pt x="474" y="1098"/>
                    </a:lnTo>
                    <a:lnTo>
                      <a:pt x="476" y="1075"/>
                    </a:lnTo>
                    <a:lnTo>
                      <a:pt x="484" y="1052"/>
                    </a:lnTo>
                    <a:lnTo>
                      <a:pt x="488" y="1028"/>
                    </a:lnTo>
                    <a:lnTo>
                      <a:pt x="496" y="1009"/>
                    </a:lnTo>
                    <a:lnTo>
                      <a:pt x="501" y="990"/>
                    </a:lnTo>
                    <a:lnTo>
                      <a:pt x="506" y="980"/>
                    </a:lnTo>
                    <a:lnTo>
                      <a:pt x="508" y="958"/>
                    </a:lnTo>
                    <a:lnTo>
                      <a:pt x="511" y="913"/>
                    </a:lnTo>
                    <a:lnTo>
                      <a:pt x="512" y="851"/>
                    </a:lnTo>
                    <a:lnTo>
                      <a:pt x="514" y="783"/>
                    </a:lnTo>
                    <a:lnTo>
                      <a:pt x="514" y="713"/>
                    </a:lnTo>
                    <a:lnTo>
                      <a:pt x="514" y="647"/>
                    </a:lnTo>
                    <a:lnTo>
                      <a:pt x="512" y="594"/>
                    </a:lnTo>
                    <a:lnTo>
                      <a:pt x="509" y="562"/>
                    </a:lnTo>
                    <a:lnTo>
                      <a:pt x="506" y="537"/>
                    </a:lnTo>
                    <a:lnTo>
                      <a:pt x="506" y="509"/>
                    </a:lnTo>
                    <a:lnTo>
                      <a:pt x="508" y="479"/>
                    </a:lnTo>
                    <a:lnTo>
                      <a:pt x="512" y="449"/>
                    </a:lnTo>
                    <a:lnTo>
                      <a:pt x="516" y="420"/>
                    </a:lnTo>
                    <a:lnTo>
                      <a:pt x="521" y="394"/>
                    </a:lnTo>
                    <a:lnTo>
                      <a:pt x="524" y="373"/>
                    </a:lnTo>
                    <a:lnTo>
                      <a:pt x="527" y="35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89" name="Freeform 210"/>
              <p:cNvSpPr>
                <a:spLocks/>
              </p:cNvSpPr>
              <p:nvPr/>
            </p:nvSpPr>
            <p:spPr bwMode="auto">
              <a:xfrm>
                <a:off x="4462" y="2054"/>
                <a:ext cx="248" cy="615"/>
              </a:xfrm>
              <a:custGeom>
                <a:avLst/>
                <a:gdLst>
                  <a:gd name="T0" fmla="*/ 0 w 497"/>
                  <a:gd name="T1" fmla="*/ 1 h 1228"/>
                  <a:gd name="T2" fmla="*/ 0 w 497"/>
                  <a:gd name="T3" fmla="*/ 1 h 1228"/>
                  <a:gd name="T4" fmla="*/ 0 w 497"/>
                  <a:gd name="T5" fmla="*/ 1 h 1228"/>
                  <a:gd name="T6" fmla="*/ 0 w 497"/>
                  <a:gd name="T7" fmla="*/ 1 h 1228"/>
                  <a:gd name="T8" fmla="*/ 0 w 497"/>
                  <a:gd name="T9" fmla="*/ 1 h 1228"/>
                  <a:gd name="T10" fmla="*/ 0 w 497"/>
                  <a:gd name="T11" fmla="*/ 1 h 1228"/>
                  <a:gd name="T12" fmla="*/ 0 w 497"/>
                  <a:gd name="T13" fmla="*/ 1 h 1228"/>
                  <a:gd name="T14" fmla="*/ 0 w 497"/>
                  <a:gd name="T15" fmla="*/ 1 h 1228"/>
                  <a:gd name="T16" fmla="*/ 0 w 497"/>
                  <a:gd name="T17" fmla="*/ 1 h 1228"/>
                  <a:gd name="T18" fmla="*/ 0 w 497"/>
                  <a:gd name="T19" fmla="*/ 1 h 1228"/>
                  <a:gd name="T20" fmla="*/ 0 w 497"/>
                  <a:gd name="T21" fmla="*/ 1 h 1228"/>
                  <a:gd name="T22" fmla="*/ 0 w 497"/>
                  <a:gd name="T23" fmla="*/ 1 h 1228"/>
                  <a:gd name="T24" fmla="*/ 0 w 497"/>
                  <a:gd name="T25" fmla="*/ 1 h 1228"/>
                  <a:gd name="T26" fmla="*/ 0 w 497"/>
                  <a:gd name="T27" fmla="*/ 1 h 1228"/>
                  <a:gd name="T28" fmla="*/ 0 w 497"/>
                  <a:gd name="T29" fmla="*/ 1 h 1228"/>
                  <a:gd name="T30" fmla="*/ 0 w 497"/>
                  <a:gd name="T31" fmla="*/ 1 h 1228"/>
                  <a:gd name="T32" fmla="*/ 0 w 497"/>
                  <a:gd name="T33" fmla="*/ 1 h 1228"/>
                  <a:gd name="T34" fmla="*/ 0 w 497"/>
                  <a:gd name="T35" fmla="*/ 1 h 1228"/>
                  <a:gd name="T36" fmla="*/ 0 w 497"/>
                  <a:gd name="T37" fmla="*/ 1 h 1228"/>
                  <a:gd name="T38" fmla="*/ 0 w 497"/>
                  <a:gd name="T39" fmla="*/ 1 h 1228"/>
                  <a:gd name="T40" fmla="*/ 0 w 497"/>
                  <a:gd name="T41" fmla="*/ 1 h 1228"/>
                  <a:gd name="T42" fmla="*/ 0 w 497"/>
                  <a:gd name="T43" fmla="*/ 1 h 1228"/>
                  <a:gd name="T44" fmla="*/ 0 w 497"/>
                  <a:gd name="T45" fmla="*/ 1 h 1228"/>
                  <a:gd name="T46" fmla="*/ 0 w 497"/>
                  <a:gd name="T47" fmla="*/ 1 h 1228"/>
                  <a:gd name="T48" fmla="*/ 0 w 497"/>
                  <a:gd name="T49" fmla="*/ 1 h 1228"/>
                  <a:gd name="T50" fmla="*/ 0 w 497"/>
                  <a:gd name="T51" fmla="*/ 1 h 1228"/>
                  <a:gd name="T52" fmla="*/ 0 w 497"/>
                  <a:gd name="T53" fmla="*/ 1 h 1228"/>
                  <a:gd name="T54" fmla="*/ 0 w 497"/>
                  <a:gd name="T55" fmla="*/ 1 h 1228"/>
                  <a:gd name="T56" fmla="*/ 0 w 497"/>
                  <a:gd name="T57" fmla="*/ 1 h 1228"/>
                  <a:gd name="T58" fmla="*/ 0 w 497"/>
                  <a:gd name="T59" fmla="*/ 1 h 1228"/>
                  <a:gd name="T60" fmla="*/ 0 w 497"/>
                  <a:gd name="T61" fmla="*/ 1 h 1228"/>
                  <a:gd name="T62" fmla="*/ 0 w 497"/>
                  <a:gd name="T63" fmla="*/ 1 h 1228"/>
                  <a:gd name="T64" fmla="*/ 0 w 497"/>
                  <a:gd name="T65" fmla="*/ 1 h 1228"/>
                  <a:gd name="T66" fmla="*/ 0 w 497"/>
                  <a:gd name="T67" fmla="*/ 1 h 1228"/>
                  <a:gd name="T68" fmla="*/ 0 w 497"/>
                  <a:gd name="T69" fmla="*/ 1 h 1228"/>
                  <a:gd name="T70" fmla="*/ 0 w 497"/>
                  <a:gd name="T71" fmla="*/ 1 h 1228"/>
                  <a:gd name="T72" fmla="*/ 0 w 497"/>
                  <a:gd name="T73" fmla="*/ 1 h 1228"/>
                  <a:gd name="T74" fmla="*/ 0 w 497"/>
                  <a:gd name="T75" fmla="*/ 1 h 1228"/>
                  <a:gd name="T76" fmla="*/ 0 w 497"/>
                  <a:gd name="T77" fmla="*/ 1 h 1228"/>
                  <a:gd name="T78" fmla="*/ 0 w 497"/>
                  <a:gd name="T79" fmla="*/ 1 h 1228"/>
                  <a:gd name="T80" fmla="*/ 0 w 497"/>
                  <a:gd name="T81" fmla="*/ 1 h 1228"/>
                  <a:gd name="T82" fmla="*/ 0 w 497"/>
                  <a:gd name="T83" fmla="*/ 1 h 1228"/>
                  <a:gd name="T84" fmla="*/ 0 w 497"/>
                  <a:gd name="T85" fmla="*/ 1 h 1228"/>
                  <a:gd name="T86" fmla="*/ 0 w 497"/>
                  <a:gd name="T87" fmla="*/ 1 h 1228"/>
                  <a:gd name="T88" fmla="*/ 0 w 497"/>
                  <a:gd name="T89" fmla="*/ 1 h 1228"/>
                  <a:gd name="T90" fmla="*/ 0 w 497"/>
                  <a:gd name="T91" fmla="*/ 1 h 1228"/>
                  <a:gd name="T92" fmla="*/ 0 w 497"/>
                  <a:gd name="T93" fmla="*/ 1 h 1228"/>
                  <a:gd name="T94" fmla="*/ 0 w 497"/>
                  <a:gd name="T95" fmla="*/ 1 h 1228"/>
                  <a:gd name="T96" fmla="*/ 0 w 497"/>
                  <a:gd name="T97" fmla="*/ 1 h 1228"/>
                  <a:gd name="T98" fmla="*/ 0 w 497"/>
                  <a:gd name="T99" fmla="*/ 1 h 1228"/>
                  <a:gd name="T100" fmla="*/ 0 w 497"/>
                  <a:gd name="T101" fmla="*/ 1 h 1228"/>
                  <a:gd name="T102" fmla="*/ 0 w 497"/>
                  <a:gd name="T103" fmla="*/ 1 h 1228"/>
                  <a:gd name="T104" fmla="*/ 0 w 497"/>
                  <a:gd name="T105" fmla="*/ 1 h 1228"/>
                  <a:gd name="T106" fmla="*/ 0 w 497"/>
                  <a:gd name="T107" fmla="*/ 1 h 1228"/>
                  <a:gd name="T108" fmla="*/ 0 w 497"/>
                  <a:gd name="T109" fmla="*/ 1 h 1228"/>
                  <a:gd name="T110" fmla="*/ 0 w 497"/>
                  <a:gd name="T111" fmla="*/ 1 h 1228"/>
                  <a:gd name="T112" fmla="*/ 0 w 497"/>
                  <a:gd name="T113" fmla="*/ 1 h 1228"/>
                  <a:gd name="T114" fmla="*/ 0 w 497"/>
                  <a:gd name="T115" fmla="*/ 1 h 1228"/>
                  <a:gd name="T116" fmla="*/ 0 w 497"/>
                  <a:gd name="T117" fmla="*/ 1 h 1228"/>
                  <a:gd name="T118" fmla="*/ 0 w 497"/>
                  <a:gd name="T119" fmla="*/ 0 h 122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7"/>
                  <a:gd name="T181" fmla="*/ 0 h 1228"/>
                  <a:gd name="T182" fmla="*/ 497 w 497"/>
                  <a:gd name="T183" fmla="*/ 1228 h 122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7" h="1228">
                    <a:moveTo>
                      <a:pt x="53" y="1207"/>
                    </a:moveTo>
                    <a:lnTo>
                      <a:pt x="61" y="1213"/>
                    </a:lnTo>
                    <a:lnTo>
                      <a:pt x="70" y="1221"/>
                    </a:lnTo>
                    <a:lnTo>
                      <a:pt x="78" y="1225"/>
                    </a:lnTo>
                    <a:lnTo>
                      <a:pt x="86" y="1228"/>
                    </a:lnTo>
                    <a:lnTo>
                      <a:pt x="91" y="1228"/>
                    </a:lnTo>
                    <a:lnTo>
                      <a:pt x="97" y="1226"/>
                    </a:lnTo>
                    <a:lnTo>
                      <a:pt x="101" y="1218"/>
                    </a:lnTo>
                    <a:lnTo>
                      <a:pt x="105" y="1210"/>
                    </a:lnTo>
                    <a:lnTo>
                      <a:pt x="108" y="1191"/>
                    </a:lnTo>
                    <a:lnTo>
                      <a:pt x="120" y="1163"/>
                    </a:lnTo>
                    <a:lnTo>
                      <a:pt x="132" y="1128"/>
                    </a:lnTo>
                    <a:lnTo>
                      <a:pt x="149" y="1090"/>
                    </a:lnTo>
                    <a:lnTo>
                      <a:pt x="167" y="1048"/>
                    </a:lnTo>
                    <a:lnTo>
                      <a:pt x="188" y="1008"/>
                    </a:lnTo>
                    <a:lnTo>
                      <a:pt x="210" y="972"/>
                    </a:lnTo>
                    <a:lnTo>
                      <a:pt x="232" y="945"/>
                    </a:lnTo>
                    <a:lnTo>
                      <a:pt x="254" y="913"/>
                    </a:lnTo>
                    <a:lnTo>
                      <a:pt x="280" y="874"/>
                    </a:lnTo>
                    <a:lnTo>
                      <a:pt x="308" y="829"/>
                    </a:lnTo>
                    <a:lnTo>
                      <a:pt x="336" y="782"/>
                    </a:lnTo>
                    <a:lnTo>
                      <a:pt x="362" y="732"/>
                    </a:lnTo>
                    <a:lnTo>
                      <a:pt x="387" y="688"/>
                    </a:lnTo>
                    <a:lnTo>
                      <a:pt x="407" y="648"/>
                    </a:lnTo>
                    <a:lnTo>
                      <a:pt x="424" y="618"/>
                    </a:lnTo>
                    <a:lnTo>
                      <a:pt x="435" y="592"/>
                    </a:lnTo>
                    <a:lnTo>
                      <a:pt x="449" y="570"/>
                    </a:lnTo>
                    <a:lnTo>
                      <a:pt x="461" y="548"/>
                    </a:lnTo>
                    <a:lnTo>
                      <a:pt x="473" y="527"/>
                    </a:lnTo>
                    <a:lnTo>
                      <a:pt x="483" y="505"/>
                    </a:lnTo>
                    <a:lnTo>
                      <a:pt x="491" y="485"/>
                    </a:lnTo>
                    <a:lnTo>
                      <a:pt x="494" y="464"/>
                    </a:lnTo>
                    <a:lnTo>
                      <a:pt x="497" y="444"/>
                    </a:lnTo>
                    <a:lnTo>
                      <a:pt x="493" y="422"/>
                    </a:lnTo>
                    <a:lnTo>
                      <a:pt x="489" y="403"/>
                    </a:lnTo>
                    <a:lnTo>
                      <a:pt x="482" y="385"/>
                    </a:lnTo>
                    <a:lnTo>
                      <a:pt x="475" y="370"/>
                    </a:lnTo>
                    <a:lnTo>
                      <a:pt x="463" y="354"/>
                    </a:lnTo>
                    <a:lnTo>
                      <a:pt x="450" y="339"/>
                    </a:lnTo>
                    <a:lnTo>
                      <a:pt x="433" y="324"/>
                    </a:lnTo>
                    <a:lnTo>
                      <a:pt x="414" y="310"/>
                    </a:lnTo>
                    <a:lnTo>
                      <a:pt x="386" y="291"/>
                    </a:lnTo>
                    <a:lnTo>
                      <a:pt x="350" y="266"/>
                    </a:lnTo>
                    <a:lnTo>
                      <a:pt x="308" y="236"/>
                    </a:lnTo>
                    <a:lnTo>
                      <a:pt x="263" y="207"/>
                    </a:lnTo>
                    <a:lnTo>
                      <a:pt x="217" y="176"/>
                    </a:lnTo>
                    <a:lnTo>
                      <a:pt x="177" y="148"/>
                    </a:lnTo>
                    <a:lnTo>
                      <a:pt x="142" y="126"/>
                    </a:lnTo>
                    <a:lnTo>
                      <a:pt x="118" y="111"/>
                    </a:lnTo>
                    <a:lnTo>
                      <a:pt x="99" y="99"/>
                    </a:lnTo>
                    <a:lnTo>
                      <a:pt x="80" y="88"/>
                    </a:lnTo>
                    <a:lnTo>
                      <a:pt x="61" y="78"/>
                    </a:lnTo>
                    <a:lnTo>
                      <a:pt x="47" y="69"/>
                    </a:lnTo>
                    <a:lnTo>
                      <a:pt x="32" y="59"/>
                    </a:lnTo>
                    <a:lnTo>
                      <a:pt x="22" y="51"/>
                    </a:lnTo>
                    <a:lnTo>
                      <a:pt x="14" y="42"/>
                    </a:lnTo>
                    <a:lnTo>
                      <a:pt x="12" y="35"/>
                    </a:lnTo>
                    <a:lnTo>
                      <a:pt x="8" y="23"/>
                    </a:lnTo>
                    <a:lnTo>
                      <a:pt x="5" y="1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90" name="Freeform 211"/>
              <p:cNvSpPr>
                <a:spLocks/>
              </p:cNvSpPr>
              <p:nvPr/>
            </p:nvSpPr>
            <p:spPr bwMode="auto">
              <a:xfrm>
                <a:off x="4405" y="1986"/>
                <a:ext cx="57" cy="68"/>
              </a:xfrm>
              <a:custGeom>
                <a:avLst/>
                <a:gdLst>
                  <a:gd name="T0" fmla="*/ 1 w 114"/>
                  <a:gd name="T1" fmla="*/ 1 h 136"/>
                  <a:gd name="T2" fmla="*/ 1 w 114"/>
                  <a:gd name="T3" fmla="*/ 1 h 136"/>
                  <a:gd name="T4" fmla="*/ 1 w 114"/>
                  <a:gd name="T5" fmla="*/ 1 h 136"/>
                  <a:gd name="T6" fmla="*/ 1 w 114"/>
                  <a:gd name="T7" fmla="*/ 1 h 136"/>
                  <a:gd name="T8" fmla="*/ 1 w 114"/>
                  <a:gd name="T9" fmla="*/ 1 h 136"/>
                  <a:gd name="T10" fmla="*/ 1 w 114"/>
                  <a:gd name="T11" fmla="*/ 1 h 136"/>
                  <a:gd name="T12" fmla="*/ 1 w 114"/>
                  <a:gd name="T13" fmla="*/ 1 h 136"/>
                  <a:gd name="T14" fmla="*/ 1 w 114"/>
                  <a:gd name="T15" fmla="*/ 1 h 136"/>
                  <a:gd name="T16" fmla="*/ 1 w 114"/>
                  <a:gd name="T17" fmla="*/ 1 h 136"/>
                  <a:gd name="T18" fmla="*/ 1 w 114"/>
                  <a:gd name="T19" fmla="*/ 1 h 136"/>
                  <a:gd name="T20" fmla="*/ 1 w 114"/>
                  <a:gd name="T21" fmla="*/ 1 h 136"/>
                  <a:gd name="T22" fmla="*/ 1 w 114"/>
                  <a:gd name="T23" fmla="*/ 1 h 136"/>
                  <a:gd name="T24" fmla="*/ 1 w 114"/>
                  <a:gd name="T25" fmla="*/ 1 h 136"/>
                  <a:gd name="T26" fmla="*/ 1 w 114"/>
                  <a:gd name="T27" fmla="*/ 1 h 136"/>
                  <a:gd name="T28" fmla="*/ 1 w 114"/>
                  <a:gd name="T29" fmla="*/ 1 h 136"/>
                  <a:gd name="T30" fmla="*/ 1 w 114"/>
                  <a:gd name="T31" fmla="*/ 1 h 136"/>
                  <a:gd name="T32" fmla="*/ 1 w 114"/>
                  <a:gd name="T33" fmla="*/ 1 h 136"/>
                  <a:gd name="T34" fmla="*/ 1 w 114"/>
                  <a:gd name="T35" fmla="*/ 1 h 136"/>
                  <a:gd name="T36" fmla="*/ 1 w 114"/>
                  <a:gd name="T37" fmla="*/ 1 h 136"/>
                  <a:gd name="T38" fmla="*/ 1 w 114"/>
                  <a:gd name="T39" fmla="*/ 1 h 136"/>
                  <a:gd name="T40" fmla="*/ 1 w 114"/>
                  <a:gd name="T41" fmla="*/ 1 h 136"/>
                  <a:gd name="T42" fmla="*/ 1 w 114"/>
                  <a:gd name="T43" fmla="*/ 1 h 136"/>
                  <a:gd name="T44" fmla="*/ 1 w 114"/>
                  <a:gd name="T45" fmla="*/ 1 h 136"/>
                  <a:gd name="T46" fmla="*/ 1 w 114"/>
                  <a:gd name="T47" fmla="*/ 1 h 136"/>
                  <a:gd name="T48" fmla="*/ 1 w 114"/>
                  <a:gd name="T49" fmla="*/ 1 h 136"/>
                  <a:gd name="T50" fmla="*/ 1 w 114"/>
                  <a:gd name="T51" fmla="*/ 1 h 136"/>
                  <a:gd name="T52" fmla="*/ 1 w 114"/>
                  <a:gd name="T53" fmla="*/ 0 h 136"/>
                  <a:gd name="T54" fmla="*/ 0 w 114"/>
                  <a:gd name="T55" fmla="*/ 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4"/>
                  <a:gd name="T85" fmla="*/ 0 h 136"/>
                  <a:gd name="T86" fmla="*/ 114 w 114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4" h="136">
                    <a:moveTo>
                      <a:pt x="114" y="136"/>
                    </a:moveTo>
                    <a:lnTo>
                      <a:pt x="107" y="126"/>
                    </a:lnTo>
                    <a:lnTo>
                      <a:pt x="99" y="115"/>
                    </a:lnTo>
                    <a:lnTo>
                      <a:pt x="91" y="109"/>
                    </a:lnTo>
                    <a:lnTo>
                      <a:pt x="81" y="106"/>
                    </a:lnTo>
                    <a:lnTo>
                      <a:pt x="73" y="107"/>
                    </a:lnTo>
                    <a:lnTo>
                      <a:pt x="70" y="100"/>
                    </a:lnTo>
                    <a:lnTo>
                      <a:pt x="65" y="93"/>
                    </a:lnTo>
                    <a:lnTo>
                      <a:pt x="58" y="85"/>
                    </a:lnTo>
                    <a:lnTo>
                      <a:pt x="52" y="82"/>
                    </a:lnTo>
                    <a:lnTo>
                      <a:pt x="42" y="77"/>
                    </a:lnTo>
                    <a:lnTo>
                      <a:pt x="33" y="75"/>
                    </a:lnTo>
                    <a:lnTo>
                      <a:pt x="26" y="74"/>
                    </a:lnTo>
                    <a:lnTo>
                      <a:pt x="20" y="77"/>
                    </a:lnTo>
                    <a:lnTo>
                      <a:pt x="8" y="78"/>
                    </a:lnTo>
                    <a:lnTo>
                      <a:pt x="5" y="75"/>
                    </a:lnTo>
                    <a:lnTo>
                      <a:pt x="5" y="70"/>
                    </a:lnTo>
                    <a:lnTo>
                      <a:pt x="6" y="67"/>
                    </a:lnTo>
                    <a:lnTo>
                      <a:pt x="8" y="60"/>
                    </a:lnTo>
                    <a:lnTo>
                      <a:pt x="13" y="54"/>
                    </a:lnTo>
                    <a:lnTo>
                      <a:pt x="16" y="44"/>
                    </a:lnTo>
                    <a:lnTo>
                      <a:pt x="18" y="35"/>
                    </a:lnTo>
                    <a:lnTo>
                      <a:pt x="20" y="25"/>
                    </a:lnTo>
                    <a:lnTo>
                      <a:pt x="21" y="16"/>
                    </a:lnTo>
                    <a:lnTo>
                      <a:pt x="18" y="7"/>
                    </a:lnTo>
                    <a:lnTo>
                      <a:pt x="15" y="2"/>
                    </a:lnTo>
                    <a:lnTo>
                      <a:pt x="8" y="0"/>
                    </a:lnTo>
                    <a:lnTo>
                      <a:pt x="0" y="4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91" name="Freeform 212"/>
              <p:cNvSpPr>
                <a:spLocks/>
              </p:cNvSpPr>
              <p:nvPr/>
            </p:nvSpPr>
            <p:spPr bwMode="auto">
              <a:xfrm>
                <a:off x="4237" y="2134"/>
                <a:ext cx="271" cy="524"/>
              </a:xfrm>
              <a:custGeom>
                <a:avLst/>
                <a:gdLst>
                  <a:gd name="T0" fmla="*/ 0 w 543"/>
                  <a:gd name="T1" fmla="*/ 0 h 1049"/>
                  <a:gd name="T2" fmla="*/ 0 w 543"/>
                  <a:gd name="T3" fmla="*/ 0 h 1049"/>
                  <a:gd name="T4" fmla="*/ 0 w 543"/>
                  <a:gd name="T5" fmla="*/ 0 h 1049"/>
                  <a:gd name="T6" fmla="*/ 0 w 543"/>
                  <a:gd name="T7" fmla="*/ 0 h 1049"/>
                  <a:gd name="T8" fmla="*/ 0 w 543"/>
                  <a:gd name="T9" fmla="*/ 0 h 1049"/>
                  <a:gd name="T10" fmla="*/ 0 w 543"/>
                  <a:gd name="T11" fmla="*/ 0 h 1049"/>
                  <a:gd name="T12" fmla="*/ 0 w 543"/>
                  <a:gd name="T13" fmla="*/ 0 h 1049"/>
                  <a:gd name="T14" fmla="*/ 0 w 543"/>
                  <a:gd name="T15" fmla="*/ 0 h 1049"/>
                  <a:gd name="T16" fmla="*/ 0 w 543"/>
                  <a:gd name="T17" fmla="*/ 0 h 1049"/>
                  <a:gd name="T18" fmla="*/ 0 w 543"/>
                  <a:gd name="T19" fmla="*/ 0 h 1049"/>
                  <a:gd name="T20" fmla="*/ 0 w 543"/>
                  <a:gd name="T21" fmla="*/ 0 h 1049"/>
                  <a:gd name="T22" fmla="*/ 0 w 543"/>
                  <a:gd name="T23" fmla="*/ 0 h 1049"/>
                  <a:gd name="T24" fmla="*/ 0 w 543"/>
                  <a:gd name="T25" fmla="*/ 0 h 1049"/>
                  <a:gd name="T26" fmla="*/ 0 w 543"/>
                  <a:gd name="T27" fmla="*/ 0 h 1049"/>
                  <a:gd name="T28" fmla="*/ 0 w 543"/>
                  <a:gd name="T29" fmla="*/ 0 h 1049"/>
                  <a:gd name="T30" fmla="*/ 0 w 543"/>
                  <a:gd name="T31" fmla="*/ 0 h 1049"/>
                  <a:gd name="T32" fmla="*/ 0 w 543"/>
                  <a:gd name="T33" fmla="*/ 0 h 1049"/>
                  <a:gd name="T34" fmla="*/ 0 w 543"/>
                  <a:gd name="T35" fmla="*/ 0 h 1049"/>
                  <a:gd name="T36" fmla="*/ 0 w 543"/>
                  <a:gd name="T37" fmla="*/ 0 h 1049"/>
                  <a:gd name="T38" fmla="*/ 0 w 543"/>
                  <a:gd name="T39" fmla="*/ 0 h 1049"/>
                  <a:gd name="T40" fmla="*/ 0 w 543"/>
                  <a:gd name="T41" fmla="*/ 0 h 1049"/>
                  <a:gd name="T42" fmla="*/ 0 w 543"/>
                  <a:gd name="T43" fmla="*/ 0 h 1049"/>
                  <a:gd name="T44" fmla="*/ 0 w 543"/>
                  <a:gd name="T45" fmla="*/ 0 h 1049"/>
                  <a:gd name="T46" fmla="*/ 0 w 543"/>
                  <a:gd name="T47" fmla="*/ 0 h 1049"/>
                  <a:gd name="T48" fmla="*/ 0 w 543"/>
                  <a:gd name="T49" fmla="*/ 0 h 1049"/>
                  <a:gd name="T50" fmla="*/ 0 w 543"/>
                  <a:gd name="T51" fmla="*/ 0 h 1049"/>
                  <a:gd name="T52" fmla="*/ 0 w 543"/>
                  <a:gd name="T53" fmla="*/ 0 h 1049"/>
                  <a:gd name="T54" fmla="*/ 0 w 543"/>
                  <a:gd name="T55" fmla="*/ 0 h 1049"/>
                  <a:gd name="T56" fmla="*/ 0 w 543"/>
                  <a:gd name="T57" fmla="*/ 0 h 1049"/>
                  <a:gd name="T58" fmla="*/ 0 w 543"/>
                  <a:gd name="T59" fmla="*/ 0 h 1049"/>
                  <a:gd name="T60" fmla="*/ 0 w 543"/>
                  <a:gd name="T61" fmla="*/ 0 h 1049"/>
                  <a:gd name="T62" fmla="*/ 0 w 543"/>
                  <a:gd name="T63" fmla="*/ 0 h 1049"/>
                  <a:gd name="T64" fmla="*/ 0 w 543"/>
                  <a:gd name="T65" fmla="*/ 0 h 1049"/>
                  <a:gd name="T66" fmla="*/ 0 w 543"/>
                  <a:gd name="T67" fmla="*/ 0 h 1049"/>
                  <a:gd name="T68" fmla="*/ 0 w 543"/>
                  <a:gd name="T69" fmla="*/ 0 h 1049"/>
                  <a:gd name="T70" fmla="*/ 0 w 543"/>
                  <a:gd name="T71" fmla="*/ 0 h 1049"/>
                  <a:gd name="T72" fmla="*/ 0 w 543"/>
                  <a:gd name="T73" fmla="*/ 0 h 1049"/>
                  <a:gd name="T74" fmla="*/ 0 w 543"/>
                  <a:gd name="T75" fmla="*/ 0 h 1049"/>
                  <a:gd name="T76" fmla="*/ 0 w 543"/>
                  <a:gd name="T77" fmla="*/ 0 h 1049"/>
                  <a:gd name="T78" fmla="*/ 0 w 543"/>
                  <a:gd name="T79" fmla="*/ 0 h 1049"/>
                  <a:gd name="T80" fmla="*/ 0 w 543"/>
                  <a:gd name="T81" fmla="*/ 0 h 104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43"/>
                  <a:gd name="T124" fmla="*/ 0 h 1049"/>
                  <a:gd name="T125" fmla="*/ 543 w 543"/>
                  <a:gd name="T126" fmla="*/ 1049 h 104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43" h="1049">
                    <a:moveTo>
                      <a:pt x="504" y="1049"/>
                    </a:moveTo>
                    <a:lnTo>
                      <a:pt x="508" y="1010"/>
                    </a:lnTo>
                    <a:lnTo>
                      <a:pt x="514" y="968"/>
                    </a:lnTo>
                    <a:lnTo>
                      <a:pt x="520" y="924"/>
                    </a:lnTo>
                    <a:lnTo>
                      <a:pt x="526" y="881"/>
                    </a:lnTo>
                    <a:lnTo>
                      <a:pt x="531" y="840"/>
                    </a:lnTo>
                    <a:lnTo>
                      <a:pt x="536" y="803"/>
                    </a:lnTo>
                    <a:lnTo>
                      <a:pt x="540" y="772"/>
                    </a:lnTo>
                    <a:lnTo>
                      <a:pt x="543" y="751"/>
                    </a:lnTo>
                    <a:lnTo>
                      <a:pt x="542" y="730"/>
                    </a:lnTo>
                    <a:lnTo>
                      <a:pt x="542" y="709"/>
                    </a:lnTo>
                    <a:lnTo>
                      <a:pt x="540" y="686"/>
                    </a:lnTo>
                    <a:lnTo>
                      <a:pt x="537" y="662"/>
                    </a:lnTo>
                    <a:lnTo>
                      <a:pt x="532" y="636"/>
                    </a:lnTo>
                    <a:lnTo>
                      <a:pt x="529" y="610"/>
                    </a:lnTo>
                    <a:lnTo>
                      <a:pt x="522" y="582"/>
                    </a:lnTo>
                    <a:lnTo>
                      <a:pt x="516" y="554"/>
                    </a:lnTo>
                    <a:lnTo>
                      <a:pt x="509" y="525"/>
                    </a:lnTo>
                    <a:lnTo>
                      <a:pt x="501" y="499"/>
                    </a:lnTo>
                    <a:lnTo>
                      <a:pt x="494" y="474"/>
                    </a:lnTo>
                    <a:lnTo>
                      <a:pt x="486" y="452"/>
                    </a:lnTo>
                    <a:lnTo>
                      <a:pt x="477" y="429"/>
                    </a:lnTo>
                    <a:lnTo>
                      <a:pt x="468" y="410"/>
                    </a:lnTo>
                    <a:lnTo>
                      <a:pt x="456" y="391"/>
                    </a:lnTo>
                    <a:lnTo>
                      <a:pt x="443" y="375"/>
                    </a:lnTo>
                    <a:lnTo>
                      <a:pt x="426" y="357"/>
                    </a:lnTo>
                    <a:lnTo>
                      <a:pt x="406" y="335"/>
                    </a:lnTo>
                    <a:lnTo>
                      <a:pt x="384" y="313"/>
                    </a:lnTo>
                    <a:lnTo>
                      <a:pt x="363" y="291"/>
                    </a:lnTo>
                    <a:lnTo>
                      <a:pt x="341" y="266"/>
                    </a:lnTo>
                    <a:lnTo>
                      <a:pt x="320" y="243"/>
                    </a:lnTo>
                    <a:lnTo>
                      <a:pt x="301" y="219"/>
                    </a:lnTo>
                    <a:lnTo>
                      <a:pt x="286" y="199"/>
                    </a:lnTo>
                    <a:lnTo>
                      <a:pt x="269" y="176"/>
                    </a:lnTo>
                    <a:lnTo>
                      <a:pt x="247" y="149"/>
                    </a:lnTo>
                    <a:lnTo>
                      <a:pt x="219" y="120"/>
                    </a:lnTo>
                    <a:lnTo>
                      <a:pt x="187" y="92"/>
                    </a:lnTo>
                    <a:lnTo>
                      <a:pt x="148" y="62"/>
                    </a:lnTo>
                    <a:lnTo>
                      <a:pt x="104" y="36"/>
                    </a:lnTo>
                    <a:lnTo>
                      <a:pt x="55" y="15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92" name="Freeform 213"/>
              <p:cNvSpPr>
                <a:spLocks/>
              </p:cNvSpPr>
              <p:nvPr/>
            </p:nvSpPr>
            <p:spPr bwMode="auto">
              <a:xfrm>
                <a:off x="4435" y="2590"/>
                <a:ext cx="28" cy="455"/>
              </a:xfrm>
              <a:custGeom>
                <a:avLst/>
                <a:gdLst>
                  <a:gd name="T0" fmla="*/ 1 w 56"/>
                  <a:gd name="T1" fmla="*/ 1 h 909"/>
                  <a:gd name="T2" fmla="*/ 1 w 56"/>
                  <a:gd name="T3" fmla="*/ 1 h 909"/>
                  <a:gd name="T4" fmla="*/ 1 w 56"/>
                  <a:gd name="T5" fmla="*/ 1 h 909"/>
                  <a:gd name="T6" fmla="*/ 1 w 56"/>
                  <a:gd name="T7" fmla="*/ 1 h 909"/>
                  <a:gd name="T8" fmla="*/ 1 w 56"/>
                  <a:gd name="T9" fmla="*/ 1 h 909"/>
                  <a:gd name="T10" fmla="*/ 1 w 56"/>
                  <a:gd name="T11" fmla="*/ 1 h 909"/>
                  <a:gd name="T12" fmla="*/ 1 w 56"/>
                  <a:gd name="T13" fmla="*/ 1 h 909"/>
                  <a:gd name="T14" fmla="*/ 0 w 56"/>
                  <a:gd name="T15" fmla="*/ 1 h 909"/>
                  <a:gd name="T16" fmla="*/ 1 w 56"/>
                  <a:gd name="T17" fmla="*/ 0 h 9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"/>
                  <a:gd name="T28" fmla="*/ 0 h 909"/>
                  <a:gd name="T29" fmla="*/ 56 w 56"/>
                  <a:gd name="T30" fmla="*/ 909 h 90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" h="909">
                    <a:moveTo>
                      <a:pt x="56" y="909"/>
                    </a:moveTo>
                    <a:lnTo>
                      <a:pt x="40" y="819"/>
                    </a:lnTo>
                    <a:lnTo>
                      <a:pt x="28" y="709"/>
                    </a:lnTo>
                    <a:lnTo>
                      <a:pt x="17" y="586"/>
                    </a:lnTo>
                    <a:lnTo>
                      <a:pt x="10" y="458"/>
                    </a:lnTo>
                    <a:lnTo>
                      <a:pt x="4" y="327"/>
                    </a:lnTo>
                    <a:lnTo>
                      <a:pt x="2" y="203"/>
                    </a:lnTo>
                    <a:lnTo>
                      <a:pt x="0" y="92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93" name="Freeform 214"/>
              <p:cNvSpPr>
                <a:spLocks/>
              </p:cNvSpPr>
              <p:nvPr/>
            </p:nvSpPr>
            <p:spPr bwMode="auto">
              <a:xfrm>
                <a:off x="4473" y="2319"/>
                <a:ext cx="93" cy="22"/>
              </a:xfrm>
              <a:custGeom>
                <a:avLst/>
                <a:gdLst>
                  <a:gd name="T0" fmla="*/ 0 w 185"/>
                  <a:gd name="T1" fmla="*/ 1 h 44"/>
                  <a:gd name="T2" fmla="*/ 1 w 185"/>
                  <a:gd name="T3" fmla="*/ 1 h 44"/>
                  <a:gd name="T4" fmla="*/ 1 w 185"/>
                  <a:gd name="T5" fmla="*/ 1 h 44"/>
                  <a:gd name="T6" fmla="*/ 1 w 185"/>
                  <a:gd name="T7" fmla="*/ 1 h 44"/>
                  <a:gd name="T8" fmla="*/ 1 w 185"/>
                  <a:gd name="T9" fmla="*/ 1 h 44"/>
                  <a:gd name="T10" fmla="*/ 1 w 185"/>
                  <a:gd name="T11" fmla="*/ 1 h 44"/>
                  <a:gd name="T12" fmla="*/ 1 w 185"/>
                  <a:gd name="T13" fmla="*/ 1 h 44"/>
                  <a:gd name="T14" fmla="*/ 1 w 185"/>
                  <a:gd name="T15" fmla="*/ 1 h 44"/>
                  <a:gd name="T16" fmla="*/ 1 w 185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"/>
                  <a:gd name="T28" fmla="*/ 0 h 44"/>
                  <a:gd name="T29" fmla="*/ 185 w 185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" h="44">
                    <a:moveTo>
                      <a:pt x="0" y="44"/>
                    </a:moveTo>
                    <a:lnTo>
                      <a:pt x="9" y="37"/>
                    </a:lnTo>
                    <a:lnTo>
                      <a:pt x="27" y="33"/>
                    </a:lnTo>
                    <a:lnTo>
                      <a:pt x="52" y="28"/>
                    </a:lnTo>
                    <a:lnTo>
                      <a:pt x="82" y="24"/>
                    </a:lnTo>
                    <a:lnTo>
                      <a:pt x="110" y="18"/>
                    </a:lnTo>
                    <a:lnTo>
                      <a:pt x="140" y="13"/>
                    </a:lnTo>
                    <a:lnTo>
                      <a:pt x="164" y="7"/>
                    </a:lnTo>
                    <a:lnTo>
                      <a:pt x="18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94" name="Freeform 215"/>
              <p:cNvSpPr>
                <a:spLocks/>
              </p:cNvSpPr>
              <p:nvPr/>
            </p:nvSpPr>
            <p:spPr bwMode="auto">
              <a:xfrm>
                <a:off x="4501" y="2259"/>
                <a:ext cx="68" cy="74"/>
              </a:xfrm>
              <a:custGeom>
                <a:avLst/>
                <a:gdLst>
                  <a:gd name="T0" fmla="*/ 0 w 136"/>
                  <a:gd name="T1" fmla="*/ 1 h 148"/>
                  <a:gd name="T2" fmla="*/ 1 w 136"/>
                  <a:gd name="T3" fmla="*/ 1 h 148"/>
                  <a:gd name="T4" fmla="*/ 1 w 136"/>
                  <a:gd name="T5" fmla="*/ 1 h 148"/>
                  <a:gd name="T6" fmla="*/ 1 w 136"/>
                  <a:gd name="T7" fmla="*/ 1 h 148"/>
                  <a:gd name="T8" fmla="*/ 1 w 136"/>
                  <a:gd name="T9" fmla="*/ 1 h 148"/>
                  <a:gd name="T10" fmla="*/ 1 w 136"/>
                  <a:gd name="T11" fmla="*/ 1 h 148"/>
                  <a:gd name="T12" fmla="*/ 1 w 136"/>
                  <a:gd name="T13" fmla="*/ 1 h 148"/>
                  <a:gd name="T14" fmla="*/ 1 w 136"/>
                  <a:gd name="T15" fmla="*/ 0 h 148"/>
                  <a:gd name="T16" fmla="*/ 1 w 136"/>
                  <a:gd name="T17" fmla="*/ 1 h 1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6"/>
                  <a:gd name="T28" fmla="*/ 0 h 148"/>
                  <a:gd name="T29" fmla="*/ 136 w 136"/>
                  <a:gd name="T30" fmla="*/ 148 h 14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6" h="148">
                    <a:moveTo>
                      <a:pt x="0" y="148"/>
                    </a:moveTo>
                    <a:lnTo>
                      <a:pt x="6" y="131"/>
                    </a:lnTo>
                    <a:lnTo>
                      <a:pt x="20" y="109"/>
                    </a:lnTo>
                    <a:lnTo>
                      <a:pt x="37" y="82"/>
                    </a:lnTo>
                    <a:lnTo>
                      <a:pt x="58" y="56"/>
                    </a:lnTo>
                    <a:lnTo>
                      <a:pt x="79" y="31"/>
                    </a:lnTo>
                    <a:lnTo>
                      <a:pt x="100" y="11"/>
                    </a:lnTo>
                    <a:lnTo>
                      <a:pt x="119" y="0"/>
                    </a:lnTo>
                    <a:lnTo>
                      <a:pt x="136" y="2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95" name="Freeform 216"/>
              <p:cNvSpPr>
                <a:spLocks/>
              </p:cNvSpPr>
              <p:nvPr/>
            </p:nvSpPr>
            <p:spPr bwMode="auto">
              <a:xfrm>
                <a:off x="4490" y="2264"/>
                <a:ext cx="21" cy="70"/>
              </a:xfrm>
              <a:custGeom>
                <a:avLst/>
                <a:gdLst>
                  <a:gd name="T0" fmla="*/ 0 w 44"/>
                  <a:gd name="T1" fmla="*/ 1 h 140"/>
                  <a:gd name="T2" fmla="*/ 0 w 44"/>
                  <a:gd name="T3" fmla="*/ 1 h 140"/>
                  <a:gd name="T4" fmla="*/ 0 w 44"/>
                  <a:gd name="T5" fmla="*/ 1 h 140"/>
                  <a:gd name="T6" fmla="*/ 0 w 44"/>
                  <a:gd name="T7" fmla="*/ 1 h 140"/>
                  <a:gd name="T8" fmla="*/ 0 w 44"/>
                  <a:gd name="T9" fmla="*/ 1 h 140"/>
                  <a:gd name="T10" fmla="*/ 0 w 44"/>
                  <a:gd name="T11" fmla="*/ 1 h 140"/>
                  <a:gd name="T12" fmla="*/ 0 w 44"/>
                  <a:gd name="T13" fmla="*/ 1 h 140"/>
                  <a:gd name="T14" fmla="*/ 0 w 44"/>
                  <a:gd name="T15" fmla="*/ 1 h 140"/>
                  <a:gd name="T16" fmla="*/ 0 w 44"/>
                  <a:gd name="T17" fmla="*/ 0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140"/>
                  <a:gd name="T29" fmla="*/ 44 w 44"/>
                  <a:gd name="T30" fmla="*/ 140 h 1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140">
                    <a:moveTo>
                      <a:pt x="6" y="140"/>
                    </a:moveTo>
                    <a:lnTo>
                      <a:pt x="3" y="133"/>
                    </a:lnTo>
                    <a:lnTo>
                      <a:pt x="2" y="121"/>
                    </a:lnTo>
                    <a:lnTo>
                      <a:pt x="0" y="107"/>
                    </a:lnTo>
                    <a:lnTo>
                      <a:pt x="4" y="91"/>
                    </a:lnTo>
                    <a:lnTo>
                      <a:pt x="8" y="71"/>
                    </a:lnTo>
                    <a:lnTo>
                      <a:pt x="16" y="49"/>
                    </a:lnTo>
                    <a:lnTo>
                      <a:pt x="28" y="25"/>
                    </a:lnTo>
                    <a:lnTo>
                      <a:pt x="44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96" name="Freeform 217"/>
              <p:cNvSpPr>
                <a:spLocks/>
              </p:cNvSpPr>
              <p:nvPr/>
            </p:nvSpPr>
            <p:spPr bwMode="auto">
              <a:xfrm>
                <a:off x="4213" y="2379"/>
                <a:ext cx="49" cy="133"/>
              </a:xfrm>
              <a:custGeom>
                <a:avLst/>
                <a:gdLst>
                  <a:gd name="T0" fmla="*/ 1 w 98"/>
                  <a:gd name="T1" fmla="*/ 1 h 266"/>
                  <a:gd name="T2" fmla="*/ 1 w 98"/>
                  <a:gd name="T3" fmla="*/ 1 h 266"/>
                  <a:gd name="T4" fmla="*/ 1 w 98"/>
                  <a:gd name="T5" fmla="*/ 1 h 266"/>
                  <a:gd name="T6" fmla="*/ 1 w 98"/>
                  <a:gd name="T7" fmla="*/ 1 h 266"/>
                  <a:gd name="T8" fmla="*/ 1 w 98"/>
                  <a:gd name="T9" fmla="*/ 1 h 266"/>
                  <a:gd name="T10" fmla="*/ 1 w 98"/>
                  <a:gd name="T11" fmla="*/ 1 h 266"/>
                  <a:gd name="T12" fmla="*/ 1 w 98"/>
                  <a:gd name="T13" fmla="*/ 1 h 266"/>
                  <a:gd name="T14" fmla="*/ 1 w 98"/>
                  <a:gd name="T15" fmla="*/ 1 h 266"/>
                  <a:gd name="T16" fmla="*/ 1 w 98"/>
                  <a:gd name="T17" fmla="*/ 1 h 266"/>
                  <a:gd name="T18" fmla="*/ 1 w 98"/>
                  <a:gd name="T19" fmla="*/ 1 h 266"/>
                  <a:gd name="T20" fmla="*/ 1 w 98"/>
                  <a:gd name="T21" fmla="*/ 1 h 266"/>
                  <a:gd name="T22" fmla="*/ 1 w 98"/>
                  <a:gd name="T23" fmla="*/ 1 h 266"/>
                  <a:gd name="T24" fmla="*/ 1 w 98"/>
                  <a:gd name="T25" fmla="*/ 1 h 266"/>
                  <a:gd name="T26" fmla="*/ 1 w 98"/>
                  <a:gd name="T27" fmla="*/ 1 h 266"/>
                  <a:gd name="T28" fmla="*/ 1 w 98"/>
                  <a:gd name="T29" fmla="*/ 1 h 266"/>
                  <a:gd name="T30" fmla="*/ 0 w 98"/>
                  <a:gd name="T31" fmla="*/ 1 h 266"/>
                  <a:gd name="T32" fmla="*/ 1 w 98"/>
                  <a:gd name="T33" fmla="*/ 0 h 2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66"/>
                  <a:gd name="T53" fmla="*/ 98 w 98"/>
                  <a:gd name="T54" fmla="*/ 266 h 2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66">
                    <a:moveTo>
                      <a:pt x="75" y="81"/>
                    </a:moveTo>
                    <a:lnTo>
                      <a:pt x="83" y="99"/>
                    </a:lnTo>
                    <a:lnTo>
                      <a:pt x="89" y="124"/>
                    </a:lnTo>
                    <a:lnTo>
                      <a:pt x="93" y="151"/>
                    </a:lnTo>
                    <a:lnTo>
                      <a:pt x="96" y="180"/>
                    </a:lnTo>
                    <a:lnTo>
                      <a:pt x="96" y="206"/>
                    </a:lnTo>
                    <a:lnTo>
                      <a:pt x="97" y="232"/>
                    </a:lnTo>
                    <a:lnTo>
                      <a:pt x="97" y="251"/>
                    </a:lnTo>
                    <a:lnTo>
                      <a:pt x="98" y="266"/>
                    </a:lnTo>
                    <a:lnTo>
                      <a:pt x="78" y="249"/>
                    </a:lnTo>
                    <a:lnTo>
                      <a:pt x="60" y="232"/>
                    </a:lnTo>
                    <a:lnTo>
                      <a:pt x="41" y="211"/>
                    </a:lnTo>
                    <a:lnTo>
                      <a:pt x="28" y="187"/>
                    </a:lnTo>
                    <a:lnTo>
                      <a:pt x="14" y="155"/>
                    </a:lnTo>
                    <a:lnTo>
                      <a:pt x="5" y="114"/>
                    </a:lnTo>
                    <a:lnTo>
                      <a:pt x="0" y="63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97" name="Freeform 218"/>
              <p:cNvSpPr>
                <a:spLocks/>
              </p:cNvSpPr>
              <p:nvPr/>
            </p:nvSpPr>
            <p:spPr bwMode="auto">
              <a:xfrm>
                <a:off x="4090" y="2331"/>
                <a:ext cx="104" cy="119"/>
              </a:xfrm>
              <a:custGeom>
                <a:avLst/>
                <a:gdLst>
                  <a:gd name="T0" fmla="*/ 0 w 209"/>
                  <a:gd name="T1" fmla="*/ 1 h 237"/>
                  <a:gd name="T2" fmla="*/ 0 w 209"/>
                  <a:gd name="T3" fmla="*/ 1 h 237"/>
                  <a:gd name="T4" fmla="*/ 0 w 209"/>
                  <a:gd name="T5" fmla="*/ 1 h 237"/>
                  <a:gd name="T6" fmla="*/ 0 w 209"/>
                  <a:gd name="T7" fmla="*/ 1 h 237"/>
                  <a:gd name="T8" fmla="*/ 0 w 209"/>
                  <a:gd name="T9" fmla="*/ 1 h 237"/>
                  <a:gd name="T10" fmla="*/ 0 w 209"/>
                  <a:gd name="T11" fmla="*/ 1 h 237"/>
                  <a:gd name="T12" fmla="*/ 0 w 209"/>
                  <a:gd name="T13" fmla="*/ 1 h 237"/>
                  <a:gd name="T14" fmla="*/ 0 w 209"/>
                  <a:gd name="T15" fmla="*/ 1 h 237"/>
                  <a:gd name="T16" fmla="*/ 0 w 209"/>
                  <a:gd name="T17" fmla="*/ 0 h 2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9"/>
                  <a:gd name="T28" fmla="*/ 0 h 237"/>
                  <a:gd name="T29" fmla="*/ 209 w 209"/>
                  <a:gd name="T30" fmla="*/ 237 h 2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9" h="237">
                    <a:moveTo>
                      <a:pt x="209" y="237"/>
                    </a:moveTo>
                    <a:lnTo>
                      <a:pt x="188" y="218"/>
                    </a:lnTo>
                    <a:lnTo>
                      <a:pt x="162" y="193"/>
                    </a:lnTo>
                    <a:lnTo>
                      <a:pt x="132" y="163"/>
                    </a:lnTo>
                    <a:lnTo>
                      <a:pt x="101" y="131"/>
                    </a:lnTo>
                    <a:lnTo>
                      <a:pt x="69" y="95"/>
                    </a:lnTo>
                    <a:lnTo>
                      <a:pt x="41" y="62"/>
                    </a:lnTo>
                    <a:lnTo>
                      <a:pt x="16" y="28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98" name="Freeform 219"/>
              <p:cNvSpPr>
                <a:spLocks/>
              </p:cNvSpPr>
              <p:nvPr/>
            </p:nvSpPr>
            <p:spPr bwMode="auto">
              <a:xfrm>
                <a:off x="3986" y="1409"/>
                <a:ext cx="489" cy="814"/>
              </a:xfrm>
              <a:custGeom>
                <a:avLst/>
                <a:gdLst>
                  <a:gd name="T0" fmla="*/ 1 w 978"/>
                  <a:gd name="T1" fmla="*/ 0 h 1629"/>
                  <a:gd name="T2" fmla="*/ 1 w 978"/>
                  <a:gd name="T3" fmla="*/ 0 h 1629"/>
                  <a:gd name="T4" fmla="*/ 1 w 978"/>
                  <a:gd name="T5" fmla="*/ 0 h 1629"/>
                  <a:gd name="T6" fmla="*/ 1 w 978"/>
                  <a:gd name="T7" fmla="*/ 0 h 1629"/>
                  <a:gd name="T8" fmla="*/ 1 w 978"/>
                  <a:gd name="T9" fmla="*/ 0 h 1629"/>
                  <a:gd name="T10" fmla="*/ 1 w 978"/>
                  <a:gd name="T11" fmla="*/ 0 h 1629"/>
                  <a:gd name="T12" fmla="*/ 1 w 978"/>
                  <a:gd name="T13" fmla="*/ 0 h 1629"/>
                  <a:gd name="T14" fmla="*/ 1 w 978"/>
                  <a:gd name="T15" fmla="*/ 0 h 1629"/>
                  <a:gd name="T16" fmla="*/ 1 w 978"/>
                  <a:gd name="T17" fmla="*/ 0 h 1629"/>
                  <a:gd name="T18" fmla="*/ 1 w 978"/>
                  <a:gd name="T19" fmla="*/ 0 h 1629"/>
                  <a:gd name="T20" fmla="*/ 1 w 978"/>
                  <a:gd name="T21" fmla="*/ 0 h 1629"/>
                  <a:gd name="T22" fmla="*/ 1 w 978"/>
                  <a:gd name="T23" fmla="*/ 0 h 1629"/>
                  <a:gd name="T24" fmla="*/ 1 w 978"/>
                  <a:gd name="T25" fmla="*/ 0 h 1629"/>
                  <a:gd name="T26" fmla="*/ 1 w 978"/>
                  <a:gd name="T27" fmla="*/ 0 h 1629"/>
                  <a:gd name="T28" fmla="*/ 1 w 978"/>
                  <a:gd name="T29" fmla="*/ 0 h 1629"/>
                  <a:gd name="T30" fmla="*/ 1 w 978"/>
                  <a:gd name="T31" fmla="*/ 0 h 1629"/>
                  <a:gd name="T32" fmla="*/ 1 w 978"/>
                  <a:gd name="T33" fmla="*/ 0 h 1629"/>
                  <a:gd name="T34" fmla="*/ 1 w 978"/>
                  <a:gd name="T35" fmla="*/ 0 h 1629"/>
                  <a:gd name="T36" fmla="*/ 1 w 978"/>
                  <a:gd name="T37" fmla="*/ 0 h 1629"/>
                  <a:gd name="T38" fmla="*/ 1 w 978"/>
                  <a:gd name="T39" fmla="*/ 0 h 1629"/>
                  <a:gd name="T40" fmla="*/ 1 w 978"/>
                  <a:gd name="T41" fmla="*/ 0 h 1629"/>
                  <a:gd name="T42" fmla="*/ 1 w 978"/>
                  <a:gd name="T43" fmla="*/ 0 h 1629"/>
                  <a:gd name="T44" fmla="*/ 1 w 978"/>
                  <a:gd name="T45" fmla="*/ 0 h 1629"/>
                  <a:gd name="T46" fmla="*/ 1 w 978"/>
                  <a:gd name="T47" fmla="*/ 0 h 1629"/>
                  <a:gd name="T48" fmla="*/ 1 w 978"/>
                  <a:gd name="T49" fmla="*/ 0 h 1629"/>
                  <a:gd name="T50" fmla="*/ 1 w 978"/>
                  <a:gd name="T51" fmla="*/ 0 h 1629"/>
                  <a:gd name="T52" fmla="*/ 1 w 978"/>
                  <a:gd name="T53" fmla="*/ 0 h 1629"/>
                  <a:gd name="T54" fmla="*/ 1 w 978"/>
                  <a:gd name="T55" fmla="*/ 0 h 1629"/>
                  <a:gd name="T56" fmla="*/ 1 w 978"/>
                  <a:gd name="T57" fmla="*/ 0 h 1629"/>
                  <a:gd name="T58" fmla="*/ 1 w 978"/>
                  <a:gd name="T59" fmla="*/ 0 h 1629"/>
                  <a:gd name="T60" fmla="*/ 1 w 978"/>
                  <a:gd name="T61" fmla="*/ 0 h 1629"/>
                  <a:gd name="T62" fmla="*/ 1 w 978"/>
                  <a:gd name="T63" fmla="*/ 0 h 1629"/>
                  <a:gd name="T64" fmla="*/ 1 w 978"/>
                  <a:gd name="T65" fmla="*/ 0 h 1629"/>
                  <a:gd name="T66" fmla="*/ 1 w 978"/>
                  <a:gd name="T67" fmla="*/ 0 h 1629"/>
                  <a:gd name="T68" fmla="*/ 1 w 978"/>
                  <a:gd name="T69" fmla="*/ 0 h 1629"/>
                  <a:gd name="T70" fmla="*/ 1 w 978"/>
                  <a:gd name="T71" fmla="*/ 0 h 1629"/>
                  <a:gd name="T72" fmla="*/ 1 w 978"/>
                  <a:gd name="T73" fmla="*/ 0 h 1629"/>
                  <a:gd name="T74" fmla="*/ 1 w 978"/>
                  <a:gd name="T75" fmla="*/ 0 h 1629"/>
                  <a:gd name="T76" fmla="*/ 1 w 978"/>
                  <a:gd name="T77" fmla="*/ 0 h 1629"/>
                  <a:gd name="T78" fmla="*/ 0 w 978"/>
                  <a:gd name="T79" fmla="*/ 0 h 1629"/>
                  <a:gd name="T80" fmla="*/ 1 w 978"/>
                  <a:gd name="T81" fmla="*/ 0 h 1629"/>
                  <a:gd name="T82" fmla="*/ 1 w 978"/>
                  <a:gd name="T83" fmla="*/ 0 h 1629"/>
                  <a:gd name="T84" fmla="*/ 1 w 978"/>
                  <a:gd name="T85" fmla="*/ 0 h 1629"/>
                  <a:gd name="T86" fmla="*/ 1 w 978"/>
                  <a:gd name="T87" fmla="*/ 0 h 1629"/>
                  <a:gd name="T88" fmla="*/ 1 w 978"/>
                  <a:gd name="T89" fmla="*/ 0 h 1629"/>
                  <a:gd name="T90" fmla="*/ 1 w 978"/>
                  <a:gd name="T91" fmla="*/ 0 h 1629"/>
                  <a:gd name="T92" fmla="*/ 1 w 978"/>
                  <a:gd name="T93" fmla="*/ 0 h 1629"/>
                  <a:gd name="T94" fmla="*/ 1 w 978"/>
                  <a:gd name="T95" fmla="*/ 0 h 162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78"/>
                  <a:gd name="T145" fmla="*/ 0 h 1629"/>
                  <a:gd name="T146" fmla="*/ 978 w 978"/>
                  <a:gd name="T147" fmla="*/ 1629 h 162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78" h="1629">
                    <a:moveTo>
                      <a:pt x="457" y="0"/>
                    </a:moveTo>
                    <a:lnTo>
                      <a:pt x="462" y="23"/>
                    </a:lnTo>
                    <a:lnTo>
                      <a:pt x="479" y="61"/>
                    </a:lnTo>
                    <a:lnTo>
                      <a:pt x="501" y="107"/>
                    </a:lnTo>
                    <a:lnTo>
                      <a:pt x="529" y="158"/>
                    </a:lnTo>
                    <a:lnTo>
                      <a:pt x="555" y="207"/>
                    </a:lnTo>
                    <a:lnTo>
                      <a:pt x="581" y="254"/>
                    </a:lnTo>
                    <a:lnTo>
                      <a:pt x="602" y="294"/>
                    </a:lnTo>
                    <a:lnTo>
                      <a:pt x="618" y="322"/>
                    </a:lnTo>
                    <a:lnTo>
                      <a:pt x="628" y="345"/>
                    </a:lnTo>
                    <a:lnTo>
                      <a:pt x="640" y="371"/>
                    </a:lnTo>
                    <a:lnTo>
                      <a:pt x="652" y="398"/>
                    </a:lnTo>
                    <a:lnTo>
                      <a:pt x="666" y="426"/>
                    </a:lnTo>
                    <a:lnTo>
                      <a:pt x="676" y="452"/>
                    </a:lnTo>
                    <a:lnTo>
                      <a:pt x="682" y="476"/>
                    </a:lnTo>
                    <a:lnTo>
                      <a:pt x="684" y="494"/>
                    </a:lnTo>
                    <a:lnTo>
                      <a:pt x="681" y="508"/>
                    </a:lnTo>
                    <a:lnTo>
                      <a:pt x="698" y="530"/>
                    </a:lnTo>
                    <a:lnTo>
                      <a:pt x="723" y="561"/>
                    </a:lnTo>
                    <a:lnTo>
                      <a:pt x="751" y="598"/>
                    </a:lnTo>
                    <a:lnTo>
                      <a:pt x="781" y="638"/>
                    </a:lnTo>
                    <a:lnTo>
                      <a:pt x="808" y="676"/>
                    </a:lnTo>
                    <a:lnTo>
                      <a:pt x="833" y="711"/>
                    </a:lnTo>
                    <a:lnTo>
                      <a:pt x="850" y="737"/>
                    </a:lnTo>
                    <a:lnTo>
                      <a:pt x="860" y="754"/>
                    </a:lnTo>
                    <a:lnTo>
                      <a:pt x="863" y="764"/>
                    </a:lnTo>
                    <a:lnTo>
                      <a:pt x="864" y="779"/>
                    </a:lnTo>
                    <a:lnTo>
                      <a:pt x="865" y="795"/>
                    </a:lnTo>
                    <a:lnTo>
                      <a:pt x="866" y="813"/>
                    </a:lnTo>
                    <a:lnTo>
                      <a:pt x="866" y="832"/>
                    </a:lnTo>
                    <a:lnTo>
                      <a:pt x="868" y="852"/>
                    </a:lnTo>
                    <a:lnTo>
                      <a:pt x="869" y="870"/>
                    </a:lnTo>
                    <a:lnTo>
                      <a:pt x="872" y="890"/>
                    </a:lnTo>
                    <a:lnTo>
                      <a:pt x="875" y="912"/>
                    </a:lnTo>
                    <a:lnTo>
                      <a:pt x="875" y="946"/>
                    </a:lnTo>
                    <a:lnTo>
                      <a:pt x="872" y="987"/>
                    </a:lnTo>
                    <a:lnTo>
                      <a:pt x="869" y="1035"/>
                    </a:lnTo>
                    <a:lnTo>
                      <a:pt x="860" y="1086"/>
                    </a:lnTo>
                    <a:lnTo>
                      <a:pt x="848" y="1140"/>
                    </a:lnTo>
                    <a:lnTo>
                      <a:pt x="830" y="1196"/>
                    </a:lnTo>
                    <a:lnTo>
                      <a:pt x="809" y="1251"/>
                    </a:lnTo>
                    <a:lnTo>
                      <a:pt x="816" y="1249"/>
                    </a:lnTo>
                    <a:lnTo>
                      <a:pt x="822" y="1249"/>
                    </a:lnTo>
                    <a:lnTo>
                      <a:pt x="825" y="1250"/>
                    </a:lnTo>
                    <a:lnTo>
                      <a:pt x="830" y="1251"/>
                    </a:lnTo>
                    <a:lnTo>
                      <a:pt x="837" y="1255"/>
                    </a:lnTo>
                    <a:lnTo>
                      <a:pt x="845" y="1260"/>
                    </a:lnTo>
                    <a:lnTo>
                      <a:pt x="848" y="1259"/>
                    </a:lnTo>
                    <a:lnTo>
                      <a:pt x="854" y="1255"/>
                    </a:lnTo>
                    <a:lnTo>
                      <a:pt x="860" y="1249"/>
                    </a:lnTo>
                    <a:lnTo>
                      <a:pt x="868" y="1243"/>
                    </a:lnTo>
                    <a:lnTo>
                      <a:pt x="875" y="1237"/>
                    </a:lnTo>
                    <a:lnTo>
                      <a:pt x="882" y="1234"/>
                    </a:lnTo>
                    <a:lnTo>
                      <a:pt x="890" y="1234"/>
                    </a:lnTo>
                    <a:lnTo>
                      <a:pt x="898" y="1241"/>
                    </a:lnTo>
                    <a:lnTo>
                      <a:pt x="906" y="1249"/>
                    </a:lnTo>
                    <a:lnTo>
                      <a:pt x="915" y="1258"/>
                    </a:lnTo>
                    <a:lnTo>
                      <a:pt x="923" y="1265"/>
                    </a:lnTo>
                    <a:lnTo>
                      <a:pt x="933" y="1274"/>
                    </a:lnTo>
                    <a:lnTo>
                      <a:pt x="939" y="1282"/>
                    </a:lnTo>
                    <a:lnTo>
                      <a:pt x="943" y="1295"/>
                    </a:lnTo>
                    <a:lnTo>
                      <a:pt x="944" y="1309"/>
                    </a:lnTo>
                    <a:lnTo>
                      <a:pt x="943" y="1328"/>
                    </a:lnTo>
                    <a:lnTo>
                      <a:pt x="937" y="1343"/>
                    </a:lnTo>
                    <a:lnTo>
                      <a:pt x="934" y="1354"/>
                    </a:lnTo>
                    <a:lnTo>
                      <a:pt x="932" y="1360"/>
                    </a:lnTo>
                    <a:lnTo>
                      <a:pt x="932" y="1364"/>
                    </a:lnTo>
                    <a:lnTo>
                      <a:pt x="934" y="1364"/>
                    </a:lnTo>
                    <a:lnTo>
                      <a:pt x="943" y="1363"/>
                    </a:lnTo>
                    <a:lnTo>
                      <a:pt x="953" y="1363"/>
                    </a:lnTo>
                    <a:lnTo>
                      <a:pt x="965" y="1366"/>
                    </a:lnTo>
                    <a:lnTo>
                      <a:pt x="973" y="1371"/>
                    </a:lnTo>
                    <a:lnTo>
                      <a:pt x="978" y="1382"/>
                    </a:lnTo>
                    <a:lnTo>
                      <a:pt x="976" y="1392"/>
                    </a:lnTo>
                    <a:lnTo>
                      <a:pt x="975" y="1410"/>
                    </a:lnTo>
                    <a:lnTo>
                      <a:pt x="974" y="1433"/>
                    </a:lnTo>
                    <a:lnTo>
                      <a:pt x="973" y="1459"/>
                    </a:lnTo>
                    <a:lnTo>
                      <a:pt x="970" y="1485"/>
                    </a:lnTo>
                    <a:lnTo>
                      <a:pt x="969" y="1510"/>
                    </a:lnTo>
                    <a:lnTo>
                      <a:pt x="969" y="1528"/>
                    </a:lnTo>
                    <a:lnTo>
                      <a:pt x="969" y="1542"/>
                    </a:lnTo>
                    <a:lnTo>
                      <a:pt x="965" y="1548"/>
                    </a:lnTo>
                    <a:lnTo>
                      <a:pt x="959" y="1553"/>
                    </a:lnTo>
                    <a:lnTo>
                      <a:pt x="949" y="1557"/>
                    </a:lnTo>
                    <a:lnTo>
                      <a:pt x="939" y="1562"/>
                    </a:lnTo>
                    <a:lnTo>
                      <a:pt x="926" y="1563"/>
                    </a:lnTo>
                    <a:lnTo>
                      <a:pt x="915" y="1566"/>
                    </a:lnTo>
                    <a:lnTo>
                      <a:pt x="905" y="1566"/>
                    </a:lnTo>
                    <a:lnTo>
                      <a:pt x="898" y="1567"/>
                    </a:lnTo>
                    <a:lnTo>
                      <a:pt x="891" y="1567"/>
                    </a:lnTo>
                    <a:lnTo>
                      <a:pt x="885" y="1568"/>
                    </a:lnTo>
                    <a:lnTo>
                      <a:pt x="877" y="1570"/>
                    </a:lnTo>
                    <a:lnTo>
                      <a:pt x="871" y="1573"/>
                    </a:lnTo>
                    <a:lnTo>
                      <a:pt x="864" y="1574"/>
                    </a:lnTo>
                    <a:lnTo>
                      <a:pt x="856" y="1577"/>
                    </a:lnTo>
                    <a:lnTo>
                      <a:pt x="848" y="1577"/>
                    </a:lnTo>
                    <a:lnTo>
                      <a:pt x="840" y="1577"/>
                    </a:lnTo>
                    <a:lnTo>
                      <a:pt x="830" y="1574"/>
                    </a:lnTo>
                    <a:lnTo>
                      <a:pt x="819" y="1577"/>
                    </a:lnTo>
                    <a:lnTo>
                      <a:pt x="807" y="1579"/>
                    </a:lnTo>
                    <a:lnTo>
                      <a:pt x="795" y="1585"/>
                    </a:lnTo>
                    <a:lnTo>
                      <a:pt x="780" y="1589"/>
                    </a:lnTo>
                    <a:lnTo>
                      <a:pt x="766" y="1595"/>
                    </a:lnTo>
                    <a:lnTo>
                      <a:pt x="751" y="1598"/>
                    </a:lnTo>
                    <a:lnTo>
                      <a:pt x="736" y="1601"/>
                    </a:lnTo>
                    <a:lnTo>
                      <a:pt x="718" y="1603"/>
                    </a:lnTo>
                    <a:lnTo>
                      <a:pt x="696" y="1608"/>
                    </a:lnTo>
                    <a:lnTo>
                      <a:pt x="671" y="1614"/>
                    </a:lnTo>
                    <a:lnTo>
                      <a:pt x="646" y="1620"/>
                    </a:lnTo>
                    <a:lnTo>
                      <a:pt x="620" y="1624"/>
                    </a:lnTo>
                    <a:lnTo>
                      <a:pt x="595" y="1629"/>
                    </a:lnTo>
                    <a:lnTo>
                      <a:pt x="572" y="1629"/>
                    </a:lnTo>
                    <a:lnTo>
                      <a:pt x="553" y="1627"/>
                    </a:lnTo>
                    <a:lnTo>
                      <a:pt x="532" y="1621"/>
                    </a:lnTo>
                    <a:lnTo>
                      <a:pt x="509" y="1617"/>
                    </a:lnTo>
                    <a:lnTo>
                      <a:pt x="483" y="1613"/>
                    </a:lnTo>
                    <a:lnTo>
                      <a:pt x="457" y="1609"/>
                    </a:lnTo>
                    <a:lnTo>
                      <a:pt x="431" y="1604"/>
                    </a:lnTo>
                    <a:lnTo>
                      <a:pt x="407" y="1601"/>
                    </a:lnTo>
                    <a:lnTo>
                      <a:pt x="388" y="1600"/>
                    </a:lnTo>
                    <a:lnTo>
                      <a:pt x="375" y="1601"/>
                    </a:lnTo>
                    <a:lnTo>
                      <a:pt x="364" y="1600"/>
                    </a:lnTo>
                    <a:lnTo>
                      <a:pt x="355" y="1600"/>
                    </a:lnTo>
                    <a:lnTo>
                      <a:pt x="347" y="1596"/>
                    </a:lnTo>
                    <a:lnTo>
                      <a:pt x="339" y="1593"/>
                    </a:lnTo>
                    <a:lnTo>
                      <a:pt x="331" y="1584"/>
                    </a:lnTo>
                    <a:lnTo>
                      <a:pt x="322" y="1574"/>
                    </a:lnTo>
                    <a:lnTo>
                      <a:pt x="311" y="1561"/>
                    </a:lnTo>
                    <a:lnTo>
                      <a:pt x="301" y="1545"/>
                    </a:lnTo>
                    <a:lnTo>
                      <a:pt x="286" y="1522"/>
                    </a:lnTo>
                    <a:lnTo>
                      <a:pt x="269" y="1496"/>
                    </a:lnTo>
                    <a:lnTo>
                      <a:pt x="249" y="1467"/>
                    </a:lnTo>
                    <a:lnTo>
                      <a:pt x="231" y="1438"/>
                    </a:lnTo>
                    <a:lnTo>
                      <a:pt x="211" y="1408"/>
                    </a:lnTo>
                    <a:lnTo>
                      <a:pt x="196" y="1382"/>
                    </a:lnTo>
                    <a:lnTo>
                      <a:pt x="184" y="1361"/>
                    </a:lnTo>
                    <a:lnTo>
                      <a:pt x="177" y="1347"/>
                    </a:lnTo>
                    <a:lnTo>
                      <a:pt x="174" y="1333"/>
                    </a:lnTo>
                    <a:lnTo>
                      <a:pt x="171" y="1321"/>
                    </a:lnTo>
                    <a:lnTo>
                      <a:pt x="169" y="1306"/>
                    </a:lnTo>
                    <a:lnTo>
                      <a:pt x="169" y="1291"/>
                    </a:lnTo>
                    <a:lnTo>
                      <a:pt x="167" y="1275"/>
                    </a:lnTo>
                    <a:lnTo>
                      <a:pt x="166" y="1259"/>
                    </a:lnTo>
                    <a:lnTo>
                      <a:pt x="165" y="1241"/>
                    </a:lnTo>
                    <a:lnTo>
                      <a:pt x="165" y="1225"/>
                    </a:lnTo>
                    <a:lnTo>
                      <a:pt x="149" y="1225"/>
                    </a:lnTo>
                    <a:lnTo>
                      <a:pt x="130" y="1227"/>
                    </a:lnTo>
                    <a:lnTo>
                      <a:pt x="109" y="1227"/>
                    </a:lnTo>
                    <a:lnTo>
                      <a:pt x="88" y="1228"/>
                    </a:lnTo>
                    <a:lnTo>
                      <a:pt x="66" y="1227"/>
                    </a:lnTo>
                    <a:lnTo>
                      <a:pt x="49" y="1225"/>
                    </a:lnTo>
                    <a:lnTo>
                      <a:pt x="35" y="1220"/>
                    </a:lnTo>
                    <a:lnTo>
                      <a:pt x="28" y="1217"/>
                    </a:lnTo>
                    <a:lnTo>
                      <a:pt x="21" y="1204"/>
                    </a:lnTo>
                    <a:lnTo>
                      <a:pt x="15" y="1188"/>
                    </a:lnTo>
                    <a:lnTo>
                      <a:pt x="10" y="1167"/>
                    </a:lnTo>
                    <a:lnTo>
                      <a:pt x="7" y="1144"/>
                    </a:lnTo>
                    <a:lnTo>
                      <a:pt x="2" y="1118"/>
                    </a:lnTo>
                    <a:lnTo>
                      <a:pt x="0" y="1092"/>
                    </a:lnTo>
                    <a:lnTo>
                      <a:pt x="0" y="1067"/>
                    </a:lnTo>
                    <a:lnTo>
                      <a:pt x="5" y="1046"/>
                    </a:lnTo>
                    <a:lnTo>
                      <a:pt x="10" y="1021"/>
                    </a:lnTo>
                    <a:lnTo>
                      <a:pt x="19" y="993"/>
                    </a:lnTo>
                    <a:lnTo>
                      <a:pt x="28" y="959"/>
                    </a:lnTo>
                    <a:lnTo>
                      <a:pt x="38" y="924"/>
                    </a:lnTo>
                    <a:lnTo>
                      <a:pt x="45" y="884"/>
                    </a:lnTo>
                    <a:lnTo>
                      <a:pt x="54" y="847"/>
                    </a:lnTo>
                    <a:lnTo>
                      <a:pt x="59" y="811"/>
                    </a:lnTo>
                    <a:lnTo>
                      <a:pt x="62" y="779"/>
                    </a:lnTo>
                    <a:lnTo>
                      <a:pt x="65" y="743"/>
                    </a:lnTo>
                    <a:lnTo>
                      <a:pt x="72" y="703"/>
                    </a:lnTo>
                    <a:lnTo>
                      <a:pt x="85" y="659"/>
                    </a:lnTo>
                    <a:lnTo>
                      <a:pt x="101" y="611"/>
                    </a:lnTo>
                    <a:lnTo>
                      <a:pt x="120" y="559"/>
                    </a:lnTo>
                    <a:lnTo>
                      <a:pt x="144" y="507"/>
                    </a:lnTo>
                    <a:lnTo>
                      <a:pt x="171" y="454"/>
                    </a:lnTo>
                    <a:lnTo>
                      <a:pt x="203" y="402"/>
                    </a:lnTo>
                    <a:lnTo>
                      <a:pt x="235" y="346"/>
                    </a:lnTo>
                    <a:lnTo>
                      <a:pt x="268" y="289"/>
                    </a:lnTo>
                    <a:lnTo>
                      <a:pt x="300" y="231"/>
                    </a:lnTo>
                    <a:lnTo>
                      <a:pt x="331" y="178"/>
                    </a:lnTo>
                    <a:lnTo>
                      <a:pt x="357" y="129"/>
                    </a:lnTo>
                    <a:lnTo>
                      <a:pt x="381" y="92"/>
                    </a:lnTo>
                    <a:lnTo>
                      <a:pt x="401" y="68"/>
                    </a:lnTo>
                    <a:lnTo>
                      <a:pt x="417" y="61"/>
                    </a:lnTo>
                    <a:lnTo>
                      <a:pt x="416" y="55"/>
                    </a:lnTo>
                    <a:lnTo>
                      <a:pt x="415" y="49"/>
                    </a:lnTo>
                    <a:lnTo>
                      <a:pt x="414" y="43"/>
                    </a:lnTo>
                    <a:lnTo>
                      <a:pt x="416" y="37"/>
                    </a:lnTo>
                    <a:lnTo>
                      <a:pt x="419" y="28"/>
                    </a:lnTo>
                    <a:lnTo>
                      <a:pt x="426" y="19"/>
                    </a:lnTo>
                    <a:lnTo>
                      <a:pt x="437" y="9"/>
                    </a:lnTo>
                    <a:lnTo>
                      <a:pt x="457" y="0"/>
                    </a:lnTo>
                    <a:close/>
                  </a:path>
                </a:pathLst>
              </a:custGeom>
              <a:solidFill>
                <a:srgbClr val="FFF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99" name="Freeform 220"/>
              <p:cNvSpPr>
                <a:spLocks/>
              </p:cNvSpPr>
              <p:nvPr/>
            </p:nvSpPr>
            <p:spPr bwMode="auto">
              <a:xfrm>
                <a:off x="4273" y="1600"/>
                <a:ext cx="151" cy="457"/>
              </a:xfrm>
              <a:custGeom>
                <a:avLst/>
                <a:gdLst>
                  <a:gd name="T0" fmla="*/ 1 w 302"/>
                  <a:gd name="T1" fmla="*/ 1 h 914"/>
                  <a:gd name="T2" fmla="*/ 1 w 302"/>
                  <a:gd name="T3" fmla="*/ 1 h 914"/>
                  <a:gd name="T4" fmla="*/ 1 w 302"/>
                  <a:gd name="T5" fmla="*/ 1 h 914"/>
                  <a:gd name="T6" fmla="*/ 1 w 302"/>
                  <a:gd name="T7" fmla="*/ 1 h 914"/>
                  <a:gd name="T8" fmla="*/ 1 w 302"/>
                  <a:gd name="T9" fmla="*/ 1 h 914"/>
                  <a:gd name="T10" fmla="*/ 1 w 302"/>
                  <a:gd name="T11" fmla="*/ 1 h 914"/>
                  <a:gd name="T12" fmla="*/ 1 w 302"/>
                  <a:gd name="T13" fmla="*/ 1 h 914"/>
                  <a:gd name="T14" fmla="*/ 1 w 302"/>
                  <a:gd name="T15" fmla="*/ 1 h 914"/>
                  <a:gd name="T16" fmla="*/ 1 w 302"/>
                  <a:gd name="T17" fmla="*/ 1 h 914"/>
                  <a:gd name="T18" fmla="*/ 1 w 302"/>
                  <a:gd name="T19" fmla="*/ 1 h 914"/>
                  <a:gd name="T20" fmla="*/ 1 w 302"/>
                  <a:gd name="T21" fmla="*/ 1 h 914"/>
                  <a:gd name="T22" fmla="*/ 1 w 302"/>
                  <a:gd name="T23" fmla="*/ 1 h 914"/>
                  <a:gd name="T24" fmla="*/ 1 w 302"/>
                  <a:gd name="T25" fmla="*/ 1 h 914"/>
                  <a:gd name="T26" fmla="*/ 1 w 302"/>
                  <a:gd name="T27" fmla="*/ 0 h 914"/>
                  <a:gd name="T28" fmla="*/ 0 w 302"/>
                  <a:gd name="T29" fmla="*/ 1 h 914"/>
                  <a:gd name="T30" fmla="*/ 1 w 302"/>
                  <a:gd name="T31" fmla="*/ 1 h 914"/>
                  <a:gd name="T32" fmla="*/ 1 w 302"/>
                  <a:gd name="T33" fmla="*/ 1 h 914"/>
                  <a:gd name="T34" fmla="*/ 1 w 302"/>
                  <a:gd name="T35" fmla="*/ 1 h 914"/>
                  <a:gd name="T36" fmla="*/ 1 w 302"/>
                  <a:gd name="T37" fmla="*/ 1 h 914"/>
                  <a:gd name="T38" fmla="*/ 1 w 302"/>
                  <a:gd name="T39" fmla="*/ 1 h 914"/>
                  <a:gd name="T40" fmla="*/ 1 w 302"/>
                  <a:gd name="T41" fmla="*/ 1 h 914"/>
                  <a:gd name="T42" fmla="*/ 1 w 302"/>
                  <a:gd name="T43" fmla="*/ 1 h 914"/>
                  <a:gd name="T44" fmla="*/ 1 w 302"/>
                  <a:gd name="T45" fmla="*/ 1 h 914"/>
                  <a:gd name="T46" fmla="*/ 1 w 302"/>
                  <a:gd name="T47" fmla="*/ 1 h 914"/>
                  <a:gd name="T48" fmla="*/ 1 w 302"/>
                  <a:gd name="T49" fmla="*/ 1 h 914"/>
                  <a:gd name="T50" fmla="*/ 1 w 302"/>
                  <a:gd name="T51" fmla="*/ 1 h 914"/>
                  <a:gd name="T52" fmla="*/ 1 w 302"/>
                  <a:gd name="T53" fmla="*/ 1 h 914"/>
                  <a:gd name="T54" fmla="*/ 1 w 302"/>
                  <a:gd name="T55" fmla="*/ 1 h 914"/>
                  <a:gd name="T56" fmla="*/ 1 w 302"/>
                  <a:gd name="T57" fmla="*/ 1 h 914"/>
                  <a:gd name="T58" fmla="*/ 1 w 302"/>
                  <a:gd name="T59" fmla="*/ 1 h 914"/>
                  <a:gd name="T60" fmla="*/ 1 w 302"/>
                  <a:gd name="T61" fmla="*/ 1 h 914"/>
                  <a:gd name="T62" fmla="*/ 1 w 302"/>
                  <a:gd name="T63" fmla="*/ 1 h 914"/>
                  <a:gd name="T64" fmla="*/ 1 w 302"/>
                  <a:gd name="T65" fmla="*/ 1 h 914"/>
                  <a:gd name="T66" fmla="*/ 1 w 302"/>
                  <a:gd name="T67" fmla="*/ 1 h 914"/>
                  <a:gd name="T68" fmla="*/ 1 w 302"/>
                  <a:gd name="T69" fmla="*/ 1 h 914"/>
                  <a:gd name="T70" fmla="*/ 1 w 302"/>
                  <a:gd name="T71" fmla="*/ 1 h 914"/>
                  <a:gd name="T72" fmla="*/ 1 w 302"/>
                  <a:gd name="T73" fmla="*/ 1 h 914"/>
                  <a:gd name="T74" fmla="*/ 1 w 302"/>
                  <a:gd name="T75" fmla="*/ 1 h 914"/>
                  <a:gd name="T76" fmla="*/ 1 w 302"/>
                  <a:gd name="T77" fmla="*/ 1 h 914"/>
                  <a:gd name="T78" fmla="*/ 1 w 302"/>
                  <a:gd name="T79" fmla="*/ 1 h 914"/>
                  <a:gd name="T80" fmla="*/ 1 w 302"/>
                  <a:gd name="T81" fmla="*/ 1 h 914"/>
                  <a:gd name="T82" fmla="*/ 1 w 302"/>
                  <a:gd name="T83" fmla="*/ 1 h 914"/>
                  <a:gd name="T84" fmla="*/ 1 w 302"/>
                  <a:gd name="T85" fmla="*/ 1 h 914"/>
                  <a:gd name="T86" fmla="*/ 1 w 302"/>
                  <a:gd name="T87" fmla="*/ 1 h 914"/>
                  <a:gd name="T88" fmla="*/ 1 w 302"/>
                  <a:gd name="T89" fmla="*/ 1 h 914"/>
                  <a:gd name="T90" fmla="*/ 1 w 302"/>
                  <a:gd name="T91" fmla="*/ 1 h 914"/>
                  <a:gd name="T92" fmla="*/ 1 w 302"/>
                  <a:gd name="T93" fmla="*/ 1 h 914"/>
                  <a:gd name="T94" fmla="*/ 1 w 302"/>
                  <a:gd name="T95" fmla="*/ 1 h 914"/>
                  <a:gd name="T96" fmla="*/ 1 w 302"/>
                  <a:gd name="T97" fmla="*/ 1 h 914"/>
                  <a:gd name="T98" fmla="*/ 1 w 302"/>
                  <a:gd name="T99" fmla="*/ 1 h 914"/>
                  <a:gd name="T100" fmla="*/ 1 w 302"/>
                  <a:gd name="T101" fmla="*/ 1 h 914"/>
                  <a:gd name="T102" fmla="*/ 1 w 302"/>
                  <a:gd name="T103" fmla="*/ 1 h 914"/>
                  <a:gd name="T104" fmla="*/ 1 w 302"/>
                  <a:gd name="T105" fmla="*/ 1 h 914"/>
                  <a:gd name="T106" fmla="*/ 1 w 302"/>
                  <a:gd name="T107" fmla="*/ 1 h 914"/>
                  <a:gd name="T108" fmla="*/ 1 w 302"/>
                  <a:gd name="T109" fmla="*/ 1 h 914"/>
                  <a:gd name="T110" fmla="*/ 1 w 302"/>
                  <a:gd name="T111" fmla="*/ 1 h 914"/>
                  <a:gd name="T112" fmla="*/ 1 w 302"/>
                  <a:gd name="T113" fmla="*/ 1 h 914"/>
                  <a:gd name="T114" fmla="*/ 1 w 302"/>
                  <a:gd name="T115" fmla="*/ 1 h 914"/>
                  <a:gd name="T116" fmla="*/ 1 w 302"/>
                  <a:gd name="T117" fmla="*/ 1 h 91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914"/>
                  <a:gd name="T179" fmla="*/ 302 w 302"/>
                  <a:gd name="T180" fmla="*/ 914 h 91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914">
                    <a:moveTo>
                      <a:pt x="235" y="869"/>
                    </a:moveTo>
                    <a:lnTo>
                      <a:pt x="254" y="817"/>
                    </a:lnTo>
                    <a:lnTo>
                      <a:pt x="271" y="763"/>
                    </a:lnTo>
                    <a:lnTo>
                      <a:pt x="284" y="707"/>
                    </a:lnTo>
                    <a:lnTo>
                      <a:pt x="294" y="655"/>
                    </a:lnTo>
                    <a:lnTo>
                      <a:pt x="300" y="607"/>
                    </a:lnTo>
                    <a:lnTo>
                      <a:pt x="302" y="569"/>
                    </a:lnTo>
                    <a:lnTo>
                      <a:pt x="302" y="539"/>
                    </a:lnTo>
                    <a:lnTo>
                      <a:pt x="298" y="524"/>
                    </a:lnTo>
                    <a:lnTo>
                      <a:pt x="287" y="509"/>
                    </a:lnTo>
                    <a:lnTo>
                      <a:pt x="272" y="487"/>
                    </a:lnTo>
                    <a:lnTo>
                      <a:pt x="253" y="457"/>
                    </a:lnTo>
                    <a:lnTo>
                      <a:pt x="233" y="425"/>
                    </a:lnTo>
                    <a:lnTo>
                      <a:pt x="211" y="392"/>
                    </a:lnTo>
                    <a:lnTo>
                      <a:pt x="192" y="361"/>
                    </a:lnTo>
                    <a:lnTo>
                      <a:pt x="177" y="336"/>
                    </a:lnTo>
                    <a:lnTo>
                      <a:pt x="169" y="320"/>
                    </a:lnTo>
                    <a:lnTo>
                      <a:pt x="157" y="299"/>
                    </a:lnTo>
                    <a:lnTo>
                      <a:pt x="144" y="264"/>
                    </a:lnTo>
                    <a:lnTo>
                      <a:pt x="124" y="220"/>
                    </a:lnTo>
                    <a:lnTo>
                      <a:pt x="104" y="172"/>
                    </a:lnTo>
                    <a:lnTo>
                      <a:pt x="82" y="122"/>
                    </a:lnTo>
                    <a:lnTo>
                      <a:pt x="62" y="79"/>
                    </a:lnTo>
                    <a:lnTo>
                      <a:pt x="44" y="43"/>
                    </a:lnTo>
                    <a:lnTo>
                      <a:pt x="31" y="23"/>
                    </a:lnTo>
                    <a:lnTo>
                      <a:pt x="20" y="11"/>
                    </a:lnTo>
                    <a:lnTo>
                      <a:pt x="13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5" y="17"/>
                    </a:lnTo>
                    <a:lnTo>
                      <a:pt x="9" y="27"/>
                    </a:lnTo>
                    <a:lnTo>
                      <a:pt x="18" y="48"/>
                    </a:lnTo>
                    <a:lnTo>
                      <a:pt x="28" y="76"/>
                    </a:lnTo>
                    <a:lnTo>
                      <a:pt x="40" y="110"/>
                    </a:lnTo>
                    <a:lnTo>
                      <a:pt x="52" y="145"/>
                    </a:lnTo>
                    <a:lnTo>
                      <a:pt x="67" y="179"/>
                    </a:lnTo>
                    <a:lnTo>
                      <a:pt x="81" y="211"/>
                    </a:lnTo>
                    <a:lnTo>
                      <a:pt x="96" y="240"/>
                    </a:lnTo>
                    <a:lnTo>
                      <a:pt x="109" y="272"/>
                    </a:lnTo>
                    <a:lnTo>
                      <a:pt x="125" y="319"/>
                    </a:lnTo>
                    <a:lnTo>
                      <a:pt x="140" y="373"/>
                    </a:lnTo>
                    <a:lnTo>
                      <a:pt x="155" y="433"/>
                    </a:lnTo>
                    <a:lnTo>
                      <a:pt x="165" y="488"/>
                    </a:lnTo>
                    <a:lnTo>
                      <a:pt x="172" y="539"/>
                    </a:lnTo>
                    <a:lnTo>
                      <a:pt x="174" y="576"/>
                    </a:lnTo>
                    <a:lnTo>
                      <a:pt x="169" y="597"/>
                    </a:lnTo>
                    <a:lnTo>
                      <a:pt x="156" y="606"/>
                    </a:lnTo>
                    <a:lnTo>
                      <a:pt x="145" y="616"/>
                    </a:lnTo>
                    <a:lnTo>
                      <a:pt x="133" y="623"/>
                    </a:lnTo>
                    <a:lnTo>
                      <a:pt x="123" y="629"/>
                    </a:lnTo>
                    <a:lnTo>
                      <a:pt x="113" y="631"/>
                    </a:lnTo>
                    <a:lnTo>
                      <a:pt x="106" y="628"/>
                    </a:lnTo>
                    <a:lnTo>
                      <a:pt x="101" y="621"/>
                    </a:lnTo>
                    <a:lnTo>
                      <a:pt x="101" y="607"/>
                    </a:lnTo>
                    <a:lnTo>
                      <a:pt x="98" y="584"/>
                    </a:lnTo>
                    <a:lnTo>
                      <a:pt x="92" y="556"/>
                    </a:lnTo>
                    <a:lnTo>
                      <a:pt x="84" y="524"/>
                    </a:lnTo>
                    <a:lnTo>
                      <a:pt x="77" y="492"/>
                    </a:lnTo>
                    <a:lnTo>
                      <a:pt x="70" y="459"/>
                    </a:lnTo>
                    <a:lnTo>
                      <a:pt x="65" y="430"/>
                    </a:lnTo>
                    <a:lnTo>
                      <a:pt x="62" y="407"/>
                    </a:lnTo>
                    <a:lnTo>
                      <a:pt x="66" y="391"/>
                    </a:lnTo>
                    <a:lnTo>
                      <a:pt x="68" y="373"/>
                    </a:lnTo>
                    <a:lnTo>
                      <a:pt x="72" y="350"/>
                    </a:lnTo>
                    <a:lnTo>
                      <a:pt x="75" y="320"/>
                    </a:lnTo>
                    <a:lnTo>
                      <a:pt x="76" y="290"/>
                    </a:lnTo>
                    <a:lnTo>
                      <a:pt x="75" y="260"/>
                    </a:lnTo>
                    <a:lnTo>
                      <a:pt x="71" y="235"/>
                    </a:lnTo>
                    <a:lnTo>
                      <a:pt x="66" y="214"/>
                    </a:lnTo>
                    <a:lnTo>
                      <a:pt x="60" y="205"/>
                    </a:lnTo>
                    <a:lnTo>
                      <a:pt x="54" y="204"/>
                    </a:lnTo>
                    <a:lnTo>
                      <a:pt x="54" y="214"/>
                    </a:lnTo>
                    <a:lnTo>
                      <a:pt x="56" y="230"/>
                    </a:lnTo>
                    <a:lnTo>
                      <a:pt x="62" y="252"/>
                    </a:lnTo>
                    <a:lnTo>
                      <a:pt x="65" y="278"/>
                    </a:lnTo>
                    <a:lnTo>
                      <a:pt x="66" y="308"/>
                    </a:lnTo>
                    <a:lnTo>
                      <a:pt x="62" y="337"/>
                    </a:lnTo>
                    <a:lnTo>
                      <a:pt x="52" y="368"/>
                    </a:lnTo>
                    <a:lnTo>
                      <a:pt x="49" y="376"/>
                    </a:lnTo>
                    <a:lnTo>
                      <a:pt x="47" y="386"/>
                    </a:lnTo>
                    <a:lnTo>
                      <a:pt x="46" y="397"/>
                    </a:lnTo>
                    <a:lnTo>
                      <a:pt x="46" y="410"/>
                    </a:lnTo>
                    <a:lnTo>
                      <a:pt x="46" y="422"/>
                    </a:lnTo>
                    <a:lnTo>
                      <a:pt x="49" y="434"/>
                    </a:lnTo>
                    <a:lnTo>
                      <a:pt x="50" y="445"/>
                    </a:lnTo>
                    <a:lnTo>
                      <a:pt x="52" y="457"/>
                    </a:lnTo>
                    <a:lnTo>
                      <a:pt x="55" y="471"/>
                    </a:lnTo>
                    <a:lnTo>
                      <a:pt x="60" y="496"/>
                    </a:lnTo>
                    <a:lnTo>
                      <a:pt x="66" y="527"/>
                    </a:lnTo>
                    <a:lnTo>
                      <a:pt x="72" y="561"/>
                    </a:lnTo>
                    <a:lnTo>
                      <a:pt x="76" y="596"/>
                    </a:lnTo>
                    <a:lnTo>
                      <a:pt x="81" y="629"/>
                    </a:lnTo>
                    <a:lnTo>
                      <a:pt x="82" y="658"/>
                    </a:lnTo>
                    <a:lnTo>
                      <a:pt x="82" y="680"/>
                    </a:lnTo>
                    <a:lnTo>
                      <a:pt x="81" y="696"/>
                    </a:lnTo>
                    <a:lnTo>
                      <a:pt x="86" y="716"/>
                    </a:lnTo>
                    <a:lnTo>
                      <a:pt x="93" y="737"/>
                    </a:lnTo>
                    <a:lnTo>
                      <a:pt x="104" y="762"/>
                    </a:lnTo>
                    <a:lnTo>
                      <a:pt x="113" y="789"/>
                    </a:lnTo>
                    <a:lnTo>
                      <a:pt x="123" y="820"/>
                    </a:lnTo>
                    <a:lnTo>
                      <a:pt x="128" y="853"/>
                    </a:lnTo>
                    <a:lnTo>
                      <a:pt x="130" y="894"/>
                    </a:lnTo>
                    <a:lnTo>
                      <a:pt x="141" y="899"/>
                    </a:lnTo>
                    <a:lnTo>
                      <a:pt x="153" y="904"/>
                    </a:lnTo>
                    <a:lnTo>
                      <a:pt x="162" y="908"/>
                    </a:lnTo>
                    <a:lnTo>
                      <a:pt x="171" y="911"/>
                    </a:lnTo>
                    <a:lnTo>
                      <a:pt x="177" y="913"/>
                    </a:lnTo>
                    <a:lnTo>
                      <a:pt x="182" y="914"/>
                    </a:lnTo>
                    <a:lnTo>
                      <a:pt x="186" y="913"/>
                    </a:lnTo>
                    <a:lnTo>
                      <a:pt x="191" y="910"/>
                    </a:lnTo>
                    <a:lnTo>
                      <a:pt x="192" y="905"/>
                    </a:lnTo>
                    <a:lnTo>
                      <a:pt x="196" y="899"/>
                    </a:lnTo>
                    <a:lnTo>
                      <a:pt x="198" y="893"/>
                    </a:lnTo>
                    <a:lnTo>
                      <a:pt x="204" y="887"/>
                    </a:lnTo>
                    <a:lnTo>
                      <a:pt x="209" y="879"/>
                    </a:lnTo>
                    <a:lnTo>
                      <a:pt x="217" y="874"/>
                    </a:lnTo>
                    <a:lnTo>
                      <a:pt x="224" y="871"/>
                    </a:lnTo>
                    <a:lnTo>
                      <a:pt x="235" y="869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00" name="Freeform 221"/>
              <p:cNvSpPr>
                <a:spLocks/>
              </p:cNvSpPr>
              <p:nvPr/>
            </p:nvSpPr>
            <p:spPr bwMode="auto">
              <a:xfrm>
                <a:off x="4215" y="1519"/>
                <a:ext cx="79" cy="203"/>
              </a:xfrm>
              <a:custGeom>
                <a:avLst/>
                <a:gdLst>
                  <a:gd name="T0" fmla="*/ 0 w 158"/>
                  <a:gd name="T1" fmla="*/ 0 h 406"/>
                  <a:gd name="T2" fmla="*/ 1 w 158"/>
                  <a:gd name="T3" fmla="*/ 1 h 406"/>
                  <a:gd name="T4" fmla="*/ 1 w 158"/>
                  <a:gd name="T5" fmla="*/ 1 h 406"/>
                  <a:gd name="T6" fmla="*/ 1 w 158"/>
                  <a:gd name="T7" fmla="*/ 1 h 406"/>
                  <a:gd name="T8" fmla="*/ 1 w 158"/>
                  <a:gd name="T9" fmla="*/ 1 h 406"/>
                  <a:gd name="T10" fmla="*/ 1 w 158"/>
                  <a:gd name="T11" fmla="*/ 1 h 406"/>
                  <a:gd name="T12" fmla="*/ 1 w 158"/>
                  <a:gd name="T13" fmla="*/ 1 h 406"/>
                  <a:gd name="T14" fmla="*/ 1 w 158"/>
                  <a:gd name="T15" fmla="*/ 1 h 406"/>
                  <a:gd name="T16" fmla="*/ 1 w 158"/>
                  <a:gd name="T17" fmla="*/ 1 h 406"/>
                  <a:gd name="T18" fmla="*/ 1 w 158"/>
                  <a:gd name="T19" fmla="*/ 1 h 406"/>
                  <a:gd name="T20" fmla="*/ 1 w 158"/>
                  <a:gd name="T21" fmla="*/ 1 h 406"/>
                  <a:gd name="T22" fmla="*/ 1 w 158"/>
                  <a:gd name="T23" fmla="*/ 1 h 406"/>
                  <a:gd name="T24" fmla="*/ 1 w 158"/>
                  <a:gd name="T25" fmla="*/ 1 h 406"/>
                  <a:gd name="T26" fmla="*/ 1 w 158"/>
                  <a:gd name="T27" fmla="*/ 1 h 406"/>
                  <a:gd name="T28" fmla="*/ 1 w 158"/>
                  <a:gd name="T29" fmla="*/ 1 h 406"/>
                  <a:gd name="T30" fmla="*/ 1 w 158"/>
                  <a:gd name="T31" fmla="*/ 1 h 406"/>
                  <a:gd name="T32" fmla="*/ 1 w 158"/>
                  <a:gd name="T33" fmla="*/ 1 h 406"/>
                  <a:gd name="T34" fmla="*/ 1 w 158"/>
                  <a:gd name="T35" fmla="*/ 1 h 406"/>
                  <a:gd name="T36" fmla="*/ 1 w 158"/>
                  <a:gd name="T37" fmla="*/ 1 h 406"/>
                  <a:gd name="T38" fmla="*/ 1 w 158"/>
                  <a:gd name="T39" fmla="*/ 1 h 406"/>
                  <a:gd name="T40" fmla="*/ 1 w 158"/>
                  <a:gd name="T41" fmla="*/ 1 h 406"/>
                  <a:gd name="T42" fmla="*/ 1 w 158"/>
                  <a:gd name="T43" fmla="*/ 1 h 406"/>
                  <a:gd name="T44" fmla="*/ 1 w 158"/>
                  <a:gd name="T45" fmla="*/ 1 h 406"/>
                  <a:gd name="T46" fmla="*/ 1 w 158"/>
                  <a:gd name="T47" fmla="*/ 1 h 406"/>
                  <a:gd name="T48" fmla="*/ 1 w 158"/>
                  <a:gd name="T49" fmla="*/ 1 h 406"/>
                  <a:gd name="T50" fmla="*/ 1 w 158"/>
                  <a:gd name="T51" fmla="*/ 1 h 406"/>
                  <a:gd name="T52" fmla="*/ 1 w 158"/>
                  <a:gd name="T53" fmla="*/ 1 h 406"/>
                  <a:gd name="T54" fmla="*/ 1 w 158"/>
                  <a:gd name="T55" fmla="*/ 1 h 406"/>
                  <a:gd name="T56" fmla="*/ 1 w 158"/>
                  <a:gd name="T57" fmla="*/ 1 h 406"/>
                  <a:gd name="T58" fmla="*/ 1 w 158"/>
                  <a:gd name="T59" fmla="*/ 1 h 406"/>
                  <a:gd name="T60" fmla="*/ 1 w 158"/>
                  <a:gd name="T61" fmla="*/ 1 h 406"/>
                  <a:gd name="T62" fmla="*/ 1 w 158"/>
                  <a:gd name="T63" fmla="*/ 1 h 406"/>
                  <a:gd name="T64" fmla="*/ 1 w 158"/>
                  <a:gd name="T65" fmla="*/ 1 h 406"/>
                  <a:gd name="T66" fmla="*/ 1 w 158"/>
                  <a:gd name="T67" fmla="*/ 1 h 406"/>
                  <a:gd name="T68" fmla="*/ 1 w 158"/>
                  <a:gd name="T69" fmla="*/ 1 h 406"/>
                  <a:gd name="T70" fmla="*/ 1 w 158"/>
                  <a:gd name="T71" fmla="*/ 1 h 406"/>
                  <a:gd name="T72" fmla="*/ 1 w 158"/>
                  <a:gd name="T73" fmla="*/ 1 h 406"/>
                  <a:gd name="T74" fmla="*/ 1 w 158"/>
                  <a:gd name="T75" fmla="*/ 1 h 406"/>
                  <a:gd name="T76" fmla="*/ 1 w 158"/>
                  <a:gd name="T77" fmla="*/ 1 h 406"/>
                  <a:gd name="T78" fmla="*/ 1 w 158"/>
                  <a:gd name="T79" fmla="*/ 1 h 406"/>
                  <a:gd name="T80" fmla="*/ 0 w 158"/>
                  <a:gd name="T81" fmla="*/ 0 h 40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8"/>
                  <a:gd name="T124" fmla="*/ 0 h 406"/>
                  <a:gd name="T125" fmla="*/ 158 w 158"/>
                  <a:gd name="T126" fmla="*/ 406 h 40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8" h="406">
                    <a:moveTo>
                      <a:pt x="0" y="0"/>
                    </a:moveTo>
                    <a:lnTo>
                      <a:pt x="3" y="25"/>
                    </a:lnTo>
                    <a:lnTo>
                      <a:pt x="5" y="49"/>
                    </a:lnTo>
                    <a:lnTo>
                      <a:pt x="8" y="70"/>
                    </a:lnTo>
                    <a:lnTo>
                      <a:pt x="11" y="92"/>
                    </a:lnTo>
                    <a:lnTo>
                      <a:pt x="15" y="109"/>
                    </a:lnTo>
                    <a:lnTo>
                      <a:pt x="20" y="126"/>
                    </a:lnTo>
                    <a:lnTo>
                      <a:pt x="26" y="141"/>
                    </a:lnTo>
                    <a:lnTo>
                      <a:pt x="36" y="156"/>
                    </a:lnTo>
                    <a:lnTo>
                      <a:pt x="47" y="173"/>
                    </a:lnTo>
                    <a:lnTo>
                      <a:pt x="64" y="200"/>
                    </a:lnTo>
                    <a:lnTo>
                      <a:pt x="83" y="233"/>
                    </a:lnTo>
                    <a:lnTo>
                      <a:pt x="104" y="270"/>
                    </a:lnTo>
                    <a:lnTo>
                      <a:pt x="123" y="307"/>
                    </a:lnTo>
                    <a:lnTo>
                      <a:pt x="140" y="344"/>
                    </a:lnTo>
                    <a:lnTo>
                      <a:pt x="151" y="377"/>
                    </a:lnTo>
                    <a:lnTo>
                      <a:pt x="157" y="406"/>
                    </a:lnTo>
                    <a:lnTo>
                      <a:pt x="157" y="382"/>
                    </a:lnTo>
                    <a:lnTo>
                      <a:pt x="158" y="361"/>
                    </a:lnTo>
                    <a:lnTo>
                      <a:pt x="157" y="341"/>
                    </a:lnTo>
                    <a:lnTo>
                      <a:pt x="156" y="324"/>
                    </a:lnTo>
                    <a:lnTo>
                      <a:pt x="151" y="306"/>
                    </a:lnTo>
                    <a:lnTo>
                      <a:pt x="146" y="291"/>
                    </a:lnTo>
                    <a:lnTo>
                      <a:pt x="137" y="276"/>
                    </a:lnTo>
                    <a:lnTo>
                      <a:pt x="128" y="265"/>
                    </a:lnTo>
                    <a:lnTo>
                      <a:pt x="114" y="249"/>
                    </a:lnTo>
                    <a:lnTo>
                      <a:pt x="102" y="230"/>
                    </a:lnTo>
                    <a:lnTo>
                      <a:pt x="88" y="209"/>
                    </a:lnTo>
                    <a:lnTo>
                      <a:pt x="77" y="188"/>
                    </a:lnTo>
                    <a:lnTo>
                      <a:pt x="64" y="166"/>
                    </a:lnTo>
                    <a:lnTo>
                      <a:pt x="56" y="147"/>
                    </a:lnTo>
                    <a:lnTo>
                      <a:pt x="48" y="132"/>
                    </a:lnTo>
                    <a:lnTo>
                      <a:pt x="46" y="124"/>
                    </a:lnTo>
                    <a:lnTo>
                      <a:pt x="40" y="121"/>
                    </a:lnTo>
                    <a:lnTo>
                      <a:pt x="35" y="120"/>
                    </a:lnTo>
                    <a:lnTo>
                      <a:pt x="30" y="115"/>
                    </a:lnTo>
                    <a:lnTo>
                      <a:pt x="26" y="106"/>
                    </a:lnTo>
                    <a:lnTo>
                      <a:pt x="20" y="90"/>
                    </a:lnTo>
                    <a:lnTo>
                      <a:pt x="14" y="69"/>
                    </a:lnTo>
                    <a:lnTo>
                      <a:pt x="6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01" name="Freeform 222"/>
              <p:cNvSpPr>
                <a:spLocks/>
              </p:cNvSpPr>
              <p:nvPr/>
            </p:nvSpPr>
            <p:spPr bwMode="auto">
              <a:xfrm>
                <a:off x="4199" y="1607"/>
                <a:ext cx="132" cy="503"/>
              </a:xfrm>
              <a:custGeom>
                <a:avLst/>
                <a:gdLst>
                  <a:gd name="T0" fmla="*/ 0 w 265"/>
                  <a:gd name="T1" fmla="*/ 1 h 1004"/>
                  <a:gd name="T2" fmla="*/ 0 w 265"/>
                  <a:gd name="T3" fmla="*/ 1 h 1004"/>
                  <a:gd name="T4" fmla="*/ 0 w 265"/>
                  <a:gd name="T5" fmla="*/ 1 h 1004"/>
                  <a:gd name="T6" fmla="*/ 0 w 265"/>
                  <a:gd name="T7" fmla="*/ 1 h 1004"/>
                  <a:gd name="T8" fmla="*/ 0 w 265"/>
                  <a:gd name="T9" fmla="*/ 1 h 1004"/>
                  <a:gd name="T10" fmla="*/ 0 w 265"/>
                  <a:gd name="T11" fmla="*/ 1 h 1004"/>
                  <a:gd name="T12" fmla="*/ 0 w 265"/>
                  <a:gd name="T13" fmla="*/ 1 h 1004"/>
                  <a:gd name="T14" fmla="*/ 0 w 265"/>
                  <a:gd name="T15" fmla="*/ 1 h 1004"/>
                  <a:gd name="T16" fmla="*/ 0 w 265"/>
                  <a:gd name="T17" fmla="*/ 1 h 1004"/>
                  <a:gd name="T18" fmla="*/ 0 w 265"/>
                  <a:gd name="T19" fmla="*/ 1 h 1004"/>
                  <a:gd name="T20" fmla="*/ 0 w 265"/>
                  <a:gd name="T21" fmla="*/ 1 h 1004"/>
                  <a:gd name="T22" fmla="*/ 0 w 265"/>
                  <a:gd name="T23" fmla="*/ 1 h 1004"/>
                  <a:gd name="T24" fmla="*/ 0 w 265"/>
                  <a:gd name="T25" fmla="*/ 1 h 1004"/>
                  <a:gd name="T26" fmla="*/ 0 w 265"/>
                  <a:gd name="T27" fmla="*/ 1 h 1004"/>
                  <a:gd name="T28" fmla="*/ 0 w 265"/>
                  <a:gd name="T29" fmla="*/ 1 h 1004"/>
                  <a:gd name="T30" fmla="*/ 0 w 265"/>
                  <a:gd name="T31" fmla="*/ 1 h 1004"/>
                  <a:gd name="T32" fmla="*/ 0 w 265"/>
                  <a:gd name="T33" fmla="*/ 1 h 1004"/>
                  <a:gd name="T34" fmla="*/ 0 w 265"/>
                  <a:gd name="T35" fmla="*/ 1 h 1004"/>
                  <a:gd name="T36" fmla="*/ 0 w 265"/>
                  <a:gd name="T37" fmla="*/ 1 h 1004"/>
                  <a:gd name="T38" fmla="*/ 0 w 265"/>
                  <a:gd name="T39" fmla="*/ 1 h 1004"/>
                  <a:gd name="T40" fmla="*/ 0 w 265"/>
                  <a:gd name="T41" fmla="*/ 1 h 1004"/>
                  <a:gd name="T42" fmla="*/ 0 w 265"/>
                  <a:gd name="T43" fmla="*/ 1 h 1004"/>
                  <a:gd name="T44" fmla="*/ 0 w 265"/>
                  <a:gd name="T45" fmla="*/ 1 h 1004"/>
                  <a:gd name="T46" fmla="*/ 0 w 265"/>
                  <a:gd name="T47" fmla="*/ 1 h 1004"/>
                  <a:gd name="T48" fmla="*/ 0 w 265"/>
                  <a:gd name="T49" fmla="*/ 1 h 1004"/>
                  <a:gd name="T50" fmla="*/ 0 w 265"/>
                  <a:gd name="T51" fmla="*/ 1 h 1004"/>
                  <a:gd name="T52" fmla="*/ 0 w 265"/>
                  <a:gd name="T53" fmla="*/ 1 h 1004"/>
                  <a:gd name="T54" fmla="*/ 0 w 265"/>
                  <a:gd name="T55" fmla="*/ 1 h 1004"/>
                  <a:gd name="T56" fmla="*/ 0 w 265"/>
                  <a:gd name="T57" fmla="*/ 1 h 1004"/>
                  <a:gd name="T58" fmla="*/ 0 w 265"/>
                  <a:gd name="T59" fmla="*/ 1 h 1004"/>
                  <a:gd name="T60" fmla="*/ 0 w 265"/>
                  <a:gd name="T61" fmla="*/ 1 h 1004"/>
                  <a:gd name="T62" fmla="*/ 0 w 265"/>
                  <a:gd name="T63" fmla="*/ 1 h 1004"/>
                  <a:gd name="T64" fmla="*/ 0 w 265"/>
                  <a:gd name="T65" fmla="*/ 1 h 1004"/>
                  <a:gd name="T66" fmla="*/ 0 w 265"/>
                  <a:gd name="T67" fmla="*/ 1 h 1004"/>
                  <a:gd name="T68" fmla="*/ 0 w 265"/>
                  <a:gd name="T69" fmla="*/ 1 h 1004"/>
                  <a:gd name="T70" fmla="*/ 0 w 265"/>
                  <a:gd name="T71" fmla="*/ 1 h 1004"/>
                  <a:gd name="T72" fmla="*/ 0 w 265"/>
                  <a:gd name="T73" fmla="*/ 1 h 1004"/>
                  <a:gd name="T74" fmla="*/ 0 w 265"/>
                  <a:gd name="T75" fmla="*/ 1 h 1004"/>
                  <a:gd name="T76" fmla="*/ 0 w 265"/>
                  <a:gd name="T77" fmla="*/ 1 h 1004"/>
                  <a:gd name="T78" fmla="*/ 0 w 265"/>
                  <a:gd name="T79" fmla="*/ 1 h 1004"/>
                  <a:gd name="T80" fmla="*/ 0 w 265"/>
                  <a:gd name="T81" fmla="*/ 1 h 1004"/>
                  <a:gd name="T82" fmla="*/ 0 w 265"/>
                  <a:gd name="T83" fmla="*/ 1 h 1004"/>
                  <a:gd name="T84" fmla="*/ 0 w 265"/>
                  <a:gd name="T85" fmla="*/ 1 h 1004"/>
                  <a:gd name="T86" fmla="*/ 0 w 265"/>
                  <a:gd name="T87" fmla="*/ 1 h 1004"/>
                  <a:gd name="T88" fmla="*/ 0 w 265"/>
                  <a:gd name="T89" fmla="*/ 1 h 1004"/>
                  <a:gd name="T90" fmla="*/ 0 w 265"/>
                  <a:gd name="T91" fmla="*/ 1 h 1004"/>
                  <a:gd name="T92" fmla="*/ 0 w 265"/>
                  <a:gd name="T93" fmla="*/ 1 h 1004"/>
                  <a:gd name="T94" fmla="*/ 0 w 265"/>
                  <a:gd name="T95" fmla="*/ 1 h 1004"/>
                  <a:gd name="T96" fmla="*/ 0 w 265"/>
                  <a:gd name="T97" fmla="*/ 1 h 1004"/>
                  <a:gd name="T98" fmla="*/ 0 w 265"/>
                  <a:gd name="T99" fmla="*/ 1 h 1004"/>
                  <a:gd name="T100" fmla="*/ 0 w 265"/>
                  <a:gd name="T101" fmla="*/ 1 h 1004"/>
                  <a:gd name="T102" fmla="*/ 0 w 265"/>
                  <a:gd name="T103" fmla="*/ 1 h 1004"/>
                  <a:gd name="T104" fmla="*/ 0 w 265"/>
                  <a:gd name="T105" fmla="*/ 1 h 1004"/>
                  <a:gd name="T106" fmla="*/ 0 w 265"/>
                  <a:gd name="T107" fmla="*/ 1 h 1004"/>
                  <a:gd name="T108" fmla="*/ 0 w 265"/>
                  <a:gd name="T109" fmla="*/ 1 h 1004"/>
                  <a:gd name="T110" fmla="*/ 0 w 265"/>
                  <a:gd name="T111" fmla="*/ 1 h 1004"/>
                  <a:gd name="T112" fmla="*/ 0 w 265"/>
                  <a:gd name="T113" fmla="*/ 1 h 1004"/>
                  <a:gd name="T114" fmla="*/ 0 w 265"/>
                  <a:gd name="T115" fmla="*/ 1 h 1004"/>
                  <a:gd name="T116" fmla="*/ 0 w 265"/>
                  <a:gd name="T117" fmla="*/ 1 h 1004"/>
                  <a:gd name="T118" fmla="*/ 0 w 265"/>
                  <a:gd name="T119" fmla="*/ 1 h 100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65"/>
                  <a:gd name="T181" fmla="*/ 0 h 1004"/>
                  <a:gd name="T182" fmla="*/ 265 w 265"/>
                  <a:gd name="T183" fmla="*/ 1004 h 100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65" h="1004">
                    <a:moveTo>
                      <a:pt x="265" y="874"/>
                    </a:moveTo>
                    <a:lnTo>
                      <a:pt x="250" y="865"/>
                    </a:lnTo>
                    <a:lnTo>
                      <a:pt x="235" y="858"/>
                    </a:lnTo>
                    <a:lnTo>
                      <a:pt x="219" y="849"/>
                    </a:lnTo>
                    <a:lnTo>
                      <a:pt x="205" y="843"/>
                    </a:lnTo>
                    <a:lnTo>
                      <a:pt x="193" y="837"/>
                    </a:lnTo>
                    <a:lnTo>
                      <a:pt x="183" y="835"/>
                    </a:lnTo>
                    <a:lnTo>
                      <a:pt x="177" y="836"/>
                    </a:lnTo>
                    <a:lnTo>
                      <a:pt x="176" y="842"/>
                    </a:lnTo>
                    <a:lnTo>
                      <a:pt x="174" y="851"/>
                    </a:lnTo>
                    <a:lnTo>
                      <a:pt x="173" y="864"/>
                    </a:lnTo>
                    <a:lnTo>
                      <a:pt x="172" y="880"/>
                    </a:lnTo>
                    <a:lnTo>
                      <a:pt x="172" y="899"/>
                    </a:lnTo>
                    <a:lnTo>
                      <a:pt x="172" y="915"/>
                    </a:lnTo>
                    <a:lnTo>
                      <a:pt x="176" y="932"/>
                    </a:lnTo>
                    <a:lnTo>
                      <a:pt x="182" y="946"/>
                    </a:lnTo>
                    <a:lnTo>
                      <a:pt x="192" y="956"/>
                    </a:lnTo>
                    <a:lnTo>
                      <a:pt x="200" y="962"/>
                    </a:lnTo>
                    <a:lnTo>
                      <a:pt x="207" y="972"/>
                    </a:lnTo>
                    <a:lnTo>
                      <a:pt x="210" y="982"/>
                    </a:lnTo>
                    <a:lnTo>
                      <a:pt x="211" y="992"/>
                    </a:lnTo>
                    <a:lnTo>
                      <a:pt x="209" y="999"/>
                    </a:lnTo>
                    <a:lnTo>
                      <a:pt x="207" y="1004"/>
                    </a:lnTo>
                    <a:lnTo>
                      <a:pt x="202" y="1004"/>
                    </a:lnTo>
                    <a:lnTo>
                      <a:pt x="195" y="1002"/>
                    </a:lnTo>
                    <a:lnTo>
                      <a:pt x="185" y="993"/>
                    </a:lnTo>
                    <a:lnTo>
                      <a:pt x="177" y="982"/>
                    </a:lnTo>
                    <a:lnTo>
                      <a:pt x="167" y="968"/>
                    </a:lnTo>
                    <a:lnTo>
                      <a:pt x="158" y="952"/>
                    </a:lnTo>
                    <a:lnTo>
                      <a:pt x="148" y="932"/>
                    </a:lnTo>
                    <a:lnTo>
                      <a:pt x="141" y="909"/>
                    </a:lnTo>
                    <a:lnTo>
                      <a:pt x="132" y="879"/>
                    </a:lnTo>
                    <a:lnTo>
                      <a:pt x="127" y="847"/>
                    </a:lnTo>
                    <a:lnTo>
                      <a:pt x="120" y="806"/>
                    </a:lnTo>
                    <a:lnTo>
                      <a:pt x="114" y="759"/>
                    </a:lnTo>
                    <a:lnTo>
                      <a:pt x="106" y="707"/>
                    </a:lnTo>
                    <a:lnTo>
                      <a:pt x="100" y="654"/>
                    </a:lnTo>
                    <a:lnTo>
                      <a:pt x="93" y="601"/>
                    </a:lnTo>
                    <a:lnTo>
                      <a:pt x="88" y="551"/>
                    </a:lnTo>
                    <a:lnTo>
                      <a:pt x="83" y="508"/>
                    </a:lnTo>
                    <a:lnTo>
                      <a:pt x="80" y="473"/>
                    </a:lnTo>
                    <a:lnTo>
                      <a:pt x="74" y="430"/>
                    </a:lnTo>
                    <a:lnTo>
                      <a:pt x="68" y="368"/>
                    </a:lnTo>
                    <a:lnTo>
                      <a:pt x="59" y="294"/>
                    </a:lnTo>
                    <a:lnTo>
                      <a:pt x="51" y="216"/>
                    </a:lnTo>
                    <a:lnTo>
                      <a:pt x="38" y="138"/>
                    </a:lnTo>
                    <a:lnTo>
                      <a:pt x="26" y="73"/>
                    </a:lnTo>
                    <a:lnTo>
                      <a:pt x="12" y="23"/>
                    </a:lnTo>
                    <a:lnTo>
                      <a:pt x="0" y="0"/>
                    </a:lnTo>
                    <a:lnTo>
                      <a:pt x="10" y="5"/>
                    </a:lnTo>
                    <a:lnTo>
                      <a:pt x="20" y="10"/>
                    </a:lnTo>
                    <a:lnTo>
                      <a:pt x="27" y="13"/>
                    </a:lnTo>
                    <a:lnTo>
                      <a:pt x="36" y="19"/>
                    </a:lnTo>
                    <a:lnTo>
                      <a:pt x="41" y="26"/>
                    </a:lnTo>
                    <a:lnTo>
                      <a:pt x="46" y="35"/>
                    </a:lnTo>
                    <a:lnTo>
                      <a:pt x="49" y="47"/>
                    </a:lnTo>
                    <a:lnTo>
                      <a:pt x="54" y="63"/>
                    </a:lnTo>
                    <a:lnTo>
                      <a:pt x="58" y="83"/>
                    </a:lnTo>
                    <a:lnTo>
                      <a:pt x="62" y="110"/>
                    </a:lnTo>
                    <a:lnTo>
                      <a:pt x="66" y="141"/>
                    </a:lnTo>
                    <a:lnTo>
                      <a:pt x="70" y="175"/>
                    </a:lnTo>
                    <a:lnTo>
                      <a:pt x="74" y="210"/>
                    </a:lnTo>
                    <a:lnTo>
                      <a:pt x="78" y="245"/>
                    </a:lnTo>
                    <a:lnTo>
                      <a:pt x="82" y="277"/>
                    </a:lnTo>
                    <a:lnTo>
                      <a:pt x="87" y="305"/>
                    </a:lnTo>
                    <a:lnTo>
                      <a:pt x="93" y="335"/>
                    </a:lnTo>
                    <a:lnTo>
                      <a:pt x="105" y="377"/>
                    </a:lnTo>
                    <a:lnTo>
                      <a:pt x="119" y="424"/>
                    </a:lnTo>
                    <a:lnTo>
                      <a:pt x="136" y="476"/>
                    </a:lnTo>
                    <a:lnTo>
                      <a:pt x="150" y="527"/>
                    </a:lnTo>
                    <a:lnTo>
                      <a:pt x="162" y="574"/>
                    </a:lnTo>
                    <a:lnTo>
                      <a:pt x="169" y="613"/>
                    </a:lnTo>
                    <a:lnTo>
                      <a:pt x="169" y="644"/>
                    </a:lnTo>
                    <a:lnTo>
                      <a:pt x="168" y="607"/>
                    </a:lnTo>
                    <a:lnTo>
                      <a:pt x="166" y="569"/>
                    </a:lnTo>
                    <a:lnTo>
                      <a:pt x="161" y="529"/>
                    </a:lnTo>
                    <a:lnTo>
                      <a:pt x="155" y="491"/>
                    </a:lnTo>
                    <a:lnTo>
                      <a:pt x="147" y="454"/>
                    </a:lnTo>
                    <a:lnTo>
                      <a:pt x="140" y="420"/>
                    </a:lnTo>
                    <a:lnTo>
                      <a:pt x="131" y="393"/>
                    </a:lnTo>
                    <a:lnTo>
                      <a:pt x="125" y="373"/>
                    </a:lnTo>
                    <a:lnTo>
                      <a:pt x="117" y="351"/>
                    </a:lnTo>
                    <a:lnTo>
                      <a:pt x="114" y="324"/>
                    </a:lnTo>
                    <a:lnTo>
                      <a:pt x="111" y="292"/>
                    </a:lnTo>
                    <a:lnTo>
                      <a:pt x="111" y="259"/>
                    </a:lnTo>
                    <a:lnTo>
                      <a:pt x="109" y="224"/>
                    </a:lnTo>
                    <a:lnTo>
                      <a:pt x="106" y="191"/>
                    </a:lnTo>
                    <a:lnTo>
                      <a:pt x="103" y="163"/>
                    </a:lnTo>
                    <a:lnTo>
                      <a:pt x="96" y="139"/>
                    </a:lnTo>
                    <a:lnTo>
                      <a:pt x="108" y="162"/>
                    </a:lnTo>
                    <a:lnTo>
                      <a:pt x="120" y="189"/>
                    </a:lnTo>
                    <a:lnTo>
                      <a:pt x="129" y="216"/>
                    </a:lnTo>
                    <a:lnTo>
                      <a:pt x="137" y="245"/>
                    </a:lnTo>
                    <a:lnTo>
                      <a:pt x="143" y="271"/>
                    </a:lnTo>
                    <a:lnTo>
                      <a:pt x="150" y="298"/>
                    </a:lnTo>
                    <a:lnTo>
                      <a:pt x="156" y="321"/>
                    </a:lnTo>
                    <a:lnTo>
                      <a:pt x="163" y="343"/>
                    </a:lnTo>
                    <a:lnTo>
                      <a:pt x="167" y="357"/>
                    </a:lnTo>
                    <a:lnTo>
                      <a:pt x="172" y="367"/>
                    </a:lnTo>
                    <a:lnTo>
                      <a:pt x="176" y="373"/>
                    </a:lnTo>
                    <a:lnTo>
                      <a:pt x="179" y="379"/>
                    </a:lnTo>
                    <a:lnTo>
                      <a:pt x="182" y="387"/>
                    </a:lnTo>
                    <a:lnTo>
                      <a:pt x="185" y="400"/>
                    </a:lnTo>
                    <a:lnTo>
                      <a:pt x="189" y="421"/>
                    </a:lnTo>
                    <a:lnTo>
                      <a:pt x="195" y="455"/>
                    </a:lnTo>
                    <a:lnTo>
                      <a:pt x="200" y="491"/>
                    </a:lnTo>
                    <a:lnTo>
                      <a:pt x="205" y="525"/>
                    </a:lnTo>
                    <a:lnTo>
                      <a:pt x="210" y="556"/>
                    </a:lnTo>
                    <a:lnTo>
                      <a:pt x="215" y="586"/>
                    </a:lnTo>
                    <a:lnTo>
                      <a:pt x="218" y="612"/>
                    </a:lnTo>
                    <a:lnTo>
                      <a:pt x="220" y="638"/>
                    </a:lnTo>
                    <a:lnTo>
                      <a:pt x="220" y="660"/>
                    </a:lnTo>
                    <a:lnTo>
                      <a:pt x="221" y="682"/>
                    </a:lnTo>
                    <a:lnTo>
                      <a:pt x="221" y="702"/>
                    </a:lnTo>
                    <a:lnTo>
                      <a:pt x="228" y="726"/>
                    </a:lnTo>
                    <a:lnTo>
                      <a:pt x="235" y="749"/>
                    </a:lnTo>
                    <a:lnTo>
                      <a:pt x="246" y="775"/>
                    </a:lnTo>
                    <a:lnTo>
                      <a:pt x="255" y="800"/>
                    </a:lnTo>
                    <a:lnTo>
                      <a:pt x="262" y="826"/>
                    </a:lnTo>
                    <a:lnTo>
                      <a:pt x="265" y="851"/>
                    </a:lnTo>
                    <a:lnTo>
                      <a:pt x="265" y="874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02" name="Freeform 223"/>
              <p:cNvSpPr>
                <a:spLocks/>
              </p:cNvSpPr>
              <p:nvPr/>
            </p:nvSpPr>
            <p:spPr bwMode="auto">
              <a:xfrm>
                <a:off x="4162" y="1604"/>
                <a:ext cx="27" cy="95"/>
              </a:xfrm>
              <a:custGeom>
                <a:avLst/>
                <a:gdLst>
                  <a:gd name="T0" fmla="*/ 1 w 53"/>
                  <a:gd name="T1" fmla="*/ 0 h 192"/>
                  <a:gd name="T2" fmla="*/ 1 w 53"/>
                  <a:gd name="T3" fmla="*/ 0 h 192"/>
                  <a:gd name="T4" fmla="*/ 1 w 53"/>
                  <a:gd name="T5" fmla="*/ 0 h 192"/>
                  <a:gd name="T6" fmla="*/ 1 w 53"/>
                  <a:gd name="T7" fmla="*/ 0 h 192"/>
                  <a:gd name="T8" fmla="*/ 1 w 53"/>
                  <a:gd name="T9" fmla="*/ 0 h 192"/>
                  <a:gd name="T10" fmla="*/ 1 w 53"/>
                  <a:gd name="T11" fmla="*/ 0 h 192"/>
                  <a:gd name="T12" fmla="*/ 1 w 53"/>
                  <a:gd name="T13" fmla="*/ 0 h 192"/>
                  <a:gd name="T14" fmla="*/ 1 w 53"/>
                  <a:gd name="T15" fmla="*/ 0 h 192"/>
                  <a:gd name="T16" fmla="*/ 1 w 53"/>
                  <a:gd name="T17" fmla="*/ 0 h 192"/>
                  <a:gd name="T18" fmla="*/ 1 w 53"/>
                  <a:gd name="T19" fmla="*/ 0 h 192"/>
                  <a:gd name="T20" fmla="*/ 1 w 53"/>
                  <a:gd name="T21" fmla="*/ 0 h 192"/>
                  <a:gd name="T22" fmla="*/ 1 w 53"/>
                  <a:gd name="T23" fmla="*/ 0 h 192"/>
                  <a:gd name="T24" fmla="*/ 1 w 53"/>
                  <a:gd name="T25" fmla="*/ 0 h 192"/>
                  <a:gd name="T26" fmla="*/ 1 w 53"/>
                  <a:gd name="T27" fmla="*/ 0 h 192"/>
                  <a:gd name="T28" fmla="*/ 1 w 53"/>
                  <a:gd name="T29" fmla="*/ 0 h 192"/>
                  <a:gd name="T30" fmla="*/ 1 w 53"/>
                  <a:gd name="T31" fmla="*/ 0 h 192"/>
                  <a:gd name="T32" fmla="*/ 1 w 53"/>
                  <a:gd name="T33" fmla="*/ 0 h 192"/>
                  <a:gd name="T34" fmla="*/ 1 w 53"/>
                  <a:gd name="T35" fmla="*/ 0 h 192"/>
                  <a:gd name="T36" fmla="*/ 1 w 53"/>
                  <a:gd name="T37" fmla="*/ 0 h 192"/>
                  <a:gd name="T38" fmla="*/ 1 w 53"/>
                  <a:gd name="T39" fmla="*/ 0 h 192"/>
                  <a:gd name="T40" fmla="*/ 1 w 53"/>
                  <a:gd name="T41" fmla="*/ 0 h 192"/>
                  <a:gd name="T42" fmla="*/ 1 w 53"/>
                  <a:gd name="T43" fmla="*/ 0 h 192"/>
                  <a:gd name="T44" fmla="*/ 1 w 53"/>
                  <a:gd name="T45" fmla="*/ 0 h 192"/>
                  <a:gd name="T46" fmla="*/ 1 w 53"/>
                  <a:gd name="T47" fmla="*/ 0 h 192"/>
                  <a:gd name="T48" fmla="*/ 1 w 53"/>
                  <a:gd name="T49" fmla="*/ 0 h 192"/>
                  <a:gd name="T50" fmla="*/ 1 w 53"/>
                  <a:gd name="T51" fmla="*/ 0 h 192"/>
                  <a:gd name="T52" fmla="*/ 1 w 53"/>
                  <a:gd name="T53" fmla="*/ 0 h 192"/>
                  <a:gd name="T54" fmla="*/ 1 w 53"/>
                  <a:gd name="T55" fmla="*/ 0 h 192"/>
                  <a:gd name="T56" fmla="*/ 1 w 53"/>
                  <a:gd name="T57" fmla="*/ 0 h 192"/>
                  <a:gd name="T58" fmla="*/ 1 w 53"/>
                  <a:gd name="T59" fmla="*/ 0 h 192"/>
                  <a:gd name="T60" fmla="*/ 1 w 53"/>
                  <a:gd name="T61" fmla="*/ 0 h 192"/>
                  <a:gd name="T62" fmla="*/ 0 w 53"/>
                  <a:gd name="T63" fmla="*/ 0 h 192"/>
                  <a:gd name="T64" fmla="*/ 1 w 53"/>
                  <a:gd name="T65" fmla="*/ 0 h 192"/>
                  <a:gd name="T66" fmla="*/ 1 w 53"/>
                  <a:gd name="T67" fmla="*/ 0 h 192"/>
                  <a:gd name="T68" fmla="*/ 1 w 53"/>
                  <a:gd name="T69" fmla="*/ 0 h 192"/>
                  <a:gd name="T70" fmla="*/ 1 w 53"/>
                  <a:gd name="T71" fmla="*/ 0 h 192"/>
                  <a:gd name="T72" fmla="*/ 1 w 53"/>
                  <a:gd name="T73" fmla="*/ 0 h 192"/>
                  <a:gd name="T74" fmla="*/ 1 w 53"/>
                  <a:gd name="T75" fmla="*/ 0 h 192"/>
                  <a:gd name="T76" fmla="*/ 1 w 53"/>
                  <a:gd name="T77" fmla="*/ 0 h 192"/>
                  <a:gd name="T78" fmla="*/ 1 w 53"/>
                  <a:gd name="T79" fmla="*/ 0 h 192"/>
                  <a:gd name="T80" fmla="*/ 1 w 53"/>
                  <a:gd name="T81" fmla="*/ 0 h 192"/>
                  <a:gd name="T82" fmla="*/ 1 w 53"/>
                  <a:gd name="T83" fmla="*/ 0 h 192"/>
                  <a:gd name="T84" fmla="*/ 1 w 53"/>
                  <a:gd name="T85" fmla="*/ 0 h 192"/>
                  <a:gd name="T86" fmla="*/ 1 w 53"/>
                  <a:gd name="T87" fmla="*/ 0 h 192"/>
                  <a:gd name="T88" fmla="*/ 1 w 53"/>
                  <a:gd name="T89" fmla="*/ 0 h 192"/>
                  <a:gd name="T90" fmla="*/ 1 w 53"/>
                  <a:gd name="T91" fmla="*/ 0 h 192"/>
                  <a:gd name="T92" fmla="*/ 1 w 53"/>
                  <a:gd name="T93" fmla="*/ 0 h 19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3"/>
                  <a:gd name="T142" fmla="*/ 0 h 192"/>
                  <a:gd name="T143" fmla="*/ 53 w 53"/>
                  <a:gd name="T144" fmla="*/ 192 h 19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3" h="192">
                    <a:moveTo>
                      <a:pt x="51" y="0"/>
                    </a:moveTo>
                    <a:lnTo>
                      <a:pt x="51" y="11"/>
                    </a:lnTo>
                    <a:lnTo>
                      <a:pt x="52" y="24"/>
                    </a:lnTo>
                    <a:lnTo>
                      <a:pt x="51" y="35"/>
                    </a:lnTo>
                    <a:lnTo>
                      <a:pt x="49" y="47"/>
                    </a:lnTo>
                    <a:lnTo>
                      <a:pt x="47" y="57"/>
                    </a:lnTo>
                    <a:lnTo>
                      <a:pt x="46" y="68"/>
                    </a:lnTo>
                    <a:lnTo>
                      <a:pt x="46" y="77"/>
                    </a:lnTo>
                    <a:lnTo>
                      <a:pt x="48" y="87"/>
                    </a:lnTo>
                    <a:lnTo>
                      <a:pt x="49" y="97"/>
                    </a:lnTo>
                    <a:lnTo>
                      <a:pt x="51" y="112"/>
                    </a:lnTo>
                    <a:lnTo>
                      <a:pt x="52" y="129"/>
                    </a:lnTo>
                    <a:lnTo>
                      <a:pt x="53" y="147"/>
                    </a:lnTo>
                    <a:lnTo>
                      <a:pt x="52" y="163"/>
                    </a:lnTo>
                    <a:lnTo>
                      <a:pt x="51" y="178"/>
                    </a:lnTo>
                    <a:lnTo>
                      <a:pt x="47" y="187"/>
                    </a:lnTo>
                    <a:lnTo>
                      <a:pt x="44" y="192"/>
                    </a:lnTo>
                    <a:lnTo>
                      <a:pt x="40" y="188"/>
                    </a:lnTo>
                    <a:lnTo>
                      <a:pt x="37" y="181"/>
                    </a:lnTo>
                    <a:lnTo>
                      <a:pt x="35" y="170"/>
                    </a:lnTo>
                    <a:lnTo>
                      <a:pt x="33" y="159"/>
                    </a:lnTo>
                    <a:lnTo>
                      <a:pt x="31" y="146"/>
                    </a:lnTo>
                    <a:lnTo>
                      <a:pt x="30" y="139"/>
                    </a:lnTo>
                    <a:lnTo>
                      <a:pt x="27" y="134"/>
                    </a:lnTo>
                    <a:lnTo>
                      <a:pt x="26" y="138"/>
                    </a:lnTo>
                    <a:lnTo>
                      <a:pt x="22" y="144"/>
                    </a:lnTo>
                    <a:lnTo>
                      <a:pt x="19" y="151"/>
                    </a:lnTo>
                    <a:lnTo>
                      <a:pt x="15" y="159"/>
                    </a:lnTo>
                    <a:lnTo>
                      <a:pt x="12" y="166"/>
                    </a:lnTo>
                    <a:lnTo>
                      <a:pt x="7" y="175"/>
                    </a:lnTo>
                    <a:lnTo>
                      <a:pt x="2" y="173"/>
                    </a:lnTo>
                    <a:lnTo>
                      <a:pt x="0" y="165"/>
                    </a:lnTo>
                    <a:lnTo>
                      <a:pt x="2" y="155"/>
                    </a:lnTo>
                    <a:lnTo>
                      <a:pt x="5" y="140"/>
                    </a:lnTo>
                    <a:lnTo>
                      <a:pt x="10" y="125"/>
                    </a:lnTo>
                    <a:lnTo>
                      <a:pt x="15" y="108"/>
                    </a:lnTo>
                    <a:lnTo>
                      <a:pt x="20" y="93"/>
                    </a:lnTo>
                    <a:lnTo>
                      <a:pt x="23" y="78"/>
                    </a:lnTo>
                    <a:lnTo>
                      <a:pt x="28" y="67"/>
                    </a:lnTo>
                    <a:lnTo>
                      <a:pt x="30" y="56"/>
                    </a:lnTo>
                    <a:lnTo>
                      <a:pt x="31" y="45"/>
                    </a:lnTo>
                    <a:lnTo>
                      <a:pt x="32" y="32"/>
                    </a:lnTo>
                    <a:lnTo>
                      <a:pt x="36" y="22"/>
                    </a:lnTo>
                    <a:lnTo>
                      <a:pt x="37" y="13"/>
                    </a:lnTo>
                    <a:lnTo>
                      <a:pt x="41" y="6"/>
                    </a:lnTo>
                    <a:lnTo>
                      <a:pt x="44" y="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03" name="Freeform 224"/>
              <p:cNvSpPr>
                <a:spLocks/>
              </p:cNvSpPr>
              <p:nvPr/>
            </p:nvSpPr>
            <p:spPr bwMode="auto">
              <a:xfrm>
                <a:off x="4119" y="1605"/>
                <a:ext cx="40" cy="218"/>
              </a:xfrm>
              <a:custGeom>
                <a:avLst/>
                <a:gdLst>
                  <a:gd name="T0" fmla="*/ 0 w 81"/>
                  <a:gd name="T1" fmla="*/ 1 h 434"/>
                  <a:gd name="T2" fmla="*/ 0 w 81"/>
                  <a:gd name="T3" fmla="*/ 1 h 434"/>
                  <a:gd name="T4" fmla="*/ 0 w 81"/>
                  <a:gd name="T5" fmla="*/ 1 h 434"/>
                  <a:gd name="T6" fmla="*/ 0 w 81"/>
                  <a:gd name="T7" fmla="*/ 1 h 434"/>
                  <a:gd name="T8" fmla="*/ 0 w 81"/>
                  <a:gd name="T9" fmla="*/ 1 h 434"/>
                  <a:gd name="T10" fmla="*/ 0 w 81"/>
                  <a:gd name="T11" fmla="*/ 1 h 434"/>
                  <a:gd name="T12" fmla="*/ 0 w 81"/>
                  <a:gd name="T13" fmla="*/ 1 h 434"/>
                  <a:gd name="T14" fmla="*/ 0 w 81"/>
                  <a:gd name="T15" fmla="*/ 1 h 434"/>
                  <a:gd name="T16" fmla="*/ 0 w 81"/>
                  <a:gd name="T17" fmla="*/ 1 h 434"/>
                  <a:gd name="T18" fmla="*/ 0 w 81"/>
                  <a:gd name="T19" fmla="*/ 1 h 434"/>
                  <a:gd name="T20" fmla="*/ 0 w 81"/>
                  <a:gd name="T21" fmla="*/ 1 h 434"/>
                  <a:gd name="T22" fmla="*/ 0 w 81"/>
                  <a:gd name="T23" fmla="*/ 1 h 434"/>
                  <a:gd name="T24" fmla="*/ 0 w 81"/>
                  <a:gd name="T25" fmla="*/ 1 h 434"/>
                  <a:gd name="T26" fmla="*/ 0 w 81"/>
                  <a:gd name="T27" fmla="*/ 1 h 434"/>
                  <a:gd name="T28" fmla="*/ 0 w 81"/>
                  <a:gd name="T29" fmla="*/ 1 h 434"/>
                  <a:gd name="T30" fmla="*/ 0 w 81"/>
                  <a:gd name="T31" fmla="*/ 1 h 434"/>
                  <a:gd name="T32" fmla="*/ 0 w 81"/>
                  <a:gd name="T33" fmla="*/ 1 h 434"/>
                  <a:gd name="T34" fmla="*/ 0 w 81"/>
                  <a:gd name="T35" fmla="*/ 1 h 434"/>
                  <a:gd name="T36" fmla="*/ 0 w 81"/>
                  <a:gd name="T37" fmla="*/ 1 h 434"/>
                  <a:gd name="T38" fmla="*/ 0 w 81"/>
                  <a:gd name="T39" fmla="*/ 1 h 434"/>
                  <a:gd name="T40" fmla="*/ 0 w 81"/>
                  <a:gd name="T41" fmla="*/ 1 h 434"/>
                  <a:gd name="T42" fmla="*/ 0 w 81"/>
                  <a:gd name="T43" fmla="*/ 1 h 434"/>
                  <a:gd name="T44" fmla="*/ 0 w 81"/>
                  <a:gd name="T45" fmla="*/ 1 h 434"/>
                  <a:gd name="T46" fmla="*/ 0 w 81"/>
                  <a:gd name="T47" fmla="*/ 1 h 434"/>
                  <a:gd name="T48" fmla="*/ 0 w 81"/>
                  <a:gd name="T49" fmla="*/ 1 h 434"/>
                  <a:gd name="T50" fmla="*/ 0 w 81"/>
                  <a:gd name="T51" fmla="*/ 1 h 434"/>
                  <a:gd name="T52" fmla="*/ 0 w 81"/>
                  <a:gd name="T53" fmla="*/ 1 h 434"/>
                  <a:gd name="T54" fmla="*/ 0 w 81"/>
                  <a:gd name="T55" fmla="*/ 1 h 434"/>
                  <a:gd name="T56" fmla="*/ 0 w 81"/>
                  <a:gd name="T57" fmla="*/ 1 h 434"/>
                  <a:gd name="T58" fmla="*/ 0 w 81"/>
                  <a:gd name="T59" fmla="*/ 1 h 434"/>
                  <a:gd name="T60" fmla="*/ 0 w 81"/>
                  <a:gd name="T61" fmla="*/ 1 h 434"/>
                  <a:gd name="T62" fmla="*/ 0 w 81"/>
                  <a:gd name="T63" fmla="*/ 1 h 434"/>
                  <a:gd name="T64" fmla="*/ 0 w 81"/>
                  <a:gd name="T65" fmla="*/ 1 h 434"/>
                  <a:gd name="T66" fmla="*/ 0 w 81"/>
                  <a:gd name="T67" fmla="*/ 1 h 434"/>
                  <a:gd name="T68" fmla="*/ 0 w 81"/>
                  <a:gd name="T69" fmla="*/ 1 h 434"/>
                  <a:gd name="T70" fmla="*/ 0 w 81"/>
                  <a:gd name="T71" fmla="*/ 1 h 434"/>
                  <a:gd name="T72" fmla="*/ 0 w 81"/>
                  <a:gd name="T73" fmla="*/ 1 h 434"/>
                  <a:gd name="T74" fmla="*/ 0 w 81"/>
                  <a:gd name="T75" fmla="*/ 1 h 434"/>
                  <a:gd name="T76" fmla="*/ 0 w 81"/>
                  <a:gd name="T77" fmla="*/ 1 h 434"/>
                  <a:gd name="T78" fmla="*/ 0 w 81"/>
                  <a:gd name="T79" fmla="*/ 0 h 434"/>
                  <a:gd name="T80" fmla="*/ 0 w 81"/>
                  <a:gd name="T81" fmla="*/ 1 h 4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34"/>
                  <a:gd name="T125" fmla="*/ 81 w 81"/>
                  <a:gd name="T126" fmla="*/ 434 h 43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34">
                    <a:moveTo>
                      <a:pt x="55" y="6"/>
                    </a:moveTo>
                    <a:lnTo>
                      <a:pt x="57" y="37"/>
                    </a:lnTo>
                    <a:lnTo>
                      <a:pt x="59" y="77"/>
                    </a:lnTo>
                    <a:lnTo>
                      <a:pt x="57" y="120"/>
                    </a:lnTo>
                    <a:lnTo>
                      <a:pt x="56" y="167"/>
                    </a:lnTo>
                    <a:lnTo>
                      <a:pt x="52" y="209"/>
                    </a:lnTo>
                    <a:lnTo>
                      <a:pt x="50" y="249"/>
                    </a:lnTo>
                    <a:lnTo>
                      <a:pt x="46" y="279"/>
                    </a:lnTo>
                    <a:lnTo>
                      <a:pt x="42" y="299"/>
                    </a:lnTo>
                    <a:lnTo>
                      <a:pt x="36" y="313"/>
                    </a:lnTo>
                    <a:lnTo>
                      <a:pt x="30" y="330"/>
                    </a:lnTo>
                    <a:lnTo>
                      <a:pt x="23" y="349"/>
                    </a:lnTo>
                    <a:lnTo>
                      <a:pt x="16" y="369"/>
                    </a:lnTo>
                    <a:lnTo>
                      <a:pt x="9" y="386"/>
                    </a:lnTo>
                    <a:lnTo>
                      <a:pt x="4" y="404"/>
                    </a:lnTo>
                    <a:lnTo>
                      <a:pt x="0" y="420"/>
                    </a:lnTo>
                    <a:lnTo>
                      <a:pt x="0" y="434"/>
                    </a:lnTo>
                    <a:lnTo>
                      <a:pt x="2" y="422"/>
                    </a:lnTo>
                    <a:lnTo>
                      <a:pt x="8" y="409"/>
                    </a:lnTo>
                    <a:lnTo>
                      <a:pt x="14" y="396"/>
                    </a:lnTo>
                    <a:lnTo>
                      <a:pt x="23" y="382"/>
                    </a:lnTo>
                    <a:lnTo>
                      <a:pt x="30" y="367"/>
                    </a:lnTo>
                    <a:lnTo>
                      <a:pt x="39" y="355"/>
                    </a:lnTo>
                    <a:lnTo>
                      <a:pt x="45" y="343"/>
                    </a:lnTo>
                    <a:lnTo>
                      <a:pt x="51" y="334"/>
                    </a:lnTo>
                    <a:lnTo>
                      <a:pt x="55" y="318"/>
                    </a:lnTo>
                    <a:lnTo>
                      <a:pt x="59" y="293"/>
                    </a:lnTo>
                    <a:lnTo>
                      <a:pt x="62" y="261"/>
                    </a:lnTo>
                    <a:lnTo>
                      <a:pt x="66" y="224"/>
                    </a:lnTo>
                    <a:lnTo>
                      <a:pt x="68" y="184"/>
                    </a:lnTo>
                    <a:lnTo>
                      <a:pt x="71" y="148"/>
                    </a:lnTo>
                    <a:lnTo>
                      <a:pt x="72" y="116"/>
                    </a:lnTo>
                    <a:lnTo>
                      <a:pt x="73" y="93"/>
                    </a:lnTo>
                    <a:lnTo>
                      <a:pt x="73" y="72"/>
                    </a:lnTo>
                    <a:lnTo>
                      <a:pt x="76" y="53"/>
                    </a:lnTo>
                    <a:lnTo>
                      <a:pt x="78" y="35"/>
                    </a:lnTo>
                    <a:lnTo>
                      <a:pt x="81" y="21"/>
                    </a:lnTo>
                    <a:lnTo>
                      <a:pt x="80" y="9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04" name="Freeform 225"/>
              <p:cNvSpPr>
                <a:spLocks/>
              </p:cNvSpPr>
              <p:nvPr/>
            </p:nvSpPr>
            <p:spPr bwMode="auto">
              <a:xfrm>
                <a:off x="4101" y="1623"/>
                <a:ext cx="27" cy="157"/>
              </a:xfrm>
              <a:custGeom>
                <a:avLst/>
                <a:gdLst>
                  <a:gd name="T0" fmla="*/ 1 w 54"/>
                  <a:gd name="T1" fmla="*/ 1 h 314"/>
                  <a:gd name="T2" fmla="*/ 1 w 54"/>
                  <a:gd name="T3" fmla="*/ 1 h 314"/>
                  <a:gd name="T4" fmla="*/ 1 w 54"/>
                  <a:gd name="T5" fmla="*/ 1 h 314"/>
                  <a:gd name="T6" fmla="*/ 1 w 54"/>
                  <a:gd name="T7" fmla="*/ 1 h 314"/>
                  <a:gd name="T8" fmla="*/ 1 w 54"/>
                  <a:gd name="T9" fmla="*/ 1 h 314"/>
                  <a:gd name="T10" fmla="*/ 1 w 54"/>
                  <a:gd name="T11" fmla="*/ 1 h 314"/>
                  <a:gd name="T12" fmla="*/ 1 w 54"/>
                  <a:gd name="T13" fmla="*/ 1 h 314"/>
                  <a:gd name="T14" fmla="*/ 1 w 54"/>
                  <a:gd name="T15" fmla="*/ 1 h 314"/>
                  <a:gd name="T16" fmla="*/ 1 w 54"/>
                  <a:gd name="T17" fmla="*/ 1 h 314"/>
                  <a:gd name="T18" fmla="*/ 0 w 54"/>
                  <a:gd name="T19" fmla="*/ 1 h 314"/>
                  <a:gd name="T20" fmla="*/ 0 w 54"/>
                  <a:gd name="T21" fmla="*/ 1 h 314"/>
                  <a:gd name="T22" fmla="*/ 1 w 54"/>
                  <a:gd name="T23" fmla="*/ 1 h 314"/>
                  <a:gd name="T24" fmla="*/ 1 w 54"/>
                  <a:gd name="T25" fmla="*/ 1 h 314"/>
                  <a:gd name="T26" fmla="*/ 1 w 54"/>
                  <a:gd name="T27" fmla="*/ 1 h 314"/>
                  <a:gd name="T28" fmla="*/ 1 w 54"/>
                  <a:gd name="T29" fmla="*/ 1 h 314"/>
                  <a:gd name="T30" fmla="*/ 1 w 54"/>
                  <a:gd name="T31" fmla="*/ 0 h 314"/>
                  <a:gd name="T32" fmla="*/ 1 w 54"/>
                  <a:gd name="T33" fmla="*/ 1 h 3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314"/>
                  <a:gd name="T53" fmla="*/ 54 w 54"/>
                  <a:gd name="T54" fmla="*/ 314 h 3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314">
                    <a:moveTo>
                      <a:pt x="54" y="2"/>
                    </a:moveTo>
                    <a:lnTo>
                      <a:pt x="48" y="26"/>
                    </a:lnTo>
                    <a:lnTo>
                      <a:pt x="40" y="60"/>
                    </a:lnTo>
                    <a:lnTo>
                      <a:pt x="32" y="102"/>
                    </a:lnTo>
                    <a:lnTo>
                      <a:pt x="24" y="149"/>
                    </a:lnTo>
                    <a:lnTo>
                      <a:pt x="14" y="195"/>
                    </a:lnTo>
                    <a:lnTo>
                      <a:pt x="8" y="242"/>
                    </a:lnTo>
                    <a:lnTo>
                      <a:pt x="4" y="282"/>
                    </a:lnTo>
                    <a:lnTo>
                      <a:pt x="4" y="314"/>
                    </a:lnTo>
                    <a:lnTo>
                      <a:pt x="0" y="272"/>
                    </a:lnTo>
                    <a:lnTo>
                      <a:pt x="0" y="220"/>
                    </a:lnTo>
                    <a:lnTo>
                      <a:pt x="4" y="164"/>
                    </a:lnTo>
                    <a:lnTo>
                      <a:pt x="13" y="109"/>
                    </a:lnTo>
                    <a:lnTo>
                      <a:pt x="23" y="59"/>
                    </a:lnTo>
                    <a:lnTo>
                      <a:pt x="33" y="21"/>
                    </a:lnTo>
                    <a:lnTo>
                      <a:pt x="43" y="0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05" name="Freeform 226"/>
              <p:cNvSpPr>
                <a:spLocks/>
              </p:cNvSpPr>
              <p:nvPr/>
            </p:nvSpPr>
            <p:spPr bwMode="auto">
              <a:xfrm>
                <a:off x="4073" y="1629"/>
                <a:ext cx="47" cy="160"/>
              </a:xfrm>
              <a:custGeom>
                <a:avLst/>
                <a:gdLst>
                  <a:gd name="T0" fmla="*/ 1 w 94"/>
                  <a:gd name="T1" fmla="*/ 1 h 319"/>
                  <a:gd name="T2" fmla="*/ 1 w 94"/>
                  <a:gd name="T3" fmla="*/ 1 h 319"/>
                  <a:gd name="T4" fmla="*/ 1 w 94"/>
                  <a:gd name="T5" fmla="*/ 1 h 319"/>
                  <a:gd name="T6" fmla="*/ 1 w 94"/>
                  <a:gd name="T7" fmla="*/ 1 h 319"/>
                  <a:gd name="T8" fmla="*/ 1 w 94"/>
                  <a:gd name="T9" fmla="*/ 1 h 319"/>
                  <a:gd name="T10" fmla="*/ 1 w 94"/>
                  <a:gd name="T11" fmla="*/ 1 h 319"/>
                  <a:gd name="T12" fmla="*/ 1 w 94"/>
                  <a:gd name="T13" fmla="*/ 1 h 319"/>
                  <a:gd name="T14" fmla="*/ 1 w 94"/>
                  <a:gd name="T15" fmla="*/ 1 h 319"/>
                  <a:gd name="T16" fmla="*/ 0 w 94"/>
                  <a:gd name="T17" fmla="*/ 1 h 319"/>
                  <a:gd name="T18" fmla="*/ 1 w 94"/>
                  <a:gd name="T19" fmla="*/ 1 h 319"/>
                  <a:gd name="T20" fmla="*/ 1 w 94"/>
                  <a:gd name="T21" fmla="*/ 1 h 319"/>
                  <a:gd name="T22" fmla="*/ 1 w 94"/>
                  <a:gd name="T23" fmla="*/ 1 h 319"/>
                  <a:gd name="T24" fmla="*/ 1 w 94"/>
                  <a:gd name="T25" fmla="*/ 1 h 319"/>
                  <a:gd name="T26" fmla="*/ 1 w 94"/>
                  <a:gd name="T27" fmla="*/ 1 h 319"/>
                  <a:gd name="T28" fmla="*/ 1 w 94"/>
                  <a:gd name="T29" fmla="*/ 1 h 319"/>
                  <a:gd name="T30" fmla="*/ 1 w 94"/>
                  <a:gd name="T31" fmla="*/ 0 h 319"/>
                  <a:gd name="T32" fmla="*/ 1 w 94"/>
                  <a:gd name="T33" fmla="*/ 1 h 3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4"/>
                  <a:gd name="T52" fmla="*/ 0 h 319"/>
                  <a:gd name="T53" fmla="*/ 94 w 94"/>
                  <a:gd name="T54" fmla="*/ 319 h 31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4" h="319">
                    <a:moveTo>
                      <a:pt x="84" y="4"/>
                    </a:moveTo>
                    <a:lnTo>
                      <a:pt x="74" y="15"/>
                    </a:lnTo>
                    <a:lnTo>
                      <a:pt x="61" y="42"/>
                    </a:lnTo>
                    <a:lnTo>
                      <a:pt x="47" y="80"/>
                    </a:lnTo>
                    <a:lnTo>
                      <a:pt x="33" y="127"/>
                    </a:lnTo>
                    <a:lnTo>
                      <a:pt x="18" y="177"/>
                    </a:lnTo>
                    <a:lnTo>
                      <a:pt x="8" y="229"/>
                    </a:lnTo>
                    <a:lnTo>
                      <a:pt x="1" y="277"/>
                    </a:lnTo>
                    <a:lnTo>
                      <a:pt x="0" y="319"/>
                    </a:lnTo>
                    <a:lnTo>
                      <a:pt x="6" y="278"/>
                    </a:lnTo>
                    <a:lnTo>
                      <a:pt x="22" y="226"/>
                    </a:lnTo>
                    <a:lnTo>
                      <a:pt x="40" y="169"/>
                    </a:lnTo>
                    <a:lnTo>
                      <a:pt x="63" y="112"/>
                    </a:lnTo>
                    <a:lnTo>
                      <a:pt x="79" y="61"/>
                    </a:lnTo>
                    <a:lnTo>
                      <a:pt x="91" y="22"/>
                    </a:lnTo>
                    <a:lnTo>
                      <a:pt x="94" y="0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06" name="Freeform 227"/>
              <p:cNvSpPr>
                <a:spLocks/>
              </p:cNvSpPr>
              <p:nvPr/>
            </p:nvSpPr>
            <p:spPr bwMode="auto">
              <a:xfrm>
                <a:off x="4055" y="1674"/>
                <a:ext cx="23" cy="124"/>
              </a:xfrm>
              <a:custGeom>
                <a:avLst/>
                <a:gdLst>
                  <a:gd name="T0" fmla="*/ 0 w 47"/>
                  <a:gd name="T1" fmla="*/ 0 h 249"/>
                  <a:gd name="T2" fmla="*/ 0 w 47"/>
                  <a:gd name="T3" fmla="*/ 0 h 249"/>
                  <a:gd name="T4" fmla="*/ 0 w 47"/>
                  <a:gd name="T5" fmla="*/ 0 h 249"/>
                  <a:gd name="T6" fmla="*/ 0 w 47"/>
                  <a:gd name="T7" fmla="*/ 0 h 249"/>
                  <a:gd name="T8" fmla="*/ 0 w 47"/>
                  <a:gd name="T9" fmla="*/ 0 h 249"/>
                  <a:gd name="T10" fmla="*/ 0 w 47"/>
                  <a:gd name="T11" fmla="*/ 0 h 249"/>
                  <a:gd name="T12" fmla="*/ 0 w 47"/>
                  <a:gd name="T13" fmla="*/ 0 h 249"/>
                  <a:gd name="T14" fmla="*/ 0 w 47"/>
                  <a:gd name="T15" fmla="*/ 0 h 249"/>
                  <a:gd name="T16" fmla="*/ 0 w 47"/>
                  <a:gd name="T17" fmla="*/ 0 h 249"/>
                  <a:gd name="T18" fmla="*/ 0 w 47"/>
                  <a:gd name="T19" fmla="*/ 0 h 249"/>
                  <a:gd name="T20" fmla="*/ 0 w 47"/>
                  <a:gd name="T21" fmla="*/ 0 h 249"/>
                  <a:gd name="T22" fmla="*/ 0 w 47"/>
                  <a:gd name="T23" fmla="*/ 0 h 249"/>
                  <a:gd name="T24" fmla="*/ 0 w 47"/>
                  <a:gd name="T25" fmla="*/ 0 h 249"/>
                  <a:gd name="T26" fmla="*/ 0 w 47"/>
                  <a:gd name="T27" fmla="*/ 0 h 249"/>
                  <a:gd name="T28" fmla="*/ 0 w 47"/>
                  <a:gd name="T29" fmla="*/ 0 h 249"/>
                  <a:gd name="T30" fmla="*/ 0 w 47"/>
                  <a:gd name="T31" fmla="*/ 0 h 249"/>
                  <a:gd name="T32" fmla="*/ 0 w 47"/>
                  <a:gd name="T33" fmla="*/ 0 h 2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249"/>
                  <a:gd name="T53" fmla="*/ 47 w 47"/>
                  <a:gd name="T54" fmla="*/ 249 h 2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249">
                    <a:moveTo>
                      <a:pt x="47" y="0"/>
                    </a:moveTo>
                    <a:lnTo>
                      <a:pt x="36" y="24"/>
                    </a:lnTo>
                    <a:lnTo>
                      <a:pt x="27" y="48"/>
                    </a:lnTo>
                    <a:lnTo>
                      <a:pt x="18" y="74"/>
                    </a:lnTo>
                    <a:lnTo>
                      <a:pt x="12" y="104"/>
                    </a:lnTo>
                    <a:lnTo>
                      <a:pt x="6" y="134"/>
                    </a:lnTo>
                    <a:lnTo>
                      <a:pt x="3" y="168"/>
                    </a:lnTo>
                    <a:lnTo>
                      <a:pt x="3" y="206"/>
                    </a:lnTo>
                    <a:lnTo>
                      <a:pt x="8" y="249"/>
                    </a:lnTo>
                    <a:lnTo>
                      <a:pt x="2" y="223"/>
                    </a:lnTo>
                    <a:lnTo>
                      <a:pt x="0" y="191"/>
                    </a:lnTo>
                    <a:lnTo>
                      <a:pt x="0" y="152"/>
                    </a:lnTo>
                    <a:lnTo>
                      <a:pt x="3" y="114"/>
                    </a:lnTo>
                    <a:lnTo>
                      <a:pt x="8" y="76"/>
                    </a:lnTo>
                    <a:lnTo>
                      <a:pt x="17" y="42"/>
                    </a:lnTo>
                    <a:lnTo>
                      <a:pt x="29" y="1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07" name="Freeform 228"/>
              <p:cNvSpPr>
                <a:spLocks/>
              </p:cNvSpPr>
              <p:nvPr/>
            </p:nvSpPr>
            <p:spPr bwMode="auto">
              <a:xfrm>
                <a:off x="4245" y="2045"/>
                <a:ext cx="160" cy="165"/>
              </a:xfrm>
              <a:custGeom>
                <a:avLst/>
                <a:gdLst>
                  <a:gd name="T0" fmla="*/ 1 w 319"/>
                  <a:gd name="T1" fmla="*/ 1 h 330"/>
                  <a:gd name="T2" fmla="*/ 1 w 319"/>
                  <a:gd name="T3" fmla="*/ 1 h 330"/>
                  <a:gd name="T4" fmla="*/ 1 w 319"/>
                  <a:gd name="T5" fmla="*/ 1 h 330"/>
                  <a:gd name="T6" fmla="*/ 1 w 319"/>
                  <a:gd name="T7" fmla="*/ 1 h 330"/>
                  <a:gd name="T8" fmla="*/ 1 w 319"/>
                  <a:gd name="T9" fmla="*/ 1 h 330"/>
                  <a:gd name="T10" fmla="*/ 1 w 319"/>
                  <a:gd name="T11" fmla="*/ 1 h 330"/>
                  <a:gd name="T12" fmla="*/ 1 w 319"/>
                  <a:gd name="T13" fmla="*/ 1 h 330"/>
                  <a:gd name="T14" fmla="*/ 1 w 319"/>
                  <a:gd name="T15" fmla="*/ 1 h 330"/>
                  <a:gd name="T16" fmla="*/ 1 w 319"/>
                  <a:gd name="T17" fmla="*/ 1 h 330"/>
                  <a:gd name="T18" fmla="*/ 1 w 319"/>
                  <a:gd name="T19" fmla="*/ 1 h 330"/>
                  <a:gd name="T20" fmla="*/ 1 w 319"/>
                  <a:gd name="T21" fmla="*/ 1 h 330"/>
                  <a:gd name="T22" fmla="*/ 1 w 319"/>
                  <a:gd name="T23" fmla="*/ 1 h 330"/>
                  <a:gd name="T24" fmla="*/ 1 w 319"/>
                  <a:gd name="T25" fmla="*/ 1 h 330"/>
                  <a:gd name="T26" fmla="*/ 1 w 319"/>
                  <a:gd name="T27" fmla="*/ 1 h 330"/>
                  <a:gd name="T28" fmla="*/ 1 w 319"/>
                  <a:gd name="T29" fmla="*/ 1 h 330"/>
                  <a:gd name="T30" fmla="*/ 1 w 319"/>
                  <a:gd name="T31" fmla="*/ 1 h 330"/>
                  <a:gd name="T32" fmla="*/ 1 w 319"/>
                  <a:gd name="T33" fmla="*/ 1 h 330"/>
                  <a:gd name="T34" fmla="*/ 1 w 319"/>
                  <a:gd name="T35" fmla="*/ 1 h 330"/>
                  <a:gd name="T36" fmla="*/ 1 w 319"/>
                  <a:gd name="T37" fmla="*/ 1 h 330"/>
                  <a:gd name="T38" fmla="*/ 1 w 319"/>
                  <a:gd name="T39" fmla="*/ 1 h 330"/>
                  <a:gd name="T40" fmla="*/ 1 w 319"/>
                  <a:gd name="T41" fmla="*/ 1 h 330"/>
                  <a:gd name="T42" fmla="*/ 1 w 319"/>
                  <a:gd name="T43" fmla="*/ 1 h 330"/>
                  <a:gd name="T44" fmla="*/ 1 w 319"/>
                  <a:gd name="T45" fmla="*/ 1 h 330"/>
                  <a:gd name="T46" fmla="*/ 1 w 319"/>
                  <a:gd name="T47" fmla="*/ 1 h 330"/>
                  <a:gd name="T48" fmla="*/ 1 w 319"/>
                  <a:gd name="T49" fmla="*/ 1 h 330"/>
                  <a:gd name="T50" fmla="*/ 1 w 319"/>
                  <a:gd name="T51" fmla="*/ 1 h 330"/>
                  <a:gd name="T52" fmla="*/ 1 w 319"/>
                  <a:gd name="T53" fmla="*/ 1 h 330"/>
                  <a:gd name="T54" fmla="*/ 1 w 319"/>
                  <a:gd name="T55" fmla="*/ 1 h 330"/>
                  <a:gd name="T56" fmla="*/ 1 w 319"/>
                  <a:gd name="T57" fmla="*/ 1 h 330"/>
                  <a:gd name="T58" fmla="*/ 1 w 319"/>
                  <a:gd name="T59" fmla="*/ 1 h 330"/>
                  <a:gd name="T60" fmla="*/ 1 w 319"/>
                  <a:gd name="T61" fmla="*/ 1 h 330"/>
                  <a:gd name="T62" fmla="*/ 1 w 319"/>
                  <a:gd name="T63" fmla="*/ 1 h 330"/>
                  <a:gd name="T64" fmla="*/ 1 w 319"/>
                  <a:gd name="T65" fmla="*/ 1 h 330"/>
                  <a:gd name="T66" fmla="*/ 1 w 319"/>
                  <a:gd name="T67" fmla="*/ 1 h 330"/>
                  <a:gd name="T68" fmla="*/ 1 w 319"/>
                  <a:gd name="T69" fmla="*/ 1 h 330"/>
                  <a:gd name="T70" fmla="*/ 1 w 319"/>
                  <a:gd name="T71" fmla="*/ 1 h 330"/>
                  <a:gd name="T72" fmla="*/ 1 w 319"/>
                  <a:gd name="T73" fmla="*/ 0 h 330"/>
                  <a:gd name="T74" fmla="*/ 1 w 319"/>
                  <a:gd name="T75" fmla="*/ 1 h 330"/>
                  <a:gd name="T76" fmla="*/ 1 w 319"/>
                  <a:gd name="T77" fmla="*/ 1 h 330"/>
                  <a:gd name="T78" fmla="*/ 1 w 319"/>
                  <a:gd name="T79" fmla="*/ 1 h 330"/>
                  <a:gd name="T80" fmla="*/ 1 w 319"/>
                  <a:gd name="T81" fmla="*/ 1 h 330"/>
                  <a:gd name="T82" fmla="*/ 1 w 319"/>
                  <a:gd name="T83" fmla="*/ 1 h 330"/>
                  <a:gd name="T84" fmla="*/ 1 w 319"/>
                  <a:gd name="T85" fmla="*/ 1 h 330"/>
                  <a:gd name="T86" fmla="*/ 1 w 319"/>
                  <a:gd name="T87" fmla="*/ 1 h 3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9"/>
                  <a:gd name="T133" fmla="*/ 0 h 330"/>
                  <a:gd name="T134" fmla="*/ 319 w 319"/>
                  <a:gd name="T135" fmla="*/ 330 h 3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9" h="330">
                    <a:moveTo>
                      <a:pt x="251" y="35"/>
                    </a:moveTo>
                    <a:lnTo>
                      <a:pt x="261" y="37"/>
                    </a:lnTo>
                    <a:lnTo>
                      <a:pt x="267" y="43"/>
                    </a:lnTo>
                    <a:lnTo>
                      <a:pt x="271" y="50"/>
                    </a:lnTo>
                    <a:lnTo>
                      <a:pt x="272" y="61"/>
                    </a:lnTo>
                    <a:lnTo>
                      <a:pt x="269" y="71"/>
                    </a:lnTo>
                    <a:lnTo>
                      <a:pt x="266" y="83"/>
                    </a:lnTo>
                    <a:lnTo>
                      <a:pt x="257" y="97"/>
                    </a:lnTo>
                    <a:lnTo>
                      <a:pt x="248" y="111"/>
                    </a:lnTo>
                    <a:lnTo>
                      <a:pt x="231" y="126"/>
                    </a:lnTo>
                    <a:lnTo>
                      <a:pt x="208" y="147"/>
                    </a:lnTo>
                    <a:lnTo>
                      <a:pt x="178" y="168"/>
                    </a:lnTo>
                    <a:lnTo>
                      <a:pt x="149" y="193"/>
                    </a:lnTo>
                    <a:lnTo>
                      <a:pt x="122" y="215"/>
                    </a:lnTo>
                    <a:lnTo>
                      <a:pt x="102" y="238"/>
                    </a:lnTo>
                    <a:lnTo>
                      <a:pt x="92" y="256"/>
                    </a:lnTo>
                    <a:lnTo>
                      <a:pt x="96" y="271"/>
                    </a:lnTo>
                    <a:lnTo>
                      <a:pt x="100" y="281"/>
                    </a:lnTo>
                    <a:lnTo>
                      <a:pt x="95" y="291"/>
                    </a:lnTo>
                    <a:lnTo>
                      <a:pt x="83" y="301"/>
                    </a:lnTo>
                    <a:lnTo>
                      <a:pt x="68" y="311"/>
                    </a:lnTo>
                    <a:lnTo>
                      <a:pt x="48" y="317"/>
                    </a:lnTo>
                    <a:lnTo>
                      <a:pt x="28" y="324"/>
                    </a:lnTo>
                    <a:lnTo>
                      <a:pt x="11" y="328"/>
                    </a:lnTo>
                    <a:lnTo>
                      <a:pt x="0" y="330"/>
                    </a:lnTo>
                    <a:lnTo>
                      <a:pt x="21" y="325"/>
                    </a:lnTo>
                    <a:lnTo>
                      <a:pt x="42" y="321"/>
                    </a:lnTo>
                    <a:lnTo>
                      <a:pt x="63" y="312"/>
                    </a:lnTo>
                    <a:lnTo>
                      <a:pt x="83" y="304"/>
                    </a:lnTo>
                    <a:lnTo>
                      <a:pt x="99" y="295"/>
                    </a:lnTo>
                    <a:lnTo>
                      <a:pt x="110" y="286"/>
                    </a:lnTo>
                    <a:lnTo>
                      <a:pt x="116" y="277"/>
                    </a:lnTo>
                    <a:lnTo>
                      <a:pt x="115" y="271"/>
                    </a:lnTo>
                    <a:lnTo>
                      <a:pt x="107" y="264"/>
                    </a:lnTo>
                    <a:lnTo>
                      <a:pt x="105" y="257"/>
                    </a:lnTo>
                    <a:lnTo>
                      <a:pt x="102" y="251"/>
                    </a:lnTo>
                    <a:lnTo>
                      <a:pt x="105" y="246"/>
                    </a:lnTo>
                    <a:lnTo>
                      <a:pt x="107" y="240"/>
                    </a:lnTo>
                    <a:lnTo>
                      <a:pt x="115" y="235"/>
                    </a:lnTo>
                    <a:lnTo>
                      <a:pt x="125" y="229"/>
                    </a:lnTo>
                    <a:lnTo>
                      <a:pt x="139" y="223"/>
                    </a:lnTo>
                    <a:lnTo>
                      <a:pt x="156" y="214"/>
                    </a:lnTo>
                    <a:lnTo>
                      <a:pt x="172" y="207"/>
                    </a:lnTo>
                    <a:lnTo>
                      <a:pt x="185" y="201"/>
                    </a:lnTo>
                    <a:lnTo>
                      <a:pt x="196" y="198"/>
                    </a:lnTo>
                    <a:lnTo>
                      <a:pt x="203" y="197"/>
                    </a:lnTo>
                    <a:lnTo>
                      <a:pt x="205" y="201"/>
                    </a:lnTo>
                    <a:lnTo>
                      <a:pt x="201" y="209"/>
                    </a:lnTo>
                    <a:lnTo>
                      <a:pt x="191" y="223"/>
                    </a:lnTo>
                    <a:lnTo>
                      <a:pt x="179" y="234"/>
                    </a:lnTo>
                    <a:lnTo>
                      <a:pt x="172" y="243"/>
                    </a:lnTo>
                    <a:lnTo>
                      <a:pt x="169" y="246"/>
                    </a:lnTo>
                    <a:lnTo>
                      <a:pt x="172" y="248"/>
                    </a:lnTo>
                    <a:lnTo>
                      <a:pt x="175" y="244"/>
                    </a:lnTo>
                    <a:lnTo>
                      <a:pt x="184" y="240"/>
                    </a:lnTo>
                    <a:lnTo>
                      <a:pt x="193" y="233"/>
                    </a:lnTo>
                    <a:lnTo>
                      <a:pt x="204" y="225"/>
                    </a:lnTo>
                    <a:lnTo>
                      <a:pt x="212" y="214"/>
                    </a:lnTo>
                    <a:lnTo>
                      <a:pt x="222" y="203"/>
                    </a:lnTo>
                    <a:lnTo>
                      <a:pt x="231" y="191"/>
                    </a:lnTo>
                    <a:lnTo>
                      <a:pt x="240" y="178"/>
                    </a:lnTo>
                    <a:lnTo>
                      <a:pt x="246" y="165"/>
                    </a:lnTo>
                    <a:lnTo>
                      <a:pt x="252" y="154"/>
                    </a:lnTo>
                    <a:lnTo>
                      <a:pt x="258" y="142"/>
                    </a:lnTo>
                    <a:lnTo>
                      <a:pt x="264" y="136"/>
                    </a:lnTo>
                    <a:lnTo>
                      <a:pt x="271" y="124"/>
                    </a:lnTo>
                    <a:lnTo>
                      <a:pt x="280" y="105"/>
                    </a:lnTo>
                    <a:lnTo>
                      <a:pt x="292" y="82"/>
                    </a:lnTo>
                    <a:lnTo>
                      <a:pt x="303" y="58"/>
                    </a:lnTo>
                    <a:lnTo>
                      <a:pt x="311" y="35"/>
                    </a:lnTo>
                    <a:lnTo>
                      <a:pt x="318" y="16"/>
                    </a:lnTo>
                    <a:lnTo>
                      <a:pt x="319" y="3"/>
                    </a:lnTo>
                    <a:lnTo>
                      <a:pt x="315" y="0"/>
                    </a:lnTo>
                    <a:lnTo>
                      <a:pt x="308" y="0"/>
                    </a:lnTo>
                    <a:lnTo>
                      <a:pt x="304" y="1"/>
                    </a:lnTo>
                    <a:lnTo>
                      <a:pt x="302" y="4"/>
                    </a:lnTo>
                    <a:lnTo>
                      <a:pt x="302" y="8"/>
                    </a:lnTo>
                    <a:lnTo>
                      <a:pt x="302" y="11"/>
                    </a:lnTo>
                    <a:lnTo>
                      <a:pt x="302" y="16"/>
                    </a:lnTo>
                    <a:lnTo>
                      <a:pt x="302" y="22"/>
                    </a:lnTo>
                    <a:lnTo>
                      <a:pt x="303" y="31"/>
                    </a:lnTo>
                    <a:lnTo>
                      <a:pt x="299" y="35"/>
                    </a:lnTo>
                    <a:lnTo>
                      <a:pt x="297" y="34"/>
                    </a:lnTo>
                    <a:lnTo>
                      <a:pt x="292" y="27"/>
                    </a:lnTo>
                    <a:lnTo>
                      <a:pt x="285" y="21"/>
                    </a:lnTo>
                    <a:lnTo>
                      <a:pt x="277" y="16"/>
                    </a:lnTo>
                    <a:lnTo>
                      <a:pt x="269" y="15"/>
                    </a:lnTo>
                    <a:lnTo>
                      <a:pt x="261" y="20"/>
                    </a:lnTo>
                    <a:lnTo>
                      <a:pt x="251" y="35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08" name="Freeform 229"/>
              <p:cNvSpPr>
                <a:spLocks/>
              </p:cNvSpPr>
              <p:nvPr/>
            </p:nvSpPr>
            <p:spPr bwMode="auto">
              <a:xfrm>
                <a:off x="4302" y="2090"/>
                <a:ext cx="149" cy="123"/>
              </a:xfrm>
              <a:custGeom>
                <a:avLst/>
                <a:gdLst>
                  <a:gd name="T0" fmla="*/ 1 w 298"/>
                  <a:gd name="T1" fmla="*/ 1 h 246"/>
                  <a:gd name="T2" fmla="*/ 1 w 298"/>
                  <a:gd name="T3" fmla="*/ 1 h 246"/>
                  <a:gd name="T4" fmla="*/ 1 w 298"/>
                  <a:gd name="T5" fmla="*/ 1 h 246"/>
                  <a:gd name="T6" fmla="*/ 1 w 298"/>
                  <a:gd name="T7" fmla="*/ 1 h 246"/>
                  <a:gd name="T8" fmla="*/ 1 w 298"/>
                  <a:gd name="T9" fmla="*/ 1 h 246"/>
                  <a:gd name="T10" fmla="*/ 1 w 298"/>
                  <a:gd name="T11" fmla="*/ 1 h 246"/>
                  <a:gd name="T12" fmla="*/ 1 w 298"/>
                  <a:gd name="T13" fmla="*/ 1 h 246"/>
                  <a:gd name="T14" fmla="*/ 1 w 298"/>
                  <a:gd name="T15" fmla="*/ 1 h 246"/>
                  <a:gd name="T16" fmla="*/ 1 w 298"/>
                  <a:gd name="T17" fmla="*/ 1 h 246"/>
                  <a:gd name="T18" fmla="*/ 1 w 298"/>
                  <a:gd name="T19" fmla="*/ 1 h 246"/>
                  <a:gd name="T20" fmla="*/ 1 w 298"/>
                  <a:gd name="T21" fmla="*/ 1 h 246"/>
                  <a:gd name="T22" fmla="*/ 1 w 298"/>
                  <a:gd name="T23" fmla="*/ 0 h 246"/>
                  <a:gd name="T24" fmla="*/ 1 w 298"/>
                  <a:gd name="T25" fmla="*/ 1 h 246"/>
                  <a:gd name="T26" fmla="*/ 1 w 298"/>
                  <a:gd name="T27" fmla="*/ 1 h 246"/>
                  <a:gd name="T28" fmla="*/ 1 w 298"/>
                  <a:gd name="T29" fmla="*/ 1 h 246"/>
                  <a:gd name="T30" fmla="*/ 1 w 298"/>
                  <a:gd name="T31" fmla="*/ 1 h 246"/>
                  <a:gd name="T32" fmla="*/ 1 w 298"/>
                  <a:gd name="T33" fmla="*/ 1 h 246"/>
                  <a:gd name="T34" fmla="*/ 1 w 298"/>
                  <a:gd name="T35" fmla="*/ 1 h 246"/>
                  <a:gd name="T36" fmla="*/ 1 w 298"/>
                  <a:gd name="T37" fmla="*/ 1 h 246"/>
                  <a:gd name="T38" fmla="*/ 1 w 298"/>
                  <a:gd name="T39" fmla="*/ 1 h 246"/>
                  <a:gd name="T40" fmla="*/ 1 w 298"/>
                  <a:gd name="T41" fmla="*/ 1 h 246"/>
                  <a:gd name="T42" fmla="*/ 1 w 298"/>
                  <a:gd name="T43" fmla="*/ 1 h 246"/>
                  <a:gd name="T44" fmla="*/ 1 w 298"/>
                  <a:gd name="T45" fmla="*/ 1 h 246"/>
                  <a:gd name="T46" fmla="*/ 1 w 298"/>
                  <a:gd name="T47" fmla="*/ 1 h 246"/>
                  <a:gd name="T48" fmla="*/ 1 w 298"/>
                  <a:gd name="T49" fmla="*/ 1 h 246"/>
                  <a:gd name="T50" fmla="*/ 1 w 298"/>
                  <a:gd name="T51" fmla="*/ 1 h 246"/>
                  <a:gd name="T52" fmla="*/ 1 w 298"/>
                  <a:gd name="T53" fmla="*/ 1 h 246"/>
                  <a:gd name="T54" fmla="*/ 1 w 298"/>
                  <a:gd name="T55" fmla="*/ 1 h 246"/>
                  <a:gd name="T56" fmla="*/ 1 w 298"/>
                  <a:gd name="T57" fmla="*/ 1 h 246"/>
                  <a:gd name="T58" fmla="*/ 1 w 298"/>
                  <a:gd name="T59" fmla="*/ 1 h 246"/>
                  <a:gd name="T60" fmla="*/ 1 w 298"/>
                  <a:gd name="T61" fmla="*/ 1 h 246"/>
                  <a:gd name="T62" fmla="*/ 1 w 298"/>
                  <a:gd name="T63" fmla="*/ 1 h 246"/>
                  <a:gd name="T64" fmla="*/ 1 w 298"/>
                  <a:gd name="T65" fmla="*/ 1 h 246"/>
                  <a:gd name="T66" fmla="*/ 1 w 298"/>
                  <a:gd name="T67" fmla="*/ 1 h 246"/>
                  <a:gd name="T68" fmla="*/ 1 w 298"/>
                  <a:gd name="T69" fmla="*/ 1 h 246"/>
                  <a:gd name="T70" fmla="*/ 1 w 298"/>
                  <a:gd name="T71" fmla="*/ 1 h 246"/>
                  <a:gd name="T72" fmla="*/ 1 w 298"/>
                  <a:gd name="T73" fmla="*/ 1 h 246"/>
                  <a:gd name="T74" fmla="*/ 1 w 298"/>
                  <a:gd name="T75" fmla="*/ 1 h 246"/>
                  <a:gd name="T76" fmla="*/ 1 w 298"/>
                  <a:gd name="T77" fmla="*/ 1 h 246"/>
                  <a:gd name="T78" fmla="*/ 1 w 298"/>
                  <a:gd name="T79" fmla="*/ 1 h 246"/>
                  <a:gd name="T80" fmla="*/ 1 w 298"/>
                  <a:gd name="T81" fmla="*/ 1 h 246"/>
                  <a:gd name="T82" fmla="*/ 1 w 298"/>
                  <a:gd name="T83" fmla="*/ 1 h 246"/>
                  <a:gd name="T84" fmla="*/ 1 w 298"/>
                  <a:gd name="T85" fmla="*/ 1 h 246"/>
                  <a:gd name="T86" fmla="*/ 1 w 298"/>
                  <a:gd name="T87" fmla="*/ 1 h 246"/>
                  <a:gd name="T88" fmla="*/ 1 w 298"/>
                  <a:gd name="T89" fmla="*/ 1 h 246"/>
                  <a:gd name="T90" fmla="*/ 1 w 298"/>
                  <a:gd name="T91" fmla="*/ 1 h 246"/>
                  <a:gd name="T92" fmla="*/ 1 w 298"/>
                  <a:gd name="T93" fmla="*/ 1 h 246"/>
                  <a:gd name="T94" fmla="*/ 1 w 298"/>
                  <a:gd name="T95" fmla="*/ 1 h 246"/>
                  <a:gd name="T96" fmla="*/ 1 w 298"/>
                  <a:gd name="T97" fmla="*/ 1 h 246"/>
                  <a:gd name="T98" fmla="*/ 1 w 298"/>
                  <a:gd name="T99" fmla="*/ 1 h 246"/>
                  <a:gd name="T100" fmla="*/ 1 w 298"/>
                  <a:gd name="T101" fmla="*/ 1 h 246"/>
                  <a:gd name="T102" fmla="*/ 1 w 298"/>
                  <a:gd name="T103" fmla="*/ 1 h 246"/>
                  <a:gd name="T104" fmla="*/ 1 w 298"/>
                  <a:gd name="T105" fmla="*/ 1 h 246"/>
                  <a:gd name="T106" fmla="*/ 1 w 298"/>
                  <a:gd name="T107" fmla="*/ 1 h 246"/>
                  <a:gd name="T108" fmla="*/ 1 w 298"/>
                  <a:gd name="T109" fmla="*/ 1 h 246"/>
                  <a:gd name="T110" fmla="*/ 1 w 298"/>
                  <a:gd name="T111" fmla="*/ 1 h 246"/>
                  <a:gd name="T112" fmla="*/ 1 w 298"/>
                  <a:gd name="T113" fmla="*/ 1 h 246"/>
                  <a:gd name="T114" fmla="*/ 1 w 298"/>
                  <a:gd name="T115" fmla="*/ 1 h 246"/>
                  <a:gd name="T116" fmla="*/ 1 w 298"/>
                  <a:gd name="T117" fmla="*/ 1 h 246"/>
                  <a:gd name="T118" fmla="*/ 1 w 298"/>
                  <a:gd name="T119" fmla="*/ 1 h 24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98"/>
                  <a:gd name="T181" fmla="*/ 0 h 246"/>
                  <a:gd name="T182" fmla="*/ 298 w 298"/>
                  <a:gd name="T183" fmla="*/ 246 h 24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98" h="246">
                    <a:moveTo>
                      <a:pt x="267" y="204"/>
                    </a:moveTo>
                    <a:lnTo>
                      <a:pt x="271" y="195"/>
                    </a:lnTo>
                    <a:lnTo>
                      <a:pt x="275" y="188"/>
                    </a:lnTo>
                    <a:lnTo>
                      <a:pt x="276" y="178"/>
                    </a:lnTo>
                    <a:lnTo>
                      <a:pt x="279" y="169"/>
                    </a:lnTo>
                    <a:lnTo>
                      <a:pt x="279" y="158"/>
                    </a:lnTo>
                    <a:lnTo>
                      <a:pt x="280" y="148"/>
                    </a:lnTo>
                    <a:lnTo>
                      <a:pt x="280" y="138"/>
                    </a:lnTo>
                    <a:lnTo>
                      <a:pt x="282" y="131"/>
                    </a:lnTo>
                    <a:lnTo>
                      <a:pt x="285" y="121"/>
                    </a:lnTo>
                    <a:lnTo>
                      <a:pt x="288" y="111"/>
                    </a:lnTo>
                    <a:lnTo>
                      <a:pt x="291" y="100"/>
                    </a:lnTo>
                    <a:lnTo>
                      <a:pt x="295" y="89"/>
                    </a:lnTo>
                    <a:lnTo>
                      <a:pt x="296" y="78"/>
                    </a:lnTo>
                    <a:lnTo>
                      <a:pt x="298" y="68"/>
                    </a:lnTo>
                    <a:lnTo>
                      <a:pt x="298" y="58"/>
                    </a:lnTo>
                    <a:lnTo>
                      <a:pt x="298" y="52"/>
                    </a:lnTo>
                    <a:lnTo>
                      <a:pt x="296" y="42"/>
                    </a:lnTo>
                    <a:lnTo>
                      <a:pt x="292" y="33"/>
                    </a:lnTo>
                    <a:lnTo>
                      <a:pt x="287" y="23"/>
                    </a:lnTo>
                    <a:lnTo>
                      <a:pt x="282" y="15"/>
                    </a:lnTo>
                    <a:lnTo>
                      <a:pt x="275" y="6"/>
                    </a:lnTo>
                    <a:lnTo>
                      <a:pt x="269" y="1"/>
                    </a:lnTo>
                    <a:lnTo>
                      <a:pt x="261" y="0"/>
                    </a:lnTo>
                    <a:lnTo>
                      <a:pt x="255" y="3"/>
                    </a:lnTo>
                    <a:lnTo>
                      <a:pt x="246" y="10"/>
                    </a:lnTo>
                    <a:lnTo>
                      <a:pt x="237" y="19"/>
                    </a:lnTo>
                    <a:lnTo>
                      <a:pt x="224" y="33"/>
                    </a:lnTo>
                    <a:lnTo>
                      <a:pt x="213" y="49"/>
                    </a:lnTo>
                    <a:lnTo>
                      <a:pt x="198" y="65"/>
                    </a:lnTo>
                    <a:lnTo>
                      <a:pt x="185" y="83"/>
                    </a:lnTo>
                    <a:lnTo>
                      <a:pt x="170" y="100"/>
                    </a:lnTo>
                    <a:lnTo>
                      <a:pt x="155" y="117"/>
                    </a:lnTo>
                    <a:lnTo>
                      <a:pt x="172" y="102"/>
                    </a:lnTo>
                    <a:lnTo>
                      <a:pt x="191" y="88"/>
                    </a:lnTo>
                    <a:lnTo>
                      <a:pt x="209" y="71"/>
                    </a:lnTo>
                    <a:lnTo>
                      <a:pt x="229" y="58"/>
                    </a:lnTo>
                    <a:lnTo>
                      <a:pt x="245" y="45"/>
                    </a:lnTo>
                    <a:lnTo>
                      <a:pt x="260" y="39"/>
                    </a:lnTo>
                    <a:lnTo>
                      <a:pt x="270" y="38"/>
                    </a:lnTo>
                    <a:lnTo>
                      <a:pt x="277" y="44"/>
                    </a:lnTo>
                    <a:lnTo>
                      <a:pt x="279" y="52"/>
                    </a:lnTo>
                    <a:lnTo>
                      <a:pt x="277" y="58"/>
                    </a:lnTo>
                    <a:lnTo>
                      <a:pt x="274" y="62"/>
                    </a:lnTo>
                    <a:lnTo>
                      <a:pt x="270" y="66"/>
                    </a:lnTo>
                    <a:lnTo>
                      <a:pt x="264" y="69"/>
                    </a:lnTo>
                    <a:lnTo>
                      <a:pt x="258" y="74"/>
                    </a:lnTo>
                    <a:lnTo>
                      <a:pt x="251" y="79"/>
                    </a:lnTo>
                    <a:lnTo>
                      <a:pt x="249" y="89"/>
                    </a:lnTo>
                    <a:lnTo>
                      <a:pt x="258" y="84"/>
                    </a:lnTo>
                    <a:lnTo>
                      <a:pt x="266" y="83"/>
                    </a:lnTo>
                    <a:lnTo>
                      <a:pt x="274" y="83"/>
                    </a:lnTo>
                    <a:lnTo>
                      <a:pt x="281" y="85"/>
                    </a:lnTo>
                    <a:lnTo>
                      <a:pt x="284" y="89"/>
                    </a:lnTo>
                    <a:lnTo>
                      <a:pt x="284" y="95"/>
                    </a:lnTo>
                    <a:lnTo>
                      <a:pt x="277" y="101"/>
                    </a:lnTo>
                    <a:lnTo>
                      <a:pt x="267" y="111"/>
                    </a:lnTo>
                    <a:lnTo>
                      <a:pt x="251" y="120"/>
                    </a:lnTo>
                    <a:lnTo>
                      <a:pt x="235" y="131"/>
                    </a:lnTo>
                    <a:lnTo>
                      <a:pt x="218" y="143"/>
                    </a:lnTo>
                    <a:lnTo>
                      <a:pt x="202" y="156"/>
                    </a:lnTo>
                    <a:lnTo>
                      <a:pt x="185" y="168"/>
                    </a:lnTo>
                    <a:lnTo>
                      <a:pt x="170" y="180"/>
                    </a:lnTo>
                    <a:lnTo>
                      <a:pt x="155" y="193"/>
                    </a:lnTo>
                    <a:lnTo>
                      <a:pt x="144" y="206"/>
                    </a:lnTo>
                    <a:lnTo>
                      <a:pt x="157" y="195"/>
                    </a:lnTo>
                    <a:lnTo>
                      <a:pt x="176" y="183"/>
                    </a:lnTo>
                    <a:lnTo>
                      <a:pt x="194" y="168"/>
                    </a:lnTo>
                    <a:lnTo>
                      <a:pt x="214" y="154"/>
                    </a:lnTo>
                    <a:lnTo>
                      <a:pt x="232" y="142"/>
                    </a:lnTo>
                    <a:lnTo>
                      <a:pt x="246" y="133"/>
                    </a:lnTo>
                    <a:lnTo>
                      <a:pt x="256" y="128"/>
                    </a:lnTo>
                    <a:lnTo>
                      <a:pt x="264" y="131"/>
                    </a:lnTo>
                    <a:lnTo>
                      <a:pt x="264" y="137"/>
                    </a:lnTo>
                    <a:lnTo>
                      <a:pt x="264" y="147"/>
                    </a:lnTo>
                    <a:lnTo>
                      <a:pt x="260" y="157"/>
                    </a:lnTo>
                    <a:lnTo>
                      <a:pt x="255" y="170"/>
                    </a:lnTo>
                    <a:lnTo>
                      <a:pt x="246" y="180"/>
                    </a:lnTo>
                    <a:lnTo>
                      <a:pt x="238" y="191"/>
                    </a:lnTo>
                    <a:lnTo>
                      <a:pt x="227" y="199"/>
                    </a:lnTo>
                    <a:lnTo>
                      <a:pt x="217" y="204"/>
                    </a:lnTo>
                    <a:lnTo>
                      <a:pt x="202" y="205"/>
                    </a:lnTo>
                    <a:lnTo>
                      <a:pt x="187" y="209"/>
                    </a:lnTo>
                    <a:lnTo>
                      <a:pt x="170" y="212"/>
                    </a:lnTo>
                    <a:lnTo>
                      <a:pt x="152" y="217"/>
                    </a:lnTo>
                    <a:lnTo>
                      <a:pt x="135" y="221"/>
                    </a:lnTo>
                    <a:lnTo>
                      <a:pt x="120" y="225"/>
                    </a:lnTo>
                    <a:lnTo>
                      <a:pt x="105" y="227"/>
                    </a:lnTo>
                    <a:lnTo>
                      <a:pt x="96" y="230"/>
                    </a:lnTo>
                    <a:lnTo>
                      <a:pt x="103" y="224"/>
                    </a:lnTo>
                    <a:lnTo>
                      <a:pt x="113" y="215"/>
                    </a:lnTo>
                    <a:lnTo>
                      <a:pt x="123" y="204"/>
                    </a:lnTo>
                    <a:lnTo>
                      <a:pt x="134" y="193"/>
                    </a:lnTo>
                    <a:lnTo>
                      <a:pt x="145" y="179"/>
                    </a:lnTo>
                    <a:lnTo>
                      <a:pt x="157" y="167"/>
                    </a:lnTo>
                    <a:lnTo>
                      <a:pt x="170" y="156"/>
                    </a:lnTo>
                    <a:lnTo>
                      <a:pt x="185" y="149"/>
                    </a:lnTo>
                    <a:lnTo>
                      <a:pt x="165" y="157"/>
                    </a:lnTo>
                    <a:lnTo>
                      <a:pt x="145" y="170"/>
                    </a:lnTo>
                    <a:lnTo>
                      <a:pt x="124" y="186"/>
                    </a:lnTo>
                    <a:lnTo>
                      <a:pt x="103" y="204"/>
                    </a:lnTo>
                    <a:lnTo>
                      <a:pt x="79" y="220"/>
                    </a:lnTo>
                    <a:lnTo>
                      <a:pt x="55" y="233"/>
                    </a:lnTo>
                    <a:lnTo>
                      <a:pt x="27" y="241"/>
                    </a:lnTo>
                    <a:lnTo>
                      <a:pt x="0" y="242"/>
                    </a:lnTo>
                    <a:lnTo>
                      <a:pt x="15" y="245"/>
                    </a:lnTo>
                    <a:lnTo>
                      <a:pt x="32" y="246"/>
                    </a:lnTo>
                    <a:lnTo>
                      <a:pt x="50" y="245"/>
                    </a:lnTo>
                    <a:lnTo>
                      <a:pt x="67" y="243"/>
                    </a:lnTo>
                    <a:lnTo>
                      <a:pt x="84" y="240"/>
                    </a:lnTo>
                    <a:lnTo>
                      <a:pt x="103" y="237"/>
                    </a:lnTo>
                    <a:lnTo>
                      <a:pt x="120" y="233"/>
                    </a:lnTo>
                    <a:lnTo>
                      <a:pt x="139" y="230"/>
                    </a:lnTo>
                    <a:lnTo>
                      <a:pt x="156" y="225"/>
                    </a:lnTo>
                    <a:lnTo>
                      <a:pt x="177" y="221"/>
                    </a:lnTo>
                    <a:lnTo>
                      <a:pt x="196" y="219"/>
                    </a:lnTo>
                    <a:lnTo>
                      <a:pt x="215" y="217"/>
                    </a:lnTo>
                    <a:lnTo>
                      <a:pt x="233" y="215"/>
                    </a:lnTo>
                    <a:lnTo>
                      <a:pt x="248" y="212"/>
                    </a:lnTo>
                    <a:lnTo>
                      <a:pt x="259" y="207"/>
                    </a:lnTo>
                    <a:lnTo>
                      <a:pt x="267" y="204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09" name="Freeform 230"/>
              <p:cNvSpPr>
                <a:spLocks/>
              </p:cNvSpPr>
              <p:nvPr/>
            </p:nvSpPr>
            <p:spPr bwMode="auto">
              <a:xfrm>
                <a:off x="4432" y="2045"/>
                <a:ext cx="20" cy="48"/>
              </a:xfrm>
              <a:custGeom>
                <a:avLst/>
                <a:gdLst>
                  <a:gd name="T0" fmla="*/ 0 w 41"/>
                  <a:gd name="T1" fmla="*/ 0 h 97"/>
                  <a:gd name="T2" fmla="*/ 0 w 41"/>
                  <a:gd name="T3" fmla="*/ 0 h 97"/>
                  <a:gd name="T4" fmla="*/ 0 w 41"/>
                  <a:gd name="T5" fmla="*/ 0 h 97"/>
                  <a:gd name="T6" fmla="*/ 0 w 41"/>
                  <a:gd name="T7" fmla="*/ 0 h 97"/>
                  <a:gd name="T8" fmla="*/ 0 w 41"/>
                  <a:gd name="T9" fmla="*/ 0 h 97"/>
                  <a:gd name="T10" fmla="*/ 0 w 41"/>
                  <a:gd name="T11" fmla="*/ 0 h 97"/>
                  <a:gd name="T12" fmla="*/ 0 w 41"/>
                  <a:gd name="T13" fmla="*/ 0 h 97"/>
                  <a:gd name="T14" fmla="*/ 0 w 41"/>
                  <a:gd name="T15" fmla="*/ 0 h 97"/>
                  <a:gd name="T16" fmla="*/ 0 w 41"/>
                  <a:gd name="T17" fmla="*/ 0 h 97"/>
                  <a:gd name="T18" fmla="*/ 0 w 41"/>
                  <a:gd name="T19" fmla="*/ 0 h 97"/>
                  <a:gd name="T20" fmla="*/ 0 w 41"/>
                  <a:gd name="T21" fmla="*/ 0 h 97"/>
                  <a:gd name="T22" fmla="*/ 0 w 41"/>
                  <a:gd name="T23" fmla="*/ 0 h 97"/>
                  <a:gd name="T24" fmla="*/ 0 w 41"/>
                  <a:gd name="T25" fmla="*/ 0 h 97"/>
                  <a:gd name="T26" fmla="*/ 0 w 41"/>
                  <a:gd name="T27" fmla="*/ 0 h 97"/>
                  <a:gd name="T28" fmla="*/ 0 w 41"/>
                  <a:gd name="T29" fmla="*/ 0 h 97"/>
                  <a:gd name="T30" fmla="*/ 0 w 41"/>
                  <a:gd name="T31" fmla="*/ 0 h 97"/>
                  <a:gd name="T32" fmla="*/ 0 w 41"/>
                  <a:gd name="T33" fmla="*/ 0 h 97"/>
                  <a:gd name="T34" fmla="*/ 0 w 41"/>
                  <a:gd name="T35" fmla="*/ 0 h 97"/>
                  <a:gd name="T36" fmla="*/ 0 w 41"/>
                  <a:gd name="T37" fmla="*/ 0 h 97"/>
                  <a:gd name="T38" fmla="*/ 0 w 41"/>
                  <a:gd name="T39" fmla="*/ 0 h 97"/>
                  <a:gd name="T40" fmla="*/ 0 w 41"/>
                  <a:gd name="T41" fmla="*/ 0 h 97"/>
                  <a:gd name="T42" fmla="*/ 0 w 41"/>
                  <a:gd name="T43" fmla="*/ 0 h 97"/>
                  <a:gd name="T44" fmla="*/ 0 w 41"/>
                  <a:gd name="T45" fmla="*/ 0 h 97"/>
                  <a:gd name="T46" fmla="*/ 0 w 41"/>
                  <a:gd name="T47" fmla="*/ 0 h 97"/>
                  <a:gd name="T48" fmla="*/ 0 w 41"/>
                  <a:gd name="T49" fmla="*/ 0 h 9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1"/>
                  <a:gd name="T76" fmla="*/ 0 h 97"/>
                  <a:gd name="T77" fmla="*/ 41 w 41"/>
                  <a:gd name="T78" fmla="*/ 97 h 9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1" h="97">
                    <a:moveTo>
                      <a:pt x="38" y="97"/>
                    </a:moveTo>
                    <a:lnTo>
                      <a:pt x="40" y="80"/>
                    </a:lnTo>
                    <a:lnTo>
                      <a:pt x="41" y="63"/>
                    </a:lnTo>
                    <a:lnTo>
                      <a:pt x="41" y="46"/>
                    </a:lnTo>
                    <a:lnTo>
                      <a:pt x="41" y="31"/>
                    </a:lnTo>
                    <a:lnTo>
                      <a:pt x="37" y="16"/>
                    </a:lnTo>
                    <a:lnTo>
                      <a:pt x="32" y="7"/>
                    </a:lnTo>
                    <a:lnTo>
                      <a:pt x="25" y="0"/>
                    </a:lnTo>
                    <a:lnTo>
                      <a:pt x="17" y="2"/>
                    </a:lnTo>
                    <a:lnTo>
                      <a:pt x="7" y="4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1" y="29"/>
                    </a:lnTo>
                    <a:lnTo>
                      <a:pt x="4" y="37"/>
                    </a:lnTo>
                    <a:lnTo>
                      <a:pt x="10" y="46"/>
                    </a:lnTo>
                    <a:lnTo>
                      <a:pt x="19" y="52"/>
                    </a:lnTo>
                    <a:lnTo>
                      <a:pt x="30" y="56"/>
                    </a:lnTo>
                    <a:lnTo>
                      <a:pt x="35" y="57"/>
                    </a:lnTo>
                    <a:lnTo>
                      <a:pt x="38" y="61"/>
                    </a:lnTo>
                    <a:lnTo>
                      <a:pt x="40" y="65"/>
                    </a:lnTo>
                    <a:lnTo>
                      <a:pt x="41" y="72"/>
                    </a:lnTo>
                    <a:lnTo>
                      <a:pt x="40" y="77"/>
                    </a:lnTo>
                    <a:lnTo>
                      <a:pt x="40" y="84"/>
                    </a:lnTo>
                    <a:lnTo>
                      <a:pt x="38" y="91"/>
                    </a:lnTo>
                    <a:lnTo>
                      <a:pt x="38" y="97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10" name="Freeform 231"/>
              <p:cNvSpPr>
                <a:spLocks/>
              </p:cNvSpPr>
              <p:nvPr/>
            </p:nvSpPr>
            <p:spPr bwMode="auto">
              <a:xfrm>
                <a:off x="4113" y="2106"/>
                <a:ext cx="160" cy="59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1 h 117"/>
                  <a:gd name="T4" fmla="*/ 1 w 319"/>
                  <a:gd name="T5" fmla="*/ 1 h 117"/>
                  <a:gd name="T6" fmla="*/ 1 w 319"/>
                  <a:gd name="T7" fmla="*/ 1 h 117"/>
                  <a:gd name="T8" fmla="*/ 1 w 319"/>
                  <a:gd name="T9" fmla="*/ 1 h 117"/>
                  <a:gd name="T10" fmla="*/ 1 w 319"/>
                  <a:gd name="T11" fmla="*/ 1 h 117"/>
                  <a:gd name="T12" fmla="*/ 1 w 319"/>
                  <a:gd name="T13" fmla="*/ 1 h 117"/>
                  <a:gd name="T14" fmla="*/ 1 w 319"/>
                  <a:gd name="T15" fmla="*/ 1 h 117"/>
                  <a:gd name="T16" fmla="*/ 1 w 319"/>
                  <a:gd name="T17" fmla="*/ 1 h 117"/>
                  <a:gd name="T18" fmla="*/ 1 w 319"/>
                  <a:gd name="T19" fmla="*/ 1 h 117"/>
                  <a:gd name="T20" fmla="*/ 1 w 319"/>
                  <a:gd name="T21" fmla="*/ 1 h 117"/>
                  <a:gd name="T22" fmla="*/ 1 w 319"/>
                  <a:gd name="T23" fmla="*/ 1 h 117"/>
                  <a:gd name="T24" fmla="*/ 1 w 319"/>
                  <a:gd name="T25" fmla="*/ 1 h 117"/>
                  <a:gd name="T26" fmla="*/ 1 w 319"/>
                  <a:gd name="T27" fmla="*/ 1 h 117"/>
                  <a:gd name="T28" fmla="*/ 1 w 319"/>
                  <a:gd name="T29" fmla="*/ 1 h 117"/>
                  <a:gd name="T30" fmla="*/ 1 w 319"/>
                  <a:gd name="T31" fmla="*/ 1 h 117"/>
                  <a:gd name="T32" fmla="*/ 1 w 319"/>
                  <a:gd name="T33" fmla="*/ 1 h 117"/>
                  <a:gd name="T34" fmla="*/ 1 w 319"/>
                  <a:gd name="T35" fmla="*/ 1 h 117"/>
                  <a:gd name="T36" fmla="*/ 1 w 319"/>
                  <a:gd name="T37" fmla="*/ 1 h 117"/>
                  <a:gd name="T38" fmla="*/ 1 w 319"/>
                  <a:gd name="T39" fmla="*/ 1 h 117"/>
                  <a:gd name="T40" fmla="*/ 1 w 319"/>
                  <a:gd name="T41" fmla="*/ 1 h 117"/>
                  <a:gd name="T42" fmla="*/ 1 w 319"/>
                  <a:gd name="T43" fmla="*/ 1 h 117"/>
                  <a:gd name="T44" fmla="*/ 1 w 319"/>
                  <a:gd name="T45" fmla="*/ 1 h 117"/>
                  <a:gd name="T46" fmla="*/ 1 w 319"/>
                  <a:gd name="T47" fmla="*/ 1 h 117"/>
                  <a:gd name="T48" fmla="*/ 1 w 319"/>
                  <a:gd name="T49" fmla="*/ 1 h 117"/>
                  <a:gd name="T50" fmla="*/ 1 w 319"/>
                  <a:gd name="T51" fmla="*/ 1 h 117"/>
                  <a:gd name="T52" fmla="*/ 1 w 319"/>
                  <a:gd name="T53" fmla="*/ 1 h 117"/>
                  <a:gd name="T54" fmla="*/ 1 w 319"/>
                  <a:gd name="T55" fmla="*/ 1 h 117"/>
                  <a:gd name="T56" fmla="*/ 1 w 319"/>
                  <a:gd name="T57" fmla="*/ 1 h 117"/>
                  <a:gd name="T58" fmla="*/ 1 w 319"/>
                  <a:gd name="T59" fmla="*/ 1 h 117"/>
                  <a:gd name="T60" fmla="*/ 1 w 319"/>
                  <a:gd name="T61" fmla="*/ 1 h 117"/>
                  <a:gd name="T62" fmla="*/ 1 w 319"/>
                  <a:gd name="T63" fmla="*/ 1 h 117"/>
                  <a:gd name="T64" fmla="*/ 0 w 319"/>
                  <a:gd name="T65" fmla="*/ 0 h 1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9"/>
                  <a:gd name="T100" fmla="*/ 0 h 117"/>
                  <a:gd name="T101" fmla="*/ 319 w 319"/>
                  <a:gd name="T102" fmla="*/ 117 h 1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9" h="117">
                    <a:moveTo>
                      <a:pt x="0" y="0"/>
                    </a:moveTo>
                    <a:lnTo>
                      <a:pt x="11" y="15"/>
                    </a:lnTo>
                    <a:lnTo>
                      <a:pt x="30" y="27"/>
                    </a:lnTo>
                    <a:lnTo>
                      <a:pt x="51" y="37"/>
                    </a:lnTo>
                    <a:lnTo>
                      <a:pt x="77" y="46"/>
                    </a:lnTo>
                    <a:lnTo>
                      <a:pt x="103" y="51"/>
                    </a:lnTo>
                    <a:lnTo>
                      <a:pt x="131" y="56"/>
                    </a:lnTo>
                    <a:lnTo>
                      <a:pt x="158" y="59"/>
                    </a:lnTo>
                    <a:lnTo>
                      <a:pt x="186" y="63"/>
                    </a:lnTo>
                    <a:lnTo>
                      <a:pt x="209" y="65"/>
                    </a:lnTo>
                    <a:lnTo>
                      <a:pt x="233" y="70"/>
                    </a:lnTo>
                    <a:lnTo>
                      <a:pt x="254" y="77"/>
                    </a:lnTo>
                    <a:lnTo>
                      <a:pt x="273" y="85"/>
                    </a:lnTo>
                    <a:lnTo>
                      <a:pt x="288" y="93"/>
                    </a:lnTo>
                    <a:lnTo>
                      <a:pt x="303" y="101"/>
                    </a:lnTo>
                    <a:lnTo>
                      <a:pt x="313" y="109"/>
                    </a:lnTo>
                    <a:lnTo>
                      <a:pt x="319" y="117"/>
                    </a:lnTo>
                    <a:lnTo>
                      <a:pt x="314" y="100"/>
                    </a:lnTo>
                    <a:lnTo>
                      <a:pt x="310" y="83"/>
                    </a:lnTo>
                    <a:lnTo>
                      <a:pt x="304" y="65"/>
                    </a:lnTo>
                    <a:lnTo>
                      <a:pt x="298" y="52"/>
                    </a:lnTo>
                    <a:lnTo>
                      <a:pt x="289" y="39"/>
                    </a:lnTo>
                    <a:lnTo>
                      <a:pt x="280" y="31"/>
                    </a:lnTo>
                    <a:lnTo>
                      <a:pt x="268" y="27"/>
                    </a:lnTo>
                    <a:lnTo>
                      <a:pt x="256" y="28"/>
                    </a:lnTo>
                    <a:lnTo>
                      <a:pt x="238" y="32"/>
                    </a:lnTo>
                    <a:lnTo>
                      <a:pt x="213" y="38"/>
                    </a:lnTo>
                    <a:lnTo>
                      <a:pt x="183" y="42"/>
                    </a:lnTo>
                    <a:lnTo>
                      <a:pt x="150" y="46"/>
                    </a:lnTo>
                    <a:lnTo>
                      <a:pt x="113" y="43"/>
                    </a:lnTo>
                    <a:lnTo>
                      <a:pt x="75" y="37"/>
                    </a:lnTo>
                    <a:lnTo>
                      <a:pt x="3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11" name="Freeform 232"/>
              <p:cNvSpPr>
                <a:spLocks/>
              </p:cNvSpPr>
              <p:nvPr/>
            </p:nvSpPr>
            <p:spPr bwMode="auto">
              <a:xfrm>
                <a:off x="4035" y="1741"/>
                <a:ext cx="33" cy="281"/>
              </a:xfrm>
              <a:custGeom>
                <a:avLst/>
                <a:gdLst>
                  <a:gd name="T0" fmla="*/ 0 w 67"/>
                  <a:gd name="T1" fmla="*/ 1 h 561"/>
                  <a:gd name="T2" fmla="*/ 0 w 67"/>
                  <a:gd name="T3" fmla="*/ 1 h 561"/>
                  <a:gd name="T4" fmla="*/ 0 w 67"/>
                  <a:gd name="T5" fmla="*/ 1 h 561"/>
                  <a:gd name="T6" fmla="*/ 0 w 67"/>
                  <a:gd name="T7" fmla="*/ 1 h 561"/>
                  <a:gd name="T8" fmla="*/ 0 w 67"/>
                  <a:gd name="T9" fmla="*/ 1 h 561"/>
                  <a:gd name="T10" fmla="*/ 0 w 67"/>
                  <a:gd name="T11" fmla="*/ 1 h 561"/>
                  <a:gd name="T12" fmla="*/ 0 w 67"/>
                  <a:gd name="T13" fmla="*/ 1 h 561"/>
                  <a:gd name="T14" fmla="*/ 0 w 67"/>
                  <a:gd name="T15" fmla="*/ 1 h 561"/>
                  <a:gd name="T16" fmla="*/ 0 w 67"/>
                  <a:gd name="T17" fmla="*/ 1 h 561"/>
                  <a:gd name="T18" fmla="*/ 0 w 67"/>
                  <a:gd name="T19" fmla="*/ 1 h 561"/>
                  <a:gd name="T20" fmla="*/ 0 w 67"/>
                  <a:gd name="T21" fmla="*/ 1 h 561"/>
                  <a:gd name="T22" fmla="*/ 0 w 67"/>
                  <a:gd name="T23" fmla="*/ 1 h 561"/>
                  <a:gd name="T24" fmla="*/ 0 w 67"/>
                  <a:gd name="T25" fmla="*/ 1 h 561"/>
                  <a:gd name="T26" fmla="*/ 0 w 67"/>
                  <a:gd name="T27" fmla="*/ 1 h 561"/>
                  <a:gd name="T28" fmla="*/ 0 w 67"/>
                  <a:gd name="T29" fmla="*/ 1 h 561"/>
                  <a:gd name="T30" fmla="*/ 0 w 67"/>
                  <a:gd name="T31" fmla="*/ 1 h 561"/>
                  <a:gd name="T32" fmla="*/ 0 w 67"/>
                  <a:gd name="T33" fmla="*/ 0 h 561"/>
                  <a:gd name="T34" fmla="*/ 0 w 67"/>
                  <a:gd name="T35" fmla="*/ 1 h 561"/>
                  <a:gd name="T36" fmla="*/ 0 w 67"/>
                  <a:gd name="T37" fmla="*/ 1 h 561"/>
                  <a:gd name="T38" fmla="*/ 0 w 67"/>
                  <a:gd name="T39" fmla="*/ 1 h 561"/>
                  <a:gd name="T40" fmla="*/ 0 w 67"/>
                  <a:gd name="T41" fmla="*/ 1 h 561"/>
                  <a:gd name="T42" fmla="*/ 0 w 67"/>
                  <a:gd name="T43" fmla="*/ 1 h 561"/>
                  <a:gd name="T44" fmla="*/ 0 w 67"/>
                  <a:gd name="T45" fmla="*/ 1 h 561"/>
                  <a:gd name="T46" fmla="*/ 0 w 67"/>
                  <a:gd name="T47" fmla="*/ 1 h 561"/>
                  <a:gd name="T48" fmla="*/ 0 w 67"/>
                  <a:gd name="T49" fmla="*/ 1 h 561"/>
                  <a:gd name="T50" fmla="*/ 0 w 67"/>
                  <a:gd name="T51" fmla="*/ 1 h 561"/>
                  <a:gd name="T52" fmla="*/ 0 w 67"/>
                  <a:gd name="T53" fmla="*/ 1 h 561"/>
                  <a:gd name="T54" fmla="*/ 0 w 67"/>
                  <a:gd name="T55" fmla="*/ 1 h 561"/>
                  <a:gd name="T56" fmla="*/ 0 w 67"/>
                  <a:gd name="T57" fmla="*/ 1 h 561"/>
                  <a:gd name="T58" fmla="*/ 0 w 67"/>
                  <a:gd name="T59" fmla="*/ 1 h 561"/>
                  <a:gd name="T60" fmla="*/ 0 w 67"/>
                  <a:gd name="T61" fmla="*/ 1 h 561"/>
                  <a:gd name="T62" fmla="*/ 0 w 67"/>
                  <a:gd name="T63" fmla="*/ 1 h 561"/>
                  <a:gd name="T64" fmla="*/ 0 w 67"/>
                  <a:gd name="T65" fmla="*/ 1 h 5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7"/>
                  <a:gd name="T100" fmla="*/ 0 h 561"/>
                  <a:gd name="T101" fmla="*/ 67 w 67"/>
                  <a:gd name="T102" fmla="*/ 561 h 5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7" h="561">
                    <a:moveTo>
                      <a:pt x="67" y="561"/>
                    </a:moveTo>
                    <a:lnTo>
                      <a:pt x="60" y="544"/>
                    </a:lnTo>
                    <a:lnTo>
                      <a:pt x="52" y="530"/>
                    </a:lnTo>
                    <a:lnTo>
                      <a:pt x="43" y="518"/>
                    </a:lnTo>
                    <a:lnTo>
                      <a:pt x="35" y="504"/>
                    </a:lnTo>
                    <a:lnTo>
                      <a:pt x="26" y="485"/>
                    </a:lnTo>
                    <a:lnTo>
                      <a:pt x="20" y="461"/>
                    </a:lnTo>
                    <a:lnTo>
                      <a:pt x="16" y="428"/>
                    </a:lnTo>
                    <a:lnTo>
                      <a:pt x="16" y="386"/>
                    </a:lnTo>
                    <a:lnTo>
                      <a:pt x="15" y="333"/>
                    </a:lnTo>
                    <a:lnTo>
                      <a:pt x="15" y="278"/>
                    </a:lnTo>
                    <a:lnTo>
                      <a:pt x="13" y="220"/>
                    </a:lnTo>
                    <a:lnTo>
                      <a:pt x="13" y="166"/>
                    </a:lnTo>
                    <a:lnTo>
                      <a:pt x="13" y="112"/>
                    </a:lnTo>
                    <a:lnTo>
                      <a:pt x="15" y="67"/>
                    </a:lnTo>
                    <a:lnTo>
                      <a:pt x="19" y="27"/>
                    </a:lnTo>
                    <a:lnTo>
                      <a:pt x="27" y="0"/>
                    </a:lnTo>
                    <a:lnTo>
                      <a:pt x="17" y="22"/>
                    </a:lnTo>
                    <a:lnTo>
                      <a:pt x="11" y="51"/>
                    </a:lnTo>
                    <a:lnTo>
                      <a:pt x="8" y="83"/>
                    </a:lnTo>
                    <a:lnTo>
                      <a:pt x="6" y="117"/>
                    </a:lnTo>
                    <a:lnTo>
                      <a:pt x="5" y="153"/>
                    </a:lnTo>
                    <a:lnTo>
                      <a:pt x="5" y="192"/>
                    </a:lnTo>
                    <a:lnTo>
                      <a:pt x="5" y="229"/>
                    </a:lnTo>
                    <a:lnTo>
                      <a:pt x="6" y="266"/>
                    </a:lnTo>
                    <a:lnTo>
                      <a:pt x="4" y="303"/>
                    </a:lnTo>
                    <a:lnTo>
                      <a:pt x="3" y="346"/>
                    </a:lnTo>
                    <a:lnTo>
                      <a:pt x="0" y="391"/>
                    </a:lnTo>
                    <a:lnTo>
                      <a:pt x="3" y="436"/>
                    </a:lnTo>
                    <a:lnTo>
                      <a:pt x="6" y="477"/>
                    </a:lnTo>
                    <a:lnTo>
                      <a:pt x="19" y="514"/>
                    </a:lnTo>
                    <a:lnTo>
                      <a:pt x="37" y="543"/>
                    </a:lnTo>
                    <a:lnTo>
                      <a:pt x="67" y="561"/>
                    </a:lnTo>
                    <a:close/>
                  </a:path>
                </a:pathLst>
              </a:custGeom>
              <a:solidFill>
                <a:srgbClr val="A6F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12" name="Freeform 233"/>
              <p:cNvSpPr>
                <a:spLocks/>
              </p:cNvSpPr>
              <p:nvPr/>
            </p:nvSpPr>
            <p:spPr bwMode="auto">
              <a:xfrm>
                <a:off x="4214" y="1409"/>
                <a:ext cx="242" cy="641"/>
              </a:xfrm>
              <a:custGeom>
                <a:avLst/>
                <a:gdLst>
                  <a:gd name="T0" fmla="*/ 0 w 482"/>
                  <a:gd name="T1" fmla="*/ 0 h 1282"/>
                  <a:gd name="T2" fmla="*/ 1 w 482"/>
                  <a:gd name="T3" fmla="*/ 1 h 1282"/>
                  <a:gd name="T4" fmla="*/ 1 w 482"/>
                  <a:gd name="T5" fmla="*/ 1 h 1282"/>
                  <a:gd name="T6" fmla="*/ 1 w 482"/>
                  <a:gd name="T7" fmla="*/ 1 h 1282"/>
                  <a:gd name="T8" fmla="*/ 1 w 482"/>
                  <a:gd name="T9" fmla="*/ 1 h 1282"/>
                  <a:gd name="T10" fmla="*/ 1 w 482"/>
                  <a:gd name="T11" fmla="*/ 1 h 1282"/>
                  <a:gd name="T12" fmla="*/ 1 w 482"/>
                  <a:gd name="T13" fmla="*/ 1 h 1282"/>
                  <a:gd name="T14" fmla="*/ 1 w 482"/>
                  <a:gd name="T15" fmla="*/ 1 h 1282"/>
                  <a:gd name="T16" fmla="*/ 1 w 482"/>
                  <a:gd name="T17" fmla="*/ 1 h 1282"/>
                  <a:gd name="T18" fmla="*/ 1 w 482"/>
                  <a:gd name="T19" fmla="*/ 1 h 1282"/>
                  <a:gd name="T20" fmla="*/ 1 w 482"/>
                  <a:gd name="T21" fmla="*/ 1 h 1282"/>
                  <a:gd name="T22" fmla="*/ 1 w 482"/>
                  <a:gd name="T23" fmla="*/ 1 h 1282"/>
                  <a:gd name="T24" fmla="*/ 1 w 482"/>
                  <a:gd name="T25" fmla="*/ 1 h 1282"/>
                  <a:gd name="T26" fmla="*/ 1 w 482"/>
                  <a:gd name="T27" fmla="*/ 1 h 1282"/>
                  <a:gd name="T28" fmla="*/ 1 w 482"/>
                  <a:gd name="T29" fmla="*/ 1 h 1282"/>
                  <a:gd name="T30" fmla="*/ 1 w 482"/>
                  <a:gd name="T31" fmla="*/ 1 h 1282"/>
                  <a:gd name="T32" fmla="*/ 1 w 482"/>
                  <a:gd name="T33" fmla="*/ 1 h 1282"/>
                  <a:gd name="T34" fmla="*/ 1 w 482"/>
                  <a:gd name="T35" fmla="*/ 1 h 1282"/>
                  <a:gd name="T36" fmla="*/ 1 w 482"/>
                  <a:gd name="T37" fmla="*/ 1 h 1282"/>
                  <a:gd name="T38" fmla="*/ 1 w 482"/>
                  <a:gd name="T39" fmla="*/ 1 h 1282"/>
                  <a:gd name="T40" fmla="*/ 1 w 482"/>
                  <a:gd name="T41" fmla="*/ 1 h 1282"/>
                  <a:gd name="T42" fmla="*/ 1 w 482"/>
                  <a:gd name="T43" fmla="*/ 1 h 1282"/>
                  <a:gd name="T44" fmla="*/ 1 w 482"/>
                  <a:gd name="T45" fmla="*/ 1 h 1282"/>
                  <a:gd name="T46" fmla="*/ 1 w 482"/>
                  <a:gd name="T47" fmla="*/ 1 h 1282"/>
                  <a:gd name="T48" fmla="*/ 1 w 482"/>
                  <a:gd name="T49" fmla="*/ 1 h 1282"/>
                  <a:gd name="T50" fmla="*/ 1 w 482"/>
                  <a:gd name="T51" fmla="*/ 1 h 1282"/>
                  <a:gd name="T52" fmla="*/ 1 w 482"/>
                  <a:gd name="T53" fmla="*/ 1 h 1282"/>
                  <a:gd name="T54" fmla="*/ 1 w 482"/>
                  <a:gd name="T55" fmla="*/ 1 h 1282"/>
                  <a:gd name="T56" fmla="*/ 1 w 482"/>
                  <a:gd name="T57" fmla="*/ 1 h 1282"/>
                  <a:gd name="T58" fmla="*/ 1 w 482"/>
                  <a:gd name="T59" fmla="*/ 1 h 1282"/>
                  <a:gd name="T60" fmla="*/ 1 w 482"/>
                  <a:gd name="T61" fmla="*/ 1 h 1282"/>
                  <a:gd name="T62" fmla="*/ 1 w 482"/>
                  <a:gd name="T63" fmla="*/ 1 h 1282"/>
                  <a:gd name="T64" fmla="*/ 1 w 482"/>
                  <a:gd name="T65" fmla="*/ 1 h 1282"/>
                  <a:gd name="T66" fmla="*/ 1 w 482"/>
                  <a:gd name="T67" fmla="*/ 1 h 1282"/>
                  <a:gd name="T68" fmla="*/ 1 w 482"/>
                  <a:gd name="T69" fmla="*/ 1 h 1282"/>
                  <a:gd name="T70" fmla="*/ 1 w 482"/>
                  <a:gd name="T71" fmla="*/ 1 h 1282"/>
                  <a:gd name="T72" fmla="*/ 1 w 482"/>
                  <a:gd name="T73" fmla="*/ 1 h 1282"/>
                  <a:gd name="T74" fmla="*/ 1 w 482"/>
                  <a:gd name="T75" fmla="*/ 1 h 1282"/>
                  <a:gd name="T76" fmla="*/ 1 w 482"/>
                  <a:gd name="T77" fmla="*/ 1 h 1282"/>
                  <a:gd name="T78" fmla="*/ 1 w 482"/>
                  <a:gd name="T79" fmla="*/ 1 h 1282"/>
                  <a:gd name="T80" fmla="*/ 1 w 482"/>
                  <a:gd name="T81" fmla="*/ 1 h 1282"/>
                  <a:gd name="T82" fmla="*/ 1 w 482"/>
                  <a:gd name="T83" fmla="*/ 1 h 1282"/>
                  <a:gd name="T84" fmla="*/ 1 w 482"/>
                  <a:gd name="T85" fmla="*/ 1 h 1282"/>
                  <a:gd name="T86" fmla="*/ 1 w 482"/>
                  <a:gd name="T87" fmla="*/ 1 h 1282"/>
                  <a:gd name="T88" fmla="*/ 1 w 482"/>
                  <a:gd name="T89" fmla="*/ 1 h 1282"/>
                  <a:gd name="T90" fmla="*/ 1 w 482"/>
                  <a:gd name="T91" fmla="*/ 1 h 1282"/>
                  <a:gd name="T92" fmla="*/ 1 w 482"/>
                  <a:gd name="T93" fmla="*/ 1 h 1282"/>
                  <a:gd name="T94" fmla="*/ 1 w 482"/>
                  <a:gd name="T95" fmla="*/ 1 h 1282"/>
                  <a:gd name="T96" fmla="*/ 1 w 482"/>
                  <a:gd name="T97" fmla="*/ 1 h 1282"/>
                  <a:gd name="T98" fmla="*/ 1 w 482"/>
                  <a:gd name="T99" fmla="*/ 1 h 1282"/>
                  <a:gd name="T100" fmla="*/ 1 w 482"/>
                  <a:gd name="T101" fmla="*/ 1 h 1282"/>
                  <a:gd name="T102" fmla="*/ 1 w 482"/>
                  <a:gd name="T103" fmla="*/ 1 h 1282"/>
                  <a:gd name="T104" fmla="*/ 1 w 482"/>
                  <a:gd name="T105" fmla="*/ 1 h 1282"/>
                  <a:gd name="T106" fmla="*/ 1 w 482"/>
                  <a:gd name="T107" fmla="*/ 1 h 1282"/>
                  <a:gd name="T108" fmla="*/ 1 w 482"/>
                  <a:gd name="T109" fmla="*/ 1 h 1282"/>
                  <a:gd name="T110" fmla="*/ 1 w 482"/>
                  <a:gd name="T111" fmla="*/ 1 h 1282"/>
                  <a:gd name="T112" fmla="*/ 1 w 482"/>
                  <a:gd name="T113" fmla="*/ 1 h 1282"/>
                  <a:gd name="T114" fmla="*/ 1 w 482"/>
                  <a:gd name="T115" fmla="*/ 1 h 1282"/>
                  <a:gd name="T116" fmla="*/ 1 w 482"/>
                  <a:gd name="T117" fmla="*/ 1 h 1282"/>
                  <a:gd name="T118" fmla="*/ 1 w 482"/>
                  <a:gd name="T119" fmla="*/ 1 h 12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2"/>
                  <a:gd name="T181" fmla="*/ 0 h 1282"/>
                  <a:gd name="T182" fmla="*/ 482 w 482"/>
                  <a:gd name="T183" fmla="*/ 1282 h 128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2" h="1282">
                    <a:moveTo>
                      <a:pt x="0" y="0"/>
                    </a:moveTo>
                    <a:lnTo>
                      <a:pt x="5" y="23"/>
                    </a:lnTo>
                    <a:lnTo>
                      <a:pt x="22" y="61"/>
                    </a:lnTo>
                    <a:lnTo>
                      <a:pt x="44" y="107"/>
                    </a:lnTo>
                    <a:lnTo>
                      <a:pt x="72" y="158"/>
                    </a:lnTo>
                    <a:lnTo>
                      <a:pt x="98" y="207"/>
                    </a:lnTo>
                    <a:lnTo>
                      <a:pt x="124" y="254"/>
                    </a:lnTo>
                    <a:lnTo>
                      <a:pt x="145" y="294"/>
                    </a:lnTo>
                    <a:lnTo>
                      <a:pt x="161" y="322"/>
                    </a:lnTo>
                    <a:lnTo>
                      <a:pt x="171" y="345"/>
                    </a:lnTo>
                    <a:lnTo>
                      <a:pt x="183" y="371"/>
                    </a:lnTo>
                    <a:lnTo>
                      <a:pt x="195" y="398"/>
                    </a:lnTo>
                    <a:lnTo>
                      <a:pt x="209" y="426"/>
                    </a:lnTo>
                    <a:lnTo>
                      <a:pt x="219" y="452"/>
                    </a:lnTo>
                    <a:lnTo>
                      <a:pt x="225" y="476"/>
                    </a:lnTo>
                    <a:lnTo>
                      <a:pt x="227" y="494"/>
                    </a:lnTo>
                    <a:lnTo>
                      <a:pt x="224" y="508"/>
                    </a:lnTo>
                    <a:lnTo>
                      <a:pt x="241" y="530"/>
                    </a:lnTo>
                    <a:lnTo>
                      <a:pt x="266" y="561"/>
                    </a:lnTo>
                    <a:lnTo>
                      <a:pt x="294" y="598"/>
                    </a:lnTo>
                    <a:lnTo>
                      <a:pt x="324" y="638"/>
                    </a:lnTo>
                    <a:lnTo>
                      <a:pt x="351" y="676"/>
                    </a:lnTo>
                    <a:lnTo>
                      <a:pt x="376" y="711"/>
                    </a:lnTo>
                    <a:lnTo>
                      <a:pt x="393" y="737"/>
                    </a:lnTo>
                    <a:lnTo>
                      <a:pt x="403" y="754"/>
                    </a:lnTo>
                    <a:lnTo>
                      <a:pt x="406" y="764"/>
                    </a:lnTo>
                    <a:lnTo>
                      <a:pt x="407" y="779"/>
                    </a:lnTo>
                    <a:lnTo>
                      <a:pt x="408" y="795"/>
                    </a:lnTo>
                    <a:lnTo>
                      <a:pt x="409" y="813"/>
                    </a:lnTo>
                    <a:lnTo>
                      <a:pt x="409" y="832"/>
                    </a:lnTo>
                    <a:lnTo>
                      <a:pt x="411" y="852"/>
                    </a:lnTo>
                    <a:lnTo>
                      <a:pt x="412" y="870"/>
                    </a:lnTo>
                    <a:lnTo>
                      <a:pt x="415" y="890"/>
                    </a:lnTo>
                    <a:lnTo>
                      <a:pt x="418" y="912"/>
                    </a:lnTo>
                    <a:lnTo>
                      <a:pt x="418" y="946"/>
                    </a:lnTo>
                    <a:lnTo>
                      <a:pt x="415" y="987"/>
                    </a:lnTo>
                    <a:lnTo>
                      <a:pt x="412" y="1035"/>
                    </a:lnTo>
                    <a:lnTo>
                      <a:pt x="403" y="1086"/>
                    </a:lnTo>
                    <a:lnTo>
                      <a:pt x="391" y="1140"/>
                    </a:lnTo>
                    <a:lnTo>
                      <a:pt x="373" y="1196"/>
                    </a:lnTo>
                    <a:lnTo>
                      <a:pt x="352" y="1251"/>
                    </a:lnTo>
                    <a:lnTo>
                      <a:pt x="359" y="1249"/>
                    </a:lnTo>
                    <a:lnTo>
                      <a:pt x="365" y="1249"/>
                    </a:lnTo>
                    <a:lnTo>
                      <a:pt x="368" y="1250"/>
                    </a:lnTo>
                    <a:lnTo>
                      <a:pt x="373" y="1251"/>
                    </a:lnTo>
                    <a:lnTo>
                      <a:pt x="380" y="1255"/>
                    </a:lnTo>
                    <a:lnTo>
                      <a:pt x="388" y="1260"/>
                    </a:lnTo>
                    <a:lnTo>
                      <a:pt x="391" y="1259"/>
                    </a:lnTo>
                    <a:lnTo>
                      <a:pt x="397" y="1255"/>
                    </a:lnTo>
                    <a:lnTo>
                      <a:pt x="403" y="1249"/>
                    </a:lnTo>
                    <a:lnTo>
                      <a:pt x="411" y="1243"/>
                    </a:lnTo>
                    <a:lnTo>
                      <a:pt x="418" y="1237"/>
                    </a:lnTo>
                    <a:lnTo>
                      <a:pt x="425" y="1234"/>
                    </a:lnTo>
                    <a:lnTo>
                      <a:pt x="433" y="1234"/>
                    </a:lnTo>
                    <a:lnTo>
                      <a:pt x="441" y="1241"/>
                    </a:lnTo>
                    <a:lnTo>
                      <a:pt x="449" y="1249"/>
                    </a:lnTo>
                    <a:lnTo>
                      <a:pt x="458" y="1258"/>
                    </a:lnTo>
                    <a:lnTo>
                      <a:pt x="466" y="1265"/>
                    </a:lnTo>
                    <a:lnTo>
                      <a:pt x="476" y="1274"/>
                    </a:lnTo>
                    <a:lnTo>
                      <a:pt x="482" y="1282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13" name="Freeform 234"/>
              <p:cNvSpPr>
                <a:spLocks/>
              </p:cNvSpPr>
              <p:nvPr/>
            </p:nvSpPr>
            <p:spPr bwMode="auto">
              <a:xfrm>
                <a:off x="4190" y="2050"/>
                <a:ext cx="285" cy="173"/>
              </a:xfrm>
              <a:custGeom>
                <a:avLst/>
                <a:gdLst>
                  <a:gd name="T0" fmla="*/ 0 w 571"/>
                  <a:gd name="T1" fmla="*/ 0 h 347"/>
                  <a:gd name="T2" fmla="*/ 0 w 571"/>
                  <a:gd name="T3" fmla="*/ 0 h 347"/>
                  <a:gd name="T4" fmla="*/ 0 w 571"/>
                  <a:gd name="T5" fmla="*/ 0 h 347"/>
                  <a:gd name="T6" fmla="*/ 0 w 571"/>
                  <a:gd name="T7" fmla="*/ 0 h 347"/>
                  <a:gd name="T8" fmla="*/ 0 w 571"/>
                  <a:gd name="T9" fmla="*/ 0 h 347"/>
                  <a:gd name="T10" fmla="*/ 0 w 571"/>
                  <a:gd name="T11" fmla="*/ 0 h 347"/>
                  <a:gd name="T12" fmla="*/ 0 w 571"/>
                  <a:gd name="T13" fmla="*/ 0 h 347"/>
                  <a:gd name="T14" fmla="*/ 0 w 571"/>
                  <a:gd name="T15" fmla="*/ 0 h 347"/>
                  <a:gd name="T16" fmla="*/ 0 w 571"/>
                  <a:gd name="T17" fmla="*/ 0 h 347"/>
                  <a:gd name="T18" fmla="*/ 0 w 571"/>
                  <a:gd name="T19" fmla="*/ 0 h 347"/>
                  <a:gd name="T20" fmla="*/ 0 w 571"/>
                  <a:gd name="T21" fmla="*/ 0 h 347"/>
                  <a:gd name="T22" fmla="*/ 0 w 571"/>
                  <a:gd name="T23" fmla="*/ 0 h 347"/>
                  <a:gd name="T24" fmla="*/ 0 w 571"/>
                  <a:gd name="T25" fmla="*/ 0 h 347"/>
                  <a:gd name="T26" fmla="*/ 0 w 571"/>
                  <a:gd name="T27" fmla="*/ 0 h 347"/>
                  <a:gd name="T28" fmla="*/ 0 w 571"/>
                  <a:gd name="T29" fmla="*/ 0 h 347"/>
                  <a:gd name="T30" fmla="*/ 0 w 571"/>
                  <a:gd name="T31" fmla="*/ 0 h 347"/>
                  <a:gd name="T32" fmla="*/ 0 w 571"/>
                  <a:gd name="T33" fmla="*/ 0 h 347"/>
                  <a:gd name="T34" fmla="*/ 0 w 571"/>
                  <a:gd name="T35" fmla="*/ 0 h 347"/>
                  <a:gd name="T36" fmla="*/ 0 w 571"/>
                  <a:gd name="T37" fmla="*/ 0 h 347"/>
                  <a:gd name="T38" fmla="*/ 0 w 571"/>
                  <a:gd name="T39" fmla="*/ 0 h 347"/>
                  <a:gd name="T40" fmla="*/ 0 w 571"/>
                  <a:gd name="T41" fmla="*/ 0 h 347"/>
                  <a:gd name="T42" fmla="*/ 0 w 571"/>
                  <a:gd name="T43" fmla="*/ 0 h 347"/>
                  <a:gd name="T44" fmla="*/ 0 w 571"/>
                  <a:gd name="T45" fmla="*/ 0 h 347"/>
                  <a:gd name="T46" fmla="*/ 0 w 571"/>
                  <a:gd name="T47" fmla="*/ 0 h 347"/>
                  <a:gd name="T48" fmla="*/ 0 w 571"/>
                  <a:gd name="T49" fmla="*/ 0 h 347"/>
                  <a:gd name="T50" fmla="*/ 0 w 571"/>
                  <a:gd name="T51" fmla="*/ 0 h 347"/>
                  <a:gd name="T52" fmla="*/ 0 w 571"/>
                  <a:gd name="T53" fmla="*/ 0 h 347"/>
                  <a:gd name="T54" fmla="*/ 0 w 571"/>
                  <a:gd name="T55" fmla="*/ 0 h 347"/>
                  <a:gd name="T56" fmla="*/ 0 w 571"/>
                  <a:gd name="T57" fmla="*/ 0 h 347"/>
                  <a:gd name="T58" fmla="*/ 0 w 571"/>
                  <a:gd name="T59" fmla="*/ 0 h 347"/>
                  <a:gd name="T60" fmla="*/ 0 w 571"/>
                  <a:gd name="T61" fmla="*/ 0 h 347"/>
                  <a:gd name="T62" fmla="*/ 0 w 571"/>
                  <a:gd name="T63" fmla="*/ 0 h 347"/>
                  <a:gd name="T64" fmla="*/ 0 w 571"/>
                  <a:gd name="T65" fmla="*/ 0 h 347"/>
                  <a:gd name="T66" fmla="*/ 0 w 571"/>
                  <a:gd name="T67" fmla="*/ 0 h 347"/>
                  <a:gd name="T68" fmla="*/ 0 w 571"/>
                  <a:gd name="T69" fmla="*/ 0 h 347"/>
                  <a:gd name="T70" fmla="*/ 0 w 571"/>
                  <a:gd name="T71" fmla="*/ 0 h 347"/>
                  <a:gd name="T72" fmla="*/ 0 w 571"/>
                  <a:gd name="T73" fmla="*/ 0 h 347"/>
                  <a:gd name="T74" fmla="*/ 0 w 571"/>
                  <a:gd name="T75" fmla="*/ 0 h 347"/>
                  <a:gd name="T76" fmla="*/ 0 w 571"/>
                  <a:gd name="T77" fmla="*/ 0 h 347"/>
                  <a:gd name="T78" fmla="*/ 0 w 571"/>
                  <a:gd name="T79" fmla="*/ 0 h 347"/>
                  <a:gd name="T80" fmla="*/ 0 w 571"/>
                  <a:gd name="T81" fmla="*/ 0 h 347"/>
                  <a:gd name="T82" fmla="*/ 0 w 571"/>
                  <a:gd name="T83" fmla="*/ 0 h 347"/>
                  <a:gd name="T84" fmla="*/ 0 w 571"/>
                  <a:gd name="T85" fmla="*/ 0 h 347"/>
                  <a:gd name="T86" fmla="*/ 0 w 571"/>
                  <a:gd name="T87" fmla="*/ 0 h 347"/>
                  <a:gd name="T88" fmla="*/ 0 w 571"/>
                  <a:gd name="T89" fmla="*/ 0 h 347"/>
                  <a:gd name="T90" fmla="*/ 0 w 571"/>
                  <a:gd name="T91" fmla="*/ 0 h 347"/>
                  <a:gd name="T92" fmla="*/ 0 w 571"/>
                  <a:gd name="T93" fmla="*/ 0 h 347"/>
                  <a:gd name="T94" fmla="*/ 0 w 571"/>
                  <a:gd name="T95" fmla="*/ 0 h 347"/>
                  <a:gd name="T96" fmla="*/ 0 w 571"/>
                  <a:gd name="T97" fmla="*/ 0 h 347"/>
                  <a:gd name="T98" fmla="*/ 0 w 571"/>
                  <a:gd name="T99" fmla="*/ 0 h 347"/>
                  <a:gd name="T100" fmla="*/ 0 w 571"/>
                  <a:gd name="T101" fmla="*/ 0 h 347"/>
                  <a:gd name="T102" fmla="*/ 0 w 571"/>
                  <a:gd name="T103" fmla="*/ 0 h 347"/>
                  <a:gd name="T104" fmla="*/ 0 w 571"/>
                  <a:gd name="T105" fmla="*/ 0 h 347"/>
                  <a:gd name="T106" fmla="*/ 0 w 571"/>
                  <a:gd name="T107" fmla="*/ 0 h 347"/>
                  <a:gd name="T108" fmla="*/ 0 w 571"/>
                  <a:gd name="T109" fmla="*/ 0 h 347"/>
                  <a:gd name="T110" fmla="*/ 0 w 571"/>
                  <a:gd name="T111" fmla="*/ 0 h 347"/>
                  <a:gd name="T112" fmla="*/ 0 w 571"/>
                  <a:gd name="T113" fmla="*/ 0 h 347"/>
                  <a:gd name="T114" fmla="*/ 0 w 571"/>
                  <a:gd name="T115" fmla="*/ 0 h 347"/>
                  <a:gd name="T116" fmla="*/ 0 w 571"/>
                  <a:gd name="T117" fmla="*/ 0 h 347"/>
                  <a:gd name="T118" fmla="*/ 0 w 571"/>
                  <a:gd name="T119" fmla="*/ 0 h 3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71"/>
                  <a:gd name="T181" fmla="*/ 0 h 347"/>
                  <a:gd name="T182" fmla="*/ 571 w 571"/>
                  <a:gd name="T183" fmla="*/ 347 h 34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71" h="347">
                    <a:moveTo>
                      <a:pt x="532" y="0"/>
                    </a:moveTo>
                    <a:lnTo>
                      <a:pt x="536" y="13"/>
                    </a:lnTo>
                    <a:lnTo>
                      <a:pt x="537" y="27"/>
                    </a:lnTo>
                    <a:lnTo>
                      <a:pt x="536" y="46"/>
                    </a:lnTo>
                    <a:lnTo>
                      <a:pt x="530" y="61"/>
                    </a:lnTo>
                    <a:lnTo>
                      <a:pt x="527" y="72"/>
                    </a:lnTo>
                    <a:lnTo>
                      <a:pt x="525" y="78"/>
                    </a:lnTo>
                    <a:lnTo>
                      <a:pt x="525" y="82"/>
                    </a:lnTo>
                    <a:lnTo>
                      <a:pt x="527" y="82"/>
                    </a:lnTo>
                    <a:lnTo>
                      <a:pt x="536" y="81"/>
                    </a:lnTo>
                    <a:lnTo>
                      <a:pt x="546" y="81"/>
                    </a:lnTo>
                    <a:lnTo>
                      <a:pt x="558" y="84"/>
                    </a:lnTo>
                    <a:lnTo>
                      <a:pt x="566" y="89"/>
                    </a:lnTo>
                    <a:lnTo>
                      <a:pt x="571" y="100"/>
                    </a:lnTo>
                    <a:lnTo>
                      <a:pt x="569" y="110"/>
                    </a:lnTo>
                    <a:lnTo>
                      <a:pt x="568" y="128"/>
                    </a:lnTo>
                    <a:lnTo>
                      <a:pt x="567" y="151"/>
                    </a:lnTo>
                    <a:lnTo>
                      <a:pt x="566" y="177"/>
                    </a:lnTo>
                    <a:lnTo>
                      <a:pt x="563" y="203"/>
                    </a:lnTo>
                    <a:lnTo>
                      <a:pt x="562" y="228"/>
                    </a:lnTo>
                    <a:lnTo>
                      <a:pt x="562" y="246"/>
                    </a:lnTo>
                    <a:lnTo>
                      <a:pt x="562" y="260"/>
                    </a:lnTo>
                    <a:lnTo>
                      <a:pt x="558" y="266"/>
                    </a:lnTo>
                    <a:lnTo>
                      <a:pt x="552" y="271"/>
                    </a:lnTo>
                    <a:lnTo>
                      <a:pt x="542" y="275"/>
                    </a:lnTo>
                    <a:lnTo>
                      <a:pt x="532" y="280"/>
                    </a:lnTo>
                    <a:lnTo>
                      <a:pt x="519" y="281"/>
                    </a:lnTo>
                    <a:lnTo>
                      <a:pt x="508" y="284"/>
                    </a:lnTo>
                    <a:lnTo>
                      <a:pt x="498" y="284"/>
                    </a:lnTo>
                    <a:lnTo>
                      <a:pt x="491" y="285"/>
                    </a:lnTo>
                    <a:lnTo>
                      <a:pt x="484" y="285"/>
                    </a:lnTo>
                    <a:lnTo>
                      <a:pt x="478" y="286"/>
                    </a:lnTo>
                    <a:lnTo>
                      <a:pt x="470" y="288"/>
                    </a:lnTo>
                    <a:lnTo>
                      <a:pt x="464" y="291"/>
                    </a:lnTo>
                    <a:lnTo>
                      <a:pt x="457" y="292"/>
                    </a:lnTo>
                    <a:lnTo>
                      <a:pt x="449" y="295"/>
                    </a:lnTo>
                    <a:lnTo>
                      <a:pt x="441" y="295"/>
                    </a:lnTo>
                    <a:lnTo>
                      <a:pt x="433" y="295"/>
                    </a:lnTo>
                    <a:lnTo>
                      <a:pt x="423" y="292"/>
                    </a:lnTo>
                    <a:lnTo>
                      <a:pt x="412" y="295"/>
                    </a:lnTo>
                    <a:lnTo>
                      <a:pt x="400" y="297"/>
                    </a:lnTo>
                    <a:lnTo>
                      <a:pt x="388" y="303"/>
                    </a:lnTo>
                    <a:lnTo>
                      <a:pt x="373" y="307"/>
                    </a:lnTo>
                    <a:lnTo>
                      <a:pt x="359" y="313"/>
                    </a:lnTo>
                    <a:lnTo>
                      <a:pt x="344" y="316"/>
                    </a:lnTo>
                    <a:lnTo>
                      <a:pt x="329" y="319"/>
                    </a:lnTo>
                    <a:lnTo>
                      <a:pt x="311" y="321"/>
                    </a:lnTo>
                    <a:lnTo>
                      <a:pt x="289" y="326"/>
                    </a:lnTo>
                    <a:lnTo>
                      <a:pt x="264" y="332"/>
                    </a:lnTo>
                    <a:lnTo>
                      <a:pt x="239" y="338"/>
                    </a:lnTo>
                    <a:lnTo>
                      <a:pt x="213" y="342"/>
                    </a:lnTo>
                    <a:lnTo>
                      <a:pt x="188" y="347"/>
                    </a:lnTo>
                    <a:lnTo>
                      <a:pt x="165" y="347"/>
                    </a:lnTo>
                    <a:lnTo>
                      <a:pt x="146" y="345"/>
                    </a:lnTo>
                    <a:lnTo>
                      <a:pt x="125" y="339"/>
                    </a:lnTo>
                    <a:lnTo>
                      <a:pt x="102" y="335"/>
                    </a:lnTo>
                    <a:lnTo>
                      <a:pt x="76" y="331"/>
                    </a:lnTo>
                    <a:lnTo>
                      <a:pt x="50" y="327"/>
                    </a:lnTo>
                    <a:lnTo>
                      <a:pt x="24" y="322"/>
                    </a:lnTo>
                    <a:lnTo>
                      <a:pt x="0" y="31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14" name="Freeform 235"/>
              <p:cNvSpPr>
                <a:spLocks/>
              </p:cNvSpPr>
              <p:nvPr/>
            </p:nvSpPr>
            <p:spPr bwMode="auto">
              <a:xfrm>
                <a:off x="3986" y="1582"/>
                <a:ext cx="204" cy="628"/>
              </a:xfrm>
              <a:custGeom>
                <a:avLst/>
                <a:gdLst>
                  <a:gd name="T0" fmla="*/ 1 w 407"/>
                  <a:gd name="T1" fmla="*/ 1 h 1255"/>
                  <a:gd name="T2" fmla="*/ 1 w 407"/>
                  <a:gd name="T3" fmla="*/ 1 h 1255"/>
                  <a:gd name="T4" fmla="*/ 1 w 407"/>
                  <a:gd name="T5" fmla="*/ 1 h 1255"/>
                  <a:gd name="T6" fmla="*/ 1 w 407"/>
                  <a:gd name="T7" fmla="*/ 1 h 1255"/>
                  <a:gd name="T8" fmla="*/ 1 w 407"/>
                  <a:gd name="T9" fmla="*/ 1 h 1255"/>
                  <a:gd name="T10" fmla="*/ 1 w 407"/>
                  <a:gd name="T11" fmla="*/ 1 h 1255"/>
                  <a:gd name="T12" fmla="*/ 1 w 407"/>
                  <a:gd name="T13" fmla="*/ 1 h 1255"/>
                  <a:gd name="T14" fmla="*/ 1 w 407"/>
                  <a:gd name="T15" fmla="*/ 1 h 1255"/>
                  <a:gd name="T16" fmla="*/ 1 w 407"/>
                  <a:gd name="T17" fmla="*/ 1 h 1255"/>
                  <a:gd name="T18" fmla="*/ 1 w 407"/>
                  <a:gd name="T19" fmla="*/ 1 h 1255"/>
                  <a:gd name="T20" fmla="*/ 1 w 407"/>
                  <a:gd name="T21" fmla="*/ 1 h 1255"/>
                  <a:gd name="T22" fmla="*/ 1 w 407"/>
                  <a:gd name="T23" fmla="*/ 1 h 1255"/>
                  <a:gd name="T24" fmla="*/ 1 w 407"/>
                  <a:gd name="T25" fmla="*/ 1 h 1255"/>
                  <a:gd name="T26" fmla="*/ 1 w 407"/>
                  <a:gd name="T27" fmla="*/ 1 h 1255"/>
                  <a:gd name="T28" fmla="*/ 1 w 407"/>
                  <a:gd name="T29" fmla="*/ 1 h 1255"/>
                  <a:gd name="T30" fmla="*/ 1 w 407"/>
                  <a:gd name="T31" fmla="*/ 1 h 1255"/>
                  <a:gd name="T32" fmla="*/ 1 w 407"/>
                  <a:gd name="T33" fmla="*/ 1 h 1255"/>
                  <a:gd name="T34" fmla="*/ 1 w 407"/>
                  <a:gd name="T35" fmla="*/ 1 h 1255"/>
                  <a:gd name="T36" fmla="*/ 1 w 407"/>
                  <a:gd name="T37" fmla="*/ 1 h 1255"/>
                  <a:gd name="T38" fmla="*/ 1 w 407"/>
                  <a:gd name="T39" fmla="*/ 1 h 1255"/>
                  <a:gd name="T40" fmla="*/ 1 w 407"/>
                  <a:gd name="T41" fmla="*/ 1 h 1255"/>
                  <a:gd name="T42" fmla="*/ 1 w 407"/>
                  <a:gd name="T43" fmla="*/ 1 h 1255"/>
                  <a:gd name="T44" fmla="*/ 1 w 407"/>
                  <a:gd name="T45" fmla="*/ 1 h 1255"/>
                  <a:gd name="T46" fmla="*/ 1 w 407"/>
                  <a:gd name="T47" fmla="*/ 1 h 1255"/>
                  <a:gd name="T48" fmla="*/ 1 w 407"/>
                  <a:gd name="T49" fmla="*/ 1 h 1255"/>
                  <a:gd name="T50" fmla="*/ 1 w 407"/>
                  <a:gd name="T51" fmla="*/ 1 h 1255"/>
                  <a:gd name="T52" fmla="*/ 1 w 407"/>
                  <a:gd name="T53" fmla="*/ 1 h 1255"/>
                  <a:gd name="T54" fmla="*/ 1 w 407"/>
                  <a:gd name="T55" fmla="*/ 1 h 1255"/>
                  <a:gd name="T56" fmla="*/ 1 w 407"/>
                  <a:gd name="T57" fmla="*/ 1 h 1255"/>
                  <a:gd name="T58" fmla="*/ 1 w 407"/>
                  <a:gd name="T59" fmla="*/ 1 h 1255"/>
                  <a:gd name="T60" fmla="*/ 1 w 407"/>
                  <a:gd name="T61" fmla="*/ 1 h 1255"/>
                  <a:gd name="T62" fmla="*/ 1 w 407"/>
                  <a:gd name="T63" fmla="*/ 1 h 1255"/>
                  <a:gd name="T64" fmla="*/ 1 w 407"/>
                  <a:gd name="T65" fmla="*/ 1 h 1255"/>
                  <a:gd name="T66" fmla="*/ 1 w 407"/>
                  <a:gd name="T67" fmla="*/ 1 h 1255"/>
                  <a:gd name="T68" fmla="*/ 1 w 407"/>
                  <a:gd name="T69" fmla="*/ 1 h 1255"/>
                  <a:gd name="T70" fmla="*/ 1 w 407"/>
                  <a:gd name="T71" fmla="*/ 1 h 1255"/>
                  <a:gd name="T72" fmla="*/ 1 w 407"/>
                  <a:gd name="T73" fmla="*/ 1 h 1255"/>
                  <a:gd name="T74" fmla="*/ 1 w 407"/>
                  <a:gd name="T75" fmla="*/ 1 h 1255"/>
                  <a:gd name="T76" fmla="*/ 1 w 407"/>
                  <a:gd name="T77" fmla="*/ 1 h 1255"/>
                  <a:gd name="T78" fmla="*/ 1 w 407"/>
                  <a:gd name="T79" fmla="*/ 1 h 1255"/>
                  <a:gd name="T80" fmla="*/ 0 w 407"/>
                  <a:gd name="T81" fmla="*/ 1 h 1255"/>
                  <a:gd name="T82" fmla="*/ 0 w 407"/>
                  <a:gd name="T83" fmla="*/ 1 h 1255"/>
                  <a:gd name="T84" fmla="*/ 1 w 407"/>
                  <a:gd name="T85" fmla="*/ 1 h 1255"/>
                  <a:gd name="T86" fmla="*/ 1 w 407"/>
                  <a:gd name="T87" fmla="*/ 1 h 1255"/>
                  <a:gd name="T88" fmla="*/ 1 w 407"/>
                  <a:gd name="T89" fmla="*/ 1 h 1255"/>
                  <a:gd name="T90" fmla="*/ 1 w 407"/>
                  <a:gd name="T91" fmla="*/ 1 h 1255"/>
                  <a:gd name="T92" fmla="*/ 1 w 407"/>
                  <a:gd name="T93" fmla="*/ 1 h 1255"/>
                  <a:gd name="T94" fmla="*/ 1 w 407"/>
                  <a:gd name="T95" fmla="*/ 1 h 1255"/>
                  <a:gd name="T96" fmla="*/ 1 w 407"/>
                  <a:gd name="T97" fmla="*/ 1 h 1255"/>
                  <a:gd name="T98" fmla="*/ 1 w 407"/>
                  <a:gd name="T99" fmla="*/ 1 h 1255"/>
                  <a:gd name="T100" fmla="*/ 1 w 407"/>
                  <a:gd name="T101" fmla="*/ 1 h 1255"/>
                  <a:gd name="T102" fmla="*/ 1 w 407"/>
                  <a:gd name="T103" fmla="*/ 1 h 1255"/>
                  <a:gd name="T104" fmla="*/ 1 w 407"/>
                  <a:gd name="T105" fmla="*/ 1 h 1255"/>
                  <a:gd name="T106" fmla="*/ 1 w 407"/>
                  <a:gd name="T107" fmla="*/ 1 h 1255"/>
                  <a:gd name="T108" fmla="*/ 1 w 407"/>
                  <a:gd name="T109" fmla="*/ 1 h 1255"/>
                  <a:gd name="T110" fmla="*/ 1 w 407"/>
                  <a:gd name="T111" fmla="*/ 1 h 1255"/>
                  <a:gd name="T112" fmla="*/ 1 w 407"/>
                  <a:gd name="T113" fmla="*/ 1 h 1255"/>
                  <a:gd name="T114" fmla="*/ 1 w 407"/>
                  <a:gd name="T115" fmla="*/ 1 h 1255"/>
                  <a:gd name="T116" fmla="*/ 1 w 407"/>
                  <a:gd name="T117" fmla="*/ 1 h 1255"/>
                  <a:gd name="T118" fmla="*/ 1 w 407"/>
                  <a:gd name="T119" fmla="*/ 0 h 125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07"/>
                  <a:gd name="T181" fmla="*/ 0 h 1255"/>
                  <a:gd name="T182" fmla="*/ 407 w 407"/>
                  <a:gd name="T183" fmla="*/ 1255 h 125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07" h="1255">
                    <a:moveTo>
                      <a:pt x="407" y="1255"/>
                    </a:moveTo>
                    <a:lnTo>
                      <a:pt x="388" y="1254"/>
                    </a:lnTo>
                    <a:lnTo>
                      <a:pt x="375" y="1255"/>
                    </a:lnTo>
                    <a:lnTo>
                      <a:pt x="364" y="1254"/>
                    </a:lnTo>
                    <a:lnTo>
                      <a:pt x="355" y="1254"/>
                    </a:lnTo>
                    <a:lnTo>
                      <a:pt x="347" y="1250"/>
                    </a:lnTo>
                    <a:lnTo>
                      <a:pt x="339" y="1247"/>
                    </a:lnTo>
                    <a:lnTo>
                      <a:pt x="331" y="1238"/>
                    </a:lnTo>
                    <a:lnTo>
                      <a:pt x="322" y="1228"/>
                    </a:lnTo>
                    <a:lnTo>
                      <a:pt x="311" y="1215"/>
                    </a:lnTo>
                    <a:lnTo>
                      <a:pt x="301" y="1199"/>
                    </a:lnTo>
                    <a:lnTo>
                      <a:pt x="286" y="1176"/>
                    </a:lnTo>
                    <a:lnTo>
                      <a:pt x="269" y="1150"/>
                    </a:lnTo>
                    <a:lnTo>
                      <a:pt x="249" y="1121"/>
                    </a:lnTo>
                    <a:lnTo>
                      <a:pt x="231" y="1092"/>
                    </a:lnTo>
                    <a:lnTo>
                      <a:pt x="211" y="1062"/>
                    </a:lnTo>
                    <a:lnTo>
                      <a:pt x="196" y="1036"/>
                    </a:lnTo>
                    <a:lnTo>
                      <a:pt x="184" y="1015"/>
                    </a:lnTo>
                    <a:lnTo>
                      <a:pt x="177" y="1001"/>
                    </a:lnTo>
                    <a:lnTo>
                      <a:pt x="174" y="987"/>
                    </a:lnTo>
                    <a:lnTo>
                      <a:pt x="171" y="975"/>
                    </a:lnTo>
                    <a:lnTo>
                      <a:pt x="169" y="960"/>
                    </a:lnTo>
                    <a:lnTo>
                      <a:pt x="169" y="945"/>
                    </a:lnTo>
                    <a:lnTo>
                      <a:pt x="167" y="929"/>
                    </a:lnTo>
                    <a:lnTo>
                      <a:pt x="166" y="913"/>
                    </a:lnTo>
                    <a:lnTo>
                      <a:pt x="165" y="895"/>
                    </a:lnTo>
                    <a:lnTo>
                      <a:pt x="165" y="879"/>
                    </a:lnTo>
                    <a:lnTo>
                      <a:pt x="149" y="879"/>
                    </a:lnTo>
                    <a:lnTo>
                      <a:pt x="130" y="881"/>
                    </a:lnTo>
                    <a:lnTo>
                      <a:pt x="109" y="881"/>
                    </a:lnTo>
                    <a:lnTo>
                      <a:pt x="88" y="882"/>
                    </a:lnTo>
                    <a:lnTo>
                      <a:pt x="66" y="881"/>
                    </a:lnTo>
                    <a:lnTo>
                      <a:pt x="49" y="879"/>
                    </a:lnTo>
                    <a:lnTo>
                      <a:pt x="35" y="874"/>
                    </a:lnTo>
                    <a:lnTo>
                      <a:pt x="28" y="871"/>
                    </a:lnTo>
                    <a:lnTo>
                      <a:pt x="21" y="858"/>
                    </a:lnTo>
                    <a:lnTo>
                      <a:pt x="15" y="842"/>
                    </a:lnTo>
                    <a:lnTo>
                      <a:pt x="10" y="821"/>
                    </a:lnTo>
                    <a:lnTo>
                      <a:pt x="7" y="798"/>
                    </a:lnTo>
                    <a:lnTo>
                      <a:pt x="2" y="772"/>
                    </a:lnTo>
                    <a:lnTo>
                      <a:pt x="0" y="746"/>
                    </a:lnTo>
                    <a:lnTo>
                      <a:pt x="0" y="721"/>
                    </a:lnTo>
                    <a:lnTo>
                      <a:pt x="5" y="700"/>
                    </a:lnTo>
                    <a:lnTo>
                      <a:pt x="10" y="675"/>
                    </a:lnTo>
                    <a:lnTo>
                      <a:pt x="19" y="647"/>
                    </a:lnTo>
                    <a:lnTo>
                      <a:pt x="28" y="613"/>
                    </a:lnTo>
                    <a:lnTo>
                      <a:pt x="38" y="578"/>
                    </a:lnTo>
                    <a:lnTo>
                      <a:pt x="45" y="538"/>
                    </a:lnTo>
                    <a:lnTo>
                      <a:pt x="54" y="501"/>
                    </a:lnTo>
                    <a:lnTo>
                      <a:pt x="59" y="465"/>
                    </a:lnTo>
                    <a:lnTo>
                      <a:pt x="62" y="433"/>
                    </a:lnTo>
                    <a:lnTo>
                      <a:pt x="65" y="397"/>
                    </a:lnTo>
                    <a:lnTo>
                      <a:pt x="72" y="357"/>
                    </a:lnTo>
                    <a:lnTo>
                      <a:pt x="85" y="313"/>
                    </a:lnTo>
                    <a:lnTo>
                      <a:pt x="101" y="265"/>
                    </a:lnTo>
                    <a:lnTo>
                      <a:pt x="120" y="213"/>
                    </a:lnTo>
                    <a:lnTo>
                      <a:pt x="144" y="161"/>
                    </a:lnTo>
                    <a:lnTo>
                      <a:pt x="171" y="108"/>
                    </a:lnTo>
                    <a:lnTo>
                      <a:pt x="203" y="56"/>
                    </a:lnTo>
                    <a:lnTo>
                      <a:pt x="235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15" name="Freeform 236"/>
              <p:cNvSpPr>
                <a:spLocks/>
              </p:cNvSpPr>
              <p:nvPr/>
            </p:nvSpPr>
            <p:spPr bwMode="auto">
              <a:xfrm>
                <a:off x="4104" y="1409"/>
                <a:ext cx="110" cy="173"/>
              </a:xfrm>
              <a:custGeom>
                <a:avLst/>
                <a:gdLst>
                  <a:gd name="T0" fmla="*/ 0 w 222"/>
                  <a:gd name="T1" fmla="*/ 1 h 346"/>
                  <a:gd name="T2" fmla="*/ 0 w 222"/>
                  <a:gd name="T3" fmla="*/ 1 h 346"/>
                  <a:gd name="T4" fmla="*/ 0 w 222"/>
                  <a:gd name="T5" fmla="*/ 1 h 346"/>
                  <a:gd name="T6" fmla="*/ 0 w 222"/>
                  <a:gd name="T7" fmla="*/ 1 h 346"/>
                  <a:gd name="T8" fmla="*/ 0 w 222"/>
                  <a:gd name="T9" fmla="*/ 1 h 346"/>
                  <a:gd name="T10" fmla="*/ 0 w 222"/>
                  <a:gd name="T11" fmla="*/ 1 h 346"/>
                  <a:gd name="T12" fmla="*/ 0 w 222"/>
                  <a:gd name="T13" fmla="*/ 1 h 346"/>
                  <a:gd name="T14" fmla="*/ 0 w 222"/>
                  <a:gd name="T15" fmla="*/ 1 h 346"/>
                  <a:gd name="T16" fmla="*/ 0 w 222"/>
                  <a:gd name="T17" fmla="*/ 1 h 346"/>
                  <a:gd name="T18" fmla="*/ 0 w 222"/>
                  <a:gd name="T19" fmla="*/ 1 h 346"/>
                  <a:gd name="T20" fmla="*/ 0 w 222"/>
                  <a:gd name="T21" fmla="*/ 1 h 346"/>
                  <a:gd name="T22" fmla="*/ 0 w 222"/>
                  <a:gd name="T23" fmla="*/ 1 h 346"/>
                  <a:gd name="T24" fmla="*/ 0 w 222"/>
                  <a:gd name="T25" fmla="*/ 1 h 346"/>
                  <a:gd name="T26" fmla="*/ 0 w 222"/>
                  <a:gd name="T27" fmla="*/ 1 h 346"/>
                  <a:gd name="T28" fmla="*/ 0 w 222"/>
                  <a:gd name="T29" fmla="*/ 1 h 346"/>
                  <a:gd name="T30" fmla="*/ 0 w 222"/>
                  <a:gd name="T31" fmla="*/ 0 h 3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2"/>
                  <a:gd name="T49" fmla="*/ 0 h 346"/>
                  <a:gd name="T50" fmla="*/ 222 w 222"/>
                  <a:gd name="T51" fmla="*/ 346 h 3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2" h="346">
                    <a:moveTo>
                      <a:pt x="0" y="346"/>
                    </a:moveTo>
                    <a:lnTo>
                      <a:pt x="33" y="289"/>
                    </a:lnTo>
                    <a:lnTo>
                      <a:pt x="65" y="231"/>
                    </a:lnTo>
                    <a:lnTo>
                      <a:pt x="96" y="178"/>
                    </a:lnTo>
                    <a:lnTo>
                      <a:pt x="122" y="129"/>
                    </a:lnTo>
                    <a:lnTo>
                      <a:pt x="146" y="92"/>
                    </a:lnTo>
                    <a:lnTo>
                      <a:pt x="166" y="68"/>
                    </a:lnTo>
                    <a:lnTo>
                      <a:pt x="182" y="61"/>
                    </a:lnTo>
                    <a:lnTo>
                      <a:pt x="181" y="55"/>
                    </a:lnTo>
                    <a:lnTo>
                      <a:pt x="180" y="49"/>
                    </a:lnTo>
                    <a:lnTo>
                      <a:pt x="179" y="43"/>
                    </a:lnTo>
                    <a:lnTo>
                      <a:pt x="181" y="37"/>
                    </a:lnTo>
                    <a:lnTo>
                      <a:pt x="184" y="28"/>
                    </a:lnTo>
                    <a:lnTo>
                      <a:pt x="191" y="19"/>
                    </a:lnTo>
                    <a:lnTo>
                      <a:pt x="202" y="9"/>
                    </a:lnTo>
                    <a:lnTo>
                      <a:pt x="222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16" name="Freeform 237"/>
              <p:cNvSpPr>
                <a:spLocks/>
              </p:cNvSpPr>
              <p:nvPr/>
            </p:nvSpPr>
            <p:spPr bwMode="auto">
              <a:xfrm>
                <a:off x="4195" y="1440"/>
                <a:ext cx="124" cy="215"/>
              </a:xfrm>
              <a:custGeom>
                <a:avLst/>
                <a:gdLst>
                  <a:gd name="T0" fmla="*/ 0 w 249"/>
                  <a:gd name="T1" fmla="*/ 0 h 431"/>
                  <a:gd name="T2" fmla="*/ 0 w 249"/>
                  <a:gd name="T3" fmla="*/ 0 h 431"/>
                  <a:gd name="T4" fmla="*/ 0 w 249"/>
                  <a:gd name="T5" fmla="*/ 0 h 431"/>
                  <a:gd name="T6" fmla="*/ 0 w 249"/>
                  <a:gd name="T7" fmla="*/ 0 h 431"/>
                  <a:gd name="T8" fmla="*/ 0 w 249"/>
                  <a:gd name="T9" fmla="*/ 0 h 431"/>
                  <a:gd name="T10" fmla="*/ 0 w 249"/>
                  <a:gd name="T11" fmla="*/ 0 h 431"/>
                  <a:gd name="T12" fmla="*/ 0 w 249"/>
                  <a:gd name="T13" fmla="*/ 0 h 431"/>
                  <a:gd name="T14" fmla="*/ 0 w 249"/>
                  <a:gd name="T15" fmla="*/ 0 h 431"/>
                  <a:gd name="T16" fmla="*/ 0 w 249"/>
                  <a:gd name="T17" fmla="*/ 0 h 431"/>
                  <a:gd name="T18" fmla="*/ 0 w 249"/>
                  <a:gd name="T19" fmla="*/ 0 h 431"/>
                  <a:gd name="T20" fmla="*/ 0 w 249"/>
                  <a:gd name="T21" fmla="*/ 0 h 431"/>
                  <a:gd name="T22" fmla="*/ 0 w 249"/>
                  <a:gd name="T23" fmla="*/ 0 h 431"/>
                  <a:gd name="T24" fmla="*/ 0 w 249"/>
                  <a:gd name="T25" fmla="*/ 0 h 431"/>
                  <a:gd name="T26" fmla="*/ 0 w 249"/>
                  <a:gd name="T27" fmla="*/ 0 h 431"/>
                  <a:gd name="T28" fmla="*/ 0 w 249"/>
                  <a:gd name="T29" fmla="*/ 0 h 431"/>
                  <a:gd name="T30" fmla="*/ 0 w 249"/>
                  <a:gd name="T31" fmla="*/ 0 h 431"/>
                  <a:gd name="T32" fmla="*/ 0 w 249"/>
                  <a:gd name="T33" fmla="*/ 0 h 431"/>
                  <a:gd name="T34" fmla="*/ 0 w 249"/>
                  <a:gd name="T35" fmla="*/ 0 h 431"/>
                  <a:gd name="T36" fmla="*/ 0 w 249"/>
                  <a:gd name="T37" fmla="*/ 0 h 431"/>
                  <a:gd name="T38" fmla="*/ 0 w 249"/>
                  <a:gd name="T39" fmla="*/ 0 h 431"/>
                  <a:gd name="T40" fmla="*/ 0 w 249"/>
                  <a:gd name="T41" fmla="*/ 0 h 431"/>
                  <a:gd name="T42" fmla="*/ 0 w 249"/>
                  <a:gd name="T43" fmla="*/ 0 h 431"/>
                  <a:gd name="T44" fmla="*/ 0 w 249"/>
                  <a:gd name="T45" fmla="*/ 0 h 431"/>
                  <a:gd name="T46" fmla="*/ 0 w 249"/>
                  <a:gd name="T47" fmla="*/ 0 h 431"/>
                  <a:gd name="T48" fmla="*/ 0 w 249"/>
                  <a:gd name="T49" fmla="*/ 0 h 4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49"/>
                  <a:gd name="T76" fmla="*/ 0 h 431"/>
                  <a:gd name="T77" fmla="*/ 249 w 249"/>
                  <a:gd name="T78" fmla="*/ 431 h 4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49" h="431">
                    <a:moveTo>
                      <a:pt x="0" y="0"/>
                    </a:moveTo>
                    <a:lnTo>
                      <a:pt x="3" y="25"/>
                    </a:lnTo>
                    <a:lnTo>
                      <a:pt x="11" y="62"/>
                    </a:lnTo>
                    <a:lnTo>
                      <a:pt x="21" y="104"/>
                    </a:lnTo>
                    <a:lnTo>
                      <a:pt x="35" y="150"/>
                    </a:lnTo>
                    <a:lnTo>
                      <a:pt x="46" y="192"/>
                    </a:lnTo>
                    <a:lnTo>
                      <a:pt x="58" y="232"/>
                    </a:lnTo>
                    <a:lnTo>
                      <a:pt x="67" y="260"/>
                    </a:lnTo>
                    <a:lnTo>
                      <a:pt x="73" y="277"/>
                    </a:lnTo>
                    <a:lnTo>
                      <a:pt x="76" y="280"/>
                    </a:lnTo>
                    <a:lnTo>
                      <a:pt x="83" y="284"/>
                    </a:lnTo>
                    <a:lnTo>
                      <a:pt x="94" y="287"/>
                    </a:lnTo>
                    <a:lnTo>
                      <a:pt x="109" y="292"/>
                    </a:lnTo>
                    <a:lnTo>
                      <a:pt x="124" y="299"/>
                    </a:lnTo>
                    <a:lnTo>
                      <a:pt x="141" y="307"/>
                    </a:lnTo>
                    <a:lnTo>
                      <a:pt x="157" y="320"/>
                    </a:lnTo>
                    <a:lnTo>
                      <a:pt x="175" y="336"/>
                    </a:lnTo>
                    <a:lnTo>
                      <a:pt x="188" y="349"/>
                    </a:lnTo>
                    <a:lnTo>
                      <a:pt x="203" y="360"/>
                    </a:lnTo>
                    <a:lnTo>
                      <a:pt x="214" y="369"/>
                    </a:lnTo>
                    <a:lnTo>
                      <a:pt x="225" y="379"/>
                    </a:lnTo>
                    <a:lnTo>
                      <a:pt x="233" y="388"/>
                    </a:lnTo>
                    <a:lnTo>
                      <a:pt x="240" y="399"/>
                    </a:lnTo>
                    <a:lnTo>
                      <a:pt x="245" y="412"/>
                    </a:lnTo>
                    <a:lnTo>
                      <a:pt x="249" y="43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17" name="Freeform 238"/>
              <p:cNvSpPr>
                <a:spLocks/>
              </p:cNvSpPr>
              <p:nvPr/>
            </p:nvSpPr>
            <p:spPr bwMode="auto">
              <a:xfrm>
                <a:off x="4040" y="1597"/>
                <a:ext cx="258" cy="425"/>
              </a:xfrm>
              <a:custGeom>
                <a:avLst/>
                <a:gdLst>
                  <a:gd name="T0" fmla="*/ 1 w 516"/>
                  <a:gd name="T1" fmla="*/ 1 h 848"/>
                  <a:gd name="T2" fmla="*/ 1 w 516"/>
                  <a:gd name="T3" fmla="*/ 1 h 848"/>
                  <a:gd name="T4" fmla="*/ 1 w 516"/>
                  <a:gd name="T5" fmla="*/ 1 h 848"/>
                  <a:gd name="T6" fmla="*/ 1 w 516"/>
                  <a:gd name="T7" fmla="*/ 1 h 848"/>
                  <a:gd name="T8" fmla="*/ 1 w 516"/>
                  <a:gd name="T9" fmla="*/ 1 h 848"/>
                  <a:gd name="T10" fmla="*/ 1 w 516"/>
                  <a:gd name="T11" fmla="*/ 1 h 848"/>
                  <a:gd name="T12" fmla="*/ 1 w 516"/>
                  <a:gd name="T13" fmla="*/ 1 h 848"/>
                  <a:gd name="T14" fmla="*/ 1 w 516"/>
                  <a:gd name="T15" fmla="*/ 1 h 848"/>
                  <a:gd name="T16" fmla="*/ 1 w 516"/>
                  <a:gd name="T17" fmla="*/ 1 h 848"/>
                  <a:gd name="T18" fmla="*/ 1 w 516"/>
                  <a:gd name="T19" fmla="*/ 1 h 848"/>
                  <a:gd name="T20" fmla="*/ 1 w 516"/>
                  <a:gd name="T21" fmla="*/ 1 h 848"/>
                  <a:gd name="T22" fmla="*/ 0 w 516"/>
                  <a:gd name="T23" fmla="*/ 1 h 848"/>
                  <a:gd name="T24" fmla="*/ 1 w 516"/>
                  <a:gd name="T25" fmla="*/ 1 h 848"/>
                  <a:gd name="T26" fmla="*/ 1 w 516"/>
                  <a:gd name="T27" fmla="*/ 1 h 848"/>
                  <a:gd name="T28" fmla="*/ 1 w 516"/>
                  <a:gd name="T29" fmla="*/ 1 h 848"/>
                  <a:gd name="T30" fmla="*/ 1 w 516"/>
                  <a:gd name="T31" fmla="*/ 1 h 848"/>
                  <a:gd name="T32" fmla="*/ 1 w 516"/>
                  <a:gd name="T33" fmla="*/ 1 h 848"/>
                  <a:gd name="T34" fmla="*/ 1 w 516"/>
                  <a:gd name="T35" fmla="*/ 1 h 848"/>
                  <a:gd name="T36" fmla="*/ 1 w 516"/>
                  <a:gd name="T37" fmla="*/ 1 h 848"/>
                  <a:gd name="T38" fmla="*/ 1 w 516"/>
                  <a:gd name="T39" fmla="*/ 1 h 848"/>
                  <a:gd name="T40" fmla="*/ 1 w 516"/>
                  <a:gd name="T41" fmla="*/ 1 h 848"/>
                  <a:gd name="T42" fmla="*/ 1 w 516"/>
                  <a:gd name="T43" fmla="*/ 1 h 848"/>
                  <a:gd name="T44" fmla="*/ 1 w 516"/>
                  <a:gd name="T45" fmla="*/ 1 h 848"/>
                  <a:gd name="T46" fmla="*/ 1 w 516"/>
                  <a:gd name="T47" fmla="*/ 1 h 848"/>
                  <a:gd name="T48" fmla="*/ 1 w 516"/>
                  <a:gd name="T49" fmla="*/ 1 h 848"/>
                  <a:gd name="T50" fmla="*/ 1 w 516"/>
                  <a:gd name="T51" fmla="*/ 1 h 848"/>
                  <a:gd name="T52" fmla="*/ 1 w 516"/>
                  <a:gd name="T53" fmla="*/ 1 h 848"/>
                  <a:gd name="T54" fmla="*/ 1 w 516"/>
                  <a:gd name="T55" fmla="*/ 1 h 848"/>
                  <a:gd name="T56" fmla="*/ 1 w 516"/>
                  <a:gd name="T57" fmla="*/ 1 h 848"/>
                  <a:gd name="T58" fmla="*/ 1 w 516"/>
                  <a:gd name="T59" fmla="*/ 1 h 848"/>
                  <a:gd name="T60" fmla="*/ 1 w 516"/>
                  <a:gd name="T61" fmla="*/ 1 h 848"/>
                  <a:gd name="T62" fmla="*/ 1 w 516"/>
                  <a:gd name="T63" fmla="*/ 1 h 848"/>
                  <a:gd name="T64" fmla="*/ 1 w 516"/>
                  <a:gd name="T65" fmla="*/ 0 h 848"/>
                  <a:gd name="T66" fmla="*/ 1 w 516"/>
                  <a:gd name="T67" fmla="*/ 0 h 848"/>
                  <a:gd name="T68" fmla="*/ 1 w 516"/>
                  <a:gd name="T69" fmla="*/ 1 h 848"/>
                  <a:gd name="T70" fmla="*/ 1 w 516"/>
                  <a:gd name="T71" fmla="*/ 1 h 848"/>
                  <a:gd name="T72" fmla="*/ 1 w 516"/>
                  <a:gd name="T73" fmla="*/ 1 h 848"/>
                  <a:gd name="T74" fmla="*/ 1 w 516"/>
                  <a:gd name="T75" fmla="*/ 1 h 848"/>
                  <a:gd name="T76" fmla="*/ 1 w 516"/>
                  <a:gd name="T77" fmla="*/ 1 h 848"/>
                  <a:gd name="T78" fmla="*/ 1 w 516"/>
                  <a:gd name="T79" fmla="*/ 1 h 848"/>
                  <a:gd name="T80" fmla="*/ 1 w 516"/>
                  <a:gd name="T81" fmla="*/ 1 h 848"/>
                  <a:gd name="T82" fmla="*/ 1 w 516"/>
                  <a:gd name="T83" fmla="*/ 1 h 848"/>
                  <a:gd name="T84" fmla="*/ 1 w 516"/>
                  <a:gd name="T85" fmla="*/ 1 h 848"/>
                  <a:gd name="T86" fmla="*/ 1 w 516"/>
                  <a:gd name="T87" fmla="*/ 1 h 848"/>
                  <a:gd name="T88" fmla="*/ 1 w 516"/>
                  <a:gd name="T89" fmla="*/ 1 h 848"/>
                  <a:gd name="T90" fmla="*/ 1 w 516"/>
                  <a:gd name="T91" fmla="*/ 1 h 848"/>
                  <a:gd name="T92" fmla="*/ 1 w 516"/>
                  <a:gd name="T93" fmla="*/ 1 h 848"/>
                  <a:gd name="T94" fmla="*/ 1 w 516"/>
                  <a:gd name="T95" fmla="*/ 1 h 848"/>
                  <a:gd name="T96" fmla="*/ 1 w 516"/>
                  <a:gd name="T97" fmla="*/ 1 h 848"/>
                  <a:gd name="T98" fmla="*/ 1 w 516"/>
                  <a:gd name="T99" fmla="*/ 1 h 848"/>
                  <a:gd name="T100" fmla="*/ 1 w 516"/>
                  <a:gd name="T101" fmla="*/ 1 h 848"/>
                  <a:gd name="T102" fmla="*/ 1 w 516"/>
                  <a:gd name="T103" fmla="*/ 1 h 848"/>
                  <a:gd name="T104" fmla="*/ 1 w 516"/>
                  <a:gd name="T105" fmla="*/ 1 h 848"/>
                  <a:gd name="T106" fmla="*/ 1 w 516"/>
                  <a:gd name="T107" fmla="*/ 1 h 848"/>
                  <a:gd name="T108" fmla="*/ 1 w 516"/>
                  <a:gd name="T109" fmla="*/ 1 h 848"/>
                  <a:gd name="T110" fmla="*/ 1 w 516"/>
                  <a:gd name="T111" fmla="*/ 1 h 848"/>
                  <a:gd name="T112" fmla="*/ 1 w 516"/>
                  <a:gd name="T113" fmla="*/ 1 h 848"/>
                  <a:gd name="T114" fmla="*/ 1 w 516"/>
                  <a:gd name="T115" fmla="*/ 1 h 848"/>
                  <a:gd name="T116" fmla="*/ 1 w 516"/>
                  <a:gd name="T117" fmla="*/ 1 h 848"/>
                  <a:gd name="T118" fmla="*/ 1 w 516"/>
                  <a:gd name="T119" fmla="*/ 1 h 84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16"/>
                  <a:gd name="T181" fmla="*/ 0 h 848"/>
                  <a:gd name="T182" fmla="*/ 516 w 516"/>
                  <a:gd name="T183" fmla="*/ 848 h 84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16" h="848">
                    <a:moveTo>
                      <a:pt x="57" y="848"/>
                    </a:moveTo>
                    <a:lnTo>
                      <a:pt x="50" y="830"/>
                    </a:lnTo>
                    <a:lnTo>
                      <a:pt x="43" y="817"/>
                    </a:lnTo>
                    <a:lnTo>
                      <a:pt x="33" y="806"/>
                    </a:lnTo>
                    <a:lnTo>
                      <a:pt x="26" y="796"/>
                    </a:lnTo>
                    <a:lnTo>
                      <a:pt x="17" y="782"/>
                    </a:lnTo>
                    <a:lnTo>
                      <a:pt x="11" y="764"/>
                    </a:lnTo>
                    <a:lnTo>
                      <a:pt x="6" y="737"/>
                    </a:lnTo>
                    <a:lnTo>
                      <a:pt x="6" y="702"/>
                    </a:lnTo>
                    <a:lnTo>
                      <a:pt x="4" y="652"/>
                    </a:lnTo>
                    <a:lnTo>
                      <a:pt x="3" y="590"/>
                    </a:lnTo>
                    <a:lnTo>
                      <a:pt x="0" y="519"/>
                    </a:lnTo>
                    <a:lnTo>
                      <a:pt x="1" y="449"/>
                    </a:lnTo>
                    <a:lnTo>
                      <a:pt x="3" y="380"/>
                    </a:lnTo>
                    <a:lnTo>
                      <a:pt x="10" y="318"/>
                    </a:lnTo>
                    <a:lnTo>
                      <a:pt x="20" y="268"/>
                    </a:lnTo>
                    <a:lnTo>
                      <a:pt x="38" y="236"/>
                    </a:lnTo>
                    <a:lnTo>
                      <a:pt x="41" y="216"/>
                    </a:lnTo>
                    <a:lnTo>
                      <a:pt x="47" y="198"/>
                    </a:lnTo>
                    <a:lnTo>
                      <a:pt x="53" y="179"/>
                    </a:lnTo>
                    <a:lnTo>
                      <a:pt x="62" y="161"/>
                    </a:lnTo>
                    <a:lnTo>
                      <a:pt x="69" y="142"/>
                    </a:lnTo>
                    <a:lnTo>
                      <a:pt x="79" y="127"/>
                    </a:lnTo>
                    <a:lnTo>
                      <a:pt x="90" y="112"/>
                    </a:lnTo>
                    <a:lnTo>
                      <a:pt x="101" y="101"/>
                    </a:lnTo>
                    <a:lnTo>
                      <a:pt x="106" y="83"/>
                    </a:lnTo>
                    <a:lnTo>
                      <a:pt x="115" y="64"/>
                    </a:lnTo>
                    <a:lnTo>
                      <a:pt x="126" y="47"/>
                    </a:lnTo>
                    <a:lnTo>
                      <a:pt x="141" y="32"/>
                    </a:lnTo>
                    <a:lnTo>
                      <a:pt x="157" y="18"/>
                    </a:lnTo>
                    <a:lnTo>
                      <a:pt x="177" y="8"/>
                    </a:lnTo>
                    <a:lnTo>
                      <a:pt x="200" y="1"/>
                    </a:lnTo>
                    <a:lnTo>
                      <a:pt x="229" y="0"/>
                    </a:lnTo>
                    <a:lnTo>
                      <a:pt x="255" y="0"/>
                    </a:lnTo>
                    <a:lnTo>
                      <a:pt x="277" y="2"/>
                    </a:lnTo>
                    <a:lnTo>
                      <a:pt x="296" y="6"/>
                    </a:lnTo>
                    <a:lnTo>
                      <a:pt x="313" y="11"/>
                    </a:lnTo>
                    <a:lnTo>
                      <a:pt x="324" y="16"/>
                    </a:lnTo>
                    <a:lnTo>
                      <a:pt x="336" y="22"/>
                    </a:lnTo>
                    <a:lnTo>
                      <a:pt x="344" y="28"/>
                    </a:lnTo>
                    <a:lnTo>
                      <a:pt x="353" y="36"/>
                    </a:lnTo>
                    <a:lnTo>
                      <a:pt x="359" y="43"/>
                    </a:lnTo>
                    <a:lnTo>
                      <a:pt x="366" y="57"/>
                    </a:lnTo>
                    <a:lnTo>
                      <a:pt x="375" y="74"/>
                    </a:lnTo>
                    <a:lnTo>
                      <a:pt x="384" y="94"/>
                    </a:lnTo>
                    <a:lnTo>
                      <a:pt x="391" y="111"/>
                    </a:lnTo>
                    <a:lnTo>
                      <a:pt x="400" y="130"/>
                    </a:lnTo>
                    <a:lnTo>
                      <a:pt x="407" y="146"/>
                    </a:lnTo>
                    <a:lnTo>
                      <a:pt x="414" y="159"/>
                    </a:lnTo>
                    <a:lnTo>
                      <a:pt x="422" y="173"/>
                    </a:lnTo>
                    <a:lnTo>
                      <a:pt x="434" y="197"/>
                    </a:lnTo>
                    <a:lnTo>
                      <a:pt x="448" y="226"/>
                    </a:lnTo>
                    <a:lnTo>
                      <a:pt x="464" y="261"/>
                    </a:lnTo>
                    <a:lnTo>
                      <a:pt x="478" y="294"/>
                    </a:lnTo>
                    <a:lnTo>
                      <a:pt x="491" y="328"/>
                    </a:lnTo>
                    <a:lnTo>
                      <a:pt x="500" y="356"/>
                    </a:lnTo>
                    <a:lnTo>
                      <a:pt x="503" y="380"/>
                    </a:lnTo>
                    <a:lnTo>
                      <a:pt x="505" y="404"/>
                    </a:lnTo>
                    <a:lnTo>
                      <a:pt x="510" y="443"/>
                    </a:lnTo>
                    <a:lnTo>
                      <a:pt x="516" y="488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18" name="Freeform 239"/>
              <p:cNvSpPr>
                <a:spLocks/>
              </p:cNvSpPr>
              <p:nvPr/>
            </p:nvSpPr>
            <p:spPr bwMode="auto">
              <a:xfrm>
                <a:off x="4298" y="1842"/>
                <a:ext cx="93" cy="213"/>
              </a:xfrm>
              <a:custGeom>
                <a:avLst/>
                <a:gdLst>
                  <a:gd name="T0" fmla="*/ 0 w 185"/>
                  <a:gd name="T1" fmla="*/ 0 h 427"/>
                  <a:gd name="T2" fmla="*/ 1 w 185"/>
                  <a:gd name="T3" fmla="*/ 0 h 427"/>
                  <a:gd name="T4" fmla="*/ 1 w 185"/>
                  <a:gd name="T5" fmla="*/ 0 h 427"/>
                  <a:gd name="T6" fmla="*/ 1 w 185"/>
                  <a:gd name="T7" fmla="*/ 0 h 427"/>
                  <a:gd name="T8" fmla="*/ 1 w 185"/>
                  <a:gd name="T9" fmla="*/ 0 h 427"/>
                  <a:gd name="T10" fmla="*/ 1 w 185"/>
                  <a:gd name="T11" fmla="*/ 0 h 427"/>
                  <a:gd name="T12" fmla="*/ 1 w 185"/>
                  <a:gd name="T13" fmla="*/ 0 h 427"/>
                  <a:gd name="T14" fmla="*/ 1 w 185"/>
                  <a:gd name="T15" fmla="*/ 0 h 427"/>
                  <a:gd name="T16" fmla="*/ 1 w 185"/>
                  <a:gd name="T17" fmla="*/ 0 h 427"/>
                  <a:gd name="T18" fmla="*/ 1 w 185"/>
                  <a:gd name="T19" fmla="*/ 0 h 427"/>
                  <a:gd name="T20" fmla="*/ 1 w 185"/>
                  <a:gd name="T21" fmla="*/ 0 h 427"/>
                  <a:gd name="T22" fmla="*/ 1 w 185"/>
                  <a:gd name="T23" fmla="*/ 0 h 427"/>
                  <a:gd name="T24" fmla="*/ 1 w 185"/>
                  <a:gd name="T25" fmla="*/ 0 h 427"/>
                  <a:gd name="T26" fmla="*/ 1 w 185"/>
                  <a:gd name="T27" fmla="*/ 0 h 427"/>
                  <a:gd name="T28" fmla="*/ 1 w 185"/>
                  <a:gd name="T29" fmla="*/ 0 h 427"/>
                  <a:gd name="T30" fmla="*/ 1 w 185"/>
                  <a:gd name="T31" fmla="*/ 0 h 427"/>
                  <a:gd name="T32" fmla="*/ 1 w 185"/>
                  <a:gd name="T33" fmla="*/ 0 h 427"/>
                  <a:gd name="T34" fmla="*/ 1 w 185"/>
                  <a:gd name="T35" fmla="*/ 0 h 427"/>
                  <a:gd name="T36" fmla="*/ 1 w 185"/>
                  <a:gd name="T37" fmla="*/ 0 h 427"/>
                  <a:gd name="T38" fmla="*/ 1 w 185"/>
                  <a:gd name="T39" fmla="*/ 0 h 427"/>
                  <a:gd name="T40" fmla="*/ 1 w 185"/>
                  <a:gd name="T41" fmla="*/ 0 h 427"/>
                  <a:gd name="T42" fmla="*/ 1 w 185"/>
                  <a:gd name="T43" fmla="*/ 0 h 427"/>
                  <a:gd name="T44" fmla="*/ 1 w 185"/>
                  <a:gd name="T45" fmla="*/ 0 h 427"/>
                  <a:gd name="T46" fmla="*/ 1 w 185"/>
                  <a:gd name="T47" fmla="*/ 0 h 427"/>
                  <a:gd name="T48" fmla="*/ 1 w 185"/>
                  <a:gd name="T49" fmla="*/ 0 h 427"/>
                  <a:gd name="T50" fmla="*/ 1 w 185"/>
                  <a:gd name="T51" fmla="*/ 0 h 427"/>
                  <a:gd name="T52" fmla="*/ 1 w 185"/>
                  <a:gd name="T53" fmla="*/ 0 h 427"/>
                  <a:gd name="T54" fmla="*/ 1 w 185"/>
                  <a:gd name="T55" fmla="*/ 0 h 427"/>
                  <a:gd name="T56" fmla="*/ 1 w 185"/>
                  <a:gd name="T57" fmla="*/ 0 h 427"/>
                  <a:gd name="T58" fmla="*/ 1 w 185"/>
                  <a:gd name="T59" fmla="*/ 0 h 42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5"/>
                  <a:gd name="T91" fmla="*/ 0 h 427"/>
                  <a:gd name="T92" fmla="*/ 185 w 185"/>
                  <a:gd name="T93" fmla="*/ 427 h 42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5" h="427">
                    <a:moveTo>
                      <a:pt x="0" y="0"/>
                    </a:moveTo>
                    <a:lnTo>
                      <a:pt x="7" y="51"/>
                    </a:lnTo>
                    <a:lnTo>
                      <a:pt x="13" y="101"/>
                    </a:lnTo>
                    <a:lnTo>
                      <a:pt x="20" y="148"/>
                    </a:lnTo>
                    <a:lnTo>
                      <a:pt x="22" y="186"/>
                    </a:lnTo>
                    <a:lnTo>
                      <a:pt x="23" y="214"/>
                    </a:lnTo>
                    <a:lnTo>
                      <a:pt x="22" y="233"/>
                    </a:lnTo>
                    <a:lnTo>
                      <a:pt x="28" y="255"/>
                    </a:lnTo>
                    <a:lnTo>
                      <a:pt x="36" y="279"/>
                    </a:lnTo>
                    <a:lnTo>
                      <a:pt x="46" y="305"/>
                    </a:lnTo>
                    <a:lnTo>
                      <a:pt x="54" y="329"/>
                    </a:lnTo>
                    <a:lnTo>
                      <a:pt x="63" y="355"/>
                    </a:lnTo>
                    <a:lnTo>
                      <a:pt x="67" y="380"/>
                    </a:lnTo>
                    <a:lnTo>
                      <a:pt x="67" y="406"/>
                    </a:lnTo>
                    <a:lnTo>
                      <a:pt x="81" y="412"/>
                    </a:lnTo>
                    <a:lnTo>
                      <a:pt x="96" y="419"/>
                    </a:lnTo>
                    <a:lnTo>
                      <a:pt x="107" y="423"/>
                    </a:lnTo>
                    <a:lnTo>
                      <a:pt x="120" y="427"/>
                    </a:lnTo>
                    <a:lnTo>
                      <a:pt x="127" y="427"/>
                    </a:lnTo>
                    <a:lnTo>
                      <a:pt x="136" y="426"/>
                    </a:lnTo>
                    <a:lnTo>
                      <a:pt x="143" y="422"/>
                    </a:lnTo>
                    <a:lnTo>
                      <a:pt x="151" y="415"/>
                    </a:lnTo>
                    <a:lnTo>
                      <a:pt x="154" y="406"/>
                    </a:lnTo>
                    <a:lnTo>
                      <a:pt x="158" y="399"/>
                    </a:lnTo>
                    <a:lnTo>
                      <a:pt x="161" y="394"/>
                    </a:lnTo>
                    <a:lnTo>
                      <a:pt x="164" y="391"/>
                    </a:lnTo>
                    <a:lnTo>
                      <a:pt x="167" y="388"/>
                    </a:lnTo>
                    <a:lnTo>
                      <a:pt x="171" y="386"/>
                    </a:lnTo>
                    <a:lnTo>
                      <a:pt x="177" y="386"/>
                    </a:lnTo>
                    <a:lnTo>
                      <a:pt x="185" y="38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19" name="Freeform 240"/>
              <p:cNvSpPr>
                <a:spLocks/>
              </p:cNvSpPr>
              <p:nvPr/>
            </p:nvSpPr>
            <p:spPr bwMode="auto">
              <a:xfrm>
                <a:off x="4287" y="2024"/>
                <a:ext cx="44" cy="21"/>
              </a:xfrm>
              <a:custGeom>
                <a:avLst/>
                <a:gdLst>
                  <a:gd name="T0" fmla="*/ 0 w 89"/>
                  <a:gd name="T1" fmla="*/ 1 h 41"/>
                  <a:gd name="T2" fmla="*/ 0 w 89"/>
                  <a:gd name="T3" fmla="*/ 1 h 41"/>
                  <a:gd name="T4" fmla="*/ 0 w 89"/>
                  <a:gd name="T5" fmla="*/ 1 h 41"/>
                  <a:gd name="T6" fmla="*/ 0 w 89"/>
                  <a:gd name="T7" fmla="*/ 1 h 41"/>
                  <a:gd name="T8" fmla="*/ 0 w 89"/>
                  <a:gd name="T9" fmla="*/ 1 h 41"/>
                  <a:gd name="T10" fmla="*/ 0 w 89"/>
                  <a:gd name="T11" fmla="*/ 1 h 41"/>
                  <a:gd name="T12" fmla="*/ 0 w 89"/>
                  <a:gd name="T13" fmla="*/ 0 h 41"/>
                  <a:gd name="T14" fmla="*/ 0 w 89"/>
                  <a:gd name="T15" fmla="*/ 0 h 41"/>
                  <a:gd name="T16" fmla="*/ 0 w 89"/>
                  <a:gd name="T17" fmla="*/ 1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9"/>
                  <a:gd name="T28" fmla="*/ 0 h 41"/>
                  <a:gd name="T29" fmla="*/ 89 w 89"/>
                  <a:gd name="T30" fmla="*/ 41 h 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9" h="41">
                    <a:moveTo>
                      <a:pt x="89" y="41"/>
                    </a:moveTo>
                    <a:lnTo>
                      <a:pt x="78" y="35"/>
                    </a:lnTo>
                    <a:lnTo>
                      <a:pt x="65" y="28"/>
                    </a:lnTo>
                    <a:lnTo>
                      <a:pt x="50" y="19"/>
                    </a:lnTo>
                    <a:lnTo>
                      <a:pt x="37" y="10"/>
                    </a:lnTo>
                    <a:lnTo>
                      <a:pt x="22" y="3"/>
                    </a:lnTo>
                    <a:lnTo>
                      <a:pt x="11" y="0"/>
                    </a:lnTo>
                    <a:lnTo>
                      <a:pt x="2" y="0"/>
                    </a:lnTo>
                    <a:lnTo>
                      <a:pt x="0" y="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20" name="Freeform 241"/>
              <p:cNvSpPr>
                <a:spLocks/>
              </p:cNvSpPr>
              <p:nvPr/>
            </p:nvSpPr>
            <p:spPr bwMode="auto">
              <a:xfrm>
                <a:off x="4330" y="2062"/>
                <a:ext cx="57" cy="78"/>
              </a:xfrm>
              <a:custGeom>
                <a:avLst/>
                <a:gdLst>
                  <a:gd name="T0" fmla="*/ 1 w 114"/>
                  <a:gd name="T1" fmla="*/ 0 h 156"/>
                  <a:gd name="T2" fmla="*/ 1 w 114"/>
                  <a:gd name="T3" fmla="*/ 1 h 156"/>
                  <a:gd name="T4" fmla="*/ 1 w 114"/>
                  <a:gd name="T5" fmla="*/ 1 h 156"/>
                  <a:gd name="T6" fmla="*/ 1 w 114"/>
                  <a:gd name="T7" fmla="*/ 1 h 156"/>
                  <a:gd name="T8" fmla="*/ 1 w 114"/>
                  <a:gd name="T9" fmla="*/ 1 h 156"/>
                  <a:gd name="T10" fmla="*/ 1 w 114"/>
                  <a:gd name="T11" fmla="*/ 1 h 156"/>
                  <a:gd name="T12" fmla="*/ 1 w 114"/>
                  <a:gd name="T13" fmla="*/ 1 h 156"/>
                  <a:gd name="T14" fmla="*/ 1 w 114"/>
                  <a:gd name="T15" fmla="*/ 1 h 156"/>
                  <a:gd name="T16" fmla="*/ 0 w 114"/>
                  <a:gd name="T17" fmla="*/ 1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156"/>
                  <a:gd name="T29" fmla="*/ 114 w 114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156">
                    <a:moveTo>
                      <a:pt x="93" y="0"/>
                    </a:moveTo>
                    <a:lnTo>
                      <a:pt x="100" y="3"/>
                    </a:lnTo>
                    <a:lnTo>
                      <a:pt x="109" y="10"/>
                    </a:lnTo>
                    <a:lnTo>
                      <a:pt x="114" y="18"/>
                    </a:lnTo>
                    <a:lnTo>
                      <a:pt x="114" y="32"/>
                    </a:lnTo>
                    <a:lnTo>
                      <a:pt x="104" y="50"/>
                    </a:lnTo>
                    <a:lnTo>
                      <a:pt x="84" y="76"/>
                    </a:lnTo>
                    <a:lnTo>
                      <a:pt x="50" y="110"/>
                    </a:lnTo>
                    <a:lnTo>
                      <a:pt x="0" y="15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87050" name="Freeform 243"/>
            <p:cNvSpPr>
              <a:spLocks/>
            </p:cNvSpPr>
            <p:nvPr/>
          </p:nvSpPr>
          <p:spPr bwMode="auto">
            <a:xfrm>
              <a:off x="4435" y="2093"/>
              <a:ext cx="16" cy="99"/>
            </a:xfrm>
            <a:custGeom>
              <a:avLst/>
              <a:gdLst>
                <a:gd name="T0" fmla="*/ 1 w 31"/>
                <a:gd name="T1" fmla="*/ 0 h 198"/>
                <a:gd name="T2" fmla="*/ 1 w 31"/>
                <a:gd name="T3" fmla="*/ 1 h 198"/>
                <a:gd name="T4" fmla="*/ 1 w 31"/>
                <a:gd name="T5" fmla="*/ 1 h 198"/>
                <a:gd name="T6" fmla="*/ 1 w 31"/>
                <a:gd name="T7" fmla="*/ 1 h 198"/>
                <a:gd name="T8" fmla="*/ 1 w 31"/>
                <a:gd name="T9" fmla="*/ 1 h 198"/>
                <a:gd name="T10" fmla="*/ 1 w 31"/>
                <a:gd name="T11" fmla="*/ 1 h 198"/>
                <a:gd name="T12" fmla="*/ 1 w 31"/>
                <a:gd name="T13" fmla="*/ 1 h 198"/>
                <a:gd name="T14" fmla="*/ 1 w 31"/>
                <a:gd name="T15" fmla="*/ 1 h 198"/>
                <a:gd name="T16" fmla="*/ 0 w 31"/>
                <a:gd name="T17" fmla="*/ 1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98"/>
                <a:gd name="T29" fmla="*/ 31 w 31"/>
                <a:gd name="T30" fmla="*/ 198 h 19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98">
                  <a:moveTo>
                    <a:pt x="31" y="0"/>
                  </a:moveTo>
                  <a:lnTo>
                    <a:pt x="30" y="17"/>
                  </a:lnTo>
                  <a:lnTo>
                    <a:pt x="29" y="42"/>
                  </a:lnTo>
                  <a:lnTo>
                    <a:pt x="26" y="72"/>
                  </a:lnTo>
                  <a:lnTo>
                    <a:pt x="25" y="104"/>
                  </a:lnTo>
                  <a:lnTo>
                    <a:pt x="20" y="135"/>
                  </a:lnTo>
                  <a:lnTo>
                    <a:pt x="17" y="163"/>
                  </a:lnTo>
                  <a:lnTo>
                    <a:pt x="8" y="184"/>
                  </a:lnTo>
                  <a:lnTo>
                    <a:pt x="0" y="19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51" name="Freeform 244"/>
            <p:cNvSpPr>
              <a:spLocks/>
            </p:cNvSpPr>
            <p:nvPr/>
          </p:nvSpPr>
          <p:spPr bwMode="auto">
            <a:xfrm>
              <a:off x="4401" y="2146"/>
              <a:ext cx="45" cy="28"/>
            </a:xfrm>
            <a:custGeom>
              <a:avLst/>
              <a:gdLst>
                <a:gd name="T0" fmla="*/ 0 w 92"/>
                <a:gd name="T1" fmla="*/ 0 h 57"/>
                <a:gd name="T2" fmla="*/ 0 w 92"/>
                <a:gd name="T3" fmla="*/ 0 h 57"/>
                <a:gd name="T4" fmla="*/ 0 w 92"/>
                <a:gd name="T5" fmla="*/ 0 h 57"/>
                <a:gd name="T6" fmla="*/ 0 w 92"/>
                <a:gd name="T7" fmla="*/ 0 h 57"/>
                <a:gd name="T8" fmla="*/ 0 w 92"/>
                <a:gd name="T9" fmla="*/ 0 h 57"/>
                <a:gd name="T10" fmla="*/ 0 w 92"/>
                <a:gd name="T11" fmla="*/ 0 h 57"/>
                <a:gd name="T12" fmla="*/ 0 w 92"/>
                <a:gd name="T13" fmla="*/ 0 h 57"/>
                <a:gd name="T14" fmla="*/ 0 w 92"/>
                <a:gd name="T15" fmla="*/ 0 h 57"/>
                <a:gd name="T16" fmla="*/ 0 w 92"/>
                <a:gd name="T17" fmla="*/ 0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2"/>
                <a:gd name="T28" fmla="*/ 0 h 57"/>
                <a:gd name="T29" fmla="*/ 92 w 92"/>
                <a:gd name="T30" fmla="*/ 57 h 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2" h="57">
                  <a:moveTo>
                    <a:pt x="92" y="0"/>
                  </a:moveTo>
                  <a:lnTo>
                    <a:pt x="82" y="5"/>
                  </a:lnTo>
                  <a:lnTo>
                    <a:pt x="72" y="11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2" y="33"/>
                  </a:lnTo>
                  <a:lnTo>
                    <a:pt x="20" y="41"/>
                  </a:lnTo>
                  <a:lnTo>
                    <a:pt x="8" y="48"/>
                  </a:lnTo>
                  <a:lnTo>
                    <a:pt x="0" y="5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52" name="Freeform 245"/>
            <p:cNvSpPr>
              <a:spLocks/>
            </p:cNvSpPr>
            <p:nvPr/>
          </p:nvSpPr>
          <p:spPr bwMode="auto">
            <a:xfrm>
              <a:off x="4295" y="1711"/>
              <a:ext cx="13" cy="87"/>
            </a:xfrm>
            <a:custGeom>
              <a:avLst/>
              <a:gdLst>
                <a:gd name="T0" fmla="*/ 0 w 26"/>
                <a:gd name="T1" fmla="*/ 0 h 176"/>
                <a:gd name="T2" fmla="*/ 1 w 26"/>
                <a:gd name="T3" fmla="*/ 0 h 176"/>
                <a:gd name="T4" fmla="*/ 1 w 26"/>
                <a:gd name="T5" fmla="*/ 0 h 176"/>
                <a:gd name="T6" fmla="*/ 1 w 26"/>
                <a:gd name="T7" fmla="*/ 0 h 176"/>
                <a:gd name="T8" fmla="*/ 1 w 26"/>
                <a:gd name="T9" fmla="*/ 0 h 176"/>
                <a:gd name="T10" fmla="*/ 1 w 26"/>
                <a:gd name="T11" fmla="*/ 0 h 176"/>
                <a:gd name="T12" fmla="*/ 1 w 26"/>
                <a:gd name="T13" fmla="*/ 0 h 176"/>
                <a:gd name="T14" fmla="*/ 1 w 26"/>
                <a:gd name="T15" fmla="*/ 0 h 176"/>
                <a:gd name="T16" fmla="*/ 1 w 26"/>
                <a:gd name="T17" fmla="*/ 0 h 1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76"/>
                <a:gd name="T29" fmla="*/ 26 w 26"/>
                <a:gd name="T30" fmla="*/ 176 h 1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76">
                  <a:moveTo>
                    <a:pt x="0" y="176"/>
                  </a:moveTo>
                  <a:lnTo>
                    <a:pt x="7" y="160"/>
                  </a:lnTo>
                  <a:lnTo>
                    <a:pt x="15" y="141"/>
                  </a:lnTo>
                  <a:lnTo>
                    <a:pt x="19" y="118"/>
                  </a:lnTo>
                  <a:lnTo>
                    <a:pt x="24" y="94"/>
                  </a:lnTo>
                  <a:lnTo>
                    <a:pt x="26" y="68"/>
                  </a:lnTo>
                  <a:lnTo>
                    <a:pt x="26" y="43"/>
                  </a:lnTo>
                  <a:lnTo>
                    <a:pt x="23" y="20"/>
                  </a:lnTo>
                  <a:lnTo>
                    <a:pt x="1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53" name="Freeform 246"/>
            <p:cNvSpPr>
              <a:spLocks/>
            </p:cNvSpPr>
            <p:nvPr/>
          </p:nvSpPr>
          <p:spPr bwMode="auto">
            <a:xfrm>
              <a:off x="4199" y="1607"/>
              <a:ext cx="87" cy="478"/>
            </a:xfrm>
            <a:custGeom>
              <a:avLst/>
              <a:gdLst>
                <a:gd name="T0" fmla="*/ 0 w 173"/>
                <a:gd name="T1" fmla="*/ 0 h 956"/>
                <a:gd name="T2" fmla="*/ 1 w 173"/>
                <a:gd name="T3" fmla="*/ 1 h 956"/>
                <a:gd name="T4" fmla="*/ 1 w 173"/>
                <a:gd name="T5" fmla="*/ 1 h 956"/>
                <a:gd name="T6" fmla="*/ 1 w 173"/>
                <a:gd name="T7" fmla="*/ 1 h 956"/>
                <a:gd name="T8" fmla="*/ 1 w 173"/>
                <a:gd name="T9" fmla="*/ 1 h 956"/>
                <a:gd name="T10" fmla="*/ 1 w 173"/>
                <a:gd name="T11" fmla="*/ 1 h 956"/>
                <a:gd name="T12" fmla="*/ 1 w 173"/>
                <a:gd name="T13" fmla="*/ 1 h 956"/>
                <a:gd name="T14" fmla="*/ 1 w 173"/>
                <a:gd name="T15" fmla="*/ 1 h 956"/>
                <a:gd name="T16" fmla="*/ 1 w 173"/>
                <a:gd name="T17" fmla="*/ 1 h 956"/>
                <a:gd name="T18" fmla="*/ 1 w 173"/>
                <a:gd name="T19" fmla="*/ 1 h 956"/>
                <a:gd name="T20" fmla="*/ 1 w 173"/>
                <a:gd name="T21" fmla="*/ 1 h 956"/>
                <a:gd name="T22" fmla="*/ 1 w 173"/>
                <a:gd name="T23" fmla="*/ 1 h 956"/>
                <a:gd name="T24" fmla="*/ 1 w 173"/>
                <a:gd name="T25" fmla="*/ 1 h 956"/>
                <a:gd name="T26" fmla="*/ 1 w 173"/>
                <a:gd name="T27" fmla="*/ 1 h 956"/>
                <a:gd name="T28" fmla="*/ 1 w 173"/>
                <a:gd name="T29" fmla="*/ 1 h 956"/>
                <a:gd name="T30" fmla="*/ 1 w 173"/>
                <a:gd name="T31" fmla="*/ 1 h 956"/>
                <a:gd name="T32" fmla="*/ 1 w 173"/>
                <a:gd name="T33" fmla="*/ 1 h 9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3"/>
                <a:gd name="T52" fmla="*/ 0 h 956"/>
                <a:gd name="T53" fmla="*/ 173 w 173"/>
                <a:gd name="T54" fmla="*/ 956 h 9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3" h="956">
                  <a:moveTo>
                    <a:pt x="0" y="0"/>
                  </a:moveTo>
                  <a:lnTo>
                    <a:pt x="11" y="13"/>
                  </a:lnTo>
                  <a:lnTo>
                    <a:pt x="22" y="24"/>
                  </a:lnTo>
                  <a:lnTo>
                    <a:pt x="30" y="39"/>
                  </a:lnTo>
                  <a:lnTo>
                    <a:pt x="38" y="64"/>
                  </a:lnTo>
                  <a:lnTo>
                    <a:pt x="46" y="105"/>
                  </a:lnTo>
                  <a:lnTo>
                    <a:pt x="56" y="170"/>
                  </a:lnTo>
                  <a:lnTo>
                    <a:pt x="68" y="266"/>
                  </a:lnTo>
                  <a:lnTo>
                    <a:pt x="84" y="400"/>
                  </a:lnTo>
                  <a:lnTo>
                    <a:pt x="98" y="540"/>
                  </a:lnTo>
                  <a:lnTo>
                    <a:pt x="111" y="655"/>
                  </a:lnTo>
                  <a:lnTo>
                    <a:pt x="122" y="746"/>
                  </a:lnTo>
                  <a:lnTo>
                    <a:pt x="134" y="818"/>
                  </a:lnTo>
                  <a:lnTo>
                    <a:pt x="142" y="872"/>
                  </a:lnTo>
                  <a:lnTo>
                    <a:pt x="152" y="911"/>
                  </a:lnTo>
                  <a:lnTo>
                    <a:pt x="162" y="938"/>
                  </a:lnTo>
                  <a:lnTo>
                    <a:pt x="173" y="95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54" name="Freeform 247"/>
            <p:cNvSpPr>
              <a:spLocks/>
            </p:cNvSpPr>
            <p:nvPr/>
          </p:nvSpPr>
          <p:spPr bwMode="auto">
            <a:xfrm>
              <a:off x="4105" y="1604"/>
              <a:ext cx="23" cy="134"/>
            </a:xfrm>
            <a:custGeom>
              <a:avLst/>
              <a:gdLst>
                <a:gd name="T0" fmla="*/ 0 w 47"/>
                <a:gd name="T1" fmla="*/ 0 h 269"/>
                <a:gd name="T2" fmla="*/ 0 w 47"/>
                <a:gd name="T3" fmla="*/ 0 h 269"/>
                <a:gd name="T4" fmla="*/ 0 w 47"/>
                <a:gd name="T5" fmla="*/ 0 h 269"/>
                <a:gd name="T6" fmla="*/ 0 w 47"/>
                <a:gd name="T7" fmla="*/ 0 h 269"/>
                <a:gd name="T8" fmla="*/ 0 w 47"/>
                <a:gd name="T9" fmla="*/ 0 h 269"/>
                <a:gd name="T10" fmla="*/ 0 w 47"/>
                <a:gd name="T11" fmla="*/ 0 h 269"/>
                <a:gd name="T12" fmla="*/ 0 w 47"/>
                <a:gd name="T13" fmla="*/ 0 h 269"/>
                <a:gd name="T14" fmla="*/ 0 w 47"/>
                <a:gd name="T15" fmla="*/ 0 h 269"/>
                <a:gd name="T16" fmla="*/ 0 w 47"/>
                <a:gd name="T17" fmla="*/ 0 h 269"/>
                <a:gd name="T18" fmla="*/ 0 w 47"/>
                <a:gd name="T19" fmla="*/ 0 h 269"/>
                <a:gd name="T20" fmla="*/ 0 w 47"/>
                <a:gd name="T21" fmla="*/ 0 h 269"/>
                <a:gd name="T22" fmla="*/ 0 w 47"/>
                <a:gd name="T23" fmla="*/ 0 h 269"/>
                <a:gd name="T24" fmla="*/ 0 w 47"/>
                <a:gd name="T25" fmla="*/ 0 h 269"/>
                <a:gd name="T26" fmla="*/ 0 w 47"/>
                <a:gd name="T27" fmla="*/ 0 h 269"/>
                <a:gd name="T28" fmla="*/ 0 w 47"/>
                <a:gd name="T29" fmla="*/ 0 h 269"/>
                <a:gd name="T30" fmla="*/ 0 w 47"/>
                <a:gd name="T31" fmla="*/ 0 h 269"/>
                <a:gd name="T32" fmla="*/ 0 w 47"/>
                <a:gd name="T33" fmla="*/ 0 h 2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269"/>
                <a:gd name="T53" fmla="*/ 47 w 47"/>
                <a:gd name="T54" fmla="*/ 269 h 2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269">
                  <a:moveTo>
                    <a:pt x="47" y="0"/>
                  </a:moveTo>
                  <a:lnTo>
                    <a:pt x="46" y="5"/>
                  </a:lnTo>
                  <a:lnTo>
                    <a:pt x="46" y="13"/>
                  </a:lnTo>
                  <a:lnTo>
                    <a:pt x="46" y="20"/>
                  </a:lnTo>
                  <a:lnTo>
                    <a:pt x="47" y="30"/>
                  </a:lnTo>
                  <a:lnTo>
                    <a:pt x="46" y="40"/>
                  </a:lnTo>
                  <a:lnTo>
                    <a:pt x="46" y="50"/>
                  </a:lnTo>
                  <a:lnTo>
                    <a:pt x="44" y="60"/>
                  </a:lnTo>
                  <a:lnTo>
                    <a:pt x="42" y="71"/>
                  </a:lnTo>
                  <a:lnTo>
                    <a:pt x="36" y="83"/>
                  </a:lnTo>
                  <a:lnTo>
                    <a:pt x="31" y="103"/>
                  </a:lnTo>
                  <a:lnTo>
                    <a:pt x="25" y="128"/>
                  </a:lnTo>
                  <a:lnTo>
                    <a:pt x="18" y="156"/>
                  </a:lnTo>
                  <a:lnTo>
                    <a:pt x="11" y="185"/>
                  </a:lnTo>
                  <a:lnTo>
                    <a:pt x="6" y="214"/>
                  </a:lnTo>
                  <a:lnTo>
                    <a:pt x="2" y="243"/>
                  </a:lnTo>
                  <a:lnTo>
                    <a:pt x="0" y="26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55" name="Freeform 248"/>
            <p:cNvSpPr>
              <a:spLocks/>
            </p:cNvSpPr>
            <p:nvPr/>
          </p:nvSpPr>
          <p:spPr bwMode="auto">
            <a:xfrm>
              <a:off x="4055" y="1722"/>
              <a:ext cx="7" cy="84"/>
            </a:xfrm>
            <a:custGeom>
              <a:avLst/>
              <a:gdLst>
                <a:gd name="T0" fmla="*/ 0 w 15"/>
                <a:gd name="T1" fmla="*/ 0 h 168"/>
                <a:gd name="T2" fmla="*/ 0 w 15"/>
                <a:gd name="T3" fmla="*/ 1 h 168"/>
                <a:gd name="T4" fmla="*/ 0 w 15"/>
                <a:gd name="T5" fmla="*/ 1 h 168"/>
                <a:gd name="T6" fmla="*/ 0 w 15"/>
                <a:gd name="T7" fmla="*/ 1 h 168"/>
                <a:gd name="T8" fmla="*/ 0 w 15"/>
                <a:gd name="T9" fmla="*/ 1 h 168"/>
                <a:gd name="T10" fmla="*/ 0 w 15"/>
                <a:gd name="T11" fmla="*/ 1 h 168"/>
                <a:gd name="T12" fmla="*/ 0 w 15"/>
                <a:gd name="T13" fmla="*/ 1 h 168"/>
                <a:gd name="T14" fmla="*/ 0 w 15"/>
                <a:gd name="T15" fmla="*/ 1 h 168"/>
                <a:gd name="T16" fmla="*/ 0 w 15"/>
                <a:gd name="T17" fmla="*/ 1 h 1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68"/>
                <a:gd name="T29" fmla="*/ 15 w 15"/>
                <a:gd name="T30" fmla="*/ 168 h 1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68">
                  <a:moveTo>
                    <a:pt x="3" y="0"/>
                  </a:moveTo>
                  <a:lnTo>
                    <a:pt x="0" y="17"/>
                  </a:lnTo>
                  <a:lnTo>
                    <a:pt x="0" y="39"/>
                  </a:lnTo>
                  <a:lnTo>
                    <a:pt x="1" y="63"/>
                  </a:lnTo>
                  <a:lnTo>
                    <a:pt x="3" y="89"/>
                  </a:lnTo>
                  <a:lnTo>
                    <a:pt x="6" y="112"/>
                  </a:lnTo>
                  <a:lnTo>
                    <a:pt x="8" y="135"/>
                  </a:lnTo>
                  <a:lnTo>
                    <a:pt x="11" y="153"/>
                  </a:lnTo>
                  <a:lnTo>
                    <a:pt x="15" y="16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56" name="Freeform 249"/>
            <p:cNvSpPr>
              <a:spLocks/>
            </p:cNvSpPr>
            <p:nvPr/>
          </p:nvSpPr>
          <p:spPr bwMode="auto">
            <a:xfrm>
              <a:off x="4904" y="2824"/>
              <a:ext cx="134" cy="139"/>
            </a:xfrm>
            <a:custGeom>
              <a:avLst/>
              <a:gdLst>
                <a:gd name="T0" fmla="*/ 1 w 268"/>
                <a:gd name="T1" fmla="*/ 1 h 278"/>
                <a:gd name="T2" fmla="*/ 0 w 268"/>
                <a:gd name="T3" fmla="*/ 1 h 278"/>
                <a:gd name="T4" fmla="*/ 1 w 268"/>
                <a:gd name="T5" fmla="*/ 1 h 278"/>
                <a:gd name="T6" fmla="*/ 1 w 268"/>
                <a:gd name="T7" fmla="*/ 1 h 278"/>
                <a:gd name="T8" fmla="*/ 1 w 268"/>
                <a:gd name="T9" fmla="*/ 1 h 278"/>
                <a:gd name="T10" fmla="*/ 1 w 268"/>
                <a:gd name="T11" fmla="*/ 1 h 278"/>
                <a:gd name="T12" fmla="*/ 1 w 268"/>
                <a:gd name="T13" fmla="*/ 1 h 278"/>
                <a:gd name="T14" fmla="*/ 1 w 268"/>
                <a:gd name="T15" fmla="*/ 1 h 278"/>
                <a:gd name="T16" fmla="*/ 1 w 268"/>
                <a:gd name="T17" fmla="*/ 1 h 278"/>
                <a:gd name="T18" fmla="*/ 1 w 268"/>
                <a:gd name="T19" fmla="*/ 1 h 278"/>
                <a:gd name="T20" fmla="*/ 1 w 268"/>
                <a:gd name="T21" fmla="*/ 1 h 278"/>
                <a:gd name="T22" fmla="*/ 1 w 268"/>
                <a:gd name="T23" fmla="*/ 1 h 278"/>
                <a:gd name="T24" fmla="*/ 1 w 268"/>
                <a:gd name="T25" fmla="*/ 1 h 278"/>
                <a:gd name="T26" fmla="*/ 1 w 268"/>
                <a:gd name="T27" fmla="*/ 1 h 278"/>
                <a:gd name="T28" fmla="*/ 1 w 268"/>
                <a:gd name="T29" fmla="*/ 1 h 278"/>
                <a:gd name="T30" fmla="*/ 1 w 268"/>
                <a:gd name="T31" fmla="*/ 1 h 278"/>
                <a:gd name="T32" fmla="*/ 1 w 268"/>
                <a:gd name="T33" fmla="*/ 1 h 278"/>
                <a:gd name="T34" fmla="*/ 1 w 268"/>
                <a:gd name="T35" fmla="*/ 1 h 278"/>
                <a:gd name="T36" fmla="*/ 1 w 268"/>
                <a:gd name="T37" fmla="*/ 1 h 278"/>
                <a:gd name="T38" fmla="*/ 1 w 268"/>
                <a:gd name="T39" fmla="*/ 1 h 278"/>
                <a:gd name="T40" fmla="*/ 1 w 268"/>
                <a:gd name="T41" fmla="*/ 0 h 278"/>
                <a:gd name="T42" fmla="*/ 1 w 268"/>
                <a:gd name="T43" fmla="*/ 1 h 278"/>
                <a:gd name="T44" fmla="*/ 1 w 268"/>
                <a:gd name="T45" fmla="*/ 1 h 278"/>
                <a:gd name="T46" fmla="*/ 1 w 268"/>
                <a:gd name="T47" fmla="*/ 1 h 278"/>
                <a:gd name="T48" fmla="*/ 1 w 268"/>
                <a:gd name="T49" fmla="*/ 1 h 278"/>
                <a:gd name="T50" fmla="*/ 1 w 268"/>
                <a:gd name="T51" fmla="*/ 1 h 278"/>
                <a:gd name="T52" fmla="*/ 1 w 268"/>
                <a:gd name="T53" fmla="*/ 1 h 278"/>
                <a:gd name="T54" fmla="*/ 1 w 268"/>
                <a:gd name="T55" fmla="*/ 1 h 278"/>
                <a:gd name="T56" fmla="*/ 1 w 268"/>
                <a:gd name="T57" fmla="*/ 1 h 278"/>
                <a:gd name="T58" fmla="*/ 1 w 268"/>
                <a:gd name="T59" fmla="*/ 1 h 278"/>
                <a:gd name="T60" fmla="*/ 1 w 268"/>
                <a:gd name="T61" fmla="*/ 1 h 278"/>
                <a:gd name="T62" fmla="*/ 1 w 268"/>
                <a:gd name="T63" fmla="*/ 1 h 278"/>
                <a:gd name="T64" fmla="*/ 1 w 268"/>
                <a:gd name="T65" fmla="*/ 1 h 278"/>
                <a:gd name="T66" fmla="*/ 1 w 268"/>
                <a:gd name="T67" fmla="*/ 1 h 278"/>
                <a:gd name="T68" fmla="*/ 1 w 268"/>
                <a:gd name="T69" fmla="*/ 1 h 278"/>
                <a:gd name="T70" fmla="*/ 1 w 268"/>
                <a:gd name="T71" fmla="*/ 1 h 278"/>
                <a:gd name="T72" fmla="*/ 1 w 268"/>
                <a:gd name="T73" fmla="*/ 1 h 278"/>
                <a:gd name="T74" fmla="*/ 1 w 268"/>
                <a:gd name="T75" fmla="*/ 1 h 278"/>
                <a:gd name="T76" fmla="*/ 1 w 268"/>
                <a:gd name="T77" fmla="*/ 1 h 278"/>
                <a:gd name="T78" fmla="*/ 1 w 268"/>
                <a:gd name="T79" fmla="*/ 1 h 278"/>
                <a:gd name="T80" fmla="*/ 1 w 268"/>
                <a:gd name="T81" fmla="*/ 1 h 278"/>
                <a:gd name="T82" fmla="*/ 1 w 268"/>
                <a:gd name="T83" fmla="*/ 1 h 278"/>
                <a:gd name="T84" fmla="*/ 1 w 268"/>
                <a:gd name="T85" fmla="*/ 1 h 278"/>
                <a:gd name="T86" fmla="*/ 1 w 268"/>
                <a:gd name="T87" fmla="*/ 1 h 278"/>
                <a:gd name="T88" fmla="*/ 1 w 268"/>
                <a:gd name="T89" fmla="*/ 1 h 278"/>
                <a:gd name="T90" fmla="*/ 1 w 268"/>
                <a:gd name="T91" fmla="*/ 1 h 278"/>
                <a:gd name="T92" fmla="*/ 1 w 268"/>
                <a:gd name="T93" fmla="*/ 1 h 278"/>
                <a:gd name="T94" fmla="*/ 1 w 268"/>
                <a:gd name="T95" fmla="*/ 1 h 278"/>
                <a:gd name="T96" fmla="*/ 1 w 268"/>
                <a:gd name="T97" fmla="*/ 1 h 27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8"/>
                <a:gd name="T148" fmla="*/ 0 h 278"/>
                <a:gd name="T149" fmla="*/ 268 w 268"/>
                <a:gd name="T150" fmla="*/ 278 h 27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8" h="278">
                  <a:moveTo>
                    <a:pt x="1" y="248"/>
                  </a:moveTo>
                  <a:lnTo>
                    <a:pt x="0" y="237"/>
                  </a:lnTo>
                  <a:lnTo>
                    <a:pt x="1" y="227"/>
                  </a:lnTo>
                  <a:lnTo>
                    <a:pt x="2" y="215"/>
                  </a:lnTo>
                  <a:lnTo>
                    <a:pt x="6" y="204"/>
                  </a:lnTo>
                  <a:lnTo>
                    <a:pt x="9" y="191"/>
                  </a:lnTo>
                  <a:lnTo>
                    <a:pt x="12" y="180"/>
                  </a:lnTo>
                  <a:lnTo>
                    <a:pt x="15" y="170"/>
                  </a:lnTo>
                  <a:lnTo>
                    <a:pt x="17" y="164"/>
                  </a:lnTo>
                  <a:lnTo>
                    <a:pt x="16" y="156"/>
                  </a:lnTo>
                  <a:lnTo>
                    <a:pt x="15" y="148"/>
                  </a:lnTo>
                  <a:lnTo>
                    <a:pt x="14" y="139"/>
                  </a:lnTo>
                  <a:lnTo>
                    <a:pt x="14" y="128"/>
                  </a:lnTo>
                  <a:lnTo>
                    <a:pt x="12" y="113"/>
                  </a:lnTo>
                  <a:lnTo>
                    <a:pt x="15" y="97"/>
                  </a:lnTo>
                  <a:lnTo>
                    <a:pt x="20" y="75"/>
                  </a:lnTo>
                  <a:lnTo>
                    <a:pt x="30" y="50"/>
                  </a:lnTo>
                  <a:lnTo>
                    <a:pt x="46" y="24"/>
                  </a:lnTo>
                  <a:lnTo>
                    <a:pt x="74" y="10"/>
                  </a:lnTo>
                  <a:lnTo>
                    <a:pt x="109" y="1"/>
                  </a:lnTo>
                  <a:lnTo>
                    <a:pt x="148" y="0"/>
                  </a:lnTo>
                  <a:lnTo>
                    <a:pt x="186" y="2"/>
                  </a:lnTo>
                  <a:lnTo>
                    <a:pt x="219" y="10"/>
                  </a:lnTo>
                  <a:lnTo>
                    <a:pt x="241" y="19"/>
                  </a:lnTo>
                  <a:lnTo>
                    <a:pt x="252" y="31"/>
                  </a:lnTo>
                  <a:lnTo>
                    <a:pt x="254" y="44"/>
                  </a:lnTo>
                  <a:lnTo>
                    <a:pt x="257" y="63"/>
                  </a:lnTo>
                  <a:lnTo>
                    <a:pt x="260" y="84"/>
                  </a:lnTo>
                  <a:lnTo>
                    <a:pt x="263" y="107"/>
                  </a:lnTo>
                  <a:lnTo>
                    <a:pt x="266" y="128"/>
                  </a:lnTo>
                  <a:lnTo>
                    <a:pt x="268" y="148"/>
                  </a:lnTo>
                  <a:lnTo>
                    <a:pt x="268" y="163"/>
                  </a:lnTo>
                  <a:lnTo>
                    <a:pt x="268" y="173"/>
                  </a:lnTo>
                  <a:lnTo>
                    <a:pt x="265" y="179"/>
                  </a:lnTo>
                  <a:lnTo>
                    <a:pt x="261" y="190"/>
                  </a:lnTo>
                  <a:lnTo>
                    <a:pt x="257" y="203"/>
                  </a:lnTo>
                  <a:lnTo>
                    <a:pt x="255" y="216"/>
                  </a:lnTo>
                  <a:lnTo>
                    <a:pt x="251" y="229"/>
                  </a:lnTo>
                  <a:lnTo>
                    <a:pt x="247" y="242"/>
                  </a:lnTo>
                  <a:lnTo>
                    <a:pt x="244" y="252"/>
                  </a:lnTo>
                  <a:lnTo>
                    <a:pt x="244" y="261"/>
                  </a:lnTo>
                  <a:lnTo>
                    <a:pt x="231" y="266"/>
                  </a:lnTo>
                  <a:lnTo>
                    <a:pt x="204" y="271"/>
                  </a:lnTo>
                  <a:lnTo>
                    <a:pt x="166" y="274"/>
                  </a:lnTo>
                  <a:lnTo>
                    <a:pt x="124" y="278"/>
                  </a:lnTo>
                  <a:lnTo>
                    <a:pt x="79" y="277"/>
                  </a:lnTo>
                  <a:lnTo>
                    <a:pt x="42" y="272"/>
                  </a:lnTo>
                  <a:lnTo>
                    <a:pt x="14" y="263"/>
                  </a:lnTo>
                  <a:lnTo>
                    <a:pt x="1" y="248"/>
                  </a:lnTo>
                  <a:close/>
                </a:path>
              </a:pathLst>
            </a:custGeom>
            <a:solidFill>
              <a:srgbClr val="1200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57" name="Freeform 250"/>
            <p:cNvSpPr>
              <a:spLocks/>
            </p:cNvSpPr>
            <p:nvPr/>
          </p:nvSpPr>
          <p:spPr bwMode="auto">
            <a:xfrm>
              <a:off x="4870" y="2901"/>
              <a:ext cx="176" cy="261"/>
            </a:xfrm>
            <a:custGeom>
              <a:avLst/>
              <a:gdLst>
                <a:gd name="T0" fmla="*/ 1 w 351"/>
                <a:gd name="T1" fmla="*/ 1 h 522"/>
                <a:gd name="T2" fmla="*/ 1 w 351"/>
                <a:gd name="T3" fmla="*/ 1 h 522"/>
                <a:gd name="T4" fmla="*/ 1 w 351"/>
                <a:gd name="T5" fmla="*/ 1 h 522"/>
                <a:gd name="T6" fmla="*/ 1 w 351"/>
                <a:gd name="T7" fmla="*/ 1 h 522"/>
                <a:gd name="T8" fmla="*/ 1 w 351"/>
                <a:gd name="T9" fmla="*/ 1 h 522"/>
                <a:gd name="T10" fmla="*/ 1 w 351"/>
                <a:gd name="T11" fmla="*/ 1 h 522"/>
                <a:gd name="T12" fmla="*/ 1 w 351"/>
                <a:gd name="T13" fmla="*/ 1 h 522"/>
                <a:gd name="T14" fmla="*/ 1 w 351"/>
                <a:gd name="T15" fmla="*/ 1 h 522"/>
                <a:gd name="T16" fmla="*/ 1 w 351"/>
                <a:gd name="T17" fmla="*/ 1 h 522"/>
                <a:gd name="T18" fmla="*/ 1 w 351"/>
                <a:gd name="T19" fmla="*/ 1 h 522"/>
                <a:gd name="T20" fmla="*/ 0 w 351"/>
                <a:gd name="T21" fmla="*/ 1 h 522"/>
                <a:gd name="T22" fmla="*/ 1 w 351"/>
                <a:gd name="T23" fmla="*/ 1 h 522"/>
                <a:gd name="T24" fmla="*/ 1 w 351"/>
                <a:gd name="T25" fmla="*/ 1 h 522"/>
                <a:gd name="T26" fmla="*/ 1 w 351"/>
                <a:gd name="T27" fmla="*/ 1 h 522"/>
                <a:gd name="T28" fmla="*/ 1 w 351"/>
                <a:gd name="T29" fmla="*/ 1 h 522"/>
                <a:gd name="T30" fmla="*/ 1 w 351"/>
                <a:gd name="T31" fmla="*/ 1 h 522"/>
                <a:gd name="T32" fmla="*/ 1 w 351"/>
                <a:gd name="T33" fmla="*/ 1 h 522"/>
                <a:gd name="T34" fmla="*/ 1 w 351"/>
                <a:gd name="T35" fmla="*/ 1 h 522"/>
                <a:gd name="T36" fmla="*/ 1 w 351"/>
                <a:gd name="T37" fmla="*/ 1 h 522"/>
                <a:gd name="T38" fmla="*/ 1 w 351"/>
                <a:gd name="T39" fmla="*/ 1 h 522"/>
                <a:gd name="T40" fmla="*/ 1 w 351"/>
                <a:gd name="T41" fmla="*/ 1 h 522"/>
                <a:gd name="T42" fmla="*/ 1 w 351"/>
                <a:gd name="T43" fmla="*/ 1 h 522"/>
                <a:gd name="T44" fmla="*/ 1 w 351"/>
                <a:gd name="T45" fmla="*/ 1 h 522"/>
                <a:gd name="T46" fmla="*/ 1 w 351"/>
                <a:gd name="T47" fmla="*/ 1 h 522"/>
                <a:gd name="T48" fmla="*/ 1 w 351"/>
                <a:gd name="T49" fmla="*/ 1 h 522"/>
                <a:gd name="T50" fmla="*/ 1 w 351"/>
                <a:gd name="T51" fmla="*/ 1 h 522"/>
                <a:gd name="T52" fmla="*/ 1 w 351"/>
                <a:gd name="T53" fmla="*/ 1 h 522"/>
                <a:gd name="T54" fmla="*/ 1 w 351"/>
                <a:gd name="T55" fmla="*/ 1 h 522"/>
                <a:gd name="T56" fmla="*/ 1 w 351"/>
                <a:gd name="T57" fmla="*/ 0 h 522"/>
                <a:gd name="T58" fmla="*/ 1 w 351"/>
                <a:gd name="T59" fmla="*/ 1 h 522"/>
                <a:gd name="T60" fmla="*/ 1 w 351"/>
                <a:gd name="T61" fmla="*/ 1 h 522"/>
                <a:gd name="T62" fmla="*/ 1 w 351"/>
                <a:gd name="T63" fmla="*/ 1 h 522"/>
                <a:gd name="T64" fmla="*/ 1 w 351"/>
                <a:gd name="T65" fmla="*/ 1 h 522"/>
                <a:gd name="T66" fmla="*/ 1 w 351"/>
                <a:gd name="T67" fmla="*/ 1 h 522"/>
                <a:gd name="T68" fmla="*/ 1 w 351"/>
                <a:gd name="T69" fmla="*/ 1 h 522"/>
                <a:gd name="T70" fmla="*/ 1 w 351"/>
                <a:gd name="T71" fmla="*/ 1 h 522"/>
                <a:gd name="T72" fmla="*/ 1 w 351"/>
                <a:gd name="T73" fmla="*/ 1 h 522"/>
                <a:gd name="T74" fmla="*/ 1 w 351"/>
                <a:gd name="T75" fmla="*/ 1 h 522"/>
                <a:gd name="T76" fmla="*/ 1 w 351"/>
                <a:gd name="T77" fmla="*/ 1 h 522"/>
                <a:gd name="T78" fmla="*/ 1 w 351"/>
                <a:gd name="T79" fmla="*/ 1 h 522"/>
                <a:gd name="T80" fmla="*/ 1 w 351"/>
                <a:gd name="T81" fmla="*/ 1 h 522"/>
                <a:gd name="T82" fmla="*/ 1 w 351"/>
                <a:gd name="T83" fmla="*/ 1 h 522"/>
                <a:gd name="T84" fmla="*/ 1 w 351"/>
                <a:gd name="T85" fmla="*/ 1 h 522"/>
                <a:gd name="T86" fmla="*/ 1 w 351"/>
                <a:gd name="T87" fmla="*/ 1 h 522"/>
                <a:gd name="T88" fmla="*/ 1 w 351"/>
                <a:gd name="T89" fmla="*/ 1 h 5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1"/>
                <a:gd name="T136" fmla="*/ 0 h 522"/>
                <a:gd name="T137" fmla="*/ 351 w 351"/>
                <a:gd name="T138" fmla="*/ 522 h 52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1" h="522">
                  <a:moveTo>
                    <a:pt x="73" y="58"/>
                  </a:moveTo>
                  <a:lnTo>
                    <a:pt x="68" y="63"/>
                  </a:lnTo>
                  <a:lnTo>
                    <a:pt x="63" y="72"/>
                  </a:lnTo>
                  <a:lnTo>
                    <a:pt x="57" y="82"/>
                  </a:lnTo>
                  <a:lnTo>
                    <a:pt x="52" y="94"/>
                  </a:lnTo>
                  <a:lnTo>
                    <a:pt x="46" y="105"/>
                  </a:lnTo>
                  <a:lnTo>
                    <a:pt x="42" y="118"/>
                  </a:lnTo>
                  <a:lnTo>
                    <a:pt x="38" y="129"/>
                  </a:lnTo>
                  <a:lnTo>
                    <a:pt x="38" y="141"/>
                  </a:lnTo>
                  <a:lnTo>
                    <a:pt x="37" y="152"/>
                  </a:lnTo>
                  <a:lnTo>
                    <a:pt x="37" y="168"/>
                  </a:lnTo>
                  <a:lnTo>
                    <a:pt x="35" y="186"/>
                  </a:lnTo>
                  <a:lnTo>
                    <a:pt x="33" y="205"/>
                  </a:lnTo>
                  <a:lnTo>
                    <a:pt x="30" y="225"/>
                  </a:lnTo>
                  <a:lnTo>
                    <a:pt x="27" y="245"/>
                  </a:lnTo>
                  <a:lnTo>
                    <a:pt x="23" y="262"/>
                  </a:lnTo>
                  <a:lnTo>
                    <a:pt x="20" y="278"/>
                  </a:lnTo>
                  <a:lnTo>
                    <a:pt x="14" y="293"/>
                  </a:lnTo>
                  <a:lnTo>
                    <a:pt x="9" y="313"/>
                  </a:lnTo>
                  <a:lnTo>
                    <a:pt x="5" y="335"/>
                  </a:lnTo>
                  <a:lnTo>
                    <a:pt x="2" y="360"/>
                  </a:lnTo>
                  <a:lnTo>
                    <a:pt x="0" y="384"/>
                  </a:lnTo>
                  <a:lnTo>
                    <a:pt x="1" y="406"/>
                  </a:lnTo>
                  <a:lnTo>
                    <a:pt x="5" y="427"/>
                  </a:lnTo>
                  <a:lnTo>
                    <a:pt x="15" y="444"/>
                  </a:lnTo>
                  <a:lnTo>
                    <a:pt x="21" y="458"/>
                  </a:lnTo>
                  <a:lnTo>
                    <a:pt x="27" y="473"/>
                  </a:lnTo>
                  <a:lnTo>
                    <a:pt x="31" y="485"/>
                  </a:lnTo>
                  <a:lnTo>
                    <a:pt x="40" y="497"/>
                  </a:lnTo>
                  <a:lnTo>
                    <a:pt x="52" y="507"/>
                  </a:lnTo>
                  <a:lnTo>
                    <a:pt x="75" y="515"/>
                  </a:lnTo>
                  <a:lnTo>
                    <a:pt x="109" y="520"/>
                  </a:lnTo>
                  <a:lnTo>
                    <a:pt x="160" y="522"/>
                  </a:lnTo>
                  <a:lnTo>
                    <a:pt x="197" y="518"/>
                  </a:lnTo>
                  <a:lnTo>
                    <a:pt x="229" y="512"/>
                  </a:lnTo>
                  <a:lnTo>
                    <a:pt x="255" y="501"/>
                  </a:lnTo>
                  <a:lnTo>
                    <a:pt x="277" y="487"/>
                  </a:lnTo>
                  <a:lnTo>
                    <a:pt x="294" y="469"/>
                  </a:lnTo>
                  <a:lnTo>
                    <a:pt x="310" y="450"/>
                  </a:lnTo>
                  <a:lnTo>
                    <a:pt x="324" y="428"/>
                  </a:lnTo>
                  <a:lnTo>
                    <a:pt x="339" y="405"/>
                  </a:lnTo>
                  <a:lnTo>
                    <a:pt x="343" y="391"/>
                  </a:lnTo>
                  <a:lnTo>
                    <a:pt x="346" y="372"/>
                  </a:lnTo>
                  <a:lnTo>
                    <a:pt x="349" y="348"/>
                  </a:lnTo>
                  <a:lnTo>
                    <a:pt x="351" y="320"/>
                  </a:lnTo>
                  <a:lnTo>
                    <a:pt x="351" y="288"/>
                  </a:lnTo>
                  <a:lnTo>
                    <a:pt x="351" y="257"/>
                  </a:lnTo>
                  <a:lnTo>
                    <a:pt x="350" y="226"/>
                  </a:lnTo>
                  <a:lnTo>
                    <a:pt x="349" y="199"/>
                  </a:lnTo>
                  <a:lnTo>
                    <a:pt x="345" y="171"/>
                  </a:lnTo>
                  <a:lnTo>
                    <a:pt x="344" y="141"/>
                  </a:lnTo>
                  <a:lnTo>
                    <a:pt x="343" y="109"/>
                  </a:lnTo>
                  <a:lnTo>
                    <a:pt x="343" y="80"/>
                  </a:lnTo>
                  <a:lnTo>
                    <a:pt x="343" y="52"/>
                  </a:lnTo>
                  <a:lnTo>
                    <a:pt x="344" y="30"/>
                  </a:lnTo>
                  <a:lnTo>
                    <a:pt x="344" y="14"/>
                  </a:lnTo>
                  <a:lnTo>
                    <a:pt x="345" y="6"/>
                  </a:lnTo>
                  <a:lnTo>
                    <a:pt x="343" y="0"/>
                  </a:lnTo>
                  <a:lnTo>
                    <a:pt x="340" y="4"/>
                  </a:lnTo>
                  <a:lnTo>
                    <a:pt x="336" y="10"/>
                  </a:lnTo>
                  <a:lnTo>
                    <a:pt x="336" y="20"/>
                  </a:lnTo>
                  <a:lnTo>
                    <a:pt x="335" y="25"/>
                  </a:lnTo>
                  <a:lnTo>
                    <a:pt x="335" y="35"/>
                  </a:lnTo>
                  <a:lnTo>
                    <a:pt x="331" y="46"/>
                  </a:lnTo>
                  <a:lnTo>
                    <a:pt x="327" y="58"/>
                  </a:lnTo>
                  <a:lnTo>
                    <a:pt x="317" y="68"/>
                  </a:lnTo>
                  <a:lnTo>
                    <a:pt x="302" y="78"/>
                  </a:lnTo>
                  <a:lnTo>
                    <a:pt x="282" y="83"/>
                  </a:lnTo>
                  <a:lnTo>
                    <a:pt x="255" y="85"/>
                  </a:lnTo>
                  <a:lnTo>
                    <a:pt x="251" y="74"/>
                  </a:lnTo>
                  <a:lnTo>
                    <a:pt x="245" y="64"/>
                  </a:lnTo>
                  <a:lnTo>
                    <a:pt x="237" y="53"/>
                  </a:lnTo>
                  <a:lnTo>
                    <a:pt x="229" y="46"/>
                  </a:lnTo>
                  <a:lnTo>
                    <a:pt x="218" y="37"/>
                  </a:lnTo>
                  <a:lnTo>
                    <a:pt x="207" y="32"/>
                  </a:lnTo>
                  <a:lnTo>
                    <a:pt x="193" y="27"/>
                  </a:lnTo>
                  <a:lnTo>
                    <a:pt x="181" y="27"/>
                  </a:lnTo>
                  <a:lnTo>
                    <a:pt x="166" y="27"/>
                  </a:lnTo>
                  <a:lnTo>
                    <a:pt x="152" y="31"/>
                  </a:lnTo>
                  <a:lnTo>
                    <a:pt x="139" y="36"/>
                  </a:lnTo>
                  <a:lnTo>
                    <a:pt x="127" y="43"/>
                  </a:lnTo>
                  <a:lnTo>
                    <a:pt x="115" y="51"/>
                  </a:lnTo>
                  <a:lnTo>
                    <a:pt x="106" y="59"/>
                  </a:lnTo>
                  <a:lnTo>
                    <a:pt x="100" y="67"/>
                  </a:lnTo>
                  <a:lnTo>
                    <a:pt x="98" y="77"/>
                  </a:lnTo>
                  <a:lnTo>
                    <a:pt x="87" y="79"/>
                  </a:lnTo>
                  <a:lnTo>
                    <a:pt x="79" y="78"/>
                  </a:lnTo>
                  <a:lnTo>
                    <a:pt x="75" y="74"/>
                  </a:lnTo>
                  <a:lnTo>
                    <a:pt x="74" y="71"/>
                  </a:lnTo>
                  <a:lnTo>
                    <a:pt x="73" y="64"/>
                  </a:lnTo>
                  <a:lnTo>
                    <a:pt x="73" y="58"/>
                  </a:lnTo>
                  <a:close/>
                </a:path>
              </a:pathLst>
            </a:custGeom>
            <a:solidFill>
              <a:srgbClr val="00404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58" name="Freeform 251"/>
            <p:cNvSpPr>
              <a:spLocks/>
            </p:cNvSpPr>
            <p:nvPr/>
          </p:nvSpPr>
          <p:spPr bwMode="auto">
            <a:xfrm>
              <a:off x="4895" y="2941"/>
              <a:ext cx="144" cy="212"/>
            </a:xfrm>
            <a:custGeom>
              <a:avLst/>
              <a:gdLst>
                <a:gd name="T0" fmla="*/ 1 w 287"/>
                <a:gd name="T1" fmla="*/ 0 h 425"/>
                <a:gd name="T2" fmla="*/ 1 w 287"/>
                <a:gd name="T3" fmla="*/ 0 h 425"/>
                <a:gd name="T4" fmla="*/ 1 w 287"/>
                <a:gd name="T5" fmla="*/ 0 h 425"/>
                <a:gd name="T6" fmla="*/ 1 w 287"/>
                <a:gd name="T7" fmla="*/ 0 h 425"/>
                <a:gd name="T8" fmla="*/ 1 w 287"/>
                <a:gd name="T9" fmla="*/ 0 h 425"/>
                <a:gd name="T10" fmla="*/ 1 w 287"/>
                <a:gd name="T11" fmla="*/ 0 h 425"/>
                <a:gd name="T12" fmla="*/ 1 w 287"/>
                <a:gd name="T13" fmla="*/ 0 h 425"/>
                <a:gd name="T14" fmla="*/ 1 w 287"/>
                <a:gd name="T15" fmla="*/ 0 h 425"/>
                <a:gd name="T16" fmla="*/ 1 w 287"/>
                <a:gd name="T17" fmla="*/ 0 h 425"/>
                <a:gd name="T18" fmla="*/ 1 w 287"/>
                <a:gd name="T19" fmla="*/ 0 h 425"/>
                <a:gd name="T20" fmla="*/ 1 w 287"/>
                <a:gd name="T21" fmla="*/ 0 h 425"/>
                <a:gd name="T22" fmla="*/ 1 w 287"/>
                <a:gd name="T23" fmla="*/ 0 h 425"/>
                <a:gd name="T24" fmla="*/ 1 w 287"/>
                <a:gd name="T25" fmla="*/ 0 h 425"/>
                <a:gd name="T26" fmla="*/ 1 w 287"/>
                <a:gd name="T27" fmla="*/ 0 h 425"/>
                <a:gd name="T28" fmla="*/ 1 w 287"/>
                <a:gd name="T29" fmla="*/ 0 h 425"/>
                <a:gd name="T30" fmla="*/ 1 w 287"/>
                <a:gd name="T31" fmla="*/ 0 h 425"/>
                <a:gd name="T32" fmla="*/ 1 w 287"/>
                <a:gd name="T33" fmla="*/ 0 h 425"/>
                <a:gd name="T34" fmla="*/ 1 w 287"/>
                <a:gd name="T35" fmla="*/ 0 h 425"/>
                <a:gd name="T36" fmla="*/ 1 w 287"/>
                <a:gd name="T37" fmla="*/ 0 h 425"/>
                <a:gd name="T38" fmla="*/ 1 w 287"/>
                <a:gd name="T39" fmla="*/ 0 h 425"/>
                <a:gd name="T40" fmla="*/ 1 w 287"/>
                <a:gd name="T41" fmla="*/ 0 h 425"/>
                <a:gd name="T42" fmla="*/ 1 w 287"/>
                <a:gd name="T43" fmla="*/ 0 h 425"/>
                <a:gd name="T44" fmla="*/ 1 w 287"/>
                <a:gd name="T45" fmla="*/ 0 h 425"/>
                <a:gd name="T46" fmla="*/ 1 w 287"/>
                <a:gd name="T47" fmla="*/ 0 h 425"/>
                <a:gd name="T48" fmla="*/ 1 w 287"/>
                <a:gd name="T49" fmla="*/ 0 h 425"/>
                <a:gd name="T50" fmla="*/ 1 w 287"/>
                <a:gd name="T51" fmla="*/ 0 h 425"/>
                <a:gd name="T52" fmla="*/ 1 w 287"/>
                <a:gd name="T53" fmla="*/ 0 h 425"/>
                <a:gd name="T54" fmla="*/ 1 w 287"/>
                <a:gd name="T55" fmla="*/ 0 h 425"/>
                <a:gd name="T56" fmla="*/ 1 w 287"/>
                <a:gd name="T57" fmla="*/ 0 h 425"/>
                <a:gd name="T58" fmla="*/ 1 w 287"/>
                <a:gd name="T59" fmla="*/ 0 h 425"/>
                <a:gd name="T60" fmla="*/ 1 w 287"/>
                <a:gd name="T61" fmla="*/ 0 h 425"/>
                <a:gd name="T62" fmla="*/ 1 w 287"/>
                <a:gd name="T63" fmla="*/ 0 h 425"/>
                <a:gd name="T64" fmla="*/ 1 w 287"/>
                <a:gd name="T65" fmla="*/ 0 h 425"/>
                <a:gd name="T66" fmla="*/ 1 w 287"/>
                <a:gd name="T67" fmla="*/ 0 h 425"/>
                <a:gd name="T68" fmla="*/ 1 w 287"/>
                <a:gd name="T69" fmla="*/ 0 h 425"/>
                <a:gd name="T70" fmla="*/ 1 w 287"/>
                <a:gd name="T71" fmla="*/ 0 h 425"/>
                <a:gd name="T72" fmla="*/ 1 w 287"/>
                <a:gd name="T73" fmla="*/ 0 h 425"/>
                <a:gd name="T74" fmla="*/ 1 w 287"/>
                <a:gd name="T75" fmla="*/ 0 h 425"/>
                <a:gd name="T76" fmla="*/ 1 w 287"/>
                <a:gd name="T77" fmla="*/ 0 h 425"/>
                <a:gd name="T78" fmla="*/ 1 w 287"/>
                <a:gd name="T79" fmla="*/ 0 h 425"/>
                <a:gd name="T80" fmla="*/ 1 w 287"/>
                <a:gd name="T81" fmla="*/ 0 h 425"/>
                <a:gd name="T82" fmla="*/ 1 w 287"/>
                <a:gd name="T83" fmla="*/ 0 h 425"/>
                <a:gd name="T84" fmla="*/ 1 w 287"/>
                <a:gd name="T85" fmla="*/ 0 h 425"/>
                <a:gd name="T86" fmla="*/ 1 w 287"/>
                <a:gd name="T87" fmla="*/ 0 h 425"/>
                <a:gd name="T88" fmla="*/ 1 w 287"/>
                <a:gd name="T89" fmla="*/ 0 h 425"/>
                <a:gd name="T90" fmla="*/ 1 w 287"/>
                <a:gd name="T91" fmla="*/ 0 h 425"/>
                <a:gd name="T92" fmla="*/ 1 w 287"/>
                <a:gd name="T93" fmla="*/ 0 h 425"/>
                <a:gd name="T94" fmla="*/ 1 w 287"/>
                <a:gd name="T95" fmla="*/ 0 h 425"/>
                <a:gd name="T96" fmla="*/ 1 w 287"/>
                <a:gd name="T97" fmla="*/ 0 h 425"/>
                <a:gd name="T98" fmla="*/ 1 w 287"/>
                <a:gd name="T99" fmla="*/ 0 h 425"/>
                <a:gd name="T100" fmla="*/ 1 w 287"/>
                <a:gd name="T101" fmla="*/ 0 h 425"/>
                <a:gd name="T102" fmla="*/ 1 w 287"/>
                <a:gd name="T103" fmla="*/ 0 h 425"/>
                <a:gd name="T104" fmla="*/ 1 w 287"/>
                <a:gd name="T105" fmla="*/ 0 h 425"/>
                <a:gd name="T106" fmla="*/ 1 w 287"/>
                <a:gd name="T107" fmla="*/ 0 h 425"/>
                <a:gd name="T108" fmla="*/ 1 w 287"/>
                <a:gd name="T109" fmla="*/ 0 h 425"/>
                <a:gd name="T110" fmla="*/ 1 w 287"/>
                <a:gd name="T111" fmla="*/ 0 h 425"/>
                <a:gd name="T112" fmla="*/ 1 w 287"/>
                <a:gd name="T113" fmla="*/ 0 h 425"/>
                <a:gd name="T114" fmla="*/ 1 w 287"/>
                <a:gd name="T115" fmla="*/ 0 h 425"/>
                <a:gd name="T116" fmla="*/ 1 w 287"/>
                <a:gd name="T117" fmla="*/ 0 h 425"/>
                <a:gd name="T118" fmla="*/ 1 w 287"/>
                <a:gd name="T119" fmla="*/ 0 h 425"/>
                <a:gd name="T120" fmla="*/ 1 w 287"/>
                <a:gd name="T121" fmla="*/ 0 h 425"/>
                <a:gd name="T122" fmla="*/ 1 w 287"/>
                <a:gd name="T123" fmla="*/ 0 h 4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7"/>
                <a:gd name="T187" fmla="*/ 0 h 425"/>
                <a:gd name="T188" fmla="*/ 287 w 287"/>
                <a:gd name="T189" fmla="*/ 425 h 42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7" h="425">
                  <a:moveTo>
                    <a:pt x="0" y="399"/>
                  </a:moveTo>
                  <a:lnTo>
                    <a:pt x="2" y="404"/>
                  </a:lnTo>
                  <a:lnTo>
                    <a:pt x="7" y="410"/>
                  </a:lnTo>
                  <a:lnTo>
                    <a:pt x="12" y="415"/>
                  </a:lnTo>
                  <a:lnTo>
                    <a:pt x="23" y="420"/>
                  </a:lnTo>
                  <a:lnTo>
                    <a:pt x="39" y="422"/>
                  </a:lnTo>
                  <a:lnTo>
                    <a:pt x="65" y="425"/>
                  </a:lnTo>
                  <a:lnTo>
                    <a:pt x="102" y="425"/>
                  </a:lnTo>
                  <a:lnTo>
                    <a:pt x="156" y="424"/>
                  </a:lnTo>
                  <a:lnTo>
                    <a:pt x="188" y="415"/>
                  </a:lnTo>
                  <a:lnTo>
                    <a:pt x="217" y="399"/>
                  </a:lnTo>
                  <a:lnTo>
                    <a:pt x="241" y="378"/>
                  </a:lnTo>
                  <a:lnTo>
                    <a:pt x="261" y="353"/>
                  </a:lnTo>
                  <a:lnTo>
                    <a:pt x="274" y="327"/>
                  </a:lnTo>
                  <a:lnTo>
                    <a:pt x="284" y="304"/>
                  </a:lnTo>
                  <a:lnTo>
                    <a:pt x="287" y="282"/>
                  </a:lnTo>
                  <a:lnTo>
                    <a:pt x="285" y="269"/>
                  </a:lnTo>
                  <a:lnTo>
                    <a:pt x="280" y="255"/>
                  </a:lnTo>
                  <a:lnTo>
                    <a:pt x="278" y="240"/>
                  </a:lnTo>
                  <a:lnTo>
                    <a:pt x="277" y="222"/>
                  </a:lnTo>
                  <a:lnTo>
                    <a:pt x="278" y="203"/>
                  </a:lnTo>
                  <a:lnTo>
                    <a:pt x="279" y="182"/>
                  </a:lnTo>
                  <a:lnTo>
                    <a:pt x="282" y="164"/>
                  </a:lnTo>
                  <a:lnTo>
                    <a:pt x="283" y="144"/>
                  </a:lnTo>
                  <a:lnTo>
                    <a:pt x="285" y="129"/>
                  </a:lnTo>
                  <a:lnTo>
                    <a:pt x="285" y="111"/>
                  </a:lnTo>
                  <a:lnTo>
                    <a:pt x="285" y="90"/>
                  </a:lnTo>
                  <a:lnTo>
                    <a:pt x="285" y="65"/>
                  </a:lnTo>
                  <a:lnTo>
                    <a:pt x="285" y="44"/>
                  </a:lnTo>
                  <a:lnTo>
                    <a:pt x="284" y="23"/>
                  </a:lnTo>
                  <a:lnTo>
                    <a:pt x="283" y="8"/>
                  </a:lnTo>
                  <a:lnTo>
                    <a:pt x="280" y="0"/>
                  </a:lnTo>
                  <a:lnTo>
                    <a:pt x="279" y="3"/>
                  </a:lnTo>
                  <a:lnTo>
                    <a:pt x="272" y="8"/>
                  </a:lnTo>
                  <a:lnTo>
                    <a:pt x="261" y="13"/>
                  </a:lnTo>
                  <a:lnTo>
                    <a:pt x="246" y="17"/>
                  </a:lnTo>
                  <a:lnTo>
                    <a:pt x="231" y="22"/>
                  </a:lnTo>
                  <a:lnTo>
                    <a:pt x="214" y="24"/>
                  </a:lnTo>
                  <a:lnTo>
                    <a:pt x="200" y="28"/>
                  </a:lnTo>
                  <a:lnTo>
                    <a:pt x="189" y="31"/>
                  </a:lnTo>
                  <a:lnTo>
                    <a:pt x="183" y="38"/>
                  </a:lnTo>
                  <a:lnTo>
                    <a:pt x="178" y="44"/>
                  </a:lnTo>
                  <a:lnTo>
                    <a:pt x="172" y="56"/>
                  </a:lnTo>
                  <a:lnTo>
                    <a:pt x="165" y="71"/>
                  </a:lnTo>
                  <a:lnTo>
                    <a:pt x="160" y="90"/>
                  </a:lnTo>
                  <a:lnTo>
                    <a:pt x="154" y="106"/>
                  </a:lnTo>
                  <a:lnTo>
                    <a:pt x="152" y="123"/>
                  </a:lnTo>
                  <a:lnTo>
                    <a:pt x="152" y="135"/>
                  </a:lnTo>
                  <a:lnTo>
                    <a:pt x="156" y="145"/>
                  </a:lnTo>
                  <a:lnTo>
                    <a:pt x="159" y="150"/>
                  </a:lnTo>
                  <a:lnTo>
                    <a:pt x="164" y="156"/>
                  </a:lnTo>
                  <a:lnTo>
                    <a:pt x="169" y="163"/>
                  </a:lnTo>
                  <a:lnTo>
                    <a:pt x="177" y="169"/>
                  </a:lnTo>
                  <a:lnTo>
                    <a:pt x="184" y="171"/>
                  </a:lnTo>
                  <a:lnTo>
                    <a:pt x="191" y="175"/>
                  </a:lnTo>
                  <a:lnTo>
                    <a:pt x="199" y="175"/>
                  </a:lnTo>
                  <a:lnTo>
                    <a:pt x="209" y="172"/>
                  </a:lnTo>
                  <a:lnTo>
                    <a:pt x="216" y="166"/>
                  </a:lnTo>
                  <a:lnTo>
                    <a:pt x="225" y="161"/>
                  </a:lnTo>
                  <a:lnTo>
                    <a:pt x="233" y="155"/>
                  </a:lnTo>
                  <a:lnTo>
                    <a:pt x="243" y="150"/>
                  </a:lnTo>
                  <a:lnTo>
                    <a:pt x="250" y="145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7" y="148"/>
                  </a:lnTo>
                  <a:lnTo>
                    <a:pt x="253" y="153"/>
                  </a:lnTo>
                  <a:lnTo>
                    <a:pt x="250" y="161"/>
                  </a:lnTo>
                  <a:lnTo>
                    <a:pt x="243" y="169"/>
                  </a:lnTo>
                  <a:lnTo>
                    <a:pt x="238" y="179"/>
                  </a:lnTo>
                  <a:lnTo>
                    <a:pt x="231" y="185"/>
                  </a:lnTo>
                  <a:lnTo>
                    <a:pt x="224" y="192"/>
                  </a:lnTo>
                  <a:lnTo>
                    <a:pt x="216" y="196"/>
                  </a:lnTo>
                  <a:lnTo>
                    <a:pt x="209" y="198"/>
                  </a:lnTo>
                  <a:lnTo>
                    <a:pt x="198" y="195"/>
                  </a:lnTo>
                  <a:lnTo>
                    <a:pt x="188" y="191"/>
                  </a:lnTo>
                  <a:lnTo>
                    <a:pt x="177" y="186"/>
                  </a:lnTo>
                  <a:lnTo>
                    <a:pt x="168" y="182"/>
                  </a:lnTo>
                  <a:lnTo>
                    <a:pt x="158" y="179"/>
                  </a:lnTo>
                  <a:lnTo>
                    <a:pt x="152" y="176"/>
                  </a:lnTo>
                  <a:lnTo>
                    <a:pt x="148" y="177"/>
                  </a:lnTo>
                  <a:lnTo>
                    <a:pt x="148" y="182"/>
                  </a:lnTo>
                  <a:lnTo>
                    <a:pt x="152" y="188"/>
                  </a:lnTo>
                  <a:lnTo>
                    <a:pt x="160" y="200"/>
                  </a:lnTo>
                  <a:lnTo>
                    <a:pt x="170" y="211"/>
                  </a:lnTo>
                  <a:lnTo>
                    <a:pt x="183" y="224"/>
                  </a:lnTo>
                  <a:lnTo>
                    <a:pt x="191" y="235"/>
                  </a:lnTo>
                  <a:lnTo>
                    <a:pt x="198" y="247"/>
                  </a:lnTo>
                  <a:lnTo>
                    <a:pt x="200" y="254"/>
                  </a:lnTo>
                  <a:lnTo>
                    <a:pt x="195" y="259"/>
                  </a:lnTo>
                  <a:lnTo>
                    <a:pt x="184" y="258"/>
                  </a:lnTo>
                  <a:lnTo>
                    <a:pt x="169" y="254"/>
                  </a:lnTo>
                  <a:lnTo>
                    <a:pt x="151" y="247"/>
                  </a:lnTo>
                  <a:lnTo>
                    <a:pt x="130" y="240"/>
                  </a:lnTo>
                  <a:lnTo>
                    <a:pt x="104" y="234"/>
                  </a:lnTo>
                  <a:lnTo>
                    <a:pt x="75" y="232"/>
                  </a:lnTo>
                  <a:lnTo>
                    <a:pt x="43" y="234"/>
                  </a:lnTo>
                  <a:lnTo>
                    <a:pt x="10" y="244"/>
                  </a:lnTo>
                  <a:lnTo>
                    <a:pt x="34" y="240"/>
                  </a:lnTo>
                  <a:lnTo>
                    <a:pt x="60" y="240"/>
                  </a:lnTo>
                  <a:lnTo>
                    <a:pt x="86" y="242"/>
                  </a:lnTo>
                  <a:lnTo>
                    <a:pt x="113" y="248"/>
                  </a:lnTo>
                  <a:lnTo>
                    <a:pt x="136" y="254"/>
                  </a:lnTo>
                  <a:lnTo>
                    <a:pt x="154" y="261"/>
                  </a:lnTo>
                  <a:lnTo>
                    <a:pt x="168" y="269"/>
                  </a:lnTo>
                  <a:lnTo>
                    <a:pt x="177" y="278"/>
                  </a:lnTo>
                  <a:lnTo>
                    <a:pt x="179" y="286"/>
                  </a:lnTo>
                  <a:lnTo>
                    <a:pt x="182" y="301"/>
                  </a:lnTo>
                  <a:lnTo>
                    <a:pt x="183" y="317"/>
                  </a:lnTo>
                  <a:lnTo>
                    <a:pt x="183" y="336"/>
                  </a:lnTo>
                  <a:lnTo>
                    <a:pt x="179" y="353"/>
                  </a:lnTo>
                  <a:lnTo>
                    <a:pt x="175" y="367"/>
                  </a:lnTo>
                  <a:lnTo>
                    <a:pt x="165" y="377"/>
                  </a:lnTo>
                  <a:lnTo>
                    <a:pt x="153" y="380"/>
                  </a:lnTo>
                  <a:lnTo>
                    <a:pt x="135" y="379"/>
                  </a:lnTo>
                  <a:lnTo>
                    <a:pt x="115" y="379"/>
                  </a:lnTo>
                  <a:lnTo>
                    <a:pt x="95" y="379"/>
                  </a:lnTo>
                  <a:lnTo>
                    <a:pt x="76" y="380"/>
                  </a:lnTo>
                  <a:lnTo>
                    <a:pt x="59" y="381"/>
                  </a:lnTo>
                  <a:lnTo>
                    <a:pt x="45" y="385"/>
                  </a:lnTo>
                  <a:lnTo>
                    <a:pt x="37" y="389"/>
                  </a:lnTo>
                  <a:lnTo>
                    <a:pt x="34" y="396"/>
                  </a:lnTo>
                  <a:lnTo>
                    <a:pt x="29" y="404"/>
                  </a:lnTo>
                  <a:lnTo>
                    <a:pt x="22" y="406"/>
                  </a:lnTo>
                  <a:lnTo>
                    <a:pt x="10" y="404"/>
                  </a:lnTo>
                  <a:lnTo>
                    <a:pt x="0" y="399"/>
                  </a:lnTo>
                  <a:close/>
                </a:path>
              </a:pathLst>
            </a:custGeom>
            <a:solidFill>
              <a:srgbClr val="000000"/>
            </a:solidFill>
            <a:ln w="4763">
              <a:solidFill>
                <a:srgbClr val="00262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59" name="Freeform 252"/>
            <p:cNvSpPr>
              <a:spLocks/>
            </p:cNvSpPr>
            <p:nvPr/>
          </p:nvSpPr>
          <p:spPr bwMode="auto">
            <a:xfrm>
              <a:off x="4887" y="2985"/>
              <a:ext cx="156" cy="51"/>
            </a:xfrm>
            <a:custGeom>
              <a:avLst/>
              <a:gdLst>
                <a:gd name="T0" fmla="*/ 1 w 310"/>
                <a:gd name="T1" fmla="*/ 0 h 101"/>
                <a:gd name="T2" fmla="*/ 1 w 310"/>
                <a:gd name="T3" fmla="*/ 1 h 101"/>
                <a:gd name="T4" fmla="*/ 1 w 310"/>
                <a:gd name="T5" fmla="*/ 1 h 101"/>
                <a:gd name="T6" fmla="*/ 1 w 310"/>
                <a:gd name="T7" fmla="*/ 1 h 101"/>
                <a:gd name="T8" fmla="*/ 1 w 310"/>
                <a:gd name="T9" fmla="*/ 1 h 101"/>
                <a:gd name="T10" fmla="*/ 1 w 310"/>
                <a:gd name="T11" fmla="*/ 1 h 101"/>
                <a:gd name="T12" fmla="*/ 1 w 310"/>
                <a:gd name="T13" fmla="*/ 1 h 101"/>
                <a:gd name="T14" fmla="*/ 1 w 310"/>
                <a:gd name="T15" fmla="*/ 1 h 101"/>
                <a:gd name="T16" fmla="*/ 1 w 310"/>
                <a:gd name="T17" fmla="*/ 1 h 101"/>
                <a:gd name="T18" fmla="*/ 1 w 310"/>
                <a:gd name="T19" fmla="*/ 1 h 101"/>
                <a:gd name="T20" fmla="*/ 1 w 310"/>
                <a:gd name="T21" fmla="*/ 1 h 101"/>
                <a:gd name="T22" fmla="*/ 1 w 310"/>
                <a:gd name="T23" fmla="*/ 1 h 101"/>
                <a:gd name="T24" fmla="*/ 1 w 310"/>
                <a:gd name="T25" fmla="*/ 1 h 101"/>
                <a:gd name="T26" fmla="*/ 1 w 310"/>
                <a:gd name="T27" fmla="*/ 1 h 101"/>
                <a:gd name="T28" fmla="*/ 1 w 310"/>
                <a:gd name="T29" fmla="*/ 1 h 101"/>
                <a:gd name="T30" fmla="*/ 1 w 310"/>
                <a:gd name="T31" fmla="*/ 1 h 101"/>
                <a:gd name="T32" fmla="*/ 1 w 310"/>
                <a:gd name="T33" fmla="*/ 1 h 101"/>
                <a:gd name="T34" fmla="*/ 1 w 310"/>
                <a:gd name="T35" fmla="*/ 1 h 101"/>
                <a:gd name="T36" fmla="*/ 1 w 310"/>
                <a:gd name="T37" fmla="*/ 1 h 101"/>
                <a:gd name="T38" fmla="*/ 1 w 310"/>
                <a:gd name="T39" fmla="*/ 1 h 101"/>
                <a:gd name="T40" fmla="*/ 1 w 310"/>
                <a:gd name="T41" fmla="*/ 1 h 101"/>
                <a:gd name="T42" fmla="*/ 1 w 310"/>
                <a:gd name="T43" fmla="*/ 1 h 101"/>
                <a:gd name="T44" fmla="*/ 1 w 310"/>
                <a:gd name="T45" fmla="*/ 1 h 101"/>
                <a:gd name="T46" fmla="*/ 1 w 310"/>
                <a:gd name="T47" fmla="*/ 1 h 101"/>
                <a:gd name="T48" fmla="*/ 1 w 310"/>
                <a:gd name="T49" fmla="*/ 1 h 101"/>
                <a:gd name="T50" fmla="*/ 1 w 310"/>
                <a:gd name="T51" fmla="*/ 1 h 101"/>
                <a:gd name="T52" fmla="*/ 1 w 310"/>
                <a:gd name="T53" fmla="*/ 1 h 101"/>
                <a:gd name="T54" fmla="*/ 1 w 310"/>
                <a:gd name="T55" fmla="*/ 1 h 101"/>
                <a:gd name="T56" fmla="*/ 1 w 310"/>
                <a:gd name="T57" fmla="*/ 1 h 101"/>
                <a:gd name="T58" fmla="*/ 1 w 310"/>
                <a:gd name="T59" fmla="*/ 1 h 101"/>
                <a:gd name="T60" fmla="*/ 1 w 310"/>
                <a:gd name="T61" fmla="*/ 1 h 101"/>
                <a:gd name="T62" fmla="*/ 0 w 310"/>
                <a:gd name="T63" fmla="*/ 1 h 101"/>
                <a:gd name="T64" fmla="*/ 1 w 310"/>
                <a:gd name="T65" fmla="*/ 1 h 1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0"/>
                <a:gd name="T100" fmla="*/ 0 h 101"/>
                <a:gd name="T101" fmla="*/ 310 w 310"/>
                <a:gd name="T102" fmla="*/ 101 h 1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0" h="101">
                  <a:moveTo>
                    <a:pt x="310" y="0"/>
                  </a:moveTo>
                  <a:lnTo>
                    <a:pt x="306" y="12"/>
                  </a:lnTo>
                  <a:lnTo>
                    <a:pt x="300" y="24"/>
                  </a:lnTo>
                  <a:lnTo>
                    <a:pt x="292" y="37"/>
                  </a:lnTo>
                  <a:lnTo>
                    <a:pt x="282" y="50"/>
                  </a:lnTo>
                  <a:lnTo>
                    <a:pt x="271" y="61"/>
                  </a:lnTo>
                  <a:lnTo>
                    <a:pt x="261" y="73"/>
                  </a:lnTo>
                  <a:lnTo>
                    <a:pt x="251" y="82"/>
                  </a:lnTo>
                  <a:lnTo>
                    <a:pt x="243" y="92"/>
                  </a:lnTo>
                  <a:lnTo>
                    <a:pt x="228" y="100"/>
                  </a:lnTo>
                  <a:lnTo>
                    <a:pt x="212" y="101"/>
                  </a:lnTo>
                  <a:lnTo>
                    <a:pt x="195" y="96"/>
                  </a:lnTo>
                  <a:lnTo>
                    <a:pt x="178" y="87"/>
                  </a:lnTo>
                  <a:lnTo>
                    <a:pt x="160" y="77"/>
                  </a:lnTo>
                  <a:lnTo>
                    <a:pt x="146" y="68"/>
                  </a:lnTo>
                  <a:lnTo>
                    <a:pt x="132" y="60"/>
                  </a:lnTo>
                  <a:lnTo>
                    <a:pt x="125" y="58"/>
                  </a:lnTo>
                  <a:lnTo>
                    <a:pt x="108" y="58"/>
                  </a:lnTo>
                  <a:lnTo>
                    <a:pt x="94" y="58"/>
                  </a:lnTo>
                  <a:lnTo>
                    <a:pt x="81" y="58"/>
                  </a:lnTo>
                  <a:lnTo>
                    <a:pt x="70" y="60"/>
                  </a:lnTo>
                  <a:lnTo>
                    <a:pt x="59" y="60"/>
                  </a:lnTo>
                  <a:lnTo>
                    <a:pt x="49" y="63"/>
                  </a:lnTo>
                  <a:lnTo>
                    <a:pt x="40" y="64"/>
                  </a:lnTo>
                  <a:lnTo>
                    <a:pt x="34" y="68"/>
                  </a:lnTo>
                  <a:lnTo>
                    <a:pt x="27" y="68"/>
                  </a:lnTo>
                  <a:lnTo>
                    <a:pt x="19" y="69"/>
                  </a:lnTo>
                  <a:lnTo>
                    <a:pt x="13" y="68"/>
                  </a:lnTo>
                  <a:lnTo>
                    <a:pt x="10" y="66"/>
                  </a:lnTo>
                  <a:lnTo>
                    <a:pt x="5" y="61"/>
                  </a:lnTo>
                  <a:lnTo>
                    <a:pt x="2" y="54"/>
                  </a:lnTo>
                  <a:lnTo>
                    <a:pt x="0" y="43"/>
                  </a:lnTo>
                  <a:lnTo>
                    <a:pt x="1" y="2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60" name="Freeform 253"/>
            <p:cNvSpPr>
              <a:spLocks/>
            </p:cNvSpPr>
            <p:nvPr/>
          </p:nvSpPr>
          <p:spPr bwMode="auto">
            <a:xfrm>
              <a:off x="4956" y="2943"/>
              <a:ext cx="41" cy="73"/>
            </a:xfrm>
            <a:custGeom>
              <a:avLst/>
              <a:gdLst>
                <a:gd name="T0" fmla="*/ 0 w 83"/>
                <a:gd name="T1" fmla="*/ 0 h 146"/>
                <a:gd name="T2" fmla="*/ 0 w 83"/>
                <a:gd name="T3" fmla="*/ 1 h 146"/>
                <a:gd name="T4" fmla="*/ 0 w 83"/>
                <a:gd name="T5" fmla="*/ 1 h 146"/>
                <a:gd name="T6" fmla="*/ 0 w 83"/>
                <a:gd name="T7" fmla="*/ 1 h 146"/>
                <a:gd name="T8" fmla="*/ 0 w 83"/>
                <a:gd name="T9" fmla="*/ 1 h 146"/>
                <a:gd name="T10" fmla="*/ 0 w 83"/>
                <a:gd name="T11" fmla="*/ 1 h 146"/>
                <a:gd name="T12" fmla="*/ 0 w 83"/>
                <a:gd name="T13" fmla="*/ 1 h 146"/>
                <a:gd name="T14" fmla="*/ 0 w 83"/>
                <a:gd name="T15" fmla="*/ 1 h 146"/>
                <a:gd name="T16" fmla="*/ 0 w 83"/>
                <a:gd name="T17" fmla="*/ 1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3"/>
                <a:gd name="T28" fmla="*/ 0 h 146"/>
                <a:gd name="T29" fmla="*/ 83 w 83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3" h="146">
                  <a:moveTo>
                    <a:pt x="83" y="0"/>
                  </a:moveTo>
                  <a:lnTo>
                    <a:pt x="70" y="2"/>
                  </a:lnTo>
                  <a:lnTo>
                    <a:pt x="57" y="5"/>
                  </a:lnTo>
                  <a:lnTo>
                    <a:pt x="43" y="10"/>
                  </a:lnTo>
                  <a:lnTo>
                    <a:pt x="32" y="21"/>
                  </a:lnTo>
                  <a:lnTo>
                    <a:pt x="20" y="38"/>
                  </a:lnTo>
                  <a:lnTo>
                    <a:pt x="10" y="64"/>
                  </a:lnTo>
                  <a:lnTo>
                    <a:pt x="2" y="98"/>
                  </a:lnTo>
                  <a:lnTo>
                    <a:pt x="0" y="14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61" name="Freeform 254"/>
            <p:cNvSpPr>
              <a:spLocks/>
            </p:cNvSpPr>
            <p:nvPr/>
          </p:nvSpPr>
          <p:spPr bwMode="auto">
            <a:xfrm>
              <a:off x="4919" y="2938"/>
              <a:ext cx="26" cy="75"/>
            </a:xfrm>
            <a:custGeom>
              <a:avLst/>
              <a:gdLst>
                <a:gd name="T0" fmla="*/ 0 w 53"/>
                <a:gd name="T1" fmla="*/ 1 h 149"/>
                <a:gd name="T2" fmla="*/ 0 w 53"/>
                <a:gd name="T3" fmla="*/ 1 h 149"/>
                <a:gd name="T4" fmla="*/ 0 w 53"/>
                <a:gd name="T5" fmla="*/ 1 h 149"/>
                <a:gd name="T6" fmla="*/ 0 w 53"/>
                <a:gd name="T7" fmla="*/ 1 h 149"/>
                <a:gd name="T8" fmla="*/ 0 w 53"/>
                <a:gd name="T9" fmla="*/ 1 h 149"/>
                <a:gd name="T10" fmla="*/ 0 w 53"/>
                <a:gd name="T11" fmla="*/ 1 h 149"/>
                <a:gd name="T12" fmla="*/ 0 w 53"/>
                <a:gd name="T13" fmla="*/ 1 h 149"/>
                <a:gd name="T14" fmla="*/ 0 w 53"/>
                <a:gd name="T15" fmla="*/ 0 h 149"/>
                <a:gd name="T16" fmla="*/ 0 w 53"/>
                <a:gd name="T17" fmla="*/ 1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"/>
                <a:gd name="T28" fmla="*/ 0 h 149"/>
                <a:gd name="T29" fmla="*/ 53 w 53"/>
                <a:gd name="T30" fmla="*/ 149 h 1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" h="149">
                  <a:moveTo>
                    <a:pt x="53" y="149"/>
                  </a:moveTo>
                  <a:lnTo>
                    <a:pt x="52" y="124"/>
                  </a:lnTo>
                  <a:lnTo>
                    <a:pt x="50" y="98"/>
                  </a:lnTo>
                  <a:lnTo>
                    <a:pt x="48" y="73"/>
                  </a:lnTo>
                  <a:lnTo>
                    <a:pt x="44" y="48"/>
                  </a:lnTo>
                  <a:lnTo>
                    <a:pt x="37" y="26"/>
                  </a:lnTo>
                  <a:lnTo>
                    <a:pt x="28" y="9"/>
                  </a:lnTo>
                  <a:lnTo>
                    <a:pt x="16" y="0"/>
                  </a:lnTo>
                  <a:lnTo>
                    <a:pt x="0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62" name="Freeform 255"/>
            <p:cNvSpPr>
              <a:spLocks/>
            </p:cNvSpPr>
            <p:nvPr/>
          </p:nvSpPr>
          <p:spPr bwMode="auto">
            <a:xfrm>
              <a:off x="4817" y="2211"/>
              <a:ext cx="291" cy="647"/>
            </a:xfrm>
            <a:custGeom>
              <a:avLst/>
              <a:gdLst>
                <a:gd name="T0" fmla="*/ 1 w 582"/>
                <a:gd name="T1" fmla="*/ 1 h 1294"/>
                <a:gd name="T2" fmla="*/ 1 w 582"/>
                <a:gd name="T3" fmla="*/ 1 h 1294"/>
                <a:gd name="T4" fmla="*/ 1 w 582"/>
                <a:gd name="T5" fmla="*/ 1 h 1294"/>
                <a:gd name="T6" fmla="*/ 1 w 582"/>
                <a:gd name="T7" fmla="*/ 1 h 1294"/>
                <a:gd name="T8" fmla="*/ 1 w 582"/>
                <a:gd name="T9" fmla="*/ 1 h 1294"/>
                <a:gd name="T10" fmla="*/ 1 w 582"/>
                <a:gd name="T11" fmla="*/ 1 h 1294"/>
                <a:gd name="T12" fmla="*/ 1 w 582"/>
                <a:gd name="T13" fmla="*/ 1 h 1294"/>
                <a:gd name="T14" fmla="*/ 1 w 582"/>
                <a:gd name="T15" fmla="*/ 1 h 1294"/>
                <a:gd name="T16" fmla="*/ 1 w 582"/>
                <a:gd name="T17" fmla="*/ 1 h 1294"/>
                <a:gd name="T18" fmla="*/ 1 w 582"/>
                <a:gd name="T19" fmla="*/ 1 h 1294"/>
                <a:gd name="T20" fmla="*/ 0 w 582"/>
                <a:gd name="T21" fmla="*/ 1 h 1294"/>
                <a:gd name="T22" fmla="*/ 0 w 582"/>
                <a:gd name="T23" fmla="*/ 1 h 1294"/>
                <a:gd name="T24" fmla="*/ 1 w 582"/>
                <a:gd name="T25" fmla="*/ 1 h 1294"/>
                <a:gd name="T26" fmla="*/ 1 w 582"/>
                <a:gd name="T27" fmla="*/ 1 h 1294"/>
                <a:gd name="T28" fmla="*/ 1 w 582"/>
                <a:gd name="T29" fmla="*/ 1 h 1294"/>
                <a:gd name="T30" fmla="*/ 1 w 582"/>
                <a:gd name="T31" fmla="*/ 1 h 1294"/>
                <a:gd name="T32" fmla="*/ 1 w 582"/>
                <a:gd name="T33" fmla="*/ 1 h 1294"/>
                <a:gd name="T34" fmla="*/ 1 w 582"/>
                <a:gd name="T35" fmla="*/ 1 h 1294"/>
                <a:gd name="T36" fmla="*/ 1 w 582"/>
                <a:gd name="T37" fmla="*/ 1 h 1294"/>
                <a:gd name="T38" fmla="*/ 1 w 582"/>
                <a:gd name="T39" fmla="*/ 1 h 1294"/>
                <a:gd name="T40" fmla="*/ 1 w 582"/>
                <a:gd name="T41" fmla="*/ 1 h 1294"/>
                <a:gd name="T42" fmla="*/ 1 w 582"/>
                <a:gd name="T43" fmla="*/ 1 h 1294"/>
                <a:gd name="T44" fmla="*/ 1 w 582"/>
                <a:gd name="T45" fmla="*/ 1 h 1294"/>
                <a:gd name="T46" fmla="*/ 1 w 582"/>
                <a:gd name="T47" fmla="*/ 1 h 1294"/>
                <a:gd name="T48" fmla="*/ 1 w 582"/>
                <a:gd name="T49" fmla="*/ 1 h 1294"/>
                <a:gd name="T50" fmla="*/ 1 w 582"/>
                <a:gd name="T51" fmla="*/ 1 h 1294"/>
                <a:gd name="T52" fmla="*/ 1 w 582"/>
                <a:gd name="T53" fmla="*/ 1 h 1294"/>
                <a:gd name="T54" fmla="*/ 1 w 582"/>
                <a:gd name="T55" fmla="*/ 1 h 1294"/>
                <a:gd name="T56" fmla="*/ 1 w 582"/>
                <a:gd name="T57" fmla="*/ 1 h 1294"/>
                <a:gd name="T58" fmla="*/ 1 w 582"/>
                <a:gd name="T59" fmla="*/ 1 h 1294"/>
                <a:gd name="T60" fmla="*/ 1 w 582"/>
                <a:gd name="T61" fmla="*/ 1 h 1294"/>
                <a:gd name="T62" fmla="*/ 1 w 582"/>
                <a:gd name="T63" fmla="*/ 1 h 1294"/>
                <a:gd name="T64" fmla="*/ 1 w 582"/>
                <a:gd name="T65" fmla="*/ 1 h 1294"/>
                <a:gd name="T66" fmla="*/ 1 w 582"/>
                <a:gd name="T67" fmla="*/ 1 h 1294"/>
                <a:gd name="T68" fmla="*/ 1 w 582"/>
                <a:gd name="T69" fmla="*/ 1 h 1294"/>
                <a:gd name="T70" fmla="*/ 1 w 582"/>
                <a:gd name="T71" fmla="*/ 1 h 1294"/>
                <a:gd name="T72" fmla="*/ 1 w 582"/>
                <a:gd name="T73" fmla="*/ 1 h 1294"/>
                <a:gd name="T74" fmla="*/ 1 w 582"/>
                <a:gd name="T75" fmla="*/ 1 h 1294"/>
                <a:gd name="T76" fmla="*/ 1 w 582"/>
                <a:gd name="T77" fmla="*/ 1 h 1294"/>
                <a:gd name="T78" fmla="*/ 1 w 582"/>
                <a:gd name="T79" fmla="*/ 1 h 1294"/>
                <a:gd name="T80" fmla="*/ 1 w 582"/>
                <a:gd name="T81" fmla="*/ 1 h 1294"/>
                <a:gd name="T82" fmla="*/ 1 w 582"/>
                <a:gd name="T83" fmla="*/ 1 h 1294"/>
                <a:gd name="T84" fmla="*/ 1 w 582"/>
                <a:gd name="T85" fmla="*/ 1 h 1294"/>
                <a:gd name="T86" fmla="*/ 1 w 582"/>
                <a:gd name="T87" fmla="*/ 1 h 1294"/>
                <a:gd name="T88" fmla="*/ 1 w 582"/>
                <a:gd name="T89" fmla="*/ 1 h 1294"/>
                <a:gd name="T90" fmla="*/ 1 w 582"/>
                <a:gd name="T91" fmla="*/ 1 h 1294"/>
                <a:gd name="T92" fmla="*/ 1 w 582"/>
                <a:gd name="T93" fmla="*/ 1 h 1294"/>
                <a:gd name="T94" fmla="*/ 1 w 582"/>
                <a:gd name="T95" fmla="*/ 1 h 1294"/>
                <a:gd name="T96" fmla="*/ 1 w 582"/>
                <a:gd name="T97" fmla="*/ 1 h 1294"/>
                <a:gd name="T98" fmla="*/ 1 w 582"/>
                <a:gd name="T99" fmla="*/ 1 h 1294"/>
                <a:gd name="T100" fmla="*/ 1 w 582"/>
                <a:gd name="T101" fmla="*/ 1 h 1294"/>
                <a:gd name="T102" fmla="*/ 1 w 582"/>
                <a:gd name="T103" fmla="*/ 1 h 12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2"/>
                <a:gd name="T157" fmla="*/ 0 h 1294"/>
                <a:gd name="T158" fmla="*/ 582 w 582"/>
                <a:gd name="T159" fmla="*/ 1294 h 12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2" h="1294">
                  <a:moveTo>
                    <a:pt x="228" y="0"/>
                  </a:moveTo>
                  <a:lnTo>
                    <a:pt x="210" y="1"/>
                  </a:lnTo>
                  <a:lnTo>
                    <a:pt x="195" y="6"/>
                  </a:lnTo>
                  <a:lnTo>
                    <a:pt x="180" y="12"/>
                  </a:lnTo>
                  <a:lnTo>
                    <a:pt x="169" y="22"/>
                  </a:lnTo>
                  <a:lnTo>
                    <a:pt x="157" y="31"/>
                  </a:lnTo>
                  <a:lnTo>
                    <a:pt x="147" y="42"/>
                  </a:lnTo>
                  <a:lnTo>
                    <a:pt x="138" y="53"/>
                  </a:lnTo>
                  <a:lnTo>
                    <a:pt x="131" y="65"/>
                  </a:lnTo>
                  <a:lnTo>
                    <a:pt x="118" y="75"/>
                  </a:lnTo>
                  <a:lnTo>
                    <a:pt x="105" y="90"/>
                  </a:lnTo>
                  <a:lnTo>
                    <a:pt x="89" y="106"/>
                  </a:lnTo>
                  <a:lnTo>
                    <a:pt x="73" y="124"/>
                  </a:lnTo>
                  <a:lnTo>
                    <a:pt x="54" y="138"/>
                  </a:lnTo>
                  <a:lnTo>
                    <a:pt x="39" y="155"/>
                  </a:lnTo>
                  <a:lnTo>
                    <a:pt x="26" y="168"/>
                  </a:lnTo>
                  <a:lnTo>
                    <a:pt x="18" y="179"/>
                  </a:lnTo>
                  <a:lnTo>
                    <a:pt x="11" y="190"/>
                  </a:lnTo>
                  <a:lnTo>
                    <a:pt x="6" y="208"/>
                  </a:lnTo>
                  <a:lnTo>
                    <a:pt x="2" y="227"/>
                  </a:lnTo>
                  <a:lnTo>
                    <a:pt x="1" y="250"/>
                  </a:lnTo>
                  <a:lnTo>
                    <a:pt x="0" y="272"/>
                  </a:lnTo>
                  <a:lnTo>
                    <a:pt x="0" y="294"/>
                  </a:lnTo>
                  <a:lnTo>
                    <a:pt x="0" y="314"/>
                  </a:lnTo>
                  <a:lnTo>
                    <a:pt x="0" y="333"/>
                  </a:lnTo>
                  <a:lnTo>
                    <a:pt x="1" y="345"/>
                  </a:lnTo>
                  <a:lnTo>
                    <a:pt x="5" y="357"/>
                  </a:lnTo>
                  <a:lnTo>
                    <a:pt x="11" y="366"/>
                  </a:lnTo>
                  <a:lnTo>
                    <a:pt x="18" y="376"/>
                  </a:lnTo>
                  <a:lnTo>
                    <a:pt x="23" y="385"/>
                  </a:lnTo>
                  <a:lnTo>
                    <a:pt x="29" y="393"/>
                  </a:lnTo>
                  <a:lnTo>
                    <a:pt x="32" y="401"/>
                  </a:lnTo>
                  <a:lnTo>
                    <a:pt x="33" y="412"/>
                  </a:lnTo>
                  <a:lnTo>
                    <a:pt x="31" y="422"/>
                  </a:lnTo>
                  <a:lnTo>
                    <a:pt x="28" y="437"/>
                  </a:lnTo>
                  <a:lnTo>
                    <a:pt x="26" y="454"/>
                  </a:lnTo>
                  <a:lnTo>
                    <a:pt x="26" y="474"/>
                  </a:lnTo>
                  <a:lnTo>
                    <a:pt x="27" y="495"/>
                  </a:lnTo>
                  <a:lnTo>
                    <a:pt x="32" y="521"/>
                  </a:lnTo>
                  <a:lnTo>
                    <a:pt x="39" y="548"/>
                  </a:lnTo>
                  <a:lnTo>
                    <a:pt x="52" y="580"/>
                  </a:lnTo>
                  <a:lnTo>
                    <a:pt x="64" y="623"/>
                  </a:lnTo>
                  <a:lnTo>
                    <a:pt x="75" y="690"/>
                  </a:lnTo>
                  <a:lnTo>
                    <a:pt x="84" y="772"/>
                  </a:lnTo>
                  <a:lnTo>
                    <a:pt x="91" y="865"/>
                  </a:lnTo>
                  <a:lnTo>
                    <a:pt x="95" y="957"/>
                  </a:lnTo>
                  <a:lnTo>
                    <a:pt x="95" y="1050"/>
                  </a:lnTo>
                  <a:lnTo>
                    <a:pt x="92" y="1132"/>
                  </a:lnTo>
                  <a:lnTo>
                    <a:pt x="86" y="1201"/>
                  </a:lnTo>
                  <a:lnTo>
                    <a:pt x="84" y="1215"/>
                  </a:lnTo>
                  <a:lnTo>
                    <a:pt x="85" y="1228"/>
                  </a:lnTo>
                  <a:lnTo>
                    <a:pt x="90" y="1239"/>
                  </a:lnTo>
                  <a:lnTo>
                    <a:pt x="102" y="1252"/>
                  </a:lnTo>
                  <a:lnTo>
                    <a:pt x="118" y="1260"/>
                  </a:lnTo>
                  <a:lnTo>
                    <a:pt x="142" y="1269"/>
                  </a:lnTo>
                  <a:lnTo>
                    <a:pt x="174" y="1275"/>
                  </a:lnTo>
                  <a:lnTo>
                    <a:pt x="216" y="1283"/>
                  </a:lnTo>
                  <a:lnTo>
                    <a:pt x="262" y="1286"/>
                  </a:lnTo>
                  <a:lnTo>
                    <a:pt x="308" y="1290"/>
                  </a:lnTo>
                  <a:lnTo>
                    <a:pt x="351" y="1291"/>
                  </a:lnTo>
                  <a:lnTo>
                    <a:pt x="392" y="1294"/>
                  </a:lnTo>
                  <a:lnTo>
                    <a:pt x="425" y="1292"/>
                  </a:lnTo>
                  <a:lnTo>
                    <a:pt x="452" y="1292"/>
                  </a:lnTo>
                  <a:lnTo>
                    <a:pt x="470" y="1289"/>
                  </a:lnTo>
                  <a:lnTo>
                    <a:pt x="476" y="1285"/>
                  </a:lnTo>
                  <a:lnTo>
                    <a:pt x="473" y="1241"/>
                  </a:lnTo>
                  <a:lnTo>
                    <a:pt x="475" y="1181"/>
                  </a:lnTo>
                  <a:lnTo>
                    <a:pt x="475" y="1111"/>
                  </a:lnTo>
                  <a:lnTo>
                    <a:pt x="478" y="1038"/>
                  </a:lnTo>
                  <a:lnTo>
                    <a:pt x="481" y="963"/>
                  </a:lnTo>
                  <a:lnTo>
                    <a:pt x="484" y="897"/>
                  </a:lnTo>
                  <a:lnTo>
                    <a:pt x="489" y="840"/>
                  </a:lnTo>
                  <a:lnTo>
                    <a:pt x="494" y="799"/>
                  </a:lnTo>
                  <a:lnTo>
                    <a:pt x="496" y="767"/>
                  </a:lnTo>
                  <a:lnTo>
                    <a:pt x="496" y="738"/>
                  </a:lnTo>
                  <a:lnTo>
                    <a:pt x="492" y="711"/>
                  </a:lnTo>
                  <a:lnTo>
                    <a:pt x="489" y="688"/>
                  </a:lnTo>
                  <a:lnTo>
                    <a:pt x="484" y="665"/>
                  </a:lnTo>
                  <a:lnTo>
                    <a:pt x="481" y="648"/>
                  </a:lnTo>
                  <a:lnTo>
                    <a:pt x="481" y="633"/>
                  </a:lnTo>
                  <a:lnTo>
                    <a:pt x="484" y="623"/>
                  </a:lnTo>
                  <a:lnTo>
                    <a:pt x="488" y="613"/>
                  </a:lnTo>
                  <a:lnTo>
                    <a:pt x="491" y="605"/>
                  </a:lnTo>
                  <a:lnTo>
                    <a:pt x="492" y="597"/>
                  </a:lnTo>
                  <a:lnTo>
                    <a:pt x="494" y="590"/>
                  </a:lnTo>
                  <a:lnTo>
                    <a:pt x="494" y="581"/>
                  </a:lnTo>
                  <a:lnTo>
                    <a:pt x="496" y="573"/>
                  </a:lnTo>
                  <a:lnTo>
                    <a:pt x="498" y="563"/>
                  </a:lnTo>
                  <a:lnTo>
                    <a:pt x="503" y="554"/>
                  </a:lnTo>
                  <a:lnTo>
                    <a:pt x="508" y="543"/>
                  </a:lnTo>
                  <a:lnTo>
                    <a:pt x="513" y="533"/>
                  </a:lnTo>
                  <a:lnTo>
                    <a:pt x="518" y="522"/>
                  </a:lnTo>
                  <a:lnTo>
                    <a:pt x="525" y="512"/>
                  </a:lnTo>
                  <a:lnTo>
                    <a:pt x="533" y="500"/>
                  </a:lnTo>
                  <a:lnTo>
                    <a:pt x="543" y="487"/>
                  </a:lnTo>
                  <a:lnTo>
                    <a:pt x="554" y="471"/>
                  </a:lnTo>
                  <a:lnTo>
                    <a:pt x="569" y="456"/>
                  </a:lnTo>
                  <a:lnTo>
                    <a:pt x="580" y="420"/>
                  </a:lnTo>
                  <a:lnTo>
                    <a:pt x="582" y="361"/>
                  </a:lnTo>
                  <a:lnTo>
                    <a:pt x="571" y="286"/>
                  </a:lnTo>
                  <a:lnTo>
                    <a:pt x="545" y="205"/>
                  </a:lnTo>
                  <a:lnTo>
                    <a:pt x="499" y="126"/>
                  </a:lnTo>
                  <a:lnTo>
                    <a:pt x="435" y="59"/>
                  </a:lnTo>
                  <a:lnTo>
                    <a:pt x="345" y="13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005959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63" name="Freeform 256"/>
            <p:cNvSpPr>
              <a:spLocks/>
            </p:cNvSpPr>
            <p:nvPr/>
          </p:nvSpPr>
          <p:spPr bwMode="auto">
            <a:xfrm>
              <a:off x="4994" y="2366"/>
              <a:ext cx="107" cy="488"/>
            </a:xfrm>
            <a:custGeom>
              <a:avLst/>
              <a:gdLst>
                <a:gd name="T0" fmla="*/ 1 w 214"/>
                <a:gd name="T1" fmla="*/ 1 h 976"/>
                <a:gd name="T2" fmla="*/ 1 w 214"/>
                <a:gd name="T3" fmla="*/ 1 h 976"/>
                <a:gd name="T4" fmla="*/ 1 w 214"/>
                <a:gd name="T5" fmla="*/ 1 h 976"/>
                <a:gd name="T6" fmla="*/ 1 w 214"/>
                <a:gd name="T7" fmla="*/ 1 h 976"/>
                <a:gd name="T8" fmla="*/ 1 w 214"/>
                <a:gd name="T9" fmla="*/ 1 h 976"/>
                <a:gd name="T10" fmla="*/ 1 w 214"/>
                <a:gd name="T11" fmla="*/ 1 h 976"/>
                <a:gd name="T12" fmla="*/ 1 w 214"/>
                <a:gd name="T13" fmla="*/ 1 h 976"/>
                <a:gd name="T14" fmla="*/ 1 w 214"/>
                <a:gd name="T15" fmla="*/ 1 h 976"/>
                <a:gd name="T16" fmla="*/ 1 w 214"/>
                <a:gd name="T17" fmla="*/ 1 h 976"/>
                <a:gd name="T18" fmla="*/ 1 w 214"/>
                <a:gd name="T19" fmla="*/ 1 h 976"/>
                <a:gd name="T20" fmla="*/ 1 w 214"/>
                <a:gd name="T21" fmla="*/ 1 h 976"/>
                <a:gd name="T22" fmla="*/ 1 w 214"/>
                <a:gd name="T23" fmla="*/ 1 h 976"/>
                <a:gd name="T24" fmla="*/ 1 w 214"/>
                <a:gd name="T25" fmla="*/ 1 h 976"/>
                <a:gd name="T26" fmla="*/ 1 w 214"/>
                <a:gd name="T27" fmla="*/ 1 h 976"/>
                <a:gd name="T28" fmla="*/ 1 w 214"/>
                <a:gd name="T29" fmla="*/ 1 h 976"/>
                <a:gd name="T30" fmla="*/ 1 w 214"/>
                <a:gd name="T31" fmla="*/ 1 h 976"/>
                <a:gd name="T32" fmla="*/ 1 w 214"/>
                <a:gd name="T33" fmla="*/ 1 h 976"/>
                <a:gd name="T34" fmla="*/ 1 w 214"/>
                <a:gd name="T35" fmla="*/ 1 h 976"/>
                <a:gd name="T36" fmla="*/ 1 w 214"/>
                <a:gd name="T37" fmla="*/ 1 h 976"/>
                <a:gd name="T38" fmla="*/ 1 w 214"/>
                <a:gd name="T39" fmla="*/ 1 h 976"/>
                <a:gd name="T40" fmla="*/ 1 w 214"/>
                <a:gd name="T41" fmla="*/ 1 h 976"/>
                <a:gd name="T42" fmla="*/ 1 w 214"/>
                <a:gd name="T43" fmla="*/ 1 h 976"/>
                <a:gd name="T44" fmla="*/ 1 w 214"/>
                <a:gd name="T45" fmla="*/ 1 h 976"/>
                <a:gd name="T46" fmla="*/ 1 w 214"/>
                <a:gd name="T47" fmla="*/ 1 h 976"/>
                <a:gd name="T48" fmla="*/ 1 w 214"/>
                <a:gd name="T49" fmla="*/ 1 h 976"/>
                <a:gd name="T50" fmla="*/ 1 w 214"/>
                <a:gd name="T51" fmla="*/ 1 h 976"/>
                <a:gd name="T52" fmla="*/ 1 w 214"/>
                <a:gd name="T53" fmla="*/ 1 h 976"/>
                <a:gd name="T54" fmla="*/ 1 w 214"/>
                <a:gd name="T55" fmla="*/ 1 h 976"/>
                <a:gd name="T56" fmla="*/ 1 w 214"/>
                <a:gd name="T57" fmla="*/ 1 h 976"/>
                <a:gd name="T58" fmla="*/ 1 w 214"/>
                <a:gd name="T59" fmla="*/ 1 h 976"/>
                <a:gd name="T60" fmla="*/ 1 w 214"/>
                <a:gd name="T61" fmla="*/ 1 h 976"/>
                <a:gd name="T62" fmla="*/ 1 w 214"/>
                <a:gd name="T63" fmla="*/ 1 h 976"/>
                <a:gd name="T64" fmla="*/ 1 w 214"/>
                <a:gd name="T65" fmla="*/ 1 h 976"/>
                <a:gd name="T66" fmla="*/ 1 w 214"/>
                <a:gd name="T67" fmla="*/ 1 h 976"/>
                <a:gd name="T68" fmla="*/ 1 w 214"/>
                <a:gd name="T69" fmla="*/ 1 h 976"/>
                <a:gd name="T70" fmla="*/ 1 w 214"/>
                <a:gd name="T71" fmla="*/ 1 h 976"/>
                <a:gd name="T72" fmla="*/ 1 w 214"/>
                <a:gd name="T73" fmla="*/ 1 h 976"/>
                <a:gd name="T74" fmla="*/ 1 w 214"/>
                <a:gd name="T75" fmla="*/ 1 h 976"/>
                <a:gd name="T76" fmla="*/ 1 w 214"/>
                <a:gd name="T77" fmla="*/ 1 h 976"/>
                <a:gd name="T78" fmla="*/ 1 w 214"/>
                <a:gd name="T79" fmla="*/ 1 h 976"/>
                <a:gd name="T80" fmla="*/ 1 w 214"/>
                <a:gd name="T81" fmla="*/ 1 h 976"/>
                <a:gd name="T82" fmla="*/ 1 w 214"/>
                <a:gd name="T83" fmla="*/ 1 h 976"/>
                <a:gd name="T84" fmla="*/ 1 w 214"/>
                <a:gd name="T85" fmla="*/ 1 h 976"/>
                <a:gd name="T86" fmla="*/ 1 w 214"/>
                <a:gd name="T87" fmla="*/ 1 h 976"/>
                <a:gd name="T88" fmla="*/ 1 w 214"/>
                <a:gd name="T89" fmla="*/ 1 h 976"/>
                <a:gd name="T90" fmla="*/ 1 w 214"/>
                <a:gd name="T91" fmla="*/ 0 h 976"/>
                <a:gd name="T92" fmla="*/ 1 w 214"/>
                <a:gd name="T93" fmla="*/ 0 h 976"/>
                <a:gd name="T94" fmla="*/ 1 w 214"/>
                <a:gd name="T95" fmla="*/ 1 h 976"/>
                <a:gd name="T96" fmla="*/ 1 w 214"/>
                <a:gd name="T97" fmla="*/ 1 h 976"/>
                <a:gd name="T98" fmla="*/ 1 w 214"/>
                <a:gd name="T99" fmla="*/ 1 h 976"/>
                <a:gd name="T100" fmla="*/ 1 w 214"/>
                <a:gd name="T101" fmla="*/ 1 h 976"/>
                <a:gd name="T102" fmla="*/ 1 w 214"/>
                <a:gd name="T103" fmla="*/ 1 h 9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4"/>
                <a:gd name="T157" fmla="*/ 0 h 976"/>
                <a:gd name="T158" fmla="*/ 214 w 214"/>
                <a:gd name="T159" fmla="*/ 976 h 97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4" h="976">
                  <a:moveTo>
                    <a:pt x="214" y="147"/>
                  </a:moveTo>
                  <a:lnTo>
                    <a:pt x="199" y="162"/>
                  </a:lnTo>
                  <a:lnTo>
                    <a:pt x="188" y="178"/>
                  </a:lnTo>
                  <a:lnTo>
                    <a:pt x="178" y="191"/>
                  </a:lnTo>
                  <a:lnTo>
                    <a:pt x="170" y="203"/>
                  </a:lnTo>
                  <a:lnTo>
                    <a:pt x="163" y="213"/>
                  </a:lnTo>
                  <a:lnTo>
                    <a:pt x="158" y="224"/>
                  </a:lnTo>
                  <a:lnTo>
                    <a:pt x="153" y="234"/>
                  </a:lnTo>
                  <a:lnTo>
                    <a:pt x="148" y="245"/>
                  </a:lnTo>
                  <a:lnTo>
                    <a:pt x="143" y="254"/>
                  </a:lnTo>
                  <a:lnTo>
                    <a:pt x="141" y="264"/>
                  </a:lnTo>
                  <a:lnTo>
                    <a:pt x="139" y="272"/>
                  </a:lnTo>
                  <a:lnTo>
                    <a:pt x="139" y="281"/>
                  </a:lnTo>
                  <a:lnTo>
                    <a:pt x="137" y="288"/>
                  </a:lnTo>
                  <a:lnTo>
                    <a:pt x="136" y="296"/>
                  </a:lnTo>
                  <a:lnTo>
                    <a:pt x="133" y="304"/>
                  </a:lnTo>
                  <a:lnTo>
                    <a:pt x="129" y="314"/>
                  </a:lnTo>
                  <a:lnTo>
                    <a:pt x="126" y="324"/>
                  </a:lnTo>
                  <a:lnTo>
                    <a:pt x="126" y="339"/>
                  </a:lnTo>
                  <a:lnTo>
                    <a:pt x="129" y="356"/>
                  </a:lnTo>
                  <a:lnTo>
                    <a:pt x="134" y="379"/>
                  </a:lnTo>
                  <a:lnTo>
                    <a:pt x="137" y="402"/>
                  </a:lnTo>
                  <a:lnTo>
                    <a:pt x="141" y="429"/>
                  </a:lnTo>
                  <a:lnTo>
                    <a:pt x="141" y="458"/>
                  </a:lnTo>
                  <a:lnTo>
                    <a:pt x="139" y="490"/>
                  </a:lnTo>
                  <a:lnTo>
                    <a:pt x="134" y="531"/>
                  </a:lnTo>
                  <a:lnTo>
                    <a:pt x="129" y="588"/>
                  </a:lnTo>
                  <a:lnTo>
                    <a:pt x="126" y="654"/>
                  </a:lnTo>
                  <a:lnTo>
                    <a:pt x="123" y="729"/>
                  </a:lnTo>
                  <a:lnTo>
                    <a:pt x="120" y="802"/>
                  </a:lnTo>
                  <a:lnTo>
                    <a:pt x="120" y="872"/>
                  </a:lnTo>
                  <a:lnTo>
                    <a:pt x="118" y="932"/>
                  </a:lnTo>
                  <a:lnTo>
                    <a:pt x="121" y="976"/>
                  </a:lnTo>
                  <a:lnTo>
                    <a:pt x="116" y="915"/>
                  </a:lnTo>
                  <a:lnTo>
                    <a:pt x="113" y="849"/>
                  </a:lnTo>
                  <a:lnTo>
                    <a:pt x="112" y="774"/>
                  </a:lnTo>
                  <a:lnTo>
                    <a:pt x="113" y="701"/>
                  </a:lnTo>
                  <a:lnTo>
                    <a:pt x="115" y="631"/>
                  </a:lnTo>
                  <a:lnTo>
                    <a:pt x="117" y="569"/>
                  </a:lnTo>
                  <a:lnTo>
                    <a:pt x="118" y="518"/>
                  </a:lnTo>
                  <a:lnTo>
                    <a:pt x="121" y="485"/>
                  </a:lnTo>
                  <a:lnTo>
                    <a:pt x="120" y="457"/>
                  </a:lnTo>
                  <a:lnTo>
                    <a:pt x="120" y="426"/>
                  </a:lnTo>
                  <a:lnTo>
                    <a:pt x="116" y="389"/>
                  </a:lnTo>
                  <a:lnTo>
                    <a:pt x="110" y="348"/>
                  </a:lnTo>
                  <a:lnTo>
                    <a:pt x="97" y="299"/>
                  </a:lnTo>
                  <a:lnTo>
                    <a:pt x="82" y="246"/>
                  </a:lnTo>
                  <a:lnTo>
                    <a:pt x="59" y="186"/>
                  </a:lnTo>
                  <a:lnTo>
                    <a:pt x="29" y="119"/>
                  </a:lnTo>
                  <a:lnTo>
                    <a:pt x="44" y="150"/>
                  </a:lnTo>
                  <a:lnTo>
                    <a:pt x="59" y="179"/>
                  </a:lnTo>
                  <a:lnTo>
                    <a:pt x="73" y="208"/>
                  </a:lnTo>
                  <a:lnTo>
                    <a:pt x="85" y="234"/>
                  </a:lnTo>
                  <a:lnTo>
                    <a:pt x="95" y="255"/>
                  </a:lnTo>
                  <a:lnTo>
                    <a:pt x="102" y="273"/>
                  </a:lnTo>
                  <a:lnTo>
                    <a:pt x="107" y="287"/>
                  </a:lnTo>
                  <a:lnTo>
                    <a:pt x="111" y="298"/>
                  </a:lnTo>
                  <a:lnTo>
                    <a:pt x="112" y="301"/>
                  </a:lnTo>
                  <a:lnTo>
                    <a:pt x="116" y="301"/>
                  </a:lnTo>
                  <a:lnTo>
                    <a:pt x="120" y="295"/>
                  </a:lnTo>
                  <a:lnTo>
                    <a:pt x="125" y="286"/>
                  </a:lnTo>
                  <a:lnTo>
                    <a:pt x="126" y="273"/>
                  </a:lnTo>
                  <a:lnTo>
                    <a:pt x="127" y="261"/>
                  </a:lnTo>
                  <a:lnTo>
                    <a:pt x="125" y="248"/>
                  </a:lnTo>
                  <a:lnTo>
                    <a:pt x="121" y="234"/>
                  </a:lnTo>
                  <a:lnTo>
                    <a:pt x="113" y="220"/>
                  </a:lnTo>
                  <a:lnTo>
                    <a:pt x="111" y="210"/>
                  </a:lnTo>
                  <a:lnTo>
                    <a:pt x="111" y="202"/>
                  </a:lnTo>
                  <a:lnTo>
                    <a:pt x="113" y="198"/>
                  </a:lnTo>
                  <a:lnTo>
                    <a:pt x="117" y="196"/>
                  </a:lnTo>
                  <a:lnTo>
                    <a:pt x="123" y="198"/>
                  </a:lnTo>
                  <a:lnTo>
                    <a:pt x="129" y="203"/>
                  </a:lnTo>
                  <a:lnTo>
                    <a:pt x="139" y="212"/>
                  </a:lnTo>
                  <a:lnTo>
                    <a:pt x="148" y="215"/>
                  </a:lnTo>
                  <a:lnTo>
                    <a:pt x="157" y="213"/>
                  </a:lnTo>
                  <a:lnTo>
                    <a:pt x="164" y="204"/>
                  </a:lnTo>
                  <a:lnTo>
                    <a:pt x="170" y="192"/>
                  </a:lnTo>
                  <a:lnTo>
                    <a:pt x="170" y="173"/>
                  </a:lnTo>
                  <a:lnTo>
                    <a:pt x="168" y="156"/>
                  </a:lnTo>
                  <a:lnTo>
                    <a:pt x="159" y="136"/>
                  </a:lnTo>
                  <a:lnTo>
                    <a:pt x="146" y="119"/>
                  </a:lnTo>
                  <a:lnTo>
                    <a:pt x="127" y="100"/>
                  </a:lnTo>
                  <a:lnTo>
                    <a:pt x="108" y="83"/>
                  </a:lnTo>
                  <a:lnTo>
                    <a:pt x="90" y="66"/>
                  </a:lnTo>
                  <a:lnTo>
                    <a:pt x="73" y="51"/>
                  </a:lnTo>
                  <a:lnTo>
                    <a:pt x="55" y="35"/>
                  </a:lnTo>
                  <a:lnTo>
                    <a:pt x="39" y="24"/>
                  </a:lnTo>
                  <a:lnTo>
                    <a:pt x="24" y="15"/>
                  </a:lnTo>
                  <a:lnTo>
                    <a:pt x="11" y="10"/>
                  </a:lnTo>
                  <a:lnTo>
                    <a:pt x="1" y="6"/>
                  </a:lnTo>
                  <a:lnTo>
                    <a:pt x="0" y="3"/>
                  </a:lnTo>
                  <a:lnTo>
                    <a:pt x="5" y="0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0" y="8"/>
                  </a:lnTo>
                  <a:lnTo>
                    <a:pt x="75" y="16"/>
                  </a:lnTo>
                  <a:lnTo>
                    <a:pt x="90" y="25"/>
                  </a:lnTo>
                  <a:lnTo>
                    <a:pt x="111" y="34"/>
                  </a:lnTo>
                  <a:lnTo>
                    <a:pt x="134" y="43"/>
                  </a:lnTo>
                  <a:lnTo>
                    <a:pt x="159" y="57"/>
                  </a:lnTo>
                  <a:lnTo>
                    <a:pt x="180" y="72"/>
                  </a:lnTo>
                  <a:lnTo>
                    <a:pt x="199" y="92"/>
                  </a:lnTo>
                  <a:lnTo>
                    <a:pt x="210" y="115"/>
                  </a:lnTo>
                  <a:lnTo>
                    <a:pt x="214" y="147"/>
                  </a:lnTo>
                  <a:close/>
                </a:path>
              </a:pathLst>
            </a:custGeom>
            <a:solidFill>
              <a:srgbClr val="00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64" name="Freeform 257"/>
            <p:cNvSpPr>
              <a:spLocks/>
            </p:cNvSpPr>
            <p:nvPr/>
          </p:nvSpPr>
          <p:spPr bwMode="auto">
            <a:xfrm>
              <a:off x="4817" y="2211"/>
              <a:ext cx="133" cy="627"/>
            </a:xfrm>
            <a:custGeom>
              <a:avLst/>
              <a:gdLst>
                <a:gd name="T0" fmla="*/ 1 w 266"/>
                <a:gd name="T1" fmla="*/ 1 h 1254"/>
                <a:gd name="T2" fmla="*/ 1 w 266"/>
                <a:gd name="T3" fmla="*/ 1 h 1254"/>
                <a:gd name="T4" fmla="*/ 1 w 266"/>
                <a:gd name="T5" fmla="*/ 1 h 1254"/>
                <a:gd name="T6" fmla="*/ 1 w 266"/>
                <a:gd name="T7" fmla="*/ 1 h 1254"/>
                <a:gd name="T8" fmla="*/ 1 w 266"/>
                <a:gd name="T9" fmla="*/ 1 h 1254"/>
                <a:gd name="T10" fmla="*/ 1 w 266"/>
                <a:gd name="T11" fmla="*/ 1 h 1254"/>
                <a:gd name="T12" fmla="*/ 1 w 266"/>
                <a:gd name="T13" fmla="*/ 1 h 1254"/>
                <a:gd name="T14" fmla="*/ 1 w 266"/>
                <a:gd name="T15" fmla="*/ 1 h 1254"/>
                <a:gd name="T16" fmla="*/ 1 w 266"/>
                <a:gd name="T17" fmla="*/ 1 h 1254"/>
                <a:gd name="T18" fmla="*/ 1 w 266"/>
                <a:gd name="T19" fmla="*/ 1 h 1254"/>
                <a:gd name="T20" fmla="*/ 1 w 266"/>
                <a:gd name="T21" fmla="*/ 1 h 1254"/>
                <a:gd name="T22" fmla="*/ 1 w 266"/>
                <a:gd name="T23" fmla="*/ 1 h 1254"/>
                <a:gd name="T24" fmla="*/ 0 w 266"/>
                <a:gd name="T25" fmla="*/ 1 h 1254"/>
                <a:gd name="T26" fmla="*/ 0 w 266"/>
                <a:gd name="T27" fmla="*/ 1 h 1254"/>
                <a:gd name="T28" fmla="*/ 1 w 266"/>
                <a:gd name="T29" fmla="*/ 1 h 1254"/>
                <a:gd name="T30" fmla="*/ 1 w 266"/>
                <a:gd name="T31" fmla="*/ 1 h 1254"/>
                <a:gd name="T32" fmla="*/ 1 w 266"/>
                <a:gd name="T33" fmla="*/ 1 h 1254"/>
                <a:gd name="T34" fmla="*/ 1 w 266"/>
                <a:gd name="T35" fmla="*/ 1 h 1254"/>
                <a:gd name="T36" fmla="*/ 1 w 266"/>
                <a:gd name="T37" fmla="*/ 1 h 1254"/>
                <a:gd name="T38" fmla="*/ 1 w 266"/>
                <a:gd name="T39" fmla="*/ 1 h 1254"/>
                <a:gd name="T40" fmla="*/ 1 w 266"/>
                <a:gd name="T41" fmla="*/ 1 h 1254"/>
                <a:gd name="T42" fmla="*/ 1 w 266"/>
                <a:gd name="T43" fmla="*/ 1 h 1254"/>
                <a:gd name="T44" fmla="*/ 1 w 266"/>
                <a:gd name="T45" fmla="*/ 1 h 1254"/>
                <a:gd name="T46" fmla="*/ 1 w 266"/>
                <a:gd name="T47" fmla="*/ 1 h 1254"/>
                <a:gd name="T48" fmla="*/ 1 w 266"/>
                <a:gd name="T49" fmla="*/ 1 h 1254"/>
                <a:gd name="T50" fmla="*/ 1 w 266"/>
                <a:gd name="T51" fmla="*/ 1 h 1254"/>
                <a:gd name="T52" fmla="*/ 1 w 266"/>
                <a:gd name="T53" fmla="*/ 1 h 1254"/>
                <a:gd name="T54" fmla="*/ 1 w 266"/>
                <a:gd name="T55" fmla="*/ 1 h 1254"/>
                <a:gd name="T56" fmla="*/ 1 w 266"/>
                <a:gd name="T57" fmla="*/ 1 h 1254"/>
                <a:gd name="T58" fmla="*/ 1 w 266"/>
                <a:gd name="T59" fmla="*/ 1 h 1254"/>
                <a:gd name="T60" fmla="*/ 1 w 266"/>
                <a:gd name="T61" fmla="*/ 1 h 1254"/>
                <a:gd name="T62" fmla="*/ 1 w 266"/>
                <a:gd name="T63" fmla="*/ 1 h 1254"/>
                <a:gd name="T64" fmla="*/ 1 w 266"/>
                <a:gd name="T65" fmla="*/ 1 h 1254"/>
                <a:gd name="T66" fmla="*/ 1 w 266"/>
                <a:gd name="T67" fmla="*/ 1 h 1254"/>
                <a:gd name="T68" fmla="*/ 1 w 266"/>
                <a:gd name="T69" fmla="*/ 1 h 1254"/>
                <a:gd name="T70" fmla="*/ 1 w 266"/>
                <a:gd name="T71" fmla="*/ 1 h 1254"/>
                <a:gd name="T72" fmla="*/ 1 w 266"/>
                <a:gd name="T73" fmla="*/ 1 h 1254"/>
                <a:gd name="T74" fmla="*/ 1 w 266"/>
                <a:gd name="T75" fmla="*/ 1 h 1254"/>
                <a:gd name="T76" fmla="*/ 1 w 266"/>
                <a:gd name="T77" fmla="*/ 1 h 1254"/>
                <a:gd name="T78" fmla="*/ 1 w 266"/>
                <a:gd name="T79" fmla="*/ 1 h 1254"/>
                <a:gd name="T80" fmla="*/ 1 w 266"/>
                <a:gd name="T81" fmla="*/ 1 h 1254"/>
                <a:gd name="T82" fmla="*/ 1 w 266"/>
                <a:gd name="T83" fmla="*/ 1 h 1254"/>
                <a:gd name="T84" fmla="*/ 1 w 266"/>
                <a:gd name="T85" fmla="*/ 1 h 1254"/>
                <a:gd name="T86" fmla="*/ 1 w 266"/>
                <a:gd name="T87" fmla="*/ 1 h 1254"/>
                <a:gd name="T88" fmla="*/ 1 w 266"/>
                <a:gd name="T89" fmla="*/ 1 h 1254"/>
                <a:gd name="T90" fmla="*/ 1 w 266"/>
                <a:gd name="T91" fmla="*/ 1 h 1254"/>
                <a:gd name="T92" fmla="*/ 1 w 266"/>
                <a:gd name="T93" fmla="*/ 1 h 125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6"/>
                <a:gd name="T142" fmla="*/ 0 h 1254"/>
                <a:gd name="T143" fmla="*/ 266 w 266"/>
                <a:gd name="T144" fmla="*/ 1254 h 125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6" h="1254">
                  <a:moveTo>
                    <a:pt x="86" y="1201"/>
                  </a:moveTo>
                  <a:lnTo>
                    <a:pt x="91" y="1132"/>
                  </a:lnTo>
                  <a:lnTo>
                    <a:pt x="95" y="1050"/>
                  </a:lnTo>
                  <a:lnTo>
                    <a:pt x="94" y="957"/>
                  </a:lnTo>
                  <a:lnTo>
                    <a:pt x="91" y="865"/>
                  </a:lnTo>
                  <a:lnTo>
                    <a:pt x="84" y="772"/>
                  </a:lnTo>
                  <a:lnTo>
                    <a:pt x="75" y="690"/>
                  </a:lnTo>
                  <a:lnTo>
                    <a:pt x="64" y="623"/>
                  </a:lnTo>
                  <a:lnTo>
                    <a:pt x="52" y="580"/>
                  </a:lnTo>
                  <a:lnTo>
                    <a:pt x="39" y="548"/>
                  </a:lnTo>
                  <a:lnTo>
                    <a:pt x="32" y="521"/>
                  </a:lnTo>
                  <a:lnTo>
                    <a:pt x="27" y="495"/>
                  </a:lnTo>
                  <a:lnTo>
                    <a:pt x="26" y="474"/>
                  </a:lnTo>
                  <a:lnTo>
                    <a:pt x="26" y="454"/>
                  </a:lnTo>
                  <a:lnTo>
                    <a:pt x="28" y="437"/>
                  </a:lnTo>
                  <a:lnTo>
                    <a:pt x="31" y="422"/>
                  </a:lnTo>
                  <a:lnTo>
                    <a:pt x="33" y="412"/>
                  </a:lnTo>
                  <a:lnTo>
                    <a:pt x="32" y="401"/>
                  </a:lnTo>
                  <a:lnTo>
                    <a:pt x="29" y="393"/>
                  </a:lnTo>
                  <a:lnTo>
                    <a:pt x="23" y="385"/>
                  </a:lnTo>
                  <a:lnTo>
                    <a:pt x="18" y="376"/>
                  </a:lnTo>
                  <a:lnTo>
                    <a:pt x="11" y="366"/>
                  </a:lnTo>
                  <a:lnTo>
                    <a:pt x="5" y="357"/>
                  </a:lnTo>
                  <a:lnTo>
                    <a:pt x="1" y="345"/>
                  </a:lnTo>
                  <a:lnTo>
                    <a:pt x="0" y="333"/>
                  </a:lnTo>
                  <a:lnTo>
                    <a:pt x="0" y="314"/>
                  </a:lnTo>
                  <a:lnTo>
                    <a:pt x="0" y="294"/>
                  </a:lnTo>
                  <a:lnTo>
                    <a:pt x="0" y="272"/>
                  </a:lnTo>
                  <a:lnTo>
                    <a:pt x="1" y="250"/>
                  </a:lnTo>
                  <a:lnTo>
                    <a:pt x="2" y="227"/>
                  </a:lnTo>
                  <a:lnTo>
                    <a:pt x="6" y="208"/>
                  </a:lnTo>
                  <a:lnTo>
                    <a:pt x="11" y="190"/>
                  </a:lnTo>
                  <a:lnTo>
                    <a:pt x="18" y="179"/>
                  </a:lnTo>
                  <a:lnTo>
                    <a:pt x="26" y="168"/>
                  </a:lnTo>
                  <a:lnTo>
                    <a:pt x="39" y="155"/>
                  </a:lnTo>
                  <a:lnTo>
                    <a:pt x="54" y="138"/>
                  </a:lnTo>
                  <a:lnTo>
                    <a:pt x="73" y="124"/>
                  </a:lnTo>
                  <a:lnTo>
                    <a:pt x="89" y="106"/>
                  </a:lnTo>
                  <a:lnTo>
                    <a:pt x="105" y="90"/>
                  </a:lnTo>
                  <a:lnTo>
                    <a:pt x="118" y="75"/>
                  </a:lnTo>
                  <a:lnTo>
                    <a:pt x="131" y="65"/>
                  </a:lnTo>
                  <a:lnTo>
                    <a:pt x="138" y="53"/>
                  </a:lnTo>
                  <a:lnTo>
                    <a:pt x="147" y="42"/>
                  </a:lnTo>
                  <a:lnTo>
                    <a:pt x="157" y="31"/>
                  </a:lnTo>
                  <a:lnTo>
                    <a:pt x="169" y="22"/>
                  </a:lnTo>
                  <a:lnTo>
                    <a:pt x="180" y="12"/>
                  </a:lnTo>
                  <a:lnTo>
                    <a:pt x="195" y="6"/>
                  </a:lnTo>
                  <a:lnTo>
                    <a:pt x="210" y="1"/>
                  </a:lnTo>
                  <a:lnTo>
                    <a:pt x="228" y="0"/>
                  </a:lnTo>
                  <a:lnTo>
                    <a:pt x="241" y="20"/>
                  </a:lnTo>
                  <a:lnTo>
                    <a:pt x="252" y="46"/>
                  </a:lnTo>
                  <a:lnTo>
                    <a:pt x="259" y="73"/>
                  </a:lnTo>
                  <a:lnTo>
                    <a:pt x="266" y="104"/>
                  </a:lnTo>
                  <a:lnTo>
                    <a:pt x="266" y="132"/>
                  </a:lnTo>
                  <a:lnTo>
                    <a:pt x="263" y="161"/>
                  </a:lnTo>
                  <a:lnTo>
                    <a:pt x="257" y="184"/>
                  </a:lnTo>
                  <a:lnTo>
                    <a:pt x="247" y="203"/>
                  </a:lnTo>
                  <a:lnTo>
                    <a:pt x="236" y="235"/>
                  </a:lnTo>
                  <a:lnTo>
                    <a:pt x="230" y="302"/>
                  </a:lnTo>
                  <a:lnTo>
                    <a:pt x="226" y="396"/>
                  </a:lnTo>
                  <a:lnTo>
                    <a:pt x="227" y="510"/>
                  </a:lnTo>
                  <a:lnTo>
                    <a:pt x="230" y="633"/>
                  </a:lnTo>
                  <a:lnTo>
                    <a:pt x="236" y="763"/>
                  </a:lnTo>
                  <a:lnTo>
                    <a:pt x="242" y="892"/>
                  </a:lnTo>
                  <a:lnTo>
                    <a:pt x="249" y="1010"/>
                  </a:lnTo>
                  <a:lnTo>
                    <a:pt x="235" y="897"/>
                  </a:lnTo>
                  <a:lnTo>
                    <a:pt x="220" y="788"/>
                  </a:lnTo>
                  <a:lnTo>
                    <a:pt x="205" y="685"/>
                  </a:lnTo>
                  <a:lnTo>
                    <a:pt x="193" y="595"/>
                  </a:lnTo>
                  <a:lnTo>
                    <a:pt x="179" y="516"/>
                  </a:lnTo>
                  <a:lnTo>
                    <a:pt x="168" y="456"/>
                  </a:lnTo>
                  <a:lnTo>
                    <a:pt x="157" y="417"/>
                  </a:lnTo>
                  <a:lnTo>
                    <a:pt x="149" y="403"/>
                  </a:lnTo>
                  <a:lnTo>
                    <a:pt x="139" y="403"/>
                  </a:lnTo>
                  <a:lnTo>
                    <a:pt x="134" y="413"/>
                  </a:lnTo>
                  <a:lnTo>
                    <a:pt x="132" y="430"/>
                  </a:lnTo>
                  <a:lnTo>
                    <a:pt x="132" y="456"/>
                  </a:lnTo>
                  <a:lnTo>
                    <a:pt x="132" y="488"/>
                  </a:lnTo>
                  <a:lnTo>
                    <a:pt x="133" y="529"/>
                  </a:lnTo>
                  <a:lnTo>
                    <a:pt x="136" y="578"/>
                  </a:lnTo>
                  <a:lnTo>
                    <a:pt x="139" y="633"/>
                  </a:lnTo>
                  <a:lnTo>
                    <a:pt x="141" y="695"/>
                  </a:lnTo>
                  <a:lnTo>
                    <a:pt x="142" y="766"/>
                  </a:lnTo>
                  <a:lnTo>
                    <a:pt x="141" y="841"/>
                  </a:lnTo>
                  <a:lnTo>
                    <a:pt x="141" y="921"/>
                  </a:lnTo>
                  <a:lnTo>
                    <a:pt x="136" y="1003"/>
                  </a:lnTo>
                  <a:lnTo>
                    <a:pt x="129" y="1087"/>
                  </a:lnTo>
                  <a:lnTo>
                    <a:pt x="118" y="1171"/>
                  </a:lnTo>
                  <a:lnTo>
                    <a:pt x="105" y="1254"/>
                  </a:lnTo>
                  <a:lnTo>
                    <a:pt x="95" y="1247"/>
                  </a:lnTo>
                  <a:lnTo>
                    <a:pt x="87" y="1241"/>
                  </a:lnTo>
                  <a:lnTo>
                    <a:pt x="84" y="1234"/>
                  </a:lnTo>
                  <a:lnTo>
                    <a:pt x="84" y="1226"/>
                  </a:lnTo>
                  <a:lnTo>
                    <a:pt x="84" y="1215"/>
                  </a:lnTo>
                  <a:lnTo>
                    <a:pt x="86" y="1201"/>
                  </a:lnTo>
                  <a:close/>
                </a:path>
              </a:pathLst>
            </a:custGeom>
            <a:solidFill>
              <a:srgbClr val="33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65" name="Freeform 258"/>
            <p:cNvSpPr>
              <a:spLocks/>
            </p:cNvSpPr>
            <p:nvPr/>
          </p:nvSpPr>
          <p:spPr bwMode="auto">
            <a:xfrm>
              <a:off x="4822" y="2219"/>
              <a:ext cx="115" cy="297"/>
            </a:xfrm>
            <a:custGeom>
              <a:avLst/>
              <a:gdLst>
                <a:gd name="T0" fmla="*/ 0 w 231"/>
                <a:gd name="T1" fmla="*/ 0 h 595"/>
                <a:gd name="T2" fmla="*/ 0 w 231"/>
                <a:gd name="T3" fmla="*/ 0 h 595"/>
                <a:gd name="T4" fmla="*/ 0 w 231"/>
                <a:gd name="T5" fmla="*/ 0 h 595"/>
                <a:gd name="T6" fmla="*/ 0 w 231"/>
                <a:gd name="T7" fmla="*/ 0 h 595"/>
                <a:gd name="T8" fmla="*/ 0 w 231"/>
                <a:gd name="T9" fmla="*/ 0 h 595"/>
                <a:gd name="T10" fmla="*/ 0 w 231"/>
                <a:gd name="T11" fmla="*/ 0 h 595"/>
                <a:gd name="T12" fmla="*/ 0 w 231"/>
                <a:gd name="T13" fmla="*/ 0 h 595"/>
                <a:gd name="T14" fmla="*/ 0 w 231"/>
                <a:gd name="T15" fmla="*/ 0 h 595"/>
                <a:gd name="T16" fmla="*/ 0 w 231"/>
                <a:gd name="T17" fmla="*/ 0 h 595"/>
                <a:gd name="T18" fmla="*/ 0 w 231"/>
                <a:gd name="T19" fmla="*/ 0 h 595"/>
                <a:gd name="T20" fmla="*/ 0 w 231"/>
                <a:gd name="T21" fmla="*/ 0 h 595"/>
                <a:gd name="T22" fmla="*/ 0 w 231"/>
                <a:gd name="T23" fmla="*/ 0 h 595"/>
                <a:gd name="T24" fmla="*/ 0 w 231"/>
                <a:gd name="T25" fmla="*/ 0 h 595"/>
                <a:gd name="T26" fmla="*/ 0 w 231"/>
                <a:gd name="T27" fmla="*/ 0 h 595"/>
                <a:gd name="T28" fmla="*/ 0 w 231"/>
                <a:gd name="T29" fmla="*/ 0 h 595"/>
                <a:gd name="T30" fmla="*/ 0 w 231"/>
                <a:gd name="T31" fmla="*/ 0 h 595"/>
                <a:gd name="T32" fmla="*/ 0 w 231"/>
                <a:gd name="T33" fmla="*/ 0 h 595"/>
                <a:gd name="T34" fmla="*/ 0 w 231"/>
                <a:gd name="T35" fmla="*/ 0 h 595"/>
                <a:gd name="T36" fmla="*/ 0 w 231"/>
                <a:gd name="T37" fmla="*/ 0 h 595"/>
                <a:gd name="T38" fmla="*/ 0 w 231"/>
                <a:gd name="T39" fmla="*/ 0 h 595"/>
                <a:gd name="T40" fmla="*/ 0 w 231"/>
                <a:gd name="T41" fmla="*/ 0 h 595"/>
                <a:gd name="T42" fmla="*/ 0 w 231"/>
                <a:gd name="T43" fmla="*/ 0 h 595"/>
                <a:gd name="T44" fmla="*/ 0 w 231"/>
                <a:gd name="T45" fmla="*/ 0 h 595"/>
                <a:gd name="T46" fmla="*/ 0 w 231"/>
                <a:gd name="T47" fmla="*/ 0 h 595"/>
                <a:gd name="T48" fmla="*/ 0 w 231"/>
                <a:gd name="T49" fmla="*/ 0 h 595"/>
                <a:gd name="T50" fmla="*/ 0 w 231"/>
                <a:gd name="T51" fmla="*/ 0 h 595"/>
                <a:gd name="T52" fmla="*/ 0 w 231"/>
                <a:gd name="T53" fmla="*/ 0 h 595"/>
                <a:gd name="T54" fmla="*/ 0 w 231"/>
                <a:gd name="T55" fmla="*/ 0 h 595"/>
                <a:gd name="T56" fmla="*/ 0 w 231"/>
                <a:gd name="T57" fmla="*/ 0 h 595"/>
                <a:gd name="T58" fmla="*/ 0 w 231"/>
                <a:gd name="T59" fmla="*/ 0 h 595"/>
                <a:gd name="T60" fmla="*/ 0 w 231"/>
                <a:gd name="T61" fmla="*/ 0 h 595"/>
                <a:gd name="T62" fmla="*/ 0 w 231"/>
                <a:gd name="T63" fmla="*/ 0 h 5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1"/>
                <a:gd name="T97" fmla="*/ 0 h 595"/>
                <a:gd name="T98" fmla="*/ 231 w 231"/>
                <a:gd name="T99" fmla="*/ 595 h 59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1" h="595">
                  <a:moveTo>
                    <a:pt x="90" y="595"/>
                  </a:moveTo>
                  <a:lnTo>
                    <a:pt x="95" y="557"/>
                  </a:lnTo>
                  <a:lnTo>
                    <a:pt x="95" y="518"/>
                  </a:lnTo>
                  <a:lnTo>
                    <a:pt x="91" y="479"/>
                  </a:lnTo>
                  <a:lnTo>
                    <a:pt x="89" y="440"/>
                  </a:lnTo>
                  <a:lnTo>
                    <a:pt x="87" y="401"/>
                  </a:lnTo>
                  <a:lnTo>
                    <a:pt x="92" y="365"/>
                  </a:lnTo>
                  <a:lnTo>
                    <a:pt x="105" y="330"/>
                  </a:lnTo>
                  <a:lnTo>
                    <a:pt x="129" y="301"/>
                  </a:lnTo>
                  <a:lnTo>
                    <a:pt x="137" y="293"/>
                  </a:lnTo>
                  <a:lnTo>
                    <a:pt x="144" y="294"/>
                  </a:lnTo>
                  <a:lnTo>
                    <a:pt x="150" y="298"/>
                  </a:lnTo>
                  <a:lnTo>
                    <a:pt x="158" y="307"/>
                  </a:lnTo>
                  <a:lnTo>
                    <a:pt x="163" y="315"/>
                  </a:lnTo>
                  <a:lnTo>
                    <a:pt x="169" y="325"/>
                  </a:lnTo>
                  <a:lnTo>
                    <a:pt x="174" y="335"/>
                  </a:lnTo>
                  <a:lnTo>
                    <a:pt x="180" y="345"/>
                  </a:lnTo>
                  <a:lnTo>
                    <a:pt x="180" y="334"/>
                  </a:lnTo>
                  <a:lnTo>
                    <a:pt x="181" y="325"/>
                  </a:lnTo>
                  <a:lnTo>
                    <a:pt x="181" y="315"/>
                  </a:lnTo>
                  <a:lnTo>
                    <a:pt x="183" y="307"/>
                  </a:lnTo>
                  <a:lnTo>
                    <a:pt x="181" y="296"/>
                  </a:lnTo>
                  <a:lnTo>
                    <a:pt x="181" y="287"/>
                  </a:lnTo>
                  <a:lnTo>
                    <a:pt x="181" y="277"/>
                  </a:lnTo>
                  <a:lnTo>
                    <a:pt x="185" y="268"/>
                  </a:lnTo>
                  <a:lnTo>
                    <a:pt x="194" y="234"/>
                  </a:lnTo>
                  <a:lnTo>
                    <a:pt x="205" y="200"/>
                  </a:lnTo>
                  <a:lnTo>
                    <a:pt x="216" y="166"/>
                  </a:lnTo>
                  <a:lnTo>
                    <a:pt x="226" y="132"/>
                  </a:lnTo>
                  <a:lnTo>
                    <a:pt x="231" y="99"/>
                  </a:lnTo>
                  <a:lnTo>
                    <a:pt x="231" y="66"/>
                  </a:lnTo>
                  <a:lnTo>
                    <a:pt x="222" y="33"/>
                  </a:lnTo>
                  <a:lnTo>
                    <a:pt x="207" y="4"/>
                  </a:lnTo>
                  <a:lnTo>
                    <a:pt x="195" y="0"/>
                  </a:lnTo>
                  <a:lnTo>
                    <a:pt x="183" y="5"/>
                  </a:lnTo>
                  <a:lnTo>
                    <a:pt x="166" y="17"/>
                  </a:lnTo>
                  <a:lnTo>
                    <a:pt x="148" y="37"/>
                  </a:lnTo>
                  <a:lnTo>
                    <a:pt x="124" y="61"/>
                  </a:lnTo>
                  <a:lnTo>
                    <a:pt x="98" y="89"/>
                  </a:lnTo>
                  <a:lnTo>
                    <a:pt x="69" y="119"/>
                  </a:lnTo>
                  <a:lnTo>
                    <a:pt x="37" y="152"/>
                  </a:lnTo>
                  <a:lnTo>
                    <a:pt x="21" y="166"/>
                  </a:lnTo>
                  <a:lnTo>
                    <a:pt x="9" y="190"/>
                  </a:lnTo>
                  <a:lnTo>
                    <a:pt x="2" y="223"/>
                  </a:lnTo>
                  <a:lnTo>
                    <a:pt x="0" y="258"/>
                  </a:lnTo>
                  <a:lnTo>
                    <a:pt x="0" y="292"/>
                  </a:lnTo>
                  <a:lnTo>
                    <a:pt x="4" y="323"/>
                  </a:lnTo>
                  <a:lnTo>
                    <a:pt x="12" y="345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28" y="334"/>
                  </a:lnTo>
                  <a:lnTo>
                    <a:pt x="33" y="324"/>
                  </a:lnTo>
                  <a:lnTo>
                    <a:pt x="40" y="317"/>
                  </a:lnTo>
                  <a:lnTo>
                    <a:pt x="48" y="307"/>
                  </a:lnTo>
                  <a:lnTo>
                    <a:pt x="55" y="299"/>
                  </a:lnTo>
                  <a:lnTo>
                    <a:pt x="63" y="291"/>
                  </a:lnTo>
                  <a:lnTo>
                    <a:pt x="71" y="283"/>
                  </a:lnTo>
                  <a:lnTo>
                    <a:pt x="55" y="318"/>
                  </a:lnTo>
                  <a:lnTo>
                    <a:pt x="47" y="356"/>
                  </a:lnTo>
                  <a:lnTo>
                    <a:pt x="43" y="397"/>
                  </a:lnTo>
                  <a:lnTo>
                    <a:pt x="45" y="439"/>
                  </a:lnTo>
                  <a:lnTo>
                    <a:pt x="50" y="480"/>
                  </a:lnTo>
                  <a:lnTo>
                    <a:pt x="60" y="522"/>
                  </a:lnTo>
                  <a:lnTo>
                    <a:pt x="74" y="559"/>
                  </a:lnTo>
                  <a:lnTo>
                    <a:pt x="90" y="595"/>
                  </a:lnTo>
                  <a:close/>
                </a:path>
              </a:pathLst>
            </a:custGeom>
            <a:solidFill>
              <a:srgbClr val="8A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66" name="Freeform 259"/>
            <p:cNvSpPr>
              <a:spLocks/>
            </p:cNvSpPr>
            <p:nvPr/>
          </p:nvSpPr>
          <p:spPr bwMode="auto">
            <a:xfrm>
              <a:off x="4817" y="2211"/>
              <a:ext cx="175" cy="646"/>
            </a:xfrm>
            <a:custGeom>
              <a:avLst/>
              <a:gdLst>
                <a:gd name="T0" fmla="*/ 0 w 351"/>
                <a:gd name="T1" fmla="*/ 0 h 1291"/>
                <a:gd name="T2" fmla="*/ 0 w 351"/>
                <a:gd name="T3" fmla="*/ 1 h 1291"/>
                <a:gd name="T4" fmla="*/ 0 w 351"/>
                <a:gd name="T5" fmla="*/ 1 h 1291"/>
                <a:gd name="T6" fmla="*/ 0 w 351"/>
                <a:gd name="T7" fmla="*/ 1 h 1291"/>
                <a:gd name="T8" fmla="*/ 0 w 351"/>
                <a:gd name="T9" fmla="*/ 1 h 1291"/>
                <a:gd name="T10" fmla="*/ 0 w 351"/>
                <a:gd name="T11" fmla="*/ 1 h 1291"/>
                <a:gd name="T12" fmla="*/ 0 w 351"/>
                <a:gd name="T13" fmla="*/ 1 h 1291"/>
                <a:gd name="T14" fmla="*/ 0 w 351"/>
                <a:gd name="T15" fmla="*/ 1 h 1291"/>
                <a:gd name="T16" fmla="*/ 0 w 351"/>
                <a:gd name="T17" fmla="*/ 1 h 1291"/>
                <a:gd name="T18" fmla="*/ 0 w 351"/>
                <a:gd name="T19" fmla="*/ 1 h 1291"/>
                <a:gd name="T20" fmla="*/ 0 w 351"/>
                <a:gd name="T21" fmla="*/ 1 h 1291"/>
                <a:gd name="T22" fmla="*/ 0 w 351"/>
                <a:gd name="T23" fmla="*/ 1 h 1291"/>
                <a:gd name="T24" fmla="*/ 0 w 351"/>
                <a:gd name="T25" fmla="*/ 1 h 1291"/>
                <a:gd name="T26" fmla="*/ 0 w 351"/>
                <a:gd name="T27" fmla="*/ 1 h 1291"/>
                <a:gd name="T28" fmla="*/ 0 w 351"/>
                <a:gd name="T29" fmla="*/ 1 h 1291"/>
                <a:gd name="T30" fmla="*/ 0 w 351"/>
                <a:gd name="T31" fmla="*/ 1 h 1291"/>
                <a:gd name="T32" fmla="*/ 0 w 351"/>
                <a:gd name="T33" fmla="*/ 1 h 1291"/>
                <a:gd name="T34" fmla="*/ 0 w 351"/>
                <a:gd name="T35" fmla="*/ 1 h 1291"/>
                <a:gd name="T36" fmla="*/ 0 w 351"/>
                <a:gd name="T37" fmla="*/ 1 h 1291"/>
                <a:gd name="T38" fmla="*/ 0 w 351"/>
                <a:gd name="T39" fmla="*/ 1 h 1291"/>
                <a:gd name="T40" fmla="*/ 0 w 351"/>
                <a:gd name="T41" fmla="*/ 1 h 1291"/>
                <a:gd name="T42" fmla="*/ 0 w 351"/>
                <a:gd name="T43" fmla="*/ 1 h 1291"/>
                <a:gd name="T44" fmla="*/ 0 w 351"/>
                <a:gd name="T45" fmla="*/ 1 h 1291"/>
                <a:gd name="T46" fmla="*/ 0 w 351"/>
                <a:gd name="T47" fmla="*/ 1 h 1291"/>
                <a:gd name="T48" fmla="*/ 0 w 351"/>
                <a:gd name="T49" fmla="*/ 1 h 1291"/>
                <a:gd name="T50" fmla="*/ 0 w 351"/>
                <a:gd name="T51" fmla="*/ 1 h 1291"/>
                <a:gd name="T52" fmla="*/ 0 w 351"/>
                <a:gd name="T53" fmla="*/ 1 h 1291"/>
                <a:gd name="T54" fmla="*/ 0 w 351"/>
                <a:gd name="T55" fmla="*/ 1 h 1291"/>
                <a:gd name="T56" fmla="*/ 0 w 351"/>
                <a:gd name="T57" fmla="*/ 1 h 1291"/>
                <a:gd name="T58" fmla="*/ 0 w 351"/>
                <a:gd name="T59" fmla="*/ 1 h 1291"/>
                <a:gd name="T60" fmla="*/ 0 w 351"/>
                <a:gd name="T61" fmla="*/ 1 h 1291"/>
                <a:gd name="T62" fmla="*/ 0 w 351"/>
                <a:gd name="T63" fmla="*/ 1 h 1291"/>
                <a:gd name="T64" fmla="*/ 0 w 351"/>
                <a:gd name="T65" fmla="*/ 1 h 1291"/>
                <a:gd name="T66" fmla="*/ 0 w 351"/>
                <a:gd name="T67" fmla="*/ 1 h 1291"/>
                <a:gd name="T68" fmla="*/ 0 w 351"/>
                <a:gd name="T69" fmla="*/ 1 h 1291"/>
                <a:gd name="T70" fmla="*/ 0 w 351"/>
                <a:gd name="T71" fmla="*/ 1 h 1291"/>
                <a:gd name="T72" fmla="*/ 0 w 351"/>
                <a:gd name="T73" fmla="*/ 1 h 1291"/>
                <a:gd name="T74" fmla="*/ 0 w 351"/>
                <a:gd name="T75" fmla="*/ 1 h 1291"/>
                <a:gd name="T76" fmla="*/ 0 w 351"/>
                <a:gd name="T77" fmla="*/ 1 h 1291"/>
                <a:gd name="T78" fmla="*/ 0 w 351"/>
                <a:gd name="T79" fmla="*/ 1 h 1291"/>
                <a:gd name="T80" fmla="*/ 0 w 351"/>
                <a:gd name="T81" fmla="*/ 1 h 1291"/>
                <a:gd name="T82" fmla="*/ 0 w 351"/>
                <a:gd name="T83" fmla="*/ 1 h 1291"/>
                <a:gd name="T84" fmla="*/ 0 w 351"/>
                <a:gd name="T85" fmla="*/ 1 h 1291"/>
                <a:gd name="T86" fmla="*/ 0 w 351"/>
                <a:gd name="T87" fmla="*/ 1 h 1291"/>
                <a:gd name="T88" fmla="*/ 0 w 351"/>
                <a:gd name="T89" fmla="*/ 1 h 1291"/>
                <a:gd name="T90" fmla="*/ 0 w 351"/>
                <a:gd name="T91" fmla="*/ 1 h 1291"/>
                <a:gd name="T92" fmla="*/ 0 w 351"/>
                <a:gd name="T93" fmla="*/ 1 h 1291"/>
                <a:gd name="T94" fmla="*/ 0 w 351"/>
                <a:gd name="T95" fmla="*/ 1 h 1291"/>
                <a:gd name="T96" fmla="*/ 0 w 351"/>
                <a:gd name="T97" fmla="*/ 1 h 1291"/>
                <a:gd name="T98" fmla="*/ 0 w 351"/>
                <a:gd name="T99" fmla="*/ 1 h 1291"/>
                <a:gd name="T100" fmla="*/ 0 w 351"/>
                <a:gd name="T101" fmla="*/ 1 h 1291"/>
                <a:gd name="T102" fmla="*/ 0 w 351"/>
                <a:gd name="T103" fmla="*/ 1 h 1291"/>
                <a:gd name="T104" fmla="*/ 0 w 351"/>
                <a:gd name="T105" fmla="*/ 1 h 1291"/>
                <a:gd name="T106" fmla="*/ 0 w 351"/>
                <a:gd name="T107" fmla="*/ 1 h 1291"/>
                <a:gd name="T108" fmla="*/ 0 w 351"/>
                <a:gd name="T109" fmla="*/ 1 h 1291"/>
                <a:gd name="T110" fmla="*/ 0 w 351"/>
                <a:gd name="T111" fmla="*/ 1 h 1291"/>
                <a:gd name="T112" fmla="*/ 0 w 351"/>
                <a:gd name="T113" fmla="*/ 1 h 1291"/>
                <a:gd name="T114" fmla="*/ 0 w 351"/>
                <a:gd name="T115" fmla="*/ 1 h 1291"/>
                <a:gd name="T116" fmla="*/ 0 w 351"/>
                <a:gd name="T117" fmla="*/ 1 h 1291"/>
                <a:gd name="T118" fmla="*/ 0 w 351"/>
                <a:gd name="T119" fmla="*/ 1 h 1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51"/>
                <a:gd name="T181" fmla="*/ 0 h 1291"/>
                <a:gd name="T182" fmla="*/ 351 w 351"/>
                <a:gd name="T183" fmla="*/ 1291 h 1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51" h="1291">
                  <a:moveTo>
                    <a:pt x="228" y="0"/>
                  </a:moveTo>
                  <a:lnTo>
                    <a:pt x="210" y="1"/>
                  </a:lnTo>
                  <a:lnTo>
                    <a:pt x="195" y="6"/>
                  </a:lnTo>
                  <a:lnTo>
                    <a:pt x="180" y="12"/>
                  </a:lnTo>
                  <a:lnTo>
                    <a:pt x="169" y="22"/>
                  </a:lnTo>
                  <a:lnTo>
                    <a:pt x="157" y="31"/>
                  </a:lnTo>
                  <a:lnTo>
                    <a:pt x="147" y="42"/>
                  </a:lnTo>
                  <a:lnTo>
                    <a:pt x="138" y="53"/>
                  </a:lnTo>
                  <a:lnTo>
                    <a:pt x="131" y="65"/>
                  </a:lnTo>
                  <a:lnTo>
                    <a:pt x="118" y="75"/>
                  </a:lnTo>
                  <a:lnTo>
                    <a:pt x="105" y="90"/>
                  </a:lnTo>
                  <a:lnTo>
                    <a:pt x="89" y="106"/>
                  </a:lnTo>
                  <a:lnTo>
                    <a:pt x="73" y="124"/>
                  </a:lnTo>
                  <a:lnTo>
                    <a:pt x="54" y="138"/>
                  </a:lnTo>
                  <a:lnTo>
                    <a:pt x="39" y="155"/>
                  </a:lnTo>
                  <a:lnTo>
                    <a:pt x="26" y="168"/>
                  </a:lnTo>
                  <a:lnTo>
                    <a:pt x="18" y="179"/>
                  </a:lnTo>
                  <a:lnTo>
                    <a:pt x="11" y="190"/>
                  </a:lnTo>
                  <a:lnTo>
                    <a:pt x="6" y="208"/>
                  </a:lnTo>
                  <a:lnTo>
                    <a:pt x="2" y="227"/>
                  </a:lnTo>
                  <a:lnTo>
                    <a:pt x="1" y="250"/>
                  </a:lnTo>
                  <a:lnTo>
                    <a:pt x="0" y="272"/>
                  </a:lnTo>
                  <a:lnTo>
                    <a:pt x="0" y="294"/>
                  </a:lnTo>
                  <a:lnTo>
                    <a:pt x="0" y="314"/>
                  </a:lnTo>
                  <a:lnTo>
                    <a:pt x="0" y="333"/>
                  </a:lnTo>
                  <a:lnTo>
                    <a:pt x="1" y="345"/>
                  </a:lnTo>
                  <a:lnTo>
                    <a:pt x="5" y="357"/>
                  </a:lnTo>
                  <a:lnTo>
                    <a:pt x="11" y="366"/>
                  </a:lnTo>
                  <a:lnTo>
                    <a:pt x="18" y="376"/>
                  </a:lnTo>
                  <a:lnTo>
                    <a:pt x="23" y="385"/>
                  </a:lnTo>
                  <a:lnTo>
                    <a:pt x="29" y="393"/>
                  </a:lnTo>
                  <a:lnTo>
                    <a:pt x="32" y="401"/>
                  </a:lnTo>
                  <a:lnTo>
                    <a:pt x="33" y="412"/>
                  </a:lnTo>
                  <a:lnTo>
                    <a:pt x="31" y="422"/>
                  </a:lnTo>
                  <a:lnTo>
                    <a:pt x="28" y="437"/>
                  </a:lnTo>
                  <a:lnTo>
                    <a:pt x="26" y="454"/>
                  </a:lnTo>
                  <a:lnTo>
                    <a:pt x="26" y="474"/>
                  </a:lnTo>
                  <a:lnTo>
                    <a:pt x="27" y="495"/>
                  </a:lnTo>
                  <a:lnTo>
                    <a:pt x="32" y="521"/>
                  </a:lnTo>
                  <a:lnTo>
                    <a:pt x="39" y="548"/>
                  </a:lnTo>
                  <a:lnTo>
                    <a:pt x="52" y="580"/>
                  </a:lnTo>
                  <a:lnTo>
                    <a:pt x="64" y="623"/>
                  </a:lnTo>
                  <a:lnTo>
                    <a:pt x="75" y="690"/>
                  </a:lnTo>
                  <a:lnTo>
                    <a:pt x="84" y="772"/>
                  </a:lnTo>
                  <a:lnTo>
                    <a:pt x="91" y="865"/>
                  </a:lnTo>
                  <a:lnTo>
                    <a:pt x="95" y="957"/>
                  </a:lnTo>
                  <a:lnTo>
                    <a:pt x="95" y="1050"/>
                  </a:lnTo>
                  <a:lnTo>
                    <a:pt x="92" y="1132"/>
                  </a:lnTo>
                  <a:lnTo>
                    <a:pt x="86" y="1201"/>
                  </a:lnTo>
                  <a:lnTo>
                    <a:pt x="84" y="1215"/>
                  </a:lnTo>
                  <a:lnTo>
                    <a:pt x="85" y="1228"/>
                  </a:lnTo>
                  <a:lnTo>
                    <a:pt x="90" y="1239"/>
                  </a:lnTo>
                  <a:lnTo>
                    <a:pt x="102" y="1252"/>
                  </a:lnTo>
                  <a:lnTo>
                    <a:pt x="118" y="1260"/>
                  </a:lnTo>
                  <a:lnTo>
                    <a:pt x="142" y="1269"/>
                  </a:lnTo>
                  <a:lnTo>
                    <a:pt x="174" y="1275"/>
                  </a:lnTo>
                  <a:lnTo>
                    <a:pt x="216" y="1283"/>
                  </a:lnTo>
                  <a:lnTo>
                    <a:pt x="262" y="1286"/>
                  </a:lnTo>
                  <a:lnTo>
                    <a:pt x="308" y="1290"/>
                  </a:lnTo>
                  <a:lnTo>
                    <a:pt x="351" y="129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67" name="Freeform 260"/>
            <p:cNvSpPr>
              <a:spLocks/>
            </p:cNvSpPr>
            <p:nvPr/>
          </p:nvSpPr>
          <p:spPr bwMode="auto">
            <a:xfrm>
              <a:off x="4931" y="2211"/>
              <a:ext cx="177" cy="647"/>
            </a:xfrm>
            <a:custGeom>
              <a:avLst/>
              <a:gdLst>
                <a:gd name="T0" fmla="*/ 1 w 354"/>
                <a:gd name="T1" fmla="*/ 1 h 1294"/>
                <a:gd name="T2" fmla="*/ 1 w 354"/>
                <a:gd name="T3" fmla="*/ 1 h 1294"/>
                <a:gd name="T4" fmla="*/ 1 w 354"/>
                <a:gd name="T5" fmla="*/ 1 h 1294"/>
                <a:gd name="T6" fmla="*/ 1 w 354"/>
                <a:gd name="T7" fmla="*/ 1 h 1294"/>
                <a:gd name="T8" fmla="*/ 1 w 354"/>
                <a:gd name="T9" fmla="*/ 1 h 1294"/>
                <a:gd name="T10" fmla="*/ 1 w 354"/>
                <a:gd name="T11" fmla="*/ 1 h 1294"/>
                <a:gd name="T12" fmla="*/ 1 w 354"/>
                <a:gd name="T13" fmla="*/ 1 h 1294"/>
                <a:gd name="T14" fmla="*/ 1 w 354"/>
                <a:gd name="T15" fmla="*/ 1 h 1294"/>
                <a:gd name="T16" fmla="*/ 1 w 354"/>
                <a:gd name="T17" fmla="*/ 1 h 1294"/>
                <a:gd name="T18" fmla="*/ 1 w 354"/>
                <a:gd name="T19" fmla="*/ 1 h 1294"/>
                <a:gd name="T20" fmla="*/ 1 w 354"/>
                <a:gd name="T21" fmla="*/ 1 h 1294"/>
                <a:gd name="T22" fmla="*/ 1 w 354"/>
                <a:gd name="T23" fmla="*/ 1 h 1294"/>
                <a:gd name="T24" fmla="*/ 1 w 354"/>
                <a:gd name="T25" fmla="*/ 1 h 1294"/>
                <a:gd name="T26" fmla="*/ 1 w 354"/>
                <a:gd name="T27" fmla="*/ 1 h 1294"/>
                <a:gd name="T28" fmla="*/ 1 w 354"/>
                <a:gd name="T29" fmla="*/ 1 h 1294"/>
                <a:gd name="T30" fmla="*/ 1 w 354"/>
                <a:gd name="T31" fmla="*/ 1 h 1294"/>
                <a:gd name="T32" fmla="*/ 1 w 354"/>
                <a:gd name="T33" fmla="*/ 1 h 1294"/>
                <a:gd name="T34" fmla="*/ 1 w 354"/>
                <a:gd name="T35" fmla="*/ 1 h 1294"/>
                <a:gd name="T36" fmla="*/ 1 w 354"/>
                <a:gd name="T37" fmla="*/ 1 h 1294"/>
                <a:gd name="T38" fmla="*/ 1 w 354"/>
                <a:gd name="T39" fmla="*/ 1 h 1294"/>
                <a:gd name="T40" fmla="*/ 1 w 354"/>
                <a:gd name="T41" fmla="*/ 1 h 1294"/>
                <a:gd name="T42" fmla="*/ 1 w 354"/>
                <a:gd name="T43" fmla="*/ 1 h 1294"/>
                <a:gd name="T44" fmla="*/ 1 w 354"/>
                <a:gd name="T45" fmla="*/ 1 h 1294"/>
                <a:gd name="T46" fmla="*/ 1 w 354"/>
                <a:gd name="T47" fmla="*/ 1 h 1294"/>
                <a:gd name="T48" fmla="*/ 1 w 354"/>
                <a:gd name="T49" fmla="*/ 1 h 1294"/>
                <a:gd name="T50" fmla="*/ 1 w 354"/>
                <a:gd name="T51" fmla="*/ 1 h 1294"/>
                <a:gd name="T52" fmla="*/ 1 w 354"/>
                <a:gd name="T53" fmla="*/ 1 h 1294"/>
                <a:gd name="T54" fmla="*/ 1 w 354"/>
                <a:gd name="T55" fmla="*/ 1 h 1294"/>
                <a:gd name="T56" fmla="*/ 1 w 354"/>
                <a:gd name="T57" fmla="*/ 1 h 1294"/>
                <a:gd name="T58" fmla="*/ 1 w 354"/>
                <a:gd name="T59" fmla="*/ 1 h 1294"/>
                <a:gd name="T60" fmla="*/ 1 w 354"/>
                <a:gd name="T61" fmla="*/ 1 h 1294"/>
                <a:gd name="T62" fmla="*/ 1 w 354"/>
                <a:gd name="T63" fmla="*/ 1 h 1294"/>
                <a:gd name="T64" fmla="*/ 1 w 354"/>
                <a:gd name="T65" fmla="*/ 1 h 1294"/>
                <a:gd name="T66" fmla="*/ 1 w 354"/>
                <a:gd name="T67" fmla="*/ 1 h 1294"/>
                <a:gd name="T68" fmla="*/ 1 w 354"/>
                <a:gd name="T69" fmla="*/ 1 h 1294"/>
                <a:gd name="T70" fmla="*/ 1 w 354"/>
                <a:gd name="T71" fmla="*/ 1 h 1294"/>
                <a:gd name="T72" fmla="*/ 1 w 354"/>
                <a:gd name="T73" fmla="*/ 1 h 1294"/>
                <a:gd name="T74" fmla="*/ 1 w 354"/>
                <a:gd name="T75" fmla="*/ 1 h 1294"/>
                <a:gd name="T76" fmla="*/ 1 w 354"/>
                <a:gd name="T77" fmla="*/ 1 h 1294"/>
                <a:gd name="T78" fmla="*/ 1 w 354"/>
                <a:gd name="T79" fmla="*/ 1 h 1294"/>
                <a:gd name="T80" fmla="*/ 1 w 354"/>
                <a:gd name="T81" fmla="*/ 1 h 1294"/>
                <a:gd name="T82" fmla="*/ 1 w 354"/>
                <a:gd name="T83" fmla="*/ 1 h 1294"/>
                <a:gd name="T84" fmla="*/ 1 w 354"/>
                <a:gd name="T85" fmla="*/ 1 h 1294"/>
                <a:gd name="T86" fmla="*/ 1 w 354"/>
                <a:gd name="T87" fmla="*/ 1 h 1294"/>
                <a:gd name="T88" fmla="*/ 1 w 354"/>
                <a:gd name="T89" fmla="*/ 1 h 1294"/>
                <a:gd name="T90" fmla="*/ 0 w 354"/>
                <a:gd name="T91" fmla="*/ 0 h 1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54"/>
                <a:gd name="T139" fmla="*/ 0 h 1294"/>
                <a:gd name="T140" fmla="*/ 354 w 354"/>
                <a:gd name="T141" fmla="*/ 1294 h 129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54" h="1294">
                  <a:moveTo>
                    <a:pt x="123" y="1291"/>
                  </a:moveTo>
                  <a:lnTo>
                    <a:pt x="164" y="1294"/>
                  </a:lnTo>
                  <a:lnTo>
                    <a:pt x="197" y="1292"/>
                  </a:lnTo>
                  <a:lnTo>
                    <a:pt x="224" y="1292"/>
                  </a:lnTo>
                  <a:lnTo>
                    <a:pt x="242" y="1289"/>
                  </a:lnTo>
                  <a:lnTo>
                    <a:pt x="248" y="1285"/>
                  </a:lnTo>
                  <a:lnTo>
                    <a:pt x="245" y="1241"/>
                  </a:lnTo>
                  <a:lnTo>
                    <a:pt x="247" y="1181"/>
                  </a:lnTo>
                  <a:lnTo>
                    <a:pt x="247" y="1111"/>
                  </a:lnTo>
                  <a:lnTo>
                    <a:pt x="250" y="1038"/>
                  </a:lnTo>
                  <a:lnTo>
                    <a:pt x="253" y="963"/>
                  </a:lnTo>
                  <a:lnTo>
                    <a:pt x="256" y="897"/>
                  </a:lnTo>
                  <a:lnTo>
                    <a:pt x="261" y="840"/>
                  </a:lnTo>
                  <a:lnTo>
                    <a:pt x="266" y="799"/>
                  </a:lnTo>
                  <a:lnTo>
                    <a:pt x="268" y="767"/>
                  </a:lnTo>
                  <a:lnTo>
                    <a:pt x="268" y="738"/>
                  </a:lnTo>
                  <a:lnTo>
                    <a:pt x="264" y="711"/>
                  </a:lnTo>
                  <a:lnTo>
                    <a:pt x="261" y="688"/>
                  </a:lnTo>
                  <a:lnTo>
                    <a:pt x="256" y="665"/>
                  </a:lnTo>
                  <a:lnTo>
                    <a:pt x="253" y="648"/>
                  </a:lnTo>
                  <a:lnTo>
                    <a:pt x="253" y="633"/>
                  </a:lnTo>
                  <a:lnTo>
                    <a:pt x="256" y="623"/>
                  </a:lnTo>
                  <a:lnTo>
                    <a:pt x="260" y="613"/>
                  </a:lnTo>
                  <a:lnTo>
                    <a:pt x="263" y="605"/>
                  </a:lnTo>
                  <a:lnTo>
                    <a:pt x="264" y="597"/>
                  </a:lnTo>
                  <a:lnTo>
                    <a:pt x="266" y="590"/>
                  </a:lnTo>
                  <a:lnTo>
                    <a:pt x="266" y="581"/>
                  </a:lnTo>
                  <a:lnTo>
                    <a:pt x="268" y="573"/>
                  </a:lnTo>
                  <a:lnTo>
                    <a:pt x="270" y="563"/>
                  </a:lnTo>
                  <a:lnTo>
                    <a:pt x="275" y="554"/>
                  </a:lnTo>
                  <a:lnTo>
                    <a:pt x="280" y="543"/>
                  </a:lnTo>
                  <a:lnTo>
                    <a:pt x="285" y="533"/>
                  </a:lnTo>
                  <a:lnTo>
                    <a:pt x="290" y="522"/>
                  </a:lnTo>
                  <a:lnTo>
                    <a:pt x="297" y="512"/>
                  </a:lnTo>
                  <a:lnTo>
                    <a:pt x="305" y="500"/>
                  </a:lnTo>
                  <a:lnTo>
                    <a:pt x="315" y="487"/>
                  </a:lnTo>
                  <a:lnTo>
                    <a:pt x="326" y="471"/>
                  </a:lnTo>
                  <a:lnTo>
                    <a:pt x="341" y="456"/>
                  </a:lnTo>
                  <a:lnTo>
                    <a:pt x="352" y="420"/>
                  </a:lnTo>
                  <a:lnTo>
                    <a:pt x="354" y="361"/>
                  </a:lnTo>
                  <a:lnTo>
                    <a:pt x="343" y="286"/>
                  </a:lnTo>
                  <a:lnTo>
                    <a:pt x="317" y="205"/>
                  </a:lnTo>
                  <a:lnTo>
                    <a:pt x="271" y="126"/>
                  </a:lnTo>
                  <a:lnTo>
                    <a:pt x="207" y="59"/>
                  </a:lnTo>
                  <a:lnTo>
                    <a:pt x="117" y="1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68" name="Freeform 261"/>
            <p:cNvSpPr>
              <a:spLocks/>
            </p:cNvSpPr>
            <p:nvPr/>
          </p:nvSpPr>
          <p:spPr bwMode="auto">
            <a:xfrm>
              <a:off x="4834" y="2352"/>
              <a:ext cx="34" cy="65"/>
            </a:xfrm>
            <a:custGeom>
              <a:avLst/>
              <a:gdLst>
                <a:gd name="T0" fmla="*/ 0 w 69"/>
                <a:gd name="T1" fmla="*/ 1 h 130"/>
                <a:gd name="T2" fmla="*/ 0 w 69"/>
                <a:gd name="T3" fmla="*/ 1 h 130"/>
                <a:gd name="T4" fmla="*/ 0 w 69"/>
                <a:gd name="T5" fmla="*/ 1 h 130"/>
                <a:gd name="T6" fmla="*/ 0 w 69"/>
                <a:gd name="T7" fmla="*/ 1 h 130"/>
                <a:gd name="T8" fmla="*/ 0 w 69"/>
                <a:gd name="T9" fmla="*/ 1 h 130"/>
                <a:gd name="T10" fmla="*/ 0 w 69"/>
                <a:gd name="T11" fmla="*/ 1 h 130"/>
                <a:gd name="T12" fmla="*/ 0 w 69"/>
                <a:gd name="T13" fmla="*/ 1 h 130"/>
                <a:gd name="T14" fmla="*/ 0 w 69"/>
                <a:gd name="T15" fmla="*/ 1 h 130"/>
                <a:gd name="T16" fmla="*/ 0 w 69"/>
                <a:gd name="T17" fmla="*/ 0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9"/>
                <a:gd name="T28" fmla="*/ 0 h 130"/>
                <a:gd name="T29" fmla="*/ 69 w 69"/>
                <a:gd name="T30" fmla="*/ 130 h 1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9" h="130">
                  <a:moveTo>
                    <a:pt x="0" y="130"/>
                  </a:moveTo>
                  <a:lnTo>
                    <a:pt x="4" y="112"/>
                  </a:lnTo>
                  <a:lnTo>
                    <a:pt x="10" y="94"/>
                  </a:lnTo>
                  <a:lnTo>
                    <a:pt x="16" y="74"/>
                  </a:lnTo>
                  <a:lnTo>
                    <a:pt x="26" y="56"/>
                  </a:lnTo>
                  <a:lnTo>
                    <a:pt x="35" y="36"/>
                  </a:lnTo>
                  <a:lnTo>
                    <a:pt x="46" y="20"/>
                  </a:lnTo>
                  <a:lnTo>
                    <a:pt x="57" y="7"/>
                  </a:lnTo>
                  <a:lnTo>
                    <a:pt x="6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69" name="Freeform 262"/>
            <p:cNvSpPr>
              <a:spLocks/>
            </p:cNvSpPr>
            <p:nvPr/>
          </p:nvSpPr>
          <p:spPr bwMode="auto">
            <a:xfrm>
              <a:off x="4869" y="1539"/>
              <a:ext cx="157" cy="329"/>
            </a:xfrm>
            <a:custGeom>
              <a:avLst/>
              <a:gdLst>
                <a:gd name="T0" fmla="*/ 1 w 313"/>
                <a:gd name="T1" fmla="*/ 0 h 656"/>
                <a:gd name="T2" fmla="*/ 1 w 313"/>
                <a:gd name="T3" fmla="*/ 1 h 656"/>
                <a:gd name="T4" fmla="*/ 1 w 313"/>
                <a:gd name="T5" fmla="*/ 1 h 656"/>
                <a:gd name="T6" fmla="*/ 1 w 313"/>
                <a:gd name="T7" fmla="*/ 1 h 656"/>
                <a:gd name="T8" fmla="*/ 1 w 313"/>
                <a:gd name="T9" fmla="*/ 1 h 656"/>
                <a:gd name="T10" fmla="*/ 1 w 313"/>
                <a:gd name="T11" fmla="*/ 1 h 656"/>
                <a:gd name="T12" fmla="*/ 1 w 313"/>
                <a:gd name="T13" fmla="*/ 1 h 656"/>
                <a:gd name="T14" fmla="*/ 1 w 313"/>
                <a:gd name="T15" fmla="*/ 1 h 656"/>
                <a:gd name="T16" fmla="*/ 1 w 313"/>
                <a:gd name="T17" fmla="*/ 1 h 656"/>
                <a:gd name="T18" fmla="*/ 1 w 313"/>
                <a:gd name="T19" fmla="*/ 1 h 656"/>
                <a:gd name="T20" fmla="*/ 1 w 313"/>
                <a:gd name="T21" fmla="*/ 1 h 656"/>
                <a:gd name="T22" fmla="*/ 1 w 313"/>
                <a:gd name="T23" fmla="*/ 1 h 656"/>
                <a:gd name="T24" fmla="*/ 1 w 313"/>
                <a:gd name="T25" fmla="*/ 1 h 656"/>
                <a:gd name="T26" fmla="*/ 0 w 313"/>
                <a:gd name="T27" fmla="*/ 1 h 656"/>
                <a:gd name="T28" fmla="*/ 1 w 313"/>
                <a:gd name="T29" fmla="*/ 1 h 656"/>
                <a:gd name="T30" fmla="*/ 1 w 313"/>
                <a:gd name="T31" fmla="*/ 1 h 656"/>
                <a:gd name="T32" fmla="*/ 1 w 313"/>
                <a:gd name="T33" fmla="*/ 1 h 656"/>
                <a:gd name="T34" fmla="*/ 1 w 313"/>
                <a:gd name="T35" fmla="*/ 1 h 656"/>
                <a:gd name="T36" fmla="*/ 1 w 313"/>
                <a:gd name="T37" fmla="*/ 1 h 656"/>
                <a:gd name="T38" fmla="*/ 1 w 313"/>
                <a:gd name="T39" fmla="*/ 1 h 656"/>
                <a:gd name="T40" fmla="*/ 1 w 313"/>
                <a:gd name="T41" fmla="*/ 1 h 656"/>
                <a:gd name="T42" fmla="*/ 1 w 313"/>
                <a:gd name="T43" fmla="*/ 1 h 656"/>
                <a:gd name="T44" fmla="*/ 1 w 313"/>
                <a:gd name="T45" fmla="*/ 1 h 656"/>
                <a:gd name="T46" fmla="*/ 1 w 313"/>
                <a:gd name="T47" fmla="*/ 1 h 656"/>
                <a:gd name="T48" fmla="*/ 1 w 313"/>
                <a:gd name="T49" fmla="*/ 1 h 656"/>
                <a:gd name="T50" fmla="*/ 1 w 313"/>
                <a:gd name="T51" fmla="*/ 1 h 656"/>
                <a:gd name="T52" fmla="*/ 1 w 313"/>
                <a:gd name="T53" fmla="*/ 1 h 656"/>
                <a:gd name="T54" fmla="*/ 1 w 313"/>
                <a:gd name="T55" fmla="*/ 1 h 656"/>
                <a:gd name="T56" fmla="*/ 1 w 313"/>
                <a:gd name="T57" fmla="*/ 1 h 656"/>
                <a:gd name="T58" fmla="*/ 1 w 313"/>
                <a:gd name="T59" fmla="*/ 1 h 656"/>
                <a:gd name="T60" fmla="*/ 1 w 313"/>
                <a:gd name="T61" fmla="*/ 1 h 656"/>
                <a:gd name="T62" fmla="*/ 1 w 313"/>
                <a:gd name="T63" fmla="*/ 1 h 656"/>
                <a:gd name="T64" fmla="*/ 1 w 313"/>
                <a:gd name="T65" fmla="*/ 1 h 656"/>
                <a:gd name="T66" fmla="*/ 1 w 313"/>
                <a:gd name="T67" fmla="*/ 1 h 656"/>
                <a:gd name="T68" fmla="*/ 1 w 313"/>
                <a:gd name="T69" fmla="*/ 1 h 656"/>
                <a:gd name="T70" fmla="*/ 1 w 313"/>
                <a:gd name="T71" fmla="*/ 1 h 656"/>
                <a:gd name="T72" fmla="*/ 1 w 313"/>
                <a:gd name="T73" fmla="*/ 1 h 656"/>
                <a:gd name="T74" fmla="*/ 1 w 313"/>
                <a:gd name="T75" fmla="*/ 1 h 656"/>
                <a:gd name="T76" fmla="*/ 1 w 313"/>
                <a:gd name="T77" fmla="*/ 1 h 656"/>
                <a:gd name="T78" fmla="*/ 1 w 313"/>
                <a:gd name="T79" fmla="*/ 1 h 656"/>
                <a:gd name="T80" fmla="*/ 1 w 313"/>
                <a:gd name="T81" fmla="*/ 0 h 6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3"/>
                <a:gd name="T124" fmla="*/ 0 h 656"/>
                <a:gd name="T125" fmla="*/ 313 w 313"/>
                <a:gd name="T126" fmla="*/ 656 h 65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3" h="656">
                  <a:moveTo>
                    <a:pt x="179" y="0"/>
                  </a:moveTo>
                  <a:lnTo>
                    <a:pt x="167" y="1"/>
                  </a:lnTo>
                  <a:lnTo>
                    <a:pt x="149" y="12"/>
                  </a:lnTo>
                  <a:lnTo>
                    <a:pt x="128" y="30"/>
                  </a:lnTo>
                  <a:lnTo>
                    <a:pt x="106" y="59"/>
                  </a:lnTo>
                  <a:lnTo>
                    <a:pt x="81" y="92"/>
                  </a:lnTo>
                  <a:lnTo>
                    <a:pt x="60" y="133"/>
                  </a:lnTo>
                  <a:lnTo>
                    <a:pt x="42" y="178"/>
                  </a:lnTo>
                  <a:lnTo>
                    <a:pt x="31" y="230"/>
                  </a:lnTo>
                  <a:lnTo>
                    <a:pt x="21" y="287"/>
                  </a:lnTo>
                  <a:lnTo>
                    <a:pt x="12" y="351"/>
                  </a:lnTo>
                  <a:lnTo>
                    <a:pt x="5" y="419"/>
                  </a:lnTo>
                  <a:lnTo>
                    <a:pt x="2" y="487"/>
                  </a:lnTo>
                  <a:lnTo>
                    <a:pt x="0" y="548"/>
                  </a:lnTo>
                  <a:lnTo>
                    <a:pt x="1" y="601"/>
                  </a:lnTo>
                  <a:lnTo>
                    <a:pt x="7" y="638"/>
                  </a:lnTo>
                  <a:lnTo>
                    <a:pt x="18" y="656"/>
                  </a:lnTo>
                  <a:lnTo>
                    <a:pt x="39" y="643"/>
                  </a:lnTo>
                  <a:lnTo>
                    <a:pt x="76" y="601"/>
                  </a:lnTo>
                  <a:lnTo>
                    <a:pt x="125" y="536"/>
                  </a:lnTo>
                  <a:lnTo>
                    <a:pt x="177" y="462"/>
                  </a:lnTo>
                  <a:lnTo>
                    <a:pt x="225" y="383"/>
                  </a:lnTo>
                  <a:lnTo>
                    <a:pt x="268" y="313"/>
                  </a:lnTo>
                  <a:lnTo>
                    <a:pt x="299" y="259"/>
                  </a:lnTo>
                  <a:lnTo>
                    <a:pt x="313" y="235"/>
                  </a:lnTo>
                  <a:lnTo>
                    <a:pt x="310" y="217"/>
                  </a:lnTo>
                  <a:lnTo>
                    <a:pt x="307" y="190"/>
                  </a:lnTo>
                  <a:lnTo>
                    <a:pt x="299" y="154"/>
                  </a:lnTo>
                  <a:lnTo>
                    <a:pt x="290" y="116"/>
                  </a:lnTo>
                  <a:lnTo>
                    <a:pt x="279" y="77"/>
                  </a:lnTo>
                  <a:lnTo>
                    <a:pt x="268" y="45"/>
                  </a:lnTo>
                  <a:lnTo>
                    <a:pt x="258" y="22"/>
                  </a:lnTo>
                  <a:lnTo>
                    <a:pt x="251" y="13"/>
                  </a:lnTo>
                  <a:lnTo>
                    <a:pt x="242" y="11"/>
                  </a:lnTo>
                  <a:lnTo>
                    <a:pt x="235" y="11"/>
                  </a:lnTo>
                  <a:lnTo>
                    <a:pt x="227" y="9"/>
                  </a:lnTo>
                  <a:lnTo>
                    <a:pt x="221" y="9"/>
                  </a:lnTo>
                  <a:lnTo>
                    <a:pt x="212" y="7"/>
                  </a:lnTo>
                  <a:lnTo>
                    <a:pt x="204" y="6"/>
                  </a:lnTo>
                  <a:lnTo>
                    <a:pt x="191" y="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FFFFFF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70" name="Freeform 263"/>
            <p:cNvSpPr>
              <a:spLocks/>
            </p:cNvSpPr>
            <p:nvPr/>
          </p:nvSpPr>
          <p:spPr bwMode="auto">
            <a:xfrm>
              <a:off x="4929" y="1542"/>
              <a:ext cx="82" cy="64"/>
            </a:xfrm>
            <a:custGeom>
              <a:avLst/>
              <a:gdLst>
                <a:gd name="T0" fmla="*/ 1 w 163"/>
                <a:gd name="T1" fmla="*/ 1 h 127"/>
                <a:gd name="T2" fmla="*/ 1 w 163"/>
                <a:gd name="T3" fmla="*/ 1 h 127"/>
                <a:gd name="T4" fmla="*/ 1 w 163"/>
                <a:gd name="T5" fmla="*/ 1 h 127"/>
                <a:gd name="T6" fmla="*/ 1 w 163"/>
                <a:gd name="T7" fmla="*/ 1 h 127"/>
                <a:gd name="T8" fmla="*/ 1 w 163"/>
                <a:gd name="T9" fmla="*/ 1 h 127"/>
                <a:gd name="T10" fmla="*/ 1 w 163"/>
                <a:gd name="T11" fmla="*/ 1 h 127"/>
                <a:gd name="T12" fmla="*/ 1 w 163"/>
                <a:gd name="T13" fmla="*/ 0 h 127"/>
                <a:gd name="T14" fmla="*/ 1 w 163"/>
                <a:gd name="T15" fmla="*/ 0 h 127"/>
                <a:gd name="T16" fmla="*/ 1 w 163"/>
                <a:gd name="T17" fmla="*/ 1 h 127"/>
                <a:gd name="T18" fmla="*/ 1 w 163"/>
                <a:gd name="T19" fmla="*/ 1 h 127"/>
                <a:gd name="T20" fmla="*/ 1 w 163"/>
                <a:gd name="T21" fmla="*/ 1 h 127"/>
                <a:gd name="T22" fmla="*/ 1 w 163"/>
                <a:gd name="T23" fmla="*/ 1 h 127"/>
                <a:gd name="T24" fmla="*/ 1 w 163"/>
                <a:gd name="T25" fmla="*/ 1 h 127"/>
                <a:gd name="T26" fmla="*/ 1 w 163"/>
                <a:gd name="T27" fmla="*/ 1 h 127"/>
                <a:gd name="T28" fmla="*/ 1 w 163"/>
                <a:gd name="T29" fmla="*/ 1 h 127"/>
                <a:gd name="T30" fmla="*/ 0 w 163"/>
                <a:gd name="T31" fmla="*/ 1 h 127"/>
                <a:gd name="T32" fmla="*/ 1 w 163"/>
                <a:gd name="T33" fmla="*/ 1 h 127"/>
                <a:gd name="T34" fmla="*/ 1 w 163"/>
                <a:gd name="T35" fmla="*/ 1 h 127"/>
                <a:gd name="T36" fmla="*/ 1 w 163"/>
                <a:gd name="T37" fmla="*/ 1 h 127"/>
                <a:gd name="T38" fmla="*/ 1 w 163"/>
                <a:gd name="T39" fmla="*/ 1 h 127"/>
                <a:gd name="T40" fmla="*/ 1 w 163"/>
                <a:gd name="T41" fmla="*/ 1 h 127"/>
                <a:gd name="T42" fmla="*/ 1 w 163"/>
                <a:gd name="T43" fmla="*/ 1 h 127"/>
                <a:gd name="T44" fmla="*/ 1 w 163"/>
                <a:gd name="T45" fmla="*/ 1 h 127"/>
                <a:gd name="T46" fmla="*/ 1 w 163"/>
                <a:gd name="T47" fmla="*/ 1 h 127"/>
                <a:gd name="T48" fmla="*/ 1 w 163"/>
                <a:gd name="T49" fmla="*/ 1 h 127"/>
                <a:gd name="T50" fmla="*/ 1 w 163"/>
                <a:gd name="T51" fmla="*/ 1 h 127"/>
                <a:gd name="T52" fmla="*/ 1 w 163"/>
                <a:gd name="T53" fmla="*/ 1 h 127"/>
                <a:gd name="T54" fmla="*/ 1 w 163"/>
                <a:gd name="T55" fmla="*/ 1 h 127"/>
                <a:gd name="T56" fmla="*/ 1 w 163"/>
                <a:gd name="T57" fmla="*/ 1 h 127"/>
                <a:gd name="T58" fmla="*/ 1 w 163"/>
                <a:gd name="T59" fmla="*/ 1 h 127"/>
                <a:gd name="T60" fmla="*/ 1 w 163"/>
                <a:gd name="T61" fmla="*/ 1 h 127"/>
                <a:gd name="T62" fmla="*/ 1 w 163"/>
                <a:gd name="T63" fmla="*/ 1 h 127"/>
                <a:gd name="T64" fmla="*/ 1 w 163"/>
                <a:gd name="T65" fmla="*/ 1 h 127"/>
                <a:gd name="T66" fmla="*/ 1 w 163"/>
                <a:gd name="T67" fmla="*/ 1 h 127"/>
                <a:gd name="T68" fmla="*/ 1 w 163"/>
                <a:gd name="T69" fmla="*/ 1 h 127"/>
                <a:gd name="T70" fmla="*/ 1 w 163"/>
                <a:gd name="T71" fmla="*/ 1 h 127"/>
                <a:gd name="T72" fmla="*/ 1 w 163"/>
                <a:gd name="T73" fmla="*/ 1 h 127"/>
                <a:gd name="T74" fmla="*/ 1 w 163"/>
                <a:gd name="T75" fmla="*/ 1 h 127"/>
                <a:gd name="T76" fmla="*/ 1 w 163"/>
                <a:gd name="T77" fmla="*/ 1 h 127"/>
                <a:gd name="T78" fmla="*/ 1 w 163"/>
                <a:gd name="T79" fmla="*/ 1 h 127"/>
                <a:gd name="T80" fmla="*/ 1 w 163"/>
                <a:gd name="T81" fmla="*/ 1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3"/>
                <a:gd name="T124" fmla="*/ 0 h 127"/>
                <a:gd name="T125" fmla="*/ 163 w 163"/>
                <a:gd name="T126" fmla="*/ 127 h 1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3" h="127">
                  <a:moveTo>
                    <a:pt x="122" y="17"/>
                  </a:moveTo>
                  <a:lnTo>
                    <a:pt x="110" y="13"/>
                  </a:lnTo>
                  <a:lnTo>
                    <a:pt x="99" y="11"/>
                  </a:lnTo>
                  <a:lnTo>
                    <a:pt x="88" y="7"/>
                  </a:lnTo>
                  <a:lnTo>
                    <a:pt x="76" y="5"/>
                  </a:lnTo>
                  <a:lnTo>
                    <a:pt x="65" y="1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43" y="3"/>
                  </a:lnTo>
                  <a:lnTo>
                    <a:pt x="36" y="7"/>
                  </a:lnTo>
                  <a:lnTo>
                    <a:pt x="29" y="17"/>
                  </a:lnTo>
                  <a:lnTo>
                    <a:pt x="22" y="28"/>
                  </a:lnTo>
                  <a:lnTo>
                    <a:pt x="15" y="43"/>
                  </a:lnTo>
                  <a:lnTo>
                    <a:pt x="7" y="55"/>
                  </a:lnTo>
                  <a:lnTo>
                    <a:pt x="2" y="69"/>
                  </a:lnTo>
                  <a:lnTo>
                    <a:pt x="0" y="80"/>
                  </a:lnTo>
                  <a:lnTo>
                    <a:pt x="1" y="90"/>
                  </a:lnTo>
                  <a:lnTo>
                    <a:pt x="7" y="86"/>
                  </a:lnTo>
                  <a:lnTo>
                    <a:pt x="18" y="84"/>
                  </a:lnTo>
                  <a:lnTo>
                    <a:pt x="28" y="83"/>
                  </a:lnTo>
                  <a:lnTo>
                    <a:pt x="41" y="86"/>
                  </a:lnTo>
                  <a:lnTo>
                    <a:pt x="50" y="90"/>
                  </a:lnTo>
                  <a:lnTo>
                    <a:pt x="59" y="99"/>
                  </a:lnTo>
                  <a:lnTo>
                    <a:pt x="67" y="110"/>
                  </a:lnTo>
                  <a:lnTo>
                    <a:pt x="71" y="127"/>
                  </a:lnTo>
                  <a:lnTo>
                    <a:pt x="81" y="121"/>
                  </a:lnTo>
                  <a:lnTo>
                    <a:pt x="91" y="115"/>
                  </a:lnTo>
                  <a:lnTo>
                    <a:pt x="101" y="107"/>
                  </a:lnTo>
                  <a:lnTo>
                    <a:pt x="112" y="100"/>
                  </a:lnTo>
                  <a:lnTo>
                    <a:pt x="121" y="91"/>
                  </a:lnTo>
                  <a:lnTo>
                    <a:pt x="131" y="85"/>
                  </a:lnTo>
                  <a:lnTo>
                    <a:pt x="139" y="78"/>
                  </a:lnTo>
                  <a:lnTo>
                    <a:pt x="149" y="75"/>
                  </a:lnTo>
                  <a:lnTo>
                    <a:pt x="156" y="69"/>
                  </a:lnTo>
                  <a:lnTo>
                    <a:pt x="161" y="62"/>
                  </a:lnTo>
                  <a:lnTo>
                    <a:pt x="163" y="52"/>
                  </a:lnTo>
                  <a:lnTo>
                    <a:pt x="163" y="43"/>
                  </a:lnTo>
                  <a:lnTo>
                    <a:pt x="158" y="32"/>
                  </a:lnTo>
                  <a:lnTo>
                    <a:pt x="151" y="24"/>
                  </a:lnTo>
                  <a:lnTo>
                    <a:pt x="138" y="18"/>
                  </a:lnTo>
                  <a:lnTo>
                    <a:pt x="122" y="17"/>
                  </a:lnTo>
                  <a:close/>
                </a:path>
              </a:pathLst>
            </a:custGeom>
            <a:solidFill>
              <a:srgbClr val="FF19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71" name="Freeform 264"/>
            <p:cNvSpPr>
              <a:spLocks/>
            </p:cNvSpPr>
            <p:nvPr/>
          </p:nvSpPr>
          <p:spPr bwMode="auto">
            <a:xfrm>
              <a:off x="4880" y="1584"/>
              <a:ext cx="88" cy="248"/>
            </a:xfrm>
            <a:custGeom>
              <a:avLst/>
              <a:gdLst>
                <a:gd name="T0" fmla="*/ 0 w 177"/>
                <a:gd name="T1" fmla="*/ 0 h 497"/>
                <a:gd name="T2" fmla="*/ 0 w 177"/>
                <a:gd name="T3" fmla="*/ 0 h 497"/>
                <a:gd name="T4" fmla="*/ 0 w 177"/>
                <a:gd name="T5" fmla="*/ 0 h 497"/>
                <a:gd name="T6" fmla="*/ 0 w 177"/>
                <a:gd name="T7" fmla="*/ 0 h 497"/>
                <a:gd name="T8" fmla="*/ 0 w 177"/>
                <a:gd name="T9" fmla="*/ 0 h 497"/>
                <a:gd name="T10" fmla="*/ 0 w 177"/>
                <a:gd name="T11" fmla="*/ 0 h 497"/>
                <a:gd name="T12" fmla="*/ 0 w 177"/>
                <a:gd name="T13" fmla="*/ 0 h 497"/>
                <a:gd name="T14" fmla="*/ 0 w 177"/>
                <a:gd name="T15" fmla="*/ 0 h 497"/>
                <a:gd name="T16" fmla="*/ 0 w 177"/>
                <a:gd name="T17" fmla="*/ 0 h 497"/>
                <a:gd name="T18" fmla="*/ 0 w 177"/>
                <a:gd name="T19" fmla="*/ 0 h 497"/>
                <a:gd name="T20" fmla="*/ 0 w 177"/>
                <a:gd name="T21" fmla="*/ 0 h 497"/>
                <a:gd name="T22" fmla="*/ 0 w 177"/>
                <a:gd name="T23" fmla="*/ 0 h 497"/>
                <a:gd name="T24" fmla="*/ 0 w 177"/>
                <a:gd name="T25" fmla="*/ 0 h 497"/>
                <a:gd name="T26" fmla="*/ 0 w 177"/>
                <a:gd name="T27" fmla="*/ 0 h 497"/>
                <a:gd name="T28" fmla="*/ 0 w 177"/>
                <a:gd name="T29" fmla="*/ 0 h 497"/>
                <a:gd name="T30" fmla="*/ 0 w 177"/>
                <a:gd name="T31" fmla="*/ 0 h 497"/>
                <a:gd name="T32" fmla="*/ 0 w 177"/>
                <a:gd name="T33" fmla="*/ 0 h 497"/>
                <a:gd name="T34" fmla="*/ 0 w 177"/>
                <a:gd name="T35" fmla="*/ 0 h 497"/>
                <a:gd name="T36" fmla="*/ 0 w 177"/>
                <a:gd name="T37" fmla="*/ 0 h 497"/>
                <a:gd name="T38" fmla="*/ 0 w 177"/>
                <a:gd name="T39" fmla="*/ 0 h 497"/>
                <a:gd name="T40" fmla="*/ 0 w 177"/>
                <a:gd name="T41" fmla="*/ 0 h 497"/>
                <a:gd name="T42" fmla="*/ 0 w 177"/>
                <a:gd name="T43" fmla="*/ 0 h 497"/>
                <a:gd name="T44" fmla="*/ 0 w 177"/>
                <a:gd name="T45" fmla="*/ 0 h 497"/>
                <a:gd name="T46" fmla="*/ 0 w 177"/>
                <a:gd name="T47" fmla="*/ 0 h 497"/>
                <a:gd name="T48" fmla="*/ 0 w 177"/>
                <a:gd name="T49" fmla="*/ 0 h 497"/>
                <a:gd name="T50" fmla="*/ 0 w 177"/>
                <a:gd name="T51" fmla="*/ 0 h 497"/>
                <a:gd name="T52" fmla="*/ 0 w 177"/>
                <a:gd name="T53" fmla="*/ 0 h 497"/>
                <a:gd name="T54" fmla="*/ 0 w 177"/>
                <a:gd name="T55" fmla="*/ 0 h 497"/>
                <a:gd name="T56" fmla="*/ 0 w 177"/>
                <a:gd name="T57" fmla="*/ 0 h 497"/>
                <a:gd name="T58" fmla="*/ 0 w 177"/>
                <a:gd name="T59" fmla="*/ 0 h 497"/>
                <a:gd name="T60" fmla="*/ 0 w 177"/>
                <a:gd name="T61" fmla="*/ 0 h 497"/>
                <a:gd name="T62" fmla="*/ 0 w 177"/>
                <a:gd name="T63" fmla="*/ 0 h 497"/>
                <a:gd name="T64" fmla="*/ 0 w 177"/>
                <a:gd name="T65" fmla="*/ 0 h 4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497"/>
                <a:gd name="T101" fmla="*/ 177 w 177"/>
                <a:gd name="T102" fmla="*/ 497 h 4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497">
                  <a:moveTo>
                    <a:pt x="170" y="44"/>
                  </a:moveTo>
                  <a:lnTo>
                    <a:pt x="166" y="27"/>
                  </a:lnTo>
                  <a:lnTo>
                    <a:pt x="158" y="16"/>
                  </a:lnTo>
                  <a:lnTo>
                    <a:pt x="149" y="7"/>
                  </a:lnTo>
                  <a:lnTo>
                    <a:pt x="140" y="3"/>
                  </a:lnTo>
                  <a:lnTo>
                    <a:pt x="127" y="0"/>
                  </a:lnTo>
                  <a:lnTo>
                    <a:pt x="117" y="1"/>
                  </a:lnTo>
                  <a:lnTo>
                    <a:pt x="106" y="3"/>
                  </a:lnTo>
                  <a:lnTo>
                    <a:pt x="100" y="7"/>
                  </a:lnTo>
                  <a:lnTo>
                    <a:pt x="85" y="26"/>
                  </a:lnTo>
                  <a:lnTo>
                    <a:pt x="68" y="53"/>
                  </a:lnTo>
                  <a:lnTo>
                    <a:pt x="48" y="87"/>
                  </a:lnTo>
                  <a:lnTo>
                    <a:pt x="31" y="136"/>
                  </a:lnTo>
                  <a:lnTo>
                    <a:pt x="13" y="196"/>
                  </a:lnTo>
                  <a:lnTo>
                    <a:pt x="3" y="277"/>
                  </a:lnTo>
                  <a:lnTo>
                    <a:pt x="0" y="376"/>
                  </a:lnTo>
                  <a:lnTo>
                    <a:pt x="7" y="497"/>
                  </a:lnTo>
                  <a:lnTo>
                    <a:pt x="25" y="460"/>
                  </a:lnTo>
                  <a:lnTo>
                    <a:pt x="47" y="420"/>
                  </a:lnTo>
                  <a:lnTo>
                    <a:pt x="70" y="381"/>
                  </a:lnTo>
                  <a:lnTo>
                    <a:pt x="95" y="341"/>
                  </a:lnTo>
                  <a:lnTo>
                    <a:pt x="119" y="304"/>
                  </a:lnTo>
                  <a:lnTo>
                    <a:pt x="141" y="272"/>
                  </a:lnTo>
                  <a:lnTo>
                    <a:pt x="161" y="246"/>
                  </a:lnTo>
                  <a:lnTo>
                    <a:pt x="177" y="227"/>
                  </a:lnTo>
                  <a:lnTo>
                    <a:pt x="169" y="205"/>
                  </a:lnTo>
                  <a:lnTo>
                    <a:pt x="166" y="184"/>
                  </a:lnTo>
                  <a:lnTo>
                    <a:pt x="162" y="163"/>
                  </a:lnTo>
                  <a:lnTo>
                    <a:pt x="162" y="143"/>
                  </a:lnTo>
                  <a:lnTo>
                    <a:pt x="161" y="120"/>
                  </a:lnTo>
                  <a:lnTo>
                    <a:pt x="162" y="96"/>
                  </a:lnTo>
                  <a:lnTo>
                    <a:pt x="166" y="70"/>
                  </a:lnTo>
                  <a:lnTo>
                    <a:pt x="170" y="44"/>
                  </a:lnTo>
                  <a:close/>
                </a:path>
              </a:pathLst>
            </a:custGeom>
            <a:solidFill>
              <a:srgbClr val="FF19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72" name="Freeform 265"/>
            <p:cNvSpPr>
              <a:spLocks/>
            </p:cNvSpPr>
            <p:nvPr/>
          </p:nvSpPr>
          <p:spPr bwMode="auto">
            <a:xfrm>
              <a:off x="4937" y="1598"/>
              <a:ext cx="23" cy="32"/>
            </a:xfrm>
            <a:custGeom>
              <a:avLst/>
              <a:gdLst>
                <a:gd name="T0" fmla="*/ 1 w 45"/>
                <a:gd name="T1" fmla="*/ 0 h 63"/>
                <a:gd name="T2" fmla="*/ 1 w 45"/>
                <a:gd name="T3" fmla="*/ 1 h 63"/>
                <a:gd name="T4" fmla="*/ 1 w 45"/>
                <a:gd name="T5" fmla="*/ 1 h 63"/>
                <a:gd name="T6" fmla="*/ 1 w 45"/>
                <a:gd name="T7" fmla="*/ 1 h 63"/>
                <a:gd name="T8" fmla="*/ 1 w 45"/>
                <a:gd name="T9" fmla="*/ 1 h 63"/>
                <a:gd name="T10" fmla="*/ 1 w 45"/>
                <a:gd name="T11" fmla="*/ 1 h 63"/>
                <a:gd name="T12" fmla="*/ 1 w 45"/>
                <a:gd name="T13" fmla="*/ 1 h 63"/>
                <a:gd name="T14" fmla="*/ 0 w 45"/>
                <a:gd name="T15" fmla="*/ 1 h 63"/>
                <a:gd name="T16" fmla="*/ 0 w 45"/>
                <a:gd name="T17" fmla="*/ 1 h 63"/>
                <a:gd name="T18" fmla="*/ 1 w 45"/>
                <a:gd name="T19" fmla="*/ 1 h 63"/>
                <a:gd name="T20" fmla="*/ 1 w 45"/>
                <a:gd name="T21" fmla="*/ 1 h 63"/>
                <a:gd name="T22" fmla="*/ 1 w 45"/>
                <a:gd name="T23" fmla="*/ 1 h 63"/>
                <a:gd name="T24" fmla="*/ 1 w 45"/>
                <a:gd name="T25" fmla="*/ 1 h 63"/>
                <a:gd name="T26" fmla="*/ 1 w 45"/>
                <a:gd name="T27" fmla="*/ 1 h 63"/>
                <a:gd name="T28" fmla="*/ 1 w 45"/>
                <a:gd name="T29" fmla="*/ 1 h 63"/>
                <a:gd name="T30" fmla="*/ 1 w 45"/>
                <a:gd name="T31" fmla="*/ 1 h 63"/>
                <a:gd name="T32" fmla="*/ 1 w 45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63"/>
                <a:gd name="T53" fmla="*/ 45 w 45"/>
                <a:gd name="T54" fmla="*/ 63 h 6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63">
                  <a:moveTo>
                    <a:pt x="45" y="0"/>
                  </a:moveTo>
                  <a:lnTo>
                    <a:pt x="37" y="4"/>
                  </a:lnTo>
                  <a:lnTo>
                    <a:pt x="28" y="11"/>
                  </a:lnTo>
                  <a:lnTo>
                    <a:pt x="21" y="19"/>
                  </a:lnTo>
                  <a:lnTo>
                    <a:pt x="14" y="26"/>
                  </a:lnTo>
                  <a:lnTo>
                    <a:pt x="7" y="33"/>
                  </a:lnTo>
                  <a:lnTo>
                    <a:pt x="3" y="43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6" y="57"/>
                  </a:lnTo>
                  <a:lnTo>
                    <a:pt x="13" y="51"/>
                  </a:lnTo>
                  <a:lnTo>
                    <a:pt x="19" y="42"/>
                  </a:lnTo>
                  <a:lnTo>
                    <a:pt x="27" y="35"/>
                  </a:lnTo>
                  <a:lnTo>
                    <a:pt x="32" y="25"/>
                  </a:lnTo>
                  <a:lnTo>
                    <a:pt x="37" y="17"/>
                  </a:lnTo>
                  <a:lnTo>
                    <a:pt x="40" y="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73" name="Freeform 266"/>
            <p:cNvSpPr>
              <a:spLocks/>
            </p:cNvSpPr>
            <p:nvPr/>
          </p:nvSpPr>
          <p:spPr bwMode="auto">
            <a:xfrm>
              <a:off x="4922" y="1515"/>
              <a:ext cx="53" cy="85"/>
            </a:xfrm>
            <a:custGeom>
              <a:avLst/>
              <a:gdLst>
                <a:gd name="T0" fmla="*/ 1 w 105"/>
                <a:gd name="T1" fmla="*/ 0 h 171"/>
                <a:gd name="T2" fmla="*/ 1 w 105"/>
                <a:gd name="T3" fmla="*/ 0 h 171"/>
                <a:gd name="T4" fmla="*/ 1 w 105"/>
                <a:gd name="T5" fmla="*/ 0 h 171"/>
                <a:gd name="T6" fmla="*/ 1 w 105"/>
                <a:gd name="T7" fmla="*/ 0 h 171"/>
                <a:gd name="T8" fmla="*/ 1 w 105"/>
                <a:gd name="T9" fmla="*/ 0 h 171"/>
                <a:gd name="T10" fmla="*/ 1 w 105"/>
                <a:gd name="T11" fmla="*/ 0 h 171"/>
                <a:gd name="T12" fmla="*/ 1 w 105"/>
                <a:gd name="T13" fmla="*/ 0 h 171"/>
                <a:gd name="T14" fmla="*/ 1 w 105"/>
                <a:gd name="T15" fmla="*/ 0 h 171"/>
                <a:gd name="T16" fmla="*/ 1 w 105"/>
                <a:gd name="T17" fmla="*/ 0 h 171"/>
                <a:gd name="T18" fmla="*/ 1 w 105"/>
                <a:gd name="T19" fmla="*/ 0 h 171"/>
                <a:gd name="T20" fmla="*/ 1 w 105"/>
                <a:gd name="T21" fmla="*/ 0 h 171"/>
                <a:gd name="T22" fmla="*/ 1 w 105"/>
                <a:gd name="T23" fmla="*/ 0 h 171"/>
                <a:gd name="T24" fmla="*/ 1 w 105"/>
                <a:gd name="T25" fmla="*/ 0 h 171"/>
                <a:gd name="T26" fmla="*/ 1 w 105"/>
                <a:gd name="T27" fmla="*/ 0 h 171"/>
                <a:gd name="T28" fmla="*/ 1 w 105"/>
                <a:gd name="T29" fmla="*/ 0 h 171"/>
                <a:gd name="T30" fmla="*/ 1 w 105"/>
                <a:gd name="T31" fmla="*/ 0 h 171"/>
                <a:gd name="T32" fmla="*/ 1 w 105"/>
                <a:gd name="T33" fmla="*/ 0 h 171"/>
                <a:gd name="T34" fmla="*/ 1 w 105"/>
                <a:gd name="T35" fmla="*/ 0 h 171"/>
                <a:gd name="T36" fmla="*/ 1 w 105"/>
                <a:gd name="T37" fmla="*/ 0 h 171"/>
                <a:gd name="T38" fmla="*/ 0 w 105"/>
                <a:gd name="T39" fmla="*/ 0 h 171"/>
                <a:gd name="T40" fmla="*/ 1 w 105"/>
                <a:gd name="T41" fmla="*/ 0 h 171"/>
                <a:gd name="T42" fmla="*/ 1 w 105"/>
                <a:gd name="T43" fmla="*/ 0 h 171"/>
                <a:gd name="T44" fmla="*/ 1 w 105"/>
                <a:gd name="T45" fmla="*/ 0 h 171"/>
                <a:gd name="T46" fmla="*/ 1 w 105"/>
                <a:gd name="T47" fmla="*/ 0 h 171"/>
                <a:gd name="T48" fmla="*/ 1 w 105"/>
                <a:gd name="T49" fmla="*/ 0 h 1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5"/>
                <a:gd name="T76" fmla="*/ 0 h 171"/>
                <a:gd name="T77" fmla="*/ 105 w 105"/>
                <a:gd name="T78" fmla="*/ 171 h 1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5" h="171">
                  <a:moveTo>
                    <a:pt x="53" y="0"/>
                  </a:moveTo>
                  <a:lnTo>
                    <a:pt x="57" y="9"/>
                  </a:lnTo>
                  <a:lnTo>
                    <a:pt x="63" y="19"/>
                  </a:lnTo>
                  <a:lnTo>
                    <a:pt x="68" y="27"/>
                  </a:lnTo>
                  <a:lnTo>
                    <a:pt x="75" y="37"/>
                  </a:lnTo>
                  <a:lnTo>
                    <a:pt x="82" y="43"/>
                  </a:lnTo>
                  <a:lnTo>
                    <a:pt x="89" y="50"/>
                  </a:lnTo>
                  <a:lnTo>
                    <a:pt x="96" y="55"/>
                  </a:lnTo>
                  <a:lnTo>
                    <a:pt x="105" y="59"/>
                  </a:lnTo>
                  <a:lnTo>
                    <a:pt x="93" y="63"/>
                  </a:lnTo>
                  <a:lnTo>
                    <a:pt x="78" y="72"/>
                  </a:lnTo>
                  <a:lnTo>
                    <a:pt x="60" y="79"/>
                  </a:lnTo>
                  <a:lnTo>
                    <a:pt x="44" y="92"/>
                  </a:lnTo>
                  <a:lnTo>
                    <a:pt x="28" y="105"/>
                  </a:lnTo>
                  <a:lnTo>
                    <a:pt x="17" y="124"/>
                  </a:lnTo>
                  <a:lnTo>
                    <a:pt x="11" y="145"/>
                  </a:lnTo>
                  <a:lnTo>
                    <a:pt x="12" y="171"/>
                  </a:lnTo>
                  <a:lnTo>
                    <a:pt x="5" y="156"/>
                  </a:lnTo>
                  <a:lnTo>
                    <a:pt x="1" y="134"/>
                  </a:lnTo>
                  <a:lnTo>
                    <a:pt x="0" y="105"/>
                  </a:lnTo>
                  <a:lnTo>
                    <a:pt x="2" y="77"/>
                  </a:lnTo>
                  <a:lnTo>
                    <a:pt x="9" y="48"/>
                  </a:lnTo>
                  <a:lnTo>
                    <a:pt x="18" y="24"/>
                  </a:lnTo>
                  <a:lnTo>
                    <a:pt x="33" y="6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74" name="Freeform 267"/>
            <p:cNvSpPr>
              <a:spLocks/>
            </p:cNvSpPr>
            <p:nvPr/>
          </p:nvSpPr>
          <p:spPr bwMode="auto">
            <a:xfrm>
              <a:off x="4975" y="1421"/>
              <a:ext cx="181" cy="227"/>
            </a:xfrm>
            <a:custGeom>
              <a:avLst/>
              <a:gdLst>
                <a:gd name="T0" fmla="*/ 0 w 362"/>
                <a:gd name="T1" fmla="*/ 1 h 454"/>
                <a:gd name="T2" fmla="*/ 1 w 362"/>
                <a:gd name="T3" fmla="*/ 1 h 454"/>
                <a:gd name="T4" fmla="*/ 1 w 362"/>
                <a:gd name="T5" fmla="*/ 1 h 454"/>
                <a:gd name="T6" fmla="*/ 1 w 362"/>
                <a:gd name="T7" fmla="*/ 1 h 454"/>
                <a:gd name="T8" fmla="*/ 1 w 362"/>
                <a:gd name="T9" fmla="*/ 1 h 454"/>
                <a:gd name="T10" fmla="*/ 1 w 362"/>
                <a:gd name="T11" fmla="*/ 1 h 454"/>
                <a:gd name="T12" fmla="*/ 1 w 362"/>
                <a:gd name="T13" fmla="*/ 1 h 454"/>
                <a:gd name="T14" fmla="*/ 1 w 362"/>
                <a:gd name="T15" fmla="*/ 1 h 454"/>
                <a:gd name="T16" fmla="*/ 1 w 362"/>
                <a:gd name="T17" fmla="*/ 1 h 454"/>
                <a:gd name="T18" fmla="*/ 1 w 362"/>
                <a:gd name="T19" fmla="*/ 1 h 454"/>
                <a:gd name="T20" fmla="*/ 1 w 362"/>
                <a:gd name="T21" fmla="*/ 1 h 454"/>
                <a:gd name="T22" fmla="*/ 1 w 362"/>
                <a:gd name="T23" fmla="*/ 1 h 454"/>
                <a:gd name="T24" fmla="*/ 1 w 362"/>
                <a:gd name="T25" fmla="*/ 1 h 454"/>
                <a:gd name="T26" fmla="*/ 1 w 362"/>
                <a:gd name="T27" fmla="*/ 1 h 454"/>
                <a:gd name="T28" fmla="*/ 1 w 362"/>
                <a:gd name="T29" fmla="*/ 1 h 454"/>
                <a:gd name="T30" fmla="*/ 1 w 362"/>
                <a:gd name="T31" fmla="*/ 1 h 454"/>
                <a:gd name="T32" fmla="*/ 1 w 362"/>
                <a:gd name="T33" fmla="*/ 1 h 454"/>
                <a:gd name="T34" fmla="*/ 1 w 362"/>
                <a:gd name="T35" fmla="*/ 1 h 454"/>
                <a:gd name="T36" fmla="*/ 1 w 362"/>
                <a:gd name="T37" fmla="*/ 1 h 454"/>
                <a:gd name="T38" fmla="*/ 1 w 362"/>
                <a:gd name="T39" fmla="*/ 1 h 454"/>
                <a:gd name="T40" fmla="*/ 1 w 362"/>
                <a:gd name="T41" fmla="*/ 1 h 454"/>
                <a:gd name="T42" fmla="*/ 1 w 362"/>
                <a:gd name="T43" fmla="*/ 1 h 454"/>
                <a:gd name="T44" fmla="*/ 1 w 362"/>
                <a:gd name="T45" fmla="*/ 1 h 454"/>
                <a:gd name="T46" fmla="*/ 1 w 362"/>
                <a:gd name="T47" fmla="*/ 1 h 454"/>
                <a:gd name="T48" fmla="*/ 1 w 362"/>
                <a:gd name="T49" fmla="*/ 1 h 454"/>
                <a:gd name="T50" fmla="*/ 1 w 362"/>
                <a:gd name="T51" fmla="*/ 1 h 454"/>
                <a:gd name="T52" fmla="*/ 1 w 362"/>
                <a:gd name="T53" fmla="*/ 1 h 454"/>
                <a:gd name="T54" fmla="*/ 1 w 362"/>
                <a:gd name="T55" fmla="*/ 1 h 454"/>
                <a:gd name="T56" fmla="*/ 1 w 362"/>
                <a:gd name="T57" fmla="*/ 1 h 454"/>
                <a:gd name="T58" fmla="*/ 1 w 362"/>
                <a:gd name="T59" fmla="*/ 1 h 454"/>
                <a:gd name="T60" fmla="*/ 1 w 362"/>
                <a:gd name="T61" fmla="*/ 0 h 454"/>
                <a:gd name="T62" fmla="*/ 1 w 362"/>
                <a:gd name="T63" fmla="*/ 1 h 454"/>
                <a:gd name="T64" fmla="*/ 1 w 362"/>
                <a:gd name="T65" fmla="*/ 1 h 454"/>
                <a:gd name="T66" fmla="*/ 1 w 362"/>
                <a:gd name="T67" fmla="*/ 1 h 454"/>
                <a:gd name="T68" fmla="*/ 1 w 362"/>
                <a:gd name="T69" fmla="*/ 1 h 454"/>
                <a:gd name="T70" fmla="*/ 1 w 362"/>
                <a:gd name="T71" fmla="*/ 1 h 454"/>
                <a:gd name="T72" fmla="*/ 1 w 362"/>
                <a:gd name="T73" fmla="*/ 1 h 454"/>
                <a:gd name="T74" fmla="*/ 1 w 362"/>
                <a:gd name="T75" fmla="*/ 1 h 454"/>
                <a:gd name="T76" fmla="*/ 1 w 362"/>
                <a:gd name="T77" fmla="*/ 1 h 454"/>
                <a:gd name="T78" fmla="*/ 1 w 362"/>
                <a:gd name="T79" fmla="*/ 1 h 454"/>
                <a:gd name="T80" fmla="*/ 1 w 362"/>
                <a:gd name="T81" fmla="*/ 1 h 454"/>
                <a:gd name="T82" fmla="*/ 1 w 362"/>
                <a:gd name="T83" fmla="*/ 1 h 454"/>
                <a:gd name="T84" fmla="*/ 1 w 362"/>
                <a:gd name="T85" fmla="*/ 1 h 454"/>
                <a:gd name="T86" fmla="*/ 1 w 362"/>
                <a:gd name="T87" fmla="*/ 1 h 454"/>
                <a:gd name="T88" fmla="*/ 1 w 362"/>
                <a:gd name="T89" fmla="*/ 1 h 454"/>
                <a:gd name="T90" fmla="*/ 1 w 362"/>
                <a:gd name="T91" fmla="*/ 1 h 454"/>
                <a:gd name="T92" fmla="*/ 1 w 362"/>
                <a:gd name="T93" fmla="*/ 1 h 454"/>
                <a:gd name="T94" fmla="*/ 1 w 362"/>
                <a:gd name="T95" fmla="*/ 1 h 454"/>
                <a:gd name="T96" fmla="*/ 0 w 362"/>
                <a:gd name="T97" fmla="*/ 1 h 45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62"/>
                <a:gd name="T148" fmla="*/ 0 h 454"/>
                <a:gd name="T149" fmla="*/ 362 w 362"/>
                <a:gd name="T150" fmla="*/ 454 h 45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62" h="454">
                  <a:moveTo>
                    <a:pt x="0" y="247"/>
                  </a:moveTo>
                  <a:lnTo>
                    <a:pt x="2" y="251"/>
                  </a:lnTo>
                  <a:lnTo>
                    <a:pt x="5" y="257"/>
                  </a:lnTo>
                  <a:lnTo>
                    <a:pt x="6" y="265"/>
                  </a:lnTo>
                  <a:lnTo>
                    <a:pt x="7" y="272"/>
                  </a:lnTo>
                  <a:lnTo>
                    <a:pt x="7" y="280"/>
                  </a:lnTo>
                  <a:lnTo>
                    <a:pt x="7" y="290"/>
                  </a:lnTo>
                  <a:lnTo>
                    <a:pt x="7" y="298"/>
                  </a:lnTo>
                  <a:lnTo>
                    <a:pt x="9" y="309"/>
                  </a:lnTo>
                  <a:lnTo>
                    <a:pt x="10" y="320"/>
                  </a:lnTo>
                  <a:lnTo>
                    <a:pt x="12" y="337"/>
                  </a:lnTo>
                  <a:lnTo>
                    <a:pt x="16" y="355"/>
                  </a:lnTo>
                  <a:lnTo>
                    <a:pt x="21" y="376"/>
                  </a:lnTo>
                  <a:lnTo>
                    <a:pt x="27" y="396"/>
                  </a:lnTo>
                  <a:lnTo>
                    <a:pt x="36" y="417"/>
                  </a:lnTo>
                  <a:lnTo>
                    <a:pt x="48" y="435"/>
                  </a:lnTo>
                  <a:lnTo>
                    <a:pt x="64" y="454"/>
                  </a:lnTo>
                  <a:lnTo>
                    <a:pt x="95" y="413"/>
                  </a:lnTo>
                  <a:lnTo>
                    <a:pt x="137" y="358"/>
                  </a:lnTo>
                  <a:lnTo>
                    <a:pt x="186" y="294"/>
                  </a:lnTo>
                  <a:lnTo>
                    <a:pt x="235" y="229"/>
                  </a:lnTo>
                  <a:lnTo>
                    <a:pt x="281" y="165"/>
                  </a:lnTo>
                  <a:lnTo>
                    <a:pt x="320" y="110"/>
                  </a:lnTo>
                  <a:lnTo>
                    <a:pt x="349" y="68"/>
                  </a:lnTo>
                  <a:lnTo>
                    <a:pt x="362" y="47"/>
                  </a:lnTo>
                  <a:lnTo>
                    <a:pt x="362" y="35"/>
                  </a:lnTo>
                  <a:lnTo>
                    <a:pt x="359" y="25"/>
                  </a:lnTo>
                  <a:lnTo>
                    <a:pt x="350" y="14"/>
                  </a:lnTo>
                  <a:lnTo>
                    <a:pt x="341" y="7"/>
                  </a:lnTo>
                  <a:lnTo>
                    <a:pt x="332" y="1"/>
                  </a:lnTo>
                  <a:lnTo>
                    <a:pt x="323" y="0"/>
                  </a:lnTo>
                  <a:lnTo>
                    <a:pt x="315" y="3"/>
                  </a:lnTo>
                  <a:lnTo>
                    <a:pt x="313" y="12"/>
                  </a:lnTo>
                  <a:lnTo>
                    <a:pt x="308" y="26"/>
                  </a:lnTo>
                  <a:lnTo>
                    <a:pt x="299" y="47"/>
                  </a:lnTo>
                  <a:lnTo>
                    <a:pt x="286" y="71"/>
                  </a:lnTo>
                  <a:lnTo>
                    <a:pt x="270" y="98"/>
                  </a:lnTo>
                  <a:lnTo>
                    <a:pt x="249" y="125"/>
                  </a:lnTo>
                  <a:lnTo>
                    <a:pt x="225" y="152"/>
                  </a:lnTo>
                  <a:lnTo>
                    <a:pt x="198" y="177"/>
                  </a:lnTo>
                  <a:lnTo>
                    <a:pt x="169" y="198"/>
                  </a:lnTo>
                  <a:lnTo>
                    <a:pt x="142" y="213"/>
                  </a:lnTo>
                  <a:lnTo>
                    <a:pt x="121" y="225"/>
                  </a:lnTo>
                  <a:lnTo>
                    <a:pt x="104" y="233"/>
                  </a:lnTo>
                  <a:lnTo>
                    <a:pt x="89" y="240"/>
                  </a:lnTo>
                  <a:lnTo>
                    <a:pt x="72" y="243"/>
                  </a:lnTo>
                  <a:lnTo>
                    <a:pt x="53" y="245"/>
                  </a:lnTo>
                  <a:lnTo>
                    <a:pt x="30" y="246"/>
                  </a:lnTo>
                  <a:lnTo>
                    <a:pt x="0" y="247"/>
                  </a:lnTo>
                  <a:close/>
                </a:path>
              </a:pathLst>
            </a:custGeom>
            <a:solidFill>
              <a:srgbClr val="FFFFFF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75" name="Freeform 268"/>
            <p:cNvSpPr>
              <a:spLocks/>
            </p:cNvSpPr>
            <p:nvPr/>
          </p:nvSpPr>
          <p:spPr bwMode="auto">
            <a:xfrm>
              <a:off x="4765" y="1412"/>
              <a:ext cx="195" cy="693"/>
            </a:xfrm>
            <a:custGeom>
              <a:avLst/>
              <a:gdLst>
                <a:gd name="T0" fmla="*/ 0 w 391"/>
                <a:gd name="T1" fmla="*/ 1 h 1384"/>
                <a:gd name="T2" fmla="*/ 0 w 391"/>
                <a:gd name="T3" fmla="*/ 1 h 1384"/>
                <a:gd name="T4" fmla="*/ 0 w 391"/>
                <a:gd name="T5" fmla="*/ 1 h 1384"/>
                <a:gd name="T6" fmla="*/ 0 w 391"/>
                <a:gd name="T7" fmla="*/ 1 h 1384"/>
                <a:gd name="T8" fmla="*/ 0 w 391"/>
                <a:gd name="T9" fmla="*/ 1 h 1384"/>
                <a:gd name="T10" fmla="*/ 0 w 391"/>
                <a:gd name="T11" fmla="*/ 1 h 1384"/>
                <a:gd name="T12" fmla="*/ 0 w 391"/>
                <a:gd name="T13" fmla="*/ 1 h 1384"/>
                <a:gd name="T14" fmla="*/ 0 w 391"/>
                <a:gd name="T15" fmla="*/ 1 h 1384"/>
                <a:gd name="T16" fmla="*/ 0 w 391"/>
                <a:gd name="T17" fmla="*/ 1 h 1384"/>
                <a:gd name="T18" fmla="*/ 0 w 391"/>
                <a:gd name="T19" fmla="*/ 1 h 1384"/>
                <a:gd name="T20" fmla="*/ 0 w 391"/>
                <a:gd name="T21" fmla="*/ 1 h 1384"/>
                <a:gd name="T22" fmla="*/ 0 w 391"/>
                <a:gd name="T23" fmla="*/ 1 h 1384"/>
                <a:gd name="T24" fmla="*/ 0 w 391"/>
                <a:gd name="T25" fmla="*/ 1 h 1384"/>
                <a:gd name="T26" fmla="*/ 0 w 391"/>
                <a:gd name="T27" fmla="*/ 1 h 1384"/>
                <a:gd name="T28" fmla="*/ 0 w 391"/>
                <a:gd name="T29" fmla="*/ 1 h 1384"/>
                <a:gd name="T30" fmla="*/ 0 w 391"/>
                <a:gd name="T31" fmla="*/ 1 h 1384"/>
                <a:gd name="T32" fmla="*/ 0 w 391"/>
                <a:gd name="T33" fmla="*/ 1 h 1384"/>
                <a:gd name="T34" fmla="*/ 0 w 391"/>
                <a:gd name="T35" fmla="*/ 1 h 1384"/>
                <a:gd name="T36" fmla="*/ 0 w 391"/>
                <a:gd name="T37" fmla="*/ 1 h 1384"/>
                <a:gd name="T38" fmla="*/ 0 w 391"/>
                <a:gd name="T39" fmla="*/ 1 h 1384"/>
                <a:gd name="T40" fmla="*/ 0 w 391"/>
                <a:gd name="T41" fmla="*/ 1 h 1384"/>
                <a:gd name="T42" fmla="*/ 0 w 391"/>
                <a:gd name="T43" fmla="*/ 0 h 1384"/>
                <a:gd name="T44" fmla="*/ 0 w 391"/>
                <a:gd name="T45" fmla="*/ 1 h 1384"/>
                <a:gd name="T46" fmla="*/ 0 w 391"/>
                <a:gd name="T47" fmla="*/ 1 h 1384"/>
                <a:gd name="T48" fmla="*/ 0 w 391"/>
                <a:gd name="T49" fmla="*/ 1 h 1384"/>
                <a:gd name="T50" fmla="*/ 0 w 391"/>
                <a:gd name="T51" fmla="*/ 1 h 1384"/>
                <a:gd name="T52" fmla="*/ 0 w 391"/>
                <a:gd name="T53" fmla="*/ 1 h 1384"/>
                <a:gd name="T54" fmla="*/ 0 w 391"/>
                <a:gd name="T55" fmla="*/ 1 h 1384"/>
                <a:gd name="T56" fmla="*/ 0 w 391"/>
                <a:gd name="T57" fmla="*/ 1 h 1384"/>
                <a:gd name="T58" fmla="*/ 0 w 391"/>
                <a:gd name="T59" fmla="*/ 1 h 1384"/>
                <a:gd name="T60" fmla="*/ 0 w 391"/>
                <a:gd name="T61" fmla="*/ 1 h 1384"/>
                <a:gd name="T62" fmla="*/ 0 w 391"/>
                <a:gd name="T63" fmla="*/ 1 h 1384"/>
                <a:gd name="T64" fmla="*/ 0 w 391"/>
                <a:gd name="T65" fmla="*/ 1 h 13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1"/>
                <a:gd name="T100" fmla="*/ 0 h 1384"/>
                <a:gd name="T101" fmla="*/ 391 w 391"/>
                <a:gd name="T102" fmla="*/ 1384 h 138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1" h="1384">
                  <a:moveTo>
                    <a:pt x="21" y="489"/>
                  </a:moveTo>
                  <a:lnTo>
                    <a:pt x="16" y="554"/>
                  </a:lnTo>
                  <a:lnTo>
                    <a:pt x="16" y="642"/>
                  </a:lnTo>
                  <a:lnTo>
                    <a:pt x="17" y="745"/>
                  </a:lnTo>
                  <a:lnTo>
                    <a:pt x="21" y="852"/>
                  </a:lnTo>
                  <a:lnTo>
                    <a:pt x="24" y="954"/>
                  </a:lnTo>
                  <a:lnTo>
                    <a:pt x="29" y="1044"/>
                  </a:lnTo>
                  <a:lnTo>
                    <a:pt x="34" y="1112"/>
                  </a:lnTo>
                  <a:lnTo>
                    <a:pt x="39" y="1152"/>
                  </a:lnTo>
                  <a:lnTo>
                    <a:pt x="41" y="1174"/>
                  </a:lnTo>
                  <a:lnTo>
                    <a:pt x="42" y="1204"/>
                  </a:lnTo>
                  <a:lnTo>
                    <a:pt x="42" y="1234"/>
                  </a:lnTo>
                  <a:lnTo>
                    <a:pt x="42" y="1270"/>
                  </a:lnTo>
                  <a:lnTo>
                    <a:pt x="41" y="1304"/>
                  </a:lnTo>
                  <a:lnTo>
                    <a:pt x="41" y="1336"/>
                  </a:lnTo>
                  <a:lnTo>
                    <a:pt x="43" y="1363"/>
                  </a:lnTo>
                  <a:lnTo>
                    <a:pt x="48" y="1384"/>
                  </a:lnTo>
                  <a:lnTo>
                    <a:pt x="62" y="1383"/>
                  </a:lnTo>
                  <a:lnTo>
                    <a:pt x="94" y="1356"/>
                  </a:lnTo>
                  <a:lnTo>
                    <a:pt x="136" y="1309"/>
                  </a:lnTo>
                  <a:lnTo>
                    <a:pt x="184" y="1253"/>
                  </a:lnTo>
                  <a:lnTo>
                    <a:pt x="230" y="1194"/>
                  </a:lnTo>
                  <a:lnTo>
                    <a:pt x="272" y="1142"/>
                  </a:lnTo>
                  <a:lnTo>
                    <a:pt x="300" y="1103"/>
                  </a:lnTo>
                  <a:lnTo>
                    <a:pt x="311" y="1090"/>
                  </a:lnTo>
                  <a:lnTo>
                    <a:pt x="298" y="1064"/>
                  </a:lnTo>
                  <a:lnTo>
                    <a:pt x="282" y="1028"/>
                  </a:lnTo>
                  <a:lnTo>
                    <a:pt x="263" y="978"/>
                  </a:lnTo>
                  <a:lnTo>
                    <a:pt x="247" y="918"/>
                  </a:lnTo>
                  <a:lnTo>
                    <a:pt x="233" y="842"/>
                  </a:lnTo>
                  <a:lnTo>
                    <a:pt x="227" y="757"/>
                  </a:lnTo>
                  <a:lnTo>
                    <a:pt x="230" y="659"/>
                  </a:lnTo>
                  <a:lnTo>
                    <a:pt x="246" y="549"/>
                  </a:lnTo>
                  <a:lnTo>
                    <a:pt x="267" y="444"/>
                  </a:lnTo>
                  <a:lnTo>
                    <a:pt x="289" y="366"/>
                  </a:lnTo>
                  <a:lnTo>
                    <a:pt x="311" y="308"/>
                  </a:lnTo>
                  <a:lnTo>
                    <a:pt x="335" y="268"/>
                  </a:lnTo>
                  <a:lnTo>
                    <a:pt x="353" y="240"/>
                  </a:lnTo>
                  <a:lnTo>
                    <a:pt x="370" y="223"/>
                  </a:lnTo>
                  <a:lnTo>
                    <a:pt x="382" y="209"/>
                  </a:lnTo>
                  <a:lnTo>
                    <a:pt x="391" y="195"/>
                  </a:lnTo>
                  <a:lnTo>
                    <a:pt x="165" y="10"/>
                  </a:lnTo>
                  <a:lnTo>
                    <a:pt x="148" y="1"/>
                  </a:lnTo>
                  <a:lnTo>
                    <a:pt x="133" y="0"/>
                  </a:lnTo>
                  <a:lnTo>
                    <a:pt x="118" y="4"/>
                  </a:lnTo>
                  <a:lnTo>
                    <a:pt x="107" y="11"/>
                  </a:lnTo>
                  <a:lnTo>
                    <a:pt x="94" y="21"/>
                  </a:lnTo>
                  <a:lnTo>
                    <a:pt x="84" y="32"/>
                  </a:lnTo>
                  <a:lnTo>
                    <a:pt x="74" y="43"/>
                  </a:lnTo>
                  <a:lnTo>
                    <a:pt x="67" y="56"/>
                  </a:lnTo>
                  <a:lnTo>
                    <a:pt x="53" y="70"/>
                  </a:lnTo>
                  <a:lnTo>
                    <a:pt x="39" y="85"/>
                  </a:lnTo>
                  <a:lnTo>
                    <a:pt x="26" y="101"/>
                  </a:lnTo>
                  <a:lnTo>
                    <a:pt x="16" y="120"/>
                  </a:lnTo>
                  <a:lnTo>
                    <a:pt x="6" y="139"/>
                  </a:lnTo>
                  <a:lnTo>
                    <a:pt x="1" y="162"/>
                  </a:lnTo>
                  <a:lnTo>
                    <a:pt x="0" y="186"/>
                  </a:lnTo>
                  <a:lnTo>
                    <a:pt x="5" y="214"/>
                  </a:lnTo>
                  <a:lnTo>
                    <a:pt x="10" y="242"/>
                  </a:lnTo>
                  <a:lnTo>
                    <a:pt x="16" y="273"/>
                  </a:lnTo>
                  <a:lnTo>
                    <a:pt x="20" y="304"/>
                  </a:lnTo>
                  <a:lnTo>
                    <a:pt x="23" y="339"/>
                  </a:lnTo>
                  <a:lnTo>
                    <a:pt x="24" y="372"/>
                  </a:lnTo>
                  <a:lnTo>
                    <a:pt x="24" y="409"/>
                  </a:lnTo>
                  <a:lnTo>
                    <a:pt x="23" y="448"/>
                  </a:lnTo>
                  <a:lnTo>
                    <a:pt x="21" y="4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76" name="Freeform 269"/>
            <p:cNvSpPr>
              <a:spLocks/>
            </p:cNvSpPr>
            <p:nvPr/>
          </p:nvSpPr>
          <p:spPr bwMode="auto">
            <a:xfrm>
              <a:off x="4481" y="1440"/>
              <a:ext cx="317" cy="227"/>
            </a:xfrm>
            <a:custGeom>
              <a:avLst/>
              <a:gdLst>
                <a:gd name="T0" fmla="*/ 0 w 635"/>
                <a:gd name="T1" fmla="*/ 1 h 452"/>
                <a:gd name="T2" fmla="*/ 0 w 635"/>
                <a:gd name="T3" fmla="*/ 1 h 452"/>
                <a:gd name="T4" fmla="*/ 0 w 635"/>
                <a:gd name="T5" fmla="*/ 1 h 452"/>
                <a:gd name="T6" fmla="*/ 0 w 635"/>
                <a:gd name="T7" fmla="*/ 1 h 452"/>
                <a:gd name="T8" fmla="*/ 0 w 635"/>
                <a:gd name="T9" fmla="*/ 1 h 452"/>
                <a:gd name="T10" fmla="*/ 0 w 635"/>
                <a:gd name="T11" fmla="*/ 1 h 452"/>
                <a:gd name="T12" fmla="*/ 0 w 635"/>
                <a:gd name="T13" fmla="*/ 1 h 452"/>
                <a:gd name="T14" fmla="*/ 0 w 635"/>
                <a:gd name="T15" fmla="*/ 1 h 452"/>
                <a:gd name="T16" fmla="*/ 0 w 635"/>
                <a:gd name="T17" fmla="*/ 1 h 452"/>
                <a:gd name="T18" fmla="*/ 0 w 635"/>
                <a:gd name="T19" fmla="*/ 1 h 452"/>
                <a:gd name="T20" fmla="*/ 0 w 635"/>
                <a:gd name="T21" fmla="*/ 1 h 452"/>
                <a:gd name="T22" fmla="*/ 0 w 635"/>
                <a:gd name="T23" fmla="*/ 1 h 452"/>
                <a:gd name="T24" fmla="*/ 0 w 635"/>
                <a:gd name="T25" fmla="*/ 1 h 452"/>
                <a:gd name="T26" fmla="*/ 0 w 635"/>
                <a:gd name="T27" fmla="*/ 1 h 452"/>
                <a:gd name="T28" fmla="*/ 0 w 635"/>
                <a:gd name="T29" fmla="*/ 1 h 452"/>
                <a:gd name="T30" fmla="*/ 0 w 635"/>
                <a:gd name="T31" fmla="*/ 1 h 452"/>
                <a:gd name="T32" fmla="*/ 0 w 635"/>
                <a:gd name="T33" fmla="*/ 1 h 452"/>
                <a:gd name="T34" fmla="*/ 0 w 635"/>
                <a:gd name="T35" fmla="*/ 1 h 452"/>
                <a:gd name="T36" fmla="*/ 0 w 635"/>
                <a:gd name="T37" fmla="*/ 1 h 452"/>
                <a:gd name="T38" fmla="*/ 0 w 635"/>
                <a:gd name="T39" fmla="*/ 1 h 452"/>
                <a:gd name="T40" fmla="*/ 0 w 635"/>
                <a:gd name="T41" fmla="*/ 1 h 452"/>
                <a:gd name="T42" fmla="*/ 0 w 635"/>
                <a:gd name="T43" fmla="*/ 1 h 452"/>
                <a:gd name="T44" fmla="*/ 0 w 635"/>
                <a:gd name="T45" fmla="*/ 1 h 452"/>
                <a:gd name="T46" fmla="*/ 0 w 635"/>
                <a:gd name="T47" fmla="*/ 1 h 452"/>
                <a:gd name="T48" fmla="*/ 0 w 635"/>
                <a:gd name="T49" fmla="*/ 1 h 452"/>
                <a:gd name="T50" fmla="*/ 0 w 635"/>
                <a:gd name="T51" fmla="*/ 1 h 452"/>
                <a:gd name="T52" fmla="*/ 0 w 635"/>
                <a:gd name="T53" fmla="*/ 1 h 452"/>
                <a:gd name="T54" fmla="*/ 0 w 635"/>
                <a:gd name="T55" fmla="*/ 1 h 452"/>
                <a:gd name="T56" fmla="*/ 0 w 635"/>
                <a:gd name="T57" fmla="*/ 1 h 452"/>
                <a:gd name="T58" fmla="*/ 0 w 635"/>
                <a:gd name="T59" fmla="*/ 1 h 452"/>
                <a:gd name="T60" fmla="*/ 0 w 635"/>
                <a:gd name="T61" fmla="*/ 1 h 452"/>
                <a:gd name="T62" fmla="*/ 0 w 635"/>
                <a:gd name="T63" fmla="*/ 1 h 452"/>
                <a:gd name="T64" fmla="*/ 0 w 635"/>
                <a:gd name="T65" fmla="*/ 1 h 452"/>
                <a:gd name="T66" fmla="*/ 0 w 635"/>
                <a:gd name="T67" fmla="*/ 1 h 452"/>
                <a:gd name="T68" fmla="*/ 0 w 635"/>
                <a:gd name="T69" fmla="*/ 1 h 452"/>
                <a:gd name="T70" fmla="*/ 0 w 635"/>
                <a:gd name="T71" fmla="*/ 1 h 452"/>
                <a:gd name="T72" fmla="*/ 0 w 635"/>
                <a:gd name="T73" fmla="*/ 1 h 452"/>
                <a:gd name="T74" fmla="*/ 0 w 635"/>
                <a:gd name="T75" fmla="*/ 1 h 452"/>
                <a:gd name="T76" fmla="*/ 0 w 635"/>
                <a:gd name="T77" fmla="*/ 1 h 452"/>
                <a:gd name="T78" fmla="*/ 0 w 635"/>
                <a:gd name="T79" fmla="*/ 1 h 452"/>
                <a:gd name="T80" fmla="*/ 0 w 635"/>
                <a:gd name="T81" fmla="*/ 1 h 452"/>
                <a:gd name="T82" fmla="*/ 0 w 635"/>
                <a:gd name="T83" fmla="*/ 1 h 452"/>
                <a:gd name="T84" fmla="*/ 0 w 635"/>
                <a:gd name="T85" fmla="*/ 1 h 452"/>
                <a:gd name="T86" fmla="*/ 0 w 635"/>
                <a:gd name="T87" fmla="*/ 1 h 452"/>
                <a:gd name="T88" fmla="*/ 0 w 635"/>
                <a:gd name="T89" fmla="*/ 1 h 452"/>
                <a:gd name="T90" fmla="*/ 0 w 635"/>
                <a:gd name="T91" fmla="*/ 1 h 452"/>
                <a:gd name="T92" fmla="*/ 0 w 635"/>
                <a:gd name="T93" fmla="*/ 1 h 452"/>
                <a:gd name="T94" fmla="*/ 0 w 635"/>
                <a:gd name="T95" fmla="*/ 1 h 452"/>
                <a:gd name="T96" fmla="*/ 0 w 635"/>
                <a:gd name="T97" fmla="*/ 1 h 452"/>
                <a:gd name="T98" fmla="*/ 0 w 635"/>
                <a:gd name="T99" fmla="*/ 1 h 452"/>
                <a:gd name="T100" fmla="*/ 0 w 635"/>
                <a:gd name="T101" fmla="*/ 1 h 452"/>
                <a:gd name="T102" fmla="*/ 0 w 635"/>
                <a:gd name="T103" fmla="*/ 1 h 452"/>
                <a:gd name="T104" fmla="*/ 0 w 635"/>
                <a:gd name="T105" fmla="*/ 1 h 452"/>
                <a:gd name="T106" fmla="*/ 0 w 635"/>
                <a:gd name="T107" fmla="*/ 1 h 452"/>
                <a:gd name="T108" fmla="*/ 0 w 635"/>
                <a:gd name="T109" fmla="*/ 0 h 452"/>
                <a:gd name="T110" fmla="*/ 0 w 635"/>
                <a:gd name="T111" fmla="*/ 1 h 452"/>
                <a:gd name="T112" fmla="*/ 0 w 635"/>
                <a:gd name="T113" fmla="*/ 1 h 452"/>
                <a:gd name="T114" fmla="*/ 0 w 635"/>
                <a:gd name="T115" fmla="*/ 1 h 452"/>
                <a:gd name="T116" fmla="*/ 0 w 635"/>
                <a:gd name="T117" fmla="*/ 1 h 452"/>
                <a:gd name="T118" fmla="*/ 0 w 635"/>
                <a:gd name="T119" fmla="*/ 1 h 452"/>
                <a:gd name="T120" fmla="*/ 0 w 635"/>
                <a:gd name="T121" fmla="*/ 1 h 452"/>
                <a:gd name="T122" fmla="*/ 0 w 635"/>
                <a:gd name="T123" fmla="*/ 1 h 452"/>
                <a:gd name="T124" fmla="*/ 0 w 635"/>
                <a:gd name="T125" fmla="*/ 1 h 45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35"/>
                <a:gd name="T190" fmla="*/ 0 h 452"/>
                <a:gd name="T191" fmla="*/ 635 w 635"/>
                <a:gd name="T192" fmla="*/ 452 h 45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35" h="452">
                  <a:moveTo>
                    <a:pt x="589" y="433"/>
                  </a:moveTo>
                  <a:lnTo>
                    <a:pt x="576" y="435"/>
                  </a:lnTo>
                  <a:lnTo>
                    <a:pt x="563" y="439"/>
                  </a:lnTo>
                  <a:lnTo>
                    <a:pt x="547" y="441"/>
                  </a:lnTo>
                  <a:lnTo>
                    <a:pt x="532" y="445"/>
                  </a:lnTo>
                  <a:lnTo>
                    <a:pt x="513" y="446"/>
                  </a:lnTo>
                  <a:lnTo>
                    <a:pt x="496" y="446"/>
                  </a:lnTo>
                  <a:lnTo>
                    <a:pt x="477" y="442"/>
                  </a:lnTo>
                  <a:lnTo>
                    <a:pt x="460" y="438"/>
                  </a:lnTo>
                  <a:lnTo>
                    <a:pt x="443" y="440"/>
                  </a:lnTo>
                  <a:lnTo>
                    <a:pt x="425" y="444"/>
                  </a:lnTo>
                  <a:lnTo>
                    <a:pt x="406" y="446"/>
                  </a:lnTo>
                  <a:lnTo>
                    <a:pt x="387" y="449"/>
                  </a:lnTo>
                  <a:lnTo>
                    <a:pt x="369" y="447"/>
                  </a:lnTo>
                  <a:lnTo>
                    <a:pt x="354" y="447"/>
                  </a:lnTo>
                  <a:lnTo>
                    <a:pt x="341" y="445"/>
                  </a:lnTo>
                  <a:lnTo>
                    <a:pt x="334" y="442"/>
                  </a:lnTo>
                  <a:lnTo>
                    <a:pt x="327" y="439"/>
                  </a:lnTo>
                  <a:lnTo>
                    <a:pt x="319" y="440"/>
                  </a:lnTo>
                  <a:lnTo>
                    <a:pt x="310" y="442"/>
                  </a:lnTo>
                  <a:lnTo>
                    <a:pt x="302" y="447"/>
                  </a:lnTo>
                  <a:lnTo>
                    <a:pt x="292" y="450"/>
                  </a:lnTo>
                  <a:lnTo>
                    <a:pt x="284" y="452"/>
                  </a:lnTo>
                  <a:lnTo>
                    <a:pt x="277" y="451"/>
                  </a:lnTo>
                  <a:lnTo>
                    <a:pt x="272" y="446"/>
                  </a:lnTo>
                  <a:lnTo>
                    <a:pt x="265" y="440"/>
                  </a:lnTo>
                  <a:lnTo>
                    <a:pt x="256" y="439"/>
                  </a:lnTo>
                  <a:lnTo>
                    <a:pt x="245" y="441"/>
                  </a:lnTo>
                  <a:lnTo>
                    <a:pt x="234" y="446"/>
                  </a:lnTo>
                  <a:lnTo>
                    <a:pt x="223" y="450"/>
                  </a:lnTo>
                  <a:lnTo>
                    <a:pt x="214" y="452"/>
                  </a:lnTo>
                  <a:lnTo>
                    <a:pt x="208" y="452"/>
                  </a:lnTo>
                  <a:lnTo>
                    <a:pt x="207" y="449"/>
                  </a:lnTo>
                  <a:lnTo>
                    <a:pt x="204" y="442"/>
                  </a:lnTo>
                  <a:lnTo>
                    <a:pt x="199" y="440"/>
                  </a:lnTo>
                  <a:lnTo>
                    <a:pt x="192" y="441"/>
                  </a:lnTo>
                  <a:lnTo>
                    <a:pt x="186" y="444"/>
                  </a:lnTo>
                  <a:lnTo>
                    <a:pt x="177" y="445"/>
                  </a:lnTo>
                  <a:lnTo>
                    <a:pt x="169" y="445"/>
                  </a:lnTo>
                  <a:lnTo>
                    <a:pt x="162" y="442"/>
                  </a:lnTo>
                  <a:lnTo>
                    <a:pt x="158" y="438"/>
                  </a:lnTo>
                  <a:lnTo>
                    <a:pt x="151" y="429"/>
                  </a:lnTo>
                  <a:lnTo>
                    <a:pt x="141" y="426"/>
                  </a:lnTo>
                  <a:lnTo>
                    <a:pt x="126" y="426"/>
                  </a:lnTo>
                  <a:lnTo>
                    <a:pt x="113" y="428"/>
                  </a:lnTo>
                  <a:lnTo>
                    <a:pt x="95" y="426"/>
                  </a:lnTo>
                  <a:lnTo>
                    <a:pt x="79" y="424"/>
                  </a:lnTo>
                  <a:lnTo>
                    <a:pt x="62" y="415"/>
                  </a:lnTo>
                  <a:lnTo>
                    <a:pt x="48" y="403"/>
                  </a:lnTo>
                  <a:lnTo>
                    <a:pt x="33" y="379"/>
                  </a:lnTo>
                  <a:lnTo>
                    <a:pt x="20" y="352"/>
                  </a:lnTo>
                  <a:lnTo>
                    <a:pt x="9" y="319"/>
                  </a:lnTo>
                  <a:lnTo>
                    <a:pt x="2" y="283"/>
                  </a:lnTo>
                  <a:lnTo>
                    <a:pt x="0" y="245"/>
                  </a:lnTo>
                  <a:lnTo>
                    <a:pt x="5" y="207"/>
                  </a:lnTo>
                  <a:lnTo>
                    <a:pt x="16" y="170"/>
                  </a:lnTo>
                  <a:lnTo>
                    <a:pt x="40" y="137"/>
                  </a:lnTo>
                  <a:lnTo>
                    <a:pt x="51" y="123"/>
                  </a:lnTo>
                  <a:lnTo>
                    <a:pt x="63" y="113"/>
                  </a:lnTo>
                  <a:lnTo>
                    <a:pt x="74" y="106"/>
                  </a:lnTo>
                  <a:lnTo>
                    <a:pt x="87" y="102"/>
                  </a:lnTo>
                  <a:lnTo>
                    <a:pt x="98" y="97"/>
                  </a:lnTo>
                  <a:lnTo>
                    <a:pt x="109" y="96"/>
                  </a:lnTo>
                  <a:lnTo>
                    <a:pt x="119" y="96"/>
                  </a:lnTo>
                  <a:lnTo>
                    <a:pt x="130" y="96"/>
                  </a:lnTo>
                  <a:lnTo>
                    <a:pt x="140" y="95"/>
                  </a:lnTo>
                  <a:lnTo>
                    <a:pt x="152" y="94"/>
                  </a:lnTo>
                  <a:lnTo>
                    <a:pt x="164" y="91"/>
                  </a:lnTo>
                  <a:lnTo>
                    <a:pt x="179" y="90"/>
                  </a:lnTo>
                  <a:lnTo>
                    <a:pt x="193" y="89"/>
                  </a:lnTo>
                  <a:lnTo>
                    <a:pt x="207" y="89"/>
                  </a:lnTo>
                  <a:lnTo>
                    <a:pt x="219" y="89"/>
                  </a:lnTo>
                  <a:lnTo>
                    <a:pt x="230" y="92"/>
                  </a:lnTo>
                  <a:lnTo>
                    <a:pt x="236" y="94"/>
                  </a:lnTo>
                  <a:lnTo>
                    <a:pt x="242" y="94"/>
                  </a:lnTo>
                  <a:lnTo>
                    <a:pt x="247" y="91"/>
                  </a:lnTo>
                  <a:lnTo>
                    <a:pt x="252" y="89"/>
                  </a:lnTo>
                  <a:lnTo>
                    <a:pt x="256" y="84"/>
                  </a:lnTo>
                  <a:lnTo>
                    <a:pt x="261" y="78"/>
                  </a:lnTo>
                  <a:lnTo>
                    <a:pt x="266" y="71"/>
                  </a:lnTo>
                  <a:lnTo>
                    <a:pt x="272" y="65"/>
                  </a:lnTo>
                  <a:lnTo>
                    <a:pt x="278" y="59"/>
                  </a:lnTo>
                  <a:lnTo>
                    <a:pt x="287" y="58"/>
                  </a:lnTo>
                  <a:lnTo>
                    <a:pt x="296" y="58"/>
                  </a:lnTo>
                  <a:lnTo>
                    <a:pt x="305" y="62"/>
                  </a:lnTo>
                  <a:lnTo>
                    <a:pt x="314" y="64"/>
                  </a:lnTo>
                  <a:lnTo>
                    <a:pt x="324" y="68"/>
                  </a:lnTo>
                  <a:lnTo>
                    <a:pt x="330" y="70"/>
                  </a:lnTo>
                  <a:lnTo>
                    <a:pt x="338" y="74"/>
                  </a:lnTo>
                  <a:lnTo>
                    <a:pt x="343" y="70"/>
                  </a:lnTo>
                  <a:lnTo>
                    <a:pt x="346" y="64"/>
                  </a:lnTo>
                  <a:lnTo>
                    <a:pt x="348" y="59"/>
                  </a:lnTo>
                  <a:lnTo>
                    <a:pt x="352" y="55"/>
                  </a:lnTo>
                  <a:lnTo>
                    <a:pt x="357" y="53"/>
                  </a:lnTo>
                  <a:lnTo>
                    <a:pt x="367" y="53"/>
                  </a:lnTo>
                  <a:lnTo>
                    <a:pt x="378" y="53"/>
                  </a:lnTo>
                  <a:lnTo>
                    <a:pt x="396" y="53"/>
                  </a:lnTo>
                  <a:lnTo>
                    <a:pt x="413" y="52"/>
                  </a:lnTo>
                  <a:lnTo>
                    <a:pt x="433" y="52"/>
                  </a:lnTo>
                  <a:lnTo>
                    <a:pt x="450" y="49"/>
                  </a:lnTo>
                  <a:lnTo>
                    <a:pt x="469" y="47"/>
                  </a:lnTo>
                  <a:lnTo>
                    <a:pt x="484" y="42"/>
                  </a:lnTo>
                  <a:lnTo>
                    <a:pt x="495" y="37"/>
                  </a:lnTo>
                  <a:lnTo>
                    <a:pt x="503" y="28"/>
                  </a:lnTo>
                  <a:lnTo>
                    <a:pt x="515" y="21"/>
                  </a:lnTo>
                  <a:lnTo>
                    <a:pt x="528" y="14"/>
                  </a:lnTo>
                  <a:lnTo>
                    <a:pt x="544" y="10"/>
                  </a:lnTo>
                  <a:lnTo>
                    <a:pt x="562" y="5"/>
                  </a:lnTo>
                  <a:lnTo>
                    <a:pt x="584" y="2"/>
                  </a:lnTo>
                  <a:lnTo>
                    <a:pt x="607" y="0"/>
                  </a:lnTo>
                  <a:lnTo>
                    <a:pt x="635" y="0"/>
                  </a:lnTo>
                  <a:lnTo>
                    <a:pt x="618" y="19"/>
                  </a:lnTo>
                  <a:lnTo>
                    <a:pt x="604" y="38"/>
                  </a:lnTo>
                  <a:lnTo>
                    <a:pt x="591" y="53"/>
                  </a:lnTo>
                  <a:lnTo>
                    <a:pt x="581" y="69"/>
                  </a:lnTo>
                  <a:lnTo>
                    <a:pt x="573" y="85"/>
                  </a:lnTo>
                  <a:lnTo>
                    <a:pt x="569" y="105"/>
                  </a:lnTo>
                  <a:lnTo>
                    <a:pt x="568" y="127"/>
                  </a:lnTo>
                  <a:lnTo>
                    <a:pt x="573" y="158"/>
                  </a:lnTo>
                  <a:lnTo>
                    <a:pt x="579" y="198"/>
                  </a:lnTo>
                  <a:lnTo>
                    <a:pt x="585" y="233"/>
                  </a:lnTo>
                  <a:lnTo>
                    <a:pt x="589" y="266"/>
                  </a:lnTo>
                  <a:lnTo>
                    <a:pt x="594" y="297"/>
                  </a:lnTo>
                  <a:lnTo>
                    <a:pt x="594" y="326"/>
                  </a:lnTo>
                  <a:lnTo>
                    <a:pt x="594" y="358"/>
                  </a:lnTo>
                  <a:lnTo>
                    <a:pt x="591" y="393"/>
                  </a:lnTo>
                  <a:lnTo>
                    <a:pt x="589" y="433"/>
                  </a:lnTo>
                  <a:close/>
                </a:path>
              </a:pathLst>
            </a:custGeom>
            <a:solidFill>
              <a:srgbClr val="A3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77" name="Freeform 270"/>
            <p:cNvSpPr>
              <a:spLocks/>
            </p:cNvSpPr>
            <p:nvPr/>
          </p:nvSpPr>
          <p:spPr bwMode="auto">
            <a:xfrm>
              <a:off x="4723" y="1462"/>
              <a:ext cx="60" cy="119"/>
            </a:xfrm>
            <a:custGeom>
              <a:avLst/>
              <a:gdLst>
                <a:gd name="T0" fmla="*/ 1 w 120"/>
                <a:gd name="T1" fmla="*/ 0 h 237"/>
                <a:gd name="T2" fmla="*/ 1 w 120"/>
                <a:gd name="T3" fmla="*/ 1 h 237"/>
                <a:gd name="T4" fmla="*/ 1 w 120"/>
                <a:gd name="T5" fmla="*/ 1 h 237"/>
                <a:gd name="T6" fmla="*/ 1 w 120"/>
                <a:gd name="T7" fmla="*/ 1 h 237"/>
                <a:gd name="T8" fmla="*/ 1 w 120"/>
                <a:gd name="T9" fmla="*/ 1 h 237"/>
                <a:gd name="T10" fmla="*/ 1 w 120"/>
                <a:gd name="T11" fmla="*/ 1 h 237"/>
                <a:gd name="T12" fmla="*/ 1 w 120"/>
                <a:gd name="T13" fmla="*/ 1 h 237"/>
                <a:gd name="T14" fmla="*/ 1 w 120"/>
                <a:gd name="T15" fmla="*/ 1 h 237"/>
                <a:gd name="T16" fmla="*/ 1 w 120"/>
                <a:gd name="T17" fmla="*/ 1 h 237"/>
                <a:gd name="T18" fmla="*/ 0 w 120"/>
                <a:gd name="T19" fmla="*/ 1 h 237"/>
                <a:gd name="T20" fmla="*/ 1 w 120"/>
                <a:gd name="T21" fmla="*/ 1 h 237"/>
                <a:gd name="T22" fmla="*/ 1 w 120"/>
                <a:gd name="T23" fmla="*/ 1 h 237"/>
                <a:gd name="T24" fmla="*/ 1 w 120"/>
                <a:gd name="T25" fmla="*/ 1 h 237"/>
                <a:gd name="T26" fmla="*/ 1 w 120"/>
                <a:gd name="T27" fmla="*/ 1 h 237"/>
                <a:gd name="T28" fmla="*/ 1 w 120"/>
                <a:gd name="T29" fmla="*/ 1 h 237"/>
                <a:gd name="T30" fmla="*/ 1 w 120"/>
                <a:gd name="T31" fmla="*/ 1 h 237"/>
                <a:gd name="T32" fmla="*/ 1 w 120"/>
                <a:gd name="T33" fmla="*/ 1 h 237"/>
                <a:gd name="T34" fmla="*/ 1 w 120"/>
                <a:gd name="T35" fmla="*/ 1 h 237"/>
                <a:gd name="T36" fmla="*/ 1 w 120"/>
                <a:gd name="T37" fmla="*/ 1 h 237"/>
                <a:gd name="T38" fmla="*/ 1 w 120"/>
                <a:gd name="T39" fmla="*/ 1 h 237"/>
                <a:gd name="T40" fmla="*/ 1 w 120"/>
                <a:gd name="T41" fmla="*/ 1 h 237"/>
                <a:gd name="T42" fmla="*/ 1 w 120"/>
                <a:gd name="T43" fmla="*/ 1 h 237"/>
                <a:gd name="T44" fmla="*/ 1 w 120"/>
                <a:gd name="T45" fmla="*/ 1 h 237"/>
                <a:gd name="T46" fmla="*/ 1 w 120"/>
                <a:gd name="T47" fmla="*/ 1 h 237"/>
                <a:gd name="T48" fmla="*/ 1 w 120"/>
                <a:gd name="T49" fmla="*/ 1 h 237"/>
                <a:gd name="T50" fmla="*/ 1 w 120"/>
                <a:gd name="T51" fmla="*/ 1 h 237"/>
                <a:gd name="T52" fmla="*/ 1 w 120"/>
                <a:gd name="T53" fmla="*/ 1 h 237"/>
                <a:gd name="T54" fmla="*/ 1 w 120"/>
                <a:gd name="T55" fmla="*/ 1 h 237"/>
                <a:gd name="T56" fmla="*/ 1 w 120"/>
                <a:gd name="T57" fmla="*/ 1 h 237"/>
                <a:gd name="T58" fmla="*/ 1 w 120"/>
                <a:gd name="T59" fmla="*/ 1 h 237"/>
                <a:gd name="T60" fmla="*/ 1 w 120"/>
                <a:gd name="T61" fmla="*/ 1 h 237"/>
                <a:gd name="T62" fmla="*/ 1 w 120"/>
                <a:gd name="T63" fmla="*/ 1 h 237"/>
                <a:gd name="T64" fmla="*/ 1 w 120"/>
                <a:gd name="T65" fmla="*/ 1 h 237"/>
                <a:gd name="T66" fmla="*/ 1 w 120"/>
                <a:gd name="T67" fmla="*/ 1 h 237"/>
                <a:gd name="T68" fmla="*/ 1 w 120"/>
                <a:gd name="T69" fmla="*/ 1 h 237"/>
                <a:gd name="T70" fmla="*/ 1 w 120"/>
                <a:gd name="T71" fmla="*/ 1 h 237"/>
                <a:gd name="T72" fmla="*/ 1 w 120"/>
                <a:gd name="T73" fmla="*/ 1 h 237"/>
                <a:gd name="T74" fmla="*/ 1 w 120"/>
                <a:gd name="T75" fmla="*/ 1 h 237"/>
                <a:gd name="T76" fmla="*/ 1 w 120"/>
                <a:gd name="T77" fmla="*/ 0 h 23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0"/>
                <a:gd name="T118" fmla="*/ 0 h 237"/>
                <a:gd name="T119" fmla="*/ 120 w 120"/>
                <a:gd name="T120" fmla="*/ 237 h 23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0" h="237">
                  <a:moveTo>
                    <a:pt x="114" y="0"/>
                  </a:moveTo>
                  <a:lnTo>
                    <a:pt x="94" y="6"/>
                  </a:lnTo>
                  <a:lnTo>
                    <a:pt x="75" y="15"/>
                  </a:lnTo>
                  <a:lnTo>
                    <a:pt x="58" y="26"/>
                  </a:lnTo>
                  <a:lnTo>
                    <a:pt x="44" y="40"/>
                  </a:lnTo>
                  <a:lnTo>
                    <a:pt x="30" y="53"/>
                  </a:lnTo>
                  <a:lnTo>
                    <a:pt x="18" y="70"/>
                  </a:lnTo>
                  <a:lnTo>
                    <a:pt x="10" y="89"/>
                  </a:lnTo>
                  <a:lnTo>
                    <a:pt x="4" y="110"/>
                  </a:lnTo>
                  <a:lnTo>
                    <a:pt x="0" y="126"/>
                  </a:lnTo>
                  <a:lnTo>
                    <a:pt x="2" y="142"/>
                  </a:lnTo>
                  <a:lnTo>
                    <a:pt x="7" y="156"/>
                  </a:lnTo>
                  <a:lnTo>
                    <a:pt x="16" y="171"/>
                  </a:lnTo>
                  <a:lnTo>
                    <a:pt x="26" y="182"/>
                  </a:lnTo>
                  <a:lnTo>
                    <a:pt x="38" y="193"/>
                  </a:lnTo>
                  <a:lnTo>
                    <a:pt x="51" y="202"/>
                  </a:lnTo>
                  <a:lnTo>
                    <a:pt x="65" y="210"/>
                  </a:lnTo>
                  <a:lnTo>
                    <a:pt x="72" y="214"/>
                  </a:lnTo>
                  <a:lnTo>
                    <a:pt x="79" y="221"/>
                  </a:lnTo>
                  <a:lnTo>
                    <a:pt x="84" y="228"/>
                  </a:lnTo>
                  <a:lnTo>
                    <a:pt x="89" y="237"/>
                  </a:lnTo>
                  <a:lnTo>
                    <a:pt x="88" y="224"/>
                  </a:lnTo>
                  <a:lnTo>
                    <a:pt x="88" y="213"/>
                  </a:lnTo>
                  <a:lnTo>
                    <a:pt x="85" y="202"/>
                  </a:lnTo>
                  <a:lnTo>
                    <a:pt x="83" y="190"/>
                  </a:lnTo>
                  <a:lnTo>
                    <a:pt x="78" y="179"/>
                  </a:lnTo>
                  <a:lnTo>
                    <a:pt x="74" y="168"/>
                  </a:lnTo>
                  <a:lnTo>
                    <a:pt x="70" y="157"/>
                  </a:lnTo>
                  <a:lnTo>
                    <a:pt x="68" y="147"/>
                  </a:lnTo>
                  <a:lnTo>
                    <a:pt x="63" y="126"/>
                  </a:lnTo>
                  <a:lnTo>
                    <a:pt x="62" y="108"/>
                  </a:lnTo>
                  <a:lnTo>
                    <a:pt x="64" y="89"/>
                  </a:lnTo>
                  <a:lnTo>
                    <a:pt x="72" y="72"/>
                  </a:lnTo>
                  <a:lnTo>
                    <a:pt x="79" y="53"/>
                  </a:lnTo>
                  <a:lnTo>
                    <a:pt x="91" y="37"/>
                  </a:lnTo>
                  <a:lnTo>
                    <a:pt x="104" y="21"/>
                  </a:lnTo>
                  <a:lnTo>
                    <a:pt x="119" y="7"/>
                  </a:lnTo>
                  <a:lnTo>
                    <a:pt x="120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78" name="Freeform 271"/>
            <p:cNvSpPr>
              <a:spLocks/>
            </p:cNvSpPr>
            <p:nvPr/>
          </p:nvSpPr>
          <p:spPr bwMode="auto">
            <a:xfrm>
              <a:off x="4669" y="1462"/>
              <a:ext cx="68" cy="74"/>
            </a:xfrm>
            <a:custGeom>
              <a:avLst/>
              <a:gdLst>
                <a:gd name="T0" fmla="*/ 1 w 136"/>
                <a:gd name="T1" fmla="*/ 0 h 147"/>
                <a:gd name="T2" fmla="*/ 1 w 136"/>
                <a:gd name="T3" fmla="*/ 1 h 147"/>
                <a:gd name="T4" fmla="*/ 1 w 136"/>
                <a:gd name="T5" fmla="*/ 1 h 147"/>
                <a:gd name="T6" fmla="*/ 1 w 136"/>
                <a:gd name="T7" fmla="*/ 1 h 147"/>
                <a:gd name="T8" fmla="*/ 1 w 136"/>
                <a:gd name="T9" fmla="*/ 1 h 147"/>
                <a:gd name="T10" fmla="*/ 1 w 136"/>
                <a:gd name="T11" fmla="*/ 1 h 147"/>
                <a:gd name="T12" fmla="*/ 1 w 136"/>
                <a:gd name="T13" fmla="*/ 1 h 147"/>
                <a:gd name="T14" fmla="*/ 1 w 136"/>
                <a:gd name="T15" fmla="*/ 1 h 147"/>
                <a:gd name="T16" fmla="*/ 1 w 136"/>
                <a:gd name="T17" fmla="*/ 1 h 147"/>
                <a:gd name="T18" fmla="*/ 1 w 136"/>
                <a:gd name="T19" fmla="*/ 1 h 147"/>
                <a:gd name="T20" fmla="*/ 1 w 136"/>
                <a:gd name="T21" fmla="*/ 1 h 147"/>
                <a:gd name="T22" fmla="*/ 1 w 136"/>
                <a:gd name="T23" fmla="*/ 1 h 147"/>
                <a:gd name="T24" fmla="*/ 1 w 136"/>
                <a:gd name="T25" fmla="*/ 1 h 147"/>
                <a:gd name="T26" fmla="*/ 1 w 136"/>
                <a:gd name="T27" fmla="*/ 1 h 147"/>
                <a:gd name="T28" fmla="*/ 1 w 136"/>
                <a:gd name="T29" fmla="*/ 1 h 147"/>
                <a:gd name="T30" fmla="*/ 1 w 136"/>
                <a:gd name="T31" fmla="*/ 1 h 147"/>
                <a:gd name="T32" fmla="*/ 0 w 136"/>
                <a:gd name="T33" fmla="*/ 1 h 147"/>
                <a:gd name="T34" fmla="*/ 1 w 136"/>
                <a:gd name="T35" fmla="*/ 1 h 147"/>
                <a:gd name="T36" fmla="*/ 1 w 136"/>
                <a:gd name="T37" fmla="*/ 1 h 147"/>
                <a:gd name="T38" fmla="*/ 1 w 136"/>
                <a:gd name="T39" fmla="*/ 1 h 147"/>
                <a:gd name="T40" fmla="*/ 1 w 136"/>
                <a:gd name="T41" fmla="*/ 1 h 147"/>
                <a:gd name="T42" fmla="*/ 1 w 136"/>
                <a:gd name="T43" fmla="*/ 1 h 147"/>
                <a:gd name="T44" fmla="*/ 1 w 136"/>
                <a:gd name="T45" fmla="*/ 1 h 147"/>
                <a:gd name="T46" fmla="*/ 1 w 136"/>
                <a:gd name="T47" fmla="*/ 1 h 147"/>
                <a:gd name="T48" fmla="*/ 1 w 136"/>
                <a:gd name="T49" fmla="*/ 0 h 1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147"/>
                <a:gd name="T77" fmla="*/ 136 w 136"/>
                <a:gd name="T78" fmla="*/ 147 h 14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147">
                  <a:moveTo>
                    <a:pt x="136" y="0"/>
                  </a:moveTo>
                  <a:lnTo>
                    <a:pt x="117" y="12"/>
                  </a:lnTo>
                  <a:lnTo>
                    <a:pt x="100" y="27"/>
                  </a:lnTo>
                  <a:lnTo>
                    <a:pt x="83" y="43"/>
                  </a:lnTo>
                  <a:lnTo>
                    <a:pt x="70" y="62"/>
                  </a:lnTo>
                  <a:lnTo>
                    <a:pt x="59" y="80"/>
                  </a:lnTo>
                  <a:lnTo>
                    <a:pt x="56" y="103"/>
                  </a:lnTo>
                  <a:lnTo>
                    <a:pt x="59" y="124"/>
                  </a:lnTo>
                  <a:lnTo>
                    <a:pt x="72" y="147"/>
                  </a:lnTo>
                  <a:lnTo>
                    <a:pt x="58" y="134"/>
                  </a:lnTo>
                  <a:lnTo>
                    <a:pt x="47" y="120"/>
                  </a:lnTo>
                  <a:lnTo>
                    <a:pt x="36" y="104"/>
                  </a:lnTo>
                  <a:lnTo>
                    <a:pt x="28" y="89"/>
                  </a:lnTo>
                  <a:lnTo>
                    <a:pt x="19" y="72"/>
                  </a:lnTo>
                  <a:lnTo>
                    <a:pt x="12" y="54"/>
                  </a:lnTo>
                  <a:lnTo>
                    <a:pt x="5" y="37"/>
                  </a:lnTo>
                  <a:lnTo>
                    <a:pt x="0" y="21"/>
                  </a:lnTo>
                  <a:lnTo>
                    <a:pt x="16" y="17"/>
                  </a:lnTo>
                  <a:lnTo>
                    <a:pt x="33" y="17"/>
                  </a:lnTo>
                  <a:lnTo>
                    <a:pt x="51" y="16"/>
                  </a:lnTo>
                  <a:lnTo>
                    <a:pt x="69" y="16"/>
                  </a:lnTo>
                  <a:lnTo>
                    <a:pt x="85" y="14"/>
                  </a:lnTo>
                  <a:lnTo>
                    <a:pt x="103" y="11"/>
                  </a:lnTo>
                  <a:lnTo>
                    <a:pt x="119" y="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79" name="Freeform 272"/>
            <p:cNvSpPr>
              <a:spLocks/>
            </p:cNvSpPr>
            <p:nvPr/>
          </p:nvSpPr>
          <p:spPr bwMode="auto">
            <a:xfrm>
              <a:off x="4629" y="1474"/>
              <a:ext cx="73" cy="89"/>
            </a:xfrm>
            <a:custGeom>
              <a:avLst/>
              <a:gdLst>
                <a:gd name="T0" fmla="*/ 0 w 147"/>
                <a:gd name="T1" fmla="*/ 0 h 180"/>
                <a:gd name="T2" fmla="*/ 0 w 147"/>
                <a:gd name="T3" fmla="*/ 0 h 180"/>
                <a:gd name="T4" fmla="*/ 0 w 147"/>
                <a:gd name="T5" fmla="*/ 0 h 180"/>
                <a:gd name="T6" fmla="*/ 0 w 147"/>
                <a:gd name="T7" fmla="*/ 0 h 180"/>
                <a:gd name="T8" fmla="*/ 0 w 147"/>
                <a:gd name="T9" fmla="*/ 0 h 180"/>
                <a:gd name="T10" fmla="*/ 0 w 147"/>
                <a:gd name="T11" fmla="*/ 0 h 180"/>
                <a:gd name="T12" fmla="*/ 0 w 147"/>
                <a:gd name="T13" fmla="*/ 0 h 180"/>
                <a:gd name="T14" fmla="*/ 0 w 147"/>
                <a:gd name="T15" fmla="*/ 0 h 180"/>
                <a:gd name="T16" fmla="*/ 0 w 147"/>
                <a:gd name="T17" fmla="*/ 0 h 180"/>
                <a:gd name="T18" fmla="*/ 0 w 147"/>
                <a:gd name="T19" fmla="*/ 0 h 180"/>
                <a:gd name="T20" fmla="*/ 0 w 147"/>
                <a:gd name="T21" fmla="*/ 0 h 180"/>
                <a:gd name="T22" fmla="*/ 0 w 147"/>
                <a:gd name="T23" fmla="*/ 0 h 180"/>
                <a:gd name="T24" fmla="*/ 0 w 147"/>
                <a:gd name="T25" fmla="*/ 0 h 180"/>
                <a:gd name="T26" fmla="*/ 0 w 147"/>
                <a:gd name="T27" fmla="*/ 0 h 180"/>
                <a:gd name="T28" fmla="*/ 0 w 147"/>
                <a:gd name="T29" fmla="*/ 0 h 180"/>
                <a:gd name="T30" fmla="*/ 0 w 147"/>
                <a:gd name="T31" fmla="*/ 0 h 180"/>
                <a:gd name="T32" fmla="*/ 0 w 147"/>
                <a:gd name="T33" fmla="*/ 0 h 180"/>
                <a:gd name="T34" fmla="*/ 0 w 147"/>
                <a:gd name="T35" fmla="*/ 0 h 180"/>
                <a:gd name="T36" fmla="*/ 0 w 147"/>
                <a:gd name="T37" fmla="*/ 0 h 180"/>
                <a:gd name="T38" fmla="*/ 0 w 147"/>
                <a:gd name="T39" fmla="*/ 0 h 180"/>
                <a:gd name="T40" fmla="*/ 0 w 147"/>
                <a:gd name="T41" fmla="*/ 0 h 1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7"/>
                <a:gd name="T64" fmla="*/ 0 h 180"/>
                <a:gd name="T65" fmla="*/ 147 w 147"/>
                <a:gd name="T66" fmla="*/ 180 h 18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7" h="180">
                  <a:moveTo>
                    <a:pt x="147" y="180"/>
                  </a:moveTo>
                  <a:lnTo>
                    <a:pt x="127" y="159"/>
                  </a:lnTo>
                  <a:lnTo>
                    <a:pt x="112" y="138"/>
                  </a:lnTo>
                  <a:lnTo>
                    <a:pt x="97" y="115"/>
                  </a:lnTo>
                  <a:lnTo>
                    <a:pt x="84" y="93"/>
                  </a:lnTo>
                  <a:lnTo>
                    <a:pt x="69" y="70"/>
                  </a:lnTo>
                  <a:lnTo>
                    <a:pt x="54" y="49"/>
                  </a:lnTo>
                  <a:lnTo>
                    <a:pt x="37" y="26"/>
                  </a:lnTo>
                  <a:lnTo>
                    <a:pt x="19" y="8"/>
                  </a:lnTo>
                  <a:lnTo>
                    <a:pt x="13" y="4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3"/>
                  </a:lnTo>
                  <a:lnTo>
                    <a:pt x="7" y="30"/>
                  </a:lnTo>
                  <a:lnTo>
                    <a:pt x="21" y="56"/>
                  </a:lnTo>
                  <a:lnTo>
                    <a:pt x="37" y="80"/>
                  </a:lnTo>
                  <a:lnTo>
                    <a:pt x="56" y="103"/>
                  </a:lnTo>
                  <a:lnTo>
                    <a:pt x="78" y="123"/>
                  </a:lnTo>
                  <a:lnTo>
                    <a:pt x="100" y="143"/>
                  </a:lnTo>
                  <a:lnTo>
                    <a:pt x="122" y="161"/>
                  </a:lnTo>
                  <a:lnTo>
                    <a:pt x="147" y="1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80" name="Freeform 273"/>
            <p:cNvSpPr>
              <a:spLocks/>
            </p:cNvSpPr>
            <p:nvPr/>
          </p:nvSpPr>
          <p:spPr bwMode="auto">
            <a:xfrm>
              <a:off x="4657" y="1561"/>
              <a:ext cx="118" cy="103"/>
            </a:xfrm>
            <a:custGeom>
              <a:avLst/>
              <a:gdLst>
                <a:gd name="T0" fmla="*/ 0 w 238"/>
                <a:gd name="T1" fmla="*/ 1 h 205"/>
                <a:gd name="T2" fmla="*/ 0 w 238"/>
                <a:gd name="T3" fmla="*/ 1 h 205"/>
                <a:gd name="T4" fmla="*/ 0 w 238"/>
                <a:gd name="T5" fmla="*/ 1 h 205"/>
                <a:gd name="T6" fmla="*/ 0 w 238"/>
                <a:gd name="T7" fmla="*/ 1 h 205"/>
                <a:gd name="T8" fmla="*/ 0 w 238"/>
                <a:gd name="T9" fmla="*/ 1 h 205"/>
                <a:gd name="T10" fmla="*/ 0 w 238"/>
                <a:gd name="T11" fmla="*/ 1 h 205"/>
                <a:gd name="T12" fmla="*/ 0 w 238"/>
                <a:gd name="T13" fmla="*/ 1 h 205"/>
                <a:gd name="T14" fmla="*/ 0 w 238"/>
                <a:gd name="T15" fmla="*/ 1 h 205"/>
                <a:gd name="T16" fmla="*/ 0 w 238"/>
                <a:gd name="T17" fmla="*/ 1 h 205"/>
                <a:gd name="T18" fmla="*/ 0 w 238"/>
                <a:gd name="T19" fmla="*/ 1 h 205"/>
                <a:gd name="T20" fmla="*/ 0 w 238"/>
                <a:gd name="T21" fmla="*/ 1 h 205"/>
                <a:gd name="T22" fmla="*/ 0 w 238"/>
                <a:gd name="T23" fmla="*/ 1 h 205"/>
                <a:gd name="T24" fmla="*/ 0 w 238"/>
                <a:gd name="T25" fmla="*/ 1 h 205"/>
                <a:gd name="T26" fmla="*/ 0 w 238"/>
                <a:gd name="T27" fmla="*/ 1 h 205"/>
                <a:gd name="T28" fmla="*/ 0 w 238"/>
                <a:gd name="T29" fmla="*/ 1 h 205"/>
                <a:gd name="T30" fmla="*/ 0 w 238"/>
                <a:gd name="T31" fmla="*/ 1 h 205"/>
                <a:gd name="T32" fmla="*/ 0 w 238"/>
                <a:gd name="T33" fmla="*/ 1 h 205"/>
                <a:gd name="T34" fmla="*/ 0 w 238"/>
                <a:gd name="T35" fmla="*/ 1 h 205"/>
                <a:gd name="T36" fmla="*/ 0 w 238"/>
                <a:gd name="T37" fmla="*/ 1 h 205"/>
                <a:gd name="T38" fmla="*/ 0 w 238"/>
                <a:gd name="T39" fmla="*/ 1 h 205"/>
                <a:gd name="T40" fmla="*/ 0 w 238"/>
                <a:gd name="T41" fmla="*/ 1 h 205"/>
                <a:gd name="T42" fmla="*/ 0 w 238"/>
                <a:gd name="T43" fmla="*/ 1 h 205"/>
                <a:gd name="T44" fmla="*/ 0 w 238"/>
                <a:gd name="T45" fmla="*/ 1 h 205"/>
                <a:gd name="T46" fmla="*/ 0 w 238"/>
                <a:gd name="T47" fmla="*/ 1 h 205"/>
                <a:gd name="T48" fmla="*/ 0 w 238"/>
                <a:gd name="T49" fmla="*/ 1 h 205"/>
                <a:gd name="T50" fmla="*/ 0 w 238"/>
                <a:gd name="T51" fmla="*/ 1 h 205"/>
                <a:gd name="T52" fmla="*/ 0 w 238"/>
                <a:gd name="T53" fmla="*/ 1 h 205"/>
                <a:gd name="T54" fmla="*/ 0 w 238"/>
                <a:gd name="T55" fmla="*/ 1 h 205"/>
                <a:gd name="T56" fmla="*/ 0 w 238"/>
                <a:gd name="T57" fmla="*/ 1 h 205"/>
                <a:gd name="T58" fmla="*/ 0 w 238"/>
                <a:gd name="T59" fmla="*/ 1 h 205"/>
                <a:gd name="T60" fmla="*/ 0 w 238"/>
                <a:gd name="T61" fmla="*/ 1 h 205"/>
                <a:gd name="T62" fmla="*/ 0 w 238"/>
                <a:gd name="T63" fmla="*/ 1 h 205"/>
                <a:gd name="T64" fmla="*/ 0 w 238"/>
                <a:gd name="T65" fmla="*/ 1 h 205"/>
                <a:gd name="T66" fmla="*/ 0 w 238"/>
                <a:gd name="T67" fmla="*/ 1 h 205"/>
                <a:gd name="T68" fmla="*/ 0 w 238"/>
                <a:gd name="T69" fmla="*/ 1 h 205"/>
                <a:gd name="T70" fmla="*/ 0 w 238"/>
                <a:gd name="T71" fmla="*/ 1 h 205"/>
                <a:gd name="T72" fmla="*/ 0 w 238"/>
                <a:gd name="T73" fmla="*/ 1 h 205"/>
                <a:gd name="T74" fmla="*/ 0 w 238"/>
                <a:gd name="T75" fmla="*/ 1 h 205"/>
                <a:gd name="T76" fmla="*/ 0 w 238"/>
                <a:gd name="T77" fmla="*/ 0 h 205"/>
                <a:gd name="T78" fmla="*/ 0 w 238"/>
                <a:gd name="T79" fmla="*/ 1 h 205"/>
                <a:gd name="T80" fmla="*/ 0 w 238"/>
                <a:gd name="T81" fmla="*/ 1 h 205"/>
                <a:gd name="T82" fmla="*/ 0 w 238"/>
                <a:gd name="T83" fmla="*/ 1 h 205"/>
                <a:gd name="T84" fmla="*/ 0 w 238"/>
                <a:gd name="T85" fmla="*/ 1 h 205"/>
                <a:gd name="T86" fmla="*/ 0 w 238"/>
                <a:gd name="T87" fmla="*/ 1 h 205"/>
                <a:gd name="T88" fmla="*/ 0 w 238"/>
                <a:gd name="T89" fmla="*/ 1 h 205"/>
                <a:gd name="T90" fmla="*/ 0 w 238"/>
                <a:gd name="T91" fmla="*/ 1 h 205"/>
                <a:gd name="T92" fmla="*/ 0 w 238"/>
                <a:gd name="T93" fmla="*/ 1 h 205"/>
                <a:gd name="T94" fmla="*/ 0 w 238"/>
                <a:gd name="T95" fmla="*/ 1 h 205"/>
                <a:gd name="T96" fmla="*/ 0 w 238"/>
                <a:gd name="T97" fmla="*/ 1 h 205"/>
                <a:gd name="T98" fmla="*/ 0 w 238"/>
                <a:gd name="T99" fmla="*/ 1 h 205"/>
                <a:gd name="T100" fmla="*/ 0 w 238"/>
                <a:gd name="T101" fmla="*/ 1 h 205"/>
                <a:gd name="T102" fmla="*/ 0 w 238"/>
                <a:gd name="T103" fmla="*/ 1 h 205"/>
                <a:gd name="T104" fmla="*/ 0 w 238"/>
                <a:gd name="T105" fmla="*/ 1 h 205"/>
                <a:gd name="T106" fmla="*/ 0 w 238"/>
                <a:gd name="T107" fmla="*/ 1 h 205"/>
                <a:gd name="T108" fmla="*/ 0 w 238"/>
                <a:gd name="T109" fmla="*/ 0 h 205"/>
                <a:gd name="T110" fmla="*/ 0 w 238"/>
                <a:gd name="T111" fmla="*/ 1 h 205"/>
                <a:gd name="T112" fmla="*/ 0 w 238"/>
                <a:gd name="T113" fmla="*/ 1 h 205"/>
                <a:gd name="T114" fmla="*/ 0 w 238"/>
                <a:gd name="T115" fmla="*/ 1 h 205"/>
                <a:gd name="T116" fmla="*/ 0 w 238"/>
                <a:gd name="T117" fmla="*/ 1 h 205"/>
                <a:gd name="T118" fmla="*/ 0 w 238"/>
                <a:gd name="T119" fmla="*/ 1 h 205"/>
                <a:gd name="T120" fmla="*/ 0 w 238"/>
                <a:gd name="T121" fmla="*/ 1 h 205"/>
                <a:gd name="T122" fmla="*/ 0 w 238"/>
                <a:gd name="T123" fmla="*/ 1 h 205"/>
                <a:gd name="T124" fmla="*/ 0 w 238"/>
                <a:gd name="T125" fmla="*/ 1 h 20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8"/>
                <a:gd name="T190" fmla="*/ 0 h 205"/>
                <a:gd name="T191" fmla="*/ 238 w 238"/>
                <a:gd name="T192" fmla="*/ 205 h 20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8" h="205">
                  <a:moveTo>
                    <a:pt x="238" y="192"/>
                  </a:moveTo>
                  <a:lnTo>
                    <a:pt x="225" y="194"/>
                  </a:lnTo>
                  <a:lnTo>
                    <a:pt x="212" y="198"/>
                  </a:lnTo>
                  <a:lnTo>
                    <a:pt x="196" y="200"/>
                  </a:lnTo>
                  <a:lnTo>
                    <a:pt x="181" y="204"/>
                  </a:lnTo>
                  <a:lnTo>
                    <a:pt x="162" y="205"/>
                  </a:lnTo>
                  <a:lnTo>
                    <a:pt x="145" y="205"/>
                  </a:lnTo>
                  <a:lnTo>
                    <a:pt x="126" y="201"/>
                  </a:lnTo>
                  <a:lnTo>
                    <a:pt x="109" y="197"/>
                  </a:lnTo>
                  <a:lnTo>
                    <a:pt x="93" y="188"/>
                  </a:lnTo>
                  <a:lnTo>
                    <a:pt x="78" y="179"/>
                  </a:lnTo>
                  <a:lnTo>
                    <a:pt x="63" y="169"/>
                  </a:lnTo>
                  <a:lnTo>
                    <a:pt x="50" y="159"/>
                  </a:lnTo>
                  <a:lnTo>
                    <a:pt x="35" y="147"/>
                  </a:lnTo>
                  <a:lnTo>
                    <a:pt x="23" y="136"/>
                  </a:lnTo>
                  <a:lnTo>
                    <a:pt x="11" y="124"/>
                  </a:lnTo>
                  <a:lnTo>
                    <a:pt x="0" y="111"/>
                  </a:lnTo>
                  <a:lnTo>
                    <a:pt x="19" y="124"/>
                  </a:lnTo>
                  <a:lnTo>
                    <a:pt x="37" y="140"/>
                  </a:lnTo>
                  <a:lnTo>
                    <a:pt x="56" y="156"/>
                  </a:lnTo>
                  <a:lnTo>
                    <a:pt x="77" y="171"/>
                  </a:lnTo>
                  <a:lnTo>
                    <a:pt x="97" y="180"/>
                  </a:lnTo>
                  <a:lnTo>
                    <a:pt x="119" y="187"/>
                  </a:lnTo>
                  <a:lnTo>
                    <a:pt x="141" y="185"/>
                  </a:lnTo>
                  <a:lnTo>
                    <a:pt x="166" y="178"/>
                  </a:lnTo>
                  <a:lnTo>
                    <a:pt x="173" y="172"/>
                  </a:lnTo>
                  <a:lnTo>
                    <a:pt x="181" y="166"/>
                  </a:lnTo>
                  <a:lnTo>
                    <a:pt x="185" y="162"/>
                  </a:lnTo>
                  <a:lnTo>
                    <a:pt x="190" y="161"/>
                  </a:lnTo>
                  <a:lnTo>
                    <a:pt x="194" y="159"/>
                  </a:lnTo>
                  <a:lnTo>
                    <a:pt x="202" y="161"/>
                  </a:lnTo>
                  <a:lnTo>
                    <a:pt x="171" y="146"/>
                  </a:lnTo>
                  <a:lnTo>
                    <a:pt x="145" y="127"/>
                  </a:lnTo>
                  <a:lnTo>
                    <a:pt x="119" y="107"/>
                  </a:lnTo>
                  <a:lnTo>
                    <a:pt x="95" y="88"/>
                  </a:lnTo>
                  <a:lnTo>
                    <a:pt x="72" y="65"/>
                  </a:lnTo>
                  <a:lnTo>
                    <a:pt x="50" y="43"/>
                  </a:lnTo>
                  <a:lnTo>
                    <a:pt x="26" y="21"/>
                  </a:lnTo>
                  <a:lnTo>
                    <a:pt x="4" y="0"/>
                  </a:lnTo>
                  <a:lnTo>
                    <a:pt x="30" y="15"/>
                  </a:lnTo>
                  <a:lnTo>
                    <a:pt x="56" y="33"/>
                  </a:lnTo>
                  <a:lnTo>
                    <a:pt x="79" y="52"/>
                  </a:lnTo>
                  <a:lnTo>
                    <a:pt x="104" y="73"/>
                  </a:lnTo>
                  <a:lnTo>
                    <a:pt x="129" y="90"/>
                  </a:lnTo>
                  <a:lnTo>
                    <a:pt x="155" y="109"/>
                  </a:lnTo>
                  <a:lnTo>
                    <a:pt x="181" y="124"/>
                  </a:lnTo>
                  <a:lnTo>
                    <a:pt x="212" y="136"/>
                  </a:lnTo>
                  <a:lnTo>
                    <a:pt x="196" y="121"/>
                  </a:lnTo>
                  <a:lnTo>
                    <a:pt x="181" y="107"/>
                  </a:lnTo>
                  <a:lnTo>
                    <a:pt x="166" y="91"/>
                  </a:lnTo>
                  <a:lnTo>
                    <a:pt x="155" y="77"/>
                  </a:lnTo>
                  <a:lnTo>
                    <a:pt x="144" y="58"/>
                  </a:lnTo>
                  <a:lnTo>
                    <a:pt x="136" y="39"/>
                  </a:lnTo>
                  <a:lnTo>
                    <a:pt x="131" y="20"/>
                  </a:lnTo>
                  <a:lnTo>
                    <a:pt x="130" y="0"/>
                  </a:lnTo>
                  <a:lnTo>
                    <a:pt x="152" y="15"/>
                  </a:lnTo>
                  <a:lnTo>
                    <a:pt x="175" y="39"/>
                  </a:lnTo>
                  <a:lnTo>
                    <a:pt x="194" y="69"/>
                  </a:lnTo>
                  <a:lnTo>
                    <a:pt x="212" y="104"/>
                  </a:lnTo>
                  <a:lnTo>
                    <a:pt x="224" y="135"/>
                  </a:lnTo>
                  <a:lnTo>
                    <a:pt x="234" y="163"/>
                  </a:lnTo>
                  <a:lnTo>
                    <a:pt x="238" y="183"/>
                  </a:lnTo>
                  <a:lnTo>
                    <a:pt x="238" y="192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81" name="Freeform 274"/>
            <p:cNvSpPr>
              <a:spLocks/>
            </p:cNvSpPr>
            <p:nvPr/>
          </p:nvSpPr>
          <p:spPr bwMode="auto">
            <a:xfrm>
              <a:off x="4634" y="1605"/>
              <a:ext cx="16" cy="60"/>
            </a:xfrm>
            <a:custGeom>
              <a:avLst/>
              <a:gdLst>
                <a:gd name="T0" fmla="*/ 0 w 34"/>
                <a:gd name="T1" fmla="*/ 1 h 120"/>
                <a:gd name="T2" fmla="*/ 0 w 34"/>
                <a:gd name="T3" fmla="*/ 1 h 120"/>
                <a:gd name="T4" fmla="*/ 0 w 34"/>
                <a:gd name="T5" fmla="*/ 1 h 120"/>
                <a:gd name="T6" fmla="*/ 0 w 34"/>
                <a:gd name="T7" fmla="*/ 1 h 120"/>
                <a:gd name="T8" fmla="*/ 0 w 34"/>
                <a:gd name="T9" fmla="*/ 1 h 120"/>
                <a:gd name="T10" fmla="*/ 0 w 34"/>
                <a:gd name="T11" fmla="*/ 1 h 120"/>
                <a:gd name="T12" fmla="*/ 0 w 34"/>
                <a:gd name="T13" fmla="*/ 1 h 120"/>
                <a:gd name="T14" fmla="*/ 0 w 34"/>
                <a:gd name="T15" fmla="*/ 1 h 120"/>
                <a:gd name="T16" fmla="*/ 0 w 34"/>
                <a:gd name="T17" fmla="*/ 0 h 120"/>
                <a:gd name="T18" fmla="*/ 0 w 34"/>
                <a:gd name="T19" fmla="*/ 1 h 120"/>
                <a:gd name="T20" fmla="*/ 0 w 34"/>
                <a:gd name="T21" fmla="*/ 1 h 120"/>
                <a:gd name="T22" fmla="*/ 0 w 34"/>
                <a:gd name="T23" fmla="*/ 1 h 120"/>
                <a:gd name="T24" fmla="*/ 0 w 34"/>
                <a:gd name="T25" fmla="*/ 1 h 120"/>
                <a:gd name="T26" fmla="*/ 0 w 34"/>
                <a:gd name="T27" fmla="*/ 1 h 120"/>
                <a:gd name="T28" fmla="*/ 0 w 34"/>
                <a:gd name="T29" fmla="*/ 1 h 120"/>
                <a:gd name="T30" fmla="*/ 0 w 34"/>
                <a:gd name="T31" fmla="*/ 1 h 120"/>
                <a:gd name="T32" fmla="*/ 0 w 34"/>
                <a:gd name="T33" fmla="*/ 1 h 120"/>
                <a:gd name="T34" fmla="*/ 0 w 34"/>
                <a:gd name="T35" fmla="*/ 1 h 120"/>
                <a:gd name="T36" fmla="*/ 0 w 34"/>
                <a:gd name="T37" fmla="*/ 1 h 120"/>
                <a:gd name="T38" fmla="*/ 0 w 34"/>
                <a:gd name="T39" fmla="*/ 1 h 120"/>
                <a:gd name="T40" fmla="*/ 0 w 34"/>
                <a:gd name="T41" fmla="*/ 1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"/>
                <a:gd name="T64" fmla="*/ 0 h 120"/>
                <a:gd name="T65" fmla="*/ 34 w 3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" h="120">
                  <a:moveTo>
                    <a:pt x="0" y="120"/>
                  </a:moveTo>
                  <a:lnTo>
                    <a:pt x="8" y="105"/>
                  </a:lnTo>
                  <a:lnTo>
                    <a:pt x="13" y="90"/>
                  </a:lnTo>
                  <a:lnTo>
                    <a:pt x="13" y="74"/>
                  </a:lnTo>
                  <a:lnTo>
                    <a:pt x="12" y="58"/>
                  </a:lnTo>
                  <a:lnTo>
                    <a:pt x="9" y="42"/>
                  </a:lnTo>
                  <a:lnTo>
                    <a:pt x="10" y="27"/>
                  </a:lnTo>
                  <a:lnTo>
                    <a:pt x="15" y="12"/>
                  </a:lnTo>
                  <a:lnTo>
                    <a:pt x="28" y="0"/>
                  </a:lnTo>
                  <a:lnTo>
                    <a:pt x="26" y="14"/>
                  </a:lnTo>
                  <a:lnTo>
                    <a:pt x="26" y="28"/>
                  </a:lnTo>
                  <a:lnTo>
                    <a:pt x="28" y="42"/>
                  </a:lnTo>
                  <a:lnTo>
                    <a:pt x="29" y="57"/>
                  </a:lnTo>
                  <a:lnTo>
                    <a:pt x="29" y="70"/>
                  </a:lnTo>
                  <a:lnTo>
                    <a:pt x="31" y="85"/>
                  </a:lnTo>
                  <a:lnTo>
                    <a:pt x="31" y="99"/>
                  </a:lnTo>
                  <a:lnTo>
                    <a:pt x="34" y="114"/>
                  </a:lnTo>
                  <a:lnTo>
                    <a:pt x="24" y="110"/>
                  </a:lnTo>
                  <a:lnTo>
                    <a:pt x="15" y="110"/>
                  </a:lnTo>
                  <a:lnTo>
                    <a:pt x="7" y="112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82" name="Freeform 275"/>
            <p:cNvSpPr>
              <a:spLocks/>
            </p:cNvSpPr>
            <p:nvPr/>
          </p:nvSpPr>
          <p:spPr bwMode="auto">
            <a:xfrm>
              <a:off x="4594" y="1623"/>
              <a:ext cx="27" cy="44"/>
            </a:xfrm>
            <a:custGeom>
              <a:avLst/>
              <a:gdLst>
                <a:gd name="T0" fmla="*/ 0 w 55"/>
                <a:gd name="T1" fmla="*/ 1 h 87"/>
                <a:gd name="T2" fmla="*/ 0 w 55"/>
                <a:gd name="T3" fmla="*/ 1 h 87"/>
                <a:gd name="T4" fmla="*/ 0 w 55"/>
                <a:gd name="T5" fmla="*/ 1 h 87"/>
                <a:gd name="T6" fmla="*/ 0 w 55"/>
                <a:gd name="T7" fmla="*/ 1 h 87"/>
                <a:gd name="T8" fmla="*/ 0 w 55"/>
                <a:gd name="T9" fmla="*/ 1 h 87"/>
                <a:gd name="T10" fmla="*/ 0 w 55"/>
                <a:gd name="T11" fmla="*/ 1 h 87"/>
                <a:gd name="T12" fmla="*/ 0 w 55"/>
                <a:gd name="T13" fmla="*/ 1 h 87"/>
                <a:gd name="T14" fmla="*/ 0 w 55"/>
                <a:gd name="T15" fmla="*/ 1 h 87"/>
                <a:gd name="T16" fmla="*/ 0 w 55"/>
                <a:gd name="T17" fmla="*/ 0 h 87"/>
                <a:gd name="T18" fmla="*/ 0 w 55"/>
                <a:gd name="T19" fmla="*/ 1 h 87"/>
                <a:gd name="T20" fmla="*/ 0 w 55"/>
                <a:gd name="T21" fmla="*/ 1 h 87"/>
                <a:gd name="T22" fmla="*/ 0 w 55"/>
                <a:gd name="T23" fmla="*/ 1 h 87"/>
                <a:gd name="T24" fmla="*/ 0 w 55"/>
                <a:gd name="T25" fmla="*/ 1 h 87"/>
                <a:gd name="T26" fmla="*/ 0 w 55"/>
                <a:gd name="T27" fmla="*/ 1 h 87"/>
                <a:gd name="T28" fmla="*/ 0 w 55"/>
                <a:gd name="T29" fmla="*/ 1 h 87"/>
                <a:gd name="T30" fmla="*/ 0 w 55"/>
                <a:gd name="T31" fmla="*/ 1 h 87"/>
                <a:gd name="T32" fmla="*/ 0 w 55"/>
                <a:gd name="T33" fmla="*/ 1 h 87"/>
                <a:gd name="T34" fmla="*/ 0 w 55"/>
                <a:gd name="T35" fmla="*/ 1 h 87"/>
                <a:gd name="T36" fmla="*/ 0 w 55"/>
                <a:gd name="T37" fmla="*/ 1 h 87"/>
                <a:gd name="T38" fmla="*/ 0 w 55"/>
                <a:gd name="T39" fmla="*/ 1 h 87"/>
                <a:gd name="T40" fmla="*/ 0 w 55"/>
                <a:gd name="T41" fmla="*/ 1 h 87"/>
                <a:gd name="T42" fmla="*/ 0 w 55"/>
                <a:gd name="T43" fmla="*/ 1 h 87"/>
                <a:gd name="T44" fmla="*/ 0 w 55"/>
                <a:gd name="T45" fmla="*/ 1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5"/>
                <a:gd name="T70" fmla="*/ 0 h 87"/>
                <a:gd name="T71" fmla="*/ 55 w 55"/>
                <a:gd name="T72" fmla="*/ 87 h 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5" h="87">
                  <a:moveTo>
                    <a:pt x="0" y="87"/>
                  </a:moveTo>
                  <a:lnTo>
                    <a:pt x="13" y="80"/>
                  </a:lnTo>
                  <a:lnTo>
                    <a:pt x="23" y="71"/>
                  </a:lnTo>
                  <a:lnTo>
                    <a:pt x="29" y="60"/>
                  </a:lnTo>
                  <a:lnTo>
                    <a:pt x="34" y="49"/>
                  </a:lnTo>
                  <a:lnTo>
                    <a:pt x="36" y="35"/>
                  </a:lnTo>
                  <a:lnTo>
                    <a:pt x="40" y="22"/>
                  </a:lnTo>
                  <a:lnTo>
                    <a:pt x="45" y="9"/>
                  </a:lnTo>
                  <a:lnTo>
                    <a:pt x="54" y="0"/>
                  </a:lnTo>
                  <a:lnTo>
                    <a:pt x="54" y="9"/>
                  </a:lnTo>
                  <a:lnTo>
                    <a:pt x="54" y="21"/>
                  </a:lnTo>
                  <a:lnTo>
                    <a:pt x="54" y="30"/>
                  </a:lnTo>
                  <a:lnTo>
                    <a:pt x="55" y="42"/>
                  </a:lnTo>
                  <a:lnTo>
                    <a:pt x="54" y="52"/>
                  </a:lnTo>
                  <a:lnTo>
                    <a:pt x="54" y="63"/>
                  </a:lnTo>
                  <a:lnTo>
                    <a:pt x="52" y="74"/>
                  </a:lnTo>
                  <a:lnTo>
                    <a:pt x="51" y="85"/>
                  </a:lnTo>
                  <a:lnTo>
                    <a:pt x="44" y="77"/>
                  </a:lnTo>
                  <a:lnTo>
                    <a:pt x="37" y="75"/>
                  </a:lnTo>
                  <a:lnTo>
                    <a:pt x="31" y="74"/>
                  </a:lnTo>
                  <a:lnTo>
                    <a:pt x="25" y="75"/>
                  </a:lnTo>
                  <a:lnTo>
                    <a:pt x="11" y="79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83" name="Freeform 276"/>
            <p:cNvSpPr>
              <a:spLocks/>
            </p:cNvSpPr>
            <p:nvPr/>
          </p:nvSpPr>
          <p:spPr bwMode="auto">
            <a:xfrm>
              <a:off x="4598" y="1471"/>
              <a:ext cx="56" cy="105"/>
            </a:xfrm>
            <a:custGeom>
              <a:avLst/>
              <a:gdLst>
                <a:gd name="T0" fmla="*/ 0 w 111"/>
                <a:gd name="T1" fmla="*/ 1 h 209"/>
                <a:gd name="T2" fmla="*/ 1 w 111"/>
                <a:gd name="T3" fmla="*/ 1 h 209"/>
                <a:gd name="T4" fmla="*/ 1 w 111"/>
                <a:gd name="T5" fmla="*/ 1 h 209"/>
                <a:gd name="T6" fmla="*/ 1 w 111"/>
                <a:gd name="T7" fmla="*/ 1 h 209"/>
                <a:gd name="T8" fmla="*/ 1 w 111"/>
                <a:gd name="T9" fmla="*/ 1 h 209"/>
                <a:gd name="T10" fmla="*/ 1 w 111"/>
                <a:gd name="T11" fmla="*/ 1 h 209"/>
                <a:gd name="T12" fmla="*/ 1 w 111"/>
                <a:gd name="T13" fmla="*/ 1 h 209"/>
                <a:gd name="T14" fmla="*/ 1 w 111"/>
                <a:gd name="T15" fmla="*/ 1 h 209"/>
                <a:gd name="T16" fmla="*/ 1 w 111"/>
                <a:gd name="T17" fmla="*/ 1 h 209"/>
                <a:gd name="T18" fmla="*/ 1 w 111"/>
                <a:gd name="T19" fmla="*/ 1 h 209"/>
                <a:gd name="T20" fmla="*/ 1 w 111"/>
                <a:gd name="T21" fmla="*/ 1 h 209"/>
                <a:gd name="T22" fmla="*/ 1 w 111"/>
                <a:gd name="T23" fmla="*/ 1 h 209"/>
                <a:gd name="T24" fmla="*/ 1 w 111"/>
                <a:gd name="T25" fmla="*/ 1 h 209"/>
                <a:gd name="T26" fmla="*/ 1 w 111"/>
                <a:gd name="T27" fmla="*/ 1 h 209"/>
                <a:gd name="T28" fmla="*/ 1 w 111"/>
                <a:gd name="T29" fmla="*/ 1 h 209"/>
                <a:gd name="T30" fmla="*/ 1 w 111"/>
                <a:gd name="T31" fmla="*/ 1 h 209"/>
                <a:gd name="T32" fmla="*/ 1 w 111"/>
                <a:gd name="T33" fmla="*/ 1 h 209"/>
                <a:gd name="T34" fmla="*/ 1 w 111"/>
                <a:gd name="T35" fmla="*/ 1 h 209"/>
                <a:gd name="T36" fmla="*/ 1 w 111"/>
                <a:gd name="T37" fmla="*/ 1 h 209"/>
                <a:gd name="T38" fmla="*/ 1 w 111"/>
                <a:gd name="T39" fmla="*/ 1 h 209"/>
                <a:gd name="T40" fmla="*/ 1 w 111"/>
                <a:gd name="T41" fmla="*/ 1 h 209"/>
                <a:gd name="T42" fmla="*/ 1 w 111"/>
                <a:gd name="T43" fmla="*/ 1 h 209"/>
                <a:gd name="T44" fmla="*/ 1 w 111"/>
                <a:gd name="T45" fmla="*/ 1 h 209"/>
                <a:gd name="T46" fmla="*/ 1 w 111"/>
                <a:gd name="T47" fmla="*/ 1 h 209"/>
                <a:gd name="T48" fmla="*/ 1 w 111"/>
                <a:gd name="T49" fmla="*/ 0 h 209"/>
                <a:gd name="T50" fmla="*/ 1 w 111"/>
                <a:gd name="T51" fmla="*/ 0 h 209"/>
                <a:gd name="T52" fmla="*/ 1 w 111"/>
                <a:gd name="T53" fmla="*/ 1 h 209"/>
                <a:gd name="T54" fmla="*/ 1 w 111"/>
                <a:gd name="T55" fmla="*/ 1 h 209"/>
                <a:gd name="T56" fmla="*/ 1 w 111"/>
                <a:gd name="T57" fmla="*/ 1 h 209"/>
                <a:gd name="T58" fmla="*/ 1 w 111"/>
                <a:gd name="T59" fmla="*/ 1 h 209"/>
                <a:gd name="T60" fmla="*/ 1 w 111"/>
                <a:gd name="T61" fmla="*/ 1 h 209"/>
                <a:gd name="T62" fmla="*/ 1 w 111"/>
                <a:gd name="T63" fmla="*/ 1 h 209"/>
                <a:gd name="T64" fmla="*/ 1 w 111"/>
                <a:gd name="T65" fmla="*/ 1 h 209"/>
                <a:gd name="T66" fmla="*/ 1 w 111"/>
                <a:gd name="T67" fmla="*/ 1 h 209"/>
                <a:gd name="T68" fmla="*/ 0 w 111"/>
                <a:gd name="T69" fmla="*/ 1 h 20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1"/>
                <a:gd name="T106" fmla="*/ 0 h 209"/>
                <a:gd name="T107" fmla="*/ 111 w 111"/>
                <a:gd name="T108" fmla="*/ 209 h 20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1" h="209">
                  <a:moveTo>
                    <a:pt x="0" y="35"/>
                  </a:moveTo>
                  <a:lnTo>
                    <a:pt x="21" y="43"/>
                  </a:lnTo>
                  <a:lnTo>
                    <a:pt x="38" y="59"/>
                  </a:lnTo>
                  <a:lnTo>
                    <a:pt x="53" y="80"/>
                  </a:lnTo>
                  <a:lnTo>
                    <a:pt x="67" y="106"/>
                  </a:lnTo>
                  <a:lnTo>
                    <a:pt x="76" y="132"/>
                  </a:lnTo>
                  <a:lnTo>
                    <a:pt x="88" y="159"/>
                  </a:lnTo>
                  <a:lnTo>
                    <a:pt x="99" y="185"/>
                  </a:lnTo>
                  <a:lnTo>
                    <a:pt x="111" y="209"/>
                  </a:lnTo>
                  <a:lnTo>
                    <a:pt x="102" y="188"/>
                  </a:lnTo>
                  <a:lnTo>
                    <a:pt x="96" y="168"/>
                  </a:lnTo>
                  <a:lnTo>
                    <a:pt x="90" y="147"/>
                  </a:lnTo>
                  <a:lnTo>
                    <a:pt x="85" y="127"/>
                  </a:lnTo>
                  <a:lnTo>
                    <a:pt x="78" y="106"/>
                  </a:lnTo>
                  <a:lnTo>
                    <a:pt x="70" y="86"/>
                  </a:lnTo>
                  <a:lnTo>
                    <a:pt x="59" y="65"/>
                  </a:lnTo>
                  <a:lnTo>
                    <a:pt x="48" y="47"/>
                  </a:lnTo>
                  <a:lnTo>
                    <a:pt x="44" y="40"/>
                  </a:lnTo>
                  <a:lnTo>
                    <a:pt x="42" y="35"/>
                  </a:lnTo>
                  <a:lnTo>
                    <a:pt x="38" y="28"/>
                  </a:lnTo>
                  <a:lnTo>
                    <a:pt x="38" y="22"/>
                  </a:lnTo>
                  <a:lnTo>
                    <a:pt x="37" y="14"/>
                  </a:lnTo>
                  <a:lnTo>
                    <a:pt x="38" y="8"/>
                  </a:lnTo>
                  <a:lnTo>
                    <a:pt x="41" y="3"/>
                  </a:lnTo>
                  <a:lnTo>
                    <a:pt x="48" y="0"/>
                  </a:lnTo>
                  <a:lnTo>
                    <a:pt x="39" y="0"/>
                  </a:lnTo>
                  <a:lnTo>
                    <a:pt x="36" y="4"/>
                  </a:lnTo>
                  <a:lnTo>
                    <a:pt x="33" y="11"/>
                  </a:lnTo>
                  <a:lnTo>
                    <a:pt x="31" y="18"/>
                  </a:lnTo>
                  <a:lnTo>
                    <a:pt x="27" y="23"/>
                  </a:lnTo>
                  <a:lnTo>
                    <a:pt x="23" y="29"/>
                  </a:lnTo>
                  <a:lnTo>
                    <a:pt x="18" y="32"/>
                  </a:lnTo>
                  <a:lnTo>
                    <a:pt x="13" y="35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84" name="Freeform 277"/>
            <p:cNvSpPr>
              <a:spLocks/>
            </p:cNvSpPr>
            <p:nvPr/>
          </p:nvSpPr>
          <p:spPr bwMode="auto">
            <a:xfrm>
              <a:off x="4576" y="1494"/>
              <a:ext cx="55" cy="118"/>
            </a:xfrm>
            <a:custGeom>
              <a:avLst/>
              <a:gdLst>
                <a:gd name="T0" fmla="*/ 1 w 109"/>
                <a:gd name="T1" fmla="*/ 1 h 236"/>
                <a:gd name="T2" fmla="*/ 1 w 109"/>
                <a:gd name="T3" fmla="*/ 1 h 236"/>
                <a:gd name="T4" fmla="*/ 1 w 109"/>
                <a:gd name="T5" fmla="*/ 1 h 236"/>
                <a:gd name="T6" fmla="*/ 1 w 109"/>
                <a:gd name="T7" fmla="*/ 1 h 236"/>
                <a:gd name="T8" fmla="*/ 1 w 109"/>
                <a:gd name="T9" fmla="*/ 1 h 236"/>
                <a:gd name="T10" fmla="*/ 1 w 109"/>
                <a:gd name="T11" fmla="*/ 1 h 236"/>
                <a:gd name="T12" fmla="*/ 1 w 109"/>
                <a:gd name="T13" fmla="*/ 1 h 236"/>
                <a:gd name="T14" fmla="*/ 1 w 109"/>
                <a:gd name="T15" fmla="*/ 1 h 236"/>
                <a:gd name="T16" fmla="*/ 1 w 109"/>
                <a:gd name="T17" fmla="*/ 1 h 236"/>
                <a:gd name="T18" fmla="*/ 1 w 109"/>
                <a:gd name="T19" fmla="*/ 1 h 236"/>
                <a:gd name="T20" fmla="*/ 1 w 109"/>
                <a:gd name="T21" fmla="*/ 1 h 236"/>
                <a:gd name="T22" fmla="*/ 1 w 109"/>
                <a:gd name="T23" fmla="*/ 1 h 236"/>
                <a:gd name="T24" fmla="*/ 1 w 109"/>
                <a:gd name="T25" fmla="*/ 1 h 236"/>
                <a:gd name="T26" fmla="*/ 1 w 109"/>
                <a:gd name="T27" fmla="*/ 1 h 236"/>
                <a:gd name="T28" fmla="*/ 1 w 109"/>
                <a:gd name="T29" fmla="*/ 1 h 236"/>
                <a:gd name="T30" fmla="*/ 1 w 109"/>
                <a:gd name="T31" fmla="*/ 1 h 236"/>
                <a:gd name="T32" fmla="*/ 1 w 109"/>
                <a:gd name="T33" fmla="*/ 0 h 236"/>
                <a:gd name="T34" fmla="*/ 1 w 109"/>
                <a:gd name="T35" fmla="*/ 0 h 236"/>
                <a:gd name="T36" fmla="*/ 1 w 109"/>
                <a:gd name="T37" fmla="*/ 1 h 236"/>
                <a:gd name="T38" fmla="*/ 0 w 109"/>
                <a:gd name="T39" fmla="*/ 1 h 236"/>
                <a:gd name="T40" fmla="*/ 1 w 109"/>
                <a:gd name="T41" fmla="*/ 1 h 2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9"/>
                <a:gd name="T64" fmla="*/ 0 h 236"/>
                <a:gd name="T65" fmla="*/ 109 w 109"/>
                <a:gd name="T66" fmla="*/ 236 h 2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9" h="236">
                  <a:moveTo>
                    <a:pt x="4" y="14"/>
                  </a:moveTo>
                  <a:lnTo>
                    <a:pt x="28" y="32"/>
                  </a:lnTo>
                  <a:lnTo>
                    <a:pt x="50" y="56"/>
                  </a:lnTo>
                  <a:lnTo>
                    <a:pt x="67" y="82"/>
                  </a:lnTo>
                  <a:lnTo>
                    <a:pt x="82" y="111"/>
                  </a:lnTo>
                  <a:lnTo>
                    <a:pt x="92" y="141"/>
                  </a:lnTo>
                  <a:lnTo>
                    <a:pt x="101" y="172"/>
                  </a:lnTo>
                  <a:lnTo>
                    <a:pt x="104" y="204"/>
                  </a:lnTo>
                  <a:lnTo>
                    <a:pt x="108" y="236"/>
                  </a:lnTo>
                  <a:lnTo>
                    <a:pt x="109" y="202"/>
                  </a:lnTo>
                  <a:lnTo>
                    <a:pt x="109" y="166"/>
                  </a:lnTo>
                  <a:lnTo>
                    <a:pt x="106" y="129"/>
                  </a:lnTo>
                  <a:lnTo>
                    <a:pt x="98" y="94"/>
                  </a:lnTo>
                  <a:lnTo>
                    <a:pt x="85" y="61"/>
                  </a:lnTo>
                  <a:lnTo>
                    <a:pt x="66" y="32"/>
                  </a:lnTo>
                  <a:lnTo>
                    <a:pt x="41" y="11"/>
                  </a:lnTo>
                  <a:lnTo>
                    <a:pt x="9" y="0"/>
                  </a:lnTo>
                  <a:lnTo>
                    <a:pt x="4" y="0"/>
                  </a:lnTo>
                  <a:lnTo>
                    <a:pt x="2" y="5"/>
                  </a:lnTo>
                  <a:lnTo>
                    <a:pt x="0" y="9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85" name="Freeform 278"/>
            <p:cNvSpPr>
              <a:spLocks/>
            </p:cNvSpPr>
            <p:nvPr/>
          </p:nvSpPr>
          <p:spPr bwMode="auto">
            <a:xfrm>
              <a:off x="4573" y="1627"/>
              <a:ext cx="34" cy="37"/>
            </a:xfrm>
            <a:custGeom>
              <a:avLst/>
              <a:gdLst>
                <a:gd name="T0" fmla="*/ 0 w 68"/>
                <a:gd name="T1" fmla="*/ 1 h 74"/>
                <a:gd name="T2" fmla="*/ 1 w 68"/>
                <a:gd name="T3" fmla="*/ 1 h 74"/>
                <a:gd name="T4" fmla="*/ 1 w 68"/>
                <a:gd name="T5" fmla="*/ 1 h 74"/>
                <a:gd name="T6" fmla="*/ 1 w 68"/>
                <a:gd name="T7" fmla="*/ 1 h 74"/>
                <a:gd name="T8" fmla="*/ 1 w 68"/>
                <a:gd name="T9" fmla="*/ 1 h 74"/>
                <a:gd name="T10" fmla="*/ 1 w 68"/>
                <a:gd name="T11" fmla="*/ 1 h 74"/>
                <a:gd name="T12" fmla="*/ 1 w 68"/>
                <a:gd name="T13" fmla="*/ 1 h 74"/>
                <a:gd name="T14" fmla="*/ 1 w 68"/>
                <a:gd name="T15" fmla="*/ 1 h 74"/>
                <a:gd name="T16" fmla="*/ 1 w 68"/>
                <a:gd name="T17" fmla="*/ 0 h 74"/>
                <a:gd name="T18" fmla="*/ 1 w 68"/>
                <a:gd name="T19" fmla="*/ 1 h 74"/>
                <a:gd name="T20" fmla="*/ 1 w 68"/>
                <a:gd name="T21" fmla="*/ 1 h 74"/>
                <a:gd name="T22" fmla="*/ 1 w 68"/>
                <a:gd name="T23" fmla="*/ 1 h 74"/>
                <a:gd name="T24" fmla="*/ 1 w 68"/>
                <a:gd name="T25" fmla="*/ 1 h 74"/>
                <a:gd name="T26" fmla="*/ 1 w 68"/>
                <a:gd name="T27" fmla="*/ 1 h 74"/>
                <a:gd name="T28" fmla="*/ 1 w 68"/>
                <a:gd name="T29" fmla="*/ 1 h 74"/>
                <a:gd name="T30" fmla="*/ 1 w 68"/>
                <a:gd name="T31" fmla="*/ 1 h 74"/>
                <a:gd name="T32" fmla="*/ 1 w 68"/>
                <a:gd name="T33" fmla="*/ 1 h 74"/>
                <a:gd name="T34" fmla="*/ 1 w 68"/>
                <a:gd name="T35" fmla="*/ 1 h 74"/>
                <a:gd name="T36" fmla="*/ 1 w 68"/>
                <a:gd name="T37" fmla="*/ 1 h 74"/>
                <a:gd name="T38" fmla="*/ 0 w 68"/>
                <a:gd name="T39" fmla="*/ 1 h 7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"/>
                <a:gd name="T61" fmla="*/ 0 h 74"/>
                <a:gd name="T62" fmla="*/ 68 w 68"/>
                <a:gd name="T63" fmla="*/ 74 h 7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" h="74">
                  <a:moveTo>
                    <a:pt x="0" y="74"/>
                  </a:moveTo>
                  <a:lnTo>
                    <a:pt x="13" y="71"/>
                  </a:lnTo>
                  <a:lnTo>
                    <a:pt x="24" y="66"/>
                  </a:lnTo>
                  <a:lnTo>
                    <a:pt x="32" y="57"/>
                  </a:lnTo>
                  <a:lnTo>
                    <a:pt x="41" y="48"/>
                  </a:lnTo>
                  <a:lnTo>
                    <a:pt x="46" y="36"/>
                  </a:lnTo>
                  <a:lnTo>
                    <a:pt x="51" y="24"/>
                  </a:lnTo>
                  <a:lnTo>
                    <a:pt x="56" y="11"/>
                  </a:lnTo>
                  <a:lnTo>
                    <a:pt x="61" y="0"/>
                  </a:lnTo>
                  <a:lnTo>
                    <a:pt x="67" y="4"/>
                  </a:lnTo>
                  <a:lnTo>
                    <a:pt x="68" y="13"/>
                  </a:lnTo>
                  <a:lnTo>
                    <a:pt x="61" y="21"/>
                  </a:lnTo>
                  <a:lnTo>
                    <a:pt x="56" y="32"/>
                  </a:lnTo>
                  <a:lnTo>
                    <a:pt x="51" y="42"/>
                  </a:lnTo>
                  <a:lnTo>
                    <a:pt x="46" y="52"/>
                  </a:lnTo>
                  <a:lnTo>
                    <a:pt x="39" y="58"/>
                  </a:lnTo>
                  <a:lnTo>
                    <a:pt x="31" y="66"/>
                  </a:lnTo>
                  <a:lnTo>
                    <a:pt x="21" y="69"/>
                  </a:lnTo>
                  <a:lnTo>
                    <a:pt x="10" y="71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86" name="Freeform 279"/>
            <p:cNvSpPr>
              <a:spLocks/>
            </p:cNvSpPr>
            <p:nvPr/>
          </p:nvSpPr>
          <p:spPr bwMode="auto">
            <a:xfrm>
              <a:off x="4504" y="1563"/>
              <a:ext cx="91" cy="101"/>
            </a:xfrm>
            <a:custGeom>
              <a:avLst/>
              <a:gdLst>
                <a:gd name="T0" fmla="*/ 1 w 182"/>
                <a:gd name="T1" fmla="*/ 1 h 201"/>
                <a:gd name="T2" fmla="*/ 1 w 182"/>
                <a:gd name="T3" fmla="*/ 1 h 201"/>
                <a:gd name="T4" fmla="*/ 1 w 182"/>
                <a:gd name="T5" fmla="*/ 1 h 201"/>
                <a:gd name="T6" fmla="*/ 1 w 182"/>
                <a:gd name="T7" fmla="*/ 1 h 201"/>
                <a:gd name="T8" fmla="*/ 1 w 182"/>
                <a:gd name="T9" fmla="*/ 1 h 201"/>
                <a:gd name="T10" fmla="*/ 1 w 182"/>
                <a:gd name="T11" fmla="*/ 1 h 201"/>
                <a:gd name="T12" fmla="*/ 1 w 182"/>
                <a:gd name="T13" fmla="*/ 1 h 201"/>
                <a:gd name="T14" fmla="*/ 1 w 182"/>
                <a:gd name="T15" fmla="*/ 1 h 201"/>
                <a:gd name="T16" fmla="*/ 1 w 182"/>
                <a:gd name="T17" fmla="*/ 0 h 201"/>
                <a:gd name="T18" fmla="*/ 1 w 182"/>
                <a:gd name="T19" fmla="*/ 1 h 201"/>
                <a:gd name="T20" fmla="*/ 1 w 182"/>
                <a:gd name="T21" fmla="*/ 1 h 201"/>
                <a:gd name="T22" fmla="*/ 1 w 182"/>
                <a:gd name="T23" fmla="*/ 1 h 201"/>
                <a:gd name="T24" fmla="*/ 1 w 182"/>
                <a:gd name="T25" fmla="*/ 1 h 201"/>
                <a:gd name="T26" fmla="*/ 1 w 182"/>
                <a:gd name="T27" fmla="*/ 1 h 201"/>
                <a:gd name="T28" fmla="*/ 1 w 182"/>
                <a:gd name="T29" fmla="*/ 1 h 201"/>
                <a:gd name="T30" fmla="*/ 1 w 182"/>
                <a:gd name="T31" fmla="*/ 1 h 201"/>
                <a:gd name="T32" fmla="*/ 1 w 182"/>
                <a:gd name="T33" fmla="*/ 1 h 201"/>
                <a:gd name="T34" fmla="*/ 1 w 182"/>
                <a:gd name="T35" fmla="*/ 1 h 201"/>
                <a:gd name="T36" fmla="*/ 1 w 182"/>
                <a:gd name="T37" fmla="*/ 1 h 201"/>
                <a:gd name="T38" fmla="*/ 1 w 182"/>
                <a:gd name="T39" fmla="*/ 1 h 201"/>
                <a:gd name="T40" fmla="*/ 1 w 182"/>
                <a:gd name="T41" fmla="*/ 1 h 201"/>
                <a:gd name="T42" fmla="*/ 1 w 182"/>
                <a:gd name="T43" fmla="*/ 1 h 201"/>
                <a:gd name="T44" fmla="*/ 1 w 182"/>
                <a:gd name="T45" fmla="*/ 1 h 201"/>
                <a:gd name="T46" fmla="*/ 1 w 182"/>
                <a:gd name="T47" fmla="*/ 1 h 201"/>
                <a:gd name="T48" fmla="*/ 1 w 182"/>
                <a:gd name="T49" fmla="*/ 1 h 201"/>
                <a:gd name="T50" fmla="*/ 1 w 182"/>
                <a:gd name="T51" fmla="*/ 1 h 201"/>
                <a:gd name="T52" fmla="*/ 1 w 182"/>
                <a:gd name="T53" fmla="*/ 1 h 201"/>
                <a:gd name="T54" fmla="*/ 1 w 182"/>
                <a:gd name="T55" fmla="*/ 1 h 201"/>
                <a:gd name="T56" fmla="*/ 1 w 182"/>
                <a:gd name="T57" fmla="*/ 1 h 201"/>
                <a:gd name="T58" fmla="*/ 1 w 182"/>
                <a:gd name="T59" fmla="*/ 1 h 201"/>
                <a:gd name="T60" fmla="*/ 1 w 182"/>
                <a:gd name="T61" fmla="*/ 1 h 201"/>
                <a:gd name="T62" fmla="*/ 1 w 182"/>
                <a:gd name="T63" fmla="*/ 1 h 201"/>
                <a:gd name="T64" fmla="*/ 0 w 182"/>
                <a:gd name="T65" fmla="*/ 1 h 201"/>
                <a:gd name="T66" fmla="*/ 1 w 182"/>
                <a:gd name="T67" fmla="*/ 1 h 201"/>
                <a:gd name="T68" fmla="*/ 1 w 182"/>
                <a:gd name="T69" fmla="*/ 1 h 201"/>
                <a:gd name="T70" fmla="*/ 1 w 182"/>
                <a:gd name="T71" fmla="*/ 1 h 201"/>
                <a:gd name="T72" fmla="*/ 1 w 182"/>
                <a:gd name="T73" fmla="*/ 1 h 201"/>
                <a:gd name="T74" fmla="*/ 1 w 182"/>
                <a:gd name="T75" fmla="*/ 1 h 201"/>
                <a:gd name="T76" fmla="*/ 1 w 182"/>
                <a:gd name="T77" fmla="*/ 1 h 201"/>
                <a:gd name="T78" fmla="*/ 1 w 182"/>
                <a:gd name="T79" fmla="*/ 1 h 201"/>
                <a:gd name="T80" fmla="*/ 1 w 182"/>
                <a:gd name="T81" fmla="*/ 1 h 201"/>
                <a:gd name="T82" fmla="*/ 1 w 182"/>
                <a:gd name="T83" fmla="*/ 1 h 201"/>
                <a:gd name="T84" fmla="*/ 1 w 182"/>
                <a:gd name="T85" fmla="*/ 1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2"/>
                <a:gd name="T130" fmla="*/ 0 h 201"/>
                <a:gd name="T131" fmla="*/ 182 w 182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2" h="201">
                  <a:moveTo>
                    <a:pt x="119" y="201"/>
                  </a:moveTo>
                  <a:lnTo>
                    <a:pt x="140" y="183"/>
                  </a:lnTo>
                  <a:lnTo>
                    <a:pt x="156" y="162"/>
                  </a:lnTo>
                  <a:lnTo>
                    <a:pt x="167" y="137"/>
                  </a:lnTo>
                  <a:lnTo>
                    <a:pt x="176" y="111"/>
                  </a:lnTo>
                  <a:lnTo>
                    <a:pt x="179" y="83"/>
                  </a:lnTo>
                  <a:lnTo>
                    <a:pt x="182" y="54"/>
                  </a:lnTo>
                  <a:lnTo>
                    <a:pt x="181" y="26"/>
                  </a:lnTo>
                  <a:lnTo>
                    <a:pt x="179" y="0"/>
                  </a:lnTo>
                  <a:lnTo>
                    <a:pt x="177" y="21"/>
                  </a:lnTo>
                  <a:lnTo>
                    <a:pt x="174" y="43"/>
                  </a:lnTo>
                  <a:lnTo>
                    <a:pt x="169" y="65"/>
                  </a:lnTo>
                  <a:lnTo>
                    <a:pt x="164" y="88"/>
                  </a:lnTo>
                  <a:lnTo>
                    <a:pt x="155" y="107"/>
                  </a:lnTo>
                  <a:lnTo>
                    <a:pt x="143" y="126"/>
                  </a:lnTo>
                  <a:lnTo>
                    <a:pt x="127" y="142"/>
                  </a:lnTo>
                  <a:lnTo>
                    <a:pt x="109" y="156"/>
                  </a:lnTo>
                  <a:lnTo>
                    <a:pt x="117" y="142"/>
                  </a:lnTo>
                  <a:lnTo>
                    <a:pt x="125" y="130"/>
                  </a:lnTo>
                  <a:lnTo>
                    <a:pt x="129" y="115"/>
                  </a:lnTo>
                  <a:lnTo>
                    <a:pt x="131" y="101"/>
                  </a:lnTo>
                  <a:lnTo>
                    <a:pt x="130" y="86"/>
                  </a:lnTo>
                  <a:lnTo>
                    <a:pt x="127" y="73"/>
                  </a:lnTo>
                  <a:lnTo>
                    <a:pt x="124" y="58"/>
                  </a:lnTo>
                  <a:lnTo>
                    <a:pt x="121" y="47"/>
                  </a:lnTo>
                  <a:lnTo>
                    <a:pt x="115" y="68"/>
                  </a:lnTo>
                  <a:lnTo>
                    <a:pt x="108" y="91"/>
                  </a:lnTo>
                  <a:lnTo>
                    <a:pt x="96" y="112"/>
                  </a:lnTo>
                  <a:lnTo>
                    <a:pt x="83" y="132"/>
                  </a:lnTo>
                  <a:lnTo>
                    <a:pt x="66" y="146"/>
                  </a:lnTo>
                  <a:lnTo>
                    <a:pt x="47" y="154"/>
                  </a:lnTo>
                  <a:lnTo>
                    <a:pt x="25" y="156"/>
                  </a:lnTo>
                  <a:lnTo>
                    <a:pt x="0" y="151"/>
                  </a:lnTo>
                  <a:lnTo>
                    <a:pt x="10" y="159"/>
                  </a:lnTo>
                  <a:lnTo>
                    <a:pt x="17" y="168"/>
                  </a:lnTo>
                  <a:lnTo>
                    <a:pt x="28" y="175"/>
                  </a:lnTo>
                  <a:lnTo>
                    <a:pt x="42" y="179"/>
                  </a:lnTo>
                  <a:lnTo>
                    <a:pt x="56" y="179"/>
                  </a:lnTo>
                  <a:lnTo>
                    <a:pt x="70" y="180"/>
                  </a:lnTo>
                  <a:lnTo>
                    <a:pt x="84" y="180"/>
                  </a:lnTo>
                  <a:lnTo>
                    <a:pt x="98" y="183"/>
                  </a:lnTo>
                  <a:lnTo>
                    <a:pt x="108" y="189"/>
                  </a:lnTo>
                  <a:lnTo>
                    <a:pt x="119" y="201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87" name="Freeform 280"/>
            <p:cNvSpPr>
              <a:spLocks/>
            </p:cNvSpPr>
            <p:nvPr/>
          </p:nvSpPr>
          <p:spPr bwMode="auto">
            <a:xfrm>
              <a:off x="4502" y="1505"/>
              <a:ext cx="96" cy="35"/>
            </a:xfrm>
            <a:custGeom>
              <a:avLst/>
              <a:gdLst>
                <a:gd name="T0" fmla="*/ 1 w 192"/>
                <a:gd name="T1" fmla="*/ 0 h 71"/>
                <a:gd name="T2" fmla="*/ 1 w 192"/>
                <a:gd name="T3" fmla="*/ 0 h 71"/>
                <a:gd name="T4" fmla="*/ 1 w 192"/>
                <a:gd name="T5" fmla="*/ 0 h 71"/>
                <a:gd name="T6" fmla="*/ 1 w 192"/>
                <a:gd name="T7" fmla="*/ 0 h 71"/>
                <a:gd name="T8" fmla="*/ 1 w 192"/>
                <a:gd name="T9" fmla="*/ 0 h 71"/>
                <a:gd name="T10" fmla="*/ 1 w 192"/>
                <a:gd name="T11" fmla="*/ 0 h 71"/>
                <a:gd name="T12" fmla="*/ 1 w 192"/>
                <a:gd name="T13" fmla="*/ 0 h 71"/>
                <a:gd name="T14" fmla="*/ 1 w 192"/>
                <a:gd name="T15" fmla="*/ 0 h 71"/>
                <a:gd name="T16" fmla="*/ 1 w 192"/>
                <a:gd name="T17" fmla="*/ 0 h 71"/>
                <a:gd name="T18" fmla="*/ 1 w 192"/>
                <a:gd name="T19" fmla="*/ 0 h 71"/>
                <a:gd name="T20" fmla="*/ 1 w 192"/>
                <a:gd name="T21" fmla="*/ 0 h 71"/>
                <a:gd name="T22" fmla="*/ 1 w 192"/>
                <a:gd name="T23" fmla="*/ 0 h 71"/>
                <a:gd name="T24" fmla="*/ 1 w 192"/>
                <a:gd name="T25" fmla="*/ 0 h 71"/>
                <a:gd name="T26" fmla="*/ 1 w 192"/>
                <a:gd name="T27" fmla="*/ 0 h 71"/>
                <a:gd name="T28" fmla="*/ 1 w 192"/>
                <a:gd name="T29" fmla="*/ 0 h 71"/>
                <a:gd name="T30" fmla="*/ 1 w 192"/>
                <a:gd name="T31" fmla="*/ 0 h 71"/>
                <a:gd name="T32" fmla="*/ 0 w 192"/>
                <a:gd name="T33" fmla="*/ 0 h 71"/>
                <a:gd name="T34" fmla="*/ 1 w 192"/>
                <a:gd name="T35" fmla="*/ 0 h 71"/>
                <a:gd name="T36" fmla="*/ 1 w 192"/>
                <a:gd name="T37" fmla="*/ 0 h 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92"/>
                <a:gd name="T58" fmla="*/ 0 h 71"/>
                <a:gd name="T59" fmla="*/ 192 w 192"/>
                <a:gd name="T60" fmla="*/ 71 h 7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92" h="71">
                  <a:moveTo>
                    <a:pt x="5" y="19"/>
                  </a:moveTo>
                  <a:lnTo>
                    <a:pt x="30" y="6"/>
                  </a:lnTo>
                  <a:lnTo>
                    <a:pt x="57" y="2"/>
                  </a:lnTo>
                  <a:lnTo>
                    <a:pt x="84" y="0"/>
                  </a:lnTo>
                  <a:lnTo>
                    <a:pt x="113" y="5"/>
                  </a:lnTo>
                  <a:lnTo>
                    <a:pt x="137" y="14"/>
                  </a:lnTo>
                  <a:lnTo>
                    <a:pt x="160" y="29"/>
                  </a:lnTo>
                  <a:lnTo>
                    <a:pt x="177" y="47"/>
                  </a:lnTo>
                  <a:lnTo>
                    <a:pt x="192" y="71"/>
                  </a:lnTo>
                  <a:lnTo>
                    <a:pt x="171" y="51"/>
                  </a:lnTo>
                  <a:lnTo>
                    <a:pt x="150" y="37"/>
                  </a:lnTo>
                  <a:lnTo>
                    <a:pt x="125" y="29"/>
                  </a:lnTo>
                  <a:lnTo>
                    <a:pt x="101" y="24"/>
                  </a:lnTo>
                  <a:lnTo>
                    <a:pt x="75" y="21"/>
                  </a:lnTo>
                  <a:lnTo>
                    <a:pt x="51" y="23"/>
                  </a:lnTo>
                  <a:lnTo>
                    <a:pt x="25" y="25"/>
                  </a:lnTo>
                  <a:lnTo>
                    <a:pt x="0" y="31"/>
                  </a:lnTo>
                  <a:lnTo>
                    <a:pt x="4" y="2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88" name="Freeform 281"/>
            <p:cNvSpPr>
              <a:spLocks/>
            </p:cNvSpPr>
            <p:nvPr/>
          </p:nvSpPr>
          <p:spPr bwMode="auto">
            <a:xfrm>
              <a:off x="4798" y="1429"/>
              <a:ext cx="61" cy="62"/>
            </a:xfrm>
            <a:custGeom>
              <a:avLst/>
              <a:gdLst>
                <a:gd name="T0" fmla="*/ 0 w 124"/>
                <a:gd name="T1" fmla="*/ 0 h 125"/>
                <a:gd name="T2" fmla="*/ 0 w 124"/>
                <a:gd name="T3" fmla="*/ 0 h 125"/>
                <a:gd name="T4" fmla="*/ 0 w 124"/>
                <a:gd name="T5" fmla="*/ 0 h 125"/>
                <a:gd name="T6" fmla="*/ 0 w 124"/>
                <a:gd name="T7" fmla="*/ 0 h 125"/>
                <a:gd name="T8" fmla="*/ 0 w 124"/>
                <a:gd name="T9" fmla="*/ 0 h 125"/>
                <a:gd name="T10" fmla="*/ 0 w 124"/>
                <a:gd name="T11" fmla="*/ 0 h 125"/>
                <a:gd name="T12" fmla="*/ 0 w 124"/>
                <a:gd name="T13" fmla="*/ 0 h 125"/>
                <a:gd name="T14" fmla="*/ 0 w 124"/>
                <a:gd name="T15" fmla="*/ 0 h 125"/>
                <a:gd name="T16" fmla="*/ 0 w 124"/>
                <a:gd name="T17" fmla="*/ 0 h 125"/>
                <a:gd name="T18" fmla="*/ 0 w 124"/>
                <a:gd name="T19" fmla="*/ 0 h 125"/>
                <a:gd name="T20" fmla="*/ 0 w 124"/>
                <a:gd name="T21" fmla="*/ 0 h 125"/>
                <a:gd name="T22" fmla="*/ 0 w 124"/>
                <a:gd name="T23" fmla="*/ 0 h 125"/>
                <a:gd name="T24" fmla="*/ 0 w 124"/>
                <a:gd name="T25" fmla="*/ 0 h 125"/>
                <a:gd name="T26" fmla="*/ 0 w 124"/>
                <a:gd name="T27" fmla="*/ 0 h 125"/>
                <a:gd name="T28" fmla="*/ 0 w 124"/>
                <a:gd name="T29" fmla="*/ 0 h 125"/>
                <a:gd name="T30" fmla="*/ 0 w 124"/>
                <a:gd name="T31" fmla="*/ 0 h 125"/>
                <a:gd name="T32" fmla="*/ 0 w 124"/>
                <a:gd name="T33" fmla="*/ 0 h 125"/>
                <a:gd name="T34" fmla="*/ 0 w 124"/>
                <a:gd name="T35" fmla="*/ 0 h 125"/>
                <a:gd name="T36" fmla="*/ 0 w 124"/>
                <a:gd name="T37" fmla="*/ 0 h 125"/>
                <a:gd name="T38" fmla="*/ 0 w 124"/>
                <a:gd name="T39" fmla="*/ 0 h 125"/>
                <a:gd name="T40" fmla="*/ 0 w 124"/>
                <a:gd name="T41" fmla="*/ 0 h 1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4"/>
                <a:gd name="T64" fmla="*/ 0 h 125"/>
                <a:gd name="T65" fmla="*/ 124 w 124"/>
                <a:gd name="T66" fmla="*/ 125 h 1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4" h="125">
                  <a:moveTo>
                    <a:pt x="118" y="0"/>
                  </a:moveTo>
                  <a:lnTo>
                    <a:pt x="92" y="0"/>
                  </a:lnTo>
                  <a:lnTo>
                    <a:pt x="71" y="8"/>
                  </a:lnTo>
                  <a:lnTo>
                    <a:pt x="52" y="20"/>
                  </a:lnTo>
                  <a:lnTo>
                    <a:pt x="37" y="38"/>
                  </a:lnTo>
                  <a:lnTo>
                    <a:pt x="24" y="58"/>
                  </a:lnTo>
                  <a:lnTo>
                    <a:pt x="14" y="81"/>
                  </a:lnTo>
                  <a:lnTo>
                    <a:pt x="5" y="103"/>
                  </a:lnTo>
                  <a:lnTo>
                    <a:pt x="0" y="125"/>
                  </a:lnTo>
                  <a:lnTo>
                    <a:pt x="10" y="105"/>
                  </a:lnTo>
                  <a:lnTo>
                    <a:pt x="23" y="88"/>
                  </a:lnTo>
                  <a:lnTo>
                    <a:pt x="36" y="72"/>
                  </a:lnTo>
                  <a:lnTo>
                    <a:pt x="52" y="60"/>
                  </a:lnTo>
                  <a:lnTo>
                    <a:pt x="67" y="45"/>
                  </a:lnTo>
                  <a:lnTo>
                    <a:pt x="86" y="34"/>
                  </a:lnTo>
                  <a:lnTo>
                    <a:pt x="104" y="21"/>
                  </a:lnTo>
                  <a:lnTo>
                    <a:pt x="123" y="9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1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A3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89" name="Freeform 282"/>
            <p:cNvSpPr>
              <a:spLocks/>
            </p:cNvSpPr>
            <p:nvPr/>
          </p:nvSpPr>
          <p:spPr bwMode="auto">
            <a:xfrm>
              <a:off x="4805" y="1455"/>
              <a:ext cx="51" cy="64"/>
            </a:xfrm>
            <a:custGeom>
              <a:avLst/>
              <a:gdLst>
                <a:gd name="T0" fmla="*/ 0 w 103"/>
                <a:gd name="T1" fmla="*/ 0 h 129"/>
                <a:gd name="T2" fmla="*/ 0 w 103"/>
                <a:gd name="T3" fmla="*/ 0 h 129"/>
                <a:gd name="T4" fmla="*/ 0 w 103"/>
                <a:gd name="T5" fmla="*/ 0 h 129"/>
                <a:gd name="T6" fmla="*/ 0 w 103"/>
                <a:gd name="T7" fmla="*/ 0 h 129"/>
                <a:gd name="T8" fmla="*/ 0 w 103"/>
                <a:gd name="T9" fmla="*/ 0 h 129"/>
                <a:gd name="T10" fmla="*/ 0 w 103"/>
                <a:gd name="T11" fmla="*/ 0 h 129"/>
                <a:gd name="T12" fmla="*/ 0 w 103"/>
                <a:gd name="T13" fmla="*/ 0 h 129"/>
                <a:gd name="T14" fmla="*/ 0 w 103"/>
                <a:gd name="T15" fmla="*/ 0 h 129"/>
                <a:gd name="T16" fmla="*/ 0 w 103"/>
                <a:gd name="T17" fmla="*/ 0 h 129"/>
                <a:gd name="T18" fmla="*/ 0 w 103"/>
                <a:gd name="T19" fmla="*/ 0 h 129"/>
                <a:gd name="T20" fmla="*/ 0 w 103"/>
                <a:gd name="T21" fmla="*/ 0 h 129"/>
                <a:gd name="T22" fmla="*/ 0 w 103"/>
                <a:gd name="T23" fmla="*/ 0 h 129"/>
                <a:gd name="T24" fmla="*/ 0 w 103"/>
                <a:gd name="T25" fmla="*/ 0 h 129"/>
                <a:gd name="T26" fmla="*/ 0 w 103"/>
                <a:gd name="T27" fmla="*/ 0 h 129"/>
                <a:gd name="T28" fmla="*/ 0 w 103"/>
                <a:gd name="T29" fmla="*/ 0 h 129"/>
                <a:gd name="T30" fmla="*/ 0 w 103"/>
                <a:gd name="T31" fmla="*/ 0 h 129"/>
                <a:gd name="T32" fmla="*/ 0 w 103"/>
                <a:gd name="T33" fmla="*/ 0 h 1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129"/>
                <a:gd name="T53" fmla="*/ 103 w 103"/>
                <a:gd name="T54" fmla="*/ 129 h 1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129">
                  <a:moveTo>
                    <a:pt x="5" y="129"/>
                  </a:moveTo>
                  <a:lnTo>
                    <a:pt x="0" y="105"/>
                  </a:lnTo>
                  <a:lnTo>
                    <a:pt x="4" y="83"/>
                  </a:lnTo>
                  <a:lnTo>
                    <a:pt x="11" y="61"/>
                  </a:lnTo>
                  <a:lnTo>
                    <a:pt x="24" y="42"/>
                  </a:lnTo>
                  <a:lnTo>
                    <a:pt x="38" y="25"/>
                  </a:lnTo>
                  <a:lnTo>
                    <a:pt x="57" y="11"/>
                  </a:lnTo>
                  <a:lnTo>
                    <a:pt x="78" y="2"/>
                  </a:lnTo>
                  <a:lnTo>
                    <a:pt x="103" y="0"/>
                  </a:lnTo>
                  <a:lnTo>
                    <a:pt x="85" y="10"/>
                  </a:lnTo>
                  <a:lnTo>
                    <a:pt x="72" y="24"/>
                  </a:lnTo>
                  <a:lnTo>
                    <a:pt x="57" y="39"/>
                  </a:lnTo>
                  <a:lnTo>
                    <a:pt x="45" y="57"/>
                  </a:lnTo>
                  <a:lnTo>
                    <a:pt x="32" y="75"/>
                  </a:lnTo>
                  <a:lnTo>
                    <a:pt x="22" y="93"/>
                  </a:lnTo>
                  <a:lnTo>
                    <a:pt x="12" y="110"/>
                  </a:lnTo>
                  <a:lnTo>
                    <a:pt x="5" y="129"/>
                  </a:lnTo>
                  <a:close/>
                </a:path>
              </a:pathLst>
            </a:custGeom>
            <a:solidFill>
              <a:srgbClr val="A3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90" name="Freeform 283"/>
            <p:cNvSpPr>
              <a:spLocks/>
            </p:cNvSpPr>
            <p:nvPr/>
          </p:nvSpPr>
          <p:spPr bwMode="auto">
            <a:xfrm>
              <a:off x="4815" y="1582"/>
              <a:ext cx="38" cy="347"/>
            </a:xfrm>
            <a:custGeom>
              <a:avLst/>
              <a:gdLst>
                <a:gd name="T0" fmla="*/ 1 w 75"/>
                <a:gd name="T1" fmla="*/ 0 h 694"/>
                <a:gd name="T2" fmla="*/ 1 w 75"/>
                <a:gd name="T3" fmla="*/ 1 h 694"/>
                <a:gd name="T4" fmla="*/ 1 w 75"/>
                <a:gd name="T5" fmla="*/ 1 h 694"/>
                <a:gd name="T6" fmla="*/ 1 w 75"/>
                <a:gd name="T7" fmla="*/ 1 h 694"/>
                <a:gd name="T8" fmla="*/ 1 w 75"/>
                <a:gd name="T9" fmla="*/ 1 h 694"/>
                <a:gd name="T10" fmla="*/ 0 w 75"/>
                <a:gd name="T11" fmla="*/ 1 h 694"/>
                <a:gd name="T12" fmla="*/ 1 w 75"/>
                <a:gd name="T13" fmla="*/ 1 h 694"/>
                <a:gd name="T14" fmla="*/ 1 w 75"/>
                <a:gd name="T15" fmla="*/ 1 h 694"/>
                <a:gd name="T16" fmla="*/ 1 w 75"/>
                <a:gd name="T17" fmla="*/ 1 h 694"/>
                <a:gd name="T18" fmla="*/ 1 w 75"/>
                <a:gd name="T19" fmla="*/ 1 h 694"/>
                <a:gd name="T20" fmla="*/ 1 w 75"/>
                <a:gd name="T21" fmla="*/ 1 h 694"/>
                <a:gd name="T22" fmla="*/ 1 w 75"/>
                <a:gd name="T23" fmla="*/ 1 h 694"/>
                <a:gd name="T24" fmla="*/ 1 w 75"/>
                <a:gd name="T25" fmla="*/ 1 h 694"/>
                <a:gd name="T26" fmla="*/ 1 w 75"/>
                <a:gd name="T27" fmla="*/ 1 h 694"/>
                <a:gd name="T28" fmla="*/ 1 w 75"/>
                <a:gd name="T29" fmla="*/ 1 h 694"/>
                <a:gd name="T30" fmla="*/ 1 w 75"/>
                <a:gd name="T31" fmla="*/ 1 h 694"/>
                <a:gd name="T32" fmla="*/ 1 w 75"/>
                <a:gd name="T33" fmla="*/ 1 h 694"/>
                <a:gd name="T34" fmla="*/ 1 w 75"/>
                <a:gd name="T35" fmla="*/ 1 h 694"/>
                <a:gd name="T36" fmla="*/ 1 w 75"/>
                <a:gd name="T37" fmla="*/ 1 h 694"/>
                <a:gd name="T38" fmla="*/ 1 w 75"/>
                <a:gd name="T39" fmla="*/ 1 h 694"/>
                <a:gd name="T40" fmla="*/ 1 w 75"/>
                <a:gd name="T41" fmla="*/ 1 h 694"/>
                <a:gd name="T42" fmla="*/ 1 w 75"/>
                <a:gd name="T43" fmla="*/ 1 h 694"/>
                <a:gd name="T44" fmla="*/ 1 w 75"/>
                <a:gd name="T45" fmla="*/ 0 h 69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75"/>
                <a:gd name="T70" fmla="*/ 0 h 694"/>
                <a:gd name="T71" fmla="*/ 75 w 75"/>
                <a:gd name="T72" fmla="*/ 694 h 69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75" h="694">
                  <a:moveTo>
                    <a:pt x="75" y="0"/>
                  </a:moveTo>
                  <a:lnTo>
                    <a:pt x="51" y="83"/>
                  </a:lnTo>
                  <a:lnTo>
                    <a:pt x="31" y="169"/>
                  </a:lnTo>
                  <a:lnTo>
                    <a:pt x="15" y="256"/>
                  </a:lnTo>
                  <a:lnTo>
                    <a:pt x="5" y="345"/>
                  </a:lnTo>
                  <a:lnTo>
                    <a:pt x="0" y="433"/>
                  </a:lnTo>
                  <a:lnTo>
                    <a:pt x="4" y="521"/>
                  </a:lnTo>
                  <a:lnTo>
                    <a:pt x="14" y="607"/>
                  </a:lnTo>
                  <a:lnTo>
                    <a:pt x="33" y="694"/>
                  </a:lnTo>
                  <a:lnTo>
                    <a:pt x="46" y="683"/>
                  </a:lnTo>
                  <a:lnTo>
                    <a:pt x="57" y="670"/>
                  </a:lnTo>
                  <a:lnTo>
                    <a:pt x="59" y="663"/>
                  </a:lnTo>
                  <a:lnTo>
                    <a:pt x="63" y="655"/>
                  </a:lnTo>
                  <a:lnTo>
                    <a:pt x="64" y="648"/>
                  </a:lnTo>
                  <a:lnTo>
                    <a:pt x="65" y="642"/>
                  </a:lnTo>
                  <a:lnTo>
                    <a:pt x="58" y="560"/>
                  </a:lnTo>
                  <a:lnTo>
                    <a:pt x="56" y="480"/>
                  </a:lnTo>
                  <a:lnTo>
                    <a:pt x="54" y="399"/>
                  </a:lnTo>
                  <a:lnTo>
                    <a:pt x="57" y="320"/>
                  </a:lnTo>
                  <a:lnTo>
                    <a:pt x="59" y="240"/>
                  </a:lnTo>
                  <a:lnTo>
                    <a:pt x="63" y="159"/>
                  </a:lnTo>
                  <a:lnTo>
                    <a:pt x="68" y="7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A3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91" name="Freeform 284"/>
            <p:cNvSpPr>
              <a:spLocks/>
            </p:cNvSpPr>
            <p:nvPr/>
          </p:nvSpPr>
          <p:spPr bwMode="auto">
            <a:xfrm>
              <a:off x="4842" y="1484"/>
              <a:ext cx="79" cy="430"/>
            </a:xfrm>
            <a:custGeom>
              <a:avLst/>
              <a:gdLst>
                <a:gd name="T0" fmla="*/ 1 w 157"/>
                <a:gd name="T1" fmla="*/ 0 h 861"/>
                <a:gd name="T2" fmla="*/ 1 w 157"/>
                <a:gd name="T3" fmla="*/ 0 h 861"/>
                <a:gd name="T4" fmla="*/ 1 w 157"/>
                <a:gd name="T5" fmla="*/ 0 h 861"/>
                <a:gd name="T6" fmla="*/ 0 w 157"/>
                <a:gd name="T7" fmla="*/ 0 h 861"/>
                <a:gd name="T8" fmla="*/ 0 w 157"/>
                <a:gd name="T9" fmla="*/ 0 h 861"/>
                <a:gd name="T10" fmla="*/ 1 w 157"/>
                <a:gd name="T11" fmla="*/ 0 h 861"/>
                <a:gd name="T12" fmla="*/ 1 w 157"/>
                <a:gd name="T13" fmla="*/ 0 h 861"/>
                <a:gd name="T14" fmla="*/ 1 w 157"/>
                <a:gd name="T15" fmla="*/ 0 h 861"/>
                <a:gd name="T16" fmla="*/ 1 w 157"/>
                <a:gd name="T17" fmla="*/ 0 h 861"/>
                <a:gd name="T18" fmla="*/ 1 w 157"/>
                <a:gd name="T19" fmla="*/ 0 h 861"/>
                <a:gd name="T20" fmla="*/ 1 w 157"/>
                <a:gd name="T21" fmla="*/ 0 h 861"/>
                <a:gd name="T22" fmla="*/ 1 w 157"/>
                <a:gd name="T23" fmla="*/ 0 h 861"/>
                <a:gd name="T24" fmla="*/ 1 w 157"/>
                <a:gd name="T25" fmla="*/ 0 h 861"/>
                <a:gd name="T26" fmla="*/ 1 w 157"/>
                <a:gd name="T27" fmla="*/ 0 h 861"/>
                <a:gd name="T28" fmla="*/ 1 w 157"/>
                <a:gd name="T29" fmla="*/ 0 h 861"/>
                <a:gd name="T30" fmla="*/ 1 w 157"/>
                <a:gd name="T31" fmla="*/ 0 h 861"/>
                <a:gd name="T32" fmla="*/ 1 w 157"/>
                <a:gd name="T33" fmla="*/ 0 h 8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7"/>
                <a:gd name="T52" fmla="*/ 0 h 861"/>
                <a:gd name="T53" fmla="*/ 157 w 157"/>
                <a:gd name="T54" fmla="*/ 861 h 86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7" h="861">
                  <a:moveTo>
                    <a:pt x="15" y="861"/>
                  </a:moveTo>
                  <a:lnTo>
                    <a:pt x="9" y="813"/>
                  </a:lnTo>
                  <a:lnTo>
                    <a:pt x="4" y="747"/>
                  </a:lnTo>
                  <a:lnTo>
                    <a:pt x="0" y="667"/>
                  </a:lnTo>
                  <a:lnTo>
                    <a:pt x="0" y="575"/>
                  </a:lnTo>
                  <a:lnTo>
                    <a:pt x="2" y="475"/>
                  </a:lnTo>
                  <a:lnTo>
                    <a:pt x="7" y="371"/>
                  </a:lnTo>
                  <a:lnTo>
                    <a:pt x="15" y="267"/>
                  </a:lnTo>
                  <a:lnTo>
                    <a:pt x="30" y="167"/>
                  </a:lnTo>
                  <a:lnTo>
                    <a:pt x="32" y="155"/>
                  </a:lnTo>
                  <a:lnTo>
                    <a:pt x="44" y="139"/>
                  </a:lnTo>
                  <a:lnTo>
                    <a:pt x="58" y="117"/>
                  </a:lnTo>
                  <a:lnTo>
                    <a:pt x="77" y="93"/>
                  </a:lnTo>
                  <a:lnTo>
                    <a:pt x="97" y="66"/>
                  </a:lnTo>
                  <a:lnTo>
                    <a:pt x="118" y="41"/>
                  </a:lnTo>
                  <a:lnTo>
                    <a:pt x="138" y="18"/>
                  </a:lnTo>
                  <a:lnTo>
                    <a:pt x="157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92" name="Freeform 285"/>
            <p:cNvSpPr>
              <a:spLocks/>
            </p:cNvSpPr>
            <p:nvPr/>
          </p:nvSpPr>
          <p:spPr bwMode="auto">
            <a:xfrm>
              <a:off x="4636" y="1510"/>
              <a:ext cx="324" cy="595"/>
            </a:xfrm>
            <a:custGeom>
              <a:avLst/>
              <a:gdLst>
                <a:gd name="T0" fmla="*/ 0 w 649"/>
                <a:gd name="T1" fmla="*/ 0 h 1189"/>
                <a:gd name="T2" fmla="*/ 0 w 649"/>
                <a:gd name="T3" fmla="*/ 1 h 1189"/>
                <a:gd name="T4" fmla="*/ 0 w 649"/>
                <a:gd name="T5" fmla="*/ 1 h 1189"/>
                <a:gd name="T6" fmla="*/ 0 w 649"/>
                <a:gd name="T7" fmla="*/ 1 h 1189"/>
                <a:gd name="T8" fmla="*/ 0 w 649"/>
                <a:gd name="T9" fmla="*/ 1 h 1189"/>
                <a:gd name="T10" fmla="*/ 0 w 649"/>
                <a:gd name="T11" fmla="*/ 1 h 1189"/>
                <a:gd name="T12" fmla="*/ 0 w 649"/>
                <a:gd name="T13" fmla="*/ 1 h 1189"/>
                <a:gd name="T14" fmla="*/ 0 w 649"/>
                <a:gd name="T15" fmla="*/ 1 h 1189"/>
                <a:gd name="T16" fmla="*/ 0 w 649"/>
                <a:gd name="T17" fmla="*/ 1 h 1189"/>
                <a:gd name="T18" fmla="*/ 0 w 649"/>
                <a:gd name="T19" fmla="*/ 1 h 1189"/>
                <a:gd name="T20" fmla="*/ 0 w 649"/>
                <a:gd name="T21" fmla="*/ 1 h 1189"/>
                <a:gd name="T22" fmla="*/ 0 w 649"/>
                <a:gd name="T23" fmla="*/ 1 h 1189"/>
                <a:gd name="T24" fmla="*/ 0 w 649"/>
                <a:gd name="T25" fmla="*/ 1 h 1189"/>
                <a:gd name="T26" fmla="*/ 0 w 649"/>
                <a:gd name="T27" fmla="*/ 1 h 1189"/>
                <a:gd name="T28" fmla="*/ 0 w 649"/>
                <a:gd name="T29" fmla="*/ 1 h 1189"/>
                <a:gd name="T30" fmla="*/ 0 w 649"/>
                <a:gd name="T31" fmla="*/ 1 h 1189"/>
                <a:gd name="T32" fmla="*/ 0 w 649"/>
                <a:gd name="T33" fmla="*/ 1 h 1189"/>
                <a:gd name="T34" fmla="*/ 0 w 649"/>
                <a:gd name="T35" fmla="*/ 1 h 1189"/>
                <a:gd name="T36" fmla="*/ 0 w 649"/>
                <a:gd name="T37" fmla="*/ 1 h 1189"/>
                <a:gd name="T38" fmla="*/ 0 w 649"/>
                <a:gd name="T39" fmla="*/ 1 h 1189"/>
                <a:gd name="T40" fmla="*/ 0 w 649"/>
                <a:gd name="T41" fmla="*/ 1 h 1189"/>
                <a:gd name="T42" fmla="*/ 0 w 649"/>
                <a:gd name="T43" fmla="*/ 1 h 1189"/>
                <a:gd name="T44" fmla="*/ 0 w 649"/>
                <a:gd name="T45" fmla="*/ 1 h 1189"/>
                <a:gd name="T46" fmla="*/ 0 w 649"/>
                <a:gd name="T47" fmla="*/ 1 h 1189"/>
                <a:gd name="T48" fmla="*/ 0 w 649"/>
                <a:gd name="T49" fmla="*/ 1 h 1189"/>
                <a:gd name="T50" fmla="*/ 0 w 649"/>
                <a:gd name="T51" fmla="*/ 1 h 1189"/>
                <a:gd name="T52" fmla="*/ 0 w 649"/>
                <a:gd name="T53" fmla="*/ 1 h 1189"/>
                <a:gd name="T54" fmla="*/ 0 w 649"/>
                <a:gd name="T55" fmla="*/ 1 h 1189"/>
                <a:gd name="T56" fmla="*/ 0 w 649"/>
                <a:gd name="T57" fmla="*/ 1 h 1189"/>
                <a:gd name="T58" fmla="*/ 0 w 649"/>
                <a:gd name="T59" fmla="*/ 1 h 1189"/>
                <a:gd name="T60" fmla="*/ 0 w 649"/>
                <a:gd name="T61" fmla="*/ 1 h 1189"/>
                <a:gd name="T62" fmla="*/ 0 w 649"/>
                <a:gd name="T63" fmla="*/ 1 h 1189"/>
                <a:gd name="T64" fmla="*/ 0 w 649"/>
                <a:gd name="T65" fmla="*/ 1 h 1189"/>
                <a:gd name="T66" fmla="*/ 0 w 649"/>
                <a:gd name="T67" fmla="*/ 1 h 1189"/>
                <a:gd name="T68" fmla="*/ 0 w 649"/>
                <a:gd name="T69" fmla="*/ 1 h 1189"/>
                <a:gd name="T70" fmla="*/ 0 w 649"/>
                <a:gd name="T71" fmla="*/ 1 h 1189"/>
                <a:gd name="T72" fmla="*/ 0 w 649"/>
                <a:gd name="T73" fmla="*/ 1 h 1189"/>
                <a:gd name="T74" fmla="*/ 0 w 649"/>
                <a:gd name="T75" fmla="*/ 1 h 1189"/>
                <a:gd name="T76" fmla="*/ 0 w 649"/>
                <a:gd name="T77" fmla="*/ 1 h 1189"/>
                <a:gd name="T78" fmla="*/ 0 w 649"/>
                <a:gd name="T79" fmla="*/ 1 h 1189"/>
                <a:gd name="T80" fmla="*/ 0 w 649"/>
                <a:gd name="T81" fmla="*/ 1 h 1189"/>
                <a:gd name="T82" fmla="*/ 0 w 649"/>
                <a:gd name="T83" fmla="*/ 1 h 1189"/>
                <a:gd name="T84" fmla="*/ 0 w 649"/>
                <a:gd name="T85" fmla="*/ 1 h 1189"/>
                <a:gd name="T86" fmla="*/ 0 w 649"/>
                <a:gd name="T87" fmla="*/ 1 h 1189"/>
                <a:gd name="T88" fmla="*/ 0 w 649"/>
                <a:gd name="T89" fmla="*/ 1 h 1189"/>
                <a:gd name="T90" fmla="*/ 0 w 649"/>
                <a:gd name="T91" fmla="*/ 1 h 1189"/>
                <a:gd name="T92" fmla="*/ 0 w 649"/>
                <a:gd name="T93" fmla="*/ 1 h 1189"/>
                <a:gd name="T94" fmla="*/ 0 w 649"/>
                <a:gd name="T95" fmla="*/ 1 h 1189"/>
                <a:gd name="T96" fmla="*/ 0 w 649"/>
                <a:gd name="T97" fmla="*/ 1 h 1189"/>
                <a:gd name="T98" fmla="*/ 0 w 649"/>
                <a:gd name="T99" fmla="*/ 1 h 1189"/>
                <a:gd name="T100" fmla="*/ 0 w 649"/>
                <a:gd name="T101" fmla="*/ 1 h 1189"/>
                <a:gd name="T102" fmla="*/ 0 w 649"/>
                <a:gd name="T103" fmla="*/ 1 h 1189"/>
                <a:gd name="T104" fmla="*/ 0 w 649"/>
                <a:gd name="T105" fmla="*/ 1 h 1189"/>
                <a:gd name="T106" fmla="*/ 0 w 649"/>
                <a:gd name="T107" fmla="*/ 1 h 1189"/>
                <a:gd name="T108" fmla="*/ 0 w 649"/>
                <a:gd name="T109" fmla="*/ 1 h 1189"/>
                <a:gd name="T110" fmla="*/ 0 w 649"/>
                <a:gd name="T111" fmla="*/ 1 h 1189"/>
                <a:gd name="T112" fmla="*/ 0 w 649"/>
                <a:gd name="T113" fmla="*/ 1 h 1189"/>
                <a:gd name="T114" fmla="*/ 0 w 649"/>
                <a:gd name="T115" fmla="*/ 1 h 1189"/>
                <a:gd name="T116" fmla="*/ 0 w 649"/>
                <a:gd name="T117" fmla="*/ 1 h 1189"/>
                <a:gd name="T118" fmla="*/ 0 w 649"/>
                <a:gd name="T119" fmla="*/ 1 h 11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49"/>
                <a:gd name="T181" fmla="*/ 0 h 1189"/>
                <a:gd name="T182" fmla="*/ 649 w 649"/>
                <a:gd name="T183" fmla="*/ 1189 h 118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49" h="1189">
                  <a:moveTo>
                    <a:pt x="649" y="0"/>
                  </a:moveTo>
                  <a:lnTo>
                    <a:pt x="640" y="14"/>
                  </a:lnTo>
                  <a:lnTo>
                    <a:pt x="628" y="28"/>
                  </a:lnTo>
                  <a:lnTo>
                    <a:pt x="611" y="45"/>
                  </a:lnTo>
                  <a:lnTo>
                    <a:pt x="593" y="73"/>
                  </a:lnTo>
                  <a:lnTo>
                    <a:pt x="569" y="113"/>
                  </a:lnTo>
                  <a:lnTo>
                    <a:pt x="547" y="171"/>
                  </a:lnTo>
                  <a:lnTo>
                    <a:pt x="525" y="249"/>
                  </a:lnTo>
                  <a:lnTo>
                    <a:pt x="504" y="354"/>
                  </a:lnTo>
                  <a:lnTo>
                    <a:pt x="488" y="464"/>
                  </a:lnTo>
                  <a:lnTo>
                    <a:pt x="485" y="562"/>
                  </a:lnTo>
                  <a:lnTo>
                    <a:pt x="491" y="647"/>
                  </a:lnTo>
                  <a:lnTo>
                    <a:pt x="505" y="723"/>
                  </a:lnTo>
                  <a:lnTo>
                    <a:pt x="521" y="783"/>
                  </a:lnTo>
                  <a:lnTo>
                    <a:pt x="540" y="833"/>
                  </a:lnTo>
                  <a:lnTo>
                    <a:pt x="556" y="869"/>
                  </a:lnTo>
                  <a:lnTo>
                    <a:pt x="569" y="895"/>
                  </a:lnTo>
                  <a:lnTo>
                    <a:pt x="558" y="908"/>
                  </a:lnTo>
                  <a:lnTo>
                    <a:pt x="530" y="947"/>
                  </a:lnTo>
                  <a:lnTo>
                    <a:pt x="488" y="999"/>
                  </a:lnTo>
                  <a:lnTo>
                    <a:pt x="442" y="1058"/>
                  </a:lnTo>
                  <a:lnTo>
                    <a:pt x="394" y="1114"/>
                  </a:lnTo>
                  <a:lnTo>
                    <a:pt x="352" y="1161"/>
                  </a:lnTo>
                  <a:lnTo>
                    <a:pt x="320" y="1188"/>
                  </a:lnTo>
                  <a:lnTo>
                    <a:pt x="306" y="1189"/>
                  </a:lnTo>
                  <a:lnTo>
                    <a:pt x="301" y="1168"/>
                  </a:lnTo>
                  <a:lnTo>
                    <a:pt x="299" y="1141"/>
                  </a:lnTo>
                  <a:lnTo>
                    <a:pt x="299" y="1109"/>
                  </a:lnTo>
                  <a:lnTo>
                    <a:pt x="300" y="1075"/>
                  </a:lnTo>
                  <a:lnTo>
                    <a:pt x="300" y="1039"/>
                  </a:lnTo>
                  <a:lnTo>
                    <a:pt x="300" y="1009"/>
                  </a:lnTo>
                  <a:lnTo>
                    <a:pt x="299" y="979"/>
                  </a:lnTo>
                  <a:lnTo>
                    <a:pt x="297" y="957"/>
                  </a:lnTo>
                  <a:lnTo>
                    <a:pt x="292" y="917"/>
                  </a:lnTo>
                  <a:lnTo>
                    <a:pt x="287" y="849"/>
                  </a:lnTo>
                  <a:lnTo>
                    <a:pt x="282" y="759"/>
                  </a:lnTo>
                  <a:lnTo>
                    <a:pt x="279" y="657"/>
                  </a:lnTo>
                  <a:lnTo>
                    <a:pt x="275" y="550"/>
                  </a:lnTo>
                  <a:lnTo>
                    <a:pt x="274" y="447"/>
                  </a:lnTo>
                  <a:lnTo>
                    <a:pt x="274" y="359"/>
                  </a:lnTo>
                  <a:lnTo>
                    <a:pt x="279" y="294"/>
                  </a:lnTo>
                  <a:lnTo>
                    <a:pt x="266" y="296"/>
                  </a:lnTo>
                  <a:lnTo>
                    <a:pt x="253" y="300"/>
                  </a:lnTo>
                  <a:lnTo>
                    <a:pt x="237" y="302"/>
                  </a:lnTo>
                  <a:lnTo>
                    <a:pt x="222" y="306"/>
                  </a:lnTo>
                  <a:lnTo>
                    <a:pt x="203" y="307"/>
                  </a:lnTo>
                  <a:lnTo>
                    <a:pt x="186" y="307"/>
                  </a:lnTo>
                  <a:lnTo>
                    <a:pt x="167" y="303"/>
                  </a:lnTo>
                  <a:lnTo>
                    <a:pt x="150" y="299"/>
                  </a:lnTo>
                  <a:lnTo>
                    <a:pt x="133" y="301"/>
                  </a:lnTo>
                  <a:lnTo>
                    <a:pt x="115" y="305"/>
                  </a:lnTo>
                  <a:lnTo>
                    <a:pt x="96" y="307"/>
                  </a:lnTo>
                  <a:lnTo>
                    <a:pt x="77" y="310"/>
                  </a:lnTo>
                  <a:lnTo>
                    <a:pt x="59" y="308"/>
                  </a:lnTo>
                  <a:lnTo>
                    <a:pt x="44" y="308"/>
                  </a:lnTo>
                  <a:lnTo>
                    <a:pt x="31" y="306"/>
                  </a:lnTo>
                  <a:lnTo>
                    <a:pt x="24" y="303"/>
                  </a:lnTo>
                  <a:lnTo>
                    <a:pt x="17" y="300"/>
                  </a:lnTo>
                  <a:lnTo>
                    <a:pt x="9" y="301"/>
                  </a:lnTo>
                  <a:lnTo>
                    <a:pt x="0" y="30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93" name="Freeform 286"/>
            <p:cNvSpPr>
              <a:spLocks/>
            </p:cNvSpPr>
            <p:nvPr/>
          </p:nvSpPr>
          <p:spPr bwMode="auto">
            <a:xfrm>
              <a:off x="4481" y="1479"/>
              <a:ext cx="155" cy="188"/>
            </a:xfrm>
            <a:custGeom>
              <a:avLst/>
              <a:gdLst>
                <a:gd name="T0" fmla="*/ 1 w 310"/>
                <a:gd name="T1" fmla="*/ 1 h 374"/>
                <a:gd name="T2" fmla="*/ 1 w 310"/>
                <a:gd name="T3" fmla="*/ 1 h 374"/>
                <a:gd name="T4" fmla="*/ 1 w 310"/>
                <a:gd name="T5" fmla="*/ 1 h 374"/>
                <a:gd name="T6" fmla="*/ 1 w 310"/>
                <a:gd name="T7" fmla="*/ 1 h 374"/>
                <a:gd name="T8" fmla="*/ 1 w 310"/>
                <a:gd name="T9" fmla="*/ 1 h 374"/>
                <a:gd name="T10" fmla="*/ 1 w 310"/>
                <a:gd name="T11" fmla="*/ 1 h 374"/>
                <a:gd name="T12" fmla="*/ 1 w 310"/>
                <a:gd name="T13" fmla="*/ 1 h 374"/>
                <a:gd name="T14" fmla="*/ 1 w 310"/>
                <a:gd name="T15" fmla="*/ 1 h 374"/>
                <a:gd name="T16" fmla="*/ 1 w 310"/>
                <a:gd name="T17" fmla="*/ 1 h 374"/>
                <a:gd name="T18" fmla="*/ 1 w 310"/>
                <a:gd name="T19" fmla="*/ 1 h 374"/>
                <a:gd name="T20" fmla="*/ 1 w 310"/>
                <a:gd name="T21" fmla="*/ 1 h 374"/>
                <a:gd name="T22" fmla="*/ 1 w 310"/>
                <a:gd name="T23" fmla="*/ 1 h 374"/>
                <a:gd name="T24" fmla="*/ 1 w 310"/>
                <a:gd name="T25" fmla="*/ 1 h 374"/>
                <a:gd name="T26" fmla="*/ 1 w 310"/>
                <a:gd name="T27" fmla="*/ 1 h 374"/>
                <a:gd name="T28" fmla="*/ 1 w 310"/>
                <a:gd name="T29" fmla="*/ 1 h 374"/>
                <a:gd name="T30" fmla="*/ 1 w 310"/>
                <a:gd name="T31" fmla="*/ 1 h 374"/>
                <a:gd name="T32" fmla="*/ 1 w 310"/>
                <a:gd name="T33" fmla="*/ 1 h 374"/>
                <a:gd name="T34" fmla="*/ 1 w 310"/>
                <a:gd name="T35" fmla="*/ 1 h 374"/>
                <a:gd name="T36" fmla="*/ 1 w 310"/>
                <a:gd name="T37" fmla="*/ 1 h 374"/>
                <a:gd name="T38" fmla="*/ 1 w 310"/>
                <a:gd name="T39" fmla="*/ 1 h 374"/>
                <a:gd name="T40" fmla="*/ 1 w 310"/>
                <a:gd name="T41" fmla="*/ 1 h 374"/>
                <a:gd name="T42" fmla="*/ 1 w 310"/>
                <a:gd name="T43" fmla="*/ 1 h 374"/>
                <a:gd name="T44" fmla="*/ 1 w 310"/>
                <a:gd name="T45" fmla="*/ 1 h 374"/>
                <a:gd name="T46" fmla="*/ 1 w 310"/>
                <a:gd name="T47" fmla="*/ 1 h 374"/>
                <a:gd name="T48" fmla="*/ 1 w 310"/>
                <a:gd name="T49" fmla="*/ 1 h 374"/>
                <a:gd name="T50" fmla="*/ 1 w 310"/>
                <a:gd name="T51" fmla="*/ 1 h 374"/>
                <a:gd name="T52" fmla="*/ 1 w 310"/>
                <a:gd name="T53" fmla="*/ 1 h 374"/>
                <a:gd name="T54" fmla="*/ 1 w 310"/>
                <a:gd name="T55" fmla="*/ 1 h 374"/>
                <a:gd name="T56" fmla="*/ 1 w 310"/>
                <a:gd name="T57" fmla="*/ 1 h 374"/>
                <a:gd name="T58" fmla="*/ 1 w 310"/>
                <a:gd name="T59" fmla="*/ 1 h 374"/>
                <a:gd name="T60" fmla="*/ 1 w 310"/>
                <a:gd name="T61" fmla="*/ 1 h 374"/>
                <a:gd name="T62" fmla="*/ 1 w 310"/>
                <a:gd name="T63" fmla="*/ 1 h 374"/>
                <a:gd name="T64" fmla="*/ 1 w 310"/>
                <a:gd name="T65" fmla="*/ 1 h 374"/>
                <a:gd name="T66" fmla="*/ 1 w 310"/>
                <a:gd name="T67" fmla="*/ 1 h 374"/>
                <a:gd name="T68" fmla="*/ 0 w 310"/>
                <a:gd name="T69" fmla="*/ 1 h 374"/>
                <a:gd name="T70" fmla="*/ 1 w 310"/>
                <a:gd name="T71" fmla="*/ 1 h 374"/>
                <a:gd name="T72" fmla="*/ 1 w 310"/>
                <a:gd name="T73" fmla="*/ 1 h 374"/>
                <a:gd name="T74" fmla="*/ 1 w 310"/>
                <a:gd name="T75" fmla="*/ 1 h 374"/>
                <a:gd name="T76" fmla="*/ 1 w 310"/>
                <a:gd name="T77" fmla="*/ 1 h 374"/>
                <a:gd name="T78" fmla="*/ 1 w 310"/>
                <a:gd name="T79" fmla="*/ 1 h 374"/>
                <a:gd name="T80" fmla="*/ 1 w 310"/>
                <a:gd name="T81" fmla="*/ 1 h 374"/>
                <a:gd name="T82" fmla="*/ 1 w 310"/>
                <a:gd name="T83" fmla="*/ 1 h 374"/>
                <a:gd name="T84" fmla="*/ 1 w 310"/>
                <a:gd name="T85" fmla="*/ 1 h 374"/>
                <a:gd name="T86" fmla="*/ 1 w 310"/>
                <a:gd name="T87" fmla="*/ 1 h 374"/>
                <a:gd name="T88" fmla="*/ 1 w 310"/>
                <a:gd name="T89" fmla="*/ 1 h 374"/>
                <a:gd name="T90" fmla="*/ 1 w 310"/>
                <a:gd name="T91" fmla="*/ 1 h 374"/>
                <a:gd name="T92" fmla="*/ 1 w 310"/>
                <a:gd name="T93" fmla="*/ 1 h 374"/>
                <a:gd name="T94" fmla="*/ 1 w 310"/>
                <a:gd name="T95" fmla="*/ 1 h 374"/>
                <a:gd name="T96" fmla="*/ 1 w 310"/>
                <a:gd name="T97" fmla="*/ 1 h 374"/>
                <a:gd name="T98" fmla="*/ 1 w 310"/>
                <a:gd name="T99" fmla="*/ 1 h 374"/>
                <a:gd name="T100" fmla="*/ 1 w 310"/>
                <a:gd name="T101" fmla="*/ 1 h 374"/>
                <a:gd name="T102" fmla="*/ 1 w 310"/>
                <a:gd name="T103" fmla="*/ 1 h 374"/>
                <a:gd name="T104" fmla="*/ 1 w 310"/>
                <a:gd name="T105" fmla="*/ 1 h 374"/>
                <a:gd name="T106" fmla="*/ 1 w 310"/>
                <a:gd name="T107" fmla="*/ 1 h 374"/>
                <a:gd name="T108" fmla="*/ 1 w 310"/>
                <a:gd name="T109" fmla="*/ 1 h 374"/>
                <a:gd name="T110" fmla="*/ 1 w 310"/>
                <a:gd name="T111" fmla="*/ 1 h 374"/>
                <a:gd name="T112" fmla="*/ 1 w 310"/>
                <a:gd name="T113" fmla="*/ 1 h 374"/>
                <a:gd name="T114" fmla="*/ 1 w 310"/>
                <a:gd name="T115" fmla="*/ 1 h 374"/>
                <a:gd name="T116" fmla="*/ 1 w 310"/>
                <a:gd name="T117" fmla="*/ 1 h 374"/>
                <a:gd name="T118" fmla="*/ 1 w 310"/>
                <a:gd name="T119" fmla="*/ 0 h 3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10"/>
                <a:gd name="T181" fmla="*/ 0 h 374"/>
                <a:gd name="T182" fmla="*/ 310 w 310"/>
                <a:gd name="T183" fmla="*/ 374 h 3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10" h="374">
                  <a:moveTo>
                    <a:pt x="310" y="364"/>
                  </a:moveTo>
                  <a:lnTo>
                    <a:pt x="302" y="369"/>
                  </a:lnTo>
                  <a:lnTo>
                    <a:pt x="292" y="372"/>
                  </a:lnTo>
                  <a:lnTo>
                    <a:pt x="284" y="374"/>
                  </a:lnTo>
                  <a:lnTo>
                    <a:pt x="277" y="373"/>
                  </a:lnTo>
                  <a:lnTo>
                    <a:pt x="272" y="368"/>
                  </a:lnTo>
                  <a:lnTo>
                    <a:pt x="265" y="362"/>
                  </a:lnTo>
                  <a:lnTo>
                    <a:pt x="256" y="361"/>
                  </a:lnTo>
                  <a:lnTo>
                    <a:pt x="245" y="363"/>
                  </a:lnTo>
                  <a:lnTo>
                    <a:pt x="234" y="368"/>
                  </a:lnTo>
                  <a:lnTo>
                    <a:pt x="223" y="372"/>
                  </a:lnTo>
                  <a:lnTo>
                    <a:pt x="214" y="374"/>
                  </a:lnTo>
                  <a:lnTo>
                    <a:pt x="208" y="374"/>
                  </a:lnTo>
                  <a:lnTo>
                    <a:pt x="207" y="371"/>
                  </a:lnTo>
                  <a:lnTo>
                    <a:pt x="204" y="364"/>
                  </a:lnTo>
                  <a:lnTo>
                    <a:pt x="199" y="362"/>
                  </a:lnTo>
                  <a:lnTo>
                    <a:pt x="192" y="363"/>
                  </a:lnTo>
                  <a:lnTo>
                    <a:pt x="186" y="366"/>
                  </a:lnTo>
                  <a:lnTo>
                    <a:pt x="177" y="367"/>
                  </a:lnTo>
                  <a:lnTo>
                    <a:pt x="169" y="367"/>
                  </a:lnTo>
                  <a:lnTo>
                    <a:pt x="162" y="364"/>
                  </a:lnTo>
                  <a:lnTo>
                    <a:pt x="158" y="360"/>
                  </a:lnTo>
                  <a:lnTo>
                    <a:pt x="151" y="351"/>
                  </a:lnTo>
                  <a:lnTo>
                    <a:pt x="141" y="348"/>
                  </a:lnTo>
                  <a:lnTo>
                    <a:pt x="126" y="348"/>
                  </a:lnTo>
                  <a:lnTo>
                    <a:pt x="113" y="350"/>
                  </a:lnTo>
                  <a:lnTo>
                    <a:pt x="95" y="348"/>
                  </a:lnTo>
                  <a:lnTo>
                    <a:pt x="79" y="346"/>
                  </a:lnTo>
                  <a:lnTo>
                    <a:pt x="62" y="337"/>
                  </a:lnTo>
                  <a:lnTo>
                    <a:pt x="48" y="325"/>
                  </a:lnTo>
                  <a:lnTo>
                    <a:pt x="33" y="301"/>
                  </a:lnTo>
                  <a:lnTo>
                    <a:pt x="20" y="274"/>
                  </a:lnTo>
                  <a:lnTo>
                    <a:pt x="9" y="241"/>
                  </a:lnTo>
                  <a:lnTo>
                    <a:pt x="2" y="205"/>
                  </a:lnTo>
                  <a:lnTo>
                    <a:pt x="0" y="167"/>
                  </a:lnTo>
                  <a:lnTo>
                    <a:pt x="5" y="129"/>
                  </a:lnTo>
                  <a:lnTo>
                    <a:pt x="16" y="92"/>
                  </a:lnTo>
                  <a:lnTo>
                    <a:pt x="40" y="59"/>
                  </a:lnTo>
                  <a:lnTo>
                    <a:pt x="51" y="45"/>
                  </a:lnTo>
                  <a:lnTo>
                    <a:pt x="63" y="35"/>
                  </a:lnTo>
                  <a:lnTo>
                    <a:pt x="74" y="28"/>
                  </a:lnTo>
                  <a:lnTo>
                    <a:pt x="87" y="24"/>
                  </a:lnTo>
                  <a:lnTo>
                    <a:pt x="98" y="19"/>
                  </a:lnTo>
                  <a:lnTo>
                    <a:pt x="109" y="18"/>
                  </a:lnTo>
                  <a:lnTo>
                    <a:pt x="119" y="18"/>
                  </a:lnTo>
                  <a:lnTo>
                    <a:pt x="130" y="18"/>
                  </a:lnTo>
                  <a:lnTo>
                    <a:pt x="140" y="17"/>
                  </a:lnTo>
                  <a:lnTo>
                    <a:pt x="152" y="16"/>
                  </a:lnTo>
                  <a:lnTo>
                    <a:pt x="164" y="13"/>
                  </a:lnTo>
                  <a:lnTo>
                    <a:pt x="179" y="12"/>
                  </a:lnTo>
                  <a:lnTo>
                    <a:pt x="193" y="11"/>
                  </a:lnTo>
                  <a:lnTo>
                    <a:pt x="207" y="11"/>
                  </a:lnTo>
                  <a:lnTo>
                    <a:pt x="219" y="11"/>
                  </a:lnTo>
                  <a:lnTo>
                    <a:pt x="230" y="14"/>
                  </a:lnTo>
                  <a:lnTo>
                    <a:pt x="236" y="16"/>
                  </a:lnTo>
                  <a:lnTo>
                    <a:pt x="242" y="16"/>
                  </a:lnTo>
                  <a:lnTo>
                    <a:pt x="247" y="13"/>
                  </a:lnTo>
                  <a:lnTo>
                    <a:pt x="252" y="11"/>
                  </a:lnTo>
                  <a:lnTo>
                    <a:pt x="256" y="6"/>
                  </a:lnTo>
                  <a:lnTo>
                    <a:pt x="261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94" name="Freeform 287"/>
            <p:cNvSpPr>
              <a:spLocks/>
            </p:cNvSpPr>
            <p:nvPr/>
          </p:nvSpPr>
          <p:spPr bwMode="auto">
            <a:xfrm>
              <a:off x="4611" y="1412"/>
              <a:ext cx="349" cy="98"/>
            </a:xfrm>
            <a:custGeom>
              <a:avLst/>
              <a:gdLst>
                <a:gd name="T0" fmla="*/ 0 w 698"/>
                <a:gd name="T1" fmla="*/ 1 h 195"/>
                <a:gd name="T2" fmla="*/ 1 w 698"/>
                <a:gd name="T3" fmla="*/ 1 h 195"/>
                <a:gd name="T4" fmla="*/ 1 w 698"/>
                <a:gd name="T5" fmla="*/ 1 h 195"/>
                <a:gd name="T6" fmla="*/ 1 w 698"/>
                <a:gd name="T7" fmla="*/ 1 h 195"/>
                <a:gd name="T8" fmla="*/ 1 w 698"/>
                <a:gd name="T9" fmla="*/ 1 h 195"/>
                <a:gd name="T10" fmla="*/ 1 w 698"/>
                <a:gd name="T11" fmla="*/ 1 h 195"/>
                <a:gd name="T12" fmla="*/ 1 w 698"/>
                <a:gd name="T13" fmla="*/ 1 h 195"/>
                <a:gd name="T14" fmla="*/ 1 w 698"/>
                <a:gd name="T15" fmla="*/ 1 h 195"/>
                <a:gd name="T16" fmla="*/ 1 w 698"/>
                <a:gd name="T17" fmla="*/ 1 h 195"/>
                <a:gd name="T18" fmla="*/ 1 w 698"/>
                <a:gd name="T19" fmla="*/ 1 h 195"/>
                <a:gd name="T20" fmla="*/ 1 w 698"/>
                <a:gd name="T21" fmla="*/ 1 h 195"/>
                <a:gd name="T22" fmla="*/ 1 w 698"/>
                <a:gd name="T23" fmla="*/ 1 h 195"/>
                <a:gd name="T24" fmla="*/ 1 w 698"/>
                <a:gd name="T25" fmla="*/ 1 h 195"/>
                <a:gd name="T26" fmla="*/ 1 w 698"/>
                <a:gd name="T27" fmla="*/ 1 h 195"/>
                <a:gd name="T28" fmla="*/ 1 w 698"/>
                <a:gd name="T29" fmla="*/ 1 h 195"/>
                <a:gd name="T30" fmla="*/ 1 w 698"/>
                <a:gd name="T31" fmla="*/ 1 h 195"/>
                <a:gd name="T32" fmla="*/ 1 w 698"/>
                <a:gd name="T33" fmla="*/ 1 h 195"/>
                <a:gd name="T34" fmla="*/ 1 w 698"/>
                <a:gd name="T35" fmla="*/ 1 h 195"/>
                <a:gd name="T36" fmla="*/ 1 w 698"/>
                <a:gd name="T37" fmla="*/ 1 h 195"/>
                <a:gd name="T38" fmla="*/ 1 w 698"/>
                <a:gd name="T39" fmla="*/ 1 h 195"/>
                <a:gd name="T40" fmla="*/ 1 w 698"/>
                <a:gd name="T41" fmla="*/ 1 h 195"/>
                <a:gd name="T42" fmla="*/ 1 w 698"/>
                <a:gd name="T43" fmla="*/ 1 h 195"/>
                <a:gd name="T44" fmla="*/ 1 w 698"/>
                <a:gd name="T45" fmla="*/ 1 h 195"/>
                <a:gd name="T46" fmla="*/ 1 w 698"/>
                <a:gd name="T47" fmla="*/ 1 h 195"/>
                <a:gd name="T48" fmla="*/ 1 w 698"/>
                <a:gd name="T49" fmla="*/ 1 h 195"/>
                <a:gd name="T50" fmla="*/ 1 w 698"/>
                <a:gd name="T51" fmla="*/ 1 h 195"/>
                <a:gd name="T52" fmla="*/ 1 w 698"/>
                <a:gd name="T53" fmla="*/ 1 h 195"/>
                <a:gd name="T54" fmla="*/ 1 w 698"/>
                <a:gd name="T55" fmla="*/ 1 h 195"/>
                <a:gd name="T56" fmla="*/ 1 w 698"/>
                <a:gd name="T57" fmla="*/ 1 h 195"/>
                <a:gd name="T58" fmla="*/ 1 w 698"/>
                <a:gd name="T59" fmla="*/ 1 h 195"/>
                <a:gd name="T60" fmla="*/ 1 w 698"/>
                <a:gd name="T61" fmla="*/ 1 h 195"/>
                <a:gd name="T62" fmla="*/ 1 w 698"/>
                <a:gd name="T63" fmla="*/ 1 h 195"/>
                <a:gd name="T64" fmla="*/ 1 w 698"/>
                <a:gd name="T65" fmla="*/ 1 h 195"/>
                <a:gd name="T66" fmla="*/ 1 w 698"/>
                <a:gd name="T67" fmla="*/ 1 h 195"/>
                <a:gd name="T68" fmla="*/ 1 w 698"/>
                <a:gd name="T69" fmla="*/ 1 h 195"/>
                <a:gd name="T70" fmla="*/ 1 w 698"/>
                <a:gd name="T71" fmla="*/ 1 h 195"/>
                <a:gd name="T72" fmla="*/ 1 w 698"/>
                <a:gd name="T73" fmla="*/ 1 h 195"/>
                <a:gd name="T74" fmla="*/ 1 w 698"/>
                <a:gd name="T75" fmla="*/ 1 h 195"/>
                <a:gd name="T76" fmla="*/ 1 w 698"/>
                <a:gd name="T77" fmla="*/ 0 h 195"/>
                <a:gd name="T78" fmla="*/ 1 w 698"/>
                <a:gd name="T79" fmla="*/ 1 h 195"/>
                <a:gd name="T80" fmla="*/ 1 w 698"/>
                <a:gd name="T81" fmla="*/ 1 h 195"/>
                <a:gd name="T82" fmla="*/ 1 w 698"/>
                <a:gd name="T83" fmla="*/ 1 h 19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8"/>
                <a:gd name="T127" fmla="*/ 0 h 195"/>
                <a:gd name="T128" fmla="*/ 698 w 698"/>
                <a:gd name="T129" fmla="*/ 195 h 19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8" h="195">
                  <a:moveTo>
                    <a:pt x="0" y="134"/>
                  </a:moveTo>
                  <a:lnTo>
                    <a:pt x="5" y="127"/>
                  </a:lnTo>
                  <a:lnTo>
                    <a:pt x="11" y="121"/>
                  </a:lnTo>
                  <a:lnTo>
                    <a:pt x="17" y="115"/>
                  </a:lnTo>
                  <a:lnTo>
                    <a:pt x="26" y="114"/>
                  </a:lnTo>
                  <a:lnTo>
                    <a:pt x="35" y="114"/>
                  </a:lnTo>
                  <a:lnTo>
                    <a:pt x="44" y="118"/>
                  </a:lnTo>
                  <a:lnTo>
                    <a:pt x="53" y="120"/>
                  </a:lnTo>
                  <a:lnTo>
                    <a:pt x="63" y="124"/>
                  </a:lnTo>
                  <a:lnTo>
                    <a:pt x="69" y="126"/>
                  </a:lnTo>
                  <a:lnTo>
                    <a:pt x="77" y="130"/>
                  </a:lnTo>
                  <a:lnTo>
                    <a:pt x="82" y="126"/>
                  </a:lnTo>
                  <a:lnTo>
                    <a:pt x="85" y="120"/>
                  </a:lnTo>
                  <a:lnTo>
                    <a:pt x="87" y="115"/>
                  </a:lnTo>
                  <a:lnTo>
                    <a:pt x="91" y="111"/>
                  </a:lnTo>
                  <a:lnTo>
                    <a:pt x="96" y="109"/>
                  </a:lnTo>
                  <a:lnTo>
                    <a:pt x="106" y="109"/>
                  </a:lnTo>
                  <a:lnTo>
                    <a:pt x="117" y="109"/>
                  </a:lnTo>
                  <a:lnTo>
                    <a:pt x="135" y="109"/>
                  </a:lnTo>
                  <a:lnTo>
                    <a:pt x="152" y="108"/>
                  </a:lnTo>
                  <a:lnTo>
                    <a:pt x="172" y="108"/>
                  </a:lnTo>
                  <a:lnTo>
                    <a:pt x="189" y="105"/>
                  </a:lnTo>
                  <a:lnTo>
                    <a:pt x="208" y="103"/>
                  </a:lnTo>
                  <a:lnTo>
                    <a:pt x="223" y="98"/>
                  </a:lnTo>
                  <a:lnTo>
                    <a:pt x="234" y="93"/>
                  </a:lnTo>
                  <a:lnTo>
                    <a:pt x="242" y="84"/>
                  </a:lnTo>
                  <a:lnTo>
                    <a:pt x="254" y="77"/>
                  </a:lnTo>
                  <a:lnTo>
                    <a:pt x="267" y="70"/>
                  </a:lnTo>
                  <a:lnTo>
                    <a:pt x="283" y="66"/>
                  </a:lnTo>
                  <a:lnTo>
                    <a:pt x="301" y="61"/>
                  </a:lnTo>
                  <a:lnTo>
                    <a:pt x="323" y="58"/>
                  </a:lnTo>
                  <a:lnTo>
                    <a:pt x="346" y="56"/>
                  </a:lnTo>
                  <a:lnTo>
                    <a:pt x="374" y="56"/>
                  </a:lnTo>
                  <a:lnTo>
                    <a:pt x="381" y="43"/>
                  </a:lnTo>
                  <a:lnTo>
                    <a:pt x="391" y="32"/>
                  </a:lnTo>
                  <a:lnTo>
                    <a:pt x="401" y="21"/>
                  </a:lnTo>
                  <a:lnTo>
                    <a:pt x="414" y="11"/>
                  </a:lnTo>
                  <a:lnTo>
                    <a:pt x="425" y="4"/>
                  </a:lnTo>
                  <a:lnTo>
                    <a:pt x="440" y="0"/>
                  </a:lnTo>
                  <a:lnTo>
                    <a:pt x="455" y="1"/>
                  </a:lnTo>
                  <a:lnTo>
                    <a:pt x="472" y="10"/>
                  </a:lnTo>
                  <a:lnTo>
                    <a:pt x="698" y="19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95" name="Freeform 288"/>
            <p:cNvSpPr>
              <a:spLocks/>
            </p:cNvSpPr>
            <p:nvPr/>
          </p:nvSpPr>
          <p:spPr bwMode="auto">
            <a:xfrm>
              <a:off x="4771" y="1541"/>
              <a:ext cx="6" cy="116"/>
            </a:xfrm>
            <a:custGeom>
              <a:avLst/>
              <a:gdLst>
                <a:gd name="T0" fmla="*/ 1 w 12"/>
                <a:gd name="T1" fmla="*/ 1 h 232"/>
                <a:gd name="T2" fmla="*/ 1 w 12"/>
                <a:gd name="T3" fmla="*/ 1 h 232"/>
                <a:gd name="T4" fmla="*/ 1 w 12"/>
                <a:gd name="T5" fmla="*/ 1 h 232"/>
                <a:gd name="T6" fmla="*/ 1 w 12"/>
                <a:gd name="T7" fmla="*/ 1 h 232"/>
                <a:gd name="T8" fmla="*/ 1 w 12"/>
                <a:gd name="T9" fmla="*/ 1 h 232"/>
                <a:gd name="T10" fmla="*/ 1 w 12"/>
                <a:gd name="T11" fmla="*/ 1 h 232"/>
                <a:gd name="T12" fmla="*/ 1 w 12"/>
                <a:gd name="T13" fmla="*/ 1 h 232"/>
                <a:gd name="T14" fmla="*/ 1 w 12"/>
                <a:gd name="T15" fmla="*/ 1 h 232"/>
                <a:gd name="T16" fmla="*/ 0 w 12"/>
                <a:gd name="T17" fmla="*/ 0 h 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232"/>
                <a:gd name="T29" fmla="*/ 12 w 12"/>
                <a:gd name="T30" fmla="*/ 232 h 2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232">
                  <a:moveTo>
                    <a:pt x="9" y="232"/>
                  </a:moveTo>
                  <a:lnTo>
                    <a:pt x="10" y="207"/>
                  </a:lnTo>
                  <a:lnTo>
                    <a:pt x="11" y="180"/>
                  </a:lnTo>
                  <a:lnTo>
                    <a:pt x="11" y="147"/>
                  </a:lnTo>
                  <a:lnTo>
                    <a:pt x="12" y="115"/>
                  </a:lnTo>
                  <a:lnTo>
                    <a:pt x="10" y="82"/>
                  </a:lnTo>
                  <a:lnTo>
                    <a:pt x="9" y="50"/>
                  </a:ln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96" name="Freeform 289"/>
            <p:cNvSpPr>
              <a:spLocks/>
            </p:cNvSpPr>
            <p:nvPr/>
          </p:nvSpPr>
          <p:spPr bwMode="auto">
            <a:xfrm>
              <a:off x="4655" y="1559"/>
              <a:ext cx="120" cy="96"/>
            </a:xfrm>
            <a:custGeom>
              <a:avLst/>
              <a:gdLst>
                <a:gd name="T0" fmla="*/ 1 w 240"/>
                <a:gd name="T1" fmla="*/ 1 h 192"/>
                <a:gd name="T2" fmla="*/ 1 w 240"/>
                <a:gd name="T3" fmla="*/ 1 h 192"/>
                <a:gd name="T4" fmla="*/ 1 w 240"/>
                <a:gd name="T5" fmla="*/ 1 h 192"/>
                <a:gd name="T6" fmla="*/ 1 w 240"/>
                <a:gd name="T7" fmla="*/ 1 h 192"/>
                <a:gd name="T8" fmla="*/ 1 w 240"/>
                <a:gd name="T9" fmla="*/ 1 h 192"/>
                <a:gd name="T10" fmla="*/ 1 w 240"/>
                <a:gd name="T11" fmla="*/ 1 h 192"/>
                <a:gd name="T12" fmla="*/ 1 w 240"/>
                <a:gd name="T13" fmla="*/ 1 h 192"/>
                <a:gd name="T14" fmla="*/ 1 w 240"/>
                <a:gd name="T15" fmla="*/ 1 h 192"/>
                <a:gd name="T16" fmla="*/ 1 w 240"/>
                <a:gd name="T17" fmla="*/ 1 h 192"/>
                <a:gd name="T18" fmla="*/ 1 w 240"/>
                <a:gd name="T19" fmla="*/ 1 h 192"/>
                <a:gd name="T20" fmla="*/ 1 w 240"/>
                <a:gd name="T21" fmla="*/ 1 h 192"/>
                <a:gd name="T22" fmla="*/ 1 w 240"/>
                <a:gd name="T23" fmla="*/ 1 h 192"/>
                <a:gd name="T24" fmla="*/ 1 w 240"/>
                <a:gd name="T25" fmla="*/ 1 h 192"/>
                <a:gd name="T26" fmla="*/ 1 w 240"/>
                <a:gd name="T27" fmla="*/ 1 h 192"/>
                <a:gd name="T28" fmla="*/ 1 w 240"/>
                <a:gd name="T29" fmla="*/ 1 h 192"/>
                <a:gd name="T30" fmla="*/ 1 w 240"/>
                <a:gd name="T31" fmla="*/ 1 h 192"/>
                <a:gd name="T32" fmla="*/ 1 w 240"/>
                <a:gd name="T33" fmla="*/ 1 h 192"/>
                <a:gd name="T34" fmla="*/ 1 w 240"/>
                <a:gd name="T35" fmla="*/ 1 h 192"/>
                <a:gd name="T36" fmla="*/ 1 w 240"/>
                <a:gd name="T37" fmla="*/ 1 h 192"/>
                <a:gd name="T38" fmla="*/ 1 w 240"/>
                <a:gd name="T39" fmla="*/ 1 h 192"/>
                <a:gd name="T40" fmla="*/ 1 w 240"/>
                <a:gd name="T41" fmla="*/ 1 h 192"/>
                <a:gd name="T42" fmla="*/ 1 w 240"/>
                <a:gd name="T43" fmla="*/ 1 h 192"/>
                <a:gd name="T44" fmla="*/ 1 w 240"/>
                <a:gd name="T45" fmla="*/ 1 h 192"/>
                <a:gd name="T46" fmla="*/ 1 w 240"/>
                <a:gd name="T47" fmla="*/ 1 h 192"/>
                <a:gd name="T48" fmla="*/ 0 w 240"/>
                <a:gd name="T49" fmla="*/ 0 h 19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40"/>
                <a:gd name="T76" fmla="*/ 0 h 192"/>
                <a:gd name="T77" fmla="*/ 240 w 240"/>
                <a:gd name="T78" fmla="*/ 192 h 19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40" h="192">
                  <a:moveTo>
                    <a:pt x="169" y="68"/>
                  </a:moveTo>
                  <a:lnTo>
                    <a:pt x="179" y="79"/>
                  </a:lnTo>
                  <a:lnTo>
                    <a:pt x="189" y="94"/>
                  </a:lnTo>
                  <a:lnTo>
                    <a:pt x="199" y="109"/>
                  </a:lnTo>
                  <a:lnTo>
                    <a:pt x="209" y="125"/>
                  </a:lnTo>
                  <a:lnTo>
                    <a:pt x="216" y="140"/>
                  </a:lnTo>
                  <a:lnTo>
                    <a:pt x="225" y="157"/>
                  </a:lnTo>
                  <a:lnTo>
                    <a:pt x="232" y="173"/>
                  </a:lnTo>
                  <a:lnTo>
                    <a:pt x="240" y="192"/>
                  </a:lnTo>
                  <a:lnTo>
                    <a:pt x="225" y="177"/>
                  </a:lnTo>
                  <a:lnTo>
                    <a:pt x="211" y="166"/>
                  </a:lnTo>
                  <a:lnTo>
                    <a:pt x="195" y="156"/>
                  </a:lnTo>
                  <a:lnTo>
                    <a:pt x="179" y="147"/>
                  </a:lnTo>
                  <a:lnTo>
                    <a:pt x="162" y="137"/>
                  </a:lnTo>
                  <a:lnTo>
                    <a:pt x="144" y="126"/>
                  </a:lnTo>
                  <a:lnTo>
                    <a:pt x="126" y="114"/>
                  </a:lnTo>
                  <a:lnTo>
                    <a:pt x="111" y="99"/>
                  </a:lnTo>
                  <a:lnTo>
                    <a:pt x="94" y="81"/>
                  </a:lnTo>
                  <a:lnTo>
                    <a:pt x="78" y="64"/>
                  </a:lnTo>
                  <a:lnTo>
                    <a:pt x="59" y="50"/>
                  </a:lnTo>
                  <a:lnTo>
                    <a:pt x="44" y="36"/>
                  </a:lnTo>
                  <a:lnTo>
                    <a:pt x="28" y="24"/>
                  </a:lnTo>
                  <a:lnTo>
                    <a:pt x="16" y="14"/>
                  </a:lnTo>
                  <a:lnTo>
                    <a:pt x="6" y="5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97" name="Freeform 290"/>
            <p:cNvSpPr>
              <a:spLocks/>
            </p:cNvSpPr>
            <p:nvPr/>
          </p:nvSpPr>
          <p:spPr bwMode="auto">
            <a:xfrm>
              <a:off x="4663" y="1625"/>
              <a:ext cx="48" cy="34"/>
            </a:xfrm>
            <a:custGeom>
              <a:avLst/>
              <a:gdLst>
                <a:gd name="T0" fmla="*/ 1 w 95"/>
                <a:gd name="T1" fmla="*/ 0 h 70"/>
                <a:gd name="T2" fmla="*/ 1 w 95"/>
                <a:gd name="T3" fmla="*/ 0 h 70"/>
                <a:gd name="T4" fmla="*/ 1 w 95"/>
                <a:gd name="T5" fmla="*/ 0 h 70"/>
                <a:gd name="T6" fmla="*/ 1 w 95"/>
                <a:gd name="T7" fmla="*/ 0 h 70"/>
                <a:gd name="T8" fmla="*/ 1 w 95"/>
                <a:gd name="T9" fmla="*/ 0 h 70"/>
                <a:gd name="T10" fmla="*/ 1 w 95"/>
                <a:gd name="T11" fmla="*/ 0 h 70"/>
                <a:gd name="T12" fmla="*/ 1 w 95"/>
                <a:gd name="T13" fmla="*/ 0 h 70"/>
                <a:gd name="T14" fmla="*/ 1 w 95"/>
                <a:gd name="T15" fmla="*/ 0 h 70"/>
                <a:gd name="T16" fmla="*/ 0 w 95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5"/>
                <a:gd name="T28" fmla="*/ 0 h 70"/>
                <a:gd name="T29" fmla="*/ 95 w 95"/>
                <a:gd name="T30" fmla="*/ 70 h 7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5" h="70">
                  <a:moveTo>
                    <a:pt x="95" y="70"/>
                  </a:moveTo>
                  <a:lnTo>
                    <a:pt x="81" y="62"/>
                  </a:lnTo>
                  <a:lnTo>
                    <a:pt x="69" y="55"/>
                  </a:lnTo>
                  <a:lnTo>
                    <a:pt x="54" y="45"/>
                  </a:lnTo>
                  <a:lnTo>
                    <a:pt x="42" y="36"/>
                  </a:lnTo>
                  <a:lnTo>
                    <a:pt x="27" y="25"/>
                  </a:lnTo>
                  <a:lnTo>
                    <a:pt x="16" y="16"/>
                  </a:lnTo>
                  <a:lnTo>
                    <a:pt x="6" y="6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98" name="Freeform 291"/>
            <p:cNvSpPr>
              <a:spLocks/>
            </p:cNvSpPr>
            <p:nvPr/>
          </p:nvSpPr>
          <p:spPr bwMode="auto">
            <a:xfrm>
              <a:off x="4596" y="1487"/>
              <a:ext cx="77" cy="119"/>
            </a:xfrm>
            <a:custGeom>
              <a:avLst/>
              <a:gdLst>
                <a:gd name="T0" fmla="*/ 0 w 155"/>
                <a:gd name="T1" fmla="*/ 0 h 239"/>
                <a:gd name="T2" fmla="*/ 0 w 155"/>
                <a:gd name="T3" fmla="*/ 0 h 239"/>
                <a:gd name="T4" fmla="*/ 0 w 155"/>
                <a:gd name="T5" fmla="*/ 0 h 239"/>
                <a:gd name="T6" fmla="*/ 0 w 155"/>
                <a:gd name="T7" fmla="*/ 0 h 239"/>
                <a:gd name="T8" fmla="*/ 0 w 155"/>
                <a:gd name="T9" fmla="*/ 0 h 239"/>
                <a:gd name="T10" fmla="*/ 0 w 155"/>
                <a:gd name="T11" fmla="*/ 0 h 239"/>
                <a:gd name="T12" fmla="*/ 0 w 155"/>
                <a:gd name="T13" fmla="*/ 0 h 239"/>
                <a:gd name="T14" fmla="*/ 0 w 155"/>
                <a:gd name="T15" fmla="*/ 0 h 239"/>
                <a:gd name="T16" fmla="*/ 0 w 155"/>
                <a:gd name="T17" fmla="*/ 0 h 239"/>
                <a:gd name="T18" fmla="*/ 0 w 155"/>
                <a:gd name="T19" fmla="*/ 0 h 239"/>
                <a:gd name="T20" fmla="*/ 0 w 155"/>
                <a:gd name="T21" fmla="*/ 0 h 239"/>
                <a:gd name="T22" fmla="*/ 0 w 155"/>
                <a:gd name="T23" fmla="*/ 0 h 239"/>
                <a:gd name="T24" fmla="*/ 0 w 155"/>
                <a:gd name="T25" fmla="*/ 0 h 239"/>
                <a:gd name="T26" fmla="*/ 0 w 155"/>
                <a:gd name="T27" fmla="*/ 0 h 239"/>
                <a:gd name="T28" fmla="*/ 0 w 155"/>
                <a:gd name="T29" fmla="*/ 0 h 239"/>
                <a:gd name="T30" fmla="*/ 0 w 155"/>
                <a:gd name="T31" fmla="*/ 0 h 239"/>
                <a:gd name="T32" fmla="*/ 0 w 155"/>
                <a:gd name="T33" fmla="*/ 0 h 2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5"/>
                <a:gd name="T52" fmla="*/ 0 h 239"/>
                <a:gd name="T53" fmla="*/ 155 w 155"/>
                <a:gd name="T54" fmla="*/ 239 h 2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5" h="239">
                  <a:moveTo>
                    <a:pt x="0" y="0"/>
                  </a:moveTo>
                  <a:lnTo>
                    <a:pt x="9" y="0"/>
                  </a:lnTo>
                  <a:lnTo>
                    <a:pt x="19" y="5"/>
                  </a:lnTo>
                  <a:lnTo>
                    <a:pt x="30" y="12"/>
                  </a:lnTo>
                  <a:lnTo>
                    <a:pt x="41" y="23"/>
                  </a:lnTo>
                  <a:lnTo>
                    <a:pt x="52" y="35"/>
                  </a:lnTo>
                  <a:lnTo>
                    <a:pt x="63" y="54"/>
                  </a:lnTo>
                  <a:lnTo>
                    <a:pt x="74" y="76"/>
                  </a:lnTo>
                  <a:lnTo>
                    <a:pt x="87" y="104"/>
                  </a:lnTo>
                  <a:lnTo>
                    <a:pt x="97" y="132"/>
                  </a:lnTo>
                  <a:lnTo>
                    <a:pt x="106" y="156"/>
                  </a:lnTo>
                  <a:lnTo>
                    <a:pt x="114" y="176"/>
                  </a:lnTo>
                  <a:lnTo>
                    <a:pt x="122" y="195"/>
                  </a:lnTo>
                  <a:lnTo>
                    <a:pt x="130" y="208"/>
                  </a:lnTo>
                  <a:lnTo>
                    <a:pt x="137" y="221"/>
                  </a:lnTo>
                  <a:lnTo>
                    <a:pt x="145" y="230"/>
                  </a:lnTo>
                  <a:lnTo>
                    <a:pt x="155" y="23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099" name="Freeform 292"/>
            <p:cNvSpPr>
              <a:spLocks/>
            </p:cNvSpPr>
            <p:nvPr/>
          </p:nvSpPr>
          <p:spPr bwMode="auto">
            <a:xfrm>
              <a:off x="4573" y="1612"/>
              <a:ext cx="38" cy="52"/>
            </a:xfrm>
            <a:custGeom>
              <a:avLst/>
              <a:gdLst>
                <a:gd name="T0" fmla="*/ 0 w 77"/>
                <a:gd name="T1" fmla="*/ 1 h 103"/>
                <a:gd name="T2" fmla="*/ 0 w 77"/>
                <a:gd name="T3" fmla="*/ 1 h 103"/>
                <a:gd name="T4" fmla="*/ 0 w 77"/>
                <a:gd name="T5" fmla="*/ 1 h 103"/>
                <a:gd name="T6" fmla="*/ 0 w 77"/>
                <a:gd name="T7" fmla="*/ 1 h 103"/>
                <a:gd name="T8" fmla="*/ 0 w 77"/>
                <a:gd name="T9" fmla="*/ 1 h 103"/>
                <a:gd name="T10" fmla="*/ 0 w 77"/>
                <a:gd name="T11" fmla="*/ 1 h 103"/>
                <a:gd name="T12" fmla="*/ 0 w 77"/>
                <a:gd name="T13" fmla="*/ 1 h 103"/>
                <a:gd name="T14" fmla="*/ 0 w 77"/>
                <a:gd name="T15" fmla="*/ 1 h 103"/>
                <a:gd name="T16" fmla="*/ 0 w 77"/>
                <a:gd name="T17" fmla="*/ 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7"/>
                <a:gd name="T28" fmla="*/ 0 h 103"/>
                <a:gd name="T29" fmla="*/ 77 w 77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7" h="103">
                  <a:moveTo>
                    <a:pt x="0" y="103"/>
                  </a:moveTo>
                  <a:lnTo>
                    <a:pt x="14" y="97"/>
                  </a:lnTo>
                  <a:lnTo>
                    <a:pt x="29" y="89"/>
                  </a:lnTo>
                  <a:lnTo>
                    <a:pt x="41" y="77"/>
                  </a:lnTo>
                  <a:lnTo>
                    <a:pt x="53" y="64"/>
                  </a:lnTo>
                  <a:lnTo>
                    <a:pt x="62" y="47"/>
                  </a:lnTo>
                  <a:lnTo>
                    <a:pt x="70" y="30"/>
                  </a:lnTo>
                  <a:lnTo>
                    <a:pt x="74" y="14"/>
                  </a:lnTo>
                  <a:lnTo>
                    <a:pt x="77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00" name="Freeform 293"/>
            <p:cNvSpPr>
              <a:spLocks/>
            </p:cNvSpPr>
            <p:nvPr/>
          </p:nvSpPr>
          <p:spPr bwMode="auto">
            <a:xfrm>
              <a:off x="4594" y="1639"/>
              <a:ext cx="23" cy="28"/>
            </a:xfrm>
            <a:custGeom>
              <a:avLst/>
              <a:gdLst>
                <a:gd name="T0" fmla="*/ 0 w 46"/>
                <a:gd name="T1" fmla="*/ 1 h 55"/>
                <a:gd name="T2" fmla="*/ 1 w 46"/>
                <a:gd name="T3" fmla="*/ 1 h 55"/>
                <a:gd name="T4" fmla="*/ 1 w 46"/>
                <a:gd name="T5" fmla="*/ 1 h 55"/>
                <a:gd name="T6" fmla="*/ 1 w 46"/>
                <a:gd name="T7" fmla="*/ 1 h 55"/>
                <a:gd name="T8" fmla="*/ 1 w 46"/>
                <a:gd name="T9" fmla="*/ 1 h 55"/>
                <a:gd name="T10" fmla="*/ 1 w 46"/>
                <a:gd name="T11" fmla="*/ 1 h 55"/>
                <a:gd name="T12" fmla="*/ 1 w 46"/>
                <a:gd name="T13" fmla="*/ 1 h 55"/>
                <a:gd name="T14" fmla="*/ 1 w 46"/>
                <a:gd name="T15" fmla="*/ 1 h 55"/>
                <a:gd name="T16" fmla="*/ 1 w 46"/>
                <a:gd name="T17" fmla="*/ 0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55"/>
                <a:gd name="T29" fmla="*/ 46 w 46"/>
                <a:gd name="T30" fmla="*/ 55 h 5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55">
                  <a:moveTo>
                    <a:pt x="0" y="55"/>
                  </a:moveTo>
                  <a:lnTo>
                    <a:pt x="9" y="50"/>
                  </a:lnTo>
                  <a:lnTo>
                    <a:pt x="18" y="45"/>
                  </a:lnTo>
                  <a:lnTo>
                    <a:pt x="25" y="38"/>
                  </a:lnTo>
                  <a:lnTo>
                    <a:pt x="32" y="32"/>
                  </a:lnTo>
                  <a:lnTo>
                    <a:pt x="36" y="23"/>
                  </a:lnTo>
                  <a:lnTo>
                    <a:pt x="41" y="16"/>
                  </a:lnTo>
                  <a:lnTo>
                    <a:pt x="44" y="7"/>
                  </a:lnTo>
                  <a:lnTo>
                    <a:pt x="4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01" name="Freeform 294"/>
            <p:cNvSpPr>
              <a:spLocks/>
            </p:cNvSpPr>
            <p:nvPr/>
          </p:nvSpPr>
          <p:spPr bwMode="auto">
            <a:xfrm>
              <a:off x="4644" y="1603"/>
              <a:ext cx="4" cy="59"/>
            </a:xfrm>
            <a:custGeom>
              <a:avLst/>
              <a:gdLst>
                <a:gd name="T0" fmla="*/ 0 w 9"/>
                <a:gd name="T1" fmla="*/ 1 h 117"/>
                <a:gd name="T2" fmla="*/ 0 w 9"/>
                <a:gd name="T3" fmla="*/ 1 h 117"/>
                <a:gd name="T4" fmla="*/ 0 w 9"/>
                <a:gd name="T5" fmla="*/ 1 h 117"/>
                <a:gd name="T6" fmla="*/ 0 w 9"/>
                <a:gd name="T7" fmla="*/ 1 h 117"/>
                <a:gd name="T8" fmla="*/ 0 w 9"/>
                <a:gd name="T9" fmla="*/ 1 h 117"/>
                <a:gd name="T10" fmla="*/ 0 w 9"/>
                <a:gd name="T11" fmla="*/ 1 h 117"/>
                <a:gd name="T12" fmla="*/ 0 w 9"/>
                <a:gd name="T13" fmla="*/ 1 h 117"/>
                <a:gd name="T14" fmla="*/ 0 w 9"/>
                <a:gd name="T15" fmla="*/ 1 h 117"/>
                <a:gd name="T16" fmla="*/ 0 w 9"/>
                <a:gd name="T17" fmla="*/ 0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17"/>
                <a:gd name="T29" fmla="*/ 9 w 9"/>
                <a:gd name="T30" fmla="*/ 117 h 1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17">
                  <a:moveTo>
                    <a:pt x="9" y="117"/>
                  </a:moveTo>
                  <a:lnTo>
                    <a:pt x="5" y="110"/>
                  </a:lnTo>
                  <a:lnTo>
                    <a:pt x="3" y="100"/>
                  </a:lnTo>
                  <a:lnTo>
                    <a:pt x="2" y="87"/>
                  </a:lnTo>
                  <a:lnTo>
                    <a:pt x="2" y="72"/>
                  </a:lnTo>
                  <a:lnTo>
                    <a:pt x="0" y="53"/>
                  </a:lnTo>
                  <a:lnTo>
                    <a:pt x="0" y="36"/>
                  </a:lnTo>
                  <a:lnTo>
                    <a:pt x="0" y="17"/>
                  </a:lnTo>
                  <a:lnTo>
                    <a:pt x="2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02" name="Freeform 295"/>
            <p:cNvSpPr>
              <a:spLocks/>
            </p:cNvSpPr>
            <p:nvPr/>
          </p:nvSpPr>
          <p:spPr bwMode="auto">
            <a:xfrm>
              <a:off x="4650" y="1477"/>
              <a:ext cx="91" cy="90"/>
            </a:xfrm>
            <a:custGeom>
              <a:avLst/>
              <a:gdLst>
                <a:gd name="T0" fmla="*/ 0 w 183"/>
                <a:gd name="T1" fmla="*/ 0 h 179"/>
                <a:gd name="T2" fmla="*/ 0 w 183"/>
                <a:gd name="T3" fmla="*/ 1 h 179"/>
                <a:gd name="T4" fmla="*/ 0 w 183"/>
                <a:gd name="T5" fmla="*/ 1 h 179"/>
                <a:gd name="T6" fmla="*/ 0 w 183"/>
                <a:gd name="T7" fmla="*/ 1 h 179"/>
                <a:gd name="T8" fmla="*/ 0 w 183"/>
                <a:gd name="T9" fmla="*/ 1 h 179"/>
                <a:gd name="T10" fmla="*/ 0 w 183"/>
                <a:gd name="T11" fmla="*/ 1 h 179"/>
                <a:gd name="T12" fmla="*/ 0 w 183"/>
                <a:gd name="T13" fmla="*/ 1 h 179"/>
                <a:gd name="T14" fmla="*/ 0 w 183"/>
                <a:gd name="T15" fmla="*/ 1 h 179"/>
                <a:gd name="T16" fmla="*/ 0 w 183"/>
                <a:gd name="T17" fmla="*/ 1 h 179"/>
                <a:gd name="T18" fmla="*/ 0 w 183"/>
                <a:gd name="T19" fmla="*/ 1 h 179"/>
                <a:gd name="T20" fmla="*/ 0 w 183"/>
                <a:gd name="T21" fmla="*/ 1 h 179"/>
                <a:gd name="T22" fmla="*/ 0 w 183"/>
                <a:gd name="T23" fmla="*/ 1 h 179"/>
                <a:gd name="T24" fmla="*/ 0 w 183"/>
                <a:gd name="T25" fmla="*/ 1 h 179"/>
                <a:gd name="T26" fmla="*/ 0 w 183"/>
                <a:gd name="T27" fmla="*/ 1 h 179"/>
                <a:gd name="T28" fmla="*/ 0 w 183"/>
                <a:gd name="T29" fmla="*/ 1 h 179"/>
                <a:gd name="T30" fmla="*/ 0 w 183"/>
                <a:gd name="T31" fmla="*/ 1 h 179"/>
                <a:gd name="T32" fmla="*/ 0 w 183"/>
                <a:gd name="T33" fmla="*/ 1 h 1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3"/>
                <a:gd name="T52" fmla="*/ 0 h 179"/>
                <a:gd name="T53" fmla="*/ 183 w 183"/>
                <a:gd name="T54" fmla="*/ 179 h 17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3" h="179">
                  <a:moveTo>
                    <a:pt x="0" y="0"/>
                  </a:moveTo>
                  <a:lnTo>
                    <a:pt x="10" y="6"/>
                  </a:lnTo>
                  <a:lnTo>
                    <a:pt x="21" y="16"/>
                  </a:lnTo>
                  <a:lnTo>
                    <a:pt x="29" y="28"/>
                  </a:lnTo>
                  <a:lnTo>
                    <a:pt x="38" y="43"/>
                  </a:lnTo>
                  <a:lnTo>
                    <a:pt x="45" y="57"/>
                  </a:lnTo>
                  <a:lnTo>
                    <a:pt x="53" y="73"/>
                  </a:lnTo>
                  <a:lnTo>
                    <a:pt x="60" y="88"/>
                  </a:lnTo>
                  <a:lnTo>
                    <a:pt x="71" y="103"/>
                  </a:lnTo>
                  <a:lnTo>
                    <a:pt x="80" y="114"/>
                  </a:lnTo>
                  <a:lnTo>
                    <a:pt x="94" y="124"/>
                  </a:lnTo>
                  <a:lnTo>
                    <a:pt x="107" y="131"/>
                  </a:lnTo>
                  <a:lnTo>
                    <a:pt x="123" y="140"/>
                  </a:lnTo>
                  <a:lnTo>
                    <a:pt x="138" y="147"/>
                  </a:lnTo>
                  <a:lnTo>
                    <a:pt x="154" y="156"/>
                  </a:lnTo>
                  <a:lnTo>
                    <a:pt x="168" y="166"/>
                  </a:lnTo>
                  <a:lnTo>
                    <a:pt x="183" y="17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03" name="Freeform 296"/>
            <p:cNvSpPr>
              <a:spLocks/>
            </p:cNvSpPr>
            <p:nvPr/>
          </p:nvSpPr>
          <p:spPr bwMode="auto">
            <a:xfrm>
              <a:off x="4493" y="1511"/>
              <a:ext cx="73" cy="17"/>
            </a:xfrm>
            <a:custGeom>
              <a:avLst/>
              <a:gdLst>
                <a:gd name="T0" fmla="*/ 0 w 144"/>
                <a:gd name="T1" fmla="*/ 1 h 32"/>
                <a:gd name="T2" fmla="*/ 1 w 144"/>
                <a:gd name="T3" fmla="*/ 1 h 32"/>
                <a:gd name="T4" fmla="*/ 1 w 144"/>
                <a:gd name="T5" fmla="*/ 1 h 32"/>
                <a:gd name="T6" fmla="*/ 1 w 144"/>
                <a:gd name="T7" fmla="*/ 1 h 32"/>
                <a:gd name="T8" fmla="*/ 1 w 144"/>
                <a:gd name="T9" fmla="*/ 1 h 32"/>
                <a:gd name="T10" fmla="*/ 1 w 144"/>
                <a:gd name="T11" fmla="*/ 0 h 32"/>
                <a:gd name="T12" fmla="*/ 1 w 144"/>
                <a:gd name="T13" fmla="*/ 1 h 32"/>
                <a:gd name="T14" fmla="*/ 1 w 144"/>
                <a:gd name="T15" fmla="*/ 1 h 32"/>
                <a:gd name="T16" fmla="*/ 1 w 144"/>
                <a:gd name="T17" fmla="*/ 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32"/>
                <a:gd name="T29" fmla="*/ 144 w 144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32">
                  <a:moveTo>
                    <a:pt x="0" y="32"/>
                  </a:moveTo>
                  <a:lnTo>
                    <a:pt x="11" y="23"/>
                  </a:lnTo>
                  <a:lnTo>
                    <a:pt x="26" y="16"/>
                  </a:lnTo>
                  <a:lnTo>
                    <a:pt x="41" y="9"/>
                  </a:lnTo>
                  <a:lnTo>
                    <a:pt x="59" y="4"/>
                  </a:lnTo>
                  <a:lnTo>
                    <a:pt x="78" y="0"/>
                  </a:lnTo>
                  <a:lnTo>
                    <a:pt x="99" y="1"/>
                  </a:lnTo>
                  <a:lnTo>
                    <a:pt x="120" y="5"/>
                  </a:lnTo>
                  <a:lnTo>
                    <a:pt x="144" y="1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04" name="Freeform 297"/>
            <p:cNvSpPr>
              <a:spLocks/>
            </p:cNvSpPr>
            <p:nvPr/>
          </p:nvSpPr>
          <p:spPr bwMode="auto">
            <a:xfrm>
              <a:off x="4756" y="1440"/>
              <a:ext cx="42" cy="103"/>
            </a:xfrm>
            <a:custGeom>
              <a:avLst/>
              <a:gdLst>
                <a:gd name="T0" fmla="*/ 0 w 86"/>
                <a:gd name="T1" fmla="*/ 0 h 205"/>
                <a:gd name="T2" fmla="*/ 0 w 86"/>
                <a:gd name="T3" fmla="*/ 1 h 205"/>
                <a:gd name="T4" fmla="*/ 0 w 86"/>
                <a:gd name="T5" fmla="*/ 1 h 205"/>
                <a:gd name="T6" fmla="*/ 0 w 86"/>
                <a:gd name="T7" fmla="*/ 1 h 205"/>
                <a:gd name="T8" fmla="*/ 0 w 86"/>
                <a:gd name="T9" fmla="*/ 1 h 205"/>
                <a:gd name="T10" fmla="*/ 0 w 86"/>
                <a:gd name="T11" fmla="*/ 1 h 205"/>
                <a:gd name="T12" fmla="*/ 0 w 86"/>
                <a:gd name="T13" fmla="*/ 1 h 205"/>
                <a:gd name="T14" fmla="*/ 0 w 86"/>
                <a:gd name="T15" fmla="*/ 1 h 205"/>
                <a:gd name="T16" fmla="*/ 0 w 86"/>
                <a:gd name="T17" fmla="*/ 1 h 2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6"/>
                <a:gd name="T28" fmla="*/ 0 h 205"/>
                <a:gd name="T29" fmla="*/ 86 w 86"/>
                <a:gd name="T30" fmla="*/ 205 h 20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6" h="205">
                  <a:moveTo>
                    <a:pt x="86" y="0"/>
                  </a:moveTo>
                  <a:lnTo>
                    <a:pt x="74" y="10"/>
                  </a:lnTo>
                  <a:lnTo>
                    <a:pt x="61" y="26"/>
                  </a:lnTo>
                  <a:lnTo>
                    <a:pt x="45" y="47"/>
                  </a:lnTo>
                  <a:lnTo>
                    <a:pt x="29" y="73"/>
                  </a:lnTo>
                  <a:lnTo>
                    <a:pt x="14" y="101"/>
                  </a:lnTo>
                  <a:lnTo>
                    <a:pt x="4" y="133"/>
                  </a:lnTo>
                  <a:lnTo>
                    <a:pt x="0" y="167"/>
                  </a:lnTo>
                  <a:lnTo>
                    <a:pt x="8" y="20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05" name="Freeform 298"/>
            <p:cNvSpPr>
              <a:spLocks/>
            </p:cNvSpPr>
            <p:nvPr/>
          </p:nvSpPr>
          <p:spPr bwMode="auto">
            <a:xfrm>
              <a:off x="4546" y="1489"/>
              <a:ext cx="77" cy="75"/>
            </a:xfrm>
            <a:custGeom>
              <a:avLst/>
              <a:gdLst>
                <a:gd name="T0" fmla="*/ 0 w 154"/>
                <a:gd name="T1" fmla="*/ 0 h 151"/>
                <a:gd name="T2" fmla="*/ 1 w 154"/>
                <a:gd name="T3" fmla="*/ 0 h 151"/>
                <a:gd name="T4" fmla="*/ 1 w 154"/>
                <a:gd name="T5" fmla="*/ 0 h 151"/>
                <a:gd name="T6" fmla="*/ 1 w 154"/>
                <a:gd name="T7" fmla="*/ 0 h 151"/>
                <a:gd name="T8" fmla="*/ 1 w 154"/>
                <a:gd name="T9" fmla="*/ 0 h 151"/>
                <a:gd name="T10" fmla="*/ 1 w 154"/>
                <a:gd name="T11" fmla="*/ 0 h 151"/>
                <a:gd name="T12" fmla="*/ 1 w 154"/>
                <a:gd name="T13" fmla="*/ 0 h 151"/>
                <a:gd name="T14" fmla="*/ 1 w 154"/>
                <a:gd name="T15" fmla="*/ 0 h 151"/>
                <a:gd name="T16" fmla="*/ 1 w 154"/>
                <a:gd name="T17" fmla="*/ 0 h 1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4"/>
                <a:gd name="T28" fmla="*/ 0 h 151"/>
                <a:gd name="T29" fmla="*/ 154 w 154"/>
                <a:gd name="T30" fmla="*/ 151 h 1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4" h="151">
                  <a:moveTo>
                    <a:pt x="0" y="0"/>
                  </a:moveTo>
                  <a:lnTo>
                    <a:pt x="20" y="1"/>
                  </a:lnTo>
                  <a:lnTo>
                    <a:pt x="44" y="6"/>
                  </a:lnTo>
                  <a:lnTo>
                    <a:pt x="69" y="15"/>
                  </a:lnTo>
                  <a:lnTo>
                    <a:pt x="94" y="29"/>
                  </a:lnTo>
                  <a:lnTo>
                    <a:pt x="116" y="47"/>
                  </a:lnTo>
                  <a:lnTo>
                    <a:pt x="135" y="73"/>
                  </a:lnTo>
                  <a:lnTo>
                    <a:pt x="147" y="107"/>
                  </a:lnTo>
                  <a:lnTo>
                    <a:pt x="154" y="15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06" name="Freeform 299"/>
            <p:cNvSpPr>
              <a:spLocks/>
            </p:cNvSpPr>
            <p:nvPr/>
          </p:nvSpPr>
          <p:spPr bwMode="auto">
            <a:xfrm>
              <a:off x="4930" y="1913"/>
              <a:ext cx="491" cy="617"/>
            </a:xfrm>
            <a:custGeom>
              <a:avLst/>
              <a:gdLst>
                <a:gd name="T0" fmla="*/ 1 w 982"/>
                <a:gd name="T1" fmla="*/ 1 h 1234"/>
                <a:gd name="T2" fmla="*/ 1 w 982"/>
                <a:gd name="T3" fmla="*/ 1 h 1234"/>
                <a:gd name="T4" fmla="*/ 1 w 982"/>
                <a:gd name="T5" fmla="*/ 1 h 1234"/>
                <a:gd name="T6" fmla="*/ 1 w 982"/>
                <a:gd name="T7" fmla="*/ 1 h 1234"/>
                <a:gd name="T8" fmla="*/ 1 w 982"/>
                <a:gd name="T9" fmla="*/ 1 h 1234"/>
                <a:gd name="T10" fmla="*/ 1 w 982"/>
                <a:gd name="T11" fmla="*/ 1 h 1234"/>
                <a:gd name="T12" fmla="*/ 1 w 982"/>
                <a:gd name="T13" fmla="*/ 1 h 1234"/>
                <a:gd name="T14" fmla="*/ 1 w 982"/>
                <a:gd name="T15" fmla="*/ 1 h 1234"/>
                <a:gd name="T16" fmla="*/ 1 w 982"/>
                <a:gd name="T17" fmla="*/ 1 h 1234"/>
                <a:gd name="T18" fmla="*/ 1 w 982"/>
                <a:gd name="T19" fmla="*/ 1 h 1234"/>
                <a:gd name="T20" fmla="*/ 1 w 982"/>
                <a:gd name="T21" fmla="*/ 1 h 1234"/>
                <a:gd name="T22" fmla="*/ 1 w 982"/>
                <a:gd name="T23" fmla="*/ 1 h 1234"/>
                <a:gd name="T24" fmla="*/ 1 w 982"/>
                <a:gd name="T25" fmla="*/ 1 h 1234"/>
                <a:gd name="T26" fmla="*/ 1 w 982"/>
                <a:gd name="T27" fmla="*/ 1 h 1234"/>
                <a:gd name="T28" fmla="*/ 1 w 982"/>
                <a:gd name="T29" fmla="*/ 1 h 1234"/>
                <a:gd name="T30" fmla="*/ 1 w 982"/>
                <a:gd name="T31" fmla="*/ 1 h 1234"/>
                <a:gd name="T32" fmla="*/ 1 w 982"/>
                <a:gd name="T33" fmla="*/ 1 h 1234"/>
                <a:gd name="T34" fmla="*/ 1 w 982"/>
                <a:gd name="T35" fmla="*/ 1 h 1234"/>
                <a:gd name="T36" fmla="*/ 1 w 982"/>
                <a:gd name="T37" fmla="*/ 1 h 1234"/>
                <a:gd name="T38" fmla="*/ 1 w 982"/>
                <a:gd name="T39" fmla="*/ 1 h 1234"/>
                <a:gd name="T40" fmla="*/ 1 w 982"/>
                <a:gd name="T41" fmla="*/ 1 h 1234"/>
                <a:gd name="T42" fmla="*/ 1 w 982"/>
                <a:gd name="T43" fmla="*/ 1 h 1234"/>
                <a:gd name="T44" fmla="*/ 1 w 982"/>
                <a:gd name="T45" fmla="*/ 1 h 1234"/>
                <a:gd name="T46" fmla="*/ 1 w 982"/>
                <a:gd name="T47" fmla="*/ 1 h 1234"/>
                <a:gd name="T48" fmla="*/ 1 w 982"/>
                <a:gd name="T49" fmla="*/ 1 h 1234"/>
                <a:gd name="T50" fmla="*/ 1 w 982"/>
                <a:gd name="T51" fmla="*/ 1 h 1234"/>
                <a:gd name="T52" fmla="*/ 1 w 982"/>
                <a:gd name="T53" fmla="*/ 1 h 1234"/>
                <a:gd name="T54" fmla="*/ 1 w 982"/>
                <a:gd name="T55" fmla="*/ 1 h 1234"/>
                <a:gd name="T56" fmla="*/ 1 w 982"/>
                <a:gd name="T57" fmla="*/ 1 h 1234"/>
                <a:gd name="T58" fmla="*/ 1 w 982"/>
                <a:gd name="T59" fmla="*/ 1 h 1234"/>
                <a:gd name="T60" fmla="*/ 1 w 982"/>
                <a:gd name="T61" fmla="*/ 1 h 1234"/>
                <a:gd name="T62" fmla="*/ 1 w 982"/>
                <a:gd name="T63" fmla="*/ 1 h 1234"/>
                <a:gd name="T64" fmla="*/ 1 w 982"/>
                <a:gd name="T65" fmla="*/ 1 h 1234"/>
                <a:gd name="T66" fmla="*/ 1 w 982"/>
                <a:gd name="T67" fmla="*/ 1 h 1234"/>
                <a:gd name="T68" fmla="*/ 1 w 982"/>
                <a:gd name="T69" fmla="*/ 1 h 1234"/>
                <a:gd name="T70" fmla="*/ 1 w 982"/>
                <a:gd name="T71" fmla="*/ 1 h 1234"/>
                <a:gd name="T72" fmla="*/ 1 w 982"/>
                <a:gd name="T73" fmla="*/ 1 h 1234"/>
                <a:gd name="T74" fmla="*/ 1 w 982"/>
                <a:gd name="T75" fmla="*/ 1 h 1234"/>
                <a:gd name="T76" fmla="*/ 1 w 982"/>
                <a:gd name="T77" fmla="*/ 1 h 1234"/>
                <a:gd name="T78" fmla="*/ 1 w 982"/>
                <a:gd name="T79" fmla="*/ 1 h 1234"/>
                <a:gd name="T80" fmla="*/ 1 w 982"/>
                <a:gd name="T81" fmla="*/ 1 h 1234"/>
                <a:gd name="T82" fmla="*/ 1 w 982"/>
                <a:gd name="T83" fmla="*/ 1 h 1234"/>
                <a:gd name="T84" fmla="*/ 1 w 982"/>
                <a:gd name="T85" fmla="*/ 1 h 1234"/>
                <a:gd name="T86" fmla="*/ 1 w 982"/>
                <a:gd name="T87" fmla="*/ 1 h 1234"/>
                <a:gd name="T88" fmla="*/ 1 w 982"/>
                <a:gd name="T89" fmla="*/ 1 h 1234"/>
                <a:gd name="T90" fmla="*/ 1 w 982"/>
                <a:gd name="T91" fmla="*/ 1 h 1234"/>
                <a:gd name="T92" fmla="*/ 1 w 982"/>
                <a:gd name="T93" fmla="*/ 1 h 1234"/>
                <a:gd name="T94" fmla="*/ 1 w 982"/>
                <a:gd name="T95" fmla="*/ 1 h 1234"/>
                <a:gd name="T96" fmla="*/ 1 w 982"/>
                <a:gd name="T97" fmla="*/ 1 h 1234"/>
                <a:gd name="T98" fmla="*/ 1 w 982"/>
                <a:gd name="T99" fmla="*/ 1 h 1234"/>
                <a:gd name="T100" fmla="*/ 1 w 982"/>
                <a:gd name="T101" fmla="*/ 1 h 1234"/>
                <a:gd name="T102" fmla="*/ 1 w 982"/>
                <a:gd name="T103" fmla="*/ 1 h 1234"/>
                <a:gd name="T104" fmla="*/ 1 w 982"/>
                <a:gd name="T105" fmla="*/ 1 h 1234"/>
                <a:gd name="T106" fmla="*/ 1 w 982"/>
                <a:gd name="T107" fmla="*/ 1 h 1234"/>
                <a:gd name="T108" fmla="*/ 1 w 982"/>
                <a:gd name="T109" fmla="*/ 1 h 1234"/>
                <a:gd name="T110" fmla="*/ 1 w 982"/>
                <a:gd name="T111" fmla="*/ 1 h 1234"/>
                <a:gd name="T112" fmla="*/ 1 w 982"/>
                <a:gd name="T113" fmla="*/ 0 h 123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82"/>
                <a:gd name="T172" fmla="*/ 0 h 1234"/>
                <a:gd name="T173" fmla="*/ 982 w 982"/>
                <a:gd name="T174" fmla="*/ 1234 h 123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82" h="1234">
                  <a:moveTo>
                    <a:pt x="798" y="0"/>
                  </a:moveTo>
                  <a:lnTo>
                    <a:pt x="811" y="26"/>
                  </a:lnTo>
                  <a:lnTo>
                    <a:pt x="826" y="60"/>
                  </a:lnTo>
                  <a:lnTo>
                    <a:pt x="840" y="100"/>
                  </a:lnTo>
                  <a:lnTo>
                    <a:pt x="853" y="142"/>
                  </a:lnTo>
                  <a:lnTo>
                    <a:pt x="863" y="182"/>
                  </a:lnTo>
                  <a:lnTo>
                    <a:pt x="871" y="219"/>
                  </a:lnTo>
                  <a:lnTo>
                    <a:pt x="873" y="246"/>
                  </a:lnTo>
                  <a:lnTo>
                    <a:pt x="873" y="266"/>
                  </a:lnTo>
                  <a:lnTo>
                    <a:pt x="867" y="276"/>
                  </a:lnTo>
                  <a:lnTo>
                    <a:pt x="862" y="287"/>
                  </a:lnTo>
                  <a:lnTo>
                    <a:pt x="857" y="295"/>
                  </a:lnTo>
                  <a:lnTo>
                    <a:pt x="853" y="305"/>
                  </a:lnTo>
                  <a:lnTo>
                    <a:pt x="850" y="313"/>
                  </a:lnTo>
                  <a:lnTo>
                    <a:pt x="847" y="320"/>
                  </a:lnTo>
                  <a:lnTo>
                    <a:pt x="845" y="326"/>
                  </a:lnTo>
                  <a:lnTo>
                    <a:pt x="845" y="334"/>
                  </a:lnTo>
                  <a:lnTo>
                    <a:pt x="858" y="348"/>
                  </a:lnTo>
                  <a:lnTo>
                    <a:pt x="873" y="367"/>
                  </a:lnTo>
                  <a:lnTo>
                    <a:pt x="887" y="384"/>
                  </a:lnTo>
                  <a:lnTo>
                    <a:pt x="900" y="404"/>
                  </a:lnTo>
                  <a:lnTo>
                    <a:pt x="910" y="423"/>
                  </a:lnTo>
                  <a:lnTo>
                    <a:pt x="920" y="443"/>
                  </a:lnTo>
                  <a:lnTo>
                    <a:pt x="926" y="462"/>
                  </a:lnTo>
                  <a:lnTo>
                    <a:pt x="929" y="485"/>
                  </a:lnTo>
                  <a:lnTo>
                    <a:pt x="929" y="504"/>
                  </a:lnTo>
                  <a:lnTo>
                    <a:pt x="931" y="527"/>
                  </a:lnTo>
                  <a:lnTo>
                    <a:pt x="935" y="548"/>
                  </a:lnTo>
                  <a:lnTo>
                    <a:pt x="941" y="570"/>
                  </a:lnTo>
                  <a:lnTo>
                    <a:pt x="947" y="590"/>
                  </a:lnTo>
                  <a:lnTo>
                    <a:pt x="955" y="609"/>
                  </a:lnTo>
                  <a:lnTo>
                    <a:pt x="962" y="628"/>
                  </a:lnTo>
                  <a:lnTo>
                    <a:pt x="971" y="647"/>
                  </a:lnTo>
                  <a:lnTo>
                    <a:pt x="977" y="664"/>
                  </a:lnTo>
                  <a:lnTo>
                    <a:pt x="982" y="686"/>
                  </a:lnTo>
                  <a:lnTo>
                    <a:pt x="982" y="711"/>
                  </a:lnTo>
                  <a:lnTo>
                    <a:pt x="980" y="741"/>
                  </a:lnTo>
                  <a:lnTo>
                    <a:pt x="971" y="769"/>
                  </a:lnTo>
                  <a:lnTo>
                    <a:pt x="957" y="799"/>
                  </a:lnTo>
                  <a:lnTo>
                    <a:pt x="939" y="827"/>
                  </a:lnTo>
                  <a:lnTo>
                    <a:pt x="913" y="854"/>
                  </a:lnTo>
                  <a:lnTo>
                    <a:pt x="879" y="880"/>
                  </a:lnTo>
                  <a:lnTo>
                    <a:pt x="842" y="910"/>
                  </a:lnTo>
                  <a:lnTo>
                    <a:pt x="804" y="941"/>
                  </a:lnTo>
                  <a:lnTo>
                    <a:pt x="767" y="971"/>
                  </a:lnTo>
                  <a:lnTo>
                    <a:pt x="730" y="997"/>
                  </a:lnTo>
                  <a:lnTo>
                    <a:pt x="696" y="1018"/>
                  </a:lnTo>
                  <a:lnTo>
                    <a:pt x="669" y="1031"/>
                  </a:lnTo>
                  <a:lnTo>
                    <a:pt x="649" y="1036"/>
                  </a:lnTo>
                  <a:lnTo>
                    <a:pt x="630" y="1033"/>
                  </a:lnTo>
                  <a:lnTo>
                    <a:pt x="607" y="1030"/>
                  </a:lnTo>
                  <a:lnTo>
                    <a:pt x="584" y="1026"/>
                  </a:lnTo>
                  <a:lnTo>
                    <a:pt x="562" y="1023"/>
                  </a:lnTo>
                  <a:lnTo>
                    <a:pt x="540" y="1016"/>
                  </a:lnTo>
                  <a:lnTo>
                    <a:pt x="523" y="1009"/>
                  </a:lnTo>
                  <a:lnTo>
                    <a:pt x="512" y="1000"/>
                  </a:lnTo>
                  <a:lnTo>
                    <a:pt x="510" y="989"/>
                  </a:lnTo>
                  <a:lnTo>
                    <a:pt x="497" y="998"/>
                  </a:lnTo>
                  <a:lnTo>
                    <a:pt x="485" y="1008"/>
                  </a:lnTo>
                  <a:lnTo>
                    <a:pt x="471" y="1016"/>
                  </a:lnTo>
                  <a:lnTo>
                    <a:pt x="458" y="1026"/>
                  </a:lnTo>
                  <a:lnTo>
                    <a:pt x="443" y="1035"/>
                  </a:lnTo>
                  <a:lnTo>
                    <a:pt x="432" y="1046"/>
                  </a:lnTo>
                  <a:lnTo>
                    <a:pt x="422" y="1056"/>
                  </a:lnTo>
                  <a:lnTo>
                    <a:pt x="417" y="1067"/>
                  </a:lnTo>
                  <a:lnTo>
                    <a:pt x="409" y="1082"/>
                  </a:lnTo>
                  <a:lnTo>
                    <a:pt x="402" y="1106"/>
                  </a:lnTo>
                  <a:lnTo>
                    <a:pt x="393" y="1133"/>
                  </a:lnTo>
                  <a:lnTo>
                    <a:pt x="385" y="1162"/>
                  </a:lnTo>
                  <a:lnTo>
                    <a:pt x="374" y="1190"/>
                  </a:lnTo>
                  <a:lnTo>
                    <a:pt x="365" y="1213"/>
                  </a:lnTo>
                  <a:lnTo>
                    <a:pt x="357" y="1229"/>
                  </a:lnTo>
                  <a:lnTo>
                    <a:pt x="352" y="1234"/>
                  </a:lnTo>
                  <a:lnTo>
                    <a:pt x="346" y="1228"/>
                  </a:lnTo>
                  <a:lnTo>
                    <a:pt x="340" y="1216"/>
                  </a:lnTo>
                  <a:lnTo>
                    <a:pt x="333" y="1200"/>
                  </a:lnTo>
                  <a:lnTo>
                    <a:pt x="325" y="1183"/>
                  </a:lnTo>
                  <a:lnTo>
                    <a:pt x="317" y="1165"/>
                  </a:lnTo>
                  <a:lnTo>
                    <a:pt x="309" y="1149"/>
                  </a:lnTo>
                  <a:lnTo>
                    <a:pt x="301" y="1135"/>
                  </a:lnTo>
                  <a:lnTo>
                    <a:pt x="293" y="1129"/>
                  </a:lnTo>
                  <a:lnTo>
                    <a:pt x="297" y="1119"/>
                  </a:lnTo>
                  <a:lnTo>
                    <a:pt x="302" y="1110"/>
                  </a:lnTo>
                  <a:lnTo>
                    <a:pt x="307" y="1102"/>
                  </a:lnTo>
                  <a:lnTo>
                    <a:pt x="313" y="1094"/>
                  </a:lnTo>
                  <a:lnTo>
                    <a:pt x="318" y="1086"/>
                  </a:lnTo>
                  <a:lnTo>
                    <a:pt x="323" y="1078"/>
                  </a:lnTo>
                  <a:lnTo>
                    <a:pt x="328" y="1072"/>
                  </a:lnTo>
                  <a:lnTo>
                    <a:pt x="333" y="1067"/>
                  </a:lnTo>
                  <a:lnTo>
                    <a:pt x="315" y="1028"/>
                  </a:lnTo>
                  <a:lnTo>
                    <a:pt x="289" y="988"/>
                  </a:lnTo>
                  <a:lnTo>
                    <a:pt x="255" y="950"/>
                  </a:lnTo>
                  <a:lnTo>
                    <a:pt x="216" y="914"/>
                  </a:lnTo>
                  <a:lnTo>
                    <a:pt x="173" y="879"/>
                  </a:lnTo>
                  <a:lnTo>
                    <a:pt x="129" y="851"/>
                  </a:lnTo>
                  <a:lnTo>
                    <a:pt x="84" y="827"/>
                  </a:lnTo>
                  <a:lnTo>
                    <a:pt x="42" y="812"/>
                  </a:lnTo>
                  <a:lnTo>
                    <a:pt x="36" y="810"/>
                  </a:lnTo>
                  <a:lnTo>
                    <a:pt x="35" y="807"/>
                  </a:lnTo>
                  <a:lnTo>
                    <a:pt x="36" y="804"/>
                  </a:lnTo>
                  <a:lnTo>
                    <a:pt x="41" y="800"/>
                  </a:lnTo>
                  <a:lnTo>
                    <a:pt x="46" y="794"/>
                  </a:lnTo>
                  <a:lnTo>
                    <a:pt x="51" y="786"/>
                  </a:lnTo>
                  <a:lnTo>
                    <a:pt x="54" y="778"/>
                  </a:lnTo>
                  <a:lnTo>
                    <a:pt x="56" y="767"/>
                  </a:lnTo>
                  <a:lnTo>
                    <a:pt x="52" y="751"/>
                  </a:lnTo>
                  <a:lnTo>
                    <a:pt x="48" y="731"/>
                  </a:lnTo>
                  <a:lnTo>
                    <a:pt x="43" y="707"/>
                  </a:lnTo>
                  <a:lnTo>
                    <a:pt x="37" y="685"/>
                  </a:lnTo>
                  <a:lnTo>
                    <a:pt x="28" y="663"/>
                  </a:lnTo>
                  <a:lnTo>
                    <a:pt x="20" y="644"/>
                  </a:lnTo>
                  <a:lnTo>
                    <a:pt x="10" y="629"/>
                  </a:lnTo>
                  <a:lnTo>
                    <a:pt x="0" y="622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A3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07" name="Freeform 300"/>
            <p:cNvSpPr>
              <a:spLocks/>
            </p:cNvSpPr>
            <p:nvPr/>
          </p:nvSpPr>
          <p:spPr bwMode="auto">
            <a:xfrm>
              <a:off x="5077" y="2447"/>
              <a:ext cx="30" cy="83"/>
            </a:xfrm>
            <a:custGeom>
              <a:avLst/>
              <a:gdLst>
                <a:gd name="T0" fmla="*/ 0 w 62"/>
                <a:gd name="T1" fmla="*/ 0 h 167"/>
                <a:gd name="T2" fmla="*/ 0 w 62"/>
                <a:gd name="T3" fmla="*/ 0 h 167"/>
                <a:gd name="T4" fmla="*/ 0 w 62"/>
                <a:gd name="T5" fmla="*/ 0 h 167"/>
                <a:gd name="T6" fmla="*/ 0 w 62"/>
                <a:gd name="T7" fmla="*/ 0 h 167"/>
                <a:gd name="T8" fmla="*/ 0 w 62"/>
                <a:gd name="T9" fmla="*/ 0 h 167"/>
                <a:gd name="T10" fmla="*/ 0 w 62"/>
                <a:gd name="T11" fmla="*/ 0 h 167"/>
                <a:gd name="T12" fmla="*/ 0 w 62"/>
                <a:gd name="T13" fmla="*/ 0 h 167"/>
                <a:gd name="T14" fmla="*/ 0 w 62"/>
                <a:gd name="T15" fmla="*/ 0 h 167"/>
                <a:gd name="T16" fmla="*/ 0 w 62"/>
                <a:gd name="T17" fmla="*/ 0 h 167"/>
                <a:gd name="T18" fmla="*/ 0 w 62"/>
                <a:gd name="T19" fmla="*/ 0 h 167"/>
                <a:gd name="T20" fmla="*/ 0 w 62"/>
                <a:gd name="T21" fmla="*/ 0 h 167"/>
                <a:gd name="T22" fmla="*/ 0 w 62"/>
                <a:gd name="T23" fmla="*/ 0 h 167"/>
                <a:gd name="T24" fmla="*/ 0 w 62"/>
                <a:gd name="T25" fmla="*/ 0 h 167"/>
                <a:gd name="T26" fmla="*/ 0 w 62"/>
                <a:gd name="T27" fmla="*/ 0 h 167"/>
                <a:gd name="T28" fmla="*/ 0 w 62"/>
                <a:gd name="T29" fmla="*/ 0 h 167"/>
                <a:gd name="T30" fmla="*/ 0 w 62"/>
                <a:gd name="T31" fmla="*/ 0 h 167"/>
                <a:gd name="T32" fmla="*/ 0 w 62"/>
                <a:gd name="T33" fmla="*/ 0 h 167"/>
                <a:gd name="T34" fmla="*/ 0 w 62"/>
                <a:gd name="T35" fmla="*/ 0 h 167"/>
                <a:gd name="T36" fmla="*/ 0 w 62"/>
                <a:gd name="T37" fmla="*/ 0 h 167"/>
                <a:gd name="T38" fmla="*/ 0 w 62"/>
                <a:gd name="T39" fmla="*/ 0 h 167"/>
                <a:gd name="T40" fmla="*/ 0 w 62"/>
                <a:gd name="T41" fmla="*/ 0 h 167"/>
                <a:gd name="T42" fmla="*/ 0 w 62"/>
                <a:gd name="T43" fmla="*/ 0 h 167"/>
                <a:gd name="T44" fmla="*/ 0 w 62"/>
                <a:gd name="T45" fmla="*/ 0 h 167"/>
                <a:gd name="T46" fmla="*/ 0 w 62"/>
                <a:gd name="T47" fmla="*/ 0 h 167"/>
                <a:gd name="T48" fmla="*/ 0 w 62"/>
                <a:gd name="T49" fmla="*/ 0 h 1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2"/>
                <a:gd name="T76" fmla="*/ 0 h 167"/>
                <a:gd name="T77" fmla="*/ 62 w 62"/>
                <a:gd name="T78" fmla="*/ 167 h 1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2" h="167">
                  <a:moveTo>
                    <a:pt x="59" y="167"/>
                  </a:moveTo>
                  <a:lnTo>
                    <a:pt x="53" y="161"/>
                  </a:lnTo>
                  <a:lnTo>
                    <a:pt x="47" y="149"/>
                  </a:lnTo>
                  <a:lnTo>
                    <a:pt x="40" y="133"/>
                  </a:lnTo>
                  <a:lnTo>
                    <a:pt x="32" y="116"/>
                  </a:lnTo>
                  <a:lnTo>
                    <a:pt x="24" y="98"/>
                  </a:lnTo>
                  <a:lnTo>
                    <a:pt x="16" y="82"/>
                  </a:lnTo>
                  <a:lnTo>
                    <a:pt x="8" y="68"/>
                  </a:lnTo>
                  <a:lnTo>
                    <a:pt x="0" y="62"/>
                  </a:lnTo>
                  <a:lnTo>
                    <a:pt x="4" y="52"/>
                  </a:lnTo>
                  <a:lnTo>
                    <a:pt x="9" y="43"/>
                  </a:lnTo>
                  <a:lnTo>
                    <a:pt x="14" y="35"/>
                  </a:lnTo>
                  <a:lnTo>
                    <a:pt x="20" y="27"/>
                  </a:lnTo>
                  <a:lnTo>
                    <a:pt x="25" y="19"/>
                  </a:lnTo>
                  <a:lnTo>
                    <a:pt x="30" y="11"/>
                  </a:lnTo>
                  <a:lnTo>
                    <a:pt x="35" y="5"/>
                  </a:lnTo>
                  <a:lnTo>
                    <a:pt x="40" y="0"/>
                  </a:lnTo>
                  <a:lnTo>
                    <a:pt x="46" y="14"/>
                  </a:lnTo>
                  <a:lnTo>
                    <a:pt x="51" y="29"/>
                  </a:lnTo>
                  <a:lnTo>
                    <a:pt x="55" y="42"/>
                  </a:lnTo>
                  <a:lnTo>
                    <a:pt x="59" y="60"/>
                  </a:lnTo>
                  <a:lnTo>
                    <a:pt x="61" y="77"/>
                  </a:lnTo>
                  <a:lnTo>
                    <a:pt x="62" y="100"/>
                  </a:lnTo>
                  <a:lnTo>
                    <a:pt x="61" y="130"/>
                  </a:lnTo>
                  <a:lnTo>
                    <a:pt x="59" y="167"/>
                  </a:lnTo>
                  <a:close/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08" name="Freeform 301"/>
            <p:cNvSpPr>
              <a:spLocks/>
            </p:cNvSpPr>
            <p:nvPr/>
          </p:nvSpPr>
          <p:spPr bwMode="auto">
            <a:xfrm>
              <a:off x="5106" y="2256"/>
              <a:ext cx="280" cy="274"/>
            </a:xfrm>
            <a:custGeom>
              <a:avLst/>
              <a:gdLst>
                <a:gd name="T0" fmla="*/ 0 w 561"/>
                <a:gd name="T1" fmla="*/ 1 h 548"/>
                <a:gd name="T2" fmla="*/ 0 w 561"/>
                <a:gd name="T3" fmla="*/ 1 h 548"/>
                <a:gd name="T4" fmla="*/ 0 w 561"/>
                <a:gd name="T5" fmla="*/ 1 h 548"/>
                <a:gd name="T6" fmla="*/ 0 w 561"/>
                <a:gd name="T7" fmla="*/ 1 h 548"/>
                <a:gd name="T8" fmla="*/ 0 w 561"/>
                <a:gd name="T9" fmla="*/ 1 h 548"/>
                <a:gd name="T10" fmla="*/ 0 w 561"/>
                <a:gd name="T11" fmla="*/ 1 h 548"/>
                <a:gd name="T12" fmla="*/ 0 w 561"/>
                <a:gd name="T13" fmla="*/ 1 h 548"/>
                <a:gd name="T14" fmla="*/ 0 w 561"/>
                <a:gd name="T15" fmla="*/ 1 h 548"/>
                <a:gd name="T16" fmla="*/ 0 w 561"/>
                <a:gd name="T17" fmla="*/ 1 h 548"/>
                <a:gd name="T18" fmla="*/ 0 w 561"/>
                <a:gd name="T19" fmla="*/ 1 h 548"/>
                <a:gd name="T20" fmla="*/ 0 w 561"/>
                <a:gd name="T21" fmla="*/ 1 h 548"/>
                <a:gd name="T22" fmla="*/ 0 w 561"/>
                <a:gd name="T23" fmla="*/ 1 h 548"/>
                <a:gd name="T24" fmla="*/ 0 w 561"/>
                <a:gd name="T25" fmla="*/ 1 h 548"/>
                <a:gd name="T26" fmla="*/ 0 w 561"/>
                <a:gd name="T27" fmla="*/ 1 h 548"/>
                <a:gd name="T28" fmla="*/ 0 w 561"/>
                <a:gd name="T29" fmla="*/ 1 h 548"/>
                <a:gd name="T30" fmla="*/ 0 w 561"/>
                <a:gd name="T31" fmla="*/ 1 h 548"/>
                <a:gd name="T32" fmla="*/ 0 w 561"/>
                <a:gd name="T33" fmla="*/ 1 h 548"/>
                <a:gd name="T34" fmla="*/ 0 w 561"/>
                <a:gd name="T35" fmla="*/ 1 h 548"/>
                <a:gd name="T36" fmla="*/ 0 w 561"/>
                <a:gd name="T37" fmla="*/ 1 h 548"/>
                <a:gd name="T38" fmla="*/ 0 w 561"/>
                <a:gd name="T39" fmla="*/ 1 h 548"/>
                <a:gd name="T40" fmla="*/ 0 w 561"/>
                <a:gd name="T41" fmla="*/ 1 h 548"/>
                <a:gd name="T42" fmla="*/ 0 w 561"/>
                <a:gd name="T43" fmla="*/ 1 h 548"/>
                <a:gd name="T44" fmla="*/ 0 w 561"/>
                <a:gd name="T45" fmla="*/ 1 h 548"/>
                <a:gd name="T46" fmla="*/ 0 w 561"/>
                <a:gd name="T47" fmla="*/ 1 h 548"/>
                <a:gd name="T48" fmla="*/ 0 w 561"/>
                <a:gd name="T49" fmla="*/ 1 h 548"/>
                <a:gd name="T50" fmla="*/ 0 w 561"/>
                <a:gd name="T51" fmla="*/ 1 h 548"/>
                <a:gd name="T52" fmla="*/ 0 w 561"/>
                <a:gd name="T53" fmla="*/ 1 h 548"/>
                <a:gd name="T54" fmla="*/ 0 w 561"/>
                <a:gd name="T55" fmla="*/ 1 h 548"/>
                <a:gd name="T56" fmla="*/ 0 w 561"/>
                <a:gd name="T57" fmla="*/ 1 h 548"/>
                <a:gd name="T58" fmla="*/ 0 w 561"/>
                <a:gd name="T59" fmla="*/ 1 h 548"/>
                <a:gd name="T60" fmla="*/ 0 w 561"/>
                <a:gd name="T61" fmla="*/ 1 h 548"/>
                <a:gd name="T62" fmla="*/ 0 w 561"/>
                <a:gd name="T63" fmla="*/ 1 h 548"/>
                <a:gd name="T64" fmla="*/ 0 w 561"/>
                <a:gd name="T65" fmla="*/ 1 h 548"/>
                <a:gd name="T66" fmla="*/ 0 w 561"/>
                <a:gd name="T67" fmla="*/ 1 h 548"/>
                <a:gd name="T68" fmla="*/ 0 w 561"/>
                <a:gd name="T69" fmla="*/ 1 h 548"/>
                <a:gd name="T70" fmla="*/ 0 w 561"/>
                <a:gd name="T71" fmla="*/ 1 h 548"/>
                <a:gd name="T72" fmla="*/ 0 w 561"/>
                <a:gd name="T73" fmla="*/ 1 h 548"/>
                <a:gd name="T74" fmla="*/ 0 w 561"/>
                <a:gd name="T75" fmla="*/ 1 h 548"/>
                <a:gd name="T76" fmla="*/ 0 w 561"/>
                <a:gd name="T77" fmla="*/ 1 h 548"/>
                <a:gd name="T78" fmla="*/ 0 w 561"/>
                <a:gd name="T79" fmla="*/ 1 h 548"/>
                <a:gd name="T80" fmla="*/ 0 w 561"/>
                <a:gd name="T81" fmla="*/ 1 h 548"/>
                <a:gd name="T82" fmla="*/ 0 w 561"/>
                <a:gd name="T83" fmla="*/ 1 h 548"/>
                <a:gd name="T84" fmla="*/ 0 w 561"/>
                <a:gd name="T85" fmla="*/ 1 h 548"/>
                <a:gd name="T86" fmla="*/ 0 w 561"/>
                <a:gd name="T87" fmla="*/ 1 h 548"/>
                <a:gd name="T88" fmla="*/ 0 w 561"/>
                <a:gd name="T89" fmla="*/ 1 h 548"/>
                <a:gd name="T90" fmla="*/ 0 w 561"/>
                <a:gd name="T91" fmla="*/ 1 h 548"/>
                <a:gd name="T92" fmla="*/ 0 w 561"/>
                <a:gd name="T93" fmla="*/ 1 h 548"/>
                <a:gd name="T94" fmla="*/ 0 w 561"/>
                <a:gd name="T95" fmla="*/ 1 h 548"/>
                <a:gd name="T96" fmla="*/ 0 w 561"/>
                <a:gd name="T97" fmla="*/ 1 h 548"/>
                <a:gd name="T98" fmla="*/ 0 w 561"/>
                <a:gd name="T99" fmla="*/ 1 h 548"/>
                <a:gd name="T100" fmla="*/ 0 w 561"/>
                <a:gd name="T101" fmla="*/ 1 h 548"/>
                <a:gd name="T102" fmla="*/ 0 w 561"/>
                <a:gd name="T103" fmla="*/ 1 h 548"/>
                <a:gd name="T104" fmla="*/ 0 w 561"/>
                <a:gd name="T105" fmla="*/ 1 h 548"/>
                <a:gd name="T106" fmla="*/ 0 w 561"/>
                <a:gd name="T107" fmla="*/ 1 h 548"/>
                <a:gd name="T108" fmla="*/ 0 w 561"/>
                <a:gd name="T109" fmla="*/ 1 h 548"/>
                <a:gd name="T110" fmla="*/ 0 w 561"/>
                <a:gd name="T111" fmla="*/ 1 h 548"/>
                <a:gd name="T112" fmla="*/ 0 w 561"/>
                <a:gd name="T113" fmla="*/ 1 h 548"/>
                <a:gd name="T114" fmla="*/ 0 w 561"/>
                <a:gd name="T115" fmla="*/ 1 h 548"/>
                <a:gd name="T116" fmla="*/ 0 w 561"/>
                <a:gd name="T117" fmla="*/ 1 h 548"/>
                <a:gd name="T118" fmla="*/ 0 w 561"/>
                <a:gd name="T119" fmla="*/ 1 h 548"/>
                <a:gd name="T120" fmla="*/ 0 w 561"/>
                <a:gd name="T121" fmla="*/ 1 h 548"/>
                <a:gd name="T122" fmla="*/ 0 w 561"/>
                <a:gd name="T123" fmla="*/ 1 h 5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61"/>
                <a:gd name="T187" fmla="*/ 0 h 548"/>
                <a:gd name="T188" fmla="*/ 561 w 561"/>
                <a:gd name="T189" fmla="*/ 548 h 54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61" h="548">
                  <a:moveTo>
                    <a:pt x="561" y="168"/>
                  </a:moveTo>
                  <a:lnTo>
                    <a:pt x="527" y="194"/>
                  </a:lnTo>
                  <a:lnTo>
                    <a:pt x="490" y="224"/>
                  </a:lnTo>
                  <a:lnTo>
                    <a:pt x="452" y="255"/>
                  </a:lnTo>
                  <a:lnTo>
                    <a:pt x="415" y="285"/>
                  </a:lnTo>
                  <a:lnTo>
                    <a:pt x="378" y="311"/>
                  </a:lnTo>
                  <a:lnTo>
                    <a:pt x="344" y="332"/>
                  </a:lnTo>
                  <a:lnTo>
                    <a:pt x="317" y="345"/>
                  </a:lnTo>
                  <a:lnTo>
                    <a:pt x="297" y="350"/>
                  </a:lnTo>
                  <a:lnTo>
                    <a:pt x="278" y="347"/>
                  </a:lnTo>
                  <a:lnTo>
                    <a:pt x="255" y="344"/>
                  </a:lnTo>
                  <a:lnTo>
                    <a:pt x="232" y="340"/>
                  </a:lnTo>
                  <a:lnTo>
                    <a:pt x="210" y="337"/>
                  </a:lnTo>
                  <a:lnTo>
                    <a:pt x="188" y="330"/>
                  </a:lnTo>
                  <a:lnTo>
                    <a:pt x="171" y="323"/>
                  </a:lnTo>
                  <a:lnTo>
                    <a:pt x="160" y="314"/>
                  </a:lnTo>
                  <a:lnTo>
                    <a:pt x="158" y="303"/>
                  </a:lnTo>
                  <a:lnTo>
                    <a:pt x="145" y="312"/>
                  </a:lnTo>
                  <a:lnTo>
                    <a:pt x="133" y="322"/>
                  </a:lnTo>
                  <a:lnTo>
                    <a:pt x="119" y="330"/>
                  </a:lnTo>
                  <a:lnTo>
                    <a:pt x="106" y="340"/>
                  </a:lnTo>
                  <a:lnTo>
                    <a:pt x="91" y="349"/>
                  </a:lnTo>
                  <a:lnTo>
                    <a:pt x="80" y="360"/>
                  </a:lnTo>
                  <a:lnTo>
                    <a:pt x="70" y="370"/>
                  </a:lnTo>
                  <a:lnTo>
                    <a:pt x="65" y="381"/>
                  </a:lnTo>
                  <a:lnTo>
                    <a:pt x="57" y="396"/>
                  </a:lnTo>
                  <a:lnTo>
                    <a:pt x="50" y="420"/>
                  </a:lnTo>
                  <a:lnTo>
                    <a:pt x="41" y="447"/>
                  </a:lnTo>
                  <a:lnTo>
                    <a:pt x="33" y="476"/>
                  </a:lnTo>
                  <a:lnTo>
                    <a:pt x="22" y="504"/>
                  </a:lnTo>
                  <a:lnTo>
                    <a:pt x="13" y="527"/>
                  </a:lnTo>
                  <a:lnTo>
                    <a:pt x="5" y="543"/>
                  </a:lnTo>
                  <a:lnTo>
                    <a:pt x="0" y="548"/>
                  </a:lnTo>
                  <a:lnTo>
                    <a:pt x="7" y="515"/>
                  </a:lnTo>
                  <a:lnTo>
                    <a:pt x="14" y="473"/>
                  </a:lnTo>
                  <a:lnTo>
                    <a:pt x="22" y="422"/>
                  </a:lnTo>
                  <a:lnTo>
                    <a:pt x="31" y="369"/>
                  </a:lnTo>
                  <a:lnTo>
                    <a:pt x="38" y="316"/>
                  </a:lnTo>
                  <a:lnTo>
                    <a:pt x="45" y="269"/>
                  </a:lnTo>
                  <a:lnTo>
                    <a:pt x="49" y="229"/>
                  </a:lnTo>
                  <a:lnTo>
                    <a:pt x="50" y="206"/>
                  </a:lnTo>
                  <a:lnTo>
                    <a:pt x="46" y="184"/>
                  </a:lnTo>
                  <a:lnTo>
                    <a:pt x="44" y="160"/>
                  </a:lnTo>
                  <a:lnTo>
                    <a:pt x="41" y="134"/>
                  </a:lnTo>
                  <a:lnTo>
                    <a:pt x="40" y="110"/>
                  </a:lnTo>
                  <a:lnTo>
                    <a:pt x="41" y="90"/>
                  </a:lnTo>
                  <a:lnTo>
                    <a:pt x="46" y="78"/>
                  </a:lnTo>
                  <a:lnTo>
                    <a:pt x="56" y="76"/>
                  </a:lnTo>
                  <a:lnTo>
                    <a:pt x="72" y="89"/>
                  </a:lnTo>
                  <a:lnTo>
                    <a:pt x="88" y="112"/>
                  </a:lnTo>
                  <a:lnTo>
                    <a:pt x="103" y="141"/>
                  </a:lnTo>
                  <a:lnTo>
                    <a:pt x="114" y="173"/>
                  </a:lnTo>
                  <a:lnTo>
                    <a:pt x="125" y="207"/>
                  </a:lnTo>
                  <a:lnTo>
                    <a:pt x="132" y="238"/>
                  </a:lnTo>
                  <a:lnTo>
                    <a:pt x="137" y="265"/>
                  </a:lnTo>
                  <a:lnTo>
                    <a:pt x="139" y="286"/>
                  </a:lnTo>
                  <a:lnTo>
                    <a:pt x="139" y="298"/>
                  </a:lnTo>
                  <a:lnTo>
                    <a:pt x="140" y="302"/>
                  </a:lnTo>
                  <a:lnTo>
                    <a:pt x="149" y="297"/>
                  </a:lnTo>
                  <a:lnTo>
                    <a:pt x="159" y="286"/>
                  </a:lnTo>
                  <a:lnTo>
                    <a:pt x="167" y="276"/>
                  </a:lnTo>
                  <a:lnTo>
                    <a:pt x="167" y="269"/>
                  </a:lnTo>
                  <a:lnTo>
                    <a:pt x="165" y="260"/>
                  </a:lnTo>
                  <a:lnTo>
                    <a:pt x="161" y="249"/>
                  </a:lnTo>
                  <a:lnTo>
                    <a:pt x="158" y="238"/>
                  </a:lnTo>
                  <a:lnTo>
                    <a:pt x="154" y="224"/>
                  </a:lnTo>
                  <a:lnTo>
                    <a:pt x="154" y="213"/>
                  </a:lnTo>
                  <a:lnTo>
                    <a:pt x="156" y="202"/>
                  </a:lnTo>
                  <a:lnTo>
                    <a:pt x="165" y="192"/>
                  </a:lnTo>
                  <a:lnTo>
                    <a:pt x="175" y="182"/>
                  </a:lnTo>
                  <a:lnTo>
                    <a:pt x="186" y="172"/>
                  </a:lnTo>
                  <a:lnTo>
                    <a:pt x="197" y="162"/>
                  </a:lnTo>
                  <a:lnTo>
                    <a:pt x="208" y="154"/>
                  </a:lnTo>
                  <a:lnTo>
                    <a:pt x="218" y="142"/>
                  </a:lnTo>
                  <a:lnTo>
                    <a:pt x="228" y="134"/>
                  </a:lnTo>
                  <a:lnTo>
                    <a:pt x="237" y="124"/>
                  </a:lnTo>
                  <a:lnTo>
                    <a:pt x="244" y="115"/>
                  </a:lnTo>
                  <a:lnTo>
                    <a:pt x="247" y="102"/>
                  </a:lnTo>
                  <a:lnTo>
                    <a:pt x="248" y="86"/>
                  </a:lnTo>
                  <a:lnTo>
                    <a:pt x="247" y="66"/>
                  </a:lnTo>
                  <a:lnTo>
                    <a:pt x="245" y="47"/>
                  </a:lnTo>
                  <a:lnTo>
                    <a:pt x="242" y="29"/>
                  </a:lnTo>
                  <a:lnTo>
                    <a:pt x="243" y="14"/>
                  </a:lnTo>
                  <a:lnTo>
                    <a:pt x="244" y="3"/>
                  </a:lnTo>
                  <a:lnTo>
                    <a:pt x="252" y="0"/>
                  </a:lnTo>
                  <a:lnTo>
                    <a:pt x="261" y="10"/>
                  </a:lnTo>
                  <a:lnTo>
                    <a:pt x="278" y="37"/>
                  </a:lnTo>
                  <a:lnTo>
                    <a:pt x="296" y="76"/>
                  </a:lnTo>
                  <a:lnTo>
                    <a:pt x="316" y="121"/>
                  </a:lnTo>
                  <a:lnTo>
                    <a:pt x="331" y="166"/>
                  </a:lnTo>
                  <a:lnTo>
                    <a:pt x="342" y="207"/>
                  </a:lnTo>
                  <a:lnTo>
                    <a:pt x="344" y="238"/>
                  </a:lnTo>
                  <a:lnTo>
                    <a:pt x="337" y="254"/>
                  </a:lnTo>
                  <a:lnTo>
                    <a:pt x="325" y="255"/>
                  </a:lnTo>
                  <a:lnTo>
                    <a:pt x="318" y="250"/>
                  </a:lnTo>
                  <a:lnTo>
                    <a:pt x="313" y="241"/>
                  </a:lnTo>
                  <a:lnTo>
                    <a:pt x="312" y="233"/>
                  </a:lnTo>
                  <a:lnTo>
                    <a:pt x="307" y="223"/>
                  </a:lnTo>
                  <a:lnTo>
                    <a:pt x="302" y="217"/>
                  </a:lnTo>
                  <a:lnTo>
                    <a:pt x="294" y="214"/>
                  </a:lnTo>
                  <a:lnTo>
                    <a:pt x="279" y="220"/>
                  </a:lnTo>
                  <a:lnTo>
                    <a:pt x="261" y="230"/>
                  </a:lnTo>
                  <a:lnTo>
                    <a:pt x="248" y="243"/>
                  </a:lnTo>
                  <a:lnTo>
                    <a:pt x="237" y="256"/>
                  </a:lnTo>
                  <a:lnTo>
                    <a:pt x="228" y="270"/>
                  </a:lnTo>
                  <a:lnTo>
                    <a:pt x="219" y="280"/>
                  </a:lnTo>
                  <a:lnTo>
                    <a:pt x="211" y="291"/>
                  </a:lnTo>
                  <a:lnTo>
                    <a:pt x="200" y="297"/>
                  </a:lnTo>
                  <a:lnTo>
                    <a:pt x="188" y="301"/>
                  </a:lnTo>
                  <a:lnTo>
                    <a:pt x="205" y="308"/>
                  </a:lnTo>
                  <a:lnTo>
                    <a:pt x="221" y="318"/>
                  </a:lnTo>
                  <a:lnTo>
                    <a:pt x="237" y="324"/>
                  </a:lnTo>
                  <a:lnTo>
                    <a:pt x="253" y="332"/>
                  </a:lnTo>
                  <a:lnTo>
                    <a:pt x="269" y="335"/>
                  </a:lnTo>
                  <a:lnTo>
                    <a:pt x="286" y="337"/>
                  </a:lnTo>
                  <a:lnTo>
                    <a:pt x="304" y="334"/>
                  </a:lnTo>
                  <a:lnTo>
                    <a:pt x="323" y="329"/>
                  </a:lnTo>
                  <a:lnTo>
                    <a:pt x="343" y="316"/>
                  </a:lnTo>
                  <a:lnTo>
                    <a:pt x="369" y="300"/>
                  </a:lnTo>
                  <a:lnTo>
                    <a:pt x="398" y="281"/>
                  </a:lnTo>
                  <a:lnTo>
                    <a:pt x="431" y="260"/>
                  </a:lnTo>
                  <a:lnTo>
                    <a:pt x="463" y="236"/>
                  </a:lnTo>
                  <a:lnTo>
                    <a:pt x="498" y="213"/>
                  </a:lnTo>
                  <a:lnTo>
                    <a:pt x="530" y="189"/>
                  </a:lnTo>
                  <a:lnTo>
                    <a:pt x="561" y="168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09" name="Freeform 302"/>
            <p:cNvSpPr>
              <a:spLocks/>
            </p:cNvSpPr>
            <p:nvPr/>
          </p:nvSpPr>
          <p:spPr bwMode="auto">
            <a:xfrm>
              <a:off x="5311" y="2035"/>
              <a:ext cx="82" cy="118"/>
            </a:xfrm>
            <a:custGeom>
              <a:avLst/>
              <a:gdLst>
                <a:gd name="T0" fmla="*/ 1 w 164"/>
                <a:gd name="T1" fmla="*/ 0 h 238"/>
                <a:gd name="T2" fmla="*/ 1 w 164"/>
                <a:gd name="T3" fmla="*/ 0 h 238"/>
                <a:gd name="T4" fmla="*/ 1 w 164"/>
                <a:gd name="T5" fmla="*/ 0 h 238"/>
                <a:gd name="T6" fmla="*/ 1 w 164"/>
                <a:gd name="T7" fmla="*/ 0 h 238"/>
                <a:gd name="T8" fmla="*/ 1 w 164"/>
                <a:gd name="T9" fmla="*/ 0 h 238"/>
                <a:gd name="T10" fmla="*/ 1 w 164"/>
                <a:gd name="T11" fmla="*/ 0 h 238"/>
                <a:gd name="T12" fmla="*/ 1 w 164"/>
                <a:gd name="T13" fmla="*/ 0 h 238"/>
                <a:gd name="T14" fmla="*/ 1 w 164"/>
                <a:gd name="T15" fmla="*/ 0 h 238"/>
                <a:gd name="T16" fmla="*/ 0 w 164"/>
                <a:gd name="T17" fmla="*/ 0 h 238"/>
                <a:gd name="T18" fmla="*/ 1 w 164"/>
                <a:gd name="T19" fmla="*/ 0 h 238"/>
                <a:gd name="T20" fmla="*/ 1 w 164"/>
                <a:gd name="T21" fmla="*/ 0 h 238"/>
                <a:gd name="T22" fmla="*/ 1 w 164"/>
                <a:gd name="T23" fmla="*/ 0 h 238"/>
                <a:gd name="T24" fmla="*/ 1 w 164"/>
                <a:gd name="T25" fmla="*/ 0 h 238"/>
                <a:gd name="T26" fmla="*/ 1 w 164"/>
                <a:gd name="T27" fmla="*/ 0 h 238"/>
                <a:gd name="T28" fmla="*/ 1 w 164"/>
                <a:gd name="T29" fmla="*/ 0 h 238"/>
                <a:gd name="T30" fmla="*/ 1 w 164"/>
                <a:gd name="T31" fmla="*/ 0 h 238"/>
                <a:gd name="T32" fmla="*/ 1 w 164"/>
                <a:gd name="T33" fmla="*/ 0 h 238"/>
                <a:gd name="T34" fmla="*/ 1 w 164"/>
                <a:gd name="T35" fmla="*/ 0 h 238"/>
                <a:gd name="T36" fmla="*/ 1 w 164"/>
                <a:gd name="T37" fmla="*/ 0 h 238"/>
                <a:gd name="T38" fmla="*/ 1 w 164"/>
                <a:gd name="T39" fmla="*/ 0 h 238"/>
                <a:gd name="T40" fmla="*/ 1 w 164"/>
                <a:gd name="T41" fmla="*/ 0 h 238"/>
                <a:gd name="T42" fmla="*/ 1 w 164"/>
                <a:gd name="T43" fmla="*/ 0 h 238"/>
                <a:gd name="T44" fmla="*/ 1 w 164"/>
                <a:gd name="T45" fmla="*/ 0 h 238"/>
                <a:gd name="T46" fmla="*/ 1 w 164"/>
                <a:gd name="T47" fmla="*/ 0 h 238"/>
                <a:gd name="T48" fmla="*/ 1 w 164"/>
                <a:gd name="T49" fmla="*/ 0 h 2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238"/>
                <a:gd name="T77" fmla="*/ 164 w 164"/>
                <a:gd name="T78" fmla="*/ 238 h 23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238">
                  <a:moveTo>
                    <a:pt x="84" y="89"/>
                  </a:moveTo>
                  <a:lnTo>
                    <a:pt x="75" y="75"/>
                  </a:lnTo>
                  <a:lnTo>
                    <a:pt x="67" y="60"/>
                  </a:lnTo>
                  <a:lnTo>
                    <a:pt x="58" y="45"/>
                  </a:lnTo>
                  <a:lnTo>
                    <a:pt x="51" y="34"/>
                  </a:lnTo>
                  <a:lnTo>
                    <a:pt x="39" y="21"/>
                  </a:lnTo>
                  <a:lnTo>
                    <a:pt x="28" y="13"/>
                  </a:lnTo>
                  <a:lnTo>
                    <a:pt x="15" y="4"/>
                  </a:lnTo>
                  <a:lnTo>
                    <a:pt x="0" y="0"/>
                  </a:lnTo>
                  <a:lnTo>
                    <a:pt x="22" y="26"/>
                  </a:lnTo>
                  <a:lnTo>
                    <a:pt x="43" y="56"/>
                  </a:lnTo>
                  <a:lnTo>
                    <a:pt x="63" y="86"/>
                  </a:lnTo>
                  <a:lnTo>
                    <a:pt x="84" y="115"/>
                  </a:lnTo>
                  <a:lnTo>
                    <a:pt x="103" y="145"/>
                  </a:lnTo>
                  <a:lnTo>
                    <a:pt x="122" y="176"/>
                  </a:lnTo>
                  <a:lnTo>
                    <a:pt x="142" y="207"/>
                  </a:lnTo>
                  <a:lnTo>
                    <a:pt x="164" y="238"/>
                  </a:lnTo>
                  <a:lnTo>
                    <a:pt x="164" y="213"/>
                  </a:lnTo>
                  <a:lnTo>
                    <a:pt x="161" y="193"/>
                  </a:lnTo>
                  <a:lnTo>
                    <a:pt x="151" y="174"/>
                  </a:lnTo>
                  <a:lnTo>
                    <a:pt x="140" y="157"/>
                  </a:lnTo>
                  <a:lnTo>
                    <a:pt x="125" y="139"/>
                  </a:lnTo>
                  <a:lnTo>
                    <a:pt x="110" y="123"/>
                  </a:lnTo>
                  <a:lnTo>
                    <a:pt x="95" y="107"/>
                  </a:lnTo>
                  <a:lnTo>
                    <a:pt x="84" y="89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10" name="Freeform 303"/>
            <p:cNvSpPr>
              <a:spLocks/>
            </p:cNvSpPr>
            <p:nvPr/>
          </p:nvSpPr>
          <p:spPr bwMode="auto">
            <a:xfrm>
              <a:off x="5305" y="1966"/>
              <a:ext cx="42" cy="66"/>
            </a:xfrm>
            <a:custGeom>
              <a:avLst/>
              <a:gdLst>
                <a:gd name="T0" fmla="*/ 0 w 83"/>
                <a:gd name="T1" fmla="*/ 1 h 132"/>
                <a:gd name="T2" fmla="*/ 1 w 83"/>
                <a:gd name="T3" fmla="*/ 1 h 132"/>
                <a:gd name="T4" fmla="*/ 1 w 83"/>
                <a:gd name="T5" fmla="*/ 1 h 132"/>
                <a:gd name="T6" fmla="*/ 1 w 83"/>
                <a:gd name="T7" fmla="*/ 1 h 132"/>
                <a:gd name="T8" fmla="*/ 1 w 83"/>
                <a:gd name="T9" fmla="*/ 1 h 132"/>
                <a:gd name="T10" fmla="*/ 1 w 83"/>
                <a:gd name="T11" fmla="*/ 1 h 132"/>
                <a:gd name="T12" fmla="*/ 1 w 83"/>
                <a:gd name="T13" fmla="*/ 1 h 132"/>
                <a:gd name="T14" fmla="*/ 1 w 83"/>
                <a:gd name="T15" fmla="*/ 1 h 132"/>
                <a:gd name="T16" fmla="*/ 1 w 83"/>
                <a:gd name="T17" fmla="*/ 1 h 132"/>
                <a:gd name="T18" fmla="*/ 1 w 83"/>
                <a:gd name="T19" fmla="*/ 1 h 132"/>
                <a:gd name="T20" fmla="*/ 1 w 83"/>
                <a:gd name="T21" fmla="*/ 1 h 132"/>
                <a:gd name="T22" fmla="*/ 1 w 83"/>
                <a:gd name="T23" fmla="*/ 1 h 132"/>
                <a:gd name="T24" fmla="*/ 1 w 83"/>
                <a:gd name="T25" fmla="*/ 1 h 132"/>
                <a:gd name="T26" fmla="*/ 1 w 83"/>
                <a:gd name="T27" fmla="*/ 1 h 132"/>
                <a:gd name="T28" fmla="*/ 1 w 83"/>
                <a:gd name="T29" fmla="*/ 1 h 132"/>
                <a:gd name="T30" fmla="*/ 1 w 83"/>
                <a:gd name="T31" fmla="*/ 1 h 132"/>
                <a:gd name="T32" fmla="*/ 1 w 83"/>
                <a:gd name="T33" fmla="*/ 1 h 132"/>
                <a:gd name="T34" fmla="*/ 1 w 83"/>
                <a:gd name="T35" fmla="*/ 1 h 132"/>
                <a:gd name="T36" fmla="*/ 1 w 83"/>
                <a:gd name="T37" fmla="*/ 1 h 132"/>
                <a:gd name="T38" fmla="*/ 1 w 83"/>
                <a:gd name="T39" fmla="*/ 1 h 132"/>
                <a:gd name="T40" fmla="*/ 1 w 83"/>
                <a:gd name="T41" fmla="*/ 0 h 132"/>
                <a:gd name="T42" fmla="*/ 0 w 83"/>
                <a:gd name="T43" fmla="*/ 1 h 1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32"/>
                <a:gd name="T68" fmla="*/ 83 w 83"/>
                <a:gd name="T69" fmla="*/ 132 h 1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32">
                  <a:moveTo>
                    <a:pt x="0" y="62"/>
                  </a:moveTo>
                  <a:lnTo>
                    <a:pt x="12" y="66"/>
                  </a:lnTo>
                  <a:lnTo>
                    <a:pt x="23" y="73"/>
                  </a:lnTo>
                  <a:lnTo>
                    <a:pt x="33" y="80"/>
                  </a:lnTo>
                  <a:lnTo>
                    <a:pt x="44" y="92"/>
                  </a:lnTo>
                  <a:lnTo>
                    <a:pt x="53" y="101"/>
                  </a:lnTo>
                  <a:lnTo>
                    <a:pt x="63" y="111"/>
                  </a:lnTo>
                  <a:lnTo>
                    <a:pt x="72" y="121"/>
                  </a:lnTo>
                  <a:lnTo>
                    <a:pt x="83" y="132"/>
                  </a:lnTo>
                  <a:lnTo>
                    <a:pt x="74" y="125"/>
                  </a:lnTo>
                  <a:lnTo>
                    <a:pt x="72" y="118"/>
                  </a:lnTo>
                  <a:lnTo>
                    <a:pt x="72" y="109"/>
                  </a:lnTo>
                  <a:lnTo>
                    <a:pt x="73" y="103"/>
                  </a:lnTo>
                  <a:lnTo>
                    <a:pt x="73" y="85"/>
                  </a:lnTo>
                  <a:lnTo>
                    <a:pt x="73" y="69"/>
                  </a:lnTo>
                  <a:lnTo>
                    <a:pt x="72" y="53"/>
                  </a:lnTo>
                  <a:lnTo>
                    <a:pt x="69" y="40"/>
                  </a:lnTo>
                  <a:lnTo>
                    <a:pt x="62" y="26"/>
                  </a:lnTo>
                  <a:lnTo>
                    <a:pt x="54" y="16"/>
                  </a:lnTo>
                  <a:lnTo>
                    <a:pt x="42" y="6"/>
                  </a:lnTo>
                  <a:lnTo>
                    <a:pt x="27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11" name="Freeform 304"/>
            <p:cNvSpPr>
              <a:spLocks/>
            </p:cNvSpPr>
            <p:nvPr/>
          </p:nvSpPr>
          <p:spPr bwMode="auto">
            <a:xfrm>
              <a:off x="5279" y="2027"/>
              <a:ext cx="85" cy="116"/>
            </a:xfrm>
            <a:custGeom>
              <a:avLst/>
              <a:gdLst>
                <a:gd name="T0" fmla="*/ 1 w 169"/>
                <a:gd name="T1" fmla="*/ 0 h 231"/>
                <a:gd name="T2" fmla="*/ 1 w 169"/>
                <a:gd name="T3" fmla="*/ 1 h 231"/>
                <a:gd name="T4" fmla="*/ 1 w 169"/>
                <a:gd name="T5" fmla="*/ 1 h 231"/>
                <a:gd name="T6" fmla="*/ 1 w 169"/>
                <a:gd name="T7" fmla="*/ 1 h 231"/>
                <a:gd name="T8" fmla="*/ 1 w 169"/>
                <a:gd name="T9" fmla="*/ 1 h 231"/>
                <a:gd name="T10" fmla="*/ 1 w 169"/>
                <a:gd name="T11" fmla="*/ 1 h 231"/>
                <a:gd name="T12" fmla="*/ 1 w 169"/>
                <a:gd name="T13" fmla="*/ 1 h 231"/>
                <a:gd name="T14" fmla="*/ 1 w 169"/>
                <a:gd name="T15" fmla="*/ 1 h 231"/>
                <a:gd name="T16" fmla="*/ 1 w 169"/>
                <a:gd name="T17" fmla="*/ 1 h 231"/>
                <a:gd name="T18" fmla="*/ 1 w 169"/>
                <a:gd name="T19" fmla="*/ 1 h 231"/>
                <a:gd name="T20" fmla="*/ 1 w 169"/>
                <a:gd name="T21" fmla="*/ 1 h 231"/>
                <a:gd name="T22" fmla="*/ 1 w 169"/>
                <a:gd name="T23" fmla="*/ 1 h 231"/>
                <a:gd name="T24" fmla="*/ 1 w 169"/>
                <a:gd name="T25" fmla="*/ 1 h 231"/>
                <a:gd name="T26" fmla="*/ 1 w 169"/>
                <a:gd name="T27" fmla="*/ 1 h 231"/>
                <a:gd name="T28" fmla="*/ 1 w 169"/>
                <a:gd name="T29" fmla="*/ 1 h 231"/>
                <a:gd name="T30" fmla="*/ 1 w 169"/>
                <a:gd name="T31" fmla="*/ 1 h 231"/>
                <a:gd name="T32" fmla="*/ 1 w 169"/>
                <a:gd name="T33" fmla="*/ 1 h 231"/>
                <a:gd name="T34" fmla="*/ 1 w 169"/>
                <a:gd name="T35" fmla="*/ 1 h 231"/>
                <a:gd name="T36" fmla="*/ 1 w 169"/>
                <a:gd name="T37" fmla="*/ 1 h 231"/>
                <a:gd name="T38" fmla="*/ 1 w 169"/>
                <a:gd name="T39" fmla="*/ 1 h 231"/>
                <a:gd name="T40" fmla="*/ 0 w 169"/>
                <a:gd name="T41" fmla="*/ 1 h 231"/>
                <a:gd name="T42" fmla="*/ 1 w 169"/>
                <a:gd name="T43" fmla="*/ 0 h 2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9"/>
                <a:gd name="T67" fmla="*/ 0 h 231"/>
                <a:gd name="T68" fmla="*/ 169 w 169"/>
                <a:gd name="T69" fmla="*/ 231 h 23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9" h="231">
                  <a:moveTo>
                    <a:pt x="13" y="0"/>
                  </a:moveTo>
                  <a:lnTo>
                    <a:pt x="31" y="25"/>
                  </a:lnTo>
                  <a:lnTo>
                    <a:pt x="51" y="53"/>
                  </a:lnTo>
                  <a:lnTo>
                    <a:pt x="72" y="80"/>
                  </a:lnTo>
                  <a:lnTo>
                    <a:pt x="94" y="108"/>
                  </a:lnTo>
                  <a:lnTo>
                    <a:pt x="114" y="137"/>
                  </a:lnTo>
                  <a:lnTo>
                    <a:pt x="135" y="165"/>
                  </a:lnTo>
                  <a:lnTo>
                    <a:pt x="153" y="195"/>
                  </a:lnTo>
                  <a:lnTo>
                    <a:pt x="169" y="225"/>
                  </a:lnTo>
                  <a:lnTo>
                    <a:pt x="169" y="228"/>
                  </a:lnTo>
                  <a:lnTo>
                    <a:pt x="166" y="231"/>
                  </a:lnTo>
                  <a:lnTo>
                    <a:pt x="159" y="230"/>
                  </a:lnTo>
                  <a:lnTo>
                    <a:pt x="158" y="230"/>
                  </a:lnTo>
                  <a:lnTo>
                    <a:pt x="137" y="204"/>
                  </a:lnTo>
                  <a:lnTo>
                    <a:pt x="119" y="178"/>
                  </a:lnTo>
                  <a:lnTo>
                    <a:pt x="100" y="149"/>
                  </a:lnTo>
                  <a:lnTo>
                    <a:pt x="83" y="121"/>
                  </a:lnTo>
                  <a:lnTo>
                    <a:pt x="63" y="91"/>
                  </a:lnTo>
                  <a:lnTo>
                    <a:pt x="44" y="65"/>
                  </a:lnTo>
                  <a:lnTo>
                    <a:pt x="22" y="40"/>
                  </a:lnTo>
                  <a:lnTo>
                    <a:pt x="0" y="2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12" name="Freeform 305"/>
            <p:cNvSpPr>
              <a:spLocks/>
            </p:cNvSpPr>
            <p:nvPr/>
          </p:nvSpPr>
          <p:spPr bwMode="auto">
            <a:xfrm>
              <a:off x="5226" y="2110"/>
              <a:ext cx="123" cy="43"/>
            </a:xfrm>
            <a:custGeom>
              <a:avLst/>
              <a:gdLst>
                <a:gd name="T0" fmla="*/ 0 w 246"/>
                <a:gd name="T1" fmla="*/ 0 h 87"/>
                <a:gd name="T2" fmla="*/ 1 w 246"/>
                <a:gd name="T3" fmla="*/ 0 h 87"/>
                <a:gd name="T4" fmla="*/ 1 w 246"/>
                <a:gd name="T5" fmla="*/ 0 h 87"/>
                <a:gd name="T6" fmla="*/ 1 w 246"/>
                <a:gd name="T7" fmla="*/ 0 h 87"/>
                <a:gd name="T8" fmla="*/ 1 w 246"/>
                <a:gd name="T9" fmla="*/ 0 h 87"/>
                <a:gd name="T10" fmla="*/ 1 w 246"/>
                <a:gd name="T11" fmla="*/ 0 h 87"/>
                <a:gd name="T12" fmla="*/ 1 w 246"/>
                <a:gd name="T13" fmla="*/ 0 h 87"/>
                <a:gd name="T14" fmla="*/ 1 w 246"/>
                <a:gd name="T15" fmla="*/ 0 h 87"/>
                <a:gd name="T16" fmla="*/ 1 w 246"/>
                <a:gd name="T17" fmla="*/ 0 h 87"/>
                <a:gd name="T18" fmla="*/ 1 w 246"/>
                <a:gd name="T19" fmla="*/ 0 h 87"/>
                <a:gd name="T20" fmla="*/ 1 w 246"/>
                <a:gd name="T21" fmla="*/ 0 h 87"/>
                <a:gd name="T22" fmla="*/ 1 w 246"/>
                <a:gd name="T23" fmla="*/ 0 h 87"/>
                <a:gd name="T24" fmla="*/ 1 w 246"/>
                <a:gd name="T25" fmla="*/ 0 h 87"/>
                <a:gd name="T26" fmla="*/ 1 w 246"/>
                <a:gd name="T27" fmla="*/ 0 h 87"/>
                <a:gd name="T28" fmla="*/ 1 w 246"/>
                <a:gd name="T29" fmla="*/ 0 h 87"/>
                <a:gd name="T30" fmla="*/ 1 w 246"/>
                <a:gd name="T31" fmla="*/ 0 h 87"/>
                <a:gd name="T32" fmla="*/ 1 w 246"/>
                <a:gd name="T33" fmla="*/ 0 h 87"/>
                <a:gd name="T34" fmla="*/ 1 w 246"/>
                <a:gd name="T35" fmla="*/ 0 h 87"/>
                <a:gd name="T36" fmla="*/ 1 w 246"/>
                <a:gd name="T37" fmla="*/ 0 h 87"/>
                <a:gd name="T38" fmla="*/ 1 w 246"/>
                <a:gd name="T39" fmla="*/ 0 h 87"/>
                <a:gd name="T40" fmla="*/ 1 w 246"/>
                <a:gd name="T41" fmla="*/ 0 h 87"/>
                <a:gd name="T42" fmla="*/ 1 w 246"/>
                <a:gd name="T43" fmla="*/ 0 h 87"/>
                <a:gd name="T44" fmla="*/ 1 w 246"/>
                <a:gd name="T45" fmla="*/ 0 h 87"/>
                <a:gd name="T46" fmla="*/ 1 w 246"/>
                <a:gd name="T47" fmla="*/ 0 h 87"/>
                <a:gd name="T48" fmla="*/ 1 w 246"/>
                <a:gd name="T49" fmla="*/ 0 h 87"/>
                <a:gd name="T50" fmla="*/ 1 w 246"/>
                <a:gd name="T51" fmla="*/ 0 h 87"/>
                <a:gd name="T52" fmla="*/ 1 w 246"/>
                <a:gd name="T53" fmla="*/ 0 h 87"/>
                <a:gd name="T54" fmla="*/ 1 w 246"/>
                <a:gd name="T55" fmla="*/ 0 h 87"/>
                <a:gd name="T56" fmla="*/ 1 w 246"/>
                <a:gd name="T57" fmla="*/ 0 h 87"/>
                <a:gd name="T58" fmla="*/ 1 w 246"/>
                <a:gd name="T59" fmla="*/ 0 h 87"/>
                <a:gd name="T60" fmla="*/ 1 w 246"/>
                <a:gd name="T61" fmla="*/ 0 h 87"/>
                <a:gd name="T62" fmla="*/ 1 w 246"/>
                <a:gd name="T63" fmla="*/ 0 h 87"/>
                <a:gd name="T64" fmla="*/ 1 w 246"/>
                <a:gd name="T65" fmla="*/ 0 h 87"/>
                <a:gd name="T66" fmla="*/ 1 w 246"/>
                <a:gd name="T67" fmla="*/ 0 h 87"/>
                <a:gd name="T68" fmla="*/ 1 w 246"/>
                <a:gd name="T69" fmla="*/ 0 h 87"/>
                <a:gd name="T70" fmla="*/ 1 w 246"/>
                <a:gd name="T71" fmla="*/ 0 h 87"/>
                <a:gd name="T72" fmla="*/ 1 w 246"/>
                <a:gd name="T73" fmla="*/ 0 h 87"/>
                <a:gd name="T74" fmla="*/ 1 w 246"/>
                <a:gd name="T75" fmla="*/ 0 h 87"/>
                <a:gd name="T76" fmla="*/ 1 w 246"/>
                <a:gd name="T77" fmla="*/ 0 h 87"/>
                <a:gd name="T78" fmla="*/ 1 w 246"/>
                <a:gd name="T79" fmla="*/ 0 h 87"/>
                <a:gd name="T80" fmla="*/ 1 w 246"/>
                <a:gd name="T81" fmla="*/ 0 h 87"/>
                <a:gd name="T82" fmla="*/ 1 w 246"/>
                <a:gd name="T83" fmla="*/ 0 h 87"/>
                <a:gd name="T84" fmla="*/ 1 w 246"/>
                <a:gd name="T85" fmla="*/ 0 h 87"/>
                <a:gd name="T86" fmla="*/ 1 w 246"/>
                <a:gd name="T87" fmla="*/ 0 h 87"/>
                <a:gd name="T88" fmla="*/ 1 w 246"/>
                <a:gd name="T89" fmla="*/ 0 h 87"/>
                <a:gd name="T90" fmla="*/ 0 w 246"/>
                <a:gd name="T91" fmla="*/ 0 h 8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6"/>
                <a:gd name="T139" fmla="*/ 0 h 87"/>
                <a:gd name="T140" fmla="*/ 246 w 246"/>
                <a:gd name="T141" fmla="*/ 87 h 8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6" h="87">
                  <a:moveTo>
                    <a:pt x="0" y="87"/>
                  </a:moveTo>
                  <a:lnTo>
                    <a:pt x="4" y="85"/>
                  </a:lnTo>
                  <a:lnTo>
                    <a:pt x="10" y="85"/>
                  </a:lnTo>
                  <a:lnTo>
                    <a:pt x="18" y="85"/>
                  </a:lnTo>
                  <a:lnTo>
                    <a:pt x="26" y="87"/>
                  </a:lnTo>
                  <a:lnTo>
                    <a:pt x="34" y="87"/>
                  </a:lnTo>
                  <a:lnTo>
                    <a:pt x="42" y="87"/>
                  </a:lnTo>
                  <a:lnTo>
                    <a:pt x="48" y="85"/>
                  </a:lnTo>
                  <a:lnTo>
                    <a:pt x="55" y="85"/>
                  </a:lnTo>
                  <a:lnTo>
                    <a:pt x="73" y="73"/>
                  </a:lnTo>
                  <a:lnTo>
                    <a:pt x="95" y="64"/>
                  </a:lnTo>
                  <a:lnTo>
                    <a:pt x="118" y="58"/>
                  </a:lnTo>
                  <a:lnTo>
                    <a:pt x="141" y="57"/>
                  </a:lnTo>
                  <a:lnTo>
                    <a:pt x="163" y="58"/>
                  </a:lnTo>
                  <a:lnTo>
                    <a:pt x="186" y="63"/>
                  </a:lnTo>
                  <a:lnTo>
                    <a:pt x="208" y="72"/>
                  </a:lnTo>
                  <a:lnTo>
                    <a:pt x="230" y="84"/>
                  </a:lnTo>
                  <a:lnTo>
                    <a:pt x="234" y="84"/>
                  </a:lnTo>
                  <a:lnTo>
                    <a:pt x="238" y="82"/>
                  </a:lnTo>
                  <a:lnTo>
                    <a:pt x="241" y="79"/>
                  </a:lnTo>
                  <a:lnTo>
                    <a:pt x="246" y="80"/>
                  </a:lnTo>
                  <a:lnTo>
                    <a:pt x="244" y="69"/>
                  </a:lnTo>
                  <a:lnTo>
                    <a:pt x="241" y="59"/>
                  </a:lnTo>
                  <a:lnTo>
                    <a:pt x="238" y="48"/>
                  </a:lnTo>
                  <a:lnTo>
                    <a:pt x="234" y="40"/>
                  </a:lnTo>
                  <a:lnTo>
                    <a:pt x="229" y="30"/>
                  </a:lnTo>
                  <a:lnTo>
                    <a:pt x="223" y="24"/>
                  </a:lnTo>
                  <a:lnTo>
                    <a:pt x="215" y="19"/>
                  </a:lnTo>
                  <a:lnTo>
                    <a:pt x="209" y="19"/>
                  </a:lnTo>
                  <a:lnTo>
                    <a:pt x="201" y="17"/>
                  </a:lnTo>
                  <a:lnTo>
                    <a:pt x="193" y="20"/>
                  </a:lnTo>
                  <a:lnTo>
                    <a:pt x="186" y="22"/>
                  </a:lnTo>
                  <a:lnTo>
                    <a:pt x="178" y="25"/>
                  </a:lnTo>
                  <a:lnTo>
                    <a:pt x="170" y="26"/>
                  </a:lnTo>
                  <a:lnTo>
                    <a:pt x="162" y="27"/>
                  </a:lnTo>
                  <a:lnTo>
                    <a:pt x="155" y="26"/>
                  </a:lnTo>
                  <a:lnTo>
                    <a:pt x="147" y="24"/>
                  </a:lnTo>
                  <a:lnTo>
                    <a:pt x="130" y="12"/>
                  </a:lnTo>
                  <a:lnTo>
                    <a:pt x="113" y="6"/>
                  </a:lnTo>
                  <a:lnTo>
                    <a:pt x="95" y="1"/>
                  </a:lnTo>
                  <a:lnTo>
                    <a:pt x="78" y="0"/>
                  </a:lnTo>
                  <a:lnTo>
                    <a:pt x="60" y="0"/>
                  </a:lnTo>
                  <a:lnTo>
                    <a:pt x="43" y="5"/>
                  </a:lnTo>
                  <a:lnTo>
                    <a:pt x="27" y="12"/>
                  </a:lnTo>
                  <a:lnTo>
                    <a:pt x="14" y="2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13" name="Freeform 306"/>
            <p:cNvSpPr>
              <a:spLocks/>
            </p:cNvSpPr>
            <p:nvPr/>
          </p:nvSpPr>
          <p:spPr bwMode="auto">
            <a:xfrm>
              <a:off x="5243" y="2180"/>
              <a:ext cx="164" cy="191"/>
            </a:xfrm>
            <a:custGeom>
              <a:avLst/>
              <a:gdLst>
                <a:gd name="T0" fmla="*/ 1 w 328"/>
                <a:gd name="T1" fmla="*/ 0 h 382"/>
                <a:gd name="T2" fmla="*/ 1 w 328"/>
                <a:gd name="T3" fmla="*/ 1 h 382"/>
                <a:gd name="T4" fmla="*/ 1 w 328"/>
                <a:gd name="T5" fmla="*/ 1 h 382"/>
                <a:gd name="T6" fmla="*/ 1 w 328"/>
                <a:gd name="T7" fmla="*/ 1 h 382"/>
                <a:gd name="T8" fmla="*/ 1 w 328"/>
                <a:gd name="T9" fmla="*/ 1 h 382"/>
                <a:gd name="T10" fmla="*/ 1 w 328"/>
                <a:gd name="T11" fmla="*/ 1 h 382"/>
                <a:gd name="T12" fmla="*/ 1 w 328"/>
                <a:gd name="T13" fmla="*/ 1 h 382"/>
                <a:gd name="T14" fmla="*/ 1 w 328"/>
                <a:gd name="T15" fmla="*/ 1 h 382"/>
                <a:gd name="T16" fmla="*/ 1 w 328"/>
                <a:gd name="T17" fmla="*/ 1 h 382"/>
                <a:gd name="T18" fmla="*/ 1 w 328"/>
                <a:gd name="T19" fmla="*/ 1 h 382"/>
                <a:gd name="T20" fmla="*/ 1 w 328"/>
                <a:gd name="T21" fmla="*/ 1 h 382"/>
                <a:gd name="T22" fmla="*/ 1 w 328"/>
                <a:gd name="T23" fmla="*/ 1 h 382"/>
                <a:gd name="T24" fmla="*/ 1 w 328"/>
                <a:gd name="T25" fmla="*/ 1 h 382"/>
                <a:gd name="T26" fmla="*/ 1 w 328"/>
                <a:gd name="T27" fmla="*/ 1 h 382"/>
                <a:gd name="T28" fmla="*/ 1 w 328"/>
                <a:gd name="T29" fmla="*/ 1 h 382"/>
                <a:gd name="T30" fmla="*/ 1 w 328"/>
                <a:gd name="T31" fmla="*/ 1 h 382"/>
                <a:gd name="T32" fmla="*/ 1 w 328"/>
                <a:gd name="T33" fmla="*/ 1 h 382"/>
                <a:gd name="T34" fmla="*/ 1 w 328"/>
                <a:gd name="T35" fmla="*/ 1 h 382"/>
                <a:gd name="T36" fmla="*/ 1 w 328"/>
                <a:gd name="T37" fmla="*/ 1 h 382"/>
                <a:gd name="T38" fmla="*/ 1 w 328"/>
                <a:gd name="T39" fmla="*/ 1 h 382"/>
                <a:gd name="T40" fmla="*/ 1 w 328"/>
                <a:gd name="T41" fmla="*/ 1 h 382"/>
                <a:gd name="T42" fmla="*/ 1 w 328"/>
                <a:gd name="T43" fmla="*/ 1 h 382"/>
                <a:gd name="T44" fmla="*/ 1 w 328"/>
                <a:gd name="T45" fmla="*/ 1 h 382"/>
                <a:gd name="T46" fmla="*/ 1 w 328"/>
                <a:gd name="T47" fmla="*/ 1 h 382"/>
                <a:gd name="T48" fmla="*/ 1 w 328"/>
                <a:gd name="T49" fmla="*/ 1 h 382"/>
                <a:gd name="T50" fmla="*/ 1 w 328"/>
                <a:gd name="T51" fmla="*/ 1 h 382"/>
                <a:gd name="T52" fmla="*/ 1 w 328"/>
                <a:gd name="T53" fmla="*/ 1 h 382"/>
                <a:gd name="T54" fmla="*/ 1 w 328"/>
                <a:gd name="T55" fmla="*/ 1 h 382"/>
                <a:gd name="T56" fmla="*/ 1 w 328"/>
                <a:gd name="T57" fmla="*/ 1 h 382"/>
                <a:gd name="T58" fmla="*/ 1 w 328"/>
                <a:gd name="T59" fmla="*/ 1 h 382"/>
                <a:gd name="T60" fmla="*/ 1 w 328"/>
                <a:gd name="T61" fmla="*/ 1 h 382"/>
                <a:gd name="T62" fmla="*/ 1 w 328"/>
                <a:gd name="T63" fmla="*/ 1 h 382"/>
                <a:gd name="T64" fmla="*/ 1 w 328"/>
                <a:gd name="T65" fmla="*/ 1 h 382"/>
                <a:gd name="T66" fmla="*/ 1 w 328"/>
                <a:gd name="T67" fmla="*/ 1 h 382"/>
                <a:gd name="T68" fmla="*/ 1 w 328"/>
                <a:gd name="T69" fmla="*/ 1 h 382"/>
                <a:gd name="T70" fmla="*/ 1 w 328"/>
                <a:gd name="T71" fmla="*/ 1 h 382"/>
                <a:gd name="T72" fmla="*/ 1 w 328"/>
                <a:gd name="T73" fmla="*/ 1 h 382"/>
                <a:gd name="T74" fmla="*/ 0 w 328"/>
                <a:gd name="T75" fmla="*/ 1 h 382"/>
                <a:gd name="T76" fmla="*/ 1 w 328"/>
                <a:gd name="T77" fmla="*/ 0 h 38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8"/>
                <a:gd name="T118" fmla="*/ 0 h 382"/>
                <a:gd name="T119" fmla="*/ 328 w 328"/>
                <a:gd name="T120" fmla="*/ 382 h 38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8" h="382">
                  <a:moveTo>
                    <a:pt x="2" y="0"/>
                  </a:moveTo>
                  <a:lnTo>
                    <a:pt x="31" y="10"/>
                  </a:lnTo>
                  <a:lnTo>
                    <a:pt x="55" y="28"/>
                  </a:lnTo>
                  <a:lnTo>
                    <a:pt x="74" y="51"/>
                  </a:lnTo>
                  <a:lnTo>
                    <a:pt x="94" y="77"/>
                  </a:lnTo>
                  <a:lnTo>
                    <a:pt x="110" y="104"/>
                  </a:lnTo>
                  <a:lnTo>
                    <a:pt x="127" y="132"/>
                  </a:lnTo>
                  <a:lnTo>
                    <a:pt x="146" y="158"/>
                  </a:lnTo>
                  <a:lnTo>
                    <a:pt x="168" y="183"/>
                  </a:lnTo>
                  <a:lnTo>
                    <a:pt x="184" y="195"/>
                  </a:lnTo>
                  <a:lnTo>
                    <a:pt x="203" y="208"/>
                  </a:lnTo>
                  <a:lnTo>
                    <a:pt x="221" y="218"/>
                  </a:lnTo>
                  <a:lnTo>
                    <a:pt x="242" y="226"/>
                  </a:lnTo>
                  <a:lnTo>
                    <a:pt x="262" y="230"/>
                  </a:lnTo>
                  <a:lnTo>
                    <a:pt x="283" y="233"/>
                  </a:lnTo>
                  <a:lnTo>
                    <a:pt x="305" y="230"/>
                  </a:lnTo>
                  <a:lnTo>
                    <a:pt x="328" y="225"/>
                  </a:lnTo>
                  <a:lnTo>
                    <a:pt x="309" y="254"/>
                  </a:lnTo>
                  <a:lnTo>
                    <a:pt x="287" y="286"/>
                  </a:lnTo>
                  <a:lnTo>
                    <a:pt x="262" y="317"/>
                  </a:lnTo>
                  <a:lnTo>
                    <a:pt x="237" y="345"/>
                  </a:lnTo>
                  <a:lnTo>
                    <a:pt x="211" y="366"/>
                  </a:lnTo>
                  <a:lnTo>
                    <a:pt x="187" y="380"/>
                  </a:lnTo>
                  <a:lnTo>
                    <a:pt x="164" y="382"/>
                  </a:lnTo>
                  <a:lnTo>
                    <a:pt x="147" y="370"/>
                  </a:lnTo>
                  <a:lnTo>
                    <a:pt x="125" y="336"/>
                  </a:lnTo>
                  <a:lnTo>
                    <a:pt x="107" y="299"/>
                  </a:lnTo>
                  <a:lnTo>
                    <a:pt x="91" y="259"/>
                  </a:lnTo>
                  <a:lnTo>
                    <a:pt x="79" y="215"/>
                  </a:lnTo>
                  <a:lnTo>
                    <a:pt x="65" y="171"/>
                  </a:lnTo>
                  <a:lnTo>
                    <a:pt x="51" y="126"/>
                  </a:lnTo>
                  <a:lnTo>
                    <a:pt x="34" y="82"/>
                  </a:lnTo>
                  <a:lnTo>
                    <a:pt x="16" y="41"/>
                  </a:lnTo>
                  <a:lnTo>
                    <a:pt x="12" y="33"/>
                  </a:lnTo>
                  <a:lnTo>
                    <a:pt x="8" y="27"/>
                  </a:lnTo>
                  <a:lnTo>
                    <a:pt x="5" y="21"/>
                  </a:lnTo>
                  <a:lnTo>
                    <a:pt x="4" y="15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14" name="Freeform 307"/>
            <p:cNvSpPr>
              <a:spLocks/>
            </p:cNvSpPr>
            <p:nvPr/>
          </p:nvSpPr>
          <p:spPr bwMode="auto">
            <a:xfrm>
              <a:off x="5160" y="2217"/>
              <a:ext cx="56" cy="94"/>
            </a:xfrm>
            <a:custGeom>
              <a:avLst/>
              <a:gdLst>
                <a:gd name="T0" fmla="*/ 1 w 111"/>
                <a:gd name="T1" fmla="*/ 0 h 189"/>
                <a:gd name="T2" fmla="*/ 1 w 111"/>
                <a:gd name="T3" fmla="*/ 0 h 189"/>
                <a:gd name="T4" fmla="*/ 1 w 111"/>
                <a:gd name="T5" fmla="*/ 0 h 189"/>
                <a:gd name="T6" fmla="*/ 1 w 111"/>
                <a:gd name="T7" fmla="*/ 0 h 189"/>
                <a:gd name="T8" fmla="*/ 1 w 111"/>
                <a:gd name="T9" fmla="*/ 0 h 189"/>
                <a:gd name="T10" fmla="*/ 1 w 111"/>
                <a:gd name="T11" fmla="*/ 0 h 189"/>
                <a:gd name="T12" fmla="*/ 1 w 111"/>
                <a:gd name="T13" fmla="*/ 0 h 189"/>
                <a:gd name="T14" fmla="*/ 1 w 111"/>
                <a:gd name="T15" fmla="*/ 0 h 189"/>
                <a:gd name="T16" fmla="*/ 1 w 111"/>
                <a:gd name="T17" fmla="*/ 0 h 189"/>
                <a:gd name="T18" fmla="*/ 1 w 111"/>
                <a:gd name="T19" fmla="*/ 0 h 189"/>
                <a:gd name="T20" fmla="*/ 1 w 111"/>
                <a:gd name="T21" fmla="*/ 0 h 189"/>
                <a:gd name="T22" fmla="*/ 1 w 111"/>
                <a:gd name="T23" fmla="*/ 0 h 189"/>
                <a:gd name="T24" fmla="*/ 1 w 111"/>
                <a:gd name="T25" fmla="*/ 0 h 189"/>
                <a:gd name="T26" fmla="*/ 1 w 111"/>
                <a:gd name="T27" fmla="*/ 0 h 189"/>
                <a:gd name="T28" fmla="*/ 1 w 111"/>
                <a:gd name="T29" fmla="*/ 0 h 189"/>
                <a:gd name="T30" fmla="*/ 1 w 111"/>
                <a:gd name="T31" fmla="*/ 0 h 189"/>
                <a:gd name="T32" fmla="*/ 1 w 111"/>
                <a:gd name="T33" fmla="*/ 0 h 189"/>
                <a:gd name="T34" fmla="*/ 1 w 111"/>
                <a:gd name="T35" fmla="*/ 0 h 189"/>
                <a:gd name="T36" fmla="*/ 1 w 111"/>
                <a:gd name="T37" fmla="*/ 0 h 189"/>
                <a:gd name="T38" fmla="*/ 1 w 111"/>
                <a:gd name="T39" fmla="*/ 0 h 189"/>
                <a:gd name="T40" fmla="*/ 1 w 111"/>
                <a:gd name="T41" fmla="*/ 0 h 189"/>
                <a:gd name="T42" fmla="*/ 1 w 111"/>
                <a:gd name="T43" fmla="*/ 0 h 189"/>
                <a:gd name="T44" fmla="*/ 1 w 111"/>
                <a:gd name="T45" fmla="*/ 0 h 189"/>
                <a:gd name="T46" fmla="*/ 1 w 111"/>
                <a:gd name="T47" fmla="*/ 0 h 189"/>
                <a:gd name="T48" fmla="*/ 0 w 111"/>
                <a:gd name="T49" fmla="*/ 0 h 189"/>
                <a:gd name="T50" fmla="*/ 1 w 111"/>
                <a:gd name="T51" fmla="*/ 0 h 1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1"/>
                <a:gd name="T79" fmla="*/ 0 h 189"/>
                <a:gd name="T80" fmla="*/ 111 w 111"/>
                <a:gd name="T81" fmla="*/ 189 h 18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1" h="189">
                  <a:moveTo>
                    <a:pt x="30" y="0"/>
                  </a:moveTo>
                  <a:lnTo>
                    <a:pt x="40" y="0"/>
                  </a:lnTo>
                  <a:lnTo>
                    <a:pt x="50" y="4"/>
                  </a:lnTo>
                  <a:lnTo>
                    <a:pt x="59" y="6"/>
                  </a:lnTo>
                  <a:lnTo>
                    <a:pt x="69" y="11"/>
                  </a:lnTo>
                  <a:lnTo>
                    <a:pt x="77" y="15"/>
                  </a:lnTo>
                  <a:lnTo>
                    <a:pt x="85" y="22"/>
                  </a:lnTo>
                  <a:lnTo>
                    <a:pt x="92" y="30"/>
                  </a:lnTo>
                  <a:lnTo>
                    <a:pt x="99" y="38"/>
                  </a:lnTo>
                  <a:lnTo>
                    <a:pt x="106" y="56"/>
                  </a:lnTo>
                  <a:lnTo>
                    <a:pt x="110" y="74"/>
                  </a:lnTo>
                  <a:lnTo>
                    <a:pt x="111" y="94"/>
                  </a:lnTo>
                  <a:lnTo>
                    <a:pt x="110" y="114"/>
                  </a:lnTo>
                  <a:lnTo>
                    <a:pt x="105" y="132"/>
                  </a:lnTo>
                  <a:lnTo>
                    <a:pt x="100" y="152"/>
                  </a:lnTo>
                  <a:lnTo>
                    <a:pt x="93" y="171"/>
                  </a:lnTo>
                  <a:lnTo>
                    <a:pt x="85" y="189"/>
                  </a:lnTo>
                  <a:lnTo>
                    <a:pt x="84" y="165"/>
                  </a:lnTo>
                  <a:lnTo>
                    <a:pt x="80" y="144"/>
                  </a:lnTo>
                  <a:lnTo>
                    <a:pt x="72" y="121"/>
                  </a:lnTo>
                  <a:lnTo>
                    <a:pt x="62" y="103"/>
                  </a:lnTo>
                  <a:lnTo>
                    <a:pt x="47" y="83"/>
                  </a:lnTo>
                  <a:lnTo>
                    <a:pt x="33" y="66"/>
                  </a:lnTo>
                  <a:lnTo>
                    <a:pt x="16" y="48"/>
                  </a:lnTo>
                  <a:lnTo>
                    <a:pt x="0" y="35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15" name="Freeform 308"/>
            <p:cNvSpPr>
              <a:spLocks/>
            </p:cNvSpPr>
            <p:nvPr/>
          </p:nvSpPr>
          <p:spPr bwMode="auto">
            <a:xfrm>
              <a:off x="5096" y="2244"/>
              <a:ext cx="80" cy="80"/>
            </a:xfrm>
            <a:custGeom>
              <a:avLst/>
              <a:gdLst>
                <a:gd name="T0" fmla="*/ 0 w 161"/>
                <a:gd name="T1" fmla="*/ 1 h 158"/>
                <a:gd name="T2" fmla="*/ 0 w 161"/>
                <a:gd name="T3" fmla="*/ 1 h 158"/>
                <a:gd name="T4" fmla="*/ 0 w 161"/>
                <a:gd name="T5" fmla="*/ 1 h 158"/>
                <a:gd name="T6" fmla="*/ 0 w 161"/>
                <a:gd name="T7" fmla="*/ 1 h 158"/>
                <a:gd name="T8" fmla="*/ 0 w 161"/>
                <a:gd name="T9" fmla="*/ 1 h 158"/>
                <a:gd name="T10" fmla="*/ 0 w 161"/>
                <a:gd name="T11" fmla="*/ 1 h 158"/>
                <a:gd name="T12" fmla="*/ 0 w 161"/>
                <a:gd name="T13" fmla="*/ 1 h 158"/>
                <a:gd name="T14" fmla="*/ 0 w 161"/>
                <a:gd name="T15" fmla="*/ 1 h 158"/>
                <a:gd name="T16" fmla="*/ 0 w 161"/>
                <a:gd name="T17" fmla="*/ 0 h 158"/>
                <a:gd name="T18" fmla="*/ 0 w 161"/>
                <a:gd name="T19" fmla="*/ 1 h 158"/>
                <a:gd name="T20" fmla="*/ 0 w 161"/>
                <a:gd name="T21" fmla="*/ 1 h 158"/>
                <a:gd name="T22" fmla="*/ 0 w 161"/>
                <a:gd name="T23" fmla="*/ 1 h 158"/>
                <a:gd name="T24" fmla="*/ 0 w 161"/>
                <a:gd name="T25" fmla="*/ 1 h 158"/>
                <a:gd name="T26" fmla="*/ 0 w 161"/>
                <a:gd name="T27" fmla="*/ 1 h 158"/>
                <a:gd name="T28" fmla="*/ 0 w 161"/>
                <a:gd name="T29" fmla="*/ 1 h 158"/>
                <a:gd name="T30" fmla="*/ 0 w 161"/>
                <a:gd name="T31" fmla="*/ 1 h 158"/>
                <a:gd name="T32" fmla="*/ 0 w 161"/>
                <a:gd name="T33" fmla="*/ 1 h 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1"/>
                <a:gd name="T52" fmla="*/ 0 h 158"/>
                <a:gd name="T53" fmla="*/ 161 w 161"/>
                <a:gd name="T54" fmla="*/ 158 h 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1" h="158">
                  <a:moveTo>
                    <a:pt x="159" y="158"/>
                  </a:moveTo>
                  <a:lnTo>
                    <a:pt x="149" y="128"/>
                  </a:lnTo>
                  <a:lnTo>
                    <a:pt x="137" y="102"/>
                  </a:lnTo>
                  <a:lnTo>
                    <a:pt x="118" y="79"/>
                  </a:lnTo>
                  <a:lnTo>
                    <a:pt x="99" y="60"/>
                  </a:lnTo>
                  <a:lnTo>
                    <a:pt x="76" y="42"/>
                  </a:lnTo>
                  <a:lnTo>
                    <a:pt x="52" y="26"/>
                  </a:lnTo>
                  <a:lnTo>
                    <a:pt x="26" y="11"/>
                  </a:lnTo>
                  <a:lnTo>
                    <a:pt x="0" y="0"/>
                  </a:lnTo>
                  <a:lnTo>
                    <a:pt x="30" y="2"/>
                  </a:lnTo>
                  <a:lnTo>
                    <a:pt x="61" y="12"/>
                  </a:lnTo>
                  <a:lnTo>
                    <a:pt x="91" y="27"/>
                  </a:lnTo>
                  <a:lnTo>
                    <a:pt x="119" y="45"/>
                  </a:lnTo>
                  <a:lnTo>
                    <a:pt x="140" y="68"/>
                  </a:lnTo>
                  <a:lnTo>
                    <a:pt x="155" y="95"/>
                  </a:lnTo>
                  <a:lnTo>
                    <a:pt x="161" y="125"/>
                  </a:lnTo>
                  <a:lnTo>
                    <a:pt x="159" y="158"/>
                  </a:lnTo>
                  <a:close/>
                </a:path>
              </a:pathLst>
            </a:custGeom>
            <a:solidFill>
              <a:srgbClr val="80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16" name="Freeform 309"/>
            <p:cNvSpPr>
              <a:spLocks/>
            </p:cNvSpPr>
            <p:nvPr/>
          </p:nvSpPr>
          <p:spPr bwMode="auto">
            <a:xfrm>
              <a:off x="4949" y="2226"/>
              <a:ext cx="190" cy="110"/>
            </a:xfrm>
            <a:custGeom>
              <a:avLst/>
              <a:gdLst>
                <a:gd name="T0" fmla="*/ 0 w 380"/>
                <a:gd name="T1" fmla="*/ 0 h 220"/>
                <a:gd name="T2" fmla="*/ 1 w 380"/>
                <a:gd name="T3" fmla="*/ 1 h 220"/>
                <a:gd name="T4" fmla="*/ 1 w 380"/>
                <a:gd name="T5" fmla="*/ 1 h 220"/>
                <a:gd name="T6" fmla="*/ 1 w 380"/>
                <a:gd name="T7" fmla="*/ 1 h 220"/>
                <a:gd name="T8" fmla="*/ 1 w 380"/>
                <a:gd name="T9" fmla="*/ 1 h 220"/>
                <a:gd name="T10" fmla="*/ 1 w 380"/>
                <a:gd name="T11" fmla="*/ 1 h 220"/>
                <a:gd name="T12" fmla="*/ 1 w 380"/>
                <a:gd name="T13" fmla="*/ 1 h 220"/>
                <a:gd name="T14" fmla="*/ 1 w 380"/>
                <a:gd name="T15" fmla="*/ 1 h 220"/>
                <a:gd name="T16" fmla="*/ 1 w 380"/>
                <a:gd name="T17" fmla="*/ 1 h 220"/>
                <a:gd name="T18" fmla="*/ 1 w 380"/>
                <a:gd name="T19" fmla="*/ 1 h 220"/>
                <a:gd name="T20" fmla="*/ 1 w 380"/>
                <a:gd name="T21" fmla="*/ 1 h 220"/>
                <a:gd name="T22" fmla="*/ 1 w 380"/>
                <a:gd name="T23" fmla="*/ 1 h 220"/>
                <a:gd name="T24" fmla="*/ 1 w 380"/>
                <a:gd name="T25" fmla="*/ 1 h 220"/>
                <a:gd name="T26" fmla="*/ 1 w 380"/>
                <a:gd name="T27" fmla="*/ 1 h 220"/>
                <a:gd name="T28" fmla="*/ 1 w 380"/>
                <a:gd name="T29" fmla="*/ 1 h 220"/>
                <a:gd name="T30" fmla="*/ 1 w 380"/>
                <a:gd name="T31" fmla="*/ 1 h 220"/>
                <a:gd name="T32" fmla="*/ 1 w 380"/>
                <a:gd name="T33" fmla="*/ 1 h 220"/>
                <a:gd name="T34" fmla="*/ 1 w 380"/>
                <a:gd name="T35" fmla="*/ 1 h 220"/>
                <a:gd name="T36" fmla="*/ 1 w 380"/>
                <a:gd name="T37" fmla="*/ 1 h 220"/>
                <a:gd name="T38" fmla="*/ 1 w 380"/>
                <a:gd name="T39" fmla="*/ 1 h 220"/>
                <a:gd name="T40" fmla="*/ 1 w 380"/>
                <a:gd name="T41" fmla="*/ 1 h 220"/>
                <a:gd name="T42" fmla="*/ 1 w 380"/>
                <a:gd name="T43" fmla="*/ 1 h 220"/>
                <a:gd name="T44" fmla="*/ 1 w 380"/>
                <a:gd name="T45" fmla="*/ 1 h 220"/>
                <a:gd name="T46" fmla="*/ 1 w 380"/>
                <a:gd name="T47" fmla="*/ 1 h 220"/>
                <a:gd name="T48" fmla="*/ 1 w 380"/>
                <a:gd name="T49" fmla="*/ 1 h 220"/>
                <a:gd name="T50" fmla="*/ 1 w 380"/>
                <a:gd name="T51" fmla="*/ 1 h 220"/>
                <a:gd name="T52" fmla="*/ 1 w 380"/>
                <a:gd name="T53" fmla="*/ 1 h 220"/>
                <a:gd name="T54" fmla="*/ 1 w 380"/>
                <a:gd name="T55" fmla="*/ 1 h 220"/>
                <a:gd name="T56" fmla="*/ 1 w 380"/>
                <a:gd name="T57" fmla="*/ 1 h 220"/>
                <a:gd name="T58" fmla="*/ 1 w 380"/>
                <a:gd name="T59" fmla="*/ 1 h 220"/>
                <a:gd name="T60" fmla="*/ 1 w 380"/>
                <a:gd name="T61" fmla="*/ 1 h 220"/>
                <a:gd name="T62" fmla="*/ 1 w 380"/>
                <a:gd name="T63" fmla="*/ 1 h 220"/>
                <a:gd name="T64" fmla="*/ 1 w 380"/>
                <a:gd name="T65" fmla="*/ 1 h 220"/>
                <a:gd name="T66" fmla="*/ 1 w 380"/>
                <a:gd name="T67" fmla="*/ 1 h 220"/>
                <a:gd name="T68" fmla="*/ 1 w 380"/>
                <a:gd name="T69" fmla="*/ 1 h 220"/>
                <a:gd name="T70" fmla="*/ 1 w 380"/>
                <a:gd name="T71" fmla="*/ 1 h 220"/>
                <a:gd name="T72" fmla="*/ 1 w 380"/>
                <a:gd name="T73" fmla="*/ 1 h 220"/>
                <a:gd name="T74" fmla="*/ 0 w 380"/>
                <a:gd name="T75" fmla="*/ 0 h 2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80"/>
                <a:gd name="T115" fmla="*/ 0 h 220"/>
                <a:gd name="T116" fmla="*/ 380 w 380"/>
                <a:gd name="T117" fmla="*/ 220 h 2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80" h="220">
                  <a:moveTo>
                    <a:pt x="0" y="0"/>
                  </a:moveTo>
                  <a:lnTo>
                    <a:pt x="6" y="11"/>
                  </a:lnTo>
                  <a:lnTo>
                    <a:pt x="14" y="24"/>
                  </a:lnTo>
                  <a:lnTo>
                    <a:pt x="19" y="37"/>
                  </a:lnTo>
                  <a:lnTo>
                    <a:pt x="25" y="50"/>
                  </a:lnTo>
                  <a:lnTo>
                    <a:pt x="29" y="64"/>
                  </a:lnTo>
                  <a:lnTo>
                    <a:pt x="32" y="79"/>
                  </a:lnTo>
                  <a:lnTo>
                    <a:pt x="34" y="94"/>
                  </a:lnTo>
                  <a:lnTo>
                    <a:pt x="36" y="108"/>
                  </a:lnTo>
                  <a:lnTo>
                    <a:pt x="37" y="115"/>
                  </a:lnTo>
                  <a:lnTo>
                    <a:pt x="42" y="121"/>
                  </a:lnTo>
                  <a:lnTo>
                    <a:pt x="49" y="123"/>
                  </a:lnTo>
                  <a:lnTo>
                    <a:pt x="56" y="126"/>
                  </a:lnTo>
                  <a:lnTo>
                    <a:pt x="96" y="121"/>
                  </a:lnTo>
                  <a:lnTo>
                    <a:pt x="140" y="116"/>
                  </a:lnTo>
                  <a:lnTo>
                    <a:pt x="183" y="111"/>
                  </a:lnTo>
                  <a:lnTo>
                    <a:pt x="227" y="111"/>
                  </a:lnTo>
                  <a:lnTo>
                    <a:pt x="264" y="117"/>
                  </a:lnTo>
                  <a:lnTo>
                    <a:pt x="295" y="136"/>
                  </a:lnTo>
                  <a:lnTo>
                    <a:pt x="314" y="168"/>
                  </a:lnTo>
                  <a:lnTo>
                    <a:pt x="324" y="220"/>
                  </a:lnTo>
                  <a:lnTo>
                    <a:pt x="332" y="206"/>
                  </a:lnTo>
                  <a:lnTo>
                    <a:pt x="337" y="189"/>
                  </a:lnTo>
                  <a:lnTo>
                    <a:pt x="338" y="170"/>
                  </a:lnTo>
                  <a:lnTo>
                    <a:pt x="340" y="153"/>
                  </a:lnTo>
                  <a:lnTo>
                    <a:pt x="342" y="137"/>
                  </a:lnTo>
                  <a:lnTo>
                    <a:pt x="348" y="126"/>
                  </a:lnTo>
                  <a:lnTo>
                    <a:pt x="360" y="120"/>
                  </a:lnTo>
                  <a:lnTo>
                    <a:pt x="380" y="121"/>
                  </a:lnTo>
                  <a:lnTo>
                    <a:pt x="363" y="105"/>
                  </a:lnTo>
                  <a:lnTo>
                    <a:pt x="347" y="90"/>
                  </a:lnTo>
                  <a:lnTo>
                    <a:pt x="331" y="75"/>
                  </a:lnTo>
                  <a:lnTo>
                    <a:pt x="314" y="61"/>
                  </a:lnTo>
                  <a:lnTo>
                    <a:pt x="296" y="47"/>
                  </a:lnTo>
                  <a:lnTo>
                    <a:pt x="279" y="35"/>
                  </a:lnTo>
                  <a:lnTo>
                    <a:pt x="259" y="24"/>
                  </a:lnTo>
                  <a:lnTo>
                    <a:pt x="238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17" name="Freeform 310"/>
            <p:cNvSpPr>
              <a:spLocks/>
            </p:cNvSpPr>
            <p:nvPr/>
          </p:nvSpPr>
          <p:spPr bwMode="auto">
            <a:xfrm>
              <a:off x="5166" y="1913"/>
              <a:ext cx="255" cy="518"/>
            </a:xfrm>
            <a:custGeom>
              <a:avLst/>
              <a:gdLst>
                <a:gd name="T0" fmla="*/ 0 w 511"/>
                <a:gd name="T1" fmla="*/ 0 h 1036"/>
                <a:gd name="T2" fmla="*/ 0 w 511"/>
                <a:gd name="T3" fmla="*/ 1 h 1036"/>
                <a:gd name="T4" fmla="*/ 0 w 511"/>
                <a:gd name="T5" fmla="*/ 1 h 1036"/>
                <a:gd name="T6" fmla="*/ 0 w 511"/>
                <a:gd name="T7" fmla="*/ 1 h 1036"/>
                <a:gd name="T8" fmla="*/ 0 w 511"/>
                <a:gd name="T9" fmla="*/ 1 h 1036"/>
                <a:gd name="T10" fmla="*/ 0 w 511"/>
                <a:gd name="T11" fmla="*/ 1 h 1036"/>
                <a:gd name="T12" fmla="*/ 0 w 511"/>
                <a:gd name="T13" fmla="*/ 1 h 1036"/>
                <a:gd name="T14" fmla="*/ 0 w 511"/>
                <a:gd name="T15" fmla="*/ 1 h 1036"/>
                <a:gd name="T16" fmla="*/ 0 w 511"/>
                <a:gd name="T17" fmla="*/ 1 h 1036"/>
                <a:gd name="T18" fmla="*/ 0 w 511"/>
                <a:gd name="T19" fmla="*/ 1 h 1036"/>
                <a:gd name="T20" fmla="*/ 0 w 511"/>
                <a:gd name="T21" fmla="*/ 1 h 1036"/>
                <a:gd name="T22" fmla="*/ 0 w 511"/>
                <a:gd name="T23" fmla="*/ 1 h 1036"/>
                <a:gd name="T24" fmla="*/ 0 w 511"/>
                <a:gd name="T25" fmla="*/ 1 h 1036"/>
                <a:gd name="T26" fmla="*/ 0 w 511"/>
                <a:gd name="T27" fmla="*/ 1 h 1036"/>
                <a:gd name="T28" fmla="*/ 0 w 511"/>
                <a:gd name="T29" fmla="*/ 1 h 1036"/>
                <a:gd name="T30" fmla="*/ 0 w 511"/>
                <a:gd name="T31" fmla="*/ 1 h 1036"/>
                <a:gd name="T32" fmla="*/ 0 w 511"/>
                <a:gd name="T33" fmla="*/ 1 h 1036"/>
                <a:gd name="T34" fmla="*/ 0 w 511"/>
                <a:gd name="T35" fmla="*/ 1 h 1036"/>
                <a:gd name="T36" fmla="*/ 0 w 511"/>
                <a:gd name="T37" fmla="*/ 1 h 1036"/>
                <a:gd name="T38" fmla="*/ 0 w 511"/>
                <a:gd name="T39" fmla="*/ 1 h 1036"/>
                <a:gd name="T40" fmla="*/ 0 w 511"/>
                <a:gd name="T41" fmla="*/ 1 h 1036"/>
                <a:gd name="T42" fmla="*/ 0 w 511"/>
                <a:gd name="T43" fmla="*/ 1 h 1036"/>
                <a:gd name="T44" fmla="*/ 0 w 511"/>
                <a:gd name="T45" fmla="*/ 1 h 1036"/>
                <a:gd name="T46" fmla="*/ 0 w 511"/>
                <a:gd name="T47" fmla="*/ 1 h 1036"/>
                <a:gd name="T48" fmla="*/ 0 w 511"/>
                <a:gd name="T49" fmla="*/ 1 h 1036"/>
                <a:gd name="T50" fmla="*/ 0 w 511"/>
                <a:gd name="T51" fmla="*/ 1 h 1036"/>
                <a:gd name="T52" fmla="*/ 0 w 511"/>
                <a:gd name="T53" fmla="*/ 1 h 1036"/>
                <a:gd name="T54" fmla="*/ 0 w 511"/>
                <a:gd name="T55" fmla="*/ 1 h 1036"/>
                <a:gd name="T56" fmla="*/ 0 w 511"/>
                <a:gd name="T57" fmla="*/ 1 h 1036"/>
                <a:gd name="T58" fmla="*/ 0 w 511"/>
                <a:gd name="T59" fmla="*/ 1 h 1036"/>
                <a:gd name="T60" fmla="*/ 0 w 511"/>
                <a:gd name="T61" fmla="*/ 1 h 1036"/>
                <a:gd name="T62" fmla="*/ 0 w 511"/>
                <a:gd name="T63" fmla="*/ 1 h 1036"/>
                <a:gd name="T64" fmla="*/ 0 w 511"/>
                <a:gd name="T65" fmla="*/ 1 h 1036"/>
                <a:gd name="T66" fmla="*/ 0 w 511"/>
                <a:gd name="T67" fmla="*/ 1 h 1036"/>
                <a:gd name="T68" fmla="*/ 0 w 511"/>
                <a:gd name="T69" fmla="*/ 1 h 1036"/>
                <a:gd name="T70" fmla="*/ 0 w 511"/>
                <a:gd name="T71" fmla="*/ 1 h 1036"/>
                <a:gd name="T72" fmla="*/ 0 w 511"/>
                <a:gd name="T73" fmla="*/ 1 h 1036"/>
                <a:gd name="T74" fmla="*/ 0 w 511"/>
                <a:gd name="T75" fmla="*/ 1 h 1036"/>
                <a:gd name="T76" fmla="*/ 0 w 511"/>
                <a:gd name="T77" fmla="*/ 1 h 1036"/>
                <a:gd name="T78" fmla="*/ 0 w 511"/>
                <a:gd name="T79" fmla="*/ 1 h 1036"/>
                <a:gd name="T80" fmla="*/ 0 w 511"/>
                <a:gd name="T81" fmla="*/ 1 h 1036"/>
                <a:gd name="T82" fmla="*/ 0 w 511"/>
                <a:gd name="T83" fmla="*/ 1 h 1036"/>
                <a:gd name="T84" fmla="*/ 0 w 511"/>
                <a:gd name="T85" fmla="*/ 1 h 1036"/>
                <a:gd name="T86" fmla="*/ 0 w 511"/>
                <a:gd name="T87" fmla="*/ 1 h 1036"/>
                <a:gd name="T88" fmla="*/ 0 w 511"/>
                <a:gd name="T89" fmla="*/ 1 h 1036"/>
                <a:gd name="T90" fmla="*/ 0 w 511"/>
                <a:gd name="T91" fmla="*/ 1 h 1036"/>
                <a:gd name="T92" fmla="*/ 0 w 511"/>
                <a:gd name="T93" fmla="*/ 1 h 1036"/>
                <a:gd name="T94" fmla="*/ 0 w 511"/>
                <a:gd name="T95" fmla="*/ 1 h 1036"/>
                <a:gd name="T96" fmla="*/ 0 w 511"/>
                <a:gd name="T97" fmla="*/ 1 h 1036"/>
                <a:gd name="T98" fmla="*/ 0 w 511"/>
                <a:gd name="T99" fmla="*/ 1 h 1036"/>
                <a:gd name="T100" fmla="*/ 0 w 511"/>
                <a:gd name="T101" fmla="*/ 1 h 1036"/>
                <a:gd name="T102" fmla="*/ 0 w 511"/>
                <a:gd name="T103" fmla="*/ 1 h 1036"/>
                <a:gd name="T104" fmla="*/ 0 w 511"/>
                <a:gd name="T105" fmla="*/ 1 h 1036"/>
                <a:gd name="T106" fmla="*/ 0 w 511"/>
                <a:gd name="T107" fmla="*/ 1 h 1036"/>
                <a:gd name="T108" fmla="*/ 0 w 511"/>
                <a:gd name="T109" fmla="*/ 1 h 1036"/>
                <a:gd name="T110" fmla="*/ 0 w 511"/>
                <a:gd name="T111" fmla="*/ 1 h 1036"/>
                <a:gd name="T112" fmla="*/ 0 w 511"/>
                <a:gd name="T113" fmla="*/ 1 h 1036"/>
                <a:gd name="T114" fmla="*/ 0 w 511"/>
                <a:gd name="T115" fmla="*/ 1 h 1036"/>
                <a:gd name="T116" fmla="*/ 0 w 511"/>
                <a:gd name="T117" fmla="*/ 1 h 1036"/>
                <a:gd name="T118" fmla="*/ 0 w 511"/>
                <a:gd name="T119" fmla="*/ 1 h 10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11"/>
                <a:gd name="T181" fmla="*/ 0 h 1036"/>
                <a:gd name="T182" fmla="*/ 511 w 511"/>
                <a:gd name="T183" fmla="*/ 1036 h 10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11" h="1036">
                  <a:moveTo>
                    <a:pt x="327" y="0"/>
                  </a:moveTo>
                  <a:lnTo>
                    <a:pt x="340" y="26"/>
                  </a:lnTo>
                  <a:lnTo>
                    <a:pt x="355" y="60"/>
                  </a:lnTo>
                  <a:lnTo>
                    <a:pt x="369" y="100"/>
                  </a:lnTo>
                  <a:lnTo>
                    <a:pt x="382" y="142"/>
                  </a:lnTo>
                  <a:lnTo>
                    <a:pt x="392" y="182"/>
                  </a:lnTo>
                  <a:lnTo>
                    <a:pt x="400" y="219"/>
                  </a:lnTo>
                  <a:lnTo>
                    <a:pt x="402" y="246"/>
                  </a:lnTo>
                  <a:lnTo>
                    <a:pt x="402" y="266"/>
                  </a:lnTo>
                  <a:lnTo>
                    <a:pt x="396" y="276"/>
                  </a:lnTo>
                  <a:lnTo>
                    <a:pt x="391" y="287"/>
                  </a:lnTo>
                  <a:lnTo>
                    <a:pt x="386" y="295"/>
                  </a:lnTo>
                  <a:lnTo>
                    <a:pt x="382" y="305"/>
                  </a:lnTo>
                  <a:lnTo>
                    <a:pt x="379" y="313"/>
                  </a:lnTo>
                  <a:lnTo>
                    <a:pt x="376" y="320"/>
                  </a:lnTo>
                  <a:lnTo>
                    <a:pt x="374" y="326"/>
                  </a:lnTo>
                  <a:lnTo>
                    <a:pt x="374" y="334"/>
                  </a:lnTo>
                  <a:lnTo>
                    <a:pt x="387" y="348"/>
                  </a:lnTo>
                  <a:lnTo>
                    <a:pt x="402" y="367"/>
                  </a:lnTo>
                  <a:lnTo>
                    <a:pt x="416" y="384"/>
                  </a:lnTo>
                  <a:lnTo>
                    <a:pt x="429" y="404"/>
                  </a:lnTo>
                  <a:lnTo>
                    <a:pt x="439" y="423"/>
                  </a:lnTo>
                  <a:lnTo>
                    <a:pt x="449" y="443"/>
                  </a:lnTo>
                  <a:lnTo>
                    <a:pt x="455" y="462"/>
                  </a:lnTo>
                  <a:lnTo>
                    <a:pt x="458" y="485"/>
                  </a:lnTo>
                  <a:lnTo>
                    <a:pt x="458" y="504"/>
                  </a:lnTo>
                  <a:lnTo>
                    <a:pt x="460" y="527"/>
                  </a:lnTo>
                  <a:lnTo>
                    <a:pt x="464" y="548"/>
                  </a:lnTo>
                  <a:lnTo>
                    <a:pt x="470" y="570"/>
                  </a:lnTo>
                  <a:lnTo>
                    <a:pt x="476" y="590"/>
                  </a:lnTo>
                  <a:lnTo>
                    <a:pt x="484" y="609"/>
                  </a:lnTo>
                  <a:lnTo>
                    <a:pt x="491" y="628"/>
                  </a:lnTo>
                  <a:lnTo>
                    <a:pt x="500" y="647"/>
                  </a:lnTo>
                  <a:lnTo>
                    <a:pt x="506" y="664"/>
                  </a:lnTo>
                  <a:lnTo>
                    <a:pt x="511" y="686"/>
                  </a:lnTo>
                  <a:lnTo>
                    <a:pt x="511" y="711"/>
                  </a:lnTo>
                  <a:lnTo>
                    <a:pt x="509" y="741"/>
                  </a:lnTo>
                  <a:lnTo>
                    <a:pt x="500" y="769"/>
                  </a:lnTo>
                  <a:lnTo>
                    <a:pt x="486" y="799"/>
                  </a:lnTo>
                  <a:lnTo>
                    <a:pt x="468" y="827"/>
                  </a:lnTo>
                  <a:lnTo>
                    <a:pt x="442" y="854"/>
                  </a:lnTo>
                  <a:lnTo>
                    <a:pt x="408" y="880"/>
                  </a:lnTo>
                  <a:lnTo>
                    <a:pt x="371" y="910"/>
                  </a:lnTo>
                  <a:lnTo>
                    <a:pt x="333" y="941"/>
                  </a:lnTo>
                  <a:lnTo>
                    <a:pt x="296" y="971"/>
                  </a:lnTo>
                  <a:lnTo>
                    <a:pt x="259" y="997"/>
                  </a:lnTo>
                  <a:lnTo>
                    <a:pt x="225" y="1018"/>
                  </a:lnTo>
                  <a:lnTo>
                    <a:pt x="198" y="1031"/>
                  </a:lnTo>
                  <a:lnTo>
                    <a:pt x="178" y="1036"/>
                  </a:lnTo>
                  <a:lnTo>
                    <a:pt x="159" y="1033"/>
                  </a:lnTo>
                  <a:lnTo>
                    <a:pt x="136" y="1030"/>
                  </a:lnTo>
                  <a:lnTo>
                    <a:pt x="113" y="1026"/>
                  </a:lnTo>
                  <a:lnTo>
                    <a:pt x="91" y="1023"/>
                  </a:lnTo>
                  <a:lnTo>
                    <a:pt x="69" y="1016"/>
                  </a:lnTo>
                  <a:lnTo>
                    <a:pt x="52" y="1009"/>
                  </a:lnTo>
                  <a:lnTo>
                    <a:pt x="41" y="1000"/>
                  </a:lnTo>
                  <a:lnTo>
                    <a:pt x="39" y="989"/>
                  </a:lnTo>
                  <a:lnTo>
                    <a:pt x="26" y="998"/>
                  </a:lnTo>
                  <a:lnTo>
                    <a:pt x="14" y="1008"/>
                  </a:lnTo>
                  <a:lnTo>
                    <a:pt x="0" y="101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18" name="Freeform 311"/>
            <p:cNvSpPr>
              <a:spLocks/>
            </p:cNvSpPr>
            <p:nvPr/>
          </p:nvSpPr>
          <p:spPr bwMode="auto">
            <a:xfrm>
              <a:off x="4930" y="1913"/>
              <a:ext cx="399" cy="617"/>
            </a:xfrm>
            <a:custGeom>
              <a:avLst/>
              <a:gdLst>
                <a:gd name="T0" fmla="*/ 1 w 798"/>
                <a:gd name="T1" fmla="*/ 1 h 1234"/>
                <a:gd name="T2" fmla="*/ 1 w 798"/>
                <a:gd name="T3" fmla="*/ 1 h 1234"/>
                <a:gd name="T4" fmla="*/ 1 w 798"/>
                <a:gd name="T5" fmla="*/ 1 h 1234"/>
                <a:gd name="T6" fmla="*/ 1 w 798"/>
                <a:gd name="T7" fmla="*/ 1 h 1234"/>
                <a:gd name="T8" fmla="*/ 1 w 798"/>
                <a:gd name="T9" fmla="*/ 1 h 1234"/>
                <a:gd name="T10" fmla="*/ 1 w 798"/>
                <a:gd name="T11" fmla="*/ 1 h 1234"/>
                <a:gd name="T12" fmla="*/ 1 w 798"/>
                <a:gd name="T13" fmla="*/ 1 h 1234"/>
                <a:gd name="T14" fmla="*/ 1 w 798"/>
                <a:gd name="T15" fmla="*/ 1 h 1234"/>
                <a:gd name="T16" fmla="*/ 1 w 798"/>
                <a:gd name="T17" fmla="*/ 1 h 1234"/>
                <a:gd name="T18" fmla="*/ 1 w 798"/>
                <a:gd name="T19" fmla="*/ 1 h 1234"/>
                <a:gd name="T20" fmla="*/ 1 w 798"/>
                <a:gd name="T21" fmla="*/ 1 h 1234"/>
                <a:gd name="T22" fmla="*/ 1 w 798"/>
                <a:gd name="T23" fmla="*/ 1 h 1234"/>
                <a:gd name="T24" fmla="*/ 1 w 798"/>
                <a:gd name="T25" fmla="*/ 1 h 1234"/>
                <a:gd name="T26" fmla="*/ 1 w 798"/>
                <a:gd name="T27" fmla="*/ 1 h 1234"/>
                <a:gd name="T28" fmla="*/ 1 w 798"/>
                <a:gd name="T29" fmla="*/ 1 h 1234"/>
                <a:gd name="T30" fmla="*/ 1 w 798"/>
                <a:gd name="T31" fmla="*/ 1 h 1234"/>
                <a:gd name="T32" fmla="*/ 1 w 798"/>
                <a:gd name="T33" fmla="*/ 1 h 1234"/>
                <a:gd name="T34" fmla="*/ 1 w 798"/>
                <a:gd name="T35" fmla="*/ 1 h 1234"/>
                <a:gd name="T36" fmla="*/ 1 w 798"/>
                <a:gd name="T37" fmla="*/ 1 h 1234"/>
                <a:gd name="T38" fmla="*/ 1 w 798"/>
                <a:gd name="T39" fmla="*/ 1 h 1234"/>
                <a:gd name="T40" fmla="*/ 1 w 798"/>
                <a:gd name="T41" fmla="*/ 1 h 1234"/>
                <a:gd name="T42" fmla="*/ 1 w 798"/>
                <a:gd name="T43" fmla="*/ 1 h 1234"/>
                <a:gd name="T44" fmla="*/ 1 w 798"/>
                <a:gd name="T45" fmla="*/ 1 h 1234"/>
                <a:gd name="T46" fmla="*/ 1 w 798"/>
                <a:gd name="T47" fmla="*/ 1 h 1234"/>
                <a:gd name="T48" fmla="*/ 1 w 798"/>
                <a:gd name="T49" fmla="*/ 1 h 1234"/>
                <a:gd name="T50" fmla="*/ 1 w 798"/>
                <a:gd name="T51" fmla="*/ 1 h 1234"/>
                <a:gd name="T52" fmla="*/ 1 w 798"/>
                <a:gd name="T53" fmla="*/ 1 h 1234"/>
                <a:gd name="T54" fmla="*/ 1 w 798"/>
                <a:gd name="T55" fmla="*/ 1 h 1234"/>
                <a:gd name="T56" fmla="*/ 1 w 798"/>
                <a:gd name="T57" fmla="*/ 1 h 1234"/>
                <a:gd name="T58" fmla="*/ 1 w 798"/>
                <a:gd name="T59" fmla="*/ 1 h 1234"/>
                <a:gd name="T60" fmla="*/ 1 w 798"/>
                <a:gd name="T61" fmla="*/ 1 h 1234"/>
                <a:gd name="T62" fmla="*/ 1 w 798"/>
                <a:gd name="T63" fmla="*/ 1 h 1234"/>
                <a:gd name="T64" fmla="*/ 1 w 798"/>
                <a:gd name="T65" fmla="*/ 1 h 1234"/>
                <a:gd name="T66" fmla="*/ 1 w 798"/>
                <a:gd name="T67" fmla="*/ 1 h 1234"/>
                <a:gd name="T68" fmla="*/ 1 w 798"/>
                <a:gd name="T69" fmla="*/ 1 h 1234"/>
                <a:gd name="T70" fmla="*/ 1 w 798"/>
                <a:gd name="T71" fmla="*/ 1 h 1234"/>
                <a:gd name="T72" fmla="*/ 1 w 798"/>
                <a:gd name="T73" fmla="*/ 1 h 1234"/>
                <a:gd name="T74" fmla="*/ 1 w 798"/>
                <a:gd name="T75" fmla="*/ 1 h 1234"/>
                <a:gd name="T76" fmla="*/ 1 w 798"/>
                <a:gd name="T77" fmla="*/ 1 h 1234"/>
                <a:gd name="T78" fmla="*/ 1 w 798"/>
                <a:gd name="T79" fmla="*/ 1 h 1234"/>
                <a:gd name="T80" fmla="*/ 1 w 798"/>
                <a:gd name="T81" fmla="*/ 1 h 1234"/>
                <a:gd name="T82" fmla="*/ 1 w 798"/>
                <a:gd name="T83" fmla="*/ 1 h 1234"/>
                <a:gd name="T84" fmla="*/ 1 w 798"/>
                <a:gd name="T85" fmla="*/ 1 h 1234"/>
                <a:gd name="T86" fmla="*/ 1 w 798"/>
                <a:gd name="T87" fmla="*/ 1 h 1234"/>
                <a:gd name="T88" fmla="*/ 1 w 798"/>
                <a:gd name="T89" fmla="*/ 1 h 1234"/>
                <a:gd name="T90" fmla="*/ 1 w 798"/>
                <a:gd name="T91" fmla="*/ 1 h 1234"/>
                <a:gd name="T92" fmla="*/ 1 w 798"/>
                <a:gd name="T93" fmla="*/ 1 h 1234"/>
                <a:gd name="T94" fmla="*/ 1 w 798"/>
                <a:gd name="T95" fmla="*/ 1 h 1234"/>
                <a:gd name="T96" fmla="*/ 1 w 798"/>
                <a:gd name="T97" fmla="*/ 1 h 1234"/>
                <a:gd name="T98" fmla="*/ 1 w 798"/>
                <a:gd name="T99" fmla="*/ 1 h 1234"/>
                <a:gd name="T100" fmla="*/ 1 w 798"/>
                <a:gd name="T101" fmla="*/ 1 h 1234"/>
                <a:gd name="T102" fmla="*/ 1 w 798"/>
                <a:gd name="T103" fmla="*/ 1 h 1234"/>
                <a:gd name="T104" fmla="*/ 1 w 798"/>
                <a:gd name="T105" fmla="*/ 1 h 1234"/>
                <a:gd name="T106" fmla="*/ 0 w 798"/>
                <a:gd name="T107" fmla="*/ 1 h 1234"/>
                <a:gd name="T108" fmla="*/ 1 w 798"/>
                <a:gd name="T109" fmla="*/ 0 h 12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8"/>
                <a:gd name="T166" fmla="*/ 0 h 1234"/>
                <a:gd name="T167" fmla="*/ 798 w 798"/>
                <a:gd name="T168" fmla="*/ 1234 h 12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8" h="1234">
                  <a:moveTo>
                    <a:pt x="471" y="1016"/>
                  </a:moveTo>
                  <a:lnTo>
                    <a:pt x="458" y="1026"/>
                  </a:lnTo>
                  <a:lnTo>
                    <a:pt x="443" y="1035"/>
                  </a:lnTo>
                  <a:lnTo>
                    <a:pt x="432" y="1046"/>
                  </a:lnTo>
                  <a:lnTo>
                    <a:pt x="422" y="1056"/>
                  </a:lnTo>
                  <a:lnTo>
                    <a:pt x="417" y="1067"/>
                  </a:lnTo>
                  <a:lnTo>
                    <a:pt x="409" y="1082"/>
                  </a:lnTo>
                  <a:lnTo>
                    <a:pt x="402" y="1106"/>
                  </a:lnTo>
                  <a:lnTo>
                    <a:pt x="393" y="1133"/>
                  </a:lnTo>
                  <a:lnTo>
                    <a:pt x="385" y="1162"/>
                  </a:lnTo>
                  <a:lnTo>
                    <a:pt x="374" y="1190"/>
                  </a:lnTo>
                  <a:lnTo>
                    <a:pt x="365" y="1213"/>
                  </a:lnTo>
                  <a:lnTo>
                    <a:pt x="357" y="1229"/>
                  </a:lnTo>
                  <a:lnTo>
                    <a:pt x="352" y="1234"/>
                  </a:lnTo>
                  <a:lnTo>
                    <a:pt x="346" y="1228"/>
                  </a:lnTo>
                  <a:lnTo>
                    <a:pt x="340" y="1216"/>
                  </a:lnTo>
                  <a:lnTo>
                    <a:pt x="333" y="1200"/>
                  </a:lnTo>
                  <a:lnTo>
                    <a:pt x="325" y="1183"/>
                  </a:lnTo>
                  <a:lnTo>
                    <a:pt x="317" y="1165"/>
                  </a:lnTo>
                  <a:lnTo>
                    <a:pt x="309" y="1149"/>
                  </a:lnTo>
                  <a:lnTo>
                    <a:pt x="301" y="1135"/>
                  </a:lnTo>
                  <a:lnTo>
                    <a:pt x="293" y="1129"/>
                  </a:lnTo>
                  <a:lnTo>
                    <a:pt x="297" y="1119"/>
                  </a:lnTo>
                  <a:lnTo>
                    <a:pt x="302" y="1110"/>
                  </a:lnTo>
                  <a:lnTo>
                    <a:pt x="307" y="1102"/>
                  </a:lnTo>
                  <a:lnTo>
                    <a:pt x="313" y="1094"/>
                  </a:lnTo>
                  <a:lnTo>
                    <a:pt x="318" y="1086"/>
                  </a:lnTo>
                  <a:lnTo>
                    <a:pt x="323" y="1078"/>
                  </a:lnTo>
                  <a:lnTo>
                    <a:pt x="328" y="1072"/>
                  </a:lnTo>
                  <a:lnTo>
                    <a:pt x="333" y="1067"/>
                  </a:lnTo>
                  <a:lnTo>
                    <a:pt x="315" y="1028"/>
                  </a:lnTo>
                  <a:lnTo>
                    <a:pt x="289" y="988"/>
                  </a:lnTo>
                  <a:lnTo>
                    <a:pt x="255" y="950"/>
                  </a:lnTo>
                  <a:lnTo>
                    <a:pt x="216" y="914"/>
                  </a:lnTo>
                  <a:lnTo>
                    <a:pt x="173" y="879"/>
                  </a:lnTo>
                  <a:lnTo>
                    <a:pt x="129" y="851"/>
                  </a:lnTo>
                  <a:lnTo>
                    <a:pt x="84" y="827"/>
                  </a:lnTo>
                  <a:lnTo>
                    <a:pt x="42" y="812"/>
                  </a:lnTo>
                  <a:lnTo>
                    <a:pt x="36" y="810"/>
                  </a:lnTo>
                  <a:lnTo>
                    <a:pt x="35" y="807"/>
                  </a:lnTo>
                  <a:lnTo>
                    <a:pt x="36" y="804"/>
                  </a:lnTo>
                  <a:lnTo>
                    <a:pt x="41" y="800"/>
                  </a:lnTo>
                  <a:lnTo>
                    <a:pt x="46" y="794"/>
                  </a:lnTo>
                  <a:lnTo>
                    <a:pt x="51" y="786"/>
                  </a:lnTo>
                  <a:lnTo>
                    <a:pt x="54" y="778"/>
                  </a:lnTo>
                  <a:lnTo>
                    <a:pt x="56" y="767"/>
                  </a:lnTo>
                  <a:lnTo>
                    <a:pt x="52" y="751"/>
                  </a:lnTo>
                  <a:lnTo>
                    <a:pt x="48" y="731"/>
                  </a:lnTo>
                  <a:lnTo>
                    <a:pt x="43" y="707"/>
                  </a:lnTo>
                  <a:lnTo>
                    <a:pt x="37" y="685"/>
                  </a:lnTo>
                  <a:lnTo>
                    <a:pt x="28" y="663"/>
                  </a:lnTo>
                  <a:lnTo>
                    <a:pt x="20" y="644"/>
                  </a:lnTo>
                  <a:lnTo>
                    <a:pt x="10" y="629"/>
                  </a:lnTo>
                  <a:lnTo>
                    <a:pt x="0" y="622"/>
                  </a:lnTo>
                  <a:lnTo>
                    <a:pt x="798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19" name="Freeform 312"/>
            <p:cNvSpPr>
              <a:spLocks/>
            </p:cNvSpPr>
            <p:nvPr/>
          </p:nvSpPr>
          <p:spPr bwMode="auto">
            <a:xfrm>
              <a:off x="5096" y="2447"/>
              <a:ext cx="11" cy="83"/>
            </a:xfrm>
            <a:custGeom>
              <a:avLst/>
              <a:gdLst>
                <a:gd name="T0" fmla="*/ 0 w 21"/>
                <a:gd name="T1" fmla="*/ 0 h 167"/>
                <a:gd name="T2" fmla="*/ 1 w 21"/>
                <a:gd name="T3" fmla="*/ 0 h 167"/>
                <a:gd name="T4" fmla="*/ 1 w 21"/>
                <a:gd name="T5" fmla="*/ 0 h 167"/>
                <a:gd name="T6" fmla="*/ 1 w 21"/>
                <a:gd name="T7" fmla="*/ 0 h 167"/>
                <a:gd name="T8" fmla="*/ 1 w 21"/>
                <a:gd name="T9" fmla="*/ 0 h 167"/>
                <a:gd name="T10" fmla="*/ 1 w 21"/>
                <a:gd name="T11" fmla="*/ 0 h 167"/>
                <a:gd name="T12" fmla="*/ 1 w 21"/>
                <a:gd name="T13" fmla="*/ 0 h 167"/>
                <a:gd name="T14" fmla="*/ 1 w 21"/>
                <a:gd name="T15" fmla="*/ 0 h 167"/>
                <a:gd name="T16" fmla="*/ 1 w 21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67"/>
                <a:gd name="T29" fmla="*/ 21 w 21"/>
                <a:gd name="T30" fmla="*/ 167 h 16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67">
                  <a:moveTo>
                    <a:pt x="0" y="0"/>
                  </a:moveTo>
                  <a:lnTo>
                    <a:pt x="5" y="13"/>
                  </a:lnTo>
                  <a:lnTo>
                    <a:pt x="10" y="29"/>
                  </a:lnTo>
                  <a:lnTo>
                    <a:pt x="13" y="46"/>
                  </a:lnTo>
                  <a:lnTo>
                    <a:pt x="18" y="66"/>
                  </a:lnTo>
                  <a:lnTo>
                    <a:pt x="19" y="87"/>
                  </a:lnTo>
                  <a:lnTo>
                    <a:pt x="21" y="110"/>
                  </a:lnTo>
                  <a:lnTo>
                    <a:pt x="21" y="136"/>
                  </a:lnTo>
                  <a:lnTo>
                    <a:pt x="19" y="16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20" name="Freeform 313"/>
            <p:cNvSpPr>
              <a:spLocks/>
            </p:cNvSpPr>
            <p:nvPr/>
          </p:nvSpPr>
          <p:spPr bwMode="auto">
            <a:xfrm>
              <a:off x="5129" y="2305"/>
              <a:ext cx="13" cy="174"/>
            </a:xfrm>
            <a:custGeom>
              <a:avLst/>
              <a:gdLst>
                <a:gd name="T0" fmla="*/ 0 w 26"/>
                <a:gd name="T1" fmla="*/ 1 h 347"/>
                <a:gd name="T2" fmla="*/ 1 w 26"/>
                <a:gd name="T3" fmla="*/ 1 h 347"/>
                <a:gd name="T4" fmla="*/ 1 w 26"/>
                <a:gd name="T5" fmla="*/ 1 h 347"/>
                <a:gd name="T6" fmla="*/ 1 w 26"/>
                <a:gd name="T7" fmla="*/ 1 h 347"/>
                <a:gd name="T8" fmla="*/ 1 w 26"/>
                <a:gd name="T9" fmla="*/ 1 h 347"/>
                <a:gd name="T10" fmla="*/ 1 w 26"/>
                <a:gd name="T11" fmla="*/ 1 h 347"/>
                <a:gd name="T12" fmla="*/ 1 w 26"/>
                <a:gd name="T13" fmla="*/ 1 h 347"/>
                <a:gd name="T14" fmla="*/ 1 w 26"/>
                <a:gd name="T15" fmla="*/ 1 h 347"/>
                <a:gd name="T16" fmla="*/ 1 w 26"/>
                <a:gd name="T17" fmla="*/ 1 h 347"/>
                <a:gd name="T18" fmla="*/ 1 w 26"/>
                <a:gd name="T19" fmla="*/ 1 h 347"/>
                <a:gd name="T20" fmla="*/ 1 w 26"/>
                <a:gd name="T21" fmla="*/ 1 h 347"/>
                <a:gd name="T22" fmla="*/ 1 w 26"/>
                <a:gd name="T23" fmla="*/ 1 h 347"/>
                <a:gd name="T24" fmla="*/ 1 w 26"/>
                <a:gd name="T25" fmla="*/ 1 h 347"/>
                <a:gd name="T26" fmla="*/ 1 w 26"/>
                <a:gd name="T27" fmla="*/ 1 h 347"/>
                <a:gd name="T28" fmla="*/ 1 w 26"/>
                <a:gd name="T29" fmla="*/ 0 h 347"/>
                <a:gd name="T30" fmla="*/ 1 w 26"/>
                <a:gd name="T31" fmla="*/ 1 h 347"/>
                <a:gd name="T32" fmla="*/ 1 w 26"/>
                <a:gd name="T33" fmla="*/ 1 h 3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347"/>
                <a:gd name="T53" fmla="*/ 26 w 26"/>
                <a:gd name="T54" fmla="*/ 347 h 3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347">
                  <a:moveTo>
                    <a:pt x="0" y="347"/>
                  </a:moveTo>
                  <a:lnTo>
                    <a:pt x="6" y="318"/>
                  </a:lnTo>
                  <a:lnTo>
                    <a:pt x="13" y="281"/>
                  </a:lnTo>
                  <a:lnTo>
                    <a:pt x="18" y="237"/>
                  </a:lnTo>
                  <a:lnTo>
                    <a:pt x="23" y="195"/>
                  </a:lnTo>
                  <a:lnTo>
                    <a:pt x="25" y="152"/>
                  </a:lnTo>
                  <a:lnTo>
                    <a:pt x="26" y="115"/>
                  </a:lnTo>
                  <a:lnTo>
                    <a:pt x="25" y="84"/>
                  </a:lnTo>
                  <a:lnTo>
                    <a:pt x="23" y="65"/>
                  </a:lnTo>
                  <a:lnTo>
                    <a:pt x="16" y="52"/>
                  </a:lnTo>
                  <a:lnTo>
                    <a:pt x="13" y="38"/>
                  </a:lnTo>
                  <a:lnTo>
                    <a:pt x="9" y="23"/>
                  </a:lnTo>
                  <a:lnTo>
                    <a:pt x="8" y="14"/>
                  </a:lnTo>
                  <a:lnTo>
                    <a:pt x="6" y="4"/>
                  </a:lnTo>
                  <a:lnTo>
                    <a:pt x="9" y="0"/>
                  </a:lnTo>
                  <a:lnTo>
                    <a:pt x="14" y="1"/>
                  </a:lnTo>
                  <a:lnTo>
                    <a:pt x="23" y="1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21" name="Freeform 314"/>
            <p:cNvSpPr>
              <a:spLocks/>
            </p:cNvSpPr>
            <p:nvPr/>
          </p:nvSpPr>
          <p:spPr bwMode="auto">
            <a:xfrm>
              <a:off x="5185" y="2290"/>
              <a:ext cx="59" cy="118"/>
            </a:xfrm>
            <a:custGeom>
              <a:avLst/>
              <a:gdLst>
                <a:gd name="T0" fmla="*/ 0 w 118"/>
                <a:gd name="T1" fmla="*/ 1 h 235"/>
                <a:gd name="T2" fmla="*/ 1 w 118"/>
                <a:gd name="T3" fmla="*/ 1 h 235"/>
                <a:gd name="T4" fmla="*/ 1 w 118"/>
                <a:gd name="T5" fmla="*/ 1 h 235"/>
                <a:gd name="T6" fmla="*/ 1 w 118"/>
                <a:gd name="T7" fmla="*/ 1 h 235"/>
                <a:gd name="T8" fmla="*/ 1 w 118"/>
                <a:gd name="T9" fmla="*/ 1 h 235"/>
                <a:gd name="T10" fmla="*/ 1 w 118"/>
                <a:gd name="T11" fmla="*/ 1 h 235"/>
                <a:gd name="T12" fmla="*/ 1 w 118"/>
                <a:gd name="T13" fmla="*/ 1 h 235"/>
                <a:gd name="T14" fmla="*/ 1 w 118"/>
                <a:gd name="T15" fmla="*/ 1 h 235"/>
                <a:gd name="T16" fmla="*/ 1 w 118"/>
                <a:gd name="T17" fmla="*/ 1 h 235"/>
                <a:gd name="T18" fmla="*/ 1 w 118"/>
                <a:gd name="T19" fmla="*/ 1 h 235"/>
                <a:gd name="T20" fmla="*/ 1 w 118"/>
                <a:gd name="T21" fmla="*/ 1 h 235"/>
                <a:gd name="T22" fmla="*/ 1 w 118"/>
                <a:gd name="T23" fmla="*/ 1 h 235"/>
                <a:gd name="T24" fmla="*/ 1 w 118"/>
                <a:gd name="T25" fmla="*/ 1 h 235"/>
                <a:gd name="T26" fmla="*/ 1 w 118"/>
                <a:gd name="T27" fmla="*/ 1 h 235"/>
                <a:gd name="T28" fmla="*/ 1 w 118"/>
                <a:gd name="T29" fmla="*/ 1 h 235"/>
                <a:gd name="T30" fmla="*/ 1 w 118"/>
                <a:gd name="T31" fmla="*/ 1 h 235"/>
                <a:gd name="T32" fmla="*/ 1 w 118"/>
                <a:gd name="T33" fmla="*/ 0 h 2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8"/>
                <a:gd name="T52" fmla="*/ 0 h 235"/>
                <a:gd name="T53" fmla="*/ 118 w 118"/>
                <a:gd name="T54" fmla="*/ 235 h 2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8" h="235">
                  <a:moveTo>
                    <a:pt x="0" y="235"/>
                  </a:moveTo>
                  <a:lnTo>
                    <a:pt x="7" y="227"/>
                  </a:lnTo>
                  <a:lnTo>
                    <a:pt x="13" y="218"/>
                  </a:lnTo>
                  <a:lnTo>
                    <a:pt x="16" y="209"/>
                  </a:lnTo>
                  <a:lnTo>
                    <a:pt x="19" y="201"/>
                  </a:lnTo>
                  <a:lnTo>
                    <a:pt x="22" y="191"/>
                  </a:lnTo>
                  <a:lnTo>
                    <a:pt x="27" y="181"/>
                  </a:lnTo>
                  <a:lnTo>
                    <a:pt x="34" y="172"/>
                  </a:lnTo>
                  <a:lnTo>
                    <a:pt x="47" y="165"/>
                  </a:lnTo>
                  <a:lnTo>
                    <a:pt x="60" y="154"/>
                  </a:lnTo>
                  <a:lnTo>
                    <a:pt x="75" y="140"/>
                  </a:lnTo>
                  <a:lnTo>
                    <a:pt x="89" y="123"/>
                  </a:lnTo>
                  <a:lnTo>
                    <a:pt x="103" y="104"/>
                  </a:lnTo>
                  <a:lnTo>
                    <a:pt x="112" y="81"/>
                  </a:lnTo>
                  <a:lnTo>
                    <a:pt x="118" y="56"/>
                  </a:lnTo>
                  <a:lnTo>
                    <a:pt x="117" y="29"/>
                  </a:lnTo>
                  <a:lnTo>
                    <a:pt x="112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22" name="Freeform 315"/>
            <p:cNvSpPr>
              <a:spLocks/>
            </p:cNvSpPr>
            <p:nvPr/>
          </p:nvSpPr>
          <p:spPr bwMode="auto">
            <a:xfrm>
              <a:off x="5085" y="2241"/>
              <a:ext cx="91" cy="71"/>
            </a:xfrm>
            <a:custGeom>
              <a:avLst/>
              <a:gdLst>
                <a:gd name="T0" fmla="*/ 0 w 182"/>
                <a:gd name="T1" fmla="*/ 0 h 143"/>
                <a:gd name="T2" fmla="*/ 1 w 182"/>
                <a:gd name="T3" fmla="*/ 0 h 143"/>
                <a:gd name="T4" fmla="*/ 1 w 182"/>
                <a:gd name="T5" fmla="*/ 0 h 143"/>
                <a:gd name="T6" fmla="*/ 1 w 182"/>
                <a:gd name="T7" fmla="*/ 0 h 143"/>
                <a:gd name="T8" fmla="*/ 1 w 182"/>
                <a:gd name="T9" fmla="*/ 0 h 143"/>
                <a:gd name="T10" fmla="*/ 1 w 182"/>
                <a:gd name="T11" fmla="*/ 0 h 143"/>
                <a:gd name="T12" fmla="*/ 1 w 182"/>
                <a:gd name="T13" fmla="*/ 0 h 143"/>
                <a:gd name="T14" fmla="*/ 1 w 182"/>
                <a:gd name="T15" fmla="*/ 0 h 143"/>
                <a:gd name="T16" fmla="*/ 1 w 182"/>
                <a:gd name="T17" fmla="*/ 0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2"/>
                <a:gd name="T28" fmla="*/ 0 h 143"/>
                <a:gd name="T29" fmla="*/ 182 w 182"/>
                <a:gd name="T30" fmla="*/ 143 h 1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2" h="143">
                  <a:moveTo>
                    <a:pt x="0" y="0"/>
                  </a:moveTo>
                  <a:lnTo>
                    <a:pt x="24" y="3"/>
                  </a:lnTo>
                  <a:lnTo>
                    <a:pt x="51" y="9"/>
                  </a:lnTo>
                  <a:lnTo>
                    <a:pt x="79" y="19"/>
                  </a:lnTo>
                  <a:lnTo>
                    <a:pt x="108" y="34"/>
                  </a:lnTo>
                  <a:lnTo>
                    <a:pt x="134" y="52"/>
                  </a:lnTo>
                  <a:lnTo>
                    <a:pt x="156" y="77"/>
                  </a:lnTo>
                  <a:lnTo>
                    <a:pt x="172" y="106"/>
                  </a:lnTo>
                  <a:lnTo>
                    <a:pt x="182" y="14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23" name="Freeform 316"/>
            <p:cNvSpPr>
              <a:spLocks/>
            </p:cNvSpPr>
            <p:nvPr/>
          </p:nvSpPr>
          <p:spPr bwMode="auto">
            <a:xfrm>
              <a:off x="5153" y="2232"/>
              <a:ext cx="52" cy="44"/>
            </a:xfrm>
            <a:custGeom>
              <a:avLst/>
              <a:gdLst>
                <a:gd name="T0" fmla="*/ 0 w 105"/>
                <a:gd name="T1" fmla="*/ 0 h 89"/>
                <a:gd name="T2" fmla="*/ 0 w 105"/>
                <a:gd name="T3" fmla="*/ 0 h 89"/>
                <a:gd name="T4" fmla="*/ 0 w 105"/>
                <a:gd name="T5" fmla="*/ 0 h 89"/>
                <a:gd name="T6" fmla="*/ 0 w 105"/>
                <a:gd name="T7" fmla="*/ 0 h 89"/>
                <a:gd name="T8" fmla="*/ 0 w 105"/>
                <a:gd name="T9" fmla="*/ 0 h 89"/>
                <a:gd name="T10" fmla="*/ 0 w 105"/>
                <a:gd name="T11" fmla="*/ 0 h 89"/>
                <a:gd name="T12" fmla="*/ 0 w 105"/>
                <a:gd name="T13" fmla="*/ 0 h 89"/>
                <a:gd name="T14" fmla="*/ 0 w 105"/>
                <a:gd name="T15" fmla="*/ 0 h 89"/>
                <a:gd name="T16" fmla="*/ 0 w 105"/>
                <a:gd name="T17" fmla="*/ 0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5"/>
                <a:gd name="T28" fmla="*/ 0 h 89"/>
                <a:gd name="T29" fmla="*/ 105 w 105"/>
                <a:gd name="T30" fmla="*/ 89 h 8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5" h="89">
                  <a:moveTo>
                    <a:pt x="0" y="0"/>
                  </a:moveTo>
                  <a:lnTo>
                    <a:pt x="16" y="0"/>
                  </a:lnTo>
                  <a:lnTo>
                    <a:pt x="34" y="5"/>
                  </a:lnTo>
                  <a:lnTo>
                    <a:pt x="50" y="11"/>
                  </a:lnTo>
                  <a:lnTo>
                    <a:pt x="67" y="22"/>
                  </a:lnTo>
                  <a:lnTo>
                    <a:pt x="81" y="33"/>
                  </a:lnTo>
                  <a:lnTo>
                    <a:pt x="93" y="49"/>
                  </a:lnTo>
                  <a:lnTo>
                    <a:pt x="100" y="67"/>
                  </a:lnTo>
                  <a:lnTo>
                    <a:pt x="105" y="8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24" name="Freeform 317"/>
            <p:cNvSpPr>
              <a:spLocks/>
            </p:cNvSpPr>
            <p:nvPr/>
          </p:nvSpPr>
          <p:spPr bwMode="auto">
            <a:xfrm>
              <a:off x="5219" y="2150"/>
              <a:ext cx="149" cy="159"/>
            </a:xfrm>
            <a:custGeom>
              <a:avLst/>
              <a:gdLst>
                <a:gd name="T0" fmla="*/ 0 w 298"/>
                <a:gd name="T1" fmla="*/ 1 h 316"/>
                <a:gd name="T2" fmla="*/ 1 w 298"/>
                <a:gd name="T3" fmla="*/ 0 h 316"/>
                <a:gd name="T4" fmla="*/ 1 w 298"/>
                <a:gd name="T5" fmla="*/ 1 h 316"/>
                <a:gd name="T6" fmla="*/ 1 w 298"/>
                <a:gd name="T7" fmla="*/ 1 h 316"/>
                <a:gd name="T8" fmla="*/ 1 w 298"/>
                <a:gd name="T9" fmla="*/ 1 h 316"/>
                <a:gd name="T10" fmla="*/ 1 w 298"/>
                <a:gd name="T11" fmla="*/ 1 h 316"/>
                <a:gd name="T12" fmla="*/ 1 w 298"/>
                <a:gd name="T13" fmla="*/ 1 h 316"/>
                <a:gd name="T14" fmla="*/ 1 w 298"/>
                <a:gd name="T15" fmla="*/ 1 h 316"/>
                <a:gd name="T16" fmla="*/ 1 w 298"/>
                <a:gd name="T17" fmla="*/ 1 h 316"/>
                <a:gd name="T18" fmla="*/ 1 w 298"/>
                <a:gd name="T19" fmla="*/ 1 h 316"/>
                <a:gd name="T20" fmla="*/ 1 w 298"/>
                <a:gd name="T21" fmla="*/ 1 h 316"/>
                <a:gd name="T22" fmla="*/ 1 w 298"/>
                <a:gd name="T23" fmla="*/ 1 h 316"/>
                <a:gd name="T24" fmla="*/ 1 w 298"/>
                <a:gd name="T25" fmla="*/ 1 h 316"/>
                <a:gd name="T26" fmla="*/ 1 w 298"/>
                <a:gd name="T27" fmla="*/ 1 h 316"/>
                <a:gd name="T28" fmla="*/ 1 w 298"/>
                <a:gd name="T29" fmla="*/ 1 h 316"/>
                <a:gd name="T30" fmla="*/ 1 w 298"/>
                <a:gd name="T31" fmla="*/ 1 h 316"/>
                <a:gd name="T32" fmla="*/ 1 w 298"/>
                <a:gd name="T33" fmla="*/ 1 h 316"/>
                <a:gd name="T34" fmla="*/ 1 w 298"/>
                <a:gd name="T35" fmla="*/ 1 h 316"/>
                <a:gd name="T36" fmla="*/ 1 w 298"/>
                <a:gd name="T37" fmla="*/ 1 h 316"/>
                <a:gd name="T38" fmla="*/ 1 w 298"/>
                <a:gd name="T39" fmla="*/ 1 h 316"/>
                <a:gd name="T40" fmla="*/ 1 w 298"/>
                <a:gd name="T41" fmla="*/ 1 h 316"/>
                <a:gd name="T42" fmla="*/ 1 w 298"/>
                <a:gd name="T43" fmla="*/ 1 h 316"/>
                <a:gd name="T44" fmla="*/ 1 w 298"/>
                <a:gd name="T45" fmla="*/ 1 h 316"/>
                <a:gd name="T46" fmla="*/ 1 w 298"/>
                <a:gd name="T47" fmla="*/ 1 h 316"/>
                <a:gd name="T48" fmla="*/ 1 w 298"/>
                <a:gd name="T49" fmla="*/ 1 h 3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98"/>
                <a:gd name="T76" fmla="*/ 0 h 316"/>
                <a:gd name="T77" fmla="*/ 298 w 298"/>
                <a:gd name="T78" fmla="*/ 316 h 3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98" h="316">
                  <a:moveTo>
                    <a:pt x="0" y="1"/>
                  </a:moveTo>
                  <a:lnTo>
                    <a:pt x="14" y="0"/>
                  </a:lnTo>
                  <a:lnTo>
                    <a:pt x="29" y="1"/>
                  </a:lnTo>
                  <a:lnTo>
                    <a:pt x="43" y="5"/>
                  </a:lnTo>
                  <a:lnTo>
                    <a:pt x="56" y="11"/>
                  </a:lnTo>
                  <a:lnTo>
                    <a:pt x="66" y="18"/>
                  </a:lnTo>
                  <a:lnTo>
                    <a:pt x="76" y="31"/>
                  </a:lnTo>
                  <a:lnTo>
                    <a:pt x="84" y="44"/>
                  </a:lnTo>
                  <a:lnTo>
                    <a:pt x="90" y="63"/>
                  </a:lnTo>
                  <a:lnTo>
                    <a:pt x="96" y="83"/>
                  </a:lnTo>
                  <a:lnTo>
                    <a:pt x="107" y="107"/>
                  </a:lnTo>
                  <a:lnTo>
                    <a:pt x="121" y="132"/>
                  </a:lnTo>
                  <a:lnTo>
                    <a:pt x="139" y="160"/>
                  </a:lnTo>
                  <a:lnTo>
                    <a:pt x="157" y="185"/>
                  </a:lnTo>
                  <a:lnTo>
                    <a:pt x="174" y="211"/>
                  </a:lnTo>
                  <a:lnTo>
                    <a:pt x="189" y="231"/>
                  </a:lnTo>
                  <a:lnTo>
                    <a:pt x="201" y="248"/>
                  </a:lnTo>
                  <a:lnTo>
                    <a:pt x="210" y="259"/>
                  </a:lnTo>
                  <a:lnTo>
                    <a:pt x="220" y="272"/>
                  </a:lnTo>
                  <a:lnTo>
                    <a:pt x="230" y="283"/>
                  </a:lnTo>
                  <a:lnTo>
                    <a:pt x="241" y="294"/>
                  </a:lnTo>
                  <a:lnTo>
                    <a:pt x="252" y="303"/>
                  </a:lnTo>
                  <a:lnTo>
                    <a:pt x="266" y="310"/>
                  </a:lnTo>
                  <a:lnTo>
                    <a:pt x="280" y="314"/>
                  </a:lnTo>
                  <a:lnTo>
                    <a:pt x="298" y="31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25" name="Freeform 318"/>
            <p:cNvSpPr>
              <a:spLocks/>
            </p:cNvSpPr>
            <p:nvPr/>
          </p:nvSpPr>
          <p:spPr bwMode="auto">
            <a:xfrm>
              <a:off x="5282" y="2042"/>
              <a:ext cx="66" cy="87"/>
            </a:xfrm>
            <a:custGeom>
              <a:avLst/>
              <a:gdLst>
                <a:gd name="T0" fmla="*/ 0 w 131"/>
                <a:gd name="T1" fmla="*/ 0 h 175"/>
                <a:gd name="T2" fmla="*/ 1 w 131"/>
                <a:gd name="T3" fmla="*/ 0 h 175"/>
                <a:gd name="T4" fmla="*/ 1 w 131"/>
                <a:gd name="T5" fmla="*/ 0 h 175"/>
                <a:gd name="T6" fmla="*/ 1 w 131"/>
                <a:gd name="T7" fmla="*/ 0 h 175"/>
                <a:gd name="T8" fmla="*/ 1 w 131"/>
                <a:gd name="T9" fmla="*/ 0 h 175"/>
                <a:gd name="T10" fmla="*/ 1 w 131"/>
                <a:gd name="T11" fmla="*/ 0 h 175"/>
                <a:gd name="T12" fmla="*/ 1 w 131"/>
                <a:gd name="T13" fmla="*/ 0 h 175"/>
                <a:gd name="T14" fmla="*/ 1 w 131"/>
                <a:gd name="T15" fmla="*/ 0 h 175"/>
                <a:gd name="T16" fmla="*/ 1 w 131"/>
                <a:gd name="T17" fmla="*/ 0 h 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1"/>
                <a:gd name="T28" fmla="*/ 0 h 175"/>
                <a:gd name="T29" fmla="*/ 131 w 131"/>
                <a:gd name="T30" fmla="*/ 175 h 1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1" h="175">
                  <a:moveTo>
                    <a:pt x="0" y="0"/>
                  </a:moveTo>
                  <a:lnTo>
                    <a:pt x="15" y="16"/>
                  </a:lnTo>
                  <a:lnTo>
                    <a:pt x="33" y="37"/>
                  </a:lnTo>
                  <a:lnTo>
                    <a:pt x="51" y="60"/>
                  </a:lnTo>
                  <a:lnTo>
                    <a:pt x="71" y="86"/>
                  </a:lnTo>
                  <a:lnTo>
                    <a:pt x="88" y="109"/>
                  </a:lnTo>
                  <a:lnTo>
                    <a:pt x="105" y="134"/>
                  </a:lnTo>
                  <a:lnTo>
                    <a:pt x="120" y="155"/>
                  </a:lnTo>
                  <a:lnTo>
                    <a:pt x="131" y="17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26" name="Freeform 319"/>
            <p:cNvSpPr>
              <a:spLocks/>
            </p:cNvSpPr>
            <p:nvPr/>
          </p:nvSpPr>
          <p:spPr bwMode="auto">
            <a:xfrm>
              <a:off x="5311" y="2035"/>
              <a:ext cx="41" cy="45"/>
            </a:xfrm>
            <a:custGeom>
              <a:avLst/>
              <a:gdLst>
                <a:gd name="T0" fmla="*/ 0 w 83"/>
                <a:gd name="T1" fmla="*/ 0 h 91"/>
                <a:gd name="T2" fmla="*/ 0 w 83"/>
                <a:gd name="T3" fmla="*/ 0 h 91"/>
                <a:gd name="T4" fmla="*/ 0 w 83"/>
                <a:gd name="T5" fmla="*/ 0 h 91"/>
                <a:gd name="T6" fmla="*/ 0 w 83"/>
                <a:gd name="T7" fmla="*/ 0 h 91"/>
                <a:gd name="T8" fmla="*/ 0 w 83"/>
                <a:gd name="T9" fmla="*/ 0 h 91"/>
                <a:gd name="T10" fmla="*/ 0 w 83"/>
                <a:gd name="T11" fmla="*/ 0 h 91"/>
                <a:gd name="T12" fmla="*/ 0 w 83"/>
                <a:gd name="T13" fmla="*/ 0 h 91"/>
                <a:gd name="T14" fmla="*/ 0 w 83"/>
                <a:gd name="T15" fmla="*/ 0 h 91"/>
                <a:gd name="T16" fmla="*/ 0 w 83"/>
                <a:gd name="T17" fmla="*/ 0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3"/>
                <a:gd name="T28" fmla="*/ 0 h 91"/>
                <a:gd name="T29" fmla="*/ 83 w 83"/>
                <a:gd name="T30" fmla="*/ 91 h 9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3" h="91">
                  <a:moveTo>
                    <a:pt x="83" y="91"/>
                  </a:moveTo>
                  <a:lnTo>
                    <a:pt x="74" y="80"/>
                  </a:lnTo>
                  <a:lnTo>
                    <a:pt x="65" y="67"/>
                  </a:lnTo>
                  <a:lnTo>
                    <a:pt x="56" y="54"/>
                  </a:lnTo>
                  <a:lnTo>
                    <a:pt x="46" y="41"/>
                  </a:lnTo>
                  <a:lnTo>
                    <a:pt x="35" y="28"/>
                  </a:lnTo>
                  <a:lnTo>
                    <a:pt x="23" y="16"/>
                  </a:lnTo>
                  <a:lnTo>
                    <a:pt x="11" y="7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27" name="Freeform 320"/>
            <p:cNvSpPr>
              <a:spLocks/>
            </p:cNvSpPr>
            <p:nvPr/>
          </p:nvSpPr>
          <p:spPr bwMode="auto">
            <a:xfrm>
              <a:off x="5301" y="1993"/>
              <a:ext cx="40" cy="29"/>
            </a:xfrm>
            <a:custGeom>
              <a:avLst/>
              <a:gdLst>
                <a:gd name="T0" fmla="*/ 0 w 81"/>
                <a:gd name="T1" fmla="*/ 0 h 59"/>
                <a:gd name="T2" fmla="*/ 0 w 81"/>
                <a:gd name="T3" fmla="*/ 0 h 59"/>
                <a:gd name="T4" fmla="*/ 0 w 81"/>
                <a:gd name="T5" fmla="*/ 0 h 59"/>
                <a:gd name="T6" fmla="*/ 0 w 81"/>
                <a:gd name="T7" fmla="*/ 0 h 59"/>
                <a:gd name="T8" fmla="*/ 0 w 81"/>
                <a:gd name="T9" fmla="*/ 0 h 59"/>
                <a:gd name="T10" fmla="*/ 0 w 81"/>
                <a:gd name="T11" fmla="*/ 0 h 59"/>
                <a:gd name="T12" fmla="*/ 0 w 81"/>
                <a:gd name="T13" fmla="*/ 0 h 59"/>
                <a:gd name="T14" fmla="*/ 0 w 81"/>
                <a:gd name="T15" fmla="*/ 0 h 59"/>
                <a:gd name="T16" fmla="*/ 0 w 81"/>
                <a:gd name="T17" fmla="*/ 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1"/>
                <a:gd name="T28" fmla="*/ 0 h 59"/>
                <a:gd name="T29" fmla="*/ 81 w 81"/>
                <a:gd name="T30" fmla="*/ 59 h 5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1" h="59">
                  <a:moveTo>
                    <a:pt x="0" y="0"/>
                  </a:moveTo>
                  <a:lnTo>
                    <a:pt x="10" y="0"/>
                  </a:lnTo>
                  <a:lnTo>
                    <a:pt x="21" y="4"/>
                  </a:lnTo>
                  <a:lnTo>
                    <a:pt x="32" y="9"/>
                  </a:lnTo>
                  <a:lnTo>
                    <a:pt x="43" y="17"/>
                  </a:lnTo>
                  <a:lnTo>
                    <a:pt x="53" y="23"/>
                  </a:lnTo>
                  <a:lnTo>
                    <a:pt x="63" y="34"/>
                  </a:lnTo>
                  <a:lnTo>
                    <a:pt x="72" y="44"/>
                  </a:lnTo>
                  <a:lnTo>
                    <a:pt x="81" y="5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28" name="Freeform 321"/>
            <p:cNvSpPr>
              <a:spLocks/>
            </p:cNvSpPr>
            <p:nvPr/>
          </p:nvSpPr>
          <p:spPr bwMode="auto">
            <a:xfrm>
              <a:off x="4433" y="2010"/>
              <a:ext cx="320" cy="219"/>
            </a:xfrm>
            <a:custGeom>
              <a:avLst/>
              <a:gdLst>
                <a:gd name="T0" fmla="*/ 1 w 639"/>
                <a:gd name="T1" fmla="*/ 0 h 439"/>
                <a:gd name="T2" fmla="*/ 1 w 639"/>
                <a:gd name="T3" fmla="*/ 0 h 439"/>
                <a:gd name="T4" fmla="*/ 1 w 639"/>
                <a:gd name="T5" fmla="*/ 0 h 439"/>
                <a:gd name="T6" fmla="*/ 1 w 639"/>
                <a:gd name="T7" fmla="*/ 0 h 439"/>
                <a:gd name="T8" fmla="*/ 1 w 639"/>
                <a:gd name="T9" fmla="*/ 0 h 439"/>
                <a:gd name="T10" fmla="*/ 1 w 639"/>
                <a:gd name="T11" fmla="*/ 0 h 439"/>
                <a:gd name="T12" fmla="*/ 1 w 639"/>
                <a:gd name="T13" fmla="*/ 0 h 439"/>
                <a:gd name="T14" fmla="*/ 1 w 639"/>
                <a:gd name="T15" fmla="*/ 0 h 439"/>
                <a:gd name="T16" fmla="*/ 1 w 639"/>
                <a:gd name="T17" fmla="*/ 0 h 439"/>
                <a:gd name="T18" fmla="*/ 1 w 639"/>
                <a:gd name="T19" fmla="*/ 0 h 439"/>
                <a:gd name="T20" fmla="*/ 1 w 639"/>
                <a:gd name="T21" fmla="*/ 0 h 439"/>
                <a:gd name="T22" fmla="*/ 1 w 639"/>
                <a:gd name="T23" fmla="*/ 0 h 439"/>
                <a:gd name="T24" fmla="*/ 1 w 639"/>
                <a:gd name="T25" fmla="*/ 0 h 439"/>
                <a:gd name="T26" fmla="*/ 1 w 639"/>
                <a:gd name="T27" fmla="*/ 0 h 439"/>
                <a:gd name="T28" fmla="*/ 1 w 639"/>
                <a:gd name="T29" fmla="*/ 0 h 439"/>
                <a:gd name="T30" fmla="*/ 1 w 639"/>
                <a:gd name="T31" fmla="*/ 0 h 439"/>
                <a:gd name="T32" fmla="*/ 1 w 639"/>
                <a:gd name="T33" fmla="*/ 0 h 439"/>
                <a:gd name="T34" fmla="*/ 1 w 639"/>
                <a:gd name="T35" fmla="*/ 0 h 439"/>
                <a:gd name="T36" fmla="*/ 1 w 639"/>
                <a:gd name="T37" fmla="*/ 0 h 439"/>
                <a:gd name="T38" fmla="*/ 1 w 639"/>
                <a:gd name="T39" fmla="*/ 0 h 439"/>
                <a:gd name="T40" fmla="*/ 1 w 639"/>
                <a:gd name="T41" fmla="*/ 0 h 439"/>
                <a:gd name="T42" fmla="*/ 1 w 639"/>
                <a:gd name="T43" fmla="*/ 0 h 439"/>
                <a:gd name="T44" fmla="*/ 1 w 639"/>
                <a:gd name="T45" fmla="*/ 0 h 439"/>
                <a:gd name="T46" fmla="*/ 1 w 639"/>
                <a:gd name="T47" fmla="*/ 0 h 439"/>
                <a:gd name="T48" fmla="*/ 1 w 639"/>
                <a:gd name="T49" fmla="*/ 0 h 439"/>
                <a:gd name="T50" fmla="*/ 1 w 639"/>
                <a:gd name="T51" fmla="*/ 0 h 439"/>
                <a:gd name="T52" fmla="*/ 1 w 639"/>
                <a:gd name="T53" fmla="*/ 0 h 439"/>
                <a:gd name="T54" fmla="*/ 1 w 639"/>
                <a:gd name="T55" fmla="*/ 0 h 439"/>
                <a:gd name="T56" fmla="*/ 1 w 639"/>
                <a:gd name="T57" fmla="*/ 0 h 439"/>
                <a:gd name="T58" fmla="*/ 1 w 639"/>
                <a:gd name="T59" fmla="*/ 0 h 439"/>
                <a:gd name="T60" fmla="*/ 1 w 639"/>
                <a:gd name="T61" fmla="*/ 0 h 439"/>
                <a:gd name="T62" fmla="*/ 1 w 639"/>
                <a:gd name="T63" fmla="*/ 0 h 439"/>
                <a:gd name="T64" fmla="*/ 1 w 639"/>
                <a:gd name="T65" fmla="*/ 0 h 439"/>
                <a:gd name="T66" fmla="*/ 1 w 639"/>
                <a:gd name="T67" fmla="*/ 0 h 439"/>
                <a:gd name="T68" fmla="*/ 1 w 639"/>
                <a:gd name="T69" fmla="*/ 0 h 439"/>
                <a:gd name="T70" fmla="*/ 1 w 639"/>
                <a:gd name="T71" fmla="*/ 0 h 439"/>
                <a:gd name="T72" fmla="*/ 1 w 639"/>
                <a:gd name="T73" fmla="*/ 0 h 439"/>
                <a:gd name="T74" fmla="*/ 1 w 639"/>
                <a:gd name="T75" fmla="*/ 0 h 439"/>
                <a:gd name="T76" fmla="*/ 1 w 639"/>
                <a:gd name="T77" fmla="*/ 0 h 439"/>
                <a:gd name="T78" fmla="*/ 1 w 639"/>
                <a:gd name="T79" fmla="*/ 0 h 439"/>
                <a:gd name="T80" fmla="*/ 1 w 639"/>
                <a:gd name="T81" fmla="*/ 0 h 439"/>
                <a:gd name="T82" fmla="*/ 1 w 639"/>
                <a:gd name="T83" fmla="*/ 0 h 439"/>
                <a:gd name="T84" fmla="*/ 1 w 639"/>
                <a:gd name="T85" fmla="*/ 0 h 439"/>
                <a:gd name="T86" fmla="*/ 1 w 639"/>
                <a:gd name="T87" fmla="*/ 0 h 439"/>
                <a:gd name="T88" fmla="*/ 1 w 639"/>
                <a:gd name="T89" fmla="*/ 0 h 439"/>
                <a:gd name="T90" fmla="*/ 1 w 639"/>
                <a:gd name="T91" fmla="*/ 0 h 439"/>
                <a:gd name="T92" fmla="*/ 1 w 639"/>
                <a:gd name="T93" fmla="*/ 0 h 439"/>
                <a:gd name="T94" fmla="*/ 1 w 639"/>
                <a:gd name="T95" fmla="*/ 0 h 439"/>
                <a:gd name="T96" fmla="*/ 1 w 639"/>
                <a:gd name="T97" fmla="*/ 0 h 439"/>
                <a:gd name="T98" fmla="*/ 1 w 639"/>
                <a:gd name="T99" fmla="*/ 0 h 439"/>
                <a:gd name="T100" fmla="*/ 1 w 639"/>
                <a:gd name="T101" fmla="*/ 0 h 439"/>
                <a:gd name="T102" fmla="*/ 1 w 639"/>
                <a:gd name="T103" fmla="*/ 0 h 439"/>
                <a:gd name="T104" fmla="*/ 1 w 639"/>
                <a:gd name="T105" fmla="*/ 0 h 439"/>
                <a:gd name="T106" fmla="*/ 1 w 639"/>
                <a:gd name="T107" fmla="*/ 0 h 439"/>
                <a:gd name="T108" fmla="*/ 1 w 639"/>
                <a:gd name="T109" fmla="*/ 0 h 439"/>
                <a:gd name="T110" fmla="*/ 1 w 639"/>
                <a:gd name="T111" fmla="*/ 0 h 439"/>
                <a:gd name="T112" fmla="*/ 1 w 639"/>
                <a:gd name="T113" fmla="*/ 0 h 439"/>
                <a:gd name="T114" fmla="*/ 1 w 639"/>
                <a:gd name="T115" fmla="*/ 0 h 439"/>
                <a:gd name="T116" fmla="*/ 1 w 639"/>
                <a:gd name="T117" fmla="*/ 0 h 4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9"/>
                <a:gd name="T178" fmla="*/ 0 h 439"/>
                <a:gd name="T179" fmla="*/ 639 w 639"/>
                <a:gd name="T180" fmla="*/ 439 h 4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9" h="439">
                  <a:moveTo>
                    <a:pt x="639" y="174"/>
                  </a:moveTo>
                  <a:lnTo>
                    <a:pt x="628" y="172"/>
                  </a:lnTo>
                  <a:lnTo>
                    <a:pt x="617" y="171"/>
                  </a:lnTo>
                  <a:lnTo>
                    <a:pt x="605" y="168"/>
                  </a:lnTo>
                  <a:lnTo>
                    <a:pt x="593" y="167"/>
                  </a:lnTo>
                  <a:lnTo>
                    <a:pt x="580" y="164"/>
                  </a:lnTo>
                  <a:lnTo>
                    <a:pt x="569" y="163"/>
                  </a:lnTo>
                  <a:lnTo>
                    <a:pt x="558" y="162"/>
                  </a:lnTo>
                  <a:lnTo>
                    <a:pt x="550" y="162"/>
                  </a:lnTo>
                  <a:lnTo>
                    <a:pt x="538" y="156"/>
                  </a:lnTo>
                  <a:lnTo>
                    <a:pt x="522" y="146"/>
                  </a:lnTo>
                  <a:lnTo>
                    <a:pt x="501" y="132"/>
                  </a:lnTo>
                  <a:lnTo>
                    <a:pt x="480" y="116"/>
                  </a:lnTo>
                  <a:lnTo>
                    <a:pt x="456" y="99"/>
                  </a:lnTo>
                  <a:lnTo>
                    <a:pt x="436" y="83"/>
                  </a:lnTo>
                  <a:lnTo>
                    <a:pt x="418" y="69"/>
                  </a:lnTo>
                  <a:lnTo>
                    <a:pt x="407" y="59"/>
                  </a:lnTo>
                  <a:lnTo>
                    <a:pt x="397" y="51"/>
                  </a:lnTo>
                  <a:lnTo>
                    <a:pt x="388" y="46"/>
                  </a:lnTo>
                  <a:lnTo>
                    <a:pt x="378" y="42"/>
                  </a:lnTo>
                  <a:lnTo>
                    <a:pt x="371" y="41"/>
                  </a:lnTo>
                  <a:lnTo>
                    <a:pt x="361" y="38"/>
                  </a:lnTo>
                  <a:lnTo>
                    <a:pt x="352" y="37"/>
                  </a:lnTo>
                  <a:lnTo>
                    <a:pt x="345" y="35"/>
                  </a:lnTo>
                  <a:lnTo>
                    <a:pt x="339" y="32"/>
                  </a:lnTo>
                  <a:lnTo>
                    <a:pt x="331" y="26"/>
                  </a:lnTo>
                  <a:lnTo>
                    <a:pt x="324" y="21"/>
                  </a:lnTo>
                  <a:lnTo>
                    <a:pt x="316" y="15"/>
                  </a:lnTo>
                  <a:lnTo>
                    <a:pt x="310" y="11"/>
                  </a:lnTo>
                  <a:lnTo>
                    <a:pt x="302" y="6"/>
                  </a:lnTo>
                  <a:lnTo>
                    <a:pt x="294" y="4"/>
                  </a:lnTo>
                  <a:lnTo>
                    <a:pt x="285" y="2"/>
                  </a:lnTo>
                  <a:lnTo>
                    <a:pt x="278" y="4"/>
                  </a:lnTo>
                  <a:lnTo>
                    <a:pt x="267" y="4"/>
                  </a:lnTo>
                  <a:lnTo>
                    <a:pt x="257" y="4"/>
                  </a:lnTo>
                  <a:lnTo>
                    <a:pt x="247" y="4"/>
                  </a:lnTo>
                  <a:lnTo>
                    <a:pt x="237" y="4"/>
                  </a:lnTo>
                  <a:lnTo>
                    <a:pt x="226" y="2"/>
                  </a:lnTo>
                  <a:lnTo>
                    <a:pt x="219" y="1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4"/>
                  </a:lnTo>
                  <a:lnTo>
                    <a:pt x="190" y="9"/>
                  </a:lnTo>
                  <a:lnTo>
                    <a:pt x="188" y="16"/>
                  </a:lnTo>
                  <a:lnTo>
                    <a:pt x="185" y="23"/>
                  </a:lnTo>
                  <a:lnTo>
                    <a:pt x="187" y="31"/>
                  </a:lnTo>
                  <a:lnTo>
                    <a:pt x="190" y="38"/>
                  </a:lnTo>
                  <a:lnTo>
                    <a:pt x="200" y="46"/>
                  </a:lnTo>
                  <a:lnTo>
                    <a:pt x="209" y="49"/>
                  </a:lnTo>
                  <a:lnTo>
                    <a:pt x="219" y="54"/>
                  </a:lnTo>
                  <a:lnTo>
                    <a:pt x="226" y="57"/>
                  </a:lnTo>
                  <a:lnTo>
                    <a:pt x="235" y="60"/>
                  </a:lnTo>
                  <a:lnTo>
                    <a:pt x="241" y="62"/>
                  </a:lnTo>
                  <a:lnTo>
                    <a:pt x="247" y="64"/>
                  </a:lnTo>
                  <a:lnTo>
                    <a:pt x="253" y="65"/>
                  </a:lnTo>
                  <a:lnTo>
                    <a:pt x="259" y="69"/>
                  </a:lnTo>
                  <a:lnTo>
                    <a:pt x="268" y="75"/>
                  </a:lnTo>
                  <a:lnTo>
                    <a:pt x="278" y="88"/>
                  </a:lnTo>
                  <a:lnTo>
                    <a:pt x="283" y="95"/>
                  </a:lnTo>
                  <a:lnTo>
                    <a:pt x="290" y="104"/>
                  </a:lnTo>
                  <a:lnTo>
                    <a:pt x="299" y="111"/>
                  </a:lnTo>
                  <a:lnTo>
                    <a:pt x="311" y="121"/>
                  </a:lnTo>
                  <a:lnTo>
                    <a:pt x="299" y="122"/>
                  </a:lnTo>
                  <a:lnTo>
                    <a:pt x="288" y="126"/>
                  </a:lnTo>
                  <a:lnTo>
                    <a:pt x="278" y="130"/>
                  </a:lnTo>
                  <a:lnTo>
                    <a:pt x="269" y="135"/>
                  </a:lnTo>
                  <a:lnTo>
                    <a:pt x="259" y="137"/>
                  </a:lnTo>
                  <a:lnTo>
                    <a:pt x="251" y="141"/>
                  </a:lnTo>
                  <a:lnTo>
                    <a:pt x="243" y="143"/>
                  </a:lnTo>
                  <a:lnTo>
                    <a:pt x="237" y="146"/>
                  </a:lnTo>
                  <a:lnTo>
                    <a:pt x="227" y="146"/>
                  </a:lnTo>
                  <a:lnTo>
                    <a:pt x="217" y="148"/>
                  </a:lnTo>
                  <a:lnTo>
                    <a:pt x="206" y="151"/>
                  </a:lnTo>
                  <a:lnTo>
                    <a:pt x="195" y="154"/>
                  </a:lnTo>
                  <a:lnTo>
                    <a:pt x="183" y="157"/>
                  </a:lnTo>
                  <a:lnTo>
                    <a:pt x="172" y="161"/>
                  </a:lnTo>
                  <a:lnTo>
                    <a:pt x="163" y="166"/>
                  </a:lnTo>
                  <a:lnTo>
                    <a:pt x="157" y="171"/>
                  </a:lnTo>
                  <a:lnTo>
                    <a:pt x="148" y="174"/>
                  </a:lnTo>
                  <a:lnTo>
                    <a:pt x="137" y="178"/>
                  </a:lnTo>
                  <a:lnTo>
                    <a:pt x="123" y="182"/>
                  </a:lnTo>
                  <a:lnTo>
                    <a:pt x="111" y="187"/>
                  </a:lnTo>
                  <a:lnTo>
                    <a:pt x="97" y="190"/>
                  </a:lnTo>
                  <a:lnTo>
                    <a:pt x="85" y="194"/>
                  </a:lnTo>
                  <a:lnTo>
                    <a:pt x="75" y="198"/>
                  </a:lnTo>
                  <a:lnTo>
                    <a:pt x="69" y="201"/>
                  </a:lnTo>
                  <a:lnTo>
                    <a:pt x="62" y="205"/>
                  </a:lnTo>
                  <a:lnTo>
                    <a:pt x="54" y="211"/>
                  </a:lnTo>
                  <a:lnTo>
                    <a:pt x="44" y="218"/>
                  </a:lnTo>
                  <a:lnTo>
                    <a:pt x="36" y="225"/>
                  </a:lnTo>
                  <a:lnTo>
                    <a:pt x="26" y="231"/>
                  </a:lnTo>
                  <a:lnTo>
                    <a:pt x="17" y="237"/>
                  </a:lnTo>
                  <a:lnTo>
                    <a:pt x="10" y="244"/>
                  </a:lnTo>
                  <a:lnTo>
                    <a:pt x="6" y="249"/>
                  </a:lnTo>
                  <a:lnTo>
                    <a:pt x="2" y="251"/>
                  </a:lnTo>
                  <a:lnTo>
                    <a:pt x="1" y="258"/>
                  </a:lnTo>
                  <a:lnTo>
                    <a:pt x="0" y="266"/>
                  </a:lnTo>
                  <a:lnTo>
                    <a:pt x="3" y="274"/>
                  </a:lnTo>
                  <a:lnTo>
                    <a:pt x="7" y="281"/>
                  </a:lnTo>
                  <a:lnTo>
                    <a:pt x="16" y="287"/>
                  </a:lnTo>
                  <a:lnTo>
                    <a:pt x="27" y="289"/>
                  </a:lnTo>
                  <a:lnTo>
                    <a:pt x="43" y="291"/>
                  </a:lnTo>
                  <a:lnTo>
                    <a:pt x="59" y="287"/>
                  </a:lnTo>
                  <a:lnTo>
                    <a:pt x="76" y="281"/>
                  </a:lnTo>
                  <a:lnTo>
                    <a:pt x="94" y="272"/>
                  </a:lnTo>
                  <a:lnTo>
                    <a:pt x="112" y="265"/>
                  </a:lnTo>
                  <a:lnTo>
                    <a:pt x="128" y="256"/>
                  </a:lnTo>
                  <a:lnTo>
                    <a:pt x="142" y="249"/>
                  </a:lnTo>
                  <a:lnTo>
                    <a:pt x="153" y="242"/>
                  </a:lnTo>
                  <a:lnTo>
                    <a:pt x="162" y="241"/>
                  </a:lnTo>
                  <a:lnTo>
                    <a:pt x="153" y="245"/>
                  </a:lnTo>
                  <a:lnTo>
                    <a:pt x="146" y="251"/>
                  </a:lnTo>
                  <a:lnTo>
                    <a:pt x="137" y="258"/>
                  </a:lnTo>
                  <a:lnTo>
                    <a:pt x="130" y="266"/>
                  </a:lnTo>
                  <a:lnTo>
                    <a:pt x="121" y="272"/>
                  </a:lnTo>
                  <a:lnTo>
                    <a:pt x="114" y="278"/>
                  </a:lnTo>
                  <a:lnTo>
                    <a:pt x="106" y="283"/>
                  </a:lnTo>
                  <a:lnTo>
                    <a:pt x="101" y="288"/>
                  </a:lnTo>
                  <a:lnTo>
                    <a:pt x="92" y="292"/>
                  </a:lnTo>
                  <a:lnTo>
                    <a:pt x="81" y="299"/>
                  </a:lnTo>
                  <a:lnTo>
                    <a:pt x="69" y="310"/>
                  </a:lnTo>
                  <a:lnTo>
                    <a:pt x="58" y="323"/>
                  </a:lnTo>
                  <a:lnTo>
                    <a:pt x="44" y="333"/>
                  </a:lnTo>
                  <a:lnTo>
                    <a:pt x="36" y="344"/>
                  </a:lnTo>
                  <a:lnTo>
                    <a:pt x="28" y="350"/>
                  </a:lnTo>
                  <a:lnTo>
                    <a:pt x="27" y="354"/>
                  </a:lnTo>
                  <a:lnTo>
                    <a:pt x="26" y="355"/>
                  </a:lnTo>
                  <a:lnTo>
                    <a:pt x="24" y="360"/>
                  </a:lnTo>
                  <a:lnTo>
                    <a:pt x="23" y="367"/>
                  </a:lnTo>
                  <a:lnTo>
                    <a:pt x="24" y="376"/>
                  </a:lnTo>
                  <a:lnTo>
                    <a:pt x="26" y="383"/>
                  </a:lnTo>
                  <a:lnTo>
                    <a:pt x="31" y="391"/>
                  </a:lnTo>
                  <a:lnTo>
                    <a:pt x="38" y="397"/>
                  </a:lnTo>
                  <a:lnTo>
                    <a:pt x="52" y="399"/>
                  </a:lnTo>
                  <a:lnTo>
                    <a:pt x="60" y="398"/>
                  </a:lnTo>
                  <a:lnTo>
                    <a:pt x="70" y="397"/>
                  </a:lnTo>
                  <a:lnTo>
                    <a:pt x="79" y="393"/>
                  </a:lnTo>
                  <a:lnTo>
                    <a:pt x="88" y="391"/>
                  </a:lnTo>
                  <a:lnTo>
                    <a:pt x="88" y="397"/>
                  </a:lnTo>
                  <a:lnTo>
                    <a:pt x="92" y="404"/>
                  </a:lnTo>
                  <a:lnTo>
                    <a:pt x="99" y="409"/>
                  </a:lnTo>
                  <a:lnTo>
                    <a:pt x="110" y="415"/>
                  </a:lnTo>
                  <a:lnTo>
                    <a:pt x="122" y="418"/>
                  </a:lnTo>
                  <a:lnTo>
                    <a:pt x="138" y="419"/>
                  </a:lnTo>
                  <a:lnTo>
                    <a:pt x="158" y="417"/>
                  </a:lnTo>
                  <a:lnTo>
                    <a:pt x="182" y="412"/>
                  </a:lnTo>
                  <a:lnTo>
                    <a:pt x="183" y="423"/>
                  </a:lnTo>
                  <a:lnTo>
                    <a:pt x="193" y="430"/>
                  </a:lnTo>
                  <a:lnTo>
                    <a:pt x="199" y="433"/>
                  </a:lnTo>
                  <a:lnTo>
                    <a:pt x="208" y="435"/>
                  </a:lnTo>
                  <a:lnTo>
                    <a:pt x="219" y="437"/>
                  </a:lnTo>
                  <a:lnTo>
                    <a:pt x="234" y="439"/>
                  </a:lnTo>
                  <a:lnTo>
                    <a:pt x="247" y="439"/>
                  </a:lnTo>
                  <a:lnTo>
                    <a:pt x="262" y="438"/>
                  </a:lnTo>
                  <a:lnTo>
                    <a:pt x="276" y="435"/>
                  </a:lnTo>
                  <a:lnTo>
                    <a:pt x="289" y="433"/>
                  </a:lnTo>
                  <a:lnTo>
                    <a:pt x="302" y="428"/>
                  </a:lnTo>
                  <a:lnTo>
                    <a:pt x="315" y="423"/>
                  </a:lnTo>
                  <a:lnTo>
                    <a:pt x="326" y="417"/>
                  </a:lnTo>
                  <a:lnTo>
                    <a:pt x="339" y="412"/>
                  </a:lnTo>
                  <a:lnTo>
                    <a:pt x="349" y="407"/>
                  </a:lnTo>
                  <a:lnTo>
                    <a:pt x="360" y="406"/>
                  </a:lnTo>
                  <a:lnTo>
                    <a:pt x="371" y="404"/>
                  </a:lnTo>
                  <a:lnTo>
                    <a:pt x="386" y="406"/>
                  </a:lnTo>
                  <a:lnTo>
                    <a:pt x="402" y="404"/>
                  </a:lnTo>
                  <a:lnTo>
                    <a:pt x="422" y="403"/>
                  </a:lnTo>
                  <a:lnTo>
                    <a:pt x="446" y="398"/>
                  </a:lnTo>
                  <a:lnTo>
                    <a:pt x="478" y="391"/>
                  </a:lnTo>
                  <a:lnTo>
                    <a:pt x="485" y="388"/>
                  </a:lnTo>
                  <a:lnTo>
                    <a:pt x="497" y="387"/>
                  </a:lnTo>
                  <a:lnTo>
                    <a:pt x="512" y="386"/>
                  </a:lnTo>
                  <a:lnTo>
                    <a:pt x="532" y="386"/>
                  </a:lnTo>
                  <a:lnTo>
                    <a:pt x="553" y="386"/>
                  </a:lnTo>
                  <a:lnTo>
                    <a:pt x="575" y="386"/>
                  </a:lnTo>
                  <a:lnTo>
                    <a:pt x="597" y="387"/>
                  </a:lnTo>
                  <a:lnTo>
                    <a:pt x="621" y="391"/>
                  </a:lnTo>
                  <a:lnTo>
                    <a:pt x="639" y="174"/>
                  </a:lnTo>
                  <a:close/>
                </a:path>
              </a:pathLst>
            </a:custGeom>
            <a:solidFill>
              <a:srgbClr val="FFC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29" name="Freeform 322"/>
            <p:cNvSpPr>
              <a:spLocks/>
            </p:cNvSpPr>
            <p:nvPr/>
          </p:nvSpPr>
          <p:spPr bwMode="auto">
            <a:xfrm>
              <a:off x="4607" y="2111"/>
              <a:ext cx="141" cy="100"/>
            </a:xfrm>
            <a:custGeom>
              <a:avLst/>
              <a:gdLst>
                <a:gd name="T0" fmla="*/ 1 w 282"/>
                <a:gd name="T1" fmla="*/ 0 h 201"/>
                <a:gd name="T2" fmla="*/ 1 w 282"/>
                <a:gd name="T3" fmla="*/ 0 h 201"/>
                <a:gd name="T4" fmla="*/ 1 w 282"/>
                <a:gd name="T5" fmla="*/ 0 h 201"/>
                <a:gd name="T6" fmla="*/ 1 w 282"/>
                <a:gd name="T7" fmla="*/ 0 h 201"/>
                <a:gd name="T8" fmla="*/ 1 w 282"/>
                <a:gd name="T9" fmla="*/ 0 h 201"/>
                <a:gd name="T10" fmla="*/ 1 w 282"/>
                <a:gd name="T11" fmla="*/ 0 h 201"/>
                <a:gd name="T12" fmla="*/ 1 w 282"/>
                <a:gd name="T13" fmla="*/ 0 h 201"/>
                <a:gd name="T14" fmla="*/ 1 w 282"/>
                <a:gd name="T15" fmla="*/ 0 h 201"/>
                <a:gd name="T16" fmla="*/ 1 w 282"/>
                <a:gd name="T17" fmla="*/ 0 h 201"/>
                <a:gd name="T18" fmla="*/ 1 w 282"/>
                <a:gd name="T19" fmla="*/ 0 h 201"/>
                <a:gd name="T20" fmla="*/ 1 w 282"/>
                <a:gd name="T21" fmla="*/ 0 h 201"/>
                <a:gd name="T22" fmla="*/ 1 w 282"/>
                <a:gd name="T23" fmla="*/ 0 h 201"/>
                <a:gd name="T24" fmla="*/ 1 w 282"/>
                <a:gd name="T25" fmla="*/ 0 h 201"/>
                <a:gd name="T26" fmla="*/ 1 w 282"/>
                <a:gd name="T27" fmla="*/ 0 h 201"/>
                <a:gd name="T28" fmla="*/ 0 w 282"/>
                <a:gd name="T29" fmla="*/ 0 h 201"/>
                <a:gd name="T30" fmla="*/ 1 w 282"/>
                <a:gd name="T31" fmla="*/ 0 h 201"/>
                <a:gd name="T32" fmla="*/ 1 w 282"/>
                <a:gd name="T33" fmla="*/ 0 h 201"/>
                <a:gd name="T34" fmla="*/ 1 w 282"/>
                <a:gd name="T35" fmla="*/ 0 h 201"/>
                <a:gd name="T36" fmla="*/ 1 w 282"/>
                <a:gd name="T37" fmla="*/ 0 h 201"/>
                <a:gd name="T38" fmla="*/ 1 w 282"/>
                <a:gd name="T39" fmla="*/ 0 h 201"/>
                <a:gd name="T40" fmla="*/ 1 w 282"/>
                <a:gd name="T41" fmla="*/ 0 h 201"/>
                <a:gd name="T42" fmla="*/ 1 w 282"/>
                <a:gd name="T43" fmla="*/ 0 h 201"/>
                <a:gd name="T44" fmla="*/ 1 w 282"/>
                <a:gd name="T45" fmla="*/ 0 h 201"/>
                <a:gd name="T46" fmla="*/ 1 w 282"/>
                <a:gd name="T47" fmla="*/ 0 h 201"/>
                <a:gd name="T48" fmla="*/ 1 w 282"/>
                <a:gd name="T49" fmla="*/ 0 h 201"/>
                <a:gd name="T50" fmla="*/ 1 w 282"/>
                <a:gd name="T51" fmla="*/ 0 h 201"/>
                <a:gd name="T52" fmla="*/ 1 w 282"/>
                <a:gd name="T53" fmla="*/ 0 h 201"/>
                <a:gd name="T54" fmla="*/ 1 w 282"/>
                <a:gd name="T55" fmla="*/ 0 h 201"/>
                <a:gd name="T56" fmla="*/ 1 w 282"/>
                <a:gd name="T57" fmla="*/ 0 h 201"/>
                <a:gd name="T58" fmla="*/ 1 w 282"/>
                <a:gd name="T59" fmla="*/ 0 h 201"/>
                <a:gd name="T60" fmla="*/ 1 w 282"/>
                <a:gd name="T61" fmla="*/ 0 h 201"/>
                <a:gd name="T62" fmla="*/ 1 w 282"/>
                <a:gd name="T63" fmla="*/ 0 h 201"/>
                <a:gd name="T64" fmla="*/ 1 w 282"/>
                <a:gd name="T65" fmla="*/ 0 h 201"/>
                <a:gd name="T66" fmla="*/ 1 w 282"/>
                <a:gd name="T67" fmla="*/ 0 h 201"/>
                <a:gd name="T68" fmla="*/ 1 w 282"/>
                <a:gd name="T69" fmla="*/ 0 h 201"/>
                <a:gd name="T70" fmla="*/ 1 w 282"/>
                <a:gd name="T71" fmla="*/ 0 h 201"/>
                <a:gd name="T72" fmla="*/ 1 w 282"/>
                <a:gd name="T73" fmla="*/ 0 h 201"/>
                <a:gd name="T74" fmla="*/ 1 w 282"/>
                <a:gd name="T75" fmla="*/ 0 h 201"/>
                <a:gd name="T76" fmla="*/ 1 w 282"/>
                <a:gd name="T77" fmla="*/ 0 h 201"/>
                <a:gd name="T78" fmla="*/ 1 w 282"/>
                <a:gd name="T79" fmla="*/ 0 h 201"/>
                <a:gd name="T80" fmla="*/ 1 w 282"/>
                <a:gd name="T81" fmla="*/ 0 h 201"/>
                <a:gd name="T82" fmla="*/ 1 w 282"/>
                <a:gd name="T83" fmla="*/ 0 h 201"/>
                <a:gd name="T84" fmla="*/ 1 w 282"/>
                <a:gd name="T85" fmla="*/ 0 h 201"/>
                <a:gd name="T86" fmla="*/ 1 w 282"/>
                <a:gd name="T87" fmla="*/ 0 h 201"/>
                <a:gd name="T88" fmla="*/ 1 w 282"/>
                <a:gd name="T89" fmla="*/ 0 h 20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82"/>
                <a:gd name="T136" fmla="*/ 0 h 201"/>
                <a:gd name="T137" fmla="*/ 282 w 282"/>
                <a:gd name="T138" fmla="*/ 201 h 20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82" h="201">
                  <a:moveTo>
                    <a:pt x="260" y="190"/>
                  </a:moveTo>
                  <a:lnTo>
                    <a:pt x="246" y="189"/>
                  </a:lnTo>
                  <a:lnTo>
                    <a:pt x="233" y="187"/>
                  </a:lnTo>
                  <a:lnTo>
                    <a:pt x="218" y="186"/>
                  </a:lnTo>
                  <a:lnTo>
                    <a:pt x="204" y="186"/>
                  </a:lnTo>
                  <a:lnTo>
                    <a:pt x="189" y="185"/>
                  </a:lnTo>
                  <a:lnTo>
                    <a:pt x="178" y="184"/>
                  </a:lnTo>
                  <a:lnTo>
                    <a:pt x="167" y="184"/>
                  </a:lnTo>
                  <a:lnTo>
                    <a:pt x="161" y="186"/>
                  </a:lnTo>
                  <a:lnTo>
                    <a:pt x="148" y="187"/>
                  </a:lnTo>
                  <a:lnTo>
                    <a:pt x="131" y="190"/>
                  </a:lnTo>
                  <a:lnTo>
                    <a:pt x="109" y="193"/>
                  </a:lnTo>
                  <a:lnTo>
                    <a:pt x="85" y="197"/>
                  </a:lnTo>
                  <a:lnTo>
                    <a:pt x="62" y="198"/>
                  </a:lnTo>
                  <a:lnTo>
                    <a:pt x="42" y="201"/>
                  </a:lnTo>
                  <a:lnTo>
                    <a:pt x="29" y="200"/>
                  </a:lnTo>
                  <a:lnTo>
                    <a:pt x="24" y="198"/>
                  </a:lnTo>
                  <a:lnTo>
                    <a:pt x="29" y="191"/>
                  </a:lnTo>
                  <a:lnTo>
                    <a:pt x="41" y="184"/>
                  </a:lnTo>
                  <a:lnTo>
                    <a:pt x="50" y="176"/>
                  </a:lnTo>
                  <a:lnTo>
                    <a:pt x="52" y="171"/>
                  </a:lnTo>
                  <a:lnTo>
                    <a:pt x="45" y="165"/>
                  </a:lnTo>
                  <a:lnTo>
                    <a:pt x="42" y="160"/>
                  </a:lnTo>
                  <a:lnTo>
                    <a:pt x="43" y="155"/>
                  </a:lnTo>
                  <a:lnTo>
                    <a:pt x="48" y="149"/>
                  </a:lnTo>
                  <a:lnTo>
                    <a:pt x="47" y="140"/>
                  </a:lnTo>
                  <a:lnTo>
                    <a:pt x="37" y="132"/>
                  </a:lnTo>
                  <a:lnTo>
                    <a:pt x="29" y="125"/>
                  </a:lnTo>
                  <a:lnTo>
                    <a:pt x="22" y="120"/>
                  </a:lnTo>
                  <a:lnTo>
                    <a:pt x="15" y="116"/>
                  </a:lnTo>
                  <a:lnTo>
                    <a:pt x="11" y="112"/>
                  </a:lnTo>
                  <a:lnTo>
                    <a:pt x="7" y="106"/>
                  </a:lnTo>
                  <a:lnTo>
                    <a:pt x="7" y="99"/>
                  </a:lnTo>
                  <a:lnTo>
                    <a:pt x="9" y="91"/>
                  </a:lnTo>
                  <a:lnTo>
                    <a:pt x="11" y="83"/>
                  </a:lnTo>
                  <a:lnTo>
                    <a:pt x="12" y="75"/>
                  </a:lnTo>
                  <a:lnTo>
                    <a:pt x="15" y="67"/>
                  </a:lnTo>
                  <a:lnTo>
                    <a:pt x="15" y="60"/>
                  </a:lnTo>
                  <a:lnTo>
                    <a:pt x="15" y="56"/>
                  </a:lnTo>
                  <a:lnTo>
                    <a:pt x="11" y="49"/>
                  </a:lnTo>
                  <a:lnTo>
                    <a:pt x="9" y="43"/>
                  </a:lnTo>
                  <a:lnTo>
                    <a:pt x="6" y="35"/>
                  </a:lnTo>
                  <a:lnTo>
                    <a:pt x="5" y="28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9" y="14"/>
                  </a:lnTo>
                  <a:lnTo>
                    <a:pt x="15" y="20"/>
                  </a:lnTo>
                  <a:lnTo>
                    <a:pt x="19" y="29"/>
                  </a:lnTo>
                  <a:lnTo>
                    <a:pt x="21" y="31"/>
                  </a:lnTo>
                  <a:lnTo>
                    <a:pt x="29" y="33"/>
                  </a:lnTo>
                  <a:lnTo>
                    <a:pt x="38" y="33"/>
                  </a:lnTo>
                  <a:lnTo>
                    <a:pt x="53" y="34"/>
                  </a:lnTo>
                  <a:lnTo>
                    <a:pt x="67" y="34"/>
                  </a:lnTo>
                  <a:lnTo>
                    <a:pt x="83" y="34"/>
                  </a:lnTo>
                  <a:lnTo>
                    <a:pt x="99" y="35"/>
                  </a:lnTo>
                  <a:lnTo>
                    <a:pt x="114" y="40"/>
                  </a:lnTo>
                  <a:lnTo>
                    <a:pt x="99" y="36"/>
                  </a:lnTo>
                  <a:lnTo>
                    <a:pt x="85" y="36"/>
                  </a:lnTo>
                  <a:lnTo>
                    <a:pt x="71" y="36"/>
                  </a:lnTo>
                  <a:lnTo>
                    <a:pt x="58" y="38"/>
                  </a:lnTo>
                  <a:lnTo>
                    <a:pt x="47" y="39"/>
                  </a:lnTo>
                  <a:lnTo>
                    <a:pt x="40" y="43"/>
                  </a:lnTo>
                  <a:lnTo>
                    <a:pt x="36" y="46"/>
                  </a:lnTo>
                  <a:lnTo>
                    <a:pt x="37" y="52"/>
                  </a:lnTo>
                  <a:lnTo>
                    <a:pt x="37" y="57"/>
                  </a:lnTo>
                  <a:lnTo>
                    <a:pt x="35" y="65"/>
                  </a:lnTo>
                  <a:lnTo>
                    <a:pt x="30" y="72"/>
                  </a:lnTo>
                  <a:lnTo>
                    <a:pt x="26" y="80"/>
                  </a:lnTo>
                  <a:lnTo>
                    <a:pt x="22" y="86"/>
                  </a:lnTo>
                  <a:lnTo>
                    <a:pt x="22" y="93"/>
                  </a:lnTo>
                  <a:lnTo>
                    <a:pt x="26" y="98"/>
                  </a:lnTo>
                  <a:lnTo>
                    <a:pt x="37" y="103"/>
                  </a:lnTo>
                  <a:lnTo>
                    <a:pt x="51" y="103"/>
                  </a:lnTo>
                  <a:lnTo>
                    <a:pt x="69" y="101"/>
                  </a:lnTo>
                  <a:lnTo>
                    <a:pt x="87" y="97"/>
                  </a:lnTo>
                  <a:lnTo>
                    <a:pt x="106" y="92"/>
                  </a:lnTo>
                  <a:lnTo>
                    <a:pt x="124" y="86"/>
                  </a:lnTo>
                  <a:lnTo>
                    <a:pt x="141" y="82"/>
                  </a:lnTo>
                  <a:lnTo>
                    <a:pt x="155" y="80"/>
                  </a:lnTo>
                  <a:lnTo>
                    <a:pt x="167" y="81"/>
                  </a:lnTo>
                  <a:lnTo>
                    <a:pt x="172" y="82"/>
                  </a:lnTo>
                  <a:lnTo>
                    <a:pt x="176" y="85"/>
                  </a:lnTo>
                  <a:lnTo>
                    <a:pt x="176" y="87"/>
                  </a:lnTo>
                  <a:lnTo>
                    <a:pt x="173" y="90"/>
                  </a:lnTo>
                  <a:lnTo>
                    <a:pt x="168" y="91"/>
                  </a:lnTo>
                  <a:lnTo>
                    <a:pt x="162" y="93"/>
                  </a:lnTo>
                  <a:lnTo>
                    <a:pt x="156" y="95"/>
                  </a:lnTo>
                  <a:lnTo>
                    <a:pt x="151" y="96"/>
                  </a:lnTo>
                  <a:lnTo>
                    <a:pt x="141" y="96"/>
                  </a:lnTo>
                  <a:lnTo>
                    <a:pt x="129" y="97"/>
                  </a:lnTo>
                  <a:lnTo>
                    <a:pt x="114" y="98"/>
                  </a:lnTo>
                  <a:lnTo>
                    <a:pt x="100" y="102"/>
                  </a:lnTo>
                  <a:lnTo>
                    <a:pt x="84" y="106"/>
                  </a:lnTo>
                  <a:lnTo>
                    <a:pt x="73" y="111"/>
                  </a:lnTo>
                  <a:lnTo>
                    <a:pt x="66" y="117"/>
                  </a:lnTo>
                  <a:lnTo>
                    <a:pt x="64" y="124"/>
                  </a:lnTo>
                  <a:lnTo>
                    <a:pt x="63" y="137"/>
                  </a:lnTo>
                  <a:lnTo>
                    <a:pt x="61" y="148"/>
                  </a:lnTo>
                  <a:lnTo>
                    <a:pt x="59" y="150"/>
                  </a:lnTo>
                  <a:lnTo>
                    <a:pt x="62" y="154"/>
                  </a:lnTo>
                  <a:lnTo>
                    <a:pt x="67" y="154"/>
                  </a:lnTo>
                  <a:lnTo>
                    <a:pt x="77" y="155"/>
                  </a:lnTo>
                  <a:lnTo>
                    <a:pt x="87" y="153"/>
                  </a:lnTo>
                  <a:lnTo>
                    <a:pt x="100" y="150"/>
                  </a:lnTo>
                  <a:lnTo>
                    <a:pt x="114" y="145"/>
                  </a:lnTo>
                  <a:lnTo>
                    <a:pt x="127" y="142"/>
                  </a:lnTo>
                  <a:lnTo>
                    <a:pt x="139" y="135"/>
                  </a:lnTo>
                  <a:lnTo>
                    <a:pt x="151" y="130"/>
                  </a:lnTo>
                  <a:lnTo>
                    <a:pt x="161" y="125"/>
                  </a:lnTo>
                  <a:lnTo>
                    <a:pt x="170" y="122"/>
                  </a:lnTo>
                  <a:lnTo>
                    <a:pt x="174" y="119"/>
                  </a:lnTo>
                  <a:lnTo>
                    <a:pt x="179" y="122"/>
                  </a:lnTo>
                  <a:lnTo>
                    <a:pt x="184" y="128"/>
                  </a:lnTo>
                  <a:lnTo>
                    <a:pt x="189" y="137"/>
                  </a:lnTo>
                  <a:lnTo>
                    <a:pt x="193" y="142"/>
                  </a:lnTo>
                  <a:lnTo>
                    <a:pt x="197" y="144"/>
                  </a:lnTo>
                  <a:lnTo>
                    <a:pt x="200" y="142"/>
                  </a:lnTo>
                  <a:lnTo>
                    <a:pt x="204" y="133"/>
                  </a:lnTo>
                  <a:lnTo>
                    <a:pt x="208" y="116"/>
                  </a:lnTo>
                  <a:lnTo>
                    <a:pt x="214" y="96"/>
                  </a:lnTo>
                  <a:lnTo>
                    <a:pt x="221" y="73"/>
                  </a:lnTo>
                  <a:lnTo>
                    <a:pt x="230" y="52"/>
                  </a:lnTo>
                  <a:lnTo>
                    <a:pt x="238" y="31"/>
                  </a:lnTo>
                  <a:lnTo>
                    <a:pt x="247" y="15"/>
                  </a:lnTo>
                  <a:lnTo>
                    <a:pt x="256" y="4"/>
                  </a:lnTo>
                  <a:lnTo>
                    <a:pt x="266" y="0"/>
                  </a:lnTo>
                  <a:lnTo>
                    <a:pt x="272" y="8"/>
                  </a:lnTo>
                  <a:lnTo>
                    <a:pt x="278" y="29"/>
                  </a:lnTo>
                  <a:lnTo>
                    <a:pt x="281" y="60"/>
                  </a:lnTo>
                  <a:lnTo>
                    <a:pt x="282" y="95"/>
                  </a:lnTo>
                  <a:lnTo>
                    <a:pt x="280" y="128"/>
                  </a:lnTo>
                  <a:lnTo>
                    <a:pt x="276" y="159"/>
                  </a:lnTo>
                  <a:lnTo>
                    <a:pt x="268" y="181"/>
                  </a:lnTo>
                  <a:lnTo>
                    <a:pt x="260" y="190"/>
                  </a:lnTo>
                  <a:close/>
                </a:path>
              </a:pathLst>
            </a:custGeom>
            <a:solidFill>
              <a:srgbClr val="FF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30" name="Freeform 323"/>
            <p:cNvSpPr>
              <a:spLocks/>
            </p:cNvSpPr>
            <p:nvPr/>
          </p:nvSpPr>
          <p:spPr bwMode="auto">
            <a:xfrm>
              <a:off x="4526" y="2010"/>
              <a:ext cx="227" cy="87"/>
            </a:xfrm>
            <a:custGeom>
              <a:avLst/>
              <a:gdLst>
                <a:gd name="T0" fmla="*/ 1 w 454"/>
                <a:gd name="T1" fmla="*/ 1 h 174"/>
                <a:gd name="T2" fmla="*/ 1 w 454"/>
                <a:gd name="T3" fmla="*/ 1 h 174"/>
                <a:gd name="T4" fmla="*/ 1 w 454"/>
                <a:gd name="T5" fmla="*/ 1 h 174"/>
                <a:gd name="T6" fmla="*/ 1 w 454"/>
                <a:gd name="T7" fmla="*/ 1 h 174"/>
                <a:gd name="T8" fmla="*/ 1 w 454"/>
                <a:gd name="T9" fmla="*/ 1 h 174"/>
                <a:gd name="T10" fmla="*/ 1 w 454"/>
                <a:gd name="T11" fmla="*/ 1 h 174"/>
                <a:gd name="T12" fmla="*/ 1 w 454"/>
                <a:gd name="T13" fmla="*/ 1 h 174"/>
                <a:gd name="T14" fmla="*/ 1 w 454"/>
                <a:gd name="T15" fmla="*/ 1 h 174"/>
                <a:gd name="T16" fmla="*/ 1 w 454"/>
                <a:gd name="T17" fmla="*/ 1 h 174"/>
                <a:gd name="T18" fmla="*/ 1 w 454"/>
                <a:gd name="T19" fmla="*/ 1 h 174"/>
                <a:gd name="T20" fmla="*/ 1 w 454"/>
                <a:gd name="T21" fmla="*/ 1 h 174"/>
                <a:gd name="T22" fmla="*/ 1 w 454"/>
                <a:gd name="T23" fmla="*/ 1 h 174"/>
                <a:gd name="T24" fmla="*/ 1 w 454"/>
                <a:gd name="T25" fmla="*/ 1 h 174"/>
                <a:gd name="T26" fmla="*/ 1 w 454"/>
                <a:gd name="T27" fmla="*/ 1 h 174"/>
                <a:gd name="T28" fmla="*/ 1 w 454"/>
                <a:gd name="T29" fmla="*/ 1 h 174"/>
                <a:gd name="T30" fmla="*/ 1 w 454"/>
                <a:gd name="T31" fmla="*/ 1 h 174"/>
                <a:gd name="T32" fmla="*/ 1 w 454"/>
                <a:gd name="T33" fmla="*/ 1 h 174"/>
                <a:gd name="T34" fmla="*/ 1 w 454"/>
                <a:gd name="T35" fmla="*/ 1 h 174"/>
                <a:gd name="T36" fmla="*/ 1 w 454"/>
                <a:gd name="T37" fmla="*/ 1 h 174"/>
                <a:gd name="T38" fmla="*/ 1 w 454"/>
                <a:gd name="T39" fmla="*/ 1 h 174"/>
                <a:gd name="T40" fmla="*/ 1 w 454"/>
                <a:gd name="T41" fmla="*/ 1 h 174"/>
                <a:gd name="T42" fmla="*/ 1 w 454"/>
                <a:gd name="T43" fmla="*/ 1 h 174"/>
                <a:gd name="T44" fmla="*/ 1 w 454"/>
                <a:gd name="T45" fmla="*/ 1 h 174"/>
                <a:gd name="T46" fmla="*/ 1 w 454"/>
                <a:gd name="T47" fmla="*/ 1 h 174"/>
                <a:gd name="T48" fmla="*/ 1 w 454"/>
                <a:gd name="T49" fmla="*/ 1 h 174"/>
                <a:gd name="T50" fmla="*/ 1 w 454"/>
                <a:gd name="T51" fmla="*/ 1 h 174"/>
                <a:gd name="T52" fmla="*/ 1 w 454"/>
                <a:gd name="T53" fmla="*/ 1 h 174"/>
                <a:gd name="T54" fmla="*/ 1 w 454"/>
                <a:gd name="T55" fmla="*/ 1 h 174"/>
                <a:gd name="T56" fmla="*/ 1 w 454"/>
                <a:gd name="T57" fmla="*/ 1 h 174"/>
                <a:gd name="T58" fmla="*/ 1 w 454"/>
                <a:gd name="T59" fmla="*/ 1 h 174"/>
                <a:gd name="T60" fmla="*/ 1 w 454"/>
                <a:gd name="T61" fmla="*/ 1 h 174"/>
                <a:gd name="T62" fmla="*/ 1 w 454"/>
                <a:gd name="T63" fmla="*/ 1 h 174"/>
                <a:gd name="T64" fmla="*/ 1 w 454"/>
                <a:gd name="T65" fmla="*/ 1 h 174"/>
                <a:gd name="T66" fmla="*/ 1 w 454"/>
                <a:gd name="T67" fmla="*/ 1 h 174"/>
                <a:gd name="T68" fmla="*/ 1 w 454"/>
                <a:gd name="T69" fmla="*/ 1 h 174"/>
                <a:gd name="T70" fmla="*/ 1 w 454"/>
                <a:gd name="T71" fmla="*/ 1 h 174"/>
                <a:gd name="T72" fmla="*/ 1 w 454"/>
                <a:gd name="T73" fmla="*/ 1 h 174"/>
                <a:gd name="T74" fmla="*/ 1 w 454"/>
                <a:gd name="T75" fmla="*/ 1 h 174"/>
                <a:gd name="T76" fmla="*/ 1 w 454"/>
                <a:gd name="T77" fmla="*/ 1 h 174"/>
                <a:gd name="T78" fmla="*/ 1 w 454"/>
                <a:gd name="T79" fmla="*/ 0 h 174"/>
                <a:gd name="T80" fmla="*/ 1 w 454"/>
                <a:gd name="T81" fmla="*/ 0 h 174"/>
                <a:gd name="T82" fmla="*/ 1 w 454"/>
                <a:gd name="T83" fmla="*/ 0 h 174"/>
                <a:gd name="T84" fmla="*/ 1 w 454"/>
                <a:gd name="T85" fmla="*/ 1 h 174"/>
                <a:gd name="T86" fmla="*/ 1 w 454"/>
                <a:gd name="T87" fmla="*/ 1 h 174"/>
                <a:gd name="T88" fmla="*/ 1 w 454"/>
                <a:gd name="T89" fmla="*/ 1 h 174"/>
                <a:gd name="T90" fmla="*/ 0 w 454"/>
                <a:gd name="T91" fmla="*/ 1 h 174"/>
                <a:gd name="T92" fmla="*/ 1 w 454"/>
                <a:gd name="T93" fmla="*/ 1 h 174"/>
                <a:gd name="T94" fmla="*/ 1 w 454"/>
                <a:gd name="T95" fmla="*/ 1 h 174"/>
                <a:gd name="T96" fmla="*/ 1 w 454"/>
                <a:gd name="T97" fmla="*/ 1 h 174"/>
                <a:gd name="T98" fmla="*/ 1 w 454"/>
                <a:gd name="T99" fmla="*/ 1 h 174"/>
                <a:gd name="T100" fmla="*/ 1 w 454"/>
                <a:gd name="T101" fmla="*/ 1 h 174"/>
                <a:gd name="T102" fmla="*/ 1 w 454"/>
                <a:gd name="T103" fmla="*/ 1 h 174"/>
                <a:gd name="T104" fmla="*/ 1 w 454"/>
                <a:gd name="T105" fmla="*/ 1 h 174"/>
                <a:gd name="T106" fmla="*/ 1 w 454"/>
                <a:gd name="T107" fmla="*/ 1 h 174"/>
                <a:gd name="T108" fmla="*/ 1 w 454"/>
                <a:gd name="T109" fmla="*/ 1 h 174"/>
                <a:gd name="T110" fmla="*/ 1 w 454"/>
                <a:gd name="T111" fmla="*/ 1 h 174"/>
                <a:gd name="T112" fmla="*/ 1 w 454"/>
                <a:gd name="T113" fmla="*/ 1 h 174"/>
                <a:gd name="T114" fmla="*/ 1 w 454"/>
                <a:gd name="T115" fmla="*/ 1 h 174"/>
                <a:gd name="T116" fmla="*/ 1 w 454"/>
                <a:gd name="T117" fmla="*/ 1 h 174"/>
                <a:gd name="T118" fmla="*/ 1 w 454"/>
                <a:gd name="T119" fmla="*/ 1 h 1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4"/>
                <a:gd name="T181" fmla="*/ 0 h 174"/>
                <a:gd name="T182" fmla="*/ 454 w 454"/>
                <a:gd name="T183" fmla="*/ 174 h 1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4" h="174">
                  <a:moveTo>
                    <a:pt x="454" y="174"/>
                  </a:moveTo>
                  <a:lnTo>
                    <a:pt x="443" y="172"/>
                  </a:lnTo>
                  <a:lnTo>
                    <a:pt x="432" y="171"/>
                  </a:lnTo>
                  <a:lnTo>
                    <a:pt x="420" y="168"/>
                  </a:lnTo>
                  <a:lnTo>
                    <a:pt x="408" y="167"/>
                  </a:lnTo>
                  <a:lnTo>
                    <a:pt x="395" y="164"/>
                  </a:lnTo>
                  <a:lnTo>
                    <a:pt x="384" y="163"/>
                  </a:lnTo>
                  <a:lnTo>
                    <a:pt x="373" y="162"/>
                  </a:lnTo>
                  <a:lnTo>
                    <a:pt x="365" y="162"/>
                  </a:lnTo>
                  <a:lnTo>
                    <a:pt x="353" y="156"/>
                  </a:lnTo>
                  <a:lnTo>
                    <a:pt x="337" y="146"/>
                  </a:lnTo>
                  <a:lnTo>
                    <a:pt x="316" y="132"/>
                  </a:lnTo>
                  <a:lnTo>
                    <a:pt x="295" y="116"/>
                  </a:lnTo>
                  <a:lnTo>
                    <a:pt x="271" y="99"/>
                  </a:lnTo>
                  <a:lnTo>
                    <a:pt x="251" y="83"/>
                  </a:lnTo>
                  <a:lnTo>
                    <a:pt x="233" y="69"/>
                  </a:lnTo>
                  <a:lnTo>
                    <a:pt x="222" y="59"/>
                  </a:lnTo>
                  <a:lnTo>
                    <a:pt x="212" y="51"/>
                  </a:lnTo>
                  <a:lnTo>
                    <a:pt x="203" y="46"/>
                  </a:lnTo>
                  <a:lnTo>
                    <a:pt x="193" y="42"/>
                  </a:lnTo>
                  <a:lnTo>
                    <a:pt x="186" y="41"/>
                  </a:lnTo>
                  <a:lnTo>
                    <a:pt x="176" y="38"/>
                  </a:lnTo>
                  <a:lnTo>
                    <a:pt x="167" y="37"/>
                  </a:lnTo>
                  <a:lnTo>
                    <a:pt x="160" y="35"/>
                  </a:lnTo>
                  <a:lnTo>
                    <a:pt x="154" y="32"/>
                  </a:lnTo>
                  <a:lnTo>
                    <a:pt x="146" y="26"/>
                  </a:lnTo>
                  <a:lnTo>
                    <a:pt x="139" y="21"/>
                  </a:lnTo>
                  <a:lnTo>
                    <a:pt x="131" y="15"/>
                  </a:lnTo>
                  <a:lnTo>
                    <a:pt x="125" y="11"/>
                  </a:lnTo>
                  <a:lnTo>
                    <a:pt x="117" y="6"/>
                  </a:lnTo>
                  <a:lnTo>
                    <a:pt x="109" y="4"/>
                  </a:lnTo>
                  <a:lnTo>
                    <a:pt x="100" y="2"/>
                  </a:lnTo>
                  <a:lnTo>
                    <a:pt x="93" y="4"/>
                  </a:lnTo>
                  <a:lnTo>
                    <a:pt x="82" y="4"/>
                  </a:lnTo>
                  <a:lnTo>
                    <a:pt x="72" y="4"/>
                  </a:lnTo>
                  <a:lnTo>
                    <a:pt x="62" y="4"/>
                  </a:lnTo>
                  <a:lnTo>
                    <a:pt x="52" y="4"/>
                  </a:lnTo>
                  <a:lnTo>
                    <a:pt x="41" y="2"/>
                  </a:lnTo>
                  <a:lnTo>
                    <a:pt x="34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4"/>
                  </a:lnTo>
                  <a:lnTo>
                    <a:pt x="5" y="9"/>
                  </a:lnTo>
                  <a:lnTo>
                    <a:pt x="3" y="16"/>
                  </a:lnTo>
                  <a:lnTo>
                    <a:pt x="0" y="23"/>
                  </a:lnTo>
                  <a:lnTo>
                    <a:pt x="2" y="31"/>
                  </a:lnTo>
                  <a:lnTo>
                    <a:pt x="5" y="38"/>
                  </a:lnTo>
                  <a:lnTo>
                    <a:pt x="15" y="46"/>
                  </a:lnTo>
                  <a:lnTo>
                    <a:pt x="24" y="49"/>
                  </a:lnTo>
                  <a:lnTo>
                    <a:pt x="34" y="54"/>
                  </a:lnTo>
                  <a:lnTo>
                    <a:pt x="41" y="57"/>
                  </a:lnTo>
                  <a:lnTo>
                    <a:pt x="50" y="60"/>
                  </a:lnTo>
                  <a:lnTo>
                    <a:pt x="56" y="62"/>
                  </a:lnTo>
                  <a:lnTo>
                    <a:pt x="62" y="64"/>
                  </a:lnTo>
                  <a:lnTo>
                    <a:pt x="68" y="65"/>
                  </a:lnTo>
                  <a:lnTo>
                    <a:pt x="74" y="69"/>
                  </a:lnTo>
                  <a:lnTo>
                    <a:pt x="83" y="75"/>
                  </a:lnTo>
                  <a:lnTo>
                    <a:pt x="93" y="88"/>
                  </a:lnTo>
                  <a:lnTo>
                    <a:pt x="98" y="9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31" name="Freeform 324"/>
            <p:cNvSpPr>
              <a:spLocks/>
            </p:cNvSpPr>
            <p:nvPr/>
          </p:nvSpPr>
          <p:spPr bwMode="auto">
            <a:xfrm>
              <a:off x="4433" y="2058"/>
              <a:ext cx="156" cy="97"/>
            </a:xfrm>
            <a:custGeom>
              <a:avLst/>
              <a:gdLst>
                <a:gd name="T0" fmla="*/ 1 w 311"/>
                <a:gd name="T1" fmla="*/ 0 h 196"/>
                <a:gd name="T2" fmla="*/ 1 w 311"/>
                <a:gd name="T3" fmla="*/ 0 h 196"/>
                <a:gd name="T4" fmla="*/ 1 w 311"/>
                <a:gd name="T5" fmla="*/ 0 h 196"/>
                <a:gd name="T6" fmla="*/ 1 w 311"/>
                <a:gd name="T7" fmla="*/ 0 h 196"/>
                <a:gd name="T8" fmla="*/ 1 w 311"/>
                <a:gd name="T9" fmla="*/ 0 h 196"/>
                <a:gd name="T10" fmla="*/ 1 w 311"/>
                <a:gd name="T11" fmla="*/ 0 h 196"/>
                <a:gd name="T12" fmla="*/ 1 w 311"/>
                <a:gd name="T13" fmla="*/ 0 h 196"/>
                <a:gd name="T14" fmla="*/ 1 w 311"/>
                <a:gd name="T15" fmla="*/ 0 h 196"/>
                <a:gd name="T16" fmla="*/ 1 w 311"/>
                <a:gd name="T17" fmla="*/ 0 h 196"/>
                <a:gd name="T18" fmla="*/ 1 w 311"/>
                <a:gd name="T19" fmla="*/ 0 h 196"/>
                <a:gd name="T20" fmla="*/ 1 w 311"/>
                <a:gd name="T21" fmla="*/ 0 h 196"/>
                <a:gd name="T22" fmla="*/ 1 w 311"/>
                <a:gd name="T23" fmla="*/ 0 h 196"/>
                <a:gd name="T24" fmla="*/ 1 w 311"/>
                <a:gd name="T25" fmla="*/ 0 h 196"/>
                <a:gd name="T26" fmla="*/ 1 w 311"/>
                <a:gd name="T27" fmla="*/ 0 h 196"/>
                <a:gd name="T28" fmla="*/ 1 w 311"/>
                <a:gd name="T29" fmla="*/ 0 h 196"/>
                <a:gd name="T30" fmla="*/ 1 w 311"/>
                <a:gd name="T31" fmla="*/ 0 h 196"/>
                <a:gd name="T32" fmla="*/ 1 w 311"/>
                <a:gd name="T33" fmla="*/ 0 h 196"/>
                <a:gd name="T34" fmla="*/ 1 w 311"/>
                <a:gd name="T35" fmla="*/ 0 h 196"/>
                <a:gd name="T36" fmla="*/ 1 w 311"/>
                <a:gd name="T37" fmla="*/ 0 h 196"/>
                <a:gd name="T38" fmla="*/ 1 w 311"/>
                <a:gd name="T39" fmla="*/ 0 h 196"/>
                <a:gd name="T40" fmla="*/ 1 w 311"/>
                <a:gd name="T41" fmla="*/ 0 h 196"/>
                <a:gd name="T42" fmla="*/ 1 w 311"/>
                <a:gd name="T43" fmla="*/ 0 h 196"/>
                <a:gd name="T44" fmla="*/ 1 w 311"/>
                <a:gd name="T45" fmla="*/ 0 h 196"/>
                <a:gd name="T46" fmla="*/ 1 w 311"/>
                <a:gd name="T47" fmla="*/ 0 h 196"/>
                <a:gd name="T48" fmla="*/ 1 w 311"/>
                <a:gd name="T49" fmla="*/ 0 h 196"/>
                <a:gd name="T50" fmla="*/ 1 w 311"/>
                <a:gd name="T51" fmla="*/ 0 h 196"/>
                <a:gd name="T52" fmla="*/ 1 w 311"/>
                <a:gd name="T53" fmla="*/ 0 h 196"/>
                <a:gd name="T54" fmla="*/ 1 w 311"/>
                <a:gd name="T55" fmla="*/ 0 h 196"/>
                <a:gd name="T56" fmla="*/ 1 w 311"/>
                <a:gd name="T57" fmla="*/ 0 h 196"/>
                <a:gd name="T58" fmla="*/ 1 w 311"/>
                <a:gd name="T59" fmla="*/ 0 h 196"/>
                <a:gd name="T60" fmla="*/ 1 w 311"/>
                <a:gd name="T61" fmla="*/ 0 h 196"/>
                <a:gd name="T62" fmla="*/ 1 w 311"/>
                <a:gd name="T63" fmla="*/ 0 h 196"/>
                <a:gd name="T64" fmla="*/ 1 w 311"/>
                <a:gd name="T65" fmla="*/ 0 h 196"/>
                <a:gd name="T66" fmla="*/ 1 w 311"/>
                <a:gd name="T67" fmla="*/ 0 h 196"/>
                <a:gd name="T68" fmla="*/ 1 w 311"/>
                <a:gd name="T69" fmla="*/ 0 h 196"/>
                <a:gd name="T70" fmla="*/ 1 w 311"/>
                <a:gd name="T71" fmla="*/ 0 h 196"/>
                <a:gd name="T72" fmla="*/ 1 w 311"/>
                <a:gd name="T73" fmla="*/ 0 h 196"/>
                <a:gd name="T74" fmla="*/ 1 w 311"/>
                <a:gd name="T75" fmla="*/ 0 h 196"/>
                <a:gd name="T76" fmla="*/ 0 w 311"/>
                <a:gd name="T77" fmla="*/ 0 h 196"/>
                <a:gd name="T78" fmla="*/ 1 w 311"/>
                <a:gd name="T79" fmla="*/ 0 h 196"/>
                <a:gd name="T80" fmla="*/ 1 w 311"/>
                <a:gd name="T81" fmla="*/ 0 h 196"/>
                <a:gd name="T82" fmla="*/ 1 w 311"/>
                <a:gd name="T83" fmla="*/ 0 h 196"/>
                <a:gd name="T84" fmla="*/ 1 w 311"/>
                <a:gd name="T85" fmla="*/ 0 h 196"/>
                <a:gd name="T86" fmla="*/ 1 w 311"/>
                <a:gd name="T87" fmla="*/ 0 h 196"/>
                <a:gd name="T88" fmla="*/ 1 w 311"/>
                <a:gd name="T89" fmla="*/ 0 h 196"/>
                <a:gd name="T90" fmla="*/ 1 w 311"/>
                <a:gd name="T91" fmla="*/ 0 h 196"/>
                <a:gd name="T92" fmla="*/ 1 w 311"/>
                <a:gd name="T93" fmla="*/ 0 h 196"/>
                <a:gd name="T94" fmla="*/ 1 w 311"/>
                <a:gd name="T95" fmla="*/ 0 h 196"/>
                <a:gd name="T96" fmla="*/ 1 w 311"/>
                <a:gd name="T97" fmla="*/ 0 h 196"/>
                <a:gd name="T98" fmla="*/ 1 w 311"/>
                <a:gd name="T99" fmla="*/ 0 h 196"/>
                <a:gd name="T100" fmla="*/ 1 w 311"/>
                <a:gd name="T101" fmla="*/ 0 h 196"/>
                <a:gd name="T102" fmla="*/ 1 w 311"/>
                <a:gd name="T103" fmla="*/ 0 h 196"/>
                <a:gd name="T104" fmla="*/ 1 w 311"/>
                <a:gd name="T105" fmla="*/ 0 h 196"/>
                <a:gd name="T106" fmla="*/ 1 w 311"/>
                <a:gd name="T107" fmla="*/ 0 h 196"/>
                <a:gd name="T108" fmla="*/ 1 w 311"/>
                <a:gd name="T109" fmla="*/ 0 h 196"/>
                <a:gd name="T110" fmla="*/ 1 w 311"/>
                <a:gd name="T111" fmla="*/ 0 h 196"/>
                <a:gd name="T112" fmla="*/ 1 w 311"/>
                <a:gd name="T113" fmla="*/ 0 h 196"/>
                <a:gd name="T114" fmla="*/ 1 w 311"/>
                <a:gd name="T115" fmla="*/ 0 h 196"/>
                <a:gd name="T116" fmla="*/ 1 w 311"/>
                <a:gd name="T117" fmla="*/ 0 h 196"/>
                <a:gd name="T118" fmla="*/ 1 w 311"/>
                <a:gd name="T119" fmla="*/ 0 h 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11"/>
                <a:gd name="T181" fmla="*/ 0 h 196"/>
                <a:gd name="T182" fmla="*/ 311 w 311"/>
                <a:gd name="T183" fmla="*/ 196 h 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11" h="196">
                  <a:moveTo>
                    <a:pt x="283" y="0"/>
                  </a:moveTo>
                  <a:lnTo>
                    <a:pt x="290" y="9"/>
                  </a:lnTo>
                  <a:lnTo>
                    <a:pt x="299" y="16"/>
                  </a:lnTo>
                  <a:lnTo>
                    <a:pt x="311" y="26"/>
                  </a:lnTo>
                  <a:lnTo>
                    <a:pt x="299" y="27"/>
                  </a:lnTo>
                  <a:lnTo>
                    <a:pt x="288" y="31"/>
                  </a:lnTo>
                  <a:lnTo>
                    <a:pt x="278" y="35"/>
                  </a:lnTo>
                  <a:lnTo>
                    <a:pt x="269" y="40"/>
                  </a:lnTo>
                  <a:lnTo>
                    <a:pt x="259" y="42"/>
                  </a:lnTo>
                  <a:lnTo>
                    <a:pt x="251" y="46"/>
                  </a:lnTo>
                  <a:lnTo>
                    <a:pt x="243" y="48"/>
                  </a:lnTo>
                  <a:lnTo>
                    <a:pt x="237" y="51"/>
                  </a:lnTo>
                  <a:lnTo>
                    <a:pt x="227" y="51"/>
                  </a:lnTo>
                  <a:lnTo>
                    <a:pt x="217" y="53"/>
                  </a:lnTo>
                  <a:lnTo>
                    <a:pt x="206" y="56"/>
                  </a:lnTo>
                  <a:lnTo>
                    <a:pt x="195" y="59"/>
                  </a:lnTo>
                  <a:lnTo>
                    <a:pt x="183" y="62"/>
                  </a:lnTo>
                  <a:lnTo>
                    <a:pt x="172" y="66"/>
                  </a:lnTo>
                  <a:lnTo>
                    <a:pt x="163" y="71"/>
                  </a:lnTo>
                  <a:lnTo>
                    <a:pt x="157" y="76"/>
                  </a:lnTo>
                  <a:lnTo>
                    <a:pt x="148" y="79"/>
                  </a:lnTo>
                  <a:lnTo>
                    <a:pt x="137" y="83"/>
                  </a:lnTo>
                  <a:lnTo>
                    <a:pt x="123" y="87"/>
                  </a:lnTo>
                  <a:lnTo>
                    <a:pt x="111" y="92"/>
                  </a:lnTo>
                  <a:lnTo>
                    <a:pt x="97" y="95"/>
                  </a:lnTo>
                  <a:lnTo>
                    <a:pt x="85" y="99"/>
                  </a:lnTo>
                  <a:lnTo>
                    <a:pt x="75" y="103"/>
                  </a:lnTo>
                  <a:lnTo>
                    <a:pt x="69" y="106"/>
                  </a:lnTo>
                  <a:lnTo>
                    <a:pt x="62" y="110"/>
                  </a:lnTo>
                  <a:lnTo>
                    <a:pt x="54" y="116"/>
                  </a:lnTo>
                  <a:lnTo>
                    <a:pt x="44" y="123"/>
                  </a:lnTo>
                  <a:lnTo>
                    <a:pt x="36" y="130"/>
                  </a:lnTo>
                  <a:lnTo>
                    <a:pt x="26" y="136"/>
                  </a:lnTo>
                  <a:lnTo>
                    <a:pt x="17" y="142"/>
                  </a:lnTo>
                  <a:lnTo>
                    <a:pt x="10" y="149"/>
                  </a:lnTo>
                  <a:lnTo>
                    <a:pt x="6" y="154"/>
                  </a:lnTo>
                  <a:lnTo>
                    <a:pt x="2" y="156"/>
                  </a:lnTo>
                  <a:lnTo>
                    <a:pt x="1" y="163"/>
                  </a:lnTo>
                  <a:lnTo>
                    <a:pt x="0" y="171"/>
                  </a:lnTo>
                  <a:lnTo>
                    <a:pt x="3" y="179"/>
                  </a:lnTo>
                  <a:lnTo>
                    <a:pt x="7" y="186"/>
                  </a:lnTo>
                  <a:lnTo>
                    <a:pt x="16" y="192"/>
                  </a:lnTo>
                  <a:lnTo>
                    <a:pt x="27" y="194"/>
                  </a:lnTo>
                  <a:lnTo>
                    <a:pt x="43" y="196"/>
                  </a:lnTo>
                  <a:lnTo>
                    <a:pt x="59" y="192"/>
                  </a:lnTo>
                  <a:lnTo>
                    <a:pt x="76" y="186"/>
                  </a:lnTo>
                  <a:lnTo>
                    <a:pt x="94" y="177"/>
                  </a:lnTo>
                  <a:lnTo>
                    <a:pt x="112" y="170"/>
                  </a:lnTo>
                  <a:lnTo>
                    <a:pt x="128" y="161"/>
                  </a:lnTo>
                  <a:lnTo>
                    <a:pt x="142" y="154"/>
                  </a:lnTo>
                  <a:lnTo>
                    <a:pt x="153" y="147"/>
                  </a:lnTo>
                  <a:lnTo>
                    <a:pt x="162" y="146"/>
                  </a:lnTo>
                  <a:lnTo>
                    <a:pt x="153" y="150"/>
                  </a:lnTo>
                  <a:lnTo>
                    <a:pt x="146" y="156"/>
                  </a:lnTo>
                  <a:lnTo>
                    <a:pt x="137" y="163"/>
                  </a:lnTo>
                  <a:lnTo>
                    <a:pt x="130" y="171"/>
                  </a:lnTo>
                  <a:lnTo>
                    <a:pt x="121" y="177"/>
                  </a:lnTo>
                  <a:lnTo>
                    <a:pt x="114" y="183"/>
                  </a:lnTo>
                  <a:lnTo>
                    <a:pt x="106" y="188"/>
                  </a:lnTo>
                  <a:lnTo>
                    <a:pt x="101" y="19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32" name="Freeform 325"/>
            <p:cNvSpPr>
              <a:spLocks/>
            </p:cNvSpPr>
            <p:nvPr/>
          </p:nvSpPr>
          <p:spPr bwMode="auto">
            <a:xfrm>
              <a:off x="4445" y="2097"/>
              <a:ext cx="308" cy="132"/>
            </a:xfrm>
            <a:custGeom>
              <a:avLst/>
              <a:gdLst>
                <a:gd name="T0" fmla="*/ 1 w 616"/>
                <a:gd name="T1" fmla="*/ 0 h 265"/>
                <a:gd name="T2" fmla="*/ 1 w 616"/>
                <a:gd name="T3" fmla="*/ 0 h 265"/>
                <a:gd name="T4" fmla="*/ 1 w 616"/>
                <a:gd name="T5" fmla="*/ 0 h 265"/>
                <a:gd name="T6" fmla="*/ 1 w 616"/>
                <a:gd name="T7" fmla="*/ 0 h 265"/>
                <a:gd name="T8" fmla="*/ 1 w 616"/>
                <a:gd name="T9" fmla="*/ 0 h 265"/>
                <a:gd name="T10" fmla="*/ 1 w 616"/>
                <a:gd name="T11" fmla="*/ 0 h 265"/>
                <a:gd name="T12" fmla="*/ 1 w 616"/>
                <a:gd name="T13" fmla="*/ 0 h 265"/>
                <a:gd name="T14" fmla="*/ 1 w 616"/>
                <a:gd name="T15" fmla="*/ 0 h 265"/>
                <a:gd name="T16" fmla="*/ 1 w 616"/>
                <a:gd name="T17" fmla="*/ 0 h 265"/>
                <a:gd name="T18" fmla="*/ 1 w 616"/>
                <a:gd name="T19" fmla="*/ 0 h 265"/>
                <a:gd name="T20" fmla="*/ 1 w 616"/>
                <a:gd name="T21" fmla="*/ 0 h 265"/>
                <a:gd name="T22" fmla="*/ 0 w 616"/>
                <a:gd name="T23" fmla="*/ 0 h 265"/>
                <a:gd name="T24" fmla="*/ 1 w 616"/>
                <a:gd name="T25" fmla="*/ 0 h 265"/>
                <a:gd name="T26" fmla="*/ 1 w 616"/>
                <a:gd name="T27" fmla="*/ 0 h 265"/>
                <a:gd name="T28" fmla="*/ 1 w 616"/>
                <a:gd name="T29" fmla="*/ 0 h 265"/>
                <a:gd name="T30" fmla="*/ 1 w 616"/>
                <a:gd name="T31" fmla="*/ 0 h 265"/>
                <a:gd name="T32" fmla="*/ 1 w 616"/>
                <a:gd name="T33" fmla="*/ 0 h 265"/>
                <a:gd name="T34" fmla="*/ 1 w 616"/>
                <a:gd name="T35" fmla="*/ 0 h 265"/>
                <a:gd name="T36" fmla="*/ 1 w 616"/>
                <a:gd name="T37" fmla="*/ 0 h 265"/>
                <a:gd name="T38" fmla="*/ 1 w 616"/>
                <a:gd name="T39" fmla="*/ 0 h 265"/>
                <a:gd name="T40" fmla="*/ 1 w 616"/>
                <a:gd name="T41" fmla="*/ 0 h 265"/>
                <a:gd name="T42" fmla="*/ 1 w 616"/>
                <a:gd name="T43" fmla="*/ 0 h 265"/>
                <a:gd name="T44" fmla="*/ 1 w 616"/>
                <a:gd name="T45" fmla="*/ 0 h 265"/>
                <a:gd name="T46" fmla="*/ 1 w 616"/>
                <a:gd name="T47" fmla="*/ 0 h 265"/>
                <a:gd name="T48" fmla="*/ 1 w 616"/>
                <a:gd name="T49" fmla="*/ 0 h 265"/>
                <a:gd name="T50" fmla="*/ 1 w 616"/>
                <a:gd name="T51" fmla="*/ 0 h 265"/>
                <a:gd name="T52" fmla="*/ 1 w 616"/>
                <a:gd name="T53" fmla="*/ 0 h 265"/>
                <a:gd name="T54" fmla="*/ 1 w 616"/>
                <a:gd name="T55" fmla="*/ 0 h 265"/>
                <a:gd name="T56" fmla="*/ 1 w 616"/>
                <a:gd name="T57" fmla="*/ 0 h 265"/>
                <a:gd name="T58" fmla="*/ 1 w 616"/>
                <a:gd name="T59" fmla="*/ 0 h 265"/>
                <a:gd name="T60" fmla="*/ 1 w 616"/>
                <a:gd name="T61" fmla="*/ 0 h 265"/>
                <a:gd name="T62" fmla="*/ 1 w 616"/>
                <a:gd name="T63" fmla="*/ 0 h 265"/>
                <a:gd name="T64" fmla="*/ 1 w 616"/>
                <a:gd name="T65" fmla="*/ 0 h 265"/>
                <a:gd name="T66" fmla="*/ 1 w 616"/>
                <a:gd name="T67" fmla="*/ 0 h 265"/>
                <a:gd name="T68" fmla="*/ 1 w 616"/>
                <a:gd name="T69" fmla="*/ 0 h 265"/>
                <a:gd name="T70" fmla="*/ 1 w 616"/>
                <a:gd name="T71" fmla="*/ 0 h 265"/>
                <a:gd name="T72" fmla="*/ 1 w 616"/>
                <a:gd name="T73" fmla="*/ 0 h 265"/>
                <a:gd name="T74" fmla="*/ 1 w 616"/>
                <a:gd name="T75" fmla="*/ 0 h 265"/>
                <a:gd name="T76" fmla="*/ 1 w 616"/>
                <a:gd name="T77" fmla="*/ 0 h 265"/>
                <a:gd name="T78" fmla="*/ 1 w 616"/>
                <a:gd name="T79" fmla="*/ 0 h 265"/>
                <a:gd name="T80" fmla="*/ 1 w 616"/>
                <a:gd name="T81" fmla="*/ 0 h 265"/>
                <a:gd name="T82" fmla="*/ 1 w 616"/>
                <a:gd name="T83" fmla="*/ 0 h 265"/>
                <a:gd name="T84" fmla="*/ 1 w 616"/>
                <a:gd name="T85" fmla="*/ 0 h 265"/>
                <a:gd name="T86" fmla="*/ 1 w 616"/>
                <a:gd name="T87" fmla="*/ 0 h 265"/>
                <a:gd name="T88" fmla="*/ 1 w 616"/>
                <a:gd name="T89" fmla="*/ 0 h 265"/>
                <a:gd name="T90" fmla="*/ 1 w 616"/>
                <a:gd name="T91" fmla="*/ 0 h 265"/>
                <a:gd name="T92" fmla="*/ 1 w 616"/>
                <a:gd name="T93" fmla="*/ 0 h 265"/>
                <a:gd name="T94" fmla="*/ 1 w 616"/>
                <a:gd name="T95" fmla="*/ 0 h 265"/>
                <a:gd name="T96" fmla="*/ 1 w 616"/>
                <a:gd name="T97" fmla="*/ 0 h 265"/>
                <a:gd name="T98" fmla="*/ 1 w 616"/>
                <a:gd name="T99" fmla="*/ 0 h 265"/>
                <a:gd name="T100" fmla="*/ 1 w 616"/>
                <a:gd name="T101" fmla="*/ 0 h 265"/>
                <a:gd name="T102" fmla="*/ 1 w 616"/>
                <a:gd name="T103" fmla="*/ 0 h 265"/>
                <a:gd name="T104" fmla="*/ 1 w 616"/>
                <a:gd name="T105" fmla="*/ 0 h 265"/>
                <a:gd name="T106" fmla="*/ 1 w 616"/>
                <a:gd name="T107" fmla="*/ 0 h 265"/>
                <a:gd name="T108" fmla="*/ 1 w 616"/>
                <a:gd name="T109" fmla="*/ 0 h 265"/>
                <a:gd name="T110" fmla="*/ 1 w 616"/>
                <a:gd name="T111" fmla="*/ 0 h 265"/>
                <a:gd name="T112" fmla="*/ 1 w 616"/>
                <a:gd name="T113" fmla="*/ 0 h 265"/>
                <a:gd name="T114" fmla="*/ 1 w 616"/>
                <a:gd name="T115" fmla="*/ 0 h 265"/>
                <a:gd name="T116" fmla="*/ 1 w 616"/>
                <a:gd name="T117" fmla="*/ 0 h 265"/>
                <a:gd name="T118" fmla="*/ 1 w 616"/>
                <a:gd name="T119" fmla="*/ 0 h 2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16"/>
                <a:gd name="T181" fmla="*/ 0 h 265"/>
                <a:gd name="T182" fmla="*/ 616 w 616"/>
                <a:gd name="T183" fmla="*/ 265 h 2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16" h="265">
                  <a:moveTo>
                    <a:pt x="78" y="114"/>
                  </a:moveTo>
                  <a:lnTo>
                    <a:pt x="69" y="118"/>
                  </a:lnTo>
                  <a:lnTo>
                    <a:pt x="58" y="125"/>
                  </a:lnTo>
                  <a:lnTo>
                    <a:pt x="46" y="136"/>
                  </a:lnTo>
                  <a:lnTo>
                    <a:pt x="35" y="149"/>
                  </a:lnTo>
                  <a:lnTo>
                    <a:pt x="21" y="159"/>
                  </a:lnTo>
                  <a:lnTo>
                    <a:pt x="13" y="170"/>
                  </a:lnTo>
                  <a:lnTo>
                    <a:pt x="5" y="176"/>
                  </a:lnTo>
                  <a:lnTo>
                    <a:pt x="4" y="180"/>
                  </a:lnTo>
                  <a:lnTo>
                    <a:pt x="3" y="181"/>
                  </a:lnTo>
                  <a:lnTo>
                    <a:pt x="1" y="186"/>
                  </a:lnTo>
                  <a:lnTo>
                    <a:pt x="0" y="193"/>
                  </a:lnTo>
                  <a:lnTo>
                    <a:pt x="1" y="202"/>
                  </a:lnTo>
                  <a:lnTo>
                    <a:pt x="3" y="209"/>
                  </a:lnTo>
                  <a:lnTo>
                    <a:pt x="8" y="217"/>
                  </a:lnTo>
                  <a:lnTo>
                    <a:pt x="15" y="223"/>
                  </a:lnTo>
                  <a:lnTo>
                    <a:pt x="29" y="225"/>
                  </a:lnTo>
                  <a:lnTo>
                    <a:pt x="37" y="224"/>
                  </a:lnTo>
                  <a:lnTo>
                    <a:pt x="47" y="223"/>
                  </a:lnTo>
                  <a:lnTo>
                    <a:pt x="56" y="219"/>
                  </a:lnTo>
                  <a:lnTo>
                    <a:pt x="65" y="217"/>
                  </a:lnTo>
                  <a:lnTo>
                    <a:pt x="65" y="223"/>
                  </a:lnTo>
                  <a:lnTo>
                    <a:pt x="69" y="230"/>
                  </a:lnTo>
                  <a:lnTo>
                    <a:pt x="76" y="235"/>
                  </a:lnTo>
                  <a:lnTo>
                    <a:pt x="87" y="241"/>
                  </a:lnTo>
                  <a:lnTo>
                    <a:pt x="99" y="244"/>
                  </a:lnTo>
                  <a:lnTo>
                    <a:pt x="115" y="245"/>
                  </a:lnTo>
                  <a:lnTo>
                    <a:pt x="135" y="243"/>
                  </a:lnTo>
                  <a:lnTo>
                    <a:pt x="159" y="238"/>
                  </a:lnTo>
                  <a:lnTo>
                    <a:pt x="160" y="249"/>
                  </a:lnTo>
                  <a:lnTo>
                    <a:pt x="170" y="256"/>
                  </a:lnTo>
                  <a:lnTo>
                    <a:pt x="176" y="259"/>
                  </a:lnTo>
                  <a:lnTo>
                    <a:pt x="185" y="261"/>
                  </a:lnTo>
                  <a:lnTo>
                    <a:pt x="196" y="263"/>
                  </a:lnTo>
                  <a:lnTo>
                    <a:pt x="211" y="265"/>
                  </a:lnTo>
                  <a:lnTo>
                    <a:pt x="224" y="265"/>
                  </a:lnTo>
                  <a:lnTo>
                    <a:pt x="239" y="264"/>
                  </a:lnTo>
                  <a:lnTo>
                    <a:pt x="253" y="261"/>
                  </a:lnTo>
                  <a:lnTo>
                    <a:pt x="266" y="259"/>
                  </a:lnTo>
                  <a:lnTo>
                    <a:pt x="279" y="254"/>
                  </a:lnTo>
                  <a:lnTo>
                    <a:pt x="292" y="249"/>
                  </a:lnTo>
                  <a:lnTo>
                    <a:pt x="303" y="243"/>
                  </a:lnTo>
                  <a:lnTo>
                    <a:pt x="316" y="238"/>
                  </a:lnTo>
                  <a:lnTo>
                    <a:pt x="326" y="233"/>
                  </a:lnTo>
                  <a:lnTo>
                    <a:pt x="337" y="232"/>
                  </a:lnTo>
                  <a:lnTo>
                    <a:pt x="348" y="230"/>
                  </a:lnTo>
                  <a:lnTo>
                    <a:pt x="363" y="232"/>
                  </a:lnTo>
                  <a:lnTo>
                    <a:pt x="379" y="230"/>
                  </a:lnTo>
                  <a:lnTo>
                    <a:pt x="399" y="229"/>
                  </a:lnTo>
                  <a:lnTo>
                    <a:pt x="423" y="224"/>
                  </a:lnTo>
                  <a:lnTo>
                    <a:pt x="455" y="217"/>
                  </a:lnTo>
                  <a:lnTo>
                    <a:pt x="462" y="214"/>
                  </a:lnTo>
                  <a:lnTo>
                    <a:pt x="474" y="213"/>
                  </a:lnTo>
                  <a:lnTo>
                    <a:pt x="489" y="212"/>
                  </a:lnTo>
                  <a:lnTo>
                    <a:pt x="509" y="212"/>
                  </a:lnTo>
                  <a:lnTo>
                    <a:pt x="530" y="212"/>
                  </a:lnTo>
                  <a:lnTo>
                    <a:pt x="552" y="212"/>
                  </a:lnTo>
                  <a:lnTo>
                    <a:pt x="574" y="213"/>
                  </a:lnTo>
                  <a:lnTo>
                    <a:pt x="598" y="217"/>
                  </a:lnTo>
                  <a:lnTo>
                    <a:pt x="61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33" name="Freeform 326"/>
            <p:cNvSpPr>
              <a:spLocks/>
            </p:cNvSpPr>
            <p:nvPr/>
          </p:nvSpPr>
          <p:spPr bwMode="auto">
            <a:xfrm>
              <a:off x="4589" y="2068"/>
              <a:ext cx="18" cy="3"/>
            </a:xfrm>
            <a:custGeom>
              <a:avLst/>
              <a:gdLst>
                <a:gd name="T0" fmla="*/ 0 w 35"/>
                <a:gd name="T1" fmla="*/ 1 h 5"/>
                <a:gd name="T2" fmla="*/ 1 w 35"/>
                <a:gd name="T3" fmla="*/ 1 h 5"/>
                <a:gd name="T4" fmla="*/ 1 w 35"/>
                <a:gd name="T5" fmla="*/ 0 h 5"/>
                <a:gd name="T6" fmla="*/ 1 w 35"/>
                <a:gd name="T7" fmla="*/ 0 h 5"/>
                <a:gd name="T8" fmla="*/ 1 w 35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5"/>
                <a:gd name="T17" fmla="*/ 35 w 3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5">
                  <a:moveTo>
                    <a:pt x="0" y="5"/>
                  </a:moveTo>
                  <a:lnTo>
                    <a:pt x="7" y="1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5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34" name="Freeform 327"/>
            <p:cNvSpPr>
              <a:spLocks/>
            </p:cNvSpPr>
            <p:nvPr/>
          </p:nvSpPr>
          <p:spPr bwMode="auto">
            <a:xfrm>
              <a:off x="4514" y="2112"/>
              <a:ext cx="55" cy="19"/>
            </a:xfrm>
            <a:custGeom>
              <a:avLst/>
              <a:gdLst>
                <a:gd name="T0" fmla="*/ 0 w 110"/>
                <a:gd name="T1" fmla="*/ 1 h 37"/>
                <a:gd name="T2" fmla="*/ 1 w 110"/>
                <a:gd name="T3" fmla="*/ 1 h 37"/>
                <a:gd name="T4" fmla="*/ 1 w 110"/>
                <a:gd name="T5" fmla="*/ 1 h 37"/>
                <a:gd name="T6" fmla="*/ 1 w 110"/>
                <a:gd name="T7" fmla="*/ 1 h 37"/>
                <a:gd name="T8" fmla="*/ 1 w 110"/>
                <a:gd name="T9" fmla="*/ 1 h 37"/>
                <a:gd name="T10" fmla="*/ 1 w 110"/>
                <a:gd name="T11" fmla="*/ 1 h 37"/>
                <a:gd name="T12" fmla="*/ 1 w 110"/>
                <a:gd name="T13" fmla="*/ 1 h 37"/>
                <a:gd name="T14" fmla="*/ 1 w 110"/>
                <a:gd name="T15" fmla="*/ 1 h 37"/>
                <a:gd name="T16" fmla="*/ 1 w 110"/>
                <a:gd name="T17" fmla="*/ 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0"/>
                <a:gd name="T28" fmla="*/ 0 h 37"/>
                <a:gd name="T29" fmla="*/ 110 w 110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0" h="37">
                  <a:moveTo>
                    <a:pt x="0" y="37"/>
                  </a:moveTo>
                  <a:lnTo>
                    <a:pt x="5" y="33"/>
                  </a:lnTo>
                  <a:lnTo>
                    <a:pt x="15" y="32"/>
                  </a:lnTo>
                  <a:lnTo>
                    <a:pt x="27" y="30"/>
                  </a:lnTo>
                  <a:lnTo>
                    <a:pt x="43" y="27"/>
                  </a:lnTo>
                  <a:lnTo>
                    <a:pt x="59" y="22"/>
                  </a:lnTo>
                  <a:lnTo>
                    <a:pt x="76" y="19"/>
                  </a:lnTo>
                  <a:lnTo>
                    <a:pt x="94" y="10"/>
                  </a:lnTo>
                  <a:lnTo>
                    <a:pt x="11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35" name="Freeform 328"/>
            <p:cNvSpPr>
              <a:spLocks/>
            </p:cNvSpPr>
            <p:nvPr/>
          </p:nvSpPr>
          <p:spPr bwMode="auto">
            <a:xfrm>
              <a:off x="4477" y="2139"/>
              <a:ext cx="121" cy="66"/>
            </a:xfrm>
            <a:custGeom>
              <a:avLst/>
              <a:gdLst>
                <a:gd name="T0" fmla="*/ 0 w 242"/>
                <a:gd name="T1" fmla="*/ 0 h 134"/>
                <a:gd name="T2" fmla="*/ 0 w 242"/>
                <a:gd name="T3" fmla="*/ 0 h 134"/>
                <a:gd name="T4" fmla="*/ 1 w 242"/>
                <a:gd name="T5" fmla="*/ 0 h 134"/>
                <a:gd name="T6" fmla="*/ 1 w 242"/>
                <a:gd name="T7" fmla="*/ 0 h 134"/>
                <a:gd name="T8" fmla="*/ 1 w 242"/>
                <a:gd name="T9" fmla="*/ 0 h 134"/>
                <a:gd name="T10" fmla="*/ 1 w 242"/>
                <a:gd name="T11" fmla="*/ 0 h 134"/>
                <a:gd name="T12" fmla="*/ 1 w 242"/>
                <a:gd name="T13" fmla="*/ 0 h 134"/>
                <a:gd name="T14" fmla="*/ 1 w 242"/>
                <a:gd name="T15" fmla="*/ 0 h 134"/>
                <a:gd name="T16" fmla="*/ 1 w 242"/>
                <a:gd name="T17" fmla="*/ 0 h 134"/>
                <a:gd name="T18" fmla="*/ 1 w 242"/>
                <a:gd name="T19" fmla="*/ 0 h 134"/>
                <a:gd name="T20" fmla="*/ 1 w 242"/>
                <a:gd name="T21" fmla="*/ 0 h 134"/>
                <a:gd name="T22" fmla="*/ 1 w 242"/>
                <a:gd name="T23" fmla="*/ 0 h 134"/>
                <a:gd name="T24" fmla="*/ 1 w 242"/>
                <a:gd name="T25" fmla="*/ 0 h 134"/>
                <a:gd name="T26" fmla="*/ 1 w 242"/>
                <a:gd name="T27" fmla="*/ 0 h 134"/>
                <a:gd name="T28" fmla="*/ 1 w 242"/>
                <a:gd name="T29" fmla="*/ 0 h 134"/>
                <a:gd name="T30" fmla="*/ 1 w 242"/>
                <a:gd name="T31" fmla="*/ 0 h 134"/>
                <a:gd name="T32" fmla="*/ 1 w 242"/>
                <a:gd name="T33" fmla="*/ 0 h 134"/>
                <a:gd name="T34" fmla="*/ 1 w 242"/>
                <a:gd name="T35" fmla="*/ 0 h 134"/>
                <a:gd name="T36" fmla="*/ 1 w 242"/>
                <a:gd name="T37" fmla="*/ 0 h 134"/>
                <a:gd name="T38" fmla="*/ 1 w 242"/>
                <a:gd name="T39" fmla="*/ 0 h 134"/>
                <a:gd name="T40" fmla="*/ 1 w 242"/>
                <a:gd name="T41" fmla="*/ 0 h 134"/>
                <a:gd name="T42" fmla="*/ 1 w 242"/>
                <a:gd name="T43" fmla="*/ 0 h 134"/>
                <a:gd name="T44" fmla="*/ 1 w 242"/>
                <a:gd name="T45" fmla="*/ 0 h 134"/>
                <a:gd name="T46" fmla="*/ 1 w 242"/>
                <a:gd name="T47" fmla="*/ 0 h 134"/>
                <a:gd name="T48" fmla="*/ 1 w 242"/>
                <a:gd name="T49" fmla="*/ 0 h 134"/>
                <a:gd name="T50" fmla="*/ 1 w 242"/>
                <a:gd name="T51" fmla="*/ 0 h 134"/>
                <a:gd name="T52" fmla="*/ 1 w 242"/>
                <a:gd name="T53" fmla="*/ 0 h 134"/>
                <a:gd name="T54" fmla="*/ 1 w 242"/>
                <a:gd name="T55" fmla="*/ 0 h 134"/>
                <a:gd name="T56" fmla="*/ 1 w 242"/>
                <a:gd name="T57" fmla="*/ 0 h 134"/>
                <a:gd name="T58" fmla="*/ 1 w 242"/>
                <a:gd name="T59" fmla="*/ 0 h 134"/>
                <a:gd name="T60" fmla="*/ 1 w 242"/>
                <a:gd name="T61" fmla="*/ 0 h 1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42"/>
                <a:gd name="T94" fmla="*/ 0 h 134"/>
                <a:gd name="T95" fmla="*/ 242 w 242"/>
                <a:gd name="T96" fmla="*/ 134 h 13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42" h="134">
                  <a:moveTo>
                    <a:pt x="0" y="134"/>
                  </a:moveTo>
                  <a:lnTo>
                    <a:pt x="0" y="125"/>
                  </a:lnTo>
                  <a:lnTo>
                    <a:pt x="7" y="118"/>
                  </a:lnTo>
                  <a:lnTo>
                    <a:pt x="12" y="114"/>
                  </a:lnTo>
                  <a:lnTo>
                    <a:pt x="18" y="111"/>
                  </a:lnTo>
                  <a:lnTo>
                    <a:pt x="26" y="108"/>
                  </a:lnTo>
                  <a:lnTo>
                    <a:pt x="34" y="105"/>
                  </a:lnTo>
                  <a:lnTo>
                    <a:pt x="42" y="99"/>
                  </a:lnTo>
                  <a:lnTo>
                    <a:pt x="50" y="93"/>
                  </a:lnTo>
                  <a:lnTo>
                    <a:pt x="60" y="84"/>
                  </a:lnTo>
                  <a:lnTo>
                    <a:pt x="70" y="77"/>
                  </a:lnTo>
                  <a:lnTo>
                    <a:pt x="79" y="68"/>
                  </a:lnTo>
                  <a:lnTo>
                    <a:pt x="87" y="62"/>
                  </a:lnTo>
                  <a:lnTo>
                    <a:pt x="95" y="57"/>
                  </a:lnTo>
                  <a:lnTo>
                    <a:pt x="102" y="56"/>
                  </a:lnTo>
                  <a:lnTo>
                    <a:pt x="108" y="53"/>
                  </a:lnTo>
                  <a:lnTo>
                    <a:pt x="118" y="51"/>
                  </a:lnTo>
                  <a:lnTo>
                    <a:pt x="128" y="46"/>
                  </a:lnTo>
                  <a:lnTo>
                    <a:pt x="141" y="42"/>
                  </a:lnTo>
                  <a:lnTo>
                    <a:pt x="150" y="36"/>
                  </a:lnTo>
                  <a:lnTo>
                    <a:pt x="162" y="31"/>
                  </a:lnTo>
                  <a:lnTo>
                    <a:pt x="169" y="27"/>
                  </a:lnTo>
                  <a:lnTo>
                    <a:pt x="176" y="25"/>
                  </a:lnTo>
                  <a:lnTo>
                    <a:pt x="181" y="21"/>
                  </a:lnTo>
                  <a:lnTo>
                    <a:pt x="190" y="20"/>
                  </a:lnTo>
                  <a:lnTo>
                    <a:pt x="199" y="16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28" y="9"/>
                  </a:lnTo>
                  <a:lnTo>
                    <a:pt x="236" y="4"/>
                  </a:lnTo>
                  <a:lnTo>
                    <a:pt x="242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36" name="Freeform 329"/>
            <p:cNvSpPr>
              <a:spLocks/>
            </p:cNvSpPr>
            <p:nvPr/>
          </p:nvSpPr>
          <p:spPr bwMode="auto">
            <a:xfrm>
              <a:off x="4524" y="2177"/>
              <a:ext cx="96" cy="39"/>
            </a:xfrm>
            <a:custGeom>
              <a:avLst/>
              <a:gdLst>
                <a:gd name="T0" fmla="*/ 0 w 191"/>
                <a:gd name="T1" fmla="*/ 1 h 78"/>
                <a:gd name="T2" fmla="*/ 1 w 191"/>
                <a:gd name="T3" fmla="*/ 1 h 78"/>
                <a:gd name="T4" fmla="*/ 1 w 191"/>
                <a:gd name="T5" fmla="*/ 1 h 78"/>
                <a:gd name="T6" fmla="*/ 1 w 191"/>
                <a:gd name="T7" fmla="*/ 1 h 78"/>
                <a:gd name="T8" fmla="*/ 1 w 191"/>
                <a:gd name="T9" fmla="*/ 1 h 78"/>
                <a:gd name="T10" fmla="*/ 1 w 191"/>
                <a:gd name="T11" fmla="*/ 1 h 78"/>
                <a:gd name="T12" fmla="*/ 1 w 191"/>
                <a:gd name="T13" fmla="*/ 1 h 78"/>
                <a:gd name="T14" fmla="*/ 1 w 191"/>
                <a:gd name="T15" fmla="*/ 1 h 78"/>
                <a:gd name="T16" fmla="*/ 1 w 191"/>
                <a:gd name="T17" fmla="*/ 1 h 78"/>
                <a:gd name="T18" fmla="*/ 1 w 191"/>
                <a:gd name="T19" fmla="*/ 1 h 78"/>
                <a:gd name="T20" fmla="*/ 1 w 191"/>
                <a:gd name="T21" fmla="*/ 1 h 78"/>
                <a:gd name="T22" fmla="*/ 1 w 191"/>
                <a:gd name="T23" fmla="*/ 1 h 78"/>
                <a:gd name="T24" fmla="*/ 1 w 191"/>
                <a:gd name="T25" fmla="*/ 1 h 78"/>
                <a:gd name="T26" fmla="*/ 1 w 191"/>
                <a:gd name="T27" fmla="*/ 1 h 78"/>
                <a:gd name="T28" fmla="*/ 1 w 191"/>
                <a:gd name="T29" fmla="*/ 1 h 78"/>
                <a:gd name="T30" fmla="*/ 1 w 191"/>
                <a:gd name="T31" fmla="*/ 1 h 78"/>
                <a:gd name="T32" fmla="*/ 1 w 191"/>
                <a:gd name="T33" fmla="*/ 1 h 78"/>
                <a:gd name="T34" fmla="*/ 1 w 191"/>
                <a:gd name="T35" fmla="*/ 1 h 78"/>
                <a:gd name="T36" fmla="*/ 1 w 191"/>
                <a:gd name="T37" fmla="*/ 1 h 78"/>
                <a:gd name="T38" fmla="*/ 1 w 191"/>
                <a:gd name="T39" fmla="*/ 1 h 78"/>
                <a:gd name="T40" fmla="*/ 1 w 191"/>
                <a:gd name="T41" fmla="*/ 1 h 78"/>
                <a:gd name="T42" fmla="*/ 1 w 191"/>
                <a:gd name="T43" fmla="*/ 1 h 78"/>
                <a:gd name="T44" fmla="*/ 1 w 191"/>
                <a:gd name="T45" fmla="*/ 0 h 7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1"/>
                <a:gd name="T70" fmla="*/ 0 h 78"/>
                <a:gd name="T71" fmla="*/ 191 w 191"/>
                <a:gd name="T72" fmla="*/ 78 h 7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1" h="78">
                  <a:moveTo>
                    <a:pt x="0" y="78"/>
                  </a:moveTo>
                  <a:lnTo>
                    <a:pt x="1" y="70"/>
                  </a:lnTo>
                  <a:lnTo>
                    <a:pt x="8" y="65"/>
                  </a:lnTo>
                  <a:lnTo>
                    <a:pt x="12" y="62"/>
                  </a:lnTo>
                  <a:lnTo>
                    <a:pt x="18" y="60"/>
                  </a:lnTo>
                  <a:lnTo>
                    <a:pt x="24" y="58"/>
                  </a:lnTo>
                  <a:lnTo>
                    <a:pt x="33" y="57"/>
                  </a:lnTo>
                  <a:lnTo>
                    <a:pt x="40" y="52"/>
                  </a:lnTo>
                  <a:lnTo>
                    <a:pt x="49" y="48"/>
                  </a:lnTo>
                  <a:lnTo>
                    <a:pt x="58" y="43"/>
                  </a:lnTo>
                  <a:lnTo>
                    <a:pt x="66" y="39"/>
                  </a:lnTo>
                  <a:lnTo>
                    <a:pt x="74" y="33"/>
                  </a:lnTo>
                  <a:lnTo>
                    <a:pt x="82" y="30"/>
                  </a:lnTo>
                  <a:lnTo>
                    <a:pt x="90" y="26"/>
                  </a:lnTo>
                  <a:lnTo>
                    <a:pt x="99" y="26"/>
                  </a:lnTo>
                  <a:lnTo>
                    <a:pt x="106" y="23"/>
                  </a:lnTo>
                  <a:lnTo>
                    <a:pt x="118" y="21"/>
                  </a:lnTo>
                  <a:lnTo>
                    <a:pt x="131" y="17"/>
                  </a:lnTo>
                  <a:lnTo>
                    <a:pt x="146" y="15"/>
                  </a:lnTo>
                  <a:lnTo>
                    <a:pt x="158" y="11"/>
                  </a:lnTo>
                  <a:lnTo>
                    <a:pt x="171" y="7"/>
                  </a:lnTo>
                  <a:lnTo>
                    <a:pt x="183" y="4"/>
                  </a:lnTo>
                  <a:lnTo>
                    <a:pt x="191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37" name="Freeform 330"/>
            <p:cNvSpPr>
              <a:spLocks/>
            </p:cNvSpPr>
            <p:nvPr/>
          </p:nvSpPr>
          <p:spPr bwMode="auto">
            <a:xfrm>
              <a:off x="4735" y="1422"/>
              <a:ext cx="636" cy="846"/>
            </a:xfrm>
            <a:custGeom>
              <a:avLst/>
              <a:gdLst>
                <a:gd name="T0" fmla="*/ 1 w 1272"/>
                <a:gd name="T1" fmla="*/ 0 h 1693"/>
                <a:gd name="T2" fmla="*/ 1 w 1272"/>
                <a:gd name="T3" fmla="*/ 0 h 1693"/>
                <a:gd name="T4" fmla="*/ 1 w 1272"/>
                <a:gd name="T5" fmla="*/ 0 h 1693"/>
                <a:gd name="T6" fmla="*/ 1 w 1272"/>
                <a:gd name="T7" fmla="*/ 0 h 1693"/>
                <a:gd name="T8" fmla="*/ 1 w 1272"/>
                <a:gd name="T9" fmla="*/ 0 h 1693"/>
                <a:gd name="T10" fmla="*/ 1 w 1272"/>
                <a:gd name="T11" fmla="*/ 0 h 1693"/>
                <a:gd name="T12" fmla="*/ 1 w 1272"/>
                <a:gd name="T13" fmla="*/ 0 h 1693"/>
                <a:gd name="T14" fmla="*/ 1 w 1272"/>
                <a:gd name="T15" fmla="*/ 0 h 1693"/>
                <a:gd name="T16" fmla="*/ 1 w 1272"/>
                <a:gd name="T17" fmla="*/ 0 h 1693"/>
                <a:gd name="T18" fmla="*/ 1 w 1272"/>
                <a:gd name="T19" fmla="*/ 0 h 1693"/>
                <a:gd name="T20" fmla="*/ 1 w 1272"/>
                <a:gd name="T21" fmla="*/ 0 h 1693"/>
                <a:gd name="T22" fmla="*/ 1 w 1272"/>
                <a:gd name="T23" fmla="*/ 0 h 1693"/>
                <a:gd name="T24" fmla="*/ 1 w 1272"/>
                <a:gd name="T25" fmla="*/ 0 h 1693"/>
                <a:gd name="T26" fmla="*/ 1 w 1272"/>
                <a:gd name="T27" fmla="*/ 0 h 1693"/>
                <a:gd name="T28" fmla="*/ 1 w 1272"/>
                <a:gd name="T29" fmla="*/ 0 h 1693"/>
                <a:gd name="T30" fmla="*/ 1 w 1272"/>
                <a:gd name="T31" fmla="*/ 0 h 1693"/>
                <a:gd name="T32" fmla="*/ 1 w 1272"/>
                <a:gd name="T33" fmla="*/ 0 h 1693"/>
                <a:gd name="T34" fmla="*/ 1 w 1272"/>
                <a:gd name="T35" fmla="*/ 0 h 1693"/>
                <a:gd name="T36" fmla="*/ 1 w 1272"/>
                <a:gd name="T37" fmla="*/ 0 h 1693"/>
                <a:gd name="T38" fmla="*/ 1 w 1272"/>
                <a:gd name="T39" fmla="*/ 0 h 1693"/>
                <a:gd name="T40" fmla="*/ 1 w 1272"/>
                <a:gd name="T41" fmla="*/ 0 h 1693"/>
                <a:gd name="T42" fmla="*/ 1 w 1272"/>
                <a:gd name="T43" fmla="*/ 0 h 1693"/>
                <a:gd name="T44" fmla="*/ 1 w 1272"/>
                <a:gd name="T45" fmla="*/ 0 h 1693"/>
                <a:gd name="T46" fmla="*/ 1 w 1272"/>
                <a:gd name="T47" fmla="*/ 0 h 1693"/>
                <a:gd name="T48" fmla="*/ 1 w 1272"/>
                <a:gd name="T49" fmla="*/ 0 h 1693"/>
                <a:gd name="T50" fmla="*/ 1 w 1272"/>
                <a:gd name="T51" fmla="*/ 0 h 1693"/>
                <a:gd name="T52" fmla="*/ 1 w 1272"/>
                <a:gd name="T53" fmla="*/ 0 h 1693"/>
                <a:gd name="T54" fmla="*/ 1 w 1272"/>
                <a:gd name="T55" fmla="*/ 0 h 1693"/>
                <a:gd name="T56" fmla="*/ 1 w 1272"/>
                <a:gd name="T57" fmla="*/ 0 h 1693"/>
                <a:gd name="T58" fmla="*/ 1 w 1272"/>
                <a:gd name="T59" fmla="*/ 0 h 1693"/>
                <a:gd name="T60" fmla="*/ 1 w 1272"/>
                <a:gd name="T61" fmla="*/ 0 h 1693"/>
                <a:gd name="T62" fmla="*/ 1 w 1272"/>
                <a:gd name="T63" fmla="*/ 0 h 1693"/>
                <a:gd name="T64" fmla="*/ 1 w 1272"/>
                <a:gd name="T65" fmla="*/ 0 h 1693"/>
                <a:gd name="T66" fmla="*/ 1 w 1272"/>
                <a:gd name="T67" fmla="*/ 0 h 1693"/>
                <a:gd name="T68" fmla="*/ 1 w 1272"/>
                <a:gd name="T69" fmla="*/ 0 h 1693"/>
                <a:gd name="T70" fmla="*/ 1 w 1272"/>
                <a:gd name="T71" fmla="*/ 0 h 1693"/>
                <a:gd name="T72" fmla="*/ 1 w 1272"/>
                <a:gd name="T73" fmla="*/ 0 h 1693"/>
                <a:gd name="T74" fmla="*/ 1 w 1272"/>
                <a:gd name="T75" fmla="*/ 0 h 1693"/>
                <a:gd name="T76" fmla="*/ 1 w 1272"/>
                <a:gd name="T77" fmla="*/ 0 h 1693"/>
                <a:gd name="T78" fmla="*/ 1 w 1272"/>
                <a:gd name="T79" fmla="*/ 0 h 1693"/>
                <a:gd name="T80" fmla="*/ 1 w 1272"/>
                <a:gd name="T81" fmla="*/ 0 h 1693"/>
                <a:gd name="T82" fmla="*/ 1 w 1272"/>
                <a:gd name="T83" fmla="*/ 0 h 1693"/>
                <a:gd name="T84" fmla="*/ 1 w 1272"/>
                <a:gd name="T85" fmla="*/ 0 h 1693"/>
                <a:gd name="T86" fmla="*/ 1 w 1272"/>
                <a:gd name="T87" fmla="*/ 0 h 1693"/>
                <a:gd name="T88" fmla="*/ 1 w 1272"/>
                <a:gd name="T89" fmla="*/ 0 h 1693"/>
                <a:gd name="T90" fmla="*/ 1 w 1272"/>
                <a:gd name="T91" fmla="*/ 0 h 1693"/>
                <a:gd name="T92" fmla="*/ 1 w 1272"/>
                <a:gd name="T93" fmla="*/ 0 h 1693"/>
                <a:gd name="T94" fmla="*/ 1 w 1272"/>
                <a:gd name="T95" fmla="*/ 0 h 1693"/>
                <a:gd name="T96" fmla="*/ 1 w 1272"/>
                <a:gd name="T97" fmla="*/ 0 h 1693"/>
                <a:gd name="T98" fmla="*/ 1 w 1272"/>
                <a:gd name="T99" fmla="*/ 0 h 16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72"/>
                <a:gd name="T151" fmla="*/ 0 h 1693"/>
                <a:gd name="T152" fmla="*/ 1272 w 1272"/>
                <a:gd name="T153" fmla="*/ 1693 h 169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72" h="1693">
                  <a:moveTo>
                    <a:pt x="835" y="0"/>
                  </a:moveTo>
                  <a:lnTo>
                    <a:pt x="835" y="13"/>
                  </a:lnTo>
                  <a:lnTo>
                    <a:pt x="832" y="32"/>
                  </a:lnTo>
                  <a:lnTo>
                    <a:pt x="824" y="51"/>
                  </a:lnTo>
                  <a:lnTo>
                    <a:pt x="813" y="76"/>
                  </a:lnTo>
                  <a:lnTo>
                    <a:pt x="797" y="101"/>
                  </a:lnTo>
                  <a:lnTo>
                    <a:pt x="778" y="131"/>
                  </a:lnTo>
                  <a:lnTo>
                    <a:pt x="756" y="162"/>
                  </a:lnTo>
                  <a:lnTo>
                    <a:pt x="730" y="197"/>
                  </a:lnTo>
                  <a:lnTo>
                    <a:pt x="694" y="241"/>
                  </a:lnTo>
                  <a:lnTo>
                    <a:pt x="648" y="300"/>
                  </a:lnTo>
                  <a:lnTo>
                    <a:pt x="595" y="367"/>
                  </a:lnTo>
                  <a:lnTo>
                    <a:pt x="540" y="442"/>
                  </a:lnTo>
                  <a:lnTo>
                    <a:pt x="483" y="518"/>
                  </a:lnTo>
                  <a:lnTo>
                    <a:pt x="431" y="591"/>
                  </a:lnTo>
                  <a:lnTo>
                    <a:pt x="386" y="658"/>
                  </a:lnTo>
                  <a:lnTo>
                    <a:pt x="353" y="714"/>
                  </a:lnTo>
                  <a:lnTo>
                    <a:pt x="321" y="770"/>
                  </a:lnTo>
                  <a:lnTo>
                    <a:pt x="285" y="839"/>
                  </a:lnTo>
                  <a:lnTo>
                    <a:pt x="246" y="914"/>
                  </a:lnTo>
                  <a:lnTo>
                    <a:pt x="211" y="992"/>
                  </a:lnTo>
                  <a:lnTo>
                    <a:pt x="175" y="1062"/>
                  </a:lnTo>
                  <a:lnTo>
                    <a:pt x="148" y="1124"/>
                  </a:lnTo>
                  <a:lnTo>
                    <a:pt x="128" y="1168"/>
                  </a:lnTo>
                  <a:lnTo>
                    <a:pt x="120" y="1194"/>
                  </a:lnTo>
                  <a:lnTo>
                    <a:pt x="115" y="1203"/>
                  </a:lnTo>
                  <a:lnTo>
                    <a:pt x="110" y="1208"/>
                  </a:lnTo>
                  <a:lnTo>
                    <a:pt x="103" y="1211"/>
                  </a:lnTo>
                  <a:lnTo>
                    <a:pt x="97" y="1218"/>
                  </a:lnTo>
                  <a:lnTo>
                    <a:pt x="91" y="1229"/>
                  </a:lnTo>
                  <a:lnTo>
                    <a:pt x="88" y="1249"/>
                  </a:lnTo>
                  <a:lnTo>
                    <a:pt x="89" y="1281"/>
                  </a:lnTo>
                  <a:lnTo>
                    <a:pt x="94" y="1328"/>
                  </a:lnTo>
                  <a:lnTo>
                    <a:pt x="82" y="1328"/>
                  </a:lnTo>
                  <a:lnTo>
                    <a:pt x="71" y="1328"/>
                  </a:lnTo>
                  <a:lnTo>
                    <a:pt x="60" y="1328"/>
                  </a:lnTo>
                  <a:lnTo>
                    <a:pt x="50" y="1329"/>
                  </a:lnTo>
                  <a:lnTo>
                    <a:pt x="40" y="1330"/>
                  </a:lnTo>
                  <a:lnTo>
                    <a:pt x="33" y="1335"/>
                  </a:lnTo>
                  <a:lnTo>
                    <a:pt x="26" y="1342"/>
                  </a:lnTo>
                  <a:lnTo>
                    <a:pt x="24" y="1353"/>
                  </a:lnTo>
                  <a:lnTo>
                    <a:pt x="19" y="1366"/>
                  </a:lnTo>
                  <a:lnTo>
                    <a:pt x="14" y="1389"/>
                  </a:lnTo>
                  <a:lnTo>
                    <a:pt x="9" y="1417"/>
                  </a:lnTo>
                  <a:lnTo>
                    <a:pt x="5" y="1453"/>
                  </a:lnTo>
                  <a:lnTo>
                    <a:pt x="0" y="1495"/>
                  </a:lnTo>
                  <a:lnTo>
                    <a:pt x="0" y="1546"/>
                  </a:lnTo>
                  <a:lnTo>
                    <a:pt x="4" y="1604"/>
                  </a:lnTo>
                  <a:lnTo>
                    <a:pt x="13" y="1671"/>
                  </a:lnTo>
                  <a:lnTo>
                    <a:pt x="13" y="1677"/>
                  </a:lnTo>
                  <a:lnTo>
                    <a:pt x="16" y="1684"/>
                  </a:lnTo>
                  <a:lnTo>
                    <a:pt x="19" y="1688"/>
                  </a:lnTo>
                  <a:lnTo>
                    <a:pt x="25" y="1693"/>
                  </a:lnTo>
                  <a:lnTo>
                    <a:pt x="35" y="1693"/>
                  </a:lnTo>
                  <a:lnTo>
                    <a:pt x="49" y="1687"/>
                  </a:lnTo>
                  <a:lnTo>
                    <a:pt x="62" y="1678"/>
                  </a:lnTo>
                  <a:lnTo>
                    <a:pt x="91" y="1669"/>
                  </a:lnTo>
                  <a:lnTo>
                    <a:pt x="128" y="1660"/>
                  </a:lnTo>
                  <a:lnTo>
                    <a:pt x="171" y="1651"/>
                  </a:lnTo>
                  <a:lnTo>
                    <a:pt x="216" y="1641"/>
                  </a:lnTo>
                  <a:lnTo>
                    <a:pt x="260" y="1635"/>
                  </a:lnTo>
                  <a:lnTo>
                    <a:pt x="297" y="1630"/>
                  </a:lnTo>
                  <a:lnTo>
                    <a:pt x="327" y="1629"/>
                  </a:lnTo>
                  <a:lnTo>
                    <a:pt x="354" y="1627"/>
                  </a:lnTo>
                  <a:lnTo>
                    <a:pt x="392" y="1627"/>
                  </a:lnTo>
                  <a:lnTo>
                    <a:pt x="436" y="1626"/>
                  </a:lnTo>
                  <a:lnTo>
                    <a:pt x="483" y="1626"/>
                  </a:lnTo>
                  <a:lnTo>
                    <a:pt x="528" y="1626"/>
                  </a:lnTo>
                  <a:lnTo>
                    <a:pt x="576" y="1629"/>
                  </a:lnTo>
                  <a:lnTo>
                    <a:pt x="618" y="1631"/>
                  </a:lnTo>
                  <a:lnTo>
                    <a:pt x="653" y="1638"/>
                  </a:lnTo>
                  <a:lnTo>
                    <a:pt x="678" y="1645"/>
                  </a:lnTo>
                  <a:lnTo>
                    <a:pt x="698" y="1652"/>
                  </a:lnTo>
                  <a:lnTo>
                    <a:pt x="715" y="1658"/>
                  </a:lnTo>
                  <a:lnTo>
                    <a:pt x="733" y="1664"/>
                  </a:lnTo>
                  <a:lnTo>
                    <a:pt x="750" y="1667"/>
                  </a:lnTo>
                  <a:lnTo>
                    <a:pt x="775" y="1668"/>
                  </a:lnTo>
                  <a:lnTo>
                    <a:pt x="806" y="1664"/>
                  </a:lnTo>
                  <a:lnTo>
                    <a:pt x="848" y="1657"/>
                  </a:lnTo>
                  <a:lnTo>
                    <a:pt x="855" y="1652"/>
                  </a:lnTo>
                  <a:lnTo>
                    <a:pt x="862" y="1646"/>
                  </a:lnTo>
                  <a:lnTo>
                    <a:pt x="867" y="1638"/>
                  </a:lnTo>
                  <a:lnTo>
                    <a:pt x="872" y="1631"/>
                  </a:lnTo>
                  <a:lnTo>
                    <a:pt x="874" y="1622"/>
                  </a:lnTo>
                  <a:lnTo>
                    <a:pt x="877" y="1615"/>
                  </a:lnTo>
                  <a:lnTo>
                    <a:pt x="881" y="1608"/>
                  </a:lnTo>
                  <a:lnTo>
                    <a:pt x="886" y="1604"/>
                  </a:lnTo>
                  <a:lnTo>
                    <a:pt x="893" y="1601"/>
                  </a:lnTo>
                  <a:lnTo>
                    <a:pt x="903" y="1595"/>
                  </a:lnTo>
                  <a:lnTo>
                    <a:pt x="913" y="1584"/>
                  </a:lnTo>
                  <a:lnTo>
                    <a:pt x="926" y="1572"/>
                  </a:lnTo>
                  <a:lnTo>
                    <a:pt x="937" y="1554"/>
                  </a:lnTo>
                  <a:lnTo>
                    <a:pt x="949" y="1537"/>
                  </a:lnTo>
                  <a:lnTo>
                    <a:pt x="963" y="1516"/>
                  </a:lnTo>
                  <a:lnTo>
                    <a:pt x="977" y="1495"/>
                  </a:lnTo>
                  <a:lnTo>
                    <a:pt x="991" y="1470"/>
                  </a:lnTo>
                  <a:lnTo>
                    <a:pt x="1006" y="1444"/>
                  </a:lnTo>
                  <a:lnTo>
                    <a:pt x="1021" y="1415"/>
                  </a:lnTo>
                  <a:lnTo>
                    <a:pt x="1039" y="1384"/>
                  </a:lnTo>
                  <a:lnTo>
                    <a:pt x="1057" y="1347"/>
                  </a:lnTo>
                  <a:lnTo>
                    <a:pt x="1078" y="1308"/>
                  </a:lnTo>
                  <a:lnTo>
                    <a:pt x="1099" y="1265"/>
                  </a:lnTo>
                  <a:lnTo>
                    <a:pt x="1123" y="1219"/>
                  </a:lnTo>
                  <a:lnTo>
                    <a:pt x="1146" y="1167"/>
                  </a:lnTo>
                  <a:lnTo>
                    <a:pt x="1168" y="1114"/>
                  </a:lnTo>
                  <a:lnTo>
                    <a:pt x="1187" y="1061"/>
                  </a:lnTo>
                  <a:lnTo>
                    <a:pt x="1205" y="1013"/>
                  </a:lnTo>
                  <a:lnTo>
                    <a:pt x="1220" y="968"/>
                  </a:lnTo>
                  <a:lnTo>
                    <a:pt x="1232" y="932"/>
                  </a:lnTo>
                  <a:lnTo>
                    <a:pt x="1241" y="907"/>
                  </a:lnTo>
                  <a:lnTo>
                    <a:pt x="1247" y="898"/>
                  </a:lnTo>
                  <a:lnTo>
                    <a:pt x="1250" y="893"/>
                  </a:lnTo>
                  <a:lnTo>
                    <a:pt x="1255" y="888"/>
                  </a:lnTo>
                  <a:lnTo>
                    <a:pt x="1258" y="881"/>
                  </a:lnTo>
                  <a:lnTo>
                    <a:pt x="1263" y="874"/>
                  </a:lnTo>
                  <a:lnTo>
                    <a:pt x="1266" y="863"/>
                  </a:lnTo>
                  <a:lnTo>
                    <a:pt x="1269" y="849"/>
                  </a:lnTo>
                  <a:lnTo>
                    <a:pt x="1271" y="833"/>
                  </a:lnTo>
                  <a:lnTo>
                    <a:pt x="1272" y="815"/>
                  </a:lnTo>
                  <a:lnTo>
                    <a:pt x="1268" y="789"/>
                  </a:lnTo>
                  <a:lnTo>
                    <a:pt x="1262" y="759"/>
                  </a:lnTo>
                  <a:lnTo>
                    <a:pt x="1253" y="726"/>
                  </a:lnTo>
                  <a:lnTo>
                    <a:pt x="1246" y="691"/>
                  </a:lnTo>
                  <a:lnTo>
                    <a:pt x="1235" y="654"/>
                  </a:lnTo>
                  <a:lnTo>
                    <a:pt x="1225" y="619"/>
                  </a:lnTo>
                  <a:lnTo>
                    <a:pt x="1215" y="586"/>
                  </a:lnTo>
                  <a:lnTo>
                    <a:pt x="1208" y="556"/>
                  </a:lnTo>
                  <a:lnTo>
                    <a:pt x="1196" y="525"/>
                  </a:lnTo>
                  <a:lnTo>
                    <a:pt x="1187" y="493"/>
                  </a:lnTo>
                  <a:lnTo>
                    <a:pt x="1174" y="456"/>
                  </a:lnTo>
                  <a:lnTo>
                    <a:pt x="1159" y="419"/>
                  </a:lnTo>
                  <a:lnTo>
                    <a:pt x="1141" y="378"/>
                  </a:lnTo>
                  <a:lnTo>
                    <a:pt x="1120" y="338"/>
                  </a:lnTo>
                  <a:lnTo>
                    <a:pt x="1094" y="299"/>
                  </a:lnTo>
                  <a:lnTo>
                    <a:pt x="1065" y="261"/>
                  </a:lnTo>
                  <a:lnTo>
                    <a:pt x="1054" y="244"/>
                  </a:lnTo>
                  <a:lnTo>
                    <a:pt x="1047" y="228"/>
                  </a:lnTo>
                  <a:lnTo>
                    <a:pt x="1041" y="212"/>
                  </a:lnTo>
                  <a:lnTo>
                    <a:pt x="1034" y="196"/>
                  </a:lnTo>
                  <a:lnTo>
                    <a:pt x="1024" y="178"/>
                  </a:lnTo>
                  <a:lnTo>
                    <a:pt x="1011" y="160"/>
                  </a:lnTo>
                  <a:lnTo>
                    <a:pt x="990" y="142"/>
                  </a:lnTo>
                  <a:lnTo>
                    <a:pt x="963" y="123"/>
                  </a:lnTo>
                  <a:lnTo>
                    <a:pt x="961" y="103"/>
                  </a:lnTo>
                  <a:lnTo>
                    <a:pt x="956" y="84"/>
                  </a:lnTo>
                  <a:lnTo>
                    <a:pt x="947" y="64"/>
                  </a:lnTo>
                  <a:lnTo>
                    <a:pt x="934" y="47"/>
                  </a:lnTo>
                  <a:lnTo>
                    <a:pt x="916" y="29"/>
                  </a:lnTo>
                  <a:lnTo>
                    <a:pt x="893" y="17"/>
                  </a:lnTo>
                  <a:lnTo>
                    <a:pt x="866" y="6"/>
                  </a:lnTo>
                  <a:lnTo>
                    <a:pt x="8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38" name="Freeform 331"/>
            <p:cNvSpPr>
              <a:spLocks/>
            </p:cNvSpPr>
            <p:nvPr/>
          </p:nvSpPr>
          <p:spPr bwMode="auto">
            <a:xfrm>
              <a:off x="4817" y="1422"/>
              <a:ext cx="554" cy="834"/>
            </a:xfrm>
            <a:custGeom>
              <a:avLst/>
              <a:gdLst>
                <a:gd name="T0" fmla="*/ 1 w 1108"/>
                <a:gd name="T1" fmla="*/ 1 h 1668"/>
                <a:gd name="T2" fmla="*/ 1 w 1108"/>
                <a:gd name="T3" fmla="*/ 1 h 1668"/>
                <a:gd name="T4" fmla="*/ 1 w 1108"/>
                <a:gd name="T5" fmla="*/ 1 h 1668"/>
                <a:gd name="T6" fmla="*/ 1 w 1108"/>
                <a:gd name="T7" fmla="*/ 1 h 1668"/>
                <a:gd name="T8" fmla="*/ 1 w 1108"/>
                <a:gd name="T9" fmla="*/ 1 h 1668"/>
                <a:gd name="T10" fmla="*/ 1 w 1108"/>
                <a:gd name="T11" fmla="*/ 1 h 1668"/>
                <a:gd name="T12" fmla="*/ 1 w 1108"/>
                <a:gd name="T13" fmla="*/ 1 h 1668"/>
                <a:gd name="T14" fmla="*/ 1 w 1108"/>
                <a:gd name="T15" fmla="*/ 1 h 1668"/>
                <a:gd name="T16" fmla="*/ 1 w 1108"/>
                <a:gd name="T17" fmla="*/ 1 h 1668"/>
                <a:gd name="T18" fmla="*/ 1 w 1108"/>
                <a:gd name="T19" fmla="*/ 1 h 1668"/>
                <a:gd name="T20" fmla="*/ 1 w 1108"/>
                <a:gd name="T21" fmla="*/ 1 h 1668"/>
                <a:gd name="T22" fmla="*/ 1 w 1108"/>
                <a:gd name="T23" fmla="*/ 1 h 1668"/>
                <a:gd name="T24" fmla="*/ 1 w 1108"/>
                <a:gd name="T25" fmla="*/ 1 h 1668"/>
                <a:gd name="T26" fmla="*/ 1 w 1108"/>
                <a:gd name="T27" fmla="*/ 1 h 1668"/>
                <a:gd name="T28" fmla="*/ 1 w 1108"/>
                <a:gd name="T29" fmla="*/ 1 h 1668"/>
                <a:gd name="T30" fmla="*/ 1 w 1108"/>
                <a:gd name="T31" fmla="*/ 1 h 1668"/>
                <a:gd name="T32" fmla="*/ 1 w 1108"/>
                <a:gd name="T33" fmla="*/ 1 h 1668"/>
                <a:gd name="T34" fmla="*/ 1 w 1108"/>
                <a:gd name="T35" fmla="*/ 1 h 1668"/>
                <a:gd name="T36" fmla="*/ 1 w 1108"/>
                <a:gd name="T37" fmla="*/ 1 h 1668"/>
                <a:gd name="T38" fmla="*/ 1 w 1108"/>
                <a:gd name="T39" fmla="*/ 1 h 1668"/>
                <a:gd name="T40" fmla="*/ 1 w 1108"/>
                <a:gd name="T41" fmla="*/ 1 h 1668"/>
                <a:gd name="T42" fmla="*/ 1 w 1108"/>
                <a:gd name="T43" fmla="*/ 1 h 1668"/>
                <a:gd name="T44" fmla="*/ 1 w 1108"/>
                <a:gd name="T45" fmla="*/ 1 h 1668"/>
                <a:gd name="T46" fmla="*/ 1 w 1108"/>
                <a:gd name="T47" fmla="*/ 1 h 1668"/>
                <a:gd name="T48" fmla="*/ 1 w 1108"/>
                <a:gd name="T49" fmla="*/ 1 h 1668"/>
                <a:gd name="T50" fmla="*/ 1 w 1108"/>
                <a:gd name="T51" fmla="*/ 1 h 1668"/>
                <a:gd name="T52" fmla="*/ 1 w 1108"/>
                <a:gd name="T53" fmla="*/ 1 h 1668"/>
                <a:gd name="T54" fmla="*/ 1 w 1108"/>
                <a:gd name="T55" fmla="*/ 1 h 1668"/>
                <a:gd name="T56" fmla="*/ 1 w 1108"/>
                <a:gd name="T57" fmla="*/ 1 h 1668"/>
                <a:gd name="T58" fmla="*/ 1 w 1108"/>
                <a:gd name="T59" fmla="*/ 1 h 1668"/>
                <a:gd name="T60" fmla="*/ 1 w 1108"/>
                <a:gd name="T61" fmla="*/ 1 h 1668"/>
                <a:gd name="T62" fmla="*/ 1 w 1108"/>
                <a:gd name="T63" fmla="*/ 1 h 1668"/>
                <a:gd name="T64" fmla="*/ 1 w 1108"/>
                <a:gd name="T65" fmla="*/ 1 h 1668"/>
                <a:gd name="T66" fmla="*/ 1 w 1108"/>
                <a:gd name="T67" fmla="*/ 1 h 1668"/>
                <a:gd name="T68" fmla="*/ 1 w 1108"/>
                <a:gd name="T69" fmla="*/ 1 h 1668"/>
                <a:gd name="T70" fmla="*/ 1 w 1108"/>
                <a:gd name="T71" fmla="*/ 1 h 1668"/>
                <a:gd name="T72" fmla="*/ 1 w 1108"/>
                <a:gd name="T73" fmla="*/ 1 h 1668"/>
                <a:gd name="T74" fmla="*/ 1 w 1108"/>
                <a:gd name="T75" fmla="*/ 1 h 1668"/>
                <a:gd name="T76" fmla="*/ 1 w 1108"/>
                <a:gd name="T77" fmla="*/ 1 h 1668"/>
                <a:gd name="T78" fmla="*/ 1 w 1108"/>
                <a:gd name="T79" fmla="*/ 1 h 1668"/>
                <a:gd name="T80" fmla="*/ 1 w 1108"/>
                <a:gd name="T81" fmla="*/ 1 h 1668"/>
                <a:gd name="T82" fmla="*/ 1 w 1108"/>
                <a:gd name="T83" fmla="*/ 1 h 1668"/>
                <a:gd name="T84" fmla="*/ 1 w 1108"/>
                <a:gd name="T85" fmla="*/ 1 h 1668"/>
                <a:gd name="T86" fmla="*/ 1 w 1108"/>
                <a:gd name="T87" fmla="*/ 1 h 1668"/>
                <a:gd name="T88" fmla="*/ 1 w 1108"/>
                <a:gd name="T89" fmla="*/ 1 h 1668"/>
                <a:gd name="T90" fmla="*/ 1 w 1108"/>
                <a:gd name="T91" fmla="*/ 1 h 1668"/>
                <a:gd name="T92" fmla="*/ 1 w 1108"/>
                <a:gd name="T93" fmla="*/ 1 h 1668"/>
                <a:gd name="T94" fmla="*/ 1 w 1108"/>
                <a:gd name="T95" fmla="*/ 1 h 1668"/>
                <a:gd name="T96" fmla="*/ 1 w 1108"/>
                <a:gd name="T97" fmla="*/ 1 h 1668"/>
                <a:gd name="T98" fmla="*/ 1 w 1108"/>
                <a:gd name="T99" fmla="*/ 1 h 1668"/>
                <a:gd name="T100" fmla="*/ 1 w 1108"/>
                <a:gd name="T101" fmla="*/ 1 h 1668"/>
                <a:gd name="T102" fmla="*/ 1 w 1108"/>
                <a:gd name="T103" fmla="*/ 1 h 1668"/>
                <a:gd name="T104" fmla="*/ 1 w 1108"/>
                <a:gd name="T105" fmla="*/ 1 h 1668"/>
                <a:gd name="T106" fmla="*/ 1 w 1108"/>
                <a:gd name="T107" fmla="*/ 1 h 1668"/>
                <a:gd name="T108" fmla="*/ 0 w 1108"/>
                <a:gd name="T109" fmla="*/ 1 h 1668"/>
                <a:gd name="T110" fmla="*/ 1 w 1108"/>
                <a:gd name="T111" fmla="*/ 1 h 1668"/>
                <a:gd name="T112" fmla="*/ 1 w 1108"/>
                <a:gd name="T113" fmla="*/ 1 h 1668"/>
                <a:gd name="T114" fmla="*/ 1 w 1108"/>
                <a:gd name="T115" fmla="*/ 1 h 166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08"/>
                <a:gd name="T175" fmla="*/ 0 h 1668"/>
                <a:gd name="T176" fmla="*/ 1108 w 1108"/>
                <a:gd name="T177" fmla="*/ 1668 h 166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08" h="1668">
                  <a:moveTo>
                    <a:pt x="671" y="0"/>
                  </a:moveTo>
                  <a:lnTo>
                    <a:pt x="702" y="6"/>
                  </a:lnTo>
                  <a:lnTo>
                    <a:pt x="729" y="17"/>
                  </a:lnTo>
                  <a:lnTo>
                    <a:pt x="752" y="29"/>
                  </a:lnTo>
                  <a:lnTo>
                    <a:pt x="770" y="47"/>
                  </a:lnTo>
                  <a:lnTo>
                    <a:pt x="783" y="64"/>
                  </a:lnTo>
                  <a:lnTo>
                    <a:pt x="792" y="84"/>
                  </a:lnTo>
                  <a:lnTo>
                    <a:pt x="797" y="103"/>
                  </a:lnTo>
                  <a:lnTo>
                    <a:pt x="799" y="123"/>
                  </a:lnTo>
                  <a:lnTo>
                    <a:pt x="826" y="142"/>
                  </a:lnTo>
                  <a:lnTo>
                    <a:pt x="847" y="160"/>
                  </a:lnTo>
                  <a:lnTo>
                    <a:pt x="860" y="178"/>
                  </a:lnTo>
                  <a:lnTo>
                    <a:pt x="870" y="196"/>
                  </a:lnTo>
                  <a:lnTo>
                    <a:pt x="877" y="212"/>
                  </a:lnTo>
                  <a:lnTo>
                    <a:pt x="883" y="228"/>
                  </a:lnTo>
                  <a:lnTo>
                    <a:pt x="890" y="244"/>
                  </a:lnTo>
                  <a:lnTo>
                    <a:pt x="901" y="261"/>
                  </a:lnTo>
                  <a:lnTo>
                    <a:pt x="930" y="299"/>
                  </a:lnTo>
                  <a:lnTo>
                    <a:pt x="956" y="338"/>
                  </a:lnTo>
                  <a:lnTo>
                    <a:pt x="977" y="378"/>
                  </a:lnTo>
                  <a:lnTo>
                    <a:pt x="995" y="419"/>
                  </a:lnTo>
                  <a:lnTo>
                    <a:pt x="1010" y="456"/>
                  </a:lnTo>
                  <a:lnTo>
                    <a:pt x="1023" y="493"/>
                  </a:lnTo>
                  <a:lnTo>
                    <a:pt x="1032" y="525"/>
                  </a:lnTo>
                  <a:lnTo>
                    <a:pt x="1044" y="556"/>
                  </a:lnTo>
                  <a:lnTo>
                    <a:pt x="1051" y="586"/>
                  </a:lnTo>
                  <a:lnTo>
                    <a:pt x="1061" y="619"/>
                  </a:lnTo>
                  <a:lnTo>
                    <a:pt x="1071" y="654"/>
                  </a:lnTo>
                  <a:lnTo>
                    <a:pt x="1082" y="691"/>
                  </a:lnTo>
                  <a:lnTo>
                    <a:pt x="1089" y="726"/>
                  </a:lnTo>
                  <a:lnTo>
                    <a:pt x="1098" y="759"/>
                  </a:lnTo>
                  <a:lnTo>
                    <a:pt x="1104" y="789"/>
                  </a:lnTo>
                  <a:lnTo>
                    <a:pt x="1108" y="815"/>
                  </a:lnTo>
                  <a:lnTo>
                    <a:pt x="1107" y="833"/>
                  </a:lnTo>
                  <a:lnTo>
                    <a:pt x="1105" y="849"/>
                  </a:lnTo>
                  <a:lnTo>
                    <a:pt x="1102" y="863"/>
                  </a:lnTo>
                  <a:lnTo>
                    <a:pt x="1099" y="874"/>
                  </a:lnTo>
                  <a:lnTo>
                    <a:pt x="1094" y="881"/>
                  </a:lnTo>
                  <a:lnTo>
                    <a:pt x="1091" y="888"/>
                  </a:lnTo>
                  <a:lnTo>
                    <a:pt x="1086" y="893"/>
                  </a:lnTo>
                  <a:lnTo>
                    <a:pt x="1083" y="898"/>
                  </a:lnTo>
                  <a:lnTo>
                    <a:pt x="1077" y="907"/>
                  </a:lnTo>
                  <a:lnTo>
                    <a:pt x="1068" y="932"/>
                  </a:lnTo>
                  <a:lnTo>
                    <a:pt x="1056" y="968"/>
                  </a:lnTo>
                  <a:lnTo>
                    <a:pt x="1041" y="1013"/>
                  </a:lnTo>
                  <a:lnTo>
                    <a:pt x="1023" y="1061"/>
                  </a:lnTo>
                  <a:lnTo>
                    <a:pt x="1004" y="1114"/>
                  </a:lnTo>
                  <a:lnTo>
                    <a:pt x="982" y="1167"/>
                  </a:lnTo>
                  <a:lnTo>
                    <a:pt x="959" y="1219"/>
                  </a:lnTo>
                  <a:lnTo>
                    <a:pt x="935" y="1265"/>
                  </a:lnTo>
                  <a:lnTo>
                    <a:pt x="914" y="1308"/>
                  </a:lnTo>
                  <a:lnTo>
                    <a:pt x="893" y="1347"/>
                  </a:lnTo>
                  <a:lnTo>
                    <a:pt x="875" y="1384"/>
                  </a:lnTo>
                  <a:lnTo>
                    <a:pt x="857" y="1415"/>
                  </a:lnTo>
                  <a:lnTo>
                    <a:pt x="842" y="1444"/>
                  </a:lnTo>
                  <a:lnTo>
                    <a:pt x="827" y="1470"/>
                  </a:lnTo>
                  <a:lnTo>
                    <a:pt x="813" y="1495"/>
                  </a:lnTo>
                  <a:lnTo>
                    <a:pt x="799" y="1516"/>
                  </a:lnTo>
                  <a:lnTo>
                    <a:pt x="785" y="1537"/>
                  </a:lnTo>
                  <a:lnTo>
                    <a:pt x="773" y="1554"/>
                  </a:lnTo>
                  <a:lnTo>
                    <a:pt x="762" y="1572"/>
                  </a:lnTo>
                  <a:lnTo>
                    <a:pt x="749" y="1584"/>
                  </a:lnTo>
                  <a:lnTo>
                    <a:pt x="739" y="1595"/>
                  </a:lnTo>
                  <a:lnTo>
                    <a:pt x="729" y="1601"/>
                  </a:lnTo>
                  <a:lnTo>
                    <a:pt x="722" y="1604"/>
                  </a:lnTo>
                  <a:lnTo>
                    <a:pt x="717" y="1608"/>
                  </a:lnTo>
                  <a:lnTo>
                    <a:pt x="713" y="1615"/>
                  </a:lnTo>
                  <a:lnTo>
                    <a:pt x="710" y="1622"/>
                  </a:lnTo>
                  <a:lnTo>
                    <a:pt x="708" y="1631"/>
                  </a:lnTo>
                  <a:lnTo>
                    <a:pt x="703" y="1638"/>
                  </a:lnTo>
                  <a:lnTo>
                    <a:pt x="698" y="1646"/>
                  </a:lnTo>
                  <a:lnTo>
                    <a:pt x="691" y="1652"/>
                  </a:lnTo>
                  <a:lnTo>
                    <a:pt x="684" y="1657"/>
                  </a:lnTo>
                  <a:lnTo>
                    <a:pt x="642" y="1664"/>
                  </a:lnTo>
                  <a:lnTo>
                    <a:pt x="611" y="1668"/>
                  </a:lnTo>
                  <a:lnTo>
                    <a:pt x="586" y="1667"/>
                  </a:lnTo>
                  <a:lnTo>
                    <a:pt x="569" y="1664"/>
                  </a:lnTo>
                  <a:lnTo>
                    <a:pt x="551" y="1658"/>
                  </a:lnTo>
                  <a:lnTo>
                    <a:pt x="534" y="1652"/>
                  </a:lnTo>
                  <a:lnTo>
                    <a:pt x="514" y="1645"/>
                  </a:lnTo>
                  <a:lnTo>
                    <a:pt x="489" y="1638"/>
                  </a:lnTo>
                  <a:lnTo>
                    <a:pt x="518" y="1645"/>
                  </a:lnTo>
                  <a:lnTo>
                    <a:pt x="548" y="1651"/>
                  </a:lnTo>
                  <a:lnTo>
                    <a:pt x="574" y="1653"/>
                  </a:lnTo>
                  <a:lnTo>
                    <a:pt x="598" y="1657"/>
                  </a:lnTo>
                  <a:lnTo>
                    <a:pt x="617" y="1657"/>
                  </a:lnTo>
                  <a:lnTo>
                    <a:pt x="632" y="1656"/>
                  </a:lnTo>
                  <a:lnTo>
                    <a:pt x="639" y="1651"/>
                  </a:lnTo>
                  <a:lnTo>
                    <a:pt x="643" y="1643"/>
                  </a:lnTo>
                  <a:lnTo>
                    <a:pt x="640" y="1634"/>
                  </a:lnTo>
                  <a:lnTo>
                    <a:pt x="638" y="1624"/>
                  </a:lnTo>
                  <a:lnTo>
                    <a:pt x="635" y="1614"/>
                  </a:lnTo>
                  <a:lnTo>
                    <a:pt x="634" y="1606"/>
                  </a:lnTo>
                  <a:lnTo>
                    <a:pt x="632" y="1599"/>
                  </a:lnTo>
                  <a:lnTo>
                    <a:pt x="633" y="1594"/>
                  </a:lnTo>
                  <a:lnTo>
                    <a:pt x="634" y="1590"/>
                  </a:lnTo>
                  <a:lnTo>
                    <a:pt x="640" y="1591"/>
                  </a:lnTo>
                  <a:lnTo>
                    <a:pt x="645" y="1590"/>
                  </a:lnTo>
                  <a:lnTo>
                    <a:pt x="651" y="1588"/>
                  </a:lnTo>
                  <a:lnTo>
                    <a:pt x="656" y="1584"/>
                  </a:lnTo>
                  <a:lnTo>
                    <a:pt x="661" y="1578"/>
                  </a:lnTo>
                  <a:lnTo>
                    <a:pt x="664" y="1569"/>
                  </a:lnTo>
                  <a:lnTo>
                    <a:pt x="665" y="1561"/>
                  </a:lnTo>
                  <a:lnTo>
                    <a:pt x="664" y="1549"/>
                  </a:lnTo>
                  <a:lnTo>
                    <a:pt x="661" y="1538"/>
                  </a:lnTo>
                  <a:lnTo>
                    <a:pt x="653" y="1519"/>
                  </a:lnTo>
                  <a:lnTo>
                    <a:pt x="642" y="1488"/>
                  </a:lnTo>
                  <a:lnTo>
                    <a:pt x="627" y="1450"/>
                  </a:lnTo>
                  <a:lnTo>
                    <a:pt x="613" y="1412"/>
                  </a:lnTo>
                  <a:lnTo>
                    <a:pt x="600" y="1373"/>
                  </a:lnTo>
                  <a:lnTo>
                    <a:pt x="591" y="1342"/>
                  </a:lnTo>
                  <a:lnTo>
                    <a:pt x="586" y="1319"/>
                  </a:lnTo>
                  <a:lnTo>
                    <a:pt x="591" y="1312"/>
                  </a:lnTo>
                  <a:lnTo>
                    <a:pt x="597" y="1309"/>
                  </a:lnTo>
                  <a:lnTo>
                    <a:pt x="602" y="1305"/>
                  </a:lnTo>
                  <a:lnTo>
                    <a:pt x="607" y="1302"/>
                  </a:lnTo>
                  <a:lnTo>
                    <a:pt x="614" y="1306"/>
                  </a:lnTo>
                  <a:lnTo>
                    <a:pt x="621" y="1316"/>
                  </a:lnTo>
                  <a:lnTo>
                    <a:pt x="632" y="1339"/>
                  </a:lnTo>
                  <a:lnTo>
                    <a:pt x="645" y="1377"/>
                  </a:lnTo>
                  <a:lnTo>
                    <a:pt x="665" y="1436"/>
                  </a:lnTo>
                  <a:lnTo>
                    <a:pt x="684" y="1493"/>
                  </a:lnTo>
                  <a:lnTo>
                    <a:pt x="700" y="1535"/>
                  </a:lnTo>
                  <a:lnTo>
                    <a:pt x="712" y="1562"/>
                  </a:lnTo>
                  <a:lnTo>
                    <a:pt x="723" y="1577"/>
                  </a:lnTo>
                  <a:lnTo>
                    <a:pt x="731" y="1579"/>
                  </a:lnTo>
                  <a:lnTo>
                    <a:pt x="738" y="1574"/>
                  </a:lnTo>
                  <a:lnTo>
                    <a:pt x="744" y="1561"/>
                  </a:lnTo>
                  <a:lnTo>
                    <a:pt x="752" y="1544"/>
                  </a:lnTo>
                  <a:lnTo>
                    <a:pt x="755" y="1523"/>
                  </a:lnTo>
                  <a:lnTo>
                    <a:pt x="760" y="1505"/>
                  </a:lnTo>
                  <a:lnTo>
                    <a:pt x="763" y="1485"/>
                  </a:lnTo>
                  <a:lnTo>
                    <a:pt x="765" y="1469"/>
                  </a:lnTo>
                  <a:lnTo>
                    <a:pt x="764" y="1452"/>
                  </a:lnTo>
                  <a:lnTo>
                    <a:pt x="762" y="1438"/>
                  </a:lnTo>
                  <a:lnTo>
                    <a:pt x="755" y="1427"/>
                  </a:lnTo>
                  <a:lnTo>
                    <a:pt x="748" y="1420"/>
                  </a:lnTo>
                  <a:lnTo>
                    <a:pt x="738" y="1411"/>
                  </a:lnTo>
                  <a:lnTo>
                    <a:pt x="733" y="1403"/>
                  </a:lnTo>
                  <a:lnTo>
                    <a:pt x="729" y="1394"/>
                  </a:lnTo>
                  <a:lnTo>
                    <a:pt x="729" y="1385"/>
                  </a:lnTo>
                  <a:lnTo>
                    <a:pt x="731" y="1375"/>
                  </a:lnTo>
                  <a:lnTo>
                    <a:pt x="736" y="1366"/>
                  </a:lnTo>
                  <a:lnTo>
                    <a:pt x="743" y="1359"/>
                  </a:lnTo>
                  <a:lnTo>
                    <a:pt x="754" y="1353"/>
                  </a:lnTo>
                  <a:lnTo>
                    <a:pt x="770" y="1339"/>
                  </a:lnTo>
                  <a:lnTo>
                    <a:pt x="797" y="1313"/>
                  </a:lnTo>
                  <a:lnTo>
                    <a:pt x="830" y="1277"/>
                  </a:lnTo>
                  <a:lnTo>
                    <a:pt x="865" y="1235"/>
                  </a:lnTo>
                  <a:lnTo>
                    <a:pt x="900" y="1189"/>
                  </a:lnTo>
                  <a:lnTo>
                    <a:pt x="931" y="1144"/>
                  </a:lnTo>
                  <a:lnTo>
                    <a:pt x="956" y="1100"/>
                  </a:lnTo>
                  <a:lnTo>
                    <a:pt x="971" y="1066"/>
                  </a:lnTo>
                  <a:lnTo>
                    <a:pt x="976" y="1037"/>
                  </a:lnTo>
                  <a:lnTo>
                    <a:pt x="978" y="1019"/>
                  </a:lnTo>
                  <a:lnTo>
                    <a:pt x="976" y="1009"/>
                  </a:lnTo>
                  <a:lnTo>
                    <a:pt x="972" y="1006"/>
                  </a:lnTo>
                  <a:lnTo>
                    <a:pt x="963" y="1006"/>
                  </a:lnTo>
                  <a:lnTo>
                    <a:pt x="955" y="1011"/>
                  </a:lnTo>
                  <a:lnTo>
                    <a:pt x="942" y="1016"/>
                  </a:lnTo>
                  <a:lnTo>
                    <a:pt x="931" y="1021"/>
                  </a:lnTo>
                  <a:lnTo>
                    <a:pt x="911" y="1027"/>
                  </a:lnTo>
                  <a:lnTo>
                    <a:pt x="880" y="1040"/>
                  </a:lnTo>
                  <a:lnTo>
                    <a:pt x="843" y="1055"/>
                  </a:lnTo>
                  <a:lnTo>
                    <a:pt x="804" y="1073"/>
                  </a:lnTo>
                  <a:lnTo>
                    <a:pt x="764" y="1091"/>
                  </a:lnTo>
                  <a:lnTo>
                    <a:pt x="729" y="1108"/>
                  </a:lnTo>
                  <a:lnTo>
                    <a:pt x="702" y="1121"/>
                  </a:lnTo>
                  <a:lnTo>
                    <a:pt x="690" y="1133"/>
                  </a:lnTo>
                  <a:lnTo>
                    <a:pt x="682" y="1135"/>
                  </a:lnTo>
                  <a:lnTo>
                    <a:pt x="677" y="1135"/>
                  </a:lnTo>
                  <a:lnTo>
                    <a:pt x="675" y="1129"/>
                  </a:lnTo>
                  <a:lnTo>
                    <a:pt x="677" y="1120"/>
                  </a:lnTo>
                  <a:lnTo>
                    <a:pt x="686" y="1107"/>
                  </a:lnTo>
                  <a:lnTo>
                    <a:pt x="702" y="1093"/>
                  </a:lnTo>
                  <a:lnTo>
                    <a:pt x="727" y="1076"/>
                  </a:lnTo>
                  <a:lnTo>
                    <a:pt x="764" y="1058"/>
                  </a:lnTo>
                  <a:lnTo>
                    <a:pt x="804" y="1042"/>
                  </a:lnTo>
                  <a:lnTo>
                    <a:pt x="841" y="1031"/>
                  </a:lnTo>
                  <a:lnTo>
                    <a:pt x="874" y="1022"/>
                  </a:lnTo>
                  <a:lnTo>
                    <a:pt x="905" y="1016"/>
                  </a:lnTo>
                  <a:lnTo>
                    <a:pt x="930" y="1008"/>
                  </a:lnTo>
                  <a:lnTo>
                    <a:pt x="952" y="999"/>
                  </a:lnTo>
                  <a:lnTo>
                    <a:pt x="968" y="987"/>
                  </a:lnTo>
                  <a:lnTo>
                    <a:pt x="980" y="972"/>
                  </a:lnTo>
                  <a:lnTo>
                    <a:pt x="988" y="951"/>
                  </a:lnTo>
                  <a:lnTo>
                    <a:pt x="997" y="933"/>
                  </a:lnTo>
                  <a:lnTo>
                    <a:pt x="1004" y="916"/>
                  </a:lnTo>
                  <a:lnTo>
                    <a:pt x="1010" y="901"/>
                  </a:lnTo>
                  <a:lnTo>
                    <a:pt x="1013" y="888"/>
                  </a:lnTo>
                  <a:lnTo>
                    <a:pt x="1013" y="877"/>
                  </a:lnTo>
                  <a:lnTo>
                    <a:pt x="1009" y="868"/>
                  </a:lnTo>
                  <a:lnTo>
                    <a:pt x="1003" y="863"/>
                  </a:lnTo>
                  <a:lnTo>
                    <a:pt x="984" y="863"/>
                  </a:lnTo>
                  <a:lnTo>
                    <a:pt x="952" y="874"/>
                  </a:lnTo>
                  <a:lnTo>
                    <a:pt x="909" y="891"/>
                  </a:lnTo>
                  <a:lnTo>
                    <a:pt x="862" y="917"/>
                  </a:lnTo>
                  <a:lnTo>
                    <a:pt x="811" y="945"/>
                  </a:lnTo>
                  <a:lnTo>
                    <a:pt x="765" y="974"/>
                  </a:lnTo>
                  <a:lnTo>
                    <a:pt x="726" y="1003"/>
                  </a:lnTo>
                  <a:lnTo>
                    <a:pt x="698" y="1031"/>
                  </a:lnTo>
                  <a:lnTo>
                    <a:pt x="724" y="1005"/>
                  </a:lnTo>
                  <a:lnTo>
                    <a:pt x="754" y="979"/>
                  </a:lnTo>
                  <a:lnTo>
                    <a:pt x="785" y="953"/>
                  </a:lnTo>
                  <a:lnTo>
                    <a:pt x="818" y="930"/>
                  </a:lnTo>
                  <a:lnTo>
                    <a:pt x="851" y="905"/>
                  </a:lnTo>
                  <a:lnTo>
                    <a:pt x="883" y="884"/>
                  </a:lnTo>
                  <a:lnTo>
                    <a:pt x="911" y="864"/>
                  </a:lnTo>
                  <a:lnTo>
                    <a:pt x="938" y="847"/>
                  </a:lnTo>
                  <a:lnTo>
                    <a:pt x="956" y="826"/>
                  </a:lnTo>
                  <a:lnTo>
                    <a:pt x="967" y="799"/>
                  </a:lnTo>
                  <a:lnTo>
                    <a:pt x="972" y="766"/>
                  </a:lnTo>
                  <a:lnTo>
                    <a:pt x="973" y="733"/>
                  </a:lnTo>
                  <a:lnTo>
                    <a:pt x="971" y="698"/>
                  </a:lnTo>
                  <a:lnTo>
                    <a:pt x="968" y="669"/>
                  </a:lnTo>
                  <a:lnTo>
                    <a:pt x="966" y="645"/>
                  </a:lnTo>
                  <a:lnTo>
                    <a:pt x="968" y="630"/>
                  </a:lnTo>
                  <a:lnTo>
                    <a:pt x="967" y="622"/>
                  </a:lnTo>
                  <a:lnTo>
                    <a:pt x="961" y="619"/>
                  </a:lnTo>
                  <a:lnTo>
                    <a:pt x="951" y="619"/>
                  </a:lnTo>
                  <a:lnTo>
                    <a:pt x="938" y="624"/>
                  </a:lnTo>
                  <a:lnTo>
                    <a:pt x="922" y="630"/>
                  </a:lnTo>
                  <a:lnTo>
                    <a:pt x="906" y="638"/>
                  </a:lnTo>
                  <a:lnTo>
                    <a:pt x="891" y="646"/>
                  </a:lnTo>
                  <a:lnTo>
                    <a:pt x="878" y="656"/>
                  </a:lnTo>
                  <a:lnTo>
                    <a:pt x="860" y="669"/>
                  </a:lnTo>
                  <a:lnTo>
                    <a:pt x="838" y="689"/>
                  </a:lnTo>
                  <a:lnTo>
                    <a:pt x="812" y="714"/>
                  </a:lnTo>
                  <a:lnTo>
                    <a:pt x="786" y="743"/>
                  </a:lnTo>
                  <a:lnTo>
                    <a:pt x="760" y="768"/>
                  </a:lnTo>
                  <a:lnTo>
                    <a:pt x="739" y="790"/>
                  </a:lnTo>
                  <a:lnTo>
                    <a:pt x="722" y="805"/>
                  </a:lnTo>
                  <a:lnTo>
                    <a:pt x="715" y="811"/>
                  </a:lnTo>
                  <a:lnTo>
                    <a:pt x="712" y="806"/>
                  </a:lnTo>
                  <a:lnTo>
                    <a:pt x="713" y="797"/>
                  </a:lnTo>
                  <a:lnTo>
                    <a:pt x="717" y="786"/>
                  </a:lnTo>
                  <a:lnTo>
                    <a:pt x="726" y="774"/>
                  </a:lnTo>
                  <a:lnTo>
                    <a:pt x="733" y="759"/>
                  </a:lnTo>
                  <a:lnTo>
                    <a:pt x="743" y="745"/>
                  </a:lnTo>
                  <a:lnTo>
                    <a:pt x="754" y="733"/>
                  </a:lnTo>
                  <a:lnTo>
                    <a:pt x="766" y="724"/>
                  </a:lnTo>
                  <a:lnTo>
                    <a:pt x="779" y="713"/>
                  </a:lnTo>
                  <a:lnTo>
                    <a:pt x="795" y="701"/>
                  </a:lnTo>
                  <a:lnTo>
                    <a:pt x="813" y="687"/>
                  </a:lnTo>
                  <a:lnTo>
                    <a:pt x="832" y="674"/>
                  </a:lnTo>
                  <a:lnTo>
                    <a:pt x="849" y="660"/>
                  </a:lnTo>
                  <a:lnTo>
                    <a:pt x="867" y="649"/>
                  </a:lnTo>
                  <a:lnTo>
                    <a:pt x="882" y="639"/>
                  </a:lnTo>
                  <a:lnTo>
                    <a:pt x="894" y="635"/>
                  </a:lnTo>
                  <a:lnTo>
                    <a:pt x="882" y="638"/>
                  </a:lnTo>
                  <a:lnTo>
                    <a:pt x="867" y="644"/>
                  </a:lnTo>
                  <a:lnTo>
                    <a:pt x="849" y="649"/>
                  </a:lnTo>
                  <a:lnTo>
                    <a:pt x="833" y="656"/>
                  </a:lnTo>
                  <a:lnTo>
                    <a:pt x="815" y="663"/>
                  </a:lnTo>
                  <a:lnTo>
                    <a:pt x="801" y="670"/>
                  </a:lnTo>
                  <a:lnTo>
                    <a:pt x="789" y="676"/>
                  </a:lnTo>
                  <a:lnTo>
                    <a:pt x="783" y="684"/>
                  </a:lnTo>
                  <a:lnTo>
                    <a:pt x="801" y="658"/>
                  </a:lnTo>
                  <a:lnTo>
                    <a:pt x="818" y="633"/>
                  </a:lnTo>
                  <a:lnTo>
                    <a:pt x="833" y="607"/>
                  </a:lnTo>
                  <a:lnTo>
                    <a:pt x="847" y="585"/>
                  </a:lnTo>
                  <a:lnTo>
                    <a:pt x="856" y="562"/>
                  </a:lnTo>
                  <a:lnTo>
                    <a:pt x="862" y="544"/>
                  </a:lnTo>
                  <a:lnTo>
                    <a:pt x="864" y="526"/>
                  </a:lnTo>
                  <a:lnTo>
                    <a:pt x="863" y="514"/>
                  </a:lnTo>
                  <a:lnTo>
                    <a:pt x="857" y="507"/>
                  </a:lnTo>
                  <a:lnTo>
                    <a:pt x="851" y="509"/>
                  </a:lnTo>
                  <a:lnTo>
                    <a:pt x="841" y="517"/>
                  </a:lnTo>
                  <a:lnTo>
                    <a:pt x="832" y="530"/>
                  </a:lnTo>
                  <a:lnTo>
                    <a:pt x="821" y="544"/>
                  </a:lnTo>
                  <a:lnTo>
                    <a:pt x="811" y="557"/>
                  </a:lnTo>
                  <a:lnTo>
                    <a:pt x="801" y="566"/>
                  </a:lnTo>
                  <a:lnTo>
                    <a:pt x="795" y="572"/>
                  </a:lnTo>
                  <a:lnTo>
                    <a:pt x="788" y="572"/>
                  </a:lnTo>
                  <a:lnTo>
                    <a:pt x="781" y="572"/>
                  </a:lnTo>
                  <a:lnTo>
                    <a:pt x="778" y="571"/>
                  </a:lnTo>
                  <a:lnTo>
                    <a:pt x="776" y="570"/>
                  </a:lnTo>
                  <a:lnTo>
                    <a:pt x="775" y="565"/>
                  </a:lnTo>
                  <a:lnTo>
                    <a:pt x="776" y="561"/>
                  </a:lnTo>
                  <a:lnTo>
                    <a:pt x="780" y="555"/>
                  </a:lnTo>
                  <a:lnTo>
                    <a:pt x="789" y="549"/>
                  </a:lnTo>
                  <a:lnTo>
                    <a:pt x="797" y="535"/>
                  </a:lnTo>
                  <a:lnTo>
                    <a:pt x="810" y="520"/>
                  </a:lnTo>
                  <a:lnTo>
                    <a:pt x="822" y="501"/>
                  </a:lnTo>
                  <a:lnTo>
                    <a:pt x="837" y="481"/>
                  </a:lnTo>
                  <a:lnTo>
                    <a:pt x="848" y="458"/>
                  </a:lnTo>
                  <a:lnTo>
                    <a:pt x="860" y="437"/>
                  </a:lnTo>
                  <a:lnTo>
                    <a:pt x="869" y="419"/>
                  </a:lnTo>
                  <a:lnTo>
                    <a:pt x="875" y="403"/>
                  </a:lnTo>
                  <a:lnTo>
                    <a:pt x="879" y="385"/>
                  </a:lnTo>
                  <a:lnTo>
                    <a:pt x="884" y="368"/>
                  </a:lnTo>
                  <a:lnTo>
                    <a:pt x="888" y="351"/>
                  </a:lnTo>
                  <a:lnTo>
                    <a:pt x="893" y="336"/>
                  </a:lnTo>
                  <a:lnTo>
                    <a:pt x="895" y="321"/>
                  </a:lnTo>
                  <a:lnTo>
                    <a:pt x="895" y="310"/>
                  </a:lnTo>
                  <a:lnTo>
                    <a:pt x="893" y="303"/>
                  </a:lnTo>
                  <a:lnTo>
                    <a:pt x="888" y="300"/>
                  </a:lnTo>
                  <a:lnTo>
                    <a:pt x="878" y="301"/>
                  </a:lnTo>
                  <a:lnTo>
                    <a:pt x="869" y="308"/>
                  </a:lnTo>
                  <a:lnTo>
                    <a:pt x="859" y="316"/>
                  </a:lnTo>
                  <a:lnTo>
                    <a:pt x="849" y="327"/>
                  </a:lnTo>
                  <a:lnTo>
                    <a:pt x="839" y="337"/>
                  </a:lnTo>
                  <a:lnTo>
                    <a:pt x="831" y="348"/>
                  </a:lnTo>
                  <a:lnTo>
                    <a:pt x="823" y="356"/>
                  </a:lnTo>
                  <a:lnTo>
                    <a:pt x="817" y="362"/>
                  </a:lnTo>
                  <a:lnTo>
                    <a:pt x="809" y="364"/>
                  </a:lnTo>
                  <a:lnTo>
                    <a:pt x="801" y="367"/>
                  </a:lnTo>
                  <a:lnTo>
                    <a:pt x="792" y="367"/>
                  </a:lnTo>
                  <a:lnTo>
                    <a:pt x="786" y="367"/>
                  </a:lnTo>
                  <a:lnTo>
                    <a:pt x="780" y="363"/>
                  </a:lnTo>
                  <a:lnTo>
                    <a:pt x="778" y="359"/>
                  </a:lnTo>
                  <a:lnTo>
                    <a:pt x="779" y="353"/>
                  </a:lnTo>
                  <a:lnTo>
                    <a:pt x="785" y="346"/>
                  </a:lnTo>
                  <a:lnTo>
                    <a:pt x="794" y="334"/>
                  </a:lnTo>
                  <a:lnTo>
                    <a:pt x="804" y="317"/>
                  </a:lnTo>
                  <a:lnTo>
                    <a:pt x="813" y="299"/>
                  </a:lnTo>
                  <a:lnTo>
                    <a:pt x="822" y="279"/>
                  </a:lnTo>
                  <a:lnTo>
                    <a:pt x="827" y="257"/>
                  </a:lnTo>
                  <a:lnTo>
                    <a:pt x="828" y="236"/>
                  </a:lnTo>
                  <a:lnTo>
                    <a:pt x="823" y="215"/>
                  </a:lnTo>
                  <a:lnTo>
                    <a:pt x="813" y="197"/>
                  </a:lnTo>
                  <a:lnTo>
                    <a:pt x="795" y="196"/>
                  </a:lnTo>
                  <a:lnTo>
                    <a:pt x="773" y="221"/>
                  </a:lnTo>
                  <a:lnTo>
                    <a:pt x="748" y="263"/>
                  </a:lnTo>
                  <a:lnTo>
                    <a:pt x="724" y="317"/>
                  </a:lnTo>
                  <a:lnTo>
                    <a:pt x="698" y="376"/>
                  </a:lnTo>
                  <a:lnTo>
                    <a:pt x="675" y="430"/>
                  </a:lnTo>
                  <a:lnTo>
                    <a:pt x="655" y="473"/>
                  </a:lnTo>
                  <a:lnTo>
                    <a:pt x="640" y="502"/>
                  </a:lnTo>
                  <a:lnTo>
                    <a:pt x="625" y="513"/>
                  </a:lnTo>
                  <a:lnTo>
                    <a:pt x="612" y="518"/>
                  </a:lnTo>
                  <a:lnTo>
                    <a:pt x="597" y="519"/>
                  </a:lnTo>
                  <a:lnTo>
                    <a:pt x="585" y="517"/>
                  </a:lnTo>
                  <a:lnTo>
                    <a:pt x="570" y="512"/>
                  </a:lnTo>
                  <a:lnTo>
                    <a:pt x="560" y="508"/>
                  </a:lnTo>
                  <a:lnTo>
                    <a:pt x="550" y="504"/>
                  </a:lnTo>
                  <a:lnTo>
                    <a:pt x="545" y="504"/>
                  </a:lnTo>
                  <a:lnTo>
                    <a:pt x="540" y="509"/>
                  </a:lnTo>
                  <a:lnTo>
                    <a:pt x="539" y="524"/>
                  </a:lnTo>
                  <a:lnTo>
                    <a:pt x="541" y="544"/>
                  </a:lnTo>
                  <a:lnTo>
                    <a:pt x="545" y="567"/>
                  </a:lnTo>
                  <a:lnTo>
                    <a:pt x="549" y="590"/>
                  </a:lnTo>
                  <a:lnTo>
                    <a:pt x="553" y="612"/>
                  </a:lnTo>
                  <a:lnTo>
                    <a:pt x="555" y="628"/>
                  </a:lnTo>
                  <a:lnTo>
                    <a:pt x="556" y="638"/>
                  </a:lnTo>
                  <a:lnTo>
                    <a:pt x="550" y="643"/>
                  </a:lnTo>
                  <a:lnTo>
                    <a:pt x="539" y="653"/>
                  </a:lnTo>
                  <a:lnTo>
                    <a:pt x="522" y="665"/>
                  </a:lnTo>
                  <a:lnTo>
                    <a:pt x="504" y="680"/>
                  </a:lnTo>
                  <a:lnTo>
                    <a:pt x="484" y="693"/>
                  </a:lnTo>
                  <a:lnTo>
                    <a:pt x="468" y="708"/>
                  </a:lnTo>
                  <a:lnTo>
                    <a:pt x="456" y="722"/>
                  </a:lnTo>
                  <a:lnTo>
                    <a:pt x="451" y="737"/>
                  </a:lnTo>
                  <a:lnTo>
                    <a:pt x="444" y="752"/>
                  </a:lnTo>
                  <a:lnTo>
                    <a:pt x="434" y="774"/>
                  </a:lnTo>
                  <a:lnTo>
                    <a:pt x="418" y="800"/>
                  </a:lnTo>
                  <a:lnTo>
                    <a:pt x="402" y="828"/>
                  </a:lnTo>
                  <a:lnTo>
                    <a:pt x="384" y="853"/>
                  </a:lnTo>
                  <a:lnTo>
                    <a:pt x="369" y="874"/>
                  </a:lnTo>
                  <a:lnTo>
                    <a:pt x="357" y="888"/>
                  </a:lnTo>
                  <a:lnTo>
                    <a:pt x="352" y="894"/>
                  </a:lnTo>
                  <a:lnTo>
                    <a:pt x="350" y="886"/>
                  </a:lnTo>
                  <a:lnTo>
                    <a:pt x="353" y="872"/>
                  </a:lnTo>
                  <a:lnTo>
                    <a:pt x="360" y="851"/>
                  </a:lnTo>
                  <a:lnTo>
                    <a:pt x="369" y="827"/>
                  </a:lnTo>
                  <a:lnTo>
                    <a:pt x="381" y="801"/>
                  </a:lnTo>
                  <a:lnTo>
                    <a:pt x="394" y="779"/>
                  </a:lnTo>
                  <a:lnTo>
                    <a:pt x="408" y="759"/>
                  </a:lnTo>
                  <a:lnTo>
                    <a:pt x="421" y="749"/>
                  </a:lnTo>
                  <a:lnTo>
                    <a:pt x="424" y="747"/>
                  </a:lnTo>
                  <a:lnTo>
                    <a:pt x="413" y="753"/>
                  </a:lnTo>
                  <a:lnTo>
                    <a:pt x="389" y="766"/>
                  </a:lnTo>
                  <a:lnTo>
                    <a:pt x="361" y="784"/>
                  </a:lnTo>
                  <a:lnTo>
                    <a:pt x="329" y="804"/>
                  </a:lnTo>
                  <a:lnTo>
                    <a:pt x="298" y="825"/>
                  </a:lnTo>
                  <a:lnTo>
                    <a:pt x="272" y="844"/>
                  </a:lnTo>
                  <a:lnTo>
                    <a:pt x="257" y="860"/>
                  </a:lnTo>
                  <a:lnTo>
                    <a:pt x="236" y="883"/>
                  </a:lnTo>
                  <a:lnTo>
                    <a:pt x="202" y="924"/>
                  </a:lnTo>
                  <a:lnTo>
                    <a:pt x="160" y="973"/>
                  </a:lnTo>
                  <a:lnTo>
                    <a:pt x="116" y="1027"/>
                  </a:lnTo>
                  <a:lnTo>
                    <a:pt x="70" y="1077"/>
                  </a:lnTo>
                  <a:lnTo>
                    <a:pt x="33" y="1118"/>
                  </a:lnTo>
                  <a:lnTo>
                    <a:pt x="7" y="1141"/>
                  </a:lnTo>
                  <a:lnTo>
                    <a:pt x="0" y="1142"/>
                  </a:lnTo>
                  <a:lnTo>
                    <a:pt x="3" y="1119"/>
                  </a:lnTo>
                  <a:lnTo>
                    <a:pt x="17" y="1084"/>
                  </a:lnTo>
                  <a:lnTo>
                    <a:pt x="34" y="1037"/>
                  </a:lnTo>
                  <a:lnTo>
                    <a:pt x="58" y="985"/>
                  </a:lnTo>
                  <a:lnTo>
                    <a:pt x="82" y="928"/>
                  </a:lnTo>
                  <a:lnTo>
                    <a:pt x="110" y="875"/>
                  </a:lnTo>
                  <a:lnTo>
                    <a:pt x="137" y="825"/>
                  </a:lnTo>
                  <a:lnTo>
                    <a:pt x="163" y="784"/>
                  </a:lnTo>
                  <a:lnTo>
                    <a:pt x="191" y="739"/>
                  </a:lnTo>
                  <a:lnTo>
                    <a:pt x="227" y="687"/>
                  </a:lnTo>
                  <a:lnTo>
                    <a:pt x="267" y="630"/>
                  </a:lnTo>
                  <a:lnTo>
                    <a:pt x="310" y="572"/>
                  </a:lnTo>
                  <a:lnTo>
                    <a:pt x="351" y="514"/>
                  </a:lnTo>
                  <a:lnTo>
                    <a:pt x="390" y="460"/>
                  </a:lnTo>
                  <a:lnTo>
                    <a:pt x="426" y="411"/>
                  </a:lnTo>
                  <a:lnTo>
                    <a:pt x="457" y="374"/>
                  </a:lnTo>
                  <a:lnTo>
                    <a:pt x="487" y="335"/>
                  </a:lnTo>
                  <a:lnTo>
                    <a:pt x="524" y="287"/>
                  </a:lnTo>
                  <a:lnTo>
                    <a:pt x="564" y="231"/>
                  </a:lnTo>
                  <a:lnTo>
                    <a:pt x="603" y="175"/>
                  </a:lnTo>
                  <a:lnTo>
                    <a:pt x="637" y="118"/>
                  </a:lnTo>
                  <a:lnTo>
                    <a:pt x="663" y="69"/>
                  </a:lnTo>
                  <a:lnTo>
                    <a:pt x="674" y="27"/>
                  </a:lnTo>
                  <a:lnTo>
                    <a:pt x="671" y="0"/>
                  </a:lnTo>
                  <a:close/>
                </a:path>
              </a:pathLst>
            </a:custGeom>
            <a:solidFill>
              <a:srgbClr val="A3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39" name="Freeform 332"/>
            <p:cNvSpPr>
              <a:spLocks/>
            </p:cNvSpPr>
            <p:nvPr/>
          </p:nvSpPr>
          <p:spPr bwMode="auto">
            <a:xfrm>
              <a:off x="4802" y="2030"/>
              <a:ext cx="50" cy="52"/>
            </a:xfrm>
            <a:custGeom>
              <a:avLst/>
              <a:gdLst>
                <a:gd name="T0" fmla="*/ 1 w 100"/>
                <a:gd name="T1" fmla="*/ 1 h 102"/>
                <a:gd name="T2" fmla="*/ 1 w 100"/>
                <a:gd name="T3" fmla="*/ 1 h 102"/>
                <a:gd name="T4" fmla="*/ 1 w 100"/>
                <a:gd name="T5" fmla="*/ 1 h 102"/>
                <a:gd name="T6" fmla="*/ 1 w 100"/>
                <a:gd name="T7" fmla="*/ 1 h 102"/>
                <a:gd name="T8" fmla="*/ 1 w 100"/>
                <a:gd name="T9" fmla="*/ 1 h 102"/>
                <a:gd name="T10" fmla="*/ 1 w 100"/>
                <a:gd name="T11" fmla="*/ 1 h 102"/>
                <a:gd name="T12" fmla="*/ 1 w 100"/>
                <a:gd name="T13" fmla="*/ 1 h 102"/>
                <a:gd name="T14" fmla="*/ 1 w 100"/>
                <a:gd name="T15" fmla="*/ 1 h 102"/>
                <a:gd name="T16" fmla="*/ 1 w 100"/>
                <a:gd name="T17" fmla="*/ 1 h 102"/>
                <a:gd name="T18" fmla="*/ 0 w 100"/>
                <a:gd name="T19" fmla="*/ 1 h 102"/>
                <a:gd name="T20" fmla="*/ 1 w 100"/>
                <a:gd name="T21" fmla="*/ 0 h 102"/>
                <a:gd name="T22" fmla="*/ 1 w 100"/>
                <a:gd name="T23" fmla="*/ 0 h 102"/>
                <a:gd name="T24" fmla="*/ 1 w 100"/>
                <a:gd name="T25" fmla="*/ 0 h 102"/>
                <a:gd name="T26" fmla="*/ 1 w 100"/>
                <a:gd name="T27" fmla="*/ 1 h 102"/>
                <a:gd name="T28" fmla="*/ 1 w 100"/>
                <a:gd name="T29" fmla="*/ 1 h 102"/>
                <a:gd name="T30" fmla="*/ 1 w 100"/>
                <a:gd name="T31" fmla="*/ 1 h 102"/>
                <a:gd name="T32" fmla="*/ 1 w 100"/>
                <a:gd name="T33" fmla="*/ 1 h 102"/>
                <a:gd name="T34" fmla="*/ 1 w 100"/>
                <a:gd name="T35" fmla="*/ 1 h 102"/>
                <a:gd name="T36" fmla="*/ 1 w 100"/>
                <a:gd name="T37" fmla="*/ 1 h 102"/>
                <a:gd name="T38" fmla="*/ 1 w 100"/>
                <a:gd name="T39" fmla="*/ 1 h 102"/>
                <a:gd name="T40" fmla="*/ 1 w 100"/>
                <a:gd name="T41" fmla="*/ 1 h 102"/>
                <a:gd name="T42" fmla="*/ 1 w 100"/>
                <a:gd name="T43" fmla="*/ 1 h 102"/>
                <a:gd name="T44" fmla="*/ 1 w 100"/>
                <a:gd name="T45" fmla="*/ 1 h 102"/>
                <a:gd name="T46" fmla="*/ 1 w 100"/>
                <a:gd name="T47" fmla="*/ 1 h 10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"/>
                <a:gd name="T73" fmla="*/ 0 h 102"/>
                <a:gd name="T74" fmla="*/ 100 w 100"/>
                <a:gd name="T75" fmla="*/ 102 h 10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" h="102">
                  <a:moveTo>
                    <a:pt x="67" y="102"/>
                  </a:moveTo>
                  <a:lnTo>
                    <a:pt x="61" y="86"/>
                  </a:lnTo>
                  <a:lnTo>
                    <a:pt x="54" y="71"/>
                  </a:lnTo>
                  <a:lnTo>
                    <a:pt x="46" y="55"/>
                  </a:lnTo>
                  <a:lnTo>
                    <a:pt x="37" y="41"/>
                  </a:lnTo>
                  <a:lnTo>
                    <a:pt x="26" y="26"/>
                  </a:lnTo>
                  <a:lnTo>
                    <a:pt x="17" y="16"/>
                  </a:lnTo>
                  <a:lnTo>
                    <a:pt x="10" y="8"/>
                  </a:lnTo>
                  <a:lnTo>
                    <a:pt x="5" y="5"/>
                  </a:lnTo>
                  <a:lnTo>
                    <a:pt x="0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6" y="8"/>
                  </a:lnTo>
                  <a:lnTo>
                    <a:pt x="47" y="13"/>
                  </a:lnTo>
                  <a:lnTo>
                    <a:pt x="58" y="19"/>
                  </a:lnTo>
                  <a:lnTo>
                    <a:pt x="70" y="29"/>
                  </a:lnTo>
                  <a:lnTo>
                    <a:pt x="80" y="42"/>
                  </a:lnTo>
                  <a:lnTo>
                    <a:pt x="90" y="58"/>
                  </a:lnTo>
                  <a:lnTo>
                    <a:pt x="96" y="76"/>
                  </a:lnTo>
                  <a:lnTo>
                    <a:pt x="100" y="102"/>
                  </a:lnTo>
                  <a:lnTo>
                    <a:pt x="67" y="102"/>
                  </a:lnTo>
                  <a:close/>
                </a:path>
              </a:pathLst>
            </a:custGeom>
            <a:solidFill>
              <a:srgbClr val="A3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40" name="Freeform 333"/>
            <p:cNvSpPr>
              <a:spLocks/>
            </p:cNvSpPr>
            <p:nvPr/>
          </p:nvSpPr>
          <p:spPr bwMode="auto">
            <a:xfrm>
              <a:off x="4984" y="2089"/>
              <a:ext cx="116" cy="105"/>
            </a:xfrm>
            <a:custGeom>
              <a:avLst/>
              <a:gdLst>
                <a:gd name="T0" fmla="*/ 0 w 232"/>
                <a:gd name="T1" fmla="*/ 1 h 210"/>
                <a:gd name="T2" fmla="*/ 1 w 232"/>
                <a:gd name="T3" fmla="*/ 1 h 210"/>
                <a:gd name="T4" fmla="*/ 1 w 232"/>
                <a:gd name="T5" fmla="*/ 1 h 210"/>
                <a:gd name="T6" fmla="*/ 1 w 232"/>
                <a:gd name="T7" fmla="*/ 1 h 210"/>
                <a:gd name="T8" fmla="*/ 1 w 232"/>
                <a:gd name="T9" fmla="*/ 1 h 210"/>
                <a:gd name="T10" fmla="*/ 1 w 232"/>
                <a:gd name="T11" fmla="*/ 1 h 210"/>
                <a:gd name="T12" fmla="*/ 1 w 232"/>
                <a:gd name="T13" fmla="*/ 1 h 210"/>
                <a:gd name="T14" fmla="*/ 1 w 232"/>
                <a:gd name="T15" fmla="*/ 1 h 210"/>
                <a:gd name="T16" fmla="*/ 1 w 232"/>
                <a:gd name="T17" fmla="*/ 0 h 210"/>
                <a:gd name="T18" fmla="*/ 1 w 232"/>
                <a:gd name="T19" fmla="*/ 1 h 210"/>
                <a:gd name="T20" fmla="*/ 1 w 232"/>
                <a:gd name="T21" fmla="*/ 1 h 210"/>
                <a:gd name="T22" fmla="*/ 1 w 232"/>
                <a:gd name="T23" fmla="*/ 1 h 210"/>
                <a:gd name="T24" fmla="*/ 1 w 232"/>
                <a:gd name="T25" fmla="*/ 1 h 210"/>
                <a:gd name="T26" fmla="*/ 1 w 232"/>
                <a:gd name="T27" fmla="*/ 1 h 210"/>
                <a:gd name="T28" fmla="*/ 1 w 232"/>
                <a:gd name="T29" fmla="*/ 1 h 210"/>
                <a:gd name="T30" fmla="*/ 1 w 232"/>
                <a:gd name="T31" fmla="*/ 1 h 210"/>
                <a:gd name="T32" fmla="*/ 1 w 232"/>
                <a:gd name="T33" fmla="*/ 1 h 210"/>
                <a:gd name="T34" fmla="*/ 1 w 232"/>
                <a:gd name="T35" fmla="*/ 1 h 210"/>
                <a:gd name="T36" fmla="*/ 1 w 232"/>
                <a:gd name="T37" fmla="*/ 1 h 210"/>
                <a:gd name="T38" fmla="*/ 1 w 232"/>
                <a:gd name="T39" fmla="*/ 1 h 210"/>
                <a:gd name="T40" fmla="*/ 1 w 232"/>
                <a:gd name="T41" fmla="*/ 1 h 210"/>
                <a:gd name="T42" fmla="*/ 1 w 232"/>
                <a:gd name="T43" fmla="*/ 1 h 210"/>
                <a:gd name="T44" fmla="*/ 1 w 232"/>
                <a:gd name="T45" fmla="*/ 1 h 210"/>
                <a:gd name="T46" fmla="*/ 1 w 232"/>
                <a:gd name="T47" fmla="*/ 1 h 210"/>
                <a:gd name="T48" fmla="*/ 1 w 232"/>
                <a:gd name="T49" fmla="*/ 1 h 210"/>
                <a:gd name="T50" fmla="*/ 1 w 232"/>
                <a:gd name="T51" fmla="*/ 1 h 210"/>
                <a:gd name="T52" fmla="*/ 1 w 232"/>
                <a:gd name="T53" fmla="*/ 1 h 210"/>
                <a:gd name="T54" fmla="*/ 1 w 232"/>
                <a:gd name="T55" fmla="*/ 1 h 210"/>
                <a:gd name="T56" fmla="*/ 1 w 232"/>
                <a:gd name="T57" fmla="*/ 1 h 210"/>
                <a:gd name="T58" fmla="*/ 1 w 232"/>
                <a:gd name="T59" fmla="*/ 1 h 210"/>
                <a:gd name="T60" fmla="*/ 1 w 232"/>
                <a:gd name="T61" fmla="*/ 1 h 210"/>
                <a:gd name="T62" fmla="*/ 1 w 232"/>
                <a:gd name="T63" fmla="*/ 1 h 210"/>
                <a:gd name="T64" fmla="*/ 1 w 232"/>
                <a:gd name="T65" fmla="*/ 1 h 210"/>
                <a:gd name="T66" fmla="*/ 1 w 232"/>
                <a:gd name="T67" fmla="*/ 1 h 210"/>
                <a:gd name="T68" fmla="*/ 1 w 232"/>
                <a:gd name="T69" fmla="*/ 1 h 210"/>
                <a:gd name="T70" fmla="*/ 1 w 232"/>
                <a:gd name="T71" fmla="*/ 1 h 210"/>
                <a:gd name="T72" fmla="*/ 1 w 232"/>
                <a:gd name="T73" fmla="*/ 1 h 210"/>
                <a:gd name="T74" fmla="*/ 1 w 232"/>
                <a:gd name="T75" fmla="*/ 1 h 210"/>
                <a:gd name="T76" fmla="*/ 1 w 232"/>
                <a:gd name="T77" fmla="*/ 1 h 210"/>
                <a:gd name="T78" fmla="*/ 1 w 232"/>
                <a:gd name="T79" fmla="*/ 1 h 210"/>
                <a:gd name="T80" fmla="*/ 0 w 232"/>
                <a:gd name="T81" fmla="*/ 1 h 2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2"/>
                <a:gd name="T124" fmla="*/ 0 h 210"/>
                <a:gd name="T125" fmla="*/ 232 w 232"/>
                <a:gd name="T126" fmla="*/ 210 h 21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2" h="210">
                  <a:moveTo>
                    <a:pt x="0" y="6"/>
                  </a:moveTo>
                  <a:lnTo>
                    <a:pt x="6" y="8"/>
                  </a:lnTo>
                  <a:lnTo>
                    <a:pt x="13" y="9"/>
                  </a:lnTo>
                  <a:lnTo>
                    <a:pt x="22" y="10"/>
                  </a:lnTo>
                  <a:lnTo>
                    <a:pt x="30" y="11"/>
                  </a:lnTo>
                  <a:lnTo>
                    <a:pt x="37" y="10"/>
                  </a:lnTo>
                  <a:lnTo>
                    <a:pt x="44" y="8"/>
                  </a:lnTo>
                  <a:lnTo>
                    <a:pt x="50" y="4"/>
                  </a:lnTo>
                  <a:lnTo>
                    <a:pt x="55" y="0"/>
                  </a:lnTo>
                  <a:lnTo>
                    <a:pt x="58" y="4"/>
                  </a:lnTo>
                  <a:lnTo>
                    <a:pt x="61" y="11"/>
                  </a:lnTo>
                  <a:lnTo>
                    <a:pt x="63" y="18"/>
                  </a:lnTo>
                  <a:lnTo>
                    <a:pt x="64" y="26"/>
                  </a:lnTo>
                  <a:lnTo>
                    <a:pt x="64" y="34"/>
                  </a:lnTo>
                  <a:lnTo>
                    <a:pt x="66" y="42"/>
                  </a:lnTo>
                  <a:lnTo>
                    <a:pt x="70" y="50"/>
                  </a:lnTo>
                  <a:lnTo>
                    <a:pt x="78" y="60"/>
                  </a:lnTo>
                  <a:lnTo>
                    <a:pt x="87" y="69"/>
                  </a:lnTo>
                  <a:lnTo>
                    <a:pt x="107" y="87"/>
                  </a:lnTo>
                  <a:lnTo>
                    <a:pt x="129" y="108"/>
                  </a:lnTo>
                  <a:lnTo>
                    <a:pt x="157" y="133"/>
                  </a:lnTo>
                  <a:lnTo>
                    <a:pt x="181" y="155"/>
                  </a:lnTo>
                  <a:lnTo>
                    <a:pt x="205" y="177"/>
                  </a:lnTo>
                  <a:lnTo>
                    <a:pt x="222" y="196"/>
                  </a:lnTo>
                  <a:lnTo>
                    <a:pt x="232" y="210"/>
                  </a:lnTo>
                  <a:lnTo>
                    <a:pt x="219" y="196"/>
                  </a:lnTo>
                  <a:lnTo>
                    <a:pt x="199" y="177"/>
                  </a:lnTo>
                  <a:lnTo>
                    <a:pt x="173" y="154"/>
                  </a:lnTo>
                  <a:lnTo>
                    <a:pt x="144" y="130"/>
                  </a:lnTo>
                  <a:lnTo>
                    <a:pt x="115" y="105"/>
                  </a:lnTo>
                  <a:lnTo>
                    <a:pt x="90" y="86"/>
                  </a:lnTo>
                  <a:lnTo>
                    <a:pt x="70" y="68"/>
                  </a:lnTo>
                  <a:lnTo>
                    <a:pt x="61" y="60"/>
                  </a:lnTo>
                  <a:lnTo>
                    <a:pt x="55" y="52"/>
                  </a:lnTo>
                  <a:lnTo>
                    <a:pt x="50" y="46"/>
                  </a:lnTo>
                  <a:lnTo>
                    <a:pt x="44" y="40"/>
                  </a:lnTo>
                  <a:lnTo>
                    <a:pt x="38" y="34"/>
                  </a:lnTo>
                  <a:lnTo>
                    <a:pt x="29" y="26"/>
                  </a:lnTo>
                  <a:lnTo>
                    <a:pt x="21" y="20"/>
                  </a:lnTo>
                  <a:lnTo>
                    <a:pt x="9" y="1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3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41" name="Freeform 334"/>
            <p:cNvSpPr>
              <a:spLocks/>
            </p:cNvSpPr>
            <p:nvPr/>
          </p:nvSpPr>
          <p:spPr bwMode="auto">
            <a:xfrm>
              <a:off x="5068" y="2092"/>
              <a:ext cx="49" cy="85"/>
            </a:xfrm>
            <a:custGeom>
              <a:avLst/>
              <a:gdLst>
                <a:gd name="T0" fmla="*/ 0 w 99"/>
                <a:gd name="T1" fmla="*/ 1 h 170"/>
                <a:gd name="T2" fmla="*/ 0 w 99"/>
                <a:gd name="T3" fmla="*/ 1 h 170"/>
                <a:gd name="T4" fmla="*/ 0 w 99"/>
                <a:gd name="T5" fmla="*/ 1 h 170"/>
                <a:gd name="T6" fmla="*/ 0 w 99"/>
                <a:gd name="T7" fmla="*/ 1 h 170"/>
                <a:gd name="T8" fmla="*/ 0 w 99"/>
                <a:gd name="T9" fmla="*/ 1 h 170"/>
                <a:gd name="T10" fmla="*/ 0 w 99"/>
                <a:gd name="T11" fmla="*/ 1 h 170"/>
                <a:gd name="T12" fmla="*/ 0 w 99"/>
                <a:gd name="T13" fmla="*/ 1 h 170"/>
                <a:gd name="T14" fmla="*/ 0 w 99"/>
                <a:gd name="T15" fmla="*/ 1 h 170"/>
                <a:gd name="T16" fmla="*/ 0 w 99"/>
                <a:gd name="T17" fmla="*/ 0 h 170"/>
                <a:gd name="T18" fmla="*/ 0 w 99"/>
                <a:gd name="T19" fmla="*/ 0 h 170"/>
                <a:gd name="T20" fmla="*/ 0 w 99"/>
                <a:gd name="T21" fmla="*/ 1 h 170"/>
                <a:gd name="T22" fmla="*/ 0 w 99"/>
                <a:gd name="T23" fmla="*/ 1 h 170"/>
                <a:gd name="T24" fmla="*/ 0 w 99"/>
                <a:gd name="T25" fmla="*/ 1 h 170"/>
                <a:gd name="T26" fmla="*/ 0 w 99"/>
                <a:gd name="T27" fmla="*/ 1 h 170"/>
                <a:gd name="T28" fmla="*/ 0 w 99"/>
                <a:gd name="T29" fmla="*/ 1 h 170"/>
                <a:gd name="T30" fmla="*/ 0 w 99"/>
                <a:gd name="T31" fmla="*/ 1 h 170"/>
                <a:gd name="T32" fmla="*/ 0 w 99"/>
                <a:gd name="T33" fmla="*/ 1 h 170"/>
                <a:gd name="T34" fmla="*/ 0 w 99"/>
                <a:gd name="T35" fmla="*/ 1 h 170"/>
                <a:gd name="T36" fmla="*/ 0 w 99"/>
                <a:gd name="T37" fmla="*/ 1 h 170"/>
                <a:gd name="T38" fmla="*/ 0 w 99"/>
                <a:gd name="T39" fmla="*/ 1 h 170"/>
                <a:gd name="T40" fmla="*/ 0 w 99"/>
                <a:gd name="T41" fmla="*/ 1 h 170"/>
                <a:gd name="T42" fmla="*/ 0 w 99"/>
                <a:gd name="T43" fmla="*/ 1 h 170"/>
                <a:gd name="T44" fmla="*/ 0 w 99"/>
                <a:gd name="T45" fmla="*/ 1 h 170"/>
                <a:gd name="T46" fmla="*/ 0 w 99"/>
                <a:gd name="T47" fmla="*/ 1 h 170"/>
                <a:gd name="T48" fmla="*/ 0 w 99"/>
                <a:gd name="T49" fmla="*/ 1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9"/>
                <a:gd name="T76" fmla="*/ 0 h 170"/>
                <a:gd name="T77" fmla="*/ 99 w 99"/>
                <a:gd name="T78" fmla="*/ 170 h 1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9" h="170">
                  <a:moveTo>
                    <a:pt x="99" y="170"/>
                  </a:moveTo>
                  <a:lnTo>
                    <a:pt x="86" y="146"/>
                  </a:lnTo>
                  <a:lnTo>
                    <a:pt x="73" y="120"/>
                  </a:lnTo>
                  <a:lnTo>
                    <a:pt x="59" y="92"/>
                  </a:lnTo>
                  <a:lnTo>
                    <a:pt x="46" y="65"/>
                  </a:lnTo>
                  <a:lnTo>
                    <a:pt x="32" y="39"/>
                  </a:lnTo>
                  <a:lnTo>
                    <a:pt x="21" y="19"/>
                  </a:lnTo>
                  <a:lnTo>
                    <a:pt x="12" y="4"/>
                  </a:lnTo>
                  <a:lnTo>
                    <a:pt x="8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13"/>
                  </a:lnTo>
                  <a:lnTo>
                    <a:pt x="2" y="20"/>
                  </a:lnTo>
                  <a:lnTo>
                    <a:pt x="7" y="33"/>
                  </a:lnTo>
                  <a:lnTo>
                    <a:pt x="15" y="49"/>
                  </a:lnTo>
                  <a:lnTo>
                    <a:pt x="27" y="68"/>
                  </a:lnTo>
                  <a:lnTo>
                    <a:pt x="37" y="82"/>
                  </a:lnTo>
                  <a:lnTo>
                    <a:pt x="43" y="89"/>
                  </a:lnTo>
                  <a:lnTo>
                    <a:pt x="47" y="91"/>
                  </a:lnTo>
                  <a:lnTo>
                    <a:pt x="52" y="93"/>
                  </a:lnTo>
                  <a:lnTo>
                    <a:pt x="57" y="97"/>
                  </a:lnTo>
                  <a:lnTo>
                    <a:pt x="65" y="109"/>
                  </a:lnTo>
                  <a:lnTo>
                    <a:pt x="78" y="132"/>
                  </a:lnTo>
                  <a:lnTo>
                    <a:pt x="99" y="170"/>
                  </a:lnTo>
                  <a:close/>
                </a:path>
              </a:pathLst>
            </a:custGeom>
            <a:solidFill>
              <a:srgbClr val="A3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42" name="Freeform 335"/>
            <p:cNvSpPr>
              <a:spLocks/>
            </p:cNvSpPr>
            <p:nvPr/>
          </p:nvSpPr>
          <p:spPr bwMode="auto">
            <a:xfrm>
              <a:off x="5058" y="2055"/>
              <a:ext cx="53" cy="27"/>
            </a:xfrm>
            <a:custGeom>
              <a:avLst/>
              <a:gdLst>
                <a:gd name="T0" fmla="*/ 1 w 105"/>
                <a:gd name="T1" fmla="*/ 0 h 55"/>
                <a:gd name="T2" fmla="*/ 1 w 105"/>
                <a:gd name="T3" fmla="*/ 0 h 55"/>
                <a:gd name="T4" fmla="*/ 1 w 105"/>
                <a:gd name="T5" fmla="*/ 0 h 55"/>
                <a:gd name="T6" fmla="*/ 1 w 105"/>
                <a:gd name="T7" fmla="*/ 0 h 55"/>
                <a:gd name="T8" fmla="*/ 1 w 105"/>
                <a:gd name="T9" fmla="*/ 0 h 55"/>
                <a:gd name="T10" fmla="*/ 1 w 105"/>
                <a:gd name="T11" fmla="*/ 0 h 55"/>
                <a:gd name="T12" fmla="*/ 1 w 105"/>
                <a:gd name="T13" fmla="*/ 0 h 55"/>
                <a:gd name="T14" fmla="*/ 1 w 105"/>
                <a:gd name="T15" fmla="*/ 0 h 55"/>
                <a:gd name="T16" fmla="*/ 0 w 105"/>
                <a:gd name="T17" fmla="*/ 0 h 55"/>
                <a:gd name="T18" fmla="*/ 1 w 105"/>
                <a:gd name="T19" fmla="*/ 0 h 55"/>
                <a:gd name="T20" fmla="*/ 1 w 105"/>
                <a:gd name="T21" fmla="*/ 0 h 55"/>
                <a:gd name="T22" fmla="*/ 1 w 105"/>
                <a:gd name="T23" fmla="*/ 0 h 55"/>
                <a:gd name="T24" fmla="*/ 1 w 105"/>
                <a:gd name="T25" fmla="*/ 0 h 55"/>
                <a:gd name="T26" fmla="*/ 1 w 105"/>
                <a:gd name="T27" fmla="*/ 0 h 55"/>
                <a:gd name="T28" fmla="*/ 1 w 105"/>
                <a:gd name="T29" fmla="*/ 0 h 55"/>
                <a:gd name="T30" fmla="*/ 1 w 105"/>
                <a:gd name="T31" fmla="*/ 0 h 55"/>
                <a:gd name="T32" fmla="*/ 1 w 105"/>
                <a:gd name="T33" fmla="*/ 0 h 55"/>
                <a:gd name="T34" fmla="*/ 1 w 105"/>
                <a:gd name="T35" fmla="*/ 0 h 55"/>
                <a:gd name="T36" fmla="*/ 1 w 105"/>
                <a:gd name="T37" fmla="*/ 0 h 55"/>
                <a:gd name="T38" fmla="*/ 1 w 105"/>
                <a:gd name="T39" fmla="*/ 0 h 55"/>
                <a:gd name="T40" fmla="*/ 1 w 105"/>
                <a:gd name="T41" fmla="*/ 0 h 55"/>
                <a:gd name="T42" fmla="*/ 1 w 105"/>
                <a:gd name="T43" fmla="*/ 0 h 55"/>
                <a:gd name="T44" fmla="*/ 1 w 105"/>
                <a:gd name="T45" fmla="*/ 0 h 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5"/>
                <a:gd name="T70" fmla="*/ 0 h 55"/>
                <a:gd name="T71" fmla="*/ 105 w 105"/>
                <a:gd name="T72" fmla="*/ 55 h 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5" h="55">
                  <a:moveTo>
                    <a:pt x="105" y="27"/>
                  </a:moveTo>
                  <a:lnTo>
                    <a:pt x="94" y="24"/>
                  </a:lnTo>
                  <a:lnTo>
                    <a:pt x="82" y="22"/>
                  </a:lnTo>
                  <a:lnTo>
                    <a:pt x="67" y="19"/>
                  </a:lnTo>
                  <a:lnTo>
                    <a:pt x="53" y="17"/>
                  </a:lnTo>
                  <a:lnTo>
                    <a:pt x="37" y="13"/>
                  </a:lnTo>
                  <a:lnTo>
                    <a:pt x="24" y="9"/>
                  </a:lnTo>
                  <a:lnTo>
                    <a:pt x="10" y="4"/>
                  </a:lnTo>
                  <a:lnTo>
                    <a:pt x="0" y="0"/>
                  </a:lnTo>
                  <a:lnTo>
                    <a:pt x="9" y="8"/>
                  </a:lnTo>
                  <a:lnTo>
                    <a:pt x="21" y="17"/>
                  </a:lnTo>
                  <a:lnTo>
                    <a:pt x="35" y="27"/>
                  </a:lnTo>
                  <a:lnTo>
                    <a:pt x="48" y="39"/>
                  </a:lnTo>
                  <a:lnTo>
                    <a:pt x="61" y="46"/>
                  </a:lnTo>
                  <a:lnTo>
                    <a:pt x="73" y="52"/>
                  </a:lnTo>
                  <a:lnTo>
                    <a:pt x="82" y="55"/>
                  </a:lnTo>
                  <a:lnTo>
                    <a:pt x="87" y="53"/>
                  </a:lnTo>
                  <a:lnTo>
                    <a:pt x="88" y="42"/>
                  </a:lnTo>
                  <a:lnTo>
                    <a:pt x="89" y="35"/>
                  </a:lnTo>
                  <a:lnTo>
                    <a:pt x="89" y="31"/>
                  </a:lnTo>
                  <a:lnTo>
                    <a:pt x="93" y="29"/>
                  </a:lnTo>
                  <a:lnTo>
                    <a:pt x="96" y="27"/>
                  </a:lnTo>
                  <a:lnTo>
                    <a:pt x="105" y="27"/>
                  </a:lnTo>
                  <a:close/>
                </a:path>
              </a:pathLst>
            </a:custGeom>
            <a:solidFill>
              <a:srgbClr val="A3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43" name="Freeform 336"/>
            <p:cNvSpPr>
              <a:spLocks/>
            </p:cNvSpPr>
            <p:nvPr/>
          </p:nvSpPr>
          <p:spPr bwMode="auto">
            <a:xfrm>
              <a:off x="5083" y="1693"/>
              <a:ext cx="113" cy="220"/>
            </a:xfrm>
            <a:custGeom>
              <a:avLst/>
              <a:gdLst>
                <a:gd name="T0" fmla="*/ 0 w 227"/>
                <a:gd name="T1" fmla="*/ 0 h 441"/>
                <a:gd name="T2" fmla="*/ 0 w 227"/>
                <a:gd name="T3" fmla="*/ 0 h 441"/>
                <a:gd name="T4" fmla="*/ 0 w 227"/>
                <a:gd name="T5" fmla="*/ 0 h 441"/>
                <a:gd name="T6" fmla="*/ 0 w 227"/>
                <a:gd name="T7" fmla="*/ 0 h 441"/>
                <a:gd name="T8" fmla="*/ 0 w 227"/>
                <a:gd name="T9" fmla="*/ 0 h 441"/>
                <a:gd name="T10" fmla="*/ 0 w 227"/>
                <a:gd name="T11" fmla="*/ 0 h 441"/>
                <a:gd name="T12" fmla="*/ 0 w 227"/>
                <a:gd name="T13" fmla="*/ 0 h 441"/>
                <a:gd name="T14" fmla="*/ 0 w 227"/>
                <a:gd name="T15" fmla="*/ 0 h 441"/>
                <a:gd name="T16" fmla="*/ 0 w 227"/>
                <a:gd name="T17" fmla="*/ 0 h 441"/>
                <a:gd name="T18" fmla="*/ 0 w 227"/>
                <a:gd name="T19" fmla="*/ 0 h 441"/>
                <a:gd name="T20" fmla="*/ 0 w 227"/>
                <a:gd name="T21" fmla="*/ 0 h 441"/>
                <a:gd name="T22" fmla="*/ 0 w 227"/>
                <a:gd name="T23" fmla="*/ 0 h 441"/>
                <a:gd name="T24" fmla="*/ 0 w 227"/>
                <a:gd name="T25" fmla="*/ 0 h 441"/>
                <a:gd name="T26" fmla="*/ 0 w 227"/>
                <a:gd name="T27" fmla="*/ 0 h 441"/>
                <a:gd name="T28" fmla="*/ 0 w 227"/>
                <a:gd name="T29" fmla="*/ 0 h 441"/>
                <a:gd name="T30" fmla="*/ 0 w 227"/>
                <a:gd name="T31" fmla="*/ 0 h 441"/>
                <a:gd name="T32" fmla="*/ 0 w 227"/>
                <a:gd name="T33" fmla="*/ 0 h 441"/>
                <a:gd name="T34" fmla="*/ 0 w 227"/>
                <a:gd name="T35" fmla="*/ 0 h 441"/>
                <a:gd name="T36" fmla="*/ 0 w 227"/>
                <a:gd name="T37" fmla="*/ 0 h 441"/>
                <a:gd name="T38" fmla="*/ 0 w 227"/>
                <a:gd name="T39" fmla="*/ 0 h 441"/>
                <a:gd name="T40" fmla="*/ 0 w 227"/>
                <a:gd name="T41" fmla="*/ 0 h 441"/>
                <a:gd name="T42" fmla="*/ 0 w 227"/>
                <a:gd name="T43" fmla="*/ 0 h 441"/>
                <a:gd name="T44" fmla="*/ 0 w 227"/>
                <a:gd name="T45" fmla="*/ 0 h 441"/>
                <a:gd name="T46" fmla="*/ 0 w 227"/>
                <a:gd name="T47" fmla="*/ 0 h 441"/>
                <a:gd name="T48" fmla="*/ 0 w 227"/>
                <a:gd name="T49" fmla="*/ 0 h 441"/>
                <a:gd name="T50" fmla="*/ 0 w 227"/>
                <a:gd name="T51" fmla="*/ 0 h 441"/>
                <a:gd name="T52" fmla="*/ 0 w 227"/>
                <a:gd name="T53" fmla="*/ 0 h 441"/>
                <a:gd name="T54" fmla="*/ 0 w 227"/>
                <a:gd name="T55" fmla="*/ 0 h 441"/>
                <a:gd name="T56" fmla="*/ 0 w 227"/>
                <a:gd name="T57" fmla="*/ 0 h 441"/>
                <a:gd name="T58" fmla="*/ 0 w 227"/>
                <a:gd name="T59" fmla="*/ 0 h 441"/>
                <a:gd name="T60" fmla="*/ 0 w 227"/>
                <a:gd name="T61" fmla="*/ 0 h 441"/>
                <a:gd name="T62" fmla="*/ 0 w 227"/>
                <a:gd name="T63" fmla="*/ 0 h 441"/>
                <a:gd name="T64" fmla="*/ 0 w 227"/>
                <a:gd name="T65" fmla="*/ 0 h 441"/>
                <a:gd name="T66" fmla="*/ 0 w 227"/>
                <a:gd name="T67" fmla="*/ 0 h 441"/>
                <a:gd name="T68" fmla="*/ 0 w 227"/>
                <a:gd name="T69" fmla="*/ 0 h 441"/>
                <a:gd name="T70" fmla="*/ 0 w 227"/>
                <a:gd name="T71" fmla="*/ 0 h 441"/>
                <a:gd name="T72" fmla="*/ 0 w 227"/>
                <a:gd name="T73" fmla="*/ 0 h 441"/>
                <a:gd name="T74" fmla="*/ 0 w 227"/>
                <a:gd name="T75" fmla="*/ 0 h 441"/>
                <a:gd name="T76" fmla="*/ 0 w 227"/>
                <a:gd name="T77" fmla="*/ 0 h 441"/>
                <a:gd name="T78" fmla="*/ 0 w 227"/>
                <a:gd name="T79" fmla="*/ 0 h 441"/>
                <a:gd name="T80" fmla="*/ 0 w 227"/>
                <a:gd name="T81" fmla="*/ 0 h 441"/>
                <a:gd name="T82" fmla="*/ 0 w 227"/>
                <a:gd name="T83" fmla="*/ 0 h 441"/>
                <a:gd name="T84" fmla="*/ 0 w 227"/>
                <a:gd name="T85" fmla="*/ 0 h 441"/>
                <a:gd name="T86" fmla="*/ 0 w 227"/>
                <a:gd name="T87" fmla="*/ 0 h 441"/>
                <a:gd name="T88" fmla="*/ 0 w 227"/>
                <a:gd name="T89" fmla="*/ 0 h 441"/>
                <a:gd name="T90" fmla="*/ 0 w 227"/>
                <a:gd name="T91" fmla="*/ 0 h 441"/>
                <a:gd name="T92" fmla="*/ 0 w 227"/>
                <a:gd name="T93" fmla="*/ 0 h 441"/>
                <a:gd name="T94" fmla="*/ 0 w 227"/>
                <a:gd name="T95" fmla="*/ 0 h 441"/>
                <a:gd name="T96" fmla="*/ 0 w 227"/>
                <a:gd name="T97" fmla="*/ 0 h 441"/>
                <a:gd name="T98" fmla="*/ 0 w 227"/>
                <a:gd name="T99" fmla="*/ 0 h 441"/>
                <a:gd name="T100" fmla="*/ 0 w 227"/>
                <a:gd name="T101" fmla="*/ 0 h 441"/>
                <a:gd name="T102" fmla="*/ 0 w 227"/>
                <a:gd name="T103" fmla="*/ 0 h 441"/>
                <a:gd name="T104" fmla="*/ 0 w 227"/>
                <a:gd name="T105" fmla="*/ 0 h 441"/>
                <a:gd name="T106" fmla="*/ 0 w 227"/>
                <a:gd name="T107" fmla="*/ 0 h 441"/>
                <a:gd name="T108" fmla="*/ 0 w 227"/>
                <a:gd name="T109" fmla="*/ 0 h 441"/>
                <a:gd name="T110" fmla="*/ 0 w 227"/>
                <a:gd name="T111" fmla="*/ 0 h 441"/>
                <a:gd name="T112" fmla="*/ 0 w 227"/>
                <a:gd name="T113" fmla="*/ 0 h 44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7"/>
                <a:gd name="T172" fmla="*/ 0 h 441"/>
                <a:gd name="T173" fmla="*/ 227 w 227"/>
                <a:gd name="T174" fmla="*/ 441 h 44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7" h="441">
                  <a:moveTo>
                    <a:pt x="28" y="359"/>
                  </a:moveTo>
                  <a:lnTo>
                    <a:pt x="36" y="338"/>
                  </a:lnTo>
                  <a:lnTo>
                    <a:pt x="49" y="316"/>
                  </a:lnTo>
                  <a:lnTo>
                    <a:pt x="64" y="290"/>
                  </a:lnTo>
                  <a:lnTo>
                    <a:pt x="85" y="265"/>
                  </a:lnTo>
                  <a:lnTo>
                    <a:pt x="108" y="237"/>
                  </a:lnTo>
                  <a:lnTo>
                    <a:pt x="138" y="208"/>
                  </a:lnTo>
                  <a:lnTo>
                    <a:pt x="172" y="180"/>
                  </a:lnTo>
                  <a:lnTo>
                    <a:pt x="214" y="152"/>
                  </a:lnTo>
                  <a:lnTo>
                    <a:pt x="190" y="166"/>
                  </a:lnTo>
                  <a:lnTo>
                    <a:pt x="165" y="181"/>
                  </a:lnTo>
                  <a:lnTo>
                    <a:pt x="140" y="195"/>
                  </a:lnTo>
                  <a:lnTo>
                    <a:pt x="119" y="209"/>
                  </a:lnTo>
                  <a:lnTo>
                    <a:pt x="99" y="223"/>
                  </a:lnTo>
                  <a:lnTo>
                    <a:pt x="83" y="237"/>
                  </a:lnTo>
                  <a:lnTo>
                    <a:pt x="71" y="249"/>
                  </a:lnTo>
                  <a:lnTo>
                    <a:pt x="66" y="261"/>
                  </a:lnTo>
                  <a:lnTo>
                    <a:pt x="72" y="249"/>
                  </a:lnTo>
                  <a:lnTo>
                    <a:pt x="91" y="229"/>
                  </a:lnTo>
                  <a:lnTo>
                    <a:pt x="116" y="203"/>
                  </a:lnTo>
                  <a:lnTo>
                    <a:pt x="145" y="175"/>
                  </a:lnTo>
                  <a:lnTo>
                    <a:pt x="172" y="144"/>
                  </a:lnTo>
                  <a:lnTo>
                    <a:pt x="198" y="115"/>
                  </a:lnTo>
                  <a:lnTo>
                    <a:pt x="217" y="91"/>
                  </a:lnTo>
                  <a:lnTo>
                    <a:pt x="227" y="71"/>
                  </a:lnTo>
                  <a:lnTo>
                    <a:pt x="211" y="84"/>
                  </a:lnTo>
                  <a:lnTo>
                    <a:pt x="188" y="103"/>
                  </a:lnTo>
                  <a:lnTo>
                    <a:pt x="163" y="123"/>
                  </a:lnTo>
                  <a:lnTo>
                    <a:pt x="135" y="144"/>
                  </a:lnTo>
                  <a:lnTo>
                    <a:pt x="108" y="165"/>
                  </a:lnTo>
                  <a:lnTo>
                    <a:pt x="85" y="186"/>
                  </a:lnTo>
                  <a:lnTo>
                    <a:pt x="67" y="206"/>
                  </a:lnTo>
                  <a:lnTo>
                    <a:pt x="62" y="224"/>
                  </a:lnTo>
                  <a:lnTo>
                    <a:pt x="66" y="202"/>
                  </a:lnTo>
                  <a:lnTo>
                    <a:pt x="73" y="173"/>
                  </a:lnTo>
                  <a:lnTo>
                    <a:pt x="82" y="139"/>
                  </a:lnTo>
                  <a:lnTo>
                    <a:pt x="96" y="104"/>
                  </a:lnTo>
                  <a:lnTo>
                    <a:pt x="109" y="70"/>
                  </a:lnTo>
                  <a:lnTo>
                    <a:pt x="128" y="39"/>
                  </a:lnTo>
                  <a:lnTo>
                    <a:pt x="149" y="14"/>
                  </a:lnTo>
                  <a:lnTo>
                    <a:pt x="172" y="0"/>
                  </a:lnTo>
                  <a:lnTo>
                    <a:pt x="149" y="10"/>
                  </a:lnTo>
                  <a:lnTo>
                    <a:pt x="127" y="28"/>
                  </a:lnTo>
                  <a:lnTo>
                    <a:pt x="104" y="52"/>
                  </a:lnTo>
                  <a:lnTo>
                    <a:pt x="82" y="92"/>
                  </a:lnTo>
                  <a:lnTo>
                    <a:pt x="60" y="145"/>
                  </a:lnTo>
                  <a:lnTo>
                    <a:pt x="39" y="219"/>
                  </a:lnTo>
                  <a:lnTo>
                    <a:pt x="19" y="316"/>
                  </a:lnTo>
                  <a:lnTo>
                    <a:pt x="0" y="441"/>
                  </a:lnTo>
                  <a:lnTo>
                    <a:pt x="0" y="430"/>
                  </a:lnTo>
                  <a:lnTo>
                    <a:pt x="3" y="420"/>
                  </a:lnTo>
                  <a:lnTo>
                    <a:pt x="7" y="410"/>
                  </a:lnTo>
                  <a:lnTo>
                    <a:pt x="10" y="401"/>
                  </a:lnTo>
                  <a:lnTo>
                    <a:pt x="14" y="391"/>
                  </a:lnTo>
                  <a:lnTo>
                    <a:pt x="18" y="381"/>
                  </a:lnTo>
                  <a:lnTo>
                    <a:pt x="23" y="370"/>
                  </a:lnTo>
                  <a:lnTo>
                    <a:pt x="28" y="359"/>
                  </a:lnTo>
                  <a:close/>
                </a:path>
              </a:pathLst>
            </a:custGeom>
            <a:solidFill>
              <a:srgbClr val="A3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44" name="Freeform 337"/>
            <p:cNvSpPr>
              <a:spLocks/>
            </p:cNvSpPr>
            <p:nvPr/>
          </p:nvSpPr>
          <p:spPr bwMode="auto">
            <a:xfrm>
              <a:off x="4795" y="1422"/>
              <a:ext cx="401" cy="597"/>
            </a:xfrm>
            <a:custGeom>
              <a:avLst/>
              <a:gdLst>
                <a:gd name="T0" fmla="*/ 1 w 802"/>
                <a:gd name="T1" fmla="*/ 1 h 1194"/>
                <a:gd name="T2" fmla="*/ 1 w 802"/>
                <a:gd name="T3" fmla="*/ 1 h 1194"/>
                <a:gd name="T4" fmla="*/ 1 w 802"/>
                <a:gd name="T5" fmla="*/ 1 h 1194"/>
                <a:gd name="T6" fmla="*/ 1 w 802"/>
                <a:gd name="T7" fmla="*/ 1 h 1194"/>
                <a:gd name="T8" fmla="*/ 1 w 802"/>
                <a:gd name="T9" fmla="*/ 1 h 1194"/>
                <a:gd name="T10" fmla="*/ 1 w 802"/>
                <a:gd name="T11" fmla="*/ 1 h 1194"/>
                <a:gd name="T12" fmla="*/ 1 w 802"/>
                <a:gd name="T13" fmla="*/ 1 h 1194"/>
                <a:gd name="T14" fmla="*/ 1 w 802"/>
                <a:gd name="T15" fmla="*/ 1 h 1194"/>
                <a:gd name="T16" fmla="*/ 1 w 802"/>
                <a:gd name="T17" fmla="*/ 1 h 1194"/>
                <a:gd name="T18" fmla="*/ 1 w 802"/>
                <a:gd name="T19" fmla="*/ 1 h 1194"/>
                <a:gd name="T20" fmla="*/ 1 w 802"/>
                <a:gd name="T21" fmla="*/ 1 h 1194"/>
                <a:gd name="T22" fmla="*/ 1 w 802"/>
                <a:gd name="T23" fmla="*/ 1 h 1194"/>
                <a:gd name="T24" fmla="*/ 1 w 802"/>
                <a:gd name="T25" fmla="*/ 1 h 1194"/>
                <a:gd name="T26" fmla="*/ 1 w 802"/>
                <a:gd name="T27" fmla="*/ 1 h 1194"/>
                <a:gd name="T28" fmla="*/ 1 w 802"/>
                <a:gd name="T29" fmla="*/ 1 h 1194"/>
                <a:gd name="T30" fmla="*/ 1 w 802"/>
                <a:gd name="T31" fmla="*/ 1 h 1194"/>
                <a:gd name="T32" fmla="*/ 1 w 802"/>
                <a:gd name="T33" fmla="*/ 1 h 1194"/>
                <a:gd name="T34" fmla="*/ 1 w 802"/>
                <a:gd name="T35" fmla="*/ 1 h 1194"/>
                <a:gd name="T36" fmla="*/ 1 w 802"/>
                <a:gd name="T37" fmla="*/ 1 h 1194"/>
                <a:gd name="T38" fmla="*/ 1 w 802"/>
                <a:gd name="T39" fmla="*/ 1 h 1194"/>
                <a:gd name="T40" fmla="*/ 1 w 802"/>
                <a:gd name="T41" fmla="*/ 1 h 1194"/>
                <a:gd name="T42" fmla="*/ 1 w 802"/>
                <a:gd name="T43" fmla="*/ 1 h 1194"/>
                <a:gd name="T44" fmla="*/ 1 w 802"/>
                <a:gd name="T45" fmla="*/ 1 h 1194"/>
                <a:gd name="T46" fmla="*/ 1 w 802"/>
                <a:gd name="T47" fmla="*/ 1 h 1194"/>
                <a:gd name="T48" fmla="*/ 1 w 802"/>
                <a:gd name="T49" fmla="*/ 1 h 1194"/>
                <a:gd name="T50" fmla="*/ 1 w 802"/>
                <a:gd name="T51" fmla="*/ 1 h 1194"/>
                <a:gd name="T52" fmla="*/ 1 w 802"/>
                <a:gd name="T53" fmla="*/ 1 h 1194"/>
                <a:gd name="T54" fmla="*/ 1 w 802"/>
                <a:gd name="T55" fmla="*/ 1 h 1194"/>
                <a:gd name="T56" fmla="*/ 1 w 802"/>
                <a:gd name="T57" fmla="*/ 1 h 1194"/>
                <a:gd name="T58" fmla="*/ 1 w 802"/>
                <a:gd name="T59" fmla="*/ 1 h 1194"/>
                <a:gd name="T60" fmla="*/ 1 w 802"/>
                <a:gd name="T61" fmla="*/ 1 h 1194"/>
                <a:gd name="T62" fmla="*/ 1 w 802"/>
                <a:gd name="T63" fmla="*/ 1 h 1194"/>
                <a:gd name="T64" fmla="*/ 1 w 802"/>
                <a:gd name="T65" fmla="*/ 1 h 1194"/>
                <a:gd name="T66" fmla="*/ 1 w 802"/>
                <a:gd name="T67" fmla="*/ 1 h 1194"/>
                <a:gd name="T68" fmla="*/ 1 w 802"/>
                <a:gd name="T69" fmla="*/ 1 h 1194"/>
                <a:gd name="T70" fmla="*/ 1 w 802"/>
                <a:gd name="T71" fmla="*/ 1 h 1194"/>
                <a:gd name="T72" fmla="*/ 1 w 802"/>
                <a:gd name="T73" fmla="*/ 1 h 1194"/>
                <a:gd name="T74" fmla="*/ 1 w 802"/>
                <a:gd name="T75" fmla="*/ 1 h 1194"/>
                <a:gd name="T76" fmla="*/ 1 w 802"/>
                <a:gd name="T77" fmla="*/ 1 h 1194"/>
                <a:gd name="T78" fmla="*/ 0 w 802"/>
                <a:gd name="T79" fmla="*/ 1 h 119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02"/>
                <a:gd name="T121" fmla="*/ 0 h 1194"/>
                <a:gd name="T122" fmla="*/ 802 w 802"/>
                <a:gd name="T123" fmla="*/ 1194 h 119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02" h="1194">
                  <a:moveTo>
                    <a:pt x="0" y="1194"/>
                  </a:moveTo>
                  <a:lnTo>
                    <a:pt x="8" y="1168"/>
                  </a:lnTo>
                  <a:lnTo>
                    <a:pt x="28" y="1124"/>
                  </a:lnTo>
                  <a:lnTo>
                    <a:pt x="55" y="1062"/>
                  </a:lnTo>
                  <a:lnTo>
                    <a:pt x="91" y="992"/>
                  </a:lnTo>
                  <a:lnTo>
                    <a:pt x="126" y="914"/>
                  </a:lnTo>
                  <a:lnTo>
                    <a:pt x="165" y="839"/>
                  </a:lnTo>
                  <a:lnTo>
                    <a:pt x="201" y="770"/>
                  </a:lnTo>
                  <a:lnTo>
                    <a:pt x="233" y="714"/>
                  </a:lnTo>
                  <a:lnTo>
                    <a:pt x="266" y="658"/>
                  </a:lnTo>
                  <a:lnTo>
                    <a:pt x="311" y="591"/>
                  </a:lnTo>
                  <a:lnTo>
                    <a:pt x="363" y="518"/>
                  </a:lnTo>
                  <a:lnTo>
                    <a:pt x="420" y="442"/>
                  </a:lnTo>
                  <a:lnTo>
                    <a:pt x="475" y="367"/>
                  </a:lnTo>
                  <a:lnTo>
                    <a:pt x="528" y="300"/>
                  </a:lnTo>
                  <a:lnTo>
                    <a:pt x="574" y="241"/>
                  </a:lnTo>
                  <a:lnTo>
                    <a:pt x="610" y="197"/>
                  </a:lnTo>
                  <a:lnTo>
                    <a:pt x="636" y="162"/>
                  </a:lnTo>
                  <a:lnTo>
                    <a:pt x="658" y="131"/>
                  </a:lnTo>
                  <a:lnTo>
                    <a:pt x="677" y="101"/>
                  </a:lnTo>
                  <a:lnTo>
                    <a:pt x="693" y="76"/>
                  </a:lnTo>
                  <a:lnTo>
                    <a:pt x="704" y="51"/>
                  </a:lnTo>
                  <a:lnTo>
                    <a:pt x="712" y="32"/>
                  </a:lnTo>
                  <a:lnTo>
                    <a:pt x="715" y="13"/>
                  </a:lnTo>
                  <a:lnTo>
                    <a:pt x="715" y="0"/>
                  </a:lnTo>
                  <a:lnTo>
                    <a:pt x="734" y="1"/>
                  </a:lnTo>
                  <a:lnTo>
                    <a:pt x="751" y="6"/>
                  </a:lnTo>
                  <a:lnTo>
                    <a:pt x="766" y="13"/>
                  </a:lnTo>
                  <a:lnTo>
                    <a:pt x="778" y="24"/>
                  </a:lnTo>
                  <a:lnTo>
                    <a:pt x="787" y="37"/>
                  </a:lnTo>
                  <a:lnTo>
                    <a:pt x="796" y="54"/>
                  </a:lnTo>
                  <a:lnTo>
                    <a:pt x="799" y="73"/>
                  </a:lnTo>
                  <a:lnTo>
                    <a:pt x="802" y="95"/>
                  </a:lnTo>
                  <a:lnTo>
                    <a:pt x="801" y="120"/>
                  </a:lnTo>
                  <a:lnTo>
                    <a:pt x="798" y="152"/>
                  </a:lnTo>
                  <a:lnTo>
                    <a:pt x="792" y="190"/>
                  </a:lnTo>
                  <a:lnTo>
                    <a:pt x="782" y="237"/>
                  </a:lnTo>
                  <a:lnTo>
                    <a:pt x="766" y="289"/>
                  </a:lnTo>
                  <a:lnTo>
                    <a:pt x="744" y="350"/>
                  </a:lnTo>
                  <a:lnTo>
                    <a:pt x="713" y="416"/>
                  </a:lnTo>
                  <a:lnTo>
                    <a:pt x="674" y="493"/>
                  </a:lnTo>
                  <a:lnTo>
                    <a:pt x="669" y="498"/>
                  </a:lnTo>
                  <a:lnTo>
                    <a:pt x="666" y="502"/>
                  </a:lnTo>
                  <a:lnTo>
                    <a:pt x="660" y="502"/>
                  </a:lnTo>
                  <a:lnTo>
                    <a:pt x="652" y="502"/>
                  </a:lnTo>
                  <a:lnTo>
                    <a:pt x="640" y="499"/>
                  </a:lnTo>
                  <a:lnTo>
                    <a:pt x="624" y="497"/>
                  </a:lnTo>
                  <a:lnTo>
                    <a:pt x="600" y="496"/>
                  </a:lnTo>
                  <a:lnTo>
                    <a:pt x="571" y="496"/>
                  </a:lnTo>
                  <a:lnTo>
                    <a:pt x="568" y="509"/>
                  </a:lnTo>
                  <a:lnTo>
                    <a:pt x="568" y="528"/>
                  </a:lnTo>
                  <a:lnTo>
                    <a:pt x="568" y="545"/>
                  </a:lnTo>
                  <a:lnTo>
                    <a:pt x="572" y="564"/>
                  </a:lnTo>
                  <a:lnTo>
                    <a:pt x="574" y="581"/>
                  </a:lnTo>
                  <a:lnTo>
                    <a:pt x="578" y="597"/>
                  </a:lnTo>
                  <a:lnTo>
                    <a:pt x="580" y="609"/>
                  </a:lnTo>
                  <a:lnTo>
                    <a:pt x="584" y="619"/>
                  </a:lnTo>
                  <a:lnTo>
                    <a:pt x="587" y="632"/>
                  </a:lnTo>
                  <a:lnTo>
                    <a:pt x="585" y="644"/>
                  </a:lnTo>
                  <a:lnTo>
                    <a:pt x="580" y="649"/>
                  </a:lnTo>
                  <a:lnTo>
                    <a:pt x="575" y="656"/>
                  </a:lnTo>
                  <a:lnTo>
                    <a:pt x="567" y="663"/>
                  </a:lnTo>
                  <a:lnTo>
                    <a:pt x="557" y="672"/>
                  </a:lnTo>
                  <a:lnTo>
                    <a:pt x="535" y="685"/>
                  </a:lnTo>
                  <a:lnTo>
                    <a:pt x="500" y="710"/>
                  </a:lnTo>
                  <a:lnTo>
                    <a:pt x="454" y="740"/>
                  </a:lnTo>
                  <a:lnTo>
                    <a:pt x="402" y="776"/>
                  </a:lnTo>
                  <a:lnTo>
                    <a:pt x="348" y="811"/>
                  </a:lnTo>
                  <a:lnTo>
                    <a:pt x="297" y="847"/>
                  </a:lnTo>
                  <a:lnTo>
                    <a:pt x="254" y="877"/>
                  </a:lnTo>
                  <a:lnTo>
                    <a:pt x="223" y="900"/>
                  </a:lnTo>
                  <a:lnTo>
                    <a:pt x="198" y="917"/>
                  </a:lnTo>
                  <a:lnTo>
                    <a:pt x="173" y="937"/>
                  </a:lnTo>
                  <a:lnTo>
                    <a:pt x="149" y="959"/>
                  </a:lnTo>
                  <a:lnTo>
                    <a:pt x="124" y="988"/>
                  </a:lnTo>
                  <a:lnTo>
                    <a:pt x="99" y="1020"/>
                  </a:lnTo>
                  <a:lnTo>
                    <a:pt x="75" y="1062"/>
                  </a:lnTo>
                  <a:lnTo>
                    <a:pt x="50" y="1112"/>
                  </a:lnTo>
                  <a:lnTo>
                    <a:pt x="28" y="1173"/>
                  </a:lnTo>
                  <a:lnTo>
                    <a:pt x="0" y="1194"/>
                  </a:lnTo>
                  <a:close/>
                </a:path>
              </a:pathLst>
            </a:custGeom>
            <a:solidFill>
              <a:srgbClr val="FFFFFF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145" name="Freeform 338"/>
            <p:cNvSpPr>
              <a:spLocks/>
            </p:cNvSpPr>
            <p:nvPr/>
          </p:nvSpPr>
          <p:spPr bwMode="auto">
            <a:xfrm>
              <a:off x="4735" y="1422"/>
              <a:ext cx="418" cy="846"/>
            </a:xfrm>
            <a:custGeom>
              <a:avLst/>
              <a:gdLst>
                <a:gd name="T0" fmla="*/ 1 w 835"/>
                <a:gd name="T1" fmla="*/ 0 h 1693"/>
                <a:gd name="T2" fmla="*/ 1 w 835"/>
                <a:gd name="T3" fmla="*/ 0 h 1693"/>
                <a:gd name="T4" fmla="*/ 1 w 835"/>
                <a:gd name="T5" fmla="*/ 0 h 1693"/>
                <a:gd name="T6" fmla="*/ 1 w 835"/>
                <a:gd name="T7" fmla="*/ 0 h 1693"/>
                <a:gd name="T8" fmla="*/ 1 w 835"/>
                <a:gd name="T9" fmla="*/ 0 h 1693"/>
                <a:gd name="T10" fmla="*/ 1 w 835"/>
                <a:gd name="T11" fmla="*/ 0 h 1693"/>
                <a:gd name="T12" fmla="*/ 1 w 835"/>
                <a:gd name="T13" fmla="*/ 0 h 1693"/>
                <a:gd name="T14" fmla="*/ 1 w 835"/>
                <a:gd name="T15" fmla="*/ 0 h 1693"/>
                <a:gd name="T16" fmla="*/ 1 w 835"/>
                <a:gd name="T17" fmla="*/ 0 h 1693"/>
                <a:gd name="T18" fmla="*/ 1 w 835"/>
                <a:gd name="T19" fmla="*/ 0 h 1693"/>
                <a:gd name="T20" fmla="*/ 1 w 835"/>
                <a:gd name="T21" fmla="*/ 0 h 1693"/>
                <a:gd name="T22" fmla="*/ 1 w 835"/>
                <a:gd name="T23" fmla="*/ 0 h 1693"/>
                <a:gd name="T24" fmla="*/ 1 w 835"/>
                <a:gd name="T25" fmla="*/ 0 h 1693"/>
                <a:gd name="T26" fmla="*/ 1 w 835"/>
                <a:gd name="T27" fmla="*/ 0 h 1693"/>
                <a:gd name="T28" fmla="*/ 1 w 835"/>
                <a:gd name="T29" fmla="*/ 0 h 1693"/>
                <a:gd name="T30" fmla="*/ 1 w 835"/>
                <a:gd name="T31" fmla="*/ 0 h 1693"/>
                <a:gd name="T32" fmla="*/ 1 w 835"/>
                <a:gd name="T33" fmla="*/ 0 h 1693"/>
                <a:gd name="T34" fmla="*/ 1 w 835"/>
                <a:gd name="T35" fmla="*/ 0 h 1693"/>
                <a:gd name="T36" fmla="*/ 1 w 835"/>
                <a:gd name="T37" fmla="*/ 0 h 1693"/>
                <a:gd name="T38" fmla="*/ 1 w 835"/>
                <a:gd name="T39" fmla="*/ 0 h 1693"/>
                <a:gd name="T40" fmla="*/ 1 w 835"/>
                <a:gd name="T41" fmla="*/ 0 h 1693"/>
                <a:gd name="T42" fmla="*/ 1 w 835"/>
                <a:gd name="T43" fmla="*/ 0 h 1693"/>
                <a:gd name="T44" fmla="*/ 1 w 835"/>
                <a:gd name="T45" fmla="*/ 0 h 1693"/>
                <a:gd name="T46" fmla="*/ 1 w 835"/>
                <a:gd name="T47" fmla="*/ 0 h 1693"/>
                <a:gd name="T48" fmla="*/ 1 w 835"/>
                <a:gd name="T49" fmla="*/ 0 h 1693"/>
                <a:gd name="T50" fmla="*/ 1 w 835"/>
                <a:gd name="T51" fmla="*/ 0 h 1693"/>
                <a:gd name="T52" fmla="*/ 1 w 835"/>
                <a:gd name="T53" fmla="*/ 0 h 1693"/>
                <a:gd name="T54" fmla="*/ 1 w 835"/>
                <a:gd name="T55" fmla="*/ 0 h 1693"/>
                <a:gd name="T56" fmla="*/ 1 w 835"/>
                <a:gd name="T57" fmla="*/ 0 h 1693"/>
                <a:gd name="T58" fmla="*/ 1 w 835"/>
                <a:gd name="T59" fmla="*/ 0 h 1693"/>
                <a:gd name="T60" fmla="*/ 1 w 835"/>
                <a:gd name="T61" fmla="*/ 0 h 1693"/>
                <a:gd name="T62" fmla="*/ 1 w 835"/>
                <a:gd name="T63" fmla="*/ 0 h 1693"/>
                <a:gd name="T64" fmla="*/ 1 w 835"/>
                <a:gd name="T65" fmla="*/ 0 h 1693"/>
                <a:gd name="T66" fmla="*/ 1 w 835"/>
                <a:gd name="T67" fmla="*/ 0 h 1693"/>
                <a:gd name="T68" fmla="*/ 1 w 835"/>
                <a:gd name="T69" fmla="*/ 0 h 1693"/>
                <a:gd name="T70" fmla="*/ 1 w 835"/>
                <a:gd name="T71" fmla="*/ 0 h 1693"/>
                <a:gd name="T72" fmla="*/ 1 w 835"/>
                <a:gd name="T73" fmla="*/ 0 h 1693"/>
                <a:gd name="T74" fmla="*/ 1 w 835"/>
                <a:gd name="T75" fmla="*/ 0 h 1693"/>
                <a:gd name="T76" fmla="*/ 1 w 835"/>
                <a:gd name="T77" fmla="*/ 0 h 1693"/>
                <a:gd name="T78" fmla="*/ 1 w 835"/>
                <a:gd name="T79" fmla="*/ 0 h 1693"/>
                <a:gd name="T80" fmla="*/ 1 w 835"/>
                <a:gd name="T81" fmla="*/ 0 h 1693"/>
                <a:gd name="T82" fmla="*/ 1 w 835"/>
                <a:gd name="T83" fmla="*/ 0 h 1693"/>
                <a:gd name="T84" fmla="*/ 1 w 835"/>
                <a:gd name="T85" fmla="*/ 0 h 1693"/>
                <a:gd name="T86" fmla="*/ 1 w 835"/>
                <a:gd name="T87" fmla="*/ 0 h 1693"/>
                <a:gd name="T88" fmla="*/ 1 w 835"/>
                <a:gd name="T89" fmla="*/ 0 h 1693"/>
                <a:gd name="T90" fmla="*/ 0 w 835"/>
                <a:gd name="T91" fmla="*/ 0 h 1693"/>
                <a:gd name="T92" fmla="*/ 0 w 835"/>
                <a:gd name="T93" fmla="*/ 0 h 1693"/>
                <a:gd name="T94" fmla="*/ 1 w 835"/>
                <a:gd name="T95" fmla="*/ 0 h 1693"/>
                <a:gd name="T96" fmla="*/ 1 w 835"/>
                <a:gd name="T97" fmla="*/ 0 h 1693"/>
                <a:gd name="T98" fmla="*/ 1 w 835"/>
                <a:gd name="T99" fmla="*/ 0 h 1693"/>
                <a:gd name="T100" fmla="*/ 1 w 835"/>
                <a:gd name="T101" fmla="*/ 0 h 1693"/>
                <a:gd name="T102" fmla="*/ 1 w 835"/>
                <a:gd name="T103" fmla="*/ 0 h 1693"/>
                <a:gd name="T104" fmla="*/ 1 w 835"/>
                <a:gd name="T105" fmla="*/ 0 h 1693"/>
                <a:gd name="T106" fmla="*/ 1 w 835"/>
                <a:gd name="T107" fmla="*/ 0 h 1693"/>
                <a:gd name="T108" fmla="*/ 1 w 835"/>
                <a:gd name="T109" fmla="*/ 0 h 1693"/>
                <a:gd name="T110" fmla="*/ 1 w 835"/>
                <a:gd name="T111" fmla="*/ 0 h 1693"/>
                <a:gd name="T112" fmla="*/ 1 w 835"/>
                <a:gd name="T113" fmla="*/ 0 h 1693"/>
                <a:gd name="T114" fmla="*/ 1 w 835"/>
                <a:gd name="T115" fmla="*/ 0 h 1693"/>
                <a:gd name="T116" fmla="*/ 1 w 835"/>
                <a:gd name="T117" fmla="*/ 0 h 1693"/>
                <a:gd name="T118" fmla="*/ 1 w 835"/>
                <a:gd name="T119" fmla="*/ 0 h 16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35"/>
                <a:gd name="T181" fmla="*/ 0 h 1693"/>
                <a:gd name="T182" fmla="*/ 835 w 835"/>
                <a:gd name="T183" fmla="*/ 1693 h 16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35" h="1693">
                  <a:moveTo>
                    <a:pt x="835" y="0"/>
                  </a:moveTo>
                  <a:lnTo>
                    <a:pt x="835" y="13"/>
                  </a:lnTo>
                  <a:lnTo>
                    <a:pt x="832" y="32"/>
                  </a:lnTo>
                  <a:lnTo>
                    <a:pt x="824" y="51"/>
                  </a:lnTo>
                  <a:lnTo>
                    <a:pt x="813" y="76"/>
                  </a:lnTo>
                  <a:lnTo>
                    <a:pt x="797" y="101"/>
                  </a:lnTo>
                  <a:lnTo>
                    <a:pt x="778" y="131"/>
                  </a:lnTo>
                  <a:lnTo>
                    <a:pt x="756" y="162"/>
                  </a:lnTo>
                  <a:lnTo>
                    <a:pt x="730" y="197"/>
                  </a:lnTo>
                  <a:lnTo>
                    <a:pt x="694" y="241"/>
                  </a:lnTo>
                  <a:lnTo>
                    <a:pt x="648" y="300"/>
                  </a:lnTo>
                  <a:lnTo>
                    <a:pt x="595" y="367"/>
                  </a:lnTo>
                  <a:lnTo>
                    <a:pt x="540" y="442"/>
                  </a:lnTo>
                  <a:lnTo>
                    <a:pt x="483" y="518"/>
                  </a:lnTo>
                  <a:lnTo>
                    <a:pt x="431" y="591"/>
                  </a:lnTo>
                  <a:lnTo>
                    <a:pt x="386" y="658"/>
                  </a:lnTo>
                  <a:lnTo>
                    <a:pt x="353" y="714"/>
                  </a:lnTo>
                  <a:lnTo>
                    <a:pt x="321" y="770"/>
                  </a:lnTo>
                  <a:lnTo>
                    <a:pt x="285" y="839"/>
                  </a:lnTo>
                  <a:lnTo>
                    <a:pt x="246" y="914"/>
                  </a:lnTo>
                  <a:lnTo>
                    <a:pt x="211" y="992"/>
                  </a:lnTo>
                  <a:lnTo>
                    <a:pt x="175" y="1062"/>
                  </a:lnTo>
                  <a:lnTo>
                    <a:pt x="148" y="1124"/>
                  </a:lnTo>
                  <a:lnTo>
                    <a:pt x="128" y="1168"/>
                  </a:lnTo>
                  <a:lnTo>
                    <a:pt x="120" y="1194"/>
                  </a:lnTo>
                  <a:lnTo>
                    <a:pt x="115" y="1203"/>
                  </a:lnTo>
                  <a:lnTo>
                    <a:pt x="110" y="1208"/>
                  </a:lnTo>
                  <a:lnTo>
                    <a:pt x="103" y="1211"/>
                  </a:lnTo>
                  <a:lnTo>
                    <a:pt x="97" y="1218"/>
                  </a:lnTo>
                  <a:lnTo>
                    <a:pt x="91" y="1229"/>
                  </a:lnTo>
                  <a:lnTo>
                    <a:pt x="88" y="1249"/>
                  </a:lnTo>
                  <a:lnTo>
                    <a:pt x="89" y="1281"/>
                  </a:lnTo>
                  <a:lnTo>
                    <a:pt x="94" y="1328"/>
                  </a:lnTo>
                  <a:lnTo>
                    <a:pt x="82" y="1328"/>
                  </a:lnTo>
                  <a:lnTo>
                    <a:pt x="71" y="1328"/>
                  </a:lnTo>
                  <a:lnTo>
                    <a:pt x="60" y="1328"/>
                  </a:lnTo>
                  <a:lnTo>
                    <a:pt x="50" y="1329"/>
                  </a:lnTo>
                  <a:lnTo>
                    <a:pt x="40" y="1330"/>
                  </a:lnTo>
                  <a:lnTo>
                    <a:pt x="33" y="1335"/>
                  </a:lnTo>
                  <a:lnTo>
                    <a:pt x="26" y="1342"/>
                  </a:lnTo>
                  <a:lnTo>
                    <a:pt x="24" y="1353"/>
                  </a:lnTo>
                  <a:lnTo>
                    <a:pt x="19" y="1366"/>
                  </a:lnTo>
                  <a:lnTo>
                    <a:pt x="14" y="1389"/>
                  </a:lnTo>
                  <a:lnTo>
                    <a:pt x="9" y="1417"/>
                  </a:lnTo>
                  <a:lnTo>
                    <a:pt x="5" y="1453"/>
                  </a:lnTo>
                  <a:lnTo>
                    <a:pt x="0" y="1495"/>
                  </a:lnTo>
                  <a:lnTo>
                    <a:pt x="0" y="1546"/>
                  </a:lnTo>
                  <a:lnTo>
                    <a:pt x="4" y="1604"/>
                  </a:lnTo>
                  <a:lnTo>
                    <a:pt x="13" y="1671"/>
                  </a:lnTo>
                  <a:lnTo>
                    <a:pt x="13" y="1677"/>
                  </a:lnTo>
                  <a:lnTo>
                    <a:pt x="16" y="1684"/>
                  </a:lnTo>
                  <a:lnTo>
                    <a:pt x="19" y="1688"/>
                  </a:lnTo>
                  <a:lnTo>
                    <a:pt x="25" y="1693"/>
                  </a:lnTo>
                  <a:lnTo>
                    <a:pt x="35" y="1693"/>
                  </a:lnTo>
                  <a:lnTo>
                    <a:pt x="49" y="1687"/>
                  </a:lnTo>
                  <a:lnTo>
                    <a:pt x="62" y="1678"/>
                  </a:lnTo>
                  <a:lnTo>
                    <a:pt x="91" y="1669"/>
                  </a:lnTo>
                  <a:lnTo>
                    <a:pt x="128" y="1660"/>
                  </a:lnTo>
                  <a:lnTo>
                    <a:pt x="171" y="1651"/>
                  </a:lnTo>
                  <a:lnTo>
                    <a:pt x="216" y="164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46" name="Freeform 339"/>
            <p:cNvSpPr>
              <a:spLocks/>
            </p:cNvSpPr>
            <p:nvPr/>
          </p:nvSpPr>
          <p:spPr bwMode="auto">
            <a:xfrm>
              <a:off x="4843" y="1829"/>
              <a:ext cx="528" cy="427"/>
            </a:xfrm>
            <a:custGeom>
              <a:avLst/>
              <a:gdLst>
                <a:gd name="T0" fmla="*/ 0 w 1056"/>
                <a:gd name="T1" fmla="*/ 1 h 853"/>
                <a:gd name="T2" fmla="*/ 1 w 1056"/>
                <a:gd name="T3" fmla="*/ 1 h 853"/>
                <a:gd name="T4" fmla="*/ 1 w 1056"/>
                <a:gd name="T5" fmla="*/ 1 h 853"/>
                <a:gd name="T6" fmla="*/ 1 w 1056"/>
                <a:gd name="T7" fmla="*/ 1 h 853"/>
                <a:gd name="T8" fmla="*/ 1 w 1056"/>
                <a:gd name="T9" fmla="*/ 1 h 853"/>
                <a:gd name="T10" fmla="*/ 1 w 1056"/>
                <a:gd name="T11" fmla="*/ 1 h 853"/>
                <a:gd name="T12" fmla="*/ 1 w 1056"/>
                <a:gd name="T13" fmla="*/ 1 h 853"/>
                <a:gd name="T14" fmla="*/ 1 w 1056"/>
                <a:gd name="T15" fmla="*/ 1 h 853"/>
                <a:gd name="T16" fmla="*/ 1 w 1056"/>
                <a:gd name="T17" fmla="*/ 1 h 853"/>
                <a:gd name="T18" fmla="*/ 1 w 1056"/>
                <a:gd name="T19" fmla="*/ 1 h 853"/>
                <a:gd name="T20" fmla="*/ 1 w 1056"/>
                <a:gd name="T21" fmla="*/ 1 h 853"/>
                <a:gd name="T22" fmla="*/ 1 w 1056"/>
                <a:gd name="T23" fmla="*/ 1 h 853"/>
                <a:gd name="T24" fmla="*/ 1 w 1056"/>
                <a:gd name="T25" fmla="*/ 1 h 853"/>
                <a:gd name="T26" fmla="*/ 1 w 1056"/>
                <a:gd name="T27" fmla="*/ 1 h 853"/>
                <a:gd name="T28" fmla="*/ 1 w 1056"/>
                <a:gd name="T29" fmla="*/ 1 h 853"/>
                <a:gd name="T30" fmla="*/ 1 w 1056"/>
                <a:gd name="T31" fmla="*/ 1 h 853"/>
                <a:gd name="T32" fmla="*/ 1 w 1056"/>
                <a:gd name="T33" fmla="*/ 1 h 853"/>
                <a:gd name="T34" fmla="*/ 1 w 1056"/>
                <a:gd name="T35" fmla="*/ 1 h 853"/>
                <a:gd name="T36" fmla="*/ 1 w 1056"/>
                <a:gd name="T37" fmla="*/ 1 h 853"/>
                <a:gd name="T38" fmla="*/ 1 w 1056"/>
                <a:gd name="T39" fmla="*/ 1 h 853"/>
                <a:gd name="T40" fmla="*/ 1 w 1056"/>
                <a:gd name="T41" fmla="*/ 1 h 853"/>
                <a:gd name="T42" fmla="*/ 1 w 1056"/>
                <a:gd name="T43" fmla="*/ 1 h 853"/>
                <a:gd name="T44" fmla="*/ 1 w 1056"/>
                <a:gd name="T45" fmla="*/ 1 h 853"/>
                <a:gd name="T46" fmla="*/ 1 w 1056"/>
                <a:gd name="T47" fmla="*/ 1 h 853"/>
                <a:gd name="T48" fmla="*/ 1 w 1056"/>
                <a:gd name="T49" fmla="*/ 1 h 853"/>
                <a:gd name="T50" fmla="*/ 1 w 1056"/>
                <a:gd name="T51" fmla="*/ 1 h 853"/>
                <a:gd name="T52" fmla="*/ 1 w 1056"/>
                <a:gd name="T53" fmla="*/ 1 h 853"/>
                <a:gd name="T54" fmla="*/ 1 w 1056"/>
                <a:gd name="T55" fmla="*/ 1 h 853"/>
                <a:gd name="T56" fmla="*/ 1 w 1056"/>
                <a:gd name="T57" fmla="*/ 1 h 853"/>
                <a:gd name="T58" fmla="*/ 1 w 1056"/>
                <a:gd name="T59" fmla="*/ 1 h 853"/>
                <a:gd name="T60" fmla="*/ 1 w 1056"/>
                <a:gd name="T61" fmla="*/ 1 h 853"/>
                <a:gd name="T62" fmla="*/ 1 w 1056"/>
                <a:gd name="T63" fmla="*/ 1 h 853"/>
                <a:gd name="T64" fmla="*/ 1 w 1056"/>
                <a:gd name="T65" fmla="*/ 1 h 853"/>
                <a:gd name="T66" fmla="*/ 1 w 1056"/>
                <a:gd name="T67" fmla="*/ 1 h 853"/>
                <a:gd name="T68" fmla="*/ 1 w 1056"/>
                <a:gd name="T69" fmla="*/ 1 h 853"/>
                <a:gd name="T70" fmla="*/ 1 w 1056"/>
                <a:gd name="T71" fmla="*/ 1 h 853"/>
                <a:gd name="T72" fmla="*/ 1 w 1056"/>
                <a:gd name="T73" fmla="*/ 1 h 853"/>
                <a:gd name="T74" fmla="*/ 1 w 1056"/>
                <a:gd name="T75" fmla="*/ 1 h 853"/>
                <a:gd name="T76" fmla="*/ 1 w 1056"/>
                <a:gd name="T77" fmla="*/ 1 h 853"/>
                <a:gd name="T78" fmla="*/ 1 w 1056"/>
                <a:gd name="T79" fmla="*/ 1 h 853"/>
                <a:gd name="T80" fmla="*/ 1 w 1056"/>
                <a:gd name="T81" fmla="*/ 1 h 853"/>
                <a:gd name="T82" fmla="*/ 1 w 1056"/>
                <a:gd name="T83" fmla="*/ 1 h 853"/>
                <a:gd name="T84" fmla="*/ 1 w 1056"/>
                <a:gd name="T85" fmla="*/ 1 h 853"/>
                <a:gd name="T86" fmla="*/ 1 w 1056"/>
                <a:gd name="T87" fmla="*/ 1 h 853"/>
                <a:gd name="T88" fmla="*/ 1 w 1056"/>
                <a:gd name="T89" fmla="*/ 1 h 853"/>
                <a:gd name="T90" fmla="*/ 1 w 1056"/>
                <a:gd name="T91" fmla="*/ 1 h 853"/>
                <a:gd name="T92" fmla="*/ 1 w 1056"/>
                <a:gd name="T93" fmla="*/ 1 h 853"/>
                <a:gd name="T94" fmla="*/ 1 w 1056"/>
                <a:gd name="T95" fmla="*/ 1 h 853"/>
                <a:gd name="T96" fmla="*/ 1 w 1056"/>
                <a:gd name="T97" fmla="*/ 1 h 853"/>
                <a:gd name="T98" fmla="*/ 1 w 1056"/>
                <a:gd name="T99" fmla="*/ 1 h 853"/>
                <a:gd name="T100" fmla="*/ 1 w 1056"/>
                <a:gd name="T101" fmla="*/ 1 h 853"/>
                <a:gd name="T102" fmla="*/ 1 w 1056"/>
                <a:gd name="T103" fmla="*/ 1 h 853"/>
                <a:gd name="T104" fmla="*/ 1 w 1056"/>
                <a:gd name="T105" fmla="*/ 1 h 853"/>
                <a:gd name="T106" fmla="*/ 1 w 1056"/>
                <a:gd name="T107" fmla="*/ 1 h 853"/>
                <a:gd name="T108" fmla="*/ 1 w 1056"/>
                <a:gd name="T109" fmla="*/ 1 h 853"/>
                <a:gd name="T110" fmla="*/ 1 w 1056"/>
                <a:gd name="T111" fmla="*/ 1 h 853"/>
                <a:gd name="T112" fmla="*/ 1 w 1056"/>
                <a:gd name="T113" fmla="*/ 1 h 853"/>
                <a:gd name="T114" fmla="*/ 1 w 1056"/>
                <a:gd name="T115" fmla="*/ 1 h 853"/>
                <a:gd name="T116" fmla="*/ 1 w 1056"/>
                <a:gd name="T117" fmla="*/ 1 h 853"/>
                <a:gd name="T118" fmla="*/ 1 w 1056"/>
                <a:gd name="T119" fmla="*/ 0 h 8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6"/>
                <a:gd name="T181" fmla="*/ 0 h 853"/>
                <a:gd name="T182" fmla="*/ 1056 w 1056"/>
                <a:gd name="T183" fmla="*/ 853 h 85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6" h="853">
                  <a:moveTo>
                    <a:pt x="0" y="826"/>
                  </a:moveTo>
                  <a:lnTo>
                    <a:pt x="44" y="820"/>
                  </a:lnTo>
                  <a:lnTo>
                    <a:pt x="81" y="815"/>
                  </a:lnTo>
                  <a:lnTo>
                    <a:pt x="111" y="814"/>
                  </a:lnTo>
                  <a:lnTo>
                    <a:pt x="138" y="812"/>
                  </a:lnTo>
                  <a:lnTo>
                    <a:pt x="176" y="812"/>
                  </a:lnTo>
                  <a:lnTo>
                    <a:pt x="220" y="811"/>
                  </a:lnTo>
                  <a:lnTo>
                    <a:pt x="267" y="811"/>
                  </a:lnTo>
                  <a:lnTo>
                    <a:pt x="312" y="811"/>
                  </a:lnTo>
                  <a:lnTo>
                    <a:pt x="360" y="814"/>
                  </a:lnTo>
                  <a:lnTo>
                    <a:pt x="402" y="816"/>
                  </a:lnTo>
                  <a:lnTo>
                    <a:pt x="437" y="823"/>
                  </a:lnTo>
                  <a:lnTo>
                    <a:pt x="462" y="830"/>
                  </a:lnTo>
                  <a:lnTo>
                    <a:pt x="482" y="837"/>
                  </a:lnTo>
                  <a:lnTo>
                    <a:pt x="499" y="843"/>
                  </a:lnTo>
                  <a:lnTo>
                    <a:pt x="517" y="849"/>
                  </a:lnTo>
                  <a:lnTo>
                    <a:pt x="534" y="852"/>
                  </a:lnTo>
                  <a:lnTo>
                    <a:pt x="559" y="853"/>
                  </a:lnTo>
                  <a:lnTo>
                    <a:pt x="590" y="849"/>
                  </a:lnTo>
                  <a:lnTo>
                    <a:pt x="632" y="842"/>
                  </a:lnTo>
                  <a:lnTo>
                    <a:pt x="639" y="837"/>
                  </a:lnTo>
                  <a:lnTo>
                    <a:pt x="646" y="831"/>
                  </a:lnTo>
                  <a:lnTo>
                    <a:pt x="651" y="823"/>
                  </a:lnTo>
                  <a:lnTo>
                    <a:pt x="656" y="816"/>
                  </a:lnTo>
                  <a:lnTo>
                    <a:pt x="658" y="807"/>
                  </a:lnTo>
                  <a:lnTo>
                    <a:pt x="661" y="800"/>
                  </a:lnTo>
                  <a:lnTo>
                    <a:pt x="665" y="793"/>
                  </a:lnTo>
                  <a:lnTo>
                    <a:pt x="670" y="789"/>
                  </a:lnTo>
                  <a:lnTo>
                    <a:pt x="677" y="786"/>
                  </a:lnTo>
                  <a:lnTo>
                    <a:pt x="687" y="780"/>
                  </a:lnTo>
                  <a:lnTo>
                    <a:pt x="697" y="769"/>
                  </a:lnTo>
                  <a:lnTo>
                    <a:pt x="710" y="757"/>
                  </a:lnTo>
                  <a:lnTo>
                    <a:pt x="721" y="739"/>
                  </a:lnTo>
                  <a:lnTo>
                    <a:pt x="733" y="722"/>
                  </a:lnTo>
                  <a:lnTo>
                    <a:pt x="747" y="701"/>
                  </a:lnTo>
                  <a:lnTo>
                    <a:pt x="761" y="680"/>
                  </a:lnTo>
                  <a:lnTo>
                    <a:pt x="775" y="655"/>
                  </a:lnTo>
                  <a:lnTo>
                    <a:pt x="790" y="629"/>
                  </a:lnTo>
                  <a:lnTo>
                    <a:pt x="805" y="600"/>
                  </a:lnTo>
                  <a:lnTo>
                    <a:pt x="823" y="569"/>
                  </a:lnTo>
                  <a:lnTo>
                    <a:pt x="841" y="532"/>
                  </a:lnTo>
                  <a:lnTo>
                    <a:pt x="862" y="493"/>
                  </a:lnTo>
                  <a:lnTo>
                    <a:pt x="883" y="450"/>
                  </a:lnTo>
                  <a:lnTo>
                    <a:pt x="907" y="404"/>
                  </a:lnTo>
                  <a:lnTo>
                    <a:pt x="930" y="352"/>
                  </a:lnTo>
                  <a:lnTo>
                    <a:pt x="952" y="299"/>
                  </a:lnTo>
                  <a:lnTo>
                    <a:pt x="971" y="246"/>
                  </a:lnTo>
                  <a:lnTo>
                    <a:pt x="989" y="198"/>
                  </a:lnTo>
                  <a:lnTo>
                    <a:pt x="1004" y="153"/>
                  </a:lnTo>
                  <a:lnTo>
                    <a:pt x="1016" y="117"/>
                  </a:lnTo>
                  <a:lnTo>
                    <a:pt x="1025" y="92"/>
                  </a:lnTo>
                  <a:lnTo>
                    <a:pt x="1031" y="83"/>
                  </a:lnTo>
                  <a:lnTo>
                    <a:pt x="1034" y="78"/>
                  </a:lnTo>
                  <a:lnTo>
                    <a:pt x="1039" y="73"/>
                  </a:lnTo>
                  <a:lnTo>
                    <a:pt x="1042" y="66"/>
                  </a:lnTo>
                  <a:lnTo>
                    <a:pt x="1047" y="59"/>
                  </a:lnTo>
                  <a:lnTo>
                    <a:pt x="1050" y="48"/>
                  </a:lnTo>
                  <a:lnTo>
                    <a:pt x="1053" y="34"/>
                  </a:lnTo>
                  <a:lnTo>
                    <a:pt x="1055" y="18"/>
                  </a:lnTo>
                  <a:lnTo>
                    <a:pt x="105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47" name="Freeform 340"/>
            <p:cNvSpPr>
              <a:spLocks/>
            </p:cNvSpPr>
            <p:nvPr/>
          </p:nvSpPr>
          <p:spPr bwMode="auto">
            <a:xfrm>
              <a:off x="5153" y="1422"/>
              <a:ext cx="218" cy="407"/>
            </a:xfrm>
            <a:custGeom>
              <a:avLst/>
              <a:gdLst>
                <a:gd name="T0" fmla="*/ 0 w 437"/>
                <a:gd name="T1" fmla="*/ 0 h 815"/>
                <a:gd name="T2" fmla="*/ 0 w 437"/>
                <a:gd name="T3" fmla="*/ 0 h 815"/>
                <a:gd name="T4" fmla="*/ 0 w 437"/>
                <a:gd name="T5" fmla="*/ 0 h 815"/>
                <a:gd name="T6" fmla="*/ 0 w 437"/>
                <a:gd name="T7" fmla="*/ 0 h 815"/>
                <a:gd name="T8" fmla="*/ 0 w 437"/>
                <a:gd name="T9" fmla="*/ 0 h 815"/>
                <a:gd name="T10" fmla="*/ 0 w 437"/>
                <a:gd name="T11" fmla="*/ 0 h 815"/>
                <a:gd name="T12" fmla="*/ 0 w 437"/>
                <a:gd name="T13" fmla="*/ 0 h 815"/>
                <a:gd name="T14" fmla="*/ 0 w 437"/>
                <a:gd name="T15" fmla="*/ 0 h 815"/>
                <a:gd name="T16" fmla="*/ 0 w 437"/>
                <a:gd name="T17" fmla="*/ 0 h 815"/>
                <a:gd name="T18" fmla="*/ 0 w 437"/>
                <a:gd name="T19" fmla="*/ 0 h 815"/>
                <a:gd name="T20" fmla="*/ 0 w 437"/>
                <a:gd name="T21" fmla="*/ 0 h 815"/>
                <a:gd name="T22" fmla="*/ 0 w 437"/>
                <a:gd name="T23" fmla="*/ 0 h 815"/>
                <a:gd name="T24" fmla="*/ 0 w 437"/>
                <a:gd name="T25" fmla="*/ 0 h 815"/>
                <a:gd name="T26" fmla="*/ 0 w 437"/>
                <a:gd name="T27" fmla="*/ 0 h 815"/>
                <a:gd name="T28" fmla="*/ 0 w 437"/>
                <a:gd name="T29" fmla="*/ 0 h 815"/>
                <a:gd name="T30" fmla="*/ 0 w 437"/>
                <a:gd name="T31" fmla="*/ 0 h 815"/>
                <a:gd name="T32" fmla="*/ 0 w 437"/>
                <a:gd name="T33" fmla="*/ 0 h 815"/>
                <a:gd name="T34" fmla="*/ 0 w 437"/>
                <a:gd name="T35" fmla="*/ 0 h 815"/>
                <a:gd name="T36" fmla="*/ 0 w 437"/>
                <a:gd name="T37" fmla="*/ 0 h 815"/>
                <a:gd name="T38" fmla="*/ 0 w 437"/>
                <a:gd name="T39" fmla="*/ 0 h 815"/>
                <a:gd name="T40" fmla="*/ 0 w 437"/>
                <a:gd name="T41" fmla="*/ 0 h 815"/>
                <a:gd name="T42" fmla="*/ 0 w 437"/>
                <a:gd name="T43" fmla="*/ 0 h 815"/>
                <a:gd name="T44" fmla="*/ 0 w 437"/>
                <a:gd name="T45" fmla="*/ 0 h 815"/>
                <a:gd name="T46" fmla="*/ 0 w 437"/>
                <a:gd name="T47" fmla="*/ 0 h 815"/>
                <a:gd name="T48" fmla="*/ 0 w 437"/>
                <a:gd name="T49" fmla="*/ 0 h 815"/>
                <a:gd name="T50" fmla="*/ 0 w 437"/>
                <a:gd name="T51" fmla="*/ 0 h 815"/>
                <a:gd name="T52" fmla="*/ 0 w 437"/>
                <a:gd name="T53" fmla="*/ 0 h 815"/>
                <a:gd name="T54" fmla="*/ 0 w 437"/>
                <a:gd name="T55" fmla="*/ 0 h 815"/>
                <a:gd name="T56" fmla="*/ 0 w 437"/>
                <a:gd name="T57" fmla="*/ 0 h 815"/>
                <a:gd name="T58" fmla="*/ 0 w 437"/>
                <a:gd name="T59" fmla="*/ 0 h 815"/>
                <a:gd name="T60" fmla="*/ 0 w 437"/>
                <a:gd name="T61" fmla="*/ 0 h 815"/>
                <a:gd name="T62" fmla="*/ 0 w 437"/>
                <a:gd name="T63" fmla="*/ 0 h 815"/>
                <a:gd name="T64" fmla="*/ 0 w 437"/>
                <a:gd name="T65" fmla="*/ 0 h 8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37"/>
                <a:gd name="T100" fmla="*/ 0 h 815"/>
                <a:gd name="T101" fmla="*/ 437 w 437"/>
                <a:gd name="T102" fmla="*/ 815 h 8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37" h="815">
                  <a:moveTo>
                    <a:pt x="437" y="815"/>
                  </a:moveTo>
                  <a:lnTo>
                    <a:pt x="433" y="789"/>
                  </a:lnTo>
                  <a:lnTo>
                    <a:pt x="427" y="759"/>
                  </a:lnTo>
                  <a:lnTo>
                    <a:pt x="418" y="726"/>
                  </a:lnTo>
                  <a:lnTo>
                    <a:pt x="411" y="691"/>
                  </a:lnTo>
                  <a:lnTo>
                    <a:pt x="400" y="654"/>
                  </a:lnTo>
                  <a:lnTo>
                    <a:pt x="390" y="619"/>
                  </a:lnTo>
                  <a:lnTo>
                    <a:pt x="380" y="586"/>
                  </a:lnTo>
                  <a:lnTo>
                    <a:pt x="373" y="556"/>
                  </a:lnTo>
                  <a:lnTo>
                    <a:pt x="361" y="525"/>
                  </a:lnTo>
                  <a:lnTo>
                    <a:pt x="352" y="493"/>
                  </a:lnTo>
                  <a:lnTo>
                    <a:pt x="339" y="456"/>
                  </a:lnTo>
                  <a:lnTo>
                    <a:pt x="324" y="419"/>
                  </a:lnTo>
                  <a:lnTo>
                    <a:pt x="306" y="378"/>
                  </a:lnTo>
                  <a:lnTo>
                    <a:pt x="285" y="338"/>
                  </a:lnTo>
                  <a:lnTo>
                    <a:pt x="259" y="299"/>
                  </a:lnTo>
                  <a:lnTo>
                    <a:pt x="230" y="261"/>
                  </a:lnTo>
                  <a:lnTo>
                    <a:pt x="219" y="244"/>
                  </a:lnTo>
                  <a:lnTo>
                    <a:pt x="212" y="228"/>
                  </a:lnTo>
                  <a:lnTo>
                    <a:pt x="206" y="212"/>
                  </a:lnTo>
                  <a:lnTo>
                    <a:pt x="199" y="196"/>
                  </a:lnTo>
                  <a:lnTo>
                    <a:pt x="189" y="178"/>
                  </a:lnTo>
                  <a:lnTo>
                    <a:pt x="176" y="160"/>
                  </a:lnTo>
                  <a:lnTo>
                    <a:pt x="155" y="142"/>
                  </a:lnTo>
                  <a:lnTo>
                    <a:pt x="128" y="123"/>
                  </a:lnTo>
                  <a:lnTo>
                    <a:pt x="126" y="103"/>
                  </a:lnTo>
                  <a:lnTo>
                    <a:pt x="121" y="84"/>
                  </a:lnTo>
                  <a:lnTo>
                    <a:pt x="112" y="64"/>
                  </a:lnTo>
                  <a:lnTo>
                    <a:pt x="99" y="47"/>
                  </a:lnTo>
                  <a:lnTo>
                    <a:pt x="81" y="29"/>
                  </a:lnTo>
                  <a:lnTo>
                    <a:pt x="58" y="17"/>
                  </a:lnTo>
                  <a:lnTo>
                    <a:pt x="31" y="6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48" name="Freeform 341"/>
            <p:cNvSpPr>
              <a:spLocks/>
            </p:cNvSpPr>
            <p:nvPr/>
          </p:nvSpPr>
          <p:spPr bwMode="auto">
            <a:xfrm>
              <a:off x="4782" y="2000"/>
              <a:ext cx="287" cy="94"/>
            </a:xfrm>
            <a:custGeom>
              <a:avLst/>
              <a:gdLst>
                <a:gd name="T0" fmla="*/ 0 w 573"/>
                <a:gd name="T1" fmla="*/ 1 h 188"/>
                <a:gd name="T2" fmla="*/ 1 w 573"/>
                <a:gd name="T3" fmla="*/ 1 h 188"/>
                <a:gd name="T4" fmla="*/ 1 w 573"/>
                <a:gd name="T5" fmla="*/ 1 h 188"/>
                <a:gd name="T6" fmla="*/ 1 w 573"/>
                <a:gd name="T7" fmla="*/ 1 h 188"/>
                <a:gd name="T8" fmla="*/ 1 w 573"/>
                <a:gd name="T9" fmla="*/ 1 h 188"/>
                <a:gd name="T10" fmla="*/ 1 w 573"/>
                <a:gd name="T11" fmla="*/ 1 h 188"/>
                <a:gd name="T12" fmla="*/ 1 w 573"/>
                <a:gd name="T13" fmla="*/ 1 h 188"/>
                <a:gd name="T14" fmla="*/ 1 w 573"/>
                <a:gd name="T15" fmla="*/ 1 h 188"/>
                <a:gd name="T16" fmla="*/ 1 w 573"/>
                <a:gd name="T17" fmla="*/ 1 h 188"/>
                <a:gd name="T18" fmla="*/ 1 w 573"/>
                <a:gd name="T19" fmla="*/ 1 h 188"/>
                <a:gd name="T20" fmla="*/ 1 w 573"/>
                <a:gd name="T21" fmla="*/ 1 h 188"/>
                <a:gd name="T22" fmla="*/ 1 w 573"/>
                <a:gd name="T23" fmla="*/ 1 h 188"/>
                <a:gd name="T24" fmla="*/ 1 w 573"/>
                <a:gd name="T25" fmla="*/ 1 h 188"/>
                <a:gd name="T26" fmla="*/ 1 w 573"/>
                <a:gd name="T27" fmla="*/ 1 h 188"/>
                <a:gd name="T28" fmla="*/ 1 w 573"/>
                <a:gd name="T29" fmla="*/ 1 h 188"/>
                <a:gd name="T30" fmla="*/ 1 w 573"/>
                <a:gd name="T31" fmla="*/ 1 h 188"/>
                <a:gd name="T32" fmla="*/ 1 w 573"/>
                <a:gd name="T33" fmla="*/ 1 h 188"/>
                <a:gd name="T34" fmla="*/ 1 w 573"/>
                <a:gd name="T35" fmla="*/ 1 h 188"/>
                <a:gd name="T36" fmla="*/ 1 w 573"/>
                <a:gd name="T37" fmla="*/ 1 h 188"/>
                <a:gd name="T38" fmla="*/ 1 w 573"/>
                <a:gd name="T39" fmla="*/ 1 h 188"/>
                <a:gd name="T40" fmla="*/ 1 w 573"/>
                <a:gd name="T41" fmla="*/ 1 h 188"/>
                <a:gd name="T42" fmla="*/ 1 w 573"/>
                <a:gd name="T43" fmla="*/ 1 h 188"/>
                <a:gd name="T44" fmla="*/ 1 w 573"/>
                <a:gd name="T45" fmla="*/ 1 h 188"/>
                <a:gd name="T46" fmla="*/ 1 w 573"/>
                <a:gd name="T47" fmla="*/ 1 h 188"/>
                <a:gd name="T48" fmla="*/ 1 w 573"/>
                <a:gd name="T49" fmla="*/ 1 h 188"/>
                <a:gd name="T50" fmla="*/ 1 w 573"/>
                <a:gd name="T51" fmla="*/ 1 h 188"/>
                <a:gd name="T52" fmla="*/ 1 w 573"/>
                <a:gd name="T53" fmla="*/ 1 h 188"/>
                <a:gd name="T54" fmla="*/ 1 w 573"/>
                <a:gd name="T55" fmla="*/ 1 h 188"/>
                <a:gd name="T56" fmla="*/ 1 w 573"/>
                <a:gd name="T57" fmla="*/ 1 h 188"/>
                <a:gd name="T58" fmla="*/ 1 w 573"/>
                <a:gd name="T59" fmla="*/ 1 h 188"/>
                <a:gd name="T60" fmla="*/ 1 w 573"/>
                <a:gd name="T61" fmla="*/ 1 h 188"/>
                <a:gd name="T62" fmla="*/ 1 w 573"/>
                <a:gd name="T63" fmla="*/ 1 h 188"/>
                <a:gd name="T64" fmla="*/ 1 w 573"/>
                <a:gd name="T65" fmla="*/ 1 h 188"/>
                <a:gd name="T66" fmla="*/ 1 w 573"/>
                <a:gd name="T67" fmla="*/ 1 h 188"/>
                <a:gd name="T68" fmla="*/ 1 w 573"/>
                <a:gd name="T69" fmla="*/ 1 h 188"/>
                <a:gd name="T70" fmla="*/ 1 w 573"/>
                <a:gd name="T71" fmla="*/ 1 h 188"/>
                <a:gd name="T72" fmla="*/ 1 w 573"/>
                <a:gd name="T73" fmla="*/ 1 h 188"/>
                <a:gd name="T74" fmla="*/ 1 w 573"/>
                <a:gd name="T75" fmla="*/ 1 h 188"/>
                <a:gd name="T76" fmla="*/ 1 w 573"/>
                <a:gd name="T77" fmla="*/ 1 h 188"/>
                <a:gd name="T78" fmla="*/ 1 w 573"/>
                <a:gd name="T79" fmla="*/ 1 h 188"/>
                <a:gd name="T80" fmla="*/ 1 w 573"/>
                <a:gd name="T81" fmla="*/ 1 h 188"/>
                <a:gd name="T82" fmla="*/ 1 w 573"/>
                <a:gd name="T83" fmla="*/ 1 h 188"/>
                <a:gd name="T84" fmla="*/ 1 w 573"/>
                <a:gd name="T85" fmla="*/ 1 h 188"/>
                <a:gd name="T86" fmla="*/ 1 w 573"/>
                <a:gd name="T87" fmla="*/ 1 h 188"/>
                <a:gd name="T88" fmla="*/ 1 w 573"/>
                <a:gd name="T89" fmla="*/ 1 h 188"/>
                <a:gd name="T90" fmla="*/ 1 w 573"/>
                <a:gd name="T91" fmla="*/ 1 h 188"/>
                <a:gd name="T92" fmla="*/ 1 w 573"/>
                <a:gd name="T93" fmla="*/ 1 h 188"/>
                <a:gd name="T94" fmla="*/ 1 w 573"/>
                <a:gd name="T95" fmla="*/ 1 h 188"/>
                <a:gd name="T96" fmla="*/ 1 w 573"/>
                <a:gd name="T97" fmla="*/ 1 h 188"/>
                <a:gd name="T98" fmla="*/ 1 w 573"/>
                <a:gd name="T99" fmla="*/ 1 h 188"/>
                <a:gd name="T100" fmla="*/ 1 w 573"/>
                <a:gd name="T101" fmla="*/ 1 h 188"/>
                <a:gd name="T102" fmla="*/ 1 w 573"/>
                <a:gd name="T103" fmla="*/ 1 h 188"/>
                <a:gd name="T104" fmla="*/ 1 w 573"/>
                <a:gd name="T105" fmla="*/ 1 h 188"/>
                <a:gd name="T106" fmla="*/ 1 w 573"/>
                <a:gd name="T107" fmla="*/ 1 h 188"/>
                <a:gd name="T108" fmla="*/ 1 w 573"/>
                <a:gd name="T109" fmla="*/ 1 h 188"/>
                <a:gd name="T110" fmla="*/ 1 w 573"/>
                <a:gd name="T111" fmla="*/ 1 h 188"/>
                <a:gd name="T112" fmla="*/ 1 w 573"/>
                <a:gd name="T113" fmla="*/ 1 h 188"/>
                <a:gd name="T114" fmla="*/ 1 w 573"/>
                <a:gd name="T115" fmla="*/ 1 h 188"/>
                <a:gd name="T116" fmla="*/ 1 w 573"/>
                <a:gd name="T117" fmla="*/ 1 h 188"/>
                <a:gd name="T118" fmla="*/ 1 w 573"/>
                <a:gd name="T119" fmla="*/ 0 h 18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73"/>
                <a:gd name="T181" fmla="*/ 0 h 188"/>
                <a:gd name="T182" fmla="*/ 573 w 573"/>
                <a:gd name="T183" fmla="*/ 188 h 18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73" h="188">
                  <a:moveTo>
                    <a:pt x="0" y="172"/>
                  </a:moveTo>
                  <a:lnTo>
                    <a:pt x="25" y="167"/>
                  </a:lnTo>
                  <a:lnTo>
                    <a:pt x="51" y="163"/>
                  </a:lnTo>
                  <a:lnTo>
                    <a:pt x="75" y="160"/>
                  </a:lnTo>
                  <a:lnTo>
                    <a:pt x="97" y="160"/>
                  </a:lnTo>
                  <a:lnTo>
                    <a:pt x="115" y="158"/>
                  </a:lnTo>
                  <a:lnTo>
                    <a:pt x="131" y="160"/>
                  </a:lnTo>
                  <a:lnTo>
                    <a:pt x="145" y="162"/>
                  </a:lnTo>
                  <a:lnTo>
                    <a:pt x="156" y="166"/>
                  </a:lnTo>
                  <a:lnTo>
                    <a:pt x="166" y="168"/>
                  </a:lnTo>
                  <a:lnTo>
                    <a:pt x="181" y="173"/>
                  </a:lnTo>
                  <a:lnTo>
                    <a:pt x="199" y="177"/>
                  </a:lnTo>
                  <a:lnTo>
                    <a:pt x="221" y="183"/>
                  </a:lnTo>
                  <a:lnTo>
                    <a:pt x="240" y="186"/>
                  </a:lnTo>
                  <a:lnTo>
                    <a:pt x="260" y="188"/>
                  </a:lnTo>
                  <a:lnTo>
                    <a:pt x="276" y="188"/>
                  </a:lnTo>
                  <a:lnTo>
                    <a:pt x="289" y="187"/>
                  </a:lnTo>
                  <a:lnTo>
                    <a:pt x="297" y="181"/>
                  </a:lnTo>
                  <a:lnTo>
                    <a:pt x="307" y="174"/>
                  </a:lnTo>
                  <a:lnTo>
                    <a:pt x="317" y="167"/>
                  </a:lnTo>
                  <a:lnTo>
                    <a:pt x="329" y="162"/>
                  </a:lnTo>
                  <a:lnTo>
                    <a:pt x="343" y="158"/>
                  </a:lnTo>
                  <a:lnTo>
                    <a:pt x="359" y="161"/>
                  </a:lnTo>
                  <a:lnTo>
                    <a:pt x="379" y="168"/>
                  </a:lnTo>
                  <a:lnTo>
                    <a:pt x="404" y="184"/>
                  </a:lnTo>
                  <a:lnTo>
                    <a:pt x="409" y="186"/>
                  </a:lnTo>
                  <a:lnTo>
                    <a:pt x="417" y="187"/>
                  </a:lnTo>
                  <a:lnTo>
                    <a:pt x="426" y="186"/>
                  </a:lnTo>
                  <a:lnTo>
                    <a:pt x="436" y="184"/>
                  </a:lnTo>
                  <a:lnTo>
                    <a:pt x="443" y="182"/>
                  </a:lnTo>
                  <a:lnTo>
                    <a:pt x="452" y="179"/>
                  </a:lnTo>
                  <a:lnTo>
                    <a:pt x="457" y="178"/>
                  </a:lnTo>
                  <a:lnTo>
                    <a:pt x="459" y="178"/>
                  </a:lnTo>
                  <a:lnTo>
                    <a:pt x="459" y="176"/>
                  </a:lnTo>
                  <a:lnTo>
                    <a:pt x="463" y="171"/>
                  </a:lnTo>
                  <a:lnTo>
                    <a:pt x="467" y="165"/>
                  </a:lnTo>
                  <a:lnTo>
                    <a:pt x="474" y="160"/>
                  </a:lnTo>
                  <a:lnTo>
                    <a:pt x="482" y="153"/>
                  </a:lnTo>
                  <a:lnTo>
                    <a:pt x="491" y="152"/>
                  </a:lnTo>
                  <a:lnTo>
                    <a:pt x="501" y="153"/>
                  </a:lnTo>
                  <a:lnTo>
                    <a:pt x="512" y="160"/>
                  </a:lnTo>
                  <a:lnTo>
                    <a:pt x="512" y="151"/>
                  </a:lnTo>
                  <a:lnTo>
                    <a:pt x="512" y="141"/>
                  </a:lnTo>
                  <a:lnTo>
                    <a:pt x="512" y="131"/>
                  </a:lnTo>
                  <a:lnTo>
                    <a:pt x="514" y="123"/>
                  </a:lnTo>
                  <a:lnTo>
                    <a:pt x="515" y="114"/>
                  </a:lnTo>
                  <a:lnTo>
                    <a:pt x="519" y="110"/>
                  </a:lnTo>
                  <a:lnTo>
                    <a:pt x="525" y="109"/>
                  </a:lnTo>
                  <a:lnTo>
                    <a:pt x="536" y="113"/>
                  </a:lnTo>
                  <a:lnTo>
                    <a:pt x="533" y="102"/>
                  </a:lnTo>
                  <a:lnTo>
                    <a:pt x="531" y="90"/>
                  </a:lnTo>
                  <a:lnTo>
                    <a:pt x="530" y="78"/>
                  </a:lnTo>
                  <a:lnTo>
                    <a:pt x="530" y="66"/>
                  </a:lnTo>
                  <a:lnTo>
                    <a:pt x="530" y="53"/>
                  </a:lnTo>
                  <a:lnTo>
                    <a:pt x="535" y="42"/>
                  </a:lnTo>
                  <a:lnTo>
                    <a:pt x="541" y="32"/>
                  </a:lnTo>
                  <a:lnTo>
                    <a:pt x="552" y="26"/>
                  </a:lnTo>
                  <a:lnTo>
                    <a:pt x="561" y="17"/>
                  </a:lnTo>
                  <a:lnTo>
                    <a:pt x="568" y="10"/>
                  </a:lnTo>
                  <a:lnTo>
                    <a:pt x="573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49" name="Freeform 342"/>
            <p:cNvSpPr>
              <a:spLocks/>
            </p:cNvSpPr>
            <p:nvPr/>
          </p:nvSpPr>
          <p:spPr bwMode="auto">
            <a:xfrm>
              <a:off x="5069" y="1733"/>
              <a:ext cx="125" cy="267"/>
            </a:xfrm>
            <a:custGeom>
              <a:avLst/>
              <a:gdLst>
                <a:gd name="T0" fmla="*/ 0 w 251"/>
                <a:gd name="T1" fmla="*/ 1 h 534"/>
                <a:gd name="T2" fmla="*/ 0 w 251"/>
                <a:gd name="T3" fmla="*/ 1 h 534"/>
                <a:gd name="T4" fmla="*/ 0 w 251"/>
                <a:gd name="T5" fmla="*/ 1 h 534"/>
                <a:gd name="T6" fmla="*/ 0 w 251"/>
                <a:gd name="T7" fmla="*/ 1 h 534"/>
                <a:gd name="T8" fmla="*/ 0 w 251"/>
                <a:gd name="T9" fmla="*/ 1 h 534"/>
                <a:gd name="T10" fmla="*/ 0 w 251"/>
                <a:gd name="T11" fmla="*/ 1 h 534"/>
                <a:gd name="T12" fmla="*/ 0 w 251"/>
                <a:gd name="T13" fmla="*/ 1 h 534"/>
                <a:gd name="T14" fmla="*/ 0 w 251"/>
                <a:gd name="T15" fmla="*/ 1 h 534"/>
                <a:gd name="T16" fmla="*/ 0 w 251"/>
                <a:gd name="T17" fmla="*/ 1 h 534"/>
                <a:gd name="T18" fmla="*/ 0 w 251"/>
                <a:gd name="T19" fmla="*/ 1 h 534"/>
                <a:gd name="T20" fmla="*/ 0 w 251"/>
                <a:gd name="T21" fmla="*/ 1 h 534"/>
                <a:gd name="T22" fmla="*/ 0 w 251"/>
                <a:gd name="T23" fmla="*/ 1 h 534"/>
                <a:gd name="T24" fmla="*/ 0 w 251"/>
                <a:gd name="T25" fmla="*/ 1 h 534"/>
                <a:gd name="T26" fmla="*/ 0 w 251"/>
                <a:gd name="T27" fmla="*/ 1 h 534"/>
                <a:gd name="T28" fmla="*/ 0 w 251"/>
                <a:gd name="T29" fmla="*/ 1 h 534"/>
                <a:gd name="T30" fmla="*/ 0 w 251"/>
                <a:gd name="T31" fmla="*/ 1 h 534"/>
                <a:gd name="T32" fmla="*/ 0 w 251"/>
                <a:gd name="T33" fmla="*/ 1 h 534"/>
                <a:gd name="T34" fmla="*/ 0 w 251"/>
                <a:gd name="T35" fmla="*/ 1 h 534"/>
                <a:gd name="T36" fmla="*/ 0 w 251"/>
                <a:gd name="T37" fmla="*/ 1 h 534"/>
                <a:gd name="T38" fmla="*/ 0 w 251"/>
                <a:gd name="T39" fmla="*/ 1 h 534"/>
                <a:gd name="T40" fmla="*/ 0 w 251"/>
                <a:gd name="T41" fmla="*/ 1 h 534"/>
                <a:gd name="T42" fmla="*/ 0 w 251"/>
                <a:gd name="T43" fmla="*/ 0 h 5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1"/>
                <a:gd name="T67" fmla="*/ 0 h 534"/>
                <a:gd name="T68" fmla="*/ 251 w 251"/>
                <a:gd name="T69" fmla="*/ 534 h 5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1" h="534">
                  <a:moveTo>
                    <a:pt x="0" y="534"/>
                  </a:moveTo>
                  <a:lnTo>
                    <a:pt x="4" y="525"/>
                  </a:lnTo>
                  <a:lnTo>
                    <a:pt x="5" y="514"/>
                  </a:lnTo>
                  <a:lnTo>
                    <a:pt x="6" y="503"/>
                  </a:lnTo>
                  <a:lnTo>
                    <a:pt x="5" y="492"/>
                  </a:lnTo>
                  <a:lnTo>
                    <a:pt x="5" y="481"/>
                  </a:lnTo>
                  <a:lnTo>
                    <a:pt x="5" y="461"/>
                  </a:lnTo>
                  <a:lnTo>
                    <a:pt x="9" y="433"/>
                  </a:lnTo>
                  <a:lnTo>
                    <a:pt x="15" y="397"/>
                  </a:lnTo>
                  <a:lnTo>
                    <a:pt x="26" y="357"/>
                  </a:lnTo>
                  <a:lnTo>
                    <a:pt x="37" y="314"/>
                  </a:lnTo>
                  <a:lnTo>
                    <a:pt x="48" y="276"/>
                  </a:lnTo>
                  <a:lnTo>
                    <a:pt x="58" y="242"/>
                  </a:lnTo>
                  <a:lnTo>
                    <a:pt x="69" y="217"/>
                  </a:lnTo>
                  <a:lnTo>
                    <a:pt x="80" y="195"/>
                  </a:lnTo>
                  <a:lnTo>
                    <a:pt x="99" y="173"/>
                  </a:lnTo>
                  <a:lnTo>
                    <a:pt x="121" y="148"/>
                  </a:lnTo>
                  <a:lnTo>
                    <a:pt x="148" y="123"/>
                  </a:lnTo>
                  <a:lnTo>
                    <a:pt x="176" y="95"/>
                  </a:lnTo>
                  <a:lnTo>
                    <a:pt x="203" y="65"/>
                  </a:lnTo>
                  <a:lnTo>
                    <a:pt x="229" y="33"/>
                  </a:lnTo>
                  <a:lnTo>
                    <a:pt x="251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50" name="Freeform 343"/>
            <p:cNvSpPr>
              <a:spLocks/>
            </p:cNvSpPr>
            <p:nvPr/>
          </p:nvSpPr>
          <p:spPr bwMode="auto">
            <a:xfrm>
              <a:off x="4984" y="2092"/>
              <a:ext cx="75" cy="62"/>
            </a:xfrm>
            <a:custGeom>
              <a:avLst/>
              <a:gdLst>
                <a:gd name="T0" fmla="*/ 0 w 150"/>
                <a:gd name="T1" fmla="*/ 0 h 124"/>
                <a:gd name="T2" fmla="*/ 1 w 150"/>
                <a:gd name="T3" fmla="*/ 1 h 124"/>
                <a:gd name="T4" fmla="*/ 1 w 150"/>
                <a:gd name="T5" fmla="*/ 1 h 124"/>
                <a:gd name="T6" fmla="*/ 1 w 150"/>
                <a:gd name="T7" fmla="*/ 1 h 124"/>
                <a:gd name="T8" fmla="*/ 1 w 150"/>
                <a:gd name="T9" fmla="*/ 1 h 124"/>
                <a:gd name="T10" fmla="*/ 1 w 150"/>
                <a:gd name="T11" fmla="*/ 1 h 124"/>
                <a:gd name="T12" fmla="*/ 1 w 150"/>
                <a:gd name="T13" fmla="*/ 1 h 124"/>
                <a:gd name="T14" fmla="*/ 1 w 150"/>
                <a:gd name="T15" fmla="*/ 1 h 124"/>
                <a:gd name="T16" fmla="*/ 1 w 150"/>
                <a:gd name="T17" fmla="*/ 1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0"/>
                <a:gd name="T28" fmla="*/ 0 h 124"/>
                <a:gd name="T29" fmla="*/ 150 w 150"/>
                <a:gd name="T30" fmla="*/ 124 h 1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0" h="124">
                  <a:moveTo>
                    <a:pt x="0" y="0"/>
                  </a:moveTo>
                  <a:lnTo>
                    <a:pt x="22" y="15"/>
                  </a:lnTo>
                  <a:lnTo>
                    <a:pt x="44" y="33"/>
                  </a:lnTo>
                  <a:lnTo>
                    <a:pt x="66" y="50"/>
                  </a:lnTo>
                  <a:lnTo>
                    <a:pt x="90" y="68"/>
                  </a:lnTo>
                  <a:lnTo>
                    <a:pt x="108" y="85"/>
                  </a:lnTo>
                  <a:lnTo>
                    <a:pt x="127" y="101"/>
                  </a:lnTo>
                  <a:lnTo>
                    <a:pt x="141" y="113"/>
                  </a:lnTo>
                  <a:lnTo>
                    <a:pt x="150" y="12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51" name="Freeform 344"/>
            <p:cNvSpPr>
              <a:spLocks/>
            </p:cNvSpPr>
            <p:nvPr/>
          </p:nvSpPr>
          <p:spPr bwMode="auto">
            <a:xfrm>
              <a:off x="5050" y="2056"/>
              <a:ext cx="93" cy="55"/>
            </a:xfrm>
            <a:custGeom>
              <a:avLst/>
              <a:gdLst>
                <a:gd name="T0" fmla="*/ 0 w 187"/>
                <a:gd name="T1" fmla="*/ 0 h 108"/>
                <a:gd name="T2" fmla="*/ 0 w 187"/>
                <a:gd name="T3" fmla="*/ 1 h 108"/>
                <a:gd name="T4" fmla="*/ 0 w 187"/>
                <a:gd name="T5" fmla="*/ 1 h 108"/>
                <a:gd name="T6" fmla="*/ 0 w 187"/>
                <a:gd name="T7" fmla="*/ 1 h 108"/>
                <a:gd name="T8" fmla="*/ 0 w 187"/>
                <a:gd name="T9" fmla="*/ 1 h 108"/>
                <a:gd name="T10" fmla="*/ 0 w 187"/>
                <a:gd name="T11" fmla="*/ 1 h 108"/>
                <a:gd name="T12" fmla="*/ 0 w 187"/>
                <a:gd name="T13" fmla="*/ 1 h 108"/>
                <a:gd name="T14" fmla="*/ 0 w 187"/>
                <a:gd name="T15" fmla="*/ 1 h 108"/>
                <a:gd name="T16" fmla="*/ 0 w 187"/>
                <a:gd name="T17" fmla="*/ 1 h 108"/>
                <a:gd name="T18" fmla="*/ 0 w 187"/>
                <a:gd name="T19" fmla="*/ 1 h 108"/>
                <a:gd name="T20" fmla="*/ 0 w 187"/>
                <a:gd name="T21" fmla="*/ 1 h 108"/>
                <a:gd name="T22" fmla="*/ 0 w 187"/>
                <a:gd name="T23" fmla="*/ 1 h 108"/>
                <a:gd name="T24" fmla="*/ 0 w 187"/>
                <a:gd name="T25" fmla="*/ 1 h 108"/>
                <a:gd name="T26" fmla="*/ 0 w 187"/>
                <a:gd name="T27" fmla="*/ 1 h 108"/>
                <a:gd name="T28" fmla="*/ 0 w 187"/>
                <a:gd name="T29" fmla="*/ 1 h 108"/>
                <a:gd name="T30" fmla="*/ 0 w 187"/>
                <a:gd name="T31" fmla="*/ 1 h 108"/>
                <a:gd name="T32" fmla="*/ 0 w 187"/>
                <a:gd name="T33" fmla="*/ 1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7"/>
                <a:gd name="T52" fmla="*/ 0 h 108"/>
                <a:gd name="T53" fmla="*/ 187 w 187"/>
                <a:gd name="T54" fmla="*/ 108 h 1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7" h="108">
                  <a:moveTo>
                    <a:pt x="0" y="0"/>
                  </a:moveTo>
                  <a:lnTo>
                    <a:pt x="10" y="1"/>
                  </a:lnTo>
                  <a:lnTo>
                    <a:pt x="23" y="3"/>
                  </a:lnTo>
                  <a:lnTo>
                    <a:pt x="37" y="7"/>
                  </a:lnTo>
                  <a:lnTo>
                    <a:pt x="52" y="12"/>
                  </a:lnTo>
                  <a:lnTo>
                    <a:pt x="65" y="14"/>
                  </a:lnTo>
                  <a:lnTo>
                    <a:pt x="80" y="18"/>
                  </a:lnTo>
                  <a:lnTo>
                    <a:pt x="94" y="21"/>
                  </a:lnTo>
                  <a:lnTo>
                    <a:pt x="109" y="22"/>
                  </a:lnTo>
                  <a:lnTo>
                    <a:pt x="120" y="21"/>
                  </a:lnTo>
                  <a:lnTo>
                    <a:pt x="131" y="19"/>
                  </a:lnTo>
                  <a:lnTo>
                    <a:pt x="141" y="19"/>
                  </a:lnTo>
                  <a:lnTo>
                    <a:pt x="151" y="23"/>
                  </a:lnTo>
                  <a:lnTo>
                    <a:pt x="159" y="31"/>
                  </a:lnTo>
                  <a:lnTo>
                    <a:pt x="168" y="47"/>
                  </a:lnTo>
                  <a:lnTo>
                    <a:pt x="177" y="71"/>
                  </a:lnTo>
                  <a:lnTo>
                    <a:pt x="187" y="10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52" name="Freeform 345"/>
            <p:cNvSpPr>
              <a:spLocks/>
            </p:cNvSpPr>
            <p:nvPr/>
          </p:nvSpPr>
          <p:spPr bwMode="auto">
            <a:xfrm>
              <a:off x="5173" y="1871"/>
              <a:ext cx="186" cy="108"/>
            </a:xfrm>
            <a:custGeom>
              <a:avLst/>
              <a:gdLst>
                <a:gd name="T0" fmla="*/ 1 w 371"/>
                <a:gd name="T1" fmla="*/ 0 h 216"/>
                <a:gd name="T2" fmla="*/ 1 w 371"/>
                <a:gd name="T3" fmla="*/ 1 h 216"/>
                <a:gd name="T4" fmla="*/ 1 w 371"/>
                <a:gd name="T5" fmla="*/ 1 h 216"/>
                <a:gd name="T6" fmla="*/ 1 w 371"/>
                <a:gd name="T7" fmla="*/ 1 h 216"/>
                <a:gd name="T8" fmla="*/ 1 w 371"/>
                <a:gd name="T9" fmla="*/ 1 h 216"/>
                <a:gd name="T10" fmla="*/ 1 w 371"/>
                <a:gd name="T11" fmla="*/ 1 h 216"/>
                <a:gd name="T12" fmla="*/ 1 w 371"/>
                <a:gd name="T13" fmla="*/ 1 h 216"/>
                <a:gd name="T14" fmla="*/ 1 w 371"/>
                <a:gd name="T15" fmla="*/ 1 h 216"/>
                <a:gd name="T16" fmla="*/ 1 w 371"/>
                <a:gd name="T17" fmla="*/ 1 h 216"/>
                <a:gd name="T18" fmla="*/ 1 w 371"/>
                <a:gd name="T19" fmla="*/ 1 h 216"/>
                <a:gd name="T20" fmla="*/ 1 w 371"/>
                <a:gd name="T21" fmla="*/ 1 h 216"/>
                <a:gd name="T22" fmla="*/ 1 w 371"/>
                <a:gd name="T23" fmla="*/ 1 h 216"/>
                <a:gd name="T24" fmla="*/ 1 w 371"/>
                <a:gd name="T25" fmla="*/ 1 h 216"/>
                <a:gd name="T26" fmla="*/ 1 w 371"/>
                <a:gd name="T27" fmla="*/ 1 h 216"/>
                <a:gd name="T28" fmla="*/ 1 w 371"/>
                <a:gd name="T29" fmla="*/ 1 h 216"/>
                <a:gd name="T30" fmla="*/ 1 w 371"/>
                <a:gd name="T31" fmla="*/ 1 h 216"/>
                <a:gd name="T32" fmla="*/ 0 w 371"/>
                <a:gd name="T33" fmla="*/ 1 h 2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1"/>
                <a:gd name="T52" fmla="*/ 0 h 216"/>
                <a:gd name="T53" fmla="*/ 371 w 371"/>
                <a:gd name="T54" fmla="*/ 216 h 2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1" h="216">
                  <a:moveTo>
                    <a:pt x="371" y="0"/>
                  </a:moveTo>
                  <a:lnTo>
                    <a:pt x="360" y="13"/>
                  </a:lnTo>
                  <a:lnTo>
                    <a:pt x="348" y="28"/>
                  </a:lnTo>
                  <a:lnTo>
                    <a:pt x="333" y="43"/>
                  </a:lnTo>
                  <a:lnTo>
                    <a:pt x="318" y="58"/>
                  </a:lnTo>
                  <a:lnTo>
                    <a:pt x="301" y="71"/>
                  </a:lnTo>
                  <a:lnTo>
                    <a:pt x="286" y="84"/>
                  </a:lnTo>
                  <a:lnTo>
                    <a:pt x="271" y="94"/>
                  </a:lnTo>
                  <a:lnTo>
                    <a:pt x="259" y="102"/>
                  </a:lnTo>
                  <a:lnTo>
                    <a:pt x="239" y="110"/>
                  </a:lnTo>
                  <a:lnTo>
                    <a:pt x="208" y="121"/>
                  </a:lnTo>
                  <a:lnTo>
                    <a:pt x="168" y="133"/>
                  </a:lnTo>
                  <a:lnTo>
                    <a:pt x="126" y="150"/>
                  </a:lnTo>
                  <a:lnTo>
                    <a:pt x="83" y="167"/>
                  </a:lnTo>
                  <a:lnTo>
                    <a:pt x="45" y="184"/>
                  </a:lnTo>
                  <a:lnTo>
                    <a:pt x="15" y="200"/>
                  </a:lnTo>
                  <a:lnTo>
                    <a:pt x="0" y="21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53" name="Freeform 346"/>
            <p:cNvSpPr>
              <a:spLocks/>
            </p:cNvSpPr>
            <p:nvPr/>
          </p:nvSpPr>
          <p:spPr bwMode="auto">
            <a:xfrm>
              <a:off x="5103" y="1705"/>
              <a:ext cx="50" cy="137"/>
            </a:xfrm>
            <a:custGeom>
              <a:avLst/>
              <a:gdLst>
                <a:gd name="T0" fmla="*/ 1 w 100"/>
                <a:gd name="T1" fmla="*/ 1 h 273"/>
                <a:gd name="T2" fmla="*/ 0 w 100"/>
                <a:gd name="T3" fmla="*/ 1 h 273"/>
                <a:gd name="T4" fmla="*/ 1 w 100"/>
                <a:gd name="T5" fmla="*/ 1 h 273"/>
                <a:gd name="T6" fmla="*/ 1 w 100"/>
                <a:gd name="T7" fmla="*/ 1 h 273"/>
                <a:gd name="T8" fmla="*/ 1 w 100"/>
                <a:gd name="T9" fmla="*/ 1 h 273"/>
                <a:gd name="T10" fmla="*/ 1 w 100"/>
                <a:gd name="T11" fmla="*/ 1 h 273"/>
                <a:gd name="T12" fmla="*/ 1 w 100"/>
                <a:gd name="T13" fmla="*/ 1 h 273"/>
                <a:gd name="T14" fmla="*/ 1 w 100"/>
                <a:gd name="T15" fmla="*/ 1 h 273"/>
                <a:gd name="T16" fmla="*/ 1 w 100"/>
                <a:gd name="T17" fmla="*/ 0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0"/>
                <a:gd name="T28" fmla="*/ 0 h 273"/>
                <a:gd name="T29" fmla="*/ 100 w 100"/>
                <a:gd name="T30" fmla="*/ 273 h 27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0" h="273">
                  <a:moveTo>
                    <a:pt x="1" y="273"/>
                  </a:moveTo>
                  <a:lnTo>
                    <a:pt x="0" y="256"/>
                  </a:lnTo>
                  <a:lnTo>
                    <a:pt x="4" y="226"/>
                  </a:lnTo>
                  <a:lnTo>
                    <a:pt x="11" y="187"/>
                  </a:lnTo>
                  <a:lnTo>
                    <a:pt x="22" y="144"/>
                  </a:lnTo>
                  <a:lnTo>
                    <a:pt x="36" y="98"/>
                  </a:lnTo>
                  <a:lnTo>
                    <a:pt x="54" y="57"/>
                  </a:lnTo>
                  <a:lnTo>
                    <a:pt x="76" y="22"/>
                  </a:lnTo>
                  <a:lnTo>
                    <a:pt x="10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54" name="Freeform 347"/>
            <p:cNvSpPr>
              <a:spLocks/>
            </p:cNvSpPr>
            <p:nvPr/>
          </p:nvSpPr>
          <p:spPr bwMode="auto">
            <a:xfrm>
              <a:off x="5127" y="2101"/>
              <a:ext cx="52" cy="118"/>
            </a:xfrm>
            <a:custGeom>
              <a:avLst/>
              <a:gdLst>
                <a:gd name="T0" fmla="*/ 0 w 105"/>
                <a:gd name="T1" fmla="*/ 1 h 235"/>
                <a:gd name="T2" fmla="*/ 0 w 105"/>
                <a:gd name="T3" fmla="*/ 1 h 235"/>
                <a:gd name="T4" fmla="*/ 0 w 105"/>
                <a:gd name="T5" fmla="*/ 1 h 235"/>
                <a:gd name="T6" fmla="*/ 0 w 105"/>
                <a:gd name="T7" fmla="*/ 1 h 235"/>
                <a:gd name="T8" fmla="*/ 0 w 105"/>
                <a:gd name="T9" fmla="*/ 1 h 235"/>
                <a:gd name="T10" fmla="*/ 0 w 105"/>
                <a:gd name="T11" fmla="*/ 1 h 235"/>
                <a:gd name="T12" fmla="*/ 0 w 105"/>
                <a:gd name="T13" fmla="*/ 1 h 235"/>
                <a:gd name="T14" fmla="*/ 0 w 105"/>
                <a:gd name="T15" fmla="*/ 1 h 235"/>
                <a:gd name="T16" fmla="*/ 0 w 105"/>
                <a:gd name="T17" fmla="*/ 0 h 2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5"/>
                <a:gd name="T28" fmla="*/ 0 h 235"/>
                <a:gd name="T29" fmla="*/ 105 w 105"/>
                <a:gd name="T30" fmla="*/ 235 h 2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5" h="235">
                  <a:moveTo>
                    <a:pt x="105" y="235"/>
                  </a:moveTo>
                  <a:lnTo>
                    <a:pt x="96" y="228"/>
                  </a:lnTo>
                  <a:lnTo>
                    <a:pt x="86" y="214"/>
                  </a:lnTo>
                  <a:lnTo>
                    <a:pt x="72" y="194"/>
                  </a:lnTo>
                  <a:lnTo>
                    <a:pt x="60" y="168"/>
                  </a:lnTo>
                  <a:lnTo>
                    <a:pt x="44" y="134"/>
                  </a:lnTo>
                  <a:lnTo>
                    <a:pt x="29" y="95"/>
                  </a:lnTo>
                  <a:lnTo>
                    <a:pt x="14" y="49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55" name="Freeform 348"/>
            <p:cNvSpPr>
              <a:spLocks/>
            </p:cNvSpPr>
            <p:nvPr/>
          </p:nvSpPr>
          <p:spPr bwMode="auto">
            <a:xfrm>
              <a:off x="4811" y="1156"/>
              <a:ext cx="311" cy="388"/>
            </a:xfrm>
            <a:custGeom>
              <a:avLst/>
              <a:gdLst>
                <a:gd name="T0" fmla="*/ 0 w 624"/>
                <a:gd name="T1" fmla="*/ 1 h 776"/>
                <a:gd name="T2" fmla="*/ 0 w 624"/>
                <a:gd name="T3" fmla="*/ 1 h 776"/>
                <a:gd name="T4" fmla="*/ 0 w 624"/>
                <a:gd name="T5" fmla="*/ 1 h 776"/>
                <a:gd name="T6" fmla="*/ 0 w 624"/>
                <a:gd name="T7" fmla="*/ 1 h 776"/>
                <a:gd name="T8" fmla="*/ 0 w 624"/>
                <a:gd name="T9" fmla="*/ 1 h 776"/>
                <a:gd name="T10" fmla="*/ 0 w 624"/>
                <a:gd name="T11" fmla="*/ 1 h 776"/>
                <a:gd name="T12" fmla="*/ 0 w 624"/>
                <a:gd name="T13" fmla="*/ 1 h 776"/>
                <a:gd name="T14" fmla="*/ 0 w 624"/>
                <a:gd name="T15" fmla="*/ 1 h 776"/>
                <a:gd name="T16" fmla="*/ 0 w 624"/>
                <a:gd name="T17" fmla="*/ 1 h 776"/>
                <a:gd name="T18" fmla="*/ 0 w 624"/>
                <a:gd name="T19" fmla="*/ 1 h 776"/>
                <a:gd name="T20" fmla="*/ 0 w 624"/>
                <a:gd name="T21" fmla="*/ 1 h 776"/>
                <a:gd name="T22" fmla="*/ 0 w 624"/>
                <a:gd name="T23" fmla="*/ 1 h 776"/>
                <a:gd name="T24" fmla="*/ 0 w 624"/>
                <a:gd name="T25" fmla="*/ 1 h 776"/>
                <a:gd name="T26" fmla="*/ 0 w 624"/>
                <a:gd name="T27" fmla="*/ 1 h 776"/>
                <a:gd name="T28" fmla="*/ 0 w 624"/>
                <a:gd name="T29" fmla="*/ 1 h 776"/>
                <a:gd name="T30" fmla="*/ 0 w 624"/>
                <a:gd name="T31" fmla="*/ 1 h 776"/>
                <a:gd name="T32" fmla="*/ 0 w 624"/>
                <a:gd name="T33" fmla="*/ 1 h 776"/>
                <a:gd name="T34" fmla="*/ 0 w 624"/>
                <a:gd name="T35" fmla="*/ 1 h 776"/>
                <a:gd name="T36" fmla="*/ 0 w 624"/>
                <a:gd name="T37" fmla="*/ 1 h 776"/>
                <a:gd name="T38" fmla="*/ 0 w 624"/>
                <a:gd name="T39" fmla="*/ 0 h 776"/>
                <a:gd name="T40" fmla="*/ 0 w 624"/>
                <a:gd name="T41" fmla="*/ 1 h 776"/>
                <a:gd name="T42" fmla="*/ 0 w 624"/>
                <a:gd name="T43" fmla="*/ 1 h 776"/>
                <a:gd name="T44" fmla="*/ 0 w 624"/>
                <a:gd name="T45" fmla="*/ 1 h 776"/>
                <a:gd name="T46" fmla="*/ 0 w 624"/>
                <a:gd name="T47" fmla="*/ 1 h 776"/>
                <a:gd name="T48" fmla="*/ 0 w 624"/>
                <a:gd name="T49" fmla="*/ 1 h 776"/>
                <a:gd name="T50" fmla="*/ 0 w 624"/>
                <a:gd name="T51" fmla="*/ 1 h 776"/>
                <a:gd name="T52" fmla="*/ 0 w 624"/>
                <a:gd name="T53" fmla="*/ 1 h 776"/>
                <a:gd name="T54" fmla="*/ 0 w 624"/>
                <a:gd name="T55" fmla="*/ 1 h 776"/>
                <a:gd name="T56" fmla="*/ 0 w 624"/>
                <a:gd name="T57" fmla="*/ 1 h 776"/>
                <a:gd name="T58" fmla="*/ 0 w 624"/>
                <a:gd name="T59" fmla="*/ 1 h 776"/>
                <a:gd name="T60" fmla="*/ 0 w 624"/>
                <a:gd name="T61" fmla="*/ 1 h 776"/>
                <a:gd name="T62" fmla="*/ 0 w 624"/>
                <a:gd name="T63" fmla="*/ 1 h 776"/>
                <a:gd name="T64" fmla="*/ 0 w 624"/>
                <a:gd name="T65" fmla="*/ 1 h 776"/>
                <a:gd name="T66" fmla="*/ 0 w 624"/>
                <a:gd name="T67" fmla="*/ 1 h 776"/>
                <a:gd name="T68" fmla="*/ 0 w 624"/>
                <a:gd name="T69" fmla="*/ 1 h 776"/>
                <a:gd name="T70" fmla="*/ 0 w 624"/>
                <a:gd name="T71" fmla="*/ 1 h 776"/>
                <a:gd name="T72" fmla="*/ 0 w 624"/>
                <a:gd name="T73" fmla="*/ 1 h 776"/>
                <a:gd name="T74" fmla="*/ 0 w 624"/>
                <a:gd name="T75" fmla="*/ 1 h 776"/>
                <a:gd name="T76" fmla="*/ 0 w 624"/>
                <a:gd name="T77" fmla="*/ 1 h 776"/>
                <a:gd name="T78" fmla="*/ 0 w 624"/>
                <a:gd name="T79" fmla="*/ 1 h 776"/>
                <a:gd name="T80" fmla="*/ 0 w 624"/>
                <a:gd name="T81" fmla="*/ 1 h 776"/>
                <a:gd name="T82" fmla="*/ 0 w 624"/>
                <a:gd name="T83" fmla="*/ 1 h 776"/>
                <a:gd name="T84" fmla="*/ 0 w 624"/>
                <a:gd name="T85" fmla="*/ 1 h 776"/>
                <a:gd name="T86" fmla="*/ 0 w 624"/>
                <a:gd name="T87" fmla="*/ 1 h 776"/>
                <a:gd name="T88" fmla="*/ 0 w 624"/>
                <a:gd name="T89" fmla="*/ 1 h 776"/>
                <a:gd name="T90" fmla="*/ 0 w 624"/>
                <a:gd name="T91" fmla="*/ 1 h 776"/>
                <a:gd name="T92" fmla="*/ 0 w 624"/>
                <a:gd name="T93" fmla="*/ 1 h 776"/>
                <a:gd name="T94" fmla="*/ 0 w 624"/>
                <a:gd name="T95" fmla="*/ 1 h 776"/>
                <a:gd name="T96" fmla="*/ 0 w 624"/>
                <a:gd name="T97" fmla="*/ 1 h 776"/>
                <a:gd name="T98" fmla="*/ 0 w 624"/>
                <a:gd name="T99" fmla="*/ 1 h 776"/>
                <a:gd name="T100" fmla="*/ 0 w 624"/>
                <a:gd name="T101" fmla="*/ 1 h 776"/>
                <a:gd name="T102" fmla="*/ 0 w 624"/>
                <a:gd name="T103" fmla="*/ 1 h 776"/>
                <a:gd name="T104" fmla="*/ 0 w 624"/>
                <a:gd name="T105" fmla="*/ 1 h 776"/>
                <a:gd name="T106" fmla="*/ 0 w 624"/>
                <a:gd name="T107" fmla="*/ 1 h 776"/>
                <a:gd name="T108" fmla="*/ 0 w 624"/>
                <a:gd name="T109" fmla="*/ 1 h 776"/>
                <a:gd name="T110" fmla="*/ 0 w 624"/>
                <a:gd name="T111" fmla="*/ 1 h 776"/>
                <a:gd name="T112" fmla="*/ 0 w 624"/>
                <a:gd name="T113" fmla="*/ 1 h 776"/>
                <a:gd name="T114" fmla="*/ 0 w 624"/>
                <a:gd name="T115" fmla="*/ 1 h 776"/>
                <a:gd name="T116" fmla="*/ 0 w 624"/>
                <a:gd name="T117" fmla="*/ 1 h 776"/>
                <a:gd name="T118" fmla="*/ 0 w 624"/>
                <a:gd name="T119" fmla="*/ 1 h 776"/>
                <a:gd name="T120" fmla="*/ 0 w 624"/>
                <a:gd name="T121" fmla="*/ 1 h 776"/>
                <a:gd name="T122" fmla="*/ 0 w 624"/>
                <a:gd name="T123" fmla="*/ 1 h 776"/>
                <a:gd name="T124" fmla="*/ 0 w 624"/>
                <a:gd name="T125" fmla="*/ 1 h 7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24"/>
                <a:gd name="T190" fmla="*/ 0 h 776"/>
                <a:gd name="T191" fmla="*/ 624 w 624"/>
                <a:gd name="T192" fmla="*/ 776 h 77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24" h="776">
                  <a:moveTo>
                    <a:pt x="279" y="721"/>
                  </a:moveTo>
                  <a:lnTo>
                    <a:pt x="283" y="728"/>
                  </a:lnTo>
                  <a:lnTo>
                    <a:pt x="288" y="737"/>
                  </a:lnTo>
                  <a:lnTo>
                    <a:pt x="293" y="746"/>
                  </a:lnTo>
                  <a:lnTo>
                    <a:pt x="300" y="755"/>
                  </a:lnTo>
                  <a:lnTo>
                    <a:pt x="306" y="763"/>
                  </a:lnTo>
                  <a:lnTo>
                    <a:pt x="314" y="770"/>
                  </a:lnTo>
                  <a:lnTo>
                    <a:pt x="323" y="774"/>
                  </a:lnTo>
                  <a:lnTo>
                    <a:pt x="337" y="776"/>
                  </a:lnTo>
                  <a:lnTo>
                    <a:pt x="350" y="776"/>
                  </a:lnTo>
                  <a:lnTo>
                    <a:pt x="365" y="776"/>
                  </a:lnTo>
                  <a:lnTo>
                    <a:pt x="380" y="774"/>
                  </a:lnTo>
                  <a:lnTo>
                    <a:pt x="399" y="773"/>
                  </a:lnTo>
                  <a:lnTo>
                    <a:pt x="416" y="768"/>
                  </a:lnTo>
                  <a:lnTo>
                    <a:pt x="437" y="762"/>
                  </a:lnTo>
                  <a:lnTo>
                    <a:pt x="458" y="750"/>
                  </a:lnTo>
                  <a:lnTo>
                    <a:pt x="484" y="737"/>
                  </a:lnTo>
                  <a:lnTo>
                    <a:pt x="506" y="718"/>
                  </a:lnTo>
                  <a:lnTo>
                    <a:pt x="527" y="703"/>
                  </a:lnTo>
                  <a:lnTo>
                    <a:pt x="546" y="687"/>
                  </a:lnTo>
                  <a:lnTo>
                    <a:pt x="563" y="671"/>
                  </a:lnTo>
                  <a:lnTo>
                    <a:pt x="577" y="654"/>
                  </a:lnTo>
                  <a:lnTo>
                    <a:pt x="590" y="638"/>
                  </a:lnTo>
                  <a:lnTo>
                    <a:pt x="601" y="618"/>
                  </a:lnTo>
                  <a:lnTo>
                    <a:pt x="614" y="600"/>
                  </a:lnTo>
                  <a:lnTo>
                    <a:pt x="621" y="562"/>
                  </a:lnTo>
                  <a:lnTo>
                    <a:pt x="624" y="511"/>
                  </a:lnTo>
                  <a:lnTo>
                    <a:pt x="620" y="447"/>
                  </a:lnTo>
                  <a:lnTo>
                    <a:pt x="613" y="378"/>
                  </a:lnTo>
                  <a:lnTo>
                    <a:pt x="598" y="306"/>
                  </a:lnTo>
                  <a:lnTo>
                    <a:pt x="577" y="243"/>
                  </a:lnTo>
                  <a:lnTo>
                    <a:pt x="549" y="190"/>
                  </a:lnTo>
                  <a:lnTo>
                    <a:pt x="516" y="157"/>
                  </a:lnTo>
                  <a:lnTo>
                    <a:pt x="475" y="130"/>
                  </a:lnTo>
                  <a:lnTo>
                    <a:pt x="429" y="100"/>
                  </a:lnTo>
                  <a:lnTo>
                    <a:pt x="382" y="70"/>
                  </a:lnTo>
                  <a:lnTo>
                    <a:pt x="337" y="43"/>
                  </a:lnTo>
                  <a:lnTo>
                    <a:pt x="292" y="19"/>
                  </a:lnTo>
                  <a:lnTo>
                    <a:pt x="254" y="5"/>
                  </a:lnTo>
                  <a:lnTo>
                    <a:pt x="224" y="0"/>
                  </a:lnTo>
                  <a:lnTo>
                    <a:pt x="207" y="8"/>
                  </a:lnTo>
                  <a:lnTo>
                    <a:pt x="193" y="23"/>
                  </a:lnTo>
                  <a:lnTo>
                    <a:pt x="181" y="42"/>
                  </a:lnTo>
                  <a:lnTo>
                    <a:pt x="168" y="59"/>
                  </a:lnTo>
                  <a:lnTo>
                    <a:pt x="157" y="78"/>
                  </a:lnTo>
                  <a:lnTo>
                    <a:pt x="145" y="92"/>
                  </a:lnTo>
                  <a:lnTo>
                    <a:pt x="136" y="106"/>
                  </a:lnTo>
                  <a:lnTo>
                    <a:pt x="128" y="116"/>
                  </a:lnTo>
                  <a:lnTo>
                    <a:pt x="124" y="123"/>
                  </a:lnTo>
                  <a:lnTo>
                    <a:pt x="119" y="126"/>
                  </a:lnTo>
                  <a:lnTo>
                    <a:pt x="115" y="128"/>
                  </a:lnTo>
                  <a:lnTo>
                    <a:pt x="112" y="132"/>
                  </a:lnTo>
                  <a:lnTo>
                    <a:pt x="109" y="138"/>
                  </a:lnTo>
                  <a:lnTo>
                    <a:pt x="105" y="147"/>
                  </a:lnTo>
                  <a:lnTo>
                    <a:pt x="104" y="160"/>
                  </a:lnTo>
                  <a:lnTo>
                    <a:pt x="104" y="180"/>
                  </a:lnTo>
                  <a:lnTo>
                    <a:pt x="109" y="207"/>
                  </a:lnTo>
                  <a:lnTo>
                    <a:pt x="108" y="215"/>
                  </a:lnTo>
                  <a:lnTo>
                    <a:pt x="105" y="224"/>
                  </a:lnTo>
                  <a:lnTo>
                    <a:pt x="99" y="231"/>
                  </a:lnTo>
                  <a:lnTo>
                    <a:pt x="94" y="238"/>
                  </a:lnTo>
                  <a:lnTo>
                    <a:pt x="87" y="245"/>
                  </a:lnTo>
                  <a:lnTo>
                    <a:pt x="79" y="252"/>
                  </a:lnTo>
                  <a:lnTo>
                    <a:pt x="72" y="258"/>
                  </a:lnTo>
                  <a:lnTo>
                    <a:pt x="68" y="266"/>
                  </a:lnTo>
                  <a:lnTo>
                    <a:pt x="61" y="272"/>
                  </a:lnTo>
                  <a:lnTo>
                    <a:pt x="53" y="279"/>
                  </a:lnTo>
                  <a:lnTo>
                    <a:pt x="44" y="288"/>
                  </a:lnTo>
                  <a:lnTo>
                    <a:pt x="35" y="298"/>
                  </a:lnTo>
                  <a:lnTo>
                    <a:pt x="25" y="306"/>
                  </a:lnTo>
                  <a:lnTo>
                    <a:pt x="16" y="316"/>
                  </a:lnTo>
                  <a:lnTo>
                    <a:pt x="9" y="324"/>
                  </a:lnTo>
                  <a:lnTo>
                    <a:pt x="6" y="331"/>
                  </a:lnTo>
                  <a:lnTo>
                    <a:pt x="0" y="341"/>
                  </a:lnTo>
                  <a:lnTo>
                    <a:pt x="0" y="352"/>
                  </a:lnTo>
                  <a:lnTo>
                    <a:pt x="4" y="362"/>
                  </a:lnTo>
                  <a:lnTo>
                    <a:pt x="13" y="371"/>
                  </a:lnTo>
                  <a:lnTo>
                    <a:pt x="21" y="376"/>
                  </a:lnTo>
                  <a:lnTo>
                    <a:pt x="29" y="378"/>
                  </a:lnTo>
                  <a:lnTo>
                    <a:pt x="35" y="381"/>
                  </a:lnTo>
                  <a:lnTo>
                    <a:pt x="37" y="387"/>
                  </a:lnTo>
                  <a:lnTo>
                    <a:pt x="36" y="392"/>
                  </a:lnTo>
                  <a:lnTo>
                    <a:pt x="35" y="400"/>
                  </a:lnTo>
                  <a:lnTo>
                    <a:pt x="32" y="410"/>
                  </a:lnTo>
                  <a:lnTo>
                    <a:pt x="31" y="421"/>
                  </a:lnTo>
                  <a:lnTo>
                    <a:pt x="29" y="431"/>
                  </a:lnTo>
                  <a:lnTo>
                    <a:pt x="29" y="442"/>
                  </a:lnTo>
                  <a:lnTo>
                    <a:pt x="29" y="451"/>
                  </a:lnTo>
                  <a:lnTo>
                    <a:pt x="34" y="457"/>
                  </a:lnTo>
                  <a:lnTo>
                    <a:pt x="40" y="464"/>
                  </a:lnTo>
                  <a:lnTo>
                    <a:pt x="46" y="472"/>
                  </a:lnTo>
                  <a:lnTo>
                    <a:pt x="51" y="478"/>
                  </a:lnTo>
                  <a:lnTo>
                    <a:pt x="60" y="486"/>
                  </a:lnTo>
                  <a:lnTo>
                    <a:pt x="50" y="491"/>
                  </a:lnTo>
                  <a:lnTo>
                    <a:pt x="45" y="499"/>
                  </a:lnTo>
                  <a:lnTo>
                    <a:pt x="44" y="509"/>
                  </a:lnTo>
                  <a:lnTo>
                    <a:pt x="50" y="519"/>
                  </a:lnTo>
                  <a:lnTo>
                    <a:pt x="58" y="528"/>
                  </a:lnTo>
                  <a:lnTo>
                    <a:pt x="66" y="538"/>
                  </a:lnTo>
                  <a:lnTo>
                    <a:pt x="67" y="543"/>
                  </a:lnTo>
                  <a:lnTo>
                    <a:pt x="68" y="550"/>
                  </a:lnTo>
                  <a:lnTo>
                    <a:pt x="68" y="558"/>
                  </a:lnTo>
                  <a:lnTo>
                    <a:pt x="68" y="569"/>
                  </a:lnTo>
                  <a:lnTo>
                    <a:pt x="65" y="579"/>
                  </a:lnTo>
                  <a:lnTo>
                    <a:pt x="63" y="591"/>
                  </a:lnTo>
                  <a:lnTo>
                    <a:pt x="63" y="602"/>
                  </a:lnTo>
                  <a:lnTo>
                    <a:pt x="65" y="616"/>
                  </a:lnTo>
                  <a:lnTo>
                    <a:pt x="67" y="626"/>
                  </a:lnTo>
                  <a:lnTo>
                    <a:pt x="73" y="637"/>
                  </a:lnTo>
                  <a:lnTo>
                    <a:pt x="82" y="647"/>
                  </a:lnTo>
                  <a:lnTo>
                    <a:pt x="97" y="655"/>
                  </a:lnTo>
                  <a:lnTo>
                    <a:pt x="110" y="659"/>
                  </a:lnTo>
                  <a:lnTo>
                    <a:pt x="124" y="663"/>
                  </a:lnTo>
                  <a:lnTo>
                    <a:pt x="135" y="663"/>
                  </a:lnTo>
                  <a:lnTo>
                    <a:pt x="147" y="663"/>
                  </a:lnTo>
                  <a:lnTo>
                    <a:pt x="159" y="661"/>
                  </a:lnTo>
                  <a:lnTo>
                    <a:pt x="171" y="663"/>
                  </a:lnTo>
                  <a:lnTo>
                    <a:pt x="182" y="665"/>
                  </a:lnTo>
                  <a:lnTo>
                    <a:pt x="194" y="671"/>
                  </a:lnTo>
                  <a:lnTo>
                    <a:pt x="206" y="675"/>
                  </a:lnTo>
                  <a:lnTo>
                    <a:pt x="215" y="680"/>
                  </a:lnTo>
                  <a:lnTo>
                    <a:pt x="224" y="682"/>
                  </a:lnTo>
                  <a:lnTo>
                    <a:pt x="234" y="686"/>
                  </a:lnTo>
                  <a:lnTo>
                    <a:pt x="243" y="690"/>
                  </a:lnTo>
                  <a:lnTo>
                    <a:pt x="253" y="696"/>
                  </a:lnTo>
                  <a:lnTo>
                    <a:pt x="264" y="706"/>
                  </a:lnTo>
                  <a:lnTo>
                    <a:pt x="279" y="721"/>
                  </a:lnTo>
                  <a:close/>
                </a:path>
              </a:pathLst>
            </a:custGeom>
            <a:solidFill>
              <a:srgbClr val="FFC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56" name="Freeform 349"/>
            <p:cNvSpPr>
              <a:spLocks/>
            </p:cNvSpPr>
            <p:nvPr/>
          </p:nvSpPr>
          <p:spPr bwMode="auto">
            <a:xfrm>
              <a:off x="4859" y="1466"/>
              <a:ext cx="127" cy="78"/>
            </a:xfrm>
            <a:custGeom>
              <a:avLst/>
              <a:gdLst>
                <a:gd name="T0" fmla="*/ 1 w 253"/>
                <a:gd name="T1" fmla="*/ 0 h 157"/>
                <a:gd name="T2" fmla="*/ 1 w 253"/>
                <a:gd name="T3" fmla="*/ 0 h 157"/>
                <a:gd name="T4" fmla="*/ 1 w 253"/>
                <a:gd name="T5" fmla="*/ 0 h 157"/>
                <a:gd name="T6" fmla="*/ 1 w 253"/>
                <a:gd name="T7" fmla="*/ 0 h 157"/>
                <a:gd name="T8" fmla="*/ 1 w 253"/>
                <a:gd name="T9" fmla="*/ 0 h 157"/>
                <a:gd name="T10" fmla="*/ 1 w 253"/>
                <a:gd name="T11" fmla="*/ 0 h 157"/>
                <a:gd name="T12" fmla="*/ 1 w 253"/>
                <a:gd name="T13" fmla="*/ 0 h 157"/>
                <a:gd name="T14" fmla="*/ 1 w 253"/>
                <a:gd name="T15" fmla="*/ 0 h 157"/>
                <a:gd name="T16" fmla="*/ 1 w 253"/>
                <a:gd name="T17" fmla="*/ 0 h 157"/>
                <a:gd name="T18" fmla="*/ 1 w 253"/>
                <a:gd name="T19" fmla="*/ 0 h 157"/>
                <a:gd name="T20" fmla="*/ 1 w 253"/>
                <a:gd name="T21" fmla="*/ 0 h 157"/>
                <a:gd name="T22" fmla="*/ 1 w 253"/>
                <a:gd name="T23" fmla="*/ 0 h 157"/>
                <a:gd name="T24" fmla="*/ 1 w 253"/>
                <a:gd name="T25" fmla="*/ 0 h 157"/>
                <a:gd name="T26" fmla="*/ 1 w 253"/>
                <a:gd name="T27" fmla="*/ 0 h 157"/>
                <a:gd name="T28" fmla="*/ 1 w 253"/>
                <a:gd name="T29" fmla="*/ 0 h 157"/>
                <a:gd name="T30" fmla="*/ 1 w 253"/>
                <a:gd name="T31" fmla="*/ 0 h 157"/>
                <a:gd name="T32" fmla="*/ 1 w 253"/>
                <a:gd name="T33" fmla="*/ 0 h 157"/>
                <a:gd name="T34" fmla="*/ 1 w 253"/>
                <a:gd name="T35" fmla="*/ 0 h 157"/>
                <a:gd name="T36" fmla="*/ 1 w 253"/>
                <a:gd name="T37" fmla="*/ 0 h 157"/>
                <a:gd name="T38" fmla="*/ 1 w 253"/>
                <a:gd name="T39" fmla="*/ 0 h 157"/>
                <a:gd name="T40" fmla="*/ 1 w 253"/>
                <a:gd name="T41" fmla="*/ 0 h 157"/>
                <a:gd name="T42" fmla="*/ 1 w 253"/>
                <a:gd name="T43" fmla="*/ 0 h 157"/>
                <a:gd name="T44" fmla="*/ 1 w 253"/>
                <a:gd name="T45" fmla="*/ 0 h 157"/>
                <a:gd name="T46" fmla="*/ 1 w 253"/>
                <a:gd name="T47" fmla="*/ 0 h 157"/>
                <a:gd name="T48" fmla="*/ 1 w 253"/>
                <a:gd name="T49" fmla="*/ 0 h 157"/>
                <a:gd name="T50" fmla="*/ 1 w 253"/>
                <a:gd name="T51" fmla="*/ 0 h 157"/>
                <a:gd name="T52" fmla="*/ 1 w 253"/>
                <a:gd name="T53" fmla="*/ 0 h 157"/>
                <a:gd name="T54" fmla="*/ 1 w 253"/>
                <a:gd name="T55" fmla="*/ 0 h 157"/>
                <a:gd name="T56" fmla="*/ 1 w 253"/>
                <a:gd name="T57" fmla="*/ 0 h 157"/>
                <a:gd name="T58" fmla="*/ 1 w 253"/>
                <a:gd name="T59" fmla="*/ 0 h 157"/>
                <a:gd name="T60" fmla="*/ 1 w 253"/>
                <a:gd name="T61" fmla="*/ 0 h 157"/>
                <a:gd name="T62" fmla="*/ 1 w 253"/>
                <a:gd name="T63" fmla="*/ 0 h 157"/>
                <a:gd name="T64" fmla="*/ 1 w 253"/>
                <a:gd name="T65" fmla="*/ 0 h 157"/>
                <a:gd name="T66" fmla="*/ 1 w 253"/>
                <a:gd name="T67" fmla="*/ 0 h 157"/>
                <a:gd name="T68" fmla="*/ 1 w 253"/>
                <a:gd name="T69" fmla="*/ 0 h 157"/>
                <a:gd name="T70" fmla="*/ 1 w 253"/>
                <a:gd name="T71" fmla="*/ 0 h 157"/>
                <a:gd name="T72" fmla="*/ 1 w 253"/>
                <a:gd name="T73" fmla="*/ 0 h 157"/>
                <a:gd name="T74" fmla="*/ 1 w 253"/>
                <a:gd name="T75" fmla="*/ 0 h 1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53"/>
                <a:gd name="T115" fmla="*/ 0 h 157"/>
                <a:gd name="T116" fmla="*/ 253 w 253"/>
                <a:gd name="T117" fmla="*/ 157 h 15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53" h="157">
                  <a:moveTo>
                    <a:pt x="240" y="157"/>
                  </a:moveTo>
                  <a:lnTo>
                    <a:pt x="226" y="155"/>
                  </a:lnTo>
                  <a:lnTo>
                    <a:pt x="217" y="151"/>
                  </a:lnTo>
                  <a:lnTo>
                    <a:pt x="209" y="144"/>
                  </a:lnTo>
                  <a:lnTo>
                    <a:pt x="203" y="136"/>
                  </a:lnTo>
                  <a:lnTo>
                    <a:pt x="196" y="127"/>
                  </a:lnTo>
                  <a:lnTo>
                    <a:pt x="191" y="118"/>
                  </a:lnTo>
                  <a:lnTo>
                    <a:pt x="186" y="109"/>
                  </a:lnTo>
                  <a:lnTo>
                    <a:pt x="182" y="102"/>
                  </a:lnTo>
                  <a:lnTo>
                    <a:pt x="167" y="87"/>
                  </a:lnTo>
                  <a:lnTo>
                    <a:pt x="156" y="77"/>
                  </a:lnTo>
                  <a:lnTo>
                    <a:pt x="146" y="71"/>
                  </a:lnTo>
                  <a:lnTo>
                    <a:pt x="137" y="67"/>
                  </a:lnTo>
                  <a:lnTo>
                    <a:pt x="127" y="63"/>
                  </a:lnTo>
                  <a:lnTo>
                    <a:pt x="118" y="61"/>
                  </a:lnTo>
                  <a:lnTo>
                    <a:pt x="109" y="56"/>
                  </a:lnTo>
                  <a:lnTo>
                    <a:pt x="97" y="52"/>
                  </a:lnTo>
                  <a:lnTo>
                    <a:pt x="85" y="46"/>
                  </a:lnTo>
                  <a:lnTo>
                    <a:pt x="74" y="44"/>
                  </a:lnTo>
                  <a:lnTo>
                    <a:pt x="62" y="42"/>
                  </a:lnTo>
                  <a:lnTo>
                    <a:pt x="50" y="44"/>
                  </a:lnTo>
                  <a:lnTo>
                    <a:pt x="38" y="44"/>
                  </a:lnTo>
                  <a:lnTo>
                    <a:pt x="27" y="44"/>
                  </a:lnTo>
                  <a:lnTo>
                    <a:pt x="13" y="4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28" y="37"/>
                  </a:lnTo>
                  <a:lnTo>
                    <a:pt x="45" y="39"/>
                  </a:lnTo>
                  <a:lnTo>
                    <a:pt x="63" y="40"/>
                  </a:lnTo>
                  <a:lnTo>
                    <a:pt x="79" y="39"/>
                  </a:lnTo>
                  <a:lnTo>
                    <a:pt x="95" y="39"/>
                  </a:lnTo>
                  <a:lnTo>
                    <a:pt x="109" y="37"/>
                  </a:lnTo>
                  <a:lnTo>
                    <a:pt x="120" y="36"/>
                  </a:lnTo>
                  <a:lnTo>
                    <a:pt x="128" y="34"/>
                  </a:lnTo>
                  <a:lnTo>
                    <a:pt x="141" y="34"/>
                  </a:lnTo>
                  <a:lnTo>
                    <a:pt x="153" y="33"/>
                  </a:lnTo>
                  <a:lnTo>
                    <a:pt x="168" y="33"/>
                  </a:lnTo>
                  <a:lnTo>
                    <a:pt x="180" y="31"/>
                  </a:lnTo>
                  <a:lnTo>
                    <a:pt x="193" y="30"/>
                  </a:lnTo>
                  <a:lnTo>
                    <a:pt x="203" y="26"/>
                  </a:lnTo>
                  <a:lnTo>
                    <a:pt x="210" y="24"/>
                  </a:lnTo>
                  <a:lnTo>
                    <a:pt x="214" y="18"/>
                  </a:lnTo>
                  <a:lnTo>
                    <a:pt x="220" y="14"/>
                  </a:lnTo>
                  <a:lnTo>
                    <a:pt x="226" y="9"/>
                  </a:lnTo>
                  <a:lnTo>
                    <a:pt x="233" y="5"/>
                  </a:lnTo>
                  <a:lnTo>
                    <a:pt x="245" y="0"/>
                  </a:lnTo>
                  <a:lnTo>
                    <a:pt x="253" y="3"/>
                  </a:lnTo>
                  <a:lnTo>
                    <a:pt x="252" y="7"/>
                  </a:lnTo>
                  <a:lnTo>
                    <a:pt x="250" y="13"/>
                  </a:lnTo>
                  <a:lnTo>
                    <a:pt x="243" y="20"/>
                  </a:lnTo>
                  <a:lnTo>
                    <a:pt x="238" y="28"/>
                  </a:lnTo>
                  <a:lnTo>
                    <a:pt x="231" y="35"/>
                  </a:lnTo>
                  <a:lnTo>
                    <a:pt x="226" y="44"/>
                  </a:lnTo>
                  <a:lnTo>
                    <a:pt x="221" y="51"/>
                  </a:lnTo>
                  <a:lnTo>
                    <a:pt x="221" y="59"/>
                  </a:lnTo>
                  <a:lnTo>
                    <a:pt x="217" y="63"/>
                  </a:lnTo>
                  <a:lnTo>
                    <a:pt x="209" y="61"/>
                  </a:lnTo>
                  <a:lnTo>
                    <a:pt x="201" y="57"/>
                  </a:lnTo>
                  <a:lnTo>
                    <a:pt x="195" y="55"/>
                  </a:lnTo>
                  <a:lnTo>
                    <a:pt x="186" y="52"/>
                  </a:lnTo>
                  <a:lnTo>
                    <a:pt x="179" y="52"/>
                  </a:lnTo>
                  <a:lnTo>
                    <a:pt x="169" y="52"/>
                  </a:lnTo>
                  <a:lnTo>
                    <a:pt x="161" y="52"/>
                  </a:lnTo>
                  <a:lnTo>
                    <a:pt x="152" y="52"/>
                  </a:lnTo>
                  <a:lnTo>
                    <a:pt x="147" y="54"/>
                  </a:lnTo>
                  <a:lnTo>
                    <a:pt x="143" y="55"/>
                  </a:lnTo>
                  <a:lnTo>
                    <a:pt x="143" y="59"/>
                  </a:lnTo>
                  <a:lnTo>
                    <a:pt x="147" y="63"/>
                  </a:lnTo>
                  <a:lnTo>
                    <a:pt x="157" y="71"/>
                  </a:lnTo>
                  <a:lnTo>
                    <a:pt x="167" y="78"/>
                  </a:lnTo>
                  <a:lnTo>
                    <a:pt x="177" y="89"/>
                  </a:lnTo>
                  <a:lnTo>
                    <a:pt x="185" y="103"/>
                  </a:lnTo>
                  <a:lnTo>
                    <a:pt x="195" y="117"/>
                  </a:lnTo>
                  <a:lnTo>
                    <a:pt x="204" y="129"/>
                  </a:lnTo>
                  <a:lnTo>
                    <a:pt x="215" y="141"/>
                  </a:lnTo>
                  <a:lnTo>
                    <a:pt x="226" y="151"/>
                  </a:lnTo>
                  <a:lnTo>
                    <a:pt x="240" y="157"/>
                  </a:lnTo>
                  <a:close/>
                </a:path>
              </a:pathLst>
            </a:custGeom>
            <a:solidFill>
              <a:srgbClr val="FF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57" name="Freeform 350"/>
            <p:cNvSpPr>
              <a:spLocks/>
            </p:cNvSpPr>
            <p:nvPr/>
          </p:nvSpPr>
          <p:spPr bwMode="auto">
            <a:xfrm>
              <a:off x="4995" y="1435"/>
              <a:ext cx="102" cy="41"/>
            </a:xfrm>
            <a:custGeom>
              <a:avLst/>
              <a:gdLst>
                <a:gd name="T0" fmla="*/ 1 w 204"/>
                <a:gd name="T1" fmla="*/ 1 h 80"/>
                <a:gd name="T2" fmla="*/ 1 w 204"/>
                <a:gd name="T3" fmla="*/ 1 h 80"/>
                <a:gd name="T4" fmla="*/ 1 w 204"/>
                <a:gd name="T5" fmla="*/ 1 h 80"/>
                <a:gd name="T6" fmla="*/ 1 w 204"/>
                <a:gd name="T7" fmla="*/ 1 h 80"/>
                <a:gd name="T8" fmla="*/ 1 w 204"/>
                <a:gd name="T9" fmla="*/ 1 h 80"/>
                <a:gd name="T10" fmla="*/ 1 w 204"/>
                <a:gd name="T11" fmla="*/ 1 h 80"/>
                <a:gd name="T12" fmla="*/ 1 w 204"/>
                <a:gd name="T13" fmla="*/ 1 h 80"/>
                <a:gd name="T14" fmla="*/ 1 w 204"/>
                <a:gd name="T15" fmla="*/ 1 h 80"/>
                <a:gd name="T16" fmla="*/ 1 w 204"/>
                <a:gd name="T17" fmla="*/ 1 h 80"/>
                <a:gd name="T18" fmla="*/ 1 w 204"/>
                <a:gd name="T19" fmla="*/ 1 h 80"/>
                <a:gd name="T20" fmla="*/ 1 w 204"/>
                <a:gd name="T21" fmla="*/ 1 h 80"/>
                <a:gd name="T22" fmla="*/ 1 w 204"/>
                <a:gd name="T23" fmla="*/ 1 h 80"/>
                <a:gd name="T24" fmla="*/ 1 w 204"/>
                <a:gd name="T25" fmla="*/ 1 h 80"/>
                <a:gd name="T26" fmla="*/ 1 w 204"/>
                <a:gd name="T27" fmla="*/ 1 h 80"/>
                <a:gd name="T28" fmla="*/ 1 w 204"/>
                <a:gd name="T29" fmla="*/ 1 h 80"/>
                <a:gd name="T30" fmla="*/ 1 w 204"/>
                <a:gd name="T31" fmla="*/ 1 h 80"/>
                <a:gd name="T32" fmla="*/ 1 w 204"/>
                <a:gd name="T33" fmla="*/ 1 h 80"/>
                <a:gd name="T34" fmla="*/ 1 w 204"/>
                <a:gd name="T35" fmla="*/ 0 h 80"/>
                <a:gd name="T36" fmla="*/ 1 w 204"/>
                <a:gd name="T37" fmla="*/ 0 h 80"/>
                <a:gd name="T38" fmla="*/ 1 w 204"/>
                <a:gd name="T39" fmla="*/ 1 h 80"/>
                <a:gd name="T40" fmla="*/ 1 w 204"/>
                <a:gd name="T41" fmla="*/ 1 h 80"/>
                <a:gd name="T42" fmla="*/ 1 w 204"/>
                <a:gd name="T43" fmla="*/ 1 h 80"/>
                <a:gd name="T44" fmla="*/ 1 w 204"/>
                <a:gd name="T45" fmla="*/ 1 h 80"/>
                <a:gd name="T46" fmla="*/ 1 w 204"/>
                <a:gd name="T47" fmla="*/ 1 h 80"/>
                <a:gd name="T48" fmla="*/ 1 w 204"/>
                <a:gd name="T49" fmla="*/ 1 h 80"/>
                <a:gd name="T50" fmla="*/ 1 w 204"/>
                <a:gd name="T51" fmla="*/ 1 h 80"/>
                <a:gd name="T52" fmla="*/ 1 w 204"/>
                <a:gd name="T53" fmla="*/ 1 h 80"/>
                <a:gd name="T54" fmla="*/ 1 w 204"/>
                <a:gd name="T55" fmla="*/ 1 h 80"/>
                <a:gd name="T56" fmla="*/ 1 w 204"/>
                <a:gd name="T57" fmla="*/ 1 h 80"/>
                <a:gd name="T58" fmla="*/ 1 w 204"/>
                <a:gd name="T59" fmla="*/ 1 h 80"/>
                <a:gd name="T60" fmla="*/ 1 w 204"/>
                <a:gd name="T61" fmla="*/ 1 h 80"/>
                <a:gd name="T62" fmla="*/ 0 w 204"/>
                <a:gd name="T63" fmla="*/ 1 h 80"/>
                <a:gd name="T64" fmla="*/ 1 w 204"/>
                <a:gd name="T65" fmla="*/ 1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4"/>
                <a:gd name="T100" fmla="*/ 0 h 80"/>
                <a:gd name="T101" fmla="*/ 204 w 204"/>
                <a:gd name="T102" fmla="*/ 80 h 8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4" h="80">
                  <a:moveTo>
                    <a:pt x="5" y="31"/>
                  </a:moveTo>
                  <a:lnTo>
                    <a:pt x="8" y="36"/>
                  </a:lnTo>
                  <a:lnTo>
                    <a:pt x="15" y="42"/>
                  </a:lnTo>
                  <a:lnTo>
                    <a:pt x="21" y="46"/>
                  </a:lnTo>
                  <a:lnTo>
                    <a:pt x="30" y="49"/>
                  </a:lnTo>
                  <a:lnTo>
                    <a:pt x="38" y="52"/>
                  </a:lnTo>
                  <a:lnTo>
                    <a:pt x="51" y="53"/>
                  </a:lnTo>
                  <a:lnTo>
                    <a:pt x="62" y="53"/>
                  </a:lnTo>
                  <a:lnTo>
                    <a:pt x="77" y="54"/>
                  </a:lnTo>
                  <a:lnTo>
                    <a:pt x="89" y="52"/>
                  </a:lnTo>
                  <a:lnTo>
                    <a:pt x="101" y="50"/>
                  </a:lnTo>
                  <a:lnTo>
                    <a:pt x="114" y="47"/>
                  </a:lnTo>
                  <a:lnTo>
                    <a:pt x="126" y="44"/>
                  </a:lnTo>
                  <a:lnTo>
                    <a:pt x="137" y="39"/>
                  </a:lnTo>
                  <a:lnTo>
                    <a:pt x="150" y="32"/>
                  </a:lnTo>
                  <a:lnTo>
                    <a:pt x="163" y="22"/>
                  </a:lnTo>
                  <a:lnTo>
                    <a:pt x="179" y="10"/>
                  </a:lnTo>
                  <a:lnTo>
                    <a:pt x="192" y="0"/>
                  </a:lnTo>
                  <a:lnTo>
                    <a:pt x="200" y="0"/>
                  </a:lnTo>
                  <a:lnTo>
                    <a:pt x="204" y="7"/>
                  </a:lnTo>
                  <a:lnTo>
                    <a:pt x="204" y="21"/>
                  </a:lnTo>
                  <a:lnTo>
                    <a:pt x="200" y="34"/>
                  </a:lnTo>
                  <a:lnTo>
                    <a:pt x="193" y="50"/>
                  </a:lnTo>
                  <a:lnTo>
                    <a:pt x="182" y="63"/>
                  </a:lnTo>
                  <a:lnTo>
                    <a:pt x="171" y="73"/>
                  </a:lnTo>
                  <a:lnTo>
                    <a:pt x="151" y="75"/>
                  </a:lnTo>
                  <a:lnTo>
                    <a:pt x="124" y="79"/>
                  </a:lnTo>
                  <a:lnTo>
                    <a:pt x="93" y="80"/>
                  </a:lnTo>
                  <a:lnTo>
                    <a:pt x="62" y="80"/>
                  </a:lnTo>
                  <a:lnTo>
                    <a:pt x="32" y="74"/>
                  </a:lnTo>
                  <a:lnTo>
                    <a:pt x="11" y="65"/>
                  </a:lnTo>
                  <a:lnTo>
                    <a:pt x="0" y="50"/>
                  </a:lnTo>
                  <a:lnTo>
                    <a:pt x="5" y="31"/>
                  </a:lnTo>
                  <a:close/>
                </a:path>
              </a:pathLst>
            </a:custGeom>
            <a:solidFill>
              <a:srgbClr val="FF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58" name="Freeform 351"/>
            <p:cNvSpPr>
              <a:spLocks/>
            </p:cNvSpPr>
            <p:nvPr/>
          </p:nvSpPr>
          <p:spPr bwMode="auto">
            <a:xfrm>
              <a:off x="4931" y="1380"/>
              <a:ext cx="64" cy="32"/>
            </a:xfrm>
            <a:custGeom>
              <a:avLst/>
              <a:gdLst>
                <a:gd name="T0" fmla="*/ 1 w 128"/>
                <a:gd name="T1" fmla="*/ 1 h 64"/>
                <a:gd name="T2" fmla="*/ 1 w 128"/>
                <a:gd name="T3" fmla="*/ 1 h 64"/>
                <a:gd name="T4" fmla="*/ 1 w 128"/>
                <a:gd name="T5" fmla="*/ 1 h 64"/>
                <a:gd name="T6" fmla="*/ 1 w 128"/>
                <a:gd name="T7" fmla="*/ 1 h 64"/>
                <a:gd name="T8" fmla="*/ 1 w 128"/>
                <a:gd name="T9" fmla="*/ 1 h 64"/>
                <a:gd name="T10" fmla="*/ 1 w 128"/>
                <a:gd name="T11" fmla="*/ 1 h 64"/>
                <a:gd name="T12" fmla="*/ 1 w 128"/>
                <a:gd name="T13" fmla="*/ 1 h 64"/>
                <a:gd name="T14" fmla="*/ 1 w 128"/>
                <a:gd name="T15" fmla="*/ 1 h 64"/>
                <a:gd name="T16" fmla="*/ 1 w 128"/>
                <a:gd name="T17" fmla="*/ 1 h 64"/>
                <a:gd name="T18" fmla="*/ 1 w 128"/>
                <a:gd name="T19" fmla="*/ 1 h 64"/>
                <a:gd name="T20" fmla="*/ 1 w 128"/>
                <a:gd name="T21" fmla="*/ 1 h 64"/>
                <a:gd name="T22" fmla="*/ 0 w 128"/>
                <a:gd name="T23" fmla="*/ 1 h 64"/>
                <a:gd name="T24" fmla="*/ 1 w 128"/>
                <a:gd name="T25" fmla="*/ 1 h 64"/>
                <a:gd name="T26" fmla="*/ 1 w 128"/>
                <a:gd name="T27" fmla="*/ 1 h 64"/>
                <a:gd name="T28" fmla="*/ 1 w 128"/>
                <a:gd name="T29" fmla="*/ 1 h 64"/>
                <a:gd name="T30" fmla="*/ 1 w 128"/>
                <a:gd name="T31" fmla="*/ 1 h 64"/>
                <a:gd name="T32" fmla="*/ 1 w 128"/>
                <a:gd name="T33" fmla="*/ 1 h 64"/>
                <a:gd name="T34" fmla="*/ 1 w 128"/>
                <a:gd name="T35" fmla="*/ 1 h 64"/>
                <a:gd name="T36" fmla="*/ 1 w 128"/>
                <a:gd name="T37" fmla="*/ 1 h 64"/>
                <a:gd name="T38" fmla="*/ 1 w 128"/>
                <a:gd name="T39" fmla="*/ 0 h 64"/>
                <a:gd name="T40" fmla="*/ 1 w 128"/>
                <a:gd name="T41" fmla="*/ 1 h 64"/>
                <a:gd name="T42" fmla="*/ 1 w 128"/>
                <a:gd name="T43" fmla="*/ 1 h 64"/>
                <a:gd name="T44" fmla="*/ 1 w 128"/>
                <a:gd name="T45" fmla="*/ 1 h 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8"/>
                <a:gd name="T70" fmla="*/ 0 h 64"/>
                <a:gd name="T71" fmla="*/ 128 w 128"/>
                <a:gd name="T72" fmla="*/ 64 h 6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8" h="64">
                  <a:moveTo>
                    <a:pt x="128" y="27"/>
                  </a:moveTo>
                  <a:lnTo>
                    <a:pt x="111" y="28"/>
                  </a:lnTo>
                  <a:lnTo>
                    <a:pt x="93" y="32"/>
                  </a:lnTo>
                  <a:lnTo>
                    <a:pt x="76" y="36"/>
                  </a:lnTo>
                  <a:lnTo>
                    <a:pt x="61" y="40"/>
                  </a:lnTo>
                  <a:lnTo>
                    <a:pt x="46" y="44"/>
                  </a:lnTo>
                  <a:lnTo>
                    <a:pt x="35" y="50"/>
                  </a:lnTo>
                  <a:lnTo>
                    <a:pt x="26" y="55"/>
                  </a:lnTo>
                  <a:lnTo>
                    <a:pt x="21" y="62"/>
                  </a:lnTo>
                  <a:lnTo>
                    <a:pt x="12" y="64"/>
                  </a:lnTo>
                  <a:lnTo>
                    <a:pt x="3" y="58"/>
                  </a:lnTo>
                  <a:lnTo>
                    <a:pt x="0" y="52"/>
                  </a:lnTo>
                  <a:lnTo>
                    <a:pt x="2" y="45"/>
                  </a:lnTo>
                  <a:lnTo>
                    <a:pt x="7" y="39"/>
                  </a:lnTo>
                  <a:lnTo>
                    <a:pt x="17" y="33"/>
                  </a:lnTo>
                  <a:lnTo>
                    <a:pt x="30" y="24"/>
                  </a:lnTo>
                  <a:lnTo>
                    <a:pt x="47" y="16"/>
                  </a:lnTo>
                  <a:lnTo>
                    <a:pt x="67" y="8"/>
                  </a:lnTo>
                  <a:lnTo>
                    <a:pt x="87" y="3"/>
                  </a:lnTo>
                  <a:lnTo>
                    <a:pt x="104" y="0"/>
                  </a:lnTo>
                  <a:lnTo>
                    <a:pt x="118" y="2"/>
                  </a:lnTo>
                  <a:lnTo>
                    <a:pt x="127" y="11"/>
                  </a:lnTo>
                  <a:lnTo>
                    <a:pt x="128" y="27"/>
                  </a:lnTo>
                  <a:close/>
                </a:path>
              </a:pathLst>
            </a:custGeom>
            <a:solidFill>
              <a:srgbClr val="FF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59" name="Freeform 352"/>
            <p:cNvSpPr>
              <a:spLocks/>
            </p:cNvSpPr>
            <p:nvPr/>
          </p:nvSpPr>
          <p:spPr bwMode="auto">
            <a:xfrm>
              <a:off x="4850" y="1341"/>
              <a:ext cx="34" cy="91"/>
            </a:xfrm>
            <a:custGeom>
              <a:avLst/>
              <a:gdLst>
                <a:gd name="T0" fmla="*/ 0 w 68"/>
                <a:gd name="T1" fmla="*/ 1 h 182"/>
                <a:gd name="T2" fmla="*/ 1 w 68"/>
                <a:gd name="T3" fmla="*/ 1 h 182"/>
                <a:gd name="T4" fmla="*/ 1 w 68"/>
                <a:gd name="T5" fmla="*/ 1 h 182"/>
                <a:gd name="T6" fmla="*/ 1 w 68"/>
                <a:gd name="T7" fmla="*/ 1 h 182"/>
                <a:gd name="T8" fmla="*/ 1 w 68"/>
                <a:gd name="T9" fmla="*/ 1 h 182"/>
                <a:gd name="T10" fmla="*/ 1 w 68"/>
                <a:gd name="T11" fmla="*/ 1 h 182"/>
                <a:gd name="T12" fmla="*/ 1 w 68"/>
                <a:gd name="T13" fmla="*/ 1 h 182"/>
                <a:gd name="T14" fmla="*/ 1 w 68"/>
                <a:gd name="T15" fmla="*/ 1 h 182"/>
                <a:gd name="T16" fmla="*/ 1 w 68"/>
                <a:gd name="T17" fmla="*/ 1 h 182"/>
                <a:gd name="T18" fmla="*/ 1 w 68"/>
                <a:gd name="T19" fmla="*/ 1 h 182"/>
                <a:gd name="T20" fmla="*/ 1 w 68"/>
                <a:gd name="T21" fmla="*/ 1 h 182"/>
                <a:gd name="T22" fmla="*/ 1 w 68"/>
                <a:gd name="T23" fmla="*/ 1 h 182"/>
                <a:gd name="T24" fmla="*/ 1 w 68"/>
                <a:gd name="T25" fmla="*/ 1 h 182"/>
                <a:gd name="T26" fmla="*/ 1 w 68"/>
                <a:gd name="T27" fmla="*/ 1 h 182"/>
                <a:gd name="T28" fmla="*/ 1 w 68"/>
                <a:gd name="T29" fmla="*/ 1 h 182"/>
                <a:gd name="T30" fmla="*/ 1 w 68"/>
                <a:gd name="T31" fmla="*/ 1 h 182"/>
                <a:gd name="T32" fmla="*/ 1 w 68"/>
                <a:gd name="T33" fmla="*/ 1 h 182"/>
                <a:gd name="T34" fmla="*/ 1 w 68"/>
                <a:gd name="T35" fmla="*/ 1 h 182"/>
                <a:gd name="T36" fmla="*/ 1 w 68"/>
                <a:gd name="T37" fmla="*/ 1 h 182"/>
                <a:gd name="T38" fmla="*/ 1 w 68"/>
                <a:gd name="T39" fmla="*/ 1 h 182"/>
                <a:gd name="T40" fmla="*/ 1 w 68"/>
                <a:gd name="T41" fmla="*/ 1 h 182"/>
                <a:gd name="T42" fmla="*/ 1 w 68"/>
                <a:gd name="T43" fmla="*/ 1 h 182"/>
                <a:gd name="T44" fmla="*/ 1 w 68"/>
                <a:gd name="T45" fmla="*/ 1 h 182"/>
                <a:gd name="T46" fmla="*/ 1 w 68"/>
                <a:gd name="T47" fmla="*/ 1 h 182"/>
                <a:gd name="T48" fmla="*/ 1 w 68"/>
                <a:gd name="T49" fmla="*/ 1 h 182"/>
                <a:gd name="T50" fmla="*/ 1 w 68"/>
                <a:gd name="T51" fmla="*/ 1 h 182"/>
                <a:gd name="T52" fmla="*/ 1 w 68"/>
                <a:gd name="T53" fmla="*/ 1 h 182"/>
                <a:gd name="T54" fmla="*/ 1 w 68"/>
                <a:gd name="T55" fmla="*/ 1 h 182"/>
                <a:gd name="T56" fmla="*/ 1 w 68"/>
                <a:gd name="T57" fmla="*/ 1 h 182"/>
                <a:gd name="T58" fmla="*/ 1 w 68"/>
                <a:gd name="T59" fmla="*/ 1 h 182"/>
                <a:gd name="T60" fmla="*/ 1 w 68"/>
                <a:gd name="T61" fmla="*/ 1 h 182"/>
                <a:gd name="T62" fmla="*/ 1 w 68"/>
                <a:gd name="T63" fmla="*/ 1 h 182"/>
                <a:gd name="T64" fmla="*/ 1 w 68"/>
                <a:gd name="T65" fmla="*/ 1 h 182"/>
                <a:gd name="T66" fmla="*/ 1 w 68"/>
                <a:gd name="T67" fmla="*/ 1 h 182"/>
                <a:gd name="T68" fmla="*/ 1 w 68"/>
                <a:gd name="T69" fmla="*/ 0 h 182"/>
                <a:gd name="T70" fmla="*/ 1 w 68"/>
                <a:gd name="T71" fmla="*/ 1 h 182"/>
                <a:gd name="T72" fmla="*/ 1 w 68"/>
                <a:gd name="T73" fmla="*/ 1 h 182"/>
                <a:gd name="T74" fmla="*/ 1 w 68"/>
                <a:gd name="T75" fmla="*/ 1 h 182"/>
                <a:gd name="T76" fmla="*/ 1 w 68"/>
                <a:gd name="T77" fmla="*/ 1 h 182"/>
                <a:gd name="T78" fmla="*/ 1 w 68"/>
                <a:gd name="T79" fmla="*/ 1 h 182"/>
                <a:gd name="T80" fmla="*/ 1 w 68"/>
                <a:gd name="T81" fmla="*/ 1 h 182"/>
                <a:gd name="T82" fmla="*/ 1 w 68"/>
                <a:gd name="T83" fmla="*/ 1 h 182"/>
                <a:gd name="T84" fmla="*/ 0 w 68"/>
                <a:gd name="T85" fmla="*/ 1 h 1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8"/>
                <a:gd name="T130" fmla="*/ 0 h 182"/>
                <a:gd name="T131" fmla="*/ 68 w 68"/>
                <a:gd name="T132" fmla="*/ 182 h 18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8" h="182">
                  <a:moveTo>
                    <a:pt x="0" y="37"/>
                  </a:moveTo>
                  <a:lnTo>
                    <a:pt x="8" y="37"/>
                  </a:lnTo>
                  <a:lnTo>
                    <a:pt x="15" y="37"/>
                  </a:lnTo>
                  <a:lnTo>
                    <a:pt x="21" y="34"/>
                  </a:lnTo>
                  <a:lnTo>
                    <a:pt x="27" y="31"/>
                  </a:lnTo>
                  <a:lnTo>
                    <a:pt x="30" y="41"/>
                  </a:lnTo>
                  <a:lnTo>
                    <a:pt x="34" y="55"/>
                  </a:lnTo>
                  <a:lnTo>
                    <a:pt x="37" y="70"/>
                  </a:lnTo>
                  <a:lnTo>
                    <a:pt x="43" y="86"/>
                  </a:lnTo>
                  <a:lnTo>
                    <a:pt x="47" y="101"/>
                  </a:lnTo>
                  <a:lnTo>
                    <a:pt x="51" y="116"/>
                  </a:lnTo>
                  <a:lnTo>
                    <a:pt x="52" y="128"/>
                  </a:lnTo>
                  <a:lnTo>
                    <a:pt x="52" y="140"/>
                  </a:lnTo>
                  <a:lnTo>
                    <a:pt x="48" y="146"/>
                  </a:lnTo>
                  <a:lnTo>
                    <a:pt x="48" y="153"/>
                  </a:lnTo>
                  <a:lnTo>
                    <a:pt x="47" y="159"/>
                  </a:lnTo>
                  <a:lnTo>
                    <a:pt x="46" y="167"/>
                  </a:lnTo>
                  <a:lnTo>
                    <a:pt x="43" y="175"/>
                  </a:lnTo>
                  <a:lnTo>
                    <a:pt x="37" y="182"/>
                  </a:lnTo>
                  <a:lnTo>
                    <a:pt x="43" y="180"/>
                  </a:lnTo>
                  <a:lnTo>
                    <a:pt x="51" y="178"/>
                  </a:lnTo>
                  <a:lnTo>
                    <a:pt x="57" y="174"/>
                  </a:lnTo>
                  <a:lnTo>
                    <a:pt x="63" y="170"/>
                  </a:lnTo>
                  <a:lnTo>
                    <a:pt x="66" y="163"/>
                  </a:lnTo>
                  <a:lnTo>
                    <a:pt x="68" y="156"/>
                  </a:lnTo>
                  <a:lnTo>
                    <a:pt x="67" y="144"/>
                  </a:lnTo>
                  <a:lnTo>
                    <a:pt x="66" y="133"/>
                  </a:lnTo>
                  <a:lnTo>
                    <a:pt x="58" y="116"/>
                  </a:lnTo>
                  <a:lnTo>
                    <a:pt x="52" y="96"/>
                  </a:lnTo>
                  <a:lnTo>
                    <a:pt x="45" y="75"/>
                  </a:lnTo>
                  <a:lnTo>
                    <a:pt x="39" y="55"/>
                  </a:lnTo>
                  <a:lnTo>
                    <a:pt x="34" y="34"/>
                  </a:lnTo>
                  <a:lnTo>
                    <a:pt x="32" y="18"/>
                  </a:lnTo>
                  <a:lnTo>
                    <a:pt x="36" y="6"/>
                  </a:lnTo>
                  <a:lnTo>
                    <a:pt x="46" y="0"/>
                  </a:lnTo>
                  <a:lnTo>
                    <a:pt x="41" y="1"/>
                  </a:lnTo>
                  <a:lnTo>
                    <a:pt x="36" y="5"/>
                  </a:lnTo>
                  <a:lnTo>
                    <a:pt x="30" y="11"/>
                  </a:lnTo>
                  <a:lnTo>
                    <a:pt x="25" y="18"/>
                  </a:lnTo>
                  <a:lnTo>
                    <a:pt x="17" y="24"/>
                  </a:lnTo>
                  <a:lnTo>
                    <a:pt x="11" y="31"/>
                  </a:lnTo>
                  <a:lnTo>
                    <a:pt x="5" y="34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60" name="Freeform 353"/>
            <p:cNvSpPr>
              <a:spLocks/>
            </p:cNvSpPr>
            <p:nvPr/>
          </p:nvSpPr>
          <p:spPr bwMode="auto">
            <a:xfrm>
              <a:off x="4827" y="1385"/>
              <a:ext cx="49" cy="31"/>
            </a:xfrm>
            <a:custGeom>
              <a:avLst/>
              <a:gdLst>
                <a:gd name="T0" fmla="*/ 1 w 96"/>
                <a:gd name="T1" fmla="*/ 1 h 62"/>
                <a:gd name="T2" fmla="*/ 1 w 96"/>
                <a:gd name="T3" fmla="*/ 1 h 62"/>
                <a:gd name="T4" fmla="*/ 1 w 96"/>
                <a:gd name="T5" fmla="*/ 1 h 62"/>
                <a:gd name="T6" fmla="*/ 1 w 96"/>
                <a:gd name="T7" fmla="*/ 1 h 62"/>
                <a:gd name="T8" fmla="*/ 1 w 96"/>
                <a:gd name="T9" fmla="*/ 1 h 62"/>
                <a:gd name="T10" fmla="*/ 1 w 96"/>
                <a:gd name="T11" fmla="*/ 1 h 62"/>
                <a:gd name="T12" fmla="*/ 1 w 96"/>
                <a:gd name="T13" fmla="*/ 1 h 62"/>
                <a:gd name="T14" fmla="*/ 1 w 96"/>
                <a:gd name="T15" fmla="*/ 1 h 62"/>
                <a:gd name="T16" fmla="*/ 1 w 96"/>
                <a:gd name="T17" fmla="*/ 1 h 62"/>
                <a:gd name="T18" fmla="*/ 1 w 96"/>
                <a:gd name="T19" fmla="*/ 1 h 62"/>
                <a:gd name="T20" fmla="*/ 1 w 96"/>
                <a:gd name="T21" fmla="*/ 1 h 62"/>
                <a:gd name="T22" fmla="*/ 1 w 96"/>
                <a:gd name="T23" fmla="*/ 1 h 62"/>
                <a:gd name="T24" fmla="*/ 1 w 96"/>
                <a:gd name="T25" fmla="*/ 1 h 62"/>
                <a:gd name="T26" fmla="*/ 1 w 96"/>
                <a:gd name="T27" fmla="*/ 1 h 62"/>
                <a:gd name="T28" fmla="*/ 1 w 96"/>
                <a:gd name="T29" fmla="*/ 1 h 62"/>
                <a:gd name="T30" fmla="*/ 1 w 96"/>
                <a:gd name="T31" fmla="*/ 1 h 62"/>
                <a:gd name="T32" fmla="*/ 0 w 96"/>
                <a:gd name="T33" fmla="*/ 0 h 62"/>
                <a:gd name="T34" fmla="*/ 1 w 96"/>
                <a:gd name="T35" fmla="*/ 1 h 62"/>
                <a:gd name="T36" fmla="*/ 1 w 96"/>
                <a:gd name="T37" fmla="*/ 1 h 62"/>
                <a:gd name="T38" fmla="*/ 1 w 96"/>
                <a:gd name="T39" fmla="*/ 1 h 62"/>
                <a:gd name="T40" fmla="*/ 1 w 96"/>
                <a:gd name="T41" fmla="*/ 1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6"/>
                <a:gd name="T64" fmla="*/ 0 h 62"/>
                <a:gd name="T65" fmla="*/ 96 w 96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6" h="62">
                  <a:moveTo>
                    <a:pt x="26" y="29"/>
                  </a:moveTo>
                  <a:lnTo>
                    <a:pt x="33" y="32"/>
                  </a:lnTo>
                  <a:lnTo>
                    <a:pt x="43" y="36"/>
                  </a:lnTo>
                  <a:lnTo>
                    <a:pt x="53" y="40"/>
                  </a:lnTo>
                  <a:lnTo>
                    <a:pt x="64" y="45"/>
                  </a:lnTo>
                  <a:lnTo>
                    <a:pt x="74" y="49"/>
                  </a:lnTo>
                  <a:lnTo>
                    <a:pt x="84" y="54"/>
                  </a:lnTo>
                  <a:lnTo>
                    <a:pt x="90" y="57"/>
                  </a:lnTo>
                  <a:lnTo>
                    <a:pt x="96" y="62"/>
                  </a:lnTo>
                  <a:lnTo>
                    <a:pt x="89" y="52"/>
                  </a:lnTo>
                  <a:lnTo>
                    <a:pt x="78" y="44"/>
                  </a:lnTo>
                  <a:lnTo>
                    <a:pt x="63" y="34"/>
                  </a:lnTo>
                  <a:lnTo>
                    <a:pt x="47" y="26"/>
                  </a:lnTo>
                  <a:lnTo>
                    <a:pt x="29" y="16"/>
                  </a:lnTo>
                  <a:lnTo>
                    <a:pt x="16" y="9"/>
                  </a:lnTo>
                  <a:lnTo>
                    <a:pt x="5" y="3"/>
                  </a:lnTo>
                  <a:lnTo>
                    <a:pt x="0" y="0"/>
                  </a:lnTo>
                  <a:lnTo>
                    <a:pt x="1" y="7"/>
                  </a:lnTo>
                  <a:lnTo>
                    <a:pt x="7" y="14"/>
                  </a:lnTo>
                  <a:lnTo>
                    <a:pt x="14" y="21"/>
                  </a:lnTo>
                  <a:lnTo>
                    <a:pt x="26" y="29"/>
                  </a:lnTo>
                  <a:close/>
                </a:path>
              </a:pathLst>
            </a:custGeom>
            <a:solidFill>
              <a:srgbClr val="FF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61" name="Freeform 354"/>
            <p:cNvSpPr>
              <a:spLocks/>
            </p:cNvSpPr>
            <p:nvPr/>
          </p:nvSpPr>
          <p:spPr bwMode="auto">
            <a:xfrm>
              <a:off x="5032" y="1403"/>
              <a:ext cx="48" cy="47"/>
            </a:xfrm>
            <a:custGeom>
              <a:avLst/>
              <a:gdLst>
                <a:gd name="T0" fmla="*/ 0 w 95"/>
                <a:gd name="T1" fmla="*/ 1 h 94"/>
                <a:gd name="T2" fmla="*/ 1 w 95"/>
                <a:gd name="T3" fmla="*/ 1 h 94"/>
                <a:gd name="T4" fmla="*/ 1 w 95"/>
                <a:gd name="T5" fmla="*/ 1 h 94"/>
                <a:gd name="T6" fmla="*/ 1 w 95"/>
                <a:gd name="T7" fmla="*/ 1 h 94"/>
                <a:gd name="T8" fmla="*/ 1 w 95"/>
                <a:gd name="T9" fmla="*/ 1 h 94"/>
                <a:gd name="T10" fmla="*/ 1 w 95"/>
                <a:gd name="T11" fmla="*/ 1 h 94"/>
                <a:gd name="T12" fmla="*/ 1 w 95"/>
                <a:gd name="T13" fmla="*/ 1 h 94"/>
                <a:gd name="T14" fmla="*/ 1 w 95"/>
                <a:gd name="T15" fmla="*/ 1 h 94"/>
                <a:gd name="T16" fmla="*/ 1 w 95"/>
                <a:gd name="T17" fmla="*/ 1 h 94"/>
                <a:gd name="T18" fmla="*/ 1 w 95"/>
                <a:gd name="T19" fmla="*/ 1 h 94"/>
                <a:gd name="T20" fmla="*/ 1 w 95"/>
                <a:gd name="T21" fmla="*/ 1 h 94"/>
                <a:gd name="T22" fmla="*/ 1 w 95"/>
                <a:gd name="T23" fmla="*/ 1 h 94"/>
                <a:gd name="T24" fmla="*/ 1 w 95"/>
                <a:gd name="T25" fmla="*/ 1 h 94"/>
                <a:gd name="T26" fmla="*/ 1 w 95"/>
                <a:gd name="T27" fmla="*/ 1 h 94"/>
                <a:gd name="T28" fmla="*/ 1 w 95"/>
                <a:gd name="T29" fmla="*/ 1 h 94"/>
                <a:gd name="T30" fmla="*/ 1 w 95"/>
                <a:gd name="T31" fmla="*/ 1 h 94"/>
                <a:gd name="T32" fmla="*/ 1 w 95"/>
                <a:gd name="T33" fmla="*/ 1 h 94"/>
                <a:gd name="T34" fmla="*/ 1 w 95"/>
                <a:gd name="T35" fmla="*/ 1 h 94"/>
                <a:gd name="T36" fmla="*/ 1 w 95"/>
                <a:gd name="T37" fmla="*/ 1 h 94"/>
                <a:gd name="T38" fmla="*/ 1 w 95"/>
                <a:gd name="T39" fmla="*/ 0 h 94"/>
                <a:gd name="T40" fmla="*/ 1 w 95"/>
                <a:gd name="T41" fmla="*/ 1 h 94"/>
                <a:gd name="T42" fmla="*/ 1 w 95"/>
                <a:gd name="T43" fmla="*/ 1 h 94"/>
                <a:gd name="T44" fmla="*/ 1 w 95"/>
                <a:gd name="T45" fmla="*/ 1 h 94"/>
                <a:gd name="T46" fmla="*/ 1 w 95"/>
                <a:gd name="T47" fmla="*/ 1 h 94"/>
                <a:gd name="T48" fmla="*/ 1 w 95"/>
                <a:gd name="T49" fmla="*/ 1 h 94"/>
                <a:gd name="T50" fmla="*/ 1 w 95"/>
                <a:gd name="T51" fmla="*/ 1 h 94"/>
                <a:gd name="T52" fmla="*/ 1 w 95"/>
                <a:gd name="T53" fmla="*/ 1 h 94"/>
                <a:gd name="T54" fmla="*/ 1 w 95"/>
                <a:gd name="T55" fmla="*/ 1 h 94"/>
                <a:gd name="T56" fmla="*/ 1 w 95"/>
                <a:gd name="T57" fmla="*/ 1 h 94"/>
                <a:gd name="T58" fmla="*/ 1 w 95"/>
                <a:gd name="T59" fmla="*/ 1 h 94"/>
                <a:gd name="T60" fmla="*/ 1 w 95"/>
                <a:gd name="T61" fmla="*/ 1 h 94"/>
                <a:gd name="T62" fmla="*/ 1 w 95"/>
                <a:gd name="T63" fmla="*/ 1 h 94"/>
                <a:gd name="T64" fmla="*/ 0 w 95"/>
                <a:gd name="T65" fmla="*/ 1 h 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5"/>
                <a:gd name="T100" fmla="*/ 0 h 94"/>
                <a:gd name="T101" fmla="*/ 95 w 95"/>
                <a:gd name="T102" fmla="*/ 94 h 9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5" h="94">
                  <a:moveTo>
                    <a:pt x="0" y="94"/>
                  </a:moveTo>
                  <a:lnTo>
                    <a:pt x="6" y="94"/>
                  </a:lnTo>
                  <a:lnTo>
                    <a:pt x="14" y="94"/>
                  </a:lnTo>
                  <a:lnTo>
                    <a:pt x="21" y="93"/>
                  </a:lnTo>
                  <a:lnTo>
                    <a:pt x="29" y="93"/>
                  </a:lnTo>
                  <a:lnTo>
                    <a:pt x="36" y="89"/>
                  </a:lnTo>
                  <a:lnTo>
                    <a:pt x="45" y="87"/>
                  </a:lnTo>
                  <a:lnTo>
                    <a:pt x="53" y="82"/>
                  </a:lnTo>
                  <a:lnTo>
                    <a:pt x="62" y="76"/>
                  </a:lnTo>
                  <a:lnTo>
                    <a:pt x="69" y="66"/>
                  </a:lnTo>
                  <a:lnTo>
                    <a:pt x="77" y="57"/>
                  </a:lnTo>
                  <a:lnTo>
                    <a:pt x="83" y="47"/>
                  </a:lnTo>
                  <a:lnTo>
                    <a:pt x="90" y="37"/>
                  </a:lnTo>
                  <a:lnTo>
                    <a:pt x="93" y="27"/>
                  </a:lnTo>
                  <a:lnTo>
                    <a:pt x="95" y="20"/>
                  </a:lnTo>
                  <a:lnTo>
                    <a:pt x="93" y="13"/>
                  </a:lnTo>
                  <a:lnTo>
                    <a:pt x="89" y="8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4" y="0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9"/>
                  </a:lnTo>
                  <a:lnTo>
                    <a:pt x="72" y="15"/>
                  </a:lnTo>
                  <a:lnTo>
                    <a:pt x="73" y="24"/>
                  </a:lnTo>
                  <a:lnTo>
                    <a:pt x="72" y="32"/>
                  </a:lnTo>
                  <a:lnTo>
                    <a:pt x="69" y="43"/>
                  </a:lnTo>
                  <a:lnTo>
                    <a:pt x="64" y="56"/>
                  </a:lnTo>
                  <a:lnTo>
                    <a:pt x="58" y="69"/>
                  </a:lnTo>
                  <a:lnTo>
                    <a:pt x="47" y="79"/>
                  </a:lnTo>
                  <a:lnTo>
                    <a:pt x="36" y="89"/>
                  </a:lnTo>
                  <a:lnTo>
                    <a:pt x="20" y="93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FF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62" name="Freeform 355"/>
            <p:cNvSpPr>
              <a:spLocks/>
            </p:cNvSpPr>
            <p:nvPr/>
          </p:nvSpPr>
          <p:spPr bwMode="auto">
            <a:xfrm>
              <a:off x="5034" y="1409"/>
              <a:ext cx="18" cy="27"/>
            </a:xfrm>
            <a:custGeom>
              <a:avLst/>
              <a:gdLst>
                <a:gd name="T0" fmla="*/ 0 w 37"/>
                <a:gd name="T1" fmla="*/ 1 h 53"/>
                <a:gd name="T2" fmla="*/ 0 w 37"/>
                <a:gd name="T3" fmla="*/ 1 h 53"/>
                <a:gd name="T4" fmla="*/ 0 w 37"/>
                <a:gd name="T5" fmla="*/ 1 h 53"/>
                <a:gd name="T6" fmla="*/ 0 w 37"/>
                <a:gd name="T7" fmla="*/ 1 h 53"/>
                <a:gd name="T8" fmla="*/ 0 w 37"/>
                <a:gd name="T9" fmla="*/ 1 h 53"/>
                <a:gd name="T10" fmla="*/ 0 w 37"/>
                <a:gd name="T11" fmla="*/ 1 h 53"/>
                <a:gd name="T12" fmla="*/ 0 w 37"/>
                <a:gd name="T13" fmla="*/ 1 h 53"/>
                <a:gd name="T14" fmla="*/ 0 w 37"/>
                <a:gd name="T15" fmla="*/ 1 h 53"/>
                <a:gd name="T16" fmla="*/ 0 w 37"/>
                <a:gd name="T17" fmla="*/ 0 h 53"/>
                <a:gd name="T18" fmla="*/ 0 w 37"/>
                <a:gd name="T19" fmla="*/ 0 h 53"/>
                <a:gd name="T20" fmla="*/ 0 w 37"/>
                <a:gd name="T21" fmla="*/ 1 h 53"/>
                <a:gd name="T22" fmla="*/ 0 w 37"/>
                <a:gd name="T23" fmla="*/ 1 h 53"/>
                <a:gd name="T24" fmla="*/ 0 w 37"/>
                <a:gd name="T25" fmla="*/ 1 h 53"/>
                <a:gd name="T26" fmla="*/ 0 w 37"/>
                <a:gd name="T27" fmla="*/ 1 h 53"/>
                <a:gd name="T28" fmla="*/ 0 w 37"/>
                <a:gd name="T29" fmla="*/ 1 h 53"/>
                <a:gd name="T30" fmla="*/ 0 w 37"/>
                <a:gd name="T31" fmla="*/ 1 h 53"/>
                <a:gd name="T32" fmla="*/ 0 w 37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53"/>
                <a:gd name="T53" fmla="*/ 37 w 37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53">
                  <a:moveTo>
                    <a:pt x="13" y="53"/>
                  </a:moveTo>
                  <a:lnTo>
                    <a:pt x="20" y="48"/>
                  </a:lnTo>
                  <a:lnTo>
                    <a:pt x="26" y="43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16"/>
                  </a:lnTo>
                  <a:lnTo>
                    <a:pt x="29" y="6"/>
                  </a:lnTo>
                  <a:lnTo>
                    <a:pt x="22" y="1"/>
                  </a:lnTo>
                  <a:lnTo>
                    <a:pt x="15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5" y="18"/>
                  </a:lnTo>
                  <a:lnTo>
                    <a:pt x="21" y="28"/>
                  </a:lnTo>
                  <a:lnTo>
                    <a:pt x="21" y="39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FF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63" name="Freeform 356"/>
            <p:cNvSpPr>
              <a:spLocks/>
            </p:cNvSpPr>
            <p:nvPr/>
          </p:nvSpPr>
          <p:spPr bwMode="auto">
            <a:xfrm>
              <a:off x="4874" y="1267"/>
              <a:ext cx="58" cy="55"/>
            </a:xfrm>
            <a:custGeom>
              <a:avLst/>
              <a:gdLst>
                <a:gd name="T0" fmla="*/ 1 w 115"/>
                <a:gd name="T1" fmla="*/ 0 h 111"/>
                <a:gd name="T2" fmla="*/ 0 w 115"/>
                <a:gd name="T3" fmla="*/ 0 h 111"/>
                <a:gd name="T4" fmla="*/ 1 w 115"/>
                <a:gd name="T5" fmla="*/ 0 h 111"/>
                <a:gd name="T6" fmla="*/ 1 w 115"/>
                <a:gd name="T7" fmla="*/ 0 h 111"/>
                <a:gd name="T8" fmla="*/ 1 w 115"/>
                <a:gd name="T9" fmla="*/ 0 h 111"/>
                <a:gd name="T10" fmla="*/ 1 w 115"/>
                <a:gd name="T11" fmla="*/ 0 h 111"/>
                <a:gd name="T12" fmla="*/ 1 w 115"/>
                <a:gd name="T13" fmla="*/ 0 h 111"/>
                <a:gd name="T14" fmla="*/ 1 w 115"/>
                <a:gd name="T15" fmla="*/ 0 h 111"/>
                <a:gd name="T16" fmla="*/ 1 w 115"/>
                <a:gd name="T17" fmla="*/ 0 h 111"/>
                <a:gd name="T18" fmla="*/ 1 w 115"/>
                <a:gd name="T19" fmla="*/ 0 h 111"/>
                <a:gd name="T20" fmla="*/ 1 w 115"/>
                <a:gd name="T21" fmla="*/ 0 h 111"/>
                <a:gd name="T22" fmla="*/ 1 w 115"/>
                <a:gd name="T23" fmla="*/ 0 h 111"/>
                <a:gd name="T24" fmla="*/ 1 w 115"/>
                <a:gd name="T25" fmla="*/ 0 h 111"/>
                <a:gd name="T26" fmla="*/ 1 w 115"/>
                <a:gd name="T27" fmla="*/ 0 h 111"/>
                <a:gd name="T28" fmla="*/ 1 w 115"/>
                <a:gd name="T29" fmla="*/ 0 h 111"/>
                <a:gd name="T30" fmla="*/ 1 w 115"/>
                <a:gd name="T31" fmla="*/ 0 h 111"/>
                <a:gd name="T32" fmla="*/ 1 w 115"/>
                <a:gd name="T33" fmla="*/ 0 h 111"/>
                <a:gd name="T34" fmla="*/ 1 w 115"/>
                <a:gd name="T35" fmla="*/ 0 h 111"/>
                <a:gd name="T36" fmla="*/ 1 w 115"/>
                <a:gd name="T37" fmla="*/ 0 h 111"/>
                <a:gd name="T38" fmla="*/ 1 w 115"/>
                <a:gd name="T39" fmla="*/ 0 h 111"/>
                <a:gd name="T40" fmla="*/ 1 w 115"/>
                <a:gd name="T41" fmla="*/ 0 h 111"/>
                <a:gd name="T42" fmla="*/ 1 w 115"/>
                <a:gd name="T43" fmla="*/ 0 h 111"/>
                <a:gd name="T44" fmla="*/ 1 w 115"/>
                <a:gd name="T45" fmla="*/ 0 h 111"/>
                <a:gd name="T46" fmla="*/ 1 w 115"/>
                <a:gd name="T47" fmla="*/ 0 h 111"/>
                <a:gd name="T48" fmla="*/ 1 w 115"/>
                <a:gd name="T49" fmla="*/ 0 h 1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5"/>
                <a:gd name="T76" fmla="*/ 0 h 111"/>
                <a:gd name="T77" fmla="*/ 115 w 115"/>
                <a:gd name="T78" fmla="*/ 111 h 1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5" h="111">
                  <a:moveTo>
                    <a:pt x="1" y="0"/>
                  </a:moveTo>
                  <a:lnTo>
                    <a:pt x="0" y="10"/>
                  </a:lnTo>
                  <a:lnTo>
                    <a:pt x="1" y="20"/>
                  </a:lnTo>
                  <a:lnTo>
                    <a:pt x="5" y="27"/>
                  </a:lnTo>
                  <a:lnTo>
                    <a:pt x="13" y="36"/>
                  </a:lnTo>
                  <a:lnTo>
                    <a:pt x="27" y="43"/>
                  </a:lnTo>
                  <a:lnTo>
                    <a:pt x="42" y="51"/>
                  </a:lnTo>
                  <a:lnTo>
                    <a:pt x="55" y="58"/>
                  </a:lnTo>
                  <a:lnTo>
                    <a:pt x="70" y="66"/>
                  </a:lnTo>
                  <a:lnTo>
                    <a:pt x="83" y="73"/>
                  </a:lnTo>
                  <a:lnTo>
                    <a:pt x="95" y="84"/>
                  </a:lnTo>
                  <a:lnTo>
                    <a:pt x="105" y="95"/>
                  </a:lnTo>
                  <a:lnTo>
                    <a:pt x="115" y="111"/>
                  </a:lnTo>
                  <a:lnTo>
                    <a:pt x="106" y="94"/>
                  </a:lnTo>
                  <a:lnTo>
                    <a:pt x="97" y="79"/>
                  </a:lnTo>
                  <a:lnTo>
                    <a:pt x="86" y="66"/>
                  </a:lnTo>
                  <a:lnTo>
                    <a:pt x="75" y="54"/>
                  </a:lnTo>
                  <a:lnTo>
                    <a:pt x="61" y="43"/>
                  </a:lnTo>
                  <a:lnTo>
                    <a:pt x="48" y="35"/>
                  </a:lnTo>
                  <a:lnTo>
                    <a:pt x="32" y="26"/>
                  </a:lnTo>
                  <a:lnTo>
                    <a:pt x="17" y="20"/>
                  </a:lnTo>
                  <a:lnTo>
                    <a:pt x="11" y="16"/>
                  </a:lnTo>
                  <a:lnTo>
                    <a:pt x="6" y="12"/>
                  </a:lnTo>
                  <a:lnTo>
                    <a:pt x="1" y="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64" name="Freeform 357"/>
            <p:cNvSpPr>
              <a:spLocks/>
            </p:cNvSpPr>
            <p:nvPr/>
          </p:nvSpPr>
          <p:spPr bwMode="auto">
            <a:xfrm>
              <a:off x="4827" y="1343"/>
              <a:ext cx="16" cy="13"/>
            </a:xfrm>
            <a:custGeom>
              <a:avLst/>
              <a:gdLst>
                <a:gd name="T0" fmla="*/ 0 w 34"/>
                <a:gd name="T1" fmla="*/ 1 h 26"/>
                <a:gd name="T2" fmla="*/ 0 w 34"/>
                <a:gd name="T3" fmla="*/ 0 h 26"/>
                <a:gd name="T4" fmla="*/ 0 w 34"/>
                <a:gd name="T5" fmla="*/ 1 h 26"/>
                <a:gd name="T6" fmla="*/ 0 w 34"/>
                <a:gd name="T7" fmla="*/ 1 h 26"/>
                <a:gd name="T8" fmla="*/ 0 w 34"/>
                <a:gd name="T9" fmla="*/ 1 h 26"/>
                <a:gd name="T10" fmla="*/ 0 w 34"/>
                <a:gd name="T11" fmla="*/ 1 h 26"/>
                <a:gd name="T12" fmla="*/ 0 w 34"/>
                <a:gd name="T13" fmla="*/ 1 h 26"/>
                <a:gd name="T14" fmla="*/ 0 w 34"/>
                <a:gd name="T15" fmla="*/ 1 h 26"/>
                <a:gd name="T16" fmla="*/ 0 w 34"/>
                <a:gd name="T17" fmla="*/ 1 h 26"/>
                <a:gd name="T18" fmla="*/ 0 w 34"/>
                <a:gd name="T19" fmla="*/ 1 h 26"/>
                <a:gd name="T20" fmla="*/ 0 w 34"/>
                <a:gd name="T21" fmla="*/ 1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"/>
                <a:gd name="T34" fmla="*/ 0 h 26"/>
                <a:gd name="T35" fmla="*/ 34 w 34"/>
                <a:gd name="T36" fmla="*/ 26 h 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" h="26">
                  <a:moveTo>
                    <a:pt x="0" y="2"/>
                  </a:moveTo>
                  <a:lnTo>
                    <a:pt x="9" y="0"/>
                  </a:lnTo>
                  <a:lnTo>
                    <a:pt x="19" y="4"/>
                  </a:lnTo>
                  <a:lnTo>
                    <a:pt x="26" y="9"/>
                  </a:lnTo>
                  <a:lnTo>
                    <a:pt x="34" y="18"/>
                  </a:lnTo>
                  <a:lnTo>
                    <a:pt x="31" y="20"/>
                  </a:lnTo>
                  <a:lnTo>
                    <a:pt x="29" y="26"/>
                  </a:lnTo>
                  <a:lnTo>
                    <a:pt x="19" y="21"/>
                  </a:lnTo>
                  <a:lnTo>
                    <a:pt x="13" y="14"/>
                  </a:lnTo>
                  <a:lnTo>
                    <a:pt x="7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65" name="Freeform 358"/>
            <p:cNvSpPr>
              <a:spLocks/>
            </p:cNvSpPr>
            <p:nvPr/>
          </p:nvSpPr>
          <p:spPr bwMode="auto">
            <a:xfrm>
              <a:off x="4864" y="1296"/>
              <a:ext cx="47" cy="31"/>
            </a:xfrm>
            <a:custGeom>
              <a:avLst/>
              <a:gdLst>
                <a:gd name="T0" fmla="*/ 1 w 93"/>
                <a:gd name="T1" fmla="*/ 1 h 61"/>
                <a:gd name="T2" fmla="*/ 1 w 93"/>
                <a:gd name="T3" fmla="*/ 1 h 61"/>
                <a:gd name="T4" fmla="*/ 1 w 93"/>
                <a:gd name="T5" fmla="*/ 1 h 61"/>
                <a:gd name="T6" fmla="*/ 1 w 93"/>
                <a:gd name="T7" fmla="*/ 1 h 61"/>
                <a:gd name="T8" fmla="*/ 1 w 93"/>
                <a:gd name="T9" fmla="*/ 1 h 61"/>
                <a:gd name="T10" fmla="*/ 1 w 93"/>
                <a:gd name="T11" fmla="*/ 1 h 61"/>
                <a:gd name="T12" fmla="*/ 1 w 93"/>
                <a:gd name="T13" fmla="*/ 1 h 61"/>
                <a:gd name="T14" fmla="*/ 1 w 93"/>
                <a:gd name="T15" fmla="*/ 1 h 61"/>
                <a:gd name="T16" fmla="*/ 1 w 93"/>
                <a:gd name="T17" fmla="*/ 1 h 61"/>
                <a:gd name="T18" fmla="*/ 1 w 93"/>
                <a:gd name="T19" fmla="*/ 1 h 61"/>
                <a:gd name="T20" fmla="*/ 1 w 93"/>
                <a:gd name="T21" fmla="*/ 0 h 61"/>
                <a:gd name="T22" fmla="*/ 1 w 93"/>
                <a:gd name="T23" fmla="*/ 1 h 61"/>
                <a:gd name="T24" fmla="*/ 0 w 93"/>
                <a:gd name="T25" fmla="*/ 1 h 61"/>
                <a:gd name="T26" fmla="*/ 1 w 93"/>
                <a:gd name="T27" fmla="*/ 1 h 61"/>
                <a:gd name="T28" fmla="*/ 1 w 93"/>
                <a:gd name="T29" fmla="*/ 1 h 61"/>
                <a:gd name="T30" fmla="*/ 1 w 93"/>
                <a:gd name="T31" fmla="*/ 1 h 61"/>
                <a:gd name="T32" fmla="*/ 1 w 93"/>
                <a:gd name="T33" fmla="*/ 1 h 61"/>
                <a:gd name="T34" fmla="*/ 1 w 93"/>
                <a:gd name="T35" fmla="*/ 1 h 61"/>
                <a:gd name="T36" fmla="*/ 1 w 93"/>
                <a:gd name="T37" fmla="*/ 1 h 61"/>
                <a:gd name="T38" fmla="*/ 1 w 93"/>
                <a:gd name="T39" fmla="*/ 1 h 61"/>
                <a:gd name="T40" fmla="*/ 1 w 93"/>
                <a:gd name="T41" fmla="*/ 1 h 61"/>
                <a:gd name="T42" fmla="*/ 1 w 93"/>
                <a:gd name="T43" fmla="*/ 1 h 61"/>
                <a:gd name="T44" fmla="*/ 1 w 93"/>
                <a:gd name="T45" fmla="*/ 1 h 61"/>
                <a:gd name="T46" fmla="*/ 1 w 93"/>
                <a:gd name="T47" fmla="*/ 1 h 61"/>
                <a:gd name="T48" fmla="*/ 1 w 93"/>
                <a:gd name="T49" fmla="*/ 1 h 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61"/>
                <a:gd name="T77" fmla="*/ 93 w 93"/>
                <a:gd name="T78" fmla="*/ 61 h 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61">
                  <a:moveTo>
                    <a:pt x="93" y="61"/>
                  </a:moveTo>
                  <a:lnTo>
                    <a:pt x="81" y="57"/>
                  </a:lnTo>
                  <a:lnTo>
                    <a:pt x="73" y="54"/>
                  </a:lnTo>
                  <a:lnTo>
                    <a:pt x="64" y="47"/>
                  </a:lnTo>
                  <a:lnTo>
                    <a:pt x="57" y="43"/>
                  </a:lnTo>
                  <a:lnTo>
                    <a:pt x="49" y="35"/>
                  </a:lnTo>
                  <a:lnTo>
                    <a:pt x="43" y="28"/>
                  </a:lnTo>
                  <a:lnTo>
                    <a:pt x="37" y="19"/>
                  </a:lnTo>
                  <a:lnTo>
                    <a:pt x="33" y="10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9" y="2"/>
                  </a:lnTo>
                  <a:lnTo>
                    <a:pt x="0" y="9"/>
                  </a:lnTo>
                  <a:lnTo>
                    <a:pt x="6" y="7"/>
                  </a:lnTo>
                  <a:lnTo>
                    <a:pt x="12" y="5"/>
                  </a:lnTo>
                  <a:lnTo>
                    <a:pt x="18" y="5"/>
                  </a:lnTo>
                  <a:lnTo>
                    <a:pt x="22" y="10"/>
                  </a:lnTo>
                  <a:lnTo>
                    <a:pt x="26" y="19"/>
                  </a:lnTo>
                  <a:lnTo>
                    <a:pt x="33" y="29"/>
                  </a:lnTo>
                  <a:lnTo>
                    <a:pt x="41" y="36"/>
                  </a:lnTo>
                  <a:lnTo>
                    <a:pt x="51" y="45"/>
                  </a:lnTo>
                  <a:lnTo>
                    <a:pt x="59" y="50"/>
                  </a:lnTo>
                  <a:lnTo>
                    <a:pt x="70" y="55"/>
                  </a:lnTo>
                  <a:lnTo>
                    <a:pt x="81" y="57"/>
                  </a:lnTo>
                  <a:lnTo>
                    <a:pt x="93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66" name="Freeform 359"/>
            <p:cNvSpPr>
              <a:spLocks/>
            </p:cNvSpPr>
            <p:nvPr/>
          </p:nvSpPr>
          <p:spPr bwMode="auto">
            <a:xfrm>
              <a:off x="4860" y="1156"/>
              <a:ext cx="262" cy="388"/>
            </a:xfrm>
            <a:custGeom>
              <a:avLst/>
              <a:gdLst>
                <a:gd name="T0" fmla="*/ 0 w 525"/>
                <a:gd name="T1" fmla="*/ 1 h 776"/>
                <a:gd name="T2" fmla="*/ 0 w 525"/>
                <a:gd name="T3" fmla="*/ 1 h 776"/>
                <a:gd name="T4" fmla="*/ 0 w 525"/>
                <a:gd name="T5" fmla="*/ 1 h 776"/>
                <a:gd name="T6" fmla="*/ 0 w 525"/>
                <a:gd name="T7" fmla="*/ 1 h 776"/>
                <a:gd name="T8" fmla="*/ 0 w 525"/>
                <a:gd name="T9" fmla="*/ 1 h 776"/>
                <a:gd name="T10" fmla="*/ 0 w 525"/>
                <a:gd name="T11" fmla="*/ 1 h 776"/>
                <a:gd name="T12" fmla="*/ 0 w 525"/>
                <a:gd name="T13" fmla="*/ 1 h 776"/>
                <a:gd name="T14" fmla="*/ 0 w 525"/>
                <a:gd name="T15" fmla="*/ 1 h 776"/>
                <a:gd name="T16" fmla="*/ 0 w 525"/>
                <a:gd name="T17" fmla="*/ 1 h 776"/>
                <a:gd name="T18" fmla="*/ 0 w 525"/>
                <a:gd name="T19" fmla="*/ 1 h 776"/>
                <a:gd name="T20" fmla="*/ 0 w 525"/>
                <a:gd name="T21" fmla="*/ 1 h 776"/>
                <a:gd name="T22" fmla="*/ 0 w 525"/>
                <a:gd name="T23" fmla="*/ 1 h 776"/>
                <a:gd name="T24" fmla="*/ 0 w 525"/>
                <a:gd name="T25" fmla="*/ 1 h 776"/>
                <a:gd name="T26" fmla="*/ 0 w 525"/>
                <a:gd name="T27" fmla="*/ 1 h 776"/>
                <a:gd name="T28" fmla="*/ 0 w 525"/>
                <a:gd name="T29" fmla="*/ 1 h 776"/>
                <a:gd name="T30" fmla="*/ 0 w 525"/>
                <a:gd name="T31" fmla="*/ 1 h 776"/>
                <a:gd name="T32" fmla="*/ 0 w 525"/>
                <a:gd name="T33" fmla="*/ 1 h 776"/>
                <a:gd name="T34" fmla="*/ 0 w 525"/>
                <a:gd name="T35" fmla="*/ 1 h 776"/>
                <a:gd name="T36" fmla="*/ 0 w 525"/>
                <a:gd name="T37" fmla="*/ 1 h 776"/>
                <a:gd name="T38" fmla="*/ 0 w 525"/>
                <a:gd name="T39" fmla="*/ 1 h 776"/>
                <a:gd name="T40" fmla="*/ 0 w 525"/>
                <a:gd name="T41" fmla="*/ 1 h 776"/>
                <a:gd name="T42" fmla="*/ 0 w 525"/>
                <a:gd name="T43" fmla="*/ 1 h 776"/>
                <a:gd name="T44" fmla="*/ 0 w 525"/>
                <a:gd name="T45" fmla="*/ 1 h 776"/>
                <a:gd name="T46" fmla="*/ 0 w 525"/>
                <a:gd name="T47" fmla="*/ 1 h 776"/>
                <a:gd name="T48" fmla="*/ 0 w 525"/>
                <a:gd name="T49" fmla="*/ 1 h 776"/>
                <a:gd name="T50" fmla="*/ 0 w 525"/>
                <a:gd name="T51" fmla="*/ 1 h 776"/>
                <a:gd name="T52" fmla="*/ 0 w 525"/>
                <a:gd name="T53" fmla="*/ 1 h 776"/>
                <a:gd name="T54" fmla="*/ 0 w 525"/>
                <a:gd name="T55" fmla="*/ 1 h 776"/>
                <a:gd name="T56" fmla="*/ 0 w 525"/>
                <a:gd name="T57" fmla="*/ 1 h 776"/>
                <a:gd name="T58" fmla="*/ 0 w 525"/>
                <a:gd name="T59" fmla="*/ 1 h 776"/>
                <a:gd name="T60" fmla="*/ 0 w 525"/>
                <a:gd name="T61" fmla="*/ 1 h 776"/>
                <a:gd name="T62" fmla="*/ 0 w 525"/>
                <a:gd name="T63" fmla="*/ 1 h 776"/>
                <a:gd name="T64" fmla="*/ 0 w 525"/>
                <a:gd name="T65" fmla="*/ 1 h 776"/>
                <a:gd name="T66" fmla="*/ 0 w 525"/>
                <a:gd name="T67" fmla="*/ 1 h 776"/>
                <a:gd name="T68" fmla="*/ 0 w 525"/>
                <a:gd name="T69" fmla="*/ 1 h 776"/>
                <a:gd name="T70" fmla="*/ 0 w 525"/>
                <a:gd name="T71" fmla="*/ 1 h 776"/>
                <a:gd name="T72" fmla="*/ 0 w 525"/>
                <a:gd name="T73" fmla="*/ 1 h 776"/>
                <a:gd name="T74" fmla="*/ 0 w 525"/>
                <a:gd name="T75" fmla="*/ 1 h 776"/>
                <a:gd name="T76" fmla="*/ 0 w 525"/>
                <a:gd name="T77" fmla="*/ 1 h 776"/>
                <a:gd name="T78" fmla="*/ 0 w 525"/>
                <a:gd name="T79" fmla="*/ 0 h 776"/>
                <a:gd name="T80" fmla="*/ 0 w 525"/>
                <a:gd name="T81" fmla="*/ 1 h 776"/>
                <a:gd name="T82" fmla="*/ 0 w 525"/>
                <a:gd name="T83" fmla="*/ 1 h 776"/>
                <a:gd name="T84" fmla="*/ 0 w 525"/>
                <a:gd name="T85" fmla="*/ 1 h 776"/>
                <a:gd name="T86" fmla="*/ 0 w 525"/>
                <a:gd name="T87" fmla="*/ 1 h 776"/>
                <a:gd name="T88" fmla="*/ 0 w 525"/>
                <a:gd name="T89" fmla="*/ 1 h 776"/>
                <a:gd name="T90" fmla="*/ 0 w 525"/>
                <a:gd name="T91" fmla="*/ 1 h 776"/>
                <a:gd name="T92" fmla="*/ 0 w 525"/>
                <a:gd name="T93" fmla="*/ 1 h 776"/>
                <a:gd name="T94" fmla="*/ 0 w 525"/>
                <a:gd name="T95" fmla="*/ 1 h 776"/>
                <a:gd name="T96" fmla="*/ 0 w 525"/>
                <a:gd name="T97" fmla="*/ 1 h 776"/>
                <a:gd name="T98" fmla="*/ 0 w 525"/>
                <a:gd name="T99" fmla="*/ 1 h 776"/>
                <a:gd name="T100" fmla="*/ 0 w 525"/>
                <a:gd name="T101" fmla="*/ 1 h 776"/>
                <a:gd name="T102" fmla="*/ 0 w 525"/>
                <a:gd name="T103" fmla="*/ 1 h 776"/>
                <a:gd name="T104" fmla="*/ 0 w 525"/>
                <a:gd name="T105" fmla="*/ 1 h 776"/>
                <a:gd name="T106" fmla="*/ 0 w 525"/>
                <a:gd name="T107" fmla="*/ 1 h 776"/>
                <a:gd name="T108" fmla="*/ 0 w 525"/>
                <a:gd name="T109" fmla="*/ 1 h 776"/>
                <a:gd name="T110" fmla="*/ 0 w 525"/>
                <a:gd name="T111" fmla="*/ 1 h 776"/>
                <a:gd name="T112" fmla="*/ 0 w 525"/>
                <a:gd name="T113" fmla="*/ 1 h 776"/>
                <a:gd name="T114" fmla="*/ 0 w 525"/>
                <a:gd name="T115" fmla="*/ 1 h 776"/>
                <a:gd name="T116" fmla="*/ 0 w 525"/>
                <a:gd name="T117" fmla="*/ 1 h 776"/>
                <a:gd name="T118" fmla="*/ 0 w 525"/>
                <a:gd name="T119" fmla="*/ 1 h 77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5"/>
                <a:gd name="T181" fmla="*/ 0 h 776"/>
                <a:gd name="T182" fmla="*/ 525 w 525"/>
                <a:gd name="T183" fmla="*/ 776 h 77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5" h="776">
                  <a:moveTo>
                    <a:pt x="180" y="721"/>
                  </a:moveTo>
                  <a:lnTo>
                    <a:pt x="184" y="728"/>
                  </a:lnTo>
                  <a:lnTo>
                    <a:pt x="189" y="737"/>
                  </a:lnTo>
                  <a:lnTo>
                    <a:pt x="194" y="746"/>
                  </a:lnTo>
                  <a:lnTo>
                    <a:pt x="201" y="755"/>
                  </a:lnTo>
                  <a:lnTo>
                    <a:pt x="207" y="763"/>
                  </a:lnTo>
                  <a:lnTo>
                    <a:pt x="215" y="770"/>
                  </a:lnTo>
                  <a:lnTo>
                    <a:pt x="224" y="774"/>
                  </a:lnTo>
                  <a:lnTo>
                    <a:pt x="238" y="776"/>
                  </a:lnTo>
                  <a:lnTo>
                    <a:pt x="251" y="776"/>
                  </a:lnTo>
                  <a:lnTo>
                    <a:pt x="266" y="776"/>
                  </a:lnTo>
                  <a:lnTo>
                    <a:pt x="281" y="774"/>
                  </a:lnTo>
                  <a:lnTo>
                    <a:pt x="300" y="773"/>
                  </a:lnTo>
                  <a:lnTo>
                    <a:pt x="317" y="768"/>
                  </a:lnTo>
                  <a:lnTo>
                    <a:pt x="338" y="762"/>
                  </a:lnTo>
                  <a:lnTo>
                    <a:pt x="359" y="750"/>
                  </a:lnTo>
                  <a:lnTo>
                    <a:pt x="385" y="737"/>
                  </a:lnTo>
                  <a:lnTo>
                    <a:pt x="407" y="718"/>
                  </a:lnTo>
                  <a:lnTo>
                    <a:pt x="428" y="703"/>
                  </a:lnTo>
                  <a:lnTo>
                    <a:pt x="447" y="687"/>
                  </a:lnTo>
                  <a:lnTo>
                    <a:pt x="464" y="671"/>
                  </a:lnTo>
                  <a:lnTo>
                    <a:pt x="478" y="654"/>
                  </a:lnTo>
                  <a:lnTo>
                    <a:pt x="491" y="638"/>
                  </a:lnTo>
                  <a:lnTo>
                    <a:pt x="502" y="618"/>
                  </a:lnTo>
                  <a:lnTo>
                    <a:pt x="515" y="600"/>
                  </a:lnTo>
                  <a:lnTo>
                    <a:pt x="522" y="562"/>
                  </a:lnTo>
                  <a:lnTo>
                    <a:pt x="525" y="511"/>
                  </a:lnTo>
                  <a:lnTo>
                    <a:pt x="521" y="447"/>
                  </a:lnTo>
                  <a:lnTo>
                    <a:pt x="514" y="378"/>
                  </a:lnTo>
                  <a:lnTo>
                    <a:pt x="499" y="306"/>
                  </a:lnTo>
                  <a:lnTo>
                    <a:pt x="478" y="243"/>
                  </a:lnTo>
                  <a:lnTo>
                    <a:pt x="450" y="190"/>
                  </a:lnTo>
                  <a:lnTo>
                    <a:pt x="417" y="157"/>
                  </a:lnTo>
                  <a:lnTo>
                    <a:pt x="376" y="130"/>
                  </a:lnTo>
                  <a:lnTo>
                    <a:pt x="330" y="100"/>
                  </a:lnTo>
                  <a:lnTo>
                    <a:pt x="283" y="70"/>
                  </a:lnTo>
                  <a:lnTo>
                    <a:pt x="238" y="43"/>
                  </a:lnTo>
                  <a:lnTo>
                    <a:pt x="193" y="19"/>
                  </a:lnTo>
                  <a:lnTo>
                    <a:pt x="155" y="5"/>
                  </a:lnTo>
                  <a:lnTo>
                    <a:pt x="125" y="0"/>
                  </a:lnTo>
                  <a:lnTo>
                    <a:pt x="108" y="8"/>
                  </a:lnTo>
                  <a:lnTo>
                    <a:pt x="94" y="23"/>
                  </a:lnTo>
                  <a:lnTo>
                    <a:pt x="82" y="42"/>
                  </a:lnTo>
                  <a:lnTo>
                    <a:pt x="69" y="59"/>
                  </a:lnTo>
                  <a:lnTo>
                    <a:pt x="58" y="78"/>
                  </a:lnTo>
                  <a:lnTo>
                    <a:pt x="46" y="92"/>
                  </a:lnTo>
                  <a:lnTo>
                    <a:pt x="37" y="106"/>
                  </a:lnTo>
                  <a:lnTo>
                    <a:pt x="29" y="116"/>
                  </a:lnTo>
                  <a:lnTo>
                    <a:pt x="25" y="123"/>
                  </a:lnTo>
                  <a:lnTo>
                    <a:pt x="20" y="126"/>
                  </a:lnTo>
                  <a:lnTo>
                    <a:pt x="16" y="128"/>
                  </a:lnTo>
                  <a:lnTo>
                    <a:pt x="13" y="132"/>
                  </a:lnTo>
                  <a:lnTo>
                    <a:pt x="10" y="138"/>
                  </a:lnTo>
                  <a:lnTo>
                    <a:pt x="6" y="147"/>
                  </a:lnTo>
                  <a:lnTo>
                    <a:pt x="5" y="160"/>
                  </a:lnTo>
                  <a:lnTo>
                    <a:pt x="5" y="180"/>
                  </a:lnTo>
                  <a:lnTo>
                    <a:pt x="10" y="207"/>
                  </a:lnTo>
                  <a:lnTo>
                    <a:pt x="9" y="215"/>
                  </a:lnTo>
                  <a:lnTo>
                    <a:pt x="6" y="224"/>
                  </a:lnTo>
                  <a:lnTo>
                    <a:pt x="0" y="23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67" name="Freeform 360"/>
            <p:cNvSpPr>
              <a:spLocks/>
            </p:cNvSpPr>
            <p:nvPr/>
          </p:nvSpPr>
          <p:spPr bwMode="auto">
            <a:xfrm>
              <a:off x="4811" y="1271"/>
              <a:ext cx="97" cy="221"/>
            </a:xfrm>
            <a:custGeom>
              <a:avLst/>
              <a:gdLst>
                <a:gd name="T0" fmla="*/ 1 w 194"/>
                <a:gd name="T1" fmla="*/ 0 h 440"/>
                <a:gd name="T2" fmla="*/ 1 w 194"/>
                <a:gd name="T3" fmla="*/ 1 h 440"/>
                <a:gd name="T4" fmla="*/ 1 w 194"/>
                <a:gd name="T5" fmla="*/ 1 h 440"/>
                <a:gd name="T6" fmla="*/ 1 w 194"/>
                <a:gd name="T7" fmla="*/ 1 h 440"/>
                <a:gd name="T8" fmla="*/ 1 w 194"/>
                <a:gd name="T9" fmla="*/ 1 h 440"/>
                <a:gd name="T10" fmla="*/ 1 w 194"/>
                <a:gd name="T11" fmla="*/ 1 h 440"/>
                <a:gd name="T12" fmla="*/ 1 w 194"/>
                <a:gd name="T13" fmla="*/ 1 h 440"/>
                <a:gd name="T14" fmla="*/ 1 w 194"/>
                <a:gd name="T15" fmla="*/ 1 h 440"/>
                <a:gd name="T16" fmla="*/ 1 w 194"/>
                <a:gd name="T17" fmla="*/ 1 h 440"/>
                <a:gd name="T18" fmla="*/ 1 w 194"/>
                <a:gd name="T19" fmla="*/ 1 h 440"/>
                <a:gd name="T20" fmla="*/ 1 w 194"/>
                <a:gd name="T21" fmla="*/ 1 h 440"/>
                <a:gd name="T22" fmla="*/ 1 w 194"/>
                <a:gd name="T23" fmla="*/ 1 h 440"/>
                <a:gd name="T24" fmla="*/ 1 w 194"/>
                <a:gd name="T25" fmla="*/ 1 h 440"/>
                <a:gd name="T26" fmla="*/ 1 w 194"/>
                <a:gd name="T27" fmla="*/ 1 h 440"/>
                <a:gd name="T28" fmla="*/ 0 w 194"/>
                <a:gd name="T29" fmla="*/ 1 h 440"/>
                <a:gd name="T30" fmla="*/ 0 w 194"/>
                <a:gd name="T31" fmla="*/ 1 h 440"/>
                <a:gd name="T32" fmla="*/ 1 w 194"/>
                <a:gd name="T33" fmla="*/ 1 h 440"/>
                <a:gd name="T34" fmla="*/ 1 w 194"/>
                <a:gd name="T35" fmla="*/ 1 h 440"/>
                <a:gd name="T36" fmla="*/ 1 w 194"/>
                <a:gd name="T37" fmla="*/ 1 h 440"/>
                <a:gd name="T38" fmla="*/ 1 w 194"/>
                <a:gd name="T39" fmla="*/ 1 h 440"/>
                <a:gd name="T40" fmla="*/ 1 w 194"/>
                <a:gd name="T41" fmla="*/ 1 h 440"/>
                <a:gd name="T42" fmla="*/ 1 w 194"/>
                <a:gd name="T43" fmla="*/ 1 h 440"/>
                <a:gd name="T44" fmla="*/ 1 w 194"/>
                <a:gd name="T45" fmla="*/ 1 h 440"/>
                <a:gd name="T46" fmla="*/ 1 w 194"/>
                <a:gd name="T47" fmla="*/ 1 h 440"/>
                <a:gd name="T48" fmla="*/ 1 w 194"/>
                <a:gd name="T49" fmla="*/ 1 h 440"/>
                <a:gd name="T50" fmla="*/ 1 w 194"/>
                <a:gd name="T51" fmla="*/ 1 h 440"/>
                <a:gd name="T52" fmla="*/ 1 w 194"/>
                <a:gd name="T53" fmla="*/ 1 h 440"/>
                <a:gd name="T54" fmla="*/ 1 w 194"/>
                <a:gd name="T55" fmla="*/ 1 h 440"/>
                <a:gd name="T56" fmla="*/ 1 w 194"/>
                <a:gd name="T57" fmla="*/ 1 h 440"/>
                <a:gd name="T58" fmla="*/ 1 w 194"/>
                <a:gd name="T59" fmla="*/ 1 h 440"/>
                <a:gd name="T60" fmla="*/ 1 w 194"/>
                <a:gd name="T61" fmla="*/ 1 h 440"/>
                <a:gd name="T62" fmla="*/ 1 w 194"/>
                <a:gd name="T63" fmla="*/ 1 h 440"/>
                <a:gd name="T64" fmla="*/ 1 w 194"/>
                <a:gd name="T65" fmla="*/ 1 h 440"/>
                <a:gd name="T66" fmla="*/ 1 w 194"/>
                <a:gd name="T67" fmla="*/ 1 h 440"/>
                <a:gd name="T68" fmla="*/ 1 w 194"/>
                <a:gd name="T69" fmla="*/ 1 h 440"/>
                <a:gd name="T70" fmla="*/ 1 w 194"/>
                <a:gd name="T71" fmla="*/ 1 h 440"/>
                <a:gd name="T72" fmla="*/ 1 w 194"/>
                <a:gd name="T73" fmla="*/ 1 h 440"/>
                <a:gd name="T74" fmla="*/ 1 w 194"/>
                <a:gd name="T75" fmla="*/ 1 h 440"/>
                <a:gd name="T76" fmla="*/ 1 w 194"/>
                <a:gd name="T77" fmla="*/ 1 h 440"/>
                <a:gd name="T78" fmla="*/ 1 w 194"/>
                <a:gd name="T79" fmla="*/ 1 h 440"/>
                <a:gd name="T80" fmla="*/ 1 w 194"/>
                <a:gd name="T81" fmla="*/ 1 h 440"/>
                <a:gd name="T82" fmla="*/ 1 w 194"/>
                <a:gd name="T83" fmla="*/ 1 h 440"/>
                <a:gd name="T84" fmla="*/ 1 w 194"/>
                <a:gd name="T85" fmla="*/ 1 h 440"/>
                <a:gd name="T86" fmla="*/ 1 w 194"/>
                <a:gd name="T87" fmla="*/ 1 h 440"/>
                <a:gd name="T88" fmla="*/ 1 w 194"/>
                <a:gd name="T89" fmla="*/ 1 h 440"/>
                <a:gd name="T90" fmla="*/ 1 w 194"/>
                <a:gd name="T91" fmla="*/ 1 h 440"/>
                <a:gd name="T92" fmla="*/ 1 w 194"/>
                <a:gd name="T93" fmla="*/ 1 h 440"/>
                <a:gd name="T94" fmla="*/ 1 w 194"/>
                <a:gd name="T95" fmla="*/ 1 h 440"/>
                <a:gd name="T96" fmla="*/ 1 w 194"/>
                <a:gd name="T97" fmla="*/ 1 h 440"/>
                <a:gd name="T98" fmla="*/ 1 w 194"/>
                <a:gd name="T99" fmla="*/ 1 h 440"/>
                <a:gd name="T100" fmla="*/ 1 w 194"/>
                <a:gd name="T101" fmla="*/ 1 h 440"/>
                <a:gd name="T102" fmla="*/ 1 w 194"/>
                <a:gd name="T103" fmla="*/ 1 h 440"/>
                <a:gd name="T104" fmla="*/ 1 w 194"/>
                <a:gd name="T105" fmla="*/ 1 h 440"/>
                <a:gd name="T106" fmla="*/ 1 w 194"/>
                <a:gd name="T107" fmla="*/ 1 h 440"/>
                <a:gd name="T108" fmla="*/ 1 w 194"/>
                <a:gd name="T109" fmla="*/ 1 h 440"/>
                <a:gd name="T110" fmla="*/ 1 w 194"/>
                <a:gd name="T111" fmla="*/ 1 h 440"/>
                <a:gd name="T112" fmla="*/ 1 w 194"/>
                <a:gd name="T113" fmla="*/ 1 h 440"/>
                <a:gd name="T114" fmla="*/ 1 w 194"/>
                <a:gd name="T115" fmla="*/ 1 h 440"/>
                <a:gd name="T116" fmla="*/ 1 w 194"/>
                <a:gd name="T117" fmla="*/ 1 h 440"/>
                <a:gd name="T118" fmla="*/ 1 w 194"/>
                <a:gd name="T119" fmla="*/ 1 h 4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440"/>
                <a:gd name="T182" fmla="*/ 194 w 194"/>
                <a:gd name="T183" fmla="*/ 440 h 4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440">
                  <a:moveTo>
                    <a:pt x="99" y="0"/>
                  </a:moveTo>
                  <a:lnTo>
                    <a:pt x="94" y="7"/>
                  </a:lnTo>
                  <a:lnTo>
                    <a:pt x="87" y="14"/>
                  </a:lnTo>
                  <a:lnTo>
                    <a:pt x="79" y="21"/>
                  </a:lnTo>
                  <a:lnTo>
                    <a:pt x="72" y="27"/>
                  </a:lnTo>
                  <a:lnTo>
                    <a:pt x="68" y="35"/>
                  </a:lnTo>
                  <a:lnTo>
                    <a:pt x="61" y="41"/>
                  </a:lnTo>
                  <a:lnTo>
                    <a:pt x="53" y="48"/>
                  </a:lnTo>
                  <a:lnTo>
                    <a:pt x="44" y="57"/>
                  </a:lnTo>
                  <a:lnTo>
                    <a:pt x="35" y="67"/>
                  </a:lnTo>
                  <a:lnTo>
                    <a:pt x="25" y="75"/>
                  </a:lnTo>
                  <a:lnTo>
                    <a:pt x="16" y="85"/>
                  </a:lnTo>
                  <a:lnTo>
                    <a:pt x="9" y="93"/>
                  </a:lnTo>
                  <a:lnTo>
                    <a:pt x="6" y="100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1"/>
                  </a:lnTo>
                  <a:lnTo>
                    <a:pt x="13" y="140"/>
                  </a:lnTo>
                  <a:lnTo>
                    <a:pt x="21" y="145"/>
                  </a:lnTo>
                  <a:lnTo>
                    <a:pt x="29" y="147"/>
                  </a:lnTo>
                  <a:lnTo>
                    <a:pt x="35" y="150"/>
                  </a:lnTo>
                  <a:lnTo>
                    <a:pt x="37" y="156"/>
                  </a:lnTo>
                  <a:lnTo>
                    <a:pt x="36" y="161"/>
                  </a:lnTo>
                  <a:lnTo>
                    <a:pt x="35" y="169"/>
                  </a:lnTo>
                  <a:lnTo>
                    <a:pt x="32" y="179"/>
                  </a:lnTo>
                  <a:lnTo>
                    <a:pt x="31" y="190"/>
                  </a:lnTo>
                  <a:lnTo>
                    <a:pt x="29" y="200"/>
                  </a:lnTo>
                  <a:lnTo>
                    <a:pt x="29" y="211"/>
                  </a:lnTo>
                  <a:lnTo>
                    <a:pt x="29" y="220"/>
                  </a:lnTo>
                  <a:lnTo>
                    <a:pt x="34" y="226"/>
                  </a:lnTo>
                  <a:lnTo>
                    <a:pt x="40" y="233"/>
                  </a:lnTo>
                  <a:lnTo>
                    <a:pt x="46" y="241"/>
                  </a:lnTo>
                  <a:lnTo>
                    <a:pt x="51" y="247"/>
                  </a:lnTo>
                  <a:lnTo>
                    <a:pt x="60" y="255"/>
                  </a:lnTo>
                  <a:lnTo>
                    <a:pt x="50" y="260"/>
                  </a:lnTo>
                  <a:lnTo>
                    <a:pt x="45" y="268"/>
                  </a:lnTo>
                  <a:lnTo>
                    <a:pt x="44" y="278"/>
                  </a:lnTo>
                  <a:lnTo>
                    <a:pt x="50" y="288"/>
                  </a:lnTo>
                  <a:lnTo>
                    <a:pt x="58" y="297"/>
                  </a:lnTo>
                  <a:lnTo>
                    <a:pt x="66" y="307"/>
                  </a:lnTo>
                  <a:lnTo>
                    <a:pt x="67" y="312"/>
                  </a:lnTo>
                  <a:lnTo>
                    <a:pt x="68" y="319"/>
                  </a:lnTo>
                  <a:lnTo>
                    <a:pt x="68" y="327"/>
                  </a:lnTo>
                  <a:lnTo>
                    <a:pt x="68" y="338"/>
                  </a:lnTo>
                  <a:lnTo>
                    <a:pt x="65" y="348"/>
                  </a:lnTo>
                  <a:lnTo>
                    <a:pt x="63" y="360"/>
                  </a:lnTo>
                  <a:lnTo>
                    <a:pt x="63" y="371"/>
                  </a:lnTo>
                  <a:lnTo>
                    <a:pt x="65" y="385"/>
                  </a:lnTo>
                  <a:lnTo>
                    <a:pt x="67" y="395"/>
                  </a:lnTo>
                  <a:lnTo>
                    <a:pt x="73" y="406"/>
                  </a:lnTo>
                  <a:lnTo>
                    <a:pt x="82" y="416"/>
                  </a:lnTo>
                  <a:lnTo>
                    <a:pt x="97" y="424"/>
                  </a:lnTo>
                  <a:lnTo>
                    <a:pt x="110" y="428"/>
                  </a:lnTo>
                  <a:lnTo>
                    <a:pt x="124" y="432"/>
                  </a:lnTo>
                  <a:lnTo>
                    <a:pt x="135" y="432"/>
                  </a:lnTo>
                  <a:lnTo>
                    <a:pt x="147" y="432"/>
                  </a:lnTo>
                  <a:lnTo>
                    <a:pt x="159" y="430"/>
                  </a:lnTo>
                  <a:lnTo>
                    <a:pt x="171" y="432"/>
                  </a:lnTo>
                  <a:lnTo>
                    <a:pt x="182" y="434"/>
                  </a:lnTo>
                  <a:lnTo>
                    <a:pt x="194" y="44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68" name="Freeform 361"/>
            <p:cNvSpPr>
              <a:spLocks/>
            </p:cNvSpPr>
            <p:nvPr/>
          </p:nvSpPr>
          <p:spPr bwMode="auto">
            <a:xfrm>
              <a:off x="4908" y="1492"/>
              <a:ext cx="42" cy="24"/>
            </a:xfrm>
            <a:custGeom>
              <a:avLst/>
              <a:gdLst>
                <a:gd name="T0" fmla="*/ 0 w 85"/>
                <a:gd name="T1" fmla="*/ 0 h 50"/>
                <a:gd name="T2" fmla="*/ 0 w 85"/>
                <a:gd name="T3" fmla="*/ 0 h 50"/>
                <a:gd name="T4" fmla="*/ 0 w 85"/>
                <a:gd name="T5" fmla="*/ 0 h 50"/>
                <a:gd name="T6" fmla="*/ 0 w 85"/>
                <a:gd name="T7" fmla="*/ 0 h 50"/>
                <a:gd name="T8" fmla="*/ 0 w 85"/>
                <a:gd name="T9" fmla="*/ 0 h 50"/>
                <a:gd name="T10" fmla="*/ 0 w 85"/>
                <a:gd name="T11" fmla="*/ 0 h 50"/>
                <a:gd name="T12" fmla="*/ 0 w 85"/>
                <a:gd name="T13" fmla="*/ 0 h 50"/>
                <a:gd name="T14" fmla="*/ 0 w 85"/>
                <a:gd name="T15" fmla="*/ 0 h 50"/>
                <a:gd name="T16" fmla="*/ 0 w 8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5"/>
                <a:gd name="T28" fmla="*/ 0 h 50"/>
                <a:gd name="T29" fmla="*/ 85 w 85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5" h="50">
                  <a:moveTo>
                    <a:pt x="0" y="0"/>
                  </a:moveTo>
                  <a:lnTo>
                    <a:pt x="12" y="4"/>
                  </a:lnTo>
                  <a:lnTo>
                    <a:pt x="21" y="9"/>
                  </a:lnTo>
                  <a:lnTo>
                    <a:pt x="30" y="11"/>
                  </a:lnTo>
                  <a:lnTo>
                    <a:pt x="40" y="15"/>
                  </a:lnTo>
                  <a:lnTo>
                    <a:pt x="49" y="19"/>
                  </a:lnTo>
                  <a:lnTo>
                    <a:pt x="59" y="25"/>
                  </a:lnTo>
                  <a:lnTo>
                    <a:pt x="70" y="35"/>
                  </a:lnTo>
                  <a:lnTo>
                    <a:pt x="85" y="5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69" name="Freeform 362"/>
            <p:cNvSpPr>
              <a:spLocks/>
            </p:cNvSpPr>
            <p:nvPr/>
          </p:nvSpPr>
          <p:spPr bwMode="auto">
            <a:xfrm>
              <a:off x="4840" y="1399"/>
              <a:ext cx="36" cy="17"/>
            </a:xfrm>
            <a:custGeom>
              <a:avLst/>
              <a:gdLst>
                <a:gd name="T0" fmla="*/ 0 w 70"/>
                <a:gd name="T1" fmla="*/ 0 h 33"/>
                <a:gd name="T2" fmla="*/ 1 w 70"/>
                <a:gd name="T3" fmla="*/ 1 h 33"/>
                <a:gd name="T4" fmla="*/ 1 w 70"/>
                <a:gd name="T5" fmla="*/ 1 h 33"/>
                <a:gd name="T6" fmla="*/ 1 w 70"/>
                <a:gd name="T7" fmla="*/ 1 h 33"/>
                <a:gd name="T8" fmla="*/ 1 w 70"/>
                <a:gd name="T9" fmla="*/ 1 h 33"/>
                <a:gd name="T10" fmla="*/ 1 w 70"/>
                <a:gd name="T11" fmla="*/ 1 h 33"/>
                <a:gd name="T12" fmla="*/ 1 w 70"/>
                <a:gd name="T13" fmla="*/ 1 h 33"/>
                <a:gd name="T14" fmla="*/ 1 w 70"/>
                <a:gd name="T15" fmla="*/ 1 h 33"/>
                <a:gd name="T16" fmla="*/ 1 w 70"/>
                <a:gd name="T17" fmla="*/ 1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0"/>
                <a:gd name="T28" fmla="*/ 0 h 33"/>
                <a:gd name="T29" fmla="*/ 70 w 70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0" h="33">
                  <a:moveTo>
                    <a:pt x="0" y="0"/>
                  </a:moveTo>
                  <a:lnTo>
                    <a:pt x="7" y="3"/>
                  </a:lnTo>
                  <a:lnTo>
                    <a:pt x="17" y="8"/>
                  </a:lnTo>
                  <a:lnTo>
                    <a:pt x="27" y="12"/>
                  </a:lnTo>
                  <a:lnTo>
                    <a:pt x="38" y="17"/>
                  </a:lnTo>
                  <a:lnTo>
                    <a:pt x="48" y="21"/>
                  </a:lnTo>
                  <a:lnTo>
                    <a:pt x="58" y="25"/>
                  </a:lnTo>
                  <a:lnTo>
                    <a:pt x="64" y="28"/>
                  </a:lnTo>
                  <a:lnTo>
                    <a:pt x="70" y="3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70" name="Freeform 363"/>
            <p:cNvSpPr>
              <a:spLocks/>
            </p:cNvSpPr>
            <p:nvPr/>
          </p:nvSpPr>
          <p:spPr bwMode="auto">
            <a:xfrm>
              <a:off x="4919" y="1463"/>
              <a:ext cx="72" cy="21"/>
            </a:xfrm>
            <a:custGeom>
              <a:avLst/>
              <a:gdLst>
                <a:gd name="T0" fmla="*/ 0 w 143"/>
                <a:gd name="T1" fmla="*/ 1 h 42"/>
                <a:gd name="T2" fmla="*/ 1 w 143"/>
                <a:gd name="T3" fmla="*/ 1 h 42"/>
                <a:gd name="T4" fmla="*/ 1 w 143"/>
                <a:gd name="T5" fmla="*/ 1 h 42"/>
                <a:gd name="T6" fmla="*/ 1 w 143"/>
                <a:gd name="T7" fmla="*/ 1 h 42"/>
                <a:gd name="T8" fmla="*/ 1 w 143"/>
                <a:gd name="T9" fmla="*/ 1 h 42"/>
                <a:gd name="T10" fmla="*/ 1 w 143"/>
                <a:gd name="T11" fmla="*/ 1 h 42"/>
                <a:gd name="T12" fmla="*/ 1 w 143"/>
                <a:gd name="T13" fmla="*/ 1 h 42"/>
                <a:gd name="T14" fmla="*/ 1 w 143"/>
                <a:gd name="T15" fmla="*/ 1 h 42"/>
                <a:gd name="T16" fmla="*/ 1 w 143"/>
                <a:gd name="T17" fmla="*/ 1 h 42"/>
                <a:gd name="T18" fmla="*/ 1 w 143"/>
                <a:gd name="T19" fmla="*/ 1 h 42"/>
                <a:gd name="T20" fmla="*/ 1 w 143"/>
                <a:gd name="T21" fmla="*/ 1 h 42"/>
                <a:gd name="T22" fmla="*/ 1 w 143"/>
                <a:gd name="T23" fmla="*/ 1 h 42"/>
                <a:gd name="T24" fmla="*/ 1 w 143"/>
                <a:gd name="T25" fmla="*/ 1 h 42"/>
                <a:gd name="T26" fmla="*/ 1 w 143"/>
                <a:gd name="T27" fmla="*/ 1 h 42"/>
                <a:gd name="T28" fmla="*/ 1 w 143"/>
                <a:gd name="T29" fmla="*/ 1 h 42"/>
                <a:gd name="T30" fmla="*/ 1 w 143"/>
                <a:gd name="T31" fmla="*/ 1 h 42"/>
                <a:gd name="T32" fmla="*/ 1 w 143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3"/>
                <a:gd name="T52" fmla="*/ 0 h 42"/>
                <a:gd name="T53" fmla="*/ 143 w 143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3" h="42">
                  <a:moveTo>
                    <a:pt x="0" y="42"/>
                  </a:moveTo>
                  <a:lnTo>
                    <a:pt x="12" y="42"/>
                  </a:lnTo>
                  <a:lnTo>
                    <a:pt x="27" y="42"/>
                  </a:lnTo>
                  <a:lnTo>
                    <a:pt x="41" y="42"/>
                  </a:lnTo>
                  <a:lnTo>
                    <a:pt x="54" y="42"/>
                  </a:lnTo>
                  <a:lnTo>
                    <a:pt x="64" y="42"/>
                  </a:lnTo>
                  <a:lnTo>
                    <a:pt x="75" y="42"/>
                  </a:lnTo>
                  <a:lnTo>
                    <a:pt x="84" y="41"/>
                  </a:lnTo>
                  <a:lnTo>
                    <a:pt x="90" y="40"/>
                  </a:lnTo>
                  <a:lnTo>
                    <a:pt x="92" y="36"/>
                  </a:lnTo>
                  <a:lnTo>
                    <a:pt x="99" y="32"/>
                  </a:lnTo>
                  <a:lnTo>
                    <a:pt x="105" y="29"/>
                  </a:lnTo>
                  <a:lnTo>
                    <a:pt x="112" y="25"/>
                  </a:lnTo>
                  <a:lnTo>
                    <a:pt x="120" y="20"/>
                  </a:lnTo>
                  <a:lnTo>
                    <a:pt x="127" y="14"/>
                  </a:lnTo>
                  <a:lnTo>
                    <a:pt x="135" y="6"/>
                  </a:lnTo>
                  <a:lnTo>
                    <a:pt x="143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71" name="Freeform 364"/>
            <p:cNvSpPr>
              <a:spLocks/>
            </p:cNvSpPr>
            <p:nvPr/>
          </p:nvSpPr>
          <p:spPr bwMode="auto">
            <a:xfrm>
              <a:off x="4997" y="1402"/>
              <a:ext cx="104" cy="61"/>
            </a:xfrm>
            <a:custGeom>
              <a:avLst/>
              <a:gdLst>
                <a:gd name="T0" fmla="*/ 0 w 206"/>
                <a:gd name="T1" fmla="*/ 1 h 121"/>
                <a:gd name="T2" fmla="*/ 1 w 206"/>
                <a:gd name="T3" fmla="*/ 1 h 121"/>
                <a:gd name="T4" fmla="*/ 1 w 206"/>
                <a:gd name="T5" fmla="*/ 1 h 121"/>
                <a:gd name="T6" fmla="*/ 1 w 206"/>
                <a:gd name="T7" fmla="*/ 1 h 121"/>
                <a:gd name="T8" fmla="*/ 1 w 206"/>
                <a:gd name="T9" fmla="*/ 1 h 121"/>
                <a:gd name="T10" fmla="*/ 1 w 206"/>
                <a:gd name="T11" fmla="*/ 1 h 121"/>
                <a:gd name="T12" fmla="*/ 1 w 206"/>
                <a:gd name="T13" fmla="*/ 1 h 121"/>
                <a:gd name="T14" fmla="*/ 1 w 206"/>
                <a:gd name="T15" fmla="*/ 1 h 121"/>
                <a:gd name="T16" fmla="*/ 1 w 206"/>
                <a:gd name="T17" fmla="*/ 1 h 121"/>
                <a:gd name="T18" fmla="*/ 1 w 206"/>
                <a:gd name="T19" fmla="*/ 1 h 121"/>
                <a:gd name="T20" fmla="*/ 1 w 206"/>
                <a:gd name="T21" fmla="*/ 1 h 121"/>
                <a:gd name="T22" fmla="*/ 1 w 206"/>
                <a:gd name="T23" fmla="*/ 1 h 121"/>
                <a:gd name="T24" fmla="*/ 1 w 206"/>
                <a:gd name="T25" fmla="*/ 1 h 121"/>
                <a:gd name="T26" fmla="*/ 1 w 206"/>
                <a:gd name="T27" fmla="*/ 1 h 121"/>
                <a:gd name="T28" fmla="*/ 1 w 206"/>
                <a:gd name="T29" fmla="*/ 1 h 121"/>
                <a:gd name="T30" fmla="*/ 1 w 206"/>
                <a:gd name="T31" fmla="*/ 1 h 121"/>
                <a:gd name="T32" fmla="*/ 1 w 206"/>
                <a:gd name="T33" fmla="*/ 1 h 121"/>
                <a:gd name="T34" fmla="*/ 1 w 206"/>
                <a:gd name="T35" fmla="*/ 1 h 121"/>
                <a:gd name="T36" fmla="*/ 1 w 206"/>
                <a:gd name="T37" fmla="*/ 1 h 121"/>
                <a:gd name="T38" fmla="*/ 1 w 206"/>
                <a:gd name="T39" fmla="*/ 1 h 121"/>
                <a:gd name="T40" fmla="*/ 1 w 206"/>
                <a:gd name="T41" fmla="*/ 1 h 121"/>
                <a:gd name="T42" fmla="*/ 1 w 206"/>
                <a:gd name="T43" fmla="*/ 1 h 121"/>
                <a:gd name="T44" fmla="*/ 1 w 206"/>
                <a:gd name="T45" fmla="*/ 1 h 121"/>
                <a:gd name="T46" fmla="*/ 1 w 206"/>
                <a:gd name="T47" fmla="*/ 1 h 121"/>
                <a:gd name="T48" fmla="*/ 1 w 206"/>
                <a:gd name="T49" fmla="*/ 0 h 1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6"/>
                <a:gd name="T76" fmla="*/ 0 h 121"/>
                <a:gd name="T77" fmla="*/ 206 w 206"/>
                <a:gd name="T78" fmla="*/ 121 h 12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6" h="121">
                  <a:moveTo>
                    <a:pt x="0" y="98"/>
                  </a:moveTo>
                  <a:lnTo>
                    <a:pt x="3" y="103"/>
                  </a:lnTo>
                  <a:lnTo>
                    <a:pt x="10" y="108"/>
                  </a:lnTo>
                  <a:lnTo>
                    <a:pt x="16" y="111"/>
                  </a:lnTo>
                  <a:lnTo>
                    <a:pt x="26" y="116"/>
                  </a:lnTo>
                  <a:lnTo>
                    <a:pt x="36" y="119"/>
                  </a:lnTo>
                  <a:lnTo>
                    <a:pt x="47" y="121"/>
                  </a:lnTo>
                  <a:lnTo>
                    <a:pt x="58" y="121"/>
                  </a:lnTo>
                  <a:lnTo>
                    <a:pt x="72" y="121"/>
                  </a:lnTo>
                  <a:lnTo>
                    <a:pt x="84" y="116"/>
                  </a:lnTo>
                  <a:lnTo>
                    <a:pt x="101" y="111"/>
                  </a:lnTo>
                  <a:lnTo>
                    <a:pt x="119" y="104"/>
                  </a:lnTo>
                  <a:lnTo>
                    <a:pt x="137" y="98"/>
                  </a:lnTo>
                  <a:lnTo>
                    <a:pt x="154" y="89"/>
                  </a:lnTo>
                  <a:lnTo>
                    <a:pt x="169" y="80"/>
                  </a:lnTo>
                  <a:lnTo>
                    <a:pt x="180" y="73"/>
                  </a:lnTo>
                  <a:lnTo>
                    <a:pt x="189" y="68"/>
                  </a:lnTo>
                  <a:lnTo>
                    <a:pt x="193" y="59"/>
                  </a:lnTo>
                  <a:lnTo>
                    <a:pt x="198" y="49"/>
                  </a:lnTo>
                  <a:lnTo>
                    <a:pt x="201" y="38"/>
                  </a:lnTo>
                  <a:lnTo>
                    <a:pt x="205" y="28"/>
                  </a:lnTo>
                  <a:lnTo>
                    <a:pt x="205" y="17"/>
                  </a:lnTo>
                  <a:lnTo>
                    <a:pt x="206" y="9"/>
                  </a:lnTo>
                  <a:lnTo>
                    <a:pt x="205" y="2"/>
                  </a:lnTo>
                  <a:lnTo>
                    <a:pt x="203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72" name="Freeform 365"/>
            <p:cNvSpPr>
              <a:spLocks/>
            </p:cNvSpPr>
            <p:nvPr/>
          </p:nvSpPr>
          <p:spPr bwMode="auto">
            <a:xfrm>
              <a:off x="5005" y="1410"/>
              <a:ext cx="23" cy="17"/>
            </a:xfrm>
            <a:custGeom>
              <a:avLst/>
              <a:gdLst>
                <a:gd name="T0" fmla="*/ 0 w 46"/>
                <a:gd name="T1" fmla="*/ 1 h 33"/>
                <a:gd name="T2" fmla="*/ 1 w 46"/>
                <a:gd name="T3" fmla="*/ 1 h 33"/>
                <a:gd name="T4" fmla="*/ 1 w 46"/>
                <a:gd name="T5" fmla="*/ 1 h 33"/>
                <a:gd name="T6" fmla="*/ 1 w 46"/>
                <a:gd name="T7" fmla="*/ 1 h 33"/>
                <a:gd name="T8" fmla="*/ 1 w 46"/>
                <a:gd name="T9" fmla="*/ 1 h 33"/>
                <a:gd name="T10" fmla="*/ 1 w 46"/>
                <a:gd name="T11" fmla="*/ 1 h 33"/>
                <a:gd name="T12" fmla="*/ 1 w 46"/>
                <a:gd name="T13" fmla="*/ 1 h 33"/>
                <a:gd name="T14" fmla="*/ 1 w 46"/>
                <a:gd name="T15" fmla="*/ 1 h 33"/>
                <a:gd name="T16" fmla="*/ 1 w 46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33"/>
                <a:gd name="T29" fmla="*/ 46 w 46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33">
                  <a:moveTo>
                    <a:pt x="0" y="33"/>
                  </a:moveTo>
                  <a:lnTo>
                    <a:pt x="6" y="30"/>
                  </a:lnTo>
                  <a:lnTo>
                    <a:pt x="15" y="27"/>
                  </a:lnTo>
                  <a:lnTo>
                    <a:pt x="23" y="25"/>
                  </a:lnTo>
                  <a:lnTo>
                    <a:pt x="33" y="22"/>
                  </a:lnTo>
                  <a:lnTo>
                    <a:pt x="39" y="17"/>
                  </a:lnTo>
                  <a:lnTo>
                    <a:pt x="44" y="12"/>
                  </a:lnTo>
                  <a:lnTo>
                    <a:pt x="46" y="6"/>
                  </a:lnTo>
                  <a:lnTo>
                    <a:pt x="44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73" name="Freeform 366"/>
            <p:cNvSpPr>
              <a:spLocks/>
            </p:cNvSpPr>
            <p:nvPr/>
          </p:nvSpPr>
          <p:spPr bwMode="auto">
            <a:xfrm>
              <a:off x="5063" y="1396"/>
              <a:ext cx="14" cy="44"/>
            </a:xfrm>
            <a:custGeom>
              <a:avLst/>
              <a:gdLst>
                <a:gd name="T0" fmla="*/ 1 w 28"/>
                <a:gd name="T1" fmla="*/ 0 h 89"/>
                <a:gd name="T2" fmla="*/ 1 w 28"/>
                <a:gd name="T3" fmla="*/ 0 h 89"/>
                <a:gd name="T4" fmla="*/ 1 w 28"/>
                <a:gd name="T5" fmla="*/ 0 h 89"/>
                <a:gd name="T6" fmla="*/ 1 w 28"/>
                <a:gd name="T7" fmla="*/ 0 h 89"/>
                <a:gd name="T8" fmla="*/ 1 w 28"/>
                <a:gd name="T9" fmla="*/ 0 h 89"/>
                <a:gd name="T10" fmla="*/ 1 w 28"/>
                <a:gd name="T11" fmla="*/ 0 h 89"/>
                <a:gd name="T12" fmla="*/ 1 w 28"/>
                <a:gd name="T13" fmla="*/ 0 h 89"/>
                <a:gd name="T14" fmla="*/ 1 w 28"/>
                <a:gd name="T15" fmla="*/ 0 h 89"/>
                <a:gd name="T16" fmla="*/ 0 w 28"/>
                <a:gd name="T17" fmla="*/ 0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89"/>
                <a:gd name="T29" fmla="*/ 28 w 28"/>
                <a:gd name="T30" fmla="*/ 89 h 8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89">
                  <a:moveTo>
                    <a:pt x="21" y="0"/>
                  </a:moveTo>
                  <a:lnTo>
                    <a:pt x="25" y="7"/>
                  </a:lnTo>
                  <a:lnTo>
                    <a:pt x="28" y="19"/>
                  </a:lnTo>
                  <a:lnTo>
                    <a:pt x="27" y="32"/>
                  </a:lnTo>
                  <a:lnTo>
                    <a:pt x="26" y="45"/>
                  </a:lnTo>
                  <a:lnTo>
                    <a:pt x="21" y="58"/>
                  </a:lnTo>
                  <a:lnTo>
                    <a:pt x="16" y="70"/>
                  </a:lnTo>
                  <a:lnTo>
                    <a:pt x="7" y="80"/>
                  </a:lnTo>
                  <a:lnTo>
                    <a:pt x="0" y="8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74" name="Freeform 367"/>
            <p:cNvSpPr>
              <a:spLocks/>
            </p:cNvSpPr>
            <p:nvPr/>
          </p:nvSpPr>
          <p:spPr bwMode="auto">
            <a:xfrm>
              <a:off x="4869" y="1397"/>
              <a:ext cx="8" cy="30"/>
            </a:xfrm>
            <a:custGeom>
              <a:avLst/>
              <a:gdLst>
                <a:gd name="T0" fmla="*/ 1 w 15"/>
                <a:gd name="T1" fmla="*/ 0 h 59"/>
                <a:gd name="T2" fmla="*/ 1 w 15"/>
                <a:gd name="T3" fmla="*/ 1 h 59"/>
                <a:gd name="T4" fmla="*/ 1 w 15"/>
                <a:gd name="T5" fmla="*/ 1 h 59"/>
                <a:gd name="T6" fmla="*/ 1 w 15"/>
                <a:gd name="T7" fmla="*/ 1 h 59"/>
                <a:gd name="T8" fmla="*/ 1 w 15"/>
                <a:gd name="T9" fmla="*/ 1 h 59"/>
                <a:gd name="T10" fmla="*/ 1 w 15"/>
                <a:gd name="T11" fmla="*/ 1 h 59"/>
                <a:gd name="T12" fmla="*/ 1 w 15"/>
                <a:gd name="T13" fmla="*/ 1 h 59"/>
                <a:gd name="T14" fmla="*/ 1 w 15"/>
                <a:gd name="T15" fmla="*/ 1 h 59"/>
                <a:gd name="T16" fmla="*/ 0 w 15"/>
                <a:gd name="T17" fmla="*/ 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59"/>
                <a:gd name="T29" fmla="*/ 15 w 15"/>
                <a:gd name="T30" fmla="*/ 59 h 5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59">
                  <a:moveTo>
                    <a:pt x="12" y="0"/>
                  </a:moveTo>
                  <a:lnTo>
                    <a:pt x="13" y="5"/>
                  </a:lnTo>
                  <a:lnTo>
                    <a:pt x="15" y="12"/>
                  </a:lnTo>
                  <a:lnTo>
                    <a:pt x="13" y="21"/>
                  </a:lnTo>
                  <a:lnTo>
                    <a:pt x="13" y="30"/>
                  </a:lnTo>
                  <a:lnTo>
                    <a:pt x="11" y="37"/>
                  </a:lnTo>
                  <a:lnTo>
                    <a:pt x="8" y="45"/>
                  </a:lnTo>
                  <a:lnTo>
                    <a:pt x="3" y="52"/>
                  </a:lnTo>
                  <a:lnTo>
                    <a:pt x="0" y="5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75" name="Freeform 368"/>
            <p:cNvSpPr>
              <a:spLocks/>
            </p:cNvSpPr>
            <p:nvPr/>
          </p:nvSpPr>
          <p:spPr bwMode="auto">
            <a:xfrm>
              <a:off x="4850" y="1341"/>
              <a:ext cx="16" cy="19"/>
            </a:xfrm>
            <a:custGeom>
              <a:avLst/>
              <a:gdLst>
                <a:gd name="T0" fmla="*/ 0 w 34"/>
                <a:gd name="T1" fmla="*/ 1 h 37"/>
                <a:gd name="T2" fmla="*/ 0 w 34"/>
                <a:gd name="T3" fmla="*/ 1 h 37"/>
                <a:gd name="T4" fmla="*/ 0 w 34"/>
                <a:gd name="T5" fmla="*/ 1 h 37"/>
                <a:gd name="T6" fmla="*/ 0 w 34"/>
                <a:gd name="T7" fmla="*/ 1 h 37"/>
                <a:gd name="T8" fmla="*/ 0 w 34"/>
                <a:gd name="T9" fmla="*/ 1 h 37"/>
                <a:gd name="T10" fmla="*/ 0 w 34"/>
                <a:gd name="T11" fmla="*/ 1 h 37"/>
                <a:gd name="T12" fmla="*/ 0 w 34"/>
                <a:gd name="T13" fmla="*/ 1 h 37"/>
                <a:gd name="T14" fmla="*/ 0 w 34"/>
                <a:gd name="T15" fmla="*/ 1 h 37"/>
                <a:gd name="T16" fmla="*/ 0 w 34"/>
                <a:gd name="T17" fmla="*/ 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37"/>
                <a:gd name="T29" fmla="*/ 34 w 34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37">
                  <a:moveTo>
                    <a:pt x="0" y="37"/>
                  </a:moveTo>
                  <a:lnTo>
                    <a:pt x="6" y="36"/>
                  </a:lnTo>
                  <a:lnTo>
                    <a:pt x="14" y="33"/>
                  </a:lnTo>
                  <a:lnTo>
                    <a:pt x="19" y="28"/>
                  </a:lnTo>
                  <a:lnTo>
                    <a:pt x="24" y="24"/>
                  </a:lnTo>
                  <a:lnTo>
                    <a:pt x="26" y="18"/>
                  </a:lnTo>
                  <a:lnTo>
                    <a:pt x="30" y="12"/>
                  </a:lnTo>
                  <a:lnTo>
                    <a:pt x="32" y="6"/>
                  </a:lnTo>
                  <a:lnTo>
                    <a:pt x="34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76" name="Freeform 369"/>
            <p:cNvSpPr>
              <a:spLocks/>
            </p:cNvSpPr>
            <p:nvPr/>
          </p:nvSpPr>
          <p:spPr bwMode="auto">
            <a:xfrm>
              <a:off x="4895" y="1100"/>
              <a:ext cx="341" cy="381"/>
            </a:xfrm>
            <a:custGeom>
              <a:avLst/>
              <a:gdLst>
                <a:gd name="T0" fmla="*/ 1 w 681"/>
                <a:gd name="T1" fmla="*/ 0 h 763"/>
                <a:gd name="T2" fmla="*/ 1 w 681"/>
                <a:gd name="T3" fmla="*/ 0 h 763"/>
                <a:gd name="T4" fmla="*/ 1 w 681"/>
                <a:gd name="T5" fmla="*/ 0 h 763"/>
                <a:gd name="T6" fmla="*/ 1 w 681"/>
                <a:gd name="T7" fmla="*/ 0 h 763"/>
                <a:gd name="T8" fmla="*/ 1 w 681"/>
                <a:gd name="T9" fmla="*/ 0 h 763"/>
                <a:gd name="T10" fmla="*/ 1 w 681"/>
                <a:gd name="T11" fmla="*/ 0 h 763"/>
                <a:gd name="T12" fmla="*/ 1 w 681"/>
                <a:gd name="T13" fmla="*/ 0 h 763"/>
                <a:gd name="T14" fmla="*/ 1 w 681"/>
                <a:gd name="T15" fmla="*/ 0 h 763"/>
                <a:gd name="T16" fmla="*/ 1 w 681"/>
                <a:gd name="T17" fmla="*/ 0 h 763"/>
                <a:gd name="T18" fmla="*/ 1 w 681"/>
                <a:gd name="T19" fmla="*/ 0 h 763"/>
                <a:gd name="T20" fmla="*/ 1 w 681"/>
                <a:gd name="T21" fmla="*/ 0 h 763"/>
                <a:gd name="T22" fmla="*/ 1 w 681"/>
                <a:gd name="T23" fmla="*/ 0 h 763"/>
                <a:gd name="T24" fmla="*/ 1 w 681"/>
                <a:gd name="T25" fmla="*/ 0 h 763"/>
                <a:gd name="T26" fmla="*/ 1 w 681"/>
                <a:gd name="T27" fmla="*/ 0 h 763"/>
                <a:gd name="T28" fmla="*/ 1 w 681"/>
                <a:gd name="T29" fmla="*/ 0 h 763"/>
                <a:gd name="T30" fmla="*/ 1 w 681"/>
                <a:gd name="T31" fmla="*/ 0 h 763"/>
                <a:gd name="T32" fmla="*/ 1 w 681"/>
                <a:gd name="T33" fmla="*/ 0 h 763"/>
                <a:gd name="T34" fmla="*/ 1 w 681"/>
                <a:gd name="T35" fmla="*/ 0 h 763"/>
                <a:gd name="T36" fmla="*/ 1 w 681"/>
                <a:gd name="T37" fmla="*/ 0 h 763"/>
                <a:gd name="T38" fmla="*/ 1 w 681"/>
                <a:gd name="T39" fmla="*/ 0 h 763"/>
                <a:gd name="T40" fmla="*/ 1 w 681"/>
                <a:gd name="T41" fmla="*/ 0 h 763"/>
                <a:gd name="T42" fmla="*/ 1 w 681"/>
                <a:gd name="T43" fmla="*/ 0 h 763"/>
                <a:gd name="T44" fmla="*/ 1 w 681"/>
                <a:gd name="T45" fmla="*/ 0 h 763"/>
                <a:gd name="T46" fmla="*/ 1 w 681"/>
                <a:gd name="T47" fmla="*/ 0 h 763"/>
                <a:gd name="T48" fmla="*/ 1 w 681"/>
                <a:gd name="T49" fmla="*/ 0 h 763"/>
                <a:gd name="T50" fmla="*/ 1 w 681"/>
                <a:gd name="T51" fmla="*/ 0 h 763"/>
                <a:gd name="T52" fmla="*/ 1 w 681"/>
                <a:gd name="T53" fmla="*/ 0 h 763"/>
                <a:gd name="T54" fmla="*/ 1 w 681"/>
                <a:gd name="T55" fmla="*/ 0 h 763"/>
                <a:gd name="T56" fmla="*/ 1 w 681"/>
                <a:gd name="T57" fmla="*/ 0 h 763"/>
                <a:gd name="T58" fmla="*/ 1 w 681"/>
                <a:gd name="T59" fmla="*/ 0 h 763"/>
                <a:gd name="T60" fmla="*/ 1 w 681"/>
                <a:gd name="T61" fmla="*/ 0 h 763"/>
                <a:gd name="T62" fmla="*/ 1 w 681"/>
                <a:gd name="T63" fmla="*/ 0 h 763"/>
                <a:gd name="T64" fmla="*/ 1 w 681"/>
                <a:gd name="T65" fmla="*/ 0 h 763"/>
                <a:gd name="T66" fmla="*/ 1 w 681"/>
                <a:gd name="T67" fmla="*/ 0 h 763"/>
                <a:gd name="T68" fmla="*/ 1 w 681"/>
                <a:gd name="T69" fmla="*/ 0 h 763"/>
                <a:gd name="T70" fmla="*/ 1 w 681"/>
                <a:gd name="T71" fmla="*/ 0 h 763"/>
                <a:gd name="T72" fmla="*/ 1 w 681"/>
                <a:gd name="T73" fmla="*/ 0 h 763"/>
                <a:gd name="T74" fmla="*/ 1 w 681"/>
                <a:gd name="T75" fmla="*/ 0 h 763"/>
                <a:gd name="T76" fmla="*/ 1 w 681"/>
                <a:gd name="T77" fmla="*/ 0 h 763"/>
                <a:gd name="T78" fmla="*/ 1 w 681"/>
                <a:gd name="T79" fmla="*/ 0 h 763"/>
                <a:gd name="T80" fmla="*/ 1 w 681"/>
                <a:gd name="T81" fmla="*/ 0 h 763"/>
                <a:gd name="T82" fmla="*/ 1 w 681"/>
                <a:gd name="T83" fmla="*/ 0 h 763"/>
                <a:gd name="T84" fmla="*/ 1 w 681"/>
                <a:gd name="T85" fmla="*/ 0 h 763"/>
                <a:gd name="T86" fmla="*/ 1 w 681"/>
                <a:gd name="T87" fmla="*/ 0 h 763"/>
                <a:gd name="T88" fmla="*/ 1 w 681"/>
                <a:gd name="T89" fmla="*/ 0 h 763"/>
                <a:gd name="T90" fmla="*/ 1 w 681"/>
                <a:gd name="T91" fmla="*/ 0 h 763"/>
                <a:gd name="T92" fmla="*/ 1 w 681"/>
                <a:gd name="T93" fmla="*/ 0 h 763"/>
                <a:gd name="T94" fmla="*/ 1 w 681"/>
                <a:gd name="T95" fmla="*/ 0 h 763"/>
                <a:gd name="T96" fmla="*/ 1 w 681"/>
                <a:gd name="T97" fmla="*/ 0 h 763"/>
                <a:gd name="T98" fmla="*/ 1 w 681"/>
                <a:gd name="T99" fmla="*/ 0 h 763"/>
                <a:gd name="T100" fmla="*/ 1 w 681"/>
                <a:gd name="T101" fmla="*/ 0 h 763"/>
                <a:gd name="T102" fmla="*/ 1 w 681"/>
                <a:gd name="T103" fmla="*/ 0 h 763"/>
                <a:gd name="T104" fmla="*/ 1 w 681"/>
                <a:gd name="T105" fmla="*/ 0 h 763"/>
                <a:gd name="T106" fmla="*/ 1 w 681"/>
                <a:gd name="T107" fmla="*/ 0 h 763"/>
                <a:gd name="T108" fmla="*/ 1 w 681"/>
                <a:gd name="T109" fmla="*/ 0 h 763"/>
                <a:gd name="T110" fmla="*/ 0 w 681"/>
                <a:gd name="T111" fmla="*/ 0 h 763"/>
                <a:gd name="T112" fmla="*/ 1 w 681"/>
                <a:gd name="T113" fmla="*/ 0 h 763"/>
                <a:gd name="T114" fmla="*/ 1 w 681"/>
                <a:gd name="T115" fmla="*/ 0 h 763"/>
                <a:gd name="T116" fmla="*/ 1 w 681"/>
                <a:gd name="T117" fmla="*/ 0 h 763"/>
                <a:gd name="T118" fmla="*/ 1 w 681"/>
                <a:gd name="T119" fmla="*/ 0 h 763"/>
                <a:gd name="T120" fmla="*/ 1 w 681"/>
                <a:gd name="T121" fmla="*/ 0 h 763"/>
                <a:gd name="T122" fmla="*/ 1 w 681"/>
                <a:gd name="T123" fmla="*/ 0 h 763"/>
                <a:gd name="T124" fmla="*/ 1 w 681"/>
                <a:gd name="T125" fmla="*/ 0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81"/>
                <a:gd name="T190" fmla="*/ 0 h 763"/>
                <a:gd name="T191" fmla="*/ 681 w 681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81" h="763">
                  <a:moveTo>
                    <a:pt x="285" y="304"/>
                  </a:moveTo>
                  <a:lnTo>
                    <a:pt x="267" y="318"/>
                  </a:lnTo>
                  <a:lnTo>
                    <a:pt x="250" y="335"/>
                  </a:lnTo>
                  <a:lnTo>
                    <a:pt x="232" y="353"/>
                  </a:lnTo>
                  <a:lnTo>
                    <a:pt x="217" y="370"/>
                  </a:lnTo>
                  <a:lnTo>
                    <a:pt x="204" y="386"/>
                  </a:lnTo>
                  <a:lnTo>
                    <a:pt x="194" y="402"/>
                  </a:lnTo>
                  <a:lnTo>
                    <a:pt x="189" y="417"/>
                  </a:lnTo>
                  <a:lnTo>
                    <a:pt x="190" y="428"/>
                  </a:lnTo>
                  <a:lnTo>
                    <a:pt x="193" y="438"/>
                  </a:lnTo>
                  <a:lnTo>
                    <a:pt x="198" y="453"/>
                  </a:lnTo>
                  <a:lnTo>
                    <a:pt x="201" y="469"/>
                  </a:lnTo>
                  <a:lnTo>
                    <a:pt x="206" y="487"/>
                  </a:lnTo>
                  <a:lnTo>
                    <a:pt x="209" y="506"/>
                  </a:lnTo>
                  <a:lnTo>
                    <a:pt x="210" y="525"/>
                  </a:lnTo>
                  <a:lnTo>
                    <a:pt x="207" y="542"/>
                  </a:lnTo>
                  <a:lnTo>
                    <a:pt x="204" y="560"/>
                  </a:lnTo>
                  <a:lnTo>
                    <a:pt x="198" y="574"/>
                  </a:lnTo>
                  <a:lnTo>
                    <a:pt x="195" y="585"/>
                  </a:lnTo>
                  <a:lnTo>
                    <a:pt x="194" y="593"/>
                  </a:lnTo>
                  <a:lnTo>
                    <a:pt x="198" y="598"/>
                  </a:lnTo>
                  <a:lnTo>
                    <a:pt x="206" y="601"/>
                  </a:lnTo>
                  <a:lnTo>
                    <a:pt x="217" y="602"/>
                  </a:lnTo>
                  <a:lnTo>
                    <a:pt x="221" y="601"/>
                  </a:lnTo>
                  <a:lnTo>
                    <a:pt x="229" y="600"/>
                  </a:lnTo>
                  <a:lnTo>
                    <a:pt x="236" y="598"/>
                  </a:lnTo>
                  <a:lnTo>
                    <a:pt x="245" y="595"/>
                  </a:lnTo>
                  <a:lnTo>
                    <a:pt x="253" y="591"/>
                  </a:lnTo>
                  <a:lnTo>
                    <a:pt x="263" y="589"/>
                  </a:lnTo>
                  <a:lnTo>
                    <a:pt x="274" y="586"/>
                  </a:lnTo>
                  <a:lnTo>
                    <a:pt x="285" y="586"/>
                  </a:lnTo>
                  <a:lnTo>
                    <a:pt x="298" y="585"/>
                  </a:lnTo>
                  <a:lnTo>
                    <a:pt x="314" y="589"/>
                  </a:lnTo>
                  <a:lnTo>
                    <a:pt x="332" y="594"/>
                  </a:lnTo>
                  <a:lnTo>
                    <a:pt x="353" y="602"/>
                  </a:lnTo>
                  <a:lnTo>
                    <a:pt x="371" y="611"/>
                  </a:lnTo>
                  <a:lnTo>
                    <a:pt x="388" y="622"/>
                  </a:lnTo>
                  <a:lnTo>
                    <a:pt x="402" y="633"/>
                  </a:lnTo>
                  <a:lnTo>
                    <a:pt x="409" y="647"/>
                  </a:lnTo>
                  <a:lnTo>
                    <a:pt x="404" y="654"/>
                  </a:lnTo>
                  <a:lnTo>
                    <a:pt x="398" y="664"/>
                  </a:lnTo>
                  <a:lnTo>
                    <a:pt x="391" y="673"/>
                  </a:lnTo>
                  <a:lnTo>
                    <a:pt x="384" y="682"/>
                  </a:lnTo>
                  <a:lnTo>
                    <a:pt x="377" y="688"/>
                  </a:lnTo>
                  <a:lnTo>
                    <a:pt x="370" y="695"/>
                  </a:lnTo>
                  <a:lnTo>
                    <a:pt x="363" y="699"/>
                  </a:lnTo>
                  <a:lnTo>
                    <a:pt x="360" y="703"/>
                  </a:lnTo>
                  <a:lnTo>
                    <a:pt x="365" y="709"/>
                  </a:lnTo>
                  <a:lnTo>
                    <a:pt x="371" y="718"/>
                  </a:lnTo>
                  <a:lnTo>
                    <a:pt x="376" y="725"/>
                  </a:lnTo>
                  <a:lnTo>
                    <a:pt x="381" y="735"/>
                  </a:lnTo>
                  <a:lnTo>
                    <a:pt x="382" y="742"/>
                  </a:lnTo>
                  <a:lnTo>
                    <a:pt x="382" y="750"/>
                  </a:lnTo>
                  <a:lnTo>
                    <a:pt x="378" y="756"/>
                  </a:lnTo>
                  <a:lnTo>
                    <a:pt x="372" y="763"/>
                  </a:lnTo>
                  <a:lnTo>
                    <a:pt x="399" y="763"/>
                  </a:lnTo>
                  <a:lnTo>
                    <a:pt x="425" y="761"/>
                  </a:lnTo>
                  <a:lnTo>
                    <a:pt x="447" y="757"/>
                  </a:lnTo>
                  <a:lnTo>
                    <a:pt x="470" y="751"/>
                  </a:lnTo>
                  <a:lnTo>
                    <a:pt x="487" y="742"/>
                  </a:lnTo>
                  <a:lnTo>
                    <a:pt x="503" y="734"/>
                  </a:lnTo>
                  <a:lnTo>
                    <a:pt x="517" y="722"/>
                  </a:lnTo>
                  <a:lnTo>
                    <a:pt x="530" y="713"/>
                  </a:lnTo>
                  <a:lnTo>
                    <a:pt x="540" y="699"/>
                  </a:lnTo>
                  <a:lnTo>
                    <a:pt x="550" y="684"/>
                  </a:lnTo>
                  <a:lnTo>
                    <a:pt x="559" y="668"/>
                  </a:lnTo>
                  <a:lnTo>
                    <a:pt x="569" y="652"/>
                  </a:lnTo>
                  <a:lnTo>
                    <a:pt x="576" y="635"/>
                  </a:lnTo>
                  <a:lnTo>
                    <a:pt x="584" y="619"/>
                  </a:lnTo>
                  <a:lnTo>
                    <a:pt x="588" y="602"/>
                  </a:lnTo>
                  <a:lnTo>
                    <a:pt x="595" y="589"/>
                  </a:lnTo>
                  <a:lnTo>
                    <a:pt x="600" y="573"/>
                  </a:lnTo>
                  <a:lnTo>
                    <a:pt x="608" y="554"/>
                  </a:lnTo>
                  <a:lnTo>
                    <a:pt x="618" y="533"/>
                  </a:lnTo>
                  <a:lnTo>
                    <a:pt x="629" y="513"/>
                  </a:lnTo>
                  <a:lnTo>
                    <a:pt x="639" y="492"/>
                  </a:lnTo>
                  <a:lnTo>
                    <a:pt x="650" y="474"/>
                  </a:lnTo>
                  <a:lnTo>
                    <a:pt x="658" y="458"/>
                  </a:lnTo>
                  <a:lnTo>
                    <a:pt x="665" y="447"/>
                  </a:lnTo>
                  <a:lnTo>
                    <a:pt x="669" y="432"/>
                  </a:lnTo>
                  <a:lnTo>
                    <a:pt x="675" y="413"/>
                  </a:lnTo>
                  <a:lnTo>
                    <a:pt x="678" y="391"/>
                  </a:lnTo>
                  <a:lnTo>
                    <a:pt x="681" y="367"/>
                  </a:lnTo>
                  <a:lnTo>
                    <a:pt x="679" y="344"/>
                  </a:lnTo>
                  <a:lnTo>
                    <a:pt x="675" y="323"/>
                  </a:lnTo>
                  <a:lnTo>
                    <a:pt x="665" y="306"/>
                  </a:lnTo>
                  <a:lnTo>
                    <a:pt x="650" y="296"/>
                  </a:lnTo>
                  <a:lnTo>
                    <a:pt x="642" y="270"/>
                  </a:lnTo>
                  <a:lnTo>
                    <a:pt x="634" y="245"/>
                  </a:lnTo>
                  <a:lnTo>
                    <a:pt x="626" y="220"/>
                  </a:lnTo>
                  <a:lnTo>
                    <a:pt x="617" y="198"/>
                  </a:lnTo>
                  <a:lnTo>
                    <a:pt x="605" y="175"/>
                  </a:lnTo>
                  <a:lnTo>
                    <a:pt x="593" y="153"/>
                  </a:lnTo>
                  <a:lnTo>
                    <a:pt x="580" y="134"/>
                  </a:lnTo>
                  <a:lnTo>
                    <a:pt x="565" y="116"/>
                  </a:lnTo>
                  <a:lnTo>
                    <a:pt x="544" y="97"/>
                  </a:lnTo>
                  <a:lnTo>
                    <a:pt x="520" y="76"/>
                  </a:lnTo>
                  <a:lnTo>
                    <a:pt x="492" y="55"/>
                  </a:lnTo>
                  <a:lnTo>
                    <a:pt x="461" y="36"/>
                  </a:lnTo>
                  <a:lnTo>
                    <a:pt x="424" y="19"/>
                  </a:lnTo>
                  <a:lnTo>
                    <a:pt x="384" y="6"/>
                  </a:lnTo>
                  <a:lnTo>
                    <a:pt x="341" y="0"/>
                  </a:lnTo>
                  <a:lnTo>
                    <a:pt x="294" y="1"/>
                  </a:lnTo>
                  <a:lnTo>
                    <a:pt x="243" y="4"/>
                  </a:lnTo>
                  <a:lnTo>
                    <a:pt x="193" y="8"/>
                  </a:lnTo>
                  <a:lnTo>
                    <a:pt x="143" y="10"/>
                  </a:lnTo>
                  <a:lnTo>
                    <a:pt x="97" y="12"/>
                  </a:lnTo>
                  <a:lnTo>
                    <a:pt x="58" y="14"/>
                  </a:lnTo>
                  <a:lnTo>
                    <a:pt x="27" y="17"/>
                  </a:lnTo>
                  <a:lnTo>
                    <a:pt x="6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42"/>
                  </a:lnTo>
                  <a:lnTo>
                    <a:pt x="2" y="55"/>
                  </a:lnTo>
                  <a:lnTo>
                    <a:pt x="6" y="71"/>
                  </a:lnTo>
                  <a:lnTo>
                    <a:pt x="10" y="85"/>
                  </a:lnTo>
                  <a:lnTo>
                    <a:pt x="16" y="102"/>
                  </a:lnTo>
                  <a:lnTo>
                    <a:pt x="23" y="118"/>
                  </a:lnTo>
                  <a:lnTo>
                    <a:pt x="34" y="135"/>
                  </a:lnTo>
                  <a:lnTo>
                    <a:pt x="65" y="168"/>
                  </a:lnTo>
                  <a:lnTo>
                    <a:pt x="104" y="197"/>
                  </a:lnTo>
                  <a:lnTo>
                    <a:pt x="146" y="220"/>
                  </a:lnTo>
                  <a:lnTo>
                    <a:pt x="188" y="240"/>
                  </a:lnTo>
                  <a:lnTo>
                    <a:pt x="226" y="256"/>
                  </a:lnTo>
                  <a:lnTo>
                    <a:pt x="257" y="272"/>
                  </a:lnTo>
                  <a:lnTo>
                    <a:pt x="278" y="287"/>
                  </a:lnTo>
                  <a:lnTo>
                    <a:pt x="285" y="304"/>
                  </a:lnTo>
                  <a:close/>
                </a:path>
              </a:pathLst>
            </a:custGeom>
            <a:solidFill>
              <a:srgbClr val="A6674D"/>
            </a:solidFill>
            <a:ln w="4763">
              <a:solidFill>
                <a:srgbClr val="B27D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177" name="Freeform 370"/>
            <p:cNvSpPr>
              <a:spLocks/>
            </p:cNvSpPr>
            <p:nvPr/>
          </p:nvSpPr>
          <p:spPr bwMode="auto">
            <a:xfrm>
              <a:off x="4902" y="1115"/>
              <a:ext cx="145" cy="126"/>
            </a:xfrm>
            <a:custGeom>
              <a:avLst/>
              <a:gdLst>
                <a:gd name="T0" fmla="*/ 0 w 292"/>
                <a:gd name="T1" fmla="*/ 1 h 252"/>
                <a:gd name="T2" fmla="*/ 0 w 292"/>
                <a:gd name="T3" fmla="*/ 1 h 252"/>
                <a:gd name="T4" fmla="*/ 0 w 292"/>
                <a:gd name="T5" fmla="*/ 1 h 252"/>
                <a:gd name="T6" fmla="*/ 0 w 292"/>
                <a:gd name="T7" fmla="*/ 1 h 252"/>
                <a:gd name="T8" fmla="*/ 0 w 292"/>
                <a:gd name="T9" fmla="*/ 1 h 252"/>
                <a:gd name="T10" fmla="*/ 0 w 292"/>
                <a:gd name="T11" fmla="*/ 1 h 252"/>
                <a:gd name="T12" fmla="*/ 0 w 292"/>
                <a:gd name="T13" fmla="*/ 1 h 252"/>
                <a:gd name="T14" fmla="*/ 0 w 292"/>
                <a:gd name="T15" fmla="*/ 1 h 252"/>
                <a:gd name="T16" fmla="*/ 0 w 292"/>
                <a:gd name="T17" fmla="*/ 1 h 252"/>
                <a:gd name="T18" fmla="*/ 0 w 292"/>
                <a:gd name="T19" fmla="*/ 1 h 252"/>
                <a:gd name="T20" fmla="*/ 0 w 292"/>
                <a:gd name="T21" fmla="*/ 1 h 252"/>
                <a:gd name="T22" fmla="*/ 0 w 292"/>
                <a:gd name="T23" fmla="*/ 1 h 252"/>
                <a:gd name="T24" fmla="*/ 0 w 292"/>
                <a:gd name="T25" fmla="*/ 1 h 252"/>
                <a:gd name="T26" fmla="*/ 0 w 292"/>
                <a:gd name="T27" fmla="*/ 1 h 252"/>
                <a:gd name="T28" fmla="*/ 0 w 292"/>
                <a:gd name="T29" fmla="*/ 1 h 252"/>
                <a:gd name="T30" fmla="*/ 0 w 292"/>
                <a:gd name="T31" fmla="*/ 1 h 252"/>
                <a:gd name="T32" fmla="*/ 0 w 292"/>
                <a:gd name="T33" fmla="*/ 0 h 252"/>
                <a:gd name="T34" fmla="*/ 0 w 292"/>
                <a:gd name="T35" fmla="*/ 1 h 252"/>
                <a:gd name="T36" fmla="*/ 0 w 292"/>
                <a:gd name="T37" fmla="*/ 1 h 252"/>
                <a:gd name="T38" fmla="*/ 0 w 292"/>
                <a:gd name="T39" fmla="*/ 1 h 252"/>
                <a:gd name="T40" fmla="*/ 0 w 292"/>
                <a:gd name="T41" fmla="*/ 1 h 252"/>
                <a:gd name="T42" fmla="*/ 0 w 292"/>
                <a:gd name="T43" fmla="*/ 1 h 252"/>
                <a:gd name="T44" fmla="*/ 0 w 292"/>
                <a:gd name="T45" fmla="*/ 1 h 252"/>
                <a:gd name="T46" fmla="*/ 0 w 292"/>
                <a:gd name="T47" fmla="*/ 1 h 252"/>
                <a:gd name="T48" fmla="*/ 0 w 292"/>
                <a:gd name="T49" fmla="*/ 1 h 252"/>
                <a:gd name="T50" fmla="*/ 0 w 292"/>
                <a:gd name="T51" fmla="*/ 1 h 252"/>
                <a:gd name="T52" fmla="*/ 0 w 292"/>
                <a:gd name="T53" fmla="*/ 1 h 252"/>
                <a:gd name="T54" fmla="*/ 0 w 292"/>
                <a:gd name="T55" fmla="*/ 1 h 252"/>
                <a:gd name="T56" fmla="*/ 0 w 292"/>
                <a:gd name="T57" fmla="*/ 1 h 252"/>
                <a:gd name="T58" fmla="*/ 0 w 292"/>
                <a:gd name="T59" fmla="*/ 1 h 252"/>
                <a:gd name="T60" fmla="*/ 0 w 292"/>
                <a:gd name="T61" fmla="*/ 1 h 252"/>
                <a:gd name="T62" fmla="*/ 0 w 292"/>
                <a:gd name="T63" fmla="*/ 1 h 252"/>
                <a:gd name="T64" fmla="*/ 0 w 292"/>
                <a:gd name="T65" fmla="*/ 1 h 252"/>
                <a:gd name="T66" fmla="*/ 0 w 292"/>
                <a:gd name="T67" fmla="*/ 1 h 252"/>
                <a:gd name="T68" fmla="*/ 0 w 292"/>
                <a:gd name="T69" fmla="*/ 1 h 252"/>
                <a:gd name="T70" fmla="*/ 0 w 292"/>
                <a:gd name="T71" fmla="*/ 1 h 252"/>
                <a:gd name="T72" fmla="*/ 0 w 292"/>
                <a:gd name="T73" fmla="*/ 1 h 252"/>
                <a:gd name="T74" fmla="*/ 0 w 292"/>
                <a:gd name="T75" fmla="*/ 1 h 252"/>
                <a:gd name="T76" fmla="*/ 0 w 292"/>
                <a:gd name="T77" fmla="*/ 1 h 252"/>
                <a:gd name="T78" fmla="*/ 0 w 292"/>
                <a:gd name="T79" fmla="*/ 1 h 252"/>
                <a:gd name="T80" fmla="*/ 0 w 292"/>
                <a:gd name="T81" fmla="*/ 1 h 252"/>
                <a:gd name="T82" fmla="*/ 0 w 292"/>
                <a:gd name="T83" fmla="*/ 1 h 252"/>
                <a:gd name="T84" fmla="*/ 0 w 292"/>
                <a:gd name="T85" fmla="*/ 1 h 252"/>
                <a:gd name="T86" fmla="*/ 0 w 292"/>
                <a:gd name="T87" fmla="*/ 1 h 252"/>
                <a:gd name="T88" fmla="*/ 0 w 292"/>
                <a:gd name="T89" fmla="*/ 1 h 252"/>
                <a:gd name="T90" fmla="*/ 0 w 292"/>
                <a:gd name="T91" fmla="*/ 1 h 252"/>
                <a:gd name="T92" fmla="*/ 0 w 292"/>
                <a:gd name="T93" fmla="*/ 1 h 252"/>
                <a:gd name="T94" fmla="*/ 0 w 292"/>
                <a:gd name="T95" fmla="*/ 1 h 252"/>
                <a:gd name="T96" fmla="*/ 0 w 292"/>
                <a:gd name="T97" fmla="*/ 1 h 252"/>
                <a:gd name="T98" fmla="*/ 0 w 292"/>
                <a:gd name="T99" fmla="*/ 1 h 252"/>
                <a:gd name="T100" fmla="*/ 0 w 292"/>
                <a:gd name="T101" fmla="*/ 1 h 252"/>
                <a:gd name="T102" fmla="*/ 0 w 292"/>
                <a:gd name="T103" fmla="*/ 1 h 252"/>
                <a:gd name="T104" fmla="*/ 0 w 292"/>
                <a:gd name="T105" fmla="*/ 1 h 2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92"/>
                <a:gd name="T160" fmla="*/ 0 h 252"/>
                <a:gd name="T161" fmla="*/ 292 w 292"/>
                <a:gd name="T162" fmla="*/ 252 h 25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92" h="252">
                  <a:moveTo>
                    <a:pt x="292" y="252"/>
                  </a:moveTo>
                  <a:lnTo>
                    <a:pt x="268" y="234"/>
                  </a:lnTo>
                  <a:lnTo>
                    <a:pt x="250" y="213"/>
                  </a:lnTo>
                  <a:lnTo>
                    <a:pt x="231" y="188"/>
                  </a:lnTo>
                  <a:lnTo>
                    <a:pt x="217" y="162"/>
                  </a:lnTo>
                  <a:lnTo>
                    <a:pt x="200" y="134"/>
                  </a:lnTo>
                  <a:lnTo>
                    <a:pt x="187" y="106"/>
                  </a:lnTo>
                  <a:lnTo>
                    <a:pt x="174" y="80"/>
                  </a:lnTo>
                  <a:lnTo>
                    <a:pt x="162" y="57"/>
                  </a:lnTo>
                  <a:lnTo>
                    <a:pt x="155" y="46"/>
                  </a:lnTo>
                  <a:lnTo>
                    <a:pt x="148" y="37"/>
                  </a:lnTo>
                  <a:lnTo>
                    <a:pt x="141" y="28"/>
                  </a:lnTo>
                  <a:lnTo>
                    <a:pt x="135" y="21"/>
                  </a:lnTo>
                  <a:lnTo>
                    <a:pt x="126" y="14"/>
                  </a:lnTo>
                  <a:lnTo>
                    <a:pt x="118" y="7"/>
                  </a:lnTo>
                  <a:lnTo>
                    <a:pt x="108" y="2"/>
                  </a:lnTo>
                  <a:lnTo>
                    <a:pt x="98" y="0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3" y="21"/>
                  </a:lnTo>
                  <a:lnTo>
                    <a:pt x="106" y="28"/>
                  </a:lnTo>
                  <a:lnTo>
                    <a:pt x="109" y="35"/>
                  </a:lnTo>
                  <a:lnTo>
                    <a:pt x="113" y="42"/>
                  </a:lnTo>
                  <a:lnTo>
                    <a:pt x="118" y="48"/>
                  </a:lnTo>
                  <a:lnTo>
                    <a:pt x="124" y="56"/>
                  </a:lnTo>
                  <a:lnTo>
                    <a:pt x="111" y="52"/>
                  </a:lnTo>
                  <a:lnTo>
                    <a:pt x="101" y="48"/>
                  </a:lnTo>
                  <a:lnTo>
                    <a:pt x="92" y="42"/>
                  </a:lnTo>
                  <a:lnTo>
                    <a:pt x="84" y="37"/>
                  </a:lnTo>
                  <a:lnTo>
                    <a:pt x="76" y="30"/>
                  </a:lnTo>
                  <a:lnTo>
                    <a:pt x="68" y="22"/>
                  </a:lnTo>
                  <a:lnTo>
                    <a:pt x="59" y="15"/>
                  </a:lnTo>
                  <a:lnTo>
                    <a:pt x="52" y="9"/>
                  </a:lnTo>
                  <a:lnTo>
                    <a:pt x="54" y="17"/>
                  </a:lnTo>
                  <a:lnTo>
                    <a:pt x="58" y="27"/>
                  </a:lnTo>
                  <a:lnTo>
                    <a:pt x="62" y="36"/>
                  </a:lnTo>
                  <a:lnTo>
                    <a:pt x="67" y="46"/>
                  </a:lnTo>
                  <a:lnTo>
                    <a:pt x="56" y="42"/>
                  </a:lnTo>
                  <a:lnTo>
                    <a:pt x="47" y="37"/>
                  </a:lnTo>
                  <a:lnTo>
                    <a:pt x="40" y="30"/>
                  </a:lnTo>
                  <a:lnTo>
                    <a:pt x="32" y="24"/>
                  </a:lnTo>
                  <a:lnTo>
                    <a:pt x="25" y="16"/>
                  </a:lnTo>
                  <a:lnTo>
                    <a:pt x="17" y="10"/>
                  </a:lnTo>
                  <a:lnTo>
                    <a:pt x="9" y="5"/>
                  </a:lnTo>
                  <a:lnTo>
                    <a:pt x="0" y="2"/>
                  </a:lnTo>
                  <a:lnTo>
                    <a:pt x="7" y="45"/>
                  </a:lnTo>
                  <a:lnTo>
                    <a:pt x="31" y="85"/>
                  </a:lnTo>
                  <a:lnTo>
                    <a:pt x="63" y="120"/>
                  </a:lnTo>
                  <a:lnTo>
                    <a:pt x="105" y="153"/>
                  </a:lnTo>
                  <a:lnTo>
                    <a:pt x="150" y="182"/>
                  </a:lnTo>
                  <a:lnTo>
                    <a:pt x="199" y="208"/>
                  </a:lnTo>
                  <a:lnTo>
                    <a:pt x="246" y="230"/>
                  </a:lnTo>
                  <a:lnTo>
                    <a:pt x="292" y="252"/>
                  </a:lnTo>
                  <a:close/>
                </a:path>
              </a:pathLst>
            </a:custGeom>
            <a:solidFill>
              <a:srgbClr val="E6A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78" name="Freeform 371"/>
            <p:cNvSpPr>
              <a:spLocks/>
            </p:cNvSpPr>
            <p:nvPr/>
          </p:nvSpPr>
          <p:spPr bwMode="auto">
            <a:xfrm>
              <a:off x="4997" y="1255"/>
              <a:ext cx="114" cy="157"/>
            </a:xfrm>
            <a:custGeom>
              <a:avLst/>
              <a:gdLst>
                <a:gd name="T0" fmla="*/ 1 w 228"/>
                <a:gd name="T1" fmla="*/ 1 h 314"/>
                <a:gd name="T2" fmla="*/ 1 w 228"/>
                <a:gd name="T3" fmla="*/ 1 h 314"/>
                <a:gd name="T4" fmla="*/ 1 w 228"/>
                <a:gd name="T5" fmla="*/ 1 h 314"/>
                <a:gd name="T6" fmla="*/ 1 w 228"/>
                <a:gd name="T7" fmla="*/ 1 h 314"/>
                <a:gd name="T8" fmla="*/ 1 w 228"/>
                <a:gd name="T9" fmla="*/ 1 h 314"/>
                <a:gd name="T10" fmla="*/ 1 w 228"/>
                <a:gd name="T11" fmla="*/ 1 h 314"/>
                <a:gd name="T12" fmla="*/ 1 w 228"/>
                <a:gd name="T13" fmla="*/ 1 h 314"/>
                <a:gd name="T14" fmla="*/ 1 w 228"/>
                <a:gd name="T15" fmla="*/ 1 h 314"/>
                <a:gd name="T16" fmla="*/ 1 w 228"/>
                <a:gd name="T17" fmla="*/ 1 h 314"/>
                <a:gd name="T18" fmla="*/ 1 w 228"/>
                <a:gd name="T19" fmla="*/ 1 h 314"/>
                <a:gd name="T20" fmla="*/ 1 w 228"/>
                <a:gd name="T21" fmla="*/ 1 h 314"/>
                <a:gd name="T22" fmla="*/ 1 w 228"/>
                <a:gd name="T23" fmla="*/ 1 h 314"/>
                <a:gd name="T24" fmla="*/ 1 w 228"/>
                <a:gd name="T25" fmla="*/ 1 h 314"/>
                <a:gd name="T26" fmla="*/ 1 w 228"/>
                <a:gd name="T27" fmla="*/ 1 h 314"/>
                <a:gd name="T28" fmla="*/ 1 w 228"/>
                <a:gd name="T29" fmla="*/ 1 h 314"/>
                <a:gd name="T30" fmla="*/ 1 w 228"/>
                <a:gd name="T31" fmla="*/ 0 h 314"/>
                <a:gd name="T32" fmla="*/ 1 w 228"/>
                <a:gd name="T33" fmla="*/ 1 h 314"/>
                <a:gd name="T34" fmla="*/ 1 w 228"/>
                <a:gd name="T35" fmla="*/ 1 h 314"/>
                <a:gd name="T36" fmla="*/ 0 w 228"/>
                <a:gd name="T37" fmla="*/ 1 h 314"/>
                <a:gd name="T38" fmla="*/ 1 w 228"/>
                <a:gd name="T39" fmla="*/ 1 h 314"/>
                <a:gd name="T40" fmla="*/ 1 w 228"/>
                <a:gd name="T41" fmla="*/ 1 h 314"/>
                <a:gd name="T42" fmla="*/ 1 w 228"/>
                <a:gd name="T43" fmla="*/ 1 h 314"/>
                <a:gd name="T44" fmla="*/ 1 w 228"/>
                <a:gd name="T45" fmla="*/ 1 h 314"/>
                <a:gd name="T46" fmla="*/ 1 w 228"/>
                <a:gd name="T47" fmla="*/ 1 h 314"/>
                <a:gd name="T48" fmla="*/ 1 w 228"/>
                <a:gd name="T49" fmla="*/ 1 h 314"/>
                <a:gd name="T50" fmla="*/ 1 w 228"/>
                <a:gd name="T51" fmla="*/ 1 h 314"/>
                <a:gd name="T52" fmla="*/ 1 w 228"/>
                <a:gd name="T53" fmla="*/ 1 h 314"/>
                <a:gd name="T54" fmla="*/ 1 w 228"/>
                <a:gd name="T55" fmla="*/ 1 h 314"/>
                <a:gd name="T56" fmla="*/ 1 w 228"/>
                <a:gd name="T57" fmla="*/ 1 h 314"/>
                <a:gd name="T58" fmla="*/ 1 w 228"/>
                <a:gd name="T59" fmla="*/ 1 h 314"/>
                <a:gd name="T60" fmla="*/ 1 w 228"/>
                <a:gd name="T61" fmla="*/ 1 h 314"/>
                <a:gd name="T62" fmla="*/ 1 w 228"/>
                <a:gd name="T63" fmla="*/ 1 h 314"/>
                <a:gd name="T64" fmla="*/ 1 w 228"/>
                <a:gd name="T65" fmla="*/ 1 h 314"/>
                <a:gd name="T66" fmla="*/ 1 w 228"/>
                <a:gd name="T67" fmla="*/ 1 h 314"/>
                <a:gd name="T68" fmla="*/ 1 w 228"/>
                <a:gd name="T69" fmla="*/ 1 h 314"/>
                <a:gd name="T70" fmla="*/ 1 w 228"/>
                <a:gd name="T71" fmla="*/ 1 h 3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8"/>
                <a:gd name="T109" fmla="*/ 0 h 314"/>
                <a:gd name="T110" fmla="*/ 228 w 228"/>
                <a:gd name="T111" fmla="*/ 314 h 3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8" h="314">
                  <a:moveTo>
                    <a:pt x="105" y="178"/>
                  </a:moveTo>
                  <a:lnTo>
                    <a:pt x="115" y="178"/>
                  </a:lnTo>
                  <a:lnTo>
                    <a:pt x="128" y="184"/>
                  </a:lnTo>
                  <a:lnTo>
                    <a:pt x="143" y="191"/>
                  </a:lnTo>
                  <a:lnTo>
                    <a:pt x="160" y="202"/>
                  </a:lnTo>
                  <a:lnTo>
                    <a:pt x="175" y="212"/>
                  </a:lnTo>
                  <a:lnTo>
                    <a:pt x="191" y="222"/>
                  </a:lnTo>
                  <a:lnTo>
                    <a:pt x="207" y="232"/>
                  </a:lnTo>
                  <a:lnTo>
                    <a:pt x="223" y="240"/>
                  </a:lnTo>
                  <a:lnTo>
                    <a:pt x="207" y="221"/>
                  </a:lnTo>
                  <a:lnTo>
                    <a:pt x="194" y="202"/>
                  </a:lnTo>
                  <a:lnTo>
                    <a:pt x="181" y="183"/>
                  </a:lnTo>
                  <a:lnTo>
                    <a:pt x="169" y="164"/>
                  </a:lnTo>
                  <a:lnTo>
                    <a:pt x="154" y="146"/>
                  </a:lnTo>
                  <a:lnTo>
                    <a:pt x="141" y="128"/>
                  </a:lnTo>
                  <a:lnTo>
                    <a:pt x="124" y="111"/>
                  </a:lnTo>
                  <a:lnTo>
                    <a:pt x="108" y="97"/>
                  </a:lnTo>
                  <a:lnTo>
                    <a:pt x="120" y="96"/>
                  </a:lnTo>
                  <a:lnTo>
                    <a:pt x="131" y="97"/>
                  </a:lnTo>
                  <a:lnTo>
                    <a:pt x="141" y="100"/>
                  </a:lnTo>
                  <a:lnTo>
                    <a:pt x="150" y="105"/>
                  </a:lnTo>
                  <a:lnTo>
                    <a:pt x="160" y="108"/>
                  </a:lnTo>
                  <a:lnTo>
                    <a:pt x="170" y="115"/>
                  </a:lnTo>
                  <a:lnTo>
                    <a:pt x="181" y="120"/>
                  </a:lnTo>
                  <a:lnTo>
                    <a:pt x="193" y="125"/>
                  </a:lnTo>
                  <a:lnTo>
                    <a:pt x="179" y="105"/>
                  </a:lnTo>
                  <a:lnTo>
                    <a:pt x="167" y="82"/>
                  </a:lnTo>
                  <a:lnTo>
                    <a:pt x="154" y="59"/>
                  </a:lnTo>
                  <a:lnTo>
                    <a:pt x="142" y="38"/>
                  </a:lnTo>
                  <a:lnTo>
                    <a:pt x="128" y="18"/>
                  </a:lnTo>
                  <a:lnTo>
                    <a:pt x="116" y="5"/>
                  </a:lnTo>
                  <a:lnTo>
                    <a:pt x="103" y="0"/>
                  </a:lnTo>
                  <a:lnTo>
                    <a:pt x="91" y="6"/>
                  </a:lnTo>
                  <a:lnTo>
                    <a:pt x="56" y="33"/>
                  </a:lnTo>
                  <a:lnTo>
                    <a:pt x="32" y="56"/>
                  </a:lnTo>
                  <a:lnTo>
                    <a:pt x="14" y="76"/>
                  </a:lnTo>
                  <a:lnTo>
                    <a:pt x="4" y="96"/>
                  </a:lnTo>
                  <a:lnTo>
                    <a:pt x="0" y="115"/>
                  </a:lnTo>
                  <a:lnTo>
                    <a:pt x="1" y="137"/>
                  </a:lnTo>
                  <a:lnTo>
                    <a:pt x="7" y="162"/>
                  </a:lnTo>
                  <a:lnTo>
                    <a:pt x="17" y="191"/>
                  </a:lnTo>
                  <a:lnTo>
                    <a:pt x="17" y="196"/>
                  </a:lnTo>
                  <a:lnTo>
                    <a:pt x="17" y="206"/>
                  </a:lnTo>
                  <a:lnTo>
                    <a:pt x="17" y="220"/>
                  </a:lnTo>
                  <a:lnTo>
                    <a:pt x="17" y="235"/>
                  </a:lnTo>
                  <a:lnTo>
                    <a:pt x="16" y="248"/>
                  </a:lnTo>
                  <a:lnTo>
                    <a:pt x="14" y="262"/>
                  </a:lnTo>
                  <a:lnTo>
                    <a:pt x="12" y="270"/>
                  </a:lnTo>
                  <a:lnTo>
                    <a:pt x="9" y="277"/>
                  </a:lnTo>
                  <a:lnTo>
                    <a:pt x="24" y="273"/>
                  </a:lnTo>
                  <a:lnTo>
                    <a:pt x="40" y="269"/>
                  </a:lnTo>
                  <a:lnTo>
                    <a:pt x="55" y="266"/>
                  </a:lnTo>
                  <a:lnTo>
                    <a:pt x="71" y="263"/>
                  </a:lnTo>
                  <a:lnTo>
                    <a:pt x="86" y="259"/>
                  </a:lnTo>
                  <a:lnTo>
                    <a:pt x="101" y="259"/>
                  </a:lnTo>
                  <a:lnTo>
                    <a:pt x="117" y="261"/>
                  </a:lnTo>
                  <a:lnTo>
                    <a:pt x="133" y="266"/>
                  </a:lnTo>
                  <a:lnTo>
                    <a:pt x="144" y="269"/>
                  </a:lnTo>
                  <a:lnTo>
                    <a:pt x="155" y="277"/>
                  </a:lnTo>
                  <a:lnTo>
                    <a:pt x="167" y="284"/>
                  </a:lnTo>
                  <a:lnTo>
                    <a:pt x="179" y="291"/>
                  </a:lnTo>
                  <a:lnTo>
                    <a:pt x="190" y="298"/>
                  </a:lnTo>
                  <a:lnTo>
                    <a:pt x="202" y="305"/>
                  </a:lnTo>
                  <a:lnTo>
                    <a:pt x="214" y="310"/>
                  </a:lnTo>
                  <a:lnTo>
                    <a:pt x="228" y="314"/>
                  </a:lnTo>
                  <a:lnTo>
                    <a:pt x="212" y="294"/>
                  </a:lnTo>
                  <a:lnTo>
                    <a:pt x="199" y="275"/>
                  </a:lnTo>
                  <a:lnTo>
                    <a:pt x="185" y="257"/>
                  </a:lnTo>
                  <a:lnTo>
                    <a:pt x="171" y="240"/>
                  </a:lnTo>
                  <a:lnTo>
                    <a:pt x="157" y="221"/>
                  </a:lnTo>
                  <a:lnTo>
                    <a:pt x="142" y="205"/>
                  </a:lnTo>
                  <a:lnTo>
                    <a:pt x="123" y="190"/>
                  </a:lnTo>
                  <a:lnTo>
                    <a:pt x="105" y="178"/>
                  </a:lnTo>
                  <a:close/>
                </a:path>
              </a:pathLst>
            </a:custGeom>
            <a:solidFill>
              <a:srgbClr val="E6A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79" name="Freeform 372"/>
            <p:cNvSpPr>
              <a:spLocks/>
            </p:cNvSpPr>
            <p:nvPr/>
          </p:nvSpPr>
          <p:spPr bwMode="auto">
            <a:xfrm>
              <a:off x="4946" y="1153"/>
              <a:ext cx="96" cy="86"/>
            </a:xfrm>
            <a:custGeom>
              <a:avLst/>
              <a:gdLst>
                <a:gd name="T0" fmla="*/ 1 w 192"/>
                <a:gd name="T1" fmla="*/ 1 h 170"/>
                <a:gd name="T2" fmla="*/ 1 w 192"/>
                <a:gd name="T3" fmla="*/ 1 h 170"/>
                <a:gd name="T4" fmla="*/ 1 w 192"/>
                <a:gd name="T5" fmla="*/ 1 h 170"/>
                <a:gd name="T6" fmla="*/ 1 w 192"/>
                <a:gd name="T7" fmla="*/ 1 h 170"/>
                <a:gd name="T8" fmla="*/ 1 w 192"/>
                <a:gd name="T9" fmla="*/ 1 h 170"/>
                <a:gd name="T10" fmla="*/ 1 w 192"/>
                <a:gd name="T11" fmla="*/ 1 h 170"/>
                <a:gd name="T12" fmla="*/ 1 w 192"/>
                <a:gd name="T13" fmla="*/ 1 h 170"/>
                <a:gd name="T14" fmla="*/ 1 w 192"/>
                <a:gd name="T15" fmla="*/ 1 h 170"/>
                <a:gd name="T16" fmla="*/ 1 w 192"/>
                <a:gd name="T17" fmla="*/ 1 h 170"/>
                <a:gd name="T18" fmla="*/ 1 w 192"/>
                <a:gd name="T19" fmla="*/ 1 h 170"/>
                <a:gd name="T20" fmla="*/ 1 w 192"/>
                <a:gd name="T21" fmla="*/ 1 h 170"/>
                <a:gd name="T22" fmla="*/ 1 w 192"/>
                <a:gd name="T23" fmla="*/ 1 h 170"/>
                <a:gd name="T24" fmla="*/ 1 w 192"/>
                <a:gd name="T25" fmla="*/ 1 h 170"/>
                <a:gd name="T26" fmla="*/ 1 w 192"/>
                <a:gd name="T27" fmla="*/ 1 h 170"/>
                <a:gd name="T28" fmla="*/ 1 w 192"/>
                <a:gd name="T29" fmla="*/ 1 h 170"/>
                <a:gd name="T30" fmla="*/ 1 w 192"/>
                <a:gd name="T31" fmla="*/ 1 h 170"/>
                <a:gd name="T32" fmla="*/ 1 w 192"/>
                <a:gd name="T33" fmla="*/ 1 h 170"/>
                <a:gd name="T34" fmla="*/ 1 w 192"/>
                <a:gd name="T35" fmla="*/ 1 h 170"/>
                <a:gd name="T36" fmla="*/ 1 w 192"/>
                <a:gd name="T37" fmla="*/ 1 h 170"/>
                <a:gd name="T38" fmla="*/ 1 w 192"/>
                <a:gd name="T39" fmla="*/ 1 h 170"/>
                <a:gd name="T40" fmla="*/ 1 w 192"/>
                <a:gd name="T41" fmla="*/ 1 h 170"/>
                <a:gd name="T42" fmla="*/ 1 w 192"/>
                <a:gd name="T43" fmla="*/ 1 h 170"/>
                <a:gd name="T44" fmla="*/ 1 w 192"/>
                <a:gd name="T45" fmla="*/ 1 h 170"/>
                <a:gd name="T46" fmla="*/ 1 w 192"/>
                <a:gd name="T47" fmla="*/ 1 h 170"/>
                <a:gd name="T48" fmla="*/ 1 w 192"/>
                <a:gd name="T49" fmla="*/ 1 h 170"/>
                <a:gd name="T50" fmla="*/ 1 w 192"/>
                <a:gd name="T51" fmla="*/ 1 h 170"/>
                <a:gd name="T52" fmla="*/ 1 w 192"/>
                <a:gd name="T53" fmla="*/ 1 h 170"/>
                <a:gd name="T54" fmla="*/ 1 w 192"/>
                <a:gd name="T55" fmla="*/ 1 h 170"/>
                <a:gd name="T56" fmla="*/ 1 w 192"/>
                <a:gd name="T57" fmla="*/ 1 h 170"/>
                <a:gd name="T58" fmla="*/ 1 w 192"/>
                <a:gd name="T59" fmla="*/ 1 h 170"/>
                <a:gd name="T60" fmla="*/ 1 w 192"/>
                <a:gd name="T61" fmla="*/ 1 h 170"/>
                <a:gd name="T62" fmla="*/ 1 w 192"/>
                <a:gd name="T63" fmla="*/ 1 h 170"/>
                <a:gd name="T64" fmla="*/ 1 w 192"/>
                <a:gd name="T65" fmla="*/ 1 h 170"/>
                <a:gd name="T66" fmla="*/ 1 w 192"/>
                <a:gd name="T67" fmla="*/ 1 h 170"/>
                <a:gd name="T68" fmla="*/ 1 w 192"/>
                <a:gd name="T69" fmla="*/ 1 h 170"/>
                <a:gd name="T70" fmla="*/ 1 w 192"/>
                <a:gd name="T71" fmla="*/ 1 h 170"/>
                <a:gd name="T72" fmla="*/ 1 w 192"/>
                <a:gd name="T73" fmla="*/ 1 h 1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2"/>
                <a:gd name="T112" fmla="*/ 0 h 170"/>
                <a:gd name="T113" fmla="*/ 192 w 192"/>
                <a:gd name="T114" fmla="*/ 170 h 17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2" h="170">
                  <a:moveTo>
                    <a:pt x="192" y="170"/>
                  </a:moveTo>
                  <a:lnTo>
                    <a:pt x="183" y="165"/>
                  </a:lnTo>
                  <a:lnTo>
                    <a:pt x="176" y="161"/>
                  </a:lnTo>
                  <a:lnTo>
                    <a:pt x="170" y="156"/>
                  </a:lnTo>
                  <a:lnTo>
                    <a:pt x="166" y="151"/>
                  </a:lnTo>
                  <a:lnTo>
                    <a:pt x="156" y="139"/>
                  </a:lnTo>
                  <a:lnTo>
                    <a:pt x="147" y="128"/>
                  </a:lnTo>
                  <a:lnTo>
                    <a:pt x="134" y="110"/>
                  </a:lnTo>
                  <a:lnTo>
                    <a:pt x="121" y="91"/>
                  </a:lnTo>
                  <a:lnTo>
                    <a:pt x="110" y="71"/>
                  </a:lnTo>
                  <a:lnTo>
                    <a:pt x="99" y="54"/>
                  </a:lnTo>
                  <a:lnTo>
                    <a:pt x="85" y="36"/>
                  </a:lnTo>
                  <a:lnTo>
                    <a:pt x="71" y="21"/>
                  </a:lnTo>
                  <a:lnTo>
                    <a:pt x="53" y="8"/>
                  </a:lnTo>
                  <a:lnTo>
                    <a:pt x="35" y="0"/>
                  </a:lnTo>
                  <a:lnTo>
                    <a:pt x="43" y="7"/>
                  </a:lnTo>
                  <a:lnTo>
                    <a:pt x="52" y="18"/>
                  </a:lnTo>
                  <a:lnTo>
                    <a:pt x="59" y="29"/>
                  </a:lnTo>
                  <a:lnTo>
                    <a:pt x="68" y="41"/>
                  </a:lnTo>
                  <a:lnTo>
                    <a:pt x="76" y="52"/>
                  </a:lnTo>
                  <a:lnTo>
                    <a:pt x="84" y="64"/>
                  </a:lnTo>
                  <a:lnTo>
                    <a:pt x="92" y="75"/>
                  </a:lnTo>
                  <a:lnTo>
                    <a:pt x="102" y="86"/>
                  </a:lnTo>
                  <a:lnTo>
                    <a:pt x="90" y="80"/>
                  </a:lnTo>
                  <a:lnTo>
                    <a:pt x="82" y="75"/>
                  </a:lnTo>
                  <a:lnTo>
                    <a:pt x="74" y="68"/>
                  </a:lnTo>
                  <a:lnTo>
                    <a:pt x="67" y="62"/>
                  </a:lnTo>
                  <a:lnTo>
                    <a:pt x="59" y="54"/>
                  </a:lnTo>
                  <a:lnTo>
                    <a:pt x="52" y="48"/>
                  </a:lnTo>
                  <a:lnTo>
                    <a:pt x="45" y="41"/>
                  </a:lnTo>
                  <a:lnTo>
                    <a:pt x="37" y="34"/>
                  </a:lnTo>
                  <a:lnTo>
                    <a:pt x="45" y="43"/>
                  </a:lnTo>
                  <a:lnTo>
                    <a:pt x="53" y="53"/>
                  </a:lnTo>
                  <a:lnTo>
                    <a:pt x="62" y="62"/>
                  </a:lnTo>
                  <a:lnTo>
                    <a:pt x="71" y="71"/>
                  </a:lnTo>
                  <a:lnTo>
                    <a:pt x="79" y="79"/>
                  </a:lnTo>
                  <a:lnTo>
                    <a:pt x="89" y="88"/>
                  </a:lnTo>
                  <a:lnTo>
                    <a:pt x="100" y="96"/>
                  </a:lnTo>
                  <a:lnTo>
                    <a:pt x="111" y="105"/>
                  </a:lnTo>
                  <a:lnTo>
                    <a:pt x="103" y="102"/>
                  </a:lnTo>
                  <a:lnTo>
                    <a:pt x="95" y="100"/>
                  </a:lnTo>
                  <a:lnTo>
                    <a:pt x="87" y="96"/>
                  </a:lnTo>
                  <a:lnTo>
                    <a:pt x="81" y="91"/>
                  </a:lnTo>
                  <a:lnTo>
                    <a:pt x="71" y="80"/>
                  </a:lnTo>
                  <a:lnTo>
                    <a:pt x="62" y="71"/>
                  </a:lnTo>
                  <a:lnTo>
                    <a:pt x="52" y="63"/>
                  </a:lnTo>
                  <a:lnTo>
                    <a:pt x="43" y="57"/>
                  </a:lnTo>
                  <a:lnTo>
                    <a:pt x="32" y="49"/>
                  </a:lnTo>
                  <a:lnTo>
                    <a:pt x="21" y="43"/>
                  </a:lnTo>
                  <a:lnTo>
                    <a:pt x="10" y="38"/>
                  </a:lnTo>
                  <a:lnTo>
                    <a:pt x="0" y="34"/>
                  </a:lnTo>
                  <a:lnTo>
                    <a:pt x="10" y="38"/>
                  </a:lnTo>
                  <a:lnTo>
                    <a:pt x="20" y="45"/>
                  </a:lnTo>
                  <a:lnTo>
                    <a:pt x="30" y="53"/>
                  </a:lnTo>
                  <a:lnTo>
                    <a:pt x="40" y="62"/>
                  </a:lnTo>
                  <a:lnTo>
                    <a:pt x="47" y="69"/>
                  </a:lnTo>
                  <a:lnTo>
                    <a:pt x="57" y="78"/>
                  </a:lnTo>
                  <a:lnTo>
                    <a:pt x="66" y="86"/>
                  </a:lnTo>
                  <a:lnTo>
                    <a:pt x="77" y="95"/>
                  </a:lnTo>
                  <a:lnTo>
                    <a:pt x="68" y="90"/>
                  </a:lnTo>
                  <a:lnTo>
                    <a:pt x="59" y="86"/>
                  </a:lnTo>
                  <a:lnTo>
                    <a:pt x="52" y="81"/>
                  </a:lnTo>
                  <a:lnTo>
                    <a:pt x="45" y="78"/>
                  </a:lnTo>
                  <a:lnTo>
                    <a:pt x="36" y="71"/>
                  </a:lnTo>
                  <a:lnTo>
                    <a:pt x="29" y="68"/>
                  </a:lnTo>
                  <a:lnTo>
                    <a:pt x="20" y="62"/>
                  </a:lnTo>
                  <a:lnTo>
                    <a:pt x="12" y="58"/>
                  </a:lnTo>
                  <a:lnTo>
                    <a:pt x="31" y="74"/>
                  </a:lnTo>
                  <a:lnTo>
                    <a:pt x="53" y="90"/>
                  </a:lnTo>
                  <a:lnTo>
                    <a:pt x="76" y="104"/>
                  </a:lnTo>
                  <a:lnTo>
                    <a:pt x="98" y="118"/>
                  </a:lnTo>
                  <a:lnTo>
                    <a:pt x="120" y="131"/>
                  </a:lnTo>
                  <a:lnTo>
                    <a:pt x="145" y="144"/>
                  </a:lnTo>
                  <a:lnTo>
                    <a:pt x="167" y="157"/>
                  </a:lnTo>
                  <a:lnTo>
                    <a:pt x="192" y="170"/>
                  </a:lnTo>
                  <a:close/>
                </a:path>
              </a:pathLst>
            </a:custGeom>
            <a:solidFill>
              <a:srgbClr val="F0E696"/>
            </a:solidFill>
            <a:ln w="4763">
              <a:solidFill>
                <a:srgbClr val="E6D9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180" name="Freeform 373"/>
            <p:cNvSpPr>
              <a:spLocks/>
            </p:cNvSpPr>
            <p:nvPr/>
          </p:nvSpPr>
          <p:spPr bwMode="auto">
            <a:xfrm>
              <a:off x="4997" y="1275"/>
              <a:ext cx="58" cy="108"/>
            </a:xfrm>
            <a:custGeom>
              <a:avLst/>
              <a:gdLst>
                <a:gd name="T0" fmla="*/ 1 w 116"/>
                <a:gd name="T1" fmla="*/ 0 h 217"/>
                <a:gd name="T2" fmla="*/ 1 w 116"/>
                <a:gd name="T3" fmla="*/ 0 h 217"/>
                <a:gd name="T4" fmla="*/ 1 w 116"/>
                <a:gd name="T5" fmla="*/ 0 h 217"/>
                <a:gd name="T6" fmla="*/ 1 w 116"/>
                <a:gd name="T7" fmla="*/ 0 h 217"/>
                <a:gd name="T8" fmla="*/ 1 w 116"/>
                <a:gd name="T9" fmla="*/ 0 h 217"/>
                <a:gd name="T10" fmla="*/ 1 w 116"/>
                <a:gd name="T11" fmla="*/ 0 h 217"/>
                <a:gd name="T12" fmla="*/ 1 w 116"/>
                <a:gd name="T13" fmla="*/ 0 h 217"/>
                <a:gd name="T14" fmla="*/ 1 w 116"/>
                <a:gd name="T15" fmla="*/ 0 h 217"/>
                <a:gd name="T16" fmla="*/ 1 w 116"/>
                <a:gd name="T17" fmla="*/ 0 h 217"/>
                <a:gd name="T18" fmla="*/ 1 w 116"/>
                <a:gd name="T19" fmla="*/ 0 h 217"/>
                <a:gd name="T20" fmla="*/ 1 w 116"/>
                <a:gd name="T21" fmla="*/ 0 h 217"/>
                <a:gd name="T22" fmla="*/ 0 w 116"/>
                <a:gd name="T23" fmla="*/ 0 h 217"/>
                <a:gd name="T24" fmla="*/ 1 w 116"/>
                <a:gd name="T25" fmla="*/ 0 h 217"/>
                <a:gd name="T26" fmla="*/ 1 w 116"/>
                <a:gd name="T27" fmla="*/ 0 h 217"/>
                <a:gd name="T28" fmla="*/ 1 w 116"/>
                <a:gd name="T29" fmla="*/ 0 h 217"/>
                <a:gd name="T30" fmla="*/ 1 w 116"/>
                <a:gd name="T31" fmla="*/ 0 h 217"/>
                <a:gd name="T32" fmla="*/ 1 w 116"/>
                <a:gd name="T33" fmla="*/ 0 h 217"/>
                <a:gd name="T34" fmla="*/ 1 w 116"/>
                <a:gd name="T35" fmla="*/ 0 h 217"/>
                <a:gd name="T36" fmla="*/ 1 w 116"/>
                <a:gd name="T37" fmla="*/ 0 h 217"/>
                <a:gd name="T38" fmla="*/ 1 w 116"/>
                <a:gd name="T39" fmla="*/ 0 h 217"/>
                <a:gd name="T40" fmla="*/ 1 w 116"/>
                <a:gd name="T41" fmla="*/ 0 h 217"/>
                <a:gd name="T42" fmla="*/ 1 w 116"/>
                <a:gd name="T43" fmla="*/ 0 h 217"/>
                <a:gd name="T44" fmla="*/ 1 w 116"/>
                <a:gd name="T45" fmla="*/ 0 h 217"/>
                <a:gd name="T46" fmla="*/ 1 w 116"/>
                <a:gd name="T47" fmla="*/ 0 h 217"/>
                <a:gd name="T48" fmla="*/ 1 w 116"/>
                <a:gd name="T49" fmla="*/ 0 h 217"/>
                <a:gd name="T50" fmla="*/ 1 w 116"/>
                <a:gd name="T51" fmla="*/ 0 h 217"/>
                <a:gd name="T52" fmla="*/ 1 w 116"/>
                <a:gd name="T53" fmla="*/ 0 h 217"/>
                <a:gd name="T54" fmla="*/ 1 w 116"/>
                <a:gd name="T55" fmla="*/ 0 h 217"/>
                <a:gd name="T56" fmla="*/ 1 w 116"/>
                <a:gd name="T57" fmla="*/ 0 h 217"/>
                <a:gd name="T58" fmla="*/ 1 w 116"/>
                <a:gd name="T59" fmla="*/ 0 h 217"/>
                <a:gd name="T60" fmla="*/ 1 w 116"/>
                <a:gd name="T61" fmla="*/ 0 h 217"/>
                <a:gd name="T62" fmla="*/ 1 w 116"/>
                <a:gd name="T63" fmla="*/ 0 h 217"/>
                <a:gd name="T64" fmla="*/ 1 w 116"/>
                <a:gd name="T65" fmla="*/ 0 h 217"/>
                <a:gd name="T66" fmla="*/ 1 w 116"/>
                <a:gd name="T67" fmla="*/ 0 h 2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6"/>
                <a:gd name="T103" fmla="*/ 0 h 217"/>
                <a:gd name="T104" fmla="*/ 116 w 116"/>
                <a:gd name="T105" fmla="*/ 217 h 2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6" h="217">
                  <a:moveTo>
                    <a:pt x="113" y="192"/>
                  </a:moveTo>
                  <a:lnTo>
                    <a:pt x="106" y="184"/>
                  </a:lnTo>
                  <a:lnTo>
                    <a:pt x="99" y="177"/>
                  </a:lnTo>
                  <a:lnTo>
                    <a:pt x="91" y="171"/>
                  </a:lnTo>
                  <a:lnTo>
                    <a:pt x="84" y="166"/>
                  </a:lnTo>
                  <a:lnTo>
                    <a:pt x="75" y="160"/>
                  </a:lnTo>
                  <a:lnTo>
                    <a:pt x="68" y="155"/>
                  </a:lnTo>
                  <a:lnTo>
                    <a:pt x="59" y="151"/>
                  </a:lnTo>
                  <a:lnTo>
                    <a:pt x="50" y="149"/>
                  </a:lnTo>
                  <a:lnTo>
                    <a:pt x="56" y="154"/>
                  </a:lnTo>
                  <a:lnTo>
                    <a:pt x="64" y="160"/>
                  </a:lnTo>
                  <a:lnTo>
                    <a:pt x="70" y="167"/>
                  </a:lnTo>
                  <a:lnTo>
                    <a:pt x="77" y="175"/>
                  </a:lnTo>
                  <a:lnTo>
                    <a:pt x="85" y="186"/>
                  </a:lnTo>
                  <a:lnTo>
                    <a:pt x="95" y="197"/>
                  </a:lnTo>
                  <a:lnTo>
                    <a:pt x="105" y="207"/>
                  </a:lnTo>
                  <a:lnTo>
                    <a:pt x="116" y="217"/>
                  </a:lnTo>
                  <a:lnTo>
                    <a:pt x="87" y="214"/>
                  </a:lnTo>
                  <a:lnTo>
                    <a:pt x="64" y="204"/>
                  </a:lnTo>
                  <a:lnTo>
                    <a:pt x="43" y="188"/>
                  </a:lnTo>
                  <a:lnTo>
                    <a:pt x="27" y="168"/>
                  </a:lnTo>
                  <a:lnTo>
                    <a:pt x="12" y="144"/>
                  </a:lnTo>
                  <a:lnTo>
                    <a:pt x="3" y="119"/>
                  </a:lnTo>
                  <a:lnTo>
                    <a:pt x="0" y="93"/>
                  </a:lnTo>
                  <a:lnTo>
                    <a:pt x="1" y="68"/>
                  </a:lnTo>
                  <a:lnTo>
                    <a:pt x="3" y="56"/>
                  </a:lnTo>
                  <a:lnTo>
                    <a:pt x="8" y="45"/>
                  </a:lnTo>
                  <a:lnTo>
                    <a:pt x="14" y="34"/>
                  </a:lnTo>
                  <a:lnTo>
                    <a:pt x="24" y="26"/>
                  </a:lnTo>
                  <a:lnTo>
                    <a:pt x="32" y="16"/>
                  </a:lnTo>
                  <a:lnTo>
                    <a:pt x="43" y="10"/>
                  </a:lnTo>
                  <a:lnTo>
                    <a:pt x="52" y="4"/>
                  </a:lnTo>
                  <a:lnTo>
                    <a:pt x="61" y="0"/>
                  </a:lnTo>
                  <a:lnTo>
                    <a:pt x="64" y="5"/>
                  </a:lnTo>
                  <a:lnTo>
                    <a:pt x="68" y="11"/>
                  </a:lnTo>
                  <a:lnTo>
                    <a:pt x="73" y="19"/>
                  </a:lnTo>
                  <a:lnTo>
                    <a:pt x="79" y="27"/>
                  </a:lnTo>
                  <a:lnTo>
                    <a:pt x="84" y="35"/>
                  </a:lnTo>
                  <a:lnTo>
                    <a:pt x="90" y="43"/>
                  </a:lnTo>
                  <a:lnTo>
                    <a:pt x="95" y="50"/>
                  </a:lnTo>
                  <a:lnTo>
                    <a:pt x="101" y="56"/>
                  </a:lnTo>
                  <a:lnTo>
                    <a:pt x="96" y="53"/>
                  </a:lnTo>
                  <a:lnTo>
                    <a:pt x="90" y="51"/>
                  </a:lnTo>
                  <a:lnTo>
                    <a:pt x="84" y="47"/>
                  </a:lnTo>
                  <a:lnTo>
                    <a:pt x="77" y="43"/>
                  </a:lnTo>
                  <a:lnTo>
                    <a:pt x="64" y="35"/>
                  </a:lnTo>
                  <a:lnTo>
                    <a:pt x="55" y="31"/>
                  </a:lnTo>
                  <a:lnTo>
                    <a:pt x="59" y="38"/>
                  </a:lnTo>
                  <a:lnTo>
                    <a:pt x="64" y="46"/>
                  </a:lnTo>
                  <a:lnTo>
                    <a:pt x="69" y="52"/>
                  </a:lnTo>
                  <a:lnTo>
                    <a:pt x="75" y="60"/>
                  </a:lnTo>
                  <a:lnTo>
                    <a:pt x="79" y="66"/>
                  </a:lnTo>
                  <a:lnTo>
                    <a:pt x="85" y="72"/>
                  </a:lnTo>
                  <a:lnTo>
                    <a:pt x="92" y="78"/>
                  </a:lnTo>
                  <a:lnTo>
                    <a:pt x="100" y="86"/>
                  </a:lnTo>
                  <a:lnTo>
                    <a:pt x="92" y="84"/>
                  </a:lnTo>
                  <a:lnTo>
                    <a:pt x="86" y="83"/>
                  </a:lnTo>
                  <a:lnTo>
                    <a:pt x="79" y="82"/>
                  </a:lnTo>
                  <a:lnTo>
                    <a:pt x="73" y="82"/>
                  </a:lnTo>
                  <a:lnTo>
                    <a:pt x="59" y="78"/>
                  </a:lnTo>
                  <a:lnTo>
                    <a:pt x="49" y="74"/>
                  </a:lnTo>
                  <a:lnTo>
                    <a:pt x="47" y="95"/>
                  </a:lnTo>
                  <a:lnTo>
                    <a:pt x="52" y="114"/>
                  </a:lnTo>
                  <a:lnTo>
                    <a:pt x="60" y="130"/>
                  </a:lnTo>
                  <a:lnTo>
                    <a:pt x="73" y="145"/>
                  </a:lnTo>
                  <a:lnTo>
                    <a:pt x="85" y="157"/>
                  </a:lnTo>
                  <a:lnTo>
                    <a:pt x="97" y="170"/>
                  </a:lnTo>
                  <a:lnTo>
                    <a:pt x="107" y="181"/>
                  </a:lnTo>
                  <a:lnTo>
                    <a:pt x="113" y="192"/>
                  </a:lnTo>
                  <a:close/>
                </a:path>
              </a:pathLst>
            </a:custGeom>
            <a:solidFill>
              <a:srgbClr val="F0E696"/>
            </a:solidFill>
            <a:ln w="4763">
              <a:solidFill>
                <a:srgbClr val="E6D9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181" name="Freeform 374"/>
            <p:cNvSpPr>
              <a:spLocks/>
            </p:cNvSpPr>
            <p:nvPr/>
          </p:nvSpPr>
          <p:spPr bwMode="auto">
            <a:xfrm>
              <a:off x="4990" y="1252"/>
              <a:ext cx="149" cy="229"/>
            </a:xfrm>
            <a:custGeom>
              <a:avLst/>
              <a:gdLst>
                <a:gd name="T0" fmla="*/ 1 w 298"/>
                <a:gd name="T1" fmla="*/ 0 h 459"/>
                <a:gd name="T2" fmla="*/ 1 w 298"/>
                <a:gd name="T3" fmla="*/ 0 h 459"/>
                <a:gd name="T4" fmla="*/ 1 w 298"/>
                <a:gd name="T5" fmla="*/ 0 h 459"/>
                <a:gd name="T6" fmla="*/ 1 w 298"/>
                <a:gd name="T7" fmla="*/ 0 h 459"/>
                <a:gd name="T8" fmla="*/ 1 w 298"/>
                <a:gd name="T9" fmla="*/ 0 h 459"/>
                <a:gd name="T10" fmla="*/ 1 w 298"/>
                <a:gd name="T11" fmla="*/ 0 h 459"/>
                <a:gd name="T12" fmla="*/ 1 w 298"/>
                <a:gd name="T13" fmla="*/ 0 h 459"/>
                <a:gd name="T14" fmla="*/ 0 w 298"/>
                <a:gd name="T15" fmla="*/ 0 h 459"/>
                <a:gd name="T16" fmla="*/ 1 w 298"/>
                <a:gd name="T17" fmla="*/ 0 h 459"/>
                <a:gd name="T18" fmla="*/ 1 w 298"/>
                <a:gd name="T19" fmla="*/ 0 h 459"/>
                <a:gd name="T20" fmla="*/ 1 w 298"/>
                <a:gd name="T21" fmla="*/ 0 h 459"/>
                <a:gd name="T22" fmla="*/ 1 w 298"/>
                <a:gd name="T23" fmla="*/ 0 h 459"/>
                <a:gd name="T24" fmla="*/ 1 w 298"/>
                <a:gd name="T25" fmla="*/ 0 h 459"/>
                <a:gd name="T26" fmla="*/ 1 w 298"/>
                <a:gd name="T27" fmla="*/ 0 h 459"/>
                <a:gd name="T28" fmla="*/ 1 w 298"/>
                <a:gd name="T29" fmla="*/ 0 h 459"/>
                <a:gd name="T30" fmla="*/ 1 w 298"/>
                <a:gd name="T31" fmla="*/ 0 h 459"/>
                <a:gd name="T32" fmla="*/ 1 w 298"/>
                <a:gd name="T33" fmla="*/ 0 h 459"/>
                <a:gd name="T34" fmla="*/ 1 w 298"/>
                <a:gd name="T35" fmla="*/ 0 h 459"/>
                <a:gd name="T36" fmla="*/ 1 w 298"/>
                <a:gd name="T37" fmla="*/ 0 h 459"/>
                <a:gd name="T38" fmla="*/ 1 w 298"/>
                <a:gd name="T39" fmla="*/ 0 h 459"/>
                <a:gd name="T40" fmla="*/ 1 w 298"/>
                <a:gd name="T41" fmla="*/ 0 h 459"/>
                <a:gd name="T42" fmla="*/ 1 w 298"/>
                <a:gd name="T43" fmla="*/ 0 h 459"/>
                <a:gd name="T44" fmla="*/ 1 w 298"/>
                <a:gd name="T45" fmla="*/ 0 h 459"/>
                <a:gd name="T46" fmla="*/ 1 w 298"/>
                <a:gd name="T47" fmla="*/ 0 h 459"/>
                <a:gd name="T48" fmla="*/ 1 w 298"/>
                <a:gd name="T49" fmla="*/ 0 h 459"/>
                <a:gd name="T50" fmla="*/ 1 w 298"/>
                <a:gd name="T51" fmla="*/ 0 h 459"/>
                <a:gd name="T52" fmla="*/ 1 w 298"/>
                <a:gd name="T53" fmla="*/ 0 h 459"/>
                <a:gd name="T54" fmla="*/ 1 w 298"/>
                <a:gd name="T55" fmla="*/ 0 h 459"/>
                <a:gd name="T56" fmla="*/ 1 w 298"/>
                <a:gd name="T57" fmla="*/ 0 h 459"/>
                <a:gd name="T58" fmla="*/ 1 w 298"/>
                <a:gd name="T59" fmla="*/ 0 h 459"/>
                <a:gd name="T60" fmla="*/ 1 w 298"/>
                <a:gd name="T61" fmla="*/ 0 h 459"/>
                <a:gd name="T62" fmla="*/ 1 w 298"/>
                <a:gd name="T63" fmla="*/ 0 h 459"/>
                <a:gd name="T64" fmla="*/ 1 w 298"/>
                <a:gd name="T65" fmla="*/ 0 h 459"/>
                <a:gd name="T66" fmla="*/ 1 w 298"/>
                <a:gd name="T67" fmla="*/ 0 h 459"/>
                <a:gd name="T68" fmla="*/ 1 w 298"/>
                <a:gd name="T69" fmla="*/ 0 h 459"/>
                <a:gd name="T70" fmla="*/ 1 w 298"/>
                <a:gd name="T71" fmla="*/ 0 h 459"/>
                <a:gd name="T72" fmla="*/ 1 w 298"/>
                <a:gd name="T73" fmla="*/ 0 h 459"/>
                <a:gd name="T74" fmla="*/ 1 w 298"/>
                <a:gd name="T75" fmla="*/ 0 h 459"/>
                <a:gd name="T76" fmla="*/ 1 w 298"/>
                <a:gd name="T77" fmla="*/ 0 h 459"/>
                <a:gd name="T78" fmla="*/ 1 w 298"/>
                <a:gd name="T79" fmla="*/ 0 h 459"/>
                <a:gd name="T80" fmla="*/ 1 w 298"/>
                <a:gd name="T81" fmla="*/ 0 h 459"/>
                <a:gd name="T82" fmla="*/ 1 w 298"/>
                <a:gd name="T83" fmla="*/ 0 h 459"/>
                <a:gd name="T84" fmla="*/ 1 w 298"/>
                <a:gd name="T85" fmla="*/ 0 h 459"/>
                <a:gd name="T86" fmla="*/ 1 w 298"/>
                <a:gd name="T87" fmla="*/ 0 h 459"/>
                <a:gd name="T88" fmla="*/ 1 w 298"/>
                <a:gd name="T89" fmla="*/ 0 h 459"/>
                <a:gd name="T90" fmla="*/ 1 w 298"/>
                <a:gd name="T91" fmla="*/ 0 h 459"/>
                <a:gd name="T92" fmla="*/ 1 w 298"/>
                <a:gd name="T93" fmla="*/ 0 h 459"/>
                <a:gd name="T94" fmla="*/ 1 w 298"/>
                <a:gd name="T95" fmla="*/ 0 h 459"/>
                <a:gd name="T96" fmla="*/ 1 w 298"/>
                <a:gd name="T97" fmla="*/ 0 h 459"/>
                <a:gd name="T98" fmla="*/ 1 w 298"/>
                <a:gd name="T99" fmla="*/ 0 h 459"/>
                <a:gd name="T100" fmla="*/ 1 w 298"/>
                <a:gd name="T101" fmla="*/ 0 h 459"/>
                <a:gd name="T102" fmla="*/ 1 w 298"/>
                <a:gd name="T103" fmla="*/ 0 h 459"/>
                <a:gd name="T104" fmla="*/ 1 w 298"/>
                <a:gd name="T105" fmla="*/ 0 h 459"/>
                <a:gd name="T106" fmla="*/ 1 w 298"/>
                <a:gd name="T107" fmla="*/ 0 h 459"/>
                <a:gd name="T108" fmla="*/ 1 w 298"/>
                <a:gd name="T109" fmla="*/ 0 h 459"/>
                <a:gd name="T110" fmla="*/ 1 w 298"/>
                <a:gd name="T111" fmla="*/ 0 h 459"/>
                <a:gd name="T112" fmla="*/ 1 w 298"/>
                <a:gd name="T113" fmla="*/ 0 h 459"/>
                <a:gd name="T114" fmla="*/ 1 w 298"/>
                <a:gd name="T115" fmla="*/ 0 h 459"/>
                <a:gd name="T116" fmla="*/ 1 w 298"/>
                <a:gd name="T117" fmla="*/ 0 h 459"/>
                <a:gd name="T118" fmla="*/ 1 w 298"/>
                <a:gd name="T119" fmla="*/ 0 h 4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8"/>
                <a:gd name="T181" fmla="*/ 0 h 459"/>
                <a:gd name="T182" fmla="*/ 298 w 298"/>
                <a:gd name="T183" fmla="*/ 459 h 4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8" h="459">
                  <a:moveTo>
                    <a:pt x="96" y="0"/>
                  </a:moveTo>
                  <a:lnTo>
                    <a:pt x="78" y="14"/>
                  </a:lnTo>
                  <a:lnTo>
                    <a:pt x="61" y="31"/>
                  </a:lnTo>
                  <a:lnTo>
                    <a:pt x="43" y="49"/>
                  </a:lnTo>
                  <a:lnTo>
                    <a:pt x="28" y="66"/>
                  </a:lnTo>
                  <a:lnTo>
                    <a:pt x="15" y="82"/>
                  </a:lnTo>
                  <a:lnTo>
                    <a:pt x="5" y="98"/>
                  </a:lnTo>
                  <a:lnTo>
                    <a:pt x="0" y="113"/>
                  </a:lnTo>
                  <a:lnTo>
                    <a:pt x="1" y="124"/>
                  </a:lnTo>
                  <a:lnTo>
                    <a:pt x="4" y="134"/>
                  </a:lnTo>
                  <a:lnTo>
                    <a:pt x="9" y="149"/>
                  </a:lnTo>
                  <a:lnTo>
                    <a:pt x="12" y="165"/>
                  </a:lnTo>
                  <a:lnTo>
                    <a:pt x="17" y="183"/>
                  </a:lnTo>
                  <a:lnTo>
                    <a:pt x="20" y="202"/>
                  </a:lnTo>
                  <a:lnTo>
                    <a:pt x="21" y="221"/>
                  </a:lnTo>
                  <a:lnTo>
                    <a:pt x="18" y="238"/>
                  </a:lnTo>
                  <a:lnTo>
                    <a:pt x="15" y="256"/>
                  </a:lnTo>
                  <a:lnTo>
                    <a:pt x="9" y="270"/>
                  </a:lnTo>
                  <a:lnTo>
                    <a:pt x="6" y="281"/>
                  </a:lnTo>
                  <a:lnTo>
                    <a:pt x="5" y="289"/>
                  </a:lnTo>
                  <a:lnTo>
                    <a:pt x="9" y="294"/>
                  </a:lnTo>
                  <a:lnTo>
                    <a:pt x="17" y="297"/>
                  </a:lnTo>
                  <a:lnTo>
                    <a:pt x="28" y="298"/>
                  </a:lnTo>
                  <a:lnTo>
                    <a:pt x="32" y="297"/>
                  </a:lnTo>
                  <a:lnTo>
                    <a:pt x="40" y="296"/>
                  </a:lnTo>
                  <a:lnTo>
                    <a:pt x="47" y="294"/>
                  </a:lnTo>
                  <a:lnTo>
                    <a:pt x="56" y="291"/>
                  </a:lnTo>
                  <a:lnTo>
                    <a:pt x="64" y="287"/>
                  </a:lnTo>
                  <a:lnTo>
                    <a:pt x="74" y="285"/>
                  </a:lnTo>
                  <a:lnTo>
                    <a:pt x="85" y="282"/>
                  </a:lnTo>
                  <a:lnTo>
                    <a:pt x="96" y="282"/>
                  </a:lnTo>
                  <a:lnTo>
                    <a:pt x="109" y="281"/>
                  </a:lnTo>
                  <a:lnTo>
                    <a:pt x="125" y="285"/>
                  </a:lnTo>
                  <a:lnTo>
                    <a:pt x="143" y="290"/>
                  </a:lnTo>
                  <a:lnTo>
                    <a:pt x="164" y="298"/>
                  </a:lnTo>
                  <a:lnTo>
                    <a:pt x="182" y="307"/>
                  </a:lnTo>
                  <a:lnTo>
                    <a:pt x="199" y="318"/>
                  </a:lnTo>
                  <a:lnTo>
                    <a:pt x="213" y="329"/>
                  </a:lnTo>
                  <a:lnTo>
                    <a:pt x="220" y="343"/>
                  </a:lnTo>
                  <a:lnTo>
                    <a:pt x="215" y="350"/>
                  </a:lnTo>
                  <a:lnTo>
                    <a:pt x="209" y="360"/>
                  </a:lnTo>
                  <a:lnTo>
                    <a:pt x="202" y="369"/>
                  </a:lnTo>
                  <a:lnTo>
                    <a:pt x="195" y="378"/>
                  </a:lnTo>
                  <a:lnTo>
                    <a:pt x="188" y="384"/>
                  </a:lnTo>
                  <a:lnTo>
                    <a:pt x="181" y="391"/>
                  </a:lnTo>
                  <a:lnTo>
                    <a:pt x="174" y="395"/>
                  </a:lnTo>
                  <a:lnTo>
                    <a:pt x="171" y="399"/>
                  </a:lnTo>
                  <a:lnTo>
                    <a:pt x="176" y="405"/>
                  </a:lnTo>
                  <a:lnTo>
                    <a:pt x="182" y="414"/>
                  </a:lnTo>
                  <a:lnTo>
                    <a:pt x="187" y="421"/>
                  </a:lnTo>
                  <a:lnTo>
                    <a:pt x="192" y="431"/>
                  </a:lnTo>
                  <a:lnTo>
                    <a:pt x="193" y="438"/>
                  </a:lnTo>
                  <a:lnTo>
                    <a:pt x="193" y="446"/>
                  </a:lnTo>
                  <a:lnTo>
                    <a:pt x="189" y="452"/>
                  </a:lnTo>
                  <a:lnTo>
                    <a:pt x="183" y="459"/>
                  </a:lnTo>
                  <a:lnTo>
                    <a:pt x="210" y="459"/>
                  </a:lnTo>
                  <a:lnTo>
                    <a:pt x="236" y="457"/>
                  </a:lnTo>
                  <a:lnTo>
                    <a:pt x="258" y="453"/>
                  </a:lnTo>
                  <a:lnTo>
                    <a:pt x="281" y="447"/>
                  </a:lnTo>
                  <a:lnTo>
                    <a:pt x="298" y="43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82" name="Freeform 375"/>
            <p:cNvSpPr>
              <a:spLocks/>
            </p:cNvSpPr>
            <p:nvPr/>
          </p:nvSpPr>
          <p:spPr bwMode="auto">
            <a:xfrm>
              <a:off x="4895" y="1100"/>
              <a:ext cx="341" cy="371"/>
            </a:xfrm>
            <a:custGeom>
              <a:avLst/>
              <a:gdLst>
                <a:gd name="T0" fmla="*/ 1 w 681"/>
                <a:gd name="T1" fmla="*/ 1 h 742"/>
                <a:gd name="T2" fmla="*/ 1 w 681"/>
                <a:gd name="T3" fmla="*/ 1 h 742"/>
                <a:gd name="T4" fmla="*/ 1 w 681"/>
                <a:gd name="T5" fmla="*/ 1 h 742"/>
                <a:gd name="T6" fmla="*/ 1 w 681"/>
                <a:gd name="T7" fmla="*/ 1 h 742"/>
                <a:gd name="T8" fmla="*/ 1 w 681"/>
                <a:gd name="T9" fmla="*/ 1 h 742"/>
                <a:gd name="T10" fmla="*/ 1 w 681"/>
                <a:gd name="T11" fmla="*/ 1 h 742"/>
                <a:gd name="T12" fmla="*/ 1 w 681"/>
                <a:gd name="T13" fmla="*/ 1 h 742"/>
                <a:gd name="T14" fmla="*/ 1 w 681"/>
                <a:gd name="T15" fmla="*/ 1 h 742"/>
                <a:gd name="T16" fmla="*/ 1 w 681"/>
                <a:gd name="T17" fmla="*/ 1 h 742"/>
                <a:gd name="T18" fmla="*/ 1 w 681"/>
                <a:gd name="T19" fmla="*/ 1 h 742"/>
                <a:gd name="T20" fmla="*/ 1 w 681"/>
                <a:gd name="T21" fmla="*/ 1 h 742"/>
                <a:gd name="T22" fmla="*/ 1 w 681"/>
                <a:gd name="T23" fmla="*/ 1 h 742"/>
                <a:gd name="T24" fmla="*/ 1 w 681"/>
                <a:gd name="T25" fmla="*/ 1 h 742"/>
                <a:gd name="T26" fmla="*/ 1 w 681"/>
                <a:gd name="T27" fmla="*/ 1 h 742"/>
                <a:gd name="T28" fmla="*/ 1 w 681"/>
                <a:gd name="T29" fmla="*/ 1 h 742"/>
                <a:gd name="T30" fmla="*/ 1 w 681"/>
                <a:gd name="T31" fmla="*/ 1 h 742"/>
                <a:gd name="T32" fmla="*/ 1 w 681"/>
                <a:gd name="T33" fmla="*/ 1 h 742"/>
                <a:gd name="T34" fmla="*/ 1 w 681"/>
                <a:gd name="T35" fmla="*/ 1 h 742"/>
                <a:gd name="T36" fmla="*/ 1 w 681"/>
                <a:gd name="T37" fmla="*/ 1 h 742"/>
                <a:gd name="T38" fmla="*/ 1 w 681"/>
                <a:gd name="T39" fmla="*/ 1 h 742"/>
                <a:gd name="T40" fmla="*/ 1 w 681"/>
                <a:gd name="T41" fmla="*/ 1 h 742"/>
                <a:gd name="T42" fmla="*/ 1 w 681"/>
                <a:gd name="T43" fmla="*/ 1 h 742"/>
                <a:gd name="T44" fmla="*/ 1 w 681"/>
                <a:gd name="T45" fmla="*/ 1 h 742"/>
                <a:gd name="T46" fmla="*/ 1 w 681"/>
                <a:gd name="T47" fmla="*/ 1 h 742"/>
                <a:gd name="T48" fmla="*/ 1 w 681"/>
                <a:gd name="T49" fmla="*/ 1 h 742"/>
                <a:gd name="T50" fmla="*/ 1 w 681"/>
                <a:gd name="T51" fmla="*/ 1 h 742"/>
                <a:gd name="T52" fmla="*/ 1 w 681"/>
                <a:gd name="T53" fmla="*/ 1 h 742"/>
                <a:gd name="T54" fmla="*/ 1 w 681"/>
                <a:gd name="T55" fmla="*/ 1 h 742"/>
                <a:gd name="T56" fmla="*/ 1 w 681"/>
                <a:gd name="T57" fmla="*/ 1 h 742"/>
                <a:gd name="T58" fmla="*/ 1 w 681"/>
                <a:gd name="T59" fmla="*/ 1 h 742"/>
                <a:gd name="T60" fmla="*/ 1 w 681"/>
                <a:gd name="T61" fmla="*/ 1 h 742"/>
                <a:gd name="T62" fmla="*/ 1 w 681"/>
                <a:gd name="T63" fmla="*/ 1 h 742"/>
                <a:gd name="T64" fmla="*/ 1 w 681"/>
                <a:gd name="T65" fmla="*/ 1 h 742"/>
                <a:gd name="T66" fmla="*/ 1 w 681"/>
                <a:gd name="T67" fmla="*/ 1 h 742"/>
                <a:gd name="T68" fmla="*/ 1 w 681"/>
                <a:gd name="T69" fmla="*/ 1 h 742"/>
                <a:gd name="T70" fmla="*/ 1 w 681"/>
                <a:gd name="T71" fmla="*/ 1 h 742"/>
                <a:gd name="T72" fmla="*/ 1 w 681"/>
                <a:gd name="T73" fmla="*/ 1 h 742"/>
                <a:gd name="T74" fmla="*/ 1 w 681"/>
                <a:gd name="T75" fmla="*/ 1 h 742"/>
                <a:gd name="T76" fmla="*/ 1 w 681"/>
                <a:gd name="T77" fmla="*/ 1 h 742"/>
                <a:gd name="T78" fmla="*/ 1 w 681"/>
                <a:gd name="T79" fmla="*/ 1 h 742"/>
                <a:gd name="T80" fmla="*/ 1 w 681"/>
                <a:gd name="T81" fmla="*/ 1 h 742"/>
                <a:gd name="T82" fmla="*/ 1 w 681"/>
                <a:gd name="T83" fmla="*/ 1 h 742"/>
                <a:gd name="T84" fmla="*/ 1 w 681"/>
                <a:gd name="T85" fmla="*/ 0 h 742"/>
                <a:gd name="T86" fmla="*/ 1 w 681"/>
                <a:gd name="T87" fmla="*/ 1 h 742"/>
                <a:gd name="T88" fmla="*/ 1 w 681"/>
                <a:gd name="T89" fmla="*/ 1 h 742"/>
                <a:gd name="T90" fmla="*/ 1 w 681"/>
                <a:gd name="T91" fmla="*/ 1 h 742"/>
                <a:gd name="T92" fmla="*/ 1 w 681"/>
                <a:gd name="T93" fmla="*/ 1 h 742"/>
                <a:gd name="T94" fmla="*/ 1 w 681"/>
                <a:gd name="T95" fmla="*/ 1 h 742"/>
                <a:gd name="T96" fmla="*/ 1 w 681"/>
                <a:gd name="T97" fmla="*/ 1 h 742"/>
                <a:gd name="T98" fmla="*/ 1 w 681"/>
                <a:gd name="T99" fmla="*/ 1 h 742"/>
                <a:gd name="T100" fmla="*/ 1 w 681"/>
                <a:gd name="T101" fmla="*/ 1 h 742"/>
                <a:gd name="T102" fmla="*/ 0 w 681"/>
                <a:gd name="T103" fmla="*/ 1 h 742"/>
                <a:gd name="T104" fmla="*/ 0 w 681"/>
                <a:gd name="T105" fmla="*/ 1 h 742"/>
                <a:gd name="T106" fmla="*/ 1 w 681"/>
                <a:gd name="T107" fmla="*/ 1 h 742"/>
                <a:gd name="T108" fmla="*/ 1 w 681"/>
                <a:gd name="T109" fmla="*/ 1 h 742"/>
                <a:gd name="T110" fmla="*/ 1 w 681"/>
                <a:gd name="T111" fmla="*/ 1 h 742"/>
                <a:gd name="T112" fmla="*/ 1 w 681"/>
                <a:gd name="T113" fmla="*/ 1 h 742"/>
                <a:gd name="T114" fmla="*/ 1 w 681"/>
                <a:gd name="T115" fmla="*/ 1 h 742"/>
                <a:gd name="T116" fmla="*/ 1 w 681"/>
                <a:gd name="T117" fmla="*/ 1 h 742"/>
                <a:gd name="T118" fmla="*/ 1 w 681"/>
                <a:gd name="T119" fmla="*/ 1 h 7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81"/>
                <a:gd name="T181" fmla="*/ 0 h 742"/>
                <a:gd name="T182" fmla="*/ 681 w 681"/>
                <a:gd name="T183" fmla="*/ 742 h 7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81" h="742">
                  <a:moveTo>
                    <a:pt x="487" y="742"/>
                  </a:moveTo>
                  <a:lnTo>
                    <a:pt x="503" y="734"/>
                  </a:lnTo>
                  <a:lnTo>
                    <a:pt x="517" y="722"/>
                  </a:lnTo>
                  <a:lnTo>
                    <a:pt x="530" y="713"/>
                  </a:lnTo>
                  <a:lnTo>
                    <a:pt x="540" y="699"/>
                  </a:lnTo>
                  <a:lnTo>
                    <a:pt x="550" y="684"/>
                  </a:lnTo>
                  <a:lnTo>
                    <a:pt x="559" y="668"/>
                  </a:lnTo>
                  <a:lnTo>
                    <a:pt x="569" y="652"/>
                  </a:lnTo>
                  <a:lnTo>
                    <a:pt x="576" y="635"/>
                  </a:lnTo>
                  <a:lnTo>
                    <a:pt x="584" y="619"/>
                  </a:lnTo>
                  <a:lnTo>
                    <a:pt x="588" y="602"/>
                  </a:lnTo>
                  <a:lnTo>
                    <a:pt x="595" y="589"/>
                  </a:lnTo>
                  <a:lnTo>
                    <a:pt x="600" y="573"/>
                  </a:lnTo>
                  <a:lnTo>
                    <a:pt x="608" y="554"/>
                  </a:lnTo>
                  <a:lnTo>
                    <a:pt x="618" y="533"/>
                  </a:lnTo>
                  <a:lnTo>
                    <a:pt x="629" y="513"/>
                  </a:lnTo>
                  <a:lnTo>
                    <a:pt x="639" y="492"/>
                  </a:lnTo>
                  <a:lnTo>
                    <a:pt x="650" y="474"/>
                  </a:lnTo>
                  <a:lnTo>
                    <a:pt x="658" y="458"/>
                  </a:lnTo>
                  <a:lnTo>
                    <a:pt x="665" y="447"/>
                  </a:lnTo>
                  <a:lnTo>
                    <a:pt x="669" y="432"/>
                  </a:lnTo>
                  <a:lnTo>
                    <a:pt x="675" y="413"/>
                  </a:lnTo>
                  <a:lnTo>
                    <a:pt x="678" y="391"/>
                  </a:lnTo>
                  <a:lnTo>
                    <a:pt x="681" y="367"/>
                  </a:lnTo>
                  <a:lnTo>
                    <a:pt x="679" y="344"/>
                  </a:lnTo>
                  <a:lnTo>
                    <a:pt x="675" y="323"/>
                  </a:lnTo>
                  <a:lnTo>
                    <a:pt x="665" y="306"/>
                  </a:lnTo>
                  <a:lnTo>
                    <a:pt x="650" y="296"/>
                  </a:lnTo>
                  <a:lnTo>
                    <a:pt x="642" y="270"/>
                  </a:lnTo>
                  <a:lnTo>
                    <a:pt x="634" y="245"/>
                  </a:lnTo>
                  <a:lnTo>
                    <a:pt x="626" y="220"/>
                  </a:lnTo>
                  <a:lnTo>
                    <a:pt x="617" y="198"/>
                  </a:lnTo>
                  <a:lnTo>
                    <a:pt x="605" y="175"/>
                  </a:lnTo>
                  <a:lnTo>
                    <a:pt x="593" y="153"/>
                  </a:lnTo>
                  <a:lnTo>
                    <a:pt x="580" y="134"/>
                  </a:lnTo>
                  <a:lnTo>
                    <a:pt x="565" y="116"/>
                  </a:lnTo>
                  <a:lnTo>
                    <a:pt x="544" y="97"/>
                  </a:lnTo>
                  <a:lnTo>
                    <a:pt x="520" y="76"/>
                  </a:lnTo>
                  <a:lnTo>
                    <a:pt x="492" y="55"/>
                  </a:lnTo>
                  <a:lnTo>
                    <a:pt x="461" y="36"/>
                  </a:lnTo>
                  <a:lnTo>
                    <a:pt x="424" y="19"/>
                  </a:lnTo>
                  <a:lnTo>
                    <a:pt x="384" y="6"/>
                  </a:lnTo>
                  <a:lnTo>
                    <a:pt x="341" y="0"/>
                  </a:lnTo>
                  <a:lnTo>
                    <a:pt x="294" y="1"/>
                  </a:lnTo>
                  <a:lnTo>
                    <a:pt x="243" y="4"/>
                  </a:lnTo>
                  <a:lnTo>
                    <a:pt x="193" y="8"/>
                  </a:lnTo>
                  <a:lnTo>
                    <a:pt x="143" y="10"/>
                  </a:lnTo>
                  <a:lnTo>
                    <a:pt x="97" y="12"/>
                  </a:lnTo>
                  <a:lnTo>
                    <a:pt x="58" y="14"/>
                  </a:lnTo>
                  <a:lnTo>
                    <a:pt x="27" y="17"/>
                  </a:lnTo>
                  <a:lnTo>
                    <a:pt x="6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42"/>
                  </a:lnTo>
                  <a:lnTo>
                    <a:pt x="2" y="55"/>
                  </a:lnTo>
                  <a:lnTo>
                    <a:pt x="6" y="71"/>
                  </a:lnTo>
                  <a:lnTo>
                    <a:pt x="10" y="85"/>
                  </a:lnTo>
                  <a:lnTo>
                    <a:pt x="16" y="102"/>
                  </a:lnTo>
                  <a:lnTo>
                    <a:pt x="23" y="118"/>
                  </a:lnTo>
                  <a:lnTo>
                    <a:pt x="34" y="13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83" name="Freeform 376"/>
            <p:cNvSpPr>
              <a:spLocks/>
            </p:cNvSpPr>
            <p:nvPr/>
          </p:nvSpPr>
          <p:spPr bwMode="auto">
            <a:xfrm>
              <a:off x="4913" y="1167"/>
              <a:ext cx="125" cy="85"/>
            </a:xfrm>
            <a:custGeom>
              <a:avLst/>
              <a:gdLst>
                <a:gd name="T0" fmla="*/ 0 w 251"/>
                <a:gd name="T1" fmla="*/ 0 h 169"/>
                <a:gd name="T2" fmla="*/ 0 w 251"/>
                <a:gd name="T3" fmla="*/ 1 h 169"/>
                <a:gd name="T4" fmla="*/ 0 w 251"/>
                <a:gd name="T5" fmla="*/ 1 h 169"/>
                <a:gd name="T6" fmla="*/ 0 w 251"/>
                <a:gd name="T7" fmla="*/ 1 h 169"/>
                <a:gd name="T8" fmla="*/ 0 w 251"/>
                <a:gd name="T9" fmla="*/ 1 h 169"/>
                <a:gd name="T10" fmla="*/ 0 w 251"/>
                <a:gd name="T11" fmla="*/ 1 h 169"/>
                <a:gd name="T12" fmla="*/ 0 w 251"/>
                <a:gd name="T13" fmla="*/ 1 h 169"/>
                <a:gd name="T14" fmla="*/ 0 w 251"/>
                <a:gd name="T15" fmla="*/ 1 h 169"/>
                <a:gd name="T16" fmla="*/ 0 w 251"/>
                <a:gd name="T17" fmla="*/ 1 h 1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1"/>
                <a:gd name="T28" fmla="*/ 0 h 169"/>
                <a:gd name="T29" fmla="*/ 251 w 251"/>
                <a:gd name="T30" fmla="*/ 169 h 1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1" h="169">
                  <a:moveTo>
                    <a:pt x="0" y="0"/>
                  </a:moveTo>
                  <a:lnTo>
                    <a:pt x="31" y="33"/>
                  </a:lnTo>
                  <a:lnTo>
                    <a:pt x="70" y="62"/>
                  </a:lnTo>
                  <a:lnTo>
                    <a:pt x="112" y="85"/>
                  </a:lnTo>
                  <a:lnTo>
                    <a:pt x="154" y="105"/>
                  </a:lnTo>
                  <a:lnTo>
                    <a:pt x="192" y="121"/>
                  </a:lnTo>
                  <a:lnTo>
                    <a:pt x="223" y="137"/>
                  </a:lnTo>
                  <a:lnTo>
                    <a:pt x="244" y="152"/>
                  </a:lnTo>
                  <a:lnTo>
                    <a:pt x="251" y="16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84" name="Freeform 377"/>
            <p:cNvSpPr>
              <a:spLocks/>
            </p:cNvSpPr>
            <p:nvPr/>
          </p:nvSpPr>
          <p:spPr bwMode="auto">
            <a:xfrm>
              <a:off x="5039" y="1233"/>
              <a:ext cx="182" cy="18"/>
            </a:xfrm>
            <a:custGeom>
              <a:avLst/>
              <a:gdLst>
                <a:gd name="T0" fmla="*/ 0 w 365"/>
                <a:gd name="T1" fmla="*/ 1 h 36"/>
                <a:gd name="T2" fmla="*/ 0 w 365"/>
                <a:gd name="T3" fmla="*/ 1 h 36"/>
                <a:gd name="T4" fmla="*/ 0 w 365"/>
                <a:gd name="T5" fmla="*/ 1 h 36"/>
                <a:gd name="T6" fmla="*/ 0 w 365"/>
                <a:gd name="T7" fmla="*/ 0 h 36"/>
                <a:gd name="T8" fmla="*/ 0 w 365"/>
                <a:gd name="T9" fmla="*/ 0 h 36"/>
                <a:gd name="T10" fmla="*/ 0 w 365"/>
                <a:gd name="T11" fmla="*/ 1 h 36"/>
                <a:gd name="T12" fmla="*/ 0 w 365"/>
                <a:gd name="T13" fmla="*/ 1 h 36"/>
                <a:gd name="T14" fmla="*/ 0 w 365"/>
                <a:gd name="T15" fmla="*/ 1 h 36"/>
                <a:gd name="T16" fmla="*/ 0 w 365"/>
                <a:gd name="T17" fmla="*/ 1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5"/>
                <a:gd name="T28" fmla="*/ 0 h 36"/>
                <a:gd name="T29" fmla="*/ 365 w 365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5" h="36">
                  <a:moveTo>
                    <a:pt x="0" y="36"/>
                  </a:moveTo>
                  <a:lnTo>
                    <a:pt x="40" y="18"/>
                  </a:lnTo>
                  <a:lnTo>
                    <a:pt x="86" y="6"/>
                  </a:lnTo>
                  <a:lnTo>
                    <a:pt x="132" y="0"/>
                  </a:lnTo>
                  <a:lnTo>
                    <a:pt x="180" y="0"/>
                  </a:lnTo>
                  <a:lnTo>
                    <a:pt x="227" y="2"/>
                  </a:lnTo>
                  <a:lnTo>
                    <a:pt x="274" y="8"/>
                  </a:lnTo>
                  <a:lnTo>
                    <a:pt x="320" y="16"/>
                  </a:lnTo>
                  <a:lnTo>
                    <a:pt x="365" y="2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85" name="Freeform 378"/>
            <p:cNvSpPr>
              <a:spLocks/>
            </p:cNvSpPr>
            <p:nvPr/>
          </p:nvSpPr>
          <p:spPr bwMode="auto">
            <a:xfrm>
              <a:off x="4984" y="1104"/>
              <a:ext cx="63" cy="143"/>
            </a:xfrm>
            <a:custGeom>
              <a:avLst/>
              <a:gdLst>
                <a:gd name="T0" fmla="*/ 1 w 125"/>
                <a:gd name="T1" fmla="*/ 1 h 285"/>
                <a:gd name="T2" fmla="*/ 1 w 125"/>
                <a:gd name="T3" fmla="*/ 1 h 285"/>
                <a:gd name="T4" fmla="*/ 1 w 125"/>
                <a:gd name="T5" fmla="*/ 1 h 285"/>
                <a:gd name="T6" fmla="*/ 1 w 125"/>
                <a:gd name="T7" fmla="*/ 1 h 285"/>
                <a:gd name="T8" fmla="*/ 1 w 125"/>
                <a:gd name="T9" fmla="*/ 1 h 285"/>
                <a:gd name="T10" fmla="*/ 1 w 125"/>
                <a:gd name="T11" fmla="*/ 1 h 285"/>
                <a:gd name="T12" fmla="*/ 1 w 125"/>
                <a:gd name="T13" fmla="*/ 1 h 285"/>
                <a:gd name="T14" fmla="*/ 1 w 125"/>
                <a:gd name="T15" fmla="*/ 1 h 285"/>
                <a:gd name="T16" fmla="*/ 1 w 125"/>
                <a:gd name="T17" fmla="*/ 1 h 285"/>
                <a:gd name="T18" fmla="*/ 1 w 125"/>
                <a:gd name="T19" fmla="*/ 1 h 285"/>
                <a:gd name="T20" fmla="*/ 1 w 125"/>
                <a:gd name="T21" fmla="*/ 1 h 285"/>
                <a:gd name="T22" fmla="*/ 0 w 125"/>
                <a:gd name="T23" fmla="*/ 1 h 285"/>
                <a:gd name="T24" fmla="*/ 1 w 125"/>
                <a:gd name="T25" fmla="*/ 1 h 285"/>
                <a:gd name="T26" fmla="*/ 1 w 125"/>
                <a:gd name="T27" fmla="*/ 1 h 285"/>
                <a:gd name="T28" fmla="*/ 1 w 125"/>
                <a:gd name="T29" fmla="*/ 1 h 285"/>
                <a:gd name="T30" fmla="*/ 1 w 125"/>
                <a:gd name="T31" fmla="*/ 1 h 285"/>
                <a:gd name="T32" fmla="*/ 1 w 125"/>
                <a:gd name="T33" fmla="*/ 0 h 2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5"/>
                <a:gd name="T52" fmla="*/ 0 h 285"/>
                <a:gd name="T53" fmla="*/ 125 w 125"/>
                <a:gd name="T54" fmla="*/ 285 h 28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5" h="285">
                  <a:moveTo>
                    <a:pt x="125" y="285"/>
                  </a:moveTo>
                  <a:lnTo>
                    <a:pt x="105" y="271"/>
                  </a:lnTo>
                  <a:lnTo>
                    <a:pt x="86" y="256"/>
                  </a:lnTo>
                  <a:lnTo>
                    <a:pt x="69" y="240"/>
                  </a:lnTo>
                  <a:lnTo>
                    <a:pt x="53" y="225"/>
                  </a:lnTo>
                  <a:lnTo>
                    <a:pt x="37" y="206"/>
                  </a:lnTo>
                  <a:lnTo>
                    <a:pt x="26" y="189"/>
                  </a:lnTo>
                  <a:lnTo>
                    <a:pt x="16" y="169"/>
                  </a:lnTo>
                  <a:lnTo>
                    <a:pt x="11" y="148"/>
                  </a:lnTo>
                  <a:lnTo>
                    <a:pt x="6" y="128"/>
                  </a:lnTo>
                  <a:lnTo>
                    <a:pt x="4" y="109"/>
                  </a:lnTo>
                  <a:lnTo>
                    <a:pt x="0" y="88"/>
                  </a:lnTo>
                  <a:lnTo>
                    <a:pt x="1" y="68"/>
                  </a:lnTo>
                  <a:lnTo>
                    <a:pt x="2" y="47"/>
                  </a:lnTo>
                  <a:lnTo>
                    <a:pt x="7" y="29"/>
                  </a:lnTo>
                  <a:lnTo>
                    <a:pt x="17" y="12"/>
                  </a:lnTo>
                  <a:lnTo>
                    <a:pt x="32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86" name="Freeform 379"/>
            <p:cNvSpPr>
              <a:spLocks/>
            </p:cNvSpPr>
            <p:nvPr/>
          </p:nvSpPr>
          <p:spPr bwMode="auto">
            <a:xfrm>
              <a:off x="5038" y="1099"/>
              <a:ext cx="20" cy="148"/>
            </a:xfrm>
            <a:custGeom>
              <a:avLst/>
              <a:gdLst>
                <a:gd name="T0" fmla="*/ 0 w 41"/>
                <a:gd name="T1" fmla="*/ 1 h 295"/>
                <a:gd name="T2" fmla="*/ 0 w 41"/>
                <a:gd name="T3" fmla="*/ 1 h 295"/>
                <a:gd name="T4" fmla="*/ 0 w 41"/>
                <a:gd name="T5" fmla="*/ 1 h 295"/>
                <a:gd name="T6" fmla="*/ 0 w 41"/>
                <a:gd name="T7" fmla="*/ 1 h 295"/>
                <a:gd name="T8" fmla="*/ 0 w 41"/>
                <a:gd name="T9" fmla="*/ 1 h 295"/>
                <a:gd name="T10" fmla="*/ 0 w 41"/>
                <a:gd name="T11" fmla="*/ 1 h 295"/>
                <a:gd name="T12" fmla="*/ 0 w 41"/>
                <a:gd name="T13" fmla="*/ 1 h 295"/>
                <a:gd name="T14" fmla="*/ 0 w 41"/>
                <a:gd name="T15" fmla="*/ 1 h 295"/>
                <a:gd name="T16" fmla="*/ 0 w 41"/>
                <a:gd name="T17" fmla="*/ 1 h 295"/>
                <a:gd name="T18" fmla="*/ 0 w 41"/>
                <a:gd name="T19" fmla="*/ 1 h 295"/>
                <a:gd name="T20" fmla="*/ 0 w 41"/>
                <a:gd name="T21" fmla="*/ 1 h 295"/>
                <a:gd name="T22" fmla="*/ 0 w 41"/>
                <a:gd name="T23" fmla="*/ 1 h 295"/>
                <a:gd name="T24" fmla="*/ 0 w 41"/>
                <a:gd name="T25" fmla="*/ 1 h 295"/>
                <a:gd name="T26" fmla="*/ 0 w 41"/>
                <a:gd name="T27" fmla="*/ 1 h 295"/>
                <a:gd name="T28" fmla="*/ 0 w 41"/>
                <a:gd name="T29" fmla="*/ 1 h 295"/>
                <a:gd name="T30" fmla="*/ 0 w 41"/>
                <a:gd name="T31" fmla="*/ 1 h 295"/>
                <a:gd name="T32" fmla="*/ 0 w 41"/>
                <a:gd name="T33" fmla="*/ 0 h 2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295"/>
                <a:gd name="T53" fmla="*/ 41 w 41"/>
                <a:gd name="T54" fmla="*/ 295 h 29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295">
                  <a:moveTo>
                    <a:pt x="34" y="295"/>
                  </a:moveTo>
                  <a:lnTo>
                    <a:pt x="39" y="266"/>
                  </a:lnTo>
                  <a:lnTo>
                    <a:pt x="41" y="237"/>
                  </a:lnTo>
                  <a:lnTo>
                    <a:pt x="39" y="208"/>
                  </a:lnTo>
                  <a:lnTo>
                    <a:pt x="34" y="180"/>
                  </a:lnTo>
                  <a:lnTo>
                    <a:pt x="26" y="152"/>
                  </a:lnTo>
                  <a:lnTo>
                    <a:pt x="19" y="124"/>
                  </a:lnTo>
                  <a:lnTo>
                    <a:pt x="11" y="95"/>
                  </a:lnTo>
                  <a:lnTo>
                    <a:pt x="5" y="68"/>
                  </a:lnTo>
                  <a:lnTo>
                    <a:pt x="3" y="58"/>
                  </a:lnTo>
                  <a:lnTo>
                    <a:pt x="1" y="49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0" y="23"/>
                  </a:lnTo>
                  <a:lnTo>
                    <a:pt x="4" y="15"/>
                  </a:lnTo>
                  <a:lnTo>
                    <a:pt x="8" y="7"/>
                  </a:lnTo>
                  <a:lnTo>
                    <a:pt x="15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87" name="Freeform 380"/>
            <p:cNvSpPr>
              <a:spLocks/>
            </p:cNvSpPr>
            <p:nvPr/>
          </p:nvSpPr>
          <p:spPr bwMode="auto">
            <a:xfrm>
              <a:off x="5082" y="1113"/>
              <a:ext cx="32" cy="122"/>
            </a:xfrm>
            <a:custGeom>
              <a:avLst/>
              <a:gdLst>
                <a:gd name="T0" fmla="*/ 0 w 66"/>
                <a:gd name="T1" fmla="*/ 1 h 244"/>
                <a:gd name="T2" fmla="*/ 0 w 66"/>
                <a:gd name="T3" fmla="*/ 1 h 244"/>
                <a:gd name="T4" fmla="*/ 0 w 66"/>
                <a:gd name="T5" fmla="*/ 1 h 244"/>
                <a:gd name="T6" fmla="*/ 0 w 66"/>
                <a:gd name="T7" fmla="*/ 1 h 244"/>
                <a:gd name="T8" fmla="*/ 0 w 66"/>
                <a:gd name="T9" fmla="*/ 1 h 244"/>
                <a:gd name="T10" fmla="*/ 0 w 66"/>
                <a:gd name="T11" fmla="*/ 1 h 244"/>
                <a:gd name="T12" fmla="*/ 0 w 66"/>
                <a:gd name="T13" fmla="*/ 1 h 244"/>
                <a:gd name="T14" fmla="*/ 0 w 66"/>
                <a:gd name="T15" fmla="*/ 1 h 244"/>
                <a:gd name="T16" fmla="*/ 0 w 66"/>
                <a:gd name="T17" fmla="*/ 1 h 244"/>
                <a:gd name="T18" fmla="*/ 0 w 66"/>
                <a:gd name="T19" fmla="*/ 1 h 244"/>
                <a:gd name="T20" fmla="*/ 0 w 66"/>
                <a:gd name="T21" fmla="*/ 1 h 244"/>
                <a:gd name="T22" fmla="*/ 0 w 66"/>
                <a:gd name="T23" fmla="*/ 1 h 244"/>
                <a:gd name="T24" fmla="*/ 0 w 66"/>
                <a:gd name="T25" fmla="*/ 0 h 2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244"/>
                <a:gd name="T41" fmla="*/ 66 w 66"/>
                <a:gd name="T42" fmla="*/ 244 h 2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244">
                  <a:moveTo>
                    <a:pt x="28" y="244"/>
                  </a:moveTo>
                  <a:lnTo>
                    <a:pt x="28" y="238"/>
                  </a:lnTo>
                  <a:lnTo>
                    <a:pt x="30" y="232"/>
                  </a:lnTo>
                  <a:lnTo>
                    <a:pt x="28" y="224"/>
                  </a:lnTo>
                  <a:lnTo>
                    <a:pt x="27" y="220"/>
                  </a:lnTo>
                  <a:lnTo>
                    <a:pt x="12" y="192"/>
                  </a:lnTo>
                  <a:lnTo>
                    <a:pt x="4" y="162"/>
                  </a:lnTo>
                  <a:lnTo>
                    <a:pt x="0" y="130"/>
                  </a:lnTo>
                  <a:lnTo>
                    <a:pt x="2" y="99"/>
                  </a:lnTo>
                  <a:lnTo>
                    <a:pt x="9" y="68"/>
                  </a:lnTo>
                  <a:lnTo>
                    <a:pt x="22" y="41"/>
                  </a:lnTo>
                  <a:lnTo>
                    <a:pt x="40" y="18"/>
                  </a:lnTo>
                  <a:lnTo>
                    <a:pt x="6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88" name="Freeform 381"/>
            <p:cNvSpPr>
              <a:spLocks/>
            </p:cNvSpPr>
            <p:nvPr/>
          </p:nvSpPr>
          <p:spPr bwMode="auto">
            <a:xfrm>
              <a:off x="5124" y="1138"/>
              <a:ext cx="34" cy="99"/>
            </a:xfrm>
            <a:custGeom>
              <a:avLst/>
              <a:gdLst>
                <a:gd name="T0" fmla="*/ 1 w 67"/>
                <a:gd name="T1" fmla="*/ 1 h 198"/>
                <a:gd name="T2" fmla="*/ 1 w 67"/>
                <a:gd name="T3" fmla="*/ 1 h 198"/>
                <a:gd name="T4" fmla="*/ 1 w 67"/>
                <a:gd name="T5" fmla="*/ 1 h 198"/>
                <a:gd name="T6" fmla="*/ 0 w 67"/>
                <a:gd name="T7" fmla="*/ 1 h 198"/>
                <a:gd name="T8" fmla="*/ 1 w 67"/>
                <a:gd name="T9" fmla="*/ 1 h 198"/>
                <a:gd name="T10" fmla="*/ 1 w 67"/>
                <a:gd name="T11" fmla="*/ 1 h 198"/>
                <a:gd name="T12" fmla="*/ 1 w 67"/>
                <a:gd name="T13" fmla="*/ 1 h 198"/>
                <a:gd name="T14" fmla="*/ 1 w 67"/>
                <a:gd name="T15" fmla="*/ 1 h 198"/>
                <a:gd name="T16" fmla="*/ 1 w 67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7"/>
                <a:gd name="T28" fmla="*/ 0 h 198"/>
                <a:gd name="T29" fmla="*/ 67 w 67"/>
                <a:gd name="T30" fmla="*/ 198 h 19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7" h="198">
                  <a:moveTo>
                    <a:pt x="3" y="198"/>
                  </a:moveTo>
                  <a:lnTo>
                    <a:pt x="3" y="170"/>
                  </a:lnTo>
                  <a:lnTo>
                    <a:pt x="2" y="141"/>
                  </a:lnTo>
                  <a:lnTo>
                    <a:pt x="0" y="109"/>
                  </a:lnTo>
                  <a:lnTo>
                    <a:pt x="3" y="78"/>
                  </a:lnTo>
                  <a:lnTo>
                    <a:pt x="7" y="48"/>
                  </a:lnTo>
                  <a:lnTo>
                    <a:pt x="19" y="25"/>
                  </a:lnTo>
                  <a:lnTo>
                    <a:pt x="37" y="7"/>
                  </a:lnTo>
                  <a:lnTo>
                    <a:pt x="67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89" name="Freeform 382"/>
            <p:cNvSpPr>
              <a:spLocks/>
            </p:cNvSpPr>
            <p:nvPr/>
          </p:nvSpPr>
          <p:spPr bwMode="auto">
            <a:xfrm>
              <a:off x="5135" y="1181"/>
              <a:ext cx="63" cy="53"/>
            </a:xfrm>
            <a:custGeom>
              <a:avLst/>
              <a:gdLst>
                <a:gd name="T0" fmla="*/ 1 w 126"/>
                <a:gd name="T1" fmla="*/ 0 h 107"/>
                <a:gd name="T2" fmla="*/ 0 w 126"/>
                <a:gd name="T3" fmla="*/ 0 h 107"/>
                <a:gd name="T4" fmla="*/ 0 w 126"/>
                <a:gd name="T5" fmla="*/ 0 h 107"/>
                <a:gd name="T6" fmla="*/ 1 w 126"/>
                <a:gd name="T7" fmla="*/ 0 h 107"/>
                <a:gd name="T8" fmla="*/ 1 w 126"/>
                <a:gd name="T9" fmla="*/ 0 h 107"/>
                <a:gd name="T10" fmla="*/ 1 w 126"/>
                <a:gd name="T11" fmla="*/ 0 h 107"/>
                <a:gd name="T12" fmla="*/ 1 w 126"/>
                <a:gd name="T13" fmla="*/ 0 h 107"/>
                <a:gd name="T14" fmla="*/ 1 w 126"/>
                <a:gd name="T15" fmla="*/ 0 h 107"/>
                <a:gd name="T16" fmla="*/ 1 w 126"/>
                <a:gd name="T17" fmla="*/ 0 h 107"/>
                <a:gd name="T18" fmla="*/ 1 w 126"/>
                <a:gd name="T19" fmla="*/ 0 h 107"/>
                <a:gd name="T20" fmla="*/ 1 w 126"/>
                <a:gd name="T21" fmla="*/ 0 h 107"/>
                <a:gd name="T22" fmla="*/ 1 w 126"/>
                <a:gd name="T23" fmla="*/ 0 h 107"/>
                <a:gd name="T24" fmla="*/ 1 w 126"/>
                <a:gd name="T25" fmla="*/ 0 h 107"/>
                <a:gd name="T26" fmla="*/ 1 w 126"/>
                <a:gd name="T27" fmla="*/ 0 h 107"/>
                <a:gd name="T28" fmla="*/ 1 w 126"/>
                <a:gd name="T29" fmla="*/ 0 h 107"/>
                <a:gd name="T30" fmla="*/ 1 w 126"/>
                <a:gd name="T31" fmla="*/ 0 h 107"/>
                <a:gd name="T32" fmla="*/ 1 w 126"/>
                <a:gd name="T33" fmla="*/ 0 h 1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6"/>
                <a:gd name="T52" fmla="*/ 0 h 107"/>
                <a:gd name="T53" fmla="*/ 126 w 126"/>
                <a:gd name="T54" fmla="*/ 107 h 10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6" h="107">
                  <a:moveTo>
                    <a:pt x="5" y="107"/>
                  </a:moveTo>
                  <a:lnTo>
                    <a:pt x="0" y="93"/>
                  </a:lnTo>
                  <a:lnTo>
                    <a:pt x="0" y="81"/>
                  </a:lnTo>
                  <a:lnTo>
                    <a:pt x="1" y="67"/>
                  </a:lnTo>
                  <a:lnTo>
                    <a:pt x="5" y="56"/>
                  </a:lnTo>
                  <a:lnTo>
                    <a:pt x="10" y="43"/>
                  </a:lnTo>
                  <a:lnTo>
                    <a:pt x="18" y="34"/>
                  </a:lnTo>
                  <a:lnTo>
                    <a:pt x="27" y="24"/>
                  </a:lnTo>
                  <a:lnTo>
                    <a:pt x="39" y="17"/>
                  </a:lnTo>
                  <a:lnTo>
                    <a:pt x="48" y="11"/>
                  </a:lnTo>
                  <a:lnTo>
                    <a:pt x="58" y="8"/>
                  </a:lnTo>
                  <a:lnTo>
                    <a:pt x="69" y="3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2" y="1"/>
                  </a:lnTo>
                  <a:lnTo>
                    <a:pt x="113" y="4"/>
                  </a:lnTo>
                  <a:lnTo>
                    <a:pt x="126" y="1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90" name="Freeform 383"/>
            <p:cNvSpPr>
              <a:spLocks/>
            </p:cNvSpPr>
            <p:nvPr/>
          </p:nvSpPr>
          <p:spPr bwMode="auto">
            <a:xfrm>
              <a:off x="5145" y="1175"/>
              <a:ext cx="48" cy="62"/>
            </a:xfrm>
            <a:custGeom>
              <a:avLst/>
              <a:gdLst>
                <a:gd name="T0" fmla="*/ 0 w 98"/>
                <a:gd name="T1" fmla="*/ 1 h 124"/>
                <a:gd name="T2" fmla="*/ 0 w 98"/>
                <a:gd name="T3" fmla="*/ 1 h 124"/>
                <a:gd name="T4" fmla="*/ 0 w 98"/>
                <a:gd name="T5" fmla="*/ 1 h 124"/>
                <a:gd name="T6" fmla="*/ 0 w 98"/>
                <a:gd name="T7" fmla="*/ 1 h 124"/>
                <a:gd name="T8" fmla="*/ 0 w 98"/>
                <a:gd name="T9" fmla="*/ 1 h 124"/>
                <a:gd name="T10" fmla="*/ 0 w 98"/>
                <a:gd name="T11" fmla="*/ 1 h 124"/>
                <a:gd name="T12" fmla="*/ 0 w 98"/>
                <a:gd name="T13" fmla="*/ 1 h 124"/>
                <a:gd name="T14" fmla="*/ 0 w 98"/>
                <a:gd name="T15" fmla="*/ 1 h 124"/>
                <a:gd name="T16" fmla="*/ 0 w 98"/>
                <a:gd name="T17" fmla="*/ 1 h 124"/>
                <a:gd name="T18" fmla="*/ 0 w 98"/>
                <a:gd name="T19" fmla="*/ 1 h 124"/>
                <a:gd name="T20" fmla="*/ 0 w 98"/>
                <a:gd name="T21" fmla="*/ 1 h 124"/>
                <a:gd name="T22" fmla="*/ 0 w 98"/>
                <a:gd name="T23" fmla="*/ 0 h 124"/>
                <a:gd name="T24" fmla="*/ 0 w 98"/>
                <a:gd name="T25" fmla="*/ 1 h 124"/>
                <a:gd name="T26" fmla="*/ 0 w 98"/>
                <a:gd name="T27" fmla="*/ 1 h 124"/>
                <a:gd name="T28" fmla="*/ 0 w 98"/>
                <a:gd name="T29" fmla="*/ 1 h 1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8"/>
                <a:gd name="T46" fmla="*/ 0 h 124"/>
                <a:gd name="T47" fmla="*/ 98 w 98"/>
                <a:gd name="T48" fmla="*/ 124 h 1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8" h="124">
                  <a:moveTo>
                    <a:pt x="3" y="124"/>
                  </a:moveTo>
                  <a:lnTo>
                    <a:pt x="0" y="108"/>
                  </a:lnTo>
                  <a:lnTo>
                    <a:pt x="0" y="92"/>
                  </a:lnTo>
                  <a:lnTo>
                    <a:pt x="1" y="77"/>
                  </a:lnTo>
                  <a:lnTo>
                    <a:pt x="5" y="62"/>
                  </a:lnTo>
                  <a:lnTo>
                    <a:pt x="9" y="47"/>
                  </a:lnTo>
                  <a:lnTo>
                    <a:pt x="17" y="33"/>
                  </a:lnTo>
                  <a:lnTo>
                    <a:pt x="27" y="22"/>
                  </a:lnTo>
                  <a:lnTo>
                    <a:pt x="42" y="12"/>
                  </a:lnTo>
                  <a:lnTo>
                    <a:pt x="55" y="5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1"/>
                  </a:lnTo>
                  <a:lnTo>
                    <a:pt x="98" y="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91" name="Freeform 384"/>
            <p:cNvSpPr>
              <a:spLocks/>
            </p:cNvSpPr>
            <p:nvPr/>
          </p:nvSpPr>
          <p:spPr bwMode="auto">
            <a:xfrm>
              <a:off x="5153" y="1207"/>
              <a:ext cx="58" cy="28"/>
            </a:xfrm>
            <a:custGeom>
              <a:avLst/>
              <a:gdLst>
                <a:gd name="T0" fmla="*/ 0 w 117"/>
                <a:gd name="T1" fmla="*/ 0 h 57"/>
                <a:gd name="T2" fmla="*/ 0 w 117"/>
                <a:gd name="T3" fmla="*/ 0 h 57"/>
                <a:gd name="T4" fmla="*/ 0 w 117"/>
                <a:gd name="T5" fmla="*/ 0 h 57"/>
                <a:gd name="T6" fmla="*/ 0 w 117"/>
                <a:gd name="T7" fmla="*/ 0 h 57"/>
                <a:gd name="T8" fmla="*/ 0 w 117"/>
                <a:gd name="T9" fmla="*/ 0 h 57"/>
                <a:gd name="T10" fmla="*/ 0 w 117"/>
                <a:gd name="T11" fmla="*/ 0 h 57"/>
                <a:gd name="T12" fmla="*/ 0 w 117"/>
                <a:gd name="T13" fmla="*/ 0 h 57"/>
                <a:gd name="T14" fmla="*/ 0 w 117"/>
                <a:gd name="T15" fmla="*/ 0 h 57"/>
                <a:gd name="T16" fmla="*/ 0 w 117"/>
                <a:gd name="T17" fmla="*/ 0 h 57"/>
                <a:gd name="T18" fmla="*/ 0 w 117"/>
                <a:gd name="T19" fmla="*/ 0 h 57"/>
                <a:gd name="T20" fmla="*/ 0 w 117"/>
                <a:gd name="T21" fmla="*/ 0 h 57"/>
                <a:gd name="T22" fmla="*/ 0 w 117"/>
                <a:gd name="T23" fmla="*/ 0 h 57"/>
                <a:gd name="T24" fmla="*/ 0 w 117"/>
                <a:gd name="T25" fmla="*/ 0 h 57"/>
                <a:gd name="T26" fmla="*/ 0 w 117"/>
                <a:gd name="T27" fmla="*/ 0 h 57"/>
                <a:gd name="T28" fmla="*/ 0 w 117"/>
                <a:gd name="T29" fmla="*/ 0 h 57"/>
                <a:gd name="T30" fmla="*/ 0 w 117"/>
                <a:gd name="T31" fmla="*/ 0 h 57"/>
                <a:gd name="T32" fmla="*/ 0 w 117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57"/>
                <a:gd name="T53" fmla="*/ 117 w 11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57">
                  <a:moveTo>
                    <a:pt x="117" y="15"/>
                  </a:moveTo>
                  <a:lnTo>
                    <a:pt x="107" y="8"/>
                  </a:lnTo>
                  <a:lnTo>
                    <a:pt x="97" y="4"/>
                  </a:lnTo>
                  <a:lnTo>
                    <a:pt x="87" y="1"/>
                  </a:lnTo>
                  <a:lnTo>
                    <a:pt x="78" y="1"/>
                  </a:lnTo>
                  <a:lnTo>
                    <a:pt x="67" y="0"/>
                  </a:lnTo>
                  <a:lnTo>
                    <a:pt x="58" y="1"/>
                  </a:lnTo>
                  <a:lnTo>
                    <a:pt x="48" y="5"/>
                  </a:lnTo>
                  <a:lnTo>
                    <a:pt x="40" y="10"/>
                  </a:lnTo>
                  <a:lnTo>
                    <a:pt x="32" y="14"/>
                  </a:lnTo>
                  <a:lnTo>
                    <a:pt x="25" y="17"/>
                  </a:lnTo>
                  <a:lnTo>
                    <a:pt x="18" y="21"/>
                  </a:lnTo>
                  <a:lnTo>
                    <a:pt x="13" y="27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0" y="47"/>
                  </a:lnTo>
                  <a:lnTo>
                    <a:pt x="1" y="5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92" name="Freeform 385"/>
            <p:cNvSpPr>
              <a:spLocks/>
            </p:cNvSpPr>
            <p:nvPr/>
          </p:nvSpPr>
          <p:spPr bwMode="auto">
            <a:xfrm>
              <a:off x="5164" y="1220"/>
              <a:ext cx="52" cy="17"/>
            </a:xfrm>
            <a:custGeom>
              <a:avLst/>
              <a:gdLst>
                <a:gd name="T0" fmla="*/ 0 w 102"/>
                <a:gd name="T1" fmla="*/ 1 h 34"/>
                <a:gd name="T2" fmla="*/ 1 w 102"/>
                <a:gd name="T3" fmla="*/ 1 h 34"/>
                <a:gd name="T4" fmla="*/ 1 w 102"/>
                <a:gd name="T5" fmla="*/ 1 h 34"/>
                <a:gd name="T6" fmla="*/ 1 w 102"/>
                <a:gd name="T7" fmla="*/ 1 h 34"/>
                <a:gd name="T8" fmla="*/ 1 w 102"/>
                <a:gd name="T9" fmla="*/ 1 h 34"/>
                <a:gd name="T10" fmla="*/ 1 w 102"/>
                <a:gd name="T11" fmla="*/ 0 h 34"/>
                <a:gd name="T12" fmla="*/ 1 w 102"/>
                <a:gd name="T13" fmla="*/ 1 h 34"/>
                <a:gd name="T14" fmla="*/ 1 w 102"/>
                <a:gd name="T15" fmla="*/ 1 h 34"/>
                <a:gd name="T16" fmla="*/ 1 w 102"/>
                <a:gd name="T17" fmla="*/ 1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2"/>
                <a:gd name="T28" fmla="*/ 0 h 34"/>
                <a:gd name="T29" fmla="*/ 102 w 102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2" h="34">
                  <a:moveTo>
                    <a:pt x="0" y="34"/>
                  </a:moveTo>
                  <a:lnTo>
                    <a:pt x="6" y="21"/>
                  </a:lnTo>
                  <a:lnTo>
                    <a:pt x="17" y="13"/>
                  </a:lnTo>
                  <a:lnTo>
                    <a:pt x="29" y="5"/>
                  </a:lnTo>
                  <a:lnTo>
                    <a:pt x="44" y="3"/>
                  </a:lnTo>
                  <a:lnTo>
                    <a:pt x="59" y="0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102" y="1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93" name="Freeform 386"/>
            <p:cNvSpPr>
              <a:spLocks/>
            </p:cNvSpPr>
            <p:nvPr/>
          </p:nvSpPr>
          <p:spPr bwMode="auto">
            <a:xfrm>
              <a:off x="5005" y="1257"/>
              <a:ext cx="113" cy="220"/>
            </a:xfrm>
            <a:custGeom>
              <a:avLst/>
              <a:gdLst>
                <a:gd name="T0" fmla="*/ 1 w 225"/>
                <a:gd name="T1" fmla="*/ 0 h 439"/>
                <a:gd name="T2" fmla="*/ 1 w 225"/>
                <a:gd name="T3" fmla="*/ 1 h 439"/>
                <a:gd name="T4" fmla="*/ 1 w 225"/>
                <a:gd name="T5" fmla="*/ 1 h 439"/>
                <a:gd name="T6" fmla="*/ 1 w 225"/>
                <a:gd name="T7" fmla="*/ 1 h 439"/>
                <a:gd name="T8" fmla="*/ 1 w 225"/>
                <a:gd name="T9" fmla="*/ 1 h 439"/>
                <a:gd name="T10" fmla="*/ 1 w 225"/>
                <a:gd name="T11" fmla="*/ 1 h 439"/>
                <a:gd name="T12" fmla="*/ 1 w 225"/>
                <a:gd name="T13" fmla="*/ 1 h 439"/>
                <a:gd name="T14" fmla="*/ 1 w 225"/>
                <a:gd name="T15" fmla="*/ 1 h 439"/>
                <a:gd name="T16" fmla="*/ 1 w 225"/>
                <a:gd name="T17" fmla="*/ 1 h 439"/>
                <a:gd name="T18" fmla="*/ 0 w 225"/>
                <a:gd name="T19" fmla="*/ 1 h 439"/>
                <a:gd name="T20" fmla="*/ 1 w 225"/>
                <a:gd name="T21" fmla="*/ 1 h 439"/>
                <a:gd name="T22" fmla="*/ 1 w 225"/>
                <a:gd name="T23" fmla="*/ 1 h 439"/>
                <a:gd name="T24" fmla="*/ 1 w 225"/>
                <a:gd name="T25" fmla="*/ 1 h 439"/>
                <a:gd name="T26" fmla="*/ 1 w 225"/>
                <a:gd name="T27" fmla="*/ 1 h 439"/>
                <a:gd name="T28" fmla="*/ 1 w 225"/>
                <a:gd name="T29" fmla="*/ 1 h 439"/>
                <a:gd name="T30" fmla="*/ 1 w 225"/>
                <a:gd name="T31" fmla="*/ 1 h 439"/>
                <a:gd name="T32" fmla="*/ 1 w 225"/>
                <a:gd name="T33" fmla="*/ 1 h 439"/>
                <a:gd name="T34" fmla="*/ 1 w 225"/>
                <a:gd name="T35" fmla="*/ 1 h 439"/>
                <a:gd name="T36" fmla="*/ 1 w 225"/>
                <a:gd name="T37" fmla="*/ 1 h 439"/>
                <a:gd name="T38" fmla="*/ 1 w 225"/>
                <a:gd name="T39" fmla="*/ 1 h 439"/>
                <a:gd name="T40" fmla="*/ 1 w 225"/>
                <a:gd name="T41" fmla="*/ 1 h 439"/>
                <a:gd name="T42" fmla="*/ 1 w 225"/>
                <a:gd name="T43" fmla="*/ 1 h 439"/>
                <a:gd name="T44" fmla="*/ 1 w 225"/>
                <a:gd name="T45" fmla="*/ 1 h 439"/>
                <a:gd name="T46" fmla="*/ 1 w 225"/>
                <a:gd name="T47" fmla="*/ 1 h 439"/>
                <a:gd name="T48" fmla="*/ 1 w 225"/>
                <a:gd name="T49" fmla="*/ 1 h 439"/>
                <a:gd name="T50" fmla="*/ 1 w 225"/>
                <a:gd name="T51" fmla="*/ 1 h 439"/>
                <a:gd name="T52" fmla="*/ 1 w 225"/>
                <a:gd name="T53" fmla="*/ 1 h 439"/>
                <a:gd name="T54" fmla="*/ 1 w 225"/>
                <a:gd name="T55" fmla="*/ 1 h 439"/>
                <a:gd name="T56" fmla="*/ 1 w 225"/>
                <a:gd name="T57" fmla="*/ 1 h 439"/>
                <a:gd name="T58" fmla="*/ 1 w 225"/>
                <a:gd name="T59" fmla="*/ 1 h 439"/>
                <a:gd name="T60" fmla="*/ 1 w 225"/>
                <a:gd name="T61" fmla="*/ 1 h 439"/>
                <a:gd name="T62" fmla="*/ 1 w 225"/>
                <a:gd name="T63" fmla="*/ 1 h 439"/>
                <a:gd name="T64" fmla="*/ 1 w 225"/>
                <a:gd name="T65" fmla="*/ 1 h 439"/>
                <a:gd name="T66" fmla="*/ 1 w 225"/>
                <a:gd name="T67" fmla="*/ 1 h 439"/>
                <a:gd name="T68" fmla="*/ 1 w 225"/>
                <a:gd name="T69" fmla="*/ 1 h 4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5"/>
                <a:gd name="T106" fmla="*/ 0 h 439"/>
                <a:gd name="T107" fmla="*/ 225 w 225"/>
                <a:gd name="T108" fmla="*/ 439 h 4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5" h="439">
                  <a:moveTo>
                    <a:pt x="69" y="0"/>
                  </a:moveTo>
                  <a:lnTo>
                    <a:pt x="59" y="8"/>
                  </a:lnTo>
                  <a:lnTo>
                    <a:pt x="49" y="17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20" y="44"/>
                  </a:lnTo>
                  <a:lnTo>
                    <a:pt x="12" y="55"/>
                  </a:lnTo>
                  <a:lnTo>
                    <a:pt x="5" y="68"/>
                  </a:lnTo>
                  <a:lnTo>
                    <a:pt x="2" y="82"/>
                  </a:lnTo>
                  <a:lnTo>
                    <a:pt x="0" y="101"/>
                  </a:lnTo>
                  <a:lnTo>
                    <a:pt x="1" y="120"/>
                  </a:lnTo>
                  <a:lnTo>
                    <a:pt x="4" y="137"/>
                  </a:lnTo>
                  <a:lnTo>
                    <a:pt x="11" y="155"/>
                  </a:lnTo>
                  <a:lnTo>
                    <a:pt x="20" y="169"/>
                  </a:lnTo>
                  <a:lnTo>
                    <a:pt x="32" y="184"/>
                  </a:lnTo>
                  <a:lnTo>
                    <a:pt x="46" y="195"/>
                  </a:lnTo>
                  <a:lnTo>
                    <a:pt x="62" y="204"/>
                  </a:lnTo>
                  <a:lnTo>
                    <a:pt x="83" y="211"/>
                  </a:lnTo>
                  <a:lnTo>
                    <a:pt x="105" y="218"/>
                  </a:lnTo>
                  <a:lnTo>
                    <a:pt x="126" y="226"/>
                  </a:lnTo>
                  <a:lnTo>
                    <a:pt x="148" y="237"/>
                  </a:lnTo>
                  <a:lnTo>
                    <a:pt x="167" y="247"/>
                  </a:lnTo>
                  <a:lnTo>
                    <a:pt x="185" y="262"/>
                  </a:lnTo>
                  <a:lnTo>
                    <a:pt x="201" y="278"/>
                  </a:lnTo>
                  <a:lnTo>
                    <a:pt x="215" y="298"/>
                  </a:lnTo>
                  <a:lnTo>
                    <a:pt x="221" y="316"/>
                  </a:lnTo>
                  <a:lnTo>
                    <a:pt x="225" y="336"/>
                  </a:lnTo>
                  <a:lnTo>
                    <a:pt x="223" y="356"/>
                  </a:lnTo>
                  <a:lnTo>
                    <a:pt x="218" y="377"/>
                  </a:lnTo>
                  <a:lnTo>
                    <a:pt x="208" y="394"/>
                  </a:lnTo>
                  <a:lnTo>
                    <a:pt x="195" y="413"/>
                  </a:lnTo>
                  <a:lnTo>
                    <a:pt x="179" y="426"/>
                  </a:lnTo>
                  <a:lnTo>
                    <a:pt x="162" y="439"/>
                  </a:lnTo>
                  <a:lnTo>
                    <a:pt x="162" y="43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94" name="Freeform 387"/>
            <p:cNvSpPr>
              <a:spLocks/>
            </p:cNvSpPr>
            <p:nvPr/>
          </p:nvSpPr>
          <p:spPr bwMode="auto">
            <a:xfrm>
              <a:off x="4992" y="1276"/>
              <a:ext cx="136" cy="202"/>
            </a:xfrm>
            <a:custGeom>
              <a:avLst/>
              <a:gdLst>
                <a:gd name="T0" fmla="*/ 0 w 271"/>
                <a:gd name="T1" fmla="*/ 1 h 404"/>
                <a:gd name="T2" fmla="*/ 1 w 271"/>
                <a:gd name="T3" fmla="*/ 1 h 404"/>
                <a:gd name="T4" fmla="*/ 1 w 271"/>
                <a:gd name="T5" fmla="*/ 1 h 404"/>
                <a:gd name="T6" fmla="*/ 1 w 271"/>
                <a:gd name="T7" fmla="*/ 1 h 404"/>
                <a:gd name="T8" fmla="*/ 1 w 271"/>
                <a:gd name="T9" fmla="*/ 1 h 404"/>
                <a:gd name="T10" fmla="*/ 1 w 271"/>
                <a:gd name="T11" fmla="*/ 1 h 404"/>
                <a:gd name="T12" fmla="*/ 1 w 271"/>
                <a:gd name="T13" fmla="*/ 1 h 404"/>
                <a:gd name="T14" fmla="*/ 1 w 271"/>
                <a:gd name="T15" fmla="*/ 1 h 404"/>
                <a:gd name="T16" fmla="*/ 1 w 271"/>
                <a:gd name="T17" fmla="*/ 1 h 404"/>
                <a:gd name="T18" fmla="*/ 1 w 271"/>
                <a:gd name="T19" fmla="*/ 1 h 404"/>
                <a:gd name="T20" fmla="*/ 1 w 271"/>
                <a:gd name="T21" fmla="*/ 1 h 404"/>
                <a:gd name="T22" fmla="*/ 1 w 271"/>
                <a:gd name="T23" fmla="*/ 1 h 404"/>
                <a:gd name="T24" fmla="*/ 1 w 271"/>
                <a:gd name="T25" fmla="*/ 1 h 404"/>
                <a:gd name="T26" fmla="*/ 1 w 271"/>
                <a:gd name="T27" fmla="*/ 1 h 404"/>
                <a:gd name="T28" fmla="*/ 1 w 271"/>
                <a:gd name="T29" fmla="*/ 1 h 404"/>
                <a:gd name="T30" fmla="*/ 1 w 271"/>
                <a:gd name="T31" fmla="*/ 1 h 404"/>
                <a:gd name="T32" fmla="*/ 1 w 271"/>
                <a:gd name="T33" fmla="*/ 1 h 404"/>
                <a:gd name="T34" fmla="*/ 1 w 271"/>
                <a:gd name="T35" fmla="*/ 1 h 404"/>
                <a:gd name="T36" fmla="*/ 1 w 271"/>
                <a:gd name="T37" fmla="*/ 1 h 404"/>
                <a:gd name="T38" fmla="*/ 1 w 271"/>
                <a:gd name="T39" fmla="*/ 1 h 404"/>
                <a:gd name="T40" fmla="*/ 1 w 271"/>
                <a:gd name="T41" fmla="*/ 1 h 404"/>
                <a:gd name="T42" fmla="*/ 1 w 271"/>
                <a:gd name="T43" fmla="*/ 1 h 404"/>
                <a:gd name="T44" fmla="*/ 1 w 271"/>
                <a:gd name="T45" fmla="*/ 1 h 404"/>
                <a:gd name="T46" fmla="*/ 1 w 271"/>
                <a:gd name="T47" fmla="*/ 1 h 404"/>
                <a:gd name="T48" fmla="*/ 1 w 271"/>
                <a:gd name="T49" fmla="*/ 1 h 404"/>
                <a:gd name="T50" fmla="*/ 1 w 271"/>
                <a:gd name="T51" fmla="*/ 1 h 404"/>
                <a:gd name="T52" fmla="*/ 1 w 271"/>
                <a:gd name="T53" fmla="*/ 1 h 404"/>
                <a:gd name="T54" fmla="*/ 1 w 271"/>
                <a:gd name="T55" fmla="*/ 1 h 404"/>
                <a:gd name="T56" fmla="*/ 1 w 271"/>
                <a:gd name="T57" fmla="*/ 1 h 404"/>
                <a:gd name="T58" fmla="*/ 1 w 271"/>
                <a:gd name="T59" fmla="*/ 1 h 404"/>
                <a:gd name="T60" fmla="*/ 1 w 271"/>
                <a:gd name="T61" fmla="*/ 1 h 404"/>
                <a:gd name="T62" fmla="*/ 1 w 271"/>
                <a:gd name="T63" fmla="*/ 1 h 404"/>
                <a:gd name="T64" fmla="*/ 1 w 271"/>
                <a:gd name="T65" fmla="*/ 1 h 404"/>
                <a:gd name="T66" fmla="*/ 1 w 271"/>
                <a:gd name="T67" fmla="*/ 1 h 404"/>
                <a:gd name="T68" fmla="*/ 1 w 271"/>
                <a:gd name="T69" fmla="*/ 1 h 404"/>
                <a:gd name="T70" fmla="*/ 1 w 271"/>
                <a:gd name="T71" fmla="*/ 1 h 404"/>
                <a:gd name="T72" fmla="*/ 1 w 271"/>
                <a:gd name="T73" fmla="*/ 1 h 404"/>
                <a:gd name="T74" fmla="*/ 1 w 271"/>
                <a:gd name="T75" fmla="*/ 1 h 404"/>
                <a:gd name="T76" fmla="*/ 1 w 271"/>
                <a:gd name="T77" fmla="*/ 1 h 404"/>
                <a:gd name="T78" fmla="*/ 1 w 271"/>
                <a:gd name="T79" fmla="*/ 1 h 404"/>
                <a:gd name="T80" fmla="*/ 1 w 271"/>
                <a:gd name="T81" fmla="*/ 0 h 4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71"/>
                <a:gd name="T124" fmla="*/ 0 h 404"/>
                <a:gd name="T125" fmla="*/ 271 w 271"/>
                <a:gd name="T126" fmla="*/ 404 h 4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71" h="404">
                  <a:moveTo>
                    <a:pt x="0" y="68"/>
                  </a:moveTo>
                  <a:lnTo>
                    <a:pt x="9" y="85"/>
                  </a:lnTo>
                  <a:lnTo>
                    <a:pt x="18" y="104"/>
                  </a:lnTo>
                  <a:lnTo>
                    <a:pt x="28" y="122"/>
                  </a:lnTo>
                  <a:lnTo>
                    <a:pt x="39" y="141"/>
                  </a:lnTo>
                  <a:lnTo>
                    <a:pt x="51" y="155"/>
                  </a:lnTo>
                  <a:lnTo>
                    <a:pt x="64" y="172"/>
                  </a:lnTo>
                  <a:lnTo>
                    <a:pt x="79" y="184"/>
                  </a:lnTo>
                  <a:lnTo>
                    <a:pt x="99" y="195"/>
                  </a:lnTo>
                  <a:lnTo>
                    <a:pt x="117" y="202"/>
                  </a:lnTo>
                  <a:lnTo>
                    <a:pt x="138" y="210"/>
                  </a:lnTo>
                  <a:lnTo>
                    <a:pt x="158" y="217"/>
                  </a:lnTo>
                  <a:lnTo>
                    <a:pt x="178" y="226"/>
                  </a:lnTo>
                  <a:lnTo>
                    <a:pt x="195" y="235"/>
                  </a:lnTo>
                  <a:lnTo>
                    <a:pt x="211" y="246"/>
                  </a:lnTo>
                  <a:lnTo>
                    <a:pt x="226" y="259"/>
                  </a:lnTo>
                  <a:lnTo>
                    <a:pt x="239" y="278"/>
                  </a:lnTo>
                  <a:lnTo>
                    <a:pt x="245" y="293"/>
                  </a:lnTo>
                  <a:lnTo>
                    <a:pt x="250" y="310"/>
                  </a:lnTo>
                  <a:lnTo>
                    <a:pt x="253" y="327"/>
                  </a:lnTo>
                  <a:lnTo>
                    <a:pt x="255" y="345"/>
                  </a:lnTo>
                  <a:lnTo>
                    <a:pt x="251" y="361"/>
                  </a:lnTo>
                  <a:lnTo>
                    <a:pt x="246" y="378"/>
                  </a:lnTo>
                  <a:lnTo>
                    <a:pt x="235" y="392"/>
                  </a:lnTo>
                  <a:lnTo>
                    <a:pt x="223" y="404"/>
                  </a:lnTo>
                  <a:lnTo>
                    <a:pt x="242" y="384"/>
                  </a:lnTo>
                  <a:lnTo>
                    <a:pt x="257" y="362"/>
                  </a:lnTo>
                  <a:lnTo>
                    <a:pt x="266" y="335"/>
                  </a:lnTo>
                  <a:lnTo>
                    <a:pt x="271" y="308"/>
                  </a:lnTo>
                  <a:lnTo>
                    <a:pt x="267" y="278"/>
                  </a:lnTo>
                  <a:lnTo>
                    <a:pt x="261" y="249"/>
                  </a:lnTo>
                  <a:lnTo>
                    <a:pt x="247" y="222"/>
                  </a:lnTo>
                  <a:lnTo>
                    <a:pt x="230" y="200"/>
                  </a:lnTo>
                  <a:lnTo>
                    <a:pt x="203" y="177"/>
                  </a:lnTo>
                  <a:lnTo>
                    <a:pt x="173" y="154"/>
                  </a:lnTo>
                  <a:lnTo>
                    <a:pt x="142" y="133"/>
                  </a:lnTo>
                  <a:lnTo>
                    <a:pt x="114" y="112"/>
                  </a:lnTo>
                  <a:lnTo>
                    <a:pt x="86" y="89"/>
                  </a:lnTo>
                  <a:lnTo>
                    <a:pt x="65" y="63"/>
                  </a:lnTo>
                  <a:lnTo>
                    <a:pt x="52" y="33"/>
                  </a:lnTo>
                  <a:lnTo>
                    <a:pt x="4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95" name="Freeform 388"/>
            <p:cNvSpPr>
              <a:spLocks/>
            </p:cNvSpPr>
            <p:nvPr/>
          </p:nvSpPr>
          <p:spPr bwMode="auto">
            <a:xfrm>
              <a:off x="5033" y="1262"/>
              <a:ext cx="110" cy="219"/>
            </a:xfrm>
            <a:custGeom>
              <a:avLst/>
              <a:gdLst>
                <a:gd name="T0" fmla="*/ 0 w 222"/>
                <a:gd name="T1" fmla="*/ 0 h 438"/>
                <a:gd name="T2" fmla="*/ 0 w 222"/>
                <a:gd name="T3" fmla="*/ 1 h 438"/>
                <a:gd name="T4" fmla="*/ 0 w 222"/>
                <a:gd name="T5" fmla="*/ 1 h 438"/>
                <a:gd name="T6" fmla="*/ 0 w 222"/>
                <a:gd name="T7" fmla="*/ 1 h 438"/>
                <a:gd name="T8" fmla="*/ 0 w 222"/>
                <a:gd name="T9" fmla="*/ 1 h 438"/>
                <a:gd name="T10" fmla="*/ 0 w 222"/>
                <a:gd name="T11" fmla="*/ 1 h 438"/>
                <a:gd name="T12" fmla="*/ 0 w 222"/>
                <a:gd name="T13" fmla="*/ 1 h 438"/>
                <a:gd name="T14" fmla="*/ 0 w 222"/>
                <a:gd name="T15" fmla="*/ 1 h 438"/>
                <a:gd name="T16" fmla="*/ 0 w 222"/>
                <a:gd name="T17" fmla="*/ 1 h 438"/>
                <a:gd name="T18" fmla="*/ 0 w 222"/>
                <a:gd name="T19" fmla="*/ 1 h 438"/>
                <a:gd name="T20" fmla="*/ 0 w 222"/>
                <a:gd name="T21" fmla="*/ 1 h 438"/>
                <a:gd name="T22" fmla="*/ 0 w 222"/>
                <a:gd name="T23" fmla="*/ 1 h 438"/>
                <a:gd name="T24" fmla="*/ 0 w 222"/>
                <a:gd name="T25" fmla="*/ 1 h 438"/>
                <a:gd name="T26" fmla="*/ 0 w 222"/>
                <a:gd name="T27" fmla="*/ 1 h 438"/>
                <a:gd name="T28" fmla="*/ 0 w 222"/>
                <a:gd name="T29" fmla="*/ 1 h 438"/>
                <a:gd name="T30" fmla="*/ 0 w 222"/>
                <a:gd name="T31" fmla="*/ 1 h 438"/>
                <a:gd name="T32" fmla="*/ 0 w 222"/>
                <a:gd name="T33" fmla="*/ 1 h 4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2"/>
                <a:gd name="T52" fmla="*/ 0 h 438"/>
                <a:gd name="T53" fmla="*/ 222 w 222"/>
                <a:gd name="T54" fmla="*/ 438 h 4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2" h="438">
                  <a:moveTo>
                    <a:pt x="0" y="0"/>
                  </a:moveTo>
                  <a:lnTo>
                    <a:pt x="16" y="30"/>
                  </a:lnTo>
                  <a:lnTo>
                    <a:pt x="37" y="58"/>
                  </a:lnTo>
                  <a:lnTo>
                    <a:pt x="60" y="84"/>
                  </a:lnTo>
                  <a:lnTo>
                    <a:pt x="86" y="110"/>
                  </a:lnTo>
                  <a:lnTo>
                    <a:pt x="110" y="134"/>
                  </a:lnTo>
                  <a:lnTo>
                    <a:pt x="135" y="160"/>
                  </a:lnTo>
                  <a:lnTo>
                    <a:pt x="160" y="186"/>
                  </a:lnTo>
                  <a:lnTo>
                    <a:pt x="183" y="217"/>
                  </a:lnTo>
                  <a:lnTo>
                    <a:pt x="198" y="243"/>
                  </a:lnTo>
                  <a:lnTo>
                    <a:pt x="209" y="272"/>
                  </a:lnTo>
                  <a:lnTo>
                    <a:pt x="217" y="302"/>
                  </a:lnTo>
                  <a:lnTo>
                    <a:pt x="222" y="334"/>
                  </a:lnTo>
                  <a:lnTo>
                    <a:pt x="218" y="364"/>
                  </a:lnTo>
                  <a:lnTo>
                    <a:pt x="209" y="392"/>
                  </a:lnTo>
                  <a:lnTo>
                    <a:pt x="192" y="417"/>
                  </a:lnTo>
                  <a:lnTo>
                    <a:pt x="167" y="43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96" name="Freeform 389"/>
            <p:cNvSpPr>
              <a:spLocks/>
            </p:cNvSpPr>
            <p:nvPr/>
          </p:nvSpPr>
          <p:spPr bwMode="auto">
            <a:xfrm>
              <a:off x="5069" y="1244"/>
              <a:ext cx="98" cy="214"/>
            </a:xfrm>
            <a:custGeom>
              <a:avLst/>
              <a:gdLst>
                <a:gd name="T0" fmla="*/ 0 w 197"/>
                <a:gd name="T1" fmla="*/ 0 h 428"/>
                <a:gd name="T2" fmla="*/ 0 w 197"/>
                <a:gd name="T3" fmla="*/ 1 h 428"/>
                <a:gd name="T4" fmla="*/ 0 w 197"/>
                <a:gd name="T5" fmla="*/ 1 h 428"/>
                <a:gd name="T6" fmla="*/ 0 w 197"/>
                <a:gd name="T7" fmla="*/ 1 h 428"/>
                <a:gd name="T8" fmla="*/ 0 w 197"/>
                <a:gd name="T9" fmla="*/ 1 h 428"/>
                <a:gd name="T10" fmla="*/ 0 w 197"/>
                <a:gd name="T11" fmla="*/ 1 h 428"/>
                <a:gd name="T12" fmla="*/ 0 w 197"/>
                <a:gd name="T13" fmla="*/ 1 h 428"/>
                <a:gd name="T14" fmla="*/ 0 w 197"/>
                <a:gd name="T15" fmla="*/ 1 h 428"/>
                <a:gd name="T16" fmla="*/ 0 w 197"/>
                <a:gd name="T17" fmla="*/ 1 h 428"/>
                <a:gd name="T18" fmla="*/ 0 w 197"/>
                <a:gd name="T19" fmla="*/ 1 h 428"/>
                <a:gd name="T20" fmla="*/ 0 w 197"/>
                <a:gd name="T21" fmla="*/ 1 h 428"/>
                <a:gd name="T22" fmla="*/ 0 w 197"/>
                <a:gd name="T23" fmla="*/ 1 h 428"/>
                <a:gd name="T24" fmla="*/ 0 w 197"/>
                <a:gd name="T25" fmla="*/ 1 h 428"/>
                <a:gd name="T26" fmla="*/ 0 w 197"/>
                <a:gd name="T27" fmla="*/ 1 h 428"/>
                <a:gd name="T28" fmla="*/ 0 w 197"/>
                <a:gd name="T29" fmla="*/ 1 h 428"/>
                <a:gd name="T30" fmla="*/ 0 w 197"/>
                <a:gd name="T31" fmla="*/ 1 h 428"/>
                <a:gd name="T32" fmla="*/ 0 w 197"/>
                <a:gd name="T33" fmla="*/ 1 h 4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7"/>
                <a:gd name="T52" fmla="*/ 0 h 428"/>
                <a:gd name="T53" fmla="*/ 197 w 197"/>
                <a:gd name="T54" fmla="*/ 428 h 4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7" h="428">
                  <a:moveTo>
                    <a:pt x="3" y="0"/>
                  </a:moveTo>
                  <a:lnTo>
                    <a:pt x="0" y="11"/>
                  </a:lnTo>
                  <a:lnTo>
                    <a:pt x="0" y="23"/>
                  </a:lnTo>
                  <a:lnTo>
                    <a:pt x="2" y="34"/>
                  </a:lnTo>
                  <a:lnTo>
                    <a:pt x="5" y="47"/>
                  </a:lnTo>
                  <a:lnTo>
                    <a:pt x="9" y="56"/>
                  </a:lnTo>
                  <a:lnTo>
                    <a:pt x="14" y="68"/>
                  </a:lnTo>
                  <a:lnTo>
                    <a:pt x="20" y="79"/>
                  </a:lnTo>
                  <a:lnTo>
                    <a:pt x="27" y="90"/>
                  </a:lnTo>
                  <a:lnTo>
                    <a:pt x="55" y="127"/>
                  </a:lnTo>
                  <a:lnTo>
                    <a:pt x="89" y="168"/>
                  </a:lnTo>
                  <a:lnTo>
                    <a:pt x="123" y="207"/>
                  </a:lnTo>
                  <a:lnTo>
                    <a:pt x="156" y="249"/>
                  </a:lnTo>
                  <a:lnTo>
                    <a:pt x="180" y="290"/>
                  </a:lnTo>
                  <a:lnTo>
                    <a:pt x="196" y="335"/>
                  </a:lnTo>
                  <a:lnTo>
                    <a:pt x="197" y="379"/>
                  </a:lnTo>
                  <a:lnTo>
                    <a:pt x="182" y="42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97" name="Freeform 390"/>
            <p:cNvSpPr>
              <a:spLocks/>
            </p:cNvSpPr>
            <p:nvPr/>
          </p:nvSpPr>
          <p:spPr bwMode="auto">
            <a:xfrm>
              <a:off x="5085" y="1242"/>
              <a:ext cx="69" cy="227"/>
            </a:xfrm>
            <a:custGeom>
              <a:avLst/>
              <a:gdLst>
                <a:gd name="T0" fmla="*/ 0 w 139"/>
                <a:gd name="T1" fmla="*/ 0 h 454"/>
                <a:gd name="T2" fmla="*/ 0 w 139"/>
                <a:gd name="T3" fmla="*/ 1 h 454"/>
                <a:gd name="T4" fmla="*/ 0 w 139"/>
                <a:gd name="T5" fmla="*/ 1 h 454"/>
                <a:gd name="T6" fmla="*/ 0 w 139"/>
                <a:gd name="T7" fmla="*/ 1 h 454"/>
                <a:gd name="T8" fmla="*/ 0 w 139"/>
                <a:gd name="T9" fmla="*/ 1 h 454"/>
                <a:gd name="T10" fmla="*/ 0 w 139"/>
                <a:gd name="T11" fmla="*/ 1 h 454"/>
                <a:gd name="T12" fmla="*/ 0 w 139"/>
                <a:gd name="T13" fmla="*/ 1 h 454"/>
                <a:gd name="T14" fmla="*/ 0 w 139"/>
                <a:gd name="T15" fmla="*/ 1 h 454"/>
                <a:gd name="T16" fmla="*/ 0 w 139"/>
                <a:gd name="T17" fmla="*/ 1 h 454"/>
                <a:gd name="T18" fmla="*/ 0 w 139"/>
                <a:gd name="T19" fmla="*/ 1 h 454"/>
                <a:gd name="T20" fmla="*/ 0 w 139"/>
                <a:gd name="T21" fmla="*/ 1 h 454"/>
                <a:gd name="T22" fmla="*/ 0 w 139"/>
                <a:gd name="T23" fmla="*/ 1 h 454"/>
                <a:gd name="T24" fmla="*/ 0 w 139"/>
                <a:gd name="T25" fmla="*/ 1 h 454"/>
                <a:gd name="T26" fmla="*/ 0 w 139"/>
                <a:gd name="T27" fmla="*/ 1 h 454"/>
                <a:gd name="T28" fmla="*/ 0 w 139"/>
                <a:gd name="T29" fmla="*/ 1 h 454"/>
                <a:gd name="T30" fmla="*/ 0 w 139"/>
                <a:gd name="T31" fmla="*/ 1 h 454"/>
                <a:gd name="T32" fmla="*/ 0 w 139"/>
                <a:gd name="T33" fmla="*/ 1 h 4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9"/>
                <a:gd name="T52" fmla="*/ 0 h 454"/>
                <a:gd name="T53" fmla="*/ 139 w 139"/>
                <a:gd name="T54" fmla="*/ 454 h 4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9" h="454">
                  <a:moveTo>
                    <a:pt x="8" y="0"/>
                  </a:moveTo>
                  <a:lnTo>
                    <a:pt x="0" y="44"/>
                  </a:lnTo>
                  <a:lnTo>
                    <a:pt x="7" y="89"/>
                  </a:lnTo>
                  <a:lnTo>
                    <a:pt x="20" y="131"/>
                  </a:lnTo>
                  <a:lnTo>
                    <a:pt x="42" y="173"/>
                  </a:lnTo>
                  <a:lnTo>
                    <a:pt x="67" y="212"/>
                  </a:lnTo>
                  <a:lnTo>
                    <a:pt x="93" y="253"/>
                  </a:lnTo>
                  <a:lnTo>
                    <a:pt x="115" y="294"/>
                  </a:lnTo>
                  <a:lnTo>
                    <a:pt x="134" y="337"/>
                  </a:lnTo>
                  <a:lnTo>
                    <a:pt x="136" y="351"/>
                  </a:lnTo>
                  <a:lnTo>
                    <a:pt x="139" y="368"/>
                  </a:lnTo>
                  <a:lnTo>
                    <a:pt x="138" y="386"/>
                  </a:lnTo>
                  <a:lnTo>
                    <a:pt x="136" y="404"/>
                  </a:lnTo>
                  <a:lnTo>
                    <a:pt x="130" y="420"/>
                  </a:lnTo>
                  <a:lnTo>
                    <a:pt x="123" y="435"/>
                  </a:lnTo>
                  <a:lnTo>
                    <a:pt x="112" y="446"/>
                  </a:lnTo>
                  <a:lnTo>
                    <a:pt x="97" y="45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98" name="Freeform 391"/>
            <p:cNvSpPr>
              <a:spLocks/>
            </p:cNvSpPr>
            <p:nvPr/>
          </p:nvSpPr>
          <p:spPr bwMode="auto">
            <a:xfrm>
              <a:off x="5105" y="1235"/>
              <a:ext cx="81" cy="185"/>
            </a:xfrm>
            <a:custGeom>
              <a:avLst/>
              <a:gdLst>
                <a:gd name="T0" fmla="*/ 1 w 162"/>
                <a:gd name="T1" fmla="*/ 0 h 370"/>
                <a:gd name="T2" fmla="*/ 0 w 162"/>
                <a:gd name="T3" fmla="*/ 1 h 370"/>
                <a:gd name="T4" fmla="*/ 1 w 162"/>
                <a:gd name="T5" fmla="*/ 1 h 370"/>
                <a:gd name="T6" fmla="*/ 1 w 162"/>
                <a:gd name="T7" fmla="*/ 1 h 370"/>
                <a:gd name="T8" fmla="*/ 1 w 162"/>
                <a:gd name="T9" fmla="*/ 1 h 370"/>
                <a:gd name="T10" fmla="*/ 1 w 162"/>
                <a:gd name="T11" fmla="*/ 1 h 370"/>
                <a:gd name="T12" fmla="*/ 1 w 162"/>
                <a:gd name="T13" fmla="*/ 1 h 370"/>
                <a:gd name="T14" fmla="*/ 1 w 162"/>
                <a:gd name="T15" fmla="*/ 1 h 370"/>
                <a:gd name="T16" fmla="*/ 1 w 162"/>
                <a:gd name="T17" fmla="*/ 1 h 370"/>
                <a:gd name="T18" fmla="*/ 1 w 162"/>
                <a:gd name="T19" fmla="*/ 1 h 370"/>
                <a:gd name="T20" fmla="*/ 1 w 162"/>
                <a:gd name="T21" fmla="*/ 1 h 370"/>
                <a:gd name="T22" fmla="*/ 1 w 162"/>
                <a:gd name="T23" fmla="*/ 1 h 370"/>
                <a:gd name="T24" fmla="*/ 1 w 162"/>
                <a:gd name="T25" fmla="*/ 1 h 370"/>
                <a:gd name="T26" fmla="*/ 1 w 162"/>
                <a:gd name="T27" fmla="*/ 1 h 370"/>
                <a:gd name="T28" fmla="*/ 1 w 162"/>
                <a:gd name="T29" fmla="*/ 1 h 370"/>
                <a:gd name="T30" fmla="*/ 1 w 162"/>
                <a:gd name="T31" fmla="*/ 1 h 370"/>
                <a:gd name="T32" fmla="*/ 1 w 162"/>
                <a:gd name="T33" fmla="*/ 1 h 370"/>
                <a:gd name="T34" fmla="*/ 1 w 162"/>
                <a:gd name="T35" fmla="*/ 1 h 370"/>
                <a:gd name="T36" fmla="*/ 1 w 162"/>
                <a:gd name="T37" fmla="*/ 1 h 3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2"/>
                <a:gd name="T58" fmla="*/ 0 h 370"/>
                <a:gd name="T59" fmla="*/ 162 w 162"/>
                <a:gd name="T60" fmla="*/ 370 h 37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2" h="370">
                  <a:moveTo>
                    <a:pt x="7" y="0"/>
                  </a:moveTo>
                  <a:lnTo>
                    <a:pt x="0" y="35"/>
                  </a:lnTo>
                  <a:lnTo>
                    <a:pt x="5" y="68"/>
                  </a:lnTo>
                  <a:lnTo>
                    <a:pt x="19" y="99"/>
                  </a:lnTo>
                  <a:lnTo>
                    <a:pt x="40" y="130"/>
                  </a:lnTo>
                  <a:lnTo>
                    <a:pt x="63" y="157"/>
                  </a:lnTo>
                  <a:lnTo>
                    <a:pt x="89" y="186"/>
                  </a:lnTo>
                  <a:lnTo>
                    <a:pt x="115" y="212"/>
                  </a:lnTo>
                  <a:lnTo>
                    <a:pt x="140" y="239"/>
                  </a:lnTo>
                  <a:lnTo>
                    <a:pt x="148" y="252"/>
                  </a:lnTo>
                  <a:lnTo>
                    <a:pt x="156" y="267"/>
                  </a:lnTo>
                  <a:lnTo>
                    <a:pt x="160" y="283"/>
                  </a:lnTo>
                  <a:lnTo>
                    <a:pt x="162" y="301"/>
                  </a:lnTo>
                  <a:lnTo>
                    <a:pt x="162" y="317"/>
                  </a:lnTo>
                  <a:lnTo>
                    <a:pt x="161" y="335"/>
                  </a:lnTo>
                  <a:lnTo>
                    <a:pt x="158" y="353"/>
                  </a:lnTo>
                  <a:lnTo>
                    <a:pt x="156" y="370"/>
                  </a:lnTo>
                  <a:lnTo>
                    <a:pt x="156" y="366"/>
                  </a:lnTo>
                  <a:lnTo>
                    <a:pt x="156" y="36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199" name="Freeform 392"/>
            <p:cNvSpPr>
              <a:spLocks/>
            </p:cNvSpPr>
            <p:nvPr/>
          </p:nvSpPr>
          <p:spPr bwMode="auto">
            <a:xfrm>
              <a:off x="5122" y="1239"/>
              <a:ext cx="75" cy="153"/>
            </a:xfrm>
            <a:custGeom>
              <a:avLst/>
              <a:gdLst>
                <a:gd name="T0" fmla="*/ 0 w 148"/>
                <a:gd name="T1" fmla="*/ 0 h 307"/>
                <a:gd name="T2" fmla="*/ 1 w 148"/>
                <a:gd name="T3" fmla="*/ 0 h 307"/>
                <a:gd name="T4" fmla="*/ 1 w 148"/>
                <a:gd name="T5" fmla="*/ 0 h 307"/>
                <a:gd name="T6" fmla="*/ 1 w 148"/>
                <a:gd name="T7" fmla="*/ 0 h 307"/>
                <a:gd name="T8" fmla="*/ 1 w 148"/>
                <a:gd name="T9" fmla="*/ 0 h 307"/>
                <a:gd name="T10" fmla="*/ 1 w 148"/>
                <a:gd name="T11" fmla="*/ 0 h 307"/>
                <a:gd name="T12" fmla="*/ 1 w 148"/>
                <a:gd name="T13" fmla="*/ 0 h 307"/>
                <a:gd name="T14" fmla="*/ 1 w 148"/>
                <a:gd name="T15" fmla="*/ 0 h 307"/>
                <a:gd name="T16" fmla="*/ 1 w 148"/>
                <a:gd name="T17" fmla="*/ 0 h 3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8"/>
                <a:gd name="T28" fmla="*/ 0 h 307"/>
                <a:gd name="T29" fmla="*/ 148 w 148"/>
                <a:gd name="T30" fmla="*/ 307 h 30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8" h="307">
                  <a:moveTo>
                    <a:pt x="0" y="0"/>
                  </a:moveTo>
                  <a:lnTo>
                    <a:pt x="29" y="29"/>
                  </a:lnTo>
                  <a:lnTo>
                    <a:pt x="59" y="62"/>
                  </a:lnTo>
                  <a:lnTo>
                    <a:pt x="85" y="98"/>
                  </a:lnTo>
                  <a:lnTo>
                    <a:pt x="110" y="136"/>
                  </a:lnTo>
                  <a:lnTo>
                    <a:pt x="127" y="176"/>
                  </a:lnTo>
                  <a:lnTo>
                    <a:pt x="142" y="218"/>
                  </a:lnTo>
                  <a:lnTo>
                    <a:pt x="148" y="261"/>
                  </a:lnTo>
                  <a:lnTo>
                    <a:pt x="147" y="30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00" name="Freeform 393"/>
            <p:cNvSpPr>
              <a:spLocks/>
            </p:cNvSpPr>
            <p:nvPr/>
          </p:nvSpPr>
          <p:spPr bwMode="auto">
            <a:xfrm>
              <a:off x="5132" y="1235"/>
              <a:ext cx="78" cy="132"/>
            </a:xfrm>
            <a:custGeom>
              <a:avLst/>
              <a:gdLst>
                <a:gd name="T0" fmla="*/ 0 w 156"/>
                <a:gd name="T1" fmla="*/ 0 h 263"/>
                <a:gd name="T2" fmla="*/ 1 w 156"/>
                <a:gd name="T3" fmla="*/ 1 h 263"/>
                <a:gd name="T4" fmla="*/ 1 w 156"/>
                <a:gd name="T5" fmla="*/ 1 h 263"/>
                <a:gd name="T6" fmla="*/ 1 w 156"/>
                <a:gd name="T7" fmla="*/ 1 h 263"/>
                <a:gd name="T8" fmla="*/ 1 w 156"/>
                <a:gd name="T9" fmla="*/ 1 h 263"/>
                <a:gd name="T10" fmla="*/ 1 w 156"/>
                <a:gd name="T11" fmla="*/ 1 h 263"/>
                <a:gd name="T12" fmla="*/ 1 w 156"/>
                <a:gd name="T13" fmla="*/ 1 h 263"/>
                <a:gd name="T14" fmla="*/ 1 w 156"/>
                <a:gd name="T15" fmla="*/ 1 h 263"/>
                <a:gd name="T16" fmla="*/ 1 w 156"/>
                <a:gd name="T17" fmla="*/ 1 h 2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6"/>
                <a:gd name="T28" fmla="*/ 0 h 263"/>
                <a:gd name="T29" fmla="*/ 156 w 156"/>
                <a:gd name="T30" fmla="*/ 263 h 2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6" h="263">
                  <a:moveTo>
                    <a:pt x="0" y="0"/>
                  </a:moveTo>
                  <a:lnTo>
                    <a:pt x="35" y="21"/>
                  </a:lnTo>
                  <a:lnTo>
                    <a:pt x="68" y="46"/>
                  </a:lnTo>
                  <a:lnTo>
                    <a:pt x="98" y="74"/>
                  </a:lnTo>
                  <a:lnTo>
                    <a:pt x="124" y="108"/>
                  </a:lnTo>
                  <a:lnTo>
                    <a:pt x="142" y="141"/>
                  </a:lnTo>
                  <a:lnTo>
                    <a:pt x="154" y="179"/>
                  </a:lnTo>
                  <a:lnTo>
                    <a:pt x="156" y="220"/>
                  </a:lnTo>
                  <a:lnTo>
                    <a:pt x="150" y="26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01" name="Freeform 394"/>
            <p:cNvSpPr>
              <a:spLocks/>
            </p:cNvSpPr>
            <p:nvPr/>
          </p:nvSpPr>
          <p:spPr bwMode="auto">
            <a:xfrm>
              <a:off x="5160" y="1237"/>
              <a:ext cx="65" cy="106"/>
            </a:xfrm>
            <a:custGeom>
              <a:avLst/>
              <a:gdLst>
                <a:gd name="T0" fmla="*/ 0 w 130"/>
                <a:gd name="T1" fmla="*/ 0 h 212"/>
                <a:gd name="T2" fmla="*/ 1 w 130"/>
                <a:gd name="T3" fmla="*/ 1 h 212"/>
                <a:gd name="T4" fmla="*/ 1 w 130"/>
                <a:gd name="T5" fmla="*/ 1 h 212"/>
                <a:gd name="T6" fmla="*/ 1 w 130"/>
                <a:gd name="T7" fmla="*/ 1 h 212"/>
                <a:gd name="T8" fmla="*/ 1 w 130"/>
                <a:gd name="T9" fmla="*/ 1 h 212"/>
                <a:gd name="T10" fmla="*/ 1 w 130"/>
                <a:gd name="T11" fmla="*/ 1 h 212"/>
                <a:gd name="T12" fmla="*/ 1 w 130"/>
                <a:gd name="T13" fmla="*/ 1 h 212"/>
                <a:gd name="T14" fmla="*/ 1 w 130"/>
                <a:gd name="T15" fmla="*/ 1 h 212"/>
                <a:gd name="T16" fmla="*/ 1 w 130"/>
                <a:gd name="T17" fmla="*/ 1 h 212"/>
                <a:gd name="T18" fmla="*/ 1 w 130"/>
                <a:gd name="T19" fmla="*/ 1 h 212"/>
                <a:gd name="T20" fmla="*/ 1 w 130"/>
                <a:gd name="T21" fmla="*/ 1 h 212"/>
                <a:gd name="T22" fmla="*/ 1 w 130"/>
                <a:gd name="T23" fmla="*/ 1 h 212"/>
                <a:gd name="T24" fmla="*/ 1 w 130"/>
                <a:gd name="T25" fmla="*/ 1 h 2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0"/>
                <a:gd name="T40" fmla="*/ 0 h 212"/>
                <a:gd name="T41" fmla="*/ 130 w 130"/>
                <a:gd name="T42" fmla="*/ 212 h 2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0" h="212">
                  <a:moveTo>
                    <a:pt x="0" y="0"/>
                  </a:moveTo>
                  <a:lnTo>
                    <a:pt x="31" y="11"/>
                  </a:lnTo>
                  <a:lnTo>
                    <a:pt x="61" y="29"/>
                  </a:lnTo>
                  <a:lnTo>
                    <a:pt x="87" y="54"/>
                  </a:lnTo>
                  <a:lnTo>
                    <a:pt x="109" y="83"/>
                  </a:lnTo>
                  <a:lnTo>
                    <a:pt x="123" y="112"/>
                  </a:lnTo>
                  <a:lnTo>
                    <a:pt x="130" y="146"/>
                  </a:lnTo>
                  <a:lnTo>
                    <a:pt x="126" y="178"/>
                  </a:lnTo>
                  <a:lnTo>
                    <a:pt x="113" y="210"/>
                  </a:lnTo>
                  <a:lnTo>
                    <a:pt x="110" y="212"/>
                  </a:lnTo>
                  <a:lnTo>
                    <a:pt x="113" y="211"/>
                  </a:lnTo>
                  <a:lnTo>
                    <a:pt x="115" y="208"/>
                  </a:lnTo>
                  <a:lnTo>
                    <a:pt x="116" y="20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02" name="Freeform 395"/>
            <p:cNvSpPr>
              <a:spLocks/>
            </p:cNvSpPr>
            <p:nvPr/>
          </p:nvSpPr>
          <p:spPr bwMode="auto">
            <a:xfrm>
              <a:off x="5117" y="1235"/>
              <a:ext cx="76" cy="161"/>
            </a:xfrm>
            <a:custGeom>
              <a:avLst/>
              <a:gdLst>
                <a:gd name="T0" fmla="*/ 0 w 153"/>
                <a:gd name="T1" fmla="*/ 0 h 323"/>
                <a:gd name="T2" fmla="*/ 0 w 153"/>
                <a:gd name="T3" fmla="*/ 0 h 323"/>
                <a:gd name="T4" fmla="*/ 0 w 153"/>
                <a:gd name="T5" fmla="*/ 0 h 323"/>
                <a:gd name="T6" fmla="*/ 0 w 153"/>
                <a:gd name="T7" fmla="*/ 0 h 323"/>
                <a:gd name="T8" fmla="*/ 0 w 153"/>
                <a:gd name="T9" fmla="*/ 0 h 323"/>
                <a:gd name="T10" fmla="*/ 0 w 153"/>
                <a:gd name="T11" fmla="*/ 0 h 323"/>
                <a:gd name="T12" fmla="*/ 0 w 153"/>
                <a:gd name="T13" fmla="*/ 0 h 323"/>
                <a:gd name="T14" fmla="*/ 0 w 153"/>
                <a:gd name="T15" fmla="*/ 0 h 323"/>
                <a:gd name="T16" fmla="*/ 0 w 153"/>
                <a:gd name="T17" fmla="*/ 0 h 323"/>
                <a:gd name="T18" fmla="*/ 0 w 153"/>
                <a:gd name="T19" fmla="*/ 0 h 323"/>
                <a:gd name="T20" fmla="*/ 0 w 153"/>
                <a:gd name="T21" fmla="*/ 0 h 323"/>
                <a:gd name="T22" fmla="*/ 0 w 153"/>
                <a:gd name="T23" fmla="*/ 0 h 323"/>
                <a:gd name="T24" fmla="*/ 0 w 153"/>
                <a:gd name="T25" fmla="*/ 0 h 3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3"/>
                <a:gd name="T40" fmla="*/ 0 h 323"/>
                <a:gd name="T41" fmla="*/ 153 w 153"/>
                <a:gd name="T42" fmla="*/ 323 h 3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3" h="323">
                  <a:moveTo>
                    <a:pt x="2" y="0"/>
                  </a:moveTo>
                  <a:lnTo>
                    <a:pt x="1" y="11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3" y="43"/>
                  </a:lnTo>
                  <a:lnTo>
                    <a:pt x="22" y="77"/>
                  </a:lnTo>
                  <a:lnTo>
                    <a:pt x="45" y="110"/>
                  </a:lnTo>
                  <a:lnTo>
                    <a:pt x="72" y="141"/>
                  </a:lnTo>
                  <a:lnTo>
                    <a:pt x="100" y="174"/>
                  </a:lnTo>
                  <a:lnTo>
                    <a:pt x="122" y="205"/>
                  </a:lnTo>
                  <a:lnTo>
                    <a:pt x="141" y="241"/>
                  </a:lnTo>
                  <a:lnTo>
                    <a:pt x="152" y="280"/>
                  </a:lnTo>
                  <a:lnTo>
                    <a:pt x="153" y="32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03" name="Freeform 396"/>
            <p:cNvSpPr>
              <a:spLocks/>
            </p:cNvSpPr>
            <p:nvPr/>
          </p:nvSpPr>
          <p:spPr bwMode="auto">
            <a:xfrm>
              <a:off x="5013" y="1410"/>
              <a:ext cx="20" cy="21"/>
            </a:xfrm>
            <a:custGeom>
              <a:avLst/>
              <a:gdLst>
                <a:gd name="T0" fmla="*/ 1 w 40"/>
                <a:gd name="T1" fmla="*/ 0 h 42"/>
                <a:gd name="T2" fmla="*/ 1 w 40"/>
                <a:gd name="T3" fmla="*/ 1 h 42"/>
                <a:gd name="T4" fmla="*/ 1 w 40"/>
                <a:gd name="T5" fmla="*/ 1 h 42"/>
                <a:gd name="T6" fmla="*/ 1 w 40"/>
                <a:gd name="T7" fmla="*/ 1 h 42"/>
                <a:gd name="T8" fmla="*/ 1 w 40"/>
                <a:gd name="T9" fmla="*/ 1 h 42"/>
                <a:gd name="T10" fmla="*/ 1 w 40"/>
                <a:gd name="T11" fmla="*/ 1 h 42"/>
                <a:gd name="T12" fmla="*/ 1 w 40"/>
                <a:gd name="T13" fmla="*/ 1 h 42"/>
                <a:gd name="T14" fmla="*/ 1 w 40"/>
                <a:gd name="T15" fmla="*/ 1 h 42"/>
                <a:gd name="T16" fmla="*/ 1 w 40"/>
                <a:gd name="T17" fmla="*/ 1 h 42"/>
                <a:gd name="T18" fmla="*/ 1 w 40"/>
                <a:gd name="T19" fmla="*/ 1 h 42"/>
                <a:gd name="T20" fmla="*/ 0 w 40"/>
                <a:gd name="T21" fmla="*/ 1 h 42"/>
                <a:gd name="T22" fmla="*/ 1 w 40"/>
                <a:gd name="T23" fmla="*/ 1 h 42"/>
                <a:gd name="T24" fmla="*/ 1 w 40"/>
                <a:gd name="T25" fmla="*/ 1 h 42"/>
                <a:gd name="T26" fmla="*/ 1 w 40"/>
                <a:gd name="T27" fmla="*/ 1 h 42"/>
                <a:gd name="T28" fmla="*/ 1 w 40"/>
                <a:gd name="T29" fmla="*/ 1 h 42"/>
                <a:gd name="T30" fmla="*/ 1 w 40"/>
                <a:gd name="T31" fmla="*/ 1 h 42"/>
                <a:gd name="T32" fmla="*/ 1 w 40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42"/>
                <a:gd name="T53" fmla="*/ 40 w 40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42">
                  <a:moveTo>
                    <a:pt x="28" y="0"/>
                  </a:moveTo>
                  <a:lnTo>
                    <a:pt x="32" y="4"/>
                  </a:lnTo>
                  <a:lnTo>
                    <a:pt x="37" y="10"/>
                  </a:lnTo>
                  <a:lnTo>
                    <a:pt x="38" y="16"/>
                  </a:lnTo>
                  <a:lnTo>
                    <a:pt x="40" y="24"/>
                  </a:lnTo>
                  <a:lnTo>
                    <a:pt x="35" y="35"/>
                  </a:lnTo>
                  <a:lnTo>
                    <a:pt x="28" y="42"/>
                  </a:lnTo>
                  <a:lnTo>
                    <a:pt x="19" y="42"/>
                  </a:lnTo>
                  <a:lnTo>
                    <a:pt x="11" y="40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10" y="25"/>
                  </a:lnTo>
                  <a:lnTo>
                    <a:pt x="20" y="21"/>
                  </a:lnTo>
                  <a:lnTo>
                    <a:pt x="22" y="16"/>
                  </a:lnTo>
                  <a:lnTo>
                    <a:pt x="26" y="12"/>
                  </a:lnTo>
                  <a:lnTo>
                    <a:pt x="27" y="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04" name="Freeform 397"/>
            <p:cNvSpPr>
              <a:spLocks/>
            </p:cNvSpPr>
            <p:nvPr/>
          </p:nvSpPr>
          <p:spPr bwMode="auto">
            <a:xfrm>
              <a:off x="4874" y="1431"/>
              <a:ext cx="154" cy="101"/>
            </a:xfrm>
            <a:custGeom>
              <a:avLst/>
              <a:gdLst>
                <a:gd name="T0" fmla="*/ 1 w 306"/>
                <a:gd name="T1" fmla="*/ 0 h 202"/>
                <a:gd name="T2" fmla="*/ 1 w 306"/>
                <a:gd name="T3" fmla="*/ 1 h 202"/>
                <a:gd name="T4" fmla="*/ 1 w 306"/>
                <a:gd name="T5" fmla="*/ 1 h 202"/>
                <a:gd name="T6" fmla="*/ 1 w 306"/>
                <a:gd name="T7" fmla="*/ 1 h 202"/>
                <a:gd name="T8" fmla="*/ 1 w 306"/>
                <a:gd name="T9" fmla="*/ 1 h 202"/>
                <a:gd name="T10" fmla="*/ 1 w 306"/>
                <a:gd name="T11" fmla="*/ 1 h 202"/>
                <a:gd name="T12" fmla="*/ 1 w 306"/>
                <a:gd name="T13" fmla="*/ 1 h 202"/>
                <a:gd name="T14" fmla="*/ 1 w 306"/>
                <a:gd name="T15" fmla="*/ 1 h 202"/>
                <a:gd name="T16" fmla="*/ 1 w 306"/>
                <a:gd name="T17" fmla="*/ 1 h 202"/>
                <a:gd name="T18" fmla="*/ 1 w 306"/>
                <a:gd name="T19" fmla="*/ 1 h 202"/>
                <a:gd name="T20" fmla="*/ 1 w 306"/>
                <a:gd name="T21" fmla="*/ 1 h 202"/>
                <a:gd name="T22" fmla="*/ 1 w 306"/>
                <a:gd name="T23" fmla="*/ 1 h 202"/>
                <a:gd name="T24" fmla="*/ 1 w 306"/>
                <a:gd name="T25" fmla="*/ 1 h 202"/>
                <a:gd name="T26" fmla="*/ 1 w 306"/>
                <a:gd name="T27" fmla="*/ 1 h 202"/>
                <a:gd name="T28" fmla="*/ 1 w 306"/>
                <a:gd name="T29" fmla="*/ 1 h 202"/>
                <a:gd name="T30" fmla="*/ 1 w 306"/>
                <a:gd name="T31" fmla="*/ 1 h 202"/>
                <a:gd name="T32" fmla="*/ 0 w 306"/>
                <a:gd name="T33" fmla="*/ 1 h 2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6"/>
                <a:gd name="T52" fmla="*/ 0 h 202"/>
                <a:gd name="T53" fmla="*/ 306 w 306"/>
                <a:gd name="T54" fmla="*/ 202 h 2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6" h="202">
                  <a:moveTo>
                    <a:pt x="306" y="0"/>
                  </a:moveTo>
                  <a:lnTo>
                    <a:pt x="304" y="8"/>
                  </a:lnTo>
                  <a:lnTo>
                    <a:pt x="298" y="21"/>
                  </a:lnTo>
                  <a:lnTo>
                    <a:pt x="289" y="37"/>
                  </a:lnTo>
                  <a:lnTo>
                    <a:pt x="279" y="56"/>
                  </a:lnTo>
                  <a:lnTo>
                    <a:pt x="266" y="73"/>
                  </a:lnTo>
                  <a:lnTo>
                    <a:pt x="253" y="90"/>
                  </a:lnTo>
                  <a:lnTo>
                    <a:pt x="238" y="106"/>
                  </a:lnTo>
                  <a:lnTo>
                    <a:pt x="227" y="121"/>
                  </a:lnTo>
                  <a:lnTo>
                    <a:pt x="210" y="135"/>
                  </a:lnTo>
                  <a:lnTo>
                    <a:pt x="190" y="149"/>
                  </a:lnTo>
                  <a:lnTo>
                    <a:pt x="168" y="160"/>
                  </a:lnTo>
                  <a:lnTo>
                    <a:pt x="142" y="172"/>
                  </a:lnTo>
                  <a:lnTo>
                    <a:pt x="111" y="182"/>
                  </a:lnTo>
                  <a:lnTo>
                    <a:pt x="78" y="191"/>
                  </a:lnTo>
                  <a:lnTo>
                    <a:pt x="40" y="197"/>
                  </a:lnTo>
                  <a:lnTo>
                    <a:pt x="0" y="202"/>
                  </a:lnTo>
                </a:path>
              </a:pathLst>
            </a:cu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05" name="Freeform 398"/>
            <p:cNvSpPr>
              <a:spLocks/>
            </p:cNvSpPr>
            <p:nvPr/>
          </p:nvSpPr>
          <p:spPr bwMode="auto">
            <a:xfrm>
              <a:off x="4874" y="1431"/>
              <a:ext cx="154" cy="101"/>
            </a:xfrm>
            <a:custGeom>
              <a:avLst/>
              <a:gdLst>
                <a:gd name="T0" fmla="*/ 1 w 306"/>
                <a:gd name="T1" fmla="*/ 0 h 202"/>
                <a:gd name="T2" fmla="*/ 1 w 306"/>
                <a:gd name="T3" fmla="*/ 1 h 202"/>
                <a:gd name="T4" fmla="*/ 1 w 306"/>
                <a:gd name="T5" fmla="*/ 1 h 202"/>
                <a:gd name="T6" fmla="*/ 1 w 306"/>
                <a:gd name="T7" fmla="*/ 1 h 202"/>
                <a:gd name="T8" fmla="*/ 1 w 306"/>
                <a:gd name="T9" fmla="*/ 1 h 202"/>
                <a:gd name="T10" fmla="*/ 1 w 306"/>
                <a:gd name="T11" fmla="*/ 1 h 202"/>
                <a:gd name="T12" fmla="*/ 1 w 306"/>
                <a:gd name="T13" fmla="*/ 1 h 202"/>
                <a:gd name="T14" fmla="*/ 1 w 306"/>
                <a:gd name="T15" fmla="*/ 1 h 202"/>
                <a:gd name="T16" fmla="*/ 1 w 306"/>
                <a:gd name="T17" fmla="*/ 1 h 202"/>
                <a:gd name="T18" fmla="*/ 1 w 306"/>
                <a:gd name="T19" fmla="*/ 1 h 202"/>
                <a:gd name="T20" fmla="*/ 1 w 306"/>
                <a:gd name="T21" fmla="*/ 1 h 202"/>
                <a:gd name="T22" fmla="*/ 1 w 306"/>
                <a:gd name="T23" fmla="*/ 1 h 202"/>
                <a:gd name="T24" fmla="*/ 1 w 306"/>
                <a:gd name="T25" fmla="*/ 1 h 202"/>
                <a:gd name="T26" fmla="*/ 1 w 306"/>
                <a:gd name="T27" fmla="*/ 1 h 202"/>
                <a:gd name="T28" fmla="*/ 1 w 306"/>
                <a:gd name="T29" fmla="*/ 1 h 202"/>
                <a:gd name="T30" fmla="*/ 1 w 306"/>
                <a:gd name="T31" fmla="*/ 1 h 202"/>
                <a:gd name="T32" fmla="*/ 0 w 306"/>
                <a:gd name="T33" fmla="*/ 1 h 2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6"/>
                <a:gd name="T52" fmla="*/ 0 h 202"/>
                <a:gd name="T53" fmla="*/ 306 w 306"/>
                <a:gd name="T54" fmla="*/ 202 h 20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6" h="202">
                  <a:moveTo>
                    <a:pt x="306" y="0"/>
                  </a:moveTo>
                  <a:lnTo>
                    <a:pt x="304" y="8"/>
                  </a:lnTo>
                  <a:lnTo>
                    <a:pt x="298" y="21"/>
                  </a:lnTo>
                  <a:lnTo>
                    <a:pt x="289" y="37"/>
                  </a:lnTo>
                  <a:lnTo>
                    <a:pt x="279" y="56"/>
                  </a:lnTo>
                  <a:lnTo>
                    <a:pt x="266" y="73"/>
                  </a:lnTo>
                  <a:lnTo>
                    <a:pt x="253" y="90"/>
                  </a:lnTo>
                  <a:lnTo>
                    <a:pt x="238" y="106"/>
                  </a:lnTo>
                  <a:lnTo>
                    <a:pt x="227" y="121"/>
                  </a:lnTo>
                  <a:lnTo>
                    <a:pt x="210" y="135"/>
                  </a:lnTo>
                  <a:lnTo>
                    <a:pt x="190" y="149"/>
                  </a:lnTo>
                  <a:lnTo>
                    <a:pt x="168" y="160"/>
                  </a:lnTo>
                  <a:lnTo>
                    <a:pt x="142" y="172"/>
                  </a:lnTo>
                  <a:lnTo>
                    <a:pt x="111" y="182"/>
                  </a:lnTo>
                  <a:lnTo>
                    <a:pt x="78" y="191"/>
                  </a:lnTo>
                  <a:lnTo>
                    <a:pt x="40" y="197"/>
                  </a:lnTo>
                  <a:lnTo>
                    <a:pt x="0" y="202"/>
                  </a:lnTo>
                </a:path>
              </a:pathLst>
            </a:custGeom>
            <a:noFill/>
            <a:ln w="4763">
              <a:solidFill>
                <a:srgbClr val="9FCF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06" name="Freeform 399"/>
            <p:cNvSpPr>
              <a:spLocks/>
            </p:cNvSpPr>
            <p:nvPr/>
          </p:nvSpPr>
          <p:spPr bwMode="auto">
            <a:xfrm>
              <a:off x="4394" y="1482"/>
              <a:ext cx="504" cy="189"/>
            </a:xfrm>
            <a:custGeom>
              <a:avLst/>
              <a:gdLst>
                <a:gd name="T0" fmla="*/ 1 w 1007"/>
                <a:gd name="T1" fmla="*/ 1 h 378"/>
                <a:gd name="T2" fmla="*/ 1 w 1007"/>
                <a:gd name="T3" fmla="*/ 1 h 378"/>
                <a:gd name="T4" fmla="*/ 1 w 1007"/>
                <a:gd name="T5" fmla="*/ 1 h 378"/>
                <a:gd name="T6" fmla="*/ 1 w 1007"/>
                <a:gd name="T7" fmla="*/ 1 h 378"/>
                <a:gd name="T8" fmla="*/ 1 w 1007"/>
                <a:gd name="T9" fmla="*/ 1 h 378"/>
                <a:gd name="T10" fmla="*/ 1 w 1007"/>
                <a:gd name="T11" fmla="*/ 1 h 378"/>
                <a:gd name="T12" fmla="*/ 1 w 1007"/>
                <a:gd name="T13" fmla="*/ 1 h 378"/>
                <a:gd name="T14" fmla="*/ 1 w 1007"/>
                <a:gd name="T15" fmla="*/ 1 h 378"/>
                <a:gd name="T16" fmla="*/ 1 w 1007"/>
                <a:gd name="T17" fmla="*/ 1 h 378"/>
                <a:gd name="T18" fmla="*/ 1 w 1007"/>
                <a:gd name="T19" fmla="*/ 1 h 378"/>
                <a:gd name="T20" fmla="*/ 1 w 1007"/>
                <a:gd name="T21" fmla="*/ 1 h 378"/>
                <a:gd name="T22" fmla="*/ 1 w 1007"/>
                <a:gd name="T23" fmla="*/ 1 h 378"/>
                <a:gd name="T24" fmla="*/ 1 w 1007"/>
                <a:gd name="T25" fmla="*/ 1 h 378"/>
                <a:gd name="T26" fmla="*/ 1 w 1007"/>
                <a:gd name="T27" fmla="*/ 1 h 378"/>
                <a:gd name="T28" fmla="*/ 1 w 1007"/>
                <a:gd name="T29" fmla="*/ 1 h 378"/>
                <a:gd name="T30" fmla="*/ 1 w 1007"/>
                <a:gd name="T31" fmla="*/ 1 h 378"/>
                <a:gd name="T32" fmla="*/ 1 w 1007"/>
                <a:gd name="T33" fmla="*/ 1 h 378"/>
                <a:gd name="T34" fmla="*/ 1 w 1007"/>
                <a:gd name="T35" fmla="*/ 1 h 378"/>
                <a:gd name="T36" fmla="*/ 1 w 1007"/>
                <a:gd name="T37" fmla="*/ 1 h 378"/>
                <a:gd name="T38" fmla="*/ 1 w 1007"/>
                <a:gd name="T39" fmla="*/ 1 h 378"/>
                <a:gd name="T40" fmla="*/ 1 w 1007"/>
                <a:gd name="T41" fmla="*/ 1 h 378"/>
                <a:gd name="T42" fmla="*/ 1 w 1007"/>
                <a:gd name="T43" fmla="*/ 1 h 378"/>
                <a:gd name="T44" fmla="*/ 1 w 1007"/>
                <a:gd name="T45" fmla="*/ 1 h 378"/>
                <a:gd name="T46" fmla="*/ 1 w 1007"/>
                <a:gd name="T47" fmla="*/ 1 h 378"/>
                <a:gd name="T48" fmla="*/ 1 w 1007"/>
                <a:gd name="T49" fmla="*/ 1 h 378"/>
                <a:gd name="T50" fmla="*/ 1 w 1007"/>
                <a:gd name="T51" fmla="*/ 1 h 378"/>
                <a:gd name="T52" fmla="*/ 1 w 1007"/>
                <a:gd name="T53" fmla="*/ 1 h 378"/>
                <a:gd name="T54" fmla="*/ 1 w 1007"/>
                <a:gd name="T55" fmla="*/ 1 h 378"/>
                <a:gd name="T56" fmla="*/ 1 w 1007"/>
                <a:gd name="T57" fmla="*/ 1 h 378"/>
                <a:gd name="T58" fmla="*/ 1 w 1007"/>
                <a:gd name="T59" fmla="*/ 1 h 378"/>
                <a:gd name="T60" fmla="*/ 1 w 1007"/>
                <a:gd name="T61" fmla="*/ 1 h 378"/>
                <a:gd name="T62" fmla="*/ 1 w 1007"/>
                <a:gd name="T63" fmla="*/ 1 h 378"/>
                <a:gd name="T64" fmla="*/ 1 w 1007"/>
                <a:gd name="T65" fmla="*/ 0 h 378"/>
                <a:gd name="T66" fmla="*/ 1 w 1007"/>
                <a:gd name="T67" fmla="*/ 1 h 378"/>
                <a:gd name="T68" fmla="*/ 1 w 1007"/>
                <a:gd name="T69" fmla="*/ 1 h 378"/>
                <a:gd name="T70" fmla="*/ 1 w 1007"/>
                <a:gd name="T71" fmla="*/ 1 h 378"/>
                <a:gd name="T72" fmla="*/ 1 w 1007"/>
                <a:gd name="T73" fmla="*/ 1 h 378"/>
                <a:gd name="T74" fmla="*/ 1 w 1007"/>
                <a:gd name="T75" fmla="*/ 1 h 378"/>
                <a:gd name="T76" fmla="*/ 1 w 1007"/>
                <a:gd name="T77" fmla="*/ 1 h 378"/>
                <a:gd name="T78" fmla="*/ 1 w 1007"/>
                <a:gd name="T79" fmla="*/ 1 h 378"/>
                <a:gd name="T80" fmla="*/ 1 w 1007"/>
                <a:gd name="T81" fmla="*/ 1 h 378"/>
                <a:gd name="T82" fmla="*/ 1 w 1007"/>
                <a:gd name="T83" fmla="*/ 1 h 378"/>
                <a:gd name="T84" fmla="*/ 1 w 1007"/>
                <a:gd name="T85" fmla="*/ 1 h 378"/>
                <a:gd name="T86" fmla="*/ 1 w 1007"/>
                <a:gd name="T87" fmla="*/ 1 h 378"/>
                <a:gd name="T88" fmla="*/ 1 w 1007"/>
                <a:gd name="T89" fmla="*/ 1 h 378"/>
                <a:gd name="T90" fmla="*/ 1 w 1007"/>
                <a:gd name="T91" fmla="*/ 1 h 3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07"/>
                <a:gd name="T139" fmla="*/ 0 h 378"/>
                <a:gd name="T140" fmla="*/ 1007 w 1007"/>
                <a:gd name="T141" fmla="*/ 378 h 3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07" h="378">
                  <a:moveTo>
                    <a:pt x="997" y="113"/>
                  </a:moveTo>
                  <a:lnTo>
                    <a:pt x="974" y="118"/>
                  </a:lnTo>
                  <a:lnTo>
                    <a:pt x="957" y="121"/>
                  </a:lnTo>
                  <a:lnTo>
                    <a:pt x="941" y="120"/>
                  </a:lnTo>
                  <a:lnTo>
                    <a:pt x="929" y="118"/>
                  </a:lnTo>
                  <a:lnTo>
                    <a:pt x="916" y="115"/>
                  </a:lnTo>
                  <a:lnTo>
                    <a:pt x="908" y="112"/>
                  </a:lnTo>
                  <a:lnTo>
                    <a:pt x="899" y="113"/>
                  </a:lnTo>
                  <a:lnTo>
                    <a:pt x="892" y="118"/>
                  </a:lnTo>
                  <a:lnTo>
                    <a:pt x="879" y="126"/>
                  </a:lnTo>
                  <a:lnTo>
                    <a:pt x="862" y="138"/>
                  </a:lnTo>
                  <a:lnTo>
                    <a:pt x="840" y="152"/>
                  </a:lnTo>
                  <a:lnTo>
                    <a:pt x="816" y="168"/>
                  </a:lnTo>
                  <a:lnTo>
                    <a:pt x="789" y="184"/>
                  </a:lnTo>
                  <a:lnTo>
                    <a:pt x="764" y="201"/>
                  </a:lnTo>
                  <a:lnTo>
                    <a:pt x="741" y="216"/>
                  </a:lnTo>
                  <a:lnTo>
                    <a:pt x="722" y="232"/>
                  </a:lnTo>
                  <a:lnTo>
                    <a:pt x="700" y="247"/>
                  </a:lnTo>
                  <a:lnTo>
                    <a:pt x="673" y="265"/>
                  </a:lnTo>
                  <a:lnTo>
                    <a:pt x="639" y="285"/>
                  </a:lnTo>
                  <a:lnTo>
                    <a:pt x="602" y="306"/>
                  </a:lnTo>
                  <a:lnTo>
                    <a:pt x="561" y="325"/>
                  </a:lnTo>
                  <a:lnTo>
                    <a:pt x="519" y="342"/>
                  </a:lnTo>
                  <a:lnTo>
                    <a:pt x="476" y="356"/>
                  </a:lnTo>
                  <a:lnTo>
                    <a:pt x="434" y="366"/>
                  </a:lnTo>
                  <a:lnTo>
                    <a:pt x="387" y="371"/>
                  </a:lnTo>
                  <a:lnTo>
                    <a:pt x="336" y="376"/>
                  </a:lnTo>
                  <a:lnTo>
                    <a:pt x="281" y="378"/>
                  </a:lnTo>
                  <a:lnTo>
                    <a:pt x="225" y="378"/>
                  </a:lnTo>
                  <a:lnTo>
                    <a:pt x="166" y="373"/>
                  </a:lnTo>
                  <a:lnTo>
                    <a:pt x="109" y="366"/>
                  </a:lnTo>
                  <a:lnTo>
                    <a:pt x="52" y="353"/>
                  </a:lnTo>
                  <a:lnTo>
                    <a:pt x="0" y="336"/>
                  </a:lnTo>
                  <a:lnTo>
                    <a:pt x="7" y="310"/>
                  </a:lnTo>
                  <a:lnTo>
                    <a:pt x="58" y="327"/>
                  </a:lnTo>
                  <a:lnTo>
                    <a:pt x="112" y="341"/>
                  </a:lnTo>
                  <a:lnTo>
                    <a:pt x="168" y="348"/>
                  </a:lnTo>
                  <a:lnTo>
                    <a:pt x="225" y="353"/>
                  </a:lnTo>
                  <a:lnTo>
                    <a:pt x="279" y="353"/>
                  </a:lnTo>
                  <a:lnTo>
                    <a:pt x="333" y="351"/>
                  </a:lnTo>
                  <a:lnTo>
                    <a:pt x="381" y="346"/>
                  </a:lnTo>
                  <a:lnTo>
                    <a:pt x="427" y="341"/>
                  </a:lnTo>
                  <a:lnTo>
                    <a:pt x="467" y="331"/>
                  </a:lnTo>
                  <a:lnTo>
                    <a:pt x="509" y="317"/>
                  </a:lnTo>
                  <a:lnTo>
                    <a:pt x="549" y="300"/>
                  </a:lnTo>
                  <a:lnTo>
                    <a:pt x="589" y="280"/>
                  </a:lnTo>
                  <a:lnTo>
                    <a:pt x="623" y="259"/>
                  </a:lnTo>
                  <a:lnTo>
                    <a:pt x="654" y="238"/>
                  </a:lnTo>
                  <a:lnTo>
                    <a:pt x="680" y="220"/>
                  </a:lnTo>
                  <a:lnTo>
                    <a:pt x="702" y="205"/>
                  </a:lnTo>
                  <a:lnTo>
                    <a:pt x="721" y="189"/>
                  </a:lnTo>
                  <a:lnTo>
                    <a:pt x="746" y="171"/>
                  </a:lnTo>
                  <a:lnTo>
                    <a:pt x="772" y="153"/>
                  </a:lnTo>
                  <a:lnTo>
                    <a:pt x="800" y="134"/>
                  </a:lnTo>
                  <a:lnTo>
                    <a:pt x="825" y="116"/>
                  </a:lnTo>
                  <a:lnTo>
                    <a:pt x="848" y="100"/>
                  </a:lnTo>
                  <a:lnTo>
                    <a:pt x="866" y="86"/>
                  </a:lnTo>
                  <a:lnTo>
                    <a:pt x="878" y="77"/>
                  </a:lnTo>
                  <a:lnTo>
                    <a:pt x="883" y="70"/>
                  </a:lnTo>
                  <a:lnTo>
                    <a:pt x="888" y="61"/>
                  </a:lnTo>
                  <a:lnTo>
                    <a:pt x="893" y="50"/>
                  </a:lnTo>
                  <a:lnTo>
                    <a:pt x="899" y="39"/>
                  </a:lnTo>
                  <a:lnTo>
                    <a:pt x="904" y="27"/>
                  </a:lnTo>
                  <a:lnTo>
                    <a:pt x="909" y="17"/>
                  </a:lnTo>
                  <a:lnTo>
                    <a:pt x="914" y="6"/>
                  </a:lnTo>
                  <a:lnTo>
                    <a:pt x="920" y="0"/>
                  </a:lnTo>
                  <a:lnTo>
                    <a:pt x="927" y="2"/>
                  </a:lnTo>
                  <a:lnTo>
                    <a:pt x="935" y="6"/>
                  </a:lnTo>
                  <a:lnTo>
                    <a:pt x="942" y="8"/>
                  </a:lnTo>
                  <a:lnTo>
                    <a:pt x="951" y="9"/>
                  </a:lnTo>
                  <a:lnTo>
                    <a:pt x="946" y="22"/>
                  </a:lnTo>
                  <a:lnTo>
                    <a:pt x="942" y="33"/>
                  </a:lnTo>
                  <a:lnTo>
                    <a:pt x="936" y="40"/>
                  </a:lnTo>
                  <a:lnTo>
                    <a:pt x="931" y="49"/>
                  </a:lnTo>
                  <a:lnTo>
                    <a:pt x="926" y="54"/>
                  </a:lnTo>
                  <a:lnTo>
                    <a:pt x="923" y="60"/>
                  </a:lnTo>
                  <a:lnTo>
                    <a:pt x="919" y="66"/>
                  </a:lnTo>
                  <a:lnTo>
                    <a:pt x="919" y="75"/>
                  </a:lnTo>
                  <a:lnTo>
                    <a:pt x="920" y="77"/>
                  </a:lnTo>
                  <a:lnTo>
                    <a:pt x="926" y="80"/>
                  </a:lnTo>
                  <a:lnTo>
                    <a:pt x="935" y="80"/>
                  </a:lnTo>
                  <a:lnTo>
                    <a:pt x="946" y="81"/>
                  </a:lnTo>
                  <a:lnTo>
                    <a:pt x="957" y="80"/>
                  </a:lnTo>
                  <a:lnTo>
                    <a:pt x="970" y="79"/>
                  </a:lnTo>
                  <a:lnTo>
                    <a:pt x="979" y="77"/>
                  </a:lnTo>
                  <a:lnTo>
                    <a:pt x="989" y="77"/>
                  </a:lnTo>
                  <a:lnTo>
                    <a:pt x="999" y="80"/>
                  </a:lnTo>
                  <a:lnTo>
                    <a:pt x="1007" y="90"/>
                  </a:lnTo>
                  <a:lnTo>
                    <a:pt x="1005" y="95"/>
                  </a:lnTo>
                  <a:lnTo>
                    <a:pt x="1005" y="101"/>
                  </a:lnTo>
                  <a:lnTo>
                    <a:pt x="1000" y="107"/>
                  </a:lnTo>
                  <a:lnTo>
                    <a:pt x="997" y="113"/>
                  </a:lnTo>
                  <a:close/>
                </a:path>
              </a:pathLst>
            </a:custGeom>
            <a:solidFill>
              <a:srgbClr val="1F0000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207" name="Freeform 400"/>
            <p:cNvSpPr>
              <a:spLocks/>
            </p:cNvSpPr>
            <p:nvPr/>
          </p:nvSpPr>
          <p:spPr bwMode="auto">
            <a:xfrm>
              <a:off x="4338" y="1602"/>
              <a:ext cx="60" cy="70"/>
            </a:xfrm>
            <a:custGeom>
              <a:avLst/>
              <a:gdLst>
                <a:gd name="T0" fmla="*/ 0 w 121"/>
                <a:gd name="T1" fmla="*/ 0 h 142"/>
                <a:gd name="T2" fmla="*/ 0 w 121"/>
                <a:gd name="T3" fmla="*/ 0 h 142"/>
                <a:gd name="T4" fmla="*/ 0 w 121"/>
                <a:gd name="T5" fmla="*/ 0 h 142"/>
                <a:gd name="T6" fmla="*/ 0 w 121"/>
                <a:gd name="T7" fmla="*/ 0 h 142"/>
                <a:gd name="T8" fmla="*/ 0 w 121"/>
                <a:gd name="T9" fmla="*/ 0 h 142"/>
                <a:gd name="T10" fmla="*/ 0 w 121"/>
                <a:gd name="T11" fmla="*/ 0 h 142"/>
                <a:gd name="T12" fmla="*/ 0 w 121"/>
                <a:gd name="T13" fmla="*/ 0 h 142"/>
                <a:gd name="T14" fmla="*/ 0 w 121"/>
                <a:gd name="T15" fmla="*/ 0 h 142"/>
                <a:gd name="T16" fmla="*/ 0 w 121"/>
                <a:gd name="T17" fmla="*/ 0 h 142"/>
                <a:gd name="T18" fmla="*/ 0 w 121"/>
                <a:gd name="T19" fmla="*/ 0 h 142"/>
                <a:gd name="T20" fmla="*/ 0 w 121"/>
                <a:gd name="T21" fmla="*/ 0 h 142"/>
                <a:gd name="T22" fmla="*/ 0 w 121"/>
                <a:gd name="T23" fmla="*/ 0 h 142"/>
                <a:gd name="T24" fmla="*/ 0 w 121"/>
                <a:gd name="T25" fmla="*/ 0 h 142"/>
                <a:gd name="T26" fmla="*/ 0 w 121"/>
                <a:gd name="T27" fmla="*/ 0 h 142"/>
                <a:gd name="T28" fmla="*/ 0 w 121"/>
                <a:gd name="T29" fmla="*/ 0 h 142"/>
                <a:gd name="T30" fmla="*/ 0 w 121"/>
                <a:gd name="T31" fmla="*/ 0 h 142"/>
                <a:gd name="T32" fmla="*/ 0 w 121"/>
                <a:gd name="T33" fmla="*/ 0 h 142"/>
                <a:gd name="T34" fmla="*/ 0 w 121"/>
                <a:gd name="T35" fmla="*/ 0 h 142"/>
                <a:gd name="T36" fmla="*/ 0 w 121"/>
                <a:gd name="T37" fmla="*/ 0 h 142"/>
                <a:gd name="T38" fmla="*/ 0 w 121"/>
                <a:gd name="T39" fmla="*/ 0 h 142"/>
                <a:gd name="T40" fmla="*/ 0 w 121"/>
                <a:gd name="T41" fmla="*/ 0 h 142"/>
                <a:gd name="T42" fmla="*/ 0 w 121"/>
                <a:gd name="T43" fmla="*/ 0 h 142"/>
                <a:gd name="T44" fmla="*/ 0 w 121"/>
                <a:gd name="T45" fmla="*/ 0 h 142"/>
                <a:gd name="T46" fmla="*/ 0 w 121"/>
                <a:gd name="T47" fmla="*/ 0 h 142"/>
                <a:gd name="T48" fmla="*/ 0 w 121"/>
                <a:gd name="T49" fmla="*/ 0 h 142"/>
                <a:gd name="T50" fmla="*/ 0 w 121"/>
                <a:gd name="T51" fmla="*/ 0 h 142"/>
                <a:gd name="T52" fmla="*/ 0 w 121"/>
                <a:gd name="T53" fmla="*/ 0 h 142"/>
                <a:gd name="T54" fmla="*/ 0 w 121"/>
                <a:gd name="T55" fmla="*/ 0 h 142"/>
                <a:gd name="T56" fmla="*/ 0 w 121"/>
                <a:gd name="T57" fmla="*/ 0 h 142"/>
                <a:gd name="T58" fmla="*/ 0 w 121"/>
                <a:gd name="T59" fmla="*/ 0 h 142"/>
                <a:gd name="T60" fmla="*/ 0 w 121"/>
                <a:gd name="T61" fmla="*/ 0 h 142"/>
                <a:gd name="T62" fmla="*/ 0 w 121"/>
                <a:gd name="T63" fmla="*/ 0 h 142"/>
                <a:gd name="T64" fmla="*/ 0 w 121"/>
                <a:gd name="T65" fmla="*/ 0 h 1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1"/>
                <a:gd name="T100" fmla="*/ 0 h 142"/>
                <a:gd name="T101" fmla="*/ 121 w 121"/>
                <a:gd name="T102" fmla="*/ 142 h 1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1" h="142">
                  <a:moveTo>
                    <a:pt x="61" y="142"/>
                  </a:moveTo>
                  <a:lnTo>
                    <a:pt x="72" y="139"/>
                  </a:lnTo>
                  <a:lnTo>
                    <a:pt x="84" y="135"/>
                  </a:lnTo>
                  <a:lnTo>
                    <a:pt x="94" y="128"/>
                  </a:lnTo>
                  <a:lnTo>
                    <a:pt x="104" y="120"/>
                  </a:lnTo>
                  <a:lnTo>
                    <a:pt x="110" y="108"/>
                  </a:lnTo>
                  <a:lnTo>
                    <a:pt x="116" y="97"/>
                  </a:lnTo>
                  <a:lnTo>
                    <a:pt x="119" y="83"/>
                  </a:lnTo>
                  <a:lnTo>
                    <a:pt x="121" y="71"/>
                  </a:lnTo>
                  <a:lnTo>
                    <a:pt x="119" y="56"/>
                  </a:lnTo>
                  <a:lnTo>
                    <a:pt x="116" y="43"/>
                  </a:lnTo>
                  <a:lnTo>
                    <a:pt x="110" y="30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4" y="5"/>
                  </a:lnTo>
                  <a:lnTo>
                    <a:pt x="72" y="0"/>
                  </a:lnTo>
                  <a:lnTo>
                    <a:pt x="61" y="0"/>
                  </a:lnTo>
                  <a:lnTo>
                    <a:pt x="47" y="0"/>
                  </a:lnTo>
                  <a:lnTo>
                    <a:pt x="36" y="5"/>
                  </a:lnTo>
                  <a:lnTo>
                    <a:pt x="25" y="12"/>
                  </a:lnTo>
                  <a:lnTo>
                    <a:pt x="17" y="20"/>
                  </a:lnTo>
                  <a:lnTo>
                    <a:pt x="9" y="30"/>
                  </a:lnTo>
                  <a:lnTo>
                    <a:pt x="4" y="43"/>
                  </a:lnTo>
                  <a:lnTo>
                    <a:pt x="0" y="56"/>
                  </a:lnTo>
                  <a:lnTo>
                    <a:pt x="0" y="71"/>
                  </a:lnTo>
                  <a:lnTo>
                    <a:pt x="0" y="83"/>
                  </a:lnTo>
                  <a:lnTo>
                    <a:pt x="4" y="97"/>
                  </a:lnTo>
                  <a:lnTo>
                    <a:pt x="9" y="108"/>
                  </a:lnTo>
                  <a:lnTo>
                    <a:pt x="17" y="120"/>
                  </a:lnTo>
                  <a:lnTo>
                    <a:pt x="25" y="128"/>
                  </a:lnTo>
                  <a:lnTo>
                    <a:pt x="36" y="135"/>
                  </a:lnTo>
                  <a:lnTo>
                    <a:pt x="47" y="139"/>
                  </a:lnTo>
                  <a:lnTo>
                    <a:pt x="61" y="142"/>
                  </a:lnTo>
                  <a:close/>
                </a:path>
              </a:pathLst>
            </a:custGeom>
            <a:solidFill>
              <a:srgbClr val="9FCFCF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208" name="Freeform 401"/>
            <p:cNvSpPr>
              <a:spLocks/>
            </p:cNvSpPr>
            <p:nvPr/>
          </p:nvSpPr>
          <p:spPr bwMode="auto">
            <a:xfrm>
              <a:off x="4356" y="1607"/>
              <a:ext cx="48" cy="48"/>
            </a:xfrm>
            <a:custGeom>
              <a:avLst/>
              <a:gdLst>
                <a:gd name="T0" fmla="*/ 0 w 97"/>
                <a:gd name="T1" fmla="*/ 0 h 97"/>
                <a:gd name="T2" fmla="*/ 0 w 97"/>
                <a:gd name="T3" fmla="*/ 0 h 97"/>
                <a:gd name="T4" fmla="*/ 0 w 97"/>
                <a:gd name="T5" fmla="*/ 0 h 97"/>
                <a:gd name="T6" fmla="*/ 0 w 97"/>
                <a:gd name="T7" fmla="*/ 0 h 97"/>
                <a:gd name="T8" fmla="*/ 0 w 97"/>
                <a:gd name="T9" fmla="*/ 0 h 97"/>
                <a:gd name="T10" fmla="*/ 0 w 97"/>
                <a:gd name="T11" fmla="*/ 0 h 97"/>
                <a:gd name="T12" fmla="*/ 0 w 97"/>
                <a:gd name="T13" fmla="*/ 0 h 97"/>
                <a:gd name="T14" fmla="*/ 0 w 97"/>
                <a:gd name="T15" fmla="*/ 0 h 97"/>
                <a:gd name="T16" fmla="*/ 0 w 97"/>
                <a:gd name="T17" fmla="*/ 0 h 97"/>
                <a:gd name="T18" fmla="*/ 0 w 97"/>
                <a:gd name="T19" fmla="*/ 0 h 97"/>
                <a:gd name="T20" fmla="*/ 0 w 97"/>
                <a:gd name="T21" fmla="*/ 0 h 97"/>
                <a:gd name="T22" fmla="*/ 0 w 97"/>
                <a:gd name="T23" fmla="*/ 0 h 97"/>
                <a:gd name="T24" fmla="*/ 0 w 97"/>
                <a:gd name="T25" fmla="*/ 0 h 97"/>
                <a:gd name="T26" fmla="*/ 0 w 97"/>
                <a:gd name="T27" fmla="*/ 0 h 97"/>
                <a:gd name="T28" fmla="*/ 0 w 97"/>
                <a:gd name="T29" fmla="*/ 0 h 97"/>
                <a:gd name="T30" fmla="*/ 0 w 97"/>
                <a:gd name="T31" fmla="*/ 0 h 97"/>
                <a:gd name="T32" fmla="*/ 0 w 97"/>
                <a:gd name="T33" fmla="*/ 0 h 97"/>
                <a:gd name="T34" fmla="*/ 0 w 97"/>
                <a:gd name="T35" fmla="*/ 0 h 97"/>
                <a:gd name="T36" fmla="*/ 0 w 97"/>
                <a:gd name="T37" fmla="*/ 0 h 97"/>
                <a:gd name="T38" fmla="*/ 0 w 97"/>
                <a:gd name="T39" fmla="*/ 0 h 97"/>
                <a:gd name="T40" fmla="*/ 0 w 97"/>
                <a:gd name="T41" fmla="*/ 0 h 97"/>
                <a:gd name="T42" fmla="*/ 0 w 97"/>
                <a:gd name="T43" fmla="*/ 0 h 97"/>
                <a:gd name="T44" fmla="*/ 0 w 97"/>
                <a:gd name="T45" fmla="*/ 0 h 97"/>
                <a:gd name="T46" fmla="*/ 0 w 97"/>
                <a:gd name="T47" fmla="*/ 0 h 97"/>
                <a:gd name="T48" fmla="*/ 0 w 97"/>
                <a:gd name="T49" fmla="*/ 0 h 97"/>
                <a:gd name="T50" fmla="*/ 0 w 97"/>
                <a:gd name="T51" fmla="*/ 0 h 97"/>
                <a:gd name="T52" fmla="*/ 0 w 97"/>
                <a:gd name="T53" fmla="*/ 0 h 97"/>
                <a:gd name="T54" fmla="*/ 0 w 97"/>
                <a:gd name="T55" fmla="*/ 0 h 97"/>
                <a:gd name="T56" fmla="*/ 0 w 97"/>
                <a:gd name="T57" fmla="*/ 0 h 97"/>
                <a:gd name="T58" fmla="*/ 0 w 97"/>
                <a:gd name="T59" fmla="*/ 0 h 97"/>
                <a:gd name="T60" fmla="*/ 0 w 97"/>
                <a:gd name="T61" fmla="*/ 0 h 97"/>
                <a:gd name="T62" fmla="*/ 0 w 97"/>
                <a:gd name="T63" fmla="*/ 0 h 97"/>
                <a:gd name="T64" fmla="*/ 0 w 97"/>
                <a:gd name="T65" fmla="*/ 0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7"/>
                <a:gd name="T100" fmla="*/ 0 h 97"/>
                <a:gd name="T101" fmla="*/ 97 w 97"/>
                <a:gd name="T102" fmla="*/ 97 h 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7" h="97">
                  <a:moveTo>
                    <a:pt x="48" y="97"/>
                  </a:moveTo>
                  <a:lnTo>
                    <a:pt x="57" y="94"/>
                  </a:lnTo>
                  <a:lnTo>
                    <a:pt x="67" y="92"/>
                  </a:lnTo>
                  <a:lnTo>
                    <a:pt x="74" y="87"/>
                  </a:lnTo>
                  <a:lnTo>
                    <a:pt x="82" y="82"/>
                  </a:lnTo>
                  <a:lnTo>
                    <a:pt x="87" y="75"/>
                  </a:lnTo>
                  <a:lnTo>
                    <a:pt x="92" y="67"/>
                  </a:lnTo>
                  <a:lnTo>
                    <a:pt x="94" y="57"/>
                  </a:lnTo>
                  <a:lnTo>
                    <a:pt x="97" y="49"/>
                  </a:lnTo>
                  <a:lnTo>
                    <a:pt x="94" y="37"/>
                  </a:lnTo>
                  <a:lnTo>
                    <a:pt x="92" y="29"/>
                  </a:lnTo>
                  <a:lnTo>
                    <a:pt x="87" y="20"/>
                  </a:lnTo>
                  <a:lnTo>
                    <a:pt x="82" y="14"/>
                  </a:lnTo>
                  <a:lnTo>
                    <a:pt x="74" y="7"/>
                  </a:lnTo>
                  <a:lnTo>
                    <a:pt x="67" y="3"/>
                  </a:lnTo>
                  <a:lnTo>
                    <a:pt x="57" y="0"/>
                  </a:lnTo>
                  <a:lnTo>
                    <a:pt x="48" y="0"/>
                  </a:lnTo>
                  <a:lnTo>
                    <a:pt x="37" y="0"/>
                  </a:lnTo>
                  <a:lnTo>
                    <a:pt x="29" y="3"/>
                  </a:lnTo>
                  <a:lnTo>
                    <a:pt x="20" y="7"/>
                  </a:lnTo>
                  <a:lnTo>
                    <a:pt x="14" y="14"/>
                  </a:lnTo>
                  <a:lnTo>
                    <a:pt x="6" y="20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0" y="57"/>
                  </a:lnTo>
                  <a:lnTo>
                    <a:pt x="3" y="67"/>
                  </a:lnTo>
                  <a:lnTo>
                    <a:pt x="6" y="75"/>
                  </a:lnTo>
                  <a:lnTo>
                    <a:pt x="14" y="82"/>
                  </a:lnTo>
                  <a:lnTo>
                    <a:pt x="20" y="87"/>
                  </a:lnTo>
                  <a:lnTo>
                    <a:pt x="29" y="92"/>
                  </a:lnTo>
                  <a:lnTo>
                    <a:pt x="37" y="94"/>
                  </a:lnTo>
                  <a:lnTo>
                    <a:pt x="48" y="97"/>
                  </a:lnTo>
                  <a:close/>
                </a:path>
              </a:pathLst>
            </a:custGeom>
            <a:solidFill>
              <a:srgbClr val="9FCFCF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209" name="Freeform 402"/>
            <p:cNvSpPr>
              <a:spLocks/>
            </p:cNvSpPr>
            <p:nvPr/>
          </p:nvSpPr>
          <p:spPr bwMode="auto">
            <a:xfrm>
              <a:off x="4362" y="1501"/>
              <a:ext cx="188" cy="171"/>
            </a:xfrm>
            <a:custGeom>
              <a:avLst/>
              <a:gdLst>
                <a:gd name="T0" fmla="*/ 1 w 376"/>
                <a:gd name="T1" fmla="*/ 0 h 343"/>
                <a:gd name="T2" fmla="*/ 1 w 376"/>
                <a:gd name="T3" fmla="*/ 0 h 343"/>
                <a:gd name="T4" fmla="*/ 1 w 376"/>
                <a:gd name="T5" fmla="*/ 0 h 343"/>
                <a:gd name="T6" fmla="*/ 1 w 376"/>
                <a:gd name="T7" fmla="*/ 0 h 343"/>
                <a:gd name="T8" fmla="*/ 1 w 376"/>
                <a:gd name="T9" fmla="*/ 0 h 343"/>
                <a:gd name="T10" fmla="*/ 1 w 376"/>
                <a:gd name="T11" fmla="*/ 0 h 343"/>
                <a:gd name="T12" fmla="*/ 1 w 376"/>
                <a:gd name="T13" fmla="*/ 0 h 343"/>
                <a:gd name="T14" fmla="*/ 1 w 376"/>
                <a:gd name="T15" fmla="*/ 0 h 343"/>
                <a:gd name="T16" fmla="*/ 1 w 376"/>
                <a:gd name="T17" fmla="*/ 0 h 343"/>
                <a:gd name="T18" fmla="*/ 1 w 376"/>
                <a:gd name="T19" fmla="*/ 0 h 343"/>
                <a:gd name="T20" fmla="*/ 1 w 376"/>
                <a:gd name="T21" fmla="*/ 0 h 343"/>
                <a:gd name="T22" fmla="*/ 1 w 376"/>
                <a:gd name="T23" fmla="*/ 0 h 343"/>
                <a:gd name="T24" fmla="*/ 1 w 376"/>
                <a:gd name="T25" fmla="*/ 0 h 343"/>
                <a:gd name="T26" fmla="*/ 1 w 376"/>
                <a:gd name="T27" fmla="*/ 0 h 343"/>
                <a:gd name="T28" fmla="*/ 1 w 376"/>
                <a:gd name="T29" fmla="*/ 0 h 343"/>
                <a:gd name="T30" fmla="*/ 1 w 376"/>
                <a:gd name="T31" fmla="*/ 0 h 343"/>
                <a:gd name="T32" fmla="*/ 1 w 376"/>
                <a:gd name="T33" fmla="*/ 0 h 343"/>
                <a:gd name="T34" fmla="*/ 1 w 376"/>
                <a:gd name="T35" fmla="*/ 0 h 343"/>
                <a:gd name="T36" fmla="*/ 1 w 376"/>
                <a:gd name="T37" fmla="*/ 0 h 343"/>
                <a:gd name="T38" fmla="*/ 1 w 376"/>
                <a:gd name="T39" fmla="*/ 0 h 343"/>
                <a:gd name="T40" fmla="*/ 1 w 376"/>
                <a:gd name="T41" fmla="*/ 0 h 343"/>
                <a:gd name="T42" fmla="*/ 1 w 376"/>
                <a:gd name="T43" fmla="*/ 0 h 343"/>
                <a:gd name="T44" fmla="*/ 1 w 376"/>
                <a:gd name="T45" fmla="*/ 0 h 343"/>
                <a:gd name="T46" fmla="*/ 1 w 376"/>
                <a:gd name="T47" fmla="*/ 0 h 343"/>
                <a:gd name="T48" fmla="*/ 1 w 376"/>
                <a:gd name="T49" fmla="*/ 0 h 343"/>
                <a:gd name="T50" fmla="*/ 1 w 376"/>
                <a:gd name="T51" fmla="*/ 0 h 343"/>
                <a:gd name="T52" fmla="*/ 1 w 376"/>
                <a:gd name="T53" fmla="*/ 0 h 343"/>
                <a:gd name="T54" fmla="*/ 1 w 376"/>
                <a:gd name="T55" fmla="*/ 0 h 343"/>
                <a:gd name="T56" fmla="*/ 1 w 376"/>
                <a:gd name="T57" fmla="*/ 0 h 343"/>
                <a:gd name="T58" fmla="*/ 1 w 376"/>
                <a:gd name="T59" fmla="*/ 0 h 343"/>
                <a:gd name="T60" fmla="*/ 1 w 376"/>
                <a:gd name="T61" fmla="*/ 0 h 343"/>
                <a:gd name="T62" fmla="*/ 1 w 376"/>
                <a:gd name="T63" fmla="*/ 0 h 343"/>
                <a:gd name="T64" fmla="*/ 1 w 376"/>
                <a:gd name="T65" fmla="*/ 0 h 343"/>
                <a:gd name="T66" fmla="*/ 1 w 376"/>
                <a:gd name="T67" fmla="*/ 0 h 343"/>
                <a:gd name="T68" fmla="*/ 1 w 376"/>
                <a:gd name="T69" fmla="*/ 0 h 343"/>
                <a:gd name="T70" fmla="*/ 1 w 376"/>
                <a:gd name="T71" fmla="*/ 0 h 343"/>
                <a:gd name="T72" fmla="*/ 0 w 376"/>
                <a:gd name="T73" fmla="*/ 0 h 343"/>
                <a:gd name="T74" fmla="*/ 1 w 376"/>
                <a:gd name="T75" fmla="*/ 0 h 343"/>
                <a:gd name="T76" fmla="*/ 1 w 376"/>
                <a:gd name="T77" fmla="*/ 0 h 343"/>
                <a:gd name="T78" fmla="*/ 1 w 376"/>
                <a:gd name="T79" fmla="*/ 0 h 343"/>
                <a:gd name="T80" fmla="*/ 1 w 376"/>
                <a:gd name="T81" fmla="*/ 0 h 343"/>
                <a:gd name="T82" fmla="*/ 1 w 376"/>
                <a:gd name="T83" fmla="*/ 0 h 343"/>
                <a:gd name="T84" fmla="*/ 1 w 376"/>
                <a:gd name="T85" fmla="*/ 0 h 343"/>
                <a:gd name="T86" fmla="*/ 1 w 376"/>
                <a:gd name="T87" fmla="*/ 0 h 343"/>
                <a:gd name="T88" fmla="*/ 1 w 376"/>
                <a:gd name="T89" fmla="*/ 0 h 343"/>
                <a:gd name="T90" fmla="*/ 1 w 376"/>
                <a:gd name="T91" fmla="*/ 0 h 343"/>
                <a:gd name="T92" fmla="*/ 1 w 376"/>
                <a:gd name="T93" fmla="*/ 0 h 34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6"/>
                <a:gd name="T142" fmla="*/ 0 h 343"/>
                <a:gd name="T143" fmla="*/ 376 w 376"/>
                <a:gd name="T144" fmla="*/ 343 h 34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6" h="343">
                  <a:moveTo>
                    <a:pt x="134" y="282"/>
                  </a:moveTo>
                  <a:lnTo>
                    <a:pt x="121" y="279"/>
                  </a:lnTo>
                  <a:lnTo>
                    <a:pt x="107" y="281"/>
                  </a:lnTo>
                  <a:lnTo>
                    <a:pt x="92" y="283"/>
                  </a:lnTo>
                  <a:lnTo>
                    <a:pt x="77" y="288"/>
                  </a:lnTo>
                  <a:lnTo>
                    <a:pt x="62" y="293"/>
                  </a:lnTo>
                  <a:lnTo>
                    <a:pt x="52" y="302"/>
                  </a:lnTo>
                  <a:lnTo>
                    <a:pt x="45" y="310"/>
                  </a:lnTo>
                  <a:lnTo>
                    <a:pt x="44" y="321"/>
                  </a:lnTo>
                  <a:lnTo>
                    <a:pt x="44" y="329"/>
                  </a:lnTo>
                  <a:lnTo>
                    <a:pt x="47" y="335"/>
                  </a:lnTo>
                  <a:lnTo>
                    <a:pt x="51" y="339"/>
                  </a:lnTo>
                  <a:lnTo>
                    <a:pt x="56" y="341"/>
                  </a:lnTo>
                  <a:lnTo>
                    <a:pt x="66" y="341"/>
                  </a:lnTo>
                  <a:lnTo>
                    <a:pt x="78" y="340"/>
                  </a:lnTo>
                  <a:lnTo>
                    <a:pt x="84" y="339"/>
                  </a:lnTo>
                  <a:lnTo>
                    <a:pt x="93" y="338"/>
                  </a:lnTo>
                  <a:lnTo>
                    <a:pt x="102" y="336"/>
                  </a:lnTo>
                  <a:lnTo>
                    <a:pt x="112" y="336"/>
                  </a:lnTo>
                  <a:lnTo>
                    <a:pt x="119" y="336"/>
                  </a:lnTo>
                  <a:lnTo>
                    <a:pt x="128" y="336"/>
                  </a:lnTo>
                  <a:lnTo>
                    <a:pt x="134" y="338"/>
                  </a:lnTo>
                  <a:lnTo>
                    <a:pt x="140" y="340"/>
                  </a:lnTo>
                  <a:lnTo>
                    <a:pt x="144" y="341"/>
                  </a:lnTo>
                  <a:lnTo>
                    <a:pt x="151" y="343"/>
                  </a:lnTo>
                  <a:lnTo>
                    <a:pt x="159" y="343"/>
                  </a:lnTo>
                  <a:lnTo>
                    <a:pt x="168" y="343"/>
                  </a:lnTo>
                  <a:lnTo>
                    <a:pt x="177" y="340"/>
                  </a:lnTo>
                  <a:lnTo>
                    <a:pt x="187" y="338"/>
                  </a:lnTo>
                  <a:lnTo>
                    <a:pt x="194" y="333"/>
                  </a:lnTo>
                  <a:lnTo>
                    <a:pt x="202" y="328"/>
                  </a:lnTo>
                  <a:lnTo>
                    <a:pt x="209" y="319"/>
                  </a:lnTo>
                  <a:lnTo>
                    <a:pt x="220" y="312"/>
                  </a:lnTo>
                  <a:lnTo>
                    <a:pt x="234" y="304"/>
                  </a:lnTo>
                  <a:lnTo>
                    <a:pt x="250" y="297"/>
                  </a:lnTo>
                  <a:lnTo>
                    <a:pt x="265" y="289"/>
                  </a:lnTo>
                  <a:lnTo>
                    <a:pt x="280" y="284"/>
                  </a:lnTo>
                  <a:lnTo>
                    <a:pt x="292" y="281"/>
                  </a:lnTo>
                  <a:lnTo>
                    <a:pt x="303" y="279"/>
                  </a:lnTo>
                  <a:lnTo>
                    <a:pt x="311" y="276"/>
                  </a:lnTo>
                  <a:lnTo>
                    <a:pt x="319" y="273"/>
                  </a:lnTo>
                  <a:lnTo>
                    <a:pt x="328" y="268"/>
                  </a:lnTo>
                  <a:lnTo>
                    <a:pt x="337" y="265"/>
                  </a:lnTo>
                  <a:lnTo>
                    <a:pt x="343" y="257"/>
                  </a:lnTo>
                  <a:lnTo>
                    <a:pt x="350" y="251"/>
                  </a:lnTo>
                  <a:lnTo>
                    <a:pt x="356" y="242"/>
                  </a:lnTo>
                  <a:lnTo>
                    <a:pt x="363" y="235"/>
                  </a:lnTo>
                  <a:lnTo>
                    <a:pt x="366" y="223"/>
                  </a:lnTo>
                  <a:lnTo>
                    <a:pt x="371" y="208"/>
                  </a:lnTo>
                  <a:lnTo>
                    <a:pt x="374" y="190"/>
                  </a:lnTo>
                  <a:lnTo>
                    <a:pt x="376" y="173"/>
                  </a:lnTo>
                  <a:lnTo>
                    <a:pt x="374" y="153"/>
                  </a:lnTo>
                  <a:lnTo>
                    <a:pt x="369" y="136"/>
                  </a:lnTo>
                  <a:lnTo>
                    <a:pt x="359" y="119"/>
                  </a:lnTo>
                  <a:lnTo>
                    <a:pt x="344" y="105"/>
                  </a:lnTo>
                  <a:lnTo>
                    <a:pt x="340" y="101"/>
                  </a:lnTo>
                  <a:lnTo>
                    <a:pt x="337" y="96"/>
                  </a:lnTo>
                  <a:lnTo>
                    <a:pt x="332" y="90"/>
                  </a:lnTo>
                  <a:lnTo>
                    <a:pt x="328" y="84"/>
                  </a:lnTo>
                  <a:lnTo>
                    <a:pt x="322" y="77"/>
                  </a:lnTo>
                  <a:lnTo>
                    <a:pt x="316" y="72"/>
                  </a:lnTo>
                  <a:lnTo>
                    <a:pt x="307" y="68"/>
                  </a:lnTo>
                  <a:lnTo>
                    <a:pt x="297" y="68"/>
                  </a:lnTo>
                  <a:lnTo>
                    <a:pt x="286" y="65"/>
                  </a:lnTo>
                  <a:lnTo>
                    <a:pt x="281" y="59"/>
                  </a:lnTo>
                  <a:lnTo>
                    <a:pt x="276" y="52"/>
                  </a:lnTo>
                  <a:lnTo>
                    <a:pt x="275" y="44"/>
                  </a:lnTo>
                  <a:lnTo>
                    <a:pt x="272" y="36"/>
                  </a:lnTo>
                  <a:lnTo>
                    <a:pt x="269" y="28"/>
                  </a:lnTo>
                  <a:lnTo>
                    <a:pt x="264" y="25"/>
                  </a:lnTo>
                  <a:lnTo>
                    <a:pt x="255" y="25"/>
                  </a:lnTo>
                  <a:lnTo>
                    <a:pt x="243" y="23"/>
                  </a:lnTo>
                  <a:lnTo>
                    <a:pt x="232" y="20"/>
                  </a:lnTo>
                  <a:lnTo>
                    <a:pt x="220" y="15"/>
                  </a:lnTo>
                  <a:lnTo>
                    <a:pt x="211" y="11"/>
                  </a:lnTo>
                  <a:lnTo>
                    <a:pt x="199" y="5"/>
                  </a:lnTo>
                  <a:lnTo>
                    <a:pt x="191" y="1"/>
                  </a:lnTo>
                  <a:lnTo>
                    <a:pt x="181" y="0"/>
                  </a:lnTo>
                  <a:lnTo>
                    <a:pt x="173" y="2"/>
                  </a:lnTo>
                  <a:lnTo>
                    <a:pt x="164" y="5"/>
                  </a:lnTo>
                  <a:lnTo>
                    <a:pt x="154" y="7"/>
                  </a:lnTo>
                  <a:lnTo>
                    <a:pt x="144" y="7"/>
                  </a:lnTo>
                  <a:lnTo>
                    <a:pt x="134" y="9"/>
                  </a:lnTo>
                  <a:lnTo>
                    <a:pt x="123" y="9"/>
                  </a:lnTo>
                  <a:lnTo>
                    <a:pt x="112" y="10"/>
                  </a:lnTo>
                  <a:lnTo>
                    <a:pt x="102" y="10"/>
                  </a:lnTo>
                  <a:lnTo>
                    <a:pt x="94" y="12"/>
                  </a:lnTo>
                  <a:lnTo>
                    <a:pt x="83" y="12"/>
                  </a:lnTo>
                  <a:lnTo>
                    <a:pt x="72" y="15"/>
                  </a:lnTo>
                  <a:lnTo>
                    <a:pt x="61" y="16"/>
                  </a:lnTo>
                  <a:lnTo>
                    <a:pt x="50" y="20"/>
                  </a:lnTo>
                  <a:lnTo>
                    <a:pt x="39" y="23"/>
                  </a:lnTo>
                  <a:lnTo>
                    <a:pt x="30" y="28"/>
                  </a:lnTo>
                  <a:lnTo>
                    <a:pt x="24" y="35"/>
                  </a:lnTo>
                  <a:lnTo>
                    <a:pt x="23" y="43"/>
                  </a:lnTo>
                  <a:lnTo>
                    <a:pt x="20" y="52"/>
                  </a:lnTo>
                  <a:lnTo>
                    <a:pt x="19" y="63"/>
                  </a:lnTo>
                  <a:lnTo>
                    <a:pt x="18" y="75"/>
                  </a:lnTo>
                  <a:lnTo>
                    <a:pt x="16" y="89"/>
                  </a:lnTo>
                  <a:lnTo>
                    <a:pt x="15" y="100"/>
                  </a:lnTo>
                  <a:lnTo>
                    <a:pt x="14" y="112"/>
                  </a:lnTo>
                  <a:lnTo>
                    <a:pt x="13" y="122"/>
                  </a:lnTo>
                  <a:lnTo>
                    <a:pt x="13" y="130"/>
                  </a:lnTo>
                  <a:lnTo>
                    <a:pt x="10" y="135"/>
                  </a:lnTo>
                  <a:lnTo>
                    <a:pt x="9" y="145"/>
                  </a:lnTo>
                  <a:lnTo>
                    <a:pt x="6" y="157"/>
                  </a:lnTo>
                  <a:lnTo>
                    <a:pt x="5" y="172"/>
                  </a:lnTo>
                  <a:lnTo>
                    <a:pt x="3" y="185"/>
                  </a:lnTo>
                  <a:lnTo>
                    <a:pt x="1" y="201"/>
                  </a:lnTo>
                  <a:lnTo>
                    <a:pt x="0" y="216"/>
                  </a:lnTo>
                  <a:lnTo>
                    <a:pt x="0" y="232"/>
                  </a:lnTo>
                  <a:lnTo>
                    <a:pt x="0" y="240"/>
                  </a:lnTo>
                  <a:lnTo>
                    <a:pt x="4" y="246"/>
                  </a:lnTo>
                  <a:lnTo>
                    <a:pt x="10" y="248"/>
                  </a:lnTo>
                  <a:lnTo>
                    <a:pt x="19" y="251"/>
                  </a:lnTo>
                  <a:lnTo>
                    <a:pt x="15" y="262"/>
                  </a:lnTo>
                  <a:lnTo>
                    <a:pt x="18" y="273"/>
                  </a:lnTo>
                  <a:lnTo>
                    <a:pt x="20" y="277"/>
                  </a:lnTo>
                  <a:lnTo>
                    <a:pt x="26" y="281"/>
                  </a:lnTo>
                  <a:lnTo>
                    <a:pt x="32" y="283"/>
                  </a:lnTo>
                  <a:lnTo>
                    <a:pt x="44" y="284"/>
                  </a:lnTo>
                  <a:lnTo>
                    <a:pt x="53" y="283"/>
                  </a:lnTo>
                  <a:lnTo>
                    <a:pt x="67" y="282"/>
                  </a:lnTo>
                  <a:lnTo>
                    <a:pt x="79" y="279"/>
                  </a:lnTo>
                  <a:lnTo>
                    <a:pt x="94" y="277"/>
                  </a:lnTo>
                  <a:lnTo>
                    <a:pt x="107" y="272"/>
                  </a:lnTo>
                  <a:lnTo>
                    <a:pt x="120" y="267"/>
                  </a:lnTo>
                  <a:lnTo>
                    <a:pt x="130" y="261"/>
                  </a:lnTo>
                  <a:lnTo>
                    <a:pt x="140" y="256"/>
                  </a:lnTo>
                  <a:lnTo>
                    <a:pt x="145" y="248"/>
                  </a:lnTo>
                  <a:lnTo>
                    <a:pt x="151" y="244"/>
                  </a:lnTo>
                  <a:lnTo>
                    <a:pt x="155" y="240"/>
                  </a:lnTo>
                  <a:lnTo>
                    <a:pt x="160" y="240"/>
                  </a:lnTo>
                  <a:lnTo>
                    <a:pt x="164" y="241"/>
                  </a:lnTo>
                  <a:lnTo>
                    <a:pt x="168" y="247"/>
                  </a:lnTo>
                  <a:lnTo>
                    <a:pt x="166" y="252"/>
                  </a:lnTo>
                  <a:lnTo>
                    <a:pt x="157" y="261"/>
                  </a:lnTo>
                  <a:lnTo>
                    <a:pt x="151" y="265"/>
                  </a:lnTo>
                  <a:lnTo>
                    <a:pt x="145" y="270"/>
                  </a:lnTo>
                  <a:lnTo>
                    <a:pt x="139" y="274"/>
                  </a:lnTo>
                  <a:lnTo>
                    <a:pt x="134" y="282"/>
                  </a:lnTo>
                  <a:close/>
                </a:path>
              </a:pathLst>
            </a:custGeom>
            <a:solidFill>
              <a:srgbClr val="FF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10" name="Freeform 403"/>
            <p:cNvSpPr>
              <a:spLocks/>
            </p:cNvSpPr>
            <p:nvPr/>
          </p:nvSpPr>
          <p:spPr bwMode="auto">
            <a:xfrm>
              <a:off x="4373" y="1578"/>
              <a:ext cx="80" cy="63"/>
            </a:xfrm>
            <a:custGeom>
              <a:avLst/>
              <a:gdLst>
                <a:gd name="T0" fmla="*/ 1 w 159"/>
                <a:gd name="T1" fmla="*/ 1 h 125"/>
                <a:gd name="T2" fmla="*/ 1 w 159"/>
                <a:gd name="T3" fmla="*/ 1 h 125"/>
                <a:gd name="T4" fmla="*/ 1 w 159"/>
                <a:gd name="T5" fmla="*/ 1 h 125"/>
                <a:gd name="T6" fmla="*/ 1 w 159"/>
                <a:gd name="T7" fmla="*/ 1 h 125"/>
                <a:gd name="T8" fmla="*/ 1 w 159"/>
                <a:gd name="T9" fmla="*/ 1 h 125"/>
                <a:gd name="T10" fmla="*/ 1 w 159"/>
                <a:gd name="T11" fmla="*/ 1 h 125"/>
                <a:gd name="T12" fmla="*/ 1 w 159"/>
                <a:gd name="T13" fmla="*/ 1 h 125"/>
                <a:gd name="T14" fmla="*/ 1 w 159"/>
                <a:gd name="T15" fmla="*/ 1 h 125"/>
                <a:gd name="T16" fmla="*/ 1 w 159"/>
                <a:gd name="T17" fmla="*/ 1 h 125"/>
                <a:gd name="T18" fmla="*/ 1 w 159"/>
                <a:gd name="T19" fmla="*/ 1 h 125"/>
                <a:gd name="T20" fmla="*/ 1 w 159"/>
                <a:gd name="T21" fmla="*/ 1 h 125"/>
                <a:gd name="T22" fmla="*/ 1 w 159"/>
                <a:gd name="T23" fmla="*/ 1 h 125"/>
                <a:gd name="T24" fmla="*/ 1 w 159"/>
                <a:gd name="T25" fmla="*/ 1 h 125"/>
                <a:gd name="T26" fmla="*/ 1 w 159"/>
                <a:gd name="T27" fmla="*/ 1 h 125"/>
                <a:gd name="T28" fmla="*/ 0 w 159"/>
                <a:gd name="T29" fmla="*/ 1 h 125"/>
                <a:gd name="T30" fmla="*/ 1 w 159"/>
                <a:gd name="T31" fmla="*/ 1 h 125"/>
                <a:gd name="T32" fmla="*/ 1 w 159"/>
                <a:gd name="T33" fmla="*/ 1 h 125"/>
                <a:gd name="T34" fmla="*/ 1 w 159"/>
                <a:gd name="T35" fmla="*/ 1 h 125"/>
                <a:gd name="T36" fmla="*/ 1 w 159"/>
                <a:gd name="T37" fmla="*/ 1 h 125"/>
                <a:gd name="T38" fmla="*/ 1 w 159"/>
                <a:gd name="T39" fmla="*/ 1 h 125"/>
                <a:gd name="T40" fmla="*/ 1 w 159"/>
                <a:gd name="T41" fmla="*/ 1 h 125"/>
                <a:gd name="T42" fmla="*/ 1 w 159"/>
                <a:gd name="T43" fmla="*/ 1 h 125"/>
                <a:gd name="T44" fmla="*/ 1 w 159"/>
                <a:gd name="T45" fmla="*/ 1 h 125"/>
                <a:gd name="T46" fmla="*/ 1 w 159"/>
                <a:gd name="T47" fmla="*/ 1 h 125"/>
                <a:gd name="T48" fmla="*/ 1 w 159"/>
                <a:gd name="T49" fmla="*/ 1 h 125"/>
                <a:gd name="T50" fmla="*/ 1 w 159"/>
                <a:gd name="T51" fmla="*/ 1 h 125"/>
                <a:gd name="T52" fmla="*/ 1 w 159"/>
                <a:gd name="T53" fmla="*/ 1 h 125"/>
                <a:gd name="T54" fmla="*/ 1 w 159"/>
                <a:gd name="T55" fmla="*/ 1 h 125"/>
                <a:gd name="T56" fmla="*/ 1 w 159"/>
                <a:gd name="T57" fmla="*/ 1 h 125"/>
                <a:gd name="T58" fmla="*/ 1 w 159"/>
                <a:gd name="T59" fmla="*/ 1 h 125"/>
                <a:gd name="T60" fmla="*/ 1 w 159"/>
                <a:gd name="T61" fmla="*/ 1 h 125"/>
                <a:gd name="T62" fmla="*/ 1 w 159"/>
                <a:gd name="T63" fmla="*/ 1 h 125"/>
                <a:gd name="T64" fmla="*/ 1 w 159"/>
                <a:gd name="T65" fmla="*/ 0 h 125"/>
                <a:gd name="T66" fmla="*/ 1 w 159"/>
                <a:gd name="T67" fmla="*/ 0 h 125"/>
                <a:gd name="T68" fmla="*/ 1 w 159"/>
                <a:gd name="T69" fmla="*/ 1 h 125"/>
                <a:gd name="T70" fmla="*/ 1 w 159"/>
                <a:gd name="T71" fmla="*/ 1 h 125"/>
                <a:gd name="T72" fmla="*/ 1 w 159"/>
                <a:gd name="T73" fmla="*/ 1 h 125"/>
                <a:gd name="T74" fmla="*/ 1 w 159"/>
                <a:gd name="T75" fmla="*/ 1 h 125"/>
                <a:gd name="T76" fmla="*/ 1 w 159"/>
                <a:gd name="T77" fmla="*/ 1 h 125"/>
                <a:gd name="T78" fmla="*/ 1 w 159"/>
                <a:gd name="T79" fmla="*/ 1 h 125"/>
                <a:gd name="T80" fmla="*/ 1 w 159"/>
                <a:gd name="T81" fmla="*/ 1 h 1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59"/>
                <a:gd name="T124" fmla="*/ 0 h 125"/>
                <a:gd name="T125" fmla="*/ 159 w 159"/>
                <a:gd name="T126" fmla="*/ 125 h 1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59" h="125">
                  <a:moveTo>
                    <a:pt x="149" y="50"/>
                  </a:moveTo>
                  <a:lnTo>
                    <a:pt x="141" y="56"/>
                  </a:lnTo>
                  <a:lnTo>
                    <a:pt x="128" y="67"/>
                  </a:lnTo>
                  <a:lnTo>
                    <a:pt x="111" y="80"/>
                  </a:lnTo>
                  <a:lnTo>
                    <a:pt x="94" y="93"/>
                  </a:lnTo>
                  <a:lnTo>
                    <a:pt x="75" y="104"/>
                  </a:lnTo>
                  <a:lnTo>
                    <a:pt x="59" y="114"/>
                  </a:lnTo>
                  <a:lnTo>
                    <a:pt x="44" y="122"/>
                  </a:lnTo>
                  <a:lnTo>
                    <a:pt x="36" y="125"/>
                  </a:lnTo>
                  <a:lnTo>
                    <a:pt x="27" y="124"/>
                  </a:lnTo>
                  <a:lnTo>
                    <a:pt x="20" y="122"/>
                  </a:lnTo>
                  <a:lnTo>
                    <a:pt x="12" y="118"/>
                  </a:lnTo>
                  <a:lnTo>
                    <a:pt x="7" y="116"/>
                  </a:lnTo>
                  <a:lnTo>
                    <a:pt x="2" y="111"/>
                  </a:lnTo>
                  <a:lnTo>
                    <a:pt x="0" y="106"/>
                  </a:lnTo>
                  <a:lnTo>
                    <a:pt x="1" y="99"/>
                  </a:lnTo>
                  <a:lnTo>
                    <a:pt x="7" y="93"/>
                  </a:lnTo>
                  <a:lnTo>
                    <a:pt x="13" y="86"/>
                  </a:lnTo>
                  <a:lnTo>
                    <a:pt x="22" y="80"/>
                  </a:lnTo>
                  <a:lnTo>
                    <a:pt x="29" y="73"/>
                  </a:lnTo>
                  <a:lnTo>
                    <a:pt x="38" y="70"/>
                  </a:lnTo>
                  <a:lnTo>
                    <a:pt x="46" y="65"/>
                  </a:lnTo>
                  <a:lnTo>
                    <a:pt x="53" y="61"/>
                  </a:lnTo>
                  <a:lnTo>
                    <a:pt x="59" y="57"/>
                  </a:lnTo>
                  <a:lnTo>
                    <a:pt x="65" y="54"/>
                  </a:lnTo>
                  <a:lnTo>
                    <a:pt x="70" y="46"/>
                  </a:lnTo>
                  <a:lnTo>
                    <a:pt x="78" y="39"/>
                  </a:lnTo>
                  <a:lnTo>
                    <a:pt x="85" y="30"/>
                  </a:lnTo>
                  <a:lnTo>
                    <a:pt x="94" y="22"/>
                  </a:lnTo>
                  <a:lnTo>
                    <a:pt x="101" y="13"/>
                  </a:lnTo>
                  <a:lnTo>
                    <a:pt x="109" y="7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5" y="2"/>
                  </a:lnTo>
                  <a:lnTo>
                    <a:pt x="143" y="5"/>
                  </a:lnTo>
                  <a:lnTo>
                    <a:pt x="152" y="10"/>
                  </a:lnTo>
                  <a:lnTo>
                    <a:pt x="157" y="17"/>
                  </a:lnTo>
                  <a:lnTo>
                    <a:pt x="159" y="26"/>
                  </a:lnTo>
                  <a:lnTo>
                    <a:pt x="157" y="36"/>
                  </a:lnTo>
                  <a:lnTo>
                    <a:pt x="149" y="50"/>
                  </a:lnTo>
                  <a:close/>
                </a:path>
              </a:pathLst>
            </a:custGeom>
            <a:solidFill>
              <a:srgbClr val="FFC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11" name="Freeform 404"/>
            <p:cNvSpPr>
              <a:spLocks/>
            </p:cNvSpPr>
            <p:nvPr/>
          </p:nvSpPr>
          <p:spPr bwMode="auto">
            <a:xfrm>
              <a:off x="4362" y="1510"/>
              <a:ext cx="115" cy="116"/>
            </a:xfrm>
            <a:custGeom>
              <a:avLst/>
              <a:gdLst>
                <a:gd name="T0" fmla="*/ 0 w 231"/>
                <a:gd name="T1" fmla="*/ 0 h 233"/>
                <a:gd name="T2" fmla="*/ 0 w 231"/>
                <a:gd name="T3" fmla="*/ 0 h 233"/>
                <a:gd name="T4" fmla="*/ 0 w 231"/>
                <a:gd name="T5" fmla="*/ 0 h 233"/>
                <a:gd name="T6" fmla="*/ 0 w 231"/>
                <a:gd name="T7" fmla="*/ 0 h 233"/>
                <a:gd name="T8" fmla="*/ 0 w 231"/>
                <a:gd name="T9" fmla="*/ 0 h 233"/>
                <a:gd name="T10" fmla="*/ 0 w 231"/>
                <a:gd name="T11" fmla="*/ 0 h 233"/>
                <a:gd name="T12" fmla="*/ 0 w 231"/>
                <a:gd name="T13" fmla="*/ 0 h 233"/>
                <a:gd name="T14" fmla="*/ 0 w 231"/>
                <a:gd name="T15" fmla="*/ 0 h 233"/>
                <a:gd name="T16" fmla="*/ 0 w 231"/>
                <a:gd name="T17" fmla="*/ 0 h 233"/>
                <a:gd name="T18" fmla="*/ 0 w 231"/>
                <a:gd name="T19" fmla="*/ 0 h 233"/>
                <a:gd name="T20" fmla="*/ 0 w 231"/>
                <a:gd name="T21" fmla="*/ 0 h 233"/>
                <a:gd name="T22" fmla="*/ 0 w 231"/>
                <a:gd name="T23" fmla="*/ 0 h 233"/>
                <a:gd name="T24" fmla="*/ 0 w 231"/>
                <a:gd name="T25" fmla="*/ 0 h 233"/>
                <a:gd name="T26" fmla="*/ 0 w 231"/>
                <a:gd name="T27" fmla="*/ 0 h 233"/>
                <a:gd name="T28" fmla="*/ 0 w 231"/>
                <a:gd name="T29" fmla="*/ 0 h 233"/>
                <a:gd name="T30" fmla="*/ 0 w 231"/>
                <a:gd name="T31" fmla="*/ 0 h 233"/>
                <a:gd name="T32" fmla="*/ 0 w 231"/>
                <a:gd name="T33" fmla="*/ 0 h 233"/>
                <a:gd name="T34" fmla="*/ 0 w 231"/>
                <a:gd name="T35" fmla="*/ 0 h 233"/>
                <a:gd name="T36" fmla="*/ 0 w 231"/>
                <a:gd name="T37" fmla="*/ 0 h 233"/>
                <a:gd name="T38" fmla="*/ 0 w 231"/>
                <a:gd name="T39" fmla="*/ 0 h 233"/>
                <a:gd name="T40" fmla="*/ 0 w 231"/>
                <a:gd name="T41" fmla="*/ 0 h 233"/>
                <a:gd name="T42" fmla="*/ 0 w 231"/>
                <a:gd name="T43" fmla="*/ 0 h 233"/>
                <a:gd name="T44" fmla="*/ 0 w 231"/>
                <a:gd name="T45" fmla="*/ 0 h 233"/>
                <a:gd name="T46" fmla="*/ 0 w 231"/>
                <a:gd name="T47" fmla="*/ 0 h 233"/>
                <a:gd name="T48" fmla="*/ 0 w 231"/>
                <a:gd name="T49" fmla="*/ 0 h 233"/>
                <a:gd name="T50" fmla="*/ 0 w 231"/>
                <a:gd name="T51" fmla="*/ 0 h 233"/>
                <a:gd name="T52" fmla="*/ 0 w 231"/>
                <a:gd name="T53" fmla="*/ 0 h 233"/>
                <a:gd name="T54" fmla="*/ 0 w 231"/>
                <a:gd name="T55" fmla="*/ 0 h 233"/>
                <a:gd name="T56" fmla="*/ 0 w 231"/>
                <a:gd name="T57" fmla="*/ 0 h 233"/>
                <a:gd name="T58" fmla="*/ 0 w 231"/>
                <a:gd name="T59" fmla="*/ 0 h 233"/>
                <a:gd name="T60" fmla="*/ 0 w 231"/>
                <a:gd name="T61" fmla="*/ 0 h 233"/>
                <a:gd name="T62" fmla="*/ 0 w 231"/>
                <a:gd name="T63" fmla="*/ 0 h 233"/>
                <a:gd name="T64" fmla="*/ 0 w 231"/>
                <a:gd name="T65" fmla="*/ 0 h 233"/>
                <a:gd name="T66" fmla="*/ 0 w 231"/>
                <a:gd name="T67" fmla="*/ 0 h 233"/>
                <a:gd name="T68" fmla="*/ 0 w 231"/>
                <a:gd name="T69" fmla="*/ 0 h 233"/>
                <a:gd name="T70" fmla="*/ 0 w 231"/>
                <a:gd name="T71" fmla="*/ 0 h 233"/>
                <a:gd name="T72" fmla="*/ 0 w 231"/>
                <a:gd name="T73" fmla="*/ 0 h 233"/>
                <a:gd name="T74" fmla="*/ 0 w 231"/>
                <a:gd name="T75" fmla="*/ 0 h 233"/>
                <a:gd name="T76" fmla="*/ 0 w 231"/>
                <a:gd name="T77" fmla="*/ 0 h 233"/>
                <a:gd name="T78" fmla="*/ 0 w 231"/>
                <a:gd name="T79" fmla="*/ 0 h 233"/>
                <a:gd name="T80" fmla="*/ 0 w 231"/>
                <a:gd name="T81" fmla="*/ 0 h 233"/>
                <a:gd name="T82" fmla="*/ 0 w 231"/>
                <a:gd name="T83" fmla="*/ 0 h 233"/>
                <a:gd name="T84" fmla="*/ 0 w 231"/>
                <a:gd name="T85" fmla="*/ 0 h 2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233"/>
                <a:gd name="T131" fmla="*/ 231 w 231"/>
                <a:gd name="T132" fmla="*/ 233 h 23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233">
                  <a:moveTo>
                    <a:pt x="30" y="229"/>
                  </a:moveTo>
                  <a:lnTo>
                    <a:pt x="23" y="232"/>
                  </a:lnTo>
                  <a:lnTo>
                    <a:pt x="15" y="233"/>
                  </a:lnTo>
                  <a:lnTo>
                    <a:pt x="9" y="233"/>
                  </a:lnTo>
                  <a:lnTo>
                    <a:pt x="4" y="229"/>
                  </a:lnTo>
                  <a:lnTo>
                    <a:pt x="0" y="221"/>
                  </a:lnTo>
                  <a:lnTo>
                    <a:pt x="0" y="209"/>
                  </a:lnTo>
                  <a:lnTo>
                    <a:pt x="2" y="191"/>
                  </a:lnTo>
                  <a:lnTo>
                    <a:pt x="9" y="167"/>
                  </a:lnTo>
                  <a:lnTo>
                    <a:pt x="8" y="165"/>
                  </a:lnTo>
                  <a:lnTo>
                    <a:pt x="8" y="161"/>
                  </a:lnTo>
                  <a:lnTo>
                    <a:pt x="7" y="155"/>
                  </a:lnTo>
                  <a:lnTo>
                    <a:pt x="7" y="149"/>
                  </a:lnTo>
                  <a:lnTo>
                    <a:pt x="7" y="139"/>
                  </a:lnTo>
                  <a:lnTo>
                    <a:pt x="7" y="130"/>
                  </a:lnTo>
                  <a:lnTo>
                    <a:pt x="8" y="120"/>
                  </a:lnTo>
                  <a:lnTo>
                    <a:pt x="12" y="112"/>
                  </a:lnTo>
                  <a:lnTo>
                    <a:pt x="14" y="101"/>
                  </a:lnTo>
                  <a:lnTo>
                    <a:pt x="15" y="91"/>
                  </a:lnTo>
                  <a:lnTo>
                    <a:pt x="15" y="80"/>
                  </a:lnTo>
                  <a:lnTo>
                    <a:pt x="17" y="70"/>
                  </a:lnTo>
                  <a:lnTo>
                    <a:pt x="17" y="57"/>
                  </a:lnTo>
                  <a:lnTo>
                    <a:pt x="18" y="46"/>
                  </a:lnTo>
                  <a:lnTo>
                    <a:pt x="18" y="35"/>
                  </a:lnTo>
                  <a:lnTo>
                    <a:pt x="22" y="25"/>
                  </a:lnTo>
                  <a:lnTo>
                    <a:pt x="24" y="17"/>
                  </a:lnTo>
                  <a:lnTo>
                    <a:pt x="29" y="13"/>
                  </a:lnTo>
                  <a:lnTo>
                    <a:pt x="35" y="13"/>
                  </a:lnTo>
                  <a:lnTo>
                    <a:pt x="41" y="17"/>
                  </a:lnTo>
                  <a:lnTo>
                    <a:pt x="45" y="20"/>
                  </a:lnTo>
                  <a:lnTo>
                    <a:pt x="50" y="26"/>
                  </a:lnTo>
                  <a:lnTo>
                    <a:pt x="51" y="31"/>
                  </a:lnTo>
                  <a:lnTo>
                    <a:pt x="51" y="38"/>
                  </a:lnTo>
                  <a:lnTo>
                    <a:pt x="62" y="30"/>
                  </a:lnTo>
                  <a:lnTo>
                    <a:pt x="77" y="24"/>
                  </a:lnTo>
                  <a:lnTo>
                    <a:pt x="94" y="18"/>
                  </a:lnTo>
                  <a:lnTo>
                    <a:pt x="112" y="13"/>
                  </a:lnTo>
                  <a:lnTo>
                    <a:pt x="127" y="7"/>
                  </a:lnTo>
                  <a:lnTo>
                    <a:pt x="141" y="3"/>
                  </a:lnTo>
                  <a:lnTo>
                    <a:pt x="153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71" y="2"/>
                  </a:lnTo>
                  <a:lnTo>
                    <a:pt x="176" y="3"/>
                  </a:lnTo>
                  <a:lnTo>
                    <a:pt x="182" y="7"/>
                  </a:lnTo>
                  <a:lnTo>
                    <a:pt x="187" y="13"/>
                  </a:lnTo>
                  <a:lnTo>
                    <a:pt x="182" y="19"/>
                  </a:lnTo>
                  <a:lnTo>
                    <a:pt x="172" y="20"/>
                  </a:lnTo>
                  <a:lnTo>
                    <a:pt x="160" y="23"/>
                  </a:lnTo>
                  <a:lnTo>
                    <a:pt x="145" y="25"/>
                  </a:lnTo>
                  <a:lnTo>
                    <a:pt x="132" y="29"/>
                  </a:lnTo>
                  <a:lnTo>
                    <a:pt x="117" y="31"/>
                  </a:lnTo>
                  <a:lnTo>
                    <a:pt x="106" y="35"/>
                  </a:lnTo>
                  <a:lnTo>
                    <a:pt x="98" y="39"/>
                  </a:lnTo>
                  <a:lnTo>
                    <a:pt x="96" y="44"/>
                  </a:lnTo>
                  <a:lnTo>
                    <a:pt x="97" y="46"/>
                  </a:lnTo>
                  <a:lnTo>
                    <a:pt x="102" y="47"/>
                  </a:lnTo>
                  <a:lnTo>
                    <a:pt x="108" y="46"/>
                  </a:lnTo>
                  <a:lnTo>
                    <a:pt x="116" y="45"/>
                  </a:lnTo>
                  <a:lnTo>
                    <a:pt x="122" y="44"/>
                  </a:lnTo>
                  <a:lnTo>
                    <a:pt x="129" y="44"/>
                  </a:lnTo>
                  <a:lnTo>
                    <a:pt x="135" y="45"/>
                  </a:lnTo>
                  <a:lnTo>
                    <a:pt x="139" y="50"/>
                  </a:lnTo>
                  <a:lnTo>
                    <a:pt x="143" y="54"/>
                  </a:lnTo>
                  <a:lnTo>
                    <a:pt x="155" y="57"/>
                  </a:lnTo>
                  <a:lnTo>
                    <a:pt x="171" y="59"/>
                  </a:lnTo>
                  <a:lnTo>
                    <a:pt x="190" y="61"/>
                  </a:lnTo>
                  <a:lnTo>
                    <a:pt x="207" y="62"/>
                  </a:lnTo>
                  <a:lnTo>
                    <a:pt x="221" y="65"/>
                  </a:lnTo>
                  <a:lnTo>
                    <a:pt x="229" y="68"/>
                  </a:lnTo>
                  <a:lnTo>
                    <a:pt x="231" y="77"/>
                  </a:lnTo>
                  <a:lnTo>
                    <a:pt x="222" y="85"/>
                  </a:lnTo>
                  <a:lnTo>
                    <a:pt x="211" y="92"/>
                  </a:lnTo>
                  <a:lnTo>
                    <a:pt x="196" y="99"/>
                  </a:lnTo>
                  <a:lnTo>
                    <a:pt x="180" y="108"/>
                  </a:lnTo>
                  <a:lnTo>
                    <a:pt x="161" y="114"/>
                  </a:lnTo>
                  <a:lnTo>
                    <a:pt x="145" y="120"/>
                  </a:lnTo>
                  <a:lnTo>
                    <a:pt x="130" y="125"/>
                  </a:lnTo>
                  <a:lnTo>
                    <a:pt x="120" y="130"/>
                  </a:lnTo>
                  <a:lnTo>
                    <a:pt x="109" y="136"/>
                  </a:lnTo>
                  <a:lnTo>
                    <a:pt x="99" y="146"/>
                  </a:lnTo>
                  <a:lnTo>
                    <a:pt x="87" y="160"/>
                  </a:lnTo>
                  <a:lnTo>
                    <a:pt x="76" y="176"/>
                  </a:lnTo>
                  <a:lnTo>
                    <a:pt x="64" y="191"/>
                  </a:lnTo>
                  <a:lnTo>
                    <a:pt x="51" y="206"/>
                  </a:lnTo>
                  <a:lnTo>
                    <a:pt x="40" y="219"/>
                  </a:lnTo>
                  <a:lnTo>
                    <a:pt x="30" y="229"/>
                  </a:lnTo>
                  <a:close/>
                </a:path>
              </a:pathLst>
            </a:custGeom>
            <a:solidFill>
              <a:srgbClr val="FFC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12" name="Freeform 405"/>
            <p:cNvSpPr>
              <a:spLocks/>
            </p:cNvSpPr>
            <p:nvPr/>
          </p:nvSpPr>
          <p:spPr bwMode="auto">
            <a:xfrm>
              <a:off x="4383" y="1539"/>
              <a:ext cx="167" cy="133"/>
            </a:xfrm>
            <a:custGeom>
              <a:avLst/>
              <a:gdLst>
                <a:gd name="T0" fmla="*/ 1 w 332"/>
                <a:gd name="T1" fmla="*/ 1 h 266"/>
                <a:gd name="T2" fmla="*/ 1 w 332"/>
                <a:gd name="T3" fmla="*/ 1 h 266"/>
                <a:gd name="T4" fmla="*/ 1 w 332"/>
                <a:gd name="T5" fmla="*/ 1 h 266"/>
                <a:gd name="T6" fmla="*/ 1 w 332"/>
                <a:gd name="T7" fmla="*/ 1 h 266"/>
                <a:gd name="T8" fmla="*/ 1 w 332"/>
                <a:gd name="T9" fmla="*/ 1 h 266"/>
                <a:gd name="T10" fmla="*/ 1 w 332"/>
                <a:gd name="T11" fmla="*/ 1 h 266"/>
                <a:gd name="T12" fmla="*/ 1 w 332"/>
                <a:gd name="T13" fmla="*/ 1 h 266"/>
                <a:gd name="T14" fmla="*/ 1 w 332"/>
                <a:gd name="T15" fmla="*/ 1 h 266"/>
                <a:gd name="T16" fmla="*/ 0 w 332"/>
                <a:gd name="T17" fmla="*/ 1 h 266"/>
                <a:gd name="T18" fmla="*/ 0 w 332"/>
                <a:gd name="T19" fmla="*/ 1 h 266"/>
                <a:gd name="T20" fmla="*/ 1 w 332"/>
                <a:gd name="T21" fmla="*/ 1 h 266"/>
                <a:gd name="T22" fmla="*/ 1 w 332"/>
                <a:gd name="T23" fmla="*/ 1 h 266"/>
                <a:gd name="T24" fmla="*/ 1 w 332"/>
                <a:gd name="T25" fmla="*/ 1 h 266"/>
                <a:gd name="T26" fmla="*/ 1 w 332"/>
                <a:gd name="T27" fmla="*/ 1 h 266"/>
                <a:gd name="T28" fmla="*/ 1 w 332"/>
                <a:gd name="T29" fmla="*/ 1 h 266"/>
                <a:gd name="T30" fmla="*/ 1 w 332"/>
                <a:gd name="T31" fmla="*/ 1 h 266"/>
                <a:gd name="T32" fmla="*/ 1 w 332"/>
                <a:gd name="T33" fmla="*/ 1 h 266"/>
                <a:gd name="T34" fmla="*/ 1 w 332"/>
                <a:gd name="T35" fmla="*/ 1 h 266"/>
                <a:gd name="T36" fmla="*/ 1 w 332"/>
                <a:gd name="T37" fmla="*/ 1 h 266"/>
                <a:gd name="T38" fmla="*/ 1 w 332"/>
                <a:gd name="T39" fmla="*/ 1 h 266"/>
                <a:gd name="T40" fmla="*/ 1 w 332"/>
                <a:gd name="T41" fmla="*/ 1 h 266"/>
                <a:gd name="T42" fmla="*/ 1 w 332"/>
                <a:gd name="T43" fmla="*/ 1 h 266"/>
                <a:gd name="T44" fmla="*/ 1 w 332"/>
                <a:gd name="T45" fmla="*/ 1 h 266"/>
                <a:gd name="T46" fmla="*/ 1 w 332"/>
                <a:gd name="T47" fmla="*/ 1 h 266"/>
                <a:gd name="T48" fmla="*/ 1 w 332"/>
                <a:gd name="T49" fmla="*/ 1 h 266"/>
                <a:gd name="T50" fmla="*/ 1 w 332"/>
                <a:gd name="T51" fmla="*/ 1 h 266"/>
                <a:gd name="T52" fmla="*/ 1 w 332"/>
                <a:gd name="T53" fmla="*/ 1 h 266"/>
                <a:gd name="T54" fmla="*/ 1 w 332"/>
                <a:gd name="T55" fmla="*/ 1 h 266"/>
                <a:gd name="T56" fmla="*/ 1 w 332"/>
                <a:gd name="T57" fmla="*/ 1 h 266"/>
                <a:gd name="T58" fmla="*/ 1 w 332"/>
                <a:gd name="T59" fmla="*/ 1 h 266"/>
                <a:gd name="T60" fmla="*/ 1 w 332"/>
                <a:gd name="T61" fmla="*/ 1 h 266"/>
                <a:gd name="T62" fmla="*/ 1 w 332"/>
                <a:gd name="T63" fmla="*/ 1 h 266"/>
                <a:gd name="T64" fmla="*/ 1 w 332"/>
                <a:gd name="T65" fmla="*/ 1 h 266"/>
                <a:gd name="T66" fmla="*/ 1 w 332"/>
                <a:gd name="T67" fmla="*/ 1 h 266"/>
                <a:gd name="T68" fmla="*/ 1 w 332"/>
                <a:gd name="T69" fmla="*/ 1 h 266"/>
                <a:gd name="T70" fmla="*/ 1 w 332"/>
                <a:gd name="T71" fmla="*/ 1 h 266"/>
                <a:gd name="T72" fmla="*/ 1 w 332"/>
                <a:gd name="T73" fmla="*/ 1 h 266"/>
                <a:gd name="T74" fmla="*/ 1 w 332"/>
                <a:gd name="T75" fmla="*/ 1 h 266"/>
                <a:gd name="T76" fmla="*/ 1 w 332"/>
                <a:gd name="T77" fmla="*/ 1 h 266"/>
                <a:gd name="T78" fmla="*/ 1 w 332"/>
                <a:gd name="T79" fmla="*/ 1 h 266"/>
                <a:gd name="T80" fmla="*/ 1 w 332"/>
                <a:gd name="T81" fmla="*/ 1 h 266"/>
                <a:gd name="T82" fmla="*/ 1 w 332"/>
                <a:gd name="T83" fmla="*/ 1 h 266"/>
                <a:gd name="T84" fmla="*/ 1 w 332"/>
                <a:gd name="T85" fmla="*/ 1 h 266"/>
                <a:gd name="T86" fmla="*/ 1 w 332"/>
                <a:gd name="T87" fmla="*/ 1 h 266"/>
                <a:gd name="T88" fmla="*/ 1 w 332"/>
                <a:gd name="T89" fmla="*/ 1 h 266"/>
                <a:gd name="T90" fmla="*/ 1 w 332"/>
                <a:gd name="T91" fmla="*/ 1 h 266"/>
                <a:gd name="T92" fmla="*/ 1 w 332"/>
                <a:gd name="T93" fmla="*/ 1 h 266"/>
                <a:gd name="T94" fmla="*/ 1 w 332"/>
                <a:gd name="T95" fmla="*/ 1 h 266"/>
                <a:gd name="T96" fmla="*/ 1 w 332"/>
                <a:gd name="T97" fmla="*/ 1 h 266"/>
                <a:gd name="T98" fmla="*/ 1 w 332"/>
                <a:gd name="T99" fmla="*/ 1 h 266"/>
                <a:gd name="T100" fmla="*/ 1 w 332"/>
                <a:gd name="T101" fmla="*/ 1 h 266"/>
                <a:gd name="T102" fmla="*/ 1 w 332"/>
                <a:gd name="T103" fmla="*/ 1 h 266"/>
                <a:gd name="T104" fmla="*/ 1 w 332"/>
                <a:gd name="T105" fmla="*/ 1 h 266"/>
                <a:gd name="T106" fmla="*/ 1 w 332"/>
                <a:gd name="T107" fmla="*/ 1 h 266"/>
                <a:gd name="T108" fmla="*/ 1 w 332"/>
                <a:gd name="T109" fmla="*/ 1 h 266"/>
                <a:gd name="T110" fmla="*/ 1 w 332"/>
                <a:gd name="T111" fmla="*/ 1 h 266"/>
                <a:gd name="T112" fmla="*/ 1 w 332"/>
                <a:gd name="T113" fmla="*/ 1 h 266"/>
                <a:gd name="T114" fmla="*/ 1 w 332"/>
                <a:gd name="T115" fmla="*/ 1 h 266"/>
                <a:gd name="T116" fmla="*/ 1 w 332"/>
                <a:gd name="T117" fmla="*/ 1 h 266"/>
                <a:gd name="T118" fmla="*/ 1 w 332"/>
                <a:gd name="T119" fmla="*/ 0 h 26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2"/>
                <a:gd name="T181" fmla="*/ 0 h 266"/>
                <a:gd name="T182" fmla="*/ 332 w 332"/>
                <a:gd name="T183" fmla="*/ 266 h 26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2" h="266">
                  <a:moveTo>
                    <a:pt x="90" y="205"/>
                  </a:moveTo>
                  <a:lnTo>
                    <a:pt x="77" y="202"/>
                  </a:lnTo>
                  <a:lnTo>
                    <a:pt x="63" y="204"/>
                  </a:lnTo>
                  <a:lnTo>
                    <a:pt x="48" y="206"/>
                  </a:lnTo>
                  <a:lnTo>
                    <a:pt x="33" y="211"/>
                  </a:lnTo>
                  <a:lnTo>
                    <a:pt x="18" y="216"/>
                  </a:lnTo>
                  <a:lnTo>
                    <a:pt x="8" y="225"/>
                  </a:lnTo>
                  <a:lnTo>
                    <a:pt x="1" y="233"/>
                  </a:lnTo>
                  <a:lnTo>
                    <a:pt x="0" y="244"/>
                  </a:lnTo>
                  <a:lnTo>
                    <a:pt x="0" y="252"/>
                  </a:lnTo>
                  <a:lnTo>
                    <a:pt x="3" y="258"/>
                  </a:lnTo>
                  <a:lnTo>
                    <a:pt x="7" y="262"/>
                  </a:lnTo>
                  <a:lnTo>
                    <a:pt x="12" y="264"/>
                  </a:lnTo>
                  <a:lnTo>
                    <a:pt x="22" y="264"/>
                  </a:lnTo>
                  <a:lnTo>
                    <a:pt x="34" y="263"/>
                  </a:lnTo>
                  <a:lnTo>
                    <a:pt x="40" y="262"/>
                  </a:lnTo>
                  <a:lnTo>
                    <a:pt x="49" y="261"/>
                  </a:lnTo>
                  <a:lnTo>
                    <a:pt x="58" y="259"/>
                  </a:lnTo>
                  <a:lnTo>
                    <a:pt x="68" y="259"/>
                  </a:lnTo>
                  <a:lnTo>
                    <a:pt x="75" y="259"/>
                  </a:lnTo>
                  <a:lnTo>
                    <a:pt x="84" y="259"/>
                  </a:lnTo>
                  <a:lnTo>
                    <a:pt x="90" y="261"/>
                  </a:lnTo>
                  <a:lnTo>
                    <a:pt x="96" y="263"/>
                  </a:lnTo>
                  <a:lnTo>
                    <a:pt x="100" y="264"/>
                  </a:lnTo>
                  <a:lnTo>
                    <a:pt x="107" y="266"/>
                  </a:lnTo>
                  <a:lnTo>
                    <a:pt x="115" y="266"/>
                  </a:lnTo>
                  <a:lnTo>
                    <a:pt x="124" y="266"/>
                  </a:lnTo>
                  <a:lnTo>
                    <a:pt x="133" y="263"/>
                  </a:lnTo>
                  <a:lnTo>
                    <a:pt x="143" y="261"/>
                  </a:lnTo>
                  <a:lnTo>
                    <a:pt x="150" y="256"/>
                  </a:lnTo>
                  <a:lnTo>
                    <a:pt x="158" y="251"/>
                  </a:lnTo>
                  <a:lnTo>
                    <a:pt x="165" y="242"/>
                  </a:lnTo>
                  <a:lnTo>
                    <a:pt x="176" y="235"/>
                  </a:lnTo>
                  <a:lnTo>
                    <a:pt x="190" y="227"/>
                  </a:lnTo>
                  <a:lnTo>
                    <a:pt x="206" y="220"/>
                  </a:lnTo>
                  <a:lnTo>
                    <a:pt x="221" y="212"/>
                  </a:lnTo>
                  <a:lnTo>
                    <a:pt x="236" y="207"/>
                  </a:lnTo>
                  <a:lnTo>
                    <a:pt x="248" y="204"/>
                  </a:lnTo>
                  <a:lnTo>
                    <a:pt x="259" y="202"/>
                  </a:lnTo>
                  <a:lnTo>
                    <a:pt x="267" y="199"/>
                  </a:lnTo>
                  <a:lnTo>
                    <a:pt x="275" y="196"/>
                  </a:lnTo>
                  <a:lnTo>
                    <a:pt x="284" y="191"/>
                  </a:lnTo>
                  <a:lnTo>
                    <a:pt x="293" y="188"/>
                  </a:lnTo>
                  <a:lnTo>
                    <a:pt x="299" y="180"/>
                  </a:lnTo>
                  <a:lnTo>
                    <a:pt x="306" y="174"/>
                  </a:lnTo>
                  <a:lnTo>
                    <a:pt x="312" y="165"/>
                  </a:lnTo>
                  <a:lnTo>
                    <a:pt x="319" y="158"/>
                  </a:lnTo>
                  <a:lnTo>
                    <a:pt x="322" y="146"/>
                  </a:lnTo>
                  <a:lnTo>
                    <a:pt x="327" y="131"/>
                  </a:lnTo>
                  <a:lnTo>
                    <a:pt x="330" y="113"/>
                  </a:lnTo>
                  <a:lnTo>
                    <a:pt x="332" y="96"/>
                  </a:lnTo>
                  <a:lnTo>
                    <a:pt x="330" y="76"/>
                  </a:lnTo>
                  <a:lnTo>
                    <a:pt x="325" y="59"/>
                  </a:lnTo>
                  <a:lnTo>
                    <a:pt x="315" y="42"/>
                  </a:lnTo>
                  <a:lnTo>
                    <a:pt x="300" y="28"/>
                  </a:lnTo>
                  <a:lnTo>
                    <a:pt x="296" y="24"/>
                  </a:lnTo>
                  <a:lnTo>
                    <a:pt x="293" y="19"/>
                  </a:lnTo>
                  <a:lnTo>
                    <a:pt x="288" y="13"/>
                  </a:lnTo>
                  <a:lnTo>
                    <a:pt x="284" y="7"/>
                  </a:lnTo>
                  <a:lnTo>
                    <a:pt x="278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13" name="Freeform 406"/>
            <p:cNvSpPr>
              <a:spLocks/>
            </p:cNvSpPr>
            <p:nvPr/>
          </p:nvSpPr>
          <p:spPr bwMode="auto">
            <a:xfrm>
              <a:off x="4362" y="1501"/>
              <a:ext cx="160" cy="140"/>
            </a:xfrm>
            <a:custGeom>
              <a:avLst/>
              <a:gdLst>
                <a:gd name="T0" fmla="*/ 0 w 322"/>
                <a:gd name="T1" fmla="*/ 0 h 281"/>
                <a:gd name="T2" fmla="*/ 0 w 322"/>
                <a:gd name="T3" fmla="*/ 0 h 281"/>
                <a:gd name="T4" fmla="*/ 0 w 322"/>
                <a:gd name="T5" fmla="*/ 0 h 281"/>
                <a:gd name="T6" fmla="*/ 0 w 322"/>
                <a:gd name="T7" fmla="*/ 0 h 281"/>
                <a:gd name="T8" fmla="*/ 0 w 322"/>
                <a:gd name="T9" fmla="*/ 0 h 281"/>
                <a:gd name="T10" fmla="*/ 0 w 322"/>
                <a:gd name="T11" fmla="*/ 0 h 281"/>
                <a:gd name="T12" fmla="*/ 0 w 322"/>
                <a:gd name="T13" fmla="*/ 0 h 281"/>
                <a:gd name="T14" fmla="*/ 0 w 322"/>
                <a:gd name="T15" fmla="*/ 0 h 281"/>
                <a:gd name="T16" fmla="*/ 0 w 322"/>
                <a:gd name="T17" fmla="*/ 0 h 281"/>
                <a:gd name="T18" fmla="*/ 0 w 322"/>
                <a:gd name="T19" fmla="*/ 0 h 281"/>
                <a:gd name="T20" fmla="*/ 0 w 322"/>
                <a:gd name="T21" fmla="*/ 0 h 281"/>
                <a:gd name="T22" fmla="*/ 0 w 322"/>
                <a:gd name="T23" fmla="*/ 0 h 281"/>
                <a:gd name="T24" fmla="*/ 0 w 322"/>
                <a:gd name="T25" fmla="*/ 0 h 281"/>
                <a:gd name="T26" fmla="*/ 0 w 322"/>
                <a:gd name="T27" fmla="*/ 0 h 281"/>
                <a:gd name="T28" fmla="*/ 0 w 322"/>
                <a:gd name="T29" fmla="*/ 0 h 281"/>
                <a:gd name="T30" fmla="*/ 0 w 322"/>
                <a:gd name="T31" fmla="*/ 0 h 281"/>
                <a:gd name="T32" fmla="*/ 0 w 322"/>
                <a:gd name="T33" fmla="*/ 0 h 281"/>
                <a:gd name="T34" fmla="*/ 0 w 322"/>
                <a:gd name="T35" fmla="*/ 0 h 281"/>
                <a:gd name="T36" fmla="*/ 0 w 322"/>
                <a:gd name="T37" fmla="*/ 0 h 281"/>
                <a:gd name="T38" fmla="*/ 0 w 322"/>
                <a:gd name="T39" fmla="*/ 0 h 281"/>
                <a:gd name="T40" fmla="*/ 0 w 322"/>
                <a:gd name="T41" fmla="*/ 0 h 281"/>
                <a:gd name="T42" fmla="*/ 0 w 322"/>
                <a:gd name="T43" fmla="*/ 0 h 281"/>
                <a:gd name="T44" fmla="*/ 0 w 322"/>
                <a:gd name="T45" fmla="*/ 0 h 281"/>
                <a:gd name="T46" fmla="*/ 0 w 322"/>
                <a:gd name="T47" fmla="*/ 0 h 281"/>
                <a:gd name="T48" fmla="*/ 0 w 322"/>
                <a:gd name="T49" fmla="*/ 0 h 281"/>
                <a:gd name="T50" fmla="*/ 0 w 322"/>
                <a:gd name="T51" fmla="*/ 0 h 281"/>
                <a:gd name="T52" fmla="*/ 0 w 322"/>
                <a:gd name="T53" fmla="*/ 0 h 281"/>
                <a:gd name="T54" fmla="*/ 0 w 322"/>
                <a:gd name="T55" fmla="*/ 0 h 281"/>
                <a:gd name="T56" fmla="*/ 0 w 322"/>
                <a:gd name="T57" fmla="*/ 0 h 281"/>
                <a:gd name="T58" fmla="*/ 0 w 322"/>
                <a:gd name="T59" fmla="*/ 0 h 281"/>
                <a:gd name="T60" fmla="*/ 0 w 322"/>
                <a:gd name="T61" fmla="*/ 0 h 281"/>
                <a:gd name="T62" fmla="*/ 0 w 322"/>
                <a:gd name="T63" fmla="*/ 0 h 281"/>
                <a:gd name="T64" fmla="*/ 0 w 322"/>
                <a:gd name="T65" fmla="*/ 0 h 281"/>
                <a:gd name="T66" fmla="*/ 0 w 322"/>
                <a:gd name="T67" fmla="*/ 0 h 281"/>
                <a:gd name="T68" fmla="*/ 0 w 322"/>
                <a:gd name="T69" fmla="*/ 0 h 281"/>
                <a:gd name="T70" fmla="*/ 0 w 322"/>
                <a:gd name="T71" fmla="*/ 0 h 281"/>
                <a:gd name="T72" fmla="*/ 0 w 322"/>
                <a:gd name="T73" fmla="*/ 0 h 281"/>
                <a:gd name="T74" fmla="*/ 0 w 322"/>
                <a:gd name="T75" fmla="*/ 0 h 281"/>
                <a:gd name="T76" fmla="*/ 0 w 322"/>
                <a:gd name="T77" fmla="*/ 0 h 281"/>
                <a:gd name="T78" fmla="*/ 0 w 322"/>
                <a:gd name="T79" fmla="*/ 0 h 281"/>
                <a:gd name="T80" fmla="*/ 0 w 322"/>
                <a:gd name="T81" fmla="*/ 0 h 281"/>
                <a:gd name="T82" fmla="*/ 0 w 322"/>
                <a:gd name="T83" fmla="*/ 0 h 281"/>
                <a:gd name="T84" fmla="*/ 0 w 322"/>
                <a:gd name="T85" fmla="*/ 0 h 281"/>
                <a:gd name="T86" fmla="*/ 0 w 322"/>
                <a:gd name="T87" fmla="*/ 0 h 281"/>
                <a:gd name="T88" fmla="*/ 0 w 322"/>
                <a:gd name="T89" fmla="*/ 0 h 281"/>
                <a:gd name="T90" fmla="*/ 0 w 322"/>
                <a:gd name="T91" fmla="*/ 0 h 281"/>
                <a:gd name="T92" fmla="*/ 0 w 322"/>
                <a:gd name="T93" fmla="*/ 0 h 281"/>
                <a:gd name="T94" fmla="*/ 0 w 322"/>
                <a:gd name="T95" fmla="*/ 0 h 281"/>
                <a:gd name="T96" fmla="*/ 0 w 322"/>
                <a:gd name="T97" fmla="*/ 0 h 281"/>
                <a:gd name="T98" fmla="*/ 0 w 322"/>
                <a:gd name="T99" fmla="*/ 0 h 281"/>
                <a:gd name="T100" fmla="*/ 0 w 322"/>
                <a:gd name="T101" fmla="*/ 0 h 281"/>
                <a:gd name="T102" fmla="*/ 0 w 322"/>
                <a:gd name="T103" fmla="*/ 0 h 281"/>
                <a:gd name="T104" fmla="*/ 0 w 322"/>
                <a:gd name="T105" fmla="*/ 0 h 281"/>
                <a:gd name="T106" fmla="*/ 0 w 322"/>
                <a:gd name="T107" fmla="*/ 0 h 281"/>
                <a:gd name="T108" fmla="*/ 0 w 322"/>
                <a:gd name="T109" fmla="*/ 0 h 281"/>
                <a:gd name="T110" fmla="*/ 0 w 322"/>
                <a:gd name="T111" fmla="*/ 0 h 281"/>
                <a:gd name="T112" fmla="*/ 0 w 322"/>
                <a:gd name="T113" fmla="*/ 0 h 281"/>
                <a:gd name="T114" fmla="*/ 0 w 322"/>
                <a:gd name="T115" fmla="*/ 0 h 281"/>
                <a:gd name="T116" fmla="*/ 0 w 322"/>
                <a:gd name="T117" fmla="*/ 0 h 281"/>
                <a:gd name="T118" fmla="*/ 0 w 322"/>
                <a:gd name="T119" fmla="*/ 0 h 2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2"/>
                <a:gd name="T181" fmla="*/ 0 h 281"/>
                <a:gd name="T182" fmla="*/ 322 w 322"/>
                <a:gd name="T183" fmla="*/ 281 h 28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2" h="281">
                  <a:moveTo>
                    <a:pt x="322" y="77"/>
                  </a:moveTo>
                  <a:lnTo>
                    <a:pt x="316" y="72"/>
                  </a:lnTo>
                  <a:lnTo>
                    <a:pt x="307" y="68"/>
                  </a:lnTo>
                  <a:lnTo>
                    <a:pt x="297" y="68"/>
                  </a:lnTo>
                  <a:lnTo>
                    <a:pt x="286" y="65"/>
                  </a:lnTo>
                  <a:lnTo>
                    <a:pt x="281" y="59"/>
                  </a:lnTo>
                  <a:lnTo>
                    <a:pt x="276" y="52"/>
                  </a:lnTo>
                  <a:lnTo>
                    <a:pt x="275" y="44"/>
                  </a:lnTo>
                  <a:lnTo>
                    <a:pt x="272" y="36"/>
                  </a:lnTo>
                  <a:lnTo>
                    <a:pt x="269" y="28"/>
                  </a:lnTo>
                  <a:lnTo>
                    <a:pt x="264" y="25"/>
                  </a:lnTo>
                  <a:lnTo>
                    <a:pt x="255" y="25"/>
                  </a:lnTo>
                  <a:lnTo>
                    <a:pt x="243" y="23"/>
                  </a:lnTo>
                  <a:lnTo>
                    <a:pt x="232" y="20"/>
                  </a:lnTo>
                  <a:lnTo>
                    <a:pt x="220" y="15"/>
                  </a:lnTo>
                  <a:lnTo>
                    <a:pt x="211" y="11"/>
                  </a:lnTo>
                  <a:lnTo>
                    <a:pt x="199" y="5"/>
                  </a:lnTo>
                  <a:lnTo>
                    <a:pt x="191" y="1"/>
                  </a:lnTo>
                  <a:lnTo>
                    <a:pt x="181" y="0"/>
                  </a:lnTo>
                  <a:lnTo>
                    <a:pt x="173" y="2"/>
                  </a:lnTo>
                  <a:lnTo>
                    <a:pt x="164" y="5"/>
                  </a:lnTo>
                  <a:lnTo>
                    <a:pt x="154" y="7"/>
                  </a:lnTo>
                  <a:lnTo>
                    <a:pt x="144" y="7"/>
                  </a:lnTo>
                  <a:lnTo>
                    <a:pt x="134" y="9"/>
                  </a:lnTo>
                  <a:lnTo>
                    <a:pt x="123" y="9"/>
                  </a:lnTo>
                  <a:lnTo>
                    <a:pt x="112" y="10"/>
                  </a:lnTo>
                  <a:lnTo>
                    <a:pt x="102" y="10"/>
                  </a:lnTo>
                  <a:lnTo>
                    <a:pt x="94" y="12"/>
                  </a:lnTo>
                  <a:lnTo>
                    <a:pt x="83" y="12"/>
                  </a:lnTo>
                  <a:lnTo>
                    <a:pt x="72" y="15"/>
                  </a:lnTo>
                  <a:lnTo>
                    <a:pt x="61" y="16"/>
                  </a:lnTo>
                  <a:lnTo>
                    <a:pt x="50" y="20"/>
                  </a:lnTo>
                  <a:lnTo>
                    <a:pt x="39" y="23"/>
                  </a:lnTo>
                  <a:lnTo>
                    <a:pt x="30" y="28"/>
                  </a:lnTo>
                  <a:lnTo>
                    <a:pt x="24" y="35"/>
                  </a:lnTo>
                  <a:lnTo>
                    <a:pt x="23" y="43"/>
                  </a:lnTo>
                  <a:lnTo>
                    <a:pt x="20" y="52"/>
                  </a:lnTo>
                  <a:lnTo>
                    <a:pt x="19" y="63"/>
                  </a:lnTo>
                  <a:lnTo>
                    <a:pt x="18" y="75"/>
                  </a:lnTo>
                  <a:lnTo>
                    <a:pt x="16" y="89"/>
                  </a:lnTo>
                  <a:lnTo>
                    <a:pt x="15" y="100"/>
                  </a:lnTo>
                  <a:lnTo>
                    <a:pt x="14" y="112"/>
                  </a:lnTo>
                  <a:lnTo>
                    <a:pt x="13" y="122"/>
                  </a:lnTo>
                  <a:lnTo>
                    <a:pt x="13" y="130"/>
                  </a:lnTo>
                  <a:lnTo>
                    <a:pt x="10" y="135"/>
                  </a:lnTo>
                  <a:lnTo>
                    <a:pt x="9" y="145"/>
                  </a:lnTo>
                  <a:lnTo>
                    <a:pt x="6" y="157"/>
                  </a:lnTo>
                  <a:lnTo>
                    <a:pt x="5" y="172"/>
                  </a:lnTo>
                  <a:lnTo>
                    <a:pt x="3" y="185"/>
                  </a:lnTo>
                  <a:lnTo>
                    <a:pt x="1" y="201"/>
                  </a:lnTo>
                  <a:lnTo>
                    <a:pt x="0" y="216"/>
                  </a:lnTo>
                  <a:lnTo>
                    <a:pt x="0" y="232"/>
                  </a:lnTo>
                  <a:lnTo>
                    <a:pt x="0" y="240"/>
                  </a:lnTo>
                  <a:lnTo>
                    <a:pt x="4" y="246"/>
                  </a:lnTo>
                  <a:lnTo>
                    <a:pt x="10" y="248"/>
                  </a:lnTo>
                  <a:lnTo>
                    <a:pt x="19" y="251"/>
                  </a:lnTo>
                  <a:lnTo>
                    <a:pt x="15" y="262"/>
                  </a:lnTo>
                  <a:lnTo>
                    <a:pt x="18" y="273"/>
                  </a:lnTo>
                  <a:lnTo>
                    <a:pt x="20" y="277"/>
                  </a:lnTo>
                  <a:lnTo>
                    <a:pt x="26" y="28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14" name="Freeform 407"/>
            <p:cNvSpPr>
              <a:spLocks/>
            </p:cNvSpPr>
            <p:nvPr/>
          </p:nvSpPr>
          <p:spPr bwMode="auto">
            <a:xfrm>
              <a:off x="4375" y="1621"/>
              <a:ext cx="71" cy="22"/>
            </a:xfrm>
            <a:custGeom>
              <a:avLst/>
              <a:gdLst>
                <a:gd name="T0" fmla="*/ 0 w 142"/>
                <a:gd name="T1" fmla="*/ 1 h 44"/>
                <a:gd name="T2" fmla="*/ 1 w 142"/>
                <a:gd name="T3" fmla="*/ 1 h 44"/>
                <a:gd name="T4" fmla="*/ 1 w 142"/>
                <a:gd name="T5" fmla="*/ 1 h 44"/>
                <a:gd name="T6" fmla="*/ 1 w 142"/>
                <a:gd name="T7" fmla="*/ 1 h 44"/>
                <a:gd name="T8" fmla="*/ 1 w 142"/>
                <a:gd name="T9" fmla="*/ 1 h 44"/>
                <a:gd name="T10" fmla="*/ 1 w 142"/>
                <a:gd name="T11" fmla="*/ 1 h 44"/>
                <a:gd name="T12" fmla="*/ 1 w 142"/>
                <a:gd name="T13" fmla="*/ 1 h 44"/>
                <a:gd name="T14" fmla="*/ 1 w 142"/>
                <a:gd name="T15" fmla="*/ 1 h 44"/>
                <a:gd name="T16" fmla="*/ 1 w 142"/>
                <a:gd name="T17" fmla="*/ 1 h 44"/>
                <a:gd name="T18" fmla="*/ 1 w 142"/>
                <a:gd name="T19" fmla="*/ 1 h 44"/>
                <a:gd name="T20" fmla="*/ 1 w 142"/>
                <a:gd name="T21" fmla="*/ 1 h 44"/>
                <a:gd name="T22" fmla="*/ 1 w 142"/>
                <a:gd name="T23" fmla="*/ 1 h 44"/>
                <a:gd name="T24" fmla="*/ 1 w 142"/>
                <a:gd name="T25" fmla="*/ 1 h 44"/>
                <a:gd name="T26" fmla="*/ 1 w 142"/>
                <a:gd name="T27" fmla="*/ 0 h 44"/>
                <a:gd name="T28" fmla="*/ 1 w 142"/>
                <a:gd name="T29" fmla="*/ 0 h 44"/>
                <a:gd name="T30" fmla="*/ 1 w 142"/>
                <a:gd name="T31" fmla="*/ 1 h 44"/>
                <a:gd name="T32" fmla="*/ 1 w 142"/>
                <a:gd name="T33" fmla="*/ 1 h 44"/>
                <a:gd name="T34" fmla="*/ 1 w 142"/>
                <a:gd name="T35" fmla="*/ 1 h 44"/>
                <a:gd name="T36" fmla="*/ 1 w 142"/>
                <a:gd name="T37" fmla="*/ 1 h 44"/>
                <a:gd name="T38" fmla="*/ 1 w 142"/>
                <a:gd name="T39" fmla="*/ 1 h 44"/>
                <a:gd name="T40" fmla="*/ 1 w 142"/>
                <a:gd name="T41" fmla="*/ 1 h 44"/>
                <a:gd name="T42" fmla="*/ 1 w 142"/>
                <a:gd name="T43" fmla="*/ 1 h 44"/>
                <a:gd name="T44" fmla="*/ 1 w 142"/>
                <a:gd name="T45" fmla="*/ 1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2"/>
                <a:gd name="T70" fmla="*/ 0 h 44"/>
                <a:gd name="T71" fmla="*/ 142 w 142"/>
                <a:gd name="T72" fmla="*/ 44 h 4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2" h="44">
                  <a:moveTo>
                    <a:pt x="0" y="41"/>
                  </a:moveTo>
                  <a:lnTo>
                    <a:pt x="6" y="43"/>
                  </a:lnTo>
                  <a:lnTo>
                    <a:pt x="18" y="44"/>
                  </a:lnTo>
                  <a:lnTo>
                    <a:pt x="27" y="43"/>
                  </a:lnTo>
                  <a:lnTo>
                    <a:pt x="41" y="42"/>
                  </a:lnTo>
                  <a:lnTo>
                    <a:pt x="53" y="39"/>
                  </a:lnTo>
                  <a:lnTo>
                    <a:pt x="68" y="37"/>
                  </a:lnTo>
                  <a:lnTo>
                    <a:pt x="81" y="32"/>
                  </a:lnTo>
                  <a:lnTo>
                    <a:pt x="94" y="27"/>
                  </a:lnTo>
                  <a:lnTo>
                    <a:pt x="104" y="21"/>
                  </a:lnTo>
                  <a:lnTo>
                    <a:pt x="114" y="16"/>
                  </a:lnTo>
                  <a:lnTo>
                    <a:pt x="119" y="8"/>
                  </a:lnTo>
                  <a:lnTo>
                    <a:pt x="125" y="4"/>
                  </a:lnTo>
                  <a:lnTo>
                    <a:pt x="129" y="0"/>
                  </a:lnTo>
                  <a:lnTo>
                    <a:pt x="134" y="0"/>
                  </a:lnTo>
                  <a:lnTo>
                    <a:pt x="138" y="1"/>
                  </a:lnTo>
                  <a:lnTo>
                    <a:pt x="142" y="7"/>
                  </a:lnTo>
                  <a:lnTo>
                    <a:pt x="140" y="12"/>
                  </a:lnTo>
                  <a:lnTo>
                    <a:pt x="131" y="21"/>
                  </a:lnTo>
                  <a:lnTo>
                    <a:pt x="125" y="25"/>
                  </a:lnTo>
                  <a:lnTo>
                    <a:pt x="119" y="30"/>
                  </a:lnTo>
                  <a:lnTo>
                    <a:pt x="113" y="34"/>
                  </a:lnTo>
                  <a:lnTo>
                    <a:pt x="108" y="4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15" name="Freeform 408"/>
            <p:cNvSpPr>
              <a:spLocks/>
            </p:cNvSpPr>
            <p:nvPr/>
          </p:nvSpPr>
          <p:spPr bwMode="auto">
            <a:xfrm>
              <a:off x="4371" y="1554"/>
              <a:ext cx="106" cy="72"/>
            </a:xfrm>
            <a:custGeom>
              <a:avLst/>
              <a:gdLst>
                <a:gd name="T0" fmla="*/ 0 w 213"/>
                <a:gd name="T1" fmla="*/ 0 h 146"/>
                <a:gd name="T2" fmla="*/ 0 w 213"/>
                <a:gd name="T3" fmla="*/ 0 h 146"/>
                <a:gd name="T4" fmla="*/ 0 w 213"/>
                <a:gd name="T5" fmla="*/ 0 h 146"/>
                <a:gd name="T6" fmla="*/ 0 w 213"/>
                <a:gd name="T7" fmla="*/ 0 h 146"/>
                <a:gd name="T8" fmla="*/ 0 w 213"/>
                <a:gd name="T9" fmla="*/ 0 h 146"/>
                <a:gd name="T10" fmla="*/ 0 w 213"/>
                <a:gd name="T11" fmla="*/ 0 h 146"/>
                <a:gd name="T12" fmla="*/ 0 w 213"/>
                <a:gd name="T13" fmla="*/ 0 h 146"/>
                <a:gd name="T14" fmla="*/ 0 w 213"/>
                <a:gd name="T15" fmla="*/ 0 h 146"/>
                <a:gd name="T16" fmla="*/ 0 w 213"/>
                <a:gd name="T17" fmla="*/ 0 h 146"/>
                <a:gd name="T18" fmla="*/ 0 w 213"/>
                <a:gd name="T19" fmla="*/ 0 h 146"/>
                <a:gd name="T20" fmla="*/ 0 w 213"/>
                <a:gd name="T21" fmla="*/ 0 h 146"/>
                <a:gd name="T22" fmla="*/ 0 w 213"/>
                <a:gd name="T23" fmla="*/ 0 h 146"/>
                <a:gd name="T24" fmla="*/ 0 w 213"/>
                <a:gd name="T25" fmla="*/ 0 h 146"/>
                <a:gd name="T26" fmla="*/ 0 w 213"/>
                <a:gd name="T27" fmla="*/ 0 h 146"/>
                <a:gd name="T28" fmla="*/ 0 w 213"/>
                <a:gd name="T29" fmla="*/ 0 h 146"/>
                <a:gd name="T30" fmla="*/ 0 w 213"/>
                <a:gd name="T31" fmla="*/ 0 h 146"/>
                <a:gd name="T32" fmla="*/ 0 w 213"/>
                <a:gd name="T33" fmla="*/ 0 h 1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3"/>
                <a:gd name="T52" fmla="*/ 0 h 146"/>
                <a:gd name="T53" fmla="*/ 213 w 213"/>
                <a:gd name="T54" fmla="*/ 146 h 1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3" h="146">
                  <a:moveTo>
                    <a:pt x="0" y="146"/>
                  </a:moveTo>
                  <a:lnTo>
                    <a:pt x="13" y="137"/>
                  </a:lnTo>
                  <a:lnTo>
                    <a:pt x="28" y="129"/>
                  </a:lnTo>
                  <a:lnTo>
                    <a:pt x="42" y="118"/>
                  </a:lnTo>
                  <a:lnTo>
                    <a:pt x="57" y="106"/>
                  </a:lnTo>
                  <a:lnTo>
                    <a:pt x="68" y="93"/>
                  </a:lnTo>
                  <a:lnTo>
                    <a:pt x="80" y="80"/>
                  </a:lnTo>
                  <a:lnTo>
                    <a:pt x="90" y="67"/>
                  </a:lnTo>
                  <a:lnTo>
                    <a:pt x="99" y="53"/>
                  </a:lnTo>
                  <a:lnTo>
                    <a:pt x="104" y="45"/>
                  </a:lnTo>
                  <a:lnTo>
                    <a:pt x="114" y="41"/>
                  </a:lnTo>
                  <a:lnTo>
                    <a:pt x="125" y="40"/>
                  </a:lnTo>
                  <a:lnTo>
                    <a:pt x="140" y="38"/>
                  </a:lnTo>
                  <a:lnTo>
                    <a:pt x="154" y="35"/>
                  </a:lnTo>
                  <a:lnTo>
                    <a:pt x="173" y="28"/>
                  </a:lnTo>
                  <a:lnTo>
                    <a:pt x="192" y="16"/>
                  </a:lnTo>
                  <a:lnTo>
                    <a:pt x="213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16" name="Freeform 409"/>
            <p:cNvSpPr>
              <a:spLocks/>
            </p:cNvSpPr>
            <p:nvPr/>
          </p:nvSpPr>
          <p:spPr bwMode="auto">
            <a:xfrm>
              <a:off x="4362" y="1518"/>
              <a:ext cx="100" cy="99"/>
            </a:xfrm>
            <a:custGeom>
              <a:avLst/>
              <a:gdLst>
                <a:gd name="T0" fmla="*/ 0 w 202"/>
                <a:gd name="T1" fmla="*/ 0 h 197"/>
                <a:gd name="T2" fmla="*/ 0 w 202"/>
                <a:gd name="T3" fmla="*/ 1 h 197"/>
                <a:gd name="T4" fmla="*/ 0 w 202"/>
                <a:gd name="T5" fmla="*/ 1 h 197"/>
                <a:gd name="T6" fmla="*/ 0 w 202"/>
                <a:gd name="T7" fmla="*/ 1 h 197"/>
                <a:gd name="T8" fmla="*/ 0 w 202"/>
                <a:gd name="T9" fmla="*/ 1 h 197"/>
                <a:gd name="T10" fmla="*/ 0 w 202"/>
                <a:gd name="T11" fmla="*/ 1 h 197"/>
                <a:gd name="T12" fmla="*/ 0 w 202"/>
                <a:gd name="T13" fmla="*/ 1 h 197"/>
                <a:gd name="T14" fmla="*/ 0 w 202"/>
                <a:gd name="T15" fmla="*/ 1 h 197"/>
                <a:gd name="T16" fmla="*/ 0 w 202"/>
                <a:gd name="T17" fmla="*/ 1 h 197"/>
                <a:gd name="T18" fmla="*/ 0 w 202"/>
                <a:gd name="T19" fmla="*/ 1 h 197"/>
                <a:gd name="T20" fmla="*/ 0 w 202"/>
                <a:gd name="T21" fmla="*/ 1 h 197"/>
                <a:gd name="T22" fmla="*/ 0 w 202"/>
                <a:gd name="T23" fmla="*/ 1 h 197"/>
                <a:gd name="T24" fmla="*/ 0 w 202"/>
                <a:gd name="T25" fmla="*/ 1 h 197"/>
                <a:gd name="T26" fmla="*/ 0 w 202"/>
                <a:gd name="T27" fmla="*/ 1 h 197"/>
                <a:gd name="T28" fmla="*/ 0 w 202"/>
                <a:gd name="T29" fmla="*/ 1 h 197"/>
                <a:gd name="T30" fmla="*/ 0 w 202"/>
                <a:gd name="T31" fmla="*/ 1 h 197"/>
                <a:gd name="T32" fmla="*/ 0 w 202"/>
                <a:gd name="T33" fmla="*/ 1 h 197"/>
                <a:gd name="T34" fmla="*/ 0 w 202"/>
                <a:gd name="T35" fmla="*/ 1 h 197"/>
                <a:gd name="T36" fmla="*/ 0 w 202"/>
                <a:gd name="T37" fmla="*/ 1 h 197"/>
                <a:gd name="T38" fmla="*/ 0 w 202"/>
                <a:gd name="T39" fmla="*/ 1 h 197"/>
                <a:gd name="T40" fmla="*/ 0 w 202"/>
                <a:gd name="T41" fmla="*/ 1 h 197"/>
                <a:gd name="T42" fmla="*/ 0 w 202"/>
                <a:gd name="T43" fmla="*/ 1 h 197"/>
                <a:gd name="T44" fmla="*/ 0 w 202"/>
                <a:gd name="T45" fmla="*/ 1 h 197"/>
                <a:gd name="T46" fmla="*/ 0 w 202"/>
                <a:gd name="T47" fmla="*/ 1 h 197"/>
                <a:gd name="T48" fmla="*/ 0 w 202"/>
                <a:gd name="T49" fmla="*/ 1 h 197"/>
                <a:gd name="T50" fmla="*/ 0 w 202"/>
                <a:gd name="T51" fmla="*/ 1 h 197"/>
                <a:gd name="T52" fmla="*/ 0 w 202"/>
                <a:gd name="T53" fmla="*/ 1 h 197"/>
                <a:gd name="T54" fmla="*/ 0 w 202"/>
                <a:gd name="T55" fmla="*/ 1 h 197"/>
                <a:gd name="T56" fmla="*/ 0 w 202"/>
                <a:gd name="T57" fmla="*/ 1 h 197"/>
                <a:gd name="T58" fmla="*/ 0 w 202"/>
                <a:gd name="T59" fmla="*/ 1 h 197"/>
                <a:gd name="T60" fmla="*/ 0 w 202"/>
                <a:gd name="T61" fmla="*/ 1 h 19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2"/>
                <a:gd name="T94" fmla="*/ 0 h 197"/>
                <a:gd name="T95" fmla="*/ 202 w 202"/>
                <a:gd name="T96" fmla="*/ 197 h 19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2" h="197">
                  <a:moveTo>
                    <a:pt x="202" y="0"/>
                  </a:moveTo>
                  <a:lnTo>
                    <a:pt x="191" y="3"/>
                  </a:lnTo>
                  <a:lnTo>
                    <a:pt x="178" y="8"/>
                  </a:lnTo>
                  <a:lnTo>
                    <a:pt x="165" y="12"/>
                  </a:lnTo>
                  <a:lnTo>
                    <a:pt x="151" y="17"/>
                  </a:lnTo>
                  <a:lnTo>
                    <a:pt x="138" y="19"/>
                  </a:lnTo>
                  <a:lnTo>
                    <a:pt x="126" y="22"/>
                  </a:lnTo>
                  <a:lnTo>
                    <a:pt x="118" y="24"/>
                  </a:lnTo>
                  <a:lnTo>
                    <a:pt x="113" y="27"/>
                  </a:lnTo>
                  <a:lnTo>
                    <a:pt x="102" y="29"/>
                  </a:lnTo>
                  <a:lnTo>
                    <a:pt x="92" y="37"/>
                  </a:lnTo>
                  <a:lnTo>
                    <a:pt x="86" y="40"/>
                  </a:lnTo>
                  <a:lnTo>
                    <a:pt x="81" y="45"/>
                  </a:lnTo>
                  <a:lnTo>
                    <a:pt x="74" y="51"/>
                  </a:lnTo>
                  <a:lnTo>
                    <a:pt x="71" y="60"/>
                  </a:lnTo>
                  <a:lnTo>
                    <a:pt x="63" y="68"/>
                  </a:lnTo>
                  <a:lnTo>
                    <a:pt x="56" y="79"/>
                  </a:lnTo>
                  <a:lnTo>
                    <a:pt x="46" y="89"/>
                  </a:lnTo>
                  <a:lnTo>
                    <a:pt x="37" y="101"/>
                  </a:lnTo>
                  <a:lnTo>
                    <a:pt x="26" y="111"/>
                  </a:lnTo>
                  <a:lnTo>
                    <a:pt x="19" y="122"/>
                  </a:lnTo>
                  <a:lnTo>
                    <a:pt x="14" y="131"/>
                  </a:lnTo>
                  <a:lnTo>
                    <a:pt x="13" y="138"/>
                  </a:lnTo>
                  <a:lnTo>
                    <a:pt x="11" y="144"/>
                  </a:lnTo>
                  <a:lnTo>
                    <a:pt x="10" y="153"/>
                  </a:lnTo>
                  <a:lnTo>
                    <a:pt x="8" y="163"/>
                  </a:lnTo>
                  <a:lnTo>
                    <a:pt x="6" y="173"/>
                  </a:lnTo>
                  <a:lnTo>
                    <a:pt x="3" y="181"/>
                  </a:lnTo>
                  <a:lnTo>
                    <a:pt x="1" y="190"/>
                  </a:lnTo>
                  <a:lnTo>
                    <a:pt x="0" y="195"/>
                  </a:lnTo>
                  <a:lnTo>
                    <a:pt x="0" y="19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17" name="Freeform 410"/>
            <p:cNvSpPr>
              <a:spLocks/>
            </p:cNvSpPr>
            <p:nvPr/>
          </p:nvSpPr>
          <p:spPr bwMode="auto">
            <a:xfrm>
              <a:off x="4367" y="1509"/>
              <a:ext cx="65" cy="74"/>
            </a:xfrm>
            <a:custGeom>
              <a:avLst/>
              <a:gdLst>
                <a:gd name="T0" fmla="*/ 1 w 130"/>
                <a:gd name="T1" fmla="*/ 0 h 147"/>
                <a:gd name="T2" fmla="*/ 1 w 130"/>
                <a:gd name="T3" fmla="*/ 1 h 147"/>
                <a:gd name="T4" fmla="*/ 1 w 130"/>
                <a:gd name="T5" fmla="*/ 1 h 147"/>
                <a:gd name="T6" fmla="*/ 1 w 130"/>
                <a:gd name="T7" fmla="*/ 1 h 147"/>
                <a:gd name="T8" fmla="*/ 1 w 130"/>
                <a:gd name="T9" fmla="*/ 1 h 147"/>
                <a:gd name="T10" fmla="*/ 1 w 130"/>
                <a:gd name="T11" fmla="*/ 1 h 147"/>
                <a:gd name="T12" fmla="*/ 1 w 130"/>
                <a:gd name="T13" fmla="*/ 1 h 147"/>
                <a:gd name="T14" fmla="*/ 1 w 130"/>
                <a:gd name="T15" fmla="*/ 1 h 147"/>
                <a:gd name="T16" fmla="*/ 1 w 130"/>
                <a:gd name="T17" fmla="*/ 1 h 147"/>
                <a:gd name="T18" fmla="*/ 1 w 130"/>
                <a:gd name="T19" fmla="*/ 1 h 147"/>
                <a:gd name="T20" fmla="*/ 1 w 130"/>
                <a:gd name="T21" fmla="*/ 1 h 147"/>
                <a:gd name="T22" fmla="*/ 1 w 130"/>
                <a:gd name="T23" fmla="*/ 1 h 147"/>
                <a:gd name="T24" fmla="*/ 1 w 130"/>
                <a:gd name="T25" fmla="*/ 1 h 147"/>
                <a:gd name="T26" fmla="*/ 1 w 130"/>
                <a:gd name="T27" fmla="*/ 1 h 147"/>
                <a:gd name="T28" fmla="*/ 1 w 130"/>
                <a:gd name="T29" fmla="*/ 1 h 147"/>
                <a:gd name="T30" fmla="*/ 1 w 130"/>
                <a:gd name="T31" fmla="*/ 1 h 147"/>
                <a:gd name="T32" fmla="*/ 0 w 130"/>
                <a:gd name="T33" fmla="*/ 1 h 1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0"/>
                <a:gd name="T52" fmla="*/ 0 h 147"/>
                <a:gd name="T53" fmla="*/ 130 w 130"/>
                <a:gd name="T54" fmla="*/ 147 h 1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0" h="147">
                  <a:moveTo>
                    <a:pt x="130" y="0"/>
                  </a:moveTo>
                  <a:lnTo>
                    <a:pt x="118" y="5"/>
                  </a:lnTo>
                  <a:lnTo>
                    <a:pt x="107" y="11"/>
                  </a:lnTo>
                  <a:lnTo>
                    <a:pt x="95" y="16"/>
                  </a:lnTo>
                  <a:lnTo>
                    <a:pt x="88" y="22"/>
                  </a:lnTo>
                  <a:lnTo>
                    <a:pt x="78" y="26"/>
                  </a:lnTo>
                  <a:lnTo>
                    <a:pt x="71" y="31"/>
                  </a:lnTo>
                  <a:lnTo>
                    <a:pt x="63" y="33"/>
                  </a:lnTo>
                  <a:lnTo>
                    <a:pt x="58" y="37"/>
                  </a:lnTo>
                  <a:lnTo>
                    <a:pt x="51" y="40"/>
                  </a:lnTo>
                  <a:lnTo>
                    <a:pt x="45" y="49"/>
                  </a:lnTo>
                  <a:lnTo>
                    <a:pt x="37" y="62"/>
                  </a:lnTo>
                  <a:lnTo>
                    <a:pt x="31" y="78"/>
                  </a:lnTo>
                  <a:lnTo>
                    <a:pt x="22" y="95"/>
                  </a:lnTo>
                  <a:lnTo>
                    <a:pt x="15" y="113"/>
                  </a:lnTo>
                  <a:lnTo>
                    <a:pt x="8" y="130"/>
                  </a:lnTo>
                  <a:lnTo>
                    <a:pt x="0" y="14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18" name="Freeform 411"/>
            <p:cNvSpPr>
              <a:spLocks/>
            </p:cNvSpPr>
            <p:nvPr/>
          </p:nvSpPr>
          <p:spPr bwMode="auto">
            <a:xfrm>
              <a:off x="4441" y="1595"/>
              <a:ext cx="55" cy="28"/>
            </a:xfrm>
            <a:custGeom>
              <a:avLst/>
              <a:gdLst>
                <a:gd name="T0" fmla="*/ 0 w 110"/>
                <a:gd name="T1" fmla="*/ 0 h 57"/>
                <a:gd name="T2" fmla="*/ 1 w 110"/>
                <a:gd name="T3" fmla="*/ 0 h 57"/>
                <a:gd name="T4" fmla="*/ 1 w 110"/>
                <a:gd name="T5" fmla="*/ 0 h 57"/>
                <a:gd name="T6" fmla="*/ 1 w 110"/>
                <a:gd name="T7" fmla="*/ 0 h 57"/>
                <a:gd name="T8" fmla="*/ 1 w 110"/>
                <a:gd name="T9" fmla="*/ 0 h 57"/>
                <a:gd name="T10" fmla="*/ 1 w 110"/>
                <a:gd name="T11" fmla="*/ 0 h 57"/>
                <a:gd name="T12" fmla="*/ 1 w 110"/>
                <a:gd name="T13" fmla="*/ 0 h 57"/>
                <a:gd name="T14" fmla="*/ 1 w 110"/>
                <a:gd name="T15" fmla="*/ 0 h 57"/>
                <a:gd name="T16" fmla="*/ 1 w 110"/>
                <a:gd name="T17" fmla="*/ 0 h 57"/>
                <a:gd name="T18" fmla="*/ 1 w 110"/>
                <a:gd name="T19" fmla="*/ 0 h 57"/>
                <a:gd name="T20" fmla="*/ 1 w 110"/>
                <a:gd name="T21" fmla="*/ 0 h 57"/>
                <a:gd name="T22" fmla="*/ 1 w 110"/>
                <a:gd name="T23" fmla="*/ 0 h 57"/>
                <a:gd name="T24" fmla="*/ 1 w 110"/>
                <a:gd name="T25" fmla="*/ 0 h 57"/>
                <a:gd name="T26" fmla="*/ 1 w 110"/>
                <a:gd name="T27" fmla="*/ 0 h 57"/>
                <a:gd name="T28" fmla="*/ 1 w 110"/>
                <a:gd name="T29" fmla="*/ 0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0"/>
                <a:gd name="T46" fmla="*/ 0 h 57"/>
                <a:gd name="T47" fmla="*/ 110 w 110"/>
                <a:gd name="T48" fmla="*/ 57 h 5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0" h="57">
                  <a:moveTo>
                    <a:pt x="0" y="57"/>
                  </a:moveTo>
                  <a:lnTo>
                    <a:pt x="6" y="47"/>
                  </a:lnTo>
                  <a:lnTo>
                    <a:pt x="13" y="38"/>
                  </a:lnTo>
                  <a:lnTo>
                    <a:pt x="17" y="33"/>
                  </a:lnTo>
                  <a:lnTo>
                    <a:pt x="22" y="30"/>
                  </a:lnTo>
                  <a:lnTo>
                    <a:pt x="29" y="27"/>
                  </a:lnTo>
                  <a:lnTo>
                    <a:pt x="39" y="26"/>
                  </a:lnTo>
                  <a:lnTo>
                    <a:pt x="49" y="22"/>
                  </a:lnTo>
                  <a:lnTo>
                    <a:pt x="59" y="21"/>
                  </a:lnTo>
                  <a:lnTo>
                    <a:pt x="68" y="17"/>
                  </a:lnTo>
                  <a:lnTo>
                    <a:pt x="77" y="16"/>
                  </a:lnTo>
                  <a:lnTo>
                    <a:pt x="85" y="12"/>
                  </a:lnTo>
                  <a:lnTo>
                    <a:pt x="94" y="9"/>
                  </a:lnTo>
                  <a:lnTo>
                    <a:pt x="101" y="4"/>
                  </a:lnTo>
                  <a:lnTo>
                    <a:pt x="11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19" name="Freeform 412"/>
            <p:cNvSpPr>
              <a:spLocks/>
            </p:cNvSpPr>
            <p:nvPr/>
          </p:nvSpPr>
          <p:spPr bwMode="auto">
            <a:xfrm>
              <a:off x="4532" y="1554"/>
              <a:ext cx="2" cy="29"/>
            </a:xfrm>
            <a:custGeom>
              <a:avLst/>
              <a:gdLst>
                <a:gd name="T0" fmla="*/ 1 w 4"/>
                <a:gd name="T1" fmla="*/ 0 h 58"/>
                <a:gd name="T2" fmla="*/ 1 w 4"/>
                <a:gd name="T3" fmla="*/ 1 h 58"/>
                <a:gd name="T4" fmla="*/ 1 w 4"/>
                <a:gd name="T5" fmla="*/ 1 h 58"/>
                <a:gd name="T6" fmla="*/ 1 w 4"/>
                <a:gd name="T7" fmla="*/ 1 h 58"/>
                <a:gd name="T8" fmla="*/ 1 w 4"/>
                <a:gd name="T9" fmla="*/ 1 h 58"/>
                <a:gd name="T10" fmla="*/ 0 w 4"/>
                <a:gd name="T11" fmla="*/ 1 h 58"/>
                <a:gd name="T12" fmla="*/ 0 w 4"/>
                <a:gd name="T13" fmla="*/ 1 h 58"/>
                <a:gd name="T14" fmla="*/ 0 w 4"/>
                <a:gd name="T15" fmla="*/ 1 h 58"/>
                <a:gd name="T16" fmla="*/ 1 w 4"/>
                <a:gd name="T17" fmla="*/ 1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58"/>
                <a:gd name="T29" fmla="*/ 4 w 4"/>
                <a:gd name="T30" fmla="*/ 58 h 5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58">
                  <a:moveTo>
                    <a:pt x="4" y="0"/>
                  </a:moveTo>
                  <a:lnTo>
                    <a:pt x="3" y="5"/>
                  </a:lnTo>
                  <a:lnTo>
                    <a:pt x="3" y="12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0" y="36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4" y="5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220" name="Freeform 413"/>
            <p:cNvSpPr>
              <a:spLocks/>
            </p:cNvSpPr>
            <p:nvPr/>
          </p:nvSpPr>
          <p:spPr bwMode="auto">
            <a:xfrm>
              <a:off x="4446" y="1625"/>
              <a:ext cx="34" cy="9"/>
            </a:xfrm>
            <a:custGeom>
              <a:avLst/>
              <a:gdLst>
                <a:gd name="T0" fmla="*/ 0 w 68"/>
                <a:gd name="T1" fmla="*/ 0 h 19"/>
                <a:gd name="T2" fmla="*/ 1 w 68"/>
                <a:gd name="T3" fmla="*/ 0 h 19"/>
                <a:gd name="T4" fmla="*/ 1 w 68"/>
                <a:gd name="T5" fmla="*/ 0 h 19"/>
                <a:gd name="T6" fmla="*/ 1 w 68"/>
                <a:gd name="T7" fmla="*/ 0 h 19"/>
                <a:gd name="T8" fmla="*/ 1 w 68"/>
                <a:gd name="T9" fmla="*/ 0 h 19"/>
                <a:gd name="T10" fmla="*/ 1 w 68"/>
                <a:gd name="T11" fmla="*/ 0 h 19"/>
                <a:gd name="T12" fmla="*/ 1 w 68"/>
                <a:gd name="T13" fmla="*/ 0 h 19"/>
                <a:gd name="T14" fmla="*/ 1 w 68"/>
                <a:gd name="T15" fmla="*/ 0 h 19"/>
                <a:gd name="T16" fmla="*/ 1 w 68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19"/>
                <a:gd name="T29" fmla="*/ 68 w 68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19">
                  <a:moveTo>
                    <a:pt x="0" y="0"/>
                  </a:moveTo>
                  <a:lnTo>
                    <a:pt x="4" y="1"/>
                  </a:lnTo>
                  <a:lnTo>
                    <a:pt x="12" y="5"/>
                  </a:lnTo>
                  <a:lnTo>
                    <a:pt x="19" y="8"/>
                  </a:lnTo>
                  <a:lnTo>
                    <a:pt x="29" y="11"/>
                  </a:lnTo>
                  <a:lnTo>
                    <a:pt x="39" y="14"/>
                  </a:lnTo>
                  <a:lnTo>
                    <a:pt x="49" y="16"/>
                  </a:lnTo>
                  <a:lnTo>
                    <a:pt x="59" y="18"/>
                  </a:lnTo>
                  <a:lnTo>
                    <a:pt x="68" y="1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704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8806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290EE31-99D0-4BA1-81F3-0E4BCDBD050B}" type="slidenum">
              <a:rPr lang="en-US" altLang="ru-RU"/>
              <a:pPr eaLnBrk="1" hangingPunct="1"/>
              <a:t>69</a:t>
            </a:fld>
            <a:endParaRPr lang="en-US" altLang="ru-RU"/>
          </a:p>
        </p:txBody>
      </p:sp>
      <p:sp>
        <p:nvSpPr>
          <p:cNvPr id="8806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Observations of the Circulatory System</a:t>
            </a:r>
          </a:p>
        </p:txBody>
      </p:sp>
      <p:sp>
        <p:nvSpPr>
          <p:cNvPr id="8806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2057400"/>
            <a:ext cx="6022975" cy="4068763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Changes in pulse rate and blood pressure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Changes in skin color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Changes in skin temperature – coldness</a:t>
            </a:r>
          </a:p>
        </p:txBody>
      </p:sp>
      <p:grpSp>
        <p:nvGrpSpPr>
          <p:cNvPr id="88070" name="Group 21"/>
          <p:cNvGrpSpPr>
            <a:grpSpLocks/>
          </p:cNvGrpSpPr>
          <p:nvPr/>
        </p:nvGrpSpPr>
        <p:grpSpPr bwMode="auto">
          <a:xfrm>
            <a:off x="6308725" y="2425700"/>
            <a:ext cx="2312988" cy="2563813"/>
            <a:chOff x="4035" y="2521"/>
            <a:chExt cx="859" cy="1173"/>
          </a:xfrm>
        </p:grpSpPr>
        <p:sp>
          <p:nvSpPr>
            <p:cNvPr id="88072" name="AutoShape 6"/>
            <p:cNvSpPr>
              <a:spLocks noChangeAspect="1" noChangeArrowheads="1" noTextEdit="1"/>
            </p:cNvSpPr>
            <p:nvPr/>
          </p:nvSpPr>
          <p:spPr bwMode="auto">
            <a:xfrm>
              <a:off x="4035" y="2521"/>
              <a:ext cx="859" cy="1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73" name="Freeform 8"/>
            <p:cNvSpPr>
              <a:spLocks/>
            </p:cNvSpPr>
            <p:nvPr/>
          </p:nvSpPr>
          <p:spPr bwMode="auto">
            <a:xfrm>
              <a:off x="4061" y="2543"/>
              <a:ext cx="794" cy="1151"/>
            </a:xfrm>
            <a:custGeom>
              <a:avLst/>
              <a:gdLst>
                <a:gd name="T0" fmla="*/ 1 w 1588"/>
                <a:gd name="T1" fmla="*/ 1 h 2301"/>
                <a:gd name="T2" fmla="*/ 1 w 1588"/>
                <a:gd name="T3" fmla="*/ 1 h 2301"/>
                <a:gd name="T4" fmla="*/ 1 w 1588"/>
                <a:gd name="T5" fmla="*/ 1 h 2301"/>
                <a:gd name="T6" fmla="*/ 1 w 1588"/>
                <a:gd name="T7" fmla="*/ 1 h 2301"/>
                <a:gd name="T8" fmla="*/ 1 w 1588"/>
                <a:gd name="T9" fmla="*/ 1 h 2301"/>
                <a:gd name="T10" fmla="*/ 1 w 1588"/>
                <a:gd name="T11" fmla="*/ 1 h 2301"/>
                <a:gd name="T12" fmla="*/ 1 w 1588"/>
                <a:gd name="T13" fmla="*/ 1 h 2301"/>
                <a:gd name="T14" fmla="*/ 1 w 1588"/>
                <a:gd name="T15" fmla="*/ 1 h 2301"/>
                <a:gd name="T16" fmla="*/ 1 w 1588"/>
                <a:gd name="T17" fmla="*/ 1 h 2301"/>
                <a:gd name="T18" fmla="*/ 1 w 1588"/>
                <a:gd name="T19" fmla="*/ 1 h 2301"/>
                <a:gd name="T20" fmla="*/ 1 w 1588"/>
                <a:gd name="T21" fmla="*/ 1 h 2301"/>
                <a:gd name="T22" fmla="*/ 1 w 1588"/>
                <a:gd name="T23" fmla="*/ 1 h 2301"/>
                <a:gd name="T24" fmla="*/ 1 w 1588"/>
                <a:gd name="T25" fmla="*/ 1 h 2301"/>
                <a:gd name="T26" fmla="*/ 1 w 1588"/>
                <a:gd name="T27" fmla="*/ 1 h 2301"/>
                <a:gd name="T28" fmla="*/ 1 w 1588"/>
                <a:gd name="T29" fmla="*/ 1 h 2301"/>
                <a:gd name="T30" fmla="*/ 1 w 1588"/>
                <a:gd name="T31" fmla="*/ 1 h 2301"/>
                <a:gd name="T32" fmla="*/ 1 w 1588"/>
                <a:gd name="T33" fmla="*/ 1 h 2301"/>
                <a:gd name="T34" fmla="*/ 1 w 1588"/>
                <a:gd name="T35" fmla="*/ 1 h 2301"/>
                <a:gd name="T36" fmla="*/ 1 w 1588"/>
                <a:gd name="T37" fmla="*/ 1 h 2301"/>
                <a:gd name="T38" fmla="*/ 1 w 1588"/>
                <a:gd name="T39" fmla="*/ 1 h 2301"/>
                <a:gd name="T40" fmla="*/ 1 w 1588"/>
                <a:gd name="T41" fmla="*/ 1 h 2301"/>
                <a:gd name="T42" fmla="*/ 1 w 1588"/>
                <a:gd name="T43" fmla="*/ 1 h 2301"/>
                <a:gd name="T44" fmla="*/ 1 w 1588"/>
                <a:gd name="T45" fmla="*/ 0 h 2301"/>
                <a:gd name="T46" fmla="*/ 1 w 1588"/>
                <a:gd name="T47" fmla="*/ 1 h 2301"/>
                <a:gd name="T48" fmla="*/ 1 w 1588"/>
                <a:gd name="T49" fmla="*/ 1 h 2301"/>
                <a:gd name="T50" fmla="*/ 1 w 1588"/>
                <a:gd name="T51" fmla="*/ 1 h 2301"/>
                <a:gd name="T52" fmla="*/ 1 w 1588"/>
                <a:gd name="T53" fmla="*/ 1 h 2301"/>
                <a:gd name="T54" fmla="*/ 1 w 1588"/>
                <a:gd name="T55" fmla="*/ 1 h 2301"/>
                <a:gd name="T56" fmla="*/ 1 w 1588"/>
                <a:gd name="T57" fmla="*/ 1 h 2301"/>
                <a:gd name="T58" fmla="*/ 1 w 1588"/>
                <a:gd name="T59" fmla="*/ 1 h 2301"/>
                <a:gd name="T60" fmla="*/ 1 w 1588"/>
                <a:gd name="T61" fmla="*/ 1 h 2301"/>
                <a:gd name="T62" fmla="*/ 1 w 1588"/>
                <a:gd name="T63" fmla="*/ 1 h 2301"/>
                <a:gd name="T64" fmla="*/ 1 w 1588"/>
                <a:gd name="T65" fmla="*/ 1 h 2301"/>
                <a:gd name="T66" fmla="*/ 1 w 1588"/>
                <a:gd name="T67" fmla="*/ 1 h 2301"/>
                <a:gd name="T68" fmla="*/ 1 w 1588"/>
                <a:gd name="T69" fmla="*/ 1 h 2301"/>
                <a:gd name="T70" fmla="*/ 1 w 1588"/>
                <a:gd name="T71" fmla="*/ 1 h 2301"/>
                <a:gd name="T72" fmla="*/ 1 w 1588"/>
                <a:gd name="T73" fmla="*/ 1 h 2301"/>
                <a:gd name="T74" fmla="*/ 1 w 1588"/>
                <a:gd name="T75" fmla="*/ 1 h 2301"/>
                <a:gd name="T76" fmla="*/ 1 w 1588"/>
                <a:gd name="T77" fmla="*/ 1 h 2301"/>
                <a:gd name="T78" fmla="*/ 1 w 1588"/>
                <a:gd name="T79" fmla="*/ 1 h 2301"/>
                <a:gd name="T80" fmla="*/ 1 w 1588"/>
                <a:gd name="T81" fmla="*/ 1 h 2301"/>
                <a:gd name="T82" fmla="*/ 1 w 1588"/>
                <a:gd name="T83" fmla="*/ 1 h 2301"/>
                <a:gd name="T84" fmla="*/ 1 w 1588"/>
                <a:gd name="T85" fmla="*/ 1 h 2301"/>
                <a:gd name="T86" fmla="*/ 1 w 1588"/>
                <a:gd name="T87" fmla="*/ 1 h 2301"/>
                <a:gd name="T88" fmla="*/ 1 w 1588"/>
                <a:gd name="T89" fmla="*/ 1 h 2301"/>
                <a:gd name="T90" fmla="*/ 1 w 1588"/>
                <a:gd name="T91" fmla="*/ 1 h 2301"/>
                <a:gd name="T92" fmla="*/ 1 w 1588"/>
                <a:gd name="T93" fmla="*/ 1 h 2301"/>
                <a:gd name="T94" fmla="*/ 1 w 1588"/>
                <a:gd name="T95" fmla="*/ 1 h 2301"/>
                <a:gd name="T96" fmla="*/ 1 w 1588"/>
                <a:gd name="T97" fmla="*/ 1 h 2301"/>
                <a:gd name="T98" fmla="*/ 1 w 1588"/>
                <a:gd name="T99" fmla="*/ 1 h 2301"/>
                <a:gd name="T100" fmla="*/ 1 w 1588"/>
                <a:gd name="T101" fmla="*/ 1 h 2301"/>
                <a:gd name="T102" fmla="*/ 1 w 1588"/>
                <a:gd name="T103" fmla="*/ 1 h 2301"/>
                <a:gd name="T104" fmla="*/ 1 w 1588"/>
                <a:gd name="T105" fmla="*/ 1 h 2301"/>
                <a:gd name="T106" fmla="*/ 1 w 1588"/>
                <a:gd name="T107" fmla="*/ 1 h 2301"/>
                <a:gd name="T108" fmla="*/ 1 w 1588"/>
                <a:gd name="T109" fmla="*/ 1 h 2301"/>
                <a:gd name="T110" fmla="*/ 1 w 1588"/>
                <a:gd name="T111" fmla="*/ 1 h 2301"/>
                <a:gd name="T112" fmla="*/ 1 w 1588"/>
                <a:gd name="T113" fmla="*/ 1 h 2301"/>
                <a:gd name="T114" fmla="*/ 1 w 1588"/>
                <a:gd name="T115" fmla="*/ 1 h 23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588"/>
                <a:gd name="T175" fmla="*/ 0 h 2301"/>
                <a:gd name="T176" fmla="*/ 1588 w 1588"/>
                <a:gd name="T177" fmla="*/ 2301 h 23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588" h="2301">
                  <a:moveTo>
                    <a:pt x="1171" y="243"/>
                  </a:moveTo>
                  <a:lnTo>
                    <a:pt x="1155" y="236"/>
                  </a:lnTo>
                  <a:lnTo>
                    <a:pt x="1139" y="230"/>
                  </a:lnTo>
                  <a:lnTo>
                    <a:pt x="1123" y="224"/>
                  </a:lnTo>
                  <a:lnTo>
                    <a:pt x="1106" y="221"/>
                  </a:lnTo>
                  <a:lnTo>
                    <a:pt x="1091" y="218"/>
                  </a:lnTo>
                  <a:lnTo>
                    <a:pt x="1075" y="214"/>
                  </a:lnTo>
                  <a:lnTo>
                    <a:pt x="1060" y="212"/>
                  </a:lnTo>
                  <a:lnTo>
                    <a:pt x="1044" y="211"/>
                  </a:lnTo>
                  <a:lnTo>
                    <a:pt x="1029" y="211"/>
                  </a:lnTo>
                  <a:lnTo>
                    <a:pt x="1014" y="210"/>
                  </a:lnTo>
                  <a:lnTo>
                    <a:pt x="999" y="211"/>
                  </a:lnTo>
                  <a:lnTo>
                    <a:pt x="983" y="212"/>
                  </a:lnTo>
                  <a:lnTo>
                    <a:pt x="968" y="213"/>
                  </a:lnTo>
                  <a:lnTo>
                    <a:pt x="953" y="215"/>
                  </a:lnTo>
                  <a:lnTo>
                    <a:pt x="938" y="218"/>
                  </a:lnTo>
                  <a:lnTo>
                    <a:pt x="923" y="221"/>
                  </a:lnTo>
                  <a:lnTo>
                    <a:pt x="928" y="214"/>
                  </a:lnTo>
                  <a:lnTo>
                    <a:pt x="933" y="208"/>
                  </a:lnTo>
                  <a:lnTo>
                    <a:pt x="937" y="201"/>
                  </a:lnTo>
                  <a:lnTo>
                    <a:pt x="942" y="196"/>
                  </a:lnTo>
                  <a:lnTo>
                    <a:pt x="987" y="195"/>
                  </a:lnTo>
                  <a:lnTo>
                    <a:pt x="1033" y="195"/>
                  </a:lnTo>
                  <a:lnTo>
                    <a:pt x="1079" y="198"/>
                  </a:lnTo>
                  <a:lnTo>
                    <a:pt x="1125" y="203"/>
                  </a:lnTo>
                  <a:lnTo>
                    <a:pt x="1169" y="208"/>
                  </a:lnTo>
                  <a:lnTo>
                    <a:pt x="1212" y="216"/>
                  </a:lnTo>
                  <a:lnTo>
                    <a:pt x="1254" y="224"/>
                  </a:lnTo>
                  <a:lnTo>
                    <a:pt x="1293" y="234"/>
                  </a:lnTo>
                  <a:lnTo>
                    <a:pt x="1329" y="243"/>
                  </a:lnTo>
                  <a:lnTo>
                    <a:pt x="1362" y="251"/>
                  </a:lnTo>
                  <a:lnTo>
                    <a:pt x="1391" y="260"/>
                  </a:lnTo>
                  <a:lnTo>
                    <a:pt x="1415" y="267"/>
                  </a:lnTo>
                  <a:lnTo>
                    <a:pt x="1436" y="274"/>
                  </a:lnTo>
                  <a:lnTo>
                    <a:pt x="1451" y="279"/>
                  </a:lnTo>
                  <a:lnTo>
                    <a:pt x="1460" y="282"/>
                  </a:lnTo>
                  <a:lnTo>
                    <a:pt x="1463" y="283"/>
                  </a:lnTo>
                  <a:lnTo>
                    <a:pt x="1461" y="282"/>
                  </a:lnTo>
                  <a:lnTo>
                    <a:pt x="1452" y="279"/>
                  </a:lnTo>
                  <a:lnTo>
                    <a:pt x="1439" y="273"/>
                  </a:lnTo>
                  <a:lnTo>
                    <a:pt x="1421" y="265"/>
                  </a:lnTo>
                  <a:lnTo>
                    <a:pt x="1399" y="256"/>
                  </a:lnTo>
                  <a:lnTo>
                    <a:pt x="1372" y="246"/>
                  </a:lnTo>
                  <a:lnTo>
                    <a:pt x="1342" y="235"/>
                  </a:lnTo>
                  <a:lnTo>
                    <a:pt x="1310" y="223"/>
                  </a:lnTo>
                  <a:lnTo>
                    <a:pt x="1273" y="213"/>
                  </a:lnTo>
                  <a:lnTo>
                    <a:pt x="1234" y="201"/>
                  </a:lnTo>
                  <a:lnTo>
                    <a:pt x="1194" y="190"/>
                  </a:lnTo>
                  <a:lnTo>
                    <a:pt x="1150" y="181"/>
                  </a:lnTo>
                  <a:lnTo>
                    <a:pt x="1106" y="172"/>
                  </a:lnTo>
                  <a:lnTo>
                    <a:pt x="1060" y="163"/>
                  </a:lnTo>
                  <a:lnTo>
                    <a:pt x="1013" y="158"/>
                  </a:lnTo>
                  <a:lnTo>
                    <a:pt x="966" y="154"/>
                  </a:lnTo>
                  <a:lnTo>
                    <a:pt x="969" y="148"/>
                  </a:lnTo>
                  <a:lnTo>
                    <a:pt x="972" y="145"/>
                  </a:lnTo>
                  <a:lnTo>
                    <a:pt x="973" y="143"/>
                  </a:lnTo>
                  <a:lnTo>
                    <a:pt x="973" y="142"/>
                  </a:lnTo>
                  <a:lnTo>
                    <a:pt x="972" y="143"/>
                  </a:lnTo>
                  <a:lnTo>
                    <a:pt x="968" y="145"/>
                  </a:lnTo>
                  <a:lnTo>
                    <a:pt x="964" y="148"/>
                  </a:lnTo>
                  <a:lnTo>
                    <a:pt x="957" y="154"/>
                  </a:lnTo>
                  <a:lnTo>
                    <a:pt x="944" y="154"/>
                  </a:lnTo>
                  <a:lnTo>
                    <a:pt x="931" y="153"/>
                  </a:lnTo>
                  <a:lnTo>
                    <a:pt x="920" y="153"/>
                  </a:lnTo>
                  <a:lnTo>
                    <a:pt x="907" y="153"/>
                  </a:lnTo>
                  <a:lnTo>
                    <a:pt x="895" y="154"/>
                  </a:lnTo>
                  <a:lnTo>
                    <a:pt x="883" y="154"/>
                  </a:lnTo>
                  <a:lnTo>
                    <a:pt x="870" y="154"/>
                  </a:lnTo>
                  <a:lnTo>
                    <a:pt x="858" y="155"/>
                  </a:lnTo>
                  <a:lnTo>
                    <a:pt x="842" y="158"/>
                  </a:lnTo>
                  <a:lnTo>
                    <a:pt x="825" y="159"/>
                  </a:lnTo>
                  <a:lnTo>
                    <a:pt x="809" y="161"/>
                  </a:lnTo>
                  <a:lnTo>
                    <a:pt x="794" y="165"/>
                  </a:lnTo>
                  <a:lnTo>
                    <a:pt x="778" y="167"/>
                  </a:lnTo>
                  <a:lnTo>
                    <a:pt x="762" y="170"/>
                  </a:lnTo>
                  <a:lnTo>
                    <a:pt x="747" y="174"/>
                  </a:lnTo>
                  <a:lnTo>
                    <a:pt x="731" y="177"/>
                  </a:lnTo>
                  <a:lnTo>
                    <a:pt x="739" y="174"/>
                  </a:lnTo>
                  <a:lnTo>
                    <a:pt x="747" y="172"/>
                  </a:lnTo>
                  <a:lnTo>
                    <a:pt x="754" y="168"/>
                  </a:lnTo>
                  <a:lnTo>
                    <a:pt x="762" y="165"/>
                  </a:lnTo>
                  <a:lnTo>
                    <a:pt x="770" y="162"/>
                  </a:lnTo>
                  <a:lnTo>
                    <a:pt x="778" y="159"/>
                  </a:lnTo>
                  <a:lnTo>
                    <a:pt x="785" y="155"/>
                  </a:lnTo>
                  <a:lnTo>
                    <a:pt x="793" y="152"/>
                  </a:lnTo>
                  <a:lnTo>
                    <a:pt x="840" y="136"/>
                  </a:lnTo>
                  <a:lnTo>
                    <a:pt x="890" y="125"/>
                  </a:lnTo>
                  <a:lnTo>
                    <a:pt x="943" y="117"/>
                  </a:lnTo>
                  <a:lnTo>
                    <a:pt x="996" y="113"/>
                  </a:lnTo>
                  <a:lnTo>
                    <a:pt x="1049" y="112"/>
                  </a:lnTo>
                  <a:lnTo>
                    <a:pt x="1103" y="113"/>
                  </a:lnTo>
                  <a:lnTo>
                    <a:pt x="1155" y="116"/>
                  </a:lnTo>
                  <a:lnTo>
                    <a:pt x="1204" y="121"/>
                  </a:lnTo>
                  <a:lnTo>
                    <a:pt x="1251" y="128"/>
                  </a:lnTo>
                  <a:lnTo>
                    <a:pt x="1295" y="134"/>
                  </a:lnTo>
                  <a:lnTo>
                    <a:pt x="1334" y="140"/>
                  </a:lnTo>
                  <a:lnTo>
                    <a:pt x="1368" y="147"/>
                  </a:lnTo>
                  <a:lnTo>
                    <a:pt x="1395" y="153"/>
                  </a:lnTo>
                  <a:lnTo>
                    <a:pt x="1416" y="158"/>
                  </a:lnTo>
                  <a:lnTo>
                    <a:pt x="1429" y="161"/>
                  </a:lnTo>
                  <a:lnTo>
                    <a:pt x="1433" y="162"/>
                  </a:lnTo>
                  <a:lnTo>
                    <a:pt x="1430" y="161"/>
                  </a:lnTo>
                  <a:lnTo>
                    <a:pt x="1418" y="158"/>
                  </a:lnTo>
                  <a:lnTo>
                    <a:pt x="1401" y="152"/>
                  </a:lnTo>
                  <a:lnTo>
                    <a:pt x="1377" y="144"/>
                  </a:lnTo>
                  <a:lnTo>
                    <a:pt x="1348" y="136"/>
                  </a:lnTo>
                  <a:lnTo>
                    <a:pt x="1314" y="127"/>
                  </a:lnTo>
                  <a:lnTo>
                    <a:pt x="1274" y="117"/>
                  </a:lnTo>
                  <a:lnTo>
                    <a:pt x="1232" y="108"/>
                  </a:lnTo>
                  <a:lnTo>
                    <a:pt x="1187" y="99"/>
                  </a:lnTo>
                  <a:lnTo>
                    <a:pt x="1137" y="92"/>
                  </a:lnTo>
                  <a:lnTo>
                    <a:pt x="1087" y="85"/>
                  </a:lnTo>
                  <a:lnTo>
                    <a:pt x="1035" y="82"/>
                  </a:lnTo>
                  <a:lnTo>
                    <a:pt x="981" y="79"/>
                  </a:lnTo>
                  <a:lnTo>
                    <a:pt x="927" y="79"/>
                  </a:lnTo>
                  <a:lnTo>
                    <a:pt x="873" y="84"/>
                  </a:lnTo>
                  <a:lnTo>
                    <a:pt x="820" y="91"/>
                  </a:lnTo>
                  <a:lnTo>
                    <a:pt x="804" y="93"/>
                  </a:lnTo>
                  <a:lnTo>
                    <a:pt x="787" y="97"/>
                  </a:lnTo>
                  <a:lnTo>
                    <a:pt x="772" y="100"/>
                  </a:lnTo>
                  <a:lnTo>
                    <a:pt x="756" y="105"/>
                  </a:lnTo>
                  <a:lnTo>
                    <a:pt x="741" y="108"/>
                  </a:lnTo>
                  <a:lnTo>
                    <a:pt x="725" y="113"/>
                  </a:lnTo>
                  <a:lnTo>
                    <a:pt x="710" y="119"/>
                  </a:lnTo>
                  <a:lnTo>
                    <a:pt x="695" y="123"/>
                  </a:lnTo>
                  <a:lnTo>
                    <a:pt x="702" y="120"/>
                  </a:lnTo>
                  <a:lnTo>
                    <a:pt x="710" y="115"/>
                  </a:lnTo>
                  <a:lnTo>
                    <a:pt x="717" y="112"/>
                  </a:lnTo>
                  <a:lnTo>
                    <a:pt x="725" y="108"/>
                  </a:lnTo>
                  <a:lnTo>
                    <a:pt x="733" y="105"/>
                  </a:lnTo>
                  <a:lnTo>
                    <a:pt x="740" y="101"/>
                  </a:lnTo>
                  <a:lnTo>
                    <a:pt x="748" y="97"/>
                  </a:lnTo>
                  <a:lnTo>
                    <a:pt x="755" y="93"/>
                  </a:lnTo>
                  <a:lnTo>
                    <a:pt x="801" y="74"/>
                  </a:lnTo>
                  <a:lnTo>
                    <a:pt x="850" y="58"/>
                  </a:lnTo>
                  <a:lnTo>
                    <a:pt x="901" y="45"/>
                  </a:lnTo>
                  <a:lnTo>
                    <a:pt x="953" y="36"/>
                  </a:lnTo>
                  <a:lnTo>
                    <a:pt x="1007" y="30"/>
                  </a:lnTo>
                  <a:lnTo>
                    <a:pt x="1060" y="26"/>
                  </a:lnTo>
                  <a:lnTo>
                    <a:pt x="1112" y="25"/>
                  </a:lnTo>
                  <a:lnTo>
                    <a:pt x="1163" y="25"/>
                  </a:lnTo>
                  <a:lnTo>
                    <a:pt x="1210" y="26"/>
                  </a:lnTo>
                  <a:lnTo>
                    <a:pt x="1254" y="29"/>
                  </a:lnTo>
                  <a:lnTo>
                    <a:pt x="1293" y="32"/>
                  </a:lnTo>
                  <a:lnTo>
                    <a:pt x="1327" y="36"/>
                  </a:lnTo>
                  <a:lnTo>
                    <a:pt x="1355" y="39"/>
                  </a:lnTo>
                  <a:lnTo>
                    <a:pt x="1376" y="43"/>
                  </a:lnTo>
                  <a:lnTo>
                    <a:pt x="1390" y="44"/>
                  </a:lnTo>
                  <a:lnTo>
                    <a:pt x="1394" y="45"/>
                  </a:lnTo>
                  <a:lnTo>
                    <a:pt x="1391" y="44"/>
                  </a:lnTo>
                  <a:lnTo>
                    <a:pt x="1379" y="41"/>
                  </a:lnTo>
                  <a:lnTo>
                    <a:pt x="1361" y="37"/>
                  </a:lnTo>
                  <a:lnTo>
                    <a:pt x="1337" y="32"/>
                  </a:lnTo>
                  <a:lnTo>
                    <a:pt x="1307" y="26"/>
                  </a:lnTo>
                  <a:lnTo>
                    <a:pt x="1271" y="21"/>
                  </a:lnTo>
                  <a:lnTo>
                    <a:pt x="1232" y="15"/>
                  </a:lnTo>
                  <a:lnTo>
                    <a:pt x="1189" y="9"/>
                  </a:lnTo>
                  <a:lnTo>
                    <a:pt x="1142" y="5"/>
                  </a:lnTo>
                  <a:lnTo>
                    <a:pt x="1093" y="1"/>
                  </a:lnTo>
                  <a:lnTo>
                    <a:pt x="1042" y="0"/>
                  </a:lnTo>
                  <a:lnTo>
                    <a:pt x="989" y="0"/>
                  </a:lnTo>
                  <a:lnTo>
                    <a:pt x="936" y="3"/>
                  </a:lnTo>
                  <a:lnTo>
                    <a:pt x="882" y="8"/>
                  </a:lnTo>
                  <a:lnTo>
                    <a:pt x="829" y="17"/>
                  </a:lnTo>
                  <a:lnTo>
                    <a:pt x="776" y="29"/>
                  </a:lnTo>
                  <a:lnTo>
                    <a:pt x="748" y="37"/>
                  </a:lnTo>
                  <a:lnTo>
                    <a:pt x="721" y="46"/>
                  </a:lnTo>
                  <a:lnTo>
                    <a:pt x="694" y="56"/>
                  </a:lnTo>
                  <a:lnTo>
                    <a:pt x="668" y="67"/>
                  </a:lnTo>
                  <a:lnTo>
                    <a:pt x="642" y="78"/>
                  </a:lnTo>
                  <a:lnTo>
                    <a:pt x="617" y="90"/>
                  </a:lnTo>
                  <a:lnTo>
                    <a:pt x="593" y="102"/>
                  </a:lnTo>
                  <a:lnTo>
                    <a:pt x="569" y="116"/>
                  </a:lnTo>
                  <a:lnTo>
                    <a:pt x="546" y="130"/>
                  </a:lnTo>
                  <a:lnTo>
                    <a:pt x="524" y="144"/>
                  </a:lnTo>
                  <a:lnTo>
                    <a:pt x="502" y="158"/>
                  </a:lnTo>
                  <a:lnTo>
                    <a:pt x="481" y="172"/>
                  </a:lnTo>
                  <a:lnTo>
                    <a:pt x="460" y="185"/>
                  </a:lnTo>
                  <a:lnTo>
                    <a:pt x="441" y="199"/>
                  </a:lnTo>
                  <a:lnTo>
                    <a:pt x="422" y="213"/>
                  </a:lnTo>
                  <a:lnTo>
                    <a:pt x="405" y="227"/>
                  </a:lnTo>
                  <a:lnTo>
                    <a:pt x="407" y="221"/>
                  </a:lnTo>
                  <a:lnTo>
                    <a:pt x="409" y="215"/>
                  </a:lnTo>
                  <a:lnTo>
                    <a:pt x="411" y="210"/>
                  </a:lnTo>
                  <a:lnTo>
                    <a:pt x="414" y="203"/>
                  </a:lnTo>
                  <a:lnTo>
                    <a:pt x="421" y="186"/>
                  </a:lnTo>
                  <a:lnTo>
                    <a:pt x="430" y="168"/>
                  </a:lnTo>
                  <a:lnTo>
                    <a:pt x="440" y="148"/>
                  </a:lnTo>
                  <a:lnTo>
                    <a:pt x="450" y="130"/>
                  </a:lnTo>
                  <a:lnTo>
                    <a:pt x="459" y="113"/>
                  </a:lnTo>
                  <a:lnTo>
                    <a:pt x="466" y="98"/>
                  </a:lnTo>
                  <a:lnTo>
                    <a:pt x="471" y="89"/>
                  </a:lnTo>
                  <a:lnTo>
                    <a:pt x="473" y="85"/>
                  </a:lnTo>
                  <a:lnTo>
                    <a:pt x="472" y="86"/>
                  </a:lnTo>
                  <a:lnTo>
                    <a:pt x="466" y="92"/>
                  </a:lnTo>
                  <a:lnTo>
                    <a:pt x="459" y="100"/>
                  </a:lnTo>
                  <a:lnTo>
                    <a:pt x="449" y="110"/>
                  </a:lnTo>
                  <a:lnTo>
                    <a:pt x="436" y="124"/>
                  </a:lnTo>
                  <a:lnTo>
                    <a:pt x="424" y="142"/>
                  </a:lnTo>
                  <a:lnTo>
                    <a:pt x="409" y="160"/>
                  </a:lnTo>
                  <a:lnTo>
                    <a:pt x="392" y="181"/>
                  </a:lnTo>
                  <a:lnTo>
                    <a:pt x="388" y="188"/>
                  </a:lnTo>
                  <a:lnTo>
                    <a:pt x="383" y="195"/>
                  </a:lnTo>
                  <a:lnTo>
                    <a:pt x="379" y="203"/>
                  </a:lnTo>
                  <a:lnTo>
                    <a:pt x="375" y="210"/>
                  </a:lnTo>
                  <a:lnTo>
                    <a:pt x="375" y="208"/>
                  </a:lnTo>
                  <a:lnTo>
                    <a:pt x="376" y="207"/>
                  </a:lnTo>
                  <a:lnTo>
                    <a:pt x="376" y="206"/>
                  </a:lnTo>
                  <a:lnTo>
                    <a:pt x="376" y="205"/>
                  </a:lnTo>
                  <a:lnTo>
                    <a:pt x="383" y="189"/>
                  </a:lnTo>
                  <a:lnTo>
                    <a:pt x="392" y="172"/>
                  </a:lnTo>
                  <a:lnTo>
                    <a:pt x="402" y="152"/>
                  </a:lnTo>
                  <a:lnTo>
                    <a:pt x="412" y="132"/>
                  </a:lnTo>
                  <a:lnTo>
                    <a:pt x="421" y="115"/>
                  </a:lnTo>
                  <a:lnTo>
                    <a:pt x="428" y="100"/>
                  </a:lnTo>
                  <a:lnTo>
                    <a:pt x="433" y="91"/>
                  </a:lnTo>
                  <a:lnTo>
                    <a:pt x="435" y="87"/>
                  </a:lnTo>
                  <a:lnTo>
                    <a:pt x="434" y="90"/>
                  </a:lnTo>
                  <a:lnTo>
                    <a:pt x="428" y="94"/>
                  </a:lnTo>
                  <a:lnTo>
                    <a:pt x="421" y="102"/>
                  </a:lnTo>
                  <a:lnTo>
                    <a:pt x="411" y="114"/>
                  </a:lnTo>
                  <a:lnTo>
                    <a:pt x="399" y="128"/>
                  </a:lnTo>
                  <a:lnTo>
                    <a:pt x="386" y="144"/>
                  </a:lnTo>
                  <a:lnTo>
                    <a:pt x="372" y="163"/>
                  </a:lnTo>
                  <a:lnTo>
                    <a:pt x="356" y="184"/>
                  </a:lnTo>
                  <a:lnTo>
                    <a:pt x="349" y="195"/>
                  </a:lnTo>
                  <a:lnTo>
                    <a:pt x="342" y="206"/>
                  </a:lnTo>
                  <a:lnTo>
                    <a:pt x="336" y="216"/>
                  </a:lnTo>
                  <a:lnTo>
                    <a:pt x="330" y="228"/>
                  </a:lnTo>
                  <a:lnTo>
                    <a:pt x="326" y="238"/>
                  </a:lnTo>
                  <a:lnTo>
                    <a:pt x="321" y="250"/>
                  </a:lnTo>
                  <a:lnTo>
                    <a:pt x="318" y="259"/>
                  </a:lnTo>
                  <a:lnTo>
                    <a:pt x="314" y="269"/>
                  </a:lnTo>
                  <a:lnTo>
                    <a:pt x="305" y="273"/>
                  </a:lnTo>
                  <a:lnTo>
                    <a:pt x="295" y="275"/>
                  </a:lnTo>
                  <a:lnTo>
                    <a:pt x="284" y="280"/>
                  </a:lnTo>
                  <a:lnTo>
                    <a:pt x="273" y="283"/>
                  </a:lnTo>
                  <a:lnTo>
                    <a:pt x="261" y="288"/>
                  </a:lnTo>
                  <a:lnTo>
                    <a:pt x="250" y="292"/>
                  </a:lnTo>
                  <a:lnTo>
                    <a:pt x="237" y="298"/>
                  </a:lnTo>
                  <a:lnTo>
                    <a:pt x="224" y="304"/>
                  </a:lnTo>
                  <a:lnTo>
                    <a:pt x="211" y="311"/>
                  </a:lnTo>
                  <a:lnTo>
                    <a:pt x="197" y="318"/>
                  </a:lnTo>
                  <a:lnTo>
                    <a:pt x="183" y="325"/>
                  </a:lnTo>
                  <a:lnTo>
                    <a:pt x="168" y="333"/>
                  </a:lnTo>
                  <a:lnTo>
                    <a:pt x="153" y="341"/>
                  </a:lnTo>
                  <a:lnTo>
                    <a:pt x="137" y="350"/>
                  </a:lnTo>
                  <a:lnTo>
                    <a:pt x="121" y="360"/>
                  </a:lnTo>
                  <a:lnTo>
                    <a:pt x="105" y="371"/>
                  </a:lnTo>
                  <a:lnTo>
                    <a:pt x="57" y="427"/>
                  </a:lnTo>
                  <a:lnTo>
                    <a:pt x="32" y="517"/>
                  </a:lnTo>
                  <a:lnTo>
                    <a:pt x="23" y="626"/>
                  </a:lnTo>
                  <a:lnTo>
                    <a:pt x="26" y="749"/>
                  </a:lnTo>
                  <a:lnTo>
                    <a:pt x="38" y="871"/>
                  </a:lnTo>
                  <a:lnTo>
                    <a:pt x="54" y="983"/>
                  </a:lnTo>
                  <a:lnTo>
                    <a:pt x="71" y="1076"/>
                  </a:lnTo>
                  <a:lnTo>
                    <a:pt x="84" y="1138"/>
                  </a:lnTo>
                  <a:lnTo>
                    <a:pt x="71" y="1141"/>
                  </a:lnTo>
                  <a:lnTo>
                    <a:pt x="61" y="1145"/>
                  </a:lnTo>
                  <a:lnTo>
                    <a:pt x="49" y="1149"/>
                  </a:lnTo>
                  <a:lnTo>
                    <a:pt x="40" y="1155"/>
                  </a:lnTo>
                  <a:lnTo>
                    <a:pt x="32" y="1162"/>
                  </a:lnTo>
                  <a:lnTo>
                    <a:pt x="24" y="1169"/>
                  </a:lnTo>
                  <a:lnTo>
                    <a:pt x="17" y="1177"/>
                  </a:lnTo>
                  <a:lnTo>
                    <a:pt x="11" y="1186"/>
                  </a:lnTo>
                  <a:lnTo>
                    <a:pt x="6" y="1199"/>
                  </a:lnTo>
                  <a:lnTo>
                    <a:pt x="1" y="1214"/>
                  </a:lnTo>
                  <a:lnTo>
                    <a:pt x="0" y="1228"/>
                  </a:lnTo>
                  <a:lnTo>
                    <a:pt x="1" y="1243"/>
                  </a:lnTo>
                  <a:lnTo>
                    <a:pt x="4" y="1259"/>
                  </a:lnTo>
                  <a:lnTo>
                    <a:pt x="9" y="1275"/>
                  </a:lnTo>
                  <a:lnTo>
                    <a:pt x="16" y="1291"/>
                  </a:lnTo>
                  <a:lnTo>
                    <a:pt x="25" y="1307"/>
                  </a:lnTo>
                  <a:lnTo>
                    <a:pt x="37" y="1323"/>
                  </a:lnTo>
                  <a:lnTo>
                    <a:pt x="49" y="1339"/>
                  </a:lnTo>
                  <a:lnTo>
                    <a:pt x="64" y="1355"/>
                  </a:lnTo>
                  <a:lnTo>
                    <a:pt x="80" y="1370"/>
                  </a:lnTo>
                  <a:lnTo>
                    <a:pt x="99" y="1385"/>
                  </a:lnTo>
                  <a:lnTo>
                    <a:pt x="118" y="1400"/>
                  </a:lnTo>
                  <a:lnTo>
                    <a:pt x="139" y="1414"/>
                  </a:lnTo>
                  <a:lnTo>
                    <a:pt x="162" y="1428"/>
                  </a:lnTo>
                  <a:lnTo>
                    <a:pt x="178" y="1435"/>
                  </a:lnTo>
                  <a:lnTo>
                    <a:pt x="197" y="1440"/>
                  </a:lnTo>
                  <a:lnTo>
                    <a:pt x="219" y="1444"/>
                  </a:lnTo>
                  <a:lnTo>
                    <a:pt x="243" y="1446"/>
                  </a:lnTo>
                  <a:lnTo>
                    <a:pt x="267" y="1449"/>
                  </a:lnTo>
                  <a:lnTo>
                    <a:pt x="290" y="1451"/>
                  </a:lnTo>
                  <a:lnTo>
                    <a:pt x="313" y="1453"/>
                  </a:lnTo>
                  <a:lnTo>
                    <a:pt x="334" y="1457"/>
                  </a:lnTo>
                  <a:lnTo>
                    <a:pt x="326" y="1483"/>
                  </a:lnTo>
                  <a:lnTo>
                    <a:pt x="315" y="1512"/>
                  </a:lnTo>
                  <a:lnTo>
                    <a:pt x="305" y="1542"/>
                  </a:lnTo>
                  <a:lnTo>
                    <a:pt x="293" y="1572"/>
                  </a:lnTo>
                  <a:lnTo>
                    <a:pt x="283" y="1602"/>
                  </a:lnTo>
                  <a:lnTo>
                    <a:pt x="274" y="1633"/>
                  </a:lnTo>
                  <a:lnTo>
                    <a:pt x="268" y="1662"/>
                  </a:lnTo>
                  <a:lnTo>
                    <a:pt x="266" y="1691"/>
                  </a:lnTo>
                  <a:lnTo>
                    <a:pt x="269" y="1767"/>
                  </a:lnTo>
                  <a:lnTo>
                    <a:pt x="278" y="1840"/>
                  </a:lnTo>
                  <a:lnTo>
                    <a:pt x="293" y="1911"/>
                  </a:lnTo>
                  <a:lnTo>
                    <a:pt x="314" y="1979"/>
                  </a:lnTo>
                  <a:lnTo>
                    <a:pt x="340" y="2041"/>
                  </a:lnTo>
                  <a:lnTo>
                    <a:pt x="371" y="2099"/>
                  </a:lnTo>
                  <a:lnTo>
                    <a:pt x="406" y="2151"/>
                  </a:lnTo>
                  <a:lnTo>
                    <a:pt x="447" y="2197"/>
                  </a:lnTo>
                  <a:lnTo>
                    <a:pt x="459" y="2210"/>
                  </a:lnTo>
                  <a:lnTo>
                    <a:pt x="473" y="2222"/>
                  </a:lnTo>
                  <a:lnTo>
                    <a:pt x="486" y="2232"/>
                  </a:lnTo>
                  <a:lnTo>
                    <a:pt x="500" y="2242"/>
                  </a:lnTo>
                  <a:lnTo>
                    <a:pt x="513" y="2251"/>
                  </a:lnTo>
                  <a:lnTo>
                    <a:pt x="527" y="2260"/>
                  </a:lnTo>
                  <a:lnTo>
                    <a:pt x="542" y="2268"/>
                  </a:lnTo>
                  <a:lnTo>
                    <a:pt x="556" y="2275"/>
                  </a:lnTo>
                  <a:lnTo>
                    <a:pt x="571" y="2280"/>
                  </a:lnTo>
                  <a:lnTo>
                    <a:pt x="585" y="2286"/>
                  </a:lnTo>
                  <a:lnTo>
                    <a:pt x="600" y="2291"/>
                  </a:lnTo>
                  <a:lnTo>
                    <a:pt x="615" y="2294"/>
                  </a:lnTo>
                  <a:lnTo>
                    <a:pt x="630" y="2298"/>
                  </a:lnTo>
                  <a:lnTo>
                    <a:pt x="645" y="2300"/>
                  </a:lnTo>
                  <a:lnTo>
                    <a:pt x="661" y="2301"/>
                  </a:lnTo>
                  <a:lnTo>
                    <a:pt x="676" y="2301"/>
                  </a:lnTo>
                  <a:lnTo>
                    <a:pt x="691" y="2301"/>
                  </a:lnTo>
                  <a:lnTo>
                    <a:pt x="705" y="2299"/>
                  </a:lnTo>
                  <a:lnTo>
                    <a:pt x="718" y="2296"/>
                  </a:lnTo>
                  <a:lnTo>
                    <a:pt x="730" y="2293"/>
                  </a:lnTo>
                  <a:lnTo>
                    <a:pt x="743" y="2288"/>
                  </a:lnTo>
                  <a:lnTo>
                    <a:pt x="753" y="2283"/>
                  </a:lnTo>
                  <a:lnTo>
                    <a:pt x="764" y="2277"/>
                  </a:lnTo>
                  <a:lnTo>
                    <a:pt x="775" y="2270"/>
                  </a:lnTo>
                  <a:lnTo>
                    <a:pt x="785" y="2262"/>
                  </a:lnTo>
                  <a:lnTo>
                    <a:pt x="795" y="2253"/>
                  </a:lnTo>
                  <a:lnTo>
                    <a:pt x="805" y="2243"/>
                  </a:lnTo>
                  <a:lnTo>
                    <a:pt x="816" y="2233"/>
                  </a:lnTo>
                  <a:lnTo>
                    <a:pt x="827" y="2223"/>
                  </a:lnTo>
                  <a:lnTo>
                    <a:pt x="837" y="2211"/>
                  </a:lnTo>
                  <a:lnTo>
                    <a:pt x="848" y="2200"/>
                  </a:lnTo>
                  <a:lnTo>
                    <a:pt x="861" y="2187"/>
                  </a:lnTo>
                  <a:lnTo>
                    <a:pt x="882" y="2166"/>
                  </a:lnTo>
                  <a:lnTo>
                    <a:pt x="901" y="2143"/>
                  </a:lnTo>
                  <a:lnTo>
                    <a:pt x="922" y="2119"/>
                  </a:lnTo>
                  <a:lnTo>
                    <a:pt x="942" y="2094"/>
                  </a:lnTo>
                  <a:lnTo>
                    <a:pt x="960" y="2067"/>
                  </a:lnTo>
                  <a:lnTo>
                    <a:pt x="979" y="2040"/>
                  </a:lnTo>
                  <a:lnTo>
                    <a:pt x="996" y="2011"/>
                  </a:lnTo>
                  <a:lnTo>
                    <a:pt x="1012" y="1980"/>
                  </a:lnTo>
                  <a:lnTo>
                    <a:pt x="1027" y="1950"/>
                  </a:lnTo>
                  <a:lnTo>
                    <a:pt x="1040" y="1917"/>
                  </a:lnTo>
                  <a:lnTo>
                    <a:pt x="1052" y="1884"/>
                  </a:lnTo>
                  <a:lnTo>
                    <a:pt x="1063" y="1851"/>
                  </a:lnTo>
                  <a:lnTo>
                    <a:pt x="1071" y="1816"/>
                  </a:lnTo>
                  <a:lnTo>
                    <a:pt x="1078" y="1780"/>
                  </a:lnTo>
                  <a:lnTo>
                    <a:pt x="1082" y="1745"/>
                  </a:lnTo>
                  <a:lnTo>
                    <a:pt x="1085" y="1708"/>
                  </a:lnTo>
                  <a:lnTo>
                    <a:pt x="1110" y="1736"/>
                  </a:lnTo>
                  <a:lnTo>
                    <a:pt x="1134" y="1763"/>
                  </a:lnTo>
                  <a:lnTo>
                    <a:pt x="1156" y="1788"/>
                  </a:lnTo>
                  <a:lnTo>
                    <a:pt x="1178" y="1812"/>
                  </a:lnTo>
                  <a:lnTo>
                    <a:pt x="1196" y="1831"/>
                  </a:lnTo>
                  <a:lnTo>
                    <a:pt x="1212" y="1847"/>
                  </a:lnTo>
                  <a:lnTo>
                    <a:pt x="1225" y="1860"/>
                  </a:lnTo>
                  <a:lnTo>
                    <a:pt x="1234" y="1868"/>
                  </a:lnTo>
                  <a:lnTo>
                    <a:pt x="1249" y="1876"/>
                  </a:lnTo>
                  <a:lnTo>
                    <a:pt x="1263" y="1878"/>
                  </a:lnTo>
                  <a:lnTo>
                    <a:pt x="1273" y="1873"/>
                  </a:lnTo>
                  <a:lnTo>
                    <a:pt x="1280" y="1858"/>
                  </a:lnTo>
                  <a:lnTo>
                    <a:pt x="1280" y="1835"/>
                  </a:lnTo>
                  <a:lnTo>
                    <a:pt x="1273" y="1800"/>
                  </a:lnTo>
                  <a:lnTo>
                    <a:pt x="1258" y="1754"/>
                  </a:lnTo>
                  <a:lnTo>
                    <a:pt x="1234" y="1696"/>
                  </a:lnTo>
                  <a:lnTo>
                    <a:pt x="1228" y="1685"/>
                  </a:lnTo>
                  <a:lnTo>
                    <a:pt x="1223" y="1671"/>
                  </a:lnTo>
                  <a:lnTo>
                    <a:pt x="1218" y="1657"/>
                  </a:lnTo>
                  <a:lnTo>
                    <a:pt x="1212" y="1643"/>
                  </a:lnTo>
                  <a:lnTo>
                    <a:pt x="1208" y="1628"/>
                  </a:lnTo>
                  <a:lnTo>
                    <a:pt x="1203" y="1612"/>
                  </a:lnTo>
                  <a:lnTo>
                    <a:pt x="1199" y="1596"/>
                  </a:lnTo>
                  <a:lnTo>
                    <a:pt x="1194" y="1579"/>
                  </a:lnTo>
                  <a:lnTo>
                    <a:pt x="1223" y="1564"/>
                  </a:lnTo>
                  <a:lnTo>
                    <a:pt x="1251" y="1548"/>
                  </a:lnTo>
                  <a:lnTo>
                    <a:pt x="1279" y="1532"/>
                  </a:lnTo>
                  <a:lnTo>
                    <a:pt x="1306" y="1513"/>
                  </a:lnTo>
                  <a:lnTo>
                    <a:pt x="1332" y="1495"/>
                  </a:lnTo>
                  <a:lnTo>
                    <a:pt x="1357" y="1475"/>
                  </a:lnTo>
                  <a:lnTo>
                    <a:pt x="1382" y="1453"/>
                  </a:lnTo>
                  <a:lnTo>
                    <a:pt x="1405" y="1431"/>
                  </a:lnTo>
                  <a:lnTo>
                    <a:pt x="1428" y="1408"/>
                  </a:lnTo>
                  <a:lnTo>
                    <a:pt x="1448" y="1384"/>
                  </a:lnTo>
                  <a:lnTo>
                    <a:pt x="1467" y="1359"/>
                  </a:lnTo>
                  <a:lnTo>
                    <a:pt x="1485" y="1334"/>
                  </a:lnTo>
                  <a:lnTo>
                    <a:pt x="1501" y="1306"/>
                  </a:lnTo>
                  <a:lnTo>
                    <a:pt x="1516" y="1277"/>
                  </a:lnTo>
                  <a:lnTo>
                    <a:pt x="1529" y="1248"/>
                  </a:lnTo>
                  <a:lnTo>
                    <a:pt x="1539" y="1217"/>
                  </a:lnTo>
                  <a:lnTo>
                    <a:pt x="1560" y="1142"/>
                  </a:lnTo>
                  <a:lnTo>
                    <a:pt x="1575" y="1068"/>
                  </a:lnTo>
                  <a:lnTo>
                    <a:pt x="1584" y="994"/>
                  </a:lnTo>
                  <a:lnTo>
                    <a:pt x="1588" y="920"/>
                  </a:lnTo>
                  <a:lnTo>
                    <a:pt x="1584" y="848"/>
                  </a:lnTo>
                  <a:lnTo>
                    <a:pt x="1576" y="777"/>
                  </a:lnTo>
                  <a:lnTo>
                    <a:pt x="1561" y="708"/>
                  </a:lnTo>
                  <a:lnTo>
                    <a:pt x="1542" y="643"/>
                  </a:lnTo>
                  <a:lnTo>
                    <a:pt x="1515" y="579"/>
                  </a:lnTo>
                  <a:lnTo>
                    <a:pt x="1483" y="518"/>
                  </a:lnTo>
                  <a:lnTo>
                    <a:pt x="1446" y="462"/>
                  </a:lnTo>
                  <a:lnTo>
                    <a:pt x="1402" y="409"/>
                  </a:lnTo>
                  <a:lnTo>
                    <a:pt x="1353" y="360"/>
                  </a:lnTo>
                  <a:lnTo>
                    <a:pt x="1298" y="315"/>
                  </a:lnTo>
                  <a:lnTo>
                    <a:pt x="1238" y="276"/>
                  </a:lnTo>
                  <a:lnTo>
                    <a:pt x="1171" y="2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74" name="Freeform 9"/>
            <p:cNvSpPr>
              <a:spLocks/>
            </p:cNvSpPr>
            <p:nvPr/>
          </p:nvSpPr>
          <p:spPr bwMode="auto">
            <a:xfrm>
              <a:off x="4094" y="2667"/>
              <a:ext cx="736" cy="994"/>
            </a:xfrm>
            <a:custGeom>
              <a:avLst/>
              <a:gdLst>
                <a:gd name="T0" fmla="*/ 1 w 1471"/>
                <a:gd name="T1" fmla="*/ 1 h 1988"/>
                <a:gd name="T2" fmla="*/ 1 w 1471"/>
                <a:gd name="T3" fmla="*/ 1 h 1988"/>
                <a:gd name="T4" fmla="*/ 1 w 1471"/>
                <a:gd name="T5" fmla="*/ 1 h 1988"/>
                <a:gd name="T6" fmla="*/ 1 w 1471"/>
                <a:gd name="T7" fmla="*/ 1 h 1988"/>
                <a:gd name="T8" fmla="*/ 1 w 1471"/>
                <a:gd name="T9" fmla="*/ 1 h 1988"/>
                <a:gd name="T10" fmla="*/ 1 w 1471"/>
                <a:gd name="T11" fmla="*/ 1 h 1988"/>
                <a:gd name="T12" fmla="*/ 1 w 1471"/>
                <a:gd name="T13" fmla="*/ 1 h 1988"/>
                <a:gd name="T14" fmla="*/ 1 w 1471"/>
                <a:gd name="T15" fmla="*/ 1 h 1988"/>
                <a:gd name="T16" fmla="*/ 1 w 1471"/>
                <a:gd name="T17" fmla="*/ 1 h 1988"/>
                <a:gd name="T18" fmla="*/ 1 w 1471"/>
                <a:gd name="T19" fmla="*/ 1 h 1988"/>
                <a:gd name="T20" fmla="*/ 1 w 1471"/>
                <a:gd name="T21" fmla="*/ 1 h 1988"/>
                <a:gd name="T22" fmla="*/ 1 w 1471"/>
                <a:gd name="T23" fmla="*/ 1 h 1988"/>
                <a:gd name="T24" fmla="*/ 1 w 1471"/>
                <a:gd name="T25" fmla="*/ 1 h 1988"/>
                <a:gd name="T26" fmla="*/ 1 w 1471"/>
                <a:gd name="T27" fmla="*/ 1 h 1988"/>
                <a:gd name="T28" fmla="*/ 1 w 1471"/>
                <a:gd name="T29" fmla="*/ 1 h 1988"/>
                <a:gd name="T30" fmla="*/ 1 w 1471"/>
                <a:gd name="T31" fmla="*/ 1 h 1988"/>
                <a:gd name="T32" fmla="*/ 1 w 1471"/>
                <a:gd name="T33" fmla="*/ 1 h 1988"/>
                <a:gd name="T34" fmla="*/ 1 w 1471"/>
                <a:gd name="T35" fmla="*/ 1 h 1988"/>
                <a:gd name="T36" fmla="*/ 1 w 1471"/>
                <a:gd name="T37" fmla="*/ 1 h 1988"/>
                <a:gd name="T38" fmla="*/ 1 w 1471"/>
                <a:gd name="T39" fmla="*/ 1 h 1988"/>
                <a:gd name="T40" fmla="*/ 1 w 1471"/>
                <a:gd name="T41" fmla="*/ 1 h 1988"/>
                <a:gd name="T42" fmla="*/ 1 w 1471"/>
                <a:gd name="T43" fmla="*/ 1 h 1988"/>
                <a:gd name="T44" fmla="*/ 1 w 1471"/>
                <a:gd name="T45" fmla="*/ 1 h 1988"/>
                <a:gd name="T46" fmla="*/ 1 w 1471"/>
                <a:gd name="T47" fmla="*/ 1 h 1988"/>
                <a:gd name="T48" fmla="*/ 1 w 1471"/>
                <a:gd name="T49" fmla="*/ 1 h 1988"/>
                <a:gd name="T50" fmla="*/ 1 w 1471"/>
                <a:gd name="T51" fmla="*/ 1 h 1988"/>
                <a:gd name="T52" fmla="*/ 1 w 1471"/>
                <a:gd name="T53" fmla="*/ 1 h 1988"/>
                <a:gd name="T54" fmla="*/ 1 w 1471"/>
                <a:gd name="T55" fmla="*/ 1 h 1988"/>
                <a:gd name="T56" fmla="*/ 1 w 1471"/>
                <a:gd name="T57" fmla="*/ 1 h 1988"/>
                <a:gd name="T58" fmla="*/ 1 w 1471"/>
                <a:gd name="T59" fmla="*/ 1 h 1988"/>
                <a:gd name="T60" fmla="*/ 1 w 1471"/>
                <a:gd name="T61" fmla="*/ 1 h 1988"/>
                <a:gd name="T62" fmla="*/ 1 w 1471"/>
                <a:gd name="T63" fmla="*/ 1 h 1988"/>
                <a:gd name="T64" fmla="*/ 1 w 1471"/>
                <a:gd name="T65" fmla="*/ 1 h 1988"/>
                <a:gd name="T66" fmla="*/ 1 w 1471"/>
                <a:gd name="T67" fmla="*/ 1 h 1988"/>
                <a:gd name="T68" fmla="*/ 1 w 1471"/>
                <a:gd name="T69" fmla="*/ 1 h 1988"/>
                <a:gd name="T70" fmla="*/ 1 w 1471"/>
                <a:gd name="T71" fmla="*/ 1 h 1988"/>
                <a:gd name="T72" fmla="*/ 1 w 1471"/>
                <a:gd name="T73" fmla="*/ 1 h 1988"/>
                <a:gd name="T74" fmla="*/ 1 w 1471"/>
                <a:gd name="T75" fmla="*/ 1 h 1988"/>
                <a:gd name="T76" fmla="*/ 1 w 1471"/>
                <a:gd name="T77" fmla="*/ 1 h 1988"/>
                <a:gd name="T78" fmla="*/ 1 w 1471"/>
                <a:gd name="T79" fmla="*/ 1 h 1988"/>
                <a:gd name="T80" fmla="*/ 1 w 1471"/>
                <a:gd name="T81" fmla="*/ 1 h 1988"/>
                <a:gd name="T82" fmla="*/ 1 w 1471"/>
                <a:gd name="T83" fmla="*/ 1 h 1988"/>
                <a:gd name="T84" fmla="*/ 1 w 1471"/>
                <a:gd name="T85" fmla="*/ 1 h 1988"/>
                <a:gd name="T86" fmla="*/ 1 w 1471"/>
                <a:gd name="T87" fmla="*/ 1 h 1988"/>
                <a:gd name="T88" fmla="*/ 1 w 1471"/>
                <a:gd name="T89" fmla="*/ 1 h 1988"/>
                <a:gd name="T90" fmla="*/ 1 w 1471"/>
                <a:gd name="T91" fmla="*/ 1 h 1988"/>
                <a:gd name="T92" fmla="*/ 1 w 1471"/>
                <a:gd name="T93" fmla="*/ 1 h 1988"/>
                <a:gd name="T94" fmla="*/ 1 w 1471"/>
                <a:gd name="T95" fmla="*/ 1 h 1988"/>
                <a:gd name="T96" fmla="*/ 1 w 1471"/>
                <a:gd name="T97" fmla="*/ 1 h 1988"/>
                <a:gd name="T98" fmla="*/ 1 w 1471"/>
                <a:gd name="T99" fmla="*/ 1 h 1988"/>
                <a:gd name="T100" fmla="*/ 1 w 1471"/>
                <a:gd name="T101" fmla="*/ 1 h 1988"/>
                <a:gd name="T102" fmla="*/ 1 w 1471"/>
                <a:gd name="T103" fmla="*/ 1 h 1988"/>
                <a:gd name="T104" fmla="*/ 1 w 1471"/>
                <a:gd name="T105" fmla="*/ 1 h 1988"/>
                <a:gd name="T106" fmla="*/ 1 w 1471"/>
                <a:gd name="T107" fmla="*/ 1 h 1988"/>
                <a:gd name="T108" fmla="*/ 1 w 1471"/>
                <a:gd name="T109" fmla="*/ 1 h 1988"/>
                <a:gd name="T110" fmla="*/ 1 w 1471"/>
                <a:gd name="T111" fmla="*/ 1 h 1988"/>
                <a:gd name="T112" fmla="*/ 1 w 1471"/>
                <a:gd name="T113" fmla="*/ 1 h 1988"/>
                <a:gd name="T114" fmla="*/ 1 w 1471"/>
                <a:gd name="T115" fmla="*/ 1 h 1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71"/>
                <a:gd name="T175" fmla="*/ 0 h 1988"/>
                <a:gd name="T176" fmla="*/ 1471 w 1471"/>
                <a:gd name="T177" fmla="*/ 1988 h 1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71" h="1988">
                  <a:moveTo>
                    <a:pt x="1076" y="58"/>
                  </a:moveTo>
                  <a:lnTo>
                    <a:pt x="1061" y="52"/>
                  </a:lnTo>
                  <a:lnTo>
                    <a:pt x="1047" y="45"/>
                  </a:lnTo>
                  <a:lnTo>
                    <a:pt x="1032" y="41"/>
                  </a:lnTo>
                  <a:lnTo>
                    <a:pt x="1018" y="35"/>
                  </a:lnTo>
                  <a:lnTo>
                    <a:pt x="1003" y="30"/>
                  </a:lnTo>
                  <a:lnTo>
                    <a:pt x="988" y="26"/>
                  </a:lnTo>
                  <a:lnTo>
                    <a:pt x="974" y="21"/>
                  </a:lnTo>
                  <a:lnTo>
                    <a:pt x="959" y="18"/>
                  </a:lnTo>
                  <a:lnTo>
                    <a:pt x="943" y="14"/>
                  </a:lnTo>
                  <a:lnTo>
                    <a:pt x="928" y="12"/>
                  </a:lnTo>
                  <a:lnTo>
                    <a:pt x="913" y="8"/>
                  </a:lnTo>
                  <a:lnTo>
                    <a:pt x="898" y="6"/>
                  </a:lnTo>
                  <a:lnTo>
                    <a:pt x="883" y="5"/>
                  </a:lnTo>
                  <a:lnTo>
                    <a:pt x="868" y="3"/>
                  </a:lnTo>
                  <a:lnTo>
                    <a:pt x="852" y="2"/>
                  </a:lnTo>
                  <a:lnTo>
                    <a:pt x="837" y="0"/>
                  </a:lnTo>
                  <a:lnTo>
                    <a:pt x="826" y="12"/>
                  </a:lnTo>
                  <a:lnTo>
                    <a:pt x="816" y="23"/>
                  </a:lnTo>
                  <a:lnTo>
                    <a:pt x="804" y="35"/>
                  </a:lnTo>
                  <a:lnTo>
                    <a:pt x="793" y="45"/>
                  </a:lnTo>
                  <a:lnTo>
                    <a:pt x="780" y="57"/>
                  </a:lnTo>
                  <a:lnTo>
                    <a:pt x="766" y="67"/>
                  </a:lnTo>
                  <a:lnTo>
                    <a:pt x="753" y="78"/>
                  </a:lnTo>
                  <a:lnTo>
                    <a:pt x="738" y="88"/>
                  </a:lnTo>
                  <a:lnTo>
                    <a:pt x="722" y="97"/>
                  </a:lnTo>
                  <a:lnTo>
                    <a:pt x="705" y="106"/>
                  </a:lnTo>
                  <a:lnTo>
                    <a:pt x="689" y="114"/>
                  </a:lnTo>
                  <a:lnTo>
                    <a:pt x="671" y="121"/>
                  </a:lnTo>
                  <a:lnTo>
                    <a:pt x="652" y="128"/>
                  </a:lnTo>
                  <a:lnTo>
                    <a:pt x="633" y="133"/>
                  </a:lnTo>
                  <a:lnTo>
                    <a:pt x="613" y="137"/>
                  </a:lnTo>
                  <a:lnTo>
                    <a:pt x="593" y="141"/>
                  </a:lnTo>
                  <a:lnTo>
                    <a:pt x="568" y="144"/>
                  </a:lnTo>
                  <a:lnTo>
                    <a:pt x="545" y="147"/>
                  </a:lnTo>
                  <a:lnTo>
                    <a:pt x="524" y="150"/>
                  </a:lnTo>
                  <a:lnTo>
                    <a:pt x="504" y="152"/>
                  </a:lnTo>
                  <a:lnTo>
                    <a:pt x="484" y="155"/>
                  </a:lnTo>
                  <a:lnTo>
                    <a:pt x="467" y="158"/>
                  </a:lnTo>
                  <a:lnTo>
                    <a:pt x="451" y="160"/>
                  </a:lnTo>
                  <a:lnTo>
                    <a:pt x="436" y="163"/>
                  </a:lnTo>
                  <a:lnTo>
                    <a:pt x="421" y="165"/>
                  </a:lnTo>
                  <a:lnTo>
                    <a:pt x="408" y="167"/>
                  </a:lnTo>
                  <a:lnTo>
                    <a:pt x="397" y="170"/>
                  </a:lnTo>
                  <a:lnTo>
                    <a:pt x="385" y="172"/>
                  </a:lnTo>
                  <a:lnTo>
                    <a:pt x="376" y="174"/>
                  </a:lnTo>
                  <a:lnTo>
                    <a:pt x="367" y="177"/>
                  </a:lnTo>
                  <a:lnTo>
                    <a:pt x="359" y="178"/>
                  </a:lnTo>
                  <a:lnTo>
                    <a:pt x="352" y="180"/>
                  </a:lnTo>
                  <a:lnTo>
                    <a:pt x="328" y="203"/>
                  </a:lnTo>
                  <a:lnTo>
                    <a:pt x="305" y="228"/>
                  </a:lnTo>
                  <a:lnTo>
                    <a:pt x="283" y="255"/>
                  </a:lnTo>
                  <a:lnTo>
                    <a:pt x="262" y="281"/>
                  </a:lnTo>
                  <a:lnTo>
                    <a:pt x="243" y="310"/>
                  </a:lnTo>
                  <a:lnTo>
                    <a:pt x="224" y="339"/>
                  </a:lnTo>
                  <a:lnTo>
                    <a:pt x="208" y="370"/>
                  </a:lnTo>
                  <a:lnTo>
                    <a:pt x="193" y="401"/>
                  </a:lnTo>
                  <a:lnTo>
                    <a:pt x="169" y="465"/>
                  </a:lnTo>
                  <a:lnTo>
                    <a:pt x="150" y="530"/>
                  </a:lnTo>
                  <a:lnTo>
                    <a:pt x="139" y="597"/>
                  </a:lnTo>
                  <a:lnTo>
                    <a:pt x="134" y="664"/>
                  </a:lnTo>
                  <a:lnTo>
                    <a:pt x="137" y="731"/>
                  </a:lnTo>
                  <a:lnTo>
                    <a:pt x="145" y="797"/>
                  </a:lnTo>
                  <a:lnTo>
                    <a:pt x="161" y="864"/>
                  </a:lnTo>
                  <a:lnTo>
                    <a:pt x="183" y="929"/>
                  </a:lnTo>
                  <a:lnTo>
                    <a:pt x="210" y="997"/>
                  </a:lnTo>
                  <a:lnTo>
                    <a:pt x="141" y="971"/>
                  </a:lnTo>
                  <a:lnTo>
                    <a:pt x="115" y="963"/>
                  </a:lnTo>
                  <a:lnTo>
                    <a:pt x="91" y="957"/>
                  </a:lnTo>
                  <a:lnTo>
                    <a:pt x="69" y="954"/>
                  </a:lnTo>
                  <a:lnTo>
                    <a:pt x="49" y="954"/>
                  </a:lnTo>
                  <a:lnTo>
                    <a:pt x="32" y="955"/>
                  </a:lnTo>
                  <a:lnTo>
                    <a:pt x="18" y="959"/>
                  </a:lnTo>
                  <a:lnTo>
                    <a:pt x="8" y="964"/>
                  </a:lnTo>
                  <a:lnTo>
                    <a:pt x="2" y="971"/>
                  </a:lnTo>
                  <a:lnTo>
                    <a:pt x="0" y="983"/>
                  </a:lnTo>
                  <a:lnTo>
                    <a:pt x="2" y="998"/>
                  </a:lnTo>
                  <a:lnTo>
                    <a:pt x="10" y="1016"/>
                  </a:lnTo>
                  <a:lnTo>
                    <a:pt x="23" y="1037"/>
                  </a:lnTo>
                  <a:lnTo>
                    <a:pt x="41" y="1059"/>
                  </a:lnTo>
                  <a:lnTo>
                    <a:pt x="65" y="1081"/>
                  </a:lnTo>
                  <a:lnTo>
                    <a:pt x="94" y="1103"/>
                  </a:lnTo>
                  <a:lnTo>
                    <a:pt x="129" y="1124"/>
                  </a:lnTo>
                  <a:lnTo>
                    <a:pt x="146" y="1135"/>
                  </a:lnTo>
                  <a:lnTo>
                    <a:pt x="163" y="1145"/>
                  </a:lnTo>
                  <a:lnTo>
                    <a:pt x="180" y="1154"/>
                  </a:lnTo>
                  <a:lnTo>
                    <a:pt x="197" y="1164"/>
                  </a:lnTo>
                  <a:lnTo>
                    <a:pt x="213" y="1170"/>
                  </a:lnTo>
                  <a:lnTo>
                    <a:pt x="228" y="1177"/>
                  </a:lnTo>
                  <a:lnTo>
                    <a:pt x="244" y="1181"/>
                  </a:lnTo>
                  <a:lnTo>
                    <a:pt x="259" y="1183"/>
                  </a:lnTo>
                  <a:lnTo>
                    <a:pt x="312" y="1169"/>
                  </a:lnTo>
                  <a:lnTo>
                    <a:pt x="299" y="1211"/>
                  </a:lnTo>
                  <a:lnTo>
                    <a:pt x="284" y="1267"/>
                  </a:lnTo>
                  <a:lnTo>
                    <a:pt x="274" y="1325"/>
                  </a:lnTo>
                  <a:lnTo>
                    <a:pt x="268" y="1384"/>
                  </a:lnTo>
                  <a:lnTo>
                    <a:pt x="266" y="1445"/>
                  </a:lnTo>
                  <a:lnTo>
                    <a:pt x="268" y="1514"/>
                  </a:lnTo>
                  <a:lnTo>
                    <a:pt x="277" y="1581"/>
                  </a:lnTo>
                  <a:lnTo>
                    <a:pt x="290" y="1645"/>
                  </a:lnTo>
                  <a:lnTo>
                    <a:pt x="308" y="1706"/>
                  </a:lnTo>
                  <a:lnTo>
                    <a:pt x="331" y="1764"/>
                  </a:lnTo>
                  <a:lnTo>
                    <a:pt x="359" y="1815"/>
                  </a:lnTo>
                  <a:lnTo>
                    <a:pt x="391" y="1863"/>
                  </a:lnTo>
                  <a:lnTo>
                    <a:pt x="427" y="1904"/>
                  </a:lnTo>
                  <a:lnTo>
                    <a:pt x="448" y="1924"/>
                  </a:lnTo>
                  <a:lnTo>
                    <a:pt x="469" y="1941"/>
                  </a:lnTo>
                  <a:lnTo>
                    <a:pt x="491" y="1955"/>
                  </a:lnTo>
                  <a:lnTo>
                    <a:pt x="514" y="1966"/>
                  </a:lnTo>
                  <a:lnTo>
                    <a:pt x="537" y="1977"/>
                  </a:lnTo>
                  <a:lnTo>
                    <a:pt x="560" y="1982"/>
                  </a:lnTo>
                  <a:lnTo>
                    <a:pt x="585" y="1987"/>
                  </a:lnTo>
                  <a:lnTo>
                    <a:pt x="609" y="1988"/>
                  </a:lnTo>
                  <a:lnTo>
                    <a:pt x="643" y="1986"/>
                  </a:lnTo>
                  <a:lnTo>
                    <a:pt x="678" y="1977"/>
                  </a:lnTo>
                  <a:lnTo>
                    <a:pt x="710" y="1964"/>
                  </a:lnTo>
                  <a:lnTo>
                    <a:pt x="742" y="1946"/>
                  </a:lnTo>
                  <a:lnTo>
                    <a:pt x="772" y="1923"/>
                  </a:lnTo>
                  <a:lnTo>
                    <a:pt x="800" y="1895"/>
                  </a:lnTo>
                  <a:lnTo>
                    <a:pt x="826" y="1864"/>
                  </a:lnTo>
                  <a:lnTo>
                    <a:pt x="852" y="1828"/>
                  </a:lnTo>
                  <a:lnTo>
                    <a:pt x="874" y="1790"/>
                  </a:lnTo>
                  <a:lnTo>
                    <a:pt x="893" y="1749"/>
                  </a:lnTo>
                  <a:lnTo>
                    <a:pt x="910" y="1704"/>
                  </a:lnTo>
                  <a:lnTo>
                    <a:pt x="925" y="1655"/>
                  </a:lnTo>
                  <a:lnTo>
                    <a:pt x="937" y="1606"/>
                  </a:lnTo>
                  <a:lnTo>
                    <a:pt x="945" y="1554"/>
                  </a:lnTo>
                  <a:lnTo>
                    <a:pt x="950" y="1500"/>
                  </a:lnTo>
                  <a:lnTo>
                    <a:pt x="952" y="1445"/>
                  </a:lnTo>
                  <a:lnTo>
                    <a:pt x="952" y="1430"/>
                  </a:lnTo>
                  <a:lnTo>
                    <a:pt x="951" y="1415"/>
                  </a:lnTo>
                  <a:lnTo>
                    <a:pt x="951" y="1400"/>
                  </a:lnTo>
                  <a:lnTo>
                    <a:pt x="950" y="1385"/>
                  </a:lnTo>
                  <a:lnTo>
                    <a:pt x="929" y="1361"/>
                  </a:lnTo>
                  <a:lnTo>
                    <a:pt x="909" y="1339"/>
                  </a:lnTo>
                  <a:lnTo>
                    <a:pt x="892" y="1318"/>
                  </a:lnTo>
                  <a:lnTo>
                    <a:pt x="876" y="1299"/>
                  </a:lnTo>
                  <a:lnTo>
                    <a:pt x="862" y="1283"/>
                  </a:lnTo>
                  <a:lnTo>
                    <a:pt x="851" y="1271"/>
                  </a:lnTo>
                  <a:lnTo>
                    <a:pt x="842" y="1261"/>
                  </a:lnTo>
                  <a:lnTo>
                    <a:pt x="838" y="1256"/>
                  </a:lnTo>
                  <a:lnTo>
                    <a:pt x="836" y="1261"/>
                  </a:lnTo>
                  <a:lnTo>
                    <a:pt x="832" y="1267"/>
                  </a:lnTo>
                  <a:lnTo>
                    <a:pt x="828" y="1273"/>
                  </a:lnTo>
                  <a:lnTo>
                    <a:pt x="822" y="1278"/>
                  </a:lnTo>
                  <a:lnTo>
                    <a:pt x="816" y="1281"/>
                  </a:lnTo>
                  <a:lnTo>
                    <a:pt x="809" y="1283"/>
                  </a:lnTo>
                  <a:lnTo>
                    <a:pt x="802" y="1285"/>
                  </a:lnTo>
                  <a:lnTo>
                    <a:pt x="795" y="1286"/>
                  </a:lnTo>
                  <a:lnTo>
                    <a:pt x="786" y="1285"/>
                  </a:lnTo>
                  <a:lnTo>
                    <a:pt x="778" y="1282"/>
                  </a:lnTo>
                  <a:lnTo>
                    <a:pt x="770" y="1278"/>
                  </a:lnTo>
                  <a:lnTo>
                    <a:pt x="763" y="1273"/>
                  </a:lnTo>
                  <a:lnTo>
                    <a:pt x="758" y="1266"/>
                  </a:lnTo>
                  <a:lnTo>
                    <a:pt x="754" y="1258"/>
                  </a:lnTo>
                  <a:lnTo>
                    <a:pt x="752" y="1250"/>
                  </a:lnTo>
                  <a:lnTo>
                    <a:pt x="750" y="1241"/>
                  </a:lnTo>
                  <a:lnTo>
                    <a:pt x="752" y="1230"/>
                  </a:lnTo>
                  <a:lnTo>
                    <a:pt x="755" y="1221"/>
                  </a:lnTo>
                  <a:lnTo>
                    <a:pt x="760" y="1213"/>
                  </a:lnTo>
                  <a:lnTo>
                    <a:pt x="766" y="1206"/>
                  </a:lnTo>
                  <a:lnTo>
                    <a:pt x="765" y="1209"/>
                  </a:lnTo>
                  <a:lnTo>
                    <a:pt x="765" y="1212"/>
                  </a:lnTo>
                  <a:lnTo>
                    <a:pt x="764" y="1215"/>
                  </a:lnTo>
                  <a:lnTo>
                    <a:pt x="764" y="1219"/>
                  </a:lnTo>
                  <a:lnTo>
                    <a:pt x="765" y="1228"/>
                  </a:lnTo>
                  <a:lnTo>
                    <a:pt x="768" y="1236"/>
                  </a:lnTo>
                  <a:lnTo>
                    <a:pt x="772" y="1244"/>
                  </a:lnTo>
                  <a:lnTo>
                    <a:pt x="778" y="1251"/>
                  </a:lnTo>
                  <a:lnTo>
                    <a:pt x="784" y="1256"/>
                  </a:lnTo>
                  <a:lnTo>
                    <a:pt x="792" y="1260"/>
                  </a:lnTo>
                  <a:lnTo>
                    <a:pt x="800" y="1263"/>
                  </a:lnTo>
                  <a:lnTo>
                    <a:pt x="809" y="1264"/>
                  </a:lnTo>
                  <a:lnTo>
                    <a:pt x="817" y="1263"/>
                  </a:lnTo>
                  <a:lnTo>
                    <a:pt x="825" y="1261"/>
                  </a:lnTo>
                  <a:lnTo>
                    <a:pt x="831" y="1258"/>
                  </a:lnTo>
                  <a:lnTo>
                    <a:pt x="837" y="1255"/>
                  </a:lnTo>
                  <a:lnTo>
                    <a:pt x="837" y="1253"/>
                  </a:lnTo>
                  <a:lnTo>
                    <a:pt x="841" y="1235"/>
                  </a:lnTo>
                  <a:lnTo>
                    <a:pt x="845" y="1238"/>
                  </a:lnTo>
                  <a:lnTo>
                    <a:pt x="854" y="1249"/>
                  </a:lnTo>
                  <a:lnTo>
                    <a:pt x="869" y="1264"/>
                  </a:lnTo>
                  <a:lnTo>
                    <a:pt x="889" y="1285"/>
                  </a:lnTo>
                  <a:lnTo>
                    <a:pt x="910" y="1309"/>
                  </a:lnTo>
                  <a:lnTo>
                    <a:pt x="936" y="1335"/>
                  </a:lnTo>
                  <a:lnTo>
                    <a:pt x="963" y="1364"/>
                  </a:lnTo>
                  <a:lnTo>
                    <a:pt x="992" y="1393"/>
                  </a:lnTo>
                  <a:lnTo>
                    <a:pt x="1020" y="1423"/>
                  </a:lnTo>
                  <a:lnTo>
                    <a:pt x="1047" y="1452"/>
                  </a:lnTo>
                  <a:lnTo>
                    <a:pt x="1074" y="1478"/>
                  </a:lnTo>
                  <a:lnTo>
                    <a:pt x="1098" y="1502"/>
                  </a:lnTo>
                  <a:lnTo>
                    <a:pt x="1118" y="1523"/>
                  </a:lnTo>
                  <a:lnTo>
                    <a:pt x="1135" y="1538"/>
                  </a:lnTo>
                  <a:lnTo>
                    <a:pt x="1145" y="1548"/>
                  </a:lnTo>
                  <a:lnTo>
                    <a:pt x="1151" y="1552"/>
                  </a:lnTo>
                  <a:lnTo>
                    <a:pt x="1155" y="1546"/>
                  </a:lnTo>
                  <a:lnTo>
                    <a:pt x="1150" y="1530"/>
                  </a:lnTo>
                  <a:lnTo>
                    <a:pt x="1140" y="1504"/>
                  </a:lnTo>
                  <a:lnTo>
                    <a:pt x="1125" y="1472"/>
                  </a:lnTo>
                  <a:lnTo>
                    <a:pt x="1108" y="1433"/>
                  </a:lnTo>
                  <a:lnTo>
                    <a:pt x="1090" y="1390"/>
                  </a:lnTo>
                  <a:lnTo>
                    <a:pt x="1074" y="1344"/>
                  </a:lnTo>
                  <a:lnTo>
                    <a:pt x="1060" y="1296"/>
                  </a:lnTo>
                  <a:lnTo>
                    <a:pt x="1047" y="1227"/>
                  </a:lnTo>
                  <a:lnTo>
                    <a:pt x="1041" y="1156"/>
                  </a:lnTo>
                  <a:lnTo>
                    <a:pt x="1038" y="1082"/>
                  </a:lnTo>
                  <a:lnTo>
                    <a:pt x="1039" y="1010"/>
                  </a:lnTo>
                  <a:lnTo>
                    <a:pt x="1043" y="944"/>
                  </a:lnTo>
                  <a:lnTo>
                    <a:pt x="1047" y="883"/>
                  </a:lnTo>
                  <a:lnTo>
                    <a:pt x="1053" y="831"/>
                  </a:lnTo>
                  <a:lnTo>
                    <a:pt x="1059" y="790"/>
                  </a:lnTo>
                  <a:lnTo>
                    <a:pt x="1050" y="729"/>
                  </a:lnTo>
                  <a:lnTo>
                    <a:pt x="1045" y="676"/>
                  </a:lnTo>
                  <a:lnTo>
                    <a:pt x="1045" y="638"/>
                  </a:lnTo>
                  <a:lnTo>
                    <a:pt x="1045" y="625"/>
                  </a:lnTo>
                  <a:lnTo>
                    <a:pt x="1047" y="633"/>
                  </a:lnTo>
                  <a:lnTo>
                    <a:pt x="1053" y="656"/>
                  </a:lnTo>
                  <a:lnTo>
                    <a:pt x="1062" y="690"/>
                  </a:lnTo>
                  <a:lnTo>
                    <a:pt x="1075" y="731"/>
                  </a:lnTo>
                  <a:lnTo>
                    <a:pt x="1089" y="775"/>
                  </a:lnTo>
                  <a:lnTo>
                    <a:pt x="1104" y="818"/>
                  </a:lnTo>
                  <a:lnTo>
                    <a:pt x="1121" y="857"/>
                  </a:lnTo>
                  <a:lnTo>
                    <a:pt x="1137" y="888"/>
                  </a:lnTo>
                  <a:lnTo>
                    <a:pt x="1155" y="911"/>
                  </a:lnTo>
                  <a:lnTo>
                    <a:pt x="1173" y="932"/>
                  </a:lnTo>
                  <a:lnTo>
                    <a:pt x="1191" y="949"/>
                  </a:lnTo>
                  <a:lnTo>
                    <a:pt x="1210" y="963"/>
                  </a:lnTo>
                  <a:lnTo>
                    <a:pt x="1225" y="974"/>
                  </a:lnTo>
                  <a:lnTo>
                    <a:pt x="1237" y="982"/>
                  </a:lnTo>
                  <a:lnTo>
                    <a:pt x="1245" y="986"/>
                  </a:lnTo>
                  <a:lnTo>
                    <a:pt x="1249" y="987"/>
                  </a:lnTo>
                  <a:lnTo>
                    <a:pt x="1248" y="987"/>
                  </a:lnTo>
                  <a:lnTo>
                    <a:pt x="1244" y="987"/>
                  </a:lnTo>
                  <a:lnTo>
                    <a:pt x="1240" y="989"/>
                  </a:lnTo>
                  <a:lnTo>
                    <a:pt x="1233" y="987"/>
                  </a:lnTo>
                  <a:lnTo>
                    <a:pt x="1224" y="987"/>
                  </a:lnTo>
                  <a:lnTo>
                    <a:pt x="1214" y="985"/>
                  </a:lnTo>
                  <a:lnTo>
                    <a:pt x="1203" y="983"/>
                  </a:lnTo>
                  <a:lnTo>
                    <a:pt x="1190" y="978"/>
                  </a:lnTo>
                  <a:lnTo>
                    <a:pt x="1194" y="995"/>
                  </a:lnTo>
                  <a:lnTo>
                    <a:pt x="1195" y="1022"/>
                  </a:lnTo>
                  <a:lnTo>
                    <a:pt x="1191" y="1056"/>
                  </a:lnTo>
                  <a:lnTo>
                    <a:pt x="1181" y="1094"/>
                  </a:lnTo>
                  <a:lnTo>
                    <a:pt x="1174" y="1109"/>
                  </a:lnTo>
                  <a:lnTo>
                    <a:pt x="1167" y="1122"/>
                  </a:lnTo>
                  <a:lnTo>
                    <a:pt x="1159" y="1132"/>
                  </a:lnTo>
                  <a:lnTo>
                    <a:pt x="1151" y="1142"/>
                  </a:lnTo>
                  <a:lnTo>
                    <a:pt x="1143" y="1150"/>
                  </a:lnTo>
                  <a:lnTo>
                    <a:pt x="1136" y="1156"/>
                  </a:lnTo>
                  <a:lnTo>
                    <a:pt x="1129" y="1160"/>
                  </a:lnTo>
                  <a:lnTo>
                    <a:pt x="1123" y="1164"/>
                  </a:lnTo>
                  <a:lnTo>
                    <a:pt x="1173" y="1203"/>
                  </a:lnTo>
                  <a:lnTo>
                    <a:pt x="1094" y="1183"/>
                  </a:lnTo>
                  <a:lnTo>
                    <a:pt x="1098" y="1204"/>
                  </a:lnTo>
                  <a:lnTo>
                    <a:pt x="1103" y="1225"/>
                  </a:lnTo>
                  <a:lnTo>
                    <a:pt x="1106" y="1245"/>
                  </a:lnTo>
                  <a:lnTo>
                    <a:pt x="1111" y="1266"/>
                  </a:lnTo>
                  <a:lnTo>
                    <a:pt x="1135" y="1252"/>
                  </a:lnTo>
                  <a:lnTo>
                    <a:pt x="1159" y="1237"/>
                  </a:lnTo>
                  <a:lnTo>
                    <a:pt x="1182" y="1222"/>
                  </a:lnTo>
                  <a:lnTo>
                    <a:pt x="1205" y="1206"/>
                  </a:lnTo>
                  <a:lnTo>
                    <a:pt x="1227" y="1189"/>
                  </a:lnTo>
                  <a:lnTo>
                    <a:pt x="1248" y="1170"/>
                  </a:lnTo>
                  <a:lnTo>
                    <a:pt x="1269" y="1151"/>
                  </a:lnTo>
                  <a:lnTo>
                    <a:pt x="1288" y="1131"/>
                  </a:lnTo>
                  <a:lnTo>
                    <a:pt x="1307" y="1111"/>
                  </a:lnTo>
                  <a:lnTo>
                    <a:pt x="1324" y="1089"/>
                  </a:lnTo>
                  <a:lnTo>
                    <a:pt x="1341" y="1067"/>
                  </a:lnTo>
                  <a:lnTo>
                    <a:pt x="1357" y="1044"/>
                  </a:lnTo>
                  <a:lnTo>
                    <a:pt x="1372" y="1020"/>
                  </a:lnTo>
                  <a:lnTo>
                    <a:pt x="1387" y="995"/>
                  </a:lnTo>
                  <a:lnTo>
                    <a:pt x="1400" y="970"/>
                  </a:lnTo>
                  <a:lnTo>
                    <a:pt x="1412" y="944"/>
                  </a:lnTo>
                  <a:lnTo>
                    <a:pt x="1438" y="879"/>
                  </a:lnTo>
                  <a:lnTo>
                    <a:pt x="1455" y="815"/>
                  </a:lnTo>
                  <a:lnTo>
                    <a:pt x="1467" y="749"/>
                  </a:lnTo>
                  <a:lnTo>
                    <a:pt x="1471" y="683"/>
                  </a:lnTo>
                  <a:lnTo>
                    <a:pt x="1469" y="619"/>
                  </a:lnTo>
                  <a:lnTo>
                    <a:pt x="1461" y="554"/>
                  </a:lnTo>
                  <a:lnTo>
                    <a:pt x="1447" y="491"/>
                  </a:lnTo>
                  <a:lnTo>
                    <a:pt x="1427" y="430"/>
                  </a:lnTo>
                  <a:lnTo>
                    <a:pt x="1401" y="371"/>
                  </a:lnTo>
                  <a:lnTo>
                    <a:pt x="1370" y="315"/>
                  </a:lnTo>
                  <a:lnTo>
                    <a:pt x="1333" y="262"/>
                  </a:lnTo>
                  <a:lnTo>
                    <a:pt x="1292" y="212"/>
                  </a:lnTo>
                  <a:lnTo>
                    <a:pt x="1245" y="166"/>
                  </a:lnTo>
                  <a:lnTo>
                    <a:pt x="1194" y="125"/>
                  </a:lnTo>
                  <a:lnTo>
                    <a:pt x="1137" y="89"/>
                  </a:lnTo>
                  <a:lnTo>
                    <a:pt x="1076" y="58"/>
                  </a:lnTo>
                  <a:close/>
                </a:path>
              </a:pathLst>
            </a:custGeom>
            <a:solidFill>
              <a:srgbClr val="FF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75" name="Freeform 10"/>
            <p:cNvSpPr>
              <a:spLocks/>
            </p:cNvSpPr>
            <p:nvPr/>
          </p:nvSpPr>
          <p:spPr bwMode="auto">
            <a:xfrm>
              <a:off x="4127" y="3170"/>
              <a:ext cx="115" cy="50"/>
            </a:xfrm>
            <a:custGeom>
              <a:avLst/>
              <a:gdLst>
                <a:gd name="T0" fmla="*/ 0 w 231"/>
                <a:gd name="T1" fmla="*/ 1 h 99"/>
                <a:gd name="T2" fmla="*/ 0 w 231"/>
                <a:gd name="T3" fmla="*/ 1 h 99"/>
                <a:gd name="T4" fmla="*/ 0 w 231"/>
                <a:gd name="T5" fmla="*/ 1 h 99"/>
                <a:gd name="T6" fmla="*/ 0 w 231"/>
                <a:gd name="T7" fmla="*/ 1 h 99"/>
                <a:gd name="T8" fmla="*/ 0 w 231"/>
                <a:gd name="T9" fmla="*/ 1 h 99"/>
                <a:gd name="T10" fmla="*/ 0 w 231"/>
                <a:gd name="T11" fmla="*/ 1 h 99"/>
                <a:gd name="T12" fmla="*/ 0 w 231"/>
                <a:gd name="T13" fmla="*/ 1 h 99"/>
                <a:gd name="T14" fmla="*/ 0 w 231"/>
                <a:gd name="T15" fmla="*/ 1 h 99"/>
                <a:gd name="T16" fmla="*/ 0 w 231"/>
                <a:gd name="T17" fmla="*/ 1 h 99"/>
                <a:gd name="T18" fmla="*/ 0 w 231"/>
                <a:gd name="T19" fmla="*/ 1 h 99"/>
                <a:gd name="T20" fmla="*/ 0 w 231"/>
                <a:gd name="T21" fmla="*/ 1 h 99"/>
                <a:gd name="T22" fmla="*/ 0 w 231"/>
                <a:gd name="T23" fmla="*/ 1 h 99"/>
                <a:gd name="T24" fmla="*/ 0 w 231"/>
                <a:gd name="T25" fmla="*/ 1 h 99"/>
                <a:gd name="T26" fmla="*/ 0 w 231"/>
                <a:gd name="T27" fmla="*/ 1 h 99"/>
                <a:gd name="T28" fmla="*/ 0 w 231"/>
                <a:gd name="T29" fmla="*/ 1 h 99"/>
                <a:gd name="T30" fmla="*/ 0 w 231"/>
                <a:gd name="T31" fmla="*/ 1 h 99"/>
                <a:gd name="T32" fmla="*/ 0 w 231"/>
                <a:gd name="T33" fmla="*/ 1 h 99"/>
                <a:gd name="T34" fmla="*/ 0 w 231"/>
                <a:gd name="T35" fmla="*/ 1 h 99"/>
                <a:gd name="T36" fmla="*/ 0 w 231"/>
                <a:gd name="T37" fmla="*/ 1 h 99"/>
                <a:gd name="T38" fmla="*/ 0 w 231"/>
                <a:gd name="T39" fmla="*/ 1 h 99"/>
                <a:gd name="T40" fmla="*/ 0 w 231"/>
                <a:gd name="T41" fmla="*/ 1 h 99"/>
                <a:gd name="T42" fmla="*/ 0 w 231"/>
                <a:gd name="T43" fmla="*/ 1 h 99"/>
                <a:gd name="T44" fmla="*/ 0 w 231"/>
                <a:gd name="T45" fmla="*/ 1 h 99"/>
                <a:gd name="T46" fmla="*/ 0 w 231"/>
                <a:gd name="T47" fmla="*/ 1 h 99"/>
                <a:gd name="T48" fmla="*/ 0 w 231"/>
                <a:gd name="T49" fmla="*/ 1 h 99"/>
                <a:gd name="T50" fmla="*/ 0 w 231"/>
                <a:gd name="T51" fmla="*/ 1 h 99"/>
                <a:gd name="T52" fmla="*/ 0 w 231"/>
                <a:gd name="T53" fmla="*/ 1 h 99"/>
                <a:gd name="T54" fmla="*/ 0 w 231"/>
                <a:gd name="T55" fmla="*/ 1 h 99"/>
                <a:gd name="T56" fmla="*/ 0 w 231"/>
                <a:gd name="T57" fmla="*/ 1 h 99"/>
                <a:gd name="T58" fmla="*/ 0 w 231"/>
                <a:gd name="T59" fmla="*/ 1 h 99"/>
                <a:gd name="T60" fmla="*/ 0 w 231"/>
                <a:gd name="T61" fmla="*/ 1 h 99"/>
                <a:gd name="T62" fmla="*/ 0 w 231"/>
                <a:gd name="T63" fmla="*/ 0 h 99"/>
                <a:gd name="T64" fmla="*/ 0 w 231"/>
                <a:gd name="T65" fmla="*/ 1 h 99"/>
                <a:gd name="T66" fmla="*/ 0 w 231"/>
                <a:gd name="T67" fmla="*/ 1 h 99"/>
                <a:gd name="T68" fmla="*/ 0 w 231"/>
                <a:gd name="T69" fmla="*/ 1 h 99"/>
                <a:gd name="T70" fmla="*/ 0 w 231"/>
                <a:gd name="T71" fmla="*/ 1 h 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1"/>
                <a:gd name="T109" fmla="*/ 0 h 99"/>
                <a:gd name="T110" fmla="*/ 231 w 231"/>
                <a:gd name="T111" fmla="*/ 99 h 9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1" h="99">
                  <a:moveTo>
                    <a:pt x="0" y="5"/>
                  </a:moveTo>
                  <a:lnTo>
                    <a:pt x="1" y="5"/>
                  </a:lnTo>
                  <a:lnTo>
                    <a:pt x="6" y="6"/>
                  </a:lnTo>
                  <a:lnTo>
                    <a:pt x="13" y="7"/>
                  </a:lnTo>
                  <a:lnTo>
                    <a:pt x="22" y="8"/>
                  </a:lnTo>
                  <a:lnTo>
                    <a:pt x="32" y="10"/>
                  </a:lnTo>
                  <a:lnTo>
                    <a:pt x="43" y="11"/>
                  </a:lnTo>
                  <a:lnTo>
                    <a:pt x="54" y="14"/>
                  </a:lnTo>
                  <a:lnTo>
                    <a:pt x="66" y="16"/>
                  </a:lnTo>
                  <a:lnTo>
                    <a:pt x="80" y="20"/>
                  </a:lnTo>
                  <a:lnTo>
                    <a:pt x="96" y="26"/>
                  </a:lnTo>
                  <a:lnTo>
                    <a:pt x="114" y="35"/>
                  </a:lnTo>
                  <a:lnTo>
                    <a:pt x="133" y="44"/>
                  </a:lnTo>
                  <a:lnTo>
                    <a:pt x="149" y="52"/>
                  </a:lnTo>
                  <a:lnTo>
                    <a:pt x="163" y="60"/>
                  </a:lnTo>
                  <a:lnTo>
                    <a:pt x="172" y="64"/>
                  </a:lnTo>
                  <a:lnTo>
                    <a:pt x="175" y="67"/>
                  </a:lnTo>
                  <a:lnTo>
                    <a:pt x="197" y="99"/>
                  </a:lnTo>
                  <a:lnTo>
                    <a:pt x="214" y="69"/>
                  </a:lnTo>
                  <a:lnTo>
                    <a:pt x="231" y="59"/>
                  </a:lnTo>
                  <a:lnTo>
                    <a:pt x="228" y="59"/>
                  </a:lnTo>
                  <a:lnTo>
                    <a:pt x="224" y="56"/>
                  </a:lnTo>
                  <a:lnTo>
                    <a:pt x="214" y="54"/>
                  </a:lnTo>
                  <a:lnTo>
                    <a:pt x="201" y="51"/>
                  </a:lnTo>
                  <a:lnTo>
                    <a:pt x="184" y="45"/>
                  </a:lnTo>
                  <a:lnTo>
                    <a:pt x="164" y="38"/>
                  </a:lnTo>
                  <a:lnTo>
                    <a:pt x="140" y="29"/>
                  </a:lnTo>
                  <a:lnTo>
                    <a:pt x="112" y="18"/>
                  </a:lnTo>
                  <a:lnTo>
                    <a:pt x="84" y="9"/>
                  </a:lnTo>
                  <a:lnTo>
                    <a:pt x="60" y="3"/>
                  </a:lnTo>
                  <a:lnTo>
                    <a:pt x="42" y="1"/>
                  </a:lnTo>
                  <a:lnTo>
                    <a:pt x="26" y="0"/>
                  </a:lnTo>
                  <a:lnTo>
                    <a:pt x="14" y="1"/>
                  </a:lnTo>
                  <a:lnTo>
                    <a:pt x="6" y="2"/>
                  </a:lnTo>
                  <a:lnTo>
                    <a:pt x="1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76" name="Freeform 11"/>
            <p:cNvSpPr>
              <a:spLocks/>
            </p:cNvSpPr>
            <p:nvPr/>
          </p:nvSpPr>
          <p:spPr bwMode="auto">
            <a:xfrm>
              <a:off x="4377" y="2935"/>
              <a:ext cx="189" cy="276"/>
            </a:xfrm>
            <a:custGeom>
              <a:avLst/>
              <a:gdLst>
                <a:gd name="T0" fmla="*/ 1 w 378"/>
                <a:gd name="T1" fmla="*/ 1 h 552"/>
                <a:gd name="T2" fmla="*/ 1 w 378"/>
                <a:gd name="T3" fmla="*/ 1 h 552"/>
                <a:gd name="T4" fmla="*/ 1 w 378"/>
                <a:gd name="T5" fmla="*/ 1 h 552"/>
                <a:gd name="T6" fmla="*/ 1 w 378"/>
                <a:gd name="T7" fmla="*/ 1 h 552"/>
                <a:gd name="T8" fmla="*/ 1 w 378"/>
                <a:gd name="T9" fmla="*/ 1 h 552"/>
                <a:gd name="T10" fmla="*/ 1 w 378"/>
                <a:gd name="T11" fmla="*/ 1 h 552"/>
                <a:gd name="T12" fmla="*/ 1 w 378"/>
                <a:gd name="T13" fmla="*/ 1 h 552"/>
                <a:gd name="T14" fmla="*/ 1 w 378"/>
                <a:gd name="T15" fmla="*/ 1 h 552"/>
                <a:gd name="T16" fmla="*/ 1 w 378"/>
                <a:gd name="T17" fmla="*/ 1 h 552"/>
                <a:gd name="T18" fmla="*/ 1 w 378"/>
                <a:gd name="T19" fmla="*/ 1 h 552"/>
                <a:gd name="T20" fmla="*/ 1 w 378"/>
                <a:gd name="T21" fmla="*/ 1 h 552"/>
                <a:gd name="T22" fmla="*/ 1 w 378"/>
                <a:gd name="T23" fmla="*/ 1 h 552"/>
                <a:gd name="T24" fmla="*/ 1 w 378"/>
                <a:gd name="T25" fmla="*/ 1 h 552"/>
                <a:gd name="T26" fmla="*/ 1 w 378"/>
                <a:gd name="T27" fmla="*/ 1 h 552"/>
                <a:gd name="T28" fmla="*/ 1 w 378"/>
                <a:gd name="T29" fmla="*/ 1 h 552"/>
                <a:gd name="T30" fmla="*/ 1 w 378"/>
                <a:gd name="T31" fmla="*/ 1 h 552"/>
                <a:gd name="T32" fmla="*/ 1 w 378"/>
                <a:gd name="T33" fmla="*/ 1 h 552"/>
                <a:gd name="T34" fmla="*/ 1 w 378"/>
                <a:gd name="T35" fmla="*/ 1 h 552"/>
                <a:gd name="T36" fmla="*/ 1 w 378"/>
                <a:gd name="T37" fmla="*/ 1 h 552"/>
                <a:gd name="T38" fmla="*/ 1 w 378"/>
                <a:gd name="T39" fmla="*/ 1 h 552"/>
                <a:gd name="T40" fmla="*/ 1 w 378"/>
                <a:gd name="T41" fmla="*/ 1 h 552"/>
                <a:gd name="T42" fmla="*/ 1 w 378"/>
                <a:gd name="T43" fmla="*/ 1 h 552"/>
                <a:gd name="T44" fmla="*/ 1 w 378"/>
                <a:gd name="T45" fmla="*/ 0 h 552"/>
                <a:gd name="T46" fmla="*/ 1 w 378"/>
                <a:gd name="T47" fmla="*/ 1 h 552"/>
                <a:gd name="T48" fmla="*/ 1 w 378"/>
                <a:gd name="T49" fmla="*/ 1 h 552"/>
                <a:gd name="T50" fmla="*/ 1 w 378"/>
                <a:gd name="T51" fmla="*/ 1 h 552"/>
                <a:gd name="T52" fmla="*/ 1 w 378"/>
                <a:gd name="T53" fmla="*/ 1 h 552"/>
                <a:gd name="T54" fmla="*/ 1 w 378"/>
                <a:gd name="T55" fmla="*/ 1 h 552"/>
                <a:gd name="T56" fmla="*/ 1 w 378"/>
                <a:gd name="T57" fmla="*/ 1 h 552"/>
                <a:gd name="T58" fmla="*/ 1 w 378"/>
                <a:gd name="T59" fmla="*/ 1 h 552"/>
                <a:gd name="T60" fmla="*/ 1 w 378"/>
                <a:gd name="T61" fmla="*/ 1 h 552"/>
                <a:gd name="T62" fmla="*/ 1 w 378"/>
                <a:gd name="T63" fmla="*/ 1 h 552"/>
                <a:gd name="T64" fmla="*/ 1 w 378"/>
                <a:gd name="T65" fmla="*/ 1 h 552"/>
                <a:gd name="T66" fmla="*/ 1 w 378"/>
                <a:gd name="T67" fmla="*/ 1 h 552"/>
                <a:gd name="T68" fmla="*/ 1 w 378"/>
                <a:gd name="T69" fmla="*/ 1 h 552"/>
                <a:gd name="T70" fmla="*/ 1 w 378"/>
                <a:gd name="T71" fmla="*/ 1 h 552"/>
                <a:gd name="T72" fmla="*/ 1 w 378"/>
                <a:gd name="T73" fmla="*/ 1 h 552"/>
                <a:gd name="T74" fmla="*/ 1 w 378"/>
                <a:gd name="T75" fmla="*/ 1 h 552"/>
                <a:gd name="T76" fmla="*/ 1 w 378"/>
                <a:gd name="T77" fmla="*/ 1 h 552"/>
                <a:gd name="T78" fmla="*/ 1 w 378"/>
                <a:gd name="T79" fmla="*/ 1 h 552"/>
                <a:gd name="T80" fmla="*/ 1 w 378"/>
                <a:gd name="T81" fmla="*/ 1 h 552"/>
                <a:gd name="T82" fmla="*/ 1 w 378"/>
                <a:gd name="T83" fmla="*/ 1 h 552"/>
                <a:gd name="T84" fmla="*/ 1 w 378"/>
                <a:gd name="T85" fmla="*/ 1 h 552"/>
                <a:gd name="T86" fmla="*/ 1 w 378"/>
                <a:gd name="T87" fmla="*/ 1 h 552"/>
                <a:gd name="T88" fmla="*/ 1 w 378"/>
                <a:gd name="T89" fmla="*/ 1 h 552"/>
                <a:gd name="T90" fmla="*/ 1 w 378"/>
                <a:gd name="T91" fmla="*/ 1 h 552"/>
                <a:gd name="T92" fmla="*/ 1 w 378"/>
                <a:gd name="T93" fmla="*/ 1 h 552"/>
                <a:gd name="T94" fmla="*/ 1 w 378"/>
                <a:gd name="T95" fmla="*/ 1 h 552"/>
                <a:gd name="T96" fmla="*/ 1 w 378"/>
                <a:gd name="T97" fmla="*/ 1 h 552"/>
                <a:gd name="T98" fmla="*/ 1 w 378"/>
                <a:gd name="T99" fmla="*/ 1 h 552"/>
                <a:gd name="T100" fmla="*/ 1 w 378"/>
                <a:gd name="T101" fmla="*/ 1 h 552"/>
                <a:gd name="T102" fmla="*/ 1 w 378"/>
                <a:gd name="T103" fmla="*/ 1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8"/>
                <a:gd name="T157" fmla="*/ 0 h 552"/>
                <a:gd name="T158" fmla="*/ 378 w 378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8" h="552">
                  <a:moveTo>
                    <a:pt x="281" y="513"/>
                  </a:moveTo>
                  <a:lnTo>
                    <a:pt x="291" y="498"/>
                  </a:lnTo>
                  <a:lnTo>
                    <a:pt x="301" y="481"/>
                  </a:lnTo>
                  <a:lnTo>
                    <a:pt x="309" y="464"/>
                  </a:lnTo>
                  <a:lnTo>
                    <a:pt x="314" y="446"/>
                  </a:lnTo>
                  <a:lnTo>
                    <a:pt x="320" y="426"/>
                  </a:lnTo>
                  <a:lnTo>
                    <a:pt x="324" y="405"/>
                  </a:lnTo>
                  <a:lnTo>
                    <a:pt x="326" y="384"/>
                  </a:lnTo>
                  <a:lnTo>
                    <a:pt x="327" y="362"/>
                  </a:lnTo>
                  <a:lnTo>
                    <a:pt x="325" y="321"/>
                  </a:lnTo>
                  <a:lnTo>
                    <a:pt x="317" y="283"/>
                  </a:lnTo>
                  <a:lnTo>
                    <a:pt x="305" y="249"/>
                  </a:lnTo>
                  <a:lnTo>
                    <a:pt x="289" y="219"/>
                  </a:lnTo>
                  <a:lnTo>
                    <a:pt x="269" y="194"/>
                  </a:lnTo>
                  <a:lnTo>
                    <a:pt x="246" y="175"/>
                  </a:lnTo>
                  <a:lnTo>
                    <a:pt x="222" y="164"/>
                  </a:lnTo>
                  <a:lnTo>
                    <a:pt x="196" y="159"/>
                  </a:lnTo>
                  <a:lnTo>
                    <a:pt x="191" y="159"/>
                  </a:lnTo>
                  <a:lnTo>
                    <a:pt x="188" y="159"/>
                  </a:lnTo>
                  <a:lnTo>
                    <a:pt x="184" y="159"/>
                  </a:lnTo>
                  <a:lnTo>
                    <a:pt x="181" y="160"/>
                  </a:lnTo>
                  <a:lnTo>
                    <a:pt x="189" y="146"/>
                  </a:lnTo>
                  <a:lnTo>
                    <a:pt x="195" y="133"/>
                  </a:lnTo>
                  <a:lnTo>
                    <a:pt x="197" y="119"/>
                  </a:lnTo>
                  <a:lnTo>
                    <a:pt x="197" y="105"/>
                  </a:lnTo>
                  <a:lnTo>
                    <a:pt x="197" y="95"/>
                  </a:lnTo>
                  <a:lnTo>
                    <a:pt x="201" y="84"/>
                  </a:lnTo>
                  <a:lnTo>
                    <a:pt x="210" y="74"/>
                  </a:lnTo>
                  <a:lnTo>
                    <a:pt x="221" y="65"/>
                  </a:lnTo>
                  <a:lnTo>
                    <a:pt x="234" y="57"/>
                  </a:lnTo>
                  <a:lnTo>
                    <a:pt x="250" y="48"/>
                  </a:lnTo>
                  <a:lnTo>
                    <a:pt x="266" y="42"/>
                  </a:lnTo>
                  <a:lnTo>
                    <a:pt x="283" y="35"/>
                  </a:lnTo>
                  <a:lnTo>
                    <a:pt x="301" y="29"/>
                  </a:lnTo>
                  <a:lnTo>
                    <a:pt x="318" y="23"/>
                  </a:lnTo>
                  <a:lnTo>
                    <a:pt x="334" y="18"/>
                  </a:lnTo>
                  <a:lnTo>
                    <a:pt x="348" y="15"/>
                  </a:lnTo>
                  <a:lnTo>
                    <a:pt x="360" y="12"/>
                  </a:lnTo>
                  <a:lnTo>
                    <a:pt x="370" y="10"/>
                  </a:lnTo>
                  <a:lnTo>
                    <a:pt x="375" y="8"/>
                  </a:lnTo>
                  <a:lnTo>
                    <a:pt x="378" y="8"/>
                  </a:lnTo>
                  <a:lnTo>
                    <a:pt x="375" y="7"/>
                  </a:lnTo>
                  <a:lnTo>
                    <a:pt x="370" y="6"/>
                  </a:lnTo>
                  <a:lnTo>
                    <a:pt x="360" y="4"/>
                  </a:lnTo>
                  <a:lnTo>
                    <a:pt x="349" y="2"/>
                  </a:lnTo>
                  <a:lnTo>
                    <a:pt x="333" y="0"/>
                  </a:lnTo>
                  <a:lnTo>
                    <a:pt x="315" y="0"/>
                  </a:lnTo>
                  <a:lnTo>
                    <a:pt x="295" y="1"/>
                  </a:lnTo>
                  <a:lnTo>
                    <a:pt x="272" y="4"/>
                  </a:lnTo>
                  <a:lnTo>
                    <a:pt x="250" y="9"/>
                  </a:lnTo>
                  <a:lnTo>
                    <a:pt x="230" y="21"/>
                  </a:lnTo>
                  <a:lnTo>
                    <a:pt x="215" y="35"/>
                  </a:lnTo>
                  <a:lnTo>
                    <a:pt x="204" y="51"/>
                  </a:lnTo>
                  <a:lnTo>
                    <a:pt x="195" y="68"/>
                  </a:lnTo>
                  <a:lnTo>
                    <a:pt x="188" y="86"/>
                  </a:lnTo>
                  <a:lnTo>
                    <a:pt x="184" y="105"/>
                  </a:lnTo>
                  <a:lnTo>
                    <a:pt x="183" y="122"/>
                  </a:lnTo>
                  <a:lnTo>
                    <a:pt x="177" y="137"/>
                  </a:lnTo>
                  <a:lnTo>
                    <a:pt x="163" y="151"/>
                  </a:lnTo>
                  <a:lnTo>
                    <a:pt x="142" y="164"/>
                  </a:lnTo>
                  <a:lnTo>
                    <a:pt x="117" y="177"/>
                  </a:lnTo>
                  <a:lnTo>
                    <a:pt x="91" y="191"/>
                  </a:lnTo>
                  <a:lnTo>
                    <a:pt x="64" y="207"/>
                  </a:lnTo>
                  <a:lnTo>
                    <a:pt x="44" y="227"/>
                  </a:lnTo>
                  <a:lnTo>
                    <a:pt x="28" y="249"/>
                  </a:lnTo>
                  <a:lnTo>
                    <a:pt x="20" y="274"/>
                  </a:lnTo>
                  <a:lnTo>
                    <a:pt x="16" y="304"/>
                  </a:lnTo>
                  <a:lnTo>
                    <a:pt x="16" y="339"/>
                  </a:lnTo>
                  <a:lnTo>
                    <a:pt x="18" y="373"/>
                  </a:lnTo>
                  <a:lnTo>
                    <a:pt x="23" y="407"/>
                  </a:lnTo>
                  <a:lnTo>
                    <a:pt x="29" y="435"/>
                  </a:lnTo>
                  <a:lnTo>
                    <a:pt x="33" y="458"/>
                  </a:lnTo>
                  <a:lnTo>
                    <a:pt x="37" y="473"/>
                  </a:lnTo>
                  <a:lnTo>
                    <a:pt x="33" y="483"/>
                  </a:lnTo>
                  <a:lnTo>
                    <a:pt x="30" y="492"/>
                  </a:lnTo>
                  <a:lnTo>
                    <a:pt x="29" y="502"/>
                  </a:lnTo>
                  <a:lnTo>
                    <a:pt x="28" y="511"/>
                  </a:lnTo>
                  <a:lnTo>
                    <a:pt x="16" y="515"/>
                  </a:lnTo>
                  <a:lnTo>
                    <a:pt x="8" y="517"/>
                  </a:lnTo>
                  <a:lnTo>
                    <a:pt x="2" y="518"/>
                  </a:lnTo>
                  <a:lnTo>
                    <a:pt x="0" y="519"/>
                  </a:lnTo>
                  <a:lnTo>
                    <a:pt x="3" y="519"/>
                  </a:lnTo>
                  <a:lnTo>
                    <a:pt x="13" y="518"/>
                  </a:lnTo>
                  <a:lnTo>
                    <a:pt x="28" y="517"/>
                  </a:lnTo>
                  <a:lnTo>
                    <a:pt x="48" y="516"/>
                  </a:lnTo>
                  <a:lnTo>
                    <a:pt x="74" y="515"/>
                  </a:lnTo>
                  <a:lnTo>
                    <a:pt x="104" y="513"/>
                  </a:lnTo>
                  <a:lnTo>
                    <a:pt x="138" y="511"/>
                  </a:lnTo>
                  <a:lnTo>
                    <a:pt x="176" y="509"/>
                  </a:lnTo>
                  <a:lnTo>
                    <a:pt x="213" y="509"/>
                  </a:lnTo>
                  <a:lnTo>
                    <a:pt x="245" y="514"/>
                  </a:lnTo>
                  <a:lnTo>
                    <a:pt x="273" y="521"/>
                  </a:lnTo>
                  <a:lnTo>
                    <a:pt x="296" y="529"/>
                  </a:lnTo>
                  <a:lnTo>
                    <a:pt x="313" y="537"/>
                  </a:lnTo>
                  <a:lnTo>
                    <a:pt x="325" y="545"/>
                  </a:lnTo>
                  <a:lnTo>
                    <a:pt x="333" y="549"/>
                  </a:lnTo>
                  <a:lnTo>
                    <a:pt x="335" y="552"/>
                  </a:lnTo>
                  <a:lnTo>
                    <a:pt x="334" y="551"/>
                  </a:lnTo>
                  <a:lnTo>
                    <a:pt x="332" y="548"/>
                  </a:lnTo>
                  <a:lnTo>
                    <a:pt x="327" y="544"/>
                  </a:lnTo>
                  <a:lnTo>
                    <a:pt x="320" y="539"/>
                  </a:lnTo>
                  <a:lnTo>
                    <a:pt x="313" y="533"/>
                  </a:lnTo>
                  <a:lnTo>
                    <a:pt x="304" y="526"/>
                  </a:lnTo>
                  <a:lnTo>
                    <a:pt x="292" y="519"/>
                  </a:lnTo>
                  <a:lnTo>
                    <a:pt x="281" y="5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77" name="Freeform 12"/>
            <p:cNvSpPr>
              <a:spLocks/>
            </p:cNvSpPr>
            <p:nvPr/>
          </p:nvSpPr>
          <p:spPr bwMode="auto">
            <a:xfrm>
              <a:off x="4332" y="3376"/>
              <a:ext cx="210" cy="256"/>
            </a:xfrm>
            <a:custGeom>
              <a:avLst/>
              <a:gdLst>
                <a:gd name="T0" fmla="*/ 1 w 420"/>
                <a:gd name="T1" fmla="*/ 1 h 512"/>
                <a:gd name="T2" fmla="*/ 1 w 420"/>
                <a:gd name="T3" fmla="*/ 1 h 512"/>
                <a:gd name="T4" fmla="*/ 1 w 420"/>
                <a:gd name="T5" fmla="*/ 1 h 512"/>
                <a:gd name="T6" fmla="*/ 1 w 420"/>
                <a:gd name="T7" fmla="*/ 1 h 512"/>
                <a:gd name="T8" fmla="*/ 1 w 420"/>
                <a:gd name="T9" fmla="*/ 1 h 512"/>
                <a:gd name="T10" fmla="*/ 1 w 420"/>
                <a:gd name="T11" fmla="*/ 1 h 512"/>
                <a:gd name="T12" fmla="*/ 1 w 420"/>
                <a:gd name="T13" fmla="*/ 1 h 512"/>
                <a:gd name="T14" fmla="*/ 1 w 420"/>
                <a:gd name="T15" fmla="*/ 1 h 512"/>
                <a:gd name="T16" fmla="*/ 1 w 420"/>
                <a:gd name="T17" fmla="*/ 1 h 512"/>
                <a:gd name="T18" fmla="*/ 1 w 420"/>
                <a:gd name="T19" fmla="*/ 1 h 512"/>
                <a:gd name="T20" fmla="*/ 1 w 420"/>
                <a:gd name="T21" fmla="*/ 1 h 512"/>
                <a:gd name="T22" fmla="*/ 1 w 420"/>
                <a:gd name="T23" fmla="*/ 1 h 512"/>
                <a:gd name="T24" fmla="*/ 1 w 420"/>
                <a:gd name="T25" fmla="*/ 1 h 512"/>
                <a:gd name="T26" fmla="*/ 1 w 420"/>
                <a:gd name="T27" fmla="*/ 1 h 512"/>
                <a:gd name="T28" fmla="*/ 1 w 420"/>
                <a:gd name="T29" fmla="*/ 1 h 512"/>
                <a:gd name="T30" fmla="*/ 1 w 420"/>
                <a:gd name="T31" fmla="*/ 1 h 512"/>
                <a:gd name="T32" fmla="*/ 1 w 420"/>
                <a:gd name="T33" fmla="*/ 1 h 512"/>
                <a:gd name="T34" fmla="*/ 1 w 420"/>
                <a:gd name="T35" fmla="*/ 1 h 512"/>
                <a:gd name="T36" fmla="*/ 1 w 420"/>
                <a:gd name="T37" fmla="*/ 1 h 512"/>
                <a:gd name="T38" fmla="*/ 1 w 420"/>
                <a:gd name="T39" fmla="*/ 1 h 512"/>
                <a:gd name="T40" fmla="*/ 1 w 420"/>
                <a:gd name="T41" fmla="*/ 1 h 512"/>
                <a:gd name="T42" fmla="*/ 1 w 420"/>
                <a:gd name="T43" fmla="*/ 1 h 512"/>
                <a:gd name="T44" fmla="*/ 1 w 420"/>
                <a:gd name="T45" fmla="*/ 1 h 512"/>
                <a:gd name="T46" fmla="*/ 1 w 420"/>
                <a:gd name="T47" fmla="*/ 1 h 512"/>
                <a:gd name="T48" fmla="*/ 1 w 420"/>
                <a:gd name="T49" fmla="*/ 1 h 512"/>
                <a:gd name="T50" fmla="*/ 1 w 420"/>
                <a:gd name="T51" fmla="*/ 1 h 512"/>
                <a:gd name="T52" fmla="*/ 1 w 420"/>
                <a:gd name="T53" fmla="*/ 1 h 512"/>
                <a:gd name="T54" fmla="*/ 1 w 420"/>
                <a:gd name="T55" fmla="*/ 1 h 512"/>
                <a:gd name="T56" fmla="*/ 1 w 420"/>
                <a:gd name="T57" fmla="*/ 1 h 512"/>
                <a:gd name="T58" fmla="*/ 1 w 420"/>
                <a:gd name="T59" fmla="*/ 1 h 512"/>
                <a:gd name="T60" fmla="*/ 1 w 420"/>
                <a:gd name="T61" fmla="*/ 1 h 512"/>
                <a:gd name="T62" fmla="*/ 1 w 420"/>
                <a:gd name="T63" fmla="*/ 1 h 512"/>
                <a:gd name="T64" fmla="*/ 1 w 420"/>
                <a:gd name="T65" fmla="*/ 1 h 5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20"/>
                <a:gd name="T100" fmla="*/ 0 h 512"/>
                <a:gd name="T101" fmla="*/ 420 w 420"/>
                <a:gd name="T102" fmla="*/ 512 h 5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20" h="512">
                  <a:moveTo>
                    <a:pt x="0" y="335"/>
                  </a:moveTo>
                  <a:lnTo>
                    <a:pt x="2" y="337"/>
                  </a:lnTo>
                  <a:lnTo>
                    <a:pt x="8" y="341"/>
                  </a:lnTo>
                  <a:lnTo>
                    <a:pt x="19" y="347"/>
                  </a:lnTo>
                  <a:lnTo>
                    <a:pt x="32" y="354"/>
                  </a:lnTo>
                  <a:lnTo>
                    <a:pt x="49" y="362"/>
                  </a:lnTo>
                  <a:lnTo>
                    <a:pt x="67" y="370"/>
                  </a:lnTo>
                  <a:lnTo>
                    <a:pt x="89" y="377"/>
                  </a:lnTo>
                  <a:lnTo>
                    <a:pt x="112" y="384"/>
                  </a:lnTo>
                  <a:lnTo>
                    <a:pt x="120" y="385"/>
                  </a:lnTo>
                  <a:lnTo>
                    <a:pt x="128" y="387"/>
                  </a:lnTo>
                  <a:lnTo>
                    <a:pt x="136" y="388"/>
                  </a:lnTo>
                  <a:lnTo>
                    <a:pt x="145" y="390"/>
                  </a:lnTo>
                  <a:lnTo>
                    <a:pt x="154" y="391"/>
                  </a:lnTo>
                  <a:lnTo>
                    <a:pt x="165" y="392"/>
                  </a:lnTo>
                  <a:lnTo>
                    <a:pt x="175" y="393"/>
                  </a:lnTo>
                  <a:lnTo>
                    <a:pt x="186" y="393"/>
                  </a:lnTo>
                  <a:lnTo>
                    <a:pt x="144" y="512"/>
                  </a:lnTo>
                  <a:lnTo>
                    <a:pt x="224" y="393"/>
                  </a:lnTo>
                  <a:lnTo>
                    <a:pt x="243" y="392"/>
                  </a:lnTo>
                  <a:lnTo>
                    <a:pt x="263" y="391"/>
                  </a:lnTo>
                  <a:lnTo>
                    <a:pt x="281" y="390"/>
                  </a:lnTo>
                  <a:lnTo>
                    <a:pt x="297" y="387"/>
                  </a:lnTo>
                  <a:lnTo>
                    <a:pt x="312" y="385"/>
                  </a:lnTo>
                  <a:lnTo>
                    <a:pt x="324" y="381"/>
                  </a:lnTo>
                  <a:lnTo>
                    <a:pt x="334" y="378"/>
                  </a:lnTo>
                  <a:lnTo>
                    <a:pt x="340" y="373"/>
                  </a:lnTo>
                  <a:lnTo>
                    <a:pt x="349" y="352"/>
                  </a:lnTo>
                  <a:lnTo>
                    <a:pt x="362" y="305"/>
                  </a:lnTo>
                  <a:lnTo>
                    <a:pt x="374" y="246"/>
                  </a:lnTo>
                  <a:lnTo>
                    <a:pt x="388" y="179"/>
                  </a:lnTo>
                  <a:lnTo>
                    <a:pt x="401" y="113"/>
                  </a:lnTo>
                  <a:lnTo>
                    <a:pt x="411" y="56"/>
                  </a:lnTo>
                  <a:lnTo>
                    <a:pt x="418" y="15"/>
                  </a:lnTo>
                  <a:lnTo>
                    <a:pt x="420" y="0"/>
                  </a:lnTo>
                  <a:lnTo>
                    <a:pt x="417" y="13"/>
                  </a:lnTo>
                  <a:lnTo>
                    <a:pt x="407" y="49"/>
                  </a:lnTo>
                  <a:lnTo>
                    <a:pt x="392" y="97"/>
                  </a:lnTo>
                  <a:lnTo>
                    <a:pt x="373" y="155"/>
                  </a:lnTo>
                  <a:lnTo>
                    <a:pt x="356" y="213"/>
                  </a:lnTo>
                  <a:lnTo>
                    <a:pt x="340" y="265"/>
                  </a:lnTo>
                  <a:lnTo>
                    <a:pt x="326" y="305"/>
                  </a:lnTo>
                  <a:lnTo>
                    <a:pt x="319" y="325"/>
                  </a:lnTo>
                  <a:lnTo>
                    <a:pt x="315" y="333"/>
                  </a:lnTo>
                  <a:lnTo>
                    <a:pt x="308" y="339"/>
                  </a:lnTo>
                  <a:lnTo>
                    <a:pt x="301" y="345"/>
                  </a:lnTo>
                  <a:lnTo>
                    <a:pt x="290" y="349"/>
                  </a:lnTo>
                  <a:lnTo>
                    <a:pt x="278" y="353"/>
                  </a:lnTo>
                  <a:lnTo>
                    <a:pt x="262" y="355"/>
                  </a:lnTo>
                  <a:lnTo>
                    <a:pt x="242" y="357"/>
                  </a:lnTo>
                  <a:lnTo>
                    <a:pt x="219" y="357"/>
                  </a:lnTo>
                  <a:lnTo>
                    <a:pt x="205" y="357"/>
                  </a:lnTo>
                  <a:lnTo>
                    <a:pt x="189" y="356"/>
                  </a:lnTo>
                  <a:lnTo>
                    <a:pt x="173" y="355"/>
                  </a:lnTo>
                  <a:lnTo>
                    <a:pt x="156" y="354"/>
                  </a:lnTo>
                  <a:lnTo>
                    <a:pt x="137" y="353"/>
                  </a:lnTo>
                  <a:lnTo>
                    <a:pt x="119" y="350"/>
                  </a:lnTo>
                  <a:lnTo>
                    <a:pt x="100" y="348"/>
                  </a:lnTo>
                  <a:lnTo>
                    <a:pt x="83" y="346"/>
                  </a:lnTo>
                  <a:lnTo>
                    <a:pt x="67" y="345"/>
                  </a:lnTo>
                  <a:lnTo>
                    <a:pt x="51" y="342"/>
                  </a:lnTo>
                  <a:lnTo>
                    <a:pt x="37" y="340"/>
                  </a:lnTo>
                  <a:lnTo>
                    <a:pt x="24" y="339"/>
                  </a:lnTo>
                  <a:lnTo>
                    <a:pt x="14" y="338"/>
                  </a:lnTo>
                  <a:lnTo>
                    <a:pt x="7" y="337"/>
                  </a:lnTo>
                  <a:lnTo>
                    <a:pt x="1" y="335"/>
                  </a:lnTo>
                  <a:lnTo>
                    <a:pt x="0" y="3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78" name="Freeform 13"/>
            <p:cNvSpPr>
              <a:spLocks/>
            </p:cNvSpPr>
            <p:nvPr/>
          </p:nvSpPr>
          <p:spPr bwMode="auto">
            <a:xfrm>
              <a:off x="4397" y="3029"/>
              <a:ext cx="133" cy="120"/>
            </a:xfrm>
            <a:custGeom>
              <a:avLst/>
              <a:gdLst>
                <a:gd name="T0" fmla="*/ 0 w 267"/>
                <a:gd name="T1" fmla="*/ 1 h 239"/>
                <a:gd name="T2" fmla="*/ 0 w 267"/>
                <a:gd name="T3" fmla="*/ 1 h 239"/>
                <a:gd name="T4" fmla="*/ 0 w 267"/>
                <a:gd name="T5" fmla="*/ 1 h 239"/>
                <a:gd name="T6" fmla="*/ 0 w 267"/>
                <a:gd name="T7" fmla="*/ 1 h 239"/>
                <a:gd name="T8" fmla="*/ 0 w 267"/>
                <a:gd name="T9" fmla="*/ 1 h 239"/>
                <a:gd name="T10" fmla="*/ 0 w 267"/>
                <a:gd name="T11" fmla="*/ 1 h 239"/>
                <a:gd name="T12" fmla="*/ 0 w 267"/>
                <a:gd name="T13" fmla="*/ 1 h 239"/>
                <a:gd name="T14" fmla="*/ 0 w 267"/>
                <a:gd name="T15" fmla="*/ 1 h 239"/>
                <a:gd name="T16" fmla="*/ 0 w 267"/>
                <a:gd name="T17" fmla="*/ 1 h 239"/>
                <a:gd name="T18" fmla="*/ 0 w 267"/>
                <a:gd name="T19" fmla="*/ 1 h 239"/>
                <a:gd name="T20" fmla="*/ 0 w 267"/>
                <a:gd name="T21" fmla="*/ 1 h 239"/>
                <a:gd name="T22" fmla="*/ 0 w 267"/>
                <a:gd name="T23" fmla="*/ 1 h 239"/>
                <a:gd name="T24" fmla="*/ 0 w 267"/>
                <a:gd name="T25" fmla="*/ 1 h 239"/>
                <a:gd name="T26" fmla="*/ 0 w 267"/>
                <a:gd name="T27" fmla="*/ 1 h 239"/>
                <a:gd name="T28" fmla="*/ 0 w 267"/>
                <a:gd name="T29" fmla="*/ 1 h 239"/>
                <a:gd name="T30" fmla="*/ 0 w 267"/>
                <a:gd name="T31" fmla="*/ 1 h 239"/>
                <a:gd name="T32" fmla="*/ 0 w 267"/>
                <a:gd name="T33" fmla="*/ 0 h 239"/>
                <a:gd name="T34" fmla="*/ 0 w 267"/>
                <a:gd name="T35" fmla="*/ 0 h 239"/>
                <a:gd name="T36" fmla="*/ 0 w 267"/>
                <a:gd name="T37" fmla="*/ 1 h 239"/>
                <a:gd name="T38" fmla="*/ 0 w 267"/>
                <a:gd name="T39" fmla="*/ 1 h 239"/>
                <a:gd name="T40" fmla="*/ 0 w 267"/>
                <a:gd name="T41" fmla="*/ 1 h 239"/>
                <a:gd name="T42" fmla="*/ 0 w 267"/>
                <a:gd name="T43" fmla="*/ 1 h 239"/>
                <a:gd name="T44" fmla="*/ 0 w 267"/>
                <a:gd name="T45" fmla="*/ 1 h 239"/>
                <a:gd name="T46" fmla="*/ 0 w 267"/>
                <a:gd name="T47" fmla="*/ 1 h 239"/>
                <a:gd name="T48" fmla="*/ 0 w 267"/>
                <a:gd name="T49" fmla="*/ 1 h 239"/>
                <a:gd name="T50" fmla="*/ 0 w 267"/>
                <a:gd name="T51" fmla="*/ 1 h 239"/>
                <a:gd name="T52" fmla="*/ 0 w 267"/>
                <a:gd name="T53" fmla="*/ 1 h 239"/>
                <a:gd name="T54" fmla="*/ 0 w 267"/>
                <a:gd name="T55" fmla="*/ 1 h 239"/>
                <a:gd name="T56" fmla="*/ 0 w 267"/>
                <a:gd name="T57" fmla="*/ 1 h 239"/>
                <a:gd name="T58" fmla="*/ 0 w 267"/>
                <a:gd name="T59" fmla="*/ 1 h 239"/>
                <a:gd name="T60" fmla="*/ 0 w 267"/>
                <a:gd name="T61" fmla="*/ 1 h 239"/>
                <a:gd name="T62" fmla="*/ 0 w 267"/>
                <a:gd name="T63" fmla="*/ 1 h 239"/>
                <a:gd name="T64" fmla="*/ 0 w 267"/>
                <a:gd name="T65" fmla="*/ 1 h 239"/>
                <a:gd name="T66" fmla="*/ 0 w 267"/>
                <a:gd name="T67" fmla="*/ 1 h 239"/>
                <a:gd name="T68" fmla="*/ 0 w 267"/>
                <a:gd name="T69" fmla="*/ 1 h 239"/>
                <a:gd name="T70" fmla="*/ 0 w 267"/>
                <a:gd name="T71" fmla="*/ 1 h 239"/>
                <a:gd name="T72" fmla="*/ 0 w 267"/>
                <a:gd name="T73" fmla="*/ 1 h 239"/>
                <a:gd name="T74" fmla="*/ 0 w 267"/>
                <a:gd name="T75" fmla="*/ 1 h 239"/>
                <a:gd name="T76" fmla="*/ 0 w 267"/>
                <a:gd name="T77" fmla="*/ 1 h 239"/>
                <a:gd name="T78" fmla="*/ 0 w 267"/>
                <a:gd name="T79" fmla="*/ 1 h 239"/>
                <a:gd name="T80" fmla="*/ 0 w 267"/>
                <a:gd name="T81" fmla="*/ 1 h 239"/>
                <a:gd name="T82" fmla="*/ 0 w 267"/>
                <a:gd name="T83" fmla="*/ 1 h 239"/>
                <a:gd name="T84" fmla="*/ 0 w 267"/>
                <a:gd name="T85" fmla="*/ 1 h 239"/>
                <a:gd name="T86" fmla="*/ 0 w 267"/>
                <a:gd name="T87" fmla="*/ 1 h 239"/>
                <a:gd name="T88" fmla="*/ 0 w 267"/>
                <a:gd name="T89" fmla="*/ 1 h 2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239"/>
                <a:gd name="T137" fmla="*/ 267 w 267"/>
                <a:gd name="T138" fmla="*/ 239 h 2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239">
                  <a:moveTo>
                    <a:pt x="145" y="179"/>
                  </a:moveTo>
                  <a:lnTo>
                    <a:pt x="164" y="179"/>
                  </a:lnTo>
                  <a:lnTo>
                    <a:pt x="181" y="179"/>
                  </a:lnTo>
                  <a:lnTo>
                    <a:pt x="198" y="181"/>
                  </a:lnTo>
                  <a:lnTo>
                    <a:pt x="214" y="181"/>
                  </a:lnTo>
                  <a:lnTo>
                    <a:pt x="229" y="182"/>
                  </a:lnTo>
                  <a:lnTo>
                    <a:pt x="243" y="183"/>
                  </a:lnTo>
                  <a:lnTo>
                    <a:pt x="256" y="183"/>
                  </a:lnTo>
                  <a:lnTo>
                    <a:pt x="267" y="184"/>
                  </a:lnTo>
                  <a:lnTo>
                    <a:pt x="263" y="146"/>
                  </a:lnTo>
                  <a:lnTo>
                    <a:pt x="253" y="112"/>
                  </a:lnTo>
                  <a:lnTo>
                    <a:pt x="241" y="80"/>
                  </a:lnTo>
                  <a:lnTo>
                    <a:pt x="225" y="53"/>
                  </a:lnTo>
                  <a:lnTo>
                    <a:pt x="206" y="31"/>
                  </a:lnTo>
                  <a:lnTo>
                    <a:pt x="184" y="14"/>
                  </a:lnTo>
                  <a:lnTo>
                    <a:pt x="161" y="3"/>
                  </a:lnTo>
                  <a:lnTo>
                    <a:pt x="137" y="0"/>
                  </a:lnTo>
                  <a:lnTo>
                    <a:pt x="131" y="0"/>
                  </a:lnTo>
                  <a:lnTo>
                    <a:pt x="126" y="1"/>
                  </a:lnTo>
                  <a:lnTo>
                    <a:pt x="121" y="1"/>
                  </a:lnTo>
                  <a:lnTo>
                    <a:pt x="115" y="2"/>
                  </a:lnTo>
                  <a:lnTo>
                    <a:pt x="105" y="12"/>
                  </a:lnTo>
                  <a:lnTo>
                    <a:pt x="93" y="23"/>
                  </a:lnTo>
                  <a:lnTo>
                    <a:pt x="83" y="32"/>
                  </a:lnTo>
                  <a:lnTo>
                    <a:pt x="73" y="41"/>
                  </a:lnTo>
                  <a:lnTo>
                    <a:pt x="62" y="50"/>
                  </a:lnTo>
                  <a:lnTo>
                    <a:pt x="53" y="60"/>
                  </a:lnTo>
                  <a:lnTo>
                    <a:pt x="44" y="69"/>
                  </a:lnTo>
                  <a:lnTo>
                    <a:pt x="36" y="77"/>
                  </a:lnTo>
                  <a:lnTo>
                    <a:pt x="28" y="90"/>
                  </a:lnTo>
                  <a:lnTo>
                    <a:pt x="21" y="107"/>
                  </a:lnTo>
                  <a:lnTo>
                    <a:pt x="15" y="126"/>
                  </a:lnTo>
                  <a:lnTo>
                    <a:pt x="10" y="150"/>
                  </a:lnTo>
                  <a:lnTo>
                    <a:pt x="7" y="173"/>
                  </a:lnTo>
                  <a:lnTo>
                    <a:pt x="4" y="196"/>
                  </a:lnTo>
                  <a:lnTo>
                    <a:pt x="1" y="219"/>
                  </a:lnTo>
                  <a:lnTo>
                    <a:pt x="0" y="239"/>
                  </a:lnTo>
                  <a:lnTo>
                    <a:pt x="9" y="232"/>
                  </a:lnTo>
                  <a:lnTo>
                    <a:pt x="21" y="223"/>
                  </a:lnTo>
                  <a:lnTo>
                    <a:pt x="36" y="213"/>
                  </a:lnTo>
                  <a:lnTo>
                    <a:pt x="53" y="204"/>
                  </a:lnTo>
                  <a:lnTo>
                    <a:pt x="74" y="194"/>
                  </a:lnTo>
                  <a:lnTo>
                    <a:pt x="96" y="186"/>
                  </a:lnTo>
                  <a:lnTo>
                    <a:pt x="120" y="182"/>
                  </a:lnTo>
                  <a:lnTo>
                    <a:pt x="145" y="179"/>
                  </a:lnTo>
                  <a:close/>
                </a:path>
              </a:pathLst>
            </a:custGeom>
            <a:solidFill>
              <a:srgbClr val="F1F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79" name="Freeform 14"/>
            <p:cNvSpPr>
              <a:spLocks/>
            </p:cNvSpPr>
            <p:nvPr/>
          </p:nvSpPr>
          <p:spPr bwMode="auto">
            <a:xfrm>
              <a:off x="4399" y="3126"/>
              <a:ext cx="128" cy="65"/>
            </a:xfrm>
            <a:custGeom>
              <a:avLst/>
              <a:gdLst>
                <a:gd name="T0" fmla="*/ 0 w 257"/>
                <a:gd name="T1" fmla="*/ 1 h 130"/>
                <a:gd name="T2" fmla="*/ 0 w 257"/>
                <a:gd name="T3" fmla="*/ 1 h 130"/>
                <a:gd name="T4" fmla="*/ 0 w 257"/>
                <a:gd name="T5" fmla="*/ 1 h 130"/>
                <a:gd name="T6" fmla="*/ 0 w 257"/>
                <a:gd name="T7" fmla="*/ 1 h 130"/>
                <a:gd name="T8" fmla="*/ 0 w 257"/>
                <a:gd name="T9" fmla="*/ 1 h 130"/>
                <a:gd name="T10" fmla="*/ 0 w 257"/>
                <a:gd name="T11" fmla="*/ 1 h 130"/>
                <a:gd name="T12" fmla="*/ 0 w 257"/>
                <a:gd name="T13" fmla="*/ 1 h 130"/>
                <a:gd name="T14" fmla="*/ 0 w 257"/>
                <a:gd name="T15" fmla="*/ 1 h 130"/>
                <a:gd name="T16" fmla="*/ 0 w 257"/>
                <a:gd name="T17" fmla="*/ 1 h 130"/>
                <a:gd name="T18" fmla="*/ 0 w 257"/>
                <a:gd name="T19" fmla="*/ 1 h 130"/>
                <a:gd name="T20" fmla="*/ 0 w 257"/>
                <a:gd name="T21" fmla="*/ 1 h 130"/>
                <a:gd name="T22" fmla="*/ 0 w 257"/>
                <a:gd name="T23" fmla="*/ 1 h 130"/>
                <a:gd name="T24" fmla="*/ 0 w 257"/>
                <a:gd name="T25" fmla="*/ 1 h 130"/>
                <a:gd name="T26" fmla="*/ 0 w 257"/>
                <a:gd name="T27" fmla="*/ 1 h 130"/>
                <a:gd name="T28" fmla="*/ 0 w 257"/>
                <a:gd name="T29" fmla="*/ 1 h 130"/>
                <a:gd name="T30" fmla="*/ 0 w 257"/>
                <a:gd name="T31" fmla="*/ 1 h 130"/>
                <a:gd name="T32" fmla="*/ 0 w 257"/>
                <a:gd name="T33" fmla="*/ 1 h 130"/>
                <a:gd name="T34" fmla="*/ 0 w 257"/>
                <a:gd name="T35" fmla="*/ 1 h 130"/>
                <a:gd name="T36" fmla="*/ 0 w 257"/>
                <a:gd name="T37" fmla="*/ 1 h 130"/>
                <a:gd name="T38" fmla="*/ 0 w 257"/>
                <a:gd name="T39" fmla="*/ 1 h 130"/>
                <a:gd name="T40" fmla="*/ 0 w 257"/>
                <a:gd name="T41" fmla="*/ 1 h 130"/>
                <a:gd name="T42" fmla="*/ 0 w 257"/>
                <a:gd name="T43" fmla="*/ 1 h 130"/>
                <a:gd name="T44" fmla="*/ 0 w 257"/>
                <a:gd name="T45" fmla="*/ 1 h 130"/>
                <a:gd name="T46" fmla="*/ 0 w 257"/>
                <a:gd name="T47" fmla="*/ 1 h 130"/>
                <a:gd name="T48" fmla="*/ 0 w 257"/>
                <a:gd name="T49" fmla="*/ 1 h 130"/>
                <a:gd name="T50" fmla="*/ 0 w 257"/>
                <a:gd name="T51" fmla="*/ 1 h 130"/>
                <a:gd name="T52" fmla="*/ 0 w 257"/>
                <a:gd name="T53" fmla="*/ 1 h 130"/>
                <a:gd name="T54" fmla="*/ 0 w 257"/>
                <a:gd name="T55" fmla="*/ 1 h 130"/>
                <a:gd name="T56" fmla="*/ 0 w 257"/>
                <a:gd name="T57" fmla="*/ 1 h 130"/>
                <a:gd name="T58" fmla="*/ 0 w 257"/>
                <a:gd name="T59" fmla="*/ 1 h 130"/>
                <a:gd name="T60" fmla="*/ 0 w 257"/>
                <a:gd name="T61" fmla="*/ 1 h 130"/>
                <a:gd name="T62" fmla="*/ 0 w 257"/>
                <a:gd name="T63" fmla="*/ 1 h 130"/>
                <a:gd name="T64" fmla="*/ 0 w 257"/>
                <a:gd name="T65" fmla="*/ 1 h 130"/>
                <a:gd name="T66" fmla="*/ 0 w 257"/>
                <a:gd name="T67" fmla="*/ 1 h 130"/>
                <a:gd name="T68" fmla="*/ 0 w 257"/>
                <a:gd name="T69" fmla="*/ 1 h 130"/>
                <a:gd name="T70" fmla="*/ 0 w 257"/>
                <a:gd name="T71" fmla="*/ 1 h 130"/>
                <a:gd name="T72" fmla="*/ 0 w 257"/>
                <a:gd name="T73" fmla="*/ 1 h 130"/>
                <a:gd name="T74" fmla="*/ 0 w 257"/>
                <a:gd name="T75" fmla="*/ 1 h 130"/>
                <a:gd name="T76" fmla="*/ 0 w 257"/>
                <a:gd name="T77" fmla="*/ 1 h 130"/>
                <a:gd name="T78" fmla="*/ 0 w 257"/>
                <a:gd name="T79" fmla="*/ 1 h 130"/>
                <a:gd name="T80" fmla="*/ 0 w 257"/>
                <a:gd name="T81" fmla="*/ 1 h 130"/>
                <a:gd name="T82" fmla="*/ 0 w 257"/>
                <a:gd name="T83" fmla="*/ 1 h 130"/>
                <a:gd name="T84" fmla="*/ 0 w 257"/>
                <a:gd name="T85" fmla="*/ 1 h 130"/>
                <a:gd name="T86" fmla="*/ 0 w 257"/>
                <a:gd name="T87" fmla="*/ 1 h 130"/>
                <a:gd name="T88" fmla="*/ 0 w 257"/>
                <a:gd name="T89" fmla="*/ 1 h 130"/>
                <a:gd name="T90" fmla="*/ 0 w 257"/>
                <a:gd name="T91" fmla="*/ 1 h 130"/>
                <a:gd name="T92" fmla="*/ 0 w 257"/>
                <a:gd name="T93" fmla="*/ 1 h 130"/>
                <a:gd name="T94" fmla="*/ 0 w 257"/>
                <a:gd name="T95" fmla="*/ 1 h 130"/>
                <a:gd name="T96" fmla="*/ 0 w 257"/>
                <a:gd name="T97" fmla="*/ 0 h 130"/>
                <a:gd name="T98" fmla="*/ 0 w 257"/>
                <a:gd name="T99" fmla="*/ 0 h 130"/>
                <a:gd name="T100" fmla="*/ 0 w 257"/>
                <a:gd name="T101" fmla="*/ 1 h 130"/>
                <a:gd name="T102" fmla="*/ 0 w 257"/>
                <a:gd name="T103" fmla="*/ 1 h 130"/>
                <a:gd name="T104" fmla="*/ 0 w 257"/>
                <a:gd name="T105" fmla="*/ 1 h 130"/>
                <a:gd name="T106" fmla="*/ 0 w 257"/>
                <a:gd name="T107" fmla="*/ 1 h 130"/>
                <a:gd name="T108" fmla="*/ 0 w 257"/>
                <a:gd name="T109" fmla="*/ 1 h 130"/>
                <a:gd name="T110" fmla="*/ 0 w 257"/>
                <a:gd name="T111" fmla="*/ 1 h 130"/>
                <a:gd name="T112" fmla="*/ 0 w 257"/>
                <a:gd name="T113" fmla="*/ 1 h 1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7"/>
                <a:gd name="T172" fmla="*/ 0 h 130"/>
                <a:gd name="T173" fmla="*/ 257 w 257"/>
                <a:gd name="T174" fmla="*/ 130 h 1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7" h="130">
                  <a:moveTo>
                    <a:pt x="125" y="15"/>
                  </a:moveTo>
                  <a:lnTo>
                    <a:pt x="106" y="20"/>
                  </a:lnTo>
                  <a:lnTo>
                    <a:pt x="86" y="24"/>
                  </a:lnTo>
                  <a:lnTo>
                    <a:pt x="68" y="30"/>
                  </a:lnTo>
                  <a:lnTo>
                    <a:pt x="49" y="36"/>
                  </a:lnTo>
                  <a:lnTo>
                    <a:pt x="34" y="41"/>
                  </a:lnTo>
                  <a:lnTo>
                    <a:pt x="20" y="46"/>
                  </a:lnTo>
                  <a:lnTo>
                    <a:pt x="9" y="50"/>
                  </a:lnTo>
                  <a:lnTo>
                    <a:pt x="1" y="53"/>
                  </a:lnTo>
                  <a:lnTo>
                    <a:pt x="0" y="6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7" y="80"/>
                  </a:lnTo>
                  <a:lnTo>
                    <a:pt x="14" y="72"/>
                  </a:lnTo>
                  <a:lnTo>
                    <a:pt x="22" y="66"/>
                  </a:lnTo>
                  <a:lnTo>
                    <a:pt x="31" y="64"/>
                  </a:lnTo>
                  <a:lnTo>
                    <a:pt x="38" y="65"/>
                  </a:lnTo>
                  <a:lnTo>
                    <a:pt x="45" y="67"/>
                  </a:lnTo>
                  <a:lnTo>
                    <a:pt x="50" y="72"/>
                  </a:lnTo>
                  <a:lnTo>
                    <a:pt x="56" y="77"/>
                  </a:lnTo>
                  <a:lnTo>
                    <a:pt x="61" y="84"/>
                  </a:lnTo>
                  <a:lnTo>
                    <a:pt x="65" y="92"/>
                  </a:lnTo>
                  <a:lnTo>
                    <a:pt x="68" y="102"/>
                  </a:lnTo>
                  <a:lnTo>
                    <a:pt x="70" y="112"/>
                  </a:lnTo>
                  <a:lnTo>
                    <a:pt x="80" y="111"/>
                  </a:lnTo>
                  <a:lnTo>
                    <a:pt x="91" y="109"/>
                  </a:lnTo>
                  <a:lnTo>
                    <a:pt x="101" y="107"/>
                  </a:lnTo>
                  <a:lnTo>
                    <a:pt x="113" y="107"/>
                  </a:lnTo>
                  <a:lnTo>
                    <a:pt x="123" y="106"/>
                  </a:lnTo>
                  <a:lnTo>
                    <a:pt x="132" y="106"/>
                  </a:lnTo>
                  <a:lnTo>
                    <a:pt x="143" y="106"/>
                  </a:lnTo>
                  <a:lnTo>
                    <a:pt x="152" y="106"/>
                  </a:lnTo>
                  <a:lnTo>
                    <a:pt x="163" y="107"/>
                  </a:lnTo>
                  <a:lnTo>
                    <a:pt x="174" y="110"/>
                  </a:lnTo>
                  <a:lnTo>
                    <a:pt x="184" y="112"/>
                  </a:lnTo>
                  <a:lnTo>
                    <a:pt x="194" y="114"/>
                  </a:lnTo>
                  <a:lnTo>
                    <a:pt x="205" y="118"/>
                  </a:lnTo>
                  <a:lnTo>
                    <a:pt x="214" y="122"/>
                  </a:lnTo>
                  <a:lnTo>
                    <a:pt x="223" y="126"/>
                  </a:lnTo>
                  <a:lnTo>
                    <a:pt x="231" y="130"/>
                  </a:lnTo>
                  <a:lnTo>
                    <a:pt x="242" y="105"/>
                  </a:lnTo>
                  <a:lnTo>
                    <a:pt x="250" y="76"/>
                  </a:lnTo>
                  <a:lnTo>
                    <a:pt x="255" y="45"/>
                  </a:lnTo>
                  <a:lnTo>
                    <a:pt x="257" y="14"/>
                  </a:lnTo>
                  <a:lnTo>
                    <a:pt x="257" y="11"/>
                  </a:lnTo>
                  <a:lnTo>
                    <a:pt x="257" y="7"/>
                  </a:lnTo>
                  <a:lnTo>
                    <a:pt x="257" y="4"/>
                  </a:lnTo>
                  <a:lnTo>
                    <a:pt x="257" y="0"/>
                  </a:lnTo>
                  <a:lnTo>
                    <a:pt x="243" y="0"/>
                  </a:lnTo>
                  <a:lnTo>
                    <a:pt x="227" y="1"/>
                  </a:lnTo>
                  <a:lnTo>
                    <a:pt x="210" y="3"/>
                  </a:lnTo>
                  <a:lnTo>
                    <a:pt x="193" y="4"/>
                  </a:lnTo>
                  <a:lnTo>
                    <a:pt x="176" y="6"/>
                  </a:lnTo>
                  <a:lnTo>
                    <a:pt x="157" y="8"/>
                  </a:lnTo>
                  <a:lnTo>
                    <a:pt x="141" y="12"/>
                  </a:lnTo>
                  <a:lnTo>
                    <a:pt x="125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80" name="Freeform 15"/>
            <p:cNvSpPr>
              <a:spLocks/>
            </p:cNvSpPr>
            <p:nvPr/>
          </p:nvSpPr>
          <p:spPr bwMode="auto">
            <a:xfrm>
              <a:off x="4450" y="2841"/>
              <a:ext cx="290" cy="142"/>
            </a:xfrm>
            <a:custGeom>
              <a:avLst/>
              <a:gdLst>
                <a:gd name="T0" fmla="*/ 0 w 581"/>
                <a:gd name="T1" fmla="*/ 0 h 285"/>
                <a:gd name="T2" fmla="*/ 0 w 581"/>
                <a:gd name="T3" fmla="*/ 0 h 285"/>
                <a:gd name="T4" fmla="*/ 0 w 581"/>
                <a:gd name="T5" fmla="*/ 0 h 285"/>
                <a:gd name="T6" fmla="*/ 0 w 581"/>
                <a:gd name="T7" fmla="*/ 0 h 285"/>
                <a:gd name="T8" fmla="*/ 0 w 581"/>
                <a:gd name="T9" fmla="*/ 0 h 285"/>
                <a:gd name="T10" fmla="*/ 0 w 581"/>
                <a:gd name="T11" fmla="*/ 0 h 285"/>
                <a:gd name="T12" fmla="*/ 0 w 581"/>
                <a:gd name="T13" fmla="*/ 0 h 285"/>
                <a:gd name="T14" fmla="*/ 0 w 581"/>
                <a:gd name="T15" fmla="*/ 0 h 285"/>
                <a:gd name="T16" fmla="*/ 0 w 581"/>
                <a:gd name="T17" fmla="*/ 0 h 285"/>
                <a:gd name="T18" fmla="*/ 0 w 581"/>
                <a:gd name="T19" fmla="*/ 0 h 285"/>
                <a:gd name="T20" fmla="*/ 0 w 581"/>
                <a:gd name="T21" fmla="*/ 0 h 285"/>
                <a:gd name="T22" fmla="*/ 0 w 581"/>
                <a:gd name="T23" fmla="*/ 0 h 285"/>
                <a:gd name="T24" fmla="*/ 0 w 581"/>
                <a:gd name="T25" fmla="*/ 0 h 285"/>
                <a:gd name="T26" fmla="*/ 0 w 581"/>
                <a:gd name="T27" fmla="*/ 0 h 285"/>
                <a:gd name="T28" fmla="*/ 0 w 581"/>
                <a:gd name="T29" fmla="*/ 0 h 285"/>
                <a:gd name="T30" fmla="*/ 0 w 581"/>
                <a:gd name="T31" fmla="*/ 0 h 285"/>
                <a:gd name="T32" fmla="*/ 0 w 581"/>
                <a:gd name="T33" fmla="*/ 0 h 285"/>
                <a:gd name="T34" fmla="*/ 0 w 581"/>
                <a:gd name="T35" fmla="*/ 0 h 285"/>
                <a:gd name="T36" fmla="*/ 0 w 581"/>
                <a:gd name="T37" fmla="*/ 0 h 285"/>
                <a:gd name="T38" fmla="*/ 0 w 581"/>
                <a:gd name="T39" fmla="*/ 0 h 285"/>
                <a:gd name="T40" fmla="*/ 0 w 581"/>
                <a:gd name="T41" fmla="*/ 0 h 285"/>
                <a:gd name="T42" fmla="*/ 0 w 581"/>
                <a:gd name="T43" fmla="*/ 0 h 285"/>
                <a:gd name="T44" fmla="*/ 0 w 581"/>
                <a:gd name="T45" fmla="*/ 0 h 285"/>
                <a:gd name="T46" fmla="*/ 0 w 581"/>
                <a:gd name="T47" fmla="*/ 0 h 285"/>
                <a:gd name="T48" fmla="*/ 0 w 581"/>
                <a:gd name="T49" fmla="*/ 0 h 285"/>
                <a:gd name="T50" fmla="*/ 0 w 581"/>
                <a:gd name="T51" fmla="*/ 0 h 285"/>
                <a:gd name="T52" fmla="*/ 0 w 581"/>
                <a:gd name="T53" fmla="*/ 0 h 285"/>
                <a:gd name="T54" fmla="*/ 0 w 581"/>
                <a:gd name="T55" fmla="*/ 0 h 285"/>
                <a:gd name="T56" fmla="*/ 0 w 581"/>
                <a:gd name="T57" fmla="*/ 0 h 285"/>
                <a:gd name="T58" fmla="*/ 0 w 581"/>
                <a:gd name="T59" fmla="*/ 0 h 285"/>
                <a:gd name="T60" fmla="*/ 0 w 581"/>
                <a:gd name="T61" fmla="*/ 0 h 285"/>
                <a:gd name="T62" fmla="*/ 0 w 581"/>
                <a:gd name="T63" fmla="*/ 0 h 285"/>
                <a:gd name="T64" fmla="*/ 0 w 581"/>
                <a:gd name="T65" fmla="*/ 0 h 285"/>
                <a:gd name="T66" fmla="*/ 0 w 581"/>
                <a:gd name="T67" fmla="*/ 0 h 285"/>
                <a:gd name="T68" fmla="*/ 0 w 581"/>
                <a:gd name="T69" fmla="*/ 0 h 285"/>
                <a:gd name="T70" fmla="*/ 0 w 581"/>
                <a:gd name="T71" fmla="*/ 0 h 28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81"/>
                <a:gd name="T109" fmla="*/ 0 h 285"/>
                <a:gd name="T110" fmla="*/ 581 w 581"/>
                <a:gd name="T111" fmla="*/ 285 h 28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81" h="285">
                  <a:moveTo>
                    <a:pt x="378" y="128"/>
                  </a:moveTo>
                  <a:lnTo>
                    <a:pt x="362" y="126"/>
                  </a:lnTo>
                  <a:lnTo>
                    <a:pt x="346" y="114"/>
                  </a:lnTo>
                  <a:lnTo>
                    <a:pt x="327" y="97"/>
                  </a:lnTo>
                  <a:lnTo>
                    <a:pt x="310" y="75"/>
                  </a:lnTo>
                  <a:lnTo>
                    <a:pt x="289" y="52"/>
                  </a:lnTo>
                  <a:lnTo>
                    <a:pt x="269" y="30"/>
                  </a:lnTo>
                  <a:lnTo>
                    <a:pt x="245" y="13"/>
                  </a:lnTo>
                  <a:lnTo>
                    <a:pt x="220" y="2"/>
                  </a:lnTo>
                  <a:lnTo>
                    <a:pt x="206" y="0"/>
                  </a:lnTo>
                  <a:lnTo>
                    <a:pt x="191" y="0"/>
                  </a:lnTo>
                  <a:lnTo>
                    <a:pt x="174" y="1"/>
                  </a:lnTo>
                  <a:lnTo>
                    <a:pt x="157" y="4"/>
                  </a:lnTo>
                  <a:lnTo>
                    <a:pt x="138" y="8"/>
                  </a:lnTo>
                  <a:lnTo>
                    <a:pt x="120" y="13"/>
                  </a:lnTo>
                  <a:lnTo>
                    <a:pt x="102" y="19"/>
                  </a:lnTo>
                  <a:lnTo>
                    <a:pt x="84" y="24"/>
                  </a:lnTo>
                  <a:lnTo>
                    <a:pt x="67" y="31"/>
                  </a:lnTo>
                  <a:lnTo>
                    <a:pt x="52" y="38"/>
                  </a:lnTo>
                  <a:lnTo>
                    <a:pt x="37" y="44"/>
                  </a:lnTo>
                  <a:lnTo>
                    <a:pt x="24" y="50"/>
                  </a:lnTo>
                  <a:lnTo>
                    <a:pt x="14" y="54"/>
                  </a:lnTo>
                  <a:lnTo>
                    <a:pt x="7" y="58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3" y="61"/>
                  </a:lnTo>
                  <a:lnTo>
                    <a:pt x="7" y="60"/>
                  </a:lnTo>
                  <a:lnTo>
                    <a:pt x="16" y="58"/>
                  </a:lnTo>
                  <a:lnTo>
                    <a:pt x="27" y="57"/>
                  </a:lnTo>
                  <a:lnTo>
                    <a:pt x="41" y="54"/>
                  </a:lnTo>
                  <a:lnTo>
                    <a:pt x="55" y="51"/>
                  </a:lnTo>
                  <a:lnTo>
                    <a:pt x="72" y="49"/>
                  </a:lnTo>
                  <a:lnTo>
                    <a:pt x="89" y="46"/>
                  </a:lnTo>
                  <a:lnTo>
                    <a:pt x="107" y="45"/>
                  </a:lnTo>
                  <a:lnTo>
                    <a:pt x="126" y="44"/>
                  </a:lnTo>
                  <a:lnTo>
                    <a:pt x="144" y="43"/>
                  </a:lnTo>
                  <a:lnTo>
                    <a:pt x="161" y="43"/>
                  </a:lnTo>
                  <a:lnTo>
                    <a:pt x="178" y="44"/>
                  </a:lnTo>
                  <a:lnTo>
                    <a:pt x="193" y="45"/>
                  </a:lnTo>
                  <a:lnTo>
                    <a:pt x="205" y="49"/>
                  </a:lnTo>
                  <a:lnTo>
                    <a:pt x="216" y="53"/>
                  </a:lnTo>
                  <a:lnTo>
                    <a:pt x="235" y="66"/>
                  </a:lnTo>
                  <a:lnTo>
                    <a:pt x="257" y="81"/>
                  </a:lnTo>
                  <a:lnTo>
                    <a:pt x="280" y="98"/>
                  </a:lnTo>
                  <a:lnTo>
                    <a:pt x="304" y="114"/>
                  </a:lnTo>
                  <a:lnTo>
                    <a:pt x="328" y="129"/>
                  </a:lnTo>
                  <a:lnTo>
                    <a:pt x="353" y="140"/>
                  </a:lnTo>
                  <a:lnTo>
                    <a:pt x="376" y="143"/>
                  </a:lnTo>
                  <a:lnTo>
                    <a:pt x="397" y="140"/>
                  </a:lnTo>
                  <a:lnTo>
                    <a:pt x="422" y="140"/>
                  </a:lnTo>
                  <a:lnTo>
                    <a:pt x="449" y="152"/>
                  </a:lnTo>
                  <a:lnTo>
                    <a:pt x="479" y="175"/>
                  </a:lnTo>
                  <a:lnTo>
                    <a:pt x="510" y="203"/>
                  </a:lnTo>
                  <a:lnTo>
                    <a:pt x="537" y="233"/>
                  </a:lnTo>
                  <a:lnTo>
                    <a:pt x="560" y="258"/>
                  </a:lnTo>
                  <a:lnTo>
                    <a:pt x="575" y="278"/>
                  </a:lnTo>
                  <a:lnTo>
                    <a:pt x="581" y="285"/>
                  </a:lnTo>
                  <a:lnTo>
                    <a:pt x="579" y="282"/>
                  </a:lnTo>
                  <a:lnTo>
                    <a:pt x="578" y="278"/>
                  </a:lnTo>
                  <a:lnTo>
                    <a:pt x="575" y="269"/>
                  </a:lnTo>
                  <a:lnTo>
                    <a:pt x="570" y="257"/>
                  </a:lnTo>
                  <a:lnTo>
                    <a:pt x="566" y="242"/>
                  </a:lnTo>
                  <a:lnTo>
                    <a:pt x="559" y="226"/>
                  </a:lnTo>
                  <a:lnTo>
                    <a:pt x="551" y="206"/>
                  </a:lnTo>
                  <a:lnTo>
                    <a:pt x="543" y="184"/>
                  </a:lnTo>
                  <a:lnTo>
                    <a:pt x="531" y="164"/>
                  </a:lnTo>
                  <a:lnTo>
                    <a:pt x="513" y="149"/>
                  </a:lnTo>
                  <a:lnTo>
                    <a:pt x="491" y="137"/>
                  </a:lnTo>
                  <a:lnTo>
                    <a:pt x="468" y="130"/>
                  </a:lnTo>
                  <a:lnTo>
                    <a:pt x="442" y="126"/>
                  </a:lnTo>
                  <a:lnTo>
                    <a:pt x="418" y="125"/>
                  </a:lnTo>
                  <a:lnTo>
                    <a:pt x="396" y="126"/>
                  </a:lnTo>
                  <a:lnTo>
                    <a:pt x="378" y="1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81" name="Freeform 16"/>
            <p:cNvSpPr>
              <a:spLocks/>
            </p:cNvSpPr>
            <p:nvPr/>
          </p:nvSpPr>
          <p:spPr bwMode="auto">
            <a:xfrm>
              <a:off x="4625" y="3069"/>
              <a:ext cx="64" cy="132"/>
            </a:xfrm>
            <a:custGeom>
              <a:avLst/>
              <a:gdLst>
                <a:gd name="T0" fmla="*/ 1 w 128"/>
                <a:gd name="T1" fmla="*/ 1 h 264"/>
                <a:gd name="T2" fmla="*/ 1 w 128"/>
                <a:gd name="T3" fmla="*/ 1 h 264"/>
                <a:gd name="T4" fmla="*/ 1 w 128"/>
                <a:gd name="T5" fmla="*/ 1 h 264"/>
                <a:gd name="T6" fmla="*/ 1 w 128"/>
                <a:gd name="T7" fmla="*/ 1 h 264"/>
                <a:gd name="T8" fmla="*/ 1 w 128"/>
                <a:gd name="T9" fmla="*/ 1 h 264"/>
                <a:gd name="T10" fmla="*/ 1 w 128"/>
                <a:gd name="T11" fmla="*/ 1 h 264"/>
                <a:gd name="T12" fmla="*/ 1 w 128"/>
                <a:gd name="T13" fmla="*/ 1 h 264"/>
                <a:gd name="T14" fmla="*/ 1 w 128"/>
                <a:gd name="T15" fmla="*/ 1 h 264"/>
                <a:gd name="T16" fmla="*/ 1 w 128"/>
                <a:gd name="T17" fmla="*/ 1 h 264"/>
                <a:gd name="T18" fmla="*/ 1 w 128"/>
                <a:gd name="T19" fmla="*/ 1 h 264"/>
                <a:gd name="T20" fmla="*/ 1 w 128"/>
                <a:gd name="T21" fmla="*/ 1 h 264"/>
                <a:gd name="T22" fmla="*/ 1 w 128"/>
                <a:gd name="T23" fmla="*/ 1 h 264"/>
                <a:gd name="T24" fmla="*/ 1 w 128"/>
                <a:gd name="T25" fmla="*/ 1 h 264"/>
                <a:gd name="T26" fmla="*/ 1 w 128"/>
                <a:gd name="T27" fmla="*/ 1 h 264"/>
                <a:gd name="T28" fmla="*/ 1 w 128"/>
                <a:gd name="T29" fmla="*/ 1 h 264"/>
                <a:gd name="T30" fmla="*/ 1 w 128"/>
                <a:gd name="T31" fmla="*/ 1 h 264"/>
                <a:gd name="T32" fmla="*/ 1 w 128"/>
                <a:gd name="T33" fmla="*/ 1 h 264"/>
                <a:gd name="T34" fmla="*/ 1 w 128"/>
                <a:gd name="T35" fmla="*/ 1 h 264"/>
                <a:gd name="T36" fmla="*/ 1 w 128"/>
                <a:gd name="T37" fmla="*/ 1 h 264"/>
                <a:gd name="T38" fmla="*/ 1 w 128"/>
                <a:gd name="T39" fmla="*/ 1 h 264"/>
                <a:gd name="T40" fmla="*/ 1 w 128"/>
                <a:gd name="T41" fmla="*/ 0 h 264"/>
                <a:gd name="T42" fmla="*/ 0 w 128"/>
                <a:gd name="T43" fmla="*/ 1 h 264"/>
                <a:gd name="T44" fmla="*/ 1 w 128"/>
                <a:gd name="T45" fmla="*/ 1 h 264"/>
                <a:gd name="T46" fmla="*/ 1 w 128"/>
                <a:gd name="T47" fmla="*/ 1 h 264"/>
                <a:gd name="T48" fmla="*/ 1 w 128"/>
                <a:gd name="T49" fmla="*/ 1 h 264"/>
                <a:gd name="T50" fmla="*/ 1 w 128"/>
                <a:gd name="T51" fmla="*/ 1 h 2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8"/>
                <a:gd name="T79" fmla="*/ 0 h 264"/>
                <a:gd name="T80" fmla="*/ 128 w 128"/>
                <a:gd name="T81" fmla="*/ 264 h 26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8" h="264">
                  <a:moveTo>
                    <a:pt x="107" y="264"/>
                  </a:moveTo>
                  <a:lnTo>
                    <a:pt x="117" y="237"/>
                  </a:lnTo>
                  <a:lnTo>
                    <a:pt x="122" y="210"/>
                  </a:lnTo>
                  <a:lnTo>
                    <a:pt x="126" y="187"/>
                  </a:lnTo>
                  <a:lnTo>
                    <a:pt x="128" y="173"/>
                  </a:lnTo>
                  <a:lnTo>
                    <a:pt x="119" y="169"/>
                  </a:lnTo>
                  <a:lnTo>
                    <a:pt x="109" y="163"/>
                  </a:lnTo>
                  <a:lnTo>
                    <a:pt x="98" y="157"/>
                  </a:lnTo>
                  <a:lnTo>
                    <a:pt x="88" y="149"/>
                  </a:lnTo>
                  <a:lnTo>
                    <a:pt x="76" y="140"/>
                  </a:lnTo>
                  <a:lnTo>
                    <a:pt x="66" y="129"/>
                  </a:lnTo>
                  <a:lnTo>
                    <a:pt x="54" y="117"/>
                  </a:lnTo>
                  <a:lnTo>
                    <a:pt x="44" y="103"/>
                  </a:lnTo>
                  <a:lnTo>
                    <a:pt x="37" y="91"/>
                  </a:lnTo>
                  <a:lnTo>
                    <a:pt x="30" y="80"/>
                  </a:lnTo>
                  <a:lnTo>
                    <a:pt x="24" y="67"/>
                  </a:lnTo>
                  <a:lnTo>
                    <a:pt x="19" y="55"/>
                  </a:lnTo>
                  <a:lnTo>
                    <a:pt x="14" y="42"/>
                  </a:lnTo>
                  <a:lnTo>
                    <a:pt x="9" y="28"/>
                  </a:lnTo>
                  <a:lnTo>
                    <a:pt x="5" y="14"/>
                  </a:lnTo>
                  <a:lnTo>
                    <a:pt x="1" y="0"/>
                  </a:lnTo>
                  <a:lnTo>
                    <a:pt x="0" y="37"/>
                  </a:lnTo>
                  <a:lnTo>
                    <a:pt x="1" y="81"/>
                  </a:lnTo>
                  <a:lnTo>
                    <a:pt x="3" y="131"/>
                  </a:lnTo>
                  <a:lnTo>
                    <a:pt x="5" y="182"/>
                  </a:lnTo>
                  <a:lnTo>
                    <a:pt x="107" y="264"/>
                  </a:lnTo>
                  <a:close/>
                </a:path>
              </a:pathLst>
            </a:custGeom>
            <a:solidFill>
              <a:srgbClr val="F1F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82" name="Freeform 17"/>
            <p:cNvSpPr>
              <a:spLocks/>
            </p:cNvSpPr>
            <p:nvPr/>
          </p:nvSpPr>
          <p:spPr bwMode="auto">
            <a:xfrm>
              <a:off x="4629" y="3171"/>
              <a:ext cx="47" cy="72"/>
            </a:xfrm>
            <a:custGeom>
              <a:avLst/>
              <a:gdLst>
                <a:gd name="T0" fmla="*/ 0 w 95"/>
                <a:gd name="T1" fmla="*/ 0 h 144"/>
                <a:gd name="T2" fmla="*/ 0 w 95"/>
                <a:gd name="T3" fmla="*/ 1 h 144"/>
                <a:gd name="T4" fmla="*/ 0 w 95"/>
                <a:gd name="T5" fmla="*/ 1 h 144"/>
                <a:gd name="T6" fmla="*/ 0 w 95"/>
                <a:gd name="T7" fmla="*/ 1 h 144"/>
                <a:gd name="T8" fmla="*/ 0 w 95"/>
                <a:gd name="T9" fmla="*/ 1 h 144"/>
                <a:gd name="T10" fmla="*/ 0 w 95"/>
                <a:gd name="T11" fmla="*/ 1 h 144"/>
                <a:gd name="T12" fmla="*/ 0 w 95"/>
                <a:gd name="T13" fmla="*/ 1 h 144"/>
                <a:gd name="T14" fmla="*/ 0 w 95"/>
                <a:gd name="T15" fmla="*/ 1 h 144"/>
                <a:gd name="T16" fmla="*/ 0 w 95"/>
                <a:gd name="T17" fmla="*/ 1 h 144"/>
                <a:gd name="T18" fmla="*/ 0 w 95"/>
                <a:gd name="T19" fmla="*/ 1 h 144"/>
                <a:gd name="T20" fmla="*/ 0 w 95"/>
                <a:gd name="T21" fmla="*/ 1 h 144"/>
                <a:gd name="T22" fmla="*/ 0 w 95"/>
                <a:gd name="T23" fmla="*/ 1 h 144"/>
                <a:gd name="T24" fmla="*/ 0 w 95"/>
                <a:gd name="T25" fmla="*/ 1 h 144"/>
                <a:gd name="T26" fmla="*/ 0 w 95"/>
                <a:gd name="T27" fmla="*/ 1 h 144"/>
                <a:gd name="T28" fmla="*/ 0 w 95"/>
                <a:gd name="T29" fmla="*/ 1 h 144"/>
                <a:gd name="T30" fmla="*/ 0 w 95"/>
                <a:gd name="T31" fmla="*/ 1 h 144"/>
                <a:gd name="T32" fmla="*/ 0 w 95"/>
                <a:gd name="T33" fmla="*/ 1 h 144"/>
                <a:gd name="T34" fmla="*/ 0 w 95"/>
                <a:gd name="T35" fmla="*/ 1 h 144"/>
                <a:gd name="T36" fmla="*/ 0 w 95"/>
                <a:gd name="T37" fmla="*/ 1 h 144"/>
                <a:gd name="T38" fmla="*/ 0 w 95"/>
                <a:gd name="T39" fmla="*/ 1 h 144"/>
                <a:gd name="T40" fmla="*/ 0 w 95"/>
                <a:gd name="T41" fmla="*/ 1 h 144"/>
                <a:gd name="T42" fmla="*/ 0 w 95"/>
                <a:gd name="T43" fmla="*/ 1 h 144"/>
                <a:gd name="T44" fmla="*/ 0 w 95"/>
                <a:gd name="T45" fmla="*/ 1 h 144"/>
                <a:gd name="T46" fmla="*/ 0 w 95"/>
                <a:gd name="T47" fmla="*/ 1 h 144"/>
                <a:gd name="T48" fmla="*/ 0 w 95"/>
                <a:gd name="T49" fmla="*/ 1 h 144"/>
                <a:gd name="T50" fmla="*/ 0 w 95"/>
                <a:gd name="T51" fmla="*/ 1 h 144"/>
                <a:gd name="T52" fmla="*/ 0 w 95"/>
                <a:gd name="T53" fmla="*/ 0 h 14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5"/>
                <a:gd name="T82" fmla="*/ 0 h 144"/>
                <a:gd name="T83" fmla="*/ 95 w 95"/>
                <a:gd name="T84" fmla="*/ 144 h 14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5" h="144">
                  <a:moveTo>
                    <a:pt x="0" y="0"/>
                  </a:moveTo>
                  <a:lnTo>
                    <a:pt x="1" y="16"/>
                  </a:lnTo>
                  <a:lnTo>
                    <a:pt x="4" y="32"/>
                  </a:lnTo>
                  <a:lnTo>
                    <a:pt x="6" y="50"/>
                  </a:lnTo>
                  <a:lnTo>
                    <a:pt x="8" y="66"/>
                  </a:lnTo>
                  <a:lnTo>
                    <a:pt x="13" y="63"/>
                  </a:lnTo>
                  <a:lnTo>
                    <a:pt x="19" y="62"/>
                  </a:lnTo>
                  <a:lnTo>
                    <a:pt x="23" y="62"/>
                  </a:lnTo>
                  <a:lnTo>
                    <a:pt x="28" y="63"/>
                  </a:lnTo>
                  <a:lnTo>
                    <a:pt x="35" y="74"/>
                  </a:lnTo>
                  <a:lnTo>
                    <a:pt x="38" y="95"/>
                  </a:lnTo>
                  <a:lnTo>
                    <a:pt x="38" y="119"/>
                  </a:lnTo>
                  <a:lnTo>
                    <a:pt x="37" y="141"/>
                  </a:lnTo>
                  <a:lnTo>
                    <a:pt x="42" y="144"/>
                  </a:lnTo>
                  <a:lnTo>
                    <a:pt x="45" y="141"/>
                  </a:lnTo>
                  <a:lnTo>
                    <a:pt x="50" y="136"/>
                  </a:lnTo>
                  <a:lnTo>
                    <a:pt x="54" y="130"/>
                  </a:lnTo>
                  <a:lnTo>
                    <a:pt x="60" y="124"/>
                  </a:lnTo>
                  <a:lnTo>
                    <a:pt x="66" y="118"/>
                  </a:lnTo>
                  <a:lnTo>
                    <a:pt x="72" y="110"/>
                  </a:lnTo>
                  <a:lnTo>
                    <a:pt x="78" y="100"/>
                  </a:lnTo>
                  <a:lnTo>
                    <a:pt x="85" y="91"/>
                  </a:lnTo>
                  <a:lnTo>
                    <a:pt x="88" y="88"/>
                  </a:lnTo>
                  <a:lnTo>
                    <a:pt x="90" y="83"/>
                  </a:lnTo>
                  <a:lnTo>
                    <a:pt x="92" y="78"/>
                  </a:lnTo>
                  <a:lnTo>
                    <a:pt x="95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83" name="Freeform 18"/>
            <p:cNvSpPr>
              <a:spLocks/>
            </p:cNvSpPr>
            <p:nvPr/>
          </p:nvSpPr>
          <p:spPr bwMode="auto">
            <a:xfrm>
              <a:off x="4367" y="3222"/>
              <a:ext cx="141" cy="30"/>
            </a:xfrm>
            <a:custGeom>
              <a:avLst/>
              <a:gdLst>
                <a:gd name="T0" fmla="*/ 0 w 282"/>
                <a:gd name="T1" fmla="*/ 0 h 61"/>
                <a:gd name="T2" fmla="*/ 1 w 282"/>
                <a:gd name="T3" fmla="*/ 0 h 61"/>
                <a:gd name="T4" fmla="*/ 1 w 282"/>
                <a:gd name="T5" fmla="*/ 0 h 61"/>
                <a:gd name="T6" fmla="*/ 1 w 282"/>
                <a:gd name="T7" fmla="*/ 0 h 61"/>
                <a:gd name="T8" fmla="*/ 1 w 282"/>
                <a:gd name="T9" fmla="*/ 0 h 61"/>
                <a:gd name="T10" fmla="*/ 1 w 282"/>
                <a:gd name="T11" fmla="*/ 0 h 61"/>
                <a:gd name="T12" fmla="*/ 1 w 282"/>
                <a:gd name="T13" fmla="*/ 0 h 61"/>
                <a:gd name="T14" fmla="*/ 1 w 282"/>
                <a:gd name="T15" fmla="*/ 0 h 61"/>
                <a:gd name="T16" fmla="*/ 1 w 282"/>
                <a:gd name="T17" fmla="*/ 0 h 61"/>
                <a:gd name="T18" fmla="*/ 1 w 282"/>
                <a:gd name="T19" fmla="*/ 0 h 61"/>
                <a:gd name="T20" fmla="*/ 1 w 282"/>
                <a:gd name="T21" fmla="*/ 0 h 61"/>
                <a:gd name="T22" fmla="*/ 1 w 282"/>
                <a:gd name="T23" fmla="*/ 0 h 61"/>
                <a:gd name="T24" fmla="*/ 1 w 282"/>
                <a:gd name="T25" fmla="*/ 0 h 61"/>
                <a:gd name="T26" fmla="*/ 1 w 282"/>
                <a:gd name="T27" fmla="*/ 0 h 61"/>
                <a:gd name="T28" fmla="*/ 1 w 282"/>
                <a:gd name="T29" fmla="*/ 0 h 61"/>
                <a:gd name="T30" fmla="*/ 1 w 282"/>
                <a:gd name="T31" fmla="*/ 0 h 61"/>
                <a:gd name="T32" fmla="*/ 1 w 282"/>
                <a:gd name="T33" fmla="*/ 0 h 61"/>
                <a:gd name="T34" fmla="*/ 1 w 282"/>
                <a:gd name="T35" fmla="*/ 0 h 61"/>
                <a:gd name="T36" fmla="*/ 1 w 282"/>
                <a:gd name="T37" fmla="*/ 0 h 61"/>
                <a:gd name="T38" fmla="*/ 1 w 282"/>
                <a:gd name="T39" fmla="*/ 0 h 61"/>
                <a:gd name="T40" fmla="*/ 1 w 282"/>
                <a:gd name="T41" fmla="*/ 0 h 61"/>
                <a:gd name="T42" fmla="*/ 1 w 282"/>
                <a:gd name="T43" fmla="*/ 0 h 61"/>
                <a:gd name="T44" fmla="*/ 1 w 282"/>
                <a:gd name="T45" fmla="*/ 0 h 61"/>
                <a:gd name="T46" fmla="*/ 1 w 282"/>
                <a:gd name="T47" fmla="*/ 0 h 61"/>
                <a:gd name="T48" fmla="*/ 1 w 282"/>
                <a:gd name="T49" fmla="*/ 0 h 61"/>
                <a:gd name="T50" fmla="*/ 1 w 282"/>
                <a:gd name="T51" fmla="*/ 0 h 61"/>
                <a:gd name="T52" fmla="*/ 1 w 282"/>
                <a:gd name="T53" fmla="*/ 0 h 61"/>
                <a:gd name="T54" fmla="*/ 1 w 282"/>
                <a:gd name="T55" fmla="*/ 0 h 61"/>
                <a:gd name="T56" fmla="*/ 1 w 282"/>
                <a:gd name="T57" fmla="*/ 0 h 61"/>
                <a:gd name="T58" fmla="*/ 1 w 282"/>
                <a:gd name="T59" fmla="*/ 0 h 61"/>
                <a:gd name="T60" fmla="*/ 1 w 282"/>
                <a:gd name="T61" fmla="*/ 0 h 61"/>
                <a:gd name="T62" fmla="*/ 1 w 282"/>
                <a:gd name="T63" fmla="*/ 0 h 61"/>
                <a:gd name="T64" fmla="*/ 0 w 282"/>
                <a:gd name="T65" fmla="*/ 0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82"/>
                <a:gd name="T100" fmla="*/ 0 h 61"/>
                <a:gd name="T101" fmla="*/ 282 w 282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82" h="61">
                  <a:moveTo>
                    <a:pt x="0" y="36"/>
                  </a:moveTo>
                  <a:lnTo>
                    <a:pt x="3" y="36"/>
                  </a:lnTo>
                  <a:lnTo>
                    <a:pt x="11" y="38"/>
                  </a:lnTo>
                  <a:lnTo>
                    <a:pt x="22" y="39"/>
                  </a:lnTo>
                  <a:lnTo>
                    <a:pt x="39" y="39"/>
                  </a:lnTo>
                  <a:lnTo>
                    <a:pt x="60" y="39"/>
                  </a:lnTo>
                  <a:lnTo>
                    <a:pt x="85" y="36"/>
                  </a:lnTo>
                  <a:lnTo>
                    <a:pt x="114" y="34"/>
                  </a:lnTo>
                  <a:lnTo>
                    <a:pt x="148" y="30"/>
                  </a:lnTo>
                  <a:lnTo>
                    <a:pt x="180" y="24"/>
                  </a:lnTo>
                  <a:lnTo>
                    <a:pt x="208" y="19"/>
                  </a:lnTo>
                  <a:lnTo>
                    <a:pt x="232" y="13"/>
                  </a:lnTo>
                  <a:lnTo>
                    <a:pt x="250" y="9"/>
                  </a:lnTo>
                  <a:lnTo>
                    <a:pt x="264" y="5"/>
                  </a:lnTo>
                  <a:lnTo>
                    <a:pt x="274" y="2"/>
                  </a:lnTo>
                  <a:lnTo>
                    <a:pt x="280" y="1"/>
                  </a:lnTo>
                  <a:lnTo>
                    <a:pt x="282" y="0"/>
                  </a:lnTo>
                  <a:lnTo>
                    <a:pt x="279" y="2"/>
                  </a:lnTo>
                  <a:lnTo>
                    <a:pt x="270" y="8"/>
                  </a:lnTo>
                  <a:lnTo>
                    <a:pt x="256" y="17"/>
                  </a:lnTo>
                  <a:lnTo>
                    <a:pt x="237" y="26"/>
                  </a:lnTo>
                  <a:lnTo>
                    <a:pt x="214" y="36"/>
                  </a:lnTo>
                  <a:lnTo>
                    <a:pt x="189" y="47"/>
                  </a:lnTo>
                  <a:lnTo>
                    <a:pt x="161" y="55"/>
                  </a:lnTo>
                  <a:lnTo>
                    <a:pt x="132" y="59"/>
                  </a:lnTo>
                  <a:lnTo>
                    <a:pt x="103" y="61"/>
                  </a:lnTo>
                  <a:lnTo>
                    <a:pt x="76" y="59"/>
                  </a:lnTo>
                  <a:lnTo>
                    <a:pt x="54" y="56"/>
                  </a:lnTo>
                  <a:lnTo>
                    <a:pt x="35" y="51"/>
                  </a:lnTo>
                  <a:lnTo>
                    <a:pt x="20" y="46"/>
                  </a:lnTo>
                  <a:lnTo>
                    <a:pt x="9" y="41"/>
                  </a:lnTo>
                  <a:lnTo>
                    <a:pt x="3" y="3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084" name="Freeform 19"/>
            <p:cNvSpPr>
              <a:spLocks/>
            </p:cNvSpPr>
            <p:nvPr/>
          </p:nvSpPr>
          <p:spPr bwMode="auto">
            <a:xfrm>
              <a:off x="4405" y="3237"/>
              <a:ext cx="100" cy="50"/>
            </a:xfrm>
            <a:custGeom>
              <a:avLst/>
              <a:gdLst>
                <a:gd name="T0" fmla="*/ 1 w 200"/>
                <a:gd name="T1" fmla="*/ 0 h 100"/>
                <a:gd name="T2" fmla="*/ 1 w 200"/>
                <a:gd name="T3" fmla="*/ 1 h 100"/>
                <a:gd name="T4" fmla="*/ 1 w 200"/>
                <a:gd name="T5" fmla="*/ 1 h 100"/>
                <a:gd name="T6" fmla="*/ 1 w 200"/>
                <a:gd name="T7" fmla="*/ 1 h 100"/>
                <a:gd name="T8" fmla="*/ 1 w 200"/>
                <a:gd name="T9" fmla="*/ 1 h 100"/>
                <a:gd name="T10" fmla="*/ 1 w 200"/>
                <a:gd name="T11" fmla="*/ 1 h 100"/>
                <a:gd name="T12" fmla="*/ 1 w 200"/>
                <a:gd name="T13" fmla="*/ 1 h 100"/>
                <a:gd name="T14" fmla="*/ 1 w 200"/>
                <a:gd name="T15" fmla="*/ 1 h 100"/>
                <a:gd name="T16" fmla="*/ 1 w 200"/>
                <a:gd name="T17" fmla="*/ 1 h 100"/>
                <a:gd name="T18" fmla="*/ 1 w 200"/>
                <a:gd name="T19" fmla="*/ 1 h 100"/>
                <a:gd name="T20" fmla="*/ 1 w 200"/>
                <a:gd name="T21" fmla="*/ 1 h 100"/>
                <a:gd name="T22" fmla="*/ 1 w 200"/>
                <a:gd name="T23" fmla="*/ 1 h 100"/>
                <a:gd name="T24" fmla="*/ 1 w 200"/>
                <a:gd name="T25" fmla="*/ 1 h 100"/>
                <a:gd name="T26" fmla="*/ 1 w 200"/>
                <a:gd name="T27" fmla="*/ 1 h 100"/>
                <a:gd name="T28" fmla="*/ 1 w 200"/>
                <a:gd name="T29" fmla="*/ 1 h 100"/>
                <a:gd name="T30" fmla="*/ 1 w 200"/>
                <a:gd name="T31" fmla="*/ 1 h 100"/>
                <a:gd name="T32" fmla="*/ 0 w 200"/>
                <a:gd name="T33" fmla="*/ 1 h 100"/>
                <a:gd name="T34" fmla="*/ 1 w 200"/>
                <a:gd name="T35" fmla="*/ 1 h 100"/>
                <a:gd name="T36" fmla="*/ 1 w 200"/>
                <a:gd name="T37" fmla="*/ 1 h 100"/>
                <a:gd name="T38" fmla="*/ 1 w 200"/>
                <a:gd name="T39" fmla="*/ 1 h 100"/>
                <a:gd name="T40" fmla="*/ 1 w 200"/>
                <a:gd name="T41" fmla="*/ 1 h 100"/>
                <a:gd name="T42" fmla="*/ 1 w 200"/>
                <a:gd name="T43" fmla="*/ 1 h 100"/>
                <a:gd name="T44" fmla="*/ 1 w 200"/>
                <a:gd name="T45" fmla="*/ 1 h 100"/>
                <a:gd name="T46" fmla="*/ 1 w 200"/>
                <a:gd name="T47" fmla="*/ 1 h 100"/>
                <a:gd name="T48" fmla="*/ 1 w 200"/>
                <a:gd name="T49" fmla="*/ 1 h 100"/>
                <a:gd name="T50" fmla="*/ 1 w 200"/>
                <a:gd name="T51" fmla="*/ 1 h 100"/>
                <a:gd name="T52" fmla="*/ 1 w 200"/>
                <a:gd name="T53" fmla="*/ 1 h 100"/>
                <a:gd name="T54" fmla="*/ 1 w 200"/>
                <a:gd name="T55" fmla="*/ 1 h 100"/>
                <a:gd name="T56" fmla="*/ 1 w 200"/>
                <a:gd name="T57" fmla="*/ 1 h 100"/>
                <a:gd name="T58" fmla="*/ 1 w 200"/>
                <a:gd name="T59" fmla="*/ 1 h 100"/>
                <a:gd name="T60" fmla="*/ 1 w 200"/>
                <a:gd name="T61" fmla="*/ 1 h 100"/>
                <a:gd name="T62" fmla="*/ 1 w 200"/>
                <a:gd name="T63" fmla="*/ 1 h 100"/>
                <a:gd name="T64" fmla="*/ 1 w 200"/>
                <a:gd name="T65" fmla="*/ 1 h 100"/>
                <a:gd name="T66" fmla="*/ 1 w 200"/>
                <a:gd name="T67" fmla="*/ 0 h 1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0"/>
                <a:gd name="T103" fmla="*/ 0 h 100"/>
                <a:gd name="T104" fmla="*/ 200 w 200"/>
                <a:gd name="T105" fmla="*/ 100 h 1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0" h="100">
                  <a:moveTo>
                    <a:pt x="200" y="0"/>
                  </a:moveTo>
                  <a:lnTo>
                    <a:pt x="196" y="3"/>
                  </a:lnTo>
                  <a:lnTo>
                    <a:pt x="188" y="13"/>
                  </a:lnTo>
                  <a:lnTo>
                    <a:pt x="174" y="27"/>
                  </a:lnTo>
                  <a:lnTo>
                    <a:pt x="157" y="43"/>
                  </a:lnTo>
                  <a:lnTo>
                    <a:pt x="137" y="59"/>
                  </a:lnTo>
                  <a:lnTo>
                    <a:pt x="117" y="74"/>
                  </a:lnTo>
                  <a:lnTo>
                    <a:pt x="95" y="87"/>
                  </a:lnTo>
                  <a:lnTo>
                    <a:pt x="73" y="94"/>
                  </a:lnTo>
                  <a:lnTo>
                    <a:pt x="53" y="97"/>
                  </a:lnTo>
                  <a:lnTo>
                    <a:pt x="37" y="99"/>
                  </a:lnTo>
                  <a:lnTo>
                    <a:pt x="25" y="100"/>
                  </a:lnTo>
                  <a:lnTo>
                    <a:pt x="15" y="99"/>
                  </a:lnTo>
                  <a:lnTo>
                    <a:pt x="8" y="99"/>
                  </a:lnTo>
                  <a:lnTo>
                    <a:pt x="4" y="97"/>
                  </a:lnTo>
                  <a:lnTo>
                    <a:pt x="2" y="96"/>
                  </a:lnTo>
                  <a:lnTo>
                    <a:pt x="0" y="96"/>
                  </a:lnTo>
                  <a:lnTo>
                    <a:pt x="5" y="95"/>
                  </a:lnTo>
                  <a:lnTo>
                    <a:pt x="17" y="93"/>
                  </a:lnTo>
                  <a:lnTo>
                    <a:pt x="33" y="89"/>
                  </a:lnTo>
                  <a:lnTo>
                    <a:pt x="53" y="84"/>
                  </a:lnTo>
                  <a:lnTo>
                    <a:pt x="74" y="78"/>
                  </a:lnTo>
                  <a:lnTo>
                    <a:pt x="96" y="70"/>
                  </a:lnTo>
                  <a:lnTo>
                    <a:pt x="114" y="62"/>
                  </a:lnTo>
                  <a:lnTo>
                    <a:pt x="128" y="53"/>
                  </a:lnTo>
                  <a:lnTo>
                    <a:pt x="139" y="43"/>
                  </a:lnTo>
                  <a:lnTo>
                    <a:pt x="148" y="34"/>
                  </a:lnTo>
                  <a:lnTo>
                    <a:pt x="156" y="27"/>
                  </a:lnTo>
                  <a:lnTo>
                    <a:pt x="163" y="20"/>
                  </a:lnTo>
                  <a:lnTo>
                    <a:pt x="169" y="15"/>
                  </a:lnTo>
                  <a:lnTo>
                    <a:pt x="172" y="11"/>
                  </a:lnTo>
                  <a:lnTo>
                    <a:pt x="174" y="9"/>
                  </a:lnTo>
                  <a:lnTo>
                    <a:pt x="175" y="8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807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TPR+BP = Vital Signs</a:t>
            </a:r>
            <a:endParaRPr lang="en-US" sz="36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6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50838" y="1458913"/>
            <a:ext cx="8416925" cy="2520950"/>
          </a:xfrm>
        </p:spPr>
        <p:txBody>
          <a:bodyPr/>
          <a:lstStyle/>
          <a:p>
            <a:r>
              <a:rPr lang="en-US" altLang="ru-RU" sz="3600" smtClean="0"/>
              <a:t>Reflect the function of three body processes that are essential for life.</a:t>
            </a:r>
          </a:p>
          <a:p>
            <a:pPr lvl="1"/>
            <a:r>
              <a:rPr lang="en-US" altLang="ru-RU" sz="3600" smtClean="0"/>
              <a:t>Regulation of body temperature</a:t>
            </a:r>
          </a:p>
          <a:p>
            <a:pPr lvl="1"/>
            <a:r>
              <a:rPr lang="en-US" altLang="ru-RU" sz="3600" smtClean="0"/>
              <a:t>Heart function</a:t>
            </a:r>
          </a:p>
          <a:p>
            <a:pPr lvl="1"/>
            <a:r>
              <a:rPr lang="en-US" altLang="ru-RU" sz="3600" smtClean="0"/>
              <a:t>Breathing</a:t>
            </a:r>
          </a:p>
        </p:txBody>
      </p:sp>
      <p:grpSp>
        <p:nvGrpSpPr>
          <p:cNvPr id="25604" name="Group 99"/>
          <p:cNvGrpSpPr>
            <a:grpSpLocks/>
          </p:cNvGrpSpPr>
          <p:nvPr/>
        </p:nvGrpSpPr>
        <p:grpSpPr bwMode="auto">
          <a:xfrm>
            <a:off x="5335588" y="3757613"/>
            <a:ext cx="2573337" cy="2366962"/>
            <a:chOff x="1309" y="1003"/>
            <a:chExt cx="3649" cy="3574"/>
          </a:xfrm>
        </p:grpSpPr>
        <p:grpSp>
          <p:nvGrpSpPr>
            <p:cNvPr id="25608" name="Group 100"/>
            <p:cNvGrpSpPr>
              <a:grpSpLocks/>
            </p:cNvGrpSpPr>
            <p:nvPr/>
          </p:nvGrpSpPr>
          <p:grpSpPr bwMode="auto">
            <a:xfrm>
              <a:off x="1309" y="1003"/>
              <a:ext cx="3649" cy="3574"/>
              <a:chOff x="1309" y="1003"/>
              <a:chExt cx="3649" cy="3574"/>
            </a:xfrm>
          </p:grpSpPr>
          <p:sp>
            <p:nvSpPr>
              <p:cNvPr id="25614" name="Freeform 101"/>
              <p:cNvSpPr>
                <a:spLocks/>
              </p:cNvSpPr>
              <p:nvPr/>
            </p:nvSpPr>
            <p:spPr bwMode="auto">
              <a:xfrm>
                <a:off x="2276" y="1003"/>
                <a:ext cx="1185" cy="862"/>
              </a:xfrm>
              <a:custGeom>
                <a:avLst/>
                <a:gdLst>
                  <a:gd name="T0" fmla="*/ 1154 w 1185"/>
                  <a:gd name="T1" fmla="*/ 787 h 862"/>
                  <a:gd name="T2" fmla="*/ 1157 w 1185"/>
                  <a:gd name="T3" fmla="*/ 575 h 862"/>
                  <a:gd name="T4" fmla="*/ 1166 w 1185"/>
                  <a:gd name="T5" fmla="*/ 558 h 862"/>
                  <a:gd name="T6" fmla="*/ 1176 w 1185"/>
                  <a:gd name="T7" fmla="*/ 539 h 862"/>
                  <a:gd name="T8" fmla="*/ 1184 w 1185"/>
                  <a:gd name="T9" fmla="*/ 516 h 862"/>
                  <a:gd name="T10" fmla="*/ 1185 w 1185"/>
                  <a:gd name="T11" fmla="*/ 491 h 862"/>
                  <a:gd name="T12" fmla="*/ 1185 w 1185"/>
                  <a:gd name="T13" fmla="*/ 459 h 862"/>
                  <a:gd name="T14" fmla="*/ 1185 w 1185"/>
                  <a:gd name="T15" fmla="*/ 425 h 862"/>
                  <a:gd name="T16" fmla="*/ 1185 w 1185"/>
                  <a:gd name="T17" fmla="*/ 392 h 862"/>
                  <a:gd name="T18" fmla="*/ 1182 w 1185"/>
                  <a:gd name="T19" fmla="*/ 360 h 862"/>
                  <a:gd name="T20" fmla="*/ 1170 w 1185"/>
                  <a:gd name="T21" fmla="*/ 335 h 862"/>
                  <a:gd name="T22" fmla="*/ 1154 w 1185"/>
                  <a:gd name="T23" fmla="*/ 320 h 862"/>
                  <a:gd name="T24" fmla="*/ 1138 w 1185"/>
                  <a:gd name="T25" fmla="*/ 306 h 862"/>
                  <a:gd name="T26" fmla="*/ 1128 w 1185"/>
                  <a:gd name="T27" fmla="*/ 282 h 862"/>
                  <a:gd name="T28" fmla="*/ 1126 w 1185"/>
                  <a:gd name="T29" fmla="*/ 258 h 862"/>
                  <a:gd name="T30" fmla="*/ 1125 w 1185"/>
                  <a:gd name="T31" fmla="*/ 237 h 862"/>
                  <a:gd name="T32" fmla="*/ 1120 w 1185"/>
                  <a:gd name="T33" fmla="*/ 216 h 862"/>
                  <a:gd name="T34" fmla="*/ 1078 w 1185"/>
                  <a:gd name="T35" fmla="*/ 167 h 862"/>
                  <a:gd name="T36" fmla="*/ 991 w 1185"/>
                  <a:gd name="T37" fmla="*/ 94 h 862"/>
                  <a:gd name="T38" fmla="*/ 881 w 1185"/>
                  <a:gd name="T39" fmla="*/ 36 h 862"/>
                  <a:gd name="T40" fmla="*/ 756 w 1185"/>
                  <a:gd name="T41" fmla="*/ 4 h 862"/>
                  <a:gd name="T42" fmla="*/ 639 w 1185"/>
                  <a:gd name="T43" fmla="*/ 0 h 862"/>
                  <a:gd name="T44" fmla="*/ 533 w 1185"/>
                  <a:gd name="T45" fmla="*/ 3 h 862"/>
                  <a:gd name="T46" fmla="*/ 423 w 1185"/>
                  <a:gd name="T47" fmla="*/ 11 h 862"/>
                  <a:gd name="T48" fmla="*/ 327 w 1185"/>
                  <a:gd name="T49" fmla="*/ 25 h 862"/>
                  <a:gd name="T50" fmla="*/ 271 w 1185"/>
                  <a:gd name="T51" fmla="*/ 43 h 862"/>
                  <a:gd name="T52" fmla="*/ 250 w 1185"/>
                  <a:gd name="T53" fmla="*/ 63 h 862"/>
                  <a:gd name="T54" fmla="*/ 240 w 1185"/>
                  <a:gd name="T55" fmla="*/ 84 h 862"/>
                  <a:gd name="T56" fmla="*/ 221 w 1185"/>
                  <a:gd name="T57" fmla="*/ 105 h 862"/>
                  <a:gd name="T58" fmla="*/ 177 w 1185"/>
                  <a:gd name="T59" fmla="*/ 129 h 862"/>
                  <a:gd name="T60" fmla="*/ 132 w 1185"/>
                  <a:gd name="T61" fmla="*/ 182 h 862"/>
                  <a:gd name="T62" fmla="*/ 93 w 1185"/>
                  <a:gd name="T63" fmla="*/ 253 h 862"/>
                  <a:gd name="T64" fmla="*/ 69 w 1185"/>
                  <a:gd name="T65" fmla="*/ 325 h 862"/>
                  <a:gd name="T66" fmla="*/ 67 w 1185"/>
                  <a:gd name="T67" fmla="*/ 364 h 862"/>
                  <a:gd name="T68" fmla="*/ 67 w 1185"/>
                  <a:gd name="T69" fmla="*/ 380 h 862"/>
                  <a:gd name="T70" fmla="*/ 67 w 1185"/>
                  <a:gd name="T71" fmla="*/ 396 h 862"/>
                  <a:gd name="T72" fmla="*/ 67 w 1185"/>
                  <a:gd name="T73" fmla="*/ 411 h 862"/>
                  <a:gd name="T74" fmla="*/ 64 w 1185"/>
                  <a:gd name="T75" fmla="*/ 430 h 862"/>
                  <a:gd name="T76" fmla="*/ 57 w 1185"/>
                  <a:gd name="T77" fmla="*/ 446 h 862"/>
                  <a:gd name="T78" fmla="*/ 46 w 1185"/>
                  <a:gd name="T79" fmla="*/ 459 h 862"/>
                  <a:gd name="T80" fmla="*/ 35 w 1185"/>
                  <a:gd name="T81" fmla="*/ 471 h 862"/>
                  <a:gd name="T82" fmla="*/ 26 w 1185"/>
                  <a:gd name="T83" fmla="*/ 495 h 862"/>
                  <a:gd name="T84" fmla="*/ 21 w 1185"/>
                  <a:gd name="T85" fmla="*/ 523 h 862"/>
                  <a:gd name="T86" fmla="*/ 21 w 1185"/>
                  <a:gd name="T87" fmla="*/ 549 h 862"/>
                  <a:gd name="T88" fmla="*/ 20 w 1185"/>
                  <a:gd name="T89" fmla="*/ 577 h 862"/>
                  <a:gd name="T90" fmla="*/ 16 w 1185"/>
                  <a:gd name="T91" fmla="*/ 600 h 862"/>
                  <a:gd name="T92" fmla="*/ 10 w 1185"/>
                  <a:gd name="T93" fmla="*/ 619 h 862"/>
                  <a:gd name="T94" fmla="*/ 4 w 1185"/>
                  <a:gd name="T95" fmla="*/ 638 h 862"/>
                  <a:gd name="T96" fmla="*/ 0 w 1185"/>
                  <a:gd name="T97" fmla="*/ 658 h 862"/>
                  <a:gd name="T98" fmla="*/ 0 w 1185"/>
                  <a:gd name="T99" fmla="*/ 676 h 862"/>
                  <a:gd name="T100" fmla="*/ 6 w 1185"/>
                  <a:gd name="T101" fmla="*/ 696 h 862"/>
                  <a:gd name="T102" fmla="*/ 16 w 1185"/>
                  <a:gd name="T103" fmla="*/ 718 h 862"/>
                  <a:gd name="T104" fmla="*/ 26 w 1185"/>
                  <a:gd name="T105" fmla="*/ 740 h 862"/>
                  <a:gd name="T106" fmla="*/ 1008 w 1185"/>
                  <a:gd name="T107" fmla="*/ 862 h 8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85"/>
                  <a:gd name="T163" fmla="*/ 0 h 862"/>
                  <a:gd name="T164" fmla="*/ 1185 w 1185"/>
                  <a:gd name="T165" fmla="*/ 862 h 8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85" h="862">
                    <a:moveTo>
                      <a:pt x="1008" y="862"/>
                    </a:moveTo>
                    <a:lnTo>
                      <a:pt x="1154" y="787"/>
                    </a:lnTo>
                    <a:lnTo>
                      <a:pt x="1154" y="584"/>
                    </a:lnTo>
                    <a:lnTo>
                      <a:pt x="1157" y="575"/>
                    </a:lnTo>
                    <a:lnTo>
                      <a:pt x="1162" y="567"/>
                    </a:lnTo>
                    <a:lnTo>
                      <a:pt x="1166" y="558"/>
                    </a:lnTo>
                    <a:lnTo>
                      <a:pt x="1172" y="549"/>
                    </a:lnTo>
                    <a:lnTo>
                      <a:pt x="1176" y="539"/>
                    </a:lnTo>
                    <a:lnTo>
                      <a:pt x="1181" y="529"/>
                    </a:lnTo>
                    <a:lnTo>
                      <a:pt x="1184" y="516"/>
                    </a:lnTo>
                    <a:lnTo>
                      <a:pt x="1185" y="505"/>
                    </a:lnTo>
                    <a:lnTo>
                      <a:pt x="1185" y="491"/>
                    </a:lnTo>
                    <a:lnTo>
                      <a:pt x="1185" y="476"/>
                    </a:lnTo>
                    <a:lnTo>
                      <a:pt x="1185" y="459"/>
                    </a:lnTo>
                    <a:lnTo>
                      <a:pt x="1185" y="442"/>
                    </a:lnTo>
                    <a:lnTo>
                      <a:pt x="1185" y="425"/>
                    </a:lnTo>
                    <a:lnTo>
                      <a:pt x="1185" y="409"/>
                    </a:lnTo>
                    <a:lnTo>
                      <a:pt x="1185" y="392"/>
                    </a:lnTo>
                    <a:lnTo>
                      <a:pt x="1185" y="380"/>
                    </a:lnTo>
                    <a:lnTo>
                      <a:pt x="1182" y="360"/>
                    </a:lnTo>
                    <a:lnTo>
                      <a:pt x="1177" y="346"/>
                    </a:lnTo>
                    <a:lnTo>
                      <a:pt x="1170" y="335"/>
                    </a:lnTo>
                    <a:lnTo>
                      <a:pt x="1164" y="327"/>
                    </a:lnTo>
                    <a:lnTo>
                      <a:pt x="1154" y="320"/>
                    </a:lnTo>
                    <a:lnTo>
                      <a:pt x="1146" y="313"/>
                    </a:lnTo>
                    <a:lnTo>
                      <a:pt x="1138" y="306"/>
                    </a:lnTo>
                    <a:lnTo>
                      <a:pt x="1133" y="297"/>
                    </a:lnTo>
                    <a:lnTo>
                      <a:pt x="1128" y="282"/>
                    </a:lnTo>
                    <a:lnTo>
                      <a:pt x="1126" y="271"/>
                    </a:lnTo>
                    <a:lnTo>
                      <a:pt x="1126" y="258"/>
                    </a:lnTo>
                    <a:lnTo>
                      <a:pt x="1126" y="248"/>
                    </a:lnTo>
                    <a:lnTo>
                      <a:pt x="1125" y="237"/>
                    </a:lnTo>
                    <a:lnTo>
                      <a:pt x="1123" y="227"/>
                    </a:lnTo>
                    <a:lnTo>
                      <a:pt x="1120" y="216"/>
                    </a:lnTo>
                    <a:lnTo>
                      <a:pt x="1115" y="207"/>
                    </a:lnTo>
                    <a:lnTo>
                      <a:pt x="1078" y="167"/>
                    </a:lnTo>
                    <a:lnTo>
                      <a:pt x="1037" y="130"/>
                    </a:lnTo>
                    <a:lnTo>
                      <a:pt x="991" y="94"/>
                    </a:lnTo>
                    <a:lnTo>
                      <a:pt x="939" y="64"/>
                    </a:lnTo>
                    <a:lnTo>
                      <a:pt x="881" y="36"/>
                    </a:lnTo>
                    <a:lnTo>
                      <a:pt x="821" y="16"/>
                    </a:lnTo>
                    <a:lnTo>
                      <a:pt x="756" y="4"/>
                    </a:lnTo>
                    <a:lnTo>
                      <a:pt x="687" y="0"/>
                    </a:lnTo>
                    <a:lnTo>
                      <a:pt x="639" y="0"/>
                    </a:lnTo>
                    <a:lnTo>
                      <a:pt x="588" y="1"/>
                    </a:lnTo>
                    <a:lnTo>
                      <a:pt x="533" y="3"/>
                    </a:lnTo>
                    <a:lnTo>
                      <a:pt x="478" y="8"/>
                    </a:lnTo>
                    <a:lnTo>
                      <a:pt x="423" y="11"/>
                    </a:lnTo>
                    <a:lnTo>
                      <a:pt x="371" y="18"/>
                    </a:lnTo>
                    <a:lnTo>
                      <a:pt x="327" y="25"/>
                    </a:lnTo>
                    <a:lnTo>
                      <a:pt x="295" y="35"/>
                    </a:lnTo>
                    <a:lnTo>
                      <a:pt x="271" y="43"/>
                    </a:lnTo>
                    <a:lnTo>
                      <a:pt x="258" y="53"/>
                    </a:lnTo>
                    <a:lnTo>
                      <a:pt x="250" y="63"/>
                    </a:lnTo>
                    <a:lnTo>
                      <a:pt x="246" y="74"/>
                    </a:lnTo>
                    <a:lnTo>
                      <a:pt x="240" y="84"/>
                    </a:lnTo>
                    <a:lnTo>
                      <a:pt x="233" y="95"/>
                    </a:lnTo>
                    <a:lnTo>
                      <a:pt x="221" y="105"/>
                    </a:lnTo>
                    <a:lnTo>
                      <a:pt x="201" y="117"/>
                    </a:lnTo>
                    <a:lnTo>
                      <a:pt x="177" y="129"/>
                    </a:lnTo>
                    <a:lnTo>
                      <a:pt x="154" y="153"/>
                    </a:lnTo>
                    <a:lnTo>
                      <a:pt x="132" y="182"/>
                    </a:lnTo>
                    <a:lnTo>
                      <a:pt x="112" y="217"/>
                    </a:lnTo>
                    <a:lnTo>
                      <a:pt x="93" y="253"/>
                    </a:lnTo>
                    <a:lnTo>
                      <a:pt x="79" y="290"/>
                    </a:lnTo>
                    <a:lnTo>
                      <a:pt x="69" y="325"/>
                    </a:lnTo>
                    <a:lnTo>
                      <a:pt x="67" y="356"/>
                    </a:lnTo>
                    <a:lnTo>
                      <a:pt x="67" y="364"/>
                    </a:lnTo>
                    <a:lnTo>
                      <a:pt x="67" y="372"/>
                    </a:lnTo>
                    <a:lnTo>
                      <a:pt x="67" y="380"/>
                    </a:lnTo>
                    <a:lnTo>
                      <a:pt x="67" y="389"/>
                    </a:lnTo>
                    <a:lnTo>
                      <a:pt x="67" y="396"/>
                    </a:lnTo>
                    <a:lnTo>
                      <a:pt x="67" y="404"/>
                    </a:lnTo>
                    <a:lnTo>
                      <a:pt x="67" y="411"/>
                    </a:lnTo>
                    <a:lnTo>
                      <a:pt x="67" y="419"/>
                    </a:lnTo>
                    <a:lnTo>
                      <a:pt x="64" y="430"/>
                    </a:lnTo>
                    <a:lnTo>
                      <a:pt x="62" y="440"/>
                    </a:lnTo>
                    <a:lnTo>
                      <a:pt x="57" y="446"/>
                    </a:lnTo>
                    <a:lnTo>
                      <a:pt x="53" y="454"/>
                    </a:lnTo>
                    <a:lnTo>
                      <a:pt x="46" y="459"/>
                    </a:lnTo>
                    <a:lnTo>
                      <a:pt x="41" y="465"/>
                    </a:lnTo>
                    <a:lnTo>
                      <a:pt x="35" y="471"/>
                    </a:lnTo>
                    <a:lnTo>
                      <a:pt x="31" y="481"/>
                    </a:lnTo>
                    <a:lnTo>
                      <a:pt x="26" y="495"/>
                    </a:lnTo>
                    <a:lnTo>
                      <a:pt x="24" y="509"/>
                    </a:lnTo>
                    <a:lnTo>
                      <a:pt x="21" y="523"/>
                    </a:lnTo>
                    <a:lnTo>
                      <a:pt x="21" y="536"/>
                    </a:lnTo>
                    <a:lnTo>
                      <a:pt x="21" y="549"/>
                    </a:lnTo>
                    <a:lnTo>
                      <a:pt x="21" y="563"/>
                    </a:lnTo>
                    <a:lnTo>
                      <a:pt x="20" y="577"/>
                    </a:lnTo>
                    <a:lnTo>
                      <a:pt x="20" y="592"/>
                    </a:lnTo>
                    <a:lnTo>
                      <a:pt x="16" y="600"/>
                    </a:lnTo>
                    <a:lnTo>
                      <a:pt x="14" y="610"/>
                    </a:lnTo>
                    <a:lnTo>
                      <a:pt x="10" y="619"/>
                    </a:lnTo>
                    <a:lnTo>
                      <a:pt x="8" y="629"/>
                    </a:lnTo>
                    <a:lnTo>
                      <a:pt x="4" y="638"/>
                    </a:lnTo>
                    <a:lnTo>
                      <a:pt x="1" y="648"/>
                    </a:lnTo>
                    <a:lnTo>
                      <a:pt x="0" y="658"/>
                    </a:lnTo>
                    <a:lnTo>
                      <a:pt x="0" y="671"/>
                    </a:lnTo>
                    <a:lnTo>
                      <a:pt x="0" y="676"/>
                    </a:lnTo>
                    <a:lnTo>
                      <a:pt x="3" y="684"/>
                    </a:lnTo>
                    <a:lnTo>
                      <a:pt x="6" y="696"/>
                    </a:lnTo>
                    <a:lnTo>
                      <a:pt x="13" y="707"/>
                    </a:lnTo>
                    <a:lnTo>
                      <a:pt x="16" y="718"/>
                    </a:lnTo>
                    <a:lnTo>
                      <a:pt x="23" y="730"/>
                    </a:lnTo>
                    <a:lnTo>
                      <a:pt x="26" y="740"/>
                    </a:lnTo>
                    <a:lnTo>
                      <a:pt x="31" y="748"/>
                    </a:lnTo>
                    <a:lnTo>
                      <a:pt x="1008" y="862"/>
                    </a:lnTo>
                    <a:close/>
                  </a:path>
                </a:pathLst>
              </a:custGeom>
              <a:solidFill>
                <a:srgbClr val="B8D1DE"/>
              </a:solidFill>
              <a:ln w="2540">
                <a:solidFill>
                  <a:srgbClr val="A6B2B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5" name="Freeform 102"/>
              <p:cNvSpPr>
                <a:spLocks/>
              </p:cNvSpPr>
              <p:nvPr/>
            </p:nvSpPr>
            <p:spPr bwMode="auto">
              <a:xfrm>
                <a:off x="2704" y="1073"/>
                <a:ext cx="381" cy="74"/>
              </a:xfrm>
              <a:custGeom>
                <a:avLst/>
                <a:gdLst>
                  <a:gd name="T0" fmla="*/ 0 w 381"/>
                  <a:gd name="T1" fmla="*/ 74 h 74"/>
                  <a:gd name="T2" fmla="*/ 11 w 381"/>
                  <a:gd name="T3" fmla="*/ 67 h 74"/>
                  <a:gd name="T4" fmla="*/ 20 w 381"/>
                  <a:gd name="T5" fmla="*/ 60 h 74"/>
                  <a:gd name="T6" fmla="*/ 27 w 381"/>
                  <a:gd name="T7" fmla="*/ 54 h 74"/>
                  <a:gd name="T8" fmla="*/ 35 w 381"/>
                  <a:gd name="T9" fmla="*/ 49 h 74"/>
                  <a:gd name="T10" fmla="*/ 41 w 381"/>
                  <a:gd name="T11" fmla="*/ 42 h 74"/>
                  <a:gd name="T12" fmla="*/ 49 w 381"/>
                  <a:gd name="T13" fmla="*/ 37 h 74"/>
                  <a:gd name="T14" fmla="*/ 57 w 381"/>
                  <a:gd name="T15" fmla="*/ 32 h 74"/>
                  <a:gd name="T16" fmla="*/ 70 w 381"/>
                  <a:gd name="T17" fmla="*/ 28 h 74"/>
                  <a:gd name="T18" fmla="*/ 87 w 381"/>
                  <a:gd name="T19" fmla="*/ 20 h 74"/>
                  <a:gd name="T20" fmla="*/ 106 w 381"/>
                  <a:gd name="T21" fmla="*/ 16 h 74"/>
                  <a:gd name="T22" fmla="*/ 126 w 381"/>
                  <a:gd name="T23" fmla="*/ 13 h 74"/>
                  <a:gd name="T24" fmla="*/ 149 w 381"/>
                  <a:gd name="T25" fmla="*/ 10 h 74"/>
                  <a:gd name="T26" fmla="*/ 170 w 381"/>
                  <a:gd name="T27" fmla="*/ 8 h 74"/>
                  <a:gd name="T28" fmla="*/ 191 w 381"/>
                  <a:gd name="T29" fmla="*/ 5 h 74"/>
                  <a:gd name="T30" fmla="*/ 211 w 381"/>
                  <a:gd name="T31" fmla="*/ 3 h 74"/>
                  <a:gd name="T32" fmla="*/ 232 w 381"/>
                  <a:gd name="T33" fmla="*/ 0 h 74"/>
                  <a:gd name="T34" fmla="*/ 364 w 381"/>
                  <a:gd name="T35" fmla="*/ 19 h 74"/>
                  <a:gd name="T36" fmla="*/ 381 w 381"/>
                  <a:gd name="T37" fmla="*/ 19 h 74"/>
                  <a:gd name="T38" fmla="*/ 239 w 381"/>
                  <a:gd name="T39" fmla="*/ 19 h 74"/>
                  <a:gd name="T40" fmla="*/ 227 w 381"/>
                  <a:gd name="T41" fmla="*/ 23 h 74"/>
                  <a:gd name="T42" fmla="*/ 215 w 381"/>
                  <a:gd name="T43" fmla="*/ 27 h 74"/>
                  <a:gd name="T44" fmla="*/ 204 w 381"/>
                  <a:gd name="T45" fmla="*/ 32 h 74"/>
                  <a:gd name="T46" fmla="*/ 193 w 381"/>
                  <a:gd name="T47" fmla="*/ 37 h 74"/>
                  <a:gd name="T48" fmla="*/ 181 w 381"/>
                  <a:gd name="T49" fmla="*/ 42 h 74"/>
                  <a:gd name="T50" fmla="*/ 170 w 381"/>
                  <a:gd name="T51" fmla="*/ 47 h 74"/>
                  <a:gd name="T52" fmla="*/ 159 w 381"/>
                  <a:gd name="T53" fmla="*/ 50 h 74"/>
                  <a:gd name="T54" fmla="*/ 149 w 381"/>
                  <a:gd name="T55" fmla="*/ 55 h 74"/>
                  <a:gd name="T56" fmla="*/ 129 w 381"/>
                  <a:gd name="T57" fmla="*/ 58 h 74"/>
                  <a:gd name="T58" fmla="*/ 109 w 381"/>
                  <a:gd name="T59" fmla="*/ 59 h 74"/>
                  <a:gd name="T60" fmla="*/ 89 w 381"/>
                  <a:gd name="T61" fmla="*/ 60 h 74"/>
                  <a:gd name="T62" fmla="*/ 70 w 381"/>
                  <a:gd name="T63" fmla="*/ 62 h 74"/>
                  <a:gd name="T64" fmla="*/ 50 w 381"/>
                  <a:gd name="T65" fmla="*/ 62 h 74"/>
                  <a:gd name="T66" fmla="*/ 31 w 381"/>
                  <a:gd name="T67" fmla="*/ 64 h 74"/>
                  <a:gd name="T68" fmla="*/ 13 w 381"/>
                  <a:gd name="T69" fmla="*/ 68 h 74"/>
                  <a:gd name="T70" fmla="*/ 0 w 381"/>
                  <a:gd name="T71" fmla="*/ 74 h 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81"/>
                  <a:gd name="T109" fmla="*/ 0 h 74"/>
                  <a:gd name="T110" fmla="*/ 381 w 381"/>
                  <a:gd name="T111" fmla="*/ 74 h 7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81" h="74">
                    <a:moveTo>
                      <a:pt x="0" y="74"/>
                    </a:moveTo>
                    <a:lnTo>
                      <a:pt x="11" y="67"/>
                    </a:lnTo>
                    <a:lnTo>
                      <a:pt x="20" y="60"/>
                    </a:lnTo>
                    <a:lnTo>
                      <a:pt x="27" y="54"/>
                    </a:lnTo>
                    <a:lnTo>
                      <a:pt x="35" y="49"/>
                    </a:lnTo>
                    <a:lnTo>
                      <a:pt x="41" y="42"/>
                    </a:lnTo>
                    <a:lnTo>
                      <a:pt x="49" y="37"/>
                    </a:lnTo>
                    <a:lnTo>
                      <a:pt x="57" y="32"/>
                    </a:lnTo>
                    <a:lnTo>
                      <a:pt x="70" y="28"/>
                    </a:lnTo>
                    <a:lnTo>
                      <a:pt x="87" y="20"/>
                    </a:lnTo>
                    <a:lnTo>
                      <a:pt x="106" y="16"/>
                    </a:lnTo>
                    <a:lnTo>
                      <a:pt x="126" y="13"/>
                    </a:lnTo>
                    <a:lnTo>
                      <a:pt x="149" y="10"/>
                    </a:lnTo>
                    <a:lnTo>
                      <a:pt x="170" y="8"/>
                    </a:lnTo>
                    <a:lnTo>
                      <a:pt x="191" y="5"/>
                    </a:lnTo>
                    <a:lnTo>
                      <a:pt x="211" y="3"/>
                    </a:lnTo>
                    <a:lnTo>
                      <a:pt x="232" y="0"/>
                    </a:lnTo>
                    <a:lnTo>
                      <a:pt x="364" y="19"/>
                    </a:lnTo>
                    <a:lnTo>
                      <a:pt x="381" y="19"/>
                    </a:lnTo>
                    <a:lnTo>
                      <a:pt x="239" y="19"/>
                    </a:lnTo>
                    <a:lnTo>
                      <a:pt x="227" y="23"/>
                    </a:lnTo>
                    <a:lnTo>
                      <a:pt x="215" y="27"/>
                    </a:lnTo>
                    <a:lnTo>
                      <a:pt x="204" y="32"/>
                    </a:lnTo>
                    <a:lnTo>
                      <a:pt x="193" y="37"/>
                    </a:lnTo>
                    <a:lnTo>
                      <a:pt x="181" y="42"/>
                    </a:lnTo>
                    <a:lnTo>
                      <a:pt x="170" y="47"/>
                    </a:lnTo>
                    <a:lnTo>
                      <a:pt x="159" y="50"/>
                    </a:lnTo>
                    <a:lnTo>
                      <a:pt x="149" y="55"/>
                    </a:lnTo>
                    <a:lnTo>
                      <a:pt x="129" y="58"/>
                    </a:lnTo>
                    <a:lnTo>
                      <a:pt x="109" y="59"/>
                    </a:lnTo>
                    <a:lnTo>
                      <a:pt x="89" y="60"/>
                    </a:lnTo>
                    <a:lnTo>
                      <a:pt x="70" y="62"/>
                    </a:lnTo>
                    <a:lnTo>
                      <a:pt x="50" y="62"/>
                    </a:lnTo>
                    <a:lnTo>
                      <a:pt x="31" y="64"/>
                    </a:lnTo>
                    <a:lnTo>
                      <a:pt x="13" y="68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8099A6"/>
              </a:solidFill>
              <a:ln w="2540">
                <a:solidFill>
                  <a:srgbClr val="7AA3A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6" name="Freeform 103"/>
              <p:cNvSpPr>
                <a:spLocks/>
              </p:cNvSpPr>
              <p:nvPr/>
            </p:nvSpPr>
            <p:spPr bwMode="auto">
              <a:xfrm>
                <a:off x="2279" y="1152"/>
                <a:ext cx="1038" cy="1395"/>
              </a:xfrm>
              <a:custGeom>
                <a:avLst/>
                <a:gdLst>
                  <a:gd name="T0" fmla="*/ 28 w 1038"/>
                  <a:gd name="T1" fmla="*/ 638 h 1395"/>
                  <a:gd name="T2" fmla="*/ 18 w 1038"/>
                  <a:gd name="T3" fmla="*/ 702 h 1395"/>
                  <a:gd name="T4" fmla="*/ 12 w 1038"/>
                  <a:gd name="T5" fmla="*/ 769 h 1395"/>
                  <a:gd name="T6" fmla="*/ 6 w 1038"/>
                  <a:gd name="T7" fmla="*/ 832 h 1395"/>
                  <a:gd name="T8" fmla="*/ 0 w 1038"/>
                  <a:gd name="T9" fmla="*/ 893 h 1395"/>
                  <a:gd name="T10" fmla="*/ 7 w 1038"/>
                  <a:gd name="T11" fmla="*/ 1018 h 1395"/>
                  <a:gd name="T12" fmla="*/ 27 w 1038"/>
                  <a:gd name="T13" fmla="*/ 1117 h 1395"/>
                  <a:gd name="T14" fmla="*/ 56 w 1038"/>
                  <a:gd name="T15" fmla="*/ 1219 h 1395"/>
                  <a:gd name="T16" fmla="*/ 96 w 1038"/>
                  <a:gd name="T17" fmla="*/ 1302 h 1395"/>
                  <a:gd name="T18" fmla="*/ 143 w 1038"/>
                  <a:gd name="T19" fmla="*/ 1345 h 1395"/>
                  <a:gd name="T20" fmla="*/ 196 w 1038"/>
                  <a:gd name="T21" fmla="*/ 1364 h 1395"/>
                  <a:gd name="T22" fmla="*/ 259 w 1038"/>
                  <a:gd name="T23" fmla="*/ 1374 h 1395"/>
                  <a:gd name="T24" fmla="*/ 327 w 1038"/>
                  <a:gd name="T25" fmla="*/ 1381 h 1395"/>
                  <a:gd name="T26" fmla="*/ 382 w 1038"/>
                  <a:gd name="T27" fmla="*/ 1386 h 1395"/>
                  <a:gd name="T28" fmla="*/ 426 w 1038"/>
                  <a:gd name="T29" fmla="*/ 1389 h 1395"/>
                  <a:gd name="T30" fmla="*/ 471 w 1038"/>
                  <a:gd name="T31" fmla="*/ 1393 h 1395"/>
                  <a:gd name="T32" fmla="*/ 516 w 1038"/>
                  <a:gd name="T33" fmla="*/ 1394 h 1395"/>
                  <a:gd name="T34" fmla="*/ 609 w 1038"/>
                  <a:gd name="T35" fmla="*/ 1389 h 1395"/>
                  <a:gd name="T36" fmla="*/ 719 w 1038"/>
                  <a:gd name="T37" fmla="*/ 1348 h 1395"/>
                  <a:gd name="T38" fmla="*/ 797 w 1038"/>
                  <a:gd name="T39" fmla="*/ 1275 h 1395"/>
                  <a:gd name="T40" fmla="*/ 856 w 1038"/>
                  <a:gd name="T41" fmla="*/ 1186 h 1395"/>
                  <a:gd name="T42" fmla="*/ 890 w 1038"/>
                  <a:gd name="T43" fmla="*/ 1125 h 1395"/>
                  <a:gd name="T44" fmla="*/ 912 w 1038"/>
                  <a:gd name="T45" fmla="*/ 1098 h 1395"/>
                  <a:gd name="T46" fmla="*/ 936 w 1038"/>
                  <a:gd name="T47" fmla="*/ 1069 h 1395"/>
                  <a:gd name="T48" fmla="*/ 956 w 1038"/>
                  <a:gd name="T49" fmla="*/ 1041 h 1395"/>
                  <a:gd name="T50" fmla="*/ 977 w 1038"/>
                  <a:gd name="T51" fmla="*/ 984 h 1395"/>
                  <a:gd name="T52" fmla="*/ 1001 w 1038"/>
                  <a:gd name="T53" fmla="*/ 895 h 1395"/>
                  <a:gd name="T54" fmla="*/ 1016 w 1038"/>
                  <a:gd name="T55" fmla="*/ 805 h 1395"/>
                  <a:gd name="T56" fmla="*/ 1030 w 1038"/>
                  <a:gd name="T57" fmla="*/ 711 h 1395"/>
                  <a:gd name="T58" fmla="*/ 1038 w 1038"/>
                  <a:gd name="T59" fmla="*/ 643 h 1395"/>
                  <a:gd name="T60" fmla="*/ 998 w 1038"/>
                  <a:gd name="T61" fmla="*/ 644 h 1395"/>
                  <a:gd name="T62" fmla="*/ 977 w 1038"/>
                  <a:gd name="T63" fmla="*/ 653 h 1395"/>
                  <a:gd name="T64" fmla="*/ 961 w 1038"/>
                  <a:gd name="T65" fmla="*/ 662 h 1395"/>
                  <a:gd name="T66" fmla="*/ 946 w 1038"/>
                  <a:gd name="T67" fmla="*/ 667 h 1395"/>
                  <a:gd name="T68" fmla="*/ 927 w 1038"/>
                  <a:gd name="T69" fmla="*/ 664 h 1395"/>
                  <a:gd name="T70" fmla="*/ 909 w 1038"/>
                  <a:gd name="T71" fmla="*/ 641 h 1395"/>
                  <a:gd name="T72" fmla="*/ 897 w 1038"/>
                  <a:gd name="T73" fmla="*/ 603 h 1395"/>
                  <a:gd name="T74" fmla="*/ 890 w 1038"/>
                  <a:gd name="T75" fmla="*/ 567 h 1395"/>
                  <a:gd name="T76" fmla="*/ 887 w 1038"/>
                  <a:gd name="T77" fmla="*/ 487 h 1395"/>
                  <a:gd name="T78" fmla="*/ 894 w 1038"/>
                  <a:gd name="T79" fmla="*/ 377 h 1395"/>
                  <a:gd name="T80" fmla="*/ 875 w 1038"/>
                  <a:gd name="T81" fmla="*/ 316 h 1395"/>
                  <a:gd name="T82" fmla="*/ 848 w 1038"/>
                  <a:gd name="T83" fmla="*/ 265 h 1395"/>
                  <a:gd name="T84" fmla="*/ 820 w 1038"/>
                  <a:gd name="T85" fmla="*/ 218 h 1395"/>
                  <a:gd name="T86" fmla="*/ 793 w 1038"/>
                  <a:gd name="T87" fmla="*/ 177 h 1395"/>
                  <a:gd name="T88" fmla="*/ 766 w 1038"/>
                  <a:gd name="T89" fmla="*/ 143 h 1395"/>
                  <a:gd name="T90" fmla="*/ 736 w 1038"/>
                  <a:gd name="T91" fmla="*/ 115 h 1395"/>
                  <a:gd name="T92" fmla="*/ 699 w 1038"/>
                  <a:gd name="T93" fmla="*/ 95 h 1395"/>
                  <a:gd name="T94" fmla="*/ 635 w 1038"/>
                  <a:gd name="T95" fmla="*/ 77 h 1395"/>
                  <a:gd name="T96" fmla="*/ 556 w 1038"/>
                  <a:gd name="T97" fmla="*/ 53 h 1395"/>
                  <a:gd name="T98" fmla="*/ 489 w 1038"/>
                  <a:gd name="T99" fmla="*/ 30 h 1395"/>
                  <a:gd name="T100" fmla="*/ 427 w 1038"/>
                  <a:gd name="T101" fmla="*/ 8 h 1395"/>
                  <a:gd name="T102" fmla="*/ 313 w 1038"/>
                  <a:gd name="T103" fmla="*/ 0 h 1395"/>
                  <a:gd name="T104" fmla="*/ 186 w 1038"/>
                  <a:gd name="T105" fmla="*/ 70 h 1395"/>
                  <a:gd name="T106" fmla="*/ 110 w 1038"/>
                  <a:gd name="T107" fmla="*/ 194 h 1395"/>
                  <a:gd name="T108" fmla="*/ 64 w 1038"/>
                  <a:gd name="T109" fmla="*/ 349 h 1395"/>
                  <a:gd name="T110" fmla="*/ 28 w 1038"/>
                  <a:gd name="T111" fmla="*/ 512 h 139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38"/>
                  <a:gd name="T169" fmla="*/ 0 h 1395"/>
                  <a:gd name="T170" fmla="*/ 1038 w 1038"/>
                  <a:gd name="T171" fmla="*/ 1395 h 139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38" h="1395">
                    <a:moveTo>
                      <a:pt x="28" y="512"/>
                    </a:moveTo>
                    <a:lnTo>
                      <a:pt x="28" y="638"/>
                    </a:lnTo>
                    <a:lnTo>
                      <a:pt x="22" y="668"/>
                    </a:lnTo>
                    <a:lnTo>
                      <a:pt x="18" y="702"/>
                    </a:lnTo>
                    <a:lnTo>
                      <a:pt x="15" y="735"/>
                    </a:lnTo>
                    <a:lnTo>
                      <a:pt x="12" y="769"/>
                    </a:lnTo>
                    <a:lnTo>
                      <a:pt x="8" y="800"/>
                    </a:lnTo>
                    <a:lnTo>
                      <a:pt x="6" y="832"/>
                    </a:lnTo>
                    <a:lnTo>
                      <a:pt x="2" y="863"/>
                    </a:lnTo>
                    <a:lnTo>
                      <a:pt x="0" y="893"/>
                    </a:lnTo>
                    <a:lnTo>
                      <a:pt x="0" y="978"/>
                    </a:lnTo>
                    <a:lnTo>
                      <a:pt x="7" y="1018"/>
                    </a:lnTo>
                    <a:lnTo>
                      <a:pt x="16" y="1066"/>
                    </a:lnTo>
                    <a:lnTo>
                      <a:pt x="27" y="1117"/>
                    </a:lnTo>
                    <a:lnTo>
                      <a:pt x="41" y="1170"/>
                    </a:lnTo>
                    <a:lnTo>
                      <a:pt x="56" y="1219"/>
                    </a:lnTo>
                    <a:lnTo>
                      <a:pt x="75" y="1264"/>
                    </a:lnTo>
                    <a:lnTo>
                      <a:pt x="96" y="1302"/>
                    </a:lnTo>
                    <a:lnTo>
                      <a:pt x="121" y="1331"/>
                    </a:lnTo>
                    <a:lnTo>
                      <a:pt x="143" y="1345"/>
                    </a:lnTo>
                    <a:lnTo>
                      <a:pt x="168" y="1356"/>
                    </a:lnTo>
                    <a:lnTo>
                      <a:pt x="196" y="1364"/>
                    </a:lnTo>
                    <a:lnTo>
                      <a:pt x="228" y="1371"/>
                    </a:lnTo>
                    <a:lnTo>
                      <a:pt x="259" y="1374"/>
                    </a:lnTo>
                    <a:lnTo>
                      <a:pt x="293" y="1378"/>
                    </a:lnTo>
                    <a:lnTo>
                      <a:pt x="327" y="1381"/>
                    </a:lnTo>
                    <a:lnTo>
                      <a:pt x="362" y="1385"/>
                    </a:lnTo>
                    <a:lnTo>
                      <a:pt x="382" y="1386"/>
                    </a:lnTo>
                    <a:lnTo>
                      <a:pt x="403" y="1388"/>
                    </a:lnTo>
                    <a:lnTo>
                      <a:pt x="426" y="1389"/>
                    </a:lnTo>
                    <a:lnTo>
                      <a:pt x="448" y="1391"/>
                    </a:lnTo>
                    <a:lnTo>
                      <a:pt x="471" y="1393"/>
                    </a:lnTo>
                    <a:lnTo>
                      <a:pt x="494" y="1394"/>
                    </a:lnTo>
                    <a:lnTo>
                      <a:pt x="516" y="1394"/>
                    </a:lnTo>
                    <a:lnTo>
                      <a:pt x="539" y="1395"/>
                    </a:lnTo>
                    <a:lnTo>
                      <a:pt x="609" y="1389"/>
                    </a:lnTo>
                    <a:lnTo>
                      <a:pt x="669" y="1373"/>
                    </a:lnTo>
                    <a:lnTo>
                      <a:pt x="719" y="1348"/>
                    </a:lnTo>
                    <a:lnTo>
                      <a:pt x="762" y="1315"/>
                    </a:lnTo>
                    <a:lnTo>
                      <a:pt x="797" y="1275"/>
                    </a:lnTo>
                    <a:lnTo>
                      <a:pt x="828" y="1232"/>
                    </a:lnTo>
                    <a:lnTo>
                      <a:pt x="856" y="1186"/>
                    </a:lnTo>
                    <a:lnTo>
                      <a:pt x="883" y="1138"/>
                    </a:lnTo>
                    <a:lnTo>
                      <a:pt x="890" y="1125"/>
                    </a:lnTo>
                    <a:lnTo>
                      <a:pt x="901" y="1112"/>
                    </a:lnTo>
                    <a:lnTo>
                      <a:pt x="912" y="1098"/>
                    </a:lnTo>
                    <a:lnTo>
                      <a:pt x="925" y="1084"/>
                    </a:lnTo>
                    <a:lnTo>
                      <a:pt x="936" y="1069"/>
                    </a:lnTo>
                    <a:lnTo>
                      <a:pt x="947" y="1056"/>
                    </a:lnTo>
                    <a:lnTo>
                      <a:pt x="956" y="1041"/>
                    </a:lnTo>
                    <a:lnTo>
                      <a:pt x="964" y="1028"/>
                    </a:lnTo>
                    <a:lnTo>
                      <a:pt x="977" y="984"/>
                    </a:lnTo>
                    <a:lnTo>
                      <a:pt x="990" y="940"/>
                    </a:lnTo>
                    <a:lnTo>
                      <a:pt x="1001" y="895"/>
                    </a:lnTo>
                    <a:lnTo>
                      <a:pt x="1010" y="851"/>
                    </a:lnTo>
                    <a:lnTo>
                      <a:pt x="1016" y="805"/>
                    </a:lnTo>
                    <a:lnTo>
                      <a:pt x="1024" y="759"/>
                    </a:lnTo>
                    <a:lnTo>
                      <a:pt x="1030" y="711"/>
                    </a:lnTo>
                    <a:lnTo>
                      <a:pt x="1038" y="663"/>
                    </a:lnTo>
                    <a:lnTo>
                      <a:pt x="1038" y="643"/>
                    </a:lnTo>
                    <a:lnTo>
                      <a:pt x="1009" y="643"/>
                    </a:lnTo>
                    <a:lnTo>
                      <a:pt x="998" y="644"/>
                    </a:lnTo>
                    <a:lnTo>
                      <a:pt x="988" y="648"/>
                    </a:lnTo>
                    <a:lnTo>
                      <a:pt x="977" y="653"/>
                    </a:lnTo>
                    <a:lnTo>
                      <a:pt x="970" y="658"/>
                    </a:lnTo>
                    <a:lnTo>
                      <a:pt x="961" y="662"/>
                    </a:lnTo>
                    <a:lnTo>
                      <a:pt x="954" y="666"/>
                    </a:lnTo>
                    <a:lnTo>
                      <a:pt x="946" y="667"/>
                    </a:lnTo>
                    <a:lnTo>
                      <a:pt x="940" y="670"/>
                    </a:lnTo>
                    <a:lnTo>
                      <a:pt x="927" y="664"/>
                    </a:lnTo>
                    <a:lnTo>
                      <a:pt x="917" y="656"/>
                    </a:lnTo>
                    <a:lnTo>
                      <a:pt x="909" y="641"/>
                    </a:lnTo>
                    <a:lnTo>
                      <a:pt x="904" y="623"/>
                    </a:lnTo>
                    <a:lnTo>
                      <a:pt x="897" y="603"/>
                    </a:lnTo>
                    <a:lnTo>
                      <a:pt x="894" y="584"/>
                    </a:lnTo>
                    <a:lnTo>
                      <a:pt x="890" y="567"/>
                    </a:lnTo>
                    <a:lnTo>
                      <a:pt x="887" y="554"/>
                    </a:lnTo>
                    <a:lnTo>
                      <a:pt x="887" y="487"/>
                    </a:lnTo>
                    <a:lnTo>
                      <a:pt x="899" y="413"/>
                    </a:lnTo>
                    <a:lnTo>
                      <a:pt x="894" y="377"/>
                    </a:lnTo>
                    <a:lnTo>
                      <a:pt x="886" y="346"/>
                    </a:lnTo>
                    <a:lnTo>
                      <a:pt x="875" y="316"/>
                    </a:lnTo>
                    <a:lnTo>
                      <a:pt x="863" y="291"/>
                    </a:lnTo>
                    <a:lnTo>
                      <a:pt x="848" y="265"/>
                    </a:lnTo>
                    <a:lnTo>
                      <a:pt x="835" y="242"/>
                    </a:lnTo>
                    <a:lnTo>
                      <a:pt x="820" y="218"/>
                    </a:lnTo>
                    <a:lnTo>
                      <a:pt x="806" y="196"/>
                    </a:lnTo>
                    <a:lnTo>
                      <a:pt x="793" y="177"/>
                    </a:lnTo>
                    <a:lnTo>
                      <a:pt x="781" y="159"/>
                    </a:lnTo>
                    <a:lnTo>
                      <a:pt x="766" y="143"/>
                    </a:lnTo>
                    <a:lnTo>
                      <a:pt x="752" y="129"/>
                    </a:lnTo>
                    <a:lnTo>
                      <a:pt x="736" y="115"/>
                    </a:lnTo>
                    <a:lnTo>
                      <a:pt x="718" y="104"/>
                    </a:lnTo>
                    <a:lnTo>
                      <a:pt x="699" y="95"/>
                    </a:lnTo>
                    <a:lnTo>
                      <a:pt x="680" y="89"/>
                    </a:lnTo>
                    <a:lnTo>
                      <a:pt x="635" y="77"/>
                    </a:lnTo>
                    <a:lnTo>
                      <a:pt x="595" y="64"/>
                    </a:lnTo>
                    <a:lnTo>
                      <a:pt x="556" y="53"/>
                    </a:lnTo>
                    <a:lnTo>
                      <a:pt x="522" y="42"/>
                    </a:lnTo>
                    <a:lnTo>
                      <a:pt x="489" y="30"/>
                    </a:lnTo>
                    <a:lnTo>
                      <a:pt x="457" y="19"/>
                    </a:lnTo>
                    <a:lnTo>
                      <a:pt x="427" y="8"/>
                    </a:lnTo>
                    <a:lnTo>
                      <a:pt x="397" y="0"/>
                    </a:lnTo>
                    <a:lnTo>
                      <a:pt x="313" y="0"/>
                    </a:lnTo>
                    <a:lnTo>
                      <a:pt x="242" y="26"/>
                    </a:lnTo>
                    <a:lnTo>
                      <a:pt x="186" y="70"/>
                    </a:lnTo>
                    <a:lnTo>
                      <a:pt x="143" y="127"/>
                    </a:lnTo>
                    <a:lnTo>
                      <a:pt x="110" y="194"/>
                    </a:lnTo>
                    <a:lnTo>
                      <a:pt x="84" y="268"/>
                    </a:lnTo>
                    <a:lnTo>
                      <a:pt x="64" y="349"/>
                    </a:lnTo>
                    <a:lnTo>
                      <a:pt x="46" y="430"/>
                    </a:lnTo>
                    <a:lnTo>
                      <a:pt x="28" y="512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7" name="Freeform 104"/>
              <p:cNvSpPr>
                <a:spLocks/>
              </p:cNvSpPr>
              <p:nvPr/>
            </p:nvSpPr>
            <p:spPr bwMode="auto">
              <a:xfrm>
                <a:off x="2398" y="2480"/>
                <a:ext cx="663" cy="665"/>
              </a:xfrm>
              <a:custGeom>
                <a:avLst/>
                <a:gdLst>
                  <a:gd name="T0" fmla="*/ 395 w 663"/>
                  <a:gd name="T1" fmla="*/ 46 h 665"/>
                  <a:gd name="T2" fmla="*/ 495 w 663"/>
                  <a:gd name="T3" fmla="*/ 75 h 665"/>
                  <a:gd name="T4" fmla="*/ 574 w 663"/>
                  <a:gd name="T5" fmla="*/ 127 h 665"/>
                  <a:gd name="T6" fmla="*/ 628 w 663"/>
                  <a:gd name="T7" fmla="*/ 200 h 665"/>
                  <a:gd name="T8" fmla="*/ 663 w 663"/>
                  <a:gd name="T9" fmla="*/ 297 h 665"/>
                  <a:gd name="T10" fmla="*/ 650 w 663"/>
                  <a:gd name="T11" fmla="*/ 409 h 665"/>
                  <a:gd name="T12" fmla="*/ 625 w 663"/>
                  <a:gd name="T13" fmla="*/ 483 h 665"/>
                  <a:gd name="T14" fmla="*/ 594 w 663"/>
                  <a:gd name="T15" fmla="*/ 544 h 665"/>
                  <a:gd name="T16" fmla="*/ 550 w 663"/>
                  <a:gd name="T17" fmla="*/ 595 h 665"/>
                  <a:gd name="T18" fmla="*/ 510 w 663"/>
                  <a:gd name="T19" fmla="*/ 625 h 665"/>
                  <a:gd name="T20" fmla="*/ 489 w 663"/>
                  <a:gd name="T21" fmla="*/ 640 h 665"/>
                  <a:gd name="T22" fmla="*/ 464 w 663"/>
                  <a:gd name="T23" fmla="*/ 654 h 665"/>
                  <a:gd name="T24" fmla="*/ 435 w 663"/>
                  <a:gd name="T25" fmla="*/ 663 h 665"/>
                  <a:gd name="T26" fmla="*/ 402 w 663"/>
                  <a:gd name="T27" fmla="*/ 663 h 665"/>
                  <a:gd name="T28" fmla="*/ 377 w 663"/>
                  <a:gd name="T29" fmla="*/ 654 h 665"/>
                  <a:gd name="T30" fmla="*/ 361 w 663"/>
                  <a:gd name="T31" fmla="*/ 639 h 665"/>
                  <a:gd name="T32" fmla="*/ 346 w 663"/>
                  <a:gd name="T33" fmla="*/ 624 h 665"/>
                  <a:gd name="T34" fmla="*/ 309 w 663"/>
                  <a:gd name="T35" fmla="*/ 587 h 665"/>
                  <a:gd name="T36" fmla="*/ 258 w 663"/>
                  <a:gd name="T37" fmla="*/ 521 h 665"/>
                  <a:gd name="T38" fmla="*/ 210 w 663"/>
                  <a:gd name="T39" fmla="*/ 451 h 665"/>
                  <a:gd name="T40" fmla="*/ 160 w 663"/>
                  <a:gd name="T41" fmla="*/ 384 h 665"/>
                  <a:gd name="T42" fmla="*/ 105 w 663"/>
                  <a:gd name="T43" fmla="*/ 324 h 665"/>
                  <a:gd name="T44" fmla="*/ 56 w 663"/>
                  <a:gd name="T45" fmla="*/ 254 h 665"/>
                  <a:gd name="T46" fmla="*/ 21 w 663"/>
                  <a:gd name="T47" fmla="*/ 173 h 665"/>
                  <a:gd name="T48" fmla="*/ 1 w 663"/>
                  <a:gd name="T49" fmla="*/ 76 h 665"/>
                  <a:gd name="T50" fmla="*/ 0 w 663"/>
                  <a:gd name="T51" fmla="*/ 11 h 665"/>
                  <a:gd name="T52" fmla="*/ 5 w 663"/>
                  <a:gd name="T53" fmla="*/ 0 h 665"/>
                  <a:gd name="T54" fmla="*/ 19 w 663"/>
                  <a:gd name="T55" fmla="*/ 1 h 665"/>
                  <a:gd name="T56" fmla="*/ 52 w 663"/>
                  <a:gd name="T57" fmla="*/ 6 h 665"/>
                  <a:gd name="T58" fmla="*/ 101 w 663"/>
                  <a:gd name="T59" fmla="*/ 15 h 665"/>
                  <a:gd name="T60" fmla="*/ 150 w 663"/>
                  <a:gd name="T61" fmla="*/ 27 h 665"/>
                  <a:gd name="T62" fmla="*/ 202 w 663"/>
                  <a:gd name="T63" fmla="*/ 40 h 6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63"/>
                  <a:gd name="T97" fmla="*/ 0 h 665"/>
                  <a:gd name="T98" fmla="*/ 663 w 663"/>
                  <a:gd name="T99" fmla="*/ 665 h 6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63" h="665">
                    <a:moveTo>
                      <a:pt x="230" y="46"/>
                    </a:moveTo>
                    <a:lnTo>
                      <a:pt x="395" y="46"/>
                    </a:lnTo>
                    <a:lnTo>
                      <a:pt x="447" y="57"/>
                    </a:lnTo>
                    <a:lnTo>
                      <a:pt x="495" y="75"/>
                    </a:lnTo>
                    <a:lnTo>
                      <a:pt x="536" y="97"/>
                    </a:lnTo>
                    <a:lnTo>
                      <a:pt x="574" y="127"/>
                    </a:lnTo>
                    <a:lnTo>
                      <a:pt x="603" y="160"/>
                    </a:lnTo>
                    <a:lnTo>
                      <a:pt x="628" y="200"/>
                    </a:lnTo>
                    <a:lnTo>
                      <a:pt x="647" y="245"/>
                    </a:lnTo>
                    <a:lnTo>
                      <a:pt x="663" y="297"/>
                    </a:lnTo>
                    <a:lnTo>
                      <a:pt x="663" y="367"/>
                    </a:lnTo>
                    <a:lnTo>
                      <a:pt x="650" y="409"/>
                    </a:lnTo>
                    <a:lnTo>
                      <a:pt x="639" y="448"/>
                    </a:lnTo>
                    <a:lnTo>
                      <a:pt x="625" y="483"/>
                    </a:lnTo>
                    <a:lnTo>
                      <a:pt x="613" y="516"/>
                    </a:lnTo>
                    <a:lnTo>
                      <a:pt x="594" y="544"/>
                    </a:lnTo>
                    <a:lnTo>
                      <a:pt x="574" y="571"/>
                    </a:lnTo>
                    <a:lnTo>
                      <a:pt x="550" y="595"/>
                    </a:lnTo>
                    <a:lnTo>
                      <a:pt x="521" y="619"/>
                    </a:lnTo>
                    <a:lnTo>
                      <a:pt x="510" y="625"/>
                    </a:lnTo>
                    <a:lnTo>
                      <a:pt x="500" y="633"/>
                    </a:lnTo>
                    <a:lnTo>
                      <a:pt x="489" y="640"/>
                    </a:lnTo>
                    <a:lnTo>
                      <a:pt x="477" y="649"/>
                    </a:lnTo>
                    <a:lnTo>
                      <a:pt x="464" y="654"/>
                    </a:lnTo>
                    <a:lnTo>
                      <a:pt x="450" y="660"/>
                    </a:lnTo>
                    <a:lnTo>
                      <a:pt x="435" y="663"/>
                    </a:lnTo>
                    <a:lnTo>
                      <a:pt x="420" y="665"/>
                    </a:lnTo>
                    <a:lnTo>
                      <a:pt x="402" y="663"/>
                    </a:lnTo>
                    <a:lnTo>
                      <a:pt x="388" y="660"/>
                    </a:lnTo>
                    <a:lnTo>
                      <a:pt x="377" y="654"/>
                    </a:lnTo>
                    <a:lnTo>
                      <a:pt x="370" y="648"/>
                    </a:lnTo>
                    <a:lnTo>
                      <a:pt x="361" y="639"/>
                    </a:lnTo>
                    <a:lnTo>
                      <a:pt x="353" y="631"/>
                    </a:lnTo>
                    <a:lnTo>
                      <a:pt x="346" y="624"/>
                    </a:lnTo>
                    <a:lnTo>
                      <a:pt x="338" y="616"/>
                    </a:lnTo>
                    <a:lnTo>
                      <a:pt x="309" y="587"/>
                    </a:lnTo>
                    <a:lnTo>
                      <a:pt x="283" y="556"/>
                    </a:lnTo>
                    <a:lnTo>
                      <a:pt x="258" y="521"/>
                    </a:lnTo>
                    <a:lnTo>
                      <a:pt x="234" y="487"/>
                    </a:lnTo>
                    <a:lnTo>
                      <a:pt x="210" y="451"/>
                    </a:lnTo>
                    <a:lnTo>
                      <a:pt x="187" y="417"/>
                    </a:lnTo>
                    <a:lnTo>
                      <a:pt x="160" y="384"/>
                    </a:lnTo>
                    <a:lnTo>
                      <a:pt x="135" y="356"/>
                    </a:lnTo>
                    <a:lnTo>
                      <a:pt x="105" y="324"/>
                    </a:lnTo>
                    <a:lnTo>
                      <a:pt x="80" y="290"/>
                    </a:lnTo>
                    <a:lnTo>
                      <a:pt x="56" y="254"/>
                    </a:lnTo>
                    <a:lnTo>
                      <a:pt x="37" y="215"/>
                    </a:lnTo>
                    <a:lnTo>
                      <a:pt x="21" y="173"/>
                    </a:lnTo>
                    <a:lnTo>
                      <a:pt x="8" y="126"/>
                    </a:lnTo>
                    <a:lnTo>
                      <a:pt x="1" y="76"/>
                    </a:lnTo>
                    <a:lnTo>
                      <a:pt x="0" y="22"/>
                    </a:lnTo>
                    <a:lnTo>
                      <a:pt x="0" y="11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9" y="1"/>
                    </a:lnTo>
                    <a:lnTo>
                      <a:pt x="29" y="3"/>
                    </a:lnTo>
                    <a:lnTo>
                      <a:pt x="52" y="6"/>
                    </a:lnTo>
                    <a:lnTo>
                      <a:pt x="77" y="10"/>
                    </a:lnTo>
                    <a:lnTo>
                      <a:pt x="101" y="15"/>
                    </a:lnTo>
                    <a:lnTo>
                      <a:pt x="126" y="22"/>
                    </a:lnTo>
                    <a:lnTo>
                      <a:pt x="150" y="27"/>
                    </a:lnTo>
                    <a:lnTo>
                      <a:pt x="176" y="33"/>
                    </a:lnTo>
                    <a:lnTo>
                      <a:pt x="202" y="40"/>
                    </a:lnTo>
                    <a:lnTo>
                      <a:pt x="230" y="46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8" name="Freeform 105"/>
              <p:cNvSpPr>
                <a:spLocks/>
              </p:cNvSpPr>
              <p:nvPr/>
            </p:nvSpPr>
            <p:spPr bwMode="auto">
              <a:xfrm>
                <a:off x="3149" y="1761"/>
                <a:ext cx="326" cy="438"/>
              </a:xfrm>
              <a:custGeom>
                <a:avLst/>
                <a:gdLst>
                  <a:gd name="T0" fmla="*/ 178 w 326"/>
                  <a:gd name="T1" fmla="*/ 28 h 438"/>
                  <a:gd name="T2" fmla="*/ 197 w 326"/>
                  <a:gd name="T3" fmla="*/ 20 h 438"/>
                  <a:gd name="T4" fmla="*/ 214 w 326"/>
                  <a:gd name="T5" fmla="*/ 9 h 438"/>
                  <a:gd name="T6" fmla="*/ 235 w 326"/>
                  <a:gd name="T7" fmla="*/ 0 h 438"/>
                  <a:gd name="T8" fmla="*/ 254 w 326"/>
                  <a:gd name="T9" fmla="*/ 0 h 438"/>
                  <a:gd name="T10" fmla="*/ 262 w 326"/>
                  <a:gd name="T11" fmla="*/ 3 h 438"/>
                  <a:gd name="T12" fmla="*/ 267 w 326"/>
                  <a:gd name="T13" fmla="*/ 12 h 438"/>
                  <a:gd name="T14" fmla="*/ 283 w 326"/>
                  <a:gd name="T15" fmla="*/ 20 h 438"/>
                  <a:gd name="T16" fmla="*/ 299 w 326"/>
                  <a:gd name="T17" fmla="*/ 34 h 438"/>
                  <a:gd name="T18" fmla="*/ 312 w 326"/>
                  <a:gd name="T19" fmla="*/ 57 h 438"/>
                  <a:gd name="T20" fmla="*/ 321 w 326"/>
                  <a:gd name="T21" fmla="*/ 84 h 438"/>
                  <a:gd name="T22" fmla="*/ 319 w 326"/>
                  <a:gd name="T23" fmla="*/ 165 h 438"/>
                  <a:gd name="T24" fmla="*/ 308 w 326"/>
                  <a:gd name="T25" fmla="*/ 192 h 438"/>
                  <a:gd name="T26" fmla="*/ 292 w 326"/>
                  <a:gd name="T27" fmla="*/ 217 h 438"/>
                  <a:gd name="T28" fmla="*/ 274 w 326"/>
                  <a:gd name="T29" fmla="*/ 238 h 438"/>
                  <a:gd name="T30" fmla="*/ 257 w 326"/>
                  <a:gd name="T31" fmla="*/ 261 h 438"/>
                  <a:gd name="T32" fmla="*/ 243 w 326"/>
                  <a:gd name="T33" fmla="*/ 279 h 438"/>
                  <a:gd name="T34" fmla="*/ 230 w 326"/>
                  <a:gd name="T35" fmla="*/ 295 h 438"/>
                  <a:gd name="T36" fmla="*/ 218 w 326"/>
                  <a:gd name="T37" fmla="*/ 307 h 438"/>
                  <a:gd name="T38" fmla="*/ 205 w 326"/>
                  <a:gd name="T39" fmla="*/ 325 h 438"/>
                  <a:gd name="T40" fmla="*/ 194 w 326"/>
                  <a:gd name="T41" fmla="*/ 339 h 438"/>
                  <a:gd name="T42" fmla="*/ 188 w 326"/>
                  <a:gd name="T43" fmla="*/ 353 h 438"/>
                  <a:gd name="T44" fmla="*/ 175 w 326"/>
                  <a:gd name="T45" fmla="*/ 376 h 438"/>
                  <a:gd name="T46" fmla="*/ 158 w 326"/>
                  <a:gd name="T47" fmla="*/ 396 h 438"/>
                  <a:gd name="T48" fmla="*/ 145 w 326"/>
                  <a:gd name="T49" fmla="*/ 416 h 438"/>
                  <a:gd name="T50" fmla="*/ 128 w 326"/>
                  <a:gd name="T51" fmla="*/ 430 h 438"/>
                  <a:gd name="T52" fmla="*/ 97 w 326"/>
                  <a:gd name="T53" fmla="*/ 437 h 438"/>
                  <a:gd name="T54" fmla="*/ 81 w 326"/>
                  <a:gd name="T55" fmla="*/ 432 h 438"/>
                  <a:gd name="T56" fmla="*/ 70 w 326"/>
                  <a:gd name="T57" fmla="*/ 428 h 438"/>
                  <a:gd name="T58" fmla="*/ 56 w 326"/>
                  <a:gd name="T59" fmla="*/ 428 h 438"/>
                  <a:gd name="T60" fmla="*/ 47 w 326"/>
                  <a:gd name="T61" fmla="*/ 432 h 438"/>
                  <a:gd name="T62" fmla="*/ 29 w 326"/>
                  <a:gd name="T63" fmla="*/ 437 h 438"/>
                  <a:gd name="T64" fmla="*/ 12 w 326"/>
                  <a:gd name="T65" fmla="*/ 437 h 438"/>
                  <a:gd name="T66" fmla="*/ 3 w 326"/>
                  <a:gd name="T67" fmla="*/ 438 h 438"/>
                  <a:gd name="T68" fmla="*/ 0 w 326"/>
                  <a:gd name="T69" fmla="*/ 434 h 438"/>
                  <a:gd name="T70" fmla="*/ 0 w 326"/>
                  <a:gd name="T71" fmla="*/ 423 h 438"/>
                  <a:gd name="T72" fmla="*/ 7 w 326"/>
                  <a:gd name="T73" fmla="*/ 385 h 438"/>
                  <a:gd name="T74" fmla="*/ 27 w 326"/>
                  <a:gd name="T75" fmla="*/ 360 h 438"/>
                  <a:gd name="T76" fmla="*/ 46 w 326"/>
                  <a:gd name="T77" fmla="*/ 336 h 438"/>
                  <a:gd name="T78" fmla="*/ 56 w 326"/>
                  <a:gd name="T79" fmla="*/ 301 h 438"/>
                  <a:gd name="T80" fmla="*/ 51 w 326"/>
                  <a:gd name="T81" fmla="*/ 285 h 438"/>
                  <a:gd name="T82" fmla="*/ 44 w 326"/>
                  <a:gd name="T83" fmla="*/ 276 h 438"/>
                  <a:gd name="T84" fmla="*/ 35 w 326"/>
                  <a:gd name="T85" fmla="*/ 267 h 438"/>
                  <a:gd name="T86" fmla="*/ 31 w 326"/>
                  <a:gd name="T87" fmla="*/ 255 h 438"/>
                  <a:gd name="T88" fmla="*/ 32 w 326"/>
                  <a:gd name="T89" fmla="*/ 242 h 438"/>
                  <a:gd name="T90" fmla="*/ 39 w 326"/>
                  <a:gd name="T91" fmla="*/ 233 h 438"/>
                  <a:gd name="T92" fmla="*/ 54 w 326"/>
                  <a:gd name="T93" fmla="*/ 223 h 438"/>
                  <a:gd name="T94" fmla="*/ 64 w 326"/>
                  <a:gd name="T95" fmla="*/ 210 h 438"/>
                  <a:gd name="T96" fmla="*/ 69 w 326"/>
                  <a:gd name="T97" fmla="*/ 196 h 438"/>
                  <a:gd name="T98" fmla="*/ 75 w 326"/>
                  <a:gd name="T99" fmla="*/ 180 h 438"/>
                  <a:gd name="T100" fmla="*/ 86 w 326"/>
                  <a:gd name="T101" fmla="*/ 168 h 438"/>
                  <a:gd name="T102" fmla="*/ 95 w 326"/>
                  <a:gd name="T103" fmla="*/ 155 h 438"/>
                  <a:gd name="T104" fmla="*/ 105 w 326"/>
                  <a:gd name="T105" fmla="*/ 141 h 438"/>
                  <a:gd name="T106" fmla="*/ 109 w 326"/>
                  <a:gd name="T107" fmla="*/ 78 h 438"/>
                  <a:gd name="T108" fmla="*/ 123 w 326"/>
                  <a:gd name="T109" fmla="*/ 61 h 438"/>
                  <a:gd name="T110" fmla="*/ 140 w 326"/>
                  <a:gd name="T111" fmla="*/ 43 h 438"/>
                  <a:gd name="T112" fmla="*/ 159 w 326"/>
                  <a:gd name="T113" fmla="*/ 32 h 4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6"/>
                  <a:gd name="T172" fmla="*/ 0 h 438"/>
                  <a:gd name="T173" fmla="*/ 326 w 326"/>
                  <a:gd name="T174" fmla="*/ 438 h 43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6" h="438">
                    <a:moveTo>
                      <a:pt x="169" y="30"/>
                    </a:moveTo>
                    <a:lnTo>
                      <a:pt x="178" y="28"/>
                    </a:lnTo>
                    <a:lnTo>
                      <a:pt x="188" y="25"/>
                    </a:lnTo>
                    <a:lnTo>
                      <a:pt x="197" y="20"/>
                    </a:lnTo>
                    <a:lnTo>
                      <a:pt x="207" y="15"/>
                    </a:lnTo>
                    <a:lnTo>
                      <a:pt x="214" y="9"/>
                    </a:lnTo>
                    <a:lnTo>
                      <a:pt x="225" y="4"/>
                    </a:lnTo>
                    <a:lnTo>
                      <a:pt x="235" y="0"/>
                    </a:lnTo>
                    <a:lnTo>
                      <a:pt x="249" y="0"/>
                    </a:lnTo>
                    <a:lnTo>
                      <a:pt x="254" y="0"/>
                    </a:lnTo>
                    <a:lnTo>
                      <a:pt x="259" y="2"/>
                    </a:lnTo>
                    <a:lnTo>
                      <a:pt x="262" y="3"/>
                    </a:lnTo>
                    <a:lnTo>
                      <a:pt x="264" y="7"/>
                    </a:lnTo>
                    <a:lnTo>
                      <a:pt x="267" y="12"/>
                    </a:lnTo>
                    <a:lnTo>
                      <a:pt x="273" y="17"/>
                    </a:lnTo>
                    <a:lnTo>
                      <a:pt x="283" y="20"/>
                    </a:lnTo>
                    <a:lnTo>
                      <a:pt x="292" y="27"/>
                    </a:lnTo>
                    <a:lnTo>
                      <a:pt x="299" y="34"/>
                    </a:lnTo>
                    <a:lnTo>
                      <a:pt x="307" y="45"/>
                    </a:lnTo>
                    <a:lnTo>
                      <a:pt x="312" y="57"/>
                    </a:lnTo>
                    <a:lnTo>
                      <a:pt x="317" y="71"/>
                    </a:lnTo>
                    <a:lnTo>
                      <a:pt x="321" y="84"/>
                    </a:lnTo>
                    <a:lnTo>
                      <a:pt x="326" y="102"/>
                    </a:lnTo>
                    <a:lnTo>
                      <a:pt x="319" y="165"/>
                    </a:lnTo>
                    <a:lnTo>
                      <a:pt x="314" y="178"/>
                    </a:lnTo>
                    <a:lnTo>
                      <a:pt x="308" y="192"/>
                    </a:lnTo>
                    <a:lnTo>
                      <a:pt x="299" y="205"/>
                    </a:lnTo>
                    <a:lnTo>
                      <a:pt x="292" y="217"/>
                    </a:lnTo>
                    <a:lnTo>
                      <a:pt x="282" y="227"/>
                    </a:lnTo>
                    <a:lnTo>
                      <a:pt x="274" y="238"/>
                    </a:lnTo>
                    <a:lnTo>
                      <a:pt x="264" y="249"/>
                    </a:lnTo>
                    <a:lnTo>
                      <a:pt x="257" y="261"/>
                    </a:lnTo>
                    <a:lnTo>
                      <a:pt x="249" y="270"/>
                    </a:lnTo>
                    <a:lnTo>
                      <a:pt x="243" y="279"/>
                    </a:lnTo>
                    <a:lnTo>
                      <a:pt x="235" y="286"/>
                    </a:lnTo>
                    <a:lnTo>
                      <a:pt x="230" y="295"/>
                    </a:lnTo>
                    <a:lnTo>
                      <a:pt x="224" y="301"/>
                    </a:lnTo>
                    <a:lnTo>
                      <a:pt x="218" y="307"/>
                    </a:lnTo>
                    <a:lnTo>
                      <a:pt x="212" y="315"/>
                    </a:lnTo>
                    <a:lnTo>
                      <a:pt x="205" y="325"/>
                    </a:lnTo>
                    <a:lnTo>
                      <a:pt x="198" y="331"/>
                    </a:lnTo>
                    <a:lnTo>
                      <a:pt x="194" y="339"/>
                    </a:lnTo>
                    <a:lnTo>
                      <a:pt x="190" y="345"/>
                    </a:lnTo>
                    <a:lnTo>
                      <a:pt x="188" y="353"/>
                    </a:lnTo>
                    <a:lnTo>
                      <a:pt x="183" y="364"/>
                    </a:lnTo>
                    <a:lnTo>
                      <a:pt x="175" y="376"/>
                    </a:lnTo>
                    <a:lnTo>
                      <a:pt x="165" y="386"/>
                    </a:lnTo>
                    <a:lnTo>
                      <a:pt x="158" y="396"/>
                    </a:lnTo>
                    <a:lnTo>
                      <a:pt x="151" y="406"/>
                    </a:lnTo>
                    <a:lnTo>
                      <a:pt x="145" y="416"/>
                    </a:lnTo>
                    <a:lnTo>
                      <a:pt x="136" y="423"/>
                    </a:lnTo>
                    <a:lnTo>
                      <a:pt x="128" y="430"/>
                    </a:lnTo>
                    <a:lnTo>
                      <a:pt x="114" y="434"/>
                    </a:lnTo>
                    <a:lnTo>
                      <a:pt x="97" y="437"/>
                    </a:lnTo>
                    <a:lnTo>
                      <a:pt x="87" y="434"/>
                    </a:lnTo>
                    <a:lnTo>
                      <a:pt x="81" y="432"/>
                    </a:lnTo>
                    <a:lnTo>
                      <a:pt x="75" y="428"/>
                    </a:lnTo>
                    <a:lnTo>
                      <a:pt x="70" y="428"/>
                    </a:lnTo>
                    <a:lnTo>
                      <a:pt x="62" y="428"/>
                    </a:lnTo>
                    <a:lnTo>
                      <a:pt x="56" y="428"/>
                    </a:lnTo>
                    <a:lnTo>
                      <a:pt x="51" y="429"/>
                    </a:lnTo>
                    <a:lnTo>
                      <a:pt x="47" y="432"/>
                    </a:lnTo>
                    <a:lnTo>
                      <a:pt x="37" y="434"/>
                    </a:lnTo>
                    <a:lnTo>
                      <a:pt x="29" y="437"/>
                    </a:lnTo>
                    <a:lnTo>
                      <a:pt x="18" y="437"/>
                    </a:lnTo>
                    <a:lnTo>
                      <a:pt x="12" y="437"/>
                    </a:lnTo>
                    <a:lnTo>
                      <a:pt x="6" y="437"/>
                    </a:lnTo>
                    <a:lnTo>
                      <a:pt x="3" y="438"/>
                    </a:lnTo>
                    <a:lnTo>
                      <a:pt x="0" y="435"/>
                    </a:lnTo>
                    <a:lnTo>
                      <a:pt x="0" y="434"/>
                    </a:lnTo>
                    <a:lnTo>
                      <a:pt x="0" y="429"/>
                    </a:lnTo>
                    <a:lnTo>
                      <a:pt x="0" y="423"/>
                    </a:lnTo>
                    <a:lnTo>
                      <a:pt x="1" y="401"/>
                    </a:lnTo>
                    <a:lnTo>
                      <a:pt x="7" y="385"/>
                    </a:lnTo>
                    <a:lnTo>
                      <a:pt x="16" y="371"/>
                    </a:lnTo>
                    <a:lnTo>
                      <a:pt x="27" y="360"/>
                    </a:lnTo>
                    <a:lnTo>
                      <a:pt x="36" y="348"/>
                    </a:lnTo>
                    <a:lnTo>
                      <a:pt x="46" y="336"/>
                    </a:lnTo>
                    <a:lnTo>
                      <a:pt x="52" y="320"/>
                    </a:lnTo>
                    <a:lnTo>
                      <a:pt x="56" y="301"/>
                    </a:lnTo>
                    <a:lnTo>
                      <a:pt x="54" y="291"/>
                    </a:lnTo>
                    <a:lnTo>
                      <a:pt x="51" y="285"/>
                    </a:lnTo>
                    <a:lnTo>
                      <a:pt x="47" y="280"/>
                    </a:lnTo>
                    <a:lnTo>
                      <a:pt x="44" y="276"/>
                    </a:lnTo>
                    <a:lnTo>
                      <a:pt x="39" y="271"/>
                    </a:lnTo>
                    <a:lnTo>
                      <a:pt x="35" y="267"/>
                    </a:lnTo>
                    <a:lnTo>
                      <a:pt x="31" y="261"/>
                    </a:lnTo>
                    <a:lnTo>
                      <a:pt x="31" y="255"/>
                    </a:lnTo>
                    <a:lnTo>
                      <a:pt x="31" y="247"/>
                    </a:lnTo>
                    <a:lnTo>
                      <a:pt x="32" y="242"/>
                    </a:lnTo>
                    <a:lnTo>
                      <a:pt x="35" y="237"/>
                    </a:lnTo>
                    <a:lnTo>
                      <a:pt x="39" y="233"/>
                    </a:lnTo>
                    <a:lnTo>
                      <a:pt x="45" y="227"/>
                    </a:lnTo>
                    <a:lnTo>
                      <a:pt x="54" y="223"/>
                    </a:lnTo>
                    <a:lnTo>
                      <a:pt x="60" y="216"/>
                    </a:lnTo>
                    <a:lnTo>
                      <a:pt x="64" y="210"/>
                    </a:lnTo>
                    <a:lnTo>
                      <a:pt x="66" y="202"/>
                    </a:lnTo>
                    <a:lnTo>
                      <a:pt x="69" y="196"/>
                    </a:lnTo>
                    <a:lnTo>
                      <a:pt x="71" y="187"/>
                    </a:lnTo>
                    <a:lnTo>
                      <a:pt x="75" y="180"/>
                    </a:lnTo>
                    <a:lnTo>
                      <a:pt x="80" y="173"/>
                    </a:lnTo>
                    <a:lnTo>
                      <a:pt x="86" y="168"/>
                    </a:lnTo>
                    <a:lnTo>
                      <a:pt x="90" y="161"/>
                    </a:lnTo>
                    <a:lnTo>
                      <a:pt x="95" y="155"/>
                    </a:lnTo>
                    <a:lnTo>
                      <a:pt x="100" y="147"/>
                    </a:lnTo>
                    <a:lnTo>
                      <a:pt x="105" y="141"/>
                    </a:lnTo>
                    <a:lnTo>
                      <a:pt x="105" y="86"/>
                    </a:lnTo>
                    <a:lnTo>
                      <a:pt x="109" y="78"/>
                    </a:lnTo>
                    <a:lnTo>
                      <a:pt x="115" y="71"/>
                    </a:lnTo>
                    <a:lnTo>
                      <a:pt x="123" y="61"/>
                    </a:lnTo>
                    <a:lnTo>
                      <a:pt x="131" y="52"/>
                    </a:lnTo>
                    <a:lnTo>
                      <a:pt x="140" y="43"/>
                    </a:lnTo>
                    <a:lnTo>
                      <a:pt x="150" y="37"/>
                    </a:lnTo>
                    <a:lnTo>
                      <a:pt x="159" y="32"/>
                    </a:lnTo>
                    <a:lnTo>
                      <a:pt x="169" y="3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9" name="Freeform 106"/>
              <p:cNvSpPr>
                <a:spLocks/>
              </p:cNvSpPr>
              <p:nvPr/>
            </p:nvSpPr>
            <p:spPr bwMode="auto">
              <a:xfrm>
                <a:off x="2434" y="2145"/>
                <a:ext cx="387" cy="85"/>
              </a:xfrm>
              <a:custGeom>
                <a:avLst/>
                <a:gdLst>
                  <a:gd name="T0" fmla="*/ 0 w 387"/>
                  <a:gd name="T1" fmla="*/ 30 h 85"/>
                  <a:gd name="T2" fmla="*/ 6 w 387"/>
                  <a:gd name="T3" fmla="*/ 29 h 85"/>
                  <a:gd name="T4" fmla="*/ 19 w 387"/>
                  <a:gd name="T5" fmla="*/ 27 h 85"/>
                  <a:gd name="T6" fmla="*/ 35 w 387"/>
                  <a:gd name="T7" fmla="*/ 24 h 85"/>
                  <a:gd name="T8" fmla="*/ 55 w 387"/>
                  <a:gd name="T9" fmla="*/ 21 h 85"/>
                  <a:gd name="T10" fmla="*/ 75 w 387"/>
                  <a:gd name="T11" fmla="*/ 17 h 85"/>
                  <a:gd name="T12" fmla="*/ 97 w 387"/>
                  <a:gd name="T13" fmla="*/ 14 h 85"/>
                  <a:gd name="T14" fmla="*/ 114 w 387"/>
                  <a:gd name="T15" fmla="*/ 11 h 85"/>
                  <a:gd name="T16" fmla="*/ 132 w 387"/>
                  <a:gd name="T17" fmla="*/ 11 h 85"/>
                  <a:gd name="T18" fmla="*/ 139 w 387"/>
                  <a:gd name="T19" fmla="*/ 11 h 85"/>
                  <a:gd name="T20" fmla="*/ 147 w 387"/>
                  <a:gd name="T21" fmla="*/ 11 h 85"/>
                  <a:gd name="T22" fmla="*/ 154 w 387"/>
                  <a:gd name="T23" fmla="*/ 11 h 85"/>
                  <a:gd name="T24" fmla="*/ 162 w 387"/>
                  <a:gd name="T25" fmla="*/ 12 h 85"/>
                  <a:gd name="T26" fmla="*/ 168 w 387"/>
                  <a:gd name="T27" fmla="*/ 14 h 85"/>
                  <a:gd name="T28" fmla="*/ 176 w 387"/>
                  <a:gd name="T29" fmla="*/ 15 h 85"/>
                  <a:gd name="T30" fmla="*/ 183 w 387"/>
                  <a:gd name="T31" fmla="*/ 16 h 85"/>
                  <a:gd name="T32" fmla="*/ 191 w 387"/>
                  <a:gd name="T33" fmla="*/ 19 h 85"/>
                  <a:gd name="T34" fmla="*/ 355 w 387"/>
                  <a:gd name="T35" fmla="*/ 6 h 85"/>
                  <a:gd name="T36" fmla="*/ 387 w 387"/>
                  <a:gd name="T37" fmla="*/ 0 h 85"/>
                  <a:gd name="T38" fmla="*/ 381 w 387"/>
                  <a:gd name="T39" fmla="*/ 21 h 85"/>
                  <a:gd name="T40" fmla="*/ 370 w 387"/>
                  <a:gd name="T41" fmla="*/ 39 h 85"/>
                  <a:gd name="T42" fmla="*/ 352 w 387"/>
                  <a:gd name="T43" fmla="*/ 53 h 85"/>
                  <a:gd name="T44" fmla="*/ 331 w 387"/>
                  <a:gd name="T45" fmla="*/ 64 h 85"/>
                  <a:gd name="T46" fmla="*/ 306 w 387"/>
                  <a:gd name="T47" fmla="*/ 71 h 85"/>
                  <a:gd name="T48" fmla="*/ 282 w 387"/>
                  <a:gd name="T49" fmla="*/ 78 h 85"/>
                  <a:gd name="T50" fmla="*/ 258 w 387"/>
                  <a:gd name="T51" fmla="*/ 81 h 85"/>
                  <a:gd name="T52" fmla="*/ 237 w 387"/>
                  <a:gd name="T53" fmla="*/ 85 h 85"/>
                  <a:gd name="T54" fmla="*/ 95 w 387"/>
                  <a:gd name="T55" fmla="*/ 73 h 85"/>
                  <a:gd name="T56" fmla="*/ 85 w 387"/>
                  <a:gd name="T57" fmla="*/ 73 h 85"/>
                  <a:gd name="T58" fmla="*/ 72 w 387"/>
                  <a:gd name="T59" fmla="*/ 70 h 85"/>
                  <a:gd name="T60" fmla="*/ 56 w 387"/>
                  <a:gd name="T61" fmla="*/ 65 h 85"/>
                  <a:gd name="T62" fmla="*/ 41 w 387"/>
                  <a:gd name="T63" fmla="*/ 60 h 85"/>
                  <a:gd name="T64" fmla="*/ 26 w 387"/>
                  <a:gd name="T65" fmla="*/ 53 h 85"/>
                  <a:gd name="T66" fmla="*/ 14 w 387"/>
                  <a:gd name="T67" fmla="*/ 45 h 85"/>
                  <a:gd name="T68" fmla="*/ 4 w 387"/>
                  <a:gd name="T69" fmla="*/ 38 h 85"/>
                  <a:gd name="T70" fmla="*/ 0 w 387"/>
                  <a:gd name="T71" fmla="*/ 30 h 8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87"/>
                  <a:gd name="T109" fmla="*/ 0 h 85"/>
                  <a:gd name="T110" fmla="*/ 387 w 387"/>
                  <a:gd name="T111" fmla="*/ 85 h 8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87" h="85">
                    <a:moveTo>
                      <a:pt x="0" y="30"/>
                    </a:moveTo>
                    <a:lnTo>
                      <a:pt x="6" y="29"/>
                    </a:lnTo>
                    <a:lnTo>
                      <a:pt x="19" y="27"/>
                    </a:lnTo>
                    <a:lnTo>
                      <a:pt x="35" y="24"/>
                    </a:lnTo>
                    <a:lnTo>
                      <a:pt x="55" y="21"/>
                    </a:lnTo>
                    <a:lnTo>
                      <a:pt x="75" y="17"/>
                    </a:lnTo>
                    <a:lnTo>
                      <a:pt x="97" y="14"/>
                    </a:lnTo>
                    <a:lnTo>
                      <a:pt x="114" y="11"/>
                    </a:lnTo>
                    <a:lnTo>
                      <a:pt x="132" y="11"/>
                    </a:lnTo>
                    <a:lnTo>
                      <a:pt x="139" y="11"/>
                    </a:lnTo>
                    <a:lnTo>
                      <a:pt x="147" y="11"/>
                    </a:lnTo>
                    <a:lnTo>
                      <a:pt x="154" y="11"/>
                    </a:lnTo>
                    <a:lnTo>
                      <a:pt x="162" y="12"/>
                    </a:lnTo>
                    <a:lnTo>
                      <a:pt x="168" y="14"/>
                    </a:lnTo>
                    <a:lnTo>
                      <a:pt x="176" y="15"/>
                    </a:lnTo>
                    <a:lnTo>
                      <a:pt x="183" y="16"/>
                    </a:lnTo>
                    <a:lnTo>
                      <a:pt x="191" y="19"/>
                    </a:lnTo>
                    <a:lnTo>
                      <a:pt x="355" y="6"/>
                    </a:lnTo>
                    <a:lnTo>
                      <a:pt x="387" y="0"/>
                    </a:lnTo>
                    <a:lnTo>
                      <a:pt x="381" y="21"/>
                    </a:lnTo>
                    <a:lnTo>
                      <a:pt x="370" y="39"/>
                    </a:lnTo>
                    <a:lnTo>
                      <a:pt x="352" y="53"/>
                    </a:lnTo>
                    <a:lnTo>
                      <a:pt x="331" y="64"/>
                    </a:lnTo>
                    <a:lnTo>
                      <a:pt x="306" y="71"/>
                    </a:lnTo>
                    <a:lnTo>
                      <a:pt x="282" y="78"/>
                    </a:lnTo>
                    <a:lnTo>
                      <a:pt x="258" y="81"/>
                    </a:lnTo>
                    <a:lnTo>
                      <a:pt x="237" y="85"/>
                    </a:lnTo>
                    <a:lnTo>
                      <a:pt x="95" y="73"/>
                    </a:lnTo>
                    <a:lnTo>
                      <a:pt x="85" y="73"/>
                    </a:lnTo>
                    <a:lnTo>
                      <a:pt x="72" y="70"/>
                    </a:lnTo>
                    <a:lnTo>
                      <a:pt x="56" y="65"/>
                    </a:lnTo>
                    <a:lnTo>
                      <a:pt x="41" y="60"/>
                    </a:lnTo>
                    <a:lnTo>
                      <a:pt x="26" y="53"/>
                    </a:lnTo>
                    <a:lnTo>
                      <a:pt x="14" y="45"/>
                    </a:lnTo>
                    <a:lnTo>
                      <a:pt x="4" y="38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5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0" name="Freeform 107"/>
              <p:cNvSpPr>
                <a:spLocks/>
              </p:cNvSpPr>
              <p:nvPr/>
            </p:nvSpPr>
            <p:spPr bwMode="auto">
              <a:xfrm>
                <a:off x="2506" y="2171"/>
                <a:ext cx="314" cy="89"/>
              </a:xfrm>
              <a:custGeom>
                <a:avLst/>
                <a:gdLst>
                  <a:gd name="T0" fmla="*/ 0 w 314"/>
                  <a:gd name="T1" fmla="*/ 39 h 89"/>
                  <a:gd name="T2" fmla="*/ 13 w 314"/>
                  <a:gd name="T3" fmla="*/ 43 h 89"/>
                  <a:gd name="T4" fmla="*/ 28 w 314"/>
                  <a:gd name="T5" fmla="*/ 47 h 89"/>
                  <a:gd name="T6" fmla="*/ 45 w 314"/>
                  <a:gd name="T7" fmla="*/ 49 h 89"/>
                  <a:gd name="T8" fmla="*/ 63 w 314"/>
                  <a:gd name="T9" fmla="*/ 53 h 89"/>
                  <a:gd name="T10" fmla="*/ 80 w 314"/>
                  <a:gd name="T11" fmla="*/ 54 h 89"/>
                  <a:gd name="T12" fmla="*/ 99 w 314"/>
                  <a:gd name="T13" fmla="*/ 55 h 89"/>
                  <a:gd name="T14" fmla="*/ 116 w 314"/>
                  <a:gd name="T15" fmla="*/ 55 h 89"/>
                  <a:gd name="T16" fmla="*/ 135 w 314"/>
                  <a:gd name="T17" fmla="*/ 57 h 89"/>
                  <a:gd name="T18" fmla="*/ 159 w 314"/>
                  <a:gd name="T19" fmla="*/ 54 h 89"/>
                  <a:gd name="T20" fmla="*/ 184 w 314"/>
                  <a:gd name="T21" fmla="*/ 52 h 89"/>
                  <a:gd name="T22" fmla="*/ 209 w 314"/>
                  <a:gd name="T23" fmla="*/ 47 h 89"/>
                  <a:gd name="T24" fmla="*/ 235 w 314"/>
                  <a:gd name="T25" fmla="*/ 40 h 89"/>
                  <a:gd name="T26" fmla="*/ 258 w 314"/>
                  <a:gd name="T27" fmla="*/ 32 h 89"/>
                  <a:gd name="T28" fmla="*/ 279 w 314"/>
                  <a:gd name="T29" fmla="*/ 22 h 89"/>
                  <a:gd name="T30" fmla="*/ 297 w 314"/>
                  <a:gd name="T31" fmla="*/ 10 h 89"/>
                  <a:gd name="T32" fmla="*/ 312 w 314"/>
                  <a:gd name="T33" fmla="*/ 0 h 89"/>
                  <a:gd name="T34" fmla="*/ 313 w 314"/>
                  <a:gd name="T35" fmla="*/ 4 h 89"/>
                  <a:gd name="T36" fmla="*/ 314 w 314"/>
                  <a:gd name="T37" fmla="*/ 12 h 89"/>
                  <a:gd name="T38" fmla="*/ 314 w 314"/>
                  <a:gd name="T39" fmla="*/ 19 h 89"/>
                  <a:gd name="T40" fmla="*/ 314 w 314"/>
                  <a:gd name="T41" fmla="*/ 29 h 89"/>
                  <a:gd name="T42" fmla="*/ 313 w 314"/>
                  <a:gd name="T43" fmla="*/ 37 h 89"/>
                  <a:gd name="T44" fmla="*/ 312 w 314"/>
                  <a:gd name="T45" fmla="*/ 47 h 89"/>
                  <a:gd name="T46" fmla="*/ 312 w 314"/>
                  <a:gd name="T47" fmla="*/ 57 h 89"/>
                  <a:gd name="T48" fmla="*/ 312 w 314"/>
                  <a:gd name="T49" fmla="*/ 67 h 89"/>
                  <a:gd name="T50" fmla="*/ 308 w 314"/>
                  <a:gd name="T51" fmla="*/ 74 h 89"/>
                  <a:gd name="T52" fmla="*/ 303 w 314"/>
                  <a:gd name="T53" fmla="*/ 82 h 89"/>
                  <a:gd name="T54" fmla="*/ 295 w 314"/>
                  <a:gd name="T55" fmla="*/ 85 h 89"/>
                  <a:gd name="T56" fmla="*/ 290 w 314"/>
                  <a:gd name="T57" fmla="*/ 89 h 89"/>
                  <a:gd name="T58" fmla="*/ 287 w 314"/>
                  <a:gd name="T59" fmla="*/ 85 h 89"/>
                  <a:gd name="T60" fmla="*/ 285 w 314"/>
                  <a:gd name="T61" fmla="*/ 82 h 89"/>
                  <a:gd name="T62" fmla="*/ 287 w 314"/>
                  <a:gd name="T63" fmla="*/ 72 h 89"/>
                  <a:gd name="T64" fmla="*/ 292 w 314"/>
                  <a:gd name="T65" fmla="*/ 65 h 89"/>
                  <a:gd name="T66" fmla="*/ 295 w 314"/>
                  <a:gd name="T67" fmla="*/ 58 h 89"/>
                  <a:gd name="T68" fmla="*/ 298 w 314"/>
                  <a:gd name="T69" fmla="*/ 50 h 89"/>
                  <a:gd name="T70" fmla="*/ 294 w 314"/>
                  <a:gd name="T71" fmla="*/ 42 h 89"/>
                  <a:gd name="T72" fmla="*/ 288 w 314"/>
                  <a:gd name="T73" fmla="*/ 39 h 89"/>
                  <a:gd name="T74" fmla="*/ 278 w 314"/>
                  <a:gd name="T75" fmla="*/ 39 h 89"/>
                  <a:gd name="T76" fmla="*/ 270 w 314"/>
                  <a:gd name="T77" fmla="*/ 40 h 89"/>
                  <a:gd name="T78" fmla="*/ 258 w 314"/>
                  <a:gd name="T79" fmla="*/ 42 h 89"/>
                  <a:gd name="T80" fmla="*/ 249 w 314"/>
                  <a:gd name="T81" fmla="*/ 48 h 89"/>
                  <a:gd name="T82" fmla="*/ 240 w 314"/>
                  <a:gd name="T83" fmla="*/ 53 h 89"/>
                  <a:gd name="T84" fmla="*/ 233 w 314"/>
                  <a:gd name="T85" fmla="*/ 59 h 89"/>
                  <a:gd name="T86" fmla="*/ 214 w 314"/>
                  <a:gd name="T87" fmla="*/ 63 h 89"/>
                  <a:gd name="T88" fmla="*/ 200 w 314"/>
                  <a:gd name="T89" fmla="*/ 65 h 89"/>
                  <a:gd name="T90" fmla="*/ 188 w 314"/>
                  <a:gd name="T91" fmla="*/ 65 h 89"/>
                  <a:gd name="T92" fmla="*/ 176 w 314"/>
                  <a:gd name="T93" fmla="*/ 67 h 89"/>
                  <a:gd name="T94" fmla="*/ 163 w 314"/>
                  <a:gd name="T95" fmla="*/ 65 h 89"/>
                  <a:gd name="T96" fmla="*/ 150 w 314"/>
                  <a:gd name="T97" fmla="*/ 65 h 89"/>
                  <a:gd name="T98" fmla="*/ 134 w 314"/>
                  <a:gd name="T99" fmla="*/ 64 h 89"/>
                  <a:gd name="T100" fmla="*/ 116 w 314"/>
                  <a:gd name="T101" fmla="*/ 64 h 89"/>
                  <a:gd name="T102" fmla="*/ 96 w 314"/>
                  <a:gd name="T103" fmla="*/ 63 h 89"/>
                  <a:gd name="T104" fmla="*/ 79 w 314"/>
                  <a:gd name="T105" fmla="*/ 62 h 89"/>
                  <a:gd name="T106" fmla="*/ 62 w 314"/>
                  <a:gd name="T107" fmla="*/ 58 h 89"/>
                  <a:gd name="T108" fmla="*/ 48 w 314"/>
                  <a:gd name="T109" fmla="*/ 55 h 89"/>
                  <a:gd name="T110" fmla="*/ 33 w 314"/>
                  <a:gd name="T111" fmla="*/ 52 h 89"/>
                  <a:gd name="T112" fmla="*/ 22 w 314"/>
                  <a:gd name="T113" fmla="*/ 48 h 89"/>
                  <a:gd name="T114" fmla="*/ 10 w 314"/>
                  <a:gd name="T115" fmla="*/ 43 h 89"/>
                  <a:gd name="T116" fmla="*/ 0 w 314"/>
                  <a:gd name="T117" fmla="*/ 39 h 8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4"/>
                  <a:gd name="T178" fmla="*/ 0 h 89"/>
                  <a:gd name="T179" fmla="*/ 314 w 314"/>
                  <a:gd name="T180" fmla="*/ 89 h 8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4" h="89">
                    <a:moveTo>
                      <a:pt x="0" y="39"/>
                    </a:moveTo>
                    <a:lnTo>
                      <a:pt x="13" y="43"/>
                    </a:lnTo>
                    <a:lnTo>
                      <a:pt x="28" y="47"/>
                    </a:lnTo>
                    <a:lnTo>
                      <a:pt x="45" y="49"/>
                    </a:lnTo>
                    <a:lnTo>
                      <a:pt x="63" y="53"/>
                    </a:lnTo>
                    <a:lnTo>
                      <a:pt x="80" y="54"/>
                    </a:lnTo>
                    <a:lnTo>
                      <a:pt x="99" y="55"/>
                    </a:lnTo>
                    <a:lnTo>
                      <a:pt x="116" y="55"/>
                    </a:lnTo>
                    <a:lnTo>
                      <a:pt x="135" y="57"/>
                    </a:lnTo>
                    <a:lnTo>
                      <a:pt x="159" y="54"/>
                    </a:lnTo>
                    <a:lnTo>
                      <a:pt x="184" y="52"/>
                    </a:lnTo>
                    <a:lnTo>
                      <a:pt x="209" y="47"/>
                    </a:lnTo>
                    <a:lnTo>
                      <a:pt x="235" y="40"/>
                    </a:lnTo>
                    <a:lnTo>
                      <a:pt x="258" y="32"/>
                    </a:lnTo>
                    <a:lnTo>
                      <a:pt x="279" y="22"/>
                    </a:lnTo>
                    <a:lnTo>
                      <a:pt x="297" y="10"/>
                    </a:lnTo>
                    <a:lnTo>
                      <a:pt x="312" y="0"/>
                    </a:lnTo>
                    <a:lnTo>
                      <a:pt x="313" y="4"/>
                    </a:lnTo>
                    <a:lnTo>
                      <a:pt x="314" y="12"/>
                    </a:lnTo>
                    <a:lnTo>
                      <a:pt x="314" y="19"/>
                    </a:lnTo>
                    <a:lnTo>
                      <a:pt x="314" y="29"/>
                    </a:lnTo>
                    <a:lnTo>
                      <a:pt x="313" y="37"/>
                    </a:lnTo>
                    <a:lnTo>
                      <a:pt x="312" y="47"/>
                    </a:lnTo>
                    <a:lnTo>
                      <a:pt x="312" y="57"/>
                    </a:lnTo>
                    <a:lnTo>
                      <a:pt x="312" y="67"/>
                    </a:lnTo>
                    <a:lnTo>
                      <a:pt x="308" y="74"/>
                    </a:lnTo>
                    <a:lnTo>
                      <a:pt x="303" y="82"/>
                    </a:lnTo>
                    <a:lnTo>
                      <a:pt x="295" y="85"/>
                    </a:lnTo>
                    <a:lnTo>
                      <a:pt x="290" y="89"/>
                    </a:lnTo>
                    <a:lnTo>
                      <a:pt x="287" y="85"/>
                    </a:lnTo>
                    <a:lnTo>
                      <a:pt x="285" y="82"/>
                    </a:lnTo>
                    <a:lnTo>
                      <a:pt x="287" y="72"/>
                    </a:lnTo>
                    <a:lnTo>
                      <a:pt x="292" y="65"/>
                    </a:lnTo>
                    <a:lnTo>
                      <a:pt x="295" y="58"/>
                    </a:lnTo>
                    <a:lnTo>
                      <a:pt x="298" y="50"/>
                    </a:lnTo>
                    <a:lnTo>
                      <a:pt x="294" y="42"/>
                    </a:lnTo>
                    <a:lnTo>
                      <a:pt x="288" y="39"/>
                    </a:lnTo>
                    <a:lnTo>
                      <a:pt x="278" y="39"/>
                    </a:lnTo>
                    <a:lnTo>
                      <a:pt x="270" y="40"/>
                    </a:lnTo>
                    <a:lnTo>
                      <a:pt x="258" y="42"/>
                    </a:lnTo>
                    <a:lnTo>
                      <a:pt x="249" y="48"/>
                    </a:lnTo>
                    <a:lnTo>
                      <a:pt x="240" y="53"/>
                    </a:lnTo>
                    <a:lnTo>
                      <a:pt x="233" y="59"/>
                    </a:lnTo>
                    <a:lnTo>
                      <a:pt x="214" y="63"/>
                    </a:lnTo>
                    <a:lnTo>
                      <a:pt x="200" y="65"/>
                    </a:lnTo>
                    <a:lnTo>
                      <a:pt x="188" y="65"/>
                    </a:lnTo>
                    <a:lnTo>
                      <a:pt x="176" y="67"/>
                    </a:lnTo>
                    <a:lnTo>
                      <a:pt x="163" y="65"/>
                    </a:lnTo>
                    <a:lnTo>
                      <a:pt x="150" y="65"/>
                    </a:lnTo>
                    <a:lnTo>
                      <a:pt x="134" y="64"/>
                    </a:lnTo>
                    <a:lnTo>
                      <a:pt x="116" y="64"/>
                    </a:lnTo>
                    <a:lnTo>
                      <a:pt x="96" y="63"/>
                    </a:lnTo>
                    <a:lnTo>
                      <a:pt x="79" y="62"/>
                    </a:lnTo>
                    <a:lnTo>
                      <a:pt x="62" y="58"/>
                    </a:lnTo>
                    <a:lnTo>
                      <a:pt x="48" y="55"/>
                    </a:lnTo>
                    <a:lnTo>
                      <a:pt x="33" y="52"/>
                    </a:lnTo>
                    <a:lnTo>
                      <a:pt x="22" y="48"/>
                    </a:lnTo>
                    <a:lnTo>
                      <a:pt x="10" y="4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1" name="Freeform 108"/>
              <p:cNvSpPr>
                <a:spLocks/>
              </p:cNvSpPr>
              <p:nvPr/>
            </p:nvSpPr>
            <p:spPr bwMode="auto">
              <a:xfrm>
                <a:off x="2417" y="2140"/>
                <a:ext cx="404" cy="34"/>
              </a:xfrm>
              <a:custGeom>
                <a:avLst/>
                <a:gdLst>
                  <a:gd name="T0" fmla="*/ 0 w 404"/>
                  <a:gd name="T1" fmla="*/ 5 h 34"/>
                  <a:gd name="T2" fmla="*/ 42 w 404"/>
                  <a:gd name="T3" fmla="*/ 10 h 34"/>
                  <a:gd name="T4" fmla="*/ 50 w 404"/>
                  <a:gd name="T5" fmla="*/ 9 h 34"/>
                  <a:gd name="T6" fmla="*/ 57 w 404"/>
                  <a:gd name="T7" fmla="*/ 9 h 34"/>
                  <a:gd name="T8" fmla="*/ 65 w 404"/>
                  <a:gd name="T9" fmla="*/ 9 h 34"/>
                  <a:gd name="T10" fmla="*/ 73 w 404"/>
                  <a:gd name="T11" fmla="*/ 9 h 34"/>
                  <a:gd name="T12" fmla="*/ 80 w 404"/>
                  <a:gd name="T13" fmla="*/ 7 h 34"/>
                  <a:gd name="T14" fmla="*/ 87 w 404"/>
                  <a:gd name="T15" fmla="*/ 7 h 34"/>
                  <a:gd name="T16" fmla="*/ 94 w 404"/>
                  <a:gd name="T17" fmla="*/ 6 h 34"/>
                  <a:gd name="T18" fmla="*/ 101 w 404"/>
                  <a:gd name="T19" fmla="*/ 6 h 34"/>
                  <a:gd name="T20" fmla="*/ 137 w 404"/>
                  <a:gd name="T21" fmla="*/ 6 h 34"/>
                  <a:gd name="T22" fmla="*/ 146 w 404"/>
                  <a:gd name="T23" fmla="*/ 4 h 34"/>
                  <a:gd name="T24" fmla="*/ 155 w 404"/>
                  <a:gd name="T25" fmla="*/ 2 h 34"/>
                  <a:gd name="T26" fmla="*/ 164 w 404"/>
                  <a:gd name="T27" fmla="*/ 1 h 34"/>
                  <a:gd name="T28" fmla="*/ 173 w 404"/>
                  <a:gd name="T29" fmla="*/ 0 h 34"/>
                  <a:gd name="T30" fmla="*/ 211 w 404"/>
                  <a:gd name="T31" fmla="*/ 0 h 34"/>
                  <a:gd name="T32" fmla="*/ 216 w 404"/>
                  <a:gd name="T33" fmla="*/ 2 h 34"/>
                  <a:gd name="T34" fmla="*/ 224 w 404"/>
                  <a:gd name="T35" fmla="*/ 5 h 34"/>
                  <a:gd name="T36" fmla="*/ 231 w 404"/>
                  <a:gd name="T37" fmla="*/ 6 h 34"/>
                  <a:gd name="T38" fmla="*/ 240 w 404"/>
                  <a:gd name="T39" fmla="*/ 9 h 34"/>
                  <a:gd name="T40" fmla="*/ 324 w 404"/>
                  <a:gd name="T41" fmla="*/ 9 h 34"/>
                  <a:gd name="T42" fmla="*/ 329 w 404"/>
                  <a:gd name="T43" fmla="*/ 9 h 34"/>
                  <a:gd name="T44" fmla="*/ 339 w 404"/>
                  <a:gd name="T45" fmla="*/ 9 h 34"/>
                  <a:gd name="T46" fmla="*/ 349 w 404"/>
                  <a:gd name="T47" fmla="*/ 9 h 34"/>
                  <a:gd name="T48" fmla="*/ 362 w 404"/>
                  <a:gd name="T49" fmla="*/ 9 h 34"/>
                  <a:gd name="T50" fmla="*/ 373 w 404"/>
                  <a:gd name="T51" fmla="*/ 7 h 34"/>
                  <a:gd name="T52" fmla="*/ 384 w 404"/>
                  <a:gd name="T53" fmla="*/ 6 h 34"/>
                  <a:gd name="T54" fmla="*/ 394 w 404"/>
                  <a:gd name="T55" fmla="*/ 4 h 34"/>
                  <a:gd name="T56" fmla="*/ 404 w 404"/>
                  <a:gd name="T57" fmla="*/ 2 h 34"/>
                  <a:gd name="T58" fmla="*/ 401 w 404"/>
                  <a:gd name="T59" fmla="*/ 6 h 34"/>
                  <a:gd name="T60" fmla="*/ 397 w 404"/>
                  <a:gd name="T61" fmla="*/ 11 h 34"/>
                  <a:gd name="T62" fmla="*/ 386 w 404"/>
                  <a:gd name="T63" fmla="*/ 12 h 34"/>
                  <a:gd name="T64" fmla="*/ 374 w 404"/>
                  <a:gd name="T65" fmla="*/ 16 h 34"/>
                  <a:gd name="T66" fmla="*/ 363 w 404"/>
                  <a:gd name="T67" fmla="*/ 20 h 34"/>
                  <a:gd name="T68" fmla="*/ 352 w 404"/>
                  <a:gd name="T69" fmla="*/ 21 h 34"/>
                  <a:gd name="T70" fmla="*/ 334 w 404"/>
                  <a:gd name="T71" fmla="*/ 17 h 34"/>
                  <a:gd name="T72" fmla="*/ 318 w 404"/>
                  <a:gd name="T73" fmla="*/ 16 h 34"/>
                  <a:gd name="T74" fmla="*/ 300 w 404"/>
                  <a:gd name="T75" fmla="*/ 15 h 34"/>
                  <a:gd name="T76" fmla="*/ 284 w 404"/>
                  <a:gd name="T77" fmla="*/ 15 h 34"/>
                  <a:gd name="T78" fmla="*/ 267 w 404"/>
                  <a:gd name="T79" fmla="*/ 14 h 34"/>
                  <a:gd name="T80" fmla="*/ 249 w 404"/>
                  <a:gd name="T81" fmla="*/ 14 h 34"/>
                  <a:gd name="T82" fmla="*/ 231 w 404"/>
                  <a:gd name="T83" fmla="*/ 14 h 34"/>
                  <a:gd name="T84" fmla="*/ 215 w 404"/>
                  <a:gd name="T85" fmla="*/ 14 h 34"/>
                  <a:gd name="T86" fmla="*/ 189 w 404"/>
                  <a:gd name="T87" fmla="*/ 14 h 34"/>
                  <a:gd name="T88" fmla="*/ 161 w 404"/>
                  <a:gd name="T89" fmla="*/ 14 h 34"/>
                  <a:gd name="T90" fmla="*/ 132 w 404"/>
                  <a:gd name="T91" fmla="*/ 14 h 34"/>
                  <a:gd name="T92" fmla="*/ 105 w 404"/>
                  <a:gd name="T93" fmla="*/ 16 h 34"/>
                  <a:gd name="T94" fmla="*/ 77 w 404"/>
                  <a:gd name="T95" fmla="*/ 19 h 34"/>
                  <a:gd name="T96" fmla="*/ 55 w 404"/>
                  <a:gd name="T97" fmla="*/ 22 h 34"/>
                  <a:gd name="T98" fmla="*/ 35 w 404"/>
                  <a:gd name="T99" fmla="*/ 26 h 34"/>
                  <a:gd name="T100" fmla="*/ 22 w 404"/>
                  <a:gd name="T101" fmla="*/ 34 h 34"/>
                  <a:gd name="T102" fmla="*/ 0 w 404"/>
                  <a:gd name="T103" fmla="*/ 5 h 3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04"/>
                  <a:gd name="T157" fmla="*/ 0 h 34"/>
                  <a:gd name="T158" fmla="*/ 404 w 404"/>
                  <a:gd name="T159" fmla="*/ 34 h 3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04" h="34">
                    <a:moveTo>
                      <a:pt x="0" y="5"/>
                    </a:moveTo>
                    <a:lnTo>
                      <a:pt x="42" y="10"/>
                    </a:lnTo>
                    <a:lnTo>
                      <a:pt x="50" y="9"/>
                    </a:lnTo>
                    <a:lnTo>
                      <a:pt x="57" y="9"/>
                    </a:lnTo>
                    <a:lnTo>
                      <a:pt x="65" y="9"/>
                    </a:lnTo>
                    <a:lnTo>
                      <a:pt x="73" y="9"/>
                    </a:lnTo>
                    <a:lnTo>
                      <a:pt x="80" y="7"/>
                    </a:lnTo>
                    <a:lnTo>
                      <a:pt x="87" y="7"/>
                    </a:lnTo>
                    <a:lnTo>
                      <a:pt x="94" y="6"/>
                    </a:lnTo>
                    <a:lnTo>
                      <a:pt x="101" y="6"/>
                    </a:lnTo>
                    <a:lnTo>
                      <a:pt x="137" y="6"/>
                    </a:lnTo>
                    <a:lnTo>
                      <a:pt x="146" y="4"/>
                    </a:lnTo>
                    <a:lnTo>
                      <a:pt x="155" y="2"/>
                    </a:lnTo>
                    <a:lnTo>
                      <a:pt x="164" y="1"/>
                    </a:lnTo>
                    <a:lnTo>
                      <a:pt x="173" y="0"/>
                    </a:lnTo>
                    <a:lnTo>
                      <a:pt x="211" y="0"/>
                    </a:lnTo>
                    <a:lnTo>
                      <a:pt x="216" y="2"/>
                    </a:lnTo>
                    <a:lnTo>
                      <a:pt x="224" y="5"/>
                    </a:lnTo>
                    <a:lnTo>
                      <a:pt x="231" y="6"/>
                    </a:lnTo>
                    <a:lnTo>
                      <a:pt x="240" y="9"/>
                    </a:lnTo>
                    <a:lnTo>
                      <a:pt x="324" y="9"/>
                    </a:lnTo>
                    <a:lnTo>
                      <a:pt x="329" y="9"/>
                    </a:lnTo>
                    <a:lnTo>
                      <a:pt x="339" y="9"/>
                    </a:lnTo>
                    <a:lnTo>
                      <a:pt x="349" y="9"/>
                    </a:lnTo>
                    <a:lnTo>
                      <a:pt x="362" y="9"/>
                    </a:lnTo>
                    <a:lnTo>
                      <a:pt x="373" y="7"/>
                    </a:lnTo>
                    <a:lnTo>
                      <a:pt x="384" y="6"/>
                    </a:lnTo>
                    <a:lnTo>
                      <a:pt x="394" y="4"/>
                    </a:lnTo>
                    <a:lnTo>
                      <a:pt x="404" y="2"/>
                    </a:lnTo>
                    <a:lnTo>
                      <a:pt x="401" y="6"/>
                    </a:lnTo>
                    <a:lnTo>
                      <a:pt x="397" y="11"/>
                    </a:lnTo>
                    <a:lnTo>
                      <a:pt x="386" y="12"/>
                    </a:lnTo>
                    <a:lnTo>
                      <a:pt x="374" y="16"/>
                    </a:lnTo>
                    <a:lnTo>
                      <a:pt x="363" y="20"/>
                    </a:lnTo>
                    <a:lnTo>
                      <a:pt x="352" y="21"/>
                    </a:lnTo>
                    <a:lnTo>
                      <a:pt x="334" y="17"/>
                    </a:lnTo>
                    <a:lnTo>
                      <a:pt x="318" y="16"/>
                    </a:lnTo>
                    <a:lnTo>
                      <a:pt x="300" y="15"/>
                    </a:lnTo>
                    <a:lnTo>
                      <a:pt x="284" y="15"/>
                    </a:lnTo>
                    <a:lnTo>
                      <a:pt x="267" y="14"/>
                    </a:lnTo>
                    <a:lnTo>
                      <a:pt x="249" y="14"/>
                    </a:lnTo>
                    <a:lnTo>
                      <a:pt x="231" y="14"/>
                    </a:lnTo>
                    <a:lnTo>
                      <a:pt x="215" y="14"/>
                    </a:lnTo>
                    <a:lnTo>
                      <a:pt x="189" y="14"/>
                    </a:lnTo>
                    <a:lnTo>
                      <a:pt x="161" y="14"/>
                    </a:lnTo>
                    <a:lnTo>
                      <a:pt x="132" y="14"/>
                    </a:lnTo>
                    <a:lnTo>
                      <a:pt x="105" y="16"/>
                    </a:lnTo>
                    <a:lnTo>
                      <a:pt x="77" y="19"/>
                    </a:lnTo>
                    <a:lnTo>
                      <a:pt x="55" y="22"/>
                    </a:lnTo>
                    <a:lnTo>
                      <a:pt x="35" y="26"/>
                    </a:lnTo>
                    <a:lnTo>
                      <a:pt x="22" y="3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C7373"/>
              </a:solidFill>
              <a:ln w="3810">
                <a:solidFill>
                  <a:srgbClr val="BF63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2" name="Freeform 109"/>
              <p:cNvSpPr>
                <a:spLocks/>
              </p:cNvSpPr>
              <p:nvPr/>
            </p:nvSpPr>
            <p:spPr bwMode="auto">
              <a:xfrm>
                <a:off x="2483" y="1695"/>
                <a:ext cx="386" cy="482"/>
              </a:xfrm>
              <a:custGeom>
                <a:avLst/>
                <a:gdLst>
                  <a:gd name="T0" fmla="*/ 119 w 386"/>
                  <a:gd name="T1" fmla="*/ 17 h 482"/>
                  <a:gd name="T2" fmla="*/ 83 w 386"/>
                  <a:gd name="T3" fmla="*/ 38 h 482"/>
                  <a:gd name="T4" fmla="*/ 98 w 386"/>
                  <a:gd name="T5" fmla="*/ 56 h 482"/>
                  <a:gd name="T6" fmla="*/ 100 w 386"/>
                  <a:gd name="T7" fmla="*/ 90 h 482"/>
                  <a:gd name="T8" fmla="*/ 84 w 386"/>
                  <a:gd name="T9" fmla="*/ 118 h 482"/>
                  <a:gd name="T10" fmla="*/ 65 w 386"/>
                  <a:gd name="T11" fmla="*/ 158 h 482"/>
                  <a:gd name="T12" fmla="*/ 68 w 386"/>
                  <a:gd name="T13" fmla="*/ 190 h 482"/>
                  <a:gd name="T14" fmla="*/ 74 w 386"/>
                  <a:gd name="T15" fmla="*/ 210 h 482"/>
                  <a:gd name="T16" fmla="*/ 64 w 386"/>
                  <a:gd name="T17" fmla="*/ 242 h 482"/>
                  <a:gd name="T18" fmla="*/ 35 w 386"/>
                  <a:gd name="T19" fmla="*/ 256 h 482"/>
                  <a:gd name="T20" fmla="*/ 55 w 386"/>
                  <a:gd name="T21" fmla="*/ 262 h 482"/>
                  <a:gd name="T22" fmla="*/ 85 w 386"/>
                  <a:gd name="T23" fmla="*/ 256 h 482"/>
                  <a:gd name="T24" fmla="*/ 109 w 386"/>
                  <a:gd name="T25" fmla="*/ 246 h 482"/>
                  <a:gd name="T26" fmla="*/ 147 w 386"/>
                  <a:gd name="T27" fmla="*/ 253 h 482"/>
                  <a:gd name="T28" fmla="*/ 182 w 386"/>
                  <a:gd name="T29" fmla="*/ 269 h 482"/>
                  <a:gd name="T30" fmla="*/ 194 w 386"/>
                  <a:gd name="T31" fmla="*/ 291 h 482"/>
                  <a:gd name="T32" fmla="*/ 188 w 386"/>
                  <a:gd name="T33" fmla="*/ 315 h 482"/>
                  <a:gd name="T34" fmla="*/ 132 w 386"/>
                  <a:gd name="T35" fmla="*/ 320 h 482"/>
                  <a:gd name="T36" fmla="*/ 53 w 386"/>
                  <a:gd name="T37" fmla="*/ 340 h 482"/>
                  <a:gd name="T38" fmla="*/ 46 w 386"/>
                  <a:gd name="T39" fmla="*/ 367 h 482"/>
                  <a:gd name="T40" fmla="*/ 68 w 386"/>
                  <a:gd name="T41" fmla="*/ 373 h 482"/>
                  <a:gd name="T42" fmla="*/ 114 w 386"/>
                  <a:gd name="T43" fmla="*/ 367 h 482"/>
                  <a:gd name="T44" fmla="*/ 149 w 386"/>
                  <a:gd name="T45" fmla="*/ 352 h 482"/>
                  <a:gd name="T46" fmla="*/ 187 w 386"/>
                  <a:gd name="T47" fmla="*/ 341 h 482"/>
                  <a:gd name="T48" fmla="*/ 214 w 386"/>
                  <a:gd name="T49" fmla="*/ 315 h 482"/>
                  <a:gd name="T50" fmla="*/ 234 w 386"/>
                  <a:gd name="T51" fmla="*/ 306 h 482"/>
                  <a:gd name="T52" fmla="*/ 244 w 386"/>
                  <a:gd name="T53" fmla="*/ 328 h 482"/>
                  <a:gd name="T54" fmla="*/ 244 w 386"/>
                  <a:gd name="T55" fmla="*/ 404 h 482"/>
                  <a:gd name="T56" fmla="*/ 253 w 386"/>
                  <a:gd name="T57" fmla="*/ 381 h 482"/>
                  <a:gd name="T58" fmla="*/ 271 w 386"/>
                  <a:gd name="T59" fmla="*/ 358 h 482"/>
                  <a:gd name="T60" fmla="*/ 290 w 386"/>
                  <a:gd name="T61" fmla="*/ 383 h 482"/>
                  <a:gd name="T62" fmla="*/ 298 w 386"/>
                  <a:gd name="T63" fmla="*/ 424 h 482"/>
                  <a:gd name="T64" fmla="*/ 328 w 386"/>
                  <a:gd name="T65" fmla="*/ 429 h 482"/>
                  <a:gd name="T66" fmla="*/ 343 w 386"/>
                  <a:gd name="T67" fmla="*/ 454 h 482"/>
                  <a:gd name="T68" fmla="*/ 375 w 386"/>
                  <a:gd name="T69" fmla="*/ 482 h 482"/>
                  <a:gd name="T70" fmla="*/ 350 w 386"/>
                  <a:gd name="T71" fmla="*/ 390 h 482"/>
                  <a:gd name="T72" fmla="*/ 300 w 386"/>
                  <a:gd name="T73" fmla="*/ 351 h 482"/>
                  <a:gd name="T74" fmla="*/ 268 w 386"/>
                  <a:gd name="T75" fmla="*/ 272 h 482"/>
                  <a:gd name="T76" fmla="*/ 221 w 386"/>
                  <a:gd name="T77" fmla="*/ 218 h 482"/>
                  <a:gd name="T78" fmla="*/ 206 w 386"/>
                  <a:gd name="T79" fmla="*/ 194 h 482"/>
                  <a:gd name="T80" fmla="*/ 244 w 386"/>
                  <a:gd name="T81" fmla="*/ 187 h 482"/>
                  <a:gd name="T82" fmla="*/ 273 w 386"/>
                  <a:gd name="T83" fmla="*/ 178 h 482"/>
                  <a:gd name="T84" fmla="*/ 285 w 386"/>
                  <a:gd name="T85" fmla="*/ 152 h 482"/>
                  <a:gd name="T86" fmla="*/ 264 w 386"/>
                  <a:gd name="T87" fmla="*/ 144 h 482"/>
                  <a:gd name="T88" fmla="*/ 234 w 386"/>
                  <a:gd name="T89" fmla="*/ 163 h 482"/>
                  <a:gd name="T90" fmla="*/ 207 w 386"/>
                  <a:gd name="T91" fmla="*/ 152 h 482"/>
                  <a:gd name="T92" fmla="*/ 184 w 386"/>
                  <a:gd name="T93" fmla="*/ 163 h 482"/>
                  <a:gd name="T94" fmla="*/ 162 w 386"/>
                  <a:gd name="T95" fmla="*/ 116 h 482"/>
                  <a:gd name="T96" fmla="*/ 147 w 386"/>
                  <a:gd name="T97" fmla="*/ 79 h 482"/>
                  <a:gd name="T98" fmla="*/ 144 w 386"/>
                  <a:gd name="T99" fmla="*/ 50 h 482"/>
                  <a:gd name="T100" fmla="*/ 160 w 386"/>
                  <a:gd name="T101" fmla="*/ 25 h 482"/>
                  <a:gd name="T102" fmla="*/ 150 w 386"/>
                  <a:gd name="T103" fmla="*/ 2 h 48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86"/>
                  <a:gd name="T157" fmla="*/ 0 h 482"/>
                  <a:gd name="T158" fmla="*/ 386 w 386"/>
                  <a:gd name="T159" fmla="*/ 482 h 48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86" h="482">
                    <a:moveTo>
                      <a:pt x="147" y="0"/>
                    </a:moveTo>
                    <a:lnTo>
                      <a:pt x="137" y="4"/>
                    </a:lnTo>
                    <a:lnTo>
                      <a:pt x="128" y="11"/>
                    </a:lnTo>
                    <a:lnTo>
                      <a:pt x="119" y="17"/>
                    </a:lnTo>
                    <a:lnTo>
                      <a:pt x="110" y="25"/>
                    </a:lnTo>
                    <a:lnTo>
                      <a:pt x="100" y="30"/>
                    </a:lnTo>
                    <a:lnTo>
                      <a:pt x="93" y="35"/>
                    </a:lnTo>
                    <a:lnTo>
                      <a:pt x="83" y="38"/>
                    </a:lnTo>
                    <a:lnTo>
                      <a:pt x="75" y="39"/>
                    </a:lnTo>
                    <a:lnTo>
                      <a:pt x="85" y="41"/>
                    </a:lnTo>
                    <a:lnTo>
                      <a:pt x="93" y="48"/>
                    </a:lnTo>
                    <a:lnTo>
                      <a:pt x="98" y="56"/>
                    </a:lnTo>
                    <a:lnTo>
                      <a:pt x="100" y="66"/>
                    </a:lnTo>
                    <a:lnTo>
                      <a:pt x="100" y="75"/>
                    </a:lnTo>
                    <a:lnTo>
                      <a:pt x="100" y="84"/>
                    </a:lnTo>
                    <a:lnTo>
                      <a:pt x="100" y="90"/>
                    </a:lnTo>
                    <a:lnTo>
                      <a:pt x="100" y="93"/>
                    </a:lnTo>
                    <a:lnTo>
                      <a:pt x="95" y="100"/>
                    </a:lnTo>
                    <a:lnTo>
                      <a:pt x="90" y="109"/>
                    </a:lnTo>
                    <a:lnTo>
                      <a:pt x="84" y="118"/>
                    </a:lnTo>
                    <a:lnTo>
                      <a:pt x="79" y="127"/>
                    </a:lnTo>
                    <a:lnTo>
                      <a:pt x="73" y="135"/>
                    </a:lnTo>
                    <a:lnTo>
                      <a:pt x="69" y="147"/>
                    </a:lnTo>
                    <a:lnTo>
                      <a:pt x="65" y="158"/>
                    </a:lnTo>
                    <a:lnTo>
                      <a:pt x="65" y="172"/>
                    </a:lnTo>
                    <a:lnTo>
                      <a:pt x="65" y="178"/>
                    </a:lnTo>
                    <a:lnTo>
                      <a:pt x="66" y="185"/>
                    </a:lnTo>
                    <a:lnTo>
                      <a:pt x="68" y="190"/>
                    </a:lnTo>
                    <a:lnTo>
                      <a:pt x="70" y="195"/>
                    </a:lnTo>
                    <a:lnTo>
                      <a:pt x="71" y="199"/>
                    </a:lnTo>
                    <a:lnTo>
                      <a:pt x="73" y="204"/>
                    </a:lnTo>
                    <a:lnTo>
                      <a:pt x="74" y="210"/>
                    </a:lnTo>
                    <a:lnTo>
                      <a:pt x="75" y="218"/>
                    </a:lnTo>
                    <a:lnTo>
                      <a:pt x="73" y="228"/>
                    </a:lnTo>
                    <a:lnTo>
                      <a:pt x="70" y="236"/>
                    </a:lnTo>
                    <a:lnTo>
                      <a:pt x="64" y="242"/>
                    </a:lnTo>
                    <a:lnTo>
                      <a:pt x="58" y="247"/>
                    </a:lnTo>
                    <a:lnTo>
                      <a:pt x="50" y="249"/>
                    </a:lnTo>
                    <a:lnTo>
                      <a:pt x="43" y="253"/>
                    </a:lnTo>
                    <a:lnTo>
                      <a:pt x="35" y="256"/>
                    </a:lnTo>
                    <a:lnTo>
                      <a:pt x="29" y="259"/>
                    </a:lnTo>
                    <a:lnTo>
                      <a:pt x="38" y="263"/>
                    </a:lnTo>
                    <a:lnTo>
                      <a:pt x="46" y="264"/>
                    </a:lnTo>
                    <a:lnTo>
                      <a:pt x="55" y="262"/>
                    </a:lnTo>
                    <a:lnTo>
                      <a:pt x="65" y="262"/>
                    </a:lnTo>
                    <a:lnTo>
                      <a:pt x="73" y="261"/>
                    </a:lnTo>
                    <a:lnTo>
                      <a:pt x="80" y="258"/>
                    </a:lnTo>
                    <a:lnTo>
                      <a:pt x="85" y="256"/>
                    </a:lnTo>
                    <a:lnTo>
                      <a:pt x="91" y="253"/>
                    </a:lnTo>
                    <a:lnTo>
                      <a:pt x="95" y="249"/>
                    </a:lnTo>
                    <a:lnTo>
                      <a:pt x="102" y="247"/>
                    </a:lnTo>
                    <a:lnTo>
                      <a:pt x="109" y="246"/>
                    </a:lnTo>
                    <a:lnTo>
                      <a:pt x="119" y="246"/>
                    </a:lnTo>
                    <a:lnTo>
                      <a:pt x="129" y="246"/>
                    </a:lnTo>
                    <a:lnTo>
                      <a:pt x="138" y="249"/>
                    </a:lnTo>
                    <a:lnTo>
                      <a:pt x="147" y="253"/>
                    </a:lnTo>
                    <a:lnTo>
                      <a:pt x="155" y="258"/>
                    </a:lnTo>
                    <a:lnTo>
                      <a:pt x="163" y="262"/>
                    </a:lnTo>
                    <a:lnTo>
                      <a:pt x="172" y="267"/>
                    </a:lnTo>
                    <a:lnTo>
                      <a:pt x="182" y="269"/>
                    </a:lnTo>
                    <a:lnTo>
                      <a:pt x="193" y="272"/>
                    </a:lnTo>
                    <a:lnTo>
                      <a:pt x="193" y="279"/>
                    </a:lnTo>
                    <a:lnTo>
                      <a:pt x="194" y="286"/>
                    </a:lnTo>
                    <a:lnTo>
                      <a:pt x="194" y="291"/>
                    </a:lnTo>
                    <a:lnTo>
                      <a:pt x="196" y="298"/>
                    </a:lnTo>
                    <a:lnTo>
                      <a:pt x="194" y="306"/>
                    </a:lnTo>
                    <a:lnTo>
                      <a:pt x="192" y="311"/>
                    </a:lnTo>
                    <a:lnTo>
                      <a:pt x="188" y="315"/>
                    </a:lnTo>
                    <a:lnTo>
                      <a:pt x="186" y="317"/>
                    </a:lnTo>
                    <a:lnTo>
                      <a:pt x="175" y="317"/>
                    </a:lnTo>
                    <a:lnTo>
                      <a:pt x="165" y="317"/>
                    </a:lnTo>
                    <a:lnTo>
                      <a:pt x="132" y="320"/>
                    </a:lnTo>
                    <a:lnTo>
                      <a:pt x="107" y="325"/>
                    </a:lnTo>
                    <a:lnTo>
                      <a:pt x="85" y="330"/>
                    </a:lnTo>
                    <a:lnTo>
                      <a:pt x="69" y="336"/>
                    </a:lnTo>
                    <a:lnTo>
                      <a:pt x="53" y="340"/>
                    </a:lnTo>
                    <a:lnTo>
                      <a:pt x="38" y="343"/>
                    </a:lnTo>
                    <a:lnTo>
                      <a:pt x="20" y="343"/>
                    </a:lnTo>
                    <a:lnTo>
                      <a:pt x="0" y="342"/>
                    </a:lnTo>
                    <a:lnTo>
                      <a:pt x="46" y="367"/>
                    </a:lnTo>
                    <a:lnTo>
                      <a:pt x="46" y="383"/>
                    </a:lnTo>
                    <a:lnTo>
                      <a:pt x="56" y="381"/>
                    </a:lnTo>
                    <a:lnTo>
                      <a:pt x="63" y="378"/>
                    </a:lnTo>
                    <a:lnTo>
                      <a:pt x="68" y="373"/>
                    </a:lnTo>
                    <a:lnTo>
                      <a:pt x="74" y="370"/>
                    </a:lnTo>
                    <a:lnTo>
                      <a:pt x="96" y="377"/>
                    </a:lnTo>
                    <a:lnTo>
                      <a:pt x="105" y="372"/>
                    </a:lnTo>
                    <a:lnTo>
                      <a:pt x="114" y="367"/>
                    </a:lnTo>
                    <a:lnTo>
                      <a:pt x="123" y="363"/>
                    </a:lnTo>
                    <a:lnTo>
                      <a:pt x="132" y="360"/>
                    </a:lnTo>
                    <a:lnTo>
                      <a:pt x="140" y="356"/>
                    </a:lnTo>
                    <a:lnTo>
                      <a:pt x="149" y="352"/>
                    </a:lnTo>
                    <a:lnTo>
                      <a:pt x="158" y="348"/>
                    </a:lnTo>
                    <a:lnTo>
                      <a:pt x="169" y="346"/>
                    </a:lnTo>
                    <a:lnTo>
                      <a:pt x="178" y="342"/>
                    </a:lnTo>
                    <a:lnTo>
                      <a:pt x="187" y="341"/>
                    </a:lnTo>
                    <a:lnTo>
                      <a:pt x="193" y="337"/>
                    </a:lnTo>
                    <a:lnTo>
                      <a:pt x="202" y="332"/>
                    </a:lnTo>
                    <a:lnTo>
                      <a:pt x="208" y="323"/>
                    </a:lnTo>
                    <a:lnTo>
                      <a:pt x="214" y="315"/>
                    </a:lnTo>
                    <a:lnTo>
                      <a:pt x="217" y="311"/>
                    </a:lnTo>
                    <a:lnTo>
                      <a:pt x="222" y="308"/>
                    </a:lnTo>
                    <a:lnTo>
                      <a:pt x="227" y="306"/>
                    </a:lnTo>
                    <a:lnTo>
                      <a:pt x="234" y="306"/>
                    </a:lnTo>
                    <a:lnTo>
                      <a:pt x="238" y="307"/>
                    </a:lnTo>
                    <a:lnTo>
                      <a:pt x="242" y="312"/>
                    </a:lnTo>
                    <a:lnTo>
                      <a:pt x="243" y="320"/>
                    </a:lnTo>
                    <a:lnTo>
                      <a:pt x="244" y="328"/>
                    </a:lnTo>
                    <a:lnTo>
                      <a:pt x="238" y="370"/>
                    </a:lnTo>
                    <a:lnTo>
                      <a:pt x="238" y="381"/>
                    </a:lnTo>
                    <a:lnTo>
                      <a:pt x="242" y="393"/>
                    </a:lnTo>
                    <a:lnTo>
                      <a:pt x="244" y="404"/>
                    </a:lnTo>
                    <a:lnTo>
                      <a:pt x="251" y="410"/>
                    </a:lnTo>
                    <a:lnTo>
                      <a:pt x="251" y="399"/>
                    </a:lnTo>
                    <a:lnTo>
                      <a:pt x="252" y="390"/>
                    </a:lnTo>
                    <a:lnTo>
                      <a:pt x="253" y="381"/>
                    </a:lnTo>
                    <a:lnTo>
                      <a:pt x="257" y="375"/>
                    </a:lnTo>
                    <a:lnTo>
                      <a:pt x="261" y="367"/>
                    </a:lnTo>
                    <a:lnTo>
                      <a:pt x="266" y="363"/>
                    </a:lnTo>
                    <a:lnTo>
                      <a:pt x="271" y="358"/>
                    </a:lnTo>
                    <a:lnTo>
                      <a:pt x="278" y="357"/>
                    </a:lnTo>
                    <a:lnTo>
                      <a:pt x="282" y="366"/>
                    </a:lnTo>
                    <a:lnTo>
                      <a:pt x="286" y="375"/>
                    </a:lnTo>
                    <a:lnTo>
                      <a:pt x="290" y="383"/>
                    </a:lnTo>
                    <a:lnTo>
                      <a:pt x="293" y="393"/>
                    </a:lnTo>
                    <a:lnTo>
                      <a:pt x="295" y="402"/>
                    </a:lnTo>
                    <a:lnTo>
                      <a:pt x="297" y="414"/>
                    </a:lnTo>
                    <a:lnTo>
                      <a:pt x="298" y="424"/>
                    </a:lnTo>
                    <a:lnTo>
                      <a:pt x="300" y="435"/>
                    </a:lnTo>
                    <a:lnTo>
                      <a:pt x="310" y="431"/>
                    </a:lnTo>
                    <a:lnTo>
                      <a:pt x="321" y="429"/>
                    </a:lnTo>
                    <a:lnTo>
                      <a:pt x="328" y="429"/>
                    </a:lnTo>
                    <a:lnTo>
                      <a:pt x="335" y="432"/>
                    </a:lnTo>
                    <a:lnTo>
                      <a:pt x="338" y="437"/>
                    </a:lnTo>
                    <a:lnTo>
                      <a:pt x="342" y="446"/>
                    </a:lnTo>
                    <a:lnTo>
                      <a:pt x="343" y="454"/>
                    </a:lnTo>
                    <a:lnTo>
                      <a:pt x="345" y="462"/>
                    </a:lnTo>
                    <a:lnTo>
                      <a:pt x="345" y="472"/>
                    </a:lnTo>
                    <a:lnTo>
                      <a:pt x="346" y="482"/>
                    </a:lnTo>
                    <a:lnTo>
                      <a:pt x="375" y="482"/>
                    </a:lnTo>
                    <a:lnTo>
                      <a:pt x="386" y="430"/>
                    </a:lnTo>
                    <a:lnTo>
                      <a:pt x="375" y="411"/>
                    </a:lnTo>
                    <a:lnTo>
                      <a:pt x="364" y="399"/>
                    </a:lnTo>
                    <a:lnTo>
                      <a:pt x="350" y="390"/>
                    </a:lnTo>
                    <a:lnTo>
                      <a:pt x="337" y="383"/>
                    </a:lnTo>
                    <a:lnTo>
                      <a:pt x="322" y="375"/>
                    </a:lnTo>
                    <a:lnTo>
                      <a:pt x="311" y="366"/>
                    </a:lnTo>
                    <a:lnTo>
                      <a:pt x="300" y="351"/>
                    </a:lnTo>
                    <a:lnTo>
                      <a:pt x="293" y="331"/>
                    </a:lnTo>
                    <a:lnTo>
                      <a:pt x="286" y="308"/>
                    </a:lnTo>
                    <a:lnTo>
                      <a:pt x="278" y="289"/>
                    </a:lnTo>
                    <a:lnTo>
                      <a:pt x="268" y="272"/>
                    </a:lnTo>
                    <a:lnTo>
                      <a:pt x="258" y="257"/>
                    </a:lnTo>
                    <a:lnTo>
                      <a:pt x="246" y="242"/>
                    </a:lnTo>
                    <a:lnTo>
                      <a:pt x="233" y="229"/>
                    </a:lnTo>
                    <a:lnTo>
                      <a:pt x="221" y="218"/>
                    </a:lnTo>
                    <a:lnTo>
                      <a:pt x="209" y="210"/>
                    </a:lnTo>
                    <a:lnTo>
                      <a:pt x="202" y="203"/>
                    </a:lnTo>
                    <a:lnTo>
                      <a:pt x="202" y="199"/>
                    </a:lnTo>
                    <a:lnTo>
                      <a:pt x="206" y="194"/>
                    </a:lnTo>
                    <a:lnTo>
                      <a:pt x="214" y="192"/>
                    </a:lnTo>
                    <a:lnTo>
                      <a:pt x="223" y="188"/>
                    </a:lnTo>
                    <a:lnTo>
                      <a:pt x="234" y="187"/>
                    </a:lnTo>
                    <a:lnTo>
                      <a:pt x="244" y="187"/>
                    </a:lnTo>
                    <a:lnTo>
                      <a:pt x="256" y="187"/>
                    </a:lnTo>
                    <a:lnTo>
                      <a:pt x="262" y="185"/>
                    </a:lnTo>
                    <a:lnTo>
                      <a:pt x="268" y="183"/>
                    </a:lnTo>
                    <a:lnTo>
                      <a:pt x="273" y="178"/>
                    </a:lnTo>
                    <a:lnTo>
                      <a:pt x="278" y="173"/>
                    </a:lnTo>
                    <a:lnTo>
                      <a:pt x="281" y="165"/>
                    </a:lnTo>
                    <a:lnTo>
                      <a:pt x="283" y="159"/>
                    </a:lnTo>
                    <a:lnTo>
                      <a:pt x="285" y="152"/>
                    </a:lnTo>
                    <a:lnTo>
                      <a:pt x="286" y="145"/>
                    </a:lnTo>
                    <a:lnTo>
                      <a:pt x="282" y="140"/>
                    </a:lnTo>
                    <a:lnTo>
                      <a:pt x="276" y="140"/>
                    </a:lnTo>
                    <a:lnTo>
                      <a:pt x="264" y="144"/>
                    </a:lnTo>
                    <a:lnTo>
                      <a:pt x="257" y="153"/>
                    </a:lnTo>
                    <a:lnTo>
                      <a:pt x="249" y="162"/>
                    </a:lnTo>
                    <a:lnTo>
                      <a:pt x="241" y="167"/>
                    </a:lnTo>
                    <a:lnTo>
                      <a:pt x="234" y="163"/>
                    </a:lnTo>
                    <a:lnTo>
                      <a:pt x="228" y="158"/>
                    </a:lnTo>
                    <a:lnTo>
                      <a:pt x="221" y="152"/>
                    </a:lnTo>
                    <a:lnTo>
                      <a:pt x="213" y="149"/>
                    </a:lnTo>
                    <a:lnTo>
                      <a:pt x="207" y="152"/>
                    </a:lnTo>
                    <a:lnTo>
                      <a:pt x="203" y="158"/>
                    </a:lnTo>
                    <a:lnTo>
                      <a:pt x="198" y="163"/>
                    </a:lnTo>
                    <a:lnTo>
                      <a:pt x="193" y="167"/>
                    </a:lnTo>
                    <a:lnTo>
                      <a:pt x="184" y="163"/>
                    </a:lnTo>
                    <a:lnTo>
                      <a:pt x="177" y="155"/>
                    </a:lnTo>
                    <a:lnTo>
                      <a:pt x="170" y="144"/>
                    </a:lnTo>
                    <a:lnTo>
                      <a:pt x="167" y="132"/>
                    </a:lnTo>
                    <a:lnTo>
                      <a:pt x="162" y="116"/>
                    </a:lnTo>
                    <a:lnTo>
                      <a:pt x="158" y="104"/>
                    </a:lnTo>
                    <a:lnTo>
                      <a:pt x="154" y="93"/>
                    </a:lnTo>
                    <a:lnTo>
                      <a:pt x="150" y="85"/>
                    </a:lnTo>
                    <a:lnTo>
                      <a:pt x="147" y="79"/>
                    </a:lnTo>
                    <a:lnTo>
                      <a:pt x="144" y="74"/>
                    </a:lnTo>
                    <a:lnTo>
                      <a:pt x="142" y="68"/>
                    </a:lnTo>
                    <a:lnTo>
                      <a:pt x="142" y="61"/>
                    </a:lnTo>
                    <a:lnTo>
                      <a:pt x="144" y="50"/>
                    </a:lnTo>
                    <a:lnTo>
                      <a:pt x="152" y="41"/>
                    </a:lnTo>
                    <a:lnTo>
                      <a:pt x="155" y="36"/>
                    </a:lnTo>
                    <a:lnTo>
                      <a:pt x="159" y="31"/>
                    </a:lnTo>
                    <a:lnTo>
                      <a:pt x="160" y="25"/>
                    </a:lnTo>
                    <a:lnTo>
                      <a:pt x="163" y="19"/>
                    </a:lnTo>
                    <a:lnTo>
                      <a:pt x="160" y="14"/>
                    </a:lnTo>
                    <a:lnTo>
                      <a:pt x="157" y="9"/>
                    </a:lnTo>
                    <a:lnTo>
                      <a:pt x="150" y="2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3" name="Freeform 110"/>
              <p:cNvSpPr>
                <a:spLocks/>
              </p:cNvSpPr>
              <p:nvPr/>
            </p:nvSpPr>
            <p:spPr bwMode="auto">
              <a:xfrm>
                <a:off x="2328" y="1636"/>
                <a:ext cx="190" cy="124"/>
              </a:xfrm>
              <a:custGeom>
                <a:avLst/>
                <a:gdLst>
                  <a:gd name="T0" fmla="*/ 5 w 190"/>
                  <a:gd name="T1" fmla="*/ 112 h 124"/>
                  <a:gd name="T2" fmla="*/ 8 w 190"/>
                  <a:gd name="T3" fmla="*/ 103 h 124"/>
                  <a:gd name="T4" fmla="*/ 12 w 190"/>
                  <a:gd name="T5" fmla="*/ 94 h 124"/>
                  <a:gd name="T6" fmla="*/ 13 w 190"/>
                  <a:gd name="T7" fmla="*/ 84 h 124"/>
                  <a:gd name="T8" fmla="*/ 15 w 190"/>
                  <a:gd name="T9" fmla="*/ 74 h 124"/>
                  <a:gd name="T10" fmla="*/ 6 w 190"/>
                  <a:gd name="T11" fmla="*/ 74 h 124"/>
                  <a:gd name="T12" fmla="*/ 0 w 190"/>
                  <a:gd name="T13" fmla="*/ 74 h 124"/>
                  <a:gd name="T14" fmla="*/ 3 w 190"/>
                  <a:gd name="T15" fmla="*/ 65 h 124"/>
                  <a:gd name="T16" fmla="*/ 11 w 190"/>
                  <a:gd name="T17" fmla="*/ 61 h 124"/>
                  <a:gd name="T18" fmla="*/ 16 w 190"/>
                  <a:gd name="T19" fmla="*/ 58 h 124"/>
                  <a:gd name="T20" fmla="*/ 22 w 190"/>
                  <a:gd name="T21" fmla="*/ 53 h 124"/>
                  <a:gd name="T22" fmla="*/ 21 w 190"/>
                  <a:gd name="T23" fmla="*/ 45 h 124"/>
                  <a:gd name="T24" fmla="*/ 21 w 190"/>
                  <a:gd name="T25" fmla="*/ 39 h 124"/>
                  <a:gd name="T26" fmla="*/ 21 w 190"/>
                  <a:gd name="T27" fmla="*/ 34 h 124"/>
                  <a:gd name="T28" fmla="*/ 23 w 190"/>
                  <a:gd name="T29" fmla="*/ 30 h 124"/>
                  <a:gd name="T30" fmla="*/ 28 w 190"/>
                  <a:gd name="T31" fmla="*/ 25 h 124"/>
                  <a:gd name="T32" fmla="*/ 35 w 190"/>
                  <a:gd name="T33" fmla="*/ 25 h 124"/>
                  <a:gd name="T34" fmla="*/ 40 w 190"/>
                  <a:gd name="T35" fmla="*/ 24 h 124"/>
                  <a:gd name="T36" fmla="*/ 46 w 190"/>
                  <a:gd name="T37" fmla="*/ 21 h 124"/>
                  <a:gd name="T38" fmla="*/ 47 w 190"/>
                  <a:gd name="T39" fmla="*/ 14 h 124"/>
                  <a:gd name="T40" fmla="*/ 50 w 190"/>
                  <a:gd name="T41" fmla="*/ 8 h 124"/>
                  <a:gd name="T42" fmla="*/ 51 w 190"/>
                  <a:gd name="T43" fmla="*/ 1 h 124"/>
                  <a:gd name="T44" fmla="*/ 57 w 190"/>
                  <a:gd name="T45" fmla="*/ 0 h 124"/>
                  <a:gd name="T46" fmla="*/ 72 w 190"/>
                  <a:gd name="T47" fmla="*/ 0 h 124"/>
                  <a:gd name="T48" fmla="*/ 87 w 190"/>
                  <a:gd name="T49" fmla="*/ 4 h 124"/>
                  <a:gd name="T50" fmla="*/ 101 w 190"/>
                  <a:gd name="T51" fmla="*/ 8 h 124"/>
                  <a:gd name="T52" fmla="*/ 115 w 190"/>
                  <a:gd name="T53" fmla="*/ 15 h 124"/>
                  <a:gd name="T54" fmla="*/ 125 w 190"/>
                  <a:gd name="T55" fmla="*/ 21 h 124"/>
                  <a:gd name="T56" fmla="*/ 135 w 190"/>
                  <a:gd name="T57" fmla="*/ 31 h 124"/>
                  <a:gd name="T58" fmla="*/ 142 w 190"/>
                  <a:gd name="T59" fmla="*/ 41 h 124"/>
                  <a:gd name="T60" fmla="*/ 150 w 190"/>
                  <a:gd name="T61" fmla="*/ 54 h 124"/>
                  <a:gd name="T62" fmla="*/ 152 w 190"/>
                  <a:gd name="T63" fmla="*/ 60 h 124"/>
                  <a:gd name="T64" fmla="*/ 157 w 190"/>
                  <a:gd name="T65" fmla="*/ 66 h 124"/>
                  <a:gd name="T66" fmla="*/ 162 w 190"/>
                  <a:gd name="T67" fmla="*/ 70 h 124"/>
                  <a:gd name="T68" fmla="*/ 169 w 190"/>
                  <a:gd name="T69" fmla="*/ 75 h 124"/>
                  <a:gd name="T70" fmla="*/ 179 w 190"/>
                  <a:gd name="T71" fmla="*/ 83 h 124"/>
                  <a:gd name="T72" fmla="*/ 190 w 190"/>
                  <a:gd name="T73" fmla="*/ 94 h 124"/>
                  <a:gd name="T74" fmla="*/ 179 w 190"/>
                  <a:gd name="T75" fmla="*/ 99 h 124"/>
                  <a:gd name="T76" fmla="*/ 167 w 190"/>
                  <a:gd name="T77" fmla="*/ 98 h 124"/>
                  <a:gd name="T78" fmla="*/ 156 w 190"/>
                  <a:gd name="T79" fmla="*/ 95 h 124"/>
                  <a:gd name="T80" fmla="*/ 146 w 190"/>
                  <a:gd name="T81" fmla="*/ 94 h 124"/>
                  <a:gd name="T82" fmla="*/ 140 w 190"/>
                  <a:gd name="T83" fmla="*/ 97 h 124"/>
                  <a:gd name="T84" fmla="*/ 135 w 190"/>
                  <a:gd name="T85" fmla="*/ 104 h 124"/>
                  <a:gd name="T86" fmla="*/ 127 w 190"/>
                  <a:gd name="T87" fmla="*/ 112 h 124"/>
                  <a:gd name="T88" fmla="*/ 117 w 190"/>
                  <a:gd name="T89" fmla="*/ 115 h 124"/>
                  <a:gd name="T90" fmla="*/ 109 w 190"/>
                  <a:gd name="T91" fmla="*/ 114 h 124"/>
                  <a:gd name="T92" fmla="*/ 101 w 190"/>
                  <a:gd name="T93" fmla="*/ 113 h 124"/>
                  <a:gd name="T94" fmla="*/ 94 w 190"/>
                  <a:gd name="T95" fmla="*/ 112 h 124"/>
                  <a:gd name="T96" fmla="*/ 86 w 190"/>
                  <a:gd name="T97" fmla="*/ 112 h 124"/>
                  <a:gd name="T98" fmla="*/ 77 w 190"/>
                  <a:gd name="T99" fmla="*/ 109 h 124"/>
                  <a:gd name="T100" fmla="*/ 70 w 190"/>
                  <a:gd name="T101" fmla="*/ 108 h 124"/>
                  <a:gd name="T102" fmla="*/ 62 w 190"/>
                  <a:gd name="T103" fmla="*/ 108 h 124"/>
                  <a:gd name="T104" fmla="*/ 55 w 190"/>
                  <a:gd name="T105" fmla="*/ 108 h 124"/>
                  <a:gd name="T106" fmla="*/ 42 w 190"/>
                  <a:gd name="T107" fmla="*/ 108 h 124"/>
                  <a:gd name="T108" fmla="*/ 35 w 190"/>
                  <a:gd name="T109" fmla="*/ 108 h 124"/>
                  <a:gd name="T110" fmla="*/ 27 w 190"/>
                  <a:gd name="T111" fmla="*/ 109 h 124"/>
                  <a:gd name="T112" fmla="*/ 23 w 190"/>
                  <a:gd name="T113" fmla="*/ 113 h 124"/>
                  <a:gd name="T114" fmla="*/ 13 w 190"/>
                  <a:gd name="T115" fmla="*/ 118 h 124"/>
                  <a:gd name="T116" fmla="*/ 5 w 190"/>
                  <a:gd name="T117" fmla="*/ 124 h 124"/>
                  <a:gd name="T118" fmla="*/ 5 w 190"/>
                  <a:gd name="T119" fmla="*/ 112 h 12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90"/>
                  <a:gd name="T181" fmla="*/ 0 h 124"/>
                  <a:gd name="T182" fmla="*/ 190 w 190"/>
                  <a:gd name="T183" fmla="*/ 124 h 12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90" h="124">
                    <a:moveTo>
                      <a:pt x="5" y="112"/>
                    </a:moveTo>
                    <a:lnTo>
                      <a:pt x="8" y="103"/>
                    </a:lnTo>
                    <a:lnTo>
                      <a:pt x="12" y="94"/>
                    </a:lnTo>
                    <a:lnTo>
                      <a:pt x="13" y="84"/>
                    </a:lnTo>
                    <a:lnTo>
                      <a:pt x="15" y="74"/>
                    </a:lnTo>
                    <a:lnTo>
                      <a:pt x="6" y="74"/>
                    </a:lnTo>
                    <a:lnTo>
                      <a:pt x="0" y="74"/>
                    </a:lnTo>
                    <a:lnTo>
                      <a:pt x="3" y="65"/>
                    </a:lnTo>
                    <a:lnTo>
                      <a:pt x="11" y="61"/>
                    </a:lnTo>
                    <a:lnTo>
                      <a:pt x="16" y="58"/>
                    </a:lnTo>
                    <a:lnTo>
                      <a:pt x="22" y="53"/>
                    </a:lnTo>
                    <a:lnTo>
                      <a:pt x="21" y="45"/>
                    </a:lnTo>
                    <a:lnTo>
                      <a:pt x="21" y="39"/>
                    </a:lnTo>
                    <a:lnTo>
                      <a:pt x="21" y="34"/>
                    </a:lnTo>
                    <a:lnTo>
                      <a:pt x="23" y="30"/>
                    </a:lnTo>
                    <a:lnTo>
                      <a:pt x="28" y="25"/>
                    </a:lnTo>
                    <a:lnTo>
                      <a:pt x="35" y="25"/>
                    </a:lnTo>
                    <a:lnTo>
                      <a:pt x="40" y="24"/>
                    </a:lnTo>
                    <a:lnTo>
                      <a:pt x="46" y="21"/>
                    </a:lnTo>
                    <a:lnTo>
                      <a:pt x="47" y="14"/>
                    </a:lnTo>
                    <a:lnTo>
                      <a:pt x="50" y="8"/>
                    </a:lnTo>
                    <a:lnTo>
                      <a:pt x="51" y="1"/>
                    </a:lnTo>
                    <a:lnTo>
                      <a:pt x="57" y="0"/>
                    </a:lnTo>
                    <a:lnTo>
                      <a:pt x="72" y="0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5" y="15"/>
                    </a:lnTo>
                    <a:lnTo>
                      <a:pt x="125" y="21"/>
                    </a:lnTo>
                    <a:lnTo>
                      <a:pt x="135" y="31"/>
                    </a:lnTo>
                    <a:lnTo>
                      <a:pt x="142" y="41"/>
                    </a:lnTo>
                    <a:lnTo>
                      <a:pt x="150" y="54"/>
                    </a:lnTo>
                    <a:lnTo>
                      <a:pt x="152" y="60"/>
                    </a:lnTo>
                    <a:lnTo>
                      <a:pt x="157" y="66"/>
                    </a:lnTo>
                    <a:lnTo>
                      <a:pt x="162" y="70"/>
                    </a:lnTo>
                    <a:lnTo>
                      <a:pt x="169" y="75"/>
                    </a:lnTo>
                    <a:lnTo>
                      <a:pt x="179" y="83"/>
                    </a:lnTo>
                    <a:lnTo>
                      <a:pt x="190" y="94"/>
                    </a:lnTo>
                    <a:lnTo>
                      <a:pt x="179" y="99"/>
                    </a:lnTo>
                    <a:lnTo>
                      <a:pt x="167" y="98"/>
                    </a:lnTo>
                    <a:lnTo>
                      <a:pt x="156" y="95"/>
                    </a:lnTo>
                    <a:lnTo>
                      <a:pt x="146" y="94"/>
                    </a:lnTo>
                    <a:lnTo>
                      <a:pt x="140" y="97"/>
                    </a:lnTo>
                    <a:lnTo>
                      <a:pt x="135" y="104"/>
                    </a:lnTo>
                    <a:lnTo>
                      <a:pt x="127" y="112"/>
                    </a:lnTo>
                    <a:lnTo>
                      <a:pt x="117" y="115"/>
                    </a:lnTo>
                    <a:lnTo>
                      <a:pt x="109" y="114"/>
                    </a:lnTo>
                    <a:lnTo>
                      <a:pt x="101" y="113"/>
                    </a:lnTo>
                    <a:lnTo>
                      <a:pt x="94" y="112"/>
                    </a:lnTo>
                    <a:lnTo>
                      <a:pt x="86" y="112"/>
                    </a:lnTo>
                    <a:lnTo>
                      <a:pt x="77" y="109"/>
                    </a:lnTo>
                    <a:lnTo>
                      <a:pt x="70" y="108"/>
                    </a:lnTo>
                    <a:lnTo>
                      <a:pt x="62" y="108"/>
                    </a:lnTo>
                    <a:lnTo>
                      <a:pt x="55" y="108"/>
                    </a:lnTo>
                    <a:lnTo>
                      <a:pt x="42" y="108"/>
                    </a:lnTo>
                    <a:lnTo>
                      <a:pt x="35" y="108"/>
                    </a:lnTo>
                    <a:lnTo>
                      <a:pt x="27" y="109"/>
                    </a:lnTo>
                    <a:lnTo>
                      <a:pt x="23" y="113"/>
                    </a:lnTo>
                    <a:lnTo>
                      <a:pt x="13" y="118"/>
                    </a:lnTo>
                    <a:lnTo>
                      <a:pt x="5" y="124"/>
                    </a:lnTo>
                    <a:lnTo>
                      <a:pt x="5" y="112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4" name="Freeform 111"/>
              <p:cNvSpPr>
                <a:spLocks/>
              </p:cNvSpPr>
              <p:nvPr/>
            </p:nvSpPr>
            <p:spPr bwMode="auto">
              <a:xfrm>
                <a:off x="2358" y="1743"/>
                <a:ext cx="161" cy="112"/>
              </a:xfrm>
              <a:custGeom>
                <a:avLst/>
                <a:gdLst>
                  <a:gd name="T0" fmla="*/ 105 w 161"/>
                  <a:gd name="T1" fmla="*/ 5 h 112"/>
                  <a:gd name="T2" fmla="*/ 112 w 161"/>
                  <a:gd name="T3" fmla="*/ 7 h 112"/>
                  <a:gd name="T4" fmla="*/ 120 w 161"/>
                  <a:gd name="T5" fmla="*/ 11 h 112"/>
                  <a:gd name="T6" fmla="*/ 126 w 161"/>
                  <a:gd name="T7" fmla="*/ 15 h 112"/>
                  <a:gd name="T8" fmla="*/ 132 w 161"/>
                  <a:gd name="T9" fmla="*/ 22 h 112"/>
                  <a:gd name="T10" fmla="*/ 125 w 161"/>
                  <a:gd name="T11" fmla="*/ 25 h 112"/>
                  <a:gd name="T12" fmla="*/ 117 w 161"/>
                  <a:gd name="T13" fmla="*/ 27 h 112"/>
                  <a:gd name="T14" fmla="*/ 109 w 161"/>
                  <a:gd name="T15" fmla="*/ 28 h 112"/>
                  <a:gd name="T16" fmla="*/ 101 w 161"/>
                  <a:gd name="T17" fmla="*/ 30 h 112"/>
                  <a:gd name="T18" fmla="*/ 91 w 161"/>
                  <a:gd name="T19" fmla="*/ 30 h 112"/>
                  <a:gd name="T20" fmla="*/ 82 w 161"/>
                  <a:gd name="T21" fmla="*/ 31 h 112"/>
                  <a:gd name="T22" fmla="*/ 74 w 161"/>
                  <a:gd name="T23" fmla="*/ 33 h 112"/>
                  <a:gd name="T24" fmla="*/ 66 w 161"/>
                  <a:gd name="T25" fmla="*/ 37 h 112"/>
                  <a:gd name="T26" fmla="*/ 60 w 161"/>
                  <a:gd name="T27" fmla="*/ 40 h 112"/>
                  <a:gd name="T28" fmla="*/ 56 w 161"/>
                  <a:gd name="T29" fmla="*/ 46 h 112"/>
                  <a:gd name="T30" fmla="*/ 51 w 161"/>
                  <a:gd name="T31" fmla="*/ 51 h 112"/>
                  <a:gd name="T32" fmla="*/ 47 w 161"/>
                  <a:gd name="T33" fmla="*/ 53 h 112"/>
                  <a:gd name="T34" fmla="*/ 40 w 161"/>
                  <a:gd name="T35" fmla="*/ 53 h 112"/>
                  <a:gd name="T36" fmla="*/ 32 w 161"/>
                  <a:gd name="T37" fmla="*/ 53 h 112"/>
                  <a:gd name="T38" fmla="*/ 23 w 161"/>
                  <a:gd name="T39" fmla="*/ 53 h 112"/>
                  <a:gd name="T40" fmla="*/ 18 w 161"/>
                  <a:gd name="T41" fmla="*/ 53 h 112"/>
                  <a:gd name="T42" fmla="*/ 13 w 161"/>
                  <a:gd name="T43" fmla="*/ 53 h 112"/>
                  <a:gd name="T44" fmla="*/ 10 w 161"/>
                  <a:gd name="T45" fmla="*/ 55 h 112"/>
                  <a:gd name="T46" fmla="*/ 5 w 161"/>
                  <a:gd name="T47" fmla="*/ 60 h 112"/>
                  <a:gd name="T48" fmla="*/ 0 w 161"/>
                  <a:gd name="T49" fmla="*/ 71 h 112"/>
                  <a:gd name="T50" fmla="*/ 11 w 161"/>
                  <a:gd name="T51" fmla="*/ 73 h 112"/>
                  <a:gd name="T52" fmla="*/ 22 w 161"/>
                  <a:gd name="T53" fmla="*/ 77 h 112"/>
                  <a:gd name="T54" fmla="*/ 31 w 161"/>
                  <a:gd name="T55" fmla="*/ 80 h 112"/>
                  <a:gd name="T56" fmla="*/ 40 w 161"/>
                  <a:gd name="T57" fmla="*/ 84 h 112"/>
                  <a:gd name="T58" fmla="*/ 46 w 161"/>
                  <a:gd name="T59" fmla="*/ 86 h 112"/>
                  <a:gd name="T60" fmla="*/ 52 w 161"/>
                  <a:gd name="T61" fmla="*/ 92 h 112"/>
                  <a:gd name="T62" fmla="*/ 57 w 161"/>
                  <a:gd name="T63" fmla="*/ 100 h 112"/>
                  <a:gd name="T64" fmla="*/ 64 w 161"/>
                  <a:gd name="T65" fmla="*/ 112 h 112"/>
                  <a:gd name="T66" fmla="*/ 72 w 161"/>
                  <a:gd name="T67" fmla="*/ 102 h 112"/>
                  <a:gd name="T68" fmla="*/ 80 w 161"/>
                  <a:gd name="T69" fmla="*/ 92 h 112"/>
                  <a:gd name="T70" fmla="*/ 85 w 161"/>
                  <a:gd name="T71" fmla="*/ 81 h 112"/>
                  <a:gd name="T72" fmla="*/ 95 w 161"/>
                  <a:gd name="T73" fmla="*/ 72 h 112"/>
                  <a:gd name="T74" fmla="*/ 104 w 161"/>
                  <a:gd name="T75" fmla="*/ 67 h 112"/>
                  <a:gd name="T76" fmla="*/ 114 w 161"/>
                  <a:gd name="T77" fmla="*/ 65 h 112"/>
                  <a:gd name="T78" fmla="*/ 124 w 161"/>
                  <a:gd name="T79" fmla="*/ 61 h 112"/>
                  <a:gd name="T80" fmla="*/ 134 w 161"/>
                  <a:gd name="T81" fmla="*/ 58 h 112"/>
                  <a:gd name="T82" fmla="*/ 137 w 161"/>
                  <a:gd name="T83" fmla="*/ 53 h 112"/>
                  <a:gd name="T84" fmla="*/ 143 w 161"/>
                  <a:gd name="T85" fmla="*/ 47 h 112"/>
                  <a:gd name="T86" fmla="*/ 145 w 161"/>
                  <a:gd name="T87" fmla="*/ 40 h 112"/>
                  <a:gd name="T88" fmla="*/ 149 w 161"/>
                  <a:gd name="T89" fmla="*/ 33 h 112"/>
                  <a:gd name="T90" fmla="*/ 151 w 161"/>
                  <a:gd name="T91" fmla="*/ 25 h 112"/>
                  <a:gd name="T92" fmla="*/ 155 w 161"/>
                  <a:gd name="T93" fmla="*/ 17 h 112"/>
                  <a:gd name="T94" fmla="*/ 158 w 161"/>
                  <a:gd name="T95" fmla="*/ 10 h 112"/>
                  <a:gd name="T96" fmla="*/ 161 w 161"/>
                  <a:gd name="T97" fmla="*/ 5 h 112"/>
                  <a:gd name="T98" fmla="*/ 155 w 161"/>
                  <a:gd name="T99" fmla="*/ 0 h 112"/>
                  <a:gd name="T100" fmla="*/ 120 w 161"/>
                  <a:gd name="T101" fmla="*/ 0 h 112"/>
                  <a:gd name="T102" fmla="*/ 111 w 161"/>
                  <a:gd name="T103" fmla="*/ 0 h 112"/>
                  <a:gd name="T104" fmla="*/ 111 w 161"/>
                  <a:gd name="T105" fmla="*/ 1 h 112"/>
                  <a:gd name="T106" fmla="*/ 110 w 161"/>
                  <a:gd name="T107" fmla="*/ 1 h 112"/>
                  <a:gd name="T108" fmla="*/ 105 w 161"/>
                  <a:gd name="T109" fmla="*/ 5 h 1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1"/>
                  <a:gd name="T166" fmla="*/ 0 h 112"/>
                  <a:gd name="T167" fmla="*/ 161 w 161"/>
                  <a:gd name="T168" fmla="*/ 112 h 11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1" h="112">
                    <a:moveTo>
                      <a:pt x="105" y="5"/>
                    </a:moveTo>
                    <a:lnTo>
                      <a:pt x="112" y="7"/>
                    </a:lnTo>
                    <a:lnTo>
                      <a:pt x="120" y="11"/>
                    </a:lnTo>
                    <a:lnTo>
                      <a:pt x="126" y="15"/>
                    </a:lnTo>
                    <a:lnTo>
                      <a:pt x="132" y="22"/>
                    </a:lnTo>
                    <a:lnTo>
                      <a:pt x="125" y="25"/>
                    </a:lnTo>
                    <a:lnTo>
                      <a:pt x="117" y="27"/>
                    </a:lnTo>
                    <a:lnTo>
                      <a:pt x="109" y="28"/>
                    </a:lnTo>
                    <a:lnTo>
                      <a:pt x="101" y="30"/>
                    </a:lnTo>
                    <a:lnTo>
                      <a:pt x="91" y="30"/>
                    </a:lnTo>
                    <a:lnTo>
                      <a:pt x="82" y="31"/>
                    </a:lnTo>
                    <a:lnTo>
                      <a:pt x="74" y="33"/>
                    </a:lnTo>
                    <a:lnTo>
                      <a:pt x="66" y="37"/>
                    </a:lnTo>
                    <a:lnTo>
                      <a:pt x="60" y="40"/>
                    </a:lnTo>
                    <a:lnTo>
                      <a:pt x="56" y="46"/>
                    </a:lnTo>
                    <a:lnTo>
                      <a:pt x="51" y="51"/>
                    </a:lnTo>
                    <a:lnTo>
                      <a:pt x="47" y="53"/>
                    </a:lnTo>
                    <a:lnTo>
                      <a:pt x="40" y="53"/>
                    </a:lnTo>
                    <a:lnTo>
                      <a:pt x="32" y="53"/>
                    </a:lnTo>
                    <a:lnTo>
                      <a:pt x="23" y="53"/>
                    </a:lnTo>
                    <a:lnTo>
                      <a:pt x="18" y="53"/>
                    </a:lnTo>
                    <a:lnTo>
                      <a:pt x="13" y="53"/>
                    </a:lnTo>
                    <a:lnTo>
                      <a:pt x="10" y="55"/>
                    </a:lnTo>
                    <a:lnTo>
                      <a:pt x="5" y="60"/>
                    </a:lnTo>
                    <a:lnTo>
                      <a:pt x="0" y="71"/>
                    </a:lnTo>
                    <a:lnTo>
                      <a:pt x="11" y="73"/>
                    </a:lnTo>
                    <a:lnTo>
                      <a:pt x="22" y="77"/>
                    </a:lnTo>
                    <a:lnTo>
                      <a:pt x="31" y="80"/>
                    </a:lnTo>
                    <a:lnTo>
                      <a:pt x="40" y="84"/>
                    </a:lnTo>
                    <a:lnTo>
                      <a:pt x="46" y="86"/>
                    </a:lnTo>
                    <a:lnTo>
                      <a:pt x="52" y="92"/>
                    </a:lnTo>
                    <a:lnTo>
                      <a:pt x="57" y="100"/>
                    </a:lnTo>
                    <a:lnTo>
                      <a:pt x="64" y="112"/>
                    </a:lnTo>
                    <a:lnTo>
                      <a:pt x="72" y="102"/>
                    </a:lnTo>
                    <a:lnTo>
                      <a:pt x="80" y="92"/>
                    </a:lnTo>
                    <a:lnTo>
                      <a:pt x="85" y="81"/>
                    </a:lnTo>
                    <a:lnTo>
                      <a:pt x="95" y="72"/>
                    </a:lnTo>
                    <a:lnTo>
                      <a:pt x="104" y="67"/>
                    </a:lnTo>
                    <a:lnTo>
                      <a:pt x="114" y="65"/>
                    </a:lnTo>
                    <a:lnTo>
                      <a:pt x="124" y="61"/>
                    </a:lnTo>
                    <a:lnTo>
                      <a:pt x="134" y="58"/>
                    </a:lnTo>
                    <a:lnTo>
                      <a:pt x="137" y="53"/>
                    </a:lnTo>
                    <a:lnTo>
                      <a:pt x="143" y="47"/>
                    </a:lnTo>
                    <a:lnTo>
                      <a:pt x="145" y="40"/>
                    </a:lnTo>
                    <a:lnTo>
                      <a:pt x="149" y="33"/>
                    </a:lnTo>
                    <a:lnTo>
                      <a:pt x="151" y="25"/>
                    </a:lnTo>
                    <a:lnTo>
                      <a:pt x="155" y="17"/>
                    </a:lnTo>
                    <a:lnTo>
                      <a:pt x="158" y="10"/>
                    </a:lnTo>
                    <a:lnTo>
                      <a:pt x="161" y="5"/>
                    </a:lnTo>
                    <a:lnTo>
                      <a:pt x="155" y="0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11" y="1"/>
                    </a:lnTo>
                    <a:lnTo>
                      <a:pt x="110" y="1"/>
                    </a:lnTo>
                    <a:lnTo>
                      <a:pt x="105" y="5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5" name="Freeform 112"/>
              <p:cNvSpPr>
                <a:spLocks/>
              </p:cNvSpPr>
              <p:nvPr/>
            </p:nvSpPr>
            <p:spPr bwMode="auto">
              <a:xfrm>
                <a:off x="2350" y="1867"/>
                <a:ext cx="112" cy="448"/>
              </a:xfrm>
              <a:custGeom>
                <a:avLst/>
                <a:gdLst>
                  <a:gd name="T0" fmla="*/ 87 w 112"/>
                  <a:gd name="T1" fmla="*/ 11 h 448"/>
                  <a:gd name="T2" fmla="*/ 75 w 112"/>
                  <a:gd name="T3" fmla="*/ 28 h 448"/>
                  <a:gd name="T4" fmla="*/ 60 w 112"/>
                  <a:gd name="T5" fmla="*/ 41 h 448"/>
                  <a:gd name="T6" fmla="*/ 43 w 112"/>
                  <a:gd name="T7" fmla="*/ 51 h 448"/>
                  <a:gd name="T8" fmla="*/ 25 w 112"/>
                  <a:gd name="T9" fmla="*/ 65 h 448"/>
                  <a:gd name="T10" fmla="*/ 11 w 112"/>
                  <a:gd name="T11" fmla="*/ 82 h 448"/>
                  <a:gd name="T12" fmla="*/ 4 w 112"/>
                  <a:gd name="T13" fmla="*/ 105 h 448"/>
                  <a:gd name="T14" fmla="*/ 0 w 112"/>
                  <a:gd name="T15" fmla="*/ 132 h 448"/>
                  <a:gd name="T16" fmla="*/ 0 w 112"/>
                  <a:gd name="T17" fmla="*/ 160 h 448"/>
                  <a:gd name="T18" fmla="*/ 1 w 112"/>
                  <a:gd name="T19" fmla="*/ 181 h 448"/>
                  <a:gd name="T20" fmla="*/ 5 w 112"/>
                  <a:gd name="T21" fmla="*/ 201 h 448"/>
                  <a:gd name="T22" fmla="*/ 8 w 112"/>
                  <a:gd name="T23" fmla="*/ 223 h 448"/>
                  <a:gd name="T24" fmla="*/ 8 w 112"/>
                  <a:gd name="T25" fmla="*/ 247 h 448"/>
                  <a:gd name="T26" fmla="*/ 5 w 112"/>
                  <a:gd name="T27" fmla="*/ 265 h 448"/>
                  <a:gd name="T28" fmla="*/ 4 w 112"/>
                  <a:gd name="T29" fmla="*/ 280 h 448"/>
                  <a:gd name="T30" fmla="*/ 4 w 112"/>
                  <a:gd name="T31" fmla="*/ 303 h 448"/>
                  <a:gd name="T32" fmla="*/ 6 w 112"/>
                  <a:gd name="T33" fmla="*/ 331 h 448"/>
                  <a:gd name="T34" fmla="*/ 13 w 112"/>
                  <a:gd name="T35" fmla="*/ 356 h 448"/>
                  <a:gd name="T36" fmla="*/ 16 w 112"/>
                  <a:gd name="T37" fmla="*/ 381 h 448"/>
                  <a:gd name="T38" fmla="*/ 18 w 112"/>
                  <a:gd name="T39" fmla="*/ 402 h 448"/>
                  <a:gd name="T40" fmla="*/ 18 w 112"/>
                  <a:gd name="T41" fmla="*/ 416 h 448"/>
                  <a:gd name="T42" fmla="*/ 18 w 112"/>
                  <a:gd name="T43" fmla="*/ 427 h 448"/>
                  <a:gd name="T44" fmla="*/ 18 w 112"/>
                  <a:gd name="T45" fmla="*/ 440 h 448"/>
                  <a:gd name="T46" fmla="*/ 20 w 112"/>
                  <a:gd name="T47" fmla="*/ 436 h 448"/>
                  <a:gd name="T48" fmla="*/ 30 w 112"/>
                  <a:gd name="T49" fmla="*/ 404 h 448"/>
                  <a:gd name="T50" fmla="*/ 45 w 112"/>
                  <a:gd name="T51" fmla="*/ 372 h 448"/>
                  <a:gd name="T52" fmla="*/ 62 w 112"/>
                  <a:gd name="T53" fmla="*/ 344 h 448"/>
                  <a:gd name="T54" fmla="*/ 80 w 112"/>
                  <a:gd name="T55" fmla="*/ 332 h 448"/>
                  <a:gd name="T56" fmla="*/ 103 w 112"/>
                  <a:gd name="T57" fmla="*/ 331 h 448"/>
                  <a:gd name="T58" fmla="*/ 104 w 112"/>
                  <a:gd name="T59" fmla="*/ 321 h 448"/>
                  <a:gd name="T60" fmla="*/ 88 w 112"/>
                  <a:gd name="T61" fmla="*/ 308 h 448"/>
                  <a:gd name="T62" fmla="*/ 75 w 112"/>
                  <a:gd name="T63" fmla="*/ 299 h 448"/>
                  <a:gd name="T64" fmla="*/ 68 w 112"/>
                  <a:gd name="T65" fmla="*/ 287 h 448"/>
                  <a:gd name="T66" fmla="*/ 60 w 112"/>
                  <a:gd name="T67" fmla="*/ 270 h 448"/>
                  <a:gd name="T68" fmla="*/ 53 w 112"/>
                  <a:gd name="T69" fmla="*/ 257 h 448"/>
                  <a:gd name="T70" fmla="*/ 46 w 112"/>
                  <a:gd name="T71" fmla="*/ 259 h 448"/>
                  <a:gd name="T72" fmla="*/ 46 w 112"/>
                  <a:gd name="T73" fmla="*/ 278 h 448"/>
                  <a:gd name="T74" fmla="*/ 46 w 112"/>
                  <a:gd name="T75" fmla="*/ 299 h 448"/>
                  <a:gd name="T76" fmla="*/ 45 w 112"/>
                  <a:gd name="T77" fmla="*/ 317 h 448"/>
                  <a:gd name="T78" fmla="*/ 43 w 112"/>
                  <a:gd name="T79" fmla="*/ 313 h 448"/>
                  <a:gd name="T80" fmla="*/ 40 w 112"/>
                  <a:gd name="T81" fmla="*/ 299 h 448"/>
                  <a:gd name="T82" fmla="*/ 36 w 112"/>
                  <a:gd name="T83" fmla="*/ 279 h 448"/>
                  <a:gd name="T84" fmla="*/ 38 w 112"/>
                  <a:gd name="T85" fmla="*/ 252 h 448"/>
                  <a:gd name="T86" fmla="*/ 49 w 112"/>
                  <a:gd name="T87" fmla="*/ 223 h 448"/>
                  <a:gd name="T88" fmla="*/ 70 w 112"/>
                  <a:gd name="T89" fmla="*/ 194 h 448"/>
                  <a:gd name="T90" fmla="*/ 92 w 112"/>
                  <a:gd name="T91" fmla="*/ 176 h 448"/>
                  <a:gd name="T92" fmla="*/ 94 w 112"/>
                  <a:gd name="T93" fmla="*/ 164 h 448"/>
                  <a:gd name="T94" fmla="*/ 82 w 112"/>
                  <a:gd name="T95" fmla="*/ 143 h 448"/>
                  <a:gd name="T96" fmla="*/ 73 w 112"/>
                  <a:gd name="T97" fmla="*/ 120 h 448"/>
                  <a:gd name="T98" fmla="*/ 68 w 112"/>
                  <a:gd name="T99" fmla="*/ 95 h 448"/>
                  <a:gd name="T100" fmla="*/ 68 w 112"/>
                  <a:gd name="T101" fmla="*/ 71 h 448"/>
                  <a:gd name="T102" fmla="*/ 72 w 112"/>
                  <a:gd name="T103" fmla="*/ 50 h 448"/>
                  <a:gd name="T104" fmla="*/ 79 w 112"/>
                  <a:gd name="T105" fmla="*/ 28 h 448"/>
                  <a:gd name="T106" fmla="*/ 87 w 112"/>
                  <a:gd name="T107" fmla="*/ 8 h 44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2"/>
                  <a:gd name="T163" fmla="*/ 0 h 448"/>
                  <a:gd name="T164" fmla="*/ 112 w 112"/>
                  <a:gd name="T165" fmla="*/ 448 h 44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2" h="448">
                    <a:moveTo>
                      <a:pt x="92" y="0"/>
                    </a:moveTo>
                    <a:lnTo>
                      <a:pt x="87" y="11"/>
                    </a:lnTo>
                    <a:lnTo>
                      <a:pt x="82" y="21"/>
                    </a:lnTo>
                    <a:lnTo>
                      <a:pt x="75" y="28"/>
                    </a:lnTo>
                    <a:lnTo>
                      <a:pt x="69" y="36"/>
                    </a:lnTo>
                    <a:lnTo>
                      <a:pt x="60" y="41"/>
                    </a:lnTo>
                    <a:lnTo>
                      <a:pt x="51" y="47"/>
                    </a:lnTo>
                    <a:lnTo>
                      <a:pt x="43" y="51"/>
                    </a:lnTo>
                    <a:lnTo>
                      <a:pt x="35" y="59"/>
                    </a:lnTo>
                    <a:lnTo>
                      <a:pt x="25" y="65"/>
                    </a:lnTo>
                    <a:lnTo>
                      <a:pt x="19" y="72"/>
                    </a:lnTo>
                    <a:lnTo>
                      <a:pt x="11" y="82"/>
                    </a:lnTo>
                    <a:lnTo>
                      <a:pt x="8" y="94"/>
                    </a:lnTo>
                    <a:lnTo>
                      <a:pt x="4" y="105"/>
                    </a:lnTo>
                    <a:lnTo>
                      <a:pt x="1" y="119"/>
                    </a:lnTo>
                    <a:lnTo>
                      <a:pt x="0" y="132"/>
                    </a:lnTo>
                    <a:lnTo>
                      <a:pt x="0" y="149"/>
                    </a:lnTo>
                    <a:lnTo>
                      <a:pt x="0" y="160"/>
                    </a:lnTo>
                    <a:lnTo>
                      <a:pt x="0" y="171"/>
                    </a:lnTo>
                    <a:lnTo>
                      <a:pt x="1" y="181"/>
                    </a:lnTo>
                    <a:lnTo>
                      <a:pt x="4" y="193"/>
                    </a:lnTo>
                    <a:lnTo>
                      <a:pt x="5" y="201"/>
                    </a:lnTo>
                    <a:lnTo>
                      <a:pt x="6" y="211"/>
                    </a:lnTo>
                    <a:lnTo>
                      <a:pt x="8" y="223"/>
                    </a:lnTo>
                    <a:lnTo>
                      <a:pt x="9" y="234"/>
                    </a:lnTo>
                    <a:lnTo>
                      <a:pt x="8" y="247"/>
                    </a:lnTo>
                    <a:lnTo>
                      <a:pt x="6" y="259"/>
                    </a:lnTo>
                    <a:lnTo>
                      <a:pt x="5" y="265"/>
                    </a:lnTo>
                    <a:lnTo>
                      <a:pt x="4" y="273"/>
                    </a:lnTo>
                    <a:lnTo>
                      <a:pt x="4" y="280"/>
                    </a:lnTo>
                    <a:lnTo>
                      <a:pt x="4" y="289"/>
                    </a:lnTo>
                    <a:lnTo>
                      <a:pt x="4" y="303"/>
                    </a:lnTo>
                    <a:lnTo>
                      <a:pt x="5" y="318"/>
                    </a:lnTo>
                    <a:lnTo>
                      <a:pt x="6" y="331"/>
                    </a:lnTo>
                    <a:lnTo>
                      <a:pt x="10" y="344"/>
                    </a:lnTo>
                    <a:lnTo>
                      <a:pt x="13" y="356"/>
                    </a:lnTo>
                    <a:lnTo>
                      <a:pt x="15" y="368"/>
                    </a:lnTo>
                    <a:lnTo>
                      <a:pt x="16" y="381"/>
                    </a:lnTo>
                    <a:lnTo>
                      <a:pt x="18" y="396"/>
                    </a:lnTo>
                    <a:lnTo>
                      <a:pt x="18" y="402"/>
                    </a:lnTo>
                    <a:lnTo>
                      <a:pt x="18" y="410"/>
                    </a:lnTo>
                    <a:lnTo>
                      <a:pt x="18" y="416"/>
                    </a:lnTo>
                    <a:lnTo>
                      <a:pt x="18" y="422"/>
                    </a:lnTo>
                    <a:lnTo>
                      <a:pt x="18" y="427"/>
                    </a:lnTo>
                    <a:lnTo>
                      <a:pt x="18" y="433"/>
                    </a:lnTo>
                    <a:lnTo>
                      <a:pt x="18" y="440"/>
                    </a:lnTo>
                    <a:lnTo>
                      <a:pt x="18" y="448"/>
                    </a:lnTo>
                    <a:lnTo>
                      <a:pt x="20" y="436"/>
                    </a:lnTo>
                    <a:lnTo>
                      <a:pt x="24" y="421"/>
                    </a:lnTo>
                    <a:lnTo>
                      <a:pt x="30" y="404"/>
                    </a:lnTo>
                    <a:lnTo>
                      <a:pt x="38" y="389"/>
                    </a:lnTo>
                    <a:lnTo>
                      <a:pt x="45" y="372"/>
                    </a:lnTo>
                    <a:lnTo>
                      <a:pt x="53" y="357"/>
                    </a:lnTo>
                    <a:lnTo>
                      <a:pt x="62" y="344"/>
                    </a:lnTo>
                    <a:lnTo>
                      <a:pt x="72" y="336"/>
                    </a:lnTo>
                    <a:lnTo>
                      <a:pt x="80" y="332"/>
                    </a:lnTo>
                    <a:lnTo>
                      <a:pt x="92" y="332"/>
                    </a:lnTo>
                    <a:lnTo>
                      <a:pt x="103" y="331"/>
                    </a:lnTo>
                    <a:lnTo>
                      <a:pt x="112" y="328"/>
                    </a:lnTo>
                    <a:lnTo>
                      <a:pt x="104" y="321"/>
                    </a:lnTo>
                    <a:lnTo>
                      <a:pt x="97" y="314"/>
                    </a:lnTo>
                    <a:lnTo>
                      <a:pt x="88" y="308"/>
                    </a:lnTo>
                    <a:lnTo>
                      <a:pt x="80" y="304"/>
                    </a:lnTo>
                    <a:lnTo>
                      <a:pt x="75" y="299"/>
                    </a:lnTo>
                    <a:lnTo>
                      <a:pt x="72" y="294"/>
                    </a:lnTo>
                    <a:lnTo>
                      <a:pt x="68" y="287"/>
                    </a:lnTo>
                    <a:lnTo>
                      <a:pt x="64" y="279"/>
                    </a:lnTo>
                    <a:lnTo>
                      <a:pt x="60" y="270"/>
                    </a:lnTo>
                    <a:lnTo>
                      <a:pt x="56" y="263"/>
                    </a:lnTo>
                    <a:lnTo>
                      <a:pt x="53" y="257"/>
                    </a:lnTo>
                    <a:lnTo>
                      <a:pt x="50" y="254"/>
                    </a:lnTo>
                    <a:lnTo>
                      <a:pt x="46" y="259"/>
                    </a:lnTo>
                    <a:lnTo>
                      <a:pt x="46" y="268"/>
                    </a:lnTo>
                    <a:lnTo>
                      <a:pt x="46" y="278"/>
                    </a:lnTo>
                    <a:lnTo>
                      <a:pt x="46" y="289"/>
                    </a:lnTo>
                    <a:lnTo>
                      <a:pt x="46" y="299"/>
                    </a:lnTo>
                    <a:lnTo>
                      <a:pt x="46" y="309"/>
                    </a:lnTo>
                    <a:lnTo>
                      <a:pt x="45" y="317"/>
                    </a:lnTo>
                    <a:lnTo>
                      <a:pt x="45" y="322"/>
                    </a:lnTo>
                    <a:lnTo>
                      <a:pt x="43" y="313"/>
                    </a:lnTo>
                    <a:lnTo>
                      <a:pt x="43" y="305"/>
                    </a:lnTo>
                    <a:lnTo>
                      <a:pt x="40" y="299"/>
                    </a:lnTo>
                    <a:lnTo>
                      <a:pt x="40" y="293"/>
                    </a:lnTo>
                    <a:lnTo>
                      <a:pt x="36" y="279"/>
                    </a:lnTo>
                    <a:lnTo>
                      <a:pt x="36" y="267"/>
                    </a:lnTo>
                    <a:lnTo>
                      <a:pt x="38" y="252"/>
                    </a:lnTo>
                    <a:lnTo>
                      <a:pt x="43" y="238"/>
                    </a:lnTo>
                    <a:lnTo>
                      <a:pt x="49" y="223"/>
                    </a:lnTo>
                    <a:lnTo>
                      <a:pt x="60" y="209"/>
                    </a:lnTo>
                    <a:lnTo>
                      <a:pt x="70" y="194"/>
                    </a:lnTo>
                    <a:lnTo>
                      <a:pt x="82" y="184"/>
                    </a:lnTo>
                    <a:lnTo>
                      <a:pt x="92" y="176"/>
                    </a:lnTo>
                    <a:lnTo>
                      <a:pt x="102" y="174"/>
                    </a:lnTo>
                    <a:lnTo>
                      <a:pt x="94" y="164"/>
                    </a:lnTo>
                    <a:lnTo>
                      <a:pt x="88" y="154"/>
                    </a:lnTo>
                    <a:lnTo>
                      <a:pt x="82" y="143"/>
                    </a:lnTo>
                    <a:lnTo>
                      <a:pt x="78" y="132"/>
                    </a:lnTo>
                    <a:lnTo>
                      <a:pt x="73" y="120"/>
                    </a:lnTo>
                    <a:lnTo>
                      <a:pt x="70" y="109"/>
                    </a:lnTo>
                    <a:lnTo>
                      <a:pt x="68" y="95"/>
                    </a:lnTo>
                    <a:lnTo>
                      <a:pt x="68" y="82"/>
                    </a:lnTo>
                    <a:lnTo>
                      <a:pt x="68" y="71"/>
                    </a:lnTo>
                    <a:lnTo>
                      <a:pt x="69" y="60"/>
                    </a:lnTo>
                    <a:lnTo>
                      <a:pt x="72" y="50"/>
                    </a:lnTo>
                    <a:lnTo>
                      <a:pt x="75" y="40"/>
                    </a:lnTo>
                    <a:lnTo>
                      <a:pt x="79" y="28"/>
                    </a:lnTo>
                    <a:lnTo>
                      <a:pt x="83" y="20"/>
                    </a:lnTo>
                    <a:lnTo>
                      <a:pt x="87" y="8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6" name="Freeform 113"/>
              <p:cNvSpPr>
                <a:spLocks/>
              </p:cNvSpPr>
              <p:nvPr/>
            </p:nvSpPr>
            <p:spPr bwMode="auto">
              <a:xfrm>
                <a:off x="2413" y="1672"/>
                <a:ext cx="150" cy="330"/>
              </a:xfrm>
              <a:custGeom>
                <a:avLst/>
                <a:gdLst>
                  <a:gd name="T0" fmla="*/ 106 w 150"/>
                  <a:gd name="T1" fmla="*/ 71 h 330"/>
                  <a:gd name="T2" fmla="*/ 96 w 150"/>
                  <a:gd name="T3" fmla="*/ 84 h 330"/>
                  <a:gd name="T4" fmla="*/ 89 w 150"/>
                  <a:gd name="T5" fmla="*/ 99 h 330"/>
                  <a:gd name="T6" fmla="*/ 81 w 150"/>
                  <a:gd name="T7" fmla="*/ 114 h 330"/>
                  <a:gd name="T8" fmla="*/ 75 w 150"/>
                  <a:gd name="T9" fmla="*/ 132 h 330"/>
                  <a:gd name="T10" fmla="*/ 72 w 150"/>
                  <a:gd name="T11" fmla="*/ 146 h 330"/>
                  <a:gd name="T12" fmla="*/ 71 w 150"/>
                  <a:gd name="T13" fmla="*/ 160 h 330"/>
                  <a:gd name="T14" fmla="*/ 70 w 150"/>
                  <a:gd name="T15" fmla="*/ 172 h 330"/>
                  <a:gd name="T16" fmla="*/ 65 w 150"/>
                  <a:gd name="T17" fmla="*/ 187 h 330"/>
                  <a:gd name="T18" fmla="*/ 46 w 150"/>
                  <a:gd name="T19" fmla="*/ 210 h 330"/>
                  <a:gd name="T20" fmla="*/ 25 w 150"/>
                  <a:gd name="T21" fmla="*/ 230 h 330"/>
                  <a:gd name="T22" fmla="*/ 6 w 150"/>
                  <a:gd name="T23" fmla="*/ 255 h 330"/>
                  <a:gd name="T24" fmla="*/ 0 w 150"/>
                  <a:gd name="T25" fmla="*/ 291 h 330"/>
                  <a:gd name="T26" fmla="*/ 2 w 150"/>
                  <a:gd name="T27" fmla="*/ 304 h 330"/>
                  <a:gd name="T28" fmla="*/ 12 w 150"/>
                  <a:gd name="T29" fmla="*/ 316 h 330"/>
                  <a:gd name="T30" fmla="*/ 25 w 150"/>
                  <a:gd name="T31" fmla="*/ 325 h 330"/>
                  <a:gd name="T32" fmla="*/ 39 w 150"/>
                  <a:gd name="T33" fmla="*/ 330 h 330"/>
                  <a:gd name="T34" fmla="*/ 44 w 150"/>
                  <a:gd name="T35" fmla="*/ 322 h 330"/>
                  <a:gd name="T36" fmla="*/ 49 w 150"/>
                  <a:gd name="T37" fmla="*/ 271 h 330"/>
                  <a:gd name="T38" fmla="*/ 67 w 150"/>
                  <a:gd name="T39" fmla="*/ 261 h 330"/>
                  <a:gd name="T40" fmla="*/ 88 w 150"/>
                  <a:gd name="T41" fmla="*/ 251 h 330"/>
                  <a:gd name="T42" fmla="*/ 103 w 150"/>
                  <a:gd name="T43" fmla="*/ 233 h 330"/>
                  <a:gd name="T44" fmla="*/ 103 w 150"/>
                  <a:gd name="T45" fmla="*/ 210 h 330"/>
                  <a:gd name="T46" fmla="*/ 99 w 150"/>
                  <a:gd name="T47" fmla="*/ 186 h 330"/>
                  <a:gd name="T48" fmla="*/ 99 w 150"/>
                  <a:gd name="T49" fmla="*/ 166 h 330"/>
                  <a:gd name="T50" fmla="*/ 101 w 150"/>
                  <a:gd name="T51" fmla="*/ 153 h 330"/>
                  <a:gd name="T52" fmla="*/ 111 w 150"/>
                  <a:gd name="T53" fmla="*/ 141 h 330"/>
                  <a:gd name="T54" fmla="*/ 120 w 150"/>
                  <a:gd name="T55" fmla="*/ 123 h 330"/>
                  <a:gd name="T56" fmla="*/ 126 w 150"/>
                  <a:gd name="T57" fmla="*/ 107 h 330"/>
                  <a:gd name="T58" fmla="*/ 130 w 150"/>
                  <a:gd name="T59" fmla="*/ 91 h 330"/>
                  <a:gd name="T60" fmla="*/ 133 w 150"/>
                  <a:gd name="T61" fmla="*/ 72 h 330"/>
                  <a:gd name="T62" fmla="*/ 135 w 150"/>
                  <a:gd name="T63" fmla="*/ 50 h 330"/>
                  <a:gd name="T64" fmla="*/ 146 w 150"/>
                  <a:gd name="T65" fmla="*/ 29 h 330"/>
                  <a:gd name="T66" fmla="*/ 150 w 150"/>
                  <a:gd name="T67" fmla="*/ 0 h 330"/>
                  <a:gd name="T68" fmla="*/ 125 w 150"/>
                  <a:gd name="T69" fmla="*/ 3 h 330"/>
                  <a:gd name="T70" fmla="*/ 114 w 150"/>
                  <a:gd name="T71" fmla="*/ 10 h 33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50"/>
                  <a:gd name="T109" fmla="*/ 0 h 330"/>
                  <a:gd name="T110" fmla="*/ 150 w 150"/>
                  <a:gd name="T111" fmla="*/ 330 h 33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50" h="330">
                    <a:moveTo>
                      <a:pt x="109" y="14"/>
                    </a:moveTo>
                    <a:lnTo>
                      <a:pt x="106" y="71"/>
                    </a:lnTo>
                    <a:lnTo>
                      <a:pt x="101" y="77"/>
                    </a:lnTo>
                    <a:lnTo>
                      <a:pt x="96" y="84"/>
                    </a:lnTo>
                    <a:lnTo>
                      <a:pt x="93" y="92"/>
                    </a:lnTo>
                    <a:lnTo>
                      <a:pt x="89" y="99"/>
                    </a:lnTo>
                    <a:lnTo>
                      <a:pt x="85" y="107"/>
                    </a:lnTo>
                    <a:lnTo>
                      <a:pt x="81" y="114"/>
                    </a:lnTo>
                    <a:lnTo>
                      <a:pt x="77" y="122"/>
                    </a:lnTo>
                    <a:lnTo>
                      <a:pt x="75" y="132"/>
                    </a:lnTo>
                    <a:lnTo>
                      <a:pt x="72" y="138"/>
                    </a:lnTo>
                    <a:lnTo>
                      <a:pt x="72" y="146"/>
                    </a:lnTo>
                    <a:lnTo>
                      <a:pt x="71" y="152"/>
                    </a:lnTo>
                    <a:lnTo>
                      <a:pt x="71" y="160"/>
                    </a:lnTo>
                    <a:lnTo>
                      <a:pt x="70" y="166"/>
                    </a:lnTo>
                    <a:lnTo>
                      <a:pt x="70" y="172"/>
                    </a:lnTo>
                    <a:lnTo>
                      <a:pt x="67" y="180"/>
                    </a:lnTo>
                    <a:lnTo>
                      <a:pt x="65" y="187"/>
                    </a:lnTo>
                    <a:lnTo>
                      <a:pt x="56" y="198"/>
                    </a:lnTo>
                    <a:lnTo>
                      <a:pt x="46" y="210"/>
                    </a:lnTo>
                    <a:lnTo>
                      <a:pt x="35" y="218"/>
                    </a:lnTo>
                    <a:lnTo>
                      <a:pt x="25" y="230"/>
                    </a:lnTo>
                    <a:lnTo>
                      <a:pt x="14" y="241"/>
                    </a:lnTo>
                    <a:lnTo>
                      <a:pt x="6" y="255"/>
                    </a:lnTo>
                    <a:lnTo>
                      <a:pt x="1" y="27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2" y="304"/>
                    </a:lnTo>
                    <a:lnTo>
                      <a:pt x="6" y="310"/>
                    </a:lnTo>
                    <a:lnTo>
                      <a:pt x="12" y="316"/>
                    </a:lnTo>
                    <a:lnTo>
                      <a:pt x="17" y="320"/>
                    </a:lnTo>
                    <a:lnTo>
                      <a:pt x="25" y="325"/>
                    </a:lnTo>
                    <a:lnTo>
                      <a:pt x="31" y="327"/>
                    </a:lnTo>
                    <a:lnTo>
                      <a:pt x="39" y="330"/>
                    </a:lnTo>
                    <a:lnTo>
                      <a:pt x="41" y="326"/>
                    </a:lnTo>
                    <a:lnTo>
                      <a:pt x="44" y="322"/>
                    </a:lnTo>
                    <a:lnTo>
                      <a:pt x="44" y="279"/>
                    </a:lnTo>
                    <a:lnTo>
                      <a:pt x="49" y="271"/>
                    </a:lnTo>
                    <a:lnTo>
                      <a:pt x="57" y="266"/>
                    </a:lnTo>
                    <a:lnTo>
                      <a:pt x="67" y="261"/>
                    </a:lnTo>
                    <a:lnTo>
                      <a:pt x="79" y="257"/>
                    </a:lnTo>
                    <a:lnTo>
                      <a:pt x="88" y="251"/>
                    </a:lnTo>
                    <a:lnTo>
                      <a:pt x="96" y="244"/>
                    </a:lnTo>
                    <a:lnTo>
                      <a:pt x="103" y="233"/>
                    </a:lnTo>
                    <a:lnTo>
                      <a:pt x="105" y="222"/>
                    </a:lnTo>
                    <a:lnTo>
                      <a:pt x="103" y="210"/>
                    </a:lnTo>
                    <a:lnTo>
                      <a:pt x="101" y="198"/>
                    </a:lnTo>
                    <a:lnTo>
                      <a:pt x="99" y="186"/>
                    </a:lnTo>
                    <a:lnTo>
                      <a:pt x="99" y="175"/>
                    </a:lnTo>
                    <a:lnTo>
                      <a:pt x="99" y="166"/>
                    </a:lnTo>
                    <a:lnTo>
                      <a:pt x="100" y="160"/>
                    </a:lnTo>
                    <a:lnTo>
                      <a:pt x="101" y="153"/>
                    </a:lnTo>
                    <a:lnTo>
                      <a:pt x="105" y="150"/>
                    </a:lnTo>
                    <a:lnTo>
                      <a:pt x="111" y="141"/>
                    </a:lnTo>
                    <a:lnTo>
                      <a:pt x="118" y="132"/>
                    </a:lnTo>
                    <a:lnTo>
                      <a:pt x="120" y="123"/>
                    </a:lnTo>
                    <a:lnTo>
                      <a:pt x="124" y="116"/>
                    </a:lnTo>
                    <a:lnTo>
                      <a:pt x="126" y="107"/>
                    </a:lnTo>
                    <a:lnTo>
                      <a:pt x="129" y="99"/>
                    </a:lnTo>
                    <a:lnTo>
                      <a:pt x="130" y="91"/>
                    </a:lnTo>
                    <a:lnTo>
                      <a:pt x="131" y="82"/>
                    </a:lnTo>
                    <a:lnTo>
                      <a:pt x="133" y="72"/>
                    </a:lnTo>
                    <a:lnTo>
                      <a:pt x="134" y="63"/>
                    </a:lnTo>
                    <a:lnTo>
                      <a:pt x="135" y="50"/>
                    </a:lnTo>
                    <a:lnTo>
                      <a:pt x="141" y="40"/>
                    </a:lnTo>
                    <a:lnTo>
                      <a:pt x="146" y="29"/>
                    </a:lnTo>
                    <a:lnTo>
                      <a:pt x="150" y="18"/>
                    </a:lnTo>
                    <a:lnTo>
                      <a:pt x="150" y="0"/>
                    </a:lnTo>
                    <a:lnTo>
                      <a:pt x="134" y="0"/>
                    </a:lnTo>
                    <a:lnTo>
                      <a:pt x="125" y="3"/>
                    </a:lnTo>
                    <a:lnTo>
                      <a:pt x="119" y="7"/>
                    </a:lnTo>
                    <a:lnTo>
                      <a:pt x="114" y="10"/>
                    </a:lnTo>
                    <a:lnTo>
                      <a:pt x="109" y="14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7" name="Freeform 114"/>
              <p:cNvSpPr>
                <a:spLocks/>
              </p:cNvSpPr>
              <p:nvPr/>
            </p:nvSpPr>
            <p:spPr bwMode="auto">
              <a:xfrm>
                <a:off x="2249" y="1650"/>
                <a:ext cx="200" cy="815"/>
              </a:xfrm>
              <a:custGeom>
                <a:avLst/>
                <a:gdLst>
                  <a:gd name="T0" fmla="*/ 50 w 200"/>
                  <a:gd name="T1" fmla="*/ 24 h 815"/>
                  <a:gd name="T2" fmla="*/ 45 w 200"/>
                  <a:gd name="T3" fmla="*/ 74 h 815"/>
                  <a:gd name="T4" fmla="*/ 46 w 200"/>
                  <a:gd name="T5" fmla="*/ 125 h 815"/>
                  <a:gd name="T6" fmla="*/ 51 w 200"/>
                  <a:gd name="T7" fmla="*/ 174 h 815"/>
                  <a:gd name="T8" fmla="*/ 38 w 200"/>
                  <a:gd name="T9" fmla="*/ 242 h 815"/>
                  <a:gd name="T10" fmla="*/ 8 w 200"/>
                  <a:gd name="T11" fmla="*/ 301 h 815"/>
                  <a:gd name="T12" fmla="*/ 2 w 200"/>
                  <a:gd name="T13" fmla="*/ 360 h 815"/>
                  <a:gd name="T14" fmla="*/ 0 w 200"/>
                  <a:gd name="T15" fmla="*/ 407 h 815"/>
                  <a:gd name="T16" fmla="*/ 6 w 200"/>
                  <a:gd name="T17" fmla="*/ 486 h 815"/>
                  <a:gd name="T18" fmla="*/ 26 w 200"/>
                  <a:gd name="T19" fmla="*/ 583 h 815"/>
                  <a:gd name="T20" fmla="*/ 43 w 200"/>
                  <a:gd name="T21" fmla="*/ 635 h 815"/>
                  <a:gd name="T22" fmla="*/ 68 w 200"/>
                  <a:gd name="T23" fmla="*/ 679 h 815"/>
                  <a:gd name="T24" fmla="*/ 95 w 200"/>
                  <a:gd name="T25" fmla="*/ 741 h 815"/>
                  <a:gd name="T26" fmla="*/ 129 w 200"/>
                  <a:gd name="T27" fmla="*/ 799 h 815"/>
                  <a:gd name="T28" fmla="*/ 140 w 200"/>
                  <a:gd name="T29" fmla="*/ 802 h 815"/>
                  <a:gd name="T30" fmla="*/ 126 w 200"/>
                  <a:gd name="T31" fmla="*/ 772 h 815"/>
                  <a:gd name="T32" fmla="*/ 111 w 200"/>
                  <a:gd name="T33" fmla="*/ 726 h 815"/>
                  <a:gd name="T34" fmla="*/ 102 w 200"/>
                  <a:gd name="T35" fmla="*/ 663 h 815"/>
                  <a:gd name="T36" fmla="*/ 106 w 200"/>
                  <a:gd name="T37" fmla="*/ 624 h 815"/>
                  <a:gd name="T38" fmla="*/ 117 w 200"/>
                  <a:gd name="T39" fmla="*/ 595 h 815"/>
                  <a:gd name="T40" fmla="*/ 84 w 200"/>
                  <a:gd name="T41" fmla="*/ 509 h 815"/>
                  <a:gd name="T42" fmla="*/ 72 w 200"/>
                  <a:gd name="T43" fmla="*/ 598 h 815"/>
                  <a:gd name="T44" fmla="*/ 61 w 200"/>
                  <a:gd name="T45" fmla="*/ 507 h 815"/>
                  <a:gd name="T46" fmla="*/ 45 w 200"/>
                  <a:gd name="T47" fmla="*/ 466 h 815"/>
                  <a:gd name="T48" fmla="*/ 43 w 200"/>
                  <a:gd name="T49" fmla="*/ 420 h 815"/>
                  <a:gd name="T50" fmla="*/ 82 w 200"/>
                  <a:gd name="T51" fmla="*/ 431 h 815"/>
                  <a:gd name="T52" fmla="*/ 85 w 200"/>
                  <a:gd name="T53" fmla="*/ 397 h 815"/>
                  <a:gd name="T54" fmla="*/ 72 w 200"/>
                  <a:gd name="T55" fmla="*/ 356 h 815"/>
                  <a:gd name="T56" fmla="*/ 66 w 200"/>
                  <a:gd name="T57" fmla="*/ 311 h 815"/>
                  <a:gd name="T58" fmla="*/ 87 w 200"/>
                  <a:gd name="T59" fmla="*/ 289 h 815"/>
                  <a:gd name="T60" fmla="*/ 114 w 200"/>
                  <a:gd name="T61" fmla="*/ 276 h 815"/>
                  <a:gd name="T62" fmla="*/ 132 w 200"/>
                  <a:gd name="T63" fmla="*/ 247 h 815"/>
                  <a:gd name="T64" fmla="*/ 141 w 200"/>
                  <a:gd name="T65" fmla="*/ 199 h 815"/>
                  <a:gd name="T66" fmla="*/ 121 w 200"/>
                  <a:gd name="T67" fmla="*/ 224 h 815"/>
                  <a:gd name="T68" fmla="*/ 97 w 200"/>
                  <a:gd name="T69" fmla="*/ 247 h 815"/>
                  <a:gd name="T70" fmla="*/ 99 w 200"/>
                  <a:gd name="T71" fmla="*/ 219 h 815"/>
                  <a:gd name="T72" fmla="*/ 112 w 200"/>
                  <a:gd name="T73" fmla="*/ 194 h 815"/>
                  <a:gd name="T74" fmla="*/ 91 w 200"/>
                  <a:gd name="T75" fmla="*/ 194 h 815"/>
                  <a:gd name="T76" fmla="*/ 82 w 200"/>
                  <a:gd name="T77" fmla="*/ 170 h 815"/>
                  <a:gd name="T78" fmla="*/ 71 w 200"/>
                  <a:gd name="T79" fmla="*/ 159 h 815"/>
                  <a:gd name="T80" fmla="*/ 94 w 200"/>
                  <a:gd name="T81" fmla="*/ 138 h 815"/>
                  <a:gd name="T82" fmla="*/ 151 w 200"/>
                  <a:gd name="T83" fmla="*/ 124 h 815"/>
                  <a:gd name="T84" fmla="*/ 180 w 200"/>
                  <a:gd name="T85" fmla="*/ 123 h 815"/>
                  <a:gd name="T86" fmla="*/ 199 w 200"/>
                  <a:gd name="T87" fmla="*/ 111 h 815"/>
                  <a:gd name="T88" fmla="*/ 185 w 200"/>
                  <a:gd name="T89" fmla="*/ 96 h 815"/>
                  <a:gd name="T90" fmla="*/ 152 w 200"/>
                  <a:gd name="T91" fmla="*/ 94 h 815"/>
                  <a:gd name="T92" fmla="*/ 91 w 200"/>
                  <a:gd name="T93" fmla="*/ 113 h 815"/>
                  <a:gd name="T94" fmla="*/ 76 w 200"/>
                  <a:gd name="T95" fmla="*/ 115 h 815"/>
                  <a:gd name="T96" fmla="*/ 87 w 200"/>
                  <a:gd name="T97" fmla="*/ 85 h 815"/>
                  <a:gd name="T98" fmla="*/ 68 w 200"/>
                  <a:gd name="T99" fmla="*/ 56 h 815"/>
                  <a:gd name="T100" fmla="*/ 95 w 200"/>
                  <a:gd name="T101" fmla="*/ 24 h 815"/>
                  <a:gd name="T102" fmla="*/ 91 w 200"/>
                  <a:gd name="T103" fmla="*/ 0 h 81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00"/>
                  <a:gd name="T157" fmla="*/ 0 h 815"/>
                  <a:gd name="T158" fmla="*/ 200 w 200"/>
                  <a:gd name="T159" fmla="*/ 815 h 81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00" h="815">
                    <a:moveTo>
                      <a:pt x="73" y="1"/>
                    </a:moveTo>
                    <a:lnTo>
                      <a:pt x="62" y="6"/>
                    </a:lnTo>
                    <a:lnTo>
                      <a:pt x="56" y="14"/>
                    </a:lnTo>
                    <a:lnTo>
                      <a:pt x="50" y="24"/>
                    </a:lnTo>
                    <a:lnTo>
                      <a:pt x="47" y="35"/>
                    </a:lnTo>
                    <a:lnTo>
                      <a:pt x="45" y="46"/>
                    </a:lnTo>
                    <a:lnTo>
                      <a:pt x="45" y="60"/>
                    </a:lnTo>
                    <a:lnTo>
                      <a:pt x="45" y="74"/>
                    </a:lnTo>
                    <a:lnTo>
                      <a:pt x="45" y="89"/>
                    </a:lnTo>
                    <a:lnTo>
                      <a:pt x="45" y="101"/>
                    </a:lnTo>
                    <a:lnTo>
                      <a:pt x="45" y="114"/>
                    </a:lnTo>
                    <a:lnTo>
                      <a:pt x="46" y="125"/>
                    </a:lnTo>
                    <a:lnTo>
                      <a:pt x="48" y="138"/>
                    </a:lnTo>
                    <a:lnTo>
                      <a:pt x="48" y="149"/>
                    </a:lnTo>
                    <a:lnTo>
                      <a:pt x="50" y="161"/>
                    </a:lnTo>
                    <a:lnTo>
                      <a:pt x="51" y="174"/>
                    </a:lnTo>
                    <a:lnTo>
                      <a:pt x="52" y="189"/>
                    </a:lnTo>
                    <a:lnTo>
                      <a:pt x="50" y="209"/>
                    </a:lnTo>
                    <a:lnTo>
                      <a:pt x="46" y="227"/>
                    </a:lnTo>
                    <a:lnTo>
                      <a:pt x="38" y="242"/>
                    </a:lnTo>
                    <a:lnTo>
                      <a:pt x="32" y="258"/>
                    </a:lnTo>
                    <a:lnTo>
                      <a:pt x="23" y="272"/>
                    </a:lnTo>
                    <a:lnTo>
                      <a:pt x="16" y="286"/>
                    </a:lnTo>
                    <a:lnTo>
                      <a:pt x="8" y="301"/>
                    </a:lnTo>
                    <a:lnTo>
                      <a:pt x="6" y="317"/>
                    </a:lnTo>
                    <a:lnTo>
                      <a:pt x="5" y="332"/>
                    </a:lnTo>
                    <a:lnTo>
                      <a:pt x="3" y="347"/>
                    </a:lnTo>
                    <a:lnTo>
                      <a:pt x="2" y="360"/>
                    </a:lnTo>
                    <a:lnTo>
                      <a:pt x="2" y="373"/>
                    </a:lnTo>
                    <a:lnTo>
                      <a:pt x="1" y="385"/>
                    </a:lnTo>
                    <a:lnTo>
                      <a:pt x="0" y="396"/>
                    </a:lnTo>
                    <a:lnTo>
                      <a:pt x="0" y="407"/>
                    </a:lnTo>
                    <a:lnTo>
                      <a:pt x="0" y="420"/>
                    </a:lnTo>
                    <a:lnTo>
                      <a:pt x="0" y="440"/>
                    </a:lnTo>
                    <a:lnTo>
                      <a:pt x="2" y="464"/>
                    </a:lnTo>
                    <a:lnTo>
                      <a:pt x="6" y="486"/>
                    </a:lnTo>
                    <a:lnTo>
                      <a:pt x="11" y="511"/>
                    </a:lnTo>
                    <a:lnTo>
                      <a:pt x="15" y="535"/>
                    </a:lnTo>
                    <a:lnTo>
                      <a:pt x="21" y="559"/>
                    </a:lnTo>
                    <a:lnTo>
                      <a:pt x="26" y="583"/>
                    </a:lnTo>
                    <a:lnTo>
                      <a:pt x="32" y="606"/>
                    </a:lnTo>
                    <a:lnTo>
                      <a:pt x="35" y="614"/>
                    </a:lnTo>
                    <a:lnTo>
                      <a:pt x="38" y="625"/>
                    </a:lnTo>
                    <a:lnTo>
                      <a:pt x="43" y="635"/>
                    </a:lnTo>
                    <a:lnTo>
                      <a:pt x="51" y="648"/>
                    </a:lnTo>
                    <a:lnTo>
                      <a:pt x="57" y="659"/>
                    </a:lnTo>
                    <a:lnTo>
                      <a:pt x="63" y="670"/>
                    </a:lnTo>
                    <a:lnTo>
                      <a:pt x="68" y="679"/>
                    </a:lnTo>
                    <a:lnTo>
                      <a:pt x="73" y="687"/>
                    </a:lnTo>
                    <a:lnTo>
                      <a:pt x="81" y="705"/>
                    </a:lnTo>
                    <a:lnTo>
                      <a:pt x="90" y="724"/>
                    </a:lnTo>
                    <a:lnTo>
                      <a:pt x="95" y="741"/>
                    </a:lnTo>
                    <a:lnTo>
                      <a:pt x="102" y="757"/>
                    </a:lnTo>
                    <a:lnTo>
                      <a:pt x="107" y="771"/>
                    </a:lnTo>
                    <a:lnTo>
                      <a:pt x="117" y="786"/>
                    </a:lnTo>
                    <a:lnTo>
                      <a:pt x="129" y="799"/>
                    </a:lnTo>
                    <a:lnTo>
                      <a:pt x="144" y="815"/>
                    </a:lnTo>
                    <a:lnTo>
                      <a:pt x="142" y="810"/>
                    </a:lnTo>
                    <a:lnTo>
                      <a:pt x="141" y="806"/>
                    </a:lnTo>
                    <a:lnTo>
                      <a:pt x="140" y="802"/>
                    </a:lnTo>
                    <a:lnTo>
                      <a:pt x="137" y="797"/>
                    </a:lnTo>
                    <a:lnTo>
                      <a:pt x="135" y="791"/>
                    </a:lnTo>
                    <a:lnTo>
                      <a:pt x="132" y="784"/>
                    </a:lnTo>
                    <a:lnTo>
                      <a:pt x="126" y="772"/>
                    </a:lnTo>
                    <a:lnTo>
                      <a:pt x="125" y="768"/>
                    </a:lnTo>
                    <a:lnTo>
                      <a:pt x="119" y="754"/>
                    </a:lnTo>
                    <a:lnTo>
                      <a:pt x="115" y="741"/>
                    </a:lnTo>
                    <a:lnTo>
                      <a:pt x="111" y="726"/>
                    </a:lnTo>
                    <a:lnTo>
                      <a:pt x="107" y="710"/>
                    </a:lnTo>
                    <a:lnTo>
                      <a:pt x="104" y="694"/>
                    </a:lnTo>
                    <a:lnTo>
                      <a:pt x="102" y="679"/>
                    </a:lnTo>
                    <a:lnTo>
                      <a:pt x="102" y="663"/>
                    </a:lnTo>
                    <a:lnTo>
                      <a:pt x="102" y="648"/>
                    </a:lnTo>
                    <a:lnTo>
                      <a:pt x="102" y="638"/>
                    </a:lnTo>
                    <a:lnTo>
                      <a:pt x="104" y="630"/>
                    </a:lnTo>
                    <a:lnTo>
                      <a:pt x="106" y="624"/>
                    </a:lnTo>
                    <a:lnTo>
                      <a:pt x="110" y="618"/>
                    </a:lnTo>
                    <a:lnTo>
                      <a:pt x="112" y="610"/>
                    </a:lnTo>
                    <a:lnTo>
                      <a:pt x="115" y="603"/>
                    </a:lnTo>
                    <a:lnTo>
                      <a:pt x="117" y="595"/>
                    </a:lnTo>
                    <a:lnTo>
                      <a:pt x="119" y="588"/>
                    </a:lnTo>
                    <a:lnTo>
                      <a:pt x="73" y="456"/>
                    </a:lnTo>
                    <a:lnTo>
                      <a:pt x="73" y="464"/>
                    </a:lnTo>
                    <a:lnTo>
                      <a:pt x="84" y="509"/>
                    </a:lnTo>
                    <a:lnTo>
                      <a:pt x="84" y="627"/>
                    </a:lnTo>
                    <a:lnTo>
                      <a:pt x="77" y="618"/>
                    </a:lnTo>
                    <a:lnTo>
                      <a:pt x="75" y="609"/>
                    </a:lnTo>
                    <a:lnTo>
                      <a:pt x="72" y="598"/>
                    </a:lnTo>
                    <a:lnTo>
                      <a:pt x="71" y="588"/>
                    </a:lnTo>
                    <a:lnTo>
                      <a:pt x="71" y="531"/>
                    </a:lnTo>
                    <a:lnTo>
                      <a:pt x="65" y="519"/>
                    </a:lnTo>
                    <a:lnTo>
                      <a:pt x="61" y="507"/>
                    </a:lnTo>
                    <a:lnTo>
                      <a:pt x="55" y="496"/>
                    </a:lnTo>
                    <a:lnTo>
                      <a:pt x="51" y="487"/>
                    </a:lnTo>
                    <a:lnTo>
                      <a:pt x="47" y="476"/>
                    </a:lnTo>
                    <a:lnTo>
                      <a:pt x="45" y="466"/>
                    </a:lnTo>
                    <a:lnTo>
                      <a:pt x="42" y="454"/>
                    </a:lnTo>
                    <a:lnTo>
                      <a:pt x="42" y="440"/>
                    </a:lnTo>
                    <a:lnTo>
                      <a:pt x="42" y="428"/>
                    </a:lnTo>
                    <a:lnTo>
                      <a:pt x="43" y="420"/>
                    </a:lnTo>
                    <a:lnTo>
                      <a:pt x="46" y="412"/>
                    </a:lnTo>
                    <a:lnTo>
                      <a:pt x="52" y="408"/>
                    </a:lnTo>
                    <a:lnTo>
                      <a:pt x="80" y="437"/>
                    </a:lnTo>
                    <a:lnTo>
                      <a:pt x="82" y="431"/>
                    </a:lnTo>
                    <a:lnTo>
                      <a:pt x="85" y="426"/>
                    </a:lnTo>
                    <a:lnTo>
                      <a:pt x="85" y="418"/>
                    </a:lnTo>
                    <a:lnTo>
                      <a:pt x="86" y="412"/>
                    </a:lnTo>
                    <a:lnTo>
                      <a:pt x="85" y="397"/>
                    </a:lnTo>
                    <a:lnTo>
                      <a:pt x="82" y="386"/>
                    </a:lnTo>
                    <a:lnTo>
                      <a:pt x="79" y="375"/>
                    </a:lnTo>
                    <a:lnTo>
                      <a:pt x="76" y="366"/>
                    </a:lnTo>
                    <a:lnTo>
                      <a:pt x="72" y="356"/>
                    </a:lnTo>
                    <a:lnTo>
                      <a:pt x="68" y="346"/>
                    </a:lnTo>
                    <a:lnTo>
                      <a:pt x="66" y="333"/>
                    </a:lnTo>
                    <a:lnTo>
                      <a:pt x="66" y="322"/>
                    </a:lnTo>
                    <a:lnTo>
                      <a:pt x="66" y="311"/>
                    </a:lnTo>
                    <a:lnTo>
                      <a:pt x="70" y="303"/>
                    </a:lnTo>
                    <a:lnTo>
                      <a:pt x="73" y="297"/>
                    </a:lnTo>
                    <a:lnTo>
                      <a:pt x="81" y="293"/>
                    </a:lnTo>
                    <a:lnTo>
                      <a:pt x="87" y="289"/>
                    </a:lnTo>
                    <a:lnTo>
                      <a:pt x="95" y="287"/>
                    </a:lnTo>
                    <a:lnTo>
                      <a:pt x="101" y="283"/>
                    </a:lnTo>
                    <a:lnTo>
                      <a:pt x="109" y="282"/>
                    </a:lnTo>
                    <a:lnTo>
                      <a:pt x="114" y="276"/>
                    </a:lnTo>
                    <a:lnTo>
                      <a:pt x="120" y="271"/>
                    </a:lnTo>
                    <a:lnTo>
                      <a:pt x="125" y="263"/>
                    </a:lnTo>
                    <a:lnTo>
                      <a:pt x="130" y="255"/>
                    </a:lnTo>
                    <a:lnTo>
                      <a:pt x="132" y="247"/>
                    </a:lnTo>
                    <a:lnTo>
                      <a:pt x="136" y="238"/>
                    </a:lnTo>
                    <a:lnTo>
                      <a:pt x="139" y="229"/>
                    </a:lnTo>
                    <a:lnTo>
                      <a:pt x="141" y="222"/>
                    </a:lnTo>
                    <a:lnTo>
                      <a:pt x="141" y="199"/>
                    </a:lnTo>
                    <a:lnTo>
                      <a:pt x="132" y="203"/>
                    </a:lnTo>
                    <a:lnTo>
                      <a:pt x="127" y="210"/>
                    </a:lnTo>
                    <a:lnTo>
                      <a:pt x="124" y="217"/>
                    </a:lnTo>
                    <a:lnTo>
                      <a:pt x="121" y="224"/>
                    </a:lnTo>
                    <a:lnTo>
                      <a:pt x="116" y="230"/>
                    </a:lnTo>
                    <a:lnTo>
                      <a:pt x="112" y="237"/>
                    </a:lnTo>
                    <a:lnTo>
                      <a:pt x="105" y="242"/>
                    </a:lnTo>
                    <a:lnTo>
                      <a:pt x="97" y="247"/>
                    </a:lnTo>
                    <a:lnTo>
                      <a:pt x="96" y="239"/>
                    </a:lnTo>
                    <a:lnTo>
                      <a:pt x="97" y="232"/>
                    </a:lnTo>
                    <a:lnTo>
                      <a:pt x="97" y="224"/>
                    </a:lnTo>
                    <a:lnTo>
                      <a:pt x="99" y="219"/>
                    </a:lnTo>
                    <a:lnTo>
                      <a:pt x="100" y="215"/>
                    </a:lnTo>
                    <a:lnTo>
                      <a:pt x="102" y="212"/>
                    </a:lnTo>
                    <a:lnTo>
                      <a:pt x="107" y="204"/>
                    </a:lnTo>
                    <a:lnTo>
                      <a:pt x="112" y="194"/>
                    </a:lnTo>
                    <a:lnTo>
                      <a:pt x="112" y="180"/>
                    </a:lnTo>
                    <a:lnTo>
                      <a:pt x="105" y="184"/>
                    </a:lnTo>
                    <a:lnTo>
                      <a:pt x="99" y="189"/>
                    </a:lnTo>
                    <a:lnTo>
                      <a:pt x="91" y="194"/>
                    </a:lnTo>
                    <a:lnTo>
                      <a:pt x="84" y="199"/>
                    </a:lnTo>
                    <a:lnTo>
                      <a:pt x="79" y="188"/>
                    </a:lnTo>
                    <a:lnTo>
                      <a:pt x="79" y="178"/>
                    </a:lnTo>
                    <a:lnTo>
                      <a:pt x="82" y="170"/>
                    </a:lnTo>
                    <a:lnTo>
                      <a:pt x="90" y="164"/>
                    </a:lnTo>
                    <a:lnTo>
                      <a:pt x="82" y="163"/>
                    </a:lnTo>
                    <a:lnTo>
                      <a:pt x="76" y="161"/>
                    </a:lnTo>
                    <a:lnTo>
                      <a:pt x="71" y="159"/>
                    </a:lnTo>
                    <a:lnTo>
                      <a:pt x="71" y="155"/>
                    </a:lnTo>
                    <a:lnTo>
                      <a:pt x="73" y="148"/>
                    </a:lnTo>
                    <a:lnTo>
                      <a:pt x="82" y="143"/>
                    </a:lnTo>
                    <a:lnTo>
                      <a:pt x="94" y="138"/>
                    </a:lnTo>
                    <a:lnTo>
                      <a:pt x="110" y="134"/>
                    </a:lnTo>
                    <a:lnTo>
                      <a:pt x="124" y="129"/>
                    </a:lnTo>
                    <a:lnTo>
                      <a:pt x="139" y="126"/>
                    </a:lnTo>
                    <a:lnTo>
                      <a:pt x="151" y="124"/>
                    </a:lnTo>
                    <a:lnTo>
                      <a:pt x="160" y="124"/>
                    </a:lnTo>
                    <a:lnTo>
                      <a:pt x="166" y="123"/>
                    </a:lnTo>
                    <a:lnTo>
                      <a:pt x="174" y="123"/>
                    </a:lnTo>
                    <a:lnTo>
                      <a:pt x="180" y="123"/>
                    </a:lnTo>
                    <a:lnTo>
                      <a:pt x="188" y="123"/>
                    </a:lnTo>
                    <a:lnTo>
                      <a:pt x="191" y="119"/>
                    </a:lnTo>
                    <a:lnTo>
                      <a:pt x="196" y="116"/>
                    </a:lnTo>
                    <a:lnTo>
                      <a:pt x="199" y="111"/>
                    </a:lnTo>
                    <a:lnTo>
                      <a:pt x="200" y="106"/>
                    </a:lnTo>
                    <a:lnTo>
                      <a:pt x="198" y="103"/>
                    </a:lnTo>
                    <a:lnTo>
                      <a:pt x="193" y="99"/>
                    </a:lnTo>
                    <a:lnTo>
                      <a:pt x="185" y="96"/>
                    </a:lnTo>
                    <a:lnTo>
                      <a:pt x="178" y="96"/>
                    </a:lnTo>
                    <a:lnTo>
                      <a:pt x="168" y="95"/>
                    </a:lnTo>
                    <a:lnTo>
                      <a:pt x="160" y="94"/>
                    </a:lnTo>
                    <a:lnTo>
                      <a:pt x="152" y="94"/>
                    </a:lnTo>
                    <a:lnTo>
                      <a:pt x="149" y="94"/>
                    </a:lnTo>
                    <a:lnTo>
                      <a:pt x="110" y="94"/>
                    </a:lnTo>
                    <a:lnTo>
                      <a:pt x="99" y="103"/>
                    </a:lnTo>
                    <a:lnTo>
                      <a:pt x="91" y="113"/>
                    </a:lnTo>
                    <a:lnTo>
                      <a:pt x="84" y="120"/>
                    </a:lnTo>
                    <a:lnTo>
                      <a:pt x="73" y="129"/>
                    </a:lnTo>
                    <a:lnTo>
                      <a:pt x="73" y="121"/>
                    </a:lnTo>
                    <a:lnTo>
                      <a:pt x="76" y="115"/>
                    </a:lnTo>
                    <a:lnTo>
                      <a:pt x="77" y="110"/>
                    </a:lnTo>
                    <a:lnTo>
                      <a:pt x="81" y="106"/>
                    </a:lnTo>
                    <a:lnTo>
                      <a:pt x="85" y="96"/>
                    </a:lnTo>
                    <a:lnTo>
                      <a:pt x="87" y="85"/>
                    </a:lnTo>
                    <a:lnTo>
                      <a:pt x="84" y="75"/>
                    </a:lnTo>
                    <a:lnTo>
                      <a:pt x="77" y="69"/>
                    </a:lnTo>
                    <a:lnTo>
                      <a:pt x="71" y="62"/>
                    </a:lnTo>
                    <a:lnTo>
                      <a:pt x="68" y="56"/>
                    </a:lnTo>
                    <a:lnTo>
                      <a:pt x="72" y="44"/>
                    </a:lnTo>
                    <a:lnTo>
                      <a:pt x="85" y="35"/>
                    </a:lnTo>
                    <a:lnTo>
                      <a:pt x="90" y="29"/>
                    </a:lnTo>
                    <a:lnTo>
                      <a:pt x="95" y="24"/>
                    </a:lnTo>
                    <a:lnTo>
                      <a:pt x="99" y="16"/>
                    </a:lnTo>
                    <a:lnTo>
                      <a:pt x="101" y="10"/>
                    </a:lnTo>
                    <a:lnTo>
                      <a:pt x="97" y="1"/>
                    </a:lnTo>
                    <a:lnTo>
                      <a:pt x="91" y="0"/>
                    </a:lnTo>
                    <a:lnTo>
                      <a:pt x="82" y="0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8" name="Freeform 115"/>
              <p:cNvSpPr>
                <a:spLocks/>
              </p:cNvSpPr>
              <p:nvPr/>
            </p:nvSpPr>
            <p:spPr bwMode="auto">
              <a:xfrm>
                <a:off x="2375" y="2194"/>
                <a:ext cx="258" cy="279"/>
              </a:xfrm>
              <a:custGeom>
                <a:avLst/>
                <a:gdLst>
                  <a:gd name="T0" fmla="*/ 250 w 258"/>
                  <a:gd name="T1" fmla="*/ 45 h 279"/>
                  <a:gd name="T2" fmla="*/ 235 w 258"/>
                  <a:gd name="T3" fmla="*/ 45 h 279"/>
                  <a:gd name="T4" fmla="*/ 215 w 258"/>
                  <a:gd name="T5" fmla="*/ 46 h 279"/>
                  <a:gd name="T6" fmla="*/ 182 w 258"/>
                  <a:gd name="T7" fmla="*/ 45 h 279"/>
                  <a:gd name="T8" fmla="*/ 149 w 258"/>
                  <a:gd name="T9" fmla="*/ 31 h 279"/>
                  <a:gd name="T10" fmla="*/ 117 w 258"/>
                  <a:gd name="T11" fmla="*/ 14 h 279"/>
                  <a:gd name="T12" fmla="*/ 80 w 258"/>
                  <a:gd name="T13" fmla="*/ 1 h 279"/>
                  <a:gd name="T14" fmla="*/ 53 w 258"/>
                  <a:gd name="T15" fmla="*/ 4 h 279"/>
                  <a:gd name="T16" fmla="*/ 50 w 258"/>
                  <a:gd name="T17" fmla="*/ 24 h 279"/>
                  <a:gd name="T18" fmla="*/ 38 w 258"/>
                  <a:gd name="T19" fmla="*/ 41 h 279"/>
                  <a:gd name="T20" fmla="*/ 26 w 258"/>
                  <a:gd name="T21" fmla="*/ 61 h 279"/>
                  <a:gd name="T22" fmla="*/ 21 w 258"/>
                  <a:gd name="T23" fmla="*/ 76 h 279"/>
                  <a:gd name="T24" fmla="*/ 15 w 258"/>
                  <a:gd name="T25" fmla="*/ 96 h 279"/>
                  <a:gd name="T26" fmla="*/ 8 w 258"/>
                  <a:gd name="T27" fmla="*/ 121 h 279"/>
                  <a:gd name="T28" fmla="*/ 3 w 258"/>
                  <a:gd name="T29" fmla="*/ 150 h 279"/>
                  <a:gd name="T30" fmla="*/ 0 w 258"/>
                  <a:gd name="T31" fmla="*/ 177 h 279"/>
                  <a:gd name="T32" fmla="*/ 0 w 258"/>
                  <a:gd name="T33" fmla="*/ 199 h 279"/>
                  <a:gd name="T34" fmla="*/ 10 w 258"/>
                  <a:gd name="T35" fmla="*/ 229 h 279"/>
                  <a:gd name="T36" fmla="*/ 26 w 258"/>
                  <a:gd name="T37" fmla="*/ 257 h 279"/>
                  <a:gd name="T38" fmla="*/ 44 w 258"/>
                  <a:gd name="T39" fmla="*/ 276 h 279"/>
                  <a:gd name="T40" fmla="*/ 57 w 258"/>
                  <a:gd name="T41" fmla="*/ 276 h 279"/>
                  <a:gd name="T42" fmla="*/ 58 w 258"/>
                  <a:gd name="T43" fmla="*/ 259 h 279"/>
                  <a:gd name="T44" fmla="*/ 63 w 258"/>
                  <a:gd name="T45" fmla="*/ 242 h 279"/>
                  <a:gd name="T46" fmla="*/ 80 w 258"/>
                  <a:gd name="T47" fmla="*/ 234 h 279"/>
                  <a:gd name="T48" fmla="*/ 98 w 258"/>
                  <a:gd name="T49" fmla="*/ 233 h 279"/>
                  <a:gd name="T50" fmla="*/ 114 w 258"/>
                  <a:gd name="T51" fmla="*/ 232 h 279"/>
                  <a:gd name="T52" fmla="*/ 129 w 258"/>
                  <a:gd name="T53" fmla="*/ 229 h 279"/>
                  <a:gd name="T54" fmla="*/ 142 w 258"/>
                  <a:gd name="T55" fmla="*/ 224 h 279"/>
                  <a:gd name="T56" fmla="*/ 147 w 258"/>
                  <a:gd name="T57" fmla="*/ 208 h 279"/>
                  <a:gd name="T58" fmla="*/ 128 w 258"/>
                  <a:gd name="T59" fmla="*/ 197 h 279"/>
                  <a:gd name="T60" fmla="*/ 142 w 258"/>
                  <a:gd name="T61" fmla="*/ 183 h 279"/>
                  <a:gd name="T62" fmla="*/ 154 w 258"/>
                  <a:gd name="T63" fmla="*/ 178 h 279"/>
                  <a:gd name="T64" fmla="*/ 171 w 258"/>
                  <a:gd name="T65" fmla="*/ 166 h 279"/>
                  <a:gd name="T66" fmla="*/ 179 w 258"/>
                  <a:gd name="T67" fmla="*/ 163 h 279"/>
                  <a:gd name="T68" fmla="*/ 191 w 258"/>
                  <a:gd name="T69" fmla="*/ 159 h 279"/>
                  <a:gd name="T70" fmla="*/ 204 w 258"/>
                  <a:gd name="T71" fmla="*/ 159 h 279"/>
                  <a:gd name="T72" fmla="*/ 218 w 258"/>
                  <a:gd name="T73" fmla="*/ 169 h 279"/>
                  <a:gd name="T74" fmla="*/ 225 w 258"/>
                  <a:gd name="T75" fmla="*/ 168 h 279"/>
                  <a:gd name="T76" fmla="*/ 223 w 258"/>
                  <a:gd name="T77" fmla="*/ 153 h 279"/>
                  <a:gd name="T78" fmla="*/ 208 w 258"/>
                  <a:gd name="T79" fmla="*/ 134 h 279"/>
                  <a:gd name="T80" fmla="*/ 189 w 258"/>
                  <a:gd name="T81" fmla="*/ 131 h 279"/>
                  <a:gd name="T82" fmla="*/ 172 w 258"/>
                  <a:gd name="T83" fmla="*/ 133 h 279"/>
                  <a:gd name="T84" fmla="*/ 141 w 258"/>
                  <a:gd name="T85" fmla="*/ 150 h 279"/>
                  <a:gd name="T86" fmla="*/ 99 w 258"/>
                  <a:gd name="T87" fmla="*/ 141 h 279"/>
                  <a:gd name="T88" fmla="*/ 100 w 258"/>
                  <a:gd name="T89" fmla="*/ 131 h 279"/>
                  <a:gd name="T90" fmla="*/ 104 w 258"/>
                  <a:gd name="T91" fmla="*/ 125 h 279"/>
                  <a:gd name="T92" fmla="*/ 107 w 258"/>
                  <a:gd name="T93" fmla="*/ 116 h 279"/>
                  <a:gd name="T94" fmla="*/ 108 w 258"/>
                  <a:gd name="T95" fmla="*/ 104 h 279"/>
                  <a:gd name="T96" fmla="*/ 98 w 258"/>
                  <a:gd name="T97" fmla="*/ 96 h 279"/>
                  <a:gd name="T98" fmla="*/ 85 w 258"/>
                  <a:gd name="T99" fmla="*/ 91 h 279"/>
                  <a:gd name="T100" fmla="*/ 87 w 258"/>
                  <a:gd name="T101" fmla="*/ 79 h 279"/>
                  <a:gd name="T102" fmla="*/ 97 w 258"/>
                  <a:gd name="T103" fmla="*/ 69 h 279"/>
                  <a:gd name="T104" fmla="*/ 102 w 258"/>
                  <a:gd name="T105" fmla="*/ 62 h 279"/>
                  <a:gd name="T106" fmla="*/ 118 w 258"/>
                  <a:gd name="T107" fmla="*/ 65 h 279"/>
                  <a:gd name="T108" fmla="*/ 137 w 258"/>
                  <a:gd name="T109" fmla="*/ 70 h 279"/>
                  <a:gd name="T110" fmla="*/ 158 w 258"/>
                  <a:gd name="T111" fmla="*/ 72 h 279"/>
                  <a:gd name="T112" fmla="*/ 178 w 258"/>
                  <a:gd name="T113" fmla="*/ 74 h 279"/>
                  <a:gd name="T114" fmla="*/ 201 w 258"/>
                  <a:gd name="T115" fmla="*/ 80 h 279"/>
                  <a:gd name="T116" fmla="*/ 218 w 258"/>
                  <a:gd name="T117" fmla="*/ 80 h 279"/>
                  <a:gd name="T118" fmla="*/ 232 w 258"/>
                  <a:gd name="T119" fmla="*/ 74 h 279"/>
                  <a:gd name="T120" fmla="*/ 251 w 258"/>
                  <a:gd name="T121" fmla="*/ 57 h 2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58"/>
                  <a:gd name="T184" fmla="*/ 0 h 279"/>
                  <a:gd name="T185" fmla="*/ 258 w 258"/>
                  <a:gd name="T186" fmla="*/ 279 h 2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58" h="279">
                    <a:moveTo>
                      <a:pt x="258" y="47"/>
                    </a:moveTo>
                    <a:lnTo>
                      <a:pt x="250" y="45"/>
                    </a:lnTo>
                    <a:lnTo>
                      <a:pt x="242" y="45"/>
                    </a:lnTo>
                    <a:lnTo>
                      <a:pt x="235" y="45"/>
                    </a:lnTo>
                    <a:lnTo>
                      <a:pt x="228" y="45"/>
                    </a:lnTo>
                    <a:lnTo>
                      <a:pt x="215" y="46"/>
                    </a:lnTo>
                    <a:lnTo>
                      <a:pt x="203" y="47"/>
                    </a:lnTo>
                    <a:lnTo>
                      <a:pt x="182" y="45"/>
                    </a:lnTo>
                    <a:lnTo>
                      <a:pt x="164" y="39"/>
                    </a:lnTo>
                    <a:lnTo>
                      <a:pt x="149" y="31"/>
                    </a:lnTo>
                    <a:lnTo>
                      <a:pt x="134" y="24"/>
                    </a:lnTo>
                    <a:lnTo>
                      <a:pt x="117" y="14"/>
                    </a:lnTo>
                    <a:lnTo>
                      <a:pt x="100" y="6"/>
                    </a:lnTo>
                    <a:lnTo>
                      <a:pt x="80" y="1"/>
                    </a:lnTo>
                    <a:lnTo>
                      <a:pt x="59" y="0"/>
                    </a:lnTo>
                    <a:lnTo>
                      <a:pt x="53" y="4"/>
                    </a:lnTo>
                    <a:lnTo>
                      <a:pt x="52" y="14"/>
                    </a:lnTo>
                    <a:lnTo>
                      <a:pt x="50" y="24"/>
                    </a:lnTo>
                    <a:lnTo>
                      <a:pt x="50" y="30"/>
                    </a:lnTo>
                    <a:lnTo>
                      <a:pt x="38" y="41"/>
                    </a:lnTo>
                    <a:lnTo>
                      <a:pt x="30" y="54"/>
                    </a:lnTo>
                    <a:lnTo>
                      <a:pt x="26" y="61"/>
                    </a:lnTo>
                    <a:lnTo>
                      <a:pt x="24" y="69"/>
                    </a:lnTo>
                    <a:lnTo>
                      <a:pt x="21" y="76"/>
                    </a:lnTo>
                    <a:lnTo>
                      <a:pt x="19" y="86"/>
                    </a:lnTo>
                    <a:lnTo>
                      <a:pt x="15" y="96"/>
                    </a:lnTo>
                    <a:lnTo>
                      <a:pt x="11" y="109"/>
                    </a:lnTo>
                    <a:lnTo>
                      <a:pt x="8" y="121"/>
                    </a:lnTo>
                    <a:lnTo>
                      <a:pt x="5" y="136"/>
                    </a:lnTo>
                    <a:lnTo>
                      <a:pt x="3" y="150"/>
                    </a:lnTo>
                    <a:lnTo>
                      <a:pt x="1" y="164"/>
                    </a:lnTo>
                    <a:lnTo>
                      <a:pt x="0" y="177"/>
                    </a:lnTo>
                    <a:lnTo>
                      <a:pt x="0" y="189"/>
                    </a:lnTo>
                    <a:lnTo>
                      <a:pt x="0" y="199"/>
                    </a:lnTo>
                    <a:lnTo>
                      <a:pt x="5" y="214"/>
                    </a:lnTo>
                    <a:lnTo>
                      <a:pt x="10" y="229"/>
                    </a:lnTo>
                    <a:lnTo>
                      <a:pt x="19" y="244"/>
                    </a:lnTo>
                    <a:lnTo>
                      <a:pt x="26" y="257"/>
                    </a:lnTo>
                    <a:lnTo>
                      <a:pt x="35" y="268"/>
                    </a:lnTo>
                    <a:lnTo>
                      <a:pt x="44" y="276"/>
                    </a:lnTo>
                    <a:lnTo>
                      <a:pt x="53" y="279"/>
                    </a:lnTo>
                    <a:lnTo>
                      <a:pt x="57" y="276"/>
                    </a:lnTo>
                    <a:lnTo>
                      <a:pt x="58" y="268"/>
                    </a:lnTo>
                    <a:lnTo>
                      <a:pt x="58" y="259"/>
                    </a:lnTo>
                    <a:lnTo>
                      <a:pt x="59" y="252"/>
                    </a:lnTo>
                    <a:lnTo>
                      <a:pt x="63" y="242"/>
                    </a:lnTo>
                    <a:lnTo>
                      <a:pt x="70" y="237"/>
                    </a:lnTo>
                    <a:lnTo>
                      <a:pt x="80" y="234"/>
                    </a:lnTo>
                    <a:lnTo>
                      <a:pt x="90" y="234"/>
                    </a:lnTo>
                    <a:lnTo>
                      <a:pt x="98" y="233"/>
                    </a:lnTo>
                    <a:lnTo>
                      <a:pt x="107" y="233"/>
                    </a:lnTo>
                    <a:lnTo>
                      <a:pt x="114" y="232"/>
                    </a:lnTo>
                    <a:lnTo>
                      <a:pt x="123" y="232"/>
                    </a:lnTo>
                    <a:lnTo>
                      <a:pt x="129" y="229"/>
                    </a:lnTo>
                    <a:lnTo>
                      <a:pt x="137" y="227"/>
                    </a:lnTo>
                    <a:lnTo>
                      <a:pt x="142" y="224"/>
                    </a:lnTo>
                    <a:lnTo>
                      <a:pt x="147" y="222"/>
                    </a:lnTo>
                    <a:lnTo>
                      <a:pt x="147" y="208"/>
                    </a:lnTo>
                    <a:lnTo>
                      <a:pt x="123" y="208"/>
                    </a:lnTo>
                    <a:lnTo>
                      <a:pt x="128" y="197"/>
                    </a:lnTo>
                    <a:lnTo>
                      <a:pt x="136" y="189"/>
                    </a:lnTo>
                    <a:lnTo>
                      <a:pt x="142" y="183"/>
                    </a:lnTo>
                    <a:lnTo>
                      <a:pt x="152" y="182"/>
                    </a:lnTo>
                    <a:lnTo>
                      <a:pt x="154" y="178"/>
                    </a:lnTo>
                    <a:lnTo>
                      <a:pt x="162" y="173"/>
                    </a:lnTo>
                    <a:lnTo>
                      <a:pt x="171" y="166"/>
                    </a:lnTo>
                    <a:lnTo>
                      <a:pt x="176" y="164"/>
                    </a:lnTo>
                    <a:lnTo>
                      <a:pt x="179" y="163"/>
                    </a:lnTo>
                    <a:lnTo>
                      <a:pt x="186" y="161"/>
                    </a:lnTo>
                    <a:lnTo>
                      <a:pt x="191" y="159"/>
                    </a:lnTo>
                    <a:lnTo>
                      <a:pt x="196" y="159"/>
                    </a:lnTo>
                    <a:lnTo>
                      <a:pt x="204" y="159"/>
                    </a:lnTo>
                    <a:lnTo>
                      <a:pt x="215" y="166"/>
                    </a:lnTo>
                    <a:lnTo>
                      <a:pt x="218" y="169"/>
                    </a:lnTo>
                    <a:lnTo>
                      <a:pt x="222" y="170"/>
                    </a:lnTo>
                    <a:lnTo>
                      <a:pt x="225" y="168"/>
                    </a:lnTo>
                    <a:lnTo>
                      <a:pt x="226" y="163"/>
                    </a:lnTo>
                    <a:lnTo>
                      <a:pt x="223" y="153"/>
                    </a:lnTo>
                    <a:lnTo>
                      <a:pt x="217" y="143"/>
                    </a:lnTo>
                    <a:lnTo>
                      <a:pt x="208" y="134"/>
                    </a:lnTo>
                    <a:lnTo>
                      <a:pt x="202" y="131"/>
                    </a:lnTo>
                    <a:lnTo>
                      <a:pt x="189" y="131"/>
                    </a:lnTo>
                    <a:lnTo>
                      <a:pt x="181" y="131"/>
                    </a:lnTo>
                    <a:lnTo>
                      <a:pt x="172" y="133"/>
                    </a:lnTo>
                    <a:lnTo>
                      <a:pt x="163" y="135"/>
                    </a:lnTo>
                    <a:lnTo>
                      <a:pt x="141" y="150"/>
                    </a:lnTo>
                    <a:lnTo>
                      <a:pt x="99" y="150"/>
                    </a:lnTo>
                    <a:lnTo>
                      <a:pt x="99" y="141"/>
                    </a:lnTo>
                    <a:lnTo>
                      <a:pt x="99" y="136"/>
                    </a:lnTo>
                    <a:lnTo>
                      <a:pt x="100" y="131"/>
                    </a:lnTo>
                    <a:lnTo>
                      <a:pt x="103" y="129"/>
                    </a:lnTo>
                    <a:lnTo>
                      <a:pt x="104" y="125"/>
                    </a:lnTo>
                    <a:lnTo>
                      <a:pt x="105" y="121"/>
                    </a:lnTo>
                    <a:lnTo>
                      <a:pt x="107" y="116"/>
                    </a:lnTo>
                    <a:lnTo>
                      <a:pt x="108" y="111"/>
                    </a:lnTo>
                    <a:lnTo>
                      <a:pt x="108" y="104"/>
                    </a:lnTo>
                    <a:lnTo>
                      <a:pt x="108" y="98"/>
                    </a:lnTo>
                    <a:lnTo>
                      <a:pt x="98" y="96"/>
                    </a:lnTo>
                    <a:lnTo>
                      <a:pt x="90" y="95"/>
                    </a:lnTo>
                    <a:lnTo>
                      <a:pt x="85" y="91"/>
                    </a:lnTo>
                    <a:lnTo>
                      <a:pt x="85" y="86"/>
                    </a:lnTo>
                    <a:lnTo>
                      <a:pt x="87" y="79"/>
                    </a:lnTo>
                    <a:lnTo>
                      <a:pt x="92" y="74"/>
                    </a:lnTo>
                    <a:lnTo>
                      <a:pt x="97" y="69"/>
                    </a:lnTo>
                    <a:lnTo>
                      <a:pt x="99" y="65"/>
                    </a:lnTo>
                    <a:lnTo>
                      <a:pt x="102" y="62"/>
                    </a:lnTo>
                    <a:lnTo>
                      <a:pt x="109" y="65"/>
                    </a:lnTo>
                    <a:lnTo>
                      <a:pt x="118" y="65"/>
                    </a:lnTo>
                    <a:lnTo>
                      <a:pt x="128" y="69"/>
                    </a:lnTo>
                    <a:lnTo>
                      <a:pt x="137" y="70"/>
                    </a:lnTo>
                    <a:lnTo>
                      <a:pt x="147" y="72"/>
                    </a:lnTo>
                    <a:lnTo>
                      <a:pt x="158" y="72"/>
                    </a:lnTo>
                    <a:lnTo>
                      <a:pt x="169" y="72"/>
                    </a:lnTo>
                    <a:lnTo>
                      <a:pt x="178" y="74"/>
                    </a:lnTo>
                    <a:lnTo>
                      <a:pt x="189" y="77"/>
                    </a:lnTo>
                    <a:lnTo>
                      <a:pt x="201" y="80"/>
                    </a:lnTo>
                    <a:lnTo>
                      <a:pt x="213" y="83"/>
                    </a:lnTo>
                    <a:lnTo>
                      <a:pt x="218" y="80"/>
                    </a:lnTo>
                    <a:lnTo>
                      <a:pt x="226" y="77"/>
                    </a:lnTo>
                    <a:lnTo>
                      <a:pt x="232" y="74"/>
                    </a:lnTo>
                    <a:lnTo>
                      <a:pt x="240" y="70"/>
                    </a:lnTo>
                    <a:lnTo>
                      <a:pt x="251" y="57"/>
                    </a:lnTo>
                    <a:lnTo>
                      <a:pt x="258" y="47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9" name="Freeform 116"/>
              <p:cNvSpPr>
                <a:spLocks/>
              </p:cNvSpPr>
              <p:nvPr/>
            </p:nvSpPr>
            <p:spPr bwMode="auto">
              <a:xfrm>
                <a:off x="2828" y="2154"/>
                <a:ext cx="76" cy="203"/>
              </a:xfrm>
              <a:custGeom>
                <a:avLst/>
                <a:gdLst>
                  <a:gd name="T0" fmla="*/ 27 w 76"/>
                  <a:gd name="T1" fmla="*/ 44 h 203"/>
                  <a:gd name="T2" fmla="*/ 20 w 76"/>
                  <a:gd name="T3" fmla="*/ 41 h 203"/>
                  <a:gd name="T4" fmla="*/ 14 w 76"/>
                  <a:gd name="T5" fmla="*/ 40 h 203"/>
                  <a:gd name="T6" fmla="*/ 6 w 76"/>
                  <a:gd name="T7" fmla="*/ 37 h 203"/>
                  <a:gd name="T8" fmla="*/ 0 w 76"/>
                  <a:gd name="T9" fmla="*/ 36 h 203"/>
                  <a:gd name="T10" fmla="*/ 0 w 76"/>
                  <a:gd name="T11" fmla="*/ 41 h 203"/>
                  <a:gd name="T12" fmla="*/ 0 w 76"/>
                  <a:gd name="T13" fmla="*/ 47 h 203"/>
                  <a:gd name="T14" fmla="*/ 0 w 76"/>
                  <a:gd name="T15" fmla="*/ 52 h 203"/>
                  <a:gd name="T16" fmla="*/ 0 w 76"/>
                  <a:gd name="T17" fmla="*/ 57 h 203"/>
                  <a:gd name="T18" fmla="*/ 0 w 76"/>
                  <a:gd name="T19" fmla="*/ 65 h 203"/>
                  <a:gd name="T20" fmla="*/ 0 w 76"/>
                  <a:gd name="T21" fmla="*/ 74 h 203"/>
                  <a:gd name="T22" fmla="*/ 0 w 76"/>
                  <a:gd name="T23" fmla="*/ 81 h 203"/>
                  <a:gd name="T24" fmla="*/ 2 w 76"/>
                  <a:gd name="T25" fmla="*/ 91 h 203"/>
                  <a:gd name="T26" fmla="*/ 3 w 76"/>
                  <a:gd name="T27" fmla="*/ 99 h 203"/>
                  <a:gd name="T28" fmla="*/ 7 w 76"/>
                  <a:gd name="T29" fmla="*/ 106 h 203"/>
                  <a:gd name="T30" fmla="*/ 10 w 76"/>
                  <a:gd name="T31" fmla="*/ 111 h 203"/>
                  <a:gd name="T32" fmla="*/ 16 w 76"/>
                  <a:gd name="T33" fmla="*/ 116 h 203"/>
                  <a:gd name="T34" fmla="*/ 35 w 76"/>
                  <a:gd name="T35" fmla="*/ 102 h 203"/>
                  <a:gd name="T36" fmla="*/ 35 w 76"/>
                  <a:gd name="T37" fmla="*/ 146 h 203"/>
                  <a:gd name="T38" fmla="*/ 14 w 76"/>
                  <a:gd name="T39" fmla="*/ 203 h 203"/>
                  <a:gd name="T40" fmla="*/ 21 w 76"/>
                  <a:gd name="T41" fmla="*/ 196 h 203"/>
                  <a:gd name="T42" fmla="*/ 30 w 76"/>
                  <a:gd name="T43" fmla="*/ 189 h 203"/>
                  <a:gd name="T44" fmla="*/ 35 w 76"/>
                  <a:gd name="T45" fmla="*/ 178 h 203"/>
                  <a:gd name="T46" fmla="*/ 40 w 76"/>
                  <a:gd name="T47" fmla="*/ 166 h 203"/>
                  <a:gd name="T48" fmla="*/ 42 w 76"/>
                  <a:gd name="T49" fmla="*/ 153 h 203"/>
                  <a:gd name="T50" fmla="*/ 46 w 76"/>
                  <a:gd name="T51" fmla="*/ 140 h 203"/>
                  <a:gd name="T52" fmla="*/ 47 w 76"/>
                  <a:gd name="T53" fmla="*/ 128 h 203"/>
                  <a:gd name="T54" fmla="*/ 49 w 76"/>
                  <a:gd name="T55" fmla="*/ 116 h 203"/>
                  <a:gd name="T56" fmla="*/ 49 w 76"/>
                  <a:gd name="T57" fmla="*/ 102 h 203"/>
                  <a:gd name="T58" fmla="*/ 52 w 76"/>
                  <a:gd name="T59" fmla="*/ 91 h 203"/>
                  <a:gd name="T60" fmla="*/ 56 w 76"/>
                  <a:gd name="T61" fmla="*/ 81 h 203"/>
                  <a:gd name="T62" fmla="*/ 61 w 76"/>
                  <a:gd name="T63" fmla="*/ 71 h 203"/>
                  <a:gd name="T64" fmla="*/ 65 w 76"/>
                  <a:gd name="T65" fmla="*/ 60 h 203"/>
                  <a:gd name="T66" fmla="*/ 69 w 76"/>
                  <a:gd name="T67" fmla="*/ 49 h 203"/>
                  <a:gd name="T68" fmla="*/ 72 w 76"/>
                  <a:gd name="T69" fmla="*/ 36 h 203"/>
                  <a:gd name="T70" fmla="*/ 76 w 76"/>
                  <a:gd name="T71" fmla="*/ 22 h 203"/>
                  <a:gd name="T72" fmla="*/ 76 w 76"/>
                  <a:gd name="T73" fmla="*/ 0 h 203"/>
                  <a:gd name="T74" fmla="*/ 67 w 76"/>
                  <a:gd name="T75" fmla="*/ 6 h 203"/>
                  <a:gd name="T76" fmla="*/ 62 w 76"/>
                  <a:gd name="T77" fmla="*/ 17 h 203"/>
                  <a:gd name="T78" fmla="*/ 60 w 76"/>
                  <a:gd name="T79" fmla="*/ 29 h 203"/>
                  <a:gd name="T80" fmla="*/ 60 w 76"/>
                  <a:gd name="T81" fmla="*/ 42 h 203"/>
                  <a:gd name="T82" fmla="*/ 56 w 76"/>
                  <a:gd name="T83" fmla="*/ 52 h 203"/>
                  <a:gd name="T84" fmla="*/ 54 w 76"/>
                  <a:gd name="T85" fmla="*/ 64 h 203"/>
                  <a:gd name="T86" fmla="*/ 46 w 76"/>
                  <a:gd name="T87" fmla="*/ 70 h 203"/>
                  <a:gd name="T88" fmla="*/ 36 w 76"/>
                  <a:gd name="T89" fmla="*/ 74 h 203"/>
                  <a:gd name="T90" fmla="*/ 32 w 76"/>
                  <a:gd name="T91" fmla="*/ 70 h 203"/>
                  <a:gd name="T92" fmla="*/ 30 w 76"/>
                  <a:gd name="T93" fmla="*/ 66 h 203"/>
                  <a:gd name="T94" fmla="*/ 27 w 76"/>
                  <a:gd name="T95" fmla="*/ 44 h 2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6"/>
                  <a:gd name="T145" fmla="*/ 0 h 203"/>
                  <a:gd name="T146" fmla="*/ 76 w 76"/>
                  <a:gd name="T147" fmla="*/ 203 h 20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6" h="203">
                    <a:moveTo>
                      <a:pt x="27" y="44"/>
                    </a:moveTo>
                    <a:lnTo>
                      <a:pt x="20" y="41"/>
                    </a:lnTo>
                    <a:lnTo>
                      <a:pt x="14" y="40"/>
                    </a:lnTo>
                    <a:lnTo>
                      <a:pt x="6" y="37"/>
                    </a:lnTo>
                    <a:lnTo>
                      <a:pt x="0" y="36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2" y="91"/>
                    </a:lnTo>
                    <a:lnTo>
                      <a:pt x="3" y="99"/>
                    </a:lnTo>
                    <a:lnTo>
                      <a:pt x="7" y="106"/>
                    </a:lnTo>
                    <a:lnTo>
                      <a:pt x="10" y="111"/>
                    </a:lnTo>
                    <a:lnTo>
                      <a:pt x="16" y="116"/>
                    </a:lnTo>
                    <a:lnTo>
                      <a:pt x="35" y="102"/>
                    </a:lnTo>
                    <a:lnTo>
                      <a:pt x="35" y="146"/>
                    </a:lnTo>
                    <a:lnTo>
                      <a:pt x="14" y="203"/>
                    </a:lnTo>
                    <a:lnTo>
                      <a:pt x="21" y="196"/>
                    </a:lnTo>
                    <a:lnTo>
                      <a:pt x="30" y="189"/>
                    </a:lnTo>
                    <a:lnTo>
                      <a:pt x="35" y="178"/>
                    </a:lnTo>
                    <a:lnTo>
                      <a:pt x="40" y="166"/>
                    </a:lnTo>
                    <a:lnTo>
                      <a:pt x="42" y="153"/>
                    </a:lnTo>
                    <a:lnTo>
                      <a:pt x="46" y="140"/>
                    </a:lnTo>
                    <a:lnTo>
                      <a:pt x="47" y="128"/>
                    </a:lnTo>
                    <a:lnTo>
                      <a:pt x="49" y="116"/>
                    </a:lnTo>
                    <a:lnTo>
                      <a:pt x="49" y="102"/>
                    </a:lnTo>
                    <a:lnTo>
                      <a:pt x="52" y="91"/>
                    </a:lnTo>
                    <a:lnTo>
                      <a:pt x="56" y="81"/>
                    </a:lnTo>
                    <a:lnTo>
                      <a:pt x="61" y="71"/>
                    </a:lnTo>
                    <a:lnTo>
                      <a:pt x="65" y="60"/>
                    </a:lnTo>
                    <a:lnTo>
                      <a:pt x="69" y="49"/>
                    </a:lnTo>
                    <a:lnTo>
                      <a:pt x="72" y="36"/>
                    </a:lnTo>
                    <a:lnTo>
                      <a:pt x="76" y="22"/>
                    </a:lnTo>
                    <a:lnTo>
                      <a:pt x="76" y="0"/>
                    </a:lnTo>
                    <a:lnTo>
                      <a:pt x="67" y="6"/>
                    </a:lnTo>
                    <a:lnTo>
                      <a:pt x="62" y="17"/>
                    </a:lnTo>
                    <a:lnTo>
                      <a:pt x="60" y="29"/>
                    </a:lnTo>
                    <a:lnTo>
                      <a:pt x="60" y="42"/>
                    </a:lnTo>
                    <a:lnTo>
                      <a:pt x="56" y="52"/>
                    </a:lnTo>
                    <a:lnTo>
                      <a:pt x="54" y="64"/>
                    </a:lnTo>
                    <a:lnTo>
                      <a:pt x="46" y="70"/>
                    </a:lnTo>
                    <a:lnTo>
                      <a:pt x="36" y="74"/>
                    </a:lnTo>
                    <a:lnTo>
                      <a:pt x="32" y="70"/>
                    </a:lnTo>
                    <a:lnTo>
                      <a:pt x="30" y="66"/>
                    </a:lnTo>
                    <a:lnTo>
                      <a:pt x="27" y="44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0" name="Freeform 117"/>
              <p:cNvSpPr>
                <a:spLocks/>
              </p:cNvSpPr>
              <p:nvPr/>
            </p:nvSpPr>
            <p:spPr bwMode="auto">
              <a:xfrm>
                <a:off x="2305" y="1578"/>
                <a:ext cx="221" cy="69"/>
              </a:xfrm>
              <a:custGeom>
                <a:avLst/>
                <a:gdLst>
                  <a:gd name="T0" fmla="*/ 0 w 221"/>
                  <a:gd name="T1" fmla="*/ 68 h 69"/>
                  <a:gd name="T2" fmla="*/ 15 w 221"/>
                  <a:gd name="T3" fmla="*/ 53 h 69"/>
                  <a:gd name="T4" fmla="*/ 31 w 221"/>
                  <a:gd name="T5" fmla="*/ 40 h 69"/>
                  <a:gd name="T6" fmla="*/ 48 w 221"/>
                  <a:gd name="T7" fmla="*/ 28 h 69"/>
                  <a:gd name="T8" fmla="*/ 66 w 221"/>
                  <a:gd name="T9" fmla="*/ 19 h 69"/>
                  <a:gd name="T10" fmla="*/ 85 w 221"/>
                  <a:gd name="T11" fmla="*/ 10 h 69"/>
                  <a:gd name="T12" fmla="*/ 107 w 221"/>
                  <a:gd name="T13" fmla="*/ 4 h 69"/>
                  <a:gd name="T14" fmla="*/ 128 w 221"/>
                  <a:gd name="T15" fmla="*/ 0 h 69"/>
                  <a:gd name="T16" fmla="*/ 154 w 221"/>
                  <a:gd name="T17" fmla="*/ 0 h 69"/>
                  <a:gd name="T18" fmla="*/ 165 w 221"/>
                  <a:gd name="T19" fmla="*/ 0 h 69"/>
                  <a:gd name="T20" fmla="*/ 178 w 221"/>
                  <a:gd name="T21" fmla="*/ 2 h 69"/>
                  <a:gd name="T22" fmla="*/ 187 w 221"/>
                  <a:gd name="T23" fmla="*/ 4 h 69"/>
                  <a:gd name="T24" fmla="*/ 197 w 221"/>
                  <a:gd name="T25" fmla="*/ 9 h 69"/>
                  <a:gd name="T26" fmla="*/ 203 w 221"/>
                  <a:gd name="T27" fmla="*/ 13 h 69"/>
                  <a:gd name="T28" fmla="*/ 209 w 221"/>
                  <a:gd name="T29" fmla="*/ 20 h 69"/>
                  <a:gd name="T30" fmla="*/ 214 w 221"/>
                  <a:gd name="T31" fmla="*/ 28 h 69"/>
                  <a:gd name="T32" fmla="*/ 221 w 221"/>
                  <a:gd name="T33" fmla="*/ 38 h 69"/>
                  <a:gd name="T34" fmla="*/ 213 w 221"/>
                  <a:gd name="T35" fmla="*/ 38 h 69"/>
                  <a:gd name="T36" fmla="*/ 207 w 221"/>
                  <a:gd name="T37" fmla="*/ 38 h 69"/>
                  <a:gd name="T38" fmla="*/ 201 w 221"/>
                  <a:gd name="T39" fmla="*/ 37 h 69"/>
                  <a:gd name="T40" fmla="*/ 196 w 221"/>
                  <a:gd name="T41" fmla="*/ 35 h 69"/>
                  <a:gd name="T42" fmla="*/ 188 w 221"/>
                  <a:gd name="T43" fmla="*/ 34 h 69"/>
                  <a:gd name="T44" fmla="*/ 182 w 221"/>
                  <a:gd name="T45" fmla="*/ 33 h 69"/>
                  <a:gd name="T46" fmla="*/ 174 w 221"/>
                  <a:gd name="T47" fmla="*/ 30 h 69"/>
                  <a:gd name="T48" fmla="*/ 168 w 221"/>
                  <a:gd name="T49" fmla="*/ 29 h 69"/>
                  <a:gd name="T50" fmla="*/ 160 w 221"/>
                  <a:gd name="T51" fmla="*/ 29 h 69"/>
                  <a:gd name="T52" fmla="*/ 155 w 221"/>
                  <a:gd name="T53" fmla="*/ 29 h 69"/>
                  <a:gd name="T54" fmla="*/ 134 w 221"/>
                  <a:gd name="T55" fmla="*/ 29 h 69"/>
                  <a:gd name="T56" fmla="*/ 115 w 221"/>
                  <a:gd name="T57" fmla="*/ 34 h 69"/>
                  <a:gd name="T58" fmla="*/ 98 w 221"/>
                  <a:gd name="T59" fmla="*/ 39 h 69"/>
                  <a:gd name="T60" fmla="*/ 83 w 221"/>
                  <a:gd name="T61" fmla="*/ 47 h 69"/>
                  <a:gd name="T62" fmla="*/ 65 w 221"/>
                  <a:gd name="T63" fmla="*/ 53 h 69"/>
                  <a:gd name="T64" fmla="*/ 49 w 221"/>
                  <a:gd name="T65" fmla="*/ 61 h 69"/>
                  <a:gd name="T66" fmla="*/ 33 w 221"/>
                  <a:gd name="T67" fmla="*/ 66 h 69"/>
                  <a:gd name="T68" fmla="*/ 15 w 221"/>
                  <a:gd name="T69" fmla="*/ 69 h 69"/>
                  <a:gd name="T70" fmla="*/ 0 w 221"/>
                  <a:gd name="T71" fmla="*/ 68 h 6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21"/>
                  <a:gd name="T109" fmla="*/ 0 h 69"/>
                  <a:gd name="T110" fmla="*/ 221 w 221"/>
                  <a:gd name="T111" fmla="*/ 69 h 6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21" h="69">
                    <a:moveTo>
                      <a:pt x="0" y="68"/>
                    </a:moveTo>
                    <a:lnTo>
                      <a:pt x="15" y="53"/>
                    </a:lnTo>
                    <a:lnTo>
                      <a:pt x="31" y="40"/>
                    </a:lnTo>
                    <a:lnTo>
                      <a:pt x="48" y="28"/>
                    </a:lnTo>
                    <a:lnTo>
                      <a:pt x="66" y="19"/>
                    </a:lnTo>
                    <a:lnTo>
                      <a:pt x="85" y="10"/>
                    </a:lnTo>
                    <a:lnTo>
                      <a:pt x="107" y="4"/>
                    </a:lnTo>
                    <a:lnTo>
                      <a:pt x="128" y="0"/>
                    </a:lnTo>
                    <a:lnTo>
                      <a:pt x="154" y="0"/>
                    </a:lnTo>
                    <a:lnTo>
                      <a:pt x="165" y="0"/>
                    </a:lnTo>
                    <a:lnTo>
                      <a:pt x="178" y="2"/>
                    </a:lnTo>
                    <a:lnTo>
                      <a:pt x="187" y="4"/>
                    </a:lnTo>
                    <a:lnTo>
                      <a:pt x="197" y="9"/>
                    </a:lnTo>
                    <a:lnTo>
                      <a:pt x="203" y="13"/>
                    </a:lnTo>
                    <a:lnTo>
                      <a:pt x="209" y="20"/>
                    </a:lnTo>
                    <a:lnTo>
                      <a:pt x="214" y="28"/>
                    </a:lnTo>
                    <a:lnTo>
                      <a:pt x="221" y="38"/>
                    </a:lnTo>
                    <a:lnTo>
                      <a:pt x="213" y="38"/>
                    </a:lnTo>
                    <a:lnTo>
                      <a:pt x="207" y="38"/>
                    </a:lnTo>
                    <a:lnTo>
                      <a:pt x="201" y="37"/>
                    </a:lnTo>
                    <a:lnTo>
                      <a:pt x="196" y="35"/>
                    </a:lnTo>
                    <a:lnTo>
                      <a:pt x="188" y="34"/>
                    </a:lnTo>
                    <a:lnTo>
                      <a:pt x="182" y="33"/>
                    </a:lnTo>
                    <a:lnTo>
                      <a:pt x="174" y="30"/>
                    </a:lnTo>
                    <a:lnTo>
                      <a:pt x="168" y="29"/>
                    </a:lnTo>
                    <a:lnTo>
                      <a:pt x="160" y="29"/>
                    </a:lnTo>
                    <a:lnTo>
                      <a:pt x="155" y="29"/>
                    </a:lnTo>
                    <a:lnTo>
                      <a:pt x="134" y="29"/>
                    </a:lnTo>
                    <a:lnTo>
                      <a:pt x="115" y="34"/>
                    </a:lnTo>
                    <a:lnTo>
                      <a:pt x="98" y="39"/>
                    </a:lnTo>
                    <a:lnTo>
                      <a:pt x="83" y="47"/>
                    </a:lnTo>
                    <a:lnTo>
                      <a:pt x="65" y="53"/>
                    </a:lnTo>
                    <a:lnTo>
                      <a:pt x="49" y="61"/>
                    </a:lnTo>
                    <a:lnTo>
                      <a:pt x="33" y="66"/>
                    </a:lnTo>
                    <a:lnTo>
                      <a:pt x="15" y="69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8099A6"/>
              </a:solidFill>
              <a:ln w="2540">
                <a:solidFill>
                  <a:srgbClr val="7AA3A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1" name="Freeform 118"/>
              <p:cNvSpPr>
                <a:spLocks/>
              </p:cNvSpPr>
              <p:nvPr/>
            </p:nvSpPr>
            <p:spPr bwMode="auto">
              <a:xfrm>
                <a:off x="2671" y="1588"/>
                <a:ext cx="292" cy="150"/>
              </a:xfrm>
              <a:custGeom>
                <a:avLst/>
                <a:gdLst>
                  <a:gd name="T0" fmla="*/ 9 w 292"/>
                  <a:gd name="T1" fmla="*/ 47 h 150"/>
                  <a:gd name="T2" fmla="*/ 4 w 292"/>
                  <a:gd name="T3" fmla="*/ 44 h 150"/>
                  <a:gd name="T4" fmla="*/ 3 w 292"/>
                  <a:gd name="T5" fmla="*/ 40 h 150"/>
                  <a:gd name="T6" fmla="*/ 0 w 292"/>
                  <a:gd name="T7" fmla="*/ 35 h 150"/>
                  <a:gd name="T8" fmla="*/ 0 w 292"/>
                  <a:gd name="T9" fmla="*/ 32 h 150"/>
                  <a:gd name="T10" fmla="*/ 0 w 292"/>
                  <a:gd name="T11" fmla="*/ 0 h 150"/>
                  <a:gd name="T12" fmla="*/ 6 w 292"/>
                  <a:gd name="T13" fmla="*/ 0 h 150"/>
                  <a:gd name="T14" fmla="*/ 14 w 292"/>
                  <a:gd name="T15" fmla="*/ 0 h 150"/>
                  <a:gd name="T16" fmla="*/ 20 w 292"/>
                  <a:gd name="T17" fmla="*/ 0 h 150"/>
                  <a:gd name="T18" fmla="*/ 28 w 292"/>
                  <a:gd name="T19" fmla="*/ 0 h 150"/>
                  <a:gd name="T20" fmla="*/ 39 w 292"/>
                  <a:gd name="T21" fmla="*/ 0 h 150"/>
                  <a:gd name="T22" fmla="*/ 50 w 292"/>
                  <a:gd name="T23" fmla="*/ 0 h 150"/>
                  <a:gd name="T24" fmla="*/ 65 w 292"/>
                  <a:gd name="T25" fmla="*/ 0 h 150"/>
                  <a:gd name="T26" fmla="*/ 82 w 292"/>
                  <a:gd name="T27" fmla="*/ 2 h 150"/>
                  <a:gd name="T28" fmla="*/ 95 w 292"/>
                  <a:gd name="T29" fmla="*/ 3 h 150"/>
                  <a:gd name="T30" fmla="*/ 109 w 292"/>
                  <a:gd name="T31" fmla="*/ 7 h 150"/>
                  <a:gd name="T32" fmla="*/ 120 w 292"/>
                  <a:gd name="T33" fmla="*/ 10 h 150"/>
                  <a:gd name="T34" fmla="*/ 133 w 292"/>
                  <a:gd name="T35" fmla="*/ 14 h 150"/>
                  <a:gd name="T36" fmla="*/ 147 w 292"/>
                  <a:gd name="T37" fmla="*/ 18 h 150"/>
                  <a:gd name="T38" fmla="*/ 162 w 292"/>
                  <a:gd name="T39" fmla="*/ 23 h 150"/>
                  <a:gd name="T40" fmla="*/ 187 w 292"/>
                  <a:gd name="T41" fmla="*/ 29 h 150"/>
                  <a:gd name="T42" fmla="*/ 208 w 292"/>
                  <a:gd name="T43" fmla="*/ 39 h 150"/>
                  <a:gd name="T44" fmla="*/ 227 w 292"/>
                  <a:gd name="T45" fmla="*/ 52 h 150"/>
                  <a:gd name="T46" fmla="*/ 244 w 292"/>
                  <a:gd name="T47" fmla="*/ 68 h 150"/>
                  <a:gd name="T48" fmla="*/ 258 w 292"/>
                  <a:gd name="T49" fmla="*/ 86 h 150"/>
                  <a:gd name="T50" fmla="*/ 271 w 292"/>
                  <a:gd name="T51" fmla="*/ 104 h 150"/>
                  <a:gd name="T52" fmla="*/ 281 w 292"/>
                  <a:gd name="T53" fmla="*/ 126 h 150"/>
                  <a:gd name="T54" fmla="*/ 292 w 292"/>
                  <a:gd name="T55" fmla="*/ 150 h 150"/>
                  <a:gd name="T56" fmla="*/ 277 w 292"/>
                  <a:gd name="T57" fmla="*/ 145 h 150"/>
                  <a:gd name="T58" fmla="*/ 267 w 292"/>
                  <a:gd name="T59" fmla="*/ 139 h 150"/>
                  <a:gd name="T60" fmla="*/ 258 w 292"/>
                  <a:gd name="T61" fmla="*/ 134 h 150"/>
                  <a:gd name="T62" fmla="*/ 252 w 292"/>
                  <a:gd name="T63" fmla="*/ 129 h 150"/>
                  <a:gd name="T64" fmla="*/ 244 w 292"/>
                  <a:gd name="T65" fmla="*/ 123 h 150"/>
                  <a:gd name="T66" fmla="*/ 238 w 292"/>
                  <a:gd name="T67" fmla="*/ 117 h 150"/>
                  <a:gd name="T68" fmla="*/ 231 w 292"/>
                  <a:gd name="T69" fmla="*/ 109 h 150"/>
                  <a:gd name="T70" fmla="*/ 224 w 292"/>
                  <a:gd name="T71" fmla="*/ 102 h 150"/>
                  <a:gd name="T72" fmla="*/ 209 w 292"/>
                  <a:gd name="T73" fmla="*/ 87 h 150"/>
                  <a:gd name="T74" fmla="*/ 197 w 292"/>
                  <a:gd name="T75" fmla="*/ 76 h 150"/>
                  <a:gd name="T76" fmla="*/ 183 w 292"/>
                  <a:gd name="T77" fmla="*/ 63 h 150"/>
                  <a:gd name="T78" fmla="*/ 169 w 292"/>
                  <a:gd name="T79" fmla="*/ 54 h 150"/>
                  <a:gd name="T80" fmla="*/ 153 w 292"/>
                  <a:gd name="T81" fmla="*/ 44 h 150"/>
                  <a:gd name="T82" fmla="*/ 137 w 292"/>
                  <a:gd name="T83" fmla="*/ 37 h 150"/>
                  <a:gd name="T84" fmla="*/ 117 w 292"/>
                  <a:gd name="T85" fmla="*/ 32 h 150"/>
                  <a:gd name="T86" fmla="*/ 97 w 292"/>
                  <a:gd name="T87" fmla="*/ 29 h 150"/>
                  <a:gd name="T88" fmla="*/ 56 w 292"/>
                  <a:gd name="T89" fmla="*/ 40 h 150"/>
                  <a:gd name="T90" fmla="*/ 49 w 292"/>
                  <a:gd name="T91" fmla="*/ 42 h 150"/>
                  <a:gd name="T92" fmla="*/ 43 w 292"/>
                  <a:gd name="T93" fmla="*/ 43 h 150"/>
                  <a:gd name="T94" fmla="*/ 36 w 292"/>
                  <a:gd name="T95" fmla="*/ 44 h 150"/>
                  <a:gd name="T96" fmla="*/ 33 w 292"/>
                  <a:gd name="T97" fmla="*/ 45 h 150"/>
                  <a:gd name="T98" fmla="*/ 20 w 292"/>
                  <a:gd name="T99" fmla="*/ 45 h 150"/>
                  <a:gd name="T100" fmla="*/ 9 w 292"/>
                  <a:gd name="T101" fmla="*/ 47 h 15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92"/>
                  <a:gd name="T154" fmla="*/ 0 h 150"/>
                  <a:gd name="T155" fmla="*/ 292 w 292"/>
                  <a:gd name="T156" fmla="*/ 150 h 15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92" h="150">
                    <a:moveTo>
                      <a:pt x="9" y="47"/>
                    </a:moveTo>
                    <a:lnTo>
                      <a:pt x="4" y="44"/>
                    </a:lnTo>
                    <a:lnTo>
                      <a:pt x="3" y="40"/>
                    </a:lnTo>
                    <a:lnTo>
                      <a:pt x="0" y="35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50" y="0"/>
                    </a:lnTo>
                    <a:lnTo>
                      <a:pt x="65" y="0"/>
                    </a:lnTo>
                    <a:lnTo>
                      <a:pt x="82" y="2"/>
                    </a:lnTo>
                    <a:lnTo>
                      <a:pt x="95" y="3"/>
                    </a:lnTo>
                    <a:lnTo>
                      <a:pt x="109" y="7"/>
                    </a:lnTo>
                    <a:lnTo>
                      <a:pt x="120" y="10"/>
                    </a:lnTo>
                    <a:lnTo>
                      <a:pt x="133" y="14"/>
                    </a:lnTo>
                    <a:lnTo>
                      <a:pt x="147" y="18"/>
                    </a:lnTo>
                    <a:lnTo>
                      <a:pt x="162" y="23"/>
                    </a:lnTo>
                    <a:lnTo>
                      <a:pt x="187" y="29"/>
                    </a:lnTo>
                    <a:lnTo>
                      <a:pt x="208" y="39"/>
                    </a:lnTo>
                    <a:lnTo>
                      <a:pt x="227" y="52"/>
                    </a:lnTo>
                    <a:lnTo>
                      <a:pt x="244" y="68"/>
                    </a:lnTo>
                    <a:lnTo>
                      <a:pt x="258" y="86"/>
                    </a:lnTo>
                    <a:lnTo>
                      <a:pt x="271" y="104"/>
                    </a:lnTo>
                    <a:lnTo>
                      <a:pt x="281" y="126"/>
                    </a:lnTo>
                    <a:lnTo>
                      <a:pt x="292" y="150"/>
                    </a:lnTo>
                    <a:lnTo>
                      <a:pt x="277" y="145"/>
                    </a:lnTo>
                    <a:lnTo>
                      <a:pt x="267" y="139"/>
                    </a:lnTo>
                    <a:lnTo>
                      <a:pt x="258" y="134"/>
                    </a:lnTo>
                    <a:lnTo>
                      <a:pt x="252" y="129"/>
                    </a:lnTo>
                    <a:lnTo>
                      <a:pt x="244" y="123"/>
                    </a:lnTo>
                    <a:lnTo>
                      <a:pt x="238" y="117"/>
                    </a:lnTo>
                    <a:lnTo>
                      <a:pt x="231" y="109"/>
                    </a:lnTo>
                    <a:lnTo>
                      <a:pt x="224" y="102"/>
                    </a:lnTo>
                    <a:lnTo>
                      <a:pt x="209" y="87"/>
                    </a:lnTo>
                    <a:lnTo>
                      <a:pt x="197" y="76"/>
                    </a:lnTo>
                    <a:lnTo>
                      <a:pt x="183" y="63"/>
                    </a:lnTo>
                    <a:lnTo>
                      <a:pt x="169" y="54"/>
                    </a:lnTo>
                    <a:lnTo>
                      <a:pt x="153" y="44"/>
                    </a:lnTo>
                    <a:lnTo>
                      <a:pt x="137" y="37"/>
                    </a:lnTo>
                    <a:lnTo>
                      <a:pt x="117" y="32"/>
                    </a:lnTo>
                    <a:lnTo>
                      <a:pt x="97" y="29"/>
                    </a:lnTo>
                    <a:lnTo>
                      <a:pt x="56" y="40"/>
                    </a:lnTo>
                    <a:lnTo>
                      <a:pt x="49" y="42"/>
                    </a:lnTo>
                    <a:lnTo>
                      <a:pt x="43" y="43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20" y="45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8099A6"/>
              </a:solidFill>
              <a:ln w="2540">
                <a:solidFill>
                  <a:srgbClr val="7AA3A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2" name="Freeform 119"/>
              <p:cNvSpPr>
                <a:spLocks/>
              </p:cNvSpPr>
              <p:nvPr/>
            </p:nvSpPr>
            <p:spPr bwMode="auto">
              <a:xfrm>
                <a:off x="2366" y="1922"/>
                <a:ext cx="91" cy="365"/>
              </a:xfrm>
              <a:custGeom>
                <a:avLst/>
                <a:gdLst>
                  <a:gd name="T0" fmla="*/ 43 w 91"/>
                  <a:gd name="T1" fmla="*/ 81 h 365"/>
                  <a:gd name="T2" fmla="*/ 34 w 91"/>
                  <a:gd name="T3" fmla="*/ 119 h 365"/>
                  <a:gd name="T4" fmla="*/ 19 w 91"/>
                  <a:gd name="T5" fmla="*/ 154 h 365"/>
                  <a:gd name="T6" fmla="*/ 5 w 91"/>
                  <a:gd name="T7" fmla="*/ 187 h 365"/>
                  <a:gd name="T8" fmla="*/ 0 w 91"/>
                  <a:gd name="T9" fmla="*/ 227 h 365"/>
                  <a:gd name="T10" fmla="*/ 2 w 91"/>
                  <a:gd name="T11" fmla="*/ 249 h 365"/>
                  <a:gd name="T12" fmla="*/ 5 w 91"/>
                  <a:gd name="T13" fmla="*/ 271 h 365"/>
                  <a:gd name="T14" fmla="*/ 9 w 91"/>
                  <a:gd name="T15" fmla="*/ 292 h 365"/>
                  <a:gd name="T16" fmla="*/ 12 w 91"/>
                  <a:gd name="T17" fmla="*/ 317 h 365"/>
                  <a:gd name="T18" fmla="*/ 9 w 91"/>
                  <a:gd name="T19" fmla="*/ 360 h 365"/>
                  <a:gd name="T20" fmla="*/ 13 w 91"/>
                  <a:gd name="T21" fmla="*/ 349 h 365"/>
                  <a:gd name="T22" fmla="*/ 23 w 91"/>
                  <a:gd name="T23" fmla="*/ 314 h 365"/>
                  <a:gd name="T24" fmla="*/ 38 w 91"/>
                  <a:gd name="T25" fmla="*/ 282 h 365"/>
                  <a:gd name="T26" fmla="*/ 67 w 91"/>
                  <a:gd name="T27" fmla="*/ 266 h 365"/>
                  <a:gd name="T28" fmla="*/ 83 w 91"/>
                  <a:gd name="T29" fmla="*/ 264 h 365"/>
                  <a:gd name="T30" fmla="*/ 69 w 91"/>
                  <a:gd name="T31" fmla="*/ 257 h 365"/>
                  <a:gd name="T32" fmla="*/ 54 w 91"/>
                  <a:gd name="T33" fmla="*/ 247 h 365"/>
                  <a:gd name="T34" fmla="*/ 43 w 91"/>
                  <a:gd name="T35" fmla="*/ 243 h 365"/>
                  <a:gd name="T36" fmla="*/ 48 w 91"/>
                  <a:gd name="T37" fmla="*/ 267 h 365"/>
                  <a:gd name="T38" fmla="*/ 40 w 91"/>
                  <a:gd name="T39" fmla="*/ 269 h 365"/>
                  <a:gd name="T40" fmla="*/ 33 w 91"/>
                  <a:gd name="T41" fmla="*/ 273 h 365"/>
                  <a:gd name="T42" fmla="*/ 27 w 91"/>
                  <a:gd name="T43" fmla="*/ 286 h 365"/>
                  <a:gd name="T44" fmla="*/ 24 w 91"/>
                  <a:gd name="T45" fmla="*/ 303 h 365"/>
                  <a:gd name="T46" fmla="*/ 19 w 91"/>
                  <a:gd name="T47" fmla="*/ 250 h 365"/>
                  <a:gd name="T48" fmla="*/ 13 w 91"/>
                  <a:gd name="T49" fmla="*/ 234 h 365"/>
                  <a:gd name="T50" fmla="*/ 10 w 91"/>
                  <a:gd name="T51" fmla="*/ 217 h 365"/>
                  <a:gd name="T52" fmla="*/ 10 w 91"/>
                  <a:gd name="T53" fmla="*/ 199 h 365"/>
                  <a:gd name="T54" fmla="*/ 13 w 91"/>
                  <a:gd name="T55" fmla="*/ 175 h 365"/>
                  <a:gd name="T56" fmla="*/ 24 w 91"/>
                  <a:gd name="T57" fmla="*/ 146 h 365"/>
                  <a:gd name="T58" fmla="*/ 40 w 91"/>
                  <a:gd name="T59" fmla="*/ 119 h 365"/>
                  <a:gd name="T60" fmla="*/ 53 w 91"/>
                  <a:gd name="T61" fmla="*/ 89 h 365"/>
                  <a:gd name="T62" fmla="*/ 54 w 91"/>
                  <a:gd name="T63" fmla="*/ 66 h 365"/>
                  <a:gd name="T64" fmla="*/ 52 w 91"/>
                  <a:gd name="T65" fmla="*/ 54 h 365"/>
                  <a:gd name="T66" fmla="*/ 47 w 91"/>
                  <a:gd name="T67" fmla="*/ 39 h 365"/>
                  <a:gd name="T68" fmla="*/ 47 w 91"/>
                  <a:gd name="T69" fmla="*/ 17 h 365"/>
                  <a:gd name="T70" fmla="*/ 52 w 91"/>
                  <a:gd name="T71" fmla="*/ 5 h 365"/>
                  <a:gd name="T72" fmla="*/ 48 w 91"/>
                  <a:gd name="T73" fmla="*/ 7 h 365"/>
                  <a:gd name="T74" fmla="*/ 38 w 91"/>
                  <a:gd name="T75" fmla="*/ 22 h 365"/>
                  <a:gd name="T76" fmla="*/ 37 w 91"/>
                  <a:gd name="T77" fmla="*/ 35 h 36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1"/>
                  <a:gd name="T118" fmla="*/ 0 h 365"/>
                  <a:gd name="T119" fmla="*/ 91 w 91"/>
                  <a:gd name="T120" fmla="*/ 365 h 36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1" h="365">
                    <a:moveTo>
                      <a:pt x="37" y="42"/>
                    </a:moveTo>
                    <a:lnTo>
                      <a:pt x="43" y="81"/>
                    </a:lnTo>
                    <a:lnTo>
                      <a:pt x="39" y="100"/>
                    </a:lnTo>
                    <a:lnTo>
                      <a:pt x="34" y="119"/>
                    </a:lnTo>
                    <a:lnTo>
                      <a:pt x="27" y="136"/>
                    </a:lnTo>
                    <a:lnTo>
                      <a:pt x="19" y="154"/>
                    </a:lnTo>
                    <a:lnTo>
                      <a:pt x="12" y="169"/>
                    </a:lnTo>
                    <a:lnTo>
                      <a:pt x="5" y="187"/>
                    </a:lnTo>
                    <a:lnTo>
                      <a:pt x="0" y="204"/>
                    </a:lnTo>
                    <a:lnTo>
                      <a:pt x="0" y="227"/>
                    </a:lnTo>
                    <a:lnTo>
                      <a:pt x="0" y="238"/>
                    </a:lnTo>
                    <a:lnTo>
                      <a:pt x="2" y="249"/>
                    </a:lnTo>
                    <a:lnTo>
                      <a:pt x="3" y="259"/>
                    </a:lnTo>
                    <a:lnTo>
                      <a:pt x="5" y="271"/>
                    </a:lnTo>
                    <a:lnTo>
                      <a:pt x="7" y="281"/>
                    </a:lnTo>
                    <a:lnTo>
                      <a:pt x="9" y="292"/>
                    </a:lnTo>
                    <a:lnTo>
                      <a:pt x="10" y="303"/>
                    </a:lnTo>
                    <a:lnTo>
                      <a:pt x="12" y="317"/>
                    </a:lnTo>
                    <a:lnTo>
                      <a:pt x="12" y="356"/>
                    </a:lnTo>
                    <a:lnTo>
                      <a:pt x="9" y="360"/>
                    </a:lnTo>
                    <a:lnTo>
                      <a:pt x="8" y="365"/>
                    </a:lnTo>
                    <a:lnTo>
                      <a:pt x="13" y="349"/>
                    </a:lnTo>
                    <a:lnTo>
                      <a:pt x="18" y="333"/>
                    </a:lnTo>
                    <a:lnTo>
                      <a:pt x="23" y="314"/>
                    </a:lnTo>
                    <a:lnTo>
                      <a:pt x="30" y="298"/>
                    </a:lnTo>
                    <a:lnTo>
                      <a:pt x="38" y="282"/>
                    </a:lnTo>
                    <a:lnTo>
                      <a:pt x="51" y="272"/>
                    </a:lnTo>
                    <a:lnTo>
                      <a:pt x="67" y="266"/>
                    </a:lnTo>
                    <a:lnTo>
                      <a:pt x="91" y="268"/>
                    </a:lnTo>
                    <a:lnTo>
                      <a:pt x="83" y="264"/>
                    </a:lnTo>
                    <a:lnTo>
                      <a:pt x="76" y="261"/>
                    </a:lnTo>
                    <a:lnTo>
                      <a:pt x="69" y="257"/>
                    </a:lnTo>
                    <a:lnTo>
                      <a:pt x="66" y="254"/>
                    </a:lnTo>
                    <a:lnTo>
                      <a:pt x="54" y="247"/>
                    </a:lnTo>
                    <a:lnTo>
                      <a:pt x="48" y="237"/>
                    </a:lnTo>
                    <a:lnTo>
                      <a:pt x="43" y="243"/>
                    </a:lnTo>
                    <a:lnTo>
                      <a:pt x="47" y="254"/>
                    </a:lnTo>
                    <a:lnTo>
                      <a:pt x="48" y="267"/>
                    </a:lnTo>
                    <a:lnTo>
                      <a:pt x="46" y="267"/>
                    </a:lnTo>
                    <a:lnTo>
                      <a:pt x="40" y="269"/>
                    </a:lnTo>
                    <a:lnTo>
                      <a:pt x="34" y="271"/>
                    </a:lnTo>
                    <a:lnTo>
                      <a:pt x="33" y="273"/>
                    </a:lnTo>
                    <a:lnTo>
                      <a:pt x="28" y="278"/>
                    </a:lnTo>
                    <a:lnTo>
                      <a:pt x="27" y="286"/>
                    </a:lnTo>
                    <a:lnTo>
                      <a:pt x="25" y="293"/>
                    </a:lnTo>
                    <a:lnTo>
                      <a:pt x="24" y="303"/>
                    </a:lnTo>
                    <a:lnTo>
                      <a:pt x="24" y="258"/>
                    </a:lnTo>
                    <a:lnTo>
                      <a:pt x="19" y="250"/>
                    </a:lnTo>
                    <a:lnTo>
                      <a:pt x="15" y="243"/>
                    </a:lnTo>
                    <a:lnTo>
                      <a:pt x="13" y="234"/>
                    </a:lnTo>
                    <a:lnTo>
                      <a:pt x="12" y="227"/>
                    </a:lnTo>
                    <a:lnTo>
                      <a:pt x="10" y="217"/>
                    </a:lnTo>
                    <a:lnTo>
                      <a:pt x="10" y="209"/>
                    </a:lnTo>
                    <a:lnTo>
                      <a:pt x="10" y="199"/>
                    </a:lnTo>
                    <a:lnTo>
                      <a:pt x="12" y="192"/>
                    </a:lnTo>
                    <a:lnTo>
                      <a:pt x="13" y="175"/>
                    </a:lnTo>
                    <a:lnTo>
                      <a:pt x="18" y="160"/>
                    </a:lnTo>
                    <a:lnTo>
                      <a:pt x="24" y="146"/>
                    </a:lnTo>
                    <a:lnTo>
                      <a:pt x="33" y="134"/>
                    </a:lnTo>
                    <a:lnTo>
                      <a:pt x="40" y="119"/>
                    </a:lnTo>
                    <a:lnTo>
                      <a:pt x="48" y="105"/>
                    </a:lnTo>
                    <a:lnTo>
                      <a:pt x="53" y="89"/>
                    </a:lnTo>
                    <a:lnTo>
                      <a:pt x="56" y="74"/>
                    </a:lnTo>
                    <a:lnTo>
                      <a:pt x="54" y="66"/>
                    </a:lnTo>
                    <a:lnTo>
                      <a:pt x="53" y="60"/>
                    </a:lnTo>
                    <a:lnTo>
                      <a:pt x="52" y="54"/>
                    </a:lnTo>
                    <a:lnTo>
                      <a:pt x="51" y="50"/>
                    </a:lnTo>
                    <a:lnTo>
                      <a:pt x="47" y="39"/>
                    </a:lnTo>
                    <a:lnTo>
                      <a:pt x="47" y="27"/>
                    </a:lnTo>
                    <a:lnTo>
                      <a:pt x="47" y="17"/>
                    </a:lnTo>
                    <a:lnTo>
                      <a:pt x="49" y="10"/>
                    </a:lnTo>
                    <a:lnTo>
                      <a:pt x="52" y="5"/>
                    </a:lnTo>
                    <a:lnTo>
                      <a:pt x="56" y="0"/>
                    </a:lnTo>
                    <a:lnTo>
                      <a:pt x="48" y="7"/>
                    </a:lnTo>
                    <a:lnTo>
                      <a:pt x="42" y="17"/>
                    </a:lnTo>
                    <a:lnTo>
                      <a:pt x="38" y="22"/>
                    </a:lnTo>
                    <a:lnTo>
                      <a:pt x="37" y="29"/>
                    </a:lnTo>
                    <a:lnTo>
                      <a:pt x="37" y="35"/>
                    </a:lnTo>
                    <a:lnTo>
                      <a:pt x="37" y="42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3" name="Freeform 120"/>
              <p:cNvSpPr>
                <a:spLocks/>
              </p:cNvSpPr>
              <p:nvPr/>
            </p:nvSpPr>
            <p:spPr bwMode="auto">
              <a:xfrm>
                <a:off x="2646" y="1908"/>
                <a:ext cx="206" cy="251"/>
              </a:xfrm>
              <a:custGeom>
                <a:avLst/>
                <a:gdLst>
                  <a:gd name="T0" fmla="*/ 14 w 206"/>
                  <a:gd name="T1" fmla="*/ 10 h 251"/>
                  <a:gd name="T2" fmla="*/ 36 w 206"/>
                  <a:gd name="T3" fmla="*/ 15 h 251"/>
                  <a:gd name="T4" fmla="*/ 50 w 206"/>
                  <a:gd name="T5" fmla="*/ 26 h 251"/>
                  <a:gd name="T6" fmla="*/ 58 w 206"/>
                  <a:gd name="T7" fmla="*/ 45 h 251"/>
                  <a:gd name="T8" fmla="*/ 56 w 206"/>
                  <a:gd name="T9" fmla="*/ 69 h 251"/>
                  <a:gd name="T10" fmla="*/ 48 w 206"/>
                  <a:gd name="T11" fmla="*/ 88 h 251"/>
                  <a:gd name="T12" fmla="*/ 48 w 206"/>
                  <a:gd name="T13" fmla="*/ 88 h 251"/>
                  <a:gd name="T14" fmla="*/ 56 w 206"/>
                  <a:gd name="T15" fmla="*/ 74 h 251"/>
                  <a:gd name="T16" fmla="*/ 70 w 206"/>
                  <a:gd name="T17" fmla="*/ 74 h 251"/>
                  <a:gd name="T18" fmla="*/ 80 w 206"/>
                  <a:gd name="T19" fmla="*/ 85 h 251"/>
                  <a:gd name="T20" fmla="*/ 91 w 206"/>
                  <a:gd name="T21" fmla="*/ 98 h 251"/>
                  <a:gd name="T22" fmla="*/ 107 w 206"/>
                  <a:gd name="T23" fmla="*/ 115 h 251"/>
                  <a:gd name="T24" fmla="*/ 118 w 206"/>
                  <a:gd name="T25" fmla="*/ 135 h 251"/>
                  <a:gd name="T26" fmla="*/ 132 w 206"/>
                  <a:gd name="T27" fmla="*/ 157 h 251"/>
                  <a:gd name="T28" fmla="*/ 148 w 206"/>
                  <a:gd name="T29" fmla="*/ 174 h 251"/>
                  <a:gd name="T30" fmla="*/ 164 w 206"/>
                  <a:gd name="T31" fmla="*/ 192 h 251"/>
                  <a:gd name="T32" fmla="*/ 179 w 206"/>
                  <a:gd name="T33" fmla="*/ 214 h 251"/>
                  <a:gd name="T34" fmla="*/ 191 w 206"/>
                  <a:gd name="T35" fmla="*/ 237 h 251"/>
                  <a:gd name="T36" fmla="*/ 198 w 206"/>
                  <a:gd name="T37" fmla="*/ 242 h 251"/>
                  <a:gd name="T38" fmla="*/ 203 w 206"/>
                  <a:gd name="T39" fmla="*/ 218 h 251"/>
                  <a:gd name="T40" fmla="*/ 203 w 206"/>
                  <a:gd name="T41" fmla="*/ 203 h 251"/>
                  <a:gd name="T42" fmla="*/ 192 w 206"/>
                  <a:gd name="T43" fmla="*/ 198 h 251"/>
                  <a:gd name="T44" fmla="*/ 177 w 206"/>
                  <a:gd name="T45" fmla="*/ 197 h 251"/>
                  <a:gd name="T46" fmla="*/ 163 w 206"/>
                  <a:gd name="T47" fmla="*/ 194 h 251"/>
                  <a:gd name="T48" fmla="*/ 152 w 206"/>
                  <a:gd name="T49" fmla="*/ 183 h 251"/>
                  <a:gd name="T50" fmla="*/ 137 w 206"/>
                  <a:gd name="T51" fmla="*/ 160 h 251"/>
                  <a:gd name="T52" fmla="*/ 123 w 206"/>
                  <a:gd name="T53" fmla="*/ 135 h 251"/>
                  <a:gd name="T54" fmla="*/ 113 w 206"/>
                  <a:gd name="T55" fmla="*/ 112 h 251"/>
                  <a:gd name="T56" fmla="*/ 107 w 206"/>
                  <a:gd name="T57" fmla="*/ 93 h 251"/>
                  <a:gd name="T58" fmla="*/ 103 w 206"/>
                  <a:gd name="T59" fmla="*/ 83 h 251"/>
                  <a:gd name="T60" fmla="*/ 96 w 206"/>
                  <a:gd name="T61" fmla="*/ 74 h 251"/>
                  <a:gd name="T62" fmla="*/ 81 w 206"/>
                  <a:gd name="T63" fmla="*/ 58 h 251"/>
                  <a:gd name="T64" fmla="*/ 66 w 206"/>
                  <a:gd name="T65" fmla="*/ 38 h 251"/>
                  <a:gd name="T66" fmla="*/ 51 w 206"/>
                  <a:gd name="T67" fmla="*/ 15 h 251"/>
                  <a:gd name="T68" fmla="*/ 30 w 206"/>
                  <a:gd name="T69" fmla="*/ 1 h 251"/>
                  <a:gd name="T70" fmla="*/ 9 w 206"/>
                  <a:gd name="T71" fmla="*/ 0 h 251"/>
                  <a:gd name="T72" fmla="*/ 2 w 206"/>
                  <a:gd name="T73" fmla="*/ 4 h 2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06"/>
                  <a:gd name="T112" fmla="*/ 0 h 251"/>
                  <a:gd name="T113" fmla="*/ 206 w 206"/>
                  <a:gd name="T114" fmla="*/ 251 h 2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06" h="251">
                    <a:moveTo>
                      <a:pt x="0" y="10"/>
                    </a:moveTo>
                    <a:lnTo>
                      <a:pt x="14" y="10"/>
                    </a:lnTo>
                    <a:lnTo>
                      <a:pt x="26" y="11"/>
                    </a:lnTo>
                    <a:lnTo>
                      <a:pt x="36" y="15"/>
                    </a:lnTo>
                    <a:lnTo>
                      <a:pt x="45" y="20"/>
                    </a:lnTo>
                    <a:lnTo>
                      <a:pt x="50" y="26"/>
                    </a:lnTo>
                    <a:lnTo>
                      <a:pt x="55" y="35"/>
                    </a:lnTo>
                    <a:lnTo>
                      <a:pt x="58" y="45"/>
                    </a:lnTo>
                    <a:lnTo>
                      <a:pt x="59" y="59"/>
                    </a:lnTo>
                    <a:lnTo>
                      <a:pt x="56" y="69"/>
                    </a:lnTo>
                    <a:lnTo>
                      <a:pt x="53" y="79"/>
                    </a:lnTo>
                    <a:lnTo>
                      <a:pt x="48" y="88"/>
                    </a:lnTo>
                    <a:lnTo>
                      <a:pt x="44" y="97"/>
                    </a:lnTo>
                    <a:lnTo>
                      <a:pt x="48" y="88"/>
                    </a:lnTo>
                    <a:lnTo>
                      <a:pt x="51" y="80"/>
                    </a:lnTo>
                    <a:lnTo>
                      <a:pt x="56" y="74"/>
                    </a:lnTo>
                    <a:lnTo>
                      <a:pt x="65" y="73"/>
                    </a:lnTo>
                    <a:lnTo>
                      <a:pt x="70" y="74"/>
                    </a:lnTo>
                    <a:lnTo>
                      <a:pt x="76" y="80"/>
                    </a:lnTo>
                    <a:lnTo>
                      <a:pt x="80" y="85"/>
                    </a:lnTo>
                    <a:lnTo>
                      <a:pt x="84" y="90"/>
                    </a:lnTo>
                    <a:lnTo>
                      <a:pt x="91" y="98"/>
                    </a:lnTo>
                    <a:lnTo>
                      <a:pt x="100" y="107"/>
                    </a:lnTo>
                    <a:lnTo>
                      <a:pt x="107" y="115"/>
                    </a:lnTo>
                    <a:lnTo>
                      <a:pt x="113" y="127"/>
                    </a:lnTo>
                    <a:lnTo>
                      <a:pt x="118" y="135"/>
                    </a:lnTo>
                    <a:lnTo>
                      <a:pt x="124" y="147"/>
                    </a:lnTo>
                    <a:lnTo>
                      <a:pt x="132" y="157"/>
                    </a:lnTo>
                    <a:lnTo>
                      <a:pt x="140" y="167"/>
                    </a:lnTo>
                    <a:lnTo>
                      <a:pt x="148" y="174"/>
                    </a:lnTo>
                    <a:lnTo>
                      <a:pt x="157" y="183"/>
                    </a:lnTo>
                    <a:lnTo>
                      <a:pt x="164" y="192"/>
                    </a:lnTo>
                    <a:lnTo>
                      <a:pt x="173" y="203"/>
                    </a:lnTo>
                    <a:lnTo>
                      <a:pt x="179" y="214"/>
                    </a:lnTo>
                    <a:lnTo>
                      <a:pt x="187" y="226"/>
                    </a:lnTo>
                    <a:lnTo>
                      <a:pt x="191" y="237"/>
                    </a:lnTo>
                    <a:lnTo>
                      <a:pt x="196" y="251"/>
                    </a:lnTo>
                    <a:lnTo>
                      <a:pt x="198" y="242"/>
                    </a:lnTo>
                    <a:lnTo>
                      <a:pt x="201" y="231"/>
                    </a:lnTo>
                    <a:lnTo>
                      <a:pt x="203" y="218"/>
                    </a:lnTo>
                    <a:lnTo>
                      <a:pt x="206" y="211"/>
                    </a:lnTo>
                    <a:lnTo>
                      <a:pt x="203" y="203"/>
                    </a:lnTo>
                    <a:lnTo>
                      <a:pt x="199" y="201"/>
                    </a:lnTo>
                    <a:lnTo>
                      <a:pt x="192" y="198"/>
                    </a:lnTo>
                    <a:lnTo>
                      <a:pt x="185" y="198"/>
                    </a:lnTo>
                    <a:lnTo>
                      <a:pt x="177" y="197"/>
                    </a:lnTo>
                    <a:lnTo>
                      <a:pt x="170" y="196"/>
                    </a:lnTo>
                    <a:lnTo>
                      <a:pt x="163" y="194"/>
                    </a:lnTo>
                    <a:lnTo>
                      <a:pt x="159" y="193"/>
                    </a:lnTo>
                    <a:lnTo>
                      <a:pt x="152" y="183"/>
                    </a:lnTo>
                    <a:lnTo>
                      <a:pt x="144" y="173"/>
                    </a:lnTo>
                    <a:lnTo>
                      <a:pt x="137" y="160"/>
                    </a:lnTo>
                    <a:lnTo>
                      <a:pt x="130" y="149"/>
                    </a:lnTo>
                    <a:lnTo>
                      <a:pt x="123" y="135"/>
                    </a:lnTo>
                    <a:lnTo>
                      <a:pt x="118" y="124"/>
                    </a:lnTo>
                    <a:lnTo>
                      <a:pt x="113" y="112"/>
                    </a:lnTo>
                    <a:lnTo>
                      <a:pt x="110" y="102"/>
                    </a:lnTo>
                    <a:lnTo>
                      <a:pt x="107" y="93"/>
                    </a:lnTo>
                    <a:lnTo>
                      <a:pt x="105" y="88"/>
                    </a:lnTo>
                    <a:lnTo>
                      <a:pt x="103" y="83"/>
                    </a:lnTo>
                    <a:lnTo>
                      <a:pt x="101" y="80"/>
                    </a:lnTo>
                    <a:lnTo>
                      <a:pt x="96" y="74"/>
                    </a:lnTo>
                    <a:lnTo>
                      <a:pt x="90" y="68"/>
                    </a:lnTo>
                    <a:lnTo>
                      <a:pt x="81" y="58"/>
                    </a:lnTo>
                    <a:lnTo>
                      <a:pt x="74" y="49"/>
                    </a:lnTo>
                    <a:lnTo>
                      <a:pt x="66" y="38"/>
                    </a:lnTo>
                    <a:lnTo>
                      <a:pt x="60" y="26"/>
                    </a:lnTo>
                    <a:lnTo>
                      <a:pt x="51" y="15"/>
                    </a:lnTo>
                    <a:lnTo>
                      <a:pt x="43" y="8"/>
                    </a:lnTo>
                    <a:lnTo>
                      <a:pt x="30" y="1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4" name="Freeform 121"/>
              <p:cNvSpPr>
                <a:spLocks/>
              </p:cNvSpPr>
              <p:nvPr/>
            </p:nvSpPr>
            <p:spPr bwMode="auto">
              <a:xfrm>
                <a:off x="2790" y="2114"/>
                <a:ext cx="158" cy="310"/>
              </a:xfrm>
              <a:custGeom>
                <a:avLst/>
                <a:gdLst>
                  <a:gd name="T0" fmla="*/ 134 w 158"/>
                  <a:gd name="T1" fmla="*/ 0 h 310"/>
                  <a:gd name="T2" fmla="*/ 120 w 158"/>
                  <a:gd name="T3" fmla="*/ 0 h 310"/>
                  <a:gd name="T4" fmla="*/ 128 w 158"/>
                  <a:gd name="T5" fmla="*/ 97 h 310"/>
                  <a:gd name="T6" fmla="*/ 125 w 158"/>
                  <a:gd name="T7" fmla="*/ 106 h 310"/>
                  <a:gd name="T8" fmla="*/ 124 w 158"/>
                  <a:gd name="T9" fmla="*/ 115 h 310"/>
                  <a:gd name="T10" fmla="*/ 122 w 158"/>
                  <a:gd name="T11" fmla="*/ 121 h 310"/>
                  <a:gd name="T12" fmla="*/ 120 w 158"/>
                  <a:gd name="T13" fmla="*/ 129 h 310"/>
                  <a:gd name="T14" fmla="*/ 117 w 158"/>
                  <a:gd name="T15" fmla="*/ 134 h 310"/>
                  <a:gd name="T16" fmla="*/ 114 w 158"/>
                  <a:gd name="T17" fmla="*/ 140 h 310"/>
                  <a:gd name="T18" fmla="*/ 112 w 158"/>
                  <a:gd name="T19" fmla="*/ 147 h 310"/>
                  <a:gd name="T20" fmla="*/ 110 w 158"/>
                  <a:gd name="T21" fmla="*/ 156 h 310"/>
                  <a:gd name="T22" fmla="*/ 102 w 158"/>
                  <a:gd name="T23" fmla="*/ 180 h 310"/>
                  <a:gd name="T24" fmla="*/ 93 w 158"/>
                  <a:gd name="T25" fmla="*/ 204 h 310"/>
                  <a:gd name="T26" fmla="*/ 80 w 158"/>
                  <a:gd name="T27" fmla="*/ 225 h 310"/>
                  <a:gd name="T28" fmla="*/ 68 w 158"/>
                  <a:gd name="T29" fmla="*/ 248 h 310"/>
                  <a:gd name="T30" fmla="*/ 52 w 158"/>
                  <a:gd name="T31" fmla="*/ 267 h 310"/>
                  <a:gd name="T32" fmla="*/ 35 w 158"/>
                  <a:gd name="T33" fmla="*/ 284 h 310"/>
                  <a:gd name="T34" fmla="*/ 18 w 158"/>
                  <a:gd name="T35" fmla="*/ 299 h 310"/>
                  <a:gd name="T36" fmla="*/ 0 w 158"/>
                  <a:gd name="T37" fmla="*/ 310 h 310"/>
                  <a:gd name="T38" fmla="*/ 3 w 158"/>
                  <a:gd name="T39" fmla="*/ 309 h 310"/>
                  <a:gd name="T40" fmla="*/ 10 w 158"/>
                  <a:gd name="T41" fmla="*/ 307 h 310"/>
                  <a:gd name="T42" fmla="*/ 18 w 158"/>
                  <a:gd name="T43" fmla="*/ 303 h 310"/>
                  <a:gd name="T44" fmla="*/ 28 w 158"/>
                  <a:gd name="T45" fmla="*/ 299 h 310"/>
                  <a:gd name="T46" fmla="*/ 36 w 158"/>
                  <a:gd name="T47" fmla="*/ 295 h 310"/>
                  <a:gd name="T48" fmla="*/ 45 w 158"/>
                  <a:gd name="T49" fmla="*/ 292 h 310"/>
                  <a:gd name="T50" fmla="*/ 52 w 158"/>
                  <a:gd name="T51" fmla="*/ 288 h 310"/>
                  <a:gd name="T52" fmla="*/ 55 w 158"/>
                  <a:gd name="T53" fmla="*/ 288 h 310"/>
                  <a:gd name="T54" fmla="*/ 69 w 158"/>
                  <a:gd name="T55" fmla="*/ 277 h 310"/>
                  <a:gd name="T56" fmla="*/ 83 w 158"/>
                  <a:gd name="T57" fmla="*/ 267 h 310"/>
                  <a:gd name="T58" fmla="*/ 94 w 158"/>
                  <a:gd name="T59" fmla="*/ 255 h 310"/>
                  <a:gd name="T60" fmla="*/ 105 w 158"/>
                  <a:gd name="T61" fmla="*/ 244 h 310"/>
                  <a:gd name="T62" fmla="*/ 113 w 158"/>
                  <a:gd name="T63" fmla="*/ 230 h 310"/>
                  <a:gd name="T64" fmla="*/ 120 w 158"/>
                  <a:gd name="T65" fmla="*/ 216 h 310"/>
                  <a:gd name="T66" fmla="*/ 127 w 158"/>
                  <a:gd name="T67" fmla="*/ 201 h 310"/>
                  <a:gd name="T68" fmla="*/ 133 w 158"/>
                  <a:gd name="T69" fmla="*/ 185 h 310"/>
                  <a:gd name="T70" fmla="*/ 134 w 158"/>
                  <a:gd name="T71" fmla="*/ 176 h 310"/>
                  <a:gd name="T72" fmla="*/ 138 w 158"/>
                  <a:gd name="T73" fmla="*/ 170 h 310"/>
                  <a:gd name="T74" fmla="*/ 142 w 158"/>
                  <a:gd name="T75" fmla="*/ 164 h 310"/>
                  <a:gd name="T76" fmla="*/ 146 w 158"/>
                  <a:gd name="T77" fmla="*/ 160 h 310"/>
                  <a:gd name="T78" fmla="*/ 152 w 158"/>
                  <a:gd name="T79" fmla="*/ 149 h 310"/>
                  <a:gd name="T80" fmla="*/ 158 w 158"/>
                  <a:gd name="T81" fmla="*/ 137 h 310"/>
                  <a:gd name="T82" fmla="*/ 158 w 158"/>
                  <a:gd name="T83" fmla="*/ 125 h 310"/>
                  <a:gd name="T84" fmla="*/ 158 w 158"/>
                  <a:gd name="T85" fmla="*/ 114 h 310"/>
                  <a:gd name="T86" fmla="*/ 158 w 158"/>
                  <a:gd name="T87" fmla="*/ 100 h 310"/>
                  <a:gd name="T88" fmla="*/ 158 w 158"/>
                  <a:gd name="T89" fmla="*/ 86 h 310"/>
                  <a:gd name="T90" fmla="*/ 157 w 158"/>
                  <a:gd name="T91" fmla="*/ 72 h 310"/>
                  <a:gd name="T92" fmla="*/ 157 w 158"/>
                  <a:gd name="T93" fmla="*/ 58 h 310"/>
                  <a:gd name="T94" fmla="*/ 157 w 158"/>
                  <a:gd name="T95" fmla="*/ 46 h 310"/>
                  <a:gd name="T96" fmla="*/ 157 w 158"/>
                  <a:gd name="T97" fmla="*/ 35 h 310"/>
                  <a:gd name="T98" fmla="*/ 156 w 158"/>
                  <a:gd name="T99" fmla="*/ 27 h 310"/>
                  <a:gd name="T100" fmla="*/ 154 w 158"/>
                  <a:gd name="T101" fmla="*/ 21 h 310"/>
                  <a:gd name="T102" fmla="*/ 152 w 158"/>
                  <a:gd name="T103" fmla="*/ 15 h 310"/>
                  <a:gd name="T104" fmla="*/ 149 w 158"/>
                  <a:gd name="T105" fmla="*/ 11 h 310"/>
                  <a:gd name="T106" fmla="*/ 142 w 158"/>
                  <a:gd name="T107" fmla="*/ 3 h 310"/>
                  <a:gd name="T108" fmla="*/ 134 w 158"/>
                  <a:gd name="T109" fmla="*/ 0 h 3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8"/>
                  <a:gd name="T166" fmla="*/ 0 h 310"/>
                  <a:gd name="T167" fmla="*/ 158 w 158"/>
                  <a:gd name="T168" fmla="*/ 310 h 31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8" h="310">
                    <a:moveTo>
                      <a:pt x="134" y="0"/>
                    </a:moveTo>
                    <a:lnTo>
                      <a:pt x="120" y="0"/>
                    </a:lnTo>
                    <a:lnTo>
                      <a:pt x="128" y="97"/>
                    </a:lnTo>
                    <a:lnTo>
                      <a:pt x="125" y="106"/>
                    </a:lnTo>
                    <a:lnTo>
                      <a:pt x="124" y="115"/>
                    </a:lnTo>
                    <a:lnTo>
                      <a:pt x="122" y="121"/>
                    </a:lnTo>
                    <a:lnTo>
                      <a:pt x="120" y="129"/>
                    </a:lnTo>
                    <a:lnTo>
                      <a:pt x="117" y="134"/>
                    </a:lnTo>
                    <a:lnTo>
                      <a:pt x="114" y="140"/>
                    </a:lnTo>
                    <a:lnTo>
                      <a:pt x="112" y="147"/>
                    </a:lnTo>
                    <a:lnTo>
                      <a:pt x="110" y="156"/>
                    </a:lnTo>
                    <a:lnTo>
                      <a:pt x="102" y="180"/>
                    </a:lnTo>
                    <a:lnTo>
                      <a:pt x="93" y="204"/>
                    </a:lnTo>
                    <a:lnTo>
                      <a:pt x="80" y="225"/>
                    </a:lnTo>
                    <a:lnTo>
                      <a:pt x="68" y="248"/>
                    </a:lnTo>
                    <a:lnTo>
                      <a:pt x="52" y="267"/>
                    </a:lnTo>
                    <a:lnTo>
                      <a:pt x="35" y="284"/>
                    </a:lnTo>
                    <a:lnTo>
                      <a:pt x="18" y="299"/>
                    </a:lnTo>
                    <a:lnTo>
                      <a:pt x="0" y="310"/>
                    </a:lnTo>
                    <a:lnTo>
                      <a:pt x="3" y="309"/>
                    </a:lnTo>
                    <a:lnTo>
                      <a:pt x="10" y="307"/>
                    </a:lnTo>
                    <a:lnTo>
                      <a:pt x="18" y="303"/>
                    </a:lnTo>
                    <a:lnTo>
                      <a:pt x="28" y="299"/>
                    </a:lnTo>
                    <a:lnTo>
                      <a:pt x="36" y="295"/>
                    </a:lnTo>
                    <a:lnTo>
                      <a:pt x="45" y="292"/>
                    </a:lnTo>
                    <a:lnTo>
                      <a:pt x="52" y="288"/>
                    </a:lnTo>
                    <a:lnTo>
                      <a:pt x="55" y="288"/>
                    </a:lnTo>
                    <a:lnTo>
                      <a:pt x="69" y="277"/>
                    </a:lnTo>
                    <a:lnTo>
                      <a:pt x="83" y="267"/>
                    </a:lnTo>
                    <a:lnTo>
                      <a:pt x="94" y="255"/>
                    </a:lnTo>
                    <a:lnTo>
                      <a:pt x="105" y="244"/>
                    </a:lnTo>
                    <a:lnTo>
                      <a:pt x="113" y="230"/>
                    </a:lnTo>
                    <a:lnTo>
                      <a:pt x="120" y="216"/>
                    </a:lnTo>
                    <a:lnTo>
                      <a:pt x="127" y="201"/>
                    </a:lnTo>
                    <a:lnTo>
                      <a:pt x="133" y="185"/>
                    </a:lnTo>
                    <a:lnTo>
                      <a:pt x="134" y="176"/>
                    </a:lnTo>
                    <a:lnTo>
                      <a:pt x="138" y="170"/>
                    </a:lnTo>
                    <a:lnTo>
                      <a:pt x="142" y="164"/>
                    </a:lnTo>
                    <a:lnTo>
                      <a:pt x="146" y="160"/>
                    </a:lnTo>
                    <a:lnTo>
                      <a:pt x="152" y="149"/>
                    </a:lnTo>
                    <a:lnTo>
                      <a:pt x="158" y="137"/>
                    </a:lnTo>
                    <a:lnTo>
                      <a:pt x="158" y="125"/>
                    </a:lnTo>
                    <a:lnTo>
                      <a:pt x="158" y="114"/>
                    </a:lnTo>
                    <a:lnTo>
                      <a:pt x="158" y="100"/>
                    </a:lnTo>
                    <a:lnTo>
                      <a:pt x="158" y="86"/>
                    </a:lnTo>
                    <a:lnTo>
                      <a:pt x="157" y="72"/>
                    </a:lnTo>
                    <a:lnTo>
                      <a:pt x="157" y="58"/>
                    </a:lnTo>
                    <a:lnTo>
                      <a:pt x="157" y="46"/>
                    </a:lnTo>
                    <a:lnTo>
                      <a:pt x="157" y="35"/>
                    </a:lnTo>
                    <a:lnTo>
                      <a:pt x="156" y="27"/>
                    </a:lnTo>
                    <a:lnTo>
                      <a:pt x="154" y="21"/>
                    </a:lnTo>
                    <a:lnTo>
                      <a:pt x="152" y="15"/>
                    </a:lnTo>
                    <a:lnTo>
                      <a:pt x="149" y="11"/>
                    </a:lnTo>
                    <a:lnTo>
                      <a:pt x="142" y="3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5" name="Freeform 122"/>
              <p:cNvSpPr>
                <a:spLocks/>
              </p:cNvSpPr>
              <p:nvPr/>
            </p:nvSpPr>
            <p:spPr bwMode="auto">
              <a:xfrm>
                <a:off x="2336" y="1669"/>
                <a:ext cx="152" cy="75"/>
              </a:xfrm>
              <a:custGeom>
                <a:avLst/>
                <a:gdLst>
                  <a:gd name="T0" fmla="*/ 0 w 152"/>
                  <a:gd name="T1" fmla="*/ 75 h 75"/>
                  <a:gd name="T2" fmla="*/ 4 w 152"/>
                  <a:gd name="T3" fmla="*/ 62 h 75"/>
                  <a:gd name="T4" fmla="*/ 9 w 152"/>
                  <a:gd name="T5" fmla="*/ 50 h 75"/>
                  <a:gd name="T6" fmla="*/ 14 w 152"/>
                  <a:gd name="T7" fmla="*/ 37 h 75"/>
                  <a:gd name="T8" fmla="*/ 19 w 152"/>
                  <a:gd name="T9" fmla="*/ 26 h 75"/>
                  <a:gd name="T10" fmla="*/ 24 w 152"/>
                  <a:gd name="T11" fmla="*/ 15 h 75"/>
                  <a:gd name="T12" fmla="*/ 33 w 152"/>
                  <a:gd name="T13" fmla="*/ 7 h 75"/>
                  <a:gd name="T14" fmla="*/ 44 w 152"/>
                  <a:gd name="T15" fmla="*/ 1 h 75"/>
                  <a:gd name="T16" fmla="*/ 59 w 152"/>
                  <a:gd name="T17" fmla="*/ 0 h 75"/>
                  <a:gd name="T18" fmla="*/ 74 w 152"/>
                  <a:gd name="T19" fmla="*/ 0 h 75"/>
                  <a:gd name="T20" fmla="*/ 89 w 152"/>
                  <a:gd name="T21" fmla="*/ 3 h 75"/>
                  <a:gd name="T22" fmla="*/ 103 w 152"/>
                  <a:gd name="T23" fmla="*/ 7 h 75"/>
                  <a:gd name="T24" fmla="*/ 117 w 152"/>
                  <a:gd name="T25" fmla="*/ 15 h 75"/>
                  <a:gd name="T26" fmla="*/ 127 w 152"/>
                  <a:gd name="T27" fmla="*/ 21 h 75"/>
                  <a:gd name="T28" fmla="*/ 138 w 152"/>
                  <a:gd name="T29" fmla="*/ 30 h 75"/>
                  <a:gd name="T30" fmla="*/ 144 w 152"/>
                  <a:gd name="T31" fmla="*/ 38 h 75"/>
                  <a:gd name="T32" fmla="*/ 152 w 152"/>
                  <a:gd name="T33" fmla="*/ 48 h 75"/>
                  <a:gd name="T34" fmla="*/ 141 w 152"/>
                  <a:gd name="T35" fmla="*/ 42 h 75"/>
                  <a:gd name="T36" fmla="*/ 132 w 152"/>
                  <a:gd name="T37" fmla="*/ 36 h 75"/>
                  <a:gd name="T38" fmla="*/ 121 w 152"/>
                  <a:gd name="T39" fmla="*/ 30 h 75"/>
                  <a:gd name="T40" fmla="*/ 112 w 152"/>
                  <a:gd name="T41" fmla="*/ 25 h 75"/>
                  <a:gd name="T42" fmla="*/ 101 w 152"/>
                  <a:gd name="T43" fmla="*/ 18 h 75"/>
                  <a:gd name="T44" fmla="*/ 89 w 152"/>
                  <a:gd name="T45" fmla="*/ 15 h 75"/>
                  <a:gd name="T46" fmla="*/ 77 w 152"/>
                  <a:gd name="T47" fmla="*/ 12 h 75"/>
                  <a:gd name="T48" fmla="*/ 64 w 152"/>
                  <a:gd name="T49" fmla="*/ 12 h 75"/>
                  <a:gd name="T50" fmla="*/ 53 w 152"/>
                  <a:gd name="T51" fmla="*/ 13 h 75"/>
                  <a:gd name="T52" fmla="*/ 43 w 152"/>
                  <a:gd name="T53" fmla="*/ 18 h 75"/>
                  <a:gd name="T54" fmla="*/ 33 w 152"/>
                  <a:gd name="T55" fmla="*/ 25 h 75"/>
                  <a:gd name="T56" fmla="*/ 25 w 152"/>
                  <a:gd name="T57" fmla="*/ 36 h 75"/>
                  <a:gd name="T58" fmla="*/ 17 w 152"/>
                  <a:gd name="T59" fmla="*/ 46 h 75"/>
                  <a:gd name="T60" fmla="*/ 10 w 152"/>
                  <a:gd name="T61" fmla="*/ 56 h 75"/>
                  <a:gd name="T62" fmla="*/ 4 w 152"/>
                  <a:gd name="T63" fmla="*/ 66 h 75"/>
                  <a:gd name="T64" fmla="*/ 0 w 152"/>
                  <a:gd name="T65" fmla="*/ 75 h 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75"/>
                  <a:gd name="T101" fmla="*/ 152 w 152"/>
                  <a:gd name="T102" fmla="*/ 75 h 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75">
                    <a:moveTo>
                      <a:pt x="0" y="75"/>
                    </a:moveTo>
                    <a:lnTo>
                      <a:pt x="4" y="62"/>
                    </a:lnTo>
                    <a:lnTo>
                      <a:pt x="9" y="50"/>
                    </a:lnTo>
                    <a:lnTo>
                      <a:pt x="14" y="37"/>
                    </a:lnTo>
                    <a:lnTo>
                      <a:pt x="19" y="26"/>
                    </a:lnTo>
                    <a:lnTo>
                      <a:pt x="24" y="15"/>
                    </a:lnTo>
                    <a:lnTo>
                      <a:pt x="33" y="7"/>
                    </a:lnTo>
                    <a:lnTo>
                      <a:pt x="44" y="1"/>
                    </a:lnTo>
                    <a:lnTo>
                      <a:pt x="59" y="0"/>
                    </a:lnTo>
                    <a:lnTo>
                      <a:pt x="74" y="0"/>
                    </a:lnTo>
                    <a:lnTo>
                      <a:pt x="89" y="3"/>
                    </a:lnTo>
                    <a:lnTo>
                      <a:pt x="103" y="7"/>
                    </a:lnTo>
                    <a:lnTo>
                      <a:pt x="117" y="15"/>
                    </a:lnTo>
                    <a:lnTo>
                      <a:pt x="127" y="21"/>
                    </a:lnTo>
                    <a:lnTo>
                      <a:pt x="138" y="30"/>
                    </a:lnTo>
                    <a:lnTo>
                      <a:pt x="144" y="38"/>
                    </a:lnTo>
                    <a:lnTo>
                      <a:pt x="152" y="48"/>
                    </a:lnTo>
                    <a:lnTo>
                      <a:pt x="141" y="42"/>
                    </a:lnTo>
                    <a:lnTo>
                      <a:pt x="132" y="36"/>
                    </a:lnTo>
                    <a:lnTo>
                      <a:pt x="121" y="30"/>
                    </a:lnTo>
                    <a:lnTo>
                      <a:pt x="112" y="25"/>
                    </a:lnTo>
                    <a:lnTo>
                      <a:pt x="101" y="18"/>
                    </a:lnTo>
                    <a:lnTo>
                      <a:pt x="89" y="15"/>
                    </a:lnTo>
                    <a:lnTo>
                      <a:pt x="77" y="12"/>
                    </a:lnTo>
                    <a:lnTo>
                      <a:pt x="64" y="12"/>
                    </a:lnTo>
                    <a:lnTo>
                      <a:pt x="53" y="13"/>
                    </a:lnTo>
                    <a:lnTo>
                      <a:pt x="43" y="18"/>
                    </a:lnTo>
                    <a:lnTo>
                      <a:pt x="33" y="25"/>
                    </a:lnTo>
                    <a:lnTo>
                      <a:pt x="25" y="36"/>
                    </a:lnTo>
                    <a:lnTo>
                      <a:pt x="17" y="46"/>
                    </a:lnTo>
                    <a:lnTo>
                      <a:pt x="10" y="56"/>
                    </a:lnTo>
                    <a:lnTo>
                      <a:pt x="4" y="66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6" name="Freeform 123"/>
              <p:cNvSpPr>
                <a:spLocks/>
              </p:cNvSpPr>
              <p:nvPr/>
            </p:nvSpPr>
            <p:spPr bwMode="auto">
              <a:xfrm>
                <a:off x="2633" y="1598"/>
                <a:ext cx="428" cy="265"/>
              </a:xfrm>
              <a:custGeom>
                <a:avLst/>
                <a:gdLst>
                  <a:gd name="T0" fmla="*/ 30 w 428"/>
                  <a:gd name="T1" fmla="*/ 141 h 265"/>
                  <a:gd name="T2" fmla="*/ 36 w 428"/>
                  <a:gd name="T3" fmla="*/ 107 h 265"/>
                  <a:gd name="T4" fmla="*/ 24 w 428"/>
                  <a:gd name="T5" fmla="*/ 97 h 265"/>
                  <a:gd name="T6" fmla="*/ 13 w 428"/>
                  <a:gd name="T7" fmla="*/ 64 h 265"/>
                  <a:gd name="T8" fmla="*/ 3 w 428"/>
                  <a:gd name="T9" fmla="*/ 19 h 265"/>
                  <a:gd name="T10" fmla="*/ 5 w 428"/>
                  <a:gd name="T11" fmla="*/ 15 h 265"/>
                  <a:gd name="T12" fmla="*/ 28 w 428"/>
                  <a:gd name="T13" fmla="*/ 61 h 265"/>
                  <a:gd name="T14" fmla="*/ 57 w 428"/>
                  <a:gd name="T15" fmla="*/ 84 h 265"/>
                  <a:gd name="T16" fmla="*/ 87 w 428"/>
                  <a:gd name="T17" fmla="*/ 81 h 265"/>
                  <a:gd name="T18" fmla="*/ 107 w 428"/>
                  <a:gd name="T19" fmla="*/ 62 h 265"/>
                  <a:gd name="T20" fmla="*/ 130 w 428"/>
                  <a:gd name="T21" fmla="*/ 52 h 265"/>
                  <a:gd name="T22" fmla="*/ 188 w 428"/>
                  <a:gd name="T23" fmla="*/ 67 h 265"/>
                  <a:gd name="T24" fmla="*/ 241 w 428"/>
                  <a:gd name="T25" fmla="*/ 106 h 265"/>
                  <a:gd name="T26" fmla="*/ 266 w 428"/>
                  <a:gd name="T27" fmla="*/ 141 h 265"/>
                  <a:gd name="T28" fmla="*/ 280 w 428"/>
                  <a:gd name="T29" fmla="*/ 170 h 265"/>
                  <a:gd name="T30" fmla="*/ 305 w 428"/>
                  <a:gd name="T31" fmla="*/ 186 h 265"/>
                  <a:gd name="T32" fmla="*/ 328 w 428"/>
                  <a:gd name="T33" fmla="*/ 183 h 265"/>
                  <a:gd name="T34" fmla="*/ 330 w 428"/>
                  <a:gd name="T35" fmla="*/ 162 h 265"/>
                  <a:gd name="T36" fmla="*/ 344 w 428"/>
                  <a:gd name="T37" fmla="*/ 151 h 265"/>
                  <a:gd name="T38" fmla="*/ 359 w 428"/>
                  <a:gd name="T39" fmla="*/ 136 h 265"/>
                  <a:gd name="T40" fmla="*/ 379 w 428"/>
                  <a:gd name="T41" fmla="*/ 109 h 265"/>
                  <a:gd name="T42" fmla="*/ 365 w 428"/>
                  <a:gd name="T43" fmla="*/ 163 h 265"/>
                  <a:gd name="T44" fmla="*/ 383 w 428"/>
                  <a:gd name="T45" fmla="*/ 161 h 265"/>
                  <a:gd name="T46" fmla="*/ 366 w 428"/>
                  <a:gd name="T47" fmla="*/ 176 h 265"/>
                  <a:gd name="T48" fmla="*/ 366 w 428"/>
                  <a:gd name="T49" fmla="*/ 202 h 265"/>
                  <a:gd name="T50" fmla="*/ 343 w 428"/>
                  <a:gd name="T51" fmla="*/ 210 h 265"/>
                  <a:gd name="T52" fmla="*/ 346 w 428"/>
                  <a:gd name="T53" fmla="*/ 224 h 265"/>
                  <a:gd name="T54" fmla="*/ 370 w 428"/>
                  <a:gd name="T55" fmla="*/ 237 h 265"/>
                  <a:gd name="T56" fmla="*/ 394 w 428"/>
                  <a:gd name="T57" fmla="*/ 246 h 265"/>
                  <a:gd name="T58" fmla="*/ 423 w 428"/>
                  <a:gd name="T59" fmla="*/ 252 h 265"/>
                  <a:gd name="T60" fmla="*/ 415 w 428"/>
                  <a:gd name="T61" fmla="*/ 265 h 265"/>
                  <a:gd name="T62" fmla="*/ 366 w 428"/>
                  <a:gd name="T63" fmla="*/ 252 h 265"/>
                  <a:gd name="T64" fmla="*/ 325 w 428"/>
                  <a:gd name="T65" fmla="*/ 231 h 265"/>
                  <a:gd name="T66" fmla="*/ 246 w 428"/>
                  <a:gd name="T67" fmla="*/ 220 h 265"/>
                  <a:gd name="T68" fmla="*/ 185 w 428"/>
                  <a:gd name="T69" fmla="*/ 200 h 265"/>
                  <a:gd name="T70" fmla="*/ 234 w 428"/>
                  <a:gd name="T71" fmla="*/ 185 h 265"/>
                  <a:gd name="T72" fmla="*/ 262 w 428"/>
                  <a:gd name="T73" fmla="*/ 162 h 265"/>
                  <a:gd name="T74" fmla="*/ 239 w 428"/>
                  <a:gd name="T75" fmla="*/ 152 h 265"/>
                  <a:gd name="T76" fmla="*/ 114 w 428"/>
                  <a:gd name="T77" fmla="*/ 151 h 265"/>
                  <a:gd name="T78" fmla="*/ 96 w 428"/>
                  <a:gd name="T79" fmla="*/ 163 h 265"/>
                  <a:gd name="T80" fmla="*/ 86 w 428"/>
                  <a:gd name="T81" fmla="*/ 196 h 265"/>
                  <a:gd name="T82" fmla="*/ 106 w 428"/>
                  <a:gd name="T83" fmla="*/ 230 h 265"/>
                  <a:gd name="T84" fmla="*/ 89 w 428"/>
                  <a:gd name="T85" fmla="*/ 232 h 265"/>
                  <a:gd name="T86" fmla="*/ 77 w 428"/>
                  <a:gd name="T87" fmla="*/ 221 h 265"/>
                  <a:gd name="T88" fmla="*/ 71 w 428"/>
                  <a:gd name="T89" fmla="*/ 202 h 265"/>
                  <a:gd name="T90" fmla="*/ 53 w 428"/>
                  <a:gd name="T91" fmla="*/ 193 h 265"/>
                  <a:gd name="T92" fmla="*/ 33 w 428"/>
                  <a:gd name="T93" fmla="*/ 178 h 265"/>
                  <a:gd name="T94" fmla="*/ 0 w 428"/>
                  <a:gd name="T95" fmla="*/ 181 h 265"/>
                  <a:gd name="T96" fmla="*/ 12 w 428"/>
                  <a:gd name="T97" fmla="*/ 155 h 26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28"/>
                  <a:gd name="T148" fmla="*/ 0 h 265"/>
                  <a:gd name="T149" fmla="*/ 428 w 428"/>
                  <a:gd name="T150" fmla="*/ 265 h 26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28" h="265">
                    <a:moveTo>
                      <a:pt x="12" y="155"/>
                    </a:moveTo>
                    <a:lnTo>
                      <a:pt x="22" y="150"/>
                    </a:lnTo>
                    <a:lnTo>
                      <a:pt x="30" y="141"/>
                    </a:lnTo>
                    <a:lnTo>
                      <a:pt x="36" y="127"/>
                    </a:lnTo>
                    <a:lnTo>
                      <a:pt x="38" y="116"/>
                    </a:lnTo>
                    <a:lnTo>
                      <a:pt x="36" y="107"/>
                    </a:lnTo>
                    <a:lnTo>
                      <a:pt x="32" y="103"/>
                    </a:lnTo>
                    <a:lnTo>
                      <a:pt x="27" y="99"/>
                    </a:lnTo>
                    <a:lnTo>
                      <a:pt x="24" y="97"/>
                    </a:lnTo>
                    <a:lnTo>
                      <a:pt x="20" y="89"/>
                    </a:lnTo>
                    <a:lnTo>
                      <a:pt x="17" y="79"/>
                    </a:lnTo>
                    <a:lnTo>
                      <a:pt x="13" y="64"/>
                    </a:lnTo>
                    <a:lnTo>
                      <a:pt x="9" y="51"/>
                    </a:lnTo>
                    <a:lnTo>
                      <a:pt x="5" y="33"/>
                    </a:lnTo>
                    <a:lnTo>
                      <a:pt x="3" y="19"/>
                    </a:lnTo>
                    <a:lnTo>
                      <a:pt x="2" y="7"/>
                    </a:lnTo>
                    <a:lnTo>
                      <a:pt x="2" y="0"/>
                    </a:lnTo>
                    <a:lnTo>
                      <a:pt x="5" y="15"/>
                    </a:lnTo>
                    <a:lnTo>
                      <a:pt x="12" y="32"/>
                    </a:lnTo>
                    <a:lnTo>
                      <a:pt x="18" y="47"/>
                    </a:lnTo>
                    <a:lnTo>
                      <a:pt x="28" y="61"/>
                    </a:lnTo>
                    <a:lnTo>
                      <a:pt x="36" y="71"/>
                    </a:lnTo>
                    <a:lnTo>
                      <a:pt x="47" y="79"/>
                    </a:lnTo>
                    <a:lnTo>
                      <a:pt x="57" y="84"/>
                    </a:lnTo>
                    <a:lnTo>
                      <a:pt x="69" y="87"/>
                    </a:lnTo>
                    <a:lnTo>
                      <a:pt x="78" y="84"/>
                    </a:lnTo>
                    <a:lnTo>
                      <a:pt x="87" y="81"/>
                    </a:lnTo>
                    <a:lnTo>
                      <a:pt x="94" y="74"/>
                    </a:lnTo>
                    <a:lnTo>
                      <a:pt x="102" y="69"/>
                    </a:lnTo>
                    <a:lnTo>
                      <a:pt x="107" y="62"/>
                    </a:lnTo>
                    <a:lnTo>
                      <a:pt x="113" y="57"/>
                    </a:lnTo>
                    <a:lnTo>
                      <a:pt x="121" y="52"/>
                    </a:lnTo>
                    <a:lnTo>
                      <a:pt x="130" y="52"/>
                    </a:lnTo>
                    <a:lnTo>
                      <a:pt x="148" y="53"/>
                    </a:lnTo>
                    <a:lnTo>
                      <a:pt x="168" y="59"/>
                    </a:lnTo>
                    <a:lnTo>
                      <a:pt x="188" y="67"/>
                    </a:lnTo>
                    <a:lnTo>
                      <a:pt x="209" y="79"/>
                    </a:lnTo>
                    <a:lnTo>
                      <a:pt x="226" y="91"/>
                    </a:lnTo>
                    <a:lnTo>
                      <a:pt x="241" y="106"/>
                    </a:lnTo>
                    <a:lnTo>
                      <a:pt x="254" y="118"/>
                    </a:lnTo>
                    <a:lnTo>
                      <a:pt x="262" y="132"/>
                    </a:lnTo>
                    <a:lnTo>
                      <a:pt x="266" y="141"/>
                    </a:lnTo>
                    <a:lnTo>
                      <a:pt x="270" y="151"/>
                    </a:lnTo>
                    <a:lnTo>
                      <a:pt x="274" y="160"/>
                    </a:lnTo>
                    <a:lnTo>
                      <a:pt x="280" y="170"/>
                    </a:lnTo>
                    <a:lnTo>
                      <a:pt x="286" y="176"/>
                    </a:lnTo>
                    <a:lnTo>
                      <a:pt x="295" y="182"/>
                    </a:lnTo>
                    <a:lnTo>
                      <a:pt x="305" y="186"/>
                    </a:lnTo>
                    <a:lnTo>
                      <a:pt x="318" y="188"/>
                    </a:lnTo>
                    <a:lnTo>
                      <a:pt x="323" y="186"/>
                    </a:lnTo>
                    <a:lnTo>
                      <a:pt x="328" y="183"/>
                    </a:lnTo>
                    <a:lnTo>
                      <a:pt x="329" y="178"/>
                    </a:lnTo>
                    <a:lnTo>
                      <a:pt x="330" y="173"/>
                    </a:lnTo>
                    <a:lnTo>
                      <a:pt x="330" y="162"/>
                    </a:lnTo>
                    <a:lnTo>
                      <a:pt x="334" y="155"/>
                    </a:lnTo>
                    <a:lnTo>
                      <a:pt x="338" y="151"/>
                    </a:lnTo>
                    <a:lnTo>
                      <a:pt x="344" y="151"/>
                    </a:lnTo>
                    <a:lnTo>
                      <a:pt x="349" y="148"/>
                    </a:lnTo>
                    <a:lnTo>
                      <a:pt x="354" y="147"/>
                    </a:lnTo>
                    <a:lnTo>
                      <a:pt x="359" y="136"/>
                    </a:lnTo>
                    <a:lnTo>
                      <a:pt x="365" y="126"/>
                    </a:lnTo>
                    <a:lnTo>
                      <a:pt x="370" y="116"/>
                    </a:lnTo>
                    <a:lnTo>
                      <a:pt x="379" y="109"/>
                    </a:lnTo>
                    <a:lnTo>
                      <a:pt x="349" y="163"/>
                    </a:lnTo>
                    <a:lnTo>
                      <a:pt x="356" y="165"/>
                    </a:lnTo>
                    <a:lnTo>
                      <a:pt x="365" y="163"/>
                    </a:lnTo>
                    <a:lnTo>
                      <a:pt x="372" y="162"/>
                    </a:lnTo>
                    <a:lnTo>
                      <a:pt x="378" y="162"/>
                    </a:lnTo>
                    <a:lnTo>
                      <a:pt x="383" y="161"/>
                    </a:lnTo>
                    <a:lnTo>
                      <a:pt x="390" y="161"/>
                    </a:lnTo>
                    <a:lnTo>
                      <a:pt x="378" y="167"/>
                    </a:lnTo>
                    <a:lnTo>
                      <a:pt x="366" y="176"/>
                    </a:lnTo>
                    <a:lnTo>
                      <a:pt x="356" y="185"/>
                    </a:lnTo>
                    <a:lnTo>
                      <a:pt x="350" y="197"/>
                    </a:lnTo>
                    <a:lnTo>
                      <a:pt x="366" y="202"/>
                    </a:lnTo>
                    <a:lnTo>
                      <a:pt x="358" y="205"/>
                    </a:lnTo>
                    <a:lnTo>
                      <a:pt x="350" y="207"/>
                    </a:lnTo>
                    <a:lnTo>
                      <a:pt x="343" y="210"/>
                    </a:lnTo>
                    <a:lnTo>
                      <a:pt x="340" y="216"/>
                    </a:lnTo>
                    <a:lnTo>
                      <a:pt x="341" y="220"/>
                    </a:lnTo>
                    <a:lnTo>
                      <a:pt x="346" y="224"/>
                    </a:lnTo>
                    <a:lnTo>
                      <a:pt x="353" y="229"/>
                    </a:lnTo>
                    <a:lnTo>
                      <a:pt x="361" y="234"/>
                    </a:lnTo>
                    <a:lnTo>
                      <a:pt x="370" y="237"/>
                    </a:lnTo>
                    <a:lnTo>
                      <a:pt x="379" y="241"/>
                    </a:lnTo>
                    <a:lnTo>
                      <a:pt x="387" y="244"/>
                    </a:lnTo>
                    <a:lnTo>
                      <a:pt x="394" y="246"/>
                    </a:lnTo>
                    <a:lnTo>
                      <a:pt x="404" y="246"/>
                    </a:lnTo>
                    <a:lnTo>
                      <a:pt x="415" y="249"/>
                    </a:lnTo>
                    <a:lnTo>
                      <a:pt x="423" y="252"/>
                    </a:lnTo>
                    <a:lnTo>
                      <a:pt x="428" y="257"/>
                    </a:lnTo>
                    <a:lnTo>
                      <a:pt x="423" y="262"/>
                    </a:lnTo>
                    <a:lnTo>
                      <a:pt x="415" y="265"/>
                    </a:lnTo>
                    <a:lnTo>
                      <a:pt x="397" y="262"/>
                    </a:lnTo>
                    <a:lnTo>
                      <a:pt x="382" y="259"/>
                    </a:lnTo>
                    <a:lnTo>
                      <a:pt x="366" y="252"/>
                    </a:lnTo>
                    <a:lnTo>
                      <a:pt x="353" y="246"/>
                    </a:lnTo>
                    <a:lnTo>
                      <a:pt x="339" y="237"/>
                    </a:lnTo>
                    <a:lnTo>
                      <a:pt x="325" y="231"/>
                    </a:lnTo>
                    <a:lnTo>
                      <a:pt x="311" y="224"/>
                    </a:lnTo>
                    <a:lnTo>
                      <a:pt x="299" y="220"/>
                    </a:lnTo>
                    <a:lnTo>
                      <a:pt x="246" y="220"/>
                    </a:lnTo>
                    <a:lnTo>
                      <a:pt x="165" y="208"/>
                    </a:lnTo>
                    <a:lnTo>
                      <a:pt x="171" y="203"/>
                    </a:lnTo>
                    <a:lnTo>
                      <a:pt x="185" y="200"/>
                    </a:lnTo>
                    <a:lnTo>
                      <a:pt x="201" y="195"/>
                    </a:lnTo>
                    <a:lnTo>
                      <a:pt x="219" y="191"/>
                    </a:lnTo>
                    <a:lnTo>
                      <a:pt x="234" y="185"/>
                    </a:lnTo>
                    <a:lnTo>
                      <a:pt x="249" y="178"/>
                    </a:lnTo>
                    <a:lnTo>
                      <a:pt x="257" y="170"/>
                    </a:lnTo>
                    <a:lnTo>
                      <a:pt x="262" y="162"/>
                    </a:lnTo>
                    <a:lnTo>
                      <a:pt x="257" y="158"/>
                    </a:lnTo>
                    <a:lnTo>
                      <a:pt x="250" y="155"/>
                    </a:lnTo>
                    <a:lnTo>
                      <a:pt x="239" y="152"/>
                    </a:lnTo>
                    <a:lnTo>
                      <a:pt x="231" y="151"/>
                    </a:lnTo>
                    <a:lnTo>
                      <a:pt x="122" y="151"/>
                    </a:lnTo>
                    <a:lnTo>
                      <a:pt x="114" y="151"/>
                    </a:lnTo>
                    <a:lnTo>
                      <a:pt x="108" y="155"/>
                    </a:lnTo>
                    <a:lnTo>
                      <a:pt x="101" y="158"/>
                    </a:lnTo>
                    <a:lnTo>
                      <a:pt x="96" y="163"/>
                    </a:lnTo>
                    <a:lnTo>
                      <a:pt x="86" y="175"/>
                    </a:lnTo>
                    <a:lnTo>
                      <a:pt x="83" y="188"/>
                    </a:lnTo>
                    <a:lnTo>
                      <a:pt x="86" y="196"/>
                    </a:lnTo>
                    <a:lnTo>
                      <a:pt x="93" y="208"/>
                    </a:lnTo>
                    <a:lnTo>
                      <a:pt x="101" y="220"/>
                    </a:lnTo>
                    <a:lnTo>
                      <a:pt x="106" y="230"/>
                    </a:lnTo>
                    <a:lnTo>
                      <a:pt x="102" y="232"/>
                    </a:lnTo>
                    <a:lnTo>
                      <a:pt x="98" y="235"/>
                    </a:lnTo>
                    <a:lnTo>
                      <a:pt x="89" y="232"/>
                    </a:lnTo>
                    <a:lnTo>
                      <a:pt x="84" y="230"/>
                    </a:lnTo>
                    <a:lnTo>
                      <a:pt x="79" y="225"/>
                    </a:lnTo>
                    <a:lnTo>
                      <a:pt x="77" y="221"/>
                    </a:lnTo>
                    <a:lnTo>
                      <a:pt x="73" y="215"/>
                    </a:lnTo>
                    <a:lnTo>
                      <a:pt x="72" y="208"/>
                    </a:lnTo>
                    <a:lnTo>
                      <a:pt x="71" y="202"/>
                    </a:lnTo>
                    <a:lnTo>
                      <a:pt x="71" y="197"/>
                    </a:lnTo>
                    <a:lnTo>
                      <a:pt x="61" y="195"/>
                    </a:lnTo>
                    <a:lnTo>
                      <a:pt x="53" y="193"/>
                    </a:lnTo>
                    <a:lnTo>
                      <a:pt x="47" y="190"/>
                    </a:lnTo>
                    <a:lnTo>
                      <a:pt x="43" y="186"/>
                    </a:lnTo>
                    <a:lnTo>
                      <a:pt x="33" y="178"/>
                    </a:lnTo>
                    <a:lnTo>
                      <a:pt x="23" y="176"/>
                    </a:lnTo>
                    <a:lnTo>
                      <a:pt x="10" y="178"/>
                    </a:lnTo>
                    <a:lnTo>
                      <a:pt x="0" y="181"/>
                    </a:lnTo>
                    <a:lnTo>
                      <a:pt x="0" y="155"/>
                    </a:lnTo>
                    <a:lnTo>
                      <a:pt x="5" y="155"/>
                    </a:lnTo>
                    <a:lnTo>
                      <a:pt x="12" y="155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7" name="Freeform 124"/>
              <p:cNvSpPr>
                <a:spLocks/>
              </p:cNvSpPr>
              <p:nvPr/>
            </p:nvSpPr>
            <p:spPr bwMode="auto">
              <a:xfrm>
                <a:off x="2721" y="1681"/>
                <a:ext cx="179" cy="75"/>
              </a:xfrm>
              <a:custGeom>
                <a:avLst/>
                <a:gdLst>
                  <a:gd name="T0" fmla="*/ 0 w 179"/>
                  <a:gd name="T1" fmla="*/ 14 h 75"/>
                  <a:gd name="T2" fmla="*/ 5 w 179"/>
                  <a:gd name="T3" fmla="*/ 13 h 75"/>
                  <a:gd name="T4" fmla="*/ 10 w 179"/>
                  <a:gd name="T5" fmla="*/ 13 h 75"/>
                  <a:gd name="T6" fmla="*/ 16 w 179"/>
                  <a:gd name="T7" fmla="*/ 11 h 75"/>
                  <a:gd name="T8" fmla="*/ 23 w 179"/>
                  <a:gd name="T9" fmla="*/ 10 h 75"/>
                  <a:gd name="T10" fmla="*/ 28 w 179"/>
                  <a:gd name="T11" fmla="*/ 8 h 75"/>
                  <a:gd name="T12" fmla="*/ 34 w 179"/>
                  <a:gd name="T13" fmla="*/ 6 h 75"/>
                  <a:gd name="T14" fmla="*/ 43 w 179"/>
                  <a:gd name="T15" fmla="*/ 1 h 75"/>
                  <a:gd name="T16" fmla="*/ 55 w 179"/>
                  <a:gd name="T17" fmla="*/ 0 h 75"/>
                  <a:gd name="T18" fmla="*/ 75 w 179"/>
                  <a:gd name="T19" fmla="*/ 1 h 75"/>
                  <a:gd name="T20" fmla="*/ 95 w 179"/>
                  <a:gd name="T21" fmla="*/ 6 h 75"/>
                  <a:gd name="T22" fmla="*/ 113 w 179"/>
                  <a:gd name="T23" fmla="*/ 13 h 75"/>
                  <a:gd name="T24" fmla="*/ 131 w 179"/>
                  <a:gd name="T25" fmla="*/ 24 h 75"/>
                  <a:gd name="T26" fmla="*/ 144 w 179"/>
                  <a:gd name="T27" fmla="*/ 34 h 75"/>
                  <a:gd name="T28" fmla="*/ 158 w 179"/>
                  <a:gd name="T29" fmla="*/ 48 h 75"/>
                  <a:gd name="T30" fmla="*/ 168 w 179"/>
                  <a:gd name="T31" fmla="*/ 60 h 75"/>
                  <a:gd name="T32" fmla="*/ 179 w 179"/>
                  <a:gd name="T33" fmla="*/ 75 h 75"/>
                  <a:gd name="T34" fmla="*/ 164 w 179"/>
                  <a:gd name="T35" fmla="*/ 65 h 75"/>
                  <a:gd name="T36" fmla="*/ 152 w 179"/>
                  <a:gd name="T37" fmla="*/ 57 h 75"/>
                  <a:gd name="T38" fmla="*/ 139 w 179"/>
                  <a:gd name="T39" fmla="*/ 45 h 75"/>
                  <a:gd name="T40" fmla="*/ 127 w 179"/>
                  <a:gd name="T41" fmla="*/ 34 h 75"/>
                  <a:gd name="T42" fmla="*/ 112 w 179"/>
                  <a:gd name="T43" fmla="*/ 23 h 75"/>
                  <a:gd name="T44" fmla="*/ 98 w 179"/>
                  <a:gd name="T45" fmla="*/ 15 h 75"/>
                  <a:gd name="T46" fmla="*/ 80 w 179"/>
                  <a:gd name="T47" fmla="*/ 10 h 75"/>
                  <a:gd name="T48" fmla="*/ 62 w 179"/>
                  <a:gd name="T49" fmla="*/ 9 h 75"/>
                  <a:gd name="T50" fmla="*/ 54 w 179"/>
                  <a:gd name="T51" fmla="*/ 9 h 75"/>
                  <a:gd name="T52" fmla="*/ 48 w 179"/>
                  <a:gd name="T53" fmla="*/ 10 h 75"/>
                  <a:gd name="T54" fmla="*/ 42 w 179"/>
                  <a:gd name="T55" fmla="*/ 13 h 75"/>
                  <a:gd name="T56" fmla="*/ 38 w 179"/>
                  <a:gd name="T57" fmla="*/ 16 h 75"/>
                  <a:gd name="T58" fmla="*/ 32 w 179"/>
                  <a:gd name="T59" fmla="*/ 19 h 75"/>
                  <a:gd name="T60" fmla="*/ 26 w 179"/>
                  <a:gd name="T61" fmla="*/ 23 h 75"/>
                  <a:gd name="T62" fmla="*/ 20 w 179"/>
                  <a:gd name="T63" fmla="*/ 25 h 75"/>
                  <a:gd name="T64" fmla="*/ 14 w 179"/>
                  <a:gd name="T65" fmla="*/ 29 h 75"/>
                  <a:gd name="T66" fmla="*/ 0 w 179"/>
                  <a:gd name="T67" fmla="*/ 14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79"/>
                  <a:gd name="T103" fmla="*/ 0 h 75"/>
                  <a:gd name="T104" fmla="*/ 179 w 179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79" h="75">
                    <a:moveTo>
                      <a:pt x="0" y="14"/>
                    </a:moveTo>
                    <a:lnTo>
                      <a:pt x="5" y="13"/>
                    </a:lnTo>
                    <a:lnTo>
                      <a:pt x="10" y="13"/>
                    </a:lnTo>
                    <a:lnTo>
                      <a:pt x="16" y="11"/>
                    </a:lnTo>
                    <a:lnTo>
                      <a:pt x="23" y="10"/>
                    </a:lnTo>
                    <a:lnTo>
                      <a:pt x="28" y="8"/>
                    </a:lnTo>
                    <a:lnTo>
                      <a:pt x="34" y="6"/>
                    </a:lnTo>
                    <a:lnTo>
                      <a:pt x="43" y="1"/>
                    </a:lnTo>
                    <a:lnTo>
                      <a:pt x="55" y="0"/>
                    </a:lnTo>
                    <a:lnTo>
                      <a:pt x="75" y="1"/>
                    </a:lnTo>
                    <a:lnTo>
                      <a:pt x="95" y="6"/>
                    </a:lnTo>
                    <a:lnTo>
                      <a:pt x="113" y="13"/>
                    </a:lnTo>
                    <a:lnTo>
                      <a:pt x="131" y="24"/>
                    </a:lnTo>
                    <a:lnTo>
                      <a:pt x="144" y="34"/>
                    </a:lnTo>
                    <a:lnTo>
                      <a:pt x="158" y="48"/>
                    </a:lnTo>
                    <a:lnTo>
                      <a:pt x="168" y="60"/>
                    </a:lnTo>
                    <a:lnTo>
                      <a:pt x="179" y="75"/>
                    </a:lnTo>
                    <a:lnTo>
                      <a:pt x="164" y="65"/>
                    </a:lnTo>
                    <a:lnTo>
                      <a:pt x="152" y="57"/>
                    </a:lnTo>
                    <a:lnTo>
                      <a:pt x="139" y="45"/>
                    </a:lnTo>
                    <a:lnTo>
                      <a:pt x="127" y="34"/>
                    </a:lnTo>
                    <a:lnTo>
                      <a:pt x="112" y="23"/>
                    </a:lnTo>
                    <a:lnTo>
                      <a:pt x="98" y="15"/>
                    </a:lnTo>
                    <a:lnTo>
                      <a:pt x="80" y="10"/>
                    </a:lnTo>
                    <a:lnTo>
                      <a:pt x="62" y="9"/>
                    </a:lnTo>
                    <a:lnTo>
                      <a:pt x="54" y="9"/>
                    </a:lnTo>
                    <a:lnTo>
                      <a:pt x="48" y="10"/>
                    </a:lnTo>
                    <a:lnTo>
                      <a:pt x="42" y="13"/>
                    </a:lnTo>
                    <a:lnTo>
                      <a:pt x="38" y="16"/>
                    </a:lnTo>
                    <a:lnTo>
                      <a:pt x="32" y="19"/>
                    </a:lnTo>
                    <a:lnTo>
                      <a:pt x="26" y="23"/>
                    </a:lnTo>
                    <a:lnTo>
                      <a:pt x="20" y="25"/>
                    </a:lnTo>
                    <a:lnTo>
                      <a:pt x="14" y="29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8" name="Freeform 125"/>
              <p:cNvSpPr>
                <a:spLocks/>
              </p:cNvSpPr>
              <p:nvPr/>
            </p:nvSpPr>
            <p:spPr bwMode="auto">
              <a:xfrm>
                <a:off x="2820" y="1820"/>
                <a:ext cx="206" cy="101"/>
              </a:xfrm>
              <a:custGeom>
                <a:avLst/>
                <a:gdLst>
                  <a:gd name="T0" fmla="*/ 13 w 206"/>
                  <a:gd name="T1" fmla="*/ 12 h 101"/>
                  <a:gd name="T2" fmla="*/ 32 w 206"/>
                  <a:gd name="T3" fmla="*/ 3 h 101"/>
                  <a:gd name="T4" fmla="*/ 45 w 206"/>
                  <a:gd name="T5" fmla="*/ 0 h 101"/>
                  <a:gd name="T6" fmla="*/ 57 w 206"/>
                  <a:gd name="T7" fmla="*/ 2 h 101"/>
                  <a:gd name="T8" fmla="*/ 72 w 206"/>
                  <a:gd name="T9" fmla="*/ 14 h 101"/>
                  <a:gd name="T10" fmla="*/ 89 w 206"/>
                  <a:gd name="T11" fmla="*/ 32 h 101"/>
                  <a:gd name="T12" fmla="*/ 108 w 206"/>
                  <a:gd name="T13" fmla="*/ 45 h 101"/>
                  <a:gd name="T14" fmla="*/ 123 w 206"/>
                  <a:gd name="T15" fmla="*/ 45 h 101"/>
                  <a:gd name="T16" fmla="*/ 129 w 206"/>
                  <a:gd name="T17" fmla="*/ 35 h 101"/>
                  <a:gd name="T18" fmla="*/ 138 w 206"/>
                  <a:gd name="T19" fmla="*/ 33 h 101"/>
                  <a:gd name="T20" fmla="*/ 147 w 206"/>
                  <a:gd name="T21" fmla="*/ 42 h 101"/>
                  <a:gd name="T22" fmla="*/ 154 w 206"/>
                  <a:gd name="T23" fmla="*/ 59 h 101"/>
                  <a:gd name="T24" fmla="*/ 171 w 206"/>
                  <a:gd name="T25" fmla="*/ 77 h 101"/>
                  <a:gd name="T26" fmla="*/ 195 w 206"/>
                  <a:gd name="T27" fmla="*/ 88 h 101"/>
                  <a:gd name="T28" fmla="*/ 200 w 206"/>
                  <a:gd name="T29" fmla="*/ 96 h 101"/>
                  <a:gd name="T30" fmla="*/ 187 w 206"/>
                  <a:gd name="T31" fmla="*/ 94 h 101"/>
                  <a:gd name="T32" fmla="*/ 174 w 206"/>
                  <a:gd name="T33" fmla="*/ 88 h 101"/>
                  <a:gd name="T34" fmla="*/ 164 w 206"/>
                  <a:gd name="T35" fmla="*/ 79 h 101"/>
                  <a:gd name="T36" fmla="*/ 153 w 206"/>
                  <a:gd name="T37" fmla="*/ 72 h 101"/>
                  <a:gd name="T38" fmla="*/ 134 w 206"/>
                  <a:gd name="T39" fmla="*/ 70 h 101"/>
                  <a:gd name="T40" fmla="*/ 134 w 206"/>
                  <a:gd name="T41" fmla="*/ 82 h 101"/>
                  <a:gd name="T42" fmla="*/ 136 w 206"/>
                  <a:gd name="T43" fmla="*/ 88 h 101"/>
                  <a:gd name="T44" fmla="*/ 124 w 206"/>
                  <a:gd name="T45" fmla="*/ 101 h 101"/>
                  <a:gd name="T46" fmla="*/ 119 w 206"/>
                  <a:gd name="T47" fmla="*/ 85 h 101"/>
                  <a:gd name="T48" fmla="*/ 116 w 206"/>
                  <a:gd name="T49" fmla="*/ 74 h 101"/>
                  <a:gd name="T50" fmla="*/ 97 w 206"/>
                  <a:gd name="T51" fmla="*/ 55 h 101"/>
                  <a:gd name="T52" fmla="*/ 79 w 206"/>
                  <a:gd name="T53" fmla="*/ 40 h 101"/>
                  <a:gd name="T54" fmla="*/ 64 w 206"/>
                  <a:gd name="T55" fmla="*/ 60 h 101"/>
                  <a:gd name="T56" fmla="*/ 62 w 206"/>
                  <a:gd name="T57" fmla="*/ 74 h 101"/>
                  <a:gd name="T58" fmla="*/ 62 w 206"/>
                  <a:gd name="T59" fmla="*/ 88 h 101"/>
                  <a:gd name="T60" fmla="*/ 58 w 206"/>
                  <a:gd name="T61" fmla="*/ 69 h 101"/>
                  <a:gd name="T62" fmla="*/ 52 w 206"/>
                  <a:gd name="T63" fmla="*/ 44 h 101"/>
                  <a:gd name="T64" fmla="*/ 43 w 206"/>
                  <a:gd name="T65" fmla="*/ 20 h 101"/>
                  <a:gd name="T66" fmla="*/ 33 w 206"/>
                  <a:gd name="T67" fmla="*/ 12 h 101"/>
                  <a:gd name="T68" fmla="*/ 14 w 206"/>
                  <a:gd name="T69" fmla="*/ 14 h 101"/>
                  <a:gd name="T70" fmla="*/ 0 w 206"/>
                  <a:gd name="T71" fmla="*/ 17 h 10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6"/>
                  <a:gd name="T109" fmla="*/ 0 h 101"/>
                  <a:gd name="T110" fmla="*/ 206 w 206"/>
                  <a:gd name="T111" fmla="*/ 101 h 10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6" h="101">
                    <a:moveTo>
                      <a:pt x="0" y="17"/>
                    </a:moveTo>
                    <a:lnTo>
                      <a:pt x="13" y="12"/>
                    </a:lnTo>
                    <a:lnTo>
                      <a:pt x="25" y="7"/>
                    </a:lnTo>
                    <a:lnTo>
                      <a:pt x="32" y="3"/>
                    </a:lnTo>
                    <a:lnTo>
                      <a:pt x="38" y="2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57" y="2"/>
                    </a:lnTo>
                    <a:lnTo>
                      <a:pt x="64" y="7"/>
                    </a:lnTo>
                    <a:lnTo>
                      <a:pt x="72" y="14"/>
                    </a:lnTo>
                    <a:lnTo>
                      <a:pt x="82" y="24"/>
                    </a:lnTo>
                    <a:lnTo>
                      <a:pt x="89" y="32"/>
                    </a:lnTo>
                    <a:lnTo>
                      <a:pt x="99" y="39"/>
                    </a:lnTo>
                    <a:lnTo>
                      <a:pt x="108" y="45"/>
                    </a:lnTo>
                    <a:lnTo>
                      <a:pt x="118" y="48"/>
                    </a:lnTo>
                    <a:lnTo>
                      <a:pt x="123" y="45"/>
                    </a:lnTo>
                    <a:lnTo>
                      <a:pt x="127" y="42"/>
                    </a:lnTo>
                    <a:lnTo>
                      <a:pt x="129" y="35"/>
                    </a:lnTo>
                    <a:lnTo>
                      <a:pt x="132" y="29"/>
                    </a:lnTo>
                    <a:lnTo>
                      <a:pt x="138" y="33"/>
                    </a:lnTo>
                    <a:lnTo>
                      <a:pt x="144" y="37"/>
                    </a:lnTo>
                    <a:lnTo>
                      <a:pt x="147" y="42"/>
                    </a:lnTo>
                    <a:lnTo>
                      <a:pt x="151" y="48"/>
                    </a:lnTo>
                    <a:lnTo>
                      <a:pt x="154" y="59"/>
                    </a:lnTo>
                    <a:lnTo>
                      <a:pt x="162" y="70"/>
                    </a:lnTo>
                    <a:lnTo>
                      <a:pt x="171" y="77"/>
                    </a:lnTo>
                    <a:lnTo>
                      <a:pt x="183" y="83"/>
                    </a:lnTo>
                    <a:lnTo>
                      <a:pt x="195" y="88"/>
                    </a:lnTo>
                    <a:lnTo>
                      <a:pt x="206" y="96"/>
                    </a:lnTo>
                    <a:lnTo>
                      <a:pt x="200" y="96"/>
                    </a:lnTo>
                    <a:lnTo>
                      <a:pt x="195" y="96"/>
                    </a:lnTo>
                    <a:lnTo>
                      <a:pt x="187" y="94"/>
                    </a:lnTo>
                    <a:lnTo>
                      <a:pt x="181" y="92"/>
                    </a:lnTo>
                    <a:lnTo>
                      <a:pt x="174" y="88"/>
                    </a:lnTo>
                    <a:lnTo>
                      <a:pt x="171" y="84"/>
                    </a:lnTo>
                    <a:lnTo>
                      <a:pt x="164" y="79"/>
                    </a:lnTo>
                    <a:lnTo>
                      <a:pt x="159" y="75"/>
                    </a:lnTo>
                    <a:lnTo>
                      <a:pt x="153" y="72"/>
                    </a:lnTo>
                    <a:lnTo>
                      <a:pt x="147" y="70"/>
                    </a:lnTo>
                    <a:lnTo>
                      <a:pt x="134" y="70"/>
                    </a:lnTo>
                    <a:lnTo>
                      <a:pt x="134" y="77"/>
                    </a:lnTo>
                    <a:lnTo>
                      <a:pt x="134" y="82"/>
                    </a:lnTo>
                    <a:lnTo>
                      <a:pt x="134" y="84"/>
                    </a:lnTo>
                    <a:lnTo>
                      <a:pt x="136" y="88"/>
                    </a:lnTo>
                    <a:lnTo>
                      <a:pt x="133" y="92"/>
                    </a:lnTo>
                    <a:lnTo>
                      <a:pt x="124" y="101"/>
                    </a:lnTo>
                    <a:lnTo>
                      <a:pt x="119" y="92"/>
                    </a:lnTo>
                    <a:lnTo>
                      <a:pt x="119" y="85"/>
                    </a:lnTo>
                    <a:lnTo>
                      <a:pt x="117" y="79"/>
                    </a:lnTo>
                    <a:lnTo>
                      <a:pt x="116" y="74"/>
                    </a:lnTo>
                    <a:lnTo>
                      <a:pt x="107" y="63"/>
                    </a:lnTo>
                    <a:lnTo>
                      <a:pt x="97" y="55"/>
                    </a:lnTo>
                    <a:lnTo>
                      <a:pt x="87" y="48"/>
                    </a:lnTo>
                    <a:lnTo>
                      <a:pt x="79" y="40"/>
                    </a:lnTo>
                    <a:lnTo>
                      <a:pt x="68" y="48"/>
                    </a:lnTo>
                    <a:lnTo>
                      <a:pt x="64" y="60"/>
                    </a:lnTo>
                    <a:lnTo>
                      <a:pt x="62" y="67"/>
                    </a:lnTo>
                    <a:lnTo>
                      <a:pt x="62" y="74"/>
                    </a:lnTo>
                    <a:lnTo>
                      <a:pt x="62" y="80"/>
                    </a:lnTo>
                    <a:lnTo>
                      <a:pt x="62" y="88"/>
                    </a:lnTo>
                    <a:lnTo>
                      <a:pt x="59" y="79"/>
                    </a:lnTo>
                    <a:lnTo>
                      <a:pt x="58" y="69"/>
                    </a:lnTo>
                    <a:lnTo>
                      <a:pt x="54" y="55"/>
                    </a:lnTo>
                    <a:lnTo>
                      <a:pt x="52" y="44"/>
                    </a:lnTo>
                    <a:lnTo>
                      <a:pt x="47" y="30"/>
                    </a:lnTo>
                    <a:lnTo>
                      <a:pt x="43" y="20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25" y="12"/>
                    </a:lnTo>
                    <a:lnTo>
                      <a:pt x="14" y="14"/>
                    </a:lnTo>
                    <a:lnTo>
                      <a:pt x="4" y="1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9" name="Freeform 126"/>
              <p:cNvSpPr>
                <a:spLocks/>
              </p:cNvSpPr>
              <p:nvPr/>
            </p:nvSpPr>
            <p:spPr bwMode="auto">
              <a:xfrm>
                <a:off x="3002" y="1756"/>
                <a:ext cx="152" cy="66"/>
              </a:xfrm>
              <a:custGeom>
                <a:avLst/>
                <a:gdLst>
                  <a:gd name="T0" fmla="*/ 0 w 152"/>
                  <a:gd name="T1" fmla="*/ 45 h 66"/>
                  <a:gd name="T2" fmla="*/ 5 w 152"/>
                  <a:gd name="T3" fmla="*/ 44 h 66"/>
                  <a:gd name="T4" fmla="*/ 14 w 152"/>
                  <a:gd name="T5" fmla="*/ 43 h 66"/>
                  <a:gd name="T6" fmla="*/ 23 w 152"/>
                  <a:gd name="T7" fmla="*/ 42 h 66"/>
                  <a:gd name="T8" fmla="*/ 29 w 152"/>
                  <a:gd name="T9" fmla="*/ 42 h 66"/>
                  <a:gd name="T10" fmla="*/ 39 w 152"/>
                  <a:gd name="T11" fmla="*/ 39 h 66"/>
                  <a:gd name="T12" fmla="*/ 45 w 152"/>
                  <a:gd name="T13" fmla="*/ 37 h 66"/>
                  <a:gd name="T14" fmla="*/ 50 w 152"/>
                  <a:gd name="T15" fmla="*/ 30 h 66"/>
                  <a:gd name="T16" fmla="*/ 59 w 152"/>
                  <a:gd name="T17" fmla="*/ 24 h 66"/>
                  <a:gd name="T18" fmla="*/ 63 w 152"/>
                  <a:gd name="T19" fmla="*/ 18 h 66"/>
                  <a:gd name="T20" fmla="*/ 70 w 152"/>
                  <a:gd name="T21" fmla="*/ 15 h 66"/>
                  <a:gd name="T22" fmla="*/ 78 w 152"/>
                  <a:gd name="T23" fmla="*/ 12 h 66"/>
                  <a:gd name="T24" fmla="*/ 87 w 152"/>
                  <a:gd name="T25" fmla="*/ 10 h 66"/>
                  <a:gd name="T26" fmla="*/ 94 w 152"/>
                  <a:gd name="T27" fmla="*/ 7 h 66"/>
                  <a:gd name="T28" fmla="*/ 104 w 152"/>
                  <a:gd name="T29" fmla="*/ 5 h 66"/>
                  <a:gd name="T30" fmla="*/ 112 w 152"/>
                  <a:gd name="T31" fmla="*/ 2 h 66"/>
                  <a:gd name="T32" fmla="*/ 122 w 152"/>
                  <a:gd name="T33" fmla="*/ 0 h 66"/>
                  <a:gd name="T34" fmla="*/ 115 w 152"/>
                  <a:gd name="T35" fmla="*/ 5 h 66"/>
                  <a:gd name="T36" fmla="*/ 108 w 152"/>
                  <a:gd name="T37" fmla="*/ 12 h 66"/>
                  <a:gd name="T38" fmla="*/ 99 w 152"/>
                  <a:gd name="T39" fmla="*/ 15 h 66"/>
                  <a:gd name="T40" fmla="*/ 90 w 152"/>
                  <a:gd name="T41" fmla="*/ 20 h 66"/>
                  <a:gd name="T42" fmla="*/ 80 w 152"/>
                  <a:gd name="T43" fmla="*/ 24 h 66"/>
                  <a:gd name="T44" fmla="*/ 73 w 152"/>
                  <a:gd name="T45" fmla="*/ 32 h 66"/>
                  <a:gd name="T46" fmla="*/ 68 w 152"/>
                  <a:gd name="T47" fmla="*/ 39 h 66"/>
                  <a:gd name="T48" fmla="*/ 66 w 152"/>
                  <a:gd name="T49" fmla="*/ 52 h 66"/>
                  <a:gd name="T50" fmla="*/ 75 w 152"/>
                  <a:gd name="T51" fmla="*/ 52 h 66"/>
                  <a:gd name="T52" fmla="*/ 85 w 152"/>
                  <a:gd name="T53" fmla="*/ 52 h 66"/>
                  <a:gd name="T54" fmla="*/ 93 w 152"/>
                  <a:gd name="T55" fmla="*/ 50 h 66"/>
                  <a:gd name="T56" fmla="*/ 102 w 152"/>
                  <a:gd name="T57" fmla="*/ 48 h 66"/>
                  <a:gd name="T58" fmla="*/ 110 w 152"/>
                  <a:gd name="T59" fmla="*/ 45 h 66"/>
                  <a:gd name="T60" fmla="*/ 119 w 152"/>
                  <a:gd name="T61" fmla="*/ 43 h 66"/>
                  <a:gd name="T62" fmla="*/ 127 w 152"/>
                  <a:gd name="T63" fmla="*/ 39 h 66"/>
                  <a:gd name="T64" fmla="*/ 134 w 152"/>
                  <a:gd name="T65" fmla="*/ 39 h 66"/>
                  <a:gd name="T66" fmla="*/ 143 w 152"/>
                  <a:gd name="T67" fmla="*/ 39 h 66"/>
                  <a:gd name="T68" fmla="*/ 152 w 152"/>
                  <a:gd name="T69" fmla="*/ 43 h 66"/>
                  <a:gd name="T70" fmla="*/ 140 w 152"/>
                  <a:gd name="T71" fmla="*/ 52 h 66"/>
                  <a:gd name="T72" fmla="*/ 130 w 152"/>
                  <a:gd name="T73" fmla="*/ 57 h 66"/>
                  <a:gd name="T74" fmla="*/ 124 w 152"/>
                  <a:gd name="T75" fmla="*/ 58 h 66"/>
                  <a:gd name="T76" fmla="*/ 118 w 152"/>
                  <a:gd name="T77" fmla="*/ 59 h 66"/>
                  <a:gd name="T78" fmla="*/ 112 w 152"/>
                  <a:gd name="T79" fmla="*/ 62 h 66"/>
                  <a:gd name="T80" fmla="*/ 105 w 152"/>
                  <a:gd name="T81" fmla="*/ 66 h 66"/>
                  <a:gd name="T82" fmla="*/ 95 w 152"/>
                  <a:gd name="T83" fmla="*/ 66 h 66"/>
                  <a:gd name="T84" fmla="*/ 88 w 152"/>
                  <a:gd name="T85" fmla="*/ 66 h 66"/>
                  <a:gd name="T86" fmla="*/ 80 w 152"/>
                  <a:gd name="T87" fmla="*/ 66 h 66"/>
                  <a:gd name="T88" fmla="*/ 74 w 152"/>
                  <a:gd name="T89" fmla="*/ 66 h 66"/>
                  <a:gd name="T90" fmla="*/ 66 w 152"/>
                  <a:gd name="T91" fmla="*/ 66 h 66"/>
                  <a:gd name="T92" fmla="*/ 60 w 152"/>
                  <a:gd name="T93" fmla="*/ 66 h 66"/>
                  <a:gd name="T94" fmla="*/ 53 w 152"/>
                  <a:gd name="T95" fmla="*/ 66 h 66"/>
                  <a:gd name="T96" fmla="*/ 46 w 152"/>
                  <a:gd name="T97" fmla="*/ 66 h 66"/>
                  <a:gd name="T98" fmla="*/ 39 w 152"/>
                  <a:gd name="T99" fmla="*/ 64 h 66"/>
                  <a:gd name="T100" fmla="*/ 31 w 152"/>
                  <a:gd name="T101" fmla="*/ 63 h 66"/>
                  <a:gd name="T102" fmla="*/ 25 w 152"/>
                  <a:gd name="T103" fmla="*/ 60 h 66"/>
                  <a:gd name="T104" fmla="*/ 20 w 152"/>
                  <a:gd name="T105" fmla="*/ 58 h 66"/>
                  <a:gd name="T106" fmla="*/ 9 w 152"/>
                  <a:gd name="T107" fmla="*/ 52 h 66"/>
                  <a:gd name="T108" fmla="*/ 0 w 152"/>
                  <a:gd name="T109" fmla="*/ 45 h 6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2"/>
                  <a:gd name="T166" fmla="*/ 0 h 66"/>
                  <a:gd name="T167" fmla="*/ 152 w 152"/>
                  <a:gd name="T168" fmla="*/ 66 h 6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2" h="66">
                    <a:moveTo>
                      <a:pt x="0" y="45"/>
                    </a:moveTo>
                    <a:lnTo>
                      <a:pt x="5" y="44"/>
                    </a:lnTo>
                    <a:lnTo>
                      <a:pt x="14" y="43"/>
                    </a:lnTo>
                    <a:lnTo>
                      <a:pt x="23" y="42"/>
                    </a:lnTo>
                    <a:lnTo>
                      <a:pt x="29" y="42"/>
                    </a:lnTo>
                    <a:lnTo>
                      <a:pt x="39" y="39"/>
                    </a:lnTo>
                    <a:lnTo>
                      <a:pt x="45" y="37"/>
                    </a:lnTo>
                    <a:lnTo>
                      <a:pt x="50" y="30"/>
                    </a:lnTo>
                    <a:lnTo>
                      <a:pt x="59" y="24"/>
                    </a:lnTo>
                    <a:lnTo>
                      <a:pt x="63" y="18"/>
                    </a:lnTo>
                    <a:lnTo>
                      <a:pt x="70" y="15"/>
                    </a:lnTo>
                    <a:lnTo>
                      <a:pt x="78" y="12"/>
                    </a:lnTo>
                    <a:lnTo>
                      <a:pt x="87" y="10"/>
                    </a:lnTo>
                    <a:lnTo>
                      <a:pt x="94" y="7"/>
                    </a:lnTo>
                    <a:lnTo>
                      <a:pt x="104" y="5"/>
                    </a:lnTo>
                    <a:lnTo>
                      <a:pt x="112" y="2"/>
                    </a:lnTo>
                    <a:lnTo>
                      <a:pt x="122" y="0"/>
                    </a:lnTo>
                    <a:lnTo>
                      <a:pt x="115" y="5"/>
                    </a:lnTo>
                    <a:lnTo>
                      <a:pt x="108" y="12"/>
                    </a:lnTo>
                    <a:lnTo>
                      <a:pt x="99" y="15"/>
                    </a:lnTo>
                    <a:lnTo>
                      <a:pt x="90" y="20"/>
                    </a:lnTo>
                    <a:lnTo>
                      <a:pt x="80" y="24"/>
                    </a:lnTo>
                    <a:lnTo>
                      <a:pt x="73" y="32"/>
                    </a:lnTo>
                    <a:lnTo>
                      <a:pt x="68" y="39"/>
                    </a:lnTo>
                    <a:lnTo>
                      <a:pt x="66" y="52"/>
                    </a:lnTo>
                    <a:lnTo>
                      <a:pt x="75" y="52"/>
                    </a:lnTo>
                    <a:lnTo>
                      <a:pt x="85" y="52"/>
                    </a:lnTo>
                    <a:lnTo>
                      <a:pt x="93" y="50"/>
                    </a:lnTo>
                    <a:lnTo>
                      <a:pt x="102" y="48"/>
                    </a:lnTo>
                    <a:lnTo>
                      <a:pt x="110" y="45"/>
                    </a:lnTo>
                    <a:lnTo>
                      <a:pt x="119" y="43"/>
                    </a:lnTo>
                    <a:lnTo>
                      <a:pt x="127" y="39"/>
                    </a:lnTo>
                    <a:lnTo>
                      <a:pt x="134" y="39"/>
                    </a:lnTo>
                    <a:lnTo>
                      <a:pt x="143" y="39"/>
                    </a:lnTo>
                    <a:lnTo>
                      <a:pt x="152" y="43"/>
                    </a:lnTo>
                    <a:lnTo>
                      <a:pt x="140" y="52"/>
                    </a:lnTo>
                    <a:lnTo>
                      <a:pt x="130" y="57"/>
                    </a:lnTo>
                    <a:lnTo>
                      <a:pt x="124" y="58"/>
                    </a:lnTo>
                    <a:lnTo>
                      <a:pt x="118" y="59"/>
                    </a:lnTo>
                    <a:lnTo>
                      <a:pt x="112" y="62"/>
                    </a:lnTo>
                    <a:lnTo>
                      <a:pt x="105" y="66"/>
                    </a:lnTo>
                    <a:lnTo>
                      <a:pt x="95" y="66"/>
                    </a:lnTo>
                    <a:lnTo>
                      <a:pt x="88" y="66"/>
                    </a:lnTo>
                    <a:lnTo>
                      <a:pt x="80" y="66"/>
                    </a:lnTo>
                    <a:lnTo>
                      <a:pt x="74" y="66"/>
                    </a:lnTo>
                    <a:lnTo>
                      <a:pt x="66" y="66"/>
                    </a:lnTo>
                    <a:lnTo>
                      <a:pt x="60" y="66"/>
                    </a:lnTo>
                    <a:lnTo>
                      <a:pt x="53" y="66"/>
                    </a:lnTo>
                    <a:lnTo>
                      <a:pt x="46" y="66"/>
                    </a:lnTo>
                    <a:lnTo>
                      <a:pt x="39" y="64"/>
                    </a:lnTo>
                    <a:lnTo>
                      <a:pt x="31" y="63"/>
                    </a:lnTo>
                    <a:lnTo>
                      <a:pt x="25" y="60"/>
                    </a:lnTo>
                    <a:lnTo>
                      <a:pt x="20" y="58"/>
                    </a:lnTo>
                    <a:lnTo>
                      <a:pt x="9" y="5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0" name="Freeform 127"/>
              <p:cNvSpPr>
                <a:spLocks/>
              </p:cNvSpPr>
              <p:nvPr/>
            </p:nvSpPr>
            <p:spPr bwMode="auto">
              <a:xfrm>
                <a:off x="3037" y="1704"/>
                <a:ext cx="102" cy="52"/>
              </a:xfrm>
              <a:custGeom>
                <a:avLst/>
                <a:gdLst>
                  <a:gd name="T0" fmla="*/ 102 w 102"/>
                  <a:gd name="T1" fmla="*/ 0 h 52"/>
                  <a:gd name="T2" fmla="*/ 92 w 102"/>
                  <a:gd name="T3" fmla="*/ 7 h 52"/>
                  <a:gd name="T4" fmla="*/ 83 w 102"/>
                  <a:gd name="T5" fmla="*/ 16 h 52"/>
                  <a:gd name="T6" fmla="*/ 72 w 102"/>
                  <a:gd name="T7" fmla="*/ 25 h 52"/>
                  <a:gd name="T8" fmla="*/ 62 w 102"/>
                  <a:gd name="T9" fmla="*/ 34 h 52"/>
                  <a:gd name="T10" fmla="*/ 49 w 102"/>
                  <a:gd name="T11" fmla="*/ 40 h 52"/>
                  <a:gd name="T12" fmla="*/ 35 w 102"/>
                  <a:gd name="T13" fmla="*/ 46 h 52"/>
                  <a:gd name="T14" fmla="*/ 19 w 102"/>
                  <a:gd name="T15" fmla="*/ 50 h 52"/>
                  <a:gd name="T16" fmla="*/ 0 w 102"/>
                  <a:gd name="T17" fmla="*/ 52 h 52"/>
                  <a:gd name="T18" fmla="*/ 11 w 102"/>
                  <a:gd name="T19" fmla="*/ 44 h 52"/>
                  <a:gd name="T20" fmla="*/ 24 w 102"/>
                  <a:gd name="T21" fmla="*/ 37 h 52"/>
                  <a:gd name="T22" fmla="*/ 35 w 102"/>
                  <a:gd name="T23" fmla="*/ 30 h 52"/>
                  <a:gd name="T24" fmla="*/ 48 w 102"/>
                  <a:gd name="T25" fmla="*/ 25 h 52"/>
                  <a:gd name="T26" fmla="*/ 59 w 102"/>
                  <a:gd name="T27" fmla="*/ 18 h 52"/>
                  <a:gd name="T28" fmla="*/ 72 w 102"/>
                  <a:gd name="T29" fmla="*/ 12 h 52"/>
                  <a:gd name="T30" fmla="*/ 85 w 102"/>
                  <a:gd name="T31" fmla="*/ 6 h 52"/>
                  <a:gd name="T32" fmla="*/ 102 w 102"/>
                  <a:gd name="T33" fmla="*/ 0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2"/>
                  <a:gd name="T52" fmla="*/ 0 h 52"/>
                  <a:gd name="T53" fmla="*/ 102 w 102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2" h="52">
                    <a:moveTo>
                      <a:pt x="102" y="0"/>
                    </a:moveTo>
                    <a:lnTo>
                      <a:pt x="92" y="7"/>
                    </a:lnTo>
                    <a:lnTo>
                      <a:pt x="83" y="16"/>
                    </a:lnTo>
                    <a:lnTo>
                      <a:pt x="72" y="25"/>
                    </a:lnTo>
                    <a:lnTo>
                      <a:pt x="62" y="34"/>
                    </a:lnTo>
                    <a:lnTo>
                      <a:pt x="49" y="40"/>
                    </a:lnTo>
                    <a:lnTo>
                      <a:pt x="35" y="46"/>
                    </a:lnTo>
                    <a:lnTo>
                      <a:pt x="19" y="50"/>
                    </a:lnTo>
                    <a:lnTo>
                      <a:pt x="0" y="52"/>
                    </a:lnTo>
                    <a:lnTo>
                      <a:pt x="11" y="44"/>
                    </a:lnTo>
                    <a:lnTo>
                      <a:pt x="24" y="37"/>
                    </a:lnTo>
                    <a:lnTo>
                      <a:pt x="35" y="30"/>
                    </a:lnTo>
                    <a:lnTo>
                      <a:pt x="48" y="25"/>
                    </a:lnTo>
                    <a:lnTo>
                      <a:pt x="59" y="18"/>
                    </a:lnTo>
                    <a:lnTo>
                      <a:pt x="72" y="12"/>
                    </a:lnTo>
                    <a:lnTo>
                      <a:pt x="85" y="6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1" name="Freeform 128"/>
              <p:cNvSpPr>
                <a:spLocks/>
              </p:cNvSpPr>
              <p:nvPr/>
            </p:nvSpPr>
            <p:spPr bwMode="auto">
              <a:xfrm>
                <a:off x="2445" y="2013"/>
                <a:ext cx="28" cy="15"/>
              </a:xfrm>
              <a:custGeom>
                <a:avLst/>
                <a:gdLst>
                  <a:gd name="T0" fmla="*/ 20 w 28"/>
                  <a:gd name="T1" fmla="*/ 15 h 15"/>
                  <a:gd name="T2" fmla="*/ 10 w 28"/>
                  <a:gd name="T3" fmla="*/ 8 h 15"/>
                  <a:gd name="T4" fmla="*/ 0 w 28"/>
                  <a:gd name="T5" fmla="*/ 0 h 15"/>
                  <a:gd name="T6" fmla="*/ 28 w 28"/>
                  <a:gd name="T7" fmla="*/ 0 h 15"/>
                  <a:gd name="T8" fmla="*/ 20 w 28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5"/>
                  <a:gd name="T17" fmla="*/ 28 w 28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5">
                    <a:moveTo>
                      <a:pt x="20" y="15"/>
                    </a:moveTo>
                    <a:lnTo>
                      <a:pt x="10" y="8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2" name="Freeform 129"/>
              <p:cNvSpPr>
                <a:spLocks/>
              </p:cNvSpPr>
              <p:nvPr/>
            </p:nvSpPr>
            <p:spPr bwMode="auto">
              <a:xfrm>
                <a:off x="2531" y="1979"/>
                <a:ext cx="126" cy="41"/>
              </a:xfrm>
              <a:custGeom>
                <a:avLst/>
                <a:gdLst>
                  <a:gd name="T0" fmla="*/ 8 w 126"/>
                  <a:gd name="T1" fmla="*/ 41 h 41"/>
                  <a:gd name="T2" fmla="*/ 2 w 126"/>
                  <a:gd name="T3" fmla="*/ 33 h 41"/>
                  <a:gd name="T4" fmla="*/ 0 w 126"/>
                  <a:gd name="T5" fmla="*/ 24 h 41"/>
                  <a:gd name="T6" fmla="*/ 1 w 126"/>
                  <a:gd name="T7" fmla="*/ 20 h 41"/>
                  <a:gd name="T8" fmla="*/ 6 w 126"/>
                  <a:gd name="T9" fmla="*/ 17 h 41"/>
                  <a:gd name="T10" fmla="*/ 12 w 126"/>
                  <a:gd name="T11" fmla="*/ 13 h 41"/>
                  <a:gd name="T12" fmla="*/ 22 w 126"/>
                  <a:gd name="T13" fmla="*/ 9 h 41"/>
                  <a:gd name="T14" fmla="*/ 30 w 126"/>
                  <a:gd name="T15" fmla="*/ 5 h 41"/>
                  <a:gd name="T16" fmla="*/ 38 w 126"/>
                  <a:gd name="T17" fmla="*/ 3 h 41"/>
                  <a:gd name="T18" fmla="*/ 45 w 126"/>
                  <a:gd name="T19" fmla="*/ 0 h 41"/>
                  <a:gd name="T20" fmla="*/ 48 w 126"/>
                  <a:gd name="T21" fmla="*/ 0 h 41"/>
                  <a:gd name="T22" fmla="*/ 55 w 126"/>
                  <a:gd name="T23" fmla="*/ 0 h 41"/>
                  <a:gd name="T24" fmla="*/ 65 w 126"/>
                  <a:gd name="T25" fmla="*/ 2 h 41"/>
                  <a:gd name="T26" fmla="*/ 76 w 126"/>
                  <a:gd name="T27" fmla="*/ 4 h 41"/>
                  <a:gd name="T28" fmla="*/ 89 w 126"/>
                  <a:gd name="T29" fmla="*/ 8 h 41"/>
                  <a:gd name="T30" fmla="*/ 100 w 126"/>
                  <a:gd name="T31" fmla="*/ 12 h 41"/>
                  <a:gd name="T32" fmla="*/ 111 w 126"/>
                  <a:gd name="T33" fmla="*/ 15 h 41"/>
                  <a:gd name="T34" fmla="*/ 120 w 126"/>
                  <a:gd name="T35" fmla="*/ 20 h 41"/>
                  <a:gd name="T36" fmla="*/ 126 w 126"/>
                  <a:gd name="T37" fmla="*/ 26 h 41"/>
                  <a:gd name="T38" fmla="*/ 115 w 126"/>
                  <a:gd name="T39" fmla="*/ 26 h 41"/>
                  <a:gd name="T40" fmla="*/ 105 w 126"/>
                  <a:gd name="T41" fmla="*/ 27 h 41"/>
                  <a:gd name="T42" fmla="*/ 95 w 126"/>
                  <a:gd name="T43" fmla="*/ 27 h 41"/>
                  <a:gd name="T44" fmla="*/ 86 w 126"/>
                  <a:gd name="T45" fmla="*/ 27 h 41"/>
                  <a:gd name="T46" fmla="*/ 76 w 126"/>
                  <a:gd name="T47" fmla="*/ 26 h 41"/>
                  <a:gd name="T48" fmla="*/ 67 w 126"/>
                  <a:gd name="T49" fmla="*/ 26 h 41"/>
                  <a:gd name="T50" fmla="*/ 57 w 126"/>
                  <a:gd name="T51" fmla="*/ 26 h 41"/>
                  <a:gd name="T52" fmla="*/ 48 w 126"/>
                  <a:gd name="T53" fmla="*/ 26 h 41"/>
                  <a:gd name="T54" fmla="*/ 37 w 126"/>
                  <a:gd name="T55" fmla="*/ 27 h 41"/>
                  <a:gd name="T56" fmla="*/ 27 w 126"/>
                  <a:gd name="T57" fmla="*/ 31 h 41"/>
                  <a:gd name="T58" fmla="*/ 17 w 126"/>
                  <a:gd name="T59" fmla="*/ 36 h 41"/>
                  <a:gd name="T60" fmla="*/ 8 w 126"/>
                  <a:gd name="T61" fmla="*/ 41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26"/>
                  <a:gd name="T94" fmla="*/ 0 h 41"/>
                  <a:gd name="T95" fmla="*/ 126 w 126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26" h="41">
                    <a:moveTo>
                      <a:pt x="8" y="41"/>
                    </a:moveTo>
                    <a:lnTo>
                      <a:pt x="2" y="33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6" y="17"/>
                    </a:lnTo>
                    <a:lnTo>
                      <a:pt x="12" y="13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5" y="0"/>
                    </a:lnTo>
                    <a:lnTo>
                      <a:pt x="48" y="0"/>
                    </a:lnTo>
                    <a:lnTo>
                      <a:pt x="55" y="0"/>
                    </a:lnTo>
                    <a:lnTo>
                      <a:pt x="65" y="2"/>
                    </a:lnTo>
                    <a:lnTo>
                      <a:pt x="76" y="4"/>
                    </a:lnTo>
                    <a:lnTo>
                      <a:pt x="89" y="8"/>
                    </a:lnTo>
                    <a:lnTo>
                      <a:pt x="100" y="12"/>
                    </a:lnTo>
                    <a:lnTo>
                      <a:pt x="111" y="15"/>
                    </a:lnTo>
                    <a:lnTo>
                      <a:pt x="120" y="20"/>
                    </a:lnTo>
                    <a:lnTo>
                      <a:pt x="126" y="26"/>
                    </a:lnTo>
                    <a:lnTo>
                      <a:pt x="115" y="26"/>
                    </a:lnTo>
                    <a:lnTo>
                      <a:pt x="105" y="27"/>
                    </a:lnTo>
                    <a:lnTo>
                      <a:pt x="95" y="27"/>
                    </a:lnTo>
                    <a:lnTo>
                      <a:pt x="86" y="27"/>
                    </a:lnTo>
                    <a:lnTo>
                      <a:pt x="76" y="26"/>
                    </a:lnTo>
                    <a:lnTo>
                      <a:pt x="67" y="26"/>
                    </a:lnTo>
                    <a:lnTo>
                      <a:pt x="57" y="26"/>
                    </a:lnTo>
                    <a:lnTo>
                      <a:pt x="48" y="26"/>
                    </a:lnTo>
                    <a:lnTo>
                      <a:pt x="37" y="27"/>
                    </a:lnTo>
                    <a:lnTo>
                      <a:pt x="27" y="31"/>
                    </a:lnTo>
                    <a:lnTo>
                      <a:pt x="17" y="36"/>
                    </a:lnTo>
                    <a:lnTo>
                      <a:pt x="8" y="41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3" name="Freeform 130"/>
              <p:cNvSpPr>
                <a:spLocks/>
              </p:cNvSpPr>
              <p:nvPr/>
            </p:nvSpPr>
            <p:spPr bwMode="auto">
              <a:xfrm>
                <a:off x="2542" y="1988"/>
                <a:ext cx="86" cy="17"/>
              </a:xfrm>
              <a:custGeom>
                <a:avLst/>
                <a:gdLst>
                  <a:gd name="T0" fmla="*/ 0 w 86"/>
                  <a:gd name="T1" fmla="*/ 17 h 17"/>
                  <a:gd name="T2" fmla="*/ 0 w 86"/>
                  <a:gd name="T3" fmla="*/ 10 h 17"/>
                  <a:gd name="T4" fmla="*/ 5 w 86"/>
                  <a:gd name="T5" fmla="*/ 6 h 17"/>
                  <a:gd name="T6" fmla="*/ 11 w 86"/>
                  <a:gd name="T7" fmla="*/ 3 h 17"/>
                  <a:gd name="T8" fmla="*/ 19 w 86"/>
                  <a:gd name="T9" fmla="*/ 1 h 17"/>
                  <a:gd name="T10" fmla="*/ 26 w 86"/>
                  <a:gd name="T11" fmla="*/ 0 h 17"/>
                  <a:gd name="T12" fmla="*/ 34 w 86"/>
                  <a:gd name="T13" fmla="*/ 0 h 17"/>
                  <a:gd name="T14" fmla="*/ 40 w 86"/>
                  <a:gd name="T15" fmla="*/ 0 h 17"/>
                  <a:gd name="T16" fmla="*/ 46 w 86"/>
                  <a:gd name="T17" fmla="*/ 0 h 17"/>
                  <a:gd name="T18" fmla="*/ 58 w 86"/>
                  <a:gd name="T19" fmla="*/ 0 h 17"/>
                  <a:gd name="T20" fmla="*/ 68 w 86"/>
                  <a:gd name="T21" fmla="*/ 3 h 17"/>
                  <a:gd name="T22" fmla="*/ 75 w 86"/>
                  <a:gd name="T23" fmla="*/ 5 h 17"/>
                  <a:gd name="T24" fmla="*/ 86 w 86"/>
                  <a:gd name="T25" fmla="*/ 8 h 17"/>
                  <a:gd name="T26" fmla="*/ 25 w 86"/>
                  <a:gd name="T27" fmla="*/ 8 h 17"/>
                  <a:gd name="T28" fmla="*/ 11 w 86"/>
                  <a:gd name="T29" fmla="*/ 14 h 17"/>
                  <a:gd name="T30" fmla="*/ 0 w 86"/>
                  <a:gd name="T31" fmla="*/ 17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6"/>
                  <a:gd name="T49" fmla="*/ 0 h 17"/>
                  <a:gd name="T50" fmla="*/ 86 w 86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6" h="17">
                    <a:moveTo>
                      <a:pt x="0" y="17"/>
                    </a:moveTo>
                    <a:lnTo>
                      <a:pt x="0" y="10"/>
                    </a:lnTo>
                    <a:lnTo>
                      <a:pt x="5" y="6"/>
                    </a:lnTo>
                    <a:lnTo>
                      <a:pt x="11" y="3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8" y="3"/>
                    </a:lnTo>
                    <a:lnTo>
                      <a:pt x="75" y="5"/>
                    </a:lnTo>
                    <a:lnTo>
                      <a:pt x="86" y="8"/>
                    </a:lnTo>
                    <a:lnTo>
                      <a:pt x="25" y="8"/>
                    </a:lnTo>
                    <a:lnTo>
                      <a:pt x="11" y="1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8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4" name="Freeform 131"/>
              <p:cNvSpPr>
                <a:spLocks/>
              </p:cNvSpPr>
              <p:nvPr/>
            </p:nvSpPr>
            <p:spPr bwMode="auto">
              <a:xfrm>
                <a:off x="2465" y="2156"/>
                <a:ext cx="309" cy="60"/>
              </a:xfrm>
              <a:custGeom>
                <a:avLst/>
                <a:gdLst>
                  <a:gd name="T0" fmla="*/ 0 w 309"/>
                  <a:gd name="T1" fmla="*/ 10 h 60"/>
                  <a:gd name="T2" fmla="*/ 0 w 309"/>
                  <a:gd name="T3" fmla="*/ 18 h 60"/>
                  <a:gd name="T4" fmla="*/ 3 w 309"/>
                  <a:gd name="T5" fmla="*/ 25 h 60"/>
                  <a:gd name="T6" fmla="*/ 5 w 309"/>
                  <a:gd name="T7" fmla="*/ 30 h 60"/>
                  <a:gd name="T8" fmla="*/ 9 w 309"/>
                  <a:gd name="T9" fmla="*/ 37 h 60"/>
                  <a:gd name="T10" fmla="*/ 13 w 309"/>
                  <a:gd name="T11" fmla="*/ 39 h 60"/>
                  <a:gd name="T12" fmla="*/ 19 w 309"/>
                  <a:gd name="T13" fmla="*/ 43 h 60"/>
                  <a:gd name="T14" fmla="*/ 27 w 309"/>
                  <a:gd name="T15" fmla="*/ 45 h 60"/>
                  <a:gd name="T16" fmla="*/ 34 w 309"/>
                  <a:gd name="T17" fmla="*/ 47 h 60"/>
                  <a:gd name="T18" fmla="*/ 41 w 309"/>
                  <a:gd name="T19" fmla="*/ 47 h 60"/>
                  <a:gd name="T20" fmla="*/ 48 w 309"/>
                  <a:gd name="T21" fmla="*/ 47 h 60"/>
                  <a:gd name="T22" fmla="*/ 54 w 309"/>
                  <a:gd name="T23" fmla="*/ 47 h 60"/>
                  <a:gd name="T24" fmla="*/ 62 w 309"/>
                  <a:gd name="T25" fmla="*/ 48 h 60"/>
                  <a:gd name="T26" fmla="*/ 69 w 309"/>
                  <a:gd name="T27" fmla="*/ 48 h 60"/>
                  <a:gd name="T28" fmla="*/ 76 w 309"/>
                  <a:gd name="T29" fmla="*/ 48 h 60"/>
                  <a:gd name="T30" fmla="*/ 81 w 309"/>
                  <a:gd name="T31" fmla="*/ 49 h 60"/>
                  <a:gd name="T32" fmla="*/ 87 w 309"/>
                  <a:gd name="T33" fmla="*/ 52 h 60"/>
                  <a:gd name="T34" fmla="*/ 91 w 309"/>
                  <a:gd name="T35" fmla="*/ 53 h 60"/>
                  <a:gd name="T36" fmla="*/ 99 w 309"/>
                  <a:gd name="T37" fmla="*/ 55 h 60"/>
                  <a:gd name="T38" fmla="*/ 111 w 309"/>
                  <a:gd name="T39" fmla="*/ 58 h 60"/>
                  <a:gd name="T40" fmla="*/ 127 w 309"/>
                  <a:gd name="T41" fmla="*/ 60 h 60"/>
                  <a:gd name="T42" fmla="*/ 132 w 309"/>
                  <a:gd name="T43" fmla="*/ 59 h 60"/>
                  <a:gd name="T44" fmla="*/ 140 w 309"/>
                  <a:gd name="T45" fmla="*/ 59 h 60"/>
                  <a:gd name="T46" fmla="*/ 147 w 309"/>
                  <a:gd name="T47" fmla="*/ 58 h 60"/>
                  <a:gd name="T48" fmla="*/ 155 w 309"/>
                  <a:gd name="T49" fmla="*/ 57 h 60"/>
                  <a:gd name="T50" fmla="*/ 162 w 309"/>
                  <a:gd name="T51" fmla="*/ 55 h 60"/>
                  <a:gd name="T52" fmla="*/ 171 w 309"/>
                  <a:gd name="T53" fmla="*/ 54 h 60"/>
                  <a:gd name="T54" fmla="*/ 180 w 309"/>
                  <a:gd name="T55" fmla="*/ 54 h 60"/>
                  <a:gd name="T56" fmla="*/ 190 w 309"/>
                  <a:gd name="T57" fmla="*/ 54 h 60"/>
                  <a:gd name="T58" fmla="*/ 205 w 309"/>
                  <a:gd name="T59" fmla="*/ 53 h 60"/>
                  <a:gd name="T60" fmla="*/ 224 w 309"/>
                  <a:gd name="T61" fmla="*/ 50 h 60"/>
                  <a:gd name="T62" fmla="*/ 242 w 309"/>
                  <a:gd name="T63" fmla="*/ 45 h 60"/>
                  <a:gd name="T64" fmla="*/ 261 w 309"/>
                  <a:gd name="T65" fmla="*/ 42 h 60"/>
                  <a:gd name="T66" fmla="*/ 279 w 309"/>
                  <a:gd name="T67" fmla="*/ 34 h 60"/>
                  <a:gd name="T68" fmla="*/ 293 w 309"/>
                  <a:gd name="T69" fmla="*/ 27 h 60"/>
                  <a:gd name="T70" fmla="*/ 303 w 309"/>
                  <a:gd name="T71" fmla="*/ 16 h 60"/>
                  <a:gd name="T72" fmla="*/ 309 w 309"/>
                  <a:gd name="T73" fmla="*/ 8 h 60"/>
                  <a:gd name="T74" fmla="*/ 301 w 309"/>
                  <a:gd name="T75" fmla="*/ 5 h 60"/>
                  <a:gd name="T76" fmla="*/ 294 w 309"/>
                  <a:gd name="T77" fmla="*/ 4 h 60"/>
                  <a:gd name="T78" fmla="*/ 285 w 309"/>
                  <a:gd name="T79" fmla="*/ 3 h 60"/>
                  <a:gd name="T80" fmla="*/ 277 w 309"/>
                  <a:gd name="T81" fmla="*/ 1 h 60"/>
                  <a:gd name="T82" fmla="*/ 267 w 309"/>
                  <a:gd name="T83" fmla="*/ 0 h 60"/>
                  <a:gd name="T84" fmla="*/ 259 w 309"/>
                  <a:gd name="T85" fmla="*/ 0 h 60"/>
                  <a:gd name="T86" fmla="*/ 250 w 309"/>
                  <a:gd name="T87" fmla="*/ 0 h 60"/>
                  <a:gd name="T88" fmla="*/ 241 w 309"/>
                  <a:gd name="T89" fmla="*/ 0 h 60"/>
                  <a:gd name="T90" fmla="*/ 82 w 309"/>
                  <a:gd name="T91" fmla="*/ 0 h 60"/>
                  <a:gd name="T92" fmla="*/ 71 w 309"/>
                  <a:gd name="T93" fmla="*/ 1 h 60"/>
                  <a:gd name="T94" fmla="*/ 61 w 309"/>
                  <a:gd name="T95" fmla="*/ 3 h 60"/>
                  <a:gd name="T96" fmla="*/ 51 w 309"/>
                  <a:gd name="T97" fmla="*/ 3 h 60"/>
                  <a:gd name="T98" fmla="*/ 41 w 309"/>
                  <a:gd name="T99" fmla="*/ 3 h 60"/>
                  <a:gd name="T100" fmla="*/ 30 w 309"/>
                  <a:gd name="T101" fmla="*/ 3 h 60"/>
                  <a:gd name="T102" fmla="*/ 20 w 309"/>
                  <a:gd name="T103" fmla="*/ 4 h 60"/>
                  <a:gd name="T104" fmla="*/ 10 w 309"/>
                  <a:gd name="T105" fmla="*/ 5 h 60"/>
                  <a:gd name="T106" fmla="*/ 0 w 309"/>
                  <a:gd name="T107" fmla="*/ 10 h 6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09"/>
                  <a:gd name="T163" fmla="*/ 0 h 60"/>
                  <a:gd name="T164" fmla="*/ 309 w 309"/>
                  <a:gd name="T165" fmla="*/ 60 h 6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09" h="60">
                    <a:moveTo>
                      <a:pt x="0" y="10"/>
                    </a:moveTo>
                    <a:lnTo>
                      <a:pt x="0" y="18"/>
                    </a:lnTo>
                    <a:lnTo>
                      <a:pt x="3" y="25"/>
                    </a:lnTo>
                    <a:lnTo>
                      <a:pt x="5" y="30"/>
                    </a:lnTo>
                    <a:lnTo>
                      <a:pt x="9" y="37"/>
                    </a:lnTo>
                    <a:lnTo>
                      <a:pt x="13" y="39"/>
                    </a:lnTo>
                    <a:lnTo>
                      <a:pt x="19" y="43"/>
                    </a:lnTo>
                    <a:lnTo>
                      <a:pt x="27" y="45"/>
                    </a:lnTo>
                    <a:lnTo>
                      <a:pt x="34" y="47"/>
                    </a:lnTo>
                    <a:lnTo>
                      <a:pt x="41" y="47"/>
                    </a:lnTo>
                    <a:lnTo>
                      <a:pt x="48" y="47"/>
                    </a:lnTo>
                    <a:lnTo>
                      <a:pt x="54" y="47"/>
                    </a:lnTo>
                    <a:lnTo>
                      <a:pt x="62" y="48"/>
                    </a:lnTo>
                    <a:lnTo>
                      <a:pt x="69" y="48"/>
                    </a:lnTo>
                    <a:lnTo>
                      <a:pt x="76" y="48"/>
                    </a:lnTo>
                    <a:lnTo>
                      <a:pt x="81" y="49"/>
                    </a:lnTo>
                    <a:lnTo>
                      <a:pt x="87" y="52"/>
                    </a:lnTo>
                    <a:lnTo>
                      <a:pt x="91" y="53"/>
                    </a:lnTo>
                    <a:lnTo>
                      <a:pt x="99" y="55"/>
                    </a:lnTo>
                    <a:lnTo>
                      <a:pt x="111" y="58"/>
                    </a:lnTo>
                    <a:lnTo>
                      <a:pt x="127" y="60"/>
                    </a:lnTo>
                    <a:lnTo>
                      <a:pt x="132" y="59"/>
                    </a:lnTo>
                    <a:lnTo>
                      <a:pt x="140" y="59"/>
                    </a:lnTo>
                    <a:lnTo>
                      <a:pt x="147" y="58"/>
                    </a:lnTo>
                    <a:lnTo>
                      <a:pt x="155" y="57"/>
                    </a:lnTo>
                    <a:lnTo>
                      <a:pt x="162" y="55"/>
                    </a:lnTo>
                    <a:lnTo>
                      <a:pt x="171" y="54"/>
                    </a:lnTo>
                    <a:lnTo>
                      <a:pt x="180" y="54"/>
                    </a:lnTo>
                    <a:lnTo>
                      <a:pt x="190" y="54"/>
                    </a:lnTo>
                    <a:lnTo>
                      <a:pt x="205" y="53"/>
                    </a:lnTo>
                    <a:lnTo>
                      <a:pt x="224" y="50"/>
                    </a:lnTo>
                    <a:lnTo>
                      <a:pt x="242" y="45"/>
                    </a:lnTo>
                    <a:lnTo>
                      <a:pt x="261" y="42"/>
                    </a:lnTo>
                    <a:lnTo>
                      <a:pt x="279" y="34"/>
                    </a:lnTo>
                    <a:lnTo>
                      <a:pt x="293" y="27"/>
                    </a:lnTo>
                    <a:lnTo>
                      <a:pt x="303" y="16"/>
                    </a:lnTo>
                    <a:lnTo>
                      <a:pt x="309" y="8"/>
                    </a:lnTo>
                    <a:lnTo>
                      <a:pt x="301" y="5"/>
                    </a:lnTo>
                    <a:lnTo>
                      <a:pt x="294" y="4"/>
                    </a:lnTo>
                    <a:lnTo>
                      <a:pt x="285" y="3"/>
                    </a:lnTo>
                    <a:lnTo>
                      <a:pt x="277" y="1"/>
                    </a:lnTo>
                    <a:lnTo>
                      <a:pt x="267" y="0"/>
                    </a:lnTo>
                    <a:lnTo>
                      <a:pt x="259" y="0"/>
                    </a:lnTo>
                    <a:lnTo>
                      <a:pt x="250" y="0"/>
                    </a:lnTo>
                    <a:lnTo>
                      <a:pt x="241" y="0"/>
                    </a:lnTo>
                    <a:lnTo>
                      <a:pt x="82" y="0"/>
                    </a:lnTo>
                    <a:lnTo>
                      <a:pt x="71" y="1"/>
                    </a:lnTo>
                    <a:lnTo>
                      <a:pt x="61" y="3"/>
                    </a:lnTo>
                    <a:lnTo>
                      <a:pt x="51" y="3"/>
                    </a:lnTo>
                    <a:lnTo>
                      <a:pt x="41" y="3"/>
                    </a:lnTo>
                    <a:lnTo>
                      <a:pt x="30" y="3"/>
                    </a:lnTo>
                    <a:lnTo>
                      <a:pt x="20" y="4"/>
                    </a:lnTo>
                    <a:lnTo>
                      <a:pt x="10" y="5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E8CF"/>
              </a:solidFill>
              <a:ln w="3810">
                <a:solidFill>
                  <a:srgbClr val="DCBA7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5" name="Line 132"/>
              <p:cNvSpPr>
                <a:spLocks noChangeShapeType="1"/>
              </p:cNvSpPr>
              <p:nvPr/>
            </p:nvSpPr>
            <p:spPr bwMode="auto">
              <a:xfrm>
                <a:off x="2553" y="2162"/>
                <a:ext cx="5" cy="49"/>
              </a:xfrm>
              <a:prstGeom prst="line">
                <a:avLst/>
              </a:prstGeom>
              <a:noFill/>
              <a:ln w="3810">
                <a:solidFill>
                  <a:srgbClr val="CC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6" name="Freeform 133"/>
              <p:cNvSpPr>
                <a:spLocks/>
              </p:cNvSpPr>
              <p:nvPr/>
            </p:nvSpPr>
            <p:spPr bwMode="auto">
              <a:xfrm>
                <a:off x="2610" y="2161"/>
                <a:ext cx="3" cy="50"/>
              </a:xfrm>
              <a:custGeom>
                <a:avLst/>
                <a:gdLst>
                  <a:gd name="T0" fmla="*/ 0 w 3"/>
                  <a:gd name="T1" fmla="*/ 0 h 50"/>
                  <a:gd name="T2" fmla="*/ 1 w 3"/>
                  <a:gd name="T3" fmla="*/ 28 h 50"/>
                  <a:gd name="T4" fmla="*/ 3 w 3"/>
                  <a:gd name="T5" fmla="*/ 50 h 50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50"/>
                  <a:gd name="T11" fmla="*/ 3 w 3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50">
                    <a:moveTo>
                      <a:pt x="0" y="0"/>
                    </a:moveTo>
                    <a:lnTo>
                      <a:pt x="1" y="28"/>
                    </a:lnTo>
                    <a:lnTo>
                      <a:pt x="3" y="50"/>
                    </a:lnTo>
                  </a:path>
                </a:pathLst>
              </a:custGeom>
              <a:noFill/>
              <a:ln w="3810">
                <a:solidFill>
                  <a:srgbClr val="CC99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7" name="Line 134"/>
              <p:cNvSpPr>
                <a:spLocks noChangeShapeType="1"/>
              </p:cNvSpPr>
              <p:nvPr/>
            </p:nvSpPr>
            <p:spPr bwMode="auto">
              <a:xfrm>
                <a:off x="2650" y="2161"/>
                <a:ext cx="7" cy="47"/>
              </a:xfrm>
              <a:prstGeom prst="line">
                <a:avLst/>
              </a:prstGeom>
              <a:noFill/>
              <a:ln w="3810">
                <a:solidFill>
                  <a:srgbClr val="CC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8" name="Line 135"/>
              <p:cNvSpPr>
                <a:spLocks noChangeShapeType="1"/>
              </p:cNvSpPr>
              <p:nvPr/>
            </p:nvSpPr>
            <p:spPr bwMode="auto">
              <a:xfrm>
                <a:off x="2695" y="2156"/>
                <a:ext cx="6" cy="48"/>
              </a:xfrm>
              <a:prstGeom prst="line">
                <a:avLst/>
              </a:prstGeom>
              <a:noFill/>
              <a:ln w="3810">
                <a:solidFill>
                  <a:srgbClr val="CC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9" name="Line 136"/>
              <p:cNvSpPr>
                <a:spLocks noChangeShapeType="1"/>
              </p:cNvSpPr>
              <p:nvPr/>
            </p:nvSpPr>
            <p:spPr bwMode="auto">
              <a:xfrm>
                <a:off x="2731" y="2159"/>
                <a:ext cx="8" cy="34"/>
              </a:xfrm>
              <a:prstGeom prst="line">
                <a:avLst/>
              </a:prstGeom>
              <a:noFill/>
              <a:ln w="3810">
                <a:solidFill>
                  <a:srgbClr val="CC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0" name="Freeform 137"/>
              <p:cNvSpPr>
                <a:spLocks/>
              </p:cNvSpPr>
              <p:nvPr/>
            </p:nvSpPr>
            <p:spPr bwMode="auto">
              <a:xfrm>
                <a:off x="3320" y="1800"/>
                <a:ext cx="118" cy="305"/>
              </a:xfrm>
              <a:custGeom>
                <a:avLst/>
                <a:gdLst>
                  <a:gd name="T0" fmla="*/ 38 w 118"/>
                  <a:gd name="T1" fmla="*/ 0 h 305"/>
                  <a:gd name="T2" fmla="*/ 52 w 118"/>
                  <a:gd name="T3" fmla="*/ 0 h 305"/>
                  <a:gd name="T4" fmla="*/ 68 w 118"/>
                  <a:gd name="T5" fmla="*/ 1 h 305"/>
                  <a:gd name="T6" fmla="*/ 83 w 118"/>
                  <a:gd name="T7" fmla="*/ 3 h 305"/>
                  <a:gd name="T8" fmla="*/ 94 w 118"/>
                  <a:gd name="T9" fmla="*/ 5 h 305"/>
                  <a:gd name="T10" fmla="*/ 106 w 118"/>
                  <a:gd name="T11" fmla="*/ 16 h 305"/>
                  <a:gd name="T12" fmla="*/ 112 w 118"/>
                  <a:gd name="T13" fmla="*/ 38 h 305"/>
                  <a:gd name="T14" fmla="*/ 116 w 118"/>
                  <a:gd name="T15" fmla="*/ 62 h 305"/>
                  <a:gd name="T16" fmla="*/ 118 w 118"/>
                  <a:gd name="T17" fmla="*/ 121 h 305"/>
                  <a:gd name="T18" fmla="*/ 94 w 118"/>
                  <a:gd name="T19" fmla="*/ 168 h 305"/>
                  <a:gd name="T20" fmla="*/ 67 w 118"/>
                  <a:gd name="T21" fmla="*/ 218 h 305"/>
                  <a:gd name="T22" fmla="*/ 36 w 118"/>
                  <a:gd name="T23" fmla="*/ 266 h 305"/>
                  <a:gd name="T24" fmla="*/ 2 w 118"/>
                  <a:gd name="T25" fmla="*/ 305 h 305"/>
                  <a:gd name="T26" fmla="*/ 2 w 118"/>
                  <a:gd name="T27" fmla="*/ 290 h 305"/>
                  <a:gd name="T28" fmla="*/ 5 w 118"/>
                  <a:gd name="T29" fmla="*/ 276 h 305"/>
                  <a:gd name="T30" fmla="*/ 17 w 118"/>
                  <a:gd name="T31" fmla="*/ 268 h 305"/>
                  <a:gd name="T32" fmla="*/ 29 w 118"/>
                  <a:gd name="T33" fmla="*/ 261 h 305"/>
                  <a:gd name="T34" fmla="*/ 42 w 118"/>
                  <a:gd name="T35" fmla="*/ 255 h 305"/>
                  <a:gd name="T36" fmla="*/ 49 w 118"/>
                  <a:gd name="T37" fmla="*/ 241 h 305"/>
                  <a:gd name="T38" fmla="*/ 57 w 118"/>
                  <a:gd name="T39" fmla="*/ 226 h 305"/>
                  <a:gd name="T40" fmla="*/ 61 w 118"/>
                  <a:gd name="T41" fmla="*/ 208 h 305"/>
                  <a:gd name="T42" fmla="*/ 66 w 118"/>
                  <a:gd name="T43" fmla="*/ 192 h 305"/>
                  <a:gd name="T44" fmla="*/ 68 w 118"/>
                  <a:gd name="T45" fmla="*/ 176 h 305"/>
                  <a:gd name="T46" fmla="*/ 76 w 118"/>
                  <a:gd name="T47" fmla="*/ 164 h 305"/>
                  <a:gd name="T48" fmla="*/ 84 w 118"/>
                  <a:gd name="T49" fmla="*/ 151 h 305"/>
                  <a:gd name="T50" fmla="*/ 91 w 118"/>
                  <a:gd name="T51" fmla="*/ 137 h 305"/>
                  <a:gd name="T52" fmla="*/ 93 w 118"/>
                  <a:gd name="T53" fmla="*/ 114 h 305"/>
                  <a:gd name="T54" fmla="*/ 92 w 118"/>
                  <a:gd name="T55" fmla="*/ 90 h 305"/>
                  <a:gd name="T56" fmla="*/ 89 w 118"/>
                  <a:gd name="T57" fmla="*/ 65 h 305"/>
                  <a:gd name="T58" fmla="*/ 88 w 118"/>
                  <a:gd name="T59" fmla="*/ 47 h 305"/>
                  <a:gd name="T60" fmla="*/ 82 w 118"/>
                  <a:gd name="T61" fmla="*/ 28 h 305"/>
                  <a:gd name="T62" fmla="*/ 69 w 118"/>
                  <a:gd name="T63" fmla="*/ 18 h 305"/>
                  <a:gd name="T64" fmla="*/ 53 w 118"/>
                  <a:gd name="T65" fmla="*/ 9 h 305"/>
                  <a:gd name="T66" fmla="*/ 37 w 118"/>
                  <a:gd name="T67" fmla="*/ 1 h 30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8"/>
                  <a:gd name="T103" fmla="*/ 0 h 305"/>
                  <a:gd name="T104" fmla="*/ 118 w 118"/>
                  <a:gd name="T105" fmla="*/ 305 h 30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8" h="305">
                    <a:moveTo>
                      <a:pt x="37" y="1"/>
                    </a:moveTo>
                    <a:lnTo>
                      <a:pt x="38" y="0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61" y="1"/>
                    </a:lnTo>
                    <a:lnTo>
                      <a:pt x="68" y="1"/>
                    </a:lnTo>
                    <a:lnTo>
                      <a:pt x="77" y="3"/>
                    </a:lnTo>
                    <a:lnTo>
                      <a:pt x="83" y="3"/>
                    </a:lnTo>
                    <a:lnTo>
                      <a:pt x="87" y="4"/>
                    </a:lnTo>
                    <a:lnTo>
                      <a:pt x="94" y="5"/>
                    </a:lnTo>
                    <a:lnTo>
                      <a:pt x="102" y="10"/>
                    </a:lnTo>
                    <a:lnTo>
                      <a:pt x="106" y="16"/>
                    </a:lnTo>
                    <a:lnTo>
                      <a:pt x="111" y="28"/>
                    </a:lnTo>
                    <a:lnTo>
                      <a:pt x="112" y="38"/>
                    </a:lnTo>
                    <a:lnTo>
                      <a:pt x="115" y="50"/>
                    </a:lnTo>
                    <a:lnTo>
                      <a:pt x="116" y="62"/>
                    </a:lnTo>
                    <a:lnTo>
                      <a:pt x="118" y="74"/>
                    </a:lnTo>
                    <a:lnTo>
                      <a:pt x="118" y="121"/>
                    </a:lnTo>
                    <a:lnTo>
                      <a:pt x="106" y="143"/>
                    </a:lnTo>
                    <a:lnTo>
                      <a:pt x="94" y="168"/>
                    </a:lnTo>
                    <a:lnTo>
                      <a:pt x="81" y="193"/>
                    </a:lnTo>
                    <a:lnTo>
                      <a:pt x="67" y="218"/>
                    </a:lnTo>
                    <a:lnTo>
                      <a:pt x="51" y="242"/>
                    </a:lnTo>
                    <a:lnTo>
                      <a:pt x="36" y="266"/>
                    </a:lnTo>
                    <a:lnTo>
                      <a:pt x="19" y="286"/>
                    </a:lnTo>
                    <a:lnTo>
                      <a:pt x="2" y="305"/>
                    </a:lnTo>
                    <a:lnTo>
                      <a:pt x="0" y="296"/>
                    </a:lnTo>
                    <a:lnTo>
                      <a:pt x="2" y="290"/>
                    </a:lnTo>
                    <a:lnTo>
                      <a:pt x="2" y="281"/>
                    </a:lnTo>
                    <a:lnTo>
                      <a:pt x="5" y="276"/>
                    </a:lnTo>
                    <a:lnTo>
                      <a:pt x="9" y="271"/>
                    </a:lnTo>
                    <a:lnTo>
                      <a:pt x="17" y="268"/>
                    </a:lnTo>
                    <a:lnTo>
                      <a:pt x="23" y="265"/>
                    </a:lnTo>
                    <a:lnTo>
                      <a:pt x="29" y="261"/>
                    </a:lnTo>
                    <a:lnTo>
                      <a:pt x="36" y="257"/>
                    </a:lnTo>
                    <a:lnTo>
                      <a:pt x="42" y="255"/>
                    </a:lnTo>
                    <a:lnTo>
                      <a:pt x="46" y="247"/>
                    </a:lnTo>
                    <a:lnTo>
                      <a:pt x="49" y="241"/>
                    </a:lnTo>
                    <a:lnTo>
                      <a:pt x="53" y="233"/>
                    </a:lnTo>
                    <a:lnTo>
                      <a:pt x="57" y="226"/>
                    </a:lnTo>
                    <a:lnTo>
                      <a:pt x="58" y="217"/>
                    </a:lnTo>
                    <a:lnTo>
                      <a:pt x="61" y="208"/>
                    </a:lnTo>
                    <a:lnTo>
                      <a:pt x="63" y="199"/>
                    </a:lnTo>
                    <a:lnTo>
                      <a:pt x="66" y="192"/>
                    </a:lnTo>
                    <a:lnTo>
                      <a:pt x="66" y="183"/>
                    </a:lnTo>
                    <a:lnTo>
                      <a:pt x="68" y="176"/>
                    </a:lnTo>
                    <a:lnTo>
                      <a:pt x="72" y="169"/>
                    </a:lnTo>
                    <a:lnTo>
                      <a:pt x="76" y="164"/>
                    </a:lnTo>
                    <a:lnTo>
                      <a:pt x="79" y="157"/>
                    </a:lnTo>
                    <a:lnTo>
                      <a:pt x="84" y="151"/>
                    </a:lnTo>
                    <a:lnTo>
                      <a:pt x="87" y="143"/>
                    </a:lnTo>
                    <a:lnTo>
                      <a:pt x="91" y="137"/>
                    </a:lnTo>
                    <a:lnTo>
                      <a:pt x="92" y="126"/>
                    </a:lnTo>
                    <a:lnTo>
                      <a:pt x="93" y="114"/>
                    </a:lnTo>
                    <a:lnTo>
                      <a:pt x="92" y="102"/>
                    </a:lnTo>
                    <a:lnTo>
                      <a:pt x="92" y="90"/>
                    </a:lnTo>
                    <a:lnTo>
                      <a:pt x="89" y="77"/>
                    </a:lnTo>
                    <a:lnTo>
                      <a:pt x="89" y="65"/>
                    </a:lnTo>
                    <a:lnTo>
                      <a:pt x="88" y="54"/>
                    </a:lnTo>
                    <a:lnTo>
                      <a:pt x="88" y="47"/>
                    </a:lnTo>
                    <a:lnTo>
                      <a:pt x="86" y="35"/>
                    </a:lnTo>
                    <a:lnTo>
                      <a:pt x="82" y="28"/>
                    </a:lnTo>
                    <a:lnTo>
                      <a:pt x="76" y="22"/>
                    </a:lnTo>
                    <a:lnTo>
                      <a:pt x="69" y="18"/>
                    </a:lnTo>
                    <a:lnTo>
                      <a:pt x="61" y="13"/>
                    </a:lnTo>
                    <a:lnTo>
                      <a:pt x="53" y="9"/>
                    </a:lnTo>
                    <a:lnTo>
                      <a:pt x="44" y="5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1" name="Freeform 138"/>
              <p:cNvSpPr>
                <a:spLocks/>
              </p:cNvSpPr>
              <p:nvPr/>
            </p:nvSpPr>
            <p:spPr bwMode="auto">
              <a:xfrm>
                <a:off x="3241" y="1804"/>
                <a:ext cx="141" cy="346"/>
              </a:xfrm>
              <a:custGeom>
                <a:avLst/>
                <a:gdLst>
                  <a:gd name="T0" fmla="*/ 83 w 141"/>
                  <a:gd name="T1" fmla="*/ 56 h 346"/>
                  <a:gd name="T2" fmla="*/ 89 w 141"/>
                  <a:gd name="T3" fmla="*/ 49 h 346"/>
                  <a:gd name="T4" fmla="*/ 91 w 141"/>
                  <a:gd name="T5" fmla="*/ 34 h 346"/>
                  <a:gd name="T6" fmla="*/ 92 w 141"/>
                  <a:gd name="T7" fmla="*/ 15 h 346"/>
                  <a:gd name="T8" fmla="*/ 105 w 141"/>
                  <a:gd name="T9" fmla="*/ 1 h 346"/>
                  <a:gd name="T10" fmla="*/ 120 w 141"/>
                  <a:gd name="T11" fmla="*/ 4 h 346"/>
                  <a:gd name="T12" fmla="*/ 122 w 141"/>
                  <a:gd name="T13" fmla="*/ 20 h 346"/>
                  <a:gd name="T14" fmla="*/ 122 w 141"/>
                  <a:gd name="T15" fmla="*/ 34 h 346"/>
                  <a:gd name="T16" fmla="*/ 125 w 141"/>
                  <a:gd name="T17" fmla="*/ 54 h 346"/>
                  <a:gd name="T18" fmla="*/ 133 w 141"/>
                  <a:gd name="T19" fmla="*/ 74 h 346"/>
                  <a:gd name="T20" fmla="*/ 140 w 141"/>
                  <a:gd name="T21" fmla="*/ 89 h 346"/>
                  <a:gd name="T22" fmla="*/ 140 w 141"/>
                  <a:gd name="T23" fmla="*/ 109 h 346"/>
                  <a:gd name="T24" fmla="*/ 136 w 141"/>
                  <a:gd name="T25" fmla="*/ 129 h 346"/>
                  <a:gd name="T26" fmla="*/ 130 w 141"/>
                  <a:gd name="T27" fmla="*/ 147 h 346"/>
                  <a:gd name="T28" fmla="*/ 122 w 141"/>
                  <a:gd name="T29" fmla="*/ 162 h 346"/>
                  <a:gd name="T30" fmla="*/ 86 w 141"/>
                  <a:gd name="T31" fmla="*/ 243 h 346"/>
                  <a:gd name="T32" fmla="*/ 74 w 141"/>
                  <a:gd name="T33" fmla="*/ 237 h 346"/>
                  <a:gd name="T34" fmla="*/ 67 w 141"/>
                  <a:gd name="T35" fmla="*/ 226 h 346"/>
                  <a:gd name="T36" fmla="*/ 49 w 141"/>
                  <a:gd name="T37" fmla="*/ 208 h 346"/>
                  <a:gd name="T38" fmla="*/ 42 w 141"/>
                  <a:gd name="T39" fmla="*/ 216 h 346"/>
                  <a:gd name="T40" fmla="*/ 38 w 141"/>
                  <a:gd name="T41" fmla="*/ 236 h 346"/>
                  <a:gd name="T42" fmla="*/ 33 w 141"/>
                  <a:gd name="T43" fmla="*/ 256 h 346"/>
                  <a:gd name="T44" fmla="*/ 29 w 141"/>
                  <a:gd name="T45" fmla="*/ 268 h 346"/>
                  <a:gd name="T46" fmla="*/ 15 w 141"/>
                  <a:gd name="T47" fmla="*/ 276 h 346"/>
                  <a:gd name="T48" fmla="*/ 13 w 141"/>
                  <a:gd name="T49" fmla="*/ 281 h 346"/>
                  <a:gd name="T50" fmla="*/ 13 w 141"/>
                  <a:gd name="T51" fmla="*/ 295 h 346"/>
                  <a:gd name="T52" fmla="*/ 22 w 141"/>
                  <a:gd name="T53" fmla="*/ 320 h 346"/>
                  <a:gd name="T54" fmla="*/ 36 w 141"/>
                  <a:gd name="T55" fmla="*/ 343 h 346"/>
                  <a:gd name="T56" fmla="*/ 17 w 141"/>
                  <a:gd name="T57" fmla="*/ 341 h 346"/>
                  <a:gd name="T58" fmla="*/ 5 w 141"/>
                  <a:gd name="T59" fmla="*/ 328 h 346"/>
                  <a:gd name="T60" fmla="*/ 0 w 141"/>
                  <a:gd name="T61" fmla="*/ 311 h 346"/>
                  <a:gd name="T62" fmla="*/ 0 w 141"/>
                  <a:gd name="T63" fmla="*/ 293 h 346"/>
                  <a:gd name="T64" fmla="*/ 0 w 141"/>
                  <a:gd name="T65" fmla="*/ 277 h 346"/>
                  <a:gd name="T66" fmla="*/ 3 w 141"/>
                  <a:gd name="T67" fmla="*/ 274 h 346"/>
                  <a:gd name="T68" fmla="*/ 8 w 141"/>
                  <a:gd name="T69" fmla="*/ 224 h 346"/>
                  <a:gd name="T70" fmla="*/ 22 w 141"/>
                  <a:gd name="T71" fmla="*/ 206 h 346"/>
                  <a:gd name="T72" fmla="*/ 38 w 141"/>
                  <a:gd name="T73" fmla="*/ 188 h 346"/>
                  <a:gd name="T74" fmla="*/ 53 w 141"/>
                  <a:gd name="T75" fmla="*/ 168 h 346"/>
                  <a:gd name="T76" fmla="*/ 59 w 141"/>
                  <a:gd name="T77" fmla="*/ 122 h 34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1"/>
                  <a:gd name="T118" fmla="*/ 0 h 346"/>
                  <a:gd name="T119" fmla="*/ 141 w 141"/>
                  <a:gd name="T120" fmla="*/ 346 h 34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1" h="346">
                    <a:moveTo>
                      <a:pt x="78" y="59"/>
                    </a:moveTo>
                    <a:lnTo>
                      <a:pt x="83" y="56"/>
                    </a:lnTo>
                    <a:lnTo>
                      <a:pt x="88" y="54"/>
                    </a:lnTo>
                    <a:lnTo>
                      <a:pt x="89" y="49"/>
                    </a:lnTo>
                    <a:lnTo>
                      <a:pt x="91" y="45"/>
                    </a:lnTo>
                    <a:lnTo>
                      <a:pt x="91" y="34"/>
                    </a:lnTo>
                    <a:lnTo>
                      <a:pt x="91" y="26"/>
                    </a:lnTo>
                    <a:lnTo>
                      <a:pt x="92" y="15"/>
                    </a:lnTo>
                    <a:lnTo>
                      <a:pt x="97" y="7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0" y="4"/>
                    </a:lnTo>
                    <a:lnTo>
                      <a:pt x="122" y="11"/>
                    </a:lnTo>
                    <a:lnTo>
                      <a:pt x="122" y="20"/>
                    </a:lnTo>
                    <a:lnTo>
                      <a:pt x="122" y="29"/>
                    </a:lnTo>
                    <a:lnTo>
                      <a:pt x="122" y="34"/>
                    </a:lnTo>
                    <a:lnTo>
                      <a:pt x="122" y="43"/>
                    </a:lnTo>
                    <a:lnTo>
                      <a:pt x="125" y="54"/>
                    </a:lnTo>
                    <a:lnTo>
                      <a:pt x="131" y="68"/>
                    </a:lnTo>
                    <a:lnTo>
                      <a:pt x="133" y="74"/>
                    </a:lnTo>
                    <a:lnTo>
                      <a:pt x="137" y="81"/>
                    </a:lnTo>
                    <a:lnTo>
                      <a:pt x="140" y="89"/>
                    </a:lnTo>
                    <a:lnTo>
                      <a:pt x="141" y="98"/>
                    </a:lnTo>
                    <a:lnTo>
                      <a:pt x="140" y="109"/>
                    </a:lnTo>
                    <a:lnTo>
                      <a:pt x="138" y="120"/>
                    </a:lnTo>
                    <a:lnTo>
                      <a:pt x="136" y="129"/>
                    </a:lnTo>
                    <a:lnTo>
                      <a:pt x="133" y="139"/>
                    </a:lnTo>
                    <a:lnTo>
                      <a:pt x="130" y="147"/>
                    </a:lnTo>
                    <a:lnTo>
                      <a:pt x="126" y="154"/>
                    </a:lnTo>
                    <a:lnTo>
                      <a:pt x="122" y="162"/>
                    </a:lnTo>
                    <a:lnTo>
                      <a:pt x="118" y="169"/>
                    </a:lnTo>
                    <a:lnTo>
                      <a:pt x="86" y="243"/>
                    </a:lnTo>
                    <a:lnTo>
                      <a:pt x="78" y="241"/>
                    </a:lnTo>
                    <a:lnTo>
                      <a:pt x="74" y="237"/>
                    </a:lnTo>
                    <a:lnTo>
                      <a:pt x="69" y="231"/>
                    </a:lnTo>
                    <a:lnTo>
                      <a:pt x="67" y="226"/>
                    </a:lnTo>
                    <a:lnTo>
                      <a:pt x="59" y="213"/>
                    </a:lnTo>
                    <a:lnTo>
                      <a:pt x="49" y="208"/>
                    </a:lnTo>
                    <a:lnTo>
                      <a:pt x="46" y="209"/>
                    </a:lnTo>
                    <a:lnTo>
                      <a:pt x="42" y="216"/>
                    </a:lnTo>
                    <a:lnTo>
                      <a:pt x="39" y="224"/>
                    </a:lnTo>
                    <a:lnTo>
                      <a:pt x="38" y="236"/>
                    </a:lnTo>
                    <a:lnTo>
                      <a:pt x="36" y="246"/>
                    </a:lnTo>
                    <a:lnTo>
                      <a:pt x="33" y="256"/>
                    </a:lnTo>
                    <a:lnTo>
                      <a:pt x="31" y="263"/>
                    </a:lnTo>
                    <a:lnTo>
                      <a:pt x="29" y="268"/>
                    </a:lnTo>
                    <a:lnTo>
                      <a:pt x="21" y="272"/>
                    </a:lnTo>
                    <a:lnTo>
                      <a:pt x="15" y="276"/>
                    </a:lnTo>
                    <a:lnTo>
                      <a:pt x="13" y="277"/>
                    </a:lnTo>
                    <a:lnTo>
                      <a:pt x="13" y="281"/>
                    </a:lnTo>
                    <a:lnTo>
                      <a:pt x="13" y="286"/>
                    </a:lnTo>
                    <a:lnTo>
                      <a:pt x="13" y="295"/>
                    </a:lnTo>
                    <a:lnTo>
                      <a:pt x="15" y="306"/>
                    </a:lnTo>
                    <a:lnTo>
                      <a:pt x="22" y="320"/>
                    </a:lnTo>
                    <a:lnTo>
                      <a:pt x="29" y="332"/>
                    </a:lnTo>
                    <a:lnTo>
                      <a:pt x="36" y="343"/>
                    </a:lnTo>
                    <a:lnTo>
                      <a:pt x="26" y="346"/>
                    </a:lnTo>
                    <a:lnTo>
                      <a:pt x="17" y="341"/>
                    </a:lnTo>
                    <a:lnTo>
                      <a:pt x="10" y="336"/>
                    </a:lnTo>
                    <a:lnTo>
                      <a:pt x="5" y="328"/>
                    </a:lnTo>
                    <a:lnTo>
                      <a:pt x="3" y="321"/>
                    </a:lnTo>
                    <a:lnTo>
                      <a:pt x="0" y="311"/>
                    </a:lnTo>
                    <a:lnTo>
                      <a:pt x="0" y="302"/>
                    </a:lnTo>
                    <a:lnTo>
                      <a:pt x="0" y="293"/>
                    </a:lnTo>
                    <a:lnTo>
                      <a:pt x="0" y="284"/>
                    </a:lnTo>
                    <a:lnTo>
                      <a:pt x="0" y="277"/>
                    </a:lnTo>
                    <a:lnTo>
                      <a:pt x="0" y="278"/>
                    </a:lnTo>
                    <a:lnTo>
                      <a:pt x="3" y="274"/>
                    </a:lnTo>
                    <a:lnTo>
                      <a:pt x="3" y="237"/>
                    </a:lnTo>
                    <a:lnTo>
                      <a:pt x="8" y="224"/>
                    </a:lnTo>
                    <a:lnTo>
                      <a:pt x="14" y="216"/>
                    </a:lnTo>
                    <a:lnTo>
                      <a:pt x="22" y="206"/>
                    </a:lnTo>
                    <a:lnTo>
                      <a:pt x="31" y="198"/>
                    </a:lnTo>
                    <a:lnTo>
                      <a:pt x="38" y="188"/>
                    </a:lnTo>
                    <a:lnTo>
                      <a:pt x="47" y="179"/>
                    </a:lnTo>
                    <a:lnTo>
                      <a:pt x="53" y="168"/>
                    </a:lnTo>
                    <a:lnTo>
                      <a:pt x="59" y="157"/>
                    </a:lnTo>
                    <a:lnTo>
                      <a:pt x="59" y="122"/>
                    </a:lnTo>
                    <a:lnTo>
                      <a:pt x="78" y="59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2" name="Freeform 139"/>
              <p:cNvSpPr>
                <a:spLocks/>
              </p:cNvSpPr>
              <p:nvPr/>
            </p:nvSpPr>
            <p:spPr bwMode="auto">
              <a:xfrm>
                <a:off x="2398" y="1894"/>
                <a:ext cx="850" cy="1279"/>
              </a:xfrm>
              <a:custGeom>
                <a:avLst/>
                <a:gdLst>
                  <a:gd name="T0" fmla="*/ 733 w 850"/>
                  <a:gd name="T1" fmla="*/ 1008 h 1279"/>
                  <a:gd name="T2" fmla="*/ 633 w 850"/>
                  <a:gd name="T3" fmla="*/ 1145 h 1279"/>
                  <a:gd name="T4" fmla="*/ 545 w 850"/>
                  <a:gd name="T5" fmla="*/ 1219 h 1279"/>
                  <a:gd name="T6" fmla="*/ 490 w 850"/>
                  <a:gd name="T7" fmla="*/ 1265 h 1279"/>
                  <a:gd name="T8" fmla="*/ 436 w 850"/>
                  <a:gd name="T9" fmla="*/ 1255 h 1279"/>
                  <a:gd name="T10" fmla="*/ 469 w 850"/>
                  <a:gd name="T11" fmla="*/ 1196 h 1279"/>
                  <a:gd name="T12" fmla="*/ 496 w 850"/>
                  <a:gd name="T13" fmla="*/ 1111 h 1279"/>
                  <a:gd name="T14" fmla="*/ 569 w 850"/>
                  <a:gd name="T15" fmla="*/ 943 h 1279"/>
                  <a:gd name="T16" fmla="*/ 510 w 850"/>
                  <a:gd name="T17" fmla="*/ 983 h 1279"/>
                  <a:gd name="T18" fmla="*/ 489 w 850"/>
                  <a:gd name="T19" fmla="*/ 1038 h 1279"/>
                  <a:gd name="T20" fmla="*/ 464 w 850"/>
                  <a:gd name="T21" fmla="*/ 1028 h 1279"/>
                  <a:gd name="T22" fmla="*/ 440 w 850"/>
                  <a:gd name="T23" fmla="*/ 982 h 1279"/>
                  <a:gd name="T24" fmla="*/ 440 w 850"/>
                  <a:gd name="T25" fmla="*/ 935 h 1279"/>
                  <a:gd name="T26" fmla="*/ 459 w 850"/>
                  <a:gd name="T27" fmla="*/ 875 h 1279"/>
                  <a:gd name="T28" fmla="*/ 464 w 850"/>
                  <a:gd name="T29" fmla="*/ 791 h 1279"/>
                  <a:gd name="T30" fmla="*/ 432 w 850"/>
                  <a:gd name="T31" fmla="*/ 727 h 1279"/>
                  <a:gd name="T32" fmla="*/ 402 w 850"/>
                  <a:gd name="T33" fmla="*/ 807 h 1279"/>
                  <a:gd name="T34" fmla="*/ 308 w 850"/>
                  <a:gd name="T35" fmla="*/ 712 h 1279"/>
                  <a:gd name="T36" fmla="*/ 220 w 850"/>
                  <a:gd name="T37" fmla="*/ 673 h 1279"/>
                  <a:gd name="T38" fmla="*/ 148 w 850"/>
                  <a:gd name="T39" fmla="*/ 686 h 1279"/>
                  <a:gd name="T40" fmla="*/ 75 w 850"/>
                  <a:gd name="T41" fmla="*/ 629 h 1279"/>
                  <a:gd name="T42" fmla="*/ 26 w 850"/>
                  <a:gd name="T43" fmla="*/ 597 h 1279"/>
                  <a:gd name="T44" fmla="*/ 30 w 850"/>
                  <a:gd name="T45" fmla="*/ 589 h 1279"/>
                  <a:gd name="T46" fmla="*/ 89 w 850"/>
                  <a:gd name="T47" fmla="*/ 601 h 1279"/>
                  <a:gd name="T48" fmla="*/ 110 w 850"/>
                  <a:gd name="T49" fmla="*/ 592 h 1279"/>
                  <a:gd name="T50" fmla="*/ 164 w 850"/>
                  <a:gd name="T51" fmla="*/ 606 h 1279"/>
                  <a:gd name="T52" fmla="*/ 224 w 850"/>
                  <a:gd name="T53" fmla="*/ 609 h 1279"/>
                  <a:gd name="T54" fmla="*/ 292 w 850"/>
                  <a:gd name="T55" fmla="*/ 594 h 1279"/>
                  <a:gd name="T56" fmla="*/ 357 w 850"/>
                  <a:gd name="T57" fmla="*/ 550 h 1279"/>
                  <a:gd name="T58" fmla="*/ 348 w 850"/>
                  <a:gd name="T59" fmla="*/ 578 h 1279"/>
                  <a:gd name="T60" fmla="*/ 418 w 850"/>
                  <a:gd name="T61" fmla="*/ 603 h 1279"/>
                  <a:gd name="T62" fmla="*/ 479 w 850"/>
                  <a:gd name="T63" fmla="*/ 583 h 1279"/>
                  <a:gd name="T64" fmla="*/ 533 w 850"/>
                  <a:gd name="T65" fmla="*/ 553 h 1279"/>
                  <a:gd name="T66" fmla="*/ 612 w 850"/>
                  <a:gd name="T67" fmla="*/ 534 h 1279"/>
                  <a:gd name="T68" fmla="*/ 693 w 850"/>
                  <a:gd name="T69" fmla="*/ 443 h 1279"/>
                  <a:gd name="T70" fmla="*/ 682 w 850"/>
                  <a:gd name="T71" fmla="*/ 398 h 1279"/>
                  <a:gd name="T72" fmla="*/ 713 w 850"/>
                  <a:gd name="T73" fmla="*/ 316 h 1279"/>
                  <a:gd name="T74" fmla="*/ 724 w 850"/>
                  <a:gd name="T75" fmla="*/ 251 h 1279"/>
                  <a:gd name="T76" fmla="*/ 742 w 850"/>
                  <a:gd name="T77" fmla="*/ 201 h 1279"/>
                  <a:gd name="T78" fmla="*/ 703 w 850"/>
                  <a:gd name="T79" fmla="*/ 189 h 1279"/>
                  <a:gd name="T80" fmla="*/ 685 w 850"/>
                  <a:gd name="T81" fmla="*/ 156 h 1279"/>
                  <a:gd name="T82" fmla="*/ 678 w 850"/>
                  <a:gd name="T83" fmla="*/ 102 h 1279"/>
                  <a:gd name="T84" fmla="*/ 647 w 850"/>
                  <a:gd name="T85" fmla="*/ 59 h 1279"/>
                  <a:gd name="T86" fmla="*/ 658 w 850"/>
                  <a:gd name="T87" fmla="*/ 13 h 1279"/>
                  <a:gd name="T88" fmla="*/ 677 w 850"/>
                  <a:gd name="T89" fmla="*/ 4 h 1279"/>
                  <a:gd name="T90" fmla="*/ 689 w 850"/>
                  <a:gd name="T91" fmla="*/ 59 h 1279"/>
                  <a:gd name="T92" fmla="*/ 726 w 850"/>
                  <a:gd name="T93" fmla="*/ 94 h 1279"/>
                  <a:gd name="T94" fmla="*/ 757 w 850"/>
                  <a:gd name="T95" fmla="*/ 161 h 1279"/>
                  <a:gd name="T96" fmla="*/ 791 w 850"/>
                  <a:gd name="T97" fmla="*/ 151 h 1279"/>
                  <a:gd name="T98" fmla="*/ 775 w 850"/>
                  <a:gd name="T99" fmla="*/ 196 h 1279"/>
                  <a:gd name="T100" fmla="*/ 762 w 850"/>
                  <a:gd name="T101" fmla="*/ 248 h 1279"/>
                  <a:gd name="T102" fmla="*/ 773 w 850"/>
                  <a:gd name="T103" fmla="*/ 307 h 1279"/>
                  <a:gd name="T104" fmla="*/ 817 w 850"/>
                  <a:gd name="T105" fmla="*/ 291 h 1279"/>
                  <a:gd name="T106" fmla="*/ 850 w 850"/>
                  <a:gd name="T107" fmla="*/ 299 h 1279"/>
                  <a:gd name="T108" fmla="*/ 817 w 850"/>
                  <a:gd name="T109" fmla="*/ 357 h 1279"/>
                  <a:gd name="T110" fmla="*/ 791 w 850"/>
                  <a:gd name="T111" fmla="*/ 396 h 1279"/>
                  <a:gd name="T112" fmla="*/ 772 w 850"/>
                  <a:gd name="T113" fmla="*/ 458 h 1279"/>
                  <a:gd name="T114" fmla="*/ 768 w 850"/>
                  <a:gd name="T115" fmla="*/ 564 h 12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50"/>
                  <a:gd name="T175" fmla="*/ 0 h 1279"/>
                  <a:gd name="T176" fmla="*/ 850 w 850"/>
                  <a:gd name="T177" fmla="*/ 1279 h 12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50" h="1279">
                    <a:moveTo>
                      <a:pt x="768" y="564"/>
                    </a:moveTo>
                    <a:lnTo>
                      <a:pt x="761" y="647"/>
                    </a:lnTo>
                    <a:lnTo>
                      <a:pt x="761" y="910"/>
                    </a:lnTo>
                    <a:lnTo>
                      <a:pt x="754" y="945"/>
                    </a:lnTo>
                    <a:lnTo>
                      <a:pt x="746" y="978"/>
                    </a:lnTo>
                    <a:lnTo>
                      <a:pt x="733" y="1008"/>
                    </a:lnTo>
                    <a:lnTo>
                      <a:pt x="719" y="1036"/>
                    </a:lnTo>
                    <a:lnTo>
                      <a:pt x="702" y="1059"/>
                    </a:lnTo>
                    <a:lnTo>
                      <a:pt x="684" y="1083"/>
                    </a:lnTo>
                    <a:lnTo>
                      <a:pt x="665" y="1107"/>
                    </a:lnTo>
                    <a:lnTo>
                      <a:pt x="647" y="1131"/>
                    </a:lnTo>
                    <a:lnTo>
                      <a:pt x="633" y="1145"/>
                    </a:lnTo>
                    <a:lnTo>
                      <a:pt x="619" y="1158"/>
                    </a:lnTo>
                    <a:lnTo>
                      <a:pt x="604" y="1171"/>
                    </a:lnTo>
                    <a:lnTo>
                      <a:pt x="590" y="1183"/>
                    </a:lnTo>
                    <a:lnTo>
                      <a:pt x="575" y="1195"/>
                    </a:lnTo>
                    <a:lnTo>
                      <a:pt x="560" y="1206"/>
                    </a:lnTo>
                    <a:lnTo>
                      <a:pt x="545" y="1219"/>
                    </a:lnTo>
                    <a:lnTo>
                      <a:pt x="531" y="1232"/>
                    </a:lnTo>
                    <a:lnTo>
                      <a:pt x="525" y="1236"/>
                    </a:lnTo>
                    <a:lnTo>
                      <a:pt x="519" y="1244"/>
                    </a:lnTo>
                    <a:lnTo>
                      <a:pt x="509" y="1250"/>
                    </a:lnTo>
                    <a:lnTo>
                      <a:pt x="500" y="1259"/>
                    </a:lnTo>
                    <a:lnTo>
                      <a:pt x="490" y="1265"/>
                    </a:lnTo>
                    <a:lnTo>
                      <a:pt x="480" y="1272"/>
                    </a:lnTo>
                    <a:lnTo>
                      <a:pt x="471" y="1276"/>
                    </a:lnTo>
                    <a:lnTo>
                      <a:pt x="465" y="1279"/>
                    </a:lnTo>
                    <a:lnTo>
                      <a:pt x="456" y="1274"/>
                    </a:lnTo>
                    <a:lnTo>
                      <a:pt x="446" y="1265"/>
                    </a:lnTo>
                    <a:lnTo>
                      <a:pt x="436" y="1255"/>
                    </a:lnTo>
                    <a:lnTo>
                      <a:pt x="431" y="1250"/>
                    </a:lnTo>
                    <a:lnTo>
                      <a:pt x="444" y="1244"/>
                    </a:lnTo>
                    <a:lnTo>
                      <a:pt x="454" y="1235"/>
                    </a:lnTo>
                    <a:lnTo>
                      <a:pt x="461" y="1224"/>
                    </a:lnTo>
                    <a:lnTo>
                      <a:pt x="466" y="1211"/>
                    </a:lnTo>
                    <a:lnTo>
                      <a:pt x="469" y="1196"/>
                    </a:lnTo>
                    <a:lnTo>
                      <a:pt x="472" y="1181"/>
                    </a:lnTo>
                    <a:lnTo>
                      <a:pt x="475" y="1166"/>
                    </a:lnTo>
                    <a:lnTo>
                      <a:pt x="479" y="1151"/>
                    </a:lnTo>
                    <a:lnTo>
                      <a:pt x="481" y="1135"/>
                    </a:lnTo>
                    <a:lnTo>
                      <a:pt x="489" y="1122"/>
                    </a:lnTo>
                    <a:lnTo>
                      <a:pt x="496" y="1111"/>
                    </a:lnTo>
                    <a:lnTo>
                      <a:pt x="505" y="1102"/>
                    </a:lnTo>
                    <a:lnTo>
                      <a:pt x="512" y="1092"/>
                    </a:lnTo>
                    <a:lnTo>
                      <a:pt x="521" y="1082"/>
                    </a:lnTo>
                    <a:lnTo>
                      <a:pt x="528" y="1071"/>
                    </a:lnTo>
                    <a:lnTo>
                      <a:pt x="534" y="1059"/>
                    </a:lnTo>
                    <a:lnTo>
                      <a:pt x="569" y="943"/>
                    </a:lnTo>
                    <a:lnTo>
                      <a:pt x="556" y="940"/>
                    </a:lnTo>
                    <a:lnTo>
                      <a:pt x="545" y="945"/>
                    </a:lnTo>
                    <a:lnTo>
                      <a:pt x="534" y="954"/>
                    </a:lnTo>
                    <a:lnTo>
                      <a:pt x="526" y="964"/>
                    </a:lnTo>
                    <a:lnTo>
                      <a:pt x="517" y="972"/>
                    </a:lnTo>
                    <a:lnTo>
                      <a:pt x="510" y="983"/>
                    </a:lnTo>
                    <a:lnTo>
                      <a:pt x="501" y="994"/>
                    </a:lnTo>
                    <a:lnTo>
                      <a:pt x="495" y="1008"/>
                    </a:lnTo>
                    <a:lnTo>
                      <a:pt x="491" y="1016"/>
                    </a:lnTo>
                    <a:lnTo>
                      <a:pt x="491" y="1023"/>
                    </a:lnTo>
                    <a:lnTo>
                      <a:pt x="490" y="1031"/>
                    </a:lnTo>
                    <a:lnTo>
                      <a:pt x="489" y="1038"/>
                    </a:lnTo>
                    <a:lnTo>
                      <a:pt x="484" y="1049"/>
                    </a:lnTo>
                    <a:lnTo>
                      <a:pt x="475" y="1061"/>
                    </a:lnTo>
                    <a:lnTo>
                      <a:pt x="470" y="1052"/>
                    </a:lnTo>
                    <a:lnTo>
                      <a:pt x="467" y="1044"/>
                    </a:lnTo>
                    <a:lnTo>
                      <a:pt x="465" y="1036"/>
                    </a:lnTo>
                    <a:lnTo>
                      <a:pt x="464" y="1028"/>
                    </a:lnTo>
                    <a:lnTo>
                      <a:pt x="461" y="1018"/>
                    </a:lnTo>
                    <a:lnTo>
                      <a:pt x="460" y="1009"/>
                    </a:lnTo>
                    <a:lnTo>
                      <a:pt x="457" y="1002"/>
                    </a:lnTo>
                    <a:lnTo>
                      <a:pt x="455" y="995"/>
                    </a:lnTo>
                    <a:lnTo>
                      <a:pt x="449" y="989"/>
                    </a:lnTo>
                    <a:lnTo>
                      <a:pt x="440" y="982"/>
                    </a:lnTo>
                    <a:lnTo>
                      <a:pt x="431" y="973"/>
                    </a:lnTo>
                    <a:lnTo>
                      <a:pt x="427" y="968"/>
                    </a:lnTo>
                    <a:lnTo>
                      <a:pt x="427" y="957"/>
                    </a:lnTo>
                    <a:lnTo>
                      <a:pt x="430" y="949"/>
                    </a:lnTo>
                    <a:lnTo>
                      <a:pt x="433" y="942"/>
                    </a:lnTo>
                    <a:lnTo>
                      <a:pt x="440" y="935"/>
                    </a:lnTo>
                    <a:lnTo>
                      <a:pt x="444" y="929"/>
                    </a:lnTo>
                    <a:lnTo>
                      <a:pt x="449" y="923"/>
                    </a:lnTo>
                    <a:lnTo>
                      <a:pt x="452" y="915"/>
                    </a:lnTo>
                    <a:lnTo>
                      <a:pt x="456" y="908"/>
                    </a:lnTo>
                    <a:lnTo>
                      <a:pt x="457" y="890"/>
                    </a:lnTo>
                    <a:lnTo>
                      <a:pt x="459" y="875"/>
                    </a:lnTo>
                    <a:lnTo>
                      <a:pt x="459" y="861"/>
                    </a:lnTo>
                    <a:lnTo>
                      <a:pt x="460" y="848"/>
                    </a:lnTo>
                    <a:lnTo>
                      <a:pt x="460" y="832"/>
                    </a:lnTo>
                    <a:lnTo>
                      <a:pt x="460" y="819"/>
                    </a:lnTo>
                    <a:lnTo>
                      <a:pt x="460" y="805"/>
                    </a:lnTo>
                    <a:lnTo>
                      <a:pt x="464" y="791"/>
                    </a:lnTo>
                    <a:lnTo>
                      <a:pt x="464" y="742"/>
                    </a:lnTo>
                    <a:lnTo>
                      <a:pt x="460" y="736"/>
                    </a:lnTo>
                    <a:lnTo>
                      <a:pt x="456" y="731"/>
                    </a:lnTo>
                    <a:lnTo>
                      <a:pt x="450" y="726"/>
                    </a:lnTo>
                    <a:lnTo>
                      <a:pt x="444" y="725"/>
                    </a:lnTo>
                    <a:lnTo>
                      <a:pt x="432" y="727"/>
                    </a:lnTo>
                    <a:lnTo>
                      <a:pt x="425" y="737"/>
                    </a:lnTo>
                    <a:lnTo>
                      <a:pt x="420" y="751"/>
                    </a:lnTo>
                    <a:lnTo>
                      <a:pt x="416" y="769"/>
                    </a:lnTo>
                    <a:lnTo>
                      <a:pt x="411" y="784"/>
                    </a:lnTo>
                    <a:lnTo>
                      <a:pt x="407" y="797"/>
                    </a:lnTo>
                    <a:lnTo>
                      <a:pt x="402" y="807"/>
                    </a:lnTo>
                    <a:lnTo>
                      <a:pt x="396" y="812"/>
                    </a:lnTo>
                    <a:lnTo>
                      <a:pt x="368" y="805"/>
                    </a:lnTo>
                    <a:lnTo>
                      <a:pt x="349" y="789"/>
                    </a:lnTo>
                    <a:lnTo>
                      <a:pt x="333" y="766"/>
                    </a:lnTo>
                    <a:lnTo>
                      <a:pt x="322" y="740"/>
                    </a:lnTo>
                    <a:lnTo>
                      <a:pt x="308" y="712"/>
                    </a:lnTo>
                    <a:lnTo>
                      <a:pt x="294" y="690"/>
                    </a:lnTo>
                    <a:lnTo>
                      <a:pt x="276" y="672"/>
                    </a:lnTo>
                    <a:lnTo>
                      <a:pt x="252" y="667"/>
                    </a:lnTo>
                    <a:lnTo>
                      <a:pt x="239" y="667"/>
                    </a:lnTo>
                    <a:lnTo>
                      <a:pt x="230" y="670"/>
                    </a:lnTo>
                    <a:lnTo>
                      <a:pt x="220" y="673"/>
                    </a:lnTo>
                    <a:lnTo>
                      <a:pt x="213" y="677"/>
                    </a:lnTo>
                    <a:lnTo>
                      <a:pt x="203" y="681"/>
                    </a:lnTo>
                    <a:lnTo>
                      <a:pt x="194" y="685"/>
                    </a:lnTo>
                    <a:lnTo>
                      <a:pt x="181" y="686"/>
                    </a:lnTo>
                    <a:lnTo>
                      <a:pt x="169" y="688"/>
                    </a:lnTo>
                    <a:lnTo>
                      <a:pt x="148" y="686"/>
                    </a:lnTo>
                    <a:lnTo>
                      <a:pt x="131" y="681"/>
                    </a:lnTo>
                    <a:lnTo>
                      <a:pt x="116" y="672"/>
                    </a:lnTo>
                    <a:lnTo>
                      <a:pt x="105" y="662"/>
                    </a:lnTo>
                    <a:lnTo>
                      <a:pt x="94" y="651"/>
                    </a:lnTo>
                    <a:lnTo>
                      <a:pt x="85" y="639"/>
                    </a:lnTo>
                    <a:lnTo>
                      <a:pt x="75" y="629"/>
                    </a:lnTo>
                    <a:lnTo>
                      <a:pt x="66" y="622"/>
                    </a:lnTo>
                    <a:lnTo>
                      <a:pt x="57" y="616"/>
                    </a:lnTo>
                    <a:lnTo>
                      <a:pt x="50" y="611"/>
                    </a:lnTo>
                    <a:lnTo>
                      <a:pt x="42" y="606"/>
                    </a:lnTo>
                    <a:lnTo>
                      <a:pt x="35" y="602"/>
                    </a:lnTo>
                    <a:lnTo>
                      <a:pt x="26" y="597"/>
                    </a:lnTo>
                    <a:lnTo>
                      <a:pt x="17" y="593"/>
                    </a:lnTo>
                    <a:lnTo>
                      <a:pt x="8" y="588"/>
                    </a:lnTo>
                    <a:lnTo>
                      <a:pt x="0" y="584"/>
                    </a:lnTo>
                    <a:lnTo>
                      <a:pt x="10" y="584"/>
                    </a:lnTo>
                    <a:lnTo>
                      <a:pt x="20" y="587"/>
                    </a:lnTo>
                    <a:lnTo>
                      <a:pt x="30" y="589"/>
                    </a:lnTo>
                    <a:lnTo>
                      <a:pt x="40" y="593"/>
                    </a:lnTo>
                    <a:lnTo>
                      <a:pt x="47" y="596"/>
                    </a:lnTo>
                    <a:lnTo>
                      <a:pt x="57" y="599"/>
                    </a:lnTo>
                    <a:lnTo>
                      <a:pt x="67" y="601"/>
                    </a:lnTo>
                    <a:lnTo>
                      <a:pt x="80" y="602"/>
                    </a:lnTo>
                    <a:lnTo>
                      <a:pt x="89" y="601"/>
                    </a:lnTo>
                    <a:lnTo>
                      <a:pt x="95" y="599"/>
                    </a:lnTo>
                    <a:lnTo>
                      <a:pt x="99" y="598"/>
                    </a:lnTo>
                    <a:lnTo>
                      <a:pt x="101" y="597"/>
                    </a:lnTo>
                    <a:lnTo>
                      <a:pt x="103" y="594"/>
                    </a:lnTo>
                    <a:lnTo>
                      <a:pt x="105" y="593"/>
                    </a:lnTo>
                    <a:lnTo>
                      <a:pt x="110" y="592"/>
                    </a:lnTo>
                    <a:lnTo>
                      <a:pt x="120" y="592"/>
                    </a:lnTo>
                    <a:lnTo>
                      <a:pt x="129" y="592"/>
                    </a:lnTo>
                    <a:lnTo>
                      <a:pt x="139" y="594"/>
                    </a:lnTo>
                    <a:lnTo>
                      <a:pt x="148" y="598"/>
                    </a:lnTo>
                    <a:lnTo>
                      <a:pt x="156" y="602"/>
                    </a:lnTo>
                    <a:lnTo>
                      <a:pt x="164" y="606"/>
                    </a:lnTo>
                    <a:lnTo>
                      <a:pt x="171" y="609"/>
                    </a:lnTo>
                    <a:lnTo>
                      <a:pt x="180" y="611"/>
                    </a:lnTo>
                    <a:lnTo>
                      <a:pt x="190" y="613"/>
                    </a:lnTo>
                    <a:lnTo>
                      <a:pt x="200" y="612"/>
                    </a:lnTo>
                    <a:lnTo>
                      <a:pt x="213" y="611"/>
                    </a:lnTo>
                    <a:lnTo>
                      <a:pt x="224" y="609"/>
                    </a:lnTo>
                    <a:lnTo>
                      <a:pt x="238" y="609"/>
                    </a:lnTo>
                    <a:lnTo>
                      <a:pt x="249" y="607"/>
                    </a:lnTo>
                    <a:lnTo>
                      <a:pt x="262" y="606"/>
                    </a:lnTo>
                    <a:lnTo>
                      <a:pt x="271" y="603"/>
                    </a:lnTo>
                    <a:lnTo>
                      <a:pt x="278" y="602"/>
                    </a:lnTo>
                    <a:lnTo>
                      <a:pt x="292" y="594"/>
                    </a:lnTo>
                    <a:lnTo>
                      <a:pt x="304" y="587"/>
                    </a:lnTo>
                    <a:lnTo>
                      <a:pt x="314" y="579"/>
                    </a:lnTo>
                    <a:lnTo>
                      <a:pt x="326" y="572"/>
                    </a:lnTo>
                    <a:lnTo>
                      <a:pt x="334" y="564"/>
                    </a:lnTo>
                    <a:lnTo>
                      <a:pt x="346" y="557"/>
                    </a:lnTo>
                    <a:lnTo>
                      <a:pt x="357" y="550"/>
                    </a:lnTo>
                    <a:lnTo>
                      <a:pt x="373" y="545"/>
                    </a:lnTo>
                    <a:lnTo>
                      <a:pt x="366" y="552"/>
                    </a:lnTo>
                    <a:lnTo>
                      <a:pt x="357" y="559"/>
                    </a:lnTo>
                    <a:lnTo>
                      <a:pt x="348" y="566"/>
                    </a:lnTo>
                    <a:lnTo>
                      <a:pt x="346" y="573"/>
                    </a:lnTo>
                    <a:lnTo>
                      <a:pt x="348" y="578"/>
                    </a:lnTo>
                    <a:lnTo>
                      <a:pt x="356" y="583"/>
                    </a:lnTo>
                    <a:lnTo>
                      <a:pt x="366" y="588"/>
                    </a:lnTo>
                    <a:lnTo>
                      <a:pt x="381" y="594"/>
                    </a:lnTo>
                    <a:lnTo>
                      <a:pt x="395" y="597"/>
                    </a:lnTo>
                    <a:lnTo>
                      <a:pt x="408" y="601"/>
                    </a:lnTo>
                    <a:lnTo>
                      <a:pt x="418" y="603"/>
                    </a:lnTo>
                    <a:lnTo>
                      <a:pt x="428" y="604"/>
                    </a:lnTo>
                    <a:lnTo>
                      <a:pt x="441" y="602"/>
                    </a:lnTo>
                    <a:lnTo>
                      <a:pt x="454" y="599"/>
                    </a:lnTo>
                    <a:lnTo>
                      <a:pt x="462" y="594"/>
                    </a:lnTo>
                    <a:lnTo>
                      <a:pt x="472" y="591"/>
                    </a:lnTo>
                    <a:lnTo>
                      <a:pt x="479" y="583"/>
                    </a:lnTo>
                    <a:lnTo>
                      <a:pt x="486" y="577"/>
                    </a:lnTo>
                    <a:lnTo>
                      <a:pt x="495" y="571"/>
                    </a:lnTo>
                    <a:lnTo>
                      <a:pt x="505" y="564"/>
                    </a:lnTo>
                    <a:lnTo>
                      <a:pt x="511" y="559"/>
                    </a:lnTo>
                    <a:lnTo>
                      <a:pt x="521" y="555"/>
                    </a:lnTo>
                    <a:lnTo>
                      <a:pt x="533" y="553"/>
                    </a:lnTo>
                    <a:lnTo>
                      <a:pt x="545" y="550"/>
                    </a:lnTo>
                    <a:lnTo>
                      <a:pt x="558" y="547"/>
                    </a:lnTo>
                    <a:lnTo>
                      <a:pt x="570" y="545"/>
                    </a:lnTo>
                    <a:lnTo>
                      <a:pt x="581" y="543"/>
                    </a:lnTo>
                    <a:lnTo>
                      <a:pt x="594" y="542"/>
                    </a:lnTo>
                    <a:lnTo>
                      <a:pt x="612" y="534"/>
                    </a:lnTo>
                    <a:lnTo>
                      <a:pt x="630" y="525"/>
                    </a:lnTo>
                    <a:lnTo>
                      <a:pt x="647" y="512"/>
                    </a:lnTo>
                    <a:lnTo>
                      <a:pt x="663" y="498"/>
                    </a:lnTo>
                    <a:lnTo>
                      <a:pt x="675" y="480"/>
                    </a:lnTo>
                    <a:lnTo>
                      <a:pt x="687" y="463"/>
                    </a:lnTo>
                    <a:lnTo>
                      <a:pt x="693" y="443"/>
                    </a:lnTo>
                    <a:lnTo>
                      <a:pt x="696" y="424"/>
                    </a:lnTo>
                    <a:lnTo>
                      <a:pt x="694" y="415"/>
                    </a:lnTo>
                    <a:lnTo>
                      <a:pt x="693" y="410"/>
                    </a:lnTo>
                    <a:lnTo>
                      <a:pt x="691" y="406"/>
                    </a:lnTo>
                    <a:lnTo>
                      <a:pt x="688" y="404"/>
                    </a:lnTo>
                    <a:lnTo>
                      <a:pt x="682" y="398"/>
                    </a:lnTo>
                    <a:lnTo>
                      <a:pt x="680" y="389"/>
                    </a:lnTo>
                    <a:lnTo>
                      <a:pt x="682" y="370"/>
                    </a:lnTo>
                    <a:lnTo>
                      <a:pt x="687" y="356"/>
                    </a:lnTo>
                    <a:lnTo>
                      <a:pt x="694" y="342"/>
                    </a:lnTo>
                    <a:lnTo>
                      <a:pt x="704" y="330"/>
                    </a:lnTo>
                    <a:lnTo>
                      <a:pt x="713" y="316"/>
                    </a:lnTo>
                    <a:lnTo>
                      <a:pt x="721" y="304"/>
                    </a:lnTo>
                    <a:lnTo>
                      <a:pt x="727" y="289"/>
                    </a:lnTo>
                    <a:lnTo>
                      <a:pt x="729" y="273"/>
                    </a:lnTo>
                    <a:lnTo>
                      <a:pt x="728" y="265"/>
                    </a:lnTo>
                    <a:lnTo>
                      <a:pt x="727" y="258"/>
                    </a:lnTo>
                    <a:lnTo>
                      <a:pt x="724" y="251"/>
                    </a:lnTo>
                    <a:lnTo>
                      <a:pt x="724" y="243"/>
                    </a:lnTo>
                    <a:lnTo>
                      <a:pt x="727" y="235"/>
                    </a:lnTo>
                    <a:lnTo>
                      <a:pt x="734" y="228"/>
                    </a:lnTo>
                    <a:lnTo>
                      <a:pt x="742" y="220"/>
                    </a:lnTo>
                    <a:lnTo>
                      <a:pt x="746" y="211"/>
                    </a:lnTo>
                    <a:lnTo>
                      <a:pt x="742" y="201"/>
                    </a:lnTo>
                    <a:lnTo>
                      <a:pt x="737" y="193"/>
                    </a:lnTo>
                    <a:lnTo>
                      <a:pt x="729" y="187"/>
                    </a:lnTo>
                    <a:lnTo>
                      <a:pt x="724" y="186"/>
                    </a:lnTo>
                    <a:lnTo>
                      <a:pt x="717" y="186"/>
                    </a:lnTo>
                    <a:lnTo>
                      <a:pt x="711" y="188"/>
                    </a:lnTo>
                    <a:lnTo>
                      <a:pt x="703" y="189"/>
                    </a:lnTo>
                    <a:lnTo>
                      <a:pt x="698" y="192"/>
                    </a:lnTo>
                    <a:lnTo>
                      <a:pt x="689" y="189"/>
                    </a:lnTo>
                    <a:lnTo>
                      <a:pt x="685" y="183"/>
                    </a:lnTo>
                    <a:lnTo>
                      <a:pt x="684" y="173"/>
                    </a:lnTo>
                    <a:lnTo>
                      <a:pt x="685" y="164"/>
                    </a:lnTo>
                    <a:lnTo>
                      <a:pt x="685" y="156"/>
                    </a:lnTo>
                    <a:lnTo>
                      <a:pt x="689" y="148"/>
                    </a:lnTo>
                    <a:lnTo>
                      <a:pt x="692" y="141"/>
                    </a:lnTo>
                    <a:lnTo>
                      <a:pt x="694" y="133"/>
                    </a:lnTo>
                    <a:lnTo>
                      <a:pt x="692" y="119"/>
                    </a:lnTo>
                    <a:lnTo>
                      <a:pt x="685" y="109"/>
                    </a:lnTo>
                    <a:lnTo>
                      <a:pt x="678" y="102"/>
                    </a:lnTo>
                    <a:lnTo>
                      <a:pt x="669" y="98"/>
                    </a:lnTo>
                    <a:lnTo>
                      <a:pt x="659" y="92"/>
                    </a:lnTo>
                    <a:lnTo>
                      <a:pt x="652" y="85"/>
                    </a:lnTo>
                    <a:lnTo>
                      <a:pt x="647" y="77"/>
                    </a:lnTo>
                    <a:lnTo>
                      <a:pt x="645" y="67"/>
                    </a:lnTo>
                    <a:lnTo>
                      <a:pt x="647" y="59"/>
                    </a:lnTo>
                    <a:lnTo>
                      <a:pt x="652" y="54"/>
                    </a:lnTo>
                    <a:lnTo>
                      <a:pt x="657" y="49"/>
                    </a:lnTo>
                    <a:lnTo>
                      <a:pt x="659" y="43"/>
                    </a:lnTo>
                    <a:lnTo>
                      <a:pt x="659" y="34"/>
                    </a:lnTo>
                    <a:lnTo>
                      <a:pt x="659" y="24"/>
                    </a:lnTo>
                    <a:lnTo>
                      <a:pt x="658" y="13"/>
                    </a:lnTo>
                    <a:lnTo>
                      <a:pt x="655" y="6"/>
                    </a:lnTo>
                    <a:lnTo>
                      <a:pt x="658" y="1"/>
                    </a:lnTo>
                    <a:lnTo>
                      <a:pt x="659" y="0"/>
                    </a:lnTo>
                    <a:lnTo>
                      <a:pt x="662" y="1"/>
                    </a:lnTo>
                    <a:lnTo>
                      <a:pt x="668" y="3"/>
                    </a:lnTo>
                    <a:lnTo>
                      <a:pt x="677" y="4"/>
                    </a:lnTo>
                    <a:lnTo>
                      <a:pt x="683" y="10"/>
                    </a:lnTo>
                    <a:lnTo>
                      <a:pt x="685" y="18"/>
                    </a:lnTo>
                    <a:lnTo>
                      <a:pt x="687" y="29"/>
                    </a:lnTo>
                    <a:lnTo>
                      <a:pt x="685" y="39"/>
                    </a:lnTo>
                    <a:lnTo>
                      <a:pt x="687" y="49"/>
                    </a:lnTo>
                    <a:lnTo>
                      <a:pt x="689" y="59"/>
                    </a:lnTo>
                    <a:lnTo>
                      <a:pt x="696" y="67"/>
                    </a:lnTo>
                    <a:lnTo>
                      <a:pt x="702" y="70"/>
                    </a:lnTo>
                    <a:lnTo>
                      <a:pt x="712" y="73"/>
                    </a:lnTo>
                    <a:lnTo>
                      <a:pt x="719" y="77"/>
                    </a:lnTo>
                    <a:lnTo>
                      <a:pt x="724" y="84"/>
                    </a:lnTo>
                    <a:lnTo>
                      <a:pt x="726" y="94"/>
                    </a:lnTo>
                    <a:lnTo>
                      <a:pt x="728" y="107"/>
                    </a:lnTo>
                    <a:lnTo>
                      <a:pt x="732" y="119"/>
                    </a:lnTo>
                    <a:lnTo>
                      <a:pt x="737" y="133"/>
                    </a:lnTo>
                    <a:lnTo>
                      <a:pt x="741" y="144"/>
                    </a:lnTo>
                    <a:lnTo>
                      <a:pt x="748" y="154"/>
                    </a:lnTo>
                    <a:lnTo>
                      <a:pt x="757" y="161"/>
                    </a:lnTo>
                    <a:lnTo>
                      <a:pt x="768" y="164"/>
                    </a:lnTo>
                    <a:lnTo>
                      <a:pt x="776" y="162"/>
                    </a:lnTo>
                    <a:lnTo>
                      <a:pt x="781" y="157"/>
                    </a:lnTo>
                    <a:lnTo>
                      <a:pt x="785" y="152"/>
                    </a:lnTo>
                    <a:lnTo>
                      <a:pt x="787" y="147"/>
                    </a:lnTo>
                    <a:lnTo>
                      <a:pt x="791" y="151"/>
                    </a:lnTo>
                    <a:lnTo>
                      <a:pt x="793" y="158"/>
                    </a:lnTo>
                    <a:lnTo>
                      <a:pt x="791" y="167"/>
                    </a:lnTo>
                    <a:lnTo>
                      <a:pt x="788" y="174"/>
                    </a:lnTo>
                    <a:lnTo>
                      <a:pt x="783" y="181"/>
                    </a:lnTo>
                    <a:lnTo>
                      <a:pt x="780" y="188"/>
                    </a:lnTo>
                    <a:lnTo>
                      <a:pt x="775" y="196"/>
                    </a:lnTo>
                    <a:lnTo>
                      <a:pt x="771" y="206"/>
                    </a:lnTo>
                    <a:lnTo>
                      <a:pt x="768" y="213"/>
                    </a:lnTo>
                    <a:lnTo>
                      <a:pt x="767" y="223"/>
                    </a:lnTo>
                    <a:lnTo>
                      <a:pt x="764" y="231"/>
                    </a:lnTo>
                    <a:lnTo>
                      <a:pt x="763" y="241"/>
                    </a:lnTo>
                    <a:lnTo>
                      <a:pt x="762" y="248"/>
                    </a:lnTo>
                    <a:lnTo>
                      <a:pt x="761" y="258"/>
                    </a:lnTo>
                    <a:lnTo>
                      <a:pt x="761" y="302"/>
                    </a:lnTo>
                    <a:lnTo>
                      <a:pt x="761" y="307"/>
                    </a:lnTo>
                    <a:lnTo>
                      <a:pt x="764" y="310"/>
                    </a:lnTo>
                    <a:lnTo>
                      <a:pt x="768" y="310"/>
                    </a:lnTo>
                    <a:lnTo>
                      <a:pt x="773" y="307"/>
                    </a:lnTo>
                    <a:lnTo>
                      <a:pt x="778" y="302"/>
                    </a:lnTo>
                    <a:lnTo>
                      <a:pt x="786" y="299"/>
                    </a:lnTo>
                    <a:lnTo>
                      <a:pt x="793" y="295"/>
                    </a:lnTo>
                    <a:lnTo>
                      <a:pt x="802" y="295"/>
                    </a:lnTo>
                    <a:lnTo>
                      <a:pt x="811" y="292"/>
                    </a:lnTo>
                    <a:lnTo>
                      <a:pt x="817" y="291"/>
                    </a:lnTo>
                    <a:lnTo>
                      <a:pt x="822" y="287"/>
                    </a:lnTo>
                    <a:lnTo>
                      <a:pt x="831" y="287"/>
                    </a:lnTo>
                    <a:lnTo>
                      <a:pt x="837" y="287"/>
                    </a:lnTo>
                    <a:lnTo>
                      <a:pt x="843" y="289"/>
                    </a:lnTo>
                    <a:lnTo>
                      <a:pt x="847" y="292"/>
                    </a:lnTo>
                    <a:lnTo>
                      <a:pt x="850" y="299"/>
                    </a:lnTo>
                    <a:lnTo>
                      <a:pt x="847" y="304"/>
                    </a:lnTo>
                    <a:lnTo>
                      <a:pt x="843" y="312"/>
                    </a:lnTo>
                    <a:lnTo>
                      <a:pt x="837" y="324"/>
                    </a:lnTo>
                    <a:lnTo>
                      <a:pt x="831" y="336"/>
                    </a:lnTo>
                    <a:lnTo>
                      <a:pt x="823" y="346"/>
                    </a:lnTo>
                    <a:lnTo>
                      <a:pt x="817" y="357"/>
                    </a:lnTo>
                    <a:lnTo>
                      <a:pt x="812" y="365"/>
                    </a:lnTo>
                    <a:lnTo>
                      <a:pt x="811" y="369"/>
                    </a:lnTo>
                    <a:lnTo>
                      <a:pt x="803" y="375"/>
                    </a:lnTo>
                    <a:lnTo>
                      <a:pt x="798" y="383"/>
                    </a:lnTo>
                    <a:lnTo>
                      <a:pt x="793" y="389"/>
                    </a:lnTo>
                    <a:lnTo>
                      <a:pt x="791" y="396"/>
                    </a:lnTo>
                    <a:lnTo>
                      <a:pt x="787" y="403"/>
                    </a:lnTo>
                    <a:lnTo>
                      <a:pt x="785" y="410"/>
                    </a:lnTo>
                    <a:lnTo>
                      <a:pt x="781" y="418"/>
                    </a:lnTo>
                    <a:lnTo>
                      <a:pt x="780" y="428"/>
                    </a:lnTo>
                    <a:lnTo>
                      <a:pt x="775" y="441"/>
                    </a:lnTo>
                    <a:lnTo>
                      <a:pt x="772" y="458"/>
                    </a:lnTo>
                    <a:lnTo>
                      <a:pt x="772" y="475"/>
                    </a:lnTo>
                    <a:lnTo>
                      <a:pt x="773" y="494"/>
                    </a:lnTo>
                    <a:lnTo>
                      <a:pt x="772" y="512"/>
                    </a:lnTo>
                    <a:lnTo>
                      <a:pt x="772" y="530"/>
                    </a:lnTo>
                    <a:lnTo>
                      <a:pt x="771" y="548"/>
                    </a:lnTo>
                    <a:lnTo>
                      <a:pt x="768" y="564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3" name="Freeform 140"/>
              <p:cNvSpPr>
                <a:spLocks/>
              </p:cNvSpPr>
              <p:nvPr/>
            </p:nvSpPr>
            <p:spPr bwMode="auto">
              <a:xfrm>
                <a:off x="2628" y="2716"/>
                <a:ext cx="191" cy="393"/>
              </a:xfrm>
              <a:custGeom>
                <a:avLst/>
                <a:gdLst>
                  <a:gd name="T0" fmla="*/ 35 w 191"/>
                  <a:gd name="T1" fmla="*/ 16 h 393"/>
                  <a:gd name="T2" fmla="*/ 46 w 191"/>
                  <a:gd name="T3" fmla="*/ 44 h 393"/>
                  <a:gd name="T4" fmla="*/ 59 w 191"/>
                  <a:gd name="T5" fmla="*/ 69 h 393"/>
                  <a:gd name="T6" fmla="*/ 78 w 191"/>
                  <a:gd name="T7" fmla="*/ 91 h 393"/>
                  <a:gd name="T8" fmla="*/ 92 w 191"/>
                  <a:gd name="T9" fmla="*/ 93 h 393"/>
                  <a:gd name="T10" fmla="*/ 99 w 191"/>
                  <a:gd name="T11" fmla="*/ 74 h 393"/>
                  <a:gd name="T12" fmla="*/ 112 w 191"/>
                  <a:gd name="T13" fmla="*/ 72 h 393"/>
                  <a:gd name="T14" fmla="*/ 119 w 191"/>
                  <a:gd name="T15" fmla="*/ 83 h 393"/>
                  <a:gd name="T16" fmla="*/ 125 w 191"/>
                  <a:gd name="T17" fmla="*/ 101 h 393"/>
                  <a:gd name="T18" fmla="*/ 131 w 191"/>
                  <a:gd name="T19" fmla="*/ 116 h 393"/>
                  <a:gd name="T20" fmla="*/ 146 w 191"/>
                  <a:gd name="T21" fmla="*/ 126 h 393"/>
                  <a:gd name="T22" fmla="*/ 162 w 191"/>
                  <a:gd name="T23" fmla="*/ 130 h 393"/>
                  <a:gd name="T24" fmla="*/ 177 w 191"/>
                  <a:gd name="T25" fmla="*/ 140 h 393"/>
                  <a:gd name="T26" fmla="*/ 185 w 191"/>
                  <a:gd name="T27" fmla="*/ 158 h 393"/>
                  <a:gd name="T28" fmla="*/ 188 w 191"/>
                  <a:gd name="T29" fmla="*/ 182 h 393"/>
                  <a:gd name="T30" fmla="*/ 190 w 191"/>
                  <a:gd name="T31" fmla="*/ 209 h 393"/>
                  <a:gd name="T32" fmla="*/ 190 w 191"/>
                  <a:gd name="T33" fmla="*/ 232 h 393"/>
                  <a:gd name="T34" fmla="*/ 183 w 191"/>
                  <a:gd name="T35" fmla="*/ 252 h 393"/>
                  <a:gd name="T36" fmla="*/ 175 w 191"/>
                  <a:gd name="T37" fmla="*/ 270 h 393"/>
                  <a:gd name="T38" fmla="*/ 167 w 191"/>
                  <a:gd name="T39" fmla="*/ 289 h 393"/>
                  <a:gd name="T40" fmla="*/ 166 w 191"/>
                  <a:gd name="T41" fmla="*/ 336 h 393"/>
                  <a:gd name="T42" fmla="*/ 173 w 191"/>
                  <a:gd name="T43" fmla="*/ 355 h 393"/>
                  <a:gd name="T44" fmla="*/ 177 w 191"/>
                  <a:gd name="T45" fmla="*/ 378 h 393"/>
                  <a:gd name="T46" fmla="*/ 172 w 191"/>
                  <a:gd name="T47" fmla="*/ 389 h 393"/>
                  <a:gd name="T48" fmla="*/ 163 w 191"/>
                  <a:gd name="T49" fmla="*/ 393 h 393"/>
                  <a:gd name="T50" fmla="*/ 148 w 191"/>
                  <a:gd name="T51" fmla="*/ 383 h 393"/>
                  <a:gd name="T52" fmla="*/ 133 w 191"/>
                  <a:gd name="T53" fmla="*/ 360 h 393"/>
                  <a:gd name="T54" fmla="*/ 119 w 191"/>
                  <a:gd name="T55" fmla="*/ 335 h 393"/>
                  <a:gd name="T56" fmla="*/ 113 w 191"/>
                  <a:gd name="T57" fmla="*/ 318 h 393"/>
                  <a:gd name="T58" fmla="*/ 104 w 191"/>
                  <a:gd name="T59" fmla="*/ 303 h 393"/>
                  <a:gd name="T60" fmla="*/ 94 w 191"/>
                  <a:gd name="T61" fmla="*/ 290 h 393"/>
                  <a:gd name="T62" fmla="*/ 83 w 191"/>
                  <a:gd name="T63" fmla="*/ 275 h 393"/>
                  <a:gd name="T64" fmla="*/ 79 w 191"/>
                  <a:gd name="T65" fmla="*/ 257 h 393"/>
                  <a:gd name="T66" fmla="*/ 64 w 191"/>
                  <a:gd name="T67" fmla="*/ 209 h 393"/>
                  <a:gd name="T68" fmla="*/ 39 w 191"/>
                  <a:gd name="T69" fmla="*/ 171 h 393"/>
                  <a:gd name="T70" fmla="*/ 14 w 191"/>
                  <a:gd name="T71" fmla="*/ 136 h 393"/>
                  <a:gd name="T72" fmla="*/ 0 w 191"/>
                  <a:gd name="T73" fmla="*/ 99 h 393"/>
                  <a:gd name="T74" fmla="*/ 47 w 191"/>
                  <a:gd name="T75" fmla="*/ 131 h 393"/>
                  <a:gd name="T76" fmla="*/ 51 w 191"/>
                  <a:gd name="T77" fmla="*/ 118 h 393"/>
                  <a:gd name="T78" fmla="*/ 51 w 191"/>
                  <a:gd name="T79" fmla="*/ 101 h 393"/>
                  <a:gd name="T80" fmla="*/ 46 w 191"/>
                  <a:gd name="T81" fmla="*/ 79 h 393"/>
                  <a:gd name="T82" fmla="*/ 39 w 191"/>
                  <a:gd name="T83" fmla="*/ 61 h 393"/>
                  <a:gd name="T84" fmla="*/ 33 w 191"/>
                  <a:gd name="T85" fmla="*/ 43 h 393"/>
                  <a:gd name="T86" fmla="*/ 32 w 191"/>
                  <a:gd name="T87" fmla="*/ 0 h 39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91"/>
                  <a:gd name="T133" fmla="*/ 0 h 393"/>
                  <a:gd name="T134" fmla="*/ 191 w 191"/>
                  <a:gd name="T135" fmla="*/ 393 h 39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91" h="393">
                    <a:moveTo>
                      <a:pt x="32" y="0"/>
                    </a:moveTo>
                    <a:lnTo>
                      <a:pt x="35" y="16"/>
                    </a:lnTo>
                    <a:lnTo>
                      <a:pt x="41" y="31"/>
                    </a:lnTo>
                    <a:lnTo>
                      <a:pt x="46" y="44"/>
                    </a:lnTo>
                    <a:lnTo>
                      <a:pt x="53" y="58"/>
                    </a:lnTo>
                    <a:lnTo>
                      <a:pt x="59" y="69"/>
                    </a:lnTo>
                    <a:lnTo>
                      <a:pt x="68" y="81"/>
                    </a:lnTo>
                    <a:lnTo>
                      <a:pt x="78" y="91"/>
                    </a:lnTo>
                    <a:lnTo>
                      <a:pt x="89" y="101"/>
                    </a:lnTo>
                    <a:lnTo>
                      <a:pt x="92" y="93"/>
                    </a:lnTo>
                    <a:lnTo>
                      <a:pt x="96" y="83"/>
                    </a:lnTo>
                    <a:lnTo>
                      <a:pt x="99" y="74"/>
                    </a:lnTo>
                    <a:lnTo>
                      <a:pt x="107" y="71"/>
                    </a:lnTo>
                    <a:lnTo>
                      <a:pt x="112" y="72"/>
                    </a:lnTo>
                    <a:lnTo>
                      <a:pt x="117" y="77"/>
                    </a:lnTo>
                    <a:lnTo>
                      <a:pt x="119" y="83"/>
                    </a:lnTo>
                    <a:lnTo>
                      <a:pt x="123" y="92"/>
                    </a:lnTo>
                    <a:lnTo>
                      <a:pt x="125" y="101"/>
                    </a:lnTo>
                    <a:lnTo>
                      <a:pt x="128" y="110"/>
                    </a:lnTo>
                    <a:lnTo>
                      <a:pt x="131" y="116"/>
                    </a:lnTo>
                    <a:lnTo>
                      <a:pt x="135" y="121"/>
                    </a:lnTo>
                    <a:lnTo>
                      <a:pt x="146" y="126"/>
                    </a:lnTo>
                    <a:lnTo>
                      <a:pt x="155" y="128"/>
                    </a:lnTo>
                    <a:lnTo>
                      <a:pt x="162" y="130"/>
                    </a:lnTo>
                    <a:lnTo>
                      <a:pt x="172" y="135"/>
                    </a:lnTo>
                    <a:lnTo>
                      <a:pt x="177" y="140"/>
                    </a:lnTo>
                    <a:lnTo>
                      <a:pt x="182" y="148"/>
                    </a:lnTo>
                    <a:lnTo>
                      <a:pt x="185" y="158"/>
                    </a:lnTo>
                    <a:lnTo>
                      <a:pt x="188" y="171"/>
                    </a:lnTo>
                    <a:lnTo>
                      <a:pt x="188" y="182"/>
                    </a:lnTo>
                    <a:lnTo>
                      <a:pt x="190" y="196"/>
                    </a:lnTo>
                    <a:lnTo>
                      <a:pt x="190" y="209"/>
                    </a:lnTo>
                    <a:lnTo>
                      <a:pt x="191" y="221"/>
                    </a:lnTo>
                    <a:lnTo>
                      <a:pt x="190" y="232"/>
                    </a:lnTo>
                    <a:lnTo>
                      <a:pt x="187" y="244"/>
                    </a:lnTo>
                    <a:lnTo>
                      <a:pt x="183" y="252"/>
                    </a:lnTo>
                    <a:lnTo>
                      <a:pt x="180" y="262"/>
                    </a:lnTo>
                    <a:lnTo>
                      <a:pt x="175" y="270"/>
                    </a:lnTo>
                    <a:lnTo>
                      <a:pt x="171" y="279"/>
                    </a:lnTo>
                    <a:lnTo>
                      <a:pt x="167" y="289"/>
                    </a:lnTo>
                    <a:lnTo>
                      <a:pt x="166" y="300"/>
                    </a:lnTo>
                    <a:lnTo>
                      <a:pt x="166" y="336"/>
                    </a:lnTo>
                    <a:lnTo>
                      <a:pt x="170" y="345"/>
                    </a:lnTo>
                    <a:lnTo>
                      <a:pt x="173" y="355"/>
                    </a:lnTo>
                    <a:lnTo>
                      <a:pt x="176" y="366"/>
                    </a:lnTo>
                    <a:lnTo>
                      <a:pt x="177" y="378"/>
                    </a:lnTo>
                    <a:lnTo>
                      <a:pt x="175" y="385"/>
                    </a:lnTo>
                    <a:lnTo>
                      <a:pt x="172" y="389"/>
                    </a:lnTo>
                    <a:lnTo>
                      <a:pt x="167" y="392"/>
                    </a:lnTo>
                    <a:lnTo>
                      <a:pt x="163" y="393"/>
                    </a:lnTo>
                    <a:lnTo>
                      <a:pt x="156" y="389"/>
                    </a:lnTo>
                    <a:lnTo>
                      <a:pt x="148" y="383"/>
                    </a:lnTo>
                    <a:lnTo>
                      <a:pt x="141" y="371"/>
                    </a:lnTo>
                    <a:lnTo>
                      <a:pt x="133" y="360"/>
                    </a:lnTo>
                    <a:lnTo>
                      <a:pt x="126" y="346"/>
                    </a:lnTo>
                    <a:lnTo>
                      <a:pt x="119" y="335"/>
                    </a:lnTo>
                    <a:lnTo>
                      <a:pt x="116" y="324"/>
                    </a:lnTo>
                    <a:lnTo>
                      <a:pt x="113" y="318"/>
                    </a:lnTo>
                    <a:lnTo>
                      <a:pt x="108" y="310"/>
                    </a:lnTo>
                    <a:lnTo>
                      <a:pt x="104" y="303"/>
                    </a:lnTo>
                    <a:lnTo>
                      <a:pt x="99" y="296"/>
                    </a:lnTo>
                    <a:lnTo>
                      <a:pt x="94" y="290"/>
                    </a:lnTo>
                    <a:lnTo>
                      <a:pt x="88" y="282"/>
                    </a:lnTo>
                    <a:lnTo>
                      <a:pt x="83" y="275"/>
                    </a:lnTo>
                    <a:lnTo>
                      <a:pt x="79" y="266"/>
                    </a:lnTo>
                    <a:lnTo>
                      <a:pt x="79" y="257"/>
                    </a:lnTo>
                    <a:lnTo>
                      <a:pt x="73" y="231"/>
                    </a:lnTo>
                    <a:lnTo>
                      <a:pt x="64" y="209"/>
                    </a:lnTo>
                    <a:lnTo>
                      <a:pt x="52" y="188"/>
                    </a:lnTo>
                    <a:lnTo>
                      <a:pt x="39" y="171"/>
                    </a:lnTo>
                    <a:lnTo>
                      <a:pt x="25" y="152"/>
                    </a:lnTo>
                    <a:lnTo>
                      <a:pt x="14" y="136"/>
                    </a:lnTo>
                    <a:lnTo>
                      <a:pt x="4" y="117"/>
                    </a:lnTo>
                    <a:lnTo>
                      <a:pt x="0" y="99"/>
                    </a:lnTo>
                    <a:lnTo>
                      <a:pt x="44" y="137"/>
                    </a:lnTo>
                    <a:lnTo>
                      <a:pt x="47" y="131"/>
                    </a:lnTo>
                    <a:lnTo>
                      <a:pt x="49" y="126"/>
                    </a:lnTo>
                    <a:lnTo>
                      <a:pt x="51" y="118"/>
                    </a:lnTo>
                    <a:lnTo>
                      <a:pt x="52" y="112"/>
                    </a:lnTo>
                    <a:lnTo>
                      <a:pt x="51" y="101"/>
                    </a:lnTo>
                    <a:lnTo>
                      <a:pt x="49" y="89"/>
                    </a:lnTo>
                    <a:lnTo>
                      <a:pt x="46" y="79"/>
                    </a:lnTo>
                    <a:lnTo>
                      <a:pt x="43" y="71"/>
                    </a:lnTo>
                    <a:lnTo>
                      <a:pt x="39" y="61"/>
                    </a:lnTo>
                    <a:lnTo>
                      <a:pt x="37" y="52"/>
                    </a:lnTo>
                    <a:lnTo>
                      <a:pt x="33" y="43"/>
                    </a:lnTo>
                    <a:lnTo>
                      <a:pt x="32" y="3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4" name="Freeform 141"/>
              <p:cNvSpPr>
                <a:spLocks/>
              </p:cNvSpPr>
              <p:nvPr/>
            </p:nvSpPr>
            <p:spPr bwMode="auto">
              <a:xfrm>
                <a:off x="2394" y="2481"/>
                <a:ext cx="463" cy="692"/>
              </a:xfrm>
              <a:custGeom>
                <a:avLst/>
                <a:gdLst>
                  <a:gd name="T0" fmla="*/ 5 w 463"/>
                  <a:gd name="T1" fmla="*/ 14 h 692"/>
                  <a:gd name="T2" fmla="*/ 6 w 463"/>
                  <a:gd name="T3" fmla="*/ 45 h 692"/>
                  <a:gd name="T4" fmla="*/ 9 w 463"/>
                  <a:gd name="T5" fmla="*/ 78 h 692"/>
                  <a:gd name="T6" fmla="*/ 18 w 463"/>
                  <a:gd name="T7" fmla="*/ 108 h 692"/>
                  <a:gd name="T8" fmla="*/ 33 w 463"/>
                  <a:gd name="T9" fmla="*/ 134 h 692"/>
                  <a:gd name="T10" fmla="*/ 49 w 463"/>
                  <a:gd name="T11" fmla="*/ 158 h 692"/>
                  <a:gd name="T12" fmla="*/ 65 w 463"/>
                  <a:gd name="T13" fmla="*/ 182 h 692"/>
                  <a:gd name="T14" fmla="*/ 79 w 463"/>
                  <a:gd name="T15" fmla="*/ 209 h 692"/>
                  <a:gd name="T16" fmla="*/ 95 w 463"/>
                  <a:gd name="T17" fmla="*/ 254 h 692"/>
                  <a:gd name="T18" fmla="*/ 119 w 463"/>
                  <a:gd name="T19" fmla="*/ 299 h 692"/>
                  <a:gd name="T20" fmla="*/ 149 w 463"/>
                  <a:gd name="T21" fmla="*/ 334 h 692"/>
                  <a:gd name="T22" fmla="*/ 184 w 463"/>
                  <a:gd name="T23" fmla="*/ 367 h 692"/>
                  <a:gd name="T24" fmla="*/ 212 w 463"/>
                  <a:gd name="T25" fmla="*/ 396 h 692"/>
                  <a:gd name="T26" fmla="*/ 231 w 463"/>
                  <a:gd name="T27" fmla="*/ 417 h 692"/>
                  <a:gd name="T28" fmla="*/ 247 w 463"/>
                  <a:gd name="T29" fmla="*/ 439 h 692"/>
                  <a:gd name="T30" fmla="*/ 262 w 463"/>
                  <a:gd name="T31" fmla="*/ 462 h 692"/>
                  <a:gd name="T32" fmla="*/ 273 w 463"/>
                  <a:gd name="T33" fmla="*/ 487 h 692"/>
                  <a:gd name="T34" fmla="*/ 280 w 463"/>
                  <a:gd name="T35" fmla="*/ 511 h 692"/>
                  <a:gd name="T36" fmla="*/ 286 w 463"/>
                  <a:gd name="T37" fmla="*/ 534 h 692"/>
                  <a:gd name="T38" fmla="*/ 298 w 463"/>
                  <a:gd name="T39" fmla="*/ 554 h 692"/>
                  <a:gd name="T40" fmla="*/ 320 w 463"/>
                  <a:gd name="T41" fmla="*/ 571 h 692"/>
                  <a:gd name="T42" fmla="*/ 338 w 463"/>
                  <a:gd name="T43" fmla="*/ 586 h 692"/>
                  <a:gd name="T44" fmla="*/ 355 w 463"/>
                  <a:gd name="T45" fmla="*/ 601 h 692"/>
                  <a:gd name="T46" fmla="*/ 372 w 463"/>
                  <a:gd name="T47" fmla="*/ 617 h 692"/>
                  <a:gd name="T48" fmla="*/ 396 w 463"/>
                  <a:gd name="T49" fmla="*/ 632 h 692"/>
                  <a:gd name="T50" fmla="*/ 420 w 463"/>
                  <a:gd name="T51" fmla="*/ 643 h 692"/>
                  <a:gd name="T52" fmla="*/ 441 w 463"/>
                  <a:gd name="T53" fmla="*/ 658 h 692"/>
                  <a:gd name="T54" fmla="*/ 456 w 463"/>
                  <a:gd name="T55" fmla="*/ 677 h 692"/>
                  <a:gd name="T56" fmla="*/ 454 w 463"/>
                  <a:gd name="T57" fmla="*/ 692 h 692"/>
                  <a:gd name="T58" fmla="*/ 435 w 463"/>
                  <a:gd name="T59" fmla="*/ 690 h 692"/>
                  <a:gd name="T60" fmla="*/ 420 w 463"/>
                  <a:gd name="T61" fmla="*/ 685 h 692"/>
                  <a:gd name="T62" fmla="*/ 404 w 463"/>
                  <a:gd name="T63" fmla="*/ 675 h 692"/>
                  <a:gd name="T64" fmla="*/ 372 w 463"/>
                  <a:gd name="T65" fmla="*/ 658 h 692"/>
                  <a:gd name="T66" fmla="*/ 335 w 463"/>
                  <a:gd name="T67" fmla="*/ 635 h 692"/>
                  <a:gd name="T68" fmla="*/ 303 w 463"/>
                  <a:gd name="T69" fmla="*/ 612 h 692"/>
                  <a:gd name="T70" fmla="*/ 276 w 463"/>
                  <a:gd name="T71" fmla="*/ 584 h 692"/>
                  <a:gd name="T72" fmla="*/ 251 w 463"/>
                  <a:gd name="T73" fmla="*/ 555 h 692"/>
                  <a:gd name="T74" fmla="*/ 227 w 463"/>
                  <a:gd name="T75" fmla="*/ 531 h 692"/>
                  <a:gd name="T76" fmla="*/ 201 w 463"/>
                  <a:gd name="T77" fmla="*/ 510 h 692"/>
                  <a:gd name="T78" fmla="*/ 174 w 463"/>
                  <a:gd name="T79" fmla="*/ 486 h 692"/>
                  <a:gd name="T80" fmla="*/ 152 w 463"/>
                  <a:gd name="T81" fmla="*/ 461 h 692"/>
                  <a:gd name="T82" fmla="*/ 134 w 463"/>
                  <a:gd name="T83" fmla="*/ 436 h 692"/>
                  <a:gd name="T84" fmla="*/ 120 w 463"/>
                  <a:gd name="T85" fmla="*/ 411 h 692"/>
                  <a:gd name="T86" fmla="*/ 108 w 463"/>
                  <a:gd name="T87" fmla="*/ 385 h 692"/>
                  <a:gd name="T88" fmla="*/ 90 w 463"/>
                  <a:gd name="T89" fmla="*/ 351 h 692"/>
                  <a:gd name="T90" fmla="*/ 73 w 463"/>
                  <a:gd name="T91" fmla="*/ 309 h 692"/>
                  <a:gd name="T92" fmla="*/ 58 w 463"/>
                  <a:gd name="T93" fmla="*/ 267 h 692"/>
                  <a:gd name="T94" fmla="*/ 43 w 463"/>
                  <a:gd name="T95" fmla="*/ 223 h 692"/>
                  <a:gd name="T96" fmla="*/ 29 w 463"/>
                  <a:gd name="T97" fmla="*/ 178 h 692"/>
                  <a:gd name="T98" fmla="*/ 15 w 463"/>
                  <a:gd name="T99" fmla="*/ 126 h 692"/>
                  <a:gd name="T100" fmla="*/ 2 w 463"/>
                  <a:gd name="T101" fmla="*/ 71 h 692"/>
                  <a:gd name="T102" fmla="*/ 0 w 463"/>
                  <a:gd name="T103" fmla="*/ 21 h 69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63"/>
                  <a:gd name="T157" fmla="*/ 0 h 692"/>
                  <a:gd name="T158" fmla="*/ 463 w 463"/>
                  <a:gd name="T159" fmla="*/ 692 h 69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63" h="692">
                    <a:moveTo>
                      <a:pt x="4" y="0"/>
                    </a:moveTo>
                    <a:lnTo>
                      <a:pt x="5" y="14"/>
                    </a:lnTo>
                    <a:lnTo>
                      <a:pt x="6" y="29"/>
                    </a:lnTo>
                    <a:lnTo>
                      <a:pt x="6" y="45"/>
                    </a:lnTo>
                    <a:lnTo>
                      <a:pt x="9" y="61"/>
                    </a:lnTo>
                    <a:lnTo>
                      <a:pt x="9" y="78"/>
                    </a:lnTo>
                    <a:lnTo>
                      <a:pt x="14" y="94"/>
                    </a:lnTo>
                    <a:lnTo>
                      <a:pt x="18" y="108"/>
                    </a:lnTo>
                    <a:lnTo>
                      <a:pt x="26" y="123"/>
                    </a:lnTo>
                    <a:lnTo>
                      <a:pt x="33" y="134"/>
                    </a:lnTo>
                    <a:lnTo>
                      <a:pt x="40" y="146"/>
                    </a:lnTo>
                    <a:lnTo>
                      <a:pt x="49" y="158"/>
                    </a:lnTo>
                    <a:lnTo>
                      <a:pt x="58" y="170"/>
                    </a:lnTo>
                    <a:lnTo>
                      <a:pt x="65" y="182"/>
                    </a:lnTo>
                    <a:lnTo>
                      <a:pt x="73" y="195"/>
                    </a:lnTo>
                    <a:lnTo>
                      <a:pt x="79" y="209"/>
                    </a:lnTo>
                    <a:lnTo>
                      <a:pt x="85" y="225"/>
                    </a:lnTo>
                    <a:lnTo>
                      <a:pt x="95" y="254"/>
                    </a:lnTo>
                    <a:lnTo>
                      <a:pt x="107" y="279"/>
                    </a:lnTo>
                    <a:lnTo>
                      <a:pt x="119" y="299"/>
                    </a:lnTo>
                    <a:lnTo>
                      <a:pt x="134" y="318"/>
                    </a:lnTo>
                    <a:lnTo>
                      <a:pt x="149" y="334"/>
                    </a:lnTo>
                    <a:lnTo>
                      <a:pt x="167" y="351"/>
                    </a:lnTo>
                    <a:lnTo>
                      <a:pt x="184" y="367"/>
                    </a:lnTo>
                    <a:lnTo>
                      <a:pt x="203" y="386"/>
                    </a:lnTo>
                    <a:lnTo>
                      <a:pt x="212" y="396"/>
                    </a:lnTo>
                    <a:lnTo>
                      <a:pt x="222" y="406"/>
                    </a:lnTo>
                    <a:lnTo>
                      <a:pt x="231" y="417"/>
                    </a:lnTo>
                    <a:lnTo>
                      <a:pt x="239" y="429"/>
                    </a:lnTo>
                    <a:lnTo>
                      <a:pt x="247" y="439"/>
                    </a:lnTo>
                    <a:lnTo>
                      <a:pt x="254" y="450"/>
                    </a:lnTo>
                    <a:lnTo>
                      <a:pt x="262" y="462"/>
                    </a:lnTo>
                    <a:lnTo>
                      <a:pt x="269" y="476"/>
                    </a:lnTo>
                    <a:lnTo>
                      <a:pt x="273" y="487"/>
                    </a:lnTo>
                    <a:lnTo>
                      <a:pt x="277" y="500"/>
                    </a:lnTo>
                    <a:lnTo>
                      <a:pt x="280" y="511"/>
                    </a:lnTo>
                    <a:lnTo>
                      <a:pt x="283" y="524"/>
                    </a:lnTo>
                    <a:lnTo>
                      <a:pt x="286" y="534"/>
                    </a:lnTo>
                    <a:lnTo>
                      <a:pt x="291" y="545"/>
                    </a:lnTo>
                    <a:lnTo>
                      <a:pt x="298" y="554"/>
                    </a:lnTo>
                    <a:lnTo>
                      <a:pt x="310" y="564"/>
                    </a:lnTo>
                    <a:lnTo>
                      <a:pt x="320" y="571"/>
                    </a:lnTo>
                    <a:lnTo>
                      <a:pt x="330" y="579"/>
                    </a:lnTo>
                    <a:lnTo>
                      <a:pt x="338" y="586"/>
                    </a:lnTo>
                    <a:lnTo>
                      <a:pt x="347" y="594"/>
                    </a:lnTo>
                    <a:lnTo>
                      <a:pt x="355" y="601"/>
                    </a:lnTo>
                    <a:lnTo>
                      <a:pt x="364" y="609"/>
                    </a:lnTo>
                    <a:lnTo>
                      <a:pt x="372" y="617"/>
                    </a:lnTo>
                    <a:lnTo>
                      <a:pt x="385" y="625"/>
                    </a:lnTo>
                    <a:lnTo>
                      <a:pt x="396" y="632"/>
                    </a:lnTo>
                    <a:lnTo>
                      <a:pt x="409" y="638"/>
                    </a:lnTo>
                    <a:lnTo>
                      <a:pt x="420" y="643"/>
                    </a:lnTo>
                    <a:lnTo>
                      <a:pt x="432" y="650"/>
                    </a:lnTo>
                    <a:lnTo>
                      <a:pt x="441" y="658"/>
                    </a:lnTo>
                    <a:lnTo>
                      <a:pt x="450" y="667"/>
                    </a:lnTo>
                    <a:lnTo>
                      <a:pt x="456" y="677"/>
                    </a:lnTo>
                    <a:lnTo>
                      <a:pt x="463" y="692"/>
                    </a:lnTo>
                    <a:lnTo>
                      <a:pt x="454" y="692"/>
                    </a:lnTo>
                    <a:lnTo>
                      <a:pt x="446" y="692"/>
                    </a:lnTo>
                    <a:lnTo>
                      <a:pt x="435" y="690"/>
                    </a:lnTo>
                    <a:lnTo>
                      <a:pt x="427" y="689"/>
                    </a:lnTo>
                    <a:lnTo>
                      <a:pt x="420" y="685"/>
                    </a:lnTo>
                    <a:lnTo>
                      <a:pt x="415" y="683"/>
                    </a:lnTo>
                    <a:lnTo>
                      <a:pt x="404" y="675"/>
                    </a:lnTo>
                    <a:lnTo>
                      <a:pt x="394" y="669"/>
                    </a:lnTo>
                    <a:lnTo>
                      <a:pt x="372" y="658"/>
                    </a:lnTo>
                    <a:lnTo>
                      <a:pt x="353" y="647"/>
                    </a:lnTo>
                    <a:lnTo>
                      <a:pt x="335" y="635"/>
                    </a:lnTo>
                    <a:lnTo>
                      <a:pt x="320" y="624"/>
                    </a:lnTo>
                    <a:lnTo>
                      <a:pt x="303" y="612"/>
                    </a:lnTo>
                    <a:lnTo>
                      <a:pt x="290" y="599"/>
                    </a:lnTo>
                    <a:lnTo>
                      <a:pt x="276" y="584"/>
                    </a:lnTo>
                    <a:lnTo>
                      <a:pt x="263" y="570"/>
                    </a:lnTo>
                    <a:lnTo>
                      <a:pt x="251" y="555"/>
                    </a:lnTo>
                    <a:lnTo>
                      <a:pt x="239" y="543"/>
                    </a:lnTo>
                    <a:lnTo>
                      <a:pt x="227" y="531"/>
                    </a:lnTo>
                    <a:lnTo>
                      <a:pt x="214" y="521"/>
                    </a:lnTo>
                    <a:lnTo>
                      <a:pt x="201" y="510"/>
                    </a:lnTo>
                    <a:lnTo>
                      <a:pt x="188" y="499"/>
                    </a:lnTo>
                    <a:lnTo>
                      <a:pt x="174" y="486"/>
                    </a:lnTo>
                    <a:lnTo>
                      <a:pt x="163" y="474"/>
                    </a:lnTo>
                    <a:lnTo>
                      <a:pt x="152" y="461"/>
                    </a:lnTo>
                    <a:lnTo>
                      <a:pt x="143" y="449"/>
                    </a:lnTo>
                    <a:lnTo>
                      <a:pt x="134" y="436"/>
                    </a:lnTo>
                    <a:lnTo>
                      <a:pt x="128" y="425"/>
                    </a:lnTo>
                    <a:lnTo>
                      <a:pt x="120" y="411"/>
                    </a:lnTo>
                    <a:lnTo>
                      <a:pt x="114" y="398"/>
                    </a:lnTo>
                    <a:lnTo>
                      <a:pt x="108" y="385"/>
                    </a:lnTo>
                    <a:lnTo>
                      <a:pt x="101" y="372"/>
                    </a:lnTo>
                    <a:lnTo>
                      <a:pt x="90" y="351"/>
                    </a:lnTo>
                    <a:lnTo>
                      <a:pt x="81" y="331"/>
                    </a:lnTo>
                    <a:lnTo>
                      <a:pt x="73" y="309"/>
                    </a:lnTo>
                    <a:lnTo>
                      <a:pt x="65" y="289"/>
                    </a:lnTo>
                    <a:lnTo>
                      <a:pt x="58" y="267"/>
                    </a:lnTo>
                    <a:lnTo>
                      <a:pt x="50" y="245"/>
                    </a:lnTo>
                    <a:lnTo>
                      <a:pt x="43" y="223"/>
                    </a:lnTo>
                    <a:lnTo>
                      <a:pt x="36" y="200"/>
                    </a:lnTo>
                    <a:lnTo>
                      <a:pt x="29" y="178"/>
                    </a:lnTo>
                    <a:lnTo>
                      <a:pt x="23" y="154"/>
                    </a:lnTo>
                    <a:lnTo>
                      <a:pt x="15" y="126"/>
                    </a:lnTo>
                    <a:lnTo>
                      <a:pt x="9" y="100"/>
                    </a:lnTo>
                    <a:lnTo>
                      <a:pt x="2" y="71"/>
                    </a:lnTo>
                    <a:lnTo>
                      <a:pt x="0" y="46"/>
                    </a:lnTo>
                    <a:lnTo>
                      <a:pt x="0" y="2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5" name="Freeform 142"/>
              <p:cNvSpPr>
                <a:spLocks/>
              </p:cNvSpPr>
              <p:nvPr/>
            </p:nvSpPr>
            <p:spPr bwMode="auto">
              <a:xfrm>
                <a:off x="2414" y="2495"/>
                <a:ext cx="108" cy="229"/>
              </a:xfrm>
              <a:custGeom>
                <a:avLst/>
                <a:gdLst>
                  <a:gd name="T0" fmla="*/ 0 w 108"/>
                  <a:gd name="T1" fmla="*/ 0 h 229"/>
                  <a:gd name="T2" fmla="*/ 94 w 108"/>
                  <a:gd name="T3" fmla="*/ 102 h 229"/>
                  <a:gd name="T4" fmla="*/ 87 w 108"/>
                  <a:gd name="T5" fmla="*/ 106 h 229"/>
                  <a:gd name="T6" fmla="*/ 83 w 108"/>
                  <a:gd name="T7" fmla="*/ 107 h 229"/>
                  <a:gd name="T8" fmla="*/ 78 w 108"/>
                  <a:gd name="T9" fmla="*/ 105 h 229"/>
                  <a:gd name="T10" fmla="*/ 70 w 108"/>
                  <a:gd name="T11" fmla="*/ 102 h 229"/>
                  <a:gd name="T12" fmla="*/ 70 w 108"/>
                  <a:gd name="T13" fmla="*/ 121 h 229"/>
                  <a:gd name="T14" fmla="*/ 75 w 108"/>
                  <a:gd name="T15" fmla="*/ 134 h 229"/>
                  <a:gd name="T16" fmla="*/ 81 w 108"/>
                  <a:gd name="T17" fmla="*/ 148 h 229"/>
                  <a:gd name="T18" fmla="*/ 88 w 108"/>
                  <a:gd name="T19" fmla="*/ 159 h 229"/>
                  <a:gd name="T20" fmla="*/ 94 w 108"/>
                  <a:gd name="T21" fmla="*/ 171 h 229"/>
                  <a:gd name="T22" fmla="*/ 98 w 108"/>
                  <a:gd name="T23" fmla="*/ 183 h 229"/>
                  <a:gd name="T24" fmla="*/ 103 w 108"/>
                  <a:gd name="T25" fmla="*/ 196 h 229"/>
                  <a:gd name="T26" fmla="*/ 105 w 108"/>
                  <a:gd name="T27" fmla="*/ 210 h 229"/>
                  <a:gd name="T28" fmla="*/ 108 w 108"/>
                  <a:gd name="T29" fmla="*/ 229 h 229"/>
                  <a:gd name="T30" fmla="*/ 105 w 108"/>
                  <a:gd name="T31" fmla="*/ 226 h 229"/>
                  <a:gd name="T32" fmla="*/ 102 w 108"/>
                  <a:gd name="T33" fmla="*/ 220 h 229"/>
                  <a:gd name="T34" fmla="*/ 95 w 108"/>
                  <a:gd name="T35" fmla="*/ 211 h 229"/>
                  <a:gd name="T36" fmla="*/ 89 w 108"/>
                  <a:gd name="T37" fmla="*/ 203 h 229"/>
                  <a:gd name="T38" fmla="*/ 81 w 108"/>
                  <a:gd name="T39" fmla="*/ 193 h 229"/>
                  <a:gd name="T40" fmla="*/ 75 w 108"/>
                  <a:gd name="T41" fmla="*/ 185 h 229"/>
                  <a:gd name="T42" fmla="*/ 71 w 108"/>
                  <a:gd name="T43" fmla="*/ 179 h 229"/>
                  <a:gd name="T44" fmla="*/ 70 w 108"/>
                  <a:gd name="T45" fmla="*/ 176 h 229"/>
                  <a:gd name="T46" fmla="*/ 65 w 108"/>
                  <a:gd name="T47" fmla="*/ 169 h 229"/>
                  <a:gd name="T48" fmla="*/ 61 w 108"/>
                  <a:gd name="T49" fmla="*/ 163 h 229"/>
                  <a:gd name="T50" fmla="*/ 56 w 108"/>
                  <a:gd name="T51" fmla="*/ 158 h 229"/>
                  <a:gd name="T52" fmla="*/ 53 w 108"/>
                  <a:gd name="T53" fmla="*/ 154 h 229"/>
                  <a:gd name="T54" fmla="*/ 43 w 108"/>
                  <a:gd name="T55" fmla="*/ 144 h 229"/>
                  <a:gd name="T56" fmla="*/ 34 w 108"/>
                  <a:gd name="T57" fmla="*/ 134 h 229"/>
                  <a:gd name="T58" fmla="*/ 25 w 108"/>
                  <a:gd name="T59" fmla="*/ 122 h 229"/>
                  <a:gd name="T60" fmla="*/ 19 w 108"/>
                  <a:gd name="T61" fmla="*/ 111 h 229"/>
                  <a:gd name="T62" fmla="*/ 14 w 108"/>
                  <a:gd name="T63" fmla="*/ 100 h 229"/>
                  <a:gd name="T64" fmla="*/ 10 w 108"/>
                  <a:gd name="T65" fmla="*/ 89 h 229"/>
                  <a:gd name="T66" fmla="*/ 6 w 108"/>
                  <a:gd name="T67" fmla="*/ 75 h 229"/>
                  <a:gd name="T68" fmla="*/ 5 w 108"/>
                  <a:gd name="T69" fmla="*/ 62 h 229"/>
                  <a:gd name="T70" fmla="*/ 1 w 108"/>
                  <a:gd name="T71" fmla="*/ 48 h 229"/>
                  <a:gd name="T72" fmla="*/ 0 w 108"/>
                  <a:gd name="T73" fmla="*/ 36 h 229"/>
                  <a:gd name="T74" fmla="*/ 0 w 108"/>
                  <a:gd name="T75" fmla="*/ 0 h 22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8"/>
                  <a:gd name="T115" fmla="*/ 0 h 229"/>
                  <a:gd name="T116" fmla="*/ 108 w 108"/>
                  <a:gd name="T117" fmla="*/ 229 h 22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8" h="229">
                    <a:moveTo>
                      <a:pt x="0" y="0"/>
                    </a:moveTo>
                    <a:lnTo>
                      <a:pt x="94" y="102"/>
                    </a:lnTo>
                    <a:lnTo>
                      <a:pt x="87" y="106"/>
                    </a:lnTo>
                    <a:lnTo>
                      <a:pt x="83" y="107"/>
                    </a:lnTo>
                    <a:lnTo>
                      <a:pt x="78" y="105"/>
                    </a:lnTo>
                    <a:lnTo>
                      <a:pt x="70" y="102"/>
                    </a:lnTo>
                    <a:lnTo>
                      <a:pt x="70" y="121"/>
                    </a:lnTo>
                    <a:lnTo>
                      <a:pt x="75" y="134"/>
                    </a:lnTo>
                    <a:lnTo>
                      <a:pt x="81" y="148"/>
                    </a:lnTo>
                    <a:lnTo>
                      <a:pt x="88" y="159"/>
                    </a:lnTo>
                    <a:lnTo>
                      <a:pt x="94" y="171"/>
                    </a:lnTo>
                    <a:lnTo>
                      <a:pt x="98" y="183"/>
                    </a:lnTo>
                    <a:lnTo>
                      <a:pt x="103" y="196"/>
                    </a:lnTo>
                    <a:lnTo>
                      <a:pt x="105" y="210"/>
                    </a:lnTo>
                    <a:lnTo>
                      <a:pt x="108" y="229"/>
                    </a:lnTo>
                    <a:lnTo>
                      <a:pt x="105" y="226"/>
                    </a:lnTo>
                    <a:lnTo>
                      <a:pt x="102" y="220"/>
                    </a:lnTo>
                    <a:lnTo>
                      <a:pt x="95" y="211"/>
                    </a:lnTo>
                    <a:lnTo>
                      <a:pt x="89" y="203"/>
                    </a:lnTo>
                    <a:lnTo>
                      <a:pt x="81" y="193"/>
                    </a:lnTo>
                    <a:lnTo>
                      <a:pt x="75" y="185"/>
                    </a:lnTo>
                    <a:lnTo>
                      <a:pt x="71" y="179"/>
                    </a:lnTo>
                    <a:lnTo>
                      <a:pt x="70" y="176"/>
                    </a:lnTo>
                    <a:lnTo>
                      <a:pt x="65" y="169"/>
                    </a:lnTo>
                    <a:lnTo>
                      <a:pt x="61" y="163"/>
                    </a:lnTo>
                    <a:lnTo>
                      <a:pt x="56" y="158"/>
                    </a:lnTo>
                    <a:lnTo>
                      <a:pt x="53" y="154"/>
                    </a:lnTo>
                    <a:lnTo>
                      <a:pt x="43" y="144"/>
                    </a:lnTo>
                    <a:lnTo>
                      <a:pt x="34" y="134"/>
                    </a:lnTo>
                    <a:lnTo>
                      <a:pt x="25" y="122"/>
                    </a:lnTo>
                    <a:lnTo>
                      <a:pt x="19" y="111"/>
                    </a:lnTo>
                    <a:lnTo>
                      <a:pt x="14" y="100"/>
                    </a:lnTo>
                    <a:lnTo>
                      <a:pt x="10" y="89"/>
                    </a:lnTo>
                    <a:lnTo>
                      <a:pt x="6" y="75"/>
                    </a:lnTo>
                    <a:lnTo>
                      <a:pt x="5" y="62"/>
                    </a:lnTo>
                    <a:lnTo>
                      <a:pt x="1" y="48"/>
                    </a:lnTo>
                    <a:lnTo>
                      <a:pt x="0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6" name="Freeform 143"/>
              <p:cNvSpPr>
                <a:spLocks/>
              </p:cNvSpPr>
              <p:nvPr/>
            </p:nvSpPr>
            <p:spPr bwMode="auto">
              <a:xfrm>
                <a:off x="2895" y="2278"/>
                <a:ext cx="269" cy="831"/>
              </a:xfrm>
              <a:custGeom>
                <a:avLst/>
                <a:gdLst>
                  <a:gd name="T0" fmla="*/ 249 w 269"/>
                  <a:gd name="T1" fmla="*/ 6 h 831"/>
                  <a:gd name="T2" fmla="*/ 222 w 269"/>
                  <a:gd name="T3" fmla="*/ 36 h 831"/>
                  <a:gd name="T4" fmla="*/ 207 w 269"/>
                  <a:gd name="T5" fmla="*/ 79 h 831"/>
                  <a:gd name="T6" fmla="*/ 196 w 269"/>
                  <a:gd name="T7" fmla="*/ 121 h 831"/>
                  <a:gd name="T8" fmla="*/ 175 w 269"/>
                  <a:gd name="T9" fmla="*/ 159 h 831"/>
                  <a:gd name="T10" fmla="*/ 141 w 269"/>
                  <a:gd name="T11" fmla="*/ 185 h 831"/>
                  <a:gd name="T12" fmla="*/ 102 w 269"/>
                  <a:gd name="T13" fmla="*/ 200 h 831"/>
                  <a:gd name="T14" fmla="*/ 58 w 269"/>
                  <a:gd name="T15" fmla="*/ 214 h 831"/>
                  <a:gd name="T16" fmla="*/ 43 w 269"/>
                  <a:gd name="T17" fmla="*/ 228 h 831"/>
                  <a:gd name="T18" fmla="*/ 58 w 269"/>
                  <a:gd name="T19" fmla="*/ 234 h 831"/>
                  <a:gd name="T20" fmla="*/ 72 w 269"/>
                  <a:gd name="T21" fmla="*/ 239 h 831"/>
                  <a:gd name="T22" fmla="*/ 84 w 269"/>
                  <a:gd name="T23" fmla="*/ 247 h 831"/>
                  <a:gd name="T24" fmla="*/ 93 w 269"/>
                  <a:gd name="T25" fmla="*/ 257 h 831"/>
                  <a:gd name="T26" fmla="*/ 98 w 269"/>
                  <a:gd name="T27" fmla="*/ 272 h 831"/>
                  <a:gd name="T28" fmla="*/ 102 w 269"/>
                  <a:gd name="T29" fmla="*/ 288 h 831"/>
                  <a:gd name="T30" fmla="*/ 103 w 269"/>
                  <a:gd name="T31" fmla="*/ 306 h 831"/>
                  <a:gd name="T32" fmla="*/ 104 w 269"/>
                  <a:gd name="T33" fmla="*/ 322 h 831"/>
                  <a:gd name="T34" fmla="*/ 104 w 269"/>
                  <a:gd name="T35" fmla="*/ 333 h 831"/>
                  <a:gd name="T36" fmla="*/ 104 w 269"/>
                  <a:gd name="T37" fmla="*/ 348 h 831"/>
                  <a:gd name="T38" fmla="*/ 111 w 269"/>
                  <a:gd name="T39" fmla="*/ 366 h 831"/>
                  <a:gd name="T40" fmla="*/ 120 w 269"/>
                  <a:gd name="T41" fmla="*/ 380 h 831"/>
                  <a:gd name="T42" fmla="*/ 125 w 269"/>
                  <a:gd name="T43" fmla="*/ 396 h 831"/>
                  <a:gd name="T44" fmla="*/ 126 w 269"/>
                  <a:gd name="T45" fmla="*/ 421 h 831"/>
                  <a:gd name="T46" fmla="*/ 118 w 269"/>
                  <a:gd name="T47" fmla="*/ 446 h 831"/>
                  <a:gd name="T48" fmla="*/ 108 w 269"/>
                  <a:gd name="T49" fmla="*/ 469 h 831"/>
                  <a:gd name="T50" fmla="*/ 97 w 269"/>
                  <a:gd name="T51" fmla="*/ 490 h 831"/>
                  <a:gd name="T52" fmla="*/ 92 w 269"/>
                  <a:gd name="T53" fmla="*/ 506 h 831"/>
                  <a:gd name="T54" fmla="*/ 104 w 269"/>
                  <a:gd name="T55" fmla="*/ 514 h 831"/>
                  <a:gd name="T56" fmla="*/ 111 w 269"/>
                  <a:gd name="T57" fmla="*/ 522 h 831"/>
                  <a:gd name="T58" fmla="*/ 113 w 269"/>
                  <a:gd name="T59" fmla="*/ 535 h 831"/>
                  <a:gd name="T60" fmla="*/ 115 w 269"/>
                  <a:gd name="T61" fmla="*/ 554 h 831"/>
                  <a:gd name="T62" fmla="*/ 106 w 269"/>
                  <a:gd name="T63" fmla="*/ 599 h 831"/>
                  <a:gd name="T64" fmla="*/ 88 w 269"/>
                  <a:gd name="T65" fmla="*/ 642 h 831"/>
                  <a:gd name="T66" fmla="*/ 64 w 269"/>
                  <a:gd name="T67" fmla="*/ 679 h 831"/>
                  <a:gd name="T68" fmla="*/ 43 w 269"/>
                  <a:gd name="T69" fmla="*/ 712 h 831"/>
                  <a:gd name="T70" fmla="*/ 28 w 269"/>
                  <a:gd name="T71" fmla="*/ 738 h 831"/>
                  <a:gd name="T72" fmla="*/ 17 w 269"/>
                  <a:gd name="T73" fmla="*/ 768 h 831"/>
                  <a:gd name="T74" fmla="*/ 8 w 269"/>
                  <a:gd name="T75" fmla="*/ 799 h 831"/>
                  <a:gd name="T76" fmla="*/ 0 w 269"/>
                  <a:gd name="T77" fmla="*/ 831 h 831"/>
                  <a:gd name="T78" fmla="*/ 24 w 269"/>
                  <a:gd name="T79" fmla="*/ 821 h 831"/>
                  <a:gd name="T80" fmla="*/ 44 w 269"/>
                  <a:gd name="T81" fmla="*/ 808 h 831"/>
                  <a:gd name="T82" fmla="*/ 61 w 269"/>
                  <a:gd name="T83" fmla="*/ 791 h 831"/>
                  <a:gd name="T84" fmla="*/ 74 w 269"/>
                  <a:gd name="T85" fmla="*/ 774 h 831"/>
                  <a:gd name="T86" fmla="*/ 97 w 269"/>
                  <a:gd name="T87" fmla="*/ 743 h 831"/>
                  <a:gd name="T88" fmla="*/ 123 w 269"/>
                  <a:gd name="T89" fmla="*/ 712 h 831"/>
                  <a:gd name="T90" fmla="*/ 148 w 269"/>
                  <a:gd name="T91" fmla="*/ 680 h 831"/>
                  <a:gd name="T92" fmla="*/ 175 w 269"/>
                  <a:gd name="T93" fmla="*/ 650 h 831"/>
                  <a:gd name="T94" fmla="*/ 199 w 269"/>
                  <a:gd name="T95" fmla="*/ 610 h 831"/>
                  <a:gd name="T96" fmla="*/ 220 w 269"/>
                  <a:gd name="T97" fmla="*/ 564 h 831"/>
                  <a:gd name="T98" fmla="*/ 235 w 269"/>
                  <a:gd name="T99" fmla="*/ 512 h 831"/>
                  <a:gd name="T100" fmla="*/ 244 w 269"/>
                  <a:gd name="T101" fmla="*/ 465 h 831"/>
                  <a:gd name="T102" fmla="*/ 247 w 269"/>
                  <a:gd name="T103" fmla="*/ 304 h 831"/>
                  <a:gd name="T104" fmla="*/ 252 w 269"/>
                  <a:gd name="T105" fmla="*/ 281 h 831"/>
                  <a:gd name="T106" fmla="*/ 255 w 269"/>
                  <a:gd name="T107" fmla="*/ 254 h 831"/>
                  <a:gd name="T108" fmla="*/ 257 w 269"/>
                  <a:gd name="T109" fmla="*/ 228 h 831"/>
                  <a:gd name="T110" fmla="*/ 260 w 269"/>
                  <a:gd name="T111" fmla="*/ 95 h 8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9"/>
                  <a:gd name="T169" fmla="*/ 0 h 831"/>
                  <a:gd name="T170" fmla="*/ 269 w 269"/>
                  <a:gd name="T171" fmla="*/ 831 h 83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9" h="831">
                    <a:moveTo>
                      <a:pt x="269" y="0"/>
                    </a:moveTo>
                    <a:lnTo>
                      <a:pt x="249" y="6"/>
                    </a:lnTo>
                    <a:lnTo>
                      <a:pt x="234" y="20"/>
                    </a:lnTo>
                    <a:lnTo>
                      <a:pt x="222" y="36"/>
                    </a:lnTo>
                    <a:lnTo>
                      <a:pt x="215" y="57"/>
                    </a:lnTo>
                    <a:lnTo>
                      <a:pt x="207" y="79"/>
                    </a:lnTo>
                    <a:lnTo>
                      <a:pt x="202" y="100"/>
                    </a:lnTo>
                    <a:lnTo>
                      <a:pt x="196" y="121"/>
                    </a:lnTo>
                    <a:lnTo>
                      <a:pt x="190" y="140"/>
                    </a:lnTo>
                    <a:lnTo>
                      <a:pt x="175" y="159"/>
                    </a:lnTo>
                    <a:lnTo>
                      <a:pt x="160" y="174"/>
                    </a:lnTo>
                    <a:lnTo>
                      <a:pt x="141" y="185"/>
                    </a:lnTo>
                    <a:lnTo>
                      <a:pt x="123" y="194"/>
                    </a:lnTo>
                    <a:lnTo>
                      <a:pt x="102" y="200"/>
                    </a:lnTo>
                    <a:lnTo>
                      <a:pt x="81" y="208"/>
                    </a:lnTo>
                    <a:lnTo>
                      <a:pt x="58" y="214"/>
                    </a:lnTo>
                    <a:lnTo>
                      <a:pt x="37" y="225"/>
                    </a:lnTo>
                    <a:lnTo>
                      <a:pt x="43" y="228"/>
                    </a:lnTo>
                    <a:lnTo>
                      <a:pt x="51" y="232"/>
                    </a:lnTo>
                    <a:lnTo>
                      <a:pt x="58" y="234"/>
                    </a:lnTo>
                    <a:lnTo>
                      <a:pt x="66" y="237"/>
                    </a:lnTo>
                    <a:lnTo>
                      <a:pt x="72" y="239"/>
                    </a:lnTo>
                    <a:lnTo>
                      <a:pt x="79" y="243"/>
                    </a:lnTo>
                    <a:lnTo>
                      <a:pt x="84" y="247"/>
                    </a:lnTo>
                    <a:lnTo>
                      <a:pt x="91" y="253"/>
                    </a:lnTo>
                    <a:lnTo>
                      <a:pt x="93" y="257"/>
                    </a:lnTo>
                    <a:lnTo>
                      <a:pt x="96" y="264"/>
                    </a:lnTo>
                    <a:lnTo>
                      <a:pt x="98" y="272"/>
                    </a:lnTo>
                    <a:lnTo>
                      <a:pt x="101" y="281"/>
                    </a:lnTo>
                    <a:lnTo>
                      <a:pt x="102" y="288"/>
                    </a:lnTo>
                    <a:lnTo>
                      <a:pt x="103" y="298"/>
                    </a:lnTo>
                    <a:lnTo>
                      <a:pt x="103" y="306"/>
                    </a:lnTo>
                    <a:lnTo>
                      <a:pt x="104" y="316"/>
                    </a:lnTo>
                    <a:lnTo>
                      <a:pt x="104" y="322"/>
                    </a:lnTo>
                    <a:lnTo>
                      <a:pt x="104" y="328"/>
                    </a:lnTo>
                    <a:lnTo>
                      <a:pt x="104" y="333"/>
                    </a:lnTo>
                    <a:lnTo>
                      <a:pt x="104" y="338"/>
                    </a:lnTo>
                    <a:lnTo>
                      <a:pt x="104" y="348"/>
                    </a:lnTo>
                    <a:lnTo>
                      <a:pt x="107" y="358"/>
                    </a:lnTo>
                    <a:lnTo>
                      <a:pt x="111" y="366"/>
                    </a:lnTo>
                    <a:lnTo>
                      <a:pt x="116" y="373"/>
                    </a:lnTo>
                    <a:lnTo>
                      <a:pt x="120" y="380"/>
                    </a:lnTo>
                    <a:lnTo>
                      <a:pt x="123" y="388"/>
                    </a:lnTo>
                    <a:lnTo>
                      <a:pt x="125" y="396"/>
                    </a:lnTo>
                    <a:lnTo>
                      <a:pt x="127" y="408"/>
                    </a:lnTo>
                    <a:lnTo>
                      <a:pt x="126" y="421"/>
                    </a:lnTo>
                    <a:lnTo>
                      <a:pt x="123" y="433"/>
                    </a:lnTo>
                    <a:lnTo>
                      <a:pt x="118" y="446"/>
                    </a:lnTo>
                    <a:lnTo>
                      <a:pt x="115" y="459"/>
                    </a:lnTo>
                    <a:lnTo>
                      <a:pt x="108" y="469"/>
                    </a:lnTo>
                    <a:lnTo>
                      <a:pt x="103" y="480"/>
                    </a:lnTo>
                    <a:lnTo>
                      <a:pt x="97" y="490"/>
                    </a:lnTo>
                    <a:lnTo>
                      <a:pt x="92" y="499"/>
                    </a:lnTo>
                    <a:lnTo>
                      <a:pt x="92" y="506"/>
                    </a:lnTo>
                    <a:lnTo>
                      <a:pt x="98" y="510"/>
                    </a:lnTo>
                    <a:lnTo>
                      <a:pt x="104" y="514"/>
                    </a:lnTo>
                    <a:lnTo>
                      <a:pt x="107" y="517"/>
                    </a:lnTo>
                    <a:lnTo>
                      <a:pt x="111" y="522"/>
                    </a:lnTo>
                    <a:lnTo>
                      <a:pt x="112" y="527"/>
                    </a:lnTo>
                    <a:lnTo>
                      <a:pt x="113" y="535"/>
                    </a:lnTo>
                    <a:lnTo>
                      <a:pt x="113" y="543"/>
                    </a:lnTo>
                    <a:lnTo>
                      <a:pt x="115" y="554"/>
                    </a:lnTo>
                    <a:lnTo>
                      <a:pt x="112" y="576"/>
                    </a:lnTo>
                    <a:lnTo>
                      <a:pt x="106" y="599"/>
                    </a:lnTo>
                    <a:lnTo>
                      <a:pt x="97" y="620"/>
                    </a:lnTo>
                    <a:lnTo>
                      <a:pt x="88" y="642"/>
                    </a:lnTo>
                    <a:lnTo>
                      <a:pt x="76" y="660"/>
                    </a:lnTo>
                    <a:lnTo>
                      <a:pt x="64" y="679"/>
                    </a:lnTo>
                    <a:lnTo>
                      <a:pt x="53" y="695"/>
                    </a:lnTo>
                    <a:lnTo>
                      <a:pt x="43" y="712"/>
                    </a:lnTo>
                    <a:lnTo>
                      <a:pt x="34" y="723"/>
                    </a:lnTo>
                    <a:lnTo>
                      <a:pt x="28" y="738"/>
                    </a:lnTo>
                    <a:lnTo>
                      <a:pt x="20" y="752"/>
                    </a:lnTo>
                    <a:lnTo>
                      <a:pt x="17" y="768"/>
                    </a:lnTo>
                    <a:lnTo>
                      <a:pt x="12" y="783"/>
                    </a:lnTo>
                    <a:lnTo>
                      <a:pt x="8" y="799"/>
                    </a:lnTo>
                    <a:lnTo>
                      <a:pt x="4" y="815"/>
                    </a:lnTo>
                    <a:lnTo>
                      <a:pt x="0" y="831"/>
                    </a:lnTo>
                    <a:lnTo>
                      <a:pt x="12" y="826"/>
                    </a:lnTo>
                    <a:lnTo>
                      <a:pt x="24" y="821"/>
                    </a:lnTo>
                    <a:lnTo>
                      <a:pt x="34" y="815"/>
                    </a:lnTo>
                    <a:lnTo>
                      <a:pt x="44" y="808"/>
                    </a:lnTo>
                    <a:lnTo>
                      <a:pt x="52" y="799"/>
                    </a:lnTo>
                    <a:lnTo>
                      <a:pt x="61" y="791"/>
                    </a:lnTo>
                    <a:lnTo>
                      <a:pt x="67" y="782"/>
                    </a:lnTo>
                    <a:lnTo>
                      <a:pt x="74" y="774"/>
                    </a:lnTo>
                    <a:lnTo>
                      <a:pt x="86" y="758"/>
                    </a:lnTo>
                    <a:lnTo>
                      <a:pt x="97" y="743"/>
                    </a:lnTo>
                    <a:lnTo>
                      <a:pt x="110" y="727"/>
                    </a:lnTo>
                    <a:lnTo>
                      <a:pt x="123" y="712"/>
                    </a:lnTo>
                    <a:lnTo>
                      <a:pt x="136" y="695"/>
                    </a:lnTo>
                    <a:lnTo>
                      <a:pt x="148" y="680"/>
                    </a:lnTo>
                    <a:lnTo>
                      <a:pt x="161" y="665"/>
                    </a:lnTo>
                    <a:lnTo>
                      <a:pt x="175" y="650"/>
                    </a:lnTo>
                    <a:lnTo>
                      <a:pt x="186" y="632"/>
                    </a:lnTo>
                    <a:lnTo>
                      <a:pt x="199" y="610"/>
                    </a:lnTo>
                    <a:lnTo>
                      <a:pt x="209" y="586"/>
                    </a:lnTo>
                    <a:lnTo>
                      <a:pt x="220" y="564"/>
                    </a:lnTo>
                    <a:lnTo>
                      <a:pt x="227" y="537"/>
                    </a:lnTo>
                    <a:lnTo>
                      <a:pt x="235" y="512"/>
                    </a:lnTo>
                    <a:lnTo>
                      <a:pt x="240" y="487"/>
                    </a:lnTo>
                    <a:lnTo>
                      <a:pt x="244" y="465"/>
                    </a:lnTo>
                    <a:lnTo>
                      <a:pt x="244" y="316"/>
                    </a:lnTo>
                    <a:lnTo>
                      <a:pt x="247" y="304"/>
                    </a:lnTo>
                    <a:lnTo>
                      <a:pt x="251" y="293"/>
                    </a:lnTo>
                    <a:lnTo>
                      <a:pt x="252" y="281"/>
                    </a:lnTo>
                    <a:lnTo>
                      <a:pt x="255" y="268"/>
                    </a:lnTo>
                    <a:lnTo>
                      <a:pt x="255" y="254"/>
                    </a:lnTo>
                    <a:lnTo>
                      <a:pt x="256" y="240"/>
                    </a:lnTo>
                    <a:lnTo>
                      <a:pt x="257" y="228"/>
                    </a:lnTo>
                    <a:lnTo>
                      <a:pt x="260" y="217"/>
                    </a:lnTo>
                    <a:lnTo>
                      <a:pt x="260" y="95"/>
                    </a:lnTo>
                    <a:lnTo>
                      <a:pt x="269" y="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7" name="Freeform 144"/>
              <p:cNvSpPr>
                <a:spLocks/>
              </p:cNvSpPr>
              <p:nvPr/>
            </p:nvSpPr>
            <p:spPr bwMode="auto">
              <a:xfrm>
                <a:off x="2579" y="2249"/>
                <a:ext cx="221" cy="209"/>
              </a:xfrm>
              <a:custGeom>
                <a:avLst/>
                <a:gdLst>
                  <a:gd name="T0" fmla="*/ 0 w 221"/>
                  <a:gd name="T1" fmla="*/ 49 h 209"/>
                  <a:gd name="T2" fmla="*/ 14 w 221"/>
                  <a:gd name="T3" fmla="*/ 54 h 209"/>
                  <a:gd name="T4" fmla="*/ 33 w 221"/>
                  <a:gd name="T5" fmla="*/ 59 h 209"/>
                  <a:gd name="T6" fmla="*/ 54 w 221"/>
                  <a:gd name="T7" fmla="*/ 63 h 209"/>
                  <a:gd name="T8" fmla="*/ 76 w 221"/>
                  <a:gd name="T9" fmla="*/ 69 h 209"/>
                  <a:gd name="T10" fmla="*/ 95 w 221"/>
                  <a:gd name="T11" fmla="*/ 74 h 209"/>
                  <a:gd name="T12" fmla="*/ 111 w 221"/>
                  <a:gd name="T13" fmla="*/ 83 h 209"/>
                  <a:gd name="T14" fmla="*/ 122 w 221"/>
                  <a:gd name="T15" fmla="*/ 93 h 209"/>
                  <a:gd name="T16" fmla="*/ 127 w 221"/>
                  <a:gd name="T17" fmla="*/ 108 h 209"/>
                  <a:gd name="T18" fmla="*/ 122 w 221"/>
                  <a:gd name="T19" fmla="*/ 119 h 209"/>
                  <a:gd name="T20" fmla="*/ 115 w 221"/>
                  <a:gd name="T21" fmla="*/ 132 h 209"/>
                  <a:gd name="T22" fmla="*/ 105 w 221"/>
                  <a:gd name="T23" fmla="*/ 142 h 209"/>
                  <a:gd name="T24" fmla="*/ 98 w 221"/>
                  <a:gd name="T25" fmla="*/ 153 h 209"/>
                  <a:gd name="T26" fmla="*/ 141 w 221"/>
                  <a:gd name="T27" fmla="*/ 153 h 209"/>
                  <a:gd name="T28" fmla="*/ 136 w 221"/>
                  <a:gd name="T29" fmla="*/ 165 h 209"/>
                  <a:gd name="T30" fmla="*/ 131 w 221"/>
                  <a:gd name="T31" fmla="*/ 175 h 209"/>
                  <a:gd name="T32" fmla="*/ 123 w 221"/>
                  <a:gd name="T33" fmla="*/ 182 h 209"/>
                  <a:gd name="T34" fmla="*/ 117 w 221"/>
                  <a:gd name="T35" fmla="*/ 188 h 209"/>
                  <a:gd name="T36" fmla="*/ 108 w 221"/>
                  <a:gd name="T37" fmla="*/ 192 h 209"/>
                  <a:gd name="T38" fmla="*/ 101 w 221"/>
                  <a:gd name="T39" fmla="*/ 197 h 209"/>
                  <a:gd name="T40" fmla="*/ 95 w 221"/>
                  <a:gd name="T41" fmla="*/ 200 h 209"/>
                  <a:gd name="T42" fmla="*/ 91 w 221"/>
                  <a:gd name="T43" fmla="*/ 209 h 209"/>
                  <a:gd name="T44" fmla="*/ 103 w 221"/>
                  <a:gd name="T45" fmla="*/ 205 h 209"/>
                  <a:gd name="T46" fmla="*/ 117 w 221"/>
                  <a:gd name="T47" fmla="*/ 202 h 209"/>
                  <a:gd name="T48" fmla="*/ 131 w 221"/>
                  <a:gd name="T49" fmla="*/ 195 h 209"/>
                  <a:gd name="T50" fmla="*/ 146 w 221"/>
                  <a:gd name="T51" fmla="*/ 190 h 209"/>
                  <a:gd name="T52" fmla="*/ 157 w 221"/>
                  <a:gd name="T53" fmla="*/ 183 h 209"/>
                  <a:gd name="T54" fmla="*/ 168 w 221"/>
                  <a:gd name="T55" fmla="*/ 175 h 209"/>
                  <a:gd name="T56" fmla="*/ 177 w 221"/>
                  <a:gd name="T57" fmla="*/ 167 h 209"/>
                  <a:gd name="T58" fmla="*/ 184 w 221"/>
                  <a:gd name="T59" fmla="*/ 159 h 209"/>
                  <a:gd name="T60" fmla="*/ 184 w 221"/>
                  <a:gd name="T61" fmla="*/ 101 h 209"/>
                  <a:gd name="T62" fmla="*/ 186 w 221"/>
                  <a:gd name="T63" fmla="*/ 94 h 209"/>
                  <a:gd name="T64" fmla="*/ 192 w 221"/>
                  <a:gd name="T65" fmla="*/ 85 h 209"/>
                  <a:gd name="T66" fmla="*/ 197 w 221"/>
                  <a:gd name="T67" fmla="*/ 75 h 209"/>
                  <a:gd name="T68" fmla="*/ 205 w 221"/>
                  <a:gd name="T69" fmla="*/ 66 h 209"/>
                  <a:gd name="T70" fmla="*/ 210 w 221"/>
                  <a:gd name="T71" fmla="*/ 55 h 209"/>
                  <a:gd name="T72" fmla="*/ 216 w 221"/>
                  <a:gd name="T73" fmla="*/ 46 h 209"/>
                  <a:gd name="T74" fmla="*/ 219 w 221"/>
                  <a:gd name="T75" fmla="*/ 38 h 209"/>
                  <a:gd name="T76" fmla="*/ 221 w 221"/>
                  <a:gd name="T77" fmla="*/ 31 h 209"/>
                  <a:gd name="T78" fmla="*/ 217 w 221"/>
                  <a:gd name="T79" fmla="*/ 25 h 209"/>
                  <a:gd name="T80" fmla="*/ 210 w 221"/>
                  <a:gd name="T81" fmla="*/ 21 h 209"/>
                  <a:gd name="T82" fmla="*/ 201 w 221"/>
                  <a:gd name="T83" fmla="*/ 20 h 209"/>
                  <a:gd name="T84" fmla="*/ 195 w 221"/>
                  <a:gd name="T85" fmla="*/ 20 h 209"/>
                  <a:gd name="T86" fmla="*/ 187 w 221"/>
                  <a:gd name="T87" fmla="*/ 16 h 209"/>
                  <a:gd name="T88" fmla="*/ 182 w 221"/>
                  <a:gd name="T89" fmla="*/ 11 h 209"/>
                  <a:gd name="T90" fmla="*/ 177 w 221"/>
                  <a:gd name="T91" fmla="*/ 6 h 209"/>
                  <a:gd name="T92" fmla="*/ 174 w 221"/>
                  <a:gd name="T93" fmla="*/ 4 h 209"/>
                  <a:gd name="T94" fmla="*/ 165 w 221"/>
                  <a:gd name="T95" fmla="*/ 0 h 209"/>
                  <a:gd name="T96" fmla="*/ 156 w 221"/>
                  <a:gd name="T97" fmla="*/ 1 h 209"/>
                  <a:gd name="T98" fmla="*/ 148 w 221"/>
                  <a:gd name="T99" fmla="*/ 2 h 209"/>
                  <a:gd name="T100" fmla="*/ 141 w 221"/>
                  <a:gd name="T101" fmla="*/ 6 h 209"/>
                  <a:gd name="T102" fmla="*/ 133 w 221"/>
                  <a:gd name="T103" fmla="*/ 10 h 209"/>
                  <a:gd name="T104" fmla="*/ 127 w 221"/>
                  <a:gd name="T105" fmla="*/ 14 h 209"/>
                  <a:gd name="T106" fmla="*/ 122 w 221"/>
                  <a:gd name="T107" fmla="*/ 17 h 209"/>
                  <a:gd name="T108" fmla="*/ 120 w 221"/>
                  <a:gd name="T109" fmla="*/ 21 h 209"/>
                  <a:gd name="T110" fmla="*/ 110 w 221"/>
                  <a:gd name="T111" fmla="*/ 28 h 209"/>
                  <a:gd name="T112" fmla="*/ 97 w 221"/>
                  <a:gd name="T113" fmla="*/ 34 h 209"/>
                  <a:gd name="T114" fmla="*/ 81 w 221"/>
                  <a:gd name="T115" fmla="*/ 38 h 209"/>
                  <a:gd name="T116" fmla="*/ 66 w 221"/>
                  <a:gd name="T117" fmla="*/ 43 h 209"/>
                  <a:gd name="T118" fmla="*/ 47 w 221"/>
                  <a:gd name="T119" fmla="*/ 44 h 209"/>
                  <a:gd name="T120" fmla="*/ 29 w 221"/>
                  <a:gd name="T121" fmla="*/ 46 h 209"/>
                  <a:gd name="T122" fmla="*/ 13 w 221"/>
                  <a:gd name="T123" fmla="*/ 48 h 209"/>
                  <a:gd name="T124" fmla="*/ 0 w 221"/>
                  <a:gd name="T125" fmla="*/ 49 h 20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21"/>
                  <a:gd name="T190" fmla="*/ 0 h 209"/>
                  <a:gd name="T191" fmla="*/ 221 w 221"/>
                  <a:gd name="T192" fmla="*/ 209 h 20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21" h="209">
                    <a:moveTo>
                      <a:pt x="0" y="49"/>
                    </a:moveTo>
                    <a:lnTo>
                      <a:pt x="14" y="54"/>
                    </a:lnTo>
                    <a:lnTo>
                      <a:pt x="33" y="59"/>
                    </a:lnTo>
                    <a:lnTo>
                      <a:pt x="54" y="63"/>
                    </a:lnTo>
                    <a:lnTo>
                      <a:pt x="76" y="69"/>
                    </a:lnTo>
                    <a:lnTo>
                      <a:pt x="95" y="74"/>
                    </a:lnTo>
                    <a:lnTo>
                      <a:pt x="111" y="83"/>
                    </a:lnTo>
                    <a:lnTo>
                      <a:pt x="122" y="93"/>
                    </a:lnTo>
                    <a:lnTo>
                      <a:pt x="127" y="108"/>
                    </a:lnTo>
                    <a:lnTo>
                      <a:pt x="122" y="119"/>
                    </a:lnTo>
                    <a:lnTo>
                      <a:pt x="115" y="132"/>
                    </a:lnTo>
                    <a:lnTo>
                      <a:pt x="105" y="142"/>
                    </a:lnTo>
                    <a:lnTo>
                      <a:pt x="98" y="153"/>
                    </a:lnTo>
                    <a:lnTo>
                      <a:pt x="141" y="153"/>
                    </a:lnTo>
                    <a:lnTo>
                      <a:pt x="136" y="165"/>
                    </a:lnTo>
                    <a:lnTo>
                      <a:pt x="131" y="175"/>
                    </a:lnTo>
                    <a:lnTo>
                      <a:pt x="123" y="182"/>
                    </a:lnTo>
                    <a:lnTo>
                      <a:pt x="117" y="188"/>
                    </a:lnTo>
                    <a:lnTo>
                      <a:pt x="108" y="192"/>
                    </a:lnTo>
                    <a:lnTo>
                      <a:pt x="101" y="197"/>
                    </a:lnTo>
                    <a:lnTo>
                      <a:pt x="95" y="200"/>
                    </a:lnTo>
                    <a:lnTo>
                      <a:pt x="91" y="209"/>
                    </a:lnTo>
                    <a:lnTo>
                      <a:pt x="103" y="205"/>
                    </a:lnTo>
                    <a:lnTo>
                      <a:pt x="117" y="202"/>
                    </a:lnTo>
                    <a:lnTo>
                      <a:pt x="131" y="195"/>
                    </a:lnTo>
                    <a:lnTo>
                      <a:pt x="146" y="190"/>
                    </a:lnTo>
                    <a:lnTo>
                      <a:pt x="157" y="183"/>
                    </a:lnTo>
                    <a:lnTo>
                      <a:pt x="168" y="175"/>
                    </a:lnTo>
                    <a:lnTo>
                      <a:pt x="177" y="167"/>
                    </a:lnTo>
                    <a:lnTo>
                      <a:pt x="184" y="159"/>
                    </a:lnTo>
                    <a:lnTo>
                      <a:pt x="184" y="101"/>
                    </a:lnTo>
                    <a:lnTo>
                      <a:pt x="186" y="94"/>
                    </a:lnTo>
                    <a:lnTo>
                      <a:pt x="192" y="85"/>
                    </a:lnTo>
                    <a:lnTo>
                      <a:pt x="197" y="75"/>
                    </a:lnTo>
                    <a:lnTo>
                      <a:pt x="205" y="66"/>
                    </a:lnTo>
                    <a:lnTo>
                      <a:pt x="210" y="55"/>
                    </a:lnTo>
                    <a:lnTo>
                      <a:pt x="216" y="46"/>
                    </a:lnTo>
                    <a:lnTo>
                      <a:pt x="219" y="38"/>
                    </a:lnTo>
                    <a:lnTo>
                      <a:pt x="221" y="31"/>
                    </a:lnTo>
                    <a:lnTo>
                      <a:pt x="217" y="25"/>
                    </a:lnTo>
                    <a:lnTo>
                      <a:pt x="210" y="21"/>
                    </a:lnTo>
                    <a:lnTo>
                      <a:pt x="201" y="20"/>
                    </a:lnTo>
                    <a:lnTo>
                      <a:pt x="195" y="20"/>
                    </a:lnTo>
                    <a:lnTo>
                      <a:pt x="187" y="16"/>
                    </a:lnTo>
                    <a:lnTo>
                      <a:pt x="182" y="11"/>
                    </a:lnTo>
                    <a:lnTo>
                      <a:pt x="177" y="6"/>
                    </a:lnTo>
                    <a:lnTo>
                      <a:pt x="174" y="4"/>
                    </a:lnTo>
                    <a:lnTo>
                      <a:pt x="165" y="0"/>
                    </a:lnTo>
                    <a:lnTo>
                      <a:pt x="156" y="1"/>
                    </a:lnTo>
                    <a:lnTo>
                      <a:pt x="148" y="2"/>
                    </a:lnTo>
                    <a:lnTo>
                      <a:pt x="141" y="6"/>
                    </a:lnTo>
                    <a:lnTo>
                      <a:pt x="133" y="10"/>
                    </a:lnTo>
                    <a:lnTo>
                      <a:pt x="127" y="14"/>
                    </a:lnTo>
                    <a:lnTo>
                      <a:pt x="122" y="17"/>
                    </a:lnTo>
                    <a:lnTo>
                      <a:pt x="120" y="21"/>
                    </a:lnTo>
                    <a:lnTo>
                      <a:pt x="110" y="28"/>
                    </a:lnTo>
                    <a:lnTo>
                      <a:pt x="97" y="34"/>
                    </a:lnTo>
                    <a:lnTo>
                      <a:pt x="81" y="38"/>
                    </a:lnTo>
                    <a:lnTo>
                      <a:pt x="66" y="43"/>
                    </a:lnTo>
                    <a:lnTo>
                      <a:pt x="47" y="44"/>
                    </a:lnTo>
                    <a:lnTo>
                      <a:pt x="29" y="46"/>
                    </a:lnTo>
                    <a:lnTo>
                      <a:pt x="13" y="48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8" name="Freeform 145"/>
              <p:cNvSpPr>
                <a:spLocks/>
              </p:cNvSpPr>
              <p:nvPr/>
            </p:nvSpPr>
            <p:spPr bwMode="auto">
              <a:xfrm>
                <a:off x="2672" y="1175"/>
                <a:ext cx="650" cy="876"/>
              </a:xfrm>
              <a:custGeom>
                <a:avLst/>
                <a:gdLst>
                  <a:gd name="T0" fmla="*/ 282 w 650"/>
                  <a:gd name="T1" fmla="*/ 304 h 876"/>
                  <a:gd name="T2" fmla="*/ 300 w 650"/>
                  <a:gd name="T3" fmla="*/ 343 h 876"/>
                  <a:gd name="T4" fmla="*/ 275 w 650"/>
                  <a:gd name="T5" fmla="*/ 359 h 876"/>
                  <a:gd name="T6" fmla="*/ 225 w 650"/>
                  <a:gd name="T7" fmla="*/ 358 h 876"/>
                  <a:gd name="T8" fmla="*/ 176 w 650"/>
                  <a:gd name="T9" fmla="*/ 349 h 876"/>
                  <a:gd name="T10" fmla="*/ 172 w 650"/>
                  <a:gd name="T11" fmla="*/ 366 h 876"/>
                  <a:gd name="T12" fmla="*/ 305 w 650"/>
                  <a:gd name="T13" fmla="*/ 401 h 876"/>
                  <a:gd name="T14" fmla="*/ 353 w 650"/>
                  <a:gd name="T15" fmla="*/ 437 h 876"/>
                  <a:gd name="T16" fmla="*/ 369 w 650"/>
                  <a:gd name="T17" fmla="*/ 479 h 876"/>
                  <a:gd name="T18" fmla="*/ 424 w 650"/>
                  <a:gd name="T19" fmla="*/ 482 h 876"/>
                  <a:gd name="T20" fmla="*/ 455 w 650"/>
                  <a:gd name="T21" fmla="*/ 494 h 876"/>
                  <a:gd name="T22" fmla="*/ 484 w 650"/>
                  <a:gd name="T23" fmla="*/ 527 h 876"/>
                  <a:gd name="T24" fmla="*/ 483 w 650"/>
                  <a:gd name="T25" fmla="*/ 568 h 876"/>
                  <a:gd name="T26" fmla="*/ 489 w 650"/>
                  <a:gd name="T27" fmla="*/ 601 h 876"/>
                  <a:gd name="T28" fmla="*/ 475 w 650"/>
                  <a:gd name="T29" fmla="*/ 649 h 876"/>
                  <a:gd name="T30" fmla="*/ 435 w 650"/>
                  <a:gd name="T31" fmla="*/ 669 h 876"/>
                  <a:gd name="T32" fmla="*/ 404 w 650"/>
                  <a:gd name="T33" fmla="*/ 695 h 876"/>
                  <a:gd name="T34" fmla="*/ 464 w 650"/>
                  <a:gd name="T35" fmla="*/ 703 h 876"/>
                  <a:gd name="T36" fmla="*/ 444 w 650"/>
                  <a:gd name="T37" fmla="*/ 748 h 876"/>
                  <a:gd name="T38" fmla="*/ 433 w 650"/>
                  <a:gd name="T39" fmla="*/ 771 h 876"/>
                  <a:gd name="T40" fmla="*/ 479 w 650"/>
                  <a:gd name="T41" fmla="*/ 741 h 876"/>
                  <a:gd name="T42" fmla="*/ 488 w 650"/>
                  <a:gd name="T43" fmla="*/ 674 h 876"/>
                  <a:gd name="T44" fmla="*/ 517 w 650"/>
                  <a:gd name="T45" fmla="*/ 670 h 876"/>
                  <a:gd name="T46" fmla="*/ 519 w 650"/>
                  <a:gd name="T47" fmla="*/ 710 h 876"/>
                  <a:gd name="T48" fmla="*/ 529 w 650"/>
                  <a:gd name="T49" fmla="*/ 752 h 876"/>
                  <a:gd name="T50" fmla="*/ 477 w 650"/>
                  <a:gd name="T51" fmla="*/ 809 h 876"/>
                  <a:gd name="T52" fmla="*/ 479 w 650"/>
                  <a:gd name="T53" fmla="*/ 855 h 876"/>
                  <a:gd name="T54" fmla="*/ 499 w 650"/>
                  <a:gd name="T55" fmla="*/ 835 h 876"/>
                  <a:gd name="T56" fmla="*/ 519 w 650"/>
                  <a:gd name="T57" fmla="*/ 777 h 876"/>
                  <a:gd name="T58" fmla="*/ 563 w 650"/>
                  <a:gd name="T59" fmla="*/ 746 h 876"/>
                  <a:gd name="T60" fmla="*/ 578 w 650"/>
                  <a:gd name="T61" fmla="*/ 705 h 876"/>
                  <a:gd name="T62" fmla="*/ 567 w 650"/>
                  <a:gd name="T63" fmla="*/ 668 h 876"/>
                  <a:gd name="T64" fmla="*/ 602 w 650"/>
                  <a:gd name="T65" fmla="*/ 631 h 876"/>
                  <a:gd name="T66" fmla="*/ 643 w 650"/>
                  <a:gd name="T67" fmla="*/ 615 h 876"/>
                  <a:gd name="T68" fmla="*/ 607 w 650"/>
                  <a:gd name="T69" fmla="*/ 620 h 876"/>
                  <a:gd name="T70" fmla="*/ 605 w 650"/>
                  <a:gd name="T71" fmla="*/ 600 h 876"/>
                  <a:gd name="T72" fmla="*/ 577 w 650"/>
                  <a:gd name="T73" fmla="*/ 610 h 876"/>
                  <a:gd name="T74" fmla="*/ 538 w 650"/>
                  <a:gd name="T75" fmla="*/ 647 h 876"/>
                  <a:gd name="T76" fmla="*/ 517 w 650"/>
                  <a:gd name="T77" fmla="*/ 620 h 876"/>
                  <a:gd name="T78" fmla="*/ 503 w 650"/>
                  <a:gd name="T79" fmla="*/ 559 h 876"/>
                  <a:gd name="T80" fmla="*/ 528 w 650"/>
                  <a:gd name="T81" fmla="*/ 452 h 876"/>
                  <a:gd name="T82" fmla="*/ 544 w 650"/>
                  <a:gd name="T83" fmla="*/ 387 h 876"/>
                  <a:gd name="T84" fmla="*/ 561 w 650"/>
                  <a:gd name="T85" fmla="*/ 352 h 876"/>
                  <a:gd name="T86" fmla="*/ 563 w 650"/>
                  <a:gd name="T87" fmla="*/ 259 h 876"/>
                  <a:gd name="T88" fmla="*/ 415 w 650"/>
                  <a:gd name="T89" fmla="*/ 67 h 876"/>
                  <a:gd name="T90" fmla="*/ 290 w 650"/>
                  <a:gd name="T91" fmla="*/ 47 h 876"/>
                  <a:gd name="T92" fmla="*/ 180 w 650"/>
                  <a:gd name="T93" fmla="*/ 24 h 876"/>
                  <a:gd name="T94" fmla="*/ 57 w 650"/>
                  <a:gd name="T95" fmla="*/ 0 h 876"/>
                  <a:gd name="T96" fmla="*/ 12 w 650"/>
                  <a:gd name="T97" fmla="*/ 17 h 876"/>
                  <a:gd name="T98" fmla="*/ 42 w 650"/>
                  <a:gd name="T99" fmla="*/ 45 h 876"/>
                  <a:gd name="T100" fmla="*/ 111 w 650"/>
                  <a:gd name="T101" fmla="*/ 62 h 876"/>
                  <a:gd name="T102" fmla="*/ 247 w 650"/>
                  <a:gd name="T103" fmla="*/ 86 h 876"/>
                  <a:gd name="T104" fmla="*/ 279 w 650"/>
                  <a:gd name="T105" fmla="*/ 161 h 876"/>
                  <a:gd name="T106" fmla="*/ 304 w 650"/>
                  <a:gd name="T107" fmla="*/ 205 h 876"/>
                  <a:gd name="T108" fmla="*/ 350 w 650"/>
                  <a:gd name="T109" fmla="*/ 267 h 876"/>
                  <a:gd name="T110" fmla="*/ 327 w 650"/>
                  <a:gd name="T111" fmla="*/ 273 h 87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50"/>
                  <a:gd name="T169" fmla="*/ 0 h 876"/>
                  <a:gd name="T170" fmla="*/ 650 w 650"/>
                  <a:gd name="T171" fmla="*/ 876 h 87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50" h="876">
                    <a:moveTo>
                      <a:pt x="348" y="303"/>
                    </a:moveTo>
                    <a:lnTo>
                      <a:pt x="295" y="298"/>
                    </a:lnTo>
                    <a:lnTo>
                      <a:pt x="266" y="298"/>
                    </a:lnTo>
                    <a:lnTo>
                      <a:pt x="275" y="301"/>
                    </a:lnTo>
                    <a:lnTo>
                      <a:pt x="282" y="304"/>
                    </a:lnTo>
                    <a:lnTo>
                      <a:pt x="289" y="311"/>
                    </a:lnTo>
                    <a:lnTo>
                      <a:pt x="294" y="318"/>
                    </a:lnTo>
                    <a:lnTo>
                      <a:pt x="296" y="326"/>
                    </a:lnTo>
                    <a:lnTo>
                      <a:pt x="299" y="334"/>
                    </a:lnTo>
                    <a:lnTo>
                      <a:pt x="300" y="343"/>
                    </a:lnTo>
                    <a:lnTo>
                      <a:pt x="301" y="354"/>
                    </a:lnTo>
                    <a:lnTo>
                      <a:pt x="299" y="356"/>
                    </a:lnTo>
                    <a:lnTo>
                      <a:pt x="292" y="358"/>
                    </a:lnTo>
                    <a:lnTo>
                      <a:pt x="284" y="358"/>
                    </a:lnTo>
                    <a:lnTo>
                      <a:pt x="275" y="359"/>
                    </a:lnTo>
                    <a:lnTo>
                      <a:pt x="264" y="359"/>
                    </a:lnTo>
                    <a:lnTo>
                      <a:pt x="254" y="359"/>
                    </a:lnTo>
                    <a:lnTo>
                      <a:pt x="243" y="359"/>
                    </a:lnTo>
                    <a:lnTo>
                      <a:pt x="238" y="359"/>
                    </a:lnTo>
                    <a:lnTo>
                      <a:pt x="225" y="358"/>
                    </a:lnTo>
                    <a:lnTo>
                      <a:pt x="215" y="357"/>
                    </a:lnTo>
                    <a:lnTo>
                      <a:pt x="203" y="356"/>
                    </a:lnTo>
                    <a:lnTo>
                      <a:pt x="195" y="354"/>
                    </a:lnTo>
                    <a:lnTo>
                      <a:pt x="185" y="352"/>
                    </a:lnTo>
                    <a:lnTo>
                      <a:pt x="176" y="349"/>
                    </a:lnTo>
                    <a:lnTo>
                      <a:pt x="167" y="347"/>
                    </a:lnTo>
                    <a:lnTo>
                      <a:pt x="159" y="347"/>
                    </a:lnTo>
                    <a:lnTo>
                      <a:pt x="122" y="347"/>
                    </a:lnTo>
                    <a:lnTo>
                      <a:pt x="146" y="357"/>
                    </a:lnTo>
                    <a:lnTo>
                      <a:pt x="172" y="366"/>
                    </a:lnTo>
                    <a:lnTo>
                      <a:pt x="198" y="372"/>
                    </a:lnTo>
                    <a:lnTo>
                      <a:pt x="227" y="378"/>
                    </a:lnTo>
                    <a:lnTo>
                      <a:pt x="254" y="383"/>
                    </a:lnTo>
                    <a:lnTo>
                      <a:pt x="280" y="392"/>
                    </a:lnTo>
                    <a:lnTo>
                      <a:pt x="305" y="401"/>
                    </a:lnTo>
                    <a:lnTo>
                      <a:pt x="327" y="415"/>
                    </a:lnTo>
                    <a:lnTo>
                      <a:pt x="331" y="418"/>
                    </a:lnTo>
                    <a:lnTo>
                      <a:pt x="339" y="423"/>
                    </a:lnTo>
                    <a:lnTo>
                      <a:pt x="345" y="430"/>
                    </a:lnTo>
                    <a:lnTo>
                      <a:pt x="353" y="437"/>
                    </a:lnTo>
                    <a:lnTo>
                      <a:pt x="358" y="445"/>
                    </a:lnTo>
                    <a:lnTo>
                      <a:pt x="364" y="453"/>
                    </a:lnTo>
                    <a:lnTo>
                      <a:pt x="366" y="461"/>
                    </a:lnTo>
                    <a:lnTo>
                      <a:pt x="369" y="471"/>
                    </a:lnTo>
                    <a:lnTo>
                      <a:pt x="369" y="479"/>
                    </a:lnTo>
                    <a:lnTo>
                      <a:pt x="369" y="487"/>
                    </a:lnTo>
                    <a:lnTo>
                      <a:pt x="393" y="487"/>
                    </a:lnTo>
                    <a:lnTo>
                      <a:pt x="401" y="484"/>
                    </a:lnTo>
                    <a:lnTo>
                      <a:pt x="413" y="482"/>
                    </a:lnTo>
                    <a:lnTo>
                      <a:pt x="424" y="482"/>
                    </a:lnTo>
                    <a:lnTo>
                      <a:pt x="435" y="482"/>
                    </a:lnTo>
                    <a:lnTo>
                      <a:pt x="442" y="482"/>
                    </a:lnTo>
                    <a:lnTo>
                      <a:pt x="448" y="485"/>
                    </a:lnTo>
                    <a:lnTo>
                      <a:pt x="452" y="489"/>
                    </a:lnTo>
                    <a:lnTo>
                      <a:pt x="455" y="494"/>
                    </a:lnTo>
                    <a:lnTo>
                      <a:pt x="458" y="502"/>
                    </a:lnTo>
                    <a:lnTo>
                      <a:pt x="464" y="511"/>
                    </a:lnTo>
                    <a:lnTo>
                      <a:pt x="473" y="517"/>
                    </a:lnTo>
                    <a:lnTo>
                      <a:pt x="482" y="524"/>
                    </a:lnTo>
                    <a:lnTo>
                      <a:pt x="484" y="527"/>
                    </a:lnTo>
                    <a:lnTo>
                      <a:pt x="488" y="534"/>
                    </a:lnTo>
                    <a:lnTo>
                      <a:pt x="490" y="540"/>
                    </a:lnTo>
                    <a:lnTo>
                      <a:pt x="492" y="551"/>
                    </a:lnTo>
                    <a:lnTo>
                      <a:pt x="488" y="561"/>
                    </a:lnTo>
                    <a:lnTo>
                      <a:pt x="483" y="568"/>
                    </a:lnTo>
                    <a:lnTo>
                      <a:pt x="475" y="573"/>
                    </a:lnTo>
                    <a:lnTo>
                      <a:pt x="470" y="580"/>
                    </a:lnTo>
                    <a:lnTo>
                      <a:pt x="477" y="586"/>
                    </a:lnTo>
                    <a:lnTo>
                      <a:pt x="484" y="594"/>
                    </a:lnTo>
                    <a:lnTo>
                      <a:pt x="489" y="601"/>
                    </a:lnTo>
                    <a:lnTo>
                      <a:pt x="492" y="611"/>
                    </a:lnTo>
                    <a:lnTo>
                      <a:pt x="489" y="623"/>
                    </a:lnTo>
                    <a:lnTo>
                      <a:pt x="487" y="634"/>
                    </a:lnTo>
                    <a:lnTo>
                      <a:pt x="482" y="641"/>
                    </a:lnTo>
                    <a:lnTo>
                      <a:pt x="475" y="649"/>
                    </a:lnTo>
                    <a:lnTo>
                      <a:pt x="467" y="654"/>
                    </a:lnTo>
                    <a:lnTo>
                      <a:pt x="459" y="659"/>
                    </a:lnTo>
                    <a:lnTo>
                      <a:pt x="450" y="663"/>
                    </a:lnTo>
                    <a:lnTo>
                      <a:pt x="443" y="668"/>
                    </a:lnTo>
                    <a:lnTo>
                      <a:pt x="435" y="669"/>
                    </a:lnTo>
                    <a:lnTo>
                      <a:pt x="429" y="672"/>
                    </a:lnTo>
                    <a:lnTo>
                      <a:pt x="422" y="674"/>
                    </a:lnTo>
                    <a:lnTo>
                      <a:pt x="417" y="678"/>
                    </a:lnTo>
                    <a:lnTo>
                      <a:pt x="406" y="684"/>
                    </a:lnTo>
                    <a:lnTo>
                      <a:pt x="404" y="695"/>
                    </a:lnTo>
                    <a:lnTo>
                      <a:pt x="406" y="698"/>
                    </a:lnTo>
                    <a:lnTo>
                      <a:pt x="413" y="700"/>
                    </a:lnTo>
                    <a:lnTo>
                      <a:pt x="420" y="702"/>
                    </a:lnTo>
                    <a:lnTo>
                      <a:pt x="428" y="703"/>
                    </a:lnTo>
                    <a:lnTo>
                      <a:pt x="464" y="703"/>
                    </a:lnTo>
                    <a:lnTo>
                      <a:pt x="464" y="724"/>
                    </a:lnTo>
                    <a:lnTo>
                      <a:pt x="459" y="730"/>
                    </a:lnTo>
                    <a:lnTo>
                      <a:pt x="454" y="738"/>
                    </a:lnTo>
                    <a:lnTo>
                      <a:pt x="449" y="743"/>
                    </a:lnTo>
                    <a:lnTo>
                      <a:pt x="444" y="748"/>
                    </a:lnTo>
                    <a:lnTo>
                      <a:pt x="439" y="752"/>
                    </a:lnTo>
                    <a:lnTo>
                      <a:pt x="434" y="757"/>
                    </a:lnTo>
                    <a:lnTo>
                      <a:pt x="430" y="763"/>
                    </a:lnTo>
                    <a:lnTo>
                      <a:pt x="429" y="771"/>
                    </a:lnTo>
                    <a:lnTo>
                      <a:pt x="433" y="771"/>
                    </a:lnTo>
                    <a:lnTo>
                      <a:pt x="439" y="771"/>
                    </a:lnTo>
                    <a:lnTo>
                      <a:pt x="453" y="768"/>
                    </a:lnTo>
                    <a:lnTo>
                      <a:pt x="464" y="762"/>
                    </a:lnTo>
                    <a:lnTo>
                      <a:pt x="473" y="752"/>
                    </a:lnTo>
                    <a:lnTo>
                      <a:pt x="479" y="741"/>
                    </a:lnTo>
                    <a:lnTo>
                      <a:pt x="482" y="727"/>
                    </a:lnTo>
                    <a:lnTo>
                      <a:pt x="484" y="713"/>
                    </a:lnTo>
                    <a:lnTo>
                      <a:pt x="485" y="698"/>
                    </a:lnTo>
                    <a:lnTo>
                      <a:pt x="487" y="684"/>
                    </a:lnTo>
                    <a:lnTo>
                      <a:pt x="488" y="674"/>
                    </a:lnTo>
                    <a:lnTo>
                      <a:pt x="493" y="668"/>
                    </a:lnTo>
                    <a:lnTo>
                      <a:pt x="499" y="664"/>
                    </a:lnTo>
                    <a:lnTo>
                      <a:pt x="509" y="664"/>
                    </a:lnTo>
                    <a:lnTo>
                      <a:pt x="513" y="665"/>
                    </a:lnTo>
                    <a:lnTo>
                      <a:pt x="517" y="670"/>
                    </a:lnTo>
                    <a:lnTo>
                      <a:pt x="519" y="677"/>
                    </a:lnTo>
                    <a:lnTo>
                      <a:pt x="522" y="684"/>
                    </a:lnTo>
                    <a:lnTo>
                      <a:pt x="519" y="695"/>
                    </a:lnTo>
                    <a:lnTo>
                      <a:pt x="517" y="707"/>
                    </a:lnTo>
                    <a:lnTo>
                      <a:pt x="519" y="710"/>
                    </a:lnTo>
                    <a:lnTo>
                      <a:pt x="528" y="713"/>
                    </a:lnTo>
                    <a:lnTo>
                      <a:pt x="536" y="715"/>
                    </a:lnTo>
                    <a:lnTo>
                      <a:pt x="541" y="723"/>
                    </a:lnTo>
                    <a:lnTo>
                      <a:pt x="537" y="738"/>
                    </a:lnTo>
                    <a:lnTo>
                      <a:pt x="529" y="752"/>
                    </a:lnTo>
                    <a:lnTo>
                      <a:pt x="518" y="763"/>
                    </a:lnTo>
                    <a:lnTo>
                      <a:pt x="507" y="774"/>
                    </a:lnTo>
                    <a:lnTo>
                      <a:pt x="494" y="784"/>
                    </a:lnTo>
                    <a:lnTo>
                      <a:pt x="484" y="797"/>
                    </a:lnTo>
                    <a:lnTo>
                      <a:pt x="477" y="809"/>
                    </a:lnTo>
                    <a:lnTo>
                      <a:pt x="474" y="827"/>
                    </a:lnTo>
                    <a:lnTo>
                      <a:pt x="474" y="833"/>
                    </a:lnTo>
                    <a:lnTo>
                      <a:pt x="474" y="841"/>
                    </a:lnTo>
                    <a:lnTo>
                      <a:pt x="475" y="847"/>
                    </a:lnTo>
                    <a:lnTo>
                      <a:pt x="479" y="855"/>
                    </a:lnTo>
                    <a:lnTo>
                      <a:pt x="483" y="865"/>
                    </a:lnTo>
                    <a:lnTo>
                      <a:pt x="488" y="876"/>
                    </a:lnTo>
                    <a:lnTo>
                      <a:pt x="493" y="862"/>
                    </a:lnTo>
                    <a:lnTo>
                      <a:pt x="497" y="848"/>
                    </a:lnTo>
                    <a:lnTo>
                      <a:pt x="499" y="835"/>
                    </a:lnTo>
                    <a:lnTo>
                      <a:pt x="502" y="823"/>
                    </a:lnTo>
                    <a:lnTo>
                      <a:pt x="503" y="809"/>
                    </a:lnTo>
                    <a:lnTo>
                      <a:pt x="507" y="798"/>
                    </a:lnTo>
                    <a:lnTo>
                      <a:pt x="511" y="787"/>
                    </a:lnTo>
                    <a:lnTo>
                      <a:pt x="519" y="777"/>
                    </a:lnTo>
                    <a:lnTo>
                      <a:pt x="524" y="771"/>
                    </a:lnTo>
                    <a:lnTo>
                      <a:pt x="533" y="764"/>
                    </a:lnTo>
                    <a:lnTo>
                      <a:pt x="543" y="758"/>
                    </a:lnTo>
                    <a:lnTo>
                      <a:pt x="554" y="753"/>
                    </a:lnTo>
                    <a:lnTo>
                      <a:pt x="563" y="746"/>
                    </a:lnTo>
                    <a:lnTo>
                      <a:pt x="572" y="738"/>
                    </a:lnTo>
                    <a:lnTo>
                      <a:pt x="578" y="730"/>
                    </a:lnTo>
                    <a:lnTo>
                      <a:pt x="581" y="723"/>
                    </a:lnTo>
                    <a:lnTo>
                      <a:pt x="579" y="713"/>
                    </a:lnTo>
                    <a:lnTo>
                      <a:pt x="578" y="705"/>
                    </a:lnTo>
                    <a:lnTo>
                      <a:pt x="576" y="698"/>
                    </a:lnTo>
                    <a:lnTo>
                      <a:pt x="573" y="690"/>
                    </a:lnTo>
                    <a:lnTo>
                      <a:pt x="569" y="683"/>
                    </a:lnTo>
                    <a:lnTo>
                      <a:pt x="568" y="675"/>
                    </a:lnTo>
                    <a:lnTo>
                      <a:pt x="567" y="668"/>
                    </a:lnTo>
                    <a:lnTo>
                      <a:pt x="567" y="660"/>
                    </a:lnTo>
                    <a:lnTo>
                      <a:pt x="569" y="652"/>
                    </a:lnTo>
                    <a:lnTo>
                      <a:pt x="577" y="644"/>
                    </a:lnTo>
                    <a:lnTo>
                      <a:pt x="587" y="636"/>
                    </a:lnTo>
                    <a:lnTo>
                      <a:pt x="602" y="631"/>
                    </a:lnTo>
                    <a:lnTo>
                      <a:pt x="616" y="625"/>
                    </a:lnTo>
                    <a:lnTo>
                      <a:pt x="630" y="623"/>
                    </a:lnTo>
                    <a:lnTo>
                      <a:pt x="640" y="620"/>
                    </a:lnTo>
                    <a:lnTo>
                      <a:pt x="650" y="621"/>
                    </a:lnTo>
                    <a:lnTo>
                      <a:pt x="643" y="615"/>
                    </a:lnTo>
                    <a:lnTo>
                      <a:pt x="637" y="613"/>
                    </a:lnTo>
                    <a:lnTo>
                      <a:pt x="628" y="613"/>
                    </a:lnTo>
                    <a:lnTo>
                      <a:pt x="622" y="616"/>
                    </a:lnTo>
                    <a:lnTo>
                      <a:pt x="615" y="618"/>
                    </a:lnTo>
                    <a:lnTo>
                      <a:pt x="607" y="620"/>
                    </a:lnTo>
                    <a:lnTo>
                      <a:pt x="603" y="616"/>
                    </a:lnTo>
                    <a:lnTo>
                      <a:pt x="605" y="611"/>
                    </a:lnTo>
                    <a:lnTo>
                      <a:pt x="606" y="605"/>
                    </a:lnTo>
                    <a:lnTo>
                      <a:pt x="607" y="604"/>
                    </a:lnTo>
                    <a:lnTo>
                      <a:pt x="605" y="600"/>
                    </a:lnTo>
                    <a:lnTo>
                      <a:pt x="600" y="599"/>
                    </a:lnTo>
                    <a:lnTo>
                      <a:pt x="592" y="596"/>
                    </a:lnTo>
                    <a:lnTo>
                      <a:pt x="588" y="595"/>
                    </a:lnTo>
                    <a:lnTo>
                      <a:pt x="582" y="601"/>
                    </a:lnTo>
                    <a:lnTo>
                      <a:pt x="577" y="610"/>
                    </a:lnTo>
                    <a:lnTo>
                      <a:pt x="571" y="618"/>
                    </a:lnTo>
                    <a:lnTo>
                      <a:pt x="566" y="628"/>
                    </a:lnTo>
                    <a:lnTo>
                      <a:pt x="557" y="634"/>
                    </a:lnTo>
                    <a:lnTo>
                      <a:pt x="549" y="641"/>
                    </a:lnTo>
                    <a:lnTo>
                      <a:pt x="538" y="647"/>
                    </a:lnTo>
                    <a:lnTo>
                      <a:pt x="527" y="649"/>
                    </a:lnTo>
                    <a:lnTo>
                      <a:pt x="518" y="645"/>
                    </a:lnTo>
                    <a:lnTo>
                      <a:pt x="516" y="638"/>
                    </a:lnTo>
                    <a:lnTo>
                      <a:pt x="516" y="629"/>
                    </a:lnTo>
                    <a:lnTo>
                      <a:pt x="517" y="620"/>
                    </a:lnTo>
                    <a:lnTo>
                      <a:pt x="513" y="614"/>
                    </a:lnTo>
                    <a:lnTo>
                      <a:pt x="507" y="609"/>
                    </a:lnTo>
                    <a:lnTo>
                      <a:pt x="518" y="578"/>
                    </a:lnTo>
                    <a:lnTo>
                      <a:pt x="511" y="568"/>
                    </a:lnTo>
                    <a:lnTo>
                      <a:pt x="503" y="559"/>
                    </a:lnTo>
                    <a:lnTo>
                      <a:pt x="503" y="506"/>
                    </a:lnTo>
                    <a:lnTo>
                      <a:pt x="507" y="495"/>
                    </a:lnTo>
                    <a:lnTo>
                      <a:pt x="514" y="482"/>
                    </a:lnTo>
                    <a:lnTo>
                      <a:pt x="521" y="467"/>
                    </a:lnTo>
                    <a:lnTo>
                      <a:pt x="528" y="452"/>
                    </a:lnTo>
                    <a:lnTo>
                      <a:pt x="533" y="436"/>
                    </a:lnTo>
                    <a:lnTo>
                      <a:pt x="539" y="421"/>
                    </a:lnTo>
                    <a:lnTo>
                      <a:pt x="542" y="406"/>
                    </a:lnTo>
                    <a:lnTo>
                      <a:pt x="544" y="395"/>
                    </a:lnTo>
                    <a:lnTo>
                      <a:pt x="544" y="387"/>
                    </a:lnTo>
                    <a:lnTo>
                      <a:pt x="544" y="380"/>
                    </a:lnTo>
                    <a:lnTo>
                      <a:pt x="548" y="372"/>
                    </a:lnTo>
                    <a:lnTo>
                      <a:pt x="552" y="366"/>
                    </a:lnTo>
                    <a:lnTo>
                      <a:pt x="556" y="358"/>
                    </a:lnTo>
                    <a:lnTo>
                      <a:pt x="561" y="352"/>
                    </a:lnTo>
                    <a:lnTo>
                      <a:pt x="563" y="343"/>
                    </a:lnTo>
                    <a:lnTo>
                      <a:pt x="567" y="334"/>
                    </a:lnTo>
                    <a:lnTo>
                      <a:pt x="568" y="324"/>
                    </a:lnTo>
                    <a:lnTo>
                      <a:pt x="569" y="314"/>
                    </a:lnTo>
                    <a:lnTo>
                      <a:pt x="563" y="259"/>
                    </a:lnTo>
                    <a:lnTo>
                      <a:pt x="548" y="210"/>
                    </a:lnTo>
                    <a:lnTo>
                      <a:pt x="523" y="164"/>
                    </a:lnTo>
                    <a:lnTo>
                      <a:pt x="493" y="125"/>
                    </a:lnTo>
                    <a:lnTo>
                      <a:pt x="455" y="92"/>
                    </a:lnTo>
                    <a:lnTo>
                      <a:pt x="415" y="67"/>
                    </a:lnTo>
                    <a:lnTo>
                      <a:pt x="370" y="52"/>
                    </a:lnTo>
                    <a:lnTo>
                      <a:pt x="326" y="47"/>
                    </a:lnTo>
                    <a:lnTo>
                      <a:pt x="314" y="47"/>
                    </a:lnTo>
                    <a:lnTo>
                      <a:pt x="302" y="47"/>
                    </a:lnTo>
                    <a:lnTo>
                      <a:pt x="290" y="47"/>
                    </a:lnTo>
                    <a:lnTo>
                      <a:pt x="279" y="47"/>
                    </a:lnTo>
                    <a:lnTo>
                      <a:pt x="254" y="45"/>
                    </a:lnTo>
                    <a:lnTo>
                      <a:pt x="230" y="39"/>
                    </a:lnTo>
                    <a:lnTo>
                      <a:pt x="205" y="31"/>
                    </a:lnTo>
                    <a:lnTo>
                      <a:pt x="180" y="24"/>
                    </a:lnTo>
                    <a:lnTo>
                      <a:pt x="153" y="14"/>
                    </a:lnTo>
                    <a:lnTo>
                      <a:pt x="127" y="6"/>
                    </a:lnTo>
                    <a:lnTo>
                      <a:pt x="98" y="1"/>
                    </a:lnTo>
                    <a:lnTo>
                      <a:pt x="70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5" y="3"/>
                    </a:lnTo>
                    <a:lnTo>
                      <a:pt x="27" y="7"/>
                    </a:lnTo>
                    <a:lnTo>
                      <a:pt x="18" y="11"/>
                    </a:lnTo>
                    <a:lnTo>
                      <a:pt x="12" y="17"/>
                    </a:lnTo>
                    <a:lnTo>
                      <a:pt x="4" y="24"/>
                    </a:lnTo>
                    <a:lnTo>
                      <a:pt x="0" y="31"/>
                    </a:lnTo>
                    <a:lnTo>
                      <a:pt x="12" y="35"/>
                    </a:lnTo>
                    <a:lnTo>
                      <a:pt x="27" y="41"/>
                    </a:lnTo>
                    <a:lnTo>
                      <a:pt x="42" y="45"/>
                    </a:lnTo>
                    <a:lnTo>
                      <a:pt x="58" y="51"/>
                    </a:lnTo>
                    <a:lnTo>
                      <a:pt x="73" y="55"/>
                    </a:lnTo>
                    <a:lnTo>
                      <a:pt x="88" y="59"/>
                    </a:lnTo>
                    <a:lnTo>
                      <a:pt x="99" y="61"/>
                    </a:lnTo>
                    <a:lnTo>
                      <a:pt x="111" y="62"/>
                    </a:lnTo>
                    <a:lnTo>
                      <a:pt x="144" y="62"/>
                    </a:lnTo>
                    <a:lnTo>
                      <a:pt x="175" y="65"/>
                    </a:lnTo>
                    <a:lnTo>
                      <a:pt x="201" y="69"/>
                    </a:lnTo>
                    <a:lnTo>
                      <a:pt x="227" y="76"/>
                    </a:lnTo>
                    <a:lnTo>
                      <a:pt x="247" y="86"/>
                    </a:lnTo>
                    <a:lnTo>
                      <a:pt x="267" y="101"/>
                    </a:lnTo>
                    <a:lnTo>
                      <a:pt x="284" y="120"/>
                    </a:lnTo>
                    <a:lnTo>
                      <a:pt x="299" y="145"/>
                    </a:lnTo>
                    <a:lnTo>
                      <a:pt x="287" y="153"/>
                    </a:lnTo>
                    <a:lnTo>
                      <a:pt x="279" y="161"/>
                    </a:lnTo>
                    <a:lnTo>
                      <a:pt x="271" y="169"/>
                    </a:lnTo>
                    <a:lnTo>
                      <a:pt x="264" y="180"/>
                    </a:lnTo>
                    <a:lnTo>
                      <a:pt x="276" y="186"/>
                    </a:lnTo>
                    <a:lnTo>
                      <a:pt x="290" y="195"/>
                    </a:lnTo>
                    <a:lnTo>
                      <a:pt x="304" y="205"/>
                    </a:lnTo>
                    <a:lnTo>
                      <a:pt x="317" y="217"/>
                    </a:lnTo>
                    <a:lnTo>
                      <a:pt x="327" y="228"/>
                    </a:lnTo>
                    <a:lnTo>
                      <a:pt x="338" y="240"/>
                    </a:lnTo>
                    <a:lnTo>
                      <a:pt x="345" y="253"/>
                    </a:lnTo>
                    <a:lnTo>
                      <a:pt x="350" y="267"/>
                    </a:lnTo>
                    <a:lnTo>
                      <a:pt x="341" y="263"/>
                    </a:lnTo>
                    <a:lnTo>
                      <a:pt x="334" y="263"/>
                    </a:lnTo>
                    <a:lnTo>
                      <a:pt x="326" y="263"/>
                    </a:lnTo>
                    <a:lnTo>
                      <a:pt x="319" y="267"/>
                    </a:lnTo>
                    <a:lnTo>
                      <a:pt x="327" y="273"/>
                    </a:lnTo>
                    <a:lnTo>
                      <a:pt x="335" y="282"/>
                    </a:lnTo>
                    <a:lnTo>
                      <a:pt x="341" y="292"/>
                    </a:lnTo>
                    <a:lnTo>
                      <a:pt x="348" y="303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9" name="Freeform 146"/>
              <p:cNvSpPr>
                <a:spLocks/>
              </p:cNvSpPr>
              <p:nvPr/>
            </p:nvSpPr>
            <p:spPr bwMode="auto">
              <a:xfrm>
                <a:off x="2484" y="1724"/>
                <a:ext cx="55" cy="109"/>
              </a:xfrm>
              <a:custGeom>
                <a:avLst/>
                <a:gdLst>
                  <a:gd name="T0" fmla="*/ 45 w 55"/>
                  <a:gd name="T1" fmla="*/ 0 h 109"/>
                  <a:gd name="T2" fmla="*/ 43 w 55"/>
                  <a:gd name="T3" fmla="*/ 10 h 109"/>
                  <a:gd name="T4" fmla="*/ 40 w 55"/>
                  <a:gd name="T5" fmla="*/ 19 h 109"/>
                  <a:gd name="T6" fmla="*/ 37 w 55"/>
                  <a:gd name="T7" fmla="*/ 26 h 109"/>
                  <a:gd name="T8" fmla="*/ 33 w 55"/>
                  <a:gd name="T9" fmla="*/ 34 h 109"/>
                  <a:gd name="T10" fmla="*/ 23 w 55"/>
                  <a:gd name="T11" fmla="*/ 46 h 109"/>
                  <a:gd name="T12" fmla="*/ 17 w 55"/>
                  <a:gd name="T13" fmla="*/ 59 h 109"/>
                  <a:gd name="T14" fmla="*/ 14 w 55"/>
                  <a:gd name="T15" fmla="*/ 65 h 109"/>
                  <a:gd name="T16" fmla="*/ 13 w 55"/>
                  <a:gd name="T17" fmla="*/ 72 h 109"/>
                  <a:gd name="T18" fmla="*/ 10 w 55"/>
                  <a:gd name="T19" fmla="*/ 79 h 109"/>
                  <a:gd name="T20" fmla="*/ 9 w 55"/>
                  <a:gd name="T21" fmla="*/ 85 h 109"/>
                  <a:gd name="T22" fmla="*/ 4 w 55"/>
                  <a:gd name="T23" fmla="*/ 96 h 109"/>
                  <a:gd name="T24" fmla="*/ 0 w 55"/>
                  <a:gd name="T25" fmla="*/ 109 h 109"/>
                  <a:gd name="T26" fmla="*/ 10 w 55"/>
                  <a:gd name="T27" fmla="*/ 109 h 109"/>
                  <a:gd name="T28" fmla="*/ 15 w 55"/>
                  <a:gd name="T29" fmla="*/ 101 h 109"/>
                  <a:gd name="T30" fmla="*/ 22 w 55"/>
                  <a:gd name="T31" fmla="*/ 91 h 109"/>
                  <a:gd name="T32" fmla="*/ 29 w 55"/>
                  <a:gd name="T33" fmla="*/ 76 h 109"/>
                  <a:gd name="T34" fmla="*/ 38 w 55"/>
                  <a:gd name="T35" fmla="*/ 62 h 109"/>
                  <a:gd name="T36" fmla="*/ 43 w 55"/>
                  <a:gd name="T37" fmla="*/ 46 h 109"/>
                  <a:gd name="T38" fmla="*/ 49 w 55"/>
                  <a:gd name="T39" fmla="*/ 32 h 109"/>
                  <a:gd name="T40" fmla="*/ 53 w 55"/>
                  <a:gd name="T41" fmla="*/ 21 h 109"/>
                  <a:gd name="T42" fmla="*/ 55 w 55"/>
                  <a:gd name="T43" fmla="*/ 14 h 109"/>
                  <a:gd name="T44" fmla="*/ 54 w 55"/>
                  <a:gd name="T45" fmla="*/ 6 h 109"/>
                  <a:gd name="T46" fmla="*/ 54 w 55"/>
                  <a:gd name="T47" fmla="*/ 3 h 109"/>
                  <a:gd name="T48" fmla="*/ 50 w 55"/>
                  <a:gd name="T49" fmla="*/ 1 h 109"/>
                  <a:gd name="T50" fmla="*/ 45 w 55"/>
                  <a:gd name="T51" fmla="*/ 0 h 10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5"/>
                  <a:gd name="T79" fmla="*/ 0 h 109"/>
                  <a:gd name="T80" fmla="*/ 55 w 55"/>
                  <a:gd name="T81" fmla="*/ 109 h 10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5" h="109">
                    <a:moveTo>
                      <a:pt x="45" y="0"/>
                    </a:moveTo>
                    <a:lnTo>
                      <a:pt x="43" y="10"/>
                    </a:lnTo>
                    <a:lnTo>
                      <a:pt x="40" y="19"/>
                    </a:lnTo>
                    <a:lnTo>
                      <a:pt x="37" y="26"/>
                    </a:lnTo>
                    <a:lnTo>
                      <a:pt x="33" y="34"/>
                    </a:lnTo>
                    <a:lnTo>
                      <a:pt x="23" y="46"/>
                    </a:lnTo>
                    <a:lnTo>
                      <a:pt x="17" y="59"/>
                    </a:lnTo>
                    <a:lnTo>
                      <a:pt x="14" y="65"/>
                    </a:lnTo>
                    <a:lnTo>
                      <a:pt x="13" y="72"/>
                    </a:lnTo>
                    <a:lnTo>
                      <a:pt x="10" y="79"/>
                    </a:lnTo>
                    <a:lnTo>
                      <a:pt x="9" y="85"/>
                    </a:lnTo>
                    <a:lnTo>
                      <a:pt x="4" y="96"/>
                    </a:lnTo>
                    <a:lnTo>
                      <a:pt x="0" y="109"/>
                    </a:lnTo>
                    <a:lnTo>
                      <a:pt x="10" y="109"/>
                    </a:lnTo>
                    <a:lnTo>
                      <a:pt x="15" y="101"/>
                    </a:lnTo>
                    <a:lnTo>
                      <a:pt x="22" y="91"/>
                    </a:lnTo>
                    <a:lnTo>
                      <a:pt x="29" y="76"/>
                    </a:lnTo>
                    <a:lnTo>
                      <a:pt x="38" y="62"/>
                    </a:lnTo>
                    <a:lnTo>
                      <a:pt x="43" y="46"/>
                    </a:lnTo>
                    <a:lnTo>
                      <a:pt x="49" y="32"/>
                    </a:lnTo>
                    <a:lnTo>
                      <a:pt x="53" y="21"/>
                    </a:lnTo>
                    <a:lnTo>
                      <a:pt x="55" y="14"/>
                    </a:lnTo>
                    <a:lnTo>
                      <a:pt x="54" y="6"/>
                    </a:lnTo>
                    <a:lnTo>
                      <a:pt x="54" y="3"/>
                    </a:lnTo>
                    <a:lnTo>
                      <a:pt x="50" y="1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E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0" name="Freeform 147"/>
              <p:cNvSpPr>
                <a:spLocks/>
              </p:cNvSpPr>
              <p:nvPr/>
            </p:nvSpPr>
            <p:spPr bwMode="auto">
              <a:xfrm>
                <a:off x="2425" y="1875"/>
                <a:ext cx="48" cy="109"/>
              </a:xfrm>
              <a:custGeom>
                <a:avLst/>
                <a:gdLst>
                  <a:gd name="T0" fmla="*/ 39 w 48"/>
                  <a:gd name="T1" fmla="*/ 0 h 109"/>
                  <a:gd name="T2" fmla="*/ 34 w 48"/>
                  <a:gd name="T3" fmla="*/ 9 h 109"/>
                  <a:gd name="T4" fmla="*/ 29 w 48"/>
                  <a:gd name="T5" fmla="*/ 18 h 109"/>
                  <a:gd name="T6" fmla="*/ 23 w 48"/>
                  <a:gd name="T7" fmla="*/ 27 h 109"/>
                  <a:gd name="T8" fmla="*/ 17 w 48"/>
                  <a:gd name="T9" fmla="*/ 37 h 109"/>
                  <a:gd name="T10" fmla="*/ 9 w 48"/>
                  <a:gd name="T11" fmla="*/ 44 h 109"/>
                  <a:gd name="T12" fmla="*/ 4 w 48"/>
                  <a:gd name="T13" fmla="*/ 56 h 109"/>
                  <a:gd name="T14" fmla="*/ 0 w 48"/>
                  <a:gd name="T15" fmla="*/ 67 h 109"/>
                  <a:gd name="T16" fmla="*/ 0 w 48"/>
                  <a:gd name="T17" fmla="*/ 81 h 109"/>
                  <a:gd name="T18" fmla="*/ 0 w 48"/>
                  <a:gd name="T19" fmla="*/ 89 h 109"/>
                  <a:gd name="T20" fmla="*/ 5 w 48"/>
                  <a:gd name="T21" fmla="*/ 97 h 109"/>
                  <a:gd name="T22" fmla="*/ 12 w 48"/>
                  <a:gd name="T23" fmla="*/ 103 h 109"/>
                  <a:gd name="T24" fmla="*/ 20 w 48"/>
                  <a:gd name="T25" fmla="*/ 109 h 109"/>
                  <a:gd name="T26" fmla="*/ 20 w 48"/>
                  <a:gd name="T27" fmla="*/ 98 h 109"/>
                  <a:gd name="T28" fmla="*/ 22 w 48"/>
                  <a:gd name="T29" fmla="*/ 89 h 109"/>
                  <a:gd name="T30" fmla="*/ 20 w 48"/>
                  <a:gd name="T31" fmla="*/ 81 h 109"/>
                  <a:gd name="T32" fmla="*/ 20 w 48"/>
                  <a:gd name="T33" fmla="*/ 72 h 109"/>
                  <a:gd name="T34" fmla="*/ 20 w 48"/>
                  <a:gd name="T35" fmla="*/ 63 h 109"/>
                  <a:gd name="T36" fmla="*/ 24 w 48"/>
                  <a:gd name="T37" fmla="*/ 57 h 109"/>
                  <a:gd name="T38" fmla="*/ 28 w 48"/>
                  <a:gd name="T39" fmla="*/ 52 h 109"/>
                  <a:gd name="T40" fmla="*/ 34 w 48"/>
                  <a:gd name="T41" fmla="*/ 47 h 109"/>
                  <a:gd name="T42" fmla="*/ 38 w 48"/>
                  <a:gd name="T43" fmla="*/ 41 h 109"/>
                  <a:gd name="T44" fmla="*/ 43 w 48"/>
                  <a:gd name="T45" fmla="*/ 36 h 109"/>
                  <a:gd name="T46" fmla="*/ 45 w 48"/>
                  <a:gd name="T47" fmla="*/ 29 h 109"/>
                  <a:gd name="T48" fmla="*/ 48 w 48"/>
                  <a:gd name="T49" fmla="*/ 23 h 109"/>
                  <a:gd name="T50" fmla="*/ 45 w 48"/>
                  <a:gd name="T51" fmla="*/ 17 h 109"/>
                  <a:gd name="T52" fmla="*/ 44 w 48"/>
                  <a:gd name="T53" fmla="*/ 10 h 109"/>
                  <a:gd name="T54" fmla="*/ 40 w 48"/>
                  <a:gd name="T55" fmla="*/ 4 h 109"/>
                  <a:gd name="T56" fmla="*/ 39 w 48"/>
                  <a:gd name="T57" fmla="*/ 0 h 10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48"/>
                  <a:gd name="T88" fmla="*/ 0 h 109"/>
                  <a:gd name="T89" fmla="*/ 48 w 48"/>
                  <a:gd name="T90" fmla="*/ 109 h 10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48" h="109">
                    <a:moveTo>
                      <a:pt x="39" y="0"/>
                    </a:moveTo>
                    <a:lnTo>
                      <a:pt x="34" y="9"/>
                    </a:lnTo>
                    <a:lnTo>
                      <a:pt x="29" y="18"/>
                    </a:lnTo>
                    <a:lnTo>
                      <a:pt x="23" y="27"/>
                    </a:lnTo>
                    <a:lnTo>
                      <a:pt x="17" y="37"/>
                    </a:lnTo>
                    <a:lnTo>
                      <a:pt x="9" y="44"/>
                    </a:lnTo>
                    <a:lnTo>
                      <a:pt x="4" y="56"/>
                    </a:lnTo>
                    <a:lnTo>
                      <a:pt x="0" y="67"/>
                    </a:lnTo>
                    <a:lnTo>
                      <a:pt x="0" y="81"/>
                    </a:lnTo>
                    <a:lnTo>
                      <a:pt x="0" y="89"/>
                    </a:lnTo>
                    <a:lnTo>
                      <a:pt x="5" y="97"/>
                    </a:lnTo>
                    <a:lnTo>
                      <a:pt x="12" y="103"/>
                    </a:lnTo>
                    <a:lnTo>
                      <a:pt x="20" y="109"/>
                    </a:lnTo>
                    <a:lnTo>
                      <a:pt x="20" y="98"/>
                    </a:lnTo>
                    <a:lnTo>
                      <a:pt x="22" y="89"/>
                    </a:lnTo>
                    <a:lnTo>
                      <a:pt x="20" y="81"/>
                    </a:lnTo>
                    <a:lnTo>
                      <a:pt x="20" y="72"/>
                    </a:lnTo>
                    <a:lnTo>
                      <a:pt x="20" y="63"/>
                    </a:lnTo>
                    <a:lnTo>
                      <a:pt x="24" y="57"/>
                    </a:lnTo>
                    <a:lnTo>
                      <a:pt x="28" y="52"/>
                    </a:lnTo>
                    <a:lnTo>
                      <a:pt x="34" y="47"/>
                    </a:lnTo>
                    <a:lnTo>
                      <a:pt x="38" y="41"/>
                    </a:lnTo>
                    <a:lnTo>
                      <a:pt x="43" y="36"/>
                    </a:lnTo>
                    <a:lnTo>
                      <a:pt x="45" y="29"/>
                    </a:lnTo>
                    <a:lnTo>
                      <a:pt x="48" y="23"/>
                    </a:lnTo>
                    <a:lnTo>
                      <a:pt x="45" y="17"/>
                    </a:lnTo>
                    <a:lnTo>
                      <a:pt x="44" y="10"/>
                    </a:lnTo>
                    <a:lnTo>
                      <a:pt x="40" y="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E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1" name="Freeform 148"/>
              <p:cNvSpPr>
                <a:spLocks/>
              </p:cNvSpPr>
              <p:nvPr/>
            </p:nvSpPr>
            <p:spPr bwMode="auto">
              <a:xfrm>
                <a:off x="2350" y="1748"/>
                <a:ext cx="83" cy="17"/>
              </a:xfrm>
              <a:custGeom>
                <a:avLst/>
                <a:gdLst>
                  <a:gd name="T0" fmla="*/ 0 w 83"/>
                  <a:gd name="T1" fmla="*/ 11 h 17"/>
                  <a:gd name="T2" fmla="*/ 9 w 83"/>
                  <a:gd name="T3" fmla="*/ 6 h 17"/>
                  <a:gd name="T4" fmla="*/ 19 w 83"/>
                  <a:gd name="T5" fmla="*/ 2 h 17"/>
                  <a:gd name="T6" fmla="*/ 23 w 83"/>
                  <a:gd name="T7" fmla="*/ 1 h 17"/>
                  <a:gd name="T8" fmla="*/ 29 w 83"/>
                  <a:gd name="T9" fmla="*/ 0 h 17"/>
                  <a:gd name="T10" fmla="*/ 36 w 83"/>
                  <a:gd name="T11" fmla="*/ 0 h 17"/>
                  <a:gd name="T12" fmla="*/ 44 w 83"/>
                  <a:gd name="T13" fmla="*/ 0 h 17"/>
                  <a:gd name="T14" fmla="*/ 55 w 83"/>
                  <a:gd name="T15" fmla="*/ 0 h 17"/>
                  <a:gd name="T16" fmla="*/ 64 w 83"/>
                  <a:gd name="T17" fmla="*/ 1 h 17"/>
                  <a:gd name="T18" fmla="*/ 73 w 83"/>
                  <a:gd name="T19" fmla="*/ 2 h 17"/>
                  <a:gd name="T20" fmla="*/ 83 w 83"/>
                  <a:gd name="T21" fmla="*/ 5 h 17"/>
                  <a:gd name="T22" fmla="*/ 39 w 83"/>
                  <a:gd name="T23" fmla="*/ 5 h 17"/>
                  <a:gd name="T24" fmla="*/ 31 w 83"/>
                  <a:gd name="T25" fmla="*/ 8 h 17"/>
                  <a:gd name="T26" fmla="*/ 25 w 83"/>
                  <a:gd name="T27" fmla="*/ 13 h 17"/>
                  <a:gd name="T28" fmla="*/ 16 w 83"/>
                  <a:gd name="T29" fmla="*/ 16 h 17"/>
                  <a:gd name="T30" fmla="*/ 9 w 83"/>
                  <a:gd name="T31" fmla="*/ 17 h 17"/>
                  <a:gd name="T32" fmla="*/ 4 w 83"/>
                  <a:gd name="T33" fmla="*/ 13 h 17"/>
                  <a:gd name="T34" fmla="*/ 0 w 83"/>
                  <a:gd name="T35" fmla="*/ 11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3"/>
                  <a:gd name="T55" fmla="*/ 0 h 17"/>
                  <a:gd name="T56" fmla="*/ 83 w 83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3" h="17">
                    <a:moveTo>
                      <a:pt x="0" y="11"/>
                    </a:moveTo>
                    <a:lnTo>
                      <a:pt x="9" y="6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55" y="0"/>
                    </a:lnTo>
                    <a:lnTo>
                      <a:pt x="64" y="1"/>
                    </a:lnTo>
                    <a:lnTo>
                      <a:pt x="73" y="2"/>
                    </a:lnTo>
                    <a:lnTo>
                      <a:pt x="83" y="5"/>
                    </a:lnTo>
                    <a:lnTo>
                      <a:pt x="39" y="5"/>
                    </a:lnTo>
                    <a:lnTo>
                      <a:pt x="31" y="8"/>
                    </a:lnTo>
                    <a:lnTo>
                      <a:pt x="25" y="13"/>
                    </a:lnTo>
                    <a:lnTo>
                      <a:pt x="16" y="16"/>
                    </a:lnTo>
                    <a:lnTo>
                      <a:pt x="9" y="17"/>
                    </a:lnTo>
                    <a:lnTo>
                      <a:pt x="4" y="1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E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2" name="Freeform 149"/>
              <p:cNvSpPr>
                <a:spLocks/>
              </p:cNvSpPr>
              <p:nvPr/>
            </p:nvSpPr>
            <p:spPr bwMode="auto">
              <a:xfrm>
                <a:off x="2261" y="1667"/>
                <a:ext cx="67" cy="574"/>
              </a:xfrm>
              <a:custGeom>
                <a:avLst/>
                <a:gdLst>
                  <a:gd name="T0" fmla="*/ 54 w 67"/>
                  <a:gd name="T1" fmla="*/ 9 h 574"/>
                  <a:gd name="T2" fmla="*/ 43 w 67"/>
                  <a:gd name="T3" fmla="*/ 23 h 574"/>
                  <a:gd name="T4" fmla="*/ 38 w 67"/>
                  <a:gd name="T5" fmla="*/ 35 h 574"/>
                  <a:gd name="T6" fmla="*/ 36 w 67"/>
                  <a:gd name="T7" fmla="*/ 81 h 574"/>
                  <a:gd name="T8" fmla="*/ 44 w 67"/>
                  <a:gd name="T9" fmla="*/ 165 h 574"/>
                  <a:gd name="T10" fmla="*/ 46 w 67"/>
                  <a:gd name="T11" fmla="*/ 180 h 574"/>
                  <a:gd name="T12" fmla="*/ 49 w 67"/>
                  <a:gd name="T13" fmla="*/ 196 h 574"/>
                  <a:gd name="T14" fmla="*/ 43 w 67"/>
                  <a:gd name="T15" fmla="*/ 250 h 574"/>
                  <a:gd name="T16" fmla="*/ 28 w 67"/>
                  <a:gd name="T17" fmla="*/ 279 h 574"/>
                  <a:gd name="T18" fmla="*/ 13 w 67"/>
                  <a:gd name="T19" fmla="*/ 307 h 574"/>
                  <a:gd name="T20" fmla="*/ 1 w 67"/>
                  <a:gd name="T21" fmla="*/ 345 h 574"/>
                  <a:gd name="T22" fmla="*/ 1 w 67"/>
                  <a:gd name="T23" fmla="*/ 395 h 574"/>
                  <a:gd name="T24" fmla="*/ 13 w 67"/>
                  <a:gd name="T25" fmla="*/ 448 h 574"/>
                  <a:gd name="T26" fmla="*/ 26 w 67"/>
                  <a:gd name="T27" fmla="*/ 499 h 574"/>
                  <a:gd name="T28" fmla="*/ 38 w 67"/>
                  <a:gd name="T29" fmla="*/ 549 h 574"/>
                  <a:gd name="T30" fmla="*/ 46 w 67"/>
                  <a:gd name="T31" fmla="*/ 564 h 574"/>
                  <a:gd name="T32" fmla="*/ 23 w 67"/>
                  <a:gd name="T33" fmla="*/ 439 h 574"/>
                  <a:gd name="T34" fmla="*/ 13 w 67"/>
                  <a:gd name="T35" fmla="*/ 391 h 574"/>
                  <a:gd name="T36" fmla="*/ 30 w 67"/>
                  <a:gd name="T37" fmla="*/ 371 h 574"/>
                  <a:gd name="T38" fmla="*/ 44 w 67"/>
                  <a:gd name="T39" fmla="*/ 374 h 574"/>
                  <a:gd name="T40" fmla="*/ 51 w 67"/>
                  <a:gd name="T41" fmla="*/ 374 h 574"/>
                  <a:gd name="T42" fmla="*/ 50 w 67"/>
                  <a:gd name="T43" fmla="*/ 356 h 574"/>
                  <a:gd name="T44" fmla="*/ 43 w 67"/>
                  <a:gd name="T45" fmla="*/ 343 h 574"/>
                  <a:gd name="T46" fmla="*/ 34 w 67"/>
                  <a:gd name="T47" fmla="*/ 330 h 574"/>
                  <a:gd name="T48" fmla="*/ 26 w 67"/>
                  <a:gd name="T49" fmla="*/ 316 h 574"/>
                  <a:gd name="T50" fmla="*/ 28 w 67"/>
                  <a:gd name="T51" fmla="*/ 296 h 574"/>
                  <a:gd name="T52" fmla="*/ 39 w 67"/>
                  <a:gd name="T53" fmla="*/ 274 h 574"/>
                  <a:gd name="T54" fmla="*/ 53 w 67"/>
                  <a:gd name="T55" fmla="*/ 252 h 574"/>
                  <a:gd name="T56" fmla="*/ 64 w 67"/>
                  <a:gd name="T57" fmla="*/ 228 h 574"/>
                  <a:gd name="T58" fmla="*/ 65 w 67"/>
                  <a:gd name="T59" fmla="*/ 203 h 574"/>
                  <a:gd name="T60" fmla="*/ 60 w 67"/>
                  <a:gd name="T61" fmla="*/ 188 h 574"/>
                  <a:gd name="T62" fmla="*/ 54 w 67"/>
                  <a:gd name="T63" fmla="*/ 173 h 574"/>
                  <a:gd name="T64" fmla="*/ 50 w 67"/>
                  <a:gd name="T65" fmla="*/ 158 h 574"/>
                  <a:gd name="T66" fmla="*/ 51 w 67"/>
                  <a:gd name="T67" fmla="*/ 141 h 574"/>
                  <a:gd name="T68" fmla="*/ 60 w 67"/>
                  <a:gd name="T69" fmla="*/ 132 h 574"/>
                  <a:gd name="T70" fmla="*/ 55 w 67"/>
                  <a:gd name="T71" fmla="*/ 124 h 574"/>
                  <a:gd name="T72" fmla="*/ 51 w 67"/>
                  <a:gd name="T73" fmla="*/ 109 h 574"/>
                  <a:gd name="T74" fmla="*/ 63 w 67"/>
                  <a:gd name="T75" fmla="*/ 97 h 574"/>
                  <a:gd name="T76" fmla="*/ 63 w 67"/>
                  <a:gd name="T77" fmla="*/ 81 h 574"/>
                  <a:gd name="T78" fmla="*/ 58 w 67"/>
                  <a:gd name="T79" fmla="*/ 69 h 574"/>
                  <a:gd name="T80" fmla="*/ 46 w 67"/>
                  <a:gd name="T81" fmla="*/ 55 h 574"/>
                  <a:gd name="T82" fmla="*/ 44 w 67"/>
                  <a:gd name="T83" fmla="*/ 37 h 574"/>
                  <a:gd name="T84" fmla="*/ 48 w 67"/>
                  <a:gd name="T85" fmla="*/ 23 h 574"/>
                  <a:gd name="T86" fmla="*/ 58 w 67"/>
                  <a:gd name="T87" fmla="*/ 9 h 5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7"/>
                  <a:gd name="T133" fmla="*/ 0 h 574"/>
                  <a:gd name="T134" fmla="*/ 67 w 67"/>
                  <a:gd name="T135" fmla="*/ 574 h 57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7" h="574">
                    <a:moveTo>
                      <a:pt x="65" y="0"/>
                    </a:moveTo>
                    <a:lnTo>
                      <a:pt x="54" y="9"/>
                    </a:lnTo>
                    <a:lnTo>
                      <a:pt x="46" y="19"/>
                    </a:lnTo>
                    <a:lnTo>
                      <a:pt x="43" y="23"/>
                    </a:lnTo>
                    <a:lnTo>
                      <a:pt x="40" y="29"/>
                    </a:lnTo>
                    <a:lnTo>
                      <a:pt x="38" y="35"/>
                    </a:lnTo>
                    <a:lnTo>
                      <a:pt x="36" y="43"/>
                    </a:lnTo>
                    <a:lnTo>
                      <a:pt x="36" y="81"/>
                    </a:lnTo>
                    <a:lnTo>
                      <a:pt x="44" y="119"/>
                    </a:lnTo>
                    <a:lnTo>
                      <a:pt x="44" y="165"/>
                    </a:lnTo>
                    <a:lnTo>
                      <a:pt x="45" y="172"/>
                    </a:lnTo>
                    <a:lnTo>
                      <a:pt x="46" y="180"/>
                    </a:lnTo>
                    <a:lnTo>
                      <a:pt x="48" y="187"/>
                    </a:lnTo>
                    <a:lnTo>
                      <a:pt x="49" y="196"/>
                    </a:lnTo>
                    <a:lnTo>
                      <a:pt x="49" y="232"/>
                    </a:lnTo>
                    <a:lnTo>
                      <a:pt x="43" y="250"/>
                    </a:lnTo>
                    <a:lnTo>
                      <a:pt x="36" y="265"/>
                    </a:lnTo>
                    <a:lnTo>
                      <a:pt x="28" y="279"/>
                    </a:lnTo>
                    <a:lnTo>
                      <a:pt x="20" y="294"/>
                    </a:lnTo>
                    <a:lnTo>
                      <a:pt x="13" y="307"/>
                    </a:lnTo>
                    <a:lnTo>
                      <a:pt x="6" y="325"/>
                    </a:lnTo>
                    <a:lnTo>
                      <a:pt x="1" y="345"/>
                    </a:lnTo>
                    <a:lnTo>
                      <a:pt x="0" y="370"/>
                    </a:lnTo>
                    <a:lnTo>
                      <a:pt x="1" y="395"/>
                    </a:lnTo>
                    <a:lnTo>
                      <a:pt x="6" y="421"/>
                    </a:lnTo>
                    <a:lnTo>
                      <a:pt x="13" y="448"/>
                    </a:lnTo>
                    <a:lnTo>
                      <a:pt x="20" y="474"/>
                    </a:lnTo>
                    <a:lnTo>
                      <a:pt x="26" y="499"/>
                    </a:lnTo>
                    <a:lnTo>
                      <a:pt x="34" y="524"/>
                    </a:lnTo>
                    <a:lnTo>
                      <a:pt x="38" y="549"/>
                    </a:lnTo>
                    <a:lnTo>
                      <a:pt x="40" y="574"/>
                    </a:lnTo>
                    <a:lnTo>
                      <a:pt x="46" y="564"/>
                    </a:lnTo>
                    <a:lnTo>
                      <a:pt x="46" y="529"/>
                    </a:lnTo>
                    <a:lnTo>
                      <a:pt x="23" y="439"/>
                    </a:lnTo>
                    <a:lnTo>
                      <a:pt x="9" y="403"/>
                    </a:lnTo>
                    <a:lnTo>
                      <a:pt x="13" y="391"/>
                    </a:lnTo>
                    <a:lnTo>
                      <a:pt x="21" y="380"/>
                    </a:lnTo>
                    <a:lnTo>
                      <a:pt x="30" y="371"/>
                    </a:lnTo>
                    <a:lnTo>
                      <a:pt x="39" y="366"/>
                    </a:lnTo>
                    <a:lnTo>
                      <a:pt x="44" y="374"/>
                    </a:lnTo>
                    <a:lnTo>
                      <a:pt x="49" y="381"/>
                    </a:lnTo>
                    <a:lnTo>
                      <a:pt x="51" y="374"/>
                    </a:lnTo>
                    <a:lnTo>
                      <a:pt x="53" y="364"/>
                    </a:lnTo>
                    <a:lnTo>
                      <a:pt x="50" y="356"/>
                    </a:lnTo>
                    <a:lnTo>
                      <a:pt x="48" y="349"/>
                    </a:lnTo>
                    <a:lnTo>
                      <a:pt x="43" y="343"/>
                    </a:lnTo>
                    <a:lnTo>
                      <a:pt x="39" y="336"/>
                    </a:lnTo>
                    <a:lnTo>
                      <a:pt x="34" y="330"/>
                    </a:lnTo>
                    <a:lnTo>
                      <a:pt x="30" y="324"/>
                    </a:lnTo>
                    <a:lnTo>
                      <a:pt x="26" y="316"/>
                    </a:lnTo>
                    <a:lnTo>
                      <a:pt x="26" y="310"/>
                    </a:lnTo>
                    <a:lnTo>
                      <a:pt x="28" y="296"/>
                    </a:lnTo>
                    <a:lnTo>
                      <a:pt x="33" y="285"/>
                    </a:lnTo>
                    <a:lnTo>
                      <a:pt x="39" y="274"/>
                    </a:lnTo>
                    <a:lnTo>
                      <a:pt x="46" y="264"/>
                    </a:lnTo>
                    <a:lnTo>
                      <a:pt x="53" y="252"/>
                    </a:lnTo>
                    <a:lnTo>
                      <a:pt x="60" y="241"/>
                    </a:lnTo>
                    <a:lnTo>
                      <a:pt x="64" y="228"/>
                    </a:lnTo>
                    <a:lnTo>
                      <a:pt x="67" y="215"/>
                    </a:lnTo>
                    <a:lnTo>
                      <a:pt x="65" y="203"/>
                    </a:lnTo>
                    <a:lnTo>
                      <a:pt x="63" y="196"/>
                    </a:lnTo>
                    <a:lnTo>
                      <a:pt x="60" y="188"/>
                    </a:lnTo>
                    <a:lnTo>
                      <a:pt x="58" y="181"/>
                    </a:lnTo>
                    <a:lnTo>
                      <a:pt x="54" y="173"/>
                    </a:lnTo>
                    <a:lnTo>
                      <a:pt x="51" y="166"/>
                    </a:lnTo>
                    <a:lnTo>
                      <a:pt x="50" y="158"/>
                    </a:lnTo>
                    <a:lnTo>
                      <a:pt x="50" y="151"/>
                    </a:lnTo>
                    <a:lnTo>
                      <a:pt x="51" y="141"/>
                    </a:lnTo>
                    <a:lnTo>
                      <a:pt x="55" y="136"/>
                    </a:lnTo>
                    <a:lnTo>
                      <a:pt x="60" y="132"/>
                    </a:lnTo>
                    <a:lnTo>
                      <a:pt x="65" y="129"/>
                    </a:lnTo>
                    <a:lnTo>
                      <a:pt x="55" y="124"/>
                    </a:lnTo>
                    <a:lnTo>
                      <a:pt x="50" y="119"/>
                    </a:lnTo>
                    <a:lnTo>
                      <a:pt x="51" y="109"/>
                    </a:lnTo>
                    <a:lnTo>
                      <a:pt x="58" y="103"/>
                    </a:lnTo>
                    <a:lnTo>
                      <a:pt x="63" y="97"/>
                    </a:lnTo>
                    <a:lnTo>
                      <a:pt x="65" y="89"/>
                    </a:lnTo>
                    <a:lnTo>
                      <a:pt x="63" y="81"/>
                    </a:lnTo>
                    <a:lnTo>
                      <a:pt x="61" y="76"/>
                    </a:lnTo>
                    <a:lnTo>
                      <a:pt x="58" y="69"/>
                    </a:lnTo>
                    <a:lnTo>
                      <a:pt x="54" y="66"/>
                    </a:lnTo>
                    <a:lnTo>
                      <a:pt x="46" y="55"/>
                    </a:lnTo>
                    <a:lnTo>
                      <a:pt x="44" y="45"/>
                    </a:lnTo>
                    <a:lnTo>
                      <a:pt x="44" y="37"/>
                    </a:lnTo>
                    <a:lnTo>
                      <a:pt x="45" y="29"/>
                    </a:lnTo>
                    <a:lnTo>
                      <a:pt x="48" y="23"/>
                    </a:lnTo>
                    <a:lnTo>
                      <a:pt x="51" y="18"/>
                    </a:lnTo>
                    <a:lnTo>
                      <a:pt x="58" y="9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FE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3" name="Freeform 150"/>
              <p:cNvSpPr>
                <a:spLocks/>
              </p:cNvSpPr>
              <p:nvPr/>
            </p:nvSpPr>
            <p:spPr bwMode="auto">
              <a:xfrm>
                <a:off x="2428" y="2203"/>
                <a:ext cx="193" cy="52"/>
              </a:xfrm>
              <a:custGeom>
                <a:avLst/>
                <a:gdLst>
                  <a:gd name="T0" fmla="*/ 138 w 193"/>
                  <a:gd name="T1" fmla="*/ 48 h 52"/>
                  <a:gd name="T2" fmla="*/ 129 w 193"/>
                  <a:gd name="T3" fmla="*/ 46 h 52"/>
                  <a:gd name="T4" fmla="*/ 125 w 193"/>
                  <a:gd name="T5" fmla="*/ 41 h 52"/>
                  <a:gd name="T6" fmla="*/ 120 w 193"/>
                  <a:gd name="T7" fmla="*/ 35 h 52"/>
                  <a:gd name="T8" fmla="*/ 115 w 193"/>
                  <a:gd name="T9" fmla="*/ 32 h 52"/>
                  <a:gd name="T10" fmla="*/ 99 w 193"/>
                  <a:gd name="T11" fmla="*/ 27 h 52"/>
                  <a:gd name="T12" fmla="*/ 84 w 193"/>
                  <a:gd name="T13" fmla="*/ 22 h 52"/>
                  <a:gd name="T14" fmla="*/ 70 w 193"/>
                  <a:gd name="T15" fmla="*/ 17 h 52"/>
                  <a:gd name="T16" fmla="*/ 57 w 193"/>
                  <a:gd name="T17" fmla="*/ 13 h 52"/>
                  <a:gd name="T18" fmla="*/ 44 w 193"/>
                  <a:gd name="T19" fmla="*/ 10 h 52"/>
                  <a:gd name="T20" fmla="*/ 30 w 193"/>
                  <a:gd name="T21" fmla="*/ 6 h 52"/>
                  <a:gd name="T22" fmla="*/ 15 w 193"/>
                  <a:gd name="T23" fmla="*/ 2 h 52"/>
                  <a:gd name="T24" fmla="*/ 0 w 193"/>
                  <a:gd name="T25" fmla="*/ 0 h 52"/>
                  <a:gd name="T26" fmla="*/ 1 w 193"/>
                  <a:gd name="T27" fmla="*/ 6 h 52"/>
                  <a:gd name="T28" fmla="*/ 5 w 193"/>
                  <a:gd name="T29" fmla="*/ 11 h 52"/>
                  <a:gd name="T30" fmla="*/ 10 w 193"/>
                  <a:gd name="T31" fmla="*/ 13 h 52"/>
                  <a:gd name="T32" fmla="*/ 15 w 193"/>
                  <a:gd name="T33" fmla="*/ 17 h 52"/>
                  <a:gd name="T34" fmla="*/ 25 w 193"/>
                  <a:gd name="T35" fmla="*/ 18 h 52"/>
                  <a:gd name="T36" fmla="*/ 37 w 193"/>
                  <a:gd name="T37" fmla="*/ 21 h 52"/>
                  <a:gd name="T38" fmla="*/ 50 w 193"/>
                  <a:gd name="T39" fmla="*/ 22 h 52"/>
                  <a:gd name="T40" fmla="*/ 62 w 193"/>
                  <a:gd name="T41" fmla="*/ 25 h 52"/>
                  <a:gd name="T42" fmla="*/ 71 w 193"/>
                  <a:gd name="T43" fmla="*/ 27 h 52"/>
                  <a:gd name="T44" fmla="*/ 81 w 193"/>
                  <a:gd name="T45" fmla="*/ 31 h 52"/>
                  <a:gd name="T46" fmla="*/ 90 w 193"/>
                  <a:gd name="T47" fmla="*/ 35 h 52"/>
                  <a:gd name="T48" fmla="*/ 100 w 193"/>
                  <a:gd name="T49" fmla="*/ 40 h 52"/>
                  <a:gd name="T50" fmla="*/ 108 w 193"/>
                  <a:gd name="T51" fmla="*/ 43 h 52"/>
                  <a:gd name="T52" fmla="*/ 118 w 193"/>
                  <a:gd name="T53" fmla="*/ 47 h 52"/>
                  <a:gd name="T54" fmla="*/ 128 w 193"/>
                  <a:gd name="T55" fmla="*/ 50 h 52"/>
                  <a:gd name="T56" fmla="*/ 140 w 193"/>
                  <a:gd name="T57" fmla="*/ 52 h 52"/>
                  <a:gd name="T58" fmla="*/ 151 w 193"/>
                  <a:gd name="T59" fmla="*/ 52 h 52"/>
                  <a:gd name="T60" fmla="*/ 164 w 193"/>
                  <a:gd name="T61" fmla="*/ 52 h 52"/>
                  <a:gd name="T62" fmla="*/ 169 w 193"/>
                  <a:gd name="T63" fmla="*/ 52 h 52"/>
                  <a:gd name="T64" fmla="*/ 175 w 193"/>
                  <a:gd name="T65" fmla="*/ 52 h 52"/>
                  <a:gd name="T66" fmla="*/ 182 w 193"/>
                  <a:gd name="T67" fmla="*/ 52 h 52"/>
                  <a:gd name="T68" fmla="*/ 189 w 193"/>
                  <a:gd name="T69" fmla="*/ 52 h 52"/>
                  <a:gd name="T70" fmla="*/ 193 w 193"/>
                  <a:gd name="T71" fmla="*/ 42 h 52"/>
                  <a:gd name="T72" fmla="*/ 185 w 193"/>
                  <a:gd name="T73" fmla="*/ 41 h 52"/>
                  <a:gd name="T74" fmla="*/ 178 w 193"/>
                  <a:gd name="T75" fmla="*/ 41 h 52"/>
                  <a:gd name="T76" fmla="*/ 170 w 193"/>
                  <a:gd name="T77" fmla="*/ 42 h 52"/>
                  <a:gd name="T78" fmla="*/ 164 w 193"/>
                  <a:gd name="T79" fmla="*/ 43 h 52"/>
                  <a:gd name="T80" fmla="*/ 150 w 193"/>
                  <a:gd name="T81" fmla="*/ 46 h 52"/>
                  <a:gd name="T82" fmla="*/ 138 w 193"/>
                  <a:gd name="T83" fmla="*/ 48 h 5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93"/>
                  <a:gd name="T127" fmla="*/ 0 h 52"/>
                  <a:gd name="T128" fmla="*/ 193 w 193"/>
                  <a:gd name="T129" fmla="*/ 52 h 5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93" h="52">
                    <a:moveTo>
                      <a:pt x="138" y="48"/>
                    </a:moveTo>
                    <a:lnTo>
                      <a:pt x="129" y="46"/>
                    </a:lnTo>
                    <a:lnTo>
                      <a:pt x="125" y="41"/>
                    </a:lnTo>
                    <a:lnTo>
                      <a:pt x="120" y="35"/>
                    </a:lnTo>
                    <a:lnTo>
                      <a:pt x="115" y="32"/>
                    </a:lnTo>
                    <a:lnTo>
                      <a:pt x="99" y="27"/>
                    </a:lnTo>
                    <a:lnTo>
                      <a:pt x="84" y="22"/>
                    </a:lnTo>
                    <a:lnTo>
                      <a:pt x="70" y="17"/>
                    </a:lnTo>
                    <a:lnTo>
                      <a:pt x="57" y="13"/>
                    </a:lnTo>
                    <a:lnTo>
                      <a:pt x="44" y="10"/>
                    </a:lnTo>
                    <a:lnTo>
                      <a:pt x="30" y="6"/>
                    </a:lnTo>
                    <a:lnTo>
                      <a:pt x="15" y="2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5" y="11"/>
                    </a:lnTo>
                    <a:lnTo>
                      <a:pt x="10" y="13"/>
                    </a:lnTo>
                    <a:lnTo>
                      <a:pt x="15" y="17"/>
                    </a:lnTo>
                    <a:lnTo>
                      <a:pt x="25" y="18"/>
                    </a:lnTo>
                    <a:lnTo>
                      <a:pt x="37" y="21"/>
                    </a:lnTo>
                    <a:lnTo>
                      <a:pt x="50" y="22"/>
                    </a:lnTo>
                    <a:lnTo>
                      <a:pt x="62" y="25"/>
                    </a:lnTo>
                    <a:lnTo>
                      <a:pt x="71" y="27"/>
                    </a:lnTo>
                    <a:lnTo>
                      <a:pt x="81" y="31"/>
                    </a:lnTo>
                    <a:lnTo>
                      <a:pt x="90" y="35"/>
                    </a:lnTo>
                    <a:lnTo>
                      <a:pt x="100" y="40"/>
                    </a:lnTo>
                    <a:lnTo>
                      <a:pt x="108" y="43"/>
                    </a:lnTo>
                    <a:lnTo>
                      <a:pt x="118" y="47"/>
                    </a:lnTo>
                    <a:lnTo>
                      <a:pt x="128" y="50"/>
                    </a:lnTo>
                    <a:lnTo>
                      <a:pt x="140" y="52"/>
                    </a:lnTo>
                    <a:lnTo>
                      <a:pt x="151" y="52"/>
                    </a:lnTo>
                    <a:lnTo>
                      <a:pt x="164" y="52"/>
                    </a:lnTo>
                    <a:lnTo>
                      <a:pt x="169" y="52"/>
                    </a:lnTo>
                    <a:lnTo>
                      <a:pt x="175" y="52"/>
                    </a:lnTo>
                    <a:lnTo>
                      <a:pt x="182" y="52"/>
                    </a:lnTo>
                    <a:lnTo>
                      <a:pt x="189" y="52"/>
                    </a:lnTo>
                    <a:lnTo>
                      <a:pt x="193" y="42"/>
                    </a:lnTo>
                    <a:lnTo>
                      <a:pt x="185" y="41"/>
                    </a:lnTo>
                    <a:lnTo>
                      <a:pt x="178" y="41"/>
                    </a:lnTo>
                    <a:lnTo>
                      <a:pt x="170" y="42"/>
                    </a:lnTo>
                    <a:lnTo>
                      <a:pt x="164" y="43"/>
                    </a:lnTo>
                    <a:lnTo>
                      <a:pt x="150" y="46"/>
                    </a:lnTo>
                    <a:lnTo>
                      <a:pt x="138" y="48"/>
                    </a:lnTo>
                    <a:close/>
                  </a:path>
                </a:pathLst>
              </a:custGeom>
              <a:solidFill>
                <a:srgbClr val="FFE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4" name="Freeform 151"/>
              <p:cNvSpPr>
                <a:spLocks/>
              </p:cNvSpPr>
              <p:nvPr/>
            </p:nvSpPr>
            <p:spPr bwMode="auto">
              <a:xfrm>
                <a:off x="2741" y="1760"/>
                <a:ext cx="116" cy="35"/>
              </a:xfrm>
              <a:custGeom>
                <a:avLst/>
                <a:gdLst>
                  <a:gd name="T0" fmla="*/ 0 w 116"/>
                  <a:gd name="T1" fmla="*/ 16 h 35"/>
                  <a:gd name="T2" fmla="*/ 6 w 116"/>
                  <a:gd name="T3" fmla="*/ 11 h 35"/>
                  <a:gd name="T4" fmla="*/ 10 w 116"/>
                  <a:gd name="T5" fmla="*/ 8 h 35"/>
                  <a:gd name="T6" fmla="*/ 13 w 116"/>
                  <a:gd name="T7" fmla="*/ 4 h 35"/>
                  <a:gd name="T8" fmla="*/ 20 w 116"/>
                  <a:gd name="T9" fmla="*/ 0 h 35"/>
                  <a:gd name="T10" fmla="*/ 116 w 116"/>
                  <a:gd name="T11" fmla="*/ 0 h 35"/>
                  <a:gd name="T12" fmla="*/ 109 w 116"/>
                  <a:gd name="T13" fmla="*/ 4 h 35"/>
                  <a:gd name="T14" fmla="*/ 103 w 116"/>
                  <a:gd name="T15" fmla="*/ 6 h 35"/>
                  <a:gd name="T16" fmla="*/ 94 w 116"/>
                  <a:gd name="T17" fmla="*/ 8 h 35"/>
                  <a:gd name="T18" fmla="*/ 87 w 116"/>
                  <a:gd name="T19" fmla="*/ 10 h 35"/>
                  <a:gd name="T20" fmla="*/ 77 w 116"/>
                  <a:gd name="T21" fmla="*/ 10 h 35"/>
                  <a:gd name="T22" fmla="*/ 69 w 116"/>
                  <a:gd name="T23" fmla="*/ 10 h 35"/>
                  <a:gd name="T24" fmla="*/ 62 w 116"/>
                  <a:gd name="T25" fmla="*/ 10 h 35"/>
                  <a:gd name="T26" fmla="*/ 55 w 116"/>
                  <a:gd name="T27" fmla="*/ 14 h 35"/>
                  <a:gd name="T28" fmla="*/ 64 w 116"/>
                  <a:gd name="T29" fmla="*/ 28 h 35"/>
                  <a:gd name="T30" fmla="*/ 54 w 116"/>
                  <a:gd name="T31" fmla="*/ 33 h 35"/>
                  <a:gd name="T32" fmla="*/ 43 w 116"/>
                  <a:gd name="T33" fmla="*/ 35 h 35"/>
                  <a:gd name="T34" fmla="*/ 34 w 116"/>
                  <a:gd name="T35" fmla="*/ 34 h 35"/>
                  <a:gd name="T36" fmla="*/ 28 w 116"/>
                  <a:gd name="T37" fmla="*/ 33 h 35"/>
                  <a:gd name="T38" fmla="*/ 23 w 116"/>
                  <a:gd name="T39" fmla="*/ 30 h 35"/>
                  <a:gd name="T40" fmla="*/ 19 w 116"/>
                  <a:gd name="T41" fmla="*/ 28 h 35"/>
                  <a:gd name="T42" fmla="*/ 9 w 116"/>
                  <a:gd name="T43" fmla="*/ 20 h 35"/>
                  <a:gd name="T44" fmla="*/ 0 w 116"/>
                  <a:gd name="T45" fmla="*/ 16 h 3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6"/>
                  <a:gd name="T70" fmla="*/ 0 h 35"/>
                  <a:gd name="T71" fmla="*/ 116 w 116"/>
                  <a:gd name="T72" fmla="*/ 35 h 3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6" h="35">
                    <a:moveTo>
                      <a:pt x="0" y="16"/>
                    </a:moveTo>
                    <a:lnTo>
                      <a:pt x="6" y="11"/>
                    </a:lnTo>
                    <a:lnTo>
                      <a:pt x="10" y="8"/>
                    </a:lnTo>
                    <a:lnTo>
                      <a:pt x="13" y="4"/>
                    </a:lnTo>
                    <a:lnTo>
                      <a:pt x="20" y="0"/>
                    </a:lnTo>
                    <a:lnTo>
                      <a:pt x="116" y="0"/>
                    </a:lnTo>
                    <a:lnTo>
                      <a:pt x="109" y="4"/>
                    </a:lnTo>
                    <a:lnTo>
                      <a:pt x="103" y="6"/>
                    </a:lnTo>
                    <a:lnTo>
                      <a:pt x="94" y="8"/>
                    </a:lnTo>
                    <a:lnTo>
                      <a:pt x="87" y="10"/>
                    </a:lnTo>
                    <a:lnTo>
                      <a:pt x="77" y="10"/>
                    </a:lnTo>
                    <a:lnTo>
                      <a:pt x="69" y="10"/>
                    </a:lnTo>
                    <a:lnTo>
                      <a:pt x="62" y="10"/>
                    </a:lnTo>
                    <a:lnTo>
                      <a:pt x="55" y="14"/>
                    </a:lnTo>
                    <a:lnTo>
                      <a:pt x="64" y="28"/>
                    </a:lnTo>
                    <a:lnTo>
                      <a:pt x="54" y="33"/>
                    </a:lnTo>
                    <a:lnTo>
                      <a:pt x="43" y="35"/>
                    </a:lnTo>
                    <a:lnTo>
                      <a:pt x="34" y="34"/>
                    </a:lnTo>
                    <a:lnTo>
                      <a:pt x="28" y="33"/>
                    </a:lnTo>
                    <a:lnTo>
                      <a:pt x="23" y="30"/>
                    </a:lnTo>
                    <a:lnTo>
                      <a:pt x="19" y="28"/>
                    </a:lnTo>
                    <a:lnTo>
                      <a:pt x="9" y="2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5" name="Freeform 152"/>
              <p:cNvSpPr>
                <a:spLocks/>
              </p:cNvSpPr>
              <p:nvPr/>
            </p:nvSpPr>
            <p:spPr bwMode="auto">
              <a:xfrm>
                <a:off x="2720" y="1900"/>
                <a:ext cx="262" cy="219"/>
              </a:xfrm>
              <a:custGeom>
                <a:avLst/>
                <a:gdLst>
                  <a:gd name="T0" fmla="*/ 12 w 262"/>
                  <a:gd name="T1" fmla="*/ 3 h 219"/>
                  <a:gd name="T2" fmla="*/ 49 w 262"/>
                  <a:gd name="T3" fmla="*/ 18 h 219"/>
                  <a:gd name="T4" fmla="*/ 86 w 262"/>
                  <a:gd name="T5" fmla="*/ 38 h 219"/>
                  <a:gd name="T6" fmla="*/ 119 w 262"/>
                  <a:gd name="T7" fmla="*/ 56 h 219"/>
                  <a:gd name="T8" fmla="*/ 135 w 262"/>
                  <a:gd name="T9" fmla="*/ 64 h 219"/>
                  <a:gd name="T10" fmla="*/ 150 w 262"/>
                  <a:gd name="T11" fmla="*/ 68 h 219"/>
                  <a:gd name="T12" fmla="*/ 169 w 262"/>
                  <a:gd name="T13" fmla="*/ 69 h 219"/>
                  <a:gd name="T14" fmla="*/ 187 w 262"/>
                  <a:gd name="T15" fmla="*/ 71 h 219"/>
                  <a:gd name="T16" fmla="*/ 217 w 262"/>
                  <a:gd name="T17" fmla="*/ 77 h 219"/>
                  <a:gd name="T18" fmla="*/ 242 w 262"/>
                  <a:gd name="T19" fmla="*/ 102 h 219"/>
                  <a:gd name="T20" fmla="*/ 253 w 262"/>
                  <a:gd name="T21" fmla="*/ 141 h 219"/>
                  <a:gd name="T22" fmla="*/ 258 w 262"/>
                  <a:gd name="T23" fmla="*/ 183 h 219"/>
                  <a:gd name="T24" fmla="*/ 262 w 262"/>
                  <a:gd name="T25" fmla="*/ 219 h 219"/>
                  <a:gd name="T26" fmla="*/ 236 w 262"/>
                  <a:gd name="T27" fmla="*/ 211 h 219"/>
                  <a:gd name="T28" fmla="*/ 229 w 262"/>
                  <a:gd name="T29" fmla="*/ 195 h 219"/>
                  <a:gd name="T30" fmla="*/ 227 w 262"/>
                  <a:gd name="T31" fmla="*/ 178 h 219"/>
                  <a:gd name="T32" fmla="*/ 223 w 262"/>
                  <a:gd name="T33" fmla="*/ 162 h 219"/>
                  <a:gd name="T34" fmla="*/ 217 w 262"/>
                  <a:gd name="T35" fmla="*/ 151 h 219"/>
                  <a:gd name="T36" fmla="*/ 212 w 262"/>
                  <a:gd name="T37" fmla="*/ 138 h 219"/>
                  <a:gd name="T38" fmla="*/ 202 w 262"/>
                  <a:gd name="T39" fmla="*/ 132 h 219"/>
                  <a:gd name="T40" fmla="*/ 185 w 262"/>
                  <a:gd name="T41" fmla="*/ 133 h 219"/>
                  <a:gd name="T42" fmla="*/ 174 w 262"/>
                  <a:gd name="T43" fmla="*/ 132 h 219"/>
                  <a:gd name="T44" fmla="*/ 160 w 262"/>
                  <a:gd name="T45" fmla="*/ 126 h 219"/>
                  <a:gd name="T46" fmla="*/ 145 w 262"/>
                  <a:gd name="T47" fmla="*/ 117 h 219"/>
                  <a:gd name="T48" fmla="*/ 132 w 262"/>
                  <a:gd name="T49" fmla="*/ 110 h 219"/>
                  <a:gd name="T50" fmla="*/ 135 w 262"/>
                  <a:gd name="T51" fmla="*/ 121 h 219"/>
                  <a:gd name="T52" fmla="*/ 148 w 262"/>
                  <a:gd name="T53" fmla="*/ 147 h 219"/>
                  <a:gd name="T54" fmla="*/ 158 w 262"/>
                  <a:gd name="T55" fmla="*/ 168 h 219"/>
                  <a:gd name="T56" fmla="*/ 163 w 262"/>
                  <a:gd name="T57" fmla="*/ 183 h 219"/>
                  <a:gd name="T58" fmla="*/ 152 w 262"/>
                  <a:gd name="T59" fmla="*/ 190 h 219"/>
                  <a:gd name="T60" fmla="*/ 108 w 262"/>
                  <a:gd name="T61" fmla="*/ 157 h 219"/>
                  <a:gd name="T62" fmla="*/ 68 w 262"/>
                  <a:gd name="T63" fmla="*/ 99 h 219"/>
                  <a:gd name="T64" fmla="*/ 30 w 262"/>
                  <a:gd name="T65" fmla="*/ 39 h 219"/>
                  <a:gd name="T66" fmla="*/ 0 w 262"/>
                  <a:gd name="T67" fmla="*/ 0 h 2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2"/>
                  <a:gd name="T103" fmla="*/ 0 h 219"/>
                  <a:gd name="T104" fmla="*/ 262 w 262"/>
                  <a:gd name="T105" fmla="*/ 219 h 2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2" h="219">
                    <a:moveTo>
                      <a:pt x="0" y="0"/>
                    </a:moveTo>
                    <a:lnTo>
                      <a:pt x="12" y="3"/>
                    </a:lnTo>
                    <a:lnTo>
                      <a:pt x="30" y="11"/>
                    </a:lnTo>
                    <a:lnTo>
                      <a:pt x="49" y="18"/>
                    </a:lnTo>
                    <a:lnTo>
                      <a:pt x="69" y="29"/>
                    </a:lnTo>
                    <a:lnTo>
                      <a:pt x="86" y="38"/>
                    </a:lnTo>
                    <a:lnTo>
                      <a:pt x="105" y="48"/>
                    </a:lnTo>
                    <a:lnTo>
                      <a:pt x="119" y="56"/>
                    </a:lnTo>
                    <a:lnTo>
                      <a:pt x="130" y="63"/>
                    </a:lnTo>
                    <a:lnTo>
                      <a:pt x="135" y="64"/>
                    </a:lnTo>
                    <a:lnTo>
                      <a:pt x="143" y="67"/>
                    </a:lnTo>
                    <a:lnTo>
                      <a:pt x="150" y="68"/>
                    </a:lnTo>
                    <a:lnTo>
                      <a:pt x="160" y="69"/>
                    </a:lnTo>
                    <a:lnTo>
                      <a:pt x="169" y="69"/>
                    </a:lnTo>
                    <a:lnTo>
                      <a:pt x="179" y="71"/>
                    </a:lnTo>
                    <a:lnTo>
                      <a:pt x="187" y="71"/>
                    </a:lnTo>
                    <a:lnTo>
                      <a:pt x="195" y="72"/>
                    </a:lnTo>
                    <a:lnTo>
                      <a:pt x="217" y="77"/>
                    </a:lnTo>
                    <a:lnTo>
                      <a:pt x="232" y="88"/>
                    </a:lnTo>
                    <a:lnTo>
                      <a:pt x="242" y="102"/>
                    </a:lnTo>
                    <a:lnTo>
                      <a:pt x="249" y="121"/>
                    </a:lnTo>
                    <a:lnTo>
                      <a:pt x="253" y="141"/>
                    </a:lnTo>
                    <a:lnTo>
                      <a:pt x="256" y="162"/>
                    </a:lnTo>
                    <a:lnTo>
                      <a:pt x="258" y="183"/>
                    </a:lnTo>
                    <a:lnTo>
                      <a:pt x="262" y="205"/>
                    </a:lnTo>
                    <a:lnTo>
                      <a:pt x="262" y="219"/>
                    </a:lnTo>
                    <a:lnTo>
                      <a:pt x="242" y="219"/>
                    </a:lnTo>
                    <a:lnTo>
                      <a:pt x="236" y="211"/>
                    </a:lnTo>
                    <a:lnTo>
                      <a:pt x="232" y="204"/>
                    </a:lnTo>
                    <a:lnTo>
                      <a:pt x="229" y="195"/>
                    </a:lnTo>
                    <a:lnTo>
                      <a:pt x="229" y="187"/>
                    </a:lnTo>
                    <a:lnTo>
                      <a:pt x="227" y="178"/>
                    </a:lnTo>
                    <a:lnTo>
                      <a:pt x="226" y="170"/>
                    </a:lnTo>
                    <a:lnTo>
                      <a:pt x="223" y="162"/>
                    </a:lnTo>
                    <a:lnTo>
                      <a:pt x="221" y="157"/>
                    </a:lnTo>
                    <a:lnTo>
                      <a:pt x="217" y="151"/>
                    </a:lnTo>
                    <a:lnTo>
                      <a:pt x="214" y="145"/>
                    </a:lnTo>
                    <a:lnTo>
                      <a:pt x="212" y="138"/>
                    </a:lnTo>
                    <a:lnTo>
                      <a:pt x="209" y="135"/>
                    </a:lnTo>
                    <a:lnTo>
                      <a:pt x="202" y="132"/>
                    </a:lnTo>
                    <a:lnTo>
                      <a:pt x="193" y="132"/>
                    </a:lnTo>
                    <a:lnTo>
                      <a:pt x="185" y="133"/>
                    </a:lnTo>
                    <a:lnTo>
                      <a:pt x="180" y="135"/>
                    </a:lnTo>
                    <a:lnTo>
                      <a:pt x="174" y="132"/>
                    </a:lnTo>
                    <a:lnTo>
                      <a:pt x="168" y="130"/>
                    </a:lnTo>
                    <a:lnTo>
                      <a:pt x="160" y="126"/>
                    </a:lnTo>
                    <a:lnTo>
                      <a:pt x="153" y="122"/>
                    </a:lnTo>
                    <a:lnTo>
                      <a:pt x="145" y="117"/>
                    </a:lnTo>
                    <a:lnTo>
                      <a:pt x="138" y="113"/>
                    </a:lnTo>
                    <a:lnTo>
                      <a:pt x="132" y="110"/>
                    </a:lnTo>
                    <a:lnTo>
                      <a:pt x="128" y="108"/>
                    </a:lnTo>
                    <a:lnTo>
                      <a:pt x="135" y="121"/>
                    </a:lnTo>
                    <a:lnTo>
                      <a:pt x="143" y="135"/>
                    </a:lnTo>
                    <a:lnTo>
                      <a:pt x="148" y="147"/>
                    </a:lnTo>
                    <a:lnTo>
                      <a:pt x="154" y="160"/>
                    </a:lnTo>
                    <a:lnTo>
                      <a:pt x="158" y="168"/>
                    </a:lnTo>
                    <a:lnTo>
                      <a:pt x="162" y="177"/>
                    </a:lnTo>
                    <a:lnTo>
                      <a:pt x="163" y="183"/>
                    </a:lnTo>
                    <a:lnTo>
                      <a:pt x="165" y="190"/>
                    </a:lnTo>
                    <a:lnTo>
                      <a:pt x="152" y="190"/>
                    </a:lnTo>
                    <a:lnTo>
                      <a:pt x="129" y="177"/>
                    </a:lnTo>
                    <a:lnTo>
                      <a:pt x="108" y="157"/>
                    </a:lnTo>
                    <a:lnTo>
                      <a:pt x="86" y="130"/>
                    </a:lnTo>
                    <a:lnTo>
                      <a:pt x="68" y="99"/>
                    </a:lnTo>
                    <a:lnTo>
                      <a:pt x="48" y="67"/>
                    </a:lnTo>
                    <a:lnTo>
                      <a:pt x="30" y="39"/>
                    </a:lnTo>
                    <a:lnTo>
                      <a:pt x="14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6" name="Freeform 153"/>
              <p:cNvSpPr>
                <a:spLocks/>
              </p:cNvSpPr>
              <p:nvPr/>
            </p:nvSpPr>
            <p:spPr bwMode="auto">
              <a:xfrm>
                <a:off x="2888" y="2130"/>
                <a:ext cx="48" cy="212"/>
              </a:xfrm>
              <a:custGeom>
                <a:avLst/>
                <a:gdLst>
                  <a:gd name="T0" fmla="*/ 46 w 48"/>
                  <a:gd name="T1" fmla="*/ 0 h 212"/>
                  <a:gd name="T2" fmla="*/ 35 w 48"/>
                  <a:gd name="T3" fmla="*/ 0 h 212"/>
                  <a:gd name="T4" fmla="*/ 43 w 48"/>
                  <a:gd name="T5" fmla="*/ 103 h 212"/>
                  <a:gd name="T6" fmla="*/ 35 w 48"/>
                  <a:gd name="T7" fmla="*/ 115 h 212"/>
                  <a:gd name="T8" fmla="*/ 30 w 48"/>
                  <a:gd name="T9" fmla="*/ 130 h 212"/>
                  <a:gd name="T10" fmla="*/ 25 w 48"/>
                  <a:gd name="T11" fmla="*/ 145 h 212"/>
                  <a:gd name="T12" fmla="*/ 21 w 48"/>
                  <a:gd name="T13" fmla="*/ 160 h 212"/>
                  <a:gd name="T14" fmla="*/ 16 w 48"/>
                  <a:gd name="T15" fmla="*/ 174 h 212"/>
                  <a:gd name="T16" fmla="*/ 12 w 48"/>
                  <a:gd name="T17" fmla="*/ 188 h 212"/>
                  <a:gd name="T18" fmla="*/ 6 w 48"/>
                  <a:gd name="T19" fmla="*/ 199 h 212"/>
                  <a:gd name="T20" fmla="*/ 0 w 48"/>
                  <a:gd name="T21" fmla="*/ 212 h 212"/>
                  <a:gd name="T22" fmla="*/ 6 w 48"/>
                  <a:gd name="T23" fmla="*/ 199 h 212"/>
                  <a:gd name="T24" fmla="*/ 14 w 48"/>
                  <a:gd name="T25" fmla="*/ 188 h 212"/>
                  <a:gd name="T26" fmla="*/ 20 w 48"/>
                  <a:gd name="T27" fmla="*/ 175 h 212"/>
                  <a:gd name="T28" fmla="*/ 27 w 48"/>
                  <a:gd name="T29" fmla="*/ 164 h 212"/>
                  <a:gd name="T30" fmla="*/ 33 w 48"/>
                  <a:gd name="T31" fmla="*/ 149 h 212"/>
                  <a:gd name="T32" fmla="*/ 38 w 48"/>
                  <a:gd name="T33" fmla="*/ 134 h 212"/>
                  <a:gd name="T34" fmla="*/ 43 w 48"/>
                  <a:gd name="T35" fmla="*/ 116 h 212"/>
                  <a:gd name="T36" fmla="*/ 48 w 48"/>
                  <a:gd name="T37" fmla="*/ 98 h 212"/>
                  <a:gd name="T38" fmla="*/ 46 w 48"/>
                  <a:gd name="T39" fmla="*/ 0 h 2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"/>
                  <a:gd name="T61" fmla="*/ 0 h 212"/>
                  <a:gd name="T62" fmla="*/ 48 w 48"/>
                  <a:gd name="T63" fmla="*/ 212 h 2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" h="212">
                    <a:moveTo>
                      <a:pt x="46" y="0"/>
                    </a:moveTo>
                    <a:lnTo>
                      <a:pt x="35" y="0"/>
                    </a:lnTo>
                    <a:lnTo>
                      <a:pt x="43" y="103"/>
                    </a:lnTo>
                    <a:lnTo>
                      <a:pt x="35" y="115"/>
                    </a:lnTo>
                    <a:lnTo>
                      <a:pt x="30" y="130"/>
                    </a:lnTo>
                    <a:lnTo>
                      <a:pt x="25" y="145"/>
                    </a:lnTo>
                    <a:lnTo>
                      <a:pt x="21" y="160"/>
                    </a:lnTo>
                    <a:lnTo>
                      <a:pt x="16" y="174"/>
                    </a:lnTo>
                    <a:lnTo>
                      <a:pt x="12" y="188"/>
                    </a:lnTo>
                    <a:lnTo>
                      <a:pt x="6" y="199"/>
                    </a:lnTo>
                    <a:lnTo>
                      <a:pt x="0" y="212"/>
                    </a:lnTo>
                    <a:lnTo>
                      <a:pt x="6" y="199"/>
                    </a:lnTo>
                    <a:lnTo>
                      <a:pt x="14" y="188"/>
                    </a:lnTo>
                    <a:lnTo>
                      <a:pt x="20" y="175"/>
                    </a:lnTo>
                    <a:lnTo>
                      <a:pt x="27" y="164"/>
                    </a:lnTo>
                    <a:lnTo>
                      <a:pt x="33" y="149"/>
                    </a:lnTo>
                    <a:lnTo>
                      <a:pt x="38" y="134"/>
                    </a:lnTo>
                    <a:lnTo>
                      <a:pt x="43" y="116"/>
                    </a:lnTo>
                    <a:lnTo>
                      <a:pt x="48" y="9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7" name="Freeform 154"/>
              <p:cNvSpPr>
                <a:spLocks/>
              </p:cNvSpPr>
              <p:nvPr/>
            </p:nvSpPr>
            <p:spPr bwMode="auto">
              <a:xfrm>
                <a:off x="3256" y="1893"/>
                <a:ext cx="73" cy="164"/>
              </a:xfrm>
              <a:custGeom>
                <a:avLst/>
                <a:gdLst>
                  <a:gd name="T0" fmla="*/ 58 w 73"/>
                  <a:gd name="T1" fmla="*/ 25 h 164"/>
                  <a:gd name="T2" fmla="*/ 57 w 73"/>
                  <a:gd name="T3" fmla="*/ 16 h 164"/>
                  <a:gd name="T4" fmla="*/ 57 w 73"/>
                  <a:gd name="T5" fmla="*/ 9 h 164"/>
                  <a:gd name="T6" fmla="*/ 58 w 73"/>
                  <a:gd name="T7" fmla="*/ 2 h 164"/>
                  <a:gd name="T8" fmla="*/ 63 w 73"/>
                  <a:gd name="T9" fmla="*/ 0 h 164"/>
                  <a:gd name="T10" fmla="*/ 69 w 73"/>
                  <a:gd name="T11" fmla="*/ 1 h 164"/>
                  <a:gd name="T12" fmla="*/ 73 w 73"/>
                  <a:gd name="T13" fmla="*/ 6 h 164"/>
                  <a:gd name="T14" fmla="*/ 73 w 73"/>
                  <a:gd name="T15" fmla="*/ 14 h 164"/>
                  <a:gd name="T16" fmla="*/ 73 w 73"/>
                  <a:gd name="T17" fmla="*/ 23 h 164"/>
                  <a:gd name="T18" fmla="*/ 68 w 73"/>
                  <a:gd name="T19" fmla="*/ 44 h 164"/>
                  <a:gd name="T20" fmla="*/ 68 w 73"/>
                  <a:gd name="T21" fmla="*/ 93 h 164"/>
                  <a:gd name="T22" fmla="*/ 71 w 73"/>
                  <a:gd name="T23" fmla="*/ 99 h 164"/>
                  <a:gd name="T24" fmla="*/ 73 w 73"/>
                  <a:gd name="T25" fmla="*/ 106 h 164"/>
                  <a:gd name="T26" fmla="*/ 71 w 73"/>
                  <a:gd name="T27" fmla="*/ 113 h 164"/>
                  <a:gd name="T28" fmla="*/ 67 w 73"/>
                  <a:gd name="T29" fmla="*/ 118 h 164"/>
                  <a:gd name="T30" fmla="*/ 61 w 73"/>
                  <a:gd name="T31" fmla="*/ 119 h 164"/>
                  <a:gd name="T32" fmla="*/ 56 w 73"/>
                  <a:gd name="T33" fmla="*/ 120 h 164"/>
                  <a:gd name="T34" fmla="*/ 47 w 73"/>
                  <a:gd name="T35" fmla="*/ 115 h 164"/>
                  <a:gd name="T36" fmla="*/ 43 w 73"/>
                  <a:gd name="T37" fmla="*/ 105 h 164"/>
                  <a:gd name="T38" fmla="*/ 39 w 73"/>
                  <a:gd name="T39" fmla="*/ 94 h 164"/>
                  <a:gd name="T40" fmla="*/ 36 w 73"/>
                  <a:gd name="T41" fmla="*/ 88 h 164"/>
                  <a:gd name="T42" fmla="*/ 29 w 73"/>
                  <a:gd name="T43" fmla="*/ 94 h 164"/>
                  <a:gd name="T44" fmla="*/ 26 w 73"/>
                  <a:gd name="T45" fmla="*/ 103 h 164"/>
                  <a:gd name="T46" fmla="*/ 22 w 73"/>
                  <a:gd name="T47" fmla="*/ 112 h 164"/>
                  <a:gd name="T48" fmla="*/ 21 w 73"/>
                  <a:gd name="T49" fmla="*/ 122 h 164"/>
                  <a:gd name="T50" fmla="*/ 19 w 73"/>
                  <a:gd name="T51" fmla="*/ 132 h 164"/>
                  <a:gd name="T52" fmla="*/ 18 w 73"/>
                  <a:gd name="T53" fmla="*/ 142 h 164"/>
                  <a:gd name="T54" fmla="*/ 17 w 73"/>
                  <a:gd name="T55" fmla="*/ 153 h 164"/>
                  <a:gd name="T56" fmla="*/ 17 w 73"/>
                  <a:gd name="T57" fmla="*/ 164 h 164"/>
                  <a:gd name="T58" fmla="*/ 0 w 73"/>
                  <a:gd name="T59" fmla="*/ 164 h 164"/>
                  <a:gd name="T60" fmla="*/ 0 w 73"/>
                  <a:gd name="T61" fmla="*/ 154 h 164"/>
                  <a:gd name="T62" fmla="*/ 0 w 73"/>
                  <a:gd name="T63" fmla="*/ 145 h 164"/>
                  <a:gd name="T64" fmla="*/ 0 w 73"/>
                  <a:gd name="T65" fmla="*/ 130 h 164"/>
                  <a:gd name="T66" fmla="*/ 4 w 73"/>
                  <a:gd name="T67" fmla="*/ 120 h 164"/>
                  <a:gd name="T68" fmla="*/ 8 w 73"/>
                  <a:gd name="T69" fmla="*/ 112 h 164"/>
                  <a:gd name="T70" fmla="*/ 16 w 73"/>
                  <a:gd name="T71" fmla="*/ 104 h 164"/>
                  <a:gd name="T72" fmla="*/ 22 w 73"/>
                  <a:gd name="T73" fmla="*/ 96 h 164"/>
                  <a:gd name="T74" fmla="*/ 28 w 73"/>
                  <a:gd name="T75" fmla="*/ 90 h 164"/>
                  <a:gd name="T76" fmla="*/ 34 w 73"/>
                  <a:gd name="T77" fmla="*/ 81 h 164"/>
                  <a:gd name="T78" fmla="*/ 41 w 73"/>
                  <a:gd name="T79" fmla="*/ 74 h 164"/>
                  <a:gd name="T80" fmla="*/ 43 w 73"/>
                  <a:gd name="T81" fmla="*/ 64 h 164"/>
                  <a:gd name="T82" fmla="*/ 46 w 73"/>
                  <a:gd name="T83" fmla="*/ 56 h 164"/>
                  <a:gd name="T84" fmla="*/ 47 w 73"/>
                  <a:gd name="T85" fmla="*/ 50 h 164"/>
                  <a:gd name="T86" fmla="*/ 48 w 73"/>
                  <a:gd name="T87" fmla="*/ 45 h 164"/>
                  <a:gd name="T88" fmla="*/ 51 w 73"/>
                  <a:gd name="T89" fmla="*/ 35 h 164"/>
                  <a:gd name="T90" fmla="*/ 58 w 73"/>
                  <a:gd name="T91" fmla="*/ 25 h 16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3"/>
                  <a:gd name="T139" fmla="*/ 0 h 164"/>
                  <a:gd name="T140" fmla="*/ 73 w 73"/>
                  <a:gd name="T141" fmla="*/ 164 h 16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3" h="164">
                    <a:moveTo>
                      <a:pt x="58" y="25"/>
                    </a:moveTo>
                    <a:lnTo>
                      <a:pt x="57" y="16"/>
                    </a:lnTo>
                    <a:lnTo>
                      <a:pt x="57" y="9"/>
                    </a:lnTo>
                    <a:lnTo>
                      <a:pt x="58" y="2"/>
                    </a:lnTo>
                    <a:lnTo>
                      <a:pt x="63" y="0"/>
                    </a:lnTo>
                    <a:lnTo>
                      <a:pt x="69" y="1"/>
                    </a:lnTo>
                    <a:lnTo>
                      <a:pt x="73" y="6"/>
                    </a:lnTo>
                    <a:lnTo>
                      <a:pt x="73" y="14"/>
                    </a:lnTo>
                    <a:lnTo>
                      <a:pt x="73" y="23"/>
                    </a:lnTo>
                    <a:lnTo>
                      <a:pt x="68" y="44"/>
                    </a:lnTo>
                    <a:lnTo>
                      <a:pt x="68" y="93"/>
                    </a:lnTo>
                    <a:lnTo>
                      <a:pt x="71" y="99"/>
                    </a:lnTo>
                    <a:lnTo>
                      <a:pt x="73" y="106"/>
                    </a:lnTo>
                    <a:lnTo>
                      <a:pt x="71" y="113"/>
                    </a:lnTo>
                    <a:lnTo>
                      <a:pt x="67" y="118"/>
                    </a:lnTo>
                    <a:lnTo>
                      <a:pt x="61" y="119"/>
                    </a:lnTo>
                    <a:lnTo>
                      <a:pt x="56" y="120"/>
                    </a:lnTo>
                    <a:lnTo>
                      <a:pt x="47" y="115"/>
                    </a:lnTo>
                    <a:lnTo>
                      <a:pt x="43" y="105"/>
                    </a:lnTo>
                    <a:lnTo>
                      <a:pt x="39" y="94"/>
                    </a:lnTo>
                    <a:lnTo>
                      <a:pt x="36" y="88"/>
                    </a:lnTo>
                    <a:lnTo>
                      <a:pt x="29" y="94"/>
                    </a:lnTo>
                    <a:lnTo>
                      <a:pt x="26" y="103"/>
                    </a:lnTo>
                    <a:lnTo>
                      <a:pt x="22" y="112"/>
                    </a:lnTo>
                    <a:lnTo>
                      <a:pt x="21" y="122"/>
                    </a:lnTo>
                    <a:lnTo>
                      <a:pt x="19" y="132"/>
                    </a:lnTo>
                    <a:lnTo>
                      <a:pt x="18" y="142"/>
                    </a:lnTo>
                    <a:lnTo>
                      <a:pt x="17" y="153"/>
                    </a:lnTo>
                    <a:lnTo>
                      <a:pt x="17" y="164"/>
                    </a:lnTo>
                    <a:lnTo>
                      <a:pt x="0" y="164"/>
                    </a:lnTo>
                    <a:lnTo>
                      <a:pt x="0" y="154"/>
                    </a:lnTo>
                    <a:lnTo>
                      <a:pt x="0" y="145"/>
                    </a:lnTo>
                    <a:lnTo>
                      <a:pt x="0" y="130"/>
                    </a:lnTo>
                    <a:lnTo>
                      <a:pt x="4" y="120"/>
                    </a:lnTo>
                    <a:lnTo>
                      <a:pt x="8" y="112"/>
                    </a:lnTo>
                    <a:lnTo>
                      <a:pt x="16" y="104"/>
                    </a:lnTo>
                    <a:lnTo>
                      <a:pt x="22" y="96"/>
                    </a:lnTo>
                    <a:lnTo>
                      <a:pt x="28" y="90"/>
                    </a:lnTo>
                    <a:lnTo>
                      <a:pt x="34" y="81"/>
                    </a:lnTo>
                    <a:lnTo>
                      <a:pt x="41" y="74"/>
                    </a:lnTo>
                    <a:lnTo>
                      <a:pt x="43" y="64"/>
                    </a:lnTo>
                    <a:lnTo>
                      <a:pt x="46" y="56"/>
                    </a:lnTo>
                    <a:lnTo>
                      <a:pt x="47" y="50"/>
                    </a:lnTo>
                    <a:lnTo>
                      <a:pt x="48" y="45"/>
                    </a:lnTo>
                    <a:lnTo>
                      <a:pt x="51" y="35"/>
                    </a:lnTo>
                    <a:lnTo>
                      <a:pt x="58" y="25"/>
                    </a:lnTo>
                    <a:close/>
                  </a:path>
                </a:pathLst>
              </a:custGeom>
              <a:solidFill>
                <a:srgbClr val="904F3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8" name="Freeform 155"/>
              <p:cNvSpPr>
                <a:spLocks/>
              </p:cNvSpPr>
              <p:nvPr/>
            </p:nvSpPr>
            <p:spPr bwMode="auto">
              <a:xfrm>
                <a:off x="3388" y="1813"/>
                <a:ext cx="45" cy="199"/>
              </a:xfrm>
              <a:custGeom>
                <a:avLst/>
                <a:gdLst>
                  <a:gd name="T0" fmla="*/ 21 w 45"/>
                  <a:gd name="T1" fmla="*/ 0 h 199"/>
                  <a:gd name="T2" fmla="*/ 29 w 45"/>
                  <a:gd name="T3" fmla="*/ 5 h 199"/>
                  <a:gd name="T4" fmla="*/ 35 w 45"/>
                  <a:gd name="T5" fmla="*/ 14 h 199"/>
                  <a:gd name="T6" fmla="*/ 39 w 45"/>
                  <a:gd name="T7" fmla="*/ 21 h 199"/>
                  <a:gd name="T8" fmla="*/ 43 w 45"/>
                  <a:gd name="T9" fmla="*/ 31 h 199"/>
                  <a:gd name="T10" fmla="*/ 43 w 45"/>
                  <a:gd name="T11" fmla="*/ 41 h 199"/>
                  <a:gd name="T12" fmla="*/ 44 w 45"/>
                  <a:gd name="T13" fmla="*/ 52 h 199"/>
                  <a:gd name="T14" fmla="*/ 44 w 45"/>
                  <a:gd name="T15" fmla="*/ 65 h 199"/>
                  <a:gd name="T16" fmla="*/ 45 w 45"/>
                  <a:gd name="T17" fmla="*/ 79 h 199"/>
                  <a:gd name="T18" fmla="*/ 44 w 45"/>
                  <a:gd name="T19" fmla="*/ 85 h 199"/>
                  <a:gd name="T20" fmla="*/ 43 w 45"/>
                  <a:gd name="T21" fmla="*/ 91 h 199"/>
                  <a:gd name="T22" fmla="*/ 40 w 45"/>
                  <a:gd name="T23" fmla="*/ 95 h 199"/>
                  <a:gd name="T24" fmla="*/ 39 w 45"/>
                  <a:gd name="T25" fmla="*/ 100 h 199"/>
                  <a:gd name="T26" fmla="*/ 34 w 45"/>
                  <a:gd name="T27" fmla="*/ 106 h 199"/>
                  <a:gd name="T28" fmla="*/ 31 w 45"/>
                  <a:gd name="T29" fmla="*/ 115 h 199"/>
                  <a:gd name="T30" fmla="*/ 28 w 45"/>
                  <a:gd name="T31" fmla="*/ 125 h 199"/>
                  <a:gd name="T32" fmla="*/ 24 w 45"/>
                  <a:gd name="T33" fmla="*/ 136 h 199"/>
                  <a:gd name="T34" fmla="*/ 20 w 45"/>
                  <a:gd name="T35" fmla="*/ 146 h 199"/>
                  <a:gd name="T36" fmla="*/ 18 w 45"/>
                  <a:gd name="T37" fmla="*/ 158 h 199"/>
                  <a:gd name="T38" fmla="*/ 14 w 45"/>
                  <a:gd name="T39" fmla="*/ 168 h 199"/>
                  <a:gd name="T40" fmla="*/ 11 w 45"/>
                  <a:gd name="T41" fmla="*/ 178 h 199"/>
                  <a:gd name="T42" fmla="*/ 9 w 45"/>
                  <a:gd name="T43" fmla="*/ 188 h 199"/>
                  <a:gd name="T44" fmla="*/ 6 w 45"/>
                  <a:gd name="T45" fmla="*/ 199 h 199"/>
                  <a:gd name="T46" fmla="*/ 1 w 45"/>
                  <a:gd name="T47" fmla="*/ 192 h 199"/>
                  <a:gd name="T48" fmla="*/ 0 w 45"/>
                  <a:gd name="T49" fmla="*/ 185 h 199"/>
                  <a:gd name="T50" fmla="*/ 0 w 45"/>
                  <a:gd name="T51" fmla="*/ 174 h 199"/>
                  <a:gd name="T52" fmla="*/ 3 w 45"/>
                  <a:gd name="T53" fmla="*/ 165 h 199"/>
                  <a:gd name="T54" fmla="*/ 6 w 45"/>
                  <a:gd name="T55" fmla="*/ 156 h 199"/>
                  <a:gd name="T56" fmla="*/ 11 w 45"/>
                  <a:gd name="T57" fmla="*/ 149 h 199"/>
                  <a:gd name="T58" fmla="*/ 16 w 45"/>
                  <a:gd name="T59" fmla="*/ 141 h 199"/>
                  <a:gd name="T60" fmla="*/ 21 w 45"/>
                  <a:gd name="T61" fmla="*/ 135 h 199"/>
                  <a:gd name="T62" fmla="*/ 25 w 45"/>
                  <a:gd name="T63" fmla="*/ 128 h 199"/>
                  <a:gd name="T64" fmla="*/ 30 w 45"/>
                  <a:gd name="T65" fmla="*/ 120 h 199"/>
                  <a:gd name="T66" fmla="*/ 31 w 45"/>
                  <a:gd name="T67" fmla="*/ 111 h 199"/>
                  <a:gd name="T68" fmla="*/ 33 w 45"/>
                  <a:gd name="T69" fmla="*/ 104 h 199"/>
                  <a:gd name="T70" fmla="*/ 33 w 45"/>
                  <a:gd name="T71" fmla="*/ 96 h 199"/>
                  <a:gd name="T72" fmla="*/ 34 w 45"/>
                  <a:gd name="T73" fmla="*/ 89 h 199"/>
                  <a:gd name="T74" fmla="*/ 34 w 45"/>
                  <a:gd name="T75" fmla="*/ 80 h 199"/>
                  <a:gd name="T76" fmla="*/ 34 w 45"/>
                  <a:gd name="T77" fmla="*/ 72 h 199"/>
                  <a:gd name="T78" fmla="*/ 34 w 45"/>
                  <a:gd name="T79" fmla="*/ 65 h 199"/>
                  <a:gd name="T80" fmla="*/ 35 w 45"/>
                  <a:gd name="T81" fmla="*/ 57 h 199"/>
                  <a:gd name="T82" fmla="*/ 34 w 45"/>
                  <a:gd name="T83" fmla="*/ 50 h 199"/>
                  <a:gd name="T84" fmla="*/ 33 w 45"/>
                  <a:gd name="T85" fmla="*/ 42 h 199"/>
                  <a:gd name="T86" fmla="*/ 31 w 45"/>
                  <a:gd name="T87" fmla="*/ 34 h 199"/>
                  <a:gd name="T88" fmla="*/ 30 w 45"/>
                  <a:gd name="T89" fmla="*/ 26 h 199"/>
                  <a:gd name="T90" fmla="*/ 28 w 45"/>
                  <a:gd name="T91" fmla="*/ 17 h 199"/>
                  <a:gd name="T92" fmla="*/ 25 w 45"/>
                  <a:gd name="T93" fmla="*/ 10 h 199"/>
                  <a:gd name="T94" fmla="*/ 23 w 45"/>
                  <a:gd name="T95" fmla="*/ 3 h 199"/>
                  <a:gd name="T96" fmla="*/ 21 w 45"/>
                  <a:gd name="T97" fmla="*/ 0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"/>
                  <a:gd name="T148" fmla="*/ 0 h 199"/>
                  <a:gd name="T149" fmla="*/ 45 w 45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" h="199">
                    <a:moveTo>
                      <a:pt x="21" y="0"/>
                    </a:moveTo>
                    <a:lnTo>
                      <a:pt x="29" y="5"/>
                    </a:lnTo>
                    <a:lnTo>
                      <a:pt x="35" y="14"/>
                    </a:lnTo>
                    <a:lnTo>
                      <a:pt x="39" y="21"/>
                    </a:lnTo>
                    <a:lnTo>
                      <a:pt x="43" y="31"/>
                    </a:lnTo>
                    <a:lnTo>
                      <a:pt x="43" y="41"/>
                    </a:lnTo>
                    <a:lnTo>
                      <a:pt x="44" y="52"/>
                    </a:lnTo>
                    <a:lnTo>
                      <a:pt x="44" y="65"/>
                    </a:lnTo>
                    <a:lnTo>
                      <a:pt x="45" y="79"/>
                    </a:lnTo>
                    <a:lnTo>
                      <a:pt x="44" y="85"/>
                    </a:lnTo>
                    <a:lnTo>
                      <a:pt x="43" y="91"/>
                    </a:lnTo>
                    <a:lnTo>
                      <a:pt x="40" y="95"/>
                    </a:lnTo>
                    <a:lnTo>
                      <a:pt x="39" y="100"/>
                    </a:lnTo>
                    <a:lnTo>
                      <a:pt x="34" y="106"/>
                    </a:lnTo>
                    <a:lnTo>
                      <a:pt x="31" y="115"/>
                    </a:lnTo>
                    <a:lnTo>
                      <a:pt x="28" y="125"/>
                    </a:lnTo>
                    <a:lnTo>
                      <a:pt x="24" y="136"/>
                    </a:lnTo>
                    <a:lnTo>
                      <a:pt x="20" y="146"/>
                    </a:lnTo>
                    <a:lnTo>
                      <a:pt x="18" y="158"/>
                    </a:lnTo>
                    <a:lnTo>
                      <a:pt x="14" y="168"/>
                    </a:lnTo>
                    <a:lnTo>
                      <a:pt x="11" y="178"/>
                    </a:lnTo>
                    <a:lnTo>
                      <a:pt x="9" y="188"/>
                    </a:lnTo>
                    <a:lnTo>
                      <a:pt x="6" y="199"/>
                    </a:lnTo>
                    <a:lnTo>
                      <a:pt x="1" y="192"/>
                    </a:lnTo>
                    <a:lnTo>
                      <a:pt x="0" y="185"/>
                    </a:lnTo>
                    <a:lnTo>
                      <a:pt x="0" y="174"/>
                    </a:lnTo>
                    <a:lnTo>
                      <a:pt x="3" y="165"/>
                    </a:lnTo>
                    <a:lnTo>
                      <a:pt x="6" y="156"/>
                    </a:lnTo>
                    <a:lnTo>
                      <a:pt x="11" y="149"/>
                    </a:lnTo>
                    <a:lnTo>
                      <a:pt x="16" y="141"/>
                    </a:lnTo>
                    <a:lnTo>
                      <a:pt x="21" y="135"/>
                    </a:lnTo>
                    <a:lnTo>
                      <a:pt x="25" y="128"/>
                    </a:lnTo>
                    <a:lnTo>
                      <a:pt x="30" y="120"/>
                    </a:lnTo>
                    <a:lnTo>
                      <a:pt x="31" y="111"/>
                    </a:lnTo>
                    <a:lnTo>
                      <a:pt x="33" y="104"/>
                    </a:lnTo>
                    <a:lnTo>
                      <a:pt x="33" y="96"/>
                    </a:lnTo>
                    <a:lnTo>
                      <a:pt x="34" y="89"/>
                    </a:lnTo>
                    <a:lnTo>
                      <a:pt x="34" y="80"/>
                    </a:lnTo>
                    <a:lnTo>
                      <a:pt x="34" y="72"/>
                    </a:lnTo>
                    <a:lnTo>
                      <a:pt x="34" y="65"/>
                    </a:lnTo>
                    <a:lnTo>
                      <a:pt x="35" y="57"/>
                    </a:lnTo>
                    <a:lnTo>
                      <a:pt x="34" y="50"/>
                    </a:lnTo>
                    <a:lnTo>
                      <a:pt x="33" y="42"/>
                    </a:lnTo>
                    <a:lnTo>
                      <a:pt x="31" y="34"/>
                    </a:lnTo>
                    <a:lnTo>
                      <a:pt x="30" y="26"/>
                    </a:lnTo>
                    <a:lnTo>
                      <a:pt x="28" y="17"/>
                    </a:lnTo>
                    <a:lnTo>
                      <a:pt x="25" y="10"/>
                    </a:lnTo>
                    <a:lnTo>
                      <a:pt x="23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904F3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9" name="Freeform 156"/>
              <p:cNvSpPr>
                <a:spLocks/>
              </p:cNvSpPr>
              <p:nvPr/>
            </p:nvSpPr>
            <p:spPr bwMode="auto">
              <a:xfrm>
                <a:off x="3162" y="2105"/>
                <a:ext cx="61" cy="118"/>
              </a:xfrm>
              <a:custGeom>
                <a:avLst/>
                <a:gdLst>
                  <a:gd name="T0" fmla="*/ 36 w 61"/>
                  <a:gd name="T1" fmla="*/ 0 h 118"/>
                  <a:gd name="T2" fmla="*/ 33 w 61"/>
                  <a:gd name="T3" fmla="*/ 7 h 118"/>
                  <a:gd name="T4" fmla="*/ 32 w 61"/>
                  <a:gd name="T5" fmla="*/ 16 h 118"/>
                  <a:gd name="T6" fmla="*/ 28 w 61"/>
                  <a:gd name="T7" fmla="*/ 21 h 118"/>
                  <a:gd name="T8" fmla="*/ 26 w 61"/>
                  <a:gd name="T9" fmla="*/ 26 h 118"/>
                  <a:gd name="T10" fmla="*/ 18 w 61"/>
                  <a:gd name="T11" fmla="*/ 35 h 118"/>
                  <a:gd name="T12" fmla="*/ 11 w 61"/>
                  <a:gd name="T13" fmla="*/ 46 h 118"/>
                  <a:gd name="T14" fmla="*/ 5 w 61"/>
                  <a:gd name="T15" fmla="*/ 54 h 118"/>
                  <a:gd name="T16" fmla="*/ 2 w 61"/>
                  <a:gd name="T17" fmla="*/ 62 h 118"/>
                  <a:gd name="T18" fmla="*/ 0 w 61"/>
                  <a:gd name="T19" fmla="*/ 71 h 118"/>
                  <a:gd name="T20" fmla="*/ 0 w 61"/>
                  <a:gd name="T21" fmla="*/ 80 h 118"/>
                  <a:gd name="T22" fmla="*/ 0 w 61"/>
                  <a:gd name="T23" fmla="*/ 88 h 118"/>
                  <a:gd name="T24" fmla="*/ 0 w 61"/>
                  <a:gd name="T25" fmla="*/ 96 h 118"/>
                  <a:gd name="T26" fmla="*/ 0 w 61"/>
                  <a:gd name="T27" fmla="*/ 106 h 118"/>
                  <a:gd name="T28" fmla="*/ 0 w 61"/>
                  <a:gd name="T29" fmla="*/ 118 h 118"/>
                  <a:gd name="T30" fmla="*/ 9 w 61"/>
                  <a:gd name="T31" fmla="*/ 108 h 118"/>
                  <a:gd name="T32" fmla="*/ 17 w 61"/>
                  <a:gd name="T33" fmla="*/ 98 h 118"/>
                  <a:gd name="T34" fmla="*/ 19 w 61"/>
                  <a:gd name="T35" fmla="*/ 93 h 118"/>
                  <a:gd name="T36" fmla="*/ 24 w 61"/>
                  <a:gd name="T37" fmla="*/ 89 h 118"/>
                  <a:gd name="T38" fmla="*/ 29 w 61"/>
                  <a:gd name="T39" fmla="*/ 86 h 118"/>
                  <a:gd name="T40" fmla="*/ 37 w 61"/>
                  <a:gd name="T41" fmla="*/ 86 h 118"/>
                  <a:gd name="T42" fmla="*/ 41 w 61"/>
                  <a:gd name="T43" fmla="*/ 89 h 118"/>
                  <a:gd name="T44" fmla="*/ 48 w 61"/>
                  <a:gd name="T45" fmla="*/ 95 h 118"/>
                  <a:gd name="T46" fmla="*/ 54 w 61"/>
                  <a:gd name="T47" fmla="*/ 100 h 118"/>
                  <a:gd name="T48" fmla="*/ 61 w 61"/>
                  <a:gd name="T49" fmla="*/ 105 h 118"/>
                  <a:gd name="T50" fmla="*/ 53 w 61"/>
                  <a:gd name="T51" fmla="*/ 93 h 118"/>
                  <a:gd name="T52" fmla="*/ 48 w 61"/>
                  <a:gd name="T53" fmla="*/ 83 h 118"/>
                  <a:gd name="T54" fmla="*/ 43 w 61"/>
                  <a:gd name="T55" fmla="*/ 72 h 118"/>
                  <a:gd name="T56" fmla="*/ 41 w 61"/>
                  <a:gd name="T57" fmla="*/ 61 h 118"/>
                  <a:gd name="T58" fmla="*/ 36 w 61"/>
                  <a:gd name="T59" fmla="*/ 0 h 1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1"/>
                  <a:gd name="T91" fmla="*/ 0 h 118"/>
                  <a:gd name="T92" fmla="*/ 61 w 61"/>
                  <a:gd name="T93" fmla="*/ 118 h 1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1" h="118">
                    <a:moveTo>
                      <a:pt x="36" y="0"/>
                    </a:moveTo>
                    <a:lnTo>
                      <a:pt x="33" y="7"/>
                    </a:lnTo>
                    <a:lnTo>
                      <a:pt x="32" y="16"/>
                    </a:lnTo>
                    <a:lnTo>
                      <a:pt x="28" y="21"/>
                    </a:lnTo>
                    <a:lnTo>
                      <a:pt x="26" y="26"/>
                    </a:lnTo>
                    <a:lnTo>
                      <a:pt x="18" y="35"/>
                    </a:lnTo>
                    <a:lnTo>
                      <a:pt x="11" y="46"/>
                    </a:lnTo>
                    <a:lnTo>
                      <a:pt x="5" y="54"/>
                    </a:lnTo>
                    <a:lnTo>
                      <a:pt x="2" y="62"/>
                    </a:lnTo>
                    <a:lnTo>
                      <a:pt x="0" y="71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0" y="96"/>
                    </a:lnTo>
                    <a:lnTo>
                      <a:pt x="0" y="106"/>
                    </a:lnTo>
                    <a:lnTo>
                      <a:pt x="0" y="118"/>
                    </a:lnTo>
                    <a:lnTo>
                      <a:pt x="9" y="108"/>
                    </a:lnTo>
                    <a:lnTo>
                      <a:pt x="17" y="98"/>
                    </a:lnTo>
                    <a:lnTo>
                      <a:pt x="19" y="93"/>
                    </a:lnTo>
                    <a:lnTo>
                      <a:pt x="24" y="89"/>
                    </a:lnTo>
                    <a:lnTo>
                      <a:pt x="29" y="86"/>
                    </a:lnTo>
                    <a:lnTo>
                      <a:pt x="37" y="86"/>
                    </a:lnTo>
                    <a:lnTo>
                      <a:pt x="41" y="89"/>
                    </a:lnTo>
                    <a:lnTo>
                      <a:pt x="48" y="95"/>
                    </a:lnTo>
                    <a:lnTo>
                      <a:pt x="54" y="100"/>
                    </a:lnTo>
                    <a:lnTo>
                      <a:pt x="61" y="105"/>
                    </a:lnTo>
                    <a:lnTo>
                      <a:pt x="53" y="93"/>
                    </a:lnTo>
                    <a:lnTo>
                      <a:pt x="48" y="83"/>
                    </a:lnTo>
                    <a:lnTo>
                      <a:pt x="43" y="72"/>
                    </a:lnTo>
                    <a:lnTo>
                      <a:pt x="41" y="6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0" name="Freeform 157"/>
              <p:cNvSpPr>
                <a:spLocks/>
              </p:cNvSpPr>
              <p:nvPr/>
            </p:nvSpPr>
            <p:spPr bwMode="auto">
              <a:xfrm>
                <a:off x="3213" y="1928"/>
                <a:ext cx="52" cy="148"/>
              </a:xfrm>
              <a:custGeom>
                <a:avLst/>
                <a:gdLst>
                  <a:gd name="T0" fmla="*/ 7 w 52"/>
                  <a:gd name="T1" fmla="*/ 40 h 148"/>
                  <a:gd name="T2" fmla="*/ 18 w 52"/>
                  <a:gd name="T3" fmla="*/ 29 h 148"/>
                  <a:gd name="T4" fmla="*/ 27 w 52"/>
                  <a:gd name="T5" fmla="*/ 19 h 148"/>
                  <a:gd name="T6" fmla="*/ 36 w 52"/>
                  <a:gd name="T7" fmla="*/ 8 h 148"/>
                  <a:gd name="T8" fmla="*/ 47 w 52"/>
                  <a:gd name="T9" fmla="*/ 0 h 148"/>
                  <a:gd name="T10" fmla="*/ 50 w 52"/>
                  <a:gd name="T11" fmla="*/ 5 h 148"/>
                  <a:gd name="T12" fmla="*/ 52 w 52"/>
                  <a:gd name="T13" fmla="*/ 14 h 148"/>
                  <a:gd name="T14" fmla="*/ 51 w 52"/>
                  <a:gd name="T15" fmla="*/ 25 h 148"/>
                  <a:gd name="T16" fmla="*/ 49 w 52"/>
                  <a:gd name="T17" fmla="*/ 36 h 148"/>
                  <a:gd name="T18" fmla="*/ 45 w 52"/>
                  <a:gd name="T19" fmla="*/ 48 h 148"/>
                  <a:gd name="T20" fmla="*/ 41 w 52"/>
                  <a:gd name="T21" fmla="*/ 59 h 148"/>
                  <a:gd name="T22" fmla="*/ 36 w 52"/>
                  <a:gd name="T23" fmla="*/ 68 h 148"/>
                  <a:gd name="T24" fmla="*/ 31 w 52"/>
                  <a:gd name="T25" fmla="*/ 78 h 148"/>
                  <a:gd name="T26" fmla="*/ 27 w 52"/>
                  <a:gd name="T27" fmla="*/ 84 h 148"/>
                  <a:gd name="T28" fmla="*/ 26 w 52"/>
                  <a:gd name="T29" fmla="*/ 92 h 148"/>
                  <a:gd name="T30" fmla="*/ 21 w 52"/>
                  <a:gd name="T31" fmla="*/ 99 h 148"/>
                  <a:gd name="T32" fmla="*/ 18 w 52"/>
                  <a:gd name="T33" fmla="*/ 108 h 148"/>
                  <a:gd name="T34" fmla="*/ 17 w 52"/>
                  <a:gd name="T35" fmla="*/ 115 h 148"/>
                  <a:gd name="T36" fmla="*/ 16 w 52"/>
                  <a:gd name="T37" fmla="*/ 124 h 148"/>
                  <a:gd name="T38" fmla="*/ 13 w 52"/>
                  <a:gd name="T39" fmla="*/ 130 h 148"/>
                  <a:gd name="T40" fmla="*/ 11 w 52"/>
                  <a:gd name="T41" fmla="*/ 137 h 148"/>
                  <a:gd name="T42" fmla="*/ 7 w 52"/>
                  <a:gd name="T43" fmla="*/ 142 h 148"/>
                  <a:gd name="T44" fmla="*/ 0 w 52"/>
                  <a:gd name="T45" fmla="*/ 148 h 148"/>
                  <a:gd name="T46" fmla="*/ 0 w 52"/>
                  <a:gd name="T47" fmla="*/ 130 h 148"/>
                  <a:gd name="T48" fmla="*/ 1 w 52"/>
                  <a:gd name="T49" fmla="*/ 119 h 148"/>
                  <a:gd name="T50" fmla="*/ 5 w 52"/>
                  <a:gd name="T51" fmla="*/ 109 h 148"/>
                  <a:gd name="T52" fmla="*/ 8 w 52"/>
                  <a:gd name="T53" fmla="*/ 100 h 148"/>
                  <a:gd name="T54" fmla="*/ 13 w 52"/>
                  <a:gd name="T55" fmla="*/ 93 h 148"/>
                  <a:gd name="T56" fmla="*/ 17 w 52"/>
                  <a:gd name="T57" fmla="*/ 84 h 148"/>
                  <a:gd name="T58" fmla="*/ 21 w 52"/>
                  <a:gd name="T59" fmla="*/ 75 h 148"/>
                  <a:gd name="T60" fmla="*/ 23 w 52"/>
                  <a:gd name="T61" fmla="*/ 64 h 148"/>
                  <a:gd name="T62" fmla="*/ 25 w 52"/>
                  <a:gd name="T63" fmla="*/ 54 h 148"/>
                  <a:gd name="T64" fmla="*/ 21 w 52"/>
                  <a:gd name="T65" fmla="*/ 46 h 148"/>
                  <a:gd name="T66" fmla="*/ 16 w 52"/>
                  <a:gd name="T67" fmla="*/ 43 h 148"/>
                  <a:gd name="T68" fmla="*/ 10 w 52"/>
                  <a:gd name="T69" fmla="*/ 40 h 148"/>
                  <a:gd name="T70" fmla="*/ 7 w 52"/>
                  <a:gd name="T71" fmla="*/ 40 h 14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2"/>
                  <a:gd name="T109" fmla="*/ 0 h 148"/>
                  <a:gd name="T110" fmla="*/ 52 w 52"/>
                  <a:gd name="T111" fmla="*/ 148 h 14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2" h="148">
                    <a:moveTo>
                      <a:pt x="7" y="40"/>
                    </a:moveTo>
                    <a:lnTo>
                      <a:pt x="18" y="29"/>
                    </a:lnTo>
                    <a:lnTo>
                      <a:pt x="27" y="19"/>
                    </a:lnTo>
                    <a:lnTo>
                      <a:pt x="36" y="8"/>
                    </a:lnTo>
                    <a:lnTo>
                      <a:pt x="47" y="0"/>
                    </a:lnTo>
                    <a:lnTo>
                      <a:pt x="50" y="5"/>
                    </a:lnTo>
                    <a:lnTo>
                      <a:pt x="52" y="14"/>
                    </a:lnTo>
                    <a:lnTo>
                      <a:pt x="51" y="25"/>
                    </a:lnTo>
                    <a:lnTo>
                      <a:pt x="49" y="36"/>
                    </a:lnTo>
                    <a:lnTo>
                      <a:pt x="45" y="48"/>
                    </a:lnTo>
                    <a:lnTo>
                      <a:pt x="41" y="59"/>
                    </a:lnTo>
                    <a:lnTo>
                      <a:pt x="36" y="68"/>
                    </a:lnTo>
                    <a:lnTo>
                      <a:pt x="31" y="78"/>
                    </a:lnTo>
                    <a:lnTo>
                      <a:pt x="27" y="84"/>
                    </a:lnTo>
                    <a:lnTo>
                      <a:pt x="26" y="92"/>
                    </a:lnTo>
                    <a:lnTo>
                      <a:pt x="21" y="99"/>
                    </a:lnTo>
                    <a:lnTo>
                      <a:pt x="18" y="108"/>
                    </a:lnTo>
                    <a:lnTo>
                      <a:pt x="17" y="115"/>
                    </a:lnTo>
                    <a:lnTo>
                      <a:pt x="16" y="124"/>
                    </a:lnTo>
                    <a:lnTo>
                      <a:pt x="13" y="130"/>
                    </a:lnTo>
                    <a:lnTo>
                      <a:pt x="11" y="137"/>
                    </a:lnTo>
                    <a:lnTo>
                      <a:pt x="7" y="142"/>
                    </a:lnTo>
                    <a:lnTo>
                      <a:pt x="0" y="148"/>
                    </a:lnTo>
                    <a:lnTo>
                      <a:pt x="0" y="130"/>
                    </a:lnTo>
                    <a:lnTo>
                      <a:pt x="1" y="119"/>
                    </a:lnTo>
                    <a:lnTo>
                      <a:pt x="5" y="109"/>
                    </a:lnTo>
                    <a:lnTo>
                      <a:pt x="8" y="100"/>
                    </a:lnTo>
                    <a:lnTo>
                      <a:pt x="13" y="93"/>
                    </a:lnTo>
                    <a:lnTo>
                      <a:pt x="17" y="84"/>
                    </a:lnTo>
                    <a:lnTo>
                      <a:pt x="21" y="75"/>
                    </a:lnTo>
                    <a:lnTo>
                      <a:pt x="23" y="64"/>
                    </a:lnTo>
                    <a:lnTo>
                      <a:pt x="25" y="54"/>
                    </a:lnTo>
                    <a:lnTo>
                      <a:pt x="21" y="46"/>
                    </a:lnTo>
                    <a:lnTo>
                      <a:pt x="16" y="43"/>
                    </a:lnTo>
                    <a:lnTo>
                      <a:pt x="10" y="40"/>
                    </a:lnTo>
                    <a:lnTo>
                      <a:pt x="7" y="4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1" name="Freeform 158"/>
              <p:cNvSpPr>
                <a:spLocks/>
              </p:cNvSpPr>
              <p:nvPr/>
            </p:nvSpPr>
            <p:spPr bwMode="auto">
              <a:xfrm>
                <a:off x="3273" y="1835"/>
                <a:ext cx="32" cy="124"/>
              </a:xfrm>
              <a:custGeom>
                <a:avLst/>
                <a:gdLst>
                  <a:gd name="T0" fmla="*/ 27 w 32"/>
                  <a:gd name="T1" fmla="*/ 0 h 124"/>
                  <a:gd name="T2" fmla="*/ 25 w 32"/>
                  <a:gd name="T3" fmla="*/ 14 h 124"/>
                  <a:gd name="T4" fmla="*/ 22 w 32"/>
                  <a:gd name="T5" fmla="*/ 27 h 124"/>
                  <a:gd name="T6" fmla="*/ 17 w 32"/>
                  <a:gd name="T7" fmla="*/ 37 h 124"/>
                  <a:gd name="T8" fmla="*/ 14 w 32"/>
                  <a:gd name="T9" fmla="*/ 48 h 124"/>
                  <a:gd name="T10" fmla="*/ 7 w 32"/>
                  <a:gd name="T11" fmla="*/ 58 h 124"/>
                  <a:gd name="T12" fmla="*/ 4 w 32"/>
                  <a:gd name="T13" fmla="*/ 69 h 124"/>
                  <a:gd name="T14" fmla="*/ 0 w 32"/>
                  <a:gd name="T15" fmla="*/ 81 h 124"/>
                  <a:gd name="T16" fmla="*/ 0 w 32"/>
                  <a:gd name="T17" fmla="*/ 97 h 124"/>
                  <a:gd name="T18" fmla="*/ 0 w 32"/>
                  <a:gd name="T19" fmla="*/ 106 h 124"/>
                  <a:gd name="T20" fmla="*/ 1 w 32"/>
                  <a:gd name="T21" fmla="*/ 112 h 124"/>
                  <a:gd name="T22" fmla="*/ 1 w 32"/>
                  <a:gd name="T23" fmla="*/ 117 h 124"/>
                  <a:gd name="T24" fmla="*/ 0 w 32"/>
                  <a:gd name="T25" fmla="*/ 124 h 124"/>
                  <a:gd name="T26" fmla="*/ 10 w 32"/>
                  <a:gd name="T27" fmla="*/ 124 h 124"/>
                  <a:gd name="T28" fmla="*/ 10 w 32"/>
                  <a:gd name="T29" fmla="*/ 70 h 124"/>
                  <a:gd name="T30" fmla="*/ 14 w 32"/>
                  <a:gd name="T31" fmla="*/ 64 h 124"/>
                  <a:gd name="T32" fmla="*/ 19 w 32"/>
                  <a:gd name="T33" fmla="*/ 58 h 124"/>
                  <a:gd name="T34" fmla="*/ 22 w 32"/>
                  <a:gd name="T35" fmla="*/ 50 h 124"/>
                  <a:gd name="T36" fmla="*/ 26 w 32"/>
                  <a:gd name="T37" fmla="*/ 43 h 124"/>
                  <a:gd name="T38" fmla="*/ 27 w 32"/>
                  <a:gd name="T39" fmla="*/ 34 h 124"/>
                  <a:gd name="T40" fmla="*/ 30 w 32"/>
                  <a:gd name="T41" fmla="*/ 27 h 124"/>
                  <a:gd name="T42" fmla="*/ 31 w 32"/>
                  <a:gd name="T43" fmla="*/ 17 h 124"/>
                  <a:gd name="T44" fmla="*/ 32 w 32"/>
                  <a:gd name="T45" fmla="*/ 8 h 124"/>
                  <a:gd name="T46" fmla="*/ 30 w 32"/>
                  <a:gd name="T47" fmla="*/ 3 h 124"/>
                  <a:gd name="T48" fmla="*/ 27 w 32"/>
                  <a:gd name="T49" fmla="*/ 0 h 1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2"/>
                  <a:gd name="T76" fmla="*/ 0 h 124"/>
                  <a:gd name="T77" fmla="*/ 32 w 32"/>
                  <a:gd name="T78" fmla="*/ 124 h 1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2" h="124">
                    <a:moveTo>
                      <a:pt x="27" y="0"/>
                    </a:moveTo>
                    <a:lnTo>
                      <a:pt x="25" y="14"/>
                    </a:lnTo>
                    <a:lnTo>
                      <a:pt x="22" y="27"/>
                    </a:lnTo>
                    <a:lnTo>
                      <a:pt x="17" y="37"/>
                    </a:lnTo>
                    <a:lnTo>
                      <a:pt x="14" y="48"/>
                    </a:lnTo>
                    <a:lnTo>
                      <a:pt x="7" y="58"/>
                    </a:lnTo>
                    <a:lnTo>
                      <a:pt x="4" y="69"/>
                    </a:lnTo>
                    <a:lnTo>
                      <a:pt x="0" y="81"/>
                    </a:lnTo>
                    <a:lnTo>
                      <a:pt x="0" y="97"/>
                    </a:lnTo>
                    <a:lnTo>
                      <a:pt x="0" y="106"/>
                    </a:lnTo>
                    <a:lnTo>
                      <a:pt x="1" y="112"/>
                    </a:lnTo>
                    <a:lnTo>
                      <a:pt x="1" y="117"/>
                    </a:lnTo>
                    <a:lnTo>
                      <a:pt x="0" y="124"/>
                    </a:lnTo>
                    <a:lnTo>
                      <a:pt x="10" y="124"/>
                    </a:lnTo>
                    <a:lnTo>
                      <a:pt x="10" y="70"/>
                    </a:lnTo>
                    <a:lnTo>
                      <a:pt x="14" y="64"/>
                    </a:lnTo>
                    <a:lnTo>
                      <a:pt x="19" y="58"/>
                    </a:lnTo>
                    <a:lnTo>
                      <a:pt x="22" y="50"/>
                    </a:lnTo>
                    <a:lnTo>
                      <a:pt x="26" y="43"/>
                    </a:lnTo>
                    <a:lnTo>
                      <a:pt x="27" y="34"/>
                    </a:lnTo>
                    <a:lnTo>
                      <a:pt x="30" y="27"/>
                    </a:lnTo>
                    <a:lnTo>
                      <a:pt x="31" y="17"/>
                    </a:lnTo>
                    <a:lnTo>
                      <a:pt x="32" y="8"/>
                    </a:lnTo>
                    <a:lnTo>
                      <a:pt x="30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2" name="Freeform 159"/>
              <p:cNvSpPr>
                <a:spLocks/>
              </p:cNvSpPr>
              <p:nvPr/>
            </p:nvSpPr>
            <p:spPr bwMode="auto">
              <a:xfrm>
                <a:off x="3226" y="2007"/>
                <a:ext cx="27" cy="79"/>
              </a:xfrm>
              <a:custGeom>
                <a:avLst/>
                <a:gdLst>
                  <a:gd name="T0" fmla="*/ 27 w 27"/>
                  <a:gd name="T1" fmla="*/ 0 h 79"/>
                  <a:gd name="T2" fmla="*/ 22 w 27"/>
                  <a:gd name="T3" fmla="*/ 8 h 79"/>
                  <a:gd name="T4" fmla="*/ 18 w 27"/>
                  <a:gd name="T5" fmla="*/ 15 h 79"/>
                  <a:gd name="T6" fmla="*/ 14 w 27"/>
                  <a:gd name="T7" fmla="*/ 23 h 79"/>
                  <a:gd name="T8" fmla="*/ 10 w 27"/>
                  <a:gd name="T9" fmla="*/ 31 h 79"/>
                  <a:gd name="T10" fmla="*/ 5 w 27"/>
                  <a:gd name="T11" fmla="*/ 39 h 79"/>
                  <a:gd name="T12" fmla="*/ 3 w 27"/>
                  <a:gd name="T13" fmla="*/ 48 h 79"/>
                  <a:gd name="T14" fmla="*/ 0 w 27"/>
                  <a:gd name="T15" fmla="*/ 56 h 79"/>
                  <a:gd name="T16" fmla="*/ 0 w 27"/>
                  <a:gd name="T17" fmla="*/ 68 h 79"/>
                  <a:gd name="T18" fmla="*/ 2 w 27"/>
                  <a:gd name="T19" fmla="*/ 74 h 79"/>
                  <a:gd name="T20" fmla="*/ 8 w 27"/>
                  <a:gd name="T21" fmla="*/ 79 h 79"/>
                  <a:gd name="T22" fmla="*/ 8 w 27"/>
                  <a:gd name="T23" fmla="*/ 36 h 79"/>
                  <a:gd name="T24" fmla="*/ 12 w 27"/>
                  <a:gd name="T25" fmla="*/ 28 h 79"/>
                  <a:gd name="T26" fmla="*/ 17 w 27"/>
                  <a:gd name="T27" fmla="*/ 21 h 79"/>
                  <a:gd name="T28" fmla="*/ 20 w 27"/>
                  <a:gd name="T29" fmla="*/ 15 h 79"/>
                  <a:gd name="T30" fmla="*/ 25 w 27"/>
                  <a:gd name="T31" fmla="*/ 9 h 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7"/>
                  <a:gd name="T49" fmla="*/ 0 h 79"/>
                  <a:gd name="T50" fmla="*/ 27 w 27"/>
                  <a:gd name="T51" fmla="*/ 79 h 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7" h="79">
                    <a:moveTo>
                      <a:pt x="27" y="0"/>
                    </a:moveTo>
                    <a:lnTo>
                      <a:pt x="22" y="8"/>
                    </a:lnTo>
                    <a:lnTo>
                      <a:pt x="18" y="15"/>
                    </a:lnTo>
                    <a:lnTo>
                      <a:pt x="14" y="23"/>
                    </a:lnTo>
                    <a:lnTo>
                      <a:pt x="10" y="31"/>
                    </a:lnTo>
                    <a:lnTo>
                      <a:pt x="5" y="39"/>
                    </a:lnTo>
                    <a:lnTo>
                      <a:pt x="3" y="48"/>
                    </a:lnTo>
                    <a:lnTo>
                      <a:pt x="0" y="56"/>
                    </a:lnTo>
                    <a:lnTo>
                      <a:pt x="0" y="68"/>
                    </a:lnTo>
                    <a:lnTo>
                      <a:pt x="2" y="74"/>
                    </a:lnTo>
                    <a:lnTo>
                      <a:pt x="8" y="79"/>
                    </a:lnTo>
                    <a:lnTo>
                      <a:pt x="8" y="36"/>
                    </a:lnTo>
                    <a:lnTo>
                      <a:pt x="12" y="28"/>
                    </a:lnTo>
                    <a:lnTo>
                      <a:pt x="17" y="21"/>
                    </a:lnTo>
                    <a:lnTo>
                      <a:pt x="20" y="15"/>
                    </a:lnTo>
                    <a:lnTo>
                      <a:pt x="25" y="9"/>
                    </a:lnTo>
                  </a:path>
                </a:pathLst>
              </a:custGeom>
              <a:noFill/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3" name="Freeform 160"/>
              <p:cNvSpPr>
                <a:spLocks/>
              </p:cNvSpPr>
              <p:nvPr/>
            </p:nvSpPr>
            <p:spPr bwMode="auto">
              <a:xfrm>
                <a:off x="3333" y="2022"/>
                <a:ext cx="20" cy="40"/>
              </a:xfrm>
              <a:custGeom>
                <a:avLst/>
                <a:gdLst>
                  <a:gd name="T0" fmla="*/ 19 w 20"/>
                  <a:gd name="T1" fmla="*/ 0 h 40"/>
                  <a:gd name="T2" fmla="*/ 10 w 20"/>
                  <a:gd name="T3" fmla="*/ 8 h 40"/>
                  <a:gd name="T4" fmla="*/ 5 w 20"/>
                  <a:gd name="T5" fmla="*/ 18 h 40"/>
                  <a:gd name="T6" fmla="*/ 1 w 20"/>
                  <a:gd name="T7" fmla="*/ 28 h 40"/>
                  <a:gd name="T8" fmla="*/ 0 w 20"/>
                  <a:gd name="T9" fmla="*/ 40 h 40"/>
                  <a:gd name="T10" fmla="*/ 6 w 20"/>
                  <a:gd name="T11" fmla="*/ 36 h 40"/>
                  <a:gd name="T12" fmla="*/ 11 w 20"/>
                  <a:gd name="T13" fmla="*/ 34 h 40"/>
                  <a:gd name="T14" fmla="*/ 15 w 20"/>
                  <a:gd name="T15" fmla="*/ 29 h 40"/>
                  <a:gd name="T16" fmla="*/ 19 w 20"/>
                  <a:gd name="T17" fmla="*/ 25 h 40"/>
                  <a:gd name="T18" fmla="*/ 19 w 20"/>
                  <a:gd name="T19" fmla="*/ 19 h 40"/>
                  <a:gd name="T20" fmla="*/ 20 w 20"/>
                  <a:gd name="T21" fmla="*/ 14 h 40"/>
                  <a:gd name="T22" fmla="*/ 19 w 20"/>
                  <a:gd name="T23" fmla="*/ 6 h 40"/>
                  <a:gd name="T24" fmla="*/ 19 w 20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0"/>
                  <a:gd name="T40" fmla="*/ 0 h 40"/>
                  <a:gd name="T41" fmla="*/ 20 w 20"/>
                  <a:gd name="T42" fmla="*/ 40 h 4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0" h="40">
                    <a:moveTo>
                      <a:pt x="19" y="0"/>
                    </a:moveTo>
                    <a:lnTo>
                      <a:pt x="10" y="8"/>
                    </a:lnTo>
                    <a:lnTo>
                      <a:pt x="5" y="18"/>
                    </a:lnTo>
                    <a:lnTo>
                      <a:pt x="1" y="28"/>
                    </a:lnTo>
                    <a:lnTo>
                      <a:pt x="0" y="40"/>
                    </a:lnTo>
                    <a:lnTo>
                      <a:pt x="6" y="36"/>
                    </a:lnTo>
                    <a:lnTo>
                      <a:pt x="11" y="34"/>
                    </a:lnTo>
                    <a:lnTo>
                      <a:pt x="15" y="29"/>
                    </a:lnTo>
                    <a:lnTo>
                      <a:pt x="19" y="25"/>
                    </a:lnTo>
                    <a:lnTo>
                      <a:pt x="19" y="19"/>
                    </a:lnTo>
                    <a:lnTo>
                      <a:pt x="20" y="14"/>
                    </a:lnTo>
                    <a:lnTo>
                      <a:pt x="19" y="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4" name="Freeform 161"/>
              <p:cNvSpPr>
                <a:spLocks/>
              </p:cNvSpPr>
              <p:nvPr/>
            </p:nvSpPr>
            <p:spPr bwMode="auto">
              <a:xfrm>
                <a:off x="3279" y="2028"/>
                <a:ext cx="25" cy="84"/>
              </a:xfrm>
              <a:custGeom>
                <a:avLst/>
                <a:gdLst>
                  <a:gd name="T0" fmla="*/ 25 w 25"/>
                  <a:gd name="T1" fmla="*/ 0 h 84"/>
                  <a:gd name="T2" fmla="*/ 20 w 25"/>
                  <a:gd name="T3" fmla="*/ 5 h 84"/>
                  <a:gd name="T4" fmla="*/ 19 w 25"/>
                  <a:gd name="T5" fmla="*/ 14 h 84"/>
                  <a:gd name="T6" fmla="*/ 18 w 25"/>
                  <a:gd name="T7" fmla="*/ 23 h 84"/>
                  <a:gd name="T8" fmla="*/ 16 w 25"/>
                  <a:gd name="T9" fmla="*/ 32 h 84"/>
                  <a:gd name="T10" fmla="*/ 11 w 25"/>
                  <a:gd name="T11" fmla="*/ 33 h 84"/>
                  <a:gd name="T12" fmla="*/ 6 w 25"/>
                  <a:gd name="T13" fmla="*/ 35 h 84"/>
                  <a:gd name="T14" fmla="*/ 1 w 25"/>
                  <a:gd name="T15" fmla="*/ 37 h 84"/>
                  <a:gd name="T16" fmla="*/ 0 w 25"/>
                  <a:gd name="T17" fmla="*/ 42 h 84"/>
                  <a:gd name="T18" fmla="*/ 0 w 25"/>
                  <a:gd name="T19" fmla="*/ 52 h 84"/>
                  <a:gd name="T20" fmla="*/ 3 w 25"/>
                  <a:gd name="T21" fmla="*/ 62 h 84"/>
                  <a:gd name="T22" fmla="*/ 5 w 25"/>
                  <a:gd name="T23" fmla="*/ 72 h 84"/>
                  <a:gd name="T24" fmla="*/ 6 w 25"/>
                  <a:gd name="T25" fmla="*/ 84 h 84"/>
                  <a:gd name="T26" fmla="*/ 15 w 25"/>
                  <a:gd name="T27" fmla="*/ 84 h 84"/>
                  <a:gd name="T28" fmla="*/ 21 w 25"/>
                  <a:gd name="T29" fmla="*/ 74 h 84"/>
                  <a:gd name="T30" fmla="*/ 24 w 25"/>
                  <a:gd name="T31" fmla="*/ 62 h 84"/>
                  <a:gd name="T32" fmla="*/ 24 w 25"/>
                  <a:gd name="T33" fmla="*/ 54 h 84"/>
                  <a:gd name="T34" fmla="*/ 24 w 25"/>
                  <a:gd name="T35" fmla="*/ 47 h 84"/>
                  <a:gd name="T36" fmla="*/ 24 w 25"/>
                  <a:gd name="T37" fmla="*/ 39 h 84"/>
                  <a:gd name="T38" fmla="*/ 24 w 25"/>
                  <a:gd name="T39" fmla="*/ 33 h 84"/>
                  <a:gd name="T40" fmla="*/ 24 w 25"/>
                  <a:gd name="T41" fmla="*/ 24 h 84"/>
                  <a:gd name="T42" fmla="*/ 24 w 25"/>
                  <a:gd name="T43" fmla="*/ 17 h 84"/>
                  <a:gd name="T44" fmla="*/ 24 w 25"/>
                  <a:gd name="T45" fmla="*/ 8 h 84"/>
                  <a:gd name="T46" fmla="*/ 25 w 25"/>
                  <a:gd name="T47" fmla="*/ 0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"/>
                  <a:gd name="T73" fmla="*/ 0 h 84"/>
                  <a:gd name="T74" fmla="*/ 25 w 25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" h="84">
                    <a:moveTo>
                      <a:pt x="25" y="0"/>
                    </a:moveTo>
                    <a:lnTo>
                      <a:pt x="20" y="5"/>
                    </a:lnTo>
                    <a:lnTo>
                      <a:pt x="19" y="14"/>
                    </a:lnTo>
                    <a:lnTo>
                      <a:pt x="18" y="23"/>
                    </a:lnTo>
                    <a:lnTo>
                      <a:pt x="16" y="32"/>
                    </a:lnTo>
                    <a:lnTo>
                      <a:pt x="11" y="33"/>
                    </a:lnTo>
                    <a:lnTo>
                      <a:pt x="6" y="35"/>
                    </a:lnTo>
                    <a:lnTo>
                      <a:pt x="1" y="37"/>
                    </a:lnTo>
                    <a:lnTo>
                      <a:pt x="0" y="42"/>
                    </a:lnTo>
                    <a:lnTo>
                      <a:pt x="0" y="52"/>
                    </a:lnTo>
                    <a:lnTo>
                      <a:pt x="3" y="62"/>
                    </a:lnTo>
                    <a:lnTo>
                      <a:pt x="5" y="72"/>
                    </a:lnTo>
                    <a:lnTo>
                      <a:pt x="6" y="84"/>
                    </a:lnTo>
                    <a:lnTo>
                      <a:pt x="15" y="84"/>
                    </a:lnTo>
                    <a:lnTo>
                      <a:pt x="21" y="74"/>
                    </a:lnTo>
                    <a:lnTo>
                      <a:pt x="24" y="62"/>
                    </a:lnTo>
                    <a:lnTo>
                      <a:pt x="24" y="54"/>
                    </a:lnTo>
                    <a:lnTo>
                      <a:pt x="24" y="47"/>
                    </a:lnTo>
                    <a:lnTo>
                      <a:pt x="24" y="39"/>
                    </a:lnTo>
                    <a:lnTo>
                      <a:pt x="24" y="33"/>
                    </a:lnTo>
                    <a:lnTo>
                      <a:pt x="24" y="24"/>
                    </a:lnTo>
                    <a:lnTo>
                      <a:pt x="24" y="17"/>
                    </a:lnTo>
                    <a:lnTo>
                      <a:pt x="24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5" name="Freeform 162"/>
              <p:cNvSpPr>
                <a:spLocks/>
              </p:cNvSpPr>
              <p:nvPr/>
            </p:nvSpPr>
            <p:spPr bwMode="auto">
              <a:xfrm>
                <a:off x="3235" y="2119"/>
                <a:ext cx="84" cy="70"/>
              </a:xfrm>
              <a:custGeom>
                <a:avLst/>
                <a:gdLst>
                  <a:gd name="T0" fmla="*/ 0 w 84"/>
                  <a:gd name="T1" fmla="*/ 26 h 70"/>
                  <a:gd name="T2" fmla="*/ 4 w 84"/>
                  <a:gd name="T3" fmla="*/ 32 h 70"/>
                  <a:gd name="T4" fmla="*/ 11 w 84"/>
                  <a:gd name="T5" fmla="*/ 40 h 70"/>
                  <a:gd name="T6" fmla="*/ 20 w 84"/>
                  <a:gd name="T7" fmla="*/ 45 h 70"/>
                  <a:gd name="T8" fmla="*/ 32 w 84"/>
                  <a:gd name="T9" fmla="*/ 47 h 70"/>
                  <a:gd name="T10" fmla="*/ 40 w 84"/>
                  <a:gd name="T11" fmla="*/ 45 h 70"/>
                  <a:gd name="T12" fmla="*/ 48 w 84"/>
                  <a:gd name="T13" fmla="*/ 41 h 70"/>
                  <a:gd name="T14" fmla="*/ 54 w 84"/>
                  <a:gd name="T15" fmla="*/ 33 h 70"/>
                  <a:gd name="T16" fmla="*/ 62 w 84"/>
                  <a:gd name="T17" fmla="*/ 27 h 70"/>
                  <a:gd name="T18" fmla="*/ 67 w 84"/>
                  <a:gd name="T19" fmla="*/ 18 h 70"/>
                  <a:gd name="T20" fmla="*/ 72 w 84"/>
                  <a:gd name="T21" fmla="*/ 11 h 70"/>
                  <a:gd name="T22" fmla="*/ 77 w 84"/>
                  <a:gd name="T23" fmla="*/ 3 h 70"/>
                  <a:gd name="T24" fmla="*/ 84 w 84"/>
                  <a:gd name="T25" fmla="*/ 0 h 70"/>
                  <a:gd name="T26" fmla="*/ 78 w 84"/>
                  <a:gd name="T27" fmla="*/ 7 h 70"/>
                  <a:gd name="T28" fmla="*/ 72 w 84"/>
                  <a:gd name="T29" fmla="*/ 18 h 70"/>
                  <a:gd name="T30" fmla="*/ 64 w 84"/>
                  <a:gd name="T31" fmla="*/ 30 h 70"/>
                  <a:gd name="T32" fmla="*/ 57 w 84"/>
                  <a:gd name="T33" fmla="*/ 42 h 70"/>
                  <a:gd name="T34" fmla="*/ 48 w 84"/>
                  <a:gd name="T35" fmla="*/ 52 h 70"/>
                  <a:gd name="T36" fmla="*/ 39 w 84"/>
                  <a:gd name="T37" fmla="*/ 61 h 70"/>
                  <a:gd name="T38" fmla="*/ 30 w 84"/>
                  <a:gd name="T39" fmla="*/ 67 h 70"/>
                  <a:gd name="T40" fmla="*/ 21 w 84"/>
                  <a:gd name="T41" fmla="*/ 70 h 70"/>
                  <a:gd name="T42" fmla="*/ 14 w 84"/>
                  <a:gd name="T43" fmla="*/ 67 h 70"/>
                  <a:gd name="T44" fmla="*/ 10 w 84"/>
                  <a:gd name="T45" fmla="*/ 64 h 70"/>
                  <a:gd name="T46" fmla="*/ 6 w 84"/>
                  <a:gd name="T47" fmla="*/ 57 h 70"/>
                  <a:gd name="T48" fmla="*/ 5 w 84"/>
                  <a:gd name="T49" fmla="*/ 51 h 70"/>
                  <a:gd name="T50" fmla="*/ 3 w 84"/>
                  <a:gd name="T51" fmla="*/ 43 h 70"/>
                  <a:gd name="T52" fmla="*/ 3 w 84"/>
                  <a:gd name="T53" fmla="*/ 36 h 70"/>
                  <a:gd name="T54" fmla="*/ 1 w 84"/>
                  <a:gd name="T55" fmla="*/ 30 h 70"/>
                  <a:gd name="T56" fmla="*/ 0 w 84"/>
                  <a:gd name="T57" fmla="*/ 26 h 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84"/>
                  <a:gd name="T88" fmla="*/ 0 h 70"/>
                  <a:gd name="T89" fmla="*/ 84 w 84"/>
                  <a:gd name="T90" fmla="*/ 70 h 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84" h="70">
                    <a:moveTo>
                      <a:pt x="0" y="26"/>
                    </a:moveTo>
                    <a:lnTo>
                      <a:pt x="4" y="32"/>
                    </a:lnTo>
                    <a:lnTo>
                      <a:pt x="11" y="40"/>
                    </a:lnTo>
                    <a:lnTo>
                      <a:pt x="20" y="45"/>
                    </a:lnTo>
                    <a:lnTo>
                      <a:pt x="32" y="47"/>
                    </a:lnTo>
                    <a:lnTo>
                      <a:pt x="40" y="45"/>
                    </a:lnTo>
                    <a:lnTo>
                      <a:pt x="48" y="41"/>
                    </a:lnTo>
                    <a:lnTo>
                      <a:pt x="54" y="33"/>
                    </a:lnTo>
                    <a:lnTo>
                      <a:pt x="62" y="27"/>
                    </a:lnTo>
                    <a:lnTo>
                      <a:pt x="67" y="18"/>
                    </a:lnTo>
                    <a:lnTo>
                      <a:pt x="72" y="11"/>
                    </a:lnTo>
                    <a:lnTo>
                      <a:pt x="77" y="3"/>
                    </a:lnTo>
                    <a:lnTo>
                      <a:pt x="84" y="0"/>
                    </a:lnTo>
                    <a:lnTo>
                      <a:pt x="78" y="7"/>
                    </a:lnTo>
                    <a:lnTo>
                      <a:pt x="72" y="18"/>
                    </a:lnTo>
                    <a:lnTo>
                      <a:pt x="64" y="30"/>
                    </a:lnTo>
                    <a:lnTo>
                      <a:pt x="57" y="42"/>
                    </a:lnTo>
                    <a:lnTo>
                      <a:pt x="48" y="52"/>
                    </a:lnTo>
                    <a:lnTo>
                      <a:pt x="39" y="61"/>
                    </a:lnTo>
                    <a:lnTo>
                      <a:pt x="30" y="67"/>
                    </a:lnTo>
                    <a:lnTo>
                      <a:pt x="21" y="70"/>
                    </a:lnTo>
                    <a:lnTo>
                      <a:pt x="14" y="67"/>
                    </a:lnTo>
                    <a:lnTo>
                      <a:pt x="10" y="64"/>
                    </a:lnTo>
                    <a:lnTo>
                      <a:pt x="6" y="57"/>
                    </a:lnTo>
                    <a:lnTo>
                      <a:pt x="5" y="51"/>
                    </a:lnTo>
                    <a:lnTo>
                      <a:pt x="3" y="43"/>
                    </a:lnTo>
                    <a:lnTo>
                      <a:pt x="3" y="36"/>
                    </a:lnTo>
                    <a:lnTo>
                      <a:pt x="1" y="3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6" name="Freeform 163"/>
              <p:cNvSpPr>
                <a:spLocks/>
              </p:cNvSpPr>
              <p:nvPr/>
            </p:nvSpPr>
            <p:spPr bwMode="auto">
              <a:xfrm>
                <a:off x="3402" y="1781"/>
                <a:ext cx="58" cy="217"/>
              </a:xfrm>
              <a:custGeom>
                <a:avLst/>
                <a:gdLst>
                  <a:gd name="T0" fmla="*/ 0 w 58"/>
                  <a:gd name="T1" fmla="*/ 0 h 217"/>
                  <a:gd name="T2" fmla="*/ 12 w 58"/>
                  <a:gd name="T3" fmla="*/ 7 h 217"/>
                  <a:gd name="T4" fmla="*/ 24 w 58"/>
                  <a:gd name="T5" fmla="*/ 17 h 217"/>
                  <a:gd name="T6" fmla="*/ 34 w 58"/>
                  <a:gd name="T7" fmla="*/ 27 h 217"/>
                  <a:gd name="T8" fmla="*/ 43 w 58"/>
                  <a:gd name="T9" fmla="*/ 41 h 217"/>
                  <a:gd name="T10" fmla="*/ 49 w 58"/>
                  <a:gd name="T11" fmla="*/ 54 h 217"/>
                  <a:gd name="T12" fmla="*/ 54 w 58"/>
                  <a:gd name="T13" fmla="*/ 69 h 217"/>
                  <a:gd name="T14" fmla="*/ 56 w 58"/>
                  <a:gd name="T15" fmla="*/ 87 h 217"/>
                  <a:gd name="T16" fmla="*/ 58 w 58"/>
                  <a:gd name="T17" fmla="*/ 107 h 217"/>
                  <a:gd name="T18" fmla="*/ 55 w 58"/>
                  <a:gd name="T19" fmla="*/ 123 h 217"/>
                  <a:gd name="T20" fmla="*/ 53 w 58"/>
                  <a:gd name="T21" fmla="*/ 141 h 217"/>
                  <a:gd name="T22" fmla="*/ 48 w 58"/>
                  <a:gd name="T23" fmla="*/ 157 h 217"/>
                  <a:gd name="T24" fmla="*/ 43 w 58"/>
                  <a:gd name="T25" fmla="*/ 173 h 217"/>
                  <a:gd name="T26" fmla="*/ 34 w 58"/>
                  <a:gd name="T27" fmla="*/ 187 h 217"/>
                  <a:gd name="T28" fmla="*/ 26 w 58"/>
                  <a:gd name="T29" fmla="*/ 200 h 217"/>
                  <a:gd name="T30" fmla="*/ 17 w 58"/>
                  <a:gd name="T31" fmla="*/ 210 h 217"/>
                  <a:gd name="T32" fmla="*/ 10 w 58"/>
                  <a:gd name="T33" fmla="*/ 217 h 217"/>
                  <a:gd name="T34" fmla="*/ 15 w 58"/>
                  <a:gd name="T35" fmla="*/ 202 h 217"/>
                  <a:gd name="T36" fmla="*/ 21 w 58"/>
                  <a:gd name="T37" fmla="*/ 188 h 217"/>
                  <a:gd name="T38" fmla="*/ 28 w 58"/>
                  <a:gd name="T39" fmla="*/ 175 h 217"/>
                  <a:gd name="T40" fmla="*/ 35 w 58"/>
                  <a:gd name="T41" fmla="*/ 161 h 217"/>
                  <a:gd name="T42" fmla="*/ 39 w 58"/>
                  <a:gd name="T43" fmla="*/ 145 h 217"/>
                  <a:gd name="T44" fmla="*/ 44 w 58"/>
                  <a:gd name="T45" fmla="*/ 130 h 217"/>
                  <a:gd name="T46" fmla="*/ 46 w 58"/>
                  <a:gd name="T47" fmla="*/ 112 h 217"/>
                  <a:gd name="T48" fmla="*/ 49 w 58"/>
                  <a:gd name="T49" fmla="*/ 93 h 217"/>
                  <a:gd name="T50" fmla="*/ 48 w 58"/>
                  <a:gd name="T51" fmla="*/ 74 h 217"/>
                  <a:gd name="T52" fmla="*/ 45 w 58"/>
                  <a:gd name="T53" fmla="*/ 61 h 217"/>
                  <a:gd name="T54" fmla="*/ 40 w 58"/>
                  <a:gd name="T55" fmla="*/ 47 h 217"/>
                  <a:gd name="T56" fmla="*/ 35 w 58"/>
                  <a:gd name="T57" fmla="*/ 35 h 217"/>
                  <a:gd name="T58" fmla="*/ 28 w 58"/>
                  <a:gd name="T59" fmla="*/ 24 h 217"/>
                  <a:gd name="T60" fmla="*/ 20 w 58"/>
                  <a:gd name="T61" fmla="*/ 15 h 217"/>
                  <a:gd name="T62" fmla="*/ 10 w 58"/>
                  <a:gd name="T63" fmla="*/ 8 h 217"/>
                  <a:gd name="T64" fmla="*/ 0 w 58"/>
                  <a:gd name="T65" fmla="*/ 0 h 2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8"/>
                  <a:gd name="T100" fmla="*/ 0 h 217"/>
                  <a:gd name="T101" fmla="*/ 58 w 58"/>
                  <a:gd name="T102" fmla="*/ 217 h 2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8" h="217">
                    <a:moveTo>
                      <a:pt x="0" y="0"/>
                    </a:moveTo>
                    <a:lnTo>
                      <a:pt x="12" y="7"/>
                    </a:lnTo>
                    <a:lnTo>
                      <a:pt x="24" y="17"/>
                    </a:lnTo>
                    <a:lnTo>
                      <a:pt x="34" y="27"/>
                    </a:lnTo>
                    <a:lnTo>
                      <a:pt x="43" y="41"/>
                    </a:lnTo>
                    <a:lnTo>
                      <a:pt x="49" y="54"/>
                    </a:lnTo>
                    <a:lnTo>
                      <a:pt x="54" y="69"/>
                    </a:lnTo>
                    <a:lnTo>
                      <a:pt x="56" y="87"/>
                    </a:lnTo>
                    <a:lnTo>
                      <a:pt x="58" y="107"/>
                    </a:lnTo>
                    <a:lnTo>
                      <a:pt x="55" y="123"/>
                    </a:lnTo>
                    <a:lnTo>
                      <a:pt x="53" y="141"/>
                    </a:lnTo>
                    <a:lnTo>
                      <a:pt x="48" y="157"/>
                    </a:lnTo>
                    <a:lnTo>
                      <a:pt x="43" y="173"/>
                    </a:lnTo>
                    <a:lnTo>
                      <a:pt x="34" y="187"/>
                    </a:lnTo>
                    <a:lnTo>
                      <a:pt x="26" y="200"/>
                    </a:lnTo>
                    <a:lnTo>
                      <a:pt x="17" y="210"/>
                    </a:lnTo>
                    <a:lnTo>
                      <a:pt x="10" y="217"/>
                    </a:lnTo>
                    <a:lnTo>
                      <a:pt x="15" y="202"/>
                    </a:lnTo>
                    <a:lnTo>
                      <a:pt x="21" y="188"/>
                    </a:lnTo>
                    <a:lnTo>
                      <a:pt x="28" y="175"/>
                    </a:lnTo>
                    <a:lnTo>
                      <a:pt x="35" y="161"/>
                    </a:lnTo>
                    <a:lnTo>
                      <a:pt x="39" y="145"/>
                    </a:lnTo>
                    <a:lnTo>
                      <a:pt x="44" y="130"/>
                    </a:lnTo>
                    <a:lnTo>
                      <a:pt x="46" y="112"/>
                    </a:lnTo>
                    <a:lnTo>
                      <a:pt x="49" y="93"/>
                    </a:lnTo>
                    <a:lnTo>
                      <a:pt x="48" y="74"/>
                    </a:lnTo>
                    <a:lnTo>
                      <a:pt x="45" y="61"/>
                    </a:lnTo>
                    <a:lnTo>
                      <a:pt x="40" y="47"/>
                    </a:lnTo>
                    <a:lnTo>
                      <a:pt x="35" y="35"/>
                    </a:lnTo>
                    <a:lnTo>
                      <a:pt x="28" y="24"/>
                    </a:lnTo>
                    <a:lnTo>
                      <a:pt x="20" y="15"/>
                    </a:lnTo>
                    <a:lnTo>
                      <a:pt x="1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04F3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7" name="Freeform 164"/>
              <p:cNvSpPr>
                <a:spLocks/>
              </p:cNvSpPr>
              <p:nvPr/>
            </p:nvSpPr>
            <p:spPr bwMode="auto">
              <a:xfrm>
                <a:off x="2706" y="2862"/>
                <a:ext cx="84" cy="213"/>
              </a:xfrm>
              <a:custGeom>
                <a:avLst/>
                <a:gdLst>
                  <a:gd name="T0" fmla="*/ 67 w 84"/>
                  <a:gd name="T1" fmla="*/ 0 h 213"/>
                  <a:gd name="T2" fmla="*/ 74 w 84"/>
                  <a:gd name="T3" fmla="*/ 6 h 213"/>
                  <a:gd name="T4" fmla="*/ 80 w 84"/>
                  <a:gd name="T5" fmla="*/ 16 h 213"/>
                  <a:gd name="T6" fmla="*/ 82 w 84"/>
                  <a:gd name="T7" fmla="*/ 21 h 213"/>
                  <a:gd name="T8" fmla="*/ 83 w 84"/>
                  <a:gd name="T9" fmla="*/ 29 h 213"/>
                  <a:gd name="T10" fmla="*/ 83 w 84"/>
                  <a:gd name="T11" fmla="*/ 36 h 213"/>
                  <a:gd name="T12" fmla="*/ 84 w 84"/>
                  <a:gd name="T13" fmla="*/ 44 h 213"/>
                  <a:gd name="T14" fmla="*/ 84 w 84"/>
                  <a:gd name="T15" fmla="*/ 50 h 213"/>
                  <a:gd name="T16" fmla="*/ 84 w 84"/>
                  <a:gd name="T17" fmla="*/ 58 h 213"/>
                  <a:gd name="T18" fmla="*/ 84 w 84"/>
                  <a:gd name="T19" fmla="*/ 65 h 213"/>
                  <a:gd name="T20" fmla="*/ 84 w 84"/>
                  <a:gd name="T21" fmla="*/ 73 h 213"/>
                  <a:gd name="T22" fmla="*/ 84 w 84"/>
                  <a:gd name="T23" fmla="*/ 80 h 213"/>
                  <a:gd name="T24" fmla="*/ 84 w 84"/>
                  <a:gd name="T25" fmla="*/ 88 h 213"/>
                  <a:gd name="T26" fmla="*/ 84 w 84"/>
                  <a:gd name="T27" fmla="*/ 95 h 213"/>
                  <a:gd name="T28" fmla="*/ 84 w 84"/>
                  <a:gd name="T29" fmla="*/ 106 h 213"/>
                  <a:gd name="T30" fmla="*/ 75 w 84"/>
                  <a:gd name="T31" fmla="*/ 113 h 213"/>
                  <a:gd name="T32" fmla="*/ 69 w 84"/>
                  <a:gd name="T33" fmla="*/ 123 h 213"/>
                  <a:gd name="T34" fmla="*/ 64 w 84"/>
                  <a:gd name="T35" fmla="*/ 133 h 213"/>
                  <a:gd name="T36" fmla="*/ 64 w 84"/>
                  <a:gd name="T37" fmla="*/ 145 h 213"/>
                  <a:gd name="T38" fmla="*/ 64 w 84"/>
                  <a:gd name="T39" fmla="*/ 153 h 213"/>
                  <a:gd name="T40" fmla="*/ 64 w 84"/>
                  <a:gd name="T41" fmla="*/ 160 h 213"/>
                  <a:gd name="T42" fmla="*/ 65 w 84"/>
                  <a:gd name="T43" fmla="*/ 167 h 213"/>
                  <a:gd name="T44" fmla="*/ 68 w 84"/>
                  <a:gd name="T45" fmla="*/ 173 h 213"/>
                  <a:gd name="T46" fmla="*/ 69 w 84"/>
                  <a:gd name="T47" fmla="*/ 177 h 213"/>
                  <a:gd name="T48" fmla="*/ 72 w 84"/>
                  <a:gd name="T49" fmla="*/ 183 h 213"/>
                  <a:gd name="T50" fmla="*/ 73 w 84"/>
                  <a:gd name="T51" fmla="*/ 189 h 213"/>
                  <a:gd name="T52" fmla="*/ 77 w 84"/>
                  <a:gd name="T53" fmla="*/ 197 h 213"/>
                  <a:gd name="T54" fmla="*/ 77 w 84"/>
                  <a:gd name="T55" fmla="*/ 213 h 213"/>
                  <a:gd name="T56" fmla="*/ 64 w 84"/>
                  <a:gd name="T57" fmla="*/ 203 h 213"/>
                  <a:gd name="T58" fmla="*/ 53 w 84"/>
                  <a:gd name="T59" fmla="*/ 188 h 213"/>
                  <a:gd name="T60" fmla="*/ 39 w 84"/>
                  <a:gd name="T61" fmla="*/ 167 h 213"/>
                  <a:gd name="T62" fmla="*/ 28 w 84"/>
                  <a:gd name="T63" fmla="*/ 145 h 213"/>
                  <a:gd name="T64" fmla="*/ 16 w 84"/>
                  <a:gd name="T65" fmla="*/ 120 h 213"/>
                  <a:gd name="T66" fmla="*/ 8 w 84"/>
                  <a:gd name="T67" fmla="*/ 98 h 213"/>
                  <a:gd name="T68" fmla="*/ 1 w 84"/>
                  <a:gd name="T69" fmla="*/ 78 h 213"/>
                  <a:gd name="T70" fmla="*/ 0 w 84"/>
                  <a:gd name="T71" fmla="*/ 63 h 213"/>
                  <a:gd name="T72" fmla="*/ 4 w 84"/>
                  <a:gd name="T73" fmla="*/ 61 h 213"/>
                  <a:gd name="T74" fmla="*/ 13 w 84"/>
                  <a:gd name="T75" fmla="*/ 61 h 213"/>
                  <a:gd name="T76" fmla="*/ 21 w 84"/>
                  <a:gd name="T77" fmla="*/ 61 h 213"/>
                  <a:gd name="T78" fmla="*/ 29 w 84"/>
                  <a:gd name="T79" fmla="*/ 63 h 213"/>
                  <a:gd name="T80" fmla="*/ 36 w 84"/>
                  <a:gd name="T81" fmla="*/ 56 h 213"/>
                  <a:gd name="T82" fmla="*/ 45 w 84"/>
                  <a:gd name="T83" fmla="*/ 51 h 213"/>
                  <a:gd name="T84" fmla="*/ 52 w 84"/>
                  <a:gd name="T85" fmla="*/ 44 h 213"/>
                  <a:gd name="T86" fmla="*/ 59 w 84"/>
                  <a:gd name="T87" fmla="*/ 36 h 213"/>
                  <a:gd name="T88" fmla="*/ 62 w 84"/>
                  <a:gd name="T89" fmla="*/ 27 h 213"/>
                  <a:gd name="T90" fmla="*/ 65 w 84"/>
                  <a:gd name="T91" fmla="*/ 19 h 213"/>
                  <a:gd name="T92" fmla="*/ 67 w 84"/>
                  <a:gd name="T93" fmla="*/ 9 h 213"/>
                  <a:gd name="T94" fmla="*/ 67 w 84"/>
                  <a:gd name="T95" fmla="*/ 0 h 2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4"/>
                  <a:gd name="T145" fmla="*/ 0 h 213"/>
                  <a:gd name="T146" fmla="*/ 84 w 84"/>
                  <a:gd name="T147" fmla="*/ 213 h 2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4" h="213">
                    <a:moveTo>
                      <a:pt x="67" y="0"/>
                    </a:moveTo>
                    <a:lnTo>
                      <a:pt x="74" y="6"/>
                    </a:lnTo>
                    <a:lnTo>
                      <a:pt x="80" y="16"/>
                    </a:lnTo>
                    <a:lnTo>
                      <a:pt x="82" y="21"/>
                    </a:lnTo>
                    <a:lnTo>
                      <a:pt x="83" y="29"/>
                    </a:lnTo>
                    <a:lnTo>
                      <a:pt x="83" y="36"/>
                    </a:lnTo>
                    <a:lnTo>
                      <a:pt x="84" y="44"/>
                    </a:lnTo>
                    <a:lnTo>
                      <a:pt x="84" y="50"/>
                    </a:lnTo>
                    <a:lnTo>
                      <a:pt x="84" y="58"/>
                    </a:lnTo>
                    <a:lnTo>
                      <a:pt x="84" y="65"/>
                    </a:lnTo>
                    <a:lnTo>
                      <a:pt x="84" y="73"/>
                    </a:lnTo>
                    <a:lnTo>
                      <a:pt x="84" y="80"/>
                    </a:lnTo>
                    <a:lnTo>
                      <a:pt x="84" y="88"/>
                    </a:lnTo>
                    <a:lnTo>
                      <a:pt x="84" y="95"/>
                    </a:lnTo>
                    <a:lnTo>
                      <a:pt x="84" y="106"/>
                    </a:lnTo>
                    <a:lnTo>
                      <a:pt x="75" y="113"/>
                    </a:lnTo>
                    <a:lnTo>
                      <a:pt x="69" y="123"/>
                    </a:lnTo>
                    <a:lnTo>
                      <a:pt x="64" y="133"/>
                    </a:lnTo>
                    <a:lnTo>
                      <a:pt x="64" y="145"/>
                    </a:lnTo>
                    <a:lnTo>
                      <a:pt x="64" y="153"/>
                    </a:lnTo>
                    <a:lnTo>
                      <a:pt x="64" y="160"/>
                    </a:lnTo>
                    <a:lnTo>
                      <a:pt x="65" y="167"/>
                    </a:lnTo>
                    <a:lnTo>
                      <a:pt x="68" y="173"/>
                    </a:lnTo>
                    <a:lnTo>
                      <a:pt x="69" y="177"/>
                    </a:lnTo>
                    <a:lnTo>
                      <a:pt x="72" y="183"/>
                    </a:lnTo>
                    <a:lnTo>
                      <a:pt x="73" y="189"/>
                    </a:lnTo>
                    <a:lnTo>
                      <a:pt x="77" y="197"/>
                    </a:lnTo>
                    <a:lnTo>
                      <a:pt x="77" y="213"/>
                    </a:lnTo>
                    <a:lnTo>
                      <a:pt x="64" y="203"/>
                    </a:lnTo>
                    <a:lnTo>
                      <a:pt x="53" y="188"/>
                    </a:lnTo>
                    <a:lnTo>
                      <a:pt x="39" y="167"/>
                    </a:lnTo>
                    <a:lnTo>
                      <a:pt x="28" y="145"/>
                    </a:lnTo>
                    <a:lnTo>
                      <a:pt x="16" y="120"/>
                    </a:lnTo>
                    <a:lnTo>
                      <a:pt x="8" y="98"/>
                    </a:lnTo>
                    <a:lnTo>
                      <a:pt x="1" y="78"/>
                    </a:lnTo>
                    <a:lnTo>
                      <a:pt x="0" y="63"/>
                    </a:lnTo>
                    <a:lnTo>
                      <a:pt x="4" y="61"/>
                    </a:lnTo>
                    <a:lnTo>
                      <a:pt x="13" y="61"/>
                    </a:lnTo>
                    <a:lnTo>
                      <a:pt x="21" y="61"/>
                    </a:lnTo>
                    <a:lnTo>
                      <a:pt x="29" y="63"/>
                    </a:lnTo>
                    <a:lnTo>
                      <a:pt x="36" y="56"/>
                    </a:lnTo>
                    <a:lnTo>
                      <a:pt x="45" y="51"/>
                    </a:lnTo>
                    <a:lnTo>
                      <a:pt x="52" y="44"/>
                    </a:lnTo>
                    <a:lnTo>
                      <a:pt x="59" y="36"/>
                    </a:lnTo>
                    <a:lnTo>
                      <a:pt x="62" y="27"/>
                    </a:lnTo>
                    <a:lnTo>
                      <a:pt x="65" y="19"/>
                    </a:lnTo>
                    <a:lnTo>
                      <a:pt x="67" y="9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8" name="Freeform 165"/>
              <p:cNvSpPr>
                <a:spLocks/>
              </p:cNvSpPr>
              <p:nvPr/>
            </p:nvSpPr>
            <p:spPr bwMode="auto">
              <a:xfrm>
                <a:off x="2316" y="1260"/>
                <a:ext cx="181" cy="381"/>
              </a:xfrm>
              <a:custGeom>
                <a:avLst/>
                <a:gdLst>
                  <a:gd name="T0" fmla="*/ 112 w 181"/>
                  <a:gd name="T1" fmla="*/ 6 h 381"/>
                  <a:gd name="T2" fmla="*/ 103 w 181"/>
                  <a:gd name="T3" fmla="*/ 19 h 381"/>
                  <a:gd name="T4" fmla="*/ 96 w 181"/>
                  <a:gd name="T5" fmla="*/ 30 h 381"/>
                  <a:gd name="T6" fmla="*/ 88 w 181"/>
                  <a:gd name="T7" fmla="*/ 44 h 381"/>
                  <a:gd name="T8" fmla="*/ 80 w 181"/>
                  <a:gd name="T9" fmla="*/ 63 h 381"/>
                  <a:gd name="T10" fmla="*/ 73 w 181"/>
                  <a:gd name="T11" fmla="*/ 85 h 381"/>
                  <a:gd name="T12" fmla="*/ 67 w 181"/>
                  <a:gd name="T13" fmla="*/ 107 h 381"/>
                  <a:gd name="T14" fmla="*/ 59 w 181"/>
                  <a:gd name="T15" fmla="*/ 129 h 381"/>
                  <a:gd name="T16" fmla="*/ 43 w 181"/>
                  <a:gd name="T17" fmla="*/ 167 h 381"/>
                  <a:gd name="T18" fmla="*/ 28 w 181"/>
                  <a:gd name="T19" fmla="*/ 227 h 381"/>
                  <a:gd name="T20" fmla="*/ 19 w 181"/>
                  <a:gd name="T21" fmla="*/ 287 h 381"/>
                  <a:gd name="T22" fmla="*/ 6 w 181"/>
                  <a:gd name="T23" fmla="*/ 348 h 381"/>
                  <a:gd name="T24" fmla="*/ 3 w 181"/>
                  <a:gd name="T25" fmla="*/ 367 h 381"/>
                  <a:gd name="T26" fmla="*/ 22 w 181"/>
                  <a:gd name="T27" fmla="*/ 343 h 381"/>
                  <a:gd name="T28" fmla="*/ 52 w 181"/>
                  <a:gd name="T29" fmla="*/ 326 h 381"/>
                  <a:gd name="T30" fmla="*/ 82 w 181"/>
                  <a:gd name="T31" fmla="*/ 316 h 381"/>
                  <a:gd name="T32" fmla="*/ 74 w 181"/>
                  <a:gd name="T33" fmla="*/ 316 h 381"/>
                  <a:gd name="T34" fmla="*/ 74 w 181"/>
                  <a:gd name="T35" fmla="*/ 305 h 381"/>
                  <a:gd name="T36" fmla="*/ 74 w 181"/>
                  <a:gd name="T37" fmla="*/ 296 h 381"/>
                  <a:gd name="T38" fmla="*/ 83 w 181"/>
                  <a:gd name="T39" fmla="*/ 278 h 381"/>
                  <a:gd name="T40" fmla="*/ 97 w 181"/>
                  <a:gd name="T41" fmla="*/ 266 h 381"/>
                  <a:gd name="T42" fmla="*/ 102 w 181"/>
                  <a:gd name="T43" fmla="*/ 248 h 381"/>
                  <a:gd name="T44" fmla="*/ 109 w 181"/>
                  <a:gd name="T45" fmla="*/ 238 h 381"/>
                  <a:gd name="T46" fmla="*/ 126 w 181"/>
                  <a:gd name="T47" fmla="*/ 218 h 381"/>
                  <a:gd name="T48" fmla="*/ 128 w 181"/>
                  <a:gd name="T49" fmla="*/ 204 h 381"/>
                  <a:gd name="T50" fmla="*/ 133 w 181"/>
                  <a:gd name="T51" fmla="*/ 195 h 381"/>
                  <a:gd name="T52" fmla="*/ 147 w 181"/>
                  <a:gd name="T53" fmla="*/ 189 h 381"/>
                  <a:gd name="T54" fmla="*/ 161 w 181"/>
                  <a:gd name="T55" fmla="*/ 185 h 381"/>
                  <a:gd name="T56" fmla="*/ 181 w 181"/>
                  <a:gd name="T57" fmla="*/ 170 h 381"/>
                  <a:gd name="T58" fmla="*/ 161 w 181"/>
                  <a:gd name="T59" fmla="*/ 168 h 381"/>
                  <a:gd name="T60" fmla="*/ 139 w 181"/>
                  <a:gd name="T61" fmla="*/ 165 h 381"/>
                  <a:gd name="T62" fmla="*/ 123 w 181"/>
                  <a:gd name="T63" fmla="*/ 159 h 381"/>
                  <a:gd name="T64" fmla="*/ 117 w 181"/>
                  <a:gd name="T65" fmla="*/ 147 h 381"/>
                  <a:gd name="T66" fmla="*/ 133 w 181"/>
                  <a:gd name="T67" fmla="*/ 135 h 381"/>
                  <a:gd name="T68" fmla="*/ 152 w 181"/>
                  <a:gd name="T69" fmla="*/ 129 h 381"/>
                  <a:gd name="T70" fmla="*/ 143 w 181"/>
                  <a:gd name="T71" fmla="*/ 109 h 381"/>
                  <a:gd name="T72" fmla="*/ 138 w 181"/>
                  <a:gd name="T73" fmla="*/ 88 h 381"/>
                  <a:gd name="T74" fmla="*/ 139 w 181"/>
                  <a:gd name="T75" fmla="*/ 73 h 381"/>
                  <a:gd name="T76" fmla="*/ 144 w 181"/>
                  <a:gd name="T77" fmla="*/ 64 h 381"/>
                  <a:gd name="T78" fmla="*/ 152 w 181"/>
                  <a:gd name="T79" fmla="*/ 44 h 381"/>
                  <a:gd name="T80" fmla="*/ 151 w 181"/>
                  <a:gd name="T81" fmla="*/ 30 h 381"/>
                  <a:gd name="T82" fmla="*/ 149 w 181"/>
                  <a:gd name="T83" fmla="*/ 20 h 381"/>
                  <a:gd name="T84" fmla="*/ 152 w 181"/>
                  <a:gd name="T85" fmla="*/ 0 h 3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1"/>
                  <a:gd name="T130" fmla="*/ 0 h 381"/>
                  <a:gd name="T131" fmla="*/ 181 w 181"/>
                  <a:gd name="T132" fmla="*/ 381 h 38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1" h="381">
                    <a:moveTo>
                      <a:pt x="119" y="0"/>
                    </a:moveTo>
                    <a:lnTo>
                      <a:pt x="112" y="6"/>
                    </a:lnTo>
                    <a:lnTo>
                      <a:pt x="107" y="12"/>
                    </a:lnTo>
                    <a:lnTo>
                      <a:pt x="103" y="19"/>
                    </a:lnTo>
                    <a:lnTo>
                      <a:pt x="99" y="25"/>
                    </a:lnTo>
                    <a:lnTo>
                      <a:pt x="96" y="30"/>
                    </a:lnTo>
                    <a:lnTo>
                      <a:pt x="92" y="36"/>
                    </a:lnTo>
                    <a:lnTo>
                      <a:pt x="88" y="44"/>
                    </a:lnTo>
                    <a:lnTo>
                      <a:pt x="85" y="53"/>
                    </a:lnTo>
                    <a:lnTo>
                      <a:pt x="80" y="63"/>
                    </a:lnTo>
                    <a:lnTo>
                      <a:pt x="77" y="74"/>
                    </a:lnTo>
                    <a:lnTo>
                      <a:pt x="73" y="85"/>
                    </a:lnTo>
                    <a:lnTo>
                      <a:pt x="70" y="96"/>
                    </a:lnTo>
                    <a:lnTo>
                      <a:pt x="67" y="107"/>
                    </a:lnTo>
                    <a:lnTo>
                      <a:pt x="63" y="118"/>
                    </a:lnTo>
                    <a:lnTo>
                      <a:pt x="59" y="129"/>
                    </a:lnTo>
                    <a:lnTo>
                      <a:pt x="55" y="140"/>
                    </a:lnTo>
                    <a:lnTo>
                      <a:pt x="43" y="167"/>
                    </a:lnTo>
                    <a:lnTo>
                      <a:pt x="35" y="197"/>
                    </a:lnTo>
                    <a:lnTo>
                      <a:pt x="28" y="227"/>
                    </a:lnTo>
                    <a:lnTo>
                      <a:pt x="24" y="257"/>
                    </a:lnTo>
                    <a:lnTo>
                      <a:pt x="19" y="287"/>
                    </a:lnTo>
                    <a:lnTo>
                      <a:pt x="14" y="318"/>
                    </a:lnTo>
                    <a:lnTo>
                      <a:pt x="6" y="348"/>
                    </a:lnTo>
                    <a:lnTo>
                      <a:pt x="0" y="381"/>
                    </a:lnTo>
                    <a:lnTo>
                      <a:pt x="3" y="367"/>
                    </a:lnTo>
                    <a:lnTo>
                      <a:pt x="12" y="356"/>
                    </a:lnTo>
                    <a:lnTo>
                      <a:pt x="22" y="343"/>
                    </a:lnTo>
                    <a:lnTo>
                      <a:pt x="37" y="335"/>
                    </a:lnTo>
                    <a:lnTo>
                      <a:pt x="52" y="326"/>
                    </a:lnTo>
                    <a:lnTo>
                      <a:pt x="67" y="321"/>
                    </a:lnTo>
                    <a:lnTo>
                      <a:pt x="82" y="316"/>
                    </a:lnTo>
                    <a:lnTo>
                      <a:pt x="97" y="316"/>
                    </a:lnTo>
                    <a:lnTo>
                      <a:pt x="74" y="316"/>
                    </a:lnTo>
                    <a:lnTo>
                      <a:pt x="74" y="308"/>
                    </a:lnTo>
                    <a:lnTo>
                      <a:pt x="74" y="305"/>
                    </a:lnTo>
                    <a:lnTo>
                      <a:pt x="74" y="300"/>
                    </a:lnTo>
                    <a:lnTo>
                      <a:pt x="74" y="296"/>
                    </a:lnTo>
                    <a:lnTo>
                      <a:pt x="77" y="284"/>
                    </a:lnTo>
                    <a:lnTo>
                      <a:pt x="83" y="278"/>
                    </a:lnTo>
                    <a:lnTo>
                      <a:pt x="90" y="272"/>
                    </a:lnTo>
                    <a:lnTo>
                      <a:pt x="97" y="266"/>
                    </a:lnTo>
                    <a:lnTo>
                      <a:pt x="99" y="256"/>
                    </a:lnTo>
                    <a:lnTo>
                      <a:pt x="102" y="248"/>
                    </a:lnTo>
                    <a:lnTo>
                      <a:pt x="106" y="242"/>
                    </a:lnTo>
                    <a:lnTo>
                      <a:pt x="109" y="238"/>
                    </a:lnTo>
                    <a:lnTo>
                      <a:pt x="116" y="228"/>
                    </a:lnTo>
                    <a:lnTo>
                      <a:pt x="126" y="218"/>
                    </a:lnTo>
                    <a:lnTo>
                      <a:pt x="127" y="211"/>
                    </a:lnTo>
                    <a:lnTo>
                      <a:pt x="128" y="204"/>
                    </a:lnTo>
                    <a:lnTo>
                      <a:pt x="128" y="198"/>
                    </a:lnTo>
                    <a:lnTo>
                      <a:pt x="133" y="195"/>
                    </a:lnTo>
                    <a:lnTo>
                      <a:pt x="139" y="192"/>
                    </a:lnTo>
                    <a:lnTo>
                      <a:pt x="147" y="189"/>
                    </a:lnTo>
                    <a:lnTo>
                      <a:pt x="153" y="187"/>
                    </a:lnTo>
                    <a:lnTo>
                      <a:pt x="161" y="185"/>
                    </a:lnTo>
                    <a:lnTo>
                      <a:pt x="171" y="179"/>
                    </a:lnTo>
                    <a:lnTo>
                      <a:pt x="181" y="170"/>
                    </a:lnTo>
                    <a:lnTo>
                      <a:pt x="171" y="168"/>
                    </a:lnTo>
                    <a:lnTo>
                      <a:pt x="161" y="168"/>
                    </a:lnTo>
                    <a:lnTo>
                      <a:pt x="149" y="167"/>
                    </a:lnTo>
                    <a:lnTo>
                      <a:pt x="139" y="165"/>
                    </a:lnTo>
                    <a:lnTo>
                      <a:pt x="129" y="162"/>
                    </a:lnTo>
                    <a:lnTo>
                      <a:pt x="123" y="159"/>
                    </a:lnTo>
                    <a:lnTo>
                      <a:pt x="118" y="154"/>
                    </a:lnTo>
                    <a:lnTo>
                      <a:pt x="117" y="147"/>
                    </a:lnTo>
                    <a:lnTo>
                      <a:pt x="121" y="140"/>
                    </a:lnTo>
                    <a:lnTo>
                      <a:pt x="133" y="135"/>
                    </a:lnTo>
                    <a:lnTo>
                      <a:pt x="144" y="130"/>
                    </a:lnTo>
                    <a:lnTo>
                      <a:pt x="152" y="129"/>
                    </a:lnTo>
                    <a:lnTo>
                      <a:pt x="147" y="118"/>
                    </a:lnTo>
                    <a:lnTo>
                      <a:pt x="143" y="109"/>
                    </a:lnTo>
                    <a:lnTo>
                      <a:pt x="138" y="98"/>
                    </a:lnTo>
                    <a:lnTo>
                      <a:pt x="138" y="88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41" y="68"/>
                    </a:lnTo>
                    <a:lnTo>
                      <a:pt x="144" y="64"/>
                    </a:lnTo>
                    <a:lnTo>
                      <a:pt x="149" y="54"/>
                    </a:lnTo>
                    <a:lnTo>
                      <a:pt x="152" y="44"/>
                    </a:lnTo>
                    <a:lnTo>
                      <a:pt x="151" y="36"/>
                    </a:lnTo>
                    <a:lnTo>
                      <a:pt x="151" y="30"/>
                    </a:lnTo>
                    <a:lnTo>
                      <a:pt x="149" y="24"/>
                    </a:lnTo>
                    <a:lnTo>
                      <a:pt x="149" y="20"/>
                    </a:lnTo>
                    <a:lnTo>
                      <a:pt x="149" y="10"/>
                    </a:lnTo>
                    <a:lnTo>
                      <a:pt x="152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9" name="Freeform 166"/>
              <p:cNvSpPr>
                <a:spLocks/>
              </p:cNvSpPr>
              <p:nvPr/>
            </p:nvSpPr>
            <p:spPr bwMode="auto">
              <a:xfrm>
                <a:off x="2463" y="1600"/>
                <a:ext cx="78" cy="97"/>
              </a:xfrm>
              <a:custGeom>
                <a:avLst/>
                <a:gdLst>
                  <a:gd name="T0" fmla="*/ 0 w 78"/>
                  <a:gd name="T1" fmla="*/ 62 h 97"/>
                  <a:gd name="T2" fmla="*/ 29 w 78"/>
                  <a:gd name="T3" fmla="*/ 72 h 97"/>
                  <a:gd name="T4" fmla="*/ 36 w 78"/>
                  <a:gd name="T5" fmla="*/ 64 h 97"/>
                  <a:gd name="T6" fmla="*/ 45 w 78"/>
                  <a:gd name="T7" fmla="*/ 56 h 97"/>
                  <a:gd name="T8" fmla="*/ 50 w 78"/>
                  <a:gd name="T9" fmla="*/ 46 h 97"/>
                  <a:gd name="T10" fmla="*/ 56 w 78"/>
                  <a:gd name="T11" fmla="*/ 37 h 97"/>
                  <a:gd name="T12" fmla="*/ 60 w 78"/>
                  <a:gd name="T13" fmla="*/ 27 h 97"/>
                  <a:gd name="T14" fmla="*/ 65 w 78"/>
                  <a:gd name="T15" fmla="*/ 17 h 97"/>
                  <a:gd name="T16" fmla="*/ 69 w 78"/>
                  <a:gd name="T17" fmla="*/ 7 h 97"/>
                  <a:gd name="T18" fmla="*/ 76 w 78"/>
                  <a:gd name="T19" fmla="*/ 0 h 97"/>
                  <a:gd name="T20" fmla="*/ 78 w 78"/>
                  <a:gd name="T21" fmla="*/ 15 h 97"/>
                  <a:gd name="T22" fmla="*/ 76 w 78"/>
                  <a:gd name="T23" fmla="*/ 30 h 97"/>
                  <a:gd name="T24" fmla="*/ 71 w 78"/>
                  <a:gd name="T25" fmla="*/ 41 h 97"/>
                  <a:gd name="T26" fmla="*/ 65 w 78"/>
                  <a:gd name="T27" fmla="*/ 52 h 97"/>
                  <a:gd name="T28" fmla="*/ 58 w 78"/>
                  <a:gd name="T29" fmla="*/ 62 h 97"/>
                  <a:gd name="T30" fmla="*/ 51 w 78"/>
                  <a:gd name="T31" fmla="*/ 74 h 97"/>
                  <a:gd name="T32" fmla="*/ 45 w 78"/>
                  <a:gd name="T33" fmla="*/ 85 h 97"/>
                  <a:gd name="T34" fmla="*/ 44 w 78"/>
                  <a:gd name="T35" fmla="*/ 97 h 97"/>
                  <a:gd name="T36" fmla="*/ 34 w 78"/>
                  <a:gd name="T37" fmla="*/ 87 h 97"/>
                  <a:gd name="T38" fmla="*/ 22 w 78"/>
                  <a:gd name="T39" fmla="*/ 77 h 97"/>
                  <a:gd name="T40" fmla="*/ 10 w 78"/>
                  <a:gd name="T41" fmla="*/ 67 h 97"/>
                  <a:gd name="T42" fmla="*/ 0 w 78"/>
                  <a:gd name="T43" fmla="*/ 62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78"/>
                  <a:gd name="T67" fmla="*/ 0 h 97"/>
                  <a:gd name="T68" fmla="*/ 78 w 78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78" h="97">
                    <a:moveTo>
                      <a:pt x="0" y="62"/>
                    </a:moveTo>
                    <a:lnTo>
                      <a:pt x="29" y="72"/>
                    </a:lnTo>
                    <a:lnTo>
                      <a:pt x="36" y="64"/>
                    </a:lnTo>
                    <a:lnTo>
                      <a:pt x="45" y="56"/>
                    </a:lnTo>
                    <a:lnTo>
                      <a:pt x="50" y="46"/>
                    </a:lnTo>
                    <a:lnTo>
                      <a:pt x="56" y="37"/>
                    </a:lnTo>
                    <a:lnTo>
                      <a:pt x="60" y="27"/>
                    </a:lnTo>
                    <a:lnTo>
                      <a:pt x="65" y="17"/>
                    </a:lnTo>
                    <a:lnTo>
                      <a:pt x="69" y="7"/>
                    </a:lnTo>
                    <a:lnTo>
                      <a:pt x="76" y="0"/>
                    </a:lnTo>
                    <a:lnTo>
                      <a:pt x="78" y="15"/>
                    </a:lnTo>
                    <a:lnTo>
                      <a:pt x="76" y="30"/>
                    </a:lnTo>
                    <a:lnTo>
                      <a:pt x="71" y="41"/>
                    </a:lnTo>
                    <a:lnTo>
                      <a:pt x="65" y="52"/>
                    </a:lnTo>
                    <a:lnTo>
                      <a:pt x="58" y="62"/>
                    </a:lnTo>
                    <a:lnTo>
                      <a:pt x="51" y="74"/>
                    </a:lnTo>
                    <a:lnTo>
                      <a:pt x="45" y="85"/>
                    </a:lnTo>
                    <a:lnTo>
                      <a:pt x="44" y="97"/>
                    </a:lnTo>
                    <a:lnTo>
                      <a:pt x="34" y="87"/>
                    </a:lnTo>
                    <a:lnTo>
                      <a:pt x="22" y="77"/>
                    </a:lnTo>
                    <a:lnTo>
                      <a:pt x="10" y="67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0" name="Freeform 167"/>
              <p:cNvSpPr>
                <a:spLocks/>
              </p:cNvSpPr>
              <p:nvPr/>
            </p:nvSpPr>
            <p:spPr bwMode="auto">
              <a:xfrm>
                <a:off x="2600" y="1526"/>
                <a:ext cx="196" cy="30"/>
              </a:xfrm>
              <a:custGeom>
                <a:avLst/>
                <a:gdLst>
                  <a:gd name="T0" fmla="*/ 48 w 196"/>
                  <a:gd name="T1" fmla="*/ 6 h 30"/>
                  <a:gd name="T2" fmla="*/ 92 w 196"/>
                  <a:gd name="T3" fmla="*/ 12 h 30"/>
                  <a:gd name="T4" fmla="*/ 139 w 196"/>
                  <a:gd name="T5" fmla="*/ 12 h 30"/>
                  <a:gd name="T6" fmla="*/ 146 w 196"/>
                  <a:gd name="T7" fmla="*/ 13 h 30"/>
                  <a:gd name="T8" fmla="*/ 154 w 196"/>
                  <a:gd name="T9" fmla="*/ 16 h 30"/>
                  <a:gd name="T10" fmla="*/ 160 w 196"/>
                  <a:gd name="T11" fmla="*/ 18 h 30"/>
                  <a:gd name="T12" fmla="*/ 168 w 196"/>
                  <a:gd name="T13" fmla="*/ 21 h 30"/>
                  <a:gd name="T14" fmla="*/ 174 w 196"/>
                  <a:gd name="T15" fmla="*/ 22 h 30"/>
                  <a:gd name="T16" fmla="*/ 181 w 196"/>
                  <a:gd name="T17" fmla="*/ 25 h 30"/>
                  <a:gd name="T18" fmla="*/ 189 w 196"/>
                  <a:gd name="T19" fmla="*/ 26 h 30"/>
                  <a:gd name="T20" fmla="*/ 196 w 196"/>
                  <a:gd name="T21" fmla="*/ 30 h 30"/>
                  <a:gd name="T22" fmla="*/ 186 w 196"/>
                  <a:gd name="T23" fmla="*/ 21 h 30"/>
                  <a:gd name="T24" fmla="*/ 178 w 196"/>
                  <a:gd name="T25" fmla="*/ 16 h 30"/>
                  <a:gd name="T26" fmla="*/ 169 w 196"/>
                  <a:gd name="T27" fmla="*/ 10 h 30"/>
                  <a:gd name="T28" fmla="*/ 160 w 196"/>
                  <a:gd name="T29" fmla="*/ 6 h 30"/>
                  <a:gd name="T30" fmla="*/ 116 w 196"/>
                  <a:gd name="T31" fmla="*/ 6 h 30"/>
                  <a:gd name="T32" fmla="*/ 81 w 196"/>
                  <a:gd name="T33" fmla="*/ 0 h 30"/>
                  <a:gd name="T34" fmla="*/ 35 w 196"/>
                  <a:gd name="T35" fmla="*/ 0 h 30"/>
                  <a:gd name="T36" fmla="*/ 25 w 196"/>
                  <a:gd name="T37" fmla="*/ 0 h 30"/>
                  <a:gd name="T38" fmla="*/ 17 w 196"/>
                  <a:gd name="T39" fmla="*/ 2 h 30"/>
                  <a:gd name="T40" fmla="*/ 8 w 196"/>
                  <a:gd name="T41" fmla="*/ 3 h 30"/>
                  <a:gd name="T42" fmla="*/ 0 w 196"/>
                  <a:gd name="T43" fmla="*/ 6 h 30"/>
                  <a:gd name="T44" fmla="*/ 48 w 196"/>
                  <a:gd name="T45" fmla="*/ 6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96"/>
                  <a:gd name="T70" fmla="*/ 0 h 30"/>
                  <a:gd name="T71" fmla="*/ 196 w 196"/>
                  <a:gd name="T72" fmla="*/ 30 h 3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96" h="30">
                    <a:moveTo>
                      <a:pt x="48" y="6"/>
                    </a:moveTo>
                    <a:lnTo>
                      <a:pt x="92" y="12"/>
                    </a:lnTo>
                    <a:lnTo>
                      <a:pt x="139" y="12"/>
                    </a:lnTo>
                    <a:lnTo>
                      <a:pt x="146" y="13"/>
                    </a:lnTo>
                    <a:lnTo>
                      <a:pt x="154" y="16"/>
                    </a:lnTo>
                    <a:lnTo>
                      <a:pt x="160" y="18"/>
                    </a:lnTo>
                    <a:lnTo>
                      <a:pt x="168" y="21"/>
                    </a:lnTo>
                    <a:lnTo>
                      <a:pt x="174" y="22"/>
                    </a:lnTo>
                    <a:lnTo>
                      <a:pt x="181" y="25"/>
                    </a:lnTo>
                    <a:lnTo>
                      <a:pt x="189" y="26"/>
                    </a:lnTo>
                    <a:lnTo>
                      <a:pt x="196" y="30"/>
                    </a:lnTo>
                    <a:lnTo>
                      <a:pt x="186" y="21"/>
                    </a:lnTo>
                    <a:lnTo>
                      <a:pt x="178" y="16"/>
                    </a:lnTo>
                    <a:lnTo>
                      <a:pt x="169" y="10"/>
                    </a:lnTo>
                    <a:lnTo>
                      <a:pt x="160" y="6"/>
                    </a:lnTo>
                    <a:lnTo>
                      <a:pt x="116" y="6"/>
                    </a:lnTo>
                    <a:lnTo>
                      <a:pt x="81" y="0"/>
                    </a:lnTo>
                    <a:lnTo>
                      <a:pt x="35" y="0"/>
                    </a:lnTo>
                    <a:lnTo>
                      <a:pt x="25" y="0"/>
                    </a:lnTo>
                    <a:lnTo>
                      <a:pt x="17" y="2"/>
                    </a:lnTo>
                    <a:lnTo>
                      <a:pt x="8" y="3"/>
                    </a:lnTo>
                    <a:lnTo>
                      <a:pt x="0" y="6"/>
                    </a:ln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1" name="Freeform 168"/>
              <p:cNvSpPr>
                <a:spLocks/>
              </p:cNvSpPr>
              <p:nvPr/>
            </p:nvSpPr>
            <p:spPr bwMode="auto">
              <a:xfrm>
                <a:off x="2539" y="1295"/>
                <a:ext cx="130" cy="9"/>
              </a:xfrm>
              <a:custGeom>
                <a:avLst/>
                <a:gdLst>
                  <a:gd name="T0" fmla="*/ 0 w 130"/>
                  <a:gd name="T1" fmla="*/ 9 h 9"/>
                  <a:gd name="T2" fmla="*/ 43 w 130"/>
                  <a:gd name="T3" fmla="*/ 0 h 9"/>
                  <a:gd name="T4" fmla="*/ 122 w 130"/>
                  <a:gd name="T5" fmla="*/ 0 h 9"/>
                  <a:gd name="T6" fmla="*/ 122 w 130"/>
                  <a:gd name="T7" fmla="*/ 4 h 9"/>
                  <a:gd name="T8" fmla="*/ 121 w 130"/>
                  <a:gd name="T9" fmla="*/ 4 h 9"/>
                  <a:gd name="T10" fmla="*/ 130 w 130"/>
                  <a:gd name="T11" fmla="*/ 9 h 9"/>
                  <a:gd name="T12" fmla="*/ 0 w 130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0"/>
                  <a:gd name="T22" fmla="*/ 0 h 9"/>
                  <a:gd name="T23" fmla="*/ 130 w 130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0" h="9">
                    <a:moveTo>
                      <a:pt x="0" y="9"/>
                    </a:moveTo>
                    <a:lnTo>
                      <a:pt x="43" y="0"/>
                    </a:lnTo>
                    <a:lnTo>
                      <a:pt x="122" y="0"/>
                    </a:lnTo>
                    <a:lnTo>
                      <a:pt x="122" y="4"/>
                    </a:lnTo>
                    <a:lnTo>
                      <a:pt x="121" y="4"/>
                    </a:lnTo>
                    <a:lnTo>
                      <a:pt x="13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2" name="Freeform 169"/>
              <p:cNvSpPr>
                <a:spLocks/>
              </p:cNvSpPr>
              <p:nvPr/>
            </p:nvSpPr>
            <p:spPr bwMode="auto">
              <a:xfrm>
                <a:off x="2547" y="1404"/>
                <a:ext cx="368" cy="51"/>
              </a:xfrm>
              <a:custGeom>
                <a:avLst/>
                <a:gdLst>
                  <a:gd name="T0" fmla="*/ 0 w 368"/>
                  <a:gd name="T1" fmla="*/ 0 h 51"/>
                  <a:gd name="T2" fmla="*/ 15 w 368"/>
                  <a:gd name="T3" fmla="*/ 0 h 51"/>
                  <a:gd name="T4" fmla="*/ 30 w 368"/>
                  <a:gd name="T5" fmla="*/ 1 h 51"/>
                  <a:gd name="T6" fmla="*/ 43 w 368"/>
                  <a:gd name="T7" fmla="*/ 3 h 51"/>
                  <a:gd name="T8" fmla="*/ 55 w 368"/>
                  <a:gd name="T9" fmla="*/ 6 h 51"/>
                  <a:gd name="T10" fmla="*/ 66 w 368"/>
                  <a:gd name="T11" fmla="*/ 9 h 51"/>
                  <a:gd name="T12" fmla="*/ 80 w 368"/>
                  <a:gd name="T13" fmla="*/ 11 h 51"/>
                  <a:gd name="T14" fmla="*/ 94 w 368"/>
                  <a:gd name="T15" fmla="*/ 13 h 51"/>
                  <a:gd name="T16" fmla="*/ 110 w 368"/>
                  <a:gd name="T17" fmla="*/ 14 h 51"/>
                  <a:gd name="T18" fmla="*/ 227 w 368"/>
                  <a:gd name="T19" fmla="*/ 5 h 51"/>
                  <a:gd name="T20" fmla="*/ 247 w 368"/>
                  <a:gd name="T21" fmla="*/ 6 h 51"/>
                  <a:gd name="T22" fmla="*/ 266 w 368"/>
                  <a:gd name="T23" fmla="*/ 11 h 51"/>
                  <a:gd name="T24" fmla="*/ 283 w 368"/>
                  <a:gd name="T25" fmla="*/ 18 h 51"/>
                  <a:gd name="T26" fmla="*/ 301 w 368"/>
                  <a:gd name="T27" fmla="*/ 26 h 51"/>
                  <a:gd name="T28" fmla="*/ 317 w 368"/>
                  <a:gd name="T29" fmla="*/ 34 h 51"/>
                  <a:gd name="T30" fmla="*/ 333 w 368"/>
                  <a:gd name="T31" fmla="*/ 43 h 51"/>
                  <a:gd name="T32" fmla="*/ 350 w 368"/>
                  <a:gd name="T33" fmla="*/ 48 h 51"/>
                  <a:gd name="T34" fmla="*/ 368 w 368"/>
                  <a:gd name="T35" fmla="*/ 51 h 51"/>
                  <a:gd name="T36" fmla="*/ 341 w 368"/>
                  <a:gd name="T37" fmla="*/ 46 h 51"/>
                  <a:gd name="T38" fmla="*/ 316 w 368"/>
                  <a:gd name="T39" fmla="*/ 41 h 51"/>
                  <a:gd name="T40" fmla="*/ 292 w 368"/>
                  <a:gd name="T41" fmla="*/ 35 h 51"/>
                  <a:gd name="T42" fmla="*/ 268 w 368"/>
                  <a:gd name="T43" fmla="*/ 30 h 51"/>
                  <a:gd name="T44" fmla="*/ 242 w 368"/>
                  <a:gd name="T45" fmla="*/ 24 h 51"/>
                  <a:gd name="T46" fmla="*/ 217 w 368"/>
                  <a:gd name="T47" fmla="*/ 20 h 51"/>
                  <a:gd name="T48" fmla="*/ 188 w 368"/>
                  <a:gd name="T49" fmla="*/ 16 h 51"/>
                  <a:gd name="T50" fmla="*/ 157 w 368"/>
                  <a:gd name="T51" fmla="*/ 16 h 51"/>
                  <a:gd name="T52" fmla="*/ 143 w 368"/>
                  <a:gd name="T53" fmla="*/ 16 h 51"/>
                  <a:gd name="T54" fmla="*/ 132 w 368"/>
                  <a:gd name="T55" fmla="*/ 16 h 51"/>
                  <a:gd name="T56" fmla="*/ 118 w 368"/>
                  <a:gd name="T57" fmla="*/ 16 h 51"/>
                  <a:gd name="T58" fmla="*/ 106 w 368"/>
                  <a:gd name="T59" fmla="*/ 16 h 51"/>
                  <a:gd name="T60" fmla="*/ 94 w 368"/>
                  <a:gd name="T61" fmla="*/ 16 h 51"/>
                  <a:gd name="T62" fmla="*/ 84 w 368"/>
                  <a:gd name="T63" fmla="*/ 16 h 51"/>
                  <a:gd name="T64" fmla="*/ 74 w 368"/>
                  <a:gd name="T65" fmla="*/ 16 h 51"/>
                  <a:gd name="T66" fmla="*/ 68 w 368"/>
                  <a:gd name="T67" fmla="*/ 16 h 51"/>
                  <a:gd name="T68" fmla="*/ 56 w 368"/>
                  <a:gd name="T69" fmla="*/ 15 h 51"/>
                  <a:gd name="T70" fmla="*/ 49 w 368"/>
                  <a:gd name="T71" fmla="*/ 14 h 51"/>
                  <a:gd name="T72" fmla="*/ 41 w 368"/>
                  <a:gd name="T73" fmla="*/ 11 h 51"/>
                  <a:gd name="T74" fmla="*/ 35 w 368"/>
                  <a:gd name="T75" fmla="*/ 9 h 51"/>
                  <a:gd name="T76" fmla="*/ 27 w 368"/>
                  <a:gd name="T77" fmla="*/ 5 h 51"/>
                  <a:gd name="T78" fmla="*/ 20 w 368"/>
                  <a:gd name="T79" fmla="*/ 3 h 51"/>
                  <a:gd name="T80" fmla="*/ 11 w 368"/>
                  <a:gd name="T81" fmla="*/ 0 h 51"/>
                  <a:gd name="T82" fmla="*/ 0 w 368"/>
                  <a:gd name="T83" fmla="*/ 0 h 5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68"/>
                  <a:gd name="T127" fmla="*/ 0 h 51"/>
                  <a:gd name="T128" fmla="*/ 368 w 368"/>
                  <a:gd name="T129" fmla="*/ 51 h 5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68" h="51">
                    <a:moveTo>
                      <a:pt x="0" y="0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43" y="3"/>
                    </a:lnTo>
                    <a:lnTo>
                      <a:pt x="55" y="6"/>
                    </a:lnTo>
                    <a:lnTo>
                      <a:pt x="66" y="9"/>
                    </a:lnTo>
                    <a:lnTo>
                      <a:pt x="80" y="11"/>
                    </a:lnTo>
                    <a:lnTo>
                      <a:pt x="94" y="13"/>
                    </a:lnTo>
                    <a:lnTo>
                      <a:pt x="110" y="14"/>
                    </a:lnTo>
                    <a:lnTo>
                      <a:pt x="227" y="5"/>
                    </a:lnTo>
                    <a:lnTo>
                      <a:pt x="247" y="6"/>
                    </a:lnTo>
                    <a:lnTo>
                      <a:pt x="266" y="11"/>
                    </a:lnTo>
                    <a:lnTo>
                      <a:pt x="283" y="18"/>
                    </a:lnTo>
                    <a:lnTo>
                      <a:pt x="301" y="26"/>
                    </a:lnTo>
                    <a:lnTo>
                      <a:pt x="317" y="34"/>
                    </a:lnTo>
                    <a:lnTo>
                      <a:pt x="333" y="43"/>
                    </a:lnTo>
                    <a:lnTo>
                      <a:pt x="350" y="48"/>
                    </a:lnTo>
                    <a:lnTo>
                      <a:pt x="368" y="51"/>
                    </a:lnTo>
                    <a:lnTo>
                      <a:pt x="341" y="46"/>
                    </a:lnTo>
                    <a:lnTo>
                      <a:pt x="316" y="41"/>
                    </a:lnTo>
                    <a:lnTo>
                      <a:pt x="292" y="35"/>
                    </a:lnTo>
                    <a:lnTo>
                      <a:pt x="268" y="30"/>
                    </a:lnTo>
                    <a:lnTo>
                      <a:pt x="242" y="24"/>
                    </a:lnTo>
                    <a:lnTo>
                      <a:pt x="217" y="20"/>
                    </a:lnTo>
                    <a:lnTo>
                      <a:pt x="188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32" y="16"/>
                    </a:lnTo>
                    <a:lnTo>
                      <a:pt x="118" y="16"/>
                    </a:lnTo>
                    <a:lnTo>
                      <a:pt x="106" y="16"/>
                    </a:lnTo>
                    <a:lnTo>
                      <a:pt x="94" y="16"/>
                    </a:lnTo>
                    <a:lnTo>
                      <a:pt x="84" y="16"/>
                    </a:lnTo>
                    <a:lnTo>
                      <a:pt x="74" y="16"/>
                    </a:lnTo>
                    <a:lnTo>
                      <a:pt x="68" y="16"/>
                    </a:lnTo>
                    <a:lnTo>
                      <a:pt x="56" y="15"/>
                    </a:lnTo>
                    <a:lnTo>
                      <a:pt x="49" y="14"/>
                    </a:lnTo>
                    <a:lnTo>
                      <a:pt x="41" y="11"/>
                    </a:lnTo>
                    <a:lnTo>
                      <a:pt x="35" y="9"/>
                    </a:lnTo>
                    <a:lnTo>
                      <a:pt x="27" y="5"/>
                    </a:lnTo>
                    <a:lnTo>
                      <a:pt x="20" y="3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3" name="Freeform 170"/>
              <p:cNvSpPr>
                <a:spLocks/>
              </p:cNvSpPr>
              <p:nvPr/>
            </p:nvSpPr>
            <p:spPr bwMode="auto">
              <a:xfrm>
                <a:off x="2720" y="1335"/>
                <a:ext cx="226" cy="57"/>
              </a:xfrm>
              <a:custGeom>
                <a:avLst/>
                <a:gdLst>
                  <a:gd name="T0" fmla="*/ 51 w 226"/>
                  <a:gd name="T1" fmla="*/ 0 h 57"/>
                  <a:gd name="T2" fmla="*/ 76 w 226"/>
                  <a:gd name="T3" fmla="*/ 3 h 57"/>
                  <a:gd name="T4" fmla="*/ 101 w 226"/>
                  <a:gd name="T5" fmla="*/ 6 h 57"/>
                  <a:gd name="T6" fmla="*/ 124 w 226"/>
                  <a:gd name="T7" fmla="*/ 13 h 57"/>
                  <a:gd name="T8" fmla="*/ 148 w 226"/>
                  <a:gd name="T9" fmla="*/ 20 h 57"/>
                  <a:gd name="T10" fmla="*/ 168 w 226"/>
                  <a:gd name="T11" fmla="*/ 28 h 57"/>
                  <a:gd name="T12" fmla="*/ 188 w 226"/>
                  <a:gd name="T13" fmla="*/ 37 h 57"/>
                  <a:gd name="T14" fmla="*/ 207 w 226"/>
                  <a:gd name="T15" fmla="*/ 45 h 57"/>
                  <a:gd name="T16" fmla="*/ 226 w 226"/>
                  <a:gd name="T17" fmla="*/ 57 h 57"/>
                  <a:gd name="T18" fmla="*/ 217 w 226"/>
                  <a:gd name="T19" fmla="*/ 55 h 57"/>
                  <a:gd name="T20" fmla="*/ 209 w 226"/>
                  <a:gd name="T21" fmla="*/ 54 h 57"/>
                  <a:gd name="T22" fmla="*/ 203 w 226"/>
                  <a:gd name="T23" fmla="*/ 52 h 57"/>
                  <a:gd name="T24" fmla="*/ 199 w 226"/>
                  <a:gd name="T25" fmla="*/ 49 h 57"/>
                  <a:gd name="T26" fmla="*/ 189 w 226"/>
                  <a:gd name="T27" fmla="*/ 44 h 57"/>
                  <a:gd name="T28" fmla="*/ 180 w 226"/>
                  <a:gd name="T29" fmla="*/ 42 h 57"/>
                  <a:gd name="T30" fmla="*/ 154 w 226"/>
                  <a:gd name="T31" fmla="*/ 34 h 57"/>
                  <a:gd name="T32" fmla="*/ 133 w 226"/>
                  <a:gd name="T33" fmla="*/ 28 h 57"/>
                  <a:gd name="T34" fmla="*/ 111 w 226"/>
                  <a:gd name="T35" fmla="*/ 21 h 57"/>
                  <a:gd name="T36" fmla="*/ 91 w 226"/>
                  <a:gd name="T37" fmla="*/ 15 h 57"/>
                  <a:gd name="T38" fmla="*/ 70 w 226"/>
                  <a:gd name="T39" fmla="*/ 8 h 57"/>
                  <a:gd name="T40" fmla="*/ 49 w 226"/>
                  <a:gd name="T41" fmla="*/ 4 h 57"/>
                  <a:gd name="T42" fmla="*/ 25 w 226"/>
                  <a:gd name="T43" fmla="*/ 0 h 57"/>
                  <a:gd name="T44" fmla="*/ 0 w 226"/>
                  <a:gd name="T45" fmla="*/ 0 h 57"/>
                  <a:gd name="T46" fmla="*/ 51 w 226"/>
                  <a:gd name="T47" fmla="*/ 0 h 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26"/>
                  <a:gd name="T73" fmla="*/ 0 h 57"/>
                  <a:gd name="T74" fmla="*/ 226 w 226"/>
                  <a:gd name="T75" fmla="*/ 57 h 5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26" h="57">
                    <a:moveTo>
                      <a:pt x="51" y="0"/>
                    </a:moveTo>
                    <a:lnTo>
                      <a:pt x="76" y="3"/>
                    </a:lnTo>
                    <a:lnTo>
                      <a:pt x="101" y="6"/>
                    </a:lnTo>
                    <a:lnTo>
                      <a:pt x="124" y="13"/>
                    </a:lnTo>
                    <a:lnTo>
                      <a:pt x="148" y="20"/>
                    </a:lnTo>
                    <a:lnTo>
                      <a:pt x="168" y="28"/>
                    </a:lnTo>
                    <a:lnTo>
                      <a:pt x="188" y="37"/>
                    </a:lnTo>
                    <a:lnTo>
                      <a:pt x="207" y="45"/>
                    </a:lnTo>
                    <a:lnTo>
                      <a:pt x="226" y="57"/>
                    </a:lnTo>
                    <a:lnTo>
                      <a:pt x="217" y="55"/>
                    </a:lnTo>
                    <a:lnTo>
                      <a:pt x="209" y="54"/>
                    </a:lnTo>
                    <a:lnTo>
                      <a:pt x="203" y="52"/>
                    </a:lnTo>
                    <a:lnTo>
                      <a:pt x="199" y="49"/>
                    </a:lnTo>
                    <a:lnTo>
                      <a:pt x="189" y="44"/>
                    </a:lnTo>
                    <a:lnTo>
                      <a:pt x="180" y="42"/>
                    </a:lnTo>
                    <a:lnTo>
                      <a:pt x="154" y="34"/>
                    </a:lnTo>
                    <a:lnTo>
                      <a:pt x="133" y="28"/>
                    </a:lnTo>
                    <a:lnTo>
                      <a:pt x="111" y="21"/>
                    </a:lnTo>
                    <a:lnTo>
                      <a:pt x="91" y="15"/>
                    </a:lnTo>
                    <a:lnTo>
                      <a:pt x="70" y="8"/>
                    </a:lnTo>
                    <a:lnTo>
                      <a:pt x="49" y="4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4" name="Freeform 171"/>
              <p:cNvSpPr>
                <a:spLocks/>
              </p:cNvSpPr>
              <p:nvPr/>
            </p:nvSpPr>
            <p:spPr bwMode="auto">
              <a:xfrm>
                <a:off x="2509" y="2164"/>
                <a:ext cx="5" cy="36"/>
              </a:xfrm>
              <a:custGeom>
                <a:avLst/>
                <a:gdLst>
                  <a:gd name="T0" fmla="*/ 0 w 5"/>
                  <a:gd name="T1" fmla="*/ 0 h 36"/>
                  <a:gd name="T2" fmla="*/ 0 w 5"/>
                  <a:gd name="T3" fmla="*/ 11 h 36"/>
                  <a:gd name="T4" fmla="*/ 0 w 5"/>
                  <a:gd name="T5" fmla="*/ 21 h 36"/>
                  <a:gd name="T6" fmla="*/ 2 w 5"/>
                  <a:gd name="T7" fmla="*/ 29 h 36"/>
                  <a:gd name="T8" fmla="*/ 5 w 5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6"/>
                  <a:gd name="T17" fmla="*/ 5 w 5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6">
                    <a:moveTo>
                      <a:pt x="0" y="0"/>
                    </a:moveTo>
                    <a:lnTo>
                      <a:pt x="0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5" y="36"/>
                    </a:lnTo>
                  </a:path>
                </a:pathLst>
              </a:custGeom>
              <a:noFill/>
              <a:ln w="3810">
                <a:solidFill>
                  <a:srgbClr val="CC99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5" name="Freeform 172"/>
              <p:cNvSpPr>
                <a:spLocks/>
              </p:cNvSpPr>
              <p:nvPr/>
            </p:nvSpPr>
            <p:spPr bwMode="auto">
              <a:xfrm>
                <a:off x="2730" y="1715"/>
                <a:ext cx="147" cy="41"/>
              </a:xfrm>
              <a:custGeom>
                <a:avLst/>
                <a:gdLst>
                  <a:gd name="T0" fmla="*/ 54 w 147"/>
                  <a:gd name="T1" fmla="*/ 0 h 41"/>
                  <a:gd name="T2" fmla="*/ 65 w 147"/>
                  <a:gd name="T3" fmla="*/ 1 h 41"/>
                  <a:gd name="T4" fmla="*/ 80 w 147"/>
                  <a:gd name="T5" fmla="*/ 5 h 41"/>
                  <a:gd name="T6" fmla="*/ 95 w 147"/>
                  <a:gd name="T7" fmla="*/ 10 h 41"/>
                  <a:gd name="T8" fmla="*/ 110 w 147"/>
                  <a:gd name="T9" fmla="*/ 18 h 41"/>
                  <a:gd name="T10" fmla="*/ 124 w 147"/>
                  <a:gd name="T11" fmla="*/ 23 h 41"/>
                  <a:gd name="T12" fmla="*/ 135 w 147"/>
                  <a:gd name="T13" fmla="*/ 28 h 41"/>
                  <a:gd name="T14" fmla="*/ 143 w 147"/>
                  <a:gd name="T15" fmla="*/ 31 h 41"/>
                  <a:gd name="T16" fmla="*/ 147 w 147"/>
                  <a:gd name="T17" fmla="*/ 34 h 41"/>
                  <a:gd name="T18" fmla="*/ 143 w 147"/>
                  <a:gd name="T19" fmla="*/ 33 h 41"/>
                  <a:gd name="T20" fmla="*/ 137 w 147"/>
                  <a:gd name="T21" fmla="*/ 33 h 41"/>
                  <a:gd name="T22" fmla="*/ 125 w 147"/>
                  <a:gd name="T23" fmla="*/ 31 h 41"/>
                  <a:gd name="T24" fmla="*/ 113 w 147"/>
                  <a:gd name="T25" fmla="*/ 31 h 41"/>
                  <a:gd name="T26" fmla="*/ 98 w 147"/>
                  <a:gd name="T27" fmla="*/ 31 h 41"/>
                  <a:gd name="T28" fmla="*/ 84 w 147"/>
                  <a:gd name="T29" fmla="*/ 31 h 41"/>
                  <a:gd name="T30" fmla="*/ 70 w 147"/>
                  <a:gd name="T31" fmla="*/ 31 h 41"/>
                  <a:gd name="T32" fmla="*/ 60 w 147"/>
                  <a:gd name="T33" fmla="*/ 34 h 41"/>
                  <a:gd name="T34" fmla="*/ 49 w 147"/>
                  <a:gd name="T35" fmla="*/ 34 h 41"/>
                  <a:gd name="T36" fmla="*/ 39 w 147"/>
                  <a:gd name="T37" fmla="*/ 36 h 41"/>
                  <a:gd name="T38" fmla="*/ 28 w 147"/>
                  <a:gd name="T39" fmla="*/ 36 h 41"/>
                  <a:gd name="T40" fmla="*/ 19 w 147"/>
                  <a:gd name="T41" fmla="*/ 39 h 41"/>
                  <a:gd name="T42" fmla="*/ 10 w 147"/>
                  <a:gd name="T43" fmla="*/ 39 h 41"/>
                  <a:gd name="T44" fmla="*/ 5 w 147"/>
                  <a:gd name="T45" fmla="*/ 40 h 41"/>
                  <a:gd name="T46" fmla="*/ 0 w 147"/>
                  <a:gd name="T47" fmla="*/ 40 h 41"/>
                  <a:gd name="T48" fmla="*/ 0 w 147"/>
                  <a:gd name="T49" fmla="*/ 41 h 41"/>
                  <a:gd name="T50" fmla="*/ 1 w 147"/>
                  <a:gd name="T51" fmla="*/ 29 h 41"/>
                  <a:gd name="T52" fmla="*/ 5 w 147"/>
                  <a:gd name="T53" fmla="*/ 21 h 41"/>
                  <a:gd name="T54" fmla="*/ 10 w 147"/>
                  <a:gd name="T55" fmla="*/ 12 h 41"/>
                  <a:gd name="T56" fmla="*/ 17 w 147"/>
                  <a:gd name="T57" fmla="*/ 9 h 41"/>
                  <a:gd name="T58" fmla="*/ 25 w 147"/>
                  <a:gd name="T59" fmla="*/ 4 h 41"/>
                  <a:gd name="T60" fmla="*/ 34 w 147"/>
                  <a:gd name="T61" fmla="*/ 1 h 41"/>
                  <a:gd name="T62" fmla="*/ 43 w 147"/>
                  <a:gd name="T63" fmla="*/ 0 h 41"/>
                  <a:gd name="T64" fmla="*/ 54 w 147"/>
                  <a:gd name="T65" fmla="*/ 0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7"/>
                  <a:gd name="T100" fmla="*/ 0 h 41"/>
                  <a:gd name="T101" fmla="*/ 147 w 1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7" h="41">
                    <a:moveTo>
                      <a:pt x="54" y="0"/>
                    </a:moveTo>
                    <a:lnTo>
                      <a:pt x="65" y="1"/>
                    </a:lnTo>
                    <a:lnTo>
                      <a:pt x="80" y="5"/>
                    </a:lnTo>
                    <a:lnTo>
                      <a:pt x="95" y="10"/>
                    </a:lnTo>
                    <a:lnTo>
                      <a:pt x="110" y="18"/>
                    </a:lnTo>
                    <a:lnTo>
                      <a:pt x="124" y="23"/>
                    </a:lnTo>
                    <a:lnTo>
                      <a:pt x="135" y="28"/>
                    </a:lnTo>
                    <a:lnTo>
                      <a:pt x="143" y="31"/>
                    </a:lnTo>
                    <a:lnTo>
                      <a:pt x="147" y="34"/>
                    </a:lnTo>
                    <a:lnTo>
                      <a:pt x="143" y="33"/>
                    </a:lnTo>
                    <a:lnTo>
                      <a:pt x="137" y="33"/>
                    </a:lnTo>
                    <a:lnTo>
                      <a:pt x="125" y="31"/>
                    </a:lnTo>
                    <a:lnTo>
                      <a:pt x="113" y="31"/>
                    </a:lnTo>
                    <a:lnTo>
                      <a:pt x="98" y="31"/>
                    </a:lnTo>
                    <a:lnTo>
                      <a:pt x="84" y="31"/>
                    </a:lnTo>
                    <a:lnTo>
                      <a:pt x="70" y="31"/>
                    </a:lnTo>
                    <a:lnTo>
                      <a:pt x="60" y="34"/>
                    </a:lnTo>
                    <a:lnTo>
                      <a:pt x="49" y="34"/>
                    </a:lnTo>
                    <a:lnTo>
                      <a:pt x="39" y="36"/>
                    </a:lnTo>
                    <a:lnTo>
                      <a:pt x="28" y="36"/>
                    </a:lnTo>
                    <a:lnTo>
                      <a:pt x="19" y="39"/>
                    </a:lnTo>
                    <a:lnTo>
                      <a:pt x="10" y="39"/>
                    </a:lnTo>
                    <a:lnTo>
                      <a:pt x="5" y="40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1" y="29"/>
                    </a:lnTo>
                    <a:lnTo>
                      <a:pt x="5" y="21"/>
                    </a:lnTo>
                    <a:lnTo>
                      <a:pt x="10" y="12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4" y="1"/>
                    </a:lnTo>
                    <a:lnTo>
                      <a:pt x="43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E8CF"/>
              </a:solidFill>
              <a:ln w="2540">
                <a:solidFill>
                  <a:srgbClr val="6626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6" name="Freeform 173"/>
              <p:cNvSpPr>
                <a:spLocks/>
              </p:cNvSpPr>
              <p:nvPr/>
            </p:nvSpPr>
            <p:spPr bwMode="auto">
              <a:xfrm>
                <a:off x="2739" y="1714"/>
                <a:ext cx="65" cy="37"/>
              </a:xfrm>
              <a:custGeom>
                <a:avLst/>
                <a:gdLst>
                  <a:gd name="T0" fmla="*/ 65 w 65"/>
                  <a:gd name="T1" fmla="*/ 7 h 37"/>
                  <a:gd name="T2" fmla="*/ 57 w 65"/>
                  <a:gd name="T3" fmla="*/ 3 h 37"/>
                  <a:gd name="T4" fmla="*/ 50 w 65"/>
                  <a:gd name="T5" fmla="*/ 1 h 37"/>
                  <a:gd name="T6" fmla="*/ 42 w 65"/>
                  <a:gd name="T7" fmla="*/ 0 h 37"/>
                  <a:gd name="T8" fmla="*/ 36 w 65"/>
                  <a:gd name="T9" fmla="*/ 1 h 37"/>
                  <a:gd name="T10" fmla="*/ 29 w 65"/>
                  <a:gd name="T11" fmla="*/ 1 h 37"/>
                  <a:gd name="T12" fmla="*/ 22 w 65"/>
                  <a:gd name="T13" fmla="*/ 2 h 37"/>
                  <a:gd name="T14" fmla="*/ 17 w 65"/>
                  <a:gd name="T15" fmla="*/ 3 h 37"/>
                  <a:gd name="T16" fmla="*/ 14 w 65"/>
                  <a:gd name="T17" fmla="*/ 7 h 37"/>
                  <a:gd name="T18" fmla="*/ 8 w 65"/>
                  <a:gd name="T19" fmla="*/ 10 h 37"/>
                  <a:gd name="T20" fmla="*/ 5 w 65"/>
                  <a:gd name="T21" fmla="*/ 12 h 37"/>
                  <a:gd name="T22" fmla="*/ 1 w 65"/>
                  <a:gd name="T23" fmla="*/ 16 h 37"/>
                  <a:gd name="T24" fmla="*/ 0 w 65"/>
                  <a:gd name="T25" fmla="*/ 22 h 37"/>
                  <a:gd name="T26" fmla="*/ 0 w 65"/>
                  <a:gd name="T27" fmla="*/ 31 h 37"/>
                  <a:gd name="T28" fmla="*/ 3 w 65"/>
                  <a:gd name="T29" fmla="*/ 36 h 37"/>
                  <a:gd name="T30" fmla="*/ 7 w 65"/>
                  <a:gd name="T31" fmla="*/ 36 h 37"/>
                  <a:gd name="T32" fmla="*/ 15 w 65"/>
                  <a:gd name="T33" fmla="*/ 37 h 37"/>
                  <a:gd name="T34" fmla="*/ 22 w 65"/>
                  <a:gd name="T35" fmla="*/ 36 h 37"/>
                  <a:gd name="T36" fmla="*/ 32 w 65"/>
                  <a:gd name="T37" fmla="*/ 36 h 37"/>
                  <a:gd name="T38" fmla="*/ 40 w 65"/>
                  <a:gd name="T39" fmla="*/ 35 h 37"/>
                  <a:gd name="T40" fmla="*/ 47 w 65"/>
                  <a:gd name="T41" fmla="*/ 34 h 37"/>
                  <a:gd name="T42" fmla="*/ 54 w 65"/>
                  <a:gd name="T43" fmla="*/ 32 h 37"/>
                  <a:gd name="T44" fmla="*/ 60 w 65"/>
                  <a:gd name="T45" fmla="*/ 31 h 37"/>
                  <a:gd name="T46" fmla="*/ 61 w 65"/>
                  <a:gd name="T47" fmla="*/ 26 h 37"/>
                  <a:gd name="T48" fmla="*/ 62 w 65"/>
                  <a:gd name="T49" fmla="*/ 22 h 37"/>
                  <a:gd name="T50" fmla="*/ 64 w 65"/>
                  <a:gd name="T51" fmla="*/ 15 h 37"/>
                  <a:gd name="T52" fmla="*/ 65 w 65"/>
                  <a:gd name="T53" fmla="*/ 7 h 3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5"/>
                  <a:gd name="T82" fmla="*/ 0 h 37"/>
                  <a:gd name="T83" fmla="*/ 65 w 65"/>
                  <a:gd name="T84" fmla="*/ 37 h 3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5" h="37">
                    <a:moveTo>
                      <a:pt x="65" y="7"/>
                    </a:moveTo>
                    <a:lnTo>
                      <a:pt x="57" y="3"/>
                    </a:lnTo>
                    <a:lnTo>
                      <a:pt x="50" y="1"/>
                    </a:lnTo>
                    <a:lnTo>
                      <a:pt x="42" y="0"/>
                    </a:lnTo>
                    <a:lnTo>
                      <a:pt x="36" y="1"/>
                    </a:lnTo>
                    <a:lnTo>
                      <a:pt x="29" y="1"/>
                    </a:lnTo>
                    <a:lnTo>
                      <a:pt x="22" y="2"/>
                    </a:lnTo>
                    <a:lnTo>
                      <a:pt x="17" y="3"/>
                    </a:lnTo>
                    <a:lnTo>
                      <a:pt x="14" y="7"/>
                    </a:lnTo>
                    <a:lnTo>
                      <a:pt x="8" y="10"/>
                    </a:lnTo>
                    <a:lnTo>
                      <a:pt x="5" y="12"/>
                    </a:lnTo>
                    <a:lnTo>
                      <a:pt x="1" y="16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7" y="36"/>
                    </a:lnTo>
                    <a:lnTo>
                      <a:pt x="15" y="37"/>
                    </a:lnTo>
                    <a:lnTo>
                      <a:pt x="22" y="36"/>
                    </a:lnTo>
                    <a:lnTo>
                      <a:pt x="32" y="36"/>
                    </a:lnTo>
                    <a:lnTo>
                      <a:pt x="40" y="35"/>
                    </a:lnTo>
                    <a:lnTo>
                      <a:pt x="47" y="34"/>
                    </a:lnTo>
                    <a:lnTo>
                      <a:pt x="54" y="32"/>
                    </a:lnTo>
                    <a:lnTo>
                      <a:pt x="60" y="31"/>
                    </a:lnTo>
                    <a:lnTo>
                      <a:pt x="61" y="26"/>
                    </a:lnTo>
                    <a:lnTo>
                      <a:pt x="62" y="22"/>
                    </a:lnTo>
                    <a:lnTo>
                      <a:pt x="64" y="15"/>
                    </a:lnTo>
                    <a:lnTo>
                      <a:pt x="65" y="7"/>
                    </a:lnTo>
                    <a:close/>
                  </a:path>
                </a:pathLst>
              </a:custGeom>
              <a:solidFill>
                <a:srgbClr val="0080FF"/>
              </a:solidFill>
              <a:ln w="2540">
                <a:solidFill>
                  <a:srgbClr val="0040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7" name="Freeform 174"/>
              <p:cNvSpPr>
                <a:spLocks/>
              </p:cNvSpPr>
              <p:nvPr/>
            </p:nvSpPr>
            <p:spPr bwMode="auto">
              <a:xfrm>
                <a:off x="2753" y="1716"/>
                <a:ext cx="38" cy="34"/>
              </a:xfrm>
              <a:custGeom>
                <a:avLst/>
                <a:gdLst>
                  <a:gd name="T0" fmla="*/ 2 w 38"/>
                  <a:gd name="T1" fmla="*/ 6 h 34"/>
                  <a:gd name="T2" fmla="*/ 0 w 38"/>
                  <a:gd name="T3" fmla="*/ 14 h 34"/>
                  <a:gd name="T4" fmla="*/ 0 w 38"/>
                  <a:gd name="T5" fmla="*/ 23 h 34"/>
                  <a:gd name="T6" fmla="*/ 1 w 38"/>
                  <a:gd name="T7" fmla="*/ 29 h 34"/>
                  <a:gd name="T8" fmla="*/ 6 w 38"/>
                  <a:gd name="T9" fmla="*/ 34 h 34"/>
                  <a:gd name="T10" fmla="*/ 12 w 38"/>
                  <a:gd name="T11" fmla="*/ 33 h 34"/>
                  <a:gd name="T12" fmla="*/ 20 w 38"/>
                  <a:gd name="T13" fmla="*/ 32 h 34"/>
                  <a:gd name="T14" fmla="*/ 26 w 38"/>
                  <a:gd name="T15" fmla="*/ 30 h 34"/>
                  <a:gd name="T16" fmla="*/ 33 w 38"/>
                  <a:gd name="T17" fmla="*/ 30 h 34"/>
                  <a:gd name="T18" fmla="*/ 36 w 38"/>
                  <a:gd name="T19" fmla="*/ 23 h 34"/>
                  <a:gd name="T20" fmla="*/ 38 w 38"/>
                  <a:gd name="T21" fmla="*/ 14 h 34"/>
                  <a:gd name="T22" fmla="*/ 38 w 38"/>
                  <a:gd name="T23" fmla="*/ 5 h 34"/>
                  <a:gd name="T24" fmla="*/ 35 w 38"/>
                  <a:gd name="T25" fmla="*/ 1 h 34"/>
                  <a:gd name="T26" fmla="*/ 26 w 38"/>
                  <a:gd name="T27" fmla="*/ 0 h 34"/>
                  <a:gd name="T28" fmla="*/ 18 w 38"/>
                  <a:gd name="T29" fmla="*/ 1 h 34"/>
                  <a:gd name="T30" fmla="*/ 10 w 38"/>
                  <a:gd name="T31" fmla="*/ 3 h 34"/>
                  <a:gd name="T32" fmla="*/ 2 w 38"/>
                  <a:gd name="T33" fmla="*/ 6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34"/>
                  <a:gd name="T53" fmla="*/ 38 w 38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34">
                    <a:moveTo>
                      <a:pt x="2" y="6"/>
                    </a:moveTo>
                    <a:lnTo>
                      <a:pt x="0" y="14"/>
                    </a:lnTo>
                    <a:lnTo>
                      <a:pt x="0" y="23"/>
                    </a:lnTo>
                    <a:lnTo>
                      <a:pt x="1" y="29"/>
                    </a:lnTo>
                    <a:lnTo>
                      <a:pt x="6" y="34"/>
                    </a:lnTo>
                    <a:lnTo>
                      <a:pt x="12" y="33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3" y="30"/>
                    </a:lnTo>
                    <a:lnTo>
                      <a:pt x="36" y="23"/>
                    </a:lnTo>
                    <a:lnTo>
                      <a:pt x="38" y="14"/>
                    </a:lnTo>
                    <a:lnTo>
                      <a:pt x="38" y="5"/>
                    </a:lnTo>
                    <a:lnTo>
                      <a:pt x="35" y="1"/>
                    </a:lnTo>
                    <a:lnTo>
                      <a:pt x="26" y="0"/>
                    </a:lnTo>
                    <a:lnTo>
                      <a:pt x="18" y="1"/>
                    </a:lnTo>
                    <a:lnTo>
                      <a:pt x="10" y="3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 w="3810">
                <a:solidFill>
                  <a:srgbClr val="2626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8" name="Freeform 175"/>
              <p:cNvSpPr>
                <a:spLocks/>
              </p:cNvSpPr>
              <p:nvPr/>
            </p:nvSpPr>
            <p:spPr bwMode="auto">
              <a:xfrm>
                <a:off x="2359" y="1705"/>
                <a:ext cx="131" cy="44"/>
              </a:xfrm>
              <a:custGeom>
                <a:avLst/>
                <a:gdLst>
                  <a:gd name="T0" fmla="*/ 0 w 131"/>
                  <a:gd name="T1" fmla="*/ 25 h 44"/>
                  <a:gd name="T2" fmla="*/ 5 w 131"/>
                  <a:gd name="T3" fmla="*/ 14 h 44"/>
                  <a:gd name="T4" fmla="*/ 12 w 131"/>
                  <a:gd name="T5" fmla="*/ 7 h 44"/>
                  <a:gd name="T6" fmla="*/ 19 w 131"/>
                  <a:gd name="T7" fmla="*/ 2 h 44"/>
                  <a:gd name="T8" fmla="*/ 29 w 131"/>
                  <a:gd name="T9" fmla="*/ 1 h 44"/>
                  <a:gd name="T10" fmla="*/ 37 w 131"/>
                  <a:gd name="T11" fmla="*/ 0 h 44"/>
                  <a:gd name="T12" fmla="*/ 50 w 131"/>
                  <a:gd name="T13" fmla="*/ 1 h 44"/>
                  <a:gd name="T14" fmla="*/ 63 w 131"/>
                  <a:gd name="T15" fmla="*/ 2 h 44"/>
                  <a:gd name="T16" fmla="*/ 79 w 131"/>
                  <a:gd name="T17" fmla="*/ 4 h 44"/>
                  <a:gd name="T18" fmla="*/ 88 w 131"/>
                  <a:gd name="T19" fmla="*/ 4 h 44"/>
                  <a:gd name="T20" fmla="*/ 96 w 131"/>
                  <a:gd name="T21" fmla="*/ 4 h 44"/>
                  <a:gd name="T22" fmla="*/ 103 w 131"/>
                  <a:gd name="T23" fmla="*/ 5 h 44"/>
                  <a:gd name="T24" fmla="*/ 110 w 131"/>
                  <a:gd name="T25" fmla="*/ 7 h 44"/>
                  <a:gd name="T26" fmla="*/ 120 w 131"/>
                  <a:gd name="T27" fmla="*/ 12 h 44"/>
                  <a:gd name="T28" fmla="*/ 131 w 131"/>
                  <a:gd name="T29" fmla="*/ 22 h 44"/>
                  <a:gd name="T30" fmla="*/ 120 w 131"/>
                  <a:gd name="T31" fmla="*/ 22 h 44"/>
                  <a:gd name="T32" fmla="*/ 113 w 131"/>
                  <a:gd name="T33" fmla="*/ 25 h 44"/>
                  <a:gd name="T34" fmla="*/ 105 w 131"/>
                  <a:gd name="T35" fmla="*/ 29 h 44"/>
                  <a:gd name="T36" fmla="*/ 100 w 131"/>
                  <a:gd name="T37" fmla="*/ 33 h 44"/>
                  <a:gd name="T38" fmla="*/ 94 w 131"/>
                  <a:gd name="T39" fmla="*/ 36 h 44"/>
                  <a:gd name="T40" fmla="*/ 88 w 131"/>
                  <a:gd name="T41" fmla="*/ 40 h 44"/>
                  <a:gd name="T42" fmla="*/ 80 w 131"/>
                  <a:gd name="T43" fmla="*/ 41 h 44"/>
                  <a:gd name="T44" fmla="*/ 73 w 131"/>
                  <a:gd name="T45" fmla="*/ 44 h 44"/>
                  <a:gd name="T46" fmla="*/ 59 w 131"/>
                  <a:gd name="T47" fmla="*/ 43 h 44"/>
                  <a:gd name="T48" fmla="*/ 47 w 131"/>
                  <a:gd name="T49" fmla="*/ 43 h 44"/>
                  <a:gd name="T50" fmla="*/ 36 w 131"/>
                  <a:gd name="T51" fmla="*/ 41 h 44"/>
                  <a:gd name="T52" fmla="*/ 27 w 131"/>
                  <a:gd name="T53" fmla="*/ 40 h 44"/>
                  <a:gd name="T54" fmla="*/ 17 w 131"/>
                  <a:gd name="T55" fmla="*/ 36 h 44"/>
                  <a:gd name="T56" fmla="*/ 10 w 131"/>
                  <a:gd name="T57" fmla="*/ 34 h 44"/>
                  <a:gd name="T58" fmla="*/ 4 w 131"/>
                  <a:gd name="T59" fmla="*/ 30 h 44"/>
                  <a:gd name="T60" fmla="*/ 0 w 131"/>
                  <a:gd name="T61" fmla="*/ 25 h 4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31"/>
                  <a:gd name="T94" fmla="*/ 0 h 44"/>
                  <a:gd name="T95" fmla="*/ 131 w 131"/>
                  <a:gd name="T96" fmla="*/ 44 h 4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31" h="44">
                    <a:moveTo>
                      <a:pt x="0" y="25"/>
                    </a:moveTo>
                    <a:lnTo>
                      <a:pt x="5" y="14"/>
                    </a:lnTo>
                    <a:lnTo>
                      <a:pt x="12" y="7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7" y="0"/>
                    </a:lnTo>
                    <a:lnTo>
                      <a:pt x="50" y="1"/>
                    </a:lnTo>
                    <a:lnTo>
                      <a:pt x="63" y="2"/>
                    </a:lnTo>
                    <a:lnTo>
                      <a:pt x="79" y="4"/>
                    </a:lnTo>
                    <a:lnTo>
                      <a:pt x="88" y="4"/>
                    </a:lnTo>
                    <a:lnTo>
                      <a:pt x="96" y="4"/>
                    </a:lnTo>
                    <a:lnTo>
                      <a:pt x="103" y="5"/>
                    </a:lnTo>
                    <a:lnTo>
                      <a:pt x="110" y="7"/>
                    </a:lnTo>
                    <a:lnTo>
                      <a:pt x="120" y="12"/>
                    </a:lnTo>
                    <a:lnTo>
                      <a:pt x="131" y="22"/>
                    </a:lnTo>
                    <a:lnTo>
                      <a:pt x="120" y="22"/>
                    </a:lnTo>
                    <a:lnTo>
                      <a:pt x="113" y="25"/>
                    </a:lnTo>
                    <a:lnTo>
                      <a:pt x="105" y="29"/>
                    </a:lnTo>
                    <a:lnTo>
                      <a:pt x="100" y="33"/>
                    </a:lnTo>
                    <a:lnTo>
                      <a:pt x="94" y="36"/>
                    </a:lnTo>
                    <a:lnTo>
                      <a:pt x="88" y="40"/>
                    </a:lnTo>
                    <a:lnTo>
                      <a:pt x="80" y="41"/>
                    </a:lnTo>
                    <a:lnTo>
                      <a:pt x="73" y="44"/>
                    </a:lnTo>
                    <a:lnTo>
                      <a:pt x="59" y="43"/>
                    </a:lnTo>
                    <a:lnTo>
                      <a:pt x="47" y="43"/>
                    </a:lnTo>
                    <a:lnTo>
                      <a:pt x="36" y="41"/>
                    </a:lnTo>
                    <a:lnTo>
                      <a:pt x="27" y="40"/>
                    </a:lnTo>
                    <a:lnTo>
                      <a:pt x="17" y="36"/>
                    </a:lnTo>
                    <a:lnTo>
                      <a:pt x="10" y="34"/>
                    </a:lnTo>
                    <a:lnTo>
                      <a:pt x="4" y="3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E8CF"/>
              </a:solidFill>
              <a:ln w="2540">
                <a:solidFill>
                  <a:srgbClr val="6626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9" name="Freeform 176"/>
              <p:cNvSpPr>
                <a:spLocks/>
              </p:cNvSpPr>
              <p:nvPr/>
            </p:nvSpPr>
            <p:spPr bwMode="auto">
              <a:xfrm>
                <a:off x="2370" y="1705"/>
                <a:ext cx="59" cy="41"/>
              </a:xfrm>
              <a:custGeom>
                <a:avLst/>
                <a:gdLst>
                  <a:gd name="T0" fmla="*/ 0 w 59"/>
                  <a:gd name="T1" fmla="*/ 22 h 41"/>
                  <a:gd name="T2" fmla="*/ 0 w 59"/>
                  <a:gd name="T3" fmla="*/ 29 h 41"/>
                  <a:gd name="T4" fmla="*/ 4 w 59"/>
                  <a:gd name="T5" fmla="*/ 34 h 41"/>
                  <a:gd name="T6" fmla="*/ 8 w 59"/>
                  <a:gd name="T7" fmla="*/ 36 h 41"/>
                  <a:gd name="T8" fmla="*/ 15 w 59"/>
                  <a:gd name="T9" fmla="*/ 39 h 41"/>
                  <a:gd name="T10" fmla="*/ 21 w 59"/>
                  <a:gd name="T11" fmla="*/ 39 h 41"/>
                  <a:gd name="T12" fmla="*/ 30 w 59"/>
                  <a:gd name="T13" fmla="*/ 40 h 41"/>
                  <a:gd name="T14" fmla="*/ 38 w 59"/>
                  <a:gd name="T15" fmla="*/ 40 h 41"/>
                  <a:gd name="T16" fmla="*/ 47 w 59"/>
                  <a:gd name="T17" fmla="*/ 41 h 41"/>
                  <a:gd name="T18" fmla="*/ 50 w 59"/>
                  <a:gd name="T19" fmla="*/ 39 h 41"/>
                  <a:gd name="T20" fmla="*/ 54 w 59"/>
                  <a:gd name="T21" fmla="*/ 35 h 41"/>
                  <a:gd name="T22" fmla="*/ 57 w 59"/>
                  <a:gd name="T23" fmla="*/ 29 h 41"/>
                  <a:gd name="T24" fmla="*/ 59 w 59"/>
                  <a:gd name="T25" fmla="*/ 24 h 41"/>
                  <a:gd name="T26" fmla="*/ 59 w 59"/>
                  <a:gd name="T27" fmla="*/ 4 h 41"/>
                  <a:gd name="T28" fmla="*/ 57 w 59"/>
                  <a:gd name="T29" fmla="*/ 2 h 41"/>
                  <a:gd name="T30" fmla="*/ 52 w 59"/>
                  <a:gd name="T31" fmla="*/ 1 h 41"/>
                  <a:gd name="T32" fmla="*/ 44 w 59"/>
                  <a:gd name="T33" fmla="*/ 0 h 41"/>
                  <a:gd name="T34" fmla="*/ 36 w 59"/>
                  <a:gd name="T35" fmla="*/ 0 h 41"/>
                  <a:gd name="T36" fmla="*/ 26 w 59"/>
                  <a:gd name="T37" fmla="*/ 0 h 41"/>
                  <a:gd name="T38" fmla="*/ 16 w 59"/>
                  <a:gd name="T39" fmla="*/ 1 h 41"/>
                  <a:gd name="T40" fmla="*/ 8 w 59"/>
                  <a:gd name="T41" fmla="*/ 4 h 41"/>
                  <a:gd name="T42" fmla="*/ 1 w 59"/>
                  <a:gd name="T43" fmla="*/ 9 h 41"/>
                  <a:gd name="T44" fmla="*/ 0 w 59"/>
                  <a:gd name="T45" fmla="*/ 16 h 41"/>
                  <a:gd name="T46" fmla="*/ 0 w 59"/>
                  <a:gd name="T47" fmla="*/ 22 h 4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9"/>
                  <a:gd name="T73" fmla="*/ 0 h 41"/>
                  <a:gd name="T74" fmla="*/ 59 w 59"/>
                  <a:gd name="T75" fmla="*/ 41 h 4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9" h="41">
                    <a:moveTo>
                      <a:pt x="0" y="22"/>
                    </a:moveTo>
                    <a:lnTo>
                      <a:pt x="0" y="29"/>
                    </a:lnTo>
                    <a:lnTo>
                      <a:pt x="4" y="34"/>
                    </a:lnTo>
                    <a:lnTo>
                      <a:pt x="8" y="36"/>
                    </a:lnTo>
                    <a:lnTo>
                      <a:pt x="15" y="39"/>
                    </a:lnTo>
                    <a:lnTo>
                      <a:pt x="21" y="39"/>
                    </a:lnTo>
                    <a:lnTo>
                      <a:pt x="30" y="40"/>
                    </a:lnTo>
                    <a:lnTo>
                      <a:pt x="38" y="40"/>
                    </a:lnTo>
                    <a:lnTo>
                      <a:pt x="47" y="41"/>
                    </a:lnTo>
                    <a:lnTo>
                      <a:pt x="50" y="39"/>
                    </a:lnTo>
                    <a:lnTo>
                      <a:pt x="54" y="35"/>
                    </a:lnTo>
                    <a:lnTo>
                      <a:pt x="57" y="29"/>
                    </a:lnTo>
                    <a:lnTo>
                      <a:pt x="59" y="24"/>
                    </a:lnTo>
                    <a:lnTo>
                      <a:pt x="59" y="4"/>
                    </a:lnTo>
                    <a:lnTo>
                      <a:pt x="57" y="2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6" y="1"/>
                    </a:lnTo>
                    <a:lnTo>
                      <a:pt x="8" y="4"/>
                    </a:lnTo>
                    <a:lnTo>
                      <a:pt x="1" y="9"/>
                    </a:lnTo>
                    <a:lnTo>
                      <a:pt x="0" y="16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80FF"/>
              </a:solidFill>
              <a:ln w="2540">
                <a:solidFill>
                  <a:srgbClr val="0040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0" name="Freeform 177"/>
              <p:cNvSpPr>
                <a:spLocks/>
              </p:cNvSpPr>
              <p:nvPr/>
            </p:nvSpPr>
            <p:spPr bwMode="auto">
              <a:xfrm>
                <a:off x="2383" y="1707"/>
                <a:ext cx="35" cy="37"/>
              </a:xfrm>
              <a:custGeom>
                <a:avLst/>
                <a:gdLst>
                  <a:gd name="T0" fmla="*/ 0 w 35"/>
                  <a:gd name="T1" fmla="*/ 20 h 37"/>
                  <a:gd name="T2" fmla="*/ 0 w 35"/>
                  <a:gd name="T3" fmla="*/ 28 h 37"/>
                  <a:gd name="T4" fmla="*/ 3 w 35"/>
                  <a:gd name="T5" fmla="*/ 33 h 37"/>
                  <a:gd name="T6" fmla="*/ 10 w 35"/>
                  <a:gd name="T7" fmla="*/ 36 h 37"/>
                  <a:gd name="T8" fmla="*/ 18 w 35"/>
                  <a:gd name="T9" fmla="*/ 37 h 37"/>
                  <a:gd name="T10" fmla="*/ 25 w 35"/>
                  <a:gd name="T11" fmla="*/ 34 h 37"/>
                  <a:gd name="T12" fmla="*/ 30 w 35"/>
                  <a:gd name="T13" fmla="*/ 31 h 37"/>
                  <a:gd name="T14" fmla="*/ 32 w 35"/>
                  <a:gd name="T15" fmla="*/ 23 h 37"/>
                  <a:gd name="T16" fmla="*/ 35 w 35"/>
                  <a:gd name="T17" fmla="*/ 14 h 37"/>
                  <a:gd name="T18" fmla="*/ 30 w 35"/>
                  <a:gd name="T19" fmla="*/ 4 h 37"/>
                  <a:gd name="T20" fmla="*/ 26 w 35"/>
                  <a:gd name="T21" fmla="*/ 2 h 37"/>
                  <a:gd name="T22" fmla="*/ 17 w 35"/>
                  <a:gd name="T23" fmla="*/ 0 h 37"/>
                  <a:gd name="T24" fmla="*/ 12 w 35"/>
                  <a:gd name="T25" fmla="*/ 0 h 37"/>
                  <a:gd name="T26" fmla="*/ 7 w 35"/>
                  <a:gd name="T27" fmla="*/ 0 h 37"/>
                  <a:gd name="T28" fmla="*/ 5 w 35"/>
                  <a:gd name="T29" fmla="*/ 2 h 37"/>
                  <a:gd name="T30" fmla="*/ 1 w 35"/>
                  <a:gd name="T31" fmla="*/ 8 h 37"/>
                  <a:gd name="T32" fmla="*/ 0 w 35"/>
                  <a:gd name="T33" fmla="*/ 2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7"/>
                  <a:gd name="T53" fmla="*/ 35 w 35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7">
                    <a:moveTo>
                      <a:pt x="0" y="20"/>
                    </a:moveTo>
                    <a:lnTo>
                      <a:pt x="0" y="28"/>
                    </a:lnTo>
                    <a:lnTo>
                      <a:pt x="3" y="33"/>
                    </a:lnTo>
                    <a:lnTo>
                      <a:pt x="10" y="36"/>
                    </a:lnTo>
                    <a:lnTo>
                      <a:pt x="18" y="37"/>
                    </a:lnTo>
                    <a:lnTo>
                      <a:pt x="25" y="34"/>
                    </a:lnTo>
                    <a:lnTo>
                      <a:pt x="30" y="31"/>
                    </a:lnTo>
                    <a:lnTo>
                      <a:pt x="32" y="23"/>
                    </a:lnTo>
                    <a:lnTo>
                      <a:pt x="35" y="14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1" y="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3810">
                <a:solidFill>
                  <a:srgbClr val="26262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1" name="Freeform 178"/>
              <p:cNvSpPr>
                <a:spLocks/>
              </p:cNvSpPr>
              <p:nvPr/>
            </p:nvSpPr>
            <p:spPr bwMode="auto">
              <a:xfrm>
                <a:off x="2939" y="2060"/>
                <a:ext cx="104" cy="292"/>
              </a:xfrm>
              <a:custGeom>
                <a:avLst/>
                <a:gdLst>
                  <a:gd name="T0" fmla="*/ 67 w 104"/>
                  <a:gd name="T1" fmla="*/ 0 h 292"/>
                  <a:gd name="T2" fmla="*/ 67 w 104"/>
                  <a:gd name="T3" fmla="*/ 6 h 292"/>
                  <a:gd name="T4" fmla="*/ 67 w 104"/>
                  <a:gd name="T5" fmla="*/ 13 h 292"/>
                  <a:gd name="T6" fmla="*/ 68 w 104"/>
                  <a:gd name="T7" fmla="*/ 20 h 292"/>
                  <a:gd name="T8" fmla="*/ 69 w 104"/>
                  <a:gd name="T9" fmla="*/ 26 h 292"/>
                  <a:gd name="T10" fmla="*/ 71 w 104"/>
                  <a:gd name="T11" fmla="*/ 31 h 292"/>
                  <a:gd name="T12" fmla="*/ 72 w 104"/>
                  <a:gd name="T13" fmla="*/ 37 h 292"/>
                  <a:gd name="T14" fmla="*/ 73 w 104"/>
                  <a:gd name="T15" fmla="*/ 44 h 292"/>
                  <a:gd name="T16" fmla="*/ 76 w 104"/>
                  <a:gd name="T17" fmla="*/ 52 h 292"/>
                  <a:gd name="T18" fmla="*/ 76 w 104"/>
                  <a:gd name="T19" fmla="*/ 100 h 292"/>
                  <a:gd name="T20" fmla="*/ 68 w 104"/>
                  <a:gd name="T21" fmla="*/ 114 h 292"/>
                  <a:gd name="T22" fmla="*/ 62 w 104"/>
                  <a:gd name="T23" fmla="*/ 130 h 292"/>
                  <a:gd name="T24" fmla="*/ 57 w 104"/>
                  <a:gd name="T25" fmla="*/ 146 h 292"/>
                  <a:gd name="T26" fmla="*/ 52 w 104"/>
                  <a:gd name="T27" fmla="*/ 164 h 292"/>
                  <a:gd name="T28" fmla="*/ 47 w 104"/>
                  <a:gd name="T29" fmla="*/ 180 h 292"/>
                  <a:gd name="T30" fmla="*/ 42 w 104"/>
                  <a:gd name="T31" fmla="*/ 198 h 292"/>
                  <a:gd name="T32" fmla="*/ 37 w 104"/>
                  <a:gd name="T33" fmla="*/ 215 h 292"/>
                  <a:gd name="T34" fmla="*/ 32 w 104"/>
                  <a:gd name="T35" fmla="*/ 234 h 292"/>
                  <a:gd name="T36" fmla="*/ 28 w 104"/>
                  <a:gd name="T37" fmla="*/ 242 h 292"/>
                  <a:gd name="T38" fmla="*/ 24 w 104"/>
                  <a:gd name="T39" fmla="*/ 249 h 292"/>
                  <a:gd name="T40" fmla="*/ 19 w 104"/>
                  <a:gd name="T41" fmla="*/ 257 h 292"/>
                  <a:gd name="T42" fmla="*/ 15 w 104"/>
                  <a:gd name="T43" fmla="*/ 264 h 292"/>
                  <a:gd name="T44" fmla="*/ 10 w 104"/>
                  <a:gd name="T45" fmla="*/ 270 h 292"/>
                  <a:gd name="T46" fmla="*/ 5 w 104"/>
                  <a:gd name="T47" fmla="*/ 277 h 292"/>
                  <a:gd name="T48" fmla="*/ 2 w 104"/>
                  <a:gd name="T49" fmla="*/ 284 h 292"/>
                  <a:gd name="T50" fmla="*/ 0 w 104"/>
                  <a:gd name="T51" fmla="*/ 292 h 292"/>
                  <a:gd name="T52" fmla="*/ 12 w 104"/>
                  <a:gd name="T53" fmla="*/ 273 h 292"/>
                  <a:gd name="T54" fmla="*/ 24 w 104"/>
                  <a:gd name="T55" fmla="*/ 257 h 292"/>
                  <a:gd name="T56" fmla="*/ 33 w 104"/>
                  <a:gd name="T57" fmla="*/ 240 h 292"/>
                  <a:gd name="T58" fmla="*/ 43 w 104"/>
                  <a:gd name="T59" fmla="*/ 225 h 292"/>
                  <a:gd name="T60" fmla="*/ 52 w 104"/>
                  <a:gd name="T61" fmla="*/ 208 h 292"/>
                  <a:gd name="T62" fmla="*/ 60 w 104"/>
                  <a:gd name="T63" fmla="*/ 191 h 292"/>
                  <a:gd name="T64" fmla="*/ 71 w 104"/>
                  <a:gd name="T65" fmla="*/ 174 h 292"/>
                  <a:gd name="T66" fmla="*/ 82 w 104"/>
                  <a:gd name="T67" fmla="*/ 155 h 292"/>
                  <a:gd name="T68" fmla="*/ 88 w 104"/>
                  <a:gd name="T69" fmla="*/ 145 h 292"/>
                  <a:gd name="T70" fmla="*/ 96 w 104"/>
                  <a:gd name="T71" fmla="*/ 135 h 292"/>
                  <a:gd name="T72" fmla="*/ 98 w 104"/>
                  <a:gd name="T73" fmla="*/ 129 h 292"/>
                  <a:gd name="T74" fmla="*/ 102 w 104"/>
                  <a:gd name="T75" fmla="*/ 123 h 292"/>
                  <a:gd name="T76" fmla="*/ 103 w 104"/>
                  <a:gd name="T77" fmla="*/ 114 h 292"/>
                  <a:gd name="T78" fmla="*/ 104 w 104"/>
                  <a:gd name="T79" fmla="*/ 106 h 292"/>
                  <a:gd name="T80" fmla="*/ 103 w 104"/>
                  <a:gd name="T81" fmla="*/ 91 h 292"/>
                  <a:gd name="T82" fmla="*/ 101 w 104"/>
                  <a:gd name="T83" fmla="*/ 76 h 292"/>
                  <a:gd name="T84" fmla="*/ 97 w 104"/>
                  <a:gd name="T85" fmla="*/ 61 h 292"/>
                  <a:gd name="T86" fmla="*/ 93 w 104"/>
                  <a:gd name="T87" fmla="*/ 46 h 292"/>
                  <a:gd name="T88" fmla="*/ 87 w 104"/>
                  <a:gd name="T89" fmla="*/ 31 h 292"/>
                  <a:gd name="T90" fmla="*/ 81 w 104"/>
                  <a:gd name="T91" fmla="*/ 18 h 292"/>
                  <a:gd name="T92" fmla="*/ 73 w 104"/>
                  <a:gd name="T93" fmla="*/ 7 h 292"/>
                  <a:gd name="T94" fmla="*/ 67 w 104"/>
                  <a:gd name="T95" fmla="*/ 0 h 29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04"/>
                  <a:gd name="T145" fmla="*/ 0 h 292"/>
                  <a:gd name="T146" fmla="*/ 104 w 104"/>
                  <a:gd name="T147" fmla="*/ 292 h 29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04" h="292">
                    <a:moveTo>
                      <a:pt x="67" y="0"/>
                    </a:moveTo>
                    <a:lnTo>
                      <a:pt x="67" y="6"/>
                    </a:lnTo>
                    <a:lnTo>
                      <a:pt x="67" y="13"/>
                    </a:lnTo>
                    <a:lnTo>
                      <a:pt x="68" y="20"/>
                    </a:lnTo>
                    <a:lnTo>
                      <a:pt x="69" y="26"/>
                    </a:lnTo>
                    <a:lnTo>
                      <a:pt x="71" y="31"/>
                    </a:lnTo>
                    <a:lnTo>
                      <a:pt x="72" y="37"/>
                    </a:lnTo>
                    <a:lnTo>
                      <a:pt x="73" y="44"/>
                    </a:lnTo>
                    <a:lnTo>
                      <a:pt x="76" y="52"/>
                    </a:lnTo>
                    <a:lnTo>
                      <a:pt x="76" y="100"/>
                    </a:lnTo>
                    <a:lnTo>
                      <a:pt x="68" y="114"/>
                    </a:lnTo>
                    <a:lnTo>
                      <a:pt x="62" y="130"/>
                    </a:lnTo>
                    <a:lnTo>
                      <a:pt x="57" y="146"/>
                    </a:lnTo>
                    <a:lnTo>
                      <a:pt x="52" y="164"/>
                    </a:lnTo>
                    <a:lnTo>
                      <a:pt x="47" y="180"/>
                    </a:lnTo>
                    <a:lnTo>
                      <a:pt x="42" y="198"/>
                    </a:lnTo>
                    <a:lnTo>
                      <a:pt x="37" y="215"/>
                    </a:lnTo>
                    <a:lnTo>
                      <a:pt x="32" y="234"/>
                    </a:lnTo>
                    <a:lnTo>
                      <a:pt x="28" y="242"/>
                    </a:lnTo>
                    <a:lnTo>
                      <a:pt x="24" y="249"/>
                    </a:lnTo>
                    <a:lnTo>
                      <a:pt x="19" y="257"/>
                    </a:lnTo>
                    <a:lnTo>
                      <a:pt x="15" y="264"/>
                    </a:lnTo>
                    <a:lnTo>
                      <a:pt x="10" y="270"/>
                    </a:lnTo>
                    <a:lnTo>
                      <a:pt x="5" y="277"/>
                    </a:lnTo>
                    <a:lnTo>
                      <a:pt x="2" y="284"/>
                    </a:lnTo>
                    <a:lnTo>
                      <a:pt x="0" y="292"/>
                    </a:lnTo>
                    <a:lnTo>
                      <a:pt x="12" y="273"/>
                    </a:lnTo>
                    <a:lnTo>
                      <a:pt x="24" y="257"/>
                    </a:lnTo>
                    <a:lnTo>
                      <a:pt x="33" y="240"/>
                    </a:lnTo>
                    <a:lnTo>
                      <a:pt x="43" y="225"/>
                    </a:lnTo>
                    <a:lnTo>
                      <a:pt x="52" y="208"/>
                    </a:lnTo>
                    <a:lnTo>
                      <a:pt x="60" y="191"/>
                    </a:lnTo>
                    <a:lnTo>
                      <a:pt x="71" y="174"/>
                    </a:lnTo>
                    <a:lnTo>
                      <a:pt x="82" y="155"/>
                    </a:lnTo>
                    <a:lnTo>
                      <a:pt x="88" y="145"/>
                    </a:lnTo>
                    <a:lnTo>
                      <a:pt x="96" y="135"/>
                    </a:lnTo>
                    <a:lnTo>
                      <a:pt x="98" y="129"/>
                    </a:lnTo>
                    <a:lnTo>
                      <a:pt x="102" y="123"/>
                    </a:lnTo>
                    <a:lnTo>
                      <a:pt x="103" y="114"/>
                    </a:lnTo>
                    <a:lnTo>
                      <a:pt x="104" y="106"/>
                    </a:lnTo>
                    <a:lnTo>
                      <a:pt x="103" y="91"/>
                    </a:lnTo>
                    <a:lnTo>
                      <a:pt x="101" y="76"/>
                    </a:lnTo>
                    <a:lnTo>
                      <a:pt x="97" y="61"/>
                    </a:lnTo>
                    <a:lnTo>
                      <a:pt x="93" y="46"/>
                    </a:lnTo>
                    <a:lnTo>
                      <a:pt x="87" y="31"/>
                    </a:lnTo>
                    <a:lnTo>
                      <a:pt x="81" y="18"/>
                    </a:lnTo>
                    <a:lnTo>
                      <a:pt x="73" y="7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2" name="Freeform 179"/>
              <p:cNvSpPr>
                <a:spLocks/>
              </p:cNvSpPr>
              <p:nvPr/>
            </p:nvSpPr>
            <p:spPr bwMode="auto">
              <a:xfrm>
                <a:off x="2586" y="1029"/>
                <a:ext cx="357" cy="146"/>
              </a:xfrm>
              <a:custGeom>
                <a:avLst/>
                <a:gdLst>
                  <a:gd name="T0" fmla="*/ 0 w 357"/>
                  <a:gd name="T1" fmla="*/ 146 h 146"/>
                  <a:gd name="T2" fmla="*/ 9 w 357"/>
                  <a:gd name="T3" fmla="*/ 104 h 146"/>
                  <a:gd name="T4" fmla="*/ 30 w 357"/>
                  <a:gd name="T5" fmla="*/ 72 h 146"/>
                  <a:gd name="T6" fmla="*/ 59 w 357"/>
                  <a:gd name="T7" fmla="*/ 45 h 146"/>
                  <a:gd name="T8" fmla="*/ 95 w 357"/>
                  <a:gd name="T9" fmla="*/ 28 h 146"/>
                  <a:gd name="T10" fmla="*/ 135 w 357"/>
                  <a:gd name="T11" fmla="*/ 14 h 146"/>
                  <a:gd name="T12" fmla="*/ 180 w 357"/>
                  <a:gd name="T13" fmla="*/ 5 h 146"/>
                  <a:gd name="T14" fmla="*/ 227 w 357"/>
                  <a:gd name="T15" fmla="*/ 0 h 146"/>
                  <a:gd name="T16" fmla="*/ 274 w 357"/>
                  <a:gd name="T17" fmla="*/ 0 h 146"/>
                  <a:gd name="T18" fmla="*/ 286 w 357"/>
                  <a:gd name="T19" fmla="*/ 0 h 146"/>
                  <a:gd name="T20" fmla="*/ 297 w 357"/>
                  <a:gd name="T21" fmla="*/ 0 h 146"/>
                  <a:gd name="T22" fmla="*/ 307 w 357"/>
                  <a:gd name="T23" fmla="*/ 0 h 146"/>
                  <a:gd name="T24" fmla="*/ 317 w 357"/>
                  <a:gd name="T25" fmla="*/ 0 h 146"/>
                  <a:gd name="T26" fmla="*/ 326 w 357"/>
                  <a:gd name="T27" fmla="*/ 0 h 146"/>
                  <a:gd name="T28" fmla="*/ 336 w 357"/>
                  <a:gd name="T29" fmla="*/ 0 h 146"/>
                  <a:gd name="T30" fmla="*/ 346 w 357"/>
                  <a:gd name="T31" fmla="*/ 0 h 146"/>
                  <a:gd name="T32" fmla="*/ 357 w 357"/>
                  <a:gd name="T33" fmla="*/ 0 h 146"/>
                  <a:gd name="T34" fmla="*/ 252 w 357"/>
                  <a:gd name="T35" fmla="*/ 0 h 146"/>
                  <a:gd name="T36" fmla="*/ 212 w 357"/>
                  <a:gd name="T37" fmla="*/ 14 h 146"/>
                  <a:gd name="T38" fmla="*/ 173 w 357"/>
                  <a:gd name="T39" fmla="*/ 24 h 146"/>
                  <a:gd name="T40" fmla="*/ 133 w 357"/>
                  <a:gd name="T41" fmla="*/ 34 h 146"/>
                  <a:gd name="T42" fmla="*/ 98 w 357"/>
                  <a:gd name="T43" fmla="*/ 45 h 146"/>
                  <a:gd name="T44" fmla="*/ 64 w 357"/>
                  <a:gd name="T45" fmla="*/ 58 h 146"/>
                  <a:gd name="T46" fmla="*/ 36 w 357"/>
                  <a:gd name="T47" fmla="*/ 79 h 146"/>
                  <a:gd name="T48" fmla="*/ 14 w 357"/>
                  <a:gd name="T49" fmla="*/ 107 h 146"/>
                  <a:gd name="T50" fmla="*/ 0 w 357"/>
                  <a:gd name="T51" fmla="*/ 146 h 1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7"/>
                  <a:gd name="T79" fmla="*/ 0 h 146"/>
                  <a:gd name="T80" fmla="*/ 357 w 357"/>
                  <a:gd name="T81" fmla="*/ 146 h 1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7" h="146">
                    <a:moveTo>
                      <a:pt x="0" y="146"/>
                    </a:moveTo>
                    <a:lnTo>
                      <a:pt x="9" y="104"/>
                    </a:lnTo>
                    <a:lnTo>
                      <a:pt x="30" y="72"/>
                    </a:lnTo>
                    <a:lnTo>
                      <a:pt x="59" y="45"/>
                    </a:lnTo>
                    <a:lnTo>
                      <a:pt x="95" y="28"/>
                    </a:lnTo>
                    <a:lnTo>
                      <a:pt x="135" y="14"/>
                    </a:lnTo>
                    <a:lnTo>
                      <a:pt x="180" y="5"/>
                    </a:lnTo>
                    <a:lnTo>
                      <a:pt x="227" y="0"/>
                    </a:lnTo>
                    <a:lnTo>
                      <a:pt x="274" y="0"/>
                    </a:lnTo>
                    <a:lnTo>
                      <a:pt x="286" y="0"/>
                    </a:lnTo>
                    <a:lnTo>
                      <a:pt x="297" y="0"/>
                    </a:lnTo>
                    <a:lnTo>
                      <a:pt x="307" y="0"/>
                    </a:lnTo>
                    <a:lnTo>
                      <a:pt x="317" y="0"/>
                    </a:lnTo>
                    <a:lnTo>
                      <a:pt x="326" y="0"/>
                    </a:lnTo>
                    <a:lnTo>
                      <a:pt x="336" y="0"/>
                    </a:lnTo>
                    <a:lnTo>
                      <a:pt x="346" y="0"/>
                    </a:lnTo>
                    <a:lnTo>
                      <a:pt x="357" y="0"/>
                    </a:lnTo>
                    <a:lnTo>
                      <a:pt x="252" y="0"/>
                    </a:lnTo>
                    <a:lnTo>
                      <a:pt x="212" y="14"/>
                    </a:lnTo>
                    <a:lnTo>
                      <a:pt x="173" y="24"/>
                    </a:lnTo>
                    <a:lnTo>
                      <a:pt x="133" y="34"/>
                    </a:lnTo>
                    <a:lnTo>
                      <a:pt x="98" y="45"/>
                    </a:lnTo>
                    <a:lnTo>
                      <a:pt x="64" y="58"/>
                    </a:lnTo>
                    <a:lnTo>
                      <a:pt x="36" y="79"/>
                    </a:lnTo>
                    <a:lnTo>
                      <a:pt x="14" y="107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BF2F2"/>
              </a:solidFill>
              <a:ln w="2540">
                <a:solidFill>
                  <a:srgbClr val="C9E6E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3" name="Freeform 180"/>
              <p:cNvSpPr>
                <a:spLocks/>
              </p:cNvSpPr>
              <p:nvPr/>
            </p:nvSpPr>
            <p:spPr bwMode="auto">
              <a:xfrm>
                <a:off x="2641" y="1046"/>
                <a:ext cx="420" cy="121"/>
              </a:xfrm>
              <a:custGeom>
                <a:avLst/>
                <a:gdLst>
                  <a:gd name="T0" fmla="*/ 0 w 420"/>
                  <a:gd name="T1" fmla="*/ 121 h 121"/>
                  <a:gd name="T2" fmla="*/ 6 w 420"/>
                  <a:gd name="T3" fmla="*/ 90 h 121"/>
                  <a:gd name="T4" fmla="*/ 17 w 420"/>
                  <a:gd name="T5" fmla="*/ 67 h 121"/>
                  <a:gd name="T6" fmla="*/ 34 w 420"/>
                  <a:gd name="T7" fmla="*/ 47 h 121"/>
                  <a:gd name="T8" fmla="*/ 55 w 420"/>
                  <a:gd name="T9" fmla="*/ 33 h 121"/>
                  <a:gd name="T10" fmla="*/ 78 w 420"/>
                  <a:gd name="T11" fmla="*/ 21 h 121"/>
                  <a:gd name="T12" fmla="*/ 104 w 420"/>
                  <a:gd name="T13" fmla="*/ 13 h 121"/>
                  <a:gd name="T14" fmla="*/ 130 w 420"/>
                  <a:gd name="T15" fmla="*/ 6 h 121"/>
                  <a:gd name="T16" fmla="*/ 160 w 420"/>
                  <a:gd name="T17" fmla="*/ 0 h 121"/>
                  <a:gd name="T18" fmla="*/ 251 w 420"/>
                  <a:gd name="T19" fmla="*/ 0 h 121"/>
                  <a:gd name="T20" fmla="*/ 272 w 420"/>
                  <a:gd name="T21" fmla="*/ 3 h 121"/>
                  <a:gd name="T22" fmla="*/ 292 w 420"/>
                  <a:gd name="T23" fmla="*/ 10 h 121"/>
                  <a:gd name="T24" fmla="*/ 311 w 420"/>
                  <a:gd name="T25" fmla="*/ 15 h 121"/>
                  <a:gd name="T26" fmla="*/ 331 w 420"/>
                  <a:gd name="T27" fmla="*/ 21 h 121"/>
                  <a:gd name="T28" fmla="*/ 350 w 420"/>
                  <a:gd name="T29" fmla="*/ 25 h 121"/>
                  <a:gd name="T30" fmla="*/ 370 w 420"/>
                  <a:gd name="T31" fmla="*/ 30 h 121"/>
                  <a:gd name="T32" fmla="*/ 392 w 420"/>
                  <a:gd name="T33" fmla="*/ 32 h 121"/>
                  <a:gd name="T34" fmla="*/ 420 w 420"/>
                  <a:gd name="T35" fmla="*/ 35 h 121"/>
                  <a:gd name="T36" fmla="*/ 369 w 420"/>
                  <a:gd name="T37" fmla="*/ 35 h 121"/>
                  <a:gd name="T38" fmla="*/ 278 w 420"/>
                  <a:gd name="T39" fmla="*/ 23 h 121"/>
                  <a:gd name="T40" fmla="*/ 201 w 420"/>
                  <a:gd name="T41" fmla="*/ 23 h 121"/>
                  <a:gd name="T42" fmla="*/ 167 w 420"/>
                  <a:gd name="T43" fmla="*/ 28 h 121"/>
                  <a:gd name="T44" fmla="*/ 137 w 420"/>
                  <a:gd name="T45" fmla="*/ 37 h 121"/>
                  <a:gd name="T46" fmla="*/ 109 w 420"/>
                  <a:gd name="T47" fmla="*/ 47 h 121"/>
                  <a:gd name="T48" fmla="*/ 85 w 420"/>
                  <a:gd name="T49" fmla="*/ 61 h 121"/>
                  <a:gd name="T50" fmla="*/ 61 w 420"/>
                  <a:gd name="T51" fmla="*/ 74 h 121"/>
                  <a:gd name="T52" fmla="*/ 40 w 420"/>
                  <a:gd name="T53" fmla="*/ 89 h 121"/>
                  <a:gd name="T54" fmla="*/ 20 w 420"/>
                  <a:gd name="T55" fmla="*/ 105 h 121"/>
                  <a:gd name="T56" fmla="*/ 0 w 420"/>
                  <a:gd name="T57" fmla="*/ 121 h 12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420"/>
                  <a:gd name="T88" fmla="*/ 0 h 121"/>
                  <a:gd name="T89" fmla="*/ 420 w 420"/>
                  <a:gd name="T90" fmla="*/ 121 h 12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420" h="121">
                    <a:moveTo>
                      <a:pt x="0" y="121"/>
                    </a:moveTo>
                    <a:lnTo>
                      <a:pt x="6" y="90"/>
                    </a:lnTo>
                    <a:lnTo>
                      <a:pt x="17" y="67"/>
                    </a:lnTo>
                    <a:lnTo>
                      <a:pt x="34" y="47"/>
                    </a:lnTo>
                    <a:lnTo>
                      <a:pt x="55" y="33"/>
                    </a:lnTo>
                    <a:lnTo>
                      <a:pt x="78" y="21"/>
                    </a:lnTo>
                    <a:lnTo>
                      <a:pt x="104" y="13"/>
                    </a:lnTo>
                    <a:lnTo>
                      <a:pt x="130" y="6"/>
                    </a:lnTo>
                    <a:lnTo>
                      <a:pt x="160" y="0"/>
                    </a:lnTo>
                    <a:lnTo>
                      <a:pt x="251" y="0"/>
                    </a:lnTo>
                    <a:lnTo>
                      <a:pt x="272" y="3"/>
                    </a:lnTo>
                    <a:lnTo>
                      <a:pt x="292" y="10"/>
                    </a:lnTo>
                    <a:lnTo>
                      <a:pt x="311" y="15"/>
                    </a:lnTo>
                    <a:lnTo>
                      <a:pt x="331" y="21"/>
                    </a:lnTo>
                    <a:lnTo>
                      <a:pt x="350" y="25"/>
                    </a:lnTo>
                    <a:lnTo>
                      <a:pt x="370" y="30"/>
                    </a:lnTo>
                    <a:lnTo>
                      <a:pt x="392" y="32"/>
                    </a:lnTo>
                    <a:lnTo>
                      <a:pt x="420" y="35"/>
                    </a:lnTo>
                    <a:lnTo>
                      <a:pt x="369" y="35"/>
                    </a:lnTo>
                    <a:lnTo>
                      <a:pt x="278" y="23"/>
                    </a:lnTo>
                    <a:lnTo>
                      <a:pt x="201" y="23"/>
                    </a:lnTo>
                    <a:lnTo>
                      <a:pt x="167" y="28"/>
                    </a:lnTo>
                    <a:lnTo>
                      <a:pt x="137" y="37"/>
                    </a:lnTo>
                    <a:lnTo>
                      <a:pt x="109" y="47"/>
                    </a:lnTo>
                    <a:lnTo>
                      <a:pt x="85" y="61"/>
                    </a:lnTo>
                    <a:lnTo>
                      <a:pt x="61" y="74"/>
                    </a:lnTo>
                    <a:lnTo>
                      <a:pt x="40" y="89"/>
                    </a:lnTo>
                    <a:lnTo>
                      <a:pt x="20" y="105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F2F2"/>
              </a:solidFill>
              <a:ln w="2540">
                <a:solidFill>
                  <a:srgbClr val="C9E6E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4" name="Freeform 181"/>
              <p:cNvSpPr>
                <a:spLocks/>
              </p:cNvSpPr>
              <p:nvPr/>
            </p:nvSpPr>
            <p:spPr bwMode="auto">
              <a:xfrm>
                <a:off x="2521" y="1029"/>
                <a:ext cx="175" cy="149"/>
              </a:xfrm>
              <a:custGeom>
                <a:avLst/>
                <a:gdLst>
                  <a:gd name="T0" fmla="*/ 33 w 175"/>
                  <a:gd name="T1" fmla="*/ 149 h 149"/>
                  <a:gd name="T2" fmla="*/ 18 w 175"/>
                  <a:gd name="T3" fmla="*/ 146 h 149"/>
                  <a:gd name="T4" fmla="*/ 10 w 175"/>
                  <a:gd name="T5" fmla="*/ 141 h 149"/>
                  <a:gd name="T6" fmla="*/ 3 w 175"/>
                  <a:gd name="T7" fmla="*/ 133 h 149"/>
                  <a:gd name="T8" fmla="*/ 1 w 175"/>
                  <a:gd name="T9" fmla="*/ 126 h 149"/>
                  <a:gd name="T10" fmla="*/ 0 w 175"/>
                  <a:gd name="T11" fmla="*/ 114 h 149"/>
                  <a:gd name="T12" fmla="*/ 0 w 175"/>
                  <a:gd name="T13" fmla="*/ 104 h 149"/>
                  <a:gd name="T14" fmla="*/ 1 w 175"/>
                  <a:gd name="T15" fmla="*/ 92 h 149"/>
                  <a:gd name="T16" fmla="*/ 2 w 175"/>
                  <a:gd name="T17" fmla="*/ 79 h 149"/>
                  <a:gd name="T18" fmla="*/ 2 w 175"/>
                  <a:gd name="T19" fmla="*/ 59 h 149"/>
                  <a:gd name="T20" fmla="*/ 7 w 175"/>
                  <a:gd name="T21" fmla="*/ 43 h 149"/>
                  <a:gd name="T22" fmla="*/ 13 w 175"/>
                  <a:gd name="T23" fmla="*/ 30 h 149"/>
                  <a:gd name="T24" fmla="*/ 23 w 175"/>
                  <a:gd name="T25" fmla="*/ 22 h 149"/>
                  <a:gd name="T26" fmla="*/ 33 w 175"/>
                  <a:gd name="T27" fmla="*/ 13 h 149"/>
                  <a:gd name="T28" fmla="*/ 48 w 175"/>
                  <a:gd name="T29" fmla="*/ 8 h 149"/>
                  <a:gd name="T30" fmla="*/ 62 w 175"/>
                  <a:gd name="T31" fmla="*/ 3 h 149"/>
                  <a:gd name="T32" fmla="*/ 81 w 175"/>
                  <a:gd name="T33" fmla="*/ 0 h 149"/>
                  <a:gd name="T34" fmla="*/ 175 w 175"/>
                  <a:gd name="T35" fmla="*/ 0 h 149"/>
                  <a:gd name="T36" fmla="*/ 154 w 175"/>
                  <a:gd name="T37" fmla="*/ 14 h 149"/>
                  <a:gd name="T38" fmla="*/ 132 w 175"/>
                  <a:gd name="T39" fmla="*/ 29 h 149"/>
                  <a:gd name="T40" fmla="*/ 111 w 175"/>
                  <a:gd name="T41" fmla="*/ 44 h 149"/>
                  <a:gd name="T42" fmla="*/ 91 w 175"/>
                  <a:gd name="T43" fmla="*/ 62 h 149"/>
                  <a:gd name="T44" fmla="*/ 71 w 175"/>
                  <a:gd name="T45" fmla="*/ 79 h 149"/>
                  <a:gd name="T46" fmla="*/ 55 w 175"/>
                  <a:gd name="T47" fmla="*/ 101 h 149"/>
                  <a:gd name="T48" fmla="*/ 41 w 175"/>
                  <a:gd name="T49" fmla="*/ 123 h 149"/>
                  <a:gd name="T50" fmla="*/ 33 w 175"/>
                  <a:gd name="T51" fmla="*/ 149 h 1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5"/>
                  <a:gd name="T79" fmla="*/ 0 h 149"/>
                  <a:gd name="T80" fmla="*/ 175 w 175"/>
                  <a:gd name="T81" fmla="*/ 149 h 14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5" h="149">
                    <a:moveTo>
                      <a:pt x="33" y="149"/>
                    </a:moveTo>
                    <a:lnTo>
                      <a:pt x="18" y="146"/>
                    </a:lnTo>
                    <a:lnTo>
                      <a:pt x="10" y="141"/>
                    </a:lnTo>
                    <a:lnTo>
                      <a:pt x="3" y="133"/>
                    </a:lnTo>
                    <a:lnTo>
                      <a:pt x="1" y="126"/>
                    </a:lnTo>
                    <a:lnTo>
                      <a:pt x="0" y="114"/>
                    </a:lnTo>
                    <a:lnTo>
                      <a:pt x="0" y="104"/>
                    </a:lnTo>
                    <a:lnTo>
                      <a:pt x="1" y="92"/>
                    </a:lnTo>
                    <a:lnTo>
                      <a:pt x="2" y="79"/>
                    </a:lnTo>
                    <a:lnTo>
                      <a:pt x="2" y="59"/>
                    </a:lnTo>
                    <a:lnTo>
                      <a:pt x="7" y="43"/>
                    </a:lnTo>
                    <a:lnTo>
                      <a:pt x="13" y="30"/>
                    </a:lnTo>
                    <a:lnTo>
                      <a:pt x="23" y="22"/>
                    </a:lnTo>
                    <a:lnTo>
                      <a:pt x="33" y="13"/>
                    </a:lnTo>
                    <a:lnTo>
                      <a:pt x="48" y="8"/>
                    </a:lnTo>
                    <a:lnTo>
                      <a:pt x="62" y="3"/>
                    </a:lnTo>
                    <a:lnTo>
                      <a:pt x="81" y="0"/>
                    </a:lnTo>
                    <a:lnTo>
                      <a:pt x="175" y="0"/>
                    </a:lnTo>
                    <a:lnTo>
                      <a:pt x="154" y="14"/>
                    </a:lnTo>
                    <a:lnTo>
                      <a:pt x="132" y="29"/>
                    </a:lnTo>
                    <a:lnTo>
                      <a:pt x="111" y="44"/>
                    </a:lnTo>
                    <a:lnTo>
                      <a:pt x="91" y="62"/>
                    </a:lnTo>
                    <a:lnTo>
                      <a:pt x="71" y="79"/>
                    </a:lnTo>
                    <a:lnTo>
                      <a:pt x="55" y="101"/>
                    </a:lnTo>
                    <a:lnTo>
                      <a:pt x="41" y="123"/>
                    </a:lnTo>
                    <a:lnTo>
                      <a:pt x="33" y="149"/>
                    </a:lnTo>
                    <a:close/>
                  </a:path>
                </a:pathLst>
              </a:custGeom>
              <a:solidFill>
                <a:srgbClr val="EBF2F2"/>
              </a:solidFill>
              <a:ln w="2540">
                <a:solidFill>
                  <a:srgbClr val="C9E6E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5" name="Freeform 182"/>
              <p:cNvSpPr>
                <a:spLocks/>
              </p:cNvSpPr>
              <p:nvPr/>
            </p:nvSpPr>
            <p:spPr bwMode="auto">
              <a:xfrm>
                <a:off x="2269" y="1132"/>
                <a:ext cx="226" cy="533"/>
              </a:xfrm>
              <a:custGeom>
                <a:avLst/>
                <a:gdLst>
                  <a:gd name="T0" fmla="*/ 200 w 226"/>
                  <a:gd name="T1" fmla="*/ 8 h 533"/>
                  <a:gd name="T2" fmla="*/ 200 w 226"/>
                  <a:gd name="T3" fmla="*/ 23 h 533"/>
                  <a:gd name="T4" fmla="*/ 140 w 226"/>
                  <a:gd name="T5" fmla="*/ 31 h 533"/>
                  <a:gd name="T6" fmla="*/ 121 w 226"/>
                  <a:gd name="T7" fmla="*/ 88 h 533"/>
                  <a:gd name="T8" fmla="*/ 95 w 226"/>
                  <a:gd name="T9" fmla="*/ 114 h 533"/>
                  <a:gd name="T10" fmla="*/ 77 w 226"/>
                  <a:gd name="T11" fmla="*/ 152 h 533"/>
                  <a:gd name="T12" fmla="*/ 70 w 226"/>
                  <a:gd name="T13" fmla="*/ 194 h 533"/>
                  <a:gd name="T14" fmla="*/ 70 w 226"/>
                  <a:gd name="T15" fmla="*/ 223 h 533"/>
                  <a:gd name="T16" fmla="*/ 72 w 226"/>
                  <a:gd name="T17" fmla="*/ 240 h 533"/>
                  <a:gd name="T18" fmla="*/ 77 w 226"/>
                  <a:gd name="T19" fmla="*/ 256 h 533"/>
                  <a:gd name="T20" fmla="*/ 81 w 226"/>
                  <a:gd name="T21" fmla="*/ 271 h 533"/>
                  <a:gd name="T22" fmla="*/ 80 w 226"/>
                  <a:gd name="T23" fmla="*/ 303 h 533"/>
                  <a:gd name="T24" fmla="*/ 65 w 226"/>
                  <a:gd name="T25" fmla="*/ 339 h 533"/>
                  <a:gd name="T26" fmla="*/ 46 w 226"/>
                  <a:gd name="T27" fmla="*/ 369 h 533"/>
                  <a:gd name="T28" fmla="*/ 32 w 226"/>
                  <a:gd name="T29" fmla="*/ 400 h 533"/>
                  <a:gd name="T30" fmla="*/ 28 w 226"/>
                  <a:gd name="T31" fmla="*/ 428 h 533"/>
                  <a:gd name="T32" fmla="*/ 22 w 226"/>
                  <a:gd name="T33" fmla="*/ 443 h 533"/>
                  <a:gd name="T34" fmla="*/ 12 w 226"/>
                  <a:gd name="T35" fmla="*/ 458 h 533"/>
                  <a:gd name="T36" fmla="*/ 2 w 226"/>
                  <a:gd name="T37" fmla="*/ 471 h 533"/>
                  <a:gd name="T38" fmla="*/ 6 w 226"/>
                  <a:gd name="T39" fmla="*/ 483 h 533"/>
                  <a:gd name="T40" fmla="*/ 18 w 226"/>
                  <a:gd name="T41" fmla="*/ 494 h 533"/>
                  <a:gd name="T42" fmla="*/ 7 w 226"/>
                  <a:gd name="T43" fmla="*/ 514 h 533"/>
                  <a:gd name="T44" fmla="*/ 17 w 226"/>
                  <a:gd name="T45" fmla="*/ 524 h 533"/>
                  <a:gd name="T46" fmla="*/ 31 w 226"/>
                  <a:gd name="T47" fmla="*/ 533 h 533"/>
                  <a:gd name="T48" fmla="*/ 52 w 226"/>
                  <a:gd name="T49" fmla="*/ 471 h 533"/>
                  <a:gd name="T50" fmla="*/ 67 w 226"/>
                  <a:gd name="T51" fmla="*/ 407 h 533"/>
                  <a:gd name="T52" fmla="*/ 79 w 226"/>
                  <a:gd name="T53" fmla="*/ 342 h 533"/>
                  <a:gd name="T54" fmla="*/ 94 w 226"/>
                  <a:gd name="T55" fmla="*/ 282 h 533"/>
                  <a:gd name="T56" fmla="*/ 105 w 226"/>
                  <a:gd name="T57" fmla="*/ 240 h 533"/>
                  <a:gd name="T58" fmla="*/ 119 w 226"/>
                  <a:gd name="T59" fmla="*/ 198 h 533"/>
                  <a:gd name="T60" fmla="*/ 135 w 226"/>
                  <a:gd name="T61" fmla="*/ 158 h 533"/>
                  <a:gd name="T62" fmla="*/ 156 w 226"/>
                  <a:gd name="T63" fmla="*/ 125 h 533"/>
                  <a:gd name="T64" fmla="*/ 173 w 226"/>
                  <a:gd name="T65" fmla="*/ 107 h 533"/>
                  <a:gd name="T66" fmla="*/ 196 w 226"/>
                  <a:gd name="T67" fmla="*/ 85 h 533"/>
                  <a:gd name="T68" fmla="*/ 216 w 226"/>
                  <a:gd name="T69" fmla="*/ 60 h 533"/>
                  <a:gd name="T70" fmla="*/ 226 w 226"/>
                  <a:gd name="T71" fmla="*/ 35 h 533"/>
                  <a:gd name="T72" fmla="*/ 223 w 226"/>
                  <a:gd name="T73" fmla="*/ 21 h 533"/>
                  <a:gd name="T74" fmla="*/ 216 w 226"/>
                  <a:gd name="T75" fmla="*/ 13 h 533"/>
                  <a:gd name="T76" fmla="*/ 204 w 226"/>
                  <a:gd name="T77" fmla="*/ 0 h 53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26"/>
                  <a:gd name="T118" fmla="*/ 0 h 533"/>
                  <a:gd name="T119" fmla="*/ 226 w 226"/>
                  <a:gd name="T120" fmla="*/ 533 h 53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26" h="533">
                    <a:moveTo>
                      <a:pt x="204" y="0"/>
                    </a:moveTo>
                    <a:lnTo>
                      <a:pt x="200" y="8"/>
                    </a:lnTo>
                    <a:lnTo>
                      <a:pt x="200" y="15"/>
                    </a:lnTo>
                    <a:lnTo>
                      <a:pt x="200" y="23"/>
                    </a:lnTo>
                    <a:lnTo>
                      <a:pt x="204" y="31"/>
                    </a:lnTo>
                    <a:lnTo>
                      <a:pt x="140" y="31"/>
                    </a:lnTo>
                    <a:lnTo>
                      <a:pt x="140" y="82"/>
                    </a:lnTo>
                    <a:lnTo>
                      <a:pt x="121" y="88"/>
                    </a:lnTo>
                    <a:lnTo>
                      <a:pt x="107" y="99"/>
                    </a:lnTo>
                    <a:lnTo>
                      <a:pt x="95" y="114"/>
                    </a:lnTo>
                    <a:lnTo>
                      <a:pt x="86" y="133"/>
                    </a:lnTo>
                    <a:lnTo>
                      <a:pt x="77" y="152"/>
                    </a:lnTo>
                    <a:lnTo>
                      <a:pt x="74" y="173"/>
                    </a:lnTo>
                    <a:lnTo>
                      <a:pt x="70" y="194"/>
                    </a:lnTo>
                    <a:lnTo>
                      <a:pt x="70" y="216"/>
                    </a:lnTo>
                    <a:lnTo>
                      <a:pt x="70" y="223"/>
                    </a:lnTo>
                    <a:lnTo>
                      <a:pt x="71" y="232"/>
                    </a:lnTo>
                    <a:lnTo>
                      <a:pt x="72" y="240"/>
                    </a:lnTo>
                    <a:lnTo>
                      <a:pt x="76" y="248"/>
                    </a:lnTo>
                    <a:lnTo>
                      <a:pt x="77" y="256"/>
                    </a:lnTo>
                    <a:lnTo>
                      <a:pt x="80" y="263"/>
                    </a:lnTo>
                    <a:lnTo>
                      <a:pt x="81" y="271"/>
                    </a:lnTo>
                    <a:lnTo>
                      <a:pt x="82" y="282"/>
                    </a:lnTo>
                    <a:lnTo>
                      <a:pt x="80" y="303"/>
                    </a:lnTo>
                    <a:lnTo>
                      <a:pt x="74" y="322"/>
                    </a:lnTo>
                    <a:lnTo>
                      <a:pt x="65" y="339"/>
                    </a:lnTo>
                    <a:lnTo>
                      <a:pt x="56" y="355"/>
                    </a:lnTo>
                    <a:lnTo>
                      <a:pt x="46" y="369"/>
                    </a:lnTo>
                    <a:lnTo>
                      <a:pt x="38" y="385"/>
                    </a:lnTo>
                    <a:lnTo>
                      <a:pt x="32" y="400"/>
                    </a:lnTo>
                    <a:lnTo>
                      <a:pt x="31" y="420"/>
                    </a:lnTo>
                    <a:lnTo>
                      <a:pt x="28" y="428"/>
                    </a:lnTo>
                    <a:lnTo>
                      <a:pt x="26" y="435"/>
                    </a:lnTo>
                    <a:lnTo>
                      <a:pt x="22" y="443"/>
                    </a:lnTo>
                    <a:lnTo>
                      <a:pt x="18" y="451"/>
                    </a:lnTo>
                    <a:lnTo>
                      <a:pt x="12" y="458"/>
                    </a:lnTo>
                    <a:lnTo>
                      <a:pt x="7" y="465"/>
                    </a:lnTo>
                    <a:lnTo>
                      <a:pt x="2" y="471"/>
                    </a:lnTo>
                    <a:lnTo>
                      <a:pt x="0" y="479"/>
                    </a:lnTo>
                    <a:lnTo>
                      <a:pt x="6" y="483"/>
                    </a:lnTo>
                    <a:lnTo>
                      <a:pt x="13" y="488"/>
                    </a:lnTo>
                    <a:lnTo>
                      <a:pt x="18" y="494"/>
                    </a:lnTo>
                    <a:lnTo>
                      <a:pt x="23" y="501"/>
                    </a:lnTo>
                    <a:lnTo>
                      <a:pt x="7" y="514"/>
                    </a:lnTo>
                    <a:lnTo>
                      <a:pt x="11" y="519"/>
                    </a:lnTo>
                    <a:lnTo>
                      <a:pt x="17" y="524"/>
                    </a:lnTo>
                    <a:lnTo>
                      <a:pt x="23" y="528"/>
                    </a:lnTo>
                    <a:lnTo>
                      <a:pt x="31" y="533"/>
                    </a:lnTo>
                    <a:lnTo>
                      <a:pt x="42" y="503"/>
                    </a:lnTo>
                    <a:lnTo>
                      <a:pt x="52" y="471"/>
                    </a:lnTo>
                    <a:lnTo>
                      <a:pt x="60" y="439"/>
                    </a:lnTo>
                    <a:lnTo>
                      <a:pt x="67" y="407"/>
                    </a:lnTo>
                    <a:lnTo>
                      <a:pt x="72" y="374"/>
                    </a:lnTo>
                    <a:lnTo>
                      <a:pt x="79" y="342"/>
                    </a:lnTo>
                    <a:lnTo>
                      <a:pt x="85" y="311"/>
                    </a:lnTo>
                    <a:lnTo>
                      <a:pt x="94" y="282"/>
                    </a:lnTo>
                    <a:lnTo>
                      <a:pt x="99" y="261"/>
                    </a:lnTo>
                    <a:lnTo>
                      <a:pt x="105" y="240"/>
                    </a:lnTo>
                    <a:lnTo>
                      <a:pt x="111" y="218"/>
                    </a:lnTo>
                    <a:lnTo>
                      <a:pt x="119" y="198"/>
                    </a:lnTo>
                    <a:lnTo>
                      <a:pt x="126" y="177"/>
                    </a:lnTo>
                    <a:lnTo>
                      <a:pt x="135" y="158"/>
                    </a:lnTo>
                    <a:lnTo>
                      <a:pt x="145" y="139"/>
                    </a:lnTo>
                    <a:lnTo>
                      <a:pt x="156" y="125"/>
                    </a:lnTo>
                    <a:lnTo>
                      <a:pt x="163" y="117"/>
                    </a:lnTo>
                    <a:lnTo>
                      <a:pt x="173" y="107"/>
                    </a:lnTo>
                    <a:lnTo>
                      <a:pt x="184" y="95"/>
                    </a:lnTo>
                    <a:lnTo>
                      <a:pt x="196" y="85"/>
                    </a:lnTo>
                    <a:lnTo>
                      <a:pt x="206" y="73"/>
                    </a:lnTo>
                    <a:lnTo>
                      <a:pt x="216" y="60"/>
                    </a:lnTo>
                    <a:lnTo>
                      <a:pt x="223" y="48"/>
                    </a:lnTo>
                    <a:lnTo>
                      <a:pt x="226" y="35"/>
                    </a:lnTo>
                    <a:lnTo>
                      <a:pt x="225" y="28"/>
                    </a:lnTo>
                    <a:lnTo>
                      <a:pt x="223" y="21"/>
                    </a:lnTo>
                    <a:lnTo>
                      <a:pt x="219" y="16"/>
                    </a:lnTo>
                    <a:lnTo>
                      <a:pt x="216" y="13"/>
                    </a:lnTo>
                    <a:lnTo>
                      <a:pt x="209" y="5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EBF2F2"/>
              </a:solidFill>
              <a:ln w="2540">
                <a:solidFill>
                  <a:srgbClr val="C9E6E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6" name="Freeform 183"/>
              <p:cNvSpPr>
                <a:spLocks/>
              </p:cNvSpPr>
              <p:nvPr/>
            </p:nvSpPr>
            <p:spPr bwMode="auto">
              <a:xfrm>
                <a:off x="2763" y="1084"/>
                <a:ext cx="416" cy="79"/>
              </a:xfrm>
              <a:custGeom>
                <a:avLst/>
                <a:gdLst>
                  <a:gd name="T0" fmla="*/ 6 w 416"/>
                  <a:gd name="T1" fmla="*/ 44 h 79"/>
                  <a:gd name="T2" fmla="*/ 25 w 416"/>
                  <a:gd name="T3" fmla="*/ 24 h 79"/>
                  <a:gd name="T4" fmla="*/ 52 w 416"/>
                  <a:gd name="T5" fmla="*/ 9 h 79"/>
                  <a:gd name="T6" fmla="*/ 82 w 416"/>
                  <a:gd name="T7" fmla="*/ 0 h 79"/>
                  <a:gd name="T8" fmla="*/ 107 w 416"/>
                  <a:gd name="T9" fmla="*/ 0 h 79"/>
                  <a:gd name="T10" fmla="*/ 126 w 416"/>
                  <a:gd name="T11" fmla="*/ 0 h 79"/>
                  <a:gd name="T12" fmla="*/ 145 w 416"/>
                  <a:gd name="T13" fmla="*/ 0 h 79"/>
                  <a:gd name="T14" fmla="*/ 165 w 416"/>
                  <a:gd name="T15" fmla="*/ 0 h 79"/>
                  <a:gd name="T16" fmla="*/ 125 w 416"/>
                  <a:gd name="T17" fmla="*/ 24 h 79"/>
                  <a:gd name="T18" fmla="*/ 141 w 416"/>
                  <a:gd name="T19" fmla="*/ 36 h 79"/>
                  <a:gd name="T20" fmla="*/ 159 w 416"/>
                  <a:gd name="T21" fmla="*/ 33 h 79"/>
                  <a:gd name="T22" fmla="*/ 176 w 416"/>
                  <a:gd name="T23" fmla="*/ 31 h 79"/>
                  <a:gd name="T24" fmla="*/ 191 w 416"/>
                  <a:gd name="T25" fmla="*/ 27 h 79"/>
                  <a:gd name="T26" fmla="*/ 211 w 416"/>
                  <a:gd name="T27" fmla="*/ 24 h 79"/>
                  <a:gd name="T28" fmla="*/ 228 w 416"/>
                  <a:gd name="T29" fmla="*/ 36 h 79"/>
                  <a:gd name="T30" fmla="*/ 416 w 416"/>
                  <a:gd name="T31" fmla="*/ 48 h 79"/>
                  <a:gd name="T32" fmla="*/ 393 w 416"/>
                  <a:gd name="T33" fmla="*/ 53 h 79"/>
                  <a:gd name="T34" fmla="*/ 373 w 416"/>
                  <a:gd name="T35" fmla="*/ 59 h 79"/>
                  <a:gd name="T36" fmla="*/ 353 w 416"/>
                  <a:gd name="T37" fmla="*/ 64 h 79"/>
                  <a:gd name="T38" fmla="*/ 329 w 416"/>
                  <a:gd name="T39" fmla="*/ 67 h 79"/>
                  <a:gd name="T40" fmla="*/ 309 w 416"/>
                  <a:gd name="T41" fmla="*/ 64 h 79"/>
                  <a:gd name="T42" fmla="*/ 289 w 416"/>
                  <a:gd name="T43" fmla="*/ 61 h 79"/>
                  <a:gd name="T44" fmla="*/ 268 w 416"/>
                  <a:gd name="T45" fmla="*/ 57 h 79"/>
                  <a:gd name="T46" fmla="*/ 247 w 416"/>
                  <a:gd name="T47" fmla="*/ 56 h 79"/>
                  <a:gd name="T48" fmla="*/ 223 w 416"/>
                  <a:gd name="T49" fmla="*/ 57 h 79"/>
                  <a:gd name="T50" fmla="*/ 208 w 416"/>
                  <a:gd name="T51" fmla="*/ 63 h 79"/>
                  <a:gd name="T52" fmla="*/ 194 w 416"/>
                  <a:gd name="T53" fmla="*/ 69 h 79"/>
                  <a:gd name="T54" fmla="*/ 180 w 416"/>
                  <a:gd name="T55" fmla="*/ 79 h 79"/>
                  <a:gd name="T56" fmla="*/ 179 w 416"/>
                  <a:gd name="T57" fmla="*/ 59 h 79"/>
                  <a:gd name="T58" fmla="*/ 180 w 416"/>
                  <a:gd name="T59" fmla="*/ 41 h 79"/>
                  <a:gd name="T60" fmla="*/ 129 w 416"/>
                  <a:gd name="T61" fmla="*/ 44 h 79"/>
                  <a:gd name="T62" fmla="*/ 114 w 416"/>
                  <a:gd name="T63" fmla="*/ 53 h 79"/>
                  <a:gd name="T64" fmla="*/ 106 w 416"/>
                  <a:gd name="T65" fmla="*/ 51 h 79"/>
                  <a:gd name="T66" fmla="*/ 106 w 416"/>
                  <a:gd name="T67" fmla="*/ 37 h 79"/>
                  <a:gd name="T68" fmla="*/ 106 w 416"/>
                  <a:gd name="T69" fmla="*/ 23 h 79"/>
                  <a:gd name="T70" fmla="*/ 87 w 416"/>
                  <a:gd name="T71" fmla="*/ 13 h 79"/>
                  <a:gd name="T72" fmla="*/ 57 w 416"/>
                  <a:gd name="T73" fmla="*/ 19 h 79"/>
                  <a:gd name="T74" fmla="*/ 31 w 416"/>
                  <a:gd name="T75" fmla="*/ 29 h 79"/>
                  <a:gd name="T76" fmla="*/ 8 w 416"/>
                  <a:gd name="T77" fmla="*/ 44 h 7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6"/>
                  <a:gd name="T118" fmla="*/ 0 h 79"/>
                  <a:gd name="T119" fmla="*/ 416 w 416"/>
                  <a:gd name="T120" fmla="*/ 79 h 7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6" h="79">
                    <a:moveTo>
                      <a:pt x="0" y="56"/>
                    </a:moveTo>
                    <a:lnTo>
                      <a:pt x="6" y="44"/>
                    </a:lnTo>
                    <a:lnTo>
                      <a:pt x="15" y="34"/>
                    </a:lnTo>
                    <a:lnTo>
                      <a:pt x="25" y="24"/>
                    </a:lnTo>
                    <a:lnTo>
                      <a:pt x="38" y="17"/>
                    </a:lnTo>
                    <a:lnTo>
                      <a:pt x="52" y="9"/>
                    </a:lnTo>
                    <a:lnTo>
                      <a:pt x="67" y="4"/>
                    </a:lnTo>
                    <a:lnTo>
                      <a:pt x="82" y="0"/>
                    </a:lnTo>
                    <a:lnTo>
                      <a:pt x="97" y="0"/>
                    </a:lnTo>
                    <a:lnTo>
                      <a:pt x="107" y="0"/>
                    </a:lnTo>
                    <a:lnTo>
                      <a:pt x="117" y="0"/>
                    </a:lnTo>
                    <a:lnTo>
                      <a:pt x="126" y="0"/>
                    </a:lnTo>
                    <a:lnTo>
                      <a:pt x="136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5" y="0"/>
                    </a:lnTo>
                    <a:lnTo>
                      <a:pt x="176" y="0"/>
                    </a:lnTo>
                    <a:lnTo>
                      <a:pt x="125" y="24"/>
                    </a:lnTo>
                    <a:lnTo>
                      <a:pt x="132" y="31"/>
                    </a:lnTo>
                    <a:lnTo>
                      <a:pt x="141" y="36"/>
                    </a:lnTo>
                    <a:lnTo>
                      <a:pt x="150" y="34"/>
                    </a:lnTo>
                    <a:lnTo>
                      <a:pt x="159" y="33"/>
                    </a:lnTo>
                    <a:lnTo>
                      <a:pt x="168" y="32"/>
                    </a:lnTo>
                    <a:lnTo>
                      <a:pt x="176" y="31"/>
                    </a:lnTo>
                    <a:lnTo>
                      <a:pt x="184" y="28"/>
                    </a:lnTo>
                    <a:lnTo>
                      <a:pt x="191" y="27"/>
                    </a:lnTo>
                    <a:lnTo>
                      <a:pt x="200" y="24"/>
                    </a:lnTo>
                    <a:lnTo>
                      <a:pt x="211" y="24"/>
                    </a:lnTo>
                    <a:lnTo>
                      <a:pt x="243" y="24"/>
                    </a:lnTo>
                    <a:lnTo>
                      <a:pt x="228" y="36"/>
                    </a:lnTo>
                    <a:lnTo>
                      <a:pt x="243" y="48"/>
                    </a:lnTo>
                    <a:lnTo>
                      <a:pt x="416" y="48"/>
                    </a:lnTo>
                    <a:lnTo>
                      <a:pt x="403" y="51"/>
                    </a:lnTo>
                    <a:lnTo>
                      <a:pt x="393" y="53"/>
                    </a:lnTo>
                    <a:lnTo>
                      <a:pt x="382" y="56"/>
                    </a:lnTo>
                    <a:lnTo>
                      <a:pt x="373" y="59"/>
                    </a:lnTo>
                    <a:lnTo>
                      <a:pt x="363" y="62"/>
                    </a:lnTo>
                    <a:lnTo>
                      <a:pt x="353" y="64"/>
                    </a:lnTo>
                    <a:lnTo>
                      <a:pt x="341" y="66"/>
                    </a:lnTo>
                    <a:lnTo>
                      <a:pt x="329" y="67"/>
                    </a:lnTo>
                    <a:lnTo>
                      <a:pt x="319" y="66"/>
                    </a:lnTo>
                    <a:lnTo>
                      <a:pt x="309" y="64"/>
                    </a:lnTo>
                    <a:lnTo>
                      <a:pt x="299" y="62"/>
                    </a:lnTo>
                    <a:lnTo>
                      <a:pt x="289" y="61"/>
                    </a:lnTo>
                    <a:lnTo>
                      <a:pt x="278" y="58"/>
                    </a:lnTo>
                    <a:lnTo>
                      <a:pt x="268" y="57"/>
                    </a:lnTo>
                    <a:lnTo>
                      <a:pt x="257" y="56"/>
                    </a:lnTo>
                    <a:lnTo>
                      <a:pt x="247" y="56"/>
                    </a:lnTo>
                    <a:lnTo>
                      <a:pt x="234" y="56"/>
                    </a:lnTo>
                    <a:lnTo>
                      <a:pt x="223" y="57"/>
                    </a:lnTo>
                    <a:lnTo>
                      <a:pt x="214" y="59"/>
                    </a:lnTo>
                    <a:lnTo>
                      <a:pt x="208" y="63"/>
                    </a:lnTo>
                    <a:lnTo>
                      <a:pt x="200" y="66"/>
                    </a:lnTo>
                    <a:lnTo>
                      <a:pt x="194" y="69"/>
                    </a:lnTo>
                    <a:lnTo>
                      <a:pt x="186" y="74"/>
                    </a:lnTo>
                    <a:lnTo>
                      <a:pt x="180" y="79"/>
                    </a:lnTo>
                    <a:lnTo>
                      <a:pt x="179" y="68"/>
                    </a:lnTo>
                    <a:lnTo>
                      <a:pt x="179" y="59"/>
                    </a:lnTo>
                    <a:lnTo>
                      <a:pt x="179" y="49"/>
                    </a:lnTo>
                    <a:lnTo>
                      <a:pt x="180" y="41"/>
                    </a:lnTo>
                    <a:lnTo>
                      <a:pt x="137" y="41"/>
                    </a:lnTo>
                    <a:lnTo>
                      <a:pt x="129" y="44"/>
                    </a:lnTo>
                    <a:lnTo>
                      <a:pt x="121" y="48"/>
                    </a:lnTo>
                    <a:lnTo>
                      <a:pt x="114" y="53"/>
                    </a:lnTo>
                    <a:lnTo>
                      <a:pt x="106" y="59"/>
                    </a:lnTo>
                    <a:lnTo>
                      <a:pt x="106" y="51"/>
                    </a:lnTo>
                    <a:lnTo>
                      <a:pt x="106" y="44"/>
                    </a:lnTo>
                    <a:lnTo>
                      <a:pt x="106" y="37"/>
                    </a:lnTo>
                    <a:lnTo>
                      <a:pt x="106" y="33"/>
                    </a:lnTo>
                    <a:lnTo>
                      <a:pt x="106" y="23"/>
                    </a:lnTo>
                    <a:lnTo>
                      <a:pt x="106" y="13"/>
                    </a:lnTo>
                    <a:lnTo>
                      <a:pt x="87" y="13"/>
                    </a:lnTo>
                    <a:lnTo>
                      <a:pt x="72" y="17"/>
                    </a:lnTo>
                    <a:lnTo>
                      <a:pt x="57" y="19"/>
                    </a:lnTo>
                    <a:lnTo>
                      <a:pt x="45" y="26"/>
                    </a:lnTo>
                    <a:lnTo>
                      <a:pt x="31" y="29"/>
                    </a:lnTo>
                    <a:lnTo>
                      <a:pt x="20" y="37"/>
                    </a:lnTo>
                    <a:lnTo>
                      <a:pt x="8" y="44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EBF2F2"/>
              </a:solidFill>
              <a:ln w="2540">
                <a:solidFill>
                  <a:srgbClr val="C9E6E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7" name="Freeform 184"/>
              <p:cNvSpPr>
                <a:spLocks/>
              </p:cNvSpPr>
              <p:nvPr/>
            </p:nvSpPr>
            <p:spPr bwMode="auto">
              <a:xfrm>
                <a:off x="2915" y="1014"/>
                <a:ext cx="538" cy="765"/>
              </a:xfrm>
              <a:custGeom>
                <a:avLst/>
                <a:gdLst>
                  <a:gd name="T0" fmla="*/ 471 w 538"/>
                  <a:gd name="T1" fmla="*/ 740 h 765"/>
                  <a:gd name="T2" fmla="*/ 509 w 538"/>
                  <a:gd name="T3" fmla="*/ 759 h 765"/>
                  <a:gd name="T4" fmla="*/ 504 w 538"/>
                  <a:gd name="T5" fmla="*/ 681 h 765"/>
                  <a:gd name="T6" fmla="*/ 494 w 538"/>
                  <a:gd name="T7" fmla="*/ 604 h 765"/>
                  <a:gd name="T8" fmla="*/ 515 w 538"/>
                  <a:gd name="T9" fmla="*/ 525 h 765"/>
                  <a:gd name="T10" fmla="*/ 526 w 538"/>
                  <a:gd name="T11" fmla="*/ 438 h 765"/>
                  <a:gd name="T12" fmla="*/ 526 w 538"/>
                  <a:gd name="T13" fmla="*/ 355 h 765"/>
                  <a:gd name="T14" fmla="*/ 525 w 538"/>
                  <a:gd name="T15" fmla="*/ 307 h 765"/>
                  <a:gd name="T16" fmla="*/ 496 w 538"/>
                  <a:gd name="T17" fmla="*/ 274 h 765"/>
                  <a:gd name="T18" fmla="*/ 487 w 538"/>
                  <a:gd name="T19" fmla="*/ 223 h 765"/>
                  <a:gd name="T20" fmla="*/ 434 w 538"/>
                  <a:gd name="T21" fmla="*/ 177 h 765"/>
                  <a:gd name="T22" fmla="*/ 393 w 538"/>
                  <a:gd name="T23" fmla="*/ 139 h 765"/>
                  <a:gd name="T24" fmla="*/ 367 w 538"/>
                  <a:gd name="T25" fmla="*/ 99 h 765"/>
                  <a:gd name="T26" fmla="*/ 316 w 538"/>
                  <a:gd name="T27" fmla="*/ 83 h 765"/>
                  <a:gd name="T28" fmla="*/ 245 w 538"/>
                  <a:gd name="T29" fmla="*/ 35 h 765"/>
                  <a:gd name="T30" fmla="*/ 138 w 538"/>
                  <a:gd name="T31" fmla="*/ 0 h 765"/>
                  <a:gd name="T32" fmla="*/ 77 w 538"/>
                  <a:gd name="T33" fmla="*/ 10 h 765"/>
                  <a:gd name="T34" fmla="*/ 165 w 538"/>
                  <a:gd name="T35" fmla="*/ 19 h 765"/>
                  <a:gd name="T36" fmla="*/ 115 w 538"/>
                  <a:gd name="T37" fmla="*/ 44 h 765"/>
                  <a:gd name="T38" fmla="*/ 138 w 538"/>
                  <a:gd name="T39" fmla="*/ 47 h 765"/>
                  <a:gd name="T40" fmla="*/ 209 w 538"/>
                  <a:gd name="T41" fmla="*/ 39 h 765"/>
                  <a:gd name="T42" fmla="*/ 260 w 538"/>
                  <a:gd name="T43" fmla="*/ 52 h 765"/>
                  <a:gd name="T44" fmla="*/ 252 w 538"/>
                  <a:gd name="T45" fmla="*/ 72 h 765"/>
                  <a:gd name="T46" fmla="*/ 186 w 538"/>
                  <a:gd name="T47" fmla="*/ 99 h 765"/>
                  <a:gd name="T48" fmla="*/ 225 w 538"/>
                  <a:gd name="T49" fmla="*/ 94 h 765"/>
                  <a:gd name="T50" fmla="*/ 283 w 538"/>
                  <a:gd name="T51" fmla="*/ 87 h 765"/>
                  <a:gd name="T52" fmla="*/ 341 w 538"/>
                  <a:gd name="T53" fmla="*/ 109 h 765"/>
                  <a:gd name="T54" fmla="*/ 358 w 538"/>
                  <a:gd name="T55" fmla="*/ 167 h 765"/>
                  <a:gd name="T56" fmla="*/ 319 w 538"/>
                  <a:gd name="T57" fmla="*/ 187 h 765"/>
                  <a:gd name="T58" fmla="*/ 281 w 538"/>
                  <a:gd name="T59" fmla="*/ 182 h 765"/>
                  <a:gd name="T60" fmla="*/ 261 w 538"/>
                  <a:gd name="T61" fmla="*/ 192 h 765"/>
                  <a:gd name="T62" fmla="*/ 206 w 538"/>
                  <a:gd name="T63" fmla="*/ 188 h 765"/>
                  <a:gd name="T64" fmla="*/ 157 w 538"/>
                  <a:gd name="T65" fmla="*/ 177 h 765"/>
                  <a:gd name="T66" fmla="*/ 64 w 538"/>
                  <a:gd name="T67" fmla="*/ 177 h 765"/>
                  <a:gd name="T68" fmla="*/ 42 w 538"/>
                  <a:gd name="T69" fmla="*/ 180 h 765"/>
                  <a:gd name="T70" fmla="*/ 97 w 538"/>
                  <a:gd name="T71" fmla="*/ 182 h 765"/>
                  <a:gd name="T72" fmla="*/ 180 w 538"/>
                  <a:gd name="T73" fmla="*/ 217 h 765"/>
                  <a:gd name="T74" fmla="*/ 283 w 538"/>
                  <a:gd name="T75" fmla="*/ 258 h 765"/>
                  <a:gd name="T76" fmla="*/ 320 w 538"/>
                  <a:gd name="T77" fmla="*/ 242 h 765"/>
                  <a:gd name="T78" fmla="*/ 360 w 538"/>
                  <a:gd name="T79" fmla="*/ 238 h 765"/>
                  <a:gd name="T80" fmla="*/ 393 w 538"/>
                  <a:gd name="T81" fmla="*/ 261 h 765"/>
                  <a:gd name="T82" fmla="*/ 453 w 538"/>
                  <a:gd name="T83" fmla="*/ 295 h 765"/>
                  <a:gd name="T84" fmla="*/ 482 w 538"/>
                  <a:gd name="T85" fmla="*/ 440 h 765"/>
                  <a:gd name="T86" fmla="*/ 483 w 538"/>
                  <a:gd name="T87" fmla="*/ 469 h 765"/>
                  <a:gd name="T88" fmla="*/ 476 w 538"/>
                  <a:gd name="T89" fmla="*/ 416 h 765"/>
                  <a:gd name="T90" fmla="*/ 405 w 538"/>
                  <a:gd name="T91" fmla="*/ 350 h 765"/>
                  <a:gd name="T92" fmla="*/ 389 w 538"/>
                  <a:gd name="T93" fmla="*/ 359 h 765"/>
                  <a:gd name="T94" fmla="*/ 466 w 538"/>
                  <a:gd name="T95" fmla="*/ 464 h 765"/>
                  <a:gd name="T96" fmla="*/ 424 w 538"/>
                  <a:gd name="T97" fmla="*/ 530 h 765"/>
                  <a:gd name="T98" fmla="*/ 382 w 538"/>
                  <a:gd name="T99" fmla="*/ 400 h 765"/>
                  <a:gd name="T100" fmla="*/ 429 w 538"/>
                  <a:gd name="T101" fmla="*/ 572 h 765"/>
                  <a:gd name="T102" fmla="*/ 436 w 538"/>
                  <a:gd name="T103" fmla="*/ 619 h 765"/>
                  <a:gd name="T104" fmla="*/ 370 w 538"/>
                  <a:gd name="T105" fmla="*/ 556 h 765"/>
                  <a:gd name="T106" fmla="*/ 362 w 538"/>
                  <a:gd name="T107" fmla="*/ 581 h 765"/>
                  <a:gd name="T108" fmla="*/ 362 w 538"/>
                  <a:gd name="T109" fmla="*/ 616 h 765"/>
                  <a:gd name="T110" fmla="*/ 369 w 538"/>
                  <a:gd name="T111" fmla="*/ 635 h 765"/>
                  <a:gd name="T112" fmla="*/ 369 w 538"/>
                  <a:gd name="T113" fmla="*/ 678 h 765"/>
                  <a:gd name="T114" fmla="*/ 320 w 538"/>
                  <a:gd name="T115" fmla="*/ 665 h 765"/>
                  <a:gd name="T116" fmla="*/ 331 w 538"/>
                  <a:gd name="T117" fmla="*/ 696 h 765"/>
                  <a:gd name="T118" fmla="*/ 379 w 538"/>
                  <a:gd name="T119" fmla="*/ 722 h 765"/>
                  <a:gd name="T120" fmla="*/ 441 w 538"/>
                  <a:gd name="T121" fmla="*/ 761 h 7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38"/>
                  <a:gd name="T184" fmla="*/ 0 h 765"/>
                  <a:gd name="T185" fmla="*/ 538 w 538"/>
                  <a:gd name="T186" fmla="*/ 765 h 7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38" h="765">
                    <a:moveTo>
                      <a:pt x="441" y="761"/>
                    </a:moveTo>
                    <a:lnTo>
                      <a:pt x="449" y="756"/>
                    </a:lnTo>
                    <a:lnTo>
                      <a:pt x="459" y="749"/>
                    </a:lnTo>
                    <a:lnTo>
                      <a:pt x="464" y="744"/>
                    </a:lnTo>
                    <a:lnTo>
                      <a:pt x="471" y="740"/>
                    </a:lnTo>
                    <a:lnTo>
                      <a:pt x="478" y="737"/>
                    </a:lnTo>
                    <a:lnTo>
                      <a:pt x="487" y="737"/>
                    </a:lnTo>
                    <a:lnTo>
                      <a:pt x="492" y="740"/>
                    </a:lnTo>
                    <a:lnTo>
                      <a:pt x="501" y="749"/>
                    </a:lnTo>
                    <a:lnTo>
                      <a:pt x="509" y="759"/>
                    </a:lnTo>
                    <a:lnTo>
                      <a:pt x="515" y="765"/>
                    </a:lnTo>
                    <a:lnTo>
                      <a:pt x="515" y="730"/>
                    </a:lnTo>
                    <a:lnTo>
                      <a:pt x="511" y="712"/>
                    </a:lnTo>
                    <a:lnTo>
                      <a:pt x="508" y="696"/>
                    </a:lnTo>
                    <a:lnTo>
                      <a:pt x="504" y="681"/>
                    </a:lnTo>
                    <a:lnTo>
                      <a:pt x="502" y="667"/>
                    </a:lnTo>
                    <a:lnTo>
                      <a:pt x="498" y="652"/>
                    </a:lnTo>
                    <a:lnTo>
                      <a:pt x="496" y="637"/>
                    </a:lnTo>
                    <a:lnTo>
                      <a:pt x="494" y="621"/>
                    </a:lnTo>
                    <a:lnTo>
                      <a:pt x="494" y="604"/>
                    </a:lnTo>
                    <a:lnTo>
                      <a:pt x="494" y="582"/>
                    </a:lnTo>
                    <a:lnTo>
                      <a:pt x="498" y="566"/>
                    </a:lnTo>
                    <a:lnTo>
                      <a:pt x="503" y="551"/>
                    </a:lnTo>
                    <a:lnTo>
                      <a:pt x="509" y="539"/>
                    </a:lnTo>
                    <a:lnTo>
                      <a:pt x="515" y="525"/>
                    </a:lnTo>
                    <a:lnTo>
                      <a:pt x="520" y="513"/>
                    </a:lnTo>
                    <a:lnTo>
                      <a:pt x="523" y="495"/>
                    </a:lnTo>
                    <a:lnTo>
                      <a:pt x="526" y="475"/>
                    </a:lnTo>
                    <a:lnTo>
                      <a:pt x="526" y="455"/>
                    </a:lnTo>
                    <a:lnTo>
                      <a:pt x="526" y="438"/>
                    </a:lnTo>
                    <a:lnTo>
                      <a:pt x="526" y="420"/>
                    </a:lnTo>
                    <a:lnTo>
                      <a:pt x="526" y="405"/>
                    </a:lnTo>
                    <a:lnTo>
                      <a:pt x="526" y="389"/>
                    </a:lnTo>
                    <a:lnTo>
                      <a:pt x="526" y="373"/>
                    </a:lnTo>
                    <a:lnTo>
                      <a:pt x="526" y="355"/>
                    </a:lnTo>
                    <a:lnTo>
                      <a:pt x="526" y="337"/>
                    </a:lnTo>
                    <a:lnTo>
                      <a:pt x="533" y="330"/>
                    </a:lnTo>
                    <a:lnTo>
                      <a:pt x="538" y="321"/>
                    </a:lnTo>
                    <a:lnTo>
                      <a:pt x="533" y="311"/>
                    </a:lnTo>
                    <a:lnTo>
                      <a:pt x="525" y="307"/>
                    </a:lnTo>
                    <a:lnTo>
                      <a:pt x="513" y="305"/>
                    </a:lnTo>
                    <a:lnTo>
                      <a:pt x="507" y="302"/>
                    </a:lnTo>
                    <a:lnTo>
                      <a:pt x="501" y="292"/>
                    </a:lnTo>
                    <a:lnTo>
                      <a:pt x="497" y="284"/>
                    </a:lnTo>
                    <a:lnTo>
                      <a:pt x="496" y="274"/>
                    </a:lnTo>
                    <a:lnTo>
                      <a:pt x="496" y="265"/>
                    </a:lnTo>
                    <a:lnTo>
                      <a:pt x="494" y="253"/>
                    </a:lnTo>
                    <a:lnTo>
                      <a:pt x="494" y="243"/>
                    </a:lnTo>
                    <a:lnTo>
                      <a:pt x="491" y="233"/>
                    </a:lnTo>
                    <a:lnTo>
                      <a:pt x="487" y="223"/>
                    </a:lnTo>
                    <a:lnTo>
                      <a:pt x="477" y="210"/>
                    </a:lnTo>
                    <a:lnTo>
                      <a:pt x="468" y="200"/>
                    </a:lnTo>
                    <a:lnTo>
                      <a:pt x="457" y="192"/>
                    </a:lnTo>
                    <a:lnTo>
                      <a:pt x="447" y="185"/>
                    </a:lnTo>
                    <a:lnTo>
                      <a:pt x="434" y="177"/>
                    </a:lnTo>
                    <a:lnTo>
                      <a:pt x="423" y="171"/>
                    </a:lnTo>
                    <a:lnTo>
                      <a:pt x="412" y="162"/>
                    </a:lnTo>
                    <a:lnTo>
                      <a:pt x="400" y="153"/>
                    </a:lnTo>
                    <a:lnTo>
                      <a:pt x="395" y="146"/>
                    </a:lnTo>
                    <a:lnTo>
                      <a:pt x="393" y="139"/>
                    </a:lnTo>
                    <a:lnTo>
                      <a:pt x="390" y="133"/>
                    </a:lnTo>
                    <a:lnTo>
                      <a:pt x="389" y="127"/>
                    </a:lnTo>
                    <a:lnTo>
                      <a:pt x="384" y="114"/>
                    </a:lnTo>
                    <a:lnTo>
                      <a:pt x="377" y="106"/>
                    </a:lnTo>
                    <a:lnTo>
                      <a:pt x="367" y="99"/>
                    </a:lnTo>
                    <a:lnTo>
                      <a:pt x="357" y="96"/>
                    </a:lnTo>
                    <a:lnTo>
                      <a:pt x="347" y="92"/>
                    </a:lnTo>
                    <a:lnTo>
                      <a:pt x="336" y="89"/>
                    </a:lnTo>
                    <a:lnTo>
                      <a:pt x="326" y="86"/>
                    </a:lnTo>
                    <a:lnTo>
                      <a:pt x="316" y="83"/>
                    </a:lnTo>
                    <a:lnTo>
                      <a:pt x="306" y="78"/>
                    </a:lnTo>
                    <a:lnTo>
                      <a:pt x="299" y="74"/>
                    </a:lnTo>
                    <a:lnTo>
                      <a:pt x="280" y="60"/>
                    </a:lnTo>
                    <a:lnTo>
                      <a:pt x="263" y="48"/>
                    </a:lnTo>
                    <a:lnTo>
                      <a:pt x="245" y="35"/>
                    </a:lnTo>
                    <a:lnTo>
                      <a:pt x="227" y="25"/>
                    </a:lnTo>
                    <a:lnTo>
                      <a:pt x="207" y="14"/>
                    </a:lnTo>
                    <a:lnTo>
                      <a:pt x="187" y="7"/>
                    </a:lnTo>
                    <a:lnTo>
                      <a:pt x="163" y="2"/>
                    </a:lnTo>
                    <a:lnTo>
                      <a:pt x="138" y="0"/>
                    </a:lnTo>
                    <a:lnTo>
                      <a:pt x="122" y="0"/>
                    </a:lnTo>
                    <a:lnTo>
                      <a:pt x="110" y="2"/>
                    </a:lnTo>
                    <a:lnTo>
                      <a:pt x="98" y="4"/>
                    </a:lnTo>
                    <a:lnTo>
                      <a:pt x="88" y="8"/>
                    </a:lnTo>
                    <a:lnTo>
                      <a:pt x="77" y="10"/>
                    </a:lnTo>
                    <a:lnTo>
                      <a:pt x="66" y="13"/>
                    </a:lnTo>
                    <a:lnTo>
                      <a:pt x="52" y="14"/>
                    </a:lnTo>
                    <a:lnTo>
                      <a:pt x="39" y="15"/>
                    </a:lnTo>
                    <a:lnTo>
                      <a:pt x="177" y="15"/>
                    </a:lnTo>
                    <a:lnTo>
                      <a:pt x="165" y="19"/>
                    </a:lnTo>
                    <a:lnTo>
                      <a:pt x="153" y="25"/>
                    </a:lnTo>
                    <a:lnTo>
                      <a:pt x="143" y="29"/>
                    </a:lnTo>
                    <a:lnTo>
                      <a:pt x="135" y="35"/>
                    </a:lnTo>
                    <a:lnTo>
                      <a:pt x="125" y="39"/>
                    </a:lnTo>
                    <a:lnTo>
                      <a:pt x="115" y="44"/>
                    </a:lnTo>
                    <a:lnTo>
                      <a:pt x="102" y="48"/>
                    </a:lnTo>
                    <a:lnTo>
                      <a:pt x="91" y="52"/>
                    </a:lnTo>
                    <a:lnTo>
                      <a:pt x="108" y="50"/>
                    </a:lnTo>
                    <a:lnTo>
                      <a:pt x="125" y="49"/>
                    </a:lnTo>
                    <a:lnTo>
                      <a:pt x="138" y="47"/>
                    </a:lnTo>
                    <a:lnTo>
                      <a:pt x="152" y="45"/>
                    </a:lnTo>
                    <a:lnTo>
                      <a:pt x="165" y="42"/>
                    </a:lnTo>
                    <a:lnTo>
                      <a:pt x="179" y="40"/>
                    </a:lnTo>
                    <a:lnTo>
                      <a:pt x="192" y="39"/>
                    </a:lnTo>
                    <a:lnTo>
                      <a:pt x="209" y="39"/>
                    </a:lnTo>
                    <a:lnTo>
                      <a:pt x="220" y="39"/>
                    </a:lnTo>
                    <a:lnTo>
                      <a:pt x="232" y="42"/>
                    </a:lnTo>
                    <a:lnTo>
                      <a:pt x="242" y="44"/>
                    </a:lnTo>
                    <a:lnTo>
                      <a:pt x="252" y="48"/>
                    </a:lnTo>
                    <a:lnTo>
                      <a:pt x="260" y="52"/>
                    </a:lnTo>
                    <a:lnTo>
                      <a:pt x="269" y="57"/>
                    </a:lnTo>
                    <a:lnTo>
                      <a:pt x="275" y="62"/>
                    </a:lnTo>
                    <a:lnTo>
                      <a:pt x="283" y="67"/>
                    </a:lnTo>
                    <a:lnTo>
                      <a:pt x="266" y="67"/>
                    </a:lnTo>
                    <a:lnTo>
                      <a:pt x="252" y="72"/>
                    </a:lnTo>
                    <a:lnTo>
                      <a:pt x="239" y="77"/>
                    </a:lnTo>
                    <a:lnTo>
                      <a:pt x="227" y="84"/>
                    </a:lnTo>
                    <a:lnTo>
                      <a:pt x="215" y="89"/>
                    </a:lnTo>
                    <a:lnTo>
                      <a:pt x="202" y="96"/>
                    </a:lnTo>
                    <a:lnTo>
                      <a:pt x="186" y="99"/>
                    </a:lnTo>
                    <a:lnTo>
                      <a:pt x="170" y="102"/>
                    </a:lnTo>
                    <a:lnTo>
                      <a:pt x="184" y="101"/>
                    </a:lnTo>
                    <a:lnTo>
                      <a:pt x="197" y="99"/>
                    </a:lnTo>
                    <a:lnTo>
                      <a:pt x="211" y="97"/>
                    </a:lnTo>
                    <a:lnTo>
                      <a:pt x="225" y="94"/>
                    </a:lnTo>
                    <a:lnTo>
                      <a:pt x="237" y="91"/>
                    </a:lnTo>
                    <a:lnTo>
                      <a:pt x="250" y="88"/>
                    </a:lnTo>
                    <a:lnTo>
                      <a:pt x="260" y="87"/>
                    </a:lnTo>
                    <a:lnTo>
                      <a:pt x="271" y="87"/>
                    </a:lnTo>
                    <a:lnTo>
                      <a:pt x="283" y="87"/>
                    </a:lnTo>
                    <a:lnTo>
                      <a:pt x="294" y="91"/>
                    </a:lnTo>
                    <a:lnTo>
                      <a:pt x="305" y="94"/>
                    </a:lnTo>
                    <a:lnTo>
                      <a:pt x="318" y="101"/>
                    </a:lnTo>
                    <a:lnTo>
                      <a:pt x="329" y="104"/>
                    </a:lnTo>
                    <a:lnTo>
                      <a:pt x="341" y="109"/>
                    </a:lnTo>
                    <a:lnTo>
                      <a:pt x="354" y="112"/>
                    </a:lnTo>
                    <a:lnTo>
                      <a:pt x="369" y="114"/>
                    </a:lnTo>
                    <a:lnTo>
                      <a:pt x="369" y="157"/>
                    </a:lnTo>
                    <a:lnTo>
                      <a:pt x="363" y="162"/>
                    </a:lnTo>
                    <a:lnTo>
                      <a:pt x="358" y="167"/>
                    </a:lnTo>
                    <a:lnTo>
                      <a:pt x="352" y="172"/>
                    </a:lnTo>
                    <a:lnTo>
                      <a:pt x="345" y="178"/>
                    </a:lnTo>
                    <a:lnTo>
                      <a:pt x="336" y="181"/>
                    </a:lnTo>
                    <a:lnTo>
                      <a:pt x="329" y="185"/>
                    </a:lnTo>
                    <a:lnTo>
                      <a:pt x="319" y="187"/>
                    </a:lnTo>
                    <a:lnTo>
                      <a:pt x="310" y="188"/>
                    </a:lnTo>
                    <a:lnTo>
                      <a:pt x="300" y="187"/>
                    </a:lnTo>
                    <a:lnTo>
                      <a:pt x="294" y="186"/>
                    </a:lnTo>
                    <a:lnTo>
                      <a:pt x="286" y="183"/>
                    </a:lnTo>
                    <a:lnTo>
                      <a:pt x="281" y="182"/>
                    </a:lnTo>
                    <a:lnTo>
                      <a:pt x="271" y="175"/>
                    </a:lnTo>
                    <a:lnTo>
                      <a:pt x="264" y="168"/>
                    </a:lnTo>
                    <a:lnTo>
                      <a:pt x="275" y="185"/>
                    </a:lnTo>
                    <a:lnTo>
                      <a:pt x="268" y="188"/>
                    </a:lnTo>
                    <a:lnTo>
                      <a:pt x="261" y="192"/>
                    </a:lnTo>
                    <a:lnTo>
                      <a:pt x="251" y="193"/>
                    </a:lnTo>
                    <a:lnTo>
                      <a:pt x="240" y="196"/>
                    </a:lnTo>
                    <a:lnTo>
                      <a:pt x="227" y="195"/>
                    </a:lnTo>
                    <a:lnTo>
                      <a:pt x="216" y="192"/>
                    </a:lnTo>
                    <a:lnTo>
                      <a:pt x="206" y="188"/>
                    </a:lnTo>
                    <a:lnTo>
                      <a:pt x="197" y="186"/>
                    </a:lnTo>
                    <a:lnTo>
                      <a:pt x="187" y="182"/>
                    </a:lnTo>
                    <a:lnTo>
                      <a:pt x="179" y="180"/>
                    </a:lnTo>
                    <a:lnTo>
                      <a:pt x="167" y="177"/>
                    </a:lnTo>
                    <a:lnTo>
                      <a:pt x="157" y="177"/>
                    </a:lnTo>
                    <a:lnTo>
                      <a:pt x="137" y="177"/>
                    </a:lnTo>
                    <a:lnTo>
                      <a:pt x="118" y="177"/>
                    </a:lnTo>
                    <a:lnTo>
                      <a:pt x="101" y="177"/>
                    </a:lnTo>
                    <a:lnTo>
                      <a:pt x="84" y="177"/>
                    </a:lnTo>
                    <a:lnTo>
                      <a:pt x="64" y="177"/>
                    </a:lnTo>
                    <a:lnTo>
                      <a:pt x="46" y="177"/>
                    </a:lnTo>
                    <a:lnTo>
                      <a:pt x="24" y="177"/>
                    </a:lnTo>
                    <a:lnTo>
                      <a:pt x="0" y="177"/>
                    </a:lnTo>
                    <a:lnTo>
                      <a:pt x="32" y="177"/>
                    </a:lnTo>
                    <a:lnTo>
                      <a:pt x="42" y="180"/>
                    </a:lnTo>
                    <a:lnTo>
                      <a:pt x="53" y="182"/>
                    </a:lnTo>
                    <a:lnTo>
                      <a:pt x="63" y="182"/>
                    </a:lnTo>
                    <a:lnTo>
                      <a:pt x="74" y="182"/>
                    </a:lnTo>
                    <a:lnTo>
                      <a:pt x="86" y="181"/>
                    </a:lnTo>
                    <a:lnTo>
                      <a:pt x="97" y="182"/>
                    </a:lnTo>
                    <a:lnTo>
                      <a:pt x="108" y="183"/>
                    </a:lnTo>
                    <a:lnTo>
                      <a:pt x="122" y="188"/>
                    </a:lnTo>
                    <a:lnTo>
                      <a:pt x="140" y="195"/>
                    </a:lnTo>
                    <a:lnTo>
                      <a:pt x="160" y="206"/>
                    </a:lnTo>
                    <a:lnTo>
                      <a:pt x="180" y="217"/>
                    </a:lnTo>
                    <a:lnTo>
                      <a:pt x="202" y="230"/>
                    </a:lnTo>
                    <a:lnTo>
                      <a:pt x="222" y="240"/>
                    </a:lnTo>
                    <a:lnTo>
                      <a:pt x="244" y="250"/>
                    </a:lnTo>
                    <a:lnTo>
                      <a:pt x="263" y="256"/>
                    </a:lnTo>
                    <a:lnTo>
                      <a:pt x="283" y="258"/>
                    </a:lnTo>
                    <a:lnTo>
                      <a:pt x="290" y="256"/>
                    </a:lnTo>
                    <a:lnTo>
                      <a:pt x="299" y="255"/>
                    </a:lnTo>
                    <a:lnTo>
                      <a:pt x="306" y="251"/>
                    </a:lnTo>
                    <a:lnTo>
                      <a:pt x="314" y="247"/>
                    </a:lnTo>
                    <a:lnTo>
                      <a:pt x="320" y="242"/>
                    </a:lnTo>
                    <a:lnTo>
                      <a:pt x="328" y="238"/>
                    </a:lnTo>
                    <a:lnTo>
                      <a:pt x="335" y="236"/>
                    </a:lnTo>
                    <a:lnTo>
                      <a:pt x="345" y="236"/>
                    </a:lnTo>
                    <a:lnTo>
                      <a:pt x="353" y="236"/>
                    </a:lnTo>
                    <a:lnTo>
                      <a:pt x="360" y="238"/>
                    </a:lnTo>
                    <a:lnTo>
                      <a:pt x="365" y="241"/>
                    </a:lnTo>
                    <a:lnTo>
                      <a:pt x="370" y="245"/>
                    </a:lnTo>
                    <a:lnTo>
                      <a:pt x="377" y="251"/>
                    </a:lnTo>
                    <a:lnTo>
                      <a:pt x="385" y="258"/>
                    </a:lnTo>
                    <a:lnTo>
                      <a:pt x="393" y="261"/>
                    </a:lnTo>
                    <a:lnTo>
                      <a:pt x="403" y="261"/>
                    </a:lnTo>
                    <a:lnTo>
                      <a:pt x="410" y="260"/>
                    </a:lnTo>
                    <a:lnTo>
                      <a:pt x="420" y="264"/>
                    </a:lnTo>
                    <a:lnTo>
                      <a:pt x="438" y="276"/>
                    </a:lnTo>
                    <a:lnTo>
                      <a:pt x="453" y="295"/>
                    </a:lnTo>
                    <a:lnTo>
                      <a:pt x="463" y="320"/>
                    </a:lnTo>
                    <a:lnTo>
                      <a:pt x="471" y="349"/>
                    </a:lnTo>
                    <a:lnTo>
                      <a:pt x="474" y="378"/>
                    </a:lnTo>
                    <a:lnTo>
                      <a:pt x="478" y="410"/>
                    </a:lnTo>
                    <a:lnTo>
                      <a:pt x="482" y="440"/>
                    </a:lnTo>
                    <a:lnTo>
                      <a:pt x="487" y="470"/>
                    </a:lnTo>
                    <a:lnTo>
                      <a:pt x="487" y="502"/>
                    </a:lnTo>
                    <a:lnTo>
                      <a:pt x="484" y="492"/>
                    </a:lnTo>
                    <a:lnTo>
                      <a:pt x="484" y="482"/>
                    </a:lnTo>
                    <a:lnTo>
                      <a:pt x="483" y="469"/>
                    </a:lnTo>
                    <a:lnTo>
                      <a:pt x="483" y="458"/>
                    </a:lnTo>
                    <a:lnTo>
                      <a:pt x="482" y="444"/>
                    </a:lnTo>
                    <a:lnTo>
                      <a:pt x="481" y="433"/>
                    </a:lnTo>
                    <a:lnTo>
                      <a:pt x="478" y="423"/>
                    </a:lnTo>
                    <a:lnTo>
                      <a:pt x="476" y="416"/>
                    </a:lnTo>
                    <a:lnTo>
                      <a:pt x="464" y="400"/>
                    </a:lnTo>
                    <a:lnTo>
                      <a:pt x="452" y="388"/>
                    </a:lnTo>
                    <a:lnTo>
                      <a:pt x="437" y="374"/>
                    </a:lnTo>
                    <a:lnTo>
                      <a:pt x="422" y="363"/>
                    </a:lnTo>
                    <a:lnTo>
                      <a:pt x="405" y="350"/>
                    </a:lnTo>
                    <a:lnTo>
                      <a:pt x="390" y="337"/>
                    </a:lnTo>
                    <a:lnTo>
                      <a:pt x="375" y="324"/>
                    </a:lnTo>
                    <a:lnTo>
                      <a:pt x="365" y="310"/>
                    </a:lnTo>
                    <a:lnTo>
                      <a:pt x="375" y="336"/>
                    </a:lnTo>
                    <a:lnTo>
                      <a:pt x="389" y="359"/>
                    </a:lnTo>
                    <a:lnTo>
                      <a:pt x="404" y="379"/>
                    </a:lnTo>
                    <a:lnTo>
                      <a:pt x="422" y="399"/>
                    </a:lnTo>
                    <a:lnTo>
                      <a:pt x="437" y="418"/>
                    </a:lnTo>
                    <a:lnTo>
                      <a:pt x="453" y="440"/>
                    </a:lnTo>
                    <a:lnTo>
                      <a:pt x="466" y="464"/>
                    </a:lnTo>
                    <a:lnTo>
                      <a:pt x="476" y="494"/>
                    </a:lnTo>
                    <a:lnTo>
                      <a:pt x="476" y="597"/>
                    </a:lnTo>
                    <a:lnTo>
                      <a:pt x="454" y="574"/>
                    </a:lnTo>
                    <a:lnTo>
                      <a:pt x="438" y="553"/>
                    </a:lnTo>
                    <a:lnTo>
                      <a:pt x="424" y="530"/>
                    </a:lnTo>
                    <a:lnTo>
                      <a:pt x="413" y="509"/>
                    </a:lnTo>
                    <a:lnTo>
                      <a:pt x="402" y="484"/>
                    </a:lnTo>
                    <a:lnTo>
                      <a:pt x="394" y="458"/>
                    </a:lnTo>
                    <a:lnTo>
                      <a:pt x="387" y="430"/>
                    </a:lnTo>
                    <a:lnTo>
                      <a:pt x="382" y="400"/>
                    </a:lnTo>
                    <a:lnTo>
                      <a:pt x="382" y="529"/>
                    </a:lnTo>
                    <a:lnTo>
                      <a:pt x="392" y="541"/>
                    </a:lnTo>
                    <a:lnTo>
                      <a:pt x="404" y="552"/>
                    </a:lnTo>
                    <a:lnTo>
                      <a:pt x="415" y="562"/>
                    </a:lnTo>
                    <a:lnTo>
                      <a:pt x="429" y="572"/>
                    </a:lnTo>
                    <a:lnTo>
                      <a:pt x="439" y="579"/>
                    </a:lnTo>
                    <a:lnTo>
                      <a:pt x="451" y="591"/>
                    </a:lnTo>
                    <a:lnTo>
                      <a:pt x="459" y="603"/>
                    </a:lnTo>
                    <a:lnTo>
                      <a:pt x="467" y="619"/>
                    </a:lnTo>
                    <a:lnTo>
                      <a:pt x="436" y="619"/>
                    </a:lnTo>
                    <a:lnTo>
                      <a:pt x="420" y="611"/>
                    </a:lnTo>
                    <a:lnTo>
                      <a:pt x="407" y="599"/>
                    </a:lnTo>
                    <a:lnTo>
                      <a:pt x="393" y="587"/>
                    </a:lnTo>
                    <a:lnTo>
                      <a:pt x="382" y="573"/>
                    </a:lnTo>
                    <a:lnTo>
                      <a:pt x="370" y="556"/>
                    </a:lnTo>
                    <a:lnTo>
                      <a:pt x="364" y="537"/>
                    </a:lnTo>
                    <a:lnTo>
                      <a:pt x="359" y="515"/>
                    </a:lnTo>
                    <a:lnTo>
                      <a:pt x="358" y="494"/>
                    </a:lnTo>
                    <a:lnTo>
                      <a:pt x="358" y="573"/>
                    </a:lnTo>
                    <a:lnTo>
                      <a:pt x="362" y="581"/>
                    </a:lnTo>
                    <a:lnTo>
                      <a:pt x="367" y="588"/>
                    </a:lnTo>
                    <a:lnTo>
                      <a:pt x="370" y="596"/>
                    </a:lnTo>
                    <a:lnTo>
                      <a:pt x="377" y="604"/>
                    </a:lnTo>
                    <a:lnTo>
                      <a:pt x="370" y="611"/>
                    </a:lnTo>
                    <a:lnTo>
                      <a:pt x="362" y="616"/>
                    </a:lnTo>
                    <a:lnTo>
                      <a:pt x="330" y="597"/>
                    </a:lnTo>
                    <a:lnTo>
                      <a:pt x="339" y="607"/>
                    </a:lnTo>
                    <a:lnTo>
                      <a:pt x="349" y="617"/>
                    </a:lnTo>
                    <a:lnTo>
                      <a:pt x="359" y="626"/>
                    </a:lnTo>
                    <a:lnTo>
                      <a:pt x="369" y="635"/>
                    </a:lnTo>
                    <a:lnTo>
                      <a:pt x="378" y="643"/>
                    </a:lnTo>
                    <a:lnTo>
                      <a:pt x="388" y="653"/>
                    </a:lnTo>
                    <a:lnTo>
                      <a:pt x="395" y="665"/>
                    </a:lnTo>
                    <a:lnTo>
                      <a:pt x="404" y="678"/>
                    </a:lnTo>
                    <a:lnTo>
                      <a:pt x="369" y="678"/>
                    </a:lnTo>
                    <a:lnTo>
                      <a:pt x="358" y="670"/>
                    </a:lnTo>
                    <a:lnTo>
                      <a:pt x="347" y="666"/>
                    </a:lnTo>
                    <a:lnTo>
                      <a:pt x="334" y="662"/>
                    </a:lnTo>
                    <a:lnTo>
                      <a:pt x="323" y="660"/>
                    </a:lnTo>
                    <a:lnTo>
                      <a:pt x="320" y="665"/>
                    </a:lnTo>
                    <a:lnTo>
                      <a:pt x="318" y="672"/>
                    </a:lnTo>
                    <a:lnTo>
                      <a:pt x="316" y="680"/>
                    </a:lnTo>
                    <a:lnTo>
                      <a:pt x="319" y="691"/>
                    </a:lnTo>
                    <a:lnTo>
                      <a:pt x="323" y="695"/>
                    </a:lnTo>
                    <a:lnTo>
                      <a:pt x="331" y="696"/>
                    </a:lnTo>
                    <a:lnTo>
                      <a:pt x="340" y="696"/>
                    </a:lnTo>
                    <a:lnTo>
                      <a:pt x="350" y="698"/>
                    </a:lnTo>
                    <a:lnTo>
                      <a:pt x="360" y="703"/>
                    </a:lnTo>
                    <a:lnTo>
                      <a:pt x="370" y="712"/>
                    </a:lnTo>
                    <a:lnTo>
                      <a:pt x="379" y="722"/>
                    </a:lnTo>
                    <a:lnTo>
                      <a:pt x="389" y="734"/>
                    </a:lnTo>
                    <a:lnTo>
                      <a:pt x="398" y="742"/>
                    </a:lnTo>
                    <a:lnTo>
                      <a:pt x="410" y="752"/>
                    </a:lnTo>
                    <a:lnTo>
                      <a:pt x="423" y="759"/>
                    </a:lnTo>
                    <a:lnTo>
                      <a:pt x="441" y="761"/>
                    </a:lnTo>
                    <a:close/>
                  </a:path>
                </a:pathLst>
              </a:custGeom>
              <a:solidFill>
                <a:srgbClr val="8099A6"/>
              </a:solidFill>
              <a:ln w="2540">
                <a:solidFill>
                  <a:srgbClr val="7AA3A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8" name="Freeform 185"/>
              <p:cNvSpPr>
                <a:spLocks/>
              </p:cNvSpPr>
              <p:nvPr/>
            </p:nvSpPr>
            <p:spPr bwMode="auto">
              <a:xfrm>
                <a:off x="3900" y="2695"/>
                <a:ext cx="531" cy="515"/>
              </a:xfrm>
              <a:custGeom>
                <a:avLst/>
                <a:gdLst>
                  <a:gd name="T0" fmla="*/ 495 w 531"/>
                  <a:gd name="T1" fmla="*/ 0 h 515"/>
                  <a:gd name="T2" fmla="*/ 495 w 531"/>
                  <a:gd name="T3" fmla="*/ 29 h 515"/>
                  <a:gd name="T4" fmla="*/ 500 w 531"/>
                  <a:gd name="T5" fmla="*/ 58 h 515"/>
                  <a:gd name="T6" fmla="*/ 505 w 531"/>
                  <a:gd name="T7" fmla="*/ 85 h 515"/>
                  <a:gd name="T8" fmla="*/ 512 w 531"/>
                  <a:gd name="T9" fmla="*/ 113 h 515"/>
                  <a:gd name="T10" fmla="*/ 519 w 531"/>
                  <a:gd name="T11" fmla="*/ 138 h 515"/>
                  <a:gd name="T12" fmla="*/ 525 w 531"/>
                  <a:gd name="T13" fmla="*/ 162 h 515"/>
                  <a:gd name="T14" fmla="*/ 529 w 531"/>
                  <a:gd name="T15" fmla="*/ 183 h 515"/>
                  <a:gd name="T16" fmla="*/ 531 w 531"/>
                  <a:gd name="T17" fmla="*/ 203 h 515"/>
                  <a:gd name="T18" fmla="*/ 529 w 531"/>
                  <a:gd name="T19" fmla="*/ 217 h 515"/>
                  <a:gd name="T20" fmla="*/ 524 w 531"/>
                  <a:gd name="T21" fmla="*/ 232 h 515"/>
                  <a:gd name="T22" fmla="*/ 515 w 531"/>
                  <a:gd name="T23" fmla="*/ 245 h 515"/>
                  <a:gd name="T24" fmla="*/ 507 w 531"/>
                  <a:gd name="T25" fmla="*/ 258 h 515"/>
                  <a:gd name="T26" fmla="*/ 497 w 531"/>
                  <a:gd name="T27" fmla="*/ 268 h 515"/>
                  <a:gd name="T28" fmla="*/ 487 w 531"/>
                  <a:gd name="T29" fmla="*/ 280 h 515"/>
                  <a:gd name="T30" fmla="*/ 479 w 531"/>
                  <a:gd name="T31" fmla="*/ 288 h 515"/>
                  <a:gd name="T32" fmla="*/ 472 w 531"/>
                  <a:gd name="T33" fmla="*/ 297 h 515"/>
                  <a:gd name="T34" fmla="*/ 437 w 531"/>
                  <a:gd name="T35" fmla="*/ 335 h 515"/>
                  <a:gd name="T36" fmla="*/ 398 w 531"/>
                  <a:gd name="T37" fmla="*/ 372 h 515"/>
                  <a:gd name="T38" fmla="*/ 354 w 531"/>
                  <a:gd name="T39" fmla="*/ 409 h 515"/>
                  <a:gd name="T40" fmla="*/ 307 w 531"/>
                  <a:gd name="T41" fmla="*/ 444 h 515"/>
                  <a:gd name="T42" fmla="*/ 253 w 531"/>
                  <a:gd name="T43" fmla="*/ 471 h 515"/>
                  <a:gd name="T44" fmla="*/ 195 w 531"/>
                  <a:gd name="T45" fmla="*/ 494 h 515"/>
                  <a:gd name="T46" fmla="*/ 133 w 531"/>
                  <a:gd name="T47" fmla="*/ 509 h 515"/>
                  <a:gd name="T48" fmla="*/ 67 w 531"/>
                  <a:gd name="T49" fmla="*/ 515 h 515"/>
                  <a:gd name="T50" fmla="*/ 45 w 531"/>
                  <a:gd name="T51" fmla="*/ 510 h 515"/>
                  <a:gd name="T52" fmla="*/ 30 w 531"/>
                  <a:gd name="T53" fmla="*/ 498 h 515"/>
                  <a:gd name="T54" fmla="*/ 18 w 531"/>
                  <a:gd name="T55" fmla="*/ 479 h 515"/>
                  <a:gd name="T56" fmla="*/ 12 w 531"/>
                  <a:gd name="T57" fmla="*/ 456 h 515"/>
                  <a:gd name="T58" fmla="*/ 7 w 531"/>
                  <a:gd name="T59" fmla="*/ 430 h 515"/>
                  <a:gd name="T60" fmla="*/ 6 w 531"/>
                  <a:gd name="T61" fmla="*/ 404 h 515"/>
                  <a:gd name="T62" fmla="*/ 2 w 531"/>
                  <a:gd name="T63" fmla="*/ 379 h 515"/>
                  <a:gd name="T64" fmla="*/ 0 w 531"/>
                  <a:gd name="T65" fmla="*/ 356 h 515"/>
                  <a:gd name="T66" fmla="*/ 0 w 531"/>
                  <a:gd name="T67" fmla="*/ 218 h 515"/>
                  <a:gd name="T68" fmla="*/ 23 w 531"/>
                  <a:gd name="T69" fmla="*/ 176 h 515"/>
                  <a:gd name="T70" fmla="*/ 61 w 531"/>
                  <a:gd name="T71" fmla="*/ 136 h 515"/>
                  <a:gd name="T72" fmla="*/ 109 w 531"/>
                  <a:gd name="T73" fmla="*/ 99 h 515"/>
                  <a:gd name="T74" fmla="*/ 164 w 531"/>
                  <a:gd name="T75" fmla="*/ 67 h 515"/>
                  <a:gd name="T76" fmla="*/ 223 w 531"/>
                  <a:gd name="T77" fmla="*/ 38 h 515"/>
                  <a:gd name="T78" fmla="*/ 287 w 531"/>
                  <a:gd name="T79" fmla="*/ 18 h 515"/>
                  <a:gd name="T80" fmla="*/ 351 w 531"/>
                  <a:gd name="T81" fmla="*/ 4 h 515"/>
                  <a:gd name="T82" fmla="*/ 415 w 531"/>
                  <a:gd name="T83" fmla="*/ 0 h 515"/>
                  <a:gd name="T84" fmla="*/ 426 w 531"/>
                  <a:gd name="T85" fmla="*/ 0 h 515"/>
                  <a:gd name="T86" fmla="*/ 437 w 531"/>
                  <a:gd name="T87" fmla="*/ 0 h 515"/>
                  <a:gd name="T88" fmla="*/ 446 w 531"/>
                  <a:gd name="T89" fmla="*/ 0 h 515"/>
                  <a:gd name="T90" fmla="*/ 456 w 531"/>
                  <a:gd name="T91" fmla="*/ 1 h 515"/>
                  <a:gd name="T92" fmla="*/ 464 w 531"/>
                  <a:gd name="T93" fmla="*/ 1 h 515"/>
                  <a:gd name="T94" fmla="*/ 472 w 531"/>
                  <a:gd name="T95" fmla="*/ 1 h 515"/>
                  <a:gd name="T96" fmla="*/ 482 w 531"/>
                  <a:gd name="T97" fmla="*/ 0 h 515"/>
                  <a:gd name="T98" fmla="*/ 495 w 531"/>
                  <a:gd name="T99" fmla="*/ 0 h 5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1"/>
                  <a:gd name="T151" fmla="*/ 0 h 515"/>
                  <a:gd name="T152" fmla="*/ 531 w 531"/>
                  <a:gd name="T153" fmla="*/ 515 h 51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1" h="515">
                    <a:moveTo>
                      <a:pt x="495" y="0"/>
                    </a:moveTo>
                    <a:lnTo>
                      <a:pt x="495" y="29"/>
                    </a:lnTo>
                    <a:lnTo>
                      <a:pt x="500" y="58"/>
                    </a:lnTo>
                    <a:lnTo>
                      <a:pt x="505" y="85"/>
                    </a:lnTo>
                    <a:lnTo>
                      <a:pt x="512" y="113"/>
                    </a:lnTo>
                    <a:lnTo>
                      <a:pt x="519" y="138"/>
                    </a:lnTo>
                    <a:lnTo>
                      <a:pt x="525" y="162"/>
                    </a:lnTo>
                    <a:lnTo>
                      <a:pt x="529" y="183"/>
                    </a:lnTo>
                    <a:lnTo>
                      <a:pt x="531" y="203"/>
                    </a:lnTo>
                    <a:lnTo>
                      <a:pt x="529" y="217"/>
                    </a:lnTo>
                    <a:lnTo>
                      <a:pt x="524" y="232"/>
                    </a:lnTo>
                    <a:lnTo>
                      <a:pt x="515" y="245"/>
                    </a:lnTo>
                    <a:lnTo>
                      <a:pt x="507" y="258"/>
                    </a:lnTo>
                    <a:lnTo>
                      <a:pt x="497" y="268"/>
                    </a:lnTo>
                    <a:lnTo>
                      <a:pt x="487" y="280"/>
                    </a:lnTo>
                    <a:lnTo>
                      <a:pt x="479" y="288"/>
                    </a:lnTo>
                    <a:lnTo>
                      <a:pt x="472" y="297"/>
                    </a:lnTo>
                    <a:lnTo>
                      <a:pt x="437" y="335"/>
                    </a:lnTo>
                    <a:lnTo>
                      <a:pt x="398" y="372"/>
                    </a:lnTo>
                    <a:lnTo>
                      <a:pt x="354" y="409"/>
                    </a:lnTo>
                    <a:lnTo>
                      <a:pt x="307" y="444"/>
                    </a:lnTo>
                    <a:lnTo>
                      <a:pt x="253" y="471"/>
                    </a:lnTo>
                    <a:lnTo>
                      <a:pt x="195" y="494"/>
                    </a:lnTo>
                    <a:lnTo>
                      <a:pt x="133" y="509"/>
                    </a:lnTo>
                    <a:lnTo>
                      <a:pt x="67" y="515"/>
                    </a:lnTo>
                    <a:lnTo>
                      <a:pt x="45" y="510"/>
                    </a:lnTo>
                    <a:lnTo>
                      <a:pt x="30" y="498"/>
                    </a:lnTo>
                    <a:lnTo>
                      <a:pt x="18" y="479"/>
                    </a:lnTo>
                    <a:lnTo>
                      <a:pt x="12" y="456"/>
                    </a:lnTo>
                    <a:lnTo>
                      <a:pt x="7" y="430"/>
                    </a:lnTo>
                    <a:lnTo>
                      <a:pt x="6" y="404"/>
                    </a:lnTo>
                    <a:lnTo>
                      <a:pt x="2" y="379"/>
                    </a:lnTo>
                    <a:lnTo>
                      <a:pt x="0" y="356"/>
                    </a:lnTo>
                    <a:lnTo>
                      <a:pt x="0" y="218"/>
                    </a:lnTo>
                    <a:lnTo>
                      <a:pt x="23" y="176"/>
                    </a:lnTo>
                    <a:lnTo>
                      <a:pt x="61" y="136"/>
                    </a:lnTo>
                    <a:lnTo>
                      <a:pt x="109" y="99"/>
                    </a:lnTo>
                    <a:lnTo>
                      <a:pt x="164" y="67"/>
                    </a:lnTo>
                    <a:lnTo>
                      <a:pt x="223" y="38"/>
                    </a:lnTo>
                    <a:lnTo>
                      <a:pt x="287" y="18"/>
                    </a:lnTo>
                    <a:lnTo>
                      <a:pt x="351" y="4"/>
                    </a:lnTo>
                    <a:lnTo>
                      <a:pt x="415" y="0"/>
                    </a:lnTo>
                    <a:lnTo>
                      <a:pt x="426" y="0"/>
                    </a:lnTo>
                    <a:lnTo>
                      <a:pt x="437" y="0"/>
                    </a:lnTo>
                    <a:lnTo>
                      <a:pt x="446" y="0"/>
                    </a:lnTo>
                    <a:lnTo>
                      <a:pt x="456" y="1"/>
                    </a:lnTo>
                    <a:lnTo>
                      <a:pt x="464" y="1"/>
                    </a:lnTo>
                    <a:lnTo>
                      <a:pt x="472" y="1"/>
                    </a:lnTo>
                    <a:lnTo>
                      <a:pt x="482" y="0"/>
                    </a:lnTo>
                    <a:lnTo>
                      <a:pt x="495" y="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9" name="Freeform 186"/>
              <p:cNvSpPr>
                <a:spLocks/>
              </p:cNvSpPr>
              <p:nvPr/>
            </p:nvSpPr>
            <p:spPr bwMode="auto">
              <a:xfrm>
                <a:off x="4129" y="2793"/>
                <a:ext cx="606" cy="306"/>
              </a:xfrm>
              <a:custGeom>
                <a:avLst/>
                <a:gdLst>
                  <a:gd name="T0" fmla="*/ 606 w 606"/>
                  <a:gd name="T1" fmla="*/ 115 h 306"/>
                  <a:gd name="T2" fmla="*/ 579 w 606"/>
                  <a:gd name="T3" fmla="*/ 105 h 306"/>
                  <a:gd name="T4" fmla="*/ 554 w 606"/>
                  <a:gd name="T5" fmla="*/ 98 h 306"/>
                  <a:gd name="T6" fmla="*/ 528 w 606"/>
                  <a:gd name="T7" fmla="*/ 90 h 306"/>
                  <a:gd name="T8" fmla="*/ 502 w 606"/>
                  <a:gd name="T9" fmla="*/ 83 h 306"/>
                  <a:gd name="T10" fmla="*/ 475 w 606"/>
                  <a:gd name="T11" fmla="*/ 74 h 306"/>
                  <a:gd name="T12" fmla="*/ 449 w 606"/>
                  <a:gd name="T13" fmla="*/ 65 h 306"/>
                  <a:gd name="T14" fmla="*/ 423 w 606"/>
                  <a:gd name="T15" fmla="*/ 54 h 306"/>
                  <a:gd name="T16" fmla="*/ 399 w 606"/>
                  <a:gd name="T17" fmla="*/ 43 h 306"/>
                  <a:gd name="T18" fmla="*/ 389 w 606"/>
                  <a:gd name="T19" fmla="*/ 36 h 306"/>
                  <a:gd name="T20" fmla="*/ 381 w 606"/>
                  <a:gd name="T21" fmla="*/ 30 h 306"/>
                  <a:gd name="T22" fmla="*/ 374 w 606"/>
                  <a:gd name="T23" fmla="*/ 22 h 306"/>
                  <a:gd name="T24" fmla="*/ 367 w 606"/>
                  <a:gd name="T25" fmla="*/ 16 h 306"/>
                  <a:gd name="T26" fmla="*/ 359 w 606"/>
                  <a:gd name="T27" fmla="*/ 9 h 306"/>
                  <a:gd name="T28" fmla="*/ 350 w 606"/>
                  <a:gd name="T29" fmla="*/ 4 h 306"/>
                  <a:gd name="T30" fmla="*/ 340 w 606"/>
                  <a:gd name="T31" fmla="*/ 0 h 306"/>
                  <a:gd name="T32" fmla="*/ 330 w 606"/>
                  <a:gd name="T33" fmla="*/ 0 h 306"/>
                  <a:gd name="T34" fmla="*/ 314 w 606"/>
                  <a:gd name="T35" fmla="*/ 2 h 306"/>
                  <a:gd name="T36" fmla="*/ 297 w 606"/>
                  <a:gd name="T37" fmla="*/ 10 h 306"/>
                  <a:gd name="T38" fmla="*/ 282 w 606"/>
                  <a:gd name="T39" fmla="*/ 21 h 306"/>
                  <a:gd name="T40" fmla="*/ 267 w 606"/>
                  <a:gd name="T41" fmla="*/ 36 h 306"/>
                  <a:gd name="T42" fmla="*/ 252 w 606"/>
                  <a:gd name="T43" fmla="*/ 50 h 306"/>
                  <a:gd name="T44" fmla="*/ 240 w 606"/>
                  <a:gd name="T45" fmla="*/ 65 h 306"/>
                  <a:gd name="T46" fmla="*/ 228 w 606"/>
                  <a:gd name="T47" fmla="*/ 78 h 306"/>
                  <a:gd name="T48" fmla="*/ 218 w 606"/>
                  <a:gd name="T49" fmla="*/ 88 h 306"/>
                  <a:gd name="T50" fmla="*/ 188 w 606"/>
                  <a:gd name="T51" fmla="*/ 111 h 306"/>
                  <a:gd name="T52" fmla="*/ 162 w 606"/>
                  <a:gd name="T53" fmla="*/ 135 h 306"/>
                  <a:gd name="T54" fmla="*/ 135 w 606"/>
                  <a:gd name="T55" fmla="*/ 159 h 306"/>
                  <a:gd name="T56" fmla="*/ 109 w 606"/>
                  <a:gd name="T57" fmla="*/ 184 h 306"/>
                  <a:gd name="T58" fmla="*/ 83 w 606"/>
                  <a:gd name="T59" fmla="*/ 209 h 306"/>
                  <a:gd name="T60" fmla="*/ 56 w 606"/>
                  <a:gd name="T61" fmla="*/ 236 h 306"/>
                  <a:gd name="T62" fmla="*/ 29 w 606"/>
                  <a:gd name="T63" fmla="*/ 263 h 306"/>
                  <a:gd name="T64" fmla="*/ 0 w 606"/>
                  <a:gd name="T65" fmla="*/ 293 h 306"/>
                  <a:gd name="T66" fmla="*/ 10 w 606"/>
                  <a:gd name="T67" fmla="*/ 306 h 306"/>
                  <a:gd name="T68" fmla="*/ 118 w 606"/>
                  <a:gd name="T69" fmla="*/ 306 h 306"/>
                  <a:gd name="T70" fmla="*/ 163 w 606"/>
                  <a:gd name="T71" fmla="*/ 300 h 306"/>
                  <a:gd name="T72" fmla="*/ 208 w 606"/>
                  <a:gd name="T73" fmla="*/ 292 h 306"/>
                  <a:gd name="T74" fmla="*/ 252 w 606"/>
                  <a:gd name="T75" fmla="*/ 281 h 306"/>
                  <a:gd name="T76" fmla="*/ 296 w 606"/>
                  <a:gd name="T77" fmla="*/ 269 h 306"/>
                  <a:gd name="T78" fmla="*/ 336 w 606"/>
                  <a:gd name="T79" fmla="*/ 253 h 306"/>
                  <a:gd name="T80" fmla="*/ 376 w 606"/>
                  <a:gd name="T81" fmla="*/ 238 h 306"/>
                  <a:gd name="T82" fmla="*/ 411 w 606"/>
                  <a:gd name="T83" fmla="*/ 221 h 306"/>
                  <a:gd name="T84" fmla="*/ 445 w 606"/>
                  <a:gd name="T85" fmla="*/ 203 h 306"/>
                  <a:gd name="T86" fmla="*/ 464 w 606"/>
                  <a:gd name="T87" fmla="*/ 190 h 306"/>
                  <a:gd name="T88" fmla="*/ 484 w 606"/>
                  <a:gd name="T89" fmla="*/ 179 h 306"/>
                  <a:gd name="T90" fmla="*/ 504 w 606"/>
                  <a:gd name="T91" fmla="*/ 169 h 306"/>
                  <a:gd name="T92" fmla="*/ 527 w 606"/>
                  <a:gd name="T93" fmla="*/ 159 h 306"/>
                  <a:gd name="T94" fmla="*/ 547 w 606"/>
                  <a:gd name="T95" fmla="*/ 148 h 306"/>
                  <a:gd name="T96" fmla="*/ 567 w 606"/>
                  <a:gd name="T97" fmla="*/ 138 h 306"/>
                  <a:gd name="T98" fmla="*/ 586 w 606"/>
                  <a:gd name="T99" fmla="*/ 127 h 306"/>
                  <a:gd name="T100" fmla="*/ 606 w 606"/>
                  <a:gd name="T101" fmla="*/ 115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06"/>
                  <a:gd name="T154" fmla="*/ 0 h 306"/>
                  <a:gd name="T155" fmla="*/ 606 w 606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06" h="306">
                    <a:moveTo>
                      <a:pt x="606" y="115"/>
                    </a:moveTo>
                    <a:lnTo>
                      <a:pt x="579" y="105"/>
                    </a:lnTo>
                    <a:lnTo>
                      <a:pt x="554" y="98"/>
                    </a:lnTo>
                    <a:lnTo>
                      <a:pt x="528" y="90"/>
                    </a:lnTo>
                    <a:lnTo>
                      <a:pt x="502" y="83"/>
                    </a:lnTo>
                    <a:lnTo>
                      <a:pt x="475" y="74"/>
                    </a:lnTo>
                    <a:lnTo>
                      <a:pt x="449" y="65"/>
                    </a:lnTo>
                    <a:lnTo>
                      <a:pt x="423" y="54"/>
                    </a:lnTo>
                    <a:lnTo>
                      <a:pt x="399" y="43"/>
                    </a:lnTo>
                    <a:lnTo>
                      <a:pt x="389" y="36"/>
                    </a:lnTo>
                    <a:lnTo>
                      <a:pt x="381" y="30"/>
                    </a:lnTo>
                    <a:lnTo>
                      <a:pt x="374" y="22"/>
                    </a:lnTo>
                    <a:lnTo>
                      <a:pt x="367" y="16"/>
                    </a:lnTo>
                    <a:lnTo>
                      <a:pt x="359" y="9"/>
                    </a:lnTo>
                    <a:lnTo>
                      <a:pt x="350" y="4"/>
                    </a:lnTo>
                    <a:lnTo>
                      <a:pt x="340" y="0"/>
                    </a:lnTo>
                    <a:lnTo>
                      <a:pt x="330" y="0"/>
                    </a:lnTo>
                    <a:lnTo>
                      <a:pt x="314" y="2"/>
                    </a:lnTo>
                    <a:lnTo>
                      <a:pt x="297" y="10"/>
                    </a:lnTo>
                    <a:lnTo>
                      <a:pt x="282" y="21"/>
                    </a:lnTo>
                    <a:lnTo>
                      <a:pt x="267" y="36"/>
                    </a:lnTo>
                    <a:lnTo>
                      <a:pt x="252" y="50"/>
                    </a:lnTo>
                    <a:lnTo>
                      <a:pt x="240" y="65"/>
                    </a:lnTo>
                    <a:lnTo>
                      <a:pt x="228" y="78"/>
                    </a:lnTo>
                    <a:lnTo>
                      <a:pt x="218" y="88"/>
                    </a:lnTo>
                    <a:lnTo>
                      <a:pt x="188" y="111"/>
                    </a:lnTo>
                    <a:lnTo>
                      <a:pt x="162" y="135"/>
                    </a:lnTo>
                    <a:lnTo>
                      <a:pt x="135" y="159"/>
                    </a:lnTo>
                    <a:lnTo>
                      <a:pt x="109" y="184"/>
                    </a:lnTo>
                    <a:lnTo>
                      <a:pt x="83" y="209"/>
                    </a:lnTo>
                    <a:lnTo>
                      <a:pt x="56" y="236"/>
                    </a:lnTo>
                    <a:lnTo>
                      <a:pt x="29" y="263"/>
                    </a:lnTo>
                    <a:lnTo>
                      <a:pt x="0" y="293"/>
                    </a:lnTo>
                    <a:lnTo>
                      <a:pt x="10" y="306"/>
                    </a:lnTo>
                    <a:lnTo>
                      <a:pt x="118" y="306"/>
                    </a:lnTo>
                    <a:lnTo>
                      <a:pt x="163" y="300"/>
                    </a:lnTo>
                    <a:lnTo>
                      <a:pt x="208" y="292"/>
                    </a:lnTo>
                    <a:lnTo>
                      <a:pt x="252" y="281"/>
                    </a:lnTo>
                    <a:lnTo>
                      <a:pt x="296" y="269"/>
                    </a:lnTo>
                    <a:lnTo>
                      <a:pt x="336" y="253"/>
                    </a:lnTo>
                    <a:lnTo>
                      <a:pt x="376" y="238"/>
                    </a:lnTo>
                    <a:lnTo>
                      <a:pt x="411" y="221"/>
                    </a:lnTo>
                    <a:lnTo>
                      <a:pt x="445" y="203"/>
                    </a:lnTo>
                    <a:lnTo>
                      <a:pt x="464" y="190"/>
                    </a:lnTo>
                    <a:lnTo>
                      <a:pt x="484" y="179"/>
                    </a:lnTo>
                    <a:lnTo>
                      <a:pt x="504" y="169"/>
                    </a:lnTo>
                    <a:lnTo>
                      <a:pt x="527" y="159"/>
                    </a:lnTo>
                    <a:lnTo>
                      <a:pt x="547" y="148"/>
                    </a:lnTo>
                    <a:lnTo>
                      <a:pt x="567" y="138"/>
                    </a:lnTo>
                    <a:lnTo>
                      <a:pt x="586" y="127"/>
                    </a:lnTo>
                    <a:lnTo>
                      <a:pt x="606" y="115"/>
                    </a:lnTo>
                    <a:close/>
                  </a:path>
                </a:pathLst>
              </a:custGeom>
              <a:solidFill>
                <a:srgbClr val="0080FF"/>
              </a:solidFill>
              <a:ln w="3810">
                <a:solidFill>
                  <a:srgbClr val="3399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0" name="Freeform 187"/>
              <p:cNvSpPr>
                <a:spLocks/>
              </p:cNvSpPr>
              <p:nvPr/>
            </p:nvSpPr>
            <p:spPr bwMode="auto">
              <a:xfrm>
                <a:off x="4000" y="2881"/>
                <a:ext cx="547" cy="803"/>
              </a:xfrm>
              <a:custGeom>
                <a:avLst/>
                <a:gdLst>
                  <a:gd name="T0" fmla="*/ 4 w 547"/>
                  <a:gd name="T1" fmla="*/ 316 h 803"/>
                  <a:gd name="T2" fmla="*/ 0 w 547"/>
                  <a:gd name="T3" fmla="*/ 293 h 803"/>
                  <a:gd name="T4" fmla="*/ 4 w 547"/>
                  <a:gd name="T5" fmla="*/ 249 h 803"/>
                  <a:gd name="T6" fmla="*/ 31 w 547"/>
                  <a:gd name="T7" fmla="*/ 206 h 803"/>
                  <a:gd name="T8" fmla="*/ 75 w 547"/>
                  <a:gd name="T9" fmla="*/ 181 h 803"/>
                  <a:gd name="T10" fmla="*/ 125 w 547"/>
                  <a:gd name="T11" fmla="*/ 161 h 803"/>
                  <a:gd name="T12" fmla="*/ 170 w 547"/>
                  <a:gd name="T13" fmla="*/ 131 h 803"/>
                  <a:gd name="T14" fmla="*/ 219 w 547"/>
                  <a:gd name="T15" fmla="*/ 94 h 803"/>
                  <a:gd name="T16" fmla="*/ 272 w 547"/>
                  <a:gd name="T17" fmla="*/ 54 h 803"/>
                  <a:gd name="T18" fmla="*/ 322 w 547"/>
                  <a:gd name="T19" fmla="*/ 16 h 803"/>
                  <a:gd name="T20" fmla="*/ 337 w 547"/>
                  <a:gd name="T21" fmla="*/ 12 h 803"/>
                  <a:gd name="T22" fmla="*/ 310 w 547"/>
                  <a:gd name="T23" fmla="*/ 44 h 803"/>
                  <a:gd name="T24" fmla="*/ 276 w 547"/>
                  <a:gd name="T25" fmla="*/ 75 h 803"/>
                  <a:gd name="T26" fmla="*/ 251 w 547"/>
                  <a:gd name="T27" fmla="*/ 107 h 803"/>
                  <a:gd name="T28" fmla="*/ 249 w 547"/>
                  <a:gd name="T29" fmla="*/ 125 h 803"/>
                  <a:gd name="T30" fmla="*/ 261 w 547"/>
                  <a:gd name="T31" fmla="*/ 130 h 803"/>
                  <a:gd name="T32" fmla="*/ 277 w 547"/>
                  <a:gd name="T33" fmla="*/ 130 h 803"/>
                  <a:gd name="T34" fmla="*/ 298 w 547"/>
                  <a:gd name="T35" fmla="*/ 117 h 803"/>
                  <a:gd name="T36" fmla="*/ 320 w 547"/>
                  <a:gd name="T37" fmla="*/ 100 h 803"/>
                  <a:gd name="T38" fmla="*/ 337 w 547"/>
                  <a:gd name="T39" fmla="*/ 82 h 803"/>
                  <a:gd name="T40" fmla="*/ 346 w 547"/>
                  <a:gd name="T41" fmla="*/ 85 h 803"/>
                  <a:gd name="T42" fmla="*/ 356 w 547"/>
                  <a:gd name="T43" fmla="*/ 100 h 803"/>
                  <a:gd name="T44" fmla="*/ 387 w 547"/>
                  <a:gd name="T45" fmla="*/ 101 h 803"/>
                  <a:gd name="T46" fmla="*/ 425 w 547"/>
                  <a:gd name="T47" fmla="*/ 90 h 803"/>
                  <a:gd name="T48" fmla="*/ 460 w 547"/>
                  <a:gd name="T49" fmla="*/ 75 h 803"/>
                  <a:gd name="T50" fmla="*/ 496 w 547"/>
                  <a:gd name="T51" fmla="*/ 61 h 803"/>
                  <a:gd name="T52" fmla="*/ 547 w 547"/>
                  <a:gd name="T53" fmla="*/ 56 h 803"/>
                  <a:gd name="T54" fmla="*/ 527 w 547"/>
                  <a:gd name="T55" fmla="*/ 101 h 803"/>
                  <a:gd name="T56" fmla="*/ 499 w 547"/>
                  <a:gd name="T57" fmla="*/ 138 h 803"/>
                  <a:gd name="T58" fmla="*/ 469 w 547"/>
                  <a:gd name="T59" fmla="*/ 170 h 803"/>
                  <a:gd name="T60" fmla="*/ 441 w 547"/>
                  <a:gd name="T61" fmla="*/ 205 h 803"/>
                  <a:gd name="T62" fmla="*/ 399 w 547"/>
                  <a:gd name="T63" fmla="*/ 268 h 803"/>
                  <a:gd name="T64" fmla="*/ 360 w 547"/>
                  <a:gd name="T65" fmla="*/ 333 h 803"/>
                  <a:gd name="T66" fmla="*/ 321 w 547"/>
                  <a:gd name="T67" fmla="*/ 400 h 803"/>
                  <a:gd name="T68" fmla="*/ 282 w 547"/>
                  <a:gd name="T69" fmla="*/ 470 h 803"/>
                  <a:gd name="T70" fmla="*/ 229 w 547"/>
                  <a:gd name="T71" fmla="*/ 549 h 803"/>
                  <a:gd name="T72" fmla="*/ 177 w 547"/>
                  <a:gd name="T73" fmla="*/ 625 h 803"/>
                  <a:gd name="T74" fmla="*/ 128 w 547"/>
                  <a:gd name="T75" fmla="*/ 707 h 803"/>
                  <a:gd name="T76" fmla="*/ 94 w 547"/>
                  <a:gd name="T77" fmla="*/ 803 h 80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47"/>
                  <a:gd name="T118" fmla="*/ 0 h 803"/>
                  <a:gd name="T119" fmla="*/ 547 w 547"/>
                  <a:gd name="T120" fmla="*/ 803 h 80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47" h="803">
                    <a:moveTo>
                      <a:pt x="10" y="327"/>
                    </a:moveTo>
                    <a:lnTo>
                      <a:pt x="4" y="316"/>
                    </a:lnTo>
                    <a:lnTo>
                      <a:pt x="1" y="306"/>
                    </a:lnTo>
                    <a:lnTo>
                      <a:pt x="0" y="293"/>
                    </a:lnTo>
                    <a:lnTo>
                      <a:pt x="0" y="282"/>
                    </a:lnTo>
                    <a:lnTo>
                      <a:pt x="4" y="249"/>
                    </a:lnTo>
                    <a:lnTo>
                      <a:pt x="15" y="225"/>
                    </a:lnTo>
                    <a:lnTo>
                      <a:pt x="31" y="206"/>
                    </a:lnTo>
                    <a:lnTo>
                      <a:pt x="53" y="194"/>
                    </a:lnTo>
                    <a:lnTo>
                      <a:pt x="75" y="181"/>
                    </a:lnTo>
                    <a:lnTo>
                      <a:pt x="101" y="173"/>
                    </a:lnTo>
                    <a:lnTo>
                      <a:pt x="125" y="161"/>
                    </a:lnTo>
                    <a:lnTo>
                      <a:pt x="150" y="149"/>
                    </a:lnTo>
                    <a:lnTo>
                      <a:pt x="170" y="131"/>
                    </a:lnTo>
                    <a:lnTo>
                      <a:pt x="194" y="114"/>
                    </a:lnTo>
                    <a:lnTo>
                      <a:pt x="219" y="94"/>
                    </a:lnTo>
                    <a:lnTo>
                      <a:pt x="246" y="75"/>
                    </a:lnTo>
                    <a:lnTo>
                      <a:pt x="272" y="54"/>
                    </a:lnTo>
                    <a:lnTo>
                      <a:pt x="298" y="35"/>
                    </a:lnTo>
                    <a:lnTo>
                      <a:pt x="322" y="16"/>
                    </a:lnTo>
                    <a:lnTo>
                      <a:pt x="347" y="0"/>
                    </a:lnTo>
                    <a:lnTo>
                      <a:pt x="337" y="12"/>
                    </a:lnTo>
                    <a:lnTo>
                      <a:pt x="325" y="27"/>
                    </a:lnTo>
                    <a:lnTo>
                      <a:pt x="310" y="44"/>
                    </a:lnTo>
                    <a:lnTo>
                      <a:pt x="293" y="60"/>
                    </a:lnTo>
                    <a:lnTo>
                      <a:pt x="276" y="75"/>
                    </a:lnTo>
                    <a:lnTo>
                      <a:pt x="262" y="91"/>
                    </a:lnTo>
                    <a:lnTo>
                      <a:pt x="251" y="107"/>
                    </a:lnTo>
                    <a:lnTo>
                      <a:pt x="244" y="124"/>
                    </a:lnTo>
                    <a:lnTo>
                      <a:pt x="249" y="125"/>
                    </a:lnTo>
                    <a:lnTo>
                      <a:pt x="254" y="129"/>
                    </a:lnTo>
                    <a:lnTo>
                      <a:pt x="261" y="130"/>
                    </a:lnTo>
                    <a:lnTo>
                      <a:pt x="268" y="133"/>
                    </a:lnTo>
                    <a:lnTo>
                      <a:pt x="277" y="130"/>
                    </a:lnTo>
                    <a:lnTo>
                      <a:pt x="287" y="125"/>
                    </a:lnTo>
                    <a:lnTo>
                      <a:pt x="298" y="117"/>
                    </a:lnTo>
                    <a:lnTo>
                      <a:pt x="311" y="110"/>
                    </a:lnTo>
                    <a:lnTo>
                      <a:pt x="320" y="100"/>
                    </a:lnTo>
                    <a:lnTo>
                      <a:pt x="330" y="91"/>
                    </a:lnTo>
                    <a:lnTo>
                      <a:pt x="337" y="82"/>
                    </a:lnTo>
                    <a:lnTo>
                      <a:pt x="343" y="76"/>
                    </a:lnTo>
                    <a:lnTo>
                      <a:pt x="346" y="85"/>
                    </a:lnTo>
                    <a:lnTo>
                      <a:pt x="351" y="94"/>
                    </a:lnTo>
                    <a:lnTo>
                      <a:pt x="356" y="100"/>
                    </a:lnTo>
                    <a:lnTo>
                      <a:pt x="366" y="104"/>
                    </a:lnTo>
                    <a:lnTo>
                      <a:pt x="387" y="101"/>
                    </a:lnTo>
                    <a:lnTo>
                      <a:pt x="407" y="97"/>
                    </a:lnTo>
                    <a:lnTo>
                      <a:pt x="425" y="90"/>
                    </a:lnTo>
                    <a:lnTo>
                      <a:pt x="444" y="84"/>
                    </a:lnTo>
                    <a:lnTo>
                      <a:pt x="460" y="75"/>
                    </a:lnTo>
                    <a:lnTo>
                      <a:pt x="478" y="67"/>
                    </a:lnTo>
                    <a:lnTo>
                      <a:pt x="496" y="61"/>
                    </a:lnTo>
                    <a:lnTo>
                      <a:pt x="519" y="56"/>
                    </a:lnTo>
                    <a:lnTo>
                      <a:pt x="547" y="56"/>
                    </a:lnTo>
                    <a:lnTo>
                      <a:pt x="537" y="80"/>
                    </a:lnTo>
                    <a:lnTo>
                      <a:pt x="527" y="101"/>
                    </a:lnTo>
                    <a:lnTo>
                      <a:pt x="513" y="119"/>
                    </a:lnTo>
                    <a:lnTo>
                      <a:pt x="499" y="138"/>
                    </a:lnTo>
                    <a:lnTo>
                      <a:pt x="484" y="154"/>
                    </a:lnTo>
                    <a:lnTo>
                      <a:pt x="469" y="170"/>
                    </a:lnTo>
                    <a:lnTo>
                      <a:pt x="454" y="186"/>
                    </a:lnTo>
                    <a:lnTo>
                      <a:pt x="441" y="205"/>
                    </a:lnTo>
                    <a:lnTo>
                      <a:pt x="419" y="235"/>
                    </a:lnTo>
                    <a:lnTo>
                      <a:pt x="399" y="268"/>
                    </a:lnTo>
                    <a:lnTo>
                      <a:pt x="379" y="299"/>
                    </a:lnTo>
                    <a:lnTo>
                      <a:pt x="360" y="333"/>
                    </a:lnTo>
                    <a:lnTo>
                      <a:pt x="340" y="366"/>
                    </a:lnTo>
                    <a:lnTo>
                      <a:pt x="321" y="400"/>
                    </a:lnTo>
                    <a:lnTo>
                      <a:pt x="301" y="435"/>
                    </a:lnTo>
                    <a:lnTo>
                      <a:pt x="282" y="470"/>
                    </a:lnTo>
                    <a:lnTo>
                      <a:pt x="256" y="510"/>
                    </a:lnTo>
                    <a:lnTo>
                      <a:pt x="229" y="549"/>
                    </a:lnTo>
                    <a:lnTo>
                      <a:pt x="202" y="586"/>
                    </a:lnTo>
                    <a:lnTo>
                      <a:pt x="177" y="625"/>
                    </a:lnTo>
                    <a:lnTo>
                      <a:pt x="150" y="664"/>
                    </a:lnTo>
                    <a:lnTo>
                      <a:pt x="128" y="707"/>
                    </a:lnTo>
                    <a:lnTo>
                      <a:pt x="108" y="753"/>
                    </a:lnTo>
                    <a:lnTo>
                      <a:pt x="94" y="803"/>
                    </a:lnTo>
                    <a:lnTo>
                      <a:pt x="10" y="327"/>
                    </a:lnTo>
                    <a:close/>
                  </a:path>
                </a:pathLst>
              </a:custGeom>
              <a:solidFill>
                <a:srgbClr val="001999"/>
              </a:solidFill>
              <a:ln w="3810">
                <a:solidFill>
                  <a:srgbClr val="0059D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1" name="Freeform 188"/>
              <p:cNvSpPr>
                <a:spLocks/>
              </p:cNvSpPr>
              <p:nvPr/>
            </p:nvSpPr>
            <p:spPr bwMode="auto">
              <a:xfrm>
                <a:off x="1441" y="2517"/>
                <a:ext cx="2317" cy="1474"/>
              </a:xfrm>
              <a:custGeom>
                <a:avLst/>
                <a:gdLst>
                  <a:gd name="T0" fmla="*/ 897 w 2317"/>
                  <a:gd name="T1" fmla="*/ 25 h 1474"/>
                  <a:gd name="T2" fmla="*/ 844 w 2317"/>
                  <a:gd name="T3" fmla="*/ 62 h 1474"/>
                  <a:gd name="T4" fmla="*/ 794 w 2317"/>
                  <a:gd name="T5" fmla="*/ 92 h 1474"/>
                  <a:gd name="T6" fmla="*/ 652 w 2317"/>
                  <a:gd name="T7" fmla="*/ 162 h 1474"/>
                  <a:gd name="T8" fmla="*/ 500 w 2317"/>
                  <a:gd name="T9" fmla="*/ 217 h 1474"/>
                  <a:gd name="T10" fmla="*/ 379 w 2317"/>
                  <a:gd name="T11" fmla="*/ 251 h 1474"/>
                  <a:gd name="T12" fmla="*/ 337 w 2317"/>
                  <a:gd name="T13" fmla="*/ 265 h 1474"/>
                  <a:gd name="T14" fmla="*/ 301 w 2317"/>
                  <a:gd name="T15" fmla="*/ 278 h 1474"/>
                  <a:gd name="T16" fmla="*/ 211 w 2317"/>
                  <a:gd name="T17" fmla="*/ 322 h 1474"/>
                  <a:gd name="T18" fmla="*/ 118 w 2317"/>
                  <a:gd name="T19" fmla="*/ 398 h 1474"/>
                  <a:gd name="T20" fmla="*/ 39 w 2317"/>
                  <a:gd name="T21" fmla="*/ 495 h 1474"/>
                  <a:gd name="T22" fmla="*/ 18 w 2317"/>
                  <a:gd name="T23" fmla="*/ 520 h 1474"/>
                  <a:gd name="T24" fmla="*/ 3 w 2317"/>
                  <a:gd name="T25" fmla="*/ 553 h 1474"/>
                  <a:gd name="T26" fmla="*/ 1 w 2317"/>
                  <a:gd name="T27" fmla="*/ 601 h 1474"/>
                  <a:gd name="T28" fmla="*/ 30 w 2317"/>
                  <a:gd name="T29" fmla="*/ 659 h 1474"/>
                  <a:gd name="T30" fmla="*/ 65 w 2317"/>
                  <a:gd name="T31" fmla="*/ 706 h 1474"/>
                  <a:gd name="T32" fmla="*/ 123 w 2317"/>
                  <a:gd name="T33" fmla="*/ 786 h 1474"/>
                  <a:gd name="T34" fmla="*/ 191 w 2317"/>
                  <a:gd name="T35" fmla="*/ 875 h 1474"/>
                  <a:gd name="T36" fmla="*/ 278 w 2317"/>
                  <a:gd name="T37" fmla="*/ 962 h 1474"/>
                  <a:gd name="T38" fmla="*/ 413 w 2317"/>
                  <a:gd name="T39" fmla="*/ 1071 h 1474"/>
                  <a:gd name="T40" fmla="*/ 568 w 2317"/>
                  <a:gd name="T41" fmla="*/ 1165 h 1474"/>
                  <a:gd name="T42" fmla="*/ 713 w 2317"/>
                  <a:gd name="T43" fmla="*/ 1211 h 1474"/>
                  <a:gd name="T44" fmla="*/ 801 w 2317"/>
                  <a:gd name="T45" fmla="*/ 1240 h 1474"/>
                  <a:gd name="T46" fmla="*/ 890 w 2317"/>
                  <a:gd name="T47" fmla="*/ 1265 h 1474"/>
                  <a:gd name="T48" fmla="*/ 994 w 2317"/>
                  <a:gd name="T49" fmla="*/ 1291 h 1474"/>
                  <a:gd name="T50" fmla="*/ 1093 w 2317"/>
                  <a:gd name="T51" fmla="*/ 1318 h 1474"/>
                  <a:gd name="T52" fmla="*/ 1196 w 2317"/>
                  <a:gd name="T53" fmla="*/ 1341 h 1474"/>
                  <a:gd name="T54" fmla="*/ 1275 w 2317"/>
                  <a:gd name="T55" fmla="*/ 1356 h 1474"/>
                  <a:gd name="T56" fmla="*/ 1355 w 2317"/>
                  <a:gd name="T57" fmla="*/ 1375 h 1474"/>
                  <a:gd name="T58" fmla="*/ 1422 w 2317"/>
                  <a:gd name="T59" fmla="*/ 1393 h 1474"/>
                  <a:gd name="T60" fmla="*/ 1469 w 2317"/>
                  <a:gd name="T61" fmla="*/ 1405 h 1474"/>
                  <a:gd name="T62" fmla="*/ 1518 w 2317"/>
                  <a:gd name="T63" fmla="*/ 1418 h 1474"/>
                  <a:gd name="T64" fmla="*/ 1621 w 2317"/>
                  <a:gd name="T65" fmla="*/ 1440 h 1474"/>
                  <a:gd name="T66" fmla="*/ 1753 w 2317"/>
                  <a:gd name="T67" fmla="*/ 1463 h 1474"/>
                  <a:gd name="T68" fmla="*/ 1892 w 2317"/>
                  <a:gd name="T69" fmla="*/ 1474 h 1474"/>
                  <a:gd name="T70" fmla="*/ 2120 w 2317"/>
                  <a:gd name="T71" fmla="*/ 1434 h 1474"/>
                  <a:gd name="T72" fmla="*/ 2272 w 2317"/>
                  <a:gd name="T73" fmla="*/ 1314 h 1474"/>
                  <a:gd name="T74" fmla="*/ 2317 w 2317"/>
                  <a:gd name="T75" fmla="*/ 1049 h 1474"/>
                  <a:gd name="T76" fmla="*/ 2304 w 2317"/>
                  <a:gd name="T77" fmla="*/ 972 h 1474"/>
                  <a:gd name="T78" fmla="*/ 2289 w 2317"/>
                  <a:gd name="T79" fmla="*/ 898 h 1474"/>
                  <a:gd name="T80" fmla="*/ 2268 w 2317"/>
                  <a:gd name="T81" fmla="*/ 802 h 1474"/>
                  <a:gd name="T82" fmla="*/ 2230 w 2317"/>
                  <a:gd name="T83" fmla="*/ 675 h 1474"/>
                  <a:gd name="T84" fmla="*/ 2178 w 2317"/>
                  <a:gd name="T85" fmla="*/ 562 h 1474"/>
                  <a:gd name="T86" fmla="*/ 2134 w 2317"/>
                  <a:gd name="T87" fmla="*/ 494 h 1474"/>
                  <a:gd name="T88" fmla="*/ 2093 w 2317"/>
                  <a:gd name="T89" fmla="*/ 446 h 1474"/>
                  <a:gd name="T90" fmla="*/ 2051 w 2317"/>
                  <a:gd name="T91" fmla="*/ 408 h 1474"/>
                  <a:gd name="T92" fmla="*/ 1950 w 2317"/>
                  <a:gd name="T93" fmla="*/ 327 h 1474"/>
                  <a:gd name="T94" fmla="*/ 1841 w 2317"/>
                  <a:gd name="T95" fmla="*/ 260 h 1474"/>
                  <a:gd name="T96" fmla="*/ 1747 w 2317"/>
                  <a:gd name="T97" fmla="*/ 236 h 1474"/>
                  <a:gd name="T98" fmla="*/ 1632 w 2317"/>
                  <a:gd name="T99" fmla="*/ 473 h 1474"/>
                  <a:gd name="T100" fmla="*/ 1468 w 2317"/>
                  <a:gd name="T101" fmla="*/ 696 h 1474"/>
                  <a:gd name="T102" fmla="*/ 1082 w 2317"/>
                  <a:gd name="T103" fmla="*/ 513 h 1474"/>
                  <a:gd name="T104" fmla="*/ 948 w 2317"/>
                  <a:gd name="T105" fmla="*/ 184 h 1474"/>
                  <a:gd name="T106" fmla="*/ 928 w 2317"/>
                  <a:gd name="T107" fmla="*/ 0 h 147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317"/>
                  <a:gd name="T163" fmla="*/ 0 h 1474"/>
                  <a:gd name="T164" fmla="*/ 2317 w 2317"/>
                  <a:gd name="T165" fmla="*/ 1474 h 147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317" h="1474">
                    <a:moveTo>
                      <a:pt x="928" y="0"/>
                    </a:moveTo>
                    <a:lnTo>
                      <a:pt x="913" y="13"/>
                    </a:lnTo>
                    <a:lnTo>
                      <a:pt x="897" y="25"/>
                    </a:lnTo>
                    <a:lnTo>
                      <a:pt x="879" y="38"/>
                    </a:lnTo>
                    <a:lnTo>
                      <a:pt x="863" y="50"/>
                    </a:lnTo>
                    <a:lnTo>
                      <a:pt x="844" y="62"/>
                    </a:lnTo>
                    <a:lnTo>
                      <a:pt x="826" y="73"/>
                    </a:lnTo>
                    <a:lnTo>
                      <a:pt x="809" y="82"/>
                    </a:lnTo>
                    <a:lnTo>
                      <a:pt x="794" y="92"/>
                    </a:lnTo>
                    <a:lnTo>
                      <a:pt x="747" y="117"/>
                    </a:lnTo>
                    <a:lnTo>
                      <a:pt x="701" y="141"/>
                    </a:lnTo>
                    <a:lnTo>
                      <a:pt x="652" y="162"/>
                    </a:lnTo>
                    <a:lnTo>
                      <a:pt x="603" y="182"/>
                    </a:lnTo>
                    <a:lnTo>
                      <a:pt x="552" y="199"/>
                    </a:lnTo>
                    <a:lnTo>
                      <a:pt x="500" y="217"/>
                    </a:lnTo>
                    <a:lnTo>
                      <a:pt x="448" y="232"/>
                    </a:lnTo>
                    <a:lnTo>
                      <a:pt x="395" y="247"/>
                    </a:lnTo>
                    <a:lnTo>
                      <a:pt x="379" y="251"/>
                    </a:lnTo>
                    <a:lnTo>
                      <a:pt x="364" y="256"/>
                    </a:lnTo>
                    <a:lnTo>
                      <a:pt x="350" y="260"/>
                    </a:lnTo>
                    <a:lnTo>
                      <a:pt x="337" y="265"/>
                    </a:lnTo>
                    <a:lnTo>
                      <a:pt x="325" y="268"/>
                    </a:lnTo>
                    <a:lnTo>
                      <a:pt x="314" y="273"/>
                    </a:lnTo>
                    <a:lnTo>
                      <a:pt x="301" y="278"/>
                    </a:lnTo>
                    <a:lnTo>
                      <a:pt x="290" y="285"/>
                    </a:lnTo>
                    <a:lnTo>
                      <a:pt x="248" y="302"/>
                    </a:lnTo>
                    <a:lnTo>
                      <a:pt x="211" y="322"/>
                    </a:lnTo>
                    <a:lnTo>
                      <a:pt x="177" y="345"/>
                    </a:lnTo>
                    <a:lnTo>
                      <a:pt x="147" y="371"/>
                    </a:lnTo>
                    <a:lnTo>
                      <a:pt x="118" y="398"/>
                    </a:lnTo>
                    <a:lnTo>
                      <a:pt x="90" y="428"/>
                    </a:lnTo>
                    <a:lnTo>
                      <a:pt x="64" y="460"/>
                    </a:lnTo>
                    <a:lnTo>
                      <a:pt x="39" y="495"/>
                    </a:lnTo>
                    <a:lnTo>
                      <a:pt x="31" y="503"/>
                    </a:lnTo>
                    <a:lnTo>
                      <a:pt x="25" y="512"/>
                    </a:lnTo>
                    <a:lnTo>
                      <a:pt x="18" y="520"/>
                    </a:lnTo>
                    <a:lnTo>
                      <a:pt x="13" y="532"/>
                    </a:lnTo>
                    <a:lnTo>
                      <a:pt x="6" y="542"/>
                    </a:lnTo>
                    <a:lnTo>
                      <a:pt x="3" y="553"/>
                    </a:lnTo>
                    <a:lnTo>
                      <a:pt x="0" y="565"/>
                    </a:lnTo>
                    <a:lnTo>
                      <a:pt x="0" y="581"/>
                    </a:lnTo>
                    <a:lnTo>
                      <a:pt x="1" y="601"/>
                    </a:lnTo>
                    <a:lnTo>
                      <a:pt x="9" y="621"/>
                    </a:lnTo>
                    <a:lnTo>
                      <a:pt x="18" y="639"/>
                    </a:lnTo>
                    <a:lnTo>
                      <a:pt x="30" y="659"/>
                    </a:lnTo>
                    <a:lnTo>
                      <a:pt x="42" y="676"/>
                    </a:lnTo>
                    <a:lnTo>
                      <a:pt x="54" y="692"/>
                    </a:lnTo>
                    <a:lnTo>
                      <a:pt x="65" y="706"/>
                    </a:lnTo>
                    <a:lnTo>
                      <a:pt x="75" y="718"/>
                    </a:lnTo>
                    <a:lnTo>
                      <a:pt x="99" y="753"/>
                    </a:lnTo>
                    <a:lnTo>
                      <a:pt x="123" y="786"/>
                    </a:lnTo>
                    <a:lnTo>
                      <a:pt x="146" y="816"/>
                    </a:lnTo>
                    <a:lnTo>
                      <a:pt x="168" y="848"/>
                    </a:lnTo>
                    <a:lnTo>
                      <a:pt x="191" y="875"/>
                    </a:lnTo>
                    <a:lnTo>
                      <a:pt x="217" y="904"/>
                    </a:lnTo>
                    <a:lnTo>
                      <a:pt x="245" y="931"/>
                    </a:lnTo>
                    <a:lnTo>
                      <a:pt x="278" y="962"/>
                    </a:lnTo>
                    <a:lnTo>
                      <a:pt x="320" y="998"/>
                    </a:lnTo>
                    <a:lnTo>
                      <a:pt x="365" y="1036"/>
                    </a:lnTo>
                    <a:lnTo>
                      <a:pt x="413" y="1071"/>
                    </a:lnTo>
                    <a:lnTo>
                      <a:pt x="463" y="1106"/>
                    </a:lnTo>
                    <a:lnTo>
                      <a:pt x="513" y="1137"/>
                    </a:lnTo>
                    <a:lnTo>
                      <a:pt x="568" y="1165"/>
                    </a:lnTo>
                    <a:lnTo>
                      <a:pt x="624" y="1187"/>
                    </a:lnTo>
                    <a:lnTo>
                      <a:pt x="685" y="1205"/>
                    </a:lnTo>
                    <a:lnTo>
                      <a:pt x="713" y="1211"/>
                    </a:lnTo>
                    <a:lnTo>
                      <a:pt x="742" y="1220"/>
                    </a:lnTo>
                    <a:lnTo>
                      <a:pt x="771" y="1230"/>
                    </a:lnTo>
                    <a:lnTo>
                      <a:pt x="801" y="1240"/>
                    </a:lnTo>
                    <a:lnTo>
                      <a:pt x="830" y="1249"/>
                    </a:lnTo>
                    <a:lnTo>
                      <a:pt x="860" y="1257"/>
                    </a:lnTo>
                    <a:lnTo>
                      <a:pt x="890" y="1265"/>
                    </a:lnTo>
                    <a:lnTo>
                      <a:pt x="920" y="1274"/>
                    </a:lnTo>
                    <a:lnTo>
                      <a:pt x="958" y="1281"/>
                    </a:lnTo>
                    <a:lnTo>
                      <a:pt x="994" y="1291"/>
                    </a:lnTo>
                    <a:lnTo>
                      <a:pt x="1028" y="1300"/>
                    </a:lnTo>
                    <a:lnTo>
                      <a:pt x="1062" y="1310"/>
                    </a:lnTo>
                    <a:lnTo>
                      <a:pt x="1093" y="1318"/>
                    </a:lnTo>
                    <a:lnTo>
                      <a:pt x="1127" y="1326"/>
                    </a:lnTo>
                    <a:lnTo>
                      <a:pt x="1161" y="1334"/>
                    </a:lnTo>
                    <a:lnTo>
                      <a:pt x="1196" y="1341"/>
                    </a:lnTo>
                    <a:lnTo>
                      <a:pt x="1221" y="1345"/>
                    </a:lnTo>
                    <a:lnTo>
                      <a:pt x="1248" y="1351"/>
                    </a:lnTo>
                    <a:lnTo>
                      <a:pt x="1275" y="1356"/>
                    </a:lnTo>
                    <a:lnTo>
                      <a:pt x="1303" y="1364"/>
                    </a:lnTo>
                    <a:lnTo>
                      <a:pt x="1329" y="1369"/>
                    </a:lnTo>
                    <a:lnTo>
                      <a:pt x="1355" y="1375"/>
                    </a:lnTo>
                    <a:lnTo>
                      <a:pt x="1380" y="1381"/>
                    </a:lnTo>
                    <a:lnTo>
                      <a:pt x="1407" y="1389"/>
                    </a:lnTo>
                    <a:lnTo>
                      <a:pt x="1422" y="1393"/>
                    </a:lnTo>
                    <a:lnTo>
                      <a:pt x="1438" y="1397"/>
                    </a:lnTo>
                    <a:lnTo>
                      <a:pt x="1453" y="1400"/>
                    </a:lnTo>
                    <a:lnTo>
                      <a:pt x="1469" y="1405"/>
                    </a:lnTo>
                    <a:lnTo>
                      <a:pt x="1485" y="1409"/>
                    </a:lnTo>
                    <a:lnTo>
                      <a:pt x="1501" y="1414"/>
                    </a:lnTo>
                    <a:lnTo>
                      <a:pt x="1518" y="1418"/>
                    </a:lnTo>
                    <a:lnTo>
                      <a:pt x="1537" y="1423"/>
                    </a:lnTo>
                    <a:lnTo>
                      <a:pt x="1579" y="1432"/>
                    </a:lnTo>
                    <a:lnTo>
                      <a:pt x="1621" y="1440"/>
                    </a:lnTo>
                    <a:lnTo>
                      <a:pt x="1664" y="1449"/>
                    </a:lnTo>
                    <a:lnTo>
                      <a:pt x="1709" y="1458"/>
                    </a:lnTo>
                    <a:lnTo>
                      <a:pt x="1753" y="1463"/>
                    </a:lnTo>
                    <a:lnTo>
                      <a:pt x="1798" y="1469"/>
                    </a:lnTo>
                    <a:lnTo>
                      <a:pt x="1844" y="1472"/>
                    </a:lnTo>
                    <a:lnTo>
                      <a:pt x="1892" y="1474"/>
                    </a:lnTo>
                    <a:lnTo>
                      <a:pt x="1975" y="1469"/>
                    </a:lnTo>
                    <a:lnTo>
                      <a:pt x="2051" y="1457"/>
                    </a:lnTo>
                    <a:lnTo>
                      <a:pt x="2120" y="1434"/>
                    </a:lnTo>
                    <a:lnTo>
                      <a:pt x="2182" y="1404"/>
                    </a:lnTo>
                    <a:lnTo>
                      <a:pt x="2232" y="1363"/>
                    </a:lnTo>
                    <a:lnTo>
                      <a:pt x="2272" y="1314"/>
                    </a:lnTo>
                    <a:lnTo>
                      <a:pt x="2299" y="1254"/>
                    </a:lnTo>
                    <a:lnTo>
                      <a:pt x="2317" y="1183"/>
                    </a:lnTo>
                    <a:lnTo>
                      <a:pt x="2317" y="1049"/>
                    </a:lnTo>
                    <a:lnTo>
                      <a:pt x="2313" y="1023"/>
                    </a:lnTo>
                    <a:lnTo>
                      <a:pt x="2309" y="998"/>
                    </a:lnTo>
                    <a:lnTo>
                      <a:pt x="2304" y="972"/>
                    </a:lnTo>
                    <a:lnTo>
                      <a:pt x="2299" y="947"/>
                    </a:lnTo>
                    <a:lnTo>
                      <a:pt x="2293" y="921"/>
                    </a:lnTo>
                    <a:lnTo>
                      <a:pt x="2289" y="898"/>
                    </a:lnTo>
                    <a:lnTo>
                      <a:pt x="2284" y="874"/>
                    </a:lnTo>
                    <a:lnTo>
                      <a:pt x="2281" y="853"/>
                    </a:lnTo>
                    <a:lnTo>
                      <a:pt x="2268" y="802"/>
                    </a:lnTo>
                    <a:lnTo>
                      <a:pt x="2257" y="756"/>
                    </a:lnTo>
                    <a:lnTo>
                      <a:pt x="2244" y="713"/>
                    </a:lnTo>
                    <a:lnTo>
                      <a:pt x="2230" y="675"/>
                    </a:lnTo>
                    <a:lnTo>
                      <a:pt x="2214" y="636"/>
                    </a:lnTo>
                    <a:lnTo>
                      <a:pt x="2197" y="598"/>
                    </a:lnTo>
                    <a:lnTo>
                      <a:pt x="2178" y="562"/>
                    </a:lnTo>
                    <a:lnTo>
                      <a:pt x="2158" y="527"/>
                    </a:lnTo>
                    <a:lnTo>
                      <a:pt x="2146" y="510"/>
                    </a:lnTo>
                    <a:lnTo>
                      <a:pt x="2134" y="494"/>
                    </a:lnTo>
                    <a:lnTo>
                      <a:pt x="2120" y="478"/>
                    </a:lnTo>
                    <a:lnTo>
                      <a:pt x="2108" y="463"/>
                    </a:lnTo>
                    <a:lnTo>
                      <a:pt x="2093" y="446"/>
                    </a:lnTo>
                    <a:lnTo>
                      <a:pt x="2078" y="431"/>
                    </a:lnTo>
                    <a:lnTo>
                      <a:pt x="2062" y="418"/>
                    </a:lnTo>
                    <a:lnTo>
                      <a:pt x="2051" y="408"/>
                    </a:lnTo>
                    <a:lnTo>
                      <a:pt x="2019" y="379"/>
                    </a:lnTo>
                    <a:lnTo>
                      <a:pt x="1985" y="354"/>
                    </a:lnTo>
                    <a:lnTo>
                      <a:pt x="1950" y="327"/>
                    </a:lnTo>
                    <a:lnTo>
                      <a:pt x="1915" y="305"/>
                    </a:lnTo>
                    <a:lnTo>
                      <a:pt x="1877" y="281"/>
                    </a:lnTo>
                    <a:lnTo>
                      <a:pt x="1841" y="260"/>
                    </a:lnTo>
                    <a:lnTo>
                      <a:pt x="1803" y="238"/>
                    </a:lnTo>
                    <a:lnTo>
                      <a:pt x="1765" y="220"/>
                    </a:lnTo>
                    <a:lnTo>
                      <a:pt x="1747" y="236"/>
                    </a:lnTo>
                    <a:lnTo>
                      <a:pt x="1718" y="293"/>
                    </a:lnTo>
                    <a:lnTo>
                      <a:pt x="1678" y="376"/>
                    </a:lnTo>
                    <a:lnTo>
                      <a:pt x="1632" y="473"/>
                    </a:lnTo>
                    <a:lnTo>
                      <a:pt x="1581" y="567"/>
                    </a:lnTo>
                    <a:lnTo>
                      <a:pt x="1526" y="646"/>
                    </a:lnTo>
                    <a:lnTo>
                      <a:pt x="1468" y="696"/>
                    </a:lnTo>
                    <a:lnTo>
                      <a:pt x="1413" y="705"/>
                    </a:lnTo>
                    <a:lnTo>
                      <a:pt x="1214" y="616"/>
                    </a:lnTo>
                    <a:lnTo>
                      <a:pt x="1082" y="513"/>
                    </a:lnTo>
                    <a:lnTo>
                      <a:pt x="1002" y="400"/>
                    </a:lnTo>
                    <a:lnTo>
                      <a:pt x="963" y="288"/>
                    </a:lnTo>
                    <a:lnTo>
                      <a:pt x="948" y="184"/>
                    </a:lnTo>
                    <a:lnTo>
                      <a:pt x="947" y="95"/>
                    </a:lnTo>
                    <a:lnTo>
                      <a:pt x="944" y="32"/>
                    </a:lnTo>
                    <a:lnTo>
                      <a:pt x="928" y="0"/>
                    </a:lnTo>
                    <a:close/>
                  </a:path>
                </a:pathLst>
              </a:custGeom>
              <a:solidFill>
                <a:srgbClr val="FFCCE0"/>
              </a:solidFill>
              <a:ln w="8255">
                <a:solidFill>
                  <a:srgbClr val="F2A6C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2" name="Freeform 189"/>
              <p:cNvSpPr>
                <a:spLocks/>
              </p:cNvSpPr>
              <p:nvPr/>
            </p:nvSpPr>
            <p:spPr bwMode="auto">
              <a:xfrm>
                <a:off x="1456" y="2497"/>
                <a:ext cx="895" cy="728"/>
              </a:xfrm>
              <a:custGeom>
                <a:avLst/>
                <a:gdLst>
                  <a:gd name="T0" fmla="*/ 10 w 895"/>
                  <a:gd name="T1" fmla="*/ 667 h 728"/>
                  <a:gd name="T2" fmla="*/ 28 w 895"/>
                  <a:gd name="T3" fmla="*/ 550 h 728"/>
                  <a:gd name="T4" fmla="*/ 75 w 895"/>
                  <a:gd name="T5" fmla="*/ 485 h 728"/>
                  <a:gd name="T6" fmla="*/ 78 w 895"/>
                  <a:gd name="T7" fmla="*/ 549 h 728"/>
                  <a:gd name="T8" fmla="*/ 92 w 895"/>
                  <a:gd name="T9" fmla="*/ 604 h 728"/>
                  <a:gd name="T10" fmla="*/ 114 w 895"/>
                  <a:gd name="T11" fmla="*/ 622 h 728"/>
                  <a:gd name="T12" fmla="*/ 123 w 895"/>
                  <a:gd name="T13" fmla="*/ 569 h 728"/>
                  <a:gd name="T14" fmla="*/ 139 w 895"/>
                  <a:gd name="T15" fmla="*/ 524 h 728"/>
                  <a:gd name="T16" fmla="*/ 163 w 895"/>
                  <a:gd name="T17" fmla="*/ 534 h 728"/>
                  <a:gd name="T18" fmla="*/ 174 w 895"/>
                  <a:gd name="T19" fmla="*/ 579 h 728"/>
                  <a:gd name="T20" fmla="*/ 181 w 895"/>
                  <a:gd name="T21" fmla="*/ 617 h 728"/>
                  <a:gd name="T22" fmla="*/ 198 w 895"/>
                  <a:gd name="T23" fmla="*/ 667 h 728"/>
                  <a:gd name="T24" fmla="*/ 232 w 895"/>
                  <a:gd name="T25" fmla="*/ 702 h 728"/>
                  <a:gd name="T26" fmla="*/ 267 w 895"/>
                  <a:gd name="T27" fmla="*/ 717 h 728"/>
                  <a:gd name="T28" fmla="*/ 273 w 895"/>
                  <a:gd name="T29" fmla="*/ 700 h 728"/>
                  <a:gd name="T30" fmla="*/ 272 w 895"/>
                  <a:gd name="T31" fmla="*/ 659 h 728"/>
                  <a:gd name="T32" fmla="*/ 251 w 895"/>
                  <a:gd name="T33" fmla="*/ 604 h 728"/>
                  <a:gd name="T34" fmla="*/ 230 w 895"/>
                  <a:gd name="T35" fmla="*/ 549 h 728"/>
                  <a:gd name="T36" fmla="*/ 230 w 895"/>
                  <a:gd name="T37" fmla="*/ 491 h 728"/>
                  <a:gd name="T38" fmla="*/ 240 w 895"/>
                  <a:gd name="T39" fmla="*/ 435 h 728"/>
                  <a:gd name="T40" fmla="*/ 263 w 895"/>
                  <a:gd name="T41" fmla="*/ 409 h 728"/>
                  <a:gd name="T42" fmla="*/ 331 w 895"/>
                  <a:gd name="T43" fmla="*/ 436 h 728"/>
                  <a:gd name="T44" fmla="*/ 371 w 895"/>
                  <a:gd name="T45" fmla="*/ 500 h 728"/>
                  <a:gd name="T46" fmla="*/ 398 w 895"/>
                  <a:gd name="T47" fmla="*/ 550 h 728"/>
                  <a:gd name="T48" fmla="*/ 416 w 895"/>
                  <a:gd name="T49" fmla="*/ 577 h 728"/>
                  <a:gd name="T50" fmla="*/ 439 w 895"/>
                  <a:gd name="T51" fmla="*/ 594 h 728"/>
                  <a:gd name="T52" fmla="*/ 467 w 895"/>
                  <a:gd name="T53" fmla="*/ 587 h 728"/>
                  <a:gd name="T54" fmla="*/ 450 w 895"/>
                  <a:gd name="T55" fmla="*/ 549 h 728"/>
                  <a:gd name="T56" fmla="*/ 439 w 895"/>
                  <a:gd name="T57" fmla="*/ 508 h 728"/>
                  <a:gd name="T58" fmla="*/ 434 w 895"/>
                  <a:gd name="T59" fmla="*/ 384 h 728"/>
                  <a:gd name="T60" fmla="*/ 483 w 895"/>
                  <a:gd name="T61" fmla="*/ 325 h 728"/>
                  <a:gd name="T62" fmla="*/ 544 w 895"/>
                  <a:gd name="T63" fmla="*/ 292 h 728"/>
                  <a:gd name="T64" fmla="*/ 597 w 895"/>
                  <a:gd name="T65" fmla="*/ 250 h 728"/>
                  <a:gd name="T66" fmla="*/ 635 w 895"/>
                  <a:gd name="T67" fmla="*/ 208 h 728"/>
                  <a:gd name="T68" fmla="*/ 677 w 895"/>
                  <a:gd name="T69" fmla="*/ 169 h 728"/>
                  <a:gd name="T70" fmla="*/ 760 w 895"/>
                  <a:gd name="T71" fmla="*/ 137 h 728"/>
                  <a:gd name="T72" fmla="*/ 844 w 895"/>
                  <a:gd name="T73" fmla="*/ 83 h 728"/>
                  <a:gd name="T74" fmla="*/ 895 w 895"/>
                  <a:gd name="T75" fmla="*/ 0 h 728"/>
                  <a:gd name="T76" fmla="*/ 826 w 895"/>
                  <a:gd name="T77" fmla="*/ 44 h 728"/>
                  <a:gd name="T78" fmla="*/ 756 w 895"/>
                  <a:gd name="T79" fmla="*/ 75 h 728"/>
                  <a:gd name="T80" fmla="*/ 455 w 895"/>
                  <a:gd name="T81" fmla="*/ 90 h 728"/>
                  <a:gd name="T82" fmla="*/ 428 w 895"/>
                  <a:gd name="T83" fmla="*/ 98 h 728"/>
                  <a:gd name="T84" fmla="*/ 400 w 895"/>
                  <a:gd name="T85" fmla="*/ 103 h 728"/>
                  <a:gd name="T86" fmla="*/ 362 w 895"/>
                  <a:gd name="T87" fmla="*/ 105 h 728"/>
                  <a:gd name="T88" fmla="*/ 305 w 895"/>
                  <a:gd name="T89" fmla="*/ 130 h 728"/>
                  <a:gd name="T90" fmla="*/ 248 w 895"/>
                  <a:gd name="T91" fmla="*/ 151 h 728"/>
                  <a:gd name="T92" fmla="*/ 208 w 895"/>
                  <a:gd name="T93" fmla="*/ 161 h 728"/>
                  <a:gd name="T94" fmla="*/ 118 w 895"/>
                  <a:gd name="T95" fmla="*/ 208 h 728"/>
                  <a:gd name="T96" fmla="*/ 57 w 895"/>
                  <a:gd name="T97" fmla="*/ 290 h 728"/>
                  <a:gd name="T98" fmla="*/ 0 w 895"/>
                  <a:gd name="T99" fmla="*/ 419 h 728"/>
                  <a:gd name="T100" fmla="*/ 1 w 895"/>
                  <a:gd name="T101" fmla="*/ 481 h 728"/>
                  <a:gd name="T102" fmla="*/ 3 w 895"/>
                  <a:gd name="T103" fmla="*/ 544 h 7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5"/>
                  <a:gd name="T157" fmla="*/ 0 h 728"/>
                  <a:gd name="T158" fmla="*/ 895 w 895"/>
                  <a:gd name="T159" fmla="*/ 728 h 72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5" h="728">
                    <a:moveTo>
                      <a:pt x="1" y="728"/>
                    </a:moveTo>
                    <a:lnTo>
                      <a:pt x="5" y="701"/>
                    </a:lnTo>
                    <a:lnTo>
                      <a:pt x="10" y="667"/>
                    </a:lnTo>
                    <a:lnTo>
                      <a:pt x="14" y="628"/>
                    </a:lnTo>
                    <a:lnTo>
                      <a:pt x="20" y="589"/>
                    </a:lnTo>
                    <a:lnTo>
                      <a:pt x="28" y="550"/>
                    </a:lnTo>
                    <a:lnTo>
                      <a:pt x="39" y="519"/>
                    </a:lnTo>
                    <a:lnTo>
                      <a:pt x="54" y="495"/>
                    </a:lnTo>
                    <a:lnTo>
                      <a:pt x="75" y="485"/>
                    </a:lnTo>
                    <a:lnTo>
                      <a:pt x="75" y="507"/>
                    </a:lnTo>
                    <a:lnTo>
                      <a:pt x="77" y="529"/>
                    </a:lnTo>
                    <a:lnTo>
                      <a:pt x="78" y="549"/>
                    </a:lnTo>
                    <a:lnTo>
                      <a:pt x="82" y="569"/>
                    </a:lnTo>
                    <a:lnTo>
                      <a:pt x="85" y="587"/>
                    </a:lnTo>
                    <a:lnTo>
                      <a:pt x="92" y="604"/>
                    </a:lnTo>
                    <a:lnTo>
                      <a:pt x="99" y="618"/>
                    </a:lnTo>
                    <a:lnTo>
                      <a:pt x="111" y="633"/>
                    </a:lnTo>
                    <a:lnTo>
                      <a:pt x="114" y="622"/>
                    </a:lnTo>
                    <a:lnTo>
                      <a:pt x="118" y="607"/>
                    </a:lnTo>
                    <a:lnTo>
                      <a:pt x="119" y="588"/>
                    </a:lnTo>
                    <a:lnTo>
                      <a:pt x="123" y="569"/>
                    </a:lnTo>
                    <a:lnTo>
                      <a:pt x="127" y="550"/>
                    </a:lnTo>
                    <a:lnTo>
                      <a:pt x="132" y="535"/>
                    </a:lnTo>
                    <a:lnTo>
                      <a:pt x="139" y="524"/>
                    </a:lnTo>
                    <a:lnTo>
                      <a:pt x="151" y="522"/>
                    </a:lnTo>
                    <a:lnTo>
                      <a:pt x="157" y="524"/>
                    </a:lnTo>
                    <a:lnTo>
                      <a:pt x="163" y="534"/>
                    </a:lnTo>
                    <a:lnTo>
                      <a:pt x="167" y="547"/>
                    </a:lnTo>
                    <a:lnTo>
                      <a:pt x="172" y="563"/>
                    </a:lnTo>
                    <a:lnTo>
                      <a:pt x="174" y="579"/>
                    </a:lnTo>
                    <a:lnTo>
                      <a:pt x="177" y="596"/>
                    </a:lnTo>
                    <a:lnTo>
                      <a:pt x="178" y="608"/>
                    </a:lnTo>
                    <a:lnTo>
                      <a:pt x="181" y="617"/>
                    </a:lnTo>
                    <a:lnTo>
                      <a:pt x="184" y="636"/>
                    </a:lnTo>
                    <a:lnTo>
                      <a:pt x="191" y="653"/>
                    </a:lnTo>
                    <a:lnTo>
                      <a:pt x="198" y="667"/>
                    </a:lnTo>
                    <a:lnTo>
                      <a:pt x="210" y="681"/>
                    </a:lnTo>
                    <a:lnTo>
                      <a:pt x="220" y="691"/>
                    </a:lnTo>
                    <a:lnTo>
                      <a:pt x="232" y="702"/>
                    </a:lnTo>
                    <a:lnTo>
                      <a:pt x="245" y="713"/>
                    </a:lnTo>
                    <a:lnTo>
                      <a:pt x="260" y="725"/>
                    </a:lnTo>
                    <a:lnTo>
                      <a:pt x="267" y="717"/>
                    </a:lnTo>
                    <a:lnTo>
                      <a:pt x="271" y="710"/>
                    </a:lnTo>
                    <a:lnTo>
                      <a:pt x="272" y="705"/>
                    </a:lnTo>
                    <a:lnTo>
                      <a:pt x="273" y="700"/>
                    </a:lnTo>
                    <a:lnTo>
                      <a:pt x="273" y="692"/>
                    </a:lnTo>
                    <a:lnTo>
                      <a:pt x="275" y="684"/>
                    </a:lnTo>
                    <a:lnTo>
                      <a:pt x="272" y="659"/>
                    </a:lnTo>
                    <a:lnTo>
                      <a:pt x="266" y="638"/>
                    </a:lnTo>
                    <a:lnTo>
                      <a:pt x="258" y="621"/>
                    </a:lnTo>
                    <a:lnTo>
                      <a:pt x="251" y="604"/>
                    </a:lnTo>
                    <a:lnTo>
                      <a:pt x="242" y="587"/>
                    </a:lnTo>
                    <a:lnTo>
                      <a:pt x="235" y="569"/>
                    </a:lnTo>
                    <a:lnTo>
                      <a:pt x="230" y="549"/>
                    </a:lnTo>
                    <a:lnTo>
                      <a:pt x="228" y="525"/>
                    </a:lnTo>
                    <a:lnTo>
                      <a:pt x="228" y="509"/>
                    </a:lnTo>
                    <a:lnTo>
                      <a:pt x="230" y="491"/>
                    </a:lnTo>
                    <a:lnTo>
                      <a:pt x="232" y="471"/>
                    </a:lnTo>
                    <a:lnTo>
                      <a:pt x="236" y="454"/>
                    </a:lnTo>
                    <a:lnTo>
                      <a:pt x="240" y="435"/>
                    </a:lnTo>
                    <a:lnTo>
                      <a:pt x="247" y="421"/>
                    </a:lnTo>
                    <a:lnTo>
                      <a:pt x="253" y="411"/>
                    </a:lnTo>
                    <a:lnTo>
                      <a:pt x="263" y="409"/>
                    </a:lnTo>
                    <a:lnTo>
                      <a:pt x="290" y="411"/>
                    </a:lnTo>
                    <a:lnTo>
                      <a:pt x="312" y="421"/>
                    </a:lnTo>
                    <a:lnTo>
                      <a:pt x="331" y="436"/>
                    </a:lnTo>
                    <a:lnTo>
                      <a:pt x="347" y="456"/>
                    </a:lnTo>
                    <a:lnTo>
                      <a:pt x="359" y="478"/>
                    </a:lnTo>
                    <a:lnTo>
                      <a:pt x="371" y="500"/>
                    </a:lnTo>
                    <a:lnTo>
                      <a:pt x="383" y="522"/>
                    </a:lnTo>
                    <a:lnTo>
                      <a:pt x="394" y="544"/>
                    </a:lnTo>
                    <a:lnTo>
                      <a:pt x="398" y="550"/>
                    </a:lnTo>
                    <a:lnTo>
                      <a:pt x="403" y="559"/>
                    </a:lnTo>
                    <a:lnTo>
                      <a:pt x="409" y="567"/>
                    </a:lnTo>
                    <a:lnTo>
                      <a:pt x="416" y="577"/>
                    </a:lnTo>
                    <a:lnTo>
                      <a:pt x="424" y="583"/>
                    </a:lnTo>
                    <a:lnTo>
                      <a:pt x="431" y="590"/>
                    </a:lnTo>
                    <a:lnTo>
                      <a:pt x="439" y="594"/>
                    </a:lnTo>
                    <a:lnTo>
                      <a:pt x="448" y="597"/>
                    </a:lnTo>
                    <a:lnTo>
                      <a:pt x="457" y="593"/>
                    </a:lnTo>
                    <a:lnTo>
                      <a:pt x="467" y="587"/>
                    </a:lnTo>
                    <a:lnTo>
                      <a:pt x="460" y="574"/>
                    </a:lnTo>
                    <a:lnTo>
                      <a:pt x="455" y="563"/>
                    </a:lnTo>
                    <a:lnTo>
                      <a:pt x="450" y="549"/>
                    </a:lnTo>
                    <a:lnTo>
                      <a:pt x="446" y="537"/>
                    </a:lnTo>
                    <a:lnTo>
                      <a:pt x="443" y="522"/>
                    </a:lnTo>
                    <a:lnTo>
                      <a:pt x="439" y="508"/>
                    </a:lnTo>
                    <a:lnTo>
                      <a:pt x="435" y="493"/>
                    </a:lnTo>
                    <a:lnTo>
                      <a:pt x="434" y="478"/>
                    </a:lnTo>
                    <a:lnTo>
                      <a:pt x="434" y="384"/>
                    </a:lnTo>
                    <a:lnTo>
                      <a:pt x="448" y="359"/>
                    </a:lnTo>
                    <a:lnTo>
                      <a:pt x="464" y="340"/>
                    </a:lnTo>
                    <a:lnTo>
                      <a:pt x="483" y="325"/>
                    </a:lnTo>
                    <a:lnTo>
                      <a:pt x="503" y="313"/>
                    </a:lnTo>
                    <a:lnTo>
                      <a:pt x="523" y="302"/>
                    </a:lnTo>
                    <a:lnTo>
                      <a:pt x="544" y="292"/>
                    </a:lnTo>
                    <a:lnTo>
                      <a:pt x="564" y="280"/>
                    </a:lnTo>
                    <a:lnTo>
                      <a:pt x="586" y="263"/>
                    </a:lnTo>
                    <a:lnTo>
                      <a:pt x="597" y="250"/>
                    </a:lnTo>
                    <a:lnTo>
                      <a:pt x="609" y="236"/>
                    </a:lnTo>
                    <a:lnTo>
                      <a:pt x="621" y="222"/>
                    </a:lnTo>
                    <a:lnTo>
                      <a:pt x="635" y="208"/>
                    </a:lnTo>
                    <a:lnTo>
                      <a:pt x="646" y="193"/>
                    </a:lnTo>
                    <a:lnTo>
                      <a:pt x="661" y="181"/>
                    </a:lnTo>
                    <a:lnTo>
                      <a:pt x="677" y="169"/>
                    </a:lnTo>
                    <a:lnTo>
                      <a:pt x="698" y="162"/>
                    </a:lnTo>
                    <a:lnTo>
                      <a:pt x="729" y="149"/>
                    </a:lnTo>
                    <a:lnTo>
                      <a:pt x="760" y="137"/>
                    </a:lnTo>
                    <a:lnTo>
                      <a:pt x="789" y="122"/>
                    </a:lnTo>
                    <a:lnTo>
                      <a:pt x="819" y="105"/>
                    </a:lnTo>
                    <a:lnTo>
                      <a:pt x="844" y="83"/>
                    </a:lnTo>
                    <a:lnTo>
                      <a:pt x="866" y="60"/>
                    </a:lnTo>
                    <a:lnTo>
                      <a:pt x="883" y="31"/>
                    </a:lnTo>
                    <a:lnTo>
                      <a:pt x="895" y="0"/>
                    </a:lnTo>
                    <a:lnTo>
                      <a:pt x="870" y="15"/>
                    </a:lnTo>
                    <a:lnTo>
                      <a:pt x="848" y="30"/>
                    </a:lnTo>
                    <a:lnTo>
                      <a:pt x="826" y="44"/>
                    </a:lnTo>
                    <a:lnTo>
                      <a:pt x="805" y="57"/>
                    </a:lnTo>
                    <a:lnTo>
                      <a:pt x="781" y="67"/>
                    </a:lnTo>
                    <a:lnTo>
                      <a:pt x="756" y="75"/>
                    </a:lnTo>
                    <a:lnTo>
                      <a:pt x="729" y="83"/>
                    </a:lnTo>
                    <a:lnTo>
                      <a:pt x="698" y="90"/>
                    </a:lnTo>
                    <a:lnTo>
                      <a:pt x="455" y="90"/>
                    </a:lnTo>
                    <a:lnTo>
                      <a:pt x="445" y="93"/>
                    </a:lnTo>
                    <a:lnTo>
                      <a:pt x="436" y="95"/>
                    </a:lnTo>
                    <a:lnTo>
                      <a:pt x="428" y="98"/>
                    </a:lnTo>
                    <a:lnTo>
                      <a:pt x="419" y="100"/>
                    </a:lnTo>
                    <a:lnTo>
                      <a:pt x="409" y="102"/>
                    </a:lnTo>
                    <a:lnTo>
                      <a:pt x="400" y="103"/>
                    </a:lnTo>
                    <a:lnTo>
                      <a:pt x="390" y="103"/>
                    </a:lnTo>
                    <a:lnTo>
                      <a:pt x="380" y="104"/>
                    </a:lnTo>
                    <a:lnTo>
                      <a:pt x="362" y="105"/>
                    </a:lnTo>
                    <a:lnTo>
                      <a:pt x="345" y="112"/>
                    </a:lnTo>
                    <a:lnTo>
                      <a:pt x="325" y="120"/>
                    </a:lnTo>
                    <a:lnTo>
                      <a:pt x="305" y="130"/>
                    </a:lnTo>
                    <a:lnTo>
                      <a:pt x="285" y="139"/>
                    </a:lnTo>
                    <a:lnTo>
                      <a:pt x="266" y="147"/>
                    </a:lnTo>
                    <a:lnTo>
                      <a:pt x="248" y="151"/>
                    </a:lnTo>
                    <a:lnTo>
                      <a:pt x="235" y="152"/>
                    </a:lnTo>
                    <a:lnTo>
                      <a:pt x="227" y="153"/>
                    </a:lnTo>
                    <a:lnTo>
                      <a:pt x="208" y="161"/>
                    </a:lnTo>
                    <a:lnTo>
                      <a:pt x="181" y="173"/>
                    </a:lnTo>
                    <a:lnTo>
                      <a:pt x="151" y="189"/>
                    </a:lnTo>
                    <a:lnTo>
                      <a:pt x="118" y="208"/>
                    </a:lnTo>
                    <a:lnTo>
                      <a:pt x="89" y="232"/>
                    </a:lnTo>
                    <a:lnTo>
                      <a:pt x="67" y="258"/>
                    </a:lnTo>
                    <a:lnTo>
                      <a:pt x="57" y="290"/>
                    </a:lnTo>
                    <a:lnTo>
                      <a:pt x="4" y="380"/>
                    </a:lnTo>
                    <a:lnTo>
                      <a:pt x="0" y="399"/>
                    </a:lnTo>
                    <a:lnTo>
                      <a:pt x="0" y="419"/>
                    </a:lnTo>
                    <a:lnTo>
                      <a:pt x="0" y="439"/>
                    </a:lnTo>
                    <a:lnTo>
                      <a:pt x="1" y="460"/>
                    </a:lnTo>
                    <a:lnTo>
                      <a:pt x="1" y="481"/>
                    </a:lnTo>
                    <a:lnTo>
                      <a:pt x="3" y="503"/>
                    </a:lnTo>
                    <a:lnTo>
                      <a:pt x="3" y="523"/>
                    </a:lnTo>
                    <a:lnTo>
                      <a:pt x="3" y="544"/>
                    </a:lnTo>
                    <a:lnTo>
                      <a:pt x="1" y="728"/>
                    </a:lnTo>
                    <a:close/>
                  </a:path>
                </a:pathLst>
              </a:custGeom>
              <a:solidFill>
                <a:srgbClr val="FFEBF1"/>
              </a:solidFill>
              <a:ln w="8255">
                <a:solidFill>
                  <a:srgbClr val="FFDEE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3" name="Freeform 190"/>
              <p:cNvSpPr>
                <a:spLocks/>
              </p:cNvSpPr>
              <p:nvPr/>
            </p:nvSpPr>
            <p:spPr bwMode="auto">
              <a:xfrm>
                <a:off x="1456" y="2497"/>
                <a:ext cx="895" cy="544"/>
              </a:xfrm>
              <a:custGeom>
                <a:avLst/>
                <a:gdLst>
                  <a:gd name="T0" fmla="*/ 895 w 895"/>
                  <a:gd name="T1" fmla="*/ 0 h 544"/>
                  <a:gd name="T2" fmla="*/ 870 w 895"/>
                  <a:gd name="T3" fmla="*/ 15 h 544"/>
                  <a:gd name="T4" fmla="*/ 848 w 895"/>
                  <a:gd name="T5" fmla="*/ 30 h 544"/>
                  <a:gd name="T6" fmla="*/ 826 w 895"/>
                  <a:gd name="T7" fmla="*/ 44 h 544"/>
                  <a:gd name="T8" fmla="*/ 805 w 895"/>
                  <a:gd name="T9" fmla="*/ 57 h 544"/>
                  <a:gd name="T10" fmla="*/ 781 w 895"/>
                  <a:gd name="T11" fmla="*/ 67 h 544"/>
                  <a:gd name="T12" fmla="*/ 756 w 895"/>
                  <a:gd name="T13" fmla="*/ 75 h 544"/>
                  <a:gd name="T14" fmla="*/ 729 w 895"/>
                  <a:gd name="T15" fmla="*/ 83 h 544"/>
                  <a:gd name="T16" fmla="*/ 698 w 895"/>
                  <a:gd name="T17" fmla="*/ 90 h 544"/>
                  <a:gd name="T18" fmla="*/ 455 w 895"/>
                  <a:gd name="T19" fmla="*/ 90 h 544"/>
                  <a:gd name="T20" fmla="*/ 445 w 895"/>
                  <a:gd name="T21" fmla="*/ 93 h 544"/>
                  <a:gd name="T22" fmla="*/ 436 w 895"/>
                  <a:gd name="T23" fmla="*/ 95 h 544"/>
                  <a:gd name="T24" fmla="*/ 428 w 895"/>
                  <a:gd name="T25" fmla="*/ 98 h 544"/>
                  <a:gd name="T26" fmla="*/ 419 w 895"/>
                  <a:gd name="T27" fmla="*/ 100 h 544"/>
                  <a:gd name="T28" fmla="*/ 409 w 895"/>
                  <a:gd name="T29" fmla="*/ 102 h 544"/>
                  <a:gd name="T30" fmla="*/ 400 w 895"/>
                  <a:gd name="T31" fmla="*/ 103 h 544"/>
                  <a:gd name="T32" fmla="*/ 390 w 895"/>
                  <a:gd name="T33" fmla="*/ 103 h 544"/>
                  <a:gd name="T34" fmla="*/ 380 w 895"/>
                  <a:gd name="T35" fmla="*/ 104 h 544"/>
                  <a:gd name="T36" fmla="*/ 362 w 895"/>
                  <a:gd name="T37" fmla="*/ 105 h 544"/>
                  <a:gd name="T38" fmla="*/ 345 w 895"/>
                  <a:gd name="T39" fmla="*/ 112 h 544"/>
                  <a:gd name="T40" fmla="*/ 325 w 895"/>
                  <a:gd name="T41" fmla="*/ 120 h 544"/>
                  <a:gd name="T42" fmla="*/ 305 w 895"/>
                  <a:gd name="T43" fmla="*/ 130 h 544"/>
                  <a:gd name="T44" fmla="*/ 285 w 895"/>
                  <a:gd name="T45" fmla="*/ 139 h 544"/>
                  <a:gd name="T46" fmla="*/ 266 w 895"/>
                  <a:gd name="T47" fmla="*/ 147 h 544"/>
                  <a:gd name="T48" fmla="*/ 248 w 895"/>
                  <a:gd name="T49" fmla="*/ 151 h 544"/>
                  <a:gd name="T50" fmla="*/ 235 w 895"/>
                  <a:gd name="T51" fmla="*/ 152 h 544"/>
                  <a:gd name="T52" fmla="*/ 227 w 895"/>
                  <a:gd name="T53" fmla="*/ 153 h 544"/>
                  <a:gd name="T54" fmla="*/ 208 w 895"/>
                  <a:gd name="T55" fmla="*/ 161 h 544"/>
                  <a:gd name="T56" fmla="*/ 181 w 895"/>
                  <a:gd name="T57" fmla="*/ 173 h 544"/>
                  <a:gd name="T58" fmla="*/ 151 w 895"/>
                  <a:gd name="T59" fmla="*/ 189 h 544"/>
                  <a:gd name="T60" fmla="*/ 118 w 895"/>
                  <a:gd name="T61" fmla="*/ 208 h 544"/>
                  <a:gd name="T62" fmla="*/ 89 w 895"/>
                  <a:gd name="T63" fmla="*/ 232 h 544"/>
                  <a:gd name="T64" fmla="*/ 67 w 895"/>
                  <a:gd name="T65" fmla="*/ 258 h 544"/>
                  <a:gd name="T66" fmla="*/ 57 w 895"/>
                  <a:gd name="T67" fmla="*/ 290 h 544"/>
                  <a:gd name="T68" fmla="*/ 4 w 895"/>
                  <a:gd name="T69" fmla="*/ 380 h 544"/>
                  <a:gd name="T70" fmla="*/ 0 w 895"/>
                  <a:gd name="T71" fmla="*/ 399 h 544"/>
                  <a:gd name="T72" fmla="*/ 0 w 895"/>
                  <a:gd name="T73" fmla="*/ 419 h 544"/>
                  <a:gd name="T74" fmla="*/ 0 w 895"/>
                  <a:gd name="T75" fmla="*/ 439 h 544"/>
                  <a:gd name="T76" fmla="*/ 1 w 895"/>
                  <a:gd name="T77" fmla="*/ 460 h 544"/>
                  <a:gd name="T78" fmla="*/ 1 w 895"/>
                  <a:gd name="T79" fmla="*/ 481 h 544"/>
                  <a:gd name="T80" fmla="*/ 3 w 895"/>
                  <a:gd name="T81" fmla="*/ 503 h 544"/>
                  <a:gd name="T82" fmla="*/ 3 w 895"/>
                  <a:gd name="T83" fmla="*/ 523 h 544"/>
                  <a:gd name="T84" fmla="*/ 3 w 895"/>
                  <a:gd name="T85" fmla="*/ 544 h 5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95"/>
                  <a:gd name="T130" fmla="*/ 0 h 544"/>
                  <a:gd name="T131" fmla="*/ 895 w 895"/>
                  <a:gd name="T132" fmla="*/ 544 h 5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95" h="544">
                    <a:moveTo>
                      <a:pt x="895" y="0"/>
                    </a:moveTo>
                    <a:lnTo>
                      <a:pt x="870" y="15"/>
                    </a:lnTo>
                    <a:lnTo>
                      <a:pt x="848" y="30"/>
                    </a:lnTo>
                    <a:lnTo>
                      <a:pt x="826" y="44"/>
                    </a:lnTo>
                    <a:lnTo>
                      <a:pt x="805" y="57"/>
                    </a:lnTo>
                    <a:lnTo>
                      <a:pt x="781" y="67"/>
                    </a:lnTo>
                    <a:lnTo>
                      <a:pt x="756" y="75"/>
                    </a:lnTo>
                    <a:lnTo>
                      <a:pt x="729" y="83"/>
                    </a:lnTo>
                    <a:lnTo>
                      <a:pt x="698" y="90"/>
                    </a:lnTo>
                    <a:lnTo>
                      <a:pt x="455" y="90"/>
                    </a:lnTo>
                    <a:lnTo>
                      <a:pt x="445" y="93"/>
                    </a:lnTo>
                    <a:lnTo>
                      <a:pt x="436" y="95"/>
                    </a:lnTo>
                    <a:lnTo>
                      <a:pt x="428" y="98"/>
                    </a:lnTo>
                    <a:lnTo>
                      <a:pt x="419" y="100"/>
                    </a:lnTo>
                    <a:lnTo>
                      <a:pt x="409" y="102"/>
                    </a:lnTo>
                    <a:lnTo>
                      <a:pt x="400" y="103"/>
                    </a:lnTo>
                    <a:lnTo>
                      <a:pt x="390" y="103"/>
                    </a:lnTo>
                    <a:lnTo>
                      <a:pt x="380" y="104"/>
                    </a:lnTo>
                    <a:lnTo>
                      <a:pt x="362" y="105"/>
                    </a:lnTo>
                    <a:lnTo>
                      <a:pt x="345" y="112"/>
                    </a:lnTo>
                    <a:lnTo>
                      <a:pt x="325" y="120"/>
                    </a:lnTo>
                    <a:lnTo>
                      <a:pt x="305" y="130"/>
                    </a:lnTo>
                    <a:lnTo>
                      <a:pt x="285" y="139"/>
                    </a:lnTo>
                    <a:lnTo>
                      <a:pt x="266" y="147"/>
                    </a:lnTo>
                    <a:lnTo>
                      <a:pt x="248" y="151"/>
                    </a:lnTo>
                    <a:lnTo>
                      <a:pt x="235" y="152"/>
                    </a:lnTo>
                    <a:lnTo>
                      <a:pt x="227" y="153"/>
                    </a:lnTo>
                    <a:lnTo>
                      <a:pt x="208" y="161"/>
                    </a:lnTo>
                    <a:lnTo>
                      <a:pt x="181" y="173"/>
                    </a:lnTo>
                    <a:lnTo>
                      <a:pt x="151" y="189"/>
                    </a:lnTo>
                    <a:lnTo>
                      <a:pt x="118" y="208"/>
                    </a:lnTo>
                    <a:lnTo>
                      <a:pt x="89" y="232"/>
                    </a:lnTo>
                    <a:lnTo>
                      <a:pt x="67" y="258"/>
                    </a:lnTo>
                    <a:lnTo>
                      <a:pt x="57" y="290"/>
                    </a:lnTo>
                    <a:lnTo>
                      <a:pt x="4" y="380"/>
                    </a:lnTo>
                    <a:lnTo>
                      <a:pt x="0" y="399"/>
                    </a:lnTo>
                    <a:lnTo>
                      <a:pt x="0" y="419"/>
                    </a:lnTo>
                    <a:lnTo>
                      <a:pt x="0" y="439"/>
                    </a:lnTo>
                    <a:lnTo>
                      <a:pt x="1" y="460"/>
                    </a:lnTo>
                    <a:lnTo>
                      <a:pt x="1" y="481"/>
                    </a:lnTo>
                    <a:lnTo>
                      <a:pt x="3" y="503"/>
                    </a:lnTo>
                    <a:lnTo>
                      <a:pt x="3" y="523"/>
                    </a:lnTo>
                    <a:lnTo>
                      <a:pt x="3" y="544"/>
                    </a:lnTo>
                  </a:path>
                </a:pathLst>
              </a:custGeom>
              <a:noFill/>
              <a:ln w="8255">
                <a:solidFill>
                  <a:srgbClr val="F2A6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4" name="Freeform 191"/>
              <p:cNvSpPr>
                <a:spLocks/>
              </p:cNvSpPr>
              <p:nvPr/>
            </p:nvSpPr>
            <p:spPr bwMode="auto">
              <a:xfrm>
                <a:off x="2202" y="2555"/>
                <a:ext cx="1951" cy="1588"/>
              </a:xfrm>
              <a:custGeom>
                <a:avLst/>
                <a:gdLst>
                  <a:gd name="T0" fmla="*/ 43 w 1951"/>
                  <a:gd name="T1" fmla="*/ 962 h 1588"/>
                  <a:gd name="T2" fmla="*/ 112 w 1951"/>
                  <a:gd name="T3" fmla="*/ 949 h 1588"/>
                  <a:gd name="T4" fmla="*/ 191 w 1951"/>
                  <a:gd name="T5" fmla="*/ 942 h 1588"/>
                  <a:gd name="T6" fmla="*/ 248 w 1951"/>
                  <a:gd name="T7" fmla="*/ 893 h 1588"/>
                  <a:gd name="T8" fmla="*/ 290 w 1951"/>
                  <a:gd name="T9" fmla="*/ 808 h 1588"/>
                  <a:gd name="T10" fmla="*/ 296 w 1951"/>
                  <a:gd name="T11" fmla="*/ 746 h 1588"/>
                  <a:gd name="T12" fmla="*/ 327 w 1951"/>
                  <a:gd name="T13" fmla="*/ 738 h 1588"/>
                  <a:gd name="T14" fmla="*/ 347 w 1951"/>
                  <a:gd name="T15" fmla="*/ 822 h 1588"/>
                  <a:gd name="T16" fmla="*/ 371 w 1951"/>
                  <a:gd name="T17" fmla="*/ 940 h 1588"/>
                  <a:gd name="T18" fmla="*/ 410 w 1951"/>
                  <a:gd name="T19" fmla="*/ 1035 h 1588"/>
                  <a:gd name="T20" fmla="*/ 445 w 1951"/>
                  <a:gd name="T21" fmla="*/ 1090 h 1588"/>
                  <a:gd name="T22" fmla="*/ 502 w 1951"/>
                  <a:gd name="T23" fmla="*/ 1082 h 1588"/>
                  <a:gd name="T24" fmla="*/ 537 w 1951"/>
                  <a:gd name="T25" fmla="*/ 1034 h 1588"/>
                  <a:gd name="T26" fmla="*/ 576 w 1951"/>
                  <a:gd name="T27" fmla="*/ 1102 h 1588"/>
                  <a:gd name="T28" fmla="*/ 636 w 1951"/>
                  <a:gd name="T29" fmla="*/ 1167 h 1588"/>
                  <a:gd name="T30" fmla="*/ 673 w 1951"/>
                  <a:gd name="T31" fmla="*/ 1108 h 1588"/>
                  <a:gd name="T32" fmla="*/ 687 w 1951"/>
                  <a:gd name="T33" fmla="*/ 1134 h 1588"/>
                  <a:gd name="T34" fmla="*/ 710 w 1951"/>
                  <a:gd name="T35" fmla="*/ 1209 h 1588"/>
                  <a:gd name="T36" fmla="*/ 759 w 1951"/>
                  <a:gd name="T37" fmla="*/ 1181 h 1588"/>
                  <a:gd name="T38" fmla="*/ 786 w 1951"/>
                  <a:gd name="T39" fmla="*/ 1138 h 1588"/>
                  <a:gd name="T40" fmla="*/ 825 w 1951"/>
                  <a:gd name="T41" fmla="*/ 1118 h 1588"/>
                  <a:gd name="T42" fmla="*/ 851 w 1951"/>
                  <a:gd name="T43" fmla="*/ 1079 h 1588"/>
                  <a:gd name="T44" fmla="*/ 892 w 1951"/>
                  <a:gd name="T45" fmla="*/ 1020 h 1588"/>
                  <a:gd name="T46" fmla="*/ 1004 w 1951"/>
                  <a:gd name="T47" fmla="*/ 905 h 1588"/>
                  <a:gd name="T48" fmla="*/ 1042 w 1951"/>
                  <a:gd name="T49" fmla="*/ 911 h 1588"/>
                  <a:gd name="T50" fmla="*/ 1041 w 1951"/>
                  <a:gd name="T51" fmla="*/ 1025 h 1588"/>
                  <a:gd name="T52" fmla="*/ 1046 w 1951"/>
                  <a:gd name="T53" fmla="*/ 1130 h 1588"/>
                  <a:gd name="T54" fmla="*/ 1083 w 1951"/>
                  <a:gd name="T55" fmla="*/ 1193 h 1588"/>
                  <a:gd name="T56" fmla="*/ 1093 w 1951"/>
                  <a:gd name="T57" fmla="*/ 1221 h 1588"/>
                  <a:gd name="T58" fmla="*/ 1118 w 1951"/>
                  <a:gd name="T59" fmla="*/ 1282 h 1588"/>
                  <a:gd name="T60" fmla="*/ 1202 w 1951"/>
                  <a:gd name="T61" fmla="*/ 1254 h 1588"/>
                  <a:gd name="T62" fmla="*/ 1239 w 1951"/>
                  <a:gd name="T63" fmla="*/ 1119 h 1588"/>
                  <a:gd name="T64" fmla="*/ 1274 w 1951"/>
                  <a:gd name="T65" fmla="*/ 1006 h 1588"/>
                  <a:gd name="T66" fmla="*/ 1314 w 1951"/>
                  <a:gd name="T67" fmla="*/ 936 h 1588"/>
                  <a:gd name="T68" fmla="*/ 1329 w 1951"/>
                  <a:gd name="T69" fmla="*/ 901 h 1588"/>
                  <a:gd name="T70" fmla="*/ 1315 w 1951"/>
                  <a:gd name="T71" fmla="*/ 781 h 1588"/>
                  <a:gd name="T72" fmla="*/ 1241 w 1951"/>
                  <a:gd name="T73" fmla="*/ 685 h 1588"/>
                  <a:gd name="T74" fmla="*/ 1146 w 1951"/>
                  <a:gd name="T75" fmla="*/ 598 h 1588"/>
                  <a:gd name="T76" fmla="*/ 1137 w 1951"/>
                  <a:gd name="T77" fmla="*/ 490 h 1588"/>
                  <a:gd name="T78" fmla="*/ 1149 w 1951"/>
                  <a:gd name="T79" fmla="*/ 425 h 1588"/>
                  <a:gd name="T80" fmla="*/ 1113 w 1951"/>
                  <a:gd name="T81" fmla="*/ 306 h 1588"/>
                  <a:gd name="T82" fmla="*/ 1072 w 1951"/>
                  <a:gd name="T83" fmla="*/ 183 h 1588"/>
                  <a:gd name="T84" fmla="*/ 1054 w 1951"/>
                  <a:gd name="T85" fmla="*/ 32 h 1588"/>
                  <a:gd name="T86" fmla="*/ 1182 w 1951"/>
                  <a:gd name="T87" fmla="*/ 100 h 1588"/>
                  <a:gd name="T88" fmla="*/ 1379 w 1951"/>
                  <a:gd name="T89" fmla="*/ 164 h 1588"/>
                  <a:gd name="T90" fmla="*/ 1516 w 1951"/>
                  <a:gd name="T91" fmla="*/ 240 h 1588"/>
                  <a:gd name="T92" fmla="*/ 1674 w 1951"/>
                  <a:gd name="T93" fmla="*/ 306 h 1588"/>
                  <a:gd name="T94" fmla="*/ 1792 w 1951"/>
                  <a:gd name="T95" fmla="*/ 413 h 1588"/>
                  <a:gd name="T96" fmla="*/ 1853 w 1951"/>
                  <a:gd name="T97" fmla="*/ 669 h 1588"/>
                  <a:gd name="T98" fmla="*/ 1898 w 1951"/>
                  <a:gd name="T99" fmla="*/ 917 h 1588"/>
                  <a:gd name="T100" fmla="*/ 1948 w 1951"/>
                  <a:gd name="T101" fmla="*/ 1152 h 1588"/>
                  <a:gd name="T102" fmla="*/ 1871 w 1951"/>
                  <a:gd name="T103" fmla="*/ 1336 h 1588"/>
                  <a:gd name="T104" fmla="*/ 1716 w 1951"/>
                  <a:gd name="T105" fmla="*/ 1441 h 1588"/>
                  <a:gd name="T106" fmla="*/ 1562 w 1951"/>
                  <a:gd name="T107" fmla="*/ 1547 h 15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951"/>
                  <a:gd name="T163" fmla="*/ 0 h 1588"/>
                  <a:gd name="T164" fmla="*/ 1951 w 1951"/>
                  <a:gd name="T165" fmla="*/ 1588 h 15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951" h="1588">
                    <a:moveTo>
                      <a:pt x="0" y="982"/>
                    </a:moveTo>
                    <a:lnTo>
                      <a:pt x="10" y="976"/>
                    </a:lnTo>
                    <a:lnTo>
                      <a:pt x="20" y="972"/>
                    </a:lnTo>
                    <a:lnTo>
                      <a:pt x="31" y="966"/>
                    </a:lnTo>
                    <a:lnTo>
                      <a:pt x="43" y="962"/>
                    </a:lnTo>
                    <a:lnTo>
                      <a:pt x="54" y="957"/>
                    </a:lnTo>
                    <a:lnTo>
                      <a:pt x="68" y="954"/>
                    </a:lnTo>
                    <a:lnTo>
                      <a:pt x="82" y="950"/>
                    </a:lnTo>
                    <a:lnTo>
                      <a:pt x="98" y="950"/>
                    </a:lnTo>
                    <a:lnTo>
                      <a:pt x="112" y="949"/>
                    </a:lnTo>
                    <a:lnTo>
                      <a:pt x="128" y="949"/>
                    </a:lnTo>
                    <a:lnTo>
                      <a:pt x="143" y="947"/>
                    </a:lnTo>
                    <a:lnTo>
                      <a:pt x="161" y="947"/>
                    </a:lnTo>
                    <a:lnTo>
                      <a:pt x="176" y="945"/>
                    </a:lnTo>
                    <a:lnTo>
                      <a:pt x="191" y="942"/>
                    </a:lnTo>
                    <a:lnTo>
                      <a:pt x="203" y="937"/>
                    </a:lnTo>
                    <a:lnTo>
                      <a:pt x="215" y="931"/>
                    </a:lnTo>
                    <a:lnTo>
                      <a:pt x="226" y="919"/>
                    </a:lnTo>
                    <a:lnTo>
                      <a:pt x="238" y="906"/>
                    </a:lnTo>
                    <a:lnTo>
                      <a:pt x="248" y="893"/>
                    </a:lnTo>
                    <a:lnTo>
                      <a:pt x="260" y="881"/>
                    </a:lnTo>
                    <a:lnTo>
                      <a:pt x="267" y="865"/>
                    </a:lnTo>
                    <a:lnTo>
                      <a:pt x="276" y="848"/>
                    </a:lnTo>
                    <a:lnTo>
                      <a:pt x="282" y="830"/>
                    </a:lnTo>
                    <a:lnTo>
                      <a:pt x="290" y="808"/>
                    </a:lnTo>
                    <a:lnTo>
                      <a:pt x="291" y="793"/>
                    </a:lnTo>
                    <a:lnTo>
                      <a:pt x="292" y="781"/>
                    </a:lnTo>
                    <a:lnTo>
                      <a:pt x="293" y="768"/>
                    </a:lnTo>
                    <a:lnTo>
                      <a:pt x="295" y="757"/>
                    </a:lnTo>
                    <a:lnTo>
                      <a:pt x="296" y="746"/>
                    </a:lnTo>
                    <a:lnTo>
                      <a:pt x="300" y="736"/>
                    </a:lnTo>
                    <a:lnTo>
                      <a:pt x="304" y="726"/>
                    </a:lnTo>
                    <a:lnTo>
                      <a:pt x="312" y="717"/>
                    </a:lnTo>
                    <a:lnTo>
                      <a:pt x="320" y="726"/>
                    </a:lnTo>
                    <a:lnTo>
                      <a:pt x="327" y="738"/>
                    </a:lnTo>
                    <a:lnTo>
                      <a:pt x="334" y="752"/>
                    </a:lnTo>
                    <a:lnTo>
                      <a:pt x="339" y="769"/>
                    </a:lnTo>
                    <a:lnTo>
                      <a:pt x="341" y="786"/>
                    </a:lnTo>
                    <a:lnTo>
                      <a:pt x="345" y="804"/>
                    </a:lnTo>
                    <a:lnTo>
                      <a:pt x="347" y="822"/>
                    </a:lnTo>
                    <a:lnTo>
                      <a:pt x="351" y="841"/>
                    </a:lnTo>
                    <a:lnTo>
                      <a:pt x="354" y="861"/>
                    </a:lnTo>
                    <a:lnTo>
                      <a:pt x="359" y="886"/>
                    </a:lnTo>
                    <a:lnTo>
                      <a:pt x="364" y="912"/>
                    </a:lnTo>
                    <a:lnTo>
                      <a:pt x="371" y="940"/>
                    </a:lnTo>
                    <a:lnTo>
                      <a:pt x="379" y="965"/>
                    </a:lnTo>
                    <a:lnTo>
                      <a:pt x="388" y="990"/>
                    </a:lnTo>
                    <a:lnTo>
                      <a:pt x="396" y="1011"/>
                    </a:lnTo>
                    <a:lnTo>
                      <a:pt x="406" y="1029"/>
                    </a:lnTo>
                    <a:lnTo>
                      <a:pt x="410" y="1035"/>
                    </a:lnTo>
                    <a:lnTo>
                      <a:pt x="415" y="1046"/>
                    </a:lnTo>
                    <a:lnTo>
                      <a:pt x="421" y="1058"/>
                    </a:lnTo>
                    <a:lnTo>
                      <a:pt x="429" y="1070"/>
                    </a:lnTo>
                    <a:lnTo>
                      <a:pt x="436" y="1080"/>
                    </a:lnTo>
                    <a:lnTo>
                      <a:pt x="445" y="1090"/>
                    </a:lnTo>
                    <a:lnTo>
                      <a:pt x="454" y="1097"/>
                    </a:lnTo>
                    <a:lnTo>
                      <a:pt x="464" y="1099"/>
                    </a:lnTo>
                    <a:lnTo>
                      <a:pt x="480" y="1097"/>
                    </a:lnTo>
                    <a:lnTo>
                      <a:pt x="493" y="1090"/>
                    </a:lnTo>
                    <a:lnTo>
                      <a:pt x="502" y="1082"/>
                    </a:lnTo>
                    <a:lnTo>
                      <a:pt x="510" y="1071"/>
                    </a:lnTo>
                    <a:lnTo>
                      <a:pt x="515" y="1060"/>
                    </a:lnTo>
                    <a:lnTo>
                      <a:pt x="522" y="1050"/>
                    </a:lnTo>
                    <a:lnTo>
                      <a:pt x="528" y="1040"/>
                    </a:lnTo>
                    <a:lnTo>
                      <a:pt x="537" y="1034"/>
                    </a:lnTo>
                    <a:lnTo>
                      <a:pt x="543" y="1051"/>
                    </a:lnTo>
                    <a:lnTo>
                      <a:pt x="551" y="1068"/>
                    </a:lnTo>
                    <a:lnTo>
                      <a:pt x="558" y="1079"/>
                    </a:lnTo>
                    <a:lnTo>
                      <a:pt x="567" y="1092"/>
                    </a:lnTo>
                    <a:lnTo>
                      <a:pt x="576" y="1102"/>
                    </a:lnTo>
                    <a:lnTo>
                      <a:pt x="586" y="1113"/>
                    </a:lnTo>
                    <a:lnTo>
                      <a:pt x="594" y="1124"/>
                    </a:lnTo>
                    <a:lnTo>
                      <a:pt x="606" y="1138"/>
                    </a:lnTo>
                    <a:lnTo>
                      <a:pt x="619" y="1170"/>
                    </a:lnTo>
                    <a:lnTo>
                      <a:pt x="636" y="1167"/>
                    </a:lnTo>
                    <a:lnTo>
                      <a:pt x="648" y="1159"/>
                    </a:lnTo>
                    <a:lnTo>
                      <a:pt x="657" y="1148"/>
                    </a:lnTo>
                    <a:lnTo>
                      <a:pt x="665" y="1137"/>
                    </a:lnTo>
                    <a:lnTo>
                      <a:pt x="668" y="1122"/>
                    </a:lnTo>
                    <a:lnTo>
                      <a:pt x="673" y="1108"/>
                    </a:lnTo>
                    <a:lnTo>
                      <a:pt x="678" y="1094"/>
                    </a:lnTo>
                    <a:lnTo>
                      <a:pt x="685" y="1084"/>
                    </a:lnTo>
                    <a:lnTo>
                      <a:pt x="685" y="1095"/>
                    </a:lnTo>
                    <a:lnTo>
                      <a:pt x="686" y="1114"/>
                    </a:lnTo>
                    <a:lnTo>
                      <a:pt x="687" y="1134"/>
                    </a:lnTo>
                    <a:lnTo>
                      <a:pt x="691" y="1155"/>
                    </a:lnTo>
                    <a:lnTo>
                      <a:pt x="695" y="1176"/>
                    </a:lnTo>
                    <a:lnTo>
                      <a:pt x="698" y="1193"/>
                    </a:lnTo>
                    <a:lnTo>
                      <a:pt x="703" y="1204"/>
                    </a:lnTo>
                    <a:lnTo>
                      <a:pt x="710" y="1209"/>
                    </a:lnTo>
                    <a:lnTo>
                      <a:pt x="722" y="1207"/>
                    </a:lnTo>
                    <a:lnTo>
                      <a:pt x="734" y="1203"/>
                    </a:lnTo>
                    <a:lnTo>
                      <a:pt x="744" y="1196"/>
                    </a:lnTo>
                    <a:lnTo>
                      <a:pt x="752" y="1189"/>
                    </a:lnTo>
                    <a:lnTo>
                      <a:pt x="759" y="1181"/>
                    </a:lnTo>
                    <a:lnTo>
                      <a:pt x="766" y="1170"/>
                    </a:lnTo>
                    <a:lnTo>
                      <a:pt x="771" y="1160"/>
                    </a:lnTo>
                    <a:lnTo>
                      <a:pt x="776" y="1152"/>
                    </a:lnTo>
                    <a:lnTo>
                      <a:pt x="780" y="1143"/>
                    </a:lnTo>
                    <a:lnTo>
                      <a:pt x="786" y="1138"/>
                    </a:lnTo>
                    <a:lnTo>
                      <a:pt x="794" y="1133"/>
                    </a:lnTo>
                    <a:lnTo>
                      <a:pt x="801" y="1130"/>
                    </a:lnTo>
                    <a:lnTo>
                      <a:pt x="809" y="1127"/>
                    </a:lnTo>
                    <a:lnTo>
                      <a:pt x="818" y="1123"/>
                    </a:lnTo>
                    <a:lnTo>
                      <a:pt x="825" y="1118"/>
                    </a:lnTo>
                    <a:lnTo>
                      <a:pt x="834" y="1112"/>
                    </a:lnTo>
                    <a:lnTo>
                      <a:pt x="839" y="1103"/>
                    </a:lnTo>
                    <a:lnTo>
                      <a:pt x="844" y="1095"/>
                    </a:lnTo>
                    <a:lnTo>
                      <a:pt x="848" y="1087"/>
                    </a:lnTo>
                    <a:lnTo>
                      <a:pt x="851" y="1079"/>
                    </a:lnTo>
                    <a:lnTo>
                      <a:pt x="854" y="1070"/>
                    </a:lnTo>
                    <a:lnTo>
                      <a:pt x="859" y="1063"/>
                    </a:lnTo>
                    <a:lnTo>
                      <a:pt x="863" y="1055"/>
                    </a:lnTo>
                    <a:lnTo>
                      <a:pt x="870" y="1048"/>
                    </a:lnTo>
                    <a:lnTo>
                      <a:pt x="892" y="1020"/>
                    </a:lnTo>
                    <a:lnTo>
                      <a:pt x="915" y="998"/>
                    </a:lnTo>
                    <a:lnTo>
                      <a:pt x="938" y="975"/>
                    </a:lnTo>
                    <a:lnTo>
                      <a:pt x="962" y="954"/>
                    </a:lnTo>
                    <a:lnTo>
                      <a:pt x="983" y="930"/>
                    </a:lnTo>
                    <a:lnTo>
                      <a:pt x="1004" y="905"/>
                    </a:lnTo>
                    <a:lnTo>
                      <a:pt x="1023" y="876"/>
                    </a:lnTo>
                    <a:lnTo>
                      <a:pt x="1041" y="845"/>
                    </a:lnTo>
                    <a:lnTo>
                      <a:pt x="1041" y="868"/>
                    </a:lnTo>
                    <a:lnTo>
                      <a:pt x="1042" y="891"/>
                    </a:lnTo>
                    <a:lnTo>
                      <a:pt x="1042" y="911"/>
                    </a:lnTo>
                    <a:lnTo>
                      <a:pt x="1042" y="932"/>
                    </a:lnTo>
                    <a:lnTo>
                      <a:pt x="1041" y="952"/>
                    </a:lnTo>
                    <a:lnTo>
                      <a:pt x="1041" y="975"/>
                    </a:lnTo>
                    <a:lnTo>
                      <a:pt x="1041" y="998"/>
                    </a:lnTo>
                    <a:lnTo>
                      <a:pt x="1041" y="1025"/>
                    </a:lnTo>
                    <a:lnTo>
                      <a:pt x="1039" y="1041"/>
                    </a:lnTo>
                    <a:lnTo>
                      <a:pt x="1039" y="1063"/>
                    </a:lnTo>
                    <a:lnTo>
                      <a:pt x="1041" y="1084"/>
                    </a:lnTo>
                    <a:lnTo>
                      <a:pt x="1043" y="1109"/>
                    </a:lnTo>
                    <a:lnTo>
                      <a:pt x="1046" y="1130"/>
                    </a:lnTo>
                    <a:lnTo>
                      <a:pt x="1052" y="1150"/>
                    </a:lnTo>
                    <a:lnTo>
                      <a:pt x="1058" y="1168"/>
                    </a:lnTo>
                    <a:lnTo>
                      <a:pt x="1070" y="1182"/>
                    </a:lnTo>
                    <a:lnTo>
                      <a:pt x="1077" y="1188"/>
                    </a:lnTo>
                    <a:lnTo>
                      <a:pt x="1083" y="1193"/>
                    </a:lnTo>
                    <a:lnTo>
                      <a:pt x="1085" y="1194"/>
                    </a:lnTo>
                    <a:lnTo>
                      <a:pt x="1087" y="1198"/>
                    </a:lnTo>
                    <a:lnTo>
                      <a:pt x="1090" y="1202"/>
                    </a:lnTo>
                    <a:lnTo>
                      <a:pt x="1092" y="1209"/>
                    </a:lnTo>
                    <a:lnTo>
                      <a:pt x="1093" y="1221"/>
                    </a:lnTo>
                    <a:lnTo>
                      <a:pt x="1097" y="1234"/>
                    </a:lnTo>
                    <a:lnTo>
                      <a:pt x="1101" y="1247"/>
                    </a:lnTo>
                    <a:lnTo>
                      <a:pt x="1106" y="1261"/>
                    </a:lnTo>
                    <a:lnTo>
                      <a:pt x="1111" y="1272"/>
                    </a:lnTo>
                    <a:lnTo>
                      <a:pt x="1118" y="1282"/>
                    </a:lnTo>
                    <a:lnTo>
                      <a:pt x="1127" y="1288"/>
                    </a:lnTo>
                    <a:lnTo>
                      <a:pt x="1138" y="1291"/>
                    </a:lnTo>
                    <a:lnTo>
                      <a:pt x="1166" y="1286"/>
                    </a:lnTo>
                    <a:lnTo>
                      <a:pt x="1187" y="1273"/>
                    </a:lnTo>
                    <a:lnTo>
                      <a:pt x="1202" y="1254"/>
                    </a:lnTo>
                    <a:lnTo>
                      <a:pt x="1215" y="1232"/>
                    </a:lnTo>
                    <a:lnTo>
                      <a:pt x="1222" y="1204"/>
                    </a:lnTo>
                    <a:lnTo>
                      <a:pt x="1229" y="1176"/>
                    </a:lnTo>
                    <a:lnTo>
                      <a:pt x="1233" y="1147"/>
                    </a:lnTo>
                    <a:lnTo>
                      <a:pt x="1239" y="1119"/>
                    </a:lnTo>
                    <a:lnTo>
                      <a:pt x="1244" y="1095"/>
                    </a:lnTo>
                    <a:lnTo>
                      <a:pt x="1250" y="1073"/>
                    </a:lnTo>
                    <a:lnTo>
                      <a:pt x="1258" y="1050"/>
                    </a:lnTo>
                    <a:lnTo>
                      <a:pt x="1266" y="1029"/>
                    </a:lnTo>
                    <a:lnTo>
                      <a:pt x="1274" y="1006"/>
                    </a:lnTo>
                    <a:lnTo>
                      <a:pt x="1284" y="987"/>
                    </a:lnTo>
                    <a:lnTo>
                      <a:pt x="1294" y="967"/>
                    </a:lnTo>
                    <a:lnTo>
                      <a:pt x="1306" y="950"/>
                    </a:lnTo>
                    <a:lnTo>
                      <a:pt x="1310" y="942"/>
                    </a:lnTo>
                    <a:lnTo>
                      <a:pt x="1314" y="936"/>
                    </a:lnTo>
                    <a:lnTo>
                      <a:pt x="1318" y="930"/>
                    </a:lnTo>
                    <a:lnTo>
                      <a:pt x="1322" y="925"/>
                    </a:lnTo>
                    <a:lnTo>
                      <a:pt x="1324" y="917"/>
                    </a:lnTo>
                    <a:lnTo>
                      <a:pt x="1328" y="910"/>
                    </a:lnTo>
                    <a:lnTo>
                      <a:pt x="1329" y="901"/>
                    </a:lnTo>
                    <a:lnTo>
                      <a:pt x="1330" y="892"/>
                    </a:lnTo>
                    <a:lnTo>
                      <a:pt x="1329" y="860"/>
                    </a:lnTo>
                    <a:lnTo>
                      <a:pt x="1327" y="831"/>
                    </a:lnTo>
                    <a:lnTo>
                      <a:pt x="1322" y="804"/>
                    </a:lnTo>
                    <a:lnTo>
                      <a:pt x="1315" y="781"/>
                    </a:lnTo>
                    <a:lnTo>
                      <a:pt x="1305" y="757"/>
                    </a:lnTo>
                    <a:lnTo>
                      <a:pt x="1295" y="738"/>
                    </a:lnTo>
                    <a:lnTo>
                      <a:pt x="1280" y="719"/>
                    </a:lnTo>
                    <a:lnTo>
                      <a:pt x="1265" y="704"/>
                    </a:lnTo>
                    <a:lnTo>
                      <a:pt x="1241" y="685"/>
                    </a:lnTo>
                    <a:lnTo>
                      <a:pt x="1219" y="669"/>
                    </a:lnTo>
                    <a:lnTo>
                      <a:pt x="1196" y="654"/>
                    </a:lnTo>
                    <a:lnTo>
                      <a:pt x="1177" y="639"/>
                    </a:lnTo>
                    <a:lnTo>
                      <a:pt x="1160" y="620"/>
                    </a:lnTo>
                    <a:lnTo>
                      <a:pt x="1146" y="598"/>
                    </a:lnTo>
                    <a:lnTo>
                      <a:pt x="1137" y="570"/>
                    </a:lnTo>
                    <a:lnTo>
                      <a:pt x="1135" y="535"/>
                    </a:lnTo>
                    <a:lnTo>
                      <a:pt x="1135" y="519"/>
                    </a:lnTo>
                    <a:lnTo>
                      <a:pt x="1136" y="504"/>
                    </a:lnTo>
                    <a:lnTo>
                      <a:pt x="1137" y="490"/>
                    </a:lnTo>
                    <a:lnTo>
                      <a:pt x="1141" y="477"/>
                    </a:lnTo>
                    <a:lnTo>
                      <a:pt x="1144" y="464"/>
                    </a:lnTo>
                    <a:lnTo>
                      <a:pt x="1146" y="451"/>
                    </a:lnTo>
                    <a:lnTo>
                      <a:pt x="1147" y="437"/>
                    </a:lnTo>
                    <a:lnTo>
                      <a:pt x="1149" y="425"/>
                    </a:lnTo>
                    <a:lnTo>
                      <a:pt x="1146" y="393"/>
                    </a:lnTo>
                    <a:lnTo>
                      <a:pt x="1141" y="368"/>
                    </a:lnTo>
                    <a:lnTo>
                      <a:pt x="1132" y="344"/>
                    </a:lnTo>
                    <a:lnTo>
                      <a:pt x="1125" y="326"/>
                    </a:lnTo>
                    <a:lnTo>
                      <a:pt x="1113" y="306"/>
                    </a:lnTo>
                    <a:lnTo>
                      <a:pt x="1103" y="286"/>
                    </a:lnTo>
                    <a:lnTo>
                      <a:pt x="1093" y="266"/>
                    </a:lnTo>
                    <a:lnTo>
                      <a:pt x="1087" y="243"/>
                    </a:lnTo>
                    <a:lnTo>
                      <a:pt x="1078" y="212"/>
                    </a:lnTo>
                    <a:lnTo>
                      <a:pt x="1072" y="183"/>
                    </a:lnTo>
                    <a:lnTo>
                      <a:pt x="1067" y="153"/>
                    </a:lnTo>
                    <a:lnTo>
                      <a:pt x="1063" y="124"/>
                    </a:lnTo>
                    <a:lnTo>
                      <a:pt x="1060" y="94"/>
                    </a:lnTo>
                    <a:lnTo>
                      <a:pt x="1057" y="64"/>
                    </a:lnTo>
                    <a:lnTo>
                      <a:pt x="1054" y="32"/>
                    </a:lnTo>
                    <a:lnTo>
                      <a:pt x="1054" y="0"/>
                    </a:lnTo>
                    <a:lnTo>
                      <a:pt x="1081" y="31"/>
                    </a:lnTo>
                    <a:lnTo>
                      <a:pt x="1112" y="59"/>
                    </a:lnTo>
                    <a:lnTo>
                      <a:pt x="1145" y="81"/>
                    </a:lnTo>
                    <a:lnTo>
                      <a:pt x="1182" y="100"/>
                    </a:lnTo>
                    <a:lnTo>
                      <a:pt x="1220" y="114"/>
                    </a:lnTo>
                    <a:lnTo>
                      <a:pt x="1261" y="128"/>
                    </a:lnTo>
                    <a:lnTo>
                      <a:pt x="1305" y="140"/>
                    </a:lnTo>
                    <a:lnTo>
                      <a:pt x="1353" y="155"/>
                    </a:lnTo>
                    <a:lnTo>
                      <a:pt x="1379" y="164"/>
                    </a:lnTo>
                    <a:lnTo>
                      <a:pt x="1407" y="177"/>
                    </a:lnTo>
                    <a:lnTo>
                      <a:pt x="1434" y="192"/>
                    </a:lnTo>
                    <a:lnTo>
                      <a:pt x="1462" y="208"/>
                    </a:lnTo>
                    <a:lnTo>
                      <a:pt x="1488" y="224"/>
                    </a:lnTo>
                    <a:lnTo>
                      <a:pt x="1516" y="240"/>
                    </a:lnTo>
                    <a:lnTo>
                      <a:pt x="1543" y="255"/>
                    </a:lnTo>
                    <a:lnTo>
                      <a:pt x="1572" y="268"/>
                    </a:lnTo>
                    <a:lnTo>
                      <a:pt x="1610" y="281"/>
                    </a:lnTo>
                    <a:lnTo>
                      <a:pt x="1644" y="293"/>
                    </a:lnTo>
                    <a:lnTo>
                      <a:pt x="1674" y="306"/>
                    </a:lnTo>
                    <a:lnTo>
                      <a:pt x="1701" y="319"/>
                    </a:lnTo>
                    <a:lnTo>
                      <a:pt x="1725" y="336"/>
                    </a:lnTo>
                    <a:lnTo>
                      <a:pt x="1749" y="356"/>
                    </a:lnTo>
                    <a:lnTo>
                      <a:pt x="1770" y="381"/>
                    </a:lnTo>
                    <a:lnTo>
                      <a:pt x="1792" y="413"/>
                    </a:lnTo>
                    <a:lnTo>
                      <a:pt x="1808" y="452"/>
                    </a:lnTo>
                    <a:lnTo>
                      <a:pt x="1823" y="501"/>
                    </a:lnTo>
                    <a:lnTo>
                      <a:pt x="1834" y="554"/>
                    </a:lnTo>
                    <a:lnTo>
                      <a:pt x="1846" y="611"/>
                    </a:lnTo>
                    <a:lnTo>
                      <a:pt x="1853" y="669"/>
                    </a:lnTo>
                    <a:lnTo>
                      <a:pt x="1862" y="726"/>
                    </a:lnTo>
                    <a:lnTo>
                      <a:pt x="1869" y="778"/>
                    </a:lnTo>
                    <a:lnTo>
                      <a:pt x="1878" y="826"/>
                    </a:lnTo>
                    <a:lnTo>
                      <a:pt x="1887" y="871"/>
                    </a:lnTo>
                    <a:lnTo>
                      <a:pt x="1898" y="917"/>
                    </a:lnTo>
                    <a:lnTo>
                      <a:pt x="1911" y="962"/>
                    </a:lnTo>
                    <a:lnTo>
                      <a:pt x="1923" y="1009"/>
                    </a:lnTo>
                    <a:lnTo>
                      <a:pt x="1933" y="1054"/>
                    </a:lnTo>
                    <a:lnTo>
                      <a:pt x="1942" y="1102"/>
                    </a:lnTo>
                    <a:lnTo>
                      <a:pt x="1948" y="1152"/>
                    </a:lnTo>
                    <a:lnTo>
                      <a:pt x="1951" y="1207"/>
                    </a:lnTo>
                    <a:lnTo>
                      <a:pt x="1943" y="1242"/>
                    </a:lnTo>
                    <a:lnTo>
                      <a:pt x="1927" y="1276"/>
                    </a:lnTo>
                    <a:lnTo>
                      <a:pt x="1901" y="1306"/>
                    </a:lnTo>
                    <a:lnTo>
                      <a:pt x="1871" y="1336"/>
                    </a:lnTo>
                    <a:lnTo>
                      <a:pt x="1837" y="1360"/>
                    </a:lnTo>
                    <a:lnTo>
                      <a:pt x="1803" y="1384"/>
                    </a:lnTo>
                    <a:lnTo>
                      <a:pt x="1772" y="1402"/>
                    </a:lnTo>
                    <a:lnTo>
                      <a:pt x="1748" y="1421"/>
                    </a:lnTo>
                    <a:lnTo>
                      <a:pt x="1716" y="1441"/>
                    </a:lnTo>
                    <a:lnTo>
                      <a:pt x="1685" y="1463"/>
                    </a:lnTo>
                    <a:lnTo>
                      <a:pt x="1654" y="1484"/>
                    </a:lnTo>
                    <a:lnTo>
                      <a:pt x="1624" y="1505"/>
                    </a:lnTo>
                    <a:lnTo>
                      <a:pt x="1592" y="1525"/>
                    </a:lnTo>
                    <a:lnTo>
                      <a:pt x="1562" y="1547"/>
                    </a:lnTo>
                    <a:lnTo>
                      <a:pt x="1531" y="1567"/>
                    </a:lnTo>
                    <a:lnTo>
                      <a:pt x="1501" y="1588"/>
                    </a:lnTo>
                    <a:lnTo>
                      <a:pt x="0" y="982"/>
                    </a:lnTo>
                    <a:close/>
                  </a:path>
                </a:pathLst>
              </a:custGeom>
              <a:solidFill>
                <a:srgbClr val="F096C2"/>
              </a:solidFill>
              <a:ln w="8255">
                <a:solidFill>
                  <a:srgbClr val="F2A6C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5" name="Freeform 192"/>
              <p:cNvSpPr>
                <a:spLocks/>
              </p:cNvSpPr>
              <p:nvPr/>
            </p:nvSpPr>
            <p:spPr bwMode="auto">
              <a:xfrm>
                <a:off x="2854" y="2935"/>
                <a:ext cx="745" cy="287"/>
              </a:xfrm>
              <a:custGeom>
                <a:avLst/>
                <a:gdLst>
                  <a:gd name="T0" fmla="*/ 0 w 745"/>
                  <a:gd name="T1" fmla="*/ 287 h 287"/>
                  <a:gd name="T2" fmla="*/ 88 w 745"/>
                  <a:gd name="T3" fmla="*/ 287 h 287"/>
                  <a:gd name="T4" fmla="*/ 108 w 745"/>
                  <a:gd name="T5" fmla="*/ 283 h 287"/>
                  <a:gd name="T6" fmla="*/ 128 w 745"/>
                  <a:gd name="T7" fmla="*/ 277 h 287"/>
                  <a:gd name="T8" fmla="*/ 147 w 745"/>
                  <a:gd name="T9" fmla="*/ 270 h 287"/>
                  <a:gd name="T10" fmla="*/ 166 w 745"/>
                  <a:gd name="T11" fmla="*/ 264 h 287"/>
                  <a:gd name="T12" fmla="*/ 182 w 745"/>
                  <a:gd name="T13" fmla="*/ 257 h 287"/>
                  <a:gd name="T14" fmla="*/ 201 w 745"/>
                  <a:gd name="T15" fmla="*/ 253 h 287"/>
                  <a:gd name="T16" fmla="*/ 219 w 745"/>
                  <a:gd name="T17" fmla="*/ 250 h 287"/>
                  <a:gd name="T18" fmla="*/ 243 w 745"/>
                  <a:gd name="T19" fmla="*/ 253 h 287"/>
                  <a:gd name="T20" fmla="*/ 321 w 745"/>
                  <a:gd name="T21" fmla="*/ 253 h 287"/>
                  <a:gd name="T22" fmla="*/ 332 w 745"/>
                  <a:gd name="T23" fmla="*/ 249 h 287"/>
                  <a:gd name="T24" fmla="*/ 344 w 745"/>
                  <a:gd name="T25" fmla="*/ 245 h 287"/>
                  <a:gd name="T26" fmla="*/ 354 w 745"/>
                  <a:gd name="T27" fmla="*/ 241 h 287"/>
                  <a:gd name="T28" fmla="*/ 365 w 745"/>
                  <a:gd name="T29" fmla="*/ 238 h 287"/>
                  <a:gd name="T30" fmla="*/ 375 w 745"/>
                  <a:gd name="T31" fmla="*/ 234 h 287"/>
                  <a:gd name="T32" fmla="*/ 386 w 745"/>
                  <a:gd name="T33" fmla="*/ 231 h 287"/>
                  <a:gd name="T34" fmla="*/ 399 w 745"/>
                  <a:gd name="T35" fmla="*/ 229 h 287"/>
                  <a:gd name="T36" fmla="*/ 415 w 745"/>
                  <a:gd name="T37" fmla="*/ 229 h 287"/>
                  <a:gd name="T38" fmla="*/ 425 w 745"/>
                  <a:gd name="T39" fmla="*/ 229 h 287"/>
                  <a:gd name="T40" fmla="*/ 435 w 745"/>
                  <a:gd name="T41" fmla="*/ 230 h 287"/>
                  <a:gd name="T42" fmla="*/ 444 w 745"/>
                  <a:gd name="T43" fmla="*/ 231 h 287"/>
                  <a:gd name="T44" fmla="*/ 453 w 745"/>
                  <a:gd name="T45" fmla="*/ 235 h 287"/>
                  <a:gd name="T46" fmla="*/ 460 w 745"/>
                  <a:gd name="T47" fmla="*/ 238 h 287"/>
                  <a:gd name="T48" fmla="*/ 469 w 745"/>
                  <a:gd name="T49" fmla="*/ 240 h 287"/>
                  <a:gd name="T50" fmla="*/ 476 w 745"/>
                  <a:gd name="T51" fmla="*/ 243 h 287"/>
                  <a:gd name="T52" fmla="*/ 486 w 745"/>
                  <a:gd name="T53" fmla="*/ 246 h 287"/>
                  <a:gd name="T54" fmla="*/ 745 w 745"/>
                  <a:gd name="T55" fmla="*/ 246 h 287"/>
                  <a:gd name="T56" fmla="*/ 742 w 745"/>
                  <a:gd name="T57" fmla="*/ 233 h 287"/>
                  <a:gd name="T58" fmla="*/ 738 w 745"/>
                  <a:gd name="T59" fmla="*/ 223 h 287"/>
                  <a:gd name="T60" fmla="*/ 731 w 745"/>
                  <a:gd name="T61" fmla="*/ 214 h 287"/>
                  <a:gd name="T62" fmla="*/ 725 w 745"/>
                  <a:gd name="T63" fmla="*/ 206 h 287"/>
                  <a:gd name="T64" fmla="*/ 715 w 745"/>
                  <a:gd name="T65" fmla="*/ 199 h 287"/>
                  <a:gd name="T66" fmla="*/ 707 w 745"/>
                  <a:gd name="T67" fmla="*/ 193 h 287"/>
                  <a:gd name="T68" fmla="*/ 700 w 745"/>
                  <a:gd name="T69" fmla="*/ 185 h 287"/>
                  <a:gd name="T70" fmla="*/ 693 w 745"/>
                  <a:gd name="T71" fmla="*/ 179 h 287"/>
                  <a:gd name="T72" fmla="*/ 678 w 745"/>
                  <a:gd name="T73" fmla="*/ 158 h 287"/>
                  <a:gd name="T74" fmla="*/ 665 w 745"/>
                  <a:gd name="T75" fmla="*/ 136 h 287"/>
                  <a:gd name="T76" fmla="*/ 652 w 745"/>
                  <a:gd name="T77" fmla="*/ 112 h 287"/>
                  <a:gd name="T78" fmla="*/ 639 w 745"/>
                  <a:gd name="T79" fmla="*/ 90 h 287"/>
                  <a:gd name="T80" fmla="*/ 627 w 745"/>
                  <a:gd name="T81" fmla="*/ 65 h 287"/>
                  <a:gd name="T82" fmla="*/ 614 w 745"/>
                  <a:gd name="T83" fmla="*/ 42 h 287"/>
                  <a:gd name="T84" fmla="*/ 601 w 745"/>
                  <a:gd name="T85" fmla="*/ 20 h 287"/>
                  <a:gd name="T86" fmla="*/ 587 w 745"/>
                  <a:gd name="T87" fmla="*/ 0 h 287"/>
                  <a:gd name="T88" fmla="*/ 0 w 745"/>
                  <a:gd name="T89" fmla="*/ 287 h 2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45"/>
                  <a:gd name="T136" fmla="*/ 0 h 287"/>
                  <a:gd name="T137" fmla="*/ 745 w 745"/>
                  <a:gd name="T138" fmla="*/ 287 h 2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45" h="287">
                    <a:moveTo>
                      <a:pt x="0" y="287"/>
                    </a:moveTo>
                    <a:lnTo>
                      <a:pt x="88" y="287"/>
                    </a:lnTo>
                    <a:lnTo>
                      <a:pt x="108" y="283"/>
                    </a:lnTo>
                    <a:lnTo>
                      <a:pt x="128" y="277"/>
                    </a:lnTo>
                    <a:lnTo>
                      <a:pt x="147" y="270"/>
                    </a:lnTo>
                    <a:lnTo>
                      <a:pt x="166" y="264"/>
                    </a:lnTo>
                    <a:lnTo>
                      <a:pt x="182" y="257"/>
                    </a:lnTo>
                    <a:lnTo>
                      <a:pt x="201" y="253"/>
                    </a:lnTo>
                    <a:lnTo>
                      <a:pt x="219" y="250"/>
                    </a:lnTo>
                    <a:lnTo>
                      <a:pt x="243" y="253"/>
                    </a:lnTo>
                    <a:lnTo>
                      <a:pt x="321" y="253"/>
                    </a:lnTo>
                    <a:lnTo>
                      <a:pt x="332" y="249"/>
                    </a:lnTo>
                    <a:lnTo>
                      <a:pt x="344" y="245"/>
                    </a:lnTo>
                    <a:lnTo>
                      <a:pt x="354" y="241"/>
                    </a:lnTo>
                    <a:lnTo>
                      <a:pt x="365" y="238"/>
                    </a:lnTo>
                    <a:lnTo>
                      <a:pt x="375" y="234"/>
                    </a:lnTo>
                    <a:lnTo>
                      <a:pt x="386" y="231"/>
                    </a:lnTo>
                    <a:lnTo>
                      <a:pt x="399" y="229"/>
                    </a:lnTo>
                    <a:lnTo>
                      <a:pt x="415" y="229"/>
                    </a:lnTo>
                    <a:lnTo>
                      <a:pt x="425" y="229"/>
                    </a:lnTo>
                    <a:lnTo>
                      <a:pt x="435" y="230"/>
                    </a:lnTo>
                    <a:lnTo>
                      <a:pt x="444" y="231"/>
                    </a:lnTo>
                    <a:lnTo>
                      <a:pt x="453" y="235"/>
                    </a:lnTo>
                    <a:lnTo>
                      <a:pt x="460" y="238"/>
                    </a:lnTo>
                    <a:lnTo>
                      <a:pt x="469" y="240"/>
                    </a:lnTo>
                    <a:lnTo>
                      <a:pt x="476" y="243"/>
                    </a:lnTo>
                    <a:lnTo>
                      <a:pt x="486" y="246"/>
                    </a:lnTo>
                    <a:lnTo>
                      <a:pt x="745" y="246"/>
                    </a:lnTo>
                    <a:lnTo>
                      <a:pt x="742" y="233"/>
                    </a:lnTo>
                    <a:lnTo>
                      <a:pt x="738" y="223"/>
                    </a:lnTo>
                    <a:lnTo>
                      <a:pt x="731" y="214"/>
                    </a:lnTo>
                    <a:lnTo>
                      <a:pt x="725" y="206"/>
                    </a:lnTo>
                    <a:lnTo>
                      <a:pt x="715" y="199"/>
                    </a:lnTo>
                    <a:lnTo>
                      <a:pt x="707" y="193"/>
                    </a:lnTo>
                    <a:lnTo>
                      <a:pt x="700" y="185"/>
                    </a:lnTo>
                    <a:lnTo>
                      <a:pt x="693" y="179"/>
                    </a:lnTo>
                    <a:lnTo>
                      <a:pt x="678" y="158"/>
                    </a:lnTo>
                    <a:lnTo>
                      <a:pt x="665" y="136"/>
                    </a:lnTo>
                    <a:lnTo>
                      <a:pt x="652" y="112"/>
                    </a:lnTo>
                    <a:lnTo>
                      <a:pt x="639" y="90"/>
                    </a:lnTo>
                    <a:lnTo>
                      <a:pt x="627" y="65"/>
                    </a:lnTo>
                    <a:lnTo>
                      <a:pt x="614" y="42"/>
                    </a:lnTo>
                    <a:lnTo>
                      <a:pt x="601" y="20"/>
                    </a:lnTo>
                    <a:lnTo>
                      <a:pt x="587" y="0"/>
                    </a:lnTo>
                    <a:lnTo>
                      <a:pt x="0" y="287"/>
                    </a:lnTo>
                    <a:close/>
                  </a:path>
                </a:pathLst>
              </a:custGeom>
              <a:solidFill>
                <a:srgbClr val="DF6C80"/>
              </a:solidFill>
              <a:ln w="8255">
                <a:solidFill>
                  <a:srgbClr val="E68A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6" name="Freeform 193"/>
              <p:cNvSpPr>
                <a:spLocks/>
              </p:cNvSpPr>
              <p:nvPr/>
            </p:nvSpPr>
            <p:spPr bwMode="auto">
              <a:xfrm>
                <a:off x="2108" y="2975"/>
                <a:ext cx="769" cy="268"/>
              </a:xfrm>
              <a:custGeom>
                <a:avLst/>
                <a:gdLst>
                  <a:gd name="T0" fmla="*/ 0 w 769"/>
                  <a:gd name="T1" fmla="*/ 229 h 268"/>
                  <a:gd name="T2" fmla="*/ 98 w 769"/>
                  <a:gd name="T3" fmla="*/ 229 h 268"/>
                  <a:gd name="T4" fmla="*/ 127 w 769"/>
                  <a:gd name="T5" fmla="*/ 220 h 268"/>
                  <a:gd name="T6" fmla="*/ 157 w 769"/>
                  <a:gd name="T7" fmla="*/ 209 h 268"/>
                  <a:gd name="T8" fmla="*/ 184 w 769"/>
                  <a:gd name="T9" fmla="*/ 196 h 268"/>
                  <a:gd name="T10" fmla="*/ 214 w 769"/>
                  <a:gd name="T11" fmla="*/ 185 h 268"/>
                  <a:gd name="T12" fmla="*/ 245 w 769"/>
                  <a:gd name="T13" fmla="*/ 173 h 268"/>
                  <a:gd name="T14" fmla="*/ 278 w 769"/>
                  <a:gd name="T15" fmla="*/ 164 h 268"/>
                  <a:gd name="T16" fmla="*/ 314 w 769"/>
                  <a:gd name="T17" fmla="*/ 156 h 268"/>
                  <a:gd name="T18" fmla="*/ 355 w 769"/>
                  <a:gd name="T19" fmla="*/ 155 h 268"/>
                  <a:gd name="T20" fmla="*/ 391 w 769"/>
                  <a:gd name="T21" fmla="*/ 156 h 268"/>
                  <a:gd name="T22" fmla="*/ 424 w 769"/>
                  <a:gd name="T23" fmla="*/ 163 h 268"/>
                  <a:gd name="T24" fmla="*/ 451 w 769"/>
                  <a:gd name="T25" fmla="*/ 171 h 268"/>
                  <a:gd name="T26" fmla="*/ 479 w 769"/>
                  <a:gd name="T27" fmla="*/ 183 h 268"/>
                  <a:gd name="T28" fmla="*/ 503 w 769"/>
                  <a:gd name="T29" fmla="*/ 194 h 268"/>
                  <a:gd name="T30" fmla="*/ 528 w 769"/>
                  <a:gd name="T31" fmla="*/ 206 h 268"/>
                  <a:gd name="T32" fmla="*/ 552 w 769"/>
                  <a:gd name="T33" fmla="*/ 218 h 268"/>
                  <a:gd name="T34" fmla="*/ 581 w 769"/>
                  <a:gd name="T35" fmla="*/ 229 h 268"/>
                  <a:gd name="T36" fmla="*/ 682 w 769"/>
                  <a:gd name="T37" fmla="*/ 254 h 268"/>
                  <a:gd name="T38" fmla="*/ 691 w 769"/>
                  <a:gd name="T39" fmla="*/ 255 h 268"/>
                  <a:gd name="T40" fmla="*/ 700 w 769"/>
                  <a:gd name="T41" fmla="*/ 258 h 268"/>
                  <a:gd name="T42" fmla="*/ 707 w 769"/>
                  <a:gd name="T43" fmla="*/ 260 h 268"/>
                  <a:gd name="T44" fmla="*/ 716 w 769"/>
                  <a:gd name="T45" fmla="*/ 263 h 268"/>
                  <a:gd name="T46" fmla="*/ 723 w 769"/>
                  <a:gd name="T47" fmla="*/ 264 h 268"/>
                  <a:gd name="T48" fmla="*/ 732 w 769"/>
                  <a:gd name="T49" fmla="*/ 265 h 268"/>
                  <a:gd name="T50" fmla="*/ 742 w 769"/>
                  <a:gd name="T51" fmla="*/ 267 h 268"/>
                  <a:gd name="T52" fmla="*/ 754 w 769"/>
                  <a:gd name="T53" fmla="*/ 268 h 268"/>
                  <a:gd name="T54" fmla="*/ 761 w 769"/>
                  <a:gd name="T55" fmla="*/ 264 h 268"/>
                  <a:gd name="T56" fmla="*/ 769 w 769"/>
                  <a:gd name="T57" fmla="*/ 260 h 268"/>
                  <a:gd name="T58" fmla="*/ 754 w 769"/>
                  <a:gd name="T59" fmla="*/ 243 h 268"/>
                  <a:gd name="T60" fmla="*/ 739 w 769"/>
                  <a:gd name="T61" fmla="*/ 229 h 268"/>
                  <a:gd name="T62" fmla="*/ 721 w 769"/>
                  <a:gd name="T63" fmla="*/ 217 h 268"/>
                  <a:gd name="T64" fmla="*/ 705 w 769"/>
                  <a:gd name="T65" fmla="*/ 205 h 268"/>
                  <a:gd name="T66" fmla="*/ 687 w 769"/>
                  <a:gd name="T67" fmla="*/ 193 h 268"/>
                  <a:gd name="T68" fmla="*/ 670 w 769"/>
                  <a:gd name="T69" fmla="*/ 181 h 268"/>
                  <a:gd name="T70" fmla="*/ 653 w 769"/>
                  <a:gd name="T71" fmla="*/ 169 h 268"/>
                  <a:gd name="T72" fmla="*/ 638 w 769"/>
                  <a:gd name="T73" fmla="*/ 155 h 268"/>
                  <a:gd name="T74" fmla="*/ 604 w 769"/>
                  <a:gd name="T75" fmla="*/ 124 h 268"/>
                  <a:gd name="T76" fmla="*/ 569 w 769"/>
                  <a:gd name="T77" fmla="*/ 95 h 268"/>
                  <a:gd name="T78" fmla="*/ 530 w 769"/>
                  <a:gd name="T79" fmla="*/ 69 h 268"/>
                  <a:gd name="T80" fmla="*/ 488 w 769"/>
                  <a:gd name="T81" fmla="*/ 46 h 268"/>
                  <a:gd name="T82" fmla="*/ 440 w 769"/>
                  <a:gd name="T83" fmla="*/ 26 h 268"/>
                  <a:gd name="T84" fmla="*/ 390 w 769"/>
                  <a:gd name="T85" fmla="*/ 11 h 268"/>
                  <a:gd name="T86" fmla="*/ 332 w 769"/>
                  <a:gd name="T87" fmla="*/ 2 h 268"/>
                  <a:gd name="T88" fmla="*/ 271 w 769"/>
                  <a:gd name="T89" fmla="*/ 0 h 268"/>
                  <a:gd name="T90" fmla="*/ 242 w 769"/>
                  <a:gd name="T91" fmla="*/ 2 h 268"/>
                  <a:gd name="T92" fmla="*/ 217 w 769"/>
                  <a:gd name="T93" fmla="*/ 10 h 268"/>
                  <a:gd name="T94" fmla="*/ 193 w 769"/>
                  <a:gd name="T95" fmla="*/ 21 h 268"/>
                  <a:gd name="T96" fmla="*/ 174 w 769"/>
                  <a:gd name="T97" fmla="*/ 36 h 268"/>
                  <a:gd name="T98" fmla="*/ 156 w 769"/>
                  <a:gd name="T99" fmla="*/ 51 h 268"/>
                  <a:gd name="T100" fmla="*/ 139 w 769"/>
                  <a:gd name="T101" fmla="*/ 69 h 268"/>
                  <a:gd name="T102" fmla="*/ 124 w 769"/>
                  <a:gd name="T103" fmla="*/ 86 h 268"/>
                  <a:gd name="T104" fmla="*/ 112 w 769"/>
                  <a:gd name="T105" fmla="*/ 102 h 268"/>
                  <a:gd name="T106" fmla="*/ 97 w 769"/>
                  <a:gd name="T107" fmla="*/ 118 h 268"/>
                  <a:gd name="T108" fmla="*/ 82 w 769"/>
                  <a:gd name="T109" fmla="*/ 133 h 268"/>
                  <a:gd name="T110" fmla="*/ 68 w 769"/>
                  <a:gd name="T111" fmla="*/ 148 h 268"/>
                  <a:gd name="T112" fmla="*/ 55 w 769"/>
                  <a:gd name="T113" fmla="*/ 163 h 268"/>
                  <a:gd name="T114" fmla="*/ 40 w 769"/>
                  <a:gd name="T115" fmla="*/ 178 h 268"/>
                  <a:gd name="T116" fmla="*/ 28 w 769"/>
                  <a:gd name="T117" fmla="*/ 194 h 268"/>
                  <a:gd name="T118" fmla="*/ 13 w 769"/>
                  <a:gd name="T119" fmla="*/ 210 h 268"/>
                  <a:gd name="T120" fmla="*/ 0 w 769"/>
                  <a:gd name="T121" fmla="*/ 229 h 26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69"/>
                  <a:gd name="T184" fmla="*/ 0 h 268"/>
                  <a:gd name="T185" fmla="*/ 769 w 769"/>
                  <a:gd name="T186" fmla="*/ 268 h 26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69" h="268">
                    <a:moveTo>
                      <a:pt x="0" y="229"/>
                    </a:moveTo>
                    <a:lnTo>
                      <a:pt x="98" y="229"/>
                    </a:lnTo>
                    <a:lnTo>
                      <a:pt x="127" y="220"/>
                    </a:lnTo>
                    <a:lnTo>
                      <a:pt x="157" y="209"/>
                    </a:lnTo>
                    <a:lnTo>
                      <a:pt x="184" y="196"/>
                    </a:lnTo>
                    <a:lnTo>
                      <a:pt x="214" y="185"/>
                    </a:lnTo>
                    <a:lnTo>
                      <a:pt x="245" y="173"/>
                    </a:lnTo>
                    <a:lnTo>
                      <a:pt x="278" y="164"/>
                    </a:lnTo>
                    <a:lnTo>
                      <a:pt x="314" y="156"/>
                    </a:lnTo>
                    <a:lnTo>
                      <a:pt x="355" y="155"/>
                    </a:lnTo>
                    <a:lnTo>
                      <a:pt x="391" y="156"/>
                    </a:lnTo>
                    <a:lnTo>
                      <a:pt x="424" y="163"/>
                    </a:lnTo>
                    <a:lnTo>
                      <a:pt x="451" y="171"/>
                    </a:lnTo>
                    <a:lnTo>
                      <a:pt x="479" y="183"/>
                    </a:lnTo>
                    <a:lnTo>
                      <a:pt x="503" y="194"/>
                    </a:lnTo>
                    <a:lnTo>
                      <a:pt x="528" y="206"/>
                    </a:lnTo>
                    <a:lnTo>
                      <a:pt x="552" y="218"/>
                    </a:lnTo>
                    <a:lnTo>
                      <a:pt x="581" y="229"/>
                    </a:lnTo>
                    <a:lnTo>
                      <a:pt x="682" y="254"/>
                    </a:lnTo>
                    <a:lnTo>
                      <a:pt x="691" y="255"/>
                    </a:lnTo>
                    <a:lnTo>
                      <a:pt x="700" y="258"/>
                    </a:lnTo>
                    <a:lnTo>
                      <a:pt x="707" y="260"/>
                    </a:lnTo>
                    <a:lnTo>
                      <a:pt x="716" y="263"/>
                    </a:lnTo>
                    <a:lnTo>
                      <a:pt x="723" y="264"/>
                    </a:lnTo>
                    <a:lnTo>
                      <a:pt x="732" y="265"/>
                    </a:lnTo>
                    <a:lnTo>
                      <a:pt x="742" y="267"/>
                    </a:lnTo>
                    <a:lnTo>
                      <a:pt x="754" y="268"/>
                    </a:lnTo>
                    <a:lnTo>
                      <a:pt x="761" y="264"/>
                    </a:lnTo>
                    <a:lnTo>
                      <a:pt x="769" y="260"/>
                    </a:lnTo>
                    <a:lnTo>
                      <a:pt x="754" y="243"/>
                    </a:lnTo>
                    <a:lnTo>
                      <a:pt x="739" y="229"/>
                    </a:lnTo>
                    <a:lnTo>
                      <a:pt x="721" y="217"/>
                    </a:lnTo>
                    <a:lnTo>
                      <a:pt x="705" y="205"/>
                    </a:lnTo>
                    <a:lnTo>
                      <a:pt x="687" y="193"/>
                    </a:lnTo>
                    <a:lnTo>
                      <a:pt x="670" y="181"/>
                    </a:lnTo>
                    <a:lnTo>
                      <a:pt x="653" y="169"/>
                    </a:lnTo>
                    <a:lnTo>
                      <a:pt x="638" y="155"/>
                    </a:lnTo>
                    <a:lnTo>
                      <a:pt x="604" y="124"/>
                    </a:lnTo>
                    <a:lnTo>
                      <a:pt x="569" y="95"/>
                    </a:lnTo>
                    <a:lnTo>
                      <a:pt x="530" y="69"/>
                    </a:lnTo>
                    <a:lnTo>
                      <a:pt x="488" y="46"/>
                    </a:lnTo>
                    <a:lnTo>
                      <a:pt x="440" y="26"/>
                    </a:lnTo>
                    <a:lnTo>
                      <a:pt x="390" y="11"/>
                    </a:lnTo>
                    <a:lnTo>
                      <a:pt x="332" y="2"/>
                    </a:lnTo>
                    <a:lnTo>
                      <a:pt x="271" y="0"/>
                    </a:lnTo>
                    <a:lnTo>
                      <a:pt x="242" y="2"/>
                    </a:lnTo>
                    <a:lnTo>
                      <a:pt x="217" y="10"/>
                    </a:lnTo>
                    <a:lnTo>
                      <a:pt x="193" y="21"/>
                    </a:lnTo>
                    <a:lnTo>
                      <a:pt x="174" y="36"/>
                    </a:lnTo>
                    <a:lnTo>
                      <a:pt x="156" y="51"/>
                    </a:lnTo>
                    <a:lnTo>
                      <a:pt x="139" y="69"/>
                    </a:lnTo>
                    <a:lnTo>
                      <a:pt x="124" y="86"/>
                    </a:lnTo>
                    <a:lnTo>
                      <a:pt x="112" y="102"/>
                    </a:lnTo>
                    <a:lnTo>
                      <a:pt x="97" y="118"/>
                    </a:lnTo>
                    <a:lnTo>
                      <a:pt x="82" y="133"/>
                    </a:lnTo>
                    <a:lnTo>
                      <a:pt x="68" y="148"/>
                    </a:lnTo>
                    <a:lnTo>
                      <a:pt x="55" y="163"/>
                    </a:lnTo>
                    <a:lnTo>
                      <a:pt x="40" y="178"/>
                    </a:lnTo>
                    <a:lnTo>
                      <a:pt x="28" y="194"/>
                    </a:lnTo>
                    <a:lnTo>
                      <a:pt x="13" y="210"/>
                    </a:lnTo>
                    <a:lnTo>
                      <a:pt x="0" y="229"/>
                    </a:lnTo>
                    <a:close/>
                  </a:path>
                </a:pathLst>
              </a:custGeom>
              <a:solidFill>
                <a:srgbClr val="DF6C80"/>
              </a:solidFill>
              <a:ln w="8255">
                <a:solidFill>
                  <a:srgbClr val="E68A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7" name="Freeform 194"/>
              <p:cNvSpPr>
                <a:spLocks/>
              </p:cNvSpPr>
              <p:nvPr/>
            </p:nvSpPr>
            <p:spPr bwMode="auto">
              <a:xfrm>
                <a:off x="3013" y="2681"/>
                <a:ext cx="1121" cy="1424"/>
              </a:xfrm>
              <a:custGeom>
                <a:avLst/>
                <a:gdLst>
                  <a:gd name="T0" fmla="*/ 364 w 1121"/>
                  <a:gd name="T1" fmla="*/ 22 h 1424"/>
                  <a:gd name="T2" fmla="*/ 472 w 1121"/>
                  <a:gd name="T3" fmla="*/ 45 h 1424"/>
                  <a:gd name="T4" fmla="*/ 554 w 1121"/>
                  <a:gd name="T5" fmla="*/ 88 h 1424"/>
                  <a:gd name="T6" fmla="*/ 569 w 1121"/>
                  <a:gd name="T7" fmla="*/ 142 h 1424"/>
                  <a:gd name="T8" fmla="*/ 576 w 1121"/>
                  <a:gd name="T9" fmla="*/ 207 h 1424"/>
                  <a:gd name="T10" fmla="*/ 620 w 1121"/>
                  <a:gd name="T11" fmla="*/ 260 h 1424"/>
                  <a:gd name="T12" fmla="*/ 753 w 1121"/>
                  <a:gd name="T13" fmla="*/ 289 h 1424"/>
                  <a:gd name="T14" fmla="*/ 857 w 1121"/>
                  <a:gd name="T15" fmla="*/ 355 h 1424"/>
                  <a:gd name="T16" fmla="*/ 867 w 1121"/>
                  <a:gd name="T17" fmla="*/ 448 h 1424"/>
                  <a:gd name="T18" fmla="*/ 867 w 1121"/>
                  <a:gd name="T19" fmla="*/ 507 h 1424"/>
                  <a:gd name="T20" fmla="*/ 867 w 1121"/>
                  <a:gd name="T21" fmla="*/ 558 h 1424"/>
                  <a:gd name="T22" fmla="*/ 879 w 1121"/>
                  <a:gd name="T23" fmla="*/ 676 h 1424"/>
                  <a:gd name="T24" fmla="*/ 902 w 1121"/>
                  <a:gd name="T25" fmla="*/ 791 h 1424"/>
                  <a:gd name="T26" fmla="*/ 821 w 1121"/>
                  <a:gd name="T27" fmla="*/ 1184 h 1424"/>
                  <a:gd name="T28" fmla="*/ 806 w 1121"/>
                  <a:gd name="T29" fmla="*/ 982 h 1424"/>
                  <a:gd name="T30" fmla="*/ 824 w 1121"/>
                  <a:gd name="T31" fmla="*/ 913 h 1424"/>
                  <a:gd name="T32" fmla="*/ 835 w 1121"/>
                  <a:gd name="T33" fmla="*/ 836 h 1424"/>
                  <a:gd name="T34" fmla="*/ 830 w 1121"/>
                  <a:gd name="T35" fmla="*/ 732 h 1424"/>
                  <a:gd name="T36" fmla="*/ 811 w 1121"/>
                  <a:gd name="T37" fmla="*/ 632 h 1424"/>
                  <a:gd name="T38" fmla="*/ 801 w 1121"/>
                  <a:gd name="T39" fmla="*/ 514 h 1424"/>
                  <a:gd name="T40" fmla="*/ 760 w 1121"/>
                  <a:gd name="T41" fmla="*/ 661 h 1424"/>
                  <a:gd name="T42" fmla="*/ 711 w 1121"/>
                  <a:gd name="T43" fmla="*/ 804 h 1424"/>
                  <a:gd name="T44" fmla="*/ 691 w 1121"/>
                  <a:gd name="T45" fmla="*/ 972 h 1424"/>
                  <a:gd name="T46" fmla="*/ 613 w 1121"/>
                  <a:gd name="T47" fmla="*/ 1108 h 1424"/>
                  <a:gd name="T48" fmla="*/ 507 w 1121"/>
                  <a:gd name="T49" fmla="*/ 1196 h 1424"/>
                  <a:gd name="T50" fmla="*/ 445 w 1121"/>
                  <a:gd name="T51" fmla="*/ 1212 h 1424"/>
                  <a:gd name="T52" fmla="*/ 390 w 1121"/>
                  <a:gd name="T53" fmla="*/ 1239 h 1424"/>
                  <a:gd name="T54" fmla="*/ 329 w 1121"/>
                  <a:gd name="T55" fmla="*/ 1256 h 1424"/>
                  <a:gd name="T56" fmla="*/ 233 w 1121"/>
                  <a:gd name="T57" fmla="*/ 1215 h 1424"/>
                  <a:gd name="T58" fmla="*/ 170 w 1121"/>
                  <a:gd name="T59" fmla="*/ 1146 h 1424"/>
                  <a:gd name="T60" fmla="*/ 81 w 1121"/>
                  <a:gd name="T61" fmla="*/ 1127 h 1424"/>
                  <a:gd name="T62" fmla="*/ 40 w 1121"/>
                  <a:gd name="T63" fmla="*/ 1157 h 1424"/>
                  <a:gd name="T64" fmla="*/ 7 w 1121"/>
                  <a:gd name="T65" fmla="*/ 1195 h 1424"/>
                  <a:gd name="T66" fmla="*/ 160 w 1121"/>
                  <a:gd name="T67" fmla="*/ 1298 h 1424"/>
                  <a:gd name="T68" fmla="*/ 428 w 1121"/>
                  <a:gd name="T69" fmla="*/ 1389 h 1424"/>
                  <a:gd name="T70" fmla="*/ 764 w 1121"/>
                  <a:gd name="T71" fmla="*/ 1423 h 1424"/>
                  <a:gd name="T72" fmla="*/ 811 w 1121"/>
                  <a:gd name="T73" fmla="*/ 1423 h 1424"/>
                  <a:gd name="T74" fmla="*/ 863 w 1121"/>
                  <a:gd name="T75" fmla="*/ 1424 h 1424"/>
                  <a:gd name="T76" fmla="*/ 934 w 1121"/>
                  <a:gd name="T77" fmla="*/ 1405 h 1424"/>
                  <a:gd name="T78" fmla="*/ 1036 w 1121"/>
                  <a:gd name="T79" fmla="*/ 1280 h 1424"/>
                  <a:gd name="T80" fmla="*/ 1100 w 1121"/>
                  <a:gd name="T81" fmla="*/ 1121 h 1424"/>
                  <a:gd name="T82" fmla="*/ 1119 w 1121"/>
                  <a:gd name="T83" fmla="*/ 1044 h 1424"/>
                  <a:gd name="T84" fmla="*/ 1120 w 1121"/>
                  <a:gd name="T85" fmla="*/ 991 h 1424"/>
                  <a:gd name="T86" fmla="*/ 1120 w 1121"/>
                  <a:gd name="T87" fmla="*/ 935 h 1424"/>
                  <a:gd name="T88" fmla="*/ 1112 w 1121"/>
                  <a:gd name="T89" fmla="*/ 830 h 1424"/>
                  <a:gd name="T90" fmla="*/ 1097 w 1121"/>
                  <a:gd name="T91" fmla="*/ 751 h 1424"/>
                  <a:gd name="T92" fmla="*/ 1075 w 1121"/>
                  <a:gd name="T93" fmla="*/ 657 h 1424"/>
                  <a:gd name="T94" fmla="*/ 1068 w 1121"/>
                  <a:gd name="T95" fmla="*/ 561 h 1424"/>
                  <a:gd name="T96" fmla="*/ 1066 w 1121"/>
                  <a:gd name="T97" fmla="*/ 463 h 1424"/>
                  <a:gd name="T98" fmla="*/ 988 w 1121"/>
                  <a:gd name="T99" fmla="*/ 247 h 1424"/>
                  <a:gd name="T100" fmla="*/ 759 w 1121"/>
                  <a:gd name="T101" fmla="*/ 83 h 1424"/>
                  <a:gd name="T102" fmla="*/ 467 w 1121"/>
                  <a:gd name="T103" fmla="*/ 0 h 14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21"/>
                  <a:gd name="T157" fmla="*/ 0 h 1424"/>
                  <a:gd name="T158" fmla="*/ 1121 w 1121"/>
                  <a:gd name="T159" fmla="*/ 1424 h 142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21" h="1424">
                    <a:moveTo>
                      <a:pt x="306" y="7"/>
                    </a:moveTo>
                    <a:lnTo>
                      <a:pt x="331" y="14"/>
                    </a:lnTo>
                    <a:lnTo>
                      <a:pt x="364" y="22"/>
                    </a:lnTo>
                    <a:lnTo>
                      <a:pt x="399" y="29"/>
                    </a:lnTo>
                    <a:lnTo>
                      <a:pt x="437" y="38"/>
                    </a:lnTo>
                    <a:lnTo>
                      <a:pt x="472" y="45"/>
                    </a:lnTo>
                    <a:lnTo>
                      <a:pt x="506" y="58"/>
                    </a:lnTo>
                    <a:lnTo>
                      <a:pt x="533" y="71"/>
                    </a:lnTo>
                    <a:lnTo>
                      <a:pt x="554" y="88"/>
                    </a:lnTo>
                    <a:lnTo>
                      <a:pt x="562" y="102"/>
                    </a:lnTo>
                    <a:lnTo>
                      <a:pt x="567" y="121"/>
                    </a:lnTo>
                    <a:lnTo>
                      <a:pt x="569" y="142"/>
                    </a:lnTo>
                    <a:lnTo>
                      <a:pt x="572" y="165"/>
                    </a:lnTo>
                    <a:lnTo>
                      <a:pt x="572" y="186"/>
                    </a:lnTo>
                    <a:lnTo>
                      <a:pt x="576" y="207"/>
                    </a:lnTo>
                    <a:lnTo>
                      <a:pt x="581" y="225"/>
                    </a:lnTo>
                    <a:lnTo>
                      <a:pt x="590" y="240"/>
                    </a:lnTo>
                    <a:lnTo>
                      <a:pt x="620" y="260"/>
                    </a:lnTo>
                    <a:lnTo>
                      <a:pt x="660" y="272"/>
                    </a:lnTo>
                    <a:lnTo>
                      <a:pt x="705" y="280"/>
                    </a:lnTo>
                    <a:lnTo>
                      <a:pt x="753" y="289"/>
                    </a:lnTo>
                    <a:lnTo>
                      <a:pt x="795" y="300"/>
                    </a:lnTo>
                    <a:lnTo>
                      <a:pt x="831" y="321"/>
                    </a:lnTo>
                    <a:lnTo>
                      <a:pt x="857" y="355"/>
                    </a:lnTo>
                    <a:lnTo>
                      <a:pt x="867" y="406"/>
                    </a:lnTo>
                    <a:lnTo>
                      <a:pt x="867" y="427"/>
                    </a:lnTo>
                    <a:lnTo>
                      <a:pt x="867" y="448"/>
                    </a:lnTo>
                    <a:lnTo>
                      <a:pt x="867" y="468"/>
                    </a:lnTo>
                    <a:lnTo>
                      <a:pt x="867" y="489"/>
                    </a:lnTo>
                    <a:lnTo>
                      <a:pt x="867" y="507"/>
                    </a:lnTo>
                    <a:lnTo>
                      <a:pt x="867" y="526"/>
                    </a:lnTo>
                    <a:lnTo>
                      <a:pt x="867" y="542"/>
                    </a:lnTo>
                    <a:lnTo>
                      <a:pt x="867" y="558"/>
                    </a:lnTo>
                    <a:lnTo>
                      <a:pt x="868" y="601"/>
                    </a:lnTo>
                    <a:lnTo>
                      <a:pt x="873" y="640"/>
                    </a:lnTo>
                    <a:lnTo>
                      <a:pt x="879" y="676"/>
                    </a:lnTo>
                    <a:lnTo>
                      <a:pt x="888" y="714"/>
                    </a:lnTo>
                    <a:lnTo>
                      <a:pt x="894" y="751"/>
                    </a:lnTo>
                    <a:lnTo>
                      <a:pt x="902" y="791"/>
                    </a:lnTo>
                    <a:lnTo>
                      <a:pt x="907" y="835"/>
                    </a:lnTo>
                    <a:lnTo>
                      <a:pt x="909" y="885"/>
                    </a:lnTo>
                    <a:lnTo>
                      <a:pt x="821" y="1184"/>
                    </a:lnTo>
                    <a:lnTo>
                      <a:pt x="801" y="1184"/>
                    </a:lnTo>
                    <a:lnTo>
                      <a:pt x="801" y="1009"/>
                    </a:lnTo>
                    <a:lnTo>
                      <a:pt x="806" y="982"/>
                    </a:lnTo>
                    <a:lnTo>
                      <a:pt x="813" y="958"/>
                    </a:lnTo>
                    <a:lnTo>
                      <a:pt x="818" y="934"/>
                    </a:lnTo>
                    <a:lnTo>
                      <a:pt x="824" y="913"/>
                    </a:lnTo>
                    <a:lnTo>
                      <a:pt x="828" y="889"/>
                    </a:lnTo>
                    <a:lnTo>
                      <a:pt x="833" y="864"/>
                    </a:lnTo>
                    <a:lnTo>
                      <a:pt x="835" y="836"/>
                    </a:lnTo>
                    <a:lnTo>
                      <a:pt x="837" y="805"/>
                    </a:lnTo>
                    <a:lnTo>
                      <a:pt x="834" y="766"/>
                    </a:lnTo>
                    <a:lnTo>
                      <a:pt x="830" y="732"/>
                    </a:lnTo>
                    <a:lnTo>
                      <a:pt x="824" y="699"/>
                    </a:lnTo>
                    <a:lnTo>
                      <a:pt x="819" y="667"/>
                    </a:lnTo>
                    <a:lnTo>
                      <a:pt x="811" y="632"/>
                    </a:lnTo>
                    <a:lnTo>
                      <a:pt x="806" y="598"/>
                    </a:lnTo>
                    <a:lnTo>
                      <a:pt x="801" y="558"/>
                    </a:lnTo>
                    <a:lnTo>
                      <a:pt x="801" y="514"/>
                    </a:lnTo>
                    <a:lnTo>
                      <a:pt x="791" y="567"/>
                    </a:lnTo>
                    <a:lnTo>
                      <a:pt x="778" y="616"/>
                    </a:lnTo>
                    <a:lnTo>
                      <a:pt x="760" y="661"/>
                    </a:lnTo>
                    <a:lnTo>
                      <a:pt x="744" y="707"/>
                    </a:lnTo>
                    <a:lnTo>
                      <a:pt x="725" y="754"/>
                    </a:lnTo>
                    <a:lnTo>
                      <a:pt x="711" y="804"/>
                    </a:lnTo>
                    <a:lnTo>
                      <a:pt x="701" y="861"/>
                    </a:lnTo>
                    <a:lnTo>
                      <a:pt x="699" y="929"/>
                    </a:lnTo>
                    <a:lnTo>
                      <a:pt x="691" y="972"/>
                    </a:lnTo>
                    <a:lnTo>
                      <a:pt x="672" y="1018"/>
                    </a:lnTo>
                    <a:lnTo>
                      <a:pt x="645" y="1065"/>
                    </a:lnTo>
                    <a:lnTo>
                      <a:pt x="613" y="1108"/>
                    </a:lnTo>
                    <a:lnTo>
                      <a:pt x="577" y="1146"/>
                    </a:lnTo>
                    <a:lnTo>
                      <a:pt x="541" y="1177"/>
                    </a:lnTo>
                    <a:lnTo>
                      <a:pt x="507" y="1196"/>
                    </a:lnTo>
                    <a:lnTo>
                      <a:pt x="480" y="1205"/>
                    </a:lnTo>
                    <a:lnTo>
                      <a:pt x="462" y="1206"/>
                    </a:lnTo>
                    <a:lnTo>
                      <a:pt x="445" y="1212"/>
                    </a:lnTo>
                    <a:lnTo>
                      <a:pt x="428" y="1220"/>
                    </a:lnTo>
                    <a:lnTo>
                      <a:pt x="410" y="1230"/>
                    </a:lnTo>
                    <a:lnTo>
                      <a:pt x="390" y="1239"/>
                    </a:lnTo>
                    <a:lnTo>
                      <a:pt x="371" y="1248"/>
                    </a:lnTo>
                    <a:lnTo>
                      <a:pt x="350" y="1254"/>
                    </a:lnTo>
                    <a:lnTo>
                      <a:pt x="329" y="1256"/>
                    </a:lnTo>
                    <a:lnTo>
                      <a:pt x="287" y="1250"/>
                    </a:lnTo>
                    <a:lnTo>
                      <a:pt x="257" y="1235"/>
                    </a:lnTo>
                    <a:lnTo>
                      <a:pt x="233" y="1215"/>
                    </a:lnTo>
                    <a:lnTo>
                      <a:pt x="213" y="1191"/>
                    </a:lnTo>
                    <a:lnTo>
                      <a:pt x="193" y="1166"/>
                    </a:lnTo>
                    <a:lnTo>
                      <a:pt x="170" y="1146"/>
                    </a:lnTo>
                    <a:lnTo>
                      <a:pt x="137" y="1131"/>
                    </a:lnTo>
                    <a:lnTo>
                      <a:pt x="96" y="1126"/>
                    </a:lnTo>
                    <a:lnTo>
                      <a:pt x="81" y="1127"/>
                    </a:lnTo>
                    <a:lnTo>
                      <a:pt x="65" y="1135"/>
                    </a:lnTo>
                    <a:lnTo>
                      <a:pt x="52" y="1144"/>
                    </a:lnTo>
                    <a:lnTo>
                      <a:pt x="40" y="1157"/>
                    </a:lnTo>
                    <a:lnTo>
                      <a:pt x="27" y="1170"/>
                    </a:lnTo>
                    <a:lnTo>
                      <a:pt x="17" y="1184"/>
                    </a:lnTo>
                    <a:lnTo>
                      <a:pt x="7" y="1195"/>
                    </a:lnTo>
                    <a:lnTo>
                      <a:pt x="0" y="1205"/>
                    </a:lnTo>
                    <a:lnTo>
                      <a:pt x="79" y="1254"/>
                    </a:lnTo>
                    <a:lnTo>
                      <a:pt x="160" y="1298"/>
                    </a:lnTo>
                    <a:lnTo>
                      <a:pt x="243" y="1335"/>
                    </a:lnTo>
                    <a:lnTo>
                      <a:pt x="334" y="1367"/>
                    </a:lnTo>
                    <a:lnTo>
                      <a:pt x="428" y="1389"/>
                    </a:lnTo>
                    <a:lnTo>
                      <a:pt x="531" y="1408"/>
                    </a:lnTo>
                    <a:lnTo>
                      <a:pt x="641" y="1419"/>
                    </a:lnTo>
                    <a:lnTo>
                      <a:pt x="764" y="1423"/>
                    </a:lnTo>
                    <a:lnTo>
                      <a:pt x="779" y="1423"/>
                    </a:lnTo>
                    <a:lnTo>
                      <a:pt x="795" y="1423"/>
                    </a:lnTo>
                    <a:lnTo>
                      <a:pt x="811" y="1423"/>
                    </a:lnTo>
                    <a:lnTo>
                      <a:pt x="829" y="1424"/>
                    </a:lnTo>
                    <a:lnTo>
                      <a:pt x="845" y="1424"/>
                    </a:lnTo>
                    <a:lnTo>
                      <a:pt x="863" y="1424"/>
                    </a:lnTo>
                    <a:lnTo>
                      <a:pt x="879" y="1423"/>
                    </a:lnTo>
                    <a:lnTo>
                      <a:pt x="895" y="1423"/>
                    </a:lnTo>
                    <a:lnTo>
                      <a:pt x="934" y="1405"/>
                    </a:lnTo>
                    <a:lnTo>
                      <a:pt x="972" y="1374"/>
                    </a:lnTo>
                    <a:lnTo>
                      <a:pt x="1006" y="1330"/>
                    </a:lnTo>
                    <a:lnTo>
                      <a:pt x="1036" y="1280"/>
                    </a:lnTo>
                    <a:lnTo>
                      <a:pt x="1061" y="1225"/>
                    </a:lnTo>
                    <a:lnTo>
                      <a:pt x="1082" y="1171"/>
                    </a:lnTo>
                    <a:lnTo>
                      <a:pt x="1100" y="1121"/>
                    </a:lnTo>
                    <a:lnTo>
                      <a:pt x="1114" y="1081"/>
                    </a:lnTo>
                    <a:lnTo>
                      <a:pt x="1116" y="1062"/>
                    </a:lnTo>
                    <a:lnTo>
                      <a:pt x="1119" y="1044"/>
                    </a:lnTo>
                    <a:lnTo>
                      <a:pt x="1120" y="1027"/>
                    </a:lnTo>
                    <a:lnTo>
                      <a:pt x="1121" y="1009"/>
                    </a:lnTo>
                    <a:lnTo>
                      <a:pt x="1120" y="991"/>
                    </a:lnTo>
                    <a:lnTo>
                      <a:pt x="1120" y="973"/>
                    </a:lnTo>
                    <a:lnTo>
                      <a:pt x="1120" y="954"/>
                    </a:lnTo>
                    <a:lnTo>
                      <a:pt x="1120" y="935"/>
                    </a:lnTo>
                    <a:lnTo>
                      <a:pt x="1119" y="897"/>
                    </a:lnTo>
                    <a:lnTo>
                      <a:pt x="1116" y="861"/>
                    </a:lnTo>
                    <a:lnTo>
                      <a:pt x="1112" y="830"/>
                    </a:lnTo>
                    <a:lnTo>
                      <a:pt x="1109" y="804"/>
                    </a:lnTo>
                    <a:lnTo>
                      <a:pt x="1102" y="778"/>
                    </a:lnTo>
                    <a:lnTo>
                      <a:pt x="1097" y="751"/>
                    </a:lnTo>
                    <a:lnTo>
                      <a:pt x="1090" y="724"/>
                    </a:lnTo>
                    <a:lnTo>
                      <a:pt x="1083" y="697"/>
                    </a:lnTo>
                    <a:lnTo>
                      <a:pt x="1075" y="657"/>
                    </a:lnTo>
                    <a:lnTo>
                      <a:pt x="1070" y="623"/>
                    </a:lnTo>
                    <a:lnTo>
                      <a:pt x="1068" y="591"/>
                    </a:lnTo>
                    <a:lnTo>
                      <a:pt x="1068" y="561"/>
                    </a:lnTo>
                    <a:lnTo>
                      <a:pt x="1067" y="529"/>
                    </a:lnTo>
                    <a:lnTo>
                      <a:pt x="1067" y="498"/>
                    </a:lnTo>
                    <a:lnTo>
                      <a:pt x="1066" y="463"/>
                    </a:lnTo>
                    <a:lnTo>
                      <a:pt x="1062" y="428"/>
                    </a:lnTo>
                    <a:lnTo>
                      <a:pt x="1035" y="329"/>
                    </a:lnTo>
                    <a:lnTo>
                      <a:pt x="988" y="247"/>
                    </a:lnTo>
                    <a:lnTo>
                      <a:pt x="923" y="180"/>
                    </a:lnTo>
                    <a:lnTo>
                      <a:pt x="847" y="127"/>
                    </a:lnTo>
                    <a:lnTo>
                      <a:pt x="759" y="83"/>
                    </a:lnTo>
                    <a:lnTo>
                      <a:pt x="663" y="48"/>
                    </a:lnTo>
                    <a:lnTo>
                      <a:pt x="564" y="20"/>
                    </a:lnTo>
                    <a:lnTo>
                      <a:pt x="467" y="0"/>
                    </a:lnTo>
                    <a:lnTo>
                      <a:pt x="306" y="7"/>
                    </a:lnTo>
                    <a:close/>
                  </a:path>
                </a:pathLst>
              </a:custGeom>
              <a:solidFill>
                <a:srgbClr val="DF6C80"/>
              </a:solidFill>
              <a:ln w="8255">
                <a:solidFill>
                  <a:srgbClr val="E68A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8" name="Freeform 195"/>
              <p:cNvSpPr>
                <a:spLocks/>
              </p:cNvSpPr>
              <p:nvPr/>
            </p:nvSpPr>
            <p:spPr bwMode="auto">
              <a:xfrm>
                <a:off x="2089" y="2449"/>
                <a:ext cx="755" cy="765"/>
              </a:xfrm>
              <a:custGeom>
                <a:avLst/>
                <a:gdLst>
                  <a:gd name="T0" fmla="*/ 250 w 755"/>
                  <a:gd name="T1" fmla="*/ 44 h 765"/>
                  <a:gd name="T2" fmla="*/ 200 w 755"/>
                  <a:gd name="T3" fmla="*/ 127 h 765"/>
                  <a:gd name="T4" fmla="*/ 152 w 755"/>
                  <a:gd name="T5" fmla="*/ 210 h 765"/>
                  <a:gd name="T6" fmla="*/ 107 w 755"/>
                  <a:gd name="T7" fmla="*/ 299 h 765"/>
                  <a:gd name="T8" fmla="*/ 77 w 755"/>
                  <a:gd name="T9" fmla="*/ 379 h 765"/>
                  <a:gd name="T10" fmla="*/ 63 w 755"/>
                  <a:gd name="T11" fmla="*/ 449 h 765"/>
                  <a:gd name="T12" fmla="*/ 54 w 755"/>
                  <a:gd name="T13" fmla="*/ 524 h 765"/>
                  <a:gd name="T14" fmla="*/ 47 w 755"/>
                  <a:gd name="T15" fmla="*/ 602 h 765"/>
                  <a:gd name="T16" fmla="*/ 39 w 755"/>
                  <a:gd name="T17" fmla="*/ 655 h 765"/>
                  <a:gd name="T18" fmla="*/ 29 w 755"/>
                  <a:gd name="T19" fmla="*/ 680 h 765"/>
                  <a:gd name="T20" fmla="*/ 18 w 755"/>
                  <a:gd name="T21" fmla="*/ 702 h 765"/>
                  <a:gd name="T22" fmla="*/ 4 w 755"/>
                  <a:gd name="T23" fmla="*/ 725 h 765"/>
                  <a:gd name="T24" fmla="*/ 12 w 755"/>
                  <a:gd name="T25" fmla="*/ 736 h 765"/>
                  <a:gd name="T26" fmla="*/ 30 w 755"/>
                  <a:gd name="T27" fmla="*/ 736 h 765"/>
                  <a:gd name="T28" fmla="*/ 92 w 755"/>
                  <a:gd name="T29" fmla="*/ 727 h 765"/>
                  <a:gd name="T30" fmla="*/ 167 w 755"/>
                  <a:gd name="T31" fmla="*/ 682 h 765"/>
                  <a:gd name="T32" fmla="*/ 228 w 755"/>
                  <a:gd name="T33" fmla="*/ 621 h 765"/>
                  <a:gd name="T34" fmla="*/ 301 w 755"/>
                  <a:gd name="T35" fmla="*/ 576 h 765"/>
                  <a:gd name="T36" fmla="*/ 366 w 755"/>
                  <a:gd name="T37" fmla="*/ 571 h 765"/>
                  <a:gd name="T38" fmla="*/ 396 w 755"/>
                  <a:gd name="T39" fmla="*/ 582 h 765"/>
                  <a:gd name="T40" fmla="*/ 422 w 755"/>
                  <a:gd name="T41" fmla="*/ 600 h 765"/>
                  <a:gd name="T42" fmla="*/ 447 w 755"/>
                  <a:gd name="T43" fmla="*/ 617 h 765"/>
                  <a:gd name="T44" fmla="*/ 477 w 755"/>
                  <a:gd name="T45" fmla="*/ 628 h 765"/>
                  <a:gd name="T46" fmla="*/ 508 w 755"/>
                  <a:gd name="T47" fmla="*/ 630 h 765"/>
                  <a:gd name="T48" fmla="*/ 538 w 755"/>
                  <a:gd name="T49" fmla="*/ 631 h 765"/>
                  <a:gd name="T50" fmla="*/ 571 w 755"/>
                  <a:gd name="T51" fmla="*/ 635 h 765"/>
                  <a:gd name="T52" fmla="*/ 610 w 755"/>
                  <a:gd name="T53" fmla="*/ 650 h 765"/>
                  <a:gd name="T54" fmla="*/ 653 w 755"/>
                  <a:gd name="T55" fmla="*/ 680 h 765"/>
                  <a:gd name="T56" fmla="*/ 696 w 755"/>
                  <a:gd name="T57" fmla="*/ 716 h 765"/>
                  <a:gd name="T58" fmla="*/ 736 w 755"/>
                  <a:gd name="T59" fmla="*/ 750 h 765"/>
                  <a:gd name="T60" fmla="*/ 746 w 755"/>
                  <a:gd name="T61" fmla="*/ 739 h 765"/>
                  <a:gd name="T62" fmla="*/ 720 w 755"/>
                  <a:gd name="T63" fmla="*/ 696 h 765"/>
                  <a:gd name="T64" fmla="*/ 684 w 755"/>
                  <a:gd name="T65" fmla="*/ 664 h 765"/>
                  <a:gd name="T66" fmla="*/ 646 w 755"/>
                  <a:gd name="T67" fmla="*/ 632 h 765"/>
                  <a:gd name="T68" fmla="*/ 616 w 755"/>
                  <a:gd name="T69" fmla="*/ 600 h 765"/>
                  <a:gd name="T70" fmla="*/ 590 w 755"/>
                  <a:gd name="T71" fmla="*/ 565 h 765"/>
                  <a:gd name="T72" fmla="*/ 564 w 755"/>
                  <a:gd name="T73" fmla="*/ 529 h 765"/>
                  <a:gd name="T74" fmla="*/ 538 w 755"/>
                  <a:gd name="T75" fmla="*/ 497 h 765"/>
                  <a:gd name="T76" fmla="*/ 512 w 755"/>
                  <a:gd name="T77" fmla="*/ 471 h 765"/>
                  <a:gd name="T78" fmla="*/ 487 w 755"/>
                  <a:gd name="T79" fmla="*/ 448 h 765"/>
                  <a:gd name="T80" fmla="*/ 460 w 755"/>
                  <a:gd name="T81" fmla="*/ 428 h 765"/>
                  <a:gd name="T82" fmla="*/ 434 w 755"/>
                  <a:gd name="T83" fmla="*/ 407 h 765"/>
                  <a:gd name="T84" fmla="*/ 403 w 755"/>
                  <a:gd name="T85" fmla="*/ 372 h 765"/>
                  <a:gd name="T86" fmla="*/ 369 w 755"/>
                  <a:gd name="T87" fmla="*/ 310 h 765"/>
                  <a:gd name="T88" fmla="*/ 340 w 755"/>
                  <a:gd name="T89" fmla="*/ 236 h 765"/>
                  <a:gd name="T90" fmla="*/ 319 w 755"/>
                  <a:gd name="T91" fmla="*/ 165 h 765"/>
                  <a:gd name="T92" fmla="*/ 310 w 755"/>
                  <a:gd name="T93" fmla="*/ 118 h 765"/>
                  <a:gd name="T94" fmla="*/ 311 w 755"/>
                  <a:gd name="T95" fmla="*/ 82 h 765"/>
                  <a:gd name="T96" fmla="*/ 310 w 755"/>
                  <a:gd name="T97" fmla="*/ 46 h 765"/>
                  <a:gd name="T98" fmla="*/ 294 w 755"/>
                  <a:gd name="T99" fmla="*/ 13 h 76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55"/>
                  <a:gd name="T151" fmla="*/ 0 h 765"/>
                  <a:gd name="T152" fmla="*/ 755 w 755"/>
                  <a:gd name="T153" fmla="*/ 765 h 76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55" h="765">
                    <a:moveTo>
                      <a:pt x="276" y="0"/>
                    </a:moveTo>
                    <a:lnTo>
                      <a:pt x="250" y="44"/>
                    </a:lnTo>
                    <a:lnTo>
                      <a:pt x="225" y="87"/>
                    </a:lnTo>
                    <a:lnTo>
                      <a:pt x="200" y="127"/>
                    </a:lnTo>
                    <a:lnTo>
                      <a:pt x="177" y="168"/>
                    </a:lnTo>
                    <a:lnTo>
                      <a:pt x="152" y="210"/>
                    </a:lnTo>
                    <a:lnTo>
                      <a:pt x="129" y="252"/>
                    </a:lnTo>
                    <a:lnTo>
                      <a:pt x="107" y="299"/>
                    </a:lnTo>
                    <a:lnTo>
                      <a:pt x="88" y="349"/>
                    </a:lnTo>
                    <a:lnTo>
                      <a:pt x="77" y="379"/>
                    </a:lnTo>
                    <a:lnTo>
                      <a:pt x="69" y="413"/>
                    </a:lnTo>
                    <a:lnTo>
                      <a:pt x="63" y="449"/>
                    </a:lnTo>
                    <a:lnTo>
                      <a:pt x="59" y="487"/>
                    </a:lnTo>
                    <a:lnTo>
                      <a:pt x="54" y="524"/>
                    </a:lnTo>
                    <a:lnTo>
                      <a:pt x="50" y="565"/>
                    </a:lnTo>
                    <a:lnTo>
                      <a:pt x="47" y="602"/>
                    </a:lnTo>
                    <a:lnTo>
                      <a:pt x="43" y="641"/>
                    </a:lnTo>
                    <a:lnTo>
                      <a:pt x="39" y="655"/>
                    </a:lnTo>
                    <a:lnTo>
                      <a:pt x="35" y="669"/>
                    </a:lnTo>
                    <a:lnTo>
                      <a:pt x="29" y="680"/>
                    </a:lnTo>
                    <a:lnTo>
                      <a:pt x="24" y="692"/>
                    </a:lnTo>
                    <a:lnTo>
                      <a:pt x="18" y="702"/>
                    </a:lnTo>
                    <a:lnTo>
                      <a:pt x="12" y="714"/>
                    </a:lnTo>
                    <a:lnTo>
                      <a:pt x="4" y="725"/>
                    </a:lnTo>
                    <a:lnTo>
                      <a:pt x="0" y="736"/>
                    </a:lnTo>
                    <a:lnTo>
                      <a:pt x="12" y="736"/>
                    </a:lnTo>
                    <a:lnTo>
                      <a:pt x="22" y="736"/>
                    </a:lnTo>
                    <a:lnTo>
                      <a:pt x="30" y="736"/>
                    </a:lnTo>
                    <a:lnTo>
                      <a:pt x="43" y="736"/>
                    </a:lnTo>
                    <a:lnTo>
                      <a:pt x="92" y="727"/>
                    </a:lnTo>
                    <a:lnTo>
                      <a:pt x="132" y="709"/>
                    </a:lnTo>
                    <a:lnTo>
                      <a:pt x="167" y="682"/>
                    </a:lnTo>
                    <a:lnTo>
                      <a:pt x="198" y="652"/>
                    </a:lnTo>
                    <a:lnTo>
                      <a:pt x="228" y="621"/>
                    </a:lnTo>
                    <a:lnTo>
                      <a:pt x="262" y="595"/>
                    </a:lnTo>
                    <a:lnTo>
                      <a:pt x="301" y="576"/>
                    </a:lnTo>
                    <a:lnTo>
                      <a:pt x="348" y="570"/>
                    </a:lnTo>
                    <a:lnTo>
                      <a:pt x="366" y="571"/>
                    </a:lnTo>
                    <a:lnTo>
                      <a:pt x="383" y="576"/>
                    </a:lnTo>
                    <a:lnTo>
                      <a:pt x="396" y="582"/>
                    </a:lnTo>
                    <a:lnTo>
                      <a:pt x="410" y="591"/>
                    </a:lnTo>
                    <a:lnTo>
                      <a:pt x="422" y="600"/>
                    </a:lnTo>
                    <a:lnTo>
                      <a:pt x="434" y="610"/>
                    </a:lnTo>
                    <a:lnTo>
                      <a:pt x="447" y="617"/>
                    </a:lnTo>
                    <a:lnTo>
                      <a:pt x="462" y="625"/>
                    </a:lnTo>
                    <a:lnTo>
                      <a:pt x="477" y="628"/>
                    </a:lnTo>
                    <a:lnTo>
                      <a:pt x="493" y="630"/>
                    </a:lnTo>
                    <a:lnTo>
                      <a:pt x="508" y="630"/>
                    </a:lnTo>
                    <a:lnTo>
                      <a:pt x="523" y="631"/>
                    </a:lnTo>
                    <a:lnTo>
                      <a:pt x="538" y="631"/>
                    </a:lnTo>
                    <a:lnTo>
                      <a:pt x="554" y="632"/>
                    </a:lnTo>
                    <a:lnTo>
                      <a:pt x="571" y="635"/>
                    </a:lnTo>
                    <a:lnTo>
                      <a:pt x="591" y="641"/>
                    </a:lnTo>
                    <a:lnTo>
                      <a:pt x="610" y="650"/>
                    </a:lnTo>
                    <a:lnTo>
                      <a:pt x="632" y="664"/>
                    </a:lnTo>
                    <a:lnTo>
                      <a:pt x="653" y="680"/>
                    </a:lnTo>
                    <a:lnTo>
                      <a:pt x="676" y="699"/>
                    </a:lnTo>
                    <a:lnTo>
                      <a:pt x="696" y="716"/>
                    </a:lnTo>
                    <a:lnTo>
                      <a:pt x="717" y="735"/>
                    </a:lnTo>
                    <a:lnTo>
                      <a:pt x="736" y="750"/>
                    </a:lnTo>
                    <a:lnTo>
                      <a:pt x="755" y="765"/>
                    </a:lnTo>
                    <a:lnTo>
                      <a:pt x="746" y="739"/>
                    </a:lnTo>
                    <a:lnTo>
                      <a:pt x="735" y="716"/>
                    </a:lnTo>
                    <a:lnTo>
                      <a:pt x="720" y="696"/>
                    </a:lnTo>
                    <a:lnTo>
                      <a:pt x="702" y="680"/>
                    </a:lnTo>
                    <a:lnTo>
                      <a:pt x="684" y="664"/>
                    </a:lnTo>
                    <a:lnTo>
                      <a:pt x="665" y="649"/>
                    </a:lnTo>
                    <a:lnTo>
                      <a:pt x="646" y="632"/>
                    </a:lnTo>
                    <a:lnTo>
                      <a:pt x="631" y="617"/>
                    </a:lnTo>
                    <a:lnTo>
                      <a:pt x="616" y="600"/>
                    </a:lnTo>
                    <a:lnTo>
                      <a:pt x="602" y="582"/>
                    </a:lnTo>
                    <a:lnTo>
                      <a:pt x="590" y="565"/>
                    </a:lnTo>
                    <a:lnTo>
                      <a:pt x="577" y="548"/>
                    </a:lnTo>
                    <a:lnTo>
                      <a:pt x="564" y="529"/>
                    </a:lnTo>
                    <a:lnTo>
                      <a:pt x="552" y="513"/>
                    </a:lnTo>
                    <a:lnTo>
                      <a:pt x="538" y="497"/>
                    </a:lnTo>
                    <a:lnTo>
                      <a:pt x="526" y="483"/>
                    </a:lnTo>
                    <a:lnTo>
                      <a:pt x="512" y="471"/>
                    </a:lnTo>
                    <a:lnTo>
                      <a:pt x="499" y="459"/>
                    </a:lnTo>
                    <a:lnTo>
                      <a:pt x="487" y="448"/>
                    </a:lnTo>
                    <a:lnTo>
                      <a:pt x="474" y="439"/>
                    </a:lnTo>
                    <a:lnTo>
                      <a:pt x="460" y="428"/>
                    </a:lnTo>
                    <a:lnTo>
                      <a:pt x="448" y="418"/>
                    </a:lnTo>
                    <a:lnTo>
                      <a:pt x="434" y="407"/>
                    </a:lnTo>
                    <a:lnTo>
                      <a:pt x="422" y="395"/>
                    </a:lnTo>
                    <a:lnTo>
                      <a:pt x="403" y="372"/>
                    </a:lnTo>
                    <a:lnTo>
                      <a:pt x="385" y="344"/>
                    </a:lnTo>
                    <a:lnTo>
                      <a:pt x="369" y="310"/>
                    </a:lnTo>
                    <a:lnTo>
                      <a:pt x="355" y="275"/>
                    </a:lnTo>
                    <a:lnTo>
                      <a:pt x="340" y="236"/>
                    </a:lnTo>
                    <a:lnTo>
                      <a:pt x="330" y="200"/>
                    </a:lnTo>
                    <a:lnTo>
                      <a:pt x="319" y="165"/>
                    </a:lnTo>
                    <a:lnTo>
                      <a:pt x="312" y="136"/>
                    </a:lnTo>
                    <a:lnTo>
                      <a:pt x="310" y="118"/>
                    </a:lnTo>
                    <a:lnTo>
                      <a:pt x="310" y="101"/>
                    </a:lnTo>
                    <a:lnTo>
                      <a:pt x="311" y="82"/>
                    </a:lnTo>
                    <a:lnTo>
                      <a:pt x="312" y="64"/>
                    </a:lnTo>
                    <a:lnTo>
                      <a:pt x="310" y="46"/>
                    </a:lnTo>
                    <a:lnTo>
                      <a:pt x="305" y="28"/>
                    </a:lnTo>
                    <a:lnTo>
                      <a:pt x="294" y="13"/>
                    </a:lnTo>
                    <a:lnTo>
                      <a:pt x="276" y="0"/>
                    </a:lnTo>
                    <a:close/>
                  </a:path>
                </a:pathLst>
              </a:custGeom>
              <a:solidFill>
                <a:srgbClr val="FFCCE0"/>
              </a:solidFill>
              <a:ln w="8255">
                <a:solidFill>
                  <a:srgbClr val="F2A6C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9" name="Freeform 196"/>
              <p:cNvSpPr>
                <a:spLocks/>
              </p:cNvSpPr>
              <p:nvPr/>
            </p:nvSpPr>
            <p:spPr bwMode="auto">
              <a:xfrm>
                <a:off x="2829" y="2438"/>
                <a:ext cx="774" cy="791"/>
              </a:xfrm>
              <a:custGeom>
                <a:avLst/>
                <a:gdLst>
                  <a:gd name="T0" fmla="*/ 337 w 774"/>
                  <a:gd name="T1" fmla="*/ 11 h 791"/>
                  <a:gd name="T2" fmla="*/ 341 w 774"/>
                  <a:gd name="T3" fmla="*/ 33 h 791"/>
                  <a:gd name="T4" fmla="*/ 347 w 774"/>
                  <a:gd name="T5" fmla="*/ 52 h 791"/>
                  <a:gd name="T6" fmla="*/ 352 w 774"/>
                  <a:gd name="T7" fmla="*/ 72 h 791"/>
                  <a:gd name="T8" fmla="*/ 301 w 774"/>
                  <a:gd name="T9" fmla="*/ 302 h 791"/>
                  <a:gd name="T10" fmla="*/ 270 w 774"/>
                  <a:gd name="T11" fmla="*/ 371 h 791"/>
                  <a:gd name="T12" fmla="*/ 237 w 774"/>
                  <a:gd name="T13" fmla="*/ 438 h 791"/>
                  <a:gd name="T14" fmla="*/ 202 w 774"/>
                  <a:gd name="T15" fmla="*/ 500 h 791"/>
                  <a:gd name="T16" fmla="*/ 167 w 774"/>
                  <a:gd name="T17" fmla="*/ 566 h 791"/>
                  <a:gd name="T18" fmla="*/ 153 w 774"/>
                  <a:gd name="T19" fmla="*/ 591 h 791"/>
                  <a:gd name="T20" fmla="*/ 142 w 774"/>
                  <a:gd name="T21" fmla="*/ 614 h 791"/>
                  <a:gd name="T22" fmla="*/ 129 w 774"/>
                  <a:gd name="T23" fmla="*/ 636 h 791"/>
                  <a:gd name="T24" fmla="*/ 117 w 774"/>
                  <a:gd name="T25" fmla="*/ 660 h 791"/>
                  <a:gd name="T26" fmla="*/ 85 w 774"/>
                  <a:gd name="T27" fmla="*/ 692 h 791"/>
                  <a:gd name="T28" fmla="*/ 50 w 774"/>
                  <a:gd name="T29" fmla="*/ 717 h 791"/>
                  <a:gd name="T30" fmla="*/ 18 w 774"/>
                  <a:gd name="T31" fmla="*/ 746 h 791"/>
                  <a:gd name="T32" fmla="*/ 0 w 774"/>
                  <a:gd name="T33" fmla="*/ 791 h 791"/>
                  <a:gd name="T34" fmla="*/ 14 w 774"/>
                  <a:gd name="T35" fmla="*/ 791 h 791"/>
                  <a:gd name="T36" fmla="*/ 29 w 774"/>
                  <a:gd name="T37" fmla="*/ 791 h 791"/>
                  <a:gd name="T38" fmla="*/ 78 w 774"/>
                  <a:gd name="T39" fmla="*/ 780 h 791"/>
                  <a:gd name="T40" fmla="*/ 133 w 774"/>
                  <a:gd name="T41" fmla="*/ 756 h 791"/>
                  <a:gd name="T42" fmla="*/ 186 w 774"/>
                  <a:gd name="T43" fmla="*/ 727 h 791"/>
                  <a:gd name="T44" fmla="*/ 236 w 774"/>
                  <a:gd name="T45" fmla="*/ 703 h 791"/>
                  <a:gd name="T46" fmla="*/ 327 w 774"/>
                  <a:gd name="T47" fmla="*/ 697 h 791"/>
                  <a:gd name="T48" fmla="*/ 365 w 774"/>
                  <a:gd name="T49" fmla="*/ 677 h 791"/>
                  <a:gd name="T50" fmla="*/ 399 w 774"/>
                  <a:gd name="T51" fmla="*/ 656 h 791"/>
                  <a:gd name="T52" fmla="*/ 433 w 774"/>
                  <a:gd name="T53" fmla="*/ 641 h 791"/>
                  <a:gd name="T54" fmla="*/ 469 w 774"/>
                  <a:gd name="T55" fmla="*/ 639 h 791"/>
                  <a:gd name="T56" fmla="*/ 506 w 774"/>
                  <a:gd name="T57" fmla="*/ 647 h 791"/>
                  <a:gd name="T58" fmla="*/ 540 w 774"/>
                  <a:gd name="T59" fmla="*/ 657 h 791"/>
                  <a:gd name="T60" fmla="*/ 573 w 774"/>
                  <a:gd name="T61" fmla="*/ 667 h 791"/>
                  <a:gd name="T62" fmla="*/ 607 w 774"/>
                  <a:gd name="T63" fmla="*/ 673 h 791"/>
                  <a:gd name="T64" fmla="*/ 644 w 774"/>
                  <a:gd name="T65" fmla="*/ 677 h 791"/>
                  <a:gd name="T66" fmla="*/ 683 w 774"/>
                  <a:gd name="T67" fmla="*/ 678 h 791"/>
                  <a:gd name="T68" fmla="*/ 722 w 774"/>
                  <a:gd name="T69" fmla="*/ 682 h 791"/>
                  <a:gd name="T70" fmla="*/ 774 w 774"/>
                  <a:gd name="T71" fmla="*/ 686 h 791"/>
                  <a:gd name="T72" fmla="*/ 750 w 774"/>
                  <a:gd name="T73" fmla="*/ 657 h 791"/>
                  <a:gd name="T74" fmla="*/ 726 w 774"/>
                  <a:gd name="T75" fmla="*/ 632 h 791"/>
                  <a:gd name="T76" fmla="*/ 703 w 774"/>
                  <a:gd name="T77" fmla="*/ 604 h 791"/>
                  <a:gd name="T78" fmla="*/ 686 w 774"/>
                  <a:gd name="T79" fmla="*/ 574 h 791"/>
                  <a:gd name="T80" fmla="*/ 667 w 774"/>
                  <a:gd name="T81" fmla="*/ 529 h 791"/>
                  <a:gd name="T82" fmla="*/ 654 w 774"/>
                  <a:gd name="T83" fmla="*/ 488 h 791"/>
                  <a:gd name="T84" fmla="*/ 644 w 774"/>
                  <a:gd name="T85" fmla="*/ 445 h 791"/>
                  <a:gd name="T86" fmla="*/ 634 w 774"/>
                  <a:gd name="T87" fmla="*/ 403 h 791"/>
                  <a:gd name="T88" fmla="*/ 624 w 774"/>
                  <a:gd name="T89" fmla="*/ 377 h 791"/>
                  <a:gd name="T90" fmla="*/ 612 w 774"/>
                  <a:gd name="T91" fmla="*/ 357 h 791"/>
                  <a:gd name="T92" fmla="*/ 598 w 774"/>
                  <a:gd name="T93" fmla="*/ 339 h 791"/>
                  <a:gd name="T94" fmla="*/ 588 w 774"/>
                  <a:gd name="T95" fmla="*/ 316 h 791"/>
                  <a:gd name="T96" fmla="*/ 568 w 774"/>
                  <a:gd name="T97" fmla="*/ 273 h 791"/>
                  <a:gd name="T98" fmla="*/ 547 w 774"/>
                  <a:gd name="T99" fmla="*/ 226 h 791"/>
                  <a:gd name="T100" fmla="*/ 522 w 774"/>
                  <a:gd name="T101" fmla="*/ 181 h 791"/>
                  <a:gd name="T102" fmla="*/ 498 w 774"/>
                  <a:gd name="T103" fmla="*/ 147 h 791"/>
                  <a:gd name="T104" fmla="*/ 455 w 774"/>
                  <a:gd name="T105" fmla="*/ 105 h 791"/>
                  <a:gd name="T106" fmla="*/ 416 w 774"/>
                  <a:gd name="T107" fmla="*/ 75 h 791"/>
                  <a:gd name="T108" fmla="*/ 377 w 774"/>
                  <a:gd name="T109" fmla="*/ 43 h 791"/>
                  <a:gd name="T110" fmla="*/ 340 w 774"/>
                  <a:gd name="T111" fmla="*/ 0 h 79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74"/>
                  <a:gd name="T169" fmla="*/ 0 h 791"/>
                  <a:gd name="T170" fmla="*/ 774 w 774"/>
                  <a:gd name="T171" fmla="*/ 791 h 79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74" h="791">
                    <a:moveTo>
                      <a:pt x="340" y="0"/>
                    </a:moveTo>
                    <a:lnTo>
                      <a:pt x="337" y="11"/>
                    </a:lnTo>
                    <a:lnTo>
                      <a:pt x="338" y="23"/>
                    </a:lnTo>
                    <a:lnTo>
                      <a:pt x="341" y="33"/>
                    </a:lnTo>
                    <a:lnTo>
                      <a:pt x="345" y="43"/>
                    </a:lnTo>
                    <a:lnTo>
                      <a:pt x="347" y="52"/>
                    </a:lnTo>
                    <a:lnTo>
                      <a:pt x="351" y="62"/>
                    </a:lnTo>
                    <a:lnTo>
                      <a:pt x="352" y="72"/>
                    </a:lnTo>
                    <a:lnTo>
                      <a:pt x="352" y="83"/>
                    </a:lnTo>
                    <a:lnTo>
                      <a:pt x="301" y="302"/>
                    </a:lnTo>
                    <a:lnTo>
                      <a:pt x="285" y="337"/>
                    </a:lnTo>
                    <a:lnTo>
                      <a:pt x="270" y="371"/>
                    </a:lnTo>
                    <a:lnTo>
                      <a:pt x="253" y="404"/>
                    </a:lnTo>
                    <a:lnTo>
                      <a:pt x="237" y="438"/>
                    </a:lnTo>
                    <a:lnTo>
                      <a:pt x="219" y="469"/>
                    </a:lnTo>
                    <a:lnTo>
                      <a:pt x="202" y="500"/>
                    </a:lnTo>
                    <a:lnTo>
                      <a:pt x="184" y="532"/>
                    </a:lnTo>
                    <a:lnTo>
                      <a:pt x="167" y="566"/>
                    </a:lnTo>
                    <a:lnTo>
                      <a:pt x="159" y="578"/>
                    </a:lnTo>
                    <a:lnTo>
                      <a:pt x="153" y="591"/>
                    </a:lnTo>
                    <a:lnTo>
                      <a:pt x="147" y="602"/>
                    </a:lnTo>
                    <a:lnTo>
                      <a:pt x="142" y="614"/>
                    </a:lnTo>
                    <a:lnTo>
                      <a:pt x="135" y="624"/>
                    </a:lnTo>
                    <a:lnTo>
                      <a:pt x="129" y="636"/>
                    </a:lnTo>
                    <a:lnTo>
                      <a:pt x="123" y="647"/>
                    </a:lnTo>
                    <a:lnTo>
                      <a:pt x="117" y="660"/>
                    </a:lnTo>
                    <a:lnTo>
                      <a:pt x="102" y="677"/>
                    </a:lnTo>
                    <a:lnTo>
                      <a:pt x="85" y="692"/>
                    </a:lnTo>
                    <a:lnTo>
                      <a:pt x="66" y="705"/>
                    </a:lnTo>
                    <a:lnTo>
                      <a:pt x="50" y="717"/>
                    </a:lnTo>
                    <a:lnTo>
                      <a:pt x="31" y="730"/>
                    </a:lnTo>
                    <a:lnTo>
                      <a:pt x="18" y="746"/>
                    </a:lnTo>
                    <a:lnTo>
                      <a:pt x="6" y="765"/>
                    </a:lnTo>
                    <a:lnTo>
                      <a:pt x="0" y="791"/>
                    </a:lnTo>
                    <a:lnTo>
                      <a:pt x="6" y="791"/>
                    </a:lnTo>
                    <a:lnTo>
                      <a:pt x="14" y="791"/>
                    </a:lnTo>
                    <a:lnTo>
                      <a:pt x="21" y="791"/>
                    </a:lnTo>
                    <a:lnTo>
                      <a:pt x="29" y="791"/>
                    </a:lnTo>
                    <a:lnTo>
                      <a:pt x="51" y="787"/>
                    </a:lnTo>
                    <a:lnTo>
                      <a:pt x="78" y="780"/>
                    </a:lnTo>
                    <a:lnTo>
                      <a:pt x="104" y="769"/>
                    </a:lnTo>
                    <a:lnTo>
                      <a:pt x="133" y="756"/>
                    </a:lnTo>
                    <a:lnTo>
                      <a:pt x="159" y="741"/>
                    </a:lnTo>
                    <a:lnTo>
                      <a:pt x="186" y="727"/>
                    </a:lnTo>
                    <a:lnTo>
                      <a:pt x="211" y="713"/>
                    </a:lnTo>
                    <a:lnTo>
                      <a:pt x="236" y="703"/>
                    </a:lnTo>
                    <a:lnTo>
                      <a:pt x="308" y="703"/>
                    </a:lnTo>
                    <a:lnTo>
                      <a:pt x="327" y="697"/>
                    </a:lnTo>
                    <a:lnTo>
                      <a:pt x="347" y="688"/>
                    </a:lnTo>
                    <a:lnTo>
                      <a:pt x="365" y="677"/>
                    </a:lnTo>
                    <a:lnTo>
                      <a:pt x="382" y="667"/>
                    </a:lnTo>
                    <a:lnTo>
                      <a:pt x="399" y="656"/>
                    </a:lnTo>
                    <a:lnTo>
                      <a:pt x="416" y="647"/>
                    </a:lnTo>
                    <a:lnTo>
                      <a:pt x="433" y="641"/>
                    </a:lnTo>
                    <a:lnTo>
                      <a:pt x="450" y="639"/>
                    </a:lnTo>
                    <a:lnTo>
                      <a:pt x="469" y="639"/>
                    </a:lnTo>
                    <a:lnTo>
                      <a:pt x="489" y="643"/>
                    </a:lnTo>
                    <a:lnTo>
                      <a:pt x="506" y="647"/>
                    </a:lnTo>
                    <a:lnTo>
                      <a:pt x="524" y="652"/>
                    </a:lnTo>
                    <a:lnTo>
                      <a:pt x="540" y="657"/>
                    </a:lnTo>
                    <a:lnTo>
                      <a:pt x="557" y="663"/>
                    </a:lnTo>
                    <a:lnTo>
                      <a:pt x="573" y="667"/>
                    </a:lnTo>
                    <a:lnTo>
                      <a:pt x="592" y="672"/>
                    </a:lnTo>
                    <a:lnTo>
                      <a:pt x="607" y="673"/>
                    </a:lnTo>
                    <a:lnTo>
                      <a:pt x="626" y="676"/>
                    </a:lnTo>
                    <a:lnTo>
                      <a:pt x="644" y="677"/>
                    </a:lnTo>
                    <a:lnTo>
                      <a:pt x="664" y="678"/>
                    </a:lnTo>
                    <a:lnTo>
                      <a:pt x="683" y="678"/>
                    </a:lnTo>
                    <a:lnTo>
                      <a:pt x="703" y="680"/>
                    </a:lnTo>
                    <a:lnTo>
                      <a:pt x="722" y="682"/>
                    </a:lnTo>
                    <a:lnTo>
                      <a:pt x="741" y="686"/>
                    </a:lnTo>
                    <a:lnTo>
                      <a:pt x="774" y="686"/>
                    </a:lnTo>
                    <a:lnTo>
                      <a:pt x="761" y="671"/>
                    </a:lnTo>
                    <a:lnTo>
                      <a:pt x="750" y="657"/>
                    </a:lnTo>
                    <a:lnTo>
                      <a:pt x="737" y="643"/>
                    </a:lnTo>
                    <a:lnTo>
                      <a:pt x="726" y="632"/>
                    </a:lnTo>
                    <a:lnTo>
                      <a:pt x="715" y="618"/>
                    </a:lnTo>
                    <a:lnTo>
                      <a:pt x="703" y="604"/>
                    </a:lnTo>
                    <a:lnTo>
                      <a:pt x="693" y="589"/>
                    </a:lnTo>
                    <a:lnTo>
                      <a:pt x="686" y="574"/>
                    </a:lnTo>
                    <a:lnTo>
                      <a:pt x="674" y="552"/>
                    </a:lnTo>
                    <a:lnTo>
                      <a:pt x="667" y="529"/>
                    </a:lnTo>
                    <a:lnTo>
                      <a:pt x="659" y="508"/>
                    </a:lnTo>
                    <a:lnTo>
                      <a:pt x="654" y="488"/>
                    </a:lnTo>
                    <a:lnTo>
                      <a:pt x="649" y="465"/>
                    </a:lnTo>
                    <a:lnTo>
                      <a:pt x="644" y="445"/>
                    </a:lnTo>
                    <a:lnTo>
                      <a:pt x="639" y="423"/>
                    </a:lnTo>
                    <a:lnTo>
                      <a:pt x="634" y="403"/>
                    </a:lnTo>
                    <a:lnTo>
                      <a:pt x="629" y="389"/>
                    </a:lnTo>
                    <a:lnTo>
                      <a:pt x="624" y="377"/>
                    </a:lnTo>
                    <a:lnTo>
                      <a:pt x="618" y="366"/>
                    </a:lnTo>
                    <a:lnTo>
                      <a:pt x="612" y="357"/>
                    </a:lnTo>
                    <a:lnTo>
                      <a:pt x="604" y="347"/>
                    </a:lnTo>
                    <a:lnTo>
                      <a:pt x="598" y="339"/>
                    </a:lnTo>
                    <a:lnTo>
                      <a:pt x="592" y="327"/>
                    </a:lnTo>
                    <a:lnTo>
                      <a:pt x="588" y="316"/>
                    </a:lnTo>
                    <a:lnTo>
                      <a:pt x="578" y="296"/>
                    </a:lnTo>
                    <a:lnTo>
                      <a:pt x="568" y="273"/>
                    </a:lnTo>
                    <a:lnTo>
                      <a:pt x="557" y="250"/>
                    </a:lnTo>
                    <a:lnTo>
                      <a:pt x="547" y="226"/>
                    </a:lnTo>
                    <a:lnTo>
                      <a:pt x="533" y="202"/>
                    </a:lnTo>
                    <a:lnTo>
                      <a:pt x="522" y="181"/>
                    </a:lnTo>
                    <a:lnTo>
                      <a:pt x="509" y="161"/>
                    </a:lnTo>
                    <a:lnTo>
                      <a:pt x="498" y="147"/>
                    </a:lnTo>
                    <a:lnTo>
                      <a:pt x="475" y="124"/>
                    </a:lnTo>
                    <a:lnTo>
                      <a:pt x="455" y="105"/>
                    </a:lnTo>
                    <a:lnTo>
                      <a:pt x="435" y="89"/>
                    </a:lnTo>
                    <a:lnTo>
                      <a:pt x="416" y="75"/>
                    </a:lnTo>
                    <a:lnTo>
                      <a:pt x="396" y="59"/>
                    </a:lnTo>
                    <a:lnTo>
                      <a:pt x="377" y="43"/>
                    </a:lnTo>
                    <a:lnTo>
                      <a:pt x="359" y="23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FCCE0"/>
              </a:solidFill>
              <a:ln w="8255">
                <a:solidFill>
                  <a:srgbClr val="F2A6C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0" name="Freeform 197"/>
              <p:cNvSpPr>
                <a:spLocks/>
              </p:cNvSpPr>
              <p:nvPr/>
            </p:nvSpPr>
            <p:spPr bwMode="auto">
              <a:xfrm>
                <a:off x="2166" y="2478"/>
                <a:ext cx="257" cy="686"/>
              </a:xfrm>
              <a:custGeom>
                <a:avLst/>
                <a:gdLst>
                  <a:gd name="T0" fmla="*/ 192 w 257"/>
                  <a:gd name="T1" fmla="*/ 20 h 686"/>
                  <a:gd name="T2" fmla="*/ 168 w 257"/>
                  <a:gd name="T3" fmla="*/ 59 h 686"/>
                  <a:gd name="T4" fmla="*/ 144 w 257"/>
                  <a:gd name="T5" fmla="*/ 99 h 686"/>
                  <a:gd name="T6" fmla="*/ 121 w 257"/>
                  <a:gd name="T7" fmla="*/ 143 h 686"/>
                  <a:gd name="T8" fmla="*/ 96 w 257"/>
                  <a:gd name="T9" fmla="*/ 197 h 686"/>
                  <a:gd name="T10" fmla="*/ 66 w 257"/>
                  <a:gd name="T11" fmla="*/ 248 h 686"/>
                  <a:gd name="T12" fmla="*/ 36 w 257"/>
                  <a:gd name="T13" fmla="*/ 297 h 686"/>
                  <a:gd name="T14" fmla="*/ 16 w 257"/>
                  <a:gd name="T15" fmla="*/ 356 h 686"/>
                  <a:gd name="T16" fmla="*/ 11 w 257"/>
                  <a:gd name="T17" fmla="*/ 620 h 686"/>
                  <a:gd name="T18" fmla="*/ 4 w 257"/>
                  <a:gd name="T19" fmla="*/ 632 h 686"/>
                  <a:gd name="T20" fmla="*/ 0 w 257"/>
                  <a:gd name="T21" fmla="*/ 648 h 686"/>
                  <a:gd name="T22" fmla="*/ 1 w 257"/>
                  <a:gd name="T23" fmla="*/ 666 h 686"/>
                  <a:gd name="T24" fmla="*/ 9 w 257"/>
                  <a:gd name="T25" fmla="*/ 678 h 686"/>
                  <a:gd name="T26" fmla="*/ 20 w 257"/>
                  <a:gd name="T27" fmla="*/ 683 h 686"/>
                  <a:gd name="T28" fmla="*/ 36 w 257"/>
                  <a:gd name="T29" fmla="*/ 686 h 686"/>
                  <a:gd name="T30" fmla="*/ 44 w 257"/>
                  <a:gd name="T31" fmla="*/ 680 h 686"/>
                  <a:gd name="T32" fmla="*/ 57 w 257"/>
                  <a:gd name="T33" fmla="*/ 667 h 686"/>
                  <a:gd name="T34" fmla="*/ 69 w 257"/>
                  <a:gd name="T35" fmla="*/ 653 h 686"/>
                  <a:gd name="T36" fmla="*/ 75 w 257"/>
                  <a:gd name="T37" fmla="*/ 648 h 686"/>
                  <a:gd name="T38" fmla="*/ 100 w 257"/>
                  <a:gd name="T39" fmla="*/ 617 h 686"/>
                  <a:gd name="T40" fmla="*/ 124 w 257"/>
                  <a:gd name="T41" fmla="*/ 588 h 686"/>
                  <a:gd name="T42" fmla="*/ 144 w 257"/>
                  <a:gd name="T43" fmla="*/ 557 h 686"/>
                  <a:gd name="T44" fmla="*/ 159 w 257"/>
                  <a:gd name="T45" fmla="*/ 518 h 686"/>
                  <a:gd name="T46" fmla="*/ 159 w 257"/>
                  <a:gd name="T47" fmla="*/ 418 h 686"/>
                  <a:gd name="T48" fmla="*/ 164 w 257"/>
                  <a:gd name="T49" fmla="*/ 400 h 686"/>
                  <a:gd name="T50" fmla="*/ 172 w 257"/>
                  <a:gd name="T51" fmla="*/ 385 h 686"/>
                  <a:gd name="T52" fmla="*/ 183 w 257"/>
                  <a:gd name="T53" fmla="*/ 376 h 686"/>
                  <a:gd name="T54" fmla="*/ 197 w 257"/>
                  <a:gd name="T55" fmla="*/ 378 h 686"/>
                  <a:gd name="T56" fmla="*/ 205 w 257"/>
                  <a:gd name="T57" fmla="*/ 393 h 686"/>
                  <a:gd name="T58" fmla="*/ 217 w 257"/>
                  <a:gd name="T59" fmla="*/ 413 h 686"/>
                  <a:gd name="T60" fmla="*/ 234 w 257"/>
                  <a:gd name="T61" fmla="*/ 429 h 686"/>
                  <a:gd name="T62" fmla="*/ 247 w 257"/>
                  <a:gd name="T63" fmla="*/ 429 h 686"/>
                  <a:gd name="T64" fmla="*/ 248 w 257"/>
                  <a:gd name="T65" fmla="*/ 413 h 686"/>
                  <a:gd name="T66" fmla="*/ 252 w 257"/>
                  <a:gd name="T67" fmla="*/ 393 h 686"/>
                  <a:gd name="T68" fmla="*/ 254 w 257"/>
                  <a:gd name="T69" fmla="*/ 376 h 686"/>
                  <a:gd name="T70" fmla="*/ 257 w 257"/>
                  <a:gd name="T71" fmla="*/ 286 h 686"/>
                  <a:gd name="T72" fmla="*/ 243 w 257"/>
                  <a:gd name="T73" fmla="*/ 246 h 686"/>
                  <a:gd name="T74" fmla="*/ 232 w 257"/>
                  <a:gd name="T75" fmla="*/ 212 h 686"/>
                  <a:gd name="T76" fmla="*/ 220 w 257"/>
                  <a:gd name="T77" fmla="*/ 173 h 686"/>
                  <a:gd name="T78" fmla="*/ 213 w 257"/>
                  <a:gd name="T79" fmla="*/ 127 h 686"/>
                  <a:gd name="T80" fmla="*/ 205 w 257"/>
                  <a:gd name="T81" fmla="*/ 0 h 68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57"/>
                  <a:gd name="T124" fmla="*/ 0 h 686"/>
                  <a:gd name="T125" fmla="*/ 257 w 257"/>
                  <a:gd name="T126" fmla="*/ 686 h 68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57" h="686">
                    <a:moveTo>
                      <a:pt x="205" y="0"/>
                    </a:moveTo>
                    <a:lnTo>
                      <a:pt x="192" y="20"/>
                    </a:lnTo>
                    <a:lnTo>
                      <a:pt x="180" y="40"/>
                    </a:lnTo>
                    <a:lnTo>
                      <a:pt x="168" y="59"/>
                    </a:lnTo>
                    <a:lnTo>
                      <a:pt x="156" y="81"/>
                    </a:lnTo>
                    <a:lnTo>
                      <a:pt x="144" y="99"/>
                    </a:lnTo>
                    <a:lnTo>
                      <a:pt x="133" y="121"/>
                    </a:lnTo>
                    <a:lnTo>
                      <a:pt x="121" y="143"/>
                    </a:lnTo>
                    <a:lnTo>
                      <a:pt x="111" y="168"/>
                    </a:lnTo>
                    <a:lnTo>
                      <a:pt x="96" y="197"/>
                    </a:lnTo>
                    <a:lnTo>
                      <a:pt x="81" y="223"/>
                    </a:lnTo>
                    <a:lnTo>
                      <a:pt x="66" y="248"/>
                    </a:lnTo>
                    <a:lnTo>
                      <a:pt x="51" y="274"/>
                    </a:lnTo>
                    <a:lnTo>
                      <a:pt x="36" y="297"/>
                    </a:lnTo>
                    <a:lnTo>
                      <a:pt x="26" y="325"/>
                    </a:lnTo>
                    <a:lnTo>
                      <a:pt x="16" y="356"/>
                    </a:lnTo>
                    <a:lnTo>
                      <a:pt x="11" y="393"/>
                    </a:lnTo>
                    <a:lnTo>
                      <a:pt x="11" y="620"/>
                    </a:lnTo>
                    <a:lnTo>
                      <a:pt x="6" y="625"/>
                    </a:lnTo>
                    <a:lnTo>
                      <a:pt x="4" y="632"/>
                    </a:lnTo>
                    <a:lnTo>
                      <a:pt x="0" y="638"/>
                    </a:lnTo>
                    <a:lnTo>
                      <a:pt x="0" y="648"/>
                    </a:lnTo>
                    <a:lnTo>
                      <a:pt x="0" y="657"/>
                    </a:lnTo>
                    <a:lnTo>
                      <a:pt x="1" y="666"/>
                    </a:lnTo>
                    <a:lnTo>
                      <a:pt x="4" y="672"/>
                    </a:lnTo>
                    <a:lnTo>
                      <a:pt x="9" y="678"/>
                    </a:lnTo>
                    <a:lnTo>
                      <a:pt x="12" y="681"/>
                    </a:lnTo>
                    <a:lnTo>
                      <a:pt x="20" y="683"/>
                    </a:lnTo>
                    <a:lnTo>
                      <a:pt x="26" y="685"/>
                    </a:lnTo>
                    <a:lnTo>
                      <a:pt x="36" y="686"/>
                    </a:lnTo>
                    <a:lnTo>
                      <a:pt x="39" y="683"/>
                    </a:lnTo>
                    <a:lnTo>
                      <a:pt x="44" y="680"/>
                    </a:lnTo>
                    <a:lnTo>
                      <a:pt x="50" y="673"/>
                    </a:lnTo>
                    <a:lnTo>
                      <a:pt x="57" y="667"/>
                    </a:lnTo>
                    <a:lnTo>
                      <a:pt x="62" y="660"/>
                    </a:lnTo>
                    <a:lnTo>
                      <a:pt x="69" y="653"/>
                    </a:lnTo>
                    <a:lnTo>
                      <a:pt x="72" y="648"/>
                    </a:lnTo>
                    <a:lnTo>
                      <a:pt x="75" y="648"/>
                    </a:lnTo>
                    <a:lnTo>
                      <a:pt x="88" y="632"/>
                    </a:lnTo>
                    <a:lnTo>
                      <a:pt x="100" y="617"/>
                    </a:lnTo>
                    <a:lnTo>
                      <a:pt x="111" y="602"/>
                    </a:lnTo>
                    <a:lnTo>
                      <a:pt x="124" y="588"/>
                    </a:lnTo>
                    <a:lnTo>
                      <a:pt x="134" y="572"/>
                    </a:lnTo>
                    <a:lnTo>
                      <a:pt x="144" y="557"/>
                    </a:lnTo>
                    <a:lnTo>
                      <a:pt x="151" y="538"/>
                    </a:lnTo>
                    <a:lnTo>
                      <a:pt x="159" y="518"/>
                    </a:lnTo>
                    <a:lnTo>
                      <a:pt x="159" y="428"/>
                    </a:lnTo>
                    <a:lnTo>
                      <a:pt x="159" y="418"/>
                    </a:lnTo>
                    <a:lnTo>
                      <a:pt x="162" y="409"/>
                    </a:lnTo>
                    <a:lnTo>
                      <a:pt x="164" y="400"/>
                    </a:lnTo>
                    <a:lnTo>
                      <a:pt x="168" y="393"/>
                    </a:lnTo>
                    <a:lnTo>
                      <a:pt x="172" y="385"/>
                    </a:lnTo>
                    <a:lnTo>
                      <a:pt x="177" y="380"/>
                    </a:lnTo>
                    <a:lnTo>
                      <a:pt x="183" y="376"/>
                    </a:lnTo>
                    <a:lnTo>
                      <a:pt x="192" y="376"/>
                    </a:lnTo>
                    <a:lnTo>
                      <a:pt x="197" y="378"/>
                    </a:lnTo>
                    <a:lnTo>
                      <a:pt x="202" y="384"/>
                    </a:lnTo>
                    <a:lnTo>
                      <a:pt x="205" y="393"/>
                    </a:lnTo>
                    <a:lnTo>
                      <a:pt x="212" y="404"/>
                    </a:lnTo>
                    <a:lnTo>
                      <a:pt x="217" y="413"/>
                    </a:lnTo>
                    <a:lnTo>
                      <a:pt x="225" y="423"/>
                    </a:lnTo>
                    <a:lnTo>
                      <a:pt x="234" y="429"/>
                    </a:lnTo>
                    <a:lnTo>
                      <a:pt x="247" y="432"/>
                    </a:lnTo>
                    <a:lnTo>
                      <a:pt x="247" y="429"/>
                    </a:lnTo>
                    <a:lnTo>
                      <a:pt x="247" y="423"/>
                    </a:lnTo>
                    <a:lnTo>
                      <a:pt x="248" y="413"/>
                    </a:lnTo>
                    <a:lnTo>
                      <a:pt x="251" y="404"/>
                    </a:lnTo>
                    <a:lnTo>
                      <a:pt x="252" y="393"/>
                    </a:lnTo>
                    <a:lnTo>
                      <a:pt x="253" y="384"/>
                    </a:lnTo>
                    <a:lnTo>
                      <a:pt x="254" y="376"/>
                    </a:lnTo>
                    <a:lnTo>
                      <a:pt x="257" y="373"/>
                    </a:lnTo>
                    <a:lnTo>
                      <a:pt x="257" y="286"/>
                    </a:lnTo>
                    <a:lnTo>
                      <a:pt x="249" y="265"/>
                    </a:lnTo>
                    <a:lnTo>
                      <a:pt x="243" y="246"/>
                    </a:lnTo>
                    <a:lnTo>
                      <a:pt x="237" y="228"/>
                    </a:lnTo>
                    <a:lnTo>
                      <a:pt x="232" y="212"/>
                    </a:lnTo>
                    <a:lnTo>
                      <a:pt x="225" y="192"/>
                    </a:lnTo>
                    <a:lnTo>
                      <a:pt x="220" y="173"/>
                    </a:lnTo>
                    <a:lnTo>
                      <a:pt x="217" y="151"/>
                    </a:lnTo>
                    <a:lnTo>
                      <a:pt x="213" y="127"/>
                    </a:lnTo>
                    <a:lnTo>
                      <a:pt x="213" y="12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FFEBF1"/>
              </a:solidFill>
              <a:ln w="8255">
                <a:solidFill>
                  <a:srgbClr val="FFDEE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1" name="Freeform 198"/>
              <p:cNvSpPr>
                <a:spLocks/>
              </p:cNvSpPr>
              <p:nvPr/>
            </p:nvSpPr>
            <p:spPr bwMode="auto">
              <a:xfrm>
                <a:off x="2912" y="2743"/>
                <a:ext cx="237" cy="450"/>
              </a:xfrm>
              <a:custGeom>
                <a:avLst/>
                <a:gdLst>
                  <a:gd name="T0" fmla="*/ 237 w 237"/>
                  <a:gd name="T1" fmla="*/ 0 h 450"/>
                  <a:gd name="T2" fmla="*/ 234 w 237"/>
                  <a:gd name="T3" fmla="*/ 35 h 450"/>
                  <a:gd name="T4" fmla="*/ 228 w 237"/>
                  <a:gd name="T5" fmla="*/ 67 h 450"/>
                  <a:gd name="T6" fmla="*/ 218 w 237"/>
                  <a:gd name="T7" fmla="*/ 95 h 450"/>
                  <a:gd name="T8" fmla="*/ 208 w 237"/>
                  <a:gd name="T9" fmla="*/ 123 h 450"/>
                  <a:gd name="T10" fmla="*/ 195 w 237"/>
                  <a:gd name="T11" fmla="*/ 146 h 450"/>
                  <a:gd name="T12" fmla="*/ 183 w 237"/>
                  <a:gd name="T13" fmla="*/ 172 h 450"/>
                  <a:gd name="T14" fmla="*/ 170 w 237"/>
                  <a:gd name="T15" fmla="*/ 198 h 450"/>
                  <a:gd name="T16" fmla="*/ 160 w 237"/>
                  <a:gd name="T17" fmla="*/ 225 h 450"/>
                  <a:gd name="T18" fmla="*/ 155 w 237"/>
                  <a:gd name="T19" fmla="*/ 238 h 450"/>
                  <a:gd name="T20" fmla="*/ 153 w 237"/>
                  <a:gd name="T21" fmla="*/ 250 h 450"/>
                  <a:gd name="T22" fmla="*/ 150 w 237"/>
                  <a:gd name="T23" fmla="*/ 263 h 450"/>
                  <a:gd name="T24" fmla="*/ 150 w 237"/>
                  <a:gd name="T25" fmla="*/ 277 h 450"/>
                  <a:gd name="T26" fmla="*/ 149 w 237"/>
                  <a:gd name="T27" fmla="*/ 291 h 450"/>
                  <a:gd name="T28" fmla="*/ 148 w 237"/>
                  <a:gd name="T29" fmla="*/ 306 h 450"/>
                  <a:gd name="T30" fmla="*/ 145 w 237"/>
                  <a:gd name="T31" fmla="*/ 322 h 450"/>
                  <a:gd name="T32" fmla="*/ 143 w 237"/>
                  <a:gd name="T33" fmla="*/ 341 h 450"/>
                  <a:gd name="T34" fmla="*/ 133 w 237"/>
                  <a:gd name="T35" fmla="*/ 357 h 450"/>
                  <a:gd name="T36" fmla="*/ 119 w 237"/>
                  <a:gd name="T37" fmla="*/ 373 h 450"/>
                  <a:gd name="T38" fmla="*/ 101 w 237"/>
                  <a:gd name="T39" fmla="*/ 388 h 450"/>
                  <a:gd name="T40" fmla="*/ 81 w 237"/>
                  <a:gd name="T41" fmla="*/ 405 h 450"/>
                  <a:gd name="T42" fmla="*/ 59 w 237"/>
                  <a:gd name="T43" fmla="*/ 417 h 450"/>
                  <a:gd name="T44" fmla="*/ 37 w 237"/>
                  <a:gd name="T45" fmla="*/ 430 h 450"/>
                  <a:gd name="T46" fmla="*/ 16 w 237"/>
                  <a:gd name="T47" fmla="*/ 440 h 450"/>
                  <a:gd name="T48" fmla="*/ 0 w 237"/>
                  <a:gd name="T49" fmla="*/ 450 h 450"/>
                  <a:gd name="T50" fmla="*/ 9 w 237"/>
                  <a:gd name="T51" fmla="*/ 433 h 450"/>
                  <a:gd name="T52" fmla="*/ 20 w 237"/>
                  <a:gd name="T53" fmla="*/ 418 h 450"/>
                  <a:gd name="T54" fmla="*/ 31 w 237"/>
                  <a:gd name="T55" fmla="*/ 403 h 450"/>
                  <a:gd name="T56" fmla="*/ 44 w 237"/>
                  <a:gd name="T57" fmla="*/ 390 h 450"/>
                  <a:gd name="T58" fmla="*/ 55 w 237"/>
                  <a:gd name="T59" fmla="*/ 375 h 450"/>
                  <a:gd name="T60" fmla="*/ 67 w 237"/>
                  <a:gd name="T61" fmla="*/ 361 h 450"/>
                  <a:gd name="T62" fmla="*/ 77 w 237"/>
                  <a:gd name="T63" fmla="*/ 346 h 450"/>
                  <a:gd name="T64" fmla="*/ 87 w 237"/>
                  <a:gd name="T65" fmla="*/ 331 h 450"/>
                  <a:gd name="T66" fmla="*/ 94 w 237"/>
                  <a:gd name="T67" fmla="*/ 312 h 450"/>
                  <a:gd name="T68" fmla="*/ 101 w 237"/>
                  <a:gd name="T69" fmla="*/ 294 h 450"/>
                  <a:gd name="T70" fmla="*/ 106 w 237"/>
                  <a:gd name="T71" fmla="*/ 276 h 450"/>
                  <a:gd name="T72" fmla="*/ 111 w 237"/>
                  <a:gd name="T73" fmla="*/ 258 h 450"/>
                  <a:gd name="T74" fmla="*/ 115 w 237"/>
                  <a:gd name="T75" fmla="*/ 239 h 450"/>
                  <a:gd name="T76" fmla="*/ 120 w 237"/>
                  <a:gd name="T77" fmla="*/ 222 h 450"/>
                  <a:gd name="T78" fmla="*/ 126 w 237"/>
                  <a:gd name="T79" fmla="*/ 204 h 450"/>
                  <a:gd name="T80" fmla="*/ 134 w 237"/>
                  <a:gd name="T81" fmla="*/ 189 h 450"/>
                  <a:gd name="T82" fmla="*/ 145 w 237"/>
                  <a:gd name="T83" fmla="*/ 165 h 450"/>
                  <a:gd name="T84" fmla="*/ 161 w 237"/>
                  <a:gd name="T85" fmla="*/ 143 h 450"/>
                  <a:gd name="T86" fmla="*/ 177 w 237"/>
                  <a:gd name="T87" fmla="*/ 120 h 450"/>
                  <a:gd name="T88" fmla="*/ 194 w 237"/>
                  <a:gd name="T89" fmla="*/ 100 h 450"/>
                  <a:gd name="T90" fmla="*/ 208 w 237"/>
                  <a:gd name="T91" fmla="*/ 76 h 450"/>
                  <a:gd name="T92" fmla="*/ 222 w 237"/>
                  <a:gd name="T93" fmla="*/ 52 h 450"/>
                  <a:gd name="T94" fmla="*/ 230 w 237"/>
                  <a:gd name="T95" fmla="*/ 26 h 450"/>
                  <a:gd name="T96" fmla="*/ 237 w 237"/>
                  <a:gd name="T97" fmla="*/ 0 h 4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37"/>
                  <a:gd name="T148" fmla="*/ 0 h 450"/>
                  <a:gd name="T149" fmla="*/ 237 w 237"/>
                  <a:gd name="T150" fmla="*/ 450 h 4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37" h="450">
                    <a:moveTo>
                      <a:pt x="237" y="0"/>
                    </a:moveTo>
                    <a:lnTo>
                      <a:pt x="234" y="35"/>
                    </a:lnTo>
                    <a:lnTo>
                      <a:pt x="228" y="67"/>
                    </a:lnTo>
                    <a:lnTo>
                      <a:pt x="218" y="95"/>
                    </a:lnTo>
                    <a:lnTo>
                      <a:pt x="208" y="123"/>
                    </a:lnTo>
                    <a:lnTo>
                      <a:pt x="195" y="146"/>
                    </a:lnTo>
                    <a:lnTo>
                      <a:pt x="183" y="172"/>
                    </a:lnTo>
                    <a:lnTo>
                      <a:pt x="170" y="198"/>
                    </a:lnTo>
                    <a:lnTo>
                      <a:pt x="160" y="225"/>
                    </a:lnTo>
                    <a:lnTo>
                      <a:pt x="155" y="238"/>
                    </a:lnTo>
                    <a:lnTo>
                      <a:pt x="153" y="250"/>
                    </a:lnTo>
                    <a:lnTo>
                      <a:pt x="150" y="263"/>
                    </a:lnTo>
                    <a:lnTo>
                      <a:pt x="150" y="277"/>
                    </a:lnTo>
                    <a:lnTo>
                      <a:pt x="149" y="291"/>
                    </a:lnTo>
                    <a:lnTo>
                      <a:pt x="148" y="306"/>
                    </a:lnTo>
                    <a:lnTo>
                      <a:pt x="145" y="322"/>
                    </a:lnTo>
                    <a:lnTo>
                      <a:pt x="143" y="341"/>
                    </a:lnTo>
                    <a:lnTo>
                      <a:pt x="133" y="357"/>
                    </a:lnTo>
                    <a:lnTo>
                      <a:pt x="119" y="373"/>
                    </a:lnTo>
                    <a:lnTo>
                      <a:pt x="101" y="388"/>
                    </a:lnTo>
                    <a:lnTo>
                      <a:pt x="81" y="405"/>
                    </a:lnTo>
                    <a:lnTo>
                      <a:pt x="59" y="417"/>
                    </a:lnTo>
                    <a:lnTo>
                      <a:pt x="37" y="430"/>
                    </a:lnTo>
                    <a:lnTo>
                      <a:pt x="16" y="440"/>
                    </a:lnTo>
                    <a:lnTo>
                      <a:pt x="0" y="450"/>
                    </a:lnTo>
                    <a:lnTo>
                      <a:pt x="9" y="433"/>
                    </a:lnTo>
                    <a:lnTo>
                      <a:pt x="20" y="418"/>
                    </a:lnTo>
                    <a:lnTo>
                      <a:pt x="31" y="403"/>
                    </a:lnTo>
                    <a:lnTo>
                      <a:pt x="44" y="390"/>
                    </a:lnTo>
                    <a:lnTo>
                      <a:pt x="55" y="375"/>
                    </a:lnTo>
                    <a:lnTo>
                      <a:pt x="67" y="361"/>
                    </a:lnTo>
                    <a:lnTo>
                      <a:pt x="77" y="346"/>
                    </a:lnTo>
                    <a:lnTo>
                      <a:pt x="87" y="331"/>
                    </a:lnTo>
                    <a:lnTo>
                      <a:pt x="94" y="312"/>
                    </a:lnTo>
                    <a:lnTo>
                      <a:pt x="101" y="294"/>
                    </a:lnTo>
                    <a:lnTo>
                      <a:pt x="106" y="276"/>
                    </a:lnTo>
                    <a:lnTo>
                      <a:pt x="111" y="258"/>
                    </a:lnTo>
                    <a:lnTo>
                      <a:pt x="115" y="239"/>
                    </a:lnTo>
                    <a:lnTo>
                      <a:pt x="120" y="222"/>
                    </a:lnTo>
                    <a:lnTo>
                      <a:pt x="126" y="204"/>
                    </a:lnTo>
                    <a:lnTo>
                      <a:pt x="134" y="189"/>
                    </a:lnTo>
                    <a:lnTo>
                      <a:pt x="145" y="165"/>
                    </a:lnTo>
                    <a:lnTo>
                      <a:pt x="161" y="143"/>
                    </a:lnTo>
                    <a:lnTo>
                      <a:pt x="177" y="120"/>
                    </a:lnTo>
                    <a:lnTo>
                      <a:pt x="194" y="100"/>
                    </a:lnTo>
                    <a:lnTo>
                      <a:pt x="208" y="76"/>
                    </a:lnTo>
                    <a:lnTo>
                      <a:pt x="222" y="52"/>
                    </a:lnTo>
                    <a:lnTo>
                      <a:pt x="230" y="26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rgbClr val="FFEBF1"/>
              </a:solidFill>
              <a:ln w="8255">
                <a:solidFill>
                  <a:srgbClr val="FFDEE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2" name="Freeform 199"/>
              <p:cNvSpPr>
                <a:spLocks/>
              </p:cNvSpPr>
              <p:nvPr/>
            </p:nvSpPr>
            <p:spPr bwMode="auto">
              <a:xfrm>
                <a:off x="2417" y="2646"/>
                <a:ext cx="431" cy="564"/>
              </a:xfrm>
              <a:custGeom>
                <a:avLst/>
                <a:gdLst>
                  <a:gd name="T0" fmla="*/ 6 w 431"/>
                  <a:gd name="T1" fmla="*/ 52 h 564"/>
                  <a:gd name="T2" fmla="*/ 46 w 431"/>
                  <a:gd name="T3" fmla="*/ 131 h 564"/>
                  <a:gd name="T4" fmla="*/ 105 w 431"/>
                  <a:gd name="T5" fmla="*/ 191 h 564"/>
                  <a:gd name="T6" fmla="*/ 169 w 431"/>
                  <a:gd name="T7" fmla="*/ 246 h 564"/>
                  <a:gd name="T8" fmla="*/ 213 w 431"/>
                  <a:gd name="T9" fmla="*/ 297 h 564"/>
                  <a:gd name="T10" fmla="*/ 243 w 431"/>
                  <a:gd name="T11" fmla="*/ 335 h 564"/>
                  <a:gd name="T12" fmla="*/ 273 w 431"/>
                  <a:gd name="T13" fmla="*/ 374 h 564"/>
                  <a:gd name="T14" fmla="*/ 303 w 431"/>
                  <a:gd name="T15" fmla="*/ 413 h 564"/>
                  <a:gd name="T16" fmla="*/ 328 w 431"/>
                  <a:gd name="T17" fmla="*/ 441 h 564"/>
                  <a:gd name="T18" fmla="*/ 362 w 431"/>
                  <a:gd name="T19" fmla="*/ 468 h 564"/>
                  <a:gd name="T20" fmla="*/ 399 w 431"/>
                  <a:gd name="T21" fmla="*/ 499 h 564"/>
                  <a:gd name="T22" fmla="*/ 426 w 431"/>
                  <a:gd name="T23" fmla="*/ 533 h 564"/>
                  <a:gd name="T24" fmla="*/ 427 w 431"/>
                  <a:gd name="T25" fmla="*/ 557 h 564"/>
                  <a:gd name="T26" fmla="*/ 399 w 431"/>
                  <a:gd name="T27" fmla="*/ 553 h 564"/>
                  <a:gd name="T28" fmla="*/ 363 w 431"/>
                  <a:gd name="T29" fmla="*/ 523 h 564"/>
                  <a:gd name="T30" fmla="*/ 336 w 431"/>
                  <a:gd name="T31" fmla="*/ 488 h 564"/>
                  <a:gd name="T32" fmla="*/ 308 w 431"/>
                  <a:gd name="T33" fmla="*/ 453 h 564"/>
                  <a:gd name="T34" fmla="*/ 283 w 431"/>
                  <a:gd name="T35" fmla="*/ 430 h 564"/>
                  <a:gd name="T36" fmla="*/ 265 w 431"/>
                  <a:gd name="T37" fmla="*/ 420 h 564"/>
                  <a:gd name="T38" fmla="*/ 249 w 431"/>
                  <a:gd name="T39" fmla="*/ 410 h 564"/>
                  <a:gd name="T40" fmla="*/ 234 w 431"/>
                  <a:gd name="T41" fmla="*/ 398 h 564"/>
                  <a:gd name="T42" fmla="*/ 221 w 431"/>
                  <a:gd name="T43" fmla="*/ 374 h 564"/>
                  <a:gd name="T44" fmla="*/ 209 w 431"/>
                  <a:gd name="T45" fmla="*/ 342 h 564"/>
                  <a:gd name="T46" fmla="*/ 195 w 431"/>
                  <a:gd name="T47" fmla="*/ 314 h 564"/>
                  <a:gd name="T48" fmla="*/ 176 w 431"/>
                  <a:gd name="T49" fmla="*/ 292 h 564"/>
                  <a:gd name="T50" fmla="*/ 155 w 431"/>
                  <a:gd name="T51" fmla="*/ 300 h 564"/>
                  <a:gd name="T52" fmla="*/ 169 w 431"/>
                  <a:gd name="T53" fmla="*/ 409 h 564"/>
                  <a:gd name="T54" fmla="*/ 136 w 431"/>
                  <a:gd name="T55" fmla="*/ 401 h 564"/>
                  <a:gd name="T56" fmla="*/ 102 w 431"/>
                  <a:gd name="T57" fmla="*/ 381 h 564"/>
                  <a:gd name="T58" fmla="*/ 66 w 431"/>
                  <a:gd name="T59" fmla="*/ 356 h 564"/>
                  <a:gd name="T60" fmla="*/ 40 w 431"/>
                  <a:gd name="T61" fmla="*/ 332 h 564"/>
                  <a:gd name="T62" fmla="*/ 32 w 431"/>
                  <a:gd name="T63" fmla="*/ 158 h 564"/>
                  <a:gd name="T64" fmla="*/ 20 w 431"/>
                  <a:gd name="T65" fmla="*/ 124 h 564"/>
                  <a:gd name="T66" fmla="*/ 11 w 431"/>
                  <a:gd name="T67" fmla="*/ 82 h 564"/>
                  <a:gd name="T68" fmla="*/ 3 w 431"/>
                  <a:gd name="T69" fmla="*/ 37 h 564"/>
                  <a:gd name="T70" fmla="*/ 0 w 431"/>
                  <a:gd name="T71" fmla="*/ 0 h 56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31"/>
                  <a:gd name="T109" fmla="*/ 0 h 564"/>
                  <a:gd name="T110" fmla="*/ 431 w 431"/>
                  <a:gd name="T111" fmla="*/ 564 h 56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31" h="564">
                    <a:moveTo>
                      <a:pt x="0" y="0"/>
                    </a:moveTo>
                    <a:lnTo>
                      <a:pt x="6" y="52"/>
                    </a:lnTo>
                    <a:lnTo>
                      <a:pt x="22" y="96"/>
                    </a:lnTo>
                    <a:lnTo>
                      <a:pt x="46" y="131"/>
                    </a:lnTo>
                    <a:lnTo>
                      <a:pt x="75" y="163"/>
                    </a:lnTo>
                    <a:lnTo>
                      <a:pt x="105" y="191"/>
                    </a:lnTo>
                    <a:lnTo>
                      <a:pt x="137" y="218"/>
                    </a:lnTo>
                    <a:lnTo>
                      <a:pt x="169" y="246"/>
                    </a:lnTo>
                    <a:lnTo>
                      <a:pt x="198" y="279"/>
                    </a:lnTo>
                    <a:lnTo>
                      <a:pt x="213" y="297"/>
                    </a:lnTo>
                    <a:lnTo>
                      <a:pt x="228" y="316"/>
                    </a:lnTo>
                    <a:lnTo>
                      <a:pt x="243" y="335"/>
                    </a:lnTo>
                    <a:lnTo>
                      <a:pt x="258" y="355"/>
                    </a:lnTo>
                    <a:lnTo>
                      <a:pt x="273" y="374"/>
                    </a:lnTo>
                    <a:lnTo>
                      <a:pt x="288" y="394"/>
                    </a:lnTo>
                    <a:lnTo>
                      <a:pt x="303" y="413"/>
                    </a:lnTo>
                    <a:lnTo>
                      <a:pt x="318" y="431"/>
                    </a:lnTo>
                    <a:lnTo>
                      <a:pt x="328" y="441"/>
                    </a:lnTo>
                    <a:lnTo>
                      <a:pt x="344" y="454"/>
                    </a:lnTo>
                    <a:lnTo>
                      <a:pt x="362" y="468"/>
                    </a:lnTo>
                    <a:lnTo>
                      <a:pt x="382" y="484"/>
                    </a:lnTo>
                    <a:lnTo>
                      <a:pt x="399" y="499"/>
                    </a:lnTo>
                    <a:lnTo>
                      <a:pt x="416" y="517"/>
                    </a:lnTo>
                    <a:lnTo>
                      <a:pt x="426" y="533"/>
                    </a:lnTo>
                    <a:lnTo>
                      <a:pt x="431" y="551"/>
                    </a:lnTo>
                    <a:lnTo>
                      <a:pt x="427" y="557"/>
                    </a:lnTo>
                    <a:lnTo>
                      <a:pt x="423" y="564"/>
                    </a:lnTo>
                    <a:lnTo>
                      <a:pt x="399" y="553"/>
                    </a:lnTo>
                    <a:lnTo>
                      <a:pt x="379" y="539"/>
                    </a:lnTo>
                    <a:lnTo>
                      <a:pt x="363" y="523"/>
                    </a:lnTo>
                    <a:lnTo>
                      <a:pt x="349" y="507"/>
                    </a:lnTo>
                    <a:lnTo>
                      <a:pt x="336" y="488"/>
                    </a:lnTo>
                    <a:lnTo>
                      <a:pt x="323" y="470"/>
                    </a:lnTo>
                    <a:lnTo>
                      <a:pt x="308" y="453"/>
                    </a:lnTo>
                    <a:lnTo>
                      <a:pt x="292" y="438"/>
                    </a:lnTo>
                    <a:lnTo>
                      <a:pt x="283" y="430"/>
                    </a:lnTo>
                    <a:lnTo>
                      <a:pt x="274" y="425"/>
                    </a:lnTo>
                    <a:lnTo>
                      <a:pt x="265" y="420"/>
                    </a:lnTo>
                    <a:lnTo>
                      <a:pt x="258" y="416"/>
                    </a:lnTo>
                    <a:lnTo>
                      <a:pt x="249" y="410"/>
                    </a:lnTo>
                    <a:lnTo>
                      <a:pt x="241" y="405"/>
                    </a:lnTo>
                    <a:lnTo>
                      <a:pt x="234" y="398"/>
                    </a:lnTo>
                    <a:lnTo>
                      <a:pt x="230" y="390"/>
                    </a:lnTo>
                    <a:lnTo>
                      <a:pt x="221" y="374"/>
                    </a:lnTo>
                    <a:lnTo>
                      <a:pt x="215" y="359"/>
                    </a:lnTo>
                    <a:lnTo>
                      <a:pt x="209" y="342"/>
                    </a:lnTo>
                    <a:lnTo>
                      <a:pt x="204" y="329"/>
                    </a:lnTo>
                    <a:lnTo>
                      <a:pt x="195" y="314"/>
                    </a:lnTo>
                    <a:lnTo>
                      <a:pt x="188" y="304"/>
                    </a:lnTo>
                    <a:lnTo>
                      <a:pt x="176" y="292"/>
                    </a:lnTo>
                    <a:lnTo>
                      <a:pt x="165" y="286"/>
                    </a:lnTo>
                    <a:lnTo>
                      <a:pt x="155" y="300"/>
                    </a:lnTo>
                    <a:lnTo>
                      <a:pt x="169" y="361"/>
                    </a:lnTo>
                    <a:lnTo>
                      <a:pt x="169" y="409"/>
                    </a:lnTo>
                    <a:lnTo>
                      <a:pt x="151" y="409"/>
                    </a:lnTo>
                    <a:lnTo>
                      <a:pt x="136" y="401"/>
                    </a:lnTo>
                    <a:lnTo>
                      <a:pt x="120" y="393"/>
                    </a:lnTo>
                    <a:lnTo>
                      <a:pt x="102" y="381"/>
                    </a:lnTo>
                    <a:lnTo>
                      <a:pt x="85" y="370"/>
                    </a:lnTo>
                    <a:lnTo>
                      <a:pt x="66" y="356"/>
                    </a:lnTo>
                    <a:lnTo>
                      <a:pt x="52" y="344"/>
                    </a:lnTo>
                    <a:lnTo>
                      <a:pt x="40" y="332"/>
                    </a:lnTo>
                    <a:lnTo>
                      <a:pt x="32" y="322"/>
                    </a:lnTo>
                    <a:lnTo>
                      <a:pt x="32" y="158"/>
                    </a:lnTo>
                    <a:lnTo>
                      <a:pt x="25" y="142"/>
                    </a:lnTo>
                    <a:lnTo>
                      <a:pt x="20" y="124"/>
                    </a:lnTo>
                    <a:lnTo>
                      <a:pt x="15" y="103"/>
                    </a:lnTo>
                    <a:lnTo>
                      <a:pt x="11" y="82"/>
                    </a:lnTo>
                    <a:lnTo>
                      <a:pt x="7" y="59"/>
                    </a:lnTo>
                    <a:lnTo>
                      <a:pt x="3" y="37"/>
                    </a:lnTo>
                    <a:lnTo>
                      <a:pt x="1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96C2"/>
              </a:solidFill>
              <a:ln w="8255">
                <a:solidFill>
                  <a:srgbClr val="F2A6C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3" name="Freeform 200"/>
              <p:cNvSpPr>
                <a:spLocks/>
              </p:cNvSpPr>
              <p:nvPr/>
            </p:nvSpPr>
            <p:spPr bwMode="auto">
              <a:xfrm>
                <a:off x="3083" y="2438"/>
                <a:ext cx="417" cy="672"/>
              </a:xfrm>
              <a:custGeom>
                <a:avLst/>
                <a:gdLst>
                  <a:gd name="T0" fmla="*/ 98 w 417"/>
                  <a:gd name="T1" fmla="*/ 14 h 672"/>
                  <a:gd name="T2" fmla="*/ 136 w 417"/>
                  <a:gd name="T3" fmla="*/ 52 h 672"/>
                  <a:gd name="T4" fmla="*/ 180 w 417"/>
                  <a:gd name="T5" fmla="*/ 90 h 672"/>
                  <a:gd name="T6" fmla="*/ 220 w 417"/>
                  <a:gd name="T7" fmla="*/ 127 h 672"/>
                  <a:gd name="T8" fmla="*/ 259 w 417"/>
                  <a:gd name="T9" fmla="*/ 179 h 672"/>
                  <a:gd name="T10" fmla="*/ 303 w 417"/>
                  <a:gd name="T11" fmla="*/ 258 h 672"/>
                  <a:gd name="T12" fmla="*/ 339 w 417"/>
                  <a:gd name="T13" fmla="*/ 347 h 672"/>
                  <a:gd name="T14" fmla="*/ 369 w 417"/>
                  <a:gd name="T15" fmla="*/ 440 h 672"/>
                  <a:gd name="T16" fmla="*/ 384 w 417"/>
                  <a:gd name="T17" fmla="*/ 552 h 672"/>
                  <a:gd name="T18" fmla="*/ 390 w 417"/>
                  <a:gd name="T19" fmla="*/ 573 h 672"/>
                  <a:gd name="T20" fmla="*/ 402 w 417"/>
                  <a:gd name="T21" fmla="*/ 591 h 672"/>
                  <a:gd name="T22" fmla="*/ 412 w 417"/>
                  <a:gd name="T23" fmla="*/ 608 h 672"/>
                  <a:gd name="T24" fmla="*/ 417 w 417"/>
                  <a:gd name="T25" fmla="*/ 631 h 672"/>
                  <a:gd name="T26" fmla="*/ 413 w 417"/>
                  <a:gd name="T27" fmla="*/ 642 h 672"/>
                  <a:gd name="T28" fmla="*/ 404 w 417"/>
                  <a:gd name="T29" fmla="*/ 651 h 672"/>
                  <a:gd name="T30" fmla="*/ 380 w 417"/>
                  <a:gd name="T31" fmla="*/ 656 h 672"/>
                  <a:gd name="T32" fmla="*/ 355 w 417"/>
                  <a:gd name="T33" fmla="*/ 646 h 672"/>
                  <a:gd name="T34" fmla="*/ 338 w 417"/>
                  <a:gd name="T35" fmla="*/ 636 h 672"/>
                  <a:gd name="T36" fmla="*/ 316 w 417"/>
                  <a:gd name="T37" fmla="*/ 626 h 672"/>
                  <a:gd name="T38" fmla="*/ 295 w 417"/>
                  <a:gd name="T39" fmla="*/ 621 h 672"/>
                  <a:gd name="T40" fmla="*/ 276 w 417"/>
                  <a:gd name="T41" fmla="*/ 614 h 672"/>
                  <a:gd name="T42" fmla="*/ 260 w 417"/>
                  <a:gd name="T43" fmla="*/ 603 h 672"/>
                  <a:gd name="T44" fmla="*/ 252 w 417"/>
                  <a:gd name="T45" fmla="*/ 584 h 672"/>
                  <a:gd name="T46" fmla="*/ 250 w 417"/>
                  <a:gd name="T47" fmla="*/ 560 h 672"/>
                  <a:gd name="T48" fmla="*/ 249 w 417"/>
                  <a:gd name="T49" fmla="*/ 535 h 672"/>
                  <a:gd name="T50" fmla="*/ 247 w 417"/>
                  <a:gd name="T51" fmla="*/ 515 h 672"/>
                  <a:gd name="T52" fmla="*/ 241 w 417"/>
                  <a:gd name="T53" fmla="*/ 488 h 672"/>
                  <a:gd name="T54" fmla="*/ 235 w 417"/>
                  <a:gd name="T55" fmla="*/ 456 h 672"/>
                  <a:gd name="T56" fmla="*/ 225 w 417"/>
                  <a:gd name="T57" fmla="*/ 425 h 672"/>
                  <a:gd name="T58" fmla="*/ 217 w 417"/>
                  <a:gd name="T59" fmla="*/ 400 h 672"/>
                  <a:gd name="T60" fmla="*/ 166 w 417"/>
                  <a:gd name="T61" fmla="*/ 453 h 672"/>
                  <a:gd name="T62" fmla="*/ 133 w 417"/>
                  <a:gd name="T63" fmla="*/ 534 h 672"/>
                  <a:gd name="T64" fmla="*/ 100 w 417"/>
                  <a:gd name="T65" fmla="*/ 616 h 672"/>
                  <a:gd name="T66" fmla="*/ 44 w 417"/>
                  <a:gd name="T67" fmla="*/ 672 h 672"/>
                  <a:gd name="T68" fmla="*/ 0 w 417"/>
                  <a:gd name="T69" fmla="*/ 603 h 672"/>
                  <a:gd name="T70" fmla="*/ 9 w 417"/>
                  <a:gd name="T71" fmla="*/ 577 h 672"/>
                  <a:gd name="T72" fmla="*/ 17 w 417"/>
                  <a:gd name="T73" fmla="*/ 550 h 672"/>
                  <a:gd name="T74" fmla="*/ 23 w 417"/>
                  <a:gd name="T75" fmla="*/ 523 h 672"/>
                  <a:gd name="T76" fmla="*/ 33 w 417"/>
                  <a:gd name="T77" fmla="*/ 497 h 672"/>
                  <a:gd name="T78" fmla="*/ 52 w 417"/>
                  <a:gd name="T79" fmla="*/ 441 h 672"/>
                  <a:gd name="T80" fmla="*/ 67 w 417"/>
                  <a:gd name="T81" fmla="*/ 393 h 672"/>
                  <a:gd name="T82" fmla="*/ 76 w 417"/>
                  <a:gd name="T83" fmla="*/ 335 h 672"/>
                  <a:gd name="T84" fmla="*/ 79 w 417"/>
                  <a:gd name="T85" fmla="*/ 261 h 672"/>
                  <a:gd name="T86" fmla="*/ 77 w 417"/>
                  <a:gd name="T87" fmla="*/ 215 h 672"/>
                  <a:gd name="T88" fmla="*/ 76 w 417"/>
                  <a:gd name="T89" fmla="*/ 167 h 672"/>
                  <a:gd name="T90" fmla="*/ 72 w 417"/>
                  <a:gd name="T91" fmla="*/ 121 h 672"/>
                  <a:gd name="T92" fmla="*/ 72 w 417"/>
                  <a:gd name="T93" fmla="*/ 83 h 672"/>
                  <a:gd name="T94" fmla="*/ 72 w 417"/>
                  <a:gd name="T95" fmla="*/ 64 h 672"/>
                  <a:gd name="T96" fmla="*/ 74 w 417"/>
                  <a:gd name="T97" fmla="*/ 38 h 672"/>
                  <a:gd name="T98" fmla="*/ 78 w 417"/>
                  <a:gd name="T99" fmla="*/ 13 h 672"/>
                  <a:gd name="T100" fmla="*/ 86 w 417"/>
                  <a:gd name="T101" fmla="*/ 0 h 6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17"/>
                  <a:gd name="T154" fmla="*/ 0 h 672"/>
                  <a:gd name="T155" fmla="*/ 417 w 417"/>
                  <a:gd name="T156" fmla="*/ 672 h 67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17" h="672">
                    <a:moveTo>
                      <a:pt x="86" y="0"/>
                    </a:moveTo>
                    <a:lnTo>
                      <a:pt x="98" y="14"/>
                    </a:lnTo>
                    <a:lnTo>
                      <a:pt x="116" y="33"/>
                    </a:lnTo>
                    <a:lnTo>
                      <a:pt x="136" y="52"/>
                    </a:lnTo>
                    <a:lnTo>
                      <a:pt x="158" y="72"/>
                    </a:lnTo>
                    <a:lnTo>
                      <a:pt x="180" y="90"/>
                    </a:lnTo>
                    <a:lnTo>
                      <a:pt x="201" y="109"/>
                    </a:lnTo>
                    <a:lnTo>
                      <a:pt x="220" y="127"/>
                    </a:lnTo>
                    <a:lnTo>
                      <a:pt x="235" y="144"/>
                    </a:lnTo>
                    <a:lnTo>
                      <a:pt x="259" y="179"/>
                    </a:lnTo>
                    <a:lnTo>
                      <a:pt x="283" y="218"/>
                    </a:lnTo>
                    <a:lnTo>
                      <a:pt x="303" y="258"/>
                    </a:lnTo>
                    <a:lnTo>
                      <a:pt x="323" y="304"/>
                    </a:lnTo>
                    <a:lnTo>
                      <a:pt x="339" y="347"/>
                    </a:lnTo>
                    <a:lnTo>
                      <a:pt x="355" y="394"/>
                    </a:lnTo>
                    <a:lnTo>
                      <a:pt x="369" y="440"/>
                    </a:lnTo>
                    <a:lnTo>
                      <a:pt x="384" y="487"/>
                    </a:lnTo>
                    <a:lnTo>
                      <a:pt x="384" y="552"/>
                    </a:lnTo>
                    <a:lnTo>
                      <a:pt x="387" y="562"/>
                    </a:lnTo>
                    <a:lnTo>
                      <a:pt x="390" y="573"/>
                    </a:lnTo>
                    <a:lnTo>
                      <a:pt x="395" y="582"/>
                    </a:lnTo>
                    <a:lnTo>
                      <a:pt x="402" y="591"/>
                    </a:lnTo>
                    <a:lnTo>
                      <a:pt x="407" y="598"/>
                    </a:lnTo>
                    <a:lnTo>
                      <a:pt x="412" y="608"/>
                    </a:lnTo>
                    <a:lnTo>
                      <a:pt x="414" y="618"/>
                    </a:lnTo>
                    <a:lnTo>
                      <a:pt x="417" y="631"/>
                    </a:lnTo>
                    <a:lnTo>
                      <a:pt x="415" y="637"/>
                    </a:lnTo>
                    <a:lnTo>
                      <a:pt x="413" y="642"/>
                    </a:lnTo>
                    <a:lnTo>
                      <a:pt x="408" y="646"/>
                    </a:lnTo>
                    <a:lnTo>
                      <a:pt x="404" y="651"/>
                    </a:lnTo>
                    <a:lnTo>
                      <a:pt x="393" y="655"/>
                    </a:lnTo>
                    <a:lnTo>
                      <a:pt x="380" y="656"/>
                    </a:lnTo>
                    <a:lnTo>
                      <a:pt x="368" y="652"/>
                    </a:lnTo>
                    <a:lnTo>
                      <a:pt x="355" y="646"/>
                    </a:lnTo>
                    <a:lnTo>
                      <a:pt x="344" y="639"/>
                    </a:lnTo>
                    <a:lnTo>
                      <a:pt x="338" y="636"/>
                    </a:lnTo>
                    <a:lnTo>
                      <a:pt x="326" y="629"/>
                    </a:lnTo>
                    <a:lnTo>
                      <a:pt x="316" y="626"/>
                    </a:lnTo>
                    <a:lnTo>
                      <a:pt x="305" y="622"/>
                    </a:lnTo>
                    <a:lnTo>
                      <a:pt x="295" y="621"/>
                    </a:lnTo>
                    <a:lnTo>
                      <a:pt x="285" y="617"/>
                    </a:lnTo>
                    <a:lnTo>
                      <a:pt x="276" y="614"/>
                    </a:lnTo>
                    <a:lnTo>
                      <a:pt x="268" y="609"/>
                    </a:lnTo>
                    <a:lnTo>
                      <a:pt x="260" y="603"/>
                    </a:lnTo>
                    <a:lnTo>
                      <a:pt x="255" y="594"/>
                    </a:lnTo>
                    <a:lnTo>
                      <a:pt x="252" y="584"/>
                    </a:lnTo>
                    <a:lnTo>
                      <a:pt x="250" y="572"/>
                    </a:lnTo>
                    <a:lnTo>
                      <a:pt x="250" y="560"/>
                    </a:lnTo>
                    <a:lnTo>
                      <a:pt x="249" y="547"/>
                    </a:lnTo>
                    <a:lnTo>
                      <a:pt x="249" y="535"/>
                    </a:lnTo>
                    <a:lnTo>
                      <a:pt x="247" y="524"/>
                    </a:lnTo>
                    <a:lnTo>
                      <a:pt x="247" y="515"/>
                    </a:lnTo>
                    <a:lnTo>
                      <a:pt x="244" y="502"/>
                    </a:lnTo>
                    <a:lnTo>
                      <a:pt x="241" y="488"/>
                    </a:lnTo>
                    <a:lnTo>
                      <a:pt x="237" y="472"/>
                    </a:lnTo>
                    <a:lnTo>
                      <a:pt x="235" y="456"/>
                    </a:lnTo>
                    <a:lnTo>
                      <a:pt x="230" y="440"/>
                    </a:lnTo>
                    <a:lnTo>
                      <a:pt x="225" y="425"/>
                    </a:lnTo>
                    <a:lnTo>
                      <a:pt x="221" y="410"/>
                    </a:lnTo>
                    <a:lnTo>
                      <a:pt x="217" y="400"/>
                    </a:lnTo>
                    <a:lnTo>
                      <a:pt x="187" y="420"/>
                    </a:lnTo>
                    <a:lnTo>
                      <a:pt x="166" y="453"/>
                    </a:lnTo>
                    <a:lnTo>
                      <a:pt x="147" y="492"/>
                    </a:lnTo>
                    <a:lnTo>
                      <a:pt x="133" y="534"/>
                    </a:lnTo>
                    <a:lnTo>
                      <a:pt x="117" y="577"/>
                    </a:lnTo>
                    <a:lnTo>
                      <a:pt x="100" y="616"/>
                    </a:lnTo>
                    <a:lnTo>
                      <a:pt x="76" y="648"/>
                    </a:lnTo>
                    <a:lnTo>
                      <a:pt x="44" y="672"/>
                    </a:lnTo>
                    <a:lnTo>
                      <a:pt x="0" y="672"/>
                    </a:lnTo>
                    <a:lnTo>
                      <a:pt x="0" y="603"/>
                    </a:lnTo>
                    <a:lnTo>
                      <a:pt x="4" y="589"/>
                    </a:lnTo>
                    <a:lnTo>
                      <a:pt x="9" y="577"/>
                    </a:lnTo>
                    <a:lnTo>
                      <a:pt x="13" y="563"/>
                    </a:lnTo>
                    <a:lnTo>
                      <a:pt x="17" y="550"/>
                    </a:lnTo>
                    <a:lnTo>
                      <a:pt x="19" y="537"/>
                    </a:lnTo>
                    <a:lnTo>
                      <a:pt x="23" y="523"/>
                    </a:lnTo>
                    <a:lnTo>
                      <a:pt x="27" y="509"/>
                    </a:lnTo>
                    <a:lnTo>
                      <a:pt x="33" y="497"/>
                    </a:lnTo>
                    <a:lnTo>
                      <a:pt x="43" y="468"/>
                    </a:lnTo>
                    <a:lnTo>
                      <a:pt x="52" y="441"/>
                    </a:lnTo>
                    <a:lnTo>
                      <a:pt x="59" y="416"/>
                    </a:lnTo>
                    <a:lnTo>
                      <a:pt x="67" y="393"/>
                    </a:lnTo>
                    <a:lnTo>
                      <a:pt x="71" y="365"/>
                    </a:lnTo>
                    <a:lnTo>
                      <a:pt x="76" y="335"/>
                    </a:lnTo>
                    <a:lnTo>
                      <a:pt x="78" y="300"/>
                    </a:lnTo>
                    <a:lnTo>
                      <a:pt x="79" y="261"/>
                    </a:lnTo>
                    <a:lnTo>
                      <a:pt x="78" y="237"/>
                    </a:lnTo>
                    <a:lnTo>
                      <a:pt x="77" y="215"/>
                    </a:lnTo>
                    <a:lnTo>
                      <a:pt x="76" y="189"/>
                    </a:lnTo>
                    <a:lnTo>
                      <a:pt x="76" y="167"/>
                    </a:lnTo>
                    <a:lnTo>
                      <a:pt x="73" y="143"/>
                    </a:lnTo>
                    <a:lnTo>
                      <a:pt x="72" y="121"/>
                    </a:lnTo>
                    <a:lnTo>
                      <a:pt x="72" y="100"/>
                    </a:lnTo>
                    <a:lnTo>
                      <a:pt x="72" y="83"/>
                    </a:lnTo>
                    <a:lnTo>
                      <a:pt x="72" y="74"/>
                    </a:lnTo>
                    <a:lnTo>
                      <a:pt x="72" y="64"/>
                    </a:lnTo>
                    <a:lnTo>
                      <a:pt x="72" y="50"/>
                    </a:lnTo>
                    <a:lnTo>
                      <a:pt x="74" y="38"/>
                    </a:lnTo>
                    <a:lnTo>
                      <a:pt x="76" y="23"/>
                    </a:lnTo>
                    <a:lnTo>
                      <a:pt x="78" y="13"/>
                    </a:lnTo>
                    <a:lnTo>
                      <a:pt x="82" y="4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096C2"/>
              </a:solidFill>
              <a:ln w="8255">
                <a:solidFill>
                  <a:srgbClr val="F2A6C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4" name="Freeform 201"/>
              <p:cNvSpPr>
                <a:spLocks/>
              </p:cNvSpPr>
              <p:nvPr/>
            </p:nvSpPr>
            <p:spPr bwMode="auto">
              <a:xfrm>
                <a:off x="4132" y="4194"/>
                <a:ext cx="191" cy="175"/>
              </a:xfrm>
              <a:custGeom>
                <a:avLst/>
                <a:gdLst>
                  <a:gd name="T0" fmla="*/ 0 w 191"/>
                  <a:gd name="T1" fmla="*/ 161 h 175"/>
                  <a:gd name="T2" fmla="*/ 6 w 191"/>
                  <a:gd name="T3" fmla="*/ 162 h 175"/>
                  <a:gd name="T4" fmla="*/ 13 w 191"/>
                  <a:gd name="T5" fmla="*/ 164 h 175"/>
                  <a:gd name="T6" fmla="*/ 21 w 191"/>
                  <a:gd name="T7" fmla="*/ 166 h 175"/>
                  <a:gd name="T8" fmla="*/ 28 w 191"/>
                  <a:gd name="T9" fmla="*/ 168 h 175"/>
                  <a:gd name="T10" fmla="*/ 36 w 191"/>
                  <a:gd name="T11" fmla="*/ 168 h 175"/>
                  <a:gd name="T12" fmla="*/ 43 w 191"/>
                  <a:gd name="T13" fmla="*/ 170 h 175"/>
                  <a:gd name="T14" fmla="*/ 52 w 191"/>
                  <a:gd name="T15" fmla="*/ 170 h 175"/>
                  <a:gd name="T16" fmla="*/ 62 w 191"/>
                  <a:gd name="T17" fmla="*/ 171 h 175"/>
                  <a:gd name="T18" fmla="*/ 79 w 191"/>
                  <a:gd name="T19" fmla="*/ 171 h 175"/>
                  <a:gd name="T20" fmla="*/ 99 w 191"/>
                  <a:gd name="T21" fmla="*/ 172 h 175"/>
                  <a:gd name="T22" fmla="*/ 120 w 191"/>
                  <a:gd name="T23" fmla="*/ 173 h 175"/>
                  <a:gd name="T24" fmla="*/ 141 w 191"/>
                  <a:gd name="T25" fmla="*/ 175 h 175"/>
                  <a:gd name="T26" fmla="*/ 160 w 191"/>
                  <a:gd name="T27" fmla="*/ 172 h 175"/>
                  <a:gd name="T28" fmla="*/ 176 w 191"/>
                  <a:gd name="T29" fmla="*/ 168 h 175"/>
                  <a:gd name="T30" fmla="*/ 186 w 191"/>
                  <a:gd name="T31" fmla="*/ 159 h 175"/>
                  <a:gd name="T32" fmla="*/ 191 w 191"/>
                  <a:gd name="T33" fmla="*/ 147 h 175"/>
                  <a:gd name="T34" fmla="*/ 190 w 191"/>
                  <a:gd name="T35" fmla="*/ 131 h 175"/>
                  <a:gd name="T36" fmla="*/ 188 w 191"/>
                  <a:gd name="T37" fmla="*/ 113 h 175"/>
                  <a:gd name="T38" fmla="*/ 185 w 191"/>
                  <a:gd name="T39" fmla="*/ 94 h 175"/>
                  <a:gd name="T40" fmla="*/ 183 w 191"/>
                  <a:gd name="T41" fmla="*/ 75 h 175"/>
                  <a:gd name="T42" fmla="*/ 179 w 191"/>
                  <a:gd name="T43" fmla="*/ 55 h 175"/>
                  <a:gd name="T44" fmla="*/ 176 w 191"/>
                  <a:gd name="T45" fmla="*/ 35 h 175"/>
                  <a:gd name="T46" fmla="*/ 174 w 191"/>
                  <a:gd name="T47" fmla="*/ 17 h 175"/>
                  <a:gd name="T48" fmla="*/ 174 w 191"/>
                  <a:gd name="T49" fmla="*/ 0 h 175"/>
                  <a:gd name="T50" fmla="*/ 149 w 191"/>
                  <a:gd name="T51" fmla="*/ 10 h 175"/>
                  <a:gd name="T52" fmla="*/ 124 w 191"/>
                  <a:gd name="T53" fmla="*/ 27 h 175"/>
                  <a:gd name="T54" fmla="*/ 100 w 191"/>
                  <a:gd name="T55" fmla="*/ 45 h 175"/>
                  <a:gd name="T56" fmla="*/ 77 w 191"/>
                  <a:gd name="T57" fmla="*/ 69 h 175"/>
                  <a:gd name="T58" fmla="*/ 55 w 191"/>
                  <a:gd name="T59" fmla="*/ 92 h 175"/>
                  <a:gd name="T60" fmla="*/ 35 w 191"/>
                  <a:gd name="T61" fmla="*/ 117 h 175"/>
                  <a:gd name="T62" fmla="*/ 15 w 191"/>
                  <a:gd name="T63" fmla="*/ 139 h 175"/>
                  <a:gd name="T64" fmla="*/ 0 w 191"/>
                  <a:gd name="T65" fmla="*/ 161 h 17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1"/>
                  <a:gd name="T100" fmla="*/ 0 h 175"/>
                  <a:gd name="T101" fmla="*/ 191 w 191"/>
                  <a:gd name="T102" fmla="*/ 175 h 17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1" h="175">
                    <a:moveTo>
                      <a:pt x="0" y="161"/>
                    </a:moveTo>
                    <a:lnTo>
                      <a:pt x="6" y="162"/>
                    </a:lnTo>
                    <a:lnTo>
                      <a:pt x="13" y="164"/>
                    </a:lnTo>
                    <a:lnTo>
                      <a:pt x="21" y="166"/>
                    </a:lnTo>
                    <a:lnTo>
                      <a:pt x="28" y="168"/>
                    </a:lnTo>
                    <a:lnTo>
                      <a:pt x="36" y="168"/>
                    </a:lnTo>
                    <a:lnTo>
                      <a:pt x="43" y="170"/>
                    </a:lnTo>
                    <a:lnTo>
                      <a:pt x="52" y="170"/>
                    </a:lnTo>
                    <a:lnTo>
                      <a:pt x="62" y="171"/>
                    </a:lnTo>
                    <a:lnTo>
                      <a:pt x="79" y="171"/>
                    </a:lnTo>
                    <a:lnTo>
                      <a:pt x="99" y="172"/>
                    </a:lnTo>
                    <a:lnTo>
                      <a:pt x="120" y="173"/>
                    </a:lnTo>
                    <a:lnTo>
                      <a:pt x="141" y="175"/>
                    </a:lnTo>
                    <a:lnTo>
                      <a:pt x="160" y="172"/>
                    </a:lnTo>
                    <a:lnTo>
                      <a:pt x="176" y="168"/>
                    </a:lnTo>
                    <a:lnTo>
                      <a:pt x="186" y="159"/>
                    </a:lnTo>
                    <a:lnTo>
                      <a:pt x="191" y="147"/>
                    </a:lnTo>
                    <a:lnTo>
                      <a:pt x="190" y="131"/>
                    </a:lnTo>
                    <a:lnTo>
                      <a:pt x="188" y="113"/>
                    </a:lnTo>
                    <a:lnTo>
                      <a:pt x="185" y="94"/>
                    </a:lnTo>
                    <a:lnTo>
                      <a:pt x="183" y="75"/>
                    </a:lnTo>
                    <a:lnTo>
                      <a:pt x="179" y="55"/>
                    </a:lnTo>
                    <a:lnTo>
                      <a:pt x="176" y="35"/>
                    </a:lnTo>
                    <a:lnTo>
                      <a:pt x="174" y="17"/>
                    </a:lnTo>
                    <a:lnTo>
                      <a:pt x="174" y="0"/>
                    </a:lnTo>
                    <a:lnTo>
                      <a:pt x="149" y="10"/>
                    </a:lnTo>
                    <a:lnTo>
                      <a:pt x="124" y="27"/>
                    </a:lnTo>
                    <a:lnTo>
                      <a:pt x="100" y="45"/>
                    </a:lnTo>
                    <a:lnTo>
                      <a:pt x="77" y="69"/>
                    </a:lnTo>
                    <a:lnTo>
                      <a:pt x="55" y="92"/>
                    </a:lnTo>
                    <a:lnTo>
                      <a:pt x="35" y="117"/>
                    </a:lnTo>
                    <a:lnTo>
                      <a:pt x="15" y="139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000073"/>
              </a:solidFill>
              <a:ln w="3810">
                <a:solidFill>
                  <a:srgbClr val="0059D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5" name="Freeform 202"/>
              <p:cNvSpPr>
                <a:spLocks/>
              </p:cNvSpPr>
              <p:nvPr/>
            </p:nvSpPr>
            <p:spPr bwMode="auto">
              <a:xfrm>
                <a:off x="1313" y="3014"/>
                <a:ext cx="521" cy="650"/>
              </a:xfrm>
              <a:custGeom>
                <a:avLst/>
                <a:gdLst>
                  <a:gd name="T0" fmla="*/ 503 w 521"/>
                  <a:gd name="T1" fmla="*/ 458 h 650"/>
                  <a:gd name="T2" fmla="*/ 517 w 521"/>
                  <a:gd name="T3" fmla="*/ 424 h 650"/>
                  <a:gd name="T4" fmla="*/ 521 w 521"/>
                  <a:gd name="T5" fmla="*/ 394 h 650"/>
                  <a:gd name="T6" fmla="*/ 516 w 521"/>
                  <a:gd name="T7" fmla="*/ 366 h 650"/>
                  <a:gd name="T8" fmla="*/ 503 w 521"/>
                  <a:gd name="T9" fmla="*/ 342 h 650"/>
                  <a:gd name="T10" fmla="*/ 484 w 521"/>
                  <a:gd name="T11" fmla="*/ 319 h 650"/>
                  <a:gd name="T12" fmla="*/ 462 w 521"/>
                  <a:gd name="T13" fmla="*/ 300 h 650"/>
                  <a:gd name="T14" fmla="*/ 438 w 521"/>
                  <a:gd name="T15" fmla="*/ 285 h 650"/>
                  <a:gd name="T16" fmla="*/ 415 w 521"/>
                  <a:gd name="T17" fmla="*/ 277 h 650"/>
                  <a:gd name="T18" fmla="*/ 404 w 521"/>
                  <a:gd name="T19" fmla="*/ 272 h 650"/>
                  <a:gd name="T20" fmla="*/ 394 w 521"/>
                  <a:gd name="T21" fmla="*/ 267 h 650"/>
                  <a:gd name="T22" fmla="*/ 384 w 521"/>
                  <a:gd name="T23" fmla="*/ 260 h 650"/>
                  <a:gd name="T24" fmla="*/ 375 w 521"/>
                  <a:gd name="T25" fmla="*/ 255 h 650"/>
                  <a:gd name="T26" fmla="*/ 364 w 521"/>
                  <a:gd name="T27" fmla="*/ 248 h 650"/>
                  <a:gd name="T28" fmla="*/ 355 w 521"/>
                  <a:gd name="T29" fmla="*/ 241 h 650"/>
                  <a:gd name="T30" fmla="*/ 346 w 521"/>
                  <a:gd name="T31" fmla="*/ 235 h 650"/>
                  <a:gd name="T32" fmla="*/ 339 w 521"/>
                  <a:gd name="T33" fmla="*/ 231 h 650"/>
                  <a:gd name="T34" fmla="*/ 312 w 521"/>
                  <a:gd name="T35" fmla="*/ 213 h 650"/>
                  <a:gd name="T36" fmla="*/ 285 w 521"/>
                  <a:gd name="T37" fmla="*/ 186 h 650"/>
                  <a:gd name="T38" fmla="*/ 255 w 521"/>
                  <a:gd name="T39" fmla="*/ 152 h 650"/>
                  <a:gd name="T40" fmla="*/ 226 w 521"/>
                  <a:gd name="T41" fmla="*/ 116 h 650"/>
                  <a:gd name="T42" fmla="*/ 196 w 521"/>
                  <a:gd name="T43" fmla="*/ 79 h 650"/>
                  <a:gd name="T44" fmla="*/ 168 w 521"/>
                  <a:gd name="T45" fmla="*/ 46 h 650"/>
                  <a:gd name="T46" fmla="*/ 144 w 521"/>
                  <a:gd name="T47" fmla="*/ 17 h 650"/>
                  <a:gd name="T48" fmla="*/ 127 w 521"/>
                  <a:gd name="T49" fmla="*/ 0 h 650"/>
                  <a:gd name="T50" fmla="*/ 117 w 521"/>
                  <a:gd name="T51" fmla="*/ 6 h 650"/>
                  <a:gd name="T52" fmla="*/ 109 w 521"/>
                  <a:gd name="T53" fmla="*/ 12 h 650"/>
                  <a:gd name="T54" fmla="*/ 101 w 521"/>
                  <a:gd name="T55" fmla="*/ 18 h 650"/>
                  <a:gd name="T56" fmla="*/ 94 w 521"/>
                  <a:gd name="T57" fmla="*/ 27 h 650"/>
                  <a:gd name="T58" fmla="*/ 87 w 521"/>
                  <a:gd name="T59" fmla="*/ 36 h 650"/>
                  <a:gd name="T60" fmla="*/ 82 w 521"/>
                  <a:gd name="T61" fmla="*/ 46 h 650"/>
                  <a:gd name="T62" fmla="*/ 77 w 521"/>
                  <a:gd name="T63" fmla="*/ 55 h 650"/>
                  <a:gd name="T64" fmla="*/ 74 w 521"/>
                  <a:gd name="T65" fmla="*/ 63 h 650"/>
                  <a:gd name="T66" fmla="*/ 70 w 521"/>
                  <a:gd name="T67" fmla="*/ 72 h 650"/>
                  <a:gd name="T68" fmla="*/ 67 w 521"/>
                  <a:gd name="T69" fmla="*/ 84 h 650"/>
                  <a:gd name="T70" fmla="*/ 63 w 521"/>
                  <a:gd name="T71" fmla="*/ 95 h 650"/>
                  <a:gd name="T72" fmla="*/ 59 w 521"/>
                  <a:gd name="T73" fmla="*/ 109 h 650"/>
                  <a:gd name="T74" fmla="*/ 50 w 521"/>
                  <a:gd name="T75" fmla="*/ 127 h 650"/>
                  <a:gd name="T76" fmla="*/ 43 w 521"/>
                  <a:gd name="T77" fmla="*/ 146 h 650"/>
                  <a:gd name="T78" fmla="*/ 35 w 521"/>
                  <a:gd name="T79" fmla="*/ 162 h 650"/>
                  <a:gd name="T80" fmla="*/ 28 w 521"/>
                  <a:gd name="T81" fmla="*/ 180 h 650"/>
                  <a:gd name="T82" fmla="*/ 19 w 521"/>
                  <a:gd name="T83" fmla="*/ 196 h 650"/>
                  <a:gd name="T84" fmla="*/ 12 w 521"/>
                  <a:gd name="T85" fmla="*/ 215 h 650"/>
                  <a:gd name="T86" fmla="*/ 4 w 521"/>
                  <a:gd name="T87" fmla="*/ 235 h 650"/>
                  <a:gd name="T88" fmla="*/ 0 w 521"/>
                  <a:gd name="T89" fmla="*/ 259 h 650"/>
                  <a:gd name="T90" fmla="*/ 2 w 521"/>
                  <a:gd name="T91" fmla="*/ 272 h 650"/>
                  <a:gd name="T92" fmla="*/ 8 w 521"/>
                  <a:gd name="T93" fmla="*/ 307 h 650"/>
                  <a:gd name="T94" fmla="*/ 18 w 521"/>
                  <a:gd name="T95" fmla="*/ 358 h 650"/>
                  <a:gd name="T96" fmla="*/ 37 w 521"/>
                  <a:gd name="T97" fmla="*/ 422 h 650"/>
                  <a:gd name="T98" fmla="*/ 60 w 521"/>
                  <a:gd name="T99" fmla="*/ 487 h 650"/>
                  <a:gd name="T100" fmla="*/ 92 w 521"/>
                  <a:gd name="T101" fmla="*/ 551 h 650"/>
                  <a:gd name="T102" fmla="*/ 132 w 521"/>
                  <a:gd name="T103" fmla="*/ 607 h 650"/>
                  <a:gd name="T104" fmla="*/ 182 w 521"/>
                  <a:gd name="T105" fmla="*/ 650 h 650"/>
                  <a:gd name="T106" fmla="*/ 503 w 521"/>
                  <a:gd name="T107" fmla="*/ 458 h 6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1"/>
                  <a:gd name="T163" fmla="*/ 0 h 650"/>
                  <a:gd name="T164" fmla="*/ 521 w 521"/>
                  <a:gd name="T165" fmla="*/ 650 h 65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1" h="650">
                    <a:moveTo>
                      <a:pt x="503" y="458"/>
                    </a:moveTo>
                    <a:lnTo>
                      <a:pt x="517" y="424"/>
                    </a:lnTo>
                    <a:lnTo>
                      <a:pt x="521" y="394"/>
                    </a:lnTo>
                    <a:lnTo>
                      <a:pt x="516" y="366"/>
                    </a:lnTo>
                    <a:lnTo>
                      <a:pt x="503" y="342"/>
                    </a:lnTo>
                    <a:lnTo>
                      <a:pt x="484" y="319"/>
                    </a:lnTo>
                    <a:lnTo>
                      <a:pt x="462" y="300"/>
                    </a:lnTo>
                    <a:lnTo>
                      <a:pt x="438" y="285"/>
                    </a:lnTo>
                    <a:lnTo>
                      <a:pt x="415" y="277"/>
                    </a:lnTo>
                    <a:lnTo>
                      <a:pt x="404" y="272"/>
                    </a:lnTo>
                    <a:lnTo>
                      <a:pt x="394" y="267"/>
                    </a:lnTo>
                    <a:lnTo>
                      <a:pt x="384" y="260"/>
                    </a:lnTo>
                    <a:lnTo>
                      <a:pt x="375" y="255"/>
                    </a:lnTo>
                    <a:lnTo>
                      <a:pt x="364" y="248"/>
                    </a:lnTo>
                    <a:lnTo>
                      <a:pt x="355" y="241"/>
                    </a:lnTo>
                    <a:lnTo>
                      <a:pt x="346" y="235"/>
                    </a:lnTo>
                    <a:lnTo>
                      <a:pt x="339" y="231"/>
                    </a:lnTo>
                    <a:lnTo>
                      <a:pt x="312" y="213"/>
                    </a:lnTo>
                    <a:lnTo>
                      <a:pt x="285" y="186"/>
                    </a:lnTo>
                    <a:lnTo>
                      <a:pt x="255" y="152"/>
                    </a:lnTo>
                    <a:lnTo>
                      <a:pt x="226" y="116"/>
                    </a:lnTo>
                    <a:lnTo>
                      <a:pt x="196" y="79"/>
                    </a:lnTo>
                    <a:lnTo>
                      <a:pt x="168" y="46"/>
                    </a:lnTo>
                    <a:lnTo>
                      <a:pt x="144" y="17"/>
                    </a:lnTo>
                    <a:lnTo>
                      <a:pt x="127" y="0"/>
                    </a:lnTo>
                    <a:lnTo>
                      <a:pt x="117" y="6"/>
                    </a:lnTo>
                    <a:lnTo>
                      <a:pt x="109" y="12"/>
                    </a:lnTo>
                    <a:lnTo>
                      <a:pt x="101" y="18"/>
                    </a:lnTo>
                    <a:lnTo>
                      <a:pt x="94" y="27"/>
                    </a:lnTo>
                    <a:lnTo>
                      <a:pt x="87" y="36"/>
                    </a:lnTo>
                    <a:lnTo>
                      <a:pt x="82" y="46"/>
                    </a:lnTo>
                    <a:lnTo>
                      <a:pt x="77" y="55"/>
                    </a:lnTo>
                    <a:lnTo>
                      <a:pt x="74" y="63"/>
                    </a:lnTo>
                    <a:lnTo>
                      <a:pt x="70" y="72"/>
                    </a:lnTo>
                    <a:lnTo>
                      <a:pt x="67" y="84"/>
                    </a:lnTo>
                    <a:lnTo>
                      <a:pt x="63" y="95"/>
                    </a:lnTo>
                    <a:lnTo>
                      <a:pt x="59" y="109"/>
                    </a:lnTo>
                    <a:lnTo>
                      <a:pt x="50" y="127"/>
                    </a:lnTo>
                    <a:lnTo>
                      <a:pt x="43" y="146"/>
                    </a:lnTo>
                    <a:lnTo>
                      <a:pt x="35" y="162"/>
                    </a:lnTo>
                    <a:lnTo>
                      <a:pt x="28" y="180"/>
                    </a:lnTo>
                    <a:lnTo>
                      <a:pt x="19" y="196"/>
                    </a:lnTo>
                    <a:lnTo>
                      <a:pt x="12" y="215"/>
                    </a:lnTo>
                    <a:lnTo>
                      <a:pt x="4" y="235"/>
                    </a:lnTo>
                    <a:lnTo>
                      <a:pt x="0" y="259"/>
                    </a:lnTo>
                    <a:lnTo>
                      <a:pt x="2" y="272"/>
                    </a:lnTo>
                    <a:lnTo>
                      <a:pt x="8" y="307"/>
                    </a:lnTo>
                    <a:lnTo>
                      <a:pt x="18" y="358"/>
                    </a:lnTo>
                    <a:lnTo>
                      <a:pt x="37" y="422"/>
                    </a:lnTo>
                    <a:lnTo>
                      <a:pt x="60" y="487"/>
                    </a:lnTo>
                    <a:lnTo>
                      <a:pt x="92" y="551"/>
                    </a:lnTo>
                    <a:lnTo>
                      <a:pt x="132" y="607"/>
                    </a:lnTo>
                    <a:lnTo>
                      <a:pt x="182" y="650"/>
                    </a:lnTo>
                    <a:lnTo>
                      <a:pt x="503" y="458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6" name="Freeform 203"/>
              <p:cNvSpPr>
                <a:spLocks/>
              </p:cNvSpPr>
              <p:nvPr/>
            </p:nvSpPr>
            <p:spPr bwMode="auto">
              <a:xfrm>
                <a:off x="1309" y="3273"/>
                <a:ext cx="508" cy="607"/>
              </a:xfrm>
              <a:custGeom>
                <a:avLst/>
                <a:gdLst>
                  <a:gd name="T0" fmla="*/ 501 w 508"/>
                  <a:gd name="T1" fmla="*/ 189 h 607"/>
                  <a:gd name="T2" fmla="*/ 486 w 508"/>
                  <a:gd name="T3" fmla="*/ 177 h 607"/>
                  <a:gd name="T4" fmla="*/ 367 w 508"/>
                  <a:gd name="T5" fmla="*/ 164 h 607"/>
                  <a:gd name="T6" fmla="*/ 266 w 508"/>
                  <a:gd name="T7" fmla="*/ 145 h 607"/>
                  <a:gd name="T8" fmla="*/ 239 w 508"/>
                  <a:gd name="T9" fmla="*/ 154 h 607"/>
                  <a:gd name="T10" fmla="*/ 216 w 508"/>
                  <a:gd name="T11" fmla="*/ 174 h 607"/>
                  <a:gd name="T12" fmla="*/ 199 w 508"/>
                  <a:gd name="T13" fmla="*/ 198 h 607"/>
                  <a:gd name="T14" fmla="*/ 185 w 508"/>
                  <a:gd name="T15" fmla="*/ 214 h 607"/>
                  <a:gd name="T16" fmla="*/ 172 w 508"/>
                  <a:gd name="T17" fmla="*/ 228 h 607"/>
                  <a:gd name="T18" fmla="*/ 161 w 508"/>
                  <a:gd name="T19" fmla="*/ 275 h 607"/>
                  <a:gd name="T20" fmla="*/ 152 w 508"/>
                  <a:gd name="T21" fmla="*/ 285 h 607"/>
                  <a:gd name="T22" fmla="*/ 138 w 508"/>
                  <a:gd name="T23" fmla="*/ 287 h 607"/>
                  <a:gd name="T24" fmla="*/ 130 w 508"/>
                  <a:gd name="T25" fmla="*/ 277 h 607"/>
                  <a:gd name="T26" fmla="*/ 141 w 508"/>
                  <a:gd name="T27" fmla="*/ 261 h 607"/>
                  <a:gd name="T28" fmla="*/ 156 w 508"/>
                  <a:gd name="T29" fmla="*/ 241 h 607"/>
                  <a:gd name="T30" fmla="*/ 163 w 508"/>
                  <a:gd name="T31" fmla="*/ 221 h 607"/>
                  <a:gd name="T32" fmla="*/ 156 w 508"/>
                  <a:gd name="T33" fmla="*/ 199 h 607"/>
                  <a:gd name="T34" fmla="*/ 146 w 508"/>
                  <a:gd name="T35" fmla="*/ 187 h 607"/>
                  <a:gd name="T36" fmla="*/ 130 w 508"/>
                  <a:gd name="T37" fmla="*/ 174 h 607"/>
                  <a:gd name="T38" fmla="*/ 111 w 508"/>
                  <a:gd name="T39" fmla="*/ 164 h 607"/>
                  <a:gd name="T40" fmla="*/ 71 w 508"/>
                  <a:gd name="T41" fmla="*/ 129 h 607"/>
                  <a:gd name="T42" fmla="*/ 47 w 508"/>
                  <a:gd name="T43" fmla="*/ 88 h 607"/>
                  <a:gd name="T44" fmla="*/ 27 w 508"/>
                  <a:gd name="T45" fmla="*/ 43 h 607"/>
                  <a:gd name="T46" fmla="*/ 4 w 508"/>
                  <a:gd name="T47" fmla="*/ 0 h 607"/>
                  <a:gd name="T48" fmla="*/ 0 w 508"/>
                  <a:gd name="T49" fmla="*/ 28 h 607"/>
                  <a:gd name="T50" fmla="*/ 4 w 508"/>
                  <a:gd name="T51" fmla="*/ 50 h 607"/>
                  <a:gd name="T52" fmla="*/ 9 w 508"/>
                  <a:gd name="T53" fmla="*/ 69 h 607"/>
                  <a:gd name="T54" fmla="*/ 16 w 508"/>
                  <a:gd name="T55" fmla="*/ 90 h 607"/>
                  <a:gd name="T56" fmla="*/ 18 w 508"/>
                  <a:gd name="T57" fmla="*/ 117 h 607"/>
                  <a:gd name="T58" fmla="*/ 23 w 508"/>
                  <a:gd name="T59" fmla="*/ 145 h 607"/>
                  <a:gd name="T60" fmla="*/ 31 w 508"/>
                  <a:gd name="T61" fmla="*/ 172 h 607"/>
                  <a:gd name="T62" fmla="*/ 46 w 508"/>
                  <a:gd name="T63" fmla="*/ 194 h 607"/>
                  <a:gd name="T64" fmla="*/ 76 w 508"/>
                  <a:gd name="T65" fmla="*/ 227 h 607"/>
                  <a:gd name="T66" fmla="*/ 101 w 508"/>
                  <a:gd name="T67" fmla="*/ 259 h 607"/>
                  <a:gd name="T68" fmla="*/ 122 w 508"/>
                  <a:gd name="T69" fmla="*/ 293 h 607"/>
                  <a:gd name="T70" fmla="*/ 143 w 508"/>
                  <a:gd name="T71" fmla="*/ 333 h 607"/>
                  <a:gd name="T72" fmla="*/ 151 w 508"/>
                  <a:gd name="T73" fmla="*/ 346 h 607"/>
                  <a:gd name="T74" fmla="*/ 160 w 508"/>
                  <a:gd name="T75" fmla="*/ 356 h 607"/>
                  <a:gd name="T76" fmla="*/ 179 w 508"/>
                  <a:gd name="T77" fmla="*/ 376 h 607"/>
                  <a:gd name="T78" fmla="*/ 195 w 508"/>
                  <a:gd name="T79" fmla="*/ 404 h 607"/>
                  <a:gd name="T80" fmla="*/ 201 w 508"/>
                  <a:gd name="T81" fmla="*/ 427 h 607"/>
                  <a:gd name="T82" fmla="*/ 206 w 508"/>
                  <a:gd name="T83" fmla="*/ 451 h 607"/>
                  <a:gd name="T84" fmla="*/ 227 w 508"/>
                  <a:gd name="T85" fmla="*/ 478 h 607"/>
                  <a:gd name="T86" fmla="*/ 249 w 508"/>
                  <a:gd name="T87" fmla="*/ 500 h 607"/>
                  <a:gd name="T88" fmla="*/ 265 w 508"/>
                  <a:gd name="T89" fmla="*/ 524 h 607"/>
                  <a:gd name="T90" fmla="*/ 281 w 508"/>
                  <a:gd name="T91" fmla="*/ 545 h 607"/>
                  <a:gd name="T92" fmla="*/ 305 w 508"/>
                  <a:gd name="T93" fmla="*/ 568 h 607"/>
                  <a:gd name="T94" fmla="*/ 325 w 508"/>
                  <a:gd name="T95" fmla="*/ 578 h 607"/>
                  <a:gd name="T96" fmla="*/ 353 w 508"/>
                  <a:gd name="T97" fmla="*/ 588 h 607"/>
                  <a:gd name="T98" fmla="*/ 380 w 508"/>
                  <a:gd name="T99" fmla="*/ 597 h 607"/>
                  <a:gd name="T100" fmla="*/ 405 w 508"/>
                  <a:gd name="T101" fmla="*/ 607 h 607"/>
                  <a:gd name="T102" fmla="*/ 415 w 508"/>
                  <a:gd name="T103" fmla="*/ 592 h 607"/>
                  <a:gd name="T104" fmla="*/ 427 w 508"/>
                  <a:gd name="T105" fmla="*/ 574 h 607"/>
                  <a:gd name="T106" fmla="*/ 508 w 508"/>
                  <a:gd name="T107" fmla="*/ 197 h 60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08"/>
                  <a:gd name="T163" fmla="*/ 0 h 607"/>
                  <a:gd name="T164" fmla="*/ 508 w 508"/>
                  <a:gd name="T165" fmla="*/ 607 h 60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08" h="607">
                    <a:moveTo>
                      <a:pt x="508" y="197"/>
                    </a:moveTo>
                    <a:lnTo>
                      <a:pt x="501" y="189"/>
                    </a:lnTo>
                    <a:lnTo>
                      <a:pt x="493" y="184"/>
                    </a:lnTo>
                    <a:lnTo>
                      <a:pt x="486" y="177"/>
                    </a:lnTo>
                    <a:lnTo>
                      <a:pt x="479" y="172"/>
                    </a:lnTo>
                    <a:lnTo>
                      <a:pt x="367" y="164"/>
                    </a:lnTo>
                    <a:lnTo>
                      <a:pt x="283" y="145"/>
                    </a:lnTo>
                    <a:lnTo>
                      <a:pt x="266" y="145"/>
                    </a:lnTo>
                    <a:lnTo>
                      <a:pt x="251" y="149"/>
                    </a:lnTo>
                    <a:lnTo>
                      <a:pt x="239" y="154"/>
                    </a:lnTo>
                    <a:lnTo>
                      <a:pt x="227" y="164"/>
                    </a:lnTo>
                    <a:lnTo>
                      <a:pt x="216" y="174"/>
                    </a:lnTo>
                    <a:lnTo>
                      <a:pt x="207" y="187"/>
                    </a:lnTo>
                    <a:lnTo>
                      <a:pt x="199" y="198"/>
                    </a:lnTo>
                    <a:lnTo>
                      <a:pt x="191" y="209"/>
                    </a:lnTo>
                    <a:lnTo>
                      <a:pt x="185" y="214"/>
                    </a:lnTo>
                    <a:lnTo>
                      <a:pt x="180" y="221"/>
                    </a:lnTo>
                    <a:lnTo>
                      <a:pt x="172" y="228"/>
                    </a:lnTo>
                    <a:lnTo>
                      <a:pt x="168" y="237"/>
                    </a:lnTo>
                    <a:lnTo>
                      <a:pt x="161" y="275"/>
                    </a:lnTo>
                    <a:lnTo>
                      <a:pt x="156" y="280"/>
                    </a:lnTo>
                    <a:lnTo>
                      <a:pt x="152" y="285"/>
                    </a:lnTo>
                    <a:lnTo>
                      <a:pt x="146" y="287"/>
                    </a:lnTo>
                    <a:lnTo>
                      <a:pt x="138" y="287"/>
                    </a:lnTo>
                    <a:lnTo>
                      <a:pt x="130" y="282"/>
                    </a:lnTo>
                    <a:lnTo>
                      <a:pt x="130" y="277"/>
                    </a:lnTo>
                    <a:lnTo>
                      <a:pt x="133" y="268"/>
                    </a:lnTo>
                    <a:lnTo>
                      <a:pt x="141" y="261"/>
                    </a:lnTo>
                    <a:lnTo>
                      <a:pt x="148" y="251"/>
                    </a:lnTo>
                    <a:lnTo>
                      <a:pt x="156" y="241"/>
                    </a:lnTo>
                    <a:lnTo>
                      <a:pt x="161" y="231"/>
                    </a:lnTo>
                    <a:lnTo>
                      <a:pt x="163" y="221"/>
                    </a:lnTo>
                    <a:lnTo>
                      <a:pt x="160" y="208"/>
                    </a:lnTo>
                    <a:lnTo>
                      <a:pt x="156" y="199"/>
                    </a:lnTo>
                    <a:lnTo>
                      <a:pt x="151" y="192"/>
                    </a:lnTo>
                    <a:lnTo>
                      <a:pt x="146" y="187"/>
                    </a:lnTo>
                    <a:lnTo>
                      <a:pt x="137" y="179"/>
                    </a:lnTo>
                    <a:lnTo>
                      <a:pt x="130" y="174"/>
                    </a:lnTo>
                    <a:lnTo>
                      <a:pt x="120" y="169"/>
                    </a:lnTo>
                    <a:lnTo>
                      <a:pt x="111" y="164"/>
                    </a:lnTo>
                    <a:lnTo>
                      <a:pt x="88" y="148"/>
                    </a:lnTo>
                    <a:lnTo>
                      <a:pt x="71" y="129"/>
                    </a:lnTo>
                    <a:lnTo>
                      <a:pt x="57" y="109"/>
                    </a:lnTo>
                    <a:lnTo>
                      <a:pt x="47" y="88"/>
                    </a:lnTo>
                    <a:lnTo>
                      <a:pt x="36" y="65"/>
                    </a:lnTo>
                    <a:lnTo>
                      <a:pt x="27" y="43"/>
                    </a:lnTo>
                    <a:lnTo>
                      <a:pt x="16" y="20"/>
                    </a:lnTo>
                    <a:lnTo>
                      <a:pt x="4" y="0"/>
                    </a:lnTo>
                    <a:lnTo>
                      <a:pt x="0" y="14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4" y="50"/>
                    </a:lnTo>
                    <a:lnTo>
                      <a:pt x="7" y="59"/>
                    </a:lnTo>
                    <a:lnTo>
                      <a:pt x="9" y="69"/>
                    </a:lnTo>
                    <a:lnTo>
                      <a:pt x="12" y="79"/>
                    </a:lnTo>
                    <a:lnTo>
                      <a:pt x="16" y="90"/>
                    </a:lnTo>
                    <a:lnTo>
                      <a:pt x="17" y="103"/>
                    </a:lnTo>
                    <a:lnTo>
                      <a:pt x="18" y="117"/>
                    </a:lnTo>
                    <a:lnTo>
                      <a:pt x="19" y="130"/>
                    </a:lnTo>
                    <a:lnTo>
                      <a:pt x="23" y="145"/>
                    </a:lnTo>
                    <a:lnTo>
                      <a:pt x="26" y="158"/>
                    </a:lnTo>
                    <a:lnTo>
                      <a:pt x="31" y="172"/>
                    </a:lnTo>
                    <a:lnTo>
                      <a:pt x="37" y="183"/>
                    </a:lnTo>
                    <a:lnTo>
                      <a:pt x="46" y="194"/>
                    </a:lnTo>
                    <a:lnTo>
                      <a:pt x="61" y="211"/>
                    </a:lnTo>
                    <a:lnTo>
                      <a:pt x="76" y="227"/>
                    </a:lnTo>
                    <a:lnTo>
                      <a:pt x="88" y="243"/>
                    </a:lnTo>
                    <a:lnTo>
                      <a:pt x="101" y="259"/>
                    </a:lnTo>
                    <a:lnTo>
                      <a:pt x="111" y="276"/>
                    </a:lnTo>
                    <a:lnTo>
                      <a:pt x="122" y="293"/>
                    </a:lnTo>
                    <a:lnTo>
                      <a:pt x="132" y="312"/>
                    </a:lnTo>
                    <a:lnTo>
                      <a:pt x="143" y="333"/>
                    </a:lnTo>
                    <a:lnTo>
                      <a:pt x="147" y="340"/>
                    </a:lnTo>
                    <a:lnTo>
                      <a:pt x="151" y="346"/>
                    </a:lnTo>
                    <a:lnTo>
                      <a:pt x="155" y="351"/>
                    </a:lnTo>
                    <a:lnTo>
                      <a:pt x="160" y="356"/>
                    </a:lnTo>
                    <a:lnTo>
                      <a:pt x="167" y="365"/>
                    </a:lnTo>
                    <a:lnTo>
                      <a:pt x="179" y="376"/>
                    </a:lnTo>
                    <a:lnTo>
                      <a:pt x="189" y="390"/>
                    </a:lnTo>
                    <a:lnTo>
                      <a:pt x="195" y="404"/>
                    </a:lnTo>
                    <a:lnTo>
                      <a:pt x="199" y="415"/>
                    </a:lnTo>
                    <a:lnTo>
                      <a:pt x="201" y="427"/>
                    </a:lnTo>
                    <a:lnTo>
                      <a:pt x="202" y="439"/>
                    </a:lnTo>
                    <a:lnTo>
                      <a:pt x="206" y="451"/>
                    </a:lnTo>
                    <a:lnTo>
                      <a:pt x="214" y="463"/>
                    </a:lnTo>
                    <a:lnTo>
                      <a:pt x="227" y="478"/>
                    </a:lnTo>
                    <a:lnTo>
                      <a:pt x="239" y="489"/>
                    </a:lnTo>
                    <a:lnTo>
                      <a:pt x="249" y="500"/>
                    </a:lnTo>
                    <a:lnTo>
                      <a:pt x="256" y="511"/>
                    </a:lnTo>
                    <a:lnTo>
                      <a:pt x="265" y="524"/>
                    </a:lnTo>
                    <a:lnTo>
                      <a:pt x="273" y="534"/>
                    </a:lnTo>
                    <a:lnTo>
                      <a:pt x="281" y="545"/>
                    </a:lnTo>
                    <a:lnTo>
                      <a:pt x="291" y="557"/>
                    </a:lnTo>
                    <a:lnTo>
                      <a:pt x="305" y="568"/>
                    </a:lnTo>
                    <a:lnTo>
                      <a:pt x="314" y="573"/>
                    </a:lnTo>
                    <a:lnTo>
                      <a:pt x="325" y="578"/>
                    </a:lnTo>
                    <a:lnTo>
                      <a:pt x="338" y="583"/>
                    </a:lnTo>
                    <a:lnTo>
                      <a:pt x="353" y="588"/>
                    </a:lnTo>
                    <a:lnTo>
                      <a:pt x="367" y="592"/>
                    </a:lnTo>
                    <a:lnTo>
                      <a:pt x="380" y="597"/>
                    </a:lnTo>
                    <a:lnTo>
                      <a:pt x="393" y="602"/>
                    </a:lnTo>
                    <a:lnTo>
                      <a:pt x="405" y="607"/>
                    </a:lnTo>
                    <a:lnTo>
                      <a:pt x="410" y="599"/>
                    </a:lnTo>
                    <a:lnTo>
                      <a:pt x="415" y="592"/>
                    </a:lnTo>
                    <a:lnTo>
                      <a:pt x="420" y="583"/>
                    </a:lnTo>
                    <a:lnTo>
                      <a:pt x="427" y="574"/>
                    </a:lnTo>
                    <a:lnTo>
                      <a:pt x="507" y="199"/>
                    </a:lnTo>
                    <a:lnTo>
                      <a:pt x="508" y="197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7" name="Freeform 204"/>
              <p:cNvSpPr>
                <a:spLocks/>
              </p:cNvSpPr>
              <p:nvPr/>
            </p:nvSpPr>
            <p:spPr bwMode="auto">
              <a:xfrm>
                <a:off x="1380" y="3012"/>
                <a:ext cx="405" cy="425"/>
              </a:xfrm>
              <a:custGeom>
                <a:avLst/>
                <a:gdLst>
                  <a:gd name="T0" fmla="*/ 35 w 405"/>
                  <a:gd name="T1" fmla="*/ 14 h 425"/>
                  <a:gd name="T2" fmla="*/ 17 w 405"/>
                  <a:gd name="T3" fmla="*/ 40 h 425"/>
                  <a:gd name="T4" fmla="*/ 6 w 405"/>
                  <a:gd name="T5" fmla="*/ 92 h 425"/>
                  <a:gd name="T6" fmla="*/ 0 w 405"/>
                  <a:gd name="T7" fmla="*/ 133 h 425"/>
                  <a:gd name="T8" fmla="*/ 0 w 405"/>
                  <a:gd name="T9" fmla="*/ 177 h 425"/>
                  <a:gd name="T10" fmla="*/ 1 w 405"/>
                  <a:gd name="T11" fmla="*/ 218 h 425"/>
                  <a:gd name="T12" fmla="*/ 6 w 405"/>
                  <a:gd name="T13" fmla="*/ 253 h 425"/>
                  <a:gd name="T14" fmla="*/ 16 w 405"/>
                  <a:gd name="T15" fmla="*/ 284 h 425"/>
                  <a:gd name="T16" fmla="*/ 27 w 405"/>
                  <a:gd name="T17" fmla="*/ 319 h 425"/>
                  <a:gd name="T18" fmla="*/ 40 w 405"/>
                  <a:gd name="T19" fmla="*/ 331 h 425"/>
                  <a:gd name="T20" fmla="*/ 60 w 405"/>
                  <a:gd name="T21" fmla="*/ 325 h 425"/>
                  <a:gd name="T22" fmla="*/ 72 w 405"/>
                  <a:gd name="T23" fmla="*/ 316 h 425"/>
                  <a:gd name="T24" fmla="*/ 89 w 405"/>
                  <a:gd name="T25" fmla="*/ 322 h 425"/>
                  <a:gd name="T26" fmla="*/ 65 w 405"/>
                  <a:gd name="T27" fmla="*/ 334 h 425"/>
                  <a:gd name="T28" fmla="*/ 65 w 405"/>
                  <a:gd name="T29" fmla="*/ 347 h 425"/>
                  <a:gd name="T30" fmla="*/ 121 w 405"/>
                  <a:gd name="T31" fmla="*/ 376 h 425"/>
                  <a:gd name="T32" fmla="*/ 126 w 405"/>
                  <a:gd name="T33" fmla="*/ 395 h 425"/>
                  <a:gd name="T34" fmla="*/ 129 w 405"/>
                  <a:gd name="T35" fmla="*/ 416 h 425"/>
                  <a:gd name="T36" fmla="*/ 139 w 405"/>
                  <a:gd name="T37" fmla="*/ 424 h 425"/>
                  <a:gd name="T38" fmla="*/ 150 w 405"/>
                  <a:gd name="T39" fmla="*/ 409 h 425"/>
                  <a:gd name="T40" fmla="*/ 158 w 405"/>
                  <a:gd name="T41" fmla="*/ 388 h 425"/>
                  <a:gd name="T42" fmla="*/ 175 w 405"/>
                  <a:gd name="T43" fmla="*/ 369 h 425"/>
                  <a:gd name="T44" fmla="*/ 204 w 405"/>
                  <a:gd name="T45" fmla="*/ 359 h 425"/>
                  <a:gd name="T46" fmla="*/ 237 w 405"/>
                  <a:gd name="T47" fmla="*/ 339 h 425"/>
                  <a:gd name="T48" fmla="*/ 272 w 405"/>
                  <a:gd name="T49" fmla="*/ 324 h 425"/>
                  <a:gd name="T50" fmla="*/ 326 w 405"/>
                  <a:gd name="T51" fmla="*/ 326 h 425"/>
                  <a:gd name="T52" fmla="*/ 318 w 405"/>
                  <a:gd name="T53" fmla="*/ 306 h 425"/>
                  <a:gd name="T54" fmla="*/ 352 w 405"/>
                  <a:gd name="T55" fmla="*/ 299 h 425"/>
                  <a:gd name="T56" fmla="*/ 343 w 405"/>
                  <a:gd name="T57" fmla="*/ 326 h 425"/>
                  <a:gd name="T58" fmla="*/ 349 w 405"/>
                  <a:gd name="T59" fmla="*/ 339 h 425"/>
                  <a:gd name="T60" fmla="*/ 371 w 405"/>
                  <a:gd name="T61" fmla="*/ 339 h 425"/>
                  <a:gd name="T62" fmla="*/ 396 w 405"/>
                  <a:gd name="T63" fmla="*/ 334 h 425"/>
                  <a:gd name="T64" fmla="*/ 398 w 405"/>
                  <a:gd name="T65" fmla="*/ 316 h 425"/>
                  <a:gd name="T66" fmla="*/ 370 w 405"/>
                  <a:gd name="T67" fmla="*/ 289 h 425"/>
                  <a:gd name="T68" fmla="*/ 351 w 405"/>
                  <a:gd name="T69" fmla="*/ 272 h 425"/>
                  <a:gd name="T70" fmla="*/ 339 w 405"/>
                  <a:gd name="T71" fmla="*/ 250 h 425"/>
                  <a:gd name="T72" fmla="*/ 323 w 405"/>
                  <a:gd name="T73" fmla="*/ 230 h 425"/>
                  <a:gd name="T74" fmla="*/ 283 w 405"/>
                  <a:gd name="T75" fmla="*/ 213 h 425"/>
                  <a:gd name="T76" fmla="*/ 243 w 405"/>
                  <a:gd name="T77" fmla="*/ 195 h 425"/>
                  <a:gd name="T78" fmla="*/ 212 w 405"/>
                  <a:gd name="T79" fmla="*/ 173 h 425"/>
                  <a:gd name="T80" fmla="*/ 166 w 405"/>
                  <a:gd name="T81" fmla="*/ 139 h 425"/>
                  <a:gd name="T82" fmla="*/ 124 w 405"/>
                  <a:gd name="T83" fmla="*/ 104 h 425"/>
                  <a:gd name="T84" fmla="*/ 89 w 405"/>
                  <a:gd name="T85" fmla="*/ 68 h 425"/>
                  <a:gd name="T86" fmla="*/ 74 w 405"/>
                  <a:gd name="T87" fmla="*/ 28 h 425"/>
                  <a:gd name="T88" fmla="*/ 62 w 405"/>
                  <a:gd name="T89" fmla="*/ 0 h 42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05"/>
                  <a:gd name="T136" fmla="*/ 0 h 425"/>
                  <a:gd name="T137" fmla="*/ 405 w 405"/>
                  <a:gd name="T138" fmla="*/ 425 h 42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05" h="425">
                    <a:moveTo>
                      <a:pt x="60" y="2"/>
                    </a:moveTo>
                    <a:lnTo>
                      <a:pt x="45" y="7"/>
                    </a:lnTo>
                    <a:lnTo>
                      <a:pt x="35" y="14"/>
                    </a:lnTo>
                    <a:lnTo>
                      <a:pt x="27" y="22"/>
                    </a:lnTo>
                    <a:lnTo>
                      <a:pt x="22" y="30"/>
                    </a:lnTo>
                    <a:lnTo>
                      <a:pt x="17" y="40"/>
                    </a:lnTo>
                    <a:lnTo>
                      <a:pt x="13" y="53"/>
                    </a:lnTo>
                    <a:lnTo>
                      <a:pt x="10" y="69"/>
                    </a:lnTo>
                    <a:lnTo>
                      <a:pt x="6" y="92"/>
                    </a:lnTo>
                    <a:lnTo>
                      <a:pt x="2" y="104"/>
                    </a:lnTo>
                    <a:lnTo>
                      <a:pt x="1" y="119"/>
                    </a:lnTo>
                    <a:lnTo>
                      <a:pt x="0" y="133"/>
                    </a:lnTo>
                    <a:lnTo>
                      <a:pt x="0" y="148"/>
                    </a:lnTo>
                    <a:lnTo>
                      <a:pt x="0" y="162"/>
                    </a:lnTo>
                    <a:lnTo>
                      <a:pt x="0" y="177"/>
                    </a:lnTo>
                    <a:lnTo>
                      <a:pt x="0" y="191"/>
                    </a:lnTo>
                    <a:lnTo>
                      <a:pt x="1" y="206"/>
                    </a:lnTo>
                    <a:lnTo>
                      <a:pt x="1" y="218"/>
                    </a:lnTo>
                    <a:lnTo>
                      <a:pt x="2" y="231"/>
                    </a:lnTo>
                    <a:lnTo>
                      <a:pt x="3" y="242"/>
                    </a:lnTo>
                    <a:lnTo>
                      <a:pt x="6" y="253"/>
                    </a:lnTo>
                    <a:lnTo>
                      <a:pt x="8" y="264"/>
                    </a:lnTo>
                    <a:lnTo>
                      <a:pt x="12" y="274"/>
                    </a:lnTo>
                    <a:lnTo>
                      <a:pt x="16" y="284"/>
                    </a:lnTo>
                    <a:lnTo>
                      <a:pt x="20" y="295"/>
                    </a:lnTo>
                    <a:lnTo>
                      <a:pt x="22" y="306"/>
                    </a:lnTo>
                    <a:lnTo>
                      <a:pt x="27" y="319"/>
                    </a:lnTo>
                    <a:lnTo>
                      <a:pt x="30" y="324"/>
                    </a:lnTo>
                    <a:lnTo>
                      <a:pt x="35" y="329"/>
                    </a:lnTo>
                    <a:lnTo>
                      <a:pt x="40" y="331"/>
                    </a:lnTo>
                    <a:lnTo>
                      <a:pt x="47" y="335"/>
                    </a:lnTo>
                    <a:lnTo>
                      <a:pt x="54" y="331"/>
                    </a:lnTo>
                    <a:lnTo>
                      <a:pt x="60" y="325"/>
                    </a:lnTo>
                    <a:lnTo>
                      <a:pt x="62" y="321"/>
                    </a:lnTo>
                    <a:lnTo>
                      <a:pt x="67" y="317"/>
                    </a:lnTo>
                    <a:lnTo>
                      <a:pt x="72" y="316"/>
                    </a:lnTo>
                    <a:lnTo>
                      <a:pt x="81" y="317"/>
                    </a:lnTo>
                    <a:lnTo>
                      <a:pt x="87" y="320"/>
                    </a:lnTo>
                    <a:lnTo>
                      <a:pt x="89" y="322"/>
                    </a:lnTo>
                    <a:lnTo>
                      <a:pt x="82" y="326"/>
                    </a:lnTo>
                    <a:lnTo>
                      <a:pt x="75" y="330"/>
                    </a:lnTo>
                    <a:lnTo>
                      <a:pt x="65" y="334"/>
                    </a:lnTo>
                    <a:lnTo>
                      <a:pt x="60" y="339"/>
                    </a:lnTo>
                    <a:lnTo>
                      <a:pt x="59" y="342"/>
                    </a:lnTo>
                    <a:lnTo>
                      <a:pt x="65" y="347"/>
                    </a:lnTo>
                    <a:lnTo>
                      <a:pt x="104" y="355"/>
                    </a:lnTo>
                    <a:lnTo>
                      <a:pt x="114" y="365"/>
                    </a:lnTo>
                    <a:lnTo>
                      <a:pt x="121" y="376"/>
                    </a:lnTo>
                    <a:lnTo>
                      <a:pt x="123" y="381"/>
                    </a:lnTo>
                    <a:lnTo>
                      <a:pt x="125" y="388"/>
                    </a:lnTo>
                    <a:lnTo>
                      <a:pt x="126" y="395"/>
                    </a:lnTo>
                    <a:lnTo>
                      <a:pt x="128" y="404"/>
                    </a:lnTo>
                    <a:lnTo>
                      <a:pt x="128" y="409"/>
                    </a:lnTo>
                    <a:lnTo>
                      <a:pt x="129" y="416"/>
                    </a:lnTo>
                    <a:lnTo>
                      <a:pt x="130" y="421"/>
                    </a:lnTo>
                    <a:lnTo>
                      <a:pt x="135" y="425"/>
                    </a:lnTo>
                    <a:lnTo>
                      <a:pt x="139" y="424"/>
                    </a:lnTo>
                    <a:lnTo>
                      <a:pt x="143" y="420"/>
                    </a:lnTo>
                    <a:lnTo>
                      <a:pt x="146" y="415"/>
                    </a:lnTo>
                    <a:lnTo>
                      <a:pt x="150" y="409"/>
                    </a:lnTo>
                    <a:lnTo>
                      <a:pt x="153" y="401"/>
                    </a:lnTo>
                    <a:lnTo>
                      <a:pt x="155" y="394"/>
                    </a:lnTo>
                    <a:lnTo>
                      <a:pt x="158" y="388"/>
                    </a:lnTo>
                    <a:lnTo>
                      <a:pt x="161" y="383"/>
                    </a:lnTo>
                    <a:lnTo>
                      <a:pt x="166" y="374"/>
                    </a:lnTo>
                    <a:lnTo>
                      <a:pt x="175" y="369"/>
                    </a:lnTo>
                    <a:lnTo>
                      <a:pt x="184" y="365"/>
                    </a:lnTo>
                    <a:lnTo>
                      <a:pt x="193" y="365"/>
                    </a:lnTo>
                    <a:lnTo>
                      <a:pt x="204" y="359"/>
                    </a:lnTo>
                    <a:lnTo>
                      <a:pt x="215" y="353"/>
                    </a:lnTo>
                    <a:lnTo>
                      <a:pt x="225" y="345"/>
                    </a:lnTo>
                    <a:lnTo>
                      <a:pt x="237" y="339"/>
                    </a:lnTo>
                    <a:lnTo>
                      <a:pt x="248" y="331"/>
                    </a:lnTo>
                    <a:lnTo>
                      <a:pt x="259" y="327"/>
                    </a:lnTo>
                    <a:lnTo>
                      <a:pt x="272" y="324"/>
                    </a:lnTo>
                    <a:lnTo>
                      <a:pt x="288" y="325"/>
                    </a:lnTo>
                    <a:lnTo>
                      <a:pt x="324" y="334"/>
                    </a:lnTo>
                    <a:lnTo>
                      <a:pt x="326" y="326"/>
                    </a:lnTo>
                    <a:lnTo>
                      <a:pt x="323" y="319"/>
                    </a:lnTo>
                    <a:lnTo>
                      <a:pt x="322" y="312"/>
                    </a:lnTo>
                    <a:lnTo>
                      <a:pt x="318" y="306"/>
                    </a:lnTo>
                    <a:lnTo>
                      <a:pt x="318" y="302"/>
                    </a:lnTo>
                    <a:lnTo>
                      <a:pt x="321" y="291"/>
                    </a:lnTo>
                    <a:lnTo>
                      <a:pt x="352" y="299"/>
                    </a:lnTo>
                    <a:lnTo>
                      <a:pt x="349" y="307"/>
                    </a:lnTo>
                    <a:lnTo>
                      <a:pt x="348" y="316"/>
                    </a:lnTo>
                    <a:lnTo>
                      <a:pt x="343" y="326"/>
                    </a:lnTo>
                    <a:lnTo>
                      <a:pt x="338" y="336"/>
                    </a:lnTo>
                    <a:lnTo>
                      <a:pt x="343" y="337"/>
                    </a:lnTo>
                    <a:lnTo>
                      <a:pt x="349" y="339"/>
                    </a:lnTo>
                    <a:lnTo>
                      <a:pt x="354" y="339"/>
                    </a:lnTo>
                    <a:lnTo>
                      <a:pt x="362" y="340"/>
                    </a:lnTo>
                    <a:lnTo>
                      <a:pt x="371" y="339"/>
                    </a:lnTo>
                    <a:lnTo>
                      <a:pt x="381" y="339"/>
                    </a:lnTo>
                    <a:lnTo>
                      <a:pt x="388" y="336"/>
                    </a:lnTo>
                    <a:lnTo>
                      <a:pt x="396" y="334"/>
                    </a:lnTo>
                    <a:lnTo>
                      <a:pt x="401" y="330"/>
                    </a:lnTo>
                    <a:lnTo>
                      <a:pt x="405" y="325"/>
                    </a:lnTo>
                    <a:lnTo>
                      <a:pt x="398" y="316"/>
                    </a:lnTo>
                    <a:lnTo>
                      <a:pt x="387" y="304"/>
                    </a:lnTo>
                    <a:lnTo>
                      <a:pt x="375" y="292"/>
                    </a:lnTo>
                    <a:lnTo>
                      <a:pt x="370" y="289"/>
                    </a:lnTo>
                    <a:lnTo>
                      <a:pt x="363" y="284"/>
                    </a:lnTo>
                    <a:lnTo>
                      <a:pt x="358" y="280"/>
                    </a:lnTo>
                    <a:lnTo>
                      <a:pt x="351" y="272"/>
                    </a:lnTo>
                    <a:lnTo>
                      <a:pt x="347" y="265"/>
                    </a:lnTo>
                    <a:lnTo>
                      <a:pt x="343" y="257"/>
                    </a:lnTo>
                    <a:lnTo>
                      <a:pt x="339" y="250"/>
                    </a:lnTo>
                    <a:lnTo>
                      <a:pt x="334" y="242"/>
                    </a:lnTo>
                    <a:lnTo>
                      <a:pt x="329" y="236"/>
                    </a:lnTo>
                    <a:lnTo>
                      <a:pt x="323" y="230"/>
                    </a:lnTo>
                    <a:lnTo>
                      <a:pt x="316" y="227"/>
                    </a:lnTo>
                    <a:lnTo>
                      <a:pt x="298" y="220"/>
                    </a:lnTo>
                    <a:lnTo>
                      <a:pt x="283" y="213"/>
                    </a:lnTo>
                    <a:lnTo>
                      <a:pt x="268" y="206"/>
                    </a:lnTo>
                    <a:lnTo>
                      <a:pt x="255" y="201"/>
                    </a:lnTo>
                    <a:lnTo>
                      <a:pt x="243" y="195"/>
                    </a:lnTo>
                    <a:lnTo>
                      <a:pt x="232" y="188"/>
                    </a:lnTo>
                    <a:lnTo>
                      <a:pt x="220" y="181"/>
                    </a:lnTo>
                    <a:lnTo>
                      <a:pt x="212" y="173"/>
                    </a:lnTo>
                    <a:lnTo>
                      <a:pt x="197" y="162"/>
                    </a:lnTo>
                    <a:lnTo>
                      <a:pt x="181" y="151"/>
                    </a:lnTo>
                    <a:lnTo>
                      <a:pt x="166" y="139"/>
                    </a:lnTo>
                    <a:lnTo>
                      <a:pt x="153" y="128"/>
                    </a:lnTo>
                    <a:lnTo>
                      <a:pt x="138" y="116"/>
                    </a:lnTo>
                    <a:lnTo>
                      <a:pt x="124" y="104"/>
                    </a:lnTo>
                    <a:lnTo>
                      <a:pt x="110" y="92"/>
                    </a:lnTo>
                    <a:lnTo>
                      <a:pt x="99" y="81"/>
                    </a:lnTo>
                    <a:lnTo>
                      <a:pt x="89" y="68"/>
                    </a:lnTo>
                    <a:lnTo>
                      <a:pt x="82" y="54"/>
                    </a:lnTo>
                    <a:lnTo>
                      <a:pt x="76" y="40"/>
                    </a:lnTo>
                    <a:lnTo>
                      <a:pt x="74" y="28"/>
                    </a:lnTo>
                    <a:lnTo>
                      <a:pt x="70" y="15"/>
                    </a:lnTo>
                    <a:lnTo>
                      <a:pt x="66" y="7"/>
                    </a:lnTo>
                    <a:lnTo>
                      <a:pt x="62" y="0"/>
                    </a:lnTo>
                    <a:lnTo>
                      <a:pt x="60" y="2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8" name="Freeform 205"/>
              <p:cNvSpPr>
                <a:spLocks/>
              </p:cNvSpPr>
              <p:nvPr/>
            </p:nvSpPr>
            <p:spPr bwMode="auto">
              <a:xfrm>
                <a:off x="1409" y="3014"/>
                <a:ext cx="320" cy="305"/>
              </a:xfrm>
              <a:custGeom>
                <a:avLst/>
                <a:gdLst>
                  <a:gd name="T0" fmla="*/ 20 w 320"/>
                  <a:gd name="T1" fmla="*/ 2 h 305"/>
                  <a:gd name="T2" fmla="*/ 7 w 320"/>
                  <a:gd name="T3" fmla="*/ 15 h 305"/>
                  <a:gd name="T4" fmla="*/ 5 w 320"/>
                  <a:gd name="T5" fmla="*/ 35 h 305"/>
                  <a:gd name="T6" fmla="*/ 3 w 320"/>
                  <a:gd name="T7" fmla="*/ 60 h 305"/>
                  <a:gd name="T8" fmla="*/ 0 w 320"/>
                  <a:gd name="T9" fmla="*/ 82 h 305"/>
                  <a:gd name="T10" fmla="*/ 2 w 320"/>
                  <a:gd name="T11" fmla="*/ 96 h 305"/>
                  <a:gd name="T12" fmla="*/ 15 w 320"/>
                  <a:gd name="T13" fmla="*/ 111 h 305"/>
                  <a:gd name="T14" fmla="*/ 35 w 320"/>
                  <a:gd name="T15" fmla="*/ 134 h 305"/>
                  <a:gd name="T16" fmla="*/ 50 w 320"/>
                  <a:gd name="T17" fmla="*/ 154 h 305"/>
                  <a:gd name="T18" fmla="*/ 61 w 320"/>
                  <a:gd name="T19" fmla="*/ 170 h 305"/>
                  <a:gd name="T20" fmla="*/ 74 w 320"/>
                  <a:gd name="T21" fmla="*/ 189 h 305"/>
                  <a:gd name="T22" fmla="*/ 97 w 320"/>
                  <a:gd name="T23" fmla="*/ 216 h 305"/>
                  <a:gd name="T24" fmla="*/ 132 w 320"/>
                  <a:gd name="T25" fmla="*/ 246 h 305"/>
                  <a:gd name="T26" fmla="*/ 175 w 320"/>
                  <a:gd name="T27" fmla="*/ 275 h 305"/>
                  <a:gd name="T28" fmla="*/ 224 w 320"/>
                  <a:gd name="T29" fmla="*/ 298 h 305"/>
                  <a:gd name="T30" fmla="*/ 257 w 320"/>
                  <a:gd name="T31" fmla="*/ 305 h 305"/>
                  <a:gd name="T32" fmla="*/ 268 w 320"/>
                  <a:gd name="T33" fmla="*/ 303 h 305"/>
                  <a:gd name="T34" fmla="*/ 273 w 320"/>
                  <a:gd name="T35" fmla="*/ 295 h 305"/>
                  <a:gd name="T36" fmla="*/ 278 w 320"/>
                  <a:gd name="T37" fmla="*/ 284 h 305"/>
                  <a:gd name="T38" fmla="*/ 288 w 320"/>
                  <a:gd name="T39" fmla="*/ 270 h 305"/>
                  <a:gd name="T40" fmla="*/ 309 w 320"/>
                  <a:gd name="T41" fmla="*/ 273 h 305"/>
                  <a:gd name="T42" fmla="*/ 315 w 320"/>
                  <a:gd name="T43" fmla="*/ 264 h 305"/>
                  <a:gd name="T44" fmla="*/ 298 w 320"/>
                  <a:gd name="T45" fmla="*/ 244 h 305"/>
                  <a:gd name="T46" fmla="*/ 221 w 320"/>
                  <a:gd name="T47" fmla="*/ 224 h 305"/>
                  <a:gd name="T48" fmla="*/ 183 w 320"/>
                  <a:gd name="T49" fmla="*/ 200 h 305"/>
                  <a:gd name="T50" fmla="*/ 147 w 320"/>
                  <a:gd name="T51" fmla="*/ 176 h 305"/>
                  <a:gd name="T52" fmla="*/ 112 w 320"/>
                  <a:gd name="T53" fmla="*/ 150 h 305"/>
                  <a:gd name="T54" fmla="*/ 75 w 320"/>
                  <a:gd name="T55" fmla="*/ 126 h 305"/>
                  <a:gd name="T56" fmla="*/ 65 w 320"/>
                  <a:gd name="T57" fmla="*/ 115 h 305"/>
                  <a:gd name="T58" fmla="*/ 72 w 320"/>
                  <a:gd name="T59" fmla="*/ 106 h 305"/>
                  <a:gd name="T60" fmla="*/ 84 w 320"/>
                  <a:gd name="T61" fmla="*/ 95 h 305"/>
                  <a:gd name="T62" fmla="*/ 87 w 320"/>
                  <a:gd name="T63" fmla="*/ 77 h 305"/>
                  <a:gd name="T64" fmla="*/ 75 w 320"/>
                  <a:gd name="T65" fmla="*/ 67 h 305"/>
                  <a:gd name="T66" fmla="*/ 55 w 320"/>
                  <a:gd name="T67" fmla="*/ 47 h 305"/>
                  <a:gd name="T68" fmla="*/ 51 w 320"/>
                  <a:gd name="T69" fmla="*/ 32 h 305"/>
                  <a:gd name="T70" fmla="*/ 53 w 320"/>
                  <a:gd name="T71" fmla="*/ 16 h 305"/>
                  <a:gd name="T72" fmla="*/ 40 w 320"/>
                  <a:gd name="T73" fmla="*/ 6 h 305"/>
                  <a:gd name="T74" fmla="*/ 31 w 320"/>
                  <a:gd name="T75" fmla="*/ 0 h 3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20"/>
                  <a:gd name="T115" fmla="*/ 0 h 305"/>
                  <a:gd name="T116" fmla="*/ 320 w 320"/>
                  <a:gd name="T117" fmla="*/ 305 h 3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20" h="305">
                    <a:moveTo>
                      <a:pt x="31" y="0"/>
                    </a:moveTo>
                    <a:lnTo>
                      <a:pt x="20" y="2"/>
                    </a:lnTo>
                    <a:lnTo>
                      <a:pt x="12" y="8"/>
                    </a:lnTo>
                    <a:lnTo>
                      <a:pt x="7" y="15"/>
                    </a:lnTo>
                    <a:lnTo>
                      <a:pt x="6" y="25"/>
                    </a:lnTo>
                    <a:lnTo>
                      <a:pt x="5" y="35"/>
                    </a:lnTo>
                    <a:lnTo>
                      <a:pt x="5" y="46"/>
                    </a:lnTo>
                    <a:lnTo>
                      <a:pt x="3" y="60"/>
                    </a:lnTo>
                    <a:lnTo>
                      <a:pt x="2" y="75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2" y="96"/>
                    </a:lnTo>
                    <a:lnTo>
                      <a:pt x="6" y="102"/>
                    </a:lnTo>
                    <a:lnTo>
                      <a:pt x="15" y="111"/>
                    </a:lnTo>
                    <a:lnTo>
                      <a:pt x="25" y="122"/>
                    </a:lnTo>
                    <a:lnTo>
                      <a:pt x="35" y="134"/>
                    </a:lnTo>
                    <a:lnTo>
                      <a:pt x="43" y="145"/>
                    </a:lnTo>
                    <a:lnTo>
                      <a:pt x="50" y="154"/>
                    </a:lnTo>
                    <a:lnTo>
                      <a:pt x="56" y="162"/>
                    </a:lnTo>
                    <a:lnTo>
                      <a:pt x="61" y="170"/>
                    </a:lnTo>
                    <a:lnTo>
                      <a:pt x="67" y="179"/>
                    </a:lnTo>
                    <a:lnTo>
                      <a:pt x="74" y="189"/>
                    </a:lnTo>
                    <a:lnTo>
                      <a:pt x="85" y="201"/>
                    </a:lnTo>
                    <a:lnTo>
                      <a:pt x="97" y="216"/>
                    </a:lnTo>
                    <a:lnTo>
                      <a:pt x="114" y="231"/>
                    </a:lnTo>
                    <a:lnTo>
                      <a:pt x="132" y="246"/>
                    </a:lnTo>
                    <a:lnTo>
                      <a:pt x="154" y="263"/>
                    </a:lnTo>
                    <a:lnTo>
                      <a:pt x="175" y="275"/>
                    </a:lnTo>
                    <a:lnTo>
                      <a:pt x="199" y="288"/>
                    </a:lnTo>
                    <a:lnTo>
                      <a:pt x="224" y="298"/>
                    </a:lnTo>
                    <a:lnTo>
                      <a:pt x="249" y="305"/>
                    </a:lnTo>
                    <a:lnTo>
                      <a:pt x="257" y="305"/>
                    </a:lnTo>
                    <a:lnTo>
                      <a:pt x="264" y="305"/>
                    </a:lnTo>
                    <a:lnTo>
                      <a:pt x="268" y="303"/>
                    </a:lnTo>
                    <a:lnTo>
                      <a:pt x="272" y="300"/>
                    </a:lnTo>
                    <a:lnTo>
                      <a:pt x="273" y="295"/>
                    </a:lnTo>
                    <a:lnTo>
                      <a:pt x="275" y="290"/>
                    </a:lnTo>
                    <a:lnTo>
                      <a:pt x="278" y="284"/>
                    </a:lnTo>
                    <a:lnTo>
                      <a:pt x="282" y="278"/>
                    </a:lnTo>
                    <a:lnTo>
                      <a:pt x="288" y="270"/>
                    </a:lnTo>
                    <a:lnTo>
                      <a:pt x="298" y="270"/>
                    </a:lnTo>
                    <a:lnTo>
                      <a:pt x="309" y="273"/>
                    </a:lnTo>
                    <a:lnTo>
                      <a:pt x="320" y="277"/>
                    </a:lnTo>
                    <a:lnTo>
                      <a:pt x="315" y="264"/>
                    </a:lnTo>
                    <a:lnTo>
                      <a:pt x="308" y="253"/>
                    </a:lnTo>
                    <a:lnTo>
                      <a:pt x="298" y="244"/>
                    </a:lnTo>
                    <a:lnTo>
                      <a:pt x="288" y="238"/>
                    </a:lnTo>
                    <a:lnTo>
                      <a:pt x="221" y="224"/>
                    </a:lnTo>
                    <a:lnTo>
                      <a:pt x="201" y="211"/>
                    </a:lnTo>
                    <a:lnTo>
                      <a:pt x="183" y="200"/>
                    </a:lnTo>
                    <a:lnTo>
                      <a:pt x="164" y="188"/>
                    </a:lnTo>
                    <a:lnTo>
                      <a:pt x="147" y="176"/>
                    </a:lnTo>
                    <a:lnTo>
                      <a:pt x="130" y="162"/>
                    </a:lnTo>
                    <a:lnTo>
                      <a:pt x="112" y="150"/>
                    </a:lnTo>
                    <a:lnTo>
                      <a:pt x="94" y="137"/>
                    </a:lnTo>
                    <a:lnTo>
                      <a:pt x="75" y="126"/>
                    </a:lnTo>
                    <a:lnTo>
                      <a:pt x="66" y="119"/>
                    </a:lnTo>
                    <a:lnTo>
                      <a:pt x="65" y="115"/>
                    </a:lnTo>
                    <a:lnTo>
                      <a:pt x="66" y="110"/>
                    </a:lnTo>
                    <a:lnTo>
                      <a:pt x="72" y="106"/>
                    </a:lnTo>
                    <a:lnTo>
                      <a:pt x="77" y="100"/>
                    </a:lnTo>
                    <a:lnTo>
                      <a:pt x="84" y="95"/>
                    </a:lnTo>
                    <a:lnTo>
                      <a:pt x="87" y="86"/>
                    </a:lnTo>
                    <a:lnTo>
                      <a:pt x="87" y="77"/>
                    </a:lnTo>
                    <a:lnTo>
                      <a:pt x="82" y="71"/>
                    </a:lnTo>
                    <a:lnTo>
                      <a:pt x="75" y="67"/>
                    </a:lnTo>
                    <a:lnTo>
                      <a:pt x="62" y="58"/>
                    </a:lnTo>
                    <a:lnTo>
                      <a:pt x="55" y="47"/>
                    </a:lnTo>
                    <a:lnTo>
                      <a:pt x="51" y="40"/>
                    </a:lnTo>
                    <a:lnTo>
                      <a:pt x="51" y="32"/>
                    </a:lnTo>
                    <a:lnTo>
                      <a:pt x="51" y="23"/>
                    </a:lnTo>
                    <a:lnTo>
                      <a:pt x="53" y="16"/>
                    </a:lnTo>
                    <a:lnTo>
                      <a:pt x="50" y="10"/>
                    </a:lnTo>
                    <a:lnTo>
                      <a:pt x="40" y="6"/>
                    </a:lnTo>
                    <a:lnTo>
                      <a:pt x="31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E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9" name="Freeform 206"/>
              <p:cNvSpPr>
                <a:spLocks/>
              </p:cNvSpPr>
              <p:nvPr/>
            </p:nvSpPr>
            <p:spPr bwMode="auto">
              <a:xfrm>
                <a:off x="1500" y="3397"/>
                <a:ext cx="2271" cy="678"/>
              </a:xfrm>
              <a:custGeom>
                <a:avLst/>
                <a:gdLst>
                  <a:gd name="T0" fmla="*/ 1352 w 2271"/>
                  <a:gd name="T1" fmla="*/ 666 h 678"/>
                  <a:gd name="T2" fmla="*/ 1540 w 2271"/>
                  <a:gd name="T3" fmla="*/ 664 h 678"/>
                  <a:gd name="T4" fmla="*/ 1649 w 2271"/>
                  <a:gd name="T5" fmla="*/ 656 h 678"/>
                  <a:gd name="T6" fmla="*/ 1721 w 2271"/>
                  <a:gd name="T7" fmla="*/ 653 h 678"/>
                  <a:gd name="T8" fmla="*/ 1800 w 2271"/>
                  <a:gd name="T9" fmla="*/ 652 h 678"/>
                  <a:gd name="T10" fmla="*/ 1881 w 2271"/>
                  <a:gd name="T11" fmla="*/ 654 h 678"/>
                  <a:gd name="T12" fmla="*/ 2050 w 2271"/>
                  <a:gd name="T13" fmla="*/ 674 h 678"/>
                  <a:gd name="T14" fmla="*/ 2198 w 2271"/>
                  <a:gd name="T15" fmla="*/ 674 h 678"/>
                  <a:gd name="T16" fmla="*/ 2264 w 2271"/>
                  <a:gd name="T17" fmla="*/ 634 h 678"/>
                  <a:gd name="T18" fmla="*/ 2271 w 2271"/>
                  <a:gd name="T19" fmla="*/ 606 h 678"/>
                  <a:gd name="T20" fmla="*/ 2228 w 2271"/>
                  <a:gd name="T21" fmla="*/ 609 h 678"/>
                  <a:gd name="T22" fmla="*/ 2185 w 2271"/>
                  <a:gd name="T23" fmla="*/ 606 h 678"/>
                  <a:gd name="T24" fmla="*/ 2077 w 2271"/>
                  <a:gd name="T25" fmla="*/ 582 h 678"/>
                  <a:gd name="T26" fmla="*/ 1956 w 2271"/>
                  <a:gd name="T27" fmla="*/ 557 h 678"/>
                  <a:gd name="T28" fmla="*/ 1370 w 2271"/>
                  <a:gd name="T29" fmla="*/ 375 h 678"/>
                  <a:gd name="T30" fmla="*/ 1288 w 2271"/>
                  <a:gd name="T31" fmla="*/ 349 h 678"/>
                  <a:gd name="T32" fmla="*/ 1186 w 2271"/>
                  <a:gd name="T33" fmla="*/ 320 h 678"/>
                  <a:gd name="T34" fmla="*/ 1121 w 2271"/>
                  <a:gd name="T35" fmla="*/ 298 h 678"/>
                  <a:gd name="T36" fmla="*/ 1056 w 2271"/>
                  <a:gd name="T37" fmla="*/ 266 h 678"/>
                  <a:gd name="T38" fmla="*/ 957 w 2271"/>
                  <a:gd name="T39" fmla="*/ 219 h 678"/>
                  <a:gd name="T40" fmla="*/ 875 w 2271"/>
                  <a:gd name="T41" fmla="*/ 183 h 678"/>
                  <a:gd name="T42" fmla="*/ 841 w 2271"/>
                  <a:gd name="T43" fmla="*/ 172 h 678"/>
                  <a:gd name="T44" fmla="*/ 756 w 2271"/>
                  <a:gd name="T45" fmla="*/ 142 h 678"/>
                  <a:gd name="T46" fmla="*/ 663 w 2271"/>
                  <a:gd name="T47" fmla="*/ 112 h 678"/>
                  <a:gd name="T48" fmla="*/ 533 w 2271"/>
                  <a:gd name="T49" fmla="*/ 67 h 678"/>
                  <a:gd name="T50" fmla="*/ 404 w 2271"/>
                  <a:gd name="T51" fmla="*/ 15 h 678"/>
                  <a:gd name="T52" fmla="*/ 263 w 2271"/>
                  <a:gd name="T53" fmla="*/ 4 h 678"/>
                  <a:gd name="T54" fmla="*/ 166 w 2271"/>
                  <a:gd name="T55" fmla="*/ 43 h 678"/>
                  <a:gd name="T56" fmla="*/ 73 w 2271"/>
                  <a:gd name="T57" fmla="*/ 89 h 678"/>
                  <a:gd name="T58" fmla="*/ 15 w 2271"/>
                  <a:gd name="T59" fmla="*/ 162 h 678"/>
                  <a:gd name="T60" fmla="*/ 8 w 2271"/>
                  <a:gd name="T61" fmla="*/ 234 h 678"/>
                  <a:gd name="T62" fmla="*/ 33 w 2271"/>
                  <a:gd name="T63" fmla="*/ 256 h 678"/>
                  <a:gd name="T64" fmla="*/ 60 w 2271"/>
                  <a:gd name="T65" fmla="*/ 276 h 678"/>
                  <a:gd name="T66" fmla="*/ 54 w 2271"/>
                  <a:gd name="T67" fmla="*/ 308 h 678"/>
                  <a:gd name="T68" fmla="*/ 64 w 2271"/>
                  <a:gd name="T69" fmla="*/ 326 h 678"/>
                  <a:gd name="T70" fmla="*/ 102 w 2271"/>
                  <a:gd name="T71" fmla="*/ 367 h 678"/>
                  <a:gd name="T72" fmla="*/ 166 w 2271"/>
                  <a:gd name="T73" fmla="*/ 394 h 678"/>
                  <a:gd name="T74" fmla="*/ 142 w 2271"/>
                  <a:gd name="T75" fmla="*/ 425 h 678"/>
                  <a:gd name="T76" fmla="*/ 158 w 2271"/>
                  <a:gd name="T77" fmla="*/ 466 h 678"/>
                  <a:gd name="T78" fmla="*/ 206 w 2271"/>
                  <a:gd name="T79" fmla="*/ 490 h 678"/>
                  <a:gd name="T80" fmla="*/ 237 w 2271"/>
                  <a:gd name="T81" fmla="*/ 491 h 678"/>
                  <a:gd name="T82" fmla="*/ 266 w 2271"/>
                  <a:gd name="T83" fmla="*/ 486 h 678"/>
                  <a:gd name="T84" fmla="*/ 273 w 2271"/>
                  <a:gd name="T85" fmla="*/ 535 h 678"/>
                  <a:gd name="T86" fmla="*/ 305 w 2271"/>
                  <a:gd name="T87" fmla="*/ 572 h 678"/>
                  <a:gd name="T88" fmla="*/ 327 w 2271"/>
                  <a:gd name="T89" fmla="*/ 570 h 678"/>
                  <a:gd name="T90" fmla="*/ 366 w 2271"/>
                  <a:gd name="T91" fmla="*/ 555 h 678"/>
                  <a:gd name="T92" fmla="*/ 405 w 2271"/>
                  <a:gd name="T93" fmla="*/ 547 h 678"/>
                  <a:gd name="T94" fmla="*/ 465 w 2271"/>
                  <a:gd name="T95" fmla="*/ 533 h 678"/>
                  <a:gd name="T96" fmla="*/ 534 w 2271"/>
                  <a:gd name="T97" fmla="*/ 520 h 678"/>
                  <a:gd name="T98" fmla="*/ 639 w 2271"/>
                  <a:gd name="T99" fmla="*/ 513 h 678"/>
                  <a:gd name="T100" fmla="*/ 782 w 2271"/>
                  <a:gd name="T101" fmla="*/ 525 h 678"/>
                  <a:gd name="T102" fmla="*/ 893 w 2271"/>
                  <a:gd name="T103" fmla="*/ 548 h 678"/>
                  <a:gd name="T104" fmla="*/ 958 w 2271"/>
                  <a:gd name="T105" fmla="*/ 567 h 678"/>
                  <a:gd name="T106" fmla="*/ 1200 w 2271"/>
                  <a:gd name="T107" fmla="*/ 649 h 67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71"/>
                  <a:gd name="T163" fmla="*/ 0 h 678"/>
                  <a:gd name="T164" fmla="*/ 2271 w 2271"/>
                  <a:gd name="T165" fmla="*/ 678 h 67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71" h="678">
                    <a:moveTo>
                      <a:pt x="1200" y="649"/>
                    </a:moveTo>
                    <a:lnTo>
                      <a:pt x="1254" y="657"/>
                    </a:lnTo>
                    <a:lnTo>
                      <a:pt x="1305" y="662"/>
                    </a:lnTo>
                    <a:lnTo>
                      <a:pt x="1352" y="666"/>
                    </a:lnTo>
                    <a:lnTo>
                      <a:pt x="1398" y="668"/>
                    </a:lnTo>
                    <a:lnTo>
                      <a:pt x="1443" y="667"/>
                    </a:lnTo>
                    <a:lnTo>
                      <a:pt x="1489" y="667"/>
                    </a:lnTo>
                    <a:lnTo>
                      <a:pt x="1540" y="664"/>
                    </a:lnTo>
                    <a:lnTo>
                      <a:pt x="1594" y="662"/>
                    </a:lnTo>
                    <a:lnTo>
                      <a:pt x="1612" y="659"/>
                    </a:lnTo>
                    <a:lnTo>
                      <a:pt x="1631" y="658"/>
                    </a:lnTo>
                    <a:lnTo>
                      <a:pt x="1649" y="656"/>
                    </a:lnTo>
                    <a:lnTo>
                      <a:pt x="1666" y="656"/>
                    </a:lnTo>
                    <a:lnTo>
                      <a:pt x="1684" y="654"/>
                    </a:lnTo>
                    <a:lnTo>
                      <a:pt x="1703" y="653"/>
                    </a:lnTo>
                    <a:lnTo>
                      <a:pt x="1721" y="653"/>
                    </a:lnTo>
                    <a:lnTo>
                      <a:pt x="1744" y="653"/>
                    </a:lnTo>
                    <a:lnTo>
                      <a:pt x="1763" y="652"/>
                    </a:lnTo>
                    <a:lnTo>
                      <a:pt x="1782" y="652"/>
                    </a:lnTo>
                    <a:lnTo>
                      <a:pt x="1800" y="652"/>
                    </a:lnTo>
                    <a:lnTo>
                      <a:pt x="1819" y="653"/>
                    </a:lnTo>
                    <a:lnTo>
                      <a:pt x="1838" y="653"/>
                    </a:lnTo>
                    <a:lnTo>
                      <a:pt x="1859" y="653"/>
                    </a:lnTo>
                    <a:lnTo>
                      <a:pt x="1881" y="654"/>
                    </a:lnTo>
                    <a:lnTo>
                      <a:pt x="1904" y="656"/>
                    </a:lnTo>
                    <a:lnTo>
                      <a:pt x="1986" y="673"/>
                    </a:lnTo>
                    <a:lnTo>
                      <a:pt x="2015" y="672"/>
                    </a:lnTo>
                    <a:lnTo>
                      <a:pt x="2050" y="674"/>
                    </a:lnTo>
                    <a:lnTo>
                      <a:pt x="2086" y="676"/>
                    </a:lnTo>
                    <a:lnTo>
                      <a:pt x="2126" y="678"/>
                    </a:lnTo>
                    <a:lnTo>
                      <a:pt x="2163" y="677"/>
                    </a:lnTo>
                    <a:lnTo>
                      <a:pt x="2198" y="674"/>
                    </a:lnTo>
                    <a:lnTo>
                      <a:pt x="2227" y="667"/>
                    </a:lnTo>
                    <a:lnTo>
                      <a:pt x="2250" y="657"/>
                    </a:lnTo>
                    <a:lnTo>
                      <a:pt x="2258" y="646"/>
                    </a:lnTo>
                    <a:lnTo>
                      <a:pt x="2264" y="634"/>
                    </a:lnTo>
                    <a:lnTo>
                      <a:pt x="2266" y="627"/>
                    </a:lnTo>
                    <a:lnTo>
                      <a:pt x="2267" y="619"/>
                    </a:lnTo>
                    <a:lnTo>
                      <a:pt x="2268" y="612"/>
                    </a:lnTo>
                    <a:lnTo>
                      <a:pt x="2271" y="606"/>
                    </a:lnTo>
                    <a:lnTo>
                      <a:pt x="2258" y="607"/>
                    </a:lnTo>
                    <a:lnTo>
                      <a:pt x="2247" y="608"/>
                    </a:lnTo>
                    <a:lnTo>
                      <a:pt x="2237" y="608"/>
                    </a:lnTo>
                    <a:lnTo>
                      <a:pt x="2228" y="609"/>
                    </a:lnTo>
                    <a:lnTo>
                      <a:pt x="2217" y="608"/>
                    </a:lnTo>
                    <a:lnTo>
                      <a:pt x="2207" y="608"/>
                    </a:lnTo>
                    <a:lnTo>
                      <a:pt x="2195" y="607"/>
                    </a:lnTo>
                    <a:lnTo>
                      <a:pt x="2185" y="606"/>
                    </a:lnTo>
                    <a:lnTo>
                      <a:pt x="2160" y="599"/>
                    </a:lnTo>
                    <a:lnTo>
                      <a:pt x="2135" y="594"/>
                    </a:lnTo>
                    <a:lnTo>
                      <a:pt x="2106" y="588"/>
                    </a:lnTo>
                    <a:lnTo>
                      <a:pt x="2077" y="582"/>
                    </a:lnTo>
                    <a:lnTo>
                      <a:pt x="2046" y="574"/>
                    </a:lnTo>
                    <a:lnTo>
                      <a:pt x="2016" y="568"/>
                    </a:lnTo>
                    <a:lnTo>
                      <a:pt x="1985" y="562"/>
                    </a:lnTo>
                    <a:lnTo>
                      <a:pt x="1956" y="557"/>
                    </a:lnTo>
                    <a:lnTo>
                      <a:pt x="1537" y="416"/>
                    </a:lnTo>
                    <a:lnTo>
                      <a:pt x="1412" y="390"/>
                    </a:lnTo>
                    <a:lnTo>
                      <a:pt x="1390" y="381"/>
                    </a:lnTo>
                    <a:lnTo>
                      <a:pt x="1370" y="375"/>
                    </a:lnTo>
                    <a:lnTo>
                      <a:pt x="1349" y="367"/>
                    </a:lnTo>
                    <a:lnTo>
                      <a:pt x="1329" y="362"/>
                    </a:lnTo>
                    <a:lnTo>
                      <a:pt x="1308" y="355"/>
                    </a:lnTo>
                    <a:lnTo>
                      <a:pt x="1288" y="349"/>
                    </a:lnTo>
                    <a:lnTo>
                      <a:pt x="1266" y="341"/>
                    </a:lnTo>
                    <a:lnTo>
                      <a:pt x="1246" y="332"/>
                    </a:lnTo>
                    <a:lnTo>
                      <a:pt x="1205" y="323"/>
                    </a:lnTo>
                    <a:lnTo>
                      <a:pt x="1186" y="320"/>
                    </a:lnTo>
                    <a:lnTo>
                      <a:pt x="1169" y="316"/>
                    </a:lnTo>
                    <a:lnTo>
                      <a:pt x="1151" y="311"/>
                    </a:lnTo>
                    <a:lnTo>
                      <a:pt x="1136" y="306"/>
                    </a:lnTo>
                    <a:lnTo>
                      <a:pt x="1121" y="298"/>
                    </a:lnTo>
                    <a:lnTo>
                      <a:pt x="1107" y="292"/>
                    </a:lnTo>
                    <a:lnTo>
                      <a:pt x="1093" y="285"/>
                    </a:lnTo>
                    <a:lnTo>
                      <a:pt x="1082" y="280"/>
                    </a:lnTo>
                    <a:lnTo>
                      <a:pt x="1056" y="266"/>
                    </a:lnTo>
                    <a:lnTo>
                      <a:pt x="1032" y="253"/>
                    </a:lnTo>
                    <a:lnTo>
                      <a:pt x="1006" y="242"/>
                    </a:lnTo>
                    <a:lnTo>
                      <a:pt x="982" y="231"/>
                    </a:lnTo>
                    <a:lnTo>
                      <a:pt x="957" y="219"/>
                    </a:lnTo>
                    <a:lnTo>
                      <a:pt x="932" y="208"/>
                    </a:lnTo>
                    <a:lnTo>
                      <a:pt x="906" y="197"/>
                    </a:lnTo>
                    <a:lnTo>
                      <a:pt x="883" y="187"/>
                    </a:lnTo>
                    <a:lnTo>
                      <a:pt x="875" y="183"/>
                    </a:lnTo>
                    <a:lnTo>
                      <a:pt x="868" y="181"/>
                    </a:lnTo>
                    <a:lnTo>
                      <a:pt x="861" y="178"/>
                    </a:lnTo>
                    <a:lnTo>
                      <a:pt x="855" y="176"/>
                    </a:lnTo>
                    <a:lnTo>
                      <a:pt x="841" y="172"/>
                    </a:lnTo>
                    <a:lnTo>
                      <a:pt x="829" y="168"/>
                    </a:lnTo>
                    <a:lnTo>
                      <a:pt x="802" y="159"/>
                    </a:lnTo>
                    <a:lnTo>
                      <a:pt x="779" y="151"/>
                    </a:lnTo>
                    <a:lnTo>
                      <a:pt x="756" y="142"/>
                    </a:lnTo>
                    <a:lnTo>
                      <a:pt x="733" y="134"/>
                    </a:lnTo>
                    <a:lnTo>
                      <a:pt x="710" y="127"/>
                    </a:lnTo>
                    <a:lnTo>
                      <a:pt x="687" y="119"/>
                    </a:lnTo>
                    <a:lnTo>
                      <a:pt x="663" y="112"/>
                    </a:lnTo>
                    <a:lnTo>
                      <a:pt x="639" y="105"/>
                    </a:lnTo>
                    <a:lnTo>
                      <a:pt x="599" y="93"/>
                    </a:lnTo>
                    <a:lnTo>
                      <a:pt x="565" y="80"/>
                    </a:lnTo>
                    <a:lnTo>
                      <a:pt x="533" y="67"/>
                    </a:lnTo>
                    <a:lnTo>
                      <a:pt x="503" y="54"/>
                    </a:lnTo>
                    <a:lnTo>
                      <a:pt x="470" y="39"/>
                    </a:lnTo>
                    <a:lnTo>
                      <a:pt x="439" y="26"/>
                    </a:lnTo>
                    <a:lnTo>
                      <a:pt x="404" y="15"/>
                    </a:lnTo>
                    <a:lnTo>
                      <a:pt x="366" y="6"/>
                    </a:lnTo>
                    <a:lnTo>
                      <a:pt x="326" y="0"/>
                    </a:lnTo>
                    <a:lnTo>
                      <a:pt x="292" y="0"/>
                    </a:lnTo>
                    <a:lnTo>
                      <a:pt x="263" y="4"/>
                    </a:lnTo>
                    <a:lnTo>
                      <a:pt x="238" y="11"/>
                    </a:lnTo>
                    <a:lnTo>
                      <a:pt x="213" y="20"/>
                    </a:lnTo>
                    <a:lnTo>
                      <a:pt x="189" y="31"/>
                    </a:lnTo>
                    <a:lnTo>
                      <a:pt x="166" y="43"/>
                    </a:lnTo>
                    <a:lnTo>
                      <a:pt x="142" y="55"/>
                    </a:lnTo>
                    <a:lnTo>
                      <a:pt x="115" y="64"/>
                    </a:lnTo>
                    <a:lnTo>
                      <a:pt x="93" y="77"/>
                    </a:lnTo>
                    <a:lnTo>
                      <a:pt x="73" y="89"/>
                    </a:lnTo>
                    <a:lnTo>
                      <a:pt x="56" y="105"/>
                    </a:lnTo>
                    <a:lnTo>
                      <a:pt x="40" y="122"/>
                    </a:lnTo>
                    <a:lnTo>
                      <a:pt x="26" y="140"/>
                    </a:lnTo>
                    <a:lnTo>
                      <a:pt x="15" y="162"/>
                    </a:lnTo>
                    <a:lnTo>
                      <a:pt x="6" y="188"/>
                    </a:lnTo>
                    <a:lnTo>
                      <a:pt x="0" y="217"/>
                    </a:lnTo>
                    <a:lnTo>
                      <a:pt x="3" y="226"/>
                    </a:lnTo>
                    <a:lnTo>
                      <a:pt x="8" y="234"/>
                    </a:lnTo>
                    <a:lnTo>
                      <a:pt x="11" y="242"/>
                    </a:lnTo>
                    <a:lnTo>
                      <a:pt x="16" y="247"/>
                    </a:lnTo>
                    <a:lnTo>
                      <a:pt x="24" y="251"/>
                    </a:lnTo>
                    <a:lnTo>
                      <a:pt x="33" y="256"/>
                    </a:lnTo>
                    <a:lnTo>
                      <a:pt x="41" y="260"/>
                    </a:lnTo>
                    <a:lnTo>
                      <a:pt x="50" y="265"/>
                    </a:lnTo>
                    <a:lnTo>
                      <a:pt x="55" y="268"/>
                    </a:lnTo>
                    <a:lnTo>
                      <a:pt x="60" y="276"/>
                    </a:lnTo>
                    <a:lnTo>
                      <a:pt x="61" y="285"/>
                    </a:lnTo>
                    <a:lnTo>
                      <a:pt x="61" y="297"/>
                    </a:lnTo>
                    <a:lnTo>
                      <a:pt x="58" y="302"/>
                    </a:lnTo>
                    <a:lnTo>
                      <a:pt x="54" y="308"/>
                    </a:lnTo>
                    <a:lnTo>
                      <a:pt x="54" y="313"/>
                    </a:lnTo>
                    <a:lnTo>
                      <a:pt x="58" y="318"/>
                    </a:lnTo>
                    <a:lnTo>
                      <a:pt x="60" y="322"/>
                    </a:lnTo>
                    <a:lnTo>
                      <a:pt x="64" y="326"/>
                    </a:lnTo>
                    <a:lnTo>
                      <a:pt x="70" y="337"/>
                    </a:lnTo>
                    <a:lnTo>
                      <a:pt x="79" y="349"/>
                    </a:lnTo>
                    <a:lnTo>
                      <a:pt x="89" y="357"/>
                    </a:lnTo>
                    <a:lnTo>
                      <a:pt x="102" y="367"/>
                    </a:lnTo>
                    <a:lnTo>
                      <a:pt x="114" y="375"/>
                    </a:lnTo>
                    <a:lnTo>
                      <a:pt x="129" y="382"/>
                    </a:lnTo>
                    <a:lnTo>
                      <a:pt x="145" y="387"/>
                    </a:lnTo>
                    <a:lnTo>
                      <a:pt x="166" y="394"/>
                    </a:lnTo>
                    <a:lnTo>
                      <a:pt x="159" y="400"/>
                    </a:lnTo>
                    <a:lnTo>
                      <a:pt x="153" y="407"/>
                    </a:lnTo>
                    <a:lnTo>
                      <a:pt x="145" y="414"/>
                    </a:lnTo>
                    <a:lnTo>
                      <a:pt x="142" y="425"/>
                    </a:lnTo>
                    <a:lnTo>
                      <a:pt x="140" y="436"/>
                    </a:lnTo>
                    <a:lnTo>
                      <a:pt x="143" y="448"/>
                    </a:lnTo>
                    <a:lnTo>
                      <a:pt x="149" y="458"/>
                    </a:lnTo>
                    <a:lnTo>
                      <a:pt x="158" y="466"/>
                    </a:lnTo>
                    <a:lnTo>
                      <a:pt x="168" y="473"/>
                    </a:lnTo>
                    <a:lnTo>
                      <a:pt x="179" y="480"/>
                    </a:lnTo>
                    <a:lnTo>
                      <a:pt x="192" y="485"/>
                    </a:lnTo>
                    <a:lnTo>
                      <a:pt x="206" y="490"/>
                    </a:lnTo>
                    <a:lnTo>
                      <a:pt x="214" y="490"/>
                    </a:lnTo>
                    <a:lnTo>
                      <a:pt x="223" y="491"/>
                    </a:lnTo>
                    <a:lnTo>
                      <a:pt x="229" y="491"/>
                    </a:lnTo>
                    <a:lnTo>
                      <a:pt x="237" y="491"/>
                    </a:lnTo>
                    <a:lnTo>
                      <a:pt x="243" y="489"/>
                    </a:lnTo>
                    <a:lnTo>
                      <a:pt x="250" y="489"/>
                    </a:lnTo>
                    <a:lnTo>
                      <a:pt x="257" y="486"/>
                    </a:lnTo>
                    <a:lnTo>
                      <a:pt x="266" y="486"/>
                    </a:lnTo>
                    <a:lnTo>
                      <a:pt x="268" y="496"/>
                    </a:lnTo>
                    <a:lnTo>
                      <a:pt x="270" y="509"/>
                    </a:lnTo>
                    <a:lnTo>
                      <a:pt x="271" y="522"/>
                    </a:lnTo>
                    <a:lnTo>
                      <a:pt x="273" y="535"/>
                    </a:lnTo>
                    <a:lnTo>
                      <a:pt x="276" y="547"/>
                    </a:lnTo>
                    <a:lnTo>
                      <a:pt x="282" y="558"/>
                    </a:lnTo>
                    <a:lnTo>
                      <a:pt x="291" y="565"/>
                    </a:lnTo>
                    <a:lnTo>
                      <a:pt x="305" y="572"/>
                    </a:lnTo>
                    <a:lnTo>
                      <a:pt x="311" y="572"/>
                    </a:lnTo>
                    <a:lnTo>
                      <a:pt x="317" y="573"/>
                    </a:lnTo>
                    <a:lnTo>
                      <a:pt x="322" y="572"/>
                    </a:lnTo>
                    <a:lnTo>
                      <a:pt x="327" y="570"/>
                    </a:lnTo>
                    <a:lnTo>
                      <a:pt x="335" y="567"/>
                    </a:lnTo>
                    <a:lnTo>
                      <a:pt x="346" y="563"/>
                    </a:lnTo>
                    <a:lnTo>
                      <a:pt x="356" y="559"/>
                    </a:lnTo>
                    <a:lnTo>
                      <a:pt x="366" y="555"/>
                    </a:lnTo>
                    <a:lnTo>
                      <a:pt x="376" y="553"/>
                    </a:lnTo>
                    <a:lnTo>
                      <a:pt x="386" y="552"/>
                    </a:lnTo>
                    <a:lnTo>
                      <a:pt x="395" y="548"/>
                    </a:lnTo>
                    <a:lnTo>
                      <a:pt x="405" y="547"/>
                    </a:lnTo>
                    <a:lnTo>
                      <a:pt x="414" y="544"/>
                    </a:lnTo>
                    <a:lnTo>
                      <a:pt x="425" y="543"/>
                    </a:lnTo>
                    <a:lnTo>
                      <a:pt x="445" y="537"/>
                    </a:lnTo>
                    <a:lnTo>
                      <a:pt x="465" y="533"/>
                    </a:lnTo>
                    <a:lnTo>
                      <a:pt x="481" y="529"/>
                    </a:lnTo>
                    <a:lnTo>
                      <a:pt x="499" y="525"/>
                    </a:lnTo>
                    <a:lnTo>
                      <a:pt x="515" y="522"/>
                    </a:lnTo>
                    <a:lnTo>
                      <a:pt x="534" y="520"/>
                    </a:lnTo>
                    <a:lnTo>
                      <a:pt x="553" y="518"/>
                    </a:lnTo>
                    <a:lnTo>
                      <a:pt x="577" y="517"/>
                    </a:lnTo>
                    <a:lnTo>
                      <a:pt x="606" y="513"/>
                    </a:lnTo>
                    <a:lnTo>
                      <a:pt x="639" y="513"/>
                    </a:lnTo>
                    <a:lnTo>
                      <a:pt x="672" y="513"/>
                    </a:lnTo>
                    <a:lnTo>
                      <a:pt x="710" y="517"/>
                    </a:lnTo>
                    <a:lnTo>
                      <a:pt x="745" y="520"/>
                    </a:lnTo>
                    <a:lnTo>
                      <a:pt x="782" y="525"/>
                    </a:lnTo>
                    <a:lnTo>
                      <a:pt x="819" y="532"/>
                    </a:lnTo>
                    <a:lnTo>
                      <a:pt x="856" y="540"/>
                    </a:lnTo>
                    <a:lnTo>
                      <a:pt x="874" y="544"/>
                    </a:lnTo>
                    <a:lnTo>
                      <a:pt x="893" y="548"/>
                    </a:lnTo>
                    <a:lnTo>
                      <a:pt x="909" y="552"/>
                    </a:lnTo>
                    <a:lnTo>
                      <a:pt x="927" y="557"/>
                    </a:lnTo>
                    <a:lnTo>
                      <a:pt x="942" y="560"/>
                    </a:lnTo>
                    <a:lnTo>
                      <a:pt x="958" y="567"/>
                    </a:lnTo>
                    <a:lnTo>
                      <a:pt x="974" y="572"/>
                    </a:lnTo>
                    <a:lnTo>
                      <a:pt x="993" y="578"/>
                    </a:lnTo>
                    <a:lnTo>
                      <a:pt x="1023" y="584"/>
                    </a:lnTo>
                    <a:lnTo>
                      <a:pt x="1200" y="649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0" name="Freeform 207"/>
              <p:cNvSpPr>
                <a:spLocks/>
              </p:cNvSpPr>
              <p:nvPr/>
            </p:nvSpPr>
            <p:spPr bwMode="auto">
              <a:xfrm>
                <a:off x="1806" y="3794"/>
                <a:ext cx="2502" cy="783"/>
              </a:xfrm>
              <a:custGeom>
                <a:avLst/>
                <a:gdLst>
                  <a:gd name="T0" fmla="*/ 711 w 2502"/>
                  <a:gd name="T1" fmla="*/ 241 h 783"/>
                  <a:gd name="T2" fmla="*/ 603 w 2502"/>
                  <a:gd name="T3" fmla="*/ 196 h 783"/>
                  <a:gd name="T4" fmla="*/ 458 w 2502"/>
                  <a:gd name="T5" fmla="*/ 147 h 783"/>
                  <a:gd name="T6" fmla="*/ 402 w 2502"/>
                  <a:gd name="T7" fmla="*/ 151 h 783"/>
                  <a:gd name="T8" fmla="*/ 318 w 2502"/>
                  <a:gd name="T9" fmla="*/ 161 h 783"/>
                  <a:gd name="T10" fmla="*/ 152 w 2502"/>
                  <a:gd name="T11" fmla="*/ 162 h 783"/>
                  <a:gd name="T12" fmla="*/ 68 w 2502"/>
                  <a:gd name="T13" fmla="*/ 187 h 783"/>
                  <a:gd name="T14" fmla="*/ 4 w 2502"/>
                  <a:gd name="T15" fmla="*/ 132 h 783"/>
                  <a:gd name="T16" fmla="*/ 39 w 2502"/>
                  <a:gd name="T17" fmla="*/ 104 h 783"/>
                  <a:gd name="T18" fmla="*/ 70 w 2502"/>
                  <a:gd name="T19" fmla="*/ 92 h 783"/>
                  <a:gd name="T20" fmla="*/ 93 w 2502"/>
                  <a:gd name="T21" fmla="*/ 62 h 783"/>
                  <a:gd name="T22" fmla="*/ 147 w 2502"/>
                  <a:gd name="T23" fmla="*/ 59 h 783"/>
                  <a:gd name="T24" fmla="*/ 174 w 2502"/>
                  <a:gd name="T25" fmla="*/ 64 h 783"/>
                  <a:gd name="T26" fmla="*/ 198 w 2502"/>
                  <a:gd name="T27" fmla="*/ 79 h 783"/>
                  <a:gd name="T28" fmla="*/ 238 w 2502"/>
                  <a:gd name="T29" fmla="*/ 53 h 783"/>
                  <a:gd name="T30" fmla="*/ 285 w 2502"/>
                  <a:gd name="T31" fmla="*/ 26 h 783"/>
                  <a:gd name="T32" fmla="*/ 318 w 2502"/>
                  <a:gd name="T33" fmla="*/ 46 h 783"/>
                  <a:gd name="T34" fmla="*/ 381 w 2502"/>
                  <a:gd name="T35" fmla="*/ 8 h 783"/>
                  <a:gd name="T36" fmla="*/ 401 w 2502"/>
                  <a:gd name="T37" fmla="*/ 39 h 783"/>
                  <a:gd name="T38" fmla="*/ 432 w 2502"/>
                  <a:gd name="T39" fmla="*/ 83 h 783"/>
                  <a:gd name="T40" fmla="*/ 481 w 2502"/>
                  <a:gd name="T41" fmla="*/ 108 h 783"/>
                  <a:gd name="T42" fmla="*/ 537 w 2502"/>
                  <a:gd name="T43" fmla="*/ 111 h 783"/>
                  <a:gd name="T44" fmla="*/ 594 w 2502"/>
                  <a:gd name="T45" fmla="*/ 87 h 783"/>
                  <a:gd name="T46" fmla="*/ 634 w 2502"/>
                  <a:gd name="T47" fmla="*/ 102 h 783"/>
                  <a:gd name="T48" fmla="*/ 683 w 2502"/>
                  <a:gd name="T49" fmla="*/ 118 h 783"/>
                  <a:gd name="T50" fmla="*/ 775 w 2502"/>
                  <a:gd name="T51" fmla="*/ 92 h 783"/>
                  <a:gd name="T52" fmla="*/ 1365 w 2502"/>
                  <a:gd name="T53" fmla="*/ 232 h 783"/>
                  <a:gd name="T54" fmla="*/ 1576 w 2502"/>
                  <a:gd name="T55" fmla="*/ 250 h 783"/>
                  <a:gd name="T56" fmla="*/ 1682 w 2502"/>
                  <a:gd name="T57" fmla="*/ 267 h 783"/>
                  <a:gd name="T58" fmla="*/ 1848 w 2502"/>
                  <a:gd name="T59" fmla="*/ 277 h 783"/>
                  <a:gd name="T60" fmla="*/ 1946 w 2502"/>
                  <a:gd name="T61" fmla="*/ 252 h 783"/>
                  <a:gd name="T62" fmla="*/ 1957 w 2502"/>
                  <a:gd name="T63" fmla="*/ 210 h 783"/>
                  <a:gd name="T64" fmla="*/ 1914 w 2502"/>
                  <a:gd name="T65" fmla="*/ 211 h 783"/>
                  <a:gd name="T66" fmla="*/ 1927 w 2502"/>
                  <a:gd name="T67" fmla="*/ 170 h 783"/>
                  <a:gd name="T68" fmla="*/ 1983 w 2502"/>
                  <a:gd name="T69" fmla="*/ 104 h 783"/>
                  <a:gd name="T70" fmla="*/ 2067 w 2502"/>
                  <a:gd name="T71" fmla="*/ 56 h 783"/>
                  <a:gd name="T72" fmla="*/ 2121 w 2502"/>
                  <a:gd name="T73" fmla="*/ 66 h 783"/>
                  <a:gd name="T74" fmla="*/ 2347 w 2502"/>
                  <a:gd name="T75" fmla="*/ 170 h 783"/>
                  <a:gd name="T76" fmla="*/ 2470 w 2502"/>
                  <a:gd name="T77" fmla="*/ 301 h 783"/>
                  <a:gd name="T78" fmla="*/ 2502 w 2502"/>
                  <a:gd name="T79" fmla="*/ 376 h 783"/>
                  <a:gd name="T80" fmla="*/ 2406 w 2502"/>
                  <a:gd name="T81" fmla="*/ 583 h 783"/>
                  <a:gd name="T82" fmla="*/ 2288 w 2502"/>
                  <a:gd name="T83" fmla="*/ 672 h 783"/>
                  <a:gd name="T84" fmla="*/ 2196 w 2502"/>
                  <a:gd name="T85" fmla="*/ 741 h 783"/>
                  <a:gd name="T86" fmla="*/ 2154 w 2502"/>
                  <a:gd name="T87" fmla="*/ 779 h 783"/>
                  <a:gd name="T88" fmla="*/ 2075 w 2502"/>
                  <a:gd name="T89" fmla="*/ 768 h 783"/>
                  <a:gd name="T90" fmla="*/ 1993 w 2502"/>
                  <a:gd name="T91" fmla="*/ 754 h 783"/>
                  <a:gd name="T92" fmla="*/ 1873 w 2502"/>
                  <a:gd name="T93" fmla="*/ 749 h 783"/>
                  <a:gd name="T94" fmla="*/ 1720 w 2502"/>
                  <a:gd name="T95" fmla="*/ 716 h 783"/>
                  <a:gd name="T96" fmla="*/ 1532 w 2502"/>
                  <a:gd name="T97" fmla="*/ 670 h 783"/>
                  <a:gd name="T98" fmla="*/ 1344 w 2502"/>
                  <a:gd name="T99" fmla="*/ 595 h 783"/>
                  <a:gd name="T100" fmla="*/ 1036 w 2502"/>
                  <a:gd name="T101" fmla="*/ 448 h 783"/>
                  <a:gd name="T102" fmla="*/ 926 w 2502"/>
                  <a:gd name="T103" fmla="*/ 384 h 783"/>
                  <a:gd name="T104" fmla="*/ 810 w 2502"/>
                  <a:gd name="T105" fmla="*/ 305 h 7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02"/>
                  <a:gd name="T160" fmla="*/ 0 h 783"/>
                  <a:gd name="T161" fmla="*/ 2502 w 2502"/>
                  <a:gd name="T162" fmla="*/ 783 h 7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02" h="783">
                    <a:moveTo>
                      <a:pt x="757" y="262"/>
                    </a:moveTo>
                    <a:lnTo>
                      <a:pt x="746" y="257"/>
                    </a:lnTo>
                    <a:lnTo>
                      <a:pt x="737" y="254"/>
                    </a:lnTo>
                    <a:lnTo>
                      <a:pt x="727" y="250"/>
                    </a:lnTo>
                    <a:lnTo>
                      <a:pt x="720" y="246"/>
                    </a:lnTo>
                    <a:lnTo>
                      <a:pt x="711" y="241"/>
                    </a:lnTo>
                    <a:lnTo>
                      <a:pt x="703" y="237"/>
                    </a:lnTo>
                    <a:lnTo>
                      <a:pt x="695" y="234"/>
                    </a:lnTo>
                    <a:lnTo>
                      <a:pt x="687" y="231"/>
                    </a:lnTo>
                    <a:lnTo>
                      <a:pt x="656" y="219"/>
                    </a:lnTo>
                    <a:lnTo>
                      <a:pt x="629" y="207"/>
                    </a:lnTo>
                    <a:lnTo>
                      <a:pt x="603" y="196"/>
                    </a:lnTo>
                    <a:lnTo>
                      <a:pt x="579" y="186"/>
                    </a:lnTo>
                    <a:lnTo>
                      <a:pt x="553" y="175"/>
                    </a:lnTo>
                    <a:lnTo>
                      <a:pt x="528" y="166"/>
                    </a:lnTo>
                    <a:lnTo>
                      <a:pt x="499" y="157"/>
                    </a:lnTo>
                    <a:lnTo>
                      <a:pt x="469" y="151"/>
                    </a:lnTo>
                    <a:lnTo>
                      <a:pt x="458" y="147"/>
                    </a:lnTo>
                    <a:lnTo>
                      <a:pt x="446" y="147"/>
                    </a:lnTo>
                    <a:lnTo>
                      <a:pt x="436" y="147"/>
                    </a:lnTo>
                    <a:lnTo>
                      <a:pt x="427" y="148"/>
                    </a:lnTo>
                    <a:lnTo>
                      <a:pt x="419" y="148"/>
                    </a:lnTo>
                    <a:lnTo>
                      <a:pt x="410" y="150"/>
                    </a:lnTo>
                    <a:lnTo>
                      <a:pt x="402" y="151"/>
                    </a:lnTo>
                    <a:lnTo>
                      <a:pt x="396" y="153"/>
                    </a:lnTo>
                    <a:lnTo>
                      <a:pt x="377" y="156"/>
                    </a:lnTo>
                    <a:lnTo>
                      <a:pt x="362" y="158"/>
                    </a:lnTo>
                    <a:lnTo>
                      <a:pt x="347" y="160"/>
                    </a:lnTo>
                    <a:lnTo>
                      <a:pt x="333" y="161"/>
                    </a:lnTo>
                    <a:lnTo>
                      <a:pt x="318" y="161"/>
                    </a:lnTo>
                    <a:lnTo>
                      <a:pt x="305" y="161"/>
                    </a:lnTo>
                    <a:lnTo>
                      <a:pt x="288" y="161"/>
                    </a:lnTo>
                    <a:lnTo>
                      <a:pt x="272" y="161"/>
                    </a:lnTo>
                    <a:lnTo>
                      <a:pt x="172" y="140"/>
                    </a:lnTo>
                    <a:lnTo>
                      <a:pt x="162" y="151"/>
                    </a:lnTo>
                    <a:lnTo>
                      <a:pt x="152" y="162"/>
                    </a:lnTo>
                    <a:lnTo>
                      <a:pt x="139" y="171"/>
                    </a:lnTo>
                    <a:lnTo>
                      <a:pt x="127" y="178"/>
                    </a:lnTo>
                    <a:lnTo>
                      <a:pt x="112" y="182"/>
                    </a:lnTo>
                    <a:lnTo>
                      <a:pt x="98" y="186"/>
                    </a:lnTo>
                    <a:lnTo>
                      <a:pt x="83" y="187"/>
                    </a:lnTo>
                    <a:lnTo>
                      <a:pt x="68" y="187"/>
                    </a:lnTo>
                    <a:lnTo>
                      <a:pt x="0" y="173"/>
                    </a:lnTo>
                    <a:lnTo>
                      <a:pt x="0" y="163"/>
                    </a:lnTo>
                    <a:lnTo>
                      <a:pt x="1" y="155"/>
                    </a:lnTo>
                    <a:lnTo>
                      <a:pt x="1" y="146"/>
                    </a:lnTo>
                    <a:lnTo>
                      <a:pt x="2" y="141"/>
                    </a:lnTo>
                    <a:lnTo>
                      <a:pt x="4" y="132"/>
                    </a:lnTo>
                    <a:lnTo>
                      <a:pt x="12" y="132"/>
                    </a:lnTo>
                    <a:lnTo>
                      <a:pt x="21" y="130"/>
                    </a:lnTo>
                    <a:lnTo>
                      <a:pt x="28" y="126"/>
                    </a:lnTo>
                    <a:lnTo>
                      <a:pt x="33" y="121"/>
                    </a:lnTo>
                    <a:lnTo>
                      <a:pt x="35" y="112"/>
                    </a:lnTo>
                    <a:lnTo>
                      <a:pt x="39" y="104"/>
                    </a:lnTo>
                    <a:lnTo>
                      <a:pt x="41" y="96"/>
                    </a:lnTo>
                    <a:lnTo>
                      <a:pt x="44" y="87"/>
                    </a:lnTo>
                    <a:lnTo>
                      <a:pt x="53" y="87"/>
                    </a:lnTo>
                    <a:lnTo>
                      <a:pt x="59" y="87"/>
                    </a:lnTo>
                    <a:lnTo>
                      <a:pt x="63" y="88"/>
                    </a:lnTo>
                    <a:lnTo>
                      <a:pt x="70" y="92"/>
                    </a:lnTo>
                    <a:lnTo>
                      <a:pt x="71" y="83"/>
                    </a:lnTo>
                    <a:lnTo>
                      <a:pt x="74" y="77"/>
                    </a:lnTo>
                    <a:lnTo>
                      <a:pt x="74" y="66"/>
                    </a:lnTo>
                    <a:lnTo>
                      <a:pt x="73" y="58"/>
                    </a:lnTo>
                    <a:lnTo>
                      <a:pt x="83" y="58"/>
                    </a:lnTo>
                    <a:lnTo>
                      <a:pt x="93" y="62"/>
                    </a:lnTo>
                    <a:lnTo>
                      <a:pt x="102" y="64"/>
                    </a:lnTo>
                    <a:lnTo>
                      <a:pt x="113" y="68"/>
                    </a:lnTo>
                    <a:lnTo>
                      <a:pt x="120" y="68"/>
                    </a:lnTo>
                    <a:lnTo>
                      <a:pt x="129" y="67"/>
                    </a:lnTo>
                    <a:lnTo>
                      <a:pt x="138" y="63"/>
                    </a:lnTo>
                    <a:lnTo>
                      <a:pt x="147" y="59"/>
                    </a:lnTo>
                    <a:lnTo>
                      <a:pt x="154" y="54"/>
                    </a:lnTo>
                    <a:lnTo>
                      <a:pt x="162" y="51"/>
                    </a:lnTo>
                    <a:lnTo>
                      <a:pt x="169" y="47"/>
                    </a:lnTo>
                    <a:lnTo>
                      <a:pt x="177" y="46"/>
                    </a:lnTo>
                    <a:lnTo>
                      <a:pt x="177" y="54"/>
                    </a:lnTo>
                    <a:lnTo>
                      <a:pt x="174" y="64"/>
                    </a:lnTo>
                    <a:lnTo>
                      <a:pt x="170" y="73"/>
                    </a:lnTo>
                    <a:lnTo>
                      <a:pt x="168" y="83"/>
                    </a:lnTo>
                    <a:lnTo>
                      <a:pt x="170" y="88"/>
                    </a:lnTo>
                    <a:lnTo>
                      <a:pt x="177" y="92"/>
                    </a:lnTo>
                    <a:lnTo>
                      <a:pt x="187" y="88"/>
                    </a:lnTo>
                    <a:lnTo>
                      <a:pt x="198" y="79"/>
                    </a:lnTo>
                    <a:lnTo>
                      <a:pt x="204" y="68"/>
                    </a:lnTo>
                    <a:lnTo>
                      <a:pt x="212" y="62"/>
                    </a:lnTo>
                    <a:lnTo>
                      <a:pt x="217" y="57"/>
                    </a:lnTo>
                    <a:lnTo>
                      <a:pt x="224" y="56"/>
                    </a:lnTo>
                    <a:lnTo>
                      <a:pt x="231" y="54"/>
                    </a:lnTo>
                    <a:lnTo>
                      <a:pt x="238" y="53"/>
                    </a:lnTo>
                    <a:lnTo>
                      <a:pt x="246" y="48"/>
                    </a:lnTo>
                    <a:lnTo>
                      <a:pt x="253" y="43"/>
                    </a:lnTo>
                    <a:lnTo>
                      <a:pt x="261" y="38"/>
                    </a:lnTo>
                    <a:lnTo>
                      <a:pt x="270" y="33"/>
                    </a:lnTo>
                    <a:lnTo>
                      <a:pt x="277" y="28"/>
                    </a:lnTo>
                    <a:lnTo>
                      <a:pt x="285" y="26"/>
                    </a:lnTo>
                    <a:lnTo>
                      <a:pt x="292" y="24"/>
                    </a:lnTo>
                    <a:lnTo>
                      <a:pt x="303" y="26"/>
                    </a:lnTo>
                    <a:lnTo>
                      <a:pt x="308" y="28"/>
                    </a:lnTo>
                    <a:lnTo>
                      <a:pt x="311" y="36"/>
                    </a:lnTo>
                    <a:lnTo>
                      <a:pt x="312" y="41"/>
                    </a:lnTo>
                    <a:lnTo>
                      <a:pt x="318" y="46"/>
                    </a:lnTo>
                    <a:lnTo>
                      <a:pt x="330" y="44"/>
                    </a:lnTo>
                    <a:lnTo>
                      <a:pt x="342" y="41"/>
                    </a:lnTo>
                    <a:lnTo>
                      <a:pt x="352" y="33"/>
                    </a:lnTo>
                    <a:lnTo>
                      <a:pt x="362" y="26"/>
                    </a:lnTo>
                    <a:lnTo>
                      <a:pt x="371" y="15"/>
                    </a:lnTo>
                    <a:lnTo>
                      <a:pt x="381" y="8"/>
                    </a:lnTo>
                    <a:lnTo>
                      <a:pt x="391" y="2"/>
                    </a:lnTo>
                    <a:lnTo>
                      <a:pt x="402" y="0"/>
                    </a:lnTo>
                    <a:lnTo>
                      <a:pt x="401" y="7"/>
                    </a:lnTo>
                    <a:lnTo>
                      <a:pt x="401" y="18"/>
                    </a:lnTo>
                    <a:lnTo>
                      <a:pt x="400" y="28"/>
                    </a:lnTo>
                    <a:lnTo>
                      <a:pt x="401" y="39"/>
                    </a:lnTo>
                    <a:lnTo>
                      <a:pt x="402" y="47"/>
                    </a:lnTo>
                    <a:lnTo>
                      <a:pt x="407" y="56"/>
                    </a:lnTo>
                    <a:lnTo>
                      <a:pt x="411" y="63"/>
                    </a:lnTo>
                    <a:lnTo>
                      <a:pt x="417" y="71"/>
                    </a:lnTo>
                    <a:lnTo>
                      <a:pt x="424" y="77"/>
                    </a:lnTo>
                    <a:lnTo>
                      <a:pt x="432" y="83"/>
                    </a:lnTo>
                    <a:lnTo>
                      <a:pt x="443" y="87"/>
                    </a:lnTo>
                    <a:lnTo>
                      <a:pt x="454" y="92"/>
                    </a:lnTo>
                    <a:lnTo>
                      <a:pt x="459" y="94"/>
                    </a:lnTo>
                    <a:lnTo>
                      <a:pt x="469" y="101"/>
                    </a:lnTo>
                    <a:lnTo>
                      <a:pt x="474" y="104"/>
                    </a:lnTo>
                    <a:lnTo>
                      <a:pt x="481" y="108"/>
                    </a:lnTo>
                    <a:lnTo>
                      <a:pt x="488" y="111"/>
                    </a:lnTo>
                    <a:lnTo>
                      <a:pt x="494" y="113"/>
                    </a:lnTo>
                    <a:lnTo>
                      <a:pt x="503" y="113"/>
                    </a:lnTo>
                    <a:lnTo>
                      <a:pt x="513" y="113"/>
                    </a:lnTo>
                    <a:lnTo>
                      <a:pt x="524" y="112"/>
                    </a:lnTo>
                    <a:lnTo>
                      <a:pt x="537" y="111"/>
                    </a:lnTo>
                    <a:lnTo>
                      <a:pt x="547" y="107"/>
                    </a:lnTo>
                    <a:lnTo>
                      <a:pt x="558" y="104"/>
                    </a:lnTo>
                    <a:lnTo>
                      <a:pt x="567" y="102"/>
                    </a:lnTo>
                    <a:lnTo>
                      <a:pt x="575" y="99"/>
                    </a:lnTo>
                    <a:lnTo>
                      <a:pt x="584" y="92"/>
                    </a:lnTo>
                    <a:lnTo>
                      <a:pt x="594" y="87"/>
                    </a:lnTo>
                    <a:lnTo>
                      <a:pt x="599" y="83"/>
                    </a:lnTo>
                    <a:lnTo>
                      <a:pt x="606" y="83"/>
                    </a:lnTo>
                    <a:lnTo>
                      <a:pt x="612" y="82"/>
                    </a:lnTo>
                    <a:lnTo>
                      <a:pt x="619" y="84"/>
                    </a:lnTo>
                    <a:lnTo>
                      <a:pt x="627" y="89"/>
                    </a:lnTo>
                    <a:lnTo>
                      <a:pt x="634" y="102"/>
                    </a:lnTo>
                    <a:lnTo>
                      <a:pt x="638" y="107"/>
                    </a:lnTo>
                    <a:lnTo>
                      <a:pt x="642" y="113"/>
                    </a:lnTo>
                    <a:lnTo>
                      <a:pt x="647" y="117"/>
                    </a:lnTo>
                    <a:lnTo>
                      <a:pt x="654" y="121"/>
                    </a:lnTo>
                    <a:lnTo>
                      <a:pt x="668" y="121"/>
                    </a:lnTo>
                    <a:lnTo>
                      <a:pt x="683" y="118"/>
                    </a:lnTo>
                    <a:lnTo>
                      <a:pt x="697" y="113"/>
                    </a:lnTo>
                    <a:lnTo>
                      <a:pt x="712" y="108"/>
                    </a:lnTo>
                    <a:lnTo>
                      <a:pt x="727" y="102"/>
                    </a:lnTo>
                    <a:lnTo>
                      <a:pt x="742" y="96"/>
                    </a:lnTo>
                    <a:lnTo>
                      <a:pt x="757" y="92"/>
                    </a:lnTo>
                    <a:lnTo>
                      <a:pt x="775" y="92"/>
                    </a:lnTo>
                    <a:lnTo>
                      <a:pt x="936" y="127"/>
                    </a:lnTo>
                    <a:lnTo>
                      <a:pt x="1117" y="181"/>
                    </a:lnTo>
                    <a:lnTo>
                      <a:pt x="1281" y="215"/>
                    </a:lnTo>
                    <a:lnTo>
                      <a:pt x="1301" y="224"/>
                    </a:lnTo>
                    <a:lnTo>
                      <a:pt x="1330" y="230"/>
                    </a:lnTo>
                    <a:lnTo>
                      <a:pt x="1365" y="232"/>
                    </a:lnTo>
                    <a:lnTo>
                      <a:pt x="1405" y="236"/>
                    </a:lnTo>
                    <a:lnTo>
                      <a:pt x="1444" y="236"/>
                    </a:lnTo>
                    <a:lnTo>
                      <a:pt x="1483" y="237"/>
                    </a:lnTo>
                    <a:lnTo>
                      <a:pt x="1517" y="239"/>
                    </a:lnTo>
                    <a:lnTo>
                      <a:pt x="1546" y="244"/>
                    </a:lnTo>
                    <a:lnTo>
                      <a:pt x="1576" y="250"/>
                    </a:lnTo>
                    <a:lnTo>
                      <a:pt x="1598" y="255"/>
                    </a:lnTo>
                    <a:lnTo>
                      <a:pt x="1617" y="259"/>
                    </a:lnTo>
                    <a:lnTo>
                      <a:pt x="1634" y="264"/>
                    </a:lnTo>
                    <a:lnTo>
                      <a:pt x="1646" y="265"/>
                    </a:lnTo>
                    <a:lnTo>
                      <a:pt x="1664" y="267"/>
                    </a:lnTo>
                    <a:lnTo>
                      <a:pt x="1682" y="267"/>
                    </a:lnTo>
                    <a:lnTo>
                      <a:pt x="1709" y="269"/>
                    </a:lnTo>
                    <a:lnTo>
                      <a:pt x="1733" y="267"/>
                    </a:lnTo>
                    <a:lnTo>
                      <a:pt x="1760" y="270"/>
                    </a:lnTo>
                    <a:lnTo>
                      <a:pt x="1789" y="272"/>
                    </a:lnTo>
                    <a:lnTo>
                      <a:pt x="1819" y="276"/>
                    </a:lnTo>
                    <a:lnTo>
                      <a:pt x="1848" y="277"/>
                    </a:lnTo>
                    <a:lnTo>
                      <a:pt x="1876" y="279"/>
                    </a:lnTo>
                    <a:lnTo>
                      <a:pt x="1902" y="276"/>
                    </a:lnTo>
                    <a:lnTo>
                      <a:pt x="1924" y="272"/>
                    </a:lnTo>
                    <a:lnTo>
                      <a:pt x="1932" y="267"/>
                    </a:lnTo>
                    <a:lnTo>
                      <a:pt x="1939" y="261"/>
                    </a:lnTo>
                    <a:lnTo>
                      <a:pt x="1946" y="252"/>
                    </a:lnTo>
                    <a:lnTo>
                      <a:pt x="1953" y="245"/>
                    </a:lnTo>
                    <a:lnTo>
                      <a:pt x="1958" y="235"/>
                    </a:lnTo>
                    <a:lnTo>
                      <a:pt x="1962" y="225"/>
                    </a:lnTo>
                    <a:lnTo>
                      <a:pt x="1963" y="215"/>
                    </a:lnTo>
                    <a:lnTo>
                      <a:pt x="1965" y="209"/>
                    </a:lnTo>
                    <a:lnTo>
                      <a:pt x="1957" y="210"/>
                    </a:lnTo>
                    <a:lnTo>
                      <a:pt x="1951" y="211"/>
                    </a:lnTo>
                    <a:lnTo>
                      <a:pt x="1943" y="211"/>
                    </a:lnTo>
                    <a:lnTo>
                      <a:pt x="1938" y="212"/>
                    </a:lnTo>
                    <a:lnTo>
                      <a:pt x="1931" y="211"/>
                    </a:lnTo>
                    <a:lnTo>
                      <a:pt x="1923" y="211"/>
                    </a:lnTo>
                    <a:lnTo>
                      <a:pt x="1914" y="211"/>
                    </a:lnTo>
                    <a:lnTo>
                      <a:pt x="1906" y="211"/>
                    </a:lnTo>
                    <a:lnTo>
                      <a:pt x="1904" y="203"/>
                    </a:lnTo>
                    <a:lnTo>
                      <a:pt x="1908" y="197"/>
                    </a:lnTo>
                    <a:lnTo>
                      <a:pt x="1913" y="188"/>
                    </a:lnTo>
                    <a:lnTo>
                      <a:pt x="1921" y="180"/>
                    </a:lnTo>
                    <a:lnTo>
                      <a:pt x="1927" y="170"/>
                    </a:lnTo>
                    <a:lnTo>
                      <a:pt x="1934" y="161"/>
                    </a:lnTo>
                    <a:lnTo>
                      <a:pt x="1941" y="153"/>
                    </a:lnTo>
                    <a:lnTo>
                      <a:pt x="1948" y="147"/>
                    </a:lnTo>
                    <a:lnTo>
                      <a:pt x="1958" y="133"/>
                    </a:lnTo>
                    <a:lnTo>
                      <a:pt x="1971" y="120"/>
                    </a:lnTo>
                    <a:lnTo>
                      <a:pt x="1983" y="104"/>
                    </a:lnTo>
                    <a:lnTo>
                      <a:pt x="1998" y="92"/>
                    </a:lnTo>
                    <a:lnTo>
                      <a:pt x="2013" y="78"/>
                    </a:lnTo>
                    <a:lnTo>
                      <a:pt x="2028" y="69"/>
                    </a:lnTo>
                    <a:lnTo>
                      <a:pt x="2044" y="62"/>
                    </a:lnTo>
                    <a:lnTo>
                      <a:pt x="2059" y="58"/>
                    </a:lnTo>
                    <a:lnTo>
                      <a:pt x="2067" y="56"/>
                    </a:lnTo>
                    <a:lnTo>
                      <a:pt x="2076" y="57"/>
                    </a:lnTo>
                    <a:lnTo>
                      <a:pt x="2085" y="57"/>
                    </a:lnTo>
                    <a:lnTo>
                      <a:pt x="2095" y="59"/>
                    </a:lnTo>
                    <a:lnTo>
                      <a:pt x="2102" y="61"/>
                    </a:lnTo>
                    <a:lnTo>
                      <a:pt x="2112" y="63"/>
                    </a:lnTo>
                    <a:lnTo>
                      <a:pt x="2121" y="66"/>
                    </a:lnTo>
                    <a:lnTo>
                      <a:pt x="2133" y="68"/>
                    </a:lnTo>
                    <a:lnTo>
                      <a:pt x="2195" y="81"/>
                    </a:lnTo>
                    <a:lnTo>
                      <a:pt x="2234" y="102"/>
                    </a:lnTo>
                    <a:lnTo>
                      <a:pt x="2274" y="123"/>
                    </a:lnTo>
                    <a:lnTo>
                      <a:pt x="2311" y="146"/>
                    </a:lnTo>
                    <a:lnTo>
                      <a:pt x="2347" y="170"/>
                    </a:lnTo>
                    <a:lnTo>
                      <a:pt x="2378" y="192"/>
                    </a:lnTo>
                    <a:lnTo>
                      <a:pt x="2408" y="220"/>
                    </a:lnTo>
                    <a:lnTo>
                      <a:pt x="2433" y="247"/>
                    </a:lnTo>
                    <a:lnTo>
                      <a:pt x="2456" y="279"/>
                    </a:lnTo>
                    <a:lnTo>
                      <a:pt x="2462" y="290"/>
                    </a:lnTo>
                    <a:lnTo>
                      <a:pt x="2470" y="301"/>
                    </a:lnTo>
                    <a:lnTo>
                      <a:pt x="2477" y="313"/>
                    </a:lnTo>
                    <a:lnTo>
                      <a:pt x="2485" y="324"/>
                    </a:lnTo>
                    <a:lnTo>
                      <a:pt x="2490" y="335"/>
                    </a:lnTo>
                    <a:lnTo>
                      <a:pt x="2496" y="348"/>
                    </a:lnTo>
                    <a:lnTo>
                      <a:pt x="2499" y="361"/>
                    </a:lnTo>
                    <a:lnTo>
                      <a:pt x="2502" y="376"/>
                    </a:lnTo>
                    <a:lnTo>
                      <a:pt x="2487" y="444"/>
                    </a:lnTo>
                    <a:lnTo>
                      <a:pt x="2474" y="472"/>
                    </a:lnTo>
                    <a:lnTo>
                      <a:pt x="2460" y="502"/>
                    </a:lnTo>
                    <a:lnTo>
                      <a:pt x="2443" y="529"/>
                    </a:lnTo>
                    <a:lnTo>
                      <a:pt x="2426" y="558"/>
                    </a:lnTo>
                    <a:lnTo>
                      <a:pt x="2406" y="583"/>
                    </a:lnTo>
                    <a:lnTo>
                      <a:pt x="2386" y="607"/>
                    </a:lnTo>
                    <a:lnTo>
                      <a:pt x="2364" y="626"/>
                    </a:lnTo>
                    <a:lnTo>
                      <a:pt x="2343" y="642"/>
                    </a:lnTo>
                    <a:lnTo>
                      <a:pt x="2324" y="651"/>
                    </a:lnTo>
                    <a:lnTo>
                      <a:pt x="2307" y="661"/>
                    </a:lnTo>
                    <a:lnTo>
                      <a:pt x="2288" y="672"/>
                    </a:lnTo>
                    <a:lnTo>
                      <a:pt x="2270" y="685"/>
                    </a:lnTo>
                    <a:lnTo>
                      <a:pt x="2252" y="696"/>
                    </a:lnTo>
                    <a:lnTo>
                      <a:pt x="2234" y="709"/>
                    </a:lnTo>
                    <a:lnTo>
                      <a:pt x="2219" y="720"/>
                    </a:lnTo>
                    <a:lnTo>
                      <a:pt x="2205" y="734"/>
                    </a:lnTo>
                    <a:lnTo>
                      <a:pt x="2196" y="741"/>
                    </a:lnTo>
                    <a:lnTo>
                      <a:pt x="2189" y="750"/>
                    </a:lnTo>
                    <a:lnTo>
                      <a:pt x="2183" y="758"/>
                    </a:lnTo>
                    <a:lnTo>
                      <a:pt x="2178" y="765"/>
                    </a:lnTo>
                    <a:lnTo>
                      <a:pt x="2170" y="770"/>
                    </a:lnTo>
                    <a:lnTo>
                      <a:pt x="2163" y="776"/>
                    </a:lnTo>
                    <a:lnTo>
                      <a:pt x="2154" y="779"/>
                    </a:lnTo>
                    <a:lnTo>
                      <a:pt x="2144" y="783"/>
                    </a:lnTo>
                    <a:lnTo>
                      <a:pt x="2124" y="778"/>
                    </a:lnTo>
                    <a:lnTo>
                      <a:pt x="2107" y="774"/>
                    </a:lnTo>
                    <a:lnTo>
                      <a:pt x="2095" y="771"/>
                    </a:lnTo>
                    <a:lnTo>
                      <a:pt x="2085" y="770"/>
                    </a:lnTo>
                    <a:lnTo>
                      <a:pt x="2075" y="768"/>
                    </a:lnTo>
                    <a:lnTo>
                      <a:pt x="2066" y="765"/>
                    </a:lnTo>
                    <a:lnTo>
                      <a:pt x="2056" y="763"/>
                    </a:lnTo>
                    <a:lnTo>
                      <a:pt x="2047" y="761"/>
                    </a:lnTo>
                    <a:lnTo>
                      <a:pt x="2030" y="758"/>
                    </a:lnTo>
                    <a:lnTo>
                      <a:pt x="2012" y="755"/>
                    </a:lnTo>
                    <a:lnTo>
                      <a:pt x="1993" y="754"/>
                    </a:lnTo>
                    <a:lnTo>
                      <a:pt x="1976" y="754"/>
                    </a:lnTo>
                    <a:lnTo>
                      <a:pt x="1957" y="754"/>
                    </a:lnTo>
                    <a:lnTo>
                      <a:pt x="1939" y="754"/>
                    </a:lnTo>
                    <a:lnTo>
                      <a:pt x="1921" y="754"/>
                    </a:lnTo>
                    <a:lnTo>
                      <a:pt x="1903" y="755"/>
                    </a:lnTo>
                    <a:lnTo>
                      <a:pt x="1873" y="749"/>
                    </a:lnTo>
                    <a:lnTo>
                      <a:pt x="1845" y="744"/>
                    </a:lnTo>
                    <a:lnTo>
                      <a:pt x="1819" y="737"/>
                    </a:lnTo>
                    <a:lnTo>
                      <a:pt x="1795" y="732"/>
                    </a:lnTo>
                    <a:lnTo>
                      <a:pt x="1769" y="726"/>
                    </a:lnTo>
                    <a:lnTo>
                      <a:pt x="1745" y="722"/>
                    </a:lnTo>
                    <a:lnTo>
                      <a:pt x="1720" y="716"/>
                    </a:lnTo>
                    <a:lnTo>
                      <a:pt x="1696" y="712"/>
                    </a:lnTo>
                    <a:lnTo>
                      <a:pt x="1661" y="704"/>
                    </a:lnTo>
                    <a:lnTo>
                      <a:pt x="1627" y="696"/>
                    </a:lnTo>
                    <a:lnTo>
                      <a:pt x="1595" y="687"/>
                    </a:lnTo>
                    <a:lnTo>
                      <a:pt x="1563" y="680"/>
                    </a:lnTo>
                    <a:lnTo>
                      <a:pt x="1532" y="670"/>
                    </a:lnTo>
                    <a:lnTo>
                      <a:pt x="1502" y="660"/>
                    </a:lnTo>
                    <a:lnTo>
                      <a:pt x="1472" y="648"/>
                    </a:lnTo>
                    <a:lnTo>
                      <a:pt x="1443" y="636"/>
                    </a:lnTo>
                    <a:lnTo>
                      <a:pt x="1429" y="630"/>
                    </a:lnTo>
                    <a:lnTo>
                      <a:pt x="1395" y="616"/>
                    </a:lnTo>
                    <a:lnTo>
                      <a:pt x="1344" y="595"/>
                    </a:lnTo>
                    <a:lnTo>
                      <a:pt x="1284" y="571"/>
                    </a:lnTo>
                    <a:lnTo>
                      <a:pt x="1219" y="542"/>
                    </a:lnTo>
                    <a:lnTo>
                      <a:pt x="1156" y="513"/>
                    </a:lnTo>
                    <a:lnTo>
                      <a:pt x="1099" y="486"/>
                    </a:lnTo>
                    <a:lnTo>
                      <a:pt x="1057" y="462"/>
                    </a:lnTo>
                    <a:lnTo>
                      <a:pt x="1036" y="448"/>
                    </a:lnTo>
                    <a:lnTo>
                      <a:pt x="1017" y="437"/>
                    </a:lnTo>
                    <a:lnTo>
                      <a:pt x="998" y="427"/>
                    </a:lnTo>
                    <a:lnTo>
                      <a:pt x="980" y="417"/>
                    </a:lnTo>
                    <a:lnTo>
                      <a:pt x="962" y="405"/>
                    </a:lnTo>
                    <a:lnTo>
                      <a:pt x="945" y="395"/>
                    </a:lnTo>
                    <a:lnTo>
                      <a:pt x="926" y="384"/>
                    </a:lnTo>
                    <a:lnTo>
                      <a:pt x="910" y="374"/>
                    </a:lnTo>
                    <a:lnTo>
                      <a:pt x="888" y="359"/>
                    </a:lnTo>
                    <a:lnTo>
                      <a:pt x="868" y="345"/>
                    </a:lnTo>
                    <a:lnTo>
                      <a:pt x="847" y="331"/>
                    </a:lnTo>
                    <a:lnTo>
                      <a:pt x="829" y="319"/>
                    </a:lnTo>
                    <a:lnTo>
                      <a:pt x="810" y="305"/>
                    </a:lnTo>
                    <a:lnTo>
                      <a:pt x="791" y="291"/>
                    </a:lnTo>
                    <a:lnTo>
                      <a:pt x="773" y="276"/>
                    </a:lnTo>
                    <a:lnTo>
                      <a:pt x="757" y="262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1" name="Freeform 208"/>
              <p:cNvSpPr>
                <a:spLocks/>
              </p:cNvSpPr>
              <p:nvPr/>
            </p:nvSpPr>
            <p:spPr bwMode="auto">
              <a:xfrm>
                <a:off x="1745" y="3708"/>
                <a:ext cx="76" cy="130"/>
              </a:xfrm>
              <a:custGeom>
                <a:avLst/>
                <a:gdLst>
                  <a:gd name="T0" fmla="*/ 2 w 76"/>
                  <a:gd name="T1" fmla="*/ 89 h 130"/>
                  <a:gd name="T2" fmla="*/ 0 w 76"/>
                  <a:gd name="T3" fmla="*/ 103 h 130"/>
                  <a:gd name="T4" fmla="*/ 11 w 76"/>
                  <a:gd name="T5" fmla="*/ 105 h 130"/>
                  <a:gd name="T6" fmla="*/ 17 w 76"/>
                  <a:gd name="T7" fmla="*/ 100 h 130"/>
                  <a:gd name="T8" fmla="*/ 25 w 76"/>
                  <a:gd name="T9" fmla="*/ 96 h 130"/>
                  <a:gd name="T10" fmla="*/ 27 w 76"/>
                  <a:gd name="T11" fmla="*/ 104 h 130"/>
                  <a:gd name="T12" fmla="*/ 28 w 76"/>
                  <a:gd name="T13" fmla="*/ 113 h 130"/>
                  <a:gd name="T14" fmla="*/ 27 w 76"/>
                  <a:gd name="T15" fmla="*/ 120 h 130"/>
                  <a:gd name="T16" fmla="*/ 31 w 76"/>
                  <a:gd name="T17" fmla="*/ 130 h 130"/>
                  <a:gd name="T18" fmla="*/ 41 w 76"/>
                  <a:gd name="T19" fmla="*/ 122 h 130"/>
                  <a:gd name="T20" fmla="*/ 47 w 76"/>
                  <a:gd name="T21" fmla="*/ 95 h 130"/>
                  <a:gd name="T22" fmla="*/ 45 w 76"/>
                  <a:gd name="T23" fmla="*/ 83 h 130"/>
                  <a:gd name="T24" fmla="*/ 45 w 76"/>
                  <a:gd name="T25" fmla="*/ 70 h 130"/>
                  <a:gd name="T26" fmla="*/ 43 w 76"/>
                  <a:gd name="T27" fmla="*/ 64 h 130"/>
                  <a:gd name="T28" fmla="*/ 43 w 76"/>
                  <a:gd name="T29" fmla="*/ 58 h 130"/>
                  <a:gd name="T30" fmla="*/ 43 w 76"/>
                  <a:gd name="T31" fmla="*/ 51 h 130"/>
                  <a:gd name="T32" fmla="*/ 46 w 76"/>
                  <a:gd name="T33" fmla="*/ 45 h 130"/>
                  <a:gd name="T34" fmla="*/ 47 w 76"/>
                  <a:gd name="T35" fmla="*/ 36 h 130"/>
                  <a:gd name="T36" fmla="*/ 51 w 76"/>
                  <a:gd name="T37" fmla="*/ 30 h 130"/>
                  <a:gd name="T38" fmla="*/ 55 w 76"/>
                  <a:gd name="T39" fmla="*/ 24 h 130"/>
                  <a:gd name="T40" fmla="*/ 60 w 76"/>
                  <a:gd name="T41" fmla="*/ 20 h 130"/>
                  <a:gd name="T42" fmla="*/ 63 w 76"/>
                  <a:gd name="T43" fmla="*/ 15 h 130"/>
                  <a:gd name="T44" fmla="*/ 68 w 76"/>
                  <a:gd name="T45" fmla="*/ 11 h 130"/>
                  <a:gd name="T46" fmla="*/ 72 w 76"/>
                  <a:gd name="T47" fmla="*/ 6 h 130"/>
                  <a:gd name="T48" fmla="*/ 76 w 76"/>
                  <a:gd name="T49" fmla="*/ 0 h 130"/>
                  <a:gd name="T50" fmla="*/ 66 w 76"/>
                  <a:gd name="T51" fmla="*/ 4 h 130"/>
                  <a:gd name="T52" fmla="*/ 58 w 76"/>
                  <a:gd name="T53" fmla="*/ 7 h 130"/>
                  <a:gd name="T54" fmla="*/ 52 w 76"/>
                  <a:gd name="T55" fmla="*/ 11 h 130"/>
                  <a:gd name="T56" fmla="*/ 46 w 76"/>
                  <a:gd name="T57" fmla="*/ 17 h 130"/>
                  <a:gd name="T58" fmla="*/ 37 w 76"/>
                  <a:gd name="T59" fmla="*/ 28 h 130"/>
                  <a:gd name="T60" fmla="*/ 35 w 76"/>
                  <a:gd name="T61" fmla="*/ 39 h 130"/>
                  <a:gd name="T62" fmla="*/ 32 w 76"/>
                  <a:gd name="T63" fmla="*/ 50 h 130"/>
                  <a:gd name="T64" fmla="*/ 30 w 76"/>
                  <a:gd name="T65" fmla="*/ 61 h 130"/>
                  <a:gd name="T66" fmla="*/ 22 w 76"/>
                  <a:gd name="T67" fmla="*/ 70 h 130"/>
                  <a:gd name="T68" fmla="*/ 16 w 76"/>
                  <a:gd name="T69" fmla="*/ 75 h 130"/>
                  <a:gd name="T70" fmla="*/ 8 w 76"/>
                  <a:gd name="T71" fmla="*/ 80 h 130"/>
                  <a:gd name="T72" fmla="*/ 2 w 76"/>
                  <a:gd name="T73" fmla="*/ 89 h 1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"/>
                  <a:gd name="T112" fmla="*/ 0 h 130"/>
                  <a:gd name="T113" fmla="*/ 76 w 76"/>
                  <a:gd name="T114" fmla="*/ 130 h 1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" h="130">
                    <a:moveTo>
                      <a:pt x="2" y="89"/>
                    </a:moveTo>
                    <a:lnTo>
                      <a:pt x="0" y="103"/>
                    </a:lnTo>
                    <a:lnTo>
                      <a:pt x="11" y="105"/>
                    </a:lnTo>
                    <a:lnTo>
                      <a:pt x="17" y="100"/>
                    </a:lnTo>
                    <a:lnTo>
                      <a:pt x="25" y="96"/>
                    </a:lnTo>
                    <a:lnTo>
                      <a:pt x="27" y="104"/>
                    </a:lnTo>
                    <a:lnTo>
                      <a:pt x="28" y="113"/>
                    </a:lnTo>
                    <a:lnTo>
                      <a:pt x="27" y="120"/>
                    </a:lnTo>
                    <a:lnTo>
                      <a:pt x="31" y="130"/>
                    </a:lnTo>
                    <a:lnTo>
                      <a:pt x="41" y="122"/>
                    </a:lnTo>
                    <a:lnTo>
                      <a:pt x="47" y="95"/>
                    </a:lnTo>
                    <a:lnTo>
                      <a:pt x="45" y="83"/>
                    </a:lnTo>
                    <a:lnTo>
                      <a:pt x="45" y="70"/>
                    </a:lnTo>
                    <a:lnTo>
                      <a:pt x="43" y="64"/>
                    </a:lnTo>
                    <a:lnTo>
                      <a:pt x="43" y="58"/>
                    </a:lnTo>
                    <a:lnTo>
                      <a:pt x="43" y="51"/>
                    </a:lnTo>
                    <a:lnTo>
                      <a:pt x="46" y="45"/>
                    </a:lnTo>
                    <a:lnTo>
                      <a:pt x="47" y="36"/>
                    </a:lnTo>
                    <a:lnTo>
                      <a:pt x="51" y="30"/>
                    </a:lnTo>
                    <a:lnTo>
                      <a:pt x="55" y="24"/>
                    </a:lnTo>
                    <a:lnTo>
                      <a:pt x="60" y="20"/>
                    </a:lnTo>
                    <a:lnTo>
                      <a:pt x="63" y="15"/>
                    </a:lnTo>
                    <a:lnTo>
                      <a:pt x="68" y="11"/>
                    </a:lnTo>
                    <a:lnTo>
                      <a:pt x="72" y="6"/>
                    </a:lnTo>
                    <a:lnTo>
                      <a:pt x="76" y="0"/>
                    </a:lnTo>
                    <a:lnTo>
                      <a:pt x="66" y="4"/>
                    </a:lnTo>
                    <a:lnTo>
                      <a:pt x="58" y="7"/>
                    </a:lnTo>
                    <a:lnTo>
                      <a:pt x="52" y="11"/>
                    </a:lnTo>
                    <a:lnTo>
                      <a:pt x="46" y="17"/>
                    </a:lnTo>
                    <a:lnTo>
                      <a:pt x="37" y="28"/>
                    </a:lnTo>
                    <a:lnTo>
                      <a:pt x="35" y="39"/>
                    </a:lnTo>
                    <a:lnTo>
                      <a:pt x="32" y="50"/>
                    </a:lnTo>
                    <a:lnTo>
                      <a:pt x="30" y="61"/>
                    </a:lnTo>
                    <a:lnTo>
                      <a:pt x="22" y="70"/>
                    </a:lnTo>
                    <a:lnTo>
                      <a:pt x="16" y="75"/>
                    </a:lnTo>
                    <a:lnTo>
                      <a:pt x="8" y="80"/>
                    </a:lnTo>
                    <a:lnTo>
                      <a:pt x="2" y="89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2" name="Freeform 209"/>
              <p:cNvSpPr>
                <a:spLocks/>
              </p:cNvSpPr>
              <p:nvPr/>
            </p:nvSpPr>
            <p:spPr bwMode="auto">
              <a:xfrm>
                <a:off x="1570" y="3585"/>
                <a:ext cx="259" cy="203"/>
              </a:xfrm>
              <a:custGeom>
                <a:avLst/>
                <a:gdLst>
                  <a:gd name="T0" fmla="*/ 5 w 259"/>
                  <a:gd name="T1" fmla="*/ 158 h 203"/>
                  <a:gd name="T2" fmla="*/ 15 w 259"/>
                  <a:gd name="T3" fmla="*/ 173 h 203"/>
                  <a:gd name="T4" fmla="*/ 29 w 259"/>
                  <a:gd name="T5" fmla="*/ 188 h 203"/>
                  <a:gd name="T6" fmla="*/ 47 w 259"/>
                  <a:gd name="T7" fmla="*/ 198 h 203"/>
                  <a:gd name="T8" fmla="*/ 68 w 259"/>
                  <a:gd name="T9" fmla="*/ 202 h 203"/>
                  <a:gd name="T10" fmla="*/ 83 w 259"/>
                  <a:gd name="T11" fmla="*/ 192 h 203"/>
                  <a:gd name="T12" fmla="*/ 96 w 259"/>
                  <a:gd name="T13" fmla="*/ 177 h 203"/>
                  <a:gd name="T14" fmla="*/ 104 w 259"/>
                  <a:gd name="T15" fmla="*/ 161 h 203"/>
                  <a:gd name="T16" fmla="*/ 118 w 259"/>
                  <a:gd name="T17" fmla="*/ 148 h 203"/>
                  <a:gd name="T18" fmla="*/ 134 w 259"/>
                  <a:gd name="T19" fmla="*/ 135 h 203"/>
                  <a:gd name="T20" fmla="*/ 151 w 259"/>
                  <a:gd name="T21" fmla="*/ 124 h 203"/>
                  <a:gd name="T22" fmla="*/ 163 w 259"/>
                  <a:gd name="T23" fmla="*/ 112 h 203"/>
                  <a:gd name="T24" fmla="*/ 176 w 259"/>
                  <a:gd name="T25" fmla="*/ 93 h 203"/>
                  <a:gd name="T26" fmla="*/ 187 w 259"/>
                  <a:gd name="T27" fmla="*/ 70 h 203"/>
                  <a:gd name="T28" fmla="*/ 200 w 259"/>
                  <a:gd name="T29" fmla="*/ 53 h 203"/>
                  <a:gd name="T30" fmla="*/ 218 w 259"/>
                  <a:gd name="T31" fmla="*/ 41 h 203"/>
                  <a:gd name="T32" fmla="*/ 236 w 259"/>
                  <a:gd name="T33" fmla="*/ 29 h 203"/>
                  <a:gd name="T34" fmla="*/ 252 w 259"/>
                  <a:gd name="T35" fmla="*/ 11 h 203"/>
                  <a:gd name="T36" fmla="*/ 251 w 259"/>
                  <a:gd name="T37" fmla="*/ 9 h 203"/>
                  <a:gd name="T38" fmla="*/ 232 w 259"/>
                  <a:gd name="T39" fmla="*/ 33 h 203"/>
                  <a:gd name="T40" fmla="*/ 217 w 259"/>
                  <a:gd name="T41" fmla="*/ 41 h 203"/>
                  <a:gd name="T42" fmla="*/ 202 w 259"/>
                  <a:gd name="T43" fmla="*/ 43 h 203"/>
                  <a:gd name="T44" fmla="*/ 188 w 259"/>
                  <a:gd name="T45" fmla="*/ 48 h 203"/>
                  <a:gd name="T46" fmla="*/ 180 w 259"/>
                  <a:gd name="T47" fmla="*/ 63 h 203"/>
                  <a:gd name="T48" fmla="*/ 170 w 259"/>
                  <a:gd name="T49" fmla="*/ 79 h 203"/>
                  <a:gd name="T50" fmla="*/ 154 w 259"/>
                  <a:gd name="T51" fmla="*/ 90 h 203"/>
                  <a:gd name="T52" fmla="*/ 136 w 259"/>
                  <a:gd name="T53" fmla="*/ 89 h 203"/>
                  <a:gd name="T54" fmla="*/ 122 w 259"/>
                  <a:gd name="T55" fmla="*/ 90 h 203"/>
                  <a:gd name="T56" fmla="*/ 108 w 259"/>
                  <a:gd name="T57" fmla="*/ 102 h 203"/>
                  <a:gd name="T58" fmla="*/ 88 w 259"/>
                  <a:gd name="T59" fmla="*/ 122 h 203"/>
                  <a:gd name="T60" fmla="*/ 69 w 259"/>
                  <a:gd name="T61" fmla="*/ 129 h 203"/>
                  <a:gd name="T62" fmla="*/ 55 w 259"/>
                  <a:gd name="T63" fmla="*/ 132 h 203"/>
                  <a:gd name="T64" fmla="*/ 42 w 259"/>
                  <a:gd name="T65" fmla="*/ 137 h 203"/>
                  <a:gd name="T66" fmla="*/ 37 w 259"/>
                  <a:gd name="T67" fmla="*/ 144 h 203"/>
                  <a:gd name="T68" fmla="*/ 33 w 259"/>
                  <a:gd name="T69" fmla="*/ 154 h 203"/>
                  <a:gd name="T70" fmla="*/ 25 w 259"/>
                  <a:gd name="T71" fmla="*/ 161 h 203"/>
                  <a:gd name="T72" fmla="*/ 9 w 259"/>
                  <a:gd name="T73" fmla="*/ 158 h 203"/>
                  <a:gd name="T74" fmla="*/ 4 w 259"/>
                  <a:gd name="T75" fmla="*/ 152 h 20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9"/>
                  <a:gd name="T115" fmla="*/ 0 h 203"/>
                  <a:gd name="T116" fmla="*/ 259 w 259"/>
                  <a:gd name="T117" fmla="*/ 203 h 20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9" h="203">
                    <a:moveTo>
                      <a:pt x="0" y="151"/>
                    </a:moveTo>
                    <a:lnTo>
                      <a:pt x="5" y="158"/>
                    </a:lnTo>
                    <a:lnTo>
                      <a:pt x="10" y="166"/>
                    </a:lnTo>
                    <a:lnTo>
                      <a:pt x="15" y="173"/>
                    </a:lnTo>
                    <a:lnTo>
                      <a:pt x="23" y="182"/>
                    </a:lnTo>
                    <a:lnTo>
                      <a:pt x="29" y="188"/>
                    </a:lnTo>
                    <a:lnTo>
                      <a:pt x="38" y="194"/>
                    </a:lnTo>
                    <a:lnTo>
                      <a:pt x="47" y="198"/>
                    </a:lnTo>
                    <a:lnTo>
                      <a:pt x="59" y="203"/>
                    </a:lnTo>
                    <a:lnTo>
                      <a:pt x="68" y="202"/>
                    </a:lnTo>
                    <a:lnTo>
                      <a:pt x="77" y="199"/>
                    </a:lnTo>
                    <a:lnTo>
                      <a:pt x="83" y="192"/>
                    </a:lnTo>
                    <a:lnTo>
                      <a:pt x="91" y="186"/>
                    </a:lnTo>
                    <a:lnTo>
                      <a:pt x="96" y="177"/>
                    </a:lnTo>
                    <a:lnTo>
                      <a:pt x="101" y="169"/>
                    </a:lnTo>
                    <a:lnTo>
                      <a:pt x="104" y="161"/>
                    </a:lnTo>
                    <a:lnTo>
                      <a:pt x="111" y="157"/>
                    </a:lnTo>
                    <a:lnTo>
                      <a:pt x="118" y="148"/>
                    </a:lnTo>
                    <a:lnTo>
                      <a:pt x="127" y="142"/>
                    </a:lnTo>
                    <a:lnTo>
                      <a:pt x="134" y="135"/>
                    </a:lnTo>
                    <a:lnTo>
                      <a:pt x="143" y="130"/>
                    </a:lnTo>
                    <a:lnTo>
                      <a:pt x="151" y="124"/>
                    </a:lnTo>
                    <a:lnTo>
                      <a:pt x="158" y="119"/>
                    </a:lnTo>
                    <a:lnTo>
                      <a:pt x="163" y="112"/>
                    </a:lnTo>
                    <a:lnTo>
                      <a:pt x="170" y="105"/>
                    </a:lnTo>
                    <a:lnTo>
                      <a:pt x="176" y="93"/>
                    </a:lnTo>
                    <a:lnTo>
                      <a:pt x="182" y="82"/>
                    </a:lnTo>
                    <a:lnTo>
                      <a:pt x="187" y="70"/>
                    </a:lnTo>
                    <a:lnTo>
                      <a:pt x="193" y="62"/>
                    </a:lnTo>
                    <a:lnTo>
                      <a:pt x="200" y="53"/>
                    </a:lnTo>
                    <a:lnTo>
                      <a:pt x="208" y="46"/>
                    </a:lnTo>
                    <a:lnTo>
                      <a:pt x="218" y="41"/>
                    </a:lnTo>
                    <a:lnTo>
                      <a:pt x="228" y="36"/>
                    </a:lnTo>
                    <a:lnTo>
                      <a:pt x="236" y="29"/>
                    </a:lnTo>
                    <a:lnTo>
                      <a:pt x="245" y="21"/>
                    </a:lnTo>
                    <a:lnTo>
                      <a:pt x="252" y="11"/>
                    </a:lnTo>
                    <a:lnTo>
                      <a:pt x="259" y="0"/>
                    </a:lnTo>
                    <a:lnTo>
                      <a:pt x="251" y="9"/>
                    </a:lnTo>
                    <a:lnTo>
                      <a:pt x="242" y="21"/>
                    </a:lnTo>
                    <a:lnTo>
                      <a:pt x="232" y="33"/>
                    </a:lnTo>
                    <a:lnTo>
                      <a:pt x="225" y="40"/>
                    </a:lnTo>
                    <a:lnTo>
                      <a:pt x="217" y="41"/>
                    </a:lnTo>
                    <a:lnTo>
                      <a:pt x="210" y="43"/>
                    </a:lnTo>
                    <a:lnTo>
                      <a:pt x="202" y="43"/>
                    </a:lnTo>
                    <a:lnTo>
                      <a:pt x="196" y="44"/>
                    </a:lnTo>
                    <a:lnTo>
                      <a:pt x="188" y="48"/>
                    </a:lnTo>
                    <a:lnTo>
                      <a:pt x="185" y="55"/>
                    </a:lnTo>
                    <a:lnTo>
                      <a:pt x="180" y="63"/>
                    </a:lnTo>
                    <a:lnTo>
                      <a:pt x="176" y="73"/>
                    </a:lnTo>
                    <a:lnTo>
                      <a:pt x="170" y="79"/>
                    </a:lnTo>
                    <a:lnTo>
                      <a:pt x="163" y="87"/>
                    </a:lnTo>
                    <a:lnTo>
                      <a:pt x="154" y="90"/>
                    </a:lnTo>
                    <a:lnTo>
                      <a:pt x="146" y="90"/>
                    </a:lnTo>
                    <a:lnTo>
                      <a:pt x="136" y="89"/>
                    </a:lnTo>
                    <a:lnTo>
                      <a:pt x="129" y="89"/>
                    </a:lnTo>
                    <a:lnTo>
                      <a:pt x="122" y="90"/>
                    </a:lnTo>
                    <a:lnTo>
                      <a:pt x="118" y="94"/>
                    </a:lnTo>
                    <a:lnTo>
                      <a:pt x="108" y="102"/>
                    </a:lnTo>
                    <a:lnTo>
                      <a:pt x="101" y="112"/>
                    </a:lnTo>
                    <a:lnTo>
                      <a:pt x="88" y="122"/>
                    </a:lnTo>
                    <a:lnTo>
                      <a:pt x="75" y="128"/>
                    </a:lnTo>
                    <a:lnTo>
                      <a:pt x="69" y="129"/>
                    </a:lnTo>
                    <a:lnTo>
                      <a:pt x="63" y="130"/>
                    </a:lnTo>
                    <a:lnTo>
                      <a:pt x="55" y="132"/>
                    </a:lnTo>
                    <a:lnTo>
                      <a:pt x="48" y="134"/>
                    </a:lnTo>
                    <a:lnTo>
                      <a:pt x="42" y="137"/>
                    </a:lnTo>
                    <a:lnTo>
                      <a:pt x="38" y="140"/>
                    </a:lnTo>
                    <a:lnTo>
                      <a:pt x="37" y="144"/>
                    </a:lnTo>
                    <a:lnTo>
                      <a:pt x="35" y="151"/>
                    </a:lnTo>
                    <a:lnTo>
                      <a:pt x="33" y="154"/>
                    </a:lnTo>
                    <a:lnTo>
                      <a:pt x="30" y="159"/>
                    </a:lnTo>
                    <a:lnTo>
                      <a:pt x="25" y="161"/>
                    </a:lnTo>
                    <a:lnTo>
                      <a:pt x="17" y="161"/>
                    </a:lnTo>
                    <a:lnTo>
                      <a:pt x="9" y="158"/>
                    </a:lnTo>
                    <a:lnTo>
                      <a:pt x="7" y="156"/>
                    </a:lnTo>
                    <a:lnTo>
                      <a:pt x="4" y="152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3" name="Freeform 210"/>
              <p:cNvSpPr>
                <a:spLocks/>
              </p:cNvSpPr>
              <p:nvPr/>
            </p:nvSpPr>
            <p:spPr bwMode="auto">
              <a:xfrm>
                <a:off x="1506" y="3450"/>
                <a:ext cx="266" cy="199"/>
              </a:xfrm>
              <a:custGeom>
                <a:avLst/>
                <a:gdLst>
                  <a:gd name="T0" fmla="*/ 266 w 266"/>
                  <a:gd name="T1" fmla="*/ 0 h 199"/>
                  <a:gd name="T2" fmla="*/ 257 w 266"/>
                  <a:gd name="T3" fmla="*/ 6 h 199"/>
                  <a:gd name="T4" fmla="*/ 250 w 266"/>
                  <a:gd name="T5" fmla="*/ 14 h 199"/>
                  <a:gd name="T6" fmla="*/ 242 w 266"/>
                  <a:gd name="T7" fmla="*/ 21 h 199"/>
                  <a:gd name="T8" fmla="*/ 235 w 266"/>
                  <a:gd name="T9" fmla="*/ 29 h 199"/>
                  <a:gd name="T10" fmla="*/ 226 w 266"/>
                  <a:gd name="T11" fmla="*/ 35 h 199"/>
                  <a:gd name="T12" fmla="*/ 217 w 266"/>
                  <a:gd name="T13" fmla="*/ 41 h 199"/>
                  <a:gd name="T14" fmla="*/ 208 w 266"/>
                  <a:gd name="T15" fmla="*/ 46 h 199"/>
                  <a:gd name="T16" fmla="*/ 200 w 266"/>
                  <a:gd name="T17" fmla="*/ 52 h 199"/>
                  <a:gd name="T18" fmla="*/ 190 w 266"/>
                  <a:gd name="T19" fmla="*/ 54 h 199"/>
                  <a:gd name="T20" fmla="*/ 182 w 266"/>
                  <a:gd name="T21" fmla="*/ 56 h 199"/>
                  <a:gd name="T22" fmla="*/ 175 w 266"/>
                  <a:gd name="T23" fmla="*/ 57 h 199"/>
                  <a:gd name="T24" fmla="*/ 167 w 266"/>
                  <a:gd name="T25" fmla="*/ 59 h 199"/>
                  <a:gd name="T26" fmla="*/ 158 w 266"/>
                  <a:gd name="T27" fmla="*/ 59 h 199"/>
                  <a:gd name="T28" fmla="*/ 151 w 266"/>
                  <a:gd name="T29" fmla="*/ 60 h 199"/>
                  <a:gd name="T30" fmla="*/ 143 w 266"/>
                  <a:gd name="T31" fmla="*/ 62 h 199"/>
                  <a:gd name="T32" fmla="*/ 136 w 266"/>
                  <a:gd name="T33" fmla="*/ 66 h 199"/>
                  <a:gd name="T34" fmla="*/ 124 w 266"/>
                  <a:gd name="T35" fmla="*/ 70 h 199"/>
                  <a:gd name="T36" fmla="*/ 116 w 266"/>
                  <a:gd name="T37" fmla="*/ 74 h 199"/>
                  <a:gd name="T38" fmla="*/ 107 w 266"/>
                  <a:gd name="T39" fmla="*/ 79 h 199"/>
                  <a:gd name="T40" fmla="*/ 99 w 266"/>
                  <a:gd name="T41" fmla="*/ 84 h 199"/>
                  <a:gd name="T42" fmla="*/ 91 w 266"/>
                  <a:gd name="T43" fmla="*/ 87 h 199"/>
                  <a:gd name="T44" fmla="*/ 83 w 266"/>
                  <a:gd name="T45" fmla="*/ 91 h 199"/>
                  <a:gd name="T46" fmla="*/ 73 w 266"/>
                  <a:gd name="T47" fmla="*/ 95 h 199"/>
                  <a:gd name="T48" fmla="*/ 64 w 266"/>
                  <a:gd name="T49" fmla="*/ 100 h 199"/>
                  <a:gd name="T50" fmla="*/ 59 w 266"/>
                  <a:gd name="T51" fmla="*/ 101 h 199"/>
                  <a:gd name="T52" fmla="*/ 55 w 266"/>
                  <a:gd name="T53" fmla="*/ 106 h 199"/>
                  <a:gd name="T54" fmla="*/ 52 w 266"/>
                  <a:gd name="T55" fmla="*/ 113 h 199"/>
                  <a:gd name="T56" fmla="*/ 49 w 266"/>
                  <a:gd name="T57" fmla="*/ 120 h 199"/>
                  <a:gd name="T58" fmla="*/ 45 w 266"/>
                  <a:gd name="T59" fmla="*/ 128 h 199"/>
                  <a:gd name="T60" fmla="*/ 43 w 266"/>
                  <a:gd name="T61" fmla="*/ 136 h 199"/>
                  <a:gd name="T62" fmla="*/ 40 w 266"/>
                  <a:gd name="T63" fmla="*/ 144 h 199"/>
                  <a:gd name="T64" fmla="*/ 40 w 266"/>
                  <a:gd name="T65" fmla="*/ 151 h 199"/>
                  <a:gd name="T66" fmla="*/ 35 w 266"/>
                  <a:gd name="T67" fmla="*/ 160 h 199"/>
                  <a:gd name="T68" fmla="*/ 32 w 266"/>
                  <a:gd name="T69" fmla="*/ 168 h 199"/>
                  <a:gd name="T70" fmla="*/ 27 w 266"/>
                  <a:gd name="T71" fmla="*/ 173 h 199"/>
                  <a:gd name="T72" fmla="*/ 22 w 266"/>
                  <a:gd name="T73" fmla="*/ 178 h 199"/>
                  <a:gd name="T74" fmla="*/ 9 w 266"/>
                  <a:gd name="T75" fmla="*/ 184 h 199"/>
                  <a:gd name="T76" fmla="*/ 0 w 266"/>
                  <a:gd name="T77" fmla="*/ 195 h 199"/>
                  <a:gd name="T78" fmla="*/ 14 w 266"/>
                  <a:gd name="T79" fmla="*/ 199 h 199"/>
                  <a:gd name="T80" fmla="*/ 32 w 266"/>
                  <a:gd name="T81" fmla="*/ 184 h 199"/>
                  <a:gd name="T82" fmla="*/ 49 w 266"/>
                  <a:gd name="T83" fmla="*/ 170 h 199"/>
                  <a:gd name="T84" fmla="*/ 64 w 266"/>
                  <a:gd name="T85" fmla="*/ 156 h 199"/>
                  <a:gd name="T86" fmla="*/ 81 w 266"/>
                  <a:gd name="T87" fmla="*/ 143 h 199"/>
                  <a:gd name="T88" fmla="*/ 96 w 266"/>
                  <a:gd name="T89" fmla="*/ 128 h 199"/>
                  <a:gd name="T90" fmla="*/ 112 w 266"/>
                  <a:gd name="T91" fmla="*/ 115 h 199"/>
                  <a:gd name="T92" fmla="*/ 129 w 266"/>
                  <a:gd name="T93" fmla="*/ 103 h 199"/>
                  <a:gd name="T94" fmla="*/ 151 w 266"/>
                  <a:gd name="T95" fmla="*/ 91 h 199"/>
                  <a:gd name="T96" fmla="*/ 166 w 266"/>
                  <a:gd name="T97" fmla="*/ 82 h 199"/>
                  <a:gd name="T98" fmla="*/ 183 w 266"/>
                  <a:gd name="T99" fmla="*/ 75 h 199"/>
                  <a:gd name="T100" fmla="*/ 201 w 266"/>
                  <a:gd name="T101" fmla="*/ 67 h 199"/>
                  <a:gd name="T102" fmla="*/ 218 w 266"/>
                  <a:gd name="T103" fmla="*/ 60 h 199"/>
                  <a:gd name="T104" fmla="*/ 232 w 266"/>
                  <a:gd name="T105" fmla="*/ 49 h 199"/>
                  <a:gd name="T106" fmla="*/ 247 w 266"/>
                  <a:gd name="T107" fmla="*/ 36 h 199"/>
                  <a:gd name="T108" fmla="*/ 257 w 266"/>
                  <a:gd name="T109" fmla="*/ 20 h 199"/>
                  <a:gd name="T110" fmla="*/ 266 w 266"/>
                  <a:gd name="T111" fmla="*/ 0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6"/>
                  <a:gd name="T169" fmla="*/ 0 h 199"/>
                  <a:gd name="T170" fmla="*/ 266 w 266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6" h="199">
                    <a:moveTo>
                      <a:pt x="266" y="0"/>
                    </a:moveTo>
                    <a:lnTo>
                      <a:pt x="257" y="6"/>
                    </a:lnTo>
                    <a:lnTo>
                      <a:pt x="250" y="14"/>
                    </a:lnTo>
                    <a:lnTo>
                      <a:pt x="242" y="21"/>
                    </a:lnTo>
                    <a:lnTo>
                      <a:pt x="235" y="29"/>
                    </a:lnTo>
                    <a:lnTo>
                      <a:pt x="226" y="35"/>
                    </a:lnTo>
                    <a:lnTo>
                      <a:pt x="217" y="41"/>
                    </a:lnTo>
                    <a:lnTo>
                      <a:pt x="208" y="46"/>
                    </a:lnTo>
                    <a:lnTo>
                      <a:pt x="200" y="52"/>
                    </a:lnTo>
                    <a:lnTo>
                      <a:pt x="190" y="54"/>
                    </a:lnTo>
                    <a:lnTo>
                      <a:pt x="182" y="56"/>
                    </a:lnTo>
                    <a:lnTo>
                      <a:pt x="175" y="57"/>
                    </a:lnTo>
                    <a:lnTo>
                      <a:pt x="167" y="59"/>
                    </a:lnTo>
                    <a:lnTo>
                      <a:pt x="158" y="59"/>
                    </a:lnTo>
                    <a:lnTo>
                      <a:pt x="151" y="60"/>
                    </a:lnTo>
                    <a:lnTo>
                      <a:pt x="143" y="62"/>
                    </a:lnTo>
                    <a:lnTo>
                      <a:pt x="136" y="66"/>
                    </a:lnTo>
                    <a:lnTo>
                      <a:pt x="124" y="70"/>
                    </a:lnTo>
                    <a:lnTo>
                      <a:pt x="116" y="74"/>
                    </a:lnTo>
                    <a:lnTo>
                      <a:pt x="107" y="79"/>
                    </a:lnTo>
                    <a:lnTo>
                      <a:pt x="99" y="84"/>
                    </a:lnTo>
                    <a:lnTo>
                      <a:pt x="91" y="87"/>
                    </a:lnTo>
                    <a:lnTo>
                      <a:pt x="83" y="91"/>
                    </a:lnTo>
                    <a:lnTo>
                      <a:pt x="73" y="95"/>
                    </a:lnTo>
                    <a:lnTo>
                      <a:pt x="64" y="100"/>
                    </a:lnTo>
                    <a:lnTo>
                      <a:pt x="59" y="101"/>
                    </a:lnTo>
                    <a:lnTo>
                      <a:pt x="55" y="106"/>
                    </a:lnTo>
                    <a:lnTo>
                      <a:pt x="52" y="113"/>
                    </a:lnTo>
                    <a:lnTo>
                      <a:pt x="49" y="120"/>
                    </a:lnTo>
                    <a:lnTo>
                      <a:pt x="45" y="128"/>
                    </a:lnTo>
                    <a:lnTo>
                      <a:pt x="43" y="136"/>
                    </a:lnTo>
                    <a:lnTo>
                      <a:pt x="40" y="144"/>
                    </a:lnTo>
                    <a:lnTo>
                      <a:pt x="40" y="151"/>
                    </a:lnTo>
                    <a:lnTo>
                      <a:pt x="35" y="160"/>
                    </a:lnTo>
                    <a:lnTo>
                      <a:pt x="32" y="168"/>
                    </a:lnTo>
                    <a:lnTo>
                      <a:pt x="27" y="173"/>
                    </a:lnTo>
                    <a:lnTo>
                      <a:pt x="22" y="178"/>
                    </a:lnTo>
                    <a:lnTo>
                      <a:pt x="9" y="184"/>
                    </a:lnTo>
                    <a:lnTo>
                      <a:pt x="0" y="195"/>
                    </a:lnTo>
                    <a:lnTo>
                      <a:pt x="14" y="199"/>
                    </a:lnTo>
                    <a:lnTo>
                      <a:pt x="32" y="184"/>
                    </a:lnTo>
                    <a:lnTo>
                      <a:pt x="49" y="170"/>
                    </a:lnTo>
                    <a:lnTo>
                      <a:pt x="64" y="156"/>
                    </a:lnTo>
                    <a:lnTo>
                      <a:pt x="81" y="143"/>
                    </a:lnTo>
                    <a:lnTo>
                      <a:pt x="96" y="128"/>
                    </a:lnTo>
                    <a:lnTo>
                      <a:pt x="112" y="115"/>
                    </a:lnTo>
                    <a:lnTo>
                      <a:pt x="129" y="103"/>
                    </a:lnTo>
                    <a:lnTo>
                      <a:pt x="151" y="91"/>
                    </a:lnTo>
                    <a:lnTo>
                      <a:pt x="166" y="82"/>
                    </a:lnTo>
                    <a:lnTo>
                      <a:pt x="183" y="75"/>
                    </a:lnTo>
                    <a:lnTo>
                      <a:pt x="201" y="67"/>
                    </a:lnTo>
                    <a:lnTo>
                      <a:pt x="218" y="60"/>
                    </a:lnTo>
                    <a:lnTo>
                      <a:pt x="232" y="49"/>
                    </a:lnTo>
                    <a:lnTo>
                      <a:pt x="247" y="36"/>
                    </a:lnTo>
                    <a:lnTo>
                      <a:pt x="257" y="2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4" name="Freeform 211"/>
              <p:cNvSpPr>
                <a:spLocks/>
              </p:cNvSpPr>
              <p:nvPr/>
            </p:nvSpPr>
            <p:spPr bwMode="auto">
              <a:xfrm>
                <a:off x="1634" y="3694"/>
                <a:ext cx="100" cy="105"/>
              </a:xfrm>
              <a:custGeom>
                <a:avLst/>
                <a:gdLst>
                  <a:gd name="T0" fmla="*/ 100 w 100"/>
                  <a:gd name="T1" fmla="*/ 0 h 105"/>
                  <a:gd name="T2" fmla="*/ 93 w 100"/>
                  <a:gd name="T3" fmla="*/ 3 h 105"/>
                  <a:gd name="T4" fmla="*/ 85 w 100"/>
                  <a:gd name="T5" fmla="*/ 4 h 105"/>
                  <a:gd name="T6" fmla="*/ 78 w 100"/>
                  <a:gd name="T7" fmla="*/ 3 h 105"/>
                  <a:gd name="T8" fmla="*/ 72 w 100"/>
                  <a:gd name="T9" fmla="*/ 5 h 105"/>
                  <a:gd name="T10" fmla="*/ 68 w 100"/>
                  <a:gd name="T11" fmla="*/ 8 h 105"/>
                  <a:gd name="T12" fmla="*/ 64 w 100"/>
                  <a:gd name="T13" fmla="*/ 13 h 105"/>
                  <a:gd name="T14" fmla="*/ 62 w 100"/>
                  <a:gd name="T15" fmla="*/ 16 h 105"/>
                  <a:gd name="T16" fmla="*/ 59 w 100"/>
                  <a:gd name="T17" fmla="*/ 20 h 105"/>
                  <a:gd name="T18" fmla="*/ 50 w 100"/>
                  <a:gd name="T19" fmla="*/ 25 h 105"/>
                  <a:gd name="T20" fmla="*/ 40 w 100"/>
                  <a:gd name="T21" fmla="*/ 30 h 105"/>
                  <a:gd name="T22" fmla="*/ 32 w 100"/>
                  <a:gd name="T23" fmla="*/ 33 h 105"/>
                  <a:gd name="T24" fmla="*/ 27 w 100"/>
                  <a:gd name="T25" fmla="*/ 37 h 105"/>
                  <a:gd name="T26" fmla="*/ 20 w 100"/>
                  <a:gd name="T27" fmla="*/ 40 h 105"/>
                  <a:gd name="T28" fmla="*/ 19 w 100"/>
                  <a:gd name="T29" fmla="*/ 48 h 105"/>
                  <a:gd name="T30" fmla="*/ 17 w 100"/>
                  <a:gd name="T31" fmla="*/ 55 h 105"/>
                  <a:gd name="T32" fmla="*/ 13 w 100"/>
                  <a:gd name="T33" fmla="*/ 64 h 105"/>
                  <a:gd name="T34" fmla="*/ 5 w 100"/>
                  <a:gd name="T35" fmla="*/ 70 h 105"/>
                  <a:gd name="T36" fmla="*/ 1 w 100"/>
                  <a:gd name="T37" fmla="*/ 79 h 105"/>
                  <a:gd name="T38" fmla="*/ 0 w 100"/>
                  <a:gd name="T39" fmla="*/ 90 h 105"/>
                  <a:gd name="T40" fmla="*/ 4 w 100"/>
                  <a:gd name="T41" fmla="*/ 98 h 105"/>
                  <a:gd name="T42" fmla="*/ 11 w 100"/>
                  <a:gd name="T43" fmla="*/ 102 h 105"/>
                  <a:gd name="T44" fmla="*/ 24 w 100"/>
                  <a:gd name="T45" fmla="*/ 105 h 105"/>
                  <a:gd name="T46" fmla="*/ 28 w 100"/>
                  <a:gd name="T47" fmla="*/ 93 h 105"/>
                  <a:gd name="T48" fmla="*/ 34 w 100"/>
                  <a:gd name="T49" fmla="*/ 84 h 105"/>
                  <a:gd name="T50" fmla="*/ 40 w 100"/>
                  <a:gd name="T51" fmla="*/ 77 h 105"/>
                  <a:gd name="T52" fmla="*/ 47 w 100"/>
                  <a:gd name="T53" fmla="*/ 69 h 105"/>
                  <a:gd name="T54" fmla="*/ 52 w 100"/>
                  <a:gd name="T55" fmla="*/ 62 h 105"/>
                  <a:gd name="T56" fmla="*/ 57 w 100"/>
                  <a:gd name="T57" fmla="*/ 55 h 105"/>
                  <a:gd name="T58" fmla="*/ 60 w 100"/>
                  <a:gd name="T59" fmla="*/ 48 h 105"/>
                  <a:gd name="T60" fmla="*/ 65 w 100"/>
                  <a:gd name="T61" fmla="*/ 40 h 105"/>
                  <a:gd name="T62" fmla="*/ 68 w 100"/>
                  <a:gd name="T63" fmla="*/ 33 h 105"/>
                  <a:gd name="T64" fmla="*/ 72 w 100"/>
                  <a:gd name="T65" fmla="*/ 28 h 105"/>
                  <a:gd name="T66" fmla="*/ 77 w 100"/>
                  <a:gd name="T67" fmla="*/ 24 h 105"/>
                  <a:gd name="T68" fmla="*/ 83 w 100"/>
                  <a:gd name="T69" fmla="*/ 20 h 105"/>
                  <a:gd name="T70" fmla="*/ 88 w 100"/>
                  <a:gd name="T71" fmla="*/ 15 h 105"/>
                  <a:gd name="T72" fmla="*/ 93 w 100"/>
                  <a:gd name="T73" fmla="*/ 11 h 105"/>
                  <a:gd name="T74" fmla="*/ 97 w 100"/>
                  <a:gd name="T75" fmla="*/ 6 h 105"/>
                  <a:gd name="T76" fmla="*/ 100 w 100"/>
                  <a:gd name="T77" fmla="*/ 0 h 1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00"/>
                  <a:gd name="T118" fmla="*/ 0 h 105"/>
                  <a:gd name="T119" fmla="*/ 100 w 100"/>
                  <a:gd name="T120" fmla="*/ 105 h 10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00" h="105">
                    <a:moveTo>
                      <a:pt x="100" y="0"/>
                    </a:moveTo>
                    <a:lnTo>
                      <a:pt x="93" y="3"/>
                    </a:lnTo>
                    <a:lnTo>
                      <a:pt x="85" y="4"/>
                    </a:lnTo>
                    <a:lnTo>
                      <a:pt x="78" y="3"/>
                    </a:lnTo>
                    <a:lnTo>
                      <a:pt x="72" y="5"/>
                    </a:lnTo>
                    <a:lnTo>
                      <a:pt x="68" y="8"/>
                    </a:lnTo>
                    <a:lnTo>
                      <a:pt x="64" y="13"/>
                    </a:lnTo>
                    <a:lnTo>
                      <a:pt x="62" y="16"/>
                    </a:lnTo>
                    <a:lnTo>
                      <a:pt x="59" y="20"/>
                    </a:lnTo>
                    <a:lnTo>
                      <a:pt x="50" y="25"/>
                    </a:lnTo>
                    <a:lnTo>
                      <a:pt x="40" y="30"/>
                    </a:lnTo>
                    <a:lnTo>
                      <a:pt x="32" y="33"/>
                    </a:lnTo>
                    <a:lnTo>
                      <a:pt x="27" y="37"/>
                    </a:lnTo>
                    <a:lnTo>
                      <a:pt x="20" y="40"/>
                    </a:lnTo>
                    <a:lnTo>
                      <a:pt x="19" y="48"/>
                    </a:lnTo>
                    <a:lnTo>
                      <a:pt x="17" y="55"/>
                    </a:lnTo>
                    <a:lnTo>
                      <a:pt x="13" y="64"/>
                    </a:lnTo>
                    <a:lnTo>
                      <a:pt x="5" y="70"/>
                    </a:lnTo>
                    <a:lnTo>
                      <a:pt x="1" y="79"/>
                    </a:lnTo>
                    <a:lnTo>
                      <a:pt x="0" y="90"/>
                    </a:lnTo>
                    <a:lnTo>
                      <a:pt x="4" y="98"/>
                    </a:lnTo>
                    <a:lnTo>
                      <a:pt x="11" y="102"/>
                    </a:lnTo>
                    <a:lnTo>
                      <a:pt x="24" y="105"/>
                    </a:lnTo>
                    <a:lnTo>
                      <a:pt x="28" y="93"/>
                    </a:lnTo>
                    <a:lnTo>
                      <a:pt x="34" y="84"/>
                    </a:lnTo>
                    <a:lnTo>
                      <a:pt x="40" y="77"/>
                    </a:lnTo>
                    <a:lnTo>
                      <a:pt x="47" y="69"/>
                    </a:lnTo>
                    <a:lnTo>
                      <a:pt x="52" y="62"/>
                    </a:lnTo>
                    <a:lnTo>
                      <a:pt x="57" y="55"/>
                    </a:lnTo>
                    <a:lnTo>
                      <a:pt x="60" y="48"/>
                    </a:lnTo>
                    <a:lnTo>
                      <a:pt x="65" y="40"/>
                    </a:lnTo>
                    <a:lnTo>
                      <a:pt x="68" y="33"/>
                    </a:lnTo>
                    <a:lnTo>
                      <a:pt x="72" y="28"/>
                    </a:lnTo>
                    <a:lnTo>
                      <a:pt x="77" y="24"/>
                    </a:lnTo>
                    <a:lnTo>
                      <a:pt x="83" y="20"/>
                    </a:lnTo>
                    <a:lnTo>
                      <a:pt x="88" y="15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5" name="Freeform 212"/>
              <p:cNvSpPr>
                <a:spLocks/>
              </p:cNvSpPr>
              <p:nvPr/>
            </p:nvSpPr>
            <p:spPr bwMode="auto">
              <a:xfrm>
                <a:off x="1510" y="3507"/>
                <a:ext cx="212" cy="196"/>
              </a:xfrm>
              <a:custGeom>
                <a:avLst/>
                <a:gdLst>
                  <a:gd name="T0" fmla="*/ 16 w 212"/>
                  <a:gd name="T1" fmla="*/ 130 h 196"/>
                  <a:gd name="T2" fmla="*/ 30 w 212"/>
                  <a:gd name="T3" fmla="*/ 122 h 196"/>
                  <a:gd name="T4" fmla="*/ 43 w 212"/>
                  <a:gd name="T5" fmla="*/ 109 h 196"/>
                  <a:gd name="T6" fmla="*/ 50 w 212"/>
                  <a:gd name="T7" fmla="*/ 94 h 196"/>
                  <a:gd name="T8" fmla="*/ 57 w 212"/>
                  <a:gd name="T9" fmla="*/ 78 h 196"/>
                  <a:gd name="T10" fmla="*/ 67 w 212"/>
                  <a:gd name="T11" fmla="*/ 66 h 196"/>
                  <a:gd name="T12" fmla="*/ 80 w 212"/>
                  <a:gd name="T13" fmla="*/ 57 h 196"/>
                  <a:gd name="T14" fmla="*/ 94 w 212"/>
                  <a:gd name="T15" fmla="*/ 51 h 196"/>
                  <a:gd name="T16" fmla="*/ 108 w 212"/>
                  <a:gd name="T17" fmla="*/ 42 h 196"/>
                  <a:gd name="T18" fmla="*/ 122 w 212"/>
                  <a:gd name="T19" fmla="*/ 29 h 196"/>
                  <a:gd name="T20" fmla="*/ 137 w 212"/>
                  <a:gd name="T21" fmla="*/ 25 h 196"/>
                  <a:gd name="T22" fmla="*/ 157 w 212"/>
                  <a:gd name="T23" fmla="*/ 25 h 196"/>
                  <a:gd name="T24" fmla="*/ 173 w 212"/>
                  <a:gd name="T25" fmla="*/ 19 h 196"/>
                  <a:gd name="T26" fmla="*/ 189 w 212"/>
                  <a:gd name="T27" fmla="*/ 12 h 196"/>
                  <a:gd name="T28" fmla="*/ 204 w 212"/>
                  <a:gd name="T29" fmla="*/ 4 h 196"/>
                  <a:gd name="T30" fmla="*/ 197 w 212"/>
                  <a:gd name="T31" fmla="*/ 15 h 196"/>
                  <a:gd name="T32" fmla="*/ 166 w 212"/>
                  <a:gd name="T33" fmla="*/ 38 h 196"/>
                  <a:gd name="T34" fmla="*/ 132 w 212"/>
                  <a:gd name="T35" fmla="*/ 58 h 196"/>
                  <a:gd name="T36" fmla="*/ 99 w 212"/>
                  <a:gd name="T37" fmla="*/ 79 h 196"/>
                  <a:gd name="T38" fmla="*/ 75 w 212"/>
                  <a:gd name="T39" fmla="*/ 99 h 196"/>
                  <a:gd name="T40" fmla="*/ 60 w 212"/>
                  <a:gd name="T41" fmla="*/ 112 h 196"/>
                  <a:gd name="T42" fmla="*/ 46 w 212"/>
                  <a:gd name="T43" fmla="*/ 126 h 196"/>
                  <a:gd name="T44" fmla="*/ 38 w 212"/>
                  <a:gd name="T45" fmla="*/ 145 h 196"/>
                  <a:gd name="T46" fmla="*/ 34 w 212"/>
                  <a:gd name="T47" fmla="*/ 165 h 196"/>
                  <a:gd name="T48" fmla="*/ 38 w 212"/>
                  <a:gd name="T49" fmla="*/ 180 h 196"/>
                  <a:gd name="T50" fmla="*/ 34 w 212"/>
                  <a:gd name="T51" fmla="*/ 192 h 196"/>
                  <a:gd name="T52" fmla="*/ 24 w 212"/>
                  <a:gd name="T53" fmla="*/ 196 h 196"/>
                  <a:gd name="T54" fmla="*/ 11 w 212"/>
                  <a:gd name="T55" fmla="*/ 192 h 196"/>
                  <a:gd name="T56" fmla="*/ 3 w 212"/>
                  <a:gd name="T57" fmla="*/ 183 h 196"/>
                  <a:gd name="T58" fmla="*/ 0 w 212"/>
                  <a:gd name="T59" fmla="*/ 171 h 196"/>
                  <a:gd name="T60" fmla="*/ 1 w 212"/>
                  <a:gd name="T61" fmla="*/ 157 h 196"/>
                  <a:gd name="T62" fmla="*/ 10 w 212"/>
                  <a:gd name="T63" fmla="*/ 132 h 19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12"/>
                  <a:gd name="T97" fmla="*/ 0 h 196"/>
                  <a:gd name="T98" fmla="*/ 212 w 212"/>
                  <a:gd name="T99" fmla="*/ 196 h 19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12" h="196">
                    <a:moveTo>
                      <a:pt x="10" y="132"/>
                    </a:moveTo>
                    <a:lnTo>
                      <a:pt x="16" y="130"/>
                    </a:lnTo>
                    <a:lnTo>
                      <a:pt x="24" y="127"/>
                    </a:lnTo>
                    <a:lnTo>
                      <a:pt x="30" y="122"/>
                    </a:lnTo>
                    <a:lnTo>
                      <a:pt x="38" y="117"/>
                    </a:lnTo>
                    <a:lnTo>
                      <a:pt x="43" y="109"/>
                    </a:lnTo>
                    <a:lnTo>
                      <a:pt x="48" y="102"/>
                    </a:lnTo>
                    <a:lnTo>
                      <a:pt x="50" y="94"/>
                    </a:lnTo>
                    <a:lnTo>
                      <a:pt x="54" y="87"/>
                    </a:lnTo>
                    <a:lnTo>
                      <a:pt x="57" y="78"/>
                    </a:lnTo>
                    <a:lnTo>
                      <a:pt x="62" y="71"/>
                    </a:lnTo>
                    <a:lnTo>
                      <a:pt x="67" y="66"/>
                    </a:lnTo>
                    <a:lnTo>
                      <a:pt x="74" y="62"/>
                    </a:lnTo>
                    <a:lnTo>
                      <a:pt x="80" y="57"/>
                    </a:lnTo>
                    <a:lnTo>
                      <a:pt x="88" y="54"/>
                    </a:lnTo>
                    <a:lnTo>
                      <a:pt x="94" y="51"/>
                    </a:lnTo>
                    <a:lnTo>
                      <a:pt x="100" y="49"/>
                    </a:lnTo>
                    <a:lnTo>
                      <a:pt x="108" y="42"/>
                    </a:lnTo>
                    <a:lnTo>
                      <a:pt x="115" y="35"/>
                    </a:lnTo>
                    <a:lnTo>
                      <a:pt x="122" y="29"/>
                    </a:lnTo>
                    <a:lnTo>
                      <a:pt x="127" y="27"/>
                    </a:lnTo>
                    <a:lnTo>
                      <a:pt x="137" y="25"/>
                    </a:lnTo>
                    <a:lnTo>
                      <a:pt x="149" y="28"/>
                    </a:lnTo>
                    <a:lnTo>
                      <a:pt x="157" y="25"/>
                    </a:lnTo>
                    <a:lnTo>
                      <a:pt x="166" y="23"/>
                    </a:lnTo>
                    <a:lnTo>
                      <a:pt x="173" y="19"/>
                    </a:lnTo>
                    <a:lnTo>
                      <a:pt x="182" y="17"/>
                    </a:lnTo>
                    <a:lnTo>
                      <a:pt x="189" y="12"/>
                    </a:lnTo>
                    <a:lnTo>
                      <a:pt x="197" y="8"/>
                    </a:lnTo>
                    <a:lnTo>
                      <a:pt x="204" y="4"/>
                    </a:lnTo>
                    <a:lnTo>
                      <a:pt x="212" y="0"/>
                    </a:lnTo>
                    <a:lnTo>
                      <a:pt x="197" y="15"/>
                    </a:lnTo>
                    <a:lnTo>
                      <a:pt x="182" y="28"/>
                    </a:lnTo>
                    <a:lnTo>
                      <a:pt x="166" y="38"/>
                    </a:lnTo>
                    <a:lnTo>
                      <a:pt x="149" y="49"/>
                    </a:lnTo>
                    <a:lnTo>
                      <a:pt x="132" y="58"/>
                    </a:lnTo>
                    <a:lnTo>
                      <a:pt x="115" y="68"/>
                    </a:lnTo>
                    <a:lnTo>
                      <a:pt x="99" y="79"/>
                    </a:lnTo>
                    <a:lnTo>
                      <a:pt x="84" y="94"/>
                    </a:lnTo>
                    <a:lnTo>
                      <a:pt x="75" y="99"/>
                    </a:lnTo>
                    <a:lnTo>
                      <a:pt x="68" y="107"/>
                    </a:lnTo>
                    <a:lnTo>
                      <a:pt x="60" y="112"/>
                    </a:lnTo>
                    <a:lnTo>
                      <a:pt x="54" y="119"/>
                    </a:lnTo>
                    <a:lnTo>
                      <a:pt x="46" y="126"/>
                    </a:lnTo>
                    <a:lnTo>
                      <a:pt x="43" y="135"/>
                    </a:lnTo>
                    <a:lnTo>
                      <a:pt x="38" y="145"/>
                    </a:lnTo>
                    <a:lnTo>
                      <a:pt x="35" y="157"/>
                    </a:lnTo>
                    <a:lnTo>
                      <a:pt x="34" y="165"/>
                    </a:lnTo>
                    <a:lnTo>
                      <a:pt x="36" y="173"/>
                    </a:lnTo>
                    <a:lnTo>
                      <a:pt x="38" y="180"/>
                    </a:lnTo>
                    <a:lnTo>
                      <a:pt x="38" y="188"/>
                    </a:lnTo>
                    <a:lnTo>
                      <a:pt x="34" y="192"/>
                    </a:lnTo>
                    <a:lnTo>
                      <a:pt x="30" y="196"/>
                    </a:lnTo>
                    <a:lnTo>
                      <a:pt x="24" y="196"/>
                    </a:lnTo>
                    <a:lnTo>
                      <a:pt x="19" y="196"/>
                    </a:lnTo>
                    <a:lnTo>
                      <a:pt x="11" y="192"/>
                    </a:lnTo>
                    <a:lnTo>
                      <a:pt x="6" y="188"/>
                    </a:lnTo>
                    <a:lnTo>
                      <a:pt x="3" y="183"/>
                    </a:lnTo>
                    <a:lnTo>
                      <a:pt x="3" y="178"/>
                    </a:lnTo>
                    <a:lnTo>
                      <a:pt x="0" y="171"/>
                    </a:lnTo>
                    <a:lnTo>
                      <a:pt x="0" y="165"/>
                    </a:lnTo>
                    <a:lnTo>
                      <a:pt x="1" y="157"/>
                    </a:lnTo>
                    <a:lnTo>
                      <a:pt x="3" y="151"/>
                    </a:lnTo>
                    <a:lnTo>
                      <a:pt x="10" y="132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6" name="Freeform 213"/>
              <p:cNvSpPr>
                <a:spLocks/>
              </p:cNvSpPr>
              <p:nvPr/>
            </p:nvSpPr>
            <p:spPr bwMode="auto">
              <a:xfrm>
                <a:off x="1484" y="3359"/>
                <a:ext cx="1005" cy="364"/>
              </a:xfrm>
              <a:custGeom>
                <a:avLst/>
                <a:gdLst>
                  <a:gd name="T0" fmla="*/ 1 w 1005"/>
                  <a:gd name="T1" fmla="*/ 266 h 364"/>
                  <a:gd name="T2" fmla="*/ 0 w 1005"/>
                  <a:gd name="T3" fmla="*/ 204 h 364"/>
                  <a:gd name="T4" fmla="*/ 12 w 1005"/>
                  <a:gd name="T5" fmla="*/ 147 h 364"/>
                  <a:gd name="T6" fmla="*/ 55 w 1005"/>
                  <a:gd name="T7" fmla="*/ 76 h 364"/>
                  <a:gd name="T8" fmla="*/ 113 w 1005"/>
                  <a:gd name="T9" fmla="*/ 26 h 364"/>
                  <a:gd name="T10" fmla="*/ 173 w 1005"/>
                  <a:gd name="T11" fmla="*/ 14 h 364"/>
                  <a:gd name="T12" fmla="*/ 223 w 1005"/>
                  <a:gd name="T13" fmla="*/ 3 h 364"/>
                  <a:gd name="T14" fmla="*/ 279 w 1005"/>
                  <a:gd name="T15" fmla="*/ 2 h 364"/>
                  <a:gd name="T16" fmla="*/ 337 w 1005"/>
                  <a:gd name="T17" fmla="*/ 0 h 364"/>
                  <a:gd name="T18" fmla="*/ 411 w 1005"/>
                  <a:gd name="T19" fmla="*/ 11 h 364"/>
                  <a:gd name="T20" fmla="*/ 538 w 1005"/>
                  <a:gd name="T21" fmla="*/ 37 h 364"/>
                  <a:gd name="T22" fmla="*/ 615 w 1005"/>
                  <a:gd name="T23" fmla="*/ 63 h 364"/>
                  <a:gd name="T24" fmla="*/ 678 w 1005"/>
                  <a:gd name="T25" fmla="*/ 97 h 364"/>
                  <a:gd name="T26" fmla="*/ 724 w 1005"/>
                  <a:gd name="T27" fmla="*/ 131 h 364"/>
                  <a:gd name="T28" fmla="*/ 767 w 1005"/>
                  <a:gd name="T29" fmla="*/ 148 h 364"/>
                  <a:gd name="T30" fmla="*/ 812 w 1005"/>
                  <a:gd name="T31" fmla="*/ 173 h 364"/>
                  <a:gd name="T32" fmla="*/ 866 w 1005"/>
                  <a:gd name="T33" fmla="*/ 201 h 364"/>
                  <a:gd name="T34" fmla="*/ 934 w 1005"/>
                  <a:gd name="T35" fmla="*/ 230 h 364"/>
                  <a:gd name="T36" fmla="*/ 993 w 1005"/>
                  <a:gd name="T37" fmla="*/ 270 h 364"/>
                  <a:gd name="T38" fmla="*/ 870 w 1005"/>
                  <a:gd name="T39" fmla="*/ 246 h 364"/>
                  <a:gd name="T40" fmla="*/ 914 w 1005"/>
                  <a:gd name="T41" fmla="*/ 270 h 364"/>
                  <a:gd name="T42" fmla="*/ 960 w 1005"/>
                  <a:gd name="T43" fmla="*/ 323 h 364"/>
                  <a:gd name="T44" fmla="*/ 917 w 1005"/>
                  <a:gd name="T45" fmla="*/ 345 h 364"/>
                  <a:gd name="T46" fmla="*/ 867 w 1005"/>
                  <a:gd name="T47" fmla="*/ 351 h 364"/>
                  <a:gd name="T48" fmla="*/ 828 w 1005"/>
                  <a:gd name="T49" fmla="*/ 361 h 364"/>
                  <a:gd name="T50" fmla="*/ 842 w 1005"/>
                  <a:gd name="T51" fmla="*/ 343 h 364"/>
                  <a:gd name="T52" fmla="*/ 907 w 1005"/>
                  <a:gd name="T53" fmla="*/ 320 h 364"/>
                  <a:gd name="T54" fmla="*/ 879 w 1005"/>
                  <a:gd name="T55" fmla="*/ 285 h 364"/>
                  <a:gd name="T56" fmla="*/ 840 w 1005"/>
                  <a:gd name="T57" fmla="*/ 265 h 364"/>
                  <a:gd name="T58" fmla="*/ 791 w 1005"/>
                  <a:gd name="T59" fmla="*/ 221 h 364"/>
                  <a:gd name="T60" fmla="*/ 800 w 1005"/>
                  <a:gd name="T61" fmla="*/ 272 h 364"/>
                  <a:gd name="T62" fmla="*/ 795 w 1005"/>
                  <a:gd name="T63" fmla="*/ 319 h 364"/>
                  <a:gd name="T64" fmla="*/ 754 w 1005"/>
                  <a:gd name="T65" fmla="*/ 264 h 364"/>
                  <a:gd name="T66" fmla="*/ 707 w 1005"/>
                  <a:gd name="T67" fmla="*/ 256 h 364"/>
                  <a:gd name="T68" fmla="*/ 650 w 1005"/>
                  <a:gd name="T69" fmla="*/ 262 h 364"/>
                  <a:gd name="T70" fmla="*/ 598 w 1005"/>
                  <a:gd name="T71" fmla="*/ 247 h 364"/>
                  <a:gd name="T72" fmla="*/ 529 w 1005"/>
                  <a:gd name="T73" fmla="*/ 217 h 364"/>
                  <a:gd name="T74" fmla="*/ 491 w 1005"/>
                  <a:gd name="T75" fmla="*/ 215 h 364"/>
                  <a:gd name="T76" fmla="*/ 445 w 1005"/>
                  <a:gd name="T77" fmla="*/ 200 h 364"/>
                  <a:gd name="T78" fmla="*/ 424 w 1005"/>
                  <a:gd name="T79" fmla="*/ 227 h 364"/>
                  <a:gd name="T80" fmla="*/ 385 w 1005"/>
                  <a:gd name="T81" fmla="*/ 227 h 364"/>
                  <a:gd name="T82" fmla="*/ 356 w 1005"/>
                  <a:gd name="T83" fmla="*/ 190 h 364"/>
                  <a:gd name="T84" fmla="*/ 312 w 1005"/>
                  <a:gd name="T85" fmla="*/ 205 h 364"/>
                  <a:gd name="T86" fmla="*/ 256 w 1005"/>
                  <a:gd name="T87" fmla="*/ 249 h 364"/>
                  <a:gd name="T88" fmla="*/ 204 w 1005"/>
                  <a:gd name="T89" fmla="*/ 265 h 364"/>
                  <a:gd name="T90" fmla="*/ 167 w 1005"/>
                  <a:gd name="T91" fmla="*/ 294 h 364"/>
                  <a:gd name="T92" fmla="*/ 115 w 1005"/>
                  <a:gd name="T93" fmla="*/ 331 h 364"/>
                  <a:gd name="T94" fmla="*/ 80 w 1005"/>
                  <a:gd name="T95" fmla="*/ 364 h 364"/>
                  <a:gd name="T96" fmla="*/ 60 w 1005"/>
                  <a:gd name="T97" fmla="*/ 319 h 364"/>
                  <a:gd name="T98" fmla="*/ 81 w 1005"/>
                  <a:gd name="T99" fmla="*/ 264 h 364"/>
                  <a:gd name="T100" fmla="*/ 129 w 1005"/>
                  <a:gd name="T101" fmla="*/ 224 h 364"/>
                  <a:gd name="T102" fmla="*/ 177 w 1005"/>
                  <a:gd name="T103" fmla="*/ 205 h 364"/>
                  <a:gd name="T104" fmla="*/ 263 w 1005"/>
                  <a:gd name="T105" fmla="*/ 150 h 364"/>
                  <a:gd name="T106" fmla="*/ 289 w 1005"/>
                  <a:gd name="T107" fmla="*/ 71 h 364"/>
                  <a:gd name="T108" fmla="*/ 245 w 1005"/>
                  <a:gd name="T109" fmla="*/ 82 h 364"/>
                  <a:gd name="T110" fmla="*/ 238 w 1005"/>
                  <a:gd name="T111" fmla="*/ 111 h 364"/>
                  <a:gd name="T112" fmla="*/ 148 w 1005"/>
                  <a:gd name="T113" fmla="*/ 116 h 364"/>
                  <a:gd name="T114" fmla="*/ 104 w 1005"/>
                  <a:gd name="T115" fmla="*/ 158 h 364"/>
                  <a:gd name="T116" fmla="*/ 65 w 1005"/>
                  <a:gd name="T117" fmla="*/ 187 h 364"/>
                  <a:gd name="T118" fmla="*/ 45 w 1005"/>
                  <a:gd name="T119" fmla="*/ 249 h 36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05"/>
                  <a:gd name="T181" fmla="*/ 0 h 364"/>
                  <a:gd name="T182" fmla="*/ 1005 w 1005"/>
                  <a:gd name="T183" fmla="*/ 364 h 36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05" h="364">
                    <a:moveTo>
                      <a:pt x="30" y="281"/>
                    </a:moveTo>
                    <a:lnTo>
                      <a:pt x="22" y="283"/>
                    </a:lnTo>
                    <a:lnTo>
                      <a:pt x="17" y="283"/>
                    </a:lnTo>
                    <a:lnTo>
                      <a:pt x="9" y="281"/>
                    </a:lnTo>
                    <a:lnTo>
                      <a:pt x="4" y="276"/>
                    </a:lnTo>
                    <a:lnTo>
                      <a:pt x="1" y="266"/>
                    </a:lnTo>
                    <a:lnTo>
                      <a:pt x="4" y="256"/>
                    </a:lnTo>
                    <a:lnTo>
                      <a:pt x="2" y="244"/>
                    </a:lnTo>
                    <a:lnTo>
                      <a:pt x="2" y="234"/>
                    </a:lnTo>
                    <a:lnTo>
                      <a:pt x="1" y="224"/>
                    </a:lnTo>
                    <a:lnTo>
                      <a:pt x="1" y="215"/>
                    </a:lnTo>
                    <a:lnTo>
                      <a:pt x="0" y="204"/>
                    </a:lnTo>
                    <a:lnTo>
                      <a:pt x="0" y="194"/>
                    </a:lnTo>
                    <a:lnTo>
                      <a:pt x="1" y="183"/>
                    </a:lnTo>
                    <a:lnTo>
                      <a:pt x="4" y="173"/>
                    </a:lnTo>
                    <a:lnTo>
                      <a:pt x="5" y="162"/>
                    </a:lnTo>
                    <a:lnTo>
                      <a:pt x="9" y="155"/>
                    </a:lnTo>
                    <a:lnTo>
                      <a:pt x="12" y="147"/>
                    </a:lnTo>
                    <a:lnTo>
                      <a:pt x="16" y="141"/>
                    </a:lnTo>
                    <a:lnTo>
                      <a:pt x="25" y="128"/>
                    </a:lnTo>
                    <a:lnTo>
                      <a:pt x="34" y="117"/>
                    </a:lnTo>
                    <a:lnTo>
                      <a:pt x="40" y="101"/>
                    </a:lnTo>
                    <a:lnTo>
                      <a:pt x="47" y="88"/>
                    </a:lnTo>
                    <a:lnTo>
                      <a:pt x="55" y="76"/>
                    </a:lnTo>
                    <a:lnTo>
                      <a:pt x="64" y="64"/>
                    </a:lnTo>
                    <a:lnTo>
                      <a:pt x="71" y="53"/>
                    </a:lnTo>
                    <a:lnTo>
                      <a:pt x="81" y="46"/>
                    </a:lnTo>
                    <a:lnTo>
                      <a:pt x="91" y="37"/>
                    </a:lnTo>
                    <a:lnTo>
                      <a:pt x="104" y="31"/>
                    </a:lnTo>
                    <a:lnTo>
                      <a:pt x="113" y="26"/>
                    </a:lnTo>
                    <a:lnTo>
                      <a:pt x="121" y="26"/>
                    </a:lnTo>
                    <a:lnTo>
                      <a:pt x="129" y="23"/>
                    </a:lnTo>
                    <a:lnTo>
                      <a:pt x="139" y="22"/>
                    </a:lnTo>
                    <a:lnTo>
                      <a:pt x="150" y="17"/>
                    </a:lnTo>
                    <a:lnTo>
                      <a:pt x="161" y="16"/>
                    </a:lnTo>
                    <a:lnTo>
                      <a:pt x="173" y="14"/>
                    </a:lnTo>
                    <a:lnTo>
                      <a:pt x="184" y="14"/>
                    </a:lnTo>
                    <a:lnTo>
                      <a:pt x="189" y="12"/>
                    </a:lnTo>
                    <a:lnTo>
                      <a:pt x="197" y="11"/>
                    </a:lnTo>
                    <a:lnTo>
                      <a:pt x="205" y="8"/>
                    </a:lnTo>
                    <a:lnTo>
                      <a:pt x="214" y="6"/>
                    </a:lnTo>
                    <a:lnTo>
                      <a:pt x="223" y="3"/>
                    </a:lnTo>
                    <a:lnTo>
                      <a:pt x="232" y="2"/>
                    </a:lnTo>
                    <a:lnTo>
                      <a:pt x="239" y="0"/>
                    </a:lnTo>
                    <a:lnTo>
                      <a:pt x="248" y="2"/>
                    </a:lnTo>
                    <a:lnTo>
                      <a:pt x="258" y="2"/>
                    </a:lnTo>
                    <a:lnTo>
                      <a:pt x="269" y="2"/>
                    </a:lnTo>
                    <a:lnTo>
                      <a:pt x="279" y="2"/>
                    </a:lnTo>
                    <a:lnTo>
                      <a:pt x="289" y="2"/>
                    </a:lnTo>
                    <a:lnTo>
                      <a:pt x="298" y="2"/>
                    </a:lnTo>
                    <a:lnTo>
                      <a:pt x="308" y="2"/>
                    </a:lnTo>
                    <a:lnTo>
                      <a:pt x="317" y="2"/>
                    </a:lnTo>
                    <a:lnTo>
                      <a:pt x="327" y="2"/>
                    </a:lnTo>
                    <a:lnTo>
                      <a:pt x="337" y="0"/>
                    </a:lnTo>
                    <a:lnTo>
                      <a:pt x="350" y="2"/>
                    </a:lnTo>
                    <a:lnTo>
                      <a:pt x="361" y="3"/>
                    </a:lnTo>
                    <a:lnTo>
                      <a:pt x="375" y="6"/>
                    </a:lnTo>
                    <a:lnTo>
                      <a:pt x="387" y="7"/>
                    </a:lnTo>
                    <a:lnTo>
                      <a:pt x="400" y="9"/>
                    </a:lnTo>
                    <a:lnTo>
                      <a:pt x="411" y="11"/>
                    </a:lnTo>
                    <a:lnTo>
                      <a:pt x="422" y="12"/>
                    </a:lnTo>
                    <a:lnTo>
                      <a:pt x="452" y="19"/>
                    </a:lnTo>
                    <a:lnTo>
                      <a:pt x="509" y="27"/>
                    </a:lnTo>
                    <a:lnTo>
                      <a:pt x="519" y="29"/>
                    </a:lnTo>
                    <a:lnTo>
                      <a:pt x="529" y="33"/>
                    </a:lnTo>
                    <a:lnTo>
                      <a:pt x="538" y="37"/>
                    </a:lnTo>
                    <a:lnTo>
                      <a:pt x="545" y="41"/>
                    </a:lnTo>
                    <a:lnTo>
                      <a:pt x="555" y="44"/>
                    </a:lnTo>
                    <a:lnTo>
                      <a:pt x="569" y="49"/>
                    </a:lnTo>
                    <a:lnTo>
                      <a:pt x="584" y="54"/>
                    </a:lnTo>
                    <a:lnTo>
                      <a:pt x="600" y="59"/>
                    </a:lnTo>
                    <a:lnTo>
                      <a:pt x="615" y="63"/>
                    </a:lnTo>
                    <a:lnTo>
                      <a:pt x="632" y="68"/>
                    </a:lnTo>
                    <a:lnTo>
                      <a:pt x="645" y="73"/>
                    </a:lnTo>
                    <a:lnTo>
                      <a:pt x="657" y="81"/>
                    </a:lnTo>
                    <a:lnTo>
                      <a:pt x="663" y="86"/>
                    </a:lnTo>
                    <a:lnTo>
                      <a:pt x="670" y="92"/>
                    </a:lnTo>
                    <a:lnTo>
                      <a:pt x="678" y="97"/>
                    </a:lnTo>
                    <a:lnTo>
                      <a:pt x="686" y="103"/>
                    </a:lnTo>
                    <a:lnTo>
                      <a:pt x="693" y="108"/>
                    </a:lnTo>
                    <a:lnTo>
                      <a:pt x="701" y="115"/>
                    </a:lnTo>
                    <a:lnTo>
                      <a:pt x="708" y="121"/>
                    </a:lnTo>
                    <a:lnTo>
                      <a:pt x="718" y="127"/>
                    </a:lnTo>
                    <a:lnTo>
                      <a:pt x="724" y="131"/>
                    </a:lnTo>
                    <a:lnTo>
                      <a:pt x="731" y="135"/>
                    </a:lnTo>
                    <a:lnTo>
                      <a:pt x="738" y="137"/>
                    </a:lnTo>
                    <a:lnTo>
                      <a:pt x="746" y="141"/>
                    </a:lnTo>
                    <a:lnTo>
                      <a:pt x="752" y="143"/>
                    </a:lnTo>
                    <a:lnTo>
                      <a:pt x="760" y="146"/>
                    </a:lnTo>
                    <a:lnTo>
                      <a:pt x="767" y="148"/>
                    </a:lnTo>
                    <a:lnTo>
                      <a:pt x="776" y="152"/>
                    </a:lnTo>
                    <a:lnTo>
                      <a:pt x="785" y="156"/>
                    </a:lnTo>
                    <a:lnTo>
                      <a:pt x="792" y="160"/>
                    </a:lnTo>
                    <a:lnTo>
                      <a:pt x="798" y="165"/>
                    </a:lnTo>
                    <a:lnTo>
                      <a:pt x="806" y="170"/>
                    </a:lnTo>
                    <a:lnTo>
                      <a:pt x="812" y="173"/>
                    </a:lnTo>
                    <a:lnTo>
                      <a:pt x="818" y="178"/>
                    </a:lnTo>
                    <a:lnTo>
                      <a:pt x="826" y="182"/>
                    </a:lnTo>
                    <a:lnTo>
                      <a:pt x="836" y="187"/>
                    </a:lnTo>
                    <a:lnTo>
                      <a:pt x="846" y="191"/>
                    </a:lnTo>
                    <a:lnTo>
                      <a:pt x="856" y="196"/>
                    </a:lnTo>
                    <a:lnTo>
                      <a:pt x="866" y="201"/>
                    </a:lnTo>
                    <a:lnTo>
                      <a:pt x="877" y="206"/>
                    </a:lnTo>
                    <a:lnTo>
                      <a:pt x="887" y="210"/>
                    </a:lnTo>
                    <a:lnTo>
                      <a:pt x="899" y="215"/>
                    </a:lnTo>
                    <a:lnTo>
                      <a:pt x="910" y="219"/>
                    </a:lnTo>
                    <a:lnTo>
                      <a:pt x="922" y="225"/>
                    </a:lnTo>
                    <a:lnTo>
                      <a:pt x="934" y="230"/>
                    </a:lnTo>
                    <a:lnTo>
                      <a:pt x="945" y="237"/>
                    </a:lnTo>
                    <a:lnTo>
                      <a:pt x="955" y="244"/>
                    </a:lnTo>
                    <a:lnTo>
                      <a:pt x="965" y="251"/>
                    </a:lnTo>
                    <a:lnTo>
                      <a:pt x="974" y="257"/>
                    </a:lnTo>
                    <a:lnTo>
                      <a:pt x="983" y="264"/>
                    </a:lnTo>
                    <a:lnTo>
                      <a:pt x="993" y="270"/>
                    </a:lnTo>
                    <a:lnTo>
                      <a:pt x="1005" y="276"/>
                    </a:lnTo>
                    <a:lnTo>
                      <a:pt x="995" y="274"/>
                    </a:lnTo>
                    <a:lnTo>
                      <a:pt x="881" y="235"/>
                    </a:lnTo>
                    <a:lnTo>
                      <a:pt x="871" y="236"/>
                    </a:lnTo>
                    <a:lnTo>
                      <a:pt x="867" y="241"/>
                    </a:lnTo>
                    <a:lnTo>
                      <a:pt x="870" y="246"/>
                    </a:lnTo>
                    <a:lnTo>
                      <a:pt x="881" y="255"/>
                    </a:lnTo>
                    <a:lnTo>
                      <a:pt x="887" y="259"/>
                    </a:lnTo>
                    <a:lnTo>
                      <a:pt x="894" y="262"/>
                    </a:lnTo>
                    <a:lnTo>
                      <a:pt x="900" y="265"/>
                    </a:lnTo>
                    <a:lnTo>
                      <a:pt x="905" y="267"/>
                    </a:lnTo>
                    <a:lnTo>
                      <a:pt x="914" y="270"/>
                    </a:lnTo>
                    <a:lnTo>
                      <a:pt x="924" y="276"/>
                    </a:lnTo>
                    <a:lnTo>
                      <a:pt x="934" y="284"/>
                    </a:lnTo>
                    <a:lnTo>
                      <a:pt x="944" y="293"/>
                    </a:lnTo>
                    <a:lnTo>
                      <a:pt x="950" y="301"/>
                    </a:lnTo>
                    <a:lnTo>
                      <a:pt x="956" y="311"/>
                    </a:lnTo>
                    <a:lnTo>
                      <a:pt x="960" y="323"/>
                    </a:lnTo>
                    <a:lnTo>
                      <a:pt x="960" y="334"/>
                    </a:lnTo>
                    <a:lnTo>
                      <a:pt x="956" y="336"/>
                    </a:lnTo>
                    <a:lnTo>
                      <a:pt x="950" y="339"/>
                    </a:lnTo>
                    <a:lnTo>
                      <a:pt x="940" y="341"/>
                    </a:lnTo>
                    <a:lnTo>
                      <a:pt x="930" y="344"/>
                    </a:lnTo>
                    <a:lnTo>
                      <a:pt x="917" y="345"/>
                    </a:lnTo>
                    <a:lnTo>
                      <a:pt x="907" y="346"/>
                    </a:lnTo>
                    <a:lnTo>
                      <a:pt x="897" y="348"/>
                    </a:lnTo>
                    <a:lnTo>
                      <a:pt x="892" y="349"/>
                    </a:lnTo>
                    <a:lnTo>
                      <a:pt x="884" y="349"/>
                    </a:lnTo>
                    <a:lnTo>
                      <a:pt x="875" y="350"/>
                    </a:lnTo>
                    <a:lnTo>
                      <a:pt x="867" y="351"/>
                    </a:lnTo>
                    <a:lnTo>
                      <a:pt x="860" y="354"/>
                    </a:lnTo>
                    <a:lnTo>
                      <a:pt x="852" y="355"/>
                    </a:lnTo>
                    <a:lnTo>
                      <a:pt x="846" y="358"/>
                    </a:lnTo>
                    <a:lnTo>
                      <a:pt x="838" y="359"/>
                    </a:lnTo>
                    <a:lnTo>
                      <a:pt x="832" y="361"/>
                    </a:lnTo>
                    <a:lnTo>
                      <a:pt x="828" y="361"/>
                    </a:lnTo>
                    <a:lnTo>
                      <a:pt x="823" y="363"/>
                    </a:lnTo>
                    <a:lnTo>
                      <a:pt x="818" y="361"/>
                    </a:lnTo>
                    <a:lnTo>
                      <a:pt x="818" y="360"/>
                    </a:lnTo>
                    <a:lnTo>
                      <a:pt x="823" y="351"/>
                    </a:lnTo>
                    <a:lnTo>
                      <a:pt x="836" y="346"/>
                    </a:lnTo>
                    <a:lnTo>
                      <a:pt x="842" y="343"/>
                    </a:lnTo>
                    <a:lnTo>
                      <a:pt x="852" y="341"/>
                    </a:lnTo>
                    <a:lnTo>
                      <a:pt x="864" y="338"/>
                    </a:lnTo>
                    <a:lnTo>
                      <a:pt x="877" y="336"/>
                    </a:lnTo>
                    <a:lnTo>
                      <a:pt x="889" y="331"/>
                    </a:lnTo>
                    <a:lnTo>
                      <a:pt x="900" y="326"/>
                    </a:lnTo>
                    <a:lnTo>
                      <a:pt x="907" y="320"/>
                    </a:lnTo>
                    <a:lnTo>
                      <a:pt x="912" y="314"/>
                    </a:lnTo>
                    <a:lnTo>
                      <a:pt x="910" y="303"/>
                    </a:lnTo>
                    <a:lnTo>
                      <a:pt x="900" y="294"/>
                    </a:lnTo>
                    <a:lnTo>
                      <a:pt x="892" y="290"/>
                    </a:lnTo>
                    <a:lnTo>
                      <a:pt x="886" y="288"/>
                    </a:lnTo>
                    <a:lnTo>
                      <a:pt x="879" y="285"/>
                    </a:lnTo>
                    <a:lnTo>
                      <a:pt x="874" y="285"/>
                    </a:lnTo>
                    <a:lnTo>
                      <a:pt x="866" y="286"/>
                    </a:lnTo>
                    <a:lnTo>
                      <a:pt x="862" y="293"/>
                    </a:lnTo>
                    <a:lnTo>
                      <a:pt x="854" y="285"/>
                    </a:lnTo>
                    <a:lnTo>
                      <a:pt x="846" y="276"/>
                    </a:lnTo>
                    <a:lnTo>
                      <a:pt x="840" y="265"/>
                    </a:lnTo>
                    <a:lnTo>
                      <a:pt x="835" y="255"/>
                    </a:lnTo>
                    <a:lnTo>
                      <a:pt x="826" y="244"/>
                    </a:lnTo>
                    <a:lnTo>
                      <a:pt x="818" y="234"/>
                    </a:lnTo>
                    <a:lnTo>
                      <a:pt x="807" y="226"/>
                    </a:lnTo>
                    <a:lnTo>
                      <a:pt x="795" y="222"/>
                    </a:lnTo>
                    <a:lnTo>
                      <a:pt x="791" y="221"/>
                    </a:lnTo>
                    <a:lnTo>
                      <a:pt x="788" y="220"/>
                    </a:lnTo>
                    <a:lnTo>
                      <a:pt x="786" y="235"/>
                    </a:lnTo>
                    <a:lnTo>
                      <a:pt x="787" y="242"/>
                    </a:lnTo>
                    <a:lnTo>
                      <a:pt x="791" y="251"/>
                    </a:lnTo>
                    <a:lnTo>
                      <a:pt x="795" y="261"/>
                    </a:lnTo>
                    <a:lnTo>
                      <a:pt x="800" y="272"/>
                    </a:lnTo>
                    <a:lnTo>
                      <a:pt x="802" y="283"/>
                    </a:lnTo>
                    <a:lnTo>
                      <a:pt x="805" y="293"/>
                    </a:lnTo>
                    <a:lnTo>
                      <a:pt x="806" y="301"/>
                    </a:lnTo>
                    <a:lnTo>
                      <a:pt x="807" y="310"/>
                    </a:lnTo>
                    <a:lnTo>
                      <a:pt x="803" y="321"/>
                    </a:lnTo>
                    <a:lnTo>
                      <a:pt x="795" y="319"/>
                    </a:lnTo>
                    <a:lnTo>
                      <a:pt x="787" y="310"/>
                    </a:lnTo>
                    <a:lnTo>
                      <a:pt x="782" y="300"/>
                    </a:lnTo>
                    <a:lnTo>
                      <a:pt x="776" y="290"/>
                    </a:lnTo>
                    <a:lnTo>
                      <a:pt x="771" y="281"/>
                    </a:lnTo>
                    <a:lnTo>
                      <a:pt x="762" y="271"/>
                    </a:lnTo>
                    <a:lnTo>
                      <a:pt x="754" y="264"/>
                    </a:lnTo>
                    <a:lnTo>
                      <a:pt x="743" y="256"/>
                    </a:lnTo>
                    <a:lnTo>
                      <a:pt x="729" y="252"/>
                    </a:lnTo>
                    <a:lnTo>
                      <a:pt x="721" y="251"/>
                    </a:lnTo>
                    <a:lnTo>
                      <a:pt x="716" y="251"/>
                    </a:lnTo>
                    <a:lnTo>
                      <a:pt x="711" y="252"/>
                    </a:lnTo>
                    <a:lnTo>
                      <a:pt x="707" y="256"/>
                    </a:lnTo>
                    <a:lnTo>
                      <a:pt x="698" y="261"/>
                    </a:lnTo>
                    <a:lnTo>
                      <a:pt x="691" y="265"/>
                    </a:lnTo>
                    <a:lnTo>
                      <a:pt x="679" y="265"/>
                    </a:lnTo>
                    <a:lnTo>
                      <a:pt x="669" y="265"/>
                    </a:lnTo>
                    <a:lnTo>
                      <a:pt x="659" y="264"/>
                    </a:lnTo>
                    <a:lnTo>
                      <a:pt x="650" y="262"/>
                    </a:lnTo>
                    <a:lnTo>
                      <a:pt x="640" y="260"/>
                    </a:lnTo>
                    <a:lnTo>
                      <a:pt x="632" y="259"/>
                    </a:lnTo>
                    <a:lnTo>
                      <a:pt x="623" y="256"/>
                    </a:lnTo>
                    <a:lnTo>
                      <a:pt x="614" y="255"/>
                    </a:lnTo>
                    <a:lnTo>
                      <a:pt x="604" y="251"/>
                    </a:lnTo>
                    <a:lnTo>
                      <a:pt x="598" y="247"/>
                    </a:lnTo>
                    <a:lnTo>
                      <a:pt x="592" y="244"/>
                    </a:lnTo>
                    <a:lnTo>
                      <a:pt x="588" y="240"/>
                    </a:lnTo>
                    <a:lnTo>
                      <a:pt x="579" y="231"/>
                    </a:lnTo>
                    <a:lnTo>
                      <a:pt x="569" y="224"/>
                    </a:lnTo>
                    <a:lnTo>
                      <a:pt x="536" y="217"/>
                    </a:lnTo>
                    <a:lnTo>
                      <a:pt x="529" y="217"/>
                    </a:lnTo>
                    <a:lnTo>
                      <a:pt x="523" y="217"/>
                    </a:lnTo>
                    <a:lnTo>
                      <a:pt x="516" y="217"/>
                    </a:lnTo>
                    <a:lnTo>
                      <a:pt x="511" y="217"/>
                    </a:lnTo>
                    <a:lnTo>
                      <a:pt x="505" y="216"/>
                    </a:lnTo>
                    <a:lnTo>
                      <a:pt x="499" y="216"/>
                    </a:lnTo>
                    <a:lnTo>
                      <a:pt x="491" y="215"/>
                    </a:lnTo>
                    <a:lnTo>
                      <a:pt x="485" y="215"/>
                    </a:lnTo>
                    <a:lnTo>
                      <a:pt x="475" y="212"/>
                    </a:lnTo>
                    <a:lnTo>
                      <a:pt x="467" y="210"/>
                    </a:lnTo>
                    <a:lnTo>
                      <a:pt x="460" y="206"/>
                    </a:lnTo>
                    <a:lnTo>
                      <a:pt x="452" y="204"/>
                    </a:lnTo>
                    <a:lnTo>
                      <a:pt x="445" y="200"/>
                    </a:lnTo>
                    <a:lnTo>
                      <a:pt x="437" y="197"/>
                    </a:lnTo>
                    <a:lnTo>
                      <a:pt x="431" y="195"/>
                    </a:lnTo>
                    <a:lnTo>
                      <a:pt x="425" y="194"/>
                    </a:lnTo>
                    <a:lnTo>
                      <a:pt x="421" y="214"/>
                    </a:lnTo>
                    <a:lnTo>
                      <a:pt x="422" y="221"/>
                    </a:lnTo>
                    <a:lnTo>
                      <a:pt x="424" y="227"/>
                    </a:lnTo>
                    <a:lnTo>
                      <a:pt x="418" y="231"/>
                    </a:lnTo>
                    <a:lnTo>
                      <a:pt x="410" y="235"/>
                    </a:lnTo>
                    <a:lnTo>
                      <a:pt x="401" y="236"/>
                    </a:lnTo>
                    <a:lnTo>
                      <a:pt x="393" y="237"/>
                    </a:lnTo>
                    <a:lnTo>
                      <a:pt x="387" y="234"/>
                    </a:lnTo>
                    <a:lnTo>
                      <a:pt x="385" y="227"/>
                    </a:lnTo>
                    <a:lnTo>
                      <a:pt x="383" y="221"/>
                    </a:lnTo>
                    <a:lnTo>
                      <a:pt x="385" y="215"/>
                    </a:lnTo>
                    <a:lnTo>
                      <a:pt x="380" y="205"/>
                    </a:lnTo>
                    <a:lnTo>
                      <a:pt x="373" y="197"/>
                    </a:lnTo>
                    <a:lnTo>
                      <a:pt x="365" y="192"/>
                    </a:lnTo>
                    <a:lnTo>
                      <a:pt x="356" y="190"/>
                    </a:lnTo>
                    <a:lnTo>
                      <a:pt x="348" y="189"/>
                    </a:lnTo>
                    <a:lnTo>
                      <a:pt x="342" y="190"/>
                    </a:lnTo>
                    <a:lnTo>
                      <a:pt x="337" y="191"/>
                    </a:lnTo>
                    <a:lnTo>
                      <a:pt x="332" y="195"/>
                    </a:lnTo>
                    <a:lnTo>
                      <a:pt x="322" y="199"/>
                    </a:lnTo>
                    <a:lnTo>
                      <a:pt x="312" y="205"/>
                    </a:lnTo>
                    <a:lnTo>
                      <a:pt x="302" y="211"/>
                    </a:lnTo>
                    <a:lnTo>
                      <a:pt x="292" y="219"/>
                    </a:lnTo>
                    <a:lnTo>
                      <a:pt x="281" y="226"/>
                    </a:lnTo>
                    <a:lnTo>
                      <a:pt x="272" y="234"/>
                    </a:lnTo>
                    <a:lnTo>
                      <a:pt x="262" y="241"/>
                    </a:lnTo>
                    <a:lnTo>
                      <a:pt x="256" y="249"/>
                    </a:lnTo>
                    <a:lnTo>
                      <a:pt x="247" y="256"/>
                    </a:lnTo>
                    <a:lnTo>
                      <a:pt x="239" y="265"/>
                    </a:lnTo>
                    <a:lnTo>
                      <a:pt x="229" y="270"/>
                    </a:lnTo>
                    <a:lnTo>
                      <a:pt x="219" y="272"/>
                    </a:lnTo>
                    <a:lnTo>
                      <a:pt x="210" y="269"/>
                    </a:lnTo>
                    <a:lnTo>
                      <a:pt x="204" y="265"/>
                    </a:lnTo>
                    <a:lnTo>
                      <a:pt x="194" y="264"/>
                    </a:lnTo>
                    <a:lnTo>
                      <a:pt x="187" y="267"/>
                    </a:lnTo>
                    <a:lnTo>
                      <a:pt x="179" y="271"/>
                    </a:lnTo>
                    <a:lnTo>
                      <a:pt x="175" y="279"/>
                    </a:lnTo>
                    <a:lnTo>
                      <a:pt x="170" y="286"/>
                    </a:lnTo>
                    <a:lnTo>
                      <a:pt x="167" y="294"/>
                    </a:lnTo>
                    <a:lnTo>
                      <a:pt x="163" y="299"/>
                    </a:lnTo>
                    <a:lnTo>
                      <a:pt x="159" y="305"/>
                    </a:lnTo>
                    <a:lnTo>
                      <a:pt x="146" y="310"/>
                    </a:lnTo>
                    <a:lnTo>
                      <a:pt x="135" y="315"/>
                    </a:lnTo>
                    <a:lnTo>
                      <a:pt x="124" y="321"/>
                    </a:lnTo>
                    <a:lnTo>
                      <a:pt x="115" y="331"/>
                    </a:lnTo>
                    <a:lnTo>
                      <a:pt x="105" y="344"/>
                    </a:lnTo>
                    <a:lnTo>
                      <a:pt x="100" y="355"/>
                    </a:lnTo>
                    <a:lnTo>
                      <a:pt x="96" y="359"/>
                    </a:lnTo>
                    <a:lnTo>
                      <a:pt x="93" y="363"/>
                    </a:lnTo>
                    <a:lnTo>
                      <a:pt x="86" y="364"/>
                    </a:lnTo>
                    <a:lnTo>
                      <a:pt x="80" y="364"/>
                    </a:lnTo>
                    <a:lnTo>
                      <a:pt x="71" y="360"/>
                    </a:lnTo>
                    <a:lnTo>
                      <a:pt x="66" y="355"/>
                    </a:lnTo>
                    <a:lnTo>
                      <a:pt x="62" y="346"/>
                    </a:lnTo>
                    <a:lnTo>
                      <a:pt x="61" y="339"/>
                    </a:lnTo>
                    <a:lnTo>
                      <a:pt x="59" y="329"/>
                    </a:lnTo>
                    <a:lnTo>
                      <a:pt x="60" y="319"/>
                    </a:lnTo>
                    <a:lnTo>
                      <a:pt x="60" y="308"/>
                    </a:lnTo>
                    <a:lnTo>
                      <a:pt x="62" y="299"/>
                    </a:lnTo>
                    <a:lnTo>
                      <a:pt x="65" y="286"/>
                    </a:lnTo>
                    <a:lnTo>
                      <a:pt x="69" y="278"/>
                    </a:lnTo>
                    <a:lnTo>
                      <a:pt x="74" y="269"/>
                    </a:lnTo>
                    <a:lnTo>
                      <a:pt x="81" y="264"/>
                    </a:lnTo>
                    <a:lnTo>
                      <a:pt x="88" y="256"/>
                    </a:lnTo>
                    <a:lnTo>
                      <a:pt x="95" y="252"/>
                    </a:lnTo>
                    <a:lnTo>
                      <a:pt x="101" y="247"/>
                    </a:lnTo>
                    <a:lnTo>
                      <a:pt x="109" y="244"/>
                    </a:lnTo>
                    <a:lnTo>
                      <a:pt x="119" y="232"/>
                    </a:lnTo>
                    <a:lnTo>
                      <a:pt x="129" y="224"/>
                    </a:lnTo>
                    <a:lnTo>
                      <a:pt x="133" y="219"/>
                    </a:lnTo>
                    <a:lnTo>
                      <a:pt x="139" y="215"/>
                    </a:lnTo>
                    <a:lnTo>
                      <a:pt x="145" y="212"/>
                    </a:lnTo>
                    <a:lnTo>
                      <a:pt x="154" y="211"/>
                    </a:lnTo>
                    <a:lnTo>
                      <a:pt x="165" y="207"/>
                    </a:lnTo>
                    <a:lnTo>
                      <a:pt x="177" y="205"/>
                    </a:lnTo>
                    <a:lnTo>
                      <a:pt x="188" y="202"/>
                    </a:lnTo>
                    <a:lnTo>
                      <a:pt x="200" y="200"/>
                    </a:lnTo>
                    <a:lnTo>
                      <a:pt x="217" y="191"/>
                    </a:lnTo>
                    <a:lnTo>
                      <a:pt x="233" y="180"/>
                    </a:lnTo>
                    <a:lnTo>
                      <a:pt x="248" y="165"/>
                    </a:lnTo>
                    <a:lnTo>
                      <a:pt x="263" y="150"/>
                    </a:lnTo>
                    <a:lnTo>
                      <a:pt x="274" y="131"/>
                    </a:lnTo>
                    <a:lnTo>
                      <a:pt x="286" y="112"/>
                    </a:lnTo>
                    <a:lnTo>
                      <a:pt x="296" y="92"/>
                    </a:lnTo>
                    <a:lnTo>
                      <a:pt x="304" y="72"/>
                    </a:lnTo>
                    <a:lnTo>
                      <a:pt x="297" y="71"/>
                    </a:lnTo>
                    <a:lnTo>
                      <a:pt x="289" y="71"/>
                    </a:lnTo>
                    <a:lnTo>
                      <a:pt x="279" y="71"/>
                    </a:lnTo>
                    <a:lnTo>
                      <a:pt x="271" y="72"/>
                    </a:lnTo>
                    <a:lnTo>
                      <a:pt x="261" y="72"/>
                    </a:lnTo>
                    <a:lnTo>
                      <a:pt x="253" y="74"/>
                    </a:lnTo>
                    <a:lnTo>
                      <a:pt x="247" y="77"/>
                    </a:lnTo>
                    <a:lnTo>
                      <a:pt x="245" y="82"/>
                    </a:lnTo>
                    <a:lnTo>
                      <a:pt x="245" y="84"/>
                    </a:lnTo>
                    <a:lnTo>
                      <a:pt x="249" y="88"/>
                    </a:lnTo>
                    <a:lnTo>
                      <a:pt x="250" y="92"/>
                    </a:lnTo>
                    <a:lnTo>
                      <a:pt x="253" y="96"/>
                    </a:lnTo>
                    <a:lnTo>
                      <a:pt x="247" y="105"/>
                    </a:lnTo>
                    <a:lnTo>
                      <a:pt x="238" y="111"/>
                    </a:lnTo>
                    <a:lnTo>
                      <a:pt x="227" y="111"/>
                    </a:lnTo>
                    <a:lnTo>
                      <a:pt x="215" y="112"/>
                    </a:lnTo>
                    <a:lnTo>
                      <a:pt x="184" y="105"/>
                    </a:lnTo>
                    <a:lnTo>
                      <a:pt x="170" y="106"/>
                    </a:lnTo>
                    <a:lnTo>
                      <a:pt x="159" y="110"/>
                    </a:lnTo>
                    <a:lnTo>
                      <a:pt x="148" y="116"/>
                    </a:lnTo>
                    <a:lnTo>
                      <a:pt x="140" y="123"/>
                    </a:lnTo>
                    <a:lnTo>
                      <a:pt x="130" y="131"/>
                    </a:lnTo>
                    <a:lnTo>
                      <a:pt x="123" y="138"/>
                    </a:lnTo>
                    <a:lnTo>
                      <a:pt x="115" y="146"/>
                    </a:lnTo>
                    <a:lnTo>
                      <a:pt x="111" y="153"/>
                    </a:lnTo>
                    <a:lnTo>
                      <a:pt x="104" y="158"/>
                    </a:lnTo>
                    <a:lnTo>
                      <a:pt x="98" y="162"/>
                    </a:lnTo>
                    <a:lnTo>
                      <a:pt x="90" y="165"/>
                    </a:lnTo>
                    <a:lnTo>
                      <a:pt x="84" y="170"/>
                    </a:lnTo>
                    <a:lnTo>
                      <a:pt x="76" y="173"/>
                    </a:lnTo>
                    <a:lnTo>
                      <a:pt x="70" y="180"/>
                    </a:lnTo>
                    <a:lnTo>
                      <a:pt x="65" y="187"/>
                    </a:lnTo>
                    <a:lnTo>
                      <a:pt x="61" y="196"/>
                    </a:lnTo>
                    <a:lnTo>
                      <a:pt x="56" y="205"/>
                    </a:lnTo>
                    <a:lnTo>
                      <a:pt x="54" y="216"/>
                    </a:lnTo>
                    <a:lnTo>
                      <a:pt x="51" y="227"/>
                    </a:lnTo>
                    <a:lnTo>
                      <a:pt x="50" y="239"/>
                    </a:lnTo>
                    <a:lnTo>
                      <a:pt x="45" y="249"/>
                    </a:lnTo>
                    <a:lnTo>
                      <a:pt x="40" y="260"/>
                    </a:lnTo>
                    <a:lnTo>
                      <a:pt x="32" y="269"/>
                    </a:lnTo>
                    <a:lnTo>
                      <a:pt x="30" y="281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7" name="Freeform 214"/>
              <p:cNvSpPr>
                <a:spLocks/>
              </p:cNvSpPr>
              <p:nvPr/>
            </p:nvSpPr>
            <p:spPr bwMode="auto">
              <a:xfrm>
                <a:off x="1496" y="3365"/>
                <a:ext cx="517" cy="343"/>
              </a:xfrm>
              <a:custGeom>
                <a:avLst/>
                <a:gdLst>
                  <a:gd name="T0" fmla="*/ 284 w 517"/>
                  <a:gd name="T1" fmla="*/ 0 h 343"/>
                  <a:gd name="T2" fmla="*/ 242 w 517"/>
                  <a:gd name="T3" fmla="*/ 2 h 343"/>
                  <a:gd name="T4" fmla="*/ 201 w 517"/>
                  <a:gd name="T5" fmla="*/ 6 h 343"/>
                  <a:gd name="T6" fmla="*/ 146 w 517"/>
                  <a:gd name="T7" fmla="*/ 8 h 343"/>
                  <a:gd name="T8" fmla="*/ 103 w 517"/>
                  <a:gd name="T9" fmla="*/ 23 h 343"/>
                  <a:gd name="T10" fmla="*/ 74 w 517"/>
                  <a:gd name="T11" fmla="*/ 50 h 343"/>
                  <a:gd name="T12" fmla="*/ 57 w 517"/>
                  <a:gd name="T13" fmla="*/ 88 h 343"/>
                  <a:gd name="T14" fmla="*/ 29 w 517"/>
                  <a:gd name="T15" fmla="*/ 130 h 343"/>
                  <a:gd name="T16" fmla="*/ 7 w 517"/>
                  <a:gd name="T17" fmla="*/ 180 h 343"/>
                  <a:gd name="T18" fmla="*/ 0 w 517"/>
                  <a:gd name="T19" fmla="*/ 225 h 343"/>
                  <a:gd name="T20" fmla="*/ 10 w 517"/>
                  <a:gd name="T21" fmla="*/ 263 h 343"/>
                  <a:gd name="T22" fmla="*/ 18 w 517"/>
                  <a:gd name="T23" fmla="*/ 238 h 343"/>
                  <a:gd name="T24" fmla="*/ 23 w 517"/>
                  <a:gd name="T25" fmla="*/ 208 h 343"/>
                  <a:gd name="T26" fmla="*/ 37 w 517"/>
                  <a:gd name="T27" fmla="*/ 189 h 343"/>
                  <a:gd name="T28" fmla="*/ 57 w 517"/>
                  <a:gd name="T29" fmla="*/ 150 h 343"/>
                  <a:gd name="T30" fmla="*/ 87 w 517"/>
                  <a:gd name="T31" fmla="*/ 119 h 343"/>
                  <a:gd name="T32" fmla="*/ 111 w 517"/>
                  <a:gd name="T33" fmla="*/ 75 h 343"/>
                  <a:gd name="T34" fmla="*/ 139 w 517"/>
                  <a:gd name="T35" fmla="*/ 57 h 343"/>
                  <a:gd name="T36" fmla="*/ 175 w 517"/>
                  <a:gd name="T37" fmla="*/ 58 h 343"/>
                  <a:gd name="T38" fmla="*/ 201 w 517"/>
                  <a:gd name="T39" fmla="*/ 55 h 343"/>
                  <a:gd name="T40" fmla="*/ 236 w 517"/>
                  <a:gd name="T41" fmla="*/ 38 h 343"/>
                  <a:gd name="T42" fmla="*/ 271 w 517"/>
                  <a:gd name="T43" fmla="*/ 38 h 343"/>
                  <a:gd name="T44" fmla="*/ 312 w 517"/>
                  <a:gd name="T45" fmla="*/ 35 h 343"/>
                  <a:gd name="T46" fmla="*/ 320 w 517"/>
                  <a:gd name="T47" fmla="*/ 55 h 343"/>
                  <a:gd name="T48" fmla="*/ 348 w 517"/>
                  <a:gd name="T49" fmla="*/ 45 h 343"/>
                  <a:gd name="T50" fmla="*/ 373 w 517"/>
                  <a:gd name="T51" fmla="*/ 37 h 343"/>
                  <a:gd name="T52" fmla="*/ 366 w 517"/>
                  <a:gd name="T53" fmla="*/ 53 h 343"/>
                  <a:gd name="T54" fmla="*/ 334 w 517"/>
                  <a:gd name="T55" fmla="*/ 81 h 343"/>
                  <a:gd name="T56" fmla="*/ 311 w 517"/>
                  <a:gd name="T57" fmla="*/ 82 h 343"/>
                  <a:gd name="T58" fmla="*/ 294 w 517"/>
                  <a:gd name="T59" fmla="*/ 107 h 343"/>
                  <a:gd name="T60" fmla="*/ 262 w 517"/>
                  <a:gd name="T61" fmla="*/ 145 h 343"/>
                  <a:gd name="T62" fmla="*/ 223 w 517"/>
                  <a:gd name="T63" fmla="*/ 176 h 343"/>
                  <a:gd name="T64" fmla="*/ 181 w 517"/>
                  <a:gd name="T65" fmla="*/ 198 h 343"/>
                  <a:gd name="T66" fmla="*/ 138 w 517"/>
                  <a:gd name="T67" fmla="*/ 219 h 343"/>
                  <a:gd name="T68" fmla="*/ 103 w 517"/>
                  <a:gd name="T69" fmla="*/ 249 h 343"/>
                  <a:gd name="T70" fmla="*/ 72 w 517"/>
                  <a:gd name="T71" fmla="*/ 269 h 343"/>
                  <a:gd name="T72" fmla="*/ 50 w 517"/>
                  <a:gd name="T73" fmla="*/ 302 h 343"/>
                  <a:gd name="T74" fmla="*/ 57 w 517"/>
                  <a:gd name="T75" fmla="*/ 327 h 343"/>
                  <a:gd name="T76" fmla="*/ 76 w 517"/>
                  <a:gd name="T77" fmla="*/ 324 h 343"/>
                  <a:gd name="T78" fmla="*/ 86 w 517"/>
                  <a:gd name="T79" fmla="*/ 297 h 343"/>
                  <a:gd name="T80" fmla="*/ 118 w 517"/>
                  <a:gd name="T81" fmla="*/ 284 h 343"/>
                  <a:gd name="T82" fmla="*/ 153 w 517"/>
                  <a:gd name="T83" fmla="*/ 248 h 343"/>
                  <a:gd name="T84" fmla="*/ 192 w 517"/>
                  <a:gd name="T85" fmla="*/ 228 h 343"/>
                  <a:gd name="T86" fmla="*/ 236 w 517"/>
                  <a:gd name="T87" fmla="*/ 225 h 343"/>
                  <a:gd name="T88" fmla="*/ 284 w 517"/>
                  <a:gd name="T89" fmla="*/ 186 h 343"/>
                  <a:gd name="T90" fmla="*/ 341 w 517"/>
                  <a:gd name="T91" fmla="*/ 162 h 343"/>
                  <a:gd name="T92" fmla="*/ 406 w 517"/>
                  <a:gd name="T93" fmla="*/ 151 h 343"/>
                  <a:gd name="T94" fmla="*/ 389 w 517"/>
                  <a:gd name="T95" fmla="*/ 137 h 343"/>
                  <a:gd name="T96" fmla="*/ 405 w 517"/>
                  <a:gd name="T97" fmla="*/ 119 h 343"/>
                  <a:gd name="T98" fmla="*/ 424 w 517"/>
                  <a:gd name="T99" fmla="*/ 83 h 343"/>
                  <a:gd name="T100" fmla="*/ 458 w 517"/>
                  <a:gd name="T101" fmla="*/ 53 h 343"/>
                  <a:gd name="T102" fmla="*/ 494 w 517"/>
                  <a:gd name="T103" fmla="*/ 52 h 343"/>
                  <a:gd name="T104" fmla="*/ 509 w 517"/>
                  <a:gd name="T105" fmla="*/ 66 h 343"/>
                  <a:gd name="T106" fmla="*/ 517 w 517"/>
                  <a:gd name="T107" fmla="*/ 41 h 343"/>
                  <a:gd name="T108" fmla="*/ 485 w 517"/>
                  <a:gd name="T109" fmla="*/ 23 h 3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17"/>
                  <a:gd name="T166" fmla="*/ 0 h 343"/>
                  <a:gd name="T167" fmla="*/ 517 w 517"/>
                  <a:gd name="T168" fmla="*/ 343 h 34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17" h="343">
                    <a:moveTo>
                      <a:pt x="452" y="17"/>
                    </a:moveTo>
                    <a:lnTo>
                      <a:pt x="401" y="6"/>
                    </a:lnTo>
                    <a:lnTo>
                      <a:pt x="326" y="8"/>
                    </a:lnTo>
                    <a:lnTo>
                      <a:pt x="284" y="0"/>
                    </a:lnTo>
                    <a:lnTo>
                      <a:pt x="272" y="0"/>
                    </a:lnTo>
                    <a:lnTo>
                      <a:pt x="262" y="0"/>
                    </a:lnTo>
                    <a:lnTo>
                      <a:pt x="252" y="1"/>
                    </a:lnTo>
                    <a:lnTo>
                      <a:pt x="242" y="2"/>
                    </a:lnTo>
                    <a:lnTo>
                      <a:pt x="232" y="2"/>
                    </a:lnTo>
                    <a:lnTo>
                      <a:pt x="222" y="3"/>
                    </a:lnTo>
                    <a:lnTo>
                      <a:pt x="211" y="5"/>
                    </a:lnTo>
                    <a:lnTo>
                      <a:pt x="201" y="6"/>
                    </a:lnTo>
                    <a:lnTo>
                      <a:pt x="183" y="6"/>
                    </a:lnTo>
                    <a:lnTo>
                      <a:pt x="170" y="7"/>
                    </a:lnTo>
                    <a:lnTo>
                      <a:pt x="157" y="7"/>
                    </a:lnTo>
                    <a:lnTo>
                      <a:pt x="146" y="8"/>
                    </a:lnTo>
                    <a:lnTo>
                      <a:pt x="134" y="10"/>
                    </a:lnTo>
                    <a:lnTo>
                      <a:pt x="124" y="13"/>
                    </a:lnTo>
                    <a:lnTo>
                      <a:pt x="113" y="17"/>
                    </a:lnTo>
                    <a:lnTo>
                      <a:pt x="103" y="23"/>
                    </a:lnTo>
                    <a:lnTo>
                      <a:pt x="92" y="27"/>
                    </a:lnTo>
                    <a:lnTo>
                      <a:pt x="84" y="35"/>
                    </a:lnTo>
                    <a:lnTo>
                      <a:pt x="78" y="41"/>
                    </a:lnTo>
                    <a:lnTo>
                      <a:pt x="74" y="50"/>
                    </a:lnTo>
                    <a:lnTo>
                      <a:pt x="69" y="57"/>
                    </a:lnTo>
                    <a:lnTo>
                      <a:pt x="65" y="67"/>
                    </a:lnTo>
                    <a:lnTo>
                      <a:pt x="60" y="77"/>
                    </a:lnTo>
                    <a:lnTo>
                      <a:pt x="57" y="88"/>
                    </a:lnTo>
                    <a:lnTo>
                      <a:pt x="49" y="99"/>
                    </a:lnTo>
                    <a:lnTo>
                      <a:pt x="43" y="110"/>
                    </a:lnTo>
                    <a:lnTo>
                      <a:pt x="35" y="120"/>
                    </a:lnTo>
                    <a:lnTo>
                      <a:pt x="29" y="130"/>
                    </a:lnTo>
                    <a:lnTo>
                      <a:pt x="22" y="140"/>
                    </a:lnTo>
                    <a:lnTo>
                      <a:pt x="15" y="151"/>
                    </a:lnTo>
                    <a:lnTo>
                      <a:pt x="10" y="164"/>
                    </a:lnTo>
                    <a:lnTo>
                      <a:pt x="7" y="180"/>
                    </a:lnTo>
                    <a:lnTo>
                      <a:pt x="3" y="190"/>
                    </a:lnTo>
                    <a:lnTo>
                      <a:pt x="2" y="201"/>
                    </a:lnTo>
                    <a:lnTo>
                      <a:pt x="0" y="213"/>
                    </a:lnTo>
                    <a:lnTo>
                      <a:pt x="0" y="225"/>
                    </a:lnTo>
                    <a:lnTo>
                      <a:pt x="0" y="235"/>
                    </a:lnTo>
                    <a:lnTo>
                      <a:pt x="3" y="245"/>
                    </a:lnTo>
                    <a:lnTo>
                      <a:pt x="5" y="254"/>
                    </a:lnTo>
                    <a:lnTo>
                      <a:pt x="10" y="263"/>
                    </a:lnTo>
                    <a:lnTo>
                      <a:pt x="12" y="258"/>
                    </a:lnTo>
                    <a:lnTo>
                      <a:pt x="14" y="251"/>
                    </a:lnTo>
                    <a:lnTo>
                      <a:pt x="15" y="244"/>
                    </a:lnTo>
                    <a:lnTo>
                      <a:pt x="18" y="238"/>
                    </a:lnTo>
                    <a:lnTo>
                      <a:pt x="18" y="229"/>
                    </a:lnTo>
                    <a:lnTo>
                      <a:pt x="19" y="220"/>
                    </a:lnTo>
                    <a:lnTo>
                      <a:pt x="20" y="213"/>
                    </a:lnTo>
                    <a:lnTo>
                      <a:pt x="23" y="208"/>
                    </a:lnTo>
                    <a:lnTo>
                      <a:pt x="24" y="203"/>
                    </a:lnTo>
                    <a:lnTo>
                      <a:pt x="29" y="198"/>
                    </a:lnTo>
                    <a:lnTo>
                      <a:pt x="33" y="193"/>
                    </a:lnTo>
                    <a:lnTo>
                      <a:pt x="37" y="189"/>
                    </a:lnTo>
                    <a:lnTo>
                      <a:pt x="38" y="165"/>
                    </a:lnTo>
                    <a:lnTo>
                      <a:pt x="43" y="156"/>
                    </a:lnTo>
                    <a:lnTo>
                      <a:pt x="50" y="152"/>
                    </a:lnTo>
                    <a:lnTo>
                      <a:pt x="57" y="150"/>
                    </a:lnTo>
                    <a:lnTo>
                      <a:pt x="64" y="149"/>
                    </a:lnTo>
                    <a:lnTo>
                      <a:pt x="73" y="140"/>
                    </a:lnTo>
                    <a:lnTo>
                      <a:pt x="81" y="130"/>
                    </a:lnTo>
                    <a:lnTo>
                      <a:pt x="87" y="119"/>
                    </a:lnTo>
                    <a:lnTo>
                      <a:pt x="94" y="107"/>
                    </a:lnTo>
                    <a:lnTo>
                      <a:pt x="99" y="94"/>
                    </a:lnTo>
                    <a:lnTo>
                      <a:pt x="106" y="83"/>
                    </a:lnTo>
                    <a:lnTo>
                      <a:pt x="111" y="75"/>
                    </a:lnTo>
                    <a:lnTo>
                      <a:pt x="117" y="70"/>
                    </a:lnTo>
                    <a:lnTo>
                      <a:pt x="123" y="63"/>
                    </a:lnTo>
                    <a:lnTo>
                      <a:pt x="131" y="60"/>
                    </a:lnTo>
                    <a:lnTo>
                      <a:pt x="139" y="57"/>
                    </a:lnTo>
                    <a:lnTo>
                      <a:pt x="152" y="55"/>
                    </a:lnTo>
                    <a:lnTo>
                      <a:pt x="160" y="53"/>
                    </a:lnTo>
                    <a:lnTo>
                      <a:pt x="168" y="56"/>
                    </a:lnTo>
                    <a:lnTo>
                      <a:pt x="175" y="58"/>
                    </a:lnTo>
                    <a:lnTo>
                      <a:pt x="185" y="61"/>
                    </a:lnTo>
                    <a:lnTo>
                      <a:pt x="191" y="58"/>
                    </a:lnTo>
                    <a:lnTo>
                      <a:pt x="196" y="57"/>
                    </a:lnTo>
                    <a:lnTo>
                      <a:pt x="201" y="55"/>
                    </a:lnTo>
                    <a:lnTo>
                      <a:pt x="206" y="53"/>
                    </a:lnTo>
                    <a:lnTo>
                      <a:pt x="213" y="47"/>
                    </a:lnTo>
                    <a:lnTo>
                      <a:pt x="223" y="43"/>
                    </a:lnTo>
                    <a:lnTo>
                      <a:pt x="236" y="38"/>
                    </a:lnTo>
                    <a:lnTo>
                      <a:pt x="250" y="37"/>
                    </a:lnTo>
                    <a:lnTo>
                      <a:pt x="256" y="37"/>
                    </a:lnTo>
                    <a:lnTo>
                      <a:pt x="264" y="38"/>
                    </a:lnTo>
                    <a:lnTo>
                      <a:pt x="271" y="38"/>
                    </a:lnTo>
                    <a:lnTo>
                      <a:pt x="280" y="41"/>
                    </a:lnTo>
                    <a:lnTo>
                      <a:pt x="287" y="38"/>
                    </a:lnTo>
                    <a:lnTo>
                      <a:pt x="300" y="37"/>
                    </a:lnTo>
                    <a:lnTo>
                      <a:pt x="312" y="35"/>
                    </a:lnTo>
                    <a:lnTo>
                      <a:pt x="325" y="36"/>
                    </a:lnTo>
                    <a:lnTo>
                      <a:pt x="321" y="43"/>
                    </a:lnTo>
                    <a:lnTo>
                      <a:pt x="321" y="50"/>
                    </a:lnTo>
                    <a:lnTo>
                      <a:pt x="320" y="55"/>
                    </a:lnTo>
                    <a:lnTo>
                      <a:pt x="320" y="63"/>
                    </a:lnTo>
                    <a:lnTo>
                      <a:pt x="331" y="57"/>
                    </a:lnTo>
                    <a:lnTo>
                      <a:pt x="340" y="52"/>
                    </a:lnTo>
                    <a:lnTo>
                      <a:pt x="348" y="45"/>
                    </a:lnTo>
                    <a:lnTo>
                      <a:pt x="358" y="41"/>
                    </a:lnTo>
                    <a:lnTo>
                      <a:pt x="363" y="37"/>
                    </a:lnTo>
                    <a:lnTo>
                      <a:pt x="368" y="37"/>
                    </a:lnTo>
                    <a:lnTo>
                      <a:pt x="373" y="37"/>
                    </a:lnTo>
                    <a:lnTo>
                      <a:pt x="375" y="42"/>
                    </a:lnTo>
                    <a:lnTo>
                      <a:pt x="373" y="46"/>
                    </a:lnTo>
                    <a:lnTo>
                      <a:pt x="371" y="50"/>
                    </a:lnTo>
                    <a:lnTo>
                      <a:pt x="366" y="53"/>
                    </a:lnTo>
                    <a:lnTo>
                      <a:pt x="360" y="61"/>
                    </a:lnTo>
                    <a:lnTo>
                      <a:pt x="351" y="67"/>
                    </a:lnTo>
                    <a:lnTo>
                      <a:pt x="344" y="75"/>
                    </a:lnTo>
                    <a:lnTo>
                      <a:pt x="334" y="81"/>
                    </a:lnTo>
                    <a:lnTo>
                      <a:pt x="326" y="87"/>
                    </a:lnTo>
                    <a:lnTo>
                      <a:pt x="319" y="90"/>
                    </a:lnTo>
                    <a:lnTo>
                      <a:pt x="314" y="94"/>
                    </a:lnTo>
                    <a:lnTo>
                      <a:pt x="311" y="82"/>
                    </a:lnTo>
                    <a:lnTo>
                      <a:pt x="302" y="85"/>
                    </a:lnTo>
                    <a:lnTo>
                      <a:pt x="299" y="91"/>
                    </a:lnTo>
                    <a:lnTo>
                      <a:pt x="295" y="99"/>
                    </a:lnTo>
                    <a:lnTo>
                      <a:pt x="294" y="107"/>
                    </a:lnTo>
                    <a:lnTo>
                      <a:pt x="287" y="116"/>
                    </a:lnTo>
                    <a:lnTo>
                      <a:pt x="277" y="127"/>
                    </a:lnTo>
                    <a:lnTo>
                      <a:pt x="267" y="137"/>
                    </a:lnTo>
                    <a:lnTo>
                      <a:pt x="262" y="145"/>
                    </a:lnTo>
                    <a:lnTo>
                      <a:pt x="251" y="152"/>
                    </a:lnTo>
                    <a:lnTo>
                      <a:pt x="242" y="161"/>
                    </a:lnTo>
                    <a:lnTo>
                      <a:pt x="232" y="169"/>
                    </a:lnTo>
                    <a:lnTo>
                      <a:pt x="223" y="176"/>
                    </a:lnTo>
                    <a:lnTo>
                      <a:pt x="213" y="181"/>
                    </a:lnTo>
                    <a:lnTo>
                      <a:pt x="203" y="186"/>
                    </a:lnTo>
                    <a:lnTo>
                      <a:pt x="192" y="191"/>
                    </a:lnTo>
                    <a:lnTo>
                      <a:pt x="181" y="198"/>
                    </a:lnTo>
                    <a:lnTo>
                      <a:pt x="166" y="201"/>
                    </a:lnTo>
                    <a:lnTo>
                      <a:pt x="156" y="206"/>
                    </a:lnTo>
                    <a:lnTo>
                      <a:pt x="146" y="211"/>
                    </a:lnTo>
                    <a:lnTo>
                      <a:pt x="138" y="219"/>
                    </a:lnTo>
                    <a:lnTo>
                      <a:pt x="129" y="224"/>
                    </a:lnTo>
                    <a:lnTo>
                      <a:pt x="122" y="231"/>
                    </a:lnTo>
                    <a:lnTo>
                      <a:pt x="112" y="239"/>
                    </a:lnTo>
                    <a:lnTo>
                      <a:pt x="103" y="249"/>
                    </a:lnTo>
                    <a:lnTo>
                      <a:pt x="94" y="253"/>
                    </a:lnTo>
                    <a:lnTo>
                      <a:pt x="87" y="258"/>
                    </a:lnTo>
                    <a:lnTo>
                      <a:pt x="79" y="263"/>
                    </a:lnTo>
                    <a:lnTo>
                      <a:pt x="72" y="269"/>
                    </a:lnTo>
                    <a:lnTo>
                      <a:pt x="64" y="274"/>
                    </a:lnTo>
                    <a:lnTo>
                      <a:pt x="58" y="282"/>
                    </a:lnTo>
                    <a:lnTo>
                      <a:pt x="53" y="290"/>
                    </a:lnTo>
                    <a:lnTo>
                      <a:pt x="50" y="302"/>
                    </a:lnTo>
                    <a:lnTo>
                      <a:pt x="49" y="308"/>
                    </a:lnTo>
                    <a:lnTo>
                      <a:pt x="50" y="314"/>
                    </a:lnTo>
                    <a:lnTo>
                      <a:pt x="53" y="320"/>
                    </a:lnTo>
                    <a:lnTo>
                      <a:pt x="57" y="327"/>
                    </a:lnTo>
                    <a:lnTo>
                      <a:pt x="64" y="335"/>
                    </a:lnTo>
                    <a:lnTo>
                      <a:pt x="72" y="343"/>
                    </a:lnTo>
                    <a:lnTo>
                      <a:pt x="74" y="332"/>
                    </a:lnTo>
                    <a:lnTo>
                      <a:pt x="76" y="324"/>
                    </a:lnTo>
                    <a:lnTo>
                      <a:pt x="77" y="315"/>
                    </a:lnTo>
                    <a:lnTo>
                      <a:pt x="79" y="308"/>
                    </a:lnTo>
                    <a:lnTo>
                      <a:pt x="81" y="300"/>
                    </a:lnTo>
                    <a:lnTo>
                      <a:pt x="86" y="297"/>
                    </a:lnTo>
                    <a:lnTo>
                      <a:pt x="92" y="292"/>
                    </a:lnTo>
                    <a:lnTo>
                      <a:pt x="101" y="289"/>
                    </a:lnTo>
                    <a:lnTo>
                      <a:pt x="108" y="285"/>
                    </a:lnTo>
                    <a:lnTo>
                      <a:pt x="118" y="284"/>
                    </a:lnTo>
                    <a:lnTo>
                      <a:pt x="127" y="283"/>
                    </a:lnTo>
                    <a:lnTo>
                      <a:pt x="136" y="285"/>
                    </a:lnTo>
                    <a:lnTo>
                      <a:pt x="142" y="256"/>
                    </a:lnTo>
                    <a:lnTo>
                      <a:pt x="153" y="248"/>
                    </a:lnTo>
                    <a:lnTo>
                      <a:pt x="165" y="244"/>
                    </a:lnTo>
                    <a:lnTo>
                      <a:pt x="175" y="239"/>
                    </a:lnTo>
                    <a:lnTo>
                      <a:pt x="185" y="235"/>
                    </a:lnTo>
                    <a:lnTo>
                      <a:pt x="192" y="228"/>
                    </a:lnTo>
                    <a:lnTo>
                      <a:pt x="200" y="221"/>
                    </a:lnTo>
                    <a:lnTo>
                      <a:pt x="207" y="216"/>
                    </a:lnTo>
                    <a:lnTo>
                      <a:pt x="218" y="216"/>
                    </a:lnTo>
                    <a:lnTo>
                      <a:pt x="236" y="225"/>
                    </a:lnTo>
                    <a:lnTo>
                      <a:pt x="246" y="215"/>
                    </a:lnTo>
                    <a:lnTo>
                      <a:pt x="257" y="205"/>
                    </a:lnTo>
                    <a:lnTo>
                      <a:pt x="270" y="195"/>
                    </a:lnTo>
                    <a:lnTo>
                      <a:pt x="284" y="186"/>
                    </a:lnTo>
                    <a:lnTo>
                      <a:pt x="296" y="176"/>
                    </a:lnTo>
                    <a:lnTo>
                      <a:pt x="310" y="170"/>
                    </a:lnTo>
                    <a:lnTo>
                      <a:pt x="325" y="165"/>
                    </a:lnTo>
                    <a:lnTo>
                      <a:pt x="341" y="162"/>
                    </a:lnTo>
                    <a:lnTo>
                      <a:pt x="388" y="172"/>
                    </a:lnTo>
                    <a:lnTo>
                      <a:pt x="399" y="167"/>
                    </a:lnTo>
                    <a:lnTo>
                      <a:pt x="406" y="160"/>
                    </a:lnTo>
                    <a:lnTo>
                      <a:pt x="406" y="151"/>
                    </a:lnTo>
                    <a:lnTo>
                      <a:pt x="403" y="146"/>
                    </a:lnTo>
                    <a:lnTo>
                      <a:pt x="396" y="144"/>
                    </a:lnTo>
                    <a:lnTo>
                      <a:pt x="389" y="142"/>
                    </a:lnTo>
                    <a:lnTo>
                      <a:pt x="389" y="137"/>
                    </a:lnTo>
                    <a:lnTo>
                      <a:pt x="390" y="134"/>
                    </a:lnTo>
                    <a:lnTo>
                      <a:pt x="393" y="126"/>
                    </a:lnTo>
                    <a:lnTo>
                      <a:pt x="399" y="122"/>
                    </a:lnTo>
                    <a:lnTo>
                      <a:pt x="405" y="119"/>
                    </a:lnTo>
                    <a:lnTo>
                      <a:pt x="412" y="116"/>
                    </a:lnTo>
                    <a:lnTo>
                      <a:pt x="415" y="105"/>
                    </a:lnTo>
                    <a:lnTo>
                      <a:pt x="420" y="94"/>
                    </a:lnTo>
                    <a:lnTo>
                      <a:pt x="424" y="83"/>
                    </a:lnTo>
                    <a:lnTo>
                      <a:pt x="432" y="76"/>
                    </a:lnTo>
                    <a:lnTo>
                      <a:pt x="439" y="67"/>
                    </a:lnTo>
                    <a:lnTo>
                      <a:pt x="449" y="61"/>
                    </a:lnTo>
                    <a:lnTo>
                      <a:pt x="458" y="53"/>
                    </a:lnTo>
                    <a:lnTo>
                      <a:pt x="469" y="51"/>
                    </a:lnTo>
                    <a:lnTo>
                      <a:pt x="479" y="48"/>
                    </a:lnTo>
                    <a:lnTo>
                      <a:pt x="490" y="51"/>
                    </a:lnTo>
                    <a:lnTo>
                      <a:pt x="494" y="52"/>
                    </a:lnTo>
                    <a:lnTo>
                      <a:pt x="497" y="58"/>
                    </a:lnTo>
                    <a:lnTo>
                      <a:pt x="498" y="63"/>
                    </a:lnTo>
                    <a:lnTo>
                      <a:pt x="503" y="67"/>
                    </a:lnTo>
                    <a:lnTo>
                      <a:pt x="509" y="66"/>
                    </a:lnTo>
                    <a:lnTo>
                      <a:pt x="513" y="62"/>
                    </a:lnTo>
                    <a:lnTo>
                      <a:pt x="514" y="56"/>
                    </a:lnTo>
                    <a:lnTo>
                      <a:pt x="517" y="51"/>
                    </a:lnTo>
                    <a:lnTo>
                      <a:pt x="517" y="41"/>
                    </a:lnTo>
                    <a:lnTo>
                      <a:pt x="513" y="35"/>
                    </a:lnTo>
                    <a:lnTo>
                      <a:pt x="506" y="30"/>
                    </a:lnTo>
                    <a:lnTo>
                      <a:pt x="499" y="27"/>
                    </a:lnTo>
                    <a:lnTo>
                      <a:pt x="485" y="23"/>
                    </a:lnTo>
                    <a:lnTo>
                      <a:pt x="473" y="20"/>
                    </a:lnTo>
                    <a:lnTo>
                      <a:pt x="462" y="17"/>
                    </a:lnTo>
                    <a:lnTo>
                      <a:pt x="452" y="17"/>
                    </a:lnTo>
                    <a:close/>
                  </a:path>
                </a:pathLst>
              </a:custGeom>
              <a:solidFill>
                <a:srgbClr val="FFE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8" name="Freeform 215"/>
              <p:cNvSpPr>
                <a:spLocks/>
              </p:cNvSpPr>
              <p:nvPr/>
            </p:nvSpPr>
            <p:spPr bwMode="auto">
              <a:xfrm>
                <a:off x="1941" y="3415"/>
                <a:ext cx="315" cy="109"/>
              </a:xfrm>
              <a:custGeom>
                <a:avLst/>
                <a:gdLst>
                  <a:gd name="T0" fmla="*/ 34 w 315"/>
                  <a:gd name="T1" fmla="*/ 32 h 109"/>
                  <a:gd name="T2" fmla="*/ 23 w 315"/>
                  <a:gd name="T3" fmla="*/ 32 h 109"/>
                  <a:gd name="T4" fmla="*/ 15 w 315"/>
                  <a:gd name="T5" fmla="*/ 35 h 109"/>
                  <a:gd name="T6" fmla="*/ 8 w 315"/>
                  <a:gd name="T7" fmla="*/ 38 h 109"/>
                  <a:gd name="T8" fmla="*/ 3 w 315"/>
                  <a:gd name="T9" fmla="*/ 45 h 109"/>
                  <a:gd name="T10" fmla="*/ 0 w 315"/>
                  <a:gd name="T11" fmla="*/ 55 h 109"/>
                  <a:gd name="T12" fmla="*/ 12 w 315"/>
                  <a:gd name="T13" fmla="*/ 55 h 109"/>
                  <a:gd name="T14" fmla="*/ 24 w 315"/>
                  <a:gd name="T15" fmla="*/ 52 h 109"/>
                  <a:gd name="T16" fmla="*/ 34 w 315"/>
                  <a:gd name="T17" fmla="*/ 49 h 109"/>
                  <a:gd name="T18" fmla="*/ 45 w 315"/>
                  <a:gd name="T19" fmla="*/ 44 h 109"/>
                  <a:gd name="T20" fmla="*/ 54 w 315"/>
                  <a:gd name="T21" fmla="*/ 36 h 109"/>
                  <a:gd name="T22" fmla="*/ 66 w 315"/>
                  <a:gd name="T23" fmla="*/ 31 h 109"/>
                  <a:gd name="T24" fmla="*/ 74 w 315"/>
                  <a:gd name="T25" fmla="*/ 26 h 109"/>
                  <a:gd name="T26" fmla="*/ 86 w 315"/>
                  <a:gd name="T27" fmla="*/ 23 h 109"/>
                  <a:gd name="T28" fmla="*/ 176 w 315"/>
                  <a:gd name="T29" fmla="*/ 42 h 109"/>
                  <a:gd name="T30" fmla="*/ 190 w 315"/>
                  <a:gd name="T31" fmla="*/ 52 h 109"/>
                  <a:gd name="T32" fmla="*/ 206 w 315"/>
                  <a:gd name="T33" fmla="*/ 62 h 109"/>
                  <a:gd name="T34" fmla="*/ 221 w 315"/>
                  <a:gd name="T35" fmla="*/ 71 h 109"/>
                  <a:gd name="T36" fmla="*/ 240 w 315"/>
                  <a:gd name="T37" fmla="*/ 80 h 109"/>
                  <a:gd name="T38" fmla="*/ 257 w 315"/>
                  <a:gd name="T39" fmla="*/ 86 h 109"/>
                  <a:gd name="T40" fmla="*/ 276 w 315"/>
                  <a:gd name="T41" fmla="*/ 94 h 109"/>
                  <a:gd name="T42" fmla="*/ 295 w 315"/>
                  <a:gd name="T43" fmla="*/ 100 h 109"/>
                  <a:gd name="T44" fmla="*/ 315 w 315"/>
                  <a:gd name="T45" fmla="*/ 109 h 109"/>
                  <a:gd name="T46" fmla="*/ 308 w 315"/>
                  <a:gd name="T47" fmla="*/ 102 h 109"/>
                  <a:gd name="T48" fmla="*/ 301 w 315"/>
                  <a:gd name="T49" fmla="*/ 97 h 109"/>
                  <a:gd name="T50" fmla="*/ 294 w 315"/>
                  <a:gd name="T51" fmla="*/ 94 h 109"/>
                  <a:gd name="T52" fmla="*/ 286 w 315"/>
                  <a:gd name="T53" fmla="*/ 90 h 109"/>
                  <a:gd name="T54" fmla="*/ 277 w 315"/>
                  <a:gd name="T55" fmla="*/ 86 h 109"/>
                  <a:gd name="T56" fmla="*/ 270 w 315"/>
                  <a:gd name="T57" fmla="*/ 82 h 109"/>
                  <a:gd name="T58" fmla="*/ 262 w 315"/>
                  <a:gd name="T59" fmla="*/ 79 h 109"/>
                  <a:gd name="T60" fmla="*/ 257 w 315"/>
                  <a:gd name="T61" fmla="*/ 75 h 109"/>
                  <a:gd name="T62" fmla="*/ 250 w 315"/>
                  <a:gd name="T63" fmla="*/ 70 h 109"/>
                  <a:gd name="T64" fmla="*/ 242 w 315"/>
                  <a:gd name="T65" fmla="*/ 65 h 109"/>
                  <a:gd name="T66" fmla="*/ 235 w 315"/>
                  <a:gd name="T67" fmla="*/ 60 h 109"/>
                  <a:gd name="T68" fmla="*/ 229 w 315"/>
                  <a:gd name="T69" fmla="*/ 55 h 109"/>
                  <a:gd name="T70" fmla="*/ 216 w 315"/>
                  <a:gd name="T71" fmla="*/ 42 h 109"/>
                  <a:gd name="T72" fmla="*/ 206 w 315"/>
                  <a:gd name="T73" fmla="*/ 33 h 109"/>
                  <a:gd name="T74" fmla="*/ 197 w 315"/>
                  <a:gd name="T75" fmla="*/ 27 h 109"/>
                  <a:gd name="T76" fmla="*/ 188 w 315"/>
                  <a:gd name="T77" fmla="*/ 22 h 109"/>
                  <a:gd name="T78" fmla="*/ 177 w 315"/>
                  <a:gd name="T79" fmla="*/ 17 h 109"/>
                  <a:gd name="T80" fmla="*/ 167 w 315"/>
                  <a:gd name="T81" fmla="*/ 13 h 109"/>
                  <a:gd name="T82" fmla="*/ 155 w 315"/>
                  <a:gd name="T83" fmla="*/ 10 h 109"/>
                  <a:gd name="T84" fmla="*/ 143 w 315"/>
                  <a:gd name="T85" fmla="*/ 6 h 109"/>
                  <a:gd name="T86" fmla="*/ 132 w 315"/>
                  <a:gd name="T87" fmla="*/ 3 h 109"/>
                  <a:gd name="T88" fmla="*/ 122 w 315"/>
                  <a:gd name="T89" fmla="*/ 2 h 109"/>
                  <a:gd name="T90" fmla="*/ 107 w 315"/>
                  <a:gd name="T91" fmla="*/ 0 h 109"/>
                  <a:gd name="T92" fmla="*/ 96 w 315"/>
                  <a:gd name="T93" fmla="*/ 2 h 109"/>
                  <a:gd name="T94" fmla="*/ 84 w 315"/>
                  <a:gd name="T95" fmla="*/ 5 h 109"/>
                  <a:gd name="T96" fmla="*/ 74 w 315"/>
                  <a:gd name="T97" fmla="*/ 11 h 109"/>
                  <a:gd name="T98" fmla="*/ 64 w 315"/>
                  <a:gd name="T99" fmla="*/ 17 h 109"/>
                  <a:gd name="T100" fmla="*/ 54 w 315"/>
                  <a:gd name="T101" fmla="*/ 23 h 109"/>
                  <a:gd name="T102" fmla="*/ 44 w 315"/>
                  <a:gd name="T103" fmla="*/ 27 h 109"/>
                  <a:gd name="T104" fmla="*/ 34 w 315"/>
                  <a:gd name="T105" fmla="*/ 32 h 10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15"/>
                  <a:gd name="T160" fmla="*/ 0 h 109"/>
                  <a:gd name="T161" fmla="*/ 315 w 315"/>
                  <a:gd name="T162" fmla="*/ 109 h 10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15" h="109">
                    <a:moveTo>
                      <a:pt x="34" y="32"/>
                    </a:moveTo>
                    <a:lnTo>
                      <a:pt x="23" y="32"/>
                    </a:lnTo>
                    <a:lnTo>
                      <a:pt x="15" y="35"/>
                    </a:lnTo>
                    <a:lnTo>
                      <a:pt x="8" y="38"/>
                    </a:lnTo>
                    <a:lnTo>
                      <a:pt x="3" y="45"/>
                    </a:lnTo>
                    <a:lnTo>
                      <a:pt x="0" y="55"/>
                    </a:lnTo>
                    <a:lnTo>
                      <a:pt x="12" y="55"/>
                    </a:lnTo>
                    <a:lnTo>
                      <a:pt x="24" y="52"/>
                    </a:lnTo>
                    <a:lnTo>
                      <a:pt x="34" y="49"/>
                    </a:lnTo>
                    <a:lnTo>
                      <a:pt x="45" y="44"/>
                    </a:lnTo>
                    <a:lnTo>
                      <a:pt x="54" y="36"/>
                    </a:lnTo>
                    <a:lnTo>
                      <a:pt x="66" y="31"/>
                    </a:lnTo>
                    <a:lnTo>
                      <a:pt x="74" y="26"/>
                    </a:lnTo>
                    <a:lnTo>
                      <a:pt x="86" y="23"/>
                    </a:lnTo>
                    <a:lnTo>
                      <a:pt x="176" y="42"/>
                    </a:lnTo>
                    <a:lnTo>
                      <a:pt x="190" y="52"/>
                    </a:lnTo>
                    <a:lnTo>
                      <a:pt x="206" y="62"/>
                    </a:lnTo>
                    <a:lnTo>
                      <a:pt x="221" y="71"/>
                    </a:lnTo>
                    <a:lnTo>
                      <a:pt x="240" y="80"/>
                    </a:lnTo>
                    <a:lnTo>
                      <a:pt x="257" y="86"/>
                    </a:lnTo>
                    <a:lnTo>
                      <a:pt x="276" y="94"/>
                    </a:lnTo>
                    <a:lnTo>
                      <a:pt x="295" y="100"/>
                    </a:lnTo>
                    <a:lnTo>
                      <a:pt x="315" y="109"/>
                    </a:lnTo>
                    <a:lnTo>
                      <a:pt x="308" y="102"/>
                    </a:lnTo>
                    <a:lnTo>
                      <a:pt x="301" y="97"/>
                    </a:lnTo>
                    <a:lnTo>
                      <a:pt x="294" y="94"/>
                    </a:lnTo>
                    <a:lnTo>
                      <a:pt x="286" y="90"/>
                    </a:lnTo>
                    <a:lnTo>
                      <a:pt x="277" y="86"/>
                    </a:lnTo>
                    <a:lnTo>
                      <a:pt x="270" y="82"/>
                    </a:lnTo>
                    <a:lnTo>
                      <a:pt x="262" y="79"/>
                    </a:lnTo>
                    <a:lnTo>
                      <a:pt x="257" y="75"/>
                    </a:lnTo>
                    <a:lnTo>
                      <a:pt x="250" y="70"/>
                    </a:lnTo>
                    <a:lnTo>
                      <a:pt x="242" y="65"/>
                    </a:lnTo>
                    <a:lnTo>
                      <a:pt x="235" y="60"/>
                    </a:lnTo>
                    <a:lnTo>
                      <a:pt x="229" y="55"/>
                    </a:lnTo>
                    <a:lnTo>
                      <a:pt x="216" y="42"/>
                    </a:lnTo>
                    <a:lnTo>
                      <a:pt x="206" y="33"/>
                    </a:lnTo>
                    <a:lnTo>
                      <a:pt x="197" y="27"/>
                    </a:lnTo>
                    <a:lnTo>
                      <a:pt x="188" y="22"/>
                    </a:lnTo>
                    <a:lnTo>
                      <a:pt x="177" y="17"/>
                    </a:lnTo>
                    <a:lnTo>
                      <a:pt x="167" y="13"/>
                    </a:lnTo>
                    <a:lnTo>
                      <a:pt x="155" y="10"/>
                    </a:lnTo>
                    <a:lnTo>
                      <a:pt x="143" y="6"/>
                    </a:lnTo>
                    <a:lnTo>
                      <a:pt x="132" y="3"/>
                    </a:lnTo>
                    <a:lnTo>
                      <a:pt x="122" y="2"/>
                    </a:lnTo>
                    <a:lnTo>
                      <a:pt x="107" y="0"/>
                    </a:lnTo>
                    <a:lnTo>
                      <a:pt x="96" y="2"/>
                    </a:lnTo>
                    <a:lnTo>
                      <a:pt x="84" y="5"/>
                    </a:lnTo>
                    <a:lnTo>
                      <a:pt x="74" y="11"/>
                    </a:lnTo>
                    <a:lnTo>
                      <a:pt x="64" y="17"/>
                    </a:lnTo>
                    <a:lnTo>
                      <a:pt x="54" y="23"/>
                    </a:lnTo>
                    <a:lnTo>
                      <a:pt x="44" y="27"/>
                    </a:ln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FFE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9" name="Freeform 216"/>
              <p:cNvSpPr>
                <a:spLocks/>
              </p:cNvSpPr>
              <p:nvPr/>
            </p:nvSpPr>
            <p:spPr bwMode="auto">
              <a:xfrm>
                <a:off x="1717" y="3613"/>
                <a:ext cx="543" cy="169"/>
              </a:xfrm>
              <a:custGeom>
                <a:avLst/>
                <a:gdLst>
                  <a:gd name="T0" fmla="*/ 9 w 543"/>
                  <a:gd name="T1" fmla="*/ 107 h 169"/>
                  <a:gd name="T2" fmla="*/ 19 w 543"/>
                  <a:gd name="T3" fmla="*/ 94 h 169"/>
                  <a:gd name="T4" fmla="*/ 29 w 543"/>
                  <a:gd name="T5" fmla="*/ 81 h 169"/>
                  <a:gd name="T6" fmla="*/ 36 w 543"/>
                  <a:gd name="T7" fmla="*/ 67 h 169"/>
                  <a:gd name="T8" fmla="*/ 46 w 543"/>
                  <a:gd name="T9" fmla="*/ 52 h 169"/>
                  <a:gd name="T10" fmla="*/ 65 w 543"/>
                  <a:gd name="T11" fmla="*/ 50 h 169"/>
                  <a:gd name="T12" fmla="*/ 83 w 543"/>
                  <a:gd name="T13" fmla="*/ 39 h 169"/>
                  <a:gd name="T14" fmla="*/ 94 w 543"/>
                  <a:gd name="T15" fmla="*/ 24 h 169"/>
                  <a:gd name="T16" fmla="*/ 109 w 543"/>
                  <a:gd name="T17" fmla="*/ 6 h 169"/>
                  <a:gd name="T18" fmla="*/ 130 w 543"/>
                  <a:gd name="T19" fmla="*/ 0 h 169"/>
                  <a:gd name="T20" fmla="*/ 143 w 543"/>
                  <a:gd name="T21" fmla="*/ 3 h 169"/>
                  <a:gd name="T22" fmla="*/ 154 w 543"/>
                  <a:gd name="T23" fmla="*/ 11 h 169"/>
                  <a:gd name="T24" fmla="*/ 178 w 543"/>
                  <a:gd name="T25" fmla="*/ 24 h 169"/>
                  <a:gd name="T26" fmla="*/ 217 w 543"/>
                  <a:gd name="T27" fmla="*/ 27 h 169"/>
                  <a:gd name="T28" fmla="*/ 256 w 543"/>
                  <a:gd name="T29" fmla="*/ 24 h 169"/>
                  <a:gd name="T30" fmla="*/ 292 w 543"/>
                  <a:gd name="T31" fmla="*/ 20 h 169"/>
                  <a:gd name="T32" fmla="*/ 331 w 543"/>
                  <a:gd name="T33" fmla="*/ 20 h 169"/>
                  <a:gd name="T34" fmla="*/ 484 w 543"/>
                  <a:gd name="T35" fmla="*/ 49 h 169"/>
                  <a:gd name="T36" fmla="*/ 498 w 543"/>
                  <a:gd name="T37" fmla="*/ 50 h 169"/>
                  <a:gd name="T38" fmla="*/ 543 w 543"/>
                  <a:gd name="T39" fmla="*/ 59 h 169"/>
                  <a:gd name="T40" fmla="*/ 523 w 543"/>
                  <a:gd name="T41" fmla="*/ 57 h 169"/>
                  <a:gd name="T42" fmla="*/ 504 w 543"/>
                  <a:gd name="T43" fmla="*/ 56 h 169"/>
                  <a:gd name="T44" fmla="*/ 485 w 543"/>
                  <a:gd name="T45" fmla="*/ 55 h 169"/>
                  <a:gd name="T46" fmla="*/ 466 w 543"/>
                  <a:gd name="T47" fmla="*/ 56 h 169"/>
                  <a:gd name="T48" fmla="*/ 450 w 543"/>
                  <a:gd name="T49" fmla="*/ 57 h 169"/>
                  <a:gd name="T50" fmla="*/ 437 w 543"/>
                  <a:gd name="T51" fmla="*/ 62 h 169"/>
                  <a:gd name="T52" fmla="*/ 414 w 543"/>
                  <a:gd name="T53" fmla="*/ 72 h 169"/>
                  <a:gd name="T54" fmla="*/ 396 w 543"/>
                  <a:gd name="T55" fmla="*/ 75 h 169"/>
                  <a:gd name="T56" fmla="*/ 379 w 543"/>
                  <a:gd name="T57" fmla="*/ 76 h 169"/>
                  <a:gd name="T58" fmla="*/ 360 w 543"/>
                  <a:gd name="T59" fmla="*/ 75 h 169"/>
                  <a:gd name="T60" fmla="*/ 341 w 543"/>
                  <a:gd name="T61" fmla="*/ 75 h 169"/>
                  <a:gd name="T62" fmla="*/ 160 w 543"/>
                  <a:gd name="T63" fmla="*/ 55 h 169"/>
                  <a:gd name="T64" fmla="*/ 162 w 543"/>
                  <a:gd name="T65" fmla="*/ 79 h 169"/>
                  <a:gd name="T66" fmla="*/ 150 w 543"/>
                  <a:gd name="T67" fmla="*/ 87 h 169"/>
                  <a:gd name="T68" fmla="*/ 105 w 543"/>
                  <a:gd name="T69" fmla="*/ 72 h 169"/>
                  <a:gd name="T70" fmla="*/ 89 w 543"/>
                  <a:gd name="T71" fmla="*/ 76 h 169"/>
                  <a:gd name="T72" fmla="*/ 70 w 543"/>
                  <a:gd name="T73" fmla="*/ 87 h 169"/>
                  <a:gd name="T74" fmla="*/ 54 w 543"/>
                  <a:gd name="T75" fmla="*/ 100 h 169"/>
                  <a:gd name="T76" fmla="*/ 46 w 543"/>
                  <a:gd name="T77" fmla="*/ 115 h 169"/>
                  <a:gd name="T78" fmla="*/ 40 w 543"/>
                  <a:gd name="T79" fmla="*/ 148 h 169"/>
                  <a:gd name="T80" fmla="*/ 20 w 543"/>
                  <a:gd name="T81" fmla="*/ 166 h 169"/>
                  <a:gd name="T82" fmla="*/ 4 w 543"/>
                  <a:gd name="T83" fmla="*/ 165 h 169"/>
                  <a:gd name="T84" fmla="*/ 0 w 543"/>
                  <a:gd name="T85" fmla="*/ 151 h 169"/>
                  <a:gd name="T86" fmla="*/ 0 w 543"/>
                  <a:gd name="T87" fmla="*/ 136 h 169"/>
                  <a:gd name="T88" fmla="*/ 1 w 543"/>
                  <a:gd name="T89" fmla="*/ 125 h 1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43"/>
                  <a:gd name="T136" fmla="*/ 0 h 169"/>
                  <a:gd name="T137" fmla="*/ 543 w 543"/>
                  <a:gd name="T138" fmla="*/ 169 h 1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43" h="169">
                    <a:moveTo>
                      <a:pt x="2" y="124"/>
                    </a:moveTo>
                    <a:lnTo>
                      <a:pt x="9" y="107"/>
                    </a:lnTo>
                    <a:lnTo>
                      <a:pt x="14" y="100"/>
                    </a:lnTo>
                    <a:lnTo>
                      <a:pt x="19" y="94"/>
                    </a:lnTo>
                    <a:lnTo>
                      <a:pt x="24" y="86"/>
                    </a:lnTo>
                    <a:lnTo>
                      <a:pt x="29" y="81"/>
                    </a:lnTo>
                    <a:lnTo>
                      <a:pt x="33" y="74"/>
                    </a:lnTo>
                    <a:lnTo>
                      <a:pt x="36" y="67"/>
                    </a:lnTo>
                    <a:lnTo>
                      <a:pt x="41" y="60"/>
                    </a:lnTo>
                    <a:lnTo>
                      <a:pt x="46" y="52"/>
                    </a:lnTo>
                    <a:lnTo>
                      <a:pt x="54" y="49"/>
                    </a:lnTo>
                    <a:lnTo>
                      <a:pt x="65" y="50"/>
                    </a:lnTo>
                    <a:lnTo>
                      <a:pt x="74" y="45"/>
                    </a:lnTo>
                    <a:lnTo>
                      <a:pt x="83" y="39"/>
                    </a:lnTo>
                    <a:lnTo>
                      <a:pt x="89" y="29"/>
                    </a:lnTo>
                    <a:lnTo>
                      <a:pt x="94" y="24"/>
                    </a:lnTo>
                    <a:lnTo>
                      <a:pt x="101" y="13"/>
                    </a:lnTo>
                    <a:lnTo>
                      <a:pt x="109" y="6"/>
                    </a:lnTo>
                    <a:lnTo>
                      <a:pt x="118" y="0"/>
                    </a:lnTo>
                    <a:lnTo>
                      <a:pt x="130" y="0"/>
                    </a:lnTo>
                    <a:lnTo>
                      <a:pt x="137" y="0"/>
                    </a:lnTo>
                    <a:lnTo>
                      <a:pt x="143" y="3"/>
                    </a:lnTo>
                    <a:lnTo>
                      <a:pt x="148" y="7"/>
                    </a:lnTo>
                    <a:lnTo>
                      <a:pt x="154" y="11"/>
                    </a:lnTo>
                    <a:lnTo>
                      <a:pt x="165" y="17"/>
                    </a:lnTo>
                    <a:lnTo>
                      <a:pt x="178" y="24"/>
                    </a:lnTo>
                    <a:lnTo>
                      <a:pt x="197" y="26"/>
                    </a:lnTo>
                    <a:lnTo>
                      <a:pt x="217" y="27"/>
                    </a:lnTo>
                    <a:lnTo>
                      <a:pt x="236" y="25"/>
                    </a:lnTo>
                    <a:lnTo>
                      <a:pt x="256" y="24"/>
                    </a:lnTo>
                    <a:lnTo>
                      <a:pt x="273" y="21"/>
                    </a:lnTo>
                    <a:lnTo>
                      <a:pt x="292" y="20"/>
                    </a:lnTo>
                    <a:lnTo>
                      <a:pt x="311" y="18"/>
                    </a:lnTo>
                    <a:lnTo>
                      <a:pt x="331" y="20"/>
                    </a:lnTo>
                    <a:lnTo>
                      <a:pt x="476" y="50"/>
                    </a:lnTo>
                    <a:lnTo>
                      <a:pt x="484" y="49"/>
                    </a:lnTo>
                    <a:lnTo>
                      <a:pt x="491" y="49"/>
                    </a:lnTo>
                    <a:lnTo>
                      <a:pt x="498" y="50"/>
                    </a:lnTo>
                    <a:lnTo>
                      <a:pt x="506" y="51"/>
                    </a:lnTo>
                    <a:lnTo>
                      <a:pt x="543" y="59"/>
                    </a:lnTo>
                    <a:lnTo>
                      <a:pt x="532" y="57"/>
                    </a:lnTo>
                    <a:lnTo>
                      <a:pt x="523" y="57"/>
                    </a:lnTo>
                    <a:lnTo>
                      <a:pt x="513" y="56"/>
                    </a:lnTo>
                    <a:lnTo>
                      <a:pt x="504" y="56"/>
                    </a:lnTo>
                    <a:lnTo>
                      <a:pt x="494" y="55"/>
                    </a:lnTo>
                    <a:lnTo>
                      <a:pt x="485" y="55"/>
                    </a:lnTo>
                    <a:lnTo>
                      <a:pt x="475" y="55"/>
                    </a:lnTo>
                    <a:lnTo>
                      <a:pt x="466" y="56"/>
                    </a:lnTo>
                    <a:lnTo>
                      <a:pt x="458" y="56"/>
                    </a:lnTo>
                    <a:lnTo>
                      <a:pt x="450" y="57"/>
                    </a:lnTo>
                    <a:lnTo>
                      <a:pt x="444" y="59"/>
                    </a:lnTo>
                    <a:lnTo>
                      <a:pt x="437" y="62"/>
                    </a:lnTo>
                    <a:lnTo>
                      <a:pt x="425" y="67"/>
                    </a:lnTo>
                    <a:lnTo>
                      <a:pt x="414" y="72"/>
                    </a:lnTo>
                    <a:lnTo>
                      <a:pt x="405" y="74"/>
                    </a:lnTo>
                    <a:lnTo>
                      <a:pt x="396" y="75"/>
                    </a:lnTo>
                    <a:lnTo>
                      <a:pt x="387" y="75"/>
                    </a:lnTo>
                    <a:lnTo>
                      <a:pt x="379" y="76"/>
                    </a:lnTo>
                    <a:lnTo>
                      <a:pt x="369" y="75"/>
                    </a:lnTo>
                    <a:lnTo>
                      <a:pt x="360" y="75"/>
                    </a:lnTo>
                    <a:lnTo>
                      <a:pt x="350" y="75"/>
                    </a:lnTo>
                    <a:lnTo>
                      <a:pt x="341" y="75"/>
                    </a:lnTo>
                    <a:lnTo>
                      <a:pt x="276" y="60"/>
                    </a:lnTo>
                    <a:lnTo>
                      <a:pt x="160" y="55"/>
                    </a:lnTo>
                    <a:lnTo>
                      <a:pt x="160" y="66"/>
                    </a:lnTo>
                    <a:lnTo>
                      <a:pt x="162" y="79"/>
                    </a:lnTo>
                    <a:lnTo>
                      <a:pt x="157" y="86"/>
                    </a:lnTo>
                    <a:lnTo>
                      <a:pt x="150" y="87"/>
                    </a:lnTo>
                    <a:lnTo>
                      <a:pt x="132" y="79"/>
                    </a:lnTo>
                    <a:lnTo>
                      <a:pt x="105" y="72"/>
                    </a:lnTo>
                    <a:lnTo>
                      <a:pt x="96" y="72"/>
                    </a:lnTo>
                    <a:lnTo>
                      <a:pt x="89" y="76"/>
                    </a:lnTo>
                    <a:lnTo>
                      <a:pt x="79" y="80"/>
                    </a:lnTo>
                    <a:lnTo>
                      <a:pt x="70" y="87"/>
                    </a:lnTo>
                    <a:lnTo>
                      <a:pt x="61" y="92"/>
                    </a:lnTo>
                    <a:lnTo>
                      <a:pt x="54" y="100"/>
                    </a:lnTo>
                    <a:lnTo>
                      <a:pt x="49" y="107"/>
                    </a:lnTo>
                    <a:lnTo>
                      <a:pt x="46" y="115"/>
                    </a:lnTo>
                    <a:lnTo>
                      <a:pt x="46" y="138"/>
                    </a:lnTo>
                    <a:lnTo>
                      <a:pt x="40" y="148"/>
                    </a:lnTo>
                    <a:lnTo>
                      <a:pt x="31" y="159"/>
                    </a:lnTo>
                    <a:lnTo>
                      <a:pt x="20" y="166"/>
                    </a:lnTo>
                    <a:lnTo>
                      <a:pt x="9" y="169"/>
                    </a:lnTo>
                    <a:lnTo>
                      <a:pt x="4" y="165"/>
                    </a:lnTo>
                    <a:lnTo>
                      <a:pt x="1" y="159"/>
                    </a:lnTo>
                    <a:lnTo>
                      <a:pt x="0" y="151"/>
                    </a:lnTo>
                    <a:lnTo>
                      <a:pt x="0" y="144"/>
                    </a:lnTo>
                    <a:lnTo>
                      <a:pt x="0" y="136"/>
                    </a:lnTo>
                    <a:lnTo>
                      <a:pt x="1" y="130"/>
                    </a:lnTo>
                    <a:lnTo>
                      <a:pt x="1" y="125"/>
                    </a:lnTo>
                    <a:lnTo>
                      <a:pt x="2" y="124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0" name="Freeform 217"/>
              <p:cNvSpPr>
                <a:spLocks/>
              </p:cNvSpPr>
              <p:nvPr/>
            </p:nvSpPr>
            <p:spPr bwMode="auto">
              <a:xfrm>
                <a:off x="1768" y="3723"/>
                <a:ext cx="171" cy="216"/>
              </a:xfrm>
              <a:custGeom>
                <a:avLst/>
                <a:gdLst>
                  <a:gd name="T0" fmla="*/ 107 w 171"/>
                  <a:gd name="T1" fmla="*/ 0 h 216"/>
                  <a:gd name="T2" fmla="*/ 77 w 171"/>
                  <a:gd name="T3" fmla="*/ 0 h 216"/>
                  <a:gd name="T4" fmla="*/ 49 w 171"/>
                  <a:gd name="T5" fmla="*/ 8 h 216"/>
                  <a:gd name="T6" fmla="*/ 30 w 171"/>
                  <a:gd name="T7" fmla="*/ 25 h 216"/>
                  <a:gd name="T8" fmla="*/ 35 w 171"/>
                  <a:gd name="T9" fmla="*/ 95 h 216"/>
                  <a:gd name="T10" fmla="*/ 19 w 171"/>
                  <a:gd name="T11" fmla="*/ 135 h 216"/>
                  <a:gd name="T12" fmla="*/ 5 w 171"/>
                  <a:gd name="T13" fmla="*/ 155 h 216"/>
                  <a:gd name="T14" fmla="*/ 0 w 171"/>
                  <a:gd name="T15" fmla="*/ 174 h 216"/>
                  <a:gd name="T16" fmla="*/ 3 w 171"/>
                  <a:gd name="T17" fmla="*/ 188 h 216"/>
                  <a:gd name="T18" fmla="*/ 14 w 171"/>
                  <a:gd name="T19" fmla="*/ 207 h 216"/>
                  <a:gd name="T20" fmla="*/ 25 w 171"/>
                  <a:gd name="T21" fmla="*/ 204 h 216"/>
                  <a:gd name="T22" fmla="*/ 28 w 171"/>
                  <a:gd name="T23" fmla="*/ 182 h 216"/>
                  <a:gd name="T24" fmla="*/ 33 w 171"/>
                  <a:gd name="T25" fmla="*/ 160 h 216"/>
                  <a:gd name="T26" fmla="*/ 42 w 171"/>
                  <a:gd name="T27" fmla="*/ 137 h 216"/>
                  <a:gd name="T28" fmla="*/ 57 w 171"/>
                  <a:gd name="T29" fmla="*/ 117 h 216"/>
                  <a:gd name="T30" fmla="*/ 73 w 171"/>
                  <a:gd name="T31" fmla="*/ 100 h 216"/>
                  <a:gd name="T32" fmla="*/ 89 w 171"/>
                  <a:gd name="T33" fmla="*/ 89 h 216"/>
                  <a:gd name="T34" fmla="*/ 103 w 171"/>
                  <a:gd name="T35" fmla="*/ 81 h 216"/>
                  <a:gd name="T36" fmla="*/ 117 w 171"/>
                  <a:gd name="T37" fmla="*/ 86 h 216"/>
                  <a:gd name="T38" fmla="*/ 124 w 171"/>
                  <a:gd name="T39" fmla="*/ 102 h 216"/>
                  <a:gd name="T40" fmla="*/ 141 w 171"/>
                  <a:gd name="T41" fmla="*/ 104 h 216"/>
                  <a:gd name="T42" fmla="*/ 163 w 171"/>
                  <a:gd name="T43" fmla="*/ 89 h 216"/>
                  <a:gd name="T44" fmla="*/ 170 w 171"/>
                  <a:gd name="T45" fmla="*/ 73 h 216"/>
                  <a:gd name="T46" fmla="*/ 166 w 171"/>
                  <a:gd name="T47" fmla="*/ 59 h 216"/>
                  <a:gd name="T48" fmla="*/ 155 w 171"/>
                  <a:gd name="T49" fmla="*/ 45 h 216"/>
                  <a:gd name="T50" fmla="*/ 136 w 171"/>
                  <a:gd name="T51" fmla="*/ 40 h 216"/>
                  <a:gd name="T52" fmla="*/ 121 w 171"/>
                  <a:gd name="T53" fmla="*/ 44 h 216"/>
                  <a:gd name="T54" fmla="*/ 102 w 171"/>
                  <a:gd name="T55" fmla="*/ 53 h 216"/>
                  <a:gd name="T56" fmla="*/ 84 w 171"/>
                  <a:gd name="T57" fmla="*/ 53 h 216"/>
                  <a:gd name="T58" fmla="*/ 76 w 171"/>
                  <a:gd name="T59" fmla="*/ 44 h 216"/>
                  <a:gd name="T60" fmla="*/ 73 w 171"/>
                  <a:gd name="T61" fmla="*/ 29 h 216"/>
                  <a:gd name="T62" fmla="*/ 87 w 171"/>
                  <a:gd name="T63" fmla="*/ 23 h 216"/>
                  <a:gd name="T64" fmla="*/ 101 w 171"/>
                  <a:gd name="T65" fmla="*/ 19 h 216"/>
                  <a:gd name="T66" fmla="*/ 111 w 171"/>
                  <a:gd name="T67" fmla="*/ 13 h 216"/>
                  <a:gd name="T68" fmla="*/ 122 w 171"/>
                  <a:gd name="T69" fmla="*/ 1 h 21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1"/>
                  <a:gd name="T106" fmla="*/ 0 h 216"/>
                  <a:gd name="T107" fmla="*/ 171 w 171"/>
                  <a:gd name="T108" fmla="*/ 216 h 21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1" h="216">
                    <a:moveTo>
                      <a:pt x="122" y="1"/>
                    </a:moveTo>
                    <a:lnTo>
                      <a:pt x="107" y="0"/>
                    </a:lnTo>
                    <a:lnTo>
                      <a:pt x="92" y="0"/>
                    </a:lnTo>
                    <a:lnTo>
                      <a:pt x="77" y="0"/>
                    </a:lnTo>
                    <a:lnTo>
                      <a:pt x="63" y="4"/>
                    </a:lnTo>
                    <a:lnTo>
                      <a:pt x="49" y="8"/>
                    </a:lnTo>
                    <a:lnTo>
                      <a:pt x="39" y="15"/>
                    </a:lnTo>
                    <a:lnTo>
                      <a:pt x="30" y="25"/>
                    </a:lnTo>
                    <a:lnTo>
                      <a:pt x="27" y="39"/>
                    </a:lnTo>
                    <a:lnTo>
                      <a:pt x="35" y="95"/>
                    </a:lnTo>
                    <a:lnTo>
                      <a:pt x="28" y="127"/>
                    </a:lnTo>
                    <a:lnTo>
                      <a:pt x="19" y="135"/>
                    </a:lnTo>
                    <a:lnTo>
                      <a:pt x="13" y="145"/>
                    </a:lnTo>
                    <a:lnTo>
                      <a:pt x="5" y="155"/>
                    </a:lnTo>
                    <a:lnTo>
                      <a:pt x="2" y="168"/>
                    </a:lnTo>
                    <a:lnTo>
                      <a:pt x="0" y="174"/>
                    </a:lnTo>
                    <a:lnTo>
                      <a:pt x="2" y="182"/>
                    </a:lnTo>
                    <a:lnTo>
                      <a:pt x="3" y="188"/>
                    </a:lnTo>
                    <a:lnTo>
                      <a:pt x="7" y="196"/>
                    </a:lnTo>
                    <a:lnTo>
                      <a:pt x="14" y="207"/>
                    </a:lnTo>
                    <a:lnTo>
                      <a:pt x="22" y="216"/>
                    </a:lnTo>
                    <a:lnTo>
                      <a:pt x="25" y="204"/>
                    </a:lnTo>
                    <a:lnTo>
                      <a:pt x="28" y="193"/>
                    </a:lnTo>
                    <a:lnTo>
                      <a:pt x="28" y="182"/>
                    </a:lnTo>
                    <a:lnTo>
                      <a:pt x="30" y="174"/>
                    </a:lnTo>
                    <a:lnTo>
                      <a:pt x="33" y="160"/>
                    </a:lnTo>
                    <a:lnTo>
                      <a:pt x="38" y="148"/>
                    </a:lnTo>
                    <a:lnTo>
                      <a:pt x="42" y="137"/>
                    </a:lnTo>
                    <a:lnTo>
                      <a:pt x="49" y="127"/>
                    </a:lnTo>
                    <a:lnTo>
                      <a:pt x="57" y="117"/>
                    </a:lnTo>
                    <a:lnTo>
                      <a:pt x="64" y="108"/>
                    </a:lnTo>
                    <a:lnTo>
                      <a:pt x="73" y="100"/>
                    </a:lnTo>
                    <a:lnTo>
                      <a:pt x="84" y="94"/>
                    </a:lnTo>
                    <a:lnTo>
                      <a:pt x="89" y="89"/>
                    </a:lnTo>
                    <a:lnTo>
                      <a:pt x="96" y="85"/>
                    </a:lnTo>
                    <a:lnTo>
                      <a:pt x="103" y="81"/>
                    </a:lnTo>
                    <a:lnTo>
                      <a:pt x="111" y="83"/>
                    </a:lnTo>
                    <a:lnTo>
                      <a:pt x="117" y="86"/>
                    </a:lnTo>
                    <a:lnTo>
                      <a:pt x="121" y="94"/>
                    </a:lnTo>
                    <a:lnTo>
                      <a:pt x="124" y="102"/>
                    </a:lnTo>
                    <a:lnTo>
                      <a:pt x="133" y="107"/>
                    </a:lnTo>
                    <a:lnTo>
                      <a:pt x="141" y="104"/>
                    </a:lnTo>
                    <a:lnTo>
                      <a:pt x="153" y="99"/>
                    </a:lnTo>
                    <a:lnTo>
                      <a:pt x="163" y="89"/>
                    </a:lnTo>
                    <a:lnTo>
                      <a:pt x="171" y="80"/>
                    </a:lnTo>
                    <a:lnTo>
                      <a:pt x="170" y="73"/>
                    </a:lnTo>
                    <a:lnTo>
                      <a:pt x="168" y="66"/>
                    </a:lnTo>
                    <a:lnTo>
                      <a:pt x="166" y="59"/>
                    </a:lnTo>
                    <a:lnTo>
                      <a:pt x="163" y="55"/>
                    </a:lnTo>
                    <a:lnTo>
                      <a:pt x="155" y="45"/>
                    </a:lnTo>
                    <a:lnTo>
                      <a:pt x="146" y="41"/>
                    </a:lnTo>
                    <a:lnTo>
                      <a:pt x="136" y="40"/>
                    </a:lnTo>
                    <a:lnTo>
                      <a:pt x="128" y="41"/>
                    </a:lnTo>
                    <a:lnTo>
                      <a:pt x="121" y="44"/>
                    </a:lnTo>
                    <a:lnTo>
                      <a:pt x="114" y="48"/>
                    </a:lnTo>
                    <a:lnTo>
                      <a:pt x="102" y="53"/>
                    </a:lnTo>
                    <a:lnTo>
                      <a:pt x="89" y="55"/>
                    </a:lnTo>
                    <a:lnTo>
                      <a:pt x="84" y="53"/>
                    </a:lnTo>
                    <a:lnTo>
                      <a:pt x="81" y="49"/>
                    </a:lnTo>
                    <a:lnTo>
                      <a:pt x="76" y="44"/>
                    </a:lnTo>
                    <a:lnTo>
                      <a:pt x="71" y="43"/>
                    </a:lnTo>
                    <a:lnTo>
                      <a:pt x="73" y="29"/>
                    </a:lnTo>
                    <a:lnTo>
                      <a:pt x="79" y="25"/>
                    </a:lnTo>
                    <a:lnTo>
                      <a:pt x="87" y="23"/>
                    </a:lnTo>
                    <a:lnTo>
                      <a:pt x="93" y="20"/>
                    </a:lnTo>
                    <a:lnTo>
                      <a:pt x="101" y="19"/>
                    </a:lnTo>
                    <a:lnTo>
                      <a:pt x="106" y="15"/>
                    </a:lnTo>
                    <a:lnTo>
                      <a:pt x="111" y="13"/>
                    </a:lnTo>
                    <a:lnTo>
                      <a:pt x="116" y="8"/>
                    </a:lnTo>
                    <a:lnTo>
                      <a:pt x="122" y="1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1" name="Freeform 218"/>
              <p:cNvSpPr>
                <a:spLocks/>
              </p:cNvSpPr>
              <p:nvPr/>
            </p:nvSpPr>
            <p:spPr bwMode="auto">
              <a:xfrm>
                <a:off x="1955" y="3690"/>
                <a:ext cx="341" cy="132"/>
              </a:xfrm>
              <a:custGeom>
                <a:avLst/>
                <a:gdLst>
                  <a:gd name="T0" fmla="*/ 322 w 341"/>
                  <a:gd name="T1" fmla="*/ 9 h 132"/>
                  <a:gd name="T2" fmla="*/ 302 w 341"/>
                  <a:gd name="T3" fmla="*/ 5 h 132"/>
                  <a:gd name="T4" fmla="*/ 281 w 341"/>
                  <a:gd name="T5" fmla="*/ 13 h 132"/>
                  <a:gd name="T6" fmla="*/ 260 w 341"/>
                  <a:gd name="T7" fmla="*/ 10 h 132"/>
                  <a:gd name="T8" fmla="*/ 248 w 341"/>
                  <a:gd name="T9" fmla="*/ 4 h 132"/>
                  <a:gd name="T10" fmla="*/ 231 w 341"/>
                  <a:gd name="T11" fmla="*/ 0 h 132"/>
                  <a:gd name="T12" fmla="*/ 215 w 341"/>
                  <a:gd name="T13" fmla="*/ 2 h 132"/>
                  <a:gd name="T14" fmla="*/ 199 w 341"/>
                  <a:gd name="T15" fmla="*/ 8 h 132"/>
                  <a:gd name="T16" fmla="*/ 189 w 341"/>
                  <a:gd name="T17" fmla="*/ 20 h 132"/>
                  <a:gd name="T18" fmla="*/ 186 w 341"/>
                  <a:gd name="T19" fmla="*/ 35 h 132"/>
                  <a:gd name="T20" fmla="*/ 191 w 341"/>
                  <a:gd name="T21" fmla="*/ 48 h 132"/>
                  <a:gd name="T22" fmla="*/ 191 w 341"/>
                  <a:gd name="T23" fmla="*/ 68 h 132"/>
                  <a:gd name="T24" fmla="*/ 178 w 341"/>
                  <a:gd name="T25" fmla="*/ 61 h 132"/>
                  <a:gd name="T26" fmla="*/ 172 w 341"/>
                  <a:gd name="T27" fmla="*/ 51 h 132"/>
                  <a:gd name="T28" fmla="*/ 158 w 341"/>
                  <a:gd name="T29" fmla="*/ 49 h 132"/>
                  <a:gd name="T30" fmla="*/ 134 w 341"/>
                  <a:gd name="T31" fmla="*/ 66 h 132"/>
                  <a:gd name="T32" fmla="*/ 119 w 341"/>
                  <a:gd name="T33" fmla="*/ 71 h 132"/>
                  <a:gd name="T34" fmla="*/ 122 w 341"/>
                  <a:gd name="T35" fmla="*/ 51 h 132"/>
                  <a:gd name="T36" fmla="*/ 122 w 341"/>
                  <a:gd name="T37" fmla="*/ 37 h 132"/>
                  <a:gd name="T38" fmla="*/ 114 w 341"/>
                  <a:gd name="T39" fmla="*/ 27 h 132"/>
                  <a:gd name="T40" fmla="*/ 100 w 341"/>
                  <a:gd name="T41" fmla="*/ 22 h 132"/>
                  <a:gd name="T42" fmla="*/ 78 w 341"/>
                  <a:gd name="T43" fmla="*/ 20 h 132"/>
                  <a:gd name="T44" fmla="*/ 58 w 341"/>
                  <a:gd name="T45" fmla="*/ 25 h 132"/>
                  <a:gd name="T46" fmla="*/ 37 w 341"/>
                  <a:gd name="T47" fmla="*/ 29 h 132"/>
                  <a:gd name="T48" fmla="*/ 13 w 341"/>
                  <a:gd name="T49" fmla="*/ 29 h 132"/>
                  <a:gd name="T50" fmla="*/ 18 w 341"/>
                  <a:gd name="T51" fmla="*/ 42 h 132"/>
                  <a:gd name="T52" fmla="*/ 29 w 341"/>
                  <a:gd name="T53" fmla="*/ 49 h 132"/>
                  <a:gd name="T54" fmla="*/ 42 w 341"/>
                  <a:gd name="T55" fmla="*/ 54 h 132"/>
                  <a:gd name="T56" fmla="*/ 54 w 341"/>
                  <a:gd name="T57" fmla="*/ 63 h 132"/>
                  <a:gd name="T58" fmla="*/ 38 w 341"/>
                  <a:gd name="T59" fmla="*/ 64 h 132"/>
                  <a:gd name="T60" fmla="*/ 24 w 341"/>
                  <a:gd name="T61" fmla="*/ 64 h 132"/>
                  <a:gd name="T62" fmla="*/ 1 w 341"/>
                  <a:gd name="T63" fmla="*/ 73 h 132"/>
                  <a:gd name="T64" fmla="*/ 63 w 341"/>
                  <a:gd name="T65" fmla="*/ 96 h 132"/>
                  <a:gd name="T66" fmla="*/ 78 w 341"/>
                  <a:gd name="T67" fmla="*/ 102 h 132"/>
                  <a:gd name="T68" fmla="*/ 72 w 341"/>
                  <a:gd name="T69" fmla="*/ 112 h 132"/>
                  <a:gd name="T70" fmla="*/ 60 w 341"/>
                  <a:gd name="T71" fmla="*/ 121 h 132"/>
                  <a:gd name="T72" fmla="*/ 58 w 341"/>
                  <a:gd name="T73" fmla="*/ 132 h 132"/>
                  <a:gd name="T74" fmla="*/ 79 w 341"/>
                  <a:gd name="T75" fmla="*/ 132 h 132"/>
                  <a:gd name="T76" fmla="*/ 99 w 341"/>
                  <a:gd name="T77" fmla="*/ 123 h 132"/>
                  <a:gd name="T78" fmla="*/ 118 w 341"/>
                  <a:gd name="T79" fmla="*/ 109 h 132"/>
                  <a:gd name="T80" fmla="*/ 142 w 341"/>
                  <a:gd name="T81" fmla="*/ 102 h 132"/>
                  <a:gd name="T82" fmla="*/ 166 w 341"/>
                  <a:gd name="T83" fmla="*/ 103 h 132"/>
                  <a:gd name="T84" fmla="*/ 178 w 341"/>
                  <a:gd name="T85" fmla="*/ 99 h 132"/>
                  <a:gd name="T86" fmla="*/ 193 w 341"/>
                  <a:gd name="T87" fmla="*/ 87 h 132"/>
                  <a:gd name="T88" fmla="*/ 212 w 341"/>
                  <a:gd name="T89" fmla="*/ 74 h 132"/>
                  <a:gd name="T90" fmla="*/ 235 w 341"/>
                  <a:gd name="T91" fmla="*/ 71 h 132"/>
                  <a:gd name="T92" fmla="*/ 240 w 341"/>
                  <a:gd name="T93" fmla="*/ 54 h 132"/>
                  <a:gd name="T94" fmla="*/ 232 w 341"/>
                  <a:gd name="T95" fmla="*/ 41 h 132"/>
                  <a:gd name="T96" fmla="*/ 235 w 341"/>
                  <a:gd name="T97" fmla="*/ 29 h 132"/>
                  <a:gd name="T98" fmla="*/ 247 w 341"/>
                  <a:gd name="T99" fmla="*/ 29 h 132"/>
                  <a:gd name="T100" fmla="*/ 260 w 341"/>
                  <a:gd name="T101" fmla="*/ 35 h 132"/>
                  <a:gd name="T102" fmla="*/ 270 w 341"/>
                  <a:gd name="T103" fmla="*/ 46 h 132"/>
                  <a:gd name="T104" fmla="*/ 278 w 341"/>
                  <a:gd name="T105" fmla="*/ 52 h 132"/>
                  <a:gd name="T106" fmla="*/ 294 w 341"/>
                  <a:gd name="T107" fmla="*/ 56 h 132"/>
                  <a:gd name="T108" fmla="*/ 309 w 341"/>
                  <a:gd name="T109" fmla="*/ 52 h 132"/>
                  <a:gd name="T110" fmla="*/ 329 w 341"/>
                  <a:gd name="T111" fmla="*/ 41 h 132"/>
                  <a:gd name="T112" fmla="*/ 337 w 341"/>
                  <a:gd name="T113" fmla="*/ 29 h 132"/>
                  <a:gd name="T114" fmla="*/ 331 w 341"/>
                  <a:gd name="T115" fmla="*/ 19 h 13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41"/>
                  <a:gd name="T175" fmla="*/ 0 h 132"/>
                  <a:gd name="T176" fmla="*/ 341 w 341"/>
                  <a:gd name="T177" fmla="*/ 132 h 13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41" h="132">
                    <a:moveTo>
                      <a:pt x="331" y="13"/>
                    </a:moveTo>
                    <a:lnTo>
                      <a:pt x="322" y="9"/>
                    </a:lnTo>
                    <a:lnTo>
                      <a:pt x="315" y="7"/>
                    </a:lnTo>
                    <a:lnTo>
                      <a:pt x="302" y="5"/>
                    </a:lnTo>
                    <a:lnTo>
                      <a:pt x="292" y="9"/>
                    </a:lnTo>
                    <a:lnTo>
                      <a:pt x="281" y="13"/>
                    </a:lnTo>
                    <a:lnTo>
                      <a:pt x="270" y="14"/>
                    </a:lnTo>
                    <a:lnTo>
                      <a:pt x="260" y="10"/>
                    </a:lnTo>
                    <a:lnTo>
                      <a:pt x="255" y="8"/>
                    </a:lnTo>
                    <a:lnTo>
                      <a:pt x="248" y="4"/>
                    </a:lnTo>
                    <a:lnTo>
                      <a:pt x="241" y="3"/>
                    </a:lnTo>
                    <a:lnTo>
                      <a:pt x="231" y="0"/>
                    </a:lnTo>
                    <a:lnTo>
                      <a:pt x="223" y="0"/>
                    </a:lnTo>
                    <a:lnTo>
                      <a:pt x="215" y="2"/>
                    </a:lnTo>
                    <a:lnTo>
                      <a:pt x="207" y="5"/>
                    </a:lnTo>
                    <a:lnTo>
                      <a:pt x="199" y="8"/>
                    </a:lnTo>
                    <a:lnTo>
                      <a:pt x="193" y="14"/>
                    </a:lnTo>
                    <a:lnTo>
                      <a:pt x="189" y="20"/>
                    </a:lnTo>
                    <a:lnTo>
                      <a:pt x="187" y="29"/>
                    </a:lnTo>
                    <a:lnTo>
                      <a:pt x="186" y="35"/>
                    </a:lnTo>
                    <a:lnTo>
                      <a:pt x="188" y="42"/>
                    </a:lnTo>
                    <a:lnTo>
                      <a:pt x="191" y="48"/>
                    </a:lnTo>
                    <a:lnTo>
                      <a:pt x="193" y="57"/>
                    </a:lnTo>
                    <a:lnTo>
                      <a:pt x="191" y="68"/>
                    </a:lnTo>
                    <a:lnTo>
                      <a:pt x="183" y="67"/>
                    </a:lnTo>
                    <a:lnTo>
                      <a:pt x="178" y="61"/>
                    </a:lnTo>
                    <a:lnTo>
                      <a:pt x="176" y="56"/>
                    </a:lnTo>
                    <a:lnTo>
                      <a:pt x="172" y="51"/>
                    </a:lnTo>
                    <a:lnTo>
                      <a:pt x="168" y="48"/>
                    </a:lnTo>
                    <a:lnTo>
                      <a:pt x="158" y="49"/>
                    </a:lnTo>
                    <a:lnTo>
                      <a:pt x="147" y="58"/>
                    </a:lnTo>
                    <a:lnTo>
                      <a:pt x="134" y="66"/>
                    </a:lnTo>
                    <a:lnTo>
                      <a:pt x="127" y="72"/>
                    </a:lnTo>
                    <a:lnTo>
                      <a:pt x="119" y="71"/>
                    </a:lnTo>
                    <a:lnTo>
                      <a:pt x="121" y="59"/>
                    </a:lnTo>
                    <a:lnTo>
                      <a:pt x="122" y="51"/>
                    </a:lnTo>
                    <a:lnTo>
                      <a:pt x="122" y="42"/>
                    </a:lnTo>
                    <a:lnTo>
                      <a:pt x="122" y="37"/>
                    </a:lnTo>
                    <a:lnTo>
                      <a:pt x="118" y="30"/>
                    </a:lnTo>
                    <a:lnTo>
                      <a:pt x="114" y="27"/>
                    </a:lnTo>
                    <a:lnTo>
                      <a:pt x="108" y="23"/>
                    </a:lnTo>
                    <a:lnTo>
                      <a:pt x="100" y="22"/>
                    </a:lnTo>
                    <a:lnTo>
                      <a:pt x="88" y="19"/>
                    </a:lnTo>
                    <a:lnTo>
                      <a:pt x="78" y="20"/>
                    </a:lnTo>
                    <a:lnTo>
                      <a:pt x="67" y="22"/>
                    </a:lnTo>
                    <a:lnTo>
                      <a:pt x="58" y="25"/>
                    </a:lnTo>
                    <a:lnTo>
                      <a:pt x="47" y="27"/>
                    </a:lnTo>
                    <a:lnTo>
                      <a:pt x="37" y="29"/>
                    </a:lnTo>
                    <a:lnTo>
                      <a:pt x="24" y="29"/>
                    </a:lnTo>
                    <a:lnTo>
                      <a:pt x="13" y="29"/>
                    </a:lnTo>
                    <a:lnTo>
                      <a:pt x="14" y="35"/>
                    </a:lnTo>
                    <a:lnTo>
                      <a:pt x="18" y="42"/>
                    </a:lnTo>
                    <a:lnTo>
                      <a:pt x="21" y="46"/>
                    </a:lnTo>
                    <a:lnTo>
                      <a:pt x="29" y="49"/>
                    </a:lnTo>
                    <a:lnTo>
                      <a:pt x="35" y="52"/>
                    </a:lnTo>
                    <a:lnTo>
                      <a:pt x="42" y="54"/>
                    </a:lnTo>
                    <a:lnTo>
                      <a:pt x="48" y="58"/>
                    </a:lnTo>
                    <a:lnTo>
                      <a:pt x="54" y="63"/>
                    </a:lnTo>
                    <a:lnTo>
                      <a:pt x="45" y="63"/>
                    </a:lnTo>
                    <a:lnTo>
                      <a:pt x="38" y="64"/>
                    </a:lnTo>
                    <a:lnTo>
                      <a:pt x="30" y="64"/>
                    </a:lnTo>
                    <a:lnTo>
                      <a:pt x="24" y="64"/>
                    </a:lnTo>
                    <a:lnTo>
                      <a:pt x="11" y="66"/>
                    </a:lnTo>
                    <a:lnTo>
                      <a:pt x="1" y="73"/>
                    </a:lnTo>
                    <a:lnTo>
                      <a:pt x="0" y="82"/>
                    </a:lnTo>
                    <a:lnTo>
                      <a:pt x="63" y="96"/>
                    </a:lnTo>
                    <a:lnTo>
                      <a:pt x="82" y="94"/>
                    </a:lnTo>
                    <a:lnTo>
                      <a:pt x="78" y="102"/>
                    </a:lnTo>
                    <a:lnTo>
                      <a:pt x="75" y="108"/>
                    </a:lnTo>
                    <a:lnTo>
                      <a:pt x="72" y="112"/>
                    </a:lnTo>
                    <a:lnTo>
                      <a:pt x="69" y="116"/>
                    </a:lnTo>
                    <a:lnTo>
                      <a:pt x="60" y="121"/>
                    </a:lnTo>
                    <a:lnTo>
                      <a:pt x="53" y="130"/>
                    </a:lnTo>
                    <a:lnTo>
                      <a:pt x="58" y="132"/>
                    </a:lnTo>
                    <a:lnTo>
                      <a:pt x="65" y="132"/>
                    </a:lnTo>
                    <a:lnTo>
                      <a:pt x="79" y="132"/>
                    </a:lnTo>
                    <a:lnTo>
                      <a:pt x="90" y="130"/>
                    </a:lnTo>
                    <a:lnTo>
                      <a:pt x="99" y="123"/>
                    </a:lnTo>
                    <a:lnTo>
                      <a:pt x="109" y="117"/>
                    </a:lnTo>
                    <a:lnTo>
                      <a:pt x="118" y="109"/>
                    </a:lnTo>
                    <a:lnTo>
                      <a:pt x="129" y="104"/>
                    </a:lnTo>
                    <a:lnTo>
                      <a:pt x="142" y="102"/>
                    </a:lnTo>
                    <a:lnTo>
                      <a:pt x="159" y="103"/>
                    </a:lnTo>
                    <a:lnTo>
                      <a:pt x="166" y="103"/>
                    </a:lnTo>
                    <a:lnTo>
                      <a:pt x="172" y="102"/>
                    </a:lnTo>
                    <a:lnTo>
                      <a:pt x="178" y="99"/>
                    </a:lnTo>
                    <a:lnTo>
                      <a:pt x="184" y="97"/>
                    </a:lnTo>
                    <a:lnTo>
                      <a:pt x="193" y="87"/>
                    </a:lnTo>
                    <a:lnTo>
                      <a:pt x="202" y="79"/>
                    </a:lnTo>
                    <a:lnTo>
                      <a:pt x="212" y="74"/>
                    </a:lnTo>
                    <a:lnTo>
                      <a:pt x="225" y="73"/>
                    </a:lnTo>
                    <a:lnTo>
                      <a:pt x="235" y="71"/>
                    </a:lnTo>
                    <a:lnTo>
                      <a:pt x="241" y="64"/>
                    </a:lnTo>
                    <a:lnTo>
                      <a:pt x="240" y="54"/>
                    </a:lnTo>
                    <a:lnTo>
                      <a:pt x="236" y="48"/>
                    </a:lnTo>
                    <a:lnTo>
                      <a:pt x="232" y="41"/>
                    </a:lnTo>
                    <a:lnTo>
                      <a:pt x="232" y="34"/>
                    </a:lnTo>
                    <a:lnTo>
                      <a:pt x="235" y="29"/>
                    </a:lnTo>
                    <a:lnTo>
                      <a:pt x="241" y="29"/>
                    </a:lnTo>
                    <a:lnTo>
                      <a:pt x="247" y="29"/>
                    </a:lnTo>
                    <a:lnTo>
                      <a:pt x="253" y="32"/>
                    </a:lnTo>
                    <a:lnTo>
                      <a:pt x="260" y="35"/>
                    </a:lnTo>
                    <a:lnTo>
                      <a:pt x="266" y="43"/>
                    </a:lnTo>
                    <a:lnTo>
                      <a:pt x="270" y="46"/>
                    </a:lnTo>
                    <a:lnTo>
                      <a:pt x="273" y="49"/>
                    </a:lnTo>
                    <a:lnTo>
                      <a:pt x="278" y="52"/>
                    </a:lnTo>
                    <a:lnTo>
                      <a:pt x="286" y="56"/>
                    </a:lnTo>
                    <a:lnTo>
                      <a:pt x="294" y="56"/>
                    </a:lnTo>
                    <a:lnTo>
                      <a:pt x="301" y="54"/>
                    </a:lnTo>
                    <a:lnTo>
                      <a:pt x="309" y="52"/>
                    </a:lnTo>
                    <a:lnTo>
                      <a:pt x="316" y="49"/>
                    </a:lnTo>
                    <a:lnTo>
                      <a:pt x="329" y="41"/>
                    </a:lnTo>
                    <a:lnTo>
                      <a:pt x="341" y="34"/>
                    </a:lnTo>
                    <a:lnTo>
                      <a:pt x="337" y="29"/>
                    </a:lnTo>
                    <a:lnTo>
                      <a:pt x="334" y="24"/>
                    </a:lnTo>
                    <a:lnTo>
                      <a:pt x="331" y="19"/>
                    </a:lnTo>
                    <a:lnTo>
                      <a:pt x="331" y="13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2" name="Freeform 219"/>
              <p:cNvSpPr>
                <a:spLocks/>
              </p:cNvSpPr>
              <p:nvPr/>
            </p:nvSpPr>
            <p:spPr bwMode="auto">
              <a:xfrm>
                <a:off x="1738" y="3802"/>
                <a:ext cx="52" cy="103"/>
              </a:xfrm>
              <a:custGeom>
                <a:avLst/>
                <a:gdLst>
                  <a:gd name="T0" fmla="*/ 49 w 52"/>
                  <a:gd name="T1" fmla="*/ 0 h 103"/>
                  <a:gd name="T2" fmla="*/ 44 w 52"/>
                  <a:gd name="T3" fmla="*/ 12 h 103"/>
                  <a:gd name="T4" fmla="*/ 40 w 52"/>
                  <a:gd name="T5" fmla="*/ 26 h 103"/>
                  <a:gd name="T6" fmla="*/ 34 w 52"/>
                  <a:gd name="T7" fmla="*/ 39 h 103"/>
                  <a:gd name="T8" fmla="*/ 29 w 52"/>
                  <a:gd name="T9" fmla="*/ 53 h 103"/>
                  <a:gd name="T10" fmla="*/ 22 w 52"/>
                  <a:gd name="T11" fmla="*/ 63 h 103"/>
                  <a:gd name="T12" fmla="*/ 14 w 52"/>
                  <a:gd name="T13" fmla="*/ 74 h 103"/>
                  <a:gd name="T14" fmla="*/ 7 w 52"/>
                  <a:gd name="T15" fmla="*/ 81 h 103"/>
                  <a:gd name="T16" fmla="*/ 0 w 52"/>
                  <a:gd name="T17" fmla="*/ 89 h 103"/>
                  <a:gd name="T18" fmla="*/ 10 w 52"/>
                  <a:gd name="T19" fmla="*/ 95 h 103"/>
                  <a:gd name="T20" fmla="*/ 22 w 52"/>
                  <a:gd name="T21" fmla="*/ 103 h 103"/>
                  <a:gd name="T22" fmla="*/ 25 w 52"/>
                  <a:gd name="T23" fmla="*/ 91 h 103"/>
                  <a:gd name="T24" fmla="*/ 29 w 52"/>
                  <a:gd name="T25" fmla="*/ 84 h 103"/>
                  <a:gd name="T26" fmla="*/ 33 w 52"/>
                  <a:gd name="T27" fmla="*/ 76 h 103"/>
                  <a:gd name="T28" fmla="*/ 38 w 52"/>
                  <a:gd name="T29" fmla="*/ 70 h 103"/>
                  <a:gd name="T30" fmla="*/ 42 w 52"/>
                  <a:gd name="T31" fmla="*/ 61 h 103"/>
                  <a:gd name="T32" fmla="*/ 45 w 52"/>
                  <a:gd name="T33" fmla="*/ 54 h 103"/>
                  <a:gd name="T34" fmla="*/ 48 w 52"/>
                  <a:gd name="T35" fmla="*/ 45 h 103"/>
                  <a:gd name="T36" fmla="*/ 52 w 52"/>
                  <a:gd name="T37" fmla="*/ 38 h 103"/>
                  <a:gd name="T38" fmla="*/ 52 w 52"/>
                  <a:gd name="T39" fmla="*/ 26 h 103"/>
                  <a:gd name="T40" fmla="*/ 52 w 52"/>
                  <a:gd name="T41" fmla="*/ 16 h 103"/>
                  <a:gd name="T42" fmla="*/ 49 w 52"/>
                  <a:gd name="T43" fmla="*/ 6 h 103"/>
                  <a:gd name="T44" fmla="*/ 49 w 52"/>
                  <a:gd name="T45" fmla="*/ 0 h 10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03"/>
                  <a:gd name="T71" fmla="*/ 52 w 52"/>
                  <a:gd name="T72" fmla="*/ 103 h 10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03">
                    <a:moveTo>
                      <a:pt x="49" y="0"/>
                    </a:moveTo>
                    <a:lnTo>
                      <a:pt x="44" y="12"/>
                    </a:lnTo>
                    <a:lnTo>
                      <a:pt x="40" y="26"/>
                    </a:lnTo>
                    <a:lnTo>
                      <a:pt x="34" y="39"/>
                    </a:lnTo>
                    <a:lnTo>
                      <a:pt x="29" y="53"/>
                    </a:lnTo>
                    <a:lnTo>
                      <a:pt x="22" y="63"/>
                    </a:lnTo>
                    <a:lnTo>
                      <a:pt x="14" y="74"/>
                    </a:lnTo>
                    <a:lnTo>
                      <a:pt x="7" y="81"/>
                    </a:lnTo>
                    <a:lnTo>
                      <a:pt x="0" y="89"/>
                    </a:lnTo>
                    <a:lnTo>
                      <a:pt x="10" y="95"/>
                    </a:lnTo>
                    <a:lnTo>
                      <a:pt x="22" y="103"/>
                    </a:lnTo>
                    <a:lnTo>
                      <a:pt x="25" y="91"/>
                    </a:lnTo>
                    <a:lnTo>
                      <a:pt x="29" y="84"/>
                    </a:lnTo>
                    <a:lnTo>
                      <a:pt x="33" y="76"/>
                    </a:lnTo>
                    <a:lnTo>
                      <a:pt x="38" y="70"/>
                    </a:lnTo>
                    <a:lnTo>
                      <a:pt x="42" y="61"/>
                    </a:lnTo>
                    <a:lnTo>
                      <a:pt x="45" y="54"/>
                    </a:lnTo>
                    <a:lnTo>
                      <a:pt x="48" y="45"/>
                    </a:lnTo>
                    <a:lnTo>
                      <a:pt x="52" y="38"/>
                    </a:lnTo>
                    <a:lnTo>
                      <a:pt x="52" y="26"/>
                    </a:lnTo>
                    <a:lnTo>
                      <a:pt x="52" y="16"/>
                    </a:lnTo>
                    <a:lnTo>
                      <a:pt x="49" y="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3" name="Freeform 220"/>
              <p:cNvSpPr>
                <a:spLocks/>
              </p:cNvSpPr>
              <p:nvPr/>
            </p:nvSpPr>
            <p:spPr bwMode="auto">
              <a:xfrm>
                <a:off x="1856" y="3917"/>
                <a:ext cx="130" cy="42"/>
              </a:xfrm>
              <a:custGeom>
                <a:avLst/>
                <a:gdLst>
                  <a:gd name="T0" fmla="*/ 130 w 130"/>
                  <a:gd name="T1" fmla="*/ 18 h 42"/>
                  <a:gd name="T2" fmla="*/ 122 w 130"/>
                  <a:gd name="T3" fmla="*/ 20 h 42"/>
                  <a:gd name="T4" fmla="*/ 113 w 130"/>
                  <a:gd name="T5" fmla="*/ 22 h 42"/>
                  <a:gd name="T6" fmla="*/ 102 w 130"/>
                  <a:gd name="T7" fmla="*/ 20 h 42"/>
                  <a:gd name="T8" fmla="*/ 90 w 130"/>
                  <a:gd name="T9" fmla="*/ 19 h 42"/>
                  <a:gd name="T10" fmla="*/ 79 w 130"/>
                  <a:gd name="T11" fmla="*/ 14 h 42"/>
                  <a:gd name="T12" fmla="*/ 72 w 130"/>
                  <a:gd name="T13" fmla="*/ 10 h 42"/>
                  <a:gd name="T14" fmla="*/ 63 w 130"/>
                  <a:gd name="T15" fmla="*/ 5 h 42"/>
                  <a:gd name="T16" fmla="*/ 55 w 130"/>
                  <a:gd name="T17" fmla="*/ 0 h 42"/>
                  <a:gd name="T18" fmla="*/ 50 w 130"/>
                  <a:gd name="T19" fmla="*/ 7 h 42"/>
                  <a:gd name="T20" fmla="*/ 44 w 130"/>
                  <a:gd name="T21" fmla="*/ 12 h 42"/>
                  <a:gd name="T22" fmla="*/ 36 w 130"/>
                  <a:gd name="T23" fmla="*/ 14 h 42"/>
                  <a:gd name="T24" fmla="*/ 30 w 130"/>
                  <a:gd name="T25" fmla="*/ 18 h 42"/>
                  <a:gd name="T26" fmla="*/ 21 w 130"/>
                  <a:gd name="T27" fmla="*/ 19 h 42"/>
                  <a:gd name="T28" fmla="*/ 14 w 130"/>
                  <a:gd name="T29" fmla="*/ 20 h 42"/>
                  <a:gd name="T30" fmla="*/ 6 w 130"/>
                  <a:gd name="T31" fmla="*/ 20 h 42"/>
                  <a:gd name="T32" fmla="*/ 0 w 130"/>
                  <a:gd name="T33" fmla="*/ 22 h 42"/>
                  <a:gd name="T34" fmla="*/ 8 w 130"/>
                  <a:gd name="T35" fmla="*/ 27 h 42"/>
                  <a:gd name="T36" fmla="*/ 11 w 130"/>
                  <a:gd name="T37" fmla="*/ 32 h 42"/>
                  <a:gd name="T38" fmla="*/ 10 w 130"/>
                  <a:gd name="T39" fmla="*/ 37 h 42"/>
                  <a:gd name="T40" fmla="*/ 10 w 130"/>
                  <a:gd name="T41" fmla="*/ 42 h 42"/>
                  <a:gd name="T42" fmla="*/ 21 w 130"/>
                  <a:gd name="T43" fmla="*/ 29 h 42"/>
                  <a:gd name="T44" fmla="*/ 36 w 130"/>
                  <a:gd name="T45" fmla="*/ 25 h 42"/>
                  <a:gd name="T46" fmla="*/ 52 w 130"/>
                  <a:gd name="T47" fmla="*/ 23 h 42"/>
                  <a:gd name="T48" fmla="*/ 68 w 130"/>
                  <a:gd name="T49" fmla="*/ 25 h 42"/>
                  <a:gd name="T50" fmla="*/ 84 w 130"/>
                  <a:gd name="T51" fmla="*/ 25 h 42"/>
                  <a:gd name="T52" fmla="*/ 100 w 130"/>
                  <a:gd name="T53" fmla="*/ 27 h 42"/>
                  <a:gd name="T54" fmla="*/ 115 w 130"/>
                  <a:gd name="T55" fmla="*/ 24 h 42"/>
                  <a:gd name="T56" fmla="*/ 130 w 130"/>
                  <a:gd name="T57" fmla="*/ 18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0"/>
                  <a:gd name="T88" fmla="*/ 0 h 42"/>
                  <a:gd name="T89" fmla="*/ 130 w 130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0" h="42">
                    <a:moveTo>
                      <a:pt x="130" y="18"/>
                    </a:moveTo>
                    <a:lnTo>
                      <a:pt x="122" y="20"/>
                    </a:lnTo>
                    <a:lnTo>
                      <a:pt x="113" y="22"/>
                    </a:lnTo>
                    <a:lnTo>
                      <a:pt x="102" y="20"/>
                    </a:lnTo>
                    <a:lnTo>
                      <a:pt x="90" y="19"/>
                    </a:lnTo>
                    <a:lnTo>
                      <a:pt x="79" y="14"/>
                    </a:lnTo>
                    <a:lnTo>
                      <a:pt x="72" y="10"/>
                    </a:lnTo>
                    <a:lnTo>
                      <a:pt x="63" y="5"/>
                    </a:lnTo>
                    <a:lnTo>
                      <a:pt x="55" y="0"/>
                    </a:lnTo>
                    <a:lnTo>
                      <a:pt x="50" y="7"/>
                    </a:lnTo>
                    <a:lnTo>
                      <a:pt x="44" y="12"/>
                    </a:lnTo>
                    <a:lnTo>
                      <a:pt x="36" y="14"/>
                    </a:lnTo>
                    <a:lnTo>
                      <a:pt x="30" y="18"/>
                    </a:lnTo>
                    <a:lnTo>
                      <a:pt x="21" y="19"/>
                    </a:lnTo>
                    <a:lnTo>
                      <a:pt x="14" y="20"/>
                    </a:lnTo>
                    <a:lnTo>
                      <a:pt x="6" y="20"/>
                    </a:lnTo>
                    <a:lnTo>
                      <a:pt x="0" y="22"/>
                    </a:lnTo>
                    <a:lnTo>
                      <a:pt x="8" y="27"/>
                    </a:lnTo>
                    <a:lnTo>
                      <a:pt x="11" y="32"/>
                    </a:lnTo>
                    <a:lnTo>
                      <a:pt x="10" y="37"/>
                    </a:lnTo>
                    <a:lnTo>
                      <a:pt x="10" y="42"/>
                    </a:lnTo>
                    <a:lnTo>
                      <a:pt x="21" y="29"/>
                    </a:lnTo>
                    <a:lnTo>
                      <a:pt x="36" y="25"/>
                    </a:lnTo>
                    <a:lnTo>
                      <a:pt x="52" y="23"/>
                    </a:lnTo>
                    <a:lnTo>
                      <a:pt x="68" y="25"/>
                    </a:lnTo>
                    <a:lnTo>
                      <a:pt x="84" y="25"/>
                    </a:lnTo>
                    <a:lnTo>
                      <a:pt x="100" y="27"/>
                    </a:lnTo>
                    <a:lnTo>
                      <a:pt x="115" y="24"/>
                    </a:lnTo>
                    <a:lnTo>
                      <a:pt x="130" y="18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4" name="Freeform 221"/>
              <p:cNvSpPr>
                <a:spLocks/>
              </p:cNvSpPr>
              <p:nvPr/>
            </p:nvSpPr>
            <p:spPr bwMode="auto">
              <a:xfrm>
                <a:off x="1668" y="3732"/>
                <a:ext cx="102" cy="124"/>
              </a:xfrm>
              <a:custGeom>
                <a:avLst/>
                <a:gdLst>
                  <a:gd name="T0" fmla="*/ 31 w 102"/>
                  <a:gd name="T1" fmla="*/ 0 h 124"/>
                  <a:gd name="T2" fmla="*/ 20 w 102"/>
                  <a:gd name="T3" fmla="*/ 4 h 124"/>
                  <a:gd name="T4" fmla="*/ 13 w 102"/>
                  <a:gd name="T5" fmla="*/ 11 h 124"/>
                  <a:gd name="T6" fmla="*/ 5 w 102"/>
                  <a:gd name="T7" fmla="*/ 19 h 124"/>
                  <a:gd name="T8" fmla="*/ 3 w 102"/>
                  <a:gd name="T9" fmla="*/ 31 h 124"/>
                  <a:gd name="T10" fmla="*/ 0 w 102"/>
                  <a:gd name="T11" fmla="*/ 44 h 124"/>
                  <a:gd name="T12" fmla="*/ 1 w 102"/>
                  <a:gd name="T13" fmla="*/ 59 h 124"/>
                  <a:gd name="T14" fmla="*/ 5 w 102"/>
                  <a:gd name="T15" fmla="*/ 72 h 124"/>
                  <a:gd name="T16" fmla="*/ 11 w 102"/>
                  <a:gd name="T17" fmla="*/ 86 h 124"/>
                  <a:gd name="T18" fmla="*/ 19 w 102"/>
                  <a:gd name="T19" fmla="*/ 96 h 124"/>
                  <a:gd name="T20" fmla="*/ 29 w 102"/>
                  <a:gd name="T21" fmla="*/ 108 h 124"/>
                  <a:gd name="T22" fmla="*/ 40 w 102"/>
                  <a:gd name="T23" fmla="*/ 115 h 124"/>
                  <a:gd name="T24" fmla="*/ 55 w 102"/>
                  <a:gd name="T25" fmla="*/ 123 h 124"/>
                  <a:gd name="T26" fmla="*/ 61 w 102"/>
                  <a:gd name="T27" fmla="*/ 123 h 124"/>
                  <a:gd name="T28" fmla="*/ 69 w 102"/>
                  <a:gd name="T29" fmla="*/ 124 h 124"/>
                  <a:gd name="T30" fmla="*/ 75 w 102"/>
                  <a:gd name="T31" fmla="*/ 124 h 124"/>
                  <a:gd name="T32" fmla="*/ 83 w 102"/>
                  <a:gd name="T33" fmla="*/ 124 h 124"/>
                  <a:gd name="T34" fmla="*/ 93 w 102"/>
                  <a:gd name="T35" fmla="*/ 123 h 124"/>
                  <a:gd name="T36" fmla="*/ 97 w 102"/>
                  <a:gd name="T37" fmla="*/ 123 h 124"/>
                  <a:gd name="T38" fmla="*/ 98 w 102"/>
                  <a:gd name="T39" fmla="*/ 113 h 124"/>
                  <a:gd name="T40" fmla="*/ 100 w 102"/>
                  <a:gd name="T41" fmla="*/ 106 h 124"/>
                  <a:gd name="T42" fmla="*/ 102 w 102"/>
                  <a:gd name="T43" fmla="*/ 100 h 124"/>
                  <a:gd name="T44" fmla="*/ 102 w 102"/>
                  <a:gd name="T45" fmla="*/ 95 h 124"/>
                  <a:gd name="T46" fmla="*/ 93 w 102"/>
                  <a:gd name="T47" fmla="*/ 96 h 124"/>
                  <a:gd name="T48" fmla="*/ 84 w 102"/>
                  <a:gd name="T49" fmla="*/ 98 h 124"/>
                  <a:gd name="T50" fmla="*/ 74 w 102"/>
                  <a:gd name="T51" fmla="*/ 95 h 124"/>
                  <a:gd name="T52" fmla="*/ 66 w 102"/>
                  <a:gd name="T53" fmla="*/ 94 h 124"/>
                  <a:gd name="T54" fmla="*/ 55 w 102"/>
                  <a:gd name="T55" fmla="*/ 89 h 124"/>
                  <a:gd name="T56" fmla="*/ 48 w 102"/>
                  <a:gd name="T57" fmla="*/ 81 h 124"/>
                  <a:gd name="T58" fmla="*/ 41 w 102"/>
                  <a:gd name="T59" fmla="*/ 70 h 124"/>
                  <a:gd name="T60" fmla="*/ 38 w 102"/>
                  <a:gd name="T61" fmla="*/ 60 h 124"/>
                  <a:gd name="T62" fmla="*/ 34 w 102"/>
                  <a:gd name="T63" fmla="*/ 46 h 124"/>
                  <a:gd name="T64" fmla="*/ 33 w 102"/>
                  <a:gd name="T65" fmla="*/ 32 h 124"/>
                  <a:gd name="T66" fmla="*/ 33 w 102"/>
                  <a:gd name="T67" fmla="*/ 17 h 124"/>
                  <a:gd name="T68" fmla="*/ 35 w 102"/>
                  <a:gd name="T69" fmla="*/ 5 h 124"/>
                  <a:gd name="T70" fmla="*/ 33 w 102"/>
                  <a:gd name="T71" fmla="*/ 2 h 124"/>
                  <a:gd name="T72" fmla="*/ 31 w 102"/>
                  <a:gd name="T73" fmla="*/ 0 h 1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2"/>
                  <a:gd name="T112" fmla="*/ 0 h 124"/>
                  <a:gd name="T113" fmla="*/ 102 w 102"/>
                  <a:gd name="T114" fmla="*/ 124 h 12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2" h="124">
                    <a:moveTo>
                      <a:pt x="31" y="0"/>
                    </a:moveTo>
                    <a:lnTo>
                      <a:pt x="20" y="4"/>
                    </a:lnTo>
                    <a:lnTo>
                      <a:pt x="13" y="11"/>
                    </a:lnTo>
                    <a:lnTo>
                      <a:pt x="5" y="19"/>
                    </a:lnTo>
                    <a:lnTo>
                      <a:pt x="3" y="31"/>
                    </a:lnTo>
                    <a:lnTo>
                      <a:pt x="0" y="44"/>
                    </a:lnTo>
                    <a:lnTo>
                      <a:pt x="1" y="59"/>
                    </a:lnTo>
                    <a:lnTo>
                      <a:pt x="5" y="72"/>
                    </a:lnTo>
                    <a:lnTo>
                      <a:pt x="11" y="86"/>
                    </a:lnTo>
                    <a:lnTo>
                      <a:pt x="19" y="96"/>
                    </a:lnTo>
                    <a:lnTo>
                      <a:pt x="29" y="108"/>
                    </a:lnTo>
                    <a:lnTo>
                      <a:pt x="40" y="115"/>
                    </a:lnTo>
                    <a:lnTo>
                      <a:pt x="55" y="123"/>
                    </a:lnTo>
                    <a:lnTo>
                      <a:pt x="61" y="123"/>
                    </a:lnTo>
                    <a:lnTo>
                      <a:pt x="69" y="124"/>
                    </a:lnTo>
                    <a:lnTo>
                      <a:pt x="75" y="124"/>
                    </a:lnTo>
                    <a:lnTo>
                      <a:pt x="83" y="124"/>
                    </a:lnTo>
                    <a:lnTo>
                      <a:pt x="93" y="123"/>
                    </a:lnTo>
                    <a:lnTo>
                      <a:pt x="97" y="123"/>
                    </a:lnTo>
                    <a:lnTo>
                      <a:pt x="98" y="113"/>
                    </a:lnTo>
                    <a:lnTo>
                      <a:pt x="100" y="106"/>
                    </a:lnTo>
                    <a:lnTo>
                      <a:pt x="102" y="100"/>
                    </a:lnTo>
                    <a:lnTo>
                      <a:pt x="102" y="95"/>
                    </a:lnTo>
                    <a:lnTo>
                      <a:pt x="93" y="96"/>
                    </a:lnTo>
                    <a:lnTo>
                      <a:pt x="84" y="98"/>
                    </a:lnTo>
                    <a:lnTo>
                      <a:pt x="74" y="95"/>
                    </a:lnTo>
                    <a:lnTo>
                      <a:pt x="66" y="94"/>
                    </a:lnTo>
                    <a:lnTo>
                      <a:pt x="55" y="89"/>
                    </a:lnTo>
                    <a:lnTo>
                      <a:pt x="48" y="81"/>
                    </a:lnTo>
                    <a:lnTo>
                      <a:pt x="41" y="70"/>
                    </a:lnTo>
                    <a:lnTo>
                      <a:pt x="38" y="60"/>
                    </a:lnTo>
                    <a:lnTo>
                      <a:pt x="34" y="46"/>
                    </a:lnTo>
                    <a:lnTo>
                      <a:pt x="33" y="32"/>
                    </a:lnTo>
                    <a:lnTo>
                      <a:pt x="33" y="17"/>
                    </a:lnTo>
                    <a:lnTo>
                      <a:pt x="35" y="5"/>
                    </a:lnTo>
                    <a:lnTo>
                      <a:pt x="33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C9933"/>
              </a:solidFill>
              <a:ln w="5080">
                <a:solidFill>
                  <a:srgbClr val="F2CC0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5" name="Freeform 222"/>
              <p:cNvSpPr>
                <a:spLocks/>
              </p:cNvSpPr>
              <p:nvPr/>
            </p:nvSpPr>
            <p:spPr bwMode="auto">
              <a:xfrm>
                <a:off x="1673" y="3744"/>
                <a:ext cx="26" cy="53"/>
              </a:xfrm>
              <a:custGeom>
                <a:avLst/>
                <a:gdLst>
                  <a:gd name="T0" fmla="*/ 18 w 26"/>
                  <a:gd name="T1" fmla="*/ 0 h 53"/>
                  <a:gd name="T2" fmla="*/ 11 w 26"/>
                  <a:gd name="T3" fmla="*/ 4 h 53"/>
                  <a:gd name="T4" fmla="*/ 6 w 26"/>
                  <a:gd name="T5" fmla="*/ 9 h 53"/>
                  <a:gd name="T6" fmla="*/ 3 w 26"/>
                  <a:gd name="T7" fmla="*/ 15 h 53"/>
                  <a:gd name="T8" fmla="*/ 1 w 26"/>
                  <a:gd name="T9" fmla="*/ 23 h 53"/>
                  <a:gd name="T10" fmla="*/ 0 w 26"/>
                  <a:gd name="T11" fmla="*/ 34 h 53"/>
                  <a:gd name="T12" fmla="*/ 6 w 26"/>
                  <a:gd name="T13" fmla="*/ 43 h 53"/>
                  <a:gd name="T14" fmla="*/ 15 w 26"/>
                  <a:gd name="T15" fmla="*/ 49 h 53"/>
                  <a:gd name="T16" fmla="*/ 26 w 26"/>
                  <a:gd name="T17" fmla="*/ 53 h 53"/>
                  <a:gd name="T18" fmla="*/ 24 w 26"/>
                  <a:gd name="T19" fmla="*/ 40 h 53"/>
                  <a:gd name="T20" fmla="*/ 20 w 26"/>
                  <a:gd name="T21" fmla="*/ 28 h 53"/>
                  <a:gd name="T22" fmla="*/ 18 w 26"/>
                  <a:gd name="T23" fmla="*/ 20 h 53"/>
                  <a:gd name="T24" fmla="*/ 16 w 26"/>
                  <a:gd name="T25" fmla="*/ 14 h 53"/>
                  <a:gd name="T26" fmla="*/ 16 w 26"/>
                  <a:gd name="T27" fmla="*/ 7 h 53"/>
                  <a:gd name="T28" fmla="*/ 18 w 26"/>
                  <a:gd name="T29" fmla="*/ 0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53"/>
                  <a:gd name="T47" fmla="*/ 26 w 26"/>
                  <a:gd name="T48" fmla="*/ 53 h 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53">
                    <a:moveTo>
                      <a:pt x="18" y="0"/>
                    </a:moveTo>
                    <a:lnTo>
                      <a:pt x="11" y="4"/>
                    </a:lnTo>
                    <a:lnTo>
                      <a:pt x="6" y="9"/>
                    </a:lnTo>
                    <a:lnTo>
                      <a:pt x="3" y="15"/>
                    </a:lnTo>
                    <a:lnTo>
                      <a:pt x="1" y="23"/>
                    </a:lnTo>
                    <a:lnTo>
                      <a:pt x="0" y="34"/>
                    </a:lnTo>
                    <a:lnTo>
                      <a:pt x="6" y="43"/>
                    </a:lnTo>
                    <a:lnTo>
                      <a:pt x="15" y="49"/>
                    </a:lnTo>
                    <a:lnTo>
                      <a:pt x="26" y="53"/>
                    </a:lnTo>
                    <a:lnTo>
                      <a:pt x="24" y="40"/>
                    </a:lnTo>
                    <a:lnTo>
                      <a:pt x="20" y="28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16" y="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 w="5080">
                <a:solidFill>
                  <a:srgbClr val="F7E0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6" name="Freeform 223"/>
              <p:cNvSpPr>
                <a:spLocks/>
              </p:cNvSpPr>
              <p:nvPr/>
            </p:nvSpPr>
            <p:spPr bwMode="auto">
              <a:xfrm>
                <a:off x="1687" y="3807"/>
                <a:ext cx="80" cy="43"/>
              </a:xfrm>
              <a:custGeom>
                <a:avLst/>
                <a:gdLst>
                  <a:gd name="T0" fmla="*/ 0 w 80"/>
                  <a:gd name="T1" fmla="*/ 0 h 43"/>
                  <a:gd name="T2" fmla="*/ 5 w 80"/>
                  <a:gd name="T3" fmla="*/ 10 h 43"/>
                  <a:gd name="T4" fmla="*/ 12 w 80"/>
                  <a:gd name="T5" fmla="*/ 20 h 43"/>
                  <a:gd name="T6" fmla="*/ 20 w 80"/>
                  <a:gd name="T7" fmla="*/ 28 h 43"/>
                  <a:gd name="T8" fmla="*/ 31 w 80"/>
                  <a:gd name="T9" fmla="*/ 36 h 43"/>
                  <a:gd name="T10" fmla="*/ 60 w 80"/>
                  <a:gd name="T11" fmla="*/ 43 h 43"/>
                  <a:gd name="T12" fmla="*/ 79 w 80"/>
                  <a:gd name="T13" fmla="*/ 41 h 43"/>
                  <a:gd name="T14" fmla="*/ 80 w 80"/>
                  <a:gd name="T15" fmla="*/ 35 h 43"/>
                  <a:gd name="T16" fmla="*/ 71 w 80"/>
                  <a:gd name="T17" fmla="*/ 34 h 43"/>
                  <a:gd name="T18" fmla="*/ 66 w 80"/>
                  <a:gd name="T19" fmla="*/ 33 h 43"/>
                  <a:gd name="T20" fmla="*/ 59 w 80"/>
                  <a:gd name="T21" fmla="*/ 31 h 43"/>
                  <a:gd name="T22" fmla="*/ 53 w 80"/>
                  <a:gd name="T23" fmla="*/ 30 h 43"/>
                  <a:gd name="T24" fmla="*/ 42 w 80"/>
                  <a:gd name="T25" fmla="*/ 26 h 43"/>
                  <a:gd name="T26" fmla="*/ 36 w 80"/>
                  <a:gd name="T27" fmla="*/ 24 h 43"/>
                  <a:gd name="T28" fmla="*/ 29 w 80"/>
                  <a:gd name="T29" fmla="*/ 20 h 43"/>
                  <a:gd name="T30" fmla="*/ 24 w 80"/>
                  <a:gd name="T31" fmla="*/ 16 h 43"/>
                  <a:gd name="T32" fmla="*/ 11 w 80"/>
                  <a:gd name="T33" fmla="*/ 6 h 43"/>
                  <a:gd name="T34" fmla="*/ 0 w 80"/>
                  <a:gd name="T35" fmla="*/ 0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0"/>
                  <a:gd name="T55" fmla="*/ 0 h 43"/>
                  <a:gd name="T56" fmla="*/ 80 w 80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0" h="43">
                    <a:moveTo>
                      <a:pt x="0" y="0"/>
                    </a:moveTo>
                    <a:lnTo>
                      <a:pt x="5" y="10"/>
                    </a:lnTo>
                    <a:lnTo>
                      <a:pt x="12" y="20"/>
                    </a:lnTo>
                    <a:lnTo>
                      <a:pt x="20" y="28"/>
                    </a:lnTo>
                    <a:lnTo>
                      <a:pt x="31" y="36"/>
                    </a:lnTo>
                    <a:lnTo>
                      <a:pt x="60" y="43"/>
                    </a:lnTo>
                    <a:lnTo>
                      <a:pt x="79" y="41"/>
                    </a:lnTo>
                    <a:lnTo>
                      <a:pt x="80" y="35"/>
                    </a:lnTo>
                    <a:lnTo>
                      <a:pt x="71" y="34"/>
                    </a:lnTo>
                    <a:lnTo>
                      <a:pt x="66" y="33"/>
                    </a:lnTo>
                    <a:lnTo>
                      <a:pt x="59" y="31"/>
                    </a:lnTo>
                    <a:lnTo>
                      <a:pt x="53" y="30"/>
                    </a:lnTo>
                    <a:lnTo>
                      <a:pt x="42" y="26"/>
                    </a:lnTo>
                    <a:lnTo>
                      <a:pt x="36" y="24"/>
                    </a:lnTo>
                    <a:lnTo>
                      <a:pt x="29" y="20"/>
                    </a:lnTo>
                    <a:lnTo>
                      <a:pt x="24" y="16"/>
                    </a:lnTo>
                    <a:lnTo>
                      <a:pt x="1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2600"/>
              </a:solidFill>
              <a:ln w="5080">
                <a:solidFill>
                  <a:srgbClr val="CC4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7" name="Freeform 224"/>
              <p:cNvSpPr>
                <a:spLocks/>
              </p:cNvSpPr>
              <p:nvPr/>
            </p:nvSpPr>
            <p:spPr bwMode="auto">
              <a:xfrm>
                <a:off x="3767" y="2881"/>
                <a:ext cx="1151" cy="1178"/>
              </a:xfrm>
              <a:custGeom>
                <a:avLst/>
                <a:gdLst>
                  <a:gd name="T0" fmla="*/ 21 w 1151"/>
                  <a:gd name="T1" fmla="*/ 1041 h 1178"/>
                  <a:gd name="T2" fmla="*/ 64 w 1151"/>
                  <a:gd name="T3" fmla="*/ 1046 h 1178"/>
                  <a:gd name="T4" fmla="*/ 104 w 1151"/>
                  <a:gd name="T5" fmla="*/ 1049 h 1178"/>
                  <a:gd name="T6" fmla="*/ 143 w 1151"/>
                  <a:gd name="T7" fmla="*/ 1056 h 1178"/>
                  <a:gd name="T8" fmla="*/ 178 w 1151"/>
                  <a:gd name="T9" fmla="*/ 1070 h 1178"/>
                  <a:gd name="T10" fmla="*/ 200 w 1151"/>
                  <a:gd name="T11" fmla="*/ 1086 h 1178"/>
                  <a:gd name="T12" fmla="*/ 219 w 1151"/>
                  <a:gd name="T13" fmla="*/ 1106 h 1178"/>
                  <a:gd name="T14" fmla="*/ 239 w 1151"/>
                  <a:gd name="T15" fmla="*/ 1125 h 1178"/>
                  <a:gd name="T16" fmla="*/ 274 w 1151"/>
                  <a:gd name="T17" fmla="*/ 1142 h 1178"/>
                  <a:gd name="T18" fmla="*/ 313 w 1151"/>
                  <a:gd name="T19" fmla="*/ 1154 h 1178"/>
                  <a:gd name="T20" fmla="*/ 352 w 1151"/>
                  <a:gd name="T21" fmla="*/ 1163 h 1178"/>
                  <a:gd name="T22" fmla="*/ 398 w 1151"/>
                  <a:gd name="T23" fmla="*/ 1172 h 1178"/>
                  <a:gd name="T24" fmla="*/ 546 w 1151"/>
                  <a:gd name="T25" fmla="*/ 1178 h 1178"/>
                  <a:gd name="T26" fmla="*/ 594 w 1151"/>
                  <a:gd name="T27" fmla="*/ 1164 h 1178"/>
                  <a:gd name="T28" fmla="*/ 640 w 1151"/>
                  <a:gd name="T29" fmla="*/ 1138 h 1178"/>
                  <a:gd name="T30" fmla="*/ 682 w 1151"/>
                  <a:gd name="T31" fmla="*/ 1105 h 1178"/>
                  <a:gd name="T32" fmla="*/ 717 w 1151"/>
                  <a:gd name="T33" fmla="*/ 1074 h 1178"/>
                  <a:gd name="T34" fmla="*/ 775 w 1151"/>
                  <a:gd name="T35" fmla="*/ 1006 h 1178"/>
                  <a:gd name="T36" fmla="*/ 825 w 1151"/>
                  <a:gd name="T37" fmla="*/ 932 h 1178"/>
                  <a:gd name="T38" fmla="*/ 870 w 1151"/>
                  <a:gd name="T39" fmla="*/ 853 h 1178"/>
                  <a:gd name="T40" fmla="*/ 911 w 1151"/>
                  <a:gd name="T41" fmla="*/ 772 h 1178"/>
                  <a:gd name="T42" fmla="*/ 973 w 1151"/>
                  <a:gd name="T43" fmla="*/ 661 h 1178"/>
                  <a:gd name="T44" fmla="*/ 1034 w 1151"/>
                  <a:gd name="T45" fmla="*/ 579 h 1178"/>
                  <a:gd name="T46" fmla="*/ 1092 w 1151"/>
                  <a:gd name="T47" fmla="*/ 494 h 1178"/>
                  <a:gd name="T48" fmla="*/ 1143 w 1151"/>
                  <a:gd name="T49" fmla="*/ 381 h 1178"/>
                  <a:gd name="T50" fmla="*/ 1143 w 1151"/>
                  <a:gd name="T51" fmla="*/ 227 h 1178"/>
                  <a:gd name="T52" fmla="*/ 1122 w 1151"/>
                  <a:gd name="T53" fmla="*/ 163 h 1178"/>
                  <a:gd name="T54" fmla="*/ 1092 w 1151"/>
                  <a:gd name="T55" fmla="*/ 101 h 1178"/>
                  <a:gd name="T56" fmla="*/ 1058 w 1151"/>
                  <a:gd name="T57" fmla="*/ 52 h 1178"/>
                  <a:gd name="T58" fmla="*/ 1028 w 1151"/>
                  <a:gd name="T59" fmla="*/ 30 h 1178"/>
                  <a:gd name="T60" fmla="*/ 989 w 1151"/>
                  <a:gd name="T61" fmla="*/ 15 h 1178"/>
                  <a:gd name="T62" fmla="*/ 944 w 1151"/>
                  <a:gd name="T63" fmla="*/ 5 h 1178"/>
                  <a:gd name="T64" fmla="*/ 900 w 1151"/>
                  <a:gd name="T65" fmla="*/ 0 h 1178"/>
                  <a:gd name="T66" fmla="*/ 856 w 1151"/>
                  <a:gd name="T67" fmla="*/ 2 h 1178"/>
                  <a:gd name="T68" fmla="*/ 811 w 1151"/>
                  <a:gd name="T69" fmla="*/ 23 h 1178"/>
                  <a:gd name="T70" fmla="*/ 773 w 1151"/>
                  <a:gd name="T71" fmla="*/ 59 h 1178"/>
                  <a:gd name="T72" fmla="*/ 743 w 1151"/>
                  <a:gd name="T73" fmla="*/ 96 h 1178"/>
                  <a:gd name="T74" fmla="*/ 713 w 1151"/>
                  <a:gd name="T75" fmla="*/ 134 h 1178"/>
                  <a:gd name="T76" fmla="*/ 649 w 1151"/>
                  <a:gd name="T77" fmla="*/ 179 h 1178"/>
                  <a:gd name="T78" fmla="*/ 573 w 1151"/>
                  <a:gd name="T79" fmla="*/ 228 h 1178"/>
                  <a:gd name="T80" fmla="*/ 509 w 1151"/>
                  <a:gd name="T81" fmla="*/ 273 h 1178"/>
                  <a:gd name="T82" fmla="*/ 462 w 1151"/>
                  <a:gd name="T83" fmla="*/ 329 h 1178"/>
                  <a:gd name="T84" fmla="*/ 402 w 1151"/>
                  <a:gd name="T85" fmla="*/ 402 h 1178"/>
                  <a:gd name="T86" fmla="*/ 341 w 1151"/>
                  <a:gd name="T87" fmla="*/ 476 h 1178"/>
                  <a:gd name="T88" fmla="*/ 282 w 1151"/>
                  <a:gd name="T89" fmla="*/ 551 h 1178"/>
                  <a:gd name="T90" fmla="*/ 0 w 1151"/>
                  <a:gd name="T91" fmla="*/ 1039 h 11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51"/>
                  <a:gd name="T139" fmla="*/ 0 h 1178"/>
                  <a:gd name="T140" fmla="*/ 1151 w 1151"/>
                  <a:gd name="T141" fmla="*/ 1178 h 11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51" h="1178">
                    <a:moveTo>
                      <a:pt x="0" y="1039"/>
                    </a:moveTo>
                    <a:lnTo>
                      <a:pt x="21" y="1041"/>
                    </a:lnTo>
                    <a:lnTo>
                      <a:pt x="44" y="1045"/>
                    </a:lnTo>
                    <a:lnTo>
                      <a:pt x="64" y="1046"/>
                    </a:lnTo>
                    <a:lnTo>
                      <a:pt x="85" y="1048"/>
                    </a:lnTo>
                    <a:lnTo>
                      <a:pt x="104" y="1049"/>
                    </a:lnTo>
                    <a:lnTo>
                      <a:pt x="124" y="1053"/>
                    </a:lnTo>
                    <a:lnTo>
                      <a:pt x="143" y="1056"/>
                    </a:lnTo>
                    <a:lnTo>
                      <a:pt x="163" y="1064"/>
                    </a:lnTo>
                    <a:lnTo>
                      <a:pt x="178" y="1070"/>
                    </a:lnTo>
                    <a:lnTo>
                      <a:pt x="190" y="1078"/>
                    </a:lnTo>
                    <a:lnTo>
                      <a:pt x="200" y="1086"/>
                    </a:lnTo>
                    <a:lnTo>
                      <a:pt x="210" y="1096"/>
                    </a:lnTo>
                    <a:lnTo>
                      <a:pt x="219" y="1106"/>
                    </a:lnTo>
                    <a:lnTo>
                      <a:pt x="229" y="1116"/>
                    </a:lnTo>
                    <a:lnTo>
                      <a:pt x="239" y="1125"/>
                    </a:lnTo>
                    <a:lnTo>
                      <a:pt x="254" y="1134"/>
                    </a:lnTo>
                    <a:lnTo>
                      <a:pt x="274" y="1142"/>
                    </a:lnTo>
                    <a:lnTo>
                      <a:pt x="294" y="1149"/>
                    </a:lnTo>
                    <a:lnTo>
                      <a:pt x="313" y="1154"/>
                    </a:lnTo>
                    <a:lnTo>
                      <a:pt x="333" y="1159"/>
                    </a:lnTo>
                    <a:lnTo>
                      <a:pt x="352" y="1163"/>
                    </a:lnTo>
                    <a:lnTo>
                      <a:pt x="375" y="1167"/>
                    </a:lnTo>
                    <a:lnTo>
                      <a:pt x="398" y="1172"/>
                    </a:lnTo>
                    <a:lnTo>
                      <a:pt x="427" y="1178"/>
                    </a:lnTo>
                    <a:lnTo>
                      <a:pt x="546" y="1178"/>
                    </a:lnTo>
                    <a:lnTo>
                      <a:pt x="570" y="1173"/>
                    </a:lnTo>
                    <a:lnTo>
                      <a:pt x="594" y="1164"/>
                    </a:lnTo>
                    <a:lnTo>
                      <a:pt x="617" y="1152"/>
                    </a:lnTo>
                    <a:lnTo>
                      <a:pt x="640" y="1138"/>
                    </a:lnTo>
                    <a:lnTo>
                      <a:pt x="662" y="1122"/>
                    </a:lnTo>
                    <a:lnTo>
                      <a:pt x="682" y="1105"/>
                    </a:lnTo>
                    <a:lnTo>
                      <a:pt x="699" y="1088"/>
                    </a:lnTo>
                    <a:lnTo>
                      <a:pt x="717" y="1074"/>
                    </a:lnTo>
                    <a:lnTo>
                      <a:pt x="746" y="1040"/>
                    </a:lnTo>
                    <a:lnTo>
                      <a:pt x="775" y="1006"/>
                    </a:lnTo>
                    <a:lnTo>
                      <a:pt x="800" y="969"/>
                    </a:lnTo>
                    <a:lnTo>
                      <a:pt x="825" y="932"/>
                    </a:lnTo>
                    <a:lnTo>
                      <a:pt x="847" y="893"/>
                    </a:lnTo>
                    <a:lnTo>
                      <a:pt x="870" y="853"/>
                    </a:lnTo>
                    <a:lnTo>
                      <a:pt x="890" y="812"/>
                    </a:lnTo>
                    <a:lnTo>
                      <a:pt x="911" y="772"/>
                    </a:lnTo>
                    <a:lnTo>
                      <a:pt x="941" y="712"/>
                    </a:lnTo>
                    <a:lnTo>
                      <a:pt x="973" y="661"/>
                    </a:lnTo>
                    <a:lnTo>
                      <a:pt x="1003" y="618"/>
                    </a:lnTo>
                    <a:lnTo>
                      <a:pt x="1034" y="579"/>
                    </a:lnTo>
                    <a:lnTo>
                      <a:pt x="1063" y="537"/>
                    </a:lnTo>
                    <a:lnTo>
                      <a:pt x="1092" y="494"/>
                    </a:lnTo>
                    <a:lnTo>
                      <a:pt x="1118" y="442"/>
                    </a:lnTo>
                    <a:lnTo>
                      <a:pt x="1143" y="381"/>
                    </a:lnTo>
                    <a:lnTo>
                      <a:pt x="1151" y="257"/>
                    </a:lnTo>
                    <a:lnTo>
                      <a:pt x="1143" y="227"/>
                    </a:lnTo>
                    <a:lnTo>
                      <a:pt x="1134" y="195"/>
                    </a:lnTo>
                    <a:lnTo>
                      <a:pt x="1122" y="163"/>
                    </a:lnTo>
                    <a:lnTo>
                      <a:pt x="1108" y="131"/>
                    </a:lnTo>
                    <a:lnTo>
                      <a:pt x="1092" y="101"/>
                    </a:lnTo>
                    <a:lnTo>
                      <a:pt x="1075" y="75"/>
                    </a:lnTo>
                    <a:lnTo>
                      <a:pt x="1058" y="52"/>
                    </a:lnTo>
                    <a:lnTo>
                      <a:pt x="1043" y="39"/>
                    </a:lnTo>
                    <a:lnTo>
                      <a:pt x="1028" y="30"/>
                    </a:lnTo>
                    <a:lnTo>
                      <a:pt x="1010" y="22"/>
                    </a:lnTo>
                    <a:lnTo>
                      <a:pt x="989" y="15"/>
                    </a:lnTo>
                    <a:lnTo>
                      <a:pt x="968" y="10"/>
                    </a:lnTo>
                    <a:lnTo>
                      <a:pt x="944" y="5"/>
                    </a:lnTo>
                    <a:lnTo>
                      <a:pt x="921" y="2"/>
                    </a:lnTo>
                    <a:lnTo>
                      <a:pt x="900" y="0"/>
                    </a:lnTo>
                    <a:lnTo>
                      <a:pt x="882" y="0"/>
                    </a:lnTo>
                    <a:lnTo>
                      <a:pt x="856" y="2"/>
                    </a:lnTo>
                    <a:lnTo>
                      <a:pt x="833" y="11"/>
                    </a:lnTo>
                    <a:lnTo>
                      <a:pt x="811" y="23"/>
                    </a:lnTo>
                    <a:lnTo>
                      <a:pt x="792" y="41"/>
                    </a:lnTo>
                    <a:lnTo>
                      <a:pt x="773" y="59"/>
                    </a:lnTo>
                    <a:lnTo>
                      <a:pt x="758" y="79"/>
                    </a:lnTo>
                    <a:lnTo>
                      <a:pt x="743" y="96"/>
                    </a:lnTo>
                    <a:lnTo>
                      <a:pt x="733" y="115"/>
                    </a:lnTo>
                    <a:lnTo>
                      <a:pt x="713" y="134"/>
                    </a:lnTo>
                    <a:lnTo>
                      <a:pt x="684" y="156"/>
                    </a:lnTo>
                    <a:lnTo>
                      <a:pt x="649" y="179"/>
                    </a:lnTo>
                    <a:lnTo>
                      <a:pt x="612" y="204"/>
                    </a:lnTo>
                    <a:lnTo>
                      <a:pt x="573" y="228"/>
                    </a:lnTo>
                    <a:lnTo>
                      <a:pt x="538" y="252"/>
                    </a:lnTo>
                    <a:lnTo>
                      <a:pt x="509" y="273"/>
                    </a:lnTo>
                    <a:lnTo>
                      <a:pt x="490" y="295"/>
                    </a:lnTo>
                    <a:lnTo>
                      <a:pt x="462" y="329"/>
                    </a:lnTo>
                    <a:lnTo>
                      <a:pt x="434" y="366"/>
                    </a:lnTo>
                    <a:lnTo>
                      <a:pt x="402" y="402"/>
                    </a:lnTo>
                    <a:lnTo>
                      <a:pt x="372" y="440"/>
                    </a:lnTo>
                    <a:lnTo>
                      <a:pt x="341" y="476"/>
                    </a:lnTo>
                    <a:lnTo>
                      <a:pt x="311" y="514"/>
                    </a:lnTo>
                    <a:lnTo>
                      <a:pt x="282" y="551"/>
                    </a:lnTo>
                    <a:lnTo>
                      <a:pt x="258" y="591"/>
                    </a:lnTo>
                    <a:lnTo>
                      <a:pt x="0" y="1039"/>
                    </a:lnTo>
                    <a:close/>
                  </a:path>
                </a:pathLst>
              </a:custGeom>
              <a:solidFill>
                <a:srgbClr val="0080FF"/>
              </a:solidFill>
              <a:ln w="3810">
                <a:solidFill>
                  <a:srgbClr val="3399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8" name="Freeform 225"/>
              <p:cNvSpPr>
                <a:spLocks/>
              </p:cNvSpPr>
              <p:nvPr/>
            </p:nvSpPr>
            <p:spPr bwMode="auto">
              <a:xfrm>
                <a:off x="3767" y="2876"/>
                <a:ext cx="1008" cy="1044"/>
              </a:xfrm>
              <a:custGeom>
                <a:avLst/>
                <a:gdLst>
                  <a:gd name="T0" fmla="*/ 37 w 1008"/>
                  <a:gd name="T1" fmla="*/ 989 h 1044"/>
                  <a:gd name="T2" fmla="*/ 84 w 1008"/>
                  <a:gd name="T3" fmla="*/ 922 h 1044"/>
                  <a:gd name="T4" fmla="*/ 141 w 1008"/>
                  <a:gd name="T5" fmla="*/ 851 h 1044"/>
                  <a:gd name="T6" fmla="*/ 187 w 1008"/>
                  <a:gd name="T7" fmla="*/ 764 h 1044"/>
                  <a:gd name="T8" fmla="*/ 259 w 1008"/>
                  <a:gd name="T9" fmla="*/ 634 h 1044"/>
                  <a:gd name="T10" fmla="*/ 318 w 1008"/>
                  <a:gd name="T11" fmla="*/ 551 h 1044"/>
                  <a:gd name="T12" fmla="*/ 411 w 1008"/>
                  <a:gd name="T13" fmla="*/ 463 h 1044"/>
                  <a:gd name="T14" fmla="*/ 519 w 1008"/>
                  <a:gd name="T15" fmla="*/ 376 h 1044"/>
                  <a:gd name="T16" fmla="*/ 558 w 1008"/>
                  <a:gd name="T17" fmla="*/ 354 h 1044"/>
                  <a:gd name="T18" fmla="*/ 508 w 1008"/>
                  <a:gd name="T19" fmla="*/ 367 h 1044"/>
                  <a:gd name="T20" fmla="*/ 490 w 1008"/>
                  <a:gd name="T21" fmla="*/ 300 h 1044"/>
                  <a:gd name="T22" fmla="*/ 508 w 1008"/>
                  <a:gd name="T23" fmla="*/ 229 h 1044"/>
                  <a:gd name="T24" fmla="*/ 535 w 1008"/>
                  <a:gd name="T25" fmla="*/ 163 h 1044"/>
                  <a:gd name="T26" fmla="*/ 578 w 1008"/>
                  <a:gd name="T27" fmla="*/ 116 h 1044"/>
                  <a:gd name="T28" fmla="*/ 634 w 1008"/>
                  <a:gd name="T29" fmla="*/ 77 h 1044"/>
                  <a:gd name="T30" fmla="*/ 694 w 1008"/>
                  <a:gd name="T31" fmla="*/ 40 h 1044"/>
                  <a:gd name="T32" fmla="*/ 748 w 1008"/>
                  <a:gd name="T33" fmla="*/ 15 h 1044"/>
                  <a:gd name="T34" fmla="*/ 816 w 1008"/>
                  <a:gd name="T35" fmla="*/ 1 h 1044"/>
                  <a:gd name="T36" fmla="*/ 874 w 1008"/>
                  <a:gd name="T37" fmla="*/ 7 h 1044"/>
                  <a:gd name="T38" fmla="*/ 793 w 1008"/>
                  <a:gd name="T39" fmla="*/ 94 h 1044"/>
                  <a:gd name="T40" fmla="*/ 704 w 1008"/>
                  <a:gd name="T41" fmla="*/ 179 h 1044"/>
                  <a:gd name="T42" fmla="*/ 674 w 1008"/>
                  <a:gd name="T43" fmla="*/ 248 h 1044"/>
                  <a:gd name="T44" fmla="*/ 761 w 1008"/>
                  <a:gd name="T45" fmla="*/ 181 h 1044"/>
                  <a:gd name="T46" fmla="*/ 845 w 1008"/>
                  <a:gd name="T47" fmla="*/ 119 h 1044"/>
                  <a:gd name="T48" fmla="*/ 930 w 1008"/>
                  <a:gd name="T49" fmla="*/ 85 h 1044"/>
                  <a:gd name="T50" fmla="*/ 924 w 1008"/>
                  <a:gd name="T51" fmla="*/ 135 h 1044"/>
                  <a:gd name="T52" fmla="*/ 921 w 1008"/>
                  <a:gd name="T53" fmla="*/ 153 h 1044"/>
                  <a:gd name="T54" fmla="*/ 928 w 1008"/>
                  <a:gd name="T55" fmla="*/ 183 h 1044"/>
                  <a:gd name="T56" fmla="*/ 954 w 1008"/>
                  <a:gd name="T57" fmla="*/ 210 h 1044"/>
                  <a:gd name="T58" fmla="*/ 970 w 1008"/>
                  <a:gd name="T59" fmla="*/ 244 h 1044"/>
                  <a:gd name="T60" fmla="*/ 940 w 1008"/>
                  <a:gd name="T61" fmla="*/ 268 h 1044"/>
                  <a:gd name="T62" fmla="*/ 897 w 1008"/>
                  <a:gd name="T63" fmla="*/ 293 h 1044"/>
                  <a:gd name="T64" fmla="*/ 857 w 1008"/>
                  <a:gd name="T65" fmla="*/ 328 h 1044"/>
                  <a:gd name="T66" fmla="*/ 821 w 1008"/>
                  <a:gd name="T67" fmla="*/ 367 h 1044"/>
                  <a:gd name="T68" fmla="*/ 776 w 1008"/>
                  <a:gd name="T69" fmla="*/ 413 h 1044"/>
                  <a:gd name="T70" fmla="*/ 742 w 1008"/>
                  <a:gd name="T71" fmla="*/ 472 h 1044"/>
                  <a:gd name="T72" fmla="*/ 1008 w 1008"/>
                  <a:gd name="T73" fmla="*/ 383 h 1044"/>
                  <a:gd name="T74" fmla="*/ 1008 w 1008"/>
                  <a:gd name="T75" fmla="*/ 415 h 1044"/>
                  <a:gd name="T76" fmla="*/ 1003 w 1008"/>
                  <a:gd name="T77" fmla="*/ 457 h 1044"/>
                  <a:gd name="T78" fmla="*/ 981 w 1008"/>
                  <a:gd name="T79" fmla="*/ 499 h 1044"/>
                  <a:gd name="T80" fmla="*/ 953 w 1008"/>
                  <a:gd name="T81" fmla="*/ 536 h 1044"/>
                  <a:gd name="T82" fmla="*/ 929 w 1008"/>
                  <a:gd name="T83" fmla="*/ 565 h 1044"/>
                  <a:gd name="T84" fmla="*/ 905 w 1008"/>
                  <a:gd name="T85" fmla="*/ 595 h 1044"/>
                  <a:gd name="T86" fmla="*/ 870 w 1008"/>
                  <a:gd name="T87" fmla="*/ 628 h 1044"/>
                  <a:gd name="T88" fmla="*/ 796 w 1008"/>
                  <a:gd name="T89" fmla="*/ 659 h 1044"/>
                  <a:gd name="T90" fmla="*/ 711 w 1008"/>
                  <a:gd name="T91" fmla="*/ 680 h 1044"/>
                  <a:gd name="T92" fmla="*/ 642 w 1008"/>
                  <a:gd name="T93" fmla="*/ 712 h 1044"/>
                  <a:gd name="T94" fmla="*/ 599 w 1008"/>
                  <a:gd name="T95" fmla="*/ 763 h 1044"/>
                  <a:gd name="T96" fmla="*/ 561 w 1008"/>
                  <a:gd name="T97" fmla="*/ 822 h 1044"/>
                  <a:gd name="T98" fmla="*/ 526 w 1008"/>
                  <a:gd name="T99" fmla="*/ 844 h 1044"/>
                  <a:gd name="T100" fmla="*/ 494 w 1008"/>
                  <a:gd name="T101" fmla="*/ 865 h 1044"/>
                  <a:gd name="T102" fmla="*/ 480 w 1008"/>
                  <a:gd name="T103" fmla="*/ 912 h 1044"/>
                  <a:gd name="T104" fmla="*/ 569 w 1008"/>
                  <a:gd name="T105" fmla="*/ 950 h 1044"/>
                  <a:gd name="T106" fmla="*/ 481 w 1008"/>
                  <a:gd name="T107" fmla="*/ 985 h 1044"/>
                  <a:gd name="T108" fmla="*/ 376 w 1008"/>
                  <a:gd name="T109" fmla="*/ 999 h 1044"/>
                  <a:gd name="T110" fmla="*/ 303 w 1008"/>
                  <a:gd name="T111" fmla="*/ 994 h 1044"/>
                  <a:gd name="T112" fmla="*/ 234 w 1008"/>
                  <a:gd name="T113" fmla="*/ 987 h 1044"/>
                  <a:gd name="T114" fmla="*/ 153 w 1008"/>
                  <a:gd name="T115" fmla="*/ 986 h 1044"/>
                  <a:gd name="T116" fmla="*/ 75 w 1008"/>
                  <a:gd name="T117" fmla="*/ 999 h 1044"/>
                  <a:gd name="T118" fmla="*/ 14 w 1008"/>
                  <a:gd name="T119" fmla="*/ 1027 h 10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08"/>
                  <a:gd name="T181" fmla="*/ 0 h 1044"/>
                  <a:gd name="T182" fmla="*/ 1008 w 1008"/>
                  <a:gd name="T183" fmla="*/ 1044 h 104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08" h="1044">
                    <a:moveTo>
                      <a:pt x="0" y="1044"/>
                    </a:moveTo>
                    <a:lnTo>
                      <a:pt x="19" y="1014"/>
                    </a:lnTo>
                    <a:lnTo>
                      <a:pt x="37" y="989"/>
                    </a:lnTo>
                    <a:lnTo>
                      <a:pt x="52" y="965"/>
                    </a:lnTo>
                    <a:lnTo>
                      <a:pt x="69" y="944"/>
                    </a:lnTo>
                    <a:lnTo>
                      <a:pt x="84" y="922"/>
                    </a:lnTo>
                    <a:lnTo>
                      <a:pt x="101" y="901"/>
                    </a:lnTo>
                    <a:lnTo>
                      <a:pt x="119" y="877"/>
                    </a:lnTo>
                    <a:lnTo>
                      <a:pt x="141" y="851"/>
                    </a:lnTo>
                    <a:lnTo>
                      <a:pt x="150" y="833"/>
                    </a:lnTo>
                    <a:lnTo>
                      <a:pt x="167" y="803"/>
                    </a:lnTo>
                    <a:lnTo>
                      <a:pt x="187" y="764"/>
                    </a:lnTo>
                    <a:lnTo>
                      <a:pt x="212" y="722"/>
                    </a:lnTo>
                    <a:lnTo>
                      <a:pt x="234" y="677"/>
                    </a:lnTo>
                    <a:lnTo>
                      <a:pt x="259" y="634"/>
                    </a:lnTo>
                    <a:lnTo>
                      <a:pt x="281" y="598"/>
                    </a:lnTo>
                    <a:lnTo>
                      <a:pt x="301" y="574"/>
                    </a:lnTo>
                    <a:lnTo>
                      <a:pt x="318" y="551"/>
                    </a:lnTo>
                    <a:lnTo>
                      <a:pt x="345" y="525"/>
                    </a:lnTo>
                    <a:lnTo>
                      <a:pt x="376" y="495"/>
                    </a:lnTo>
                    <a:lnTo>
                      <a:pt x="411" y="463"/>
                    </a:lnTo>
                    <a:lnTo>
                      <a:pt x="447" y="431"/>
                    </a:lnTo>
                    <a:lnTo>
                      <a:pt x="484" y="402"/>
                    </a:lnTo>
                    <a:lnTo>
                      <a:pt x="519" y="376"/>
                    </a:lnTo>
                    <a:lnTo>
                      <a:pt x="553" y="356"/>
                    </a:lnTo>
                    <a:lnTo>
                      <a:pt x="561" y="351"/>
                    </a:lnTo>
                    <a:lnTo>
                      <a:pt x="558" y="354"/>
                    </a:lnTo>
                    <a:lnTo>
                      <a:pt x="544" y="361"/>
                    </a:lnTo>
                    <a:lnTo>
                      <a:pt x="526" y="367"/>
                    </a:lnTo>
                    <a:lnTo>
                      <a:pt x="508" y="367"/>
                    </a:lnTo>
                    <a:lnTo>
                      <a:pt x="492" y="359"/>
                    </a:lnTo>
                    <a:lnTo>
                      <a:pt x="484" y="338"/>
                    </a:lnTo>
                    <a:lnTo>
                      <a:pt x="490" y="300"/>
                    </a:lnTo>
                    <a:lnTo>
                      <a:pt x="495" y="277"/>
                    </a:lnTo>
                    <a:lnTo>
                      <a:pt x="501" y="253"/>
                    </a:lnTo>
                    <a:lnTo>
                      <a:pt x="508" y="229"/>
                    </a:lnTo>
                    <a:lnTo>
                      <a:pt x="516" y="206"/>
                    </a:lnTo>
                    <a:lnTo>
                      <a:pt x="524" y="183"/>
                    </a:lnTo>
                    <a:lnTo>
                      <a:pt x="535" y="163"/>
                    </a:lnTo>
                    <a:lnTo>
                      <a:pt x="546" y="145"/>
                    </a:lnTo>
                    <a:lnTo>
                      <a:pt x="563" y="131"/>
                    </a:lnTo>
                    <a:lnTo>
                      <a:pt x="578" y="116"/>
                    </a:lnTo>
                    <a:lnTo>
                      <a:pt x="595" y="104"/>
                    </a:lnTo>
                    <a:lnTo>
                      <a:pt x="614" y="90"/>
                    </a:lnTo>
                    <a:lnTo>
                      <a:pt x="634" y="77"/>
                    </a:lnTo>
                    <a:lnTo>
                      <a:pt x="653" y="64"/>
                    </a:lnTo>
                    <a:lnTo>
                      <a:pt x="674" y="51"/>
                    </a:lnTo>
                    <a:lnTo>
                      <a:pt x="694" y="40"/>
                    </a:lnTo>
                    <a:lnTo>
                      <a:pt x="716" y="30"/>
                    </a:lnTo>
                    <a:lnTo>
                      <a:pt x="729" y="22"/>
                    </a:lnTo>
                    <a:lnTo>
                      <a:pt x="748" y="15"/>
                    </a:lnTo>
                    <a:lnTo>
                      <a:pt x="770" y="8"/>
                    </a:lnTo>
                    <a:lnTo>
                      <a:pt x="793" y="5"/>
                    </a:lnTo>
                    <a:lnTo>
                      <a:pt x="816" y="1"/>
                    </a:lnTo>
                    <a:lnTo>
                      <a:pt x="838" y="0"/>
                    </a:lnTo>
                    <a:lnTo>
                      <a:pt x="857" y="1"/>
                    </a:lnTo>
                    <a:lnTo>
                      <a:pt x="874" y="7"/>
                    </a:lnTo>
                    <a:lnTo>
                      <a:pt x="850" y="37"/>
                    </a:lnTo>
                    <a:lnTo>
                      <a:pt x="823" y="66"/>
                    </a:lnTo>
                    <a:lnTo>
                      <a:pt x="793" y="94"/>
                    </a:lnTo>
                    <a:lnTo>
                      <a:pt x="763" y="121"/>
                    </a:lnTo>
                    <a:lnTo>
                      <a:pt x="733" y="149"/>
                    </a:lnTo>
                    <a:lnTo>
                      <a:pt x="704" y="179"/>
                    </a:lnTo>
                    <a:lnTo>
                      <a:pt x="679" y="210"/>
                    </a:lnTo>
                    <a:lnTo>
                      <a:pt x="658" y="248"/>
                    </a:lnTo>
                    <a:lnTo>
                      <a:pt x="674" y="248"/>
                    </a:lnTo>
                    <a:lnTo>
                      <a:pt x="704" y="225"/>
                    </a:lnTo>
                    <a:lnTo>
                      <a:pt x="733" y="204"/>
                    </a:lnTo>
                    <a:lnTo>
                      <a:pt x="761" y="181"/>
                    </a:lnTo>
                    <a:lnTo>
                      <a:pt x="788" y="160"/>
                    </a:lnTo>
                    <a:lnTo>
                      <a:pt x="815" y="138"/>
                    </a:lnTo>
                    <a:lnTo>
                      <a:pt x="845" y="119"/>
                    </a:lnTo>
                    <a:lnTo>
                      <a:pt x="876" y="100"/>
                    </a:lnTo>
                    <a:lnTo>
                      <a:pt x="914" y="85"/>
                    </a:lnTo>
                    <a:lnTo>
                      <a:pt x="930" y="85"/>
                    </a:lnTo>
                    <a:lnTo>
                      <a:pt x="930" y="112"/>
                    </a:lnTo>
                    <a:lnTo>
                      <a:pt x="926" y="124"/>
                    </a:lnTo>
                    <a:lnTo>
                      <a:pt x="924" y="135"/>
                    </a:lnTo>
                    <a:lnTo>
                      <a:pt x="922" y="140"/>
                    </a:lnTo>
                    <a:lnTo>
                      <a:pt x="921" y="146"/>
                    </a:lnTo>
                    <a:lnTo>
                      <a:pt x="921" y="153"/>
                    </a:lnTo>
                    <a:lnTo>
                      <a:pt x="921" y="160"/>
                    </a:lnTo>
                    <a:lnTo>
                      <a:pt x="922" y="171"/>
                    </a:lnTo>
                    <a:lnTo>
                      <a:pt x="928" y="183"/>
                    </a:lnTo>
                    <a:lnTo>
                      <a:pt x="935" y="191"/>
                    </a:lnTo>
                    <a:lnTo>
                      <a:pt x="945" y="201"/>
                    </a:lnTo>
                    <a:lnTo>
                      <a:pt x="954" y="210"/>
                    </a:lnTo>
                    <a:lnTo>
                      <a:pt x="961" y="220"/>
                    </a:lnTo>
                    <a:lnTo>
                      <a:pt x="968" y="230"/>
                    </a:lnTo>
                    <a:lnTo>
                      <a:pt x="970" y="244"/>
                    </a:lnTo>
                    <a:lnTo>
                      <a:pt x="964" y="253"/>
                    </a:lnTo>
                    <a:lnTo>
                      <a:pt x="953" y="262"/>
                    </a:lnTo>
                    <a:lnTo>
                      <a:pt x="940" y="268"/>
                    </a:lnTo>
                    <a:lnTo>
                      <a:pt x="933" y="273"/>
                    </a:lnTo>
                    <a:lnTo>
                      <a:pt x="912" y="282"/>
                    </a:lnTo>
                    <a:lnTo>
                      <a:pt x="897" y="293"/>
                    </a:lnTo>
                    <a:lnTo>
                      <a:pt x="882" y="304"/>
                    </a:lnTo>
                    <a:lnTo>
                      <a:pt x="871" y="317"/>
                    </a:lnTo>
                    <a:lnTo>
                      <a:pt x="857" y="328"/>
                    </a:lnTo>
                    <a:lnTo>
                      <a:pt x="846" y="342"/>
                    </a:lnTo>
                    <a:lnTo>
                      <a:pt x="833" y="353"/>
                    </a:lnTo>
                    <a:lnTo>
                      <a:pt x="821" y="367"/>
                    </a:lnTo>
                    <a:lnTo>
                      <a:pt x="805" y="381"/>
                    </a:lnTo>
                    <a:lnTo>
                      <a:pt x="791" y="396"/>
                    </a:lnTo>
                    <a:lnTo>
                      <a:pt x="776" y="413"/>
                    </a:lnTo>
                    <a:lnTo>
                      <a:pt x="765" y="433"/>
                    </a:lnTo>
                    <a:lnTo>
                      <a:pt x="752" y="452"/>
                    </a:lnTo>
                    <a:lnTo>
                      <a:pt x="742" y="472"/>
                    </a:lnTo>
                    <a:lnTo>
                      <a:pt x="731" y="491"/>
                    </a:lnTo>
                    <a:lnTo>
                      <a:pt x="723" y="512"/>
                    </a:lnTo>
                    <a:lnTo>
                      <a:pt x="1008" y="383"/>
                    </a:lnTo>
                    <a:lnTo>
                      <a:pt x="1008" y="393"/>
                    </a:lnTo>
                    <a:lnTo>
                      <a:pt x="1008" y="405"/>
                    </a:lnTo>
                    <a:lnTo>
                      <a:pt x="1008" y="415"/>
                    </a:lnTo>
                    <a:lnTo>
                      <a:pt x="1008" y="426"/>
                    </a:lnTo>
                    <a:lnTo>
                      <a:pt x="1005" y="442"/>
                    </a:lnTo>
                    <a:lnTo>
                      <a:pt x="1003" y="457"/>
                    </a:lnTo>
                    <a:lnTo>
                      <a:pt x="996" y="471"/>
                    </a:lnTo>
                    <a:lnTo>
                      <a:pt x="990" y="486"/>
                    </a:lnTo>
                    <a:lnTo>
                      <a:pt x="981" y="499"/>
                    </a:lnTo>
                    <a:lnTo>
                      <a:pt x="973" y="511"/>
                    </a:lnTo>
                    <a:lnTo>
                      <a:pt x="963" y="524"/>
                    </a:lnTo>
                    <a:lnTo>
                      <a:pt x="953" y="536"/>
                    </a:lnTo>
                    <a:lnTo>
                      <a:pt x="944" y="545"/>
                    </a:lnTo>
                    <a:lnTo>
                      <a:pt x="936" y="555"/>
                    </a:lnTo>
                    <a:lnTo>
                      <a:pt x="929" y="565"/>
                    </a:lnTo>
                    <a:lnTo>
                      <a:pt x="921" y="576"/>
                    </a:lnTo>
                    <a:lnTo>
                      <a:pt x="912" y="585"/>
                    </a:lnTo>
                    <a:lnTo>
                      <a:pt x="905" y="595"/>
                    </a:lnTo>
                    <a:lnTo>
                      <a:pt x="897" y="604"/>
                    </a:lnTo>
                    <a:lnTo>
                      <a:pt x="890" y="613"/>
                    </a:lnTo>
                    <a:lnTo>
                      <a:pt x="870" y="628"/>
                    </a:lnTo>
                    <a:lnTo>
                      <a:pt x="847" y="640"/>
                    </a:lnTo>
                    <a:lnTo>
                      <a:pt x="821" y="650"/>
                    </a:lnTo>
                    <a:lnTo>
                      <a:pt x="796" y="659"/>
                    </a:lnTo>
                    <a:lnTo>
                      <a:pt x="767" y="666"/>
                    </a:lnTo>
                    <a:lnTo>
                      <a:pt x="739" y="674"/>
                    </a:lnTo>
                    <a:lnTo>
                      <a:pt x="711" y="680"/>
                    </a:lnTo>
                    <a:lnTo>
                      <a:pt x="686" y="689"/>
                    </a:lnTo>
                    <a:lnTo>
                      <a:pt x="660" y="698"/>
                    </a:lnTo>
                    <a:lnTo>
                      <a:pt x="642" y="712"/>
                    </a:lnTo>
                    <a:lnTo>
                      <a:pt x="624" y="727"/>
                    </a:lnTo>
                    <a:lnTo>
                      <a:pt x="612" y="745"/>
                    </a:lnTo>
                    <a:lnTo>
                      <a:pt x="599" y="763"/>
                    </a:lnTo>
                    <a:lnTo>
                      <a:pt x="586" y="783"/>
                    </a:lnTo>
                    <a:lnTo>
                      <a:pt x="574" y="802"/>
                    </a:lnTo>
                    <a:lnTo>
                      <a:pt x="561" y="822"/>
                    </a:lnTo>
                    <a:lnTo>
                      <a:pt x="550" y="831"/>
                    </a:lnTo>
                    <a:lnTo>
                      <a:pt x="539" y="838"/>
                    </a:lnTo>
                    <a:lnTo>
                      <a:pt x="526" y="844"/>
                    </a:lnTo>
                    <a:lnTo>
                      <a:pt x="515" y="852"/>
                    </a:lnTo>
                    <a:lnTo>
                      <a:pt x="504" y="857"/>
                    </a:lnTo>
                    <a:lnTo>
                      <a:pt x="494" y="865"/>
                    </a:lnTo>
                    <a:lnTo>
                      <a:pt x="485" y="873"/>
                    </a:lnTo>
                    <a:lnTo>
                      <a:pt x="480" y="887"/>
                    </a:lnTo>
                    <a:lnTo>
                      <a:pt x="480" y="912"/>
                    </a:lnTo>
                    <a:lnTo>
                      <a:pt x="612" y="912"/>
                    </a:lnTo>
                    <a:lnTo>
                      <a:pt x="592" y="931"/>
                    </a:lnTo>
                    <a:lnTo>
                      <a:pt x="569" y="950"/>
                    </a:lnTo>
                    <a:lnTo>
                      <a:pt x="543" y="964"/>
                    </a:lnTo>
                    <a:lnTo>
                      <a:pt x="514" y="977"/>
                    </a:lnTo>
                    <a:lnTo>
                      <a:pt x="481" y="985"/>
                    </a:lnTo>
                    <a:lnTo>
                      <a:pt x="449" y="992"/>
                    </a:lnTo>
                    <a:lnTo>
                      <a:pt x="412" y="996"/>
                    </a:lnTo>
                    <a:lnTo>
                      <a:pt x="376" y="999"/>
                    </a:lnTo>
                    <a:lnTo>
                      <a:pt x="350" y="997"/>
                    </a:lnTo>
                    <a:lnTo>
                      <a:pt x="326" y="996"/>
                    </a:lnTo>
                    <a:lnTo>
                      <a:pt x="303" y="994"/>
                    </a:lnTo>
                    <a:lnTo>
                      <a:pt x="281" y="992"/>
                    </a:lnTo>
                    <a:lnTo>
                      <a:pt x="257" y="989"/>
                    </a:lnTo>
                    <a:lnTo>
                      <a:pt x="234" y="987"/>
                    </a:lnTo>
                    <a:lnTo>
                      <a:pt x="209" y="986"/>
                    </a:lnTo>
                    <a:lnTo>
                      <a:pt x="184" y="986"/>
                    </a:lnTo>
                    <a:lnTo>
                      <a:pt x="153" y="986"/>
                    </a:lnTo>
                    <a:lnTo>
                      <a:pt x="125" y="989"/>
                    </a:lnTo>
                    <a:lnTo>
                      <a:pt x="98" y="992"/>
                    </a:lnTo>
                    <a:lnTo>
                      <a:pt x="75" y="999"/>
                    </a:lnTo>
                    <a:lnTo>
                      <a:pt x="51" y="1006"/>
                    </a:lnTo>
                    <a:lnTo>
                      <a:pt x="32" y="1016"/>
                    </a:lnTo>
                    <a:lnTo>
                      <a:pt x="14" y="1027"/>
                    </a:lnTo>
                    <a:lnTo>
                      <a:pt x="0" y="1044"/>
                    </a:lnTo>
                    <a:close/>
                  </a:path>
                </a:pathLst>
              </a:custGeom>
              <a:solidFill>
                <a:srgbClr val="66B2FF"/>
              </a:solidFill>
              <a:ln w="3810">
                <a:solidFill>
                  <a:srgbClr val="3399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9" name="Freeform 226"/>
              <p:cNvSpPr>
                <a:spLocks/>
              </p:cNvSpPr>
              <p:nvPr/>
            </p:nvSpPr>
            <p:spPr bwMode="auto">
              <a:xfrm>
                <a:off x="4021" y="2926"/>
                <a:ext cx="937" cy="1415"/>
              </a:xfrm>
              <a:custGeom>
                <a:avLst/>
                <a:gdLst>
                  <a:gd name="T0" fmla="*/ 45 w 937"/>
                  <a:gd name="T1" fmla="*/ 1135 h 1415"/>
                  <a:gd name="T2" fmla="*/ 131 w 937"/>
                  <a:gd name="T3" fmla="*/ 1189 h 1415"/>
                  <a:gd name="T4" fmla="*/ 212 w 937"/>
                  <a:gd name="T5" fmla="*/ 1244 h 1415"/>
                  <a:gd name="T6" fmla="*/ 254 w 937"/>
                  <a:gd name="T7" fmla="*/ 1297 h 1415"/>
                  <a:gd name="T8" fmla="*/ 281 w 937"/>
                  <a:gd name="T9" fmla="*/ 1365 h 1415"/>
                  <a:gd name="T10" fmla="*/ 307 w 937"/>
                  <a:gd name="T11" fmla="*/ 1400 h 1415"/>
                  <a:gd name="T12" fmla="*/ 325 w 937"/>
                  <a:gd name="T13" fmla="*/ 1360 h 1415"/>
                  <a:gd name="T14" fmla="*/ 340 w 937"/>
                  <a:gd name="T15" fmla="*/ 1318 h 1415"/>
                  <a:gd name="T16" fmla="*/ 395 w 937"/>
                  <a:gd name="T17" fmla="*/ 1232 h 1415"/>
                  <a:gd name="T18" fmla="*/ 482 w 937"/>
                  <a:gd name="T19" fmla="*/ 1125 h 1415"/>
                  <a:gd name="T20" fmla="*/ 561 w 937"/>
                  <a:gd name="T21" fmla="*/ 1019 h 1415"/>
                  <a:gd name="T22" fmla="*/ 593 w 937"/>
                  <a:gd name="T23" fmla="*/ 951 h 1415"/>
                  <a:gd name="T24" fmla="*/ 622 w 937"/>
                  <a:gd name="T25" fmla="*/ 887 h 1415"/>
                  <a:gd name="T26" fmla="*/ 653 w 937"/>
                  <a:gd name="T27" fmla="*/ 820 h 1415"/>
                  <a:gd name="T28" fmla="*/ 682 w 937"/>
                  <a:gd name="T29" fmla="*/ 773 h 1415"/>
                  <a:gd name="T30" fmla="*/ 714 w 937"/>
                  <a:gd name="T31" fmla="*/ 728 h 1415"/>
                  <a:gd name="T32" fmla="*/ 773 w 937"/>
                  <a:gd name="T33" fmla="*/ 658 h 1415"/>
                  <a:gd name="T34" fmla="*/ 836 w 937"/>
                  <a:gd name="T35" fmla="*/ 566 h 1415"/>
                  <a:gd name="T36" fmla="*/ 889 w 937"/>
                  <a:gd name="T37" fmla="*/ 474 h 1415"/>
                  <a:gd name="T38" fmla="*/ 912 w 937"/>
                  <a:gd name="T39" fmla="*/ 417 h 1415"/>
                  <a:gd name="T40" fmla="*/ 928 w 937"/>
                  <a:gd name="T41" fmla="*/ 363 h 1415"/>
                  <a:gd name="T42" fmla="*/ 933 w 937"/>
                  <a:gd name="T43" fmla="*/ 301 h 1415"/>
                  <a:gd name="T44" fmla="*/ 937 w 937"/>
                  <a:gd name="T45" fmla="*/ 230 h 1415"/>
                  <a:gd name="T46" fmla="*/ 934 w 937"/>
                  <a:gd name="T47" fmla="*/ 165 h 1415"/>
                  <a:gd name="T48" fmla="*/ 907 w 937"/>
                  <a:gd name="T49" fmla="*/ 105 h 1415"/>
                  <a:gd name="T50" fmla="*/ 860 w 937"/>
                  <a:gd name="T51" fmla="*/ 40 h 1415"/>
                  <a:gd name="T52" fmla="*/ 798 w 937"/>
                  <a:gd name="T53" fmla="*/ 0 h 1415"/>
                  <a:gd name="T54" fmla="*/ 806 w 937"/>
                  <a:gd name="T55" fmla="*/ 113 h 1415"/>
                  <a:gd name="T56" fmla="*/ 829 w 937"/>
                  <a:gd name="T57" fmla="*/ 153 h 1415"/>
                  <a:gd name="T58" fmla="*/ 844 w 937"/>
                  <a:gd name="T59" fmla="*/ 204 h 1415"/>
                  <a:gd name="T60" fmla="*/ 819 w 937"/>
                  <a:gd name="T61" fmla="*/ 225 h 1415"/>
                  <a:gd name="T62" fmla="*/ 780 w 937"/>
                  <a:gd name="T63" fmla="*/ 245 h 1415"/>
                  <a:gd name="T64" fmla="*/ 770 w 937"/>
                  <a:gd name="T65" fmla="*/ 272 h 1415"/>
                  <a:gd name="T66" fmla="*/ 789 w 937"/>
                  <a:gd name="T67" fmla="*/ 289 h 1415"/>
                  <a:gd name="T68" fmla="*/ 809 w 937"/>
                  <a:gd name="T69" fmla="*/ 306 h 1415"/>
                  <a:gd name="T70" fmla="*/ 825 w 937"/>
                  <a:gd name="T71" fmla="*/ 328 h 1415"/>
                  <a:gd name="T72" fmla="*/ 833 w 937"/>
                  <a:gd name="T73" fmla="*/ 365 h 1415"/>
                  <a:gd name="T74" fmla="*/ 835 w 937"/>
                  <a:gd name="T75" fmla="*/ 410 h 1415"/>
                  <a:gd name="T76" fmla="*/ 820 w 937"/>
                  <a:gd name="T77" fmla="*/ 474 h 1415"/>
                  <a:gd name="T78" fmla="*/ 789 w 937"/>
                  <a:gd name="T79" fmla="*/ 517 h 1415"/>
                  <a:gd name="T80" fmla="*/ 725 w 937"/>
                  <a:gd name="T81" fmla="*/ 576 h 1415"/>
                  <a:gd name="T82" fmla="*/ 607 w 937"/>
                  <a:gd name="T83" fmla="*/ 667 h 1415"/>
                  <a:gd name="T84" fmla="*/ 519 w 937"/>
                  <a:gd name="T85" fmla="*/ 776 h 1415"/>
                  <a:gd name="T86" fmla="*/ 489 w 937"/>
                  <a:gd name="T87" fmla="*/ 964 h 1415"/>
                  <a:gd name="T88" fmla="*/ 405 w 937"/>
                  <a:gd name="T89" fmla="*/ 1064 h 1415"/>
                  <a:gd name="T90" fmla="*/ 264 w 937"/>
                  <a:gd name="T91" fmla="*/ 1105 h 1415"/>
                  <a:gd name="T92" fmla="*/ 153 w 937"/>
                  <a:gd name="T93" fmla="*/ 1107 h 1415"/>
                  <a:gd name="T94" fmla="*/ 86 w 937"/>
                  <a:gd name="T95" fmla="*/ 1098 h 1415"/>
                  <a:gd name="T96" fmla="*/ 24 w 937"/>
                  <a:gd name="T97" fmla="*/ 1092 h 14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7"/>
                  <a:gd name="T148" fmla="*/ 0 h 1415"/>
                  <a:gd name="T149" fmla="*/ 937 w 937"/>
                  <a:gd name="T150" fmla="*/ 1415 h 141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7" h="1415">
                    <a:moveTo>
                      <a:pt x="0" y="1092"/>
                    </a:moveTo>
                    <a:lnTo>
                      <a:pt x="20" y="1114"/>
                    </a:lnTo>
                    <a:lnTo>
                      <a:pt x="45" y="1135"/>
                    </a:lnTo>
                    <a:lnTo>
                      <a:pt x="72" y="1154"/>
                    </a:lnTo>
                    <a:lnTo>
                      <a:pt x="102" y="1173"/>
                    </a:lnTo>
                    <a:lnTo>
                      <a:pt x="131" y="1189"/>
                    </a:lnTo>
                    <a:lnTo>
                      <a:pt x="159" y="1207"/>
                    </a:lnTo>
                    <a:lnTo>
                      <a:pt x="186" y="1224"/>
                    </a:lnTo>
                    <a:lnTo>
                      <a:pt x="212" y="1244"/>
                    </a:lnTo>
                    <a:lnTo>
                      <a:pt x="228" y="1260"/>
                    </a:lnTo>
                    <a:lnTo>
                      <a:pt x="242" y="1278"/>
                    </a:lnTo>
                    <a:lnTo>
                      <a:pt x="254" y="1297"/>
                    </a:lnTo>
                    <a:lnTo>
                      <a:pt x="264" y="1320"/>
                    </a:lnTo>
                    <a:lnTo>
                      <a:pt x="272" y="1341"/>
                    </a:lnTo>
                    <a:lnTo>
                      <a:pt x="281" y="1365"/>
                    </a:lnTo>
                    <a:lnTo>
                      <a:pt x="290" y="1389"/>
                    </a:lnTo>
                    <a:lnTo>
                      <a:pt x="302" y="1415"/>
                    </a:lnTo>
                    <a:lnTo>
                      <a:pt x="307" y="1400"/>
                    </a:lnTo>
                    <a:lnTo>
                      <a:pt x="314" y="1386"/>
                    </a:lnTo>
                    <a:lnTo>
                      <a:pt x="319" y="1372"/>
                    </a:lnTo>
                    <a:lnTo>
                      <a:pt x="325" y="1360"/>
                    </a:lnTo>
                    <a:lnTo>
                      <a:pt x="329" y="1345"/>
                    </a:lnTo>
                    <a:lnTo>
                      <a:pt x="335" y="1332"/>
                    </a:lnTo>
                    <a:lnTo>
                      <a:pt x="340" y="1318"/>
                    </a:lnTo>
                    <a:lnTo>
                      <a:pt x="348" y="1307"/>
                    </a:lnTo>
                    <a:lnTo>
                      <a:pt x="369" y="1268"/>
                    </a:lnTo>
                    <a:lnTo>
                      <a:pt x="395" y="1232"/>
                    </a:lnTo>
                    <a:lnTo>
                      <a:pt x="423" y="1196"/>
                    </a:lnTo>
                    <a:lnTo>
                      <a:pt x="453" y="1160"/>
                    </a:lnTo>
                    <a:lnTo>
                      <a:pt x="482" y="1125"/>
                    </a:lnTo>
                    <a:lnTo>
                      <a:pt x="511" y="1090"/>
                    </a:lnTo>
                    <a:lnTo>
                      <a:pt x="536" y="1054"/>
                    </a:lnTo>
                    <a:lnTo>
                      <a:pt x="561" y="1019"/>
                    </a:lnTo>
                    <a:lnTo>
                      <a:pt x="572" y="995"/>
                    </a:lnTo>
                    <a:lnTo>
                      <a:pt x="583" y="972"/>
                    </a:lnTo>
                    <a:lnTo>
                      <a:pt x="593" y="951"/>
                    </a:lnTo>
                    <a:lnTo>
                      <a:pt x="603" y="931"/>
                    </a:lnTo>
                    <a:lnTo>
                      <a:pt x="612" y="909"/>
                    </a:lnTo>
                    <a:lnTo>
                      <a:pt x="622" y="887"/>
                    </a:lnTo>
                    <a:lnTo>
                      <a:pt x="632" y="863"/>
                    </a:lnTo>
                    <a:lnTo>
                      <a:pt x="645" y="841"/>
                    </a:lnTo>
                    <a:lnTo>
                      <a:pt x="653" y="820"/>
                    </a:lnTo>
                    <a:lnTo>
                      <a:pt x="663" y="803"/>
                    </a:lnTo>
                    <a:lnTo>
                      <a:pt x="672" y="787"/>
                    </a:lnTo>
                    <a:lnTo>
                      <a:pt x="682" y="773"/>
                    </a:lnTo>
                    <a:lnTo>
                      <a:pt x="691" y="758"/>
                    </a:lnTo>
                    <a:lnTo>
                      <a:pt x="702" y="743"/>
                    </a:lnTo>
                    <a:lnTo>
                      <a:pt x="714" y="728"/>
                    </a:lnTo>
                    <a:lnTo>
                      <a:pt x="729" y="713"/>
                    </a:lnTo>
                    <a:lnTo>
                      <a:pt x="750" y="685"/>
                    </a:lnTo>
                    <a:lnTo>
                      <a:pt x="773" y="658"/>
                    </a:lnTo>
                    <a:lnTo>
                      <a:pt x="794" y="628"/>
                    </a:lnTo>
                    <a:lnTo>
                      <a:pt x="816" y="599"/>
                    </a:lnTo>
                    <a:lnTo>
                      <a:pt x="836" y="566"/>
                    </a:lnTo>
                    <a:lnTo>
                      <a:pt x="857" y="536"/>
                    </a:lnTo>
                    <a:lnTo>
                      <a:pt x="873" y="504"/>
                    </a:lnTo>
                    <a:lnTo>
                      <a:pt x="889" y="474"/>
                    </a:lnTo>
                    <a:lnTo>
                      <a:pt x="897" y="454"/>
                    </a:lnTo>
                    <a:lnTo>
                      <a:pt x="904" y="436"/>
                    </a:lnTo>
                    <a:lnTo>
                      <a:pt x="912" y="417"/>
                    </a:lnTo>
                    <a:lnTo>
                      <a:pt x="919" y="401"/>
                    </a:lnTo>
                    <a:lnTo>
                      <a:pt x="923" y="382"/>
                    </a:lnTo>
                    <a:lnTo>
                      <a:pt x="928" y="363"/>
                    </a:lnTo>
                    <a:lnTo>
                      <a:pt x="931" y="342"/>
                    </a:lnTo>
                    <a:lnTo>
                      <a:pt x="933" y="321"/>
                    </a:lnTo>
                    <a:lnTo>
                      <a:pt x="933" y="301"/>
                    </a:lnTo>
                    <a:lnTo>
                      <a:pt x="934" y="279"/>
                    </a:lnTo>
                    <a:lnTo>
                      <a:pt x="934" y="254"/>
                    </a:lnTo>
                    <a:lnTo>
                      <a:pt x="937" y="230"/>
                    </a:lnTo>
                    <a:lnTo>
                      <a:pt x="937" y="205"/>
                    </a:lnTo>
                    <a:lnTo>
                      <a:pt x="937" y="184"/>
                    </a:lnTo>
                    <a:lnTo>
                      <a:pt x="934" y="165"/>
                    </a:lnTo>
                    <a:lnTo>
                      <a:pt x="932" y="153"/>
                    </a:lnTo>
                    <a:lnTo>
                      <a:pt x="919" y="129"/>
                    </a:lnTo>
                    <a:lnTo>
                      <a:pt x="907" y="105"/>
                    </a:lnTo>
                    <a:lnTo>
                      <a:pt x="892" y="83"/>
                    </a:lnTo>
                    <a:lnTo>
                      <a:pt x="878" y="61"/>
                    </a:lnTo>
                    <a:lnTo>
                      <a:pt x="860" y="40"/>
                    </a:lnTo>
                    <a:lnTo>
                      <a:pt x="841" y="22"/>
                    </a:lnTo>
                    <a:lnTo>
                      <a:pt x="820" y="9"/>
                    </a:lnTo>
                    <a:lnTo>
                      <a:pt x="798" y="0"/>
                    </a:lnTo>
                    <a:lnTo>
                      <a:pt x="798" y="83"/>
                    </a:lnTo>
                    <a:lnTo>
                      <a:pt x="800" y="98"/>
                    </a:lnTo>
                    <a:lnTo>
                      <a:pt x="806" y="113"/>
                    </a:lnTo>
                    <a:lnTo>
                      <a:pt x="814" y="126"/>
                    </a:lnTo>
                    <a:lnTo>
                      <a:pt x="823" y="140"/>
                    </a:lnTo>
                    <a:lnTo>
                      <a:pt x="829" y="153"/>
                    </a:lnTo>
                    <a:lnTo>
                      <a:pt x="836" y="168"/>
                    </a:lnTo>
                    <a:lnTo>
                      <a:pt x="841" y="184"/>
                    </a:lnTo>
                    <a:lnTo>
                      <a:pt x="844" y="204"/>
                    </a:lnTo>
                    <a:lnTo>
                      <a:pt x="840" y="213"/>
                    </a:lnTo>
                    <a:lnTo>
                      <a:pt x="831" y="220"/>
                    </a:lnTo>
                    <a:lnTo>
                      <a:pt x="819" y="225"/>
                    </a:lnTo>
                    <a:lnTo>
                      <a:pt x="806" y="232"/>
                    </a:lnTo>
                    <a:lnTo>
                      <a:pt x="791" y="237"/>
                    </a:lnTo>
                    <a:lnTo>
                      <a:pt x="780" y="245"/>
                    </a:lnTo>
                    <a:lnTo>
                      <a:pt x="771" y="255"/>
                    </a:lnTo>
                    <a:lnTo>
                      <a:pt x="769" y="271"/>
                    </a:lnTo>
                    <a:lnTo>
                      <a:pt x="770" y="272"/>
                    </a:lnTo>
                    <a:lnTo>
                      <a:pt x="775" y="277"/>
                    </a:lnTo>
                    <a:lnTo>
                      <a:pt x="781" y="282"/>
                    </a:lnTo>
                    <a:lnTo>
                      <a:pt x="789" y="289"/>
                    </a:lnTo>
                    <a:lnTo>
                      <a:pt x="795" y="294"/>
                    </a:lnTo>
                    <a:lnTo>
                      <a:pt x="803" y="301"/>
                    </a:lnTo>
                    <a:lnTo>
                      <a:pt x="809" y="306"/>
                    </a:lnTo>
                    <a:lnTo>
                      <a:pt x="813" y="309"/>
                    </a:lnTo>
                    <a:lnTo>
                      <a:pt x="819" y="317"/>
                    </a:lnTo>
                    <a:lnTo>
                      <a:pt x="825" y="328"/>
                    </a:lnTo>
                    <a:lnTo>
                      <a:pt x="829" y="339"/>
                    </a:lnTo>
                    <a:lnTo>
                      <a:pt x="833" y="352"/>
                    </a:lnTo>
                    <a:lnTo>
                      <a:pt x="833" y="365"/>
                    </a:lnTo>
                    <a:lnTo>
                      <a:pt x="834" y="378"/>
                    </a:lnTo>
                    <a:lnTo>
                      <a:pt x="834" y="393"/>
                    </a:lnTo>
                    <a:lnTo>
                      <a:pt x="835" y="410"/>
                    </a:lnTo>
                    <a:lnTo>
                      <a:pt x="833" y="433"/>
                    </a:lnTo>
                    <a:lnTo>
                      <a:pt x="828" y="455"/>
                    </a:lnTo>
                    <a:lnTo>
                      <a:pt x="820" y="474"/>
                    </a:lnTo>
                    <a:lnTo>
                      <a:pt x="811" y="490"/>
                    </a:lnTo>
                    <a:lnTo>
                      <a:pt x="800" y="504"/>
                    </a:lnTo>
                    <a:lnTo>
                      <a:pt x="789" y="517"/>
                    </a:lnTo>
                    <a:lnTo>
                      <a:pt x="778" y="530"/>
                    </a:lnTo>
                    <a:lnTo>
                      <a:pt x="766" y="543"/>
                    </a:lnTo>
                    <a:lnTo>
                      <a:pt x="725" y="576"/>
                    </a:lnTo>
                    <a:lnTo>
                      <a:pt x="685" y="608"/>
                    </a:lnTo>
                    <a:lnTo>
                      <a:pt x="643" y="637"/>
                    </a:lnTo>
                    <a:lnTo>
                      <a:pt x="607" y="667"/>
                    </a:lnTo>
                    <a:lnTo>
                      <a:pt x="572" y="697"/>
                    </a:lnTo>
                    <a:lnTo>
                      <a:pt x="543" y="733"/>
                    </a:lnTo>
                    <a:lnTo>
                      <a:pt x="519" y="776"/>
                    </a:lnTo>
                    <a:lnTo>
                      <a:pt x="504" y="831"/>
                    </a:lnTo>
                    <a:lnTo>
                      <a:pt x="504" y="917"/>
                    </a:lnTo>
                    <a:lnTo>
                      <a:pt x="489" y="964"/>
                    </a:lnTo>
                    <a:lnTo>
                      <a:pt x="468" y="1004"/>
                    </a:lnTo>
                    <a:lnTo>
                      <a:pt x="439" y="1036"/>
                    </a:lnTo>
                    <a:lnTo>
                      <a:pt x="405" y="1064"/>
                    </a:lnTo>
                    <a:lnTo>
                      <a:pt x="364" y="1083"/>
                    </a:lnTo>
                    <a:lnTo>
                      <a:pt x="316" y="1098"/>
                    </a:lnTo>
                    <a:lnTo>
                      <a:pt x="264" y="1105"/>
                    </a:lnTo>
                    <a:lnTo>
                      <a:pt x="205" y="1109"/>
                    </a:lnTo>
                    <a:lnTo>
                      <a:pt x="177" y="1108"/>
                    </a:lnTo>
                    <a:lnTo>
                      <a:pt x="153" y="1107"/>
                    </a:lnTo>
                    <a:lnTo>
                      <a:pt x="129" y="1104"/>
                    </a:lnTo>
                    <a:lnTo>
                      <a:pt x="108" y="1102"/>
                    </a:lnTo>
                    <a:lnTo>
                      <a:pt x="86" y="1098"/>
                    </a:lnTo>
                    <a:lnTo>
                      <a:pt x="65" y="1095"/>
                    </a:lnTo>
                    <a:lnTo>
                      <a:pt x="44" y="1093"/>
                    </a:lnTo>
                    <a:lnTo>
                      <a:pt x="24" y="1092"/>
                    </a:lnTo>
                    <a:lnTo>
                      <a:pt x="0" y="1092"/>
                    </a:lnTo>
                    <a:close/>
                  </a:path>
                </a:pathLst>
              </a:custGeom>
              <a:solidFill>
                <a:srgbClr val="001999"/>
              </a:solidFill>
              <a:ln w="3810">
                <a:solidFill>
                  <a:srgbClr val="0059D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0" name="Freeform 227"/>
              <p:cNvSpPr>
                <a:spLocks/>
              </p:cNvSpPr>
              <p:nvPr/>
            </p:nvSpPr>
            <p:spPr bwMode="auto">
              <a:xfrm>
                <a:off x="4221" y="2538"/>
                <a:ext cx="568" cy="291"/>
              </a:xfrm>
              <a:custGeom>
                <a:avLst/>
                <a:gdLst>
                  <a:gd name="T0" fmla="*/ 0 w 568"/>
                  <a:gd name="T1" fmla="*/ 255 h 291"/>
                  <a:gd name="T2" fmla="*/ 11 w 568"/>
                  <a:gd name="T3" fmla="*/ 264 h 291"/>
                  <a:gd name="T4" fmla="*/ 25 w 568"/>
                  <a:gd name="T5" fmla="*/ 272 h 291"/>
                  <a:gd name="T6" fmla="*/ 40 w 568"/>
                  <a:gd name="T7" fmla="*/ 279 h 291"/>
                  <a:gd name="T8" fmla="*/ 57 w 568"/>
                  <a:gd name="T9" fmla="*/ 284 h 291"/>
                  <a:gd name="T10" fmla="*/ 74 w 568"/>
                  <a:gd name="T11" fmla="*/ 286 h 291"/>
                  <a:gd name="T12" fmla="*/ 92 w 568"/>
                  <a:gd name="T13" fmla="*/ 289 h 291"/>
                  <a:gd name="T14" fmla="*/ 112 w 568"/>
                  <a:gd name="T15" fmla="*/ 290 h 291"/>
                  <a:gd name="T16" fmla="*/ 132 w 568"/>
                  <a:gd name="T17" fmla="*/ 291 h 291"/>
                  <a:gd name="T18" fmla="*/ 146 w 568"/>
                  <a:gd name="T19" fmla="*/ 289 h 291"/>
                  <a:gd name="T20" fmla="*/ 160 w 568"/>
                  <a:gd name="T21" fmla="*/ 284 h 291"/>
                  <a:gd name="T22" fmla="*/ 173 w 568"/>
                  <a:gd name="T23" fmla="*/ 276 h 291"/>
                  <a:gd name="T24" fmla="*/ 186 w 568"/>
                  <a:gd name="T25" fmla="*/ 269 h 291"/>
                  <a:gd name="T26" fmla="*/ 198 w 568"/>
                  <a:gd name="T27" fmla="*/ 259 h 291"/>
                  <a:gd name="T28" fmla="*/ 209 w 568"/>
                  <a:gd name="T29" fmla="*/ 250 h 291"/>
                  <a:gd name="T30" fmla="*/ 219 w 568"/>
                  <a:gd name="T31" fmla="*/ 242 h 291"/>
                  <a:gd name="T32" fmla="*/ 229 w 568"/>
                  <a:gd name="T33" fmla="*/ 236 h 291"/>
                  <a:gd name="T34" fmla="*/ 243 w 568"/>
                  <a:gd name="T35" fmla="*/ 224 h 291"/>
                  <a:gd name="T36" fmla="*/ 258 w 568"/>
                  <a:gd name="T37" fmla="*/ 216 h 291"/>
                  <a:gd name="T38" fmla="*/ 273 w 568"/>
                  <a:gd name="T39" fmla="*/ 209 h 291"/>
                  <a:gd name="T40" fmla="*/ 289 w 568"/>
                  <a:gd name="T41" fmla="*/ 202 h 291"/>
                  <a:gd name="T42" fmla="*/ 306 w 568"/>
                  <a:gd name="T43" fmla="*/ 196 h 291"/>
                  <a:gd name="T44" fmla="*/ 323 w 568"/>
                  <a:gd name="T45" fmla="*/ 190 h 291"/>
                  <a:gd name="T46" fmla="*/ 341 w 568"/>
                  <a:gd name="T47" fmla="*/ 183 h 291"/>
                  <a:gd name="T48" fmla="*/ 359 w 568"/>
                  <a:gd name="T49" fmla="*/ 177 h 291"/>
                  <a:gd name="T50" fmla="*/ 386 w 568"/>
                  <a:gd name="T51" fmla="*/ 163 h 291"/>
                  <a:gd name="T52" fmla="*/ 416 w 568"/>
                  <a:gd name="T53" fmla="*/ 146 h 291"/>
                  <a:gd name="T54" fmla="*/ 446 w 568"/>
                  <a:gd name="T55" fmla="*/ 125 h 291"/>
                  <a:gd name="T56" fmla="*/ 476 w 568"/>
                  <a:gd name="T57" fmla="*/ 102 h 291"/>
                  <a:gd name="T58" fmla="*/ 504 w 568"/>
                  <a:gd name="T59" fmla="*/ 76 h 291"/>
                  <a:gd name="T60" fmla="*/ 529 w 568"/>
                  <a:gd name="T61" fmla="*/ 51 h 291"/>
                  <a:gd name="T62" fmla="*/ 550 w 568"/>
                  <a:gd name="T63" fmla="*/ 24 h 291"/>
                  <a:gd name="T64" fmla="*/ 568 w 568"/>
                  <a:gd name="T65" fmla="*/ 0 h 291"/>
                  <a:gd name="T66" fmla="*/ 552 w 568"/>
                  <a:gd name="T67" fmla="*/ 12 h 291"/>
                  <a:gd name="T68" fmla="*/ 539 w 568"/>
                  <a:gd name="T69" fmla="*/ 24 h 291"/>
                  <a:gd name="T70" fmla="*/ 526 w 568"/>
                  <a:gd name="T71" fmla="*/ 33 h 291"/>
                  <a:gd name="T72" fmla="*/ 514 w 568"/>
                  <a:gd name="T73" fmla="*/ 42 h 291"/>
                  <a:gd name="T74" fmla="*/ 500 w 568"/>
                  <a:gd name="T75" fmla="*/ 49 h 291"/>
                  <a:gd name="T76" fmla="*/ 487 w 568"/>
                  <a:gd name="T77" fmla="*/ 57 h 291"/>
                  <a:gd name="T78" fmla="*/ 472 w 568"/>
                  <a:gd name="T79" fmla="*/ 64 h 291"/>
                  <a:gd name="T80" fmla="*/ 457 w 568"/>
                  <a:gd name="T81" fmla="*/ 73 h 291"/>
                  <a:gd name="T82" fmla="*/ 426 w 568"/>
                  <a:gd name="T83" fmla="*/ 87 h 291"/>
                  <a:gd name="T84" fmla="*/ 395 w 568"/>
                  <a:gd name="T85" fmla="*/ 102 h 291"/>
                  <a:gd name="T86" fmla="*/ 363 w 568"/>
                  <a:gd name="T87" fmla="*/ 115 h 291"/>
                  <a:gd name="T88" fmla="*/ 332 w 568"/>
                  <a:gd name="T89" fmla="*/ 128 h 291"/>
                  <a:gd name="T90" fmla="*/ 298 w 568"/>
                  <a:gd name="T91" fmla="*/ 140 h 291"/>
                  <a:gd name="T92" fmla="*/ 267 w 568"/>
                  <a:gd name="T93" fmla="*/ 151 h 291"/>
                  <a:gd name="T94" fmla="*/ 235 w 568"/>
                  <a:gd name="T95" fmla="*/ 162 h 291"/>
                  <a:gd name="T96" fmla="*/ 206 w 568"/>
                  <a:gd name="T97" fmla="*/ 175 h 291"/>
                  <a:gd name="T98" fmla="*/ 176 w 568"/>
                  <a:gd name="T99" fmla="*/ 183 h 291"/>
                  <a:gd name="T100" fmla="*/ 149 w 568"/>
                  <a:gd name="T101" fmla="*/ 192 h 291"/>
                  <a:gd name="T102" fmla="*/ 121 w 568"/>
                  <a:gd name="T103" fmla="*/ 200 h 291"/>
                  <a:gd name="T104" fmla="*/ 96 w 568"/>
                  <a:gd name="T105" fmla="*/ 209 h 291"/>
                  <a:gd name="T106" fmla="*/ 70 w 568"/>
                  <a:gd name="T107" fmla="*/ 216 h 291"/>
                  <a:gd name="T108" fmla="*/ 46 w 568"/>
                  <a:gd name="T109" fmla="*/ 227 h 291"/>
                  <a:gd name="T110" fmla="*/ 22 w 568"/>
                  <a:gd name="T111" fmla="*/ 239 h 291"/>
                  <a:gd name="T112" fmla="*/ 0 w 568"/>
                  <a:gd name="T113" fmla="*/ 255 h 2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68"/>
                  <a:gd name="T172" fmla="*/ 0 h 291"/>
                  <a:gd name="T173" fmla="*/ 568 w 568"/>
                  <a:gd name="T174" fmla="*/ 291 h 2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68" h="291">
                    <a:moveTo>
                      <a:pt x="0" y="255"/>
                    </a:moveTo>
                    <a:lnTo>
                      <a:pt x="11" y="264"/>
                    </a:lnTo>
                    <a:lnTo>
                      <a:pt x="25" y="272"/>
                    </a:lnTo>
                    <a:lnTo>
                      <a:pt x="40" y="279"/>
                    </a:lnTo>
                    <a:lnTo>
                      <a:pt x="57" y="284"/>
                    </a:lnTo>
                    <a:lnTo>
                      <a:pt x="74" y="286"/>
                    </a:lnTo>
                    <a:lnTo>
                      <a:pt x="92" y="289"/>
                    </a:lnTo>
                    <a:lnTo>
                      <a:pt x="112" y="290"/>
                    </a:lnTo>
                    <a:lnTo>
                      <a:pt x="132" y="291"/>
                    </a:lnTo>
                    <a:lnTo>
                      <a:pt x="146" y="289"/>
                    </a:lnTo>
                    <a:lnTo>
                      <a:pt x="160" y="284"/>
                    </a:lnTo>
                    <a:lnTo>
                      <a:pt x="173" y="276"/>
                    </a:lnTo>
                    <a:lnTo>
                      <a:pt x="186" y="269"/>
                    </a:lnTo>
                    <a:lnTo>
                      <a:pt x="198" y="259"/>
                    </a:lnTo>
                    <a:lnTo>
                      <a:pt x="209" y="250"/>
                    </a:lnTo>
                    <a:lnTo>
                      <a:pt x="219" y="242"/>
                    </a:lnTo>
                    <a:lnTo>
                      <a:pt x="229" y="236"/>
                    </a:lnTo>
                    <a:lnTo>
                      <a:pt x="243" y="224"/>
                    </a:lnTo>
                    <a:lnTo>
                      <a:pt x="258" y="216"/>
                    </a:lnTo>
                    <a:lnTo>
                      <a:pt x="273" y="209"/>
                    </a:lnTo>
                    <a:lnTo>
                      <a:pt x="289" y="202"/>
                    </a:lnTo>
                    <a:lnTo>
                      <a:pt x="306" y="196"/>
                    </a:lnTo>
                    <a:lnTo>
                      <a:pt x="323" y="190"/>
                    </a:lnTo>
                    <a:lnTo>
                      <a:pt x="341" y="183"/>
                    </a:lnTo>
                    <a:lnTo>
                      <a:pt x="359" y="177"/>
                    </a:lnTo>
                    <a:lnTo>
                      <a:pt x="386" y="163"/>
                    </a:lnTo>
                    <a:lnTo>
                      <a:pt x="416" y="146"/>
                    </a:lnTo>
                    <a:lnTo>
                      <a:pt x="446" y="125"/>
                    </a:lnTo>
                    <a:lnTo>
                      <a:pt x="476" y="102"/>
                    </a:lnTo>
                    <a:lnTo>
                      <a:pt x="504" y="76"/>
                    </a:lnTo>
                    <a:lnTo>
                      <a:pt x="529" y="51"/>
                    </a:lnTo>
                    <a:lnTo>
                      <a:pt x="550" y="24"/>
                    </a:lnTo>
                    <a:lnTo>
                      <a:pt x="568" y="0"/>
                    </a:lnTo>
                    <a:lnTo>
                      <a:pt x="552" y="12"/>
                    </a:lnTo>
                    <a:lnTo>
                      <a:pt x="539" y="24"/>
                    </a:lnTo>
                    <a:lnTo>
                      <a:pt x="526" y="33"/>
                    </a:lnTo>
                    <a:lnTo>
                      <a:pt x="514" y="42"/>
                    </a:lnTo>
                    <a:lnTo>
                      <a:pt x="500" y="49"/>
                    </a:lnTo>
                    <a:lnTo>
                      <a:pt x="487" y="57"/>
                    </a:lnTo>
                    <a:lnTo>
                      <a:pt x="472" y="64"/>
                    </a:lnTo>
                    <a:lnTo>
                      <a:pt x="457" y="73"/>
                    </a:lnTo>
                    <a:lnTo>
                      <a:pt x="426" y="87"/>
                    </a:lnTo>
                    <a:lnTo>
                      <a:pt x="395" y="102"/>
                    </a:lnTo>
                    <a:lnTo>
                      <a:pt x="363" y="115"/>
                    </a:lnTo>
                    <a:lnTo>
                      <a:pt x="332" y="128"/>
                    </a:lnTo>
                    <a:lnTo>
                      <a:pt x="298" y="140"/>
                    </a:lnTo>
                    <a:lnTo>
                      <a:pt x="267" y="151"/>
                    </a:lnTo>
                    <a:lnTo>
                      <a:pt x="235" y="162"/>
                    </a:lnTo>
                    <a:lnTo>
                      <a:pt x="206" y="175"/>
                    </a:lnTo>
                    <a:lnTo>
                      <a:pt x="176" y="183"/>
                    </a:lnTo>
                    <a:lnTo>
                      <a:pt x="149" y="192"/>
                    </a:lnTo>
                    <a:lnTo>
                      <a:pt x="121" y="200"/>
                    </a:lnTo>
                    <a:lnTo>
                      <a:pt x="96" y="209"/>
                    </a:lnTo>
                    <a:lnTo>
                      <a:pt x="70" y="216"/>
                    </a:lnTo>
                    <a:lnTo>
                      <a:pt x="46" y="227"/>
                    </a:lnTo>
                    <a:lnTo>
                      <a:pt x="22" y="239"/>
                    </a:lnTo>
                    <a:lnTo>
                      <a:pt x="0" y="255"/>
                    </a:lnTo>
                    <a:close/>
                  </a:path>
                </a:pathLst>
              </a:custGeom>
              <a:solidFill>
                <a:srgbClr val="8099A6"/>
              </a:solidFill>
              <a:ln w="2540">
                <a:solidFill>
                  <a:srgbClr val="7AA3A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1" name="Freeform 228"/>
              <p:cNvSpPr>
                <a:spLocks/>
              </p:cNvSpPr>
              <p:nvPr/>
            </p:nvSpPr>
            <p:spPr bwMode="auto">
              <a:xfrm>
                <a:off x="3625" y="1538"/>
                <a:ext cx="1224" cy="1131"/>
              </a:xfrm>
              <a:custGeom>
                <a:avLst/>
                <a:gdLst>
                  <a:gd name="T0" fmla="*/ 4 w 1224"/>
                  <a:gd name="T1" fmla="*/ 688 h 1131"/>
                  <a:gd name="T2" fmla="*/ 13 w 1224"/>
                  <a:gd name="T3" fmla="*/ 665 h 1131"/>
                  <a:gd name="T4" fmla="*/ 18 w 1224"/>
                  <a:gd name="T5" fmla="*/ 637 h 1131"/>
                  <a:gd name="T6" fmla="*/ 20 w 1224"/>
                  <a:gd name="T7" fmla="*/ 608 h 1131"/>
                  <a:gd name="T8" fmla="*/ 20 w 1224"/>
                  <a:gd name="T9" fmla="*/ 573 h 1131"/>
                  <a:gd name="T10" fmla="*/ 15 w 1224"/>
                  <a:gd name="T11" fmla="*/ 542 h 1131"/>
                  <a:gd name="T12" fmla="*/ 9 w 1224"/>
                  <a:gd name="T13" fmla="*/ 512 h 1131"/>
                  <a:gd name="T14" fmla="*/ 9 w 1224"/>
                  <a:gd name="T15" fmla="*/ 479 h 1131"/>
                  <a:gd name="T16" fmla="*/ 10 w 1224"/>
                  <a:gd name="T17" fmla="*/ 360 h 1131"/>
                  <a:gd name="T18" fmla="*/ 23 w 1224"/>
                  <a:gd name="T19" fmla="*/ 337 h 1131"/>
                  <a:gd name="T20" fmla="*/ 41 w 1224"/>
                  <a:gd name="T21" fmla="*/ 316 h 1131"/>
                  <a:gd name="T22" fmla="*/ 62 w 1224"/>
                  <a:gd name="T23" fmla="*/ 297 h 1131"/>
                  <a:gd name="T24" fmla="*/ 82 w 1224"/>
                  <a:gd name="T25" fmla="*/ 284 h 1131"/>
                  <a:gd name="T26" fmla="*/ 99 w 1224"/>
                  <a:gd name="T27" fmla="*/ 270 h 1131"/>
                  <a:gd name="T28" fmla="*/ 118 w 1224"/>
                  <a:gd name="T29" fmla="*/ 252 h 1131"/>
                  <a:gd name="T30" fmla="*/ 134 w 1224"/>
                  <a:gd name="T31" fmla="*/ 235 h 1131"/>
                  <a:gd name="T32" fmla="*/ 151 w 1224"/>
                  <a:gd name="T33" fmla="*/ 220 h 1131"/>
                  <a:gd name="T34" fmla="*/ 168 w 1224"/>
                  <a:gd name="T35" fmla="*/ 205 h 1131"/>
                  <a:gd name="T36" fmla="*/ 187 w 1224"/>
                  <a:gd name="T37" fmla="*/ 195 h 1131"/>
                  <a:gd name="T38" fmla="*/ 204 w 1224"/>
                  <a:gd name="T39" fmla="*/ 184 h 1131"/>
                  <a:gd name="T40" fmla="*/ 223 w 1224"/>
                  <a:gd name="T41" fmla="*/ 172 h 1131"/>
                  <a:gd name="T42" fmla="*/ 238 w 1224"/>
                  <a:gd name="T43" fmla="*/ 149 h 1131"/>
                  <a:gd name="T44" fmla="*/ 256 w 1224"/>
                  <a:gd name="T45" fmla="*/ 121 h 1131"/>
                  <a:gd name="T46" fmla="*/ 275 w 1224"/>
                  <a:gd name="T47" fmla="*/ 93 h 1131"/>
                  <a:gd name="T48" fmla="*/ 295 w 1224"/>
                  <a:gd name="T49" fmla="*/ 77 h 1131"/>
                  <a:gd name="T50" fmla="*/ 336 w 1224"/>
                  <a:gd name="T51" fmla="*/ 57 h 1131"/>
                  <a:gd name="T52" fmla="*/ 371 w 1224"/>
                  <a:gd name="T53" fmla="*/ 38 h 1131"/>
                  <a:gd name="T54" fmla="*/ 406 w 1224"/>
                  <a:gd name="T55" fmla="*/ 20 h 1131"/>
                  <a:gd name="T56" fmla="*/ 449 w 1224"/>
                  <a:gd name="T57" fmla="*/ 4 h 1131"/>
                  <a:gd name="T58" fmla="*/ 475 w 1224"/>
                  <a:gd name="T59" fmla="*/ 1 h 1131"/>
                  <a:gd name="T60" fmla="*/ 509 w 1224"/>
                  <a:gd name="T61" fmla="*/ 8 h 1131"/>
                  <a:gd name="T62" fmla="*/ 543 w 1224"/>
                  <a:gd name="T63" fmla="*/ 15 h 1131"/>
                  <a:gd name="T64" fmla="*/ 573 w 1224"/>
                  <a:gd name="T65" fmla="*/ 19 h 1131"/>
                  <a:gd name="T66" fmla="*/ 613 w 1224"/>
                  <a:gd name="T67" fmla="*/ 19 h 1131"/>
                  <a:gd name="T68" fmla="*/ 655 w 1224"/>
                  <a:gd name="T69" fmla="*/ 23 h 1131"/>
                  <a:gd name="T70" fmla="*/ 688 w 1224"/>
                  <a:gd name="T71" fmla="*/ 30 h 1131"/>
                  <a:gd name="T72" fmla="*/ 712 w 1224"/>
                  <a:gd name="T73" fmla="*/ 45 h 1131"/>
                  <a:gd name="T74" fmla="*/ 731 w 1224"/>
                  <a:gd name="T75" fmla="*/ 60 h 1131"/>
                  <a:gd name="T76" fmla="*/ 755 w 1224"/>
                  <a:gd name="T77" fmla="*/ 68 h 1131"/>
                  <a:gd name="T78" fmla="*/ 779 w 1224"/>
                  <a:gd name="T79" fmla="*/ 74 h 1131"/>
                  <a:gd name="T80" fmla="*/ 801 w 1224"/>
                  <a:gd name="T81" fmla="*/ 88 h 1131"/>
                  <a:gd name="T82" fmla="*/ 828 w 1224"/>
                  <a:gd name="T83" fmla="*/ 107 h 1131"/>
                  <a:gd name="T84" fmla="*/ 858 w 1224"/>
                  <a:gd name="T85" fmla="*/ 117 h 1131"/>
                  <a:gd name="T86" fmla="*/ 891 w 1224"/>
                  <a:gd name="T87" fmla="*/ 122 h 1131"/>
                  <a:gd name="T88" fmla="*/ 929 w 1224"/>
                  <a:gd name="T89" fmla="*/ 128 h 1131"/>
                  <a:gd name="T90" fmla="*/ 1009 w 1224"/>
                  <a:gd name="T91" fmla="*/ 159 h 1131"/>
                  <a:gd name="T92" fmla="*/ 1081 w 1224"/>
                  <a:gd name="T93" fmla="*/ 218 h 1131"/>
                  <a:gd name="T94" fmla="*/ 1133 w 1224"/>
                  <a:gd name="T95" fmla="*/ 294 h 1131"/>
                  <a:gd name="T96" fmla="*/ 1164 w 1224"/>
                  <a:gd name="T97" fmla="*/ 374 h 1131"/>
                  <a:gd name="T98" fmla="*/ 1197 w 1224"/>
                  <a:gd name="T99" fmla="*/ 710 h 1131"/>
                  <a:gd name="T100" fmla="*/ 1224 w 1224"/>
                  <a:gd name="T101" fmla="*/ 825 h 1131"/>
                  <a:gd name="T102" fmla="*/ 1219 w 1224"/>
                  <a:gd name="T103" fmla="*/ 911 h 1131"/>
                  <a:gd name="T104" fmla="*/ 1211 w 1224"/>
                  <a:gd name="T105" fmla="*/ 944 h 1131"/>
                  <a:gd name="T106" fmla="*/ 1202 w 1224"/>
                  <a:gd name="T107" fmla="*/ 977 h 1131"/>
                  <a:gd name="T108" fmla="*/ 1191 w 1224"/>
                  <a:gd name="T109" fmla="*/ 1007 h 1131"/>
                  <a:gd name="T110" fmla="*/ 1170 w 1224"/>
                  <a:gd name="T111" fmla="*/ 1041 h 1131"/>
                  <a:gd name="T112" fmla="*/ 1128 w 1224"/>
                  <a:gd name="T113" fmla="*/ 1068 h 1131"/>
                  <a:gd name="T114" fmla="*/ 1080 w 1224"/>
                  <a:gd name="T115" fmla="*/ 1091 h 1131"/>
                  <a:gd name="T116" fmla="*/ 1034 w 1224"/>
                  <a:gd name="T117" fmla="*/ 1115 h 1131"/>
                  <a:gd name="T118" fmla="*/ 960 w 1224"/>
                  <a:gd name="T119" fmla="*/ 1125 h 1131"/>
                  <a:gd name="T120" fmla="*/ 675 w 1224"/>
                  <a:gd name="T121" fmla="*/ 1016 h 1131"/>
                  <a:gd name="T122" fmla="*/ 310 w 1224"/>
                  <a:gd name="T123" fmla="*/ 850 h 1131"/>
                  <a:gd name="T124" fmla="*/ 41 w 1224"/>
                  <a:gd name="T125" fmla="*/ 722 h 113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24"/>
                  <a:gd name="T190" fmla="*/ 0 h 1131"/>
                  <a:gd name="T191" fmla="*/ 1224 w 1224"/>
                  <a:gd name="T192" fmla="*/ 1131 h 113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24" h="1131">
                    <a:moveTo>
                      <a:pt x="0" y="703"/>
                    </a:moveTo>
                    <a:lnTo>
                      <a:pt x="4" y="688"/>
                    </a:lnTo>
                    <a:lnTo>
                      <a:pt x="9" y="677"/>
                    </a:lnTo>
                    <a:lnTo>
                      <a:pt x="13" y="665"/>
                    </a:lnTo>
                    <a:lnTo>
                      <a:pt x="16" y="652"/>
                    </a:lnTo>
                    <a:lnTo>
                      <a:pt x="18" y="637"/>
                    </a:lnTo>
                    <a:lnTo>
                      <a:pt x="19" y="623"/>
                    </a:lnTo>
                    <a:lnTo>
                      <a:pt x="20" y="608"/>
                    </a:lnTo>
                    <a:lnTo>
                      <a:pt x="21" y="592"/>
                    </a:lnTo>
                    <a:lnTo>
                      <a:pt x="20" y="573"/>
                    </a:lnTo>
                    <a:lnTo>
                      <a:pt x="18" y="557"/>
                    </a:lnTo>
                    <a:lnTo>
                      <a:pt x="15" y="542"/>
                    </a:lnTo>
                    <a:lnTo>
                      <a:pt x="13" y="527"/>
                    </a:lnTo>
                    <a:lnTo>
                      <a:pt x="9" y="512"/>
                    </a:lnTo>
                    <a:lnTo>
                      <a:pt x="9" y="497"/>
                    </a:lnTo>
                    <a:lnTo>
                      <a:pt x="9" y="479"/>
                    </a:lnTo>
                    <a:lnTo>
                      <a:pt x="13" y="463"/>
                    </a:lnTo>
                    <a:lnTo>
                      <a:pt x="10" y="360"/>
                    </a:lnTo>
                    <a:lnTo>
                      <a:pt x="15" y="349"/>
                    </a:lnTo>
                    <a:lnTo>
                      <a:pt x="23" y="337"/>
                    </a:lnTo>
                    <a:lnTo>
                      <a:pt x="30" y="326"/>
                    </a:lnTo>
                    <a:lnTo>
                      <a:pt x="41" y="316"/>
                    </a:lnTo>
                    <a:lnTo>
                      <a:pt x="50" y="305"/>
                    </a:lnTo>
                    <a:lnTo>
                      <a:pt x="62" y="297"/>
                    </a:lnTo>
                    <a:lnTo>
                      <a:pt x="72" y="289"/>
                    </a:lnTo>
                    <a:lnTo>
                      <a:pt x="82" y="284"/>
                    </a:lnTo>
                    <a:lnTo>
                      <a:pt x="89" y="276"/>
                    </a:lnTo>
                    <a:lnTo>
                      <a:pt x="99" y="270"/>
                    </a:lnTo>
                    <a:lnTo>
                      <a:pt x="108" y="261"/>
                    </a:lnTo>
                    <a:lnTo>
                      <a:pt x="118" y="252"/>
                    </a:lnTo>
                    <a:lnTo>
                      <a:pt x="125" y="242"/>
                    </a:lnTo>
                    <a:lnTo>
                      <a:pt x="134" y="235"/>
                    </a:lnTo>
                    <a:lnTo>
                      <a:pt x="142" y="226"/>
                    </a:lnTo>
                    <a:lnTo>
                      <a:pt x="151" y="220"/>
                    </a:lnTo>
                    <a:lnTo>
                      <a:pt x="159" y="211"/>
                    </a:lnTo>
                    <a:lnTo>
                      <a:pt x="168" y="205"/>
                    </a:lnTo>
                    <a:lnTo>
                      <a:pt x="177" y="200"/>
                    </a:lnTo>
                    <a:lnTo>
                      <a:pt x="187" y="195"/>
                    </a:lnTo>
                    <a:lnTo>
                      <a:pt x="194" y="189"/>
                    </a:lnTo>
                    <a:lnTo>
                      <a:pt x="204" y="184"/>
                    </a:lnTo>
                    <a:lnTo>
                      <a:pt x="213" y="178"/>
                    </a:lnTo>
                    <a:lnTo>
                      <a:pt x="223" y="172"/>
                    </a:lnTo>
                    <a:lnTo>
                      <a:pt x="231" y="162"/>
                    </a:lnTo>
                    <a:lnTo>
                      <a:pt x="238" y="149"/>
                    </a:lnTo>
                    <a:lnTo>
                      <a:pt x="247" y="134"/>
                    </a:lnTo>
                    <a:lnTo>
                      <a:pt x="256" y="121"/>
                    </a:lnTo>
                    <a:lnTo>
                      <a:pt x="265" y="106"/>
                    </a:lnTo>
                    <a:lnTo>
                      <a:pt x="275" y="93"/>
                    </a:lnTo>
                    <a:lnTo>
                      <a:pt x="283" y="82"/>
                    </a:lnTo>
                    <a:lnTo>
                      <a:pt x="295" y="77"/>
                    </a:lnTo>
                    <a:lnTo>
                      <a:pt x="316" y="65"/>
                    </a:lnTo>
                    <a:lnTo>
                      <a:pt x="336" y="57"/>
                    </a:lnTo>
                    <a:lnTo>
                      <a:pt x="354" y="47"/>
                    </a:lnTo>
                    <a:lnTo>
                      <a:pt x="371" y="38"/>
                    </a:lnTo>
                    <a:lnTo>
                      <a:pt x="387" y="29"/>
                    </a:lnTo>
                    <a:lnTo>
                      <a:pt x="406" y="20"/>
                    </a:lnTo>
                    <a:lnTo>
                      <a:pt x="425" y="12"/>
                    </a:lnTo>
                    <a:lnTo>
                      <a:pt x="449" y="4"/>
                    </a:lnTo>
                    <a:lnTo>
                      <a:pt x="460" y="0"/>
                    </a:lnTo>
                    <a:lnTo>
                      <a:pt x="475" y="1"/>
                    </a:lnTo>
                    <a:lnTo>
                      <a:pt x="492" y="4"/>
                    </a:lnTo>
                    <a:lnTo>
                      <a:pt x="509" y="8"/>
                    </a:lnTo>
                    <a:lnTo>
                      <a:pt x="525" y="12"/>
                    </a:lnTo>
                    <a:lnTo>
                      <a:pt x="543" y="15"/>
                    </a:lnTo>
                    <a:lnTo>
                      <a:pt x="558" y="17"/>
                    </a:lnTo>
                    <a:lnTo>
                      <a:pt x="573" y="19"/>
                    </a:lnTo>
                    <a:lnTo>
                      <a:pt x="592" y="19"/>
                    </a:lnTo>
                    <a:lnTo>
                      <a:pt x="613" y="19"/>
                    </a:lnTo>
                    <a:lnTo>
                      <a:pt x="634" y="19"/>
                    </a:lnTo>
                    <a:lnTo>
                      <a:pt x="655" y="23"/>
                    </a:lnTo>
                    <a:lnTo>
                      <a:pt x="672" y="25"/>
                    </a:lnTo>
                    <a:lnTo>
                      <a:pt x="688" y="30"/>
                    </a:lnTo>
                    <a:lnTo>
                      <a:pt x="702" y="37"/>
                    </a:lnTo>
                    <a:lnTo>
                      <a:pt x="712" y="45"/>
                    </a:lnTo>
                    <a:lnTo>
                      <a:pt x="720" y="54"/>
                    </a:lnTo>
                    <a:lnTo>
                      <a:pt x="731" y="60"/>
                    </a:lnTo>
                    <a:lnTo>
                      <a:pt x="742" y="64"/>
                    </a:lnTo>
                    <a:lnTo>
                      <a:pt x="755" y="68"/>
                    </a:lnTo>
                    <a:lnTo>
                      <a:pt x="766" y="70"/>
                    </a:lnTo>
                    <a:lnTo>
                      <a:pt x="779" y="74"/>
                    </a:lnTo>
                    <a:lnTo>
                      <a:pt x="790" y="79"/>
                    </a:lnTo>
                    <a:lnTo>
                      <a:pt x="801" y="88"/>
                    </a:lnTo>
                    <a:lnTo>
                      <a:pt x="814" y="99"/>
                    </a:lnTo>
                    <a:lnTo>
                      <a:pt x="828" y="107"/>
                    </a:lnTo>
                    <a:lnTo>
                      <a:pt x="843" y="112"/>
                    </a:lnTo>
                    <a:lnTo>
                      <a:pt x="858" y="117"/>
                    </a:lnTo>
                    <a:lnTo>
                      <a:pt x="873" y="119"/>
                    </a:lnTo>
                    <a:lnTo>
                      <a:pt x="891" y="122"/>
                    </a:lnTo>
                    <a:lnTo>
                      <a:pt x="909" y="124"/>
                    </a:lnTo>
                    <a:lnTo>
                      <a:pt x="929" y="128"/>
                    </a:lnTo>
                    <a:lnTo>
                      <a:pt x="969" y="139"/>
                    </a:lnTo>
                    <a:lnTo>
                      <a:pt x="1009" y="159"/>
                    </a:lnTo>
                    <a:lnTo>
                      <a:pt x="1046" y="186"/>
                    </a:lnTo>
                    <a:lnTo>
                      <a:pt x="1081" y="218"/>
                    </a:lnTo>
                    <a:lnTo>
                      <a:pt x="1110" y="253"/>
                    </a:lnTo>
                    <a:lnTo>
                      <a:pt x="1133" y="294"/>
                    </a:lnTo>
                    <a:lnTo>
                      <a:pt x="1152" y="334"/>
                    </a:lnTo>
                    <a:lnTo>
                      <a:pt x="1164" y="374"/>
                    </a:lnTo>
                    <a:lnTo>
                      <a:pt x="1187" y="571"/>
                    </a:lnTo>
                    <a:lnTo>
                      <a:pt x="1197" y="710"/>
                    </a:lnTo>
                    <a:lnTo>
                      <a:pt x="1211" y="774"/>
                    </a:lnTo>
                    <a:lnTo>
                      <a:pt x="1224" y="825"/>
                    </a:lnTo>
                    <a:lnTo>
                      <a:pt x="1224" y="895"/>
                    </a:lnTo>
                    <a:lnTo>
                      <a:pt x="1219" y="911"/>
                    </a:lnTo>
                    <a:lnTo>
                      <a:pt x="1215" y="928"/>
                    </a:lnTo>
                    <a:lnTo>
                      <a:pt x="1211" y="944"/>
                    </a:lnTo>
                    <a:lnTo>
                      <a:pt x="1207" y="962"/>
                    </a:lnTo>
                    <a:lnTo>
                      <a:pt x="1202" y="977"/>
                    </a:lnTo>
                    <a:lnTo>
                      <a:pt x="1197" y="992"/>
                    </a:lnTo>
                    <a:lnTo>
                      <a:pt x="1191" y="1007"/>
                    </a:lnTo>
                    <a:lnTo>
                      <a:pt x="1186" y="1022"/>
                    </a:lnTo>
                    <a:lnTo>
                      <a:pt x="1170" y="1041"/>
                    </a:lnTo>
                    <a:lnTo>
                      <a:pt x="1151" y="1056"/>
                    </a:lnTo>
                    <a:lnTo>
                      <a:pt x="1128" y="1068"/>
                    </a:lnTo>
                    <a:lnTo>
                      <a:pt x="1106" y="1081"/>
                    </a:lnTo>
                    <a:lnTo>
                      <a:pt x="1080" y="1091"/>
                    </a:lnTo>
                    <a:lnTo>
                      <a:pt x="1056" y="1102"/>
                    </a:lnTo>
                    <a:lnTo>
                      <a:pt x="1034" y="1115"/>
                    </a:lnTo>
                    <a:lnTo>
                      <a:pt x="1018" y="1131"/>
                    </a:lnTo>
                    <a:lnTo>
                      <a:pt x="960" y="1125"/>
                    </a:lnTo>
                    <a:lnTo>
                      <a:pt x="839" y="1083"/>
                    </a:lnTo>
                    <a:lnTo>
                      <a:pt x="675" y="1016"/>
                    </a:lnTo>
                    <a:lnTo>
                      <a:pt x="492" y="934"/>
                    </a:lnTo>
                    <a:lnTo>
                      <a:pt x="310" y="850"/>
                    </a:lnTo>
                    <a:lnTo>
                      <a:pt x="152" y="776"/>
                    </a:lnTo>
                    <a:lnTo>
                      <a:pt x="41" y="722"/>
                    </a:lnTo>
                    <a:lnTo>
                      <a:pt x="0" y="703"/>
                    </a:lnTo>
                    <a:close/>
                  </a:path>
                </a:pathLst>
              </a:custGeom>
              <a:solidFill>
                <a:srgbClr val="B8D1DE"/>
              </a:solidFill>
              <a:ln w="2540">
                <a:solidFill>
                  <a:srgbClr val="A6B2B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2" name="Freeform 229"/>
              <p:cNvSpPr>
                <a:spLocks/>
              </p:cNvSpPr>
              <p:nvPr/>
            </p:nvSpPr>
            <p:spPr bwMode="auto">
              <a:xfrm>
                <a:off x="3521" y="1716"/>
                <a:ext cx="1024" cy="1215"/>
              </a:xfrm>
              <a:custGeom>
                <a:avLst/>
                <a:gdLst>
                  <a:gd name="T0" fmla="*/ 134 w 1024"/>
                  <a:gd name="T1" fmla="*/ 445 h 1215"/>
                  <a:gd name="T2" fmla="*/ 104 w 1024"/>
                  <a:gd name="T3" fmla="*/ 494 h 1215"/>
                  <a:gd name="T4" fmla="*/ 78 w 1024"/>
                  <a:gd name="T5" fmla="*/ 548 h 1215"/>
                  <a:gd name="T6" fmla="*/ 53 w 1024"/>
                  <a:gd name="T7" fmla="*/ 601 h 1215"/>
                  <a:gd name="T8" fmla="*/ 28 w 1024"/>
                  <a:gd name="T9" fmla="*/ 648 h 1215"/>
                  <a:gd name="T10" fmla="*/ 4 w 1024"/>
                  <a:gd name="T11" fmla="*/ 765 h 1215"/>
                  <a:gd name="T12" fmla="*/ 9 w 1024"/>
                  <a:gd name="T13" fmla="*/ 858 h 1215"/>
                  <a:gd name="T14" fmla="*/ 13 w 1024"/>
                  <a:gd name="T15" fmla="*/ 944 h 1215"/>
                  <a:gd name="T16" fmla="*/ 26 w 1024"/>
                  <a:gd name="T17" fmla="*/ 1017 h 1215"/>
                  <a:gd name="T18" fmla="*/ 50 w 1024"/>
                  <a:gd name="T19" fmla="*/ 1067 h 1215"/>
                  <a:gd name="T20" fmla="*/ 73 w 1024"/>
                  <a:gd name="T21" fmla="*/ 1096 h 1215"/>
                  <a:gd name="T22" fmla="*/ 100 w 1024"/>
                  <a:gd name="T23" fmla="*/ 1118 h 1215"/>
                  <a:gd name="T24" fmla="*/ 139 w 1024"/>
                  <a:gd name="T25" fmla="*/ 1142 h 1215"/>
                  <a:gd name="T26" fmla="*/ 186 w 1024"/>
                  <a:gd name="T27" fmla="*/ 1163 h 1215"/>
                  <a:gd name="T28" fmla="*/ 243 w 1024"/>
                  <a:gd name="T29" fmla="*/ 1185 h 1215"/>
                  <a:gd name="T30" fmla="*/ 310 w 1024"/>
                  <a:gd name="T31" fmla="*/ 1202 h 1215"/>
                  <a:gd name="T32" fmla="*/ 371 w 1024"/>
                  <a:gd name="T33" fmla="*/ 1214 h 1215"/>
                  <a:gd name="T34" fmla="*/ 445 w 1024"/>
                  <a:gd name="T35" fmla="*/ 1209 h 1215"/>
                  <a:gd name="T36" fmla="*/ 525 w 1024"/>
                  <a:gd name="T37" fmla="*/ 1186 h 1215"/>
                  <a:gd name="T38" fmla="*/ 594 w 1024"/>
                  <a:gd name="T39" fmla="*/ 1155 h 1215"/>
                  <a:gd name="T40" fmla="*/ 668 w 1024"/>
                  <a:gd name="T41" fmla="*/ 1122 h 1215"/>
                  <a:gd name="T42" fmla="*/ 727 w 1024"/>
                  <a:gd name="T43" fmla="*/ 1103 h 1215"/>
                  <a:gd name="T44" fmla="*/ 772 w 1024"/>
                  <a:gd name="T45" fmla="*/ 1084 h 1215"/>
                  <a:gd name="T46" fmla="*/ 820 w 1024"/>
                  <a:gd name="T47" fmla="*/ 1059 h 1215"/>
                  <a:gd name="T48" fmla="*/ 859 w 1024"/>
                  <a:gd name="T49" fmla="*/ 1037 h 1215"/>
                  <a:gd name="T50" fmla="*/ 893 w 1024"/>
                  <a:gd name="T51" fmla="*/ 1003 h 1215"/>
                  <a:gd name="T52" fmla="*/ 932 w 1024"/>
                  <a:gd name="T53" fmla="*/ 952 h 1215"/>
                  <a:gd name="T54" fmla="*/ 967 w 1024"/>
                  <a:gd name="T55" fmla="*/ 896 h 1215"/>
                  <a:gd name="T56" fmla="*/ 1000 w 1024"/>
                  <a:gd name="T57" fmla="*/ 840 h 1215"/>
                  <a:gd name="T58" fmla="*/ 1024 w 1024"/>
                  <a:gd name="T59" fmla="*/ 797 h 1215"/>
                  <a:gd name="T60" fmla="*/ 984 w 1024"/>
                  <a:gd name="T61" fmla="*/ 776 h 1215"/>
                  <a:gd name="T62" fmla="*/ 964 w 1024"/>
                  <a:gd name="T63" fmla="*/ 777 h 1215"/>
                  <a:gd name="T64" fmla="*/ 945 w 1024"/>
                  <a:gd name="T65" fmla="*/ 779 h 1215"/>
                  <a:gd name="T66" fmla="*/ 929 w 1024"/>
                  <a:gd name="T67" fmla="*/ 779 h 1215"/>
                  <a:gd name="T68" fmla="*/ 914 w 1024"/>
                  <a:gd name="T69" fmla="*/ 770 h 1215"/>
                  <a:gd name="T70" fmla="*/ 905 w 1024"/>
                  <a:gd name="T71" fmla="*/ 742 h 1215"/>
                  <a:gd name="T72" fmla="*/ 908 w 1024"/>
                  <a:gd name="T73" fmla="*/ 708 h 1215"/>
                  <a:gd name="T74" fmla="*/ 913 w 1024"/>
                  <a:gd name="T75" fmla="*/ 675 h 1215"/>
                  <a:gd name="T76" fmla="*/ 938 w 1024"/>
                  <a:gd name="T77" fmla="*/ 607 h 1215"/>
                  <a:gd name="T78" fmla="*/ 978 w 1024"/>
                  <a:gd name="T79" fmla="*/ 515 h 1215"/>
                  <a:gd name="T80" fmla="*/ 982 w 1024"/>
                  <a:gd name="T81" fmla="*/ 459 h 1215"/>
                  <a:gd name="T82" fmla="*/ 975 w 1024"/>
                  <a:gd name="T83" fmla="*/ 406 h 1215"/>
                  <a:gd name="T84" fmla="*/ 965 w 1024"/>
                  <a:gd name="T85" fmla="*/ 356 h 1215"/>
                  <a:gd name="T86" fmla="*/ 955 w 1024"/>
                  <a:gd name="T87" fmla="*/ 312 h 1215"/>
                  <a:gd name="T88" fmla="*/ 943 w 1024"/>
                  <a:gd name="T89" fmla="*/ 275 h 1215"/>
                  <a:gd name="T90" fmla="*/ 925 w 1024"/>
                  <a:gd name="T91" fmla="*/ 242 h 1215"/>
                  <a:gd name="T92" fmla="*/ 900 w 1024"/>
                  <a:gd name="T93" fmla="*/ 213 h 1215"/>
                  <a:gd name="T94" fmla="*/ 849 w 1024"/>
                  <a:gd name="T95" fmla="*/ 176 h 1215"/>
                  <a:gd name="T96" fmla="*/ 789 w 1024"/>
                  <a:gd name="T97" fmla="*/ 128 h 1215"/>
                  <a:gd name="T98" fmla="*/ 736 w 1024"/>
                  <a:gd name="T99" fmla="*/ 85 h 1215"/>
                  <a:gd name="T100" fmla="*/ 688 w 1024"/>
                  <a:gd name="T101" fmla="*/ 48 h 1215"/>
                  <a:gd name="T102" fmla="*/ 591 w 1024"/>
                  <a:gd name="T103" fmla="*/ 3 h 1215"/>
                  <a:gd name="T104" fmla="*/ 456 w 1024"/>
                  <a:gd name="T105" fmla="*/ 18 h 1215"/>
                  <a:gd name="T106" fmla="*/ 349 w 1024"/>
                  <a:gd name="T107" fmla="*/ 98 h 1215"/>
                  <a:gd name="T108" fmla="*/ 258 w 1024"/>
                  <a:gd name="T109" fmla="*/ 212 h 1215"/>
                  <a:gd name="T110" fmla="*/ 176 w 1024"/>
                  <a:gd name="T111" fmla="*/ 337 h 121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24"/>
                  <a:gd name="T169" fmla="*/ 0 h 1215"/>
                  <a:gd name="T170" fmla="*/ 1024 w 1024"/>
                  <a:gd name="T171" fmla="*/ 1215 h 121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24" h="1215">
                    <a:moveTo>
                      <a:pt x="176" y="337"/>
                    </a:moveTo>
                    <a:lnTo>
                      <a:pt x="134" y="445"/>
                    </a:lnTo>
                    <a:lnTo>
                      <a:pt x="118" y="469"/>
                    </a:lnTo>
                    <a:lnTo>
                      <a:pt x="104" y="494"/>
                    </a:lnTo>
                    <a:lnTo>
                      <a:pt x="89" y="520"/>
                    </a:lnTo>
                    <a:lnTo>
                      <a:pt x="78" y="548"/>
                    </a:lnTo>
                    <a:lnTo>
                      <a:pt x="64" y="574"/>
                    </a:lnTo>
                    <a:lnTo>
                      <a:pt x="53" y="601"/>
                    </a:lnTo>
                    <a:lnTo>
                      <a:pt x="40" y="624"/>
                    </a:lnTo>
                    <a:lnTo>
                      <a:pt x="28" y="648"/>
                    </a:lnTo>
                    <a:lnTo>
                      <a:pt x="0" y="720"/>
                    </a:lnTo>
                    <a:lnTo>
                      <a:pt x="4" y="765"/>
                    </a:lnTo>
                    <a:lnTo>
                      <a:pt x="8" y="812"/>
                    </a:lnTo>
                    <a:lnTo>
                      <a:pt x="9" y="858"/>
                    </a:lnTo>
                    <a:lnTo>
                      <a:pt x="11" y="903"/>
                    </a:lnTo>
                    <a:lnTo>
                      <a:pt x="13" y="944"/>
                    </a:lnTo>
                    <a:lnTo>
                      <a:pt x="18" y="983"/>
                    </a:lnTo>
                    <a:lnTo>
                      <a:pt x="26" y="1017"/>
                    </a:lnTo>
                    <a:lnTo>
                      <a:pt x="39" y="1048"/>
                    </a:lnTo>
                    <a:lnTo>
                      <a:pt x="50" y="1067"/>
                    </a:lnTo>
                    <a:lnTo>
                      <a:pt x="61" y="1082"/>
                    </a:lnTo>
                    <a:lnTo>
                      <a:pt x="73" y="1096"/>
                    </a:lnTo>
                    <a:lnTo>
                      <a:pt x="87" y="1108"/>
                    </a:lnTo>
                    <a:lnTo>
                      <a:pt x="100" y="1118"/>
                    </a:lnTo>
                    <a:lnTo>
                      <a:pt x="118" y="1130"/>
                    </a:lnTo>
                    <a:lnTo>
                      <a:pt x="139" y="1142"/>
                    </a:lnTo>
                    <a:lnTo>
                      <a:pt x="166" y="1156"/>
                    </a:lnTo>
                    <a:lnTo>
                      <a:pt x="186" y="1163"/>
                    </a:lnTo>
                    <a:lnTo>
                      <a:pt x="213" y="1175"/>
                    </a:lnTo>
                    <a:lnTo>
                      <a:pt x="243" y="1185"/>
                    </a:lnTo>
                    <a:lnTo>
                      <a:pt x="277" y="1195"/>
                    </a:lnTo>
                    <a:lnTo>
                      <a:pt x="310" y="1202"/>
                    </a:lnTo>
                    <a:lnTo>
                      <a:pt x="342" y="1210"/>
                    </a:lnTo>
                    <a:lnTo>
                      <a:pt x="371" y="1214"/>
                    </a:lnTo>
                    <a:lnTo>
                      <a:pt x="397" y="1215"/>
                    </a:lnTo>
                    <a:lnTo>
                      <a:pt x="445" y="1209"/>
                    </a:lnTo>
                    <a:lnTo>
                      <a:pt x="488" y="1200"/>
                    </a:lnTo>
                    <a:lnTo>
                      <a:pt x="525" y="1186"/>
                    </a:lnTo>
                    <a:lnTo>
                      <a:pt x="560" y="1172"/>
                    </a:lnTo>
                    <a:lnTo>
                      <a:pt x="594" y="1155"/>
                    </a:lnTo>
                    <a:lnTo>
                      <a:pt x="631" y="1138"/>
                    </a:lnTo>
                    <a:lnTo>
                      <a:pt x="668" y="1122"/>
                    </a:lnTo>
                    <a:lnTo>
                      <a:pt x="713" y="1110"/>
                    </a:lnTo>
                    <a:lnTo>
                      <a:pt x="727" y="1103"/>
                    </a:lnTo>
                    <a:lnTo>
                      <a:pt x="748" y="1096"/>
                    </a:lnTo>
                    <a:lnTo>
                      <a:pt x="772" y="1084"/>
                    </a:lnTo>
                    <a:lnTo>
                      <a:pt x="797" y="1073"/>
                    </a:lnTo>
                    <a:lnTo>
                      <a:pt x="820" y="1059"/>
                    </a:lnTo>
                    <a:lnTo>
                      <a:pt x="843" y="1048"/>
                    </a:lnTo>
                    <a:lnTo>
                      <a:pt x="859" y="1037"/>
                    </a:lnTo>
                    <a:lnTo>
                      <a:pt x="871" y="1029"/>
                    </a:lnTo>
                    <a:lnTo>
                      <a:pt x="893" y="1003"/>
                    </a:lnTo>
                    <a:lnTo>
                      <a:pt x="913" y="978"/>
                    </a:lnTo>
                    <a:lnTo>
                      <a:pt x="932" y="952"/>
                    </a:lnTo>
                    <a:lnTo>
                      <a:pt x="950" y="925"/>
                    </a:lnTo>
                    <a:lnTo>
                      <a:pt x="967" y="896"/>
                    </a:lnTo>
                    <a:lnTo>
                      <a:pt x="984" y="869"/>
                    </a:lnTo>
                    <a:lnTo>
                      <a:pt x="1000" y="840"/>
                    </a:lnTo>
                    <a:lnTo>
                      <a:pt x="1018" y="811"/>
                    </a:lnTo>
                    <a:lnTo>
                      <a:pt x="1024" y="797"/>
                    </a:lnTo>
                    <a:lnTo>
                      <a:pt x="995" y="779"/>
                    </a:lnTo>
                    <a:lnTo>
                      <a:pt x="984" y="776"/>
                    </a:lnTo>
                    <a:lnTo>
                      <a:pt x="974" y="776"/>
                    </a:lnTo>
                    <a:lnTo>
                      <a:pt x="964" y="777"/>
                    </a:lnTo>
                    <a:lnTo>
                      <a:pt x="955" y="779"/>
                    </a:lnTo>
                    <a:lnTo>
                      <a:pt x="945" y="779"/>
                    </a:lnTo>
                    <a:lnTo>
                      <a:pt x="938" y="780"/>
                    </a:lnTo>
                    <a:lnTo>
                      <a:pt x="929" y="779"/>
                    </a:lnTo>
                    <a:lnTo>
                      <a:pt x="924" y="779"/>
                    </a:lnTo>
                    <a:lnTo>
                      <a:pt x="914" y="770"/>
                    </a:lnTo>
                    <a:lnTo>
                      <a:pt x="909" y="759"/>
                    </a:lnTo>
                    <a:lnTo>
                      <a:pt x="905" y="742"/>
                    </a:lnTo>
                    <a:lnTo>
                      <a:pt x="906" y="726"/>
                    </a:lnTo>
                    <a:lnTo>
                      <a:pt x="908" y="708"/>
                    </a:lnTo>
                    <a:lnTo>
                      <a:pt x="910" y="691"/>
                    </a:lnTo>
                    <a:lnTo>
                      <a:pt x="913" y="675"/>
                    </a:lnTo>
                    <a:lnTo>
                      <a:pt x="916" y="663"/>
                    </a:lnTo>
                    <a:lnTo>
                      <a:pt x="938" y="607"/>
                    </a:lnTo>
                    <a:lnTo>
                      <a:pt x="972" y="547"/>
                    </a:lnTo>
                    <a:lnTo>
                      <a:pt x="978" y="515"/>
                    </a:lnTo>
                    <a:lnTo>
                      <a:pt x="982" y="487"/>
                    </a:lnTo>
                    <a:lnTo>
                      <a:pt x="982" y="459"/>
                    </a:lnTo>
                    <a:lnTo>
                      <a:pt x="980" y="433"/>
                    </a:lnTo>
                    <a:lnTo>
                      <a:pt x="975" y="406"/>
                    </a:lnTo>
                    <a:lnTo>
                      <a:pt x="972" y="383"/>
                    </a:lnTo>
                    <a:lnTo>
                      <a:pt x="965" y="356"/>
                    </a:lnTo>
                    <a:lnTo>
                      <a:pt x="962" y="332"/>
                    </a:lnTo>
                    <a:lnTo>
                      <a:pt x="955" y="312"/>
                    </a:lnTo>
                    <a:lnTo>
                      <a:pt x="950" y="294"/>
                    </a:lnTo>
                    <a:lnTo>
                      <a:pt x="943" y="275"/>
                    </a:lnTo>
                    <a:lnTo>
                      <a:pt x="935" y="258"/>
                    </a:lnTo>
                    <a:lnTo>
                      <a:pt x="925" y="242"/>
                    </a:lnTo>
                    <a:lnTo>
                      <a:pt x="914" y="227"/>
                    </a:lnTo>
                    <a:lnTo>
                      <a:pt x="900" y="213"/>
                    </a:lnTo>
                    <a:lnTo>
                      <a:pt x="885" y="202"/>
                    </a:lnTo>
                    <a:lnTo>
                      <a:pt x="849" y="176"/>
                    </a:lnTo>
                    <a:lnTo>
                      <a:pt x="817" y="152"/>
                    </a:lnTo>
                    <a:lnTo>
                      <a:pt x="789" y="128"/>
                    </a:lnTo>
                    <a:lnTo>
                      <a:pt x="762" y="108"/>
                    </a:lnTo>
                    <a:lnTo>
                      <a:pt x="736" y="85"/>
                    </a:lnTo>
                    <a:lnTo>
                      <a:pt x="712" y="67"/>
                    </a:lnTo>
                    <a:lnTo>
                      <a:pt x="688" y="48"/>
                    </a:lnTo>
                    <a:lnTo>
                      <a:pt x="666" y="32"/>
                    </a:lnTo>
                    <a:lnTo>
                      <a:pt x="591" y="3"/>
                    </a:lnTo>
                    <a:lnTo>
                      <a:pt x="519" y="0"/>
                    </a:lnTo>
                    <a:lnTo>
                      <a:pt x="456" y="18"/>
                    </a:lnTo>
                    <a:lnTo>
                      <a:pt x="399" y="52"/>
                    </a:lnTo>
                    <a:lnTo>
                      <a:pt x="349" y="98"/>
                    </a:lnTo>
                    <a:lnTo>
                      <a:pt x="301" y="152"/>
                    </a:lnTo>
                    <a:lnTo>
                      <a:pt x="258" y="212"/>
                    </a:lnTo>
                    <a:lnTo>
                      <a:pt x="216" y="275"/>
                    </a:lnTo>
                    <a:lnTo>
                      <a:pt x="176" y="337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3" name="Freeform 230"/>
              <p:cNvSpPr>
                <a:spLocks/>
              </p:cNvSpPr>
              <p:nvPr/>
            </p:nvSpPr>
            <p:spPr bwMode="auto">
              <a:xfrm>
                <a:off x="4262" y="2510"/>
                <a:ext cx="377" cy="285"/>
              </a:xfrm>
              <a:custGeom>
                <a:avLst/>
                <a:gdLst>
                  <a:gd name="T0" fmla="*/ 291 w 377"/>
                  <a:gd name="T1" fmla="*/ 1 h 285"/>
                  <a:gd name="T2" fmla="*/ 306 w 377"/>
                  <a:gd name="T3" fmla="*/ 1 h 285"/>
                  <a:gd name="T4" fmla="*/ 321 w 377"/>
                  <a:gd name="T5" fmla="*/ 0 h 285"/>
                  <a:gd name="T6" fmla="*/ 337 w 377"/>
                  <a:gd name="T7" fmla="*/ 0 h 285"/>
                  <a:gd name="T8" fmla="*/ 354 w 377"/>
                  <a:gd name="T9" fmla="*/ 7 h 285"/>
                  <a:gd name="T10" fmla="*/ 357 w 377"/>
                  <a:gd name="T11" fmla="*/ 15 h 285"/>
                  <a:gd name="T12" fmla="*/ 365 w 377"/>
                  <a:gd name="T13" fmla="*/ 23 h 285"/>
                  <a:gd name="T14" fmla="*/ 372 w 377"/>
                  <a:gd name="T15" fmla="*/ 39 h 285"/>
                  <a:gd name="T16" fmla="*/ 376 w 377"/>
                  <a:gd name="T17" fmla="*/ 55 h 285"/>
                  <a:gd name="T18" fmla="*/ 376 w 377"/>
                  <a:gd name="T19" fmla="*/ 76 h 285"/>
                  <a:gd name="T20" fmla="*/ 355 w 377"/>
                  <a:gd name="T21" fmla="*/ 128 h 285"/>
                  <a:gd name="T22" fmla="*/ 338 w 377"/>
                  <a:gd name="T23" fmla="*/ 143 h 285"/>
                  <a:gd name="T24" fmla="*/ 322 w 377"/>
                  <a:gd name="T25" fmla="*/ 154 h 285"/>
                  <a:gd name="T26" fmla="*/ 303 w 377"/>
                  <a:gd name="T27" fmla="*/ 164 h 285"/>
                  <a:gd name="T28" fmla="*/ 287 w 377"/>
                  <a:gd name="T29" fmla="*/ 174 h 285"/>
                  <a:gd name="T30" fmla="*/ 271 w 377"/>
                  <a:gd name="T31" fmla="*/ 181 h 285"/>
                  <a:gd name="T32" fmla="*/ 258 w 377"/>
                  <a:gd name="T33" fmla="*/ 189 h 285"/>
                  <a:gd name="T34" fmla="*/ 233 w 377"/>
                  <a:gd name="T35" fmla="*/ 203 h 285"/>
                  <a:gd name="T36" fmla="*/ 221 w 377"/>
                  <a:gd name="T37" fmla="*/ 209 h 285"/>
                  <a:gd name="T38" fmla="*/ 213 w 377"/>
                  <a:gd name="T39" fmla="*/ 215 h 285"/>
                  <a:gd name="T40" fmla="*/ 198 w 377"/>
                  <a:gd name="T41" fmla="*/ 228 h 285"/>
                  <a:gd name="T42" fmla="*/ 181 w 377"/>
                  <a:gd name="T43" fmla="*/ 237 h 285"/>
                  <a:gd name="T44" fmla="*/ 167 w 377"/>
                  <a:gd name="T45" fmla="*/ 245 h 285"/>
                  <a:gd name="T46" fmla="*/ 150 w 377"/>
                  <a:gd name="T47" fmla="*/ 249 h 285"/>
                  <a:gd name="T48" fmla="*/ 129 w 377"/>
                  <a:gd name="T49" fmla="*/ 245 h 285"/>
                  <a:gd name="T50" fmla="*/ 118 w 377"/>
                  <a:gd name="T51" fmla="*/ 239 h 285"/>
                  <a:gd name="T52" fmla="*/ 112 w 377"/>
                  <a:gd name="T53" fmla="*/ 234 h 285"/>
                  <a:gd name="T54" fmla="*/ 94 w 377"/>
                  <a:gd name="T55" fmla="*/ 240 h 285"/>
                  <a:gd name="T56" fmla="*/ 68 w 377"/>
                  <a:gd name="T57" fmla="*/ 259 h 285"/>
                  <a:gd name="T58" fmla="*/ 41 w 377"/>
                  <a:gd name="T59" fmla="*/ 278 h 285"/>
                  <a:gd name="T60" fmla="*/ 25 w 377"/>
                  <a:gd name="T61" fmla="*/ 285 h 285"/>
                  <a:gd name="T62" fmla="*/ 10 w 377"/>
                  <a:gd name="T63" fmla="*/ 280 h 285"/>
                  <a:gd name="T64" fmla="*/ 2 w 377"/>
                  <a:gd name="T65" fmla="*/ 279 h 285"/>
                  <a:gd name="T66" fmla="*/ 4 w 377"/>
                  <a:gd name="T67" fmla="*/ 267 h 285"/>
                  <a:gd name="T68" fmla="*/ 30 w 377"/>
                  <a:gd name="T69" fmla="*/ 230 h 285"/>
                  <a:gd name="T70" fmla="*/ 70 w 377"/>
                  <a:gd name="T71" fmla="*/ 201 h 285"/>
                  <a:gd name="T72" fmla="*/ 109 w 377"/>
                  <a:gd name="T73" fmla="*/ 174 h 285"/>
                  <a:gd name="T74" fmla="*/ 134 w 377"/>
                  <a:gd name="T75" fmla="*/ 148 h 285"/>
                  <a:gd name="T76" fmla="*/ 134 w 377"/>
                  <a:gd name="T77" fmla="*/ 135 h 285"/>
                  <a:gd name="T78" fmla="*/ 132 w 377"/>
                  <a:gd name="T79" fmla="*/ 128 h 285"/>
                  <a:gd name="T80" fmla="*/ 129 w 377"/>
                  <a:gd name="T81" fmla="*/ 111 h 285"/>
                  <a:gd name="T82" fmla="*/ 139 w 377"/>
                  <a:gd name="T83" fmla="*/ 99 h 285"/>
                  <a:gd name="T84" fmla="*/ 153 w 377"/>
                  <a:gd name="T85" fmla="*/ 96 h 285"/>
                  <a:gd name="T86" fmla="*/ 163 w 377"/>
                  <a:gd name="T87" fmla="*/ 90 h 285"/>
                  <a:gd name="T88" fmla="*/ 170 w 377"/>
                  <a:gd name="T89" fmla="*/ 82 h 285"/>
                  <a:gd name="T90" fmla="*/ 189 w 377"/>
                  <a:gd name="T91" fmla="*/ 69 h 285"/>
                  <a:gd name="T92" fmla="*/ 211 w 377"/>
                  <a:gd name="T93" fmla="*/ 57 h 285"/>
                  <a:gd name="T94" fmla="*/ 229 w 377"/>
                  <a:gd name="T95" fmla="*/ 17 h 285"/>
                  <a:gd name="T96" fmla="*/ 243 w 377"/>
                  <a:gd name="T97" fmla="*/ 10 h 285"/>
                  <a:gd name="T98" fmla="*/ 259 w 377"/>
                  <a:gd name="T99" fmla="*/ 2 h 285"/>
                  <a:gd name="T100" fmla="*/ 276 w 377"/>
                  <a:gd name="T101" fmla="*/ 0 h 28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77"/>
                  <a:gd name="T154" fmla="*/ 0 h 285"/>
                  <a:gd name="T155" fmla="*/ 377 w 377"/>
                  <a:gd name="T156" fmla="*/ 285 h 28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77" h="285">
                    <a:moveTo>
                      <a:pt x="285" y="1"/>
                    </a:moveTo>
                    <a:lnTo>
                      <a:pt x="291" y="1"/>
                    </a:lnTo>
                    <a:lnTo>
                      <a:pt x="298" y="2"/>
                    </a:lnTo>
                    <a:lnTo>
                      <a:pt x="306" y="1"/>
                    </a:lnTo>
                    <a:lnTo>
                      <a:pt x="313" y="1"/>
                    </a:lnTo>
                    <a:lnTo>
                      <a:pt x="321" y="0"/>
                    </a:lnTo>
                    <a:lnTo>
                      <a:pt x="328" y="0"/>
                    </a:lnTo>
                    <a:lnTo>
                      <a:pt x="337" y="0"/>
                    </a:lnTo>
                    <a:lnTo>
                      <a:pt x="347" y="3"/>
                    </a:lnTo>
                    <a:lnTo>
                      <a:pt x="354" y="7"/>
                    </a:lnTo>
                    <a:lnTo>
                      <a:pt x="356" y="11"/>
                    </a:lnTo>
                    <a:lnTo>
                      <a:pt x="357" y="15"/>
                    </a:lnTo>
                    <a:lnTo>
                      <a:pt x="360" y="20"/>
                    </a:lnTo>
                    <a:lnTo>
                      <a:pt x="365" y="23"/>
                    </a:lnTo>
                    <a:lnTo>
                      <a:pt x="370" y="31"/>
                    </a:lnTo>
                    <a:lnTo>
                      <a:pt x="372" y="39"/>
                    </a:lnTo>
                    <a:lnTo>
                      <a:pt x="376" y="47"/>
                    </a:lnTo>
                    <a:lnTo>
                      <a:pt x="376" y="55"/>
                    </a:lnTo>
                    <a:lnTo>
                      <a:pt x="377" y="66"/>
                    </a:lnTo>
                    <a:lnTo>
                      <a:pt x="376" y="76"/>
                    </a:lnTo>
                    <a:lnTo>
                      <a:pt x="376" y="89"/>
                    </a:lnTo>
                    <a:lnTo>
                      <a:pt x="355" y="128"/>
                    </a:lnTo>
                    <a:lnTo>
                      <a:pt x="346" y="135"/>
                    </a:lnTo>
                    <a:lnTo>
                      <a:pt x="338" y="143"/>
                    </a:lnTo>
                    <a:lnTo>
                      <a:pt x="330" y="148"/>
                    </a:lnTo>
                    <a:lnTo>
                      <a:pt x="322" y="154"/>
                    </a:lnTo>
                    <a:lnTo>
                      <a:pt x="312" y="159"/>
                    </a:lnTo>
                    <a:lnTo>
                      <a:pt x="303" y="164"/>
                    </a:lnTo>
                    <a:lnTo>
                      <a:pt x="295" y="168"/>
                    </a:lnTo>
                    <a:lnTo>
                      <a:pt x="287" y="174"/>
                    </a:lnTo>
                    <a:lnTo>
                      <a:pt x="278" y="178"/>
                    </a:lnTo>
                    <a:lnTo>
                      <a:pt x="271" y="181"/>
                    </a:lnTo>
                    <a:lnTo>
                      <a:pt x="265" y="185"/>
                    </a:lnTo>
                    <a:lnTo>
                      <a:pt x="258" y="189"/>
                    </a:lnTo>
                    <a:lnTo>
                      <a:pt x="246" y="194"/>
                    </a:lnTo>
                    <a:lnTo>
                      <a:pt x="233" y="203"/>
                    </a:lnTo>
                    <a:lnTo>
                      <a:pt x="226" y="205"/>
                    </a:lnTo>
                    <a:lnTo>
                      <a:pt x="221" y="209"/>
                    </a:lnTo>
                    <a:lnTo>
                      <a:pt x="217" y="211"/>
                    </a:lnTo>
                    <a:lnTo>
                      <a:pt x="213" y="215"/>
                    </a:lnTo>
                    <a:lnTo>
                      <a:pt x="206" y="222"/>
                    </a:lnTo>
                    <a:lnTo>
                      <a:pt x="198" y="228"/>
                    </a:lnTo>
                    <a:lnTo>
                      <a:pt x="188" y="232"/>
                    </a:lnTo>
                    <a:lnTo>
                      <a:pt x="181" y="237"/>
                    </a:lnTo>
                    <a:lnTo>
                      <a:pt x="173" y="240"/>
                    </a:lnTo>
                    <a:lnTo>
                      <a:pt x="167" y="245"/>
                    </a:lnTo>
                    <a:lnTo>
                      <a:pt x="158" y="248"/>
                    </a:lnTo>
                    <a:lnTo>
                      <a:pt x="150" y="249"/>
                    </a:lnTo>
                    <a:lnTo>
                      <a:pt x="140" y="249"/>
                    </a:lnTo>
                    <a:lnTo>
                      <a:pt x="129" y="245"/>
                    </a:lnTo>
                    <a:lnTo>
                      <a:pt x="122" y="242"/>
                    </a:lnTo>
                    <a:lnTo>
                      <a:pt x="118" y="239"/>
                    </a:lnTo>
                    <a:lnTo>
                      <a:pt x="115" y="235"/>
                    </a:lnTo>
                    <a:lnTo>
                      <a:pt x="112" y="234"/>
                    </a:lnTo>
                    <a:lnTo>
                      <a:pt x="104" y="234"/>
                    </a:lnTo>
                    <a:lnTo>
                      <a:pt x="94" y="240"/>
                    </a:lnTo>
                    <a:lnTo>
                      <a:pt x="80" y="248"/>
                    </a:lnTo>
                    <a:lnTo>
                      <a:pt x="68" y="259"/>
                    </a:lnTo>
                    <a:lnTo>
                      <a:pt x="54" y="269"/>
                    </a:lnTo>
                    <a:lnTo>
                      <a:pt x="41" y="278"/>
                    </a:lnTo>
                    <a:lnTo>
                      <a:pt x="31" y="283"/>
                    </a:lnTo>
                    <a:lnTo>
                      <a:pt x="25" y="285"/>
                    </a:lnTo>
                    <a:lnTo>
                      <a:pt x="16" y="282"/>
                    </a:lnTo>
                    <a:lnTo>
                      <a:pt x="10" y="280"/>
                    </a:lnTo>
                    <a:lnTo>
                      <a:pt x="5" y="279"/>
                    </a:lnTo>
                    <a:lnTo>
                      <a:pt x="2" y="279"/>
                    </a:lnTo>
                    <a:lnTo>
                      <a:pt x="0" y="275"/>
                    </a:lnTo>
                    <a:lnTo>
                      <a:pt x="4" y="267"/>
                    </a:lnTo>
                    <a:lnTo>
                      <a:pt x="14" y="247"/>
                    </a:lnTo>
                    <a:lnTo>
                      <a:pt x="30" y="230"/>
                    </a:lnTo>
                    <a:lnTo>
                      <a:pt x="49" y="214"/>
                    </a:lnTo>
                    <a:lnTo>
                      <a:pt x="70" y="201"/>
                    </a:lnTo>
                    <a:lnTo>
                      <a:pt x="90" y="186"/>
                    </a:lnTo>
                    <a:lnTo>
                      <a:pt x="109" y="174"/>
                    </a:lnTo>
                    <a:lnTo>
                      <a:pt x="123" y="160"/>
                    </a:lnTo>
                    <a:lnTo>
                      <a:pt x="134" y="148"/>
                    </a:lnTo>
                    <a:lnTo>
                      <a:pt x="134" y="140"/>
                    </a:lnTo>
                    <a:lnTo>
                      <a:pt x="134" y="135"/>
                    </a:lnTo>
                    <a:lnTo>
                      <a:pt x="133" y="131"/>
                    </a:lnTo>
                    <a:lnTo>
                      <a:pt x="132" y="128"/>
                    </a:lnTo>
                    <a:lnTo>
                      <a:pt x="127" y="120"/>
                    </a:lnTo>
                    <a:lnTo>
                      <a:pt x="129" y="111"/>
                    </a:lnTo>
                    <a:lnTo>
                      <a:pt x="133" y="102"/>
                    </a:lnTo>
                    <a:lnTo>
                      <a:pt x="139" y="99"/>
                    </a:lnTo>
                    <a:lnTo>
                      <a:pt x="145" y="96"/>
                    </a:lnTo>
                    <a:lnTo>
                      <a:pt x="153" y="96"/>
                    </a:lnTo>
                    <a:lnTo>
                      <a:pt x="159" y="92"/>
                    </a:lnTo>
                    <a:lnTo>
                      <a:pt x="163" y="90"/>
                    </a:lnTo>
                    <a:lnTo>
                      <a:pt x="167" y="86"/>
                    </a:lnTo>
                    <a:lnTo>
                      <a:pt x="170" y="82"/>
                    </a:lnTo>
                    <a:lnTo>
                      <a:pt x="179" y="74"/>
                    </a:lnTo>
                    <a:lnTo>
                      <a:pt x="189" y="69"/>
                    </a:lnTo>
                    <a:lnTo>
                      <a:pt x="199" y="62"/>
                    </a:lnTo>
                    <a:lnTo>
                      <a:pt x="211" y="57"/>
                    </a:lnTo>
                    <a:lnTo>
                      <a:pt x="226" y="21"/>
                    </a:lnTo>
                    <a:lnTo>
                      <a:pt x="229" y="17"/>
                    </a:lnTo>
                    <a:lnTo>
                      <a:pt x="236" y="13"/>
                    </a:lnTo>
                    <a:lnTo>
                      <a:pt x="243" y="10"/>
                    </a:lnTo>
                    <a:lnTo>
                      <a:pt x="252" y="6"/>
                    </a:lnTo>
                    <a:lnTo>
                      <a:pt x="259" y="2"/>
                    </a:lnTo>
                    <a:lnTo>
                      <a:pt x="268" y="0"/>
                    </a:lnTo>
                    <a:lnTo>
                      <a:pt x="276" y="0"/>
                    </a:lnTo>
                    <a:lnTo>
                      <a:pt x="285" y="1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4" name="Freeform 231"/>
              <p:cNvSpPr>
                <a:spLocks/>
              </p:cNvSpPr>
              <p:nvPr/>
            </p:nvSpPr>
            <p:spPr bwMode="auto">
              <a:xfrm>
                <a:off x="3640" y="2493"/>
                <a:ext cx="349" cy="139"/>
              </a:xfrm>
              <a:custGeom>
                <a:avLst/>
                <a:gdLst>
                  <a:gd name="T0" fmla="*/ 0 w 349"/>
                  <a:gd name="T1" fmla="*/ 0 h 139"/>
                  <a:gd name="T2" fmla="*/ 5 w 349"/>
                  <a:gd name="T3" fmla="*/ 2 h 139"/>
                  <a:gd name="T4" fmla="*/ 16 w 349"/>
                  <a:gd name="T5" fmla="*/ 4 h 139"/>
                  <a:gd name="T6" fmla="*/ 31 w 349"/>
                  <a:gd name="T7" fmla="*/ 7 h 139"/>
                  <a:gd name="T8" fmla="*/ 50 w 349"/>
                  <a:gd name="T9" fmla="*/ 10 h 139"/>
                  <a:gd name="T10" fmla="*/ 69 w 349"/>
                  <a:gd name="T11" fmla="*/ 14 h 139"/>
                  <a:gd name="T12" fmla="*/ 89 w 349"/>
                  <a:gd name="T13" fmla="*/ 18 h 139"/>
                  <a:gd name="T14" fmla="*/ 105 w 349"/>
                  <a:gd name="T15" fmla="*/ 22 h 139"/>
                  <a:gd name="T16" fmla="*/ 120 w 349"/>
                  <a:gd name="T17" fmla="*/ 27 h 139"/>
                  <a:gd name="T18" fmla="*/ 127 w 349"/>
                  <a:gd name="T19" fmla="*/ 29 h 139"/>
                  <a:gd name="T20" fmla="*/ 134 w 349"/>
                  <a:gd name="T21" fmla="*/ 33 h 139"/>
                  <a:gd name="T22" fmla="*/ 141 w 349"/>
                  <a:gd name="T23" fmla="*/ 35 h 139"/>
                  <a:gd name="T24" fmla="*/ 147 w 349"/>
                  <a:gd name="T25" fmla="*/ 39 h 139"/>
                  <a:gd name="T26" fmla="*/ 158 w 349"/>
                  <a:gd name="T27" fmla="*/ 45 h 139"/>
                  <a:gd name="T28" fmla="*/ 169 w 349"/>
                  <a:gd name="T29" fmla="*/ 53 h 139"/>
                  <a:gd name="T30" fmla="*/ 317 w 349"/>
                  <a:gd name="T31" fmla="*/ 99 h 139"/>
                  <a:gd name="T32" fmla="*/ 349 w 349"/>
                  <a:gd name="T33" fmla="*/ 104 h 139"/>
                  <a:gd name="T34" fmla="*/ 336 w 349"/>
                  <a:gd name="T35" fmla="*/ 121 h 139"/>
                  <a:gd name="T36" fmla="*/ 321 w 349"/>
                  <a:gd name="T37" fmla="*/ 132 h 139"/>
                  <a:gd name="T38" fmla="*/ 301 w 349"/>
                  <a:gd name="T39" fmla="*/ 137 h 139"/>
                  <a:gd name="T40" fmla="*/ 280 w 349"/>
                  <a:gd name="T41" fmla="*/ 139 h 139"/>
                  <a:gd name="T42" fmla="*/ 255 w 349"/>
                  <a:gd name="T43" fmla="*/ 137 h 139"/>
                  <a:gd name="T44" fmla="*/ 232 w 349"/>
                  <a:gd name="T45" fmla="*/ 134 h 139"/>
                  <a:gd name="T46" fmla="*/ 208 w 349"/>
                  <a:gd name="T47" fmla="*/ 129 h 139"/>
                  <a:gd name="T48" fmla="*/ 189 w 349"/>
                  <a:gd name="T49" fmla="*/ 126 h 139"/>
                  <a:gd name="T50" fmla="*/ 70 w 349"/>
                  <a:gd name="T51" fmla="*/ 68 h 139"/>
                  <a:gd name="T52" fmla="*/ 60 w 349"/>
                  <a:gd name="T53" fmla="*/ 64 h 139"/>
                  <a:gd name="T54" fmla="*/ 50 w 349"/>
                  <a:gd name="T55" fmla="*/ 57 h 139"/>
                  <a:gd name="T56" fmla="*/ 38 w 349"/>
                  <a:gd name="T57" fmla="*/ 48 h 139"/>
                  <a:gd name="T58" fmla="*/ 26 w 349"/>
                  <a:gd name="T59" fmla="*/ 39 h 139"/>
                  <a:gd name="T60" fmla="*/ 15 w 349"/>
                  <a:gd name="T61" fmla="*/ 28 h 139"/>
                  <a:gd name="T62" fmla="*/ 6 w 349"/>
                  <a:gd name="T63" fmla="*/ 18 h 139"/>
                  <a:gd name="T64" fmla="*/ 0 w 349"/>
                  <a:gd name="T65" fmla="*/ 7 h 139"/>
                  <a:gd name="T66" fmla="*/ 0 w 349"/>
                  <a:gd name="T67" fmla="*/ 0 h 13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9"/>
                  <a:gd name="T103" fmla="*/ 0 h 139"/>
                  <a:gd name="T104" fmla="*/ 349 w 349"/>
                  <a:gd name="T105" fmla="*/ 139 h 13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9" h="139">
                    <a:moveTo>
                      <a:pt x="0" y="0"/>
                    </a:moveTo>
                    <a:lnTo>
                      <a:pt x="5" y="2"/>
                    </a:lnTo>
                    <a:lnTo>
                      <a:pt x="16" y="4"/>
                    </a:lnTo>
                    <a:lnTo>
                      <a:pt x="31" y="7"/>
                    </a:lnTo>
                    <a:lnTo>
                      <a:pt x="50" y="10"/>
                    </a:lnTo>
                    <a:lnTo>
                      <a:pt x="69" y="14"/>
                    </a:lnTo>
                    <a:lnTo>
                      <a:pt x="89" y="18"/>
                    </a:lnTo>
                    <a:lnTo>
                      <a:pt x="105" y="22"/>
                    </a:lnTo>
                    <a:lnTo>
                      <a:pt x="120" y="27"/>
                    </a:lnTo>
                    <a:lnTo>
                      <a:pt x="127" y="29"/>
                    </a:lnTo>
                    <a:lnTo>
                      <a:pt x="134" y="33"/>
                    </a:lnTo>
                    <a:lnTo>
                      <a:pt x="141" y="35"/>
                    </a:lnTo>
                    <a:lnTo>
                      <a:pt x="147" y="39"/>
                    </a:lnTo>
                    <a:lnTo>
                      <a:pt x="158" y="45"/>
                    </a:lnTo>
                    <a:lnTo>
                      <a:pt x="169" y="53"/>
                    </a:lnTo>
                    <a:lnTo>
                      <a:pt x="317" y="99"/>
                    </a:lnTo>
                    <a:lnTo>
                      <a:pt x="349" y="104"/>
                    </a:lnTo>
                    <a:lnTo>
                      <a:pt x="336" y="121"/>
                    </a:lnTo>
                    <a:lnTo>
                      <a:pt x="321" y="132"/>
                    </a:lnTo>
                    <a:lnTo>
                      <a:pt x="301" y="137"/>
                    </a:lnTo>
                    <a:lnTo>
                      <a:pt x="280" y="139"/>
                    </a:lnTo>
                    <a:lnTo>
                      <a:pt x="255" y="137"/>
                    </a:lnTo>
                    <a:lnTo>
                      <a:pt x="232" y="134"/>
                    </a:lnTo>
                    <a:lnTo>
                      <a:pt x="208" y="129"/>
                    </a:lnTo>
                    <a:lnTo>
                      <a:pt x="189" y="126"/>
                    </a:lnTo>
                    <a:lnTo>
                      <a:pt x="70" y="68"/>
                    </a:lnTo>
                    <a:lnTo>
                      <a:pt x="60" y="64"/>
                    </a:lnTo>
                    <a:lnTo>
                      <a:pt x="50" y="57"/>
                    </a:lnTo>
                    <a:lnTo>
                      <a:pt x="38" y="48"/>
                    </a:lnTo>
                    <a:lnTo>
                      <a:pt x="26" y="39"/>
                    </a:lnTo>
                    <a:lnTo>
                      <a:pt x="15" y="28"/>
                    </a:lnTo>
                    <a:lnTo>
                      <a:pt x="6" y="18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0000"/>
              </a:solidFill>
              <a:ln w="3810">
                <a:solidFill>
                  <a:srgbClr val="5C5C5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5" name="Freeform 232"/>
              <p:cNvSpPr>
                <a:spLocks/>
              </p:cNvSpPr>
              <p:nvPr/>
            </p:nvSpPr>
            <p:spPr bwMode="auto">
              <a:xfrm>
                <a:off x="3663" y="2527"/>
                <a:ext cx="322" cy="154"/>
              </a:xfrm>
              <a:custGeom>
                <a:avLst/>
                <a:gdLst>
                  <a:gd name="T0" fmla="*/ 5 w 322"/>
                  <a:gd name="T1" fmla="*/ 0 h 154"/>
                  <a:gd name="T2" fmla="*/ 19 w 322"/>
                  <a:gd name="T3" fmla="*/ 11 h 154"/>
                  <a:gd name="T4" fmla="*/ 37 w 322"/>
                  <a:gd name="T5" fmla="*/ 24 h 154"/>
                  <a:gd name="T6" fmla="*/ 56 w 322"/>
                  <a:gd name="T7" fmla="*/ 34 h 154"/>
                  <a:gd name="T8" fmla="*/ 76 w 322"/>
                  <a:gd name="T9" fmla="*/ 44 h 154"/>
                  <a:gd name="T10" fmla="*/ 95 w 322"/>
                  <a:gd name="T11" fmla="*/ 52 h 154"/>
                  <a:gd name="T12" fmla="*/ 115 w 322"/>
                  <a:gd name="T13" fmla="*/ 60 h 154"/>
                  <a:gd name="T14" fmla="*/ 133 w 322"/>
                  <a:gd name="T15" fmla="*/ 67 h 154"/>
                  <a:gd name="T16" fmla="*/ 150 w 322"/>
                  <a:gd name="T17" fmla="*/ 74 h 154"/>
                  <a:gd name="T18" fmla="*/ 170 w 322"/>
                  <a:gd name="T19" fmla="*/ 80 h 154"/>
                  <a:gd name="T20" fmla="*/ 194 w 322"/>
                  <a:gd name="T21" fmla="*/ 87 h 154"/>
                  <a:gd name="T22" fmla="*/ 217 w 322"/>
                  <a:gd name="T23" fmla="*/ 90 h 154"/>
                  <a:gd name="T24" fmla="*/ 242 w 322"/>
                  <a:gd name="T25" fmla="*/ 94 h 154"/>
                  <a:gd name="T26" fmla="*/ 264 w 322"/>
                  <a:gd name="T27" fmla="*/ 94 h 154"/>
                  <a:gd name="T28" fmla="*/ 287 w 322"/>
                  <a:gd name="T29" fmla="*/ 93 h 154"/>
                  <a:gd name="T30" fmla="*/ 306 w 322"/>
                  <a:gd name="T31" fmla="*/ 89 h 154"/>
                  <a:gd name="T32" fmla="*/ 322 w 322"/>
                  <a:gd name="T33" fmla="*/ 85 h 154"/>
                  <a:gd name="T34" fmla="*/ 321 w 322"/>
                  <a:gd name="T35" fmla="*/ 97 h 154"/>
                  <a:gd name="T36" fmla="*/ 316 w 322"/>
                  <a:gd name="T37" fmla="*/ 111 h 154"/>
                  <a:gd name="T38" fmla="*/ 312 w 322"/>
                  <a:gd name="T39" fmla="*/ 118 h 154"/>
                  <a:gd name="T40" fmla="*/ 308 w 322"/>
                  <a:gd name="T41" fmla="*/ 126 h 154"/>
                  <a:gd name="T42" fmla="*/ 304 w 322"/>
                  <a:gd name="T43" fmla="*/ 133 h 154"/>
                  <a:gd name="T44" fmla="*/ 302 w 322"/>
                  <a:gd name="T45" fmla="*/ 141 h 154"/>
                  <a:gd name="T46" fmla="*/ 296 w 322"/>
                  <a:gd name="T47" fmla="*/ 147 h 154"/>
                  <a:gd name="T48" fmla="*/ 288 w 322"/>
                  <a:gd name="T49" fmla="*/ 151 h 154"/>
                  <a:gd name="T50" fmla="*/ 281 w 322"/>
                  <a:gd name="T51" fmla="*/ 152 h 154"/>
                  <a:gd name="T52" fmla="*/ 276 w 322"/>
                  <a:gd name="T53" fmla="*/ 154 h 154"/>
                  <a:gd name="T54" fmla="*/ 274 w 322"/>
                  <a:gd name="T55" fmla="*/ 149 h 154"/>
                  <a:gd name="T56" fmla="*/ 274 w 322"/>
                  <a:gd name="T57" fmla="*/ 144 h 154"/>
                  <a:gd name="T58" fmla="*/ 277 w 322"/>
                  <a:gd name="T59" fmla="*/ 138 h 154"/>
                  <a:gd name="T60" fmla="*/ 284 w 322"/>
                  <a:gd name="T61" fmla="*/ 133 h 154"/>
                  <a:gd name="T62" fmla="*/ 289 w 322"/>
                  <a:gd name="T63" fmla="*/ 128 h 154"/>
                  <a:gd name="T64" fmla="*/ 294 w 322"/>
                  <a:gd name="T65" fmla="*/ 123 h 154"/>
                  <a:gd name="T66" fmla="*/ 294 w 322"/>
                  <a:gd name="T67" fmla="*/ 117 h 154"/>
                  <a:gd name="T68" fmla="*/ 292 w 322"/>
                  <a:gd name="T69" fmla="*/ 116 h 154"/>
                  <a:gd name="T70" fmla="*/ 286 w 322"/>
                  <a:gd name="T71" fmla="*/ 114 h 154"/>
                  <a:gd name="T72" fmla="*/ 279 w 322"/>
                  <a:gd name="T73" fmla="*/ 113 h 154"/>
                  <a:gd name="T74" fmla="*/ 267 w 322"/>
                  <a:gd name="T75" fmla="*/ 111 h 154"/>
                  <a:gd name="T76" fmla="*/ 255 w 322"/>
                  <a:gd name="T77" fmla="*/ 112 h 154"/>
                  <a:gd name="T78" fmla="*/ 248 w 322"/>
                  <a:gd name="T79" fmla="*/ 112 h 154"/>
                  <a:gd name="T80" fmla="*/ 242 w 322"/>
                  <a:gd name="T81" fmla="*/ 113 h 154"/>
                  <a:gd name="T82" fmla="*/ 234 w 322"/>
                  <a:gd name="T83" fmla="*/ 114 h 154"/>
                  <a:gd name="T84" fmla="*/ 228 w 322"/>
                  <a:gd name="T85" fmla="*/ 116 h 154"/>
                  <a:gd name="T86" fmla="*/ 205 w 322"/>
                  <a:gd name="T87" fmla="*/ 116 h 154"/>
                  <a:gd name="T88" fmla="*/ 189 w 322"/>
                  <a:gd name="T89" fmla="*/ 117 h 154"/>
                  <a:gd name="T90" fmla="*/ 174 w 322"/>
                  <a:gd name="T91" fmla="*/ 113 h 154"/>
                  <a:gd name="T92" fmla="*/ 163 w 322"/>
                  <a:gd name="T93" fmla="*/ 111 h 154"/>
                  <a:gd name="T94" fmla="*/ 150 w 322"/>
                  <a:gd name="T95" fmla="*/ 105 h 154"/>
                  <a:gd name="T96" fmla="*/ 138 w 322"/>
                  <a:gd name="T97" fmla="*/ 100 h 154"/>
                  <a:gd name="T98" fmla="*/ 123 w 322"/>
                  <a:gd name="T99" fmla="*/ 94 h 154"/>
                  <a:gd name="T100" fmla="*/ 108 w 322"/>
                  <a:gd name="T101" fmla="*/ 88 h 154"/>
                  <a:gd name="T102" fmla="*/ 87 w 322"/>
                  <a:gd name="T103" fmla="*/ 78 h 154"/>
                  <a:gd name="T104" fmla="*/ 67 w 322"/>
                  <a:gd name="T105" fmla="*/ 67 h 154"/>
                  <a:gd name="T106" fmla="*/ 46 w 322"/>
                  <a:gd name="T107" fmla="*/ 53 h 154"/>
                  <a:gd name="T108" fmla="*/ 29 w 322"/>
                  <a:gd name="T109" fmla="*/ 40 h 154"/>
                  <a:gd name="T110" fmla="*/ 12 w 322"/>
                  <a:gd name="T111" fmla="*/ 27 h 154"/>
                  <a:gd name="T112" fmla="*/ 3 w 322"/>
                  <a:gd name="T113" fmla="*/ 15 h 154"/>
                  <a:gd name="T114" fmla="*/ 0 w 322"/>
                  <a:gd name="T115" fmla="*/ 5 h 154"/>
                  <a:gd name="T116" fmla="*/ 5 w 322"/>
                  <a:gd name="T117" fmla="*/ 0 h 15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22"/>
                  <a:gd name="T178" fmla="*/ 0 h 154"/>
                  <a:gd name="T179" fmla="*/ 322 w 322"/>
                  <a:gd name="T180" fmla="*/ 154 h 15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22" h="154">
                    <a:moveTo>
                      <a:pt x="5" y="0"/>
                    </a:moveTo>
                    <a:lnTo>
                      <a:pt x="19" y="11"/>
                    </a:lnTo>
                    <a:lnTo>
                      <a:pt x="37" y="24"/>
                    </a:lnTo>
                    <a:lnTo>
                      <a:pt x="56" y="34"/>
                    </a:lnTo>
                    <a:lnTo>
                      <a:pt x="76" y="44"/>
                    </a:lnTo>
                    <a:lnTo>
                      <a:pt x="95" y="52"/>
                    </a:lnTo>
                    <a:lnTo>
                      <a:pt x="115" y="60"/>
                    </a:lnTo>
                    <a:lnTo>
                      <a:pt x="133" y="67"/>
                    </a:lnTo>
                    <a:lnTo>
                      <a:pt x="150" y="74"/>
                    </a:lnTo>
                    <a:lnTo>
                      <a:pt x="170" y="80"/>
                    </a:lnTo>
                    <a:lnTo>
                      <a:pt x="194" y="87"/>
                    </a:lnTo>
                    <a:lnTo>
                      <a:pt x="217" y="90"/>
                    </a:lnTo>
                    <a:lnTo>
                      <a:pt x="242" y="94"/>
                    </a:lnTo>
                    <a:lnTo>
                      <a:pt x="264" y="94"/>
                    </a:lnTo>
                    <a:lnTo>
                      <a:pt x="287" y="93"/>
                    </a:lnTo>
                    <a:lnTo>
                      <a:pt x="306" y="89"/>
                    </a:lnTo>
                    <a:lnTo>
                      <a:pt x="322" y="85"/>
                    </a:lnTo>
                    <a:lnTo>
                      <a:pt x="321" y="97"/>
                    </a:lnTo>
                    <a:lnTo>
                      <a:pt x="316" y="111"/>
                    </a:lnTo>
                    <a:lnTo>
                      <a:pt x="312" y="118"/>
                    </a:lnTo>
                    <a:lnTo>
                      <a:pt x="308" y="126"/>
                    </a:lnTo>
                    <a:lnTo>
                      <a:pt x="304" y="133"/>
                    </a:lnTo>
                    <a:lnTo>
                      <a:pt x="302" y="141"/>
                    </a:lnTo>
                    <a:lnTo>
                      <a:pt x="296" y="147"/>
                    </a:lnTo>
                    <a:lnTo>
                      <a:pt x="288" y="151"/>
                    </a:lnTo>
                    <a:lnTo>
                      <a:pt x="281" y="152"/>
                    </a:lnTo>
                    <a:lnTo>
                      <a:pt x="276" y="154"/>
                    </a:lnTo>
                    <a:lnTo>
                      <a:pt x="274" y="149"/>
                    </a:lnTo>
                    <a:lnTo>
                      <a:pt x="274" y="144"/>
                    </a:lnTo>
                    <a:lnTo>
                      <a:pt x="277" y="138"/>
                    </a:lnTo>
                    <a:lnTo>
                      <a:pt x="284" y="133"/>
                    </a:lnTo>
                    <a:lnTo>
                      <a:pt x="289" y="128"/>
                    </a:lnTo>
                    <a:lnTo>
                      <a:pt x="294" y="123"/>
                    </a:lnTo>
                    <a:lnTo>
                      <a:pt x="294" y="117"/>
                    </a:lnTo>
                    <a:lnTo>
                      <a:pt x="292" y="116"/>
                    </a:lnTo>
                    <a:lnTo>
                      <a:pt x="286" y="114"/>
                    </a:lnTo>
                    <a:lnTo>
                      <a:pt x="279" y="113"/>
                    </a:lnTo>
                    <a:lnTo>
                      <a:pt x="267" y="111"/>
                    </a:lnTo>
                    <a:lnTo>
                      <a:pt x="255" y="112"/>
                    </a:lnTo>
                    <a:lnTo>
                      <a:pt x="248" y="112"/>
                    </a:lnTo>
                    <a:lnTo>
                      <a:pt x="242" y="113"/>
                    </a:lnTo>
                    <a:lnTo>
                      <a:pt x="234" y="114"/>
                    </a:lnTo>
                    <a:lnTo>
                      <a:pt x="228" y="116"/>
                    </a:lnTo>
                    <a:lnTo>
                      <a:pt x="205" y="116"/>
                    </a:lnTo>
                    <a:lnTo>
                      <a:pt x="189" y="117"/>
                    </a:lnTo>
                    <a:lnTo>
                      <a:pt x="174" y="113"/>
                    </a:lnTo>
                    <a:lnTo>
                      <a:pt x="163" y="111"/>
                    </a:lnTo>
                    <a:lnTo>
                      <a:pt x="150" y="105"/>
                    </a:lnTo>
                    <a:lnTo>
                      <a:pt x="138" y="100"/>
                    </a:lnTo>
                    <a:lnTo>
                      <a:pt x="123" y="94"/>
                    </a:lnTo>
                    <a:lnTo>
                      <a:pt x="108" y="88"/>
                    </a:lnTo>
                    <a:lnTo>
                      <a:pt x="87" y="78"/>
                    </a:lnTo>
                    <a:lnTo>
                      <a:pt x="67" y="67"/>
                    </a:lnTo>
                    <a:lnTo>
                      <a:pt x="46" y="53"/>
                    </a:lnTo>
                    <a:lnTo>
                      <a:pt x="29" y="40"/>
                    </a:lnTo>
                    <a:lnTo>
                      <a:pt x="12" y="27"/>
                    </a:lnTo>
                    <a:lnTo>
                      <a:pt x="3" y="15"/>
                    </a:lnTo>
                    <a:lnTo>
                      <a:pt x="0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6" name="Freeform 233"/>
              <p:cNvSpPr>
                <a:spLocks/>
              </p:cNvSpPr>
              <p:nvPr/>
            </p:nvSpPr>
            <p:spPr bwMode="auto">
              <a:xfrm>
                <a:off x="3641" y="2449"/>
                <a:ext cx="349" cy="152"/>
              </a:xfrm>
              <a:custGeom>
                <a:avLst/>
                <a:gdLst>
                  <a:gd name="T0" fmla="*/ 0 w 349"/>
                  <a:gd name="T1" fmla="*/ 0 h 152"/>
                  <a:gd name="T2" fmla="*/ 33 w 349"/>
                  <a:gd name="T3" fmla="*/ 28 h 152"/>
                  <a:gd name="T4" fmla="*/ 39 w 349"/>
                  <a:gd name="T5" fmla="*/ 29 h 152"/>
                  <a:gd name="T6" fmla="*/ 47 w 349"/>
                  <a:gd name="T7" fmla="*/ 33 h 152"/>
                  <a:gd name="T8" fmla="*/ 53 w 349"/>
                  <a:gd name="T9" fmla="*/ 36 h 152"/>
                  <a:gd name="T10" fmla="*/ 59 w 349"/>
                  <a:gd name="T11" fmla="*/ 39 h 152"/>
                  <a:gd name="T12" fmla="*/ 69 w 349"/>
                  <a:gd name="T13" fmla="*/ 44 h 152"/>
                  <a:gd name="T14" fmla="*/ 82 w 349"/>
                  <a:gd name="T15" fmla="*/ 48 h 152"/>
                  <a:gd name="T16" fmla="*/ 114 w 349"/>
                  <a:gd name="T17" fmla="*/ 59 h 152"/>
                  <a:gd name="T18" fmla="*/ 122 w 349"/>
                  <a:gd name="T19" fmla="*/ 61 h 152"/>
                  <a:gd name="T20" fmla="*/ 131 w 349"/>
                  <a:gd name="T21" fmla="*/ 62 h 152"/>
                  <a:gd name="T22" fmla="*/ 138 w 349"/>
                  <a:gd name="T23" fmla="*/ 63 h 152"/>
                  <a:gd name="T24" fmla="*/ 148 w 349"/>
                  <a:gd name="T25" fmla="*/ 66 h 152"/>
                  <a:gd name="T26" fmla="*/ 181 w 349"/>
                  <a:gd name="T27" fmla="*/ 79 h 152"/>
                  <a:gd name="T28" fmla="*/ 185 w 349"/>
                  <a:gd name="T29" fmla="*/ 83 h 152"/>
                  <a:gd name="T30" fmla="*/ 190 w 349"/>
                  <a:gd name="T31" fmla="*/ 88 h 152"/>
                  <a:gd name="T32" fmla="*/ 196 w 349"/>
                  <a:gd name="T33" fmla="*/ 92 h 152"/>
                  <a:gd name="T34" fmla="*/ 203 w 349"/>
                  <a:gd name="T35" fmla="*/ 96 h 152"/>
                  <a:gd name="T36" fmla="*/ 277 w 349"/>
                  <a:gd name="T37" fmla="*/ 125 h 152"/>
                  <a:gd name="T38" fmla="*/ 281 w 349"/>
                  <a:gd name="T39" fmla="*/ 126 h 152"/>
                  <a:gd name="T40" fmla="*/ 289 w 349"/>
                  <a:gd name="T41" fmla="*/ 130 h 152"/>
                  <a:gd name="T42" fmla="*/ 298 w 349"/>
                  <a:gd name="T43" fmla="*/ 133 h 152"/>
                  <a:gd name="T44" fmla="*/ 309 w 349"/>
                  <a:gd name="T45" fmla="*/ 138 h 152"/>
                  <a:gd name="T46" fmla="*/ 319 w 349"/>
                  <a:gd name="T47" fmla="*/ 141 h 152"/>
                  <a:gd name="T48" fmla="*/ 330 w 349"/>
                  <a:gd name="T49" fmla="*/ 145 h 152"/>
                  <a:gd name="T50" fmla="*/ 340 w 349"/>
                  <a:gd name="T51" fmla="*/ 146 h 152"/>
                  <a:gd name="T52" fmla="*/ 349 w 349"/>
                  <a:gd name="T53" fmla="*/ 147 h 152"/>
                  <a:gd name="T54" fmla="*/ 344 w 349"/>
                  <a:gd name="T55" fmla="*/ 148 h 152"/>
                  <a:gd name="T56" fmla="*/ 340 w 349"/>
                  <a:gd name="T57" fmla="*/ 152 h 152"/>
                  <a:gd name="T58" fmla="*/ 329 w 349"/>
                  <a:gd name="T59" fmla="*/ 148 h 152"/>
                  <a:gd name="T60" fmla="*/ 319 w 349"/>
                  <a:gd name="T61" fmla="*/ 148 h 152"/>
                  <a:gd name="T62" fmla="*/ 308 w 349"/>
                  <a:gd name="T63" fmla="*/ 147 h 152"/>
                  <a:gd name="T64" fmla="*/ 298 w 349"/>
                  <a:gd name="T65" fmla="*/ 145 h 152"/>
                  <a:gd name="T66" fmla="*/ 282 w 349"/>
                  <a:gd name="T67" fmla="*/ 137 h 152"/>
                  <a:gd name="T68" fmla="*/ 269 w 349"/>
                  <a:gd name="T69" fmla="*/ 130 h 152"/>
                  <a:gd name="T70" fmla="*/ 254 w 349"/>
                  <a:gd name="T71" fmla="*/ 122 h 152"/>
                  <a:gd name="T72" fmla="*/ 240 w 349"/>
                  <a:gd name="T73" fmla="*/ 116 h 152"/>
                  <a:gd name="T74" fmla="*/ 225 w 349"/>
                  <a:gd name="T75" fmla="*/ 110 h 152"/>
                  <a:gd name="T76" fmla="*/ 210 w 349"/>
                  <a:gd name="T77" fmla="*/ 103 h 152"/>
                  <a:gd name="T78" fmla="*/ 195 w 349"/>
                  <a:gd name="T79" fmla="*/ 97 h 152"/>
                  <a:gd name="T80" fmla="*/ 180 w 349"/>
                  <a:gd name="T81" fmla="*/ 92 h 152"/>
                  <a:gd name="T82" fmla="*/ 156 w 349"/>
                  <a:gd name="T83" fmla="*/ 83 h 152"/>
                  <a:gd name="T84" fmla="*/ 132 w 349"/>
                  <a:gd name="T85" fmla="*/ 76 h 152"/>
                  <a:gd name="T86" fmla="*/ 107 w 349"/>
                  <a:gd name="T87" fmla="*/ 68 h 152"/>
                  <a:gd name="T88" fmla="*/ 84 w 349"/>
                  <a:gd name="T89" fmla="*/ 61 h 152"/>
                  <a:gd name="T90" fmla="*/ 61 w 349"/>
                  <a:gd name="T91" fmla="*/ 53 h 152"/>
                  <a:gd name="T92" fmla="*/ 39 w 349"/>
                  <a:gd name="T93" fmla="*/ 48 h 152"/>
                  <a:gd name="T94" fmla="*/ 22 w 349"/>
                  <a:gd name="T95" fmla="*/ 42 h 152"/>
                  <a:gd name="T96" fmla="*/ 8 w 349"/>
                  <a:gd name="T97" fmla="*/ 38 h 152"/>
                  <a:gd name="T98" fmla="*/ 0 w 349"/>
                  <a:gd name="T99" fmla="*/ 0 h 15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49"/>
                  <a:gd name="T151" fmla="*/ 0 h 152"/>
                  <a:gd name="T152" fmla="*/ 349 w 349"/>
                  <a:gd name="T153" fmla="*/ 152 h 15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49" h="152">
                    <a:moveTo>
                      <a:pt x="0" y="0"/>
                    </a:moveTo>
                    <a:lnTo>
                      <a:pt x="33" y="28"/>
                    </a:lnTo>
                    <a:lnTo>
                      <a:pt x="39" y="29"/>
                    </a:lnTo>
                    <a:lnTo>
                      <a:pt x="47" y="33"/>
                    </a:lnTo>
                    <a:lnTo>
                      <a:pt x="53" y="36"/>
                    </a:lnTo>
                    <a:lnTo>
                      <a:pt x="59" y="39"/>
                    </a:lnTo>
                    <a:lnTo>
                      <a:pt x="69" y="44"/>
                    </a:lnTo>
                    <a:lnTo>
                      <a:pt x="82" y="48"/>
                    </a:lnTo>
                    <a:lnTo>
                      <a:pt x="114" y="59"/>
                    </a:lnTo>
                    <a:lnTo>
                      <a:pt x="122" y="61"/>
                    </a:lnTo>
                    <a:lnTo>
                      <a:pt x="131" y="62"/>
                    </a:lnTo>
                    <a:lnTo>
                      <a:pt x="138" y="63"/>
                    </a:lnTo>
                    <a:lnTo>
                      <a:pt x="148" y="66"/>
                    </a:lnTo>
                    <a:lnTo>
                      <a:pt x="181" y="79"/>
                    </a:lnTo>
                    <a:lnTo>
                      <a:pt x="185" y="83"/>
                    </a:lnTo>
                    <a:lnTo>
                      <a:pt x="190" y="88"/>
                    </a:lnTo>
                    <a:lnTo>
                      <a:pt x="196" y="92"/>
                    </a:lnTo>
                    <a:lnTo>
                      <a:pt x="203" y="96"/>
                    </a:lnTo>
                    <a:lnTo>
                      <a:pt x="277" y="125"/>
                    </a:lnTo>
                    <a:lnTo>
                      <a:pt x="281" y="126"/>
                    </a:lnTo>
                    <a:lnTo>
                      <a:pt x="289" y="130"/>
                    </a:lnTo>
                    <a:lnTo>
                      <a:pt x="298" y="133"/>
                    </a:lnTo>
                    <a:lnTo>
                      <a:pt x="309" y="138"/>
                    </a:lnTo>
                    <a:lnTo>
                      <a:pt x="319" y="141"/>
                    </a:lnTo>
                    <a:lnTo>
                      <a:pt x="330" y="145"/>
                    </a:lnTo>
                    <a:lnTo>
                      <a:pt x="340" y="146"/>
                    </a:lnTo>
                    <a:lnTo>
                      <a:pt x="349" y="147"/>
                    </a:lnTo>
                    <a:lnTo>
                      <a:pt x="344" y="148"/>
                    </a:lnTo>
                    <a:lnTo>
                      <a:pt x="340" y="152"/>
                    </a:lnTo>
                    <a:lnTo>
                      <a:pt x="329" y="148"/>
                    </a:lnTo>
                    <a:lnTo>
                      <a:pt x="319" y="148"/>
                    </a:lnTo>
                    <a:lnTo>
                      <a:pt x="308" y="147"/>
                    </a:lnTo>
                    <a:lnTo>
                      <a:pt x="298" y="145"/>
                    </a:lnTo>
                    <a:lnTo>
                      <a:pt x="282" y="137"/>
                    </a:lnTo>
                    <a:lnTo>
                      <a:pt x="269" y="130"/>
                    </a:lnTo>
                    <a:lnTo>
                      <a:pt x="254" y="122"/>
                    </a:lnTo>
                    <a:lnTo>
                      <a:pt x="240" y="116"/>
                    </a:lnTo>
                    <a:lnTo>
                      <a:pt x="225" y="110"/>
                    </a:lnTo>
                    <a:lnTo>
                      <a:pt x="210" y="103"/>
                    </a:lnTo>
                    <a:lnTo>
                      <a:pt x="195" y="97"/>
                    </a:lnTo>
                    <a:lnTo>
                      <a:pt x="180" y="92"/>
                    </a:lnTo>
                    <a:lnTo>
                      <a:pt x="156" y="83"/>
                    </a:lnTo>
                    <a:lnTo>
                      <a:pt x="132" y="76"/>
                    </a:lnTo>
                    <a:lnTo>
                      <a:pt x="107" y="68"/>
                    </a:lnTo>
                    <a:lnTo>
                      <a:pt x="84" y="61"/>
                    </a:lnTo>
                    <a:lnTo>
                      <a:pt x="61" y="53"/>
                    </a:lnTo>
                    <a:lnTo>
                      <a:pt x="39" y="48"/>
                    </a:lnTo>
                    <a:lnTo>
                      <a:pt x="22" y="42"/>
                    </a:lnTo>
                    <a:lnTo>
                      <a:pt x="8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7" name="Freeform 234"/>
              <p:cNvSpPr>
                <a:spLocks/>
              </p:cNvSpPr>
              <p:nvPr/>
            </p:nvSpPr>
            <p:spPr bwMode="auto">
              <a:xfrm>
                <a:off x="3730" y="2190"/>
                <a:ext cx="315" cy="481"/>
              </a:xfrm>
              <a:custGeom>
                <a:avLst/>
                <a:gdLst>
                  <a:gd name="T0" fmla="*/ 224 w 315"/>
                  <a:gd name="T1" fmla="*/ 3 h 481"/>
                  <a:gd name="T2" fmla="*/ 204 w 315"/>
                  <a:gd name="T3" fmla="*/ 10 h 481"/>
                  <a:gd name="T4" fmla="*/ 186 w 315"/>
                  <a:gd name="T5" fmla="*/ 10 h 481"/>
                  <a:gd name="T6" fmla="*/ 192 w 315"/>
                  <a:gd name="T7" fmla="*/ 31 h 481"/>
                  <a:gd name="T8" fmla="*/ 175 w 315"/>
                  <a:gd name="T9" fmla="*/ 55 h 481"/>
                  <a:gd name="T10" fmla="*/ 157 w 315"/>
                  <a:gd name="T11" fmla="*/ 73 h 481"/>
                  <a:gd name="T12" fmla="*/ 138 w 315"/>
                  <a:gd name="T13" fmla="*/ 97 h 481"/>
                  <a:gd name="T14" fmla="*/ 126 w 315"/>
                  <a:gd name="T15" fmla="*/ 123 h 481"/>
                  <a:gd name="T16" fmla="*/ 118 w 315"/>
                  <a:gd name="T17" fmla="*/ 138 h 481"/>
                  <a:gd name="T18" fmla="*/ 109 w 315"/>
                  <a:gd name="T19" fmla="*/ 152 h 481"/>
                  <a:gd name="T20" fmla="*/ 96 w 315"/>
                  <a:gd name="T21" fmla="*/ 172 h 481"/>
                  <a:gd name="T22" fmla="*/ 73 w 315"/>
                  <a:gd name="T23" fmla="*/ 176 h 481"/>
                  <a:gd name="T24" fmla="*/ 52 w 315"/>
                  <a:gd name="T25" fmla="*/ 177 h 481"/>
                  <a:gd name="T26" fmla="*/ 73 w 315"/>
                  <a:gd name="T27" fmla="*/ 189 h 481"/>
                  <a:gd name="T28" fmla="*/ 97 w 315"/>
                  <a:gd name="T29" fmla="*/ 196 h 481"/>
                  <a:gd name="T30" fmla="*/ 116 w 315"/>
                  <a:gd name="T31" fmla="*/ 198 h 481"/>
                  <a:gd name="T32" fmla="*/ 138 w 315"/>
                  <a:gd name="T33" fmla="*/ 204 h 481"/>
                  <a:gd name="T34" fmla="*/ 150 w 315"/>
                  <a:gd name="T35" fmla="*/ 217 h 481"/>
                  <a:gd name="T36" fmla="*/ 153 w 315"/>
                  <a:gd name="T37" fmla="*/ 232 h 481"/>
                  <a:gd name="T38" fmla="*/ 167 w 315"/>
                  <a:gd name="T39" fmla="*/ 247 h 481"/>
                  <a:gd name="T40" fmla="*/ 187 w 315"/>
                  <a:gd name="T41" fmla="*/ 266 h 481"/>
                  <a:gd name="T42" fmla="*/ 176 w 315"/>
                  <a:gd name="T43" fmla="*/ 277 h 481"/>
                  <a:gd name="T44" fmla="*/ 153 w 315"/>
                  <a:gd name="T45" fmla="*/ 271 h 481"/>
                  <a:gd name="T46" fmla="*/ 79 w 315"/>
                  <a:gd name="T47" fmla="*/ 256 h 481"/>
                  <a:gd name="T48" fmla="*/ 33 w 315"/>
                  <a:gd name="T49" fmla="*/ 251 h 481"/>
                  <a:gd name="T50" fmla="*/ 33 w 315"/>
                  <a:gd name="T51" fmla="*/ 276 h 481"/>
                  <a:gd name="T52" fmla="*/ 43 w 315"/>
                  <a:gd name="T53" fmla="*/ 288 h 481"/>
                  <a:gd name="T54" fmla="*/ 73 w 315"/>
                  <a:gd name="T55" fmla="*/ 298 h 481"/>
                  <a:gd name="T56" fmla="*/ 101 w 315"/>
                  <a:gd name="T57" fmla="*/ 296 h 481"/>
                  <a:gd name="T58" fmla="*/ 128 w 315"/>
                  <a:gd name="T59" fmla="*/ 296 h 481"/>
                  <a:gd name="T60" fmla="*/ 156 w 315"/>
                  <a:gd name="T61" fmla="*/ 297 h 481"/>
                  <a:gd name="T62" fmla="*/ 180 w 315"/>
                  <a:gd name="T63" fmla="*/ 297 h 481"/>
                  <a:gd name="T64" fmla="*/ 205 w 315"/>
                  <a:gd name="T65" fmla="*/ 283 h 481"/>
                  <a:gd name="T66" fmla="*/ 221 w 315"/>
                  <a:gd name="T67" fmla="*/ 293 h 481"/>
                  <a:gd name="T68" fmla="*/ 219 w 315"/>
                  <a:gd name="T69" fmla="*/ 313 h 481"/>
                  <a:gd name="T70" fmla="*/ 240 w 315"/>
                  <a:gd name="T71" fmla="*/ 343 h 481"/>
                  <a:gd name="T72" fmla="*/ 241 w 315"/>
                  <a:gd name="T73" fmla="*/ 370 h 481"/>
                  <a:gd name="T74" fmla="*/ 237 w 315"/>
                  <a:gd name="T75" fmla="*/ 397 h 481"/>
                  <a:gd name="T76" fmla="*/ 244 w 315"/>
                  <a:gd name="T77" fmla="*/ 417 h 481"/>
                  <a:gd name="T78" fmla="*/ 264 w 315"/>
                  <a:gd name="T79" fmla="*/ 427 h 481"/>
                  <a:gd name="T80" fmla="*/ 266 w 315"/>
                  <a:gd name="T81" fmla="*/ 448 h 481"/>
                  <a:gd name="T82" fmla="*/ 259 w 315"/>
                  <a:gd name="T83" fmla="*/ 473 h 481"/>
                  <a:gd name="T84" fmla="*/ 308 w 315"/>
                  <a:gd name="T85" fmla="*/ 422 h 481"/>
                  <a:gd name="T86" fmla="*/ 282 w 315"/>
                  <a:gd name="T87" fmla="*/ 386 h 481"/>
                  <a:gd name="T88" fmla="*/ 259 w 315"/>
                  <a:gd name="T89" fmla="*/ 346 h 481"/>
                  <a:gd name="T90" fmla="*/ 260 w 315"/>
                  <a:gd name="T91" fmla="*/ 287 h 481"/>
                  <a:gd name="T92" fmla="*/ 247 w 315"/>
                  <a:gd name="T93" fmla="*/ 236 h 481"/>
                  <a:gd name="T94" fmla="*/ 226 w 315"/>
                  <a:gd name="T95" fmla="*/ 197 h 481"/>
                  <a:gd name="T96" fmla="*/ 227 w 315"/>
                  <a:gd name="T97" fmla="*/ 182 h 481"/>
                  <a:gd name="T98" fmla="*/ 255 w 315"/>
                  <a:gd name="T99" fmla="*/ 187 h 481"/>
                  <a:gd name="T100" fmla="*/ 287 w 315"/>
                  <a:gd name="T101" fmla="*/ 194 h 481"/>
                  <a:gd name="T102" fmla="*/ 315 w 315"/>
                  <a:gd name="T103" fmla="*/ 168 h 481"/>
                  <a:gd name="T104" fmla="*/ 296 w 315"/>
                  <a:gd name="T105" fmla="*/ 159 h 481"/>
                  <a:gd name="T106" fmla="*/ 269 w 315"/>
                  <a:gd name="T107" fmla="*/ 170 h 481"/>
                  <a:gd name="T108" fmla="*/ 255 w 315"/>
                  <a:gd name="T109" fmla="*/ 152 h 481"/>
                  <a:gd name="T110" fmla="*/ 230 w 315"/>
                  <a:gd name="T111" fmla="*/ 149 h 481"/>
                  <a:gd name="T112" fmla="*/ 205 w 315"/>
                  <a:gd name="T113" fmla="*/ 147 h 481"/>
                  <a:gd name="T114" fmla="*/ 207 w 315"/>
                  <a:gd name="T115" fmla="*/ 115 h 481"/>
                  <a:gd name="T116" fmla="*/ 215 w 315"/>
                  <a:gd name="T117" fmla="*/ 79 h 481"/>
                  <a:gd name="T118" fmla="*/ 215 w 315"/>
                  <a:gd name="T119" fmla="*/ 49 h 481"/>
                  <a:gd name="T120" fmla="*/ 240 w 315"/>
                  <a:gd name="T121" fmla="*/ 29 h 481"/>
                  <a:gd name="T122" fmla="*/ 246 w 315"/>
                  <a:gd name="T123" fmla="*/ 10 h 48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15"/>
                  <a:gd name="T187" fmla="*/ 0 h 481"/>
                  <a:gd name="T188" fmla="*/ 315 w 315"/>
                  <a:gd name="T189" fmla="*/ 481 h 48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15" h="481">
                    <a:moveTo>
                      <a:pt x="240" y="0"/>
                    </a:moveTo>
                    <a:lnTo>
                      <a:pt x="230" y="0"/>
                    </a:lnTo>
                    <a:lnTo>
                      <a:pt x="224" y="3"/>
                    </a:lnTo>
                    <a:lnTo>
                      <a:pt x="216" y="5"/>
                    </a:lnTo>
                    <a:lnTo>
                      <a:pt x="211" y="9"/>
                    </a:lnTo>
                    <a:lnTo>
                      <a:pt x="204" y="10"/>
                    </a:lnTo>
                    <a:lnTo>
                      <a:pt x="198" y="13"/>
                    </a:lnTo>
                    <a:lnTo>
                      <a:pt x="192" y="11"/>
                    </a:lnTo>
                    <a:lnTo>
                      <a:pt x="186" y="10"/>
                    </a:lnTo>
                    <a:lnTo>
                      <a:pt x="192" y="16"/>
                    </a:lnTo>
                    <a:lnTo>
                      <a:pt x="195" y="24"/>
                    </a:lnTo>
                    <a:lnTo>
                      <a:pt x="192" y="31"/>
                    </a:lnTo>
                    <a:lnTo>
                      <a:pt x="187" y="41"/>
                    </a:lnTo>
                    <a:lnTo>
                      <a:pt x="181" y="48"/>
                    </a:lnTo>
                    <a:lnTo>
                      <a:pt x="175" y="55"/>
                    </a:lnTo>
                    <a:lnTo>
                      <a:pt x="170" y="60"/>
                    </a:lnTo>
                    <a:lnTo>
                      <a:pt x="168" y="63"/>
                    </a:lnTo>
                    <a:lnTo>
                      <a:pt x="157" y="73"/>
                    </a:lnTo>
                    <a:lnTo>
                      <a:pt x="147" y="84"/>
                    </a:lnTo>
                    <a:lnTo>
                      <a:pt x="142" y="89"/>
                    </a:lnTo>
                    <a:lnTo>
                      <a:pt x="138" y="97"/>
                    </a:lnTo>
                    <a:lnTo>
                      <a:pt x="133" y="105"/>
                    </a:lnTo>
                    <a:lnTo>
                      <a:pt x="130" y="117"/>
                    </a:lnTo>
                    <a:lnTo>
                      <a:pt x="126" y="123"/>
                    </a:lnTo>
                    <a:lnTo>
                      <a:pt x="123" y="128"/>
                    </a:lnTo>
                    <a:lnTo>
                      <a:pt x="121" y="133"/>
                    </a:lnTo>
                    <a:lnTo>
                      <a:pt x="118" y="138"/>
                    </a:lnTo>
                    <a:lnTo>
                      <a:pt x="114" y="142"/>
                    </a:lnTo>
                    <a:lnTo>
                      <a:pt x="112" y="147"/>
                    </a:lnTo>
                    <a:lnTo>
                      <a:pt x="109" y="152"/>
                    </a:lnTo>
                    <a:lnTo>
                      <a:pt x="107" y="159"/>
                    </a:lnTo>
                    <a:lnTo>
                      <a:pt x="102" y="167"/>
                    </a:lnTo>
                    <a:lnTo>
                      <a:pt x="96" y="172"/>
                    </a:lnTo>
                    <a:lnTo>
                      <a:pt x="88" y="174"/>
                    </a:lnTo>
                    <a:lnTo>
                      <a:pt x="82" y="177"/>
                    </a:lnTo>
                    <a:lnTo>
                      <a:pt x="73" y="176"/>
                    </a:lnTo>
                    <a:lnTo>
                      <a:pt x="66" y="176"/>
                    </a:lnTo>
                    <a:lnTo>
                      <a:pt x="58" y="176"/>
                    </a:lnTo>
                    <a:lnTo>
                      <a:pt x="52" y="177"/>
                    </a:lnTo>
                    <a:lnTo>
                      <a:pt x="58" y="183"/>
                    </a:lnTo>
                    <a:lnTo>
                      <a:pt x="66" y="188"/>
                    </a:lnTo>
                    <a:lnTo>
                      <a:pt x="73" y="189"/>
                    </a:lnTo>
                    <a:lnTo>
                      <a:pt x="83" y="192"/>
                    </a:lnTo>
                    <a:lnTo>
                      <a:pt x="89" y="193"/>
                    </a:lnTo>
                    <a:lnTo>
                      <a:pt x="97" y="196"/>
                    </a:lnTo>
                    <a:lnTo>
                      <a:pt x="103" y="197"/>
                    </a:lnTo>
                    <a:lnTo>
                      <a:pt x="111" y="198"/>
                    </a:lnTo>
                    <a:lnTo>
                      <a:pt x="116" y="198"/>
                    </a:lnTo>
                    <a:lnTo>
                      <a:pt x="122" y="199"/>
                    </a:lnTo>
                    <a:lnTo>
                      <a:pt x="130" y="201"/>
                    </a:lnTo>
                    <a:lnTo>
                      <a:pt x="138" y="204"/>
                    </a:lnTo>
                    <a:lnTo>
                      <a:pt x="145" y="208"/>
                    </a:lnTo>
                    <a:lnTo>
                      <a:pt x="148" y="212"/>
                    </a:lnTo>
                    <a:lnTo>
                      <a:pt x="150" y="217"/>
                    </a:lnTo>
                    <a:lnTo>
                      <a:pt x="152" y="222"/>
                    </a:lnTo>
                    <a:lnTo>
                      <a:pt x="152" y="227"/>
                    </a:lnTo>
                    <a:lnTo>
                      <a:pt x="153" y="232"/>
                    </a:lnTo>
                    <a:lnTo>
                      <a:pt x="157" y="236"/>
                    </a:lnTo>
                    <a:lnTo>
                      <a:pt x="166" y="241"/>
                    </a:lnTo>
                    <a:lnTo>
                      <a:pt x="167" y="247"/>
                    </a:lnTo>
                    <a:lnTo>
                      <a:pt x="176" y="254"/>
                    </a:lnTo>
                    <a:lnTo>
                      <a:pt x="183" y="259"/>
                    </a:lnTo>
                    <a:lnTo>
                      <a:pt x="187" y="266"/>
                    </a:lnTo>
                    <a:lnTo>
                      <a:pt x="183" y="272"/>
                    </a:lnTo>
                    <a:lnTo>
                      <a:pt x="180" y="276"/>
                    </a:lnTo>
                    <a:lnTo>
                      <a:pt x="176" y="277"/>
                    </a:lnTo>
                    <a:lnTo>
                      <a:pt x="172" y="278"/>
                    </a:lnTo>
                    <a:lnTo>
                      <a:pt x="163" y="275"/>
                    </a:lnTo>
                    <a:lnTo>
                      <a:pt x="153" y="271"/>
                    </a:lnTo>
                    <a:lnTo>
                      <a:pt x="122" y="262"/>
                    </a:lnTo>
                    <a:lnTo>
                      <a:pt x="99" y="258"/>
                    </a:lnTo>
                    <a:lnTo>
                      <a:pt x="79" y="256"/>
                    </a:lnTo>
                    <a:lnTo>
                      <a:pt x="63" y="256"/>
                    </a:lnTo>
                    <a:lnTo>
                      <a:pt x="47" y="253"/>
                    </a:lnTo>
                    <a:lnTo>
                      <a:pt x="33" y="251"/>
                    </a:lnTo>
                    <a:lnTo>
                      <a:pt x="17" y="244"/>
                    </a:lnTo>
                    <a:lnTo>
                      <a:pt x="0" y="236"/>
                    </a:lnTo>
                    <a:lnTo>
                      <a:pt x="33" y="276"/>
                    </a:lnTo>
                    <a:lnTo>
                      <a:pt x="28" y="287"/>
                    </a:lnTo>
                    <a:lnTo>
                      <a:pt x="37" y="288"/>
                    </a:lnTo>
                    <a:lnTo>
                      <a:pt x="43" y="288"/>
                    </a:lnTo>
                    <a:lnTo>
                      <a:pt x="48" y="286"/>
                    </a:lnTo>
                    <a:lnTo>
                      <a:pt x="57" y="286"/>
                    </a:lnTo>
                    <a:lnTo>
                      <a:pt x="73" y="298"/>
                    </a:lnTo>
                    <a:lnTo>
                      <a:pt x="82" y="297"/>
                    </a:lnTo>
                    <a:lnTo>
                      <a:pt x="92" y="297"/>
                    </a:lnTo>
                    <a:lnTo>
                      <a:pt x="101" y="296"/>
                    </a:lnTo>
                    <a:lnTo>
                      <a:pt x="111" y="296"/>
                    </a:lnTo>
                    <a:lnTo>
                      <a:pt x="118" y="296"/>
                    </a:lnTo>
                    <a:lnTo>
                      <a:pt x="128" y="296"/>
                    </a:lnTo>
                    <a:lnTo>
                      <a:pt x="137" y="296"/>
                    </a:lnTo>
                    <a:lnTo>
                      <a:pt x="148" y="297"/>
                    </a:lnTo>
                    <a:lnTo>
                      <a:pt x="156" y="297"/>
                    </a:lnTo>
                    <a:lnTo>
                      <a:pt x="163" y="298"/>
                    </a:lnTo>
                    <a:lnTo>
                      <a:pt x="171" y="297"/>
                    </a:lnTo>
                    <a:lnTo>
                      <a:pt x="180" y="297"/>
                    </a:lnTo>
                    <a:lnTo>
                      <a:pt x="187" y="292"/>
                    </a:lnTo>
                    <a:lnTo>
                      <a:pt x="196" y="287"/>
                    </a:lnTo>
                    <a:lnTo>
                      <a:pt x="205" y="283"/>
                    </a:lnTo>
                    <a:lnTo>
                      <a:pt x="217" y="286"/>
                    </a:lnTo>
                    <a:lnTo>
                      <a:pt x="221" y="288"/>
                    </a:lnTo>
                    <a:lnTo>
                      <a:pt x="221" y="293"/>
                    </a:lnTo>
                    <a:lnTo>
                      <a:pt x="220" y="301"/>
                    </a:lnTo>
                    <a:lnTo>
                      <a:pt x="219" y="310"/>
                    </a:lnTo>
                    <a:lnTo>
                      <a:pt x="219" y="313"/>
                    </a:lnTo>
                    <a:lnTo>
                      <a:pt x="222" y="326"/>
                    </a:lnTo>
                    <a:lnTo>
                      <a:pt x="229" y="337"/>
                    </a:lnTo>
                    <a:lnTo>
                      <a:pt x="240" y="343"/>
                    </a:lnTo>
                    <a:lnTo>
                      <a:pt x="240" y="352"/>
                    </a:lnTo>
                    <a:lnTo>
                      <a:pt x="241" y="361"/>
                    </a:lnTo>
                    <a:lnTo>
                      <a:pt x="241" y="370"/>
                    </a:lnTo>
                    <a:lnTo>
                      <a:pt x="241" y="380"/>
                    </a:lnTo>
                    <a:lnTo>
                      <a:pt x="239" y="387"/>
                    </a:lnTo>
                    <a:lnTo>
                      <a:pt x="237" y="397"/>
                    </a:lnTo>
                    <a:lnTo>
                      <a:pt x="235" y="406"/>
                    </a:lnTo>
                    <a:lnTo>
                      <a:pt x="234" y="416"/>
                    </a:lnTo>
                    <a:lnTo>
                      <a:pt x="244" y="417"/>
                    </a:lnTo>
                    <a:lnTo>
                      <a:pt x="254" y="419"/>
                    </a:lnTo>
                    <a:lnTo>
                      <a:pt x="260" y="421"/>
                    </a:lnTo>
                    <a:lnTo>
                      <a:pt x="264" y="427"/>
                    </a:lnTo>
                    <a:lnTo>
                      <a:pt x="266" y="432"/>
                    </a:lnTo>
                    <a:lnTo>
                      <a:pt x="267" y="440"/>
                    </a:lnTo>
                    <a:lnTo>
                      <a:pt x="266" y="448"/>
                    </a:lnTo>
                    <a:lnTo>
                      <a:pt x="264" y="455"/>
                    </a:lnTo>
                    <a:lnTo>
                      <a:pt x="261" y="464"/>
                    </a:lnTo>
                    <a:lnTo>
                      <a:pt x="259" y="473"/>
                    </a:lnTo>
                    <a:lnTo>
                      <a:pt x="284" y="481"/>
                    </a:lnTo>
                    <a:lnTo>
                      <a:pt x="310" y="442"/>
                    </a:lnTo>
                    <a:lnTo>
                      <a:pt x="308" y="422"/>
                    </a:lnTo>
                    <a:lnTo>
                      <a:pt x="301" y="409"/>
                    </a:lnTo>
                    <a:lnTo>
                      <a:pt x="291" y="396"/>
                    </a:lnTo>
                    <a:lnTo>
                      <a:pt x="282" y="386"/>
                    </a:lnTo>
                    <a:lnTo>
                      <a:pt x="271" y="374"/>
                    </a:lnTo>
                    <a:lnTo>
                      <a:pt x="264" y="362"/>
                    </a:lnTo>
                    <a:lnTo>
                      <a:pt x="259" y="346"/>
                    </a:lnTo>
                    <a:lnTo>
                      <a:pt x="260" y="326"/>
                    </a:lnTo>
                    <a:lnTo>
                      <a:pt x="260" y="306"/>
                    </a:lnTo>
                    <a:lnTo>
                      <a:pt x="260" y="287"/>
                    </a:lnTo>
                    <a:lnTo>
                      <a:pt x="257" y="268"/>
                    </a:lnTo>
                    <a:lnTo>
                      <a:pt x="254" y="253"/>
                    </a:lnTo>
                    <a:lnTo>
                      <a:pt x="247" y="236"/>
                    </a:lnTo>
                    <a:lnTo>
                      <a:pt x="241" y="222"/>
                    </a:lnTo>
                    <a:lnTo>
                      <a:pt x="234" y="208"/>
                    </a:lnTo>
                    <a:lnTo>
                      <a:pt x="226" y="197"/>
                    </a:lnTo>
                    <a:lnTo>
                      <a:pt x="221" y="188"/>
                    </a:lnTo>
                    <a:lnTo>
                      <a:pt x="224" y="184"/>
                    </a:lnTo>
                    <a:lnTo>
                      <a:pt x="227" y="182"/>
                    </a:lnTo>
                    <a:lnTo>
                      <a:pt x="236" y="183"/>
                    </a:lnTo>
                    <a:lnTo>
                      <a:pt x="245" y="183"/>
                    </a:lnTo>
                    <a:lnTo>
                      <a:pt x="255" y="187"/>
                    </a:lnTo>
                    <a:lnTo>
                      <a:pt x="265" y="191"/>
                    </a:lnTo>
                    <a:lnTo>
                      <a:pt x="275" y="194"/>
                    </a:lnTo>
                    <a:lnTo>
                      <a:pt x="287" y="194"/>
                    </a:lnTo>
                    <a:lnTo>
                      <a:pt x="299" y="189"/>
                    </a:lnTo>
                    <a:lnTo>
                      <a:pt x="308" y="179"/>
                    </a:lnTo>
                    <a:lnTo>
                      <a:pt x="315" y="168"/>
                    </a:lnTo>
                    <a:lnTo>
                      <a:pt x="313" y="162"/>
                    </a:lnTo>
                    <a:lnTo>
                      <a:pt x="308" y="159"/>
                    </a:lnTo>
                    <a:lnTo>
                      <a:pt x="296" y="159"/>
                    </a:lnTo>
                    <a:lnTo>
                      <a:pt x="287" y="164"/>
                    </a:lnTo>
                    <a:lnTo>
                      <a:pt x="277" y="169"/>
                    </a:lnTo>
                    <a:lnTo>
                      <a:pt x="269" y="170"/>
                    </a:lnTo>
                    <a:lnTo>
                      <a:pt x="265" y="165"/>
                    </a:lnTo>
                    <a:lnTo>
                      <a:pt x="261" y="159"/>
                    </a:lnTo>
                    <a:lnTo>
                      <a:pt x="255" y="152"/>
                    </a:lnTo>
                    <a:lnTo>
                      <a:pt x="250" y="147"/>
                    </a:lnTo>
                    <a:lnTo>
                      <a:pt x="240" y="145"/>
                    </a:lnTo>
                    <a:lnTo>
                      <a:pt x="230" y="149"/>
                    </a:lnTo>
                    <a:lnTo>
                      <a:pt x="219" y="152"/>
                    </a:lnTo>
                    <a:lnTo>
                      <a:pt x="212" y="153"/>
                    </a:lnTo>
                    <a:lnTo>
                      <a:pt x="205" y="147"/>
                    </a:lnTo>
                    <a:lnTo>
                      <a:pt x="204" y="138"/>
                    </a:lnTo>
                    <a:lnTo>
                      <a:pt x="204" y="127"/>
                    </a:lnTo>
                    <a:lnTo>
                      <a:pt x="207" y="115"/>
                    </a:lnTo>
                    <a:lnTo>
                      <a:pt x="210" y="102"/>
                    </a:lnTo>
                    <a:lnTo>
                      <a:pt x="212" y="90"/>
                    </a:lnTo>
                    <a:lnTo>
                      <a:pt x="215" y="79"/>
                    </a:lnTo>
                    <a:lnTo>
                      <a:pt x="215" y="71"/>
                    </a:lnTo>
                    <a:lnTo>
                      <a:pt x="212" y="60"/>
                    </a:lnTo>
                    <a:lnTo>
                      <a:pt x="215" y="49"/>
                    </a:lnTo>
                    <a:lnTo>
                      <a:pt x="221" y="40"/>
                    </a:lnTo>
                    <a:lnTo>
                      <a:pt x="231" y="35"/>
                    </a:lnTo>
                    <a:lnTo>
                      <a:pt x="240" y="29"/>
                    </a:lnTo>
                    <a:lnTo>
                      <a:pt x="249" y="20"/>
                    </a:lnTo>
                    <a:lnTo>
                      <a:pt x="247" y="15"/>
                    </a:lnTo>
                    <a:lnTo>
                      <a:pt x="246" y="10"/>
                    </a:lnTo>
                    <a:lnTo>
                      <a:pt x="242" y="3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8" name="Freeform 235"/>
              <p:cNvSpPr>
                <a:spLocks/>
              </p:cNvSpPr>
              <p:nvPr/>
            </p:nvSpPr>
            <p:spPr bwMode="auto">
              <a:xfrm>
                <a:off x="3687" y="2070"/>
                <a:ext cx="173" cy="110"/>
              </a:xfrm>
              <a:custGeom>
                <a:avLst/>
                <a:gdLst>
                  <a:gd name="T0" fmla="*/ 5 w 173"/>
                  <a:gd name="T1" fmla="*/ 62 h 110"/>
                  <a:gd name="T2" fmla="*/ 11 w 173"/>
                  <a:gd name="T3" fmla="*/ 56 h 110"/>
                  <a:gd name="T4" fmla="*/ 16 w 173"/>
                  <a:gd name="T5" fmla="*/ 50 h 110"/>
                  <a:gd name="T6" fmla="*/ 20 w 173"/>
                  <a:gd name="T7" fmla="*/ 42 h 110"/>
                  <a:gd name="T8" fmla="*/ 25 w 173"/>
                  <a:gd name="T9" fmla="*/ 35 h 110"/>
                  <a:gd name="T10" fmla="*/ 23 w 173"/>
                  <a:gd name="T11" fmla="*/ 31 h 110"/>
                  <a:gd name="T12" fmla="*/ 27 w 173"/>
                  <a:gd name="T13" fmla="*/ 29 h 110"/>
                  <a:gd name="T14" fmla="*/ 32 w 173"/>
                  <a:gd name="T15" fmla="*/ 24 h 110"/>
                  <a:gd name="T16" fmla="*/ 38 w 173"/>
                  <a:gd name="T17" fmla="*/ 18 h 110"/>
                  <a:gd name="T18" fmla="*/ 43 w 173"/>
                  <a:gd name="T19" fmla="*/ 12 h 110"/>
                  <a:gd name="T20" fmla="*/ 53 w 173"/>
                  <a:gd name="T21" fmla="*/ 8 h 110"/>
                  <a:gd name="T22" fmla="*/ 62 w 173"/>
                  <a:gd name="T23" fmla="*/ 5 h 110"/>
                  <a:gd name="T24" fmla="*/ 70 w 173"/>
                  <a:gd name="T25" fmla="*/ 1 h 110"/>
                  <a:gd name="T26" fmla="*/ 73 w 173"/>
                  <a:gd name="T27" fmla="*/ 0 h 110"/>
                  <a:gd name="T28" fmla="*/ 84 w 173"/>
                  <a:gd name="T29" fmla="*/ 2 h 110"/>
                  <a:gd name="T30" fmla="*/ 96 w 173"/>
                  <a:gd name="T31" fmla="*/ 8 h 110"/>
                  <a:gd name="T32" fmla="*/ 111 w 173"/>
                  <a:gd name="T33" fmla="*/ 17 h 110"/>
                  <a:gd name="T34" fmla="*/ 124 w 173"/>
                  <a:gd name="T35" fmla="*/ 27 h 110"/>
                  <a:gd name="T36" fmla="*/ 136 w 173"/>
                  <a:gd name="T37" fmla="*/ 39 h 110"/>
                  <a:gd name="T38" fmla="*/ 145 w 173"/>
                  <a:gd name="T39" fmla="*/ 50 h 110"/>
                  <a:gd name="T40" fmla="*/ 150 w 173"/>
                  <a:gd name="T41" fmla="*/ 64 h 110"/>
                  <a:gd name="T42" fmla="*/ 150 w 173"/>
                  <a:gd name="T43" fmla="*/ 70 h 110"/>
                  <a:gd name="T44" fmla="*/ 152 w 173"/>
                  <a:gd name="T45" fmla="*/ 76 h 110"/>
                  <a:gd name="T46" fmla="*/ 155 w 173"/>
                  <a:gd name="T47" fmla="*/ 81 h 110"/>
                  <a:gd name="T48" fmla="*/ 159 w 173"/>
                  <a:gd name="T49" fmla="*/ 87 h 110"/>
                  <a:gd name="T50" fmla="*/ 166 w 173"/>
                  <a:gd name="T51" fmla="*/ 97 h 110"/>
                  <a:gd name="T52" fmla="*/ 173 w 173"/>
                  <a:gd name="T53" fmla="*/ 110 h 110"/>
                  <a:gd name="T54" fmla="*/ 161 w 173"/>
                  <a:gd name="T55" fmla="*/ 110 h 110"/>
                  <a:gd name="T56" fmla="*/ 151 w 173"/>
                  <a:gd name="T57" fmla="*/ 106 h 110"/>
                  <a:gd name="T58" fmla="*/ 142 w 173"/>
                  <a:gd name="T59" fmla="*/ 100 h 110"/>
                  <a:gd name="T60" fmla="*/ 134 w 173"/>
                  <a:gd name="T61" fmla="*/ 96 h 110"/>
                  <a:gd name="T62" fmla="*/ 127 w 173"/>
                  <a:gd name="T63" fmla="*/ 96 h 110"/>
                  <a:gd name="T64" fmla="*/ 121 w 173"/>
                  <a:gd name="T65" fmla="*/ 101 h 110"/>
                  <a:gd name="T66" fmla="*/ 112 w 173"/>
                  <a:gd name="T67" fmla="*/ 104 h 110"/>
                  <a:gd name="T68" fmla="*/ 102 w 173"/>
                  <a:gd name="T69" fmla="*/ 104 h 110"/>
                  <a:gd name="T70" fmla="*/ 95 w 173"/>
                  <a:gd name="T71" fmla="*/ 100 h 110"/>
                  <a:gd name="T72" fmla="*/ 89 w 173"/>
                  <a:gd name="T73" fmla="*/ 96 h 110"/>
                  <a:gd name="T74" fmla="*/ 81 w 173"/>
                  <a:gd name="T75" fmla="*/ 92 h 110"/>
                  <a:gd name="T76" fmla="*/ 76 w 173"/>
                  <a:gd name="T77" fmla="*/ 90 h 110"/>
                  <a:gd name="T78" fmla="*/ 70 w 173"/>
                  <a:gd name="T79" fmla="*/ 86 h 110"/>
                  <a:gd name="T80" fmla="*/ 63 w 173"/>
                  <a:gd name="T81" fmla="*/ 82 h 110"/>
                  <a:gd name="T82" fmla="*/ 56 w 173"/>
                  <a:gd name="T83" fmla="*/ 79 h 110"/>
                  <a:gd name="T84" fmla="*/ 50 w 173"/>
                  <a:gd name="T85" fmla="*/ 76 h 110"/>
                  <a:gd name="T86" fmla="*/ 40 w 173"/>
                  <a:gd name="T87" fmla="*/ 72 h 110"/>
                  <a:gd name="T88" fmla="*/ 32 w 173"/>
                  <a:gd name="T89" fmla="*/ 71 h 110"/>
                  <a:gd name="T90" fmla="*/ 25 w 173"/>
                  <a:gd name="T91" fmla="*/ 70 h 110"/>
                  <a:gd name="T92" fmla="*/ 21 w 173"/>
                  <a:gd name="T93" fmla="*/ 70 h 110"/>
                  <a:gd name="T94" fmla="*/ 10 w 173"/>
                  <a:gd name="T95" fmla="*/ 71 h 110"/>
                  <a:gd name="T96" fmla="*/ 0 w 173"/>
                  <a:gd name="T97" fmla="*/ 74 h 110"/>
                  <a:gd name="T98" fmla="*/ 5 w 173"/>
                  <a:gd name="T99" fmla="*/ 62 h 1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3"/>
                  <a:gd name="T151" fmla="*/ 0 h 110"/>
                  <a:gd name="T152" fmla="*/ 173 w 173"/>
                  <a:gd name="T153" fmla="*/ 110 h 1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3" h="110">
                    <a:moveTo>
                      <a:pt x="5" y="62"/>
                    </a:moveTo>
                    <a:lnTo>
                      <a:pt x="11" y="56"/>
                    </a:lnTo>
                    <a:lnTo>
                      <a:pt x="16" y="50"/>
                    </a:lnTo>
                    <a:lnTo>
                      <a:pt x="20" y="42"/>
                    </a:lnTo>
                    <a:lnTo>
                      <a:pt x="25" y="35"/>
                    </a:lnTo>
                    <a:lnTo>
                      <a:pt x="23" y="31"/>
                    </a:lnTo>
                    <a:lnTo>
                      <a:pt x="27" y="29"/>
                    </a:lnTo>
                    <a:lnTo>
                      <a:pt x="32" y="24"/>
                    </a:lnTo>
                    <a:lnTo>
                      <a:pt x="38" y="18"/>
                    </a:lnTo>
                    <a:lnTo>
                      <a:pt x="43" y="12"/>
                    </a:lnTo>
                    <a:lnTo>
                      <a:pt x="53" y="8"/>
                    </a:lnTo>
                    <a:lnTo>
                      <a:pt x="62" y="5"/>
                    </a:lnTo>
                    <a:lnTo>
                      <a:pt x="70" y="1"/>
                    </a:lnTo>
                    <a:lnTo>
                      <a:pt x="73" y="0"/>
                    </a:lnTo>
                    <a:lnTo>
                      <a:pt x="84" y="2"/>
                    </a:lnTo>
                    <a:lnTo>
                      <a:pt x="96" y="8"/>
                    </a:lnTo>
                    <a:lnTo>
                      <a:pt x="111" y="17"/>
                    </a:lnTo>
                    <a:lnTo>
                      <a:pt x="124" y="27"/>
                    </a:lnTo>
                    <a:lnTo>
                      <a:pt x="136" y="39"/>
                    </a:lnTo>
                    <a:lnTo>
                      <a:pt x="145" y="50"/>
                    </a:lnTo>
                    <a:lnTo>
                      <a:pt x="150" y="64"/>
                    </a:lnTo>
                    <a:lnTo>
                      <a:pt x="150" y="70"/>
                    </a:lnTo>
                    <a:lnTo>
                      <a:pt x="152" y="76"/>
                    </a:lnTo>
                    <a:lnTo>
                      <a:pt x="155" y="81"/>
                    </a:lnTo>
                    <a:lnTo>
                      <a:pt x="159" y="87"/>
                    </a:lnTo>
                    <a:lnTo>
                      <a:pt x="166" y="97"/>
                    </a:lnTo>
                    <a:lnTo>
                      <a:pt x="173" y="110"/>
                    </a:lnTo>
                    <a:lnTo>
                      <a:pt x="161" y="110"/>
                    </a:lnTo>
                    <a:lnTo>
                      <a:pt x="151" y="106"/>
                    </a:lnTo>
                    <a:lnTo>
                      <a:pt x="142" y="100"/>
                    </a:lnTo>
                    <a:lnTo>
                      <a:pt x="134" y="96"/>
                    </a:lnTo>
                    <a:lnTo>
                      <a:pt x="127" y="96"/>
                    </a:lnTo>
                    <a:lnTo>
                      <a:pt x="121" y="101"/>
                    </a:lnTo>
                    <a:lnTo>
                      <a:pt x="112" y="104"/>
                    </a:lnTo>
                    <a:lnTo>
                      <a:pt x="102" y="104"/>
                    </a:lnTo>
                    <a:lnTo>
                      <a:pt x="95" y="100"/>
                    </a:lnTo>
                    <a:lnTo>
                      <a:pt x="89" y="96"/>
                    </a:lnTo>
                    <a:lnTo>
                      <a:pt x="81" y="92"/>
                    </a:lnTo>
                    <a:lnTo>
                      <a:pt x="76" y="90"/>
                    </a:lnTo>
                    <a:lnTo>
                      <a:pt x="70" y="86"/>
                    </a:lnTo>
                    <a:lnTo>
                      <a:pt x="63" y="82"/>
                    </a:lnTo>
                    <a:lnTo>
                      <a:pt x="56" y="79"/>
                    </a:lnTo>
                    <a:lnTo>
                      <a:pt x="50" y="76"/>
                    </a:lnTo>
                    <a:lnTo>
                      <a:pt x="40" y="72"/>
                    </a:lnTo>
                    <a:lnTo>
                      <a:pt x="32" y="71"/>
                    </a:lnTo>
                    <a:lnTo>
                      <a:pt x="25" y="70"/>
                    </a:lnTo>
                    <a:lnTo>
                      <a:pt x="21" y="70"/>
                    </a:lnTo>
                    <a:lnTo>
                      <a:pt x="10" y="71"/>
                    </a:lnTo>
                    <a:lnTo>
                      <a:pt x="0" y="74"/>
                    </a:lnTo>
                    <a:lnTo>
                      <a:pt x="5" y="62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9" name="Freeform 236"/>
              <p:cNvSpPr>
                <a:spLocks/>
              </p:cNvSpPr>
              <p:nvPr/>
            </p:nvSpPr>
            <p:spPr bwMode="auto">
              <a:xfrm>
                <a:off x="3692" y="2175"/>
                <a:ext cx="164" cy="79"/>
              </a:xfrm>
              <a:custGeom>
                <a:avLst/>
                <a:gdLst>
                  <a:gd name="T0" fmla="*/ 114 w 164"/>
                  <a:gd name="T1" fmla="*/ 1 h 79"/>
                  <a:gd name="T2" fmla="*/ 120 w 164"/>
                  <a:gd name="T3" fmla="*/ 6 h 79"/>
                  <a:gd name="T4" fmla="*/ 125 w 164"/>
                  <a:gd name="T5" fmla="*/ 11 h 79"/>
                  <a:gd name="T6" fmla="*/ 129 w 164"/>
                  <a:gd name="T7" fmla="*/ 18 h 79"/>
                  <a:gd name="T8" fmla="*/ 132 w 164"/>
                  <a:gd name="T9" fmla="*/ 25 h 79"/>
                  <a:gd name="T10" fmla="*/ 124 w 164"/>
                  <a:gd name="T11" fmla="*/ 25 h 79"/>
                  <a:gd name="T12" fmla="*/ 116 w 164"/>
                  <a:gd name="T13" fmla="*/ 25 h 79"/>
                  <a:gd name="T14" fmla="*/ 109 w 164"/>
                  <a:gd name="T15" fmla="*/ 23 h 79"/>
                  <a:gd name="T16" fmla="*/ 101 w 164"/>
                  <a:gd name="T17" fmla="*/ 21 h 79"/>
                  <a:gd name="T18" fmla="*/ 92 w 164"/>
                  <a:gd name="T19" fmla="*/ 19 h 79"/>
                  <a:gd name="T20" fmla="*/ 85 w 164"/>
                  <a:gd name="T21" fmla="*/ 16 h 79"/>
                  <a:gd name="T22" fmla="*/ 76 w 164"/>
                  <a:gd name="T23" fmla="*/ 15 h 79"/>
                  <a:gd name="T24" fmla="*/ 68 w 164"/>
                  <a:gd name="T25" fmla="*/ 16 h 79"/>
                  <a:gd name="T26" fmla="*/ 57 w 164"/>
                  <a:gd name="T27" fmla="*/ 20 h 79"/>
                  <a:gd name="T28" fmla="*/ 47 w 164"/>
                  <a:gd name="T29" fmla="*/ 23 h 79"/>
                  <a:gd name="T30" fmla="*/ 41 w 164"/>
                  <a:gd name="T31" fmla="*/ 20 h 79"/>
                  <a:gd name="T32" fmla="*/ 35 w 164"/>
                  <a:gd name="T33" fmla="*/ 18 h 79"/>
                  <a:gd name="T34" fmla="*/ 27 w 164"/>
                  <a:gd name="T35" fmla="*/ 14 h 79"/>
                  <a:gd name="T36" fmla="*/ 22 w 164"/>
                  <a:gd name="T37" fmla="*/ 13 h 79"/>
                  <a:gd name="T38" fmla="*/ 17 w 164"/>
                  <a:gd name="T39" fmla="*/ 11 h 79"/>
                  <a:gd name="T40" fmla="*/ 15 w 164"/>
                  <a:gd name="T41" fmla="*/ 11 h 79"/>
                  <a:gd name="T42" fmla="*/ 7 w 164"/>
                  <a:gd name="T43" fmla="*/ 15 h 79"/>
                  <a:gd name="T44" fmla="*/ 0 w 164"/>
                  <a:gd name="T45" fmla="*/ 23 h 79"/>
                  <a:gd name="T46" fmla="*/ 8 w 164"/>
                  <a:gd name="T47" fmla="*/ 29 h 79"/>
                  <a:gd name="T48" fmla="*/ 17 w 164"/>
                  <a:gd name="T49" fmla="*/ 35 h 79"/>
                  <a:gd name="T50" fmla="*/ 23 w 164"/>
                  <a:gd name="T51" fmla="*/ 40 h 79"/>
                  <a:gd name="T52" fmla="*/ 31 w 164"/>
                  <a:gd name="T53" fmla="*/ 46 h 79"/>
                  <a:gd name="T54" fmla="*/ 35 w 164"/>
                  <a:gd name="T55" fmla="*/ 51 h 79"/>
                  <a:gd name="T56" fmla="*/ 40 w 164"/>
                  <a:gd name="T57" fmla="*/ 59 h 79"/>
                  <a:gd name="T58" fmla="*/ 42 w 164"/>
                  <a:gd name="T59" fmla="*/ 66 h 79"/>
                  <a:gd name="T60" fmla="*/ 43 w 164"/>
                  <a:gd name="T61" fmla="*/ 79 h 79"/>
                  <a:gd name="T62" fmla="*/ 55 w 164"/>
                  <a:gd name="T63" fmla="*/ 74 h 79"/>
                  <a:gd name="T64" fmla="*/ 63 w 164"/>
                  <a:gd name="T65" fmla="*/ 68 h 79"/>
                  <a:gd name="T66" fmla="*/ 72 w 164"/>
                  <a:gd name="T67" fmla="*/ 60 h 79"/>
                  <a:gd name="T68" fmla="*/ 84 w 164"/>
                  <a:gd name="T69" fmla="*/ 56 h 79"/>
                  <a:gd name="T70" fmla="*/ 92 w 164"/>
                  <a:gd name="T71" fmla="*/ 54 h 79"/>
                  <a:gd name="T72" fmla="*/ 104 w 164"/>
                  <a:gd name="T73" fmla="*/ 55 h 79"/>
                  <a:gd name="T74" fmla="*/ 114 w 164"/>
                  <a:gd name="T75" fmla="*/ 56 h 79"/>
                  <a:gd name="T76" fmla="*/ 124 w 164"/>
                  <a:gd name="T77" fmla="*/ 56 h 79"/>
                  <a:gd name="T78" fmla="*/ 134 w 164"/>
                  <a:gd name="T79" fmla="*/ 50 h 79"/>
                  <a:gd name="T80" fmla="*/ 144 w 164"/>
                  <a:gd name="T81" fmla="*/ 40 h 79"/>
                  <a:gd name="T82" fmla="*/ 154 w 164"/>
                  <a:gd name="T83" fmla="*/ 29 h 79"/>
                  <a:gd name="T84" fmla="*/ 164 w 164"/>
                  <a:gd name="T85" fmla="*/ 21 h 79"/>
                  <a:gd name="T86" fmla="*/ 160 w 164"/>
                  <a:gd name="T87" fmla="*/ 15 h 79"/>
                  <a:gd name="T88" fmla="*/ 129 w 164"/>
                  <a:gd name="T89" fmla="*/ 2 h 79"/>
                  <a:gd name="T90" fmla="*/ 121 w 164"/>
                  <a:gd name="T91" fmla="*/ 0 h 79"/>
                  <a:gd name="T92" fmla="*/ 120 w 164"/>
                  <a:gd name="T93" fmla="*/ 0 h 79"/>
                  <a:gd name="T94" fmla="*/ 119 w 164"/>
                  <a:gd name="T95" fmla="*/ 0 h 79"/>
                  <a:gd name="T96" fmla="*/ 114 w 164"/>
                  <a:gd name="T97" fmla="*/ 1 h 7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4"/>
                  <a:gd name="T148" fmla="*/ 0 h 79"/>
                  <a:gd name="T149" fmla="*/ 164 w 164"/>
                  <a:gd name="T150" fmla="*/ 79 h 7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4" h="79">
                    <a:moveTo>
                      <a:pt x="114" y="1"/>
                    </a:moveTo>
                    <a:lnTo>
                      <a:pt x="120" y="6"/>
                    </a:lnTo>
                    <a:lnTo>
                      <a:pt x="125" y="11"/>
                    </a:lnTo>
                    <a:lnTo>
                      <a:pt x="129" y="18"/>
                    </a:lnTo>
                    <a:lnTo>
                      <a:pt x="132" y="25"/>
                    </a:lnTo>
                    <a:lnTo>
                      <a:pt x="124" y="25"/>
                    </a:lnTo>
                    <a:lnTo>
                      <a:pt x="116" y="25"/>
                    </a:lnTo>
                    <a:lnTo>
                      <a:pt x="109" y="23"/>
                    </a:lnTo>
                    <a:lnTo>
                      <a:pt x="101" y="21"/>
                    </a:lnTo>
                    <a:lnTo>
                      <a:pt x="92" y="19"/>
                    </a:lnTo>
                    <a:lnTo>
                      <a:pt x="85" y="16"/>
                    </a:lnTo>
                    <a:lnTo>
                      <a:pt x="76" y="15"/>
                    </a:lnTo>
                    <a:lnTo>
                      <a:pt x="68" y="16"/>
                    </a:lnTo>
                    <a:lnTo>
                      <a:pt x="57" y="20"/>
                    </a:lnTo>
                    <a:lnTo>
                      <a:pt x="47" y="23"/>
                    </a:lnTo>
                    <a:lnTo>
                      <a:pt x="41" y="20"/>
                    </a:lnTo>
                    <a:lnTo>
                      <a:pt x="35" y="18"/>
                    </a:lnTo>
                    <a:lnTo>
                      <a:pt x="27" y="14"/>
                    </a:lnTo>
                    <a:lnTo>
                      <a:pt x="22" y="13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7" y="15"/>
                    </a:lnTo>
                    <a:lnTo>
                      <a:pt x="0" y="23"/>
                    </a:lnTo>
                    <a:lnTo>
                      <a:pt x="8" y="29"/>
                    </a:lnTo>
                    <a:lnTo>
                      <a:pt x="17" y="35"/>
                    </a:lnTo>
                    <a:lnTo>
                      <a:pt x="23" y="40"/>
                    </a:lnTo>
                    <a:lnTo>
                      <a:pt x="31" y="46"/>
                    </a:lnTo>
                    <a:lnTo>
                      <a:pt x="35" y="51"/>
                    </a:lnTo>
                    <a:lnTo>
                      <a:pt x="40" y="59"/>
                    </a:lnTo>
                    <a:lnTo>
                      <a:pt x="42" y="66"/>
                    </a:lnTo>
                    <a:lnTo>
                      <a:pt x="43" y="79"/>
                    </a:lnTo>
                    <a:lnTo>
                      <a:pt x="55" y="74"/>
                    </a:lnTo>
                    <a:lnTo>
                      <a:pt x="63" y="68"/>
                    </a:lnTo>
                    <a:lnTo>
                      <a:pt x="72" y="60"/>
                    </a:lnTo>
                    <a:lnTo>
                      <a:pt x="84" y="56"/>
                    </a:lnTo>
                    <a:lnTo>
                      <a:pt x="92" y="54"/>
                    </a:lnTo>
                    <a:lnTo>
                      <a:pt x="104" y="55"/>
                    </a:lnTo>
                    <a:lnTo>
                      <a:pt x="114" y="56"/>
                    </a:lnTo>
                    <a:lnTo>
                      <a:pt x="124" y="56"/>
                    </a:lnTo>
                    <a:lnTo>
                      <a:pt x="134" y="50"/>
                    </a:lnTo>
                    <a:lnTo>
                      <a:pt x="144" y="40"/>
                    </a:lnTo>
                    <a:lnTo>
                      <a:pt x="154" y="29"/>
                    </a:lnTo>
                    <a:lnTo>
                      <a:pt x="164" y="21"/>
                    </a:lnTo>
                    <a:lnTo>
                      <a:pt x="160" y="15"/>
                    </a:lnTo>
                    <a:lnTo>
                      <a:pt x="129" y="2"/>
                    </a:lnTo>
                    <a:lnTo>
                      <a:pt x="121" y="0"/>
                    </a:lnTo>
                    <a:lnTo>
                      <a:pt x="120" y="0"/>
                    </a:lnTo>
                    <a:lnTo>
                      <a:pt x="119" y="0"/>
                    </a:lnTo>
                    <a:lnTo>
                      <a:pt x="114" y="1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0" name="Freeform 237"/>
              <p:cNvSpPr>
                <a:spLocks/>
              </p:cNvSpPr>
              <p:nvPr/>
            </p:nvSpPr>
            <p:spPr bwMode="auto">
              <a:xfrm>
                <a:off x="3586" y="2269"/>
                <a:ext cx="162" cy="346"/>
              </a:xfrm>
              <a:custGeom>
                <a:avLst/>
                <a:gdLst>
                  <a:gd name="T0" fmla="*/ 154 w 162"/>
                  <a:gd name="T1" fmla="*/ 10 h 346"/>
                  <a:gd name="T2" fmla="*/ 138 w 162"/>
                  <a:gd name="T3" fmla="*/ 25 h 346"/>
                  <a:gd name="T4" fmla="*/ 121 w 162"/>
                  <a:gd name="T5" fmla="*/ 36 h 346"/>
                  <a:gd name="T6" fmla="*/ 102 w 162"/>
                  <a:gd name="T7" fmla="*/ 44 h 346"/>
                  <a:gd name="T8" fmla="*/ 83 w 162"/>
                  <a:gd name="T9" fmla="*/ 50 h 346"/>
                  <a:gd name="T10" fmla="*/ 70 w 162"/>
                  <a:gd name="T11" fmla="*/ 65 h 346"/>
                  <a:gd name="T12" fmla="*/ 62 w 162"/>
                  <a:gd name="T13" fmla="*/ 86 h 346"/>
                  <a:gd name="T14" fmla="*/ 53 w 162"/>
                  <a:gd name="T15" fmla="*/ 105 h 346"/>
                  <a:gd name="T16" fmla="*/ 38 w 162"/>
                  <a:gd name="T17" fmla="*/ 122 h 346"/>
                  <a:gd name="T18" fmla="*/ 24 w 162"/>
                  <a:gd name="T19" fmla="*/ 139 h 346"/>
                  <a:gd name="T20" fmla="*/ 14 w 162"/>
                  <a:gd name="T21" fmla="*/ 159 h 346"/>
                  <a:gd name="T22" fmla="*/ 6 w 162"/>
                  <a:gd name="T23" fmla="*/ 178 h 346"/>
                  <a:gd name="T24" fmla="*/ 0 w 162"/>
                  <a:gd name="T25" fmla="*/ 199 h 346"/>
                  <a:gd name="T26" fmla="*/ 3 w 162"/>
                  <a:gd name="T27" fmla="*/ 228 h 346"/>
                  <a:gd name="T28" fmla="*/ 10 w 162"/>
                  <a:gd name="T29" fmla="*/ 257 h 346"/>
                  <a:gd name="T30" fmla="*/ 14 w 162"/>
                  <a:gd name="T31" fmla="*/ 286 h 346"/>
                  <a:gd name="T32" fmla="*/ 10 w 162"/>
                  <a:gd name="T33" fmla="*/ 311 h 346"/>
                  <a:gd name="T34" fmla="*/ 17 w 162"/>
                  <a:gd name="T35" fmla="*/ 327 h 346"/>
                  <a:gd name="T36" fmla="*/ 18 w 162"/>
                  <a:gd name="T37" fmla="*/ 338 h 346"/>
                  <a:gd name="T38" fmla="*/ 20 w 162"/>
                  <a:gd name="T39" fmla="*/ 335 h 346"/>
                  <a:gd name="T40" fmla="*/ 25 w 162"/>
                  <a:gd name="T41" fmla="*/ 306 h 346"/>
                  <a:gd name="T42" fmla="*/ 28 w 162"/>
                  <a:gd name="T43" fmla="*/ 274 h 346"/>
                  <a:gd name="T44" fmla="*/ 38 w 162"/>
                  <a:gd name="T45" fmla="*/ 251 h 346"/>
                  <a:gd name="T46" fmla="*/ 52 w 162"/>
                  <a:gd name="T47" fmla="*/ 243 h 346"/>
                  <a:gd name="T48" fmla="*/ 64 w 162"/>
                  <a:gd name="T49" fmla="*/ 252 h 346"/>
                  <a:gd name="T50" fmla="*/ 78 w 162"/>
                  <a:gd name="T51" fmla="*/ 264 h 346"/>
                  <a:gd name="T52" fmla="*/ 90 w 162"/>
                  <a:gd name="T53" fmla="*/ 273 h 346"/>
                  <a:gd name="T54" fmla="*/ 89 w 162"/>
                  <a:gd name="T55" fmla="*/ 264 h 346"/>
                  <a:gd name="T56" fmla="*/ 77 w 162"/>
                  <a:gd name="T57" fmla="*/ 243 h 346"/>
                  <a:gd name="T58" fmla="*/ 68 w 162"/>
                  <a:gd name="T59" fmla="*/ 229 h 346"/>
                  <a:gd name="T60" fmla="*/ 63 w 162"/>
                  <a:gd name="T61" fmla="*/ 217 h 346"/>
                  <a:gd name="T62" fmla="*/ 58 w 162"/>
                  <a:gd name="T63" fmla="*/ 201 h 346"/>
                  <a:gd name="T64" fmla="*/ 54 w 162"/>
                  <a:gd name="T65" fmla="*/ 185 h 346"/>
                  <a:gd name="T66" fmla="*/ 48 w 162"/>
                  <a:gd name="T67" fmla="*/ 187 h 346"/>
                  <a:gd name="T68" fmla="*/ 38 w 162"/>
                  <a:gd name="T69" fmla="*/ 207 h 346"/>
                  <a:gd name="T70" fmla="*/ 28 w 162"/>
                  <a:gd name="T71" fmla="*/ 233 h 346"/>
                  <a:gd name="T72" fmla="*/ 20 w 162"/>
                  <a:gd name="T73" fmla="*/ 252 h 346"/>
                  <a:gd name="T74" fmla="*/ 20 w 162"/>
                  <a:gd name="T75" fmla="*/ 242 h 346"/>
                  <a:gd name="T76" fmla="*/ 24 w 162"/>
                  <a:gd name="T77" fmla="*/ 218 h 346"/>
                  <a:gd name="T78" fmla="*/ 33 w 162"/>
                  <a:gd name="T79" fmla="*/ 196 h 346"/>
                  <a:gd name="T80" fmla="*/ 53 w 162"/>
                  <a:gd name="T81" fmla="*/ 174 h 346"/>
                  <a:gd name="T82" fmla="*/ 79 w 162"/>
                  <a:gd name="T83" fmla="*/ 158 h 346"/>
                  <a:gd name="T84" fmla="*/ 104 w 162"/>
                  <a:gd name="T85" fmla="*/ 149 h 346"/>
                  <a:gd name="T86" fmla="*/ 112 w 162"/>
                  <a:gd name="T87" fmla="*/ 139 h 346"/>
                  <a:gd name="T88" fmla="*/ 108 w 162"/>
                  <a:gd name="T89" fmla="*/ 118 h 346"/>
                  <a:gd name="T90" fmla="*/ 107 w 162"/>
                  <a:gd name="T91" fmla="*/ 95 h 346"/>
                  <a:gd name="T92" fmla="*/ 111 w 162"/>
                  <a:gd name="T93" fmla="*/ 73 h 346"/>
                  <a:gd name="T94" fmla="*/ 118 w 162"/>
                  <a:gd name="T95" fmla="*/ 51 h 346"/>
                  <a:gd name="T96" fmla="*/ 128 w 162"/>
                  <a:gd name="T97" fmla="*/ 36 h 346"/>
                  <a:gd name="T98" fmla="*/ 142 w 162"/>
                  <a:gd name="T99" fmla="*/ 21 h 346"/>
                  <a:gd name="T100" fmla="*/ 154 w 162"/>
                  <a:gd name="T101" fmla="*/ 6 h 3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62"/>
                  <a:gd name="T154" fmla="*/ 0 h 346"/>
                  <a:gd name="T155" fmla="*/ 162 w 162"/>
                  <a:gd name="T156" fmla="*/ 346 h 34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62" h="346">
                    <a:moveTo>
                      <a:pt x="162" y="0"/>
                    </a:moveTo>
                    <a:lnTo>
                      <a:pt x="154" y="10"/>
                    </a:lnTo>
                    <a:lnTo>
                      <a:pt x="147" y="19"/>
                    </a:lnTo>
                    <a:lnTo>
                      <a:pt x="138" y="25"/>
                    </a:lnTo>
                    <a:lnTo>
                      <a:pt x="131" y="33"/>
                    </a:lnTo>
                    <a:lnTo>
                      <a:pt x="121" y="36"/>
                    </a:lnTo>
                    <a:lnTo>
                      <a:pt x="112" y="41"/>
                    </a:lnTo>
                    <a:lnTo>
                      <a:pt x="102" y="44"/>
                    </a:lnTo>
                    <a:lnTo>
                      <a:pt x="93" y="48"/>
                    </a:lnTo>
                    <a:lnTo>
                      <a:pt x="83" y="50"/>
                    </a:lnTo>
                    <a:lnTo>
                      <a:pt x="77" y="58"/>
                    </a:lnTo>
                    <a:lnTo>
                      <a:pt x="70" y="65"/>
                    </a:lnTo>
                    <a:lnTo>
                      <a:pt x="67" y="76"/>
                    </a:lnTo>
                    <a:lnTo>
                      <a:pt x="62" y="86"/>
                    </a:lnTo>
                    <a:lnTo>
                      <a:pt x="58" y="97"/>
                    </a:lnTo>
                    <a:lnTo>
                      <a:pt x="53" y="105"/>
                    </a:lnTo>
                    <a:lnTo>
                      <a:pt x="48" y="114"/>
                    </a:lnTo>
                    <a:lnTo>
                      <a:pt x="38" y="122"/>
                    </a:lnTo>
                    <a:lnTo>
                      <a:pt x="32" y="130"/>
                    </a:lnTo>
                    <a:lnTo>
                      <a:pt x="24" y="139"/>
                    </a:lnTo>
                    <a:lnTo>
                      <a:pt x="20" y="150"/>
                    </a:lnTo>
                    <a:lnTo>
                      <a:pt x="14" y="159"/>
                    </a:lnTo>
                    <a:lnTo>
                      <a:pt x="10" y="169"/>
                    </a:lnTo>
                    <a:lnTo>
                      <a:pt x="6" y="178"/>
                    </a:lnTo>
                    <a:lnTo>
                      <a:pt x="4" y="187"/>
                    </a:lnTo>
                    <a:lnTo>
                      <a:pt x="0" y="199"/>
                    </a:lnTo>
                    <a:lnTo>
                      <a:pt x="0" y="214"/>
                    </a:lnTo>
                    <a:lnTo>
                      <a:pt x="3" y="228"/>
                    </a:lnTo>
                    <a:lnTo>
                      <a:pt x="8" y="243"/>
                    </a:lnTo>
                    <a:lnTo>
                      <a:pt x="10" y="257"/>
                    </a:lnTo>
                    <a:lnTo>
                      <a:pt x="14" y="272"/>
                    </a:lnTo>
                    <a:lnTo>
                      <a:pt x="14" y="286"/>
                    </a:lnTo>
                    <a:lnTo>
                      <a:pt x="13" y="300"/>
                    </a:lnTo>
                    <a:lnTo>
                      <a:pt x="10" y="311"/>
                    </a:lnTo>
                    <a:lnTo>
                      <a:pt x="15" y="322"/>
                    </a:lnTo>
                    <a:lnTo>
                      <a:pt x="17" y="327"/>
                    </a:lnTo>
                    <a:lnTo>
                      <a:pt x="18" y="332"/>
                    </a:lnTo>
                    <a:lnTo>
                      <a:pt x="18" y="338"/>
                    </a:lnTo>
                    <a:lnTo>
                      <a:pt x="18" y="346"/>
                    </a:lnTo>
                    <a:lnTo>
                      <a:pt x="20" y="335"/>
                    </a:lnTo>
                    <a:lnTo>
                      <a:pt x="24" y="322"/>
                    </a:lnTo>
                    <a:lnTo>
                      <a:pt x="25" y="306"/>
                    </a:lnTo>
                    <a:lnTo>
                      <a:pt x="27" y="291"/>
                    </a:lnTo>
                    <a:lnTo>
                      <a:pt x="28" y="274"/>
                    </a:lnTo>
                    <a:lnTo>
                      <a:pt x="33" y="261"/>
                    </a:lnTo>
                    <a:lnTo>
                      <a:pt x="38" y="251"/>
                    </a:lnTo>
                    <a:lnTo>
                      <a:pt x="48" y="244"/>
                    </a:lnTo>
                    <a:lnTo>
                      <a:pt x="52" y="243"/>
                    </a:lnTo>
                    <a:lnTo>
                      <a:pt x="58" y="247"/>
                    </a:lnTo>
                    <a:lnTo>
                      <a:pt x="64" y="252"/>
                    </a:lnTo>
                    <a:lnTo>
                      <a:pt x="72" y="259"/>
                    </a:lnTo>
                    <a:lnTo>
                      <a:pt x="78" y="264"/>
                    </a:lnTo>
                    <a:lnTo>
                      <a:pt x="85" y="269"/>
                    </a:lnTo>
                    <a:lnTo>
                      <a:pt x="90" y="273"/>
                    </a:lnTo>
                    <a:lnTo>
                      <a:pt x="96" y="274"/>
                    </a:lnTo>
                    <a:lnTo>
                      <a:pt x="89" y="264"/>
                    </a:lnTo>
                    <a:lnTo>
                      <a:pt x="83" y="254"/>
                    </a:lnTo>
                    <a:lnTo>
                      <a:pt x="77" y="243"/>
                    </a:lnTo>
                    <a:lnTo>
                      <a:pt x="70" y="236"/>
                    </a:lnTo>
                    <a:lnTo>
                      <a:pt x="68" y="229"/>
                    </a:lnTo>
                    <a:lnTo>
                      <a:pt x="65" y="224"/>
                    </a:lnTo>
                    <a:lnTo>
                      <a:pt x="63" y="217"/>
                    </a:lnTo>
                    <a:lnTo>
                      <a:pt x="62" y="209"/>
                    </a:lnTo>
                    <a:lnTo>
                      <a:pt x="58" y="201"/>
                    </a:lnTo>
                    <a:lnTo>
                      <a:pt x="57" y="193"/>
                    </a:lnTo>
                    <a:lnTo>
                      <a:pt x="54" y="185"/>
                    </a:lnTo>
                    <a:lnTo>
                      <a:pt x="53" y="183"/>
                    </a:lnTo>
                    <a:lnTo>
                      <a:pt x="48" y="187"/>
                    </a:lnTo>
                    <a:lnTo>
                      <a:pt x="43" y="196"/>
                    </a:lnTo>
                    <a:lnTo>
                      <a:pt x="38" y="207"/>
                    </a:lnTo>
                    <a:lnTo>
                      <a:pt x="34" y="221"/>
                    </a:lnTo>
                    <a:lnTo>
                      <a:pt x="28" y="233"/>
                    </a:lnTo>
                    <a:lnTo>
                      <a:pt x="24" y="244"/>
                    </a:lnTo>
                    <a:lnTo>
                      <a:pt x="20" y="252"/>
                    </a:lnTo>
                    <a:lnTo>
                      <a:pt x="19" y="256"/>
                    </a:lnTo>
                    <a:lnTo>
                      <a:pt x="20" y="242"/>
                    </a:lnTo>
                    <a:lnTo>
                      <a:pt x="23" y="229"/>
                    </a:lnTo>
                    <a:lnTo>
                      <a:pt x="24" y="218"/>
                    </a:lnTo>
                    <a:lnTo>
                      <a:pt x="28" y="207"/>
                    </a:lnTo>
                    <a:lnTo>
                      <a:pt x="33" y="196"/>
                    </a:lnTo>
                    <a:lnTo>
                      <a:pt x="42" y="185"/>
                    </a:lnTo>
                    <a:lnTo>
                      <a:pt x="53" y="174"/>
                    </a:lnTo>
                    <a:lnTo>
                      <a:pt x="67" y="167"/>
                    </a:lnTo>
                    <a:lnTo>
                      <a:pt x="79" y="158"/>
                    </a:lnTo>
                    <a:lnTo>
                      <a:pt x="93" y="153"/>
                    </a:lnTo>
                    <a:lnTo>
                      <a:pt x="104" y="149"/>
                    </a:lnTo>
                    <a:lnTo>
                      <a:pt x="116" y="150"/>
                    </a:lnTo>
                    <a:lnTo>
                      <a:pt x="112" y="139"/>
                    </a:lnTo>
                    <a:lnTo>
                      <a:pt x="111" y="129"/>
                    </a:lnTo>
                    <a:lnTo>
                      <a:pt x="108" y="118"/>
                    </a:lnTo>
                    <a:lnTo>
                      <a:pt x="108" y="108"/>
                    </a:lnTo>
                    <a:lnTo>
                      <a:pt x="107" y="95"/>
                    </a:lnTo>
                    <a:lnTo>
                      <a:pt x="108" y="84"/>
                    </a:lnTo>
                    <a:lnTo>
                      <a:pt x="111" y="73"/>
                    </a:lnTo>
                    <a:lnTo>
                      <a:pt x="116" y="61"/>
                    </a:lnTo>
                    <a:lnTo>
                      <a:pt x="118" y="51"/>
                    </a:lnTo>
                    <a:lnTo>
                      <a:pt x="123" y="44"/>
                    </a:lnTo>
                    <a:lnTo>
                      <a:pt x="128" y="36"/>
                    </a:lnTo>
                    <a:lnTo>
                      <a:pt x="136" y="29"/>
                    </a:lnTo>
                    <a:lnTo>
                      <a:pt x="142" y="21"/>
                    </a:lnTo>
                    <a:lnTo>
                      <a:pt x="148" y="14"/>
                    </a:lnTo>
                    <a:lnTo>
                      <a:pt x="154" y="6"/>
                    </a:ln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1" name="Freeform 238"/>
              <p:cNvSpPr>
                <a:spLocks/>
              </p:cNvSpPr>
              <p:nvPr/>
            </p:nvSpPr>
            <p:spPr bwMode="auto">
              <a:xfrm>
                <a:off x="3695" y="2141"/>
                <a:ext cx="223" cy="247"/>
              </a:xfrm>
              <a:custGeom>
                <a:avLst/>
                <a:gdLst>
                  <a:gd name="T0" fmla="*/ 183 w 223"/>
                  <a:gd name="T1" fmla="*/ 4 h 247"/>
                  <a:gd name="T2" fmla="*/ 163 w 223"/>
                  <a:gd name="T3" fmla="*/ 52 h 247"/>
                  <a:gd name="T4" fmla="*/ 152 w 223"/>
                  <a:gd name="T5" fmla="*/ 60 h 247"/>
                  <a:gd name="T6" fmla="*/ 143 w 223"/>
                  <a:gd name="T7" fmla="*/ 72 h 247"/>
                  <a:gd name="T8" fmla="*/ 134 w 223"/>
                  <a:gd name="T9" fmla="*/ 83 h 247"/>
                  <a:gd name="T10" fmla="*/ 127 w 223"/>
                  <a:gd name="T11" fmla="*/ 97 h 247"/>
                  <a:gd name="T12" fmla="*/ 117 w 223"/>
                  <a:gd name="T13" fmla="*/ 105 h 247"/>
                  <a:gd name="T14" fmla="*/ 108 w 223"/>
                  <a:gd name="T15" fmla="*/ 115 h 247"/>
                  <a:gd name="T16" fmla="*/ 98 w 223"/>
                  <a:gd name="T17" fmla="*/ 124 h 247"/>
                  <a:gd name="T18" fmla="*/ 88 w 223"/>
                  <a:gd name="T19" fmla="*/ 134 h 247"/>
                  <a:gd name="T20" fmla="*/ 77 w 223"/>
                  <a:gd name="T21" fmla="*/ 142 h 247"/>
                  <a:gd name="T22" fmla="*/ 65 w 223"/>
                  <a:gd name="T23" fmla="*/ 149 h 247"/>
                  <a:gd name="T24" fmla="*/ 53 w 223"/>
                  <a:gd name="T25" fmla="*/ 157 h 247"/>
                  <a:gd name="T26" fmla="*/ 42 w 223"/>
                  <a:gd name="T27" fmla="*/ 164 h 247"/>
                  <a:gd name="T28" fmla="*/ 29 w 223"/>
                  <a:gd name="T29" fmla="*/ 172 h 247"/>
                  <a:gd name="T30" fmla="*/ 19 w 223"/>
                  <a:gd name="T31" fmla="*/ 184 h 247"/>
                  <a:gd name="T32" fmla="*/ 9 w 223"/>
                  <a:gd name="T33" fmla="*/ 197 h 247"/>
                  <a:gd name="T34" fmla="*/ 3 w 223"/>
                  <a:gd name="T35" fmla="*/ 214 h 247"/>
                  <a:gd name="T36" fmla="*/ 0 w 223"/>
                  <a:gd name="T37" fmla="*/ 223 h 247"/>
                  <a:gd name="T38" fmla="*/ 3 w 223"/>
                  <a:gd name="T39" fmla="*/ 233 h 247"/>
                  <a:gd name="T40" fmla="*/ 8 w 223"/>
                  <a:gd name="T41" fmla="*/ 240 h 247"/>
                  <a:gd name="T42" fmla="*/ 18 w 223"/>
                  <a:gd name="T43" fmla="*/ 246 h 247"/>
                  <a:gd name="T44" fmla="*/ 20 w 223"/>
                  <a:gd name="T45" fmla="*/ 246 h 247"/>
                  <a:gd name="T46" fmla="*/ 27 w 223"/>
                  <a:gd name="T47" fmla="*/ 247 h 247"/>
                  <a:gd name="T48" fmla="*/ 33 w 223"/>
                  <a:gd name="T49" fmla="*/ 247 h 247"/>
                  <a:gd name="T50" fmla="*/ 37 w 223"/>
                  <a:gd name="T51" fmla="*/ 247 h 247"/>
                  <a:gd name="T52" fmla="*/ 60 w 223"/>
                  <a:gd name="T53" fmla="*/ 219 h 247"/>
                  <a:gd name="T54" fmla="*/ 65 w 223"/>
                  <a:gd name="T55" fmla="*/ 214 h 247"/>
                  <a:gd name="T56" fmla="*/ 73 w 223"/>
                  <a:gd name="T57" fmla="*/ 212 h 247"/>
                  <a:gd name="T58" fmla="*/ 79 w 223"/>
                  <a:gd name="T59" fmla="*/ 208 h 247"/>
                  <a:gd name="T60" fmla="*/ 87 w 223"/>
                  <a:gd name="T61" fmla="*/ 206 h 247"/>
                  <a:gd name="T62" fmla="*/ 93 w 223"/>
                  <a:gd name="T63" fmla="*/ 201 h 247"/>
                  <a:gd name="T64" fmla="*/ 101 w 223"/>
                  <a:gd name="T65" fmla="*/ 196 h 247"/>
                  <a:gd name="T66" fmla="*/ 106 w 223"/>
                  <a:gd name="T67" fmla="*/ 188 h 247"/>
                  <a:gd name="T68" fmla="*/ 112 w 223"/>
                  <a:gd name="T69" fmla="*/ 178 h 247"/>
                  <a:gd name="T70" fmla="*/ 114 w 223"/>
                  <a:gd name="T71" fmla="*/ 167 h 247"/>
                  <a:gd name="T72" fmla="*/ 116 w 223"/>
                  <a:gd name="T73" fmla="*/ 157 h 247"/>
                  <a:gd name="T74" fmla="*/ 117 w 223"/>
                  <a:gd name="T75" fmla="*/ 146 h 247"/>
                  <a:gd name="T76" fmla="*/ 122 w 223"/>
                  <a:gd name="T77" fmla="*/ 136 h 247"/>
                  <a:gd name="T78" fmla="*/ 123 w 223"/>
                  <a:gd name="T79" fmla="*/ 128 h 247"/>
                  <a:gd name="T80" fmla="*/ 127 w 223"/>
                  <a:gd name="T81" fmla="*/ 123 h 247"/>
                  <a:gd name="T82" fmla="*/ 131 w 223"/>
                  <a:gd name="T83" fmla="*/ 119 h 247"/>
                  <a:gd name="T84" fmla="*/ 136 w 223"/>
                  <a:gd name="T85" fmla="*/ 117 h 247"/>
                  <a:gd name="T86" fmla="*/ 143 w 223"/>
                  <a:gd name="T87" fmla="*/ 110 h 247"/>
                  <a:gd name="T88" fmla="*/ 153 w 223"/>
                  <a:gd name="T89" fmla="*/ 105 h 247"/>
                  <a:gd name="T90" fmla="*/ 163 w 223"/>
                  <a:gd name="T91" fmla="*/ 93 h 247"/>
                  <a:gd name="T92" fmla="*/ 172 w 223"/>
                  <a:gd name="T93" fmla="*/ 82 h 247"/>
                  <a:gd name="T94" fmla="*/ 176 w 223"/>
                  <a:gd name="T95" fmla="*/ 74 h 247"/>
                  <a:gd name="T96" fmla="*/ 180 w 223"/>
                  <a:gd name="T97" fmla="*/ 68 h 247"/>
                  <a:gd name="T98" fmla="*/ 183 w 223"/>
                  <a:gd name="T99" fmla="*/ 60 h 247"/>
                  <a:gd name="T100" fmla="*/ 188 w 223"/>
                  <a:gd name="T101" fmla="*/ 53 h 247"/>
                  <a:gd name="T102" fmla="*/ 193 w 223"/>
                  <a:gd name="T103" fmla="*/ 43 h 247"/>
                  <a:gd name="T104" fmla="*/ 202 w 223"/>
                  <a:gd name="T105" fmla="*/ 36 h 247"/>
                  <a:gd name="T106" fmla="*/ 210 w 223"/>
                  <a:gd name="T107" fmla="*/ 29 h 247"/>
                  <a:gd name="T108" fmla="*/ 217 w 223"/>
                  <a:gd name="T109" fmla="*/ 21 h 247"/>
                  <a:gd name="T110" fmla="*/ 223 w 223"/>
                  <a:gd name="T111" fmla="*/ 5 h 247"/>
                  <a:gd name="T112" fmla="*/ 210 w 223"/>
                  <a:gd name="T113" fmla="*/ 0 h 247"/>
                  <a:gd name="T114" fmla="*/ 201 w 223"/>
                  <a:gd name="T115" fmla="*/ 0 h 247"/>
                  <a:gd name="T116" fmla="*/ 195 w 223"/>
                  <a:gd name="T117" fmla="*/ 0 h 247"/>
                  <a:gd name="T118" fmla="*/ 188 w 223"/>
                  <a:gd name="T119" fmla="*/ 1 h 247"/>
                  <a:gd name="T120" fmla="*/ 183 w 223"/>
                  <a:gd name="T121" fmla="*/ 4 h 2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23"/>
                  <a:gd name="T184" fmla="*/ 0 h 247"/>
                  <a:gd name="T185" fmla="*/ 223 w 223"/>
                  <a:gd name="T186" fmla="*/ 247 h 2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23" h="247">
                    <a:moveTo>
                      <a:pt x="183" y="4"/>
                    </a:moveTo>
                    <a:lnTo>
                      <a:pt x="163" y="52"/>
                    </a:lnTo>
                    <a:lnTo>
                      <a:pt x="152" y="60"/>
                    </a:lnTo>
                    <a:lnTo>
                      <a:pt x="143" y="72"/>
                    </a:lnTo>
                    <a:lnTo>
                      <a:pt x="134" y="83"/>
                    </a:lnTo>
                    <a:lnTo>
                      <a:pt x="127" y="97"/>
                    </a:lnTo>
                    <a:lnTo>
                      <a:pt x="117" y="105"/>
                    </a:lnTo>
                    <a:lnTo>
                      <a:pt x="108" y="115"/>
                    </a:lnTo>
                    <a:lnTo>
                      <a:pt x="98" y="124"/>
                    </a:lnTo>
                    <a:lnTo>
                      <a:pt x="88" y="134"/>
                    </a:lnTo>
                    <a:lnTo>
                      <a:pt x="77" y="142"/>
                    </a:lnTo>
                    <a:lnTo>
                      <a:pt x="65" y="149"/>
                    </a:lnTo>
                    <a:lnTo>
                      <a:pt x="53" y="157"/>
                    </a:lnTo>
                    <a:lnTo>
                      <a:pt x="42" y="164"/>
                    </a:lnTo>
                    <a:lnTo>
                      <a:pt x="29" y="172"/>
                    </a:lnTo>
                    <a:lnTo>
                      <a:pt x="19" y="184"/>
                    </a:lnTo>
                    <a:lnTo>
                      <a:pt x="9" y="197"/>
                    </a:lnTo>
                    <a:lnTo>
                      <a:pt x="3" y="214"/>
                    </a:lnTo>
                    <a:lnTo>
                      <a:pt x="0" y="223"/>
                    </a:lnTo>
                    <a:lnTo>
                      <a:pt x="3" y="233"/>
                    </a:lnTo>
                    <a:lnTo>
                      <a:pt x="8" y="240"/>
                    </a:lnTo>
                    <a:lnTo>
                      <a:pt x="18" y="246"/>
                    </a:lnTo>
                    <a:lnTo>
                      <a:pt x="20" y="246"/>
                    </a:lnTo>
                    <a:lnTo>
                      <a:pt x="27" y="247"/>
                    </a:lnTo>
                    <a:lnTo>
                      <a:pt x="33" y="247"/>
                    </a:lnTo>
                    <a:lnTo>
                      <a:pt x="37" y="247"/>
                    </a:lnTo>
                    <a:lnTo>
                      <a:pt x="60" y="219"/>
                    </a:lnTo>
                    <a:lnTo>
                      <a:pt x="65" y="214"/>
                    </a:lnTo>
                    <a:lnTo>
                      <a:pt x="73" y="212"/>
                    </a:lnTo>
                    <a:lnTo>
                      <a:pt x="79" y="208"/>
                    </a:lnTo>
                    <a:lnTo>
                      <a:pt x="87" y="206"/>
                    </a:lnTo>
                    <a:lnTo>
                      <a:pt x="93" y="201"/>
                    </a:lnTo>
                    <a:lnTo>
                      <a:pt x="101" y="196"/>
                    </a:lnTo>
                    <a:lnTo>
                      <a:pt x="106" y="188"/>
                    </a:lnTo>
                    <a:lnTo>
                      <a:pt x="112" y="178"/>
                    </a:lnTo>
                    <a:lnTo>
                      <a:pt x="114" y="167"/>
                    </a:lnTo>
                    <a:lnTo>
                      <a:pt x="116" y="157"/>
                    </a:lnTo>
                    <a:lnTo>
                      <a:pt x="117" y="146"/>
                    </a:lnTo>
                    <a:lnTo>
                      <a:pt x="122" y="136"/>
                    </a:lnTo>
                    <a:lnTo>
                      <a:pt x="123" y="128"/>
                    </a:lnTo>
                    <a:lnTo>
                      <a:pt x="127" y="123"/>
                    </a:lnTo>
                    <a:lnTo>
                      <a:pt x="131" y="119"/>
                    </a:lnTo>
                    <a:lnTo>
                      <a:pt x="136" y="117"/>
                    </a:lnTo>
                    <a:lnTo>
                      <a:pt x="143" y="110"/>
                    </a:lnTo>
                    <a:lnTo>
                      <a:pt x="153" y="105"/>
                    </a:lnTo>
                    <a:lnTo>
                      <a:pt x="163" y="93"/>
                    </a:lnTo>
                    <a:lnTo>
                      <a:pt x="172" y="82"/>
                    </a:lnTo>
                    <a:lnTo>
                      <a:pt x="176" y="74"/>
                    </a:lnTo>
                    <a:lnTo>
                      <a:pt x="180" y="68"/>
                    </a:lnTo>
                    <a:lnTo>
                      <a:pt x="183" y="60"/>
                    </a:lnTo>
                    <a:lnTo>
                      <a:pt x="188" y="53"/>
                    </a:lnTo>
                    <a:lnTo>
                      <a:pt x="193" y="43"/>
                    </a:lnTo>
                    <a:lnTo>
                      <a:pt x="202" y="36"/>
                    </a:lnTo>
                    <a:lnTo>
                      <a:pt x="210" y="29"/>
                    </a:lnTo>
                    <a:lnTo>
                      <a:pt x="217" y="21"/>
                    </a:lnTo>
                    <a:lnTo>
                      <a:pt x="223" y="5"/>
                    </a:lnTo>
                    <a:lnTo>
                      <a:pt x="210" y="0"/>
                    </a:lnTo>
                    <a:lnTo>
                      <a:pt x="201" y="0"/>
                    </a:lnTo>
                    <a:lnTo>
                      <a:pt x="195" y="0"/>
                    </a:lnTo>
                    <a:lnTo>
                      <a:pt x="188" y="1"/>
                    </a:lnTo>
                    <a:lnTo>
                      <a:pt x="183" y="4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2" name="Freeform 239"/>
              <p:cNvSpPr>
                <a:spLocks/>
              </p:cNvSpPr>
              <p:nvPr/>
            </p:nvSpPr>
            <p:spPr bwMode="auto">
              <a:xfrm>
                <a:off x="3519" y="2048"/>
                <a:ext cx="272" cy="716"/>
              </a:xfrm>
              <a:custGeom>
                <a:avLst/>
                <a:gdLst>
                  <a:gd name="T0" fmla="*/ 174 w 272"/>
                  <a:gd name="T1" fmla="*/ 5 h 716"/>
                  <a:gd name="T2" fmla="*/ 154 w 272"/>
                  <a:gd name="T3" fmla="*/ 28 h 716"/>
                  <a:gd name="T4" fmla="*/ 141 w 272"/>
                  <a:gd name="T5" fmla="*/ 64 h 716"/>
                  <a:gd name="T6" fmla="*/ 130 w 272"/>
                  <a:gd name="T7" fmla="*/ 96 h 716"/>
                  <a:gd name="T8" fmla="*/ 122 w 272"/>
                  <a:gd name="T9" fmla="*/ 127 h 716"/>
                  <a:gd name="T10" fmla="*/ 107 w 272"/>
                  <a:gd name="T11" fmla="*/ 167 h 716"/>
                  <a:gd name="T12" fmla="*/ 77 w 272"/>
                  <a:gd name="T13" fmla="*/ 208 h 716"/>
                  <a:gd name="T14" fmla="*/ 46 w 272"/>
                  <a:gd name="T15" fmla="*/ 242 h 716"/>
                  <a:gd name="T16" fmla="*/ 23 w 272"/>
                  <a:gd name="T17" fmla="*/ 282 h 716"/>
                  <a:gd name="T18" fmla="*/ 7 w 272"/>
                  <a:gd name="T19" fmla="*/ 318 h 716"/>
                  <a:gd name="T20" fmla="*/ 2 w 272"/>
                  <a:gd name="T21" fmla="*/ 350 h 716"/>
                  <a:gd name="T22" fmla="*/ 6 w 272"/>
                  <a:gd name="T23" fmla="*/ 452 h 716"/>
                  <a:gd name="T24" fmla="*/ 20 w 272"/>
                  <a:gd name="T25" fmla="*/ 558 h 716"/>
                  <a:gd name="T26" fmla="*/ 26 w 272"/>
                  <a:gd name="T27" fmla="*/ 613 h 716"/>
                  <a:gd name="T28" fmla="*/ 26 w 272"/>
                  <a:gd name="T29" fmla="*/ 660 h 716"/>
                  <a:gd name="T30" fmla="*/ 32 w 272"/>
                  <a:gd name="T31" fmla="*/ 699 h 716"/>
                  <a:gd name="T32" fmla="*/ 41 w 272"/>
                  <a:gd name="T33" fmla="*/ 707 h 716"/>
                  <a:gd name="T34" fmla="*/ 40 w 272"/>
                  <a:gd name="T35" fmla="*/ 684 h 716"/>
                  <a:gd name="T36" fmla="*/ 40 w 272"/>
                  <a:gd name="T37" fmla="*/ 671 h 716"/>
                  <a:gd name="T38" fmla="*/ 40 w 272"/>
                  <a:gd name="T39" fmla="*/ 631 h 716"/>
                  <a:gd name="T40" fmla="*/ 50 w 272"/>
                  <a:gd name="T41" fmla="*/ 590 h 716"/>
                  <a:gd name="T42" fmla="*/ 60 w 272"/>
                  <a:gd name="T43" fmla="*/ 554 h 716"/>
                  <a:gd name="T44" fmla="*/ 62 w 272"/>
                  <a:gd name="T45" fmla="*/ 537 h 716"/>
                  <a:gd name="T46" fmla="*/ 46 w 272"/>
                  <a:gd name="T47" fmla="*/ 383 h 716"/>
                  <a:gd name="T48" fmla="*/ 48 w 272"/>
                  <a:gd name="T49" fmla="*/ 533 h 716"/>
                  <a:gd name="T50" fmla="*/ 36 w 272"/>
                  <a:gd name="T51" fmla="*/ 498 h 716"/>
                  <a:gd name="T52" fmla="*/ 23 w 272"/>
                  <a:gd name="T53" fmla="*/ 458 h 716"/>
                  <a:gd name="T54" fmla="*/ 20 w 272"/>
                  <a:gd name="T55" fmla="*/ 434 h 716"/>
                  <a:gd name="T56" fmla="*/ 17 w 272"/>
                  <a:gd name="T57" fmla="*/ 403 h 716"/>
                  <a:gd name="T58" fmla="*/ 20 w 272"/>
                  <a:gd name="T59" fmla="*/ 371 h 716"/>
                  <a:gd name="T60" fmla="*/ 32 w 272"/>
                  <a:gd name="T61" fmla="*/ 343 h 716"/>
                  <a:gd name="T62" fmla="*/ 60 w 272"/>
                  <a:gd name="T63" fmla="*/ 370 h 716"/>
                  <a:gd name="T64" fmla="*/ 75 w 272"/>
                  <a:gd name="T65" fmla="*/ 338 h 716"/>
                  <a:gd name="T66" fmla="*/ 79 w 272"/>
                  <a:gd name="T67" fmla="*/ 309 h 716"/>
                  <a:gd name="T68" fmla="*/ 81 w 272"/>
                  <a:gd name="T69" fmla="*/ 279 h 716"/>
                  <a:gd name="T70" fmla="*/ 92 w 272"/>
                  <a:gd name="T71" fmla="*/ 251 h 716"/>
                  <a:gd name="T72" fmla="*/ 110 w 272"/>
                  <a:gd name="T73" fmla="*/ 237 h 716"/>
                  <a:gd name="T74" fmla="*/ 136 w 272"/>
                  <a:gd name="T75" fmla="*/ 231 h 716"/>
                  <a:gd name="T76" fmla="*/ 149 w 272"/>
                  <a:gd name="T77" fmla="*/ 221 h 716"/>
                  <a:gd name="T78" fmla="*/ 136 w 272"/>
                  <a:gd name="T79" fmla="*/ 215 h 716"/>
                  <a:gd name="T80" fmla="*/ 144 w 272"/>
                  <a:gd name="T81" fmla="*/ 196 h 716"/>
                  <a:gd name="T82" fmla="*/ 152 w 272"/>
                  <a:gd name="T83" fmla="*/ 187 h 716"/>
                  <a:gd name="T84" fmla="*/ 171 w 272"/>
                  <a:gd name="T85" fmla="*/ 163 h 716"/>
                  <a:gd name="T86" fmla="*/ 147 w 272"/>
                  <a:gd name="T87" fmla="*/ 170 h 716"/>
                  <a:gd name="T88" fmla="*/ 142 w 272"/>
                  <a:gd name="T89" fmla="*/ 151 h 716"/>
                  <a:gd name="T90" fmla="*/ 145 w 272"/>
                  <a:gd name="T91" fmla="*/ 136 h 716"/>
                  <a:gd name="T92" fmla="*/ 156 w 272"/>
                  <a:gd name="T93" fmla="*/ 122 h 716"/>
                  <a:gd name="T94" fmla="*/ 198 w 272"/>
                  <a:gd name="T95" fmla="*/ 124 h 716"/>
                  <a:gd name="T96" fmla="*/ 231 w 272"/>
                  <a:gd name="T97" fmla="*/ 132 h 716"/>
                  <a:gd name="T98" fmla="*/ 264 w 272"/>
                  <a:gd name="T99" fmla="*/ 140 h 716"/>
                  <a:gd name="T100" fmla="*/ 267 w 272"/>
                  <a:gd name="T101" fmla="*/ 123 h 716"/>
                  <a:gd name="T102" fmla="*/ 248 w 272"/>
                  <a:gd name="T103" fmla="*/ 112 h 716"/>
                  <a:gd name="T104" fmla="*/ 231 w 272"/>
                  <a:gd name="T105" fmla="*/ 103 h 716"/>
                  <a:gd name="T106" fmla="*/ 184 w 272"/>
                  <a:gd name="T107" fmla="*/ 93 h 716"/>
                  <a:gd name="T108" fmla="*/ 170 w 272"/>
                  <a:gd name="T109" fmla="*/ 101 h 716"/>
                  <a:gd name="T110" fmla="*/ 152 w 272"/>
                  <a:gd name="T111" fmla="*/ 107 h 716"/>
                  <a:gd name="T112" fmla="*/ 174 w 272"/>
                  <a:gd name="T113" fmla="*/ 83 h 716"/>
                  <a:gd name="T114" fmla="*/ 176 w 272"/>
                  <a:gd name="T115" fmla="*/ 59 h 716"/>
                  <a:gd name="T116" fmla="*/ 181 w 272"/>
                  <a:gd name="T117" fmla="*/ 35 h 716"/>
                  <a:gd name="T118" fmla="*/ 215 w 272"/>
                  <a:gd name="T119" fmla="*/ 15 h 716"/>
                  <a:gd name="T120" fmla="*/ 203 w 272"/>
                  <a:gd name="T121" fmla="*/ 2 h 7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72"/>
                  <a:gd name="T184" fmla="*/ 0 h 716"/>
                  <a:gd name="T185" fmla="*/ 272 w 272"/>
                  <a:gd name="T186" fmla="*/ 716 h 71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72" h="716">
                    <a:moveTo>
                      <a:pt x="194" y="0"/>
                    </a:moveTo>
                    <a:lnTo>
                      <a:pt x="183" y="0"/>
                    </a:lnTo>
                    <a:lnTo>
                      <a:pt x="174" y="5"/>
                    </a:lnTo>
                    <a:lnTo>
                      <a:pt x="166" y="10"/>
                    </a:lnTo>
                    <a:lnTo>
                      <a:pt x="161" y="19"/>
                    </a:lnTo>
                    <a:lnTo>
                      <a:pt x="154" y="28"/>
                    </a:lnTo>
                    <a:lnTo>
                      <a:pt x="150" y="39"/>
                    </a:lnTo>
                    <a:lnTo>
                      <a:pt x="145" y="51"/>
                    </a:lnTo>
                    <a:lnTo>
                      <a:pt x="141" y="64"/>
                    </a:lnTo>
                    <a:lnTo>
                      <a:pt x="136" y="74"/>
                    </a:lnTo>
                    <a:lnTo>
                      <a:pt x="132" y="86"/>
                    </a:lnTo>
                    <a:lnTo>
                      <a:pt x="130" y="96"/>
                    </a:lnTo>
                    <a:lnTo>
                      <a:pt x="127" y="107"/>
                    </a:lnTo>
                    <a:lnTo>
                      <a:pt x="125" y="117"/>
                    </a:lnTo>
                    <a:lnTo>
                      <a:pt x="122" y="127"/>
                    </a:lnTo>
                    <a:lnTo>
                      <a:pt x="119" y="138"/>
                    </a:lnTo>
                    <a:lnTo>
                      <a:pt x="116" y="151"/>
                    </a:lnTo>
                    <a:lnTo>
                      <a:pt x="107" y="167"/>
                    </a:lnTo>
                    <a:lnTo>
                      <a:pt x="99" y="183"/>
                    </a:lnTo>
                    <a:lnTo>
                      <a:pt x="87" y="196"/>
                    </a:lnTo>
                    <a:lnTo>
                      <a:pt x="77" y="208"/>
                    </a:lnTo>
                    <a:lnTo>
                      <a:pt x="66" y="220"/>
                    </a:lnTo>
                    <a:lnTo>
                      <a:pt x="56" y="231"/>
                    </a:lnTo>
                    <a:lnTo>
                      <a:pt x="46" y="242"/>
                    </a:lnTo>
                    <a:lnTo>
                      <a:pt x="38" y="256"/>
                    </a:lnTo>
                    <a:lnTo>
                      <a:pt x="31" y="269"/>
                    </a:lnTo>
                    <a:lnTo>
                      <a:pt x="23" y="282"/>
                    </a:lnTo>
                    <a:lnTo>
                      <a:pt x="17" y="295"/>
                    </a:lnTo>
                    <a:lnTo>
                      <a:pt x="12" y="307"/>
                    </a:lnTo>
                    <a:lnTo>
                      <a:pt x="7" y="318"/>
                    </a:lnTo>
                    <a:lnTo>
                      <a:pt x="5" y="329"/>
                    </a:lnTo>
                    <a:lnTo>
                      <a:pt x="2" y="339"/>
                    </a:lnTo>
                    <a:lnTo>
                      <a:pt x="2" y="350"/>
                    </a:lnTo>
                    <a:lnTo>
                      <a:pt x="0" y="378"/>
                    </a:lnTo>
                    <a:lnTo>
                      <a:pt x="2" y="413"/>
                    </a:lnTo>
                    <a:lnTo>
                      <a:pt x="6" y="452"/>
                    </a:lnTo>
                    <a:lnTo>
                      <a:pt x="11" y="490"/>
                    </a:lnTo>
                    <a:lnTo>
                      <a:pt x="15" y="526"/>
                    </a:lnTo>
                    <a:lnTo>
                      <a:pt x="20" y="558"/>
                    </a:lnTo>
                    <a:lnTo>
                      <a:pt x="22" y="582"/>
                    </a:lnTo>
                    <a:lnTo>
                      <a:pt x="26" y="595"/>
                    </a:lnTo>
                    <a:lnTo>
                      <a:pt x="26" y="613"/>
                    </a:lnTo>
                    <a:lnTo>
                      <a:pt x="26" y="631"/>
                    </a:lnTo>
                    <a:lnTo>
                      <a:pt x="26" y="645"/>
                    </a:lnTo>
                    <a:lnTo>
                      <a:pt x="26" y="660"/>
                    </a:lnTo>
                    <a:lnTo>
                      <a:pt x="25" y="672"/>
                    </a:lnTo>
                    <a:lnTo>
                      <a:pt x="27" y="685"/>
                    </a:lnTo>
                    <a:lnTo>
                      <a:pt x="32" y="699"/>
                    </a:lnTo>
                    <a:lnTo>
                      <a:pt x="41" y="716"/>
                    </a:lnTo>
                    <a:lnTo>
                      <a:pt x="41" y="712"/>
                    </a:lnTo>
                    <a:lnTo>
                      <a:pt x="41" y="707"/>
                    </a:lnTo>
                    <a:lnTo>
                      <a:pt x="41" y="700"/>
                    </a:lnTo>
                    <a:lnTo>
                      <a:pt x="41" y="692"/>
                    </a:lnTo>
                    <a:lnTo>
                      <a:pt x="40" y="684"/>
                    </a:lnTo>
                    <a:lnTo>
                      <a:pt x="40" y="677"/>
                    </a:lnTo>
                    <a:lnTo>
                      <a:pt x="40" y="672"/>
                    </a:lnTo>
                    <a:lnTo>
                      <a:pt x="40" y="671"/>
                    </a:lnTo>
                    <a:lnTo>
                      <a:pt x="38" y="657"/>
                    </a:lnTo>
                    <a:lnTo>
                      <a:pt x="40" y="645"/>
                    </a:lnTo>
                    <a:lnTo>
                      <a:pt x="40" y="631"/>
                    </a:lnTo>
                    <a:lnTo>
                      <a:pt x="43" y="618"/>
                    </a:lnTo>
                    <a:lnTo>
                      <a:pt x="45" y="603"/>
                    </a:lnTo>
                    <a:lnTo>
                      <a:pt x="50" y="590"/>
                    </a:lnTo>
                    <a:lnTo>
                      <a:pt x="53" y="574"/>
                    </a:lnTo>
                    <a:lnTo>
                      <a:pt x="60" y="562"/>
                    </a:lnTo>
                    <a:lnTo>
                      <a:pt x="60" y="554"/>
                    </a:lnTo>
                    <a:lnTo>
                      <a:pt x="61" y="548"/>
                    </a:lnTo>
                    <a:lnTo>
                      <a:pt x="61" y="542"/>
                    </a:lnTo>
                    <a:lnTo>
                      <a:pt x="62" y="537"/>
                    </a:lnTo>
                    <a:lnTo>
                      <a:pt x="62" y="524"/>
                    </a:lnTo>
                    <a:lnTo>
                      <a:pt x="66" y="513"/>
                    </a:lnTo>
                    <a:lnTo>
                      <a:pt x="46" y="383"/>
                    </a:lnTo>
                    <a:lnTo>
                      <a:pt x="45" y="389"/>
                    </a:lnTo>
                    <a:lnTo>
                      <a:pt x="40" y="430"/>
                    </a:lnTo>
                    <a:lnTo>
                      <a:pt x="48" y="533"/>
                    </a:lnTo>
                    <a:lnTo>
                      <a:pt x="45" y="524"/>
                    </a:lnTo>
                    <a:lnTo>
                      <a:pt x="41" y="513"/>
                    </a:lnTo>
                    <a:lnTo>
                      <a:pt x="36" y="498"/>
                    </a:lnTo>
                    <a:lnTo>
                      <a:pt x="32" y="484"/>
                    </a:lnTo>
                    <a:lnTo>
                      <a:pt x="27" y="469"/>
                    </a:lnTo>
                    <a:lnTo>
                      <a:pt x="23" y="458"/>
                    </a:lnTo>
                    <a:lnTo>
                      <a:pt x="21" y="449"/>
                    </a:lnTo>
                    <a:lnTo>
                      <a:pt x="21" y="447"/>
                    </a:lnTo>
                    <a:lnTo>
                      <a:pt x="20" y="434"/>
                    </a:lnTo>
                    <a:lnTo>
                      <a:pt x="18" y="423"/>
                    </a:lnTo>
                    <a:lnTo>
                      <a:pt x="17" y="412"/>
                    </a:lnTo>
                    <a:lnTo>
                      <a:pt x="17" y="403"/>
                    </a:lnTo>
                    <a:lnTo>
                      <a:pt x="17" y="393"/>
                    </a:lnTo>
                    <a:lnTo>
                      <a:pt x="17" y="383"/>
                    </a:lnTo>
                    <a:lnTo>
                      <a:pt x="20" y="371"/>
                    </a:lnTo>
                    <a:lnTo>
                      <a:pt x="25" y="360"/>
                    </a:lnTo>
                    <a:lnTo>
                      <a:pt x="28" y="350"/>
                    </a:lnTo>
                    <a:lnTo>
                      <a:pt x="32" y="343"/>
                    </a:lnTo>
                    <a:lnTo>
                      <a:pt x="36" y="338"/>
                    </a:lnTo>
                    <a:lnTo>
                      <a:pt x="43" y="336"/>
                    </a:lnTo>
                    <a:lnTo>
                      <a:pt x="60" y="370"/>
                    </a:lnTo>
                    <a:lnTo>
                      <a:pt x="66" y="361"/>
                    </a:lnTo>
                    <a:lnTo>
                      <a:pt x="72" y="350"/>
                    </a:lnTo>
                    <a:lnTo>
                      <a:pt x="75" y="338"/>
                    </a:lnTo>
                    <a:lnTo>
                      <a:pt x="77" y="328"/>
                    </a:lnTo>
                    <a:lnTo>
                      <a:pt x="77" y="318"/>
                    </a:lnTo>
                    <a:lnTo>
                      <a:pt x="79" y="309"/>
                    </a:lnTo>
                    <a:lnTo>
                      <a:pt x="79" y="299"/>
                    </a:lnTo>
                    <a:lnTo>
                      <a:pt x="80" y="289"/>
                    </a:lnTo>
                    <a:lnTo>
                      <a:pt x="81" y="279"/>
                    </a:lnTo>
                    <a:lnTo>
                      <a:pt x="86" y="269"/>
                    </a:lnTo>
                    <a:lnTo>
                      <a:pt x="89" y="259"/>
                    </a:lnTo>
                    <a:lnTo>
                      <a:pt x="92" y="251"/>
                    </a:lnTo>
                    <a:lnTo>
                      <a:pt x="96" y="246"/>
                    </a:lnTo>
                    <a:lnTo>
                      <a:pt x="100" y="242"/>
                    </a:lnTo>
                    <a:lnTo>
                      <a:pt x="110" y="237"/>
                    </a:lnTo>
                    <a:lnTo>
                      <a:pt x="122" y="236"/>
                    </a:lnTo>
                    <a:lnTo>
                      <a:pt x="129" y="234"/>
                    </a:lnTo>
                    <a:lnTo>
                      <a:pt x="136" y="231"/>
                    </a:lnTo>
                    <a:lnTo>
                      <a:pt x="142" y="227"/>
                    </a:lnTo>
                    <a:lnTo>
                      <a:pt x="147" y="225"/>
                    </a:lnTo>
                    <a:lnTo>
                      <a:pt x="149" y="221"/>
                    </a:lnTo>
                    <a:lnTo>
                      <a:pt x="147" y="218"/>
                    </a:lnTo>
                    <a:lnTo>
                      <a:pt x="144" y="215"/>
                    </a:lnTo>
                    <a:lnTo>
                      <a:pt x="136" y="215"/>
                    </a:lnTo>
                    <a:lnTo>
                      <a:pt x="139" y="208"/>
                    </a:lnTo>
                    <a:lnTo>
                      <a:pt x="142" y="203"/>
                    </a:lnTo>
                    <a:lnTo>
                      <a:pt x="144" y="196"/>
                    </a:lnTo>
                    <a:lnTo>
                      <a:pt x="146" y="192"/>
                    </a:lnTo>
                    <a:lnTo>
                      <a:pt x="149" y="188"/>
                    </a:lnTo>
                    <a:lnTo>
                      <a:pt x="152" y="187"/>
                    </a:lnTo>
                    <a:lnTo>
                      <a:pt x="159" y="182"/>
                    </a:lnTo>
                    <a:lnTo>
                      <a:pt x="166" y="176"/>
                    </a:lnTo>
                    <a:lnTo>
                      <a:pt x="171" y="163"/>
                    </a:lnTo>
                    <a:lnTo>
                      <a:pt x="163" y="165"/>
                    </a:lnTo>
                    <a:lnTo>
                      <a:pt x="155" y="167"/>
                    </a:lnTo>
                    <a:lnTo>
                      <a:pt x="147" y="170"/>
                    </a:lnTo>
                    <a:lnTo>
                      <a:pt x="140" y="170"/>
                    </a:lnTo>
                    <a:lnTo>
                      <a:pt x="139" y="160"/>
                    </a:lnTo>
                    <a:lnTo>
                      <a:pt x="142" y="151"/>
                    </a:lnTo>
                    <a:lnTo>
                      <a:pt x="147" y="146"/>
                    </a:lnTo>
                    <a:lnTo>
                      <a:pt x="156" y="143"/>
                    </a:lnTo>
                    <a:lnTo>
                      <a:pt x="145" y="136"/>
                    </a:lnTo>
                    <a:lnTo>
                      <a:pt x="144" y="128"/>
                    </a:lnTo>
                    <a:lnTo>
                      <a:pt x="146" y="123"/>
                    </a:lnTo>
                    <a:lnTo>
                      <a:pt x="156" y="122"/>
                    </a:lnTo>
                    <a:lnTo>
                      <a:pt x="169" y="122"/>
                    </a:lnTo>
                    <a:lnTo>
                      <a:pt x="184" y="123"/>
                    </a:lnTo>
                    <a:lnTo>
                      <a:pt x="198" y="124"/>
                    </a:lnTo>
                    <a:lnTo>
                      <a:pt x="211" y="127"/>
                    </a:lnTo>
                    <a:lnTo>
                      <a:pt x="223" y="129"/>
                    </a:lnTo>
                    <a:lnTo>
                      <a:pt x="231" y="132"/>
                    </a:lnTo>
                    <a:lnTo>
                      <a:pt x="244" y="136"/>
                    </a:lnTo>
                    <a:lnTo>
                      <a:pt x="255" y="140"/>
                    </a:lnTo>
                    <a:lnTo>
                      <a:pt x="264" y="140"/>
                    </a:lnTo>
                    <a:lnTo>
                      <a:pt x="272" y="132"/>
                    </a:lnTo>
                    <a:lnTo>
                      <a:pt x="270" y="127"/>
                    </a:lnTo>
                    <a:lnTo>
                      <a:pt x="267" y="123"/>
                    </a:lnTo>
                    <a:lnTo>
                      <a:pt x="262" y="119"/>
                    </a:lnTo>
                    <a:lnTo>
                      <a:pt x="255" y="116"/>
                    </a:lnTo>
                    <a:lnTo>
                      <a:pt x="248" y="112"/>
                    </a:lnTo>
                    <a:lnTo>
                      <a:pt x="241" y="108"/>
                    </a:lnTo>
                    <a:lnTo>
                      <a:pt x="234" y="104"/>
                    </a:lnTo>
                    <a:lnTo>
                      <a:pt x="231" y="103"/>
                    </a:lnTo>
                    <a:lnTo>
                      <a:pt x="196" y="91"/>
                    </a:lnTo>
                    <a:lnTo>
                      <a:pt x="189" y="91"/>
                    </a:lnTo>
                    <a:lnTo>
                      <a:pt x="184" y="93"/>
                    </a:lnTo>
                    <a:lnTo>
                      <a:pt x="179" y="96"/>
                    </a:lnTo>
                    <a:lnTo>
                      <a:pt x="175" y="99"/>
                    </a:lnTo>
                    <a:lnTo>
                      <a:pt x="170" y="101"/>
                    </a:lnTo>
                    <a:lnTo>
                      <a:pt x="165" y="103"/>
                    </a:lnTo>
                    <a:lnTo>
                      <a:pt x="159" y="104"/>
                    </a:lnTo>
                    <a:lnTo>
                      <a:pt x="152" y="107"/>
                    </a:lnTo>
                    <a:lnTo>
                      <a:pt x="159" y="97"/>
                    </a:lnTo>
                    <a:lnTo>
                      <a:pt x="168" y="91"/>
                    </a:lnTo>
                    <a:lnTo>
                      <a:pt x="174" y="83"/>
                    </a:lnTo>
                    <a:lnTo>
                      <a:pt x="180" y="74"/>
                    </a:lnTo>
                    <a:lnTo>
                      <a:pt x="179" y="67"/>
                    </a:lnTo>
                    <a:lnTo>
                      <a:pt x="176" y="59"/>
                    </a:lnTo>
                    <a:lnTo>
                      <a:pt x="173" y="51"/>
                    </a:lnTo>
                    <a:lnTo>
                      <a:pt x="174" y="43"/>
                    </a:lnTo>
                    <a:lnTo>
                      <a:pt x="181" y="35"/>
                    </a:lnTo>
                    <a:lnTo>
                      <a:pt x="194" y="30"/>
                    </a:lnTo>
                    <a:lnTo>
                      <a:pt x="206" y="24"/>
                    </a:lnTo>
                    <a:lnTo>
                      <a:pt x="215" y="15"/>
                    </a:lnTo>
                    <a:lnTo>
                      <a:pt x="215" y="8"/>
                    </a:lnTo>
                    <a:lnTo>
                      <a:pt x="210" y="4"/>
                    </a:lnTo>
                    <a:lnTo>
                      <a:pt x="203" y="2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3" name="Freeform 240"/>
              <p:cNvSpPr>
                <a:spLocks/>
              </p:cNvSpPr>
              <p:nvPr/>
            </p:nvSpPr>
            <p:spPr bwMode="auto">
              <a:xfrm>
                <a:off x="3564" y="2531"/>
                <a:ext cx="245" cy="249"/>
              </a:xfrm>
              <a:custGeom>
                <a:avLst/>
                <a:gdLst>
                  <a:gd name="T0" fmla="*/ 237 w 245"/>
                  <a:gd name="T1" fmla="*/ 104 h 249"/>
                  <a:gd name="T2" fmla="*/ 220 w 245"/>
                  <a:gd name="T3" fmla="*/ 96 h 249"/>
                  <a:gd name="T4" fmla="*/ 202 w 245"/>
                  <a:gd name="T5" fmla="*/ 90 h 249"/>
                  <a:gd name="T6" fmla="*/ 185 w 245"/>
                  <a:gd name="T7" fmla="*/ 85 h 249"/>
                  <a:gd name="T8" fmla="*/ 163 w 245"/>
                  <a:gd name="T9" fmla="*/ 75 h 249"/>
                  <a:gd name="T10" fmla="*/ 134 w 245"/>
                  <a:gd name="T11" fmla="*/ 58 h 249"/>
                  <a:gd name="T12" fmla="*/ 110 w 245"/>
                  <a:gd name="T13" fmla="*/ 38 h 249"/>
                  <a:gd name="T14" fmla="*/ 87 w 245"/>
                  <a:gd name="T15" fmla="*/ 14 h 249"/>
                  <a:gd name="T16" fmla="*/ 74 w 245"/>
                  <a:gd name="T17" fmla="*/ 0 h 249"/>
                  <a:gd name="T18" fmla="*/ 70 w 245"/>
                  <a:gd name="T19" fmla="*/ 16 h 249"/>
                  <a:gd name="T20" fmla="*/ 69 w 245"/>
                  <a:gd name="T21" fmla="*/ 38 h 249"/>
                  <a:gd name="T22" fmla="*/ 67 w 245"/>
                  <a:gd name="T23" fmla="*/ 55 h 249"/>
                  <a:gd name="T24" fmla="*/ 59 w 245"/>
                  <a:gd name="T25" fmla="*/ 63 h 249"/>
                  <a:gd name="T26" fmla="*/ 52 w 245"/>
                  <a:gd name="T27" fmla="*/ 79 h 249"/>
                  <a:gd name="T28" fmla="*/ 49 w 245"/>
                  <a:gd name="T29" fmla="*/ 100 h 249"/>
                  <a:gd name="T30" fmla="*/ 44 w 245"/>
                  <a:gd name="T31" fmla="*/ 120 h 249"/>
                  <a:gd name="T32" fmla="*/ 32 w 245"/>
                  <a:gd name="T33" fmla="*/ 135 h 249"/>
                  <a:gd name="T34" fmla="*/ 22 w 245"/>
                  <a:gd name="T35" fmla="*/ 147 h 249"/>
                  <a:gd name="T36" fmla="*/ 15 w 245"/>
                  <a:gd name="T37" fmla="*/ 155 h 249"/>
                  <a:gd name="T38" fmla="*/ 8 w 245"/>
                  <a:gd name="T39" fmla="*/ 169 h 249"/>
                  <a:gd name="T40" fmla="*/ 2 w 245"/>
                  <a:gd name="T41" fmla="*/ 187 h 249"/>
                  <a:gd name="T42" fmla="*/ 0 w 245"/>
                  <a:gd name="T43" fmla="*/ 208 h 249"/>
                  <a:gd name="T44" fmla="*/ 2 w 245"/>
                  <a:gd name="T45" fmla="*/ 229 h 249"/>
                  <a:gd name="T46" fmla="*/ 11 w 245"/>
                  <a:gd name="T47" fmla="*/ 246 h 249"/>
                  <a:gd name="T48" fmla="*/ 20 w 245"/>
                  <a:gd name="T49" fmla="*/ 246 h 249"/>
                  <a:gd name="T50" fmla="*/ 18 w 245"/>
                  <a:gd name="T51" fmla="*/ 223 h 249"/>
                  <a:gd name="T52" fmla="*/ 31 w 245"/>
                  <a:gd name="T53" fmla="*/ 219 h 249"/>
                  <a:gd name="T54" fmla="*/ 46 w 245"/>
                  <a:gd name="T55" fmla="*/ 209 h 249"/>
                  <a:gd name="T56" fmla="*/ 61 w 245"/>
                  <a:gd name="T57" fmla="*/ 195 h 249"/>
                  <a:gd name="T58" fmla="*/ 74 w 245"/>
                  <a:gd name="T59" fmla="*/ 185 h 249"/>
                  <a:gd name="T60" fmla="*/ 82 w 245"/>
                  <a:gd name="T61" fmla="*/ 183 h 249"/>
                  <a:gd name="T62" fmla="*/ 100 w 245"/>
                  <a:gd name="T63" fmla="*/ 179 h 249"/>
                  <a:gd name="T64" fmla="*/ 109 w 245"/>
                  <a:gd name="T65" fmla="*/ 179 h 249"/>
                  <a:gd name="T66" fmla="*/ 120 w 245"/>
                  <a:gd name="T67" fmla="*/ 180 h 249"/>
                  <a:gd name="T68" fmla="*/ 134 w 245"/>
                  <a:gd name="T69" fmla="*/ 177 h 249"/>
                  <a:gd name="T70" fmla="*/ 141 w 245"/>
                  <a:gd name="T71" fmla="*/ 163 h 249"/>
                  <a:gd name="T72" fmla="*/ 129 w 245"/>
                  <a:gd name="T73" fmla="*/ 155 h 249"/>
                  <a:gd name="T74" fmla="*/ 112 w 245"/>
                  <a:gd name="T75" fmla="*/ 153 h 249"/>
                  <a:gd name="T76" fmla="*/ 79 w 245"/>
                  <a:gd name="T77" fmla="*/ 154 h 249"/>
                  <a:gd name="T78" fmla="*/ 61 w 245"/>
                  <a:gd name="T79" fmla="*/ 144 h 249"/>
                  <a:gd name="T80" fmla="*/ 66 w 245"/>
                  <a:gd name="T81" fmla="*/ 137 h 249"/>
                  <a:gd name="T82" fmla="*/ 74 w 245"/>
                  <a:gd name="T83" fmla="*/ 130 h 249"/>
                  <a:gd name="T84" fmla="*/ 80 w 245"/>
                  <a:gd name="T85" fmla="*/ 117 h 249"/>
                  <a:gd name="T86" fmla="*/ 75 w 245"/>
                  <a:gd name="T87" fmla="*/ 107 h 249"/>
                  <a:gd name="T88" fmla="*/ 67 w 245"/>
                  <a:gd name="T89" fmla="*/ 98 h 249"/>
                  <a:gd name="T90" fmla="*/ 71 w 245"/>
                  <a:gd name="T91" fmla="*/ 89 h 249"/>
                  <a:gd name="T92" fmla="*/ 82 w 245"/>
                  <a:gd name="T93" fmla="*/ 83 h 249"/>
                  <a:gd name="T94" fmla="*/ 90 w 245"/>
                  <a:gd name="T95" fmla="*/ 79 h 249"/>
                  <a:gd name="T96" fmla="*/ 104 w 245"/>
                  <a:gd name="T97" fmla="*/ 88 h 249"/>
                  <a:gd name="T98" fmla="*/ 116 w 245"/>
                  <a:gd name="T99" fmla="*/ 98 h 249"/>
                  <a:gd name="T100" fmla="*/ 135 w 245"/>
                  <a:gd name="T101" fmla="*/ 107 h 249"/>
                  <a:gd name="T102" fmla="*/ 153 w 245"/>
                  <a:gd name="T103" fmla="*/ 114 h 249"/>
                  <a:gd name="T104" fmla="*/ 170 w 245"/>
                  <a:gd name="T105" fmla="*/ 128 h 249"/>
                  <a:gd name="T106" fmla="*/ 186 w 245"/>
                  <a:gd name="T107" fmla="*/ 134 h 249"/>
                  <a:gd name="T108" fmla="*/ 204 w 245"/>
                  <a:gd name="T109" fmla="*/ 129 h 249"/>
                  <a:gd name="T110" fmla="*/ 224 w 245"/>
                  <a:gd name="T111" fmla="*/ 120 h 249"/>
                  <a:gd name="T112" fmla="*/ 240 w 245"/>
                  <a:gd name="T113" fmla="*/ 112 h 2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5"/>
                  <a:gd name="T172" fmla="*/ 0 h 249"/>
                  <a:gd name="T173" fmla="*/ 245 w 245"/>
                  <a:gd name="T174" fmla="*/ 249 h 2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5" h="249">
                    <a:moveTo>
                      <a:pt x="245" y="108"/>
                    </a:moveTo>
                    <a:lnTo>
                      <a:pt x="237" y="104"/>
                    </a:lnTo>
                    <a:lnTo>
                      <a:pt x="229" y="100"/>
                    </a:lnTo>
                    <a:lnTo>
                      <a:pt x="220" y="96"/>
                    </a:lnTo>
                    <a:lnTo>
                      <a:pt x="212" y="94"/>
                    </a:lnTo>
                    <a:lnTo>
                      <a:pt x="202" y="90"/>
                    </a:lnTo>
                    <a:lnTo>
                      <a:pt x="194" y="88"/>
                    </a:lnTo>
                    <a:lnTo>
                      <a:pt x="185" y="85"/>
                    </a:lnTo>
                    <a:lnTo>
                      <a:pt x="180" y="84"/>
                    </a:lnTo>
                    <a:lnTo>
                      <a:pt x="163" y="75"/>
                    </a:lnTo>
                    <a:lnTo>
                      <a:pt x="148" y="68"/>
                    </a:lnTo>
                    <a:lnTo>
                      <a:pt x="134" y="58"/>
                    </a:lnTo>
                    <a:lnTo>
                      <a:pt x="123" y="49"/>
                    </a:lnTo>
                    <a:lnTo>
                      <a:pt x="110" y="38"/>
                    </a:lnTo>
                    <a:lnTo>
                      <a:pt x="99" y="26"/>
                    </a:lnTo>
                    <a:lnTo>
                      <a:pt x="87" y="14"/>
                    </a:lnTo>
                    <a:lnTo>
                      <a:pt x="76" y="1"/>
                    </a:lnTo>
                    <a:lnTo>
                      <a:pt x="74" y="0"/>
                    </a:lnTo>
                    <a:lnTo>
                      <a:pt x="72" y="6"/>
                    </a:lnTo>
                    <a:lnTo>
                      <a:pt x="70" y="16"/>
                    </a:lnTo>
                    <a:lnTo>
                      <a:pt x="70" y="28"/>
                    </a:lnTo>
                    <a:lnTo>
                      <a:pt x="69" y="38"/>
                    </a:lnTo>
                    <a:lnTo>
                      <a:pt x="69" y="49"/>
                    </a:lnTo>
                    <a:lnTo>
                      <a:pt x="67" y="55"/>
                    </a:lnTo>
                    <a:lnTo>
                      <a:pt x="67" y="59"/>
                    </a:lnTo>
                    <a:lnTo>
                      <a:pt x="59" y="63"/>
                    </a:lnTo>
                    <a:lnTo>
                      <a:pt x="55" y="70"/>
                    </a:lnTo>
                    <a:lnTo>
                      <a:pt x="52" y="79"/>
                    </a:lnTo>
                    <a:lnTo>
                      <a:pt x="51" y="90"/>
                    </a:lnTo>
                    <a:lnTo>
                      <a:pt x="49" y="100"/>
                    </a:lnTo>
                    <a:lnTo>
                      <a:pt x="47" y="110"/>
                    </a:lnTo>
                    <a:lnTo>
                      <a:pt x="44" y="120"/>
                    </a:lnTo>
                    <a:lnTo>
                      <a:pt x="40" y="129"/>
                    </a:lnTo>
                    <a:lnTo>
                      <a:pt x="32" y="135"/>
                    </a:lnTo>
                    <a:lnTo>
                      <a:pt x="27" y="142"/>
                    </a:lnTo>
                    <a:lnTo>
                      <a:pt x="22" y="147"/>
                    </a:lnTo>
                    <a:lnTo>
                      <a:pt x="18" y="152"/>
                    </a:lnTo>
                    <a:lnTo>
                      <a:pt x="15" y="155"/>
                    </a:lnTo>
                    <a:lnTo>
                      <a:pt x="11" y="162"/>
                    </a:lnTo>
                    <a:lnTo>
                      <a:pt x="8" y="169"/>
                    </a:lnTo>
                    <a:lnTo>
                      <a:pt x="6" y="178"/>
                    </a:lnTo>
                    <a:lnTo>
                      <a:pt x="2" y="187"/>
                    </a:lnTo>
                    <a:lnTo>
                      <a:pt x="1" y="197"/>
                    </a:lnTo>
                    <a:lnTo>
                      <a:pt x="0" y="208"/>
                    </a:lnTo>
                    <a:lnTo>
                      <a:pt x="1" y="219"/>
                    </a:lnTo>
                    <a:lnTo>
                      <a:pt x="2" y="229"/>
                    </a:lnTo>
                    <a:lnTo>
                      <a:pt x="7" y="238"/>
                    </a:lnTo>
                    <a:lnTo>
                      <a:pt x="11" y="246"/>
                    </a:lnTo>
                    <a:lnTo>
                      <a:pt x="18" y="249"/>
                    </a:lnTo>
                    <a:lnTo>
                      <a:pt x="20" y="246"/>
                    </a:lnTo>
                    <a:lnTo>
                      <a:pt x="18" y="234"/>
                    </a:lnTo>
                    <a:lnTo>
                      <a:pt x="18" y="223"/>
                    </a:lnTo>
                    <a:lnTo>
                      <a:pt x="23" y="221"/>
                    </a:lnTo>
                    <a:lnTo>
                      <a:pt x="31" y="219"/>
                    </a:lnTo>
                    <a:lnTo>
                      <a:pt x="39" y="216"/>
                    </a:lnTo>
                    <a:lnTo>
                      <a:pt x="46" y="209"/>
                    </a:lnTo>
                    <a:lnTo>
                      <a:pt x="55" y="203"/>
                    </a:lnTo>
                    <a:lnTo>
                      <a:pt x="61" y="195"/>
                    </a:lnTo>
                    <a:lnTo>
                      <a:pt x="69" y="189"/>
                    </a:lnTo>
                    <a:lnTo>
                      <a:pt x="74" y="185"/>
                    </a:lnTo>
                    <a:lnTo>
                      <a:pt x="80" y="185"/>
                    </a:lnTo>
                    <a:lnTo>
                      <a:pt x="82" y="183"/>
                    </a:lnTo>
                    <a:lnTo>
                      <a:pt x="91" y="182"/>
                    </a:lnTo>
                    <a:lnTo>
                      <a:pt x="100" y="179"/>
                    </a:lnTo>
                    <a:lnTo>
                      <a:pt x="106" y="179"/>
                    </a:lnTo>
                    <a:lnTo>
                      <a:pt x="109" y="179"/>
                    </a:lnTo>
                    <a:lnTo>
                      <a:pt x="115" y="180"/>
                    </a:lnTo>
                    <a:lnTo>
                      <a:pt x="120" y="180"/>
                    </a:lnTo>
                    <a:lnTo>
                      <a:pt x="125" y="182"/>
                    </a:lnTo>
                    <a:lnTo>
                      <a:pt x="134" y="177"/>
                    </a:lnTo>
                    <a:lnTo>
                      <a:pt x="140" y="170"/>
                    </a:lnTo>
                    <a:lnTo>
                      <a:pt x="141" y="163"/>
                    </a:lnTo>
                    <a:lnTo>
                      <a:pt x="140" y="160"/>
                    </a:lnTo>
                    <a:lnTo>
                      <a:pt x="129" y="155"/>
                    </a:lnTo>
                    <a:lnTo>
                      <a:pt x="121" y="154"/>
                    </a:lnTo>
                    <a:lnTo>
                      <a:pt x="112" y="153"/>
                    </a:lnTo>
                    <a:lnTo>
                      <a:pt x="104" y="152"/>
                    </a:lnTo>
                    <a:lnTo>
                      <a:pt x="79" y="154"/>
                    </a:lnTo>
                    <a:lnTo>
                      <a:pt x="59" y="152"/>
                    </a:lnTo>
                    <a:lnTo>
                      <a:pt x="61" y="144"/>
                    </a:lnTo>
                    <a:lnTo>
                      <a:pt x="64" y="140"/>
                    </a:lnTo>
                    <a:lnTo>
                      <a:pt x="66" y="137"/>
                    </a:lnTo>
                    <a:lnTo>
                      <a:pt x="69" y="135"/>
                    </a:lnTo>
                    <a:lnTo>
                      <a:pt x="74" y="130"/>
                    </a:lnTo>
                    <a:lnTo>
                      <a:pt x="79" y="123"/>
                    </a:lnTo>
                    <a:lnTo>
                      <a:pt x="80" y="117"/>
                    </a:lnTo>
                    <a:lnTo>
                      <a:pt x="84" y="110"/>
                    </a:lnTo>
                    <a:lnTo>
                      <a:pt x="75" y="107"/>
                    </a:lnTo>
                    <a:lnTo>
                      <a:pt x="70" y="103"/>
                    </a:lnTo>
                    <a:lnTo>
                      <a:pt x="67" y="98"/>
                    </a:lnTo>
                    <a:lnTo>
                      <a:pt x="69" y="94"/>
                    </a:lnTo>
                    <a:lnTo>
                      <a:pt x="71" y="89"/>
                    </a:lnTo>
                    <a:lnTo>
                      <a:pt x="77" y="86"/>
                    </a:lnTo>
                    <a:lnTo>
                      <a:pt x="82" y="83"/>
                    </a:lnTo>
                    <a:lnTo>
                      <a:pt x="86" y="79"/>
                    </a:lnTo>
                    <a:lnTo>
                      <a:pt x="90" y="79"/>
                    </a:lnTo>
                    <a:lnTo>
                      <a:pt x="96" y="84"/>
                    </a:lnTo>
                    <a:lnTo>
                      <a:pt x="104" y="88"/>
                    </a:lnTo>
                    <a:lnTo>
                      <a:pt x="110" y="93"/>
                    </a:lnTo>
                    <a:lnTo>
                      <a:pt x="116" y="98"/>
                    </a:lnTo>
                    <a:lnTo>
                      <a:pt x="126" y="103"/>
                    </a:lnTo>
                    <a:lnTo>
                      <a:pt x="135" y="107"/>
                    </a:lnTo>
                    <a:lnTo>
                      <a:pt x="145" y="110"/>
                    </a:lnTo>
                    <a:lnTo>
                      <a:pt x="153" y="114"/>
                    </a:lnTo>
                    <a:lnTo>
                      <a:pt x="161" y="122"/>
                    </a:lnTo>
                    <a:lnTo>
                      <a:pt x="170" y="128"/>
                    </a:lnTo>
                    <a:lnTo>
                      <a:pt x="180" y="134"/>
                    </a:lnTo>
                    <a:lnTo>
                      <a:pt x="186" y="134"/>
                    </a:lnTo>
                    <a:lnTo>
                      <a:pt x="195" y="133"/>
                    </a:lnTo>
                    <a:lnTo>
                      <a:pt x="204" y="129"/>
                    </a:lnTo>
                    <a:lnTo>
                      <a:pt x="215" y="127"/>
                    </a:lnTo>
                    <a:lnTo>
                      <a:pt x="224" y="120"/>
                    </a:lnTo>
                    <a:lnTo>
                      <a:pt x="234" y="117"/>
                    </a:lnTo>
                    <a:lnTo>
                      <a:pt x="240" y="112"/>
                    </a:lnTo>
                    <a:lnTo>
                      <a:pt x="245" y="108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4" name="Freeform 241"/>
              <p:cNvSpPr>
                <a:spLocks/>
              </p:cNvSpPr>
              <p:nvPr/>
            </p:nvSpPr>
            <p:spPr bwMode="auto">
              <a:xfrm>
                <a:off x="3942" y="2668"/>
                <a:ext cx="121" cy="149"/>
              </a:xfrm>
              <a:custGeom>
                <a:avLst/>
                <a:gdLst>
                  <a:gd name="T0" fmla="*/ 52 w 121"/>
                  <a:gd name="T1" fmla="*/ 72 h 149"/>
                  <a:gd name="T2" fmla="*/ 37 w 121"/>
                  <a:gd name="T3" fmla="*/ 110 h 149"/>
                  <a:gd name="T4" fmla="*/ 0 w 121"/>
                  <a:gd name="T5" fmla="*/ 149 h 149"/>
                  <a:gd name="T6" fmla="*/ 9 w 121"/>
                  <a:gd name="T7" fmla="*/ 147 h 149"/>
                  <a:gd name="T8" fmla="*/ 18 w 121"/>
                  <a:gd name="T9" fmla="*/ 144 h 149"/>
                  <a:gd name="T10" fmla="*/ 25 w 121"/>
                  <a:gd name="T11" fmla="*/ 136 h 149"/>
                  <a:gd name="T12" fmla="*/ 34 w 121"/>
                  <a:gd name="T13" fmla="*/ 129 h 149"/>
                  <a:gd name="T14" fmla="*/ 40 w 121"/>
                  <a:gd name="T15" fmla="*/ 119 h 149"/>
                  <a:gd name="T16" fmla="*/ 47 w 121"/>
                  <a:gd name="T17" fmla="*/ 109 h 149"/>
                  <a:gd name="T18" fmla="*/ 52 w 121"/>
                  <a:gd name="T19" fmla="*/ 97 h 149"/>
                  <a:gd name="T20" fmla="*/ 58 w 121"/>
                  <a:gd name="T21" fmla="*/ 89 h 149"/>
                  <a:gd name="T22" fmla="*/ 62 w 121"/>
                  <a:gd name="T23" fmla="*/ 77 h 149"/>
                  <a:gd name="T24" fmla="*/ 68 w 121"/>
                  <a:gd name="T25" fmla="*/ 70 h 149"/>
                  <a:gd name="T26" fmla="*/ 75 w 121"/>
                  <a:gd name="T27" fmla="*/ 61 h 149"/>
                  <a:gd name="T28" fmla="*/ 83 w 121"/>
                  <a:gd name="T29" fmla="*/ 55 h 149"/>
                  <a:gd name="T30" fmla="*/ 89 w 121"/>
                  <a:gd name="T31" fmla="*/ 46 h 149"/>
                  <a:gd name="T32" fmla="*/ 97 w 121"/>
                  <a:gd name="T33" fmla="*/ 38 h 149"/>
                  <a:gd name="T34" fmla="*/ 104 w 121"/>
                  <a:gd name="T35" fmla="*/ 28 h 149"/>
                  <a:gd name="T36" fmla="*/ 113 w 121"/>
                  <a:gd name="T37" fmla="*/ 18 h 149"/>
                  <a:gd name="T38" fmla="*/ 121 w 121"/>
                  <a:gd name="T39" fmla="*/ 0 h 149"/>
                  <a:gd name="T40" fmla="*/ 109 w 121"/>
                  <a:gd name="T41" fmla="*/ 1 h 149"/>
                  <a:gd name="T42" fmla="*/ 98 w 121"/>
                  <a:gd name="T43" fmla="*/ 6 h 149"/>
                  <a:gd name="T44" fmla="*/ 87 w 121"/>
                  <a:gd name="T45" fmla="*/ 13 h 149"/>
                  <a:gd name="T46" fmla="*/ 78 w 121"/>
                  <a:gd name="T47" fmla="*/ 21 h 149"/>
                  <a:gd name="T48" fmla="*/ 69 w 121"/>
                  <a:gd name="T49" fmla="*/ 27 h 149"/>
                  <a:gd name="T50" fmla="*/ 64 w 121"/>
                  <a:gd name="T51" fmla="*/ 33 h 149"/>
                  <a:gd name="T52" fmla="*/ 59 w 121"/>
                  <a:gd name="T53" fmla="*/ 37 h 149"/>
                  <a:gd name="T54" fmla="*/ 59 w 121"/>
                  <a:gd name="T55" fmla="*/ 40 h 149"/>
                  <a:gd name="T56" fmla="*/ 52 w 121"/>
                  <a:gd name="T57" fmla="*/ 72 h 14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1"/>
                  <a:gd name="T88" fmla="*/ 0 h 149"/>
                  <a:gd name="T89" fmla="*/ 121 w 121"/>
                  <a:gd name="T90" fmla="*/ 149 h 14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1" h="149">
                    <a:moveTo>
                      <a:pt x="52" y="72"/>
                    </a:moveTo>
                    <a:lnTo>
                      <a:pt x="37" y="110"/>
                    </a:lnTo>
                    <a:lnTo>
                      <a:pt x="0" y="149"/>
                    </a:lnTo>
                    <a:lnTo>
                      <a:pt x="9" y="147"/>
                    </a:lnTo>
                    <a:lnTo>
                      <a:pt x="18" y="144"/>
                    </a:lnTo>
                    <a:lnTo>
                      <a:pt x="25" y="136"/>
                    </a:lnTo>
                    <a:lnTo>
                      <a:pt x="34" y="129"/>
                    </a:lnTo>
                    <a:lnTo>
                      <a:pt x="40" y="119"/>
                    </a:lnTo>
                    <a:lnTo>
                      <a:pt x="47" y="109"/>
                    </a:lnTo>
                    <a:lnTo>
                      <a:pt x="52" y="97"/>
                    </a:lnTo>
                    <a:lnTo>
                      <a:pt x="58" y="89"/>
                    </a:lnTo>
                    <a:lnTo>
                      <a:pt x="62" y="77"/>
                    </a:lnTo>
                    <a:lnTo>
                      <a:pt x="68" y="70"/>
                    </a:lnTo>
                    <a:lnTo>
                      <a:pt x="75" y="61"/>
                    </a:lnTo>
                    <a:lnTo>
                      <a:pt x="83" y="55"/>
                    </a:lnTo>
                    <a:lnTo>
                      <a:pt x="89" y="46"/>
                    </a:lnTo>
                    <a:lnTo>
                      <a:pt x="97" y="38"/>
                    </a:lnTo>
                    <a:lnTo>
                      <a:pt x="104" y="28"/>
                    </a:lnTo>
                    <a:lnTo>
                      <a:pt x="113" y="18"/>
                    </a:lnTo>
                    <a:lnTo>
                      <a:pt x="121" y="0"/>
                    </a:lnTo>
                    <a:lnTo>
                      <a:pt x="109" y="1"/>
                    </a:lnTo>
                    <a:lnTo>
                      <a:pt x="98" y="6"/>
                    </a:lnTo>
                    <a:lnTo>
                      <a:pt x="87" y="13"/>
                    </a:lnTo>
                    <a:lnTo>
                      <a:pt x="78" y="21"/>
                    </a:lnTo>
                    <a:lnTo>
                      <a:pt x="69" y="27"/>
                    </a:lnTo>
                    <a:lnTo>
                      <a:pt x="64" y="33"/>
                    </a:lnTo>
                    <a:lnTo>
                      <a:pt x="59" y="37"/>
                    </a:lnTo>
                    <a:lnTo>
                      <a:pt x="59" y="40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5" name="Freeform 242"/>
              <p:cNvSpPr>
                <a:spLocks/>
              </p:cNvSpPr>
              <p:nvPr/>
            </p:nvSpPr>
            <p:spPr bwMode="auto">
              <a:xfrm>
                <a:off x="3702" y="2018"/>
                <a:ext cx="203" cy="68"/>
              </a:xfrm>
              <a:custGeom>
                <a:avLst/>
                <a:gdLst>
                  <a:gd name="T0" fmla="*/ 0 w 203"/>
                  <a:gd name="T1" fmla="*/ 20 h 68"/>
                  <a:gd name="T2" fmla="*/ 17 w 203"/>
                  <a:gd name="T3" fmla="*/ 13 h 68"/>
                  <a:gd name="T4" fmla="*/ 36 w 203"/>
                  <a:gd name="T5" fmla="*/ 8 h 68"/>
                  <a:gd name="T6" fmla="*/ 53 w 203"/>
                  <a:gd name="T7" fmla="*/ 4 h 68"/>
                  <a:gd name="T8" fmla="*/ 72 w 203"/>
                  <a:gd name="T9" fmla="*/ 2 h 68"/>
                  <a:gd name="T10" fmla="*/ 91 w 203"/>
                  <a:gd name="T11" fmla="*/ 0 h 68"/>
                  <a:gd name="T12" fmla="*/ 111 w 203"/>
                  <a:gd name="T13" fmla="*/ 2 h 68"/>
                  <a:gd name="T14" fmla="*/ 131 w 203"/>
                  <a:gd name="T15" fmla="*/ 5 h 68"/>
                  <a:gd name="T16" fmla="*/ 155 w 203"/>
                  <a:gd name="T17" fmla="*/ 14 h 68"/>
                  <a:gd name="T18" fmla="*/ 165 w 203"/>
                  <a:gd name="T19" fmla="*/ 18 h 68"/>
                  <a:gd name="T20" fmla="*/ 175 w 203"/>
                  <a:gd name="T21" fmla="*/ 24 h 68"/>
                  <a:gd name="T22" fmla="*/ 183 w 203"/>
                  <a:gd name="T23" fmla="*/ 29 h 68"/>
                  <a:gd name="T24" fmla="*/ 190 w 203"/>
                  <a:gd name="T25" fmla="*/ 35 h 68"/>
                  <a:gd name="T26" fmla="*/ 194 w 203"/>
                  <a:gd name="T27" fmla="*/ 42 h 68"/>
                  <a:gd name="T28" fmla="*/ 198 w 203"/>
                  <a:gd name="T29" fmla="*/ 49 h 68"/>
                  <a:gd name="T30" fmla="*/ 200 w 203"/>
                  <a:gd name="T31" fmla="*/ 57 h 68"/>
                  <a:gd name="T32" fmla="*/ 203 w 203"/>
                  <a:gd name="T33" fmla="*/ 68 h 68"/>
                  <a:gd name="T34" fmla="*/ 194 w 203"/>
                  <a:gd name="T35" fmla="*/ 65 h 68"/>
                  <a:gd name="T36" fmla="*/ 189 w 203"/>
                  <a:gd name="T37" fmla="*/ 64 h 68"/>
                  <a:gd name="T38" fmla="*/ 179 w 203"/>
                  <a:gd name="T39" fmla="*/ 58 h 68"/>
                  <a:gd name="T40" fmla="*/ 169 w 203"/>
                  <a:gd name="T41" fmla="*/ 52 h 68"/>
                  <a:gd name="T42" fmla="*/ 158 w 203"/>
                  <a:gd name="T43" fmla="*/ 45 h 68"/>
                  <a:gd name="T44" fmla="*/ 148 w 203"/>
                  <a:gd name="T45" fmla="*/ 40 h 68"/>
                  <a:gd name="T46" fmla="*/ 129 w 203"/>
                  <a:gd name="T47" fmla="*/ 34 h 68"/>
                  <a:gd name="T48" fmla="*/ 111 w 203"/>
                  <a:gd name="T49" fmla="*/ 32 h 68"/>
                  <a:gd name="T50" fmla="*/ 94 w 203"/>
                  <a:gd name="T51" fmla="*/ 30 h 68"/>
                  <a:gd name="T52" fmla="*/ 77 w 203"/>
                  <a:gd name="T53" fmla="*/ 30 h 68"/>
                  <a:gd name="T54" fmla="*/ 60 w 203"/>
                  <a:gd name="T55" fmla="*/ 30 h 68"/>
                  <a:gd name="T56" fmla="*/ 43 w 203"/>
                  <a:gd name="T57" fmla="*/ 30 h 68"/>
                  <a:gd name="T58" fmla="*/ 27 w 203"/>
                  <a:gd name="T59" fmla="*/ 29 h 68"/>
                  <a:gd name="T60" fmla="*/ 11 w 203"/>
                  <a:gd name="T61" fmla="*/ 27 h 68"/>
                  <a:gd name="T62" fmla="*/ 0 w 203"/>
                  <a:gd name="T63" fmla="*/ 20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3"/>
                  <a:gd name="T97" fmla="*/ 0 h 68"/>
                  <a:gd name="T98" fmla="*/ 203 w 203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3" h="68">
                    <a:moveTo>
                      <a:pt x="0" y="20"/>
                    </a:moveTo>
                    <a:lnTo>
                      <a:pt x="17" y="13"/>
                    </a:lnTo>
                    <a:lnTo>
                      <a:pt x="36" y="8"/>
                    </a:lnTo>
                    <a:lnTo>
                      <a:pt x="53" y="4"/>
                    </a:lnTo>
                    <a:lnTo>
                      <a:pt x="72" y="2"/>
                    </a:lnTo>
                    <a:lnTo>
                      <a:pt x="91" y="0"/>
                    </a:lnTo>
                    <a:lnTo>
                      <a:pt x="111" y="2"/>
                    </a:lnTo>
                    <a:lnTo>
                      <a:pt x="131" y="5"/>
                    </a:lnTo>
                    <a:lnTo>
                      <a:pt x="155" y="14"/>
                    </a:lnTo>
                    <a:lnTo>
                      <a:pt x="165" y="18"/>
                    </a:lnTo>
                    <a:lnTo>
                      <a:pt x="175" y="24"/>
                    </a:lnTo>
                    <a:lnTo>
                      <a:pt x="183" y="29"/>
                    </a:lnTo>
                    <a:lnTo>
                      <a:pt x="190" y="35"/>
                    </a:lnTo>
                    <a:lnTo>
                      <a:pt x="194" y="42"/>
                    </a:lnTo>
                    <a:lnTo>
                      <a:pt x="198" y="49"/>
                    </a:lnTo>
                    <a:lnTo>
                      <a:pt x="200" y="57"/>
                    </a:lnTo>
                    <a:lnTo>
                      <a:pt x="203" y="68"/>
                    </a:lnTo>
                    <a:lnTo>
                      <a:pt x="194" y="65"/>
                    </a:lnTo>
                    <a:lnTo>
                      <a:pt x="189" y="64"/>
                    </a:lnTo>
                    <a:lnTo>
                      <a:pt x="179" y="58"/>
                    </a:lnTo>
                    <a:lnTo>
                      <a:pt x="169" y="52"/>
                    </a:lnTo>
                    <a:lnTo>
                      <a:pt x="158" y="45"/>
                    </a:lnTo>
                    <a:lnTo>
                      <a:pt x="148" y="40"/>
                    </a:lnTo>
                    <a:lnTo>
                      <a:pt x="129" y="34"/>
                    </a:lnTo>
                    <a:lnTo>
                      <a:pt x="111" y="32"/>
                    </a:lnTo>
                    <a:lnTo>
                      <a:pt x="94" y="30"/>
                    </a:lnTo>
                    <a:lnTo>
                      <a:pt x="77" y="30"/>
                    </a:lnTo>
                    <a:lnTo>
                      <a:pt x="60" y="30"/>
                    </a:lnTo>
                    <a:lnTo>
                      <a:pt x="43" y="30"/>
                    </a:lnTo>
                    <a:lnTo>
                      <a:pt x="27" y="29"/>
                    </a:lnTo>
                    <a:lnTo>
                      <a:pt x="11" y="27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8C8C8C"/>
              </a:solidFill>
              <a:ln w="254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6" name="Freeform 243"/>
              <p:cNvSpPr>
                <a:spLocks/>
              </p:cNvSpPr>
              <p:nvPr/>
            </p:nvSpPr>
            <p:spPr bwMode="auto">
              <a:xfrm>
                <a:off x="4030" y="2112"/>
                <a:ext cx="218" cy="223"/>
              </a:xfrm>
              <a:custGeom>
                <a:avLst/>
                <a:gdLst>
                  <a:gd name="T0" fmla="*/ 4 w 218"/>
                  <a:gd name="T1" fmla="*/ 42 h 223"/>
                  <a:gd name="T2" fmla="*/ 0 w 218"/>
                  <a:gd name="T3" fmla="*/ 35 h 223"/>
                  <a:gd name="T4" fmla="*/ 0 w 218"/>
                  <a:gd name="T5" fmla="*/ 27 h 223"/>
                  <a:gd name="T6" fmla="*/ 10 w 218"/>
                  <a:gd name="T7" fmla="*/ 0 h 223"/>
                  <a:gd name="T8" fmla="*/ 23 w 218"/>
                  <a:gd name="T9" fmla="*/ 4 h 223"/>
                  <a:gd name="T10" fmla="*/ 35 w 218"/>
                  <a:gd name="T11" fmla="*/ 8 h 223"/>
                  <a:gd name="T12" fmla="*/ 45 w 218"/>
                  <a:gd name="T13" fmla="*/ 12 h 223"/>
                  <a:gd name="T14" fmla="*/ 55 w 218"/>
                  <a:gd name="T15" fmla="*/ 17 h 223"/>
                  <a:gd name="T16" fmla="*/ 69 w 218"/>
                  <a:gd name="T17" fmla="*/ 22 h 223"/>
                  <a:gd name="T18" fmla="*/ 82 w 218"/>
                  <a:gd name="T19" fmla="*/ 28 h 223"/>
                  <a:gd name="T20" fmla="*/ 93 w 218"/>
                  <a:gd name="T21" fmla="*/ 35 h 223"/>
                  <a:gd name="T22" fmla="*/ 104 w 218"/>
                  <a:gd name="T23" fmla="*/ 43 h 223"/>
                  <a:gd name="T24" fmla="*/ 113 w 218"/>
                  <a:gd name="T25" fmla="*/ 49 h 223"/>
                  <a:gd name="T26" fmla="*/ 124 w 218"/>
                  <a:gd name="T27" fmla="*/ 57 h 223"/>
                  <a:gd name="T28" fmla="*/ 134 w 218"/>
                  <a:gd name="T29" fmla="*/ 64 h 223"/>
                  <a:gd name="T30" fmla="*/ 147 w 218"/>
                  <a:gd name="T31" fmla="*/ 73 h 223"/>
                  <a:gd name="T32" fmla="*/ 166 w 218"/>
                  <a:gd name="T33" fmla="*/ 88 h 223"/>
                  <a:gd name="T34" fmla="*/ 181 w 218"/>
                  <a:gd name="T35" fmla="*/ 104 h 223"/>
                  <a:gd name="T36" fmla="*/ 192 w 218"/>
                  <a:gd name="T37" fmla="*/ 122 h 223"/>
                  <a:gd name="T38" fmla="*/ 202 w 218"/>
                  <a:gd name="T39" fmla="*/ 141 h 223"/>
                  <a:gd name="T40" fmla="*/ 208 w 218"/>
                  <a:gd name="T41" fmla="*/ 159 h 223"/>
                  <a:gd name="T42" fmla="*/ 213 w 218"/>
                  <a:gd name="T43" fmla="*/ 180 h 223"/>
                  <a:gd name="T44" fmla="*/ 216 w 218"/>
                  <a:gd name="T45" fmla="*/ 201 h 223"/>
                  <a:gd name="T46" fmla="*/ 218 w 218"/>
                  <a:gd name="T47" fmla="*/ 223 h 223"/>
                  <a:gd name="T48" fmla="*/ 207 w 218"/>
                  <a:gd name="T49" fmla="*/ 216 h 223"/>
                  <a:gd name="T50" fmla="*/ 199 w 218"/>
                  <a:gd name="T51" fmla="*/ 208 h 223"/>
                  <a:gd name="T52" fmla="*/ 193 w 218"/>
                  <a:gd name="T53" fmla="*/ 201 h 223"/>
                  <a:gd name="T54" fmla="*/ 189 w 218"/>
                  <a:gd name="T55" fmla="*/ 195 h 223"/>
                  <a:gd name="T56" fmla="*/ 184 w 218"/>
                  <a:gd name="T57" fmla="*/ 186 h 223"/>
                  <a:gd name="T58" fmla="*/ 182 w 218"/>
                  <a:gd name="T59" fmla="*/ 178 h 223"/>
                  <a:gd name="T60" fmla="*/ 178 w 218"/>
                  <a:gd name="T61" fmla="*/ 170 h 223"/>
                  <a:gd name="T62" fmla="*/ 174 w 218"/>
                  <a:gd name="T63" fmla="*/ 162 h 223"/>
                  <a:gd name="T64" fmla="*/ 166 w 218"/>
                  <a:gd name="T65" fmla="*/ 144 h 223"/>
                  <a:gd name="T66" fmla="*/ 158 w 218"/>
                  <a:gd name="T67" fmla="*/ 131 h 223"/>
                  <a:gd name="T68" fmla="*/ 149 w 218"/>
                  <a:gd name="T69" fmla="*/ 116 h 223"/>
                  <a:gd name="T70" fmla="*/ 142 w 218"/>
                  <a:gd name="T71" fmla="*/ 103 h 223"/>
                  <a:gd name="T72" fmla="*/ 130 w 218"/>
                  <a:gd name="T73" fmla="*/ 89 h 223"/>
                  <a:gd name="T74" fmla="*/ 119 w 218"/>
                  <a:gd name="T75" fmla="*/ 78 h 223"/>
                  <a:gd name="T76" fmla="*/ 104 w 218"/>
                  <a:gd name="T77" fmla="*/ 67 h 223"/>
                  <a:gd name="T78" fmla="*/ 88 w 218"/>
                  <a:gd name="T79" fmla="*/ 58 h 223"/>
                  <a:gd name="T80" fmla="*/ 46 w 218"/>
                  <a:gd name="T81" fmla="*/ 54 h 223"/>
                  <a:gd name="T82" fmla="*/ 34 w 218"/>
                  <a:gd name="T83" fmla="*/ 52 h 223"/>
                  <a:gd name="T84" fmla="*/ 24 w 218"/>
                  <a:gd name="T85" fmla="*/ 49 h 223"/>
                  <a:gd name="T86" fmla="*/ 14 w 218"/>
                  <a:gd name="T87" fmla="*/ 45 h 223"/>
                  <a:gd name="T88" fmla="*/ 4 w 218"/>
                  <a:gd name="T89" fmla="*/ 42 h 2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18"/>
                  <a:gd name="T136" fmla="*/ 0 h 223"/>
                  <a:gd name="T137" fmla="*/ 218 w 218"/>
                  <a:gd name="T138" fmla="*/ 223 h 2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18" h="223">
                    <a:moveTo>
                      <a:pt x="4" y="42"/>
                    </a:moveTo>
                    <a:lnTo>
                      <a:pt x="0" y="35"/>
                    </a:lnTo>
                    <a:lnTo>
                      <a:pt x="0" y="27"/>
                    </a:lnTo>
                    <a:lnTo>
                      <a:pt x="10" y="0"/>
                    </a:lnTo>
                    <a:lnTo>
                      <a:pt x="23" y="4"/>
                    </a:lnTo>
                    <a:lnTo>
                      <a:pt x="35" y="8"/>
                    </a:lnTo>
                    <a:lnTo>
                      <a:pt x="45" y="12"/>
                    </a:lnTo>
                    <a:lnTo>
                      <a:pt x="55" y="17"/>
                    </a:lnTo>
                    <a:lnTo>
                      <a:pt x="69" y="22"/>
                    </a:lnTo>
                    <a:lnTo>
                      <a:pt x="82" y="28"/>
                    </a:lnTo>
                    <a:lnTo>
                      <a:pt x="93" y="35"/>
                    </a:lnTo>
                    <a:lnTo>
                      <a:pt x="104" y="43"/>
                    </a:lnTo>
                    <a:lnTo>
                      <a:pt x="113" y="49"/>
                    </a:lnTo>
                    <a:lnTo>
                      <a:pt x="124" y="57"/>
                    </a:lnTo>
                    <a:lnTo>
                      <a:pt x="134" y="64"/>
                    </a:lnTo>
                    <a:lnTo>
                      <a:pt x="147" y="73"/>
                    </a:lnTo>
                    <a:lnTo>
                      <a:pt x="166" y="88"/>
                    </a:lnTo>
                    <a:lnTo>
                      <a:pt x="181" y="104"/>
                    </a:lnTo>
                    <a:lnTo>
                      <a:pt x="192" y="122"/>
                    </a:lnTo>
                    <a:lnTo>
                      <a:pt x="202" y="141"/>
                    </a:lnTo>
                    <a:lnTo>
                      <a:pt x="208" y="159"/>
                    </a:lnTo>
                    <a:lnTo>
                      <a:pt x="213" y="180"/>
                    </a:lnTo>
                    <a:lnTo>
                      <a:pt x="216" y="201"/>
                    </a:lnTo>
                    <a:lnTo>
                      <a:pt x="218" y="223"/>
                    </a:lnTo>
                    <a:lnTo>
                      <a:pt x="207" y="216"/>
                    </a:lnTo>
                    <a:lnTo>
                      <a:pt x="199" y="208"/>
                    </a:lnTo>
                    <a:lnTo>
                      <a:pt x="193" y="201"/>
                    </a:lnTo>
                    <a:lnTo>
                      <a:pt x="189" y="195"/>
                    </a:lnTo>
                    <a:lnTo>
                      <a:pt x="184" y="186"/>
                    </a:lnTo>
                    <a:lnTo>
                      <a:pt x="182" y="178"/>
                    </a:lnTo>
                    <a:lnTo>
                      <a:pt x="178" y="170"/>
                    </a:lnTo>
                    <a:lnTo>
                      <a:pt x="174" y="162"/>
                    </a:lnTo>
                    <a:lnTo>
                      <a:pt x="166" y="144"/>
                    </a:lnTo>
                    <a:lnTo>
                      <a:pt x="158" y="131"/>
                    </a:lnTo>
                    <a:lnTo>
                      <a:pt x="149" y="116"/>
                    </a:lnTo>
                    <a:lnTo>
                      <a:pt x="142" y="103"/>
                    </a:lnTo>
                    <a:lnTo>
                      <a:pt x="130" y="89"/>
                    </a:lnTo>
                    <a:lnTo>
                      <a:pt x="119" y="78"/>
                    </a:lnTo>
                    <a:lnTo>
                      <a:pt x="104" y="67"/>
                    </a:lnTo>
                    <a:lnTo>
                      <a:pt x="88" y="58"/>
                    </a:lnTo>
                    <a:lnTo>
                      <a:pt x="46" y="54"/>
                    </a:lnTo>
                    <a:lnTo>
                      <a:pt x="34" y="52"/>
                    </a:lnTo>
                    <a:lnTo>
                      <a:pt x="24" y="49"/>
                    </a:lnTo>
                    <a:lnTo>
                      <a:pt x="14" y="45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8C8C8C"/>
              </a:solidFill>
              <a:ln w="2540">
                <a:solidFill>
                  <a:srgbClr val="96969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7" name="Freeform 244"/>
              <p:cNvSpPr>
                <a:spLocks/>
              </p:cNvSpPr>
              <p:nvPr/>
            </p:nvSpPr>
            <p:spPr bwMode="auto">
              <a:xfrm>
                <a:off x="3599" y="2310"/>
                <a:ext cx="114" cy="266"/>
              </a:xfrm>
              <a:custGeom>
                <a:avLst/>
                <a:gdLst>
                  <a:gd name="T0" fmla="*/ 84 w 114"/>
                  <a:gd name="T1" fmla="*/ 29 h 266"/>
                  <a:gd name="T2" fmla="*/ 77 w 114"/>
                  <a:gd name="T3" fmla="*/ 64 h 266"/>
                  <a:gd name="T4" fmla="*/ 67 w 114"/>
                  <a:gd name="T5" fmla="*/ 79 h 266"/>
                  <a:gd name="T6" fmla="*/ 59 w 114"/>
                  <a:gd name="T7" fmla="*/ 91 h 266"/>
                  <a:gd name="T8" fmla="*/ 49 w 114"/>
                  <a:gd name="T9" fmla="*/ 98 h 266"/>
                  <a:gd name="T10" fmla="*/ 40 w 114"/>
                  <a:gd name="T11" fmla="*/ 106 h 266"/>
                  <a:gd name="T12" fmla="*/ 30 w 114"/>
                  <a:gd name="T13" fmla="*/ 112 h 266"/>
                  <a:gd name="T14" fmla="*/ 21 w 114"/>
                  <a:gd name="T15" fmla="*/ 121 h 266"/>
                  <a:gd name="T16" fmla="*/ 14 w 114"/>
                  <a:gd name="T17" fmla="*/ 132 h 266"/>
                  <a:gd name="T18" fmla="*/ 7 w 114"/>
                  <a:gd name="T19" fmla="*/ 148 h 266"/>
                  <a:gd name="T20" fmla="*/ 4 w 114"/>
                  <a:gd name="T21" fmla="*/ 158 h 266"/>
                  <a:gd name="T22" fmla="*/ 4 w 114"/>
                  <a:gd name="T23" fmla="*/ 173 h 266"/>
                  <a:gd name="T24" fmla="*/ 6 w 114"/>
                  <a:gd name="T25" fmla="*/ 188 h 266"/>
                  <a:gd name="T26" fmla="*/ 10 w 114"/>
                  <a:gd name="T27" fmla="*/ 206 h 266"/>
                  <a:gd name="T28" fmla="*/ 12 w 114"/>
                  <a:gd name="T29" fmla="*/ 222 h 266"/>
                  <a:gd name="T30" fmla="*/ 15 w 114"/>
                  <a:gd name="T31" fmla="*/ 239 h 266"/>
                  <a:gd name="T32" fmla="*/ 15 w 114"/>
                  <a:gd name="T33" fmla="*/ 252 h 266"/>
                  <a:gd name="T34" fmla="*/ 14 w 114"/>
                  <a:gd name="T35" fmla="*/ 266 h 266"/>
                  <a:gd name="T36" fmla="*/ 7 w 114"/>
                  <a:gd name="T37" fmla="*/ 222 h 266"/>
                  <a:gd name="T38" fmla="*/ 2 w 114"/>
                  <a:gd name="T39" fmla="*/ 220 h 266"/>
                  <a:gd name="T40" fmla="*/ 1 w 114"/>
                  <a:gd name="T41" fmla="*/ 213 h 266"/>
                  <a:gd name="T42" fmla="*/ 0 w 114"/>
                  <a:gd name="T43" fmla="*/ 202 h 266"/>
                  <a:gd name="T44" fmla="*/ 1 w 114"/>
                  <a:gd name="T45" fmla="*/ 192 h 266"/>
                  <a:gd name="T46" fmla="*/ 1 w 114"/>
                  <a:gd name="T47" fmla="*/ 181 h 266"/>
                  <a:gd name="T48" fmla="*/ 2 w 114"/>
                  <a:gd name="T49" fmla="*/ 171 h 266"/>
                  <a:gd name="T50" fmla="*/ 4 w 114"/>
                  <a:gd name="T51" fmla="*/ 165 h 266"/>
                  <a:gd name="T52" fmla="*/ 5 w 114"/>
                  <a:gd name="T53" fmla="*/ 162 h 266"/>
                  <a:gd name="T54" fmla="*/ 5 w 114"/>
                  <a:gd name="T55" fmla="*/ 150 h 266"/>
                  <a:gd name="T56" fmla="*/ 7 w 114"/>
                  <a:gd name="T57" fmla="*/ 142 h 266"/>
                  <a:gd name="T58" fmla="*/ 10 w 114"/>
                  <a:gd name="T59" fmla="*/ 137 h 266"/>
                  <a:gd name="T60" fmla="*/ 14 w 114"/>
                  <a:gd name="T61" fmla="*/ 134 h 266"/>
                  <a:gd name="T62" fmla="*/ 16 w 114"/>
                  <a:gd name="T63" fmla="*/ 131 h 266"/>
                  <a:gd name="T64" fmla="*/ 20 w 114"/>
                  <a:gd name="T65" fmla="*/ 128 h 266"/>
                  <a:gd name="T66" fmla="*/ 22 w 114"/>
                  <a:gd name="T67" fmla="*/ 123 h 266"/>
                  <a:gd name="T68" fmla="*/ 26 w 114"/>
                  <a:gd name="T69" fmla="*/ 118 h 266"/>
                  <a:gd name="T70" fmla="*/ 31 w 114"/>
                  <a:gd name="T71" fmla="*/ 107 h 266"/>
                  <a:gd name="T72" fmla="*/ 39 w 114"/>
                  <a:gd name="T73" fmla="*/ 99 h 266"/>
                  <a:gd name="T74" fmla="*/ 47 w 114"/>
                  <a:gd name="T75" fmla="*/ 94 h 266"/>
                  <a:gd name="T76" fmla="*/ 57 w 114"/>
                  <a:gd name="T77" fmla="*/ 91 h 266"/>
                  <a:gd name="T78" fmla="*/ 66 w 114"/>
                  <a:gd name="T79" fmla="*/ 86 h 266"/>
                  <a:gd name="T80" fmla="*/ 76 w 114"/>
                  <a:gd name="T81" fmla="*/ 82 h 266"/>
                  <a:gd name="T82" fmla="*/ 84 w 114"/>
                  <a:gd name="T83" fmla="*/ 74 h 266"/>
                  <a:gd name="T84" fmla="*/ 91 w 114"/>
                  <a:gd name="T85" fmla="*/ 63 h 266"/>
                  <a:gd name="T86" fmla="*/ 91 w 114"/>
                  <a:gd name="T87" fmla="*/ 56 h 266"/>
                  <a:gd name="T88" fmla="*/ 93 w 114"/>
                  <a:gd name="T89" fmla="*/ 49 h 266"/>
                  <a:gd name="T90" fmla="*/ 93 w 114"/>
                  <a:gd name="T91" fmla="*/ 44 h 266"/>
                  <a:gd name="T92" fmla="*/ 94 w 114"/>
                  <a:gd name="T93" fmla="*/ 40 h 266"/>
                  <a:gd name="T94" fmla="*/ 94 w 114"/>
                  <a:gd name="T95" fmla="*/ 29 h 266"/>
                  <a:gd name="T96" fmla="*/ 98 w 114"/>
                  <a:gd name="T97" fmla="*/ 18 h 266"/>
                  <a:gd name="T98" fmla="*/ 100 w 114"/>
                  <a:gd name="T99" fmla="*/ 10 h 266"/>
                  <a:gd name="T100" fmla="*/ 105 w 114"/>
                  <a:gd name="T101" fmla="*/ 7 h 266"/>
                  <a:gd name="T102" fmla="*/ 109 w 114"/>
                  <a:gd name="T103" fmla="*/ 3 h 266"/>
                  <a:gd name="T104" fmla="*/ 114 w 114"/>
                  <a:gd name="T105" fmla="*/ 0 h 266"/>
                  <a:gd name="T106" fmla="*/ 104 w 114"/>
                  <a:gd name="T107" fmla="*/ 4 h 266"/>
                  <a:gd name="T108" fmla="*/ 96 w 114"/>
                  <a:gd name="T109" fmla="*/ 10 h 266"/>
                  <a:gd name="T110" fmla="*/ 89 w 114"/>
                  <a:gd name="T111" fmla="*/ 18 h 266"/>
                  <a:gd name="T112" fmla="*/ 84 w 114"/>
                  <a:gd name="T113" fmla="*/ 29 h 26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4"/>
                  <a:gd name="T172" fmla="*/ 0 h 266"/>
                  <a:gd name="T173" fmla="*/ 114 w 114"/>
                  <a:gd name="T174" fmla="*/ 266 h 26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4" h="266">
                    <a:moveTo>
                      <a:pt x="84" y="29"/>
                    </a:moveTo>
                    <a:lnTo>
                      <a:pt x="77" y="64"/>
                    </a:lnTo>
                    <a:lnTo>
                      <a:pt x="67" y="79"/>
                    </a:lnTo>
                    <a:lnTo>
                      <a:pt x="59" y="91"/>
                    </a:lnTo>
                    <a:lnTo>
                      <a:pt x="49" y="98"/>
                    </a:lnTo>
                    <a:lnTo>
                      <a:pt x="40" y="106"/>
                    </a:lnTo>
                    <a:lnTo>
                      <a:pt x="30" y="112"/>
                    </a:lnTo>
                    <a:lnTo>
                      <a:pt x="21" y="121"/>
                    </a:lnTo>
                    <a:lnTo>
                      <a:pt x="14" y="132"/>
                    </a:lnTo>
                    <a:lnTo>
                      <a:pt x="7" y="148"/>
                    </a:lnTo>
                    <a:lnTo>
                      <a:pt x="4" y="158"/>
                    </a:lnTo>
                    <a:lnTo>
                      <a:pt x="4" y="173"/>
                    </a:lnTo>
                    <a:lnTo>
                      <a:pt x="6" y="188"/>
                    </a:lnTo>
                    <a:lnTo>
                      <a:pt x="10" y="206"/>
                    </a:lnTo>
                    <a:lnTo>
                      <a:pt x="12" y="222"/>
                    </a:lnTo>
                    <a:lnTo>
                      <a:pt x="15" y="239"/>
                    </a:lnTo>
                    <a:lnTo>
                      <a:pt x="15" y="252"/>
                    </a:lnTo>
                    <a:lnTo>
                      <a:pt x="14" y="266"/>
                    </a:lnTo>
                    <a:lnTo>
                      <a:pt x="7" y="222"/>
                    </a:lnTo>
                    <a:lnTo>
                      <a:pt x="2" y="220"/>
                    </a:lnTo>
                    <a:lnTo>
                      <a:pt x="1" y="213"/>
                    </a:lnTo>
                    <a:lnTo>
                      <a:pt x="0" y="202"/>
                    </a:lnTo>
                    <a:lnTo>
                      <a:pt x="1" y="192"/>
                    </a:lnTo>
                    <a:lnTo>
                      <a:pt x="1" y="181"/>
                    </a:lnTo>
                    <a:lnTo>
                      <a:pt x="2" y="171"/>
                    </a:lnTo>
                    <a:lnTo>
                      <a:pt x="4" y="165"/>
                    </a:lnTo>
                    <a:lnTo>
                      <a:pt x="5" y="162"/>
                    </a:lnTo>
                    <a:lnTo>
                      <a:pt x="5" y="150"/>
                    </a:lnTo>
                    <a:lnTo>
                      <a:pt x="7" y="142"/>
                    </a:lnTo>
                    <a:lnTo>
                      <a:pt x="10" y="137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20" y="128"/>
                    </a:lnTo>
                    <a:lnTo>
                      <a:pt x="22" y="123"/>
                    </a:lnTo>
                    <a:lnTo>
                      <a:pt x="26" y="118"/>
                    </a:lnTo>
                    <a:lnTo>
                      <a:pt x="31" y="107"/>
                    </a:lnTo>
                    <a:lnTo>
                      <a:pt x="39" y="99"/>
                    </a:lnTo>
                    <a:lnTo>
                      <a:pt x="47" y="94"/>
                    </a:lnTo>
                    <a:lnTo>
                      <a:pt x="57" y="91"/>
                    </a:lnTo>
                    <a:lnTo>
                      <a:pt x="66" y="86"/>
                    </a:lnTo>
                    <a:lnTo>
                      <a:pt x="76" y="82"/>
                    </a:lnTo>
                    <a:lnTo>
                      <a:pt x="84" y="74"/>
                    </a:lnTo>
                    <a:lnTo>
                      <a:pt x="91" y="63"/>
                    </a:lnTo>
                    <a:lnTo>
                      <a:pt x="91" y="56"/>
                    </a:lnTo>
                    <a:lnTo>
                      <a:pt x="93" y="49"/>
                    </a:lnTo>
                    <a:lnTo>
                      <a:pt x="93" y="44"/>
                    </a:lnTo>
                    <a:lnTo>
                      <a:pt x="94" y="40"/>
                    </a:lnTo>
                    <a:lnTo>
                      <a:pt x="94" y="29"/>
                    </a:lnTo>
                    <a:lnTo>
                      <a:pt x="98" y="18"/>
                    </a:lnTo>
                    <a:lnTo>
                      <a:pt x="100" y="10"/>
                    </a:lnTo>
                    <a:lnTo>
                      <a:pt x="105" y="7"/>
                    </a:lnTo>
                    <a:lnTo>
                      <a:pt x="109" y="3"/>
                    </a:lnTo>
                    <a:lnTo>
                      <a:pt x="114" y="0"/>
                    </a:lnTo>
                    <a:lnTo>
                      <a:pt x="104" y="4"/>
                    </a:lnTo>
                    <a:lnTo>
                      <a:pt x="96" y="10"/>
                    </a:lnTo>
                    <a:lnTo>
                      <a:pt x="89" y="18"/>
                    </a:lnTo>
                    <a:lnTo>
                      <a:pt x="84" y="29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8" name="Freeform 245"/>
              <p:cNvSpPr>
                <a:spLocks/>
              </p:cNvSpPr>
              <p:nvPr/>
            </p:nvSpPr>
            <p:spPr bwMode="auto">
              <a:xfrm>
                <a:off x="3887" y="2377"/>
                <a:ext cx="142" cy="273"/>
              </a:xfrm>
              <a:custGeom>
                <a:avLst/>
                <a:gdLst>
                  <a:gd name="T0" fmla="*/ 13 w 142"/>
                  <a:gd name="T1" fmla="*/ 7 h 273"/>
                  <a:gd name="T2" fmla="*/ 38 w 142"/>
                  <a:gd name="T3" fmla="*/ 20 h 273"/>
                  <a:gd name="T4" fmla="*/ 55 w 142"/>
                  <a:gd name="T5" fmla="*/ 35 h 273"/>
                  <a:gd name="T6" fmla="*/ 62 w 142"/>
                  <a:gd name="T7" fmla="*/ 54 h 273"/>
                  <a:gd name="T8" fmla="*/ 55 w 142"/>
                  <a:gd name="T9" fmla="*/ 74 h 273"/>
                  <a:gd name="T10" fmla="*/ 40 w 142"/>
                  <a:gd name="T11" fmla="*/ 86 h 273"/>
                  <a:gd name="T12" fmla="*/ 39 w 142"/>
                  <a:gd name="T13" fmla="*/ 88 h 273"/>
                  <a:gd name="T14" fmla="*/ 54 w 142"/>
                  <a:gd name="T15" fmla="*/ 77 h 273"/>
                  <a:gd name="T16" fmla="*/ 65 w 142"/>
                  <a:gd name="T17" fmla="*/ 81 h 273"/>
                  <a:gd name="T18" fmla="*/ 69 w 142"/>
                  <a:gd name="T19" fmla="*/ 95 h 273"/>
                  <a:gd name="T20" fmla="*/ 77 w 142"/>
                  <a:gd name="T21" fmla="*/ 110 h 273"/>
                  <a:gd name="T22" fmla="*/ 83 w 142"/>
                  <a:gd name="T23" fmla="*/ 129 h 273"/>
                  <a:gd name="T24" fmla="*/ 87 w 142"/>
                  <a:gd name="T25" fmla="*/ 150 h 273"/>
                  <a:gd name="T26" fmla="*/ 92 w 142"/>
                  <a:gd name="T27" fmla="*/ 173 h 273"/>
                  <a:gd name="T28" fmla="*/ 100 w 142"/>
                  <a:gd name="T29" fmla="*/ 193 h 273"/>
                  <a:gd name="T30" fmla="*/ 109 w 142"/>
                  <a:gd name="T31" fmla="*/ 215 h 273"/>
                  <a:gd name="T32" fmla="*/ 117 w 142"/>
                  <a:gd name="T33" fmla="*/ 238 h 273"/>
                  <a:gd name="T34" fmla="*/ 119 w 142"/>
                  <a:gd name="T35" fmla="*/ 261 h 273"/>
                  <a:gd name="T36" fmla="*/ 123 w 142"/>
                  <a:gd name="T37" fmla="*/ 267 h 273"/>
                  <a:gd name="T38" fmla="*/ 137 w 142"/>
                  <a:gd name="T39" fmla="*/ 249 h 273"/>
                  <a:gd name="T40" fmla="*/ 138 w 142"/>
                  <a:gd name="T41" fmla="*/ 233 h 273"/>
                  <a:gd name="T42" fmla="*/ 120 w 142"/>
                  <a:gd name="T43" fmla="*/ 222 h 273"/>
                  <a:gd name="T44" fmla="*/ 109 w 142"/>
                  <a:gd name="T45" fmla="*/ 215 h 273"/>
                  <a:gd name="T46" fmla="*/ 102 w 142"/>
                  <a:gd name="T47" fmla="*/ 202 h 273"/>
                  <a:gd name="T48" fmla="*/ 94 w 142"/>
                  <a:gd name="T49" fmla="*/ 178 h 273"/>
                  <a:gd name="T50" fmla="*/ 92 w 142"/>
                  <a:gd name="T51" fmla="*/ 153 h 273"/>
                  <a:gd name="T52" fmla="*/ 90 w 142"/>
                  <a:gd name="T53" fmla="*/ 129 h 273"/>
                  <a:gd name="T54" fmla="*/ 92 w 142"/>
                  <a:gd name="T55" fmla="*/ 111 h 273"/>
                  <a:gd name="T56" fmla="*/ 92 w 142"/>
                  <a:gd name="T57" fmla="*/ 101 h 273"/>
                  <a:gd name="T58" fmla="*/ 89 w 142"/>
                  <a:gd name="T59" fmla="*/ 90 h 273"/>
                  <a:gd name="T60" fmla="*/ 79 w 142"/>
                  <a:gd name="T61" fmla="*/ 72 h 273"/>
                  <a:gd name="T62" fmla="*/ 67 w 142"/>
                  <a:gd name="T63" fmla="*/ 50 h 273"/>
                  <a:gd name="T64" fmla="*/ 52 w 142"/>
                  <a:gd name="T65" fmla="*/ 27 h 273"/>
                  <a:gd name="T66" fmla="*/ 30 w 142"/>
                  <a:gd name="T67" fmla="*/ 7 h 273"/>
                  <a:gd name="T68" fmla="*/ 11 w 142"/>
                  <a:gd name="T69" fmla="*/ 0 h 273"/>
                  <a:gd name="T70" fmla="*/ 4 w 142"/>
                  <a:gd name="T71" fmla="*/ 0 h 27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2"/>
                  <a:gd name="T109" fmla="*/ 0 h 273"/>
                  <a:gd name="T110" fmla="*/ 142 w 142"/>
                  <a:gd name="T111" fmla="*/ 273 h 27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2" h="273">
                    <a:moveTo>
                      <a:pt x="0" y="4"/>
                    </a:moveTo>
                    <a:lnTo>
                      <a:pt x="13" y="7"/>
                    </a:lnTo>
                    <a:lnTo>
                      <a:pt x="26" y="14"/>
                    </a:lnTo>
                    <a:lnTo>
                      <a:pt x="38" y="20"/>
                    </a:lnTo>
                    <a:lnTo>
                      <a:pt x="49" y="27"/>
                    </a:lnTo>
                    <a:lnTo>
                      <a:pt x="55" y="35"/>
                    </a:lnTo>
                    <a:lnTo>
                      <a:pt x="60" y="44"/>
                    </a:lnTo>
                    <a:lnTo>
                      <a:pt x="62" y="54"/>
                    </a:lnTo>
                    <a:lnTo>
                      <a:pt x="60" y="66"/>
                    </a:lnTo>
                    <a:lnTo>
                      <a:pt x="55" y="74"/>
                    </a:lnTo>
                    <a:lnTo>
                      <a:pt x="49" y="80"/>
                    </a:lnTo>
                    <a:lnTo>
                      <a:pt x="40" y="86"/>
                    </a:lnTo>
                    <a:lnTo>
                      <a:pt x="34" y="94"/>
                    </a:lnTo>
                    <a:lnTo>
                      <a:pt x="39" y="88"/>
                    </a:lnTo>
                    <a:lnTo>
                      <a:pt x="47" y="83"/>
                    </a:lnTo>
                    <a:lnTo>
                      <a:pt x="54" y="77"/>
                    </a:lnTo>
                    <a:lnTo>
                      <a:pt x="62" y="79"/>
                    </a:lnTo>
                    <a:lnTo>
                      <a:pt x="65" y="81"/>
                    </a:lnTo>
                    <a:lnTo>
                      <a:pt x="68" y="89"/>
                    </a:lnTo>
                    <a:lnTo>
                      <a:pt x="69" y="95"/>
                    </a:lnTo>
                    <a:lnTo>
                      <a:pt x="72" y="101"/>
                    </a:lnTo>
                    <a:lnTo>
                      <a:pt x="77" y="110"/>
                    </a:lnTo>
                    <a:lnTo>
                      <a:pt x="80" y="120"/>
                    </a:lnTo>
                    <a:lnTo>
                      <a:pt x="83" y="129"/>
                    </a:lnTo>
                    <a:lnTo>
                      <a:pt x="85" y="140"/>
                    </a:lnTo>
                    <a:lnTo>
                      <a:pt x="87" y="150"/>
                    </a:lnTo>
                    <a:lnTo>
                      <a:pt x="89" y="161"/>
                    </a:lnTo>
                    <a:lnTo>
                      <a:pt x="92" y="173"/>
                    </a:lnTo>
                    <a:lnTo>
                      <a:pt x="97" y="184"/>
                    </a:lnTo>
                    <a:lnTo>
                      <a:pt x="100" y="193"/>
                    </a:lnTo>
                    <a:lnTo>
                      <a:pt x="105" y="204"/>
                    </a:lnTo>
                    <a:lnTo>
                      <a:pt x="109" y="215"/>
                    </a:lnTo>
                    <a:lnTo>
                      <a:pt x="114" y="227"/>
                    </a:lnTo>
                    <a:lnTo>
                      <a:pt x="117" y="238"/>
                    </a:lnTo>
                    <a:lnTo>
                      <a:pt x="119" y="249"/>
                    </a:lnTo>
                    <a:lnTo>
                      <a:pt x="119" y="261"/>
                    </a:lnTo>
                    <a:lnTo>
                      <a:pt x="119" y="273"/>
                    </a:lnTo>
                    <a:lnTo>
                      <a:pt x="123" y="267"/>
                    </a:lnTo>
                    <a:lnTo>
                      <a:pt x="130" y="258"/>
                    </a:lnTo>
                    <a:lnTo>
                      <a:pt x="137" y="249"/>
                    </a:lnTo>
                    <a:lnTo>
                      <a:pt x="142" y="244"/>
                    </a:lnTo>
                    <a:lnTo>
                      <a:pt x="138" y="233"/>
                    </a:lnTo>
                    <a:lnTo>
                      <a:pt x="128" y="225"/>
                    </a:lnTo>
                    <a:lnTo>
                      <a:pt x="120" y="222"/>
                    </a:lnTo>
                    <a:lnTo>
                      <a:pt x="114" y="219"/>
                    </a:lnTo>
                    <a:lnTo>
                      <a:pt x="109" y="215"/>
                    </a:lnTo>
                    <a:lnTo>
                      <a:pt x="107" y="213"/>
                    </a:lnTo>
                    <a:lnTo>
                      <a:pt x="102" y="202"/>
                    </a:lnTo>
                    <a:lnTo>
                      <a:pt x="98" y="190"/>
                    </a:lnTo>
                    <a:lnTo>
                      <a:pt x="94" y="178"/>
                    </a:lnTo>
                    <a:lnTo>
                      <a:pt x="93" y="166"/>
                    </a:lnTo>
                    <a:lnTo>
                      <a:pt x="92" y="153"/>
                    </a:lnTo>
                    <a:lnTo>
                      <a:pt x="90" y="140"/>
                    </a:lnTo>
                    <a:lnTo>
                      <a:pt x="90" y="129"/>
                    </a:lnTo>
                    <a:lnTo>
                      <a:pt x="92" y="119"/>
                    </a:lnTo>
                    <a:lnTo>
                      <a:pt x="92" y="111"/>
                    </a:lnTo>
                    <a:lnTo>
                      <a:pt x="92" y="106"/>
                    </a:lnTo>
                    <a:lnTo>
                      <a:pt x="92" y="101"/>
                    </a:lnTo>
                    <a:lnTo>
                      <a:pt x="92" y="98"/>
                    </a:lnTo>
                    <a:lnTo>
                      <a:pt x="89" y="90"/>
                    </a:lnTo>
                    <a:lnTo>
                      <a:pt x="85" y="83"/>
                    </a:lnTo>
                    <a:lnTo>
                      <a:pt x="79" y="72"/>
                    </a:lnTo>
                    <a:lnTo>
                      <a:pt x="73" y="62"/>
                    </a:lnTo>
                    <a:lnTo>
                      <a:pt x="67" y="50"/>
                    </a:lnTo>
                    <a:lnTo>
                      <a:pt x="60" y="39"/>
                    </a:lnTo>
                    <a:lnTo>
                      <a:pt x="52" y="27"/>
                    </a:lnTo>
                    <a:lnTo>
                      <a:pt x="41" y="16"/>
                    </a:lnTo>
                    <a:lnTo>
                      <a:pt x="30" y="7"/>
                    </a:lnTo>
                    <a:lnTo>
                      <a:pt x="19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9" name="Freeform 246"/>
              <p:cNvSpPr>
                <a:spLocks/>
              </p:cNvSpPr>
              <p:nvPr/>
            </p:nvSpPr>
            <p:spPr bwMode="auto">
              <a:xfrm>
                <a:off x="3980" y="2635"/>
                <a:ext cx="123" cy="191"/>
              </a:xfrm>
              <a:custGeom>
                <a:avLst/>
                <a:gdLst>
                  <a:gd name="T0" fmla="*/ 114 w 123"/>
                  <a:gd name="T1" fmla="*/ 5 h 191"/>
                  <a:gd name="T2" fmla="*/ 100 w 123"/>
                  <a:gd name="T3" fmla="*/ 0 h 191"/>
                  <a:gd name="T4" fmla="*/ 76 w 123"/>
                  <a:gd name="T5" fmla="*/ 86 h 191"/>
                  <a:gd name="T6" fmla="*/ 71 w 123"/>
                  <a:gd name="T7" fmla="*/ 93 h 191"/>
                  <a:gd name="T8" fmla="*/ 66 w 123"/>
                  <a:gd name="T9" fmla="*/ 99 h 191"/>
                  <a:gd name="T10" fmla="*/ 61 w 123"/>
                  <a:gd name="T11" fmla="*/ 104 h 191"/>
                  <a:gd name="T12" fmla="*/ 58 w 123"/>
                  <a:gd name="T13" fmla="*/ 109 h 191"/>
                  <a:gd name="T14" fmla="*/ 49 w 123"/>
                  <a:gd name="T15" fmla="*/ 118 h 191"/>
                  <a:gd name="T16" fmla="*/ 40 w 123"/>
                  <a:gd name="T17" fmla="*/ 129 h 191"/>
                  <a:gd name="T18" fmla="*/ 27 w 123"/>
                  <a:gd name="T19" fmla="*/ 145 h 191"/>
                  <a:gd name="T20" fmla="*/ 17 w 123"/>
                  <a:gd name="T21" fmla="*/ 159 h 191"/>
                  <a:gd name="T22" fmla="*/ 10 w 123"/>
                  <a:gd name="T23" fmla="*/ 170 h 191"/>
                  <a:gd name="T24" fmla="*/ 6 w 123"/>
                  <a:gd name="T25" fmla="*/ 179 h 191"/>
                  <a:gd name="T26" fmla="*/ 0 w 123"/>
                  <a:gd name="T27" fmla="*/ 188 h 191"/>
                  <a:gd name="T28" fmla="*/ 2 w 123"/>
                  <a:gd name="T29" fmla="*/ 191 h 191"/>
                  <a:gd name="T30" fmla="*/ 16 w 123"/>
                  <a:gd name="T31" fmla="*/ 188 h 191"/>
                  <a:gd name="T32" fmla="*/ 26 w 123"/>
                  <a:gd name="T33" fmla="*/ 187 h 191"/>
                  <a:gd name="T34" fmla="*/ 30 w 123"/>
                  <a:gd name="T35" fmla="*/ 187 h 191"/>
                  <a:gd name="T36" fmla="*/ 35 w 123"/>
                  <a:gd name="T37" fmla="*/ 187 h 191"/>
                  <a:gd name="T38" fmla="*/ 36 w 123"/>
                  <a:gd name="T39" fmla="*/ 184 h 191"/>
                  <a:gd name="T40" fmla="*/ 40 w 123"/>
                  <a:gd name="T41" fmla="*/ 180 h 191"/>
                  <a:gd name="T42" fmla="*/ 44 w 123"/>
                  <a:gd name="T43" fmla="*/ 173 h 191"/>
                  <a:gd name="T44" fmla="*/ 53 w 123"/>
                  <a:gd name="T45" fmla="*/ 163 h 191"/>
                  <a:gd name="T46" fmla="*/ 60 w 123"/>
                  <a:gd name="T47" fmla="*/ 152 h 191"/>
                  <a:gd name="T48" fmla="*/ 70 w 123"/>
                  <a:gd name="T49" fmla="*/ 145 h 191"/>
                  <a:gd name="T50" fmla="*/ 80 w 123"/>
                  <a:gd name="T51" fmla="*/ 138 h 191"/>
                  <a:gd name="T52" fmla="*/ 89 w 123"/>
                  <a:gd name="T53" fmla="*/ 129 h 191"/>
                  <a:gd name="T54" fmla="*/ 93 w 123"/>
                  <a:gd name="T55" fmla="*/ 119 h 191"/>
                  <a:gd name="T56" fmla="*/ 98 w 123"/>
                  <a:gd name="T57" fmla="*/ 109 h 191"/>
                  <a:gd name="T58" fmla="*/ 101 w 123"/>
                  <a:gd name="T59" fmla="*/ 98 h 191"/>
                  <a:gd name="T60" fmla="*/ 106 w 123"/>
                  <a:gd name="T61" fmla="*/ 86 h 191"/>
                  <a:gd name="T62" fmla="*/ 110 w 123"/>
                  <a:gd name="T63" fmla="*/ 74 h 191"/>
                  <a:gd name="T64" fmla="*/ 114 w 123"/>
                  <a:gd name="T65" fmla="*/ 63 h 191"/>
                  <a:gd name="T66" fmla="*/ 118 w 123"/>
                  <a:gd name="T67" fmla="*/ 51 h 191"/>
                  <a:gd name="T68" fmla="*/ 121 w 123"/>
                  <a:gd name="T69" fmla="*/ 43 h 191"/>
                  <a:gd name="T70" fmla="*/ 123 w 123"/>
                  <a:gd name="T71" fmla="*/ 30 h 191"/>
                  <a:gd name="T72" fmla="*/ 121 w 123"/>
                  <a:gd name="T73" fmla="*/ 20 h 191"/>
                  <a:gd name="T74" fmla="*/ 118 w 123"/>
                  <a:gd name="T75" fmla="*/ 11 h 191"/>
                  <a:gd name="T76" fmla="*/ 114 w 123"/>
                  <a:gd name="T77" fmla="*/ 5 h 1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23"/>
                  <a:gd name="T118" fmla="*/ 0 h 191"/>
                  <a:gd name="T119" fmla="*/ 123 w 123"/>
                  <a:gd name="T120" fmla="*/ 191 h 19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23" h="191">
                    <a:moveTo>
                      <a:pt x="114" y="5"/>
                    </a:moveTo>
                    <a:lnTo>
                      <a:pt x="100" y="0"/>
                    </a:lnTo>
                    <a:lnTo>
                      <a:pt x="76" y="86"/>
                    </a:lnTo>
                    <a:lnTo>
                      <a:pt x="71" y="93"/>
                    </a:lnTo>
                    <a:lnTo>
                      <a:pt x="66" y="99"/>
                    </a:lnTo>
                    <a:lnTo>
                      <a:pt x="61" y="104"/>
                    </a:lnTo>
                    <a:lnTo>
                      <a:pt x="58" y="109"/>
                    </a:lnTo>
                    <a:lnTo>
                      <a:pt x="49" y="118"/>
                    </a:lnTo>
                    <a:lnTo>
                      <a:pt x="40" y="129"/>
                    </a:lnTo>
                    <a:lnTo>
                      <a:pt x="27" y="145"/>
                    </a:lnTo>
                    <a:lnTo>
                      <a:pt x="17" y="159"/>
                    </a:lnTo>
                    <a:lnTo>
                      <a:pt x="10" y="170"/>
                    </a:lnTo>
                    <a:lnTo>
                      <a:pt x="6" y="179"/>
                    </a:lnTo>
                    <a:lnTo>
                      <a:pt x="0" y="188"/>
                    </a:lnTo>
                    <a:lnTo>
                      <a:pt x="2" y="191"/>
                    </a:lnTo>
                    <a:lnTo>
                      <a:pt x="16" y="188"/>
                    </a:lnTo>
                    <a:lnTo>
                      <a:pt x="26" y="187"/>
                    </a:lnTo>
                    <a:lnTo>
                      <a:pt x="30" y="187"/>
                    </a:lnTo>
                    <a:lnTo>
                      <a:pt x="35" y="187"/>
                    </a:lnTo>
                    <a:lnTo>
                      <a:pt x="36" y="184"/>
                    </a:lnTo>
                    <a:lnTo>
                      <a:pt x="40" y="180"/>
                    </a:lnTo>
                    <a:lnTo>
                      <a:pt x="44" y="173"/>
                    </a:lnTo>
                    <a:lnTo>
                      <a:pt x="53" y="163"/>
                    </a:lnTo>
                    <a:lnTo>
                      <a:pt x="60" y="152"/>
                    </a:lnTo>
                    <a:lnTo>
                      <a:pt x="70" y="145"/>
                    </a:lnTo>
                    <a:lnTo>
                      <a:pt x="80" y="138"/>
                    </a:lnTo>
                    <a:lnTo>
                      <a:pt x="89" y="129"/>
                    </a:lnTo>
                    <a:lnTo>
                      <a:pt x="93" y="119"/>
                    </a:lnTo>
                    <a:lnTo>
                      <a:pt x="98" y="109"/>
                    </a:lnTo>
                    <a:lnTo>
                      <a:pt x="101" y="98"/>
                    </a:lnTo>
                    <a:lnTo>
                      <a:pt x="106" y="86"/>
                    </a:lnTo>
                    <a:lnTo>
                      <a:pt x="110" y="74"/>
                    </a:lnTo>
                    <a:lnTo>
                      <a:pt x="114" y="63"/>
                    </a:lnTo>
                    <a:lnTo>
                      <a:pt x="118" y="51"/>
                    </a:lnTo>
                    <a:lnTo>
                      <a:pt x="121" y="43"/>
                    </a:lnTo>
                    <a:lnTo>
                      <a:pt x="123" y="30"/>
                    </a:lnTo>
                    <a:lnTo>
                      <a:pt x="121" y="20"/>
                    </a:lnTo>
                    <a:lnTo>
                      <a:pt x="118" y="11"/>
                    </a:lnTo>
                    <a:lnTo>
                      <a:pt x="114" y="5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0" name="Freeform 247"/>
              <p:cNvSpPr>
                <a:spLocks/>
              </p:cNvSpPr>
              <p:nvPr/>
            </p:nvSpPr>
            <p:spPr bwMode="auto">
              <a:xfrm>
                <a:off x="3697" y="2092"/>
                <a:ext cx="75" cy="39"/>
              </a:xfrm>
              <a:custGeom>
                <a:avLst/>
                <a:gdLst>
                  <a:gd name="T0" fmla="*/ 0 w 75"/>
                  <a:gd name="T1" fmla="*/ 39 h 39"/>
                  <a:gd name="T2" fmla="*/ 7 w 75"/>
                  <a:gd name="T3" fmla="*/ 30 h 39"/>
                  <a:gd name="T4" fmla="*/ 13 w 75"/>
                  <a:gd name="T5" fmla="*/ 22 h 39"/>
                  <a:gd name="T6" fmla="*/ 18 w 75"/>
                  <a:gd name="T7" fmla="*/ 14 h 39"/>
                  <a:gd name="T8" fmla="*/ 25 w 75"/>
                  <a:gd name="T9" fmla="*/ 8 h 39"/>
                  <a:gd name="T10" fmla="*/ 31 w 75"/>
                  <a:gd name="T11" fmla="*/ 3 h 39"/>
                  <a:gd name="T12" fmla="*/ 42 w 75"/>
                  <a:gd name="T13" fmla="*/ 0 h 39"/>
                  <a:gd name="T14" fmla="*/ 55 w 75"/>
                  <a:gd name="T15" fmla="*/ 2 h 39"/>
                  <a:gd name="T16" fmla="*/ 75 w 75"/>
                  <a:gd name="T17" fmla="*/ 8 h 39"/>
                  <a:gd name="T18" fmla="*/ 63 w 75"/>
                  <a:gd name="T19" fmla="*/ 4 h 39"/>
                  <a:gd name="T20" fmla="*/ 53 w 75"/>
                  <a:gd name="T21" fmla="*/ 5 h 39"/>
                  <a:gd name="T22" fmla="*/ 43 w 75"/>
                  <a:gd name="T23" fmla="*/ 8 h 39"/>
                  <a:gd name="T24" fmla="*/ 33 w 75"/>
                  <a:gd name="T25" fmla="*/ 14 h 39"/>
                  <a:gd name="T26" fmla="*/ 22 w 75"/>
                  <a:gd name="T27" fmla="*/ 19 h 39"/>
                  <a:gd name="T28" fmla="*/ 13 w 75"/>
                  <a:gd name="T29" fmla="*/ 27 h 39"/>
                  <a:gd name="T30" fmla="*/ 6 w 75"/>
                  <a:gd name="T31" fmla="*/ 33 h 39"/>
                  <a:gd name="T32" fmla="*/ 0 w 75"/>
                  <a:gd name="T33" fmla="*/ 39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39"/>
                  <a:gd name="T53" fmla="*/ 75 w 75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39">
                    <a:moveTo>
                      <a:pt x="0" y="39"/>
                    </a:moveTo>
                    <a:lnTo>
                      <a:pt x="7" y="30"/>
                    </a:lnTo>
                    <a:lnTo>
                      <a:pt x="13" y="22"/>
                    </a:lnTo>
                    <a:lnTo>
                      <a:pt x="18" y="14"/>
                    </a:lnTo>
                    <a:lnTo>
                      <a:pt x="25" y="8"/>
                    </a:lnTo>
                    <a:lnTo>
                      <a:pt x="31" y="3"/>
                    </a:lnTo>
                    <a:lnTo>
                      <a:pt x="42" y="0"/>
                    </a:lnTo>
                    <a:lnTo>
                      <a:pt x="55" y="2"/>
                    </a:lnTo>
                    <a:lnTo>
                      <a:pt x="75" y="8"/>
                    </a:lnTo>
                    <a:lnTo>
                      <a:pt x="63" y="4"/>
                    </a:lnTo>
                    <a:lnTo>
                      <a:pt x="53" y="5"/>
                    </a:lnTo>
                    <a:lnTo>
                      <a:pt x="43" y="8"/>
                    </a:lnTo>
                    <a:lnTo>
                      <a:pt x="33" y="14"/>
                    </a:lnTo>
                    <a:lnTo>
                      <a:pt x="22" y="19"/>
                    </a:lnTo>
                    <a:lnTo>
                      <a:pt x="13" y="27"/>
                    </a:lnTo>
                    <a:lnTo>
                      <a:pt x="6" y="3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1" name="Freeform 248"/>
              <p:cNvSpPr>
                <a:spLocks/>
              </p:cNvSpPr>
              <p:nvPr/>
            </p:nvSpPr>
            <p:spPr bwMode="auto">
              <a:xfrm>
                <a:off x="3946" y="2149"/>
                <a:ext cx="356" cy="299"/>
              </a:xfrm>
              <a:custGeom>
                <a:avLst/>
                <a:gdLst>
                  <a:gd name="T0" fmla="*/ 39 w 356"/>
                  <a:gd name="T1" fmla="*/ 87 h 299"/>
                  <a:gd name="T2" fmla="*/ 53 w 356"/>
                  <a:gd name="T3" fmla="*/ 57 h 299"/>
                  <a:gd name="T4" fmla="*/ 45 w 356"/>
                  <a:gd name="T5" fmla="*/ 37 h 299"/>
                  <a:gd name="T6" fmla="*/ 48 w 356"/>
                  <a:gd name="T7" fmla="*/ 17 h 299"/>
                  <a:gd name="T8" fmla="*/ 54 w 356"/>
                  <a:gd name="T9" fmla="*/ 0 h 299"/>
                  <a:gd name="T10" fmla="*/ 54 w 356"/>
                  <a:gd name="T11" fmla="*/ 32 h 299"/>
                  <a:gd name="T12" fmla="*/ 71 w 356"/>
                  <a:gd name="T13" fmla="*/ 47 h 299"/>
                  <a:gd name="T14" fmla="*/ 99 w 356"/>
                  <a:gd name="T15" fmla="*/ 56 h 299"/>
                  <a:gd name="T16" fmla="*/ 124 w 356"/>
                  <a:gd name="T17" fmla="*/ 51 h 299"/>
                  <a:gd name="T18" fmla="*/ 145 w 356"/>
                  <a:gd name="T19" fmla="*/ 44 h 299"/>
                  <a:gd name="T20" fmla="*/ 186 w 356"/>
                  <a:gd name="T21" fmla="*/ 65 h 299"/>
                  <a:gd name="T22" fmla="*/ 226 w 356"/>
                  <a:gd name="T23" fmla="*/ 111 h 299"/>
                  <a:gd name="T24" fmla="*/ 246 w 356"/>
                  <a:gd name="T25" fmla="*/ 159 h 299"/>
                  <a:gd name="T26" fmla="*/ 246 w 356"/>
                  <a:gd name="T27" fmla="*/ 186 h 299"/>
                  <a:gd name="T28" fmla="*/ 258 w 356"/>
                  <a:gd name="T29" fmla="*/ 213 h 299"/>
                  <a:gd name="T30" fmla="*/ 286 w 356"/>
                  <a:gd name="T31" fmla="*/ 224 h 299"/>
                  <a:gd name="T32" fmla="*/ 301 w 356"/>
                  <a:gd name="T33" fmla="*/ 203 h 299"/>
                  <a:gd name="T34" fmla="*/ 330 w 356"/>
                  <a:gd name="T35" fmla="*/ 195 h 299"/>
                  <a:gd name="T36" fmla="*/ 356 w 356"/>
                  <a:gd name="T37" fmla="*/ 179 h 299"/>
                  <a:gd name="T38" fmla="*/ 325 w 356"/>
                  <a:gd name="T39" fmla="*/ 219 h 299"/>
                  <a:gd name="T40" fmla="*/ 341 w 356"/>
                  <a:gd name="T41" fmla="*/ 224 h 299"/>
                  <a:gd name="T42" fmla="*/ 322 w 356"/>
                  <a:gd name="T43" fmla="*/ 230 h 299"/>
                  <a:gd name="T44" fmla="*/ 300 w 356"/>
                  <a:gd name="T45" fmla="*/ 243 h 299"/>
                  <a:gd name="T46" fmla="*/ 286 w 356"/>
                  <a:gd name="T47" fmla="*/ 255 h 299"/>
                  <a:gd name="T48" fmla="*/ 292 w 356"/>
                  <a:gd name="T49" fmla="*/ 270 h 299"/>
                  <a:gd name="T50" fmla="*/ 312 w 356"/>
                  <a:gd name="T51" fmla="*/ 290 h 299"/>
                  <a:gd name="T52" fmla="*/ 325 w 356"/>
                  <a:gd name="T53" fmla="*/ 298 h 299"/>
                  <a:gd name="T54" fmla="*/ 301 w 356"/>
                  <a:gd name="T55" fmla="*/ 282 h 299"/>
                  <a:gd name="T56" fmla="*/ 260 w 356"/>
                  <a:gd name="T57" fmla="*/ 252 h 299"/>
                  <a:gd name="T58" fmla="*/ 134 w 356"/>
                  <a:gd name="T59" fmla="*/ 189 h 299"/>
                  <a:gd name="T60" fmla="*/ 171 w 356"/>
                  <a:gd name="T61" fmla="*/ 190 h 299"/>
                  <a:gd name="T62" fmla="*/ 218 w 356"/>
                  <a:gd name="T63" fmla="*/ 193 h 299"/>
                  <a:gd name="T64" fmla="*/ 233 w 356"/>
                  <a:gd name="T65" fmla="*/ 180 h 299"/>
                  <a:gd name="T66" fmla="*/ 213 w 356"/>
                  <a:gd name="T67" fmla="*/ 165 h 299"/>
                  <a:gd name="T68" fmla="*/ 102 w 356"/>
                  <a:gd name="T69" fmla="*/ 125 h 299"/>
                  <a:gd name="T70" fmla="*/ 75 w 356"/>
                  <a:gd name="T71" fmla="*/ 135 h 299"/>
                  <a:gd name="T72" fmla="*/ 71 w 356"/>
                  <a:gd name="T73" fmla="*/ 165 h 299"/>
                  <a:gd name="T74" fmla="*/ 77 w 356"/>
                  <a:gd name="T75" fmla="*/ 183 h 299"/>
                  <a:gd name="T76" fmla="*/ 68 w 356"/>
                  <a:gd name="T77" fmla="*/ 189 h 299"/>
                  <a:gd name="T78" fmla="*/ 53 w 356"/>
                  <a:gd name="T79" fmla="*/ 160 h 299"/>
                  <a:gd name="T80" fmla="*/ 41 w 356"/>
                  <a:gd name="T81" fmla="*/ 139 h 299"/>
                  <a:gd name="T82" fmla="*/ 29 w 356"/>
                  <a:gd name="T83" fmla="*/ 120 h 299"/>
                  <a:gd name="T84" fmla="*/ 0 w 356"/>
                  <a:gd name="T85" fmla="*/ 111 h 299"/>
                  <a:gd name="T86" fmla="*/ 18 w 356"/>
                  <a:gd name="T87" fmla="*/ 94 h 29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6"/>
                  <a:gd name="T133" fmla="*/ 0 h 299"/>
                  <a:gd name="T134" fmla="*/ 356 w 356"/>
                  <a:gd name="T135" fmla="*/ 299 h 29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6" h="299">
                    <a:moveTo>
                      <a:pt x="18" y="94"/>
                    </a:moveTo>
                    <a:lnTo>
                      <a:pt x="28" y="92"/>
                    </a:lnTo>
                    <a:lnTo>
                      <a:pt x="39" y="87"/>
                    </a:lnTo>
                    <a:lnTo>
                      <a:pt x="48" y="77"/>
                    </a:lnTo>
                    <a:lnTo>
                      <a:pt x="54" y="69"/>
                    </a:lnTo>
                    <a:lnTo>
                      <a:pt x="53" y="57"/>
                    </a:lnTo>
                    <a:lnTo>
                      <a:pt x="48" y="50"/>
                    </a:lnTo>
                    <a:lnTo>
                      <a:pt x="45" y="44"/>
                    </a:lnTo>
                    <a:lnTo>
                      <a:pt x="45" y="37"/>
                    </a:lnTo>
                    <a:lnTo>
                      <a:pt x="46" y="31"/>
                    </a:lnTo>
                    <a:lnTo>
                      <a:pt x="48" y="25"/>
                    </a:lnTo>
                    <a:lnTo>
                      <a:pt x="48" y="17"/>
                    </a:lnTo>
                    <a:lnTo>
                      <a:pt x="50" y="10"/>
                    </a:lnTo>
                    <a:lnTo>
                      <a:pt x="51" y="3"/>
                    </a:lnTo>
                    <a:lnTo>
                      <a:pt x="54" y="0"/>
                    </a:lnTo>
                    <a:lnTo>
                      <a:pt x="51" y="13"/>
                    </a:lnTo>
                    <a:lnTo>
                      <a:pt x="53" y="25"/>
                    </a:lnTo>
                    <a:lnTo>
                      <a:pt x="54" y="32"/>
                    </a:lnTo>
                    <a:lnTo>
                      <a:pt x="59" y="39"/>
                    </a:lnTo>
                    <a:lnTo>
                      <a:pt x="64" y="42"/>
                    </a:lnTo>
                    <a:lnTo>
                      <a:pt x="71" y="47"/>
                    </a:lnTo>
                    <a:lnTo>
                      <a:pt x="79" y="51"/>
                    </a:lnTo>
                    <a:lnTo>
                      <a:pt x="90" y="55"/>
                    </a:lnTo>
                    <a:lnTo>
                      <a:pt x="99" y="56"/>
                    </a:lnTo>
                    <a:lnTo>
                      <a:pt x="108" y="56"/>
                    </a:lnTo>
                    <a:lnTo>
                      <a:pt x="115" y="54"/>
                    </a:lnTo>
                    <a:lnTo>
                      <a:pt x="124" y="51"/>
                    </a:lnTo>
                    <a:lnTo>
                      <a:pt x="130" y="47"/>
                    </a:lnTo>
                    <a:lnTo>
                      <a:pt x="138" y="45"/>
                    </a:lnTo>
                    <a:lnTo>
                      <a:pt x="145" y="44"/>
                    </a:lnTo>
                    <a:lnTo>
                      <a:pt x="154" y="47"/>
                    </a:lnTo>
                    <a:lnTo>
                      <a:pt x="169" y="54"/>
                    </a:lnTo>
                    <a:lnTo>
                      <a:pt x="186" y="65"/>
                    </a:lnTo>
                    <a:lnTo>
                      <a:pt x="199" y="79"/>
                    </a:lnTo>
                    <a:lnTo>
                      <a:pt x="214" y="95"/>
                    </a:lnTo>
                    <a:lnTo>
                      <a:pt x="226" y="111"/>
                    </a:lnTo>
                    <a:lnTo>
                      <a:pt x="236" y="129"/>
                    </a:lnTo>
                    <a:lnTo>
                      <a:pt x="242" y="144"/>
                    </a:lnTo>
                    <a:lnTo>
                      <a:pt x="246" y="159"/>
                    </a:lnTo>
                    <a:lnTo>
                      <a:pt x="246" y="168"/>
                    </a:lnTo>
                    <a:lnTo>
                      <a:pt x="246" y="178"/>
                    </a:lnTo>
                    <a:lnTo>
                      <a:pt x="246" y="186"/>
                    </a:lnTo>
                    <a:lnTo>
                      <a:pt x="250" y="196"/>
                    </a:lnTo>
                    <a:lnTo>
                      <a:pt x="252" y="204"/>
                    </a:lnTo>
                    <a:lnTo>
                      <a:pt x="258" y="213"/>
                    </a:lnTo>
                    <a:lnTo>
                      <a:pt x="265" y="219"/>
                    </a:lnTo>
                    <a:lnTo>
                      <a:pt x="276" y="225"/>
                    </a:lnTo>
                    <a:lnTo>
                      <a:pt x="286" y="224"/>
                    </a:lnTo>
                    <a:lnTo>
                      <a:pt x="292" y="218"/>
                    </a:lnTo>
                    <a:lnTo>
                      <a:pt x="296" y="208"/>
                    </a:lnTo>
                    <a:lnTo>
                      <a:pt x="301" y="203"/>
                    </a:lnTo>
                    <a:lnTo>
                      <a:pt x="311" y="203"/>
                    </a:lnTo>
                    <a:lnTo>
                      <a:pt x="322" y="203"/>
                    </a:lnTo>
                    <a:lnTo>
                      <a:pt x="330" y="195"/>
                    </a:lnTo>
                    <a:lnTo>
                      <a:pt x="337" y="189"/>
                    </a:lnTo>
                    <a:lnTo>
                      <a:pt x="345" y="181"/>
                    </a:lnTo>
                    <a:lnTo>
                      <a:pt x="356" y="179"/>
                    </a:lnTo>
                    <a:lnTo>
                      <a:pt x="312" y="214"/>
                    </a:lnTo>
                    <a:lnTo>
                      <a:pt x="317" y="217"/>
                    </a:lnTo>
                    <a:lnTo>
                      <a:pt x="325" y="219"/>
                    </a:lnTo>
                    <a:lnTo>
                      <a:pt x="330" y="222"/>
                    </a:lnTo>
                    <a:lnTo>
                      <a:pt x="336" y="223"/>
                    </a:lnTo>
                    <a:lnTo>
                      <a:pt x="341" y="224"/>
                    </a:lnTo>
                    <a:lnTo>
                      <a:pt x="347" y="227"/>
                    </a:lnTo>
                    <a:lnTo>
                      <a:pt x="335" y="228"/>
                    </a:lnTo>
                    <a:lnTo>
                      <a:pt x="322" y="230"/>
                    </a:lnTo>
                    <a:lnTo>
                      <a:pt x="311" y="234"/>
                    </a:lnTo>
                    <a:lnTo>
                      <a:pt x="302" y="243"/>
                    </a:lnTo>
                    <a:lnTo>
                      <a:pt x="300" y="243"/>
                    </a:lnTo>
                    <a:lnTo>
                      <a:pt x="296" y="245"/>
                    </a:lnTo>
                    <a:lnTo>
                      <a:pt x="290" y="249"/>
                    </a:lnTo>
                    <a:lnTo>
                      <a:pt x="286" y="255"/>
                    </a:lnTo>
                    <a:lnTo>
                      <a:pt x="285" y="258"/>
                    </a:lnTo>
                    <a:lnTo>
                      <a:pt x="288" y="264"/>
                    </a:lnTo>
                    <a:lnTo>
                      <a:pt x="292" y="270"/>
                    </a:lnTo>
                    <a:lnTo>
                      <a:pt x="300" y="278"/>
                    </a:lnTo>
                    <a:lnTo>
                      <a:pt x="306" y="284"/>
                    </a:lnTo>
                    <a:lnTo>
                      <a:pt x="312" y="290"/>
                    </a:lnTo>
                    <a:lnTo>
                      <a:pt x="318" y="295"/>
                    </a:lnTo>
                    <a:lnTo>
                      <a:pt x="325" y="299"/>
                    </a:lnTo>
                    <a:lnTo>
                      <a:pt x="325" y="298"/>
                    </a:lnTo>
                    <a:lnTo>
                      <a:pt x="321" y="295"/>
                    </a:lnTo>
                    <a:lnTo>
                      <a:pt x="312" y="288"/>
                    </a:lnTo>
                    <a:lnTo>
                      <a:pt x="301" y="282"/>
                    </a:lnTo>
                    <a:lnTo>
                      <a:pt x="287" y="272"/>
                    </a:lnTo>
                    <a:lnTo>
                      <a:pt x="273" y="263"/>
                    </a:lnTo>
                    <a:lnTo>
                      <a:pt x="260" y="252"/>
                    </a:lnTo>
                    <a:lnTo>
                      <a:pt x="248" y="244"/>
                    </a:lnTo>
                    <a:lnTo>
                      <a:pt x="203" y="228"/>
                    </a:lnTo>
                    <a:lnTo>
                      <a:pt x="134" y="189"/>
                    </a:lnTo>
                    <a:lnTo>
                      <a:pt x="142" y="188"/>
                    </a:lnTo>
                    <a:lnTo>
                      <a:pt x="155" y="189"/>
                    </a:lnTo>
                    <a:lnTo>
                      <a:pt x="171" y="190"/>
                    </a:lnTo>
                    <a:lnTo>
                      <a:pt x="188" y="193"/>
                    </a:lnTo>
                    <a:lnTo>
                      <a:pt x="203" y="193"/>
                    </a:lnTo>
                    <a:lnTo>
                      <a:pt x="218" y="193"/>
                    </a:lnTo>
                    <a:lnTo>
                      <a:pt x="229" y="190"/>
                    </a:lnTo>
                    <a:lnTo>
                      <a:pt x="237" y="185"/>
                    </a:lnTo>
                    <a:lnTo>
                      <a:pt x="233" y="180"/>
                    </a:lnTo>
                    <a:lnTo>
                      <a:pt x="227" y="174"/>
                    </a:lnTo>
                    <a:lnTo>
                      <a:pt x="218" y="168"/>
                    </a:lnTo>
                    <a:lnTo>
                      <a:pt x="213" y="165"/>
                    </a:lnTo>
                    <a:lnTo>
                      <a:pt x="115" y="126"/>
                    </a:lnTo>
                    <a:lnTo>
                      <a:pt x="108" y="125"/>
                    </a:lnTo>
                    <a:lnTo>
                      <a:pt x="102" y="125"/>
                    </a:lnTo>
                    <a:lnTo>
                      <a:pt x="94" y="126"/>
                    </a:lnTo>
                    <a:lnTo>
                      <a:pt x="88" y="129"/>
                    </a:lnTo>
                    <a:lnTo>
                      <a:pt x="75" y="135"/>
                    </a:lnTo>
                    <a:lnTo>
                      <a:pt x="69" y="145"/>
                    </a:lnTo>
                    <a:lnTo>
                      <a:pt x="68" y="153"/>
                    </a:lnTo>
                    <a:lnTo>
                      <a:pt x="71" y="165"/>
                    </a:lnTo>
                    <a:lnTo>
                      <a:pt x="73" y="171"/>
                    </a:lnTo>
                    <a:lnTo>
                      <a:pt x="75" y="178"/>
                    </a:lnTo>
                    <a:lnTo>
                      <a:pt x="77" y="183"/>
                    </a:lnTo>
                    <a:lnTo>
                      <a:pt x="78" y="188"/>
                    </a:lnTo>
                    <a:lnTo>
                      <a:pt x="71" y="188"/>
                    </a:lnTo>
                    <a:lnTo>
                      <a:pt x="68" y="189"/>
                    </a:lnTo>
                    <a:lnTo>
                      <a:pt x="58" y="181"/>
                    </a:lnTo>
                    <a:lnTo>
                      <a:pt x="54" y="171"/>
                    </a:lnTo>
                    <a:lnTo>
                      <a:pt x="53" y="160"/>
                    </a:lnTo>
                    <a:lnTo>
                      <a:pt x="56" y="149"/>
                    </a:lnTo>
                    <a:lnTo>
                      <a:pt x="48" y="144"/>
                    </a:lnTo>
                    <a:lnTo>
                      <a:pt x="41" y="139"/>
                    </a:lnTo>
                    <a:lnTo>
                      <a:pt x="38" y="134"/>
                    </a:lnTo>
                    <a:lnTo>
                      <a:pt x="35" y="130"/>
                    </a:lnTo>
                    <a:lnTo>
                      <a:pt x="29" y="120"/>
                    </a:lnTo>
                    <a:lnTo>
                      <a:pt x="21" y="115"/>
                    </a:lnTo>
                    <a:lnTo>
                      <a:pt x="9" y="112"/>
                    </a:lnTo>
                    <a:lnTo>
                      <a:pt x="0" y="111"/>
                    </a:lnTo>
                    <a:lnTo>
                      <a:pt x="8" y="90"/>
                    </a:lnTo>
                    <a:lnTo>
                      <a:pt x="13" y="91"/>
                    </a:lnTo>
                    <a:lnTo>
                      <a:pt x="18" y="94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2" name="Freeform 249"/>
              <p:cNvSpPr>
                <a:spLocks/>
              </p:cNvSpPr>
              <p:nvPr/>
            </p:nvSpPr>
            <p:spPr bwMode="auto">
              <a:xfrm>
                <a:off x="4049" y="2220"/>
                <a:ext cx="71" cy="29"/>
              </a:xfrm>
              <a:custGeom>
                <a:avLst/>
                <a:gdLst>
                  <a:gd name="T0" fmla="*/ 0 w 71"/>
                  <a:gd name="T1" fmla="*/ 0 h 29"/>
                  <a:gd name="T2" fmla="*/ 5 w 71"/>
                  <a:gd name="T3" fmla="*/ 1 h 29"/>
                  <a:gd name="T4" fmla="*/ 11 w 71"/>
                  <a:gd name="T5" fmla="*/ 3 h 29"/>
                  <a:gd name="T6" fmla="*/ 19 w 71"/>
                  <a:gd name="T7" fmla="*/ 5 h 29"/>
                  <a:gd name="T8" fmla="*/ 31 w 71"/>
                  <a:gd name="T9" fmla="*/ 11 h 29"/>
                  <a:gd name="T10" fmla="*/ 44 w 71"/>
                  <a:gd name="T11" fmla="*/ 18 h 29"/>
                  <a:gd name="T12" fmla="*/ 58 w 71"/>
                  <a:gd name="T13" fmla="*/ 24 h 29"/>
                  <a:gd name="T14" fmla="*/ 66 w 71"/>
                  <a:gd name="T15" fmla="*/ 28 h 29"/>
                  <a:gd name="T16" fmla="*/ 71 w 71"/>
                  <a:gd name="T17" fmla="*/ 29 h 29"/>
                  <a:gd name="T18" fmla="*/ 68 w 71"/>
                  <a:gd name="T19" fmla="*/ 25 h 29"/>
                  <a:gd name="T20" fmla="*/ 55 w 71"/>
                  <a:gd name="T21" fmla="*/ 16 h 29"/>
                  <a:gd name="T22" fmla="*/ 44 w 71"/>
                  <a:gd name="T23" fmla="*/ 11 h 29"/>
                  <a:gd name="T24" fmla="*/ 34 w 71"/>
                  <a:gd name="T25" fmla="*/ 13 h 29"/>
                  <a:gd name="T26" fmla="*/ 21 w 71"/>
                  <a:gd name="T27" fmla="*/ 14 h 29"/>
                  <a:gd name="T28" fmla="*/ 10 w 71"/>
                  <a:gd name="T29" fmla="*/ 16 h 29"/>
                  <a:gd name="T30" fmla="*/ 0 w 71"/>
                  <a:gd name="T31" fmla="*/ 0 h 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1"/>
                  <a:gd name="T49" fmla="*/ 0 h 29"/>
                  <a:gd name="T50" fmla="*/ 71 w 71"/>
                  <a:gd name="T51" fmla="*/ 29 h 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1" h="29">
                    <a:moveTo>
                      <a:pt x="0" y="0"/>
                    </a:moveTo>
                    <a:lnTo>
                      <a:pt x="5" y="1"/>
                    </a:lnTo>
                    <a:lnTo>
                      <a:pt x="11" y="3"/>
                    </a:lnTo>
                    <a:lnTo>
                      <a:pt x="19" y="5"/>
                    </a:lnTo>
                    <a:lnTo>
                      <a:pt x="31" y="11"/>
                    </a:lnTo>
                    <a:lnTo>
                      <a:pt x="44" y="18"/>
                    </a:lnTo>
                    <a:lnTo>
                      <a:pt x="58" y="24"/>
                    </a:lnTo>
                    <a:lnTo>
                      <a:pt x="66" y="28"/>
                    </a:lnTo>
                    <a:lnTo>
                      <a:pt x="71" y="29"/>
                    </a:lnTo>
                    <a:lnTo>
                      <a:pt x="68" y="25"/>
                    </a:lnTo>
                    <a:lnTo>
                      <a:pt x="55" y="16"/>
                    </a:lnTo>
                    <a:lnTo>
                      <a:pt x="44" y="11"/>
                    </a:lnTo>
                    <a:lnTo>
                      <a:pt x="34" y="13"/>
                    </a:lnTo>
                    <a:lnTo>
                      <a:pt x="21" y="14"/>
                    </a:lnTo>
                    <a:lnTo>
                      <a:pt x="1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3" name="Freeform 250"/>
              <p:cNvSpPr>
                <a:spLocks/>
              </p:cNvSpPr>
              <p:nvPr/>
            </p:nvSpPr>
            <p:spPr bwMode="auto">
              <a:xfrm>
                <a:off x="3786" y="2419"/>
                <a:ext cx="92" cy="30"/>
              </a:xfrm>
              <a:custGeom>
                <a:avLst/>
                <a:gdLst>
                  <a:gd name="T0" fmla="*/ 0 w 92"/>
                  <a:gd name="T1" fmla="*/ 12 h 30"/>
                  <a:gd name="T2" fmla="*/ 0 w 92"/>
                  <a:gd name="T3" fmla="*/ 8 h 30"/>
                  <a:gd name="T4" fmla="*/ 3 w 92"/>
                  <a:gd name="T5" fmla="*/ 5 h 30"/>
                  <a:gd name="T6" fmla="*/ 10 w 92"/>
                  <a:gd name="T7" fmla="*/ 0 h 30"/>
                  <a:gd name="T8" fmla="*/ 22 w 92"/>
                  <a:gd name="T9" fmla="*/ 0 h 30"/>
                  <a:gd name="T10" fmla="*/ 28 w 92"/>
                  <a:gd name="T11" fmla="*/ 0 h 30"/>
                  <a:gd name="T12" fmla="*/ 35 w 92"/>
                  <a:gd name="T13" fmla="*/ 0 h 30"/>
                  <a:gd name="T14" fmla="*/ 40 w 92"/>
                  <a:gd name="T15" fmla="*/ 2 h 30"/>
                  <a:gd name="T16" fmla="*/ 43 w 92"/>
                  <a:gd name="T17" fmla="*/ 3 h 30"/>
                  <a:gd name="T18" fmla="*/ 50 w 92"/>
                  <a:gd name="T19" fmla="*/ 5 h 30"/>
                  <a:gd name="T20" fmla="*/ 56 w 92"/>
                  <a:gd name="T21" fmla="*/ 10 h 30"/>
                  <a:gd name="T22" fmla="*/ 60 w 92"/>
                  <a:gd name="T23" fmla="*/ 14 h 30"/>
                  <a:gd name="T24" fmla="*/ 67 w 92"/>
                  <a:gd name="T25" fmla="*/ 18 h 30"/>
                  <a:gd name="T26" fmla="*/ 77 w 92"/>
                  <a:gd name="T27" fmla="*/ 23 h 30"/>
                  <a:gd name="T28" fmla="*/ 92 w 92"/>
                  <a:gd name="T29" fmla="*/ 30 h 30"/>
                  <a:gd name="T30" fmla="*/ 82 w 92"/>
                  <a:gd name="T31" fmla="*/ 28 h 30"/>
                  <a:gd name="T32" fmla="*/ 75 w 92"/>
                  <a:gd name="T33" fmla="*/ 27 h 30"/>
                  <a:gd name="T34" fmla="*/ 69 w 92"/>
                  <a:gd name="T35" fmla="*/ 24 h 30"/>
                  <a:gd name="T36" fmla="*/ 64 w 92"/>
                  <a:gd name="T37" fmla="*/ 23 h 30"/>
                  <a:gd name="T38" fmla="*/ 58 w 92"/>
                  <a:gd name="T39" fmla="*/ 20 h 30"/>
                  <a:gd name="T40" fmla="*/ 53 w 92"/>
                  <a:gd name="T41" fmla="*/ 18 h 30"/>
                  <a:gd name="T42" fmla="*/ 46 w 92"/>
                  <a:gd name="T43" fmla="*/ 15 h 30"/>
                  <a:gd name="T44" fmla="*/ 40 w 92"/>
                  <a:gd name="T45" fmla="*/ 14 h 30"/>
                  <a:gd name="T46" fmla="*/ 28 w 92"/>
                  <a:gd name="T47" fmla="*/ 10 h 30"/>
                  <a:gd name="T48" fmla="*/ 18 w 92"/>
                  <a:gd name="T49" fmla="*/ 10 h 30"/>
                  <a:gd name="T50" fmla="*/ 8 w 92"/>
                  <a:gd name="T51" fmla="*/ 10 h 30"/>
                  <a:gd name="T52" fmla="*/ 0 w 92"/>
                  <a:gd name="T53" fmla="*/ 12 h 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2"/>
                  <a:gd name="T82" fmla="*/ 0 h 30"/>
                  <a:gd name="T83" fmla="*/ 92 w 92"/>
                  <a:gd name="T84" fmla="*/ 30 h 3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2" h="30">
                    <a:moveTo>
                      <a:pt x="0" y="12"/>
                    </a:moveTo>
                    <a:lnTo>
                      <a:pt x="0" y="8"/>
                    </a:lnTo>
                    <a:lnTo>
                      <a:pt x="3" y="5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0" y="2"/>
                    </a:lnTo>
                    <a:lnTo>
                      <a:pt x="43" y="3"/>
                    </a:lnTo>
                    <a:lnTo>
                      <a:pt x="50" y="5"/>
                    </a:lnTo>
                    <a:lnTo>
                      <a:pt x="56" y="10"/>
                    </a:lnTo>
                    <a:lnTo>
                      <a:pt x="60" y="14"/>
                    </a:lnTo>
                    <a:lnTo>
                      <a:pt x="67" y="18"/>
                    </a:lnTo>
                    <a:lnTo>
                      <a:pt x="77" y="23"/>
                    </a:lnTo>
                    <a:lnTo>
                      <a:pt x="92" y="30"/>
                    </a:lnTo>
                    <a:lnTo>
                      <a:pt x="82" y="28"/>
                    </a:lnTo>
                    <a:lnTo>
                      <a:pt x="75" y="27"/>
                    </a:lnTo>
                    <a:lnTo>
                      <a:pt x="69" y="24"/>
                    </a:lnTo>
                    <a:lnTo>
                      <a:pt x="64" y="23"/>
                    </a:lnTo>
                    <a:lnTo>
                      <a:pt x="58" y="20"/>
                    </a:lnTo>
                    <a:lnTo>
                      <a:pt x="53" y="18"/>
                    </a:lnTo>
                    <a:lnTo>
                      <a:pt x="46" y="15"/>
                    </a:lnTo>
                    <a:lnTo>
                      <a:pt x="40" y="14"/>
                    </a:lnTo>
                    <a:lnTo>
                      <a:pt x="28" y="10"/>
                    </a:lnTo>
                    <a:lnTo>
                      <a:pt x="18" y="10"/>
                    </a:lnTo>
                    <a:lnTo>
                      <a:pt x="8" y="1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4" name="Freeform 251"/>
              <p:cNvSpPr>
                <a:spLocks/>
              </p:cNvSpPr>
              <p:nvPr/>
            </p:nvSpPr>
            <p:spPr bwMode="auto">
              <a:xfrm>
                <a:off x="4468" y="2528"/>
                <a:ext cx="148" cy="187"/>
              </a:xfrm>
              <a:custGeom>
                <a:avLst/>
                <a:gdLst>
                  <a:gd name="T0" fmla="*/ 101 w 148"/>
                  <a:gd name="T1" fmla="*/ 0 h 187"/>
                  <a:gd name="T2" fmla="*/ 107 w 148"/>
                  <a:gd name="T3" fmla="*/ 2 h 187"/>
                  <a:gd name="T4" fmla="*/ 120 w 148"/>
                  <a:gd name="T5" fmla="*/ 7 h 187"/>
                  <a:gd name="T6" fmla="*/ 130 w 148"/>
                  <a:gd name="T7" fmla="*/ 10 h 187"/>
                  <a:gd name="T8" fmla="*/ 137 w 148"/>
                  <a:gd name="T9" fmla="*/ 14 h 187"/>
                  <a:gd name="T10" fmla="*/ 141 w 148"/>
                  <a:gd name="T11" fmla="*/ 17 h 187"/>
                  <a:gd name="T12" fmla="*/ 146 w 148"/>
                  <a:gd name="T13" fmla="*/ 22 h 187"/>
                  <a:gd name="T14" fmla="*/ 146 w 148"/>
                  <a:gd name="T15" fmla="*/ 28 h 187"/>
                  <a:gd name="T16" fmla="*/ 148 w 148"/>
                  <a:gd name="T17" fmla="*/ 36 h 187"/>
                  <a:gd name="T18" fmla="*/ 145 w 148"/>
                  <a:gd name="T19" fmla="*/ 43 h 187"/>
                  <a:gd name="T20" fmla="*/ 144 w 148"/>
                  <a:gd name="T21" fmla="*/ 52 h 187"/>
                  <a:gd name="T22" fmla="*/ 141 w 148"/>
                  <a:gd name="T23" fmla="*/ 59 h 187"/>
                  <a:gd name="T24" fmla="*/ 141 w 148"/>
                  <a:gd name="T25" fmla="*/ 68 h 187"/>
                  <a:gd name="T26" fmla="*/ 129 w 148"/>
                  <a:gd name="T27" fmla="*/ 98 h 187"/>
                  <a:gd name="T28" fmla="*/ 114 w 148"/>
                  <a:gd name="T29" fmla="*/ 110 h 187"/>
                  <a:gd name="T30" fmla="*/ 100 w 148"/>
                  <a:gd name="T31" fmla="*/ 122 h 187"/>
                  <a:gd name="T32" fmla="*/ 84 w 148"/>
                  <a:gd name="T33" fmla="*/ 135 h 187"/>
                  <a:gd name="T34" fmla="*/ 67 w 148"/>
                  <a:gd name="T35" fmla="*/ 148 h 187"/>
                  <a:gd name="T36" fmla="*/ 50 w 148"/>
                  <a:gd name="T37" fmla="*/ 160 h 187"/>
                  <a:gd name="T38" fmla="*/ 33 w 148"/>
                  <a:gd name="T39" fmla="*/ 171 h 187"/>
                  <a:gd name="T40" fmla="*/ 16 w 148"/>
                  <a:gd name="T41" fmla="*/ 180 h 187"/>
                  <a:gd name="T42" fmla="*/ 0 w 148"/>
                  <a:gd name="T43" fmla="*/ 187 h 187"/>
                  <a:gd name="T44" fmla="*/ 1 w 148"/>
                  <a:gd name="T45" fmla="*/ 182 h 187"/>
                  <a:gd name="T46" fmla="*/ 3 w 148"/>
                  <a:gd name="T47" fmla="*/ 178 h 187"/>
                  <a:gd name="T48" fmla="*/ 10 w 148"/>
                  <a:gd name="T49" fmla="*/ 170 h 187"/>
                  <a:gd name="T50" fmla="*/ 20 w 148"/>
                  <a:gd name="T51" fmla="*/ 167 h 187"/>
                  <a:gd name="T52" fmla="*/ 30 w 148"/>
                  <a:gd name="T53" fmla="*/ 167 h 187"/>
                  <a:gd name="T54" fmla="*/ 40 w 148"/>
                  <a:gd name="T55" fmla="*/ 166 h 187"/>
                  <a:gd name="T56" fmla="*/ 48 w 148"/>
                  <a:gd name="T57" fmla="*/ 158 h 187"/>
                  <a:gd name="T58" fmla="*/ 59 w 148"/>
                  <a:gd name="T59" fmla="*/ 151 h 187"/>
                  <a:gd name="T60" fmla="*/ 66 w 148"/>
                  <a:gd name="T61" fmla="*/ 141 h 187"/>
                  <a:gd name="T62" fmla="*/ 74 w 148"/>
                  <a:gd name="T63" fmla="*/ 131 h 187"/>
                  <a:gd name="T64" fmla="*/ 80 w 148"/>
                  <a:gd name="T65" fmla="*/ 121 h 187"/>
                  <a:gd name="T66" fmla="*/ 87 w 148"/>
                  <a:gd name="T67" fmla="*/ 116 h 187"/>
                  <a:gd name="T68" fmla="*/ 96 w 148"/>
                  <a:gd name="T69" fmla="*/ 110 h 187"/>
                  <a:gd name="T70" fmla="*/ 106 w 148"/>
                  <a:gd name="T71" fmla="*/ 102 h 187"/>
                  <a:gd name="T72" fmla="*/ 109 w 148"/>
                  <a:gd name="T73" fmla="*/ 96 h 187"/>
                  <a:gd name="T74" fmla="*/ 112 w 148"/>
                  <a:gd name="T75" fmla="*/ 88 h 187"/>
                  <a:gd name="T76" fmla="*/ 115 w 148"/>
                  <a:gd name="T77" fmla="*/ 79 h 187"/>
                  <a:gd name="T78" fmla="*/ 117 w 148"/>
                  <a:gd name="T79" fmla="*/ 72 h 187"/>
                  <a:gd name="T80" fmla="*/ 119 w 148"/>
                  <a:gd name="T81" fmla="*/ 63 h 187"/>
                  <a:gd name="T82" fmla="*/ 122 w 148"/>
                  <a:gd name="T83" fmla="*/ 56 h 187"/>
                  <a:gd name="T84" fmla="*/ 124 w 148"/>
                  <a:gd name="T85" fmla="*/ 48 h 187"/>
                  <a:gd name="T86" fmla="*/ 127 w 148"/>
                  <a:gd name="T87" fmla="*/ 43 h 187"/>
                  <a:gd name="T88" fmla="*/ 127 w 148"/>
                  <a:gd name="T89" fmla="*/ 34 h 187"/>
                  <a:gd name="T90" fmla="*/ 127 w 148"/>
                  <a:gd name="T91" fmla="*/ 29 h 187"/>
                  <a:gd name="T92" fmla="*/ 124 w 148"/>
                  <a:gd name="T93" fmla="*/ 23 h 187"/>
                  <a:gd name="T94" fmla="*/ 121 w 148"/>
                  <a:gd name="T95" fmla="*/ 19 h 187"/>
                  <a:gd name="T96" fmla="*/ 111 w 148"/>
                  <a:gd name="T97" fmla="*/ 9 h 187"/>
                  <a:gd name="T98" fmla="*/ 101 w 148"/>
                  <a:gd name="T99" fmla="*/ 0 h 18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48"/>
                  <a:gd name="T151" fmla="*/ 0 h 187"/>
                  <a:gd name="T152" fmla="*/ 148 w 148"/>
                  <a:gd name="T153" fmla="*/ 187 h 18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48" h="187">
                    <a:moveTo>
                      <a:pt x="101" y="0"/>
                    </a:moveTo>
                    <a:lnTo>
                      <a:pt x="107" y="2"/>
                    </a:lnTo>
                    <a:lnTo>
                      <a:pt x="120" y="7"/>
                    </a:lnTo>
                    <a:lnTo>
                      <a:pt x="130" y="10"/>
                    </a:lnTo>
                    <a:lnTo>
                      <a:pt x="137" y="14"/>
                    </a:lnTo>
                    <a:lnTo>
                      <a:pt x="141" y="17"/>
                    </a:lnTo>
                    <a:lnTo>
                      <a:pt x="146" y="22"/>
                    </a:lnTo>
                    <a:lnTo>
                      <a:pt x="146" y="28"/>
                    </a:lnTo>
                    <a:lnTo>
                      <a:pt x="148" y="36"/>
                    </a:lnTo>
                    <a:lnTo>
                      <a:pt x="145" y="43"/>
                    </a:lnTo>
                    <a:lnTo>
                      <a:pt x="144" y="52"/>
                    </a:lnTo>
                    <a:lnTo>
                      <a:pt x="141" y="59"/>
                    </a:lnTo>
                    <a:lnTo>
                      <a:pt x="141" y="68"/>
                    </a:lnTo>
                    <a:lnTo>
                      <a:pt x="129" y="98"/>
                    </a:lnTo>
                    <a:lnTo>
                      <a:pt x="114" y="110"/>
                    </a:lnTo>
                    <a:lnTo>
                      <a:pt x="100" y="122"/>
                    </a:lnTo>
                    <a:lnTo>
                      <a:pt x="84" y="135"/>
                    </a:lnTo>
                    <a:lnTo>
                      <a:pt x="67" y="148"/>
                    </a:lnTo>
                    <a:lnTo>
                      <a:pt x="50" y="160"/>
                    </a:lnTo>
                    <a:lnTo>
                      <a:pt x="33" y="171"/>
                    </a:lnTo>
                    <a:lnTo>
                      <a:pt x="16" y="180"/>
                    </a:lnTo>
                    <a:lnTo>
                      <a:pt x="0" y="187"/>
                    </a:lnTo>
                    <a:lnTo>
                      <a:pt x="1" y="182"/>
                    </a:lnTo>
                    <a:lnTo>
                      <a:pt x="3" y="178"/>
                    </a:lnTo>
                    <a:lnTo>
                      <a:pt x="10" y="170"/>
                    </a:lnTo>
                    <a:lnTo>
                      <a:pt x="20" y="167"/>
                    </a:lnTo>
                    <a:lnTo>
                      <a:pt x="30" y="167"/>
                    </a:lnTo>
                    <a:lnTo>
                      <a:pt x="40" y="166"/>
                    </a:lnTo>
                    <a:lnTo>
                      <a:pt x="48" y="158"/>
                    </a:lnTo>
                    <a:lnTo>
                      <a:pt x="59" y="151"/>
                    </a:lnTo>
                    <a:lnTo>
                      <a:pt x="66" y="141"/>
                    </a:lnTo>
                    <a:lnTo>
                      <a:pt x="74" y="131"/>
                    </a:lnTo>
                    <a:lnTo>
                      <a:pt x="80" y="121"/>
                    </a:lnTo>
                    <a:lnTo>
                      <a:pt x="87" y="116"/>
                    </a:lnTo>
                    <a:lnTo>
                      <a:pt x="96" y="110"/>
                    </a:lnTo>
                    <a:lnTo>
                      <a:pt x="106" y="102"/>
                    </a:lnTo>
                    <a:lnTo>
                      <a:pt x="109" y="96"/>
                    </a:lnTo>
                    <a:lnTo>
                      <a:pt x="112" y="88"/>
                    </a:lnTo>
                    <a:lnTo>
                      <a:pt x="115" y="79"/>
                    </a:lnTo>
                    <a:lnTo>
                      <a:pt x="117" y="72"/>
                    </a:lnTo>
                    <a:lnTo>
                      <a:pt x="119" y="63"/>
                    </a:lnTo>
                    <a:lnTo>
                      <a:pt x="122" y="56"/>
                    </a:lnTo>
                    <a:lnTo>
                      <a:pt x="124" y="48"/>
                    </a:lnTo>
                    <a:lnTo>
                      <a:pt x="127" y="43"/>
                    </a:lnTo>
                    <a:lnTo>
                      <a:pt x="127" y="34"/>
                    </a:lnTo>
                    <a:lnTo>
                      <a:pt x="127" y="29"/>
                    </a:lnTo>
                    <a:lnTo>
                      <a:pt x="124" y="23"/>
                    </a:lnTo>
                    <a:lnTo>
                      <a:pt x="121" y="19"/>
                    </a:lnTo>
                    <a:lnTo>
                      <a:pt x="111" y="9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5" name="Freeform 252"/>
              <p:cNvSpPr>
                <a:spLocks/>
              </p:cNvSpPr>
              <p:nvPr/>
            </p:nvSpPr>
            <p:spPr bwMode="auto">
              <a:xfrm>
                <a:off x="4407" y="2527"/>
                <a:ext cx="165" cy="205"/>
              </a:xfrm>
              <a:custGeom>
                <a:avLst/>
                <a:gdLst>
                  <a:gd name="T0" fmla="*/ 122 w 165"/>
                  <a:gd name="T1" fmla="*/ 32 h 205"/>
                  <a:gd name="T2" fmla="*/ 130 w 165"/>
                  <a:gd name="T3" fmla="*/ 30 h 205"/>
                  <a:gd name="T4" fmla="*/ 133 w 165"/>
                  <a:gd name="T5" fmla="*/ 25 h 205"/>
                  <a:gd name="T6" fmla="*/ 136 w 165"/>
                  <a:gd name="T7" fmla="*/ 18 h 205"/>
                  <a:gd name="T8" fmla="*/ 138 w 165"/>
                  <a:gd name="T9" fmla="*/ 13 h 205"/>
                  <a:gd name="T10" fmla="*/ 142 w 165"/>
                  <a:gd name="T11" fmla="*/ 5 h 205"/>
                  <a:gd name="T12" fmla="*/ 148 w 165"/>
                  <a:gd name="T13" fmla="*/ 3 h 205"/>
                  <a:gd name="T14" fmla="*/ 155 w 165"/>
                  <a:gd name="T15" fmla="*/ 0 h 205"/>
                  <a:gd name="T16" fmla="*/ 162 w 165"/>
                  <a:gd name="T17" fmla="*/ 3 h 205"/>
                  <a:gd name="T18" fmla="*/ 165 w 165"/>
                  <a:gd name="T19" fmla="*/ 6 h 205"/>
                  <a:gd name="T20" fmla="*/ 165 w 165"/>
                  <a:gd name="T21" fmla="*/ 13 h 205"/>
                  <a:gd name="T22" fmla="*/ 158 w 165"/>
                  <a:gd name="T23" fmla="*/ 23 h 205"/>
                  <a:gd name="T24" fmla="*/ 156 w 165"/>
                  <a:gd name="T25" fmla="*/ 33 h 205"/>
                  <a:gd name="T26" fmla="*/ 153 w 165"/>
                  <a:gd name="T27" fmla="*/ 40 h 205"/>
                  <a:gd name="T28" fmla="*/ 156 w 165"/>
                  <a:gd name="T29" fmla="*/ 50 h 205"/>
                  <a:gd name="T30" fmla="*/ 157 w 165"/>
                  <a:gd name="T31" fmla="*/ 62 h 205"/>
                  <a:gd name="T32" fmla="*/ 156 w 165"/>
                  <a:gd name="T33" fmla="*/ 73 h 205"/>
                  <a:gd name="T34" fmla="*/ 151 w 165"/>
                  <a:gd name="T35" fmla="*/ 79 h 205"/>
                  <a:gd name="T36" fmla="*/ 147 w 165"/>
                  <a:gd name="T37" fmla="*/ 87 h 205"/>
                  <a:gd name="T38" fmla="*/ 143 w 165"/>
                  <a:gd name="T39" fmla="*/ 92 h 205"/>
                  <a:gd name="T40" fmla="*/ 140 w 165"/>
                  <a:gd name="T41" fmla="*/ 97 h 205"/>
                  <a:gd name="T42" fmla="*/ 130 w 165"/>
                  <a:gd name="T43" fmla="*/ 104 h 205"/>
                  <a:gd name="T44" fmla="*/ 121 w 165"/>
                  <a:gd name="T45" fmla="*/ 113 h 205"/>
                  <a:gd name="T46" fmla="*/ 79 w 165"/>
                  <a:gd name="T47" fmla="*/ 152 h 205"/>
                  <a:gd name="T48" fmla="*/ 72 w 165"/>
                  <a:gd name="T49" fmla="*/ 144 h 205"/>
                  <a:gd name="T50" fmla="*/ 71 w 165"/>
                  <a:gd name="T51" fmla="*/ 136 h 205"/>
                  <a:gd name="T52" fmla="*/ 68 w 165"/>
                  <a:gd name="T53" fmla="*/ 126 h 205"/>
                  <a:gd name="T54" fmla="*/ 63 w 165"/>
                  <a:gd name="T55" fmla="*/ 121 h 205"/>
                  <a:gd name="T56" fmla="*/ 56 w 165"/>
                  <a:gd name="T57" fmla="*/ 124 h 205"/>
                  <a:gd name="T58" fmla="*/ 47 w 165"/>
                  <a:gd name="T59" fmla="*/ 136 h 205"/>
                  <a:gd name="T60" fmla="*/ 38 w 165"/>
                  <a:gd name="T61" fmla="*/ 147 h 205"/>
                  <a:gd name="T62" fmla="*/ 32 w 165"/>
                  <a:gd name="T63" fmla="*/ 154 h 205"/>
                  <a:gd name="T64" fmla="*/ 25 w 165"/>
                  <a:gd name="T65" fmla="*/ 154 h 205"/>
                  <a:gd name="T66" fmla="*/ 22 w 165"/>
                  <a:gd name="T67" fmla="*/ 156 h 205"/>
                  <a:gd name="T68" fmla="*/ 18 w 165"/>
                  <a:gd name="T69" fmla="*/ 158 h 205"/>
                  <a:gd name="T70" fmla="*/ 15 w 165"/>
                  <a:gd name="T71" fmla="*/ 167 h 205"/>
                  <a:gd name="T72" fmla="*/ 13 w 165"/>
                  <a:gd name="T73" fmla="*/ 174 h 205"/>
                  <a:gd name="T74" fmla="*/ 14 w 165"/>
                  <a:gd name="T75" fmla="*/ 186 h 205"/>
                  <a:gd name="T76" fmla="*/ 15 w 165"/>
                  <a:gd name="T77" fmla="*/ 194 h 205"/>
                  <a:gd name="T78" fmla="*/ 18 w 165"/>
                  <a:gd name="T79" fmla="*/ 205 h 205"/>
                  <a:gd name="T80" fmla="*/ 9 w 165"/>
                  <a:gd name="T81" fmla="*/ 203 h 205"/>
                  <a:gd name="T82" fmla="*/ 2 w 165"/>
                  <a:gd name="T83" fmla="*/ 192 h 205"/>
                  <a:gd name="T84" fmla="*/ 0 w 165"/>
                  <a:gd name="T85" fmla="*/ 182 h 205"/>
                  <a:gd name="T86" fmla="*/ 3 w 165"/>
                  <a:gd name="T87" fmla="*/ 169 h 205"/>
                  <a:gd name="T88" fmla="*/ 8 w 165"/>
                  <a:gd name="T89" fmla="*/ 158 h 205"/>
                  <a:gd name="T90" fmla="*/ 9 w 165"/>
                  <a:gd name="T91" fmla="*/ 152 h 205"/>
                  <a:gd name="T92" fmla="*/ 9 w 165"/>
                  <a:gd name="T93" fmla="*/ 153 h 205"/>
                  <a:gd name="T94" fmla="*/ 13 w 165"/>
                  <a:gd name="T95" fmla="*/ 152 h 205"/>
                  <a:gd name="T96" fmla="*/ 22 w 165"/>
                  <a:gd name="T97" fmla="*/ 127 h 205"/>
                  <a:gd name="T98" fmla="*/ 28 w 165"/>
                  <a:gd name="T99" fmla="*/ 119 h 205"/>
                  <a:gd name="T100" fmla="*/ 36 w 165"/>
                  <a:gd name="T101" fmla="*/ 116 h 205"/>
                  <a:gd name="T102" fmla="*/ 43 w 165"/>
                  <a:gd name="T103" fmla="*/ 112 h 205"/>
                  <a:gd name="T104" fmla="*/ 52 w 165"/>
                  <a:gd name="T105" fmla="*/ 109 h 205"/>
                  <a:gd name="T106" fmla="*/ 59 w 165"/>
                  <a:gd name="T107" fmla="*/ 105 h 205"/>
                  <a:gd name="T108" fmla="*/ 67 w 165"/>
                  <a:gd name="T109" fmla="*/ 102 h 205"/>
                  <a:gd name="T110" fmla="*/ 74 w 165"/>
                  <a:gd name="T111" fmla="*/ 95 h 205"/>
                  <a:gd name="T112" fmla="*/ 82 w 165"/>
                  <a:gd name="T113" fmla="*/ 90 h 205"/>
                  <a:gd name="T114" fmla="*/ 91 w 165"/>
                  <a:gd name="T115" fmla="*/ 67 h 205"/>
                  <a:gd name="T116" fmla="*/ 122 w 165"/>
                  <a:gd name="T117" fmla="*/ 32 h 20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5"/>
                  <a:gd name="T178" fmla="*/ 0 h 205"/>
                  <a:gd name="T179" fmla="*/ 165 w 165"/>
                  <a:gd name="T180" fmla="*/ 205 h 20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5" h="205">
                    <a:moveTo>
                      <a:pt x="122" y="32"/>
                    </a:moveTo>
                    <a:lnTo>
                      <a:pt x="130" y="30"/>
                    </a:lnTo>
                    <a:lnTo>
                      <a:pt x="133" y="25"/>
                    </a:lnTo>
                    <a:lnTo>
                      <a:pt x="136" y="18"/>
                    </a:lnTo>
                    <a:lnTo>
                      <a:pt x="138" y="13"/>
                    </a:lnTo>
                    <a:lnTo>
                      <a:pt x="142" y="5"/>
                    </a:lnTo>
                    <a:lnTo>
                      <a:pt x="148" y="3"/>
                    </a:lnTo>
                    <a:lnTo>
                      <a:pt x="155" y="0"/>
                    </a:lnTo>
                    <a:lnTo>
                      <a:pt x="162" y="3"/>
                    </a:lnTo>
                    <a:lnTo>
                      <a:pt x="165" y="6"/>
                    </a:lnTo>
                    <a:lnTo>
                      <a:pt x="165" y="13"/>
                    </a:lnTo>
                    <a:lnTo>
                      <a:pt x="158" y="23"/>
                    </a:lnTo>
                    <a:lnTo>
                      <a:pt x="156" y="33"/>
                    </a:lnTo>
                    <a:lnTo>
                      <a:pt x="153" y="40"/>
                    </a:lnTo>
                    <a:lnTo>
                      <a:pt x="156" y="50"/>
                    </a:lnTo>
                    <a:lnTo>
                      <a:pt x="157" y="62"/>
                    </a:lnTo>
                    <a:lnTo>
                      <a:pt x="156" y="73"/>
                    </a:lnTo>
                    <a:lnTo>
                      <a:pt x="151" y="79"/>
                    </a:lnTo>
                    <a:lnTo>
                      <a:pt x="147" y="87"/>
                    </a:lnTo>
                    <a:lnTo>
                      <a:pt x="143" y="92"/>
                    </a:lnTo>
                    <a:lnTo>
                      <a:pt x="140" y="97"/>
                    </a:lnTo>
                    <a:lnTo>
                      <a:pt x="130" y="104"/>
                    </a:lnTo>
                    <a:lnTo>
                      <a:pt x="121" y="113"/>
                    </a:lnTo>
                    <a:lnTo>
                      <a:pt x="79" y="152"/>
                    </a:lnTo>
                    <a:lnTo>
                      <a:pt x="72" y="144"/>
                    </a:lnTo>
                    <a:lnTo>
                      <a:pt x="71" y="136"/>
                    </a:lnTo>
                    <a:lnTo>
                      <a:pt x="68" y="126"/>
                    </a:lnTo>
                    <a:lnTo>
                      <a:pt x="63" y="121"/>
                    </a:lnTo>
                    <a:lnTo>
                      <a:pt x="56" y="124"/>
                    </a:lnTo>
                    <a:lnTo>
                      <a:pt x="47" y="136"/>
                    </a:lnTo>
                    <a:lnTo>
                      <a:pt x="38" y="147"/>
                    </a:lnTo>
                    <a:lnTo>
                      <a:pt x="32" y="154"/>
                    </a:lnTo>
                    <a:lnTo>
                      <a:pt x="25" y="154"/>
                    </a:lnTo>
                    <a:lnTo>
                      <a:pt x="22" y="156"/>
                    </a:lnTo>
                    <a:lnTo>
                      <a:pt x="18" y="158"/>
                    </a:lnTo>
                    <a:lnTo>
                      <a:pt x="15" y="167"/>
                    </a:lnTo>
                    <a:lnTo>
                      <a:pt x="13" y="174"/>
                    </a:lnTo>
                    <a:lnTo>
                      <a:pt x="14" y="186"/>
                    </a:lnTo>
                    <a:lnTo>
                      <a:pt x="15" y="194"/>
                    </a:lnTo>
                    <a:lnTo>
                      <a:pt x="18" y="205"/>
                    </a:lnTo>
                    <a:lnTo>
                      <a:pt x="9" y="203"/>
                    </a:lnTo>
                    <a:lnTo>
                      <a:pt x="2" y="192"/>
                    </a:lnTo>
                    <a:lnTo>
                      <a:pt x="0" y="182"/>
                    </a:lnTo>
                    <a:lnTo>
                      <a:pt x="3" y="169"/>
                    </a:lnTo>
                    <a:lnTo>
                      <a:pt x="8" y="158"/>
                    </a:lnTo>
                    <a:lnTo>
                      <a:pt x="9" y="152"/>
                    </a:lnTo>
                    <a:lnTo>
                      <a:pt x="9" y="153"/>
                    </a:lnTo>
                    <a:lnTo>
                      <a:pt x="13" y="152"/>
                    </a:lnTo>
                    <a:lnTo>
                      <a:pt x="22" y="127"/>
                    </a:lnTo>
                    <a:lnTo>
                      <a:pt x="28" y="119"/>
                    </a:lnTo>
                    <a:lnTo>
                      <a:pt x="36" y="116"/>
                    </a:lnTo>
                    <a:lnTo>
                      <a:pt x="43" y="112"/>
                    </a:lnTo>
                    <a:lnTo>
                      <a:pt x="52" y="109"/>
                    </a:lnTo>
                    <a:lnTo>
                      <a:pt x="59" y="105"/>
                    </a:lnTo>
                    <a:lnTo>
                      <a:pt x="67" y="102"/>
                    </a:lnTo>
                    <a:lnTo>
                      <a:pt x="74" y="95"/>
                    </a:lnTo>
                    <a:lnTo>
                      <a:pt x="82" y="90"/>
                    </a:lnTo>
                    <a:lnTo>
                      <a:pt x="91" y="67"/>
                    </a:lnTo>
                    <a:lnTo>
                      <a:pt x="122" y="32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6" name="Freeform 253"/>
              <p:cNvSpPr>
                <a:spLocks/>
              </p:cNvSpPr>
              <p:nvPr/>
            </p:nvSpPr>
            <p:spPr bwMode="auto">
              <a:xfrm>
                <a:off x="3580" y="2501"/>
                <a:ext cx="814" cy="435"/>
              </a:xfrm>
              <a:custGeom>
                <a:avLst/>
                <a:gdLst>
                  <a:gd name="T0" fmla="*/ 162 w 814"/>
                  <a:gd name="T1" fmla="*/ 393 h 435"/>
                  <a:gd name="T2" fmla="*/ 114 w 814"/>
                  <a:gd name="T3" fmla="*/ 377 h 435"/>
                  <a:gd name="T4" fmla="*/ 50 w 814"/>
                  <a:gd name="T5" fmla="*/ 341 h 435"/>
                  <a:gd name="T6" fmla="*/ 6 w 814"/>
                  <a:gd name="T7" fmla="*/ 293 h 435"/>
                  <a:gd name="T8" fmla="*/ 25 w 814"/>
                  <a:gd name="T9" fmla="*/ 301 h 435"/>
                  <a:gd name="T10" fmla="*/ 54 w 814"/>
                  <a:gd name="T11" fmla="*/ 322 h 435"/>
                  <a:gd name="T12" fmla="*/ 83 w 814"/>
                  <a:gd name="T13" fmla="*/ 331 h 435"/>
                  <a:gd name="T14" fmla="*/ 95 w 814"/>
                  <a:gd name="T15" fmla="*/ 330 h 435"/>
                  <a:gd name="T16" fmla="*/ 103 w 814"/>
                  <a:gd name="T17" fmla="*/ 342 h 435"/>
                  <a:gd name="T18" fmla="*/ 85 w 814"/>
                  <a:gd name="T19" fmla="*/ 355 h 435"/>
                  <a:gd name="T20" fmla="*/ 122 w 814"/>
                  <a:gd name="T21" fmla="*/ 367 h 435"/>
                  <a:gd name="T22" fmla="*/ 164 w 814"/>
                  <a:gd name="T23" fmla="*/ 376 h 435"/>
                  <a:gd name="T24" fmla="*/ 211 w 814"/>
                  <a:gd name="T25" fmla="*/ 372 h 435"/>
                  <a:gd name="T26" fmla="*/ 257 w 814"/>
                  <a:gd name="T27" fmla="*/ 362 h 435"/>
                  <a:gd name="T28" fmla="*/ 244 w 814"/>
                  <a:gd name="T29" fmla="*/ 372 h 435"/>
                  <a:gd name="T30" fmla="*/ 252 w 814"/>
                  <a:gd name="T31" fmla="*/ 396 h 435"/>
                  <a:gd name="T32" fmla="*/ 295 w 814"/>
                  <a:gd name="T33" fmla="*/ 426 h 435"/>
                  <a:gd name="T34" fmla="*/ 335 w 814"/>
                  <a:gd name="T35" fmla="*/ 434 h 435"/>
                  <a:gd name="T36" fmla="*/ 370 w 814"/>
                  <a:gd name="T37" fmla="*/ 425 h 435"/>
                  <a:gd name="T38" fmla="*/ 416 w 814"/>
                  <a:gd name="T39" fmla="*/ 414 h 435"/>
                  <a:gd name="T40" fmla="*/ 474 w 814"/>
                  <a:gd name="T41" fmla="*/ 393 h 435"/>
                  <a:gd name="T42" fmla="*/ 539 w 814"/>
                  <a:gd name="T43" fmla="*/ 352 h 435"/>
                  <a:gd name="T44" fmla="*/ 588 w 814"/>
                  <a:gd name="T45" fmla="*/ 337 h 435"/>
                  <a:gd name="T46" fmla="*/ 621 w 814"/>
                  <a:gd name="T47" fmla="*/ 299 h 435"/>
                  <a:gd name="T48" fmla="*/ 666 w 814"/>
                  <a:gd name="T49" fmla="*/ 266 h 435"/>
                  <a:gd name="T50" fmla="*/ 676 w 814"/>
                  <a:gd name="T51" fmla="*/ 232 h 435"/>
                  <a:gd name="T52" fmla="*/ 701 w 814"/>
                  <a:gd name="T53" fmla="*/ 213 h 435"/>
                  <a:gd name="T54" fmla="*/ 701 w 814"/>
                  <a:gd name="T55" fmla="*/ 180 h 435"/>
                  <a:gd name="T56" fmla="*/ 688 w 814"/>
                  <a:gd name="T57" fmla="*/ 160 h 435"/>
                  <a:gd name="T58" fmla="*/ 686 w 814"/>
                  <a:gd name="T59" fmla="*/ 126 h 435"/>
                  <a:gd name="T60" fmla="*/ 682 w 814"/>
                  <a:gd name="T61" fmla="*/ 93 h 435"/>
                  <a:gd name="T62" fmla="*/ 663 w 814"/>
                  <a:gd name="T63" fmla="*/ 59 h 435"/>
                  <a:gd name="T64" fmla="*/ 681 w 814"/>
                  <a:gd name="T65" fmla="*/ 39 h 435"/>
                  <a:gd name="T66" fmla="*/ 696 w 814"/>
                  <a:gd name="T67" fmla="*/ 9 h 435"/>
                  <a:gd name="T68" fmla="*/ 702 w 814"/>
                  <a:gd name="T69" fmla="*/ 1 h 435"/>
                  <a:gd name="T70" fmla="*/ 717 w 814"/>
                  <a:gd name="T71" fmla="*/ 24 h 435"/>
                  <a:gd name="T72" fmla="*/ 707 w 814"/>
                  <a:gd name="T73" fmla="*/ 59 h 435"/>
                  <a:gd name="T74" fmla="*/ 733 w 814"/>
                  <a:gd name="T75" fmla="*/ 73 h 435"/>
                  <a:gd name="T76" fmla="*/ 777 w 814"/>
                  <a:gd name="T77" fmla="*/ 76 h 435"/>
                  <a:gd name="T78" fmla="*/ 775 w 814"/>
                  <a:gd name="T79" fmla="*/ 106 h 435"/>
                  <a:gd name="T80" fmla="*/ 781 w 814"/>
                  <a:gd name="T81" fmla="*/ 139 h 435"/>
                  <a:gd name="T82" fmla="*/ 804 w 814"/>
                  <a:gd name="T83" fmla="*/ 140 h 435"/>
                  <a:gd name="T84" fmla="*/ 800 w 814"/>
                  <a:gd name="T85" fmla="*/ 157 h 435"/>
                  <a:gd name="T86" fmla="*/ 760 w 814"/>
                  <a:gd name="T87" fmla="*/ 189 h 435"/>
                  <a:gd name="T88" fmla="*/ 712 w 814"/>
                  <a:gd name="T89" fmla="*/ 242 h 435"/>
                  <a:gd name="T90" fmla="*/ 701 w 814"/>
                  <a:gd name="T91" fmla="*/ 287 h 435"/>
                  <a:gd name="T92" fmla="*/ 758 w 814"/>
                  <a:gd name="T93" fmla="*/ 246 h 435"/>
                  <a:gd name="T94" fmla="*/ 791 w 814"/>
                  <a:gd name="T95" fmla="*/ 239 h 435"/>
                  <a:gd name="T96" fmla="*/ 814 w 814"/>
                  <a:gd name="T97" fmla="*/ 252 h 435"/>
                  <a:gd name="T98" fmla="*/ 758 w 814"/>
                  <a:gd name="T99" fmla="*/ 283 h 435"/>
                  <a:gd name="T100" fmla="*/ 703 w 814"/>
                  <a:gd name="T101" fmla="*/ 312 h 435"/>
                  <a:gd name="T102" fmla="*/ 590 w 814"/>
                  <a:gd name="T103" fmla="*/ 353 h 435"/>
                  <a:gd name="T104" fmla="*/ 486 w 814"/>
                  <a:gd name="T105" fmla="*/ 401 h 435"/>
                  <a:gd name="T106" fmla="*/ 357 w 814"/>
                  <a:gd name="T107" fmla="*/ 422 h 435"/>
                  <a:gd name="T108" fmla="*/ 196 w 814"/>
                  <a:gd name="T109" fmla="*/ 406 h 4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14"/>
                  <a:gd name="T166" fmla="*/ 0 h 435"/>
                  <a:gd name="T167" fmla="*/ 814 w 814"/>
                  <a:gd name="T168" fmla="*/ 435 h 435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14" h="435">
                    <a:moveTo>
                      <a:pt x="196" y="406"/>
                    </a:moveTo>
                    <a:lnTo>
                      <a:pt x="184" y="401"/>
                    </a:lnTo>
                    <a:lnTo>
                      <a:pt x="173" y="397"/>
                    </a:lnTo>
                    <a:lnTo>
                      <a:pt x="162" y="393"/>
                    </a:lnTo>
                    <a:lnTo>
                      <a:pt x="150" y="391"/>
                    </a:lnTo>
                    <a:lnTo>
                      <a:pt x="138" y="386"/>
                    </a:lnTo>
                    <a:lnTo>
                      <a:pt x="127" y="382"/>
                    </a:lnTo>
                    <a:lnTo>
                      <a:pt x="114" y="377"/>
                    </a:lnTo>
                    <a:lnTo>
                      <a:pt x="102" y="373"/>
                    </a:lnTo>
                    <a:lnTo>
                      <a:pt x="81" y="363"/>
                    </a:lnTo>
                    <a:lnTo>
                      <a:pt x="65" y="353"/>
                    </a:lnTo>
                    <a:lnTo>
                      <a:pt x="50" y="341"/>
                    </a:lnTo>
                    <a:lnTo>
                      <a:pt x="38" y="330"/>
                    </a:lnTo>
                    <a:lnTo>
                      <a:pt x="25" y="316"/>
                    </a:lnTo>
                    <a:lnTo>
                      <a:pt x="15" y="304"/>
                    </a:lnTo>
                    <a:lnTo>
                      <a:pt x="6" y="293"/>
                    </a:lnTo>
                    <a:lnTo>
                      <a:pt x="0" y="287"/>
                    </a:lnTo>
                    <a:lnTo>
                      <a:pt x="9" y="291"/>
                    </a:lnTo>
                    <a:lnTo>
                      <a:pt x="18" y="297"/>
                    </a:lnTo>
                    <a:lnTo>
                      <a:pt x="25" y="301"/>
                    </a:lnTo>
                    <a:lnTo>
                      <a:pt x="33" y="307"/>
                    </a:lnTo>
                    <a:lnTo>
                      <a:pt x="39" y="312"/>
                    </a:lnTo>
                    <a:lnTo>
                      <a:pt x="46" y="317"/>
                    </a:lnTo>
                    <a:lnTo>
                      <a:pt x="54" y="322"/>
                    </a:lnTo>
                    <a:lnTo>
                      <a:pt x="65" y="328"/>
                    </a:lnTo>
                    <a:lnTo>
                      <a:pt x="74" y="330"/>
                    </a:lnTo>
                    <a:lnTo>
                      <a:pt x="80" y="331"/>
                    </a:lnTo>
                    <a:lnTo>
                      <a:pt x="83" y="331"/>
                    </a:lnTo>
                    <a:lnTo>
                      <a:pt x="86" y="331"/>
                    </a:lnTo>
                    <a:lnTo>
                      <a:pt x="88" y="330"/>
                    </a:lnTo>
                    <a:lnTo>
                      <a:pt x="91" y="330"/>
                    </a:lnTo>
                    <a:lnTo>
                      <a:pt x="95" y="330"/>
                    </a:lnTo>
                    <a:lnTo>
                      <a:pt x="104" y="333"/>
                    </a:lnTo>
                    <a:lnTo>
                      <a:pt x="109" y="336"/>
                    </a:lnTo>
                    <a:lnTo>
                      <a:pt x="108" y="340"/>
                    </a:lnTo>
                    <a:lnTo>
                      <a:pt x="103" y="342"/>
                    </a:lnTo>
                    <a:lnTo>
                      <a:pt x="98" y="346"/>
                    </a:lnTo>
                    <a:lnTo>
                      <a:pt x="90" y="348"/>
                    </a:lnTo>
                    <a:lnTo>
                      <a:pt x="86" y="351"/>
                    </a:lnTo>
                    <a:lnTo>
                      <a:pt x="85" y="355"/>
                    </a:lnTo>
                    <a:lnTo>
                      <a:pt x="91" y="358"/>
                    </a:lnTo>
                    <a:lnTo>
                      <a:pt x="100" y="361"/>
                    </a:lnTo>
                    <a:lnTo>
                      <a:pt x="110" y="365"/>
                    </a:lnTo>
                    <a:lnTo>
                      <a:pt x="122" y="367"/>
                    </a:lnTo>
                    <a:lnTo>
                      <a:pt x="134" y="371"/>
                    </a:lnTo>
                    <a:lnTo>
                      <a:pt x="144" y="372"/>
                    </a:lnTo>
                    <a:lnTo>
                      <a:pt x="155" y="375"/>
                    </a:lnTo>
                    <a:lnTo>
                      <a:pt x="164" y="376"/>
                    </a:lnTo>
                    <a:lnTo>
                      <a:pt x="173" y="377"/>
                    </a:lnTo>
                    <a:lnTo>
                      <a:pt x="187" y="376"/>
                    </a:lnTo>
                    <a:lnTo>
                      <a:pt x="199" y="375"/>
                    </a:lnTo>
                    <a:lnTo>
                      <a:pt x="211" y="372"/>
                    </a:lnTo>
                    <a:lnTo>
                      <a:pt x="222" y="370"/>
                    </a:lnTo>
                    <a:lnTo>
                      <a:pt x="232" y="366"/>
                    </a:lnTo>
                    <a:lnTo>
                      <a:pt x="244" y="365"/>
                    </a:lnTo>
                    <a:lnTo>
                      <a:pt x="257" y="362"/>
                    </a:lnTo>
                    <a:lnTo>
                      <a:pt x="273" y="363"/>
                    </a:lnTo>
                    <a:lnTo>
                      <a:pt x="264" y="366"/>
                    </a:lnTo>
                    <a:lnTo>
                      <a:pt x="254" y="370"/>
                    </a:lnTo>
                    <a:lnTo>
                      <a:pt x="244" y="372"/>
                    </a:lnTo>
                    <a:lnTo>
                      <a:pt x="241" y="376"/>
                    </a:lnTo>
                    <a:lnTo>
                      <a:pt x="241" y="381"/>
                    </a:lnTo>
                    <a:lnTo>
                      <a:pt x="246" y="388"/>
                    </a:lnTo>
                    <a:lnTo>
                      <a:pt x="252" y="396"/>
                    </a:lnTo>
                    <a:lnTo>
                      <a:pt x="263" y="406"/>
                    </a:lnTo>
                    <a:lnTo>
                      <a:pt x="273" y="414"/>
                    </a:lnTo>
                    <a:lnTo>
                      <a:pt x="285" y="421"/>
                    </a:lnTo>
                    <a:lnTo>
                      <a:pt x="295" y="426"/>
                    </a:lnTo>
                    <a:lnTo>
                      <a:pt x="303" y="430"/>
                    </a:lnTo>
                    <a:lnTo>
                      <a:pt x="315" y="432"/>
                    </a:lnTo>
                    <a:lnTo>
                      <a:pt x="326" y="435"/>
                    </a:lnTo>
                    <a:lnTo>
                      <a:pt x="335" y="434"/>
                    </a:lnTo>
                    <a:lnTo>
                      <a:pt x="345" y="434"/>
                    </a:lnTo>
                    <a:lnTo>
                      <a:pt x="352" y="431"/>
                    </a:lnTo>
                    <a:lnTo>
                      <a:pt x="361" y="429"/>
                    </a:lnTo>
                    <a:lnTo>
                      <a:pt x="370" y="425"/>
                    </a:lnTo>
                    <a:lnTo>
                      <a:pt x="381" y="424"/>
                    </a:lnTo>
                    <a:lnTo>
                      <a:pt x="390" y="420"/>
                    </a:lnTo>
                    <a:lnTo>
                      <a:pt x="402" y="417"/>
                    </a:lnTo>
                    <a:lnTo>
                      <a:pt x="416" y="414"/>
                    </a:lnTo>
                    <a:lnTo>
                      <a:pt x="432" y="410"/>
                    </a:lnTo>
                    <a:lnTo>
                      <a:pt x="446" y="403"/>
                    </a:lnTo>
                    <a:lnTo>
                      <a:pt x="461" y="398"/>
                    </a:lnTo>
                    <a:lnTo>
                      <a:pt x="474" y="393"/>
                    </a:lnTo>
                    <a:lnTo>
                      <a:pt x="484" y="388"/>
                    </a:lnTo>
                    <a:lnTo>
                      <a:pt x="503" y="372"/>
                    </a:lnTo>
                    <a:lnTo>
                      <a:pt x="521" y="361"/>
                    </a:lnTo>
                    <a:lnTo>
                      <a:pt x="539" y="352"/>
                    </a:lnTo>
                    <a:lnTo>
                      <a:pt x="557" y="348"/>
                    </a:lnTo>
                    <a:lnTo>
                      <a:pt x="569" y="343"/>
                    </a:lnTo>
                    <a:lnTo>
                      <a:pt x="580" y="341"/>
                    </a:lnTo>
                    <a:lnTo>
                      <a:pt x="588" y="337"/>
                    </a:lnTo>
                    <a:lnTo>
                      <a:pt x="593" y="333"/>
                    </a:lnTo>
                    <a:lnTo>
                      <a:pt x="599" y="318"/>
                    </a:lnTo>
                    <a:lnTo>
                      <a:pt x="609" y="308"/>
                    </a:lnTo>
                    <a:lnTo>
                      <a:pt x="621" y="299"/>
                    </a:lnTo>
                    <a:lnTo>
                      <a:pt x="633" y="292"/>
                    </a:lnTo>
                    <a:lnTo>
                      <a:pt x="644" y="283"/>
                    </a:lnTo>
                    <a:lnTo>
                      <a:pt x="656" y="276"/>
                    </a:lnTo>
                    <a:lnTo>
                      <a:pt x="666" y="266"/>
                    </a:lnTo>
                    <a:lnTo>
                      <a:pt x="673" y="253"/>
                    </a:lnTo>
                    <a:lnTo>
                      <a:pt x="674" y="246"/>
                    </a:lnTo>
                    <a:lnTo>
                      <a:pt x="676" y="239"/>
                    </a:lnTo>
                    <a:lnTo>
                      <a:pt x="676" y="232"/>
                    </a:lnTo>
                    <a:lnTo>
                      <a:pt x="678" y="225"/>
                    </a:lnTo>
                    <a:lnTo>
                      <a:pt x="683" y="219"/>
                    </a:lnTo>
                    <a:lnTo>
                      <a:pt x="692" y="218"/>
                    </a:lnTo>
                    <a:lnTo>
                      <a:pt x="701" y="213"/>
                    </a:lnTo>
                    <a:lnTo>
                      <a:pt x="708" y="207"/>
                    </a:lnTo>
                    <a:lnTo>
                      <a:pt x="708" y="197"/>
                    </a:lnTo>
                    <a:lnTo>
                      <a:pt x="706" y="188"/>
                    </a:lnTo>
                    <a:lnTo>
                      <a:pt x="701" y="180"/>
                    </a:lnTo>
                    <a:lnTo>
                      <a:pt x="697" y="178"/>
                    </a:lnTo>
                    <a:lnTo>
                      <a:pt x="693" y="174"/>
                    </a:lnTo>
                    <a:lnTo>
                      <a:pt x="691" y="169"/>
                    </a:lnTo>
                    <a:lnTo>
                      <a:pt x="688" y="160"/>
                    </a:lnTo>
                    <a:lnTo>
                      <a:pt x="687" y="153"/>
                    </a:lnTo>
                    <a:lnTo>
                      <a:pt x="686" y="143"/>
                    </a:lnTo>
                    <a:lnTo>
                      <a:pt x="686" y="134"/>
                    </a:lnTo>
                    <a:lnTo>
                      <a:pt x="686" y="126"/>
                    </a:lnTo>
                    <a:lnTo>
                      <a:pt x="688" y="124"/>
                    </a:lnTo>
                    <a:lnTo>
                      <a:pt x="689" y="111"/>
                    </a:lnTo>
                    <a:lnTo>
                      <a:pt x="688" y="101"/>
                    </a:lnTo>
                    <a:lnTo>
                      <a:pt x="682" y="93"/>
                    </a:lnTo>
                    <a:lnTo>
                      <a:pt x="677" y="85"/>
                    </a:lnTo>
                    <a:lnTo>
                      <a:pt x="669" y="76"/>
                    </a:lnTo>
                    <a:lnTo>
                      <a:pt x="666" y="69"/>
                    </a:lnTo>
                    <a:lnTo>
                      <a:pt x="663" y="59"/>
                    </a:lnTo>
                    <a:lnTo>
                      <a:pt x="667" y="50"/>
                    </a:lnTo>
                    <a:lnTo>
                      <a:pt x="669" y="45"/>
                    </a:lnTo>
                    <a:lnTo>
                      <a:pt x="676" y="42"/>
                    </a:lnTo>
                    <a:lnTo>
                      <a:pt x="681" y="39"/>
                    </a:lnTo>
                    <a:lnTo>
                      <a:pt x="686" y="35"/>
                    </a:lnTo>
                    <a:lnTo>
                      <a:pt x="688" y="29"/>
                    </a:lnTo>
                    <a:lnTo>
                      <a:pt x="692" y="19"/>
                    </a:lnTo>
                    <a:lnTo>
                      <a:pt x="696" y="9"/>
                    </a:lnTo>
                    <a:lnTo>
                      <a:pt x="696" y="4"/>
                    </a:lnTo>
                    <a:lnTo>
                      <a:pt x="700" y="0"/>
                    </a:lnTo>
                    <a:lnTo>
                      <a:pt x="701" y="0"/>
                    </a:lnTo>
                    <a:lnTo>
                      <a:pt x="702" y="1"/>
                    </a:lnTo>
                    <a:lnTo>
                      <a:pt x="707" y="5"/>
                    </a:lnTo>
                    <a:lnTo>
                      <a:pt x="715" y="9"/>
                    </a:lnTo>
                    <a:lnTo>
                      <a:pt x="718" y="16"/>
                    </a:lnTo>
                    <a:lnTo>
                      <a:pt x="717" y="24"/>
                    </a:lnTo>
                    <a:lnTo>
                      <a:pt x="716" y="32"/>
                    </a:lnTo>
                    <a:lnTo>
                      <a:pt x="711" y="40"/>
                    </a:lnTo>
                    <a:lnTo>
                      <a:pt x="708" y="50"/>
                    </a:lnTo>
                    <a:lnTo>
                      <a:pt x="707" y="59"/>
                    </a:lnTo>
                    <a:lnTo>
                      <a:pt x="711" y="68"/>
                    </a:lnTo>
                    <a:lnTo>
                      <a:pt x="715" y="69"/>
                    </a:lnTo>
                    <a:lnTo>
                      <a:pt x="723" y="71"/>
                    </a:lnTo>
                    <a:lnTo>
                      <a:pt x="733" y="73"/>
                    </a:lnTo>
                    <a:lnTo>
                      <a:pt x="747" y="74"/>
                    </a:lnTo>
                    <a:lnTo>
                      <a:pt x="758" y="74"/>
                    </a:lnTo>
                    <a:lnTo>
                      <a:pt x="770" y="75"/>
                    </a:lnTo>
                    <a:lnTo>
                      <a:pt x="777" y="76"/>
                    </a:lnTo>
                    <a:lnTo>
                      <a:pt x="781" y="80"/>
                    </a:lnTo>
                    <a:lnTo>
                      <a:pt x="779" y="88"/>
                    </a:lnTo>
                    <a:lnTo>
                      <a:pt x="776" y="96"/>
                    </a:lnTo>
                    <a:lnTo>
                      <a:pt x="775" y="106"/>
                    </a:lnTo>
                    <a:lnTo>
                      <a:pt x="775" y="116"/>
                    </a:lnTo>
                    <a:lnTo>
                      <a:pt x="775" y="124"/>
                    </a:lnTo>
                    <a:lnTo>
                      <a:pt x="777" y="133"/>
                    </a:lnTo>
                    <a:lnTo>
                      <a:pt x="781" y="139"/>
                    </a:lnTo>
                    <a:lnTo>
                      <a:pt x="790" y="145"/>
                    </a:lnTo>
                    <a:lnTo>
                      <a:pt x="795" y="145"/>
                    </a:lnTo>
                    <a:lnTo>
                      <a:pt x="800" y="143"/>
                    </a:lnTo>
                    <a:lnTo>
                      <a:pt x="804" y="140"/>
                    </a:lnTo>
                    <a:lnTo>
                      <a:pt x="807" y="138"/>
                    </a:lnTo>
                    <a:lnTo>
                      <a:pt x="810" y="142"/>
                    </a:lnTo>
                    <a:lnTo>
                      <a:pt x="810" y="148"/>
                    </a:lnTo>
                    <a:lnTo>
                      <a:pt x="800" y="157"/>
                    </a:lnTo>
                    <a:lnTo>
                      <a:pt x="791" y="162"/>
                    </a:lnTo>
                    <a:lnTo>
                      <a:pt x="782" y="168"/>
                    </a:lnTo>
                    <a:lnTo>
                      <a:pt x="772" y="178"/>
                    </a:lnTo>
                    <a:lnTo>
                      <a:pt x="760" y="189"/>
                    </a:lnTo>
                    <a:lnTo>
                      <a:pt x="747" y="204"/>
                    </a:lnTo>
                    <a:lnTo>
                      <a:pt x="733" y="217"/>
                    </a:lnTo>
                    <a:lnTo>
                      <a:pt x="722" y="231"/>
                    </a:lnTo>
                    <a:lnTo>
                      <a:pt x="712" y="242"/>
                    </a:lnTo>
                    <a:lnTo>
                      <a:pt x="706" y="251"/>
                    </a:lnTo>
                    <a:lnTo>
                      <a:pt x="692" y="288"/>
                    </a:lnTo>
                    <a:lnTo>
                      <a:pt x="693" y="291"/>
                    </a:lnTo>
                    <a:lnTo>
                      <a:pt x="701" y="287"/>
                    </a:lnTo>
                    <a:lnTo>
                      <a:pt x="713" y="278"/>
                    </a:lnTo>
                    <a:lnTo>
                      <a:pt x="728" y="268"/>
                    </a:lnTo>
                    <a:lnTo>
                      <a:pt x="743" y="254"/>
                    </a:lnTo>
                    <a:lnTo>
                      <a:pt x="758" y="246"/>
                    </a:lnTo>
                    <a:lnTo>
                      <a:pt x="771" y="238"/>
                    </a:lnTo>
                    <a:lnTo>
                      <a:pt x="781" y="238"/>
                    </a:lnTo>
                    <a:lnTo>
                      <a:pt x="786" y="238"/>
                    </a:lnTo>
                    <a:lnTo>
                      <a:pt x="791" y="239"/>
                    </a:lnTo>
                    <a:lnTo>
                      <a:pt x="796" y="239"/>
                    </a:lnTo>
                    <a:lnTo>
                      <a:pt x="802" y="242"/>
                    </a:lnTo>
                    <a:lnTo>
                      <a:pt x="811" y="246"/>
                    </a:lnTo>
                    <a:lnTo>
                      <a:pt x="814" y="252"/>
                    </a:lnTo>
                    <a:lnTo>
                      <a:pt x="807" y="256"/>
                    </a:lnTo>
                    <a:lnTo>
                      <a:pt x="795" y="263"/>
                    </a:lnTo>
                    <a:lnTo>
                      <a:pt x="777" y="272"/>
                    </a:lnTo>
                    <a:lnTo>
                      <a:pt x="758" y="283"/>
                    </a:lnTo>
                    <a:lnTo>
                      <a:pt x="737" y="292"/>
                    </a:lnTo>
                    <a:lnTo>
                      <a:pt x="721" y="302"/>
                    </a:lnTo>
                    <a:lnTo>
                      <a:pt x="708" y="308"/>
                    </a:lnTo>
                    <a:lnTo>
                      <a:pt x="703" y="312"/>
                    </a:lnTo>
                    <a:lnTo>
                      <a:pt x="687" y="317"/>
                    </a:lnTo>
                    <a:lnTo>
                      <a:pt x="661" y="327"/>
                    </a:lnTo>
                    <a:lnTo>
                      <a:pt x="627" y="338"/>
                    </a:lnTo>
                    <a:lnTo>
                      <a:pt x="590" y="353"/>
                    </a:lnTo>
                    <a:lnTo>
                      <a:pt x="554" y="367"/>
                    </a:lnTo>
                    <a:lnTo>
                      <a:pt x="523" y="381"/>
                    </a:lnTo>
                    <a:lnTo>
                      <a:pt x="499" y="391"/>
                    </a:lnTo>
                    <a:lnTo>
                      <a:pt x="486" y="401"/>
                    </a:lnTo>
                    <a:lnTo>
                      <a:pt x="469" y="409"/>
                    </a:lnTo>
                    <a:lnTo>
                      <a:pt x="439" y="415"/>
                    </a:lnTo>
                    <a:lnTo>
                      <a:pt x="400" y="419"/>
                    </a:lnTo>
                    <a:lnTo>
                      <a:pt x="357" y="422"/>
                    </a:lnTo>
                    <a:lnTo>
                      <a:pt x="310" y="421"/>
                    </a:lnTo>
                    <a:lnTo>
                      <a:pt x="266" y="419"/>
                    </a:lnTo>
                    <a:lnTo>
                      <a:pt x="226" y="414"/>
                    </a:lnTo>
                    <a:lnTo>
                      <a:pt x="196" y="406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7" name="Freeform 254"/>
              <p:cNvSpPr>
                <a:spLocks/>
              </p:cNvSpPr>
              <p:nvPr/>
            </p:nvSpPr>
            <p:spPr bwMode="auto">
              <a:xfrm>
                <a:off x="3695" y="2680"/>
                <a:ext cx="235" cy="158"/>
              </a:xfrm>
              <a:custGeom>
                <a:avLst/>
                <a:gdLst>
                  <a:gd name="T0" fmla="*/ 35 w 235"/>
                  <a:gd name="T1" fmla="*/ 0 h 158"/>
                  <a:gd name="T2" fmla="*/ 47 w 235"/>
                  <a:gd name="T3" fmla="*/ 8 h 158"/>
                  <a:gd name="T4" fmla="*/ 62 w 235"/>
                  <a:gd name="T5" fmla="*/ 19 h 158"/>
                  <a:gd name="T6" fmla="*/ 78 w 235"/>
                  <a:gd name="T7" fmla="*/ 30 h 158"/>
                  <a:gd name="T8" fmla="*/ 96 w 235"/>
                  <a:gd name="T9" fmla="*/ 41 h 158"/>
                  <a:gd name="T10" fmla="*/ 109 w 235"/>
                  <a:gd name="T11" fmla="*/ 53 h 158"/>
                  <a:gd name="T12" fmla="*/ 121 w 235"/>
                  <a:gd name="T13" fmla="*/ 67 h 158"/>
                  <a:gd name="T14" fmla="*/ 127 w 235"/>
                  <a:gd name="T15" fmla="*/ 78 h 158"/>
                  <a:gd name="T16" fmla="*/ 128 w 235"/>
                  <a:gd name="T17" fmla="*/ 92 h 158"/>
                  <a:gd name="T18" fmla="*/ 119 w 235"/>
                  <a:gd name="T19" fmla="*/ 100 h 158"/>
                  <a:gd name="T20" fmla="*/ 109 w 235"/>
                  <a:gd name="T21" fmla="*/ 108 h 158"/>
                  <a:gd name="T22" fmla="*/ 97 w 235"/>
                  <a:gd name="T23" fmla="*/ 113 h 158"/>
                  <a:gd name="T24" fmla="*/ 88 w 235"/>
                  <a:gd name="T25" fmla="*/ 120 h 158"/>
                  <a:gd name="T26" fmla="*/ 124 w 235"/>
                  <a:gd name="T27" fmla="*/ 134 h 158"/>
                  <a:gd name="T28" fmla="*/ 113 w 235"/>
                  <a:gd name="T29" fmla="*/ 142 h 158"/>
                  <a:gd name="T30" fmla="*/ 99 w 235"/>
                  <a:gd name="T31" fmla="*/ 147 h 158"/>
                  <a:gd name="T32" fmla="*/ 81 w 235"/>
                  <a:gd name="T33" fmla="*/ 147 h 158"/>
                  <a:gd name="T34" fmla="*/ 62 w 235"/>
                  <a:gd name="T35" fmla="*/ 147 h 158"/>
                  <a:gd name="T36" fmla="*/ 40 w 235"/>
                  <a:gd name="T37" fmla="*/ 144 h 158"/>
                  <a:gd name="T38" fmla="*/ 23 w 235"/>
                  <a:gd name="T39" fmla="*/ 144 h 158"/>
                  <a:gd name="T40" fmla="*/ 8 w 235"/>
                  <a:gd name="T41" fmla="*/ 144 h 158"/>
                  <a:gd name="T42" fmla="*/ 0 w 235"/>
                  <a:gd name="T43" fmla="*/ 149 h 158"/>
                  <a:gd name="T44" fmla="*/ 12 w 235"/>
                  <a:gd name="T45" fmla="*/ 152 h 158"/>
                  <a:gd name="T46" fmla="*/ 28 w 235"/>
                  <a:gd name="T47" fmla="*/ 154 h 158"/>
                  <a:gd name="T48" fmla="*/ 44 w 235"/>
                  <a:gd name="T49" fmla="*/ 156 h 158"/>
                  <a:gd name="T50" fmla="*/ 62 w 235"/>
                  <a:gd name="T51" fmla="*/ 158 h 158"/>
                  <a:gd name="T52" fmla="*/ 77 w 235"/>
                  <a:gd name="T53" fmla="*/ 158 h 158"/>
                  <a:gd name="T54" fmla="*/ 92 w 235"/>
                  <a:gd name="T55" fmla="*/ 158 h 158"/>
                  <a:gd name="T56" fmla="*/ 103 w 235"/>
                  <a:gd name="T57" fmla="*/ 156 h 158"/>
                  <a:gd name="T58" fmla="*/ 113 w 235"/>
                  <a:gd name="T59" fmla="*/ 152 h 158"/>
                  <a:gd name="T60" fmla="*/ 153 w 235"/>
                  <a:gd name="T61" fmla="*/ 105 h 158"/>
                  <a:gd name="T62" fmla="*/ 158 w 235"/>
                  <a:gd name="T63" fmla="*/ 100 h 158"/>
                  <a:gd name="T64" fmla="*/ 168 w 235"/>
                  <a:gd name="T65" fmla="*/ 95 h 158"/>
                  <a:gd name="T66" fmla="*/ 181 w 235"/>
                  <a:gd name="T67" fmla="*/ 89 h 158"/>
                  <a:gd name="T68" fmla="*/ 196 w 235"/>
                  <a:gd name="T69" fmla="*/ 83 h 158"/>
                  <a:gd name="T70" fmla="*/ 208 w 235"/>
                  <a:gd name="T71" fmla="*/ 75 h 158"/>
                  <a:gd name="T72" fmla="*/ 221 w 235"/>
                  <a:gd name="T73" fmla="*/ 69 h 158"/>
                  <a:gd name="T74" fmla="*/ 230 w 235"/>
                  <a:gd name="T75" fmla="*/ 63 h 158"/>
                  <a:gd name="T76" fmla="*/ 235 w 235"/>
                  <a:gd name="T77" fmla="*/ 59 h 158"/>
                  <a:gd name="T78" fmla="*/ 233 w 235"/>
                  <a:gd name="T79" fmla="*/ 52 h 158"/>
                  <a:gd name="T80" fmla="*/ 228 w 235"/>
                  <a:gd name="T81" fmla="*/ 48 h 158"/>
                  <a:gd name="T82" fmla="*/ 221 w 235"/>
                  <a:gd name="T83" fmla="*/ 43 h 158"/>
                  <a:gd name="T84" fmla="*/ 216 w 235"/>
                  <a:gd name="T85" fmla="*/ 41 h 158"/>
                  <a:gd name="T86" fmla="*/ 211 w 235"/>
                  <a:gd name="T87" fmla="*/ 35 h 158"/>
                  <a:gd name="T88" fmla="*/ 208 w 235"/>
                  <a:gd name="T89" fmla="*/ 29 h 158"/>
                  <a:gd name="T90" fmla="*/ 205 w 235"/>
                  <a:gd name="T91" fmla="*/ 21 h 158"/>
                  <a:gd name="T92" fmla="*/ 201 w 235"/>
                  <a:gd name="T93" fmla="*/ 19 h 158"/>
                  <a:gd name="T94" fmla="*/ 193 w 235"/>
                  <a:gd name="T95" fmla="*/ 14 h 158"/>
                  <a:gd name="T96" fmla="*/ 187 w 235"/>
                  <a:gd name="T97" fmla="*/ 13 h 158"/>
                  <a:gd name="T98" fmla="*/ 180 w 235"/>
                  <a:gd name="T99" fmla="*/ 11 h 158"/>
                  <a:gd name="T100" fmla="*/ 172 w 235"/>
                  <a:gd name="T101" fmla="*/ 11 h 158"/>
                  <a:gd name="T102" fmla="*/ 165 w 235"/>
                  <a:gd name="T103" fmla="*/ 11 h 158"/>
                  <a:gd name="T104" fmla="*/ 158 w 235"/>
                  <a:gd name="T105" fmla="*/ 14 h 158"/>
                  <a:gd name="T106" fmla="*/ 152 w 235"/>
                  <a:gd name="T107" fmla="*/ 14 h 158"/>
                  <a:gd name="T108" fmla="*/ 149 w 235"/>
                  <a:gd name="T109" fmla="*/ 16 h 158"/>
                  <a:gd name="T110" fmla="*/ 138 w 235"/>
                  <a:gd name="T111" fmla="*/ 18 h 158"/>
                  <a:gd name="T112" fmla="*/ 124 w 235"/>
                  <a:gd name="T113" fmla="*/ 19 h 158"/>
                  <a:gd name="T114" fmla="*/ 109 w 235"/>
                  <a:gd name="T115" fmla="*/ 16 h 158"/>
                  <a:gd name="T116" fmla="*/ 94 w 235"/>
                  <a:gd name="T117" fmla="*/ 15 h 158"/>
                  <a:gd name="T118" fmla="*/ 77 w 235"/>
                  <a:gd name="T119" fmla="*/ 11 h 158"/>
                  <a:gd name="T120" fmla="*/ 62 w 235"/>
                  <a:gd name="T121" fmla="*/ 8 h 158"/>
                  <a:gd name="T122" fmla="*/ 47 w 235"/>
                  <a:gd name="T123" fmla="*/ 4 h 158"/>
                  <a:gd name="T124" fmla="*/ 35 w 235"/>
                  <a:gd name="T125" fmla="*/ 0 h 1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35"/>
                  <a:gd name="T190" fmla="*/ 0 h 158"/>
                  <a:gd name="T191" fmla="*/ 235 w 235"/>
                  <a:gd name="T192" fmla="*/ 158 h 15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35" h="158">
                    <a:moveTo>
                      <a:pt x="35" y="0"/>
                    </a:moveTo>
                    <a:lnTo>
                      <a:pt x="47" y="8"/>
                    </a:lnTo>
                    <a:lnTo>
                      <a:pt x="62" y="19"/>
                    </a:lnTo>
                    <a:lnTo>
                      <a:pt x="78" y="30"/>
                    </a:lnTo>
                    <a:lnTo>
                      <a:pt x="96" y="41"/>
                    </a:lnTo>
                    <a:lnTo>
                      <a:pt x="109" y="53"/>
                    </a:lnTo>
                    <a:lnTo>
                      <a:pt x="121" y="67"/>
                    </a:lnTo>
                    <a:lnTo>
                      <a:pt x="127" y="78"/>
                    </a:lnTo>
                    <a:lnTo>
                      <a:pt x="128" y="92"/>
                    </a:lnTo>
                    <a:lnTo>
                      <a:pt x="119" y="100"/>
                    </a:lnTo>
                    <a:lnTo>
                      <a:pt x="109" y="108"/>
                    </a:lnTo>
                    <a:lnTo>
                      <a:pt x="97" y="113"/>
                    </a:lnTo>
                    <a:lnTo>
                      <a:pt x="88" y="120"/>
                    </a:lnTo>
                    <a:lnTo>
                      <a:pt x="124" y="134"/>
                    </a:lnTo>
                    <a:lnTo>
                      <a:pt x="113" y="142"/>
                    </a:lnTo>
                    <a:lnTo>
                      <a:pt x="99" y="147"/>
                    </a:lnTo>
                    <a:lnTo>
                      <a:pt x="81" y="147"/>
                    </a:lnTo>
                    <a:lnTo>
                      <a:pt x="62" y="147"/>
                    </a:lnTo>
                    <a:lnTo>
                      <a:pt x="40" y="144"/>
                    </a:lnTo>
                    <a:lnTo>
                      <a:pt x="23" y="144"/>
                    </a:lnTo>
                    <a:lnTo>
                      <a:pt x="8" y="144"/>
                    </a:lnTo>
                    <a:lnTo>
                      <a:pt x="0" y="149"/>
                    </a:lnTo>
                    <a:lnTo>
                      <a:pt x="12" y="152"/>
                    </a:lnTo>
                    <a:lnTo>
                      <a:pt x="28" y="154"/>
                    </a:lnTo>
                    <a:lnTo>
                      <a:pt x="44" y="156"/>
                    </a:lnTo>
                    <a:lnTo>
                      <a:pt x="62" y="158"/>
                    </a:lnTo>
                    <a:lnTo>
                      <a:pt x="77" y="158"/>
                    </a:lnTo>
                    <a:lnTo>
                      <a:pt x="92" y="158"/>
                    </a:lnTo>
                    <a:lnTo>
                      <a:pt x="103" y="156"/>
                    </a:lnTo>
                    <a:lnTo>
                      <a:pt x="113" y="152"/>
                    </a:lnTo>
                    <a:lnTo>
                      <a:pt x="153" y="105"/>
                    </a:lnTo>
                    <a:lnTo>
                      <a:pt x="158" y="100"/>
                    </a:lnTo>
                    <a:lnTo>
                      <a:pt x="168" y="95"/>
                    </a:lnTo>
                    <a:lnTo>
                      <a:pt x="181" y="89"/>
                    </a:lnTo>
                    <a:lnTo>
                      <a:pt x="196" y="83"/>
                    </a:lnTo>
                    <a:lnTo>
                      <a:pt x="208" y="75"/>
                    </a:lnTo>
                    <a:lnTo>
                      <a:pt x="221" y="69"/>
                    </a:lnTo>
                    <a:lnTo>
                      <a:pt x="230" y="63"/>
                    </a:lnTo>
                    <a:lnTo>
                      <a:pt x="235" y="59"/>
                    </a:lnTo>
                    <a:lnTo>
                      <a:pt x="233" y="52"/>
                    </a:lnTo>
                    <a:lnTo>
                      <a:pt x="228" y="48"/>
                    </a:lnTo>
                    <a:lnTo>
                      <a:pt x="221" y="43"/>
                    </a:lnTo>
                    <a:lnTo>
                      <a:pt x="216" y="41"/>
                    </a:lnTo>
                    <a:lnTo>
                      <a:pt x="211" y="35"/>
                    </a:lnTo>
                    <a:lnTo>
                      <a:pt x="208" y="29"/>
                    </a:lnTo>
                    <a:lnTo>
                      <a:pt x="205" y="21"/>
                    </a:lnTo>
                    <a:lnTo>
                      <a:pt x="201" y="19"/>
                    </a:lnTo>
                    <a:lnTo>
                      <a:pt x="193" y="14"/>
                    </a:lnTo>
                    <a:lnTo>
                      <a:pt x="187" y="13"/>
                    </a:lnTo>
                    <a:lnTo>
                      <a:pt x="180" y="11"/>
                    </a:lnTo>
                    <a:lnTo>
                      <a:pt x="172" y="11"/>
                    </a:lnTo>
                    <a:lnTo>
                      <a:pt x="165" y="11"/>
                    </a:lnTo>
                    <a:lnTo>
                      <a:pt x="158" y="14"/>
                    </a:lnTo>
                    <a:lnTo>
                      <a:pt x="152" y="14"/>
                    </a:lnTo>
                    <a:lnTo>
                      <a:pt x="149" y="16"/>
                    </a:lnTo>
                    <a:lnTo>
                      <a:pt x="138" y="18"/>
                    </a:lnTo>
                    <a:lnTo>
                      <a:pt x="124" y="19"/>
                    </a:lnTo>
                    <a:lnTo>
                      <a:pt x="109" y="16"/>
                    </a:lnTo>
                    <a:lnTo>
                      <a:pt x="94" y="15"/>
                    </a:lnTo>
                    <a:lnTo>
                      <a:pt x="77" y="11"/>
                    </a:lnTo>
                    <a:lnTo>
                      <a:pt x="62" y="8"/>
                    </a:lnTo>
                    <a:lnTo>
                      <a:pt x="47" y="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8" name="Freeform 255"/>
              <p:cNvSpPr>
                <a:spLocks/>
              </p:cNvSpPr>
              <p:nvPr/>
            </p:nvSpPr>
            <p:spPr bwMode="auto">
              <a:xfrm>
                <a:off x="4165" y="1779"/>
                <a:ext cx="423" cy="860"/>
              </a:xfrm>
              <a:custGeom>
                <a:avLst/>
                <a:gdLst>
                  <a:gd name="T0" fmla="*/ 200 w 423"/>
                  <a:gd name="T1" fmla="*/ 360 h 860"/>
                  <a:gd name="T2" fmla="*/ 163 w 423"/>
                  <a:gd name="T3" fmla="*/ 377 h 860"/>
                  <a:gd name="T4" fmla="*/ 142 w 423"/>
                  <a:gd name="T5" fmla="*/ 383 h 860"/>
                  <a:gd name="T6" fmla="*/ 108 w 423"/>
                  <a:gd name="T7" fmla="*/ 370 h 860"/>
                  <a:gd name="T8" fmla="*/ 98 w 423"/>
                  <a:gd name="T9" fmla="*/ 372 h 860"/>
                  <a:gd name="T10" fmla="*/ 148 w 423"/>
                  <a:gd name="T11" fmla="*/ 426 h 860"/>
                  <a:gd name="T12" fmla="*/ 173 w 423"/>
                  <a:gd name="T13" fmla="*/ 464 h 860"/>
                  <a:gd name="T14" fmla="*/ 182 w 423"/>
                  <a:gd name="T15" fmla="*/ 498 h 860"/>
                  <a:gd name="T16" fmla="*/ 197 w 423"/>
                  <a:gd name="T17" fmla="*/ 528 h 860"/>
                  <a:gd name="T18" fmla="*/ 237 w 423"/>
                  <a:gd name="T19" fmla="*/ 539 h 860"/>
                  <a:gd name="T20" fmla="*/ 250 w 423"/>
                  <a:gd name="T21" fmla="*/ 555 h 860"/>
                  <a:gd name="T22" fmla="*/ 264 w 423"/>
                  <a:gd name="T23" fmla="*/ 589 h 860"/>
                  <a:gd name="T24" fmla="*/ 264 w 423"/>
                  <a:gd name="T25" fmla="*/ 617 h 860"/>
                  <a:gd name="T26" fmla="*/ 235 w 423"/>
                  <a:gd name="T27" fmla="*/ 633 h 860"/>
                  <a:gd name="T28" fmla="*/ 244 w 423"/>
                  <a:gd name="T29" fmla="*/ 667 h 860"/>
                  <a:gd name="T30" fmla="*/ 217 w 423"/>
                  <a:gd name="T31" fmla="*/ 693 h 860"/>
                  <a:gd name="T32" fmla="*/ 182 w 423"/>
                  <a:gd name="T33" fmla="*/ 697 h 860"/>
                  <a:gd name="T34" fmla="*/ 141 w 423"/>
                  <a:gd name="T35" fmla="*/ 707 h 860"/>
                  <a:gd name="T36" fmla="*/ 171 w 423"/>
                  <a:gd name="T37" fmla="*/ 719 h 860"/>
                  <a:gd name="T38" fmla="*/ 205 w 423"/>
                  <a:gd name="T39" fmla="*/ 732 h 860"/>
                  <a:gd name="T40" fmla="*/ 206 w 423"/>
                  <a:gd name="T41" fmla="*/ 764 h 860"/>
                  <a:gd name="T42" fmla="*/ 196 w 423"/>
                  <a:gd name="T43" fmla="*/ 778 h 860"/>
                  <a:gd name="T44" fmla="*/ 217 w 423"/>
                  <a:gd name="T45" fmla="*/ 793 h 860"/>
                  <a:gd name="T46" fmla="*/ 205 w 423"/>
                  <a:gd name="T47" fmla="*/ 825 h 860"/>
                  <a:gd name="T48" fmla="*/ 204 w 423"/>
                  <a:gd name="T49" fmla="*/ 860 h 860"/>
                  <a:gd name="T50" fmla="*/ 226 w 423"/>
                  <a:gd name="T51" fmla="*/ 830 h 860"/>
                  <a:gd name="T52" fmla="*/ 250 w 423"/>
                  <a:gd name="T53" fmla="*/ 803 h 860"/>
                  <a:gd name="T54" fmla="*/ 280 w 423"/>
                  <a:gd name="T55" fmla="*/ 797 h 860"/>
                  <a:gd name="T56" fmla="*/ 308 w 423"/>
                  <a:gd name="T57" fmla="*/ 786 h 860"/>
                  <a:gd name="T58" fmla="*/ 314 w 423"/>
                  <a:gd name="T59" fmla="*/ 739 h 860"/>
                  <a:gd name="T60" fmla="*/ 345 w 423"/>
                  <a:gd name="T61" fmla="*/ 729 h 860"/>
                  <a:gd name="T62" fmla="*/ 383 w 423"/>
                  <a:gd name="T63" fmla="*/ 736 h 860"/>
                  <a:gd name="T64" fmla="*/ 370 w 423"/>
                  <a:gd name="T65" fmla="*/ 718 h 860"/>
                  <a:gd name="T66" fmla="*/ 358 w 423"/>
                  <a:gd name="T67" fmla="*/ 618 h 860"/>
                  <a:gd name="T68" fmla="*/ 360 w 423"/>
                  <a:gd name="T69" fmla="*/ 503 h 860"/>
                  <a:gd name="T70" fmla="*/ 389 w 423"/>
                  <a:gd name="T71" fmla="*/ 471 h 860"/>
                  <a:gd name="T72" fmla="*/ 409 w 423"/>
                  <a:gd name="T73" fmla="*/ 442 h 860"/>
                  <a:gd name="T74" fmla="*/ 403 w 423"/>
                  <a:gd name="T75" fmla="*/ 258 h 860"/>
                  <a:gd name="T76" fmla="*/ 281 w 423"/>
                  <a:gd name="T77" fmla="*/ 134 h 860"/>
                  <a:gd name="T78" fmla="*/ 240 w 423"/>
                  <a:gd name="T79" fmla="*/ 119 h 860"/>
                  <a:gd name="T80" fmla="*/ 160 w 423"/>
                  <a:gd name="T81" fmla="*/ 65 h 860"/>
                  <a:gd name="T82" fmla="*/ 73 w 423"/>
                  <a:gd name="T83" fmla="*/ 9 h 860"/>
                  <a:gd name="T84" fmla="*/ 32 w 423"/>
                  <a:gd name="T85" fmla="*/ 1 h 860"/>
                  <a:gd name="T86" fmla="*/ 0 w 423"/>
                  <a:gd name="T87" fmla="*/ 11 h 860"/>
                  <a:gd name="T88" fmla="*/ 44 w 423"/>
                  <a:gd name="T89" fmla="*/ 48 h 860"/>
                  <a:gd name="T90" fmla="*/ 87 w 423"/>
                  <a:gd name="T91" fmla="*/ 76 h 860"/>
                  <a:gd name="T92" fmla="*/ 185 w 423"/>
                  <a:gd name="T93" fmla="*/ 125 h 860"/>
                  <a:gd name="T94" fmla="*/ 226 w 423"/>
                  <a:gd name="T95" fmla="*/ 208 h 860"/>
                  <a:gd name="T96" fmla="*/ 224 w 423"/>
                  <a:gd name="T97" fmla="*/ 258 h 860"/>
                  <a:gd name="T98" fmla="*/ 231 w 423"/>
                  <a:gd name="T99" fmla="*/ 328 h 860"/>
                  <a:gd name="T100" fmla="*/ 216 w 423"/>
                  <a:gd name="T101" fmla="*/ 345 h 8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23"/>
                  <a:gd name="T154" fmla="*/ 0 h 860"/>
                  <a:gd name="T155" fmla="*/ 423 w 423"/>
                  <a:gd name="T156" fmla="*/ 860 h 8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23" h="860">
                    <a:moveTo>
                      <a:pt x="216" y="358"/>
                    </a:moveTo>
                    <a:lnTo>
                      <a:pt x="214" y="358"/>
                    </a:lnTo>
                    <a:lnTo>
                      <a:pt x="207" y="358"/>
                    </a:lnTo>
                    <a:lnTo>
                      <a:pt x="200" y="360"/>
                    </a:lnTo>
                    <a:lnTo>
                      <a:pt x="191" y="363"/>
                    </a:lnTo>
                    <a:lnTo>
                      <a:pt x="180" y="366"/>
                    </a:lnTo>
                    <a:lnTo>
                      <a:pt x="171" y="371"/>
                    </a:lnTo>
                    <a:lnTo>
                      <a:pt x="163" y="377"/>
                    </a:lnTo>
                    <a:lnTo>
                      <a:pt x="160" y="386"/>
                    </a:lnTo>
                    <a:lnTo>
                      <a:pt x="156" y="386"/>
                    </a:lnTo>
                    <a:lnTo>
                      <a:pt x="151" y="386"/>
                    </a:lnTo>
                    <a:lnTo>
                      <a:pt x="142" y="383"/>
                    </a:lnTo>
                    <a:lnTo>
                      <a:pt x="135" y="381"/>
                    </a:lnTo>
                    <a:lnTo>
                      <a:pt x="125" y="377"/>
                    </a:lnTo>
                    <a:lnTo>
                      <a:pt x="116" y="373"/>
                    </a:lnTo>
                    <a:lnTo>
                      <a:pt x="108" y="370"/>
                    </a:lnTo>
                    <a:lnTo>
                      <a:pt x="103" y="368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8" y="372"/>
                    </a:lnTo>
                    <a:lnTo>
                      <a:pt x="108" y="382"/>
                    </a:lnTo>
                    <a:lnTo>
                      <a:pt x="118" y="393"/>
                    </a:lnTo>
                    <a:lnTo>
                      <a:pt x="133" y="410"/>
                    </a:lnTo>
                    <a:lnTo>
                      <a:pt x="148" y="426"/>
                    </a:lnTo>
                    <a:lnTo>
                      <a:pt x="163" y="446"/>
                    </a:lnTo>
                    <a:lnTo>
                      <a:pt x="166" y="450"/>
                    </a:lnTo>
                    <a:lnTo>
                      <a:pt x="170" y="456"/>
                    </a:lnTo>
                    <a:lnTo>
                      <a:pt x="173" y="464"/>
                    </a:lnTo>
                    <a:lnTo>
                      <a:pt x="178" y="472"/>
                    </a:lnTo>
                    <a:lnTo>
                      <a:pt x="180" y="480"/>
                    </a:lnTo>
                    <a:lnTo>
                      <a:pt x="182" y="489"/>
                    </a:lnTo>
                    <a:lnTo>
                      <a:pt x="182" y="498"/>
                    </a:lnTo>
                    <a:lnTo>
                      <a:pt x="182" y="506"/>
                    </a:lnTo>
                    <a:lnTo>
                      <a:pt x="178" y="513"/>
                    </a:lnTo>
                    <a:lnTo>
                      <a:pt x="177" y="520"/>
                    </a:lnTo>
                    <a:lnTo>
                      <a:pt x="197" y="528"/>
                    </a:lnTo>
                    <a:lnTo>
                      <a:pt x="206" y="529"/>
                    </a:lnTo>
                    <a:lnTo>
                      <a:pt x="217" y="533"/>
                    </a:lnTo>
                    <a:lnTo>
                      <a:pt x="227" y="535"/>
                    </a:lnTo>
                    <a:lnTo>
                      <a:pt x="237" y="539"/>
                    </a:lnTo>
                    <a:lnTo>
                      <a:pt x="242" y="541"/>
                    </a:lnTo>
                    <a:lnTo>
                      <a:pt x="247" y="545"/>
                    </a:lnTo>
                    <a:lnTo>
                      <a:pt x="249" y="550"/>
                    </a:lnTo>
                    <a:lnTo>
                      <a:pt x="250" y="555"/>
                    </a:lnTo>
                    <a:lnTo>
                      <a:pt x="250" y="564"/>
                    </a:lnTo>
                    <a:lnTo>
                      <a:pt x="252" y="574"/>
                    </a:lnTo>
                    <a:lnTo>
                      <a:pt x="257" y="581"/>
                    </a:lnTo>
                    <a:lnTo>
                      <a:pt x="264" y="589"/>
                    </a:lnTo>
                    <a:lnTo>
                      <a:pt x="265" y="593"/>
                    </a:lnTo>
                    <a:lnTo>
                      <a:pt x="266" y="599"/>
                    </a:lnTo>
                    <a:lnTo>
                      <a:pt x="265" y="607"/>
                    </a:lnTo>
                    <a:lnTo>
                      <a:pt x="264" y="617"/>
                    </a:lnTo>
                    <a:lnTo>
                      <a:pt x="257" y="623"/>
                    </a:lnTo>
                    <a:lnTo>
                      <a:pt x="250" y="627"/>
                    </a:lnTo>
                    <a:lnTo>
                      <a:pt x="241" y="628"/>
                    </a:lnTo>
                    <a:lnTo>
                      <a:pt x="235" y="633"/>
                    </a:lnTo>
                    <a:lnTo>
                      <a:pt x="239" y="640"/>
                    </a:lnTo>
                    <a:lnTo>
                      <a:pt x="244" y="649"/>
                    </a:lnTo>
                    <a:lnTo>
                      <a:pt x="245" y="658"/>
                    </a:lnTo>
                    <a:lnTo>
                      <a:pt x="244" y="667"/>
                    </a:lnTo>
                    <a:lnTo>
                      <a:pt x="237" y="675"/>
                    </a:lnTo>
                    <a:lnTo>
                      <a:pt x="232" y="683"/>
                    </a:lnTo>
                    <a:lnTo>
                      <a:pt x="225" y="688"/>
                    </a:lnTo>
                    <a:lnTo>
                      <a:pt x="217" y="693"/>
                    </a:lnTo>
                    <a:lnTo>
                      <a:pt x="209" y="694"/>
                    </a:lnTo>
                    <a:lnTo>
                      <a:pt x="200" y="696"/>
                    </a:lnTo>
                    <a:lnTo>
                      <a:pt x="191" y="696"/>
                    </a:lnTo>
                    <a:lnTo>
                      <a:pt x="182" y="697"/>
                    </a:lnTo>
                    <a:lnTo>
                      <a:pt x="168" y="696"/>
                    </a:lnTo>
                    <a:lnTo>
                      <a:pt x="157" y="697"/>
                    </a:lnTo>
                    <a:lnTo>
                      <a:pt x="147" y="699"/>
                    </a:lnTo>
                    <a:lnTo>
                      <a:pt x="141" y="707"/>
                    </a:lnTo>
                    <a:lnTo>
                      <a:pt x="142" y="708"/>
                    </a:lnTo>
                    <a:lnTo>
                      <a:pt x="148" y="711"/>
                    </a:lnTo>
                    <a:lnTo>
                      <a:pt x="158" y="714"/>
                    </a:lnTo>
                    <a:lnTo>
                      <a:pt x="171" y="719"/>
                    </a:lnTo>
                    <a:lnTo>
                      <a:pt x="181" y="723"/>
                    </a:lnTo>
                    <a:lnTo>
                      <a:pt x="192" y="727"/>
                    </a:lnTo>
                    <a:lnTo>
                      <a:pt x="200" y="729"/>
                    </a:lnTo>
                    <a:lnTo>
                      <a:pt x="205" y="732"/>
                    </a:lnTo>
                    <a:lnTo>
                      <a:pt x="231" y="741"/>
                    </a:lnTo>
                    <a:lnTo>
                      <a:pt x="226" y="756"/>
                    </a:lnTo>
                    <a:lnTo>
                      <a:pt x="215" y="761"/>
                    </a:lnTo>
                    <a:lnTo>
                      <a:pt x="206" y="764"/>
                    </a:lnTo>
                    <a:lnTo>
                      <a:pt x="196" y="768"/>
                    </a:lnTo>
                    <a:lnTo>
                      <a:pt x="188" y="776"/>
                    </a:lnTo>
                    <a:lnTo>
                      <a:pt x="192" y="777"/>
                    </a:lnTo>
                    <a:lnTo>
                      <a:pt x="196" y="778"/>
                    </a:lnTo>
                    <a:lnTo>
                      <a:pt x="205" y="781"/>
                    </a:lnTo>
                    <a:lnTo>
                      <a:pt x="212" y="785"/>
                    </a:lnTo>
                    <a:lnTo>
                      <a:pt x="216" y="788"/>
                    </a:lnTo>
                    <a:lnTo>
                      <a:pt x="217" y="793"/>
                    </a:lnTo>
                    <a:lnTo>
                      <a:pt x="215" y="797"/>
                    </a:lnTo>
                    <a:lnTo>
                      <a:pt x="212" y="805"/>
                    </a:lnTo>
                    <a:lnTo>
                      <a:pt x="209" y="812"/>
                    </a:lnTo>
                    <a:lnTo>
                      <a:pt x="205" y="825"/>
                    </a:lnTo>
                    <a:lnTo>
                      <a:pt x="201" y="833"/>
                    </a:lnTo>
                    <a:lnTo>
                      <a:pt x="201" y="843"/>
                    </a:lnTo>
                    <a:lnTo>
                      <a:pt x="201" y="851"/>
                    </a:lnTo>
                    <a:lnTo>
                      <a:pt x="204" y="860"/>
                    </a:lnTo>
                    <a:lnTo>
                      <a:pt x="210" y="852"/>
                    </a:lnTo>
                    <a:lnTo>
                      <a:pt x="216" y="845"/>
                    </a:lnTo>
                    <a:lnTo>
                      <a:pt x="221" y="837"/>
                    </a:lnTo>
                    <a:lnTo>
                      <a:pt x="226" y="830"/>
                    </a:lnTo>
                    <a:lnTo>
                      <a:pt x="230" y="821"/>
                    </a:lnTo>
                    <a:lnTo>
                      <a:pt x="236" y="815"/>
                    </a:lnTo>
                    <a:lnTo>
                      <a:pt x="241" y="807"/>
                    </a:lnTo>
                    <a:lnTo>
                      <a:pt x="250" y="803"/>
                    </a:lnTo>
                    <a:lnTo>
                      <a:pt x="255" y="800"/>
                    </a:lnTo>
                    <a:lnTo>
                      <a:pt x="262" y="798"/>
                    </a:lnTo>
                    <a:lnTo>
                      <a:pt x="270" y="797"/>
                    </a:lnTo>
                    <a:lnTo>
                      <a:pt x="280" y="797"/>
                    </a:lnTo>
                    <a:lnTo>
                      <a:pt x="288" y="795"/>
                    </a:lnTo>
                    <a:lnTo>
                      <a:pt x="296" y="792"/>
                    </a:lnTo>
                    <a:lnTo>
                      <a:pt x="303" y="788"/>
                    </a:lnTo>
                    <a:lnTo>
                      <a:pt x="308" y="786"/>
                    </a:lnTo>
                    <a:lnTo>
                      <a:pt x="309" y="773"/>
                    </a:lnTo>
                    <a:lnTo>
                      <a:pt x="310" y="762"/>
                    </a:lnTo>
                    <a:lnTo>
                      <a:pt x="310" y="751"/>
                    </a:lnTo>
                    <a:lnTo>
                      <a:pt x="314" y="739"/>
                    </a:lnTo>
                    <a:lnTo>
                      <a:pt x="316" y="734"/>
                    </a:lnTo>
                    <a:lnTo>
                      <a:pt x="324" y="731"/>
                    </a:lnTo>
                    <a:lnTo>
                      <a:pt x="334" y="729"/>
                    </a:lnTo>
                    <a:lnTo>
                      <a:pt x="345" y="729"/>
                    </a:lnTo>
                    <a:lnTo>
                      <a:pt x="355" y="729"/>
                    </a:lnTo>
                    <a:lnTo>
                      <a:pt x="367" y="732"/>
                    </a:lnTo>
                    <a:lnTo>
                      <a:pt x="375" y="733"/>
                    </a:lnTo>
                    <a:lnTo>
                      <a:pt x="383" y="736"/>
                    </a:lnTo>
                    <a:lnTo>
                      <a:pt x="380" y="731"/>
                    </a:lnTo>
                    <a:lnTo>
                      <a:pt x="378" y="726"/>
                    </a:lnTo>
                    <a:lnTo>
                      <a:pt x="374" y="719"/>
                    </a:lnTo>
                    <a:lnTo>
                      <a:pt x="370" y="718"/>
                    </a:lnTo>
                    <a:lnTo>
                      <a:pt x="367" y="708"/>
                    </a:lnTo>
                    <a:lnTo>
                      <a:pt x="363" y="686"/>
                    </a:lnTo>
                    <a:lnTo>
                      <a:pt x="359" y="653"/>
                    </a:lnTo>
                    <a:lnTo>
                      <a:pt x="358" y="618"/>
                    </a:lnTo>
                    <a:lnTo>
                      <a:pt x="355" y="579"/>
                    </a:lnTo>
                    <a:lnTo>
                      <a:pt x="355" y="545"/>
                    </a:lnTo>
                    <a:lnTo>
                      <a:pt x="356" y="518"/>
                    </a:lnTo>
                    <a:lnTo>
                      <a:pt x="360" y="503"/>
                    </a:lnTo>
                    <a:lnTo>
                      <a:pt x="362" y="494"/>
                    </a:lnTo>
                    <a:lnTo>
                      <a:pt x="365" y="489"/>
                    </a:lnTo>
                    <a:lnTo>
                      <a:pt x="377" y="480"/>
                    </a:lnTo>
                    <a:lnTo>
                      <a:pt x="389" y="471"/>
                    </a:lnTo>
                    <a:lnTo>
                      <a:pt x="394" y="465"/>
                    </a:lnTo>
                    <a:lnTo>
                      <a:pt x="399" y="459"/>
                    </a:lnTo>
                    <a:lnTo>
                      <a:pt x="404" y="450"/>
                    </a:lnTo>
                    <a:lnTo>
                      <a:pt x="409" y="442"/>
                    </a:lnTo>
                    <a:lnTo>
                      <a:pt x="420" y="395"/>
                    </a:lnTo>
                    <a:lnTo>
                      <a:pt x="423" y="348"/>
                    </a:lnTo>
                    <a:lnTo>
                      <a:pt x="417" y="301"/>
                    </a:lnTo>
                    <a:lnTo>
                      <a:pt x="403" y="258"/>
                    </a:lnTo>
                    <a:lnTo>
                      <a:pt x="380" y="217"/>
                    </a:lnTo>
                    <a:lnTo>
                      <a:pt x="353" y="183"/>
                    </a:lnTo>
                    <a:lnTo>
                      <a:pt x="319" y="154"/>
                    </a:lnTo>
                    <a:lnTo>
                      <a:pt x="281" y="134"/>
                    </a:lnTo>
                    <a:lnTo>
                      <a:pt x="270" y="130"/>
                    </a:lnTo>
                    <a:lnTo>
                      <a:pt x="260" y="126"/>
                    </a:lnTo>
                    <a:lnTo>
                      <a:pt x="250" y="123"/>
                    </a:lnTo>
                    <a:lnTo>
                      <a:pt x="240" y="119"/>
                    </a:lnTo>
                    <a:lnTo>
                      <a:pt x="217" y="108"/>
                    </a:lnTo>
                    <a:lnTo>
                      <a:pt x="199" y="95"/>
                    </a:lnTo>
                    <a:lnTo>
                      <a:pt x="178" y="80"/>
                    </a:lnTo>
                    <a:lnTo>
                      <a:pt x="160" y="65"/>
                    </a:lnTo>
                    <a:lnTo>
                      <a:pt x="140" y="48"/>
                    </a:lnTo>
                    <a:lnTo>
                      <a:pt x="120" y="32"/>
                    </a:lnTo>
                    <a:lnTo>
                      <a:pt x="96" y="19"/>
                    </a:lnTo>
                    <a:lnTo>
                      <a:pt x="73" y="9"/>
                    </a:lnTo>
                    <a:lnTo>
                      <a:pt x="62" y="4"/>
                    </a:lnTo>
                    <a:lnTo>
                      <a:pt x="51" y="1"/>
                    </a:lnTo>
                    <a:lnTo>
                      <a:pt x="41" y="0"/>
                    </a:lnTo>
                    <a:lnTo>
                      <a:pt x="32" y="1"/>
                    </a:lnTo>
                    <a:lnTo>
                      <a:pt x="22" y="1"/>
                    </a:lnTo>
                    <a:lnTo>
                      <a:pt x="14" y="4"/>
                    </a:lnTo>
                    <a:lnTo>
                      <a:pt x="7" y="6"/>
                    </a:lnTo>
                    <a:lnTo>
                      <a:pt x="0" y="11"/>
                    </a:lnTo>
                    <a:lnTo>
                      <a:pt x="9" y="19"/>
                    </a:lnTo>
                    <a:lnTo>
                      <a:pt x="20" y="27"/>
                    </a:lnTo>
                    <a:lnTo>
                      <a:pt x="32" y="37"/>
                    </a:lnTo>
                    <a:lnTo>
                      <a:pt x="44" y="48"/>
                    </a:lnTo>
                    <a:lnTo>
                      <a:pt x="56" y="55"/>
                    </a:lnTo>
                    <a:lnTo>
                      <a:pt x="67" y="64"/>
                    </a:lnTo>
                    <a:lnTo>
                      <a:pt x="77" y="70"/>
                    </a:lnTo>
                    <a:lnTo>
                      <a:pt x="87" y="76"/>
                    </a:lnTo>
                    <a:lnTo>
                      <a:pt x="116" y="88"/>
                    </a:lnTo>
                    <a:lnTo>
                      <a:pt x="142" y="99"/>
                    </a:lnTo>
                    <a:lnTo>
                      <a:pt x="165" y="110"/>
                    </a:lnTo>
                    <a:lnTo>
                      <a:pt x="185" y="125"/>
                    </a:lnTo>
                    <a:lnTo>
                      <a:pt x="200" y="140"/>
                    </a:lnTo>
                    <a:lnTo>
                      <a:pt x="211" y="159"/>
                    </a:lnTo>
                    <a:lnTo>
                      <a:pt x="220" y="182"/>
                    </a:lnTo>
                    <a:lnTo>
                      <a:pt x="226" y="208"/>
                    </a:lnTo>
                    <a:lnTo>
                      <a:pt x="221" y="212"/>
                    </a:lnTo>
                    <a:lnTo>
                      <a:pt x="220" y="223"/>
                    </a:lnTo>
                    <a:lnTo>
                      <a:pt x="220" y="238"/>
                    </a:lnTo>
                    <a:lnTo>
                      <a:pt x="224" y="258"/>
                    </a:lnTo>
                    <a:lnTo>
                      <a:pt x="226" y="277"/>
                    </a:lnTo>
                    <a:lnTo>
                      <a:pt x="230" y="296"/>
                    </a:lnTo>
                    <a:lnTo>
                      <a:pt x="231" y="313"/>
                    </a:lnTo>
                    <a:lnTo>
                      <a:pt x="231" y="328"/>
                    </a:lnTo>
                    <a:lnTo>
                      <a:pt x="224" y="327"/>
                    </a:lnTo>
                    <a:lnTo>
                      <a:pt x="220" y="333"/>
                    </a:lnTo>
                    <a:lnTo>
                      <a:pt x="216" y="337"/>
                    </a:lnTo>
                    <a:lnTo>
                      <a:pt x="216" y="345"/>
                    </a:lnTo>
                    <a:lnTo>
                      <a:pt x="215" y="351"/>
                    </a:lnTo>
                    <a:lnTo>
                      <a:pt x="216" y="358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69" name="Freeform 256"/>
              <p:cNvSpPr>
                <a:spLocks/>
              </p:cNvSpPr>
              <p:nvPr/>
            </p:nvSpPr>
            <p:spPr bwMode="auto">
              <a:xfrm>
                <a:off x="3799" y="2179"/>
                <a:ext cx="78" cy="91"/>
              </a:xfrm>
              <a:custGeom>
                <a:avLst/>
                <a:gdLst>
                  <a:gd name="T0" fmla="*/ 74 w 78"/>
                  <a:gd name="T1" fmla="*/ 0 h 91"/>
                  <a:gd name="T2" fmla="*/ 67 w 78"/>
                  <a:gd name="T3" fmla="*/ 10 h 91"/>
                  <a:gd name="T4" fmla="*/ 59 w 78"/>
                  <a:gd name="T5" fmla="*/ 22 h 91"/>
                  <a:gd name="T6" fmla="*/ 48 w 78"/>
                  <a:gd name="T7" fmla="*/ 36 h 91"/>
                  <a:gd name="T8" fmla="*/ 37 w 78"/>
                  <a:gd name="T9" fmla="*/ 50 h 91"/>
                  <a:gd name="T10" fmla="*/ 25 w 78"/>
                  <a:gd name="T11" fmla="*/ 61 h 91"/>
                  <a:gd name="T12" fmla="*/ 14 w 78"/>
                  <a:gd name="T13" fmla="*/ 72 h 91"/>
                  <a:gd name="T14" fmla="*/ 5 w 78"/>
                  <a:gd name="T15" fmla="*/ 81 h 91"/>
                  <a:gd name="T16" fmla="*/ 0 w 78"/>
                  <a:gd name="T17" fmla="*/ 87 h 91"/>
                  <a:gd name="T18" fmla="*/ 9 w 78"/>
                  <a:gd name="T19" fmla="*/ 91 h 91"/>
                  <a:gd name="T20" fmla="*/ 15 w 78"/>
                  <a:gd name="T21" fmla="*/ 86 h 91"/>
                  <a:gd name="T22" fmla="*/ 24 w 78"/>
                  <a:gd name="T23" fmla="*/ 79 h 91"/>
                  <a:gd name="T24" fmla="*/ 34 w 78"/>
                  <a:gd name="T25" fmla="*/ 67 h 91"/>
                  <a:gd name="T26" fmla="*/ 45 w 78"/>
                  <a:gd name="T27" fmla="*/ 56 h 91"/>
                  <a:gd name="T28" fmla="*/ 56 w 78"/>
                  <a:gd name="T29" fmla="*/ 42 h 91"/>
                  <a:gd name="T30" fmla="*/ 64 w 78"/>
                  <a:gd name="T31" fmla="*/ 31 h 91"/>
                  <a:gd name="T32" fmla="*/ 72 w 78"/>
                  <a:gd name="T33" fmla="*/ 21 h 91"/>
                  <a:gd name="T34" fmla="*/ 77 w 78"/>
                  <a:gd name="T35" fmla="*/ 15 h 91"/>
                  <a:gd name="T36" fmla="*/ 78 w 78"/>
                  <a:gd name="T37" fmla="*/ 7 h 91"/>
                  <a:gd name="T38" fmla="*/ 78 w 78"/>
                  <a:gd name="T39" fmla="*/ 5 h 91"/>
                  <a:gd name="T40" fmla="*/ 77 w 78"/>
                  <a:gd name="T41" fmla="*/ 2 h 91"/>
                  <a:gd name="T42" fmla="*/ 74 w 78"/>
                  <a:gd name="T43" fmla="*/ 0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78"/>
                  <a:gd name="T67" fmla="*/ 0 h 91"/>
                  <a:gd name="T68" fmla="*/ 78 w 78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78" h="91">
                    <a:moveTo>
                      <a:pt x="74" y="0"/>
                    </a:moveTo>
                    <a:lnTo>
                      <a:pt x="67" y="10"/>
                    </a:lnTo>
                    <a:lnTo>
                      <a:pt x="59" y="22"/>
                    </a:lnTo>
                    <a:lnTo>
                      <a:pt x="48" y="36"/>
                    </a:lnTo>
                    <a:lnTo>
                      <a:pt x="37" y="50"/>
                    </a:lnTo>
                    <a:lnTo>
                      <a:pt x="25" y="61"/>
                    </a:lnTo>
                    <a:lnTo>
                      <a:pt x="14" y="72"/>
                    </a:lnTo>
                    <a:lnTo>
                      <a:pt x="5" y="81"/>
                    </a:lnTo>
                    <a:lnTo>
                      <a:pt x="0" y="87"/>
                    </a:lnTo>
                    <a:lnTo>
                      <a:pt x="9" y="91"/>
                    </a:lnTo>
                    <a:lnTo>
                      <a:pt x="15" y="86"/>
                    </a:lnTo>
                    <a:lnTo>
                      <a:pt x="24" y="79"/>
                    </a:lnTo>
                    <a:lnTo>
                      <a:pt x="34" y="67"/>
                    </a:lnTo>
                    <a:lnTo>
                      <a:pt x="45" y="56"/>
                    </a:lnTo>
                    <a:lnTo>
                      <a:pt x="56" y="42"/>
                    </a:lnTo>
                    <a:lnTo>
                      <a:pt x="64" y="31"/>
                    </a:lnTo>
                    <a:lnTo>
                      <a:pt x="72" y="21"/>
                    </a:lnTo>
                    <a:lnTo>
                      <a:pt x="77" y="15"/>
                    </a:lnTo>
                    <a:lnTo>
                      <a:pt x="78" y="7"/>
                    </a:lnTo>
                    <a:lnTo>
                      <a:pt x="78" y="5"/>
                    </a:lnTo>
                    <a:lnTo>
                      <a:pt x="7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0" name="Freeform 257"/>
              <p:cNvSpPr>
                <a:spLocks/>
              </p:cNvSpPr>
              <p:nvPr/>
            </p:nvSpPr>
            <p:spPr bwMode="auto">
              <a:xfrm>
                <a:off x="3712" y="2293"/>
                <a:ext cx="61" cy="85"/>
              </a:xfrm>
              <a:custGeom>
                <a:avLst/>
                <a:gdLst>
                  <a:gd name="T0" fmla="*/ 61 w 61"/>
                  <a:gd name="T1" fmla="*/ 0 h 85"/>
                  <a:gd name="T2" fmla="*/ 54 w 61"/>
                  <a:gd name="T3" fmla="*/ 6 h 85"/>
                  <a:gd name="T4" fmla="*/ 47 w 61"/>
                  <a:gd name="T5" fmla="*/ 12 h 85"/>
                  <a:gd name="T6" fmla="*/ 38 w 61"/>
                  <a:gd name="T7" fmla="*/ 17 h 85"/>
                  <a:gd name="T8" fmla="*/ 31 w 61"/>
                  <a:gd name="T9" fmla="*/ 24 h 85"/>
                  <a:gd name="T10" fmla="*/ 22 w 61"/>
                  <a:gd name="T11" fmla="*/ 27 h 85"/>
                  <a:gd name="T12" fmla="*/ 15 w 61"/>
                  <a:gd name="T13" fmla="*/ 35 h 85"/>
                  <a:gd name="T14" fmla="*/ 7 w 61"/>
                  <a:gd name="T15" fmla="*/ 42 h 85"/>
                  <a:gd name="T16" fmla="*/ 2 w 61"/>
                  <a:gd name="T17" fmla="*/ 55 h 85"/>
                  <a:gd name="T18" fmla="*/ 0 w 61"/>
                  <a:gd name="T19" fmla="*/ 62 h 85"/>
                  <a:gd name="T20" fmla="*/ 1 w 61"/>
                  <a:gd name="T21" fmla="*/ 70 h 85"/>
                  <a:gd name="T22" fmla="*/ 3 w 61"/>
                  <a:gd name="T23" fmla="*/ 78 h 85"/>
                  <a:gd name="T24" fmla="*/ 10 w 61"/>
                  <a:gd name="T25" fmla="*/ 85 h 85"/>
                  <a:gd name="T26" fmla="*/ 13 w 61"/>
                  <a:gd name="T27" fmla="*/ 76 h 85"/>
                  <a:gd name="T28" fmla="*/ 17 w 61"/>
                  <a:gd name="T29" fmla="*/ 69 h 85"/>
                  <a:gd name="T30" fmla="*/ 18 w 61"/>
                  <a:gd name="T31" fmla="*/ 61 h 85"/>
                  <a:gd name="T32" fmla="*/ 21 w 61"/>
                  <a:gd name="T33" fmla="*/ 54 h 85"/>
                  <a:gd name="T34" fmla="*/ 23 w 61"/>
                  <a:gd name="T35" fmla="*/ 46 h 85"/>
                  <a:gd name="T36" fmla="*/ 28 w 61"/>
                  <a:gd name="T37" fmla="*/ 42 h 85"/>
                  <a:gd name="T38" fmla="*/ 33 w 61"/>
                  <a:gd name="T39" fmla="*/ 39 h 85"/>
                  <a:gd name="T40" fmla="*/ 41 w 61"/>
                  <a:gd name="T41" fmla="*/ 36 h 85"/>
                  <a:gd name="T42" fmla="*/ 52 w 61"/>
                  <a:gd name="T43" fmla="*/ 31 h 85"/>
                  <a:gd name="T44" fmla="*/ 61 w 61"/>
                  <a:gd name="T45" fmla="*/ 22 h 85"/>
                  <a:gd name="T46" fmla="*/ 61 w 61"/>
                  <a:gd name="T47" fmla="*/ 16 h 85"/>
                  <a:gd name="T48" fmla="*/ 61 w 61"/>
                  <a:gd name="T49" fmla="*/ 11 h 85"/>
                  <a:gd name="T50" fmla="*/ 61 w 61"/>
                  <a:gd name="T51" fmla="*/ 4 h 85"/>
                  <a:gd name="T52" fmla="*/ 61 w 61"/>
                  <a:gd name="T53" fmla="*/ 0 h 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1"/>
                  <a:gd name="T82" fmla="*/ 0 h 85"/>
                  <a:gd name="T83" fmla="*/ 61 w 61"/>
                  <a:gd name="T84" fmla="*/ 85 h 8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1" h="85">
                    <a:moveTo>
                      <a:pt x="61" y="0"/>
                    </a:moveTo>
                    <a:lnTo>
                      <a:pt x="54" y="6"/>
                    </a:lnTo>
                    <a:lnTo>
                      <a:pt x="47" y="12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2" y="27"/>
                    </a:lnTo>
                    <a:lnTo>
                      <a:pt x="15" y="35"/>
                    </a:lnTo>
                    <a:lnTo>
                      <a:pt x="7" y="42"/>
                    </a:lnTo>
                    <a:lnTo>
                      <a:pt x="2" y="55"/>
                    </a:lnTo>
                    <a:lnTo>
                      <a:pt x="0" y="62"/>
                    </a:lnTo>
                    <a:lnTo>
                      <a:pt x="1" y="70"/>
                    </a:lnTo>
                    <a:lnTo>
                      <a:pt x="3" y="78"/>
                    </a:lnTo>
                    <a:lnTo>
                      <a:pt x="10" y="85"/>
                    </a:lnTo>
                    <a:lnTo>
                      <a:pt x="13" y="76"/>
                    </a:lnTo>
                    <a:lnTo>
                      <a:pt x="17" y="69"/>
                    </a:lnTo>
                    <a:lnTo>
                      <a:pt x="18" y="61"/>
                    </a:lnTo>
                    <a:lnTo>
                      <a:pt x="21" y="54"/>
                    </a:lnTo>
                    <a:lnTo>
                      <a:pt x="23" y="46"/>
                    </a:lnTo>
                    <a:lnTo>
                      <a:pt x="28" y="42"/>
                    </a:lnTo>
                    <a:lnTo>
                      <a:pt x="33" y="39"/>
                    </a:lnTo>
                    <a:lnTo>
                      <a:pt x="41" y="36"/>
                    </a:lnTo>
                    <a:lnTo>
                      <a:pt x="52" y="31"/>
                    </a:lnTo>
                    <a:lnTo>
                      <a:pt x="61" y="22"/>
                    </a:lnTo>
                    <a:lnTo>
                      <a:pt x="61" y="16"/>
                    </a:lnTo>
                    <a:lnTo>
                      <a:pt x="61" y="11"/>
                    </a:lnTo>
                    <a:lnTo>
                      <a:pt x="61" y="4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1" name="Freeform 258"/>
              <p:cNvSpPr>
                <a:spLocks/>
              </p:cNvSpPr>
              <p:nvPr/>
            </p:nvSpPr>
            <p:spPr bwMode="auto">
              <a:xfrm>
                <a:off x="3703" y="2146"/>
                <a:ext cx="74" cy="25"/>
              </a:xfrm>
              <a:custGeom>
                <a:avLst/>
                <a:gdLst>
                  <a:gd name="T0" fmla="*/ 0 w 74"/>
                  <a:gd name="T1" fmla="*/ 1 h 25"/>
                  <a:gd name="T2" fmla="*/ 9 w 74"/>
                  <a:gd name="T3" fmla="*/ 0 h 25"/>
                  <a:gd name="T4" fmla="*/ 20 w 74"/>
                  <a:gd name="T5" fmla="*/ 0 h 25"/>
                  <a:gd name="T6" fmla="*/ 30 w 74"/>
                  <a:gd name="T7" fmla="*/ 1 h 25"/>
                  <a:gd name="T8" fmla="*/ 42 w 74"/>
                  <a:gd name="T9" fmla="*/ 6 h 25"/>
                  <a:gd name="T10" fmla="*/ 51 w 74"/>
                  <a:gd name="T11" fmla="*/ 10 h 25"/>
                  <a:gd name="T12" fmla="*/ 60 w 74"/>
                  <a:gd name="T13" fmla="*/ 15 h 25"/>
                  <a:gd name="T14" fmla="*/ 65 w 74"/>
                  <a:gd name="T15" fmla="*/ 20 h 25"/>
                  <a:gd name="T16" fmla="*/ 74 w 74"/>
                  <a:gd name="T17" fmla="*/ 25 h 25"/>
                  <a:gd name="T18" fmla="*/ 36 w 74"/>
                  <a:gd name="T19" fmla="*/ 10 h 25"/>
                  <a:gd name="T20" fmla="*/ 29 w 74"/>
                  <a:gd name="T21" fmla="*/ 11 h 25"/>
                  <a:gd name="T22" fmla="*/ 21 w 74"/>
                  <a:gd name="T23" fmla="*/ 13 h 25"/>
                  <a:gd name="T24" fmla="*/ 14 w 74"/>
                  <a:gd name="T25" fmla="*/ 11 h 25"/>
                  <a:gd name="T26" fmla="*/ 6 w 74"/>
                  <a:gd name="T27" fmla="*/ 9 h 25"/>
                  <a:gd name="T28" fmla="*/ 2 w 74"/>
                  <a:gd name="T29" fmla="*/ 5 h 25"/>
                  <a:gd name="T30" fmla="*/ 0 w 74"/>
                  <a:gd name="T31" fmla="*/ 1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4"/>
                  <a:gd name="T49" fmla="*/ 0 h 25"/>
                  <a:gd name="T50" fmla="*/ 74 w 74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4" h="25">
                    <a:moveTo>
                      <a:pt x="0" y="1"/>
                    </a:moveTo>
                    <a:lnTo>
                      <a:pt x="9" y="0"/>
                    </a:lnTo>
                    <a:lnTo>
                      <a:pt x="20" y="0"/>
                    </a:lnTo>
                    <a:lnTo>
                      <a:pt x="30" y="1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0" y="15"/>
                    </a:lnTo>
                    <a:lnTo>
                      <a:pt x="65" y="20"/>
                    </a:lnTo>
                    <a:lnTo>
                      <a:pt x="74" y="25"/>
                    </a:lnTo>
                    <a:lnTo>
                      <a:pt x="36" y="10"/>
                    </a:lnTo>
                    <a:lnTo>
                      <a:pt x="29" y="11"/>
                    </a:lnTo>
                    <a:lnTo>
                      <a:pt x="21" y="13"/>
                    </a:lnTo>
                    <a:lnTo>
                      <a:pt x="14" y="11"/>
                    </a:lnTo>
                    <a:lnTo>
                      <a:pt x="6" y="9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2" name="Freeform 259"/>
              <p:cNvSpPr>
                <a:spLocks/>
              </p:cNvSpPr>
              <p:nvPr/>
            </p:nvSpPr>
            <p:spPr bwMode="auto">
              <a:xfrm>
                <a:off x="3524" y="2062"/>
                <a:ext cx="188" cy="458"/>
              </a:xfrm>
              <a:custGeom>
                <a:avLst/>
                <a:gdLst>
                  <a:gd name="T0" fmla="*/ 175 w 188"/>
                  <a:gd name="T1" fmla="*/ 5 h 458"/>
                  <a:gd name="T2" fmla="*/ 156 w 188"/>
                  <a:gd name="T3" fmla="*/ 16 h 458"/>
                  <a:gd name="T4" fmla="*/ 137 w 188"/>
                  <a:gd name="T5" fmla="*/ 58 h 458"/>
                  <a:gd name="T6" fmla="*/ 116 w 188"/>
                  <a:gd name="T7" fmla="*/ 132 h 458"/>
                  <a:gd name="T8" fmla="*/ 114 w 188"/>
                  <a:gd name="T9" fmla="*/ 146 h 458"/>
                  <a:gd name="T10" fmla="*/ 111 w 188"/>
                  <a:gd name="T11" fmla="*/ 161 h 458"/>
                  <a:gd name="T12" fmla="*/ 87 w 188"/>
                  <a:gd name="T13" fmla="*/ 204 h 458"/>
                  <a:gd name="T14" fmla="*/ 63 w 188"/>
                  <a:gd name="T15" fmla="*/ 225 h 458"/>
                  <a:gd name="T16" fmla="*/ 40 w 188"/>
                  <a:gd name="T17" fmla="*/ 241 h 458"/>
                  <a:gd name="T18" fmla="*/ 18 w 188"/>
                  <a:gd name="T19" fmla="*/ 270 h 458"/>
                  <a:gd name="T20" fmla="*/ 3 w 188"/>
                  <a:gd name="T21" fmla="*/ 312 h 458"/>
                  <a:gd name="T22" fmla="*/ 0 w 188"/>
                  <a:gd name="T23" fmla="*/ 367 h 458"/>
                  <a:gd name="T24" fmla="*/ 6 w 188"/>
                  <a:gd name="T25" fmla="*/ 419 h 458"/>
                  <a:gd name="T26" fmla="*/ 11 w 188"/>
                  <a:gd name="T27" fmla="*/ 451 h 458"/>
                  <a:gd name="T28" fmla="*/ 8 w 188"/>
                  <a:gd name="T29" fmla="*/ 356 h 458"/>
                  <a:gd name="T30" fmla="*/ 16 w 188"/>
                  <a:gd name="T31" fmla="*/ 312 h 458"/>
                  <a:gd name="T32" fmla="*/ 36 w 188"/>
                  <a:gd name="T33" fmla="*/ 301 h 458"/>
                  <a:gd name="T34" fmla="*/ 48 w 188"/>
                  <a:gd name="T35" fmla="*/ 309 h 458"/>
                  <a:gd name="T36" fmla="*/ 55 w 188"/>
                  <a:gd name="T37" fmla="*/ 311 h 458"/>
                  <a:gd name="T38" fmla="*/ 60 w 188"/>
                  <a:gd name="T39" fmla="*/ 296 h 458"/>
                  <a:gd name="T40" fmla="*/ 58 w 188"/>
                  <a:gd name="T41" fmla="*/ 282 h 458"/>
                  <a:gd name="T42" fmla="*/ 53 w 188"/>
                  <a:gd name="T43" fmla="*/ 268 h 458"/>
                  <a:gd name="T44" fmla="*/ 52 w 188"/>
                  <a:gd name="T45" fmla="*/ 255 h 458"/>
                  <a:gd name="T46" fmla="*/ 58 w 188"/>
                  <a:gd name="T47" fmla="*/ 238 h 458"/>
                  <a:gd name="T48" fmla="*/ 75 w 188"/>
                  <a:gd name="T49" fmla="*/ 223 h 458"/>
                  <a:gd name="T50" fmla="*/ 95 w 188"/>
                  <a:gd name="T51" fmla="*/ 209 h 458"/>
                  <a:gd name="T52" fmla="*/ 111 w 188"/>
                  <a:gd name="T53" fmla="*/ 192 h 458"/>
                  <a:gd name="T54" fmla="*/ 120 w 188"/>
                  <a:gd name="T55" fmla="*/ 173 h 458"/>
                  <a:gd name="T56" fmla="*/ 121 w 188"/>
                  <a:gd name="T57" fmla="*/ 157 h 458"/>
                  <a:gd name="T58" fmla="*/ 122 w 188"/>
                  <a:gd name="T59" fmla="*/ 143 h 458"/>
                  <a:gd name="T60" fmla="*/ 122 w 188"/>
                  <a:gd name="T61" fmla="*/ 129 h 458"/>
                  <a:gd name="T62" fmla="*/ 130 w 188"/>
                  <a:gd name="T63" fmla="*/ 115 h 458"/>
                  <a:gd name="T64" fmla="*/ 140 w 188"/>
                  <a:gd name="T65" fmla="*/ 109 h 458"/>
                  <a:gd name="T66" fmla="*/ 140 w 188"/>
                  <a:gd name="T67" fmla="*/ 103 h 458"/>
                  <a:gd name="T68" fmla="*/ 141 w 188"/>
                  <a:gd name="T69" fmla="*/ 89 h 458"/>
                  <a:gd name="T70" fmla="*/ 154 w 188"/>
                  <a:gd name="T71" fmla="*/ 82 h 458"/>
                  <a:gd name="T72" fmla="*/ 158 w 188"/>
                  <a:gd name="T73" fmla="*/ 69 h 458"/>
                  <a:gd name="T74" fmla="*/ 158 w 188"/>
                  <a:gd name="T75" fmla="*/ 57 h 458"/>
                  <a:gd name="T76" fmla="*/ 152 w 188"/>
                  <a:gd name="T77" fmla="*/ 42 h 458"/>
                  <a:gd name="T78" fmla="*/ 158 w 188"/>
                  <a:gd name="T79" fmla="*/ 24 h 458"/>
                  <a:gd name="T80" fmla="*/ 165 w 188"/>
                  <a:gd name="T81" fmla="*/ 14 h 458"/>
                  <a:gd name="T82" fmla="*/ 179 w 188"/>
                  <a:gd name="T83" fmla="*/ 5 h 4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8"/>
                  <a:gd name="T127" fmla="*/ 0 h 458"/>
                  <a:gd name="T128" fmla="*/ 188 w 188"/>
                  <a:gd name="T129" fmla="*/ 458 h 45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8" h="458">
                    <a:moveTo>
                      <a:pt x="188" y="0"/>
                    </a:moveTo>
                    <a:lnTo>
                      <a:pt x="175" y="5"/>
                    </a:lnTo>
                    <a:lnTo>
                      <a:pt x="166" y="10"/>
                    </a:lnTo>
                    <a:lnTo>
                      <a:pt x="156" y="16"/>
                    </a:lnTo>
                    <a:lnTo>
                      <a:pt x="149" y="26"/>
                    </a:lnTo>
                    <a:lnTo>
                      <a:pt x="137" y="58"/>
                    </a:lnTo>
                    <a:lnTo>
                      <a:pt x="130" y="94"/>
                    </a:lnTo>
                    <a:lnTo>
                      <a:pt x="116" y="132"/>
                    </a:lnTo>
                    <a:lnTo>
                      <a:pt x="115" y="138"/>
                    </a:lnTo>
                    <a:lnTo>
                      <a:pt x="114" y="146"/>
                    </a:lnTo>
                    <a:lnTo>
                      <a:pt x="112" y="152"/>
                    </a:lnTo>
                    <a:lnTo>
                      <a:pt x="111" y="161"/>
                    </a:lnTo>
                    <a:lnTo>
                      <a:pt x="99" y="192"/>
                    </a:lnTo>
                    <a:lnTo>
                      <a:pt x="87" y="204"/>
                    </a:lnTo>
                    <a:lnTo>
                      <a:pt x="76" y="216"/>
                    </a:lnTo>
                    <a:lnTo>
                      <a:pt x="63" y="225"/>
                    </a:lnTo>
                    <a:lnTo>
                      <a:pt x="52" y="233"/>
                    </a:lnTo>
                    <a:lnTo>
                      <a:pt x="40" y="241"/>
                    </a:lnTo>
                    <a:lnTo>
                      <a:pt x="28" y="253"/>
                    </a:lnTo>
                    <a:lnTo>
                      <a:pt x="18" y="270"/>
                    </a:lnTo>
                    <a:lnTo>
                      <a:pt x="10" y="290"/>
                    </a:lnTo>
                    <a:lnTo>
                      <a:pt x="3" y="312"/>
                    </a:lnTo>
                    <a:lnTo>
                      <a:pt x="1" y="340"/>
                    </a:lnTo>
                    <a:lnTo>
                      <a:pt x="0" y="367"/>
                    </a:lnTo>
                    <a:lnTo>
                      <a:pt x="3" y="395"/>
                    </a:lnTo>
                    <a:lnTo>
                      <a:pt x="6" y="419"/>
                    </a:lnTo>
                    <a:lnTo>
                      <a:pt x="10" y="439"/>
                    </a:lnTo>
                    <a:lnTo>
                      <a:pt x="11" y="451"/>
                    </a:lnTo>
                    <a:lnTo>
                      <a:pt x="13" y="458"/>
                    </a:lnTo>
                    <a:lnTo>
                      <a:pt x="8" y="356"/>
                    </a:lnTo>
                    <a:lnTo>
                      <a:pt x="8" y="321"/>
                    </a:lnTo>
                    <a:lnTo>
                      <a:pt x="16" y="312"/>
                    </a:lnTo>
                    <a:lnTo>
                      <a:pt x="27" y="306"/>
                    </a:lnTo>
                    <a:lnTo>
                      <a:pt x="36" y="301"/>
                    </a:lnTo>
                    <a:lnTo>
                      <a:pt x="46" y="300"/>
                    </a:lnTo>
                    <a:lnTo>
                      <a:pt x="48" y="309"/>
                    </a:lnTo>
                    <a:lnTo>
                      <a:pt x="51" y="317"/>
                    </a:lnTo>
                    <a:lnTo>
                      <a:pt x="55" y="311"/>
                    </a:lnTo>
                    <a:lnTo>
                      <a:pt x="60" y="304"/>
                    </a:lnTo>
                    <a:lnTo>
                      <a:pt x="60" y="296"/>
                    </a:lnTo>
                    <a:lnTo>
                      <a:pt x="60" y="290"/>
                    </a:lnTo>
                    <a:lnTo>
                      <a:pt x="58" y="282"/>
                    </a:lnTo>
                    <a:lnTo>
                      <a:pt x="57" y="276"/>
                    </a:lnTo>
                    <a:lnTo>
                      <a:pt x="53" y="268"/>
                    </a:lnTo>
                    <a:lnTo>
                      <a:pt x="52" y="262"/>
                    </a:lnTo>
                    <a:lnTo>
                      <a:pt x="52" y="255"/>
                    </a:lnTo>
                    <a:lnTo>
                      <a:pt x="55" y="250"/>
                    </a:lnTo>
                    <a:lnTo>
                      <a:pt x="58" y="238"/>
                    </a:lnTo>
                    <a:lnTo>
                      <a:pt x="66" y="231"/>
                    </a:lnTo>
                    <a:lnTo>
                      <a:pt x="75" y="223"/>
                    </a:lnTo>
                    <a:lnTo>
                      <a:pt x="86" y="217"/>
                    </a:lnTo>
                    <a:lnTo>
                      <a:pt x="95" y="209"/>
                    </a:lnTo>
                    <a:lnTo>
                      <a:pt x="104" y="202"/>
                    </a:lnTo>
                    <a:lnTo>
                      <a:pt x="111" y="192"/>
                    </a:lnTo>
                    <a:lnTo>
                      <a:pt x="119" y="182"/>
                    </a:lnTo>
                    <a:lnTo>
                      <a:pt x="120" y="173"/>
                    </a:lnTo>
                    <a:lnTo>
                      <a:pt x="121" y="164"/>
                    </a:lnTo>
                    <a:lnTo>
                      <a:pt x="121" y="157"/>
                    </a:lnTo>
                    <a:lnTo>
                      <a:pt x="122" y="151"/>
                    </a:lnTo>
                    <a:lnTo>
                      <a:pt x="122" y="143"/>
                    </a:lnTo>
                    <a:lnTo>
                      <a:pt x="122" y="136"/>
                    </a:lnTo>
                    <a:lnTo>
                      <a:pt x="122" y="129"/>
                    </a:lnTo>
                    <a:lnTo>
                      <a:pt x="126" y="123"/>
                    </a:lnTo>
                    <a:lnTo>
                      <a:pt x="130" y="115"/>
                    </a:lnTo>
                    <a:lnTo>
                      <a:pt x="135" y="112"/>
                    </a:lnTo>
                    <a:lnTo>
                      <a:pt x="140" y="109"/>
                    </a:lnTo>
                    <a:lnTo>
                      <a:pt x="146" y="109"/>
                    </a:lnTo>
                    <a:lnTo>
                      <a:pt x="140" y="103"/>
                    </a:lnTo>
                    <a:lnTo>
                      <a:pt x="137" y="97"/>
                    </a:lnTo>
                    <a:lnTo>
                      <a:pt x="141" y="89"/>
                    </a:lnTo>
                    <a:lnTo>
                      <a:pt x="147" y="85"/>
                    </a:lnTo>
                    <a:lnTo>
                      <a:pt x="154" y="82"/>
                    </a:lnTo>
                    <a:lnTo>
                      <a:pt x="158" y="77"/>
                    </a:lnTo>
                    <a:lnTo>
                      <a:pt x="158" y="69"/>
                    </a:lnTo>
                    <a:lnTo>
                      <a:pt x="159" y="63"/>
                    </a:lnTo>
                    <a:lnTo>
                      <a:pt x="158" y="57"/>
                    </a:lnTo>
                    <a:lnTo>
                      <a:pt x="156" y="52"/>
                    </a:lnTo>
                    <a:lnTo>
                      <a:pt x="152" y="42"/>
                    </a:lnTo>
                    <a:lnTo>
                      <a:pt x="155" y="32"/>
                    </a:lnTo>
                    <a:lnTo>
                      <a:pt x="158" y="24"/>
                    </a:lnTo>
                    <a:lnTo>
                      <a:pt x="161" y="19"/>
                    </a:lnTo>
                    <a:lnTo>
                      <a:pt x="165" y="14"/>
                    </a:lnTo>
                    <a:lnTo>
                      <a:pt x="170" y="11"/>
                    </a:lnTo>
                    <a:lnTo>
                      <a:pt x="179" y="5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3" name="Freeform 260"/>
              <p:cNvSpPr>
                <a:spLocks/>
              </p:cNvSpPr>
              <p:nvPr/>
            </p:nvSpPr>
            <p:spPr bwMode="auto">
              <a:xfrm>
                <a:off x="3660" y="2533"/>
                <a:ext cx="148" cy="91"/>
              </a:xfrm>
              <a:custGeom>
                <a:avLst/>
                <a:gdLst>
                  <a:gd name="T0" fmla="*/ 82 w 148"/>
                  <a:gd name="T1" fmla="*/ 49 h 91"/>
                  <a:gd name="T2" fmla="*/ 67 w 148"/>
                  <a:gd name="T3" fmla="*/ 39 h 91"/>
                  <a:gd name="T4" fmla="*/ 53 w 148"/>
                  <a:gd name="T5" fmla="*/ 31 h 91"/>
                  <a:gd name="T6" fmla="*/ 38 w 148"/>
                  <a:gd name="T7" fmla="*/ 22 h 91"/>
                  <a:gd name="T8" fmla="*/ 25 w 148"/>
                  <a:gd name="T9" fmla="*/ 14 h 91"/>
                  <a:gd name="T10" fmla="*/ 13 w 148"/>
                  <a:gd name="T11" fmla="*/ 7 h 91"/>
                  <a:gd name="T12" fmla="*/ 5 w 148"/>
                  <a:gd name="T13" fmla="*/ 4 h 91"/>
                  <a:gd name="T14" fmla="*/ 0 w 148"/>
                  <a:gd name="T15" fmla="*/ 0 h 91"/>
                  <a:gd name="T16" fmla="*/ 0 w 148"/>
                  <a:gd name="T17" fmla="*/ 2 h 91"/>
                  <a:gd name="T18" fmla="*/ 8 w 148"/>
                  <a:gd name="T19" fmla="*/ 8 h 91"/>
                  <a:gd name="T20" fmla="*/ 15 w 148"/>
                  <a:gd name="T21" fmla="*/ 17 h 91"/>
                  <a:gd name="T22" fmla="*/ 24 w 148"/>
                  <a:gd name="T23" fmla="*/ 26 h 91"/>
                  <a:gd name="T24" fmla="*/ 34 w 148"/>
                  <a:gd name="T25" fmla="*/ 33 h 91"/>
                  <a:gd name="T26" fmla="*/ 42 w 148"/>
                  <a:gd name="T27" fmla="*/ 37 h 91"/>
                  <a:gd name="T28" fmla="*/ 49 w 148"/>
                  <a:gd name="T29" fmla="*/ 43 h 91"/>
                  <a:gd name="T30" fmla="*/ 57 w 148"/>
                  <a:gd name="T31" fmla="*/ 48 h 91"/>
                  <a:gd name="T32" fmla="*/ 64 w 148"/>
                  <a:gd name="T33" fmla="*/ 54 h 91"/>
                  <a:gd name="T34" fmla="*/ 72 w 148"/>
                  <a:gd name="T35" fmla="*/ 59 h 91"/>
                  <a:gd name="T36" fmla="*/ 79 w 148"/>
                  <a:gd name="T37" fmla="*/ 64 h 91"/>
                  <a:gd name="T38" fmla="*/ 88 w 148"/>
                  <a:gd name="T39" fmla="*/ 69 h 91"/>
                  <a:gd name="T40" fmla="*/ 99 w 148"/>
                  <a:gd name="T41" fmla="*/ 74 h 91"/>
                  <a:gd name="T42" fmla="*/ 109 w 148"/>
                  <a:gd name="T43" fmla="*/ 78 h 91"/>
                  <a:gd name="T44" fmla="*/ 119 w 148"/>
                  <a:gd name="T45" fmla="*/ 82 h 91"/>
                  <a:gd name="T46" fmla="*/ 129 w 148"/>
                  <a:gd name="T47" fmla="*/ 86 h 91"/>
                  <a:gd name="T48" fmla="*/ 142 w 148"/>
                  <a:gd name="T49" fmla="*/ 91 h 91"/>
                  <a:gd name="T50" fmla="*/ 148 w 148"/>
                  <a:gd name="T51" fmla="*/ 86 h 91"/>
                  <a:gd name="T52" fmla="*/ 139 w 148"/>
                  <a:gd name="T53" fmla="*/ 81 h 91"/>
                  <a:gd name="T54" fmla="*/ 132 w 148"/>
                  <a:gd name="T55" fmla="*/ 76 h 91"/>
                  <a:gd name="T56" fmla="*/ 122 w 148"/>
                  <a:gd name="T57" fmla="*/ 71 h 91"/>
                  <a:gd name="T58" fmla="*/ 112 w 148"/>
                  <a:gd name="T59" fmla="*/ 66 h 91"/>
                  <a:gd name="T60" fmla="*/ 100 w 148"/>
                  <a:gd name="T61" fmla="*/ 59 h 91"/>
                  <a:gd name="T62" fmla="*/ 93 w 148"/>
                  <a:gd name="T63" fmla="*/ 56 h 91"/>
                  <a:gd name="T64" fmla="*/ 85 w 148"/>
                  <a:gd name="T65" fmla="*/ 51 h 91"/>
                  <a:gd name="T66" fmla="*/ 82 w 148"/>
                  <a:gd name="T67" fmla="*/ 49 h 9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8"/>
                  <a:gd name="T103" fmla="*/ 0 h 91"/>
                  <a:gd name="T104" fmla="*/ 148 w 148"/>
                  <a:gd name="T105" fmla="*/ 91 h 9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8" h="91">
                    <a:moveTo>
                      <a:pt x="82" y="49"/>
                    </a:moveTo>
                    <a:lnTo>
                      <a:pt x="67" y="39"/>
                    </a:lnTo>
                    <a:lnTo>
                      <a:pt x="53" y="31"/>
                    </a:lnTo>
                    <a:lnTo>
                      <a:pt x="38" y="22"/>
                    </a:lnTo>
                    <a:lnTo>
                      <a:pt x="25" y="14"/>
                    </a:lnTo>
                    <a:lnTo>
                      <a:pt x="13" y="7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8" y="8"/>
                    </a:lnTo>
                    <a:lnTo>
                      <a:pt x="15" y="17"/>
                    </a:lnTo>
                    <a:lnTo>
                      <a:pt x="24" y="26"/>
                    </a:lnTo>
                    <a:lnTo>
                      <a:pt x="34" y="33"/>
                    </a:lnTo>
                    <a:lnTo>
                      <a:pt x="42" y="37"/>
                    </a:lnTo>
                    <a:lnTo>
                      <a:pt x="49" y="43"/>
                    </a:lnTo>
                    <a:lnTo>
                      <a:pt x="57" y="48"/>
                    </a:lnTo>
                    <a:lnTo>
                      <a:pt x="64" y="54"/>
                    </a:lnTo>
                    <a:lnTo>
                      <a:pt x="72" y="59"/>
                    </a:lnTo>
                    <a:lnTo>
                      <a:pt x="79" y="64"/>
                    </a:lnTo>
                    <a:lnTo>
                      <a:pt x="88" y="69"/>
                    </a:lnTo>
                    <a:lnTo>
                      <a:pt x="99" y="74"/>
                    </a:lnTo>
                    <a:lnTo>
                      <a:pt x="109" y="78"/>
                    </a:lnTo>
                    <a:lnTo>
                      <a:pt x="119" y="82"/>
                    </a:lnTo>
                    <a:lnTo>
                      <a:pt x="129" y="86"/>
                    </a:lnTo>
                    <a:lnTo>
                      <a:pt x="142" y="91"/>
                    </a:lnTo>
                    <a:lnTo>
                      <a:pt x="148" y="86"/>
                    </a:lnTo>
                    <a:lnTo>
                      <a:pt x="139" y="81"/>
                    </a:lnTo>
                    <a:lnTo>
                      <a:pt x="132" y="76"/>
                    </a:lnTo>
                    <a:lnTo>
                      <a:pt x="122" y="71"/>
                    </a:lnTo>
                    <a:lnTo>
                      <a:pt x="112" y="66"/>
                    </a:lnTo>
                    <a:lnTo>
                      <a:pt x="100" y="59"/>
                    </a:lnTo>
                    <a:lnTo>
                      <a:pt x="93" y="56"/>
                    </a:lnTo>
                    <a:lnTo>
                      <a:pt x="85" y="51"/>
                    </a:lnTo>
                    <a:lnTo>
                      <a:pt x="82" y="49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4" name="Freeform 261"/>
              <p:cNvSpPr>
                <a:spLocks/>
              </p:cNvSpPr>
              <p:nvPr/>
            </p:nvSpPr>
            <p:spPr bwMode="auto">
              <a:xfrm>
                <a:off x="4041" y="2288"/>
                <a:ext cx="107" cy="39"/>
              </a:xfrm>
              <a:custGeom>
                <a:avLst/>
                <a:gdLst>
                  <a:gd name="T0" fmla="*/ 0 w 107"/>
                  <a:gd name="T1" fmla="*/ 6 h 39"/>
                  <a:gd name="T2" fmla="*/ 7 w 107"/>
                  <a:gd name="T3" fmla="*/ 4 h 39"/>
                  <a:gd name="T4" fmla="*/ 12 w 107"/>
                  <a:gd name="T5" fmla="*/ 2 h 39"/>
                  <a:gd name="T6" fmla="*/ 15 w 107"/>
                  <a:gd name="T7" fmla="*/ 0 h 39"/>
                  <a:gd name="T8" fmla="*/ 23 w 107"/>
                  <a:gd name="T9" fmla="*/ 1 h 39"/>
                  <a:gd name="T10" fmla="*/ 107 w 107"/>
                  <a:gd name="T11" fmla="*/ 32 h 39"/>
                  <a:gd name="T12" fmla="*/ 99 w 107"/>
                  <a:gd name="T13" fmla="*/ 32 h 39"/>
                  <a:gd name="T14" fmla="*/ 92 w 107"/>
                  <a:gd name="T15" fmla="*/ 34 h 39"/>
                  <a:gd name="T16" fmla="*/ 84 w 107"/>
                  <a:gd name="T17" fmla="*/ 31 h 39"/>
                  <a:gd name="T18" fmla="*/ 78 w 107"/>
                  <a:gd name="T19" fmla="*/ 30 h 39"/>
                  <a:gd name="T20" fmla="*/ 69 w 107"/>
                  <a:gd name="T21" fmla="*/ 27 h 39"/>
                  <a:gd name="T22" fmla="*/ 62 w 107"/>
                  <a:gd name="T23" fmla="*/ 25 h 39"/>
                  <a:gd name="T24" fmla="*/ 54 w 107"/>
                  <a:gd name="T25" fmla="*/ 22 h 39"/>
                  <a:gd name="T26" fmla="*/ 49 w 107"/>
                  <a:gd name="T27" fmla="*/ 24 h 39"/>
                  <a:gd name="T28" fmla="*/ 53 w 107"/>
                  <a:gd name="T29" fmla="*/ 39 h 39"/>
                  <a:gd name="T30" fmla="*/ 42 w 107"/>
                  <a:gd name="T31" fmla="*/ 39 h 39"/>
                  <a:gd name="T32" fmla="*/ 32 w 107"/>
                  <a:gd name="T33" fmla="*/ 36 h 39"/>
                  <a:gd name="T34" fmla="*/ 24 w 107"/>
                  <a:gd name="T35" fmla="*/ 32 h 39"/>
                  <a:gd name="T36" fmla="*/ 19 w 107"/>
                  <a:gd name="T37" fmla="*/ 29 h 39"/>
                  <a:gd name="T38" fmla="*/ 15 w 107"/>
                  <a:gd name="T39" fmla="*/ 25 h 39"/>
                  <a:gd name="T40" fmla="*/ 13 w 107"/>
                  <a:gd name="T41" fmla="*/ 21 h 39"/>
                  <a:gd name="T42" fmla="*/ 7 w 107"/>
                  <a:gd name="T43" fmla="*/ 14 h 39"/>
                  <a:gd name="T44" fmla="*/ 0 w 107"/>
                  <a:gd name="T45" fmla="*/ 6 h 3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7"/>
                  <a:gd name="T70" fmla="*/ 0 h 39"/>
                  <a:gd name="T71" fmla="*/ 107 w 107"/>
                  <a:gd name="T72" fmla="*/ 39 h 3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7" h="39">
                    <a:moveTo>
                      <a:pt x="0" y="6"/>
                    </a:moveTo>
                    <a:lnTo>
                      <a:pt x="7" y="4"/>
                    </a:lnTo>
                    <a:lnTo>
                      <a:pt x="12" y="2"/>
                    </a:lnTo>
                    <a:lnTo>
                      <a:pt x="15" y="0"/>
                    </a:lnTo>
                    <a:lnTo>
                      <a:pt x="23" y="1"/>
                    </a:lnTo>
                    <a:lnTo>
                      <a:pt x="107" y="32"/>
                    </a:lnTo>
                    <a:lnTo>
                      <a:pt x="99" y="32"/>
                    </a:lnTo>
                    <a:lnTo>
                      <a:pt x="92" y="34"/>
                    </a:lnTo>
                    <a:lnTo>
                      <a:pt x="84" y="31"/>
                    </a:lnTo>
                    <a:lnTo>
                      <a:pt x="78" y="30"/>
                    </a:lnTo>
                    <a:lnTo>
                      <a:pt x="69" y="27"/>
                    </a:lnTo>
                    <a:lnTo>
                      <a:pt x="62" y="25"/>
                    </a:lnTo>
                    <a:lnTo>
                      <a:pt x="54" y="22"/>
                    </a:lnTo>
                    <a:lnTo>
                      <a:pt x="49" y="24"/>
                    </a:lnTo>
                    <a:lnTo>
                      <a:pt x="53" y="39"/>
                    </a:lnTo>
                    <a:lnTo>
                      <a:pt x="42" y="39"/>
                    </a:lnTo>
                    <a:lnTo>
                      <a:pt x="32" y="36"/>
                    </a:lnTo>
                    <a:lnTo>
                      <a:pt x="24" y="32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1"/>
                    </a:lnTo>
                    <a:lnTo>
                      <a:pt x="7" y="1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5" name="Freeform 262"/>
              <p:cNvSpPr>
                <a:spLocks/>
              </p:cNvSpPr>
              <p:nvPr/>
            </p:nvSpPr>
            <p:spPr bwMode="auto">
              <a:xfrm>
                <a:off x="3981" y="2392"/>
                <a:ext cx="184" cy="272"/>
              </a:xfrm>
              <a:custGeom>
                <a:avLst/>
                <a:gdLst>
                  <a:gd name="T0" fmla="*/ 0 w 184"/>
                  <a:gd name="T1" fmla="*/ 0 h 272"/>
                  <a:gd name="T2" fmla="*/ 10 w 184"/>
                  <a:gd name="T3" fmla="*/ 7 h 272"/>
                  <a:gd name="T4" fmla="*/ 24 w 184"/>
                  <a:gd name="T5" fmla="*/ 19 h 272"/>
                  <a:gd name="T6" fmla="*/ 38 w 184"/>
                  <a:gd name="T7" fmla="*/ 32 h 272"/>
                  <a:gd name="T8" fmla="*/ 53 w 184"/>
                  <a:gd name="T9" fmla="*/ 47 h 272"/>
                  <a:gd name="T10" fmla="*/ 65 w 184"/>
                  <a:gd name="T11" fmla="*/ 61 h 272"/>
                  <a:gd name="T12" fmla="*/ 78 w 184"/>
                  <a:gd name="T13" fmla="*/ 75 h 272"/>
                  <a:gd name="T14" fmla="*/ 88 w 184"/>
                  <a:gd name="T15" fmla="*/ 86 h 272"/>
                  <a:gd name="T16" fmla="*/ 95 w 184"/>
                  <a:gd name="T17" fmla="*/ 96 h 272"/>
                  <a:gd name="T18" fmla="*/ 99 w 184"/>
                  <a:gd name="T19" fmla="*/ 100 h 272"/>
                  <a:gd name="T20" fmla="*/ 105 w 184"/>
                  <a:gd name="T21" fmla="*/ 108 h 272"/>
                  <a:gd name="T22" fmla="*/ 113 w 184"/>
                  <a:gd name="T23" fmla="*/ 114 h 272"/>
                  <a:gd name="T24" fmla="*/ 123 w 184"/>
                  <a:gd name="T25" fmla="*/ 121 h 272"/>
                  <a:gd name="T26" fmla="*/ 131 w 184"/>
                  <a:gd name="T27" fmla="*/ 128 h 272"/>
                  <a:gd name="T28" fmla="*/ 139 w 184"/>
                  <a:gd name="T29" fmla="*/ 134 h 272"/>
                  <a:gd name="T30" fmla="*/ 147 w 184"/>
                  <a:gd name="T31" fmla="*/ 139 h 272"/>
                  <a:gd name="T32" fmla="*/ 154 w 184"/>
                  <a:gd name="T33" fmla="*/ 144 h 272"/>
                  <a:gd name="T34" fmla="*/ 171 w 184"/>
                  <a:gd name="T35" fmla="*/ 154 h 272"/>
                  <a:gd name="T36" fmla="*/ 181 w 184"/>
                  <a:gd name="T37" fmla="*/ 167 h 272"/>
                  <a:gd name="T38" fmla="*/ 184 w 184"/>
                  <a:gd name="T39" fmla="*/ 179 h 272"/>
                  <a:gd name="T40" fmla="*/ 184 w 184"/>
                  <a:gd name="T41" fmla="*/ 194 h 272"/>
                  <a:gd name="T42" fmla="*/ 179 w 184"/>
                  <a:gd name="T43" fmla="*/ 209 h 272"/>
                  <a:gd name="T44" fmla="*/ 174 w 184"/>
                  <a:gd name="T45" fmla="*/ 225 h 272"/>
                  <a:gd name="T46" fmla="*/ 169 w 184"/>
                  <a:gd name="T47" fmla="*/ 242 h 272"/>
                  <a:gd name="T48" fmla="*/ 167 w 184"/>
                  <a:gd name="T49" fmla="*/ 261 h 272"/>
                  <a:gd name="T50" fmla="*/ 161 w 184"/>
                  <a:gd name="T51" fmla="*/ 272 h 272"/>
                  <a:gd name="T52" fmla="*/ 143 w 184"/>
                  <a:gd name="T53" fmla="*/ 266 h 272"/>
                  <a:gd name="T54" fmla="*/ 139 w 184"/>
                  <a:gd name="T55" fmla="*/ 258 h 272"/>
                  <a:gd name="T56" fmla="*/ 138 w 184"/>
                  <a:gd name="T57" fmla="*/ 253 h 272"/>
                  <a:gd name="T58" fmla="*/ 138 w 184"/>
                  <a:gd name="T59" fmla="*/ 249 h 272"/>
                  <a:gd name="T60" fmla="*/ 139 w 184"/>
                  <a:gd name="T61" fmla="*/ 246 h 272"/>
                  <a:gd name="T62" fmla="*/ 141 w 184"/>
                  <a:gd name="T63" fmla="*/ 239 h 272"/>
                  <a:gd name="T64" fmla="*/ 139 w 184"/>
                  <a:gd name="T65" fmla="*/ 230 h 272"/>
                  <a:gd name="T66" fmla="*/ 138 w 184"/>
                  <a:gd name="T67" fmla="*/ 224 h 272"/>
                  <a:gd name="T68" fmla="*/ 138 w 184"/>
                  <a:gd name="T69" fmla="*/ 218 h 272"/>
                  <a:gd name="T70" fmla="*/ 137 w 184"/>
                  <a:gd name="T71" fmla="*/ 210 h 272"/>
                  <a:gd name="T72" fmla="*/ 137 w 184"/>
                  <a:gd name="T73" fmla="*/ 207 h 272"/>
                  <a:gd name="T74" fmla="*/ 131 w 184"/>
                  <a:gd name="T75" fmla="*/ 199 h 272"/>
                  <a:gd name="T76" fmla="*/ 126 w 184"/>
                  <a:gd name="T77" fmla="*/ 189 h 272"/>
                  <a:gd name="T78" fmla="*/ 119 w 184"/>
                  <a:gd name="T79" fmla="*/ 179 h 272"/>
                  <a:gd name="T80" fmla="*/ 117 w 184"/>
                  <a:gd name="T81" fmla="*/ 174 h 272"/>
                  <a:gd name="T82" fmla="*/ 107 w 184"/>
                  <a:gd name="T83" fmla="*/ 165 h 272"/>
                  <a:gd name="T84" fmla="*/ 97 w 184"/>
                  <a:gd name="T85" fmla="*/ 154 h 272"/>
                  <a:gd name="T86" fmla="*/ 85 w 184"/>
                  <a:gd name="T87" fmla="*/ 141 h 272"/>
                  <a:gd name="T88" fmla="*/ 79 w 184"/>
                  <a:gd name="T89" fmla="*/ 134 h 272"/>
                  <a:gd name="T90" fmla="*/ 80 w 184"/>
                  <a:gd name="T91" fmla="*/ 148 h 272"/>
                  <a:gd name="T92" fmla="*/ 83 w 184"/>
                  <a:gd name="T93" fmla="*/ 162 h 272"/>
                  <a:gd name="T94" fmla="*/ 83 w 184"/>
                  <a:gd name="T95" fmla="*/ 173 h 272"/>
                  <a:gd name="T96" fmla="*/ 84 w 184"/>
                  <a:gd name="T97" fmla="*/ 185 h 272"/>
                  <a:gd name="T98" fmla="*/ 84 w 184"/>
                  <a:gd name="T99" fmla="*/ 195 h 272"/>
                  <a:gd name="T100" fmla="*/ 84 w 184"/>
                  <a:gd name="T101" fmla="*/ 204 h 272"/>
                  <a:gd name="T102" fmla="*/ 84 w 184"/>
                  <a:gd name="T103" fmla="*/ 210 h 272"/>
                  <a:gd name="T104" fmla="*/ 85 w 184"/>
                  <a:gd name="T105" fmla="*/ 215 h 272"/>
                  <a:gd name="T106" fmla="*/ 74 w 184"/>
                  <a:gd name="T107" fmla="*/ 212 h 272"/>
                  <a:gd name="T108" fmla="*/ 57 w 184"/>
                  <a:gd name="T109" fmla="*/ 193 h 272"/>
                  <a:gd name="T110" fmla="*/ 44 w 184"/>
                  <a:gd name="T111" fmla="*/ 168 h 272"/>
                  <a:gd name="T112" fmla="*/ 34 w 184"/>
                  <a:gd name="T113" fmla="*/ 138 h 272"/>
                  <a:gd name="T114" fmla="*/ 28 w 184"/>
                  <a:gd name="T115" fmla="*/ 106 h 272"/>
                  <a:gd name="T116" fmla="*/ 20 w 184"/>
                  <a:gd name="T117" fmla="*/ 73 h 272"/>
                  <a:gd name="T118" fmla="*/ 15 w 184"/>
                  <a:gd name="T119" fmla="*/ 42 h 272"/>
                  <a:gd name="T120" fmla="*/ 8 w 184"/>
                  <a:gd name="T121" fmla="*/ 17 h 272"/>
                  <a:gd name="T122" fmla="*/ 0 w 184"/>
                  <a:gd name="T123" fmla="*/ 0 h 2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84"/>
                  <a:gd name="T187" fmla="*/ 0 h 272"/>
                  <a:gd name="T188" fmla="*/ 184 w 184"/>
                  <a:gd name="T189" fmla="*/ 272 h 27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84" h="272">
                    <a:moveTo>
                      <a:pt x="0" y="0"/>
                    </a:moveTo>
                    <a:lnTo>
                      <a:pt x="10" y="7"/>
                    </a:lnTo>
                    <a:lnTo>
                      <a:pt x="24" y="19"/>
                    </a:lnTo>
                    <a:lnTo>
                      <a:pt x="38" y="32"/>
                    </a:lnTo>
                    <a:lnTo>
                      <a:pt x="53" y="47"/>
                    </a:lnTo>
                    <a:lnTo>
                      <a:pt x="65" y="61"/>
                    </a:lnTo>
                    <a:lnTo>
                      <a:pt x="78" y="75"/>
                    </a:lnTo>
                    <a:lnTo>
                      <a:pt x="88" y="86"/>
                    </a:lnTo>
                    <a:lnTo>
                      <a:pt x="95" y="96"/>
                    </a:lnTo>
                    <a:lnTo>
                      <a:pt x="99" y="100"/>
                    </a:lnTo>
                    <a:lnTo>
                      <a:pt x="105" y="108"/>
                    </a:lnTo>
                    <a:lnTo>
                      <a:pt x="113" y="114"/>
                    </a:lnTo>
                    <a:lnTo>
                      <a:pt x="123" y="121"/>
                    </a:lnTo>
                    <a:lnTo>
                      <a:pt x="131" y="128"/>
                    </a:lnTo>
                    <a:lnTo>
                      <a:pt x="139" y="134"/>
                    </a:lnTo>
                    <a:lnTo>
                      <a:pt x="147" y="139"/>
                    </a:lnTo>
                    <a:lnTo>
                      <a:pt x="154" y="144"/>
                    </a:lnTo>
                    <a:lnTo>
                      <a:pt x="171" y="154"/>
                    </a:lnTo>
                    <a:lnTo>
                      <a:pt x="181" y="167"/>
                    </a:lnTo>
                    <a:lnTo>
                      <a:pt x="184" y="179"/>
                    </a:lnTo>
                    <a:lnTo>
                      <a:pt x="184" y="194"/>
                    </a:lnTo>
                    <a:lnTo>
                      <a:pt x="179" y="209"/>
                    </a:lnTo>
                    <a:lnTo>
                      <a:pt x="174" y="225"/>
                    </a:lnTo>
                    <a:lnTo>
                      <a:pt x="169" y="242"/>
                    </a:lnTo>
                    <a:lnTo>
                      <a:pt x="167" y="261"/>
                    </a:lnTo>
                    <a:lnTo>
                      <a:pt x="161" y="272"/>
                    </a:lnTo>
                    <a:lnTo>
                      <a:pt x="143" y="266"/>
                    </a:lnTo>
                    <a:lnTo>
                      <a:pt x="139" y="258"/>
                    </a:lnTo>
                    <a:lnTo>
                      <a:pt x="138" y="253"/>
                    </a:lnTo>
                    <a:lnTo>
                      <a:pt x="138" y="249"/>
                    </a:lnTo>
                    <a:lnTo>
                      <a:pt x="139" y="246"/>
                    </a:lnTo>
                    <a:lnTo>
                      <a:pt x="141" y="239"/>
                    </a:lnTo>
                    <a:lnTo>
                      <a:pt x="139" y="230"/>
                    </a:lnTo>
                    <a:lnTo>
                      <a:pt x="138" y="224"/>
                    </a:lnTo>
                    <a:lnTo>
                      <a:pt x="138" y="218"/>
                    </a:lnTo>
                    <a:lnTo>
                      <a:pt x="137" y="210"/>
                    </a:lnTo>
                    <a:lnTo>
                      <a:pt x="137" y="207"/>
                    </a:lnTo>
                    <a:lnTo>
                      <a:pt x="131" y="199"/>
                    </a:lnTo>
                    <a:lnTo>
                      <a:pt x="126" y="189"/>
                    </a:lnTo>
                    <a:lnTo>
                      <a:pt x="119" y="179"/>
                    </a:lnTo>
                    <a:lnTo>
                      <a:pt x="117" y="174"/>
                    </a:lnTo>
                    <a:lnTo>
                      <a:pt x="107" y="165"/>
                    </a:lnTo>
                    <a:lnTo>
                      <a:pt x="97" y="154"/>
                    </a:lnTo>
                    <a:lnTo>
                      <a:pt x="85" y="141"/>
                    </a:lnTo>
                    <a:lnTo>
                      <a:pt x="79" y="134"/>
                    </a:lnTo>
                    <a:lnTo>
                      <a:pt x="80" y="148"/>
                    </a:lnTo>
                    <a:lnTo>
                      <a:pt x="83" y="162"/>
                    </a:lnTo>
                    <a:lnTo>
                      <a:pt x="83" y="173"/>
                    </a:lnTo>
                    <a:lnTo>
                      <a:pt x="84" y="185"/>
                    </a:lnTo>
                    <a:lnTo>
                      <a:pt x="84" y="195"/>
                    </a:lnTo>
                    <a:lnTo>
                      <a:pt x="84" y="204"/>
                    </a:lnTo>
                    <a:lnTo>
                      <a:pt x="84" y="210"/>
                    </a:lnTo>
                    <a:lnTo>
                      <a:pt x="85" y="215"/>
                    </a:lnTo>
                    <a:lnTo>
                      <a:pt x="74" y="212"/>
                    </a:lnTo>
                    <a:lnTo>
                      <a:pt x="57" y="193"/>
                    </a:lnTo>
                    <a:lnTo>
                      <a:pt x="44" y="168"/>
                    </a:lnTo>
                    <a:lnTo>
                      <a:pt x="34" y="138"/>
                    </a:lnTo>
                    <a:lnTo>
                      <a:pt x="28" y="106"/>
                    </a:lnTo>
                    <a:lnTo>
                      <a:pt x="20" y="73"/>
                    </a:lnTo>
                    <a:lnTo>
                      <a:pt x="15" y="42"/>
                    </a:lnTo>
                    <a:lnTo>
                      <a:pt x="8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6" name="Freeform 263"/>
              <p:cNvSpPr>
                <a:spLocks/>
              </p:cNvSpPr>
              <p:nvPr/>
            </p:nvSpPr>
            <p:spPr bwMode="auto">
              <a:xfrm>
                <a:off x="4002" y="2654"/>
                <a:ext cx="94" cy="151"/>
              </a:xfrm>
              <a:custGeom>
                <a:avLst/>
                <a:gdLst>
                  <a:gd name="T0" fmla="*/ 94 w 94"/>
                  <a:gd name="T1" fmla="*/ 4 h 151"/>
                  <a:gd name="T2" fmla="*/ 84 w 94"/>
                  <a:gd name="T3" fmla="*/ 0 h 151"/>
                  <a:gd name="T4" fmla="*/ 58 w 94"/>
                  <a:gd name="T5" fmla="*/ 89 h 151"/>
                  <a:gd name="T6" fmla="*/ 47 w 94"/>
                  <a:gd name="T7" fmla="*/ 98 h 151"/>
                  <a:gd name="T8" fmla="*/ 39 w 94"/>
                  <a:gd name="T9" fmla="*/ 106 h 151"/>
                  <a:gd name="T10" fmla="*/ 33 w 94"/>
                  <a:gd name="T11" fmla="*/ 115 h 151"/>
                  <a:gd name="T12" fmla="*/ 28 w 94"/>
                  <a:gd name="T13" fmla="*/ 124 h 151"/>
                  <a:gd name="T14" fmla="*/ 22 w 94"/>
                  <a:gd name="T15" fmla="*/ 130 h 151"/>
                  <a:gd name="T16" fmla="*/ 15 w 94"/>
                  <a:gd name="T17" fmla="*/ 138 h 151"/>
                  <a:gd name="T18" fmla="*/ 8 w 94"/>
                  <a:gd name="T19" fmla="*/ 144 h 151"/>
                  <a:gd name="T20" fmla="*/ 0 w 94"/>
                  <a:gd name="T21" fmla="*/ 151 h 151"/>
                  <a:gd name="T22" fmla="*/ 9 w 94"/>
                  <a:gd name="T23" fmla="*/ 144 h 151"/>
                  <a:gd name="T24" fmla="*/ 18 w 94"/>
                  <a:gd name="T25" fmla="*/ 138 h 151"/>
                  <a:gd name="T26" fmla="*/ 26 w 94"/>
                  <a:gd name="T27" fmla="*/ 133 h 151"/>
                  <a:gd name="T28" fmla="*/ 33 w 94"/>
                  <a:gd name="T29" fmla="*/ 128 h 151"/>
                  <a:gd name="T30" fmla="*/ 39 w 94"/>
                  <a:gd name="T31" fmla="*/ 119 h 151"/>
                  <a:gd name="T32" fmla="*/ 46 w 94"/>
                  <a:gd name="T33" fmla="*/ 111 h 151"/>
                  <a:gd name="T34" fmla="*/ 53 w 94"/>
                  <a:gd name="T35" fmla="*/ 100 h 151"/>
                  <a:gd name="T36" fmla="*/ 63 w 94"/>
                  <a:gd name="T37" fmla="*/ 86 h 151"/>
                  <a:gd name="T38" fmla="*/ 94 w 94"/>
                  <a:gd name="T39" fmla="*/ 4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4"/>
                  <a:gd name="T61" fmla="*/ 0 h 151"/>
                  <a:gd name="T62" fmla="*/ 94 w 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4" h="151">
                    <a:moveTo>
                      <a:pt x="94" y="4"/>
                    </a:moveTo>
                    <a:lnTo>
                      <a:pt x="84" y="0"/>
                    </a:lnTo>
                    <a:lnTo>
                      <a:pt x="58" y="89"/>
                    </a:lnTo>
                    <a:lnTo>
                      <a:pt x="47" y="98"/>
                    </a:lnTo>
                    <a:lnTo>
                      <a:pt x="39" y="106"/>
                    </a:lnTo>
                    <a:lnTo>
                      <a:pt x="33" y="115"/>
                    </a:lnTo>
                    <a:lnTo>
                      <a:pt x="28" y="124"/>
                    </a:lnTo>
                    <a:lnTo>
                      <a:pt x="22" y="130"/>
                    </a:lnTo>
                    <a:lnTo>
                      <a:pt x="15" y="138"/>
                    </a:lnTo>
                    <a:lnTo>
                      <a:pt x="8" y="144"/>
                    </a:lnTo>
                    <a:lnTo>
                      <a:pt x="0" y="151"/>
                    </a:lnTo>
                    <a:lnTo>
                      <a:pt x="9" y="144"/>
                    </a:lnTo>
                    <a:lnTo>
                      <a:pt x="18" y="138"/>
                    </a:lnTo>
                    <a:lnTo>
                      <a:pt x="26" y="133"/>
                    </a:lnTo>
                    <a:lnTo>
                      <a:pt x="33" y="128"/>
                    </a:lnTo>
                    <a:lnTo>
                      <a:pt x="39" y="119"/>
                    </a:lnTo>
                    <a:lnTo>
                      <a:pt x="46" y="111"/>
                    </a:lnTo>
                    <a:lnTo>
                      <a:pt x="53" y="100"/>
                    </a:lnTo>
                    <a:lnTo>
                      <a:pt x="63" y="86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7" name="Freeform 264"/>
              <p:cNvSpPr>
                <a:spLocks/>
              </p:cNvSpPr>
              <p:nvPr/>
            </p:nvSpPr>
            <p:spPr bwMode="auto">
              <a:xfrm>
                <a:off x="4435" y="2577"/>
                <a:ext cx="90" cy="94"/>
              </a:xfrm>
              <a:custGeom>
                <a:avLst/>
                <a:gdLst>
                  <a:gd name="T0" fmla="*/ 76 w 90"/>
                  <a:gd name="T1" fmla="*/ 15 h 94"/>
                  <a:gd name="T2" fmla="*/ 78 w 90"/>
                  <a:gd name="T3" fmla="*/ 9 h 94"/>
                  <a:gd name="T4" fmla="*/ 79 w 90"/>
                  <a:gd name="T5" fmla="*/ 4 h 94"/>
                  <a:gd name="T6" fmla="*/ 81 w 90"/>
                  <a:gd name="T7" fmla="*/ 0 h 94"/>
                  <a:gd name="T8" fmla="*/ 86 w 90"/>
                  <a:gd name="T9" fmla="*/ 0 h 94"/>
                  <a:gd name="T10" fmla="*/ 90 w 90"/>
                  <a:gd name="T11" fmla="*/ 7 h 94"/>
                  <a:gd name="T12" fmla="*/ 86 w 90"/>
                  <a:gd name="T13" fmla="*/ 18 h 94"/>
                  <a:gd name="T14" fmla="*/ 78 w 90"/>
                  <a:gd name="T15" fmla="*/ 30 h 94"/>
                  <a:gd name="T16" fmla="*/ 65 w 90"/>
                  <a:gd name="T17" fmla="*/ 62 h 94"/>
                  <a:gd name="T18" fmla="*/ 64 w 90"/>
                  <a:gd name="T19" fmla="*/ 67 h 94"/>
                  <a:gd name="T20" fmla="*/ 64 w 90"/>
                  <a:gd name="T21" fmla="*/ 73 h 94"/>
                  <a:gd name="T22" fmla="*/ 58 w 90"/>
                  <a:gd name="T23" fmla="*/ 78 h 94"/>
                  <a:gd name="T24" fmla="*/ 49 w 90"/>
                  <a:gd name="T25" fmla="*/ 77 h 94"/>
                  <a:gd name="T26" fmla="*/ 44 w 90"/>
                  <a:gd name="T27" fmla="*/ 71 h 94"/>
                  <a:gd name="T28" fmla="*/ 44 w 90"/>
                  <a:gd name="T29" fmla="*/ 63 h 94"/>
                  <a:gd name="T30" fmla="*/ 45 w 90"/>
                  <a:gd name="T31" fmla="*/ 54 h 94"/>
                  <a:gd name="T32" fmla="*/ 44 w 90"/>
                  <a:gd name="T33" fmla="*/ 50 h 94"/>
                  <a:gd name="T34" fmla="*/ 31 w 90"/>
                  <a:gd name="T35" fmla="*/ 57 h 94"/>
                  <a:gd name="T36" fmla="*/ 24 w 90"/>
                  <a:gd name="T37" fmla="*/ 68 h 94"/>
                  <a:gd name="T38" fmla="*/ 16 w 90"/>
                  <a:gd name="T39" fmla="*/ 81 h 94"/>
                  <a:gd name="T40" fmla="*/ 9 w 90"/>
                  <a:gd name="T41" fmla="*/ 94 h 94"/>
                  <a:gd name="T42" fmla="*/ 0 w 90"/>
                  <a:gd name="T43" fmla="*/ 91 h 94"/>
                  <a:gd name="T44" fmla="*/ 1 w 90"/>
                  <a:gd name="T45" fmla="*/ 84 h 94"/>
                  <a:gd name="T46" fmla="*/ 4 w 90"/>
                  <a:gd name="T47" fmla="*/ 78 h 94"/>
                  <a:gd name="T48" fmla="*/ 8 w 90"/>
                  <a:gd name="T49" fmla="*/ 69 h 94"/>
                  <a:gd name="T50" fmla="*/ 13 w 90"/>
                  <a:gd name="T51" fmla="*/ 63 h 94"/>
                  <a:gd name="T52" fmla="*/ 18 w 90"/>
                  <a:gd name="T53" fmla="*/ 58 h 94"/>
                  <a:gd name="T54" fmla="*/ 25 w 90"/>
                  <a:gd name="T55" fmla="*/ 55 h 94"/>
                  <a:gd name="T56" fmla="*/ 36 w 90"/>
                  <a:gd name="T57" fmla="*/ 49 h 94"/>
                  <a:gd name="T58" fmla="*/ 50 w 90"/>
                  <a:gd name="T59" fmla="*/ 43 h 94"/>
                  <a:gd name="T60" fmla="*/ 58 w 90"/>
                  <a:gd name="T61" fmla="*/ 33 h 94"/>
                  <a:gd name="T62" fmla="*/ 63 w 90"/>
                  <a:gd name="T63" fmla="*/ 27 h 94"/>
                  <a:gd name="T64" fmla="*/ 66 w 90"/>
                  <a:gd name="T65" fmla="*/ 20 h 94"/>
                  <a:gd name="T66" fmla="*/ 76 w 90"/>
                  <a:gd name="T67" fmla="*/ 15 h 9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0"/>
                  <a:gd name="T103" fmla="*/ 0 h 94"/>
                  <a:gd name="T104" fmla="*/ 90 w 90"/>
                  <a:gd name="T105" fmla="*/ 94 h 9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0" h="94">
                    <a:moveTo>
                      <a:pt x="76" y="15"/>
                    </a:moveTo>
                    <a:lnTo>
                      <a:pt x="78" y="9"/>
                    </a:lnTo>
                    <a:lnTo>
                      <a:pt x="79" y="4"/>
                    </a:lnTo>
                    <a:lnTo>
                      <a:pt x="81" y="0"/>
                    </a:lnTo>
                    <a:lnTo>
                      <a:pt x="86" y="0"/>
                    </a:lnTo>
                    <a:lnTo>
                      <a:pt x="90" y="7"/>
                    </a:lnTo>
                    <a:lnTo>
                      <a:pt x="86" y="18"/>
                    </a:lnTo>
                    <a:lnTo>
                      <a:pt x="78" y="30"/>
                    </a:lnTo>
                    <a:lnTo>
                      <a:pt x="65" y="62"/>
                    </a:lnTo>
                    <a:lnTo>
                      <a:pt x="64" y="67"/>
                    </a:lnTo>
                    <a:lnTo>
                      <a:pt x="64" y="73"/>
                    </a:lnTo>
                    <a:lnTo>
                      <a:pt x="58" y="78"/>
                    </a:lnTo>
                    <a:lnTo>
                      <a:pt x="49" y="77"/>
                    </a:lnTo>
                    <a:lnTo>
                      <a:pt x="44" y="71"/>
                    </a:lnTo>
                    <a:lnTo>
                      <a:pt x="44" y="63"/>
                    </a:lnTo>
                    <a:lnTo>
                      <a:pt x="45" y="54"/>
                    </a:lnTo>
                    <a:lnTo>
                      <a:pt x="44" y="50"/>
                    </a:lnTo>
                    <a:lnTo>
                      <a:pt x="31" y="57"/>
                    </a:lnTo>
                    <a:lnTo>
                      <a:pt x="24" y="68"/>
                    </a:lnTo>
                    <a:lnTo>
                      <a:pt x="16" y="81"/>
                    </a:lnTo>
                    <a:lnTo>
                      <a:pt x="9" y="94"/>
                    </a:lnTo>
                    <a:lnTo>
                      <a:pt x="0" y="91"/>
                    </a:lnTo>
                    <a:lnTo>
                      <a:pt x="1" y="84"/>
                    </a:lnTo>
                    <a:lnTo>
                      <a:pt x="4" y="78"/>
                    </a:lnTo>
                    <a:lnTo>
                      <a:pt x="8" y="69"/>
                    </a:lnTo>
                    <a:lnTo>
                      <a:pt x="13" y="63"/>
                    </a:lnTo>
                    <a:lnTo>
                      <a:pt x="18" y="58"/>
                    </a:lnTo>
                    <a:lnTo>
                      <a:pt x="25" y="55"/>
                    </a:lnTo>
                    <a:lnTo>
                      <a:pt x="36" y="49"/>
                    </a:lnTo>
                    <a:lnTo>
                      <a:pt x="50" y="43"/>
                    </a:lnTo>
                    <a:lnTo>
                      <a:pt x="58" y="33"/>
                    </a:lnTo>
                    <a:lnTo>
                      <a:pt x="63" y="27"/>
                    </a:lnTo>
                    <a:lnTo>
                      <a:pt x="66" y="20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8" name="Freeform 265"/>
              <p:cNvSpPr>
                <a:spLocks/>
              </p:cNvSpPr>
              <p:nvPr/>
            </p:nvSpPr>
            <p:spPr bwMode="auto">
              <a:xfrm>
                <a:off x="4266" y="2684"/>
                <a:ext cx="114" cy="129"/>
              </a:xfrm>
              <a:custGeom>
                <a:avLst/>
                <a:gdLst>
                  <a:gd name="T0" fmla="*/ 114 w 114"/>
                  <a:gd name="T1" fmla="*/ 0 h 129"/>
                  <a:gd name="T2" fmla="*/ 106 w 114"/>
                  <a:gd name="T3" fmla="*/ 9 h 129"/>
                  <a:gd name="T4" fmla="*/ 100 w 114"/>
                  <a:gd name="T5" fmla="*/ 14 h 129"/>
                  <a:gd name="T6" fmla="*/ 91 w 114"/>
                  <a:gd name="T7" fmla="*/ 17 h 129"/>
                  <a:gd name="T8" fmla="*/ 84 w 114"/>
                  <a:gd name="T9" fmla="*/ 24 h 129"/>
                  <a:gd name="T10" fmla="*/ 76 w 114"/>
                  <a:gd name="T11" fmla="*/ 30 h 129"/>
                  <a:gd name="T12" fmla="*/ 66 w 114"/>
                  <a:gd name="T13" fmla="*/ 40 h 129"/>
                  <a:gd name="T14" fmla="*/ 54 w 114"/>
                  <a:gd name="T15" fmla="*/ 54 h 129"/>
                  <a:gd name="T16" fmla="*/ 41 w 114"/>
                  <a:gd name="T17" fmla="*/ 71 h 129"/>
                  <a:gd name="T18" fmla="*/ 27 w 114"/>
                  <a:gd name="T19" fmla="*/ 86 h 129"/>
                  <a:gd name="T20" fmla="*/ 16 w 114"/>
                  <a:gd name="T21" fmla="*/ 103 h 129"/>
                  <a:gd name="T22" fmla="*/ 6 w 114"/>
                  <a:gd name="T23" fmla="*/ 116 h 129"/>
                  <a:gd name="T24" fmla="*/ 0 w 114"/>
                  <a:gd name="T25" fmla="*/ 129 h 129"/>
                  <a:gd name="T26" fmla="*/ 7 w 114"/>
                  <a:gd name="T27" fmla="*/ 124 h 129"/>
                  <a:gd name="T28" fmla="*/ 19 w 114"/>
                  <a:gd name="T29" fmla="*/ 115 h 129"/>
                  <a:gd name="T30" fmla="*/ 31 w 114"/>
                  <a:gd name="T31" fmla="*/ 101 h 129"/>
                  <a:gd name="T32" fmla="*/ 46 w 114"/>
                  <a:gd name="T33" fmla="*/ 89 h 129"/>
                  <a:gd name="T34" fmla="*/ 60 w 114"/>
                  <a:gd name="T35" fmla="*/ 74 h 129"/>
                  <a:gd name="T36" fmla="*/ 74 w 114"/>
                  <a:gd name="T37" fmla="*/ 64 h 129"/>
                  <a:gd name="T38" fmla="*/ 85 w 114"/>
                  <a:gd name="T39" fmla="*/ 56 h 129"/>
                  <a:gd name="T40" fmla="*/ 94 w 114"/>
                  <a:gd name="T41" fmla="*/ 56 h 129"/>
                  <a:gd name="T42" fmla="*/ 95 w 114"/>
                  <a:gd name="T43" fmla="*/ 59 h 129"/>
                  <a:gd name="T44" fmla="*/ 98 w 114"/>
                  <a:gd name="T45" fmla="*/ 65 h 129"/>
                  <a:gd name="T46" fmla="*/ 101 w 114"/>
                  <a:gd name="T47" fmla="*/ 70 h 129"/>
                  <a:gd name="T48" fmla="*/ 105 w 114"/>
                  <a:gd name="T49" fmla="*/ 74 h 129"/>
                  <a:gd name="T50" fmla="*/ 103 w 114"/>
                  <a:gd name="T51" fmla="*/ 65 h 129"/>
                  <a:gd name="T52" fmla="*/ 101 w 114"/>
                  <a:gd name="T53" fmla="*/ 56 h 129"/>
                  <a:gd name="T54" fmla="*/ 100 w 114"/>
                  <a:gd name="T55" fmla="*/ 48 h 129"/>
                  <a:gd name="T56" fmla="*/ 101 w 114"/>
                  <a:gd name="T57" fmla="*/ 40 h 129"/>
                  <a:gd name="T58" fmla="*/ 114 w 114"/>
                  <a:gd name="T59" fmla="*/ 0 h 12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14"/>
                  <a:gd name="T91" fmla="*/ 0 h 129"/>
                  <a:gd name="T92" fmla="*/ 114 w 114"/>
                  <a:gd name="T93" fmla="*/ 129 h 12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14" h="129">
                    <a:moveTo>
                      <a:pt x="114" y="0"/>
                    </a:moveTo>
                    <a:lnTo>
                      <a:pt x="106" y="9"/>
                    </a:lnTo>
                    <a:lnTo>
                      <a:pt x="100" y="14"/>
                    </a:lnTo>
                    <a:lnTo>
                      <a:pt x="91" y="17"/>
                    </a:lnTo>
                    <a:lnTo>
                      <a:pt x="84" y="24"/>
                    </a:lnTo>
                    <a:lnTo>
                      <a:pt x="76" y="30"/>
                    </a:lnTo>
                    <a:lnTo>
                      <a:pt x="66" y="40"/>
                    </a:lnTo>
                    <a:lnTo>
                      <a:pt x="54" y="54"/>
                    </a:lnTo>
                    <a:lnTo>
                      <a:pt x="41" y="71"/>
                    </a:lnTo>
                    <a:lnTo>
                      <a:pt x="27" y="86"/>
                    </a:lnTo>
                    <a:lnTo>
                      <a:pt x="16" y="103"/>
                    </a:lnTo>
                    <a:lnTo>
                      <a:pt x="6" y="116"/>
                    </a:lnTo>
                    <a:lnTo>
                      <a:pt x="0" y="129"/>
                    </a:lnTo>
                    <a:lnTo>
                      <a:pt x="7" y="124"/>
                    </a:lnTo>
                    <a:lnTo>
                      <a:pt x="19" y="115"/>
                    </a:lnTo>
                    <a:lnTo>
                      <a:pt x="31" y="101"/>
                    </a:lnTo>
                    <a:lnTo>
                      <a:pt x="46" y="89"/>
                    </a:lnTo>
                    <a:lnTo>
                      <a:pt x="60" y="74"/>
                    </a:lnTo>
                    <a:lnTo>
                      <a:pt x="74" y="64"/>
                    </a:lnTo>
                    <a:lnTo>
                      <a:pt x="85" y="56"/>
                    </a:lnTo>
                    <a:lnTo>
                      <a:pt x="94" y="56"/>
                    </a:lnTo>
                    <a:lnTo>
                      <a:pt x="95" y="59"/>
                    </a:lnTo>
                    <a:lnTo>
                      <a:pt x="98" y="65"/>
                    </a:lnTo>
                    <a:lnTo>
                      <a:pt x="101" y="70"/>
                    </a:lnTo>
                    <a:lnTo>
                      <a:pt x="105" y="74"/>
                    </a:lnTo>
                    <a:lnTo>
                      <a:pt x="103" y="65"/>
                    </a:lnTo>
                    <a:lnTo>
                      <a:pt x="101" y="56"/>
                    </a:lnTo>
                    <a:lnTo>
                      <a:pt x="100" y="48"/>
                    </a:lnTo>
                    <a:lnTo>
                      <a:pt x="101" y="40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9" name="Freeform 266"/>
              <p:cNvSpPr>
                <a:spLocks/>
              </p:cNvSpPr>
              <p:nvPr/>
            </p:nvSpPr>
            <p:spPr bwMode="auto">
              <a:xfrm>
                <a:off x="4399" y="2586"/>
                <a:ext cx="71" cy="83"/>
              </a:xfrm>
              <a:custGeom>
                <a:avLst/>
                <a:gdLst>
                  <a:gd name="T0" fmla="*/ 32 w 71"/>
                  <a:gd name="T1" fmla="*/ 15 h 83"/>
                  <a:gd name="T2" fmla="*/ 42 w 71"/>
                  <a:gd name="T3" fmla="*/ 11 h 83"/>
                  <a:gd name="T4" fmla="*/ 52 w 71"/>
                  <a:gd name="T5" fmla="*/ 8 h 83"/>
                  <a:gd name="T6" fmla="*/ 61 w 71"/>
                  <a:gd name="T7" fmla="*/ 3 h 83"/>
                  <a:gd name="T8" fmla="*/ 71 w 71"/>
                  <a:gd name="T9" fmla="*/ 0 h 83"/>
                  <a:gd name="T10" fmla="*/ 70 w 71"/>
                  <a:gd name="T11" fmla="*/ 4 h 83"/>
                  <a:gd name="T12" fmla="*/ 70 w 71"/>
                  <a:gd name="T13" fmla="*/ 10 h 83"/>
                  <a:gd name="T14" fmla="*/ 61 w 71"/>
                  <a:gd name="T15" fmla="*/ 23 h 83"/>
                  <a:gd name="T16" fmla="*/ 51 w 71"/>
                  <a:gd name="T17" fmla="*/ 35 h 83"/>
                  <a:gd name="T18" fmla="*/ 40 w 71"/>
                  <a:gd name="T19" fmla="*/ 45 h 83"/>
                  <a:gd name="T20" fmla="*/ 32 w 71"/>
                  <a:gd name="T21" fmla="*/ 53 h 83"/>
                  <a:gd name="T22" fmla="*/ 22 w 71"/>
                  <a:gd name="T23" fmla="*/ 62 h 83"/>
                  <a:gd name="T24" fmla="*/ 16 w 71"/>
                  <a:gd name="T25" fmla="*/ 72 h 83"/>
                  <a:gd name="T26" fmla="*/ 10 w 71"/>
                  <a:gd name="T27" fmla="*/ 79 h 83"/>
                  <a:gd name="T28" fmla="*/ 0 w 71"/>
                  <a:gd name="T29" fmla="*/ 83 h 83"/>
                  <a:gd name="T30" fmla="*/ 3 w 71"/>
                  <a:gd name="T31" fmla="*/ 72 h 83"/>
                  <a:gd name="T32" fmla="*/ 12 w 71"/>
                  <a:gd name="T33" fmla="*/ 59 h 83"/>
                  <a:gd name="T34" fmla="*/ 22 w 71"/>
                  <a:gd name="T35" fmla="*/ 50 h 83"/>
                  <a:gd name="T36" fmla="*/ 27 w 71"/>
                  <a:gd name="T37" fmla="*/ 45 h 83"/>
                  <a:gd name="T38" fmla="*/ 32 w 71"/>
                  <a:gd name="T39" fmla="*/ 41 h 83"/>
                  <a:gd name="T40" fmla="*/ 36 w 71"/>
                  <a:gd name="T41" fmla="*/ 35 h 83"/>
                  <a:gd name="T42" fmla="*/ 40 w 71"/>
                  <a:gd name="T43" fmla="*/ 29 h 83"/>
                  <a:gd name="T44" fmla="*/ 38 w 71"/>
                  <a:gd name="T45" fmla="*/ 23 h 83"/>
                  <a:gd name="T46" fmla="*/ 36 w 71"/>
                  <a:gd name="T47" fmla="*/ 19 h 83"/>
                  <a:gd name="T48" fmla="*/ 33 w 71"/>
                  <a:gd name="T49" fmla="*/ 15 h 83"/>
                  <a:gd name="T50" fmla="*/ 32 w 71"/>
                  <a:gd name="T51" fmla="*/ 15 h 8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1"/>
                  <a:gd name="T79" fmla="*/ 0 h 83"/>
                  <a:gd name="T80" fmla="*/ 71 w 71"/>
                  <a:gd name="T81" fmla="*/ 83 h 8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1" h="83">
                    <a:moveTo>
                      <a:pt x="32" y="15"/>
                    </a:moveTo>
                    <a:lnTo>
                      <a:pt x="42" y="11"/>
                    </a:lnTo>
                    <a:lnTo>
                      <a:pt x="52" y="8"/>
                    </a:lnTo>
                    <a:lnTo>
                      <a:pt x="61" y="3"/>
                    </a:lnTo>
                    <a:lnTo>
                      <a:pt x="71" y="0"/>
                    </a:lnTo>
                    <a:lnTo>
                      <a:pt x="70" y="4"/>
                    </a:lnTo>
                    <a:lnTo>
                      <a:pt x="70" y="10"/>
                    </a:lnTo>
                    <a:lnTo>
                      <a:pt x="61" y="23"/>
                    </a:lnTo>
                    <a:lnTo>
                      <a:pt x="51" y="35"/>
                    </a:lnTo>
                    <a:lnTo>
                      <a:pt x="40" y="45"/>
                    </a:lnTo>
                    <a:lnTo>
                      <a:pt x="32" y="53"/>
                    </a:lnTo>
                    <a:lnTo>
                      <a:pt x="22" y="62"/>
                    </a:lnTo>
                    <a:lnTo>
                      <a:pt x="16" y="72"/>
                    </a:lnTo>
                    <a:lnTo>
                      <a:pt x="10" y="79"/>
                    </a:lnTo>
                    <a:lnTo>
                      <a:pt x="0" y="83"/>
                    </a:lnTo>
                    <a:lnTo>
                      <a:pt x="3" y="72"/>
                    </a:lnTo>
                    <a:lnTo>
                      <a:pt x="12" y="59"/>
                    </a:lnTo>
                    <a:lnTo>
                      <a:pt x="22" y="50"/>
                    </a:lnTo>
                    <a:lnTo>
                      <a:pt x="27" y="45"/>
                    </a:lnTo>
                    <a:lnTo>
                      <a:pt x="32" y="41"/>
                    </a:lnTo>
                    <a:lnTo>
                      <a:pt x="36" y="35"/>
                    </a:lnTo>
                    <a:lnTo>
                      <a:pt x="40" y="29"/>
                    </a:lnTo>
                    <a:lnTo>
                      <a:pt x="38" y="23"/>
                    </a:lnTo>
                    <a:lnTo>
                      <a:pt x="36" y="19"/>
                    </a:lnTo>
                    <a:lnTo>
                      <a:pt x="33" y="15"/>
                    </a:lnTo>
                    <a:lnTo>
                      <a:pt x="32" y="15"/>
                    </a:lnTo>
                    <a:close/>
                  </a:path>
                </a:pathLst>
              </a:custGeom>
              <a:solidFill>
                <a:srgbClr val="C18066"/>
              </a:solidFill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0" name="Freeform 267"/>
              <p:cNvSpPr>
                <a:spLocks/>
              </p:cNvSpPr>
              <p:nvPr/>
            </p:nvSpPr>
            <p:spPr bwMode="auto">
              <a:xfrm>
                <a:off x="4470" y="2535"/>
                <a:ext cx="54" cy="76"/>
              </a:xfrm>
              <a:custGeom>
                <a:avLst/>
                <a:gdLst>
                  <a:gd name="T0" fmla="*/ 53 w 54"/>
                  <a:gd name="T1" fmla="*/ 0 h 76"/>
                  <a:gd name="T2" fmla="*/ 46 w 54"/>
                  <a:gd name="T3" fmla="*/ 8 h 76"/>
                  <a:gd name="T4" fmla="*/ 41 w 54"/>
                  <a:gd name="T5" fmla="*/ 16 h 76"/>
                  <a:gd name="T6" fmla="*/ 35 w 54"/>
                  <a:gd name="T7" fmla="*/ 21 h 76"/>
                  <a:gd name="T8" fmla="*/ 29 w 54"/>
                  <a:gd name="T9" fmla="*/ 27 h 76"/>
                  <a:gd name="T10" fmla="*/ 23 w 54"/>
                  <a:gd name="T11" fmla="*/ 32 h 76"/>
                  <a:gd name="T12" fmla="*/ 16 w 54"/>
                  <a:gd name="T13" fmla="*/ 39 h 76"/>
                  <a:gd name="T14" fmla="*/ 10 w 54"/>
                  <a:gd name="T15" fmla="*/ 45 h 76"/>
                  <a:gd name="T16" fmla="*/ 6 w 54"/>
                  <a:gd name="T17" fmla="*/ 56 h 76"/>
                  <a:gd name="T18" fmla="*/ 4 w 54"/>
                  <a:gd name="T19" fmla="*/ 61 h 76"/>
                  <a:gd name="T20" fmla="*/ 4 w 54"/>
                  <a:gd name="T21" fmla="*/ 66 h 76"/>
                  <a:gd name="T22" fmla="*/ 3 w 54"/>
                  <a:gd name="T23" fmla="*/ 69 h 76"/>
                  <a:gd name="T24" fmla="*/ 0 w 54"/>
                  <a:gd name="T25" fmla="*/ 72 h 76"/>
                  <a:gd name="T26" fmla="*/ 8 w 54"/>
                  <a:gd name="T27" fmla="*/ 76 h 76"/>
                  <a:gd name="T28" fmla="*/ 21 w 54"/>
                  <a:gd name="T29" fmla="*/ 41 h 76"/>
                  <a:gd name="T30" fmla="*/ 30 w 54"/>
                  <a:gd name="T31" fmla="*/ 35 h 76"/>
                  <a:gd name="T32" fmla="*/ 39 w 54"/>
                  <a:gd name="T33" fmla="*/ 27 h 76"/>
                  <a:gd name="T34" fmla="*/ 46 w 54"/>
                  <a:gd name="T35" fmla="*/ 17 h 76"/>
                  <a:gd name="T36" fmla="*/ 54 w 54"/>
                  <a:gd name="T37" fmla="*/ 6 h 76"/>
                  <a:gd name="T38" fmla="*/ 53 w 54"/>
                  <a:gd name="T39" fmla="*/ 2 h 76"/>
                  <a:gd name="T40" fmla="*/ 53 w 54"/>
                  <a:gd name="T41" fmla="*/ 0 h 7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4"/>
                  <a:gd name="T64" fmla="*/ 0 h 76"/>
                  <a:gd name="T65" fmla="*/ 54 w 54"/>
                  <a:gd name="T66" fmla="*/ 76 h 7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4" h="76">
                    <a:moveTo>
                      <a:pt x="53" y="0"/>
                    </a:moveTo>
                    <a:lnTo>
                      <a:pt x="46" y="8"/>
                    </a:lnTo>
                    <a:lnTo>
                      <a:pt x="41" y="16"/>
                    </a:lnTo>
                    <a:lnTo>
                      <a:pt x="35" y="21"/>
                    </a:lnTo>
                    <a:lnTo>
                      <a:pt x="29" y="27"/>
                    </a:lnTo>
                    <a:lnTo>
                      <a:pt x="23" y="32"/>
                    </a:lnTo>
                    <a:lnTo>
                      <a:pt x="16" y="39"/>
                    </a:lnTo>
                    <a:lnTo>
                      <a:pt x="10" y="45"/>
                    </a:lnTo>
                    <a:lnTo>
                      <a:pt x="6" y="56"/>
                    </a:lnTo>
                    <a:lnTo>
                      <a:pt x="4" y="61"/>
                    </a:lnTo>
                    <a:lnTo>
                      <a:pt x="4" y="66"/>
                    </a:lnTo>
                    <a:lnTo>
                      <a:pt x="3" y="69"/>
                    </a:lnTo>
                    <a:lnTo>
                      <a:pt x="0" y="72"/>
                    </a:lnTo>
                    <a:lnTo>
                      <a:pt x="8" y="76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39" y="27"/>
                    </a:lnTo>
                    <a:lnTo>
                      <a:pt x="46" y="17"/>
                    </a:lnTo>
                    <a:lnTo>
                      <a:pt x="54" y="6"/>
                    </a:lnTo>
                    <a:lnTo>
                      <a:pt x="53" y="2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1" name="Freeform 268"/>
              <p:cNvSpPr>
                <a:spLocks/>
              </p:cNvSpPr>
              <p:nvPr/>
            </p:nvSpPr>
            <p:spPr bwMode="auto">
              <a:xfrm>
                <a:off x="4407" y="2634"/>
                <a:ext cx="38" cy="47"/>
              </a:xfrm>
              <a:custGeom>
                <a:avLst/>
                <a:gdLst>
                  <a:gd name="T0" fmla="*/ 38 w 38"/>
                  <a:gd name="T1" fmla="*/ 0 h 47"/>
                  <a:gd name="T2" fmla="*/ 28 w 38"/>
                  <a:gd name="T3" fmla="*/ 7 h 47"/>
                  <a:gd name="T4" fmla="*/ 18 w 38"/>
                  <a:gd name="T5" fmla="*/ 16 h 47"/>
                  <a:gd name="T6" fmla="*/ 8 w 38"/>
                  <a:gd name="T7" fmla="*/ 25 h 47"/>
                  <a:gd name="T8" fmla="*/ 2 w 38"/>
                  <a:gd name="T9" fmla="*/ 37 h 47"/>
                  <a:gd name="T10" fmla="*/ 0 w 38"/>
                  <a:gd name="T11" fmla="*/ 42 h 47"/>
                  <a:gd name="T12" fmla="*/ 3 w 38"/>
                  <a:gd name="T13" fmla="*/ 47 h 47"/>
                  <a:gd name="T14" fmla="*/ 15 w 38"/>
                  <a:gd name="T15" fmla="*/ 20 h 47"/>
                  <a:gd name="T16" fmla="*/ 24 w 38"/>
                  <a:gd name="T17" fmla="*/ 12 h 47"/>
                  <a:gd name="T18" fmla="*/ 34 w 38"/>
                  <a:gd name="T19" fmla="*/ 5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47"/>
                  <a:gd name="T32" fmla="*/ 38 w 38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47">
                    <a:moveTo>
                      <a:pt x="38" y="0"/>
                    </a:moveTo>
                    <a:lnTo>
                      <a:pt x="28" y="7"/>
                    </a:lnTo>
                    <a:lnTo>
                      <a:pt x="18" y="16"/>
                    </a:lnTo>
                    <a:lnTo>
                      <a:pt x="8" y="25"/>
                    </a:lnTo>
                    <a:lnTo>
                      <a:pt x="2" y="37"/>
                    </a:lnTo>
                    <a:lnTo>
                      <a:pt x="0" y="42"/>
                    </a:lnTo>
                    <a:lnTo>
                      <a:pt x="3" y="47"/>
                    </a:lnTo>
                    <a:lnTo>
                      <a:pt x="15" y="20"/>
                    </a:lnTo>
                    <a:lnTo>
                      <a:pt x="24" y="12"/>
                    </a:lnTo>
                    <a:lnTo>
                      <a:pt x="34" y="5"/>
                    </a:lnTo>
                  </a:path>
                </a:pathLst>
              </a:custGeom>
              <a:noFill/>
              <a:ln w="3810">
                <a:solidFill>
                  <a:srgbClr val="BF806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2" name="Freeform 269"/>
              <p:cNvSpPr>
                <a:spLocks/>
              </p:cNvSpPr>
              <p:nvPr/>
            </p:nvSpPr>
            <p:spPr bwMode="auto">
              <a:xfrm>
                <a:off x="4486" y="2670"/>
                <a:ext cx="25" cy="21"/>
              </a:xfrm>
              <a:custGeom>
                <a:avLst/>
                <a:gdLst>
                  <a:gd name="T0" fmla="*/ 25 w 25"/>
                  <a:gd name="T1" fmla="*/ 0 h 21"/>
                  <a:gd name="T2" fmla="*/ 17 w 25"/>
                  <a:gd name="T3" fmla="*/ 3 h 21"/>
                  <a:gd name="T4" fmla="*/ 10 w 25"/>
                  <a:gd name="T5" fmla="*/ 8 h 21"/>
                  <a:gd name="T6" fmla="*/ 4 w 25"/>
                  <a:gd name="T7" fmla="*/ 14 h 21"/>
                  <a:gd name="T8" fmla="*/ 0 w 25"/>
                  <a:gd name="T9" fmla="*/ 21 h 21"/>
                  <a:gd name="T10" fmla="*/ 9 w 25"/>
                  <a:gd name="T11" fmla="*/ 20 h 21"/>
                  <a:gd name="T12" fmla="*/ 17 w 25"/>
                  <a:gd name="T13" fmla="*/ 16 h 21"/>
                  <a:gd name="T14" fmla="*/ 20 w 25"/>
                  <a:gd name="T15" fmla="*/ 9 h 21"/>
                  <a:gd name="T16" fmla="*/ 25 w 25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1"/>
                  <a:gd name="T29" fmla="*/ 25 w 25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1">
                    <a:moveTo>
                      <a:pt x="25" y="0"/>
                    </a:moveTo>
                    <a:lnTo>
                      <a:pt x="17" y="3"/>
                    </a:lnTo>
                    <a:lnTo>
                      <a:pt x="10" y="8"/>
                    </a:lnTo>
                    <a:lnTo>
                      <a:pt x="4" y="14"/>
                    </a:lnTo>
                    <a:lnTo>
                      <a:pt x="0" y="21"/>
                    </a:lnTo>
                    <a:lnTo>
                      <a:pt x="9" y="20"/>
                    </a:lnTo>
                    <a:lnTo>
                      <a:pt x="17" y="16"/>
                    </a:lnTo>
                    <a:lnTo>
                      <a:pt x="20" y="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3" name="Freeform 270"/>
              <p:cNvSpPr>
                <a:spLocks/>
              </p:cNvSpPr>
              <p:nvPr/>
            </p:nvSpPr>
            <p:spPr bwMode="auto">
              <a:xfrm>
                <a:off x="4440" y="2661"/>
                <a:ext cx="34" cy="53"/>
              </a:xfrm>
              <a:custGeom>
                <a:avLst/>
                <a:gdLst>
                  <a:gd name="T0" fmla="*/ 34 w 34"/>
                  <a:gd name="T1" fmla="*/ 0 h 53"/>
                  <a:gd name="T2" fmla="*/ 29 w 34"/>
                  <a:gd name="T3" fmla="*/ 3 h 53"/>
                  <a:gd name="T4" fmla="*/ 26 w 34"/>
                  <a:gd name="T5" fmla="*/ 8 h 53"/>
                  <a:gd name="T6" fmla="*/ 23 w 34"/>
                  <a:gd name="T7" fmla="*/ 13 h 53"/>
                  <a:gd name="T8" fmla="*/ 20 w 34"/>
                  <a:gd name="T9" fmla="*/ 19 h 53"/>
                  <a:gd name="T10" fmla="*/ 11 w 34"/>
                  <a:gd name="T11" fmla="*/ 19 h 53"/>
                  <a:gd name="T12" fmla="*/ 6 w 34"/>
                  <a:gd name="T13" fmla="*/ 22 h 53"/>
                  <a:gd name="T14" fmla="*/ 4 w 34"/>
                  <a:gd name="T15" fmla="*/ 28 h 53"/>
                  <a:gd name="T16" fmla="*/ 3 w 34"/>
                  <a:gd name="T17" fmla="*/ 35 h 53"/>
                  <a:gd name="T18" fmla="*/ 1 w 34"/>
                  <a:gd name="T19" fmla="*/ 42 h 53"/>
                  <a:gd name="T20" fmla="*/ 0 w 34"/>
                  <a:gd name="T21" fmla="*/ 50 h 53"/>
                  <a:gd name="T22" fmla="*/ 5 w 34"/>
                  <a:gd name="T23" fmla="*/ 53 h 53"/>
                  <a:gd name="T24" fmla="*/ 13 w 34"/>
                  <a:gd name="T25" fmla="*/ 48 h 53"/>
                  <a:gd name="T26" fmla="*/ 18 w 34"/>
                  <a:gd name="T27" fmla="*/ 40 h 53"/>
                  <a:gd name="T28" fmla="*/ 21 w 34"/>
                  <a:gd name="T29" fmla="*/ 30 h 53"/>
                  <a:gd name="T30" fmla="*/ 25 w 34"/>
                  <a:gd name="T31" fmla="*/ 22 h 53"/>
                  <a:gd name="T32" fmla="*/ 29 w 34"/>
                  <a:gd name="T33" fmla="*/ 10 h 53"/>
                  <a:gd name="T34" fmla="*/ 34 w 34"/>
                  <a:gd name="T35" fmla="*/ 0 h 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"/>
                  <a:gd name="T55" fmla="*/ 0 h 53"/>
                  <a:gd name="T56" fmla="*/ 34 w 34"/>
                  <a:gd name="T57" fmla="*/ 53 h 5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" h="53">
                    <a:moveTo>
                      <a:pt x="34" y="0"/>
                    </a:moveTo>
                    <a:lnTo>
                      <a:pt x="29" y="3"/>
                    </a:lnTo>
                    <a:lnTo>
                      <a:pt x="26" y="8"/>
                    </a:lnTo>
                    <a:lnTo>
                      <a:pt x="23" y="13"/>
                    </a:lnTo>
                    <a:lnTo>
                      <a:pt x="20" y="19"/>
                    </a:lnTo>
                    <a:lnTo>
                      <a:pt x="11" y="19"/>
                    </a:lnTo>
                    <a:lnTo>
                      <a:pt x="6" y="22"/>
                    </a:lnTo>
                    <a:lnTo>
                      <a:pt x="4" y="28"/>
                    </a:lnTo>
                    <a:lnTo>
                      <a:pt x="3" y="35"/>
                    </a:lnTo>
                    <a:lnTo>
                      <a:pt x="1" y="42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8"/>
                    </a:lnTo>
                    <a:lnTo>
                      <a:pt x="18" y="40"/>
                    </a:lnTo>
                    <a:lnTo>
                      <a:pt x="21" y="30"/>
                    </a:lnTo>
                    <a:lnTo>
                      <a:pt x="25" y="22"/>
                    </a:lnTo>
                    <a:lnTo>
                      <a:pt x="29" y="1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4" name="Freeform 271"/>
              <p:cNvSpPr>
                <a:spLocks/>
              </p:cNvSpPr>
              <p:nvPr/>
            </p:nvSpPr>
            <p:spPr bwMode="auto">
              <a:xfrm>
                <a:off x="4392" y="2719"/>
                <a:ext cx="71" cy="34"/>
              </a:xfrm>
              <a:custGeom>
                <a:avLst/>
                <a:gdLst>
                  <a:gd name="T0" fmla="*/ 4 w 71"/>
                  <a:gd name="T1" fmla="*/ 0 h 34"/>
                  <a:gd name="T2" fmla="*/ 4 w 71"/>
                  <a:gd name="T3" fmla="*/ 6 h 34"/>
                  <a:gd name="T4" fmla="*/ 8 w 71"/>
                  <a:gd name="T5" fmla="*/ 13 h 34"/>
                  <a:gd name="T6" fmla="*/ 13 w 71"/>
                  <a:gd name="T7" fmla="*/ 18 h 34"/>
                  <a:gd name="T8" fmla="*/ 20 w 71"/>
                  <a:gd name="T9" fmla="*/ 23 h 34"/>
                  <a:gd name="T10" fmla="*/ 27 w 71"/>
                  <a:gd name="T11" fmla="*/ 23 h 34"/>
                  <a:gd name="T12" fmla="*/ 33 w 71"/>
                  <a:gd name="T13" fmla="*/ 23 h 34"/>
                  <a:gd name="T14" fmla="*/ 39 w 71"/>
                  <a:gd name="T15" fmla="*/ 19 h 34"/>
                  <a:gd name="T16" fmla="*/ 47 w 71"/>
                  <a:gd name="T17" fmla="*/ 16 h 34"/>
                  <a:gd name="T18" fmla="*/ 58 w 71"/>
                  <a:gd name="T19" fmla="*/ 9 h 34"/>
                  <a:gd name="T20" fmla="*/ 71 w 71"/>
                  <a:gd name="T21" fmla="*/ 5 h 34"/>
                  <a:gd name="T22" fmla="*/ 63 w 71"/>
                  <a:gd name="T23" fmla="*/ 7 h 34"/>
                  <a:gd name="T24" fmla="*/ 57 w 71"/>
                  <a:gd name="T25" fmla="*/ 13 h 34"/>
                  <a:gd name="T26" fmla="*/ 48 w 71"/>
                  <a:gd name="T27" fmla="*/ 19 h 34"/>
                  <a:gd name="T28" fmla="*/ 39 w 71"/>
                  <a:gd name="T29" fmla="*/ 25 h 34"/>
                  <a:gd name="T30" fmla="*/ 30 w 71"/>
                  <a:gd name="T31" fmla="*/ 29 h 34"/>
                  <a:gd name="T32" fmla="*/ 22 w 71"/>
                  <a:gd name="T33" fmla="*/ 33 h 34"/>
                  <a:gd name="T34" fmla="*/ 14 w 71"/>
                  <a:gd name="T35" fmla="*/ 34 h 34"/>
                  <a:gd name="T36" fmla="*/ 8 w 71"/>
                  <a:gd name="T37" fmla="*/ 34 h 34"/>
                  <a:gd name="T38" fmla="*/ 0 w 71"/>
                  <a:gd name="T39" fmla="*/ 28 h 34"/>
                  <a:gd name="T40" fmla="*/ 0 w 71"/>
                  <a:gd name="T41" fmla="*/ 18 h 34"/>
                  <a:gd name="T42" fmla="*/ 2 w 71"/>
                  <a:gd name="T43" fmla="*/ 7 h 34"/>
                  <a:gd name="T44" fmla="*/ 4 w 71"/>
                  <a:gd name="T45" fmla="*/ 0 h 3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1"/>
                  <a:gd name="T70" fmla="*/ 0 h 34"/>
                  <a:gd name="T71" fmla="*/ 71 w 71"/>
                  <a:gd name="T72" fmla="*/ 34 h 3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1" h="34">
                    <a:moveTo>
                      <a:pt x="4" y="0"/>
                    </a:moveTo>
                    <a:lnTo>
                      <a:pt x="4" y="6"/>
                    </a:lnTo>
                    <a:lnTo>
                      <a:pt x="8" y="13"/>
                    </a:lnTo>
                    <a:lnTo>
                      <a:pt x="13" y="18"/>
                    </a:lnTo>
                    <a:lnTo>
                      <a:pt x="20" y="23"/>
                    </a:lnTo>
                    <a:lnTo>
                      <a:pt x="27" y="23"/>
                    </a:lnTo>
                    <a:lnTo>
                      <a:pt x="33" y="23"/>
                    </a:lnTo>
                    <a:lnTo>
                      <a:pt x="39" y="19"/>
                    </a:lnTo>
                    <a:lnTo>
                      <a:pt x="47" y="16"/>
                    </a:lnTo>
                    <a:lnTo>
                      <a:pt x="58" y="9"/>
                    </a:lnTo>
                    <a:lnTo>
                      <a:pt x="71" y="5"/>
                    </a:lnTo>
                    <a:lnTo>
                      <a:pt x="63" y="7"/>
                    </a:lnTo>
                    <a:lnTo>
                      <a:pt x="57" y="13"/>
                    </a:lnTo>
                    <a:lnTo>
                      <a:pt x="48" y="19"/>
                    </a:lnTo>
                    <a:lnTo>
                      <a:pt x="39" y="25"/>
                    </a:lnTo>
                    <a:lnTo>
                      <a:pt x="30" y="29"/>
                    </a:lnTo>
                    <a:lnTo>
                      <a:pt x="22" y="33"/>
                    </a:lnTo>
                    <a:lnTo>
                      <a:pt x="14" y="34"/>
                    </a:lnTo>
                    <a:lnTo>
                      <a:pt x="8" y="34"/>
                    </a:lnTo>
                    <a:lnTo>
                      <a:pt x="0" y="28"/>
                    </a:lnTo>
                    <a:lnTo>
                      <a:pt x="0" y="18"/>
                    </a:lnTo>
                    <a:lnTo>
                      <a:pt x="2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5" name="Freeform 272"/>
              <p:cNvSpPr>
                <a:spLocks/>
              </p:cNvSpPr>
              <p:nvPr/>
            </p:nvSpPr>
            <p:spPr bwMode="auto">
              <a:xfrm>
                <a:off x="4558" y="2527"/>
                <a:ext cx="69" cy="143"/>
              </a:xfrm>
              <a:custGeom>
                <a:avLst/>
                <a:gdLst>
                  <a:gd name="T0" fmla="*/ 50 w 69"/>
                  <a:gd name="T1" fmla="*/ 0 h 143"/>
                  <a:gd name="T2" fmla="*/ 56 w 69"/>
                  <a:gd name="T3" fmla="*/ 8 h 143"/>
                  <a:gd name="T4" fmla="*/ 61 w 69"/>
                  <a:gd name="T5" fmla="*/ 16 h 143"/>
                  <a:gd name="T6" fmla="*/ 65 w 69"/>
                  <a:gd name="T7" fmla="*/ 25 h 143"/>
                  <a:gd name="T8" fmla="*/ 69 w 69"/>
                  <a:gd name="T9" fmla="*/ 37 h 143"/>
                  <a:gd name="T10" fmla="*/ 69 w 69"/>
                  <a:gd name="T11" fmla="*/ 47 h 143"/>
                  <a:gd name="T12" fmla="*/ 69 w 69"/>
                  <a:gd name="T13" fmla="*/ 58 h 143"/>
                  <a:gd name="T14" fmla="*/ 65 w 69"/>
                  <a:gd name="T15" fmla="*/ 69 h 143"/>
                  <a:gd name="T16" fmla="*/ 63 w 69"/>
                  <a:gd name="T17" fmla="*/ 83 h 143"/>
                  <a:gd name="T18" fmla="*/ 56 w 69"/>
                  <a:gd name="T19" fmla="*/ 93 h 143"/>
                  <a:gd name="T20" fmla="*/ 50 w 69"/>
                  <a:gd name="T21" fmla="*/ 104 h 143"/>
                  <a:gd name="T22" fmla="*/ 42 w 69"/>
                  <a:gd name="T23" fmla="*/ 113 h 143"/>
                  <a:gd name="T24" fmla="*/ 35 w 69"/>
                  <a:gd name="T25" fmla="*/ 122 h 143"/>
                  <a:gd name="T26" fmla="*/ 25 w 69"/>
                  <a:gd name="T27" fmla="*/ 128 h 143"/>
                  <a:gd name="T28" fmla="*/ 16 w 69"/>
                  <a:gd name="T29" fmla="*/ 136 h 143"/>
                  <a:gd name="T30" fmla="*/ 7 w 69"/>
                  <a:gd name="T31" fmla="*/ 139 h 143"/>
                  <a:gd name="T32" fmla="*/ 0 w 69"/>
                  <a:gd name="T33" fmla="*/ 143 h 143"/>
                  <a:gd name="T34" fmla="*/ 7 w 69"/>
                  <a:gd name="T35" fmla="*/ 136 h 143"/>
                  <a:gd name="T36" fmla="*/ 15 w 69"/>
                  <a:gd name="T37" fmla="*/ 128 h 143"/>
                  <a:gd name="T38" fmla="*/ 24 w 69"/>
                  <a:gd name="T39" fmla="*/ 121 h 143"/>
                  <a:gd name="T40" fmla="*/ 32 w 69"/>
                  <a:gd name="T41" fmla="*/ 113 h 143"/>
                  <a:gd name="T42" fmla="*/ 39 w 69"/>
                  <a:gd name="T43" fmla="*/ 104 h 143"/>
                  <a:gd name="T44" fmla="*/ 46 w 69"/>
                  <a:gd name="T45" fmla="*/ 95 h 143"/>
                  <a:gd name="T46" fmla="*/ 53 w 69"/>
                  <a:gd name="T47" fmla="*/ 84 h 143"/>
                  <a:gd name="T48" fmla="*/ 60 w 69"/>
                  <a:gd name="T49" fmla="*/ 73 h 143"/>
                  <a:gd name="T50" fmla="*/ 63 w 69"/>
                  <a:gd name="T51" fmla="*/ 60 h 143"/>
                  <a:gd name="T52" fmla="*/ 64 w 69"/>
                  <a:gd name="T53" fmla="*/ 50 h 143"/>
                  <a:gd name="T54" fmla="*/ 64 w 69"/>
                  <a:gd name="T55" fmla="*/ 39 h 143"/>
                  <a:gd name="T56" fmla="*/ 65 w 69"/>
                  <a:gd name="T57" fmla="*/ 32 h 143"/>
                  <a:gd name="T58" fmla="*/ 61 w 69"/>
                  <a:gd name="T59" fmla="*/ 23 h 143"/>
                  <a:gd name="T60" fmla="*/ 59 w 69"/>
                  <a:gd name="T61" fmla="*/ 15 h 143"/>
                  <a:gd name="T62" fmla="*/ 54 w 69"/>
                  <a:gd name="T63" fmla="*/ 8 h 143"/>
                  <a:gd name="T64" fmla="*/ 50 w 69"/>
                  <a:gd name="T65" fmla="*/ 0 h 14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143"/>
                  <a:gd name="T101" fmla="*/ 69 w 69"/>
                  <a:gd name="T102" fmla="*/ 143 h 14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143">
                    <a:moveTo>
                      <a:pt x="50" y="0"/>
                    </a:moveTo>
                    <a:lnTo>
                      <a:pt x="56" y="8"/>
                    </a:lnTo>
                    <a:lnTo>
                      <a:pt x="61" y="16"/>
                    </a:lnTo>
                    <a:lnTo>
                      <a:pt x="65" y="25"/>
                    </a:lnTo>
                    <a:lnTo>
                      <a:pt x="69" y="37"/>
                    </a:lnTo>
                    <a:lnTo>
                      <a:pt x="69" y="47"/>
                    </a:lnTo>
                    <a:lnTo>
                      <a:pt x="69" y="58"/>
                    </a:lnTo>
                    <a:lnTo>
                      <a:pt x="65" y="69"/>
                    </a:lnTo>
                    <a:lnTo>
                      <a:pt x="63" y="83"/>
                    </a:lnTo>
                    <a:lnTo>
                      <a:pt x="56" y="93"/>
                    </a:lnTo>
                    <a:lnTo>
                      <a:pt x="50" y="104"/>
                    </a:lnTo>
                    <a:lnTo>
                      <a:pt x="42" y="113"/>
                    </a:lnTo>
                    <a:lnTo>
                      <a:pt x="35" y="122"/>
                    </a:lnTo>
                    <a:lnTo>
                      <a:pt x="25" y="128"/>
                    </a:lnTo>
                    <a:lnTo>
                      <a:pt x="16" y="136"/>
                    </a:lnTo>
                    <a:lnTo>
                      <a:pt x="7" y="139"/>
                    </a:lnTo>
                    <a:lnTo>
                      <a:pt x="0" y="143"/>
                    </a:lnTo>
                    <a:lnTo>
                      <a:pt x="7" y="136"/>
                    </a:lnTo>
                    <a:lnTo>
                      <a:pt x="15" y="128"/>
                    </a:lnTo>
                    <a:lnTo>
                      <a:pt x="24" y="121"/>
                    </a:lnTo>
                    <a:lnTo>
                      <a:pt x="32" y="113"/>
                    </a:lnTo>
                    <a:lnTo>
                      <a:pt x="39" y="104"/>
                    </a:lnTo>
                    <a:lnTo>
                      <a:pt x="46" y="95"/>
                    </a:lnTo>
                    <a:lnTo>
                      <a:pt x="53" y="84"/>
                    </a:lnTo>
                    <a:lnTo>
                      <a:pt x="60" y="73"/>
                    </a:lnTo>
                    <a:lnTo>
                      <a:pt x="63" y="60"/>
                    </a:lnTo>
                    <a:lnTo>
                      <a:pt x="64" y="50"/>
                    </a:lnTo>
                    <a:lnTo>
                      <a:pt x="64" y="39"/>
                    </a:lnTo>
                    <a:lnTo>
                      <a:pt x="65" y="32"/>
                    </a:lnTo>
                    <a:lnTo>
                      <a:pt x="61" y="23"/>
                    </a:lnTo>
                    <a:lnTo>
                      <a:pt x="59" y="15"/>
                    </a:lnTo>
                    <a:lnTo>
                      <a:pt x="54" y="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B49C"/>
              </a:solidFill>
              <a:ln w="3810">
                <a:solidFill>
                  <a:srgbClr val="FFAF9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6" name="Freeform 273"/>
              <p:cNvSpPr>
                <a:spLocks/>
              </p:cNvSpPr>
              <p:nvPr/>
            </p:nvSpPr>
            <p:spPr bwMode="auto">
              <a:xfrm>
                <a:off x="3712" y="1755"/>
                <a:ext cx="258" cy="282"/>
              </a:xfrm>
              <a:custGeom>
                <a:avLst/>
                <a:gdLst>
                  <a:gd name="T0" fmla="*/ 219 w 258"/>
                  <a:gd name="T1" fmla="*/ 4 h 282"/>
                  <a:gd name="T2" fmla="*/ 206 w 258"/>
                  <a:gd name="T3" fmla="*/ 11 h 282"/>
                  <a:gd name="T4" fmla="*/ 191 w 258"/>
                  <a:gd name="T5" fmla="*/ 23 h 282"/>
                  <a:gd name="T6" fmla="*/ 174 w 258"/>
                  <a:gd name="T7" fmla="*/ 41 h 282"/>
                  <a:gd name="T8" fmla="*/ 160 w 258"/>
                  <a:gd name="T9" fmla="*/ 56 h 282"/>
                  <a:gd name="T10" fmla="*/ 146 w 258"/>
                  <a:gd name="T11" fmla="*/ 73 h 282"/>
                  <a:gd name="T12" fmla="*/ 132 w 258"/>
                  <a:gd name="T13" fmla="*/ 88 h 282"/>
                  <a:gd name="T14" fmla="*/ 106 w 258"/>
                  <a:gd name="T15" fmla="*/ 115 h 282"/>
                  <a:gd name="T16" fmla="*/ 75 w 258"/>
                  <a:gd name="T17" fmla="*/ 161 h 282"/>
                  <a:gd name="T18" fmla="*/ 46 w 258"/>
                  <a:gd name="T19" fmla="*/ 209 h 282"/>
                  <a:gd name="T20" fmla="*/ 16 w 258"/>
                  <a:gd name="T21" fmla="*/ 257 h 282"/>
                  <a:gd name="T22" fmla="*/ 6 w 258"/>
                  <a:gd name="T23" fmla="*/ 272 h 282"/>
                  <a:gd name="T24" fmla="*/ 30 w 258"/>
                  <a:gd name="T25" fmla="*/ 258 h 282"/>
                  <a:gd name="T26" fmla="*/ 61 w 258"/>
                  <a:gd name="T27" fmla="*/ 253 h 282"/>
                  <a:gd name="T28" fmla="*/ 91 w 258"/>
                  <a:gd name="T29" fmla="*/ 256 h 282"/>
                  <a:gd name="T30" fmla="*/ 86 w 258"/>
                  <a:gd name="T31" fmla="*/ 253 h 282"/>
                  <a:gd name="T32" fmla="*/ 89 w 258"/>
                  <a:gd name="T33" fmla="*/ 242 h 282"/>
                  <a:gd name="T34" fmla="*/ 92 w 258"/>
                  <a:gd name="T35" fmla="*/ 234 h 282"/>
                  <a:gd name="T36" fmla="*/ 105 w 258"/>
                  <a:gd name="T37" fmla="*/ 224 h 282"/>
                  <a:gd name="T38" fmla="*/ 121 w 258"/>
                  <a:gd name="T39" fmla="*/ 216 h 282"/>
                  <a:gd name="T40" fmla="*/ 140 w 258"/>
                  <a:gd name="T41" fmla="*/ 198 h 282"/>
                  <a:gd name="T42" fmla="*/ 163 w 258"/>
                  <a:gd name="T43" fmla="*/ 186 h 282"/>
                  <a:gd name="T44" fmla="*/ 169 w 258"/>
                  <a:gd name="T45" fmla="*/ 177 h 282"/>
                  <a:gd name="T46" fmla="*/ 176 w 258"/>
                  <a:gd name="T47" fmla="*/ 172 h 282"/>
                  <a:gd name="T48" fmla="*/ 184 w 258"/>
                  <a:gd name="T49" fmla="*/ 166 h 282"/>
                  <a:gd name="T50" fmla="*/ 183 w 258"/>
                  <a:gd name="T51" fmla="*/ 154 h 282"/>
                  <a:gd name="T52" fmla="*/ 178 w 258"/>
                  <a:gd name="T53" fmla="*/ 138 h 282"/>
                  <a:gd name="T54" fmla="*/ 179 w 258"/>
                  <a:gd name="T55" fmla="*/ 123 h 282"/>
                  <a:gd name="T56" fmla="*/ 195 w 258"/>
                  <a:gd name="T57" fmla="*/ 120 h 282"/>
                  <a:gd name="T58" fmla="*/ 215 w 258"/>
                  <a:gd name="T59" fmla="*/ 122 h 282"/>
                  <a:gd name="T60" fmla="*/ 213 w 258"/>
                  <a:gd name="T61" fmla="*/ 102 h 282"/>
                  <a:gd name="T62" fmla="*/ 215 w 258"/>
                  <a:gd name="T63" fmla="*/ 82 h 282"/>
                  <a:gd name="T64" fmla="*/ 222 w 258"/>
                  <a:gd name="T65" fmla="*/ 70 h 282"/>
                  <a:gd name="T66" fmla="*/ 229 w 258"/>
                  <a:gd name="T67" fmla="*/ 64 h 282"/>
                  <a:gd name="T68" fmla="*/ 243 w 258"/>
                  <a:gd name="T69" fmla="*/ 50 h 282"/>
                  <a:gd name="T70" fmla="*/ 248 w 258"/>
                  <a:gd name="T71" fmla="*/ 29 h 282"/>
                  <a:gd name="T72" fmla="*/ 258 w 258"/>
                  <a:gd name="T73" fmla="*/ 13 h 28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8"/>
                  <a:gd name="T112" fmla="*/ 0 h 282"/>
                  <a:gd name="T113" fmla="*/ 258 w 258"/>
                  <a:gd name="T114" fmla="*/ 282 h 28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8" h="282">
                    <a:moveTo>
                      <a:pt x="228" y="0"/>
                    </a:moveTo>
                    <a:lnTo>
                      <a:pt x="219" y="4"/>
                    </a:lnTo>
                    <a:lnTo>
                      <a:pt x="213" y="8"/>
                    </a:lnTo>
                    <a:lnTo>
                      <a:pt x="206" y="11"/>
                    </a:lnTo>
                    <a:lnTo>
                      <a:pt x="201" y="15"/>
                    </a:lnTo>
                    <a:lnTo>
                      <a:pt x="191" y="23"/>
                    </a:lnTo>
                    <a:lnTo>
                      <a:pt x="181" y="34"/>
                    </a:lnTo>
                    <a:lnTo>
                      <a:pt x="174" y="41"/>
                    </a:lnTo>
                    <a:lnTo>
                      <a:pt x="166" y="49"/>
                    </a:lnTo>
                    <a:lnTo>
                      <a:pt x="160" y="56"/>
                    </a:lnTo>
                    <a:lnTo>
                      <a:pt x="154" y="65"/>
                    </a:lnTo>
                    <a:lnTo>
                      <a:pt x="146" y="73"/>
                    </a:lnTo>
                    <a:lnTo>
                      <a:pt x="140" y="80"/>
                    </a:lnTo>
                    <a:lnTo>
                      <a:pt x="132" y="88"/>
                    </a:lnTo>
                    <a:lnTo>
                      <a:pt x="126" y="97"/>
                    </a:lnTo>
                    <a:lnTo>
                      <a:pt x="106" y="115"/>
                    </a:lnTo>
                    <a:lnTo>
                      <a:pt x="90" y="138"/>
                    </a:lnTo>
                    <a:lnTo>
                      <a:pt x="75" y="161"/>
                    </a:lnTo>
                    <a:lnTo>
                      <a:pt x="61" y="186"/>
                    </a:lnTo>
                    <a:lnTo>
                      <a:pt x="46" y="209"/>
                    </a:lnTo>
                    <a:lnTo>
                      <a:pt x="32" y="233"/>
                    </a:lnTo>
                    <a:lnTo>
                      <a:pt x="16" y="257"/>
                    </a:lnTo>
                    <a:lnTo>
                      <a:pt x="0" y="282"/>
                    </a:lnTo>
                    <a:lnTo>
                      <a:pt x="6" y="272"/>
                    </a:lnTo>
                    <a:lnTo>
                      <a:pt x="17" y="265"/>
                    </a:lnTo>
                    <a:lnTo>
                      <a:pt x="30" y="258"/>
                    </a:lnTo>
                    <a:lnTo>
                      <a:pt x="46" y="256"/>
                    </a:lnTo>
                    <a:lnTo>
                      <a:pt x="61" y="253"/>
                    </a:lnTo>
                    <a:lnTo>
                      <a:pt x="77" y="255"/>
                    </a:lnTo>
                    <a:lnTo>
                      <a:pt x="91" y="256"/>
                    </a:lnTo>
                    <a:lnTo>
                      <a:pt x="105" y="261"/>
                    </a:lnTo>
                    <a:lnTo>
                      <a:pt x="86" y="253"/>
                    </a:lnTo>
                    <a:lnTo>
                      <a:pt x="87" y="246"/>
                    </a:lnTo>
                    <a:lnTo>
                      <a:pt x="89" y="242"/>
                    </a:lnTo>
                    <a:lnTo>
                      <a:pt x="89" y="238"/>
                    </a:lnTo>
                    <a:lnTo>
                      <a:pt x="92" y="234"/>
                    </a:lnTo>
                    <a:lnTo>
                      <a:pt x="97" y="227"/>
                    </a:lnTo>
                    <a:lnTo>
                      <a:pt x="105" y="224"/>
                    </a:lnTo>
                    <a:lnTo>
                      <a:pt x="114" y="221"/>
                    </a:lnTo>
                    <a:lnTo>
                      <a:pt x="121" y="216"/>
                    </a:lnTo>
                    <a:lnTo>
                      <a:pt x="130" y="204"/>
                    </a:lnTo>
                    <a:lnTo>
                      <a:pt x="140" y="198"/>
                    </a:lnTo>
                    <a:lnTo>
                      <a:pt x="150" y="192"/>
                    </a:lnTo>
                    <a:lnTo>
                      <a:pt x="163" y="186"/>
                    </a:lnTo>
                    <a:lnTo>
                      <a:pt x="165" y="181"/>
                    </a:lnTo>
                    <a:lnTo>
                      <a:pt x="169" y="177"/>
                    </a:lnTo>
                    <a:lnTo>
                      <a:pt x="171" y="173"/>
                    </a:lnTo>
                    <a:lnTo>
                      <a:pt x="176" y="172"/>
                    </a:lnTo>
                    <a:lnTo>
                      <a:pt x="181" y="168"/>
                    </a:lnTo>
                    <a:lnTo>
                      <a:pt x="184" y="166"/>
                    </a:lnTo>
                    <a:lnTo>
                      <a:pt x="183" y="159"/>
                    </a:lnTo>
                    <a:lnTo>
                      <a:pt x="183" y="154"/>
                    </a:lnTo>
                    <a:lnTo>
                      <a:pt x="179" y="145"/>
                    </a:lnTo>
                    <a:lnTo>
                      <a:pt x="178" y="138"/>
                    </a:lnTo>
                    <a:lnTo>
                      <a:pt x="176" y="130"/>
                    </a:lnTo>
                    <a:lnTo>
                      <a:pt x="179" y="123"/>
                    </a:lnTo>
                    <a:lnTo>
                      <a:pt x="184" y="120"/>
                    </a:lnTo>
                    <a:lnTo>
                      <a:pt x="195" y="120"/>
                    </a:lnTo>
                    <a:lnTo>
                      <a:pt x="206" y="120"/>
                    </a:lnTo>
                    <a:lnTo>
                      <a:pt x="215" y="122"/>
                    </a:lnTo>
                    <a:lnTo>
                      <a:pt x="213" y="110"/>
                    </a:lnTo>
                    <a:lnTo>
                      <a:pt x="213" y="102"/>
                    </a:lnTo>
                    <a:lnTo>
                      <a:pt x="211" y="90"/>
                    </a:lnTo>
                    <a:lnTo>
                      <a:pt x="215" y="82"/>
                    </a:lnTo>
                    <a:lnTo>
                      <a:pt x="218" y="74"/>
                    </a:lnTo>
                    <a:lnTo>
                      <a:pt x="222" y="70"/>
                    </a:lnTo>
                    <a:lnTo>
                      <a:pt x="225" y="67"/>
                    </a:lnTo>
                    <a:lnTo>
                      <a:pt x="229" y="64"/>
                    </a:lnTo>
                    <a:lnTo>
                      <a:pt x="235" y="58"/>
                    </a:lnTo>
                    <a:lnTo>
                      <a:pt x="243" y="50"/>
                    </a:lnTo>
                    <a:lnTo>
                      <a:pt x="245" y="38"/>
                    </a:lnTo>
                    <a:lnTo>
                      <a:pt x="248" y="29"/>
                    </a:lnTo>
                    <a:lnTo>
                      <a:pt x="250" y="20"/>
                    </a:lnTo>
                    <a:lnTo>
                      <a:pt x="258" y="13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FD1C2"/>
              </a:solidFill>
              <a:ln w="3810">
                <a:solidFill>
                  <a:srgbClr val="FFC0A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7" name="Freeform 274"/>
              <p:cNvSpPr>
                <a:spLocks/>
              </p:cNvSpPr>
              <p:nvPr/>
            </p:nvSpPr>
            <p:spPr bwMode="auto">
              <a:xfrm>
                <a:off x="3996" y="2041"/>
                <a:ext cx="166" cy="85"/>
              </a:xfrm>
              <a:custGeom>
                <a:avLst/>
                <a:gdLst>
                  <a:gd name="T0" fmla="*/ 43 w 166"/>
                  <a:gd name="T1" fmla="*/ 16 h 85"/>
                  <a:gd name="T2" fmla="*/ 78 w 166"/>
                  <a:gd name="T3" fmla="*/ 36 h 85"/>
                  <a:gd name="T4" fmla="*/ 121 w 166"/>
                  <a:gd name="T5" fmla="*/ 51 h 85"/>
                  <a:gd name="T6" fmla="*/ 131 w 166"/>
                  <a:gd name="T7" fmla="*/ 60 h 85"/>
                  <a:gd name="T8" fmla="*/ 142 w 166"/>
                  <a:gd name="T9" fmla="*/ 69 h 85"/>
                  <a:gd name="T10" fmla="*/ 153 w 166"/>
                  <a:gd name="T11" fmla="*/ 76 h 85"/>
                  <a:gd name="T12" fmla="*/ 166 w 166"/>
                  <a:gd name="T13" fmla="*/ 85 h 85"/>
                  <a:gd name="T14" fmla="*/ 159 w 166"/>
                  <a:gd name="T15" fmla="*/ 76 h 85"/>
                  <a:gd name="T16" fmla="*/ 154 w 166"/>
                  <a:gd name="T17" fmla="*/ 69 h 85"/>
                  <a:gd name="T18" fmla="*/ 147 w 166"/>
                  <a:gd name="T19" fmla="*/ 61 h 85"/>
                  <a:gd name="T20" fmla="*/ 141 w 166"/>
                  <a:gd name="T21" fmla="*/ 54 h 85"/>
                  <a:gd name="T22" fmla="*/ 102 w 166"/>
                  <a:gd name="T23" fmla="*/ 39 h 85"/>
                  <a:gd name="T24" fmla="*/ 74 w 166"/>
                  <a:gd name="T25" fmla="*/ 21 h 85"/>
                  <a:gd name="T26" fmla="*/ 33 w 166"/>
                  <a:gd name="T27" fmla="*/ 6 h 85"/>
                  <a:gd name="T28" fmla="*/ 24 w 166"/>
                  <a:gd name="T29" fmla="*/ 2 h 85"/>
                  <a:gd name="T30" fmla="*/ 16 w 166"/>
                  <a:gd name="T31" fmla="*/ 2 h 85"/>
                  <a:gd name="T32" fmla="*/ 8 w 166"/>
                  <a:gd name="T33" fmla="*/ 1 h 85"/>
                  <a:gd name="T34" fmla="*/ 0 w 166"/>
                  <a:gd name="T35" fmla="*/ 0 h 85"/>
                  <a:gd name="T36" fmla="*/ 43 w 166"/>
                  <a:gd name="T37" fmla="*/ 16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6"/>
                  <a:gd name="T58" fmla="*/ 0 h 85"/>
                  <a:gd name="T59" fmla="*/ 166 w 166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6" h="85">
                    <a:moveTo>
                      <a:pt x="43" y="16"/>
                    </a:moveTo>
                    <a:lnTo>
                      <a:pt x="78" y="36"/>
                    </a:lnTo>
                    <a:lnTo>
                      <a:pt x="121" y="51"/>
                    </a:lnTo>
                    <a:lnTo>
                      <a:pt x="131" y="60"/>
                    </a:lnTo>
                    <a:lnTo>
                      <a:pt x="142" y="69"/>
                    </a:lnTo>
                    <a:lnTo>
                      <a:pt x="153" y="76"/>
                    </a:lnTo>
                    <a:lnTo>
                      <a:pt x="166" y="85"/>
                    </a:lnTo>
                    <a:lnTo>
                      <a:pt x="159" y="76"/>
                    </a:lnTo>
                    <a:lnTo>
                      <a:pt x="154" y="69"/>
                    </a:lnTo>
                    <a:lnTo>
                      <a:pt x="147" y="61"/>
                    </a:lnTo>
                    <a:lnTo>
                      <a:pt x="141" y="54"/>
                    </a:lnTo>
                    <a:lnTo>
                      <a:pt x="102" y="39"/>
                    </a:lnTo>
                    <a:lnTo>
                      <a:pt x="74" y="21"/>
                    </a:lnTo>
                    <a:lnTo>
                      <a:pt x="33" y="6"/>
                    </a:lnTo>
                    <a:lnTo>
                      <a:pt x="24" y="2"/>
                    </a:lnTo>
                    <a:lnTo>
                      <a:pt x="16" y="2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43" y="16"/>
                    </a:lnTo>
                    <a:close/>
                  </a:path>
                </a:pathLst>
              </a:custGeom>
              <a:solidFill>
                <a:srgbClr val="DC917D"/>
              </a:solidFill>
              <a:ln w="3810">
                <a:solidFill>
                  <a:srgbClr val="E6AD9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8" name="Freeform 275"/>
              <p:cNvSpPr>
                <a:spLocks/>
              </p:cNvSpPr>
              <p:nvPr/>
            </p:nvSpPr>
            <p:spPr bwMode="auto">
              <a:xfrm>
                <a:off x="4038" y="2250"/>
                <a:ext cx="130" cy="67"/>
              </a:xfrm>
              <a:custGeom>
                <a:avLst/>
                <a:gdLst>
                  <a:gd name="T0" fmla="*/ 60 w 130"/>
                  <a:gd name="T1" fmla="*/ 8 h 67"/>
                  <a:gd name="T2" fmla="*/ 70 w 130"/>
                  <a:gd name="T3" fmla="*/ 11 h 67"/>
                  <a:gd name="T4" fmla="*/ 81 w 130"/>
                  <a:gd name="T5" fmla="*/ 20 h 67"/>
                  <a:gd name="T6" fmla="*/ 92 w 130"/>
                  <a:gd name="T7" fmla="*/ 29 h 67"/>
                  <a:gd name="T8" fmla="*/ 104 w 130"/>
                  <a:gd name="T9" fmla="*/ 40 h 67"/>
                  <a:gd name="T10" fmla="*/ 114 w 130"/>
                  <a:gd name="T11" fmla="*/ 49 h 67"/>
                  <a:gd name="T12" fmla="*/ 122 w 130"/>
                  <a:gd name="T13" fmla="*/ 58 h 67"/>
                  <a:gd name="T14" fmla="*/ 127 w 130"/>
                  <a:gd name="T15" fmla="*/ 64 h 67"/>
                  <a:gd name="T16" fmla="*/ 130 w 130"/>
                  <a:gd name="T17" fmla="*/ 67 h 67"/>
                  <a:gd name="T18" fmla="*/ 127 w 130"/>
                  <a:gd name="T19" fmla="*/ 64 h 67"/>
                  <a:gd name="T20" fmla="*/ 121 w 130"/>
                  <a:gd name="T21" fmla="*/ 62 h 67"/>
                  <a:gd name="T22" fmla="*/ 112 w 130"/>
                  <a:gd name="T23" fmla="*/ 58 h 67"/>
                  <a:gd name="T24" fmla="*/ 102 w 130"/>
                  <a:gd name="T25" fmla="*/ 54 h 67"/>
                  <a:gd name="T26" fmla="*/ 89 w 130"/>
                  <a:gd name="T27" fmla="*/ 48 h 67"/>
                  <a:gd name="T28" fmla="*/ 77 w 130"/>
                  <a:gd name="T29" fmla="*/ 44 h 67"/>
                  <a:gd name="T30" fmla="*/ 66 w 130"/>
                  <a:gd name="T31" fmla="*/ 39 h 67"/>
                  <a:gd name="T32" fmla="*/ 56 w 130"/>
                  <a:gd name="T33" fmla="*/ 38 h 67"/>
                  <a:gd name="T34" fmla="*/ 45 w 130"/>
                  <a:gd name="T35" fmla="*/ 35 h 67"/>
                  <a:gd name="T36" fmla="*/ 35 w 130"/>
                  <a:gd name="T37" fmla="*/ 33 h 67"/>
                  <a:gd name="T38" fmla="*/ 25 w 130"/>
                  <a:gd name="T39" fmla="*/ 30 h 67"/>
                  <a:gd name="T40" fmla="*/ 17 w 130"/>
                  <a:gd name="T41" fmla="*/ 28 h 67"/>
                  <a:gd name="T42" fmla="*/ 10 w 130"/>
                  <a:gd name="T43" fmla="*/ 25 h 67"/>
                  <a:gd name="T44" fmla="*/ 5 w 130"/>
                  <a:gd name="T45" fmla="*/ 24 h 67"/>
                  <a:gd name="T46" fmla="*/ 0 w 130"/>
                  <a:gd name="T47" fmla="*/ 23 h 67"/>
                  <a:gd name="T48" fmla="*/ 3 w 130"/>
                  <a:gd name="T49" fmla="*/ 14 h 67"/>
                  <a:gd name="T50" fmla="*/ 10 w 130"/>
                  <a:gd name="T51" fmla="*/ 8 h 67"/>
                  <a:gd name="T52" fmla="*/ 17 w 130"/>
                  <a:gd name="T53" fmla="*/ 3 h 67"/>
                  <a:gd name="T54" fmla="*/ 25 w 130"/>
                  <a:gd name="T55" fmla="*/ 1 h 67"/>
                  <a:gd name="T56" fmla="*/ 32 w 130"/>
                  <a:gd name="T57" fmla="*/ 0 h 67"/>
                  <a:gd name="T58" fmla="*/ 41 w 130"/>
                  <a:gd name="T59" fmla="*/ 1 h 67"/>
                  <a:gd name="T60" fmla="*/ 50 w 130"/>
                  <a:gd name="T61" fmla="*/ 4 h 67"/>
                  <a:gd name="T62" fmla="*/ 60 w 130"/>
                  <a:gd name="T63" fmla="*/ 8 h 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0"/>
                  <a:gd name="T97" fmla="*/ 0 h 67"/>
                  <a:gd name="T98" fmla="*/ 130 w 130"/>
                  <a:gd name="T99" fmla="*/ 67 h 6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0" h="67">
                    <a:moveTo>
                      <a:pt x="60" y="8"/>
                    </a:moveTo>
                    <a:lnTo>
                      <a:pt x="70" y="11"/>
                    </a:lnTo>
                    <a:lnTo>
                      <a:pt x="81" y="20"/>
                    </a:lnTo>
                    <a:lnTo>
                      <a:pt x="92" y="29"/>
                    </a:lnTo>
                    <a:lnTo>
                      <a:pt x="104" y="40"/>
                    </a:lnTo>
                    <a:lnTo>
                      <a:pt x="114" y="49"/>
                    </a:lnTo>
                    <a:lnTo>
                      <a:pt x="122" y="58"/>
                    </a:lnTo>
                    <a:lnTo>
                      <a:pt x="127" y="64"/>
                    </a:lnTo>
                    <a:lnTo>
                      <a:pt x="130" y="67"/>
                    </a:lnTo>
                    <a:lnTo>
                      <a:pt x="127" y="64"/>
                    </a:lnTo>
                    <a:lnTo>
                      <a:pt x="121" y="62"/>
                    </a:lnTo>
                    <a:lnTo>
                      <a:pt x="112" y="58"/>
                    </a:lnTo>
                    <a:lnTo>
                      <a:pt x="102" y="54"/>
                    </a:lnTo>
                    <a:lnTo>
                      <a:pt x="89" y="48"/>
                    </a:lnTo>
                    <a:lnTo>
                      <a:pt x="77" y="44"/>
                    </a:lnTo>
                    <a:lnTo>
                      <a:pt x="66" y="39"/>
                    </a:lnTo>
                    <a:lnTo>
                      <a:pt x="56" y="38"/>
                    </a:lnTo>
                    <a:lnTo>
                      <a:pt x="45" y="35"/>
                    </a:lnTo>
                    <a:lnTo>
                      <a:pt x="35" y="33"/>
                    </a:lnTo>
                    <a:lnTo>
                      <a:pt x="25" y="30"/>
                    </a:lnTo>
                    <a:lnTo>
                      <a:pt x="17" y="28"/>
                    </a:lnTo>
                    <a:lnTo>
                      <a:pt x="10" y="25"/>
                    </a:lnTo>
                    <a:lnTo>
                      <a:pt x="5" y="24"/>
                    </a:lnTo>
                    <a:lnTo>
                      <a:pt x="0" y="23"/>
                    </a:lnTo>
                    <a:lnTo>
                      <a:pt x="3" y="14"/>
                    </a:lnTo>
                    <a:lnTo>
                      <a:pt x="10" y="8"/>
                    </a:lnTo>
                    <a:lnTo>
                      <a:pt x="17" y="3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41" y="1"/>
                    </a:lnTo>
                    <a:lnTo>
                      <a:pt x="50" y="4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FFE8CF"/>
              </a:solidFill>
              <a:ln w="2540">
                <a:solidFill>
                  <a:srgbClr val="6626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9" name="Freeform 276"/>
              <p:cNvSpPr>
                <a:spLocks/>
              </p:cNvSpPr>
              <p:nvPr/>
            </p:nvSpPr>
            <p:spPr bwMode="auto">
              <a:xfrm>
                <a:off x="4049" y="2251"/>
                <a:ext cx="66" cy="37"/>
              </a:xfrm>
              <a:custGeom>
                <a:avLst/>
                <a:gdLst>
                  <a:gd name="T0" fmla="*/ 66 w 66"/>
                  <a:gd name="T1" fmla="*/ 19 h 37"/>
                  <a:gd name="T2" fmla="*/ 54 w 66"/>
                  <a:gd name="T3" fmla="*/ 9 h 37"/>
                  <a:gd name="T4" fmla="*/ 41 w 66"/>
                  <a:gd name="T5" fmla="*/ 4 h 37"/>
                  <a:gd name="T6" fmla="*/ 29 w 66"/>
                  <a:gd name="T7" fmla="*/ 0 h 37"/>
                  <a:gd name="T8" fmla="*/ 20 w 66"/>
                  <a:gd name="T9" fmla="*/ 2 h 37"/>
                  <a:gd name="T10" fmla="*/ 10 w 66"/>
                  <a:gd name="T11" fmla="*/ 4 h 37"/>
                  <a:gd name="T12" fmla="*/ 2 w 66"/>
                  <a:gd name="T13" fmla="*/ 8 h 37"/>
                  <a:gd name="T14" fmla="*/ 0 w 66"/>
                  <a:gd name="T15" fmla="*/ 17 h 37"/>
                  <a:gd name="T16" fmla="*/ 2 w 66"/>
                  <a:gd name="T17" fmla="*/ 22 h 37"/>
                  <a:gd name="T18" fmla="*/ 6 w 66"/>
                  <a:gd name="T19" fmla="*/ 24 h 37"/>
                  <a:gd name="T20" fmla="*/ 11 w 66"/>
                  <a:gd name="T21" fmla="*/ 27 h 37"/>
                  <a:gd name="T22" fmla="*/ 19 w 66"/>
                  <a:gd name="T23" fmla="*/ 29 h 37"/>
                  <a:gd name="T24" fmla="*/ 27 w 66"/>
                  <a:gd name="T25" fmla="*/ 33 h 37"/>
                  <a:gd name="T26" fmla="*/ 34 w 66"/>
                  <a:gd name="T27" fmla="*/ 33 h 37"/>
                  <a:gd name="T28" fmla="*/ 41 w 66"/>
                  <a:gd name="T29" fmla="*/ 36 h 37"/>
                  <a:gd name="T30" fmla="*/ 47 w 66"/>
                  <a:gd name="T31" fmla="*/ 36 h 37"/>
                  <a:gd name="T32" fmla="*/ 52 w 66"/>
                  <a:gd name="T33" fmla="*/ 37 h 37"/>
                  <a:gd name="T34" fmla="*/ 55 w 66"/>
                  <a:gd name="T35" fmla="*/ 34 h 37"/>
                  <a:gd name="T36" fmla="*/ 59 w 66"/>
                  <a:gd name="T37" fmla="*/ 31 h 37"/>
                  <a:gd name="T38" fmla="*/ 61 w 66"/>
                  <a:gd name="T39" fmla="*/ 26 h 37"/>
                  <a:gd name="T40" fmla="*/ 66 w 66"/>
                  <a:gd name="T41" fmla="*/ 19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6"/>
                  <a:gd name="T64" fmla="*/ 0 h 37"/>
                  <a:gd name="T65" fmla="*/ 66 w 66"/>
                  <a:gd name="T66" fmla="*/ 37 h 3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6" h="37">
                    <a:moveTo>
                      <a:pt x="66" y="19"/>
                    </a:moveTo>
                    <a:lnTo>
                      <a:pt x="54" y="9"/>
                    </a:lnTo>
                    <a:lnTo>
                      <a:pt x="41" y="4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10" y="4"/>
                    </a:lnTo>
                    <a:lnTo>
                      <a:pt x="2" y="8"/>
                    </a:lnTo>
                    <a:lnTo>
                      <a:pt x="0" y="17"/>
                    </a:lnTo>
                    <a:lnTo>
                      <a:pt x="2" y="22"/>
                    </a:lnTo>
                    <a:lnTo>
                      <a:pt x="6" y="24"/>
                    </a:lnTo>
                    <a:lnTo>
                      <a:pt x="11" y="27"/>
                    </a:lnTo>
                    <a:lnTo>
                      <a:pt x="19" y="29"/>
                    </a:lnTo>
                    <a:lnTo>
                      <a:pt x="27" y="33"/>
                    </a:lnTo>
                    <a:lnTo>
                      <a:pt x="34" y="33"/>
                    </a:lnTo>
                    <a:lnTo>
                      <a:pt x="41" y="36"/>
                    </a:lnTo>
                    <a:lnTo>
                      <a:pt x="47" y="36"/>
                    </a:lnTo>
                    <a:lnTo>
                      <a:pt x="52" y="37"/>
                    </a:lnTo>
                    <a:lnTo>
                      <a:pt x="55" y="34"/>
                    </a:lnTo>
                    <a:lnTo>
                      <a:pt x="59" y="31"/>
                    </a:lnTo>
                    <a:lnTo>
                      <a:pt x="61" y="26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0080FF"/>
              </a:solidFill>
              <a:ln w="2540">
                <a:solidFill>
                  <a:srgbClr val="0040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0" name="Freeform 277"/>
              <p:cNvSpPr>
                <a:spLocks/>
              </p:cNvSpPr>
              <p:nvPr/>
            </p:nvSpPr>
            <p:spPr bwMode="auto">
              <a:xfrm>
                <a:off x="4063" y="2255"/>
                <a:ext cx="38" cy="30"/>
              </a:xfrm>
              <a:custGeom>
                <a:avLst/>
                <a:gdLst>
                  <a:gd name="T0" fmla="*/ 7 w 38"/>
                  <a:gd name="T1" fmla="*/ 0 h 30"/>
                  <a:gd name="T2" fmla="*/ 3 w 38"/>
                  <a:gd name="T3" fmla="*/ 5 h 30"/>
                  <a:gd name="T4" fmla="*/ 1 w 38"/>
                  <a:gd name="T5" fmla="*/ 11 h 30"/>
                  <a:gd name="T6" fmla="*/ 0 w 38"/>
                  <a:gd name="T7" fmla="*/ 18 h 30"/>
                  <a:gd name="T8" fmla="*/ 2 w 38"/>
                  <a:gd name="T9" fmla="*/ 23 h 30"/>
                  <a:gd name="T10" fmla="*/ 15 w 38"/>
                  <a:gd name="T11" fmla="*/ 27 h 30"/>
                  <a:gd name="T12" fmla="*/ 27 w 38"/>
                  <a:gd name="T13" fmla="*/ 30 h 30"/>
                  <a:gd name="T14" fmla="*/ 31 w 38"/>
                  <a:gd name="T15" fmla="*/ 24 h 30"/>
                  <a:gd name="T16" fmla="*/ 36 w 38"/>
                  <a:gd name="T17" fmla="*/ 18 h 30"/>
                  <a:gd name="T18" fmla="*/ 38 w 38"/>
                  <a:gd name="T19" fmla="*/ 10 h 30"/>
                  <a:gd name="T20" fmla="*/ 38 w 38"/>
                  <a:gd name="T21" fmla="*/ 5 h 30"/>
                  <a:gd name="T22" fmla="*/ 31 w 38"/>
                  <a:gd name="T23" fmla="*/ 1 h 30"/>
                  <a:gd name="T24" fmla="*/ 23 w 38"/>
                  <a:gd name="T25" fmla="*/ 0 h 30"/>
                  <a:gd name="T26" fmla="*/ 15 w 38"/>
                  <a:gd name="T27" fmla="*/ 0 h 30"/>
                  <a:gd name="T28" fmla="*/ 7 w 38"/>
                  <a:gd name="T29" fmla="*/ 0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8"/>
                  <a:gd name="T46" fmla="*/ 0 h 30"/>
                  <a:gd name="T47" fmla="*/ 38 w 38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8" h="30">
                    <a:moveTo>
                      <a:pt x="7" y="0"/>
                    </a:moveTo>
                    <a:lnTo>
                      <a:pt x="3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15" y="27"/>
                    </a:lnTo>
                    <a:lnTo>
                      <a:pt x="27" y="30"/>
                    </a:lnTo>
                    <a:lnTo>
                      <a:pt x="31" y="24"/>
                    </a:lnTo>
                    <a:lnTo>
                      <a:pt x="36" y="18"/>
                    </a:lnTo>
                    <a:lnTo>
                      <a:pt x="38" y="10"/>
                    </a:lnTo>
                    <a:lnTo>
                      <a:pt x="38" y="5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3810">
                <a:solidFill>
                  <a:srgbClr val="0040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1" name="Freeform 278"/>
              <p:cNvSpPr>
                <a:spLocks/>
              </p:cNvSpPr>
              <p:nvPr/>
            </p:nvSpPr>
            <p:spPr bwMode="auto">
              <a:xfrm>
                <a:off x="3720" y="2115"/>
                <a:ext cx="116" cy="55"/>
              </a:xfrm>
              <a:custGeom>
                <a:avLst/>
                <a:gdLst>
                  <a:gd name="T0" fmla="*/ 0 w 116"/>
                  <a:gd name="T1" fmla="*/ 11 h 55"/>
                  <a:gd name="T2" fmla="*/ 8 w 116"/>
                  <a:gd name="T3" fmla="*/ 4 h 55"/>
                  <a:gd name="T4" fmla="*/ 17 w 116"/>
                  <a:gd name="T5" fmla="*/ 1 h 55"/>
                  <a:gd name="T6" fmla="*/ 24 w 116"/>
                  <a:gd name="T7" fmla="*/ 0 h 55"/>
                  <a:gd name="T8" fmla="*/ 33 w 116"/>
                  <a:gd name="T9" fmla="*/ 2 h 55"/>
                  <a:gd name="T10" fmla="*/ 40 w 116"/>
                  <a:gd name="T11" fmla="*/ 5 h 55"/>
                  <a:gd name="T12" fmla="*/ 52 w 116"/>
                  <a:gd name="T13" fmla="*/ 9 h 55"/>
                  <a:gd name="T14" fmla="*/ 63 w 116"/>
                  <a:gd name="T15" fmla="*/ 14 h 55"/>
                  <a:gd name="T16" fmla="*/ 77 w 116"/>
                  <a:gd name="T17" fmla="*/ 20 h 55"/>
                  <a:gd name="T18" fmla="*/ 84 w 116"/>
                  <a:gd name="T19" fmla="*/ 24 h 55"/>
                  <a:gd name="T20" fmla="*/ 92 w 116"/>
                  <a:gd name="T21" fmla="*/ 27 h 55"/>
                  <a:gd name="T22" fmla="*/ 97 w 116"/>
                  <a:gd name="T23" fmla="*/ 31 h 55"/>
                  <a:gd name="T24" fmla="*/ 102 w 116"/>
                  <a:gd name="T25" fmla="*/ 36 h 55"/>
                  <a:gd name="T26" fmla="*/ 109 w 116"/>
                  <a:gd name="T27" fmla="*/ 45 h 55"/>
                  <a:gd name="T28" fmla="*/ 116 w 116"/>
                  <a:gd name="T29" fmla="*/ 54 h 55"/>
                  <a:gd name="T30" fmla="*/ 107 w 116"/>
                  <a:gd name="T31" fmla="*/ 54 h 55"/>
                  <a:gd name="T32" fmla="*/ 99 w 116"/>
                  <a:gd name="T33" fmla="*/ 54 h 55"/>
                  <a:gd name="T34" fmla="*/ 93 w 116"/>
                  <a:gd name="T35" fmla="*/ 54 h 55"/>
                  <a:gd name="T36" fmla="*/ 87 w 116"/>
                  <a:gd name="T37" fmla="*/ 55 h 55"/>
                  <a:gd name="T38" fmla="*/ 79 w 116"/>
                  <a:gd name="T39" fmla="*/ 55 h 55"/>
                  <a:gd name="T40" fmla="*/ 73 w 116"/>
                  <a:gd name="T41" fmla="*/ 55 h 55"/>
                  <a:gd name="T42" fmla="*/ 66 w 116"/>
                  <a:gd name="T43" fmla="*/ 54 h 55"/>
                  <a:gd name="T44" fmla="*/ 58 w 116"/>
                  <a:gd name="T45" fmla="*/ 52 h 55"/>
                  <a:gd name="T46" fmla="*/ 47 w 116"/>
                  <a:gd name="T47" fmla="*/ 47 h 55"/>
                  <a:gd name="T48" fmla="*/ 37 w 116"/>
                  <a:gd name="T49" fmla="*/ 42 h 55"/>
                  <a:gd name="T50" fmla="*/ 27 w 116"/>
                  <a:gd name="T51" fmla="*/ 37 h 55"/>
                  <a:gd name="T52" fmla="*/ 19 w 116"/>
                  <a:gd name="T53" fmla="*/ 34 h 55"/>
                  <a:gd name="T54" fmla="*/ 12 w 116"/>
                  <a:gd name="T55" fmla="*/ 27 h 55"/>
                  <a:gd name="T56" fmla="*/ 7 w 116"/>
                  <a:gd name="T57" fmla="*/ 22 h 55"/>
                  <a:gd name="T58" fmla="*/ 2 w 116"/>
                  <a:gd name="T59" fmla="*/ 16 h 55"/>
                  <a:gd name="T60" fmla="*/ 0 w 116"/>
                  <a:gd name="T61" fmla="*/ 11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6"/>
                  <a:gd name="T94" fmla="*/ 0 h 55"/>
                  <a:gd name="T95" fmla="*/ 116 w 116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6" h="55">
                    <a:moveTo>
                      <a:pt x="0" y="11"/>
                    </a:moveTo>
                    <a:lnTo>
                      <a:pt x="8" y="4"/>
                    </a:lnTo>
                    <a:lnTo>
                      <a:pt x="17" y="1"/>
                    </a:lnTo>
                    <a:lnTo>
                      <a:pt x="24" y="0"/>
                    </a:lnTo>
                    <a:lnTo>
                      <a:pt x="33" y="2"/>
                    </a:lnTo>
                    <a:lnTo>
                      <a:pt x="40" y="5"/>
                    </a:lnTo>
                    <a:lnTo>
                      <a:pt x="52" y="9"/>
                    </a:lnTo>
                    <a:lnTo>
                      <a:pt x="63" y="14"/>
                    </a:lnTo>
                    <a:lnTo>
                      <a:pt x="77" y="20"/>
                    </a:lnTo>
                    <a:lnTo>
                      <a:pt x="84" y="24"/>
                    </a:lnTo>
                    <a:lnTo>
                      <a:pt x="92" y="27"/>
                    </a:lnTo>
                    <a:lnTo>
                      <a:pt x="97" y="31"/>
                    </a:lnTo>
                    <a:lnTo>
                      <a:pt x="102" y="36"/>
                    </a:lnTo>
                    <a:lnTo>
                      <a:pt x="109" y="45"/>
                    </a:lnTo>
                    <a:lnTo>
                      <a:pt x="116" y="54"/>
                    </a:lnTo>
                    <a:lnTo>
                      <a:pt x="107" y="54"/>
                    </a:lnTo>
                    <a:lnTo>
                      <a:pt x="99" y="54"/>
                    </a:lnTo>
                    <a:lnTo>
                      <a:pt x="93" y="54"/>
                    </a:lnTo>
                    <a:lnTo>
                      <a:pt x="87" y="55"/>
                    </a:lnTo>
                    <a:lnTo>
                      <a:pt x="79" y="55"/>
                    </a:lnTo>
                    <a:lnTo>
                      <a:pt x="73" y="55"/>
                    </a:lnTo>
                    <a:lnTo>
                      <a:pt x="66" y="54"/>
                    </a:lnTo>
                    <a:lnTo>
                      <a:pt x="58" y="52"/>
                    </a:lnTo>
                    <a:lnTo>
                      <a:pt x="47" y="47"/>
                    </a:lnTo>
                    <a:lnTo>
                      <a:pt x="37" y="42"/>
                    </a:lnTo>
                    <a:lnTo>
                      <a:pt x="27" y="37"/>
                    </a:lnTo>
                    <a:lnTo>
                      <a:pt x="19" y="34"/>
                    </a:lnTo>
                    <a:lnTo>
                      <a:pt x="12" y="27"/>
                    </a:lnTo>
                    <a:lnTo>
                      <a:pt x="7" y="22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E8CF"/>
              </a:solidFill>
              <a:ln w="2540">
                <a:solidFill>
                  <a:srgbClr val="6626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2" name="Freeform 279"/>
              <p:cNvSpPr>
                <a:spLocks/>
              </p:cNvSpPr>
              <p:nvPr/>
            </p:nvSpPr>
            <p:spPr bwMode="auto">
              <a:xfrm>
                <a:off x="3730" y="2116"/>
                <a:ext cx="59" cy="44"/>
              </a:xfrm>
              <a:custGeom>
                <a:avLst/>
                <a:gdLst>
                  <a:gd name="T0" fmla="*/ 0 w 59"/>
                  <a:gd name="T1" fmla="*/ 13 h 44"/>
                  <a:gd name="T2" fmla="*/ 0 w 59"/>
                  <a:gd name="T3" fmla="*/ 23 h 44"/>
                  <a:gd name="T4" fmla="*/ 8 w 59"/>
                  <a:gd name="T5" fmla="*/ 31 h 44"/>
                  <a:gd name="T6" fmla="*/ 13 w 59"/>
                  <a:gd name="T7" fmla="*/ 34 h 44"/>
                  <a:gd name="T8" fmla="*/ 20 w 59"/>
                  <a:gd name="T9" fmla="*/ 38 h 44"/>
                  <a:gd name="T10" fmla="*/ 28 w 59"/>
                  <a:gd name="T11" fmla="*/ 40 h 44"/>
                  <a:gd name="T12" fmla="*/ 36 w 59"/>
                  <a:gd name="T13" fmla="*/ 44 h 44"/>
                  <a:gd name="T14" fmla="*/ 44 w 59"/>
                  <a:gd name="T15" fmla="*/ 40 h 44"/>
                  <a:gd name="T16" fmla="*/ 53 w 59"/>
                  <a:gd name="T17" fmla="*/ 33 h 44"/>
                  <a:gd name="T18" fmla="*/ 59 w 59"/>
                  <a:gd name="T19" fmla="*/ 16 h 44"/>
                  <a:gd name="T20" fmla="*/ 57 w 59"/>
                  <a:gd name="T21" fmla="*/ 15 h 44"/>
                  <a:gd name="T22" fmla="*/ 53 w 59"/>
                  <a:gd name="T23" fmla="*/ 13 h 44"/>
                  <a:gd name="T24" fmla="*/ 47 w 59"/>
                  <a:gd name="T25" fmla="*/ 9 h 44"/>
                  <a:gd name="T26" fmla="*/ 41 w 59"/>
                  <a:gd name="T27" fmla="*/ 6 h 44"/>
                  <a:gd name="T28" fmla="*/ 30 w 59"/>
                  <a:gd name="T29" fmla="*/ 3 h 44"/>
                  <a:gd name="T30" fmla="*/ 23 w 59"/>
                  <a:gd name="T31" fmla="*/ 1 h 44"/>
                  <a:gd name="T32" fmla="*/ 14 w 59"/>
                  <a:gd name="T33" fmla="*/ 0 h 44"/>
                  <a:gd name="T34" fmla="*/ 7 w 59"/>
                  <a:gd name="T35" fmla="*/ 1 h 44"/>
                  <a:gd name="T36" fmla="*/ 3 w 59"/>
                  <a:gd name="T37" fmla="*/ 8 h 44"/>
                  <a:gd name="T38" fmla="*/ 0 w 59"/>
                  <a:gd name="T39" fmla="*/ 13 h 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9"/>
                  <a:gd name="T61" fmla="*/ 0 h 44"/>
                  <a:gd name="T62" fmla="*/ 59 w 59"/>
                  <a:gd name="T63" fmla="*/ 44 h 4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9" h="44">
                    <a:moveTo>
                      <a:pt x="0" y="13"/>
                    </a:moveTo>
                    <a:lnTo>
                      <a:pt x="0" y="23"/>
                    </a:lnTo>
                    <a:lnTo>
                      <a:pt x="8" y="31"/>
                    </a:lnTo>
                    <a:lnTo>
                      <a:pt x="13" y="34"/>
                    </a:lnTo>
                    <a:lnTo>
                      <a:pt x="20" y="38"/>
                    </a:lnTo>
                    <a:lnTo>
                      <a:pt x="28" y="40"/>
                    </a:lnTo>
                    <a:lnTo>
                      <a:pt x="36" y="44"/>
                    </a:lnTo>
                    <a:lnTo>
                      <a:pt x="44" y="40"/>
                    </a:lnTo>
                    <a:lnTo>
                      <a:pt x="53" y="33"/>
                    </a:lnTo>
                    <a:lnTo>
                      <a:pt x="59" y="16"/>
                    </a:lnTo>
                    <a:lnTo>
                      <a:pt x="57" y="15"/>
                    </a:lnTo>
                    <a:lnTo>
                      <a:pt x="53" y="13"/>
                    </a:lnTo>
                    <a:lnTo>
                      <a:pt x="47" y="9"/>
                    </a:lnTo>
                    <a:lnTo>
                      <a:pt x="41" y="6"/>
                    </a:lnTo>
                    <a:lnTo>
                      <a:pt x="30" y="3"/>
                    </a:lnTo>
                    <a:lnTo>
                      <a:pt x="23" y="1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3" y="8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80FF"/>
              </a:solidFill>
              <a:ln w="2540">
                <a:solidFill>
                  <a:srgbClr val="0040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3" name="Freeform 280"/>
              <p:cNvSpPr>
                <a:spLocks/>
              </p:cNvSpPr>
              <p:nvPr/>
            </p:nvSpPr>
            <p:spPr bwMode="auto">
              <a:xfrm>
                <a:off x="3738" y="2116"/>
                <a:ext cx="35" cy="36"/>
              </a:xfrm>
              <a:custGeom>
                <a:avLst/>
                <a:gdLst>
                  <a:gd name="T0" fmla="*/ 2 w 35"/>
                  <a:gd name="T1" fmla="*/ 16 h 36"/>
                  <a:gd name="T2" fmla="*/ 0 w 35"/>
                  <a:gd name="T3" fmla="*/ 23 h 36"/>
                  <a:gd name="T4" fmla="*/ 2 w 35"/>
                  <a:gd name="T5" fmla="*/ 28 h 36"/>
                  <a:gd name="T6" fmla="*/ 7 w 35"/>
                  <a:gd name="T7" fmla="*/ 31 h 36"/>
                  <a:gd name="T8" fmla="*/ 16 w 35"/>
                  <a:gd name="T9" fmla="*/ 36 h 36"/>
                  <a:gd name="T10" fmla="*/ 21 w 35"/>
                  <a:gd name="T11" fmla="*/ 36 h 36"/>
                  <a:gd name="T12" fmla="*/ 28 w 35"/>
                  <a:gd name="T13" fmla="*/ 35 h 36"/>
                  <a:gd name="T14" fmla="*/ 31 w 35"/>
                  <a:gd name="T15" fmla="*/ 30 h 36"/>
                  <a:gd name="T16" fmla="*/ 35 w 35"/>
                  <a:gd name="T17" fmla="*/ 24 h 36"/>
                  <a:gd name="T18" fmla="*/ 35 w 35"/>
                  <a:gd name="T19" fmla="*/ 14 h 36"/>
                  <a:gd name="T20" fmla="*/ 34 w 35"/>
                  <a:gd name="T21" fmla="*/ 9 h 36"/>
                  <a:gd name="T22" fmla="*/ 26 w 35"/>
                  <a:gd name="T23" fmla="*/ 5 h 36"/>
                  <a:gd name="T24" fmla="*/ 21 w 35"/>
                  <a:gd name="T25" fmla="*/ 3 h 36"/>
                  <a:gd name="T26" fmla="*/ 17 w 35"/>
                  <a:gd name="T27" fmla="*/ 0 h 36"/>
                  <a:gd name="T28" fmla="*/ 15 w 35"/>
                  <a:gd name="T29" fmla="*/ 1 h 36"/>
                  <a:gd name="T30" fmla="*/ 9 w 35"/>
                  <a:gd name="T31" fmla="*/ 6 h 36"/>
                  <a:gd name="T32" fmla="*/ 2 w 35"/>
                  <a:gd name="T33" fmla="*/ 16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" y="16"/>
                    </a:moveTo>
                    <a:lnTo>
                      <a:pt x="0" y="23"/>
                    </a:lnTo>
                    <a:lnTo>
                      <a:pt x="2" y="28"/>
                    </a:lnTo>
                    <a:lnTo>
                      <a:pt x="7" y="31"/>
                    </a:lnTo>
                    <a:lnTo>
                      <a:pt x="16" y="36"/>
                    </a:lnTo>
                    <a:lnTo>
                      <a:pt x="21" y="36"/>
                    </a:lnTo>
                    <a:lnTo>
                      <a:pt x="28" y="35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5" y="14"/>
                    </a:lnTo>
                    <a:lnTo>
                      <a:pt x="34" y="9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9" y="6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000000"/>
              </a:solidFill>
              <a:ln w="3810">
                <a:solidFill>
                  <a:srgbClr val="00404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4" name="Freeform 281"/>
              <p:cNvSpPr>
                <a:spLocks/>
              </p:cNvSpPr>
              <p:nvPr/>
            </p:nvSpPr>
            <p:spPr bwMode="auto">
              <a:xfrm>
                <a:off x="3668" y="2495"/>
                <a:ext cx="276" cy="115"/>
              </a:xfrm>
              <a:custGeom>
                <a:avLst/>
                <a:gdLst>
                  <a:gd name="T0" fmla="*/ 3 w 276"/>
                  <a:gd name="T1" fmla="*/ 1 h 115"/>
                  <a:gd name="T2" fmla="*/ 0 w 276"/>
                  <a:gd name="T3" fmla="*/ 13 h 115"/>
                  <a:gd name="T4" fmla="*/ 2 w 276"/>
                  <a:gd name="T5" fmla="*/ 26 h 115"/>
                  <a:gd name="T6" fmla="*/ 10 w 276"/>
                  <a:gd name="T7" fmla="*/ 35 h 115"/>
                  <a:gd name="T8" fmla="*/ 21 w 276"/>
                  <a:gd name="T9" fmla="*/ 42 h 115"/>
                  <a:gd name="T10" fmla="*/ 26 w 276"/>
                  <a:gd name="T11" fmla="*/ 46 h 115"/>
                  <a:gd name="T12" fmla="*/ 32 w 276"/>
                  <a:gd name="T13" fmla="*/ 54 h 115"/>
                  <a:gd name="T14" fmla="*/ 39 w 276"/>
                  <a:gd name="T15" fmla="*/ 61 h 115"/>
                  <a:gd name="T16" fmla="*/ 46 w 276"/>
                  <a:gd name="T17" fmla="*/ 66 h 115"/>
                  <a:gd name="T18" fmla="*/ 52 w 276"/>
                  <a:gd name="T19" fmla="*/ 67 h 115"/>
                  <a:gd name="T20" fmla="*/ 57 w 276"/>
                  <a:gd name="T21" fmla="*/ 69 h 115"/>
                  <a:gd name="T22" fmla="*/ 61 w 276"/>
                  <a:gd name="T23" fmla="*/ 70 h 115"/>
                  <a:gd name="T24" fmla="*/ 65 w 276"/>
                  <a:gd name="T25" fmla="*/ 71 h 115"/>
                  <a:gd name="T26" fmla="*/ 69 w 276"/>
                  <a:gd name="T27" fmla="*/ 71 h 115"/>
                  <a:gd name="T28" fmla="*/ 75 w 276"/>
                  <a:gd name="T29" fmla="*/ 74 h 115"/>
                  <a:gd name="T30" fmla="*/ 84 w 276"/>
                  <a:gd name="T31" fmla="*/ 77 h 115"/>
                  <a:gd name="T32" fmla="*/ 98 w 276"/>
                  <a:gd name="T33" fmla="*/ 85 h 115"/>
                  <a:gd name="T34" fmla="*/ 101 w 276"/>
                  <a:gd name="T35" fmla="*/ 86 h 115"/>
                  <a:gd name="T36" fmla="*/ 108 w 276"/>
                  <a:gd name="T37" fmla="*/ 89 h 115"/>
                  <a:gd name="T38" fmla="*/ 114 w 276"/>
                  <a:gd name="T39" fmla="*/ 90 h 115"/>
                  <a:gd name="T40" fmla="*/ 121 w 276"/>
                  <a:gd name="T41" fmla="*/ 92 h 115"/>
                  <a:gd name="T42" fmla="*/ 129 w 276"/>
                  <a:gd name="T43" fmla="*/ 94 h 115"/>
                  <a:gd name="T44" fmla="*/ 136 w 276"/>
                  <a:gd name="T45" fmla="*/ 96 h 115"/>
                  <a:gd name="T46" fmla="*/ 145 w 276"/>
                  <a:gd name="T47" fmla="*/ 97 h 115"/>
                  <a:gd name="T48" fmla="*/ 154 w 276"/>
                  <a:gd name="T49" fmla="*/ 101 h 115"/>
                  <a:gd name="T50" fmla="*/ 166 w 276"/>
                  <a:gd name="T51" fmla="*/ 105 h 115"/>
                  <a:gd name="T52" fmla="*/ 184 w 276"/>
                  <a:gd name="T53" fmla="*/ 109 h 115"/>
                  <a:gd name="T54" fmla="*/ 202 w 276"/>
                  <a:gd name="T55" fmla="*/ 111 h 115"/>
                  <a:gd name="T56" fmla="*/ 222 w 276"/>
                  <a:gd name="T57" fmla="*/ 115 h 115"/>
                  <a:gd name="T58" fmla="*/ 238 w 276"/>
                  <a:gd name="T59" fmla="*/ 114 h 115"/>
                  <a:gd name="T60" fmla="*/ 254 w 276"/>
                  <a:gd name="T61" fmla="*/ 112 h 115"/>
                  <a:gd name="T62" fmla="*/ 267 w 276"/>
                  <a:gd name="T63" fmla="*/ 109 h 115"/>
                  <a:gd name="T64" fmla="*/ 276 w 276"/>
                  <a:gd name="T65" fmla="*/ 102 h 115"/>
                  <a:gd name="T66" fmla="*/ 268 w 276"/>
                  <a:gd name="T67" fmla="*/ 99 h 115"/>
                  <a:gd name="T68" fmla="*/ 262 w 276"/>
                  <a:gd name="T69" fmla="*/ 95 h 115"/>
                  <a:gd name="T70" fmla="*/ 254 w 276"/>
                  <a:gd name="T71" fmla="*/ 91 h 115"/>
                  <a:gd name="T72" fmla="*/ 248 w 276"/>
                  <a:gd name="T73" fmla="*/ 87 h 115"/>
                  <a:gd name="T74" fmla="*/ 239 w 276"/>
                  <a:gd name="T75" fmla="*/ 84 h 115"/>
                  <a:gd name="T76" fmla="*/ 232 w 276"/>
                  <a:gd name="T77" fmla="*/ 80 h 115"/>
                  <a:gd name="T78" fmla="*/ 224 w 276"/>
                  <a:gd name="T79" fmla="*/ 76 h 115"/>
                  <a:gd name="T80" fmla="*/ 217 w 276"/>
                  <a:gd name="T81" fmla="*/ 74 h 115"/>
                  <a:gd name="T82" fmla="*/ 76 w 276"/>
                  <a:gd name="T83" fmla="*/ 18 h 115"/>
                  <a:gd name="T84" fmla="*/ 66 w 276"/>
                  <a:gd name="T85" fmla="*/ 16 h 115"/>
                  <a:gd name="T86" fmla="*/ 57 w 276"/>
                  <a:gd name="T87" fmla="*/ 13 h 115"/>
                  <a:gd name="T88" fmla="*/ 49 w 276"/>
                  <a:gd name="T89" fmla="*/ 11 h 115"/>
                  <a:gd name="T90" fmla="*/ 40 w 276"/>
                  <a:gd name="T91" fmla="*/ 8 h 115"/>
                  <a:gd name="T92" fmla="*/ 30 w 276"/>
                  <a:gd name="T93" fmla="*/ 5 h 115"/>
                  <a:gd name="T94" fmla="*/ 21 w 276"/>
                  <a:gd name="T95" fmla="*/ 2 h 115"/>
                  <a:gd name="T96" fmla="*/ 12 w 276"/>
                  <a:gd name="T97" fmla="*/ 0 h 115"/>
                  <a:gd name="T98" fmla="*/ 3 w 276"/>
                  <a:gd name="T99" fmla="*/ 1 h 1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6"/>
                  <a:gd name="T151" fmla="*/ 0 h 115"/>
                  <a:gd name="T152" fmla="*/ 276 w 276"/>
                  <a:gd name="T153" fmla="*/ 115 h 11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6" h="115">
                    <a:moveTo>
                      <a:pt x="3" y="1"/>
                    </a:moveTo>
                    <a:lnTo>
                      <a:pt x="0" y="13"/>
                    </a:lnTo>
                    <a:lnTo>
                      <a:pt x="2" y="26"/>
                    </a:lnTo>
                    <a:lnTo>
                      <a:pt x="10" y="35"/>
                    </a:lnTo>
                    <a:lnTo>
                      <a:pt x="21" y="42"/>
                    </a:lnTo>
                    <a:lnTo>
                      <a:pt x="26" y="46"/>
                    </a:lnTo>
                    <a:lnTo>
                      <a:pt x="32" y="54"/>
                    </a:lnTo>
                    <a:lnTo>
                      <a:pt x="39" y="61"/>
                    </a:lnTo>
                    <a:lnTo>
                      <a:pt x="46" y="66"/>
                    </a:lnTo>
                    <a:lnTo>
                      <a:pt x="52" y="67"/>
                    </a:lnTo>
                    <a:lnTo>
                      <a:pt x="57" y="69"/>
                    </a:lnTo>
                    <a:lnTo>
                      <a:pt x="61" y="70"/>
                    </a:lnTo>
                    <a:lnTo>
                      <a:pt x="65" y="71"/>
                    </a:lnTo>
                    <a:lnTo>
                      <a:pt x="69" y="71"/>
                    </a:lnTo>
                    <a:lnTo>
                      <a:pt x="75" y="74"/>
                    </a:lnTo>
                    <a:lnTo>
                      <a:pt x="84" y="77"/>
                    </a:lnTo>
                    <a:lnTo>
                      <a:pt x="98" y="85"/>
                    </a:lnTo>
                    <a:lnTo>
                      <a:pt x="101" y="86"/>
                    </a:lnTo>
                    <a:lnTo>
                      <a:pt x="108" y="89"/>
                    </a:lnTo>
                    <a:lnTo>
                      <a:pt x="114" y="90"/>
                    </a:lnTo>
                    <a:lnTo>
                      <a:pt x="121" y="92"/>
                    </a:lnTo>
                    <a:lnTo>
                      <a:pt x="129" y="94"/>
                    </a:lnTo>
                    <a:lnTo>
                      <a:pt x="136" y="96"/>
                    </a:lnTo>
                    <a:lnTo>
                      <a:pt x="145" y="97"/>
                    </a:lnTo>
                    <a:lnTo>
                      <a:pt x="154" y="101"/>
                    </a:lnTo>
                    <a:lnTo>
                      <a:pt x="166" y="105"/>
                    </a:lnTo>
                    <a:lnTo>
                      <a:pt x="184" y="109"/>
                    </a:lnTo>
                    <a:lnTo>
                      <a:pt x="202" y="111"/>
                    </a:lnTo>
                    <a:lnTo>
                      <a:pt x="222" y="115"/>
                    </a:lnTo>
                    <a:lnTo>
                      <a:pt x="238" y="114"/>
                    </a:lnTo>
                    <a:lnTo>
                      <a:pt x="254" y="112"/>
                    </a:lnTo>
                    <a:lnTo>
                      <a:pt x="267" y="109"/>
                    </a:lnTo>
                    <a:lnTo>
                      <a:pt x="276" y="102"/>
                    </a:lnTo>
                    <a:lnTo>
                      <a:pt x="268" y="99"/>
                    </a:lnTo>
                    <a:lnTo>
                      <a:pt x="262" y="95"/>
                    </a:lnTo>
                    <a:lnTo>
                      <a:pt x="254" y="91"/>
                    </a:lnTo>
                    <a:lnTo>
                      <a:pt x="248" y="87"/>
                    </a:lnTo>
                    <a:lnTo>
                      <a:pt x="239" y="84"/>
                    </a:lnTo>
                    <a:lnTo>
                      <a:pt x="232" y="80"/>
                    </a:lnTo>
                    <a:lnTo>
                      <a:pt x="224" y="76"/>
                    </a:lnTo>
                    <a:lnTo>
                      <a:pt x="217" y="74"/>
                    </a:lnTo>
                    <a:lnTo>
                      <a:pt x="76" y="18"/>
                    </a:lnTo>
                    <a:lnTo>
                      <a:pt x="66" y="16"/>
                    </a:lnTo>
                    <a:lnTo>
                      <a:pt x="57" y="13"/>
                    </a:lnTo>
                    <a:lnTo>
                      <a:pt x="49" y="11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1" y="2"/>
                    </a:lnTo>
                    <a:lnTo>
                      <a:pt x="12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E8CF"/>
              </a:solidFill>
              <a:ln w="3810">
                <a:solidFill>
                  <a:srgbClr val="DCBA7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5" name="Line 282"/>
              <p:cNvSpPr>
                <a:spLocks noChangeShapeType="1"/>
              </p:cNvSpPr>
              <p:nvPr/>
            </p:nvSpPr>
            <p:spPr bwMode="auto">
              <a:xfrm flipH="1">
                <a:off x="3738" y="2521"/>
                <a:ext cx="12" cy="44"/>
              </a:xfrm>
              <a:prstGeom prst="line">
                <a:avLst/>
              </a:prstGeom>
              <a:noFill/>
              <a:ln w="3810">
                <a:solidFill>
                  <a:srgbClr val="CC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6" name="Freeform 283"/>
              <p:cNvSpPr>
                <a:spLocks/>
              </p:cNvSpPr>
              <p:nvPr/>
            </p:nvSpPr>
            <p:spPr bwMode="auto">
              <a:xfrm>
                <a:off x="3786" y="2540"/>
                <a:ext cx="12" cy="42"/>
              </a:xfrm>
              <a:custGeom>
                <a:avLst/>
                <a:gdLst>
                  <a:gd name="T0" fmla="*/ 12 w 12"/>
                  <a:gd name="T1" fmla="*/ 0 h 42"/>
                  <a:gd name="T2" fmla="*/ 5 w 12"/>
                  <a:gd name="T3" fmla="*/ 22 h 42"/>
                  <a:gd name="T4" fmla="*/ 0 w 12"/>
                  <a:gd name="T5" fmla="*/ 42 h 42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42"/>
                  <a:gd name="T11" fmla="*/ 12 w 12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42">
                    <a:moveTo>
                      <a:pt x="12" y="0"/>
                    </a:moveTo>
                    <a:lnTo>
                      <a:pt x="5" y="22"/>
                    </a:lnTo>
                    <a:lnTo>
                      <a:pt x="0" y="42"/>
                    </a:lnTo>
                  </a:path>
                </a:pathLst>
              </a:custGeom>
              <a:noFill/>
              <a:ln w="3810">
                <a:solidFill>
                  <a:srgbClr val="CC99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7" name="Line 284"/>
              <p:cNvSpPr>
                <a:spLocks noChangeShapeType="1"/>
              </p:cNvSpPr>
              <p:nvPr/>
            </p:nvSpPr>
            <p:spPr bwMode="auto">
              <a:xfrm flipH="1">
                <a:off x="3824" y="2552"/>
                <a:ext cx="9" cy="43"/>
              </a:xfrm>
              <a:prstGeom prst="line">
                <a:avLst/>
              </a:prstGeom>
              <a:noFill/>
              <a:ln w="3810">
                <a:solidFill>
                  <a:srgbClr val="CC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8" name="Line 285"/>
              <p:cNvSpPr>
                <a:spLocks noChangeShapeType="1"/>
              </p:cNvSpPr>
              <p:nvPr/>
            </p:nvSpPr>
            <p:spPr bwMode="auto">
              <a:xfrm flipH="1">
                <a:off x="3865" y="2565"/>
                <a:ext cx="10" cy="41"/>
              </a:xfrm>
              <a:prstGeom prst="line">
                <a:avLst/>
              </a:prstGeom>
              <a:noFill/>
              <a:ln w="3810">
                <a:solidFill>
                  <a:srgbClr val="CC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99" name="Line 286"/>
              <p:cNvSpPr>
                <a:spLocks noChangeShapeType="1"/>
              </p:cNvSpPr>
              <p:nvPr/>
            </p:nvSpPr>
            <p:spPr bwMode="auto">
              <a:xfrm flipH="1">
                <a:off x="3902" y="2577"/>
                <a:ext cx="5" cy="32"/>
              </a:xfrm>
              <a:prstGeom prst="line">
                <a:avLst/>
              </a:prstGeom>
              <a:noFill/>
              <a:ln w="3810">
                <a:solidFill>
                  <a:srgbClr val="CC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0" name="Freeform 287"/>
              <p:cNvSpPr>
                <a:spLocks/>
              </p:cNvSpPr>
              <p:nvPr/>
            </p:nvSpPr>
            <p:spPr bwMode="auto">
              <a:xfrm>
                <a:off x="3700" y="2508"/>
                <a:ext cx="9" cy="32"/>
              </a:xfrm>
              <a:custGeom>
                <a:avLst/>
                <a:gdLst>
                  <a:gd name="T0" fmla="*/ 9 w 9"/>
                  <a:gd name="T1" fmla="*/ 0 h 32"/>
                  <a:gd name="T2" fmla="*/ 4 w 9"/>
                  <a:gd name="T3" fmla="*/ 9 h 32"/>
                  <a:gd name="T4" fmla="*/ 2 w 9"/>
                  <a:gd name="T5" fmla="*/ 18 h 32"/>
                  <a:gd name="T6" fmla="*/ 0 w 9"/>
                  <a:gd name="T7" fmla="*/ 24 h 32"/>
                  <a:gd name="T8" fmla="*/ 2 w 9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2"/>
                  <a:gd name="T17" fmla="*/ 9 w 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2">
                    <a:moveTo>
                      <a:pt x="9" y="0"/>
                    </a:moveTo>
                    <a:lnTo>
                      <a:pt x="4" y="9"/>
                    </a:lnTo>
                    <a:lnTo>
                      <a:pt x="2" y="18"/>
                    </a:lnTo>
                    <a:lnTo>
                      <a:pt x="0" y="24"/>
                    </a:lnTo>
                    <a:lnTo>
                      <a:pt x="2" y="32"/>
                    </a:lnTo>
                  </a:path>
                </a:pathLst>
              </a:custGeom>
              <a:noFill/>
              <a:ln w="3810">
                <a:solidFill>
                  <a:srgbClr val="CC99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1" name="Freeform 288"/>
              <p:cNvSpPr>
                <a:spLocks/>
              </p:cNvSpPr>
              <p:nvPr/>
            </p:nvSpPr>
            <p:spPr bwMode="auto">
              <a:xfrm>
                <a:off x="4036" y="2241"/>
                <a:ext cx="132" cy="76"/>
              </a:xfrm>
              <a:custGeom>
                <a:avLst/>
                <a:gdLst>
                  <a:gd name="T0" fmla="*/ 62 w 132"/>
                  <a:gd name="T1" fmla="*/ 17 h 76"/>
                  <a:gd name="T2" fmla="*/ 72 w 132"/>
                  <a:gd name="T3" fmla="*/ 20 h 76"/>
                  <a:gd name="T4" fmla="*/ 83 w 132"/>
                  <a:gd name="T5" fmla="*/ 29 h 76"/>
                  <a:gd name="T6" fmla="*/ 94 w 132"/>
                  <a:gd name="T7" fmla="*/ 38 h 76"/>
                  <a:gd name="T8" fmla="*/ 106 w 132"/>
                  <a:gd name="T9" fmla="*/ 49 h 76"/>
                  <a:gd name="T10" fmla="*/ 116 w 132"/>
                  <a:gd name="T11" fmla="*/ 58 h 76"/>
                  <a:gd name="T12" fmla="*/ 124 w 132"/>
                  <a:gd name="T13" fmla="*/ 67 h 76"/>
                  <a:gd name="T14" fmla="*/ 129 w 132"/>
                  <a:gd name="T15" fmla="*/ 73 h 76"/>
                  <a:gd name="T16" fmla="*/ 132 w 132"/>
                  <a:gd name="T17" fmla="*/ 76 h 76"/>
                  <a:gd name="T18" fmla="*/ 129 w 132"/>
                  <a:gd name="T19" fmla="*/ 72 h 76"/>
                  <a:gd name="T20" fmla="*/ 123 w 132"/>
                  <a:gd name="T21" fmla="*/ 64 h 76"/>
                  <a:gd name="T22" fmla="*/ 113 w 132"/>
                  <a:gd name="T23" fmla="*/ 53 h 76"/>
                  <a:gd name="T24" fmla="*/ 103 w 132"/>
                  <a:gd name="T25" fmla="*/ 41 h 76"/>
                  <a:gd name="T26" fmla="*/ 91 w 132"/>
                  <a:gd name="T27" fmla="*/ 27 h 76"/>
                  <a:gd name="T28" fmla="*/ 78 w 132"/>
                  <a:gd name="T29" fmla="*/ 15 h 76"/>
                  <a:gd name="T30" fmla="*/ 67 w 132"/>
                  <a:gd name="T31" fmla="*/ 7 h 76"/>
                  <a:gd name="T32" fmla="*/ 57 w 132"/>
                  <a:gd name="T33" fmla="*/ 3 h 76"/>
                  <a:gd name="T34" fmla="*/ 45 w 132"/>
                  <a:gd name="T35" fmla="*/ 0 h 76"/>
                  <a:gd name="T36" fmla="*/ 35 w 132"/>
                  <a:gd name="T37" fmla="*/ 0 h 76"/>
                  <a:gd name="T38" fmla="*/ 24 w 132"/>
                  <a:gd name="T39" fmla="*/ 2 h 76"/>
                  <a:gd name="T40" fmla="*/ 17 w 132"/>
                  <a:gd name="T41" fmla="*/ 5 h 76"/>
                  <a:gd name="T42" fmla="*/ 8 w 132"/>
                  <a:gd name="T43" fmla="*/ 9 h 76"/>
                  <a:gd name="T44" fmla="*/ 3 w 132"/>
                  <a:gd name="T45" fmla="*/ 15 h 76"/>
                  <a:gd name="T46" fmla="*/ 0 w 132"/>
                  <a:gd name="T47" fmla="*/ 22 h 76"/>
                  <a:gd name="T48" fmla="*/ 2 w 132"/>
                  <a:gd name="T49" fmla="*/ 32 h 76"/>
                  <a:gd name="T50" fmla="*/ 5 w 132"/>
                  <a:gd name="T51" fmla="*/ 23 h 76"/>
                  <a:gd name="T52" fmla="*/ 12 w 132"/>
                  <a:gd name="T53" fmla="*/ 17 h 76"/>
                  <a:gd name="T54" fmla="*/ 19 w 132"/>
                  <a:gd name="T55" fmla="*/ 12 h 76"/>
                  <a:gd name="T56" fmla="*/ 27 w 132"/>
                  <a:gd name="T57" fmla="*/ 10 h 76"/>
                  <a:gd name="T58" fmla="*/ 34 w 132"/>
                  <a:gd name="T59" fmla="*/ 9 h 76"/>
                  <a:gd name="T60" fmla="*/ 43 w 132"/>
                  <a:gd name="T61" fmla="*/ 10 h 76"/>
                  <a:gd name="T62" fmla="*/ 52 w 132"/>
                  <a:gd name="T63" fmla="*/ 13 h 76"/>
                  <a:gd name="T64" fmla="*/ 62 w 132"/>
                  <a:gd name="T65" fmla="*/ 17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2"/>
                  <a:gd name="T100" fmla="*/ 0 h 76"/>
                  <a:gd name="T101" fmla="*/ 132 w 132"/>
                  <a:gd name="T102" fmla="*/ 76 h 7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2" h="76">
                    <a:moveTo>
                      <a:pt x="62" y="17"/>
                    </a:moveTo>
                    <a:lnTo>
                      <a:pt x="72" y="20"/>
                    </a:lnTo>
                    <a:lnTo>
                      <a:pt x="83" y="29"/>
                    </a:lnTo>
                    <a:lnTo>
                      <a:pt x="94" y="38"/>
                    </a:lnTo>
                    <a:lnTo>
                      <a:pt x="106" y="49"/>
                    </a:lnTo>
                    <a:lnTo>
                      <a:pt x="116" y="58"/>
                    </a:lnTo>
                    <a:lnTo>
                      <a:pt x="124" y="67"/>
                    </a:lnTo>
                    <a:lnTo>
                      <a:pt x="129" y="73"/>
                    </a:lnTo>
                    <a:lnTo>
                      <a:pt x="132" y="76"/>
                    </a:lnTo>
                    <a:lnTo>
                      <a:pt x="129" y="72"/>
                    </a:lnTo>
                    <a:lnTo>
                      <a:pt x="123" y="64"/>
                    </a:lnTo>
                    <a:lnTo>
                      <a:pt x="113" y="53"/>
                    </a:lnTo>
                    <a:lnTo>
                      <a:pt x="103" y="41"/>
                    </a:lnTo>
                    <a:lnTo>
                      <a:pt x="91" y="27"/>
                    </a:lnTo>
                    <a:lnTo>
                      <a:pt x="78" y="15"/>
                    </a:lnTo>
                    <a:lnTo>
                      <a:pt x="67" y="7"/>
                    </a:lnTo>
                    <a:lnTo>
                      <a:pt x="57" y="3"/>
                    </a:lnTo>
                    <a:lnTo>
                      <a:pt x="45" y="0"/>
                    </a:lnTo>
                    <a:lnTo>
                      <a:pt x="35" y="0"/>
                    </a:lnTo>
                    <a:lnTo>
                      <a:pt x="24" y="2"/>
                    </a:lnTo>
                    <a:lnTo>
                      <a:pt x="17" y="5"/>
                    </a:lnTo>
                    <a:lnTo>
                      <a:pt x="8" y="9"/>
                    </a:lnTo>
                    <a:lnTo>
                      <a:pt x="3" y="15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5" y="23"/>
                    </a:lnTo>
                    <a:lnTo>
                      <a:pt x="12" y="17"/>
                    </a:lnTo>
                    <a:lnTo>
                      <a:pt x="19" y="12"/>
                    </a:lnTo>
                    <a:lnTo>
                      <a:pt x="27" y="10"/>
                    </a:lnTo>
                    <a:lnTo>
                      <a:pt x="34" y="9"/>
                    </a:lnTo>
                    <a:lnTo>
                      <a:pt x="43" y="10"/>
                    </a:lnTo>
                    <a:lnTo>
                      <a:pt x="52" y="13"/>
                    </a:lnTo>
                    <a:lnTo>
                      <a:pt x="62" y="17"/>
                    </a:lnTo>
                    <a:close/>
                  </a:path>
                </a:pathLst>
              </a:custGeom>
              <a:solidFill>
                <a:srgbClr val="1F0000"/>
              </a:solidFill>
              <a:ln w="3810">
                <a:solidFill>
                  <a:srgbClr val="66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2" name="Freeform 289"/>
              <p:cNvSpPr>
                <a:spLocks/>
              </p:cNvSpPr>
              <p:nvPr/>
            </p:nvSpPr>
            <p:spPr bwMode="auto">
              <a:xfrm>
                <a:off x="3720" y="2105"/>
                <a:ext cx="116" cy="64"/>
              </a:xfrm>
              <a:custGeom>
                <a:avLst/>
                <a:gdLst>
                  <a:gd name="T0" fmla="*/ 0 w 116"/>
                  <a:gd name="T1" fmla="*/ 21 h 64"/>
                  <a:gd name="T2" fmla="*/ 8 w 116"/>
                  <a:gd name="T3" fmla="*/ 14 h 64"/>
                  <a:gd name="T4" fmla="*/ 17 w 116"/>
                  <a:gd name="T5" fmla="*/ 11 h 64"/>
                  <a:gd name="T6" fmla="*/ 24 w 116"/>
                  <a:gd name="T7" fmla="*/ 10 h 64"/>
                  <a:gd name="T8" fmla="*/ 33 w 116"/>
                  <a:gd name="T9" fmla="*/ 12 h 64"/>
                  <a:gd name="T10" fmla="*/ 40 w 116"/>
                  <a:gd name="T11" fmla="*/ 15 h 64"/>
                  <a:gd name="T12" fmla="*/ 52 w 116"/>
                  <a:gd name="T13" fmla="*/ 19 h 64"/>
                  <a:gd name="T14" fmla="*/ 63 w 116"/>
                  <a:gd name="T15" fmla="*/ 24 h 64"/>
                  <a:gd name="T16" fmla="*/ 77 w 116"/>
                  <a:gd name="T17" fmla="*/ 30 h 64"/>
                  <a:gd name="T18" fmla="*/ 84 w 116"/>
                  <a:gd name="T19" fmla="*/ 34 h 64"/>
                  <a:gd name="T20" fmla="*/ 92 w 116"/>
                  <a:gd name="T21" fmla="*/ 37 h 64"/>
                  <a:gd name="T22" fmla="*/ 97 w 116"/>
                  <a:gd name="T23" fmla="*/ 41 h 64"/>
                  <a:gd name="T24" fmla="*/ 102 w 116"/>
                  <a:gd name="T25" fmla="*/ 46 h 64"/>
                  <a:gd name="T26" fmla="*/ 109 w 116"/>
                  <a:gd name="T27" fmla="*/ 55 h 64"/>
                  <a:gd name="T28" fmla="*/ 116 w 116"/>
                  <a:gd name="T29" fmla="*/ 64 h 64"/>
                  <a:gd name="T30" fmla="*/ 108 w 116"/>
                  <a:gd name="T31" fmla="*/ 52 h 64"/>
                  <a:gd name="T32" fmla="*/ 101 w 116"/>
                  <a:gd name="T33" fmla="*/ 44 h 64"/>
                  <a:gd name="T34" fmla="*/ 91 w 116"/>
                  <a:gd name="T35" fmla="*/ 34 h 64"/>
                  <a:gd name="T36" fmla="*/ 82 w 116"/>
                  <a:gd name="T37" fmla="*/ 26 h 64"/>
                  <a:gd name="T38" fmla="*/ 71 w 116"/>
                  <a:gd name="T39" fmla="*/ 19 h 64"/>
                  <a:gd name="T40" fmla="*/ 61 w 116"/>
                  <a:gd name="T41" fmla="*/ 12 h 64"/>
                  <a:gd name="T42" fmla="*/ 49 w 116"/>
                  <a:gd name="T43" fmla="*/ 7 h 64"/>
                  <a:gd name="T44" fmla="*/ 42 w 116"/>
                  <a:gd name="T45" fmla="*/ 5 h 64"/>
                  <a:gd name="T46" fmla="*/ 30 w 116"/>
                  <a:gd name="T47" fmla="*/ 0 h 64"/>
                  <a:gd name="T48" fmla="*/ 23 w 116"/>
                  <a:gd name="T49" fmla="*/ 0 h 64"/>
                  <a:gd name="T50" fmla="*/ 17 w 116"/>
                  <a:gd name="T51" fmla="*/ 0 h 64"/>
                  <a:gd name="T52" fmla="*/ 13 w 116"/>
                  <a:gd name="T53" fmla="*/ 4 h 64"/>
                  <a:gd name="T54" fmla="*/ 5 w 116"/>
                  <a:gd name="T55" fmla="*/ 11 h 64"/>
                  <a:gd name="T56" fmla="*/ 0 w 116"/>
                  <a:gd name="T57" fmla="*/ 21 h 6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6"/>
                  <a:gd name="T88" fmla="*/ 0 h 64"/>
                  <a:gd name="T89" fmla="*/ 116 w 116"/>
                  <a:gd name="T90" fmla="*/ 64 h 6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6" h="64">
                    <a:moveTo>
                      <a:pt x="0" y="21"/>
                    </a:moveTo>
                    <a:lnTo>
                      <a:pt x="8" y="14"/>
                    </a:lnTo>
                    <a:lnTo>
                      <a:pt x="17" y="11"/>
                    </a:lnTo>
                    <a:lnTo>
                      <a:pt x="24" y="10"/>
                    </a:lnTo>
                    <a:lnTo>
                      <a:pt x="33" y="12"/>
                    </a:lnTo>
                    <a:lnTo>
                      <a:pt x="40" y="15"/>
                    </a:lnTo>
                    <a:lnTo>
                      <a:pt x="52" y="19"/>
                    </a:lnTo>
                    <a:lnTo>
                      <a:pt x="63" y="24"/>
                    </a:lnTo>
                    <a:lnTo>
                      <a:pt x="77" y="30"/>
                    </a:lnTo>
                    <a:lnTo>
                      <a:pt x="84" y="34"/>
                    </a:lnTo>
                    <a:lnTo>
                      <a:pt x="92" y="37"/>
                    </a:lnTo>
                    <a:lnTo>
                      <a:pt x="97" y="41"/>
                    </a:lnTo>
                    <a:lnTo>
                      <a:pt x="102" y="46"/>
                    </a:lnTo>
                    <a:lnTo>
                      <a:pt x="109" y="55"/>
                    </a:lnTo>
                    <a:lnTo>
                      <a:pt x="116" y="64"/>
                    </a:lnTo>
                    <a:lnTo>
                      <a:pt x="108" y="52"/>
                    </a:lnTo>
                    <a:lnTo>
                      <a:pt x="101" y="44"/>
                    </a:lnTo>
                    <a:lnTo>
                      <a:pt x="91" y="34"/>
                    </a:lnTo>
                    <a:lnTo>
                      <a:pt x="82" y="26"/>
                    </a:lnTo>
                    <a:lnTo>
                      <a:pt x="71" y="19"/>
                    </a:lnTo>
                    <a:lnTo>
                      <a:pt x="61" y="12"/>
                    </a:lnTo>
                    <a:lnTo>
                      <a:pt x="49" y="7"/>
                    </a:lnTo>
                    <a:lnTo>
                      <a:pt x="42" y="5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4"/>
                    </a:lnTo>
                    <a:lnTo>
                      <a:pt x="5" y="1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1F0000"/>
              </a:solidFill>
              <a:ln w="3810">
                <a:solidFill>
                  <a:srgbClr val="66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3" name="Freeform 290"/>
              <p:cNvSpPr>
                <a:spLocks/>
              </p:cNvSpPr>
              <p:nvPr/>
            </p:nvSpPr>
            <p:spPr bwMode="auto">
              <a:xfrm>
                <a:off x="4332" y="2723"/>
                <a:ext cx="85" cy="160"/>
              </a:xfrm>
              <a:custGeom>
                <a:avLst/>
                <a:gdLst>
                  <a:gd name="T0" fmla="*/ 62 w 85"/>
                  <a:gd name="T1" fmla="*/ 0 h 160"/>
                  <a:gd name="T2" fmla="*/ 49 w 85"/>
                  <a:gd name="T3" fmla="*/ 1 h 160"/>
                  <a:gd name="T4" fmla="*/ 39 w 85"/>
                  <a:gd name="T5" fmla="*/ 6 h 160"/>
                  <a:gd name="T6" fmla="*/ 29 w 85"/>
                  <a:gd name="T7" fmla="*/ 12 h 160"/>
                  <a:gd name="T8" fmla="*/ 21 w 85"/>
                  <a:gd name="T9" fmla="*/ 21 h 160"/>
                  <a:gd name="T10" fmla="*/ 14 w 85"/>
                  <a:gd name="T11" fmla="*/ 29 h 160"/>
                  <a:gd name="T12" fmla="*/ 8 w 85"/>
                  <a:gd name="T13" fmla="*/ 40 h 160"/>
                  <a:gd name="T14" fmla="*/ 3 w 85"/>
                  <a:gd name="T15" fmla="*/ 51 h 160"/>
                  <a:gd name="T16" fmla="*/ 0 w 85"/>
                  <a:gd name="T17" fmla="*/ 62 h 160"/>
                  <a:gd name="T18" fmla="*/ 0 w 85"/>
                  <a:gd name="T19" fmla="*/ 109 h 160"/>
                  <a:gd name="T20" fmla="*/ 4 w 85"/>
                  <a:gd name="T21" fmla="*/ 120 h 160"/>
                  <a:gd name="T22" fmla="*/ 10 w 85"/>
                  <a:gd name="T23" fmla="*/ 130 h 160"/>
                  <a:gd name="T24" fmla="*/ 16 w 85"/>
                  <a:gd name="T25" fmla="*/ 138 h 160"/>
                  <a:gd name="T26" fmla="*/ 24 w 85"/>
                  <a:gd name="T27" fmla="*/ 145 h 160"/>
                  <a:gd name="T28" fmla="*/ 32 w 85"/>
                  <a:gd name="T29" fmla="*/ 149 h 160"/>
                  <a:gd name="T30" fmla="*/ 42 w 85"/>
                  <a:gd name="T31" fmla="*/ 154 h 160"/>
                  <a:gd name="T32" fmla="*/ 52 w 85"/>
                  <a:gd name="T33" fmla="*/ 156 h 160"/>
                  <a:gd name="T34" fmla="*/ 65 w 85"/>
                  <a:gd name="T35" fmla="*/ 160 h 160"/>
                  <a:gd name="T36" fmla="*/ 85 w 85"/>
                  <a:gd name="T37" fmla="*/ 160 h 160"/>
                  <a:gd name="T38" fmla="*/ 73 w 85"/>
                  <a:gd name="T39" fmla="*/ 153 h 160"/>
                  <a:gd name="T40" fmla="*/ 62 w 85"/>
                  <a:gd name="T41" fmla="*/ 149 h 160"/>
                  <a:gd name="T42" fmla="*/ 52 w 85"/>
                  <a:gd name="T43" fmla="*/ 143 h 160"/>
                  <a:gd name="T44" fmla="*/ 43 w 85"/>
                  <a:gd name="T45" fmla="*/ 138 h 160"/>
                  <a:gd name="T46" fmla="*/ 34 w 85"/>
                  <a:gd name="T47" fmla="*/ 129 h 160"/>
                  <a:gd name="T48" fmla="*/ 29 w 85"/>
                  <a:gd name="T49" fmla="*/ 120 h 160"/>
                  <a:gd name="T50" fmla="*/ 24 w 85"/>
                  <a:gd name="T51" fmla="*/ 109 h 160"/>
                  <a:gd name="T52" fmla="*/ 24 w 85"/>
                  <a:gd name="T53" fmla="*/ 94 h 160"/>
                  <a:gd name="T54" fmla="*/ 24 w 85"/>
                  <a:gd name="T55" fmla="*/ 79 h 160"/>
                  <a:gd name="T56" fmla="*/ 27 w 85"/>
                  <a:gd name="T57" fmla="*/ 66 h 160"/>
                  <a:gd name="T58" fmla="*/ 30 w 85"/>
                  <a:gd name="T59" fmla="*/ 54 h 160"/>
                  <a:gd name="T60" fmla="*/ 37 w 85"/>
                  <a:gd name="T61" fmla="*/ 42 h 160"/>
                  <a:gd name="T62" fmla="*/ 42 w 85"/>
                  <a:gd name="T63" fmla="*/ 30 h 160"/>
                  <a:gd name="T64" fmla="*/ 49 w 85"/>
                  <a:gd name="T65" fmla="*/ 19 h 160"/>
                  <a:gd name="T66" fmla="*/ 55 w 85"/>
                  <a:gd name="T67" fmla="*/ 9 h 160"/>
                  <a:gd name="T68" fmla="*/ 62 w 85"/>
                  <a:gd name="T69" fmla="*/ 0 h 1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160"/>
                  <a:gd name="T107" fmla="*/ 85 w 85"/>
                  <a:gd name="T108" fmla="*/ 160 h 16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160">
                    <a:moveTo>
                      <a:pt x="62" y="0"/>
                    </a:moveTo>
                    <a:lnTo>
                      <a:pt x="49" y="1"/>
                    </a:lnTo>
                    <a:lnTo>
                      <a:pt x="39" y="6"/>
                    </a:lnTo>
                    <a:lnTo>
                      <a:pt x="29" y="12"/>
                    </a:lnTo>
                    <a:lnTo>
                      <a:pt x="21" y="21"/>
                    </a:lnTo>
                    <a:lnTo>
                      <a:pt x="14" y="29"/>
                    </a:lnTo>
                    <a:lnTo>
                      <a:pt x="8" y="40"/>
                    </a:lnTo>
                    <a:lnTo>
                      <a:pt x="3" y="51"/>
                    </a:lnTo>
                    <a:lnTo>
                      <a:pt x="0" y="62"/>
                    </a:lnTo>
                    <a:lnTo>
                      <a:pt x="0" y="109"/>
                    </a:lnTo>
                    <a:lnTo>
                      <a:pt x="4" y="120"/>
                    </a:lnTo>
                    <a:lnTo>
                      <a:pt x="10" y="130"/>
                    </a:lnTo>
                    <a:lnTo>
                      <a:pt x="16" y="138"/>
                    </a:lnTo>
                    <a:lnTo>
                      <a:pt x="24" y="145"/>
                    </a:lnTo>
                    <a:lnTo>
                      <a:pt x="32" y="149"/>
                    </a:lnTo>
                    <a:lnTo>
                      <a:pt x="42" y="154"/>
                    </a:lnTo>
                    <a:lnTo>
                      <a:pt x="52" y="156"/>
                    </a:lnTo>
                    <a:lnTo>
                      <a:pt x="65" y="160"/>
                    </a:lnTo>
                    <a:lnTo>
                      <a:pt x="85" y="160"/>
                    </a:lnTo>
                    <a:lnTo>
                      <a:pt x="73" y="153"/>
                    </a:lnTo>
                    <a:lnTo>
                      <a:pt x="62" y="149"/>
                    </a:lnTo>
                    <a:lnTo>
                      <a:pt x="52" y="143"/>
                    </a:lnTo>
                    <a:lnTo>
                      <a:pt x="43" y="138"/>
                    </a:lnTo>
                    <a:lnTo>
                      <a:pt x="34" y="129"/>
                    </a:lnTo>
                    <a:lnTo>
                      <a:pt x="29" y="120"/>
                    </a:lnTo>
                    <a:lnTo>
                      <a:pt x="24" y="109"/>
                    </a:lnTo>
                    <a:lnTo>
                      <a:pt x="24" y="94"/>
                    </a:lnTo>
                    <a:lnTo>
                      <a:pt x="24" y="79"/>
                    </a:lnTo>
                    <a:lnTo>
                      <a:pt x="27" y="66"/>
                    </a:lnTo>
                    <a:lnTo>
                      <a:pt x="30" y="54"/>
                    </a:lnTo>
                    <a:lnTo>
                      <a:pt x="37" y="42"/>
                    </a:lnTo>
                    <a:lnTo>
                      <a:pt x="42" y="30"/>
                    </a:lnTo>
                    <a:lnTo>
                      <a:pt x="49" y="19"/>
                    </a:lnTo>
                    <a:lnTo>
                      <a:pt x="55" y="9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C9933"/>
              </a:solidFill>
              <a:ln w="5080">
                <a:solidFill>
                  <a:srgbClr val="F2CC0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4" name="Freeform 291"/>
              <p:cNvSpPr>
                <a:spLocks/>
              </p:cNvSpPr>
              <p:nvPr/>
            </p:nvSpPr>
            <p:spPr bwMode="auto">
              <a:xfrm>
                <a:off x="4336" y="2777"/>
                <a:ext cx="33" cy="89"/>
              </a:xfrm>
              <a:custGeom>
                <a:avLst/>
                <a:gdLst>
                  <a:gd name="T0" fmla="*/ 28 w 33"/>
                  <a:gd name="T1" fmla="*/ 0 h 89"/>
                  <a:gd name="T2" fmla="*/ 23 w 33"/>
                  <a:gd name="T3" fmla="*/ 2 h 89"/>
                  <a:gd name="T4" fmla="*/ 19 w 33"/>
                  <a:gd name="T5" fmla="*/ 10 h 89"/>
                  <a:gd name="T6" fmla="*/ 14 w 33"/>
                  <a:gd name="T7" fmla="*/ 17 h 89"/>
                  <a:gd name="T8" fmla="*/ 10 w 33"/>
                  <a:gd name="T9" fmla="*/ 27 h 89"/>
                  <a:gd name="T10" fmla="*/ 5 w 33"/>
                  <a:gd name="T11" fmla="*/ 35 h 89"/>
                  <a:gd name="T12" fmla="*/ 2 w 33"/>
                  <a:gd name="T13" fmla="*/ 44 h 89"/>
                  <a:gd name="T14" fmla="*/ 0 w 33"/>
                  <a:gd name="T15" fmla="*/ 50 h 89"/>
                  <a:gd name="T16" fmla="*/ 0 w 33"/>
                  <a:gd name="T17" fmla="*/ 55 h 89"/>
                  <a:gd name="T18" fmla="*/ 2 w 33"/>
                  <a:gd name="T19" fmla="*/ 62 h 89"/>
                  <a:gd name="T20" fmla="*/ 10 w 33"/>
                  <a:gd name="T21" fmla="*/ 71 h 89"/>
                  <a:gd name="T22" fmla="*/ 20 w 33"/>
                  <a:gd name="T23" fmla="*/ 80 h 89"/>
                  <a:gd name="T24" fmla="*/ 33 w 33"/>
                  <a:gd name="T25" fmla="*/ 89 h 89"/>
                  <a:gd name="T26" fmla="*/ 26 w 33"/>
                  <a:gd name="T27" fmla="*/ 79 h 89"/>
                  <a:gd name="T28" fmla="*/ 20 w 33"/>
                  <a:gd name="T29" fmla="*/ 69 h 89"/>
                  <a:gd name="T30" fmla="*/ 14 w 33"/>
                  <a:gd name="T31" fmla="*/ 57 h 89"/>
                  <a:gd name="T32" fmla="*/ 11 w 33"/>
                  <a:gd name="T33" fmla="*/ 47 h 89"/>
                  <a:gd name="T34" fmla="*/ 28 w 33"/>
                  <a:gd name="T35" fmla="*/ 0 h 8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3"/>
                  <a:gd name="T55" fmla="*/ 0 h 89"/>
                  <a:gd name="T56" fmla="*/ 33 w 33"/>
                  <a:gd name="T57" fmla="*/ 89 h 8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3" h="89">
                    <a:moveTo>
                      <a:pt x="28" y="0"/>
                    </a:moveTo>
                    <a:lnTo>
                      <a:pt x="23" y="2"/>
                    </a:lnTo>
                    <a:lnTo>
                      <a:pt x="19" y="10"/>
                    </a:lnTo>
                    <a:lnTo>
                      <a:pt x="14" y="17"/>
                    </a:lnTo>
                    <a:lnTo>
                      <a:pt x="10" y="27"/>
                    </a:lnTo>
                    <a:lnTo>
                      <a:pt x="5" y="35"/>
                    </a:lnTo>
                    <a:lnTo>
                      <a:pt x="2" y="44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10" y="71"/>
                    </a:lnTo>
                    <a:lnTo>
                      <a:pt x="20" y="80"/>
                    </a:lnTo>
                    <a:lnTo>
                      <a:pt x="33" y="89"/>
                    </a:lnTo>
                    <a:lnTo>
                      <a:pt x="26" y="79"/>
                    </a:lnTo>
                    <a:lnTo>
                      <a:pt x="20" y="69"/>
                    </a:lnTo>
                    <a:lnTo>
                      <a:pt x="14" y="57"/>
                    </a:lnTo>
                    <a:lnTo>
                      <a:pt x="11" y="47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802600"/>
              </a:solidFill>
              <a:ln w="5080">
                <a:solidFill>
                  <a:srgbClr val="CC4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5" name="Freeform 292"/>
              <p:cNvSpPr>
                <a:spLocks/>
              </p:cNvSpPr>
              <p:nvPr/>
            </p:nvSpPr>
            <p:spPr bwMode="auto">
              <a:xfrm>
                <a:off x="4330" y="2744"/>
                <a:ext cx="39" cy="75"/>
              </a:xfrm>
              <a:custGeom>
                <a:avLst/>
                <a:gdLst>
                  <a:gd name="T0" fmla="*/ 39 w 39"/>
                  <a:gd name="T1" fmla="*/ 0 h 75"/>
                  <a:gd name="T2" fmla="*/ 30 w 39"/>
                  <a:gd name="T3" fmla="*/ 5 h 75"/>
                  <a:gd name="T4" fmla="*/ 22 w 39"/>
                  <a:gd name="T5" fmla="*/ 10 h 75"/>
                  <a:gd name="T6" fmla="*/ 17 w 39"/>
                  <a:gd name="T7" fmla="*/ 15 h 75"/>
                  <a:gd name="T8" fmla="*/ 13 w 39"/>
                  <a:gd name="T9" fmla="*/ 23 h 75"/>
                  <a:gd name="T10" fmla="*/ 8 w 39"/>
                  <a:gd name="T11" fmla="*/ 29 h 75"/>
                  <a:gd name="T12" fmla="*/ 5 w 39"/>
                  <a:gd name="T13" fmla="*/ 36 h 75"/>
                  <a:gd name="T14" fmla="*/ 2 w 39"/>
                  <a:gd name="T15" fmla="*/ 44 h 75"/>
                  <a:gd name="T16" fmla="*/ 0 w 39"/>
                  <a:gd name="T17" fmla="*/ 55 h 75"/>
                  <a:gd name="T18" fmla="*/ 0 w 39"/>
                  <a:gd name="T19" fmla="*/ 75 h 75"/>
                  <a:gd name="T20" fmla="*/ 2 w 39"/>
                  <a:gd name="T21" fmla="*/ 64 h 75"/>
                  <a:gd name="T22" fmla="*/ 7 w 39"/>
                  <a:gd name="T23" fmla="*/ 54 h 75"/>
                  <a:gd name="T24" fmla="*/ 12 w 39"/>
                  <a:gd name="T25" fmla="*/ 44 h 75"/>
                  <a:gd name="T26" fmla="*/ 18 w 39"/>
                  <a:gd name="T27" fmla="*/ 36 h 75"/>
                  <a:gd name="T28" fmla="*/ 23 w 39"/>
                  <a:gd name="T29" fmla="*/ 28 h 75"/>
                  <a:gd name="T30" fmla="*/ 29 w 39"/>
                  <a:gd name="T31" fmla="*/ 19 h 75"/>
                  <a:gd name="T32" fmla="*/ 34 w 39"/>
                  <a:gd name="T33" fmla="*/ 9 h 75"/>
                  <a:gd name="T34" fmla="*/ 39 w 39"/>
                  <a:gd name="T35" fmla="*/ 0 h 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"/>
                  <a:gd name="T55" fmla="*/ 0 h 75"/>
                  <a:gd name="T56" fmla="*/ 39 w 39"/>
                  <a:gd name="T57" fmla="*/ 75 h 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" h="75">
                    <a:moveTo>
                      <a:pt x="39" y="0"/>
                    </a:moveTo>
                    <a:lnTo>
                      <a:pt x="30" y="5"/>
                    </a:lnTo>
                    <a:lnTo>
                      <a:pt x="22" y="10"/>
                    </a:lnTo>
                    <a:lnTo>
                      <a:pt x="17" y="15"/>
                    </a:lnTo>
                    <a:lnTo>
                      <a:pt x="13" y="23"/>
                    </a:lnTo>
                    <a:lnTo>
                      <a:pt x="8" y="29"/>
                    </a:lnTo>
                    <a:lnTo>
                      <a:pt x="5" y="36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0" y="75"/>
                    </a:lnTo>
                    <a:lnTo>
                      <a:pt x="2" y="64"/>
                    </a:lnTo>
                    <a:lnTo>
                      <a:pt x="7" y="54"/>
                    </a:lnTo>
                    <a:lnTo>
                      <a:pt x="12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9" y="19"/>
                    </a:lnTo>
                    <a:lnTo>
                      <a:pt x="3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5080">
                <a:solidFill>
                  <a:srgbClr val="F7E06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6" name="Freeform 293"/>
              <p:cNvSpPr>
                <a:spLocks/>
              </p:cNvSpPr>
              <p:nvPr/>
            </p:nvSpPr>
            <p:spPr bwMode="auto">
              <a:xfrm>
                <a:off x="3862" y="1660"/>
                <a:ext cx="834" cy="989"/>
              </a:xfrm>
              <a:custGeom>
                <a:avLst/>
                <a:gdLst>
                  <a:gd name="T0" fmla="*/ 19 w 834"/>
                  <a:gd name="T1" fmla="*/ 146 h 989"/>
                  <a:gd name="T2" fmla="*/ 53 w 834"/>
                  <a:gd name="T3" fmla="*/ 136 h 989"/>
                  <a:gd name="T4" fmla="*/ 90 w 834"/>
                  <a:gd name="T5" fmla="*/ 134 h 989"/>
                  <a:gd name="T6" fmla="*/ 145 w 834"/>
                  <a:gd name="T7" fmla="*/ 149 h 989"/>
                  <a:gd name="T8" fmla="*/ 189 w 834"/>
                  <a:gd name="T9" fmla="*/ 180 h 989"/>
                  <a:gd name="T10" fmla="*/ 291 w 834"/>
                  <a:gd name="T11" fmla="*/ 198 h 989"/>
                  <a:gd name="T12" fmla="*/ 351 w 834"/>
                  <a:gd name="T13" fmla="*/ 242 h 989"/>
                  <a:gd name="T14" fmla="*/ 370 w 834"/>
                  <a:gd name="T15" fmla="*/ 304 h 989"/>
                  <a:gd name="T16" fmla="*/ 396 w 834"/>
                  <a:gd name="T17" fmla="*/ 368 h 989"/>
                  <a:gd name="T18" fmla="*/ 411 w 834"/>
                  <a:gd name="T19" fmla="*/ 397 h 989"/>
                  <a:gd name="T20" fmla="*/ 430 w 834"/>
                  <a:gd name="T21" fmla="*/ 420 h 989"/>
                  <a:gd name="T22" fmla="*/ 465 w 834"/>
                  <a:gd name="T23" fmla="*/ 441 h 989"/>
                  <a:gd name="T24" fmla="*/ 505 w 834"/>
                  <a:gd name="T25" fmla="*/ 462 h 989"/>
                  <a:gd name="T26" fmla="*/ 525 w 834"/>
                  <a:gd name="T27" fmla="*/ 515 h 989"/>
                  <a:gd name="T28" fmla="*/ 520 w 834"/>
                  <a:gd name="T29" fmla="*/ 555 h 989"/>
                  <a:gd name="T30" fmla="*/ 513 w 834"/>
                  <a:gd name="T31" fmla="*/ 591 h 989"/>
                  <a:gd name="T32" fmla="*/ 512 w 834"/>
                  <a:gd name="T33" fmla="*/ 627 h 989"/>
                  <a:gd name="T34" fmla="*/ 512 w 834"/>
                  <a:gd name="T35" fmla="*/ 663 h 989"/>
                  <a:gd name="T36" fmla="*/ 512 w 834"/>
                  <a:gd name="T37" fmla="*/ 699 h 989"/>
                  <a:gd name="T38" fmla="*/ 528 w 834"/>
                  <a:gd name="T39" fmla="*/ 732 h 989"/>
                  <a:gd name="T40" fmla="*/ 547 w 834"/>
                  <a:gd name="T41" fmla="*/ 743 h 989"/>
                  <a:gd name="T42" fmla="*/ 563 w 834"/>
                  <a:gd name="T43" fmla="*/ 758 h 989"/>
                  <a:gd name="T44" fmla="*/ 570 w 834"/>
                  <a:gd name="T45" fmla="*/ 781 h 989"/>
                  <a:gd name="T46" fmla="*/ 578 w 834"/>
                  <a:gd name="T47" fmla="*/ 808 h 989"/>
                  <a:gd name="T48" fmla="*/ 599 w 834"/>
                  <a:gd name="T49" fmla="*/ 840 h 989"/>
                  <a:gd name="T50" fmla="*/ 626 w 834"/>
                  <a:gd name="T51" fmla="*/ 865 h 989"/>
                  <a:gd name="T52" fmla="*/ 642 w 834"/>
                  <a:gd name="T53" fmla="*/ 897 h 989"/>
                  <a:gd name="T54" fmla="*/ 653 w 834"/>
                  <a:gd name="T55" fmla="*/ 927 h 989"/>
                  <a:gd name="T56" fmla="*/ 663 w 834"/>
                  <a:gd name="T57" fmla="*/ 954 h 989"/>
                  <a:gd name="T58" fmla="*/ 687 w 834"/>
                  <a:gd name="T59" fmla="*/ 975 h 989"/>
                  <a:gd name="T60" fmla="*/ 728 w 834"/>
                  <a:gd name="T61" fmla="*/ 984 h 989"/>
                  <a:gd name="T62" fmla="*/ 774 w 834"/>
                  <a:gd name="T63" fmla="*/ 989 h 989"/>
                  <a:gd name="T64" fmla="*/ 816 w 834"/>
                  <a:gd name="T65" fmla="*/ 962 h 989"/>
                  <a:gd name="T66" fmla="*/ 830 w 834"/>
                  <a:gd name="T67" fmla="*/ 906 h 989"/>
                  <a:gd name="T68" fmla="*/ 834 w 834"/>
                  <a:gd name="T69" fmla="*/ 776 h 989"/>
                  <a:gd name="T70" fmla="*/ 821 w 834"/>
                  <a:gd name="T71" fmla="*/ 675 h 989"/>
                  <a:gd name="T72" fmla="*/ 812 w 834"/>
                  <a:gd name="T73" fmla="*/ 580 h 989"/>
                  <a:gd name="T74" fmla="*/ 801 w 834"/>
                  <a:gd name="T75" fmla="*/ 499 h 989"/>
                  <a:gd name="T76" fmla="*/ 787 w 834"/>
                  <a:gd name="T77" fmla="*/ 446 h 989"/>
                  <a:gd name="T78" fmla="*/ 770 w 834"/>
                  <a:gd name="T79" fmla="*/ 395 h 989"/>
                  <a:gd name="T80" fmla="*/ 749 w 834"/>
                  <a:gd name="T81" fmla="*/ 338 h 989"/>
                  <a:gd name="T82" fmla="*/ 721 w 834"/>
                  <a:gd name="T83" fmla="*/ 282 h 989"/>
                  <a:gd name="T84" fmla="*/ 688 w 834"/>
                  <a:gd name="T85" fmla="*/ 232 h 989"/>
                  <a:gd name="T86" fmla="*/ 622 w 834"/>
                  <a:gd name="T87" fmla="*/ 177 h 989"/>
                  <a:gd name="T88" fmla="*/ 540 w 834"/>
                  <a:gd name="T89" fmla="*/ 136 h 989"/>
                  <a:gd name="T90" fmla="*/ 449 w 834"/>
                  <a:gd name="T91" fmla="*/ 95 h 989"/>
                  <a:gd name="T92" fmla="*/ 351 w 834"/>
                  <a:gd name="T93" fmla="*/ 49 h 989"/>
                  <a:gd name="T94" fmla="*/ 239 w 834"/>
                  <a:gd name="T95" fmla="*/ 9 h 989"/>
                  <a:gd name="T96" fmla="*/ 107 w 834"/>
                  <a:gd name="T97" fmla="*/ 5 h 989"/>
                  <a:gd name="T98" fmla="*/ 54 w 834"/>
                  <a:gd name="T99" fmla="*/ 34 h 989"/>
                  <a:gd name="T100" fmla="*/ 19 w 834"/>
                  <a:gd name="T101" fmla="*/ 79 h 98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34"/>
                  <a:gd name="T154" fmla="*/ 0 h 989"/>
                  <a:gd name="T155" fmla="*/ 834 w 834"/>
                  <a:gd name="T156" fmla="*/ 989 h 98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34" h="989">
                    <a:moveTo>
                      <a:pt x="0" y="156"/>
                    </a:moveTo>
                    <a:lnTo>
                      <a:pt x="9" y="151"/>
                    </a:lnTo>
                    <a:lnTo>
                      <a:pt x="19" y="146"/>
                    </a:lnTo>
                    <a:lnTo>
                      <a:pt x="30" y="143"/>
                    </a:lnTo>
                    <a:lnTo>
                      <a:pt x="41" y="140"/>
                    </a:lnTo>
                    <a:lnTo>
                      <a:pt x="53" y="136"/>
                    </a:lnTo>
                    <a:lnTo>
                      <a:pt x="64" y="135"/>
                    </a:lnTo>
                    <a:lnTo>
                      <a:pt x="77" y="134"/>
                    </a:lnTo>
                    <a:lnTo>
                      <a:pt x="90" y="134"/>
                    </a:lnTo>
                    <a:lnTo>
                      <a:pt x="112" y="135"/>
                    </a:lnTo>
                    <a:lnTo>
                      <a:pt x="130" y="141"/>
                    </a:lnTo>
                    <a:lnTo>
                      <a:pt x="145" y="149"/>
                    </a:lnTo>
                    <a:lnTo>
                      <a:pt x="161" y="160"/>
                    </a:lnTo>
                    <a:lnTo>
                      <a:pt x="173" y="170"/>
                    </a:lnTo>
                    <a:lnTo>
                      <a:pt x="189" y="180"/>
                    </a:lnTo>
                    <a:lnTo>
                      <a:pt x="207" y="190"/>
                    </a:lnTo>
                    <a:lnTo>
                      <a:pt x="229" y="198"/>
                    </a:lnTo>
                    <a:lnTo>
                      <a:pt x="291" y="198"/>
                    </a:lnTo>
                    <a:lnTo>
                      <a:pt x="318" y="210"/>
                    </a:lnTo>
                    <a:lnTo>
                      <a:pt x="339" y="225"/>
                    </a:lnTo>
                    <a:lnTo>
                      <a:pt x="351" y="242"/>
                    </a:lnTo>
                    <a:lnTo>
                      <a:pt x="360" y="262"/>
                    </a:lnTo>
                    <a:lnTo>
                      <a:pt x="365" y="281"/>
                    </a:lnTo>
                    <a:lnTo>
                      <a:pt x="370" y="304"/>
                    </a:lnTo>
                    <a:lnTo>
                      <a:pt x="377" y="329"/>
                    </a:lnTo>
                    <a:lnTo>
                      <a:pt x="391" y="360"/>
                    </a:lnTo>
                    <a:lnTo>
                      <a:pt x="396" y="368"/>
                    </a:lnTo>
                    <a:lnTo>
                      <a:pt x="401" y="378"/>
                    </a:lnTo>
                    <a:lnTo>
                      <a:pt x="406" y="387"/>
                    </a:lnTo>
                    <a:lnTo>
                      <a:pt x="411" y="397"/>
                    </a:lnTo>
                    <a:lnTo>
                      <a:pt x="416" y="405"/>
                    </a:lnTo>
                    <a:lnTo>
                      <a:pt x="424" y="412"/>
                    </a:lnTo>
                    <a:lnTo>
                      <a:pt x="430" y="420"/>
                    </a:lnTo>
                    <a:lnTo>
                      <a:pt x="440" y="428"/>
                    </a:lnTo>
                    <a:lnTo>
                      <a:pt x="451" y="435"/>
                    </a:lnTo>
                    <a:lnTo>
                      <a:pt x="465" y="441"/>
                    </a:lnTo>
                    <a:lnTo>
                      <a:pt x="479" y="446"/>
                    </a:lnTo>
                    <a:lnTo>
                      <a:pt x="494" y="454"/>
                    </a:lnTo>
                    <a:lnTo>
                      <a:pt x="505" y="462"/>
                    </a:lnTo>
                    <a:lnTo>
                      <a:pt x="515" y="475"/>
                    </a:lnTo>
                    <a:lnTo>
                      <a:pt x="522" y="491"/>
                    </a:lnTo>
                    <a:lnTo>
                      <a:pt x="525" y="515"/>
                    </a:lnTo>
                    <a:lnTo>
                      <a:pt x="524" y="529"/>
                    </a:lnTo>
                    <a:lnTo>
                      <a:pt x="523" y="543"/>
                    </a:lnTo>
                    <a:lnTo>
                      <a:pt x="520" y="555"/>
                    </a:lnTo>
                    <a:lnTo>
                      <a:pt x="518" y="568"/>
                    </a:lnTo>
                    <a:lnTo>
                      <a:pt x="514" y="579"/>
                    </a:lnTo>
                    <a:lnTo>
                      <a:pt x="513" y="591"/>
                    </a:lnTo>
                    <a:lnTo>
                      <a:pt x="512" y="603"/>
                    </a:lnTo>
                    <a:lnTo>
                      <a:pt x="512" y="615"/>
                    </a:lnTo>
                    <a:lnTo>
                      <a:pt x="512" y="627"/>
                    </a:lnTo>
                    <a:lnTo>
                      <a:pt x="512" y="639"/>
                    </a:lnTo>
                    <a:lnTo>
                      <a:pt x="512" y="650"/>
                    </a:lnTo>
                    <a:lnTo>
                      <a:pt x="512" y="663"/>
                    </a:lnTo>
                    <a:lnTo>
                      <a:pt x="512" y="674"/>
                    </a:lnTo>
                    <a:lnTo>
                      <a:pt x="512" y="687"/>
                    </a:lnTo>
                    <a:lnTo>
                      <a:pt x="512" y="699"/>
                    </a:lnTo>
                    <a:lnTo>
                      <a:pt x="512" y="714"/>
                    </a:lnTo>
                    <a:lnTo>
                      <a:pt x="515" y="723"/>
                    </a:lnTo>
                    <a:lnTo>
                      <a:pt x="528" y="732"/>
                    </a:lnTo>
                    <a:lnTo>
                      <a:pt x="534" y="736"/>
                    </a:lnTo>
                    <a:lnTo>
                      <a:pt x="540" y="739"/>
                    </a:lnTo>
                    <a:lnTo>
                      <a:pt x="547" y="743"/>
                    </a:lnTo>
                    <a:lnTo>
                      <a:pt x="553" y="747"/>
                    </a:lnTo>
                    <a:lnTo>
                      <a:pt x="558" y="752"/>
                    </a:lnTo>
                    <a:lnTo>
                      <a:pt x="563" y="758"/>
                    </a:lnTo>
                    <a:lnTo>
                      <a:pt x="565" y="766"/>
                    </a:lnTo>
                    <a:lnTo>
                      <a:pt x="569" y="773"/>
                    </a:lnTo>
                    <a:lnTo>
                      <a:pt x="570" y="781"/>
                    </a:lnTo>
                    <a:lnTo>
                      <a:pt x="573" y="789"/>
                    </a:lnTo>
                    <a:lnTo>
                      <a:pt x="574" y="798"/>
                    </a:lnTo>
                    <a:lnTo>
                      <a:pt x="578" y="808"/>
                    </a:lnTo>
                    <a:lnTo>
                      <a:pt x="583" y="820"/>
                    </a:lnTo>
                    <a:lnTo>
                      <a:pt x="592" y="831"/>
                    </a:lnTo>
                    <a:lnTo>
                      <a:pt x="599" y="840"/>
                    </a:lnTo>
                    <a:lnTo>
                      <a:pt x="609" y="848"/>
                    </a:lnTo>
                    <a:lnTo>
                      <a:pt x="617" y="856"/>
                    </a:lnTo>
                    <a:lnTo>
                      <a:pt x="626" y="865"/>
                    </a:lnTo>
                    <a:lnTo>
                      <a:pt x="632" y="875"/>
                    </a:lnTo>
                    <a:lnTo>
                      <a:pt x="639" y="887"/>
                    </a:lnTo>
                    <a:lnTo>
                      <a:pt x="642" y="897"/>
                    </a:lnTo>
                    <a:lnTo>
                      <a:pt x="646" y="907"/>
                    </a:lnTo>
                    <a:lnTo>
                      <a:pt x="649" y="917"/>
                    </a:lnTo>
                    <a:lnTo>
                      <a:pt x="653" y="927"/>
                    </a:lnTo>
                    <a:lnTo>
                      <a:pt x="656" y="936"/>
                    </a:lnTo>
                    <a:lnTo>
                      <a:pt x="659" y="945"/>
                    </a:lnTo>
                    <a:lnTo>
                      <a:pt x="663" y="954"/>
                    </a:lnTo>
                    <a:lnTo>
                      <a:pt x="671" y="964"/>
                    </a:lnTo>
                    <a:lnTo>
                      <a:pt x="677" y="969"/>
                    </a:lnTo>
                    <a:lnTo>
                      <a:pt x="687" y="975"/>
                    </a:lnTo>
                    <a:lnTo>
                      <a:pt x="700" y="979"/>
                    </a:lnTo>
                    <a:lnTo>
                      <a:pt x="715" y="983"/>
                    </a:lnTo>
                    <a:lnTo>
                      <a:pt x="728" y="984"/>
                    </a:lnTo>
                    <a:lnTo>
                      <a:pt x="743" y="986"/>
                    </a:lnTo>
                    <a:lnTo>
                      <a:pt x="759" y="988"/>
                    </a:lnTo>
                    <a:lnTo>
                      <a:pt x="774" y="989"/>
                    </a:lnTo>
                    <a:lnTo>
                      <a:pt x="791" y="985"/>
                    </a:lnTo>
                    <a:lnTo>
                      <a:pt x="806" y="976"/>
                    </a:lnTo>
                    <a:lnTo>
                      <a:pt x="816" y="962"/>
                    </a:lnTo>
                    <a:lnTo>
                      <a:pt x="824" y="946"/>
                    </a:lnTo>
                    <a:lnTo>
                      <a:pt x="827" y="926"/>
                    </a:lnTo>
                    <a:lnTo>
                      <a:pt x="830" y="906"/>
                    </a:lnTo>
                    <a:lnTo>
                      <a:pt x="831" y="883"/>
                    </a:lnTo>
                    <a:lnTo>
                      <a:pt x="834" y="863"/>
                    </a:lnTo>
                    <a:lnTo>
                      <a:pt x="834" y="776"/>
                    </a:lnTo>
                    <a:lnTo>
                      <a:pt x="827" y="741"/>
                    </a:lnTo>
                    <a:lnTo>
                      <a:pt x="824" y="708"/>
                    </a:lnTo>
                    <a:lnTo>
                      <a:pt x="821" y="675"/>
                    </a:lnTo>
                    <a:lnTo>
                      <a:pt x="819" y="644"/>
                    </a:lnTo>
                    <a:lnTo>
                      <a:pt x="815" y="611"/>
                    </a:lnTo>
                    <a:lnTo>
                      <a:pt x="812" y="580"/>
                    </a:lnTo>
                    <a:lnTo>
                      <a:pt x="809" y="548"/>
                    </a:lnTo>
                    <a:lnTo>
                      <a:pt x="805" y="515"/>
                    </a:lnTo>
                    <a:lnTo>
                      <a:pt x="801" y="499"/>
                    </a:lnTo>
                    <a:lnTo>
                      <a:pt x="797" y="482"/>
                    </a:lnTo>
                    <a:lnTo>
                      <a:pt x="792" y="464"/>
                    </a:lnTo>
                    <a:lnTo>
                      <a:pt x="787" y="446"/>
                    </a:lnTo>
                    <a:lnTo>
                      <a:pt x="781" y="427"/>
                    </a:lnTo>
                    <a:lnTo>
                      <a:pt x="776" y="411"/>
                    </a:lnTo>
                    <a:lnTo>
                      <a:pt x="770" y="395"/>
                    </a:lnTo>
                    <a:lnTo>
                      <a:pt x="766" y="382"/>
                    </a:lnTo>
                    <a:lnTo>
                      <a:pt x="756" y="358"/>
                    </a:lnTo>
                    <a:lnTo>
                      <a:pt x="749" y="338"/>
                    </a:lnTo>
                    <a:lnTo>
                      <a:pt x="740" y="318"/>
                    </a:lnTo>
                    <a:lnTo>
                      <a:pt x="731" y="301"/>
                    </a:lnTo>
                    <a:lnTo>
                      <a:pt x="721" y="282"/>
                    </a:lnTo>
                    <a:lnTo>
                      <a:pt x="711" y="264"/>
                    </a:lnTo>
                    <a:lnTo>
                      <a:pt x="700" y="248"/>
                    </a:lnTo>
                    <a:lnTo>
                      <a:pt x="688" y="232"/>
                    </a:lnTo>
                    <a:lnTo>
                      <a:pt x="668" y="210"/>
                    </a:lnTo>
                    <a:lnTo>
                      <a:pt x="646" y="193"/>
                    </a:lnTo>
                    <a:lnTo>
                      <a:pt x="622" y="177"/>
                    </a:lnTo>
                    <a:lnTo>
                      <a:pt x="597" y="163"/>
                    </a:lnTo>
                    <a:lnTo>
                      <a:pt x="568" y="148"/>
                    </a:lnTo>
                    <a:lnTo>
                      <a:pt x="540" y="136"/>
                    </a:lnTo>
                    <a:lnTo>
                      <a:pt x="513" y="125"/>
                    </a:lnTo>
                    <a:lnTo>
                      <a:pt x="486" y="114"/>
                    </a:lnTo>
                    <a:lnTo>
                      <a:pt x="449" y="95"/>
                    </a:lnTo>
                    <a:lnTo>
                      <a:pt x="415" y="79"/>
                    </a:lnTo>
                    <a:lnTo>
                      <a:pt x="382" y="62"/>
                    </a:lnTo>
                    <a:lnTo>
                      <a:pt x="351" y="49"/>
                    </a:lnTo>
                    <a:lnTo>
                      <a:pt x="316" y="34"/>
                    </a:lnTo>
                    <a:lnTo>
                      <a:pt x="280" y="21"/>
                    </a:lnTo>
                    <a:lnTo>
                      <a:pt x="239" y="9"/>
                    </a:lnTo>
                    <a:lnTo>
                      <a:pt x="194" y="0"/>
                    </a:lnTo>
                    <a:lnTo>
                      <a:pt x="129" y="0"/>
                    </a:lnTo>
                    <a:lnTo>
                      <a:pt x="107" y="5"/>
                    </a:lnTo>
                    <a:lnTo>
                      <a:pt x="88" y="14"/>
                    </a:lnTo>
                    <a:lnTo>
                      <a:pt x="69" y="22"/>
                    </a:lnTo>
                    <a:lnTo>
                      <a:pt x="54" y="34"/>
                    </a:lnTo>
                    <a:lnTo>
                      <a:pt x="39" y="46"/>
                    </a:lnTo>
                    <a:lnTo>
                      <a:pt x="28" y="61"/>
                    </a:lnTo>
                    <a:lnTo>
                      <a:pt x="19" y="79"/>
                    </a:lnTo>
                    <a:lnTo>
                      <a:pt x="13" y="101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B8D1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7" name="Freeform 294"/>
              <p:cNvSpPr>
                <a:spLocks/>
              </p:cNvSpPr>
              <p:nvPr/>
            </p:nvSpPr>
            <p:spPr bwMode="auto">
              <a:xfrm>
                <a:off x="3952" y="1794"/>
                <a:ext cx="479" cy="639"/>
              </a:xfrm>
              <a:custGeom>
                <a:avLst/>
                <a:gdLst>
                  <a:gd name="T0" fmla="*/ 0 w 479"/>
                  <a:gd name="T1" fmla="*/ 0 h 639"/>
                  <a:gd name="T2" fmla="*/ 22 w 479"/>
                  <a:gd name="T3" fmla="*/ 1 h 639"/>
                  <a:gd name="T4" fmla="*/ 40 w 479"/>
                  <a:gd name="T5" fmla="*/ 7 h 639"/>
                  <a:gd name="T6" fmla="*/ 55 w 479"/>
                  <a:gd name="T7" fmla="*/ 15 h 639"/>
                  <a:gd name="T8" fmla="*/ 71 w 479"/>
                  <a:gd name="T9" fmla="*/ 26 h 639"/>
                  <a:gd name="T10" fmla="*/ 83 w 479"/>
                  <a:gd name="T11" fmla="*/ 36 h 639"/>
                  <a:gd name="T12" fmla="*/ 99 w 479"/>
                  <a:gd name="T13" fmla="*/ 46 h 639"/>
                  <a:gd name="T14" fmla="*/ 117 w 479"/>
                  <a:gd name="T15" fmla="*/ 56 h 639"/>
                  <a:gd name="T16" fmla="*/ 139 w 479"/>
                  <a:gd name="T17" fmla="*/ 64 h 639"/>
                  <a:gd name="T18" fmla="*/ 201 w 479"/>
                  <a:gd name="T19" fmla="*/ 64 h 639"/>
                  <a:gd name="T20" fmla="*/ 228 w 479"/>
                  <a:gd name="T21" fmla="*/ 76 h 639"/>
                  <a:gd name="T22" fmla="*/ 249 w 479"/>
                  <a:gd name="T23" fmla="*/ 91 h 639"/>
                  <a:gd name="T24" fmla="*/ 261 w 479"/>
                  <a:gd name="T25" fmla="*/ 108 h 639"/>
                  <a:gd name="T26" fmla="*/ 270 w 479"/>
                  <a:gd name="T27" fmla="*/ 128 h 639"/>
                  <a:gd name="T28" fmla="*/ 275 w 479"/>
                  <a:gd name="T29" fmla="*/ 147 h 639"/>
                  <a:gd name="T30" fmla="*/ 280 w 479"/>
                  <a:gd name="T31" fmla="*/ 170 h 639"/>
                  <a:gd name="T32" fmla="*/ 287 w 479"/>
                  <a:gd name="T33" fmla="*/ 195 h 639"/>
                  <a:gd name="T34" fmla="*/ 301 w 479"/>
                  <a:gd name="T35" fmla="*/ 226 h 639"/>
                  <a:gd name="T36" fmla="*/ 306 w 479"/>
                  <a:gd name="T37" fmla="*/ 234 h 639"/>
                  <a:gd name="T38" fmla="*/ 311 w 479"/>
                  <a:gd name="T39" fmla="*/ 244 h 639"/>
                  <a:gd name="T40" fmla="*/ 316 w 479"/>
                  <a:gd name="T41" fmla="*/ 253 h 639"/>
                  <a:gd name="T42" fmla="*/ 321 w 479"/>
                  <a:gd name="T43" fmla="*/ 263 h 639"/>
                  <a:gd name="T44" fmla="*/ 326 w 479"/>
                  <a:gd name="T45" fmla="*/ 271 h 639"/>
                  <a:gd name="T46" fmla="*/ 334 w 479"/>
                  <a:gd name="T47" fmla="*/ 278 h 639"/>
                  <a:gd name="T48" fmla="*/ 340 w 479"/>
                  <a:gd name="T49" fmla="*/ 286 h 639"/>
                  <a:gd name="T50" fmla="*/ 350 w 479"/>
                  <a:gd name="T51" fmla="*/ 294 h 639"/>
                  <a:gd name="T52" fmla="*/ 361 w 479"/>
                  <a:gd name="T53" fmla="*/ 301 h 639"/>
                  <a:gd name="T54" fmla="*/ 375 w 479"/>
                  <a:gd name="T55" fmla="*/ 307 h 639"/>
                  <a:gd name="T56" fmla="*/ 389 w 479"/>
                  <a:gd name="T57" fmla="*/ 312 h 639"/>
                  <a:gd name="T58" fmla="*/ 404 w 479"/>
                  <a:gd name="T59" fmla="*/ 320 h 639"/>
                  <a:gd name="T60" fmla="*/ 415 w 479"/>
                  <a:gd name="T61" fmla="*/ 328 h 639"/>
                  <a:gd name="T62" fmla="*/ 425 w 479"/>
                  <a:gd name="T63" fmla="*/ 341 h 639"/>
                  <a:gd name="T64" fmla="*/ 432 w 479"/>
                  <a:gd name="T65" fmla="*/ 357 h 639"/>
                  <a:gd name="T66" fmla="*/ 435 w 479"/>
                  <a:gd name="T67" fmla="*/ 381 h 639"/>
                  <a:gd name="T68" fmla="*/ 434 w 479"/>
                  <a:gd name="T69" fmla="*/ 395 h 639"/>
                  <a:gd name="T70" fmla="*/ 433 w 479"/>
                  <a:gd name="T71" fmla="*/ 409 h 639"/>
                  <a:gd name="T72" fmla="*/ 430 w 479"/>
                  <a:gd name="T73" fmla="*/ 421 h 639"/>
                  <a:gd name="T74" fmla="*/ 428 w 479"/>
                  <a:gd name="T75" fmla="*/ 434 h 639"/>
                  <a:gd name="T76" fmla="*/ 424 w 479"/>
                  <a:gd name="T77" fmla="*/ 445 h 639"/>
                  <a:gd name="T78" fmla="*/ 423 w 479"/>
                  <a:gd name="T79" fmla="*/ 457 h 639"/>
                  <a:gd name="T80" fmla="*/ 422 w 479"/>
                  <a:gd name="T81" fmla="*/ 469 h 639"/>
                  <a:gd name="T82" fmla="*/ 422 w 479"/>
                  <a:gd name="T83" fmla="*/ 481 h 639"/>
                  <a:gd name="T84" fmla="*/ 422 w 479"/>
                  <a:gd name="T85" fmla="*/ 493 h 639"/>
                  <a:gd name="T86" fmla="*/ 422 w 479"/>
                  <a:gd name="T87" fmla="*/ 505 h 639"/>
                  <a:gd name="T88" fmla="*/ 422 w 479"/>
                  <a:gd name="T89" fmla="*/ 516 h 639"/>
                  <a:gd name="T90" fmla="*/ 422 w 479"/>
                  <a:gd name="T91" fmla="*/ 529 h 639"/>
                  <a:gd name="T92" fmla="*/ 422 w 479"/>
                  <a:gd name="T93" fmla="*/ 540 h 639"/>
                  <a:gd name="T94" fmla="*/ 422 w 479"/>
                  <a:gd name="T95" fmla="*/ 553 h 639"/>
                  <a:gd name="T96" fmla="*/ 422 w 479"/>
                  <a:gd name="T97" fmla="*/ 565 h 639"/>
                  <a:gd name="T98" fmla="*/ 422 w 479"/>
                  <a:gd name="T99" fmla="*/ 580 h 639"/>
                  <a:gd name="T100" fmla="*/ 425 w 479"/>
                  <a:gd name="T101" fmla="*/ 589 h 639"/>
                  <a:gd name="T102" fmla="*/ 438 w 479"/>
                  <a:gd name="T103" fmla="*/ 598 h 639"/>
                  <a:gd name="T104" fmla="*/ 444 w 479"/>
                  <a:gd name="T105" fmla="*/ 602 h 639"/>
                  <a:gd name="T106" fmla="*/ 450 w 479"/>
                  <a:gd name="T107" fmla="*/ 605 h 639"/>
                  <a:gd name="T108" fmla="*/ 457 w 479"/>
                  <a:gd name="T109" fmla="*/ 609 h 639"/>
                  <a:gd name="T110" fmla="*/ 463 w 479"/>
                  <a:gd name="T111" fmla="*/ 613 h 639"/>
                  <a:gd name="T112" fmla="*/ 468 w 479"/>
                  <a:gd name="T113" fmla="*/ 618 h 639"/>
                  <a:gd name="T114" fmla="*/ 473 w 479"/>
                  <a:gd name="T115" fmla="*/ 624 h 639"/>
                  <a:gd name="T116" fmla="*/ 475 w 479"/>
                  <a:gd name="T117" fmla="*/ 632 h 639"/>
                  <a:gd name="T118" fmla="*/ 479 w 479"/>
                  <a:gd name="T119" fmla="*/ 639 h 63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9"/>
                  <a:gd name="T181" fmla="*/ 0 h 639"/>
                  <a:gd name="T182" fmla="*/ 479 w 479"/>
                  <a:gd name="T183" fmla="*/ 639 h 63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9" h="639">
                    <a:moveTo>
                      <a:pt x="0" y="0"/>
                    </a:moveTo>
                    <a:lnTo>
                      <a:pt x="22" y="1"/>
                    </a:lnTo>
                    <a:lnTo>
                      <a:pt x="40" y="7"/>
                    </a:lnTo>
                    <a:lnTo>
                      <a:pt x="55" y="15"/>
                    </a:lnTo>
                    <a:lnTo>
                      <a:pt x="71" y="26"/>
                    </a:lnTo>
                    <a:lnTo>
                      <a:pt x="83" y="36"/>
                    </a:lnTo>
                    <a:lnTo>
                      <a:pt x="99" y="46"/>
                    </a:lnTo>
                    <a:lnTo>
                      <a:pt x="117" y="56"/>
                    </a:lnTo>
                    <a:lnTo>
                      <a:pt x="139" y="64"/>
                    </a:lnTo>
                    <a:lnTo>
                      <a:pt x="201" y="64"/>
                    </a:lnTo>
                    <a:lnTo>
                      <a:pt x="228" y="76"/>
                    </a:lnTo>
                    <a:lnTo>
                      <a:pt x="249" y="91"/>
                    </a:lnTo>
                    <a:lnTo>
                      <a:pt x="261" y="108"/>
                    </a:lnTo>
                    <a:lnTo>
                      <a:pt x="270" y="128"/>
                    </a:lnTo>
                    <a:lnTo>
                      <a:pt x="275" y="147"/>
                    </a:lnTo>
                    <a:lnTo>
                      <a:pt x="280" y="170"/>
                    </a:lnTo>
                    <a:lnTo>
                      <a:pt x="287" y="195"/>
                    </a:lnTo>
                    <a:lnTo>
                      <a:pt x="301" y="226"/>
                    </a:lnTo>
                    <a:lnTo>
                      <a:pt x="306" y="234"/>
                    </a:lnTo>
                    <a:lnTo>
                      <a:pt x="311" y="244"/>
                    </a:lnTo>
                    <a:lnTo>
                      <a:pt x="316" y="253"/>
                    </a:lnTo>
                    <a:lnTo>
                      <a:pt x="321" y="263"/>
                    </a:lnTo>
                    <a:lnTo>
                      <a:pt x="326" y="271"/>
                    </a:lnTo>
                    <a:lnTo>
                      <a:pt x="334" y="278"/>
                    </a:lnTo>
                    <a:lnTo>
                      <a:pt x="340" y="286"/>
                    </a:lnTo>
                    <a:lnTo>
                      <a:pt x="350" y="294"/>
                    </a:lnTo>
                    <a:lnTo>
                      <a:pt x="361" y="301"/>
                    </a:lnTo>
                    <a:lnTo>
                      <a:pt x="375" y="307"/>
                    </a:lnTo>
                    <a:lnTo>
                      <a:pt x="389" y="312"/>
                    </a:lnTo>
                    <a:lnTo>
                      <a:pt x="404" y="320"/>
                    </a:lnTo>
                    <a:lnTo>
                      <a:pt x="415" y="328"/>
                    </a:lnTo>
                    <a:lnTo>
                      <a:pt x="425" y="341"/>
                    </a:lnTo>
                    <a:lnTo>
                      <a:pt x="432" y="357"/>
                    </a:lnTo>
                    <a:lnTo>
                      <a:pt x="435" y="381"/>
                    </a:lnTo>
                    <a:lnTo>
                      <a:pt x="434" y="395"/>
                    </a:lnTo>
                    <a:lnTo>
                      <a:pt x="433" y="409"/>
                    </a:lnTo>
                    <a:lnTo>
                      <a:pt x="430" y="421"/>
                    </a:lnTo>
                    <a:lnTo>
                      <a:pt x="428" y="434"/>
                    </a:lnTo>
                    <a:lnTo>
                      <a:pt x="424" y="445"/>
                    </a:lnTo>
                    <a:lnTo>
                      <a:pt x="423" y="457"/>
                    </a:lnTo>
                    <a:lnTo>
                      <a:pt x="422" y="469"/>
                    </a:lnTo>
                    <a:lnTo>
                      <a:pt x="422" y="481"/>
                    </a:lnTo>
                    <a:lnTo>
                      <a:pt x="422" y="493"/>
                    </a:lnTo>
                    <a:lnTo>
                      <a:pt x="422" y="505"/>
                    </a:lnTo>
                    <a:lnTo>
                      <a:pt x="422" y="516"/>
                    </a:lnTo>
                    <a:lnTo>
                      <a:pt x="422" y="529"/>
                    </a:lnTo>
                    <a:lnTo>
                      <a:pt x="422" y="540"/>
                    </a:lnTo>
                    <a:lnTo>
                      <a:pt x="422" y="553"/>
                    </a:lnTo>
                    <a:lnTo>
                      <a:pt x="422" y="565"/>
                    </a:lnTo>
                    <a:lnTo>
                      <a:pt x="422" y="580"/>
                    </a:lnTo>
                    <a:lnTo>
                      <a:pt x="425" y="589"/>
                    </a:lnTo>
                    <a:lnTo>
                      <a:pt x="438" y="598"/>
                    </a:lnTo>
                    <a:lnTo>
                      <a:pt x="444" y="602"/>
                    </a:lnTo>
                    <a:lnTo>
                      <a:pt x="450" y="605"/>
                    </a:lnTo>
                    <a:lnTo>
                      <a:pt x="457" y="609"/>
                    </a:lnTo>
                    <a:lnTo>
                      <a:pt x="463" y="613"/>
                    </a:lnTo>
                    <a:lnTo>
                      <a:pt x="468" y="618"/>
                    </a:lnTo>
                    <a:lnTo>
                      <a:pt x="473" y="624"/>
                    </a:lnTo>
                    <a:lnTo>
                      <a:pt x="475" y="632"/>
                    </a:lnTo>
                    <a:lnTo>
                      <a:pt x="479" y="639"/>
                    </a:lnTo>
                  </a:path>
                </a:pathLst>
              </a:custGeom>
              <a:noFill/>
              <a:ln w="3810">
                <a:solidFill>
                  <a:srgbClr val="CC99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8" name="Freeform 295"/>
              <p:cNvSpPr>
                <a:spLocks/>
              </p:cNvSpPr>
              <p:nvPr/>
            </p:nvSpPr>
            <p:spPr bwMode="auto">
              <a:xfrm>
                <a:off x="4431" y="2433"/>
                <a:ext cx="205" cy="216"/>
              </a:xfrm>
              <a:custGeom>
                <a:avLst/>
                <a:gdLst>
                  <a:gd name="T0" fmla="*/ 0 w 205"/>
                  <a:gd name="T1" fmla="*/ 0 h 216"/>
                  <a:gd name="T2" fmla="*/ 1 w 205"/>
                  <a:gd name="T3" fmla="*/ 8 h 216"/>
                  <a:gd name="T4" fmla="*/ 4 w 205"/>
                  <a:gd name="T5" fmla="*/ 16 h 216"/>
                  <a:gd name="T6" fmla="*/ 5 w 205"/>
                  <a:gd name="T7" fmla="*/ 25 h 216"/>
                  <a:gd name="T8" fmla="*/ 9 w 205"/>
                  <a:gd name="T9" fmla="*/ 35 h 216"/>
                  <a:gd name="T10" fmla="*/ 14 w 205"/>
                  <a:gd name="T11" fmla="*/ 47 h 216"/>
                  <a:gd name="T12" fmla="*/ 23 w 205"/>
                  <a:gd name="T13" fmla="*/ 58 h 216"/>
                  <a:gd name="T14" fmla="*/ 30 w 205"/>
                  <a:gd name="T15" fmla="*/ 67 h 216"/>
                  <a:gd name="T16" fmla="*/ 40 w 205"/>
                  <a:gd name="T17" fmla="*/ 75 h 216"/>
                  <a:gd name="T18" fmla="*/ 48 w 205"/>
                  <a:gd name="T19" fmla="*/ 83 h 216"/>
                  <a:gd name="T20" fmla="*/ 57 w 205"/>
                  <a:gd name="T21" fmla="*/ 92 h 216"/>
                  <a:gd name="T22" fmla="*/ 63 w 205"/>
                  <a:gd name="T23" fmla="*/ 102 h 216"/>
                  <a:gd name="T24" fmla="*/ 70 w 205"/>
                  <a:gd name="T25" fmla="*/ 114 h 216"/>
                  <a:gd name="T26" fmla="*/ 73 w 205"/>
                  <a:gd name="T27" fmla="*/ 124 h 216"/>
                  <a:gd name="T28" fmla="*/ 77 w 205"/>
                  <a:gd name="T29" fmla="*/ 134 h 216"/>
                  <a:gd name="T30" fmla="*/ 80 w 205"/>
                  <a:gd name="T31" fmla="*/ 144 h 216"/>
                  <a:gd name="T32" fmla="*/ 84 w 205"/>
                  <a:gd name="T33" fmla="*/ 154 h 216"/>
                  <a:gd name="T34" fmla="*/ 87 w 205"/>
                  <a:gd name="T35" fmla="*/ 163 h 216"/>
                  <a:gd name="T36" fmla="*/ 90 w 205"/>
                  <a:gd name="T37" fmla="*/ 172 h 216"/>
                  <a:gd name="T38" fmla="*/ 94 w 205"/>
                  <a:gd name="T39" fmla="*/ 181 h 216"/>
                  <a:gd name="T40" fmla="*/ 102 w 205"/>
                  <a:gd name="T41" fmla="*/ 191 h 216"/>
                  <a:gd name="T42" fmla="*/ 108 w 205"/>
                  <a:gd name="T43" fmla="*/ 196 h 216"/>
                  <a:gd name="T44" fmla="*/ 118 w 205"/>
                  <a:gd name="T45" fmla="*/ 202 h 216"/>
                  <a:gd name="T46" fmla="*/ 131 w 205"/>
                  <a:gd name="T47" fmla="*/ 206 h 216"/>
                  <a:gd name="T48" fmla="*/ 146 w 205"/>
                  <a:gd name="T49" fmla="*/ 210 h 216"/>
                  <a:gd name="T50" fmla="*/ 159 w 205"/>
                  <a:gd name="T51" fmla="*/ 211 h 216"/>
                  <a:gd name="T52" fmla="*/ 174 w 205"/>
                  <a:gd name="T53" fmla="*/ 213 h 216"/>
                  <a:gd name="T54" fmla="*/ 190 w 205"/>
                  <a:gd name="T55" fmla="*/ 215 h 216"/>
                  <a:gd name="T56" fmla="*/ 205 w 205"/>
                  <a:gd name="T57" fmla="*/ 216 h 21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5"/>
                  <a:gd name="T88" fmla="*/ 0 h 216"/>
                  <a:gd name="T89" fmla="*/ 205 w 205"/>
                  <a:gd name="T90" fmla="*/ 216 h 21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5" h="216">
                    <a:moveTo>
                      <a:pt x="0" y="0"/>
                    </a:moveTo>
                    <a:lnTo>
                      <a:pt x="1" y="8"/>
                    </a:lnTo>
                    <a:lnTo>
                      <a:pt x="4" y="16"/>
                    </a:lnTo>
                    <a:lnTo>
                      <a:pt x="5" y="25"/>
                    </a:lnTo>
                    <a:lnTo>
                      <a:pt x="9" y="35"/>
                    </a:lnTo>
                    <a:lnTo>
                      <a:pt x="14" y="47"/>
                    </a:lnTo>
                    <a:lnTo>
                      <a:pt x="23" y="58"/>
                    </a:lnTo>
                    <a:lnTo>
                      <a:pt x="30" y="67"/>
                    </a:lnTo>
                    <a:lnTo>
                      <a:pt x="40" y="75"/>
                    </a:lnTo>
                    <a:lnTo>
                      <a:pt x="48" y="83"/>
                    </a:lnTo>
                    <a:lnTo>
                      <a:pt x="57" y="92"/>
                    </a:lnTo>
                    <a:lnTo>
                      <a:pt x="63" y="102"/>
                    </a:lnTo>
                    <a:lnTo>
                      <a:pt x="70" y="114"/>
                    </a:lnTo>
                    <a:lnTo>
                      <a:pt x="73" y="124"/>
                    </a:lnTo>
                    <a:lnTo>
                      <a:pt x="77" y="134"/>
                    </a:lnTo>
                    <a:lnTo>
                      <a:pt x="80" y="144"/>
                    </a:lnTo>
                    <a:lnTo>
                      <a:pt x="84" y="154"/>
                    </a:lnTo>
                    <a:lnTo>
                      <a:pt x="87" y="163"/>
                    </a:lnTo>
                    <a:lnTo>
                      <a:pt x="90" y="172"/>
                    </a:lnTo>
                    <a:lnTo>
                      <a:pt x="94" y="181"/>
                    </a:lnTo>
                    <a:lnTo>
                      <a:pt x="102" y="191"/>
                    </a:lnTo>
                    <a:lnTo>
                      <a:pt x="108" y="196"/>
                    </a:lnTo>
                    <a:lnTo>
                      <a:pt x="118" y="202"/>
                    </a:lnTo>
                    <a:lnTo>
                      <a:pt x="131" y="206"/>
                    </a:lnTo>
                    <a:lnTo>
                      <a:pt x="146" y="210"/>
                    </a:lnTo>
                    <a:lnTo>
                      <a:pt x="159" y="211"/>
                    </a:lnTo>
                    <a:lnTo>
                      <a:pt x="174" y="213"/>
                    </a:lnTo>
                    <a:lnTo>
                      <a:pt x="190" y="215"/>
                    </a:lnTo>
                    <a:lnTo>
                      <a:pt x="205" y="216"/>
                    </a:lnTo>
                  </a:path>
                </a:pathLst>
              </a:custGeom>
              <a:noFill/>
              <a:ln w="3810">
                <a:solidFill>
                  <a:srgbClr val="CC99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9" name="Freeform 296"/>
              <p:cNvSpPr>
                <a:spLocks/>
              </p:cNvSpPr>
              <p:nvPr/>
            </p:nvSpPr>
            <p:spPr bwMode="auto">
              <a:xfrm>
                <a:off x="4070" y="1754"/>
                <a:ext cx="522" cy="427"/>
              </a:xfrm>
              <a:custGeom>
                <a:avLst/>
                <a:gdLst>
                  <a:gd name="T0" fmla="*/ 6 w 522"/>
                  <a:gd name="T1" fmla="*/ 19 h 427"/>
                  <a:gd name="T2" fmla="*/ 21 w 522"/>
                  <a:gd name="T3" fmla="*/ 19 h 427"/>
                  <a:gd name="T4" fmla="*/ 35 w 522"/>
                  <a:gd name="T5" fmla="*/ 20 h 427"/>
                  <a:gd name="T6" fmla="*/ 49 w 522"/>
                  <a:gd name="T7" fmla="*/ 21 h 427"/>
                  <a:gd name="T8" fmla="*/ 88 w 522"/>
                  <a:gd name="T9" fmla="*/ 24 h 427"/>
                  <a:gd name="T10" fmla="*/ 138 w 522"/>
                  <a:gd name="T11" fmla="*/ 40 h 427"/>
                  <a:gd name="T12" fmla="*/ 169 w 522"/>
                  <a:gd name="T13" fmla="*/ 74 h 427"/>
                  <a:gd name="T14" fmla="*/ 188 w 522"/>
                  <a:gd name="T15" fmla="*/ 130 h 427"/>
                  <a:gd name="T16" fmla="*/ 193 w 522"/>
                  <a:gd name="T17" fmla="*/ 268 h 427"/>
                  <a:gd name="T18" fmla="*/ 213 w 522"/>
                  <a:gd name="T19" fmla="*/ 334 h 427"/>
                  <a:gd name="T20" fmla="*/ 252 w 522"/>
                  <a:gd name="T21" fmla="*/ 385 h 427"/>
                  <a:gd name="T22" fmla="*/ 310 w 522"/>
                  <a:gd name="T23" fmla="*/ 416 h 427"/>
                  <a:gd name="T24" fmla="*/ 389 w 522"/>
                  <a:gd name="T25" fmla="*/ 427 h 427"/>
                  <a:gd name="T26" fmla="*/ 433 w 522"/>
                  <a:gd name="T27" fmla="*/ 422 h 427"/>
                  <a:gd name="T28" fmla="*/ 468 w 522"/>
                  <a:gd name="T29" fmla="*/ 412 h 427"/>
                  <a:gd name="T30" fmla="*/ 497 w 522"/>
                  <a:gd name="T31" fmla="*/ 395 h 427"/>
                  <a:gd name="T32" fmla="*/ 522 w 522"/>
                  <a:gd name="T33" fmla="*/ 376 h 427"/>
                  <a:gd name="T34" fmla="*/ 503 w 522"/>
                  <a:gd name="T35" fmla="*/ 386 h 427"/>
                  <a:gd name="T36" fmla="*/ 483 w 522"/>
                  <a:gd name="T37" fmla="*/ 392 h 427"/>
                  <a:gd name="T38" fmla="*/ 396 w 522"/>
                  <a:gd name="T39" fmla="*/ 387 h 427"/>
                  <a:gd name="T40" fmla="*/ 341 w 522"/>
                  <a:gd name="T41" fmla="*/ 375 h 427"/>
                  <a:gd name="T42" fmla="*/ 301 w 522"/>
                  <a:gd name="T43" fmla="*/ 350 h 427"/>
                  <a:gd name="T44" fmla="*/ 277 w 522"/>
                  <a:gd name="T45" fmla="*/ 307 h 427"/>
                  <a:gd name="T46" fmla="*/ 275 w 522"/>
                  <a:gd name="T47" fmla="*/ 256 h 427"/>
                  <a:gd name="T48" fmla="*/ 281 w 522"/>
                  <a:gd name="T49" fmla="*/ 223 h 427"/>
                  <a:gd name="T50" fmla="*/ 289 w 522"/>
                  <a:gd name="T51" fmla="*/ 194 h 427"/>
                  <a:gd name="T52" fmla="*/ 294 w 522"/>
                  <a:gd name="T53" fmla="*/ 164 h 427"/>
                  <a:gd name="T54" fmla="*/ 290 w 522"/>
                  <a:gd name="T55" fmla="*/ 113 h 427"/>
                  <a:gd name="T56" fmla="*/ 256 w 522"/>
                  <a:gd name="T57" fmla="*/ 56 h 427"/>
                  <a:gd name="T58" fmla="*/ 198 w 522"/>
                  <a:gd name="T59" fmla="*/ 20 h 427"/>
                  <a:gd name="T60" fmla="*/ 127 w 522"/>
                  <a:gd name="T61" fmla="*/ 1 h 427"/>
                  <a:gd name="T62" fmla="*/ 74 w 522"/>
                  <a:gd name="T63" fmla="*/ 0 h 427"/>
                  <a:gd name="T64" fmla="*/ 49 w 522"/>
                  <a:gd name="T65" fmla="*/ 0 h 427"/>
                  <a:gd name="T66" fmla="*/ 28 w 522"/>
                  <a:gd name="T67" fmla="*/ 4 h 427"/>
                  <a:gd name="T68" fmla="*/ 9 w 522"/>
                  <a:gd name="T69" fmla="*/ 12 h 4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2"/>
                  <a:gd name="T106" fmla="*/ 0 h 427"/>
                  <a:gd name="T107" fmla="*/ 522 w 522"/>
                  <a:gd name="T108" fmla="*/ 427 h 4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2" h="427">
                    <a:moveTo>
                      <a:pt x="0" y="20"/>
                    </a:moveTo>
                    <a:lnTo>
                      <a:pt x="6" y="19"/>
                    </a:lnTo>
                    <a:lnTo>
                      <a:pt x="14" y="19"/>
                    </a:lnTo>
                    <a:lnTo>
                      <a:pt x="21" y="19"/>
                    </a:lnTo>
                    <a:lnTo>
                      <a:pt x="29" y="20"/>
                    </a:lnTo>
                    <a:lnTo>
                      <a:pt x="35" y="20"/>
                    </a:lnTo>
                    <a:lnTo>
                      <a:pt x="43" y="21"/>
                    </a:lnTo>
                    <a:lnTo>
                      <a:pt x="49" y="21"/>
                    </a:lnTo>
                    <a:lnTo>
                      <a:pt x="55" y="22"/>
                    </a:lnTo>
                    <a:lnTo>
                      <a:pt x="88" y="24"/>
                    </a:lnTo>
                    <a:lnTo>
                      <a:pt x="117" y="30"/>
                    </a:lnTo>
                    <a:lnTo>
                      <a:pt x="138" y="40"/>
                    </a:lnTo>
                    <a:lnTo>
                      <a:pt x="157" y="55"/>
                    </a:lnTo>
                    <a:lnTo>
                      <a:pt x="169" y="74"/>
                    </a:lnTo>
                    <a:lnTo>
                      <a:pt x="181" y="100"/>
                    </a:lnTo>
                    <a:lnTo>
                      <a:pt x="188" y="130"/>
                    </a:lnTo>
                    <a:lnTo>
                      <a:pt x="193" y="168"/>
                    </a:lnTo>
                    <a:lnTo>
                      <a:pt x="193" y="268"/>
                    </a:lnTo>
                    <a:lnTo>
                      <a:pt x="201" y="303"/>
                    </a:lnTo>
                    <a:lnTo>
                      <a:pt x="213" y="334"/>
                    </a:lnTo>
                    <a:lnTo>
                      <a:pt x="230" y="361"/>
                    </a:lnTo>
                    <a:lnTo>
                      <a:pt x="252" y="385"/>
                    </a:lnTo>
                    <a:lnTo>
                      <a:pt x="278" y="402"/>
                    </a:lnTo>
                    <a:lnTo>
                      <a:pt x="310" y="416"/>
                    </a:lnTo>
                    <a:lnTo>
                      <a:pt x="346" y="423"/>
                    </a:lnTo>
                    <a:lnTo>
                      <a:pt x="389" y="427"/>
                    </a:lnTo>
                    <a:lnTo>
                      <a:pt x="411" y="425"/>
                    </a:lnTo>
                    <a:lnTo>
                      <a:pt x="433" y="422"/>
                    </a:lnTo>
                    <a:lnTo>
                      <a:pt x="450" y="417"/>
                    </a:lnTo>
                    <a:lnTo>
                      <a:pt x="468" y="412"/>
                    </a:lnTo>
                    <a:lnTo>
                      <a:pt x="482" y="403"/>
                    </a:lnTo>
                    <a:lnTo>
                      <a:pt x="497" y="395"/>
                    </a:lnTo>
                    <a:lnTo>
                      <a:pt x="509" y="385"/>
                    </a:lnTo>
                    <a:lnTo>
                      <a:pt x="522" y="376"/>
                    </a:lnTo>
                    <a:lnTo>
                      <a:pt x="512" y="381"/>
                    </a:lnTo>
                    <a:lnTo>
                      <a:pt x="503" y="386"/>
                    </a:lnTo>
                    <a:lnTo>
                      <a:pt x="493" y="388"/>
                    </a:lnTo>
                    <a:lnTo>
                      <a:pt x="483" y="392"/>
                    </a:lnTo>
                    <a:lnTo>
                      <a:pt x="428" y="392"/>
                    </a:lnTo>
                    <a:lnTo>
                      <a:pt x="396" y="387"/>
                    </a:lnTo>
                    <a:lnTo>
                      <a:pt x="367" y="382"/>
                    </a:lnTo>
                    <a:lnTo>
                      <a:pt x="341" y="375"/>
                    </a:lnTo>
                    <a:lnTo>
                      <a:pt x="320" y="365"/>
                    </a:lnTo>
                    <a:lnTo>
                      <a:pt x="301" y="350"/>
                    </a:lnTo>
                    <a:lnTo>
                      <a:pt x="286" y="331"/>
                    </a:lnTo>
                    <a:lnTo>
                      <a:pt x="277" y="307"/>
                    </a:lnTo>
                    <a:lnTo>
                      <a:pt x="275" y="277"/>
                    </a:lnTo>
                    <a:lnTo>
                      <a:pt x="275" y="256"/>
                    </a:lnTo>
                    <a:lnTo>
                      <a:pt x="277" y="239"/>
                    </a:lnTo>
                    <a:lnTo>
                      <a:pt x="281" y="223"/>
                    </a:lnTo>
                    <a:lnTo>
                      <a:pt x="285" y="209"/>
                    </a:lnTo>
                    <a:lnTo>
                      <a:pt x="289" y="194"/>
                    </a:lnTo>
                    <a:lnTo>
                      <a:pt x="292" y="180"/>
                    </a:lnTo>
                    <a:lnTo>
                      <a:pt x="294" y="164"/>
                    </a:lnTo>
                    <a:lnTo>
                      <a:pt x="296" y="146"/>
                    </a:lnTo>
                    <a:lnTo>
                      <a:pt x="290" y="113"/>
                    </a:lnTo>
                    <a:lnTo>
                      <a:pt x="277" y="83"/>
                    </a:lnTo>
                    <a:lnTo>
                      <a:pt x="256" y="56"/>
                    </a:lnTo>
                    <a:lnTo>
                      <a:pt x="231" y="37"/>
                    </a:lnTo>
                    <a:lnTo>
                      <a:pt x="198" y="20"/>
                    </a:lnTo>
                    <a:lnTo>
                      <a:pt x="164" y="9"/>
                    </a:lnTo>
                    <a:lnTo>
                      <a:pt x="127" y="1"/>
                    </a:lnTo>
                    <a:lnTo>
                      <a:pt x="90" y="0"/>
                    </a:lnTo>
                    <a:lnTo>
                      <a:pt x="74" y="0"/>
                    </a:lnTo>
                    <a:lnTo>
                      <a:pt x="60" y="0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28" y="4"/>
                    </a:lnTo>
                    <a:lnTo>
                      <a:pt x="19" y="7"/>
                    </a:lnTo>
                    <a:lnTo>
                      <a:pt x="9" y="12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EBF2F2"/>
              </a:solidFill>
              <a:ln w="2540">
                <a:solidFill>
                  <a:srgbClr val="C9E6E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0" name="Freeform 297"/>
              <p:cNvSpPr>
                <a:spLocks/>
              </p:cNvSpPr>
              <p:nvPr/>
            </p:nvSpPr>
            <p:spPr bwMode="auto">
              <a:xfrm>
                <a:off x="3860" y="1679"/>
                <a:ext cx="283" cy="111"/>
              </a:xfrm>
              <a:custGeom>
                <a:avLst/>
                <a:gdLst>
                  <a:gd name="T0" fmla="*/ 0 w 283"/>
                  <a:gd name="T1" fmla="*/ 57 h 111"/>
                  <a:gd name="T2" fmla="*/ 7 w 283"/>
                  <a:gd name="T3" fmla="*/ 67 h 111"/>
                  <a:gd name="T4" fmla="*/ 16 w 283"/>
                  <a:gd name="T5" fmla="*/ 79 h 111"/>
                  <a:gd name="T6" fmla="*/ 25 w 283"/>
                  <a:gd name="T7" fmla="*/ 86 h 111"/>
                  <a:gd name="T8" fmla="*/ 36 w 283"/>
                  <a:gd name="T9" fmla="*/ 94 h 111"/>
                  <a:gd name="T10" fmla="*/ 47 w 283"/>
                  <a:gd name="T11" fmla="*/ 99 h 111"/>
                  <a:gd name="T12" fmla="*/ 61 w 283"/>
                  <a:gd name="T13" fmla="*/ 104 h 111"/>
                  <a:gd name="T14" fmla="*/ 76 w 283"/>
                  <a:gd name="T15" fmla="*/ 107 h 111"/>
                  <a:gd name="T16" fmla="*/ 92 w 283"/>
                  <a:gd name="T17" fmla="*/ 111 h 111"/>
                  <a:gd name="T18" fmla="*/ 147 w 283"/>
                  <a:gd name="T19" fmla="*/ 111 h 111"/>
                  <a:gd name="T20" fmla="*/ 159 w 283"/>
                  <a:gd name="T21" fmla="*/ 101 h 111"/>
                  <a:gd name="T22" fmla="*/ 171 w 283"/>
                  <a:gd name="T23" fmla="*/ 91 h 111"/>
                  <a:gd name="T24" fmla="*/ 181 w 283"/>
                  <a:gd name="T25" fmla="*/ 80 h 111"/>
                  <a:gd name="T26" fmla="*/ 191 w 283"/>
                  <a:gd name="T27" fmla="*/ 69 h 111"/>
                  <a:gd name="T28" fmla="*/ 201 w 283"/>
                  <a:gd name="T29" fmla="*/ 56 h 111"/>
                  <a:gd name="T30" fmla="*/ 214 w 283"/>
                  <a:gd name="T31" fmla="*/ 46 h 111"/>
                  <a:gd name="T32" fmla="*/ 229 w 283"/>
                  <a:gd name="T33" fmla="*/ 38 h 111"/>
                  <a:gd name="T34" fmla="*/ 248 w 283"/>
                  <a:gd name="T35" fmla="*/ 36 h 111"/>
                  <a:gd name="T36" fmla="*/ 283 w 283"/>
                  <a:gd name="T37" fmla="*/ 55 h 111"/>
                  <a:gd name="T38" fmla="*/ 278 w 283"/>
                  <a:gd name="T39" fmla="*/ 38 h 111"/>
                  <a:gd name="T40" fmla="*/ 272 w 283"/>
                  <a:gd name="T41" fmla="*/ 26 h 111"/>
                  <a:gd name="T42" fmla="*/ 264 w 283"/>
                  <a:gd name="T43" fmla="*/ 16 h 111"/>
                  <a:gd name="T44" fmla="*/ 254 w 283"/>
                  <a:gd name="T45" fmla="*/ 10 h 111"/>
                  <a:gd name="T46" fmla="*/ 241 w 283"/>
                  <a:gd name="T47" fmla="*/ 5 h 111"/>
                  <a:gd name="T48" fmla="*/ 228 w 283"/>
                  <a:gd name="T49" fmla="*/ 1 h 111"/>
                  <a:gd name="T50" fmla="*/ 211 w 283"/>
                  <a:gd name="T51" fmla="*/ 0 h 111"/>
                  <a:gd name="T52" fmla="*/ 196 w 283"/>
                  <a:gd name="T53" fmla="*/ 0 h 111"/>
                  <a:gd name="T54" fmla="*/ 183 w 283"/>
                  <a:gd name="T55" fmla="*/ 0 h 111"/>
                  <a:gd name="T56" fmla="*/ 173 w 283"/>
                  <a:gd name="T57" fmla="*/ 3 h 111"/>
                  <a:gd name="T58" fmla="*/ 165 w 283"/>
                  <a:gd name="T59" fmla="*/ 8 h 111"/>
                  <a:gd name="T60" fmla="*/ 161 w 283"/>
                  <a:gd name="T61" fmla="*/ 16 h 111"/>
                  <a:gd name="T62" fmla="*/ 155 w 283"/>
                  <a:gd name="T63" fmla="*/ 23 h 111"/>
                  <a:gd name="T64" fmla="*/ 151 w 283"/>
                  <a:gd name="T65" fmla="*/ 31 h 111"/>
                  <a:gd name="T66" fmla="*/ 146 w 283"/>
                  <a:gd name="T67" fmla="*/ 37 h 111"/>
                  <a:gd name="T68" fmla="*/ 141 w 283"/>
                  <a:gd name="T69" fmla="*/ 45 h 111"/>
                  <a:gd name="T70" fmla="*/ 132 w 283"/>
                  <a:gd name="T71" fmla="*/ 50 h 111"/>
                  <a:gd name="T72" fmla="*/ 124 w 283"/>
                  <a:gd name="T73" fmla="*/ 55 h 111"/>
                  <a:gd name="T74" fmla="*/ 115 w 283"/>
                  <a:gd name="T75" fmla="*/ 59 h 111"/>
                  <a:gd name="T76" fmla="*/ 106 w 283"/>
                  <a:gd name="T77" fmla="*/ 62 h 111"/>
                  <a:gd name="T78" fmla="*/ 96 w 283"/>
                  <a:gd name="T79" fmla="*/ 64 h 111"/>
                  <a:gd name="T80" fmla="*/ 86 w 283"/>
                  <a:gd name="T81" fmla="*/ 65 h 111"/>
                  <a:gd name="T82" fmla="*/ 76 w 283"/>
                  <a:gd name="T83" fmla="*/ 66 h 111"/>
                  <a:gd name="T84" fmla="*/ 66 w 283"/>
                  <a:gd name="T85" fmla="*/ 69 h 111"/>
                  <a:gd name="T86" fmla="*/ 0 w 283"/>
                  <a:gd name="T87" fmla="*/ 57 h 11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3"/>
                  <a:gd name="T133" fmla="*/ 0 h 111"/>
                  <a:gd name="T134" fmla="*/ 283 w 283"/>
                  <a:gd name="T135" fmla="*/ 111 h 11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3" h="111">
                    <a:moveTo>
                      <a:pt x="0" y="57"/>
                    </a:moveTo>
                    <a:lnTo>
                      <a:pt x="7" y="67"/>
                    </a:lnTo>
                    <a:lnTo>
                      <a:pt x="16" y="79"/>
                    </a:lnTo>
                    <a:lnTo>
                      <a:pt x="25" y="86"/>
                    </a:lnTo>
                    <a:lnTo>
                      <a:pt x="36" y="94"/>
                    </a:lnTo>
                    <a:lnTo>
                      <a:pt x="47" y="99"/>
                    </a:lnTo>
                    <a:lnTo>
                      <a:pt x="61" y="104"/>
                    </a:lnTo>
                    <a:lnTo>
                      <a:pt x="76" y="107"/>
                    </a:lnTo>
                    <a:lnTo>
                      <a:pt x="92" y="111"/>
                    </a:lnTo>
                    <a:lnTo>
                      <a:pt x="147" y="111"/>
                    </a:lnTo>
                    <a:lnTo>
                      <a:pt x="159" y="101"/>
                    </a:lnTo>
                    <a:lnTo>
                      <a:pt x="171" y="91"/>
                    </a:lnTo>
                    <a:lnTo>
                      <a:pt x="181" y="80"/>
                    </a:lnTo>
                    <a:lnTo>
                      <a:pt x="191" y="69"/>
                    </a:lnTo>
                    <a:lnTo>
                      <a:pt x="201" y="56"/>
                    </a:lnTo>
                    <a:lnTo>
                      <a:pt x="214" y="46"/>
                    </a:lnTo>
                    <a:lnTo>
                      <a:pt x="229" y="38"/>
                    </a:lnTo>
                    <a:lnTo>
                      <a:pt x="248" y="36"/>
                    </a:lnTo>
                    <a:lnTo>
                      <a:pt x="283" y="55"/>
                    </a:lnTo>
                    <a:lnTo>
                      <a:pt x="278" y="38"/>
                    </a:lnTo>
                    <a:lnTo>
                      <a:pt x="272" y="26"/>
                    </a:lnTo>
                    <a:lnTo>
                      <a:pt x="264" y="16"/>
                    </a:lnTo>
                    <a:lnTo>
                      <a:pt x="254" y="10"/>
                    </a:lnTo>
                    <a:lnTo>
                      <a:pt x="241" y="5"/>
                    </a:lnTo>
                    <a:lnTo>
                      <a:pt x="228" y="1"/>
                    </a:lnTo>
                    <a:lnTo>
                      <a:pt x="211" y="0"/>
                    </a:lnTo>
                    <a:lnTo>
                      <a:pt x="196" y="0"/>
                    </a:lnTo>
                    <a:lnTo>
                      <a:pt x="183" y="0"/>
                    </a:lnTo>
                    <a:lnTo>
                      <a:pt x="173" y="3"/>
                    </a:lnTo>
                    <a:lnTo>
                      <a:pt x="165" y="8"/>
                    </a:lnTo>
                    <a:lnTo>
                      <a:pt x="161" y="16"/>
                    </a:lnTo>
                    <a:lnTo>
                      <a:pt x="155" y="23"/>
                    </a:lnTo>
                    <a:lnTo>
                      <a:pt x="151" y="31"/>
                    </a:lnTo>
                    <a:lnTo>
                      <a:pt x="146" y="37"/>
                    </a:lnTo>
                    <a:lnTo>
                      <a:pt x="141" y="45"/>
                    </a:lnTo>
                    <a:lnTo>
                      <a:pt x="132" y="50"/>
                    </a:lnTo>
                    <a:lnTo>
                      <a:pt x="124" y="55"/>
                    </a:lnTo>
                    <a:lnTo>
                      <a:pt x="115" y="59"/>
                    </a:lnTo>
                    <a:lnTo>
                      <a:pt x="106" y="62"/>
                    </a:lnTo>
                    <a:lnTo>
                      <a:pt x="96" y="64"/>
                    </a:lnTo>
                    <a:lnTo>
                      <a:pt x="86" y="65"/>
                    </a:lnTo>
                    <a:lnTo>
                      <a:pt x="76" y="66"/>
                    </a:lnTo>
                    <a:lnTo>
                      <a:pt x="66" y="69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EBF2F2"/>
              </a:solidFill>
              <a:ln w="2540">
                <a:solidFill>
                  <a:srgbClr val="C9E6E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1" name="Freeform 298"/>
              <p:cNvSpPr>
                <a:spLocks/>
              </p:cNvSpPr>
              <p:nvPr/>
            </p:nvSpPr>
            <p:spPr bwMode="auto">
              <a:xfrm>
                <a:off x="3649" y="1756"/>
                <a:ext cx="248" cy="312"/>
              </a:xfrm>
              <a:custGeom>
                <a:avLst/>
                <a:gdLst>
                  <a:gd name="T0" fmla="*/ 239 w 248"/>
                  <a:gd name="T1" fmla="*/ 19 h 312"/>
                  <a:gd name="T2" fmla="*/ 222 w 248"/>
                  <a:gd name="T3" fmla="*/ 5 h 312"/>
                  <a:gd name="T4" fmla="*/ 207 w 248"/>
                  <a:gd name="T5" fmla="*/ 0 h 312"/>
                  <a:gd name="T6" fmla="*/ 180 w 248"/>
                  <a:gd name="T7" fmla="*/ 2 h 312"/>
                  <a:gd name="T8" fmla="*/ 154 w 248"/>
                  <a:gd name="T9" fmla="*/ 17 h 312"/>
                  <a:gd name="T10" fmla="*/ 137 w 248"/>
                  <a:gd name="T11" fmla="*/ 39 h 312"/>
                  <a:gd name="T12" fmla="*/ 120 w 248"/>
                  <a:gd name="T13" fmla="*/ 64 h 312"/>
                  <a:gd name="T14" fmla="*/ 104 w 248"/>
                  <a:gd name="T15" fmla="*/ 81 h 312"/>
                  <a:gd name="T16" fmla="*/ 83 w 248"/>
                  <a:gd name="T17" fmla="*/ 89 h 312"/>
                  <a:gd name="T18" fmla="*/ 59 w 248"/>
                  <a:gd name="T19" fmla="*/ 97 h 312"/>
                  <a:gd name="T20" fmla="*/ 38 w 248"/>
                  <a:gd name="T21" fmla="*/ 102 h 312"/>
                  <a:gd name="T22" fmla="*/ 30 w 248"/>
                  <a:gd name="T23" fmla="*/ 112 h 312"/>
                  <a:gd name="T24" fmla="*/ 38 w 248"/>
                  <a:gd name="T25" fmla="*/ 124 h 312"/>
                  <a:gd name="T26" fmla="*/ 58 w 248"/>
                  <a:gd name="T27" fmla="*/ 124 h 312"/>
                  <a:gd name="T28" fmla="*/ 74 w 248"/>
                  <a:gd name="T29" fmla="*/ 117 h 312"/>
                  <a:gd name="T30" fmla="*/ 76 w 248"/>
                  <a:gd name="T31" fmla="*/ 118 h 312"/>
                  <a:gd name="T32" fmla="*/ 68 w 248"/>
                  <a:gd name="T33" fmla="*/ 128 h 312"/>
                  <a:gd name="T34" fmla="*/ 5 w 248"/>
                  <a:gd name="T35" fmla="*/ 133 h 312"/>
                  <a:gd name="T36" fmla="*/ 4 w 248"/>
                  <a:gd name="T37" fmla="*/ 147 h 312"/>
                  <a:gd name="T38" fmla="*/ 5 w 248"/>
                  <a:gd name="T39" fmla="*/ 163 h 312"/>
                  <a:gd name="T40" fmla="*/ 20 w 248"/>
                  <a:gd name="T41" fmla="*/ 173 h 312"/>
                  <a:gd name="T42" fmla="*/ 6 w 248"/>
                  <a:gd name="T43" fmla="*/ 191 h 312"/>
                  <a:gd name="T44" fmla="*/ 0 w 248"/>
                  <a:gd name="T45" fmla="*/ 211 h 312"/>
                  <a:gd name="T46" fmla="*/ 22 w 248"/>
                  <a:gd name="T47" fmla="*/ 211 h 312"/>
                  <a:gd name="T48" fmla="*/ 20 w 248"/>
                  <a:gd name="T49" fmla="*/ 223 h 312"/>
                  <a:gd name="T50" fmla="*/ 20 w 248"/>
                  <a:gd name="T51" fmla="*/ 227 h 312"/>
                  <a:gd name="T52" fmla="*/ 19 w 248"/>
                  <a:gd name="T53" fmla="*/ 230 h 312"/>
                  <a:gd name="T54" fmla="*/ 14 w 248"/>
                  <a:gd name="T55" fmla="*/ 240 h 312"/>
                  <a:gd name="T56" fmla="*/ 21 w 248"/>
                  <a:gd name="T57" fmla="*/ 295 h 312"/>
                  <a:gd name="T58" fmla="*/ 38 w 248"/>
                  <a:gd name="T59" fmla="*/ 266 h 312"/>
                  <a:gd name="T60" fmla="*/ 54 w 248"/>
                  <a:gd name="T61" fmla="*/ 241 h 312"/>
                  <a:gd name="T62" fmla="*/ 71 w 248"/>
                  <a:gd name="T63" fmla="*/ 217 h 312"/>
                  <a:gd name="T64" fmla="*/ 89 w 248"/>
                  <a:gd name="T65" fmla="*/ 196 h 312"/>
                  <a:gd name="T66" fmla="*/ 95 w 248"/>
                  <a:gd name="T67" fmla="*/ 177 h 312"/>
                  <a:gd name="T68" fmla="*/ 98 w 248"/>
                  <a:gd name="T69" fmla="*/ 158 h 312"/>
                  <a:gd name="T70" fmla="*/ 103 w 248"/>
                  <a:gd name="T71" fmla="*/ 141 h 312"/>
                  <a:gd name="T72" fmla="*/ 125 w 248"/>
                  <a:gd name="T73" fmla="*/ 114 h 312"/>
                  <a:gd name="T74" fmla="*/ 158 w 248"/>
                  <a:gd name="T75" fmla="*/ 87 h 312"/>
                  <a:gd name="T76" fmla="*/ 192 w 248"/>
                  <a:gd name="T77" fmla="*/ 66 h 312"/>
                  <a:gd name="T78" fmla="*/ 228 w 248"/>
                  <a:gd name="T79" fmla="*/ 43 h 3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8"/>
                  <a:gd name="T121" fmla="*/ 0 h 312"/>
                  <a:gd name="T122" fmla="*/ 248 w 248"/>
                  <a:gd name="T123" fmla="*/ 312 h 31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8" h="312">
                    <a:moveTo>
                      <a:pt x="248" y="32"/>
                    </a:moveTo>
                    <a:lnTo>
                      <a:pt x="239" y="19"/>
                    </a:lnTo>
                    <a:lnTo>
                      <a:pt x="229" y="9"/>
                    </a:lnTo>
                    <a:lnTo>
                      <a:pt x="222" y="5"/>
                    </a:lnTo>
                    <a:lnTo>
                      <a:pt x="216" y="3"/>
                    </a:lnTo>
                    <a:lnTo>
                      <a:pt x="207" y="0"/>
                    </a:lnTo>
                    <a:lnTo>
                      <a:pt x="199" y="0"/>
                    </a:lnTo>
                    <a:lnTo>
                      <a:pt x="180" y="2"/>
                    </a:lnTo>
                    <a:lnTo>
                      <a:pt x="167" y="8"/>
                    </a:lnTo>
                    <a:lnTo>
                      <a:pt x="154" y="17"/>
                    </a:lnTo>
                    <a:lnTo>
                      <a:pt x="145" y="28"/>
                    </a:lnTo>
                    <a:lnTo>
                      <a:pt x="137" y="39"/>
                    </a:lnTo>
                    <a:lnTo>
                      <a:pt x="129" y="53"/>
                    </a:lnTo>
                    <a:lnTo>
                      <a:pt x="120" y="64"/>
                    </a:lnTo>
                    <a:lnTo>
                      <a:pt x="113" y="76"/>
                    </a:lnTo>
                    <a:lnTo>
                      <a:pt x="104" y="81"/>
                    </a:lnTo>
                    <a:lnTo>
                      <a:pt x="94" y="86"/>
                    </a:lnTo>
                    <a:lnTo>
                      <a:pt x="83" y="89"/>
                    </a:lnTo>
                    <a:lnTo>
                      <a:pt x="71" y="94"/>
                    </a:lnTo>
                    <a:lnTo>
                      <a:pt x="59" y="97"/>
                    </a:lnTo>
                    <a:lnTo>
                      <a:pt x="48" y="99"/>
                    </a:lnTo>
                    <a:lnTo>
                      <a:pt x="38" y="102"/>
                    </a:lnTo>
                    <a:lnTo>
                      <a:pt x="29" y="104"/>
                    </a:lnTo>
                    <a:lnTo>
                      <a:pt x="30" y="112"/>
                    </a:lnTo>
                    <a:lnTo>
                      <a:pt x="33" y="119"/>
                    </a:lnTo>
                    <a:lnTo>
                      <a:pt x="38" y="124"/>
                    </a:lnTo>
                    <a:lnTo>
                      <a:pt x="46" y="127"/>
                    </a:lnTo>
                    <a:lnTo>
                      <a:pt x="58" y="124"/>
                    </a:lnTo>
                    <a:lnTo>
                      <a:pt x="66" y="122"/>
                    </a:lnTo>
                    <a:lnTo>
                      <a:pt x="74" y="117"/>
                    </a:lnTo>
                    <a:lnTo>
                      <a:pt x="80" y="112"/>
                    </a:lnTo>
                    <a:lnTo>
                      <a:pt x="76" y="118"/>
                    </a:lnTo>
                    <a:lnTo>
                      <a:pt x="73" y="124"/>
                    </a:lnTo>
                    <a:lnTo>
                      <a:pt x="68" y="128"/>
                    </a:lnTo>
                    <a:lnTo>
                      <a:pt x="63" y="133"/>
                    </a:lnTo>
                    <a:lnTo>
                      <a:pt x="5" y="133"/>
                    </a:lnTo>
                    <a:lnTo>
                      <a:pt x="4" y="139"/>
                    </a:lnTo>
                    <a:lnTo>
                      <a:pt x="4" y="147"/>
                    </a:lnTo>
                    <a:lnTo>
                      <a:pt x="4" y="155"/>
                    </a:lnTo>
                    <a:lnTo>
                      <a:pt x="5" y="163"/>
                    </a:lnTo>
                    <a:lnTo>
                      <a:pt x="10" y="168"/>
                    </a:lnTo>
                    <a:lnTo>
                      <a:pt x="20" y="173"/>
                    </a:lnTo>
                    <a:lnTo>
                      <a:pt x="12" y="182"/>
                    </a:lnTo>
                    <a:lnTo>
                      <a:pt x="6" y="191"/>
                    </a:lnTo>
                    <a:lnTo>
                      <a:pt x="1" y="198"/>
                    </a:lnTo>
                    <a:lnTo>
                      <a:pt x="0" y="211"/>
                    </a:lnTo>
                    <a:lnTo>
                      <a:pt x="11" y="212"/>
                    </a:lnTo>
                    <a:lnTo>
                      <a:pt x="22" y="211"/>
                    </a:lnTo>
                    <a:lnTo>
                      <a:pt x="20" y="218"/>
                    </a:lnTo>
                    <a:lnTo>
                      <a:pt x="20" y="223"/>
                    </a:lnTo>
                    <a:lnTo>
                      <a:pt x="20" y="225"/>
                    </a:lnTo>
                    <a:lnTo>
                      <a:pt x="20" y="227"/>
                    </a:lnTo>
                    <a:lnTo>
                      <a:pt x="19" y="227"/>
                    </a:lnTo>
                    <a:lnTo>
                      <a:pt x="19" y="230"/>
                    </a:lnTo>
                    <a:lnTo>
                      <a:pt x="16" y="232"/>
                    </a:lnTo>
                    <a:lnTo>
                      <a:pt x="14" y="240"/>
                    </a:lnTo>
                    <a:lnTo>
                      <a:pt x="14" y="312"/>
                    </a:lnTo>
                    <a:lnTo>
                      <a:pt x="21" y="295"/>
                    </a:lnTo>
                    <a:lnTo>
                      <a:pt x="30" y="281"/>
                    </a:lnTo>
                    <a:lnTo>
                      <a:pt x="38" y="266"/>
                    </a:lnTo>
                    <a:lnTo>
                      <a:pt x="46" y="254"/>
                    </a:lnTo>
                    <a:lnTo>
                      <a:pt x="54" y="241"/>
                    </a:lnTo>
                    <a:lnTo>
                      <a:pt x="63" y="228"/>
                    </a:lnTo>
                    <a:lnTo>
                      <a:pt x="71" y="217"/>
                    </a:lnTo>
                    <a:lnTo>
                      <a:pt x="84" y="206"/>
                    </a:lnTo>
                    <a:lnTo>
                      <a:pt x="89" y="196"/>
                    </a:lnTo>
                    <a:lnTo>
                      <a:pt x="94" y="187"/>
                    </a:lnTo>
                    <a:lnTo>
                      <a:pt x="95" y="177"/>
                    </a:lnTo>
                    <a:lnTo>
                      <a:pt x="98" y="168"/>
                    </a:lnTo>
                    <a:lnTo>
                      <a:pt x="98" y="158"/>
                    </a:lnTo>
                    <a:lnTo>
                      <a:pt x="100" y="149"/>
                    </a:lnTo>
                    <a:lnTo>
                      <a:pt x="103" y="141"/>
                    </a:lnTo>
                    <a:lnTo>
                      <a:pt x="110" y="133"/>
                    </a:lnTo>
                    <a:lnTo>
                      <a:pt x="125" y="114"/>
                    </a:lnTo>
                    <a:lnTo>
                      <a:pt x="142" y="99"/>
                    </a:lnTo>
                    <a:lnTo>
                      <a:pt x="158" y="87"/>
                    </a:lnTo>
                    <a:lnTo>
                      <a:pt x="175" y="77"/>
                    </a:lnTo>
                    <a:lnTo>
                      <a:pt x="192" y="66"/>
                    </a:lnTo>
                    <a:lnTo>
                      <a:pt x="209" y="55"/>
                    </a:lnTo>
                    <a:lnTo>
                      <a:pt x="228" y="43"/>
                    </a:lnTo>
                    <a:lnTo>
                      <a:pt x="248" y="32"/>
                    </a:lnTo>
                    <a:close/>
                  </a:path>
                </a:pathLst>
              </a:custGeom>
              <a:solidFill>
                <a:srgbClr val="EBF2F2"/>
              </a:solidFill>
              <a:ln w="2540">
                <a:solidFill>
                  <a:srgbClr val="C9E6E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2" name="Freeform 299"/>
              <p:cNvSpPr>
                <a:spLocks/>
              </p:cNvSpPr>
              <p:nvPr/>
            </p:nvSpPr>
            <p:spPr bwMode="auto">
              <a:xfrm>
                <a:off x="3880" y="1586"/>
                <a:ext cx="166" cy="144"/>
              </a:xfrm>
              <a:custGeom>
                <a:avLst/>
                <a:gdLst>
                  <a:gd name="T0" fmla="*/ 109 w 166"/>
                  <a:gd name="T1" fmla="*/ 113 h 144"/>
                  <a:gd name="T2" fmla="*/ 104 w 166"/>
                  <a:gd name="T3" fmla="*/ 119 h 144"/>
                  <a:gd name="T4" fmla="*/ 100 w 166"/>
                  <a:gd name="T5" fmla="*/ 126 h 144"/>
                  <a:gd name="T6" fmla="*/ 94 w 166"/>
                  <a:gd name="T7" fmla="*/ 131 h 144"/>
                  <a:gd name="T8" fmla="*/ 87 w 166"/>
                  <a:gd name="T9" fmla="*/ 136 h 144"/>
                  <a:gd name="T10" fmla="*/ 79 w 166"/>
                  <a:gd name="T11" fmla="*/ 139 h 144"/>
                  <a:gd name="T12" fmla="*/ 70 w 166"/>
                  <a:gd name="T13" fmla="*/ 141 h 144"/>
                  <a:gd name="T14" fmla="*/ 60 w 166"/>
                  <a:gd name="T15" fmla="*/ 143 h 144"/>
                  <a:gd name="T16" fmla="*/ 51 w 166"/>
                  <a:gd name="T17" fmla="*/ 144 h 144"/>
                  <a:gd name="T18" fmla="*/ 37 w 166"/>
                  <a:gd name="T19" fmla="*/ 141 h 144"/>
                  <a:gd name="T20" fmla="*/ 27 w 166"/>
                  <a:gd name="T21" fmla="*/ 139 h 144"/>
                  <a:gd name="T22" fmla="*/ 17 w 166"/>
                  <a:gd name="T23" fmla="*/ 133 h 144"/>
                  <a:gd name="T24" fmla="*/ 11 w 166"/>
                  <a:gd name="T25" fmla="*/ 126 h 144"/>
                  <a:gd name="T26" fmla="*/ 5 w 166"/>
                  <a:gd name="T27" fmla="*/ 116 h 144"/>
                  <a:gd name="T28" fmla="*/ 2 w 166"/>
                  <a:gd name="T29" fmla="*/ 108 h 144"/>
                  <a:gd name="T30" fmla="*/ 0 w 166"/>
                  <a:gd name="T31" fmla="*/ 96 h 144"/>
                  <a:gd name="T32" fmla="*/ 0 w 166"/>
                  <a:gd name="T33" fmla="*/ 86 h 144"/>
                  <a:gd name="T34" fmla="*/ 5 w 166"/>
                  <a:gd name="T35" fmla="*/ 64 h 144"/>
                  <a:gd name="T36" fmla="*/ 20 w 166"/>
                  <a:gd name="T37" fmla="*/ 47 h 144"/>
                  <a:gd name="T38" fmla="*/ 41 w 166"/>
                  <a:gd name="T39" fmla="*/ 35 h 144"/>
                  <a:gd name="T40" fmla="*/ 67 w 166"/>
                  <a:gd name="T41" fmla="*/ 26 h 144"/>
                  <a:gd name="T42" fmla="*/ 95 w 166"/>
                  <a:gd name="T43" fmla="*/ 19 h 144"/>
                  <a:gd name="T44" fmla="*/ 122 w 166"/>
                  <a:gd name="T45" fmla="*/ 12 h 144"/>
                  <a:gd name="T46" fmla="*/ 146 w 166"/>
                  <a:gd name="T47" fmla="*/ 6 h 144"/>
                  <a:gd name="T48" fmla="*/ 166 w 166"/>
                  <a:gd name="T49" fmla="*/ 0 h 144"/>
                  <a:gd name="T50" fmla="*/ 156 w 166"/>
                  <a:gd name="T51" fmla="*/ 11 h 144"/>
                  <a:gd name="T52" fmla="*/ 144 w 166"/>
                  <a:gd name="T53" fmla="*/ 22 h 144"/>
                  <a:gd name="T54" fmla="*/ 127 w 166"/>
                  <a:gd name="T55" fmla="*/ 30 h 144"/>
                  <a:gd name="T56" fmla="*/ 111 w 166"/>
                  <a:gd name="T57" fmla="*/ 39 h 144"/>
                  <a:gd name="T58" fmla="*/ 94 w 166"/>
                  <a:gd name="T59" fmla="*/ 46 h 144"/>
                  <a:gd name="T60" fmla="*/ 81 w 166"/>
                  <a:gd name="T61" fmla="*/ 55 h 144"/>
                  <a:gd name="T62" fmla="*/ 71 w 166"/>
                  <a:gd name="T63" fmla="*/ 66 h 144"/>
                  <a:gd name="T64" fmla="*/ 69 w 166"/>
                  <a:gd name="T65" fmla="*/ 83 h 144"/>
                  <a:gd name="T66" fmla="*/ 69 w 166"/>
                  <a:gd name="T67" fmla="*/ 89 h 144"/>
                  <a:gd name="T68" fmla="*/ 72 w 166"/>
                  <a:gd name="T69" fmla="*/ 94 h 144"/>
                  <a:gd name="T70" fmla="*/ 77 w 166"/>
                  <a:gd name="T71" fmla="*/ 98 h 144"/>
                  <a:gd name="T72" fmla="*/ 85 w 166"/>
                  <a:gd name="T73" fmla="*/ 103 h 144"/>
                  <a:gd name="T74" fmla="*/ 91 w 166"/>
                  <a:gd name="T75" fmla="*/ 105 h 144"/>
                  <a:gd name="T76" fmla="*/ 97 w 166"/>
                  <a:gd name="T77" fmla="*/ 108 h 144"/>
                  <a:gd name="T78" fmla="*/ 104 w 166"/>
                  <a:gd name="T79" fmla="*/ 110 h 144"/>
                  <a:gd name="T80" fmla="*/ 109 w 166"/>
                  <a:gd name="T81" fmla="*/ 113 h 1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6"/>
                  <a:gd name="T124" fmla="*/ 0 h 144"/>
                  <a:gd name="T125" fmla="*/ 166 w 166"/>
                  <a:gd name="T126" fmla="*/ 144 h 14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6" h="144">
                    <a:moveTo>
                      <a:pt x="109" y="113"/>
                    </a:moveTo>
                    <a:lnTo>
                      <a:pt x="104" y="119"/>
                    </a:lnTo>
                    <a:lnTo>
                      <a:pt x="100" y="126"/>
                    </a:lnTo>
                    <a:lnTo>
                      <a:pt x="94" y="131"/>
                    </a:lnTo>
                    <a:lnTo>
                      <a:pt x="87" y="136"/>
                    </a:lnTo>
                    <a:lnTo>
                      <a:pt x="79" y="139"/>
                    </a:lnTo>
                    <a:lnTo>
                      <a:pt x="70" y="141"/>
                    </a:lnTo>
                    <a:lnTo>
                      <a:pt x="60" y="143"/>
                    </a:lnTo>
                    <a:lnTo>
                      <a:pt x="51" y="144"/>
                    </a:lnTo>
                    <a:lnTo>
                      <a:pt x="37" y="141"/>
                    </a:lnTo>
                    <a:lnTo>
                      <a:pt x="27" y="139"/>
                    </a:lnTo>
                    <a:lnTo>
                      <a:pt x="17" y="133"/>
                    </a:lnTo>
                    <a:lnTo>
                      <a:pt x="11" y="126"/>
                    </a:lnTo>
                    <a:lnTo>
                      <a:pt x="5" y="116"/>
                    </a:lnTo>
                    <a:lnTo>
                      <a:pt x="2" y="108"/>
                    </a:lnTo>
                    <a:lnTo>
                      <a:pt x="0" y="96"/>
                    </a:lnTo>
                    <a:lnTo>
                      <a:pt x="0" y="86"/>
                    </a:lnTo>
                    <a:lnTo>
                      <a:pt x="5" y="64"/>
                    </a:lnTo>
                    <a:lnTo>
                      <a:pt x="20" y="47"/>
                    </a:lnTo>
                    <a:lnTo>
                      <a:pt x="41" y="35"/>
                    </a:lnTo>
                    <a:lnTo>
                      <a:pt x="67" y="26"/>
                    </a:lnTo>
                    <a:lnTo>
                      <a:pt x="95" y="19"/>
                    </a:lnTo>
                    <a:lnTo>
                      <a:pt x="122" y="12"/>
                    </a:lnTo>
                    <a:lnTo>
                      <a:pt x="146" y="6"/>
                    </a:lnTo>
                    <a:lnTo>
                      <a:pt x="166" y="0"/>
                    </a:lnTo>
                    <a:lnTo>
                      <a:pt x="156" y="11"/>
                    </a:lnTo>
                    <a:lnTo>
                      <a:pt x="144" y="22"/>
                    </a:lnTo>
                    <a:lnTo>
                      <a:pt x="127" y="30"/>
                    </a:lnTo>
                    <a:lnTo>
                      <a:pt x="111" y="39"/>
                    </a:lnTo>
                    <a:lnTo>
                      <a:pt x="94" y="46"/>
                    </a:lnTo>
                    <a:lnTo>
                      <a:pt x="81" y="55"/>
                    </a:lnTo>
                    <a:lnTo>
                      <a:pt x="71" y="66"/>
                    </a:lnTo>
                    <a:lnTo>
                      <a:pt x="69" y="83"/>
                    </a:lnTo>
                    <a:lnTo>
                      <a:pt x="69" y="89"/>
                    </a:lnTo>
                    <a:lnTo>
                      <a:pt x="72" y="94"/>
                    </a:lnTo>
                    <a:lnTo>
                      <a:pt x="77" y="98"/>
                    </a:lnTo>
                    <a:lnTo>
                      <a:pt x="85" y="103"/>
                    </a:lnTo>
                    <a:lnTo>
                      <a:pt x="91" y="105"/>
                    </a:lnTo>
                    <a:lnTo>
                      <a:pt x="97" y="108"/>
                    </a:lnTo>
                    <a:lnTo>
                      <a:pt x="104" y="110"/>
                    </a:lnTo>
                    <a:lnTo>
                      <a:pt x="109" y="113"/>
                    </a:lnTo>
                    <a:close/>
                  </a:path>
                </a:pathLst>
              </a:custGeom>
              <a:solidFill>
                <a:srgbClr val="EBF2F2"/>
              </a:solidFill>
              <a:ln w="2540">
                <a:solidFill>
                  <a:srgbClr val="C9E6E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3" name="Freeform 300"/>
              <p:cNvSpPr>
                <a:spLocks/>
              </p:cNvSpPr>
              <p:nvPr/>
            </p:nvSpPr>
            <p:spPr bwMode="auto">
              <a:xfrm>
                <a:off x="4001" y="1581"/>
                <a:ext cx="347" cy="118"/>
              </a:xfrm>
              <a:custGeom>
                <a:avLst/>
                <a:gdLst>
                  <a:gd name="T0" fmla="*/ 10 w 347"/>
                  <a:gd name="T1" fmla="*/ 76 h 118"/>
                  <a:gd name="T2" fmla="*/ 28 w 347"/>
                  <a:gd name="T3" fmla="*/ 69 h 118"/>
                  <a:gd name="T4" fmla="*/ 42 w 347"/>
                  <a:gd name="T5" fmla="*/ 68 h 118"/>
                  <a:gd name="T6" fmla="*/ 65 w 347"/>
                  <a:gd name="T7" fmla="*/ 69 h 118"/>
                  <a:gd name="T8" fmla="*/ 92 w 347"/>
                  <a:gd name="T9" fmla="*/ 81 h 118"/>
                  <a:gd name="T10" fmla="*/ 113 w 347"/>
                  <a:gd name="T11" fmla="*/ 100 h 118"/>
                  <a:gd name="T12" fmla="*/ 136 w 347"/>
                  <a:gd name="T13" fmla="*/ 114 h 118"/>
                  <a:gd name="T14" fmla="*/ 151 w 347"/>
                  <a:gd name="T15" fmla="*/ 106 h 118"/>
                  <a:gd name="T16" fmla="*/ 151 w 347"/>
                  <a:gd name="T17" fmla="*/ 90 h 118"/>
                  <a:gd name="T18" fmla="*/ 151 w 347"/>
                  <a:gd name="T19" fmla="*/ 79 h 118"/>
                  <a:gd name="T20" fmla="*/ 151 w 347"/>
                  <a:gd name="T21" fmla="*/ 66 h 118"/>
                  <a:gd name="T22" fmla="*/ 173 w 347"/>
                  <a:gd name="T23" fmla="*/ 60 h 118"/>
                  <a:gd name="T24" fmla="*/ 195 w 347"/>
                  <a:gd name="T25" fmla="*/ 65 h 118"/>
                  <a:gd name="T26" fmla="*/ 206 w 347"/>
                  <a:gd name="T27" fmla="*/ 66 h 118"/>
                  <a:gd name="T28" fmla="*/ 220 w 347"/>
                  <a:gd name="T29" fmla="*/ 68 h 118"/>
                  <a:gd name="T30" fmla="*/ 237 w 347"/>
                  <a:gd name="T31" fmla="*/ 58 h 118"/>
                  <a:gd name="T32" fmla="*/ 255 w 347"/>
                  <a:gd name="T33" fmla="*/ 45 h 118"/>
                  <a:gd name="T34" fmla="*/ 341 w 347"/>
                  <a:gd name="T35" fmla="*/ 32 h 118"/>
                  <a:gd name="T36" fmla="*/ 325 w 347"/>
                  <a:gd name="T37" fmla="*/ 15 h 118"/>
                  <a:gd name="T38" fmla="*/ 305 w 347"/>
                  <a:gd name="T39" fmla="*/ 6 h 118"/>
                  <a:gd name="T40" fmla="*/ 281 w 347"/>
                  <a:gd name="T41" fmla="*/ 1 h 118"/>
                  <a:gd name="T42" fmla="*/ 208 w 347"/>
                  <a:gd name="T43" fmla="*/ 0 h 118"/>
                  <a:gd name="T44" fmla="*/ 181 w 347"/>
                  <a:gd name="T45" fmla="*/ 9 h 118"/>
                  <a:gd name="T46" fmla="*/ 162 w 347"/>
                  <a:gd name="T47" fmla="*/ 22 h 118"/>
                  <a:gd name="T48" fmla="*/ 147 w 347"/>
                  <a:gd name="T49" fmla="*/ 35 h 118"/>
                  <a:gd name="T50" fmla="*/ 128 w 347"/>
                  <a:gd name="T51" fmla="*/ 47 h 118"/>
                  <a:gd name="T52" fmla="*/ 107 w 347"/>
                  <a:gd name="T53" fmla="*/ 52 h 118"/>
                  <a:gd name="T54" fmla="*/ 87 w 347"/>
                  <a:gd name="T55" fmla="*/ 54 h 118"/>
                  <a:gd name="T56" fmla="*/ 64 w 347"/>
                  <a:gd name="T57" fmla="*/ 51 h 118"/>
                  <a:gd name="T58" fmla="*/ 43 w 347"/>
                  <a:gd name="T59" fmla="*/ 51 h 118"/>
                  <a:gd name="T60" fmla="*/ 30 w 347"/>
                  <a:gd name="T61" fmla="*/ 54 h 118"/>
                  <a:gd name="T62" fmla="*/ 18 w 347"/>
                  <a:gd name="T63" fmla="*/ 64 h 118"/>
                  <a:gd name="T64" fmla="*/ 0 w 347"/>
                  <a:gd name="T65" fmla="*/ 83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47"/>
                  <a:gd name="T100" fmla="*/ 0 h 118"/>
                  <a:gd name="T101" fmla="*/ 347 w 347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47" h="118">
                    <a:moveTo>
                      <a:pt x="0" y="83"/>
                    </a:moveTo>
                    <a:lnTo>
                      <a:pt x="10" y="76"/>
                    </a:lnTo>
                    <a:lnTo>
                      <a:pt x="23" y="73"/>
                    </a:lnTo>
                    <a:lnTo>
                      <a:pt x="28" y="69"/>
                    </a:lnTo>
                    <a:lnTo>
                      <a:pt x="34" y="68"/>
                    </a:lnTo>
                    <a:lnTo>
                      <a:pt x="42" y="68"/>
                    </a:lnTo>
                    <a:lnTo>
                      <a:pt x="49" y="68"/>
                    </a:lnTo>
                    <a:lnTo>
                      <a:pt x="65" y="69"/>
                    </a:lnTo>
                    <a:lnTo>
                      <a:pt x="80" y="74"/>
                    </a:lnTo>
                    <a:lnTo>
                      <a:pt x="92" y="81"/>
                    </a:lnTo>
                    <a:lnTo>
                      <a:pt x="104" y="91"/>
                    </a:lnTo>
                    <a:lnTo>
                      <a:pt x="113" y="100"/>
                    </a:lnTo>
                    <a:lnTo>
                      <a:pt x="124" y="108"/>
                    </a:lnTo>
                    <a:lnTo>
                      <a:pt x="136" y="114"/>
                    </a:lnTo>
                    <a:lnTo>
                      <a:pt x="152" y="118"/>
                    </a:lnTo>
                    <a:lnTo>
                      <a:pt x="151" y="106"/>
                    </a:lnTo>
                    <a:lnTo>
                      <a:pt x="151" y="98"/>
                    </a:lnTo>
                    <a:lnTo>
                      <a:pt x="151" y="90"/>
                    </a:lnTo>
                    <a:lnTo>
                      <a:pt x="151" y="85"/>
                    </a:lnTo>
                    <a:lnTo>
                      <a:pt x="151" y="79"/>
                    </a:lnTo>
                    <a:lnTo>
                      <a:pt x="151" y="73"/>
                    </a:lnTo>
                    <a:lnTo>
                      <a:pt x="151" y="66"/>
                    </a:lnTo>
                    <a:lnTo>
                      <a:pt x="152" y="60"/>
                    </a:lnTo>
                    <a:lnTo>
                      <a:pt x="173" y="60"/>
                    </a:lnTo>
                    <a:lnTo>
                      <a:pt x="183" y="63"/>
                    </a:lnTo>
                    <a:lnTo>
                      <a:pt x="195" y="65"/>
                    </a:lnTo>
                    <a:lnTo>
                      <a:pt x="200" y="65"/>
                    </a:lnTo>
                    <a:lnTo>
                      <a:pt x="206" y="66"/>
                    </a:lnTo>
                    <a:lnTo>
                      <a:pt x="212" y="66"/>
                    </a:lnTo>
                    <a:lnTo>
                      <a:pt x="220" y="68"/>
                    </a:lnTo>
                    <a:lnTo>
                      <a:pt x="228" y="64"/>
                    </a:lnTo>
                    <a:lnTo>
                      <a:pt x="237" y="58"/>
                    </a:lnTo>
                    <a:lnTo>
                      <a:pt x="246" y="49"/>
                    </a:lnTo>
                    <a:lnTo>
                      <a:pt x="255" y="45"/>
                    </a:lnTo>
                    <a:lnTo>
                      <a:pt x="347" y="45"/>
                    </a:lnTo>
                    <a:lnTo>
                      <a:pt x="341" y="32"/>
                    </a:lnTo>
                    <a:lnTo>
                      <a:pt x="334" y="24"/>
                    </a:lnTo>
                    <a:lnTo>
                      <a:pt x="325" y="15"/>
                    </a:lnTo>
                    <a:lnTo>
                      <a:pt x="316" y="11"/>
                    </a:lnTo>
                    <a:lnTo>
                      <a:pt x="305" y="6"/>
                    </a:lnTo>
                    <a:lnTo>
                      <a:pt x="294" y="4"/>
                    </a:lnTo>
                    <a:lnTo>
                      <a:pt x="281" y="1"/>
                    </a:lnTo>
                    <a:lnTo>
                      <a:pt x="270" y="0"/>
                    </a:lnTo>
                    <a:lnTo>
                      <a:pt x="208" y="0"/>
                    </a:lnTo>
                    <a:lnTo>
                      <a:pt x="192" y="4"/>
                    </a:lnTo>
                    <a:lnTo>
                      <a:pt x="181" y="9"/>
                    </a:lnTo>
                    <a:lnTo>
                      <a:pt x="169" y="15"/>
                    </a:lnTo>
                    <a:lnTo>
                      <a:pt x="162" y="22"/>
                    </a:lnTo>
                    <a:lnTo>
                      <a:pt x="154" y="29"/>
                    </a:lnTo>
                    <a:lnTo>
                      <a:pt x="147" y="35"/>
                    </a:lnTo>
                    <a:lnTo>
                      <a:pt x="137" y="41"/>
                    </a:lnTo>
                    <a:lnTo>
                      <a:pt x="128" y="47"/>
                    </a:lnTo>
                    <a:lnTo>
                      <a:pt x="117" y="50"/>
                    </a:lnTo>
                    <a:lnTo>
                      <a:pt x="107" y="52"/>
                    </a:lnTo>
                    <a:lnTo>
                      <a:pt x="97" y="52"/>
                    </a:lnTo>
                    <a:lnTo>
                      <a:pt x="87" y="54"/>
                    </a:lnTo>
                    <a:lnTo>
                      <a:pt x="75" y="52"/>
                    </a:lnTo>
                    <a:lnTo>
                      <a:pt x="64" y="51"/>
                    </a:lnTo>
                    <a:lnTo>
                      <a:pt x="53" y="51"/>
                    </a:lnTo>
                    <a:lnTo>
                      <a:pt x="43" y="51"/>
                    </a:lnTo>
                    <a:lnTo>
                      <a:pt x="37" y="51"/>
                    </a:lnTo>
                    <a:lnTo>
                      <a:pt x="30" y="54"/>
                    </a:lnTo>
                    <a:lnTo>
                      <a:pt x="24" y="58"/>
                    </a:lnTo>
                    <a:lnTo>
                      <a:pt x="18" y="64"/>
                    </a:lnTo>
                    <a:lnTo>
                      <a:pt x="5" y="74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EBF2F2"/>
              </a:solidFill>
              <a:ln w="2540">
                <a:solidFill>
                  <a:srgbClr val="C9E6E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5609" name="Freeform 301"/>
            <p:cNvSpPr>
              <a:spLocks/>
            </p:cNvSpPr>
            <p:nvPr/>
          </p:nvSpPr>
          <p:spPr bwMode="auto">
            <a:xfrm>
              <a:off x="4169" y="1724"/>
              <a:ext cx="431" cy="316"/>
            </a:xfrm>
            <a:custGeom>
              <a:avLst/>
              <a:gdLst>
                <a:gd name="T0" fmla="*/ 11 w 431"/>
                <a:gd name="T1" fmla="*/ 5 h 316"/>
                <a:gd name="T2" fmla="*/ 48 w 431"/>
                <a:gd name="T3" fmla="*/ 0 h 316"/>
                <a:gd name="T4" fmla="*/ 92 w 431"/>
                <a:gd name="T5" fmla="*/ 0 h 316"/>
                <a:gd name="T6" fmla="*/ 133 w 431"/>
                <a:gd name="T7" fmla="*/ 1 h 316"/>
                <a:gd name="T8" fmla="*/ 200 w 431"/>
                <a:gd name="T9" fmla="*/ 10 h 316"/>
                <a:gd name="T10" fmla="*/ 275 w 431"/>
                <a:gd name="T11" fmla="*/ 67 h 316"/>
                <a:gd name="T12" fmla="*/ 331 w 431"/>
                <a:gd name="T13" fmla="*/ 151 h 316"/>
                <a:gd name="T14" fmla="*/ 386 w 431"/>
                <a:gd name="T15" fmla="*/ 232 h 316"/>
                <a:gd name="T16" fmla="*/ 405 w 431"/>
                <a:gd name="T17" fmla="*/ 260 h 316"/>
                <a:gd name="T18" fmla="*/ 376 w 431"/>
                <a:gd name="T19" fmla="*/ 245 h 316"/>
                <a:gd name="T20" fmla="*/ 351 w 431"/>
                <a:gd name="T21" fmla="*/ 232 h 316"/>
                <a:gd name="T22" fmla="*/ 329 w 431"/>
                <a:gd name="T23" fmla="*/ 217 h 316"/>
                <a:gd name="T24" fmla="*/ 306 w 431"/>
                <a:gd name="T25" fmla="*/ 203 h 316"/>
                <a:gd name="T26" fmla="*/ 306 w 431"/>
                <a:gd name="T27" fmla="*/ 217 h 316"/>
                <a:gd name="T28" fmla="*/ 311 w 431"/>
                <a:gd name="T29" fmla="*/ 243 h 316"/>
                <a:gd name="T30" fmla="*/ 327 w 431"/>
                <a:gd name="T31" fmla="*/ 263 h 316"/>
                <a:gd name="T32" fmla="*/ 347 w 431"/>
                <a:gd name="T33" fmla="*/ 278 h 316"/>
                <a:gd name="T34" fmla="*/ 369 w 431"/>
                <a:gd name="T35" fmla="*/ 289 h 316"/>
                <a:gd name="T36" fmla="*/ 386 w 431"/>
                <a:gd name="T37" fmla="*/ 294 h 316"/>
                <a:gd name="T38" fmla="*/ 410 w 431"/>
                <a:gd name="T39" fmla="*/ 301 h 316"/>
                <a:gd name="T40" fmla="*/ 428 w 431"/>
                <a:gd name="T41" fmla="*/ 306 h 316"/>
                <a:gd name="T42" fmla="*/ 430 w 431"/>
                <a:gd name="T43" fmla="*/ 309 h 316"/>
                <a:gd name="T44" fmla="*/ 408 w 431"/>
                <a:gd name="T45" fmla="*/ 312 h 316"/>
                <a:gd name="T46" fmla="*/ 380 w 431"/>
                <a:gd name="T47" fmla="*/ 314 h 316"/>
                <a:gd name="T48" fmla="*/ 347 w 431"/>
                <a:gd name="T49" fmla="*/ 314 h 316"/>
                <a:gd name="T50" fmla="*/ 312 w 431"/>
                <a:gd name="T51" fmla="*/ 316 h 316"/>
                <a:gd name="T52" fmla="*/ 279 w 431"/>
                <a:gd name="T53" fmla="*/ 314 h 316"/>
                <a:gd name="T54" fmla="*/ 258 w 431"/>
                <a:gd name="T55" fmla="*/ 308 h 316"/>
                <a:gd name="T56" fmla="*/ 246 w 431"/>
                <a:gd name="T57" fmla="*/ 291 h 316"/>
                <a:gd name="T58" fmla="*/ 240 w 431"/>
                <a:gd name="T59" fmla="*/ 258 h 316"/>
                <a:gd name="T60" fmla="*/ 240 w 431"/>
                <a:gd name="T61" fmla="*/ 223 h 316"/>
                <a:gd name="T62" fmla="*/ 240 w 431"/>
                <a:gd name="T63" fmla="*/ 192 h 316"/>
                <a:gd name="T64" fmla="*/ 240 w 431"/>
                <a:gd name="T65" fmla="*/ 161 h 316"/>
                <a:gd name="T66" fmla="*/ 240 w 431"/>
                <a:gd name="T67" fmla="*/ 136 h 316"/>
                <a:gd name="T68" fmla="*/ 233 w 431"/>
                <a:gd name="T69" fmla="*/ 95 h 316"/>
                <a:gd name="T70" fmla="*/ 217 w 431"/>
                <a:gd name="T71" fmla="*/ 64 h 316"/>
                <a:gd name="T72" fmla="*/ 188 w 431"/>
                <a:gd name="T73" fmla="*/ 41 h 316"/>
                <a:gd name="T74" fmla="*/ 148 w 431"/>
                <a:gd name="T75" fmla="*/ 30 h 3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31"/>
                <a:gd name="T115" fmla="*/ 0 h 316"/>
                <a:gd name="T116" fmla="*/ 431 w 431"/>
                <a:gd name="T117" fmla="*/ 316 h 3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31" h="316">
                  <a:moveTo>
                    <a:pt x="0" y="10"/>
                  </a:moveTo>
                  <a:lnTo>
                    <a:pt x="11" y="5"/>
                  </a:lnTo>
                  <a:lnTo>
                    <a:pt x="29" y="1"/>
                  </a:lnTo>
                  <a:lnTo>
                    <a:pt x="48" y="0"/>
                  </a:lnTo>
                  <a:lnTo>
                    <a:pt x="70" y="0"/>
                  </a:lnTo>
                  <a:lnTo>
                    <a:pt x="92" y="0"/>
                  </a:lnTo>
                  <a:lnTo>
                    <a:pt x="113" y="1"/>
                  </a:lnTo>
                  <a:lnTo>
                    <a:pt x="133" y="1"/>
                  </a:lnTo>
                  <a:lnTo>
                    <a:pt x="152" y="2"/>
                  </a:lnTo>
                  <a:lnTo>
                    <a:pt x="200" y="10"/>
                  </a:lnTo>
                  <a:lnTo>
                    <a:pt x="241" y="34"/>
                  </a:lnTo>
                  <a:lnTo>
                    <a:pt x="275" y="67"/>
                  </a:lnTo>
                  <a:lnTo>
                    <a:pt x="305" y="109"/>
                  </a:lnTo>
                  <a:lnTo>
                    <a:pt x="331" y="151"/>
                  </a:lnTo>
                  <a:lnTo>
                    <a:pt x="359" y="194"/>
                  </a:lnTo>
                  <a:lnTo>
                    <a:pt x="386" y="232"/>
                  </a:lnTo>
                  <a:lnTo>
                    <a:pt x="419" y="260"/>
                  </a:lnTo>
                  <a:lnTo>
                    <a:pt x="405" y="260"/>
                  </a:lnTo>
                  <a:lnTo>
                    <a:pt x="389" y="253"/>
                  </a:lnTo>
                  <a:lnTo>
                    <a:pt x="376" y="245"/>
                  </a:lnTo>
                  <a:lnTo>
                    <a:pt x="363" y="238"/>
                  </a:lnTo>
                  <a:lnTo>
                    <a:pt x="351" y="232"/>
                  </a:lnTo>
                  <a:lnTo>
                    <a:pt x="340" y="224"/>
                  </a:lnTo>
                  <a:lnTo>
                    <a:pt x="329" y="217"/>
                  </a:lnTo>
                  <a:lnTo>
                    <a:pt x="317" y="209"/>
                  </a:lnTo>
                  <a:lnTo>
                    <a:pt x="306" y="203"/>
                  </a:lnTo>
                  <a:lnTo>
                    <a:pt x="306" y="209"/>
                  </a:lnTo>
                  <a:lnTo>
                    <a:pt x="306" y="217"/>
                  </a:lnTo>
                  <a:lnTo>
                    <a:pt x="306" y="230"/>
                  </a:lnTo>
                  <a:lnTo>
                    <a:pt x="311" y="243"/>
                  </a:lnTo>
                  <a:lnTo>
                    <a:pt x="317" y="253"/>
                  </a:lnTo>
                  <a:lnTo>
                    <a:pt x="327" y="263"/>
                  </a:lnTo>
                  <a:lnTo>
                    <a:pt x="336" y="270"/>
                  </a:lnTo>
                  <a:lnTo>
                    <a:pt x="347" y="278"/>
                  </a:lnTo>
                  <a:lnTo>
                    <a:pt x="358" y="283"/>
                  </a:lnTo>
                  <a:lnTo>
                    <a:pt x="369" y="289"/>
                  </a:lnTo>
                  <a:lnTo>
                    <a:pt x="375" y="292"/>
                  </a:lnTo>
                  <a:lnTo>
                    <a:pt x="386" y="294"/>
                  </a:lnTo>
                  <a:lnTo>
                    <a:pt x="398" y="297"/>
                  </a:lnTo>
                  <a:lnTo>
                    <a:pt x="410" y="301"/>
                  </a:lnTo>
                  <a:lnTo>
                    <a:pt x="420" y="303"/>
                  </a:lnTo>
                  <a:lnTo>
                    <a:pt x="428" y="306"/>
                  </a:lnTo>
                  <a:lnTo>
                    <a:pt x="431" y="307"/>
                  </a:lnTo>
                  <a:lnTo>
                    <a:pt x="430" y="309"/>
                  </a:lnTo>
                  <a:lnTo>
                    <a:pt x="419" y="311"/>
                  </a:lnTo>
                  <a:lnTo>
                    <a:pt x="408" y="312"/>
                  </a:lnTo>
                  <a:lnTo>
                    <a:pt x="394" y="313"/>
                  </a:lnTo>
                  <a:lnTo>
                    <a:pt x="380" y="314"/>
                  </a:lnTo>
                  <a:lnTo>
                    <a:pt x="364" y="314"/>
                  </a:lnTo>
                  <a:lnTo>
                    <a:pt x="347" y="314"/>
                  </a:lnTo>
                  <a:lnTo>
                    <a:pt x="330" y="314"/>
                  </a:lnTo>
                  <a:lnTo>
                    <a:pt x="312" y="316"/>
                  </a:lnTo>
                  <a:lnTo>
                    <a:pt x="294" y="314"/>
                  </a:lnTo>
                  <a:lnTo>
                    <a:pt x="279" y="314"/>
                  </a:lnTo>
                  <a:lnTo>
                    <a:pt x="266" y="312"/>
                  </a:lnTo>
                  <a:lnTo>
                    <a:pt x="258" y="308"/>
                  </a:lnTo>
                  <a:lnTo>
                    <a:pt x="251" y="301"/>
                  </a:lnTo>
                  <a:lnTo>
                    <a:pt x="246" y="291"/>
                  </a:lnTo>
                  <a:lnTo>
                    <a:pt x="242" y="275"/>
                  </a:lnTo>
                  <a:lnTo>
                    <a:pt x="240" y="258"/>
                  </a:lnTo>
                  <a:lnTo>
                    <a:pt x="240" y="239"/>
                  </a:lnTo>
                  <a:lnTo>
                    <a:pt x="240" y="223"/>
                  </a:lnTo>
                  <a:lnTo>
                    <a:pt x="240" y="207"/>
                  </a:lnTo>
                  <a:lnTo>
                    <a:pt x="240" y="192"/>
                  </a:lnTo>
                  <a:lnTo>
                    <a:pt x="240" y="176"/>
                  </a:lnTo>
                  <a:lnTo>
                    <a:pt x="240" y="161"/>
                  </a:lnTo>
                  <a:lnTo>
                    <a:pt x="240" y="148"/>
                  </a:lnTo>
                  <a:lnTo>
                    <a:pt x="240" y="136"/>
                  </a:lnTo>
                  <a:lnTo>
                    <a:pt x="237" y="114"/>
                  </a:lnTo>
                  <a:lnTo>
                    <a:pt x="233" y="95"/>
                  </a:lnTo>
                  <a:lnTo>
                    <a:pt x="226" y="77"/>
                  </a:lnTo>
                  <a:lnTo>
                    <a:pt x="217" y="64"/>
                  </a:lnTo>
                  <a:lnTo>
                    <a:pt x="203" y="51"/>
                  </a:lnTo>
                  <a:lnTo>
                    <a:pt x="188" y="41"/>
                  </a:lnTo>
                  <a:lnTo>
                    <a:pt x="169" y="34"/>
                  </a:lnTo>
                  <a:lnTo>
                    <a:pt x="148" y="3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BF2F2"/>
            </a:solidFill>
            <a:ln w="2540">
              <a:solidFill>
                <a:srgbClr val="C9E6E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0" name="Freeform 302"/>
            <p:cNvSpPr>
              <a:spLocks/>
            </p:cNvSpPr>
            <p:nvPr/>
          </p:nvSpPr>
          <p:spPr bwMode="auto">
            <a:xfrm>
              <a:off x="4184" y="1652"/>
              <a:ext cx="411" cy="146"/>
            </a:xfrm>
            <a:custGeom>
              <a:avLst/>
              <a:gdLst>
                <a:gd name="T0" fmla="*/ 0 w 411"/>
                <a:gd name="T1" fmla="*/ 64 h 146"/>
                <a:gd name="T2" fmla="*/ 10 w 411"/>
                <a:gd name="T3" fmla="*/ 52 h 146"/>
                <a:gd name="T4" fmla="*/ 25 w 411"/>
                <a:gd name="T5" fmla="*/ 40 h 146"/>
                <a:gd name="T6" fmla="*/ 42 w 411"/>
                <a:gd name="T7" fmla="*/ 29 h 146"/>
                <a:gd name="T8" fmla="*/ 60 w 411"/>
                <a:gd name="T9" fmla="*/ 20 h 146"/>
                <a:gd name="T10" fmla="*/ 78 w 411"/>
                <a:gd name="T11" fmla="*/ 12 h 146"/>
                <a:gd name="T12" fmla="*/ 98 w 411"/>
                <a:gd name="T13" fmla="*/ 5 h 146"/>
                <a:gd name="T14" fmla="*/ 117 w 411"/>
                <a:gd name="T15" fmla="*/ 0 h 146"/>
                <a:gd name="T16" fmla="*/ 137 w 411"/>
                <a:gd name="T17" fmla="*/ 0 h 146"/>
                <a:gd name="T18" fmla="*/ 169 w 411"/>
                <a:gd name="T19" fmla="*/ 4 h 146"/>
                <a:gd name="T20" fmla="*/ 198 w 411"/>
                <a:gd name="T21" fmla="*/ 17 h 146"/>
                <a:gd name="T22" fmla="*/ 225 w 411"/>
                <a:gd name="T23" fmla="*/ 34 h 146"/>
                <a:gd name="T24" fmla="*/ 250 w 411"/>
                <a:gd name="T25" fmla="*/ 57 h 146"/>
                <a:gd name="T26" fmla="*/ 272 w 411"/>
                <a:gd name="T27" fmla="*/ 78 h 146"/>
                <a:gd name="T28" fmla="*/ 297 w 411"/>
                <a:gd name="T29" fmla="*/ 101 h 146"/>
                <a:gd name="T30" fmla="*/ 322 w 411"/>
                <a:gd name="T31" fmla="*/ 119 h 146"/>
                <a:gd name="T32" fmla="*/ 353 w 411"/>
                <a:gd name="T33" fmla="*/ 133 h 146"/>
                <a:gd name="T34" fmla="*/ 411 w 411"/>
                <a:gd name="T35" fmla="*/ 133 h 146"/>
                <a:gd name="T36" fmla="*/ 401 w 411"/>
                <a:gd name="T37" fmla="*/ 138 h 146"/>
                <a:gd name="T38" fmla="*/ 390 w 411"/>
                <a:gd name="T39" fmla="*/ 143 h 146"/>
                <a:gd name="T40" fmla="*/ 383 w 411"/>
                <a:gd name="T41" fmla="*/ 143 h 146"/>
                <a:gd name="T42" fmla="*/ 376 w 411"/>
                <a:gd name="T43" fmla="*/ 144 h 146"/>
                <a:gd name="T44" fmla="*/ 370 w 411"/>
                <a:gd name="T45" fmla="*/ 144 h 146"/>
                <a:gd name="T46" fmla="*/ 364 w 411"/>
                <a:gd name="T47" fmla="*/ 146 h 146"/>
                <a:gd name="T48" fmla="*/ 324 w 411"/>
                <a:gd name="T49" fmla="*/ 139 h 146"/>
                <a:gd name="T50" fmla="*/ 292 w 411"/>
                <a:gd name="T51" fmla="*/ 127 h 146"/>
                <a:gd name="T52" fmla="*/ 264 w 411"/>
                <a:gd name="T53" fmla="*/ 107 h 146"/>
                <a:gd name="T54" fmla="*/ 238 w 411"/>
                <a:gd name="T55" fmla="*/ 86 h 146"/>
                <a:gd name="T56" fmla="*/ 211 w 411"/>
                <a:gd name="T57" fmla="*/ 63 h 146"/>
                <a:gd name="T58" fmla="*/ 183 w 411"/>
                <a:gd name="T59" fmla="*/ 44 h 146"/>
                <a:gd name="T60" fmla="*/ 152 w 411"/>
                <a:gd name="T61" fmla="*/ 30 h 146"/>
                <a:gd name="T62" fmla="*/ 116 w 411"/>
                <a:gd name="T63" fmla="*/ 27 h 146"/>
                <a:gd name="T64" fmla="*/ 97 w 411"/>
                <a:gd name="T65" fmla="*/ 27 h 146"/>
                <a:gd name="T66" fmla="*/ 82 w 411"/>
                <a:gd name="T67" fmla="*/ 32 h 146"/>
                <a:gd name="T68" fmla="*/ 68 w 411"/>
                <a:gd name="T69" fmla="*/ 37 h 146"/>
                <a:gd name="T70" fmla="*/ 55 w 411"/>
                <a:gd name="T71" fmla="*/ 44 h 146"/>
                <a:gd name="T72" fmla="*/ 42 w 411"/>
                <a:gd name="T73" fmla="*/ 50 h 146"/>
                <a:gd name="T74" fmla="*/ 29 w 411"/>
                <a:gd name="T75" fmla="*/ 57 h 146"/>
                <a:gd name="T76" fmla="*/ 15 w 411"/>
                <a:gd name="T77" fmla="*/ 60 h 146"/>
                <a:gd name="T78" fmla="*/ 0 w 411"/>
                <a:gd name="T79" fmla="*/ 64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11"/>
                <a:gd name="T121" fmla="*/ 0 h 146"/>
                <a:gd name="T122" fmla="*/ 411 w 411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11" h="146">
                  <a:moveTo>
                    <a:pt x="0" y="64"/>
                  </a:moveTo>
                  <a:lnTo>
                    <a:pt x="10" y="52"/>
                  </a:lnTo>
                  <a:lnTo>
                    <a:pt x="25" y="40"/>
                  </a:lnTo>
                  <a:lnTo>
                    <a:pt x="42" y="29"/>
                  </a:lnTo>
                  <a:lnTo>
                    <a:pt x="60" y="20"/>
                  </a:lnTo>
                  <a:lnTo>
                    <a:pt x="78" y="12"/>
                  </a:lnTo>
                  <a:lnTo>
                    <a:pt x="98" y="5"/>
                  </a:lnTo>
                  <a:lnTo>
                    <a:pt x="117" y="0"/>
                  </a:lnTo>
                  <a:lnTo>
                    <a:pt x="137" y="0"/>
                  </a:lnTo>
                  <a:lnTo>
                    <a:pt x="169" y="4"/>
                  </a:lnTo>
                  <a:lnTo>
                    <a:pt x="198" y="17"/>
                  </a:lnTo>
                  <a:lnTo>
                    <a:pt x="225" y="34"/>
                  </a:lnTo>
                  <a:lnTo>
                    <a:pt x="250" y="57"/>
                  </a:lnTo>
                  <a:lnTo>
                    <a:pt x="272" y="78"/>
                  </a:lnTo>
                  <a:lnTo>
                    <a:pt x="297" y="101"/>
                  </a:lnTo>
                  <a:lnTo>
                    <a:pt x="322" y="119"/>
                  </a:lnTo>
                  <a:lnTo>
                    <a:pt x="353" y="133"/>
                  </a:lnTo>
                  <a:lnTo>
                    <a:pt x="411" y="133"/>
                  </a:lnTo>
                  <a:lnTo>
                    <a:pt x="401" y="138"/>
                  </a:lnTo>
                  <a:lnTo>
                    <a:pt x="390" y="143"/>
                  </a:lnTo>
                  <a:lnTo>
                    <a:pt x="383" y="143"/>
                  </a:lnTo>
                  <a:lnTo>
                    <a:pt x="376" y="144"/>
                  </a:lnTo>
                  <a:lnTo>
                    <a:pt x="370" y="144"/>
                  </a:lnTo>
                  <a:lnTo>
                    <a:pt x="364" y="146"/>
                  </a:lnTo>
                  <a:lnTo>
                    <a:pt x="324" y="139"/>
                  </a:lnTo>
                  <a:lnTo>
                    <a:pt x="292" y="127"/>
                  </a:lnTo>
                  <a:lnTo>
                    <a:pt x="264" y="107"/>
                  </a:lnTo>
                  <a:lnTo>
                    <a:pt x="238" y="86"/>
                  </a:lnTo>
                  <a:lnTo>
                    <a:pt x="211" y="63"/>
                  </a:lnTo>
                  <a:lnTo>
                    <a:pt x="183" y="44"/>
                  </a:lnTo>
                  <a:lnTo>
                    <a:pt x="152" y="30"/>
                  </a:lnTo>
                  <a:lnTo>
                    <a:pt x="116" y="27"/>
                  </a:lnTo>
                  <a:lnTo>
                    <a:pt x="97" y="27"/>
                  </a:lnTo>
                  <a:lnTo>
                    <a:pt x="82" y="32"/>
                  </a:lnTo>
                  <a:lnTo>
                    <a:pt x="68" y="37"/>
                  </a:lnTo>
                  <a:lnTo>
                    <a:pt x="55" y="44"/>
                  </a:lnTo>
                  <a:lnTo>
                    <a:pt x="42" y="50"/>
                  </a:lnTo>
                  <a:lnTo>
                    <a:pt x="29" y="57"/>
                  </a:lnTo>
                  <a:lnTo>
                    <a:pt x="15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8099A6"/>
            </a:solidFill>
            <a:ln w="2540">
              <a:solidFill>
                <a:srgbClr val="7AA3A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1" name="Freeform 303"/>
            <p:cNvSpPr>
              <a:spLocks/>
            </p:cNvSpPr>
            <p:nvPr/>
          </p:nvSpPr>
          <p:spPr bwMode="auto">
            <a:xfrm>
              <a:off x="4059" y="1790"/>
              <a:ext cx="197" cy="206"/>
            </a:xfrm>
            <a:custGeom>
              <a:avLst/>
              <a:gdLst>
                <a:gd name="T0" fmla="*/ 0 w 197"/>
                <a:gd name="T1" fmla="*/ 0 h 206"/>
                <a:gd name="T2" fmla="*/ 7 w 197"/>
                <a:gd name="T3" fmla="*/ 4 h 206"/>
                <a:gd name="T4" fmla="*/ 16 w 197"/>
                <a:gd name="T5" fmla="*/ 8 h 206"/>
                <a:gd name="T6" fmla="*/ 24 w 197"/>
                <a:gd name="T7" fmla="*/ 10 h 206"/>
                <a:gd name="T8" fmla="*/ 35 w 197"/>
                <a:gd name="T9" fmla="*/ 13 h 206"/>
                <a:gd name="T10" fmla="*/ 94 w 197"/>
                <a:gd name="T11" fmla="*/ 13 h 206"/>
                <a:gd name="T12" fmla="*/ 113 w 197"/>
                <a:gd name="T13" fmla="*/ 19 h 206"/>
                <a:gd name="T14" fmla="*/ 132 w 197"/>
                <a:gd name="T15" fmla="*/ 28 h 206"/>
                <a:gd name="T16" fmla="*/ 147 w 197"/>
                <a:gd name="T17" fmla="*/ 38 h 206"/>
                <a:gd name="T18" fmla="*/ 162 w 197"/>
                <a:gd name="T19" fmla="*/ 50 h 206"/>
                <a:gd name="T20" fmla="*/ 173 w 197"/>
                <a:gd name="T21" fmla="*/ 64 h 206"/>
                <a:gd name="T22" fmla="*/ 183 w 197"/>
                <a:gd name="T23" fmla="*/ 80 h 206"/>
                <a:gd name="T24" fmla="*/ 190 w 197"/>
                <a:gd name="T25" fmla="*/ 98 h 206"/>
                <a:gd name="T26" fmla="*/ 197 w 197"/>
                <a:gd name="T27" fmla="*/ 119 h 206"/>
                <a:gd name="T28" fmla="*/ 197 w 197"/>
                <a:gd name="T29" fmla="*/ 194 h 206"/>
                <a:gd name="T30" fmla="*/ 192 w 197"/>
                <a:gd name="T31" fmla="*/ 199 h 206"/>
                <a:gd name="T32" fmla="*/ 188 w 197"/>
                <a:gd name="T33" fmla="*/ 206 h 206"/>
                <a:gd name="T34" fmla="*/ 180 w 197"/>
                <a:gd name="T35" fmla="*/ 184 h 206"/>
                <a:gd name="T36" fmla="*/ 175 w 197"/>
                <a:gd name="T37" fmla="*/ 166 h 206"/>
                <a:gd name="T38" fmla="*/ 168 w 197"/>
                <a:gd name="T39" fmla="*/ 147 h 206"/>
                <a:gd name="T40" fmla="*/ 163 w 197"/>
                <a:gd name="T41" fmla="*/ 132 h 206"/>
                <a:gd name="T42" fmla="*/ 154 w 197"/>
                <a:gd name="T43" fmla="*/ 115 h 206"/>
                <a:gd name="T44" fmla="*/ 145 w 197"/>
                <a:gd name="T45" fmla="*/ 102 h 206"/>
                <a:gd name="T46" fmla="*/ 135 w 197"/>
                <a:gd name="T47" fmla="*/ 88 h 206"/>
                <a:gd name="T48" fmla="*/ 125 w 197"/>
                <a:gd name="T49" fmla="*/ 78 h 206"/>
                <a:gd name="T50" fmla="*/ 106 w 197"/>
                <a:gd name="T51" fmla="*/ 64 h 206"/>
                <a:gd name="T52" fmla="*/ 89 w 197"/>
                <a:gd name="T53" fmla="*/ 55 h 206"/>
                <a:gd name="T54" fmla="*/ 71 w 197"/>
                <a:gd name="T55" fmla="*/ 47 h 206"/>
                <a:gd name="T56" fmla="*/ 56 w 197"/>
                <a:gd name="T57" fmla="*/ 42 h 206"/>
                <a:gd name="T58" fmla="*/ 41 w 197"/>
                <a:gd name="T59" fmla="*/ 33 h 206"/>
                <a:gd name="T60" fmla="*/ 26 w 197"/>
                <a:gd name="T61" fmla="*/ 25 h 206"/>
                <a:gd name="T62" fmla="*/ 12 w 197"/>
                <a:gd name="T63" fmla="*/ 14 h 206"/>
                <a:gd name="T64" fmla="*/ 0 w 197"/>
                <a:gd name="T65" fmla="*/ 0 h 2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6"/>
                <a:gd name="T101" fmla="*/ 197 w 197"/>
                <a:gd name="T102" fmla="*/ 206 h 2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6">
                  <a:moveTo>
                    <a:pt x="0" y="0"/>
                  </a:moveTo>
                  <a:lnTo>
                    <a:pt x="7" y="4"/>
                  </a:lnTo>
                  <a:lnTo>
                    <a:pt x="16" y="8"/>
                  </a:lnTo>
                  <a:lnTo>
                    <a:pt x="24" y="10"/>
                  </a:lnTo>
                  <a:lnTo>
                    <a:pt x="35" y="13"/>
                  </a:lnTo>
                  <a:lnTo>
                    <a:pt x="94" y="13"/>
                  </a:lnTo>
                  <a:lnTo>
                    <a:pt x="113" y="19"/>
                  </a:lnTo>
                  <a:lnTo>
                    <a:pt x="132" y="28"/>
                  </a:lnTo>
                  <a:lnTo>
                    <a:pt x="147" y="38"/>
                  </a:lnTo>
                  <a:lnTo>
                    <a:pt x="162" y="50"/>
                  </a:lnTo>
                  <a:lnTo>
                    <a:pt x="173" y="64"/>
                  </a:lnTo>
                  <a:lnTo>
                    <a:pt x="183" y="80"/>
                  </a:lnTo>
                  <a:lnTo>
                    <a:pt x="190" y="98"/>
                  </a:lnTo>
                  <a:lnTo>
                    <a:pt x="197" y="119"/>
                  </a:lnTo>
                  <a:lnTo>
                    <a:pt x="197" y="194"/>
                  </a:lnTo>
                  <a:lnTo>
                    <a:pt x="192" y="199"/>
                  </a:lnTo>
                  <a:lnTo>
                    <a:pt x="188" y="206"/>
                  </a:lnTo>
                  <a:lnTo>
                    <a:pt x="180" y="184"/>
                  </a:lnTo>
                  <a:lnTo>
                    <a:pt x="175" y="166"/>
                  </a:lnTo>
                  <a:lnTo>
                    <a:pt x="168" y="147"/>
                  </a:lnTo>
                  <a:lnTo>
                    <a:pt x="163" y="132"/>
                  </a:lnTo>
                  <a:lnTo>
                    <a:pt x="154" y="115"/>
                  </a:lnTo>
                  <a:lnTo>
                    <a:pt x="145" y="102"/>
                  </a:lnTo>
                  <a:lnTo>
                    <a:pt x="135" y="88"/>
                  </a:lnTo>
                  <a:lnTo>
                    <a:pt x="125" y="78"/>
                  </a:lnTo>
                  <a:lnTo>
                    <a:pt x="106" y="64"/>
                  </a:lnTo>
                  <a:lnTo>
                    <a:pt x="89" y="55"/>
                  </a:lnTo>
                  <a:lnTo>
                    <a:pt x="71" y="47"/>
                  </a:lnTo>
                  <a:lnTo>
                    <a:pt x="56" y="42"/>
                  </a:lnTo>
                  <a:lnTo>
                    <a:pt x="41" y="33"/>
                  </a:lnTo>
                  <a:lnTo>
                    <a:pt x="26" y="25"/>
                  </a:lnTo>
                  <a:lnTo>
                    <a:pt x="12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9A6"/>
            </a:solidFill>
            <a:ln w="2540">
              <a:solidFill>
                <a:srgbClr val="7AA3A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2" name="Freeform 304"/>
            <p:cNvSpPr>
              <a:spLocks/>
            </p:cNvSpPr>
            <p:nvPr/>
          </p:nvSpPr>
          <p:spPr bwMode="auto">
            <a:xfrm>
              <a:off x="4493" y="1714"/>
              <a:ext cx="332" cy="542"/>
            </a:xfrm>
            <a:custGeom>
              <a:avLst/>
              <a:gdLst>
                <a:gd name="T0" fmla="*/ 6 w 332"/>
                <a:gd name="T1" fmla="*/ 351 h 542"/>
                <a:gd name="T2" fmla="*/ 22 w 332"/>
                <a:gd name="T3" fmla="*/ 357 h 542"/>
                <a:gd name="T4" fmla="*/ 42 w 332"/>
                <a:gd name="T5" fmla="*/ 361 h 542"/>
                <a:gd name="T6" fmla="*/ 64 w 332"/>
                <a:gd name="T7" fmla="*/ 362 h 542"/>
                <a:gd name="T8" fmla="*/ 102 w 332"/>
                <a:gd name="T9" fmla="*/ 359 h 542"/>
                <a:gd name="T10" fmla="*/ 148 w 332"/>
                <a:gd name="T11" fmla="*/ 336 h 542"/>
                <a:gd name="T12" fmla="*/ 178 w 332"/>
                <a:gd name="T13" fmla="*/ 296 h 542"/>
                <a:gd name="T14" fmla="*/ 194 w 332"/>
                <a:gd name="T15" fmla="*/ 242 h 542"/>
                <a:gd name="T16" fmla="*/ 195 w 332"/>
                <a:gd name="T17" fmla="*/ 227 h 542"/>
                <a:gd name="T18" fmla="*/ 188 w 332"/>
                <a:gd name="T19" fmla="*/ 249 h 542"/>
                <a:gd name="T20" fmla="*/ 178 w 332"/>
                <a:gd name="T21" fmla="*/ 265 h 542"/>
                <a:gd name="T22" fmla="*/ 161 w 332"/>
                <a:gd name="T23" fmla="*/ 278 h 542"/>
                <a:gd name="T24" fmla="*/ 126 w 332"/>
                <a:gd name="T25" fmla="*/ 284 h 542"/>
                <a:gd name="T26" fmla="*/ 145 w 332"/>
                <a:gd name="T27" fmla="*/ 267 h 542"/>
                <a:gd name="T28" fmla="*/ 160 w 332"/>
                <a:gd name="T29" fmla="*/ 247 h 542"/>
                <a:gd name="T30" fmla="*/ 170 w 332"/>
                <a:gd name="T31" fmla="*/ 222 h 542"/>
                <a:gd name="T32" fmla="*/ 176 w 332"/>
                <a:gd name="T33" fmla="*/ 193 h 542"/>
                <a:gd name="T34" fmla="*/ 155 w 332"/>
                <a:gd name="T35" fmla="*/ 189 h 542"/>
                <a:gd name="T36" fmla="*/ 145 w 332"/>
                <a:gd name="T37" fmla="*/ 178 h 542"/>
                <a:gd name="T38" fmla="*/ 149 w 332"/>
                <a:gd name="T39" fmla="*/ 163 h 542"/>
                <a:gd name="T40" fmla="*/ 158 w 332"/>
                <a:gd name="T41" fmla="*/ 148 h 542"/>
                <a:gd name="T42" fmla="*/ 165 w 332"/>
                <a:gd name="T43" fmla="*/ 133 h 542"/>
                <a:gd name="T44" fmla="*/ 170 w 332"/>
                <a:gd name="T45" fmla="*/ 115 h 542"/>
                <a:gd name="T46" fmla="*/ 159 w 332"/>
                <a:gd name="T47" fmla="*/ 81 h 542"/>
                <a:gd name="T48" fmla="*/ 134 w 332"/>
                <a:gd name="T49" fmla="*/ 54 h 542"/>
                <a:gd name="T50" fmla="*/ 102 w 332"/>
                <a:gd name="T51" fmla="*/ 34 h 542"/>
                <a:gd name="T52" fmla="*/ 79 w 332"/>
                <a:gd name="T53" fmla="*/ 22 h 542"/>
                <a:gd name="T54" fmla="*/ 64 w 332"/>
                <a:gd name="T55" fmla="*/ 17 h 542"/>
                <a:gd name="T56" fmla="*/ 54 w 332"/>
                <a:gd name="T57" fmla="*/ 15 h 542"/>
                <a:gd name="T58" fmla="*/ 37 w 332"/>
                <a:gd name="T59" fmla="*/ 1 h 542"/>
                <a:gd name="T60" fmla="*/ 50 w 332"/>
                <a:gd name="T61" fmla="*/ 0 h 542"/>
                <a:gd name="T62" fmla="*/ 61 w 332"/>
                <a:gd name="T63" fmla="*/ 0 h 542"/>
                <a:gd name="T64" fmla="*/ 84 w 332"/>
                <a:gd name="T65" fmla="*/ 1 h 542"/>
                <a:gd name="T66" fmla="*/ 130 w 332"/>
                <a:gd name="T67" fmla="*/ 19 h 542"/>
                <a:gd name="T68" fmla="*/ 165 w 332"/>
                <a:gd name="T69" fmla="*/ 61 h 542"/>
                <a:gd name="T70" fmla="*/ 196 w 332"/>
                <a:gd name="T71" fmla="*/ 106 h 542"/>
                <a:gd name="T72" fmla="*/ 240 w 332"/>
                <a:gd name="T73" fmla="*/ 134 h 542"/>
                <a:gd name="T74" fmla="*/ 274 w 332"/>
                <a:gd name="T75" fmla="*/ 153 h 542"/>
                <a:gd name="T76" fmla="*/ 292 w 332"/>
                <a:gd name="T77" fmla="*/ 188 h 542"/>
                <a:gd name="T78" fmla="*/ 299 w 332"/>
                <a:gd name="T79" fmla="*/ 230 h 542"/>
                <a:gd name="T80" fmla="*/ 307 w 332"/>
                <a:gd name="T81" fmla="*/ 279 h 542"/>
                <a:gd name="T82" fmla="*/ 332 w 332"/>
                <a:gd name="T83" fmla="*/ 542 h 542"/>
                <a:gd name="T84" fmla="*/ 293 w 332"/>
                <a:gd name="T85" fmla="*/ 500 h 542"/>
                <a:gd name="T86" fmla="*/ 273 w 332"/>
                <a:gd name="T87" fmla="*/ 446 h 542"/>
                <a:gd name="T88" fmla="*/ 260 w 332"/>
                <a:gd name="T89" fmla="*/ 385 h 542"/>
                <a:gd name="T90" fmla="*/ 248 w 332"/>
                <a:gd name="T91" fmla="*/ 323 h 542"/>
                <a:gd name="T92" fmla="*/ 238 w 332"/>
                <a:gd name="T93" fmla="*/ 354 h 542"/>
                <a:gd name="T94" fmla="*/ 229 w 332"/>
                <a:gd name="T95" fmla="*/ 378 h 542"/>
                <a:gd name="T96" fmla="*/ 210 w 332"/>
                <a:gd name="T97" fmla="*/ 395 h 542"/>
                <a:gd name="T98" fmla="*/ 176 w 332"/>
                <a:gd name="T99" fmla="*/ 401 h 542"/>
                <a:gd name="T100" fmla="*/ 150 w 332"/>
                <a:gd name="T101" fmla="*/ 396 h 542"/>
                <a:gd name="T102" fmla="*/ 129 w 332"/>
                <a:gd name="T103" fmla="*/ 388 h 542"/>
                <a:gd name="T104" fmla="*/ 109 w 332"/>
                <a:gd name="T105" fmla="*/ 378 h 542"/>
                <a:gd name="T106" fmla="*/ 90 w 332"/>
                <a:gd name="T107" fmla="*/ 372 h 542"/>
                <a:gd name="T108" fmla="*/ 60 w 332"/>
                <a:gd name="T109" fmla="*/ 368 h 542"/>
                <a:gd name="T110" fmla="*/ 39 w 332"/>
                <a:gd name="T111" fmla="*/ 366 h 542"/>
                <a:gd name="T112" fmla="*/ 20 w 332"/>
                <a:gd name="T113" fmla="*/ 359 h 542"/>
                <a:gd name="T114" fmla="*/ 0 w 332"/>
                <a:gd name="T115" fmla="*/ 348 h 54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32"/>
                <a:gd name="T175" fmla="*/ 0 h 542"/>
                <a:gd name="T176" fmla="*/ 332 w 332"/>
                <a:gd name="T177" fmla="*/ 542 h 54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32" h="542">
                  <a:moveTo>
                    <a:pt x="0" y="348"/>
                  </a:moveTo>
                  <a:lnTo>
                    <a:pt x="6" y="351"/>
                  </a:lnTo>
                  <a:lnTo>
                    <a:pt x="13" y="354"/>
                  </a:lnTo>
                  <a:lnTo>
                    <a:pt x="22" y="357"/>
                  </a:lnTo>
                  <a:lnTo>
                    <a:pt x="34" y="359"/>
                  </a:lnTo>
                  <a:lnTo>
                    <a:pt x="42" y="361"/>
                  </a:lnTo>
                  <a:lnTo>
                    <a:pt x="54" y="362"/>
                  </a:lnTo>
                  <a:lnTo>
                    <a:pt x="64" y="362"/>
                  </a:lnTo>
                  <a:lnTo>
                    <a:pt x="75" y="363"/>
                  </a:lnTo>
                  <a:lnTo>
                    <a:pt x="102" y="359"/>
                  </a:lnTo>
                  <a:lnTo>
                    <a:pt x="128" y="351"/>
                  </a:lnTo>
                  <a:lnTo>
                    <a:pt x="148" y="336"/>
                  </a:lnTo>
                  <a:lnTo>
                    <a:pt x="165" y="318"/>
                  </a:lnTo>
                  <a:lnTo>
                    <a:pt x="178" y="296"/>
                  </a:lnTo>
                  <a:lnTo>
                    <a:pt x="188" y="269"/>
                  </a:lnTo>
                  <a:lnTo>
                    <a:pt x="194" y="242"/>
                  </a:lnTo>
                  <a:lnTo>
                    <a:pt x="196" y="213"/>
                  </a:lnTo>
                  <a:lnTo>
                    <a:pt x="195" y="227"/>
                  </a:lnTo>
                  <a:lnTo>
                    <a:pt x="193" y="239"/>
                  </a:lnTo>
                  <a:lnTo>
                    <a:pt x="188" y="249"/>
                  </a:lnTo>
                  <a:lnTo>
                    <a:pt x="184" y="259"/>
                  </a:lnTo>
                  <a:lnTo>
                    <a:pt x="178" y="265"/>
                  </a:lnTo>
                  <a:lnTo>
                    <a:pt x="170" y="272"/>
                  </a:lnTo>
                  <a:lnTo>
                    <a:pt x="161" y="278"/>
                  </a:lnTo>
                  <a:lnTo>
                    <a:pt x="154" y="284"/>
                  </a:lnTo>
                  <a:lnTo>
                    <a:pt x="126" y="284"/>
                  </a:lnTo>
                  <a:lnTo>
                    <a:pt x="135" y="275"/>
                  </a:lnTo>
                  <a:lnTo>
                    <a:pt x="145" y="267"/>
                  </a:lnTo>
                  <a:lnTo>
                    <a:pt x="153" y="257"/>
                  </a:lnTo>
                  <a:lnTo>
                    <a:pt x="160" y="247"/>
                  </a:lnTo>
                  <a:lnTo>
                    <a:pt x="165" y="234"/>
                  </a:lnTo>
                  <a:lnTo>
                    <a:pt x="170" y="222"/>
                  </a:lnTo>
                  <a:lnTo>
                    <a:pt x="173" y="207"/>
                  </a:lnTo>
                  <a:lnTo>
                    <a:pt x="176" y="193"/>
                  </a:lnTo>
                  <a:lnTo>
                    <a:pt x="165" y="190"/>
                  </a:lnTo>
                  <a:lnTo>
                    <a:pt x="155" y="189"/>
                  </a:lnTo>
                  <a:lnTo>
                    <a:pt x="148" y="184"/>
                  </a:lnTo>
                  <a:lnTo>
                    <a:pt x="145" y="178"/>
                  </a:lnTo>
                  <a:lnTo>
                    <a:pt x="145" y="170"/>
                  </a:lnTo>
                  <a:lnTo>
                    <a:pt x="149" y="163"/>
                  </a:lnTo>
                  <a:lnTo>
                    <a:pt x="153" y="155"/>
                  </a:lnTo>
                  <a:lnTo>
                    <a:pt x="158" y="148"/>
                  </a:lnTo>
                  <a:lnTo>
                    <a:pt x="161" y="140"/>
                  </a:lnTo>
                  <a:lnTo>
                    <a:pt x="165" y="133"/>
                  </a:lnTo>
                  <a:lnTo>
                    <a:pt x="168" y="124"/>
                  </a:lnTo>
                  <a:lnTo>
                    <a:pt x="170" y="115"/>
                  </a:lnTo>
                  <a:lnTo>
                    <a:pt x="166" y="96"/>
                  </a:lnTo>
                  <a:lnTo>
                    <a:pt x="159" y="81"/>
                  </a:lnTo>
                  <a:lnTo>
                    <a:pt x="148" y="66"/>
                  </a:lnTo>
                  <a:lnTo>
                    <a:pt x="134" y="54"/>
                  </a:lnTo>
                  <a:lnTo>
                    <a:pt x="118" y="42"/>
                  </a:lnTo>
                  <a:lnTo>
                    <a:pt x="102" y="34"/>
                  </a:lnTo>
                  <a:lnTo>
                    <a:pt x="89" y="26"/>
                  </a:lnTo>
                  <a:lnTo>
                    <a:pt x="79" y="22"/>
                  </a:lnTo>
                  <a:lnTo>
                    <a:pt x="71" y="19"/>
                  </a:lnTo>
                  <a:lnTo>
                    <a:pt x="64" y="17"/>
                  </a:lnTo>
                  <a:lnTo>
                    <a:pt x="57" y="16"/>
                  </a:lnTo>
                  <a:lnTo>
                    <a:pt x="54" y="15"/>
                  </a:lnTo>
                  <a:lnTo>
                    <a:pt x="44" y="10"/>
                  </a:lnTo>
                  <a:lnTo>
                    <a:pt x="37" y="1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84" y="1"/>
                  </a:lnTo>
                  <a:lnTo>
                    <a:pt x="109" y="5"/>
                  </a:lnTo>
                  <a:lnTo>
                    <a:pt x="130" y="19"/>
                  </a:lnTo>
                  <a:lnTo>
                    <a:pt x="148" y="37"/>
                  </a:lnTo>
                  <a:lnTo>
                    <a:pt x="165" y="61"/>
                  </a:lnTo>
                  <a:lnTo>
                    <a:pt x="180" y="84"/>
                  </a:lnTo>
                  <a:lnTo>
                    <a:pt x="196" y="106"/>
                  </a:lnTo>
                  <a:lnTo>
                    <a:pt x="217" y="123"/>
                  </a:lnTo>
                  <a:lnTo>
                    <a:pt x="240" y="134"/>
                  </a:lnTo>
                  <a:lnTo>
                    <a:pt x="259" y="141"/>
                  </a:lnTo>
                  <a:lnTo>
                    <a:pt x="274" y="153"/>
                  </a:lnTo>
                  <a:lnTo>
                    <a:pt x="284" y="168"/>
                  </a:lnTo>
                  <a:lnTo>
                    <a:pt x="292" y="188"/>
                  </a:lnTo>
                  <a:lnTo>
                    <a:pt x="296" y="208"/>
                  </a:lnTo>
                  <a:lnTo>
                    <a:pt x="299" y="230"/>
                  </a:lnTo>
                  <a:lnTo>
                    <a:pt x="302" y="254"/>
                  </a:lnTo>
                  <a:lnTo>
                    <a:pt x="307" y="279"/>
                  </a:lnTo>
                  <a:lnTo>
                    <a:pt x="307" y="430"/>
                  </a:lnTo>
                  <a:lnTo>
                    <a:pt x="332" y="542"/>
                  </a:lnTo>
                  <a:lnTo>
                    <a:pt x="309" y="522"/>
                  </a:lnTo>
                  <a:lnTo>
                    <a:pt x="293" y="500"/>
                  </a:lnTo>
                  <a:lnTo>
                    <a:pt x="280" y="474"/>
                  </a:lnTo>
                  <a:lnTo>
                    <a:pt x="273" y="446"/>
                  </a:lnTo>
                  <a:lnTo>
                    <a:pt x="265" y="415"/>
                  </a:lnTo>
                  <a:lnTo>
                    <a:pt x="260" y="385"/>
                  </a:lnTo>
                  <a:lnTo>
                    <a:pt x="254" y="353"/>
                  </a:lnTo>
                  <a:lnTo>
                    <a:pt x="248" y="323"/>
                  </a:lnTo>
                  <a:lnTo>
                    <a:pt x="242" y="338"/>
                  </a:lnTo>
                  <a:lnTo>
                    <a:pt x="238" y="354"/>
                  </a:lnTo>
                  <a:lnTo>
                    <a:pt x="233" y="367"/>
                  </a:lnTo>
                  <a:lnTo>
                    <a:pt x="229" y="378"/>
                  </a:lnTo>
                  <a:lnTo>
                    <a:pt x="220" y="387"/>
                  </a:lnTo>
                  <a:lnTo>
                    <a:pt x="210" y="395"/>
                  </a:lnTo>
                  <a:lnTo>
                    <a:pt x="195" y="398"/>
                  </a:lnTo>
                  <a:lnTo>
                    <a:pt x="176" y="401"/>
                  </a:lnTo>
                  <a:lnTo>
                    <a:pt x="161" y="398"/>
                  </a:lnTo>
                  <a:lnTo>
                    <a:pt x="150" y="396"/>
                  </a:lnTo>
                  <a:lnTo>
                    <a:pt x="139" y="392"/>
                  </a:lnTo>
                  <a:lnTo>
                    <a:pt x="129" y="388"/>
                  </a:lnTo>
                  <a:lnTo>
                    <a:pt x="119" y="382"/>
                  </a:lnTo>
                  <a:lnTo>
                    <a:pt x="109" y="378"/>
                  </a:lnTo>
                  <a:lnTo>
                    <a:pt x="99" y="373"/>
                  </a:lnTo>
                  <a:lnTo>
                    <a:pt x="90" y="372"/>
                  </a:lnTo>
                  <a:lnTo>
                    <a:pt x="72" y="368"/>
                  </a:lnTo>
                  <a:lnTo>
                    <a:pt x="60" y="368"/>
                  </a:lnTo>
                  <a:lnTo>
                    <a:pt x="47" y="367"/>
                  </a:lnTo>
                  <a:lnTo>
                    <a:pt x="39" y="366"/>
                  </a:lnTo>
                  <a:lnTo>
                    <a:pt x="28" y="362"/>
                  </a:lnTo>
                  <a:lnTo>
                    <a:pt x="20" y="359"/>
                  </a:lnTo>
                  <a:lnTo>
                    <a:pt x="10" y="354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rgbClr val="8099A6"/>
            </a:solidFill>
            <a:ln w="2540">
              <a:solidFill>
                <a:srgbClr val="7AA3A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13" name="Freeform 305"/>
            <p:cNvSpPr>
              <a:spLocks/>
            </p:cNvSpPr>
            <p:nvPr/>
          </p:nvSpPr>
          <p:spPr bwMode="auto">
            <a:xfrm>
              <a:off x="4429" y="2190"/>
              <a:ext cx="415" cy="503"/>
            </a:xfrm>
            <a:custGeom>
              <a:avLst/>
              <a:gdLst>
                <a:gd name="T0" fmla="*/ 302 w 415"/>
                <a:gd name="T1" fmla="*/ 137 h 503"/>
                <a:gd name="T2" fmla="*/ 267 w 415"/>
                <a:gd name="T3" fmla="*/ 170 h 503"/>
                <a:gd name="T4" fmla="*/ 210 w 415"/>
                <a:gd name="T5" fmla="*/ 186 h 503"/>
                <a:gd name="T6" fmla="*/ 158 w 415"/>
                <a:gd name="T7" fmla="*/ 177 h 503"/>
                <a:gd name="T8" fmla="*/ 133 w 415"/>
                <a:gd name="T9" fmla="*/ 129 h 503"/>
                <a:gd name="T10" fmla="*/ 128 w 415"/>
                <a:gd name="T11" fmla="*/ 71 h 503"/>
                <a:gd name="T12" fmla="*/ 109 w 415"/>
                <a:gd name="T13" fmla="*/ 94 h 503"/>
                <a:gd name="T14" fmla="*/ 108 w 415"/>
                <a:gd name="T15" fmla="*/ 115 h 503"/>
                <a:gd name="T16" fmla="*/ 123 w 415"/>
                <a:gd name="T17" fmla="*/ 160 h 503"/>
                <a:gd name="T18" fmla="*/ 150 w 415"/>
                <a:gd name="T19" fmla="*/ 188 h 503"/>
                <a:gd name="T20" fmla="*/ 155 w 415"/>
                <a:gd name="T21" fmla="*/ 222 h 503"/>
                <a:gd name="T22" fmla="*/ 133 w 415"/>
                <a:gd name="T23" fmla="*/ 228 h 503"/>
                <a:gd name="T24" fmla="*/ 80 w 415"/>
                <a:gd name="T25" fmla="*/ 208 h 503"/>
                <a:gd name="T26" fmla="*/ 51 w 415"/>
                <a:gd name="T27" fmla="*/ 163 h 503"/>
                <a:gd name="T28" fmla="*/ 46 w 415"/>
                <a:gd name="T29" fmla="*/ 112 h 503"/>
                <a:gd name="T30" fmla="*/ 55 w 415"/>
                <a:gd name="T31" fmla="*/ 75 h 503"/>
                <a:gd name="T32" fmla="*/ 62 w 415"/>
                <a:gd name="T33" fmla="*/ 39 h 503"/>
                <a:gd name="T34" fmla="*/ 64 w 415"/>
                <a:gd name="T35" fmla="*/ 11 h 503"/>
                <a:gd name="T36" fmla="*/ 54 w 415"/>
                <a:gd name="T37" fmla="*/ 14 h 503"/>
                <a:gd name="T38" fmla="*/ 51 w 415"/>
                <a:gd name="T39" fmla="*/ 45 h 503"/>
                <a:gd name="T40" fmla="*/ 26 w 415"/>
                <a:gd name="T41" fmla="*/ 92 h 503"/>
                <a:gd name="T42" fmla="*/ 1 w 415"/>
                <a:gd name="T43" fmla="*/ 137 h 503"/>
                <a:gd name="T44" fmla="*/ 16 w 415"/>
                <a:gd name="T45" fmla="*/ 203 h 503"/>
                <a:gd name="T46" fmla="*/ 87 w 415"/>
                <a:gd name="T47" fmla="*/ 253 h 503"/>
                <a:gd name="T48" fmla="*/ 179 w 415"/>
                <a:gd name="T49" fmla="*/ 266 h 503"/>
                <a:gd name="T50" fmla="*/ 198 w 415"/>
                <a:gd name="T51" fmla="*/ 288 h 503"/>
                <a:gd name="T52" fmla="*/ 176 w 415"/>
                <a:gd name="T53" fmla="*/ 305 h 503"/>
                <a:gd name="T54" fmla="*/ 139 w 415"/>
                <a:gd name="T55" fmla="*/ 310 h 503"/>
                <a:gd name="T56" fmla="*/ 170 w 415"/>
                <a:gd name="T57" fmla="*/ 320 h 503"/>
                <a:gd name="T58" fmla="*/ 199 w 415"/>
                <a:gd name="T59" fmla="*/ 340 h 503"/>
                <a:gd name="T60" fmla="*/ 204 w 415"/>
                <a:gd name="T61" fmla="*/ 379 h 503"/>
                <a:gd name="T62" fmla="*/ 192 w 415"/>
                <a:gd name="T63" fmla="*/ 405 h 503"/>
                <a:gd name="T64" fmla="*/ 164 w 415"/>
                <a:gd name="T65" fmla="*/ 416 h 503"/>
                <a:gd name="T66" fmla="*/ 174 w 415"/>
                <a:gd name="T67" fmla="*/ 420 h 503"/>
                <a:gd name="T68" fmla="*/ 203 w 415"/>
                <a:gd name="T69" fmla="*/ 424 h 503"/>
                <a:gd name="T70" fmla="*/ 218 w 415"/>
                <a:gd name="T71" fmla="*/ 448 h 503"/>
                <a:gd name="T72" fmla="*/ 182 w 415"/>
                <a:gd name="T73" fmla="*/ 494 h 503"/>
                <a:gd name="T74" fmla="*/ 232 w 415"/>
                <a:gd name="T75" fmla="*/ 476 h 503"/>
                <a:gd name="T76" fmla="*/ 278 w 415"/>
                <a:gd name="T77" fmla="*/ 441 h 503"/>
                <a:gd name="T78" fmla="*/ 334 w 415"/>
                <a:gd name="T79" fmla="*/ 410 h 503"/>
                <a:gd name="T80" fmla="*/ 388 w 415"/>
                <a:gd name="T81" fmla="*/ 361 h 503"/>
                <a:gd name="T82" fmla="*/ 415 w 415"/>
                <a:gd name="T83" fmla="*/ 223 h 503"/>
                <a:gd name="T84" fmla="*/ 386 w 415"/>
                <a:gd name="T85" fmla="*/ 124 h 503"/>
                <a:gd name="T86" fmla="*/ 331 w 415"/>
                <a:gd name="T87" fmla="*/ 54 h 5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15"/>
                <a:gd name="T133" fmla="*/ 0 h 503"/>
                <a:gd name="T134" fmla="*/ 415 w 415"/>
                <a:gd name="T135" fmla="*/ 503 h 50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15" h="503">
                  <a:moveTo>
                    <a:pt x="314" y="40"/>
                  </a:moveTo>
                  <a:lnTo>
                    <a:pt x="309" y="124"/>
                  </a:lnTo>
                  <a:lnTo>
                    <a:pt x="302" y="137"/>
                  </a:lnTo>
                  <a:lnTo>
                    <a:pt x="293" y="149"/>
                  </a:lnTo>
                  <a:lnTo>
                    <a:pt x="281" y="160"/>
                  </a:lnTo>
                  <a:lnTo>
                    <a:pt x="267" y="170"/>
                  </a:lnTo>
                  <a:lnTo>
                    <a:pt x="249" y="177"/>
                  </a:lnTo>
                  <a:lnTo>
                    <a:pt x="230" y="183"/>
                  </a:lnTo>
                  <a:lnTo>
                    <a:pt x="210" y="186"/>
                  </a:lnTo>
                  <a:lnTo>
                    <a:pt x="190" y="188"/>
                  </a:lnTo>
                  <a:lnTo>
                    <a:pt x="171" y="184"/>
                  </a:lnTo>
                  <a:lnTo>
                    <a:pt x="158" y="177"/>
                  </a:lnTo>
                  <a:lnTo>
                    <a:pt x="146" y="163"/>
                  </a:lnTo>
                  <a:lnTo>
                    <a:pt x="139" y="148"/>
                  </a:lnTo>
                  <a:lnTo>
                    <a:pt x="133" y="129"/>
                  </a:lnTo>
                  <a:lnTo>
                    <a:pt x="129" y="110"/>
                  </a:lnTo>
                  <a:lnTo>
                    <a:pt x="128" y="90"/>
                  </a:lnTo>
                  <a:lnTo>
                    <a:pt x="128" y="71"/>
                  </a:lnTo>
                  <a:lnTo>
                    <a:pt x="118" y="78"/>
                  </a:lnTo>
                  <a:lnTo>
                    <a:pt x="111" y="88"/>
                  </a:lnTo>
                  <a:lnTo>
                    <a:pt x="109" y="94"/>
                  </a:lnTo>
                  <a:lnTo>
                    <a:pt x="108" y="100"/>
                  </a:lnTo>
                  <a:lnTo>
                    <a:pt x="108" y="108"/>
                  </a:lnTo>
                  <a:lnTo>
                    <a:pt x="108" y="115"/>
                  </a:lnTo>
                  <a:lnTo>
                    <a:pt x="109" y="134"/>
                  </a:lnTo>
                  <a:lnTo>
                    <a:pt x="115" y="150"/>
                  </a:lnTo>
                  <a:lnTo>
                    <a:pt x="123" y="160"/>
                  </a:lnTo>
                  <a:lnTo>
                    <a:pt x="133" y="170"/>
                  </a:lnTo>
                  <a:lnTo>
                    <a:pt x="141" y="178"/>
                  </a:lnTo>
                  <a:lnTo>
                    <a:pt x="150" y="188"/>
                  </a:lnTo>
                  <a:lnTo>
                    <a:pt x="156" y="201"/>
                  </a:lnTo>
                  <a:lnTo>
                    <a:pt x="159" y="217"/>
                  </a:lnTo>
                  <a:lnTo>
                    <a:pt x="155" y="222"/>
                  </a:lnTo>
                  <a:lnTo>
                    <a:pt x="149" y="226"/>
                  </a:lnTo>
                  <a:lnTo>
                    <a:pt x="140" y="227"/>
                  </a:lnTo>
                  <a:lnTo>
                    <a:pt x="133" y="228"/>
                  </a:lnTo>
                  <a:lnTo>
                    <a:pt x="113" y="226"/>
                  </a:lnTo>
                  <a:lnTo>
                    <a:pt x="96" y="219"/>
                  </a:lnTo>
                  <a:lnTo>
                    <a:pt x="80" y="208"/>
                  </a:lnTo>
                  <a:lnTo>
                    <a:pt x="69" y="196"/>
                  </a:lnTo>
                  <a:lnTo>
                    <a:pt x="57" y="179"/>
                  </a:lnTo>
                  <a:lnTo>
                    <a:pt x="51" y="163"/>
                  </a:lnTo>
                  <a:lnTo>
                    <a:pt x="46" y="144"/>
                  </a:lnTo>
                  <a:lnTo>
                    <a:pt x="46" y="127"/>
                  </a:lnTo>
                  <a:lnTo>
                    <a:pt x="46" y="112"/>
                  </a:lnTo>
                  <a:lnTo>
                    <a:pt x="49" y="99"/>
                  </a:lnTo>
                  <a:lnTo>
                    <a:pt x="51" y="87"/>
                  </a:lnTo>
                  <a:lnTo>
                    <a:pt x="55" y="75"/>
                  </a:lnTo>
                  <a:lnTo>
                    <a:pt x="57" y="63"/>
                  </a:lnTo>
                  <a:lnTo>
                    <a:pt x="60" y="51"/>
                  </a:lnTo>
                  <a:lnTo>
                    <a:pt x="62" y="39"/>
                  </a:lnTo>
                  <a:lnTo>
                    <a:pt x="64" y="25"/>
                  </a:lnTo>
                  <a:lnTo>
                    <a:pt x="64" y="18"/>
                  </a:lnTo>
                  <a:lnTo>
                    <a:pt x="64" y="11"/>
                  </a:lnTo>
                  <a:lnTo>
                    <a:pt x="54" y="0"/>
                  </a:lnTo>
                  <a:lnTo>
                    <a:pt x="54" y="6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4" y="28"/>
                  </a:lnTo>
                  <a:lnTo>
                    <a:pt x="51" y="45"/>
                  </a:lnTo>
                  <a:lnTo>
                    <a:pt x="45" y="61"/>
                  </a:lnTo>
                  <a:lnTo>
                    <a:pt x="35" y="76"/>
                  </a:lnTo>
                  <a:lnTo>
                    <a:pt x="26" y="92"/>
                  </a:lnTo>
                  <a:lnTo>
                    <a:pt x="15" y="105"/>
                  </a:lnTo>
                  <a:lnTo>
                    <a:pt x="7" y="120"/>
                  </a:lnTo>
                  <a:lnTo>
                    <a:pt x="1" y="137"/>
                  </a:lnTo>
                  <a:lnTo>
                    <a:pt x="0" y="157"/>
                  </a:lnTo>
                  <a:lnTo>
                    <a:pt x="3" y="181"/>
                  </a:lnTo>
                  <a:lnTo>
                    <a:pt x="16" y="203"/>
                  </a:lnTo>
                  <a:lnTo>
                    <a:pt x="35" y="223"/>
                  </a:lnTo>
                  <a:lnTo>
                    <a:pt x="60" y="241"/>
                  </a:lnTo>
                  <a:lnTo>
                    <a:pt x="87" y="253"/>
                  </a:lnTo>
                  <a:lnTo>
                    <a:pt x="118" y="263"/>
                  </a:lnTo>
                  <a:lnTo>
                    <a:pt x="148" y="266"/>
                  </a:lnTo>
                  <a:lnTo>
                    <a:pt x="179" y="266"/>
                  </a:lnTo>
                  <a:lnTo>
                    <a:pt x="207" y="266"/>
                  </a:lnTo>
                  <a:lnTo>
                    <a:pt x="202" y="278"/>
                  </a:lnTo>
                  <a:lnTo>
                    <a:pt x="198" y="288"/>
                  </a:lnTo>
                  <a:lnTo>
                    <a:pt x="192" y="296"/>
                  </a:lnTo>
                  <a:lnTo>
                    <a:pt x="185" y="302"/>
                  </a:lnTo>
                  <a:lnTo>
                    <a:pt x="176" y="305"/>
                  </a:lnTo>
                  <a:lnTo>
                    <a:pt x="166" y="307"/>
                  </a:lnTo>
                  <a:lnTo>
                    <a:pt x="154" y="308"/>
                  </a:lnTo>
                  <a:lnTo>
                    <a:pt x="139" y="310"/>
                  </a:lnTo>
                  <a:lnTo>
                    <a:pt x="148" y="313"/>
                  </a:lnTo>
                  <a:lnTo>
                    <a:pt x="159" y="317"/>
                  </a:lnTo>
                  <a:lnTo>
                    <a:pt x="170" y="320"/>
                  </a:lnTo>
                  <a:lnTo>
                    <a:pt x="182" y="325"/>
                  </a:lnTo>
                  <a:lnTo>
                    <a:pt x="190" y="330"/>
                  </a:lnTo>
                  <a:lnTo>
                    <a:pt x="199" y="340"/>
                  </a:lnTo>
                  <a:lnTo>
                    <a:pt x="204" y="351"/>
                  </a:lnTo>
                  <a:lnTo>
                    <a:pt x="207" y="367"/>
                  </a:lnTo>
                  <a:lnTo>
                    <a:pt x="204" y="379"/>
                  </a:lnTo>
                  <a:lnTo>
                    <a:pt x="202" y="390"/>
                  </a:lnTo>
                  <a:lnTo>
                    <a:pt x="197" y="397"/>
                  </a:lnTo>
                  <a:lnTo>
                    <a:pt x="192" y="405"/>
                  </a:lnTo>
                  <a:lnTo>
                    <a:pt x="183" y="409"/>
                  </a:lnTo>
                  <a:lnTo>
                    <a:pt x="174" y="414"/>
                  </a:lnTo>
                  <a:lnTo>
                    <a:pt x="164" y="416"/>
                  </a:lnTo>
                  <a:lnTo>
                    <a:pt x="154" y="419"/>
                  </a:lnTo>
                  <a:lnTo>
                    <a:pt x="164" y="419"/>
                  </a:lnTo>
                  <a:lnTo>
                    <a:pt x="174" y="420"/>
                  </a:lnTo>
                  <a:lnTo>
                    <a:pt x="184" y="420"/>
                  </a:lnTo>
                  <a:lnTo>
                    <a:pt x="195" y="422"/>
                  </a:lnTo>
                  <a:lnTo>
                    <a:pt x="203" y="424"/>
                  </a:lnTo>
                  <a:lnTo>
                    <a:pt x="210" y="429"/>
                  </a:lnTo>
                  <a:lnTo>
                    <a:pt x="215" y="436"/>
                  </a:lnTo>
                  <a:lnTo>
                    <a:pt x="218" y="448"/>
                  </a:lnTo>
                  <a:lnTo>
                    <a:pt x="130" y="503"/>
                  </a:lnTo>
                  <a:lnTo>
                    <a:pt x="158" y="498"/>
                  </a:lnTo>
                  <a:lnTo>
                    <a:pt x="182" y="494"/>
                  </a:lnTo>
                  <a:lnTo>
                    <a:pt x="202" y="489"/>
                  </a:lnTo>
                  <a:lnTo>
                    <a:pt x="218" y="485"/>
                  </a:lnTo>
                  <a:lnTo>
                    <a:pt x="232" y="476"/>
                  </a:lnTo>
                  <a:lnTo>
                    <a:pt x="245" y="469"/>
                  </a:lnTo>
                  <a:lnTo>
                    <a:pt x="260" y="456"/>
                  </a:lnTo>
                  <a:lnTo>
                    <a:pt x="278" y="441"/>
                  </a:lnTo>
                  <a:lnTo>
                    <a:pt x="297" y="425"/>
                  </a:lnTo>
                  <a:lnTo>
                    <a:pt x="316" y="417"/>
                  </a:lnTo>
                  <a:lnTo>
                    <a:pt x="334" y="410"/>
                  </a:lnTo>
                  <a:lnTo>
                    <a:pt x="355" y="402"/>
                  </a:lnTo>
                  <a:lnTo>
                    <a:pt x="372" y="386"/>
                  </a:lnTo>
                  <a:lnTo>
                    <a:pt x="388" y="361"/>
                  </a:lnTo>
                  <a:lnTo>
                    <a:pt x="402" y="321"/>
                  </a:lnTo>
                  <a:lnTo>
                    <a:pt x="413" y="262"/>
                  </a:lnTo>
                  <a:lnTo>
                    <a:pt x="415" y="223"/>
                  </a:lnTo>
                  <a:lnTo>
                    <a:pt x="410" y="187"/>
                  </a:lnTo>
                  <a:lnTo>
                    <a:pt x="400" y="153"/>
                  </a:lnTo>
                  <a:lnTo>
                    <a:pt x="386" y="124"/>
                  </a:lnTo>
                  <a:lnTo>
                    <a:pt x="367" y="97"/>
                  </a:lnTo>
                  <a:lnTo>
                    <a:pt x="349" y="73"/>
                  </a:lnTo>
                  <a:lnTo>
                    <a:pt x="331" y="54"/>
                  </a:lnTo>
                  <a:lnTo>
                    <a:pt x="314" y="40"/>
                  </a:lnTo>
                  <a:close/>
                </a:path>
              </a:pathLst>
            </a:custGeom>
            <a:solidFill>
              <a:srgbClr val="8099A6"/>
            </a:solidFill>
            <a:ln w="2540">
              <a:solidFill>
                <a:srgbClr val="7AA3A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560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25606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2560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10FA432-EC32-4533-BB2D-D8DC76D0C48D}" type="slidenum">
              <a:rPr lang="en-US" altLang="ru-RU"/>
              <a:pPr eaLnBrk="1" hangingPunct="1"/>
              <a:t>7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8909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4C1F847-8364-4551-B3AB-AB07BC42DE38}" type="slidenum">
              <a:rPr lang="en-US" altLang="ru-RU"/>
              <a:pPr eaLnBrk="1" hangingPunct="1"/>
              <a:t>70</a:t>
            </a:fld>
            <a:endParaRPr lang="en-US" altLang="ru-RU"/>
          </a:p>
        </p:txBody>
      </p:sp>
      <p:sp>
        <p:nvSpPr>
          <p:cNvPr id="8909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509712"/>
          </a:xfrm>
        </p:spPr>
        <p:txBody>
          <a:bodyPr/>
          <a:lstStyle/>
          <a:p>
            <a:r>
              <a:rPr lang="en-US" altLang="ru-RU" sz="3600" b="1" u="sng" smtClean="0"/>
              <a:t>Observations of the Circulatory System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8909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2193925"/>
            <a:ext cx="6283325" cy="3932238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Complaint of dizziness and headaches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Complaint of pain in chest and/or indigestion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Edema in feet and legs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Shortness of breath</a:t>
            </a:r>
          </a:p>
        </p:txBody>
      </p:sp>
      <p:grpSp>
        <p:nvGrpSpPr>
          <p:cNvPr id="89094" name="Group 68"/>
          <p:cNvGrpSpPr>
            <a:grpSpLocks/>
          </p:cNvGrpSpPr>
          <p:nvPr/>
        </p:nvGrpSpPr>
        <p:grpSpPr bwMode="auto">
          <a:xfrm>
            <a:off x="6683375" y="2433638"/>
            <a:ext cx="2230438" cy="3222625"/>
            <a:chOff x="4181" y="1485"/>
            <a:chExt cx="1271" cy="1982"/>
          </a:xfrm>
        </p:grpSpPr>
        <p:sp>
          <p:nvSpPr>
            <p:cNvPr id="89096" name="Freeform 20"/>
            <p:cNvSpPr>
              <a:spLocks/>
            </p:cNvSpPr>
            <p:nvPr/>
          </p:nvSpPr>
          <p:spPr bwMode="auto">
            <a:xfrm>
              <a:off x="4552" y="1485"/>
              <a:ext cx="86" cy="108"/>
            </a:xfrm>
            <a:custGeom>
              <a:avLst/>
              <a:gdLst>
                <a:gd name="T0" fmla="*/ 0 w 265"/>
                <a:gd name="T1" fmla="*/ 0 h 313"/>
                <a:gd name="T2" fmla="*/ 0 w 265"/>
                <a:gd name="T3" fmla="*/ 0 h 313"/>
                <a:gd name="T4" fmla="*/ 0 w 265"/>
                <a:gd name="T5" fmla="*/ 0 h 313"/>
                <a:gd name="T6" fmla="*/ 0 w 265"/>
                <a:gd name="T7" fmla="*/ 0 h 313"/>
                <a:gd name="T8" fmla="*/ 0 w 265"/>
                <a:gd name="T9" fmla="*/ 0 h 313"/>
                <a:gd name="T10" fmla="*/ 0 w 265"/>
                <a:gd name="T11" fmla="*/ 0 h 313"/>
                <a:gd name="T12" fmla="*/ 0 w 265"/>
                <a:gd name="T13" fmla="*/ 0 h 313"/>
                <a:gd name="T14" fmla="*/ 0 w 265"/>
                <a:gd name="T15" fmla="*/ 0 h 313"/>
                <a:gd name="T16" fmla="*/ 0 w 265"/>
                <a:gd name="T17" fmla="*/ 0 h 313"/>
                <a:gd name="T18" fmla="*/ 0 w 265"/>
                <a:gd name="T19" fmla="*/ 0 h 313"/>
                <a:gd name="T20" fmla="*/ 0 w 265"/>
                <a:gd name="T21" fmla="*/ 0 h 313"/>
                <a:gd name="T22" fmla="*/ 0 w 265"/>
                <a:gd name="T23" fmla="*/ 0 h 313"/>
                <a:gd name="T24" fmla="*/ 0 w 265"/>
                <a:gd name="T25" fmla="*/ 0 h 313"/>
                <a:gd name="T26" fmla="*/ 0 w 265"/>
                <a:gd name="T27" fmla="*/ 0 h 313"/>
                <a:gd name="T28" fmla="*/ 0 w 265"/>
                <a:gd name="T29" fmla="*/ 0 h 313"/>
                <a:gd name="T30" fmla="*/ 0 w 265"/>
                <a:gd name="T31" fmla="*/ 0 h 313"/>
                <a:gd name="T32" fmla="*/ 0 w 265"/>
                <a:gd name="T33" fmla="*/ 0 h 313"/>
                <a:gd name="T34" fmla="*/ 0 w 265"/>
                <a:gd name="T35" fmla="*/ 0 h 313"/>
                <a:gd name="T36" fmla="*/ 0 w 265"/>
                <a:gd name="T37" fmla="*/ 0 h 313"/>
                <a:gd name="T38" fmla="*/ 0 w 265"/>
                <a:gd name="T39" fmla="*/ 0 h 313"/>
                <a:gd name="T40" fmla="*/ 0 w 265"/>
                <a:gd name="T41" fmla="*/ 0 h 313"/>
                <a:gd name="T42" fmla="*/ 0 w 265"/>
                <a:gd name="T43" fmla="*/ 0 h 313"/>
                <a:gd name="T44" fmla="*/ 0 w 265"/>
                <a:gd name="T45" fmla="*/ 0 h 313"/>
                <a:gd name="T46" fmla="*/ 0 w 265"/>
                <a:gd name="T47" fmla="*/ 0 h 313"/>
                <a:gd name="T48" fmla="*/ 0 w 265"/>
                <a:gd name="T49" fmla="*/ 0 h 3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65"/>
                <a:gd name="T76" fmla="*/ 0 h 313"/>
                <a:gd name="T77" fmla="*/ 265 w 265"/>
                <a:gd name="T78" fmla="*/ 313 h 3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65" h="313">
                  <a:moveTo>
                    <a:pt x="184" y="81"/>
                  </a:moveTo>
                  <a:lnTo>
                    <a:pt x="227" y="75"/>
                  </a:lnTo>
                  <a:lnTo>
                    <a:pt x="265" y="86"/>
                  </a:lnTo>
                  <a:lnTo>
                    <a:pt x="243" y="97"/>
                  </a:lnTo>
                  <a:lnTo>
                    <a:pt x="222" y="124"/>
                  </a:lnTo>
                  <a:lnTo>
                    <a:pt x="216" y="194"/>
                  </a:lnTo>
                  <a:lnTo>
                    <a:pt x="222" y="259"/>
                  </a:lnTo>
                  <a:lnTo>
                    <a:pt x="162" y="243"/>
                  </a:lnTo>
                  <a:lnTo>
                    <a:pt x="119" y="238"/>
                  </a:lnTo>
                  <a:lnTo>
                    <a:pt x="108" y="254"/>
                  </a:lnTo>
                  <a:lnTo>
                    <a:pt x="81" y="286"/>
                  </a:lnTo>
                  <a:lnTo>
                    <a:pt x="60" y="308"/>
                  </a:lnTo>
                  <a:lnTo>
                    <a:pt x="54" y="313"/>
                  </a:lnTo>
                  <a:lnTo>
                    <a:pt x="49" y="221"/>
                  </a:lnTo>
                  <a:lnTo>
                    <a:pt x="27" y="167"/>
                  </a:lnTo>
                  <a:lnTo>
                    <a:pt x="0" y="162"/>
                  </a:lnTo>
                  <a:lnTo>
                    <a:pt x="33" y="124"/>
                  </a:lnTo>
                  <a:lnTo>
                    <a:pt x="70" y="108"/>
                  </a:lnTo>
                  <a:lnTo>
                    <a:pt x="81" y="102"/>
                  </a:lnTo>
                  <a:lnTo>
                    <a:pt x="114" y="43"/>
                  </a:lnTo>
                  <a:lnTo>
                    <a:pt x="146" y="5"/>
                  </a:lnTo>
                  <a:lnTo>
                    <a:pt x="157" y="0"/>
                  </a:lnTo>
                  <a:lnTo>
                    <a:pt x="162" y="43"/>
                  </a:lnTo>
                  <a:lnTo>
                    <a:pt x="173" y="75"/>
                  </a:lnTo>
                  <a:lnTo>
                    <a:pt x="184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097" name="Freeform 21"/>
            <p:cNvSpPr>
              <a:spLocks/>
            </p:cNvSpPr>
            <p:nvPr/>
          </p:nvSpPr>
          <p:spPr bwMode="auto">
            <a:xfrm>
              <a:off x="4918" y="1492"/>
              <a:ext cx="87" cy="88"/>
            </a:xfrm>
            <a:custGeom>
              <a:avLst/>
              <a:gdLst>
                <a:gd name="T0" fmla="*/ 0 w 265"/>
                <a:gd name="T1" fmla="*/ 0 h 254"/>
                <a:gd name="T2" fmla="*/ 0 w 265"/>
                <a:gd name="T3" fmla="*/ 0 h 254"/>
                <a:gd name="T4" fmla="*/ 0 w 265"/>
                <a:gd name="T5" fmla="*/ 0 h 254"/>
                <a:gd name="T6" fmla="*/ 0 w 265"/>
                <a:gd name="T7" fmla="*/ 0 h 254"/>
                <a:gd name="T8" fmla="*/ 0 w 265"/>
                <a:gd name="T9" fmla="*/ 0 h 254"/>
                <a:gd name="T10" fmla="*/ 0 w 265"/>
                <a:gd name="T11" fmla="*/ 0 h 254"/>
                <a:gd name="T12" fmla="*/ 0 w 265"/>
                <a:gd name="T13" fmla="*/ 0 h 254"/>
                <a:gd name="T14" fmla="*/ 0 w 265"/>
                <a:gd name="T15" fmla="*/ 0 h 254"/>
                <a:gd name="T16" fmla="*/ 0 w 265"/>
                <a:gd name="T17" fmla="*/ 0 h 254"/>
                <a:gd name="T18" fmla="*/ 0 w 265"/>
                <a:gd name="T19" fmla="*/ 0 h 254"/>
                <a:gd name="T20" fmla="*/ 0 w 265"/>
                <a:gd name="T21" fmla="*/ 0 h 254"/>
                <a:gd name="T22" fmla="*/ 0 w 265"/>
                <a:gd name="T23" fmla="*/ 0 h 254"/>
                <a:gd name="T24" fmla="*/ 0 w 265"/>
                <a:gd name="T25" fmla="*/ 0 h 254"/>
                <a:gd name="T26" fmla="*/ 0 w 265"/>
                <a:gd name="T27" fmla="*/ 0 h 254"/>
                <a:gd name="T28" fmla="*/ 0 w 265"/>
                <a:gd name="T29" fmla="*/ 0 h 254"/>
                <a:gd name="T30" fmla="*/ 0 w 265"/>
                <a:gd name="T31" fmla="*/ 0 h 254"/>
                <a:gd name="T32" fmla="*/ 0 w 265"/>
                <a:gd name="T33" fmla="*/ 0 h 254"/>
                <a:gd name="T34" fmla="*/ 0 w 265"/>
                <a:gd name="T35" fmla="*/ 0 h 254"/>
                <a:gd name="T36" fmla="*/ 0 w 265"/>
                <a:gd name="T37" fmla="*/ 0 h 254"/>
                <a:gd name="T38" fmla="*/ 0 w 265"/>
                <a:gd name="T39" fmla="*/ 0 h 254"/>
                <a:gd name="T40" fmla="*/ 0 w 265"/>
                <a:gd name="T41" fmla="*/ 0 h 254"/>
                <a:gd name="T42" fmla="*/ 0 w 265"/>
                <a:gd name="T43" fmla="*/ 0 h 254"/>
                <a:gd name="T44" fmla="*/ 0 w 265"/>
                <a:gd name="T45" fmla="*/ 0 h 254"/>
                <a:gd name="T46" fmla="*/ 0 w 265"/>
                <a:gd name="T47" fmla="*/ 0 h 2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5"/>
                <a:gd name="T73" fmla="*/ 0 h 254"/>
                <a:gd name="T74" fmla="*/ 265 w 265"/>
                <a:gd name="T75" fmla="*/ 254 h 2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5" h="254">
                  <a:moveTo>
                    <a:pt x="254" y="92"/>
                  </a:moveTo>
                  <a:lnTo>
                    <a:pt x="265" y="103"/>
                  </a:lnTo>
                  <a:lnTo>
                    <a:pt x="265" y="119"/>
                  </a:lnTo>
                  <a:lnTo>
                    <a:pt x="206" y="152"/>
                  </a:lnTo>
                  <a:lnTo>
                    <a:pt x="179" y="184"/>
                  </a:lnTo>
                  <a:lnTo>
                    <a:pt x="184" y="200"/>
                  </a:lnTo>
                  <a:lnTo>
                    <a:pt x="189" y="233"/>
                  </a:lnTo>
                  <a:lnTo>
                    <a:pt x="179" y="254"/>
                  </a:lnTo>
                  <a:lnTo>
                    <a:pt x="114" y="211"/>
                  </a:lnTo>
                  <a:lnTo>
                    <a:pt x="49" y="238"/>
                  </a:lnTo>
                  <a:lnTo>
                    <a:pt x="38" y="254"/>
                  </a:lnTo>
                  <a:lnTo>
                    <a:pt x="43" y="179"/>
                  </a:lnTo>
                  <a:lnTo>
                    <a:pt x="27" y="130"/>
                  </a:lnTo>
                  <a:lnTo>
                    <a:pt x="0" y="125"/>
                  </a:lnTo>
                  <a:lnTo>
                    <a:pt x="11" y="108"/>
                  </a:lnTo>
                  <a:lnTo>
                    <a:pt x="43" y="87"/>
                  </a:lnTo>
                  <a:lnTo>
                    <a:pt x="81" y="65"/>
                  </a:lnTo>
                  <a:lnTo>
                    <a:pt x="119" y="44"/>
                  </a:lnTo>
                  <a:lnTo>
                    <a:pt x="152" y="16"/>
                  </a:lnTo>
                  <a:lnTo>
                    <a:pt x="168" y="0"/>
                  </a:lnTo>
                  <a:lnTo>
                    <a:pt x="173" y="11"/>
                  </a:lnTo>
                  <a:lnTo>
                    <a:pt x="184" y="44"/>
                  </a:lnTo>
                  <a:lnTo>
                    <a:pt x="206" y="92"/>
                  </a:lnTo>
                  <a:lnTo>
                    <a:pt x="254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098" name="Freeform 22"/>
            <p:cNvSpPr>
              <a:spLocks/>
            </p:cNvSpPr>
            <p:nvPr/>
          </p:nvSpPr>
          <p:spPr bwMode="auto">
            <a:xfrm>
              <a:off x="4566" y="1502"/>
              <a:ext cx="51" cy="75"/>
            </a:xfrm>
            <a:custGeom>
              <a:avLst/>
              <a:gdLst>
                <a:gd name="T0" fmla="*/ 0 w 157"/>
                <a:gd name="T1" fmla="*/ 0 h 217"/>
                <a:gd name="T2" fmla="*/ 0 w 157"/>
                <a:gd name="T3" fmla="*/ 0 h 217"/>
                <a:gd name="T4" fmla="*/ 0 w 157"/>
                <a:gd name="T5" fmla="*/ 0 h 217"/>
                <a:gd name="T6" fmla="*/ 0 w 157"/>
                <a:gd name="T7" fmla="*/ 0 h 217"/>
                <a:gd name="T8" fmla="*/ 0 w 157"/>
                <a:gd name="T9" fmla="*/ 0 h 217"/>
                <a:gd name="T10" fmla="*/ 0 w 157"/>
                <a:gd name="T11" fmla="*/ 0 h 217"/>
                <a:gd name="T12" fmla="*/ 0 w 157"/>
                <a:gd name="T13" fmla="*/ 0 h 217"/>
                <a:gd name="T14" fmla="*/ 0 w 157"/>
                <a:gd name="T15" fmla="*/ 0 h 217"/>
                <a:gd name="T16" fmla="*/ 0 w 157"/>
                <a:gd name="T17" fmla="*/ 0 h 217"/>
                <a:gd name="T18" fmla="*/ 0 w 157"/>
                <a:gd name="T19" fmla="*/ 0 h 217"/>
                <a:gd name="T20" fmla="*/ 0 w 157"/>
                <a:gd name="T21" fmla="*/ 0 h 217"/>
                <a:gd name="T22" fmla="*/ 0 w 157"/>
                <a:gd name="T23" fmla="*/ 0 h 217"/>
                <a:gd name="T24" fmla="*/ 0 w 157"/>
                <a:gd name="T25" fmla="*/ 0 h 217"/>
                <a:gd name="T26" fmla="*/ 0 w 157"/>
                <a:gd name="T27" fmla="*/ 0 h 217"/>
                <a:gd name="T28" fmla="*/ 0 w 157"/>
                <a:gd name="T29" fmla="*/ 0 h 217"/>
                <a:gd name="T30" fmla="*/ 0 w 157"/>
                <a:gd name="T31" fmla="*/ 0 h 2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7"/>
                <a:gd name="T49" fmla="*/ 0 h 217"/>
                <a:gd name="T50" fmla="*/ 157 w 157"/>
                <a:gd name="T51" fmla="*/ 217 h 2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7" h="217">
                  <a:moveTo>
                    <a:pt x="157" y="60"/>
                  </a:moveTo>
                  <a:lnTo>
                    <a:pt x="141" y="114"/>
                  </a:lnTo>
                  <a:lnTo>
                    <a:pt x="152" y="168"/>
                  </a:lnTo>
                  <a:lnTo>
                    <a:pt x="152" y="179"/>
                  </a:lnTo>
                  <a:lnTo>
                    <a:pt x="81" y="163"/>
                  </a:lnTo>
                  <a:lnTo>
                    <a:pt x="27" y="206"/>
                  </a:lnTo>
                  <a:lnTo>
                    <a:pt x="22" y="217"/>
                  </a:lnTo>
                  <a:lnTo>
                    <a:pt x="33" y="157"/>
                  </a:lnTo>
                  <a:lnTo>
                    <a:pt x="22" y="114"/>
                  </a:lnTo>
                  <a:lnTo>
                    <a:pt x="0" y="108"/>
                  </a:lnTo>
                  <a:lnTo>
                    <a:pt x="54" y="65"/>
                  </a:lnTo>
                  <a:lnTo>
                    <a:pt x="87" y="17"/>
                  </a:lnTo>
                  <a:lnTo>
                    <a:pt x="92" y="0"/>
                  </a:lnTo>
                  <a:lnTo>
                    <a:pt x="114" y="44"/>
                  </a:lnTo>
                  <a:lnTo>
                    <a:pt x="146" y="60"/>
                  </a:lnTo>
                  <a:lnTo>
                    <a:pt x="157" y="6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099" name="Freeform 23"/>
            <p:cNvSpPr>
              <a:spLocks/>
            </p:cNvSpPr>
            <p:nvPr/>
          </p:nvSpPr>
          <p:spPr bwMode="auto">
            <a:xfrm>
              <a:off x="4731" y="1504"/>
              <a:ext cx="187" cy="9"/>
            </a:xfrm>
            <a:custGeom>
              <a:avLst/>
              <a:gdLst>
                <a:gd name="T0" fmla="*/ 0 w 573"/>
                <a:gd name="T1" fmla="*/ 0 h 27"/>
                <a:gd name="T2" fmla="*/ 0 w 573"/>
                <a:gd name="T3" fmla="*/ 0 h 27"/>
                <a:gd name="T4" fmla="*/ 0 w 573"/>
                <a:gd name="T5" fmla="*/ 0 h 27"/>
                <a:gd name="T6" fmla="*/ 0 w 573"/>
                <a:gd name="T7" fmla="*/ 0 h 27"/>
                <a:gd name="T8" fmla="*/ 0 w 573"/>
                <a:gd name="T9" fmla="*/ 0 h 27"/>
                <a:gd name="T10" fmla="*/ 0 w 573"/>
                <a:gd name="T11" fmla="*/ 0 h 27"/>
                <a:gd name="T12" fmla="*/ 0 w 573"/>
                <a:gd name="T13" fmla="*/ 0 h 27"/>
                <a:gd name="T14" fmla="*/ 0 w 573"/>
                <a:gd name="T15" fmla="*/ 0 h 27"/>
                <a:gd name="T16" fmla="*/ 0 w 573"/>
                <a:gd name="T17" fmla="*/ 0 h 27"/>
                <a:gd name="T18" fmla="*/ 0 w 573"/>
                <a:gd name="T19" fmla="*/ 0 h 27"/>
                <a:gd name="T20" fmla="*/ 0 w 573"/>
                <a:gd name="T21" fmla="*/ 0 h 27"/>
                <a:gd name="T22" fmla="*/ 0 w 573"/>
                <a:gd name="T23" fmla="*/ 0 h 27"/>
                <a:gd name="T24" fmla="*/ 0 w 573"/>
                <a:gd name="T25" fmla="*/ 0 h 27"/>
                <a:gd name="T26" fmla="*/ 0 w 573"/>
                <a:gd name="T27" fmla="*/ 0 h 27"/>
                <a:gd name="T28" fmla="*/ 0 w 573"/>
                <a:gd name="T29" fmla="*/ 0 h 27"/>
                <a:gd name="T30" fmla="*/ 0 w 573"/>
                <a:gd name="T31" fmla="*/ 0 h 27"/>
                <a:gd name="T32" fmla="*/ 0 w 573"/>
                <a:gd name="T33" fmla="*/ 0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3"/>
                <a:gd name="T52" fmla="*/ 0 h 27"/>
                <a:gd name="T53" fmla="*/ 573 w 573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3" h="27">
                  <a:moveTo>
                    <a:pt x="573" y="27"/>
                  </a:moveTo>
                  <a:lnTo>
                    <a:pt x="519" y="21"/>
                  </a:lnTo>
                  <a:lnTo>
                    <a:pt x="406" y="16"/>
                  </a:lnTo>
                  <a:lnTo>
                    <a:pt x="292" y="11"/>
                  </a:lnTo>
                  <a:lnTo>
                    <a:pt x="173" y="11"/>
                  </a:lnTo>
                  <a:lnTo>
                    <a:pt x="54" y="16"/>
                  </a:lnTo>
                  <a:lnTo>
                    <a:pt x="0" y="27"/>
                  </a:lnTo>
                  <a:lnTo>
                    <a:pt x="54" y="16"/>
                  </a:lnTo>
                  <a:lnTo>
                    <a:pt x="108" y="5"/>
                  </a:lnTo>
                  <a:lnTo>
                    <a:pt x="162" y="5"/>
                  </a:lnTo>
                  <a:lnTo>
                    <a:pt x="222" y="0"/>
                  </a:lnTo>
                  <a:lnTo>
                    <a:pt x="276" y="0"/>
                  </a:lnTo>
                  <a:lnTo>
                    <a:pt x="335" y="5"/>
                  </a:lnTo>
                  <a:lnTo>
                    <a:pt x="395" y="11"/>
                  </a:lnTo>
                  <a:lnTo>
                    <a:pt x="454" y="16"/>
                  </a:lnTo>
                  <a:lnTo>
                    <a:pt x="514" y="21"/>
                  </a:lnTo>
                  <a:lnTo>
                    <a:pt x="57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00" name="Freeform 24"/>
            <p:cNvSpPr>
              <a:spLocks/>
            </p:cNvSpPr>
            <p:nvPr/>
          </p:nvSpPr>
          <p:spPr bwMode="auto">
            <a:xfrm>
              <a:off x="4932" y="1506"/>
              <a:ext cx="59" cy="56"/>
            </a:xfrm>
            <a:custGeom>
              <a:avLst/>
              <a:gdLst>
                <a:gd name="T0" fmla="*/ 0 w 179"/>
                <a:gd name="T1" fmla="*/ 0 h 162"/>
                <a:gd name="T2" fmla="*/ 0 w 179"/>
                <a:gd name="T3" fmla="*/ 0 h 162"/>
                <a:gd name="T4" fmla="*/ 0 w 179"/>
                <a:gd name="T5" fmla="*/ 0 h 162"/>
                <a:gd name="T6" fmla="*/ 0 w 179"/>
                <a:gd name="T7" fmla="*/ 0 h 162"/>
                <a:gd name="T8" fmla="*/ 0 w 179"/>
                <a:gd name="T9" fmla="*/ 0 h 162"/>
                <a:gd name="T10" fmla="*/ 0 w 179"/>
                <a:gd name="T11" fmla="*/ 0 h 162"/>
                <a:gd name="T12" fmla="*/ 0 w 179"/>
                <a:gd name="T13" fmla="*/ 0 h 162"/>
                <a:gd name="T14" fmla="*/ 0 w 179"/>
                <a:gd name="T15" fmla="*/ 0 h 162"/>
                <a:gd name="T16" fmla="*/ 0 w 179"/>
                <a:gd name="T17" fmla="*/ 0 h 162"/>
                <a:gd name="T18" fmla="*/ 0 w 179"/>
                <a:gd name="T19" fmla="*/ 0 h 162"/>
                <a:gd name="T20" fmla="*/ 0 w 179"/>
                <a:gd name="T21" fmla="*/ 0 h 162"/>
                <a:gd name="T22" fmla="*/ 0 w 179"/>
                <a:gd name="T23" fmla="*/ 0 h 162"/>
                <a:gd name="T24" fmla="*/ 0 w 179"/>
                <a:gd name="T25" fmla="*/ 0 h 162"/>
                <a:gd name="T26" fmla="*/ 0 w 179"/>
                <a:gd name="T27" fmla="*/ 0 h 162"/>
                <a:gd name="T28" fmla="*/ 0 w 179"/>
                <a:gd name="T29" fmla="*/ 0 h 1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9"/>
                <a:gd name="T46" fmla="*/ 0 h 162"/>
                <a:gd name="T47" fmla="*/ 179 w 179"/>
                <a:gd name="T48" fmla="*/ 162 h 1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9" h="162">
                  <a:moveTo>
                    <a:pt x="114" y="54"/>
                  </a:moveTo>
                  <a:lnTo>
                    <a:pt x="179" y="81"/>
                  </a:lnTo>
                  <a:lnTo>
                    <a:pt x="125" y="108"/>
                  </a:lnTo>
                  <a:lnTo>
                    <a:pt x="103" y="141"/>
                  </a:lnTo>
                  <a:lnTo>
                    <a:pt x="103" y="152"/>
                  </a:lnTo>
                  <a:lnTo>
                    <a:pt x="54" y="141"/>
                  </a:lnTo>
                  <a:lnTo>
                    <a:pt x="11" y="162"/>
                  </a:lnTo>
                  <a:lnTo>
                    <a:pt x="27" y="114"/>
                  </a:lnTo>
                  <a:lnTo>
                    <a:pt x="11" y="81"/>
                  </a:lnTo>
                  <a:lnTo>
                    <a:pt x="0" y="76"/>
                  </a:lnTo>
                  <a:lnTo>
                    <a:pt x="60" y="49"/>
                  </a:lnTo>
                  <a:lnTo>
                    <a:pt x="98" y="11"/>
                  </a:lnTo>
                  <a:lnTo>
                    <a:pt x="103" y="0"/>
                  </a:lnTo>
                  <a:lnTo>
                    <a:pt x="114" y="22"/>
                  </a:lnTo>
                  <a:lnTo>
                    <a:pt x="114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01" name="Freeform 25"/>
            <p:cNvSpPr>
              <a:spLocks/>
            </p:cNvSpPr>
            <p:nvPr/>
          </p:nvSpPr>
          <p:spPr bwMode="auto">
            <a:xfrm>
              <a:off x="4681" y="1509"/>
              <a:ext cx="5" cy="32"/>
            </a:xfrm>
            <a:custGeom>
              <a:avLst/>
              <a:gdLst>
                <a:gd name="T0" fmla="*/ 0 w 16"/>
                <a:gd name="T1" fmla="*/ 0 h 92"/>
                <a:gd name="T2" fmla="*/ 0 w 16"/>
                <a:gd name="T3" fmla="*/ 0 h 92"/>
                <a:gd name="T4" fmla="*/ 0 w 16"/>
                <a:gd name="T5" fmla="*/ 0 h 92"/>
                <a:gd name="T6" fmla="*/ 0 w 16"/>
                <a:gd name="T7" fmla="*/ 0 h 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92"/>
                <a:gd name="T14" fmla="*/ 16 w 16"/>
                <a:gd name="T15" fmla="*/ 92 h 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92">
                  <a:moveTo>
                    <a:pt x="0" y="92"/>
                  </a:moveTo>
                  <a:lnTo>
                    <a:pt x="16" y="0"/>
                  </a:lnTo>
                  <a:lnTo>
                    <a:pt x="11" y="9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02" name="Freeform 26"/>
            <p:cNvSpPr>
              <a:spLocks/>
            </p:cNvSpPr>
            <p:nvPr/>
          </p:nvSpPr>
          <p:spPr bwMode="auto">
            <a:xfrm>
              <a:off x="4700" y="1509"/>
              <a:ext cx="8" cy="32"/>
            </a:xfrm>
            <a:custGeom>
              <a:avLst/>
              <a:gdLst>
                <a:gd name="T0" fmla="*/ 0 w 22"/>
                <a:gd name="T1" fmla="*/ 0 h 92"/>
                <a:gd name="T2" fmla="*/ 0 w 22"/>
                <a:gd name="T3" fmla="*/ 0 h 92"/>
                <a:gd name="T4" fmla="*/ 0 w 22"/>
                <a:gd name="T5" fmla="*/ 0 h 92"/>
                <a:gd name="T6" fmla="*/ 0 w 22"/>
                <a:gd name="T7" fmla="*/ 0 h 92"/>
                <a:gd name="T8" fmla="*/ 0 w 22"/>
                <a:gd name="T9" fmla="*/ 0 h 92"/>
                <a:gd name="T10" fmla="*/ 0 w 22"/>
                <a:gd name="T11" fmla="*/ 0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92"/>
                <a:gd name="T20" fmla="*/ 22 w 22"/>
                <a:gd name="T21" fmla="*/ 92 h 9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92">
                  <a:moveTo>
                    <a:pt x="11" y="92"/>
                  </a:moveTo>
                  <a:lnTo>
                    <a:pt x="0" y="92"/>
                  </a:lnTo>
                  <a:lnTo>
                    <a:pt x="16" y="0"/>
                  </a:lnTo>
                  <a:lnTo>
                    <a:pt x="22" y="43"/>
                  </a:lnTo>
                  <a:lnTo>
                    <a:pt x="11" y="81"/>
                  </a:lnTo>
                  <a:lnTo>
                    <a:pt x="11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03" name="Freeform 27"/>
            <p:cNvSpPr>
              <a:spLocks/>
            </p:cNvSpPr>
            <p:nvPr/>
          </p:nvSpPr>
          <p:spPr bwMode="auto">
            <a:xfrm>
              <a:off x="4509" y="1519"/>
              <a:ext cx="12" cy="1"/>
            </a:xfrm>
            <a:custGeom>
              <a:avLst/>
              <a:gdLst>
                <a:gd name="T0" fmla="*/ 0 w 38"/>
                <a:gd name="T1" fmla="*/ 0 h 5"/>
                <a:gd name="T2" fmla="*/ 0 w 38"/>
                <a:gd name="T3" fmla="*/ 0 h 5"/>
                <a:gd name="T4" fmla="*/ 0 w 38"/>
                <a:gd name="T5" fmla="*/ 0 h 5"/>
                <a:gd name="T6" fmla="*/ 0 w 38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5"/>
                <a:gd name="T14" fmla="*/ 38 w 38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5">
                  <a:moveTo>
                    <a:pt x="38" y="5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04" name="Freeform 28"/>
            <p:cNvSpPr>
              <a:spLocks/>
            </p:cNvSpPr>
            <p:nvPr/>
          </p:nvSpPr>
          <p:spPr bwMode="auto">
            <a:xfrm>
              <a:off x="4463" y="1520"/>
              <a:ext cx="39" cy="4"/>
            </a:xfrm>
            <a:custGeom>
              <a:avLst/>
              <a:gdLst>
                <a:gd name="T0" fmla="*/ 0 w 119"/>
                <a:gd name="T1" fmla="*/ 0 h 11"/>
                <a:gd name="T2" fmla="*/ 0 w 119"/>
                <a:gd name="T3" fmla="*/ 0 h 11"/>
                <a:gd name="T4" fmla="*/ 0 w 119"/>
                <a:gd name="T5" fmla="*/ 0 h 11"/>
                <a:gd name="T6" fmla="*/ 0 w 119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11"/>
                <a:gd name="T14" fmla="*/ 119 w 119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11">
                  <a:moveTo>
                    <a:pt x="0" y="11"/>
                  </a:moveTo>
                  <a:lnTo>
                    <a:pt x="43" y="0"/>
                  </a:lnTo>
                  <a:lnTo>
                    <a:pt x="119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05" name="Freeform 29"/>
            <p:cNvSpPr>
              <a:spLocks/>
            </p:cNvSpPr>
            <p:nvPr/>
          </p:nvSpPr>
          <p:spPr bwMode="auto">
            <a:xfrm>
              <a:off x="4452" y="1524"/>
              <a:ext cx="6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0 w 17"/>
                <a:gd name="T5" fmla="*/ 0 h 1"/>
                <a:gd name="T6" fmla="*/ 0 60000 65536"/>
                <a:gd name="T7" fmla="*/ 0 60000 65536"/>
                <a:gd name="T8" fmla="*/ 0 60000 65536"/>
                <a:gd name="T9" fmla="*/ 0 w 17"/>
                <a:gd name="T10" fmla="*/ 0 h 1"/>
                <a:gd name="T11" fmla="*/ 17 w 17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" h="1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06" name="Freeform 30"/>
            <p:cNvSpPr>
              <a:spLocks/>
            </p:cNvSpPr>
            <p:nvPr/>
          </p:nvSpPr>
          <p:spPr bwMode="auto">
            <a:xfrm>
              <a:off x="4380" y="1526"/>
              <a:ext cx="69" cy="11"/>
            </a:xfrm>
            <a:custGeom>
              <a:avLst/>
              <a:gdLst>
                <a:gd name="T0" fmla="*/ 0 w 211"/>
                <a:gd name="T1" fmla="*/ 0 h 32"/>
                <a:gd name="T2" fmla="*/ 0 w 211"/>
                <a:gd name="T3" fmla="*/ 0 h 32"/>
                <a:gd name="T4" fmla="*/ 0 w 211"/>
                <a:gd name="T5" fmla="*/ 0 h 32"/>
                <a:gd name="T6" fmla="*/ 0 w 211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32"/>
                <a:gd name="T14" fmla="*/ 211 w 211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32">
                  <a:moveTo>
                    <a:pt x="0" y="32"/>
                  </a:moveTo>
                  <a:lnTo>
                    <a:pt x="151" y="0"/>
                  </a:lnTo>
                  <a:lnTo>
                    <a:pt x="211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07" name="Freeform 31"/>
            <p:cNvSpPr>
              <a:spLocks/>
            </p:cNvSpPr>
            <p:nvPr/>
          </p:nvSpPr>
          <p:spPr bwMode="auto">
            <a:xfrm>
              <a:off x="4748" y="1532"/>
              <a:ext cx="38" cy="5"/>
            </a:xfrm>
            <a:custGeom>
              <a:avLst/>
              <a:gdLst>
                <a:gd name="T0" fmla="*/ 0 w 114"/>
                <a:gd name="T1" fmla="*/ 0 h 16"/>
                <a:gd name="T2" fmla="*/ 0 w 114"/>
                <a:gd name="T3" fmla="*/ 0 h 16"/>
                <a:gd name="T4" fmla="*/ 0 w 114"/>
                <a:gd name="T5" fmla="*/ 0 h 16"/>
                <a:gd name="T6" fmla="*/ 0 w 114"/>
                <a:gd name="T7" fmla="*/ 0 h 16"/>
                <a:gd name="T8" fmla="*/ 0 w 114"/>
                <a:gd name="T9" fmla="*/ 0 h 16"/>
                <a:gd name="T10" fmla="*/ 0 w 114"/>
                <a:gd name="T11" fmla="*/ 0 h 16"/>
                <a:gd name="T12" fmla="*/ 0 w 114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4"/>
                <a:gd name="T22" fmla="*/ 0 h 16"/>
                <a:gd name="T23" fmla="*/ 114 w 114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4" h="16">
                  <a:moveTo>
                    <a:pt x="114" y="0"/>
                  </a:moveTo>
                  <a:lnTo>
                    <a:pt x="60" y="16"/>
                  </a:lnTo>
                  <a:lnTo>
                    <a:pt x="11" y="16"/>
                  </a:lnTo>
                  <a:lnTo>
                    <a:pt x="0" y="11"/>
                  </a:lnTo>
                  <a:lnTo>
                    <a:pt x="54" y="0"/>
                  </a:lnTo>
                  <a:lnTo>
                    <a:pt x="103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08" name="Freeform 32"/>
            <p:cNvSpPr>
              <a:spLocks/>
            </p:cNvSpPr>
            <p:nvPr/>
          </p:nvSpPr>
          <p:spPr bwMode="auto">
            <a:xfrm>
              <a:off x="4793" y="1530"/>
              <a:ext cx="28" cy="2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0 w 87"/>
                <a:gd name="T5" fmla="*/ 0 h 6"/>
                <a:gd name="T6" fmla="*/ 0 w 8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6"/>
                <a:gd name="T14" fmla="*/ 87 w 87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6">
                  <a:moveTo>
                    <a:pt x="87" y="0"/>
                  </a:moveTo>
                  <a:lnTo>
                    <a:pt x="44" y="6"/>
                  </a:lnTo>
                  <a:lnTo>
                    <a:pt x="0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09" name="Freeform 33"/>
            <p:cNvSpPr>
              <a:spLocks/>
            </p:cNvSpPr>
            <p:nvPr/>
          </p:nvSpPr>
          <p:spPr bwMode="auto">
            <a:xfrm>
              <a:off x="4311" y="1539"/>
              <a:ext cx="58" cy="23"/>
            </a:xfrm>
            <a:custGeom>
              <a:avLst/>
              <a:gdLst>
                <a:gd name="T0" fmla="*/ 0 w 178"/>
                <a:gd name="T1" fmla="*/ 0 h 65"/>
                <a:gd name="T2" fmla="*/ 0 w 178"/>
                <a:gd name="T3" fmla="*/ 0 h 65"/>
                <a:gd name="T4" fmla="*/ 0 w 178"/>
                <a:gd name="T5" fmla="*/ 0 h 65"/>
                <a:gd name="T6" fmla="*/ 0 w 178"/>
                <a:gd name="T7" fmla="*/ 0 h 65"/>
                <a:gd name="T8" fmla="*/ 0 w 178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8"/>
                <a:gd name="T16" fmla="*/ 0 h 65"/>
                <a:gd name="T17" fmla="*/ 178 w 178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8" h="65">
                  <a:moveTo>
                    <a:pt x="0" y="65"/>
                  </a:moveTo>
                  <a:lnTo>
                    <a:pt x="81" y="27"/>
                  </a:lnTo>
                  <a:lnTo>
                    <a:pt x="157" y="6"/>
                  </a:lnTo>
                  <a:lnTo>
                    <a:pt x="178" y="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10" name="Rectangle 34"/>
            <p:cNvSpPr>
              <a:spLocks noChangeArrowheads="1"/>
            </p:cNvSpPr>
            <p:nvPr/>
          </p:nvSpPr>
          <p:spPr bwMode="auto">
            <a:xfrm>
              <a:off x="4465" y="1541"/>
              <a:ext cx="2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89111" name="Rectangle 35"/>
            <p:cNvSpPr>
              <a:spLocks noChangeArrowheads="1"/>
            </p:cNvSpPr>
            <p:nvPr/>
          </p:nvSpPr>
          <p:spPr bwMode="auto">
            <a:xfrm>
              <a:off x="4474" y="1541"/>
              <a:ext cx="2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89112" name="Freeform 36"/>
            <p:cNvSpPr>
              <a:spLocks/>
            </p:cNvSpPr>
            <p:nvPr/>
          </p:nvSpPr>
          <p:spPr bwMode="auto">
            <a:xfrm>
              <a:off x="4982" y="1545"/>
              <a:ext cx="80" cy="71"/>
            </a:xfrm>
            <a:custGeom>
              <a:avLst/>
              <a:gdLst>
                <a:gd name="T0" fmla="*/ 0 w 243"/>
                <a:gd name="T1" fmla="*/ 0 h 205"/>
                <a:gd name="T2" fmla="*/ 0 w 243"/>
                <a:gd name="T3" fmla="*/ 0 h 205"/>
                <a:gd name="T4" fmla="*/ 0 w 243"/>
                <a:gd name="T5" fmla="*/ 0 h 205"/>
                <a:gd name="T6" fmla="*/ 0 w 243"/>
                <a:gd name="T7" fmla="*/ 0 h 205"/>
                <a:gd name="T8" fmla="*/ 0 w 243"/>
                <a:gd name="T9" fmla="*/ 0 h 205"/>
                <a:gd name="T10" fmla="*/ 0 w 243"/>
                <a:gd name="T11" fmla="*/ 0 h 205"/>
                <a:gd name="T12" fmla="*/ 0 w 243"/>
                <a:gd name="T13" fmla="*/ 0 h 205"/>
                <a:gd name="T14" fmla="*/ 0 w 243"/>
                <a:gd name="T15" fmla="*/ 0 h 205"/>
                <a:gd name="T16" fmla="*/ 0 w 243"/>
                <a:gd name="T17" fmla="*/ 0 h 205"/>
                <a:gd name="T18" fmla="*/ 0 w 243"/>
                <a:gd name="T19" fmla="*/ 0 h 205"/>
                <a:gd name="T20" fmla="*/ 0 w 243"/>
                <a:gd name="T21" fmla="*/ 0 h 205"/>
                <a:gd name="T22" fmla="*/ 0 w 243"/>
                <a:gd name="T23" fmla="*/ 0 h 205"/>
                <a:gd name="T24" fmla="*/ 0 w 243"/>
                <a:gd name="T25" fmla="*/ 0 h 205"/>
                <a:gd name="T26" fmla="*/ 0 w 243"/>
                <a:gd name="T27" fmla="*/ 0 h 205"/>
                <a:gd name="T28" fmla="*/ 0 w 243"/>
                <a:gd name="T29" fmla="*/ 0 h 205"/>
                <a:gd name="T30" fmla="*/ 0 w 243"/>
                <a:gd name="T31" fmla="*/ 0 h 205"/>
                <a:gd name="T32" fmla="*/ 0 w 243"/>
                <a:gd name="T33" fmla="*/ 0 h 205"/>
                <a:gd name="T34" fmla="*/ 0 w 243"/>
                <a:gd name="T35" fmla="*/ 0 h 205"/>
                <a:gd name="T36" fmla="*/ 0 w 243"/>
                <a:gd name="T37" fmla="*/ 0 h 205"/>
                <a:gd name="T38" fmla="*/ 0 w 243"/>
                <a:gd name="T39" fmla="*/ 0 h 20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3"/>
                <a:gd name="T61" fmla="*/ 0 h 205"/>
                <a:gd name="T62" fmla="*/ 243 w 243"/>
                <a:gd name="T63" fmla="*/ 205 h 20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3" h="205">
                  <a:moveTo>
                    <a:pt x="243" y="86"/>
                  </a:moveTo>
                  <a:lnTo>
                    <a:pt x="227" y="113"/>
                  </a:lnTo>
                  <a:lnTo>
                    <a:pt x="189" y="151"/>
                  </a:lnTo>
                  <a:lnTo>
                    <a:pt x="140" y="173"/>
                  </a:lnTo>
                  <a:lnTo>
                    <a:pt x="81" y="184"/>
                  </a:lnTo>
                  <a:lnTo>
                    <a:pt x="27" y="200"/>
                  </a:lnTo>
                  <a:lnTo>
                    <a:pt x="0" y="205"/>
                  </a:lnTo>
                  <a:lnTo>
                    <a:pt x="21" y="194"/>
                  </a:lnTo>
                  <a:lnTo>
                    <a:pt x="70" y="178"/>
                  </a:lnTo>
                  <a:lnTo>
                    <a:pt x="124" y="167"/>
                  </a:lnTo>
                  <a:lnTo>
                    <a:pt x="173" y="146"/>
                  </a:lnTo>
                  <a:lnTo>
                    <a:pt x="216" y="119"/>
                  </a:lnTo>
                  <a:lnTo>
                    <a:pt x="232" y="97"/>
                  </a:lnTo>
                  <a:lnTo>
                    <a:pt x="173" y="27"/>
                  </a:lnTo>
                  <a:lnTo>
                    <a:pt x="103" y="5"/>
                  </a:lnTo>
                  <a:lnTo>
                    <a:pt x="86" y="0"/>
                  </a:lnTo>
                  <a:lnTo>
                    <a:pt x="108" y="0"/>
                  </a:lnTo>
                  <a:lnTo>
                    <a:pt x="146" y="10"/>
                  </a:lnTo>
                  <a:lnTo>
                    <a:pt x="211" y="38"/>
                  </a:lnTo>
                  <a:lnTo>
                    <a:pt x="243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13" name="Freeform 37"/>
            <p:cNvSpPr>
              <a:spLocks/>
            </p:cNvSpPr>
            <p:nvPr/>
          </p:nvSpPr>
          <p:spPr bwMode="auto">
            <a:xfrm>
              <a:off x="4346" y="1547"/>
              <a:ext cx="108" cy="24"/>
            </a:xfrm>
            <a:custGeom>
              <a:avLst/>
              <a:gdLst>
                <a:gd name="T0" fmla="*/ 0 w 330"/>
                <a:gd name="T1" fmla="*/ 0 h 70"/>
                <a:gd name="T2" fmla="*/ 0 w 330"/>
                <a:gd name="T3" fmla="*/ 0 h 70"/>
                <a:gd name="T4" fmla="*/ 0 w 330"/>
                <a:gd name="T5" fmla="*/ 0 h 70"/>
                <a:gd name="T6" fmla="*/ 0 w 330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0"/>
                <a:gd name="T13" fmla="*/ 0 h 70"/>
                <a:gd name="T14" fmla="*/ 330 w 330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0" h="70">
                  <a:moveTo>
                    <a:pt x="0" y="70"/>
                  </a:moveTo>
                  <a:lnTo>
                    <a:pt x="308" y="0"/>
                  </a:lnTo>
                  <a:lnTo>
                    <a:pt x="330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14" name="Freeform 38"/>
            <p:cNvSpPr>
              <a:spLocks/>
            </p:cNvSpPr>
            <p:nvPr/>
          </p:nvSpPr>
          <p:spPr bwMode="auto">
            <a:xfrm>
              <a:off x="4181" y="1560"/>
              <a:ext cx="82" cy="95"/>
            </a:xfrm>
            <a:custGeom>
              <a:avLst/>
              <a:gdLst>
                <a:gd name="T0" fmla="*/ 0 w 249"/>
                <a:gd name="T1" fmla="*/ 0 h 276"/>
                <a:gd name="T2" fmla="*/ 0 w 249"/>
                <a:gd name="T3" fmla="*/ 0 h 276"/>
                <a:gd name="T4" fmla="*/ 0 w 249"/>
                <a:gd name="T5" fmla="*/ 0 h 276"/>
                <a:gd name="T6" fmla="*/ 0 w 249"/>
                <a:gd name="T7" fmla="*/ 0 h 276"/>
                <a:gd name="T8" fmla="*/ 0 w 249"/>
                <a:gd name="T9" fmla="*/ 0 h 276"/>
                <a:gd name="T10" fmla="*/ 0 w 249"/>
                <a:gd name="T11" fmla="*/ 0 h 276"/>
                <a:gd name="T12" fmla="*/ 0 w 249"/>
                <a:gd name="T13" fmla="*/ 0 h 276"/>
                <a:gd name="T14" fmla="*/ 0 w 249"/>
                <a:gd name="T15" fmla="*/ 0 h 276"/>
                <a:gd name="T16" fmla="*/ 0 w 249"/>
                <a:gd name="T17" fmla="*/ 0 h 276"/>
                <a:gd name="T18" fmla="*/ 0 w 249"/>
                <a:gd name="T19" fmla="*/ 0 h 276"/>
                <a:gd name="T20" fmla="*/ 0 w 249"/>
                <a:gd name="T21" fmla="*/ 0 h 276"/>
                <a:gd name="T22" fmla="*/ 0 w 249"/>
                <a:gd name="T23" fmla="*/ 0 h 276"/>
                <a:gd name="T24" fmla="*/ 0 w 249"/>
                <a:gd name="T25" fmla="*/ 0 h 276"/>
                <a:gd name="T26" fmla="*/ 0 w 249"/>
                <a:gd name="T27" fmla="*/ 0 h 276"/>
                <a:gd name="T28" fmla="*/ 0 w 249"/>
                <a:gd name="T29" fmla="*/ 0 h 276"/>
                <a:gd name="T30" fmla="*/ 0 w 249"/>
                <a:gd name="T31" fmla="*/ 0 h 276"/>
                <a:gd name="T32" fmla="*/ 0 w 249"/>
                <a:gd name="T33" fmla="*/ 0 h 276"/>
                <a:gd name="T34" fmla="*/ 0 w 249"/>
                <a:gd name="T35" fmla="*/ 0 h 276"/>
                <a:gd name="T36" fmla="*/ 0 w 249"/>
                <a:gd name="T37" fmla="*/ 0 h 276"/>
                <a:gd name="T38" fmla="*/ 0 w 249"/>
                <a:gd name="T39" fmla="*/ 0 h 276"/>
                <a:gd name="T40" fmla="*/ 0 w 249"/>
                <a:gd name="T41" fmla="*/ 0 h 2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9"/>
                <a:gd name="T64" fmla="*/ 0 h 276"/>
                <a:gd name="T65" fmla="*/ 249 w 249"/>
                <a:gd name="T66" fmla="*/ 276 h 2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9" h="276">
                  <a:moveTo>
                    <a:pt x="157" y="86"/>
                  </a:moveTo>
                  <a:lnTo>
                    <a:pt x="249" y="97"/>
                  </a:lnTo>
                  <a:lnTo>
                    <a:pt x="211" y="135"/>
                  </a:lnTo>
                  <a:lnTo>
                    <a:pt x="173" y="168"/>
                  </a:lnTo>
                  <a:lnTo>
                    <a:pt x="168" y="178"/>
                  </a:lnTo>
                  <a:lnTo>
                    <a:pt x="179" y="227"/>
                  </a:lnTo>
                  <a:lnTo>
                    <a:pt x="189" y="265"/>
                  </a:lnTo>
                  <a:lnTo>
                    <a:pt x="189" y="276"/>
                  </a:lnTo>
                  <a:lnTo>
                    <a:pt x="152" y="254"/>
                  </a:lnTo>
                  <a:lnTo>
                    <a:pt x="114" y="211"/>
                  </a:lnTo>
                  <a:lnTo>
                    <a:pt x="43" y="265"/>
                  </a:lnTo>
                  <a:lnTo>
                    <a:pt x="43" y="189"/>
                  </a:lnTo>
                  <a:lnTo>
                    <a:pt x="27" y="141"/>
                  </a:lnTo>
                  <a:lnTo>
                    <a:pt x="0" y="130"/>
                  </a:lnTo>
                  <a:lnTo>
                    <a:pt x="16" y="119"/>
                  </a:lnTo>
                  <a:lnTo>
                    <a:pt x="49" y="97"/>
                  </a:lnTo>
                  <a:lnTo>
                    <a:pt x="81" y="70"/>
                  </a:lnTo>
                  <a:lnTo>
                    <a:pt x="114" y="49"/>
                  </a:lnTo>
                  <a:lnTo>
                    <a:pt x="141" y="16"/>
                  </a:lnTo>
                  <a:lnTo>
                    <a:pt x="152" y="0"/>
                  </a:lnTo>
                  <a:lnTo>
                    <a:pt x="157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15" name="Freeform 39"/>
            <p:cNvSpPr>
              <a:spLocks/>
            </p:cNvSpPr>
            <p:nvPr/>
          </p:nvSpPr>
          <p:spPr bwMode="auto">
            <a:xfrm>
              <a:off x="4302" y="1567"/>
              <a:ext cx="2" cy="25"/>
            </a:xfrm>
            <a:custGeom>
              <a:avLst/>
              <a:gdLst>
                <a:gd name="T0" fmla="*/ 0 w 5"/>
                <a:gd name="T1" fmla="*/ 0 h 70"/>
                <a:gd name="T2" fmla="*/ 0 w 5"/>
                <a:gd name="T3" fmla="*/ 0 h 70"/>
                <a:gd name="T4" fmla="*/ 0 w 5"/>
                <a:gd name="T5" fmla="*/ 0 h 70"/>
                <a:gd name="T6" fmla="*/ 0 w 5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70"/>
                <a:gd name="T14" fmla="*/ 5 w 5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70">
                  <a:moveTo>
                    <a:pt x="0" y="70"/>
                  </a:moveTo>
                  <a:lnTo>
                    <a:pt x="0" y="0"/>
                  </a:lnTo>
                  <a:lnTo>
                    <a:pt x="5" y="32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16" name="Freeform 40"/>
            <p:cNvSpPr>
              <a:spLocks/>
            </p:cNvSpPr>
            <p:nvPr/>
          </p:nvSpPr>
          <p:spPr bwMode="auto">
            <a:xfrm>
              <a:off x="4279" y="1573"/>
              <a:ext cx="5" cy="26"/>
            </a:xfrm>
            <a:custGeom>
              <a:avLst/>
              <a:gdLst>
                <a:gd name="T0" fmla="*/ 0 w 16"/>
                <a:gd name="T1" fmla="*/ 0 h 75"/>
                <a:gd name="T2" fmla="*/ 0 w 16"/>
                <a:gd name="T3" fmla="*/ 0 h 75"/>
                <a:gd name="T4" fmla="*/ 0 w 16"/>
                <a:gd name="T5" fmla="*/ 0 h 75"/>
                <a:gd name="T6" fmla="*/ 0 w 16"/>
                <a:gd name="T7" fmla="*/ 0 h 75"/>
                <a:gd name="T8" fmla="*/ 0 w 16"/>
                <a:gd name="T9" fmla="*/ 0 h 75"/>
                <a:gd name="T10" fmla="*/ 0 w 16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75"/>
                <a:gd name="T20" fmla="*/ 16 w 16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75">
                  <a:moveTo>
                    <a:pt x="10" y="75"/>
                  </a:moveTo>
                  <a:lnTo>
                    <a:pt x="0" y="43"/>
                  </a:lnTo>
                  <a:lnTo>
                    <a:pt x="0" y="0"/>
                  </a:lnTo>
                  <a:lnTo>
                    <a:pt x="16" y="32"/>
                  </a:lnTo>
                  <a:lnTo>
                    <a:pt x="10" y="70"/>
                  </a:lnTo>
                  <a:lnTo>
                    <a:pt x="10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17" name="Freeform 41"/>
            <p:cNvSpPr>
              <a:spLocks/>
            </p:cNvSpPr>
            <p:nvPr/>
          </p:nvSpPr>
          <p:spPr bwMode="auto">
            <a:xfrm>
              <a:off x="4195" y="1584"/>
              <a:ext cx="47" cy="53"/>
            </a:xfrm>
            <a:custGeom>
              <a:avLst/>
              <a:gdLst>
                <a:gd name="T0" fmla="*/ 0 w 141"/>
                <a:gd name="T1" fmla="*/ 0 h 152"/>
                <a:gd name="T2" fmla="*/ 0 w 141"/>
                <a:gd name="T3" fmla="*/ 0 h 152"/>
                <a:gd name="T4" fmla="*/ 0 w 141"/>
                <a:gd name="T5" fmla="*/ 0 h 152"/>
                <a:gd name="T6" fmla="*/ 0 w 141"/>
                <a:gd name="T7" fmla="*/ 0 h 152"/>
                <a:gd name="T8" fmla="*/ 0 w 141"/>
                <a:gd name="T9" fmla="*/ 0 h 152"/>
                <a:gd name="T10" fmla="*/ 0 w 141"/>
                <a:gd name="T11" fmla="*/ 0 h 152"/>
                <a:gd name="T12" fmla="*/ 0 w 141"/>
                <a:gd name="T13" fmla="*/ 0 h 152"/>
                <a:gd name="T14" fmla="*/ 0 w 141"/>
                <a:gd name="T15" fmla="*/ 0 h 152"/>
                <a:gd name="T16" fmla="*/ 0 w 141"/>
                <a:gd name="T17" fmla="*/ 0 h 152"/>
                <a:gd name="T18" fmla="*/ 0 w 141"/>
                <a:gd name="T19" fmla="*/ 0 h 152"/>
                <a:gd name="T20" fmla="*/ 0 w 141"/>
                <a:gd name="T21" fmla="*/ 0 h 152"/>
                <a:gd name="T22" fmla="*/ 0 w 141"/>
                <a:gd name="T23" fmla="*/ 0 h 152"/>
                <a:gd name="T24" fmla="*/ 0 w 141"/>
                <a:gd name="T25" fmla="*/ 0 h 152"/>
                <a:gd name="T26" fmla="*/ 0 w 141"/>
                <a:gd name="T27" fmla="*/ 0 h 152"/>
                <a:gd name="T28" fmla="*/ 0 w 141"/>
                <a:gd name="T29" fmla="*/ 0 h 152"/>
                <a:gd name="T30" fmla="*/ 0 w 141"/>
                <a:gd name="T31" fmla="*/ 0 h 1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1"/>
                <a:gd name="T49" fmla="*/ 0 h 152"/>
                <a:gd name="T50" fmla="*/ 141 w 141"/>
                <a:gd name="T51" fmla="*/ 152 h 1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1" h="152">
                  <a:moveTo>
                    <a:pt x="141" y="54"/>
                  </a:moveTo>
                  <a:lnTo>
                    <a:pt x="103" y="98"/>
                  </a:lnTo>
                  <a:lnTo>
                    <a:pt x="103" y="141"/>
                  </a:lnTo>
                  <a:lnTo>
                    <a:pt x="109" y="152"/>
                  </a:lnTo>
                  <a:lnTo>
                    <a:pt x="92" y="125"/>
                  </a:lnTo>
                  <a:lnTo>
                    <a:pt x="65" y="108"/>
                  </a:lnTo>
                  <a:lnTo>
                    <a:pt x="22" y="135"/>
                  </a:lnTo>
                  <a:lnTo>
                    <a:pt x="33" y="92"/>
                  </a:lnTo>
                  <a:lnTo>
                    <a:pt x="6" y="60"/>
                  </a:lnTo>
                  <a:lnTo>
                    <a:pt x="0" y="54"/>
                  </a:lnTo>
                  <a:lnTo>
                    <a:pt x="49" y="38"/>
                  </a:lnTo>
                  <a:lnTo>
                    <a:pt x="76" y="16"/>
                  </a:lnTo>
                  <a:lnTo>
                    <a:pt x="82" y="0"/>
                  </a:lnTo>
                  <a:lnTo>
                    <a:pt x="98" y="38"/>
                  </a:lnTo>
                  <a:lnTo>
                    <a:pt x="130" y="54"/>
                  </a:lnTo>
                  <a:lnTo>
                    <a:pt x="141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18" name="Freeform 42"/>
            <p:cNvSpPr>
              <a:spLocks/>
            </p:cNvSpPr>
            <p:nvPr/>
          </p:nvSpPr>
          <p:spPr bwMode="auto">
            <a:xfrm>
              <a:off x="4982" y="1603"/>
              <a:ext cx="103" cy="28"/>
            </a:xfrm>
            <a:custGeom>
              <a:avLst/>
              <a:gdLst>
                <a:gd name="T0" fmla="*/ 0 w 313"/>
                <a:gd name="T1" fmla="*/ 0 h 81"/>
                <a:gd name="T2" fmla="*/ 0 w 313"/>
                <a:gd name="T3" fmla="*/ 0 h 81"/>
                <a:gd name="T4" fmla="*/ 0 w 313"/>
                <a:gd name="T5" fmla="*/ 0 h 81"/>
                <a:gd name="T6" fmla="*/ 0 w 313"/>
                <a:gd name="T7" fmla="*/ 0 h 81"/>
                <a:gd name="T8" fmla="*/ 0 w 313"/>
                <a:gd name="T9" fmla="*/ 0 h 81"/>
                <a:gd name="T10" fmla="*/ 0 w 313"/>
                <a:gd name="T11" fmla="*/ 0 h 81"/>
                <a:gd name="T12" fmla="*/ 0 w 313"/>
                <a:gd name="T13" fmla="*/ 0 h 81"/>
                <a:gd name="T14" fmla="*/ 0 w 313"/>
                <a:gd name="T15" fmla="*/ 0 h 81"/>
                <a:gd name="T16" fmla="*/ 0 w 313"/>
                <a:gd name="T17" fmla="*/ 0 h 81"/>
                <a:gd name="T18" fmla="*/ 0 w 313"/>
                <a:gd name="T19" fmla="*/ 0 h 81"/>
                <a:gd name="T20" fmla="*/ 0 w 313"/>
                <a:gd name="T21" fmla="*/ 0 h 81"/>
                <a:gd name="T22" fmla="*/ 0 w 313"/>
                <a:gd name="T23" fmla="*/ 0 h 81"/>
                <a:gd name="T24" fmla="*/ 0 w 313"/>
                <a:gd name="T25" fmla="*/ 0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3"/>
                <a:gd name="T40" fmla="*/ 0 h 81"/>
                <a:gd name="T41" fmla="*/ 313 w 313"/>
                <a:gd name="T42" fmla="*/ 81 h 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3" h="81">
                  <a:moveTo>
                    <a:pt x="313" y="0"/>
                  </a:moveTo>
                  <a:lnTo>
                    <a:pt x="286" y="11"/>
                  </a:lnTo>
                  <a:lnTo>
                    <a:pt x="221" y="33"/>
                  </a:lnTo>
                  <a:lnTo>
                    <a:pt x="162" y="54"/>
                  </a:lnTo>
                  <a:lnTo>
                    <a:pt x="97" y="65"/>
                  </a:lnTo>
                  <a:lnTo>
                    <a:pt x="32" y="76"/>
                  </a:lnTo>
                  <a:lnTo>
                    <a:pt x="0" y="81"/>
                  </a:lnTo>
                  <a:lnTo>
                    <a:pt x="32" y="76"/>
                  </a:lnTo>
                  <a:lnTo>
                    <a:pt x="92" y="60"/>
                  </a:lnTo>
                  <a:lnTo>
                    <a:pt x="157" y="49"/>
                  </a:lnTo>
                  <a:lnTo>
                    <a:pt x="221" y="33"/>
                  </a:lnTo>
                  <a:lnTo>
                    <a:pt x="281" y="1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19" name="Rectangle 43"/>
            <p:cNvSpPr>
              <a:spLocks noChangeArrowheads="1"/>
            </p:cNvSpPr>
            <p:nvPr/>
          </p:nvSpPr>
          <p:spPr bwMode="auto">
            <a:xfrm>
              <a:off x="4975" y="1610"/>
              <a:ext cx="2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89120" name="Freeform 44"/>
            <p:cNvSpPr>
              <a:spLocks/>
            </p:cNvSpPr>
            <p:nvPr/>
          </p:nvSpPr>
          <p:spPr bwMode="auto">
            <a:xfrm>
              <a:off x="4243" y="1627"/>
              <a:ext cx="1209" cy="1840"/>
            </a:xfrm>
            <a:custGeom>
              <a:avLst/>
              <a:gdLst>
                <a:gd name="T0" fmla="*/ 0 w 3687"/>
                <a:gd name="T1" fmla="*/ 0 h 5320"/>
                <a:gd name="T2" fmla="*/ 0 w 3687"/>
                <a:gd name="T3" fmla="*/ 0 h 5320"/>
                <a:gd name="T4" fmla="*/ 0 w 3687"/>
                <a:gd name="T5" fmla="*/ 0 h 5320"/>
                <a:gd name="T6" fmla="*/ 0 w 3687"/>
                <a:gd name="T7" fmla="*/ 0 h 5320"/>
                <a:gd name="T8" fmla="*/ 0 w 3687"/>
                <a:gd name="T9" fmla="*/ 0 h 5320"/>
                <a:gd name="T10" fmla="*/ 0 w 3687"/>
                <a:gd name="T11" fmla="*/ 0 h 5320"/>
                <a:gd name="T12" fmla="*/ 0 w 3687"/>
                <a:gd name="T13" fmla="*/ 0 h 5320"/>
                <a:gd name="T14" fmla="*/ 0 w 3687"/>
                <a:gd name="T15" fmla="*/ 0 h 5320"/>
                <a:gd name="T16" fmla="*/ 0 w 3687"/>
                <a:gd name="T17" fmla="*/ 0 h 5320"/>
                <a:gd name="T18" fmla="*/ 0 w 3687"/>
                <a:gd name="T19" fmla="*/ 0 h 5320"/>
                <a:gd name="T20" fmla="*/ 0 w 3687"/>
                <a:gd name="T21" fmla="*/ 0 h 5320"/>
                <a:gd name="T22" fmla="*/ 0 w 3687"/>
                <a:gd name="T23" fmla="*/ 0 h 5320"/>
                <a:gd name="T24" fmla="*/ 0 w 3687"/>
                <a:gd name="T25" fmla="*/ 0 h 5320"/>
                <a:gd name="T26" fmla="*/ 0 w 3687"/>
                <a:gd name="T27" fmla="*/ 0 h 5320"/>
                <a:gd name="T28" fmla="*/ 0 w 3687"/>
                <a:gd name="T29" fmla="*/ 0 h 5320"/>
                <a:gd name="T30" fmla="*/ 0 w 3687"/>
                <a:gd name="T31" fmla="*/ 0 h 5320"/>
                <a:gd name="T32" fmla="*/ 0 w 3687"/>
                <a:gd name="T33" fmla="*/ 0 h 5320"/>
                <a:gd name="T34" fmla="*/ 0 w 3687"/>
                <a:gd name="T35" fmla="*/ 0 h 5320"/>
                <a:gd name="T36" fmla="*/ 0 w 3687"/>
                <a:gd name="T37" fmla="*/ 0 h 5320"/>
                <a:gd name="T38" fmla="*/ 0 w 3687"/>
                <a:gd name="T39" fmla="*/ 0 h 5320"/>
                <a:gd name="T40" fmla="*/ 0 w 3687"/>
                <a:gd name="T41" fmla="*/ 0 h 5320"/>
                <a:gd name="T42" fmla="*/ 0 w 3687"/>
                <a:gd name="T43" fmla="*/ 0 h 5320"/>
                <a:gd name="T44" fmla="*/ 0 w 3687"/>
                <a:gd name="T45" fmla="*/ 0 h 5320"/>
                <a:gd name="T46" fmla="*/ 0 w 3687"/>
                <a:gd name="T47" fmla="*/ 0 h 5320"/>
                <a:gd name="T48" fmla="*/ 0 w 3687"/>
                <a:gd name="T49" fmla="*/ 0 h 5320"/>
                <a:gd name="T50" fmla="*/ 0 w 3687"/>
                <a:gd name="T51" fmla="*/ 0 h 5320"/>
                <a:gd name="T52" fmla="*/ 0 w 3687"/>
                <a:gd name="T53" fmla="*/ 0 h 5320"/>
                <a:gd name="T54" fmla="*/ 0 w 3687"/>
                <a:gd name="T55" fmla="*/ 0 h 5320"/>
                <a:gd name="T56" fmla="*/ 0 w 3687"/>
                <a:gd name="T57" fmla="*/ 0 h 5320"/>
                <a:gd name="T58" fmla="*/ 0 w 3687"/>
                <a:gd name="T59" fmla="*/ 0 h 5320"/>
                <a:gd name="T60" fmla="*/ 0 w 3687"/>
                <a:gd name="T61" fmla="*/ 0 h 5320"/>
                <a:gd name="T62" fmla="*/ 0 w 3687"/>
                <a:gd name="T63" fmla="*/ 0 h 5320"/>
                <a:gd name="T64" fmla="*/ 0 w 3687"/>
                <a:gd name="T65" fmla="*/ 0 h 5320"/>
                <a:gd name="T66" fmla="*/ 0 w 3687"/>
                <a:gd name="T67" fmla="*/ 0 h 5320"/>
                <a:gd name="T68" fmla="*/ 0 w 3687"/>
                <a:gd name="T69" fmla="*/ 0 h 5320"/>
                <a:gd name="T70" fmla="*/ 0 w 3687"/>
                <a:gd name="T71" fmla="*/ 0 h 5320"/>
                <a:gd name="T72" fmla="*/ 0 w 3687"/>
                <a:gd name="T73" fmla="*/ 0 h 5320"/>
                <a:gd name="T74" fmla="*/ 0 w 3687"/>
                <a:gd name="T75" fmla="*/ 0 h 5320"/>
                <a:gd name="T76" fmla="*/ 0 w 3687"/>
                <a:gd name="T77" fmla="*/ 0 h 5320"/>
                <a:gd name="T78" fmla="*/ 0 w 3687"/>
                <a:gd name="T79" fmla="*/ 0 h 5320"/>
                <a:gd name="T80" fmla="*/ 0 w 3687"/>
                <a:gd name="T81" fmla="*/ 0 h 5320"/>
                <a:gd name="T82" fmla="*/ 0 w 3687"/>
                <a:gd name="T83" fmla="*/ 0 h 5320"/>
                <a:gd name="T84" fmla="*/ 0 w 3687"/>
                <a:gd name="T85" fmla="*/ 0 h 5320"/>
                <a:gd name="T86" fmla="*/ 0 w 3687"/>
                <a:gd name="T87" fmla="*/ 0 h 5320"/>
                <a:gd name="T88" fmla="*/ 0 w 3687"/>
                <a:gd name="T89" fmla="*/ 0 h 5320"/>
                <a:gd name="T90" fmla="*/ 0 w 3687"/>
                <a:gd name="T91" fmla="*/ 0 h 5320"/>
                <a:gd name="T92" fmla="*/ 0 w 3687"/>
                <a:gd name="T93" fmla="*/ 0 h 5320"/>
                <a:gd name="T94" fmla="*/ 0 w 3687"/>
                <a:gd name="T95" fmla="*/ 0 h 5320"/>
                <a:gd name="T96" fmla="*/ 0 w 3687"/>
                <a:gd name="T97" fmla="*/ 0 h 5320"/>
                <a:gd name="T98" fmla="*/ 0 w 3687"/>
                <a:gd name="T99" fmla="*/ 0 h 5320"/>
                <a:gd name="T100" fmla="*/ 0 w 3687"/>
                <a:gd name="T101" fmla="*/ 0 h 5320"/>
                <a:gd name="T102" fmla="*/ 0 w 3687"/>
                <a:gd name="T103" fmla="*/ 0 h 5320"/>
                <a:gd name="T104" fmla="*/ 0 w 3687"/>
                <a:gd name="T105" fmla="*/ 0 h 5320"/>
                <a:gd name="T106" fmla="*/ 0 w 3687"/>
                <a:gd name="T107" fmla="*/ 0 h 5320"/>
                <a:gd name="T108" fmla="*/ 0 w 3687"/>
                <a:gd name="T109" fmla="*/ 0 h 5320"/>
                <a:gd name="T110" fmla="*/ 0 w 3687"/>
                <a:gd name="T111" fmla="*/ 0 h 5320"/>
                <a:gd name="T112" fmla="*/ 0 w 3687"/>
                <a:gd name="T113" fmla="*/ 0 h 5320"/>
                <a:gd name="T114" fmla="*/ 0 w 3687"/>
                <a:gd name="T115" fmla="*/ 0 h 5320"/>
                <a:gd name="T116" fmla="*/ 0 w 3687"/>
                <a:gd name="T117" fmla="*/ 0 h 5320"/>
                <a:gd name="T118" fmla="*/ 0 w 3687"/>
                <a:gd name="T119" fmla="*/ 0 h 5320"/>
                <a:gd name="T120" fmla="*/ 0 w 3687"/>
                <a:gd name="T121" fmla="*/ 0 h 5320"/>
                <a:gd name="T122" fmla="*/ 0 w 3687"/>
                <a:gd name="T123" fmla="*/ 0 h 5320"/>
                <a:gd name="T124" fmla="*/ 0 w 3687"/>
                <a:gd name="T125" fmla="*/ 0 h 53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87"/>
                <a:gd name="T190" fmla="*/ 0 h 5320"/>
                <a:gd name="T191" fmla="*/ 3687 w 3687"/>
                <a:gd name="T192" fmla="*/ 5320 h 53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87" h="5320">
                  <a:moveTo>
                    <a:pt x="1806" y="146"/>
                  </a:moveTo>
                  <a:lnTo>
                    <a:pt x="1871" y="194"/>
                  </a:lnTo>
                  <a:lnTo>
                    <a:pt x="1936" y="254"/>
                  </a:lnTo>
                  <a:lnTo>
                    <a:pt x="1990" y="313"/>
                  </a:lnTo>
                  <a:lnTo>
                    <a:pt x="2044" y="378"/>
                  </a:lnTo>
                  <a:lnTo>
                    <a:pt x="2087" y="443"/>
                  </a:lnTo>
                  <a:lnTo>
                    <a:pt x="2125" y="513"/>
                  </a:lnTo>
                  <a:lnTo>
                    <a:pt x="2152" y="589"/>
                  </a:lnTo>
                  <a:lnTo>
                    <a:pt x="2174" y="670"/>
                  </a:lnTo>
                  <a:lnTo>
                    <a:pt x="2179" y="751"/>
                  </a:lnTo>
                  <a:lnTo>
                    <a:pt x="2174" y="832"/>
                  </a:lnTo>
                  <a:lnTo>
                    <a:pt x="2163" y="881"/>
                  </a:lnTo>
                  <a:lnTo>
                    <a:pt x="2147" y="919"/>
                  </a:lnTo>
                  <a:lnTo>
                    <a:pt x="2125" y="962"/>
                  </a:lnTo>
                  <a:lnTo>
                    <a:pt x="2093" y="1000"/>
                  </a:lnTo>
                  <a:lnTo>
                    <a:pt x="2060" y="1032"/>
                  </a:lnTo>
                  <a:lnTo>
                    <a:pt x="2028" y="1065"/>
                  </a:lnTo>
                  <a:lnTo>
                    <a:pt x="1990" y="1092"/>
                  </a:lnTo>
                  <a:lnTo>
                    <a:pt x="1952" y="1124"/>
                  </a:lnTo>
                  <a:lnTo>
                    <a:pt x="1914" y="1151"/>
                  </a:lnTo>
                  <a:lnTo>
                    <a:pt x="1876" y="1178"/>
                  </a:lnTo>
                  <a:lnTo>
                    <a:pt x="1876" y="1216"/>
                  </a:lnTo>
                  <a:lnTo>
                    <a:pt x="1898" y="1270"/>
                  </a:lnTo>
                  <a:lnTo>
                    <a:pt x="1947" y="1303"/>
                  </a:lnTo>
                  <a:lnTo>
                    <a:pt x="2012" y="1330"/>
                  </a:lnTo>
                  <a:lnTo>
                    <a:pt x="2066" y="1362"/>
                  </a:lnTo>
                  <a:lnTo>
                    <a:pt x="2093" y="1378"/>
                  </a:lnTo>
                  <a:lnTo>
                    <a:pt x="2125" y="1373"/>
                  </a:lnTo>
                  <a:lnTo>
                    <a:pt x="2190" y="1378"/>
                  </a:lnTo>
                  <a:lnTo>
                    <a:pt x="2255" y="1405"/>
                  </a:lnTo>
                  <a:lnTo>
                    <a:pt x="2320" y="1433"/>
                  </a:lnTo>
                  <a:lnTo>
                    <a:pt x="2385" y="1449"/>
                  </a:lnTo>
                  <a:lnTo>
                    <a:pt x="2417" y="1454"/>
                  </a:lnTo>
                  <a:lnTo>
                    <a:pt x="2552" y="1492"/>
                  </a:lnTo>
                  <a:lnTo>
                    <a:pt x="2687" y="1535"/>
                  </a:lnTo>
                  <a:lnTo>
                    <a:pt x="2822" y="1584"/>
                  </a:lnTo>
                  <a:lnTo>
                    <a:pt x="2952" y="1638"/>
                  </a:lnTo>
                  <a:lnTo>
                    <a:pt x="3082" y="1697"/>
                  </a:lnTo>
                  <a:lnTo>
                    <a:pt x="3206" y="1768"/>
                  </a:lnTo>
                  <a:lnTo>
                    <a:pt x="3331" y="1843"/>
                  </a:lnTo>
                  <a:lnTo>
                    <a:pt x="3444" y="1930"/>
                  </a:lnTo>
                  <a:lnTo>
                    <a:pt x="3552" y="2027"/>
                  </a:lnTo>
                  <a:lnTo>
                    <a:pt x="3655" y="2135"/>
                  </a:lnTo>
                  <a:lnTo>
                    <a:pt x="3666" y="2157"/>
                  </a:lnTo>
                  <a:lnTo>
                    <a:pt x="3682" y="2200"/>
                  </a:lnTo>
                  <a:lnTo>
                    <a:pt x="3687" y="2249"/>
                  </a:lnTo>
                  <a:lnTo>
                    <a:pt x="3682" y="2298"/>
                  </a:lnTo>
                  <a:lnTo>
                    <a:pt x="3671" y="2346"/>
                  </a:lnTo>
                  <a:lnTo>
                    <a:pt x="3660" y="2368"/>
                  </a:lnTo>
                  <a:lnTo>
                    <a:pt x="3639" y="2390"/>
                  </a:lnTo>
                  <a:lnTo>
                    <a:pt x="3590" y="2438"/>
                  </a:lnTo>
                  <a:lnTo>
                    <a:pt x="3541" y="2487"/>
                  </a:lnTo>
                  <a:lnTo>
                    <a:pt x="3493" y="2536"/>
                  </a:lnTo>
                  <a:lnTo>
                    <a:pt x="3439" y="2590"/>
                  </a:lnTo>
                  <a:lnTo>
                    <a:pt x="3417" y="2611"/>
                  </a:lnTo>
                  <a:lnTo>
                    <a:pt x="3320" y="2692"/>
                  </a:lnTo>
                  <a:lnTo>
                    <a:pt x="3217" y="2768"/>
                  </a:lnTo>
                  <a:lnTo>
                    <a:pt x="3114" y="2833"/>
                  </a:lnTo>
                  <a:lnTo>
                    <a:pt x="3006" y="2893"/>
                  </a:lnTo>
                  <a:lnTo>
                    <a:pt x="2898" y="2947"/>
                  </a:lnTo>
                  <a:lnTo>
                    <a:pt x="2785" y="2995"/>
                  </a:lnTo>
                  <a:lnTo>
                    <a:pt x="2671" y="3044"/>
                  </a:lnTo>
                  <a:lnTo>
                    <a:pt x="2558" y="3087"/>
                  </a:lnTo>
                  <a:lnTo>
                    <a:pt x="2439" y="3125"/>
                  </a:lnTo>
                  <a:lnTo>
                    <a:pt x="2325" y="3168"/>
                  </a:lnTo>
                  <a:lnTo>
                    <a:pt x="2293" y="3239"/>
                  </a:lnTo>
                  <a:lnTo>
                    <a:pt x="2260" y="3401"/>
                  </a:lnTo>
                  <a:lnTo>
                    <a:pt x="2222" y="3563"/>
                  </a:lnTo>
                  <a:lnTo>
                    <a:pt x="2185" y="3720"/>
                  </a:lnTo>
                  <a:lnTo>
                    <a:pt x="2147" y="3882"/>
                  </a:lnTo>
                  <a:lnTo>
                    <a:pt x="2103" y="4039"/>
                  </a:lnTo>
                  <a:lnTo>
                    <a:pt x="2055" y="4196"/>
                  </a:lnTo>
                  <a:lnTo>
                    <a:pt x="2006" y="4352"/>
                  </a:lnTo>
                  <a:lnTo>
                    <a:pt x="1947" y="4504"/>
                  </a:lnTo>
                  <a:lnTo>
                    <a:pt x="1882" y="4650"/>
                  </a:lnTo>
                  <a:lnTo>
                    <a:pt x="1806" y="4796"/>
                  </a:lnTo>
                  <a:lnTo>
                    <a:pt x="1774" y="4845"/>
                  </a:lnTo>
                  <a:lnTo>
                    <a:pt x="1741" y="4899"/>
                  </a:lnTo>
                  <a:lnTo>
                    <a:pt x="1714" y="4947"/>
                  </a:lnTo>
                  <a:lnTo>
                    <a:pt x="1687" y="5001"/>
                  </a:lnTo>
                  <a:lnTo>
                    <a:pt x="1660" y="5055"/>
                  </a:lnTo>
                  <a:lnTo>
                    <a:pt x="1633" y="5104"/>
                  </a:lnTo>
                  <a:lnTo>
                    <a:pt x="1606" y="5158"/>
                  </a:lnTo>
                  <a:lnTo>
                    <a:pt x="1574" y="5207"/>
                  </a:lnTo>
                  <a:lnTo>
                    <a:pt x="1541" y="5256"/>
                  </a:lnTo>
                  <a:lnTo>
                    <a:pt x="1503" y="5299"/>
                  </a:lnTo>
                  <a:lnTo>
                    <a:pt x="1417" y="5310"/>
                  </a:lnTo>
                  <a:lnTo>
                    <a:pt x="1336" y="5320"/>
                  </a:lnTo>
                  <a:lnTo>
                    <a:pt x="1249" y="5320"/>
                  </a:lnTo>
                  <a:lnTo>
                    <a:pt x="1168" y="5320"/>
                  </a:lnTo>
                  <a:lnTo>
                    <a:pt x="1087" y="5315"/>
                  </a:lnTo>
                  <a:lnTo>
                    <a:pt x="1006" y="5310"/>
                  </a:lnTo>
                  <a:lnTo>
                    <a:pt x="925" y="5304"/>
                  </a:lnTo>
                  <a:lnTo>
                    <a:pt x="844" y="5293"/>
                  </a:lnTo>
                  <a:lnTo>
                    <a:pt x="757" y="5288"/>
                  </a:lnTo>
                  <a:lnTo>
                    <a:pt x="671" y="5288"/>
                  </a:lnTo>
                  <a:lnTo>
                    <a:pt x="606" y="5283"/>
                  </a:lnTo>
                  <a:lnTo>
                    <a:pt x="536" y="5283"/>
                  </a:lnTo>
                  <a:lnTo>
                    <a:pt x="465" y="5277"/>
                  </a:lnTo>
                  <a:lnTo>
                    <a:pt x="400" y="5277"/>
                  </a:lnTo>
                  <a:lnTo>
                    <a:pt x="330" y="5272"/>
                  </a:lnTo>
                  <a:lnTo>
                    <a:pt x="265" y="5266"/>
                  </a:lnTo>
                  <a:lnTo>
                    <a:pt x="200" y="5256"/>
                  </a:lnTo>
                  <a:lnTo>
                    <a:pt x="136" y="5239"/>
                  </a:lnTo>
                  <a:lnTo>
                    <a:pt x="76" y="5223"/>
                  </a:lnTo>
                  <a:lnTo>
                    <a:pt x="17" y="5196"/>
                  </a:lnTo>
                  <a:lnTo>
                    <a:pt x="0" y="5120"/>
                  </a:lnTo>
                  <a:lnTo>
                    <a:pt x="44" y="5023"/>
                  </a:lnTo>
                  <a:lnTo>
                    <a:pt x="81" y="4920"/>
                  </a:lnTo>
                  <a:lnTo>
                    <a:pt x="109" y="4818"/>
                  </a:lnTo>
                  <a:lnTo>
                    <a:pt x="125" y="4709"/>
                  </a:lnTo>
                  <a:lnTo>
                    <a:pt x="141" y="4601"/>
                  </a:lnTo>
                  <a:lnTo>
                    <a:pt x="157" y="4493"/>
                  </a:lnTo>
                  <a:lnTo>
                    <a:pt x="168" y="4380"/>
                  </a:lnTo>
                  <a:lnTo>
                    <a:pt x="179" y="4271"/>
                  </a:lnTo>
                  <a:lnTo>
                    <a:pt x="190" y="4158"/>
                  </a:lnTo>
                  <a:lnTo>
                    <a:pt x="206" y="4050"/>
                  </a:lnTo>
                  <a:lnTo>
                    <a:pt x="217" y="4006"/>
                  </a:lnTo>
                  <a:lnTo>
                    <a:pt x="217" y="3974"/>
                  </a:lnTo>
                  <a:lnTo>
                    <a:pt x="195" y="3915"/>
                  </a:lnTo>
                  <a:lnTo>
                    <a:pt x="146" y="3866"/>
                  </a:lnTo>
                  <a:lnTo>
                    <a:pt x="103" y="3817"/>
                  </a:lnTo>
                  <a:lnTo>
                    <a:pt x="65" y="3763"/>
                  </a:lnTo>
                  <a:lnTo>
                    <a:pt x="65" y="3720"/>
                  </a:lnTo>
                  <a:lnTo>
                    <a:pt x="87" y="3633"/>
                  </a:lnTo>
                  <a:lnTo>
                    <a:pt x="125" y="3552"/>
                  </a:lnTo>
                  <a:lnTo>
                    <a:pt x="168" y="3477"/>
                  </a:lnTo>
                  <a:lnTo>
                    <a:pt x="217" y="3406"/>
                  </a:lnTo>
                  <a:lnTo>
                    <a:pt x="238" y="3368"/>
                  </a:lnTo>
                  <a:lnTo>
                    <a:pt x="233" y="3249"/>
                  </a:lnTo>
                  <a:lnTo>
                    <a:pt x="238" y="3136"/>
                  </a:lnTo>
                  <a:lnTo>
                    <a:pt x="244" y="3017"/>
                  </a:lnTo>
                  <a:lnTo>
                    <a:pt x="260" y="2903"/>
                  </a:lnTo>
                  <a:lnTo>
                    <a:pt x="282" y="2790"/>
                  </a:lnTo>
                  <a:lnTo>
                    <a:pt x="309" y="2676"/>
                  </a:lnTo>
                  <a:lnTo>
                    <a:pt x="341" y="2568"/>
                  </a:lnTo>
                  <a:lnTo>
                    <a:pt x="384" y="2460"/>
                  </a:lnTo>
                  <a:lnTo>
                    <a:pt x="438" y="2357"/>
                  </a:lnTo>
                  <a:lnTo>
                    <a:pt x="498" y="2260"/>
                  </a:lnTo>
                  <a:lnTo>
                    <a:pt x="525" y="2233"/>
                  </a:lnTo>
                  <a:lnTo>
                    <a:pt x="552" y="2211"/>
                  </a:lnTo>
                  <a:lnTo>
                    <a:pt x="617" y="2184"/>
                  </a:lnTo>
                  <a:lnTo>
                    <a:pt x="682" y="2168"/>
                  </a:lnTo>
                  <a:lnTo>
                    <a:pt x="757" y="2168"/>
                  </a:lnTo>
                  <a:lnTo>
                    <a:pt x="828" y="2179"/>
                  </a:lnTo>
                  <a:lnTo>
                    <a:pt x="849" y="2195"/>
                  </a:lnTo>
                  <a:lnTo>
                    <a:pt x="892" y="2222"/>
                  </a:lnTo>
                  <a:lnTo>
                    <a:pt x="941" y="2254"/>
                  </a:lnTo>
                  <a:lnTo>
                    <a:pt x="979" y="2287"/>
                  </a:lnTo>
                  <a:lnTo>
                    <a:pt x="1022" y="2325"/>
                  </a:lnTo>
                  <a:lnTo>
                    <a:pt x="1038" y="2346"/>
                  </a:lnTo>
                  <a:lnTo>
                    <a:pt x="1174" y="2260"/>
                  </a:lnTo>
                  <a:lnTo>
                    <a:pt x="1168" y="2173"/>
                  </a:lnTo>
                  <a:lnTo>
                    <a:pt x="1152" y="2125"/>
                  </a:lnTo>
                  <a:lnTo>
                    <a:pt x="1141" y="2119"/>
                  </a:lnTo>
                  <a:lnTo>
                    <a:pt x="1109" y="2135"/>
                  </a:lnTo>
                  <a:lnTo>
                    <a:pt x="1049" y="2135"/>
                  </a:lnTo>
                  <a:lnTo>
                    <a:pt x="1001" y="2114"/>
                  </a:lnTo>
                  <a:lnTo>
                    <a:pt x="952" y="2076"/>
                  </a:lnTo>
                  <a:lnTo>
                    <a:pt x="919" y="2027"/>
                  </a:lnTo>
                  <a:lnTo>
                    <a:pt x="909" y="2000"/>
                  </a:lnTo>
                  <a:lnTo>
                    <a:pt x="860" y="1871"/>
                  </a:lnTo>
                  <a:lnTo>
                    <a:pt x="822" y="1741"/>
                  </a:lnTo>
                  <a:lnTo>
                    <a:pt x="795" y="1600"/>
                  </a:lnTo>
                  <a:lnTo>
                    <a:pt x="768" y="1465"/>
                  </a:lnTo>
                  <a:lnTo>
                    <a:pt x="752" y="1319"/>
                  </a:lnTo>
                  <a:lnTo>
                    <a:pt x="746" y="1178"/>
                  </a:lnTo>
                  <a:lnTo>
                    <a:pt x="741" y="1032"/>
                  </a:lnTo>
                  <a:lnTo>
                    <a:pt x="741" y="886"/>
                  </a:lnTo>
                  <a:lnTo>
                    <a:pt x="741" y="740"/>
                  </a:lnTo>
                  <a:lnTo>
                    <a:pt x="746" y="594"/>
                  </a:lnTo>
                  <a:lnTo>
                    <a:pt x="822" y="248"/>
                  </a:lnTo>
                  <a:lnTo>
                    <a:pt x="752" y="162"/>
                  </a:lnTo>
                  <a:lnTo>
                    <a:pt x="730" y="75"/>
                  </a:lnTo>
                  <a:lnTo>
                    <a:pt x="736" y="54"/>
                  </a:lnTo>
                  <a:lnTo>
                    <a:pt x="757" y="37"/>
                  </a:lnTo>
                  <a:lnTo>
                    <a:pt x="806" y="16"/>
                  </a:lnTo>
                  <a:lnTo>
                    <a:pt x="865" y="10"/>
                  </a:lnTo>
                  <a:lnTo>
                    <a:pt x="919" y="5"/>
                  </a:lnTo>
                  <a:lnTo>
                    <a:pt x="979" y="0"/>
                  </a:lnTo>
                  <a:lnTo>
                    <a:pt x="1006" y="0"/>
                  </a:lnTo>
                  <a:lnTo>
                    <a:pt x="1087" y="16"/>
                  </a:lnTo>
                  <a:lnTo>
                    <a:pt x="1168" y="16"/>
                  </a:lnTo>
                  <a:lnTo>
                    <a:pt x="1255" y="16"/>
                  </a:lnTo>
                  <a:lnTo>
                    <a:pt x="1341" y="16"/>
                  </a:lnTo>
                  <a:lnTo>
                    <a:pt x="1428" y="10"/>
                  </a:lnTo>
                  <a:lnTo>
                    <a:pt x="1514" y="16"/>
                  </a:lnTo>
                  <a:lnTo>
                    <a:pt x="1595" y="27"/>
                  </a:lnTo>
                  <a:lnTo>
                    <a:pt x="1671" y="48"/>
                  </a:lnTo>
                  <a:lnTo>
                    <a:pt x="1741" y="86"/>
                  </a:lnTo>
                  <a:lnTo>
                    <a:pt x="1806" y="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21" name="Freeform 45"/>
            <p:cNvSpPr>
              <a:spLocks/>
            </p:cNvSpPr>
            <p:nvPr/>
          </p:nvSpPr>
          <p:spPr bwMode="auto">
            <a:xfrm>
              <a:off x="4295" y="1633"/>
              <a:ext cx="108" cy="26"/>
            </a:xfrm>
            <a:custGeom>
              <a:avLst/>
              <a:gdLst>
                <a:gd name="T0" fmla="*/ 0 w 330"/>
                <a:gd name="T1" fmla="*/ 0 h 76"/>
                <a:gd name="T2" fmla="*/ 0 w 330"/>
                <a:gd name="T3" fmla="*/ 0 h 76"/>
                <a:gd name="T4" fmla="*/ 0 w 330"/>
                <a:gd name="T5" fmla="*/ 0 h 76"/>
                <a:gd name="T6" fmla="*/ 0 w 330"/>
                <a:gd name="T7" fmla="*/ 0 h 76"/>
                <a:gd name="T8" fmla="*/ 0 w 330"/>
                <a:gd name="T9" fmla="*/ 0 h 76"/>
                <a:gd name="T10" fmla="*/ 0 w 330"/>
                <a:gd name="T11" fmla="*/ 0 h 76"/>
                <a:gd name="T12" fmla="*/ 0 w 330"/>
                <a:gd name="T13" fmla="*/ 0 h 76"/>
                <a:gd name="T14" fmla="*/ 0 w 330"/>
                <a:gd name="T15" fmla="*/ 0 h 76"/>
                <a:gd name="T16" fmla="*/ 0 w 330"/>
                <a:gd name="T17" fmla="*/ 0 h 76"/>
                <a:gd name="T18" fmla="*/ 0 w 330"/>
                <a:gd name="T19" fmla="*/ 0 h 76"/>
                <a:gd name="T20" fmla="*/ 0 w 330"/>
                <a:gd name="T21" fmla="*/ 0 h 76"/>
                <a:gd name="T22" fmla="*/ 0 w 330"/>
                <a:gd name="T23" fmla="*/ 0 h 76"/>
                <a:gd name="T24" fmla="*/ 0 w 330"/>
                <a:gd name="T25" fmla="*/ 0 h 76"/>
                <a:gd name="T26" fmla="*/ 0 w 330"/>
                <a:gd name="T27" fmla="*/ 0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0"/>
                <a:gd name="T43" fmla="*/ 0 h 76"/>
                <a:gd name="T44" fmla="*/ 330 w 330"/>
                <a:gd name="T45" fmla="*/ 76 h 7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0" h="76">
                  <a:moveTo>
                    <a:pt x="330" y="70"/>
                  </a:moveTo>
                  <a:lnTo>
                    <a:pt x="292" y="70"/>
                  </a:lnTo>
                  <a:lnTo>
                    <a:pt x="222" y="76"/>
                  </a:lnTo>
                  <a:lnTo>
                    <a:pt x="152" y="76"/>
                  </a:lnTo>
                  <a:lnTo>
                    <a:pt x="87" y="65"/>
                  </a:lnTo>
                  <a:lnTo>
                    <a:pt x="27" y="38"/>
                  </a:lnTo>
                  <a:lnTo>
                    <a:pt x="0" y="16"/>
                  </a:lnTo>
                  <a:lnTo>
                    <a:pt x="6" y="0"/>
                  </a:lnTo>
                  <a:lnTo>
                    <a:pt x="27" y="21"/>
                  </a:lnTo>
                  <a:lnTo>
                    <a:pt x="54" y="38"/>
                  </a:lnTo>
                  <a:lnTo>
                    <a:pt x="119" y="59"/>
                  </a:lnTo>
                  <a:lnTo>
                    <a:pt x="189" y="65"/>
                  </a:lnTo>
                  <a:lnTo>
                    <a:pt x="265" y="65"/>
                  </a:lnTo>
                  <a:lnTo>
                    <a:pt x="330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22" name="Freeform 46"/>
            <p:cNvSpPr>
              <a:spLocks/>
            </p:cNvSpPr>
            <p:nvPr/>
          </p:nvSpPr>
          <p:spPr bwMode="auto">
            <a:xfrm>
              <a:off x="4950" y="1633"/>
              <a:ext cx="18" cy="5"/>
            </a:xfrm>
            <a:custGeom>
              <a:avLst/>
              <a:gdLst>
                <a:gd name="T0" fmla="*/ 0 w 55"/>
                <a:gd name="T1" fmla="*/ 0 h 16"/>
                <a:gd name="T2" fmla="*/ 0 w 55"/>
                <a:gd name="T3" fmla="*/ 0 h 16"/>
                <a:gd name="T4" fmla="*/ 0 w 55"/>
                <a:gd name="T5" fmla="*/ 0 h 16"/>
                <a:gd name="T6" fmla="*/ 0 w 55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16"/>
                <a:gd name="T14" fmla="*/ 55 w 55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16">
                  <a:moveTo>
                    <a:pt x="0" y="16"/>
                  </a:moveTo>
                  <a:lnTo>
                    <a:pt x="33" y="0"/>
                  </a:lnTo>
                  <a:lnTo>
                    <a:pt x="5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23" name="Freeform 47"/>
            <p:cNvSpPr>
              <a:spLocks/>
            </p:cNvSpPr>
            <p:nvPr/>
          </p:nvSpPr>
          <p:spPr bwMode="auto">
            <a:xfrm>
              <a:off x="4491" y="1638"/>
              <a:ext cx="459" cy="466"/>
            </a:xfrm>
            <a:custGeom>
              <a:avLst/>
              <a:gdLst>
                <a:gd name="T0" fmla="*/ 0 w 1400"/>
                <a:gd name="T1" fmla="*/ 0 h 1346"/>
                <a:gd name="T2" fmla="*/ 0 w 1400"/>
                <a:gd name="T3" fmla="*/ 0 h 1346"/>
                <a:gd name="T4" fmla="*/ 0 w 1400"/>
                <a:gd name="T5" fmla="*/ 0 h 1346"/>
                <a:gd name="T6" fmla="*/ 0 w 1400"/>
                <a:gd name="T7" fmla="*/ 0 h 1346"/>
                <a:gd name="T8" fmla="*/ 0 w 1400"/>
                <a:gd name="T9" fmla="*/ 0 h 1346"/>
                <a:gd name="T10" fmla="*/ 0 w 1400"/>
                <a:gd name="T11" fmla="*/ 0 h 1346"/>
                <a:gd name="T12" fmla="*/ 0 w 1400"/>
                <a:gd name="T13" fmla="*/ 0 h 1346"/>
                <a:gd name="T14" fmla="*/ 0 w 1400"/>
                <a:gd name="T15" fmla="*/ 0 h 1346"/>
                <a:gd name="T16" fmla="*/ 0 w 1400"/>
                <a:gd name="T17" fmla="*/ 0 h 1346"/>
                <a:gd name="T18" fmla="*/ 0 w 1400"/>
                <a:gd name="T19" fmla="*/ 0 h 1346"/>
                <a:gd name="T20" fmla="*/ 0 w 1400"/>
                <a:gd name="T21" fmla="*/ 0 h 1346"/>
                <a:gd name="T22" fmla="*/ 0 w 1400"/>
                <a:gd name="T23" fmla="*/ 0 h 1346"/>
                <a:gd name="T24" fmla="*/ 0 w 1400"/>
                <a:gd name="T25" fmla="*/ 0 h 1346"/>
                <a:gd name="T26" fmla="*/ 0 w 1400"/>
                <a:gd name="T27" fmla="*/ 0 h 1346"/>
                <a:gd name="T28" fmla="*/ 0 w 1400"/>
                <a:gd name="T29" fmla="*/ 0 h 1346"/>
                <a:gd name="T30" fmla="*/ 0 w 1400"/>
                <a:gd name="T31" fmla="*/ 0 h 1346"/>
                <a:gd name="T32" fmla="*/ 0 w 1400"/>
                <a:gd name="T33" fmla="*/ 0 h 1346"/>
                <a:gd name="T34" fmla="*/ 0 w 1400"/>
                <a:gd name="T35" fmla="*/ 0 h 1346"/>
                <a:gd name="T36" fmla="*/ 0 w 1400"/>
                <a:gd name="T37" fmla="*/ 0 h 1346"/>
                <a:gd name="T38" fmla="*/ 0 w 1400"/>
                <a:gd name="T39" fmla="*/ 0 h 1346"/>
                <a:gd name="T40" fmla="*/ 0 w 1400"/>
                <a:gd name="T41" fmla="*/ 0 h 1346"/>
                <a:gd name="T42" fmla="*/ 0 w 1400"/>
                <a:gd name="T43" fmla="*/ 0 h 1346"/>
                <a:gd name="T44" fmla="*/ 0 w 1400"/>
                <a:gd name="T45" fmla="*/ 0 h 1346"/>
                <a:gd name="T46" fmla="*/ 0 w 1400"/>
                <a:gd name="T47" fmla="*/ 0 h 1346"/>
                <a:gd name="T48" fmla="*/ 0 w 1400"/>
                <a:gd name="T49" fmla="*/ 0 h 1346"/>
                <a:gd name="T50" fmla="*/ 0 w 1400"/>
                <a:gd name="T51" fmla="*/ 0 h 1346"/>
                <a:gd name="T52" fmla="*/ 0 w 1400"/>
                <a:gd name="T53" fmla="*/ 0 h 1346"/>
                <a:gd name="T54" fmla="*/ 0 w 1400"/>
                <a:gd name="T55" fmla="*/ 0 h 1346"/>
                <a:gd name="T56" fmla="*/ 0 w 1400"/>
                <a:gd name="T57" fmla="*/ 0 h 1346"/>
                <a:gd name="T58" fmla="*/ 0 w 1400"/>
                <a:gd name="T59" fmla="*/ 0 h 1346"/>
                <a:gd name="T60" fmla="*/ 0 w 1400"/>
                <a:gd name="T61" fmla="*/ 0 h 1346"/>
                <a:gd name="T62" fmla="*/ 0 w 1400"/>
                <a:gd name="T63" fmla="*/ 0 h 1346"/>
                <a:gd name="T64" fmla="*/ 0 w 1400"/>
                <a:gd name="T65" fmla="*/ 0 h 1346"/>
                <a:gd name="T66" fmla="*/ 0 w 1400"/>
                <a:gd name="T67" fmla="*/ 0 h 1346"/>
                <a:gd name="T68" fmla="*/ 0 w 1400"/>
                <a:gd name="T69" fmla="*/ 0 h 1346"/>
                <a:gd name="T70" fmla="*/ 0 w 1400"/>
                <a:gd name="T71" fmla="*/ 0 h 1346"/>
                <a:gd name="T72" fmla="*/ 0 w 1400"/>
                <a:gd name="T73" fmla="*/ 0 h 1346"/>
                <a:gd name="T74" fmla="*/ 0 w 1400"/>
                <a:gd name="T75" fmla="*/ 0 h 1346"/>
                <a:gd name="T76" fmla="*/ 0 w 1400"/>
                <a:gd name="T77" fmla="*/ 0 h 1346"/>
                <a:gd name="T78" fmla="*/ 0 w 1400"/>
                <a:gd name="T79" fmla="*/ 0 h 1346"/>
                <a:gd name="T80" fmla="*/ 0 w 1400"/>
                <a:gd name="T81" fmla="*/ 0 h 1346"/>
                <a:gd name="T82" fmla="*/ 0 w 1400"/>
                <a:gd name="T83" fmla="*/ 0 h 1346"/>
                <a:gd name="T84" fmla="*/ 0 w 1400"/>
                <a:gd name="T85" fmla="*/ 0 h 1346"/>
                <a:gd name="T86" fmla="*/ 0 w 1400"/>
                <a:gd name="T87" fmla="*/ 0 h 1346"/>
                <a:gd name="T88" fmla="*/ 0 w 1400"/>
                <a:gd name="T89" fmla="*/ 0 h 1346"/>
                <a:gd name="T90" fmla="*/ 0 w 1400"/>
                <a:gd name="T91" fmla="*/ 0 h 1346"/>
                <a:gd name="T92" fmla="*/ 0 w 1400"/>
                <a:gd name="T93" fmla="*/ 0 h 1346"/>
                <a:gd name="T94" fmla="*/ 0 w 1400"/>
                <a:gd name="T95" fmla="*/ 0 h 1346"/>
                <a:gd name="T96" fmla="*/ 0 w 1400"/>
                <a:gd name="T97" fmla="*/ 0 h 1346"/>
                <a:gd name="T98" fmla="*/ 0 w 1400"/>
                <a:gd name="T99" fmla="*/ 0 h 1346"/>
                <a:gd name="T100" fmla="*/ 0 w 1400"/>
                <a:gd name="T101" fmla="*/ 0 h 1346"/>
                <a:gd name="T102" fmla="*/ 0 w 1400"/>
                <a:gd name="T103" fmla="*/ 0 h 1346"/>
                <a:gd name="T104" fmla="*/ 0 w 1400"/>
                <a:gd name="T105" fmla="*/ 0 h 1346"/>
                <a:gd name="T106" fmla="*/ 0 w 1400"/>
                <a:gd name="T107" fmla="*/ 0 h 134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400"/>
                <a:gd name="T163" fmla="*/ 0 h 1346"/>
                <a:gd name="T164" fmla="*/ 1400 w 1400"/>
                <a:gd name="T165" fmla="*/ 1346 h 134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400" h="1346">
                  <a:moveTo>
                    <a:pt x="1082" y="173"/>
                  </a:moveTo>
                  <a:lnTo>
                    <a:pt x="1136" y="216"/>
                  </a:lnTo>
                  <a:lnTo>
                    <a:pt x="1190" y="265"/>
                  </a:lnTo>
                  <a:lnTo>
                    <a:pt x="1238" y="319"/>
                  </a:lnTo>
                  <a:lnTo>
                    <a:pt x="1276" y="373"/>
                  </a:lnTo>
                  <a:lnTo>
                    <a:pt x="1314" y="427"/>
                  </a:lnTo>
                  <a:lnTo>
                    <a:pt x="1341" y="492"/>
                  </a:lnTo>
                  <a:lnTo>
                    <a:pt x="1363" y="552"/>
                  </a:lnTo>
                  <a:lnTo>
                    <a:pt x="1384" y="616"/>
                  </a:lnTo>
                  <a:lnTo>
                    <a:pt x="1395" y="681"/>
                  </a:lnTo>
                  <a:lnTo>
                    <a:pt x="1400" y="752"/>
                  </a:lnTo>
                  <a:lnTo>
                    <a:pt x="1395" y="795"/>
                  </a:lnTo>
                  <a:lnTo>
                    <a:pt x="1363" y="881"/>
                  </a:lnTo>
                  <a:lnTo>
                    <a:pt x="1309" y="957"/>
                  </a:lnTo>
                  <a:lnTo>
                    <a:pt x="1244" y="1022"/>
                  </a:lnTo>
                  <a:lnTo>
                    <a:pt x="1173" y="1081"/>
                  </a:lnTo>
                  <a:lnTo>
                    <a:pt x="1136" y="1109"/>
                  </a:lnTo>
                  <a:lnTo>
                    <a:pt x="1157" y="1071"/>
                  </a:lnTo>
                  <a:lnTo>
                    <a:pt x="1195" y="1049"/>
                  </a:lnTo>
                  <a:lnTo>
                    <a:pt x="1200" y="1044"/>
                  </a:lnTo>
                  <a:lnTo>
                    <a:pt x="1206" y="1011"/>
                  </a:lnTo>
                  <a:lnTo>
                    <a:pt x="1233" y="946"/>
                  </a:lnTo>
                  <a:lnTo>
                    <a:pt x="1260" y="876"/>
                  </a:lnTo>
                  <a:lnTo>
                    <a:pt x="1276" y="811"/>
                  </a:lnTo>
                  <a:lnTo>
                    <a:pt x="1260" y="757"/>
                  </a:lnTo>
                  <a:lnTo>
                    <a:pt x="1233" y="730"/>
                  </a:lnTo>
                  <a:lnTo>
                    <a:pt x="1238" y="698"/>
                  </a:lnTo>
                  <a:lnTo>
                    <a:pt x="1255" y="627"/>
                  </a:lnTo>
                  <a:lnTo>
                    <a:pt x="1260" y="557"/>
                  </a:lnTo>
                  <a:lnTo>
                    <a:pt x="1255" y="487"/>
                  </a:lnTo>
                  <a:lnTo>
                    <a:pt x="1233" y="422"/>
                  </a:lnTo>
                  <a:lnTo>
                    <a:pt x="1217" y="389"/>
                  </a:lnTo>
                  <a:lnTo>
                    <a:pt x="1195" y="400"/>
                  </a:lnTo>
                  <a:lnTo>
                    <a:pt x="1173" y="427"/>
                  </a:lnTo>
                  <a:lnTo>
                    <a:pt x="1157" y="503"/>
                  </a:lnTo>
                  <a:lnTo>
                    <a:pt x="1152" y="562"/>
                  </a:lnTo>
                  <a:lnTo>
                    <a:pt x="1125" y="443"/>
                  </a:lnTo>
                  <a:lnTo>
                    <a:pt x="1082" y="352"/>
                  </a:lnTo>
                  <a:lnTo>
                    <a:pt x="1065" y="335"/>
                  </a:lnTo>
                  <a:lnTo>
                    <a:pt x="1054" y="352"/>
                  </a:lnTo>
                  <a:lnTo>
                    <a:pt x="1033" y="389"/>
                  </a:lnTo>
                  <a:lnTo>
                    <a:pt x="1027" y="438"/>
                  </a:lnTo>
                  <a:lnTo>
                    <a:pt x="1022" y="481"/>
                  </a:lnTo>
                  <a:lnTo>
                    <a:pt x="1017" y="535"/>
                  </a:lnTo>
                  <a:lnTo>
                    <a:pt x="984" y="433"/>
                  </a:lnTo>
                  <a:lnTo>
                    <a:pt x="941" y="357"/>
                  </a:lnTo>
                  <a:lnTo>
                    <a:pt x="925" y="341"/>
                  </a:lnTo>
                  <a:lnTo>
                    <a:pt x="909" y="384"/>
                  </a:lnTo>
                  <a:lnTo>
                    <a:pt x="898" y="433"/>
                  </a:lnTo>
                  <a:lnTo>
                    <a:pt x="898" y="481"/>
                  </a:lnTo>
                  <a:lnTo>
                    <a:pt x="909" y="573"/>
                  </a:lnTo>
                  <a:lnTo>
                    <a:pt x="919" y="671"/>
                  </a:lnTo>
                  <a:lnTo>
                    <a:pt x="930" y="768"/>
                  </a:lnTo>
                  <a:lnTo>
                    <a:pt x="925" y="817"/>
                  </a:lnTo>
                  <a:lnTo>
                    <a:pt x="909" y="790"/>
                  </a:lnTo>
                  <a:lnTo>
                    <a:pt x="881" y="725"/>
                  </a:lnTo>
                  <a:lnTo>
                    <a:pt x="854" y="660"/>
                  </a:lnTo>
                  <a:lnTo>
                    <a:pt x="822" y="600"/>
                  </a:lnTo>
                  <a:lnTo>
                    <a:pt x="773" y="546"/>
                  </a:lnTo>
                  <a:lnTo>
                    <a:pt x="746" y="525"/>
                  </a:lnTo>
                  <a:lnTo>
                    <a:pt x="730" y="579"/>
                  </a:lnTo>
                  <a:lnTo>
                    <a:pt x="725" y="622"/>
                  </a:lnTo>
                  <a:lnTo>
                    <a:pt x="746" y="714"/>
                  </a:lnTo>
                  <a:lnTo>
                    <a:pt x="790" y="795"/>
                  </a:lnTo>
                  <a:lnTo>
                    <a:pt x="827" y="881"/>
                  </a:lnTo>
                  <a:lnTo>
                    <a:pt x="838" y="979"/>
                  </a:lnTo>
                  <a:lnTo>
                    <a:pt x="827" y="1011"/>
                  </a:lnTo>
                  <a:lnTo>
                    <a:pt x="800" y="1081"/>
                  </a:lnTo>
                  <a:lnTo>
                    <a:pt x="773" y="1152"/>
                  </a:lnTo>
                  <a:lnTo>
                    <a:pt x="757" y="1227"/>
                  </a:lnTo>
                  <a:lnTo>
                    <a:pt x="757" y="1303"/>
                  </a:lnTo>
                  <a:lnTo>
                    <a:pt x="763" y="1341"/>
                  </a:lnTo>
                  <a:lnTo>
                    <a:pt x="741" y="1346"/>
                  </a:lnTo>
                  <a:lnTo>
                    <a:pt x="698" y="1346"/>
                  </a:lnTo>
                  <a:lnTo>
                    <a:pt x="611" y="1319"/>
                  </a:lnTo>
                  <a:lnTo>
                    <a:pt x="546" y="1303"/>
                  </a:lnTo>
                  <a:lnTo>
                    <a:pt x="568" y="1287"/>
                  </a:lnTo>
                  <a:lnTo>
                    <a:pt x="606" y="1255"/>
                  </a:lnTo>
                  <a:lnTo>
                    <a:pt x="644" y="1211"/>
                  </a:lnTo>
                  <a:lnTo>
                    <a:pt x="671" y="1168"/>
                  </a:lnTo>
                  <a:lnTo>
                    <a:pt x="687" y="1119"/>
                  </a:lnTo>
                  <a:lnTo>
                    <a:pt x="687" y="1092"/>
                  </a:lnTo>
                  <a:lnTo>
                    <a:pt x="671" y="973"/>
                  </a:lnTo>
                  <a:lnTo>
                    <a:pt x="644" y="849"/>
                  </a:lnTo>
                  <a:lnTo>
                    <a:pt x="611" y="730"/>
                  </a:lnTo>
                  <a:lnTo>
                    <a:pt x="568" y="611"/>
                  </a:lnTo>
                  <a:lnTo>
                    <a:pt x="514" y="498"/>
                  </a:lnTo>
                  <a:lnTo>
                    <a:pt x="449" y="395"/>
                  </a:lnTo>
                  <a:lnTo>
                    <a:pt x="373" y="297"/>
                  </a:lnTo>
                  <a:lnTo>
                    <a:pt x="281" y="216"/>
                  </a:lnTo>
                  <a:lnTo>
                    <a:pt x="179" y="151"/>
                  </a:lnTo>
                  <a:lnTo>
                    <a:pt x="60" y="108"/>
                  </a:lnTo>
                  <a:lnTo>
                    <a:pt x="71" y="141"/>
                  </a:lnTo>
                  <a:lnTo>
                    <a:pt x="81" y="162"/>
                  </a:lnTo>
                  <a:lnTo>
                    <a:pt x="71" y="173"/>
                  </a:lnTo>
                  <a:lnTo>
                    <a:pt x="16" y="119"/>
                  </a:lnTo>
                  <a:lnTo>
                    <a:pt x="0" y="60"/>
                  </a:lnTo>
                  <a:lnTo>
                    <a:pt x="0" y="43"/>
                  </a:lnTo>
                  <a:lnTo>
                    <a:pt x="81" y="22"/>
                  </a:lnTo>
                  <a:lnTo>
                    <a:pt x="168" y="5"/>
                  </a:lnTo>
                  <a:lnTo>
                    <a:pt x="249" y="0"/>
                  </a:lnTo>
                  <a:lnTo>
                    <a:pt x="341" y="0"/>
                  </a:lnTo>
                  <a:lnTo>
                    <a:pt x="427" y="5"/>
                  </a:lnTo>
                  <a:lnTo>
                    <a:pt x="519" y="11"/>
                  </a:lnTo>
                  <a:lnTo>
                    <a:pt x="606" y="16"/>
                  </a:lnTo>
                  <a:lnTo>
                    <a:pt x="698" y="27"/>
                  </a:lnTo>
                  <a:lnTo>
                    <a:pt x="784" y="32"/>
                  </a:lnTo>
                  <a:lnTo>
                    <a:pt x="871" y="38"/>
                  </a:lnTo>
                  <a:lnTo>
                    <a:pt x="1082" y="173"/>
                  </a:ln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24" name="Freeform 48"/>
            <p:cNvSpPr>
              <a:spLocks/>
            </p:cNvSpPr>
            <p:nvPr/>
          </p:nvSpPr>
          <p:spPr bwMode="auto">
            <a:xfrm>
              <a:off x="4413" y="1651"/>
              <a:ext cx="16" cy="4"/>
            </a:xfrm>
            <a:custGeom>
              <a:avLst/>
              <a:gdLst>
                <a:gd name="T0" fmla="*/ 0 w 49"/>
                <a:gd name="T1" fmla="*/ 0 h 11"/>
                <a:gd name="T2" fmla="*/ 0 w 49"/>
                <a:gd name="T3" fmla="*/ 0 h 11"/>
                <a:gd name="T4" fmla="*/ 0 w 49"/>
                <a:gd name="T5" fmla="*/ 0 h 11"/>
                <a:gd name="T6" fmla="*/ 0 w 49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11"/>
                <a:gd name="T14" fmla="*/ 49 w 49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11">
                  <a:moveTo>
                    <a:pt x="0" y="11"/>
                  </a:moveTo>
                  <a:lnTo>
                    <a:pt x="27" y="0"/>
                  </a:lnTo>
                  <a:lnTo>
                    <a:pt x="49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25" name="Freeform 49"/>
            <p:cNvSpPr>
              <a:spLocks/>
            </p:cNvSpPr>
            <p:nvPr/>
          </p:nvSpPr>
          <p:spPr bwMode="auto">
            <a:xfrm>
              <a:off x="4263" y="1672"/>
              <a:ext cx="138" cy="21"/>
            </a:xfrm>
            <a:custGeom>
              <a:avLst/>
              <a:gdLst>
                <a:gd name="T0" fmla="*/ 0 w 422"/>
                <a:gd name="T1" fmla="*/ 0 h 60"/>
                <a:gd name="T2" fmla="*/ 0 w 422"/>
                <a:gd name="T3" fmla="*/ 0 h 60"/>
                <a:gd name="T4" fmla="*/ 0 w 422"/>
                <a:gd name="T5" fmla="*/ 0 h 60"/>
                <a:gd name="T6" fmla="*/ 0 w 422"/>
                <a:gd name="T7" fmla="*/ 0 h 60"/>
                <a:gd name="T8" fmla="*/ 0 w 422"/>
                <a:gd name="T9" fmla="*/ 0 h 60"/>
                <a:gd name="T10" fmla="*/ 0 w 422"/>
                <a:gd name="T11" fmla="*/ 0 h 60"/>
                <a:gd name="T12" fmla="*/ 0 w 422"/>
                <a:gd name="T13" fmla="*/ 0 h 60"/>
                <a:gd name="T14" fmla="*/ 0 w 422"/>
                <a:gd name="T15" fmla="*/ 0 h 60"/>
                <a:gd name="T16" fmla="*/ 0 w 422"/>
                <a:gd name="T17" fmla="*/ 0 h 60"/>
                <a:gd name="T18" fmla="*/ 0 w 422"/>
                <a:gd name="T19" fmla="*/ 0 h 60"/>
                <a:gd name="T20" fmla="*/ 0 w 422"/>
                <a:gd name="T21" fmla="*/ 0 h 60"/>
                <a:gd name="T22" fmla="*/ 0 w 422"/>
                <a:gd name="T23" fmla="*/ 0 h 60"/>
                <a:gd name="T24" fmla="*/ 0 w 422"/>
                <a:gd name="T25" fmla="*/ 0 h 60"/>
                <a:gd name="T26" fmla="*/ 0 w 422"/>
                <a:gd name="T27" fmla="*/ 0 h 60"/>
                <a:gd name="T28" fmla="*/ 0 w 422"/>
                <a:gd name="T29" fmla="*/ 0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2"/>
                <a:gd name="T46" fmla="*/ 0 h 60"/>
                <a:gd name="T47" fmla="*/ 422 w 422"/>
                <a:gd name="T48" fmla="*/ 60 h 6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2" h="60">
                  <a:moveTo>
                    <a:pt x="422" y="49"/>
                  </a:moveTo>
                  <a:lnTo>
                    <a:pt x="384" y="54"/>
                  </a:lnTo>
                  <a:lnTo>
                    <a:pt x="297" y="60"/>
                  </a:lnTo>
                  <a:lnTo>
                    <a:pt x="211" y="54"/>
                  </a:lnTo>
                  <a:lnTo>
                    <a:pt x="124" y="44"/>
                  </a:lnTo>
                  <a:lnTo>
                    <a:pt x="43" y="27"/>
                  </a:lnTo>
                  <a:lnTo>
                    <a:pt x="0" y="22"/>
                  </a:lnTo>
                  <a:lnTo>
                    <a:pt x="0" y="0"/>
                  </a:lnTo>
                  <a:lnTo>
                    <a:pt x="38" y="11"/>
                  </a:lnTo>
                  <a:lnTo>
                    <a:pt x="81" y="22"/>
                  </a:lnTo>
                  <a:lnTo>
                    <a:pt x="124" y="33"/>
                  </a:lnTo>
                  <a:lnTo>
                    <a:pt x="162" y="38"/>
                  </a:lnTo>
                  <a:lnTo>
                    <a:pt x="249" y="49"/>
                  </a:lnTo>
                  <a:lnTo>
                    <a:pt x="335" y="49"/>
                  </a:lnTo>
                  <a:lnTo>
                    <a:pt x="422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26" name="Freeform 50"/>
            <p:cNvSpPr>
              <a:spLocks/>
            </p:cNvSpPr>
            <p:nvPr/>
          </p:nvSpPr>
          <p:spPr bwMode="auto">
            <a:xfrm>
              <a:off x="4491" y="1694"/>
              <a:ext cx="273" cy="1001"/>
            </a:xfrm>
            <a:custGeom>
              <a:avLst/>
              <a:gdLst>
                <a:gd name="T0" fmla="*/ 0 w 833"/>
                <a:gd name="T1" fmla="*/ 0 h 2893"/>
                <a:gd name="T2" fmla="*/ 0 w 833"/>
                <a:gd name="T3" fmla="*/ 0 h 2893"/>
                <a:gd name="T4" fmla="*/ 0 w 833"/>
                <a:gd name="T5" fmla="*/ 0 h 2893"/>
                <a:gd name="T6" fmla="*/ 0 w 833"/>
                <a:gd name="T7" fmla="*/ 0 h 2893"/>
                <a:gd name="T8" fmla="*/ 0 w 833"/>
                <a:gd name="T9" fmla="*/ 0 h 2893"/>
                <a:gd name="T10" fmla="*/ 0 w 833"/>
                <a:gd name="T11" fmla="*/ 0 h 2893"/>
                <a:gd name="T12" fmla="*/ 0 w 833"/>
                <a:gd name="T13" fmla="*/ 0 h 2893"/>
                <a:gd name="T14" fmla="*/ 0 w 833"/>
                <a:gd name="T15" fmla="*/ 0 h 2893"/>
                <a:gd name="T16" fmla="*/ 0 w 833"/>
                <a:gd name="T17" fmla="*/ 0 h 2893"/>
                <a:gd name="T18" fmla="*/ 0 w 833"/>
                <a:gd name="T19" fmla="*/ 0 h 2893"/>
                <a:gd name="T20" fmla="*/ 0 w 833"/>
                <a:gd name="T21" fmla="*/ 0 h 2893"/>
                <a:gd name="T22" fmla="*/ 0 w 833"/>
                <a:gd name="T23" fmla="*/ 0 h 2893"/>
                <a:gd name="T24" fmla="*/ 0 w 833"/>
                <a:gd name="T25" fmla="*/ 0 h 2893"/>
                <a:gd name="T26" fmla="*/ 0 w 833"/>
                <a:gd name="T27" fmla="*/ 0 h 2893"/>
                <a:gd name="T28" fmla="*/ 0 w 833"/>
                <a:gd name="T29" fmla="*/ 0 h 2893"/>
                <a:gd name="T30" fmla="*/ 0 w 833"/>
                <a:gd name="T31" fmla="*/ 0 h 2893"/>
                <a:gd name="T32" fmla="*/ 0 w 833"/>
                <a:gd name="T33" fmla="*/ 0 h 2893"/>
                <a:gd name="T34" fmla="*/ 0 w 833"/>
                <a:gd name="T35" fmla="*/ 0 h 2893"/>
                <a:gd name="T36" fmla="*/ 0 w 833"/>
                <a:gd name="T37" fmla="*/ 0 h 2893"/>
                <a:gd name="T38" fmla="*/ 0 w 833"/>
                <a:gd name="T39" fmla="*/ 0 h 2893"/>
                <a:gd name="T40" fmla="*/ 0 w 833"/>
                <a:gd name="T41" fmla="*/ 0 h 2893"/>
                <a:gd name="T42" fmla="*/ 0 w 833"/>
                <a:gd name="T43" fmla="*/ 0 h 2893"/>
                <a:gd name="T44" fmla="*/ 0 w 833"/>
                <a:gd name="T45" fmla="*/ 0 h 2893"/>
                <a:gd name="T46" fmla="*/ 0 w 833"/>
                <a:gd name="T47" fmla="*/ 0 h 2893"/>
                <a:gd name="T48" fmla="*/ 0 w 833"/>
                <a:gd name="T49" fmla="*/ 0 h 2893"/>
                <a:gd name="T50" fmla="*/ 0 w 833"/>
                <a:gd name="T51" fmla="*/ 0 h 2893"/>
                <a:gd name="T52" fmla="*/ 0 w 833"/>
                <a:gd name="T53" fmla="*/ 0 h 2893"/>
                <a:gd name="T54" fmla="*/ 0 w 833"/>
                <a:gd name="T55" fmla="*/ 0 h 2893"/>
                <a:gd name="T56" fmla="*/ 0 w 833"/>
                <a:gd name="T57" fmla="*/ 0 h 2893"/>
                <a:gd name="T58" fmla="*/ 0 w 833"/>
                <a:gd name="T59" fmla="*/ 0 h 2893"/>
                <a:gd name="T60" fmla="*/ 0 w 833"/>
                <a:gd name="T61" fmla="*/ 0 h 2893"/>
                <a:gd name="T62" fmla="*/ 0 w 833"/>
                <a:gd name="T63" fmla="*/ 0 h 2893"/>
                <a:gd name="T64" fmla="*/ 0 w 833"/>
                <a:gd name="T65" fmla="*/ 0 h 2893"/>
                <a:gd name="T66" fmla="*/ 0 w 833"/>
                <a:gd name="T67" fmla="*/ 0 h 2893"/>
                <a:gd name="T68" fmla="*/ 0 w 833"/>
                <a:gd name="T69" fmla="*/ 0 h 2893"/>
                <a:gd name="T70" fmla="*/ 0 w 833"/>
                <a:gd name="T71" fmla="*/ 0 h 2893"/>
                <a:gd name="T72" fmla="*/ 0 w 833"/>
                <a:gd name="T73" fmla="*/ 0 h 2893"/>
                <a:gd name="T74" fmla="*/ 0 w 833"/>
                <a:gd name="T75" fmla="*/ 0 h 2893"/>
                <a:gd name="T76" fmla="*/ 0 w 833"/>
                <a:gd name="T77" fmla="*/ 0 h 2893"/>
                <a:gd name="T78" fmla="*/ 0 w 833"/>
                <a:gd name="T79" fmla="*/ 0 h 2893"/>
                <a:gd name="T80" fmla="*/ 0 w 833"/>
                <a:gd name="T81" fmla="*/ 0 h 2893"/>
                <a:gd name="T82" fmla="*/ 0 w 833"/>
                <a:gd name="T83" fmla="*/ 0 h 2893"/>
                <a:gd name="T84" fmla="*/ 0 w 833"/>
                <a:gd name="T85" fmla="*/ 0 h 2893"/>
                <a:gd name="T86" fmla="*/ 0 w 833"/>
                <a:gd name="T87" fmla="*/ 0 h 2893"/>
                <a:gd name="T88" fmla="*/ 0 w 833"/>
                <a:gd name="T89" fmla="*/ 0 h 2893"/>
                <a:gd name="T90" fmla="*/ 0 w 833"/>
                <a:gd name="T91" fmla="*/ 0 h 2893"/>
                <a:gd name="T92" fmla="*/ 0 w 833"/>
                <a:gd name="T93" fmla="*/ 0 h 2893"/>
                <a:gd name="T94" fmla="*/ 0 w 833"/>
                <a:gd name="T95" fmla="*/ 0 h 2893"/>
                <a:gd name="T96" fmla="*/ 0 w 833"/>
                <a:gd name="T97" fmla="*/ 0 h 2893"/>
                <a:gd name="T98" fmla="*/ 0 w 833"/>
                <a:gd name="T99" fmla="*/ 0 h 2893"/>
                <a:gd name="T100" fmla="*/ 0 w 833"/>
                <a:gd name="T101" fmla="*/ 0 h 2893"/>
                <a:gd name="T102" fmla="*/ 0 w 833"/>
                <a:gd name="T103" fmla="*/ 0 h 2893"/>
                <a:gd name="T104" fmla="*/ 0 w 833"/>
                <a:gd name="T105" fmla="*/ 0 h 2893"/>
                <a:gd name="T106" fmla="*/ 0 w 833"/>
                <a:gd name="T107" fmla="*/ 0 h 2893"/>
                <a:gd name="T108" fmla="*/ 0 w 833"/>
                <a:gd name="T109" fmla="*/ 0 h 2893"/>
                <a:gd name="T110" fmla="*/ 0 w 833"/>
                <a:gd name="T111" fmla="*/ 0 h 2893"/>
                <a:gd name="T112" fmla="*/ 0 w 833"/>
                <a:gd name="T113" fmla="*/ 0 h 2893"/>
                <a:gd name="T114" fmla="*/ 0 w 833"/>
                <a:gd name="T115" fmla="*/ 0 h 2893"/>
                <a:gd name="T116" fmla="*/ 0 w 833"/>
                <a:gd name="T117" fmla="*/ 0 h 28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3"/>
                <a:gd name="T178" fmla="*/ 0 h 2893"/>
                <a:gd name="T179" fmla="*/ 833 w 833"/>
                <a:gd name="T180" fmla="*/ 2893 h 289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3" h="2893">
                  <a:moveTo>
                    <a:pt x="654" y="941"/>
                  </a:moveTo>
                  <a:lnTo>
                    <a:pt x="649" y="968"/>
                  </a:lnTo>
                  <a:lnTo>
                    <a:pt x="633" y="1017"/>
                  </a:lnTo>
                  <a:lnTo>
                    <a:pt x="600" y="1060"/>
                  </a:lnTo>
                  <a:lnTo>
                    <a:pt x="557" y="1093"/>
                  </a:lnTo>
                  <a:lnTo>
                    <a:pt x="514" y="1125"/>
                  </a:lnTo>
                  <a:lnTo>
                    <a:pt x="492" y="1136"/>
                  </a:lnTo>
                  <a:lnTo>
                    <a:pt x="508" y="1152"/>
                  </a:lnTo>
                  <a:lnTo>
                    <a:pt x="546" y="1174"/>
                  </a:lnTo>
                  <a:lnTo>
                    <a:pt x="590" y="1190"/>
                  </a:lnTo>
                  <a:lnTo>
                    <a:pt x="633" y="1201"/>
                  </a:lnTo>
                  <a:lnTo>
                    <a:pt x="681" y="1217"/>
                  </a:lnTo>
                  <a:lnTo>
                    <a:pt x="703" y="1222"/>
                  </a:lnTo>
                  <a:lnTo>
                    <a:pt x="692" y="1239"/>
                  </a:lnTo>
                  <a:lnTo>
                    <a:pt x="671" y="1271"/>
                  </a:lnTo>
                  <a:lnTo>
                    <a:pt x="665" y="1303"/>
                  </a:lnTo>
                  <a:lnTo>
                    <a:pt x="676" y="1379"/>
                  </a:lnTo>
                  <a:lnTo>
                    <a:pt x="681" y="1395"/>
                  </a:lnTo>
                  <a:lnTo>
                    <a:pt x="736" y="1455"/>
                  </a:lnTo>
                  <a:lnTo>
                    <a:pt x="730" y="1525"/>
                  </a:lnTo>
                  <a:lnTo>
                    <a:pt x="719" y="1601"/>
                  </a:lnTo>
                  <a:lnTo>
                    <a:pt x="714" y="1671"/>
                  </a:lnTo>
                  <a:lnTo>
                    <a:pt x="703" y="1747"/>
                  </a:lnTo>
                  <a:lnTo>
                    <a:pt x="692" y="1817"/>
                  </a:lnTo>
                  <a:lnTo>
                    <a:pt x="687" y="1893"/>
                  </a:lnTo>
                  <a:lnTo>
                    <a:pt x="687" y="1963"/>
                  </a:lnTo>
                  <a:lnTo>
                    <a:pt x="687" y="2039"/>
                  </a:lnTo>
                  <a:lnTo>
                    <a:pt x="698" y="2109"/>
                  </a:lnTo>
                  <a:lnTo>
                    <a:pt x="708" y="2179"/>
                  </a:lnTo>
                  <a:lnTo>
                    <a:pt x="730" y="2158"/>
                  </a:lnTo>
                  <a:lnTo>
                    <a:pt x="736" y="2131"/>
                  </a:lnTo>
                  <a:lnTo>
                    <a:pt x="784" y="2131"/>
                  </a:lnTo>
                  <a:lnTo>
                    <a:pt x="822" y="2147"/>
                  </a:lnTo>
                  <a:lnTo>
                    <a:pt x="833" y="2147"/>
                  </a:lnTo>
                  <a:lnTo>
                    <a:pt x="779" y="2233"/>
                  </a:lnTo>
                  <a:lnTo>
                    <a:pt x="719" y="2315"/>
                  </a:lnTo>
                  <a:lnTo>
                    <a:pt x="654" y="2396"/>
                  </a:lnTo>
                  <a:lnTo>
                    <a:pt x="584" y="2477"/>
                  </a:lnTo>
                  <a:lnTo>
                    <a:pt x="514" y="2553"/>
                  </a:lnTo>
                  <a:lnTo>
                    <a:pt x="438" y="2628"/>
                  </a:lnTo>
                  <a:lnTo>
                    <a:pt x="362" y="2699"/>
                  </a:lnTo>
                  <a:lnTo>
                    <a:pt x="281" y="2769"/>
                  </a:lnTo>
                  <a:lnTo>
                    <a:pt x="195" y="2834"/>
                  </a:lnTo>
                  <a:lnTo>
                    <a:pt x="114" y="2893"/>
                  </a:lnTo>
                  <a:lnTo>
                    <a:pt x="135" y="2839"/>
                  </a:lnTo>
                  <a:lnTo>
                    <a:pt x="162" y="2780"/>
                  </a:lnTo>
                  <a:lnTo>
                    <a:pt x="189" y="2726"/>
                  </a:lnTo>
                  <a:lnTo>
                    <a:pt x="222" y="2666"/>
                  </a:lnTo>
                  <a:lnTo>
                    <a:pt x="249" y="2607"/>
                  </a:lnTo>
                  <a:lnTo>
                    <a:pt x="281" y="2553"/>
                  </a:lnTo>
                  <a:lnTo>
                    <a:pt x="308" y="2493"/>
                  </a:lnTo>
                  <a:lnTo>
                    <a:pt x="341" y="2439"/>
                  </a:lnTo>
                  <a:lnTo>
                    <a:pt x="373" y="2379"/>
                  </a:lnTo>
                  <a:lnTo>
                    <a:pt x="400" y="2325"/>
                  </a:lnTo>
                  <a:lnTo>
                    <a:pt x="400" y="2352"/>
                  </a:lnTo>
                  <a:lnTo>
                    <a:pt x="395" y="2407"/>
                  </a:lnTo>
                  <a:lnTo>
                    <a:pt x="390" y="2466"/>
                  </a:lnTo>
                  <a:lnTo>
                    <a:pt x="384" y="2520"/>
                  </a:lnTo>
                  <a:lnTo>
                    <a:pt x="384" y="2569"/>
                  </a:lnTo>
                  <a:lnTo>
                    <a:pt x="384" y="2596"/>
                  </a:lnTo>
                  <a:lnTo>
                    <a:pt x="417" y="2558"/>
                  </a:lnTo>
                  <a:lnTo>
                    <a:pt x="422" y="2493"/>
                  </a:lnTo>
                  <a:lnTo>
                    <a:pt x="427" y="2428"/>
                  </a:lnTo>
                  <a:lnTo>
                    <a:pt x="433" y="2363"/>
                  </a:lnTo>
                  <a:lnTo>
                    <a:pt x="438" y="2298"/>
                  </a:lnTo>
                  <a:lnTo>
                    <a:pt x="438" y="2233"/>
                  </a:lnTo>
                  <a:lnTo>
                    <a:pt x="444" y="2169"/>
                  </a:lnTo>
                  <a:lnTo>
                    <a:pt x="444" y="2109"/>
                  </a:lnTo>
                  <a:lnTo>
                    <a:pt x="444" y="2044"/>
                  </a:lnTo>
                  <a:lnTo>
                    <a:pt x="438" y="1979"/>
                  </a:lnTo>
                  <a:lnTo>
                    <a:pt x="433" y="1914"/>
                  </a:lnTo>
                  <a:lnTo>
                    <a:pt x="454" y="1893"/>
                  </a:lnTo>
                  <a:lnTo>
                    <a:pt x="508" y="1866"/>
                  </a:lnTo>
                  <a:lnTo>
                    <a:pt x="557" y="1833"/>
                  </a:lnTo>
                  <a:lnTo>
                    <a:pt x="611" y="1806"/>
                  </a:lnTo>
                  <a:lnTo>
                    <a:pt x="654" y="1763"/>
                  </a:lnTo>
                  <a:lnTo>
                    <a:pt x="671" y="1741"/>
                  </a:lnTo>
                  <a:lnTo>
                    <a:pt x="660" y="1736"/>
                  </a:lnTo>
                  <a:lnTo>
                    <a:pt x="622" y="1758"/>
                  </a:lnTo>
                  <a:lnTo>
                    <a:pt x="584" y="1785"/>
                  </a:lnTo>
                  <a:lnTo>
                    <a:pt x="546" y="1806"/>
                  </a:lnTo>
                  <a:lnTo>
                    <a:pt x="508" y="1828"/>
                  </a:lnTo>
                  <a:lnTo>
                    <a:pt x="471" y="1850"/>
                  </a:lnTo>
                  <a:lnTo>
                    <a:pt x="433" y="1866"/>
                  </a:lnTo>
                  <a:lnTo>
                    <a:pt x="390" y="1882"/>
                  </a:lnTo>
                  <a:lnTo>
                    <a:pt x="352" y="1898"/>
                  </a:lnTo>
                  <a:lnTo>
                    <a:pt x="308" y="1909"/>
                  </a:lnTo>
                  <a:lnTo>
                    <a:pt x="265" y="1914"/>
                  </a:lnTo>
                  <a:lnTo>
                    <a:pt x="233" y="1877"/>
                  </a:lnTo>
                  <a:lnTo>
                    <a:pt x="206" y="1839"/>
                  </a:lnTo>
                  <a:lnTo>
                    <a:pt x="179" y="1795"/>
                  </a:lnTo>
                  <a:lnTo>
                    <a:pt x="162" y="1752"/>
                  </a:lnTo>
                  <a:lnTo>
                    <a:pt x="141" y="1709"/>
                  </a:lnTo>
                  <a:lnTo>
                    <a:pt x="130" y="1666"/>
                  </a:lnTo>
                  <a:lnTo>
                    <a:pt x="114" y="1617"/>
                  </a:lnTo>
                  <a:lnTo>
                    <a:pt x="103" y="1574"/>
                  </a:lnTo>
                  <a:lnTo>
                    <a:pt x="87" y="1525"/>
                  </a:lnTo>
                  <a:lnTo>
                    <a:pt x="71" y="1482"/>
                  </a:lnTo>
                  <a:lnTo>
                    <a:pt x="49" y="1336"/>
                  </a:lnTo>
                  <a:lnTo>
                    <a:pt x="33" y="1184"/>
                  </a:lnTo>
                  <a:lnTo>
                    <a:pt x="16" y="1033"/>
                  </a:lnTo>
                  <a:lnTo>
                    <a:pt x="6" y="882"/>
                  </a:lnTo>
                  <a:lnTo>
                    <a:pt x="0" y="730"/>
                  </a:lnTo>
                  <a:lnTo>
                    <a:pt x="6" y="579"/>
                  </a:lnTo>
                  <a:lnTo>
                    <a:pt x="16" y="433"/>
                  </a:lnTo>
                  <a:lnTo>
                    <a:pt x="38" y="281"/>
                  </a:lnTo>
                  <a:lnTo>
                    <a:pt x="71" y="141"/>
                  </a:lnTo>
                  <a:lnTo>
                    <a:pt x="114" y="0"/>
                  </a:lnTo>
                  <a:lnTo>
                    <a:pt x="217" y="54"/>
                  </a:lnTo>
                  <a:lnTo>
                    <a:pt x="303" y="125"/>
                  </a:lnTo>
                  <a:lnTo>
                    <a:pt x="384" y="206"/>
                  </a:lnTo>
                  <a:lnTo>
                    <a:pt x="449" y="292"/>
                  </a:lnTo>
                  <a:lnTo>
                    <a:pt x="508" y="390"/>
                  </a:lnTo>
                  <a:lnTo>
                    <a:pt x="552" y="498"/>
                  </a:lnTo>
                  <a:lnTo>
                    <a:pt x="590" y="606"/>
                  </a:lnTo>
                  <a:lnTo>
                    <a:pt x="622" y="714"/>
                  </a:lnTo>
                  <a:lnTo>
                    <a:pt x="638" y="828"/>
                  </a:lnTo>
                  <a:lnTo>
                    <a:pt x="654" y="9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27" name="Freeform 51"/>
            <p:cNvSpPr>
              <a:spLocks/>
            </p:cNvSpPr>
            <p:nvPr/>
          </p:nvSpPr>
          <p:spPr bwMode="auto">
            <a:xfrm>
              <a:off x="4741" y="1769"/>
              <a:ext cx="176" cy="406"/>
            </a:xfrm>
            <a:custGeom>
              <a:avLst/>
              <a:gdLst>
                <a:gd name="T0" fmla="*/ 0 w 535"/>
                <a:gd name="T1" fmla="*/ 0 h 1173"/>
                <a:gd name="T2" fmla="*/ 0 w 535"/>
                <a:gd name="T3" fmla="*/ 0 h 1173"/>
                <a:gd name="T4" fmla="*/ 0 w 535"/>
                <a:gd name="T5" fmla="*/ 0 h 1173"/>
                <a:gd name="T6" fmla="*/ 0 w 535"/>
                <a:gd name="T7" fmla="*/ 0 h 1173"/>
                <a:gd name="T8" fmla="*/ 0 w 535"/>
                <a:gd name="T9" fmla="*/ 0 h 1173"/>
                <a:gd name="T10" fmla="*/ 0 w 535"/>
                <a:gd name="T11" fmla="*/ 0 h 1173"/>
                <a:gd name="T12" fmla="*/ 0 w 535"/>
                <a:gd name="T13" fmla="*/ 0 h 1173"/>
                <a:gd name="T14" fmla="*/ 0 w 535"/>
                <a:gd name="T15" fmla="*/ 0 h 1173"/>
                <a:gd name="T16" fmla="*/ 0 w 535"/>
                <a:gd name="T17" fmla="*/ 0 h 1173"/>
                <a:gd name="T18" fmla="*/ 0 w 535"/>
                <a:gd name="T19" fmla="*/ 0 h 1173"/>
                <a:gd name="T20" fmla="*/ 0 w 535"/>
                <a:gd name="T21" fmla="*/ 0 h 1173"/>
                <a:gd name="T22" fmla="*/ 0 w 535"/>
                <a:gd name="T23" fmla="*/ 0 h 1173"/>
                <a:gd name="T24" fmla="*/ 0 w 535"/>
                <a:gd name="T25" fmla="*/ 0 h 1173"/>
                <a:gd name="T26" fmla="*/ 0 w 535"/>
                <a:gd name="T27" fmla="*/ 0 h 1173"/>
                <a:gd name="T28" fmla="*/ 0 w 535"/>
                <a:gd name="T29" fmla="*/ 0 h 1173"/>
                <a:gd name="T30" fmla="*/ 0 w 535"/>
                <a:gd name="T31" fmla="*/ 0 h 1173"/>
                <a:gd name="T32" fmla="*/ 0 w 535"/>
                <a:gd name="T33" fmla="*/ 0 h 1173"/>
                <a:gd name="T34" fmla="*/ 0 w 535"/>
                <a:gd name="T35" fmla="*/ 0 h 1173"/>
                <a:gd name="T36" fmla="*/ 0 w 535"/>
                <a:gd name="T37" fmla="*/ 0 h 1173"/>
                <a:gd name="T38" fmla="*/ 0 w 535"/>
                <a:gd name="T39" fmla="*/ 0 h 1173"/>
                <a:gd name="T40" fmla="*/ 0 w 535"/>
                <a:gd name="T41" fmla="*/ 0 h 1173"/>
                <a:gd name="T42" fmla="*/ 0 w 535"/>
                <a:gd name="T43" fmla="*/ 0 h 1173"/>
                <a:gd name="T44" fmla="*/ 0 w 535"/>
                <a:gd name="T45" fmla="*/ 0 h 1173"/>
                <a:gd name="T46" fmla="*/ 0 w 535"/>
                <a:gd name="T47" fmla="*/ 0 h 1173"/>
                <a:gd name="T48" fmla="*/ 0 w 535"/>
                <a:gd name="T49" fmla="*/ 0 h 1173"/>
                <a:gd name="T50" fmla="*/ 0 w 535"/>
                <a:gd name="T51" fmla="*/ 0 h 1173"/>
                <a:gd name="T52" fmla="*/ 0 w 535"/>
                <a:gd name="T53" fmla="*/ 0 h 1173"/>
                <a:gd name="T54" fmla="*/ 0 w 535"/>
                <a:gd name="T55" fmla="*/ 0 h 1173"/>
                <a:gd name="T56" fmla="*/ 0 w 535"/>
                <a:gd name="T57" fmla="*/ 0 h 1173"/>
                <a:gd name="T58" fmla="*/ 0 w 535"/>
                <a:gd name="T59" fmla="*/ 0 h 1173"/>
                <a:gd name="T60" fmla="*/ 0 w 535"/>
                <a:gd name="T61" fmla="*/ 0 h 1173"/>
                <a:gd name="T62" fmla="*/ 0 w 535"/>
                <a:gd name="T63" fmla="*/ 0 h 1173"/>
                <a:gd name="T64" fmla="*/ 0 w 535"/>
                <a:gd name="T65" fmla="*/ 0 h 1173"/>
                <a:gd name="T66" fmla="*/ 0 w 535"/>
                <a:gd name="T67" fmla="*/ 0 h 1173"/>
                <a:gd name="T68" fmla="*/ 0 w 535"/>
                <a:gd name="T69" fmla="*/ 0 h 1173"/>
                <a:gd name="T70" fmla="*/ 0 w 535"/>
                <a:gd name="T71" fmla="*/ 0 h 1173"/>
                <a:gd name="T72" fmla="*/ 0 w 535"/>
                <a:gd name="T73" fmla="*/ 0 h 1173"/>
                <a:gd name="T74" fmla="*/ 0 w 535"/>
                <a:gd name="T75" fmla="*/ 0 h 1173"/>
                <a:gd name="T76" fmla="*/ 0 w 535"/>
                <a:gd name="T77" fmla="*/ 0 h 1173"/>
                <a:gd name="T78" fmla="*/ 0 w 535"/>
                <a:gd name="T79" fmla="*/ 0 h 1173"/>
                <a:gd name="T80" fmla="*/ 0 w 535"/>
                <a:gd name="T81" fmla="*/ 0 h 1173"/>
                <a:gd name="T82" fmla="*/ 0 w 535"/>
                <a:gd name="T83" fmla="*/ 0 h 1173"/>
                <a:gd name="T84" fmla="*/ 0 w 535"/>
                <a:gd name="T85" fmla="*/ 0 h 1173"/>
                <a:gd name="T86" fmla="*/ 0 w 535"/>
                <a:gd name="T87" fmla="*/ 0 h 1173"/>
                <a:gd name="T88" fmla="*/ 0 w 535"/>
                <a:gd name="T89" fmla="*/ 0 h 1173"/>
                <a:gd name="T90" fmla="*/ 0 w 535"/>
                <a:gd name="T91" fmla="*/ 0 h 1173"/>
                <a:gd name="T92" fmla="*/ 0 w 535"/>
                <a:gd name="T93" fmla="*/ 0 h 11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35"/>
                <a:gd name="T142" fmla="*/ 0 h 1173"/>
                <a:gd name="T143" fmla="*/ 535 w 535"/>
                <a:gd name="T144" fmla="*/ 1173 h 117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35" h="1173">
                  <a:moveTo>
                    <a:pt x="356" y="383"/>
                  </a:moveTo>
                  <a:lnTo>
                    <a:pt x="367" y="389"/>
                  </a:lnTo>
                  <a:lnTo>
                    <a:pt x="383" y="356"/>
                  </a:lnTo>
                  <a:lnTo>
                    <a:pt x="405" y="292"/>
                  </a:lnTo>
                  <a:lnTo>
                    <a:pt x="416" y="221"/>
                  </a:lnTo>
                  <a:lnTo>
                    <a:pt x="421" y="146"/>
                  </a:lnTo>
                  <a:lnTo>
                    <a:pt x="432" y="75"/>
                  </a:lnTo>
                  <a:lnTo>
                    <a:pt x="443" y="43"/>
                  </a:lnTo>
                  <a:lnTo>
                    <a:pt x="459" y="102"/>
                  </a:lnTo>
                  <a:lnTo>
                    <a:pt x="464" y="162"/>
                  </a:lnTo>
                  <a:lnTo>
                    <a:pt x="459" y="221"/>
                  </a:lnTo>
                  <a:lnTo>
                    <a:pt x="454" y="275"/>
                  </a:lnTo>
                  <a:lnTo>
                    <a:pt x="443" y="335"/>
                  </a:lnTo>
                  <a:lnTo>
                    <a:pt x="427" y="389"/>
                  </a:lnTo>
                  <a:lnTo>
                    <a:pt x="410" y="443"/>
                  </a:lnTo>
                  <a:lnTo>
                    <a:pt x="394" y="502"/>
                  </a:lnTo>
                  <a:lnTo>
                    <a:pt x="378" y="556"/>
                  </a:lnTo>
                  <a:lnTo>
                    <a:pt x="362" y="611"/>
                  </a:lnTo>
                  <a:lnTo>
                    <a:pt x="373" y="621"/>
                  </a:lnTo>
                  <a:lnTo>
                    <a:pt x="383" y="600"/>
                  </a:lnTo>
                  <a:lnTo>
                    <a:pt x="405" y="556"/>
                  </a:lnTo>
                  <a:lnTo>
                    <a:pt x="427" y="513"/>
                  </a:lnTo>
                  <a:lnTo>
                    <a:pt x="437" y="465"/>
                  </a:lnTo>
                  <a:lnTo>
                    <a:pt x="454" y="416"/>
                  </a:lnTo>
                  <a:lnTo>
                    <a:pt x="459" y="394"/>
                  </a:lnTo>
                  <a:lnTo>
                    <a:pt x="481" y="400"/>
                  </a:lnTo>
                  <a:lnTo>
                    <a:pt x="486" y="421"/>
                  </a:lnTo>
                  <a:lnTo>
                    <a:pt x="470" y="443"/>
                  </a:lnTo>
                  <a:lnTo>
                    <a:pt x="448" y="502"/>
                  </a:lnTo>
                  <a:lnTo>
                    <a:pt x="437" y="562"/>
                  </a:lnTo>
                  <a:lnTo>
                    <a:pt x="421" y="621"/>
                  </a:lnTo>
                  <a:lnTo>
                    <a:pt x="389" y="665"/>
                  </a:lnTo>
                  <a:lnTo>
                    <a:pt x="356" y="675"/>
                  </a:lnTo>
                  <a:lnTo>
                    <a:pt x="329" y="757"/>
                  </a:lnTo>
                  <a:lnTo>
                    <a:pt x="324" y="827"/>
                  </a:lnTo>
                  <a:lnTo>
                    <a:pt x="324" y="843"/>
                  </a:lnTo>
                  <a:lnTo>
                    <a:pt x="346" y="865"/>
                  </a:lnTo>
                  <a:lnTo>
                    <a:pt x="362" y="881"/>
                  </a:lnTo>
                  <a:lnTo>
                    <a:pt x="405" y="908"/>
                  </a:lnTo>
                  <a:lnTo>
                    <a:pt x="454" y="935"/>
                  </a:lnTo>
                  <a:lnTo>
                    <a:pt x="497" y="957"/>
                  </a:lnTo>
                  <a:lnTo>
                    <a:pt x="535" y="989"/>
                  </a:lnTo>
                  <a:lnTo>
                    <a:pt x="519" y="1005"/>
                  </a:lnTo>
                  <a:lnTo>
                    <a:pt x="492" y="1038"/>
                  </a:lnTo>
                  <a:lnTo>
                    <a:pt x="464" y="1076"/>
                  </a:lnTo>
                  <a:lnTo>
                    <a:pt x="443" y="1113"/>
                  </a:lnTo>
                  <a:lnTo>
                    <a:pt x="421" y="1151"/>
                  </a:lnTo>
                  <a:lnTo>
                    <a:pt x="416" y="1173"/>
                  </a:lnTo>
                  <a:lnTo>
                    <a:pt x="378" y="1151"/>
                  </a:lnTo>
                  <a:lnTo>
                    <a:pt x="302" y="1113"/>
                  </a:lnTo>
                  <a:lnTo>
                    <a:pt x="216" y="1081"/>
                  </a:lnTo>
                  <a:lnTo>
                    <a:pt x="135" y="1049"/>
                  </a:lnTo>
                  <a:lnTo>
                    <a:pt x="64" y="1000"/>
                  </a:lnTo>
                  <a:lnTo>
                    <a:pt x="32" y="962"/>
                  </a:lnTo>
                  <a:lnTo>
                    <a:pt x="21" y="903"/>
                  </a:lnTo>
                  <a:lnTo>
                    <a:pt x="27" y="843"/>
                  </a:lnTo>
                  <a:lnTo>
                    <a:pt x="43" y="789"/>
                  </a:lnTo>
                  <a:lnTo>
                    <a:pt x="59" y="735"/>
                  </a:lnTo>
                  <a:lnTo>
                    <a:pt x="81" y="681"/>
                  </a:lnTo>
                  <a:lnTo>
                    <a:pt x="97" y="627"/>
                  </a:lnTo>
                  <a:lnTo>
                    <a:pt x="108" y="573"/>
                  </a:lnTo>
                  <a:lnTo>
                    <a:pt x="108" y="524"/>
                  </a:lnTo>
                  <a:lnTo>
                    <a:pt x="59" y="411"/>
                  </a:lnTo>
                  <a:lnTo>
                    <a:pt x="5" y="308"/>
                  </a:lnTo>
                  <a:lnTo>
                    <a:pt x="0" y="216"/>
                  </a:lnTo>
                  <a:lnTo>
                    <a:pt x="5" y="194"/>
                  </a:lnTo>
                  <a:lnTo>
                    <a:pt x="32" y="221"/>
                  </a:lnTo>
                  <a:lnTo>
                    <a:pt x="48" y="254"/>
                  </a:lnTo>
                  <a:lnTo>
                    <a:pt x="81" y="319"/>
                  </a:lnTo>
                  <a:lnTo>
                    <a:pt x="102" y="383"/>
                  </a:lnTo>
                  <a:lnTo>
                    <a:pt x="129" y="448"/>
                  </a:lnTo>
                  <a:lnTo>
                    <a:pt x="173" y="508"/>
                  </a:lnTo>
                  <a:lnTo>
                    <a:pt x="189" y="497"/>
                  </a:lnTo>
                  <a:lnTo>
                    <a:pt x="194" y="448"/>
                  </a:lnTo>
                  <a:lnTo>
                    <a:pt x="194" y="405"/>
                  </a:lnTo>
                  <a:lnTo>
                    <a:pt x="183" y="308"/>
                  </a:lnTo>
                  <a:lnTo>
                    <a:pt x="178" y="210"/>
                  </a:lnTo>
                  <a:lnTo>
                    <a:pt x="167" y="113"/>
                  </a:lnTo>
                  <a:lnTo>
                    <a:pt x="167" y="16"/>
                  </a:lnTo>
                  <a:lnTo>
                    <a:pt x="189" y="48"/>
                  </a:lnTo>
                  <a:lnTo>
                    <a:pt x="205" y="91"/>
                  </a:lnTo>
                  <a:lnTo>
                    <a:pt x="216" y="135"/>
                  </a:lnTo>
                  <a:lnTo>
                    <a:pt x="227" y="178"/>
                  </a:lnTo>
                  <a:lnTo>
                    <a:pt x="232" y="227"/>
                  </a:lnTo>
                  <a:lnTo>
                    <a:pt x="237" y="270"/>
                  </a:lnTo>
                  <a:lnTo>
                    <a:pt x="254" y="367"/>
                  </a:lnTo>
                  <a:lnTo>
                    <a:pt x="270" y="454"/>
                  </a:lnTo>
                  <a:lnTo>
                    <a:pt x="291" y="432"/>
                  </a:lnTo>
                  <a:lnTo>
                    <a:pt x="302" y="0"/>
                  </a:lnTo>
                  <a:lnTo>
                    <a:pt x="319" y="32"/>
                  </a:lnTo>
                  <a:lnTo>
                    <a:pt x="335" y="64"/>
                  </a:lnTo>
                  <a:lnTo>
                    <a:pt x="346" y="146"/>
                  </a:lnTo>
                  <a:lnTo>
                    <a:pt x="351" y="227"/>
                  </a:lnTo>
                  <a:lnTo>
                    <a:pt x="351" y="308"/>
                  </a:lnTo>
                  <a:lnTo>
                    <a:pt x="356" y="3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28" name="Freeform 52"/>
            <p:cNvSpPr>
              <a:spLocks/>
            </p:cNvSpPr>
            <p:nvPr/>
          </p:nvSpPr>
          <p:spPr bwMode="auto">
            <a:xfrm>
              <a:off x="4591" y="1784"/>
              <a:ext cx="39" cy="51"/>
            </a:xfrm>
            <a:custGeom>
              <a:avLst/>
              <a:gdLst>
                <a:gd name="T0" fmla="*/ 0 w 119"/>
                <a:gd name="T1" fmla="*/ 0 h 146"/>
                <a:gd name="T2" fmla="*/ 0 w 119"/>
                <a:gd name="T3" fmla="*/ 0 h 146"/>
                <a:gd name="T4" fmla="*/ 0 w 119"/>
                <a:gd name="T5" fmla="*/ 0 h 146"/>
                <a:gd name="T6" fmla="*/ 0 w 119"/>
                <a:gd name="T7" fmla="*/ 0 h 146"/>
                <a:gd name="T8" fmla="*/ 0 w 119"/>
                <a:gd name="T9" fmla="*/ 0 h 146"/>
                <a:gd name="T10" fmla="*/ 0 w 119"/>
                <a:gd name="T11" fmla="*/ 0 h 146"/>
                <a:gd name="T12" fmla="*/ 0 w 119"/>
                <a:gd name="T13" fmla="*/ 0 h 146"/>
                <a:gd name="T14" fmla="*/ 0 w 119"/>
                <a:gd name="T15" fmla="*/ 0 h 146"/>
                <a:gd name="T16" fmla="*/ 0 w 119"/>
                <a:gd name="T17" fmla="*/ 0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9"/>
                <a:gd name="T28" fmla="*/ 0 h 146"/>
                <a:gd name="T29" fmla="*/ 119 w 119"/>
                <a:gd name="T30" fmla="*/ 146 h 1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9" h="146">
                  <a:moveTo>
                    <a:pt x="119" y="135"/>
                  </a:moveTo>
                  <a:lnTo>
                    <a:pt x="108" y="146"/>
                  </a:lnTo>
                  <a:lnTo>
                    <a:pt x="38" y="81"/>
                  </a:lnTo>
                  <a:lnTo>
                    <a:pt x="5" y="16"/>
                  </a:lnTo>
                  <a:lnTo>
                    <a:pt x="0" y="0"/>
                  </a:lnTo>
                  <a:lnTo>
                    <a:pt x="16" y="11"/>
                  </a:lnTo>
                  <a:lnTo>
                    <a:pt x="38" y="32"/>
                  </a:lnTo>
                  <a:lnTo>
                    <a:pt x="81" y="92"/>
                  </a:lnTo>
                  <a:lnTo>
                    <a:pt x="119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29" name="Freeform 53"/>
            <p:cNvSpPr>
              <a:spLocks/>
            </p:cNvSpPr>
            <p:nvPr/>
          </p:nvSpPr>
          <p:spPr bwMode="auto">
            <a:xfrm>
              <a:off x="4500" y="1872"/>
              <a:ext cx="43" cy="13"/>
            </a:xfrm>
            <a:custGeom>
              <a:avLst/>
              <a:gdLst>
                <a:gd name="T0" fmla="*/ 0 w 130"/>
                <a:gd name="T1" fmla="*/ 0 h 38"/>
                <a:gd name="T2" fmla="*/ 0 w 130"/>
                <a:gd name="T3" fmla="*/ 0 h 38"/>
                <a:gd name="T4" fmla="*/ 0 w 130"/>
                <a:gd name="T5" fmla="*/ 0 h 38"/>
                <a:gd name="T6" fmla="*/ 0 w 130"/>
                <a:gd name="T7" fmla="*/ 0 h 38"/>
                <a:gd name="T8" fmla="*/ 0 w 130"/>
                <a:gd name="T9" fmla="*/ 0 h 38"/>
                <a:gd name="T10" fmla="*/ 0 w 130"/>
                <a:gd name="T11" fmla="*/ 0 h 38"/>
                <a:gd name="T12" fmla="*/ 0 w 130"/>
                <a:gd name="T13" fmla="*/ 0 h 38"/>
                <a:gd name="T14" fmla="*/ 0 w 130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0"/>
                <a:gd name="T25" fmla="*/ 0 h 38"/>
                <a:gd name="T26" fmla="*/ 130 w 130"/>
                <a:gd name="T27" fmla="*/ 38 h 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0" h="38">
                  <a:moveTo>
                    <a:pt x="130" y="0"/>
                  </a:moveTo>
                  <a:lnTo>
                    <a:pt x="76" y="38"/>
                  </a:lnTo>
                  <a:lnTo>
                    <a:pt x="17" y="3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65" y="16"/>
                  </a:lnTo>
                  <a:lnTo>
                    <a:pt x="119" y="5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30" name="Freeform 54"/>
            <p:cNvSpPr>
              <a:spLocks/>
            </p:cNvSpPr>
            <p:nvPr/>
          </p:nvSpPr>
          <p:spPr bwMode="auto">
            <a:xfrm>
              <a:off x="4594" y="1887"/>
              <a:ext cx="71" cy="43"/>
            </a:xfrm>
            <a:custGeom>
              <a:avLst/>
              <a:gdLst>
                <a:gd name="T0" fmla="*/ 0 w 216"/>
                <a:gd name="T1" fmla="*/ 0 h 125"/>
                <a:gd name="T2" fmla="*/ 0 w 216"/>
                <a:gd name="T3" fmla="*/ 0 h 125"/>
                <a:gd name="T4" fmla="*/ 0 w 216"/>
                <a:gd name="T5" fmla="*/ 0 h 125"/>
                <a:gd name="T6" fmla="*/ 0 w 216"/>
                <a:gd name="T7" fmla="*/ 0 h 125"/>
                <a:gd name="T8" fmla="*/ 0 w 216"/>
                <a:gd name="T9" fmla="*/ 0 h 125"/>
                <a:gd name="T10" fmla="*/ 0 w 216"/>
                <a:gd name="T11" fmla="*/ 0 h 125"/>
                <a:gd name="T12" fmla="*/ 0 w 216"/>
                <a:gd name="T13" fmla="*/ 0 h 125"/>
                <a:gd name="T14" fmla="*/ 0 w 216"/>
                <a:gd name="T15" fmla="*/ 0 h 125"/>
                <a:gd name="T16" fmla="*/ 0 w 216"/>
                <a:gd name="T17" fmla="*/ 0 h 125"/>
                <a:gd name="T18" fmla="*/ 0 w 216"/>
                <a:gd name="T19" fmla="*/ 0 h 125"/>
                <a:gd name="T20" fmla="*/ 0 w 216"/>
                <a:gd name="T21" fmla="*/ 0 h 125"/>
                <a:gd name="T22" fmla="*/ 0 w 216"/>
                <a:gd name="T23" fmla="*/ 0 h 125"/>
                <a:gd name="T24" fmla="*/ 0 w 216"/>
                <a:gd name="T25" fmla="*/ 0 h 125"/>
                <a:gd name="T26" fmla="*/ 0 w 216"/>
                <a:gd name="T27" fmla="*/ 0 h 1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16"/>
                <a:gd name="T43" fmla="*/ 0 h 125"/>
                <a:gd name="T44" fmla="*/ 216 w 216"/>
                <a:gd name="T45" fmla="*/ 125 h 1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16" h="125">
                  <a:moveTo>
                    <a:pt x="157" y="103"/>
                  </a:moveTo>
                  <a:lnTo>
                    <a:pt x="216" y="76"/>
                  </a:lnTo>
                  <a:lnTo>
                    <a:pt x="200" y="108"/>
                  </a:lnTo>
                  <a:lnTo>
                    <a:pt x="167" y="125"/>
                  </a:lnTo>
                  <a:lnTo>
                    <a:pt x="92" y="87"/>
                  </a:lnTo>
                  <a:lnTo>
                    <a:pt x="32" y="65"/>
                  </a:lnTo>
                  <a:lnTo>
                    <a:pt x="16" y="65"/>
                  </a:lnTo>
                  <a:lnTo>
                    <a:pt x="0" y="33"/>
                  </a:lnTo>
                  <a:lnTo>
                    <a:pt x="5" y="0"/>
                  </a:lnTo>
                  <a:lnTo>
                    <a:pt x="11" y="22"/>
                  </a:lnTo>
                  <a:lnTo>
                    <a:pt x="38" y="49"/>
                  </a:lnTo>
                  <a:lnTo>
                    <a:pt x="76" y="54"/>
                  </a:lnTo>
                  <a:lnTo>
                    <a:pt x="146" y="81"/>
                  </a:lnTo>
                  <a:lnTo>
                    <a:pt x="157" y="1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31" name="Freeform 55"/>
            <p:cNvSpPr>
              <a:spLocks/>
            </p:cNvSpPr>
            <p:nvPr/>
          </p:nvSpPr>
          <p:spPr bwMode="auto">
            <a:xfrm>
              <a:off x="4507" y="1898"/>
              <a:ext cx="39" cy="73"/>
            </a:xfrm>
            <a:custGeom>
              <a:avLst/>
              <a:gdLst>
                <a:gd name="T0" fmla="*/ 0 w 119"/>
                <a:gd name="T1" fmla="*/ 0 h 211"/>
                <a:gd name="T2" fmla="*/ 0 w 119"/>
                <a:gd name="T3" fmla="*/ 0 h 211"/>
                <a:gd name="T4" fmla="*/ 0 w 119"/>
                <a:gd name="T5" fmla="*/ 0 h 211"/>
                <a:gd name="T6" fmla="*/ 0 w 119"/>
                <a:gd name="T7" fmla="*/ 0 h 211"/>
                <a:gd name="T8" fmla="*/ 0 w 119"/>
                <a:gd name="T9" fmla="*/ 0 h 211"/>
                <a:gd name="T10" fmla="*/ 0 w 119"/>
                <a:gd name="T11" fmla="*/ 0 h 211"/>
                <a:gd name="T12" fmla="*/ 0 w 119"/>
                <a:gd name="T13" fmla="*/ 0 h 211"/>
                <a:gd name="T14" fmla="*/ 0 w 119"/>
                <a:gd name="T15" fmla="*/ 0 h 211"/>
                <a:gd name="T16" fmla="*/ 0 w 119"/>
                <a:gd name="T17" fmla="*/ 0 h 211"/>
                <a:gd name="T18" fmla="*/ 0 w 119"/>
                <a:gd name="T19" fmla="*/ 0 h 211"/>
                <a:gd name="T20" fmla="*/ 0 w 119"/>
                <a:gd name="T21" fmla="*/ 0 h 211"/>
                <a:gd name="T22" fmla="*/ 0 w 119"/>
                <a:gd name="T23" fmla="*/ 0 h 211"/>
                <a:gd name="T24" fmla="*/ 0 w 119"/>
                <a:gd name="T25" fmla="*/ 0 h 211"/>
                <a:gd name="T26" fmla="*/ 0 w 119"/>
                <a:gd name="T27" fmla="*/ 0 h 211"/>
                <a:gd name="T28" fmla="*/ 0 w 119"/>
                <a:gd name="T29" fmla="*/ 0 h 211"/>
                <a:gd name="T30" fmla="*/ 0 w 119"/>
                <a:gd name="T31" fmla="*/ 0 h 2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9"/>
                <a:gd name="T49" fmla="*/ 0 h 211"/>
                <a:gd name="T50" fmla="*/ 119 w 119"/>
                <a:gd name="T51" fmla="*/ 211 h 2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9" h="211">
                  <a:moveTo>
                    <a:pt x="119" y="10"/>
                  </a:moveTo>
                  <a:lnTo>
                    <a:pt x="76" y="32"/>
                  </a:lnTo>
                  <a:lnTo>
                    <a:pt x="49" y="65"/>
                  </a:lnTo>
                  <a:lnTo>
                    <a:pt x="38" y="70"/>
                  </a:lnTo>
                  <a:lnTo>
                    <a:pt x="43" y="81"/>
                  </a:lnTo>
                  <a:lnTo>
                    <a:pt x="54" y="108"/>
                  </a:lnTo>
                  <a:lnTo>
                    <a:pt x="49" y="167"/>
                  </a:lnTo>
                  <a:lnTo>
                    <a:pt x="32" y="211"/>
                  </a:lnTo>
                  <a:lnTo>
                    <a:pt x="22" y="211"/>
                  </a:lnTo>
                  <a:lnTo>
                    <a:pt x="27" y="113"/>
                  </a:lnTo>
                  <a:lnTo>
                    <a:pt x="16" y="54"/>
                  </a:lnTo>
                  <a:lnTo>
                    <a:pt x="0" y="43"/>
                  </a:lnTo>
                  <a:lnTo>
                    <a:pt x="16" y="48"/>
                  </a:lnTo>
                  <a:lnTo>
                    <a:pt x="38" y="43"/>
                  </a:lnTo>
                  <a:lnTo>
                    <a:pt x="81" y="0"/>
                  </a:lnTo>
                  <a:lnTo>
                    <a:pt x="11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32" name="Freeform 56"/>
            <p:cNvSpPr>
              <a:spLocks/>
            </p:cNvSpPr>
            <p:nvPr/>
          </p:nvSpPr>
          <p:spPr bwMode="auto">
            <a:xfrm>
              <a:off x="4610" y="1932"/>
              <a:ext cx="16" cy="62"/>
            </a:xfrm>
            <a:custGeom>
              <a:avLst/>
              <a:gdLst>
                <a:gd name="T0" fmla="*/ 0 w 49"/>
                <a:gd name="T1" fmla="*/ 0 h 178"/>
                <a:gd name="T2" fmla="*/ 0 w 49"/>
                <a:gd name="T3" fmla="*/ 0 h 178"/>
                <a:gd name="T4" fmla="*/ 0 w 49"/>
                <a:gd name="T5" fmla="*/ 0 h 178"/>
                <a:gd name="T6" fmla="*/ 0 w 49"/>
                <a:gd name="T7" fmla="*/ 0 h 178"/>
                <a:gd name="T8" fmla="*/ 0 w 49"/>
                <a:gd name="T9" fmla="*/ 0 h 178"/>
                <a:gd name="T10" fmla="*/ 0 w 49"/>
                <a:gd name="T11" fmla="*/ 0 h 178"/>
                <a:gd name="T12" fmla="*/ 0 w 49"/>
                <a:gd name="T13" fmla="*/ 0 h 178"/>
                <a:gd name="T14" fmla="*/ 0 w 49"/>
                <a:gd name="T15" fmla="*/ 0 h 178"/>
                <a:gd name="T16" fmla="*/ 0 w 49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9"/>
                <a:gd name="T28" fmla="*/ 0 h 178"/>
                <a:gd name="T29" fmla="*/ 49 w 49"/>
                <a:gd name="T30" fmla="*/ 178 h 1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9" h="178">
                  <a:moveTo>
                    <a:pt x="49" y="16"/>
                  </a:moveTo>
                  <a:lnTo>
                    <a:pt x="33" y="92"/>
                  </a:lnTo>
                  <a:lnTo>
                    <a:pt x="38" y="162"/>
                  </a:lnTo>
                  <a:lnTo>
                    <a:pt x="33" y="178"/>
                  </a:lnTo>
                  <a:lnTo>
                    <a:pt x="6" y="86"/>
                  </a:lnTo>
                  <a:lnTo>
                    <a:pt x="0" y="16"/>
                  </a:lnTo>
                  <a:lnTo>
                    <a:pt x="6" y="0"/>
                  </a:lnTo>
                  <a:lnTo>
                    <a:pt x="33" y="0"/>
                  </a:lnTo>
                  <a:lnTo>
                    <a:pt x="49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33" name="Freeform 57"/>
            <p:cNvSpPr>
              <a:spLocks/>
            </p:cNvSpPr>
            <p:nvPr/>
          </p:nvSpPr>
          <p:spPr bwMode="auto">
            <a:xfrm>
              <a:off x="4520" y="1947"/>
              <a:ext cx="37" cy="118"/>
            </a:xfrm>
            <a:custGeom>
              <a:avLst/>
              <a:gdLst>
                <a:gd name="T0" fmla="*/ 0 w 113"/>
                <a:gd name="T1" fmla="*/ 0 h 341"/>
                <a:gd name="T2" fmla="*/ 0 w 113"/>
                <a:gd name="T3" fmla="*/ 0 h 341"/>
                <a:gd name="T4" fmla="*/ 0 w 113"/>
                <a:gd name="T5" fmla="*/ 0 h 341"/>
                <a:gd name="T6" fmla="*/ 0 w 113"/>
                <a:gd name="T7" fmla="*/ 0 h 341"/>
                <a:gd name="T8" fmla="*/ 0 w 113"/>
                <a:gd name="T9" fmla="*/ 0 h 341"/>
                <a:gd name="T10" fmla="*/ 0 w 113"/>
                <a:gd name="T11" fmla="*/ 0 h 341"/>
                <a:gd name="T12" fmla="*/ 0 w 113"/>
                <a:gd name="T13" fmla="*/ 0 h 341"/>
                <a:gd name="T14" fmla="*/ 0 w 113"/>
                <a:gd name="T15" fmla="*/ 0 h 341"/>
                <a:gd name="T16" fmla="*/ 0 w 113"/>
                <a:gd name="T17" fmla="*/ 0 h 341"/>
                <a:gd name="T18" fmla="*/ 0 w 113"/>
                <a:gd name="T19" fmla="*/ 0 h 341"/>
                <a:gd name="T20" fmla="*/ 0 w 113"/>
                <a:gd name="T21" fmla="*/ 0 h 341"/>
                <a:gd name="T22" fmla="*/ 0 w 113"/>
                <a:gd name="T23" fmla="*/ 0 h 341"/>
                <a:gd name="T24" fmla="*/ 0 w 113"/>
                <a:gd name="T25" fmla="*/ 0 h 341"/>
                <a:gd name="T26" fmla="*/ 0 w 113"/>
                <a:gd name="T27" fmla="*/ 0 h 3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3"/>
                <a:gd name="T43" fmla="*/ 0 h 341"/>
                <a:gd name="T44" fmla="*/ 113 w 113"/>
                <a:gd name="T45" fmla="*/ 341 h 3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3" h="341">
                  <a:moveTo>
                    <a:pt x="113" y="0"/>
                  </a:moveTo>
                  <a:lnTo>
                    <a:pt x="102" y="33"/>
                  </a:lnTo>
                  <a:lnTo>
                    <a:pt x="81" y="98"/>
                  </a:lnTo>
                  <a:lnTo>
                    <a:pt x="59" y="168"/>
                  </a:lnTo>
                  <a:lnTo>
                    <a:pt x="38" y="238"/>
                  </a:lnTo>
                  <a:lnTo>
                    <a:pt x="21" y="308"/>
                  </a:lnTo>
                  <a:lnTo>
                    <a:pt x="11" y="341"/>
                  </a:lnTo>
                  <a:lnTo>
                    <a:pt x="0" y="341"/>
                  </a:lnTo>
                  <a:lnTo>
                    <a:pt x="5" y="303"/>
                  </a:lnTo>
                  <a:lnTo>
                    <a:pt x="16" y="233"/>
                  </a:lnTo>
                  <a:lnTo>
                    <a:pt x="38" y="162"/>
                  </a:lnTo>
                  <a:lnTo>
                    <a:pt x="59" y="92"/>
                  </a:lnTo>
                  <a:lnTo>
                    <a:pt x="92" y="2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34" name="Freeform 58"/>
            <p:cNvSpPr>
              <a:spLocks/>
            </p:cNvSpPr>
            <p:nvPr/>
          </p:nvSpPr>
          <p:spPr bwMode="auto">
            <a:xfrm>
              <a:off x="4529" y="2089"/>
              <a:ext cx="49" cy="28"/>
            </a:xfrm>
            <a:custGeom>
              <a:avLst/>
              <a:gdLst>
                <a:gd name="T0" fmla="*/ 0 w 151"/>
                <a:gd name="T1" fmla="*/ 0 h 81"/>
                <a:gd name="T2" fmla="*/ 0 w 151"/>
                <a:gd name="T3" fmla="*/ 0 h 81"/>
                <a:gd name="T4" fmla="*/ 0 w 151"/>
                <a:gd name="T5" fmla="*/ 0 h 81"/>
                <a:gd name="T6" fmla="*/ 0 w 151"/>
                <a:gd name="T7" fmla="*/ 0 h 81"/>
                <a:gd name="T8" fmla="*/ 0 w 151"/>
                <a:gd name="T9" fmla="*/ 0 h 81"/>
                <a:gd name="T10" fmla="*/ 0 w 151"/>
                <a:gd name="T11" fmla="*/ 0 h 81"/>
                <a:gd name="T12" fmla="*/ 0 w 151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1"/>
                <a:gd name="T22" fmla="*/ 0 h 81"/>
                <a:gd name="T23" fmla="*/ 151 w 151"/>
                <a:gd name="T24" fmla="*/ 81 h 8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1" h="81">
                  <a:moveTo>
                    <a:pt x="151" y="81"/>
                  </a:moveTo>
                  <a:lnTo>
                    <a:pt x="0" y="22"/>
                  </a:lnTo>
                  <a:lnTo>
                    <a:pt x="0" y="0"/>
                  </a:lnTo>
                  <a:lnTo>
                    <a:pt x="16" y="6"/>
                  </a:lnTo>
                  <a:lnTo>
                    <a:pt x="54" y="16"/>
                  </a:lnTo>
                  <a:lnTo>
                    <a:pt x="119" y="43"/>
                  </a:lnTo>
                  <a:lnTo>
                    <a:pt x="151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35" name="Freeform 59"/>
            <p:cNvSpPr>
              <a:spLocks/>
            </p:cNvSpPr>
            <p:nvPr/>
          </p:nvSpPr>
          <p:spPr bwMode="auto">
            <a:xfrm>
              <a:off x="4252" y="2111"/>
              <a:ext cx="1188" cy="1349"/>
            </a:xfrm>
            <a:custGeom>
              <a:avLst/>
              <a:gdLst>
                <a:gd name="T0" fmla="*/ 0 w 3623"/>
                <a:gd name="T1" fmla="*/ 0 h 3899"/>
                <a:gd name="T2" fmla="*/ 0 w 3623"/>
                <a:gd name="T3" fmla="*/ 0 h 3899"/>
                <a:gd name="T4" fmla="*/ 0 w 3623"/>
                <a:gd name="T5" fmla="*/ 0 h 3899"/>
                <a:gd name="T6" fmla="*/ 0 w 3623"/>
                <a:gd name="T7" fmla="*/ 0 h 3899"/>
                <a:gd name="T8" fmla="*/ 0 w 3623"/>
                <a:gd name="T9" fmla="*/ 0 h 3899"/>
                <a:gd name="T10" fmla="*/ 0 w 3623"/>
                <a:gd name="T11" fmla="*/ 0 h 3899"/>
                <a:gd name="T12" fmla="*/ 0 w 3623"/>
                <a:gd name="T13" fmla="*/ 0 h 3899"/>
                <a:gd name="T14" fmla="*/ 0 w 3623"/>
                <a:gd name="T15" fmla="*/ 0 h 3899"/>
                <a:gd name="T16" fmla="*/ 0 w 3623"/>
                <a:gd name="T17" fmla="*/ 0 h 3899"/>
                <a:gd name="T18" fmla="*/ 0 w 3623"/>
                <a:gd name="T19" fmla="*/ 0 h 3899"/>
                <a:gd name="T20" fmla="*/ 0 w 3623"/>
                <a:gd name="T21" fmla="*/ 0 h 3899"/>
                <a:gd name="T22" fmla="*/ 0 w 3623"/>
                <a:gd name="T23" fmla="*/ 0 h 3899"/>
                <a:gd name="T24" fmla="*/ 0 w 3623"/>
                <a:gd name="T25" fmla="*/ 0 h 3899"/>
                <a:gd name="T26" fmla="*/ 0 w 3623"/>
                <a:gd name="T27" fmla="*/ 0 h 3899"/>
                <a:gd name="T28" fmla="*/ 0 w 3623"/>
                <a:gd name="T29" fmla="*/ 0 h 3899"/>
                <a:gd name="T30" fmla="*/ 0 w 3623"/>
                <a:gd name="T31" fmla="*/ 0 h 3899"/>
                <a:gd name="T32" fmla="*/ 0 w 3623"/>
                <a:gd name="T33" fmla="*/ 0 h 3899"/>
                <a:gd name="T34" fmla="*/ 0 w 3623"/>
                <a:gd name="T35" fmla="*/ 0 h 3899"/>
                <a:gd name="T36" fmla="*/ 0 w 3623"/>
                <a:gd name="T37" fmla="*/ 0 h 3899"/>
                <a:gd name="T38" fmla="*/ 0 w 3623"/>
                <a:gd name="T39" fmla="*/ 0 h 3899"/>
                <a:gd name="T40" fmla="*/ 0 w 3623"/>
                <a:gd name="T41" fmla="*/ 0 h 3899"/>
                <a:gd name="T42" fmla="*/ 0 w 3623"/>
                <a:gd name="T43" fmla="*/ 0 h 3899"/>
                <a:gd name="T44" fmla="*/ 0 w 3623"/>
                <a:gd name="T45" fmla="*/ 0 h 3899"/>
                <a:gd name="T46" fmla="*/ 0 w 3623"/>
                <a:gd name="T47" fmla="*/ 0 h 3899"/>
                <a:gd name="T48" fmla="*/ 0 w 3623"/>
                <a:gd name="T49" fmla="*/ 0 h 3899"/>
                <a:gd name="T50" fmla="*/ 0 w 3623"/>
                <a:gd name="T51" fmla="*/ 0 h 3899"/>
                <a:gd name="T52" fmla="*/ 0 w 3623"/>
                <a:gd name="T53" fmla="*/ 0 h 3899"/>
                <a:gd name="T54" fmla="*/ 0 w 3623"/>
                <a:gd name="T55" fmla="*/ 0 h 3899"/>
                <a:gd name="T56" fmla="*/ 0 w 3623"/>
                <a:gd name="T57" fmla="*/ 0 h 3899"/>
                <a:gd name="T58" fmla="*/ 0 w 3623"/>
                <a:gd name="T59" fmla="*/ 0 h 3899"/>
                <a:gd name="T60" fmla="*/ 0 w 3623"/>
                <a:gd name="T61" fmla="*/ 0 h 3899"/>
                <a:gd name="T62" fmla="*/ 0 w 3623"/>
                <a:gd name="T63" fmla="*/ 0 h 3899"/>
                <a:gd name="T64" fmla="*/ 0 w 3623"/>
                <a:gd name="T65" fmla="*/ 0 h 3899"/>
                <a:gd name="T66" fmla="*/ 0 w 3623"/>
                <a:gd name="T67" fmla="*/ 0 h 3899"/>
                <a:gd name="T68" fmla="*/ 0 w 3623"/>
                <a:gd name="T69" fmla="*/ 0 h 3899"/>
                <a:gd name="T70" fmla="*/ 0 w 3623"/>
                <a:gd name="T71" fmla="*/ 0 h 3899"/>
                <a:gd name="T72" fmla="*/ 0 w 3623"/>
                <a:gd name="T73" fmla="*/ 0 h 3899"/>
                <a:gd name="T74" fmla="*/ 0 w 3623"/>
                <a:gd name="T75" fmla="*/ 0 h 3899"/>
                <a:gd name="T76" fmla="*/ 0 w 3623"/>
                <a:gd name="T77" fmla="*/ 0 h 3899"/>
                <a:gd name="T78" fmla="*/ 0 w 3623"/>
                <a:gd name="T79" fmla="*/ 0 h 3899"/>
                <a:gd name="T80" fmla="*/ 0 w 3623"/>
                <a:gd name="T81" fmla="*/ 0 h 3899"/>
                <a:gd name="T82" fmla="*/ 0 w 3623"/>
                <a:gd name="T83" fmla="*/ 0 h 3899"/>
                <a:gd name="T84" fmla="*/ 0 w 3623"/>
                <a:gd name="T85" fmla="*/ 0 h 3899"/>
                <a:gd name="T86" fmla="*/ 0 w 3623"/>
                <a:gd name="T87" fmla="*/ 0 h 3899"/>
                <a:gd name="T88" fmla="*/ 0 w 3623"/>
                <a:gd name="T89" fmla="*/ 0 h 3899"/>
                <a:gd name="T90" fmla="*/ 0 w 3623"/>
                <a:gd name="T91" fmla="*/ 0 h 3899"/>
                <a:gd name="T92" fmla="*/ 0 w 3623"/>
                <a:gd name="T93" fmla="*/ 0 h 3899"/>
                <a:gd name="T94" fmla="*/ 0 w 3623"/>
                <a:gd name="T95" fmla="*/ 0 h 3899"/>
                <a:gd name="T96" fmla="*/ 0 w 3623"/>
                <a:gd name="T97" fmla="*/ 0 h 3899"/>
                <a:gd name="T98" fmla="*/ 0 w 3623"/>
                <a:gd name="T99" fmla="*/ 0 h 3899"/>
                <a:gd name="T100" fmla="*/ 0 w 3623"/>
                <a:gd name="T101" fmla="*/ 0 h 3899"/>
                <a:gd name="T102" fmla="*/ 0 w 3623"/>
                <a:gd name="T103" fmla="*/ 0 h 3899"/>
                <a:gd name="T104" fmla="*/ 0 w 3623"/>
                <a:gd name="T105" fmla="*/ 0 h 3899"/>
                <a:gd name="T106" fmla="*/ 0 w 3623"/>
                <a:gd name="T107" fmla="*/ 0 h 3899"/>
                <a:gd name="T108" fmla="*/ 0 w 3623"/>
                <a:gd name="T109" fmla="*/ 0 h 3899"/>
                <a:gd name="T110" fmla="*/ 0 w 3623"/>
                <a:gd name="T111" fmla="*/ 0 h 3899"/>
                <a:gd name="T112" fmla="*/ 0 w 3623"/>
                <a:gd name="T113" fmla="*/ 0 h 38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623"/>
                <a:gd name="T172" fmla="*/ 0 h 3899"/>
                <a:gd name="T173" fmla="*/ 3623 w 3623"/>
                <a:gd name="T174" fmla="*/ 3899 h 389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623" h="3899">
                  <a:moveTo>
                    <a:pt x="3601" y="746"/>
                  </a:moveTo>
                  <a:lnTo>
                    <a:pt x="3623" y="817"/>
                  </a:lnTo>
                  <a:lnTo>
                    <a:pt x="3623" y="881"/>
                  </a:lnTo>
                  <a:lnTo>
                    <a:pt x="3606" y="946"/>
                  </a:lnTo>
                  <a:lnTo>
                    <a:pt x="3569" y="1000"/>
                  </a:lnTo>
                  <a:lnTo>
                    <a:pt x="3520" y="1055"/>
                  </a:lnTo>
                  <a:lnTo>
                    <a:pt x="3466" y="1103"/>
                  </a:lnTo>
                  <a:lnTo>
                    <a:pt x="3412" y="1152"/>
                  </a:lnTo>
                  <a:lnTo>
                    <a:pt x="3352" y="1201"/>
                  </a:lnTo>
                  <a:lnTo>
                    <a:pt x="3304" y="1249"/>
                  </a:lnTo>
                  <a:lnTo>
                    <a:pt x="3260" y="1298"/>
                  </a:lnTo>
                  <a:lnTo>
                    <a:pt x="3174" y="1357"/>
                  </a:lnTo>
                  <a:lnTo>
                    <a:pt x="3087" y="1417"/>
                  </a:lnTo>
                  <a:lnTo>
                    <a:pt x="2995" y="1465"/>
                  </a:lnTo>
                  <a:lnTo>
                    <a:pt x="2904" y="1509"/>
                  </a:lnTo>
                  <a:lnTo>
                    <a:pt x="2812" y="1552"/>
                  </a:lnTo>
                  <a:lnTo>
                    <a:pt x="2714" y="1590"/>
                  </a:lnTo>
                  <a:lnTo>
                    <a:pt x="2617" y="1622"/>
                  </a:lnTo>
                  <a:lnTo>
                    <a:pt x="2520" y="1655"/>
                  </a:lnTo>
                  <a:lnTo>
                    <a:pt x="2422" y="1687"/>
                  </a:lnTo>
                  <a:lnTo>
                    <a:pt x="2325" y="1720"/>
                  </a:lnTo>
                  <a:lnTo>
                    <a:pt x="2260" y="1763"/>
                  </a:lnTo>
                  <a:lnTo>
                    <a:pt x="2233" y="1903"/>
                  </a:lnTo>
                  <a:lnTo>
                    <a:pt x="2201" y="2044"/>
                  </a:lnTo>
                  <a:lnTo>
                    <a:pt x="2168" y="2185"/>
                  </a:lnTo>
                  <a:lnTo>
                    <a:pt x="2136" y="2325"/>
                  </a:lnTo>
                  <a:lnTo>
                    <a:pt x="2098" y="2466"/>
                  </a:lnTo>
                  <a:lnTo>
                    <a:pt x="2060" y="2601"/>
                  </a:lnTo>
                  <a:lnTo>
                    <a:pt x="2022" y="2742"/>
                  </a:lnTo>
                  <a:lnTo>
                    <a:pt x="1979" y="2877"/>
                  </a:lnTo>
                  <a:lnTo>
                    <a:pt x="1930" y="3012"/>
                  </a:lnTo>
                  <a:lnTo>
                    <a:pt x="1882" y="3147"/>
                  </a:lnTo>
                  <a:lnTo>
                    <a:pt x="1844" y="3217"/>
                  </a:lnTo>
                  <a:lnTo>
                    <a:pt x="1806" y="3293"/>
                  </a:lnTo>
                  <a:lnTo>
                    <a:pt x="1763" y="3363"/>
                  </a:lnTo>
                  <a:lnTo>
                    <a:pt x="1725" y="3439"/>
                  </a:lnTo>
                  <a:lnTo>
                    <a:pt x="1687" y="3509"/>
                  </a:lnTo>
                  <a:lnTo>
                    <a:pt x="1644" y="3580"/>
                  </a:lnTo>
                  <a:lnTo>
                    <a:pt x="1601" y="3650"/>
                  </a:lnTo>
                  <a:lnTo>
                    <a:pt x="1563" y="3726"/>
                  </a:lnTo>
                  <a:lnTo>
                    <a:pt x="1520" y="3796"/>
                  </a:lnTo>
                  <a:lnTo>
                    <a:pt x="1476" y="3866"/>
                  </a:lnTo>
                  <a:lnTo>
                    <a:pt x="1076" y="3899"/>
                  </a:lnTo>
                  <a:lnTo>
                    <a:pt x="984" y="3883"/>
                  </a:lnTo>
                  <a:lnTo>
                    <a:pt x="887" y="3872"/>
                  </a:lnTo>
                  <a:lnTo>
                    <a:pt x="784" y="3861"/>
                  </a:lnTo>
                  <a:lnTo>
                    <a:pt x="687" y="3856"/>
                  </a:lnTo>
                  <a:lnTo>
                    <a:pt x="584" y="3850"/>
                  </a:lnTo>
                  <a:lnTo>
                    <a:pt x="487" y="3850"/>
                  </a:lnTo>
                  <a:lnTo>
                    <a:pt x="384" y="3845"/>
                  </a:lnTo>
                  <a:lnTo>
                    <a:pt x="282" y="3834"/>
                  </a:lnTo>
                  <a:lnTo>
                    <a:pt x="184" y="3823"/>
                  </a:lnTo>
                  <a:lnTo>
                    <a:pt x="87" y="3812"/>
                  </a:lnTo>
                  <a:lnTo>
                    <a:pt x="33" y="3785"/>
                  </a:lnTo>
                  <a:lnTo>
                    <a:pt x="0" y="3747"/>
                  </a:lnTo>
                  <a:lnTo>
                    <a:pt x="0" y="3737"/>
                  </a:lnTo>
                  <a:lnTo>
                    <a:pt x="38" y="3623"/>
                  </a:lnTo>
                  <a:lnTo>
                    <a:pt x="71" y="3509"/>
                  </a:lnTo>
                  <a:lnTo>
                    <a:pt x="109" y="3396"/>
                  </a:lnTo>
                  <a:lnTo>
                    <a:pt x="141" y="3282"/>
                  </a:lnTo>
                  <a:lnTo>
                    <a:pt x="179" y="3169"/>
                  </a:lnTo>
                  <a:lnTo>
                    <a:pt x="211" y="3055"/>
                  </a:lnTo>
                  <a:lnTo>
                    <a:pt x="244" y="2942"/>
                  </a:lnTo>
                  <a:lnTo>
                    <a:pt x="276" y="2823"/>
                  </a:lnTo>
                  <a:lnTo>
                    <a:pt x="303" y="2709"/>
                  </a:lnTo>
                  <a:lnTo>
                    <a:pt x="330" y="2590"/>
                  </a:lnTo>
                  <a:lnTo>
                    <a:pt x="395" y="2617"/>
                  </a:lnTo>
                  <a:lnTo>
                    <a:pt x="460" y="2633"/>
                  </a:lnTo>
                  <a:lnTo>
                    <a:pt x="525" y="2650"/>
                  </a:lnTo>
                  <a:lnTo>
                    <a:pt x="590" y="2660"/>
                  </a:lnTo>
                  <a:lnTo>
                    <a:pt x="660" y="2671"/>
                  </a:lnTo>
                  <a:lnTo>
                    <a:pt x="730" y="2677"/>
                  </a:lnTo>
                  <a:lnTo>
                    <a:pt x="801" y="2677"/>
                  </a:lnTo>
                  <a:lnTo>
                    <a:pt x="871" y="2677"/>
                  </a:lnTo>
                  <a:lnTo>
                    <a:pt x="941" y="2682"/>
                  </a:lnTo>
                  <a:lnTo>
                    <a:pt x="1011" y="2682"/>
                  </a:lnTo>
                  <a:lnTo>
                    <a:pt x="1071" y="2666"/>
                  </a:lnTo>
                  <a:lnTo>
                    <a:pt x="1136" y="2655"/>
                  </a:lnTo>
                  <a:lnTo>
                    <a:pt x="1195" y="2644"/>
                  </a:lnTo>
                  <a:lnTo>
                    <a:pt x="1260" y="2639"/>
                  </a:lnTo>
                  <a:lnTo>
                    <a:pt x="1325" y="2633"/>
                  </a:lnTo>
                  <a:lnTo>
                    <a:pt x="1390" y="2623"/>
                  </a:lnTo>
                  <a:lnTo>
                    <a:pt x="1449" y="2612"/>
                  </a:lnTo>
                  <a:lnTo>
                    <a:pt x="1514" y="2601"/>
                  </a:lnTo>
                  <a:lnTo>
                    <a:pt x="1574" y="2585"/>
                  </a:lnTo>
                  <a:lnTo>
                    <a:pt x="1633" y="2569"/>
                  </a:lnTo>
                  <a:lnTo>
                    <a:pt x="1584" y="2558"/>
                  </a:lnTo>
                  <a:lnTo>
                    <a:pt x="1476" y="2569"/>
                  </a:lnTo>
                  <a:lnTo>
                    <a:pt x="1374" y="2579"/>
                  </a:lnTo>
                  <a:lnTo>
                    <a:pt x="1271" y="2596"/>
                  </a:lnTo>
                  <a:lnTo>
                    <a:pt x="1168" y="2617"/>
                  </a:lnTo>
                  <a:lnTo>
                    <a:pt x="1065" y="2633"/>
                  </a:lnTo>
                  <a:lnTo>
                    <a:pt x="963" y="2644"/>
                  </a:lnTo>
                  <a:lnTo>
                    <a:pt x="855" y="2650"/>
                  </a:lnTo>
                  <a:lnTo>
                    <a:pt x="752" y="2650"/>
                  </a:lnTo>
                  <a:lnTo>
                    <a:pt x="644" y="2639"/>
                  </a:lnTo>
                  <a:lnTo>
                    <a:pt x="536" y="2617"/>
                  </a:lnTo>
                  <a:lnTo>
                    <a:pt x="487" y="2601"/>
                  </a:lnTo>
                  <a:lnTo>
                    <a:pt x="433" y="2579"/>
                  </a:lnTo>
                  <a:lnTo>
                    <a:pt x="379" y="2563"/>
                  </a:lnTo>
                  <a:lnTo>
                    <a:pt x="325" y="2547"/>
                  </a:lnTo>
                  <a:lnTo>
                    <a:pt x="276" y="2525"/>
                  </a:lnTo>
                  <a:lnTo>
                    <a:pt x="227" y="2498"/>
                  </a:lnTo>
                  <a:lnTo>
                    <a:pt x="179" y="2471"/>
                  </a:lnTo>
                  <a:lnTo>
                    <a:pt x="136" y="2433"/>
                  </a:lnTo>
                  <a:lnTo>
                    <a:pt x="98" y="2396"/>
                  </a:lnTo>
                  <a:lnTo>
                    <a:pt x="65" y="2347"/>
                  </a:lnTo>
                  <a:lnTo>
                    <a:pt x="82" y="2277"/>
                  </a:lnTo>
                  <a:lnTo>
                    <a:pt x="103" y="2212"/>
                  </a:lnTo>
                  <a:lnTo>
                    <a:pt x="130" y="2147"/>
                  </a:lnTo>
                  <a:lnTo>
                    <a:pt x="163" y="2087"/>
                  </a:lnTo>
                  <a:lnTo>
                    <a:pt x="200" y="2028"/>
                  </a:lnTo>
                  <a:lnTo>
                    <a:pt x="238" y="1968"/>
                  </a:lnTo>
                  <a:lnTo>
                    <a:pt x="282" y="1909"/>
                  </a:lnTo>
                  <a:lnTo>
                    <a:pt x="325" y="1849"/>
                  </a:lnTo>
                  <a:lnTo>
                    <a:pt x="368" y="1795"/>
                  </a:lnTo>
                  <a:lnTo>
                    <a:pt x="406" y="1736"/>
                  </a:lnTo>
                  <a:lnTo>
                    <a:pt x="428" y="1703"/>
                  </a:lnTo>
                  <a:lnTo>
                    <a:pt x="449" y="1676"/>
                  </a:lnTo>
                  <a:lnTo>
                    <a:pt x="503" y="1622"/>
                  </a:lnTo>
                  <a:lnTo>
                    <a:pt x="557" y="1568"/>
                  </a:lnTo>
                  <a:lnTo>
                    <a:pt x="611" y="1514"/>
                  </a:lnTo>
                  <a:lnTo>
                    <a:pt x="649" y="1449"/>
                  </a:lnTo>
                  <a:lnTo>
                    <a:pt x="638" y="1444"/>
                  </a:lnTo>
                  <a:lnTo>
                    <a:pt x="595" y="1487"/>
                  </a:lnTo>
                  <a:lnTo>
                    <a:pt x="546" y="1530"/>
                  </a:lnTo>
                  <a:lnTo>
                    <a:pt x="503" y="1574"/>
                  </a:lnTo>
                  <a:lnTo>
                    <a:pt x="465" y="1622"/>
                  </a:lnTo>
                  <a:lnTo>
                    <a:pt x="422" y="1671"/>
                  </a:lnTo>
                  <a:lnTo>
                    <a:pt x="384" y="1714"/>
                  </a:lnTo>
                  <a:lnTo>
                    <a:pt x="346" y="1763"/>
                  </a:lnTo>
                  <a:lnTo>
                    <a:pt x="309" y="1812"/>
                  </a:lnTo>
                  <a:lnTo>
                    <a:pt x="276" y="1860"/>
                  </a:lnTo>
                  <a:lnTo>
                    <a:pt x="238" y="1909"/>
                  </a:lnTo>
                  <a:lnTo>
                    <a:pt x="233" y="1801"/>
                  </a:lnTo>
                  <a:lnTo>
                    <a:pt x="238" y="1687"/>
                  </a:lnTo>
                  <a:lnTo>
                    <a:pt x="244" y="1579"/>
                  </a:lnTo>
                  <a:lnTo>
                    <a:pt x="260" y="1471"/>
                  </a:lnTo>
                  <a:lnTo>
                    <a:pt x="276" y="1357"/>
                  </a:lnTo>
                  <a:lnTo>
                    <a:pt x="309" y="1255"/>
                  </a:lnTo>
                  <a:lnTo>
                    <a:pt x="341" y="1146"/>
                  </a:lnTo>
                  <a:lnTo>
                    <a:pt x="384" y="1049"/>
                  </a:lnTo>
                  <a:lnTo>
                    <a:pt x="438" y="952"/>
                  </a:lnTo>
                  <a:lnTo>
                    <a:pt x="498" y="860"/>
                  </a:lnTo>
                  <a:lnTo>
                    <a:pt x="519" y="844"/>
                  </a:lnTo>
                  <a:lnTo>
                    <a:pt x="568" y="817"/>
                  </a:lnTo>
                  <a:lnTo>
                    <a:pt x="622" y="800"/>
                  </a:lnTo>
                  <a:lnTo>
                    <a:pt x="676" y="790"/>
                  </a:lnTo>
                  <a:lnTo>
                    <a:pt x="736" y="795"/>
                  </a:lnTo>
                  <a:lnTo>
                    <a:pt x="763" y="800"/>
                  </a:lnTo>
                  <a:lnTo>
                    <a:pt x="790" y="811"/>
                  </a:lnTo>
                  <a:lnTo>
                    <a:pt x="844" y="838"/>
                  </a:lnTo>
                  <a:lnTo>
                    <a:pt x="898" y="876"/>
                  </a:lnTo>
                  <a:lnTo>
                    <a:pt x="947" y="914"/>
                  </a:lnTo>
                  <a:lnTo>
                    <a:pt x="990" y="963"/>
                  </a:lnTo>
                  <a:lnTo>
                    <a:pt x="1011" y="984"/>
                  </a:lnTo>
                  <a:lnTo>
                    <a:pt x="1136" y="898"/>
                  </a:lnTo>
                  <a:lnTo>
                    <a:pt x="1125" y="1055"/>
                  </a:lnTo>
                  <a:lnTo>
                    <a:pt x="784" y="1736"/>
                  </a:lnTo>
                  <a:lnTo>
                    <a:pt x="801" y="1752"/>
                  </a:lnTo>
                  <a:lnTo>
                    <a:pt x="898" y="1682"/>
                  </a:lnTo>
                  <a:lnTo>
                    <a:pt x="990" y="1606"/>
                  </a:lnTo>
                  <a:lnTo>
                    <a:pt x="1082" y="1525"/>
                  </a:lnTo>
                  <a:lnTo>
                    <a:pt x="1174" y="1444"/>
                  </a:lnTo>
                  <a:lnTo>
                    <a:pt x="1260" y="1357"/>
                  </a:lnTo>
                  <a:lnTo>
                    <a:pt x="1347" y="1271"/>
                  </a:lnTo>
                  <a:lnTo>
                    <a:pt x="1422" y="1179"/>
                  </a:lnTo>
                  <a:lnTo>
                    <a:pt x="1498" y="1082"/>
                  </a:lnTo>
                  <a:lnTo>
                    <a:pt x="1568" y="984"/>
                  </a:lnTo>
                  <a:lnTo>
                    <a:pt x="1633" y="887"/>
                  </a:lnTo>
                  <a:lnTo>
                    <a:pt x="1639" y="838"/>
                  </a:lnTo>
                  <a:lnTo>
                    <a:pt x="1649" y="849"/>
                  </a:lnTo>
                  <a:lnTo>
                    <a:pt x="1666" y="876"/>
                  </a:lnTo>
                  <a:lnTo>
                    <a:pt x="1666" y="957"/>
                  </a:lnTo>
                  <a:lnTo>
                    <a:pt x="1676" y="1006"/>
                  </a:lnTo>
                  <a:lnTo>
                    <a:pt x="1720" y="979"/>
                  </a:lnTo>
                  <a:lnTo>
                    <a:pt x="1763" y="946"/>
                  </a:lnTo>
                  <a:lnTo>
                    <a:pt x="1806" y="919"/>
                  </a:lnTo>
                  <a:lnTo>
                    <a:pt x="1855" y="887"/>
                  </a:lnTo>
                  <a:lnTo>
                    <a:pt x="1898" y="860"/>
                  </a:lnTo>
                  <a:lnTo>
                    <a:pt x="1941" y="833"/>
                  </a:lnTo>
                  <a:lnTo>
                    <a:pt x="1990" y="817"/>
                  </a:lnTo>
                  <a:lnTo>
                    <a:pt x="2039" y="806"/>
                  </a:lnTo>
                  <a:lnTo>
                    <a:pt x="2087" y="800"/>
                  </a:lnTo>
                  <a:lnTo>
                    <a:pt x="2141" y="806"/>
                  </a:lnTo>
                  <a:lnTo>
                    <a:pt x="2179" y="860"/>
                  </a:lnTo>
                  <a:lnTo>
                    <a:pt x="2222" y="892"/>
                  </a:lnTo>
                  <a:lnTo>
                    <a:pt x="2271" y="909"/>
                  </a:lnTo>
                  <a:lnTo>
                    <a:pt x="2320" y="903"/>
                  </a:lnTo>
                  <a:lnTo>
                    <a:pt x="2368" y="892"/>
                  </a:lnTo>
                  <a:lnTo>
                    <a:pt x="2422" y="876"/>
                  </a:lnTo>
                  <a:lnTo>
                    <a:pt x="2471" y="854"/>
                  </a:lnTo>
                  <a:lnTo>
                    <a:pt x="2525" y="833"/>
                  </a:lnTo>
                  <a:lnTo>
                    <a:pt x="2579" y="822"/>
                  </a:lnTo>
                  <a:lnTo>
                    <a:pt x="2628" y="822"/>
                  </a:lnTo>
                  <a:lnTo>
                    <a:pt x="2649" y="822"/>
                  </a:lnTo>
                  <a:lnTo>
                    <a:pt x="2687" y="817"/>
                  </a:lnTo>
                  <a:lnTo>
                    <a:pt x="2763" y="800"/>
                  </a:lnTo>
                  <a:lnTo>
                    <a:pt x="2812" y="779"/>
                  </a:lnTo>
                  <a:lnTo>
                    <a:pt x="2774" y="752"/>
                  </a:lnTo>
                  <a:lnTo>
                    <a:pt x="2731" y="741"/>
                  </a:lnTo>
                  <a:lnTo>
                    <a:pt x="2720" y="735"/>
                  </a:lnTo>
                  <a:lnTo>
                    <a:pt x="2644" y="676"/>
                  </a:lnTo>
                  <a:lnTo>
                    <a:pt x="2568" y="627"/>
                  </a:lnTo>
                  <a:lnTo>
                    <a:pt x="2493" y="579"/>
                  </a:lnTo>
                  <a:lnTo>
                    <a:pt x="2412" y="530"/>
                  </a:lnTo>
                  <a:lnTo>
                    <a:pt x="2331" y="487"/>
                  </a:lnTo>
                  <a:lnTo>
                    <a:pt x="2249" y="443"/>
                  </a:lnTo>
                  <a:lnTo>
                    <a:pt x="2168" y="406"/>
                  </a:lnTo>
                  <a:lnTo>
                    <a:pt x="2087" y="362"/>
                  </a:lnTo>
                  <a:lnTo>
                    <a:pt x="2012" y="319"/>
                  </a:lnTo>
                  <a:lnTo>
                    <a:pt x="1930" y="270"/>
                  </a:lnTo>
                  <a:lnTo>
                    <a:pt x="1930" y="238"/>
                  </a:lnTo>
                  <a:lnTo>
                    <a:pt x="1947" y="168"/>
                  </a:lnTo>
                  <a:lnTo>
                    <a:pt x="1974" y="108"/>
                  </a:lnTo>
                  <a:lnTo>
                    <a:pt x="2017" y="60"/>
                  </a:lnTo>
                  <a:lnTo>
                    <a:pt x="2071" y="16"/>
                  </a:lnTo>
                  <a:lnTo>
                    <a:pt x="2098" y="0"/>
                  </a:lnTo>
                  <a:lnTo>
                    <a:pt x="2260" y="43"/>
                  </a:lnTo>
                  <a:lnTo>
                    <a:pt x="2422" y="92"/>
                  </a:lnTo>
                  <a:lnTo>
                    <a:pt x="2585" y="141"/>
                  </a:lnTo>
                  <a:lnTo>
                    <a:pt x="2747" y="195"/>
                  </a:lnTo>
                  <a:lnTo>
                    <a:pt x="2904" y="254"/>
                  </a:lnTo>
                  <a:lnTo>
                    <a:pt x="3055" y="325"/>
                  </a:lnTo>
                  <a:lnTo>
                    <a:pt x="3201" y="411"/>
                  </a:lnTo>
                  <a:lnTo>
                    <a:pt x="3341" y="508"/>
                  </a:lnTo>
                  <a:lnTo>
                    <a:pt x="3477" y="617"/>
                  </a:lnTo>
                  <a:lnTo>
                    <a:pt x="3601" y="746"/>
                  </a:lnTo>
                  <a:close/>
                </a:path>
              </a:pathLst>
            </a:custGeom>
            <a:solidFill>
              <a:srgbClr val="CC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36" name="Freeform 60"/>
            <p:cNvSpPr>
              <a:spLocks/>
            </p:cNvSpPr>
            <p:nvPr/>
          </p:nvSpPr>
          <p:spPr bwMode="auto">
            <a:xfrm>
              <a:off x="4716" y="2121"/>
              <a:ext cx="43" cy="62"/>
            </a:xfrm>
            <a:custGeom>
              <a:avLst/>
              <a:gdLst>
                <a:gd name="T0" fmla="*/ 0 w 130"/>
                <a:gd name="T1" fmla="*/ 0 h 179"/>
                <a:gd name="T2" fmla="*/ 0 w 130"/>
                <a:gd name="T3" fmla="*/ 0 h 179"/>
                <a:gd name="T4" fmla="*/ 0 w 130"/>
                <a:gd name="T5" fmla="*/ 0 h 179"/>
                <a:gd name="T6" fmla="*/ 0 w 130"/>
                <a:gd name="T7" fmla="*/ 0 h 179"/>
                <a:gd name="T8" fmla="*/ 0 w 130"/>
                <a:gd name="T9" fmla="*/ 0 h 179"/>
                <a:gd name="T10" fmla="*/ 0 w 130"/>
                <a:gd name="T11" fmla="*/ 0 h 179"/>
                <a:gd name="T12" fmla="*/ 0 w 130"/>
                <a:gd name="T13" fmla="*/ 0 h 179"/>
                <a:gd name="T14" fmla="*/ 0 w 130"/>
                <a:gd name="T15" fmla="*/ 0 h 179"/>
                <a:gd name="T16" fmla="*/ 0 w 130"/>
                <a:gd name="T17" fmla="*/ 0 h 179"/>
                <a:gd name="T18" fmla="*/ 0 w 130"/>
                <a:gd name="T19" fmla="*/ 0 h 179"/>
                <a:gd name="T20" fmla="*/ 0 w 130"/>
                <a:gd name="T21" fmla="*/ 0 h 179"/>
                <a:gd name="T22" fmla="*/ 0 w 130"/>
                <a:gd name="T23" fmla="*/ 0 h 179"/>
                <a:gd name="T24" fmla="*/ 0 w 130"/>
                <a:gd name="T25" fmla="*/ 0 h 1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0"/>
                <a:gd name="T40" fmla="*/ 0 h 179"/>
                <a:gd name="T41" fmla="*/ 130 w 130"/>
                <a:gd name="T42" fmla="*/ 179 h 1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0" h="179">
                  <a:moveTo>
                    <a:pt x="130" y="60"/>
                  </a:moveTo>
                  <a:lnTo>
                    <a:pt x="130" y="124"/>
                  </a:lnTo>
                  <a:lnTo>
                    <a:pt x="113" y="173"/>
                  </a:lnTo>
                  <a:lnTo>
                    <a:pt x="103" y="179"/>
                  </a:lnTo>
                  <a:lnTo>
                    <a:pt x="32" y="162"/>
                  </a:lnTo>
                  <a:lnTo>
                    <a:pt x="5" y="114"/>
                  </a:lnTo>
                  <a:lnTo>
                    <a:pt x="0" y="103"/>
                  </a:lnTo>
                  <a:lnTo>
                    <a:pt x="21" y="43"/>
                  </a:lnTo>
                  <a:lnTo>
                    <a:pt x="59" y="6"/>
                  </a:lnTo>
                  <a:lnTo>
                    <a:pt x="70" y="0"/>
                  </a:lnTo>
                  <a:lnTo>
                    <a:pt x="113" y="11"/>
                  </a:lnTo>
                  <a:lnTo>
                    <a:pt x="124" y="54"/>
                  </a:lnTo>
                  <a:lnTo>
                    <a:pt x="130" y="60"/>
                  </a:lnTo>
                  <a:close/>
                </a:path>
              </a:pathLst>
            </a:custGeom>
            <a:solidFill>
              <a:srgbClr val="00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37" name="Freeform 61"/>
            <p:cNvSpPr>
              <a:spLocks/>
            </p:cNvSpPr>
            <p:nvPr/>
          </p:nvSpPr>
          <p:spPr bwMode="auto">
            <a:xfrm>
              <a:off x="4553" y="2130"/>
              <a:ext cx="108" cy="155"/>
            </a:xfrm>
            <a:custGeom>
              <a:avLst/>
              <a:gdLst>
                <a:gd name="T0" fmla="*/ 0 w 330"/>
                <a:gd name="T1" fmla="*/ 0 h 449"/>
                <a:gd name="T2" fmla="*/ 0 w 330"/>
                <a:gd name="T3" fmla="*/ 0 h 449"/>
                <a:gd name="T4" fmla="*/ 0 w 330"/>
                <a:gd name="T5" fmla="*/ 0 h 449"/>
                <a:gd name="T6" fmla="*/ 0 w 330"/>
                <a:gd name="T7" fmla="*/ 0 h 449"/>
                <a:gd name="T8" fmla="*/ 0 w 330"/>
                <a:gd name="T9" fmla="*/ 0 h 449"/>
                <a:gd name="T10" fmla="*/ 0 w 330"/>
                <a:gd name="T11" fmla="*/ 0 h 449"/>
                <a:gd name="T12" fmla="*/ 0 w 330"/>
                <a:gd name="T13" fmla="*/ 0 h 449"/>
                <a:gd name="T14" fmla="*/ 0 w 330"/>
                <a:gd name="T15" fmla="*/ 0 h 449"/>
                <a:gd name="T16" fmla="*/ 0 w 330"/>
                <a:gd name="T17" fmla="*/ 0 h 449"/>
                <a:gd name="T18" fmla="*/ 0 w 330"/>
                <a:gd name="T19" fmla="*/ 0 h 449"/>
                <a:gd name="T20" fmla="*/ 0 w 330"/>
                <a:gd name="T21" fmla="*/ 0 h 449"/>
                <a:gd name="T22" fmla="*/ 0 w 330"/>
                <a:gd name="T23" fmla="*/ 0 h 449"/>
                <a:gd name="T24" fmla="*/ 0 w 330"/>
                <a:gd name="T25" fmla="*/ 0 h 449"/>
                <a:gd name="T26" fmla="*/ 0 w 330"/>
                <a:gd name="T27" fmla="*/ 0 h 449"/>
                <a:gd name="T28" fmla="*/ 0 w 330"/>
                <a:gd name="T29" fmla="*/ 0 h 449"/>
                <a:gd name="T30" fmla="*/ 0 w 330"/>
                <a:gd name="T31" fmla="*/ 0 h 449"/>
                <a:gd name="T32" fmla="*/ 0 w 330"/>
                <a:gd name="T33" fmla="*/ 0 h 449"/>
                <a:gd name="T34" fmla="*/ 0 w 330"/>
                <a:gd name="T35" fmla="*/ 0 h 449"/>
                <a:gd name="T36" fmla="*/ 0 w 330"/>
                <a:gd name="T37" fmla="*/ 0 h 449"/>
                <a:gd name="T38" fmla="*/ 0 w 330"/>
                <a:gd name="T39" fmla="*/ 0 h 449"/>
                <a:gd name="T40" fmla="*/ 0 w 330"/>
                <a:gd name="T41" fmla="*/ 0 h 449"/>
                <a:gd name="T42" fmla="*/ 0 w 330"/>
                <a:gd name="T43" fmla="*/ 0 h 449"/>
                <a:gd name="T44" fmla="*/ 0 w 330"/>
                <a:gd name="T45" fmla="*/ 0 h 449"/>
                <a:gd name="T46" fmla="*/ 0 w 330"/>
                <a:gd name="T47" fmla="*/ 0 h 449"/>
                <a:gd name="T48" fmla="*/ 0 w 330"/>
                <a:gd name="T49" fmla="*/ 0 h 449"/>
                <a:gd name="T50" fmla="*/ 0 w 330"/>
                <a:gd name="T51" fmla="*/ 0 h 449"/>
                <a:gd name="T52" fmla="*/ 0 w 330"/>
                <a:gd name="T53" fmla="*/ 0 h 449"/>
                <a:gd name="T54" fmla="*/ 0 w 330"/>
                <a:gd name="T55" fmla="*/ 0 h 449"/>
                <a:gd name="T56" fmla="*/ 0 w 330"/>
                <a:gd name="T57" fmla="*/ 0 h 449"/>
                <a:gd name="T58" fmla="*/ 0 w 330"/>
                <a:gd name="T59" fmla="*/ 0 h 4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0"/>
                <a:gd name="T91" fmla="*/ 0 h 449"/>
                <a:gd name="T92" fmla="*/ 330 w 330"/>
                <a:gd name="T93" fmla="*/ 449 h 44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0" h="449">
                  <a:moveTo>
                    <a:pt x="265" y="119"/>
                  </a:moveTo>
                  <a:lnTo>
                    <a:pt x="271" y="152"/>
                  </a:lnTo>
                  <a:lnTo>
                    <a:pt x="298" y="222"/>
                  </a:lnTo>
                  <a:lnTo>
                    <a:pt x="319" y="298"/>
                  </a:lnTo>
                  <a:lnTo>
                    <a:pt x="330" y="362"/>
                  </a:lnTo>
                  <a:lnTo>
                    <a:pt x="298" y="422"/>
                  </a:lnTo>
                  <a:lnTo>
                    <a:pt x="265" y="449"/>
                  </a:lnTo>
                  <a:lnTo>
                    <a:pt x="206" y="389"/>
                  </a:lnTo>
                  <a:lnTo>
                    <a:pt x="179" y="330"/>
                  </a:lnTo>
                  <a:lnTo>
                    <a:pt x="163" y="319"/>
                  </a:lnTo>
                  <a:lnTo>
                    <a:pt x="55" y="395"/>
                  </a:lnTo>
                  <a:lnTo>
                    <a:pt x="38" y="341"/>
                  </a:lnTo>
                  <a:lnTo>
                    <a:pt x="44" y="292"/>
                  </a:lnTo>
                  <a:lnTo>
                    <a:pt x="49" y="281"/>
                  </a:lnTo>
                  <a:lnTo>
                    <a:pt x="76" y="254"/>
                  </a:lnTo>
                  <a:lnTo>
                    <a:pt x="82" y="222"/>
                  </a:lnTo>
                  <a:lnTo>
                    <a:pt x="76" y="216"/>
                  </a:lnTo>
                  <a:lnTo>
                    <a:pt x="28" y="189"/>
                  </a:lnTo>
                  <a:lnTo>
                    <a:pt x="0" y="162"/>
                  </a:lnTo>
                  <a:lnTo>
                    <a:pt x="0" y="152"/>
                  </a:lnTo>
                  <a:lnTo>
                    <a:pt x="11" y="135"/>
                  </a:lnTo>
                  <a:lnTo>
                    <a:pt x="38" y="103"/>
                  </a:lnTo>
                  <a:lnTo>
                    <a:pt x="65" y="70"/>
                  </a:lnTo>
                  <a:lnTo>
                    <a:pt x="92" y="38"/>
                  </a:lnTo>
                  <a:lnTo>
                    <a:pt x="125" y="11"/>
                  </a:lnTo>
                  <a:lnTo>
                    <a:pt x="146" y="0"/>
                  </a:lnTo>
                  <a:lnTo>
                    <a:pt x="163" y="6"/>
                  </a:lnTo>
                  <a:lnTo>
                    <a:pt x="195" y="16"/>
                  </a:lnTo>
                  <a:lnTo>
                    <a:pt x="244" y="70"/>
                  </a:lnTo>
                  <a:lnTo>
                    <a:pt x="265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38" name="Freeform 62"/>
            <p:cNvSpPr>
              <a:spLocks/>
            </p:cNvSpPr>
            <p:nvPr/>
          </p:nvSpPr>
          <p:spPr bwMode="auto">
            <a:xfrm>
              <a:off x="4566" y="2145"/>
              <a:ext cx="51" cy="43"/>
            </a:xfrm>
            <a:custGeom>
              <a:avLst/>
              <a:gdLst>
                <a:gd name="T0" fmla="*/ 0 w 157"/>
                <a:gd name="T1" fmla="*/ 0 h 125"/>
                <a:gd name="T2" fmla="*/ 0 w 157"/>
                <a:gd name="T3" fmla="*/ 0 h 125"/>
                <a:gd name="T4" fmla="*/ 0 w 157"/>
                <a:gd name="T5" fmla="*/ 0 h 125"/>
                <a:gd name="T6" fmla="*/ 0 w 157"/>
                <a:gd name="T7" fmla="*/ 0 h 125"/>
                <a:gd name="T8" fmla="*/ 0 w 157"/>
                <a:gd name="T9" fmla="*/ 0 h 125"/>
                <a:gd name="T10" fmla="*/ 0 w 157"/>
                <a:gd name="T11" fmla="*/ 0 h 125"/>
                <a:gd name="T12" fmla="*/ 0 w 157"/>
                <a:gd name="T13" fmla="*/ 0 h 125"/>
                <a:gd name="T14" fmla="*/ 0 w 157"/>
                <a:gd name="T15" fmla="*/ 0 h 125"/>
                <a:gd name="T16" fmla="*/ 0 w 157"/>
                <a:gd name="T17" fmla="*/ 0 h 125"/>
                <a:gd name="T18" fmla="*/ 0 w 157"/>
                <a:gd name="T19" fmla="*/ 0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7"/>
                <a:gd name="T31" fmla="*/ 0 h 125"/>
                <a:gd name="T32" fmla="*/ 157 w 157"/>
                <a:gd name="T33" fmla="*/ 125 h 1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7" h="125">
                  <a:moveTo>
                    <a:pt x="157" y="11"/>
                  </a:moveTo>
                  <a:lnTo>
                    <a:pt x="71" y="60"/>
                  </a:lnTo>
                  <a:lnTo>
                    <a:pt x="17" y="119"/>
                  </a:lnTo>
                  <a:lnTo>
                    <a:pt x="0" y="125"/>
                  </a:lnTo>
                  <a:lnTo>
                    <a:pt x="6" y="103"/>
                  </a:lnTo>
                  <a:lnTo>
                    <a:pt x="22" y="60"/>
                  </a:lnTo>
                  <a:lnTo>
                    <a:pt x="54" y="22"/>
                  </a:lnTo>
                  <a:lnTo>
                    <a:pt x="92" y="0"/>
                  </a:lnTo>
                  <a:lnTo>
                    <a:pt x="135" y="0"/>
                  </a:lnTo>
                  <a:lnTo>
                    <a:pt x="157" y="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39" name="Freeform 63"/>
            <p:cNvSpPr>
              <a:spLocks/>
            </p:cNvSpPr>
            <p:nvPr/>
          </p:nvSpPr>
          <p:spPr bwMode="auto">
            <a:xfrm>
              <a:off x="4729" y="2142"/>
              <a:ext cx="411" cy="297"/>
            </a:xfrm>
            <a:custGeom>
              <a:avLst/>
              <a:gdLst>
                <a:gd name="T0" fmla="*/ 0 w 1254"/>
                <a:gd name="T1" fmla="*/ 0 h 859"/>
                <a:gd name="T2" fmla="*/ 0 w 1254"/>
                <a:gd name="T3" fmla="*/ 0 h 859"/>
                <a:gd name="T4" fmla="*/ 0 w 1254"/>
                <a:gd name="T5" fmla="*/ 0 h 859"/>
                <a:gd name="T6" fmla="*/ 0 w 1254"/>
                <a:gd name="T7" fmla="*/ 0 h 859"/>
                <a:gd name="T8" fmla="*/ 0 w 1254"/>
                <a:gd name="T9" fmla="*/ 0 h 859"/>
                <a:gd name="T10" fmla="*/ 0 w 1254"/>
                <a:gd name="T11" fmla="*/ 0 h 859"/>
                <a:gd name="T12" fmla="*/ 0 w 1254"/>
                <a:gd name="T13" fmla="*/ 0 h 859"/>
                <a:gd name="T14" fmla="*/ 0 w 1254"/>
                <a:gd name="T15" fmla="*/ 0 h 859"/>
                <a:gd name="T16" fmla="*/ 0 w 1254"/>
                <a:gd name="T17" fmla="*/ 0 h 859"/>
                <a:gd name="T18" fmla="*/ 0 w 1254"/>
                <a:gd name="T19" fmla="*/ 0 h 859"/>
                <a:gd name="T20" fmla="*/ 0 w 1254"/>
                <a:gd name="T21" fmla="*/ 0 h 859"/>
                <a:gd name="T22" fmla="*/ 0 w 1254"/>
                <a:gd name="T23" fmla="*/ 0 h 859"/>
                <a:gd name="T24" fmla="*/ 0 w 1254"/>
                <a:gd name="T25" fmla="*/ 0 h 859"/>
                <a:gd name="T26" fmla="*/ 0 w 1254"/>
                <a:gd name="T27" fmla="*/ 0 h 859"/>
                <a:gd name="T28" fmla="*/ 0 w 1254"/>
                <a:gd name="T29" fmla="*/ 0 h 859"/>
                <a:gd name="T30" fmla="*/ 0 w 1254"/>
                <a:gd name="T31" fmla="*/ 0 h 859"/>
                <a:gd name="T32" fmla="*/ 0 w 1254"/>
                <a:gd name="T33" fmla="*/ 0 h 859"/>
                <a:gd name="T34" fmla="*/ 0 w 1254"/>
                <a:gd name="T35" fmla="*/ 0 h 859"/>
                <a:gd name="T36" fmla="*/ 0 w 1254"/>
                <a:gd name="T37" fmla="*/ 0 h 859"/>
                <a:gd name="T38" fmla="*/ 0 w 1254"/>
                <a:gd name="T39" fmla="*/ 0 h 859"/>
                <a:gd name="T40" fmla="*/ 0 w 1254"/>
                <a:gd name="T41" fmla="*/ 0 h 859"/>
                <a:gd name="T42" fmla="*/ 0 w 1254"/>
                <a:gd name="T43" fmla="*/ 0 h 859"/>
                <a:gd name="T44" fmla="*/ 0 w 1254"/>
                <a:gd name="T45" fmla="*/ 0 h 859"/>
                <a:gd name="T46" fmla="*/ 0 w 1254"/>
                <a:gd name="T47" fmla="*/ 0 h 859"/>
                <a:gd name="T48" fmla="*/ 0 w 1254"/>
                <a:gd name="T49" fmla="*/ 0 h 859"/>
                <a:gd name="T50" fmla="*/ 0 w 1254"/>
                <a:gd name="T51" fmla="*/ 0 h 859"/>
                <a:gd name="T52" fmla="*/ 0 w 1254"/>
                <a:gd name="T53" fmla="*/ 0 h 859"/>
                <a:gd name="T54" fmla="*/ 0 w 1254"/>
                <a:gd name="T55" fmla="*/ 0 h 859"/>
                <a:gd name="T56" fmla="*/ 0 w 1254"/>
                <a:gd name="T57" fmla="*/ 0 h 859"/>
                <a:gd name="T58" fmla="*/ 0 w 1254"/>
                <a:gd name="T59" fmla="*/ 0 h 859"/>
                <a:gd name="T60" fmla="*/ 0 w 1254"/>
                <a:gd name="T61" fmla="*/ 0 h 859"/>
                <a:gd name="T62" fmla="*/ 0 w 1254"/>
                <a:gd name="T63" fmla="*/ 0 h 859"/>
                <a:gd name="T64" fmla="*/ 0 w 1254"/>
                <a:gd name="T65" fmla="*/ 0 h 859"/>
                <a:gd name="T66" fmla="*/ 0 w 1254"/>
                <a:gd name="T67" fmla="*/ 0 h 859"/>
                <a:gd name="T68" fmla="*/ 0 w 1254"/>
                <a:gd name="T69" fmla="*/ 0 h 859"/>
                <a:gd name="T70" fmla="*/ 0 w 1254"/>
                <a:gd name="T71" fmla="*/ 0 h 859"/>
                <a:gd name="T72" fmla="*/ 0 w 1254"/>
                <a:gd name="T73" fmla="*/ 0 h 859"/>
                <a:gd name="T74" fmla="*/ 0 w 1254"/>
                <a:gd name="T75" fmla="*/ 0 h 859"/>
                <a:gd name="T76" fmla="*/ 0 w 1254"/>
                <a:gd name="T77" fmla="*/ 0 h 859"/>
                <a:gd name="T78" fmla="*/ 0 w 1254"/>
                <a:gd name="T79" fmla="*/ 0 h 859"/>
                <a:gd name="T80" fmla="*/ 0 w 1254"/>
                <a:gd name="T81" fmla="*/ 0 h 859"/>
                <a:gd name="T82" fmla="*/ 0 w 1254"/>
                <a:gd name="T83" fmla="*/ 0 h 859"/>
                <a:gd name="T84" fmla="*/ 0 w 1254"/>
                <a:gd name="T85" fmla="*/ 0 h 859"/>
                <a:gd name="T86" fmla="*/ 0 w 1254"/>
                <a:gd name="T87" fmla="*/ 0 h 859"/>
                <a:gd name="T88" fmla="*/ 0 w 1254"/>
                <a:gd name="T89" fmla="*/ 0 h 859"/>
                <a:gd name="T90" fmla="*/ 0 w 1254"/>
                <a:gd name="T91" fmla="*/ 0 h 859"/>
                <a:gd name="T92" fmla="*/ 0 w 1254"/>
                <a:gd name="T93" fmla="*/ 0 h 859"/>
                <a:gd name="T94" fmla="*/ 0 w 1254"/>
                <a:gd name="T95" fmla="*/ 0 h 859"/>
                <a:gd name="T96" fmla="*/ 0 w 1254"/>
                <a:gd name="T97" fmla="*/ 0 h 859"/>
                <a:gd name="T98" fmla="*/ 0 w 1254"/>
                <a:gd name="T99" fmla="*/ 0 h 859"/>
                <a:gd name="T100" fmla="*/ 0 w 1254"/>
                <a:gd name="T101" fmla="*/ 0 h 8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54"/>
                <a:gd name="T154" fmla="*/ 0 h 859"/>
                <a:gd name="T155" fmla="*/ 1254 w 1254"/>
                <a:gd name="T156" fmla="*/ 859 h 85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54" h="859">
                  <a:moveTo>
                    <a:pt x="438" y="146"/>
                  </a:moveTo>
                  <a:lnTo>
                    <a:pt x="427" y="183"/>
                  </a:lnTo>
                  <a:lnTo>
                    <a:pt x="508" y="238"/>
                  </a:lnTo>
                  <a:lnTo>
                    <a:pt x="589" y="292"/>
                  </a:lnTo>
                  <a:lnTo>
                    <a:pt x="675" y="335"/>
                  </a:lnTo>
                  <a:lnTo>
                    <a:pt x="762" y="384"/>
                  </a:lnTo>
                  <a:lnTo>
                    <a:pt x="848" y="427"/>
                  </a:lnTo>
                  <a:lnTo>
                    <a:pt x="930" y="470"/>
                  </a:lnTo>
                  <a:lnTo>
                    <a:pt x="1016" y="519"/>
                  </a:lnTo>
                  <a:lnTo>
                    <a:pt x="1097" y="567"/>
                  </a:lnTo>
                  <a:lnTo>
                    <a:pt x="1178" y="621"/>
                  </a:lnTo>
                  <a:lnTo>
                    <a:pt x="1254" y="681"/>
                  </a:lnTo>
                  <a:lnTo>
                    <a:pt x="1216" y="686"/>
                  </a:lnTo>
                  <a:lnTo>
                    <a:pt x="1135" y="708"/>
                  </a:lnTo>
                  <a:lnTo>
                    <a:pt x="1049" y="730"/>
                  </a:lnTo>
                  <a:lnTo>
                    <a:pt x="967" y="751"/>
                  </a:lnTo>
                  <a:lnTo>
                    <a:pt x="881" y="773"/>
                  </a:lnTo>
                  <a:lnTo>
                    <a:pt x="838" y="784"/>
                  </a:lnTo>
                  <a:lnTo>
                    <a:pt x="811" y="773"/>
                  </a:lnTo>
                  <a:lnTo>
                    <a:pt x="757" y="740"/>
                  </a:lnTo>
                  <a:lnTo>
                    <a:pt x="708" y="697"/>
                  </a:lnTo>
                  <a:lnTo>
                    <a:pt x="659" y="665"/>
                  </a:lnTo>
                  <a:lnTo>
                    <a:pt x="600" y="659"/>
                  </a:lnTo>
                  <a:lnTo>
                    <a:pt x="567" y="676"/>
                  </a:lnTo>
                  <a:lnTo>
                    <a:pt x="535" y="692"/>
                  </a:lnTo>
                  <a:lnTo>
                    <a:pt x="470" y="724"/>
                  </a:lnTo>
                  <a:lnTo>
                    <a:pt x="405" y="757"/>
                  </a:lnTo>
                  <a:lnTo>
                    <a:pt x="346" y="794"/>
                  </a:lnTo>
                  <a:lnTo>
                    <a:pt x="286" y="838"/>
                  </a:lnTo>
                  <a:lnTo>
                    <a:pt x="254" y="859"/>
                  </a:lnTo>
                  <a:lnTo>
                    <a:pt x="232" y="757"/>
                  </a:lnTo>
                  <a:lnTo>
                    <a:pt x="178" y="686"/>
                  </a:lnTo>
                  <a:lnTo>
                    <a:pt x="156" y="676"/>
                  </a:lnTo>
                  <a:lnTo>
                    <a:pt x="0" y="665"/>
                  </a:lnTo>
                  <a:lnTo>
                    <a:pt x="0" y="611"/>
                  </a:lnTo>
                  <a:lnTo>
                    <a:pt x="0" y="562"/>
                  </a:lnTo>
                  <a:lnTo>
                    <a:pt x="0" y="459"/>
                  </a:lnTo>
                  <a:lnTo>
                    <a:pt x="11" y="356"/>
                  </a:lnTo>
                  <a:lnTo>
                    <a:pt x="27" y="254"/>
                  </a:lnTo>
                  <a:lnTo>
                    <a:pt x="48" y="156"/>
                  </a:lnTo>
                  <a:lnTo>
                    <a:pt x="65" y="156"/>
                  </a:lnTo>
                  <a:lnTo>
                    <a:pt x="86" y="146"/>
                  </a:lnTo>
                  <a:lnTo>
                    <a:pt x="119" y="113"/>
                  </a:lnTo>
                  <a:lnTo>
                    <a:pt x="124" y="70"/>
                  </a:lnTo>
                  <a:lnTo>
                    <a:pt x="124" y="0"/>
                  </a:lnTo>
                  <a:lnTo>
                    <a:pt x="156" y="5"/>
                  </a:lnTo>
                  <a:lnTo>
                    <a:pt x="227" y="27"/>
                  </a:lnTo>
                  <a:lnTo>
                    <a:pt x="286" y="54"/>
                  </a:lnTo>
                  <a:lnTo>
                    <a:pt x="351" y="86"/>
                  </a:lnTo>
                  <a:lnTo>
                    <a:pt x="411" y="124"/>
                  </a:lnTo>
                  <a:lnTo>
                    <a:pt x="438" y="1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40" name="Freeform 64"/>
            <p:cNvSpPr>
              <a:spLocks/>
            </p:cNvSpPr>
            <p:nvPr/>
          </p:nvSpPr>
          <p:spPr bwMode="auto">
            <a:xfrm>
              <a:off x="4612" y="2201"/>
              <a:ext cx="41" cy="75"/>
            </a:xfrm>
            <a:custGeom>
              <a:avLst/>
              <a:gdLst>
                <a:gd name="T0" fmla="*/ 0 w 124"/>
                <a:gd name="T1" fmla="*/ 0 h 216"/>
                <a:gd name="T2" fmla="*/ 0 w 124"/>
                <a:gd name="T3" fmla="*/ 0 h 216"/>
                <a:gd name="T4" fmla="*/ 0 w 124"/>
                <a:gd name="T5" fmla="*/ 0 h 216"/>
                <a:gd name="T6" fmla="*/ 0 w 124"/>
                <a:gd name="T7" fmla="*/ 0 h 216"/>
                <a:gd name="T8" fmla="*/ 0 w 124"/>
                <a:gd name="T9" fmla="*/ 0 h 216"/>
                <a:gd name="T10" fmla="*/ 0 w 124"/>
                <a:gd name="T11" fmla="*/ 0 h 216"/>
                <a:gd name="T12" fmla="*/ 0 w 124"/>
                <a:gd name="T13" fmla="*/ 0 h 216"/>
                <a:gd name="T14" fmla="*/ 0 w 124"/>
                <a:gd name="T15" fmla="*/ 0 h 216"/>
                <a:gd name="T16" fmla="*/ 0 w 124"/>
                <a:gd name="T17" fmla="*/ 0 h 216"/>
                <a:gd name="T18" fmla="*/ 0 w 124"/>
                <a:gd name="T19" fmla="*/ 0 h 216"/>
                <a:gd name="T20" fmla="*/ 0 w 124"/>
                <a:gd name="T21" fmla="*/ 0 h 216"/>
                <a:gd name="T22" fmla="*/ 0 w 124"/>
                <a:gd name="T23" fmla="*/ 0 h 216"/>
                <a:gd name="T24" fmla="*/ 0 w 124"/>
                <a:gd name="T25" fmla="*/ 0 h 216"/>
                <a:gd name="T26" fmla="*/ 0 w 124"/>
                <a:gd name="T27" fmla="*/ 0 h 2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216"/>
                <a:gd name="T44" fmla="*/ 124 w 124"/>
                <a:gd name="T45" fmla="*/ 216 h 2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216">
                  <a:moveTo>
                    <a:pt x="113" y="194"/>
                  </a:moveTo>
                  <a:lnTo>
                    <a:pt x="86" y="216"/>
                  </a:lnTo>
                  <a:lnTo>
                    <a:pt x="32" y="129"/>
                  </a:lnTo>
                  <a:lnTo>
                    <a:pt x="5" y="48"/>
                  </a:lnTo>
                  <a:lnTo>
                    <a:pt x="0" y="27"/>
                  </a:lnTo>
                  <a:lnTo>
                    <a:pt x="22" y="16"/>
                  </a:lnTo>
                  <a:lnTo>
                    <a:pt x="43" y="21"/>
                  </a:lnTo>
                  <a:lnTo>
                    <a:pt x="54" y="32"/>
                  </a:lnTo>
                  <a:lnTo>
                    <a:pt x="70" y="0"/>
                  </a:lnTo>
                  <a:lnTo>
                    <a:pt x="81" y="10"/>
                  </a:lnTo>
                  <a:lnTo>
                    <a:pt x="103" y="43"/>
                  </a:lnTo>
                  <a:lnTo>
                    <a:pt x="119" y="86"/>
                  </a:lnTo>
                  <a:lnTo>
                    <a:pt x="124" y="129"/>
                  </a:lnTo>
                  <a:lnTo>
                    <a:pt x="113" y="1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41" name="Freeform 65"/>
            <p:cNvSpPr>
              <a:spLocks/>
            </p:cNvSpPr>
            <p:nvPr/>
          </p:nvSpPr>
          <p:spPr bwMode="auto">
            <a:xfrm>
              <a:off x="4575" y="2226"/>
              <a:ext cx="23" cy="28"/>
            </a:xfrm>
            <a:custGeom>
              <a:avLst/>
              <a:gdLst>
                <a:gd name="T0" fmla="*/ 0 w 71"/>
                <a:gd name="T1" fmla="*/ 0 h 81"/>
                <a:gd name="T2" fmla="*/ 0 w 71"/>
                <a:gd name="T3" fmla="*/ 0 h 81"/>
                <a:gd name="T4" fmla="*/ 0 w 71"/>
                <a:gd name="T5" fmla="*/ 0 h 81"/>
                <a:gd name="T6" fmla="*/ 0 w 71"/>
                <a:gd name="T7" fmla="*/ 0 h 81"/>
                <a:gd name="T8" fmla="*/ 0 w 71"/>
                <a:gd name="T9" fmla="*/ 0 h 81"/>
                <a:gd name="T10" fmla="*/ 0 w 71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81"/>
                <a:gd name="T20" fmla="*/ 71 w 71"/>
                <a:gd name="T21" fmla="*/ 81 h 8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81">
                  <a:moveTo>
                    <a:pt x="71" y="11"/>
                  </a:moveTo>
                  <a:lnTo>
                    <a:pt x="6" y="81"/>
                  </a:lnTo>
                  <a:lnTo>
                    <a:pt x="0" y="27"/>
                  </a:lnTo>
                  <a:lnTo>
                    <a:pt x="33" y="0"/>
                  </a:lnTo>
                  <a:lnTo>
                    <a:pt x="65" y="5"/>
                  </a:lnTo>
                  <a:lnTo>
                    <a:pt x="71" y="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42" name="Freeform 66"/>
            <p:cNvSpPr>
              <a:spLocks/>
            </p:cNvSpPr>
            <p:nvPr/>
          </p:nvSpPr>
          <p:spPr bwMode="auto">
            <a:xfrm>
              <a:off x="4727" y="2385"/>
              <a:ext cx="55" cy="37"/>
            </a:xfrm>
            <a:custGeom>
              <a:avLst/>
              <a:gdLst>
                <a:gd name="T0" fmla="*/ 0 w 168"/>
                <a:gd name="T1" fmla="*/ 0 h 108"/>
                <a:gd name="T2" fmla="*/ 0 w 168"/>
                <a:gd name="T3" fmla="*/ 0 h 108"/>
                <a:gd name="T4" fmla="*/ 0 w 168"/>
                <a:gd name="T5" fmla="*/ 0 h 108"/>
                <a:gd name="T6" fmla="*/ 0 w 168"/>
                <a:gd name="T7" fmla="*/ 0 h 108"/>
                <a:gd name="T8" fmla="*/ 0 w 168"/>
                <a:gd name="T9" fmla="*/ 0 h 108"/>
                <a:gd name="T10" fmla="*/ 0 w 168"/>
                <a:gd name="T11" fmla="*/ 0 h 108"/>
                <a:gd name="T12" fmla="*/ 0 w 168"/>
                <a:gd name="T13" fmla="*/ 0 h 108"/>
                <a:gd name="T14" fmla="*/ 0 w 168"/>
                <a:gd name="T15" fmla="*/ 0 h 108"/>
                <a:gd name="T16" fmla="*/ 0 w 168"/>
                <a:gd name="T17" fmla="*/ 0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8"/>
                <a:gd name="T28" fmla="*/ 0 h 108"/>
                <a:gd name="T29" fmla="*/ 168 w 168"/>
                <a:gd name="T30" fmla="*/ 108 h 10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8" h="108">
                  <a:moveTo>
                    <a:pt x="168" y="27"/>
                  </a:moveTo>
                  <a:lnTo>
                    <a:pt x="152" y="108"/>
                  </a:lnTo>
                  <a:lnTo>
                    <a:pt x="38" y="91"/>
                  </a:lnTo>
                  <a:lnTo>
                    <a:pt x="0" y="32"/>
                  </a:lnTo>
                  <a:lnTo>
                    <a:pt x="11" y="0"/>
                  </a:lnTo>
                  <a:lnTo>
                    <a:pt x="27" y="0"/>
                  </a:lnTo>
                  <a:lnTo>
                    <a:pt x="60" y="0"/>
                  </a:lnTo>
                  <a:lnTo>
                    <a:pt x="125" y="5"/>
                  </a:lnTo>
                  <a:lnTo>
                    <a:pt x="168" y="27"/>
                  </a:lnTo>
                  <a:close/>
                </a:path>
              </a:pathLst>
            </a:custGeom>
            <a:solidFill>
              <a:srgbClr val="CC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143" name="Freeform 67"/>
            <p:cNvSpPr>
              <a:spLocks/>
            </p:cNvSpPr>
            <p:nvPr/>
          </p:nvSpPr>
          <p:spPr bwMode="auto">
            <a:xfrm>
              <a:off x="4302" y="2985"/>
              <a:ext cx="48" cy="224"/>
            </a:xfrm>
            <a:custGeom>
              <a:avLst/>
              <a:gdLst>
                <a:gd name="T0" fmla="*/ 0 w 146"/>
                <a:gd name="T1" fmla="*/ 0 h 649"/>
                <a:gd name="T2" fmla="*/ 0 w 146"/>
                <a:gd name="T3" fmla="*/ 0 h 649"/>
                <a:gd name="T4" fmla="*/ 0 w 146"/>
                <a:gd name="T5" fmla="*/ 0 h 649"/>
                <a:gd name="T6" fmla="*/ 0 w 146"/>
                <a:gd name="T7" fmla="*/ 0 h 649"/>
                <a:gd name="T8" fmla="*/ 0 w 146"/>
                <a:gd name="T9" fmla="*/ 0 h 649"/>
                <a:gd name="T10" fmla="*/ 0 w 146"/>
                <a:gd name="T11" fmla="*/ 0 h 649"/>
                <a:gd name="T12" fmla="*/ 0 w 146"/>
                <a:gd name="T13" fmla="*/ 0 h 649"/>
                <a:gd name="T14" fmla="*/ 0 w 146"/>
                <a:gd name="T15" fmla="*/ 0 h 649"/>
                <a:gd name="T16" fmla="*/ 0 w 146"/>
                <a:gd name="T17" fmla="*/ 0 h 649"/>
                <a:gd name="T18" fmla="*/ 0 w 146"/>
                <a:gd name="T19" fmla="*/ 0 h 649"/>
                <a:gd name="T20" fmla="*/ 0 w 146"/>
                <a:gd name="T21" fmla="*/ 0 h 649"/>
                <a:gd name="T22" fmla="*/ 0 w 146"/>
                <a:gd name="T23" fmla="*/ 0 h 649"/>
                <a:gd name="T24" fmla="*/ 0 w 146"/>
                <a:gd name="T25" fmla="*/ 0 h 649"/>
                <a:gd name="T26" fmla="*/ 0 w 146"/>
                <a:gd name="T27" fmla="*/ 0 h 649"/>
                <a:gd name="T28" fmla="*/ 0 w 146"/>
                <a:gd name="T29" fmla="*/ 0 h 649"/>
                <a:gd name="T30" fmla="*/ 0 w 146"/>
                <a:gd name="T31" fmla="*/ 0 h 649"/>
                <a:gd name="T32" fmla="*/ 0 w 146"/>
                <a:gd name="T33" fmla="*/ 0 h 649"/>
                <a:gd name="T34" fmla="*/ 0 w 146"/>
                <a:gd name="T35" fmla="*/ 0 h 649"/>
                <a:gd name="T36" fmla="*/ 0 w 146"/>
                <a:gd name="T37" fmla="*/ 0 h 649"/>
                <a:gd name="T38" fmla="*/ 0 w 146"/>
                <a:gd name="T39" fmla="*/ 0 h 649"/>
                <a:gd name="T40" fmla="*/ 0 w 146"/>
                <a:gd name="T41" fmla="*/ 0 h 649"/>
                <a:gd name="T42" fmla="*/ 0 w 146"/>
                <a:gd name="T43" fmla="*/ 0 h 649"/>
                <a:gd name="T44" fmla="*/ 0 w 146"/>
                <a:gd name="T45" fmla="*/ 0 h 6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6"/>
                <a:gd name="T70" fmla="*/ 0 h 649"/>
                <a:gd name="T71" fmla="*/ 146 w 146"/>
                <a:gd name="T72" fmla="*/ 649 h 6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6" h="649">
                  <a:moveTo>
                    <a:pt x="97" y="292"/>
                  </a:moveTo>
                  <a:lnTo>
                    <a:pt x="86" y="330"/>
                  </a:lnTo>
                  <a:lnTo>
                    <a:pt x="65" y="400"/>
                  </a:lnTo>
                  <a:lnTo>
                    <a:pt x="43" y="471"/>
                  </a:lnTo>
                  <a:lnTo>
                    <a:pt x="21" y="541"/>
                  </a:lnTo>
                  <a:lnTo>
                    <a:pt x="5" y="611"/>
                  </a:lnTo>
                  <a:lnTo>
                    <a:pt x="0" y="649"/>
                  </a:lnTo>
                  <a:lnTo>
                    <a:pt x="5" y="584"/>
                  </a:lnTo>
                  <a:lnTo>
                    <a:pt x="11" y="525"/>
                  </a:lnTo>
                  <a:lnTo>
                    <a:pt x="21" y="460"/>
                  </a:lnTo>
                  <a:lnTo>
                    <a:pt x="27" y="395"/>
                  </a:lnTo>
                  <a:lnTo>
                    <a:pt x="38" y="330"/>
                  </a:lnTo>
                  <a:lnTo>
                    <a:pt x="43" y="265"/>
                  </a:lnTo>
                  <a:lnTo>
                    <a:pt x="48" y="195"/>
                  </a:lnTo>
                  <a:lnTo>
                    <a:pt x="54" y="130"/>
                  </a:lnTo>
                  <a:lnTo>
                    <a:pt x="59" y="65"/>
                  </a:lnTo>
                  <a:lnTo>
                    <a:pt x="59" y="0"/>
                  </a:lnTo>
                  <a:lnTo>
                    <a:pt x="103" y="11"/>
                  </a:lnTo>
                  <a:lnTo>
                    <a:pt x="130" y="33"/>
                  </a:lnTo>
                  <a:lnTo>
                    <a:pt x="146" y="87"/>
                  </a:lnTo>
                  <a:lnTo>
                    <a:pt x="130" y="157"/>
                  </a:lnTo>
                  <a:lnTo>
                    <a:pt x="108" y="227"/>
                  </a:lnTo>
                  <a:lnTo>
                    <a:pt x="97" y="292"/>
                  </a:lnTo>
                  <a:close/>
                </a:path>
              </a:pathLst>
            </a:custGeom>
            <a:solidFill>
              <a:srgbClr val="CC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8909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90115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B4016F4-2152-47B2-B482-FDC696C79D01}" type="slidenum">
              <a:rPr lang="en-US" altLang="ru-RU"/>
              <a:pPr eaLnBrk="1" hangingPunct="1"/>
              <a:t>71</a:t>
            </a:fld>
            <a:endParaRPr lang="en-US" altLang="ru-RU"/>
          </a:p>
        </p:txBody>
      </p:sp>
      <p:grpSp>
        <p:nvGrpSpPr>
          <p:cNvPr id="90116" name="Group 168"/>
          <p:cNvGrpSpPr>
            <a:grpSpLocks/>
          </p:cNvGrpSpPr>
          <p:nvPr/>
        </p:nvGrpSpPr>
        <p:grpSpPr bwMode="auto">
          <a:xfrm>
            <a:off x="6592888" y="3084513"/>
            <a:ext cx="1608137" cy="3775075"/>
            <a:chOff x="4449" y="722"/>
            <a:chExt cx="1311" cy="2830"/>
          </a:xfrm>
        </p:grpSpPr>
        <p:grpSp>
          <p:nvGrpSpPr>
            <p:cNvPr id="90123" name="Group 165"/>
            <p:cNvGrpSpPr>
              <a:grpSpLocks/>
            </p:cNvGrpSpPr>
            <p:nvPr/>
          </p:nvGrpSpPr>
          <p:grpSpPr bwMode="auto">
            <a:xfrm>
              <a:off x="4449" y="722"/>
              <a:ext cx="1311" cy="2810"/>
              <a:chOff x="4360" y="1063"/>
              <a:chExt cx="1156" cy="2744"/>
            </a:xfrm>
          </p:grpSpPr>
          <p:grpSp>
            <p:nvGrpSpPr>
              <p:cNvPr id="90125" name="Group 163"/>
              <p:cNvGrpSpPr>
                <a:grpSpLocks/>
              </p:cNvGrpSpPr>
              <p:nvPr/>
            </p:nvGrpSpPr>
            <p:grpSpPr bwMode="auto">
              <a:xfrm>
                <a:off x="4360" y="1141"/>
                <a:ext cx="1156" cy="2666"/>
                <a:chOff x="4316" y="1396"/>
                <a:chExt cx="1156" cy="2666"/>
              </a:xfrm>
            </p:grpSpPr>
            <p:sp>
              <p:nvSpPr>
                <p:cNvPr id="90127" name="Freeform 13"/>
                <p:cNvSpPr>
                  <a:spLocks/>
                </p:cNvSpPr>
                <p:nvPr/>
              </p:nvSpPr>
              <p:spPr bwMode="auto">
                <a:xfrm>
                  <a:off x="4316" y="1396"/>
                  <a:ext cx="1156" cy="2666"/>
                </a:xfrm>
                <a:custGeom>
                  <a:avLst/>
                  <a:gdLst>
                    <a:gd name="T0" fmla="*/ 0 w 2313"/>
                    <a:gd name="T1" fmla="*/ 0 h 5333"/>
                    <a:gd name="T2" fmla="*/ 0 w 2313"/>
                    <a:gd name="T3" fmla="*/ 0 h 5333"/>
                    <a:gd name="T4" fmla="*/ 0 w 2313"/>
                    <a:gd name="T5" fmla="*/ 0 h 5333"/>
                    <a:gd name="T6" fmla="*/ 0 w 2313"/>
                    <a:gd name="T7" fmla="*/ 0 h 5333"/>
                    <a:gd name="T8" fmla="*/ 0 w 2313"/>
                    <a:gd name="T9" fmla="*/ 0 h 5333"/>
                    <a:gd name="T10" fmla="*/ 0 w 2313"/>
                    <a:gd name="T11" fmla="*/ 0 h 5333"/>
                    <a:gd name="T12" fmla="*/ 0 w 2313"/>
                    <a:gd name="T13" fmla="*/ 0 h 5333"/>
                    <a:gd name="T14" fmla="*/ 0 w 2313"/>
                    <a:gd name="T15" fmla="*/ 0 h 5333"/>
                    <a:gd name="T16" fmla="*/ 0 w 2313"/>
                    <a:gd name="T17" fmla="*/ 0 h 5333"/>
                    <a:gd name="T18" fmla="*/ 0 w 2313"/>
                    <a:gd name="T19" fmla="*/ 0 h 5333"/>
                    <a:gd name="T20" fmla="*/ 0 w 2313"/>
                    <a:gd name="T21" fmla="*/ 0 h 5333"/>
                    <a:gd name="T22" fmla="*/ 0 w 2313"/>
                    <a:gd name="T23" fmla="*/ 0 h 5333"/>
                    <a:gd name="T24" fmla="*/ 0 w 2313"/>
                    <a:gd name="T25" fmla="*/ 0 h 5333"/>
                    <a:gd name="T26" fmla="*/ 0 w 2313"/>
                    <a:gd name="T27" fmla="*/ 0 h 5333"/>
                    <a:gd name="T28" fmla="*/ 0 w 2313"/>
                    <a:gd name="T29" fmla="*/ 0 h 5333"/>
                    <a:gd name="T30" fmla="*/ 0 w 2313"/>
                    <a:gd name="T31" fmla="*/ 0 h 5333"/>
                    <a:gd name="T32" fmla="*/ 0 w 2313"/>
                    <a:gd name="T33" fmla="*/ 0 h 5333"/>
                    <a:gd name="T34" fmla="*/ 0 w 2313"/>
                    <a:gd name="T35" fmla="*/ 0 h 5333"/>
                    <a:gd name="T36" fmla="*/ 0 w 2313"/>
                    <a:gd name="T37" fmla="*/ 0 h 5333"/>
                    <a:gd name="T38" fmla="*/ 0 w 2313"/>
                    <a:gd name="T39" fmla="*/ 0 h 5333"/>
                    <a:gd name="T40" fmla="*/ 0 w 2313"/>
                    <a:gd name="T41" fmla="*/ 0 h 5333"/>
                    <a:gd name="T42" fmla="*/ 0 w 2313"/>
                    <a:gd name="T43" fmla="*/ 0 h 5333"/>
                    <a:gd name="T44" fmla="*/ 0 w 2313"/>
                    <a:gd name="T45" fmla="*/ 0 h 5333"/>
                    <a:gd name="T46" fmla="*/ 0 w 2313"/>
                    <a:gd name="T47" fmla="*/ 0 h 5333"/>
                    <a:gd name="T48" fmla="*/ 0 w 2313"/>
                    <a:gd name="T49" fmla="*/ 0 h 5333"/>
                    <a:gd name="T50" fmla="*/ 0 w 2313"/>
                    <a:gd name="T51" fmla="*/ 0 h 5333"/>
                    <a:gd name="T52" fmla="*/ 0 w 2313"/>
                    <a:gd name="T53" fmla="*/ 0 h 5333"/>
                    <a:gd name="T54" fmla="*/ 0 w 2313"/>
                    <a:gd name="T55" fmla="*/ 0 h 5333"/>
                    <a:gd name="T56" fmla="*/ 0 w 2313"/>
                    <a:gd name="T57" fmla="*/ 0 h 5333"/>
                    <a:gd name="T58" fmla="*/ 0 w 2313"/>
                    <a:gd name="T59" fmla="*/ 0 h 5333"/>
                    <a:gd name="T60" fmla="*/ 0 w 2313"/>
                    <a:gd name="T61" fmla="*/ 0 h 5333"/>
                    <a:gd name="T62" fmla="*/ 0 w 2313"/>
                    <a:gd name="T63" fmla="*/ 0 h 5333"/>
                    <a:gd name="T64" fmla="*/ 0 w 2313"/>
                    <a:gd name="T65" fmla="*/ 0 h 5333"/>
                    <a:gd name="T66" fmla="*/ 0 w 2313"/>
                    <a:gd name="T67" fmla="*/ 0 h 5333"/>
                    <a:gd name="T68" fmla="*/ 0 w 2313"/>
                    <a:gd name="T69" fmla="*/ 0 h 5333"/>
                    <a:gd name="T70" fmla="*/ 0 w 2313"/>
                    <a:gd name="T71" fmla="*/ 0 h 5333"/>
                    <a:gd name="T72" fmla="*/ 0 w 2313"/>
                    <a:gd name="T73" fmla="*/ 0 h 5333"/>
                    <a:gd name="T74" fmla="*/ 0 w 2313"/>
                    <a:gd name="T75" fmla="*/ 0 h 5333"/>
                    <a:gd name="T76" fmla="*/ 0 w 2313"/>
                    <a:gd name="T77" fmla="*/ 0 h 5333"/>
                    <a:gd name="T78" fmla="*/ 0 w 2313"/>
                    <a:gd name="T79" fmla="*/ 0 h 5333"/>
                    <a:gd name="T80" fmla="*/ 0 w 2313"/>
                    <a:gd name="T81" fmla="*/ 0 h 5333"/>
                    <a:gd name="T82" fmla="*/ 0 w 2313"/>
                    <a:gd name="T83" fmla="*/ 0 h 5333"/>
                    <a:gd name="T84" fmla="*/ 0 w 2313"/>
                    <a:gd name="T85" fmla="*/ 0 h 5333"/>
                    <a:gd name="T86" fmla="*/ 0 w 2313"/>
                    <a:gd name="T87" fmla="*/ 0 h 5333"/>
                    <a:gd name="T88" fmla="*/ 0 w 2313"/>
                    <a:gd name="T89" fmla="*/ 0 h 5333"/>
                    <a:gd name="T90" fmla="*/ 0 w 2313"/>
                    <a:gd name="T91" fmla="*/ 0 h 5333"/>
                    <a:gd name="T92" fmla="*/ 0 w 2313"/>
                    <a:gd name="T93" fmla="*/ 0 h 5333"/>
                    <a:gd name="T94" fmla="*/ 0 w 2313"/>
                    <a:gd name="T95" fmla="*/ 0 h 5333"/>
                    <a:gd name="T96" fmla="*/ 0 w 2313"/>
                    <a:gd name="T97" fmla="*/ 0 h 5333"/>
                    <a:gd name="T98" fmla="*/ 0 w 2313"/>
                    <a:gd name="T99" fmla="*/ 0 h 5333"/>
                    <a:gd name="T100" fmla="*/ 0 w 2313"/>
                    <a:gd name="T101" fmla="*/ 0 h 5333"/>
                    <a:gd name="T102" fmla="*/ 0 w 2313"/>
                    <a:gd name="T103" fmla="*/ 0 h 5333"/>
                    <a:gd name="T104" fmla="*/ 0 w 2313"/>
                    <a:gd name="T105" fmla="*/ 0 h 5333"/>
                    <a:gd name="T106" fmla="*/ 0 w 2313"/>
                    <a:gd name="T107" fmla="*/ 0 h 5333"/>
                    <a:gd name="T108" fmla="*/ 0 w 2313"/>
                    <a:gd name="T109" fmla="*/ 0 h 5333"/>
                    <a:gd name="T110" fmla="*/ 0 w 2313"/>
                    <a:gd name="T111" fmla="*/ 0 h 5333"/>
                    <a:gd name="T112" fmla="*/ 0 w 2313"/>
                    <a:gd name="T113" fmla="*/ 0 h 5333"/>
                    <a:gd name="T114" fmla="*/ 0 w 2313"/>
                    <a:gd name="T115" fmla="*/ 0 h 5333"/>
                    <a:gd name="T116" fmla="*/ 0 w 2313"/>
                    <a:gd name="T117" fmla="*/ 0 h 533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313"/>
                    <a:gd name="T178" fmla="*/ 0 h 5333"/>
                    <a:gd name="T179" fmla="*/ 2313 w 2313"/>
                    <a:gd name="T180" fmla="*/ 5333 h 533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313" h="5333">
                      <a:moveTo>
                        <a:pt x="773" y="5333"/>
                      </a:moveTo>
                      <a:lnTo>
                        <a:pt x="764" y="5329"/>
                      </a:lnTo>
                      <a:lnTo>
                        <a:pt x="758" y="5326"/>
                      </a:lnTo>
                      <a:lnTo>
                        <a:pt x="747" y="5263"/>
                      </a:lnTo>
                      <a:lnTo>
                        <a:pt x="740" y="5214"/>
                      </a:lnTo>
                      <a:lnTo>
                        <a:pt x="733" y="5173"/>
                      </a:lnTo>
                      <a:lnTo>
                        <a:pt x="729" y="5143"/>
                      </a:lnTo>
                      <a:lnTo>
                        <a:pt x="724" y="5118"/>
                      </a:lnTo>
                      <a:lnTo>
                        <a:pt x="721" y="5101"/>
                      </a:lnTo>
                      <a:lnTo>
                        <a:pt x="719" y="5086"/>
                      </a:lnTo>
                      <a:lnTo>
                        <a:pt x="718" y="5074"/>
                      </a:lnTo>
                      <a:lnTo>
                        <a:pt x="713" y="5050"/>
                      </a:lnTo>
                      <a:lnTo>
                        <a:pt x="717" y="5027"/>
                      </a:lnTo>
                      <a:lnTo>
                        <a:pt x="722" y="5003"/>
                      </a:lnTo>
                      <a:lnTo>
                        <a:pt x="731" y="4979"/>
                      </a:lnTo>
                      <a:lnTo>
                        <a:pt x="740" y="4953"/>
                      </a:lnTo>
                      <a:lnTo>
                        <a:pt x="750" y="4928"/>
                      </a:lnTo>
                      <a:lnTo>
                        <a:pt x="757" y="4904"/>
                      </a:lnTo>
                      <a:lnTo>
                        <a:pt x="764" y="4882"/>
                      </a:lnTo>
                      <a:lnTo>
                        <a:pt x="720" y="4889"/>
                      </a:lnTo>
                      <a:lnTo>
                        <a:pt x="680" y="4900"/>
                      </a:lnTo>
                      <a:lnTo>
                        <a:pt x="642" y="4912"/>
                      </a:lnTo>
                      <a:lnTo>
                        <a:pt x="607" y="4927"/>
                      </a:lnTo>
                      <a:lnTo>
                        <a:pt x="573" y="4945"/>
                      </a:lnTo>
                      <a:lnTo>
                        <a:pt x="542" y="4968"/>
                      </a:lnTo>
                      <a:lnTo>
                        <a:pt x="514" y="4994"/>
                      </a:lnTo>
                      <a:lnTo>
                        <a:pt x="488" y="5028"/>
                      </a:lnTo>
                      <a:lnTo>
                        <a:pt x="461" y="5061"/>
                      </a:lnTo>
                      <a:lnTo>
                        <a:pt x="440" y="5048"/>
                      </a:lnTo>
                      <a:lnTo>
                        <a:pt x="423" y="5000"/>
                      </a:lnTo>
                      <a:lnTo>
                        <a:pt x="413" y="4930"/>
                      </a:lnTo>
                      <a:lnTo>
                        <a:pt x="404" y="4850"/>
                      </a:lnTo>
                      <a:lnTo>
                        <a:pt x="399" y="4775"/>
                      </a:lnTo>
                      <a:lnTo>
                        <a:pt x="396" y="4713"/>
                      </a:lnTo>
                      <a:lnTo>
                        <a:pt x="394" y="4679"/>
                      </a:lnTo>
                      <a:lnTo>
                        <a:pt x="394" y="4670"/>
                      </a:lnTo>
                      <a:lnTo>
                        <a:pt x="396" y="4664"/>
                      </a:lnTo>
                      <a:lnTo>
                        <a:pt x="397" y="4657"/>
                      </a:lnTo>
                      <a:lnTo>
                        <a:pt x="400" y="4652"/>
                      </a:lnTo>
                      <a:lnTo>
                        <a:pt x="402" y="4645"/>
                      </a:lnTo>
                      <a:lnTo>
                        <a:pt x="405" y="4638"/>
                      </a:lnTo>
                      <a:lnTo>
                        <a:pt x="407" y="4632"/>
                      </a:lnTo>
                      <a:lnTo>
                        <a:pt x="410" y="4626"/>
                      </a:lnTo>
                      <a:lnTo>
                        <a:pt x="464" y="4533"/>
                      </a:lnTo>
                      <a:lnTo>
                        <a:pt x="511" y="4439"/>
                      </a:lnTo>
                      <a:lnTo>
                        <a:pt x="553" y="4342"/>
                      </a:lnTo>
                      <a:lnTo>
                        <a:pt x="593" y="4244"/>
                      </a:lnTo>
                      <a:lnTo>
                        <a:pt x="629" y="4146"/>
                      </a:lnTo>
                      <a:lnTo>
                        <a:pt x="664" y="4047"/>
                      </a:lnTo>
                      <a:lnTo>
                        <a:pt x="700" y="3948"/>
                      </a:lnTo>
                      <a:lnTo>
                        <a:pt x="739" y="3850"/>
                      </a:lnTo>
                      <a:lnTo>
                        <a:pt x="748" y="3829"/>
                      </a:lnTo>
                      <a:lnTo>
                        <a:pt x="765" y="3798"/>
                      </a:lnTo>
                      <a:lnTo>
                        <a:pt x="784" y="3760"/>
                      </a:lnTo>
                      <a:lnTo>
                        <a:pt x="803" y="3720"/>
                      </a:lnTo>
                      <a:lnTo>
                        <a:pt x="820" y="3679"/>
                      </a:lnTo>
                      <a:lnTo>
                        <a:pt x="833" y="3642"/>
                      </a:lnTo>
                      <a:lnTo>
                        <a:pt x="840" y="3612"/>
                      </a:lnTo>
                      <a:lnTo>
                        <a:pt x="837" y="3593"/>
                      </a:lnTo>
                      <a:lnTo>
                        <a:pt x="830" y="3552"/>
                      </a:lnTo>
                      <a:lnTo>
                        <a:pt x="822" y="3510"/>
                      </a:lnTo>
                      <a:lnTo>
                        <a:pt x="814" y="3466"/>
                      </a:lnTo>
                      <a:lnTo>
                        <a:pt x="809" y="3422"/>
                      </a:lnTo>
                      <a:lnTo>
                        <a:pt x="804" y="3377"/>
                      </a:lnTo>
                      <a:lnTo>
                        <a:pt x="807" y="3336"/>
                      </a:lnTo>
                      <a:lnTo>
                        <a:pt x="813" y="3295"/>
                      </a:lnTo>
                      <a:lnTo>
                        <a:pt x="828" y="3260"/>
                      </a:lnTo>
                      <a:lnTo>
                        <a:pt x="824" y="3245"/>
                      </a:lnTo>
                      <a:lnTo>
                        <a:pt x="819" y="3224"/>
                      </a:lnTo>
                      <a:lnTo>
                        <a:pt x="809" y="3199"/>
                      </a:lnTo>
                      <a:lnTo>
                        <a:pt x="799" y="3173"/>
                      </a:lnTo>
                      <a:lnTo>
                        <a:pt x="787" y="3147"/>
                      </a:lnTo>
                      <a:lnTo>
                        <a:pt x="778" y="3123"/>
                      </a:lnTo>
                      <a:lnTo>
                        <a:pt x="769" y="3104"/>
                      </a:lnTo>
                      <a:lnTo>
                        <a:pt x="764" y="3093"/>
                      </a:lnTo>
                      <a:lnTo>
                        <a:pt x="761" y="3099"/>
                      </a:lnTo>
                      <a:lnTo>
                        <a:pt x="762" y="3105"/>
                      </a:lnTo>
                      <a:lnTo>
                        <a:pt x="758" y="3105"/>
                      </a:lnTo>
                      <a:lnTo>
                        <a:pt x="756" y="3107"/>
                      </a:lnTo>
                      <a:lnTo>
                        <a:pt x="755" y="3092"/>
                      </a:lnTo>
                      <a:lnTo>
                        <a:pt x="754" y="3079"/>
                      </a:lnTo>
                      <a:lnTo>
                        <a:pt x="752" y="3066"/>
                      </a:lnTo>
                      <a:lnTo>
                        <a:pt x="751" y="3054"/>
                      </a:lnTo>
                      <a:lnTo>
                        <a:pt x="748" y="3041"/>
                      </a:lnTo>
                      <a:lnTo>
                        <a:pt x="746" y="3030"/>
                      </a:lnTo>
                      <a:lnTo>
                        <a:pt x="744" y="3019"/>
                      </a:lnTo>
                      <a:lnTo>
                        <a:pt x="743" y="3008"/>
                      </a:lnTo>
                      <a:lnTo>
                        <a:pt x="740" y="3008"/>
                      </a:lnTo>
                      <a:lnTo>
                        <a:pt x="739" y="3008"/>
                      </a:lnTo>
                      <a:lnTo>
                        <a:pt x="736" y="3021"/>
                      </a:lnTo>
                      <a:lnTo>
                        <a:pt x="734" y="3036"/>
                      </a:lnTo>
                      <a:lnTo>
                        <a:pt x="732" y="3053"/>
                      </a:lnTo>
                      <a:lnTo>
                        <a:pt x="731" y="3069"/>
                      </a:lnTo>
                      <a:lnTo>
                        <a:pt x="729" y="3086"/>
                      </a:lnTo>
                      <a:lnTo>
                        <a:pt x="729" y="3102"/>
                      </a:lnTo>
                      <a:lnTo>
                        <a:pt x="729" y="3118"/>
                      </a:lnTo>
                      <a:lnTo>
                        <a:pt x="731" y="3135"/>
                      </a:lnTo>
                      <a:lnTo>
                        <a:pt x="728" y="3135"/>
                      </a:lnTo>
                      <a:lnTo>
                        <a:pt x="724" y="3137"/>
                      </a:lnTo>
                      <a:lnTo>
                        <a:pt x="723" y="3122"/>
                      </a:lnTo>
                      <a:lnTo>
                        <a:pt x="723" y="3106"/>
                      </a:lnTo>
                      <a:lnTo>
                        <a:pt x="723" y="3090"/>
                      </a:lnTo>
                      <a:lnTo>
                        <a:pt x="724" y="3073"/>
                      </a:lnTo>
                      <a:lnTo>
                        <a:pt x="724" y="3057"/>
                      </a:lnTo>
                      <a:lnTo>
                        <a:pt x="724" y="3043"/>
                      </a:lnTo>
                      <a:lnTo>
                        <a:pt x="724" y="3031"/>
                      </a:lnTo>
                      <a:lnTo>
                        <a:pt x="724" y="3022"/>
                      </a:lnTo>
                      <a:lnTo>
                        <a:pt x="718" y="3030"/>
                      </a:lnTo>
                      <a:lnTo>
                        <a:pt x="714" y="3044"/>
                      </a:lnTo>
                      <a:lnTo>
                        <a:pt x="711" y="3060"/>
                      </a:lnTo>
                      <a:lnTo>
                        <a:pt x="710" y="3080"/>
                      </a:lnTo>
                      <a:lnTo>
                        <a:pt x="708" y="3099"/>
                      </a:lnTo>
                      <a:lnTo>
                        <a:pt x="708" y="3118"/>
                      </a:lnTo>
                      <a:lnTo>
                        <a:pt x="708" y="3136"/>
                      </a:lnTo>
                      <a:lnTo>
                        <a:pt x="708" y="3151"/>
                      </a:lnTo>
                      <a:lnTo>
                        <a:pt x="706" y="3152"/>
                      </a:lnTo>
                      <a:lnTo>
                        <a:pt x="703" y="3151"/>
                      </a:lnTo>
                      <a:lnTo>
                        <a:pt x="702" y="3138"/>
                      </a:lnTo>
                      <a:lnTo>
                        <a:pt x="702" y="3125"/>
                      </a:lnTo>
                      <a:lnTo>
                        <a:pt x="702" y="3113"/>
                      </a:lnTo>
                      <a:lnTo>
                        <a:pt x="703" y="3102"/>
                      </a:lnTo>
                      <a:lnTo>
                        <a:pt x="703" y="3090"/>
                      </a:lnTo>
                      <a:lnTo>
                        <a:pt x="706" y="3079"/>
                      </a:lnTo>
                      <a:lnTo>
                        <a:pt x="706" y="3067"/>
                      </a:lnTo>
                      <a:lnTo>
                        <a:pt x="708" y="3057"/>
                      </a:lnTo>
                      <a:lnTo>
                        <a:pt x="705" y="3057"/>
                      </a:lnTo>
                      <a:lnTo>
                        <a:pt x="701" y="3057"/>
                      </a:lnTo>
                      <a:lnTo>
                        <a:pt x="699" y="3067"/>
                      </a:lnTo>
                      <a:lnTo>
                        <a:pt x="698" y="3079"/>
                      </a:lnTo>
                      <a:lnTo>
                        <a:pt x="697" y="3090"/>
                      </a:lnTo>
                      <a:lnTo>
                        <a:pt x="696" y="3102"/>
                      </a:lnTo>
                      <a:lnTo>
                        <a:pt x="694" y="3113"/>
                      </a:lnTo>
                      <a:lnTo>
                        <a:pt x="694" y="3124"/>
                      </a:lnTo>
                      <a:lnTo>
                        <a:pt x="691" y="3135"/>
                      </a:lnTo>
                      <a:lnTo>
                        <a:pt x="691" y="3147"/>
                      </a:lnTo>
                      <a:lnTo>
                        <a:pt x="688" y="3147"/>
                      </a:lnTo>
                      <a:lnTo>
                        <a:pt x="685" y="3147"/>
                      </a:lnTo>
                      <a:lnTo>
                        <a:pt x="685" y="3138"/>
                      </a:lnTo>
                      <a:lnTo>
                        <a:pt x="685" y="3131"/>
                      </a:lnTo>
                      <a:lnTo>
                        <a:pt x="685" y="3123"/>
                      </a:lnTo>
                      <a:lnTo>
                        <a:pt x="685" y="3116"/>
                      </a:lnTo>
                      <a:lnTo>
                        <a:pt x="685" y="3109"/>
                      </a:lnTo>
                      <a:lnTo>
                        <a:pt x="685" y="3102"/>
                      </a:lnTo>
                      <a:lnTo>
                        <a:pt x="685" y="3095"/>
                      </a:lnTo>
                      <a:lnTo>
                        <a:pt x="685" y="3089"/>
                      </a:lnTo>
                      <a:lnTo>
                        <a:pt x="679" y="3094"/>
                      </a:lnTo>
                      <a:lnTo>
                        <a:pt x="678" y="3103"/>
                      </a:lnTo>
                      <a:lnTo>
                        <a:pt x="678" y="3113"/>
                      </a:lnTo>
                      <a:lnTo>
                        <a:pt x="679" y="3125"/>
                      </a:lnTo>
                      <a:lnTo>
                        <a:pt x="679" y="3135"/>
                      </a:lnTo>
                      <a:lnTo>
                        <a:pt x="680" y="3146"/>
                      </a:lnTo>
                      <a:lnTo>
                        <a:pt x="679" y="3155"/>
                      </a:lnTo>
                      <a:lnTo>
                        <a:pt x="676" y="3162"/>
                      </a:lnTo>
                      <a:lnTo>
                        <a:pt x="671" y="3160"/>
                      </a:lnTo>
                      <a:lnTo>
                        <a:pt x="668" y="3158"/>
                      </a:lnTo>
                      <a:lnTo>
                        <a:pt x="668" y="3148"/>
                      </a:lnTo>
                      <a:lnTo>
                        <a:pt x="668" y="3138"/>
                      </a:lnTo>
                      <a:lnTo>
                        <a:pt x="668" y="3129"/>
                      </a:lnTo>
                      <a:lnTo>
                        <a:pt x="671" y="3121"/>
                      </a:lnTo>
                      <a:lnTo>
                        <a:pt x="662" y="3127"/>
                      </a:lnTo>
                      <a:lnTo>
                        <a:pt x="643" y="3146"/>
                      </a:lnTo>
                      <a:lnTo>
                        <a:pt x="618" y="3169"/>
                      </a:lnTo>
                      <a:lnTo>
                        <a:pt x="591" y="3192"/>
                      </a:lnTo>
                      <a:lnTo>
                        <a:pt x="565" y="3206"/>
                      </a:lnTo>
                      <a:lnTo>
                        <a:pt x="546" y="3208"/>
                      </a:lnTo>
                      <a:lnTo>
                        <a:pt x="537" y="3190"/>
                      </a:lnTo>
                      <a:lnTo>
                        <a:pt x="542" y="3147"/>
                      </a:lnTo>
                      <a:lnTo>
                        <a:pt x="555" y="3101"/>
                      </a:lnTo>
                      <a:lnTo>
                        <a:pt x="568" y="3055"/>
                      </a:lnTo>
                      <a:lnTo>
                        <a:pt x="580" y="3009"/>
                      </a:lnTo>
                      <a:lnTo>
                        <a:pt x="594" y="2965"/>
                      </a:lnTo>
                      <a:lnTo>
                        <a:pt x="607" y="2920"/>
                      </a:lnTo>
                      <a:lnTo>
                        <a:pt x="624" y="2877"/>
                      </a:lnTo>
                      <a:lnTo>
                        <a:pt x="643" y="2834"/>
                      </a:lnTo>
                      <a:lnTo>
                        <a:pt x="666" y="2794"/>
                      </a:lnTo>
                      <a:lnTo>
                        <a:pt x="674" y="2761"/>
                      </a:lnTo>
                      <a:lnTo>
                        <a:pt x="683" y="2732"/>
                      </a:lnTo>
                      <a:lnTo>
                        <a:pt x="689" y="2705"/>
                      </a:lnTo>
                      <a:lnTo>
                        <a:pt x="698" y="2681"/>
                      </a:lnTo>
                      <a:lnTo>
                        <a:pt x="707" y="2655"/>
                      </a:lnTo>
                      <a:lnTo>
                        <a:pt x="720" y="2632"/>
                      </a:lnTo>
                      <a:lnTo>
                        <a:pt x="736" y="2609"/>
                      </a:lnTo>
                      <a:lnTo>
                        <a:pt x="758" y="2586"/>
                      </a:lnTo>
                      <a:lnTo>
                        <a:pt x="748" y="2576"/>
                      </a:lnTo>
                      <a:lnTo>
                        <a:pt x="730" y="2565"/>
                      </a:lnTo>
                      <a:lnTo>
                        <a:pt x="705" y="2553"/>
                      </a:lnTo>
                      <a:lnTo>
                        <a:pt x="677" y="2541"/>
                      </a:lnTo>
                      <a:lnTo>
                        <a:pt x="647" y="2528"/>
                      </a:lnTo>
                      <a:lnTo>
                        <a:pt x="620" y="2519"/>
                      </a:lnTo>
                      <a:lnTo>
                        <a:pt x="597" y="2512"/>
                      </a:lnTo>
                      <a:lnTo>
                        <a:pt x="582" y="2509"/>
                      </a:lnTo>
                      <a:lnTo>
                        <a:pt x="541" y="2514"/>
                      </a:lnTo>
                      <a:lnTo>
                        <a:pt x="499" y="2508"/>
                      </a:lnTo>
                      <a:lnTo>
                        <a:pt x="458" y="2492"/>
                      </a:lnTo>
                      <a:lnTo>
                        <a:pt x="418" y="2469"/>
                      </a:lnTo>
                      <a:lnTo>
                        <a:pt x="383" y="2437"/>
                      </a:lnTo>
                      <a:lnTo>
                        <a:pt x="357" y="2403"/>
                      </a:lnTo>
                      <a:lnTo>
                        <a:pt x="339" y="2366"/>
                      </a:lnTo>
                      <a:lnTo>
                        <a:pt x="337" y="2329"/>
                      </a:lnTo>
                      <a:lnTo>
                        <a:pt x="290" y="2346"/>
                      </a:lnTo>
                      <a:lnTo>
                        <a:pt x="249" y="2354"/>
                      </a:lnTo>
                      <a:lnTo>
                        <a:pt x="212" y="2350"/>
                      </a:lnTo>
                      <a:lnTo>
                        <a:pt x="182" y="2339"/>
                      </a:lnTo>
                      <a:lnTo>
                        <a:pt x="155" y="2317"/>
                      </a:lnTo>
                      <a:lnTo>
                        <a:pt x="133" y="2289"/>
                      </a:lnTo>
                      <a:lnTo>
                        <a:pt x="114" y="2253"/>
                      </a:lnTo>
                      <a:lnTo>
                        <a:pt x="101" y="2210"/>
                      </a:lnTo>
                      <a:lnTo>
                        <a:pt x="92" y="2164"/>
                      </a:lnTo>
                      <a:lnTo>
                        <a:pt x="71" y="2119"/>
                      </a:lnTo>
                      <a:lnTo>
                        <a:pt x="43" y="2073"/>
                      </a:lnTo>
                      <a:lnTo>
                        <a:pt x="17" y="2030"/>
                      </a:lnTo>
                      <a:lnTo>
                        <a:pt x="0" y="1987"/>
                      </a:lnTo>
                      <a:lnTo>
                        <a:pt x="0" y="1949"/>
                      </a:lnTo>
                      <a:lnTo>
                        <a:pt x="25" y="1912"/>
                      </a:lnTo>
                      <a:lnTo>
                        <a:pt x="84" y="1884"/>
                      </a:lnTo>
                      <a:lnTo>
                        <a:pt x="110" y="1865"/>
                      </a:lnTo>
                      <a:lnTo>
                        <a:pt x="133" y="1840"/>
                      </a:lnTo>
                      <a:lnTo>
                        <a:pt x="152" y="1810"/>
                      </a:lnTo>
                      <a:lnTo>
                        <a:pt x="170" y="1778"/>
                      </a:lnTo>
                      <a:lnTo>
                        <a:pt x="183" y="1743"/>
                      </a:lnTo>
                      <a:lnTo>
                        <a:pt x="196" y="1709"/>
                      </a:lnTo>
                      <a:lnTo>
                        <a:pt x="205" y="1675"/>
                      </a:lnTo>
                      <a:lnTo>
                        <a:pt x="214" y="1646"/>
                      </a:lnTo>
                      <a:lnTo>
                        <a:pt x="176" y="1637"/>
                      </a:lnTo>
                      <a:lnTo>
                        <a:pt x="142" y="1623"/>
                      </a:lnTo>
                      <a:lnTo>
                        <a:pt x="111" y="1602"/>
                      </a:lnTo>
                      <a:lnTo>
                        <a:pt x="84" y="1578"/>
                      </a:lnTo>
                      <a:lnTo>
                        <a:pt x="60" y="1549"/>
                      </a:lnTo>
                      <a:lnTo>
                        <a:pt x="44" y="1517"/>
                      </a:lnTo>
                      <a:lnTo>
                        <a:pt x="33" y="1484"/>
                      </a:lnTo>
                      <a:lnTo>
                        <a:pt x="29" y="1450"/>
                      </a:lnTo>
                      <a:lnTo>
                        <a:pt x="45" y="1402"/>
                      </a:lnTo>
                      <a:lnTo>
                        <a:pt x="73" y="1365"/>
                      </a:lnTo>
                      <a:lnTo>
                        <a:pt x="108" y="1333"/>
                      </a:lnTo>
                      <a:lnTo>
                        <a:pt x="150" y="1309"/>
                      </a:lnTo>
                      <a:lnTo>
                        <a:pt x="194" y="1288"/>
                      </a:lnTo>
                      <a:lnTo>
                        <a:pt x="241" y="1271"/>
                      </a:lnTo>
                      <a:lnTo>
                        <a:pt x="288" y="1256"/>
                      </a:lnTo>
                      <a:lnTo>
                        <a:pt x="333" y="1244"/>
                      </a:lnTo>
                      <a:lnTo>
                        <a:pt x="340" y="1173"/>
                      </a:lnTo>
                      <a:lnTo>
                        <a:pt x="361" y="1101"/>
                      </a:lnTo>
                      <a:lnTo>
                        <a:pt x="391" y="1030"/>
                      </a:lnTo>
                      <a:lnTo>
                        <a:pt x="428" y="961"/>
                      </a:lnTo>
                      <a:lnTo>
                        <a:pt x="469" y="892"/>
                      </a:lnTo>
                      <a:lnTo>
                        <a:pt x="511" y="826"/>
                      </a:lnTo>
                      <a:lnTo>
                        <a:pt x="551" y="761"/>
                      </a:lnTo>
                      <a:lnTo>
                        <a:pt x="588" y="702"/>
                      </a:lnTo>
                      <a:lnTo>
                        <a:pt x="582" y="702"/>
                      </a:lnTo>
                      <a:lnTo>
                        <a:pt x="578" y="702"/>
                      </a:lnTo>
                      <a:lnTo>
                        <a:pt x="573" y="709"/>
                      </a:lnTo>
                      <a:lnTo>
                        <a:pt x="566" y="718"/>
                      </a:lnTo>
                      <a:lnTo>
                        <a:pt x="557" y="724"/>
                      </a:lnTo>
                      <a:lnTo>
                        <a:pt x="549" y="727"/>
                      </a:lnTo>
                      <a:lnTo>
                        <a:pt x="541" y="739"/>
                      </a:lnTo>
                      <a:lnTo>
                        <a:pt x="533" y="753"/>
                      </a:lnTo>
                      <a:lnTo>
                        <a:pt x="526" y="768"/>
                      </a:lnTo>
                      <a:lnTo>
                        <a:pt x="519" y="784"/>
                      </a:lnTo>
                      <a:lnTo>
                        <a:pt x="510" y="798"/>
                      </a:lnTo>
                      <a:lnTo>
                        <a:pt x="503" y="813"/>
                      </a:lnTo>
                      <a:lnTo>
                        <a:pt x="493" y="825"/>
                      </a:lnTo>
                      <a:lnTo>
                        <a:pt x="484" y="836"/>
                      </a:lnTo>
                      <a:lnTo>
                        <a:pt x="486" y="809"/>
                      </a:lnTo>
                      <a:lnTo>
                        <a:pt x="493" y="786"/>
                      </a:lnTo>
                      <a:lnTo>
                        <a:pt x="503" y="763"/>
                      </a:lnTo>
                      <a:lnTo>
                        <a:pt x="516" y="741"/>
                      </a:lnTo>
                      <a:lnTo>
                        <a:pt x="527" y="718"/>
                      </a:lnTo>
                      <a:lnTo>
                        <a:pt x="538" y="696"/>
                      </a:lnTo>
                      <a:lnTo>
                        <a:pt x="545" y="672"/>
                      </a:lnTo>
                      <a:lnTo>
                        <a:pt x="549" y="649"/>
                      </a:lnTo>
                      <a:lnTo>
                        <a:pt x="551" y="636"/>
                      </a:lnTo>
                      <a:lnTo>
                        <a:pt x="554" y="624"/>
                      </a:lnTo>
                      <a:lnTo>
                        <a:pt x="555" y="612"/>
                      </a:lnTo>
                      <a:lnTo>
                        <a:pt x="556" y="601"/>
                      </a:lnTo>
                      <a:lnTo>
                        <a:pt x="556" y="589"/>
                      </a:lnTo>
                      <a:lnTo>
                        <a:pt x="559" y="578"/>
                      </a:lnTo>
                      <a:lnTo>
                        <a:pt x="561" y="568"/>
                      </a:lnTo>
                      <a:lnTo>
                        <a:pt x="565" y="559"/>
                      </a:lnTo>
                      <a:lnTo>
                        <a:pt x="568" y="559"/>
                      </a:lnTo>
                      <a:lnTo>
                        <a:pt x="574" y="559"/>
                      </a:lnTo>
                      <a:lnTo>
                        <a:pt x="578" y="566"/>
                      </a:lnTo>
                      <a:lnTo>
                        <a:pt x="584" y="576"/>
                      </a:lnTo>
                      <a:lnTo>
                        <a:pt x="586" y="580"/>
                      </a:lnTo>
                      <a:lnTo>
                        <a:pt x="588" y="587"/>
                      </a:lnTo>
                      <a:lnTo>
                        <a:pt x="590" y="592"/>
                      </a:lnTo>
                      <a:lnTo>
                        <a:pt x="593" y="598"/>
                      </a:lnTo>
                      <a:lnTo>
                        <a:pt x="649" y="551"/>
                      </a:lnTo>
                      <a:lnTo>
                        <a:pt x="695" y="495"/>
                      </a:lnTo>
                      <a:lnTo>
                        <a:pt x="730" y="431"/>
                      </a:lnTo>
                      <a:lnTo>
                        <a:pt x="757" y="360"/>
                      </a:lnTo>
                      <a:lnTo>
                        <a:pt x="776" y="285"/>
                      </a:lnTo>
                      <a:lnTo>
                        <a:pt x="791" y="210"/>
                      </a:lnTo>
                      <a:lnTo>
                        <a:pt x="801" y="137"/>
                      </a:lnTo>
                      <a:lnTo>
                        <a:pt x="810" y="67"/>
                      </a:lnTo>
                      <a:lnTo>
                        <a:pt x="808" y="58"/>
                      </a:lnTo>
                      <a:lnTo>
                        <a:pt x="806" y="49"/>
                      </a:lnTo>
                      <a:lnTo>
                        <a:pt x="803" y="40"/>
                      </a:lnTo>
                      <a:lnTo>
                        <a:pt x="802" y="31"/>
                      </a:lnTo>
                      <a:lnTo>
                        <a:pt x="799" y="21"/>
                      </a:lnTo>
                      <a:lnTo>
                        <a:pt x="798" y="14"/>
                      </a:lnTo>
                      <a:lnTo>
                        <a:pt x="797" y="6"/>
                      </a:lnTo>
                      <a:lnTo>
                        <a:pt x="798" y="0"/>
                      </a:lnTo>
                      <a:lnTo>
                        <a:pt x="804" y="10"/>
                      </a:lnTo>
                      <a:lnTo>
                        <a:pt x="809" y="26"/>
                      </a:lnTo>
                      <a:lnTo>
                        <a:pt x="811" y="42"/>
                      </a:lnTo>
                      <a:lnTo>
                        <a:pt x="813" y="61"/>
                      </a:lnTo>
                      <a:lnTo>
                        <a:pt x="812" y="78"/>
                      </a:lnTo>
                      <a:lnTo>
                        <a:pt x="811" y="97"/>
                      </a:lnTo>
                      <a:lnTo>
                        <a:pt x="810" y="114"/>
                      </a:lnTo>
                      <a:lnTo>
                        <a:pt x="810" y="129"/>
                      </a:lnTo>
                      <a:lnTo>
                        <a:pt x="801" y="194"/>
                      </a:lnTo>
                      <a:lnTo>
                        <a:pt x="790" y="261"/>
                      </a:lnTo>
                      <a:lnTo>
                        <a:pt x="774" y="325"/>
                      </a:lnTo>
                      <a:lnTo>
                        <a:pt x="754" y="389"/>
                      </a:lnTo>
                      <a:lnTo>
                        <a:pt x="727" y="449"/>
                      </a:lnTo>
                      <a:lnTo>
                        <a:pt x="692" y="505"/>
                      </a:lnTo>
                      <a:lnTo>
                        <a:pt x="650" y="556"/>
                      </a:lnTo>
                      <a:lnTo>
                        <a:pt x="599" y="601"/>
                      </a:lnTo>
                      <a:lnTo>
                        <a:pt x="599" y="612"/>
                      </a:lnTo>
                      <a:lnTo>
                        <a:pt x="600" y="624"/>
                      </a:lnTo>
                      <a:lnTo>
                        <a:pt x="600" y="630"/>
                      </a:lnTo>
                      <a:lnTo>
                        <a:pt x="600" y="637"/>
                      </a:lnTo>
                      <a:lnTo>
                        <a:pt x="600" y="644"/>
                      </a:lnTo>
                      <a:lnTo>
                        <a:pt x="601" y="651"/>
                      </a:lnTo>
                      <a:lnTo>
                        <a:pt x="595" y="656"/>
                      </a:lnTo>
                      <a:lnTo>
                        <a:pt x="590" y="660"/>
                      </a:lnTo>
                      <a:lnTo>
                        <a:pt x="590" y="669"/>
                      </a:lnTo>
                      <a:lnTo>
                        <a:pt x="590" y="679"/>
                      </a:lnTo>
                      <a:lnTo>
                        <a:pt x="590" y="688"/>
                      </a:lnTo>
                      <a:lnTo>
                        <a:pt x="590" y="697"/>
                      </a:lnTo>
                      <a:lnTo>
                        <a:pt x="686" y="576"/>
                      </a:lnTo>
                      <a:lnTo>
                        <a:pt x="791" y="467"/>
                      </a:lnTo>
                      <a:lnTo>
                        <a:pt x="907" y="376"/>
                      </a:lnTo>
                      <a:lnTo>
                        <a:pt x="1032" y="306"/>
                      </a:lnTo>
                      <a:lnTo>
                        <a:pt x="1163" y="258"/>
                      </a:lnTo>
                      <a:lnTo>
                        <a:pt x="1305" y="242"/>
                      </a:lnTo>
                      <a:lnTo>
                        <a:pt x="1452" y="257"/>
                      </a:lnTo>
                      <a:lnTo>
                        <a:pt x="1608" y="310"/>
                      </a:lnTo>
                      <a:lnTo>
                        <a:pt x="1634" y="330"/>
                      </a:lnTo>
                      <a:lnTo>
                        <a:pt x="1672" y="354"/>
                      </a:lnTo>
                      <a:lnTo>
                        <a:pt x="1713" y="379"/>
                      </a:lnTo>
                      <a:lnTo>
                        <a:pt x="1758" y="408"/>
                      </a:lnTo>
                      <a:lnTo>
                        <a:pt x="1800" y="436"/>
                      </a:lnTo>
                      <a:lnTo>
                        <a:pt x="1838" y="468"/>
                      </a:lnTo>
                      <a:lnTo>
                        <a:pt x="1867" y="499"/>
                      </a:lnTo>
                      <a:lnTo>
                        <a:pt x="1886" y="532"/>
                      </a:lnTo>
                      <a:lnTo>
                        <a:pt x="1899" y="550"/>
                      </a:lnTo>
                      <a:lnTo>
                        <a:pt x="1913" y="573"/>
                      </a:lnTo>
                      <a:lnTo>
                        <a:pt x="1925" y="599"/>
                      </a:lnTo>
                      <a:lnTo>
                        <a:pt x="1939" y="626"/>
                      </a:lnTo>
                      <a:lnTo>
                        <a:pt x="1950" y="652"/>
                      </a:lnTo>
                      <a:lnTo>
                        <a:pt x="1960" y="681"/>
                      </a:lnTo>
                      <a:lnTo>
                        <a:pt x="1970" y="707"/>
                      </a:lnTo>
                      <a:lnTo>
                        <a:pt x="1980" y="735"/>
                      </a:lnTo>
                      <a:lnTo>
                        <a:pt x="1993" y="731"/>
                      </a:lnTo>
                      <a:lnTo>
                        <a:pt x="2015" y="726"/>
                      </a:lnTo>
                      <a:lnTo>
                        <a:pt x="2040" y="718"/>
                      </a:lnTo>
                      <a:lnTo>
                        <a:pt x="2067" y="713"/>
                      </a:lnTo>
                      <a:lnTo>
                        <a:pt x="2092" y="708"/>
                      </a:lnTo>
                      <a:lnTo>
                        <a:pt x="2114" y="711"/>
                      </a:lnTo>
                      <a:lnTo>
                        <a:pt x="2128" y="718"/>
                      </a:lnTo>
                      <a:lnTo>
                        <a:pt x="2135" y="737"/>
                      </a:lnTo>
                      <a:lnTo>
                        <a:pt x="2125" y="741"/>
                      </a:lnTo>
                      <a:lnTo>
                        <a:pt x="2111" y="750"/>
                      </a:lnTo>
                      <a:lnTo>
                        <a:pt x="2092" y="759"/>
                      </a:lnTo>
                      <a:lnTo>
                        <a:pt x="2074" y="771"/>
                      </a:lnTo>
                      <a:lnTo>
                        <a:pt x="2054" y="782"/>
                      </a:lnTo>
                      <a:lnTo>
                        <a:pt x="2037" y="794"/>
                      </a:lnTo>
                      <a:lnTo>
                        <a:pt x="2025" y="804"/>
                      </a:lnTo>
                      <a:lnTo>
                        <a:pt x="2020" y="815"/>
                      </a:lnTo>
                      <a:lnTo>
                        <a:pt x="2036" y="817"/>
                      </a:lnTo>
                      <a:lnTo>
                        <a:pt x="2057" y="824"/>
                      </a:lnTo>
                      <a:lnTo>
                        <a:pt x="2079" y="832"/>
                      </a:lnTo>
                      <a:lnTo>
                        <a:pt x="2102" y="846"/>
                      </a:lnTo>
                      <a:lnTo>
                        <a:pt x="2122" y="860"/>
                      </a:lnTo>
                      <a:lnTo>
                        <a:pt x="2139" y="877"/>
                      </a:lnTo>
                      <a:lnTo>
                        <a:pt x="2150" y="896"/>
                      </a:lnTo>
                      <a:lnTo>
                        <a:pt x="2156" y="917"/>
                      </a:lnTo>
                      <a:lnTo>
                        <a:pt x="2153" y="919"/>
                      </a:lnTo>
                      <a:lnTo>
                        <a:pt x="2152" y="921"/>
                      </a:lnTo>
                      <a:lnTo>
                        <a:pt x="2170" y="977"/>
                      </a:lnTo>
                      <a:lnTo>
                        <a:pt x="2194" y="1030"/>
                      </a:lnTo>
                      <a:lnTo>
                        <a:pt x="2221" y="1079"/>
                      </a:lnTo>
                      <a:lnTo>
                        <a:pt x="2248" y="1130"/>
                      </a:lnTo>
                      <a:lnTo>
                        <a:pt x="2272" y="1179"/>
                      </a:lnTo>
                      <a:lnTo>
                        <a:pt x="2293" y="1233"/>
                      </a:lnTo>
                      <a:lnTo>
                        <a:pt x="2307" y="1291"/>
                      </a:lnTo>
                      <a:lnTo>
                        <a:pt x="2313" y="1358"/>
                      </a:lnTo>
                      <a:lnTo>
                        <a:pt x="2299" y="1361"/>
                      </a:lnTo>
                      <a:lnTo>
                        <a:pt x="2285" y="1361"/>
                      </a:lnTo>
                      <a:lnTo>
                        <a:pt x="2270" y="1357"/>
                      </a:lnTo>
                      <a:lnTo>
                        <a:pt x="2256" y="1353"/>
                      </a:lnTo>
                      <a:lnTo>
                        <a:pt x="2240" y="1345"/>
                      </a:lnTo>
                      <a:lnTo>
                        <a:pt x="2226" y="1338"/>
                      </a:lnTo>
                      <a:lnTo>
                        <a:pt x="2213" y="1333"/>
                      </a:lnTo>
                      <a:lnTo>
                        <a:pt x="2202" y="1332"/>
                      </a:lnTo>
                      <a:lnTo>
                        <a:pt x="2203" y="1380"/>
                      </a:lnTo>
                      <a:lnTo>
                        <a:pt x="2202" y="1428"/>
                      </a:lnTo>
                      <a:lnTo>
                        <a:pt x="2198" y="1474"/>
                      </a:lnTo>
                      <a:lnTo>
                        <a:pt x="2189" y="1522"/>
                      </a:lnTo>
                      <a:lnTo>
                        <a:pt x="2175" y="1566"/>
                      </a:lnTo>
                      <a:lnTo>
                        <a:pt x="2156" y="1609"/>
                      </a:lnTo>
                      <a:lnTo>
                        <a:pt x="2131" y="1652"/>
                      </a:lnTo>
                      <a:lnTo>
                        <a:pt x="2100" y="1695"/>
                      </a:lnTo>
                      <a:lnTo>
                        <a:pt x="2091" y="1705"/>
                      </a:lnTo>
                      <a:lnTo>
                        <a:pt x="2082" y="1707"/>
                      </a:lnTo>
                      <a:lnTo>
                        <a:pt x="2074" y="1703"/>
                      </a:lnTo>
                      <a:lnTo>
                        <a:pt x="2066" y="1695"/>
                      </a:lnTo>
                      <a:lnTo>
                        <a:pt x="2057" y="1684"/>
                      </a:lnTo>
                      <a:lnTo>
                        <a:pt x="2051" y="1675"/>
                      </a:lnTo>
                      <a:lnTo>
                        <a:pt x="2044" y="1666"/>
                      </a:lnTo>
                      <a:lnTo>
                        <a:pt x="2041" y="1664"/>
                      </a:lnTo>
                      <a:lnTo>
                        <a:pt x="2021" y="1706"/>
                      </a:lnTo>
                      <a:lnTo>
                        <a:pt x="1996" y="1748"/>
                      </a:lnTo>
                      <a:lnTo>
                        <a:pt x="1967" y="1786"/>
                      </a:lnTo>
                      <a:lnTo>
                        <a:pt x="1935" y="1826"/>
                      </a:lnTo>
                      <a:lnTo>
                        <a:pt x="1899" y="1861"/>
                      </a:lnTo>
                      <a:lnTo>
                        <a:pt x="1864" y="1895"/>
                      </a:lnTo>
                      <a:lnTo>
                        <a:pt x="1825" y="1927"/>
                      </a:lnTo>
                      <a:lnTo>
                        <a:pt x="1789" y="1957"/>
                      </a:lnTo>
                      <a:lnTo>
                        <a:pt x="1789" y="1958"/>
                      </a:lnTo>
                      <a:lnTo>
                        <a:pt x="1789" y="1961"/>
                      </a:lnTo>
                      <a:lnTo>
                        <a:pt x="1810" y="1985"/>
                      </a:lnTo>
                      <a:lnTo>
                        <a:pt x="1825" y="2009"/>
                      </a:lnTo>
                      <a:lnTo>
                        <a:pt x="1838" y="2033"/>
                      </a:lnTo>
                      <a:lnTo>
                        <a:pt x="1846" y="2059"/>
                      </a:lnTo>
                      <a:lnTo>
                        <a:pt x="1852" y="2086"/>
                      </a:lnTo>
                      <a:lnTo>
                        <a:pt x="1857" y="2115"/>
                      </a:lnTo>
                      <a:lnTo>
                        <a:pt x="1864" y="2147"/>
                      </a:lnTo>
                      <a:lnTo>
                        <a:pt x="1874" y="2184"/>
                      </a:lnTo>
                      <a:lnTo>
                        <a:pt x="1886" y="2205"/>
                      </a:lnTo>
                      <a:lnTo>
                        <a:pt x="1898" y="2226"/>
                      </a:lnTo>
                      <a:lnTo>
                        <a:pt x="1911" y="2246"/>
                      </a:lnTo>
                      <a:lnTo>
                        <a:pt x="1924" y="2267"/>
                      </a:lnTo>
                      <a:lnTo>
                        <a:pt x="1937" y="2287"/>
                      </a:lnTo>
                      <a:lnTo>
                        <a:pt x="1951" y="2306"/>
                      </a:lnTo>
                      <a:lnTo>
                        <a:pt x="1965" y="2327"/>
                      </a:lnTo>
                      <a:lnTo>
                        <a:pt x="1980" y="2350"/>
                      </a:lnTo>
                      <a:lnTo>
                        <a:pt x="1987" y="2393"/>
                      </a:lnTo>
                      <a:lnTo>
                        <a:pt x="1980" y="2447"/>
                      </a:lnTo>
                      <a:lnTo>
                        <a:pt x="1963" y="2506"/>
                      </a:lnTo>
                      <a:lnTo>
                        <a:pt x="1939" y="2569"/>
                      </a:lnTo>
                      <a:lnTo>
                        <a:pt x="1909" y="2630"/>
                      </a:lnTo>
                      <a:lnTo>
                        <a:pt x="1880" y="2689"/>
                      </a:lnTo>
                      <a:lnTo>
                        <a:pt x="1853" y="2741"/>
                      </a:lnTo>
                      <a:lnTo>
                        <a:pt x="1832" y="2784"/>
                      </a:lnTo>
                      <a:lnTo>
                        <a:pt x="1799" y="2835"/>
                      </a:lnTo>
                      <a:lnTo>
                        <a:pt x="1772" y="2890"/>
                      </a:lnTo>
                      <a:lnTo>
                        <a:pt x="1749" y="2945"/>
                      </a:lnTo>
                      <a:lnTo>
                        <a:pt x="1729" y="3004"/>
                      </a:lnTo>
                      <a:lnTo>
                        <a:pt x="1711" y="3064"/>
                      </a:lnTo>
                      <a:lnTo>
                        <a:pt x="1697" y="3124"/>
                      </a:lnTo>
                      <a:lnTo>
                        <a:pt x="1685" y="3185"/>
                      </a:lnTo>
                      <a:lnTo>
                        <a:pt x="1676" y="3248"/>
                      </a:lnTo>
                      <a:lnTo>
                        <a:pt x="1662" y="3296"/>
                      </a:lnTo>
                      <a:lnTo>
                        <a:pt x="1649" y="3323"/>
                      </a:lnTo>
                      <a:lnTo>
                        <a:pt x="1636" y="3329"/>
                      </a:lnTo>
                      <a:lnTo>
                        <a:pt x="1623" y="3323"/>
                      </a:lnTo>
                      <a:lnTo>
                        <a:pt x="1609" y="3305"/>
                      </a:lnTo>
                      <a:lnTo>
                        <a:pt x="1595" y="3283"/>
                      </a:lnTo>
                      <a:lnTo>
                        <a:pt x="1578" y="3259"/>
                      </a:lnTo>
                      <a:lnTo>
                        <a:pt x="1560" y="3239"/>
                      </a:lnTo>
                      <a:lnTo>
                        <a:pt x="1543" y="3212"/>
                      </a:lnTo>
                      <a:lnTo>
                        <a:pt x="1528" y="3185"/>
                      </a:lnTo>
                      <a:lnTo>
                        <a:pt x="1513" y="3159"/>
                      </a:lnTo>
                      <a:lnTo>
                        <a:pt x="1499" y="3133"/>
                      </a:lnTo>
                      <a:lnTo>
                        <a:pt x="1486" y="3106"/>
                      </a:lnTo>
                      <a:lnTo>
                        <a:pt x="1473" y="3081"/>
                      </a:lnTo>
                      <a:lnTo>
                        <a:pt x="1461" y="3056"/>
                      </a:lnTo>
                      <a:lnTo>
                        <a:pt x="1449" y="3031"/>
                      </a:lnTo>
                      <a:lnTo>
                        <a:pt x="1446" y="3030"/>
                      </a:lnTo>
                      <a:lnTo>
                        <a:pt x="1442" y="3028"/>
                      </a:lnTo>
                      <a:lnTo>
                        <a:pt x="1425" y="3060"/>
                      </a:lnTo>
                      <a:lnTo>
                        <a:pt x="1404" y="3092"/>
                      </a:lnTo>
                      <a:lnTo>
                        <a:pt x="1378" y="3122"/>
                      </a:lnTo>
                      <a:lnTo>
                        <a:pt x="1349" y="3151"/>
                      </a:lnTo>
                      <a:lnTo>
                        <a:pt x="1319" y="3179"/>
                      </a:lnTo>
                      <a:lnTo>
                        <a:pt x="1290" y="3207"/>
                      </a:lnTo>
                      <a:lnTo>
                        <a:pt x="1262" y="3235"/>
                      </a:lnTo>
                      <a:lnTo>
                        <a:pt x="1239" y="3262"/>
                      </a:lnTo>
                      <a:lnTo>
                        <a:pt x="1193" y="3298"/>
                      </a:lnTo>
                      <a:lnTo>
                        <a:pt x="1167" y="3321"/>
                      </a:lnTo>
                      <a:lnTo>
                        <a:pt x="1155" y="3336"/>
                      </a:lnTo>
                      <a:lnTo>
                        <a:pt x="1155" y="3347"/>
                      </a:lnTo>
                      <a:lnTo>
                        <a:pt x="1158" y="3358"/>
                      </a:lnTo>
                      <a:lnTo>
                        <a:pt x="1163" y="3376"/>
                      </a:lnTo>
                      <a:lnTo>
                        <a:pt x="1166" y="3405"/>
                      </a:lnTo>
                      <a:lnTo>
                        <a:pt x="1160" y="3449"/>
                      </a:lnTo>
                      <a:lnTo>
                        <a:pt x="1114" y="3500"/>
                      </a:lnTo>
                      <a:lnTo>
                        <a:pt x="1082" y="3542"/>
                      </a:lnTo>
                      <a:lnTo>
                        <a:pt x="1061" y="3576"/>
                      </a:lnTo>
                      <a:lnTo>
                        <a:pt x="1051" y="3609"/>
                      </a:lnTo>
                      <a:lnTo>
                        <a:pt x="1048" y="3642"/>
                      </a:lnTo>
                      <a:lnTo>
                        <a:pt x="1053" y="3681"/>
                      </a:lnTo>
                      <a:lnTo>
                        <a:pt x="1060" y="3732"/>
                      </a:lnTo>
                      <a:lnTo>
                        <a:pt x="1072" y="3798"/>
                      </a:lnTo>
                      <a:lnTo>
                        <a:pt x="1078" y="3822"/>
                      </a:lnTo>
                      <a:lnTo>
                        <a:pt x="1083" y="3848"/>
                      </a:lnTo>
                      <a:lnTo>
                        <a:pt x="1088" y="3875"/>
                      </a:lnTo>
                      <a:lnTo>
                        <a:pt x="1092" y="3902"/>
                      </a:lnTo>
                      <a:lnTo>
                        <a:pt x="1094" y="3928"/>
                      </a:lnTo>
                      <a:lnTo>
                        <a:pt x="1098" y="3957"/>
                      </a:lnTo>
                      <a:lnTo>
                        <a:pt x="1100" y="3984"/>
                      </a:lnTo>
                      <a:lnTo>
                        <a:pt x="1101" y="4013"/>
                      </a:lnTo>
                      <a:lnTo>
                        <a:pt x="1095" y="4036"/>
                      </a:lnTo>
                      <a:lnTo>
                        <a:pt x="1091" y="4060"/>
                      </a:lnTo>
                      <a:lnTo>
                        <a:pt x="1086" y="4084"/>
                      </a:lnTo>
                      <a:lnTo>
                        <a:pt x="1082" y="4108"/>
                      </a:lnTo>
                      <a:lnTo>
                        <a:pt x="1077" y="4133"/>
                      </a:lnTo>
                      <a:lnTo>
                        <a:pt x="1073" y="4157"/>
                      </a:lnTo>
                      <a:lnTo>
                        <a:pt x="1070" y="4182"/>
                      </a:lnTo>
                      <a:lnTo>
                        <a:pt x="1070" y="4208"/>
                      </a:lnTo>
                      <a:lnTo>
                        <a:pt x="1067" y="4210"/>
                      </a:lnTo>
                      <a:lnTo>
                        <a:pt x="1064" y="4213"/>
                      </a:lnTo>
                      <a:lnTo>
                        <a:pt x="1056" y="4275"/>
                      </a:lnTo>
                      <a:lnTo>
                        <a:pt x="1049" y="4349"/>
                      </a:lnTo>
                      <a:lnTo>
                        <a:pt x="1042" y="4428"/>
                      </a:lnTo>
                      <a:lnTo>
                        <a:pt x="1033" y="4511"/>
                      </a:lnTo>
                      <a:lnTo>
                        <a:pt x="1019" y="4591"/>
                      </a:lnTo>
                      <a:lnTo>
                        <a:pt x="998" y="4667"/>
                      </a:lnTo>
                      <a:lnTo>
                        <a:pt x="970" y="4734"/>
                      </a:lnTo>
                      <a:lnTo>
                        <a:pt x="934" y="4788"/>
                      </a:lnTo>
                      <a:lnTo>
                        <a:pt x="925" y="4843"/>
                      </a:lnTo>
                      <a:lnTo>
                        <a:pt x="915" y="4899"/>
                      </a:lnTo>
                      <a:lnTo>
                        <a:pt x="904" y="4953"/>
                      </a:lnTo>
                      <a:lnTo>
                        <a:pt x="891" y="5009"/>
                      </a:lnTo>
                      <a:lnTo>
                        <a:pt x="874" y="5063"/>
                      </a:lnTo>
                      <a:lnTo>
                        <a:pt x="854" y="5117"/>
                      </a:lnTo>
                      <a:lnTo>
                        <a:pt x="831" y="5170"/>
                      </a:lnTo>
                      <a:lnTo>
                        <a:pt x="806" y="5222"/>
                      </a:lnTo>
                      <a:lnTo>
                        <a:pt x="802" y="5234"/>
                      </a:lnTo>
                      <a:lnTo>
                        <a:pt x="799" y="5246"/>
                      </a:lnTo>
                      <a:lnTo>
                        <a:pt x="797" y="5259"/>
                      </a:lnTo>
                      <a:lnTo>
                        <a:pt x="795" y="5272"/>
                      </a:lnTo>
                      <a:lnTo>
                        <a:pt x="792" y="5283"/>
                      </a:lnTo>
                      <a:lnTo>
                        <a:pt x="791" y="5296"/>
                      </a:lnTo>
                      <a:lnTo>
                        <a:pt x="789" y="5309"/>
                      </a:lnTo>
                      <a:lnTo>
                        <a:pt x="789" y="5326"/>
                      </a:lnTo>
                      <a:lnTo>
                        <a:pt x="780" y="5330"/>
                      </a:lnTo>
                      <a:lnTo>
                        <a:pt x="773" y="53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28" name="Freeform 14"/>
                <p:cNvSpPr>
                  <a:spLocks/>
                </p:cNvSpPr>
                <p:nvPr/>
              </p:nvSpPr>
              <p:spPr bwMode="auto">
                <a:xfrm>
                  <a:off x="4687" y="3814"/>
                  <a:ext cx="70" cy="197"/>
                </a:xfrm>
                <a:custGeom>
                  <a:avLst/>
                  <a:gdLst>
                    <a:gd name="T0" fmla="*/ 1 w 138"/>
                    <a:gd name="T1" fmla="*/ 0 h 395"/>
                    <a:gd name="T2" fmla="*/ 1 w 138"/>
                    <a:gd name="T3" fmla="*/ 0 h 395"/>
                    <a:gd name="T4" fmla="*/ 0 w 138"/>
                    <a:gd name="T5" fmla="*/ 0 h 395"/>
                    <a:gd name="T6" fmla="*/ 1 w 138"/>
                    <a:gd name="T7" fmla="*/ 0 h 395"/>
                    <a:gd name="T8" fmla="*/ 1 w 138"/>
                    <a:gd name="T9" fmla="*/ 0 h 395"/>
                    <a:gd name="T10" fmla="*/ 1 w 138"/>
                    <a:gd name="T11" fmla="*/ 0 h 395"/>
                    <a:gd name="T12" fmla="*/ 1 w 138"/>
                    <a:gd name="T13" fmla="*/ 0 h 395"/>
                    <a:gd name="T14" fmla="*/ 1 w 138"/>
                    <a:gd name="T15" fmla="*/ 0 h 395"/>
                    <a:gd name="T16" fmla="*/ 1 w 138"/>
                    <a:gd name="T17" fmla="*/ 0 h 395"/>
                    <a:gd name="T18" fmla="*/ 1 w 138"/>
                    <a:gd name="T19" fmla="*/ 0 h 395"/>
                    <a:gd name="T20" fmla="*/ 1 w 138"/>
                    <a:gd name="T21" fmla="*/ 0 h 395"/>
                    <a:gd name="T22" fmla="*/ 1 w 138"/>
                    <a:gd name="T23" fmla="*/ 0 h 395"/>
                    <a:gd name="T24" fmla="*/ 1 w 138"/>
                    <a:gd name="T25" fmla="*/ 0 h 395"/>
                    <a:gd name="T26" fmla="*/ 1 w 138"/>
                    <a:gd name="T27" fmla="*/ 0 h 395"/>
                    <a:gd name="T28" fmla="*/ 1 w 138"/>
                    <a:gd name="T29" fmla="*/ 0 h 395"/>
                    <a:gd name="T30" fmla="*/ 1 w 138"/>
                    <a:gd name="T31" fmla="*/ 0 h 395"/>
                    <a:gd name="T32" fmla="*/ 1 w 138"/>
                    <a:gd name="T33" fmla="*/ 0 h 395"/>
                    <a:gd name="T34" fmla="*/ 1 w 138"/>
                    <a:gd name="T35" fmla="*/ 0 h 395"/>
                    <a:gd name="T36" fmla="*/ 1 w 138"/>
                    <a:gd name="T37" fmla="*/ 0 h 395"/>
                    <a:gd name="T38" fmla="*/ 1 w 138"/>
                    <a:gd name="T39" fmla="*/ 0 h 395"/>
                    <a:gd name="T40" fmla="*/ 1 w 138"/>
                    <a:gd name="T41" fmla="*/ 0 h 395"/>
                    <a:gd name="T42" fmla="*/ 1 w 138"/>
                    <a:gd name="T43" fmla="*/ 0 h 395"/>
                    <a:gd name="T44" fmla="*/ 1 w 138"/>
                    <a:gd name="T45" fmla="*/ 0 h 395"/>
                    <a:gd name="T46" fmla="*/ 1 w 138"/>
                    <a:gd name="T47" fmla="*/ 0 h 395"/>
                    <a:gd name="T48" fmla="*/ 1 w 138"/>
                    <a:gd name="T49" fmla="*/ 0 h 395"/>
                    <a:gd name="T50" fmla="*/ 1 w 138"/>
                    <a:gd name="T51" fmla="*/ 0 h 395"/>
                    <a:gd name="T52" fmla="*/ 1 w 138"/>
                    <a:gd name="T53" fmla="*/ 0 h 395"/>
                    <a:gd name="T54" fmla="*/ 1 w 138"/>
                    <a:gd name="T55" fmla="*/ 0 h 395"/>
                    <a:gd name="T56" fmla="*/ 1 w 138"/>
                    <a:gd name="T57" fmla="*/ 0 h 395"/>
                    <a:gd name="T58" fmla="*/ 1 w 138"/>
                    <a:gd name="T59" fmla="*/ 0 h 395"/>
                    <a:gd name="T60" fmla="*/ 1 w 138"/>
                    <a:gd name="T61" fmla="*/ 0 h 395"/>
                    <a:gd name="T62" fmla="*/ 1 w 138"/>
                    <a:gd name="T63" fmla="*/ 0 h 395"/>
                    <a:gd name="T64" fmla="*/ 1 w 138"/>
                    <a:gd name="T65" fmla="*/ 0 h 395"/>
                    <a:gd name="T66" fmla="*/ 1 w 138"/>
                    <a:gd name="T67" fmla="*/ 0 h 395"/>
                    <a:gd name="T68" fmla="*/ 1 w 138"/>
                    <a:gd name="T69" fmla="*/ 0 h 395"/>
                    <a:gd name="T70" fmla="*/ 1 w 138"/>
                    <a:gd name="T71" fmla="*/ 0 h 395"/>
                    <a:gd name="T72" fmla="*/ 1 w 138"/>
                    <a:gd name="T73" fmla="*/ 0 h 395"/>
                    <a:gd name="T74" fmla="*/ 1 w 138"/>
                    <a:gd name="T75" fmla="*/ 0 h 395"/>
                    <a:gd name="T76" fmla="*/ 1 w 138"/>
                    <a:gd name="T77" fmla="*/ 0 h 395"/>
                    <a:gd name="T78" fmla="*/ 1 w 138"/>
                    <a:gd name="T79" fmla="*/ 0 h 395"/>
                    <a:gd name="T80" fmla="*/ 1 w 138"/>
                    <a:gd name="T81" fmla="*/ 0 h 395"/>
                    <a:gd name="T82" fmla="*/ 1 w 138"/>
                    <a:gd name="T83" fmla="*/ 0 h 395"/>
                    <a:gd name="T84" fmla="*/ 1 w 138"/>
                    <a:gd name="T85" fmla="*/ 0 h 395"/>
                    <a:gd name="T86" fmla="*/ 1 w 138"/>
                    <a:gd name="T87" fmla="*/ 0 h 395"/>
                    <a:gd name="T88" fmla="*/ 1 w 138"/>
                    <a:gd name="T89" fmla="*/ 0 h 395"/>
                    <a:gd name="T90" fmla="*/ 1 w 138"/>
                    <a:gd name="T91" fmla="*/ 0 h 395"/>
                    <a:gd name="T92" fmla="*/ 1 w 138"/>
                    <a:gd name="T93" fmla="*/ 0 h 395"/>
                    <a:gd name="T94" fmla="*/ 1 w 138"/>
                    <a:gd name="T95" fmla="*/ 0 h 395"/>
                    <a:gd name="T96" fmla="*/ 1 w 138"/>
                    <a:gd name="T97" fmla="*/ 0 h 395"/>
                    <a:gd name="T98" fmla="*/ 1 w 138"/>
                    <a:gd name="T99" fmla="*/ 0 h 395"/>
                    <a:gd name="T100" fmla="*/ 1 w 138"/>
                    <a:gd name="T101" fmla="*/ 0 h 395"/>
                    <a:gd name="T102" fmla="*/ 1 w 138"/>
                    <a:gd name="T103" fmla="*/ 0 h 395"/>
                    <a:gd name="T104" fmla="*/ 1 w 138"/>
                    <a:gd name="T105" fmla="*/ 0 h 395"/>
                    <a:gd name="T106" fmla="*/ 1 w 138"/>
                    <a:gd name="T107" fmla="*/ 0 h 39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138"/>
                    <a:gd name="T163" fmla="*/ 0 h 395"/>
                    <a:gd name="T164" fmla="*/ 138 w 138"/>
                    <a:gd name="T165" fmla="*/ 395 h 39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138" h="395">
                      <a:moveTo>
                        <a:pt x="25" y="393"/>
                      </a:moveTo>
                      <a:lnTo>
                        <a:pt x="19" y="357"/>
                      </a:lnTo>
                      <a:lnTo>
                        <a:pt x="13" y="325"/>
                      </a:lnTo>
                      <a:lnTo>
                        <a:pt x="8" y="294"/>
                      </a:lnTo>
                      <a:lnTo>
                        <a:pt x="3" y="265"/>
                      </a:lnTo>
                      <a:lnTo>
                        <a:pt x="0" y="235"/>
                      </a:lnTo>
                      <a:lnTo>
                        <a:pt x="0" y="205"/>
                      </a:lnTo>
                      <a:lnTo>
                        <a:pt x="3" y="175"/>
                      </a:lnTo>
                      <a:lnTo>
                        <a:pt x="11" y="144"/>
                      </a:lnTo>
                      <a:lnTo>
                        <a:pt x="14" y="144"/>
                      </a:lnTo>
                      <a:lnTo>
                        <a:pt x="18" y="144"/>
                      </a:lnTo>
                      <a:lnTo>
                        <a:pt x="18" y="150"/>
                      </a:lnTo>
                      <a:lnTo>
                        <a:pt x="18" y="159"/>
                      </a:lnTo>
                      <a:lnTo>
                        <a:pt x="16" y="168"/>
                      </a:lnTo>
                      <a:lnTo>
                        <a:pt x="15" y="180"/>
                      </a:lnTo>
                      <a:lnTo>
                        <a:pt x="18" y="178"/>
                      </a:lnTo>
                      <a:lnTo>
                        <a:pt x="21" y="178"/>
                      </a:lnTo>
                      <a:lnTo>
                        <a:pt x="22" y="169"/>
                      </a:lnTo>
                      <a:lnTo>
                        <a:pt x="24" y="162"/>
                      </a:lnTo>
                      <a:lnTo>
                        <a:pt x="25" y="156"/>
                      </a:lnTo>
                      <a:lnTo>
                        <a:pt x="27" y="150"/>
                      </a:lnTo>
                      <a:lnTo>
                        <a:pt x="31" y="151"/>
                      </a:lnTo>
                      <a:lnTo>
                        <a:pt x="34" y="153"/>
                      </a:lnTo>
                      <a:lnTo>
                        <a:pt x="32" y="158"/>
                      </a:lnTo>
                      <a:lnTo>
                        <a:pt x="31" y="162"/>
                      </a:lnTo>
                      <a:lnTo>
                        <a:pt x="30" y="166"/>
                      </a:lnTo>
                      <a:lnTo>
                        <a:pt x="30" y="170"/>
                      </a:lnTo>
                      <a:lnTo>
                        <a:pt x="30" y="175"/>
                      </a:lnTo>
                      <a:lnTo>
                        <a:pt x="32" y="181"/>
                      </a:lnTo>
                      <a:lnTo>
                        <a:pt x="35" y="175"/>
                      </a:lnTo>
                      <a:lnTo>
                        <a:pt x="38" y="169"/>
                      </a:lnTo>
                      <a:lnTo>
                        <a:pt x="38" y="170"/>
                      </a:lnTo>
                      <a:lnTo>
                        <a:pt x="38" y="171"/>
                      </a:lnTo>
                      <a:lnTo>
                        <a:pt x="38" y="175"/>
                      </a:lnTo>
                      <a:lnTo>
                        <a:pt x="39" y="180"/>
                      </a:lnTo>
                      <a:lnTo>
                        <a:pt x="42" y="180"/>
                      </a:lnTo>
                      <a:lnTo>
                        <a:pt x="46" y="180"/>
                      </a:lnTo>
                      <a:lnTo>
                        <a:pt x="48" y="166"/>
                      </a:lnTo>
                      <a:lnTo>
                        <a:pt x="52" y="153"/>
                      </a:lnTo>
                      <a:lnTo>
                        <a:pt x="55" y="139"/>
                      </a:lnTo>
                      <a:lnTo>
                        <a:pt x="58" y="127"/>
                      </a:lnTo>
                      <a:lnTo>
                        <a:pt x="61" y="114"/>
                      </a:lnTo>
                      <a:lnTo>
                        <a:pt x="65" y="101"/>
                      </a:lnTo>
                      <a:lnTo>
                        <a:pt x="69" y="89"/>
                      </a:lnTo>
                      <a:lnTo>
                        <a:pt x="74" y="77"/>
                      </a:lnTo>
                      <a:lnTo>
                        <a:pt x="77" y="77"/>
                      </a:lnTo>
                      <a:lnTo>
                        <a:pt x="80" y="77"/>
                      </a:lnTo>
                      <a:lnTo>
                        <a:pt x="70" y="109"/>
                      </a:lnTo>
                      <a:lnTo>
                        <a:pt x="64" y="133"/>
                      </a:lnTo>
                      <a:lnTo>
                        <a:pt x="58" y="150"/>
                      </a:lnTo>
                      <a:lnTo>
                        <a:pt x="56" y="164"/>
                      </a:lnTo>
                      <a:lnTo>
                        <a:pt x="53" y="171"/>
                      </a:lnTo>
                      <a:lnTo>
                        <a:pt x="53" y="176"/>
                      </a:lnTo>
                      <a:lnTo>
                        <a:pt x="53" y="178"/>
                      </a:lnTo>
                      <a:lnTo>
                        <a:pt x="53" y="180"/>
                      </a:lnTo>
                      <a:lnTo>
                        <a:pt x="63" y="159"/>
                      </a:lnTo>
                      <a:lnTo>
                        <a:pt x="70" y="137"/>
                      </a:lnTo>
                      <a:lnTo>
                        <a:pt x="77" y="114"/>
                      </a:lnTo>
                      <a:lnTo>
                        <a:pt x="82" y="91"/>
                      </a:lnTo>
                      <a:lnTo>
                        <a:pt x="86" y="68"/>
                      </a:lnTo>
                      <a:lnTo>
                        <a:pt x="92" y="46"/>
                      </a:lnTo>
                      <a:lnTo>
                        <a:pt x="99" y="26"/>
                      </a:lnTo>
                      <a:lnTo>
                        <a:pt x="109" y="10"/>
                      </a:lnTo>
                      <a:lnTo>
                        <a:pt x="112" y="10"/>
                      </a:lnTo>
                      <a:lnTo>
                        <a:pt x="115" y="12"/>
                      </a:lnTo>
                      <a:lnTo>
                        <a:pt x="109" y="32"/>
                      </a:lnTo>
                      <a:lnTo>
                        <a:pt x="102" y="56"/>
                      </a:lnTo>
                      <a:lnTo>
                        <a:pt x="93" y="82"/>
                      </a:lnTo>
                      <a:lnTo>
                        <a:pt x="86" y="110"/>
                      </a:lnTo>
                      <a:lnTo>
                        <a:pt x="78" y="136"/>
                      </a:lnTo>
                      <a:lnTo>
                        <a:pt x="74" y="164"/>
                      </a:lnTo>
                      <a:lnTo>
                        <a:pt x="70" y="187"/>
                      </a:lnTo>
                      <a:lnTo>
                        <a:pt x="71" y="209"/>
                      </a:lnTo>
                      <a:lnTo>
                        <a:pt x="74" y="194"/>
                      </a:lnTo>
                      <a:lnTo>
                        <a:pt x="79" y="169"/>
                      </a:lnTo>
                      <a:lnTo>
                        <a:pt x="85" y="136"/>
                      </a:lnTo>
                      <a:lnTo>
                        <a:pt x="94" y="100"/>
                      </a:lnTo>
                      <a:lnTo>
                        <a:pt x="103" y="63"/>
                      </a:lnTo>
                      <a:lnTo>
                        <a:pt x="113" y="32"/>
                      </a:lnTo>
                      <a:lnTo>
                        <a:pt x="123" y="9"/>
                      </a:lnTo>
                      <a:lnTo>
                        <a:pt x="134" y="0"/>
                      </a:lnTo>
                      <a:lnTo>
                        <a:pt x="126" y="23"/>
                      </a:lnTo>
                      <a:lnTo>
                        <a:pt x="120" y="49"/>
                      </a:lnTo>
                      <a:lnTo>
                        <a:pt x="113" y="76"/>
                      </a:lnTo>
                      <a:lnTo>
                        <a:pt x="106" y="102"/>
                      </a:lnTo>
                      <a:lnTo>
                        <a:pt x="100" y="128"/>
                      </a:lnTo>
                      <a:lnTo>
                        <a:pt x="95" y="156"/>
                      </a:lnTo>
                      <a:lnTo>
                        <a:pt x="92" y="183"/>
                      </a:lnTo>
                      <a:lnTo>
                        <a:pt x="92" y="211"/>
                      </a:lnTo>
                      <a:lnTo>
                        <a:pt x="95" y="187"/>
                      </a:lnTo>
                      <a:lnTo>
                        <a:pt x="100" y="164"/>
                      </a:lnTo>
                      <a:lnTo>
                        <a:pt x="104" y="142"/>
                      </a:lnTo>
                      <a:lnTo>
                        <a:pt x="109" y="120"/>
                      </a:lnTo>
                      <a:lnTo>
                        <a:pt x="113" y="98"/>
                      </a:lnTo>
                      <a:lnTo>
                        <a:pt x="119" y="76"/>
                      </a:lnTo>
                      <a:lnTo>
                        <a:pt x="123" y="54"/>
                      </a:lnTo>
                      <a:lnTo>
                        <a:pt x="130" y="33"/>
                      </a:lnTo>
                      <a:lnTo>
                        <a:pt x="133" y="32"/>
                      </a:lnTo>
                      <a:lnTo>
                        <a:pt x="138" y="31"/>
                      </a:lnTo>
                      <a:lnTo>
                        <a:pt x="133" y="58"/>
                      </a:lnTo>
                      <a:lnTo>
                        <a:pt x="124" y="103"/>
                      </a:lnTo>
                      <a:lnTo>
                        <a:pt x="113" y="158"/>
                      </a:lnTo>
                      <a:lnTo>
                        <a:pt x="101" y="218"/>
                      </a:lnTo>
                      <a:lnTo>
                        <a:pt x="85" y="278"/>
                      </a:lnTo>
                      <a:lnTo>
                        <a:pt x="67" y="330"/>
                      </a:lnTo>
                      <a:lnTo>
                        <a:pt x="47" y="371"/>
                      </a:lnTo>
                      <a:lnTo>
                        <a:pt x="27" y="395"/>
                      </a:lnTo>
                      <a:lnTo>
                        <a:pt x="26" y="394"/>
                      </a:lnTo>
                      <a:lnTo>
                        <a:pt x="25" y="393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29" name="Freeform 15"/>
                <p:cNvSpPr>
                  <a:spLocks/>
                </p:cNvSpPr>
                <p:nvPr/>
              </p:nvSpPr>
              <p:spPr bwMode="auto">
                <a:xfrm>
                  <a:off x="4529" y="3204"/>
                  <a:ext cx="319" cy="692"/>
                </a:xfrm>
                <a:custGeom>
                  <a:avLst/>
                  <a:gdLst>
                    <a:gd name="T0" fmla="*/ 1 w 637"/>
                    <a:gd name="T1" fmla="*/ 1 h 1383"/>
                    <a:gd name="T2" fmla="*/ 1 w 637"/>
                    <a:gd name="T3" fmla="*/ 1 h 1383"/>
                    <a:gd name="T4" fmla="*/ 0 w 637"/>
                    <a:gd name="T5" fmla="*/ 1 h 1383"/>
                    <a:gd name="T6" fmla="*/ 1 w 637"/>
                    <a:gd name="T7" fmla="*/ 1 h 1383"/>
                    <a:gd name="T8" fmla="*/ 1 w 637"/>
                    <a:gd name="T9" fmla="*/ 1 h 1383"/>
                    <a:gd name="T10" fmla="*/ 1 w 637"/>
                    <a:gd name="T11" fmla="*/ 1 h 1383"/>
                    <a:gd name="T12" fmla="*/ 1 w 637"/>
                    <a:gd name="T13" fmla="*/ 1 h 1383"/>
                    <a:gd name="T14" fmla="*/ 1 w 637"/>
                    <a:gd name="T15" fmla="*/ 1 h 1383"/>
                    <a:gd name="T16" fmla="*/ 1 w 637"/>
                    <a:gd name="T17" fmla="*/ 1 h 1383"/>
                    <a:gd name="T18" fmla="*/ 1 w 637"/>
                    <a:gd name="T19" fmla="*/ 1 h 1383"/>
                    <a:gd name="T20" fmla="*/ 1 w 637"/>
                    <a:gd name="T21" fmla="*/ 0 h 1383"/>
                    <a:gd name="T22" fmla="*/ 1 w 637"/>
                    <a:gd name="T23" fmla="*/ 1 h 1383"/>
                    <a:gd name="T24" fmla="*/ 1 w 637"/>
                    <a:gd name="T25" fmla="*/ 1 h 1383"/>
                    <a:gd name="T26" fmla="*/ 1 w 637"/>
                    <a:gd name="T27" fmla="*/ 1 h 1383"/>
                    <a:gd name="T28" fmla="*/ 1 w 637"/>
                    <a:gd name="T29" fmla="*/ 1 h 1383"/>
                    <a:gd name="T30" fmla="*/ 1 w 637"/>
                    <a:gd name="T31" fmla="*/ 1 h 1383"/>
                    <a:gd name="T32" fmla="*/ 1 w 637"/>
                    <a:gd name="T33" fmla="*/ 1 h 1383"/>
                    <a:gd name="T34" fmla="*/ 1 w 637"/>
                    <a:gd name="T35" fmla="*/ 1 h 1383"/>
                    <a:gd name="T36" fmla="*/ 1 w 637"/>
                    <a:gd name="T37" fmla="*/ 1 h 1383"/>
                    <a:gd name="T38" fmla="*/ 1 w 637"/>
                    <a:gd name="T39" fmla="*/ 1 h 1383"/>
                    <a:gd name="T40" fmla="*/ 1 w 637"/>
                    <a:gd name="T41" fmla="*/ 1 h 1383"/>
                    <a:gd name="T42" fmla="*/ 1 w 637"/>
                    <a:gd name="T43" fmla="*/ 1 h 1383"/>
                    <a:gd name="T44" fmla="*/ 1 w 637"/>
                    <a:gd name="T45" fmla="*/ 1 h 1383"/>
                    <a:gd name="T46" fmla="*/ 1 w 637"/>
                    <a:gd name="T47" fmla="*/ 1 h 1383"/>
                    <a:gd name="T48" fmla="*/ 1 w 637"/>
                    <a:gd name="T49" fmla="*/ 1 h 1383"/>
                    <a:gd name="T50" fmla="*/ 1 w 637"/>
                    <a:gd name="T51" fmla="*/ 1 h 1383"/>
                    <a:gd name="T52" fmla="*/ 1 w 637"/>
                    <a:gd name="T53" fmla="*/ 1 h 1383"/>
                    <a:gd name="T54" fmla="*/ 1 w 637"/>
                    <a:gd name="T55" fmla="*/ 1 h 1383"/>
                    <a:gd name="T56" fmla="*/ 1 w 637"/>
                    <a:gd name="T57" fmla="*/ 1 h 1383"/>
                    <a:gd name="T58" fmla="*/ 1 w 637"/>
                    <a:gd name="T59" fmla="*/ 1 h 1383"/>
                    <a:gd name="T60" fmla="*/ 1 w 637"/>
                    <a:gd name="T61" fmla="*/ 1 h 1383"/>
                    <a:gd name="T62" fmla="*/ 1 w 637"/>
                    <a:gd name="T63" fmla="*/ 1 h 1383"/>
                    <a:gd name="T64" fmla="*/ 1 w 637"/>
                    <a:gd name="T65" fmla="*/ 1 h 1383"/>
                    <a:gd name="T66" fmla="*/ 1 w 637"/>
                    <a:gd name="T67" fmla="*/ 1 h 1383"/>
                    <a:gd name="T68" fmla="*/ 1 w 637"/>
                    <a:gd name="T69" fmla="*/ 1 h 1383"/>
                    <a:gd name="T70" fmla="*/ 1 w 637"/>
                    <a:gd name="T71" fmla="*/ 1 h 1383"/>
                    <a:gd name="T72" fmla="*/ 1 w 637"/>
                    <a:gd name="T73" fmla="*/ 1 h 1383"/>
                    <a:gd name="T74" fmla="*/ 1 w 637"/>
                    <a:gd name="T75" fmla="*/ 1 h 1383"/>
                    <a:gd name="T76" fmla="*/ 1 w 637"/>
                    <a:gd name="T77" fmla="*/ 1 h 1383"/>
                    <a:gd name="T78" fmla="*/ 1 w 637"/>
                    <a:gd name="T79" fmla="*/ 1 h 1383"/>
                    <a:gd name="T80" fmla="*/ 1 w 637"/>
                    <a:gd name="T81" fmla="*/ 1 h 1383"/>
                    <a:gd name="T82" fmla="*/ 1 w 637"/>
                    <a:gd name="T83" fmla="*/ 1 h 1383"/>
                    <a:gd name="T84" fmla="*/ 1 w 637"/>
                    <a:gd name="T85" fmla="*/ 1 h 1383"/>
                    <a:gd name="T86" fmla="*/ 1 w 637"/>
                    <a:gd name="T87" fmla="*/ 1 h 1383"/>
                    <a:gd name="T88" fmla="*/ 1 w 637"/>
                    <a:gd name="T89" fmla="*/ 1 h 1383"/>
                    <a:gd name="T90" fmla="*/ 1 w 637"/>
                    <a:gd name="T91" fmla="*/ 1 h 1383"/>
                    <a:gd name="T92" fmla="*/ 1 w 637"/>
                    <a:gd name="T93" fmla="*/ 1 h 1383"/>
                    <a:gd name="T94" fmla="*/ 1 w 637"/>
                    <a:gd name="T95" fmla="*/ 1 h 1383"/>
                    <a:gd name="T96" fmla="*/ 1 w 637"/>
                    <a:gd name="T97" fmla="*/ 1 h 138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37"/>
                    <a:gd name="T148" fmla="*/ 0 h 1383"/>
                    <a:gd name="T149" fmla="*/ 637 w 637"/>
                    <a:gd name="T150" fmla="*/ 1383 h 138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37" h="1383">
                      <a:moveTo>
                        <a:pt x="38" y="1383"/>
                      </a:moveTo>
                      <a:lnTo>
                        <a:pt x="38" y="1344"/>
                      </a:lnTo>
                      <a:lnTo>
                        <a:pt x="36" y="1304"/>
                      </a:lnTo>
                      <a:lnTo>
                        <a:pt x="31" y="1259"/>
                      </a:lnTo>
                      <a:lnTo>
                        <a:pt x="25" y="1214"/>
                      </a:lnTo>
                      <a:lnTo>
                        <a:pt x="16" y="1166"/>
                      </a:lnTo>
                      <a:lnTo>
                        <a:pt x="10" y="1123"/>
                      </a:lnTo>
                      <a:lnTo>
                        <a:pt x="3" y="1080"/>
                      </a:lnTo>
                      <a:lnTo>
                        <a:pt x="0" y="1042"/>
                      </a:lnTo>
                      <a:lnTo>
                        <a:pt x="36" y="967"/>
                      </a:lnTo>
                      <a:lnTo>
                        <a:pt x="73" y="894"/>
                      </a:lnTo>
                      <a:lnTo>
                        <a:pt x="110" y="823"/>
                      </a:lnTo>
                      <a:lnTo>
                        <a:pt x="146" y="753"/>
                      </a:lnTo>
                      <a:lnTo>
                        <a:pt x="178" y="680"/>
                      </a:lnTo>
                      <a:lnTo>
                        <a:pt x="208" y="609"/>
                      </a:lnTo>
                      <a:lnTo>
                        <a:pt x="235" y="533"/>
                      </a:lnTo>
                      <a:lnTo>
                        <a:pt x="258" y="456"/>
                      </a:lnTo>
                      <a:lnTo>
                        <a:pt x="267" y="425"/>
                      </a:lnTo>
                      <a:lnTo>
                        <a:pt x="276" y="391"/>
                      </a:lnTo>
                      <a:lnTo>
                        <a:pt x="286" y="354"/>
                      </a:lnTo>
                      <a:lnTo>
                        <a:pt x="296" y="318"/>
                      </a:lnTo>
                      <a:lnTo>
                        <a:pt x="306" y="282"/>
                      </a:lnTo>
                      <a:lnTo>
                        <a:pt x="320" y="249"/>
                      </a:lnTo>
                      <a:lnTo>
                        <a:pt x="337" y="218"/>
                      </a:lnTo>
                      <a:lnTo>
                        <a:pt x="358" y="194"/>
                      </a:lnTo>
                      <a:lnTo>
                        <a:pt x="364" y="171"/>
                      </a:lnTo>
                      <a:lnTo>
                        <a:pt x="375" y="147"/>
                      </a:lnTo>
                      <a:lnTo>
                        <a:pt x="386" y="122"/>
                      </a:lnTo>
                      <a:lnTo>
                        <a:pt x="399" y="97"/>
                      </a:lnTo>
                      <a:lnTo>
                        <a:pt x="411" y="71"/>
                      </a:lnTo>
                      <a:lnTo>
                        <a:pt x="424" y="47"/>
                      </a:lnTo>
                      <a:lnTo>
                        <a:pt x="435" y="22"/>
                      </a:lnTo>
                      <a:lnTo>
                        <a:pt x="446" y="0"/>
                      </a:lnTo>
                      <a:lnTo>
                        <a:pt x="456" y="2"/>
                      </a:lnTo>
                      <a:lnTo>
                        <a:pt x="465" y="4"/>
                      </a:lnTo>
                      <a:lnTo>
                        <a:pt x="472" y="5"/>
                      </a:lnTo>
                      <a:lnTo>
                        <a:pt x="478" y="7"/>
                      </a:lnTo>
                      <a:lnTo>
                        <a:pt x="485" y="10"/>
                      </a:lnTo>
                      <a:lnTo>
                        <a:pt x="492" y="13"/>
                      </a:lnTo>
                      <a:lnTo>
                        <a:pt x="492" y="27"/>
                      </a:lnTo>
                      <a:lnTo>
                        <a:pt x="492" y="50"/>
                      </a:lnTo>
                      <a:lnTo>
                        <a:pt x="491" y="78"/>
                      </a:lnTo>
                      <a:lnTo>
                        <a:pt x="491" y="110"/>
                      </a:lnTo>
                      <a:lnTo>
                        <a:pt x="487" y="138"/>
                      </a:lnTo>
                      <a:lnTo>
                        <a:pt x="484" y="166"/>
                      </a:lnTo>
                      <a:lnTo>
                        <a:pt x="477" y="185"/>
                      </a:lnTo>
                      <a:lnTo>
                        <a:pt x="469" y="196"/>
                      </a:lnTo>
                      <a:lnTo>
                        <a:pt x="469" y="180"/>
                      </a:lnTo>
                      <a:lnTo>
                        <a:pt x="469" y="164"/>
                      </a:lnTo>
                      <a:lnTo>
                        <a:pt x="470" y="149"/>
                      </a:lnTo>
                      <a:lnTo>
                        <a:pt x="471" y="135"/>
                      </a:lnTo>
                      <a:lnTo>
                        <a:pt x="471" y="119"/>
                      </a:lnTo>
                      <a:lnTo>
                        <a:pt x="473" y="105"/>
                      </a:lnTo>
                      <a:lnTo>
                        <a:pt x="473" y="91"/>
                      </a:lnTo>
                      <a:lnTo>
                        <a:pt x="475" y="78"/>
                      </a:lnTo>
                      <a:lnTo>
                        <a:pt x="466" y="89"/>
                      </a:lnTo>
                      <a:lnTo>
                        <a:pt x="462" y="103"/>
                      </a:lnTo>
                      <a:lnTo>
                        <a:pt x="461" y="118"/>
                      </a:lnTo>
                      <a:lnTo>
                        <a:pt x="462" y="137"/>
                      </a:lnTo>
                      <a:lnTo>
                        <a:pt x="462" y="155"/>
                      </a:lnTo>
                      <a:lnTo>
                        <a:pt x="463" y="173"/>
                      </a:lnTo>
                      <a:lnTo>
                        <a:pt x="462" y="192"/>
                      </a:lnTo>
                      <a:lnTo>
                        <a:pt x="459" y="209"/>
                      </a:lnTo>
                      <a:lnTo>
                        <a:pt x="454" y="209"/>
                      </a:lnTo>
                      <a:lnTo>
                        <a:pt x="452" y="209"/>
                      </a:lnTo>
                      <a:lnTo>
                        <a:pt x="453" y="181"/>
                      </a:lnTo>
                      <a:lnTo>
                        <a:pt x="455" y="160"/>
                      </a:lnTo>
                      <a:lnTo>
                        <a:pt x="456" y="145"/>
                      </a:lnTo>
                      <a:lnTo>
                        <a:pt x="458" y="135"/>
                      </a:lnTo>
                      <a:lnTo>
                        <a:pt x="458" y="126"/>
                      </a:lnTo>
                      <a:lnTo>
                        <a:pt x="458" y="121"/>
                      </a:lnTo>
                      <a:lnTo>
                        <a:pt x="458" y="115"/>
                      </a:lnTo>
                      <a:lnTo>
                        <a:pt x="459" y="111"/>
                      </a:lnTo>
                      <a:lnTo>
                        <a:pt x="455" y="114"/>
                      </a:lnTo>
                      <a:lnTo>
                        <a:pt x="453" y="119"/>
                      </a:lnTo>
                      <a:lnTo>
                        <a:pt x="452" y="126"/>
                      </a:lnTo>
                      <a:lnTo>
                        <a:pt x="452" y="134"/>
                      </a:lnTo>
                      <a:lnTo>
                        <a:pt x="451" y="139"/>
                      </a:lnTo>
                      <a:lnTo>
                        <a:pt x="450" y="146"/>
                      </a:lnTo>
                      <a:lnTo>
                        <a:pt x="448" y="150"/>
                      </a:lnTo>
                      <a:lnTo>
                        <a:pt x="446" y="155"/>
                      </a:lnTo>
                      <a:lnTo>
                        <a:pt x="446" y="149"/>
                      </a:lnTo>
                      <a:lnTo>
                        <a:pt x="446" y="144"/>
                      </a:lnTo>
                      <a:lnTo>
                        <a:pt x="446" y="138"/>
                      </a:lnTo>
                      <a:lnTo>
                        <a:pt x="446" y="134"/>
                      </a:lnTo>
                      <a:lnTo>
                        <a:pt x="441" y="134"/>
                      </a:lnTo>
                      <a:lnTo>
                        <a:pt x="438" y="136"/>
                      </a:lnTo>
                      <a:lnTo>
                        <a:pt x="436" y="146"/>
                      </a:lnTo>
                      <a:lnTo>
                        <a:pt x="435" y="156"/>
                      </a:lnTo>
                      <a:lnTo>
                        <a:pt x="429" y="161"/>
                      </a:lnTo>
                      <a:lnTo>
                        <a:pt x="421" y="163"/>
                      </a:lnTo>
                      <a:lnTo>
                        <a:pt x="417" y="172"/>
                      </a:lnTo>
                      <a:lnTo>
                        <a:pt x="414" y="181"/>
                      </a:lnTo>
                      <a:lnTo>
                        <a:pt x="411" y="190"/>
                      </a:lnTo>
                      <a:lnTo>
                        <a:pt x="411" y="198"/>
                      </a:lnTo>
                      <a:lnTo>
                        <a:pt x="411" y="207"/>
                      </a:lnTo>
                      <a:lnTo>
                        <a:pt x="415" y="216"/>
                      </a:lnTo>
                      <a:lnTo>
                        <a:pt x="419" y="226"/>
                      </a:lnTo>
                      <a:lnTo>
                        <a:pt x="427" y="237"/>
                      </a:lnTo>
                      <a:lnTo>
                        <a:pt x="464" y="239"/>
                      </a:lnTo>
                      <a:lnTo>
                        <a:pt x="492" y="223"/>
                      </a:lnTo>
                      <a:lnTo>
                        <a:pt x="508" y="193"/>
                      </a:lnTo>
                      <a:lnTo>
                        <a:pt x="518" y="157"/>
                      </a:lnTo>
                      <a:lnTo>
                        <a:pt x="522" y="115"/>
                      </a:lnTo>
                      <a:lnTo>
                        <a:pt x="525" y="76"/>
                      </a:lnTo>
                      <a:lnTo>
                        <a:pt x="528" y="42"/>
                      </a:lnTo>
                      <a:lnTo>
                        <a:pt x="536" y="18"/>
                      </a:lnTo>
                      <a:lnTo>
                        <a:pt x="542" y="18"/>
                      </a:lnTo>
                      <a:lnTo>
                        <a:pt x="549" y="20"/>
                      </a:lnTo>
                      <a:lnTo>
                        <a:pt x="555" y="21"/>
                      </a:lnTo>
                      <a:lnTo>
                        <a:pt x="562" y="22"/>
                      </a:lnTo>
                      <a:lnTo>
                        <a:pt x="568" y="22"/>
                      </a:lnTo>
                      <a:lnTo>
                        <a:pt x="575" y="23"/>
                      </a:lnTo>
                      <a:lnTo>
                        <a:pt x="582" y="24"/>
                      </a:lnTo>
                      <a:lnTo>
                        <a:pt x="588" y="25"/>
                      </a:lnTo>
                      <a:lnTo>
                        <a:pt x="592" y="71"/>
                      </a:lnTo>
                      <a:lnTo>
                        <a:pt x="598" y="117"/>
                      </a:lnTo>
                      <a:lnTo>
                        <a:pt x="607" y="163"/>
                      </a:lnTo>
                      <a:lnTo>
                        <a:pt x="616" y="211"/>
                      </a:lnTo>
                      <a:lnTo>
                        <a:pt x="623" y="257"/>
                      </a:lnTo>
                      <a:lnTo>
                        <a:pt x="631" y="303"/>
                      </a:lnTo>
                      <a:lnTo>
                        <a:pt x="635" y="350"/>
                      </a:lnTo>
                      <a:lnTo>
                        <a:pt x="637" y="399"/>
                      </a:lnTo>
                      <a:lnTo>
                        <a:pt x="624" y="466"/>
                      </a:lnTo>
                      <a:lnTo>
                        <a:pt x="615" y="534"/>
                      </a:lnTo>
                      <a:lnTo>
                        <a:pt x="603" y="601"/>
                      </a:lnTo>
                      <a:lnTo>
                        <a:pt x="593" y="669"/>
                      </a:lnTo>
                      <a:lnTo>
                        <a:pt x="583" y="737"/>
                      </a:lnTo>
                      <a:lnTo>
                        <a:pt x="573" y="805"/>
                      </a:lnTo>
                      <a:lnTo>
                        <a:pt x="563" y="875"/>
                      </a:lnTo>
                      <a:lnTo>
                        <a:pt x="556" y="946"/>
                      </a:lnTo>
                      <a:lnTo>
                        <a:pt x="543" y="1004"/>
                      </a:lnTo>
                      <a:lnTo>
                        <a:pt x="530" y="1053"/>
                      </a:lnTo>
                      <a:lnTo>
                        <a:pt x="515" y="1093"/>
                      </a:lnTo>
                      <a:lnTo>
                        <a:pt x="496" y="1126"/>
                      </a:lnTo>
                      <a:lnTo>
                        <a:pt x="471" y="1153"/>
                      </a:lnTo>
                      <a:lnTo>
                        <a:pt x="439" y="1177"/>
                      </a:lnTo>
                      <a:lnTo>
                        <a:pt x="397" y="1199"/>
                      </a:lnTo>
                      <a:lnTo>
                        <a:pt x="346" y="1224"/>
                      </a:lnTo>
                      <a:lnTo>
                        <a:pt x="306" y="1248"/>
                      </a:lnTo>
                      <a:lnTo>
                        <a:pt x="268" y="1264"/>
                      </a:lnTo>
                      <a:lnTo>
                        <a:pt x="228" y="1275"/>
                      </a:lnTo>
                      <a:lnTo>
                        <a:pt x="191" y="1286"/>
                      </a:lnTo>
                      <a:lnTo>
                        <a:pt x="151" y="1297"/>
                      </a:lnTo>
                      <a:lnTo>
                        <a:pt x="116" y="1315"/>
                      </a:lnTo>
                      <a:lnTo>
                        <a:pt x="80" y="1340"/>
                      </a:lnTo>
                      <a:lnTo>
                        <a:pt x="48" y="1378"/>
                      </a:lnTo>
                      <a:lnTo>
                        <a:pt x="42" y="1380"/>
                      </a:lnTo>
                      <a:lnTo>
                        <a:pt x="38" y="1383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30" name="Freeform 16"/>
                <p:cNvSpPr>
                  <a:spLocks/>
                </p:cNvSpPr>
                <p:nvPr/>
              </p:nvSpPr>
              <p:spPr bwMode="auto">
                <a:xfrm>
                  <a:off x="4705" y="3842"/>
                  <a:ext cx="8" cy="29"/>
                </a:xfrm>
                <a:custGeom>
                  <a:avLst/>
                  <a:gdLst>
                    <a:gd name="T0" fmla="*/ 0 w 16"/>
                    <a:gd name="T1" fmla="*/ 1 h 58"/>
                    <a:gd name="T2" fmla="*/ 0 w 16"/>
                    <a:gd name="T3" fmla="*/ 1 h 58"/>
                    <a:gd name="T4" fmla="*/ 0 w 16"/>
                    <a:gd name="T5" fmla="*/ 1 h 58"/>
                    <a:gd name="T6" fmla="*/ 1 w 16"/>
                    <a:gd name="T7" fmla="*/ 1 h 58"/>
                    <a:gd name="T8" fmla="*/ 1 w 16"/>
                    <a:gd name="T9" fmla="*/ 1 h 58"/>
                    <a:gd name="T10" fmla="*/ 1 w 16"/>
                    <a:gd name="T11" fmla="*/ 1 h 58"/>
                    <a:gd name="T12" fmla="*/ 1 w 16"/>
                    <a:gd name="T13" fmla="*/ 1 h 58"/>
                    <a:gd name="T14" fmla="*/ 1 w 16"/>
                    <a:gd name="T15" fmla="*/ 1 h 58"/>
                    <a:gd name="T16" fmla="*/ 1 w 16"/>
                    <a:gd name="T17" fmla="*/ 1 h 58"/>
                    <a:gd name="T18" fmla="*/ 1 w 16"/>
                    <a:gd name="T19" fmla="*/ 1 h 58"/>
                    <a:gd name="T20" fmla="*/ 1 w 16"/>
                    <a:gd name="T21" fmla="*/ 0 h 58"/>
                    <a:gd name="T22" fmla="*/ 1 w 16"/>
                    <a:gd name="T23" fmla="*/ 1 h 58"/>
                    <a:gd name="T24" fmla="*/ 1 w 16"/>
                    <a:gd name="T25" fmla="*/ 1 h 58"/>
                    <a:gd name="T26" fmla="*/ 1 w 16"/>
                    <a:gd name="T27" fmla="*/ 1 h 58"/>
                    <a:gd name="T28" fmla="*/ 1 w 16"/>
                    <a:gd name="T29" fmla="*/ 1 h 58"/>
                    <a:gd name="T30" fmla="*/ 1 w 16"/>
                    <a:gd name="T31" fmla="*/ 1 h 58"/>
                    <a:gd name="T32" fmla="*/ 1 w 16"/>
                    <a:gd name="T33" fmla="*/ 1 h 58"/>
                    <a:gd name="T34" fmla="*/ 1 w 16"/>
                    <a:gd name="T35" fmla="*/ 1 h 58"/>
                    <a:gd name="T36" fmla="*/ 0 w 16"/>
                    <a:gd name="T37" fmla="*/ 1 h 5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"/>
                    <a:gd name="T58" fmla="*/ 0 h 58"/>
                    <a:gd name="T59" fmla="*/ 16 w 16"/>
                    <a:gd name="T60" fmla="*/ 58 h 5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" h="58">
                      <a:moveTo>
                        <a:pt x="0" y="58"/>
                      </a:moveTo>
                      <a:lnTo>
                        <a:pt x="0" y="49"/>
                      </a:lnTo>
                      <a:lnTo>
                        <a:pt x="0" y="42"/>
                      </a:lnTo>
                      <a:lnTo>
                        <a:pt x="1" y="35"/>
                      </a:lnTo>
                      <a:lnTo>
                        <a:pt x="3" y="29"/>
                      </a:lnTo>
                      <a:lnTo>
                        <a:pt x="4" y="22"/>
                      </a:lnTo>
                      <a:lnTo>
                        <a:pt x="8" y="15"/>
                      </a:lnTo>
                      <a:lnTo>
                        <a:pt x="11" y="9"/>
                      </a:lnTo>
                      <a:lnTo>
                        <a:pt x="14" y="2"/>
                      </a:lnTo>
                      <a:lnTo>
                        <a:pt x="15" y="1"/>
                      </a:lnTo>
                      <a:lnTo>
                        <a:pt x="16" y="0"/>
                      </a:lnTo>
                      <a:lnTo>
                        <a:pt x="14" y="7"/>
                      </a:lnTo>
                      <a:lnTo>
                        <a:pt x="13" y="14"/>
                      </a:lnTo>
                      <a:lnTo>
                        <a:pt x="12" y="20"/>
                      </a:lnTo>
                      <a:lnTo>
                        <a:pt x="11" y="25"/>
                      </a:lnTo>
                      <a:lnTo>
                        <a:pt x="9" y="31"/>
                      </a:lnTo>
                      <a:lnTo>
                        <a:pt x="7" y="38"/>
                      </a:lnTo>
                      <a:lnTo>
                        <a:pt x="3" y="46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31" name="Freeform 17"/>
                <p:cNvSpPr>
                  <a:spLocks/>
                </p:cNvSpPr>
                <p:nvPr/>
              </p:nvSpPr>
              <p:spPr bwMode="auto">
                <a:xfrm>
                  <a:off x="4716" y="3837"/>
                  <a:ext cx="5" cy="15"/>
                </a:xfrm>
                <a:custGeom>
                  <a:avLst/>
                  <a:gdLst>
                    <a:gd name="T0" fmla="*/ 0 w 10"/>
                    <a:gd name="T1" fmla="*/ 0 h 31"/>
                    <a:gd name="T2" fmla="*/ 1 w 10"/>
                    <a:gd name="T3" fmla="*/ 0 h 31"/>
                    <a:gd name="T4" fmla="*/ 1 w 10"/>
                    <a:gd name="T5" fmla="*/ 0 h 31"/>
                    <a:gd name="T6" fmla="*/ 1 w 10"/>
                    <a:gd name="T7" fmla="*/ 0 h 31"/>
                    <a:gd name="T8" fmla="*/ 1 w 10"/>
                    <a:gd name="T9" fmla="*/ 0 h 31"/>
                    <a:gd name="T10" fmla="*/ 1 w 10"/>
                    <a:gd name="T11" fmla="*/ 0 h 31"/>
                    <a:gd name="T12" fmla="*/ 1 w 10"/>
                    <a:gd name="T13" fmla="*/ 0 h 31"/>
                    <a:gd name="T14" fmla="*/ 1 w 10"/>
                    <a:gd name="T15" fmla="*/ 0 h 31"/>
                    <a:gd name="T16" fmla="*/ 1 w 10"/>
                    <a:gd name="T17" fmla="*/ 0 h 31"/>
                    <a:gd name="T18" fmla="*/ 1 w 10"/>
                    <a:gd name="T19" fmla="*/ 0 h 31"/>
                    <a:gd name="T20" fmla="*/ 1 w 10"/>
                    <a:gd name="T21" fmla="*/ 0 h 31"/>
                    <a:gd name="T22" fmla="*/ 1 w 10"/>
                    <a:gd name="T23" fmla="*/ 0 h 31"/>
                    <a:gd name="T24" fmla="*/ 0 w 10"/>
                    <a:gd name="T25" fmla="*/ 0 h 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"/>
                    <a:gd name="T40" fmla="*/ 0 h 31"/>
                    <a:gd name="T41" fmla="*/ 10 w 10"/>
                    <a:gd name="T42" fmla="*/ 31 h 3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" h="31">
                      <a:moveTo>
                        <a:pt x="0" y="31"/>
                      </a:moveTo>
                      <a:lnTo>
                        <a:pt x="1" y="22"/>
                      </a:lnTo>
                      <a:lnTo>
                        <a:pt x="2" y="15"/>
                      </a:lnTo>
                      <a:lnTo>
                        <a:pt x="2" y="7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7" y="9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4" y="25"/>
                      </a:lnTo>
                      <a:lnTo>
                        <a:pt x="2" y="29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32" name="Freeform 18"/>
                <p:cNvSpPr>
                  <a:spLocks/>
                </p:cNvSpPr>
                <p:nvPr/>
              </p:nvSpPr>
              <p:spPr bwMode="auto">
                <a:xfrm>
                  <a:off x="4729" y="3838"/>
                  <a:ext cx="2" cy="7"/>
                </a:xfrm>
                <a:custGeom>
                  <a:avLst/>
                  <a:gdLst>
                    <a:gd name="T0" fmla="*/ 0 w 6"/>
                    <a:gd name="T1" fmla="*/ 1 h 14"/>
                    <a:gd name="T2" fmla="*/ 0 w 6"/>
                    <a:gd name="T3" fmla="*/ 1 h 14"/>
                    <a:gd name="T4" fmla="*/ 0 w 6"/>
                    <a:gd name="T5" fmla="*/ 0 h 14"/>
                    <a:gd name="T6" fmla="*/ 0 w 6"/>
                    <a:gd name="T7" fmla="*/ 0 h 14"/>
                    <a:gd name="T8" fmla="*/ 0 w 6"/>
                    <a:gd name="T9" fmla="*/ 0 h 14"/>
                    <a:gd name="T10" fmla="*/ 0 w 6"/>
                    <a:gd name="T11" fmla="*/ 1 h 14"/>
                    <a:gd name="T12" fmla="*/ 0 w 6"/>
                    <a:gd name="T13" fmla="*/ 1 h 14"/>
                    <a:gd name="T14" fmla="*/ 0 w 6"/>
                    <a:gd name="T15" fmla="*/ 1 h 14"/>
                    <a:gd name="T16" fmla="*/ 0 w 6"/>
                    <a:gd name="T17" fmla="*/ 1 h 1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14"/>
                    <a:gd name="T29" fmla="*/ 6 w 6"/>
                    <a:gd name="T30" fmla="*/ 14 h 1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14">
                      <a:moveTo>
                        <a:pt x="0" y="14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3" y="7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33" name="Freeform 19"/>
                <p:cNvSpPr>
                  <a:spLocks/>
                </p:cNvSpPr>
                <p:nvPr/>
              </p:nvSpPr>
              <p:spPr bwMode="auto">
                <a:xfrm>
                  <a:off x="4730" y="3830"/>
                  <a:ext cx="2" cy="7"/>
                </a:xfrm>
                <a:custGeom>
                  <a:avLst/>
                  <a:gdLst>
                    <a:gd name="T0" fmla="*/ 0 w 4"/>
                    <a:gd name="T1" fmla="*/ 1 h 13"/>
                    <a:gd name="T2" fmla="*/ 0 w 4"/>
                    <a:gd name="T3" fmla="*/ 1 h 13"/>
                    <a:gd name="T4" fmla="*/ 0 w 4"/>
                    <a:gd name="T5" fmla="*/ 1 h 13"/>
                    <a:gd name="T6" fmla="*/ 0 w 4"/>
                    <a:gd name="T7" fmla="*/ 1 h 13"/>
                    <a:gd name="T8" fmla="*/ 1 w 4"/>
                    <a:gd name="T9" fmla="*/ 0 h 13"/>
                    <a:gd name="T10" fmla="*/ 1 w 4"/>
                    <a:gd name="T11" fmla="*/ 1 h 13"/>
                    <a:gd name="T12" fmla="*/ 1 w 4"/>
                    <a:gd name="T13" fmla="*/ 1 h 13"/>
                    <a:gd name="T14" fmla="*/ 1 w 4"/>
                    <a:gd name="T15" fmla="*/ 1 h 13"/>
                    <a:gd name="T16" fmla="*/ 0 w 4"/>
                    <a:gd name="T17" fmla="*/ 1 h 1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13"/>
                    <a:gd name="T29" fmla="*/ 4 w 4"/>
                    <a:gd name="T30" fmla="*/ 13 h 1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13">
                      <a:moveTo>
                        <a:pt x="0" y="13"/>
                      </a:move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4"/>
                      </a:lnTo>
                      <a:lnTo>
                        <a:pt x="4" y="9"/>
                      </a:lnTo>
                      <a:lnTo>
                        <a:pt x="1" y="11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34" name="Freeform 20"/>
                <p:cNvSpPr>
                  <a:spLocks/>
                </p:cNvSpPr>
                <p:nvPr/>
              </p:nvSpPr>
              <p:spPr bwMode="auto">
                <a:xfrm>
                  <a:off x="4751" y="3297"/>
                  <a:ext cx="1" cy="8"/>
                </a:xfrm>
                <a:custGeom>
                  <a:avLst/>
                  <a:gdLst>
                    <a:gd name="T0" fmla="*/ 0 w 2"/>
                    <a:gd name="T1" fmla="*/ 0 h 17"/>
                    <a:gd name="T2" fmla="*/ 0 w 2"/>
                    <a:gd name="T3" fmla="*/ 0 h 17"/>
                    <a:gd name="T4" fmla="*/ 1 w 2"/>
                    <a:gd name="T5" fmla="*/ 0 h 17"/>
                    <a:gd name="T6" fmla="*/ 1 w 2"/>
                    <a:gd name="T7" fmla="*/ 0 h 17"/>
                    <a:gd name="T8" fmla="*/ 1 w 2"/>
                    <a:gd name="T9" fmla="*/ 0 h 17"/>
                    <a:gd name="T10" fmla="*/ 1 w 2"/>
                    <a:gd name="T11" fmla="*/ 0 h 17"/>
                    <a:gd name="T12" fmla="*/ 0 w 2"/>
                    <a:gd name="T13" fmla="*/ 0 h 1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7"/>
                    <a:gd name="T23" fmla="*/ 2 w 2"/>
                    <a:gd name="T24" fmla="*/ 17 h 1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7">
                      <a:moveTo>
                        <a:pt x="0" y="17"/>
                      </a:moveTo>
                      <a:lnTo>
                        <a:pt x="0" y="9"/>
                      </a:lnTo>
                      <a:lnTo>
                        <a:pt x="2" y="0"/>
                      </a:lnTo>
                      <a:lnTo>
                        <a:pt x="2" y="7"/>
                      </a:lnTo>
                      <a:lnTo>
                        <a:pt x="2" y="17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35" name="Freeform 21"/>
                <p:cNvSpPr>
                  <a:spLocks/>
                </p:cNvSpPr>
                <p:nvPr/>
              </p:nvSpPr>
              <p:spPr bwMode="auto">
                <a:xfrm>
                  <a:off x="4737" y="3026"/>
                  <a:ext cx="144" cy="175"/>
                </a:xfrm>
                <a:custGeom>
                  <a:avLst/>
                  <a:gdLst>
                    <a:gd name="T0" fmla="*/ 1 w 287"/>
                    <a:gd name="T1" fmla="*/ 1 h 350"/>
                    <a:gd name="T2" fmla="*/ 1 w 287"/>
                    <a:gd name="T3" fmla="*/ 1 h 350"/>
                    <a:gd name="T4" fmla="*/ 1 w 287"/>
                    <a:gd name="T5" fmla="*/ 1 h 350"/>
                    <a:gd name="T6" fmla="*/ 0 w 287"/>
                    <a:gd name="T7" fmla="*/ 1 h 350"/>
                    <a:gd name="T8" fmla="*/ 1 w 287"/>
                    <a:gd name="T9" fmla="*/ 1 h 350"/>
                    <a:gd name="T10" fmla="*/ 1 w 287"/>
                    <a:gd name="T11" fmla="*/ 1 h 350"/>
                    <a:gd name="T12" fmla="*/ 1 w 287"/>
                    <a:gd name="T13" fmla="*/ 1 h 350"/>
                    <a:gd name="T14" fmla="*/ 1 w 287"/>
                    <a:gd name="T15" fmla="*/ 1 h 350"/>
                    <a:gd name="T16" fmla="*/ 1 w 287"/>
                    <a:gd name="T17" fmla="*/ 1 h 350"/>
                    <a:gd name="T18" fmla="*/ 1 w 287"/>
                    <a:gd name="T19" fmla="*/ 1 h 350"/>
                    <a:gd name="T20" fmla="*/ 1 w 287"/>
                    <a:gd name="T21" fmla="*/ 1 h 350"/>
                    <a:gd name="T22" fmla="*/ 1 w 287"/>
                    <a:gd name="T23" fmla="*/ 1 h 350"/>
                    <a:gd name="T24" fmla="*/ 1 w 287"/>
                    <a:gd name="T25" fmla="*/ 1 h 350"/>
                    <a:gd name="T26" fmla="*/ 1 w 287"/>
                    <a:gd name="T27" fmla="*/ 1 h 350"/>
                    <a:gd name="T28" fmla="*/ 1 w 287"/>
                    <a:gd name="T29" fmla="*/ 1 h 350"/>
                    <a:gd name="T30" fmla="*/ 1 w 287"/>
                    <a:gd name="T31" fmla="*/ 1 h 350"/>
                    <a:gd name="T32" fmla="*/ 1 w 287"/>
                    <a:gd name="T33" fmla="*/ 1 h 350"/>
                    <a:gd name="T34" fmla="*/ 1 w 287"/>
                    <a:gd name="T35" fmla="*/ 1 h 350"/>
                    <a:gd name="T36" fmla="*/ 1 w 287"/>
                    <a:gd name="T37" fmla="*/ 1 h 350"/>
                    <a:gd name="T38" fmla="*/ 1 w 287"/>
                    <a:gd name="T39" fmla="*/ 1 h 350"/>
                    <a:gd name="T40" fmla="*/ 1 w 287"/>
                    <a:gd name="T41" fmla="*/ 1 h 350"/>
                    <a:gd name="T42" fmla="*/ 1 w 287"/>
                    <a:gd name="T43" fmla="*/ 1 h 350"/>
                    <a:gd name="T44" fmla="*/ 1 w 287"/>
                    <a:gd name="T45" fmla="*/ 1 h 350"/>
                    <a:gd name="T46" fmla="*/ 1 w 287"/>
                    <a:gd name="T47" fmla="*/ 1 h 350"/>
                    <a:gd name="T48" fmla="*/ 1 w 287"/>
                    <a:gd name="T49" fmla="*/ 1 h 350"/>
                    <a:gd name="T50" fmla="*/ 1 w 287"/>
                    <a:gd name="T51" fmla="*/ 1 h 350"/>
                    <a:gd name="T52" fmla="*/ 1 w 287"/>
                    <a:gd name="T53" fmla="*/ 1 h 350"/>
                    <a:gd name="T54" fmla="*/ 1 w 287"/>
                    <a:gd name="T55" fmla="*/ 1 h 350"/>
                    <a:gd name="T56" fmla="*/ 1 w 287"/>
                    <a:gd name="T57" fmla="*/ 1 h 350"/>
                    <a:gd name="T58" fmla="*/ 1 w 287"/>
                    <a:gd name="T59" fmla="*/ 1 h 350"/>
                    <a:gd name="T60" fmla="*/ 1 w 287"/>
                    <a:gd name="T61" fmla="*/ 1 h 350"/>
                    <a:gd name="T62" fmla="*/ 1 w 287"/>
                    <a:gd name="T63" fmla="*/ 1 h 350"/>
                    <a:gd name="T64" fmla="*/ 1 w 287"/>
                    <a:gd name="T65" fmla="*/ 1 h 350"/>
                    <a:gd name="T66" fmla="*/ 1 w 287"/>
                    <a:gd name="T67" fmla="*/ 1 h 350"/>
                    <a:gd name="T68" fmla="*/ 1 w 287"/>
                    <a:gd name="T69" fmla="*/ 1 h 350"/>
                    <a:gd name="T70" fmla="*/ 1 w 287"/>
                    <a:gd name="T71" fmla="*/ 1 h 350"/>
                    <a:gd name="T72" fmla="*/ 1 w 287"/>
                    <a:gd name="T73" fmla="*/ 1 h 350"/>
                    <a:gd name="T74" fmla="*/ 1 w 287"/>
                    <a:gd name="T75" fmla="*/ 1 h 350"/>
                    <a:gd name="T76" fmla="*/ 1 w 287"/>
                    <a:gd name="T77" fmla="*/ 1 h 350"/>
                    <a:gd name="T78" fmla="*/ 1 w 287"/>
                    <a:gd name="T79" fmla="*/ 1 h 350"/>
                    <a:gd name="T80" fmla="*/ 1 w 287"/>
                    <a:gd name="T81" fmla="*/ 1 h 350"/>
                    <a:gd name="T82" fmla="*/ 1 w 287"/>
                    <a:gd name="T83" fmla="*/ 1 h 350"/>
                    <a:gd name="T84" fmla="*/ 1 w 287"/>
                    <a:gd name="T85" fmla="*/ 1 h 350"/>
                    <a:gd name="T86" fmla="*/ 1 w 287"/>
                    <a:gd name="T87" fmla="*/ 1 h 350"/>
                    <a:gd name="T88" fmla="*/ 1 w 287"/>
                    <a:gd name="T89" fmla="*/ 1 h 350"/>
                    <a:gd name="T90" fmla="*/ 1 w 287"/>
                    <a:gd name="T91" fmla="*/ 1 h 350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87"/>
                    <a:gd name="T139" fmla="*/ 0 h 350"/>
                    <a:gd name="T140" fmla="*/ 287 w 287"/>
                    <a:gd name="T141" fmla="*/ 350 h 350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87" h="350">
                      <a:moveTo>
                        <a:pt x="140" y="350"/>
                      </a:moveTo>
                      <a:lnTo>
                        <a:pt x="102" y="342"/>
                      </a:lnTo>
                      <a:lnTo>
                        <a:pt x="70" y="336"/>
                      </a:lnTo>
                      <a:lnTo>
                        <a:pt x="44" y="327"/>
                      </a:lnTo>
                      <a:lnTo>
                        <a:pt x="25" y="315"/>
                      </a:lnTo>
                      <a:lnTo>
                        <a:pt x="11" y="297"/>
                      </a:lnTo>
                      <a:lnTo>
                        <a:pt x="3" y="273"/>
                      </a:lnTo>
                      <a:lnTo>
                        <a:pt x="0" y="239"/>
                      </a:lnTo>
                      <a:lnTo>
                        <a:pt x="4" y="196"/>
                      </a:lnTo>
                      <a:lnTo>
                        <a:pt x="7" y="195"/>
                      </a:lnTo>
                      <a:lnTo>
                        <a:pt x="12" y="195"/>
                      </a:lnTo>
                      <a:lnTo>
                        <a:pt x="13" y="202"/>
                      </a:lnTo>
                      <a:lnTo>
                        <a:pt x="16" y="210"/>
                      </a:lnTo>
                      <a:lnTo>
                        <a:pt x="20" y="212"/>
                      </a:lnTo>
                      <a:lnTo>
                        <a:pt x="23" y="214"/>
                      </a:lnTo>
                      <a:lnTo>
                        <a:pt x="23" y="211"/>
                      </a:lnTo>
                      <a:lnTo>
                        <a:pt x="23" y="207"/>
                      </a:lnTo>
                      <a:lnTo>
                        <a:pt x="23" y="201"/>
                      </a:lnTo>
                      <a:lnTo>
                        <a:pt x="23" y="192"/>
                      </a:lnTo>
                      <a:lnTo>
                        <a:pt x="23" y="176"/>
                      </a:lnTo>
                      <a:lnTo>
                        <a:pt x="23" y="154"/>
                      </a:lnTo>
                      <a:lnTo>
                        <a:pt x="23" y="123"/>
                      </a:lnTo>
                      <a:lnTo>
                        <a:pt x="25" y="86"/>
                      </a:lnTo>
                      <a:lnTo>
                        <a:pt x="21" y="86"/>
                      </a:lnTo>
                      <a:lnTo>
                        <a:pt x="16" y="86"/>
                      </a:lnTo>
                      <a:lnTo>
                        <a:pt x="16" y="79"/>
                      </a:lnTo>
                      <a:lnTo>
                        <a:pt x="16" y="72"/>
                      </a:lnTo>
                      <a:lnTo>
                        <a:pt x="16" y="66"/>
                      </a:lnTo>
                      <a:lnTo>
                        <a:pt x="17" y="60"/>
                      </a:lnTo>
                      <a:lnTo>
                        <a:pt x="17" y="54"/>
                      </a:lnTo>
                      <a:lnTo>
                        <a:pt x="17" y="48"/>
                      </a:lnTo>
                      <a:lnTo>
                        <a:pt x="17" y="42"/>
                      </a:lnTo>
                      <a:lnTo>
                        <a:pt x="18" y="36"/>
                      </a:lnTo>
                      <a:lnTo>
                        <a:pt x="15" y="34"/>
                      </a:lnTo>
                      <a:lnTo>
                        <a:pt x="10" y="38"/>
                      </a:lnTo>
                      <a:lnTo>
                        <a:pt x="17" y="10"/>
                      </a:lnTo>
                      <a:lnTo>
                        <a:pt x="40" y="0"/>
                      </a:lnTo>
                      <a:lnTo>
                        <a:pt x="73" y="2"/>
                      </a:lnTo>
                      <a:lnTo>
                        <a:pt x="114" y="14"/>
                      </a:lnTo>
                      <a:lnTo>
                        <a:pt x="156" y="31"/>
                      </a:lnTo>
                      <a:lnTo>
                        <a:pt x="197" y="48"/>
                      </a:lnTo>
                      <a:lnTo>
                        <a:pt x="233" y="63"/>
                      </a:lnTo>
                      <a:lnTo>
                        <a:pt x="259" y="71"/>
                      </a:lnTo>
                      <a:lnTo>
                        <a:pt x="269" y="87"/>
                      </a:lnTo>
                      <a:lnTo>
                        <a:pt x="278" y="103"/>
                      </a:lnTo>
                      <a:lnTo>
                        <a:pt x="284" y="120"/>
                      </a:lnTo>
                      <a:lnTo>
                        <a:pt x="287" y="137"/>
                      </a:lnTo>
                      <a:lnTo>
                        <a:pt x="285" y="154"/>
                      </a:lnTo>
                      <a:lnTo>
                        <a:pt x="281" y="171"/>
                      </a:lnTo>
                      <a:lnTo>
                        <a:pt x="271" y="187"/>
                      </a:lnTo>
                      <a:lnTo>
                        <a:pt x="257" y="203"/>
                      </a:lnTo>
                      <a:lnTo>
                        <a:pt x="257" y="196"/>
                      </a:lnTo>
                      <a:lnTo>
                        <a:pt x="258" y="190"/>
                      </a:lnTo>
                      <a:lnTo>
                        <a:pt x="260" y="184"/>
                      </a:lnTo>
                      <a:lnTo>
                        <a:pt x="263" y="179"/>
                      </a:lnTo>
                      <a:lnTo>
                        <a:pt x="268" y="169"/>
                      </a:lnTo>
                      <a:lnTo>
                        <a:pt x="270" y="159"/>
                      </a:lnTo>
                      <a:lnTo>
                        <a:pt x="257" y="167"/>
                      </a:lnTo>
                      <a:lnTo>
                        <a:pt x="245" y="180"/>
                      </a:lnTo>
                      <a:lnTo>
                        <a:pt x="233" y="194"/>
                      </a:lnTo>
                      <a:lnTo>
                        <a:pt x="224" y="211"/>
                      </a:lnTo>
                      <a:lnTo>
                        <a:pt x="215" y="225"/>
                      </a:lnTo>
                      <a:lnTo>
                        <a:pt x="209" y="238"/>
                      </a:lnTo>
                      <a:lnTo>
                        <a:pt x="205" y="247"/>
                      </a:lnTo>
                      <a:lnTo>
                        <a:pt x="205" y="251"/>
                      </a:lnTo>
                      <a:lnTo>
                        <a:pt x="207" y="238"/>
                      </a:lnTo>
                      <a:lnTo>
                        <a:pt x="211" y="227"/>
                      </a:lnTo>
                      <a:lnTo>
                        <a:pt x="214" y="217"/>
                      </a:lnTo>
                      <a:lnTo>
                        <a:pt x="218" y="207"/>
                      </a:lnTo>
                      <a:lnTo>
                        <a:pt x="222" y="198"/>
                      </a:lnTo>
                      <a:lnTo>
                        <a:pt x="227" y="188"/>
                      </a:lnTo>
                      <a:lnTo>
                        <a:pt x="231" y="178"/>
                      </a:lnTo>
                      <a:lnTo>
                        <a:pt x="238" y="168"/>
                      </a:lnTo>
                      <a:lnTo>
                        <a:pt x="233" y="168"/>
                      </a:lnTo>
                      <a:lnTo>
                        <a:pt x="230" y="168"/>
                      </a:lnTo>
                      <a:lnTo>
                        <a:pt x="223" y="178"/>
                      </a:lnTo>
                      <a:lnTo>
                        <a:pt x="215" y="192"/>
                      </a:lnTo>
                      <a:lnTo>
                        <a:pt x="206" y="206"/>
                      </a:lnTo>
                      <a:lnTo>
                        <a:pt x="200" y="223"/>
                      </a:lnTo>
                      <a:lnTo>
                        <a:pt x="193" y="238"/>
                      </a:lnTo>
                      <a:lnTo>
                        <a:pt x="189" y="254"/>
                      </a:lnTo>
                      <a:lnTo>
                        <a:pt x="186" y="268"/>
                      </a:lnTo>
                      <a:lnTo>
                        <a:pt x="188" y="281"/>
                      </a:lnTo>
                      <a:lnTo>
                        <a:pt x="192" y="277"/>
                      </a:lnTo>
                      <a:lnTo>
                        <a:pt x="196" y="272"/>
                      </a:lnTo>
                      <a:lnTo>
                        <a:pt x="200" y="279"/>
                      </a:lnTo>
                      <a:lnTo>
                        <a:pt x="200" y="290"/>
                      </a:lnTo>
                      <a:lnTo>
                        <a:pt x="196" y="302"/>
                      </a:lnTo>
                      <a:lnTo>
                        <a:pt x="190" y="316"/>
                      </a:lnTo>
                      <a:lnTo>
                        <a:pt x="180" y="328"/>
                      </a:lnTo>
                      <a:lnTo>
                        <a:pt x="168" y="339"/>
                      </a:lnTo>
                      <a:lnTo>
                        <a:pt x="153" y="347"/>
                      </a:lnTo>
                      <a:lnTo>
                        <a:pt x="140" y="350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36" name="Freeform 22"/>
                <p:cNvSpPr>
                  <a:spLocks/>
                </p:cNvSpPr>
                <p:nvPr/>
              </p:nvSpPr>
              <p:spPr bwMode="auto">
                <a:xfrm>
                  <a:off x="4810" y="3118"/>
                  <a:ext cx="32" cy="47"/>
                </a:xfrm>
                <a:custGeom>
                  <a:avLst/>
                  <a:gdLst>
                    <a:gd name="T0" fmla="*/ 0 w 65"/>
                    <a:gd name="T1" fmla="*/ 0 h 95"/>
                    <a:gd name="T2" fmla="*/ 0 w 65"/>
                    <a:gd name="T3" fmla="*/ 0 h 95"/>
                    <a:gd name="T4" fmla="*/ 0 w 65"/>
                    <a:gd name="T5" fmla="*/ 0 h 95"/>
                    <a:gd name="T6" fmla="*/ 0 w 65"/>
                    <a:gd name="T7" fmla="*/ 0 h 95"/>
                    <a:gd name="T8" fmla="*/ 0 w 65"/>
                    <a:gd name="T9" fmla="*/ 0 h 95"/>
                    <a:gd name="T10" fmla="*/ 0 w 65"/>
                    <a:gd name="T11" fmla="*/ 0 h 95"/>
                    <a:gd name="T12" fmla="*/ 0 w 65"/>
                    <a:gd name="T13" fmla="*/ 0 h 95"/>
                    <a:gd name="T14" fmla="*/ 0 w 65"/>
                    <a:gd name="T15" fmla="*/ 0 h 95"/>
                    <a:gd name="T16" fmla="*/ 0 w 65"/>
                    <a:gd name="T17" fmla="*/ 0 h 95"/>
                    <a:gd name="T18" fmla="*/ 0 w 65"/>
                    <a:gd name="T19" fmla="*/ 0 h 95"/>
                    <a:gd name="T20" fmla="*/ 0 w 65"/>
                    <a:gd name="T21" fmla="*/ 0 h 95"/>
                    <a:gd name="T22" fmla="*/ 0 w 65"/>
                    <a:gd name="T23" fmla="*/ 0 h 95"/>
                    <a:gd name="T24" fmla="*/ 0 w 65"/>
                    <a:gd name="T25" fmla="*/ 0 h 95"/>
                    <a:gd name="T26" fmla="*/ 0 w 65"/>
                    <a:gd name="T27" fmla="*/ 0 h 95"/>
                    <a:gd name="T28" fmla="*/ 0 w 65"/>
                    <a:gd name="T29" fmla="*/ 0 h 95"/>
                    <a:gd name="T30" fmla="*/ 0 w 65"/>
                    <a:gd name="T31" fmla="*/ 0 h 95"/>
                    <a:gd name="T32" fmla="*/ 0 w 65"/>
                    <a:gd name="T33" fmla="*/ 0 h 95"/>
                    <a:gd name="T34" fmla="*/ 0 w 65"/>
                    <a:gd name="T35" fmla="*/ 0 h 95"/>
                    <a:gd name="T36" fmla="*/ 0 w 65"/>
                    <a:gd name="T37" fmla="*/ 0 h 95"/>
                    <a:gd name="T38" fmla="*/ 0 w 65"/>
                    <a:gd name="T39" fmla="*/ 0 h 95"/>
                    <a:gd name="T40" fmla="*/ 0 w 65"/>
                    <a:gd name="T41" fmla="*/ 0 h 95"/>
                    <a:gd name="T42" fmla="*/ 0 w 65"/>
                    <a:gd name="T43" fmla="*/ 0 h 95"/>
                    <a:gd name="T44" fmla="*/ 0 w 65"/>
                    <a:gd name="T45" fmla="*/ 0 h 95"/>
                    <a:gd name="T46" fmla="*/ 0 w 65"/>
                    <a:gd name="T47" fmla="*/ 0 h 95"/>
                    <a:gd name="T48" fmla="*/ 0 w 65"/>
                    <a:gd name="T49" fmla="*/ 0 h 95"/>
                    <a:gd name="T50" fmla="*/ 0 w 65"/>
                    <a:gd name="T51" fmla="*/ 0 h 95"/>
                    <a:gd name="T52" fmla="*/ 0 w 65"/>
                    <a:gd name="T53" fmla="*/ 0 h 95"/>
                    <a:gd name="T54" fmla="*/ 0 w 65"/>
                    <a:gd name="T55" fmla="*/ 0 h 95"/>
                    <a:gd name="T56" fmla="*/ 0 w 65"/>
                    <a:gd name="T57" fmla="*/ 0 h 95"/>
                    <a:gd name="T58" fmla="*/ 0 w 65"/>
                    <a:gd name="T59" fmla="*/ 0 h 95"/>
                    <a:gd name="T60" fmla="*/ 0 w 65"/>
                    <a:gd name="T61" fmla="*/ 0 h 95"/>
                    <a:gd name="T62" fmla="*/ 0 w 65"/>
                    <a:gd name="T63" fmla="*/ 0 h 95"/>
                    <a:gd name="T64" fmla="*/ 0 w 65"/>
                    <a:gd name="T65" fmla="*/ 0 h 95"/>
                    <a:gd name="T66" fmla="*/ 0 w 65"/>
                    <a:gd name="T67" fmla="*/ 0 h 95"/>
                    <a:gd name="T68" fmla="*/ 0 w 65"/>
                    <a:gd name="T69" fmla="*/ 0 h 95"/>
                    <a:gd name="T70" fmla="*/ 0 w 65"/>
                    <a:gd name="T71" fmla="*/ 0 h 95"/>
                    <a:gd name="T72" fmla="*/ 0 w 65"/>
                    <a:gd name="T73" fmla="*/ 0 h 95"/>
                    <a:gd name="T74" fmla="*/ 0 w 65"/>
                    <a:gd name="T75" fmla="*/ 0 h 95"/>
                    <a:gd name="T76" fmla="*/ 0 w 65"/>
                    <a:gd name="T77" fmla="*/ 0 h 95"/>
                    <a:gd name="T78" fmla="*/ 0 w 65"/>
                    <a:gd name="T79" fmla="*/ 0 h 95"/>
                    <a:gd name="T80" fmla="*/ 0 w 65"/>
                    <a:gd name="T81" fmla="*/ 0 h 95"/>
                    <a:gd name="T82" fmla="*/ 0 w 65"/>
                    <a:gd name="T83" fmla="*/ 0 h 95"/>
                    <a:gd name="T84" fmla="*/ 0 w 65"/>
                    <a:gd name="T85" fmla="*/ 0 h 95"/>
                    <a:gd name="T86" fmla="*/ 0 w 65"/>
                    <a:gd name="T87" fmla="*/ 0 h 95"/>
                    <a:gd name="T88" fmla="*/ 0 w 65"/>
                    <a:gd name="T89" fmla="*/ 0 h 9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5"/>
                    <a:gd name="T136" fmla="*/ 0 h 95"/>
                    <a:gd name="T137" fmla="*/ 65 w 65"/>
                    <a:gd name="T138" fmla="*/ 95 h 9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5" h="95">
                      <a:moveTo>
                        <a:pt x="0" y="93"/>
                      </a:moveTo>
                      <a:lnTo>
                        <a:pt x="4" y="82"/>
                      </a:lnTo>
                      <a:lnTo>
                        <a:pt x="9" y="72"/>
                      </a:lnTo>
                      <a:lnTo>
                        <a:pt x="13" y="61"/>
                      </a:lnTo>
                      <a:lnTo>
                        <a:pt x="17" y="51"/>
                      </a:lnTo>
                      <a:lnTo>
                        <a:pt x="21" y="41"/>
                      </a:lnTo>
                      <a:lnTo>
                        <a:pt x="26" y="31"/>
                      </a:lnTo>
                      <a:lnTo>
                        <a:pt x="31" y="21"/>
                      </a:lnTo>
                      <a:lnTo>
                        <a:pt x="36" y="11"/>
                      </a:lnTo>
                      <a:lnTo>
                        <a:pt x="43" y="9"/>
                      </a:lnTo>
                      <a:lnTo>
                        <a:pt x="52" y="9"/>
                      </a:lnTo>
                      <a:lnTo>
                        <a:pt x="54" y="5"/>
                      </a:lnTo>
                      <a:lnTo>
                        <a:pt x="57" y="0"/>
                      </a:lnTo>
                      <a:lnTo>
                        <a:pt x="61" y="0"/>
                      </a:lnTo>
                      <a:lnTo>
                        <a:pt x="65" y="0"/>
                      </a:lnTo>
                      <a:lnTo>
                        <a:pt x="59" y="9"/>
                      </a:lnTo>
                      <a:lnTo>
                        <a:pt x="54" y="22"/>
                      </a:lnTo>
                      <a:lnTo>
                        <a:pt x="47" y="38"/>
                      </a:lnTo>
                      <a:lnTo>
                        <a:pt x="42" y="53"/>
                      </a:lnTo>
                      <a:lnTo>
                        <a:pt x="35" y="67"/>
                      </a:lnTo>
                      <a:lnTo>
                        <a:pt x="31" y="81"/>
                      </a:lnTo>
                      <a:lnTo>
                        <a:pt x="26" y="89"/>
                      </a:lnTo>
                      <a:lnTo>
                        <a:pt x="23" y="95"/>
                      </a:lnTo>
                      <a:lnTo>
                        <a:pt x="21" y="94"/>
                      </a:lnTo>
                      <a:lnTo>
                        <a:pt x="21" y="93"/>
                      </a:lnTo>
                      <a:lnTo>
                        <a:pt x="21" y="83"/>
                      </a:lnTo>
                      <a:lnTo>
                        <a:pt x="23" y="74"/>
                      </a:lnTo>
                      <a:lnTo>
                        <a:pt x="25" y="65"/>
                      </a:lnTo>
                      <a:lnTo>
                        <a:pt x="28" y="57"/>
                      </a:lnTo>
                      <a:lnTo>
                        <a:pt x="32" y="48"/>
                      </a:lnTo>
                      <a:lnTo>
                        <a:pt x="35" y="40"/>
                      </a:lnTo>
                      <a:lnTo>
                        <a:pt x="39" y="32"/>
                      </a:lnTo>
                      <a:lnTo>
                        <a:pt x="44" y="26"/>
                      </a:lnTo>
                      <a:lnTo>
                        <a:pt x="39" y="26"/>
                      </a:lnTo>
                      <a:lnTo>
                        <a:pt x="38" y="26"/>
                      </a:lnTo>
                      <a:lnTo>
                        <a:pt x="26" y="47"/>
                      </a:lnTo>
                      <a:lnTo>
                        <a:pt x="18" y="63"/>
                      </a:lnTo>
                      <a:lnTo>
                        <a:pt x="13" y="75"/>
                      </a:lnTo>
                      <a:lnTo>
                        <a:pt x="10" y="84"/>
                      </a:lnTo>
                      <a:lnTo>
                        <a:pt x="6" y="88"/>
                      </a:lnTo>
                      <a:lnTo>
                        <a:pt x="4" y="92"/>
                      </a:lnTo>
                      <a:lnTo>
                        <a:pt x="3" y="93"/>
                      </a:lnTo>
                      <a:lnTo>
                        <a:pt x="2" y="95"/>
                      </a:lnTo>
                      <a:lnTo>
                        <a:pt x="1" y="94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37" name="Freeform 23"/>
                <p:cNvSpPr>
                  <a:spLocks/>
                </p:cNvSpPr>
                <p:nvPr/>
              </p:nvSpPr>
              <p:spPr bwMode="auto">
                <a:xfrm>
                  <a:off x="4760" y="3094"/>
                  <a:ext cx="5" cy="70"/>
                </a:xfrm>
                <a:custGeom>
                  <a:avLst/>
                  <a:gdLst>
                    <a:gd name="T0" fmla="*/ 0 w 11"/>
                    <a:gd name="T1" fmla="*/ 0 h 141"/>
                    <a:gd name="T2" fmla="*/ 0 w 11"/>
                    <a:gd name="T3" fmla="*/ 0 h 141"/>
                    <a:gd name="T4" fmla="*/ 0 w 11"/>
                    <a:gd name="T5" fmla="*/ 0 h 141"/>
                    <a:gd name="T6" fmla="*/ 0 w 11"/>
                    <a:gd name="T7" fmla="*/ 0 h 141"/>
                    <a:gd name="T8" fmla="*/ 0 w 11"/>
                    <a:gd name="T9" fmla="*/ 0 h 141"/>
                    <a:gd name="T10" fmla="*/ 0 w 11"/>
                    <a:gd name="T11" fmla="*/ 0 h 141"/>
                    <a:gd name="T12" fmla="*/ 0 w 11"/>
                    <a:gd name="T13" fmla="*/ 0 h 141"/>
                    <a:gd name="T14" fmla="*/ 0 w 11"/>
                    <a:gd name="T15" fmla="*/ 0 h 141"/>
                    <a:gd name="T16" fmla="*/ 0 w 11"/>
                    <a:gd name="T17" fmla="*/ 0 h 141"/>
                    <a:gd name="T18" fmla="*/ 0 w 11"/>
                    <a:gd name="T19" fmla="*/ 0 h 141"/>
                    <a:gd name="T20" fmla="*/ 0 w 11"/>
                    <a:gd name="T21" fmla="*/ 0 h 141"/>
                    <a:gd name="T22" fmla="*/ 0 w 11"/>
                    <a:gd name="T23" fmla="*/ 0 h 141"/>
                    <a:gd name="T24" fmla="*/ 0 w 11"/>
                    <a:gd name="T25" fmla="*/ 0 h 141"/>
                    <a:gd name="T26" fmla="*/ 0 w 11"/>
                    <a:gd name="T27" fmla="*/ 0 h 141"/>
                    <a:gd name="T28" fmla="*/ 0 w 11"/>
                    <a:gd name="T29" fmla="*/ 0 h 141"/>
                    <a:gd name="T30" fmla="*/ 0 w 11"/>
                    <a:gd name="T31" fmla="*/ 0 h 141"/>
                    <a:gd name="T32" fmla="*/ 0 w 11"/>
                    <a:gd name="T33" fmla="*/ 0 h 141"/>
                    <a:gd name="T34" fmla="*/ 0 w 11"/>
                    <a:gd name="T35" fmla="*/ 0 h 141"/>
                    <a:gd name="T36" fmla="*/ 0 w 11"/>
                    <a:gd name="T37" fmla="*/ 0 h 141"/>
                    <a:gd name="T38" fmla="*/ 0 w 11"/>
                    <a:gd name="T39" fmla="*/ 0 h 141"/>
                    <a:gd name="T40" fmla="*/ 0 w 11"/>
                    <a:gd name="T41" fmla="*/ 0 h 14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141"/>
                    <a:gd name="T65" fmla="*/ 11 w 11"/>
                    <a:gd name="T66" fmla="*/ 141 h 14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141">
                      <a:moveTo>
                        <a:pt x="8" y="141"/>
                      </a:moveTo>
                      <a:lnTo>
                        <a:pt x="4" y="113"/>
                      </a:lnTo>
                      <a:lnTo>
                        <a:pt x="3" y="93"/>
                      </a:lnTo>
                      <a:lnTo>
                        <a:pt x="2" y="77"/>
                      </a:lnTo>
                      <a:lnTo>
                        <a:pt x="2" y="65"/>
                      </a:lnTo>
                      <a:lnTo>
                        <a:pt x="1" y="51"/>
                      </a:lnTo>
                      <a:lnTo>
                        <a:pt x="1" y="37"/>
                      </a:lnTo>
                      <a:lnTo>
                        <a:pt x="0" y="21"/>
                      </a:lnTo>
                      <a:lnTo>
                        <a:pt x="0" y="2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8" y="37"/>
                      </a:lnTo>
                      <a:lnTo>
                        <a:pt x="9" y="67"/>
                      </a:lnTo>
                      <a:lnTo>
                        <a:pt x="10" y="89"/>
                      </a:lnTo>
                      <a:lnTo>
                        <a:pt x="11" y="105"/>
                      </a:lnTo>
                      <a:lnTo>
                        <a:pt x="10" y="116"/>
                      </a:lnTo>
                      <a:lnTo>
                        <a:pt x="10" y="124"/>
                      </a:lnTo>
                      <a:lnTo>
                        <a:pt x="10" y="132"/>
                      </a:lnTo>
                      <a:lnTo>
                        <a:pt x="10" y="141"/>
                      </a:lnTo>
                      <a:lnTo>
                        <a:pt x="9" y="141"/>
                      </a:lnTo>
                      <a:lnTo>
                        <a:pt x="8" y="1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38" name="Freeform 24"/>
                <p:cNvSpPr>
                  <a:spLocks/>
                </p:cNvSpPr>
                <p:nvPr/>
              </p:nvSpPr>
              <p:spPr bwMode="auto">
                <a:xfrm>
                  <a:off x="4849" y="3118"/>
                  <a:ext cx="14" cy="26"/>
                </a:xfrm>
                <a:custGeom>
                  <a:avLst/>
                  <a:gdLst>
                    <a:gd name="T0" fmla="*/ 1 w 27"/>
                    <a:gd name="T1" fmla="*/ 0 h 53"/>
                    <a:gd name="T2" fmla="*/ 1 w 27"/>
                    <a:gd name="T3" fmla="*/ 0 h 53"/>
                    <a:gd name="T4" fmla="*/ 0 w 27"/>
                    <a:gd name="T5" fmla="*/ 0 h 53"/>
                    <a:gd name="T6" fmla="*/ 1 w 27"/>
                    <a:gd name="T7" fmla="*/ 0 h 53"/>
                    <a:gd name="T8" fmla="*/ 1 w 27"/>
                    <a:gd name="T9" fmla="*/ 0 h 53"/>
                    <a:gd name="T10" fmla="*/ 1 w 27"/>
                    <a:gd name="T11" fmla="*/ 0 h 53"/>
                    <a:gd name="T12" fmla="*/ 1 w 27"/>
                    <a:gd name="T13" fmla="*/ 0 h 53"/>
                    <a:gd name="T14" fmla="*/ 1 w 27"/>
                    <a:gd name="T15" fmla="*/ 0 h 53"/>
                    <a:gd name="T16" fmla="*/ 1 w 27"/>
                    <a:gd name="T17" fmla="*/ 0 h 53"/>
                    <a:gd name="T18" fmla="*/ 1 w 27"/>
                    <a:gd name="T19" fmla="*/ 0 h 53"/>
                    <a:gd name="T20" fmla="*/ 1 w 27"/>
                    <a:gd name="T21" fmla="*/ 0 h 53"/>
                    <a:gd name="T22" fmla="*/ 1 w 27"/>
                    <a:gd name="T23" fmla="*/ 0 h 53"/>
                    <a:gd name="T24" fmla="*/ 1 w 27"/>
                    <a:gd name="T25" fmla="*/ 0 h 53"/>
                    <a:gd name="T26" fmla="*/ 1 w 27"/>
                    <a:gd name="T27" fmla="*/ 0 h 53"/>
                    <a:gd name="T28" fmla="*/ 1 w 27"/>
                    <a:gd name="T29" fmla="*/ 0 h 53"/>
                    <a:gd name="T30" fmla="*/ 1 w 27"/>
                    <a:gd name="T31" fmla="*/ 0 h 53"/>
                    <a:gd name="T32" fmla="*/ 1 w 27"/>
                    <a:gd name="T33" fmla="*/ 0 h 53"/>
                    <a:gd name="T34" fmla="*/ 1 w 27"/>
                    <a:gd name="T35" fmla="*/ 0 h 53"/>
                    <a:gd name="T36" fmla="*/ 1 w 27"/>
                    <a:gd name="T37" fmla="*/ 0 h 53"/>
                    <a:gd name="T38" fmla="*/ 1 w 27"/>
                    <a:gd name="T39" fmla="*/ 0 h 53"/>
                    <a:gd name="T40" fmla="*/ 1 w 27"/>
                    <a:gd name="T41" fmla="*/ 0 h 5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7"/>
                    <a:gd name="T64" fmla="*/ 0 h 53"/>
                    <a:gd name="T65" fmla="*/ 27 w 27"/>
                    <a:gd name="T66" fmla="*/ 53 h 5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7" h="53">
                      <a:moveTo>
                        <a:pt x="4" y="53"/>
                      </a:moveTo>
                      <a:lnTo>
                        <a:pt x="1" y="51"/>
                      </a:lnTo>
                      <a:lnTo>
                        <a:pt x="0" y="49"/>
                      </a:lnTo>
                      <a:lnTo>
                        <a:pt x="2" y="42"/>
                      </a:lnTo>
                      <a:lnTo>
                        <a:pt x="5" y="37"/>
                      </a:lnTo>
                      <a:lnTo>
                        <a:pt x="9" y="30"/>
                      </a:lnTo>
                      <a:lnTo>
                        <a:pt x="12" y="25"/>
                      </a:lnTo>
                      <a:lnTo>
                        <a:pt x="15" y="18"/>
                      </a:lnTo>
                      <a:lnTo>
                        <a:pt x="18" y="12"/>
                      </a:lnTo>
                      <a:lnTo>
                        <a:pt x="22" y="6"/>
                      </a:lnTo>
                      <a:lnTo>
                        <a:pt x="25" y="0"/>
                      </a:lnTo>
                      <a:lnTo>
                        <a:pt x="25" y="2"/>
                      </a:lnTo>
                      <a:lnTo>
                        <a:pt x="27" y="3"/>
                      </a:lnTo>
                      <a:lnTo>
                        <a:pt x="25" y="8"/>
                      </a:lnTo>
                      <a:lnTo>
                        <a:pt x="23" y="15"/>
                      </a:lnTo>
                      <a:lnTo>
                        <a:pt x="20" y="20"/>
                      </a:lnTo>
                      <a:lnTo>
                        <a:pt x="17" y="27"/>
                      </a:lnTo>
                      <a:lnTo>
                        <a:pt x="14" y="33"/>
                      </a:lnTo>
                      <a:lnTo>
                        <a:pt x="11" y="40"/>
                      </a:lnTo>
                      <a:lnTo>
                        <a:pt x="7" y="47"/>
                      </a:lnTo>
                      <a:lnTo>
                        <a:pt x="4" y="53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39" name="Freeform 25"/>
                <p:cNvSpPr>
                  <a:spLocks/>
                </p:cNvSpPr>
                <p:nvPr/>
              </p:nvSpPr>
              <p:spPr bwMode="auto">
                <a:xfrm>
                  <a:off x="4751" y="3090"/>
                  <a:ext cx="5" cy="46"/>
                </a:xfrm>
                <a:custGeom>
                  <a:avLst/>
                  <a:gdLst>
                    <a:gd name="T0" fmla="*/ 1 w 9"/>
                    <a:gd name="T1" fmla="*/ 1 h 92"/>
                    <a:gd name="T2" fmla="*/ 1 w 9"/>
                    <a:gd name="T3" fmla="*/ 1 h 92"/>
                    <a:gd name="T4" fmla="*/ 1 w 9"/>
                    <a:gd name="T5" fmla="*/ 1 h 92"/>
                    <a:gd name="T6" fmla="*/ 0 w 9"/>
                    <a:gd name="T7" fmla="*/ 1 h 92"/>
                    <a:gd name="T8" fmla="*/ 0 w 9"/>
                    <a:gd name="T9" fmla="*/ 1 h 92"/>
                    <a:gd name="T10" fmla="*/ 0 w 9"/>
                    <a:gd name="T11" fmla="*/ 1 h 92"/>
                    <a:gd name="T12" fmla="*/ 1 w 9"/>
                    <a:gd name="T13" fmla="*/ 1 h 92"/>
                    <a:gd name="T14" fmla="*/ 1 w 9"/>
                    <a:gd name="T15" fmla="*/ 1 h 92"/>
                    <a:gd name="T16" fmla="*/ 1 w 9"/>
                    <a:gd name="T17" fmla="*/ 0 h 92"/>
                    <a:gd name="T18" fmla="*/ 1 w 9"/>
                    <a:gd name="T19" fmla="*/ 1 h 92"/>
                    <a:gd name="T20" fmla="*/ 1 w 9"/>
                    <a:gd name="T21" fmla="*/ 1 h 92"/>
                    <a:gd name="T22" fmla="*/ 1 w 9"/>
                    <a:gd name="T23" fmla="*/ 1 h 92"/>
                    <a:gd name="T24" fmla="*/ 1 w 9"/>
                    <a:gd name="T25" fmla="*/ 1 h 92"/>
                    <a:gd name="T26" fmla="*/ 1 w 9"/>
                    <a:gd name="T27" fmla="*/ 1 h 92"/>
                    <a:gd name="T28" fmla="*/ 1 w 9"/>
                    <a:gd name="T29" fmla="*/ 1 h 92"/>
                    <a:gd name="T30" fmla="*/ 1 w 9"/>
                    <a:gd name="T31" fmla="*/ 1 h 92"/>
                    <a:gd name="T32" fmla="*/ 1 w 9"/>
                    <a:gd name="T33" fmla="*/ 1 h 92"/>
                    <a:gd name="T34" fmla="*/ 1 w 9"/>
                    <a:gd name="T35" fmla="*/ 1 h 92"/>
                    <a:gd name="T36" fmla="*/ 1 w 9"/>
                    <a:gd name="T37" fmla="*/ 1 h 9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"/>
                    <a:gd name="T58" fmla="*/ 0 h 92"/>
                    <a:gd name="T59" fmla="*/ 9 w 9"/>
                    <a:gd name="T60" fmla="*/ 92 h 9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" h="92">
                      <a:moveTo>
                        <a:pt x="3" y="92"/>
                      </a:moveTo>
                      <a:lnTo>
                        <a:pt x="1" y="80"/>
                      </a:lnTo>
                      <a:lnTo>
                        <a:pt x="1" y="68"/>
                      </a:lnTo>
                      <a:lnTo>
                        <a:pt x="0" y="54"/>
                      </a:lnTo>
                      <a:lnTo>
                        <a:pt x="0" y="41"/>
                      </a:lnTo>
                      <a:lnTo>
                        <a:pt x="0" y="28"/>
                      </a:lnTo>
                      <a:lnTo>
                        <a:pt x="3" y="16"/>
                      </a:lnTo>
                      <a:lnTo>
                        <a:pt x="5" y="6"/>
                      </a:lnTo>
                      <a:lnTo>
                        <a:pt x="9" y="0"/>
                      </a:lnTo>
                      <a:lnTo>
                        <a:pt x="8" y="12"/>
                      </a:lnTo>
                      <a:lnTo>
                        <a:pt x="7" y="21"/>
                      </a:lnTo>
                      <a:lnTo>
                        <a:pt x="7" y="30"/>
                      </a:lnTo>
                      <a:lnTo>
                        <a:pt x="7" y="39"/>
                      </a:lnTo>
                      <a:lnTo>
                        <a:pt x="7" y="47"/>
                      </a:lnTo>
                      <a:lnTo>
                        <a:pt x="7" y="58"/>
                      </a:lnTo>
                      <a:lnTo>
                        <a:pt x="8" y="70"/>
                      </a:lnTo>
                      <a:lnTo>
                        <a:pt x="9" y="87"/>
                      </a:lnTo>
                      <a:lnTo>
                        <a:pt x="5" y="91"/>
                      </a:lnTo>
                      <a:lnTo>
                        <a:pt x="3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40" name="Freeform 26"/>
                <p:cNvSpPr>
                  <a:spLocks/>
                </p:cNvSpPr>
                <p:nvPr/>
              </p:nvSpPr>
              <p:spPr bwMode="auto">
                <a:xfrm>
                  <a:off x="4740" y="3077"/>
                  <a:ext cx="5" cy="36"/>
                </a:xfrm>
                <a:custGeom>
                  <a:avLst/>
                  <a:gdLst>
                    <a:gd name="T0" fmla="*/ 0 w 10"/>
                    <a:gd name="T1" fmla="*/ 0 h 73"/>
                    <a:gd name="T2" fmla="*/ 0 w 10"/>
                    <a:gd name="T3" fmla="*/ 0 h 73"/>
                    <a:gd name="T4" fmla="*/ 0 w 10"/>
                    <a:gd name="T5" fmla="*/ 0 h 73"/>
                    <a:gd name="T6" fmla="*/ 0 w 10"/>
                    <a:gd name="T7" fmla="*/ 0 h 73"/>
                    <a:gd name="T8" fmla="*/ 1 w 10"/>
                    <a:gd name="T9" fmla="*/ 0 h 73"/>
                    <a:gd name="T10" fmla="*/ 1 w 10"/>
                    <a:gd name="T11" fmla="*/ 0 h 73"/>
                    <a:gd name="T12" fmla="*/ 1 w 10"/>
                    <a:gd name="T13" fmla="*/ 0 h 73"/>
                    <a:gd name="T14" fmla="*/ 1 w 10"/>
                    <a:gd name="T15" fmla="*/ 0 h 73"/>
                    <a:gd name="T16" fmla="*/ 1 w 10"/>
                    <a:gd name="T17" fmla="*/ 0 h 73"/>
                    <a:gd name="T18" fmla="*/ 1 w 10"/>
                    <a:gd name="T19" fmla="*/ 0 h 73"/>
                    <a:gd name="T20" fmla="*/ 1 w 10"/>
                    <a:gd name="T21" fmla="*/ 0 h 73"/>
                    <a:gd name="T22" fmla="*/ 1 w 10"/>
                    <a:gd name="T23" fmla="*/ 0 h 73"/>
                    <a:gd name="T24" fmla="*/ 1 w 10"/>
                    <a:gd name="T25" fmla="*/ 0 h 73"/>
                    <a:gd name="T26" fmla="*/ 1 w 10"/>
                    <a:gd name="T27" fmla="*/ 0 h 73"/>
                    <a:gd name="T28" fmla="*/ 1 w 10"/>
                    <a:gd name="T29" fmla="*/ 0 h 73"/>
                    <a:gd name="T30" fmla="*/ 1 w 10"/>
                    <a:gd name="T31" fmla="*/ 0 h 73"/>
                    <a:gd name="T32" fmla="*/ 1 w 10"/>
                    <a:gd name="T33" fmla="*/ 0 h 73"/>
                    <a:gd name="T34" fmla="*/ 1 w 10"/>
                    <a:gd name="T35" fmla="*/ 0 h 73"/>
                    <a:gd name="T36" fmla="*/ 0 w 10"/>
                    <a:gd name="T37" fmla="*/ 0 h 7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"/>
                    <a:gd name="T58" fmla="*/ 0 h 73"/>
                    <a:gd name="T59" fmla="*/ 10 w 10"/>
                    <a:gd name="T60" fmla="*/ 73 h 7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" h="73">
                      <a:moveTo>
                        <a:pt x="0" y="73"/>
                      </a:moveTo>
                      <a:lnTo>
                        <a:pt x="0" y="63"/>
                      </a:lnTo>
                      <a:lnTo>
                        <a:pt x="0" y="53"/>
                      </a:lnTo>
                      <a:lnTo>
                        <a:pt x="0" y="44"/>
                      </a:lnTo>
                      <a:lnTo>
                        <a:pt x="1" y="35"/>
                      </a:lnTo>
                      <a:lnTo>
                        <a:pt x="1" y="25"/>
                      </a:lnTo>
                      <a:lnTo>
                        <a:pt x="4" y="17"/>
                      </a:lnTo>
                      <a:lnTo>
                        <a:pt x="5" y="8"/>
                      </a:lnTo>
                      <a:lnTo>
                        <a:pt x="8" y="0"/>
                      </a:lnTo>
                      <a:lnTo>
                        <a:pt x="8" y="7"/>
                      </a:lnTo>
                      <a:lnTo>
                        <a:pt x="9" y="16"/>
                      </a:lnTo>
                      <a:lnTo>
                        <a:pt x="9" y="24"/>
                      </a:lnTo>
                      <a:lnTo>
                        <a:pt x="10" y="34"/>
                      </a:lnTo>
                      <a:lnTo>
                        <a:pt x="9" y="43"/>
                      </a:lnTo>
                      <a:lnTo>
                        <a:pt x="9" y="52"/>
                      </a:lnTo>
                      <a:lnTo>
                        <a:pt x="8" y="61"/>
                      </a:lnTo>
                      <a:lnTo>
                        <a:pt x="6" y="70"/>
                      </a:lnTo>
                      <a:lnTo>
                        <a:pt x="3" y="72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41" name="Freeform 27"/>
                <p:cNvSpPr>
                  <a:spLocks/>
                </p:cNvSpPr>
                <p:nvPr/>
              </p:nvSpPr>
              <p:spPr bwMode="auto">
                <a:xfrm>
                  <a:off x="4737" y="3075"/>
                  <a:ext cx="3" cy="10"/>
                </a:xfrm>
                <a:custGeom>
                  <a:avLst/>
                  <a:gdLst>
                    <a:gd name="T0" fmla="*/ 0 w 5"/>
                    <a:gd name="T1" fmla="*/ 0 h 21"/>
                    <a:gd name="T2" fmla="*/ 1 w 5"/>
                    <a:gd name="T3" fmla="*/ 0 h 21"/>
                    <a:gd name="T4" fmla="*/ 1 w 5"/>
                    <a:gd name="T5" fmla="*/ 0 h 21"/>
                    <a:gd name="T6" fmla="*/ 1 w 5"/>
                    <a:gd name="T7" fmla="*/ 0 h 21"/>
                    <a:gd name="T8" fmla="*/ 1 w 5"/>
                    <a:gd name="T9" fmla="*/ 0 h 21"/>
                    <a:gd name="T10" fmla="*/ 1 w 5"/>
                    <a:gd name="T11" fmla="*/ 0 h 21"/>
                    <a:gd name="T12" fmla="*/ 1 w 5"/>
                    <a:gd name="T13" fmla="*/ 0 h 21"/>
                    <a:gd name="T14" fmla="*/ 1 w 5"/>
                    <a:gd name="T15" fmla="*/ 0 h 21"/>
                    <a:gd name="T16" fmla="*/ 1 w 5"/>
                    <a:gd name="T17" fmla="*/ 0 h 21"/>
                    <a:gd name="T18" fmla="*/ 1 w 5"/>
                    <a:gd name="T19" fmla="*/ 0 h 21"/>
                    <a:gd name="T20" fmla="*/ 0 w 5"/>
                    <a:gd name="T21" fmla="*/ 0 h 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5"/>
                    <a:gd name="T34" fmla="*/ 0 h 21"/>
                    <a:gd name="T35" fmla="*/ 5 w 5"/>
                    <a:gd name="T36" fmla="*/ 21 h 2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5" h="21">
                      <a:moveTo>
                        <a:pt x="0" y="21"/>
                      </a:moveTo>
                      <a:lnTo>
                        <a:pt x="1" y="14"/>
                      </a:lnTo>
                      <a:lnTo>
                        <a:pt x="2" y="9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4" y="6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8"/>
                      </a:lnTo>
                      <a:lnTo>
                        <a:pt x="2" y="2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42" name="Freeform 28"/>
                <p:cNvSpPr>
                  <a:spLocks/>
                </p:cNvSpPr>
                <p:nvPr/>
              </p:nvSpPr>
              <p:spPr bwMode="auto">
                <a:xfrm>
                  <a:off x="4872" y="2869"/>
                  <a:ext cx="154" cy="182"/>
                </a:xfrm>
                <a:custGeom>
                  <a:avLst/>
                  <a:gdLst>
                    <a:gd name="T0" fmla="*/ 0 w 306"/>
                    <a:gd name="T1" fmla="*/ 0 h 365"/>
                    <a:gd name="T2" fmla="*/ 1 w 306"/>
                    <a:gd name="T3" fmla="*/ 0 h 365"/>
                    <a:gd name="T4" fmla="*/ 1 w 306"/>
                    <a:gd name="T5" fmla="*/ 0 h 365"/>
                    <a:gd name="T6" fmla="*/ 1 w 306"/>
                    <a:gd name="T7" fmla="*/ 0 h 365"/>
                    <a:gd name="T8" fmla="*/ 1 w 306"/>
                    <a:gd name="T9" fmla="*/ 0 h 365"/>
                    <a:gd name="T10" fmla="*/ 1 w 306"/>
                    <a:gd name="T11" fmla="*/ 0 h 365"/>
                    <a:gd name="T12" fmla="*/ 1 w 306"/>
                    <a:gd name="T13" fmla="*/ 0 h 365"/>
                    <a:gd name="T14" fmla="*/ 1 w 306"/>
                    <a:gd name="T15" fmla="*/ 0 h 365"/>
                    <a:gd name="T16" fmla="*/ 1 w 306"/>
                    <a:gd name="T17" fmla="*/ 0 h 365"/>
                    <a:gd name="T18" fmla="*/ 1 w 306"/>
                    <a:gd name="T19" fmla="*/ 0 h 365"/>
                    <a:gd name="T20" fmla="*/ 1 w 306"/>
                    <a:gd name="T21" fmla="*/ 0 h 365"/>
                    <a:gd name="T22" fmla="*/ 1 w 306"/>
                    <a:gd name="T23" fmla="*/ 0 h 365"/>
                    <a:gd name="T24" fmla="*/ 1 w 306"/>
                    <a:gd name="T25" fmla="*/ 0 h 365"/>
                    <a:gd name="T26" fmla="*/ 1 w 306"/>
                    <a:gd name="T27" fmla="*/ 0 h 365"/>
                    <a:gd name="T28" fmla="*/ 1 w 306"/>
                    <a:gd name="T29" fmla="*/ 0 h 365"/>
                    <a:gd name="T30" fmla="*/ 1 w 306"/>
                    <a:gd name="T31" fmla="*/ 0 h 365"/>
                    <a:gd name="T32" fmla="*/ 1 w 306"/>
                    <a:gd name="T33" fmla="*/ 0 h 365"/>
                    <a:gd name="T34" fmla="*/ 1 w 306"/>
                    <a:gd name="T35" fmla="*/ 0 h 365"/>
                    <a:gd name="T36" fmla="*/ 1 w 306"/>
                    <a:gd name="T37" fmla="*/ 0 h 365"/>
                    <a:gd name="T38" fmla="*/ 1 w 306"/>
                    <a:gd name="T39" fmla="*/ 0 h 365"/>
                    <a:gd name="T40" fmla="*/ 1 w 306"/>
                    <a:gd name="T41" fmla="*/ 0 h 365"/>
                    <a:gd name="T42" fmla="*/ 1 w 306"/>
                    <a:gd name="T43" fmla="*/ 0 h 365"/>
                    <a:gd name="T44" fmla="*/ 1 w 306"/>
                    <a:gd name="T45" fmla="*/ 0 h 365"/>
                    <a:gd name="T46" fmla="*/ 1 w 306"/>
                    <a:gd name="T47" fmla="*/ 0 h 365"/>
                    <a:gd name="T48" fmla="*/ 1 w 306"/>
                    <a:gd name="T49" fmla="*/ 0 h 365"/>
                    <a:gd name="T50" fmla="*/ 1 w 306"/>
                    <a:gd name="T51" fmla="*/ 0 h 365"/>
                    <a:gd name="T52" fmla="*/ 1 w 306"/>
                    <a:gd name="T53" fmla="*/ 0 h 365"/>
                    <a:gd name="T54" fmla="*/ 1 w 306"/>
                    <a:gd name="T55" fmla="*/ 0 h 365"/>
                    <a:gd name="T56" fmla="*/ 1 w 306"/>
                    <a:gd name="T57" fmla="*/ 0 h 365"/>
                    <a:gd name="T58" fmla="*/ 1 w 306"/>
                    <a:gd name="T59" fmla="*/ 0 h 365"/>
                    <a:gd name="T60" fmla="*/ 1 w 306"/>
                    <a:gd name="T61" fmla="*/ 0 h 365"/>
                    <a:gd name="T62" fmla="*/ 1 w 306"/>
                    <a:gd name="T63" fmla="*/ 0 h 365"/>
                    <a:gd name="T64" fmla="*/ 1 w 306"/>
                    <a:gd name="T65" fmla="*/ 0 h 365"/>
                    <a:gd name="T66" fmla="*/ 1 w 306"/>
                    <a:gd name="T67" fmla="*/ 0 h 365"/>
                    <a:gd name="T68" fmla="*/ 1 w 306"/>
                    <a:gd name="T69" fmla="*/ 0 h 365"/>
                    <a:gd name="T70" fmla="*/ 1 w 306"/>
                    <a:gd name="T71" fmla="*/ 0 h 365"/>
                    <a:gd name="T72" fmla="*/ 1 w 306"/>
                    <a:gd name="T73" fmla="*/ 0 h 365"/>
                    <a:gd name="T74" fmla="*/ 1 w 306"/>
                    <a:gd name="T75" fmla="*/ 0 h 365"/>
                    <a:gd name="T76" fmla="*/ 1 w 306"/>
                    <a:gd name="T77" fmla="*/ 0 h 365"/>
                    <a:gd name="T78" fmla="*/ 1 w 306"/>
                    <a:gd name="T79" fmla="*/ 0 h 365"/>
                    <a:gd name="T80" fmla="*/ 1 w 306"/>
                    <a:gd name="T81" fmla="*/ 0 h 365"/>
                    <a:gd name="T82" fmla="*/ 1 w 306"/>
                    <a:gd name="T83" fmla="*/ 0 h 365"/>
                    <a:gd name="T84" fmla="*/ 1 w 306"/>
                    <a:gd name="T85" fmla="*/ 0 h 365"/>
                    <a:gd name="T86" fmla="*/ 1 w 306"/>
                    <a:gd name="T87" fmla="*/ 0 h 365"/>
                    <a:gd name="T88" fmla="*/ 1 w 306"/>
                    <a:gd name="T89" fmla="*/ 0 h 365"/>
                    <a:gd name="T90" fmla="*/ 1 w 306"/>
                    <a:gd name="T91" fmla="*/ 0 h 365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306"/>
                    <a:gd name="T139" fmla="*/ 0 h 365"/>
                    <a:gd name="T140" fmla="*/ 306 w 306"/>
                    <a:gd name="T141" fmla="*/ 365 h 365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306" h="365">
                      <a:moveTo>
                        <a:pt x="4" y="365"/>
                      </a:moveTo>
                      <a:lnTo>
                        <a:pt x="0" y="357"/>
                      </a:lnTo>
                      <a:lnTo>
                        <a:pt x="1" y="352"/>
                      </a:lnTo>
                      <a:lnTo>
                        <a:pt x="22" y="330"/>
                      </a:lnTo>
                      <a:lnTo>
                        <a:pt x="43" y="310"/>
                      </a:lnTo>
                      <a:lnTo>
                        <a:pt x="64" y="287"/>
                      </a:lnTo>
                      <a:lnTo>
                        <a:pt x="84" y="265"/>
                      </a:lnTo>
                      <a:lnTo>
                        <a:pt x="104" y="241"/>
                      </a:lnTo>
                      <a:lnTo>
                        <a:pt x="124" y="217"/>
                      </a:lnTo>
                      <a:lnTo>
                        <a:pt x="142" y="193"/>
                      </a:lnTo>
                      <a:lnTo>
                        <a:pt x="160" y="170"/>
                      </a:lnTo>
                      <a:lnTo>
                        <a:pt x="161" y="170"/>
                      </a:lnTo>
                      <a:lnTo>
                        <a:pt x="166" y="170"/>
                      </a:lnTo>
                      <a:lnTo>
                        <a:pt x="162" y="172"/>
                      </a:lnTo>
                      <a:lnTo>
                        <a:pt x="161" y="175"/>
                      </a:lnTo>
                      <a:lnTo>
                        <a:pt x="161" y="179"/>
                      </a:lnTo>
                      <a:lnTo>
                        <a:pt x="161" y="187"/>
                      </a:lnTo>
                      <a:lnTo>
                        <a:pt x="161" y="185"/>
                      </a:lnTo>
                      <a:lnTo>
                        <a:pt x="162" y="182"/>
                      </a:lnTo>
                      <a:lnTo>
                        <a:pt x="166" y="177"/>
                      </a:lnTo>
                      <a:lnTo>
                        <a:pt x="171" y="169"/>
                      </a:lnTo>
                      <a:lnTo>
                        <a:pt x="179" y="155"/>
                      </a:lnTo>
                      <a:lnTo>
                        <a:pt x="191" y="134"/>
                      </a:lnTo>
                      <a:lnTo>
                        <a:pt x="207" y="104"/>
                      </a:lnTo>
                      <a:lnTo>
                        <a:pt x="231" y="67"/>
                      </a:lnTo>
                      <a:lnTo>
                        <a:pt x="232" y="69"/>
                      </a:lnTo>
                      <a:lnTo>
                        <a:pt x="235" y="71"/>
                      </a:lnTo>
                      <a:lnTo>
                        <a:pt x="229" y="84"/>
                      </a:lnTo>
                      <a:lnTo>
                        <a:pt x="224" y="97"/>
                      </a:lnTo>
                      <a:lnTo>
                        <a:pt x="216" y="110"/>
                      </a:lnTo>
                      <a:lnTo>
                        <a:pt x="210" y="123"/>
                      </a:lnTo>
                      <a:lnTo>
                        <a:pt x="201" y="135"/>
                      </a:lnTo>
                      <a:lnTo>
                        <a:pt x="193" y="148"/>
                      </a:lnTo>
                      <a:lnTo>
                        <a:pt x="185" y="161"/>
                      </a:lnTo>
                      <a:lnTo>
                        <a:pt x="181" y="176"/>
                      </a:lnTo>
                      <a:lnTo>
                        <a:pt x="183" y="175"/>
                      </a:lnTo>
                      <a:lnTo>
                        <a:pt x="189" y="175"/>
                      </a:lnTo>
                      <a:lnTo>
                        <a:pt x="190" y="164"/>
                      </a:lnTo>
                      <a:lnTo>
                        <a:pt x="193" y="155"/>
                      </a:lnTo>
                      <a:lnTo>
                        <a:pt x="196" y="146"/>
                      </a:lnTo>
                      <a:lnTo>
                        <a:pt x="202" y="138"/>
                      </a:lnTo>
                      <a:lnTo>
                        <a:pt x="206" y="130"/>
                      </a:lnTo>
                      <a:lnTo>
                        <a:pt x="213" y="122"/>
                      </a:lnTo>
                      <a:lnTo>
                        <a:pt x="218" y="114"/>
                      </a:lnTo>
                      <a:lnTo>
                        <a:pt x="225" y="108"/>
                      </a:lnTo>
                      <a:lnTo>
                        <a:pt x="233" y="103"/>
                      </a:lnTo>
                      <a:lnTo>
                        <a:pt x="241" y="93"/>
                      </a:lnTo>
                      <a:lnTo>
                        <a:pt x="251" y="78"/>
                      </a:lnTo>
                      <a:lnTo>
                        <a:pt x="261" y="62"/>
                      </a:lnTo>
                      <a:lnTo>
                        <a:pt x="269" y="43"/>
                      </a:lnTo>
                      <a:lnTo>
                        <a:pt x="277" y="29"/>
                      </a:lnTo>
                      <a:lnTo>
                        <a:pt x="281" y="18"/>
                      </a:lnTo>
                      <a:lnTo>
                        <a:pt x="283" y="13"/>
                      </a:lnTo>
                      <a:lnTo>
                        <a:pt x="281" y="16"/>
                      </a:lnTo>
                      <a:lnTo>
                        <a:pt x="279" y="18"/>
                      </a:lnTo>
                      <a:lnTo>
                        <a:pt x="278" y="14"/>
                      </a:lnTo>
                      <a:lnTo>
                        <a:pt x="277" y="13"/>
                      </a:lnTo>
                      <a:lnTo>
                        <a:pt x="280" y="7"/>
                      </a:lnTo>
                      <a:lnTo>
                        <a:pt x="285" y="0"/>
                      </a:lnTo>
                      <a:lnTo>
                        <a:pt x="293" y="7"/>
                      </a:lnTo>
                      <a:lnTo>
                        <a:pt x="292" y="21"/>
                      </a:lnTo>
                      <a:lnTo>
                        <a:pt x="283" y="39"/>
                      </a:lnTo>
                      <a:lnTo>
                        <a:pt x="272" y="58"/>
                      </a:lnTo>
                      <a:lnTo>
                        <a:pt x="259" y="77"/>
                      </a:lnTo>
                      <a:lnTo>
                        <a:pt x="249" y="96"/>
                      </a:lnTo>
                      <a:lnTo>
                        <a:pt x="245" y="110"/>
                      </a:lnTo>
                      <a:lnTo>
                        <a:pt x="250" y="120"/>
                      </a:lnTo>
                      <a:lnTo>
                        <a:pt x="256" y="110"/>
                      </a:lnTo>
                      <a:lnTo>
                        <a:pt x="262" y="100"/>
                      </a:lnTo>
                      <a:lnTo>
                        <a:pt x="268" y="87"/>
                      </a:lnTo>
                      <a:lnTo>
                        <a:pt x="274" y="74"/>
                      </a:lnTo>
                      <a:lnTo>
                        <a:pt x="280" y="59"/>
                      </a:lnTo>
                      <a:lnTo>
                        <a:pt x="285" y="46"/>
                      </a:lnTo>
                      <a:lnTo>
                        <a:pt x="291" y="34"/>
                      </a:lnTo>
                      <a:lnTo>
                        <a:pt x="297" y="25"/>
                      </a:lnTo>
                      <a:lnTo>
                        <a:pt x="303" y="25"/>
                      </a:lnTo>
                      <a:lnTo>
                        <a:pt x="306" y="30"/>
                      </a:lnTo>
                      <a:lnTo>
                        <a:pt x="304" y="30"/>
                      </a:lnTo>
                      <a:lnTo>
                        <a:pt x="303" y="32"/>
                      </a:lnTo>
                      <a:lnTo>
                        <a:pt x="300" y="35"/>
                      </a:lnTo>
                      <a:lnTo>
                        <a:pt x="296" y="43"/>
                      </a:lnTo>
                      <a:lnTo>
                        <a:pt x="290" y="54"/>
                      </a:lnTo>
                      <a:lnTo>
                        <a:pt x="281" y="73"/>
                      </a:lnTo>
                      <a:lnTo>
                        <a:pt x="269" y="96"/>
                      </a:lnTo>
                      <a:lnTo>
                        <a:pt x="254" y="130"/>
                      </a:lnTo>
                      <a:lnTo>
                        <a:pt x="234" y="151"/>
                      </a:lnTo>
                      <a:lnTo>
                        <a:pt x="205" y="183"/>
                      </a:lnTo>
                      <a:lnTo>
                        <a:pt x="170" y="222"/>
                      </a:lnTo>
                      <a:lnTo>
                        <a:pt x="132" y="262"/>
                      </a:lnTo>
                      <a:lnTo>
                        <a:pt x="92" y="300"/>
                      </a:lnTo>
                      <a:lnTo>
                        <a:pt x="56" y="333"/>
                      </a:lnTo>
                      <a:lnTo>
                        <a:pt x="25" y="356"/>
                      </a:lnTo>
                      <a:lnTo>
                        <a:pt x="4" y="365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43" name="Freeform 29"/>
                <p:cNvSpPr>
                  <a:spLocks/>
                </p:cNvSpPr>
                <p:nvPr/>
              </p:nvSpPr>
              <p:spPr bwMode="auto">
                <a:xfrm>
                  <a:off x="4722" y="2894"/>
                  <a:ext cx="228" cy="150"/>
                </a:xfrm>
                <a:custGeom>
                  <a:avLst/>
                  <a:gdLst>
                    <a:gd name="T0" fmla="*/ 0 w 457"/>
                    <a:gd name="T1" fmla="*/ 1 h 299"/>
                    <a:gd name="T2" fmla="*/ 0 w 457"/>
                    <a:gd name="T3" fmla="*/ 1 h 299"/>
                    <a:gd name="T4" fmla="*/ 0 w 457"/>
                    <a:gd name="T5" fmla="*/ 1 h 299"/>
                    <a:gd name="T6" fmla="*/ 0 w 457"/>
                    <a:gd name="T7" fmla="*/ 1 h 299"/>
                    <a:gd name="T8" fmla="*/ 0 w 457"/>
                    <a:gd name="T9" fmla="*/ 1 h 299"/>
                    <a:gd name="T10" fmla="*/ 0 w 457"/>
                    <a:gd name="T11" fmla="*/ 0 h 299"/>
                    <a:gd name="T12" fmla="*/ 0 w 457"/>
                    <a:gd name="T13" fmla="*/ 1 h 299"/>
                    <a:gd name="T14" fmla="*/ 0 w 457"/>
                    <a:gd name="T15" fmla="*/ 1 h 299"/>
                    <a:gd name="T16" fmla="*/ 0 w 457"/>
                    <a:gd name="T17" fmla="*/ 1 h 299"/>
                    <a:gd name="T18" fmla="*/ 0 w 457"/>
                    <a:gd name="T19" fmla="*/ 1 h 299"/>
                    <a:gd name="T20" fmla="*/ 0 w 457"/>
                    <a:gd name="T21" fmla="*/ 1 h 299"/>
                    <a:gd name="T22" fmla="*/ 0 w 457"/>
                    <a:gd name="T23" fmla="*/ 1 h 299"/>
                    <a:gd name="T24" fmla="*/ 0 w 457"/>
                    <a:gd name="T25" fmla="*/ 1 h 299"/>
                    <a:gd name="T26" fmla="*/ 0 w 457"/>
                    <a:gd name="T27" fmla="*/ 1 h 299"/>
                    <a:gd name="T28" fmla="*/ 0 w 457"/>
                    <a:gd name="T29" fmla="*/ 1 h 299"/>
                    <a:gd name="T30" fmla="*/ 0 w 457"/>
                    <a:gd name="T31" fmla="*/ 1 h 299"/>
                    <a:gd name="T32" fmla="*/ 0 w 457"/>
                    <a:gd name="T33" fmla="*/ 1 h 299"/>
                    <a:gd name="T34" fmla="*/ 0 w 457"/>
                    <a:gd name="T35" fmla="*/ 1 h 299"/>
                    <a:gd name="T36" fmla="*/ 0 w 457"/>
                    <a:gd name="T37" fmla="*/ 1 h 299"/>
                    <a:gd name="T38" fmla="*/ 0 w 457"/>
                    <a:gd name="T39" fmla="*/ 1 h 299"/>
                    <a:gd name="T40" fmla="*/ 0 w 457"/>
                    <a:gd name="T41" fmla="*/ 1 h 299"/>
                    <a:gd name="T42" fmla="*/ 0 w 457"/>
                    <a:gd name="T43" fmla="*/ 1 h 299"/>
                    <a:gd name="T44" fmla="*/ 0 w 457"/>
                    <a:gd name="T45" fmla="*/ 1 h 299"/>
                    <a:gd name="T46" fmla="*/ 0 w 457"/>
                    <a:gd name="T47" fmla="*/ 1 h 299"/>
                    <a:gd name="T48" fmla="*/ 0 w 457"/>
                    <a:gd name="T49" fmla="*/ 1 h 299"/>
                    <a:gd name="T50" fmla="*/ 0 w 457"/>
                    <a:gd name="T51" fmla="*/ 1 h 299"/>
                    <a:gd name="T52" fmla="*/ 0 w 457"/>
                    <a:gd name="T53" fmla="*/ 1 h 299"/>
                    <a:gd name="T54" fmla="*/ 0 w 457"/>
                    <a:gd name="T55" fmla="*/ 1 h 299"/>
                    <a:gd name="T56" fmla="*/ 0 w 457"/>
                    <a:gd name="T57" fmla="*/ 1 h 299"/>
                    <a:gd name="T58" fmla="*/ 0 w 457"/>
                    <a:gd name="T59" fmla="*/ 1 h 299"/>
                    <a:gd name="T60" fmla="*/ 0 w 457"/>
                    <a:gd name="T61" fmla="*/ 1 h 299"/>
                    <a:gd name="T62" fmla="*/ 0 w 457"/>
                    <a:gd name="T63" fmla="*/ 1 h 299"/>
                    <a:gd name="T64" fmla="*/ 0 w 457"/>
                    <a:gd name="T65" fmla="*/ 1 h 299"/>
                    <a:gd name="T66" fmla="*/ 0 w 457"/>
                    <a:gd name="T67" fmla="*/ 1 h 299"/>
                    <a:gd name="T68" fmla="*/ 0 w 457"/>
                    <a:gd name="T69" fmla="*/ 1 h 299"/>
                    <a:gd name="T70" fmla="*/ 0 w 457"/>
                    <a:gd name="T71" fmla="*/ 1 h 299"/>
                    <a:gd name="T72" fmla="*/ 0 w 457"/>
                    <a:gd name="T73" fmla="*/ 1 h 299"/>
                    <a:gd name="T74" fmla="*/ 0 w 457"/>
                    <a:gd name="T75" fmla="*/ 1 h 299"/>
                    <a:gd name="T76" fmla="*/ 0 w 457"/>
                    <a:gd name="T77" fmla="*/ 1 h 299"/>
                    <a:gd name="T78" fmla="*/ 0 w 457"/>
                    <a:gd name="T79" fmla="*/ 1 h 299"/>
                    <a:gd name="T80" fmla="*/ 0 w 457"/>
                    <a:gd name="T81" fmla="*/ 1 h 299"/>
                    <a:gd name="T82" fmla="*/ 0 w 457"/>
                    <a:gd name="T83" fmla="*/ 1 h 299"/>
                    <a:gd name="T84" fmla="*/ 0 w 457"/>
                    <a:gd name="T85" fmla="*/ 1 h 299"/>
                    <a:gd name="T86" fmla="*/ 0 w 457"/>
                    <a:gd name="T87" fmla="*/ 1 h 299"/>
                    <a:gd name="T88" fmla="*/ 0 w 457"/>
                    <a:gd name="T89" fmla="*/ 1 h 299"/>
                    <a:gd name="T90" fmla="*/ 0 w 457"/>
                    <a:gd name="T91" fmla="*/ 1 h 299"/>
                    <a:gd name="T92" fmla="*/ 0 w 457"/>
                    <a:gd name="T93" fmla="*/ 1 h 299"/>
                    <a:gd name="T94" fmla="*/ 0 w 457"/>
                    <a:gd name="T95" fmla="*/ 1 h 299"/>
                    <a:gd name="T96" fmla="*/ 0 w 457"/>
                    <a:gd name="T97" fmla="*/ 1 h 299"/>
                    <a:gd name="T98" fmla="*/ 0 w 457"/>
                    <a:gd name="T99" fmla="*/ 1 h 29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57"/>
                    <a:gd name="T151" fmla="*/ 0 h 299"/>
                    <a:gd name="T152" fmla="*/ 457 w 457"/>
                    <a:gd name="T153" fmla="*/ 299 h 29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57" h="299">
                      <a:moveTo>
                        <a:pt x="264" y="299"/>
                      </a:moveTo>
                      <a:lnTo>
                        <a:pt x="242" y="284"/>
                      </a:lnTo>
                      <a:lnTo>
                        <a:pt x="220" y="273"/>
                      </a:lnTo>
                      <a:lnTo>
                        <a:pt x="196" y="263"/>
                      </a:lnTo>
                      <a:lnTo>
                        <a:pt x="173" y="256"/>
                      </a:lnTo>
                      <a:lnTo>
                        <a:pt x="147" y="250"/>
                      </a:lnTo>
                      <a:lnTo>
                        <a:pt x="123" y="245"/>
                      </a:lnTo>
                      <a:lnTo>
                        <a:pt x="100" y="241"/>
                      </a:lnTo>
                      <a:lnTo>
                        <a:pt x="78" y="238"/>
                      </a:lnTo>
                      <a:lnTo>
                        <a:pt x="59" y="218"/>
                      </a:lnTo>
                      <a:lnTo>
                        <a:pt x="45" y="192"/>
                      </a:lnTo>
                      <a:lnTo>
                        <a:pt x="32" y="160"/>
                      </a:lnTo>
                      <a:lnTo>
                        <a:pt x="23" y="125"/>
                      </a:lnTo>
                      <a:lnTo>
                        <a:pt x="14" y="87"/>
                      </a:lnTo>
                      <a:lnTo>
                        <a:pt x="8" y="53"/>
                      </a:lnTo>
                      <a:lnTo>
                        <a:pt x="3" y="23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7" y="2"/>
                      </a:lnTo>
                      <a:lnTo>
                        <a:pt x="18" y="26"/>
                      </a:lnTo>
                      <a:lnTo>
                        <a:pt x="33" y="60"/>
                      </a:lnTo>
                      <a:lnTo>
                        <a:pt x="51" y="97"/>
                      </a:lnTo>
                      <a:lnTo>
                        <a:pt x="73" y="137"/>
                      </a:lnTo>
                      <a:lnTo>
                        <a:pt x="97" y="172"/>
                      </a:lnTo>
                      <a:lnTo>
                        <a:pt x="124" y="202"/>
                      </a:lnTo>
                      <a:lnTo>
                        <a:pt x="155" y="220"/>
                      </a:lnTo>
                      <a:lnTo>
                        <a:pt x="189" y="226"/>
                      </a:lnTo>
                      <a:lnTo>
                        <a:pt x="194" y="217"/>
                      </a:lnTo>
                      <a:lnTo>
                        <a:pt x="200" y="208"/>
                      </a:lnTo>
                      <a:lnTo>
                        <a:pt x="203" y="197"/>
                      </a:lnTo>
                      <a:lnTo>
                        <a:pt x="208" y="187"/>
                      </a:lnTo>
                      <a:lnTo>
                        <a:pt x="211" y="175"/>
                      </a:lnTo>
                      <a:lnTo>
                        <a:pt x="214" y="164"/>
                      </a:lnTo>
                      <a:lnTo>
                        <a:pt x="218" y="154"/>
                      </a:lnTo>
                      <a:lnTo>
                        <a:pt x="224" y="146"/>
                      </a:lnTo>
                      <a:lnTo>
                        <a:pt x="239" y="142"/>
                      </a:lnTo>
                      <a:lnTo>
                        <a:pt x="256" y="135"/>
                      </a:lnTo>
                      <a:lnTo>
                        <a:pt x="270" y="123"/>
                      </a:lnTo>
                      <a:lnTo>
                        <a:pt x="286" y="110"/>
                      </a:lnTo>
                      <a:lnTo>
                        <a:pt x="300" y="96"/>
                      </a:lnTo>
                      <a:lnTo>
                        <a:pt x="316" y="84"/>
                      </a:lnTo>
                      <a:lnTo>
                        <a:pt x="333" y="74"/>
                      </a:lnTo>
                      <a:lnTo>
                        <a:pt x="351" y="69"/>
                      </a:lnTo>
                      <a:lnTo>
                        <a:pt x="349" y="79"/>
                      </a:lnTo>
                      <a:lnTo>
                        <a:pt x="349" y="91"/>
                      </a:lnTo>
                      <a:lnTo>
                        <a:pt x="348" y="97"/>
                      </a:lnTo>
                      <a:lnTo>
                        <a:pt x="348" y="104"/>
                      </a:lnTo>
                      <a:lnTo>
                        <a:pt x="348" y="110"/>
                      </a:lnTo>
                      <a:lnTo>
                        <a:pt x="348" y="119"/>
                      </a:lnTo>
                      <a:lnTo>
                        <a:pt x="351" y="117"/>
                      </a:lnTo>
                      <a:lnTo>
                        <a:pt x="356" y="113"/>
                      </a:lnTo>
                      <a:lnTo>
                        <a:pt x="357" y="104"/>
                      </a:lnTo>
                      <a:lnTo>
                        <a:pt x="359" y="95"/>
                      </a:lnTo>
                      <a:lnTo>
                        <a:pt x="358" y="84"/>
                      </a:lnTo>
                      <a:lnTo>
                        <a:pt x="358" y="74"/>
                      </a:lnTo>
                      <a:lnTo>
                        <a:pt x="358" y="68"/>
                      </a:lnTo>
                      <a:lnTo>
                        <a:pt x="358" y="64"/>
                      </a:lnTo>
                      <a:lnTo>
                        <a:pt x="362" y="64"/>
                      </a:lnTo>
                      <a:lnTo>
                        <a:pt x="367" y="64"/>
                      </a:lnTo>
                      <a:lnTo>
                        <a:pt x="366" y="69"/>
                      </a:lnTo>
                      <a:lnTo>
                        <a:pt x="366" y="75"/>
                      </a:lnTo>
                      <a:lnTo>
                        <a:pt x="366" y="82"/>
                      </a:lnTo>
                      <a:lnTo>
                        <a:pt x="366" y="90"/>
                      </a:lnTo>
                      <a:lnTo>
                        <a:pt x="366" y="96"/>
                      </a:lnTo>
                      <a:lnTo>
                        <a:pt x="367" y="104"/>
                      </a:lnTo>
                      <a:lnTo>
                        <a:pt x="369" y="112"/>
                      </a:lnTo>
                      <a:lnTo>
                        <a:pt x="372" y="119"/>
                      </a:lnTo>
                      <a:lnTo>
                        <a:pt x="376" y="117"/>
                      </a:lnTo>
                      <a:lnTo>
                        <a:pt x="379" y="117"/>
                      </a:lnTo>
                      <a:lnTo>
                        <a:pt x="379" y="108"/>
                      </a:lnTo>
                      <a:lnTo>
                        <a:pt x="379" y="101"/>
                      </a:lnTo>
                      <a:lnTo>
                        <a:pt x="379" y="93"/>
                      </a:lnTo>
                      <a:lnTo>
                        <a:pt x="379" y="86"/>
                      </a:lnTo>
                      <a:lnTo>
                        <a:pt x="379" y="79"/>
                      </a:lnTo>
                      <a:lnTo>
                        <a:pt x="379" y="71"/>
                      </a:lnTo>
                      <a:lnTo>
                        <a:pt x="379" y="63"/>
                      </a:lnTo>
                      <a:lnTo>
                        <a:pt x="379" y="57"/>
                      </a:lnTo>
                      <a:lnTo>
                        <a:pt x="382" y="55"/>
                      </a:lnTo>
                      <a:lnTo>
                        <a:pt x="385" y="55"/>
                      </a:lnTo>
                      <a:lnTo>
                        <a:pt x="384" y="59"/>
                      </a:lnTo>
                      <a:lnTo>
                        <a:pt x="384" y="67"/>
                      </a:lnTo>
                      <a:lnTo>
                        <a:pt x="383" y="76"/>
                      </a:lnTo>
                      <a:lnTo>
                        <a:pt x="383" y="89"/>
                      </a:lnTo>
                      <a:lnTo>
                        <a:pt x="383" y="100"/>
                      </a:lnTo>
                      <a:lnTo>
                        <a:pt x="384" y="110"/>
                      </a:lnTo>
                      <a:lnTo>
                        <a:pt x="385" y="119"/>
                      </a:lnTo>
                      <a:lnTo>
                        <a:pt x="390" y="127"/>
                      </a:lnTo>
                      <a:lnTo>
                        <a:pt x="393" y="119"/>
                      </a:lnTo>
                      <a:lnTo>
                        <a:pt x="395" y="110"/>
                      </a:lnTo>
                      <a:lnTo>
                        <a:pt x="395" y="100"/>
                      </a:lnTo>
                      <a:lnTo>
                        <a:pt x="396" y="89"/>
                      </a:lnTo>
                      <a:lnTo>
                        <a:pt x="395" y="75"/>
                      </a:lnTo>
                      <a:lnTo>
                        <a:pt x="396" y="64"/>
                      </a:lnTo>
                      <a:lnTo>
                        <a:pt x="396" y="53"/>
                      </a:lnTo>
                      <a:lnTo>
                        <a:pt x="400" y="46"/>
                      </a:lnTo>
                      <a:lnTo>
                        <a:pt x="403" y="46"/>
                      </a:lnTo>
                      <a:lnTo>
                        <a:pt x="409" y="48"/>
                      </a:lnTo>
                      <a:lnTo>
                        <a:pt x="405" y="55"/>
                      </a:lnTo>
                      <a:lnTo>
                        <a:pt x="404" y="63"/>
                      </a:lnTo>
                      <a:lnTo>
                        <a:pt x="403" y="73"/>
                      </a:lnTo>
                      <a:lnTo>
                        <a:pt x="403" y="83"/>
                      </a:lnTo>
                      <a:lnTo>
                        <a:pt x="403" y="93"/>
                      </a:lnTo>
                      <a:lnTo>
                        <a:pt x="403" y="103"/>
                      </a:lnTo>
                      <a:lnTo>
                        <a:pt x="403" y="113"/>
                      </a:lnTo>
                      <a:lnTo>
                        <a:pt x="404" y="124"/>
                      </a:lnTo>
                      <a:lnTo>
                        <a:pt x="407" y="124"/>
                      </a:lnTo>
                      <a:lnTo>
                        <a:pt x="411" y="124"/>
                      </a:lnTo>
                      <a:lnTo>
                        <a:pt x="410" y="112"/>
                      </a:lnTo>
                      <a:lnTo>
                        <a:pt x="410" y="100"/>
                      </a:lnTo>
                      <a:lnTo>
                        <a:pt x="410" y="84"/>
                      </a:lnTo>
                      <a:lnTo>
                        <a:pt x="411" y="70"/>
                      </a:lnTo>
                      <a:lnTo>
                        <a:pt x="411" y="55"/>
                      </a:lnTo>
                      <a:lnTo>
                        <a:pt x="415" y="42"/>
                      </a:lnTo>
                      <a:lnTo>
                        <a:pt x="420" y="33"/>
                      </a:lnTo>
                      <a:lnTo>
                        <a:pt x="427" y="29"/>
                      </a:lnTo>
                      <a:lnTo>
                        <a:pt x="425" y="45"/>
                      </a:lnTo>
                      <a:lnTo>
                        <a:pt x="424" y="57"/>
                      </a:lnTo>
                      <a:lnTo>
                        <a:pt x="423" y="67"/>
                      </a:lnTo>
                      <a:lnTo>
                        <a:pt x="423" y="75"/>
                      </a:lnTo>
                      <a:lnTo>
                        <a:pt x="423" y="83"/>
                      </a:lnTo>
                      <a:lnTo>
                        <a:pt x="423" y="91"/>
                      </a:lnTo>
                      <a:lnTo>
                        <a:pt x="423" y="101"/>
                      </a:lnTo>
                      <a:lnTo>
                        <a:pt x="423" y="113"/>
                      </a:lnTo>
                      <a:lnTo>
                        <a:pt x="427" y="106"/>
                      </a:lnTo>
                      <a:lnTo>
                        <a:pt x="430" y="95"/>
                      </a:lnTo>
                      <a:lnTo>
                        <a:pt x="433" y="79"/>
                      </a:lnTo>
                      <a:lnTo>
                        <a:pt x="436" y="62"/>
                      </a:lnTo>
                      <a:lnTo>
                        <a:pt x="437" y="44"/>
                      </a:lnTo>
                      <a:lnTo>
                        <a:pt x="438" y="26"/>
                      </a:lnTo>
                      <a:lnTo>
                        <a:pt x="440" y="11"/>
                      </a:lnTo>
                      <a:lnTo>
                        <a:pt x="444" y="2"/>
                      </a:lnTo>
                      <a:lnTo>
                        <a:pt x="447" y="2"/>
                      </a:lnTo>
                      <a:lnTo>
                        <a:pt x="450" y="2"/>
                      </a:lnTo>
                      <a:lnTo>
                        <a:pt x="448" y="11"/>
                      </a:lnTo>
                      <a:lnTo>
                        <a:pt x="448" y="20"/>
                      </a:lnTo>
                      <a:lnTo>
                        <a:pt x="446" y="30"/>
                      </a:lnTo>
                      <a:lnTo>
                        <a:pt x="446" y="41"/>
                      </a:lnTo>
                      <a:lnTo>
                        <a:pt x="445" y="51"/>
                      </a:lnTo>
                      <a:lnTo>
                        <a:pt x="444" y="63"/>
                      </a:lnTo>
                      <a:lnTo>
                        <a:pt x="444" y="73"/>
                      </a:lnTo>
                      <a:lnTo>
                        <a:pt x="444" y="85"/>
                      </a:lnTo>
                      <a:lnTo>
                        <a:pt x="450" y="87"/>
                      </a:lnTo>
                      <a:lnTo>
                        <a:pt x="457" y="90"/>
                      </a:lnTo>
                      <a:lnTo>
                        <a:pt x="443" y="107"/>
                      </a:lnTo>
                      <a:lnTo>
                        <a:pt x="422" y="136"/>
                      </a:lnTo>
                      <a:lnTo>
                        <a:pt x="395" y="170"/>
                      </a:lnTo>
                      <a:lnTo>
                        <a:pt x="367" y="207"/>
                      </a:lnTo>
                      <a:lnTo>
                        <a:pt x="336" y="241"/>
                      </a:lnTo>
                      <a:lnTo>
                        <a:pt x="309" y="271"/>
                      </a:lnTo>
                      <a:lnTo>
                        <a:pt x="282" y="292"/>
                      </a:lnTo>
                      <a:lnTo>
                        <a:pt x="264" y="299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44" name="Freeform 30"/>
                <p:cNvSpPr>
                  <a:spLocks/>
                </p:cNvSpPr>
                <p:nvPr/>
              </p:nvSpPr>
              <p:spPr bwMode="auto">
                <a:xfrm>
                  <a:off x="4856" y="2458"/>
                  <a:ext cx="438" cy="583"/>
                </a:xfrm>
                <a:custGeom>
                  <a:avLst/>
                  <a:gdLst>
                    <a:gd name="T0" fmla="*/ 1 w 876"/>
                    <a:gd name="T1" fmla="*/ 0 h 1168"/>
                    <a:gd name="T2" fmla="*/ 1 w 876"/>
                    <a:gd name="T3" fmla="*/ 0 h 1168"/>
                    <a:gd name="T4" fmla="*/ 1 w 876"/>
                    <a:gd name="T5" fmla="*/ 0 h 1168"/>
                    <a:gd name="T6" fmla="*/ 1 w 876"/>
                    <a:gd name="T7" fmla="*/ 0 h 1168"/>
                    <a:gd name="T8" fmla="*/ 1 w 876"/>
                    <a:gd name="T9" fmla="*/ 0 h 1168"/>
                    <a:gd name="T10" fmla="*/ 1 w 876"/>
                    <a:gd name="T11" fmla="*/ 0 h 1168"/>
                    <a:gd name="T12" fmla="*/ 1 w 876"/>
                    <a:gd name="T13" fmla="*/ 0 h 1168"/>
                    <a:gd name="T14" fmla="*/ 1 w 876"/>
                    <a:gd name="T15" fmla="*/ 0 h 1168"/>
                    <a:gd name="T16" fmla="*/ 1 w 876"/>
                    <a:gd name="T17" fmla="*/ 0 h 1168"/>
                    <a:gd name="T18" fmla="*/ 1 w 876"/>
                    <a:gd name="T19" fmla="*/ 0 h 1168"/>
                    <a:gd name="T20" fmla="*/ 1 w 876"/>
                    <a:gd name="T21" fmla="*/ 0 h 1168"/>
                    <a:gd name="T22" fmla="*/ 1 w 876"/>
                    <a:gd name="T23" fmla="*/ 0 h 1168"/>
                    <a:gd name="T24" fmla="*/ 1 w 876"/>
                    <a:gd name="T25" fmla="*/ 0 h 1168"/>
                    <a:gd name="T26" fmla="*/ 1 w 876"/>
                    <a:gd name="T27" fmla="*/ 0 h 1168"/>
                    <a:gd name="T28" fmla="*/ 1 w 876"/>
                    <a:gd name="T29" fmla="*/ 0 h 1168"/>
                    <a:gd name="T30" fmla="*/ 1 w 876"/>
                    <a:gd name="T31" fmla="*/ 0 h 1168"/>
                    <a:gd name="T32" fmla="*/ 1 w 876"/>
                    <a:gd name="T33" fmla="*/ 0 h 1168"/>
                    <a:gd name="T34" fmla="*/ 1 w 876"/>
                    <a:gd name="T35" fmla="*/ 0 h 1168"/>
                    <a:gd name="T36" fmla="*/ 1 w 876"/>
                    <a:gd name="T37" fmla="*/ 0 h 1168"/>
                    <a:gd name="T38" fmla="*/ 1 w 876"/>
                    <a:gd name="T39" fmla="*/ 0 h 1168"/>
                    <a:gd name="T40" fmla="*/ 1 w 876"/>
                    <a:gd name="T41" fmla="*/ 0 h 1168"/>
                    <a:gd name="T42" fmla="*/ 1 w 876"/>
                    <a:gd name="T43" fmla="*/ 0 h 1168"/>
                    <a:gd name="T44" fmla="*/ 1 w 876"/>
                    <a:gd name="T45" fmla="*/ 0 h 1168"/>
                    <a:gd name="T46" fmla="*/ 1 w 876"/>
                    <a:gd name="T47" fmla="*/ 0 h 1168"/>
                    <a:gd name="T48" fmla="*/ 1 w 876"/>
                    <a:gd name="T49" fmla="*/ 0 h 1168"/>
                    <a:gd name="T50" fmla="*/ 1 w 876"/>
                    <a:gd name="T51" fmla="*/ 0 h 1168"/>
                    <a:gd name="T52" fmla="*/ 1 w 876"/>
                    <a:gd name="T53" fmla="*/ 0 h 1168"/>
                    <a:gd name="T54" fmla="*/ 1 w 876"/>
                    <a:gd name="T55" fmla="*/ 0 h 1168"/>
                    <a:gd name="T56" fmla="*/ 1 w 876"/>
                    <a:gd name="T57" fmla="*/ 0 h 1168"/>
                    <a:gd name="T58" fmla="*/ 1 w 876"/>
                    <a:gd name="T59" fmla="*/ 0 h 1168"/>
                    <a:gd name="T60" fmla="*/ 1 w 876"/>
                    <a:gd name="T61" fmla="*/ 0 h 1168"/>
                    <a:gd name="T62" fmla="*/ 1 w 876"/>
                    <a:gd name="T63" fmla="*/ 0 h 1168"/>
                    <a:gd name="T64" fmla="*/ 1 w 876"/>
                    <a:gd name="T65" fmla="*/ 0 h 1168"/>
                    <a:gd name="T66" fmla="*/ 1 w 876"/>
                    <a:gd name="T67" fmla="*/ 0 h 1168"/>
                    <a:gd name="T68" fmla="*/ 1 w 876"/>
                    <a:gd name="T69" fmla="*/ 0 h 1168"/>
                    <a:gd name="T70" fmla="*/ 1 w 876"/>
                    <a:gd name="T71" fmla="*/ 0 h 1168"/>
                    <a:gd name="T72" fmla="*/ 1 w 876"/>
                    <a:gd name="T73" fmla="*/ 0 h 1168"/>
                    <a:gd name="T74" fmla="*/ 1 w 876"/>
                    <a:gd name="T75" fmla="*/ 0 h 1168"/>
                    <a:gd name="T76" fmla="*/ 1 w 876"/>
                    <a:gd name="T77" fmla="*/ 0 h 1168"/>
                    <a:gd name="T78" fmla="*/ 1 w 876"/>
                    <a:gd name="T79" fmla="*/ 0 h 1168"/>
                    <a:gd name="T80" fmla="*/ 1 w 876"/>
                    <a:gd name="T81" fmla="*/ 0 h 1168"/>
                    <a:gd name="T82" fmla="*/ 1 w 876"/>
                    <a:gd name="T83" fmla="*/ 0 h 1168"/>
                    <a:gd name="T84" fmla="*/ 1 w 876"/>
                    <a:gd name="T85" fmla="*/ 0 h 1168"/>
                    <a:gd name="T86" fmla="*/ 1 w 876"/>
                    <a:gd name="T87" fmla="*/ 0 h 1168"/>
                    <a:gd name="T88" fmla="*/ 1 w 876"/>
                    <a:gd name="T89" fmla="*/ 0 h 1168"/>
                    <a:gd name="T90" fmla="*/ 1 w 876"/>
                    <a:gd name="T91" fmla="*/ 0 h 1168"/>
                    <a:gd name="T92" fmla="*/ 1 w 876"/>
                    <a:gd name="T93" fmla="*/ 0 h 1168"/>
                    <a:gd name="T94" fmla="*/ 1 w 876"/>
                    <a:gd name="T95" fmla="*/ 0 h 1168"/>
                    <a:gd name="T96" fmla="*/ 1 w 876"/>
                    <a:gd name="T97" fmla="*/ 0 h 1168"/>
                    <a:gd name="T98" fmla="*/ 1 w 876"/>
                    <a:gd name="T99" fmla="*/ 0 h 1168"/>
                    <a:gd name="T100" fmla="*/ 1 w 876"/>
                    <a:gd name="T101" fmla="*/ 0 h 1168"/>
                    <a:gd name="T102" fmla="*/ 1 w 876"/>
                    <a:gd name="T103" fmla="*/ 0 h 1168"/>
                    <a:gd name="T104" fmla="*/ 1 w 876"/>
                    <a:gd name="T105" fmla="*/ 0 h 1168"/>
                    <a:gd name="T106" fmla="*/ 1 w 876"/>
                    <a:gd name="T107" fmla="*/ 0 h 116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76"/>
                    <a:gd name="T163" fmla="*/ 0 h 1168"/>
                    <a:gd name="T164" fmla="*/ 876 w 876"/>
                    <a:gd name="T165" fmla="*/ 1168 h 116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76" h="1168">
                      <a:moveTo>
                        <a:pt x="545" y="1168"/>
                      </a:moveTo>
                      <a:lnTo>
                        <a:pt x="529" y="1138"/>
                      </a:lnTo>
                      <a:lnTo>
                        <a:pt x="500" y="1079"/>
                      </a:lnTo>
                      <a:lnTo>
                        <a:pt x="458" y="999"/>
                      </a:lnTo>
                      <a:lnTo>
                        <a:pt x="410" y="912"/>
                      </a:lnTo>
                      <a:lnTo>
                        <a:pt x="357" y="828"/>
                      </a:lnTo>
                      <a:lnTo>
                        <a:pt x="305" y="761"/>
                      </a:lnTo>
                      <a:lnTo>
                        <a:pt x="258" y="721"/>
                      </a:lnTo>
                      <a:lnTo>
                        <a:pt x="222" y="722"/>
                      </a:lnTo>
                      <a:lnTo>
                        <a:pt x="201" y="758"/>
                      </a:lnTo>
                      <a:lnTo>
                        <a:pt x="183" y="791"/>
                      </a:lnTo>
                      <a:lnTo>
                        <a:pt x="167" y="820"/>
                      </a:lnTo>
                      <a:lnTo>
                        <a:pt x="150" y="846"/>
                      </a:lnTo>
                      <a:lnTo>
                        <a:pt x="131" y="868"/>
                      </a:lnTo>
                      <a:lnTo>
                        <a:pt x="108" y="890"/>
                      </a:lnTo>
                      <a:lnTo>
                        <a:pt x="77" y="910"/>
                      </a:lnTo>
                      <a:lnTo>
                        <a:pt x="40" y="931"/>
                      </a:lnTo>
                      <a:lnTo>
                        <a:pt x="31" y="936"/>
                      </a:lnTo>
                      <a:lnTo>
                        <a:pt x="24" y="942"/>
                      </a:lnTo>
                      <a:lnTo>
                        <a:pt x="18" y="946"/>
                      </a:lnTo>
                      <a:lnTo>
                        <a:pt x="14" y="951"/>
                      </a:lnTo>
                      <a:lnTo>
                        <a:pt x="7" y="956"/>
                      </a:lnTo>
                      <a:lnTo>
                        <a:pt x="2" y="958"/>
                      </a:lnTo>
                      <a:lnTo>
                        <a:pt x="1" y="955"/>
                      </a:lnTo>
                      <a:lnTo>
                        <a:pt x="0" y="952"/>
                      </a:lnTo>
                      <a:lnTo>
                        <a:pt x="34" y="918"/>
                      </a:lnTo>
                      <a:lnTo>
                        <a:pt x="65" y="888"/>
                      </a:lnTo>
                      <a:lnTo>
                        <a:pt x="90" y="861"/>
                      </a:lnTo>
                      <a:lnTo>
                        <a:pt x="113" y="833"/>
                      </a:lnTo>
                      <a:lnTo>
                        <a:pt x="133" y="802"/>
                      </a:lnTo>
                      <a:lnTo>
                        <a:pt x="153" y="771"/>
                      </a:lnTo>
                      <a:lnTo>
                        <a:pt x="172" y="733"/>
                      </a:lnTo>
                      <a:lnTo>
                        <a:pt x="197" y="690"/>
                      </a:lnTo>
                      <a:lnTo>
                        <a:pt x="222" y="656"/>
                      </a:lnTo>
                      <a:lnTo>
                        <a:pt x="251" y="630"/>
                      </a:lnTo>
                      <a:lnTo>
                        <a:pt x="282" y="606"/>
                      </a:lnTo>
                      <a:lnTo>
                        <a:pt x="317" y="585"/>
                      </a:lnTo>
                      <a:lnTo>
                        <a:pt x="352" y="565"/>
                      </a:lnTo>
                      <a:lnTo>
                        <a:pt x="389" y="546"/>
                      </a:lnTo>
                      <a:lnTo>
                        <a:pt x="425" y="524"/>
                      </a:lnTo>
                      <a:lnTo>
                        <a:pt x="461" y="501"/>
                      </a:lnTo>
                      <a:lnTo>
                        <a:pt x="486" y="467"/>
                      </a:lnTo>
                      <a:lnTo>
                        <a:pt x="525" y="420"/>
                      </a:lnTo>
                      <a:lnTo>
                        <a:pt x="570" y="364"/>
                      </a:lnTo>
                      <a:lnTo>
                        <a:pt x="618" y="305"/>
                      </a:lnTo>
                      <a:lnTo>
                        <a:pt x="664" y="242"/>
                      </a:lnTo>
                      <a:lnTo>
                        <a:pt x="705" y="181"/>
                      </a:lnTo>
                      <a:lnTo>
                        <a:pt x="734" y="126"/>
                      </a:lnTo>
                      <a:lnTo>
                        <a:pt x="750" y="81"/>
                      </a:lnTo>
                      <a:lnTo>
                        <a:pt x="742" y="85"/>
                      </a:lnTo>
                      <a:lnTo>
                        <a:pt x="733" y="96"/>
                      </a:lnTo>
                      <a:lnTo>
                        <a:pt x="722" y="111"/>
                      </a:lnTo>
                      <a:lnTo>
                        <a:pt x="711" y="131"/>
                      </a:lnTo>
                      <a:lnTo>
                        <a:pt x="699" y="149"/>
                      </a:lnTo>
                      <a:lnTo>
                        <a:pt x="689" y="168"/>
                      </a:lnTo>
                      <a:lnTo>
                        <a:pt x="682" y="183"/>
                      </a:lnTo>
                      <a:lnTo>
                        <a:pt x="678" y="193"/>
                      </a:lnTo>
                      <a:lnTo>
                        <a:pt x="681" y="172"/>
                      </a:lnTo>
                      <a:lnTo>
                        <a:pt x="686" y="152"/>
                      </a:lnTo>
                      <a:lnTo>
                        <a:pt x="695" y="131"/>
                      </a:lnTo>
                      <a:lnTo>
                        <a:pt x="707" y="111"/>
                      </a:lnTo>
                      <a:lnTo>
                        <a:pt x="719" y="90"/>
                      </a:lnTo>
                      <a:lnTo>
                        <a:pt x="731" y="70"/>
                      </a:lnTo>
                      <a:lnTo>
                        <a:pt x="742" y="51"/>
                      </a:lnTo>
                      <a:lnTo>
                        <a:pt x="752" y="34"/>
                      </a:lnTo>
                      <a:lnTo>
                        <a:pt x="743" y="36"/>
                      </a:lnTo>
                      <a:lnTo>
                        <a:pt x="737" y="43"/>
                      </a:lnTo>
                      <a:lnTo>
                        <a:pt x="730" y="52"/>
                      </a:lnTo>
                      <a:lnTo>
                        <a:pt x="724" y="65"/>
                      </a:lnTo>
                      <a:lnTo>
                        <a:pt x="717" y="78"/>
                      </a:lnTo>
                      <a:lnTo>
                        <a:pt x="711" y="91"/>
                      </a:lnTo>
                      <a:lnTo>
                        <a:pt x="705" y="103"/>
                      </a:lnTo>
                      <a:lnTo>
                        <a:pt x="699" y="113"/>
                      </a:lnTo>
                      <a:lnTo>
                        <a:pt x="700" y="95"/>
                      </a:lnTo>
                      <a:lnTo>
                        <a:pt x="705" y="79"/>
                      </a:lnTo>
                      <a:lnTo>
                        <a:pt x="711" y="64"/>
                      </a:lnTo>
                      <a:lnTo>
                        <a:pt x="721" y="52"/>
                      </a:lnTo>
                      <a:lnTo>
                        <a:pt x="729" y="39"/>
                      </a:lnTo>
                      <a:lnTo>
                        <a:pt x="738" y="25"/>
                      </a:lnTo>
                      <a:lnTo>
                        <a:pt x="744" y="12"/>
                      </a:lnTo>
                      <a:lnTo>
                        <a:pt x="750" y="0"/>
                      </a:lnTo>
                      <a:lnTo>
                        <a:pt x="752" y="1"/>
                      </a:lnTo>
                      <a:lnTo>
                        <a:pt x="755" y="2"/>
                      </a:lnTo>
                      <a:lnTo>
                        <a:pt x="761" y="40"/>
                      </a:lnTo>
                      <a:lnTo>
                        <a:pt x="769" y="73"/>
                      </a:lnTo>
                      <a:lnTo>
                        <a:pt x="778" y="100"/>
                      </a:lnTo>
                      <a:lnTo>
                        <a:pt x="792" y="126"/>
                      </a:lnTo>
                      <a:lnTo>
                        <a:pt x="807" y="150"/>
                      </a:lnTo>
                      <a:lnTo>
                        <a:pt x="827" y="177"/>
                      </a:lnTo>
                      <a:lnTo>
                        <a:pt x="849" y="204"/>
                      </a:lnTo>
                      <a:lnTo>
                        <a:pt x="875" y="237"/>
                      </a:lnTo>
                      <a:lnTo>
                        <a:pt x="876" y="282"/>
                      </a:lnTo>
                      <a:lnTo>
                        <a:pt x="859" y="351"/>
                      </a:lnTo>
                      <a:lnTo>
                        <a:pt x="827" y="435"/>
                      </a:lnTo>
                      <a:lnTo>
                        <a:pt x="786" y="527"/>
                      </a:lnTo>
                      <a:lnTo>
                        <a:pt x="740" y="620"/>
                      </a:lnTo>
                      <a:lnTo>
                        <a:pt x="696" y="709"/>
                      </a:lnTo>
                      <a:lnTo>
                        <a:pt x="657" y="786"/>
                      </a:lnTo>
                      <a:lnTo>
                        <a:pt x="630" y="845"/>
                      </a:lnTo>
                      <a:lnTo>
                        <a:pt x="618" y="885"/>
                      </a:lnTo>
                      <a:lnTo>
                        <a:pt x="609" y="924"/>
                      </a:lnTo>
                      <a:lnTo>
                        <a:pt x="601" y="965"/>
                      </a:lnTo>
                      <a:lnTo>
                        <a:pt x="593" y="1005"/>
                      </a:lnTo>
                      <a:lnTo>
                        <a:pt x="584" y="1046"/>
                      </a:lnTo>
                      <a:lnTo>
                        <a:pt x="576" y="1087"/>
                      </a:lnTo>
                      <a:lnTo>
                        <a:pt x="567" y="1127"/>
                      </a:lnTo>
                      <a:lnTo>
                        <a:pt x="557" y="1168"/>
                      </a:lnTo>
                      <a:lnTo>
                        <a:pt x="550" y="1168"/>
                      </a:lnTo>
                      <a:lnTo>
                        <a:pt x="545" y="1168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45" name="Freeform 31"/>
                <p:cNvSpPr>
                  <a:spLocks/>
                </p:cNvSpPr>
                <p:nvPr/>
              </p:nvSpPr>
              <p:spPr bwMode="auto">
                <a:xfrm>
                  <a:off x="4699" y="2880"/>
                  <a:ext cx="44" cy="132"/>
                </a:xfrm>
                <a:custGeom>
                  <a:avLst/>
                  <a:gdLst>
                    <a:gd name="T0" fmla="*/ 1 w 88"/>
                    <a:gd name="T1" fmla="*/ 1 h 264"/>
                    <a:gd name="T2" fmla="*/ 1 w 88"/>
                    <a:gd name="T3" fmla="*/ 1 h 264"/>
                    <a:gd name="T4" fmla="*/ 1 w 88"/>
                    <a:gd name="T5" fmla="*/ 1 h 264"/>
                    <a:gd name="T6" fmla="*/ 1 w 88"/>
                    <a:gd name="T7" fmla="*/ 1 h 264"/>
                    <a:gd name="T8" fmla="*/ 1 w 88"/>
                    <a:gd name="T9" fmla="*/ 1 h 264"/>
                    <a:gd name="T10" fmla="*/ 1 w 88"/>
                    <a:gd name="T11" fmla="*/ 1 h 264"/>
                    <a:gd name="T12" fmla="*/ 1 w 88"/>
                    <a:gd name="T13" fmla="*/ 1 h 264"/>
                    <a:gd name="T14" fmla="*/ 1 w 88"/>
                    <a:gd name="T15" fmla="*/ 1 h 264"/>
                    <a:gd name="T16" fmla="*/ 1 w 88"/>
                    <a:gd name="T17" fmla="*/ 1 h 264"/>
                    <a:gd name="T18" fmla="*/ 1 w 88"/>
                    <a:gd name="T19" fmla="*/ 1 h 264"/>
                    <a:gd name="T20" fmla="*/ 1 w 88"/>
                    <a:gd name="T21" fmla="*/ 1 h 264"/>
                    <a:gd name="T22" fmla="*/ 1 w 88"/>
                    <a:gd name="T23" fmla="*/ 1 h 264"/>
                    <a:gd name="T24" fmla="*/ 1 w 88"/>
                    <a:gd name="T25" fmla="*/ 1 h 264"/>
                    <a:gd name="T26" fmla="*/ 0 w 88"/>
                    <a:gd name="T27" fmla="*/ 1 h 264"/>
                    <a:gd name="T28" fmla="*/ 1 w 88"/>
                    <a:gd name="T29" fmla="*/ 1 h 264"/>
                    <a:gd name="T30" fmla="*/ 1 w 88"/>
                    <a:gd name="T31" fmla="*/ 0 h 264"/>
                    <a:gd name="T32" fmla="*/ 1 w 88"/>
                    <a:gd name="T33" fmla="*/ 0 h 264"/>
                    <a:gd name="T34" fmla="*/ 1 w 88"/>
                    <a:gd name="T35" fmla="*/ 1 h 264"/>
                    <a:gd name="T36" fmla="*/ 1 w 88"/>
                    <a:gd name="T37" fmla="*/ 1 h 264"/>
                    <a:gd name="T38" fmla="*/ 1 w 88"/>
                    <a:gd name="T39" fmla="*/ 1 h 264"/>
                    <a:gd name="T40" fmla="*/ 1 w 88"/>
                    <a:gd name="T41" fmla="*/ 1 h 264"/>
                    <a:gd name="T42" fmla="*/ 1 w 88"/>
                    <a:gd name="T43" fmla="*/ 1 h 264"/>
                    <a:gd name="T44" fmla="*/ 1 w 88"/>
                    <a:gd name="T45" fmla="*/ 1 h 264"/>
                    <a:gd name="T46" fmla="*/ 1 w 88"/>
                    <a:gd name="T47" fmla="*/ 1 h 264"/>
                    <a:gd name="T48" fmla="*/ 1 w 88"/>
                    <a:gd name="T49" fmla="*/ 1 h 264"/>
                    <a:gd name="T50" fmla="*/ 1 w 88"/>
                    <a:gd name="T51" fmla="*/ 1 h 264"/>
                    <a:gd name="T52" fmla="*/ 1 w 88"/>
                    <a:gd name="T53" fmla="*/ 1 h 264"/>
                    <a:gd name="T54" fmla="*/ 1 w 88"/>
                    <a:gd name="T55" fmla="*/ 1 h 264"/>
                    <a:gd name="T56" fmla="*/ 1 w 88"/>
                    <a:gd name="T57" fmla="*/ 1 h 26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88"/>
                    <a:gd name="T88" fmla="*/ 0 h 264"/>
                    <a:gd name="T89" fmla="*/ 88 w 88"/>
                    <a:gd name="T90" fmla="*/ 264 h 26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88" h="264">
                      <a:moveTo>
                        <a:pt x="78" y="264"/>
                      </a:moveTo>
                      <a:lnTo>
                        <a:pt x="76" y="257"/>
                      </a:lnTo>
                      <a:lnTo>
                        <a:pt x="75" y="253"/>
                      </a:lnTo>
                      <a:lnTo>
                        <a:pt x="72" y="248"/>
                      </a:lnTo>
                      <a:lnTo>
                        <a:pt x="70" y="246"/>
                      </a:lnTo>
                      <a:lnTo>
                        <a:pt x="65" y="241"/>
                      </a:lnTo>
                      <a:lnTo>
                        <a:pt x="62" y="237"/>
                      </a:lnTo>
                      <a:lnTo>
                        <a:pt x="52" y="213"/>
                      </a:lnTo>
                      <a:lnTo>
                        <a:pt x="42" y="183"/>
                      </a:lnTo>
                      <a:lnTo>
                        <a:pt x="30" y="151"/>
                      </a:lnTo>
                      <a:lnTo>
                        <a:pt x="20" y="117"/>
                      </a:lnTo>
                      <a:lnTo>
                        <a:pt x="10" y="81"/>
                      </a:lnTo>
                      <a:lnTo>
                        <a:pt x="3" y="50"/>
                      </a:lnTo>
                      <a:lnTo>
                        <a:pt x="0" y="22"/>
                      </a:lnTo>
                      <a:lnTo>
                        <a:pt x="2" y="2"/>
                      </a:lnTo>
                      <a:lnTo>
                        <a:pt x="9" y="0"/>
                      </a:lnTo>
                      <a:lnTo>
                        <a:pt x="16" y="0"/>
                      </a:lnTo>
                      <a:lnTo>
                        <a:pt x="21" y="35"/>
                      </a:lnTo>
                      <a:lnTo>
                        <a:pt x="27" y="68"/>
                      </a:lnTo>
                      <a:lnTo>
                        <a:pt x="34" y="98"/>
                      </a:lnTo>
                      <a:lnTo>
                        <a:pt x="44" y="129"/>
                      </a:lnTo>
                      <a:lnTo>
                        <a:pt x="53" y="158"/>
                      </a:lnTo>
                      <a:lnTo>
                        <a:pt x="64" y="189"/>
                      </a:lnTo>
                      <a:lnTo>
                        <a:pt x="75" y="222"/>
                      </a:lnTo>
                      <a:lnTo>
                        <a:pt x="88" y="258"/>
                      </a:lnTo>
                      <a:lnTo>
                        <a:pt x="86" y="260"/>
                      </a:lnTo>
                      <a:lnTo>
                        <a:pt x="86" y="264"/>
                      </a:lnTo>
                      <a:lnTo>
                        <a:pt x="81" y="264"/>
                      </a:lnTo>
                      <a:lnTo>
                        <a:pt x="78" y="264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46" name="Freeform 32"/>
                <p:cNvSpPr>
                  <a:spLocks/>
                </p:cNvSpPr>
                <p:nvPr/>
              </p:nvSpPr>
              <p:spPr bwMode="auto">
                <a:xfrm>
                  <a:off x="4600" y="2695"/>
                  <a:ext cx="185" cy="291"/>
                </a:xfrm>
                <a:custGeom>
                  <a:avLst/>
                  <a:gdLst>
                    <a:gd name="T0" fmla="*/ 0 w 371"/>
                    <a:gd name="T1" fmla="*/ 1 h 582"/>
                    <a:gd name="T2" fmla="*/ 0 w 371"/>
                    <a:gd name="T3" fmla="*/ 1 h 582"/>
                    <a:gd name="T4" fmla="*/ 0 w 371"/>
                    <a:gd name="T5" fmla="*/ 1 h 582"/>
                    <a:gd name="T6" fmla="*/ 0 w 371"/>
                    <a:gd name="T7" fmla="*/ 1 h 582"/>
                    <a:gd name="T8" fmla="*/ 0 w 371"/>
                    <a:gd name="T9" fmla="*/ 1 h 582"/>
                    <a:gd name="T10" fmla="*/ 0 w 371"/>
                    <a:gd name="T11" fmla="*/ 1 h 582"/>
                    <a:gd name="T12" fmla="*/ 0 w 371"/>
                    <a:gd name="T13" fmla="*/ 1 h 582"/>
                    <a:gd name="T14" fmla="*/ 0 w 371"/>
                    <a:gd name="T15" fmla="*/ 1 h 582"/>
                    <a:gd name="T16" fmla="*/ 0 w 371"/>
                    <a:gd name="T17" fmla="*/ 1 h 582"/>
                    <a:gd name="T18" fmla="*/ 0 w 371"/>
                    <a:gd name="T19" fmla="*/ 1 h 582"/>
                    <a:gd name="T20" fmla="*/ 0 w 371"/>
                    <a:gd name="T21" fmla="*/ 1 h 582"/>
                    <a:gd name="T22" fmla="*/ 0 w 371"/>
                    <a:gd name="T23" fmla="*/ 1 h 582"/>
                    <a:gd name="T24" fmla="*/ 0 w 371"/>
                    <a:gd name="T25" fmla="*/ 1 h 582"/>
                    <a:gd name="T26" fmla="*/ 0 w 371"/>
                    <a:gd name="T27" fmla="*/ 1 h 582"/>
                    <a:gd name="T28" fmla="*/ 0 w 371"/>
                    <a:gd name="T29" fmla="*/ 1 h 582"/>
                    <a:gd name="T30" fmla="*/ 0 w 371"/>
                    <a:gd name="T31" fmla="*/ 1 h 582"/>
                    <a:gd name="T32" fmla="*/ 0 w 371"/>
                    <a:gd name="T33" fmla="*/ 1 h 582"/>
                    <a:gd name="T34" fmla="*/ 0 w 371"/>
                    <a:gd name="T35" fmla="*/ 1 h 582"/>
                    <a:gd name="T36" fmla="*/ 0 w 371"/>
                    <a:gd name="T37" fmla="*/ 1 h 582"/>
                    <a:gd name="T38" fmla="*/ 0 w 371"/>
                    <a:gd name="T39" fmla="*/ 1 h 582"/>
                    <a:gd name="T40" fmla="*/ 0 w 371"/>
                    <a:gd name="T41" fmla="*/ 1 h 582"/>
                    <a:gd name="T42" fmla="*/ 0 w 371"/>
                    <a:gd name="T43" fmla="*/ 1 h 582"/>
                    <a:gd name="T44" fmla="*/ 0 w 371"/>
                    <a:gd name="T45" fmla="*/ 1 h 582"/>
                    <a:gd name="T46" fmla="*/ 0 w 371"/>
                    <a:gd name="T47" fmla="*/ 1 h 582"/>
                    <a:gd name="T48" fmla="*/ 0 w 371"/>
                    <a:gd name="T49" fmla="*/ 1 h 582"/>
                    <a:gd name="T50" fmla="*/ 0 w 371"/>
                    <a:gd name="T51" fmla="*/ 0 h 582"/>
                    <a:gd name="T52" fmla="*/ 0 w 371"/>
                    <a:gd name="T53" fmla="*/ 1 h 582"/>
                    <a:gd name="T54" fmla="*/ 0 w 371"/>
                    <a:gd name="T55" fmla="*/ 1 h 582"/>
                    <a:gd name="T56" fmla="*/ 0 w 371"/>
                    <a:gd name="T57" fmla="*/ 1 h 582"/>
                    <a:gd name="T58" fmla="*/ 0 w 371"/>
                    <a:gd name="T59" fmla="*/ 1 h 582"/>
                    <a:gd name="T60" fmla="*/ 0 w 371"/>
                    <a:gd name="T61" fmla="*/ 1 h 582"/>
                    <a:gd name="T62" fmla="*/ 0 w 371"/>
                    <a:gd name="T63" fmla="*/ 1 h 582"/>
                    <a:gd name="T64" fmla="*/ 0 w 371"/>
                    <a:gd name="T65" fmla="*/ 1 h 582"/>
                    <a:gd name="T66" fmla="*/ 0 w 371"/>
                    <a:gd name="T67" fmla="*/ 1 h 582"/>
                    <a:gd name="T68" fmla="*/ 0 w 371"/>
                    <a:gd name="T69" fmla="*/ 1 h 582"/>
                    <a:gd name="T70" fmla="*/ 0 w 371"/>
                    <a:gd name="T71" fmla="*/ 1 h 582"/>
                    <a:gd name="T72" fmla="*/ 0 w 371"/>
                    <a:gd name="T73" fmla="*/ 1 h 582"/>
                    <a:gd name="T74" fmla="*/ 0 w 371"/>
                    <a:gd name="T75" fmla="*/ 1 h 582"/>
                    <a:gd name="T76" fmla="*/ 0 w 371"/>
                    <a:gd name="T77" fmla="*/ 1 h 582"/>
                    <a:gd name="T78" fmla="*/ 0 w 371"/>
                    <a:gd name="T79" fmla="*/ 1 h 582"/>
                    <a:gd name="T80" fmla="*/ 0 w 371"/>
                    <a:gd name="T81" fmla="*/ 1 h 582"/>
                    <a:gd name="T82" fmla="*/ 0 w 371"/>
                    <a:gd name="T83" fmla="*/ 1 h 582"/>
                    <a:gd name="T84" fmla="*/ 0 w 371"/>
                    <a:gd name="T85" fmla="*/ 1 h 582"/>
                    <a:gd name="T86" fmla="*/ 0 w 371"/>
                    <a:gd name="T87" fmla="*/ 1 h 582"/>
                    <a:gd name="T88" fmla="*/ 0 w 371"/>
                    <a:gd name="T89" fmla="*/ 1 h 582"/>
                    <a:gd name="T90" fmla="*/ 0 w 371"/>
                    <a:gd name="T91" fmla="*/ 1 h 582"/>
                    <a:gd name="T92" fmla="*/ 0 w 371"/>
                    <a:gd name="T93" fmla="*/ 1 h 582"/>
                    <a:gd name="T94" fmla="*/ 0 w 371"/>
                    <a:gd name="T95" fmla="*/ 1 h 582"/>
                    <a:gd name="T96" fmla="*/ 0 w 371"/>
                    <a:gd name="T97" fmla="*/ 1 h 582"/>
                    <a:gd name="T98" fmla="*/ 0 w 371"/>
                    <a:gd name="T99" fmla="*/ 1 h 582"/>
                    <a:gd name="T100" fmla="*/ 0 w 371"/>
                    <a:gd name="T101" fmla="*/ 1 h 582"/>
                    <a:gd name="T102" fmla="*/ 0 w 371"/>
                    <a:gd name="T103" fmla="*/ 1 h 582"/>
                    <a:gd name="T104" fmla="*/ 0 w 371"/>
                    <a:gd name="T105" fmla="*/ 1 h 582"/>
                    <a:gd name="T106" fmla="*/ 0 w 371"/>
                    <a:gd name="T107" fmla="*/ 1 h 582"/>
                    <a:gd name="T108" fmla="*/ 0 w 371"/>
                    <a:gd name="T109" fmla="*/ 1 h 582"/>
                    <a:gd name="T110" fmla="*/ 0 w 371"/>
                    <a:gd name="T111" fmla="*/ 1 h 582"/>
                    <a:gd name="T112" fmla="*/ 0 w 371"/>
                    <a:gd name="T113" fmla="*/ 1 h 582"/>
                    <a:gd name="T114" fmla="*/ 0 w 371"/>
                    <a:gd name="T115" fmla="*/ 1 h 582"/>
                    <a:gd name="T116" fmla="*/ 0 w 371"/>
                    <a:gd name="T117" fmla="*/ 1 h 58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71"/>
                    <a:gd name="T178" fmla="*/ 0 h 582"/>
                    <a:gd name="T179" fmla="*/ 371 w 371"/>
                    <a:gd name="T180" fmla="*/ 582 h 58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71" h="582">
                      <a:moveTo>
                        <a:pt x="3" y="582"/>
                      </a:moveTo>
                      <a:lnTo>
                        <a:pt x="0" y="559"/>
                      </a:lnTo>
                      <a:lnTo>
                        <a:pt x="13" y="507"/>
                      </a:lnTo>
                      <a:lnTo>
                        <a:pt x="37" y="436"/>
                      </a:lnTo>
                      <a:lnTo>
                        <a:pt x="67" y="355"/>
                      </a:lnTo>
                      <a:lnTo>
                        <a:pt x="97" y="269"/>
                      </a:lnTo>
                      <a:lnTo>
                        <a:pt x="127" y="192"/>
                      </a:lnTo>
                      <a:lnTo>
                        <a:pt x="149" y="129"/>
                      </a:lnTo>
                      <a:lnTo>
                        <a:pt x="162" y="93"/>
                      </a:lnTo>
                      <a:lnTo>
                        <a:pt x="164" y="93"/>
                      </a:lnTo>
                      <a:lnTo>
                        <a:pt x="168" y="93"/>
                      </a:lnTo>
                      <a:lnTo>
                        <a:pt x="166" y="99"/>
                      </a:lnTo>
                      <a:lnTo>
                        <a:pt x="165" y="108"/>
                      </a:lnTo>
                      <a:lnTo>
                        <a:pt x="163" y="114"/>
                      </a:lnTo>
                      <a:lnTo>
                        <a:pt x="163" y="123"/>
                      </a:lnTo>
                      <a:lnTo>
                        <a:pt x="162" y="131"/>
                      </a:lnTo>
                      <a:lnTo>
                        <a:pt x="161" y="140"/>
                      </a:lnTo>
                      <a:lnTo>
                        <a:pt x="160" y="147"/>
                      </a:lnTo>
                      <a:lnTo>
                        <a:pt x="160" y="157"/>
                      </a:lnTo>
                      <a:lnTo>
                        <a:pt x="161" y="157"/>
                      </a:lnTo>
                      <a:lnTo>
                        <a:pt x="164" y="159"/>
                      </a:lnTo>
                      <a:lnTo>
                        <a:pt x="167" y="153"/>
                      </a:lnTo>
                      <a:lnTo>
                        <a:pt x="168" y="146"/>
                      </a:lnTo>
                      <a:lnTo>
                        <a:pt x="169" y="140"/>
                      </a:lnTo>
                      <a:lnTo>
                        <a:pt x="170" y="134"/>
                      </a:lnTo>
                      <a:lnTo>
                        <a:pt x="174" y="135"/>
                      </a:lnTo>
                      <a:lnTo>
                        <a:pt x="178" y="134"/>
                      </a:lnTo>
                      <a:lnTo>
                        <a:pt x="178" y="121"/>
                      </a:lnTo>
                      <a:lnTo>
                        <a:pt x="179" y="108"/>
                      </a:lnTo>
                      <a:lnTo>
                        <a:pt x="180" y="95"/>
                      </a:lnTo>
                      <a:lnTo>
                        <a:pt x="181" y="82"/>
                      </a:lnTo>
                      <a:lnTo>
                        <a:pt x="183" y="68"/>
                      </a:lnTo>
                      <a:lnTo>
                        <a:pt x="185" y="55"/>
                      </a:lnTo>
                      <a:lnTo>
                        <a:pt x="188" y="43"/>
                      </a:lnTo>
                      <a:lnTo>
                        <a:pt x="191" y="33"/>
                      </a:lnTo>
                      <a:lnTo>
                        <a:pt x="192" y="34"/>
                      </a:lnTo>
                      <a:lnTo>
                        <a:pt x="194" y="35"/>
                      </a:lnTo>
                      <a:lnTo>
                        <a:pt x="192" y="43"/>
                      </a:lnTo>
                      <a:lnTo>
                        <a:pt x="191" y="59"/>
                      </a:lnTo>
                      <a:lnTo>
                        <a:pt x="189" y="75"/>
                      </a:lnTo>
                      <a:lnTo>
                        <a:pt x="188" y="95"/>
                      </a:lnTo>
                      <a:lnTo>
                        <a:pt x="186" y="113"/>
                      </a:lnTo>
                      <a:lnTo>
                        <a:pt x="186" y="131"/>
                      </a:lnTo>
                      <a:lnTo>
                        <a:pt x="186" y="145"/>
                      </a:lnTo>
                      <a:lnTo>
                        <a:pt x="189" y="155"/>
                      </a:lnTo>
                      <a:lnTo>
                        <a:pt x="192" y="140"/>
                      </a:lnTo>
                      <a:lnTo>
                        <a:pt x="197" y="122"/>
                      </a:lnTo>
                      <a:lnTo>
                        <a:pt x="199" y="102"/>
                      </a:lnTo>
                      <a:lnTo>
                        <a:pt x="201" y="84"/>
                      </a:lnTo>
                      <a:lnTo>
                        <a:pt x="202" y="63"/>
                      </a:lnTo>
                      <a:lnTo>
                        <a:pt x="205" y="43"/>
                      </a:lnTo>
                      <a:lnTo>
                        <a:pt x="208" y="24"/>
                      </a:lnTo>
                      <a:lnTo>
                        <a:pt x="212" y="10"/>
                      </a:lnTo>
                      <a:lnTo>
                        <a:pt x="213" y="10"/>
                      </a:lnTo>
                      <a:lnTo>
                        <a:pt x="215" y="10"/>
                      </a:lnTo>
                      <a:lnTo>
                        <a:pt x="212" y="28"/>
                      </a:lnTo>
                      <a:lnTo>
                        <a:pt x="210" y="45"/>
                      </a:lnTo>
                      <a:lnTo>
                        <a:pt x="208" y="63"/>
                      </a:lnTo>
                      <a:lnTo>
                        <a:pt x="206" y="80"/>
                      </a:lnTo>
                      <a:lnTo>
                        <a:pt x="202" y="98"/>
                      </a:lnTo>
                      <a:lnTo>
                        <a:pt x="201" y="117"/>
                      </a:lnTo>
                      <a:lnTo>
                        <a:pt x="199" y="136"/>
                      </a:lnTo>
                      <a:lnTo>
                        <a:pt x="199" y="157"/>
                      </a:lnTo>
                      <a:lnTo>
                        <a:pt x="205" y="157"/>
                      </a:lnTo>
                      <a:lnTo>
                        <a:pt x="210" y="159"/>
                      </a:lnTo>
                      <a:lnTo>
                        <a:pt x="210" y="164"/>
                      </a:lnTo>
                      <a:lnTo>
                        <a:pt x="210" y="168"/>
                      </a:lnTo>
                      <a:lnTo>
                        <a:pt x="210" y="169"/>
                      </a:lnTo>
                      <a:lnTo>
                        <a:pt x="212" y="172"/>
                      </a:lnTo>
                      <a:lnTo>
                        <a:pt x="213" y="164"/>
                      </a:lnTo>
                      <a:lnTo>
                        <a:pt x="218" y="146"/>
                      </a:lnTo>
                      <a:lnTo>
                        <a:pt x="222" y="120"/>
                      </a:lnTo>
                      <a:lnTo>
                        <a:pt x="229" y="91"/>
                      </a:lnTo>
                      <a:lnTo>
                        <a:pt x="234" y="61"/>
                      </a:lnTo>
                      <a:lnTo>
                        <a:pt x="240" y="34"/>
                      </a:lnTo>
                      <a:lnTo>
                        <a:pt x="244" y="14"/>
                      </a:lnTo>
                      <a:lnTo>
                        <a:pt x="247" y="3"/>
                      </a:lnTo>
                      <a:lnTo>
                        <a:pt x="253" y="0"/>
                      </a:lnTo>
                      <a:lnTo>
                        <a:pt x="258" y="0"/>
                      </a:lnTo>
                      <a:lnTo>
                        <a:pt x="252" y="24"/>
                      </a:lnTo>
                      <a:lnTo>
                        <a:pt x="246" y="50"/>
                      </a:lnTo>
                      <a:lnTo>
                        <a:pt x="241" y="75"/>
                      </a:lnTo>
                      <a:lnTo>
                        <a:pt x="236" y="100"/>
                      </a:lnTo>
                      <a:lnTo>
                        <a:pt x="230" y="125"/>
                      </a:lnTo>
                      <a:lnTo>
                        <a:pt x="225" y="151"/>
                      </a:lnTo>
                      <a:lnTo>
                        <a:pt x="221" y="177"/>
                      </a:lnTo>
                      <a:lnTo>
                        <a:pt x="218" y="203"/>
                      </a:lnTo>
                      <a:lnTo>
                        <a:pt x="222" y="203"/>
                      </a:lnTo>
                      <a:lnTo>
                        <a:pt x="226" y="206"/>
                      </a:lnTo>
                      <a:lnTo>
                        <a:pt x="226" y="211"/>
                      </a:lnTo>
                      <a:lnTo>
                        <a:pt x="226" y="219"/>
                      </a:lnTo>
                      <a:lnTo>
                        <a:pt x="226" y="225"/>
                      </a:lnTo>
                      <a:lnTo>
                        <a:pt x="226" y="234"/>
                      </a:lnTo>
                      <a:lnTo>
                        <a:pt x="231" y="208"/>
                      </a:lnTo>
                      <a:lnTo>
                        <a:pt x="236" y="184"/>
                      </a:lnTo>
                      <a:lnTo>
                        <a:pt x="242" y="158"/>
                      </a:lnTo>
                      <a:lnTo>
                        <a:pt x="248" y="135"/>
                      </a:lnTo>
                      <a:lnTo>
                        <a:pt x="254" y="111"/>
                      </a:lnTo>
                      <a:lnTo>
                        <a:pt x="259" y="87"/>
                      </a:lnTo>
                      <a:lnTo>
                        <a:pt x="266" y="64"/>
                      </a:lnTo>
                      <a:lnTo>
                        <a:pt x="273" y="42"/>
                      </a:lnTo>
                      <a:lnTo>
                        <a:pt x="269" y="40"/>
                      </a:lnTo>
                      <a:lnTo>
                        <a:pt x="268" y="40"/>
                      </a:lnTo>
                      <a:lnTo>
                        <a:pt x="262" y="60"/>
                      </a:lnTo>
                      <a:lnTo>
                        <a:pt x="257" y="79"/>
                      </a:lnTo>
                      <a:lnTo>
                        <a:pt x="252" y="99"/>
                      </a:lnTo>
                      <a:lnTo>
                        <a:pt x="247" y="119"/>
                      </a:lnTo>
                      <a:lnTo>
                        <a:pt x="242" y="139"/>
                      </a:lnTo>
                      <a:lnTo>
                        <a:pt x="236" y="158"/>
                      </a:lnTo>
                      <a:lnTo>
                        <a:pt x="231" y="179"/>
                      </a:lnTo>
                      <a:lnTo>
                        <a:pt x="226" y="201"/>
                      </a:lnTo>
                      <a:lnTo>
                        <a:pt x="228" y="175"/>
                      </a:lnTo>
                      <a:lnTo>
                        <a:pt x="231" y="150"/>
                      </a:lnTo>
                      <a:lnTo>
                        <a:pt x="234" y="124"/>
                      </a:lnTo>
                      <a:lnTo>
                        <a:pt x="240" y="100"/>
                      </a:lnTo>
                      <a:lnTo>
                        <a:pt x="245" y="76"/>
                      </a:lnTo>
                      <a:lnTo>
                        <a:pt x="251" y="52"/>
                      </a:lnTo>
                      <a:lnTo>
                        <a:pt x="257" y="29"/>
                      </a:lnTo>
                      <a:lnTo>
                        <a:pt x="264" y="7"/>
                      </a:lnTo>
                      <a:lnTo>
                        <a:pt x="269" y="5"/>
                      </a:lnTo>
                      <a:lnTo>
                        <a:pt x="275" y="5"/>
                      </a:lnTo>
                      <a:lnTo>
                        <a:pt x="279" y="16"/>
                      </a:lnTo>
                      <a:lnTo>
                        <a:pt x="284" y="26"/>
                      </a:lnTo>
                      <a:lnTo>
                        <a:pt x="286" y="32"/>
                      </a:lnTo>
                      <a:lnTo>
                        <a:pt x="289" y="39"/>
                      </a:lnTo>
                      <a:lnTo>
                        <a:pt x="290" y="45"/>
                      </a:lnTo>
                      <a:lnTo>
                        <a:pt x="291" y="53"/>
                      </a:lnTo>
                      <a:lnTo>
                        <a:pt x="287" y="61"/>
                      </a:lnTo>
                      <a:lnTo>
                        <a:pt x="280" y="82"/>
                      </a:lnTo>
                      <a:lnTo>
                        <a:pt x="270" y="111"/>
                      </a:lnTo>
                      <a:lnTo>
                        <a:pt x="261" y="146"/>
                      </a:lnTo>
                      <a:lnTo>
                        <a:pt x="251" y="181"/>
                      </a:lnTo>
                      <a:lnTo>
                        <a:pt x="244" y="214"/>
                      </a:lnTo>
                      <a:lnTo>
                        <a:pt x="241" y="240"/>
                      </a:lnTo>
                      <a:lnTo>
                        <a:pt x="245" y="254"/>
                      </a:lnTo>
                      <a:lnTo>
                        <a:pt x="251" y="242"/>
                      </a:lnTo>
                      <a:lnTo>
                        <a:pt x="257" y="221"/>
                      </a:lnTo>
                      <a:lnTo>
                        <a:pt x="264" y="192"/>
                      </a:lnTo>
                      <a:lnTo>
                        <a:pt x="271" y="162"/>
                      </a:lnTo>
                      <a:lnTo>
                        <a:pt x="277" y="129"/>
                      </a:lnTo>
                      <a:lnTo>
                        <a:pt x="282" y="100"/>
                      </a:lnTo>
                      <a:lnTo>
                        <a:pt x="287" y="76"/>
                      </a:lnTo>
                      <a:lnTo>
                        <a:pt x="291" y="63"/>
                      </a:lnTo>
                      <a:lnTo>
                        <a:pt x="295" y="63"/>
                      </a:lnTo>
                      <a:lnTo>
                        <a:pt x="298" y="63"/>
                      </a:lnTo>
                      <a:lnTo>
                        <a:pt x="299" y="85"/>
                      </a:lnTo>
                      <a:lnTo>
                        <a:pt x="297" y="110"/>
                      </a:lnTo>
                      <a:lnTo>
                        <a:pt x="290" y="138"/>
                      </a:lnTo>
                      <a:lnTo>
                        <a:pt x="284" y="167"/>
                      </a:lnTo>
                      <a:lnTo>
                        <a:pt x="274" y="196"/>
                      </a:lnTo>
                      <a:lnTo>
                        <a:pt x="266" y="225"/>
                      </a:lnTo>
                      <a:lnTo>
                        <a:pt x="259" y="254"/>
                      </a:lnTo>
                      <a:lnTo>
                        <a:pt x="256" y="280"/>
                      </a:lnTo>
                      <a:lnTo>
                        <a:pt x="262" y="318"/>
                      </a:lnTo>
                      <a:lnTo>
                        <a:pt x="274" y="354"/>
                      </a:lnTo>
                      <a:lnTo>
                        <a:pt x="290" y="387"/>
                      </a:lnTo>
                      <a:lnTo>
                        <a:pt x="310" y="421"/>
                      </a:lnTo>
                      <a:lnTo>
                        <a:pt x="327" y="451"/>
                      </a:lnTo>
                      <a:lnTo>
                        <a:pt x="346" y="485"/>
                      </a:lnTo>
                      <a:lnTo>
                        <a:pt x="360" y="519"/>
                      </a:lnTo>
                      <a:lnTo>
                        <a:pt x="371" y="557"/>
                      </a:lnTo>
                      <a:lnTo>
                        <a:pt x="354" y="553"/>
                      </a:lnTo>
                      <a:lnTo>
                        <a:pt x="337" y="524"/>
                      </a:lnTo>
                      <a:lnTo>
                        <a:pt x="316" y="479"/>
                      </a:lnTo>
                      <a:lnTo>
                        <a:pt x="293" y="428"/>
                      </a:lnTo>
                      <a:lnTo>
                        <a:pt x="265" y="382"/>
                      </a:lnTo>
                      <a:lnTo>
                        <a:pt x="233" y="353"/>
                      </a:lnTo>
                      <a:lnTo>
                        <a:pt x="195" y="349"/>
                      </a:lnTo>
                      <a:lnTo>
                        <a:pt x="151" y="383"/>
                      </a:lnTo>
                      <a:lnTo>
                        <a:pt x="140" y="401"/>
                      </a:lnTo>
                      <a:lnTo>
                        <a:pt x="125" y="428"/>
                      </a:lnTo>
                      <a:lnTo>
                        <a:pt x="108" y="459"/>
                      </a:lnTo>
                      <a:lnTo>
                        <a:pt x="89" y="493"/>
                      </a:lnTo>
                      <a:lnTo>
                        <a:pt x="67" y="524"/>
                      </a:lnTo>
                      <a:lnTo>
                        <a:pt x="45" y="552"/>
                      </a:lnTo>
                      <a:lnTo>
                        <a:pt x="23" y="572"/>
                      </a:lnTo>
                      <a:lnTo>
                        <a:pt x="3" y="582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47" name="Freeform 33"/>
                <p:cNvSpPr>
                  <a:spLocks/>
                </p:cNvSpPr>
                <p:nvPr/>
              </p:nvSpPr>
              <p:spPr bwMode="auto">
                <a:xfrm>
                  <a:off x="4741" y="2308"/>
                  <a:ext cx="442" cy="677"/>
                </a:xfrm>
                <a:custGeom>
                  <a:avLst/>
                  <a:gdLst>
                    <a:gd name="T0" fmla="*/ 1 w 882"/>
                    <a:gd name="T1" fmla="*/ 1 h 1354"/>
                    <a:gd name="T2" fmla="*/ 1 w 882"/>
                    <a:gd name="T3" fmla="*/ 1 h 1354"/>
                    <a:gd name="T4" fmla="*/ 1 w 882"/>
                    <a:gd name="T5" fmla="*/ 1 h 1354"/>
                    <a:gd name="T6" fmla="*/ 1 w 882"/>
                    <a:gd name="T7" fmla="*/ 1 h 1354"/>
                    <a:gd name="T8" fmla="*/ 1 w 882"/>
                    <a:gd name="T9" fmla="*/ 1 h 1354"/>
                    <a:gd name="T10" fmla="*/ 1 w 882"/>
                    <a:gd name="T11" fmla="*/ 1 h 1354"/>
                    <a:gd name="T12" fmla="*/ 1 w 882"/>
                    <a:gd name="T13" fmla="*/ 1 h 1354"/>
                    <a:gd name="T14" fmla="*/ 1 w 882"/>
                    <a:gd name="T15" fmla="*/ 1 h 1354"/>
                    <a:gd name="T16" fmla="*/ 1 w 882"/>
                    <a:gd name="T17" fmla="*/ 1 h 1354"/>
                    <a:gd name="T18" fmla="*/ 1 w 882"/>
                    <a:gd name="T19" fmla="*/ 1 h 1354"/>
                    <a:gd name="T20" fmla="*/ 1 w 882"/>
                    <a:gd name="T21" fmla="*/ 1 h 1354"/>
                    <a:gd name="T22" fmla="*/ 1 w 882"/>
                    <a:gd name="T23" fmla="*/ 1 h 1354"/>
                    <a:gd name="T24" fmla="*/ 1 w 882"/>
                    <a:gd name="T25" fmla="*/ 1 h 1354"/>
                    <a:gd name="T26" fmla="*/ 1 w 882"/>
                    <a:gd name="T27" fmla="*/ 1 h 1354"/>
                    <a:gd name="T28" fmla="*/ 1 w 882"/>
                    <a:gd name="T29" fmla="*/ 1 h 1354"/>
                    <a:gd name="T30" fmla="*/ 1 w 882"/>
                    <a:gd name="T31" fmla="*/ 1 h 1354"/>
                    <a:gd name="T32" fmla="*/ 1 w 882"/>
                    <a:gd name="T33" fmla="*/ 1 h 1354"/>
                    <a:gd name="T34" fmla="*/ 1 w 882"/>
                    <a:gd name="T35" fmla="*/ 1 h 1354"/>
                    <a:gd name="T36" fmla="*/ 1 w 882"/>
                    <a:gd name="T37" fmla="*/ 1 h 1354"/>
                    <a:gd name="T38" fmla="*/ 1 w 882"/>
                    <a:gd name="T39" fmla="*/ 1 h 1354"/>
                    <a:gd name="T40" fmla="*/ 1 w 882"/>
                    <a:gd name="T41" fmla="*/ 1 h 1354"/>
                    <a:gd name="T42" fmla="*/ 1 w 882"/>
                    <a:gd name="T43" fmla="*/ 1 h 1354"/>
                    <a:gd name="T44" fmla="*/ 1 w 882"/>
                    <a:gd name="T45" fmla="*/ 1 h 1354"/>
                    <a:gd name="T46" fmla="*/ 1 w 882"/>
                    <a:gd name="T47" fmla="*/ 1 h 1354"/>
                    <a:gd name="T48" fmla="*/ 1 w 882"/>
                    <a:gd name="T49" fmla="*/ 1 h 1354"/>
                    <a:gd name="T50" fmla="*/ 1 w 882"/>
                    <a:gd name="T51" fmla="*/ 1 h 1354"/>
                    <a:gd name="T52" fmla="*/ 1 w 882"/>
                    <a:gd name="T53" fmla="*/ 1 h 1354"/>
                    <a:gd name="T54" fmla="*/ 1 w 882"/>
                    <a:gd name="T55" fmla="*/ 1 h 1354"/>
                    <a:gd name="T56" fmla="*/ 1 w 882"/>
                    <a:gd name="T57" fmla="*/ 1 h 1354"/>
                    <a:gd name="T58" fmla="*/ 1 w 882"/>
                    <a:gd name="T59" fmla="*/ 1 h 1354"/>
                    <a:gd name="T60" fmla="*/ 1 w 882"/>
                    <a:gd name="T61" fmla="*/ 1 h 1354"/>
                    <a:gd name="T62" fmla="*/ 1 w 882"/>
                    <a:gd name="T63" fmla="*/ 1 h 1354"/>
                    <a:gd name="T64" fmla="*/ 1 w 882"/>
                    <a:gd name="T65" fmla="*/ 1 h 1354"/>
                    <a:gd name="T66" fmla="*/ 1 w 882"/>
                    <a:gd name="T67" fmla="*/ 1 h 1354"/>
                    <a:gd name="T68" fmla="*/ 1 w 882"/>
                    <a:gd name="T69" fmla="*/ 1 h 1354"/>
                    <a:gd name="T70" fmla="*/ 1 w 882"/>
                    <a:gd name="T71" fmla="*/ 1 h 1354"/>
                    <a:gd name="T72" fmla="*/ 1 w 882"/>
                    <a:gd name="T73" fmla="*/ 1 h 1354"/>
                    <a:gd name="T74" fmla="*/ 1 w 882"/>
                    <a:gd name="T75" fmla="*/ 1 h 1354"/>
                    <a:gd name="T76" fmla="*/ 1 w 882"/>
                    <a:gd name="T77" fmla="*/ 1 h 1354"/>
                    <a:gd name="T78" fmla="*/ 1 w 882"/>
                    <a:gd name="T79" fmla="*/ 1 h 1354"/>
                    <a:gd name="T80" fmla="*/ 1 w 882"/>
                    <a:gd name="T81" fmla="*/ 1 h 1354"/>
                    <a:gd name="T82" fmla="*/ 1 w 882"/>
                    <a:gd name="T83" fmla="*/ 1 h 1354"/>
                    <a:gd name="T84" fmla="*/ 1 w 882"/>
                    <a:gd name="T85" fmla="*/ 1 h 1354"/>
                    <a:gd name="T86" fmla="*/ 1 w 882"/>
                    <a:gd name="T87" fmla="*/ 1 h 1354"/>
                    <a:gd name="T88" fmla="*/ 1 w 882"/>
                    <a:gd name="T89" fmla="*/ 1 h 1354"/>
                    <a:gd name="T90" fmla="*/ 1 w 882"/>
                    <a:gd name="T91" fmla="*/ 1 h 1354"/>
                    <a:gd name="T92" fmla="*/ 1 w 882"/>
                    <a:gd name="T93" fmla="*/ 1 h 1354"/>
                    <a:gd name="T94" fmla="*/ 1 w 882"/>
                    <a:gd name="T95" fmla="*/ 1 h 1354"/>
                    <a:gd name="T96" fmla="*/ 1 w 882"/>
                    <a:gd name="T97" fmla="*/ 1 h 1354"/>
                    <a:gd name="T98" fmla="*/ 1 w 882"/>
                    <a:gd name="T99" fmla="*/ 1 h 1354"/>
                    <a:gd name="T100" fmla="*/ 1 w 882"/>
                    <a:gd name="T101" fmla="*/ 1 h 1354"/>
                    <a:gd name="T102" fmla="*/ 1 w 882"/>
                    <a:gd name="T103" fmla="*/ 1 h 135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882"/>
                    <a:gd name="T157" fmla="*/ 0 h 1354"/>
                    <a:gd name="T158" fmla="*/ 882 w 882"/>
                    <a:gd name="T159" fmla="*/ 1354 h 1354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882" h="1354">
                      <a:moveTo>
                        <a:pt x="131" y="1354"/>
                      </a:moveTo>
                      <a:lnTo>
                        <a:pt x="106" y="1315"/>
                      </a:lnTo>
                      <a:lnTo>
                        <a:pt x="82" y="1274"/>
                      </a:lnTo>
                      <a:lnTo>
                        <a:pt x="58" y="1228"/>
                      </a:lnTo>
                      <a:lnTo>
                        <a:pt x="37" y="1179"/>
                      </a:lnTo>
                      <a:lnTo>
                        <a:pt x="18" y="1130"/>
                      </a:lnTo>
                      <a:lnTo>
                        <a:pt x="6" y="1082"/>
                      </a:lnTo>
                      <a:lnTo>
                        <a:pt x="0" y="1036"/>
                      </a:lnTo>
                      <a:lnTo>
                        <a:pt x="3" y="994"/>
                      </a:lnTo>
                      <a:lnTo>
                        <a:pt x="9" y="973"/>
                      </a:lnTo>
                      <a:lnTo>
                        <a:pt x="17" y="955"/>
                      </a:lnTo>
                      <a:lnTo>
                        <a:pt x="23" y="938"/>
                      </a:lnTo>
                      <a:lnTo>
                        <a:pt x="28" y="923"/>
                      </a:lnTo>
                      <a:lnTo>
                        <a:pt x="31" y="905"/>
                      </a:lnTo>
                      <a:lnTo>
                        <a:pt x="35" y="888"/>
                      </a:lnTo>
                      <a:lnTo>
                        <a:pt x="37" y="871"/>
                      </a:lnTo>
                      <a:lnTo>
                        <a:pt x="39" y="851"/>
                      </a:lnTo>
                      <a:lnTo>
                        <a:pt x="67" y="863"/>
                      </a:lnTo>
                      <a:lnTo>
                        <a:pt x="99" y="878"/>
                      </a:lnTo>
                      <a:lnTo>
                        <a:pt x="131" y="893"/>
                      </a:lnTo>
                      <a:lnTo>
                        <a:pt x="160" y="912"/>
                      </a:lnTo>
                      <a:lnTo>
                        <a:pt x="180" y="932"/>
                      </a:lnTo>
                      <a:lnTo>
                        <a:pt x="187" y="960"/>
                      </a:lnTo>
                      <a:lnTo>
                        <a:pt x="179" y="993"/>
                      </a:lnTo>
                      <a:lnTo>
                        <a:pt x="152" y="1033"/>
                      </a:lnTo>
                      <a:lnTo>
                        <a:pt x="155" y="1034"/>
                      </a:lnTo>
                      <a:lnTo>
                        <a:pt x="160" y="1036"/>
                      </a:lnTo>
                      <a:lnTo>
                        <a:pt x="169" y="1026"/>
                      </a:lnTo>
                      <a:lnTo>
                        <a:pt x="175" y="1014"/>
                      </a:lnTo>
                      <a:lnTo>
                        <a:pt x="180" y="999"/>
                      </a:lnTo>
                      <a:lnTo>
                        <a:pt x="184" y="984"/>
                      </a:lnTo>
                      <a:lnTo>
                        <a:pt x="185" y="968"/>
                      </a:lnTo>
                      <a:lnTo>
                        <a:pt x="186" y="953"/>
                      </a:lnTo>
                      <a:lnTo>
                        <a:pt x="185" y="939"/>
                      </a:lnTo>
                      <a:lnTo>
                        <a:pt x="185" y="929"/>
                      </a:lnTo>
                      <a:lnTo>
                        <a:pt x="189" y="930"/>
                      </a:lnTo>
                      <a:lnTo>
                        <a:pt x="195" y="933"/>
                      </a:lnTo>
                      <a:lnTo>
                        <a:pt x="202" y="939"/>
                      </a:lnTo>
                      <a:lnTo>
                        <a:pt x="208" y="946"/>
                      </a:lnTo>
                      <a:lnTo>
                        <a:pt x="214" y="952"/>
                      </a:lnTo>
                      <a:lnTo>
                        <a:pt x="220" y="960"/>
                      </a:lnTo>
                      <a:lnTo>
                        <a:pt x="227" y="966"/>
                      </a:lnTo>
                      <a:lnTo>
                        <a:pt x="233" y="973"/>
                      </a:lnTo>
                      <a:lnTo>
                        <a:pt x="243" y="969"/>
                      </a:lnTo>
                      <a:lnTo>
                        <a:pt x="244" y="959"/>
                      </a:lnTo>
                      <a:lnTo>
                        <a:pt x="237" y="944"/>
                      </a:lnTo>
                      <a:lnTo>
                        <a:pt x="225" y="929"/>
                      </a:lnTo>
                      <a:lnTo>
                        <a:pt x="208" y="910"/>
                      </a:lnTo>
                      <a:lnTo>
                        <a:pt x="193" y="895"/>
                      </a:lnTo>
                      <a:lnTo>
                        <a:pt x="179" y="881"/>
                      </a:lnTo>
                      <a:lnTo>
                        <a:pt x="171" y="872"/>
                      </a:lnTo>
                      <a:lnTo>
                        <a:pt x="153" y="869"/>
                      </a:lnTo>
                      <a:lnTo>
                        <a:pt x="137" y="867"/>
                      </a:lnTo>
                      <a:lnTo>
                        <a:pt x="121" y="863"/>
                      </a:lnTo>
                      <a:lnTo>
                        <a:pt x="107" y="860"/>
                      </a:lnTo>
                      <a:lnTo>
                        <a:pt x="92" y="854"/>
                      </a:lnTo>
                      <a:lnTo>
                        <a:pt x="79" y="849"/>
                      </a:lnTo>
                      <a:lnTo>
                        <a:pt x="65" y="841"/>
                      </a:lnTo>
                      <a:lnTo>
                        <a:pt x="53" y="833"/>
                      </a:lnTo>
                      <a:lnTo>
                        <a:pt x="53" y="827"/>
                      </a:lnTo>
                      <a:lnTo>
                        <a:pt x="53" y="825"/>
                      </a:lnTo>
                      <a:lnTo>
                        <a:pt x="68" y="819"/>
                      </a:lnTo>
                      <a:lnTo>
                        <a:pt x="83" y="814"/>
                      </a:lnTo>
                      <a:lnTo>
                        <a:pt x="97" y="808"/>
                      </a:lnTo>
                      <a:lnTo>
                        <a:pt x="113" y="804"/>
                      </a:lnTo>
                      <a:lnTo>
                        <a:pt x="127" y="797"/>
                      </a:lnTo>
                      <a:lnTo>
                        <a:pt x="142" y="792"/>
                      </a:lnTo>
                      <a:lnTo>
                        <a:pt x="157" y="785"/>
                      </a:lnTo>
                      <a:lnTo>
                        <a:pt x="173" y="779"/>
                      </a:lnTo>
                      <a:lnTo>
                        <a:pt x="158" y="781"/>
                      </a:lnTo>
                      <a:lnTo>
                        <a:pt x="139" y="788"/>
                      </a:lnTo>
                      <a:lnTo>
                        <a:pt x="117" y="796"/>
                      </a:lnTo>
                      <a:lnTo>
                        <a:pt x="96" y="805"/>
                      </a:lnTo>
                      <a:lnTo>
                        <a:pt x="74" y="811"/>
                      </a:lnTo>
                      <a:lnTo>
                        <a:pt x="56" y="814"/>
                      </a:lnTo>
                      <a:lnTo>
                        <a:pt x="40" y="811"/>
                      </a:lnTo>
                      <a:lnTo>
                        <a:pt x="32" y="800"/>
                      </a:lnTo>
                      <a:lnTo>
                        <a:pt x="85" y="791"/>
                      </a:lnTo>
                      <a:lnTo>
                        <a:pt x="138" y="780"/>
                      </a:lnTo>
                      <a:lnTo>
                        <a:pt x="186" y="763"/>
                      </a:lnTo>
                      <a:lnTo>
                        <a:pt x="235" y="745"/>
                      </a:lnTo>
                      <a:lnTo>
                        <a:pt x="278" y="719"/>
                      </a:lnTo>
                      <a:lnTo>
                        <a:pt x="321" y="691"/>
                      </a:lnTo>
                      <a:lnTo>
                        <a:pt x="362" y="658"/>
                      </a:lnTo>
                      <a:lnTo>
                        <a:pt x="402" y="622"/>
                      </a:lnTo>
                      <a:lnTo>
                        <a:pt x="452" y="583"/>
                      </a:lnTo>
                      <a:lnTo>
                        <a:pt x="500" y="542"/>
                      </a:lnTo>
                      <a:lnTo>
                        <a:pt x="542" y="494"/>
                      </a:lnTo>
                      <a:lnTo>
                        <a:pt x="581" y="445"/>
                      </a:lnTo>
                      <a:lnTo>
                        <a:pt x="613" y="390"/>
                      </a:lnTo>
                      <a:lnTo>
                        <a:pt x="639" y="334"/>
                      </a:lnTo>
                      <a:lnTo>
                        <a:pt x="657" y="274"/>
                      </a:lnTo>
                      <a:lnTo>
                        <a:pt x="667" y="211"/>
                      </a:lnTo>
                      <a:lnTo>
                        <a:pt x="675" y="203"/>
                      </a:lnTo>
                      <a:lnTo>
                        <a:pt x="684" y="195"/>
                      </a:lnTo>
                      <a:lnTo>
                        <a:pt x="692" y="186"/>
                      </a:lnTo>
                      <a:lnTo>
                        <a:pt x="702" y="178"/>
                      </a:lnTo>
                      <a:lnTo>
                        <a:pt x="710" y="170"/>
                      </a:lnTo>
                      <a:lnTo>
                        <a:pt x="719" y="162"/>
                      </a:lnTo>
                      <a:lnTo>
                        <a:pt x="727" y="153"/>
                      </a:lnTo>
                      <a:lnTo>
                        <a:pt x="737" y="147"/>
                      </a:lnTo>
                      <a:lnTo>
                        <a:pt x="727" y="148"/>
                      </a:lnTo>
                      <a:lnTo>
                        <a:pt x="719" y="152"/>
                      </a:lnTo>
                      <a:lnTo>
                        <a:pt x="710" y="158"/>
                      </a:lnTo>
                      <a:lnTo>
                        <a:pt x="702" y="166"/>
                      </a:lnTo>
                      <a:lnTo>
                        <a:pt x="693" y="173"/>
                      </a:lnTo>
                      <a:lnTo>
                        <a:pt x="686" y="181"/>
                      </a:lnTo>
                      <a:lnTo>
                        <a:pt x="678" y="187"/>
                      </a:lnTo>
                      <a:lnTo>
                        <a:pt x="670" y="193"/>
                      </a:lnTo>
                      <a:lnTo>
                        <a:pt x="671" y="182"/>
                      </a:lnTo>
                      <a:lnTo>
                        <a:pt x="676" y="173"/>
                      </a:lnTo>
                      <a:lnTo>
                        <a:pt x="681" y="164"/>
                      </a:lnTo>
                      <a:lnTo>
                        <a:pt x="690" y="158"/>
                      </a:lnTo>
                      <a:lnTo>
                        <a:pt x="699" y="151"/>
                      </a:lnTo>
                      <a:lnTo>
                        <a:pt x="709" y="144"/>
                      </a:lnTo>
                      <a:lnTo>
                        <a:pt x="718" y="138"/>
                      </a:lnTo>
                      <a:lnTo>
                        <a:pt x="727" y="132"/>
                      </a:lnTo>
                      <a:lnTo>
                        <a:pt x="727" y="128"/>
                      </a:lnTo>
                      <a:lnTo>
                        <a:pt x="727" y="126"/>
                      </a:lnTo>
                      <a:lnTo>
                        <a:pt x="712" y="136"/>
                      </a:lnTo>
                      <a:lnTo>
                        <a:pt x="701" y="143"/>
                      </a:lnTo>
                      <a:lnTo>
                        <a:pt x="693" y="149"/>
                      </a:lnTo>
                      <a:lnTo>
                        <a:pt x="688" y="153"/>
                      </a:lnTo>
                      <a:lnTo>
                        <a:pt x="680" y="156"/>
                      </a:lnTo>
                      <a:lnTo>
                        <a:pt x="677" y="159"/>
                      </a:lnTo>
                      <a:lnTo>
                        <a:pt x="680" y="149"/>
                      </a:lnTo>
                      <a:lnTo>
                        <a:pt x="688" y="139"/>
                      </a:lnTo>
                      <a:lnTo>
                        <a:pt x="697" y="129"/>
                      </a:lnTo>
                      <a:lnTo>
                        <a:pt x="710" y="119"/>
                      </a:lnTo>
                      <a:lnTo>
                        <a:pt x="722" y="109"/>
                      </a:lnTo>
                      <a:lnTo>
                        <a:pt x="735" y="99"/>
                      </a:lnTo>
                      <a:lnTo>
                        <a:pt x="747" y="91"/>
                      </a:lnTo>
                      <a:lnTo>
                        <a:pt x="757" y="84"/>
                      </a:lnTo>
                      <a:lnTo>
                        <a:pt x="755" y="82"/>
                      </a:lnTo>
                      <a:lnTo>
                        <a:pt x="755" y="80"/>
                      </a:lnTo>
                      <a:lnTo>
                        <a:pt x="745" y="85"/>
                      </a:lnTo>
                      <a:lnTo>
                        <a:pt x="736" y="94"/>
                      </a:lnTo>
                      <a:lnTo>
                        <a:pt x="725" y="103"/>
                      </a:lnTo>
                      <a:lnTo>
                        <a:pt x="714" y="113"/>
                      </a:lnTo>
                      <a:lnTo>
                        <a:pt x="702" y="120"/>
                      </a:lnTo>
                      <a:lnTo>
                        <a:pt x="691" y="128"/>
                      </a:lnTo>
                      <a:lnTo>
                        <a:pt x="681" y="132"/>
                      </a:lnTo>
                      <a:lnTo>
                        <a:pt x="675" y="136"/>
                      </a:lnTo>
                      <a:lnTo>
                        <a:pt x="677" y="124"/>
                      </a:lnTo>
                      <a:lnTo>
                        <a:pt x="685" y="111"/>
                      </a:lnTo>
                      <a:lnTo>
                        <a:pt x="695" y="99"/>
                      </a:lnTo>
                      <a:lnTo>
                        <a:pt x="708" y="88"/>
                      </a:lnTo>
                      <a:lnTo>
                        <a:pt x="721" y="76"/>
                      </a:lnTo>
                      <a:lnTo>
                        <a:pt x="734" y="66"/>
                      </a:lnTo>
                      <a:lnTo>
                        <a:pt x="745" y="57"/>
                      </a:lnTo>
                      <a:lnTo>
                        <a:pt x="755" y="50"/>
                      </a:lnTo>
                      <a:lnTo>
                        <a:pt x="753" y="47"/>
                      </a:lnTo>
                      <a:lnTo>
                        <a:pt x="753" y="45"/>
                      </a:lnTo>
                      <a:lnTo>
                        <a:pt x="743" y="51"/>
                      </a:lnTo>
                      <a:lnTo>
                        <a:pt x="735" y="60"/>
                      </a:lnTo>
                      <a:lnTo>
                        <a:pt x="725" y="66"/>
                      </a:lnTo>
                      <a:lnTo>
                        <a:pt x="718" y="75"/>
                      </a:lnTo>
                      <a:lnTo>
                        <a:pt x="709" y="83"/>
                      </a:lnTo>
                      <a:lnTo>
                        <a:pt x="700" y="91"/>
                      </a:lnTo>
                      <a:lnTo>
                        <a:pt x="691" y="98"/>
                      </a:lnTo>
                      <a:lnTo>
                        <a:pt x="684" y="107"/>
                      </a:lnTo>
                      <a:lnTo>
                        <a:pt x="679" y="106"/>
                      </a:lnTo>
                      <a:lnTo>
                        <a:pt x="675" y="105"/>
                      </a:lnTo>
                      <a:lnTo>
                        <a:pt x="677" y="88"/>
                      </a:lnTo>
                      <a:lnTo>
                        <a:pt x="682" y="76"/>
                      </a:lnTo>
                      <a:lnTo>
                        <a:pt x="690" y="64"/>
                      </a:lnTo>
                      <a:lnTo>
                        <a:pt x="700" y="54"/>
                      </a:lnTo>
                      <a:lnTo>
                        <a:pt x="710" y="45"/>
                      </a:lnTo>
                      <a:lnTo>
                        <a:pt x="722" y="36"/>
                      </a:lnTo>
                      <a:lnTo>
                        <a:pt x="734" y="26"/>
                      </a:lnTo>
                      <a:lnTo>
                        <a:pt x="746" y="17"/>
                      </a:lnTo>
                      <a:lnTo>
                        <a:pt x="744" y="14"/>
                      </a:lnTo>
                      <a:lnTo>
                        <a:pt x="744" y="10"/>
                      </a:lnTo>
                      <a:lnTo>
                        <a:pt x="737" y="15"/>
                      </a:lnTo>
                      <a:lnTo>
                        <a:pt x="731" y="23"/>
                      </a:lnTo>
                      <a:lnTo>
                        <a:pt x="721" y="32"/>
                      </a:lnTo>
                      <a:lnTo>
                        <a:pt x="712" y="42"/>
                      </a:lnTo>
                      <a:lnTo>
                        <a:pt x="701" y="50"/>
                      </a:lnTo>
                      <a:lnTo>
                        <a:pt x="691" y="59"/>
                      </a:lnTo>
                      <a:lnTo>
                        <a:pt x="682" y="64"/>
                      </a:lnTo>
                      <a:lnTo>
                        <a:pt x="677" y="69"/>
                      </a:lnTo>
                      <a:lnTo>
                        <a:pt x="680" y="39"/>
                      </a:lnTo>
                      <a:lnTo>
                        <a:pt x="691" y="19"/>
                      </a:lnTo>
                      <a:lnTo>
                        <a:pt x="707" y="7"/>
                      </a:lnTo>
                      <a:lnTo>
                        <a:pt x="729" y="2"/>
                      </a:lnTo>
                      <a:lnTo>
                        <a:pt x="752" y="0"/>
                      </a:lnTo>
                      <a:lnTo>
                        <a:pt x="777" y="1"/>
                      </a:lnTo>
                      <a:lnTo>
                        <a:pt x="803" y="2"/>
                      </a:lnTo>
                      <a:lnTo>
                        <a:pt x="830" y="2"/>
                      </a:lnTo>
                      <a:lnTo>
                        <a:pt x="827" y="38"/>
                      </a:lnTo>
                      <a:lnTo>
                        <a:pt x="823" y="75"/>
                      </a:lnTo>
                      <a:lnTo>
                        <a:pt x="815" y="111"/>
                      </a:lnTo>
                      <a:lnTo>
                        <a:pt x="805" y="149"/>
                      </a:lnTo>
                      <a:lnTo>
                        <a:pt x="792" y="184"/>
                      </a:lnTo>
                      <a:lnTo>
                        <a:pt x="778" y="219"/>
                      </a:lnTo>
                      <a:lnTo>
                        <a:pt x="761" y="254"/>
                      </a:lnTo>
                      <a:lnTo>
                        <a:pt x="746" y="289"/>
                      </a:lnTo>
                      <a:lnTo>
                        <a:pt x="737" y="297"/>
                      </a:lnTo>
                      <a:lnTo>
                        <a:pt x="730" y="307"/>
                      </a:lnTo>
                      <a:lnTo>
                        <a:pt x="723" y="317"/>
                      </a:lnTo>
                      <a:lnTo>
                        <a:pt x="721" y="329"/>
                      </a:lnTo>
                      <a:lnTo>
                        <a:pt x="744" y="310"/>
                      </a:lnTo>
                      <a:lnTo>
                        <a:pt x="766" y="283"/>
                      </a:lnTo>
                      <a:lnTo>
                        <a:pt x="786" y="248"/>
                      </a:lnTo>
                      <a:lnTo>
                        <a:pt x="804" y="208"/>
                      </a:lnTo>
                      <a:lnTo>
                        <a:pt x="819" y="166"/>
                      </a:lnTo>
                      <a:lnTo>
                        <a:pt x="832" y="126"/>
                      </a:lnTo>
                      <a:lnTo>
                        <a:pt x="841" y="91"/>
                      </a:lnTo>
                      <a:lnTo>
                        <a:pt x="847" y="63"/>
                      </a:lnTo>
                      <a:lnTo>
                        <a:pt x="849" y="63"/>
                      </a:lnTo>
                      <a:lnTo>
                        <a:pt x="853" y="63"/>
                      </a:lnTo>
                      <a:lnTo>
                        <a:pt x="849" y="99"/>
                      </a:lnTo>
                      <a:lnTo>
                        <a:pt x="846" y="133"/>
                      </a:lnTo>
                      <a:lnTo>
                        <a:pt x="842" y="166"/>
                      </a:lnTo>
                      <a:lnTo>
                        <a:pt x="837" y="198"/>
                      </a:lnTo>
                      <a:lnTo>
                        <a:pt x="830" y="229"/>
                      </a:lnTo>
                      <a:lnTo>
                        <a:pt x="820" y="263"/>
                      </a:lnTo>
                      <a:lnTo>
                        <a:pt x="806" y="297"/>
                      </a:lnTo>
                      <a:lnTo>
                        <a:pt x="790" y="336"/>
                      </a:lnTo>
                      <a:lnTo>
                        <a:pt x="790" y="340"/>
                      </a:lnTo>
                      <a:lnTo>
                        <a:pt x="790" y="343"/>
                      </a:lnTo>
                      <a:lnTo>
                        <a:pt x="800" y="334"/>
                      </a:lnTo>
                      <a:lnTo>
                        <a:pt x="810" y="323"/>
                      </a:lnTo>
                      <a:lnTo>
                        <a:pt x="820" y="309"/>
                      </a:lnTo>
                      <a:lnTo>
                        <a:pt x="830" y="294"/>
                      </a:lnTo>
                      <a:lnTo>
                        <a:pt x="837" y="277"/>
                      </a:lnTo>
                      <a:lnTo>
                        <a:pt x="845" y="261"/>
                      </a:lnTo>
                      <a:lnTo>
                        <a:pt x="850" y="245"/>
                      </a:lnTo>
                      <a:lnTo>
                        <a:pt x="855" y="234"/>
                      </a:lnTo>
                      <a:lnTo>
                        <a:pt x="858" y="234"/>
                      </a:lnTo>
                      <a:lnTo>
                        <a:pt x="861" y="234"/>
                      </a:lnTo>
                      <a:lnTo>
                        <a:pt x="876" y="312"/>
                      </a:lnTo>
                      <a:lnTo>
                        <a:pt x="882" y="379"/>
                      </a:lnTo>
                      <a:lnTo>
                        <a:pt x="879" y="437"/>
                      </a:lnTo>
                      <a:lnTo>
                        <a:pt x="868" y="490"/>
                      </a:lnTo>
                      <a:lnTo>
                        <a:pt x="846" y="538"/>
                      </a:lnTo>
                      <a:lnTo>
                        <a:pt x="816" y="590"/>
                      </a:lnTo>
                      <a:lnTo>
                        <a:pt x="777" y="645"/>
                      </a:lnTo>
                      <a:lnTo>
                        <a:pt x="730" y="710"/>
                      </a:lnTo>
                      <a:lnTo>
                        <a:pt x="699" y="738"/>
                      </a:lnTo>
                      <a:lnTo>
                        <a:pt x="671" y="764"/>
                      </a:lnTo>
                      <a:lnTo>
                        <a:pt x="644" y="789"/>
                      </a:lnTo>
                      <a:lnTo>
                        <a:pt x="617" y="811"/>
                      </a:lnTo>
                      <a:lnTo>
                        <a:pt x="586" y="829"/>
                      </a:lnTo>
                      <a:lnTo>
                        <a:pt x="556" y="849"/>
                      </a:lnTo>
                      <a:lnTo>
                        <a:pt x="522" y="867"/>
                      </a:lnTo>
                      <a:lnTo>
                        <a:pt x="487" y="885"/>
                      </a:lnTo>
                      <a:lnTo>
                        <a:pt x="455" y="908"/>
                      </a:lnTo>
                      <a:lnTo>
                        <a:pt x="428" y="936"/>
                      </a:lnTo>
                      <a:lnTo>
                        <a:pt x="402" y="964"/>
                      </a:lnTo>
                      <a:lnTo>
                        <a:pt x="382" y="997"/>
                      </a:lnTo>
                      <a:lnTo>
                        <a:pt x="361" y="1030"/>
                      </a:lnTo>
                      <a:lnTo>
                        <a:pt x="342" y="1065"/>
                      </a:lnTo>
                      <a:lnTo>
                        <a:pt x="326" y="1101"/>
                      </a:lnTo>
                      <a:lnTo>
                        <a:pt x="309" y="1140"/>
                      </a:lnTo>
                      <a:lnTo>
                        <a:pt x="281" y="1166"/>
                      </a:lnTo>
                      <a:lnTo>
                        <a:pt x="255" y="1190"/>
                      </a:lnTo>
                      <a:lnTo>
                        <a:pt x="231" y="1214"/>
                      </a:lnTo>
                      <a:lnTo>
                        <a:pt x="210" y="1239"/>
                      </a:lnTo>
                      <a:lnTo>
                        <a:pt x="188" y="1262"/>
                      </a:lnTo>
                      <a:lnTo>
                        <a:pt x="169" y="1289"/>
                      </a:lnTo>
                      <a:lnTo>
                        <a:pt x="150" y="1320"/>
                      </a:lnTo>
                      <a:lnTo>
                        <a:pt x="131" y="1354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48" name="Freeform 34"/>
                <p:cNvSpPr>
                  <a:spLocks/>
                </p:cNvSpPr>
                <p:nvPr/>
              </p:nvSpPr>
              <p:spPr bwMode="auto">
                <a:xfrm>
                  <a:off x="4848" y="2937"/>
                  <a:ext cx="8" cy="9"/>
                </a:xfrm>
                <a:custGeom>
                  <a:avLst/>
                  <a:gdLst>
                    <a:gd name="T0" fmla="*/ 1 w 16"/>
                    <a:gd name="T1" fmla="*/ 0 h 19"/>
                    <a:gd name="T2" fmla="*/ 1 w 16"/>
                    <a:gd name="T3" fmla="*/ 0 h 19"/>
                    <a:gd name="T4" fmla="*/ 0 w 16"/>
                    <a:gd name="T5" fmla="*/ 0 h 19"/>
                    <a:gd name="T6" fmla="*/ 1 w 16"/>
                    <a:gd name="T7" fmla="*/ 0 h 19"/>
                    <a:gd name="T8" fmla="*/ 1 w 16"/>
                    <a:gd name="T9" fmla="*/ 0 h 19"/>
                    <a:gd name="T10" fmla="*/ 1 w 16"/>
                    <a:gd name="T11" fmla="*/ 0 h 19"/>
                    <a:gd name="T12" fmla="*/ 1 w 16"/>
                    <a:gd name="T13" fmla="*/ 0 h 19"/>
                    <a:gd name="T14" fmla="*/ 1 w 16"/>
                    <a:gd name="T15" fmla="*/ 0 h 19"/>
                    <a:gd name="T16" fmla="*/ 1 w 16"/>
                    <a:gd name="T17" fmla="*/ 0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9"/>
                    <a:gd name="T29" fmla="*/ 16 w 16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9">
                      <a:moveTo>
                        <a:pt x="4" y="19"/>
                      </a:moveTo>
                      <a:lnTo>
                        <a:pt x="2" y="17"/>
                      </a:lnTo>
                      <a:lnTo>
                        <a:pt x="0" y="16"/>
                      </a:lnTo>
                      <a:lnTo>
                        <a:pt x="5" y="8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6" y="5"/>
                      </a:lnTo>
                      <a:lnTo>
                        <a:pt x="9" y="11"/>
                      </a:lnTo>
                      <a:lnTo>
                        <a:pt x="4" y="19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49" name="Freeform 35"/>
                <p:cNvSpPr>
                  <a:spLocks/>
                </p:cNvSpPr>
                <p:nvPr/>
              </p:nvSpPr>
              <p:spPr bwMode="auto">
                <a:xfrm>
                  <a:off x="4948" y="2921"/>
                  <a:ext cx="2" cy="11"/>
                </a:xfrm>
                <a:custGeom>
                  <a:avLst/>
                  <a:gdLst>
                    <a:gd name="T0" fmla="*/ 0 w 5"/>
                    <a:gd name="T1" fmla="*/ 1 h 20"/>
                    <a:gd name="T2" fmla="*/ 0 w 5"/>
                    <a:gd name="T3" fmla="*/ 1 h 20"/>
                    <a:gd name="T4" fmla="*/ 0 w 5"/>
                    <a:gd name="T5" fmla="*/ 1 h 20"/>
                    <a:gd name="T6" fmla="*/ 0 w 5"/>
                    <a:gd name="T7" fmla="*/ 1 h 20"/>
                    <a:gd name="T8" fmla="*/ 0 w 5"/>
                    <a:gd name="T9" fmla="*/ 0 h 20"/>
                    <a:gd name="T10" fmla="*/ 0 w 5"/>
                    <a:gd name="T11" fmla="*/ 1 h 20"/>
                    <a:gd name="T12" fmla="*/ 0 w 5"/>
                    <a:gd name="T13" fmla="*/ 1 h 20"/>
                    <a:gd name="T14" fmla="*/ 0 w 5"/>
                    <a:gd name="T15" fmla="*/ 1 h 20"/>
                    <a:gd name="T16" fmla="*/ 0 w 5"/>
                    <a:gd name="T17" fmla="*/ 1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"/>
                    <a:gd name="T28" fmla="*/ 0 h 20"/>
                    <a:gd name="T29" fmla="*/ 5 w 5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" h="20">
                      <a:moveTo>
                        <a:pt x="0" y="20"/>
                      </a:moveTo>
                      <a:lnTo>
                        <a:pt x="0" y="15"/>
                      </a:lnTo>
                      <a:lnTo>
                        <a:pt x="2" y="9"/>
                      </a:ln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5" y="10"/>
                      </a:lnTo>
                      <a:lnTo>
                        <a:pt x="4" y="17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50" name="Freeform 36"/>
                <p:cNvSpPr>
                  <a:spLocks/>
                </p:cNvSpPr>
                <p:nvPr/>
              </p:nvSpPr>
              <p:spPr bwMode="auto">
                <a:xfrm>
                  <a:off x="4955" y="2853"/>
                  <a:ext cx="10" cy="75"/>
                </a:xfrm>
                <a:custGeom>
                  <a:avLst/>
                  <a:gdLst>
                    <a:gd name="T0" fmla="*/ 0 w 19"/>
                    <a:gd name="T1" fmla="*/ 0 h 151"/>
                    <a:gd name="T2" fmla="*/ 0 w 19"/>
                    <a:gd name="T3" fmla="*/ 0 h 151"/>
                    <a:gd name="T4" fmla="*/ 0 w 19"/>
                    <a:gd name="T5" fmla="*/ 0 h 151"/>
                    <a:gd name="T6" fmla="*/ 0 w 19"/>
                    <a:gd name="T7" fmla="*/ 0 h 151"/>
                    <a:gd name="T8" fmla="*/ 1 w 19"/>
                    <a:gd name="T9" fmla="*/ 0 h 151"/>
                    <a:gd name="T10" fmla="*/ 1 w 19"/>
                    <a:gd name="T11" fmla="*/ 0 h 151"/>
                    <a:gd name="T12" fmla="*/ 1 w 19"/>
                    <a:gd name="T13" fmla="*/ 0 h 151"/>
                    <a:gd name="T14" fmla="*/ 1 w 19"/>
                    <a:gd name="T15" fmla="*/ 0 h 151"/>
                    <a:gd name="T16" fmla="*/ 1 w 19"/>
                    <a:gd name="T17" fmla="*/ 0 h 151"/>
                    <a:gd name="T18" fmla="*/ 1 w 19"/>
                    <a:gd name="T19" fmla="*/ 0 h 151"/>
                    <a:gd name="T20" fmla="*/ 1 w 19"/>
                    <a:gd name="T21" fmla="*/ 0 h 151"/>
                    <a:gd name="T22" fmla="*/ 1 w 19"/>
                    <a:gd name="T23" fmla="*/ 0 h 151"/>
                    <a:gd name="T24" fmla="*/ 1 w 19"/>
                    <a:gd name="T25" fmla="*/ 0 h 151"/>
                    <a:gd name="T26" fmla="*/ 1 w 19"/>
                    <a:gd name="T27" fmla="*/ 0 h 151"/>
                    <a:gd name="T28" fmla="*/ 1 w 19"/>
                    <a:gd name="T29" fmla="*/ 0 h 151"/>
                    <a:gd name="T30" fmla="*/ 1 w 19"/>
                    <a:gd name="T31" fmla="*/ 0 h 151"/>
                    <a:gd name="T32" fmla="*/ 0 w 19"/>
                    <a:gd name="T33" fmla="*/ 0 h 151"/>
                    <a:gd name="T34" fmla="*/ 0 w 19"/>
                    <a:gd name="T35" fmla="*/ 0 h 151"/>
                    <a:gd name="T36" fmla="*/ 0 w 19"/>
                    <a:gd name="T37" fmla="*/ 0 h 1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"/>
                    <a:gd name="T58" fmla="*/ 0 h 151"/>
                    <a:gd name="T59" fmla="*/ 19 w 19"/>
                    <a:gd name="T60" fmla="*/ 151 h 1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" h="151">
                      <a:moveTo>
                        <a:pt x="0" y="149"/>
                      </a:moveTo>
                      <a:lnTo>
                        <a:pt x="0" y="132"/>
                      </a:lnTo>
                      <a:lnTo>
                        <a:pt x="0" y="112"/>
                      </a:lnTo>
                      <a:lnTo>
                        <a:pt x="0" y="89"/>
                      </a:lnTo>
                      <a:lnTo>
                        <a:pt x="2" y="66"/>
                      </a:lnTo>
                      <a:lnTo>
                        <a:pt x="4" y="42"/>
                      </a:lnTo>
                      <a:lnTo>
                        <a:pt x="7" y="22"/>
                      </a:lnTo>
                      <a:lnTo>
                        <a:pt x="12" y="7"/>
                      </a:lnTo>
                      <a:lnTo>
                        <a:pt x="18" y="0"/>
                      </a:lnTo>
                      <a:lnTo>
                        <a:pt x="18" y="16"/>
                      </a:lnTo>
                      <a:lnTo>
                        <a:pt x="19" y="36"/>
                      </a:lnTo>
                      <a:lnTo>
                        <a:pt x="19" y="56"/>
                      </a:lnTo>
                      <a:lnTo>
                        <a:pt x="19" y="78"/>
                      </a:lnTo>
                      <a:lnTo>
                        <a:pt x="17" y="99"/>
                      </a:lnTo>
                      <a:lnTo>
                        <a:pt x="14" y="119"/>
                      </a:lnTo>
                      <a:lnTo>
                        <a:pt x="7" y="137"/>
                      </a:lnTo>
                      <a:lnTo>
                        <a:pt x="0" y="151"/>
                      </a:lnTo>
                      <a:lnTo>
                        <a:pt x="0" y="150"/>
                      </a:lnTo>
                      <a:lnTo>
                        <a:pt x="0" y="149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51" name="Freeform 37"/>
                <p:cNvSpPr>
                  <a:spLocks/>
                </p:cNvSpPr>
                <p:nvPr/>
              </p:nvSpPr>
              <p:spPr bwMode="auto">
                <a:xfrm>
                  <a:off x="4967" y="2904"/>
                  <a:ext cx="2" cy="7"/>
                </a:xfrm>
                <a:custGeom>
                  <a:avLst/>
                  <a:gdLst>
                    <a:gd name="T0" fmla="*/ 0 w 4"/>
                    <a:gd name="T1" fmla="*/ 1 h 14"/>
                    <a:gd name="T2" fmla="*/ 0 w 4"/>
                    <a:gd name="T3" fmla="*/ 1 h 14"/>
                    <a:gd name="T4" fmla="*/ 0 w 4"/>
                    <a:gd name="T5" fmla="*/ 0 h 14"/>
                    <a:gd name="T6" fmla="*/ 1 w 4"/>
                    <a:gd name="T7" fmla="*/ 1 h 14"/>
                    <a:gd name="T8" fmla="*/ 1 w 4"/>
                    <a:gd name="T9" fmla="*/ 1 h 14"/>
                    <a:gd name="T10" fmla="*/ 1 w 4"/>
                    <a:gd name="T11" fmla="*/ 1 h 14"/>
                    <a:gd name="T12" fmla="*/ 1 w 4"/>
                    <a:gd name="T13" fmla="*/ 1 h 14"/>
                    <a:gd name="T14" fmla="*/ 1 w 4"/>
                    <a:gd name="T15" fmla="*/ 1 h 14"/>
                    <a:gd name="T16" fmla="*/ 0 w 4"/>
                    <a:gd name="T17" fmla="*/ 1 h 1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"/>
                    <a:gd name="T28" fmla="*/ 0 h 14"/>
                    <a:gd name="T29" fmla="*/ 4 w 4"/>
                    <a:gd name="T30" fmla="*/ 14 h 1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" h="14">
                      <a:moveTo>
                        <a:pt x="0" y="14"/>
                      </a:move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4" y="11"/>
                      </a:lnTo>
                      <a:lnTo>
                        <a:pt x="1" y="11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52" name="Freeform 39"/>
                <p:cNvSpPr>
                  <a:spLocks/>
                </p:cNvSpPr>
                <p:nvPr/>
              </p:nvSpPr>
              <p:spPr bwMode="auto">
                <a:xfrm>
                  <a:off x="4989" y="2894"/>
                  <a:ext cx="6" cy="9"/>
                </a:xfrm>
                <a:custGeom>
                  <a:avLst/>
                  <a:gdLst>
                    <a:gd name="T0" fmla="*/ 0 w 13"/>
                    <a:gd name="T1" fmla="*/ 1 h 18"/>
                    <a:gd name="T2" fmla="*/ 0 w 13"/>
                    <a:gd name="T3" fmla="*/ 1 h 18"/>
                    <a:gd name="T4" fmla="*/ 0 w 13"/>
                    <a:gd name="T5" fmla="*/ 1 h 18"/>
                    <a:gd name="T6" fmla="*/ 0 w 13"/>
                    <a:gd name="T7" fmla="*/ 1 h 18"/>
                    <a:gd name="T8" fmla="*/ 0 w 13"/>
                    <a:gd name="T9" fmla="*/ 0 h 18"/>
                    <a:gd name="T10" fmla="*/ 0 w 13"/>
                    <a:gd name="T11" fmla="*/ 1 h 18"/>
                    <a:gd name="T12" fmla="*/ 0 w 13"/>
                    <a:gd name="T13" fmla="*/ 1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18"/>
                    <a:gd name="T23" fmla="*/ 13 w 13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18">
                      <a:moveTo>
                        <a:pt x="4" y="18"/>
                      </a:moveTo>
                      <a:lnTo>
                        <a:pt x="0" y="12"/>
                      </a:lnTo>
                      <a:lnTo>
                        <a:pt x="2" y="6"/>
                      </a:lnTo>
                      <a:lnTo>
                        <a:pt x="6" y="2"/>
                      </a:lnTo>
                      <a:lnTo>
                        <a:pt x="13" y="0"/>
                      </a:lnTo>
                      <a:lnTo>
                        <a:pt x="8" y="8"/>
                      </a:lnTo>
                      <a:lnTo>
                        <a:pt x="4" y="18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53" name="Freeform 40"/>
                <p:cNvSpPr>
                  <a:spLocks/>
                </p:cNvSpPr>
                <p:nvPr/>
              </p:nvSpPr>
              <p:spPr bwMode="auto">
                <a:xfrm>
                  <a:off x="4973" y="2832"/>
                  <a:ext cx="12" cy="69"/>
                </a:xfrm>
                <a:custGeom>
                  <a:avLst/>
                  <a:gdLst>
                    <a:gd name="T0" fmla="*/ 0 w 23"/>
                    <a:gd name="T1" fmla="*/ 1 h 137"/>
                    <a:gd name="T2" fmla="*/ 0 w 23"/>
                    <a:gd name="T3" fmla="*/ 1 h 137"/>
                    <a:gd name="T4" fmla="*/ 1 w 23"/>
                    <a:gd name="T5" fmla="*/ 1 h 137"/>
                    <a:gd name="T6" fmla="*/ 1 w 23"/>
                    <a:gd name="T7" fmla="*/ 1 h 137"/>
                    <a:gd name="T8" fmla="*/ 1 w 23"/>
                    <a:gd name="T9" fmla="*/ 1 h 137"/>
                    <a:gd name="T10" fmla="*/ 1 w 23"/>
                    <a:gd name="T11" fmla="*/ 1 h 137"/>
                    <a:gd name="T12" fmla="*/ 1 w 23"/>
                    <a:gd name="T13" fmla="*/ 1 h 137"/>
                    <a:gd name="T14" fmla="*/ 1 w 23"/>
                    <a:gd name="T15" fmla="*/ 1 h 137"/>
                    <a:gd name="T16" fmla="*/ 1 w 23"/>
                    <a:gd name="T17" fmla="*/ 0 h 137"/>
                    <a:gd name="T18" fmla="*/ 1 w 23"/>
                    <a:gd name="T19" fmla="*/ 0 h 137"/>
                    <a:gd name="T20" fmla="*/ 1 w 23"/>
                    <a:gd name="T21" fmla="*/ 0 h 137"/>
                    <a:gd name="T22" fmla="*/ 1 w 23"/>
                    <a:gd name="T23" fmla="*/ 1 h 137"/>
                    <a:gd name="T24" fmla="*/ 1 w 23"/>
                    <a:gd name="T25" fmla="*/ 1 h 137"/>
                    <a:gd name="T26" fmla="*/ 1 w 23"/>
                    <a:gd name="T27" fmla="*/ 1 h 137"/>
                    <a:gd name="T28" fmla="*/ 1 w 23"/>
                    <a:gd name="T29" fmla="*/ 1 h 137"/>
                    <a:gd name="T30" fmla="*/ 1 w 23"/>
                    <a:gd name="T31" fmla="*/ 1 h 137"/>
                    <a:gd name="T32" fmla="*/ 1 w 23"/>
                    <a:gd name="T33" fmla="*/ 1 h 137"/>
                    <a:gd name="T34" fmla="*/ 1 w 23"/>
                    <a:gd name="T35" fmla="*/ 1 h 137"/>
                    <a:gd name="T36" fmla="*/ 0 w 23"/>
                    <a:gd name="T37" fmla="*/ 1 h 13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3"/>
                    <a:gd name="T58" fmla="*/ 0 h 137"/>
                    <a:gd name="T59" fmla="*/ 23 w 23"/>
                    <a:gd name="T60" fmla="*/ 137 h 13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3" h="137">
                      <a:moveTo>
                        <a:pt x="0" y="137"/>
                      </a:moveTo>
                      <a:lnTo>
                        <a:pt x="0" y="119"/>
                      </a:lnTo>
                      <a:lnTo>
                        <a:pt x="2" y="102"/>
                      </a:lnTo>
                      <a:lnTo>
                        <a:pt x="3" y="84"/>
                      </a:lnTo>
                      <a:lnTo>
                        <a:pt x="5" y="68"/>
                      </a:lnTo>
                      <a:lnTo>
                        <a:pt x="7" y="50"/>
                      </a:lnTo>
                      <a:lnTo>
                        <a:pt x="9" y="34"/>
                      </a:lnTo>
                      <a:lnTo>
                        <a:pt x="10" y="16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2" y="11"/>
                      </a:lnTo>
                      <a:lnTo>
                        <a:pt x="21" y="28"/>
                      </a:lnTo>
                      <a:lnTo>
                        <a:pt x="20" y="49"/>
                      </a:lnTo>
                      <a:lnTo>
                        <a:pt x="19" y="72"/>
                      </a:lnTo>
                      <a:lnTo>
                        <a:pt x="15" y="93"/>
                      </a:lnTo>
                      <a:lnTo>
                        <a:pt x="12" y="113"/>
                      </a:lnTo>
                      <a:lnTo>
                        <a:pt x="7" y="128"/>
                      </a:lnTo>
                      <a:lnTo>
                        <a:pt x="0" y="137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54" name="Freeform 41"/>
                <p:cNvSpPr>
                  <a:spLocks/>
                </p:cNvSpPr>
                <p:nvPr/>
              </p:nvSpPr>
              <p:spPr bwMode="auto">
                <a:xfrm>
                  <a:off x="5022" y="2888"/>
                  <a:ext cx="7" cy="11"/>
                </a:xfrm>
                <a:custGeom>
                  <a:avLst/>
                  <a:gdLst>
                    <a:gd name="T0" fmla="*/ 0 w 13"/>
                    <a:gd name="T1" fmla="*/ 0 h 23"/>
                    <a:gd name="T2" fmla="*/ 1 w 13"/>
                    <a:gd name="T3" fmla="*/ 0 h 23"/>
                    <a:gd name="T4" fmla="*/ 1 w 13"/>
                    <a:gd name="T5" fmla="*/ 0 h 23"/>
                    <a:gd name="T6" fmla="*/ 1 w 13"/>
                    <a:gd name="T7" fmla="*/ 0 h 23"/>
                    <a:gd name="T8" fmla="*/ 1 w 13"/>
                    <a:gd name="T9" fmla="*/ 0 h 23"/>
                    <a:gd name="T10" fmla="*/ 1 w 13"/>
                    <a:gd name="T11" fmla="*/ 0 h 23"/>
                    <a:gd name="T12" fmla="*/ 1 w 13"/>
                    <a:gd name="T13" fmla="*/ 0 h 23"/>
                    <a:gd name="T14" fmla="*/ 1 w 13"/>
                    <a:gd name="T15" fmla="*/ 0 h 23"/>
                    <a:gd name="T16" fmla="*/ 1 w 13"/>
                    <a:gd name="T17" fmla="*/ 0 h 23"/>
                    <a:gd name="T18" fmla="*/ 1 w 13"/>
                    <a:gd name="T19" fmla="*/ 0 h 23"/>
                    <a:gd name="T20" fmla="*/ 1 w 13"/>
                    <a:gd name="T21" fmla="*/ 0 h 23"/>
                    <a:gd name="T22" fmla="*/ 1 w 13"/>
                    <a:gd name="T23" fmla="*/ 0 h 23"/>
                    <a:gd name="T24" fmla="*/ 0 w 13"/>
                    <a:gd name="T25" fmla="*/ 0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23"/>
                    <a:gd name="T41" fmla="*/ 13 w 13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23">
                      <a:moveTo>
                        <a:pt x="0" y="23"/>
                      </a:moveTo>
                      <a:lnTo>
                        <a:pt x="1" y="16"/>
                      </a:lnTo>
                      <a:lnTo>
                        <a:pt x="3" y="9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1" y="3"/>
                      </a:lnTo>
                      <a:lnTo>
                        <a:pt x="10" y="7"/>
                      </a:lnTo>
                      <a:lnTo>
                        <a:pt x="6" y="13"/>
                      </a:lnTo>
                      <a:lnTo>
                        <a:pt x="2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55" name="Freeform 42"/>
                <p:cNvSpPr>
                  <a:spLocks/>
                </p:cNvSpPr>
                <p:nvPr/>
              </p:nvSpPr>
              <p:spPr bwMode="auto">
                <a:xfrm>
                  <a:off x="5000" y="2859"/>
                  <a:ext cx="15" cy="23"/>
                </a:xfrm>
                <a:custGeom>
                  <a:avLst/>
                  <a:gdLst>
                    <a:gd name="T0" fmla="*/ 1 w 29"/>
                    <a:gd name="T1" fmla="*/ 0 h 47"/>
                    <a:gd name="T2" fmla="*/ 1 w 29"/>
                    <a:gd name="T3" fmla="*/ 0 h 47"/>
                    <a:gd name="T4" fmla="*/ 0 w 29"/>
                    <a:gd name="T5" fmla="*/ 0 h 47"/>
                    <a:gd name="T6" fmla="*/ 1 w 29"/>
                    <a:gd name="T7" fmla="*/ 0 h 47"/>
                    <a:gd name="T8" fmla="*/ 1 w 29"/>
                    <a:gd name="T9" fmla="*/ 0 h 47"/>
                    <a:gd name="T10" fmla="*/ 1 w 29"/>
                    <a:gd name="T11" fmla="*/ 0 h 47"/>
                    <a:gd name="T12" fmla="*/ 1 w 29"/>
                    <a:gd name="T13" fmla="*/ 0 h 47"/>
                    <a:gd name="T14" fmla="*/ 1 w 29"/>
                    <a:gd name="T15" fmla="*/ 0 h 47"/>
                    <a:gd name="T16" fmla="*/ 1 w 29"/>
                    <a:gd name="T17" fmla="*/ 0 h 47"/>
                    <a:gd name="T18" fmla="*/ 1 w 29"/>
                    <a:gd name="T19" fmla="*/ 0 h 47"/>
                    <a:gd name="T20" fmla="*/ 1 w 29"/>
                    <a:gd name="T21" fmla="*/ 0 h 47"/>
                    <a:gd name="T22" fmla="*/ 1 w 29"/>
                    <a:gd name="T23" fmla="*/ 0 h 47"/>
                    <a:gd name="T24" fmla="*/ 1 w 29"/>
                    <a:gd name="T25" fmla="*/ 0 h 47"/>
                    <a:gd name="T26" fmla="*/ 1 w 29"/>
                    <a:gd name="T27" fmla="*/ 0 h 47"/>
                    <a:gd name="T28" fmla="*/ 1 w 29"/>
                    <a:gd name="T29" fmla="*/ 0 h 47"/>
                    <a:gd name="T30" fmla="*/ 1 w 29"/>
                    <a:gd name="T31" fmla="*/ 0 h 47"/>
                    <a:gd name="T32" fmla="*/ 1 w 29"/>
                    <a:gd name="T33" fmla="*/ 0 h 4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9"/>
                    <a:gd name="T52" fmla="*/ 0 h 47"/>
                    <a:gd name="T53" fmla="*/ 29 w 29"/>
                    <a:gd name="T54" fmla="*/ 47 h 4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9" h="47">
                      <a:moveTo>
                        <a:pt x="4" y="47"/>
                      </a:moveTo>
                      <a:lnTo>
                        <a:pt x="1" y="43"/>
                      </a:lnTo>
                      <a:lnTo>
                        <a:pt x="0" y="40"/>
                      </a:lnTo>
                      <a:lnTo>
                        <a:pt x="3" y="29"/>
                      </a:lnTo>
                      <a:lnTo>
                        <a:pt x="6" y="22"/>
                      </a:lnTo>
                      <a:lnTo>
                        <a:pt x="9" y="17"/>
                      </a:lnTo>
                      <a:lnTo>
                        <a:pt x="11" y="14"/>
                      </a:lnTo>
                      <a:lnTo>
                        <a:pt x="13" y="7"/>
                      </a:lnTo>
                      <a:lnTo>
                        <a:pt x="15" y="0"/>
                      </a:lnTo>
                      <a:lnTo>
                        <a:pt x="18" y="2"/>
                      </a:lnTo>
                      <a:lnTo>
                        <a:pt x="23" y="3"/>
                      </a:lnTo>
                      <a:lnTo>
                        <a:pt x="26" y="7"/>
                      </a:lnTo>
                      <a:lnTo>
                        <a:pt x="29" y="14"/>
                      </a:lnTo>
                      <a:lnTo>
                        <a:pt x="22" y="20"/>
                      </a:lnTo>
                      <a:lnTo>
                        <a:pt x="15" y="28"/>
                      </a:lnTo>
                      <a:lnTo>
                        <a:pt x="10" y="36"/>
                      </a:lnTo>
                      <a:lnTo>
                        <a:pt x="4" y="47"/>
                      </a:lnTo>
                      <a:close/>
                    </a:path>
                  </a:pathLst>
                </a:cu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56" name="Freeform 43"/>
                <p:cNvSpPr>
                  <a:spLocks/>
                </p:cNvSpPr>
                <p:nvPr/>
              </p:nvSpPr>
              <p:spPr bwMode="auto">
                <a:xfrm>
                  <a:off x="4985" y="2837"/>
                  <a:ext cx="9" cy="40"/>
                </a:xfrm>
                <a:custGeom>
                  <a:avLst/>
                  <a:gdLst>
                    <a:gd name="T0" fmla="*/ 0 w 19"/>
                    <a:gd name="T1" fmla="*/ 1 h 80"/>
                    <a:gd name="T2" fmla="*/ 0 w 19"/>
                    <a:gd name="T3" fmla="*/ 1 h 80"/>
                    <a:gd name="T4" fmla="*/ 0 w 19"/>
                    <a:gd name="T5" fmla="*/ 1 h 80"/>
                    <a:gd name="T6" fmla="*/ 0 w 19"/>
                    <a:gd name="T7" fmla="*/ 1 h 80"/>
                    <a:gd name="T8" fmla="*/ 0 w 19"/>
                    <a:gd name="T9" fmla="*/ 1 h 80"/>
                    <a:gd name="T10" fmla="*/ 0 w 19"/>
                    <a:gd name="T11" fmla="*/ 1 h 80"/>
                    <a:gd name="T12" fmla="*/ 0 w 19"/>
                    <a:gd name="T13" fmla="*/ 1 h 80"/>
                    <a:gd name="T14" fmla="*/ 0 w 19"/>
                    <a:gd name="T15" fmla="*/ 1 h 80"/>
                    <a:gd name="T16" fmla="*/ 0 w 19"/>
                    <a:gd name="T17" fmla="*/ 0 h 80"/>
                    <a:gd name="T18" fmla="*/ 0 w 19"/>
                    <a:gd name="T19" fmla="*/ 1 h 80"/>
                    <a:gd name="T20" fmla="*/ 0 w 19"/>
                    <a:gd name="T21" fmla="*/ 1 h 80"/>
                    <a:gd name="T22" fmla="*/ 0 w 19"/>
                    <a:gd name="T23" fmla="*/ 1 h 80"/>
                    <a:gd name="T24" fmla="*/ 0 w 19"/>
                    <a:gd name="T25" fmla="*/ 1 h 80"/>
                    <a:gd name="T26" fmla="*/ 0 w 19"/>
                    <a:gd name="T27" fmla="*/ 1 h 80"/>
                    <a:gd name="T28" fmla="*/ 0 w 19"/>
                    <a:gd name="T29" fmla="*/ 1 h 80"/>
                    <a:gd name="T30" fmla="*/ 0 w 19"/>
                    <a:gd name="T31" fmla="*/ 1 h 80"/>
                    <a:gd name="T32" fmla="*/ 0 w 19"/>
                    <a:gd name="T33" fmla="*/ 1 h 80"/>
                    <a:gd name="T34" fmla="*/ 0 w 19"/>
                    <a:gd name="T35" fmla="*/ 1 h 80"/>
                    <a:gd name="T36" fmla="*/ 0 w 19"/>
                    <a:gd name="T37" fmla="*/ 1 h 8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"/>
                    <a:gd name="T58" fmla="*/ 0 h 80"/>
                    <a:gd name="T59" fmla="*/ 19 w 19"/>
                    <a:gd name="T60" fmla="*/ 80 h 8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" h="80">
                      <a:moveTo>
                        <a:pt x="0" y="80"/>
                      </a:moveTo>
                      <a:lnTo>
                        <a:pt x="0" y="69"/>
                      </a:lnTo>
                      <a:lnTo>
                        <a:pt x="1" y="59"/>
                      </a:lnTo>
                      <a:lnTo>
                        <a:pt x="2" y="49"/>
                      </a:lnTo>
                      <a:lnTo>
                        <a:pt x="3" y="39"/>
                      </a:lnTo>
                      <a:lnTo>
                        <a:pt x="4" y="29"/>
                      </a:lnTo>
                      <a:lnTo>
                        <a:pt x="6" y="19"/>
                      </a:lnTo>
                      <a:lnTo>
                        <a:pt x="7" y="9"/>
                      </a:lnTo>
                      <a:lnTo>
                        <a:pt x="8" y="0"/>
                      </a:lnTo>
                      <a:lnTo>
                        <a:pt x="13" y="1"/>
                      </a:lnTo>
                      <a:lnTo>
                        <a:pt x="19" y="2"/>
                      </a:lnTo>
                      <a:lnTo>
                        <a:pt x="18" y="7"/>
                      </a:lnTo>
                      <a:lnTo>
                        <a:pt x="16" y="17"/>
                      </a:lnTo>
                      <a:lnTo>
                        <a:pt x="14" y="29"/>
                      </a:lnTo>
                      <a:lnTo>
                        <a:pt x="12" y="43"/>
                      </a:lnTo>
                      <a:lnTo>
                        <a:pt x="9" y="56"/>
                      </a:lnTo>
                      <a:lnTo>
                        <a:pt x="6" y="67"/>
                      </a:lnTo>
                      <a:lnTo>
                        <a:pt x="2" y="74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57" name="Freeform 44"/>
                <p:cNvSpPr>
                  <a:spLocks/>
                </p:cNvSpPr>
                <p:nvPr/>
              </p:nvSpPr>
              <p:spPr bwMode="auto">
                <a:xfrm>
                  <a:off x="4395" y="2665"/>
                  <a:ext cx="60" cy="121"/>
                </a:xfrm>
                <a:custGeom>
                  <a:avLst/>
                  <a:gdLst>
                    <a:gd name="T0" fmla="*/ 1 w 120"/>
                    <a:gd name="T1" fmla="*/ 0 h 243"/>
                    <a:gd name="T2" fmla="*/ 1 w 120"/>
                    <a:gd name="T3" fmla="*/ 0 h 243"/>
                    <a:gd name="T4" fmla="*/ 1 w 120"/>
                    <a:gd name="T5" fmla="*/ 0 h 243"/>
                    <a:gd name="T6" fmla="*/ 1 w 120"/>
                    <a:gd name="T7" fmla="*/ 0 h 243"/>
                    <a:gd name="T8" fmla="*/ 0 w 120"/>
                    <a:gd name="T9" fmla="*/ 0 h 243"/>
                    <a:gd name="T10" fmla="*/ 0 w 120"/>
                    <a:gd name="T11" fmla="*/ 0 h 243"/>
                    <a:gd name="T12" fmla="*/ 1 w 120"/>
                    <a:gd name="T13" fmla="*/ 0 h 243"/>
                    <a:gd name="T14" fmla="*/ 1 w 120"/>
                    <a:gd name="T15" fmla="*/ 0 h 243"/>
                    <a:gd name="T16" fmla="*/ 1 w 120"/>
                    <a:gd name="T17" fmla="*/ 0 h 243"/>
                    <a:gd name="T18" fmla="*/ 1 w 120"/>
                    <a:gd name="T19" fmla="*/ 0 h 243"/>
                    <a:gd name="T20" fmla="*/ 1 w 120"/>
                    <a:gd name="T21" fmla="*/ 0 h 243"/>
                    <a:gd name="T22" fmla="*/ 1 w 120"/>
                    <a:gd name="T23" fmla="*/ 0 h 243"/>
                    <a:gd name="T24" fmla="*/ 1 w 120"/>
                    <a:gd name="T25" fmla="*/ 0 h 243"/>
                    <a:gd name="T26" fmla="*/ 1 w 120"/>
                    <a:gd name="T27" fmla="*/ 0 h 243"/>
                    <a:gd name="T28" fmla="*/ 1 w 120"/>
                    <a:gd name="T29" fmla="*/ 0 h 243"/>
                    <a:gd name="T30" fmla="*/ 1 w 120"/>
                    <a:gd name="T31" fmla="*/ 0 h 243"/>
                    <a:gd name="T32" fmla="*/ 1 w 120"/>
                    <a:gd name="T33" fmla="*/ 0 h 243"/>
                    <a:gd name="T34" fmla="*/ 1 w 120"/>
                    <a:gd name="T35" fmla="*/ 0 h 243"/>
                    <a:gd name="T36" fmla="*/ 1 w 120"/>
                    <a:gd name="T37" fmla="*/ 0 h 243"/>
                    <a:gd name="T38" fmla="*/ 1 w 120"/>
                    <a:gd name="T39" fmla="*/ 0 h 243"/>
                    <a:gd name="T40" fmla="*/ 1 w 120"/>
                    <a:gd name="T41" fmla="*/ 0 h 243"/>
                    <a:gd name="T42" fmla="*/ 1 w 120"/>
                    <a:gd name="T43" fmla="*/ 0 h 243"/>
                    <a:gd name="T44" fmla="*/ 1 w 120"/>
                    <a:gd name="T45" fmla="*/ 0 h 243"/>
                    <a:gd name="T46" fmla="*/ 1 w 120"/>
                    <a:gd name="T47" fmla="*/ 0 h 243"/>
                    <a:gd name="T48" fmla="*/ 1 w 120"/>
                    <a:gd name="T49" fmla="*/ 0 h 243"/>
                    <a:gd name="T50" fmla="*/ 1 w 120"/>
                    <a:gd name="T51" fmla="*/ 0 h 243"/>
                    <a:gd name="T52" fmla="*/ 1 w 120"/>
                    <a:gd name="T53" fmla="*/ 0 h 243"/>
                    <a:gd name="T54" fmla="*/ 1 w 120"/>
                    <a:gd name="T55" fmla="*/ 0 h 243"/>
                    <a:gd name="T56" fmla="*/ 1 w 120"/>
                    <a:gd name="T57" fmla="*/ 0 h 243"/>
                    <a:gd name="T58" fmla="*/ 1 w 120"/>
                    <a:gd name="T59" fmla="*/ 0 h 243"/>
                    <a:gd name="T60" fmla="*/ 1 w 120"/>
                    <a:gd name="T61" fmla="*/ 0 h 243"/>
                    <a:gd name="T62" fmla="*/ 1 w 120"/>
                    <a:gd name="T63" fmla="*/ 0 h 243"/>
                    <a:gd name="T64" fmla="*/ 1 w 120"/>
                    <a:gd name="T65" fmla="*/ 0 h 243"/>
                    <a:gd name="T66" fmla="*/ 1 w 120"/>
                    <a:gd name="T67" fmla="*/ 0 h 243"/>
                    <a:gd name="T68" fmla="*/ 1 w 120"/>
                    <a:gd name="T69" fmla="*/ 0 h 243"/>
                    <a:gd name="T70" fmla="*/ 1 w 120"/>
                    <a:gd name="T71" fmla="*/ 0 h 243"/>
                    <a:gd name="T72" fmla="*/ 1 w 120"/>
                    <a:gd name="T73" fmla="*/ 0 h 24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"/>
                    <a:gd name="T112" fmla="*/ 0 h 243"/>
                    <a:gd name="T113" fmla="*/ 120 w 120"/>
                    <a:gd name="T114" fmla="*/ 243 h 24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" h="243">
                      <a:moveTo>
                        <a:pt x="21" y="243"/>
                      </a:moveTo>
                      <a:lnTo>
                        <a:pt x="11" y="236"/>
                      </a:lnTo>
                      <a:lnTo>
                        <a:pt x="5" y="229"/>
                      </a:lnTo>
                      <a:lnTo>
                        <a:pt x="1" y="223"/>
                      </a:lnTo>
                      <a:lnTo>
                        <a:pt x="0" y="216"/>
                      </a:lnTo>
                      <a:lnTo>
                        <a:pt x="0" y="209"/>
                      </a:lnTo>
                      <a:lnTo>
                        <a:pt x="2" y="202"/>
                      </a:lnTo>
                      <a:lnTo>
                        <a:pt x="5" y="194"/>
                      </a:lnTo>
                      <a:lnTo>
                        <a:pt x="9" y="188"/>
                      </a:lnTo>
                      <a:lnTo>
                        <a:pt x="26" y="167"/>
                      </a:lnTo>
                      <a:lnTo>
                        <a:pt x="43" y="147"/>
                      </a:lnTo>
                      <a:lnTo>
                        <a:pt x="57" y="126"/>
                      </a:lnTo>
                      <a:lnTo>
                        <a:pt x="70" y="105"/>
                      </a:lnTo>
                      <a:lnTo>
                        <a:pt x="79" y="82"/>
                      </a:lnTo>
                      <a:lnTo>
                        <a:pt x="88" y="60"/>
                      </a:lnTo>
                      <a:lnTo>
                        <a:pt x="93" y="36"/>
                      </a:lnTo>
                      <a:lnTo>
                        <a:pt x="99" y="12"/>
                      </a:lnTo>
                      <a:lnTo>
                        <a:pt x="103" y="10"/>
                      </a:lnTo>
                      <a:lnTo>
                        <a:pt x="111" y="12"/>
                      </a:lnTo>
                      <a:lnTo>
                        <a:pt x="115" y="5"/>
                      </a:lnTo>
                      <a:lnTo>
                        <a:pt x="120" y="0"/>
                      </a:lnTo>
                      <a:lnTo>
                        <a:pt x="117" y="5"/>
                      </a:lnTo>
                      <a:lnTo>
                        <a:pt x="115" y="16"/>
                      </a:lnTo>
                      <a:lnTo>
                        <a:pt x="110" y="30"/>
                      </a:lnTo>
                      <a:lnTo>
                        <a:pt x="105" y="46"/>
                      </a:lnTo>
                      <a:lnTo>
                        <a:pt x="100" y="60"/>
                      </a:lnTo>
                      <a:lnTo>
                        <a:pt x="94" y="76"/>
                      </a:lnTo>
                      <a:lnTo>
                        <a:pt x="90" y="88"/>
                      </a:lnTo>
                      <a:lnTo>
                        <a:pt x="88" y="98"/>
                      </a:lnTo>
                      <a:lnTo>
                        <a:pt x="84" y="116"/>
                      </a:lnTo>
                      <a:lnTo>
                        <a:pt x="83" y="139"/>
                      </a:lnTo>
                      <a:lnTo>
                        <a:pt x="80" y="162"/>
                      </a:lnTo>
                      <a:lnTo>
                        <a:pt x="77" y="187"/>
                      </a:lnTo>
                      <a:lnTo>
                        <a:pt x="69" y="207"/>
                      </a:lnTo>
                      <a:lnTo>
                        <a:pt x="58" y="226"/>
                      </a:lnTo>
                      <a:lnTo>
                        <a:pt x="42" y="237"/>
                      </a:lnTo>
                      <a:lnTo>
                        <a:pt x="21" y="2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58" name="Freeform 45"/>
                <p:cNvSpPr>
                  <a:spLocks/>
                </p:cNvSpPr>
                <p:nvPr/>
              </p:nvSpPr>
              <p:spPr bwMode="auto">
                <a:xfrm>
                  <a:off x="4401" y="2728"/>
                  <a:ext cx="31" cy="52"/>
                </a:xfrm>
                <a:custGeom>
                  <a:avLst/>
                  <a:gdLst>
                    <a:gd name="T0" fmla="*/ 1 w 61"/>
                    <a:gd name="T1" fmla="*/ 1 h 104"/>
                    <a:gd name="T2" fmla="*/ 1 w 61"/>
                    <a:gd name="T3" fmla="*/ 1 h 104"/>
                    <a:gd name="T4" fmla="*/ 0 w 61"/>
                    <a:gd name="T5" fmla="*/ 1 h 104"/>
                    <a:gd name="T6" fmla="*/ 1 w 61"/>
                    <a:gd name="T7" fmla="*/ 1 h 104"/>
                    <a:gd name="T8" fmla="*/ 1 w 61"/>
                    <a:gd name="T9" fmla="*/ 1 h 104"/>
                    <a:gd name="T10" fmla="*/ 1 w 61"/>
                    <a:gd name="T11" fmla="*/ 1 h 104"/>
                    <a:gd name="T12" fmla="*/ 1 w 61"/>
                    <a:gd name="T13" fmla="*/ 1 h 104"/>
                    <a:gd name="T14" fmla="*/ 1 w 61"/>
                    <a:gd name="T15" fmla="*/ 1 h 104"/>
                    <a:gd name="T16" fmla="*/ 1 w 61"/>
                    <a:gd name="T17" fmla="*/ 0 h 104"/>
                    <a:gd name="T18" fmla="*/ 1 w 61"/>
                    <a:gd name="T19" fmla="*/ 1 h 104"/>
                    <a:gd name="T20" fmla="*/ 1 w 61"/>
                    <a:gd name="T21" fmla="*/ 1 h 104"/>
                    <a:gd name="T22" fmla="*/ 1 w 61"/>
                    <a:gd name="T23" fmla="*/ 1 h 104"/>
                    <a:gd name="T24" fmla="*/ 1 w 61"/>
                    <a:gd name="T25" fmla="*/ 1 h 104"/>
                    <a:gd name="T26" fmla="*/ 1 w 61"/>
                    <a:gd name="T27" fmla="*/ 1 h 104"/>
                    <a:gd name="T28" fmla="*/ 1 w 61"/>
                    <a:gd name="T29" fmla="*/ 1 h 104"/>
                    <a:gd name="T30" fmla="*/ 1 w 61"/>
                    <a:gd name="T31" fmla="*/ 1 h 104"/>
                    <a:gd name="T32" fmla="*/ 1 w 61"/>
                    <a:gd name="T33" fmla="*/ 1 h 10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104"/>
                    <a:gd name="T53" fmla="*/ 61 w 61"/>
                    <a:gd name="T54" fmla="*/ 104 h 10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104">
                      <a:moveTo>
                        <a:pt x="13" y="104"/>
                      </a:moveTo>
                      <a:lnTo>
                        <a:pt x="1" y="93"/>
                      </a:lnTo>
                      <a:lnTo>
                        <a:pt x="0" y="79"/>
                      </a:lnTo>
                      <a:lnTo>
                        <a:pt x="5" y="63"/>
                      </a:lnTo>
                      <a:lnTo>
                        <a:pt x="18" y="45"/>
                      </a:lnTo>
                      <a:lnTo>
                        <a:pt x="31" y="28"/>
                      </a:lnTo>
                      <a:lnTo>
                        <a:pt x="44" y="14"/>
                      </a:lnTo>
                      <a:lnTo>
                        <a:pt x="55" y="3"/>
                      </a:lnTo>
                      <a:lnTo>
                        <a:pt x="61" y="0"/>
                      </a:lnTo>
                      <a:lnTo>
                        <a:pt x="59" y="14"/>
                      </a:lnTo>
                      <a:lnTo>
                        <a:pt x="58" y="31"/>
                      </a:lnTo>
                      <a:lnTo>
                        <a:pt x="56" y="46"/>
                      </a:lnTo>
                      <a:lnTo>
                        <a:pt x="54" y="63"/>
                      </a:lnTo>
                      <a:lnTo>
                        <a:pt x="47" y="77"/>
                      </a:lnTo>
                      <a:lnTo>
                        <a:pt x="40" y="89"/>
                      </a:lnTo>
                      <a:lnTo>
                        <a:pt x="29" y="98"/>
                      </a:lnTo>
                      <a:lnTo>
                        <a:pt x="13" y="104"/>
                      </a:lnTo>
                      <a:close/>
                    </a:path>
                  </a:pathLst>
                </a:custGeom>
                <a:solidFill>
                  <a:srgbClr val="99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59" name="Freeform 46"/>
                <p:cNvSpPr>
                  <a:spLocks/>
                </p:cNvSpPr>
                <p:nvPr/>
              </p:nvSpPr>
              <p:spPr bwMode="auto">
                <a:xfrm>
                  <a:off x="4703" y="2693"/>
                  <a:ext cx="16" cy="80"/>
                </a:xfrm>
                <a:custGeom>
                  <a:avLst/>
                  <a:gdLst>
                    <a:gd name="T0" fmla="*/ 0 w 31"/>
                    <a:gd name="T1" fmla="*/ 1 h 159"/>
                    <a:gd name="T2" fmla="*/ 0 w 31"/>
                    <a:gd name="T3" fmla="*/ 1 h 159"/>
                    <a:gd name="T4" fmla="*/ 1 w 31"/>
                    <a:gd name="T5" fmla="*/ 1 h 159"/>
                    <a:gd name="T6" fmla="*/ 1 w 31"/>
                    <a:gd name="T7" fmla="*/ 1 h 159"/>
                    <a:gd name="T8" fmla="*/ 1 w 31"/>
                    <a:gd name="T9" fmla="*/ 1 h 159"/>
                    <a:gd name="T10" fmla="*/ 1 w 31"/>
                    <a:gd name="T11" fmla="*/ 1 h 159"/>
                    <a:gd name="T12" fmla="*/ 1 w 31"/>
                    <a:gd name="T13" fmla="*/ 1 h 159"/>
                    <a:gd name="T14" fmla="*/ 1 w 31"/>
                    <a:gd name="T15" fmla="*/ 1 h 159"/>
                    <a:gd name="T16" fmla="*/ 1 w 31"/>
                    <a:gd name="T17" fmla="*/ 0 h 159"/>
                    <a:gd name="T18" fmla="*/ 1 w 31"/>
                    <a:gd name="T19" fmla="*/ 0 h 159"/>
                    <a:gd name="T20" fmla="*/ 1 w 31"/>
                    <a:gd name="T21" fmla="*/ 0 h 159"/>
                    <a:gd name="T22" fmla="*/ 1 w 31"/>
                    <a:gd name="T23" fmla="*/ 1 h 159"/>
                    <a:gd name="T24" fmla="*/ 1 w 31"/>
                    <a:gd name="T25" fmla="*/ 1 h 159"/>
                    <a:gd name="T26" fmla="*/ 1 w 31"/>
                    <a:gd name="T27" fmla="*/ 1 h 159"/>
                    <a:gd name="T28" fmla="*/ 1 w 31"/>
                    <a:gd name="T29" fmla="*/ 1 h 159"/>
                    <a:gd name="T30" fmla="*/ 1 w 31"/>
                    <a:gd name="T31" fmla="*/ 1 h 159"/>
                    <a:gd name="T32" fmla="*/ 1 w 31"/>
                    <a:gd name="T33" fmla="*/ 1 h 159"/>
                    <a:gd name="T34" fmla="*/ 0 w 31"/>
                    <a:gd name="T35" fmla="*/ 1 h 159"/>
                    <a:gd name="T36" fmla="*/ 0 w 31"/>
                    <a:gd name="T37" fmla="*/ 1 h 15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1"/>
                    <a:gd name="T58" fmla="*/ 0 h 159"/>
                    <a:gd name="T59" fmla="*/ 31 w 31"/>
                    <a:gd name="T60" fmla="*/ 159 h 15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1" h="159">
                      <a:moveTo>
                        <a:pt x="0" y="159"/>
                      </a:moveTo>
                      <a:lnTo>
                        <a:pt x="0" y="137"/>
                      </a:lnTo>
                      <a:lnTo>
                        <a:pt x="2" y="116"/>
                      </a:lnTo>
                      <a:lnTo>
                        <a:pt x="3" y="97"/>
                      </a:lnTo>
                      <a:lnTo>
                        <a:pt x="6" y="77"/>
                      </a:lnTo>
                      <a:lnTo>
                        <a:pt x="9" y="57"/>
                      </a:lnTo>
                      <a:lnTo>
                        <a:pt x="12" y="37"/>
                      </a:lnTo>
                      <a:lnTo>
                        <a:pt x="16" y="19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31" y="0"/>
                      </a:lnTo>
                      <a:lnTo>
                        <a:pt x="20" y="52"/>
                      </a:lnTo>
                      <a:lnTo>
                        <a:pt x="13" y="91"/>
                      </a:lnTo>
                      <a:lnTo>
                        <a:pt x="7" y="118"/>
                      </a:lnTo>
                      <a:lnTo>
                        <a:pt x="5" y="138"/>
                      </a:lnTo>
                      <a:lnTo>
                        <a:pt x="2" y="149"/>
                      </a:lnTo>
                      <a:lnTo>
                        <a:pt x="1" y="156"/>
                      </a:lnTo>
                      <a:lnTo>
                        <a:pt x="0" y="158"/>
                      </a:lnTo>
                      <a:lnTo>
                        <a:pt x="0" y="159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60" name="Freeform 47"/>
                <p:cNvSpPr>
                  <a:spLocks/>
                </p:cNvSpPr>
                <p:nvPr/>
              </p:nvSpPr>
              <p:spPr bwMode="auto">
                <a:xfrm>
                  <a:off x="5134" y="2530"/>
                  <a:ext cx="90" cy="180"/>
                </a:xfrm>
                <a:custGeom>
                  <a:avLst/>
                  <a:gdLst>
                    <a:gd name="T0" fmla="*/ 0 w 180"/>
                    <a:gd name="T1" fmla="*/ 1 h 360"/>
                    <a:gd name="T2" fmla="*/ 1 w 180"/>
                    <a:gd name="T3" fmla="*/ 1 h 360"/>
                    <a:gd name="T4" fmla="*/ 1 w 180"/>
                    <a:gd name="T5" fmla="*/ 1 h 360"/>
                    <a:gd name="T6" fmla="*/ 1 w 180"/>
                    <a:gd name="T7" fmla="*/ 1 h 360"/>
                    <a:gd name="T8" fmla="*/ 1 w 180"/>
                    <a:gd name="T9" fmla="*/ 1 h 360"/>
                    <a:gd name="T10" fmla="*/ 1 w 180"/>
                    <a:gd name="T11" fmla="*/ 1 h 360"/>
                    <a:gd name="T12" fmla="*/ 1 w 180"/>
                    <a:gd name="T13" fmla="*/ 1 h 360"/>
                    <a:gd name="T14" fmla="*/ 1 w 180"/>
                    <a:gd name="T15" fmla="*/ 1 h 360"/>
                    <a:gd name="T16" fmla="*/ 1 w 180"/>
                    <a:gd name="T17" fmla="*/ 1 h 360"/>
                    <a:gd name="T18" fmla="*/ 1 w 180"/>
                    <a:gd name="T19" fmla="*/ 1 h 360"/>
                    <a:gd name="T20" fmla="*/ 1 w 180"/>
                    <a:gd name="T21" fmla="*/ 1 h 360"/>
                    <a:gd name="T22" fmla="*/ 1 w 180"/>
                    <a:gd name="T23" fmla="*/ 1 h 360"/>
                    <a:gd name="T24" fmla="*/ 1 w 180"/>
                    <a:gd name="T25" fmla="*/ 1 h 360"/>
                    <a:gd name="T26" fmla="*/ 1 w 180"/>
                    <a:gd name="T27" fmla="*/ 1 h 360"/>
                    <a:gd name="T28" fmla="*/ 1 w 180"/>
                    <a:gd name="T29" fmla="*/ 1 h 360"/>
                    <a:gd name="T30" fmla="*/ 1 w 180"/>
                    <a:gd name="T31" fmla="*/ 1 h 360"/>
                    <a:gd name="T32" fmla="*/ 1 w 180"/>
                    <a:gd name="T33" fmla="*/ 1 h 360"/>
                    <a:gd name="T34" fmla="*/ 1 w 180"/>
                    <a:gd name="T35" fmla="*/ 1 h 360"/>
                    <a:gd name="T36" fmla="*/ 1 w 180"/>
                    <a:gd name="T37" fmla="*/ 1 h 360"/>
                    <a:gd name="T38" fmla="*/ 1 w 180"/>
                    <a:gd name="T39" fmla="*/ 1 h 360"/>
                    <a:gd name="T40" fmla="*/ 1 w 180"/>
                    <a:gd name="T41" fmla="*/ 0 h 360"/>
                    <a:gd name="T42" fmla="*/ 1 w 180"/>
                    <a:gd name="T43" fmla="*/ 1 h 360"/>
                    <a:gd name="T44" fmla="*/ 1 w 180"/>
                    <a:gd name="T45" fmla="*/ 1 h 360"/>
                    <a:gd name="T46" fmla="*/ 1 w 180"/>
                    <a:gd name="T47" fmla="*/ 1 h 360"/>
                    <a:gd name="T48" fmla="*/ 1 w 180"/>
                    <a:gd name="T49" fmla="*/ 1 h 360"/>
                    <a:gd name="T50" fmla="*/ 1 w 180"/>
                    <a:gd name="T51" fmla="*/ 1 h 360"/>
                    <a:gd name="T52" fmla="*/ 1 w 180"/>
                    <a:gd name="T53" fmla="*/ 1 h 360"/>
                    <a:gd name="T54" fmla="*/ 1 w 180"/>
                    <a:gd name="T55" fmla="*/ 1 h 360"/>
                    <a:gd name="T56" fmla="*/ 1 w 180"/>
                    <a:gd name="T57" fmla="*/ 1 h 360"/>
                    <a:gd name="T58" fmla="*/ 1 w 180"/>
                    <a:gd name="T59" fmla="*/ 1 h 360"/>
                    <a:gd name="T60" fmla="*/ 1 w 180"/>
                    <a:gd name="T61" fmla="*/ 1 h 360"/>
                    <a:gd name="T62" fmla="*/ 1 w 180"/>
                    <a:gd name="T63" fmla="*/ 1 h 360"/>
                    <a:gd name="T64" fmla="*/ 1 w 180"/>
                    <a:gd name="T65" fmla="*/ 1 h 360"/>
                    <a:gd name="T66" fmla="*/ 1 w 180"/>
                    <a:gd name="T67" fmla="*/ 1 h 360"/>
                    <a:gd name="T68" fmla="*/ 1 w 180"/>
                    <a:gd name="T69" fmla="*/ 1 h 360"/>
                    <a:gd name="T70" fmla="*/ 1 w 180"/>
                    <a:gd name="T71" fmla="*/ 1 h 360"/>
                    <a:gd name="T72" fmla="*/ 1 w 180"/>
                    <a:gd name="T73" fmla="*/ 1 h 360"/>
                    <a:gd name="T74" fmla="*/ 1 w 180"/>
                    <a:gd name="T75" fmla="*/ 1 h 360"/>
                    <a:gd name="T76" fmla="*/ 1 w 180"/>
                    <a:gd name="T77" fmla="*/ 1 h 360"/>
                    <a:gd name="T78" fmla="*/ 1 w 180"/>
                    <a:gd name="T79" fmla="*/ 1 h 360"/>
                    <a:gd name="T80" fmla="*/ 1 w 180"/>
                    <a:gd name="T81" fmla="*/ 1 h 360"/>
                    <a:gd name="T82" fmla="*/ 1 w 180"/>
                    <a:gd name="T83" fmla="*/ 1 h 360"/>
                    <a:gd name="T84" fmla="*/ 1 w 180"/>
                    <a:gd name="T85" fmla="*/ 1 h 360"/>
                    <a:gd name="T86" fmla="*/ 1 w 180"/>
                    <a:gd name="T87" fmla="*/ 1 h 360"/>
                    <a:gd name="T88" fmla="*/ 1 w 180"/>
                    <a:gd name="T89" fmla="*/ 1 h 360"/>
                    <a:gd name="T90" fmla="*/ 1 w 180"/>
                    <a:gd name="T91" fmla="*/ 1 h 360"/>
                    <a:gd name="T92" fmla="*/ 1 w 180"/>
                    <a:gd name="T93" fmla="*/ 1 h 360"/>
                    <a:gd name="T94" fmla="*/ 1 w 180"/>
                    <a:gd name="T95" fmla="*/ 1 h 360"/>
                    <a:gd name="T96" fmla="*/ 1 w 180"/>
                    <a:gd name="T97" fmla="*/ 1 h 360"/>
                    <a:gd name="T98" fmla="*/ 1 w 180"/>
                    <a:gd name="T99" fmla="*/ 1 h 360"/>
                    <a:gd name="T100" fmla="*/ 1 w 180"/>
                    <a:gd name="T101" fmla="*/ 1 h 360"/>
                    <a:gd name="T102" fmla="*/ 1 w 180"/>
                    <a:gd name="T103" fmla="*/ 1 h 360"/>
                    <a:gd name="T104" fmla="*/ 1 w 180"/>
                    <a:gd name="T105" fmla="*/ 1 h 360"/>
                    <a:gd name="T106" fmla="*/ 1 w 180"/>
                    <a:gd name="T107" fmla="*/ 1 h 360"/>
                    <a:gd name="T108" fmla="*/ 0 w 180"/>
                    <a:gd name="T109" fmla="*/ 1 h 36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80"/>
                    <a:gd name="T166" fmla="*/ 0 h 360"/>
                    <a:gd name="T167" fmla="*/ 180 w 180"/>
                    <a:gd name="T168" fmla="*/ 360 h 36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80" h="360">
                      <a:moveTo>
                        <a:pt x="0" y="360"/>
                      </a:moveTo>
                      <a:lnTo>
                        <a:pt x="8" y="331"/>
                      </a:lnTo>
                      <a:lnTo>
                        <a:pt x="22" y="305"/>
                      </a:lnTo>
                      <a:lnTo>
                        <a:pt x="37" y="278"/>
                      </a:lnTo>
                      <a:lnTo>
                        <a:pt x="55" y="251"/>
                      </a:lnTo>
                      <a:lnTo>
                        <a:pt x="70" y="223"/>
                      </a:lnTo>
                      <a:lnTo>
                        <a:pt x="85" y="195"/>
                      </a:lnTo>
                      <a:lnTo>
                        <a:pt x="97" y="167"/>
                      </a:lnTo>
                      <a:lnTo>
                        <a:pt x="106" y="139"/>
                      </a:lnTo>
                      <a:lnTo>
                        <a:pt x="104" y="139"/>
                      </a:lnTo>
                      <a:lnTo>
                        <a:pt x="103" y="139"/>
                      </a:lnTo>
                      <a:lnTo>
                        <a:pt x="108" y="121"/>
                      </a:lnTo>
                      <a:lnTo>
                        <a:pt x="115" y="103"/>
                      </a:lnTo>
                      <a:lnTo>
                        <a:pt x="123" y="87"/>
                      </a:lnTo>
                      <a:lnTo>
                        <a:pt x="132" y="70"/>
                      </a:lnTo>
                      <a:lnTo>
                        <a:pt x="142" y="53"/>
                      </a:lnTo>
                      <a:lnTo>
                        <a:pt x="152" y="36"/>
                      </a:lnTo>
                      <a:lnTo>
                        <a:pt x="162" y="19"/>
                      </a:lnTo>
                      <a:lnTo>
                        <a:pt x="173" y="2"/>
                      </a:lnTo>
                      <a:lnTo>
                        <a:pt x="176" y="1"/>
                      </a:lnTo>
                      <a:lnTo>
                        <a:pt x="180" y="0"/>
                      </a:lnTo>
                      <a:lnTo>
                        <a:pt x="174" y="9"/>
                      </a:lnTo>
                      <a:lnTo>
                        <a:pt x="168" y="22"/>
                      </a:lnTo>
                      <a:lnTo>
                        <a:pt x="159" y="36"/>
                      </a:lnTo>
                      <a:lnTo>
                        <a:pt x="151" y="52"/>
                      </a:lnTo>
                      <a:lnTo>
                        <a:pt x="141" y="65"/>
                      </a:lnTo>
                      <a:lnTo>
                        <a:pt x="136" y="79"/>
                      </a:lnTo>
                      <a:lnTo>
                        <a:pt x="131" y="91"/>
                      </a:lnTo>
                      <a:lnTo>
                        <a:pt x="131" y="102"/>
                      </a:lnTo>
                      <a:lnTo>
                        <a:pt x="136" y="93"/>
                      </a:lnTo>
                      <a:lnTo>
                        <a:pt x="142" y="86"/>
                      </a:lnTo>
                      <a:lnTo>
                        <a:pt x="148" y="76"/>
                      </a:lnTo>
                      <a:lnTo>
                        <a:pt x="154" y="69"/>
                      </a:lnTo>
                      <a:lnTo>
                        <a:pt x="151" y="82"/>
                      </a:lnTo>
                      <a:lnTo>
                        <a:pt x="143" y="98"/>
                      </a:lnTo>
                      <a:lnTo>
                        <a:pt x="134" y="113"/>
                      </a:lnTo>
                      <a:lnTo>
                        <a:pt x="123" y="130"/>
                      </a:lnTo>
                      <a:lnTo>
                        <a:pt x="111" y="144"/>
                      </a:lnTo>
                      <a:lnTo>
                        <a:pt x="103" y="159"/>
                      </a:lnTo>
                      <a:lnTo>
                        <a:pt x="97" y="172"/>
                      </a:lnTo>
                      <a:lnTo>
                        <a:pt x="98" y="185"/>
                      </a:lnTo>
                      <a:lnTo>
                        <a:pt x="105" y="173"/>
                      </a:lnTo>
                      <a:lnTo>
                        <a:pt x="111" y="165"/>
                      </a:lnTo>
                      <a:lnTo>
                        <a:pt x="115" y="157"/>
                      </a:lnTo>
                      <a:lnTo>
                        <a:pt x="119" y="154"/>
                      </a:lnTo>
                      <a:lnTo>
                        <a:pt x="124" y="147"/>
                      </a:lnTo>
                      <a:lnTo>
                        <a:pt x="129" y="144"/>
                      </a:lnTo>
                      <a:lnTo>
                        <a:pt x="123" y="161"/>
                      </a:lnTo>
                      <a:lnTo>
                        <a:pt x="108" y="191"/>
                      </a:lnTo>
                      <a:lnTo>
                        <a:pt x="87" y="226"/>
                      </a:lnTo>
                      <a:lnTo>
                        <a:pt x="64" y="264"/>
                      </a:lnTo>
                      <a:lnTo>
                        <a:pt x="40" y="300"/>
                      </a:lnTo>
                      <a:lnTo>
                        <a:pt x="20" y="330"/>
                      </a:lnTo>
                      <a:lnTo>
                        <a:pt x="5" y="351"/>
                      </a:lnTo>
                      <a:lnTo>
                        <a:pt x="0" y="3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61" name="Freeform 48"/>
                <p:cNvSpPr>
                  <a:spLocks/>
                </p:cNvSpPr>
                <p:nvPr/>
              </p:nvSpPr>
              <p:spPr bwMode="auto">
                <a:xfrm>
                  <a:off x="4754" y="2697"/>
                  <a:ext cx="43" cy="6"/>
                </a:xfrm>
                <a:custGeom>
                  <a:avLst/>
                  <a:gdLst>
                    <a:gd name="T0" fmla="*/ 1 w 84"/>
                    <a:gd name="T1" fmla="*/ 1 h 11"/>
                    <a:gd name="T2" fmla="*/ 1 w 84"/>
                    <a:gd name="T3" fmla="*/ 1 h 11"/>
                    <a:gd name="T4" fmla="*/ 0 w 84"/>
                    <a:gd name="T5" fmla="*/ 1 h 11"/>
                    <a:gd name="T6" fmla="*/ 1 w 84"/>
                    <a:gd name="T7" fmla="*/ 1 h 11"/>
                    <a:gd name="T8" fmla="*/ 1 w 84"/>
                    <a:gd name="T9" fmla="*/ 1 h 11"/>
                    <a:gd name="T10" fmla="*/ 1 w 84"/>
                    <a:gd name="T11" fmla="*/ 1 h 11"/>
                    <a:gd name="T12" fmla="*/ 1 w 84"/>
                    <a:gd name="T13" fmla="*/ 1 h 11"/>
                    <a:gd name="T14" fmla="*/ 1 w 84"/>
                    <a:gd name="T15" fmla="*/ 1 h 11"/>
                    <a:gd name="T16" fmla="*/ 1 w 84"/>
                    <a:gd name="T17" fmla="*/ 1 h 11"/>
                    <a:gd name="T18" fmla="*/ 1 w 84"/>
                    <a:gd name="T19" fmla="*/ 0 h 11"/>
                    <a:gd name="T20" fmla="*/ 1 w 84"/>
                    <a:gd name="T21" fmla="*/ 0 h 11"/>
                    <a:gd name="T22" fmla="*/ 1 w 84"/>
                    <a:gd name="T23" fmla="*/ 1 h 11"/>
                    <a:gd name="T24" fmla="*/ 1 w 84"/>
                    <a:gd name="T25" fmla="*/ 1 h 11"/>
                    <a:gd name="T26" fmla="*/ 1 w 84"/>
                    <a:gd name="T27" fmla="*/ 1 h 11"/>
                    <a:gd name="T28" fmla="*/ 1 w 84"/>
                    <a:gd name="T29" fmla="*/ 1 h 11"/>
                    <a:gd name="T30" fmla="*/ 1 w 84"/>
                    <a:gd name="T31" fmla="*/ 1 h 11"/>
                    <a:gd name="T32" fmla="*/ 1 w 84"/>
                    <a:gd name="T33" fmla="*/ 1 h 11"/>
                    <a:gd name="T34" fmla="*/ 1 w 84"/>
                    <a:gd name="T35" fmla="*/ 1 h 11"/>
                    <a:gd name="T36" fmla="*/ 1 w 84"/>
                    <a:gd name="T37" fmla="*/ 1 h 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11"/>
                    <a:gd name="T59" fmla="*/ 84 w 84"/>
                    <a:gd name="T60" fmla="*/ 11 h 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11">
                      <a:moveTo>
                        <a:pt x="9" y="10"/>
                      </a:moveTo>
                      <a:lnTo>
                        <a:pt x="4" y="7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8" y="3"/>
                      </a:lnTo>
                      <a:lnTo>
                        <a:pt x="14" y="2"/>
                      </a:lnTo>
                      <a:lnTo>
                        <a:pt x="24" y="2"/>
                      </a:lnTo>
                      <a:lnTo>
                        <a:pt x="34" y="1"/>
                      </a:lnTo>
                      <a:lnTo>
                        <a:pt x="48" y="1"/>
                      </a:lnTo>
                      <a:lnTo>
                        <a:pt x="65" y="0"/>
                      </a:lnTo>
                      <a:lnTo>
                        <a:pt x="84" y="0"/>
                      </a:lnTo>
                      <a:lnTo>
                        <a:pt x="78" y="3"/>
                      </a:lnTo>
                      <a:lnTo>
                        <a:pt x="69" y="7"/>
                      </a:lnTo>
                      <a:lnTo>
                        <a:pt x="59" y="9"/>
                      </a:lnTo>
                      <a:lnTo>
                        <a:pt x="48" y="11"/>
                      </a:lnTo>
                      <a:lnTo>
                        <a:pt x="36" y="10"/>
                      </a:lnTo>
                      <a:lnTo>
                        <a:pt x="25" y="10"/>
                      </a:lnTo>
                      <a:lnTo>
                        <a:pt x="15" y="10"/>
                      </a:lnTo>
                      <a:lnTo>
                        <a:pt x="9" y="10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62" name="Freeform 49"/>
                <p:cNvSpPr>
                  <a:spLocks/>
                </p:cNvSpPr>
                <p:nvPr/>
              </p:nvSpPr>
              <p:spPr bwMode="auto">
                <a:xfrm>
                  <a:off x="4328" y="1535"/>
                  <a:ext cx="1013" cy="1146"/>
                </a:xfrm>
                <a:custGeom>
                  <a:avLst/>
                  <a:gdLst>
                    <a:gd name="T0" fmla="*/ 1 w 2024"/>
                    <a:gd name="T1" fmla="*/ 0 h 2294"/>
                    <a:gd name="T2" fmla="*/ 1 w 2024"/>
                    <a:gd name="T3" fmla="*/ 0 h 2294"/>
                    <a:gd name="T4" fmla="*/ 1 w 2024"/>
                    <a:gd name="T5" fmla="*/ 0 h 2294"/>
                    <a:gd name="T6" fmla="*/ 0 w 2024"/>
                    <a:gd name="T7" fmla="*/ 0 h 2294"/>
                    <a:gd name="T8" fmla="*/ 1 w 2024"/>
                    <a:gd name="T9" fmla="*/ 0 h 2294"/>
                    <a:gd name="T10" fmla="*/ 1 w 2024"/>
                    <a:gd name="T11" fmla="*/ 0 h 2294"/>
                    <a:gd name="T12" fmla="*/ 1 w 2024"/>
                    <a:gd name="T13" fmla="*/ 0 h 2294"/>
                    <a:gd name="T14" fmla="*/ 1 w 2024"/>
                    <a:gd name="T15" fmla="*/ 0 h 2294"/>
                    <a:gd name="T16" fmla="*/ 1 w 2024"/>
                    <a:gd name="T17" fmla="*/ 0 h 2294"/>
                    <a:gd name="T18" fmla="*/ 1 w 2024"/>
                    <a:gd name="T19" fmla="*/ 0 h 2294"/>
                    <a:gd name="T20" fmla="*/ 1 w 2024"/>
                    <a:gd name="T21" fmla="*/ 0 h 2294"/>
                    <a:gd name="T22" fmla="*/ 1 w 2024"/>
                    <a:gd name="T23" fmla="*/ 0 h 2294"/>
                    <a:gd name="T24" fmla="*/ 1 w 2024"/>
                    <a:gd name="T25" fmla="*/ 0 h 2294"/>
                    <a:gd name="T26" fmla="*/ 1 w 2024"/>
                    <a:gd name="T27" fmla="*/ 0 h 2294"/>
                    <a:gd name="T28" fmla="*/ 1 w 2024"/>
                    <a:gd name="T29" fmla="*/ 0 h 2294"/>
                    <a:gd name="T30" fmla="*/ 1 w 2024"/>
                    <a:gd name="T31" fmla="*/ 0 h 2294"/>
                    <a:gd name="T32" fmla="*/ 1 w 2024"/>
                    <a:gd name="T33" fmla="*/ 0 h 2294"/>
                    <a:gd name="T34" fmla="*/ 1 w 2024"/>
                    <a:gd name="T35" fmla="*/ 0 h 2294"/>
                    <a:gd name="T36" fmla="*/ 1 w 2024"/>
                    <a:gd name="T37" fmla="*/ 0 h 2294"/>
                    <a:gd name="T38" fmla="*/ 1 w 2024"/>
                    <a:gd name="T39" fmla="*/ 0 h 2294"/>
                    <a:gd name="T40" fmla="*/ 1 w 2024"/>
                    <a:gd name="T41" fmla="*/ 0 h 2294"/>
                    <a:gd name="T42" fmla="*/ 1 w 2024"/>
                    <a:gd name="T43" fmla="*/ 0 h 2294"/>
                    <a:gd name="T44" fmla="*/ 1 w 2024"/>
                    <a:gd name="T45" fmla="*/ 0 h 2294"/>
                    <a:gd name="T46" fmla="*/ 1 w 2024"/>
                    <a:gd name="T47" fmla="*/ 0 h 2294"/>
                    <a:gd name="T48" fmla="*/ 1 w 2024"/>
                    <a:gd name="T49" fmla="*/ 0 h 2294"/>
                    <a:gd name="T50" fmla="*/ 1 w 2024"/>
                    <a:gd name="T51" fmla="*/ 0 h 2294"/>
                    <a:gd name="T52" fmla="*/ 1 w 2024"/>
                    <a:gd name="T53" fmla="*/ 0 h 2294"/>
                    <a:gd name="T54" fmla="*/ 1 w 2024"/>
                    <a:gd name="T55" fmla="*/ 0 h 2294"/>
                    <a:gd name="T56" fmla="*/ 1 w 2024"/>
                    <a:gd name="T57" fmla="*/ 0 h 2294"/>
                    <a:gd name="T58" fmla="*/ 1 w 2024"/>
                    <a:gd name="T59" fmla="*/ 0 h 2294"/>
                    <a:gd name="T60" fmla="*/ 1 w 2024"/>
                    <a:gd name="T61" fmla="*/ 0 h 2294"/>
                    <a:gd name="T62" fmla="*/ 1 w 2024"/>
                    <a:gd name="T63" fmla="*/ 0 h 2294"/>
                    <a:gd name="T64" fmla="*/ 1 w 2024"/>
                    <a:gd name="T65" fmla="*/ 0 h 2294"/>
                    <a:gd name="T66" fmla="*/ 1 w 2024"/>
                    <a:gd name="T67" fmla="*/ 0 h 2294"/>
                    <a:gd name="T68" fmla="*/ 1 w 2024"/>
                    <a:gd name="T69" fmla="*/ 0 h 2294"/>
                    <a:gd name="T70" fmla="*/ 1 w 2024"/>
                    <a:gd name="T71" fmla="*/ 0 h 2294"/>
                    <a:gd name="T72" fmla="*/ 1 w 2024"/>
                    <a:gd name="T73" fmla="*/ 0 h 2294"/>
                    <a:gd name="T74" fmla="*/ 1 w 2024"/>
                    <a:gd name="T75" fmla="*/ 0 h 2294"/>
                    <a:gd name="T76" fmla="*/ 1 w 2024"/>
                    <a:gd name="T77" fmla="*/ 0 h 2294"/>
                    <a:gd name="T78" fmla="*/ 1 w 2024"/>
                    <a:gd name="T79" fmla="*/ 0 h 2294"/>
                    <a:gd name="T80" fmla="*/ 1 w 2024"/>
                    <a:gd name="T81" fmla="*/ 0 h 2294"/>
                    <a:gd name="T82" fmla="*/ 1 w 2024"/>
                    <a:gd name="T83" fmla="*/ 0 h 2294"/>
                    <a:gd name="T84" fmla="*/ 1 w 2024"/>
                    <a:gd name="T85" fmla="*/ 0 h 2294"/>
                    <a:gd name="T86" fmla="*/ 1 w 2024"/>
                    <a:gd name="T87" fmla="*/ 0 h 2294"/>
                    <a:gd name="T88" fmla="*/ 1 w 2024"/>
                    <a:gd name="T89" fmla="*/ 0 h 2294"/>
                    <a:gd name="T90" fmla="*/ 1 w 2024"/>
                    <a:gd name="T91" fmla="*/ 0 h 2294"/>
                    <a:gd name="T92" fmla="*/ 1 w 2024"/>
                    <a:gd name="T93" fmla="*/ 0 h 2294"/>
                    <a:gd name="T94" fmla="*/ 1 w 2024"/>
                    <a:gd name="T95" fmla="*/ 0 h 2294"/>
                    <a:gd name="T96" fmla="*/ 1 w 2024"/>
                    <a:gd name="T97" fmla="*/ 0 h 2294"/>
                    <a:gd name="T98" fmla="*/ 1 w 2024"/>
                    <a:gd name="T99" fmla="*/ 0 h 2294"/>
                    <a:gd name="T100" fmla="*/ 1 w 2024"/>
                    <a:gd name="T101" fmla="*/ 0 h 2294"/>
                    <a:gd name="T102" fmla="*/ 1 w 2024"/>
                    <a:gd name="T103" fmla="*/ 0 h 2294"/>
                    <a:gd name="T104" fmla="*/ 1 w 2024"/>
                    <a:gd name="T105" fmla="*/ 0 h 2294"/>
                    <a:gd name="T106" fmla="*/ 1 w 2024"/>
                    <a:gd name="T107" fmla="*/ 0 h 2294"/>
                    <a:gd name="T108" fmla="*/ 1 w 2024"/>
                    <a:gd name="T109" fmla="*/ 0 h 2294"/>
                    <a:gd name="T110" fmla="*/ 1 w 2024"/>
                    <a:gd name="T111" fmla="*/ 0 h 2294"/>
                    <a:gd name="T112" fmla="*/ 1 w 2024"/>
                    <a:gd name="T113" fmla="*/ 0 h 2294"/>
                    <a:gd name="T114" fmla="*/ 1 w 2024"/>
                    <a:gd name="T115" fmla="*/ 0 h 2294"/>
                    <a:gd name="T116" fmla="*/ 1 w 2024"/>
                    <a:gd name="T117" fmla="*/ 0 h 2294"/>
                    <a:gd name="T118" fmla="*/ 1 w 2024"/>
                    <a:gd name="T119" fmla="*/ 0 h 2294"/>
                    <a:gd name="T120" fmla="*/ 1 w 2024"/>
                    <a:gd name="T121" fmla="*/ 0 h 229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024"/>
                    <a:gd name="T184" fmla="*/ 0 h 2294"/>
                    <a:gd name="T185" fmla="*/ 2024 w 2024"/>
                    <a:gd name="T186" fmla="*/ 2294 h 229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024" h="2294">
                      <a:moveTo>
                        <a:pt x="838" y="2294"/>
                      </a:moveTo>
                      <a:lnTo>
                        <a:pt x="810" y="2287"/>
                      </a:lnTo>
                      <a:lnTo>
                        <a:pt x="779" y="2282"/>
                      </a:lnTo>
                      <a:lnTo>
                        <a:pt x="745" y="2274"/>
                      </a:lnTo>
                      <a:lnTo>
                        <a:pt x="712" y="2264"/>
                      </a:lnTo>
                      <a:lnTo>
                        <a:pt x="681" y="2251"/>
                      </a:lnTo>
                      <a:lnTo>
                        <a:pt x="653" y="2236"/>
                      </a:lnTo>
                      <a:lnTo>
                        <a:pt x="631" y="2216"/>
                      </a:lnTo>
                      <a:lnTo>
                        <a:pt x="620" y="2194"/>
                      </a:lnTo>
                      <a:lnTo>
                        <a:pt x="576" y="2190"/>
                      </a:lnTo>
                      <a:lnTo>
                        <a:pt x="540" y="2191"/>
                      </a:lnTo>
                      <a:lnTo>
                        <a:pt x="507" y="2192"/>
                      </a:lnTo>
                      <a:lnTo>
                        <a:pt x="479" y="2192"/>
                      </a:lnTo>
                      <a:lnTo>
                        <a:pt x="450" y="2186"/>
                      </a:lnTo>
                      <a:lnTo>
                        <a:pt x="422" y="2175"/>
                      </a:lnTo>
                      <a:lnTo>
                        <a:pt x="392" y="2153"/>
                      </a:lnTo>
                      <a:lnTo>
                        <a:pt x="360" y="2118"/>
                      </a:lnTo>
                      <a:lnTo>
                        <a:pt x="350" y="2096"/>
                      </a:lnTo>
                      <a:lnTo>
                        <a:pt x="344" y="2074"/>
                      </a:lnTo>
                      <a:lnTo>
                        <a:pt x="340" y="2049"/>
                      </a:lnTo>
                      <a:lnTo>
                        <a:pt x="341" y="2027"/>
                      </a:lnTo>
                      <a:lnTo>
                        <a:pt x="346" y="2005"/>
                      </a:lnTo>
                      <a:lnTo>
                        <a:pt x="357" y="1989"/>
                      </a:lnTo>
                      <a:lnTo>
                        <a:pt x="373" y="1977"/>
                      </a:lnTo>
                      <a:lnTo>
                        <a:pt x="396" y="1972"/>
                      </a:lnTo>
                      <a:lnTo>
                        <a:pt x="404" y="1975"/>
                      </a:lnTo>
                      <a:lnTo>
                        <a:pt x="412" y="1977"/>
                      </a:lnTo>
                      <a:lnTo>
                        <a:pt x="417" y="1979"/>
                      </a:lnTo>
                      <a:lnTo>
                        <a:pt x="424" y="1981"/>
                      </a:lnTo>
                      <a:lnTo>
                        <a:pt x="430" y="1983"/>
                      </a:lnTo>
                      <a:lnTo>
                        <a:pt x="438" y="1987"/>
                      </a:lnTo>
                      <a:lnTo>
                        <a:pt x="441" y="1976"/>
                      </a:lnTo>
                      <a:lnTo>
                        <a:pt x="439" y="1968"/>
                      </a:lnTo>
                      <a:lnTo>
                        <a:pt x="431" y="1960"/>
                      </a:lnTo>
                      <a:lnTo>
                        <a:pt x="420" y="1956"/>
                      </a:lnTo>
                      <a:lnTo>
                        <a:pt x="406" y="1951"/>
                      </a:lnTo>
                      <a:lnTo>
                        <a:pt x="394" y="1948"/>
                      </a:lnTo>
                      <a:lnTo>
                        <a:pt x="385" y="1947"/>
                      </a:lnTo>
                      <a:lnTo>
                        <a:pt x="381" y="1947"/>
                      </a:lnTo>
                      <a:lnTo>
                        <a:pt x="381" y="1939"/>
                      </a:lnTo>
                      <a:lnTo>
                        <a:pt x="382" y="1932"/>
                      </a:lnTo>
                      <a:lnTo>
                        <a:pt x="383" y="1925"/>
                      </a:lnTo>
                      <a:lnTo>
                        <a:pt x="385" y="1920"/>
                      </a:lnTo>
                      <a:lnTo>
                        <a:pt x="386" y="1913"/>
                      </a:lnTo>
                      <a:lnTo>
                        <a:pt x="388" y="1906"/>
                      </a:lnTo>
                      <a:lnTo>
                        <a:pt x="389" y="1901"/>
                      </a:lnTo>
                      <a:lnTo>
                        <a:pt x="390" y="1897"/>
                      </a:lnTo>
                      <a:lnTo>
                        <a:pt x="361" y="1923"/>
                      </a:lnTo>
                      <a:lnTo>
                        <a:pt x="338" y="1954"/>
                      </a:lnTo>
                      <a:lnTo>
                        <a:pt x="317" y="1984"/>
                      </a:lnTo>
                      <a:lnTo>
                        <a:pt x="296" y="2013"/>
                      </a:lnTo>
                      <a:lnTo>
                        <a:pt x="271" y="2034"/>
                      </a:lnTo>
                      <a:lnTo>
                        <a:pt x="244" y="2046"/>
                      </a:lnTo>
                      <a:lnTo>
                        <a:pt x="207" y="2045"/>
                      </a:lnTo>
                      <a:lnTo>
                        <a:pt x="164" y="2028"/>
                      </a:lnTo>
                      <a:lnTo>
                        <a:pt x="141" y="2006"/>
                      </a:lnTo>
                      <a:lnTo>
                        <a:pt x="126" y="1988"/>
                      </a:lnTo>
                      <a:lnTo>
                        <a:pt x="116" y="1969"/>
                      </a:lnTo>
                      <a:lnTo>
                        <a:pt x="113" y="1951"/>
                      </a:lnTo>
                      <a:lnTo>
                        <a:pt x="111" y="1932"/>
                      </a:lnTo>
                      <a:lnTo>
                        <a:pt x="112" y="1912"/>
                      </a:lnTo>
                      <a:lnTo>
                        <a:pt x="113" y="1888"/>
                      </a:lnTo>
                      <a:lnTo>
                        <a:pt x="115" y="1863"/>
                      </a:lnTo>
                      <a:lnTo>
                        <a:pt x="86" y="1840"/>
                      </a:lnTo>
                      <a:lnTo>
                        <a:pt x="57" y="1812"/>
                      </a:lnTo>
                      <a:lnTo>
                        <a:pt x="32" y="1780"/>
                      </a:lnTo>
                      <a:lnTo>
                        <a:pt x="12" y="1748"/>
                      </a:lnTo>
                      <a:lnTo>
                        <a:pt x="0" y="1714"/>
                      </a:lnTo>
                      <a:lnTo>
                        <a:pt x="1" y="1683"/>
                      </a:lnTo>
                      <a:lnTo>
                        <a:pt x="16" y="1654"/>
                      </a:lnTo>
                      <a:lnTo>
                        <a:pt x="48" y="1631"/>
                      </a:lnTo>
                      <a:lnTo>
                        <a:pt x="87" y="1612"/>
                      </a:lnTo>
                      <a:lnTo>
                        <a:pt x="110" y="1597"/>
                      </a:lnTo>
                      <a:lnTo>
                        <a:pt x="122" y="1582"/>
                      </a:lnTo>
                      <a:lnTo>
                        <a:pt x="128" y="1568"/>
                      </a:lnTo>
                      <a:lnTo>
                        <a:pt x="131" y="1553"/>
                      </a:lnTo>
                      <a:lnTo>
                        <a:pt x="135" y="1538"/>
                      </a:lnTo>
                      <a:lnTo>
                        <a:pt x="145" y="1521"/>
                      </a:lnTo>
                      <a:lnTo>
                        <a:pt x="166" y="1502"/>
                      </a:lnTo>
                      <a:lnTo>
                        <a:pt x="171" y="1480"/>
                      </a:lnTo>
                      <a:lnTo>
                        <a:pt x="181" y="1462"/>
                      </a:lnTo>
                      <a:lnTo>
                        <a:pt x="191" y="1444"/>
                      </a:lnTo>
                      <a:lnTo>
                        <a:pt x="204" y="1430"/>
                      </a:lnTo>
                      <a:lnTo>
                        <a:pt x="216" y="1415"/>
                      </a:lnTo>
                      <a:lnTo>
                        <a:pt x="229" y="1402"/>
                      </a:lnTo>
                      <a:lnTo>
                        <a:pt x="244" y="1387"/>
                      </a:lnTo>
                      <a:lnTo>
                        <a:pt x="258" y="1373"/>
                      </a:lnTo>
                      <a:lnTo>
                        <a:pt x="281" y="1369"/>
                      </a:lnTo>
                      <a:lnTo>
                        <a:pt x="310" y="1362"/>
                      </a:lnTo>
                      <a:lnTo>
                        <a:pt x="341" y="1352"/>
                      </a:lnTo>
                      <a:lnTo>
                        <a:pt x="375" y="1340"/>
                      </a:lnTo>
                      <a:lnTo>
                        <a:pt x="406" y="1324"/>
                      </a:lnTo>
                      <a:lnTo>
                        <a:pt x="435" y="1307"/>
                      </a:lnTo>
                      <a:lnTo>
                        <a:pt x="456" y="1288"/>
                      </a:lnTo>
                      <a:lnTo>
                        <a:pt x="468" y="1267"/>
                      </a:lnTo>
                      <a:lnTo>
                        <a:pt x="459" y="1269"/>
                      </a:lnTo>
                      <a:lnTo>
                        <a:pt x="440" y="1275"/>
                      </a:lnTo>
                      <a:lnTo>
                        <a:pt x="414" y="1285"/>
                      </a:lnTo>
                      <a:lnTo>
                        <a:pt x="385" y="1298"/>
                      </a:lnTo>
                      <a:lnTo>
                        <a:pt x="355" y="1309"/>
                      </a:lnTo>
                      <a:lnTo>
                        <a:pt x="330" y="1320"/>
                      </a:lnTo>
                      <a:lnTo>
                        <a:pt x="312" y="1328"/>
                      </a:lnTo>
                      <a:lnTo>
                        <a:pt x="306" y="1331"/>
                      </a:lnTo>
                      <a:lnTo>
                        <a:pt x="303" y="1324"/>
                      </a:lnTo>
                      <a:lnTo>
                        <a:pt x="302" y="1320"/>
                      </a:lnTo>
                      <a:lnTo>
                        <a:pt x="301" y="1318"/>
                      </a:lnTo>
                      <a:lnTo>
                        <a:pt x="300" y="1317"/>
                      </a:lnTo>
                      <a:lnTo>
                        <a:pt x="296" y="1320"/>
                      </a:lnTo>
                      <a:lnTo>
                        <a:pt x="295" y="1325"/>
                      </a:lnTo>
                      <a:lnTo>
                        <a:pt x="295" y="1328"/>
                      </a:lnTo>
                      <a:lnTo>
                        <a:pt x="295" y="1334"/>
                      </a:lnTo>
                      <a:lnTo>
                        <a:pt x="291" y="1337"/>
                      </a:lnTo>
                      <a:lnTo>
                        <a:pt x="288" y="1340"/>
                      </a:lnTo>
                      <a:lnTo>
                        <a:pt x="279" y="1329"/>
                      </a:lnTo>
                      <a:lnTo>
                        <a:pt x="278" y="1320"/>
                      </a:lnTo>
                      <a:lnTo>
                        <a:pt x="277" y="1311"/>
                      </a:lnTo>
                      <a:lnTo>
                        <a:pt x="274" y="1304"/>
                      </a:lnTo>
                      <a:lnTo>
                        <a:pt x="274" y="1312"/>
                      </a:lnTo>
                      <a:lnTo>
                        <a:pt x="274" y="1320"/>
                      </a:lnTo>
                      <a:lnTo>
                        <a:pt x="274" y="1329"/>
                      </a:lnTo>
                      <a:lnTo>
                        <a:pt x="274" y="1338"/>
                      </a:lnTo>
                      <a:lnTo>
                        <a:pt x="263" y="1338"/>
                      </a:lnTo>
                      <a:lnTo>
                        <a:pt x="254" y="1340"/>
                      </a:lnTo>
                      <a:lnTo>
                        <a:pt x="250" y="1330"/>
                      </a:lnTo>
                      <a:lnTo>
                        <a:pt x="247" y="1322"/>
                      </a:lnTo>
                      <a:lnTo>
                        <a:pt x="244" y="1313"/>
                      </a:lnTo>
                      <a:lnTo>
                        <a:pt x="244" y="1304"/>
                      </a:lnTo>
                      <a:lnTo>
                        <a:pt x="240" y="1305"/>
                      </a:lnTo>
                      <a:lnTo>
                        <a:pt x="239" y="1306"/>
                      </a:lnTo>
                      <a:lnTo>
                        <a:pt x="239" y="1313"/>
                      </a:lnTo>
                      <a:lnTo>
                        <a:pt x="239" y="1320"/>
                      </a:lnTo>
                      <a:lnTo>
                        <a:pt x="239" y="1325"/>
                      </a:lnTo>
                      <a:lnTo>
                        <a:pt x="240" y="1329"/>
                      </a:lnTo>
                      <a:lnTo>
                        <a:pt x="240" y="1335"/>
                      </a:lnTo>
                      <a:lnTo>
                        <a:pt x="242" y="1340"/>
                      </a:lnTo>
                      <a:lnTo>
                        <a:pt x="236" y="1340"/>
                      </a:lnTo>
                      <a:lnTo>
                        <a:pt x="231" y="1340"/>
                      </a:lnTo>
                      <a:lnTo>
                        <a:pt x="224" y="1333"/>
                      </a:lnTo>
                      <a:lnTo>
                        <a:pt x="222" y="1326"/>
                      </a:lnTo>
                      <a:lnTo>
                        <a:pt x="220" y="1318"/>
                      </a:lnTo>
                      <a:lnTo>
                        <a:pt x="220" y="1312"/>
                      </a:lnTo>
                      <a:lnTo>
                        <a:pt x="218" y="1304"/>
                      </a:lnTo>
                      <a:lnTo>
                        <a:pt x="218" y="1297"/>
                      </a:lnTo>
                      <a:lnTo>
                        <a:pt x="217" y="1291"/>
                      </a:lnTo>
                      <a:lnTo>
                        <a:pt x="216" y="1288"/>
                      </a:lnTo>
                      <a:lnTo>
                        <a:pt x="214" y="1297"/>
                      </a:lnTo>
                      <a:lnTo>
                        <a:pt x="214" y="1309"/>
                      </a:lnTo>
                      <a:lnTo>
                        <a:pt x="214" y="1316"/>
                      </a:lnTo>
                      <a:lnTo>
                        <a:pt x="216" y="1323"/>
                      </a:lnTo>
                      <a:lnTo>
                        <a:pt x="216" y="1329"/>
                      </a:lnTo>
                      <a:lnTo>
                        <a:pt x="218" y="1336"/>
                      </a:lnTo>
                      <a:lnTo>
                        <a:pt x="213" y="1337"/>
                      </a:lnTo>
                      <a:lnTo>
                        <a:pt x="209" y="1338"/>
                      </a:lnTo>
                      <a:lnTo>
                        <a:pt x="203" y="1338"/>
                      </a:lnTo>
                      <a:lnTo>
                        <a:pt x="201" y="1338"/>
                      </a:lnTo>
                      <a:lnTo>
                        <a:pt x="199" y="1328"/>
                      </a:lnTo>
                      <a:lnTo>
                        <a:pt x="198" y="1320"/>
                      </a:lnTo>
                      <a:lnTo>
                        <a:pt x="195" y="1311"/>
                      </a:lnTo>
                      <a:lnTo>
                        <a:pt x="194" y="1303"/>
                      </a:lnTo>
                      <a:lnTo>
                        <a:pt x="192" y="1294"/>
                      </a:lnTo>
                      <a:lnTo>
                        <a:pt x="191" y="1286"/>
                      </a:lnTo>
                      <a:lnTo>
                        <a:pt x="190" y="1278"/>
                      </a:lnTo>
                      <a:lnTo>
                        <a:pt x="189" y="1271"/>
                      </a:lnTo>
                      <a:lnTo>
                        <a:pt x="187" y="1277"/>
                      </a:lnTo>
                      <a:lnTo>
                        <a:pt x="187" y="1283"/>
                      </a:lnTo>
                      <a:lnTo>
                        <a:pt x="187" y="1291"/>
                      </a:lnTo>
                      <a:lnTo>
                        <a:pt x="187" y="1298"/>
                      </a:lnTo>
                      <a:lnTo>
                        <a:pt x="187" y="1305"/>
                      </a:lnTo>
                      <a:lnTo>
                        <a:pt x="189" y="1314"/>
                      </a:lnTo>
                      <a:lnTo>
                        <a:pt x="189" y="1322"/>
                      </a:lnTo>
                      <a:lnTo>
                        <a:pt x="191" y="1331"/>
                      </a:lnTo>
                      <a:lnTo>
                        <a:pt x="188" y="1334"/>
                      </a:lnTo>
                      <a:lnTo>
                        <a:pt x="187" y="1336"/>
                      </a:lnTo>
                      <a:lnTo>
                        <a:pt x="177" y="1328"/>
                      </a:lnTo>
                      <a:lnTo>
                        <a:pt x="170" y="1319"/>
                      </a:lnTo>
                      <a:lnTo>
                        <a:pt x="166" y="1309"/>
                      </a:lnTo>
                      <a:lnTo>
                        <a:pt x="164" y="1300"/>
                      </a:lnTo>
                      <a:lnTo>
                        <a:pt x="161" y="1289"/>
                      </a:lnTo>
                      <a:lnTo>
                        <a:pt x="161" y="1279"/>
                      </a:lnTo>
                      <a:lnTo>
                        <a:pt x="160" y="1269"/>
                      </a:lnTo>
                      <a:lnTo>
                        <a:pt x="159" y="1262"/>
                      </a:lnTo>
                      <a:lnTo>
                        <a:pt x="157" y="1269"/>
                      </a:lnTo>
                      <a:lnTo>
                        <a:pt x="157" y="1275"/>
                      </a:lnTo>
                      <a:lnTo>
                        <a:pt x="157" y="1283"/>
                      </a:lnTo>
                      <a:lnTo>
                        <a:pt x="159" y="1292"/>
                      </a:lnTo>
                      <a:lnTo>
                        <a:pt x="159" y="1298"/>
                      </a:lnTo>
                      <a:lnTo>
                        <a:pt x="161" y="1307"/>
                      </a:lnTo>
                      <a:lnTo>
                        <a:pt x="164" y="1316"/>
                      </a:lnTo>
                      <a:lnTo>
                        <a:pt x="166" y="1325"/>
                      </a:lnTo>
                      <a:lnTo>
                        <a:pt x="164" y="1327"/>
                      </a:lnTo>
                      <a:lnTo>
                        <a:pt x="161" y="1329"/>
                      </a:lnTo>
                      <a:lnTo>
                        <a:pt x="153" y="1322"/>
                      </a:lnTo>
                      <a:lnTo>
                        <a:pt x="147" y="1311"/>
                      </a:lnTo>
                      <a:lnTo>
                        <a:pt x="142" y="1297"/>
                      </a:lnTo>
                      <a:lnTo>
                        <a:pt x="139" y="1283"/>
                      </a:lnTo>
                      <a:lnTo>
                        <a:pt x="136" y="1267"/>
                      </a:lnTo>
                      <a:lnTo>
                        <a:pt x="135" y="1253"/>
                      </a:lnTo>
                      <a:lnTo>
                        <a:pt x="134" y="1241"/>
                      </a:lnTo>
                      <a:lnTo>
                        <a:pt x="134" y="1234"/>
                      </a:lnTo>
                      <a:lnTo>
                        <a:pt x="132" y="1235"/>
                      </a:lnTo>
                      <a:lnTo>
                        <a:pt x="131" y="1236"/>
                      </a:lnTo>
                      <a:lnTo>
                        <a:pt x="131" y="1245"/>
                      </a:lnTo>
                      <a:lnTo>
                        <a:pt x="131" y="1255"/>
                      </a:lnTo>
                      <a:lnTo>
                        <a:pt x="132" y="1264"/>
                      </a:lnTo>
                      <a:lnTo>
                        <a:pt x="134" y="1275"/>
                      </a:lnTo>
                      <a:lnTo>
                        <a:pt x="135" y="1285"/>
                      </a:lnTo>
                      <a:lnTo>
                        <a:pt x="138" y="1296"/>
                      </a:lnTo>
                      <a:lnTo>
                        <a:pt x="142" y="1307"/>
                      </a:lnTo>
                      <a:lnTo>
                        <a:pt x="145" y="1319"/>
                      </a:lnTo>
                      <a:lnTo>
                        <a:pt x="131" y="1315"/>
                      </a:lnTo>
                      <a:lnTo>
                        <a:pt x="121" y="1304"/>
                      </a:lnTo>
                      <a:lnTo>
                        <a:pt x="114" y="1289"/>
                      </a:lnTo>
                      <a:lnTo>
                        <a:pt x="111" y="1271"/>
                      </a:lnTo>
                      <a:lnTo>
                        <a:pt x="109" y="1252"/>
                      </a:lnTo>
                      <a:lnTo>
                        <a:pt x="108" y="1236"/>
                      </a:lnTo>
                      <a:lnTo>
                        <a:pt x="108" y="1222"/>
                      </a:lnTo>
                      <a:lnTo>
                        <a:pt x="108" y="1214"/>
                      </a:lnTo>
                      <a:lnTo>
                        <a:pt x="102" y="1218"/>
                      </a:lnTo>
                      <a:lnTo>
                        <a:pt x="101" y="1228"/>
                      </a:lnTo>
                      <a:lnTo>
                        <a:pt x="101" y="1239"/>
                      </a:lnTo>
                      <a:lnTo>
                        <a:pt x="104" y="1252"/>
                      </a:lnTo>
                      <a:lnTo>
                        <a:pt x="106" y="1266"/>
                      </a:lnTo>
                      <a:lnTo>
                        <a:pt x="109" y="1280"/>
                      </a:lnTo>
                      <a:lnTo>
                        <a:pt x="110" y="1293"/>
                      </a:lnTo>
                      <a:lnTo>
                        <a:pt x="110" y="1304"/>
                      </a:lnTo>
                      <a:lnTo>
                        <a:pt x="100" y="1291"/>
                      </a:lnTo>
                      <a:lnTo>
                        <a:pt x="94" y="1278"/>
                      </a:lnTo>
                      <a:lnTo>
                        <a:pt x="91" y="1262"/>
                      </a:lnTo>
                      <a:lnTo>
                        <a:pt x="91" y="1247"/>
                      </a:lnTo>
                      <a:lnTo>
                        <a:pt x="90" y="1230"/>
                      </a:lnTo>
                      <a:lnTo>
                        <a:pt x="90" y="1215"/>
                      </a:lnTo>
                      <a:lnTo>
                        <a:pt x="89" y="1201"/>
                      </a:lnTo>
                      <a:lnTo>
                        <a:pt x="87" y="1191"/>
                      </a:lnTo>
                      <a:lnTo>
                        <a:pt x="85" y="1192"/>
                      </a:lnTo>
                      <a:lnTo>
                        <a:pt x="82" y="1193"/>
                      </a:lnTo>
                      <a:lnTo>
                        <a:pt x="82" y="1204"/>
                      </a:lnTo>
                      <a:lnTo>
                        <a:pt x="83" y="1216"/>
                      </a:lnTo>
                      <a:lnTo>
                        <a:pt x="85" y="1227"/>
                      </a:lnTo>
                      <a:lnTo>
                        <a:pt x="86" y="1239"/>
                      </a:lnTo>
                      <a:lnTo>
                        <a:pt x="86" y="1250"/>
                      </a:lnTo>
                      <a:lnTo>
                        <a:pt x="88" y="1262"/>
                      </a:lnTo>
                      <a:lnTo>
                        <a:pt x="88" y="1273"/>
                      </a:lnTo>
                      <a:lnTo>
                        <a:pt x="90" y="1285"/>
                      </a:lnTo>
                      <a:lnTo>
                        <a:pt x="89" y="1286"/>
                      </a:lnTo>
                      <a:lnTo>
                        <a:pt x="88" y="1288"/>
                      </a:lnTo>
                      <a:lnTo>
                        <a:pt x="79" y="1277"/>
                      </a:lnTo>
                      <a:lnTo>
                        <a:pt x="74" y="1267"/>
                      </a:lnTo>
                      <a:lnTo>
                        <a:pt x="69" y="1256"/>
                      </a:lnTo>
                      <a:lnTo>
                        <a:pt x="69" y="1245"/>
                      </a:lnTo>
                      <a:lnTo>
                        <a:pt x="68" y="1233"/>
                      </a:lnTo>
                      <a:lnTo>
                        <a:pt x="69" y="1221"/>
                      </a:lnTo>
                      <a:lnTo>
                        <a:pt x="69" y="1210"/>
                      </a:lnTo>
                      <a:lnTo>
                        <a:pt x="69" y="1200"/>
                      </a:lnTo>
                      <a:lnTo>
                        <a:pt x="67" y="1204"/>
                      </a:lnTo>
                      <a:lnTo>
                        <a:pt x="67" y="1212"/>
                      </a:lnTo>
                      <a:lnTo>
                        <a:pt x="66" y="1217"/>
                      </a:lnTo>
                      <a:lnTo>
                        <a:pt x="66" y="1227"/>
                      </a:lnTo>
                      <a:lnTo>
                        <a:pt x="66" y="1240"/>
                      </a:lnTo>
                      <a:lnTo>
                        <a:pt x="66" y="1258"/>
                      </a:lnTo>
                      <a:lnTo>
                        <a:pt x="63" y="1258"/>
                      </a:lnTo>
                      <a:lnTo>
                        <a:pt x="61" y="1260"/>
                      </a:lnTo>
                      <a:lnTo>
                        <a:pt x="57" y="1251"/>
                      </a:lnTo>
                      <a:lnTo>
                        <a:pt x="55" y="1239"/>
                      </a:lnTo>
                      <a:lnTo>
                        <a:pt x="53" y="1224"/>
                      </a:lnTo>
                      <a:lnTo>
                        <a:pt x="53" y="1208"/>
                      </a:lnTo>
                      <a:lnTo>
                        <a:pt x="52" y="1192"/>
                      </a:lnTo>
                      <a:lnTo>
                        <a:pt x="52" y="1177"/>
                      </a:lnTo>
                      <a:lnTo>
                        <a:pt x="52" y="1165"/>
                      </a:lnTo>
                      <a:lnTo>
                        <a:pt x="53" y="1156"/>
                      </a:lnTo>
                      <a:lnTo>
                        <a:pt x="49" y="1156"/>
                      </a:lnTo>
                      <a:lnTo>
                        <a:pt x="48" y="1156"/>
                      </a:lnTo>
                      <a:lnTo>
                        <a:pt x="45" y="1160"/>
                      </a:lnTo>
                      <a:lnTo>
                        <a:pt x="44" y="1168"/>
                      </a:lnTo>
                      <a:lnTo>
                        <a:pt x="44" y="1176"/>
                      </a:lnTo>
                      <a:lnTo>
                        <a:pt x="44" y="1185"/>
                      </a:lnTo>
                      <a:lnTo>
                        <a:pt x="43" y="1195"/>
                      </a:lnTo>
                      <a:lnTo>
                        <a:pt x="43" y="1205"/>
                      </a:lnTo>
                      <a:lnTo>
                        <a:pt x="43" y="1214"/>
                      </a:lnTo>
                      <a:lnTo>
                        <a:pt x="44" y="1223"/>
                      </a:lnTo>
                      <a:lnTo>
                        <a:pt x="43" y="1223"/>
                      </a:lnTo>
                      <a:lnTo>
                        <a:pt x="42" y="1149"/>
                      </a:lnTo>
                      <a:lnTo>
                        <a:pt x="77" y="1093"/>
                      </a:lnTo>
                      <a:lnTo>
                        <a:pt x="136" y="1049"/>
                      </a:lnTo>
                      <a:lnTo>
                        <a:pt x="213" y="1016"/>
                      </a:lnTo>
                      <a:lnTo>
                        <a:pt x="295" y="989"/>
                      </a:lnTo>
                      <a:lnTo>
                        <a:pt x="378" y="965"/>
                      </a:lnTo>
                      <a:lnTo>
                        <a:pt x="448" y="941"/>
                      </a:lnTo>
                      <a:lnTo>
                        <a:pt x="498" y="913"/>
                      </a:lnTo>
                      <a:lnTo>
                        <a:pt x="517" y="886"/>
                      </a:lnTo>
                      <a:lnTo>
                        <a:pt x="537" y="859"/>
                      </a:lnTo>
                      <a:lnTo>
                        <a:pt x="558" y="832"/>
                      </a:lnTo>
                      <a:lnTo>
                        <a:pt x="581" y="806"/>
                      </a:lnTo>
                      <a:lnTo>
                        <a:pt x="602" y="778"/>
                      </a:lnTo>
                      <a:lnTo>
                        <a:pt x="622" y="751"/>
                      </a:lnTo>
                      <a:lnTo>
                        <a:pt x="641" y="723"/>
                      </a:lnTo>
                      <a:lnTo>
                        <a:pt x="660" y="696"/>
                      </a:lnTo>
                      <a:lnTo>
                        <a:pt x="663" y="696"/>
                      </a:lnTo>
                      <a:lnTo>
                        <a:pt x="666" y="696"/>
                      </a:lnTo>
                      <a:lnTo>
                        <a:pt x="661" y="743"/>
                      </a:lnTo>
                      <a:lnTo>
                        <a:pt x="658" y="806"/>
                      </a:lnTo>
                      <a:lnTo>
                        <a:pt x="659" y="876"/>
                      </a:lnTo>
                      <a:lnTo>
                        <a:pt x="666" y="948"/>
                      </a:lnTo>
                      <a:lnTo>
                        <a:pt x="682" y="1015"/>
                      </a:lnTo>
                      <a:lnTo>
                        <a:pt x="708" y="1072"/>
                      </a:lnTo>
                      <a:lnTo>
                        <a:pt x="748" y="1111"/>
                      </a:lnTo>
                      <a:lnTo>
                        <a:pt x="803" y="1126"/>
                      </a:lnTo>
                      <a:lnTo>
                        <a:pt x="803" y="1118"/>
                      </a:lnTo>
                      <a:lnTo>
                        <a:pt x="803" y="1112"/>
                      </a:lnTo>
                      <a:lnTo>
                        <a:pt x="803" y="1104"/>
                      </a:lnTo>
                      <a:lnTo>
                        <a:pt x="803" y="1098"/>
                      </a:lnTo>
                      <a:lnTo>
                        <a:pt x="803" y="1091"/>
                      </a:lnTo>
                      <a:lnTo>
                        <a:pt x="803" y="1084"/>
                      </a:lnTo>
                      <a:lnTo>
                        <a:pt x="803" y="1078"/>
                      </a:lnTo>
                      <a:lnTo>
                        <a:pt x="803" y="1072"/>
                      </a:lnTo>
                      <a:lnTo>
                        <a:pt x="798" y="1077"/>
                      </a:lnTo>
                      <a:lnTo>
                        <a:pt x="796" y="1084"/>
                      </a:lnTo>
                      <a:lnTo>
                        <a:pt x="795" y="1094"/>
                      </a:lnTo>
                      <a:lnTo>
                        <a:pt x="794" y="1105"/>
                      </a:lnTo>
                      <a:lnTo>
                        <a:pt x="787" y="1104"/>
                      </a:lnTo>
                      <a:lnTo>
                        <a:pt x="781" y="1102"/>
                      </a:lnTo>
                      <a:lnTo>
                        <a:pt x="781" y="1095"/>
                      </a:lnTo>
                      <a:lnTo>
                        <a:pt x="781" y="1090"/>
                      </a:lnTo>
                      <a:lnTo>
                        <a:pt x="781" y="1083"/>
                      </a:lnTo>
                      <a:lnTo>
                        <a:pt x="781" y="1078"/>
                      </a:lnTo>
                      <a:lnTo>
                        <a:pt x="781" y="1066"/>
                      </a:lnTo>
                      <a:lnTo>
                        <a:pt x="781" y="1056"/>
                      </a:lnTo>
                      <a:lnTo>
                        <a:pt x="794" y="1058"/>
                      </a:lnTo>
                      <a:lnTo>
                        <a:pt x="804" y="1061"/>
                      </a:lnTo>
                      <a:lnTo>
                        <a:pt x="809" y="1065"/>
                      </a:lnTo>
                      <a:lnTo>
                        <a:pt x="813" y="1071"/>
                      </a:lnTo>
                      <a:lnTo>
                        <a:pt x="815" y="1078"/>
                      </a:lnTo>
                      <a:lnTo>
                        <a:pt x="816" y="1089"/>
                      </a:lnTo>
                      <a:lnTo>
                        <a:pt x="816" y="1103"/>
                      </a:lnTo>
                      <a:lnTo>
                        <a:pt x="817" y="1123"/>
                      </a:lnTo>
                      <a:lnTo>
                        <a:pt x="820" y="1123"/>
                      </a:lnTo>
                      <a:lnTo>
                        <a:pt x="823" y="1124"/>
                      </a:lnTo>
                      <a:lnTo>
                        <a:pt x="823" y="1113"/>
                      </a:lnTo>
                      <a:lnTo>
                        <a:pt x="824" y="1102"/>
                      </a:lnTo>
                      <a:lnTo>
                        <a:pt x="824" y="1090"/>
                      </a:lnTo>
                      <a:lnTo>
                        <a:pt x="827" y="1079"/>
                      </a:lnTo>
                      <a:lnTo>
                        <a:pt x="829" y="1077"/>
                      </a:lnTo>
                      <a:lnTo>
                        <a:pt x="831" y="1077"/>
                      </a:lnTo>
                      <a:lnTo>
                        <a:pt x="834" y="1077"/>
                      </a:lnTo>
                      <a:lnTo>
                        <a:pt x="840" y="1077"/>
                      </a:lnTo>
                      <a:lnTo>
                        <a:pt x="839" y="1087"/>
                      </a:lnTo>
                      <a:lnTo>
                        <a:pt x="839" y="1098"/>
                      </a:lnTo>
                      <a:lnTo>
                        <a:pt x="838" y="1103"/>
                      </a:lnTo>
                      <a:lnTo>
                        <a:pt x="838" y="1110"/>
                      </a:lnTo>
                      <a:lnTo>
                        <a:pt x="838" y="1116"/>
                      </a:lnTo>
                      <a:lnTo>
                        <a:pt x="838" y="1123"/>
                      </a:lnTo>
                      <a:lnTo>
                        <a:pt x="842" y="1125"/>
                      </a:lnTo>
                      <a:lnTo>
                        <a:pt x="846" y="1128"/>
                      </a:lnTo>
                      <a:lnTo>
                        <a:pt x="707" y="1195"/>
                      </a:lnTo>
                      <a:lnTo>
                        <a:pt x="594" y="1300"/>
                      </a:lnTo>
                      <a:lnTo>
                        <a:pt x="507" y="1429"/>
                      </a:lnTo>
                      <a:lnTo>
                        <a:pt x="452" y="1577"/>
                      </a:lnTo>
                      <a:lnTo>
                        <a:pt x="429" y="1731"/>
                      </a:lnTo>
                      <a:lnTo>
                        <a:pt x="446" y="1883"/>
                      </a:lnTo>
                      <a:lnTo>
                        <a:pt x="501" y="2024"/>
                      </a:lnTo>
                      <a:lnTo>
                        <a:pt x="602" y="2146"/>
                      </a:lnTo>
                      <a:lnTo>
                        <a:pt x="608" y="2148"/>
                      </a:lnTo>
                      <a:lnTo>
                        <a:pt x="618" y="2152"/>
                      </a:lnTo>
                      <a:lnTo>
                        <a:pt x="629" y="2157"/>
                      </a:lnTo>
                      <a:lnTo>
                        <a:pt x="642" y="2162"/>
                      </a:lnTo>
                      <a:lnTo>
                        <a:pt x="654" y="2164"/>
                      </a:lnTo>
                      <a:lnTo>
                        <a:pt x="666" y="2168"/>
                      </a:lnTo>
                      <a:lnTo>
                        <a:pt x="678" y="2168"/>
                      </a:lnTo>
                      <a:lnTo>
                        <a:pt x="691" y="2167"/>
                      </a:lnTo>
                      <a:lnTo>
                        <a:pt x="691" y="2163"/>
                      </a:lnTo>
                      <a:lnTo>
                        <a:pt x="693" y="2160"/>
                      </a:lnTo>
                      <a:lnTo>
                        <a:pt x="683" y="2158"/>
                      </a:lnTo>
                      <a:lnTo>
                        <a:pt x="674" y="2156"/>
                      </a:lnTo>
                      <a:lnTo>
                        <a:pt x="665" y="2152"/>
                      </a:lnTo>
                      <a:lnTo>
                        <a:pt x="656" y="2149"/>
                      </a:lnTo>
                      <a:lnTo>
                        <a:pt x="648" y="2145"/>
                      </a:lnTo>
                      <a:lnTo>
                        <a:pt x="640" y="2141"/>
                      </a:lnTo>
                      <a:lnTo>
                        <a:pt x="632" y="2138"/>
                      </a:lnTo>
                      <a:lnTo>
                        <a:pt x="626" y="2135"/>
                      </a:lnTo>
                      <a:lnTo>
                        <a:pt x="624" y="2129"/>
                      </a:lnTo>
                      <a:lnTo>
                        <a:pt x="624" y="2127"/>
                      </a:lnTo>
                      <a:lnTo>
                        <a:pt x="632" y="2117"/>
                      </a:lnTo>
                      <a:lnTo>
                        <a:pt x="642" y="2108"/>
                      </a:lnTo>
                      <a:lnTo>
                        <a:pt x="652" y="2100"/>
                      </a:lnTo>
                      <a:lnTo>
                        <a:pt x="662" y="2091"/>
                      </a:lnTo>
                      <a:lnTo>
                        <a:pt x="652" y="2091"/>
                      </a:lnTo>
                      <a:lnTo>
                        <a:pt x="644" y="2094"/>
                      </a:lnTo>
                      <a:lnTo>
                        <a:pt x="638" y="2097"/>
                      </a:lnTo>
                      <a:lnTo>
                        <a:pt x="632" y="2103"/>
                      </a:lnTo>
                      <a:lnTo>
                        <a:pt x="626" y="2107"/>
                      </a:lnTo>
                      <a:lnTo>
                        <a:pt x="620" y="2113"/>
                      </a:lnTo>
                      <a:lnTo>
                        <a:pt x="614" y="2118"/>
                      </a:lnTo>
                      <a:lnTo>
                        <a:pt x="607" y="2123"/>
                      </a:lnTo>
                      <a:lnTo>
                        <a:pt x="605" y="2117"/>
                      </a:lnTo>
                      <a:lnTo>
                        <a:pt x="603" y="2112"/>
                      </a:lnTo>
                      <a:lnTo>
                        <a:pt x="608" y="2105"/>
                      </a:lnTo>
                      <a:lnTo>
                        <a:pt x="614" y="2101"/>
                      </a:lnTo>
                      <a:lnTo>
                        <a:pt x="618" y="2097"/>
                      </a:lnTo>
                      <a:lnTo>
                        <a:pt x="622" y="2095"/>
                      </a:lnTo>
                      <a:lnTo>
                        <a:pt x="629" y="2090"/>
                      </a:lnTo>
                      <a:lnTo>
                        <a:pt x="639" y="2083"/>
                      </a:lnTo>
                      <a:lnTo>
                        <a:pt x="639" y="2079"/>
                      </a:lnTo>
                      <a:lnTo>
                        <a:pt x="639" y="2077"/>
                      </a:lnTo>
                      <a:lnTo>
                        <a:pt x="632" y="2080"/>
                      </a:lnTo>
                      <a:lnTo>
                        <a:pt x="626" y="2083"/>
                      </a:lnTo>
                      <a:lnTo>
                        <a:pt x="619" y="2088"/>
                      </a:lnTo>
                      <a:lnTo>
                        <a:pt x="614" y="2092"/>
                      </a:lnTo>
                      <a:lnTo>
                        <a:pt x="607" y="2095"/>
                      </a:lnTo>
                      <a:lnTo>
                        <a:pt x="601" y="2100"/>
                      </a:lnTo>
                      <a:lnTo>
                        <a:pt x="594" y="2103"/>
                      </a:lnTo>
                      <a:lnTo>
                        <a:pt x="588" y="2106"/>
                      </a:lnTo>
                      <a:lnTo>
                        <a:pt x="585" y="2102"/>
                      </a:lnTo>
                      <a:lnTo>
                        <a:pt x="584" y="2099"/>
                      </a:lnTo>
                      <a:lnTo>
                        <a:pt x="584" y="2095"/>
                      </a:lnTo>
                      <a:lnTo>
                        <a:pt x="584" y="2091"/>
                      </a:lnTo>
                      <a:lnTo>
                        <a:pt x="593" y="2084"/>
                      </a:lnTo>
                      <a:lnTo>
                        <a:pt x="603" y="2078"/>
                      </a:lnTo>
                      <a:lnTo>
                        <a:pt x="613" y="2071"/>
                      </a:lnTo>
                      <a:lnTo>
                        <a:pt x="622" y="2066"/>
                      </a:lnTo>
                      <a:lnTo>
                        <a:pt x="620" y="2060"/>
                      </a:lnTo>
                      <a:lnTo>
                        <a:pt x="620" y="2058"/>
                      </a:lnTo>
                      <a:lnTo>
                        <a:pt x="615" y="2060"/>
                      </a:lnTo>
                      <a:lnTo>
                        <a:pt x="609" y="2065"/>
                      </a:lnTo>
                      <a:lnTo>
                        <a:pt x="602" y="2069"/>
                      </a:lnTo>
                      <a:lnTo>
                        <a:pt x="595" y="2074"/>
                      </a:lnTo>
                      <a:lnTo>
                        <a:pt x="587" y="2078"/>
                      </a:lnTo>
                      <a:lnTo>
                        <a:pt x="581" y="2081"/>
                      </a:lnTo>
                      <a:lnTo>
                        <a:pt x="574" y="2083"/>
                      </a:lnTo>
                      <a:lnTo>
                        <a:pt x="570" y="2084"/>
                      </a:lnTo>
                      <a:lnTo>
                        <a:pt x="568" y="2076"/>
                      </a:lnTo>
                      <a:lnTo>
                        <a:pt x="570" y="2069"/>
                      </a:lnTo>
                      <a:lnTo>
                        <a:pt x="575" y="2062"/>
                      </a:lnTo>
                      <a:lnTo>
                        <a:pt x="584" y="2057"/>
                      </a:lnTo>
                      <a:lnTo>
                        <a:pt x="592" y="2050"/>
                      </a:lnTo>
                      <a:lnTo>
                        <a:pt x="601" y="2045"/>
                      </a:lnTo>
                      <a:lnTo>
                        <a:pt x="607" y="2038"/>
                      </a:lnTo>
                      <a:lnTo>
                        <a:pt x="611" y="2031"/>
                      </a:lnTo>
                      <a:lnTo>
                        <a:pt x="603" y="2035"/>
                      </a:lnTo>
                      <a:lnTo>
                        <a:pt x="595" y="2044"/>
                      </a:lnTo>
                      <a:lnTo>
                        <a:pt x="585" y="2051"/>
                      </a:lnTo>
                      <a:lnTo>
                        <a:pt x="575" y="2059"/>
                      </a:lnTo>
                      <a:lnTo>
                        <a:pt x="565" y="2063"/>
                      </a:lnTo>
                      <a:lnTo>
                        <a:pt x="557" y="2065"/>
                      </a:lnTo>
                      <a:lnTo>
                        <a:pt x="550" y="2060"/>
                      </a:lnTo>
                      <a:lnTo>
                        <a:pt x="547" y="2049"/>
                      </a:lnTo>
                      <a:lnTo>
                        <a:pt x="553" y="2043"/>
                      </a:lnTo>
                      <a:lnTo>
                        <a:pt x="560" y="2036"/>
                      </a:lnTo>
                      <a:lnTo>
                        <a:pt x="566" y="2029"/>
                      </a:lnTo>
                      <a:lnTo>
                        <a:pt x="574" y="2024"/>
                      </a:lnTo>
                      <a:lnTo>
                        <a:pt x="581" y="2017"/>
                      </a:lnTo>
                      <a:lnTo>
                        <a:pt x="588" y="2012"/>
                      </a:lnTo>
                      <a:lnTo>
                        <a:pt x="595" y="2006"/>
                      </a:lnTo>
                      <a:lnTo>
                        <a:pt x="603" y="2001"/>
                      </a:lnTo>
                      <a:lnTo>
                        <a:pt x="603" y="1999"/>
                      </a:lnTo>
                      <a:lnTo>
                        <a:pt x="603" y="1996"/>
                      </a:lnTo>
                      <a:lnTo>
                        <a:pt x="593" y="2002"/>
                      </a:lnTo>
                      <a:lnTo>
                        <a:pt x="585" y="2007"/>
                      </a:lnTo>
                      <a:lnTo>
                        <a:pt x="577" y="2013"/>
                      </a:lnTo>
                      <a:lnTo>
                        <a:pt x="570" y="2020"/>
                      </a:lnTo>
                      <a:lnTo>
                        <a:pt x="562" y="2025"/>
                      </a:lnTo>
                      <a:lnTo>
                        <a:pt x="554" y="2031"/>
                      </a:lnTo>
                      <a:lnTo>
                        <a:pt x="547" y="2036"/>
                      </a:lnTo>
                      <a:lnTo>
                        <a:pt x="540" y="2043"/>
                      </a:lnTo>
                      <a:lnTo>
                        <a:pt x="532" y="2036"/>
                      </a:lnTo>
                      <a:lnTo>
                        <a:pt x="529" y="2029"/>
                      </a:lnTo>
                      <a:lnTo>
                        <a:pt x="528" y="2023"/>
                      </a:lnTo>
                      <a:lnTo>
                        <a:pt x="528" y="2017"/>
                      </a:lnTo>
                      <a:lnTo>
                        <a:pt x="530" y="2014"/>
                      </a:lnTo>
                      <a:lnTo>
                        <a:pt x="537" y="2010"/>
                      </a:lnTo>
                      <a:lnTo>
                        <a:pt x="545" y="2002"/>
                      </a:lnTo>
                      <a:lnTo>
                        <a:pt x="554" y="1994"/>
                      </a:lnTo>
                      <a:lnTo>
                        <a:pt x="563" y="1986"/>
                      </a:lnTo>
                      <a:lnTo>
                        <a:pt x="571" y="1978"/>
                      </a:lnTo>
                      <a:lnTo>
                        <a:pt x="576" y="1971"/>
                      </a:lnTo>
                      <a:lnTo>
                        <a:pt x="579" y="1968"/>
                      </a:lnTo>
                      <a:lnTo>
                        <a:pt x="571" y="1972"/>
                      </a:lnTo>
                      <a:lnTo>
                        <a:pt x="564" y="1978"/>
                      </a:lnTo>
                      <a:lnTo>
                        <a:pt x="557" y="1984"/>
                      </a:lnTo>
                      <a:lnTo>
                        <a:pt x="549" y="1991"/>
                      </a:lnTo>
                      <a:lnTo>
                        <a:pt x="540" y="1996"/>
                      </a:lnTo>
                      <a:lnTo>
                        <a:pt x="532" y="2002"/>
                      </a:lnTo>
                      <a:lnTo>
                        <a:pt x="525" y="2006"/>
                      </a:lnTo>
                      <a:lnTo>
                        <a:pt x="519" y="2010"/>
                      </a:lnTo>
                      <a:lnTo>
                        <a:pt x="516" y="2003"/>
                      </a:lnTo>
                      <a:lnTo>
                        <a:pt x="513" y="1996"/>
                      </a:lnTo>
                      <a:lnTo>
                        <a:pt x="518" y="1990"/>
                      </a:lnTo>
                      <a:lnTo>
                        <a:pt x="525" y="1983"/>
                      </a:lnTo>
                      <a:lnTo>
                        <a:pt x="531" y="1978"/>
                      </a:lnTo>
                      <a:lnTo>
                        <a:pt x="538" y="1972"/>
                      </a:lnTo>
                      <a:lnTo>
                        <a:pt x="543" y="1966"/>
                      </a:lnTo>
                      <a:lnTo>
                        <a:pt x="550" y="1961"/>
                      </a:lnTo>
                      <a:lnTo>
                        <a:pt x="557" y="1955"/>
                      </a:lnTo>
                      <a:lnTo>
                        <a:pt x="563" y="1950"/>
                      </a:lnTo>
                      <a:lnTo>
                        <a:pt x="557" y="1950"/>
                      </a:lnTo>
                      <a:lnTo>
                        <a:pt x="550" y="1954"/>
                      </a:lnTo>
                      <a:lnTo>
                        <a:pt x="543" y="1958"/>
                      </a:lnTo>
                      <a:lnTo>
                        <a:pt x="537" y="1965"/>
                      </a:lnTo>
                      <a:lnTo>
                        <a:pt x="530" y="1970"/>
                      </a:lnTo>
                      <a:lnTo>
                        <a:pt x="524" y="1978"/>
                      </a:lnTo>
                      <a:lnTo>
                        <a:pt x="518" y="1984"/>
                      </a:lnTo>
                      <a:lnTo>
                        <a:pt x="515" y="1991"/>
                      </a:lnTo>
                      <a:lnTo>
                        <a:pt x="513" y="1991"/>
                      </a:lnTo>
                      <a:lnTo>
                        <a:pt x="512" y="1991"/>
                      </a:lnTo>
                      <a:lnTo>
                        <a:pt x="507" y="1980"/>
                      </a:lnTo>
                      <a:lnTo>
                        <a:pt x="504" y="1973"/>
                      </a:lnTo>
                      <a:lnTo>
                        <a:pt x="503" y="1966"/>
                      </a:lnTo>
                      <a:lnTo>
                        <a:pt x="503" y="1959"/>
                      </a:lnTo>
                      <a:lnTo>
                        <a:pt x="506" y="1955"/>
                      </a:lnTo>
                      <a:lnTo>
                        <a:pt x="514" y="1949"/>
                      </a:lnTo>
                      <a:lnTo>
                        <a:pt x="521" y="1941"/>
                      </a:lnTo>
                      <a:lnTo>
                        <a:pt x="531" y="1933"/>
                      </a:lnTo>
                      <a:lnTo>
                        <a:pt x="539" y="1923"/>
                      </a:lnTo>
                      <a:lnTo>
                        <a:pt x="547" y="1915"/>
                      </a:lnTo>
                      <a:lnTo>
                        <a:pt x="551" y="1909"/>
                      </a:lnTo>
                      <a:lnTo>
                        <a:pt x="553" y="1906"/>
                      </a:lnTo>
                      <a:lnTo>
                        <a:pt x="546" y="1911"/>
                      </a:lnTo>
                      <a:lnTo>
                        <a:pt x="538" y="1917"/>
                      </a:lnTo>
                      <a:lnTo>
                        <a:pt x="530" y="1924"/>
                      </a:lnTo>
                      <a:lnTo>
                        <a:pt x="524" y="1932"/>
                      </a:lnTo>
                      <a:lnTo>
                        <a:pt x="516" y="1937"/>
                      </a:lnTo>
                      <a:lnTo>
                        <a:pt x="508" y="1944"/>
                      </a:lnTo>
                      <a:lnTo>
                        <a:pt x="502" y="1948"/>
                      </a:lnTo>
                      <a:lnTo>
                        <a:pt x="496" y="1953"/>
                      </a:lnTo>
                      <a:lnTo>
                        <a:pt x="497" y="1939"/>
                      </a:lnTo>
                      <a:lnTo>
                        <a:pt x="503" y="1930"/>
                      </a:lnTo>
                      <a:lnTo>
                        <a:pt x="510" y="1920"/>
                      </a:lnTo>
                      <a:lnTo>
                        <a:pt x="519" y="1912"/>
                      </a:lnTo>
                      <a:lnTo>
                        <a:pt x="527" y="1903"/>
                      </a:lnTo>
                      <a:lnTo>
                        <a:pt x="535" y="1897"/>
                      </a:lnTo>
                      <a:lnTo>
                        <a:pt x="539" y="1891"/>
                      </a:lnTo>
                      <a:lnTo>
                        <a:pt x="540" y="1886"/>
                      </a:lnTo>
                      <a:lnTo>
                        <a:pt x="534" y="1889"/>
                      </a:lnTo>
                      <a:lnTo>
                        <a:pt x="528" y="1896"/>
                      </a:lnTo>
                      <a:lnTo>
                        <a:pt x="520" y="1902"/>
                      </a:lnTo>
                      <a:lnTo>
                        <a:pt x="514" y="1909"/>
                      </a:lnTo>
                      <a:lnTo>
                        <a:pt x="506" y="1914"/>
                      </a:lnTo>
                      <a:lnTo>
                        <a:pt x="500" y="1920"/>
                      </a:lnTo>
                      <a:lnTo>
                        <a:pt x="493" y="1924"/>
                      </a:lnTo>
                      <a:lnTo>
                        <a:pt x="489" y="1927"/>
                      </a:lnTo>
                      <a:lnTo>
                        <a:pt x="485" y="1916"/>
                      </a:lnTo>
                      <a:lnTo>
                        <a:pt x="483" y="1910"/>
                      </a:lnTo>
                      <a:lnTo>
                        <a:pt x="481" y="1902"/>
                      </a:lnTo>
                      <a:lnTo>
                        <a:pt x="480" y="1897"/>
                      </a:lnTo>
                      <a:lnTo>
                        <a:pt x="478" y="1889"/>
                      </a:lnTo>
                      <a:lnTo>
                        <a:pt x="476" y="1882"/>
                      </a:lnTo>
                      <a:lnTo>
                        <a:pt x="474" y="1871"/>
                      </a:lnTo>
                      <a:lnTo>
                        <a:pt x="473" y="1859"/>
                      </a:lnTo>
                      <a:lnTo>
                        <a:pt x="476" y="1854"/>
                      </a:lnTo>
                      <a:lnTo>
                        <a:pt x="484" y="1847"/>
                      </a:lnTo>
                      <a:lnTo>
                        <a:pt x="493" y="1837"/>
                      </a:lnTo>
                      <a:lnTo>
                        <a:pt x="503" y="1829"/>
                      </a:lnTo>
                      <a:lnTo>
                        <a:pt x="510" y="1818"/>
                      </a:lnTo>
                      <a:lnTo>
                        <a:pt x="519" y="1809"/>
                      </a:lnTo>
                      <a:lnTo>
                        <a:pt x="524" y="1801"/>
                      </a:lnTo>
                      <a:lnTo>
                        <a:pt x="526" y="1798"/>
                      </a:lnTo>
                      <a:lnTo>
                        <a:pt x="520" y="1801"/>
                      </a:lnTo>
                      <a:lnTo>
                        <a:pt x="515" y="1809"/>
                      </a:lnTo>
                      <a:lnTo>
                        <a:pt x="506" y="1816"/>
                      </a:lnTo>
                      <a:lnTo>
                        <a:pt x="498" y="1825"/>
                      </a:lnTo>
                      <a:lnTo>
                        <a:pt x="490" y="1833"/>
                      </a:lnTo>
                      <a:lnTo>
                        <a:pt x="482" y="1840"/>
                      </a:lnTo>
                      <a:lnTo>
                        <a:pt x="474" y="1845"/>
                      </a:lnTo>
                      <a:lnTo>
                        <a:pt x="469" y="1848"/>
                      </a:lnTo>
                      <a:lnTo>
                        <a:pt x="469" y="1840"/>
                      </a:lnTo>
                      <a:lnTo>
                        <a:pt x="469" y="1832"/>
                      </a:lnTo>
                      <a:lnTo>
                        <a:pt x="469" y="1826"/>
                      </a:lnTo>
                      <a:lnTo>
                        <a:pt x="469" y="1822"/>
                      </a:lnTo>
                      <a:lnTo>
                        <a:pt x="469" y="1815"/>
                      </a:lnTo>
                      <a:lnTo>
                        <a:pt x="469" y="1809"/>
                      </a:lnTo>
                      <a:lnTo>
                        <a:pt x="474" y="1802"/>
                      </a:lnTo>
                      <a:lnTo>
                        <a:pt x="481" y="1796"/>
                      </a:lnTo>
                      <a:lnTo>
                        <a:pt x="487" y="1790"/>
                      </a:lnTo>
                      <a:lnTo>
                        <a:pt x="494" y="1785"/>
                      </a:lnTo>
                      <a:lnTo>
                        <a:pt x="500" y="1778"/>
                      </a:lnTo>
                      <a:lnTo>
                        <a:pt x="506" y="1773"/>
                      </a:lnTo>
                      <a:lnTo>
                        <a:pt x="513" y="1767"/>
                      </a:lnTo>
                      <a:lnTo>
                        <a:pt x="519" y="1763"/>
                      </a:lnTo>
                      <a:lnTo>
                        <a:pt x="518" y="1759"/>
                      </a:lnTo>
                      <a:lnTo>
                        <a:pt x="517" y="1758"/>
                      </a:lnTo>
                      <a:lnTo>
                        <a:pt x="510" y="1762"/>
                      </a:lnTo>
                      <a:lnTo>
                        <a:pt x="505" y="1768"/>
                      </a:lnTo>
                      <a:lnTo>
                        <a:pt x="497" y="1774"/>
                      </a:lnTo>
                      <a:lnTo>
                        <a:pt x="491" y="1780"/>
                      </a:lnTo>
                      <a:lnTo>
                        <a:pt x="482" y="1785"/>
                      </a:lnTo>
                      <a:lnTo>
                        <a:pt x="475" y="1790"/>
                      </a:lnTo>
                      <a:lnTo>
                        <a:pt x="469" y="1792"/>
                      </a:lnTo>
                      <a:lnTo>
                        <a:pt x="463" y="1796"/>
                      </a:lnTo>
                      <a:lnTo>
                        <a:pt x="464" y="1781"/>
                      </a:lnTo>
                      <a:lnTo>
                        <a:pt x="470" y="1769"/>
                      </a:lnTo>
                      <a:lnTo>
                        <a:pt x="478" y="1757"/>
                      </a:lnTo>
                      <a:lnTo>
                        <a:pt x="487" y="1747"/>
                      </a:lnTo>
                      <a:lnTo>
                        <a:pt x="497" y="1736"/>
                      </a:lnTo>
                      <a:lnTo>
                        <a:pt x="509" y="1727"/>
                      </a:lnTo>
                      <a:lnTo>
                        <a:pt x="521" y="1718"/>
                      </a:lnTo>
                      <a:lnTo>
                        <a:pt x="532" y="1710"/>
                      </a:lnTo>
                      <a:lnTo>
                        <a:pt x="532" y="1707"/>
                      </a:lnTo>
                      <a:lnTo>
                        <a:pt x="532" y="1706"/>
                      </a:lnTo>
                      <a:lnTo>
                        <a:pt x="520" y="1712"/>
                      </a:lnTo>
                      <a:lnTo>
                        <a:pt x="513" y="1719"/>
                      </a:lnTo>
                      <a:lnTo>
                        <a:pt x="505" y="1723"/>
                      </a:lnTo>
                      <a:lnTo>
                        <a:pt x="500" y="1730"/>
                      </a:lnTo>
                      <a:lnTo>
                        <a:pt x="492" y="1734"/>
                      </a:lnTo>
                      <a:lnTo>
                        <a:pt x="485" y="1742"/>
                      </a:lnTo>
                      <a:lnTo>
                        <a:pt x="476" y="1751"/>
                      </a:lnTo>
                      <a:lnTo>
                        <a:pt x="465" y="1763"/>
                      </a:lnTo>
                      <a:lnTo>
                        <a:pt x="454" y="1733"/>
                      </a:lnTo>
                      <a:lnTo>
                        <a:pt x="456" y="1707"/>
                      </a:lnTo>
                      <a:lnTo>
                        <a:pt x="463" y="1683"/>
                      </a:lnTo>
                      <a:lnTo>
                        <a:pt x="479" y="1661"/>
                      </a:lnTo>
                      <a:lnTo>
                        <a:pt x="496" y="1640"/>
                      </a:lnTo>
                      <a:lnTo>
                        <a:pt x="518" y="1621"/>
                      </a:lnTo>
                      <a:lnTo>
                        <a:pt x="539" y="1604"/>
                      </a:lnTo>
                      <a:lnTo>
                        <a:pt x="559" y="1589"/>
                      </a:lnTo>
                      <a:lnTo>
                        <a:pt x="554" y="1589"/>
                      </a:lnTo>
                      <a:lnTo>
                        <a:pt x="551" y="1589"/>
                      </a:lnTo>
                      <a:lnTo>
                        <a:pt x="537" y="1599"/>
                      </a:lnTo>
                      <a:lnTo>
                        <a:pt x="526" y="1607"/>
                      </a:lnTo>
                      <a:lnTo>
                        <a:pt x="516" y="1613"/>
                      </a:lnTo>
                      <a:lnTo>
                        <a:pt x="509" y="1620"/>
                      </a:lnTo>
                      <a:lnTo>
                        <a:pt x="501" y="1627"/>
                      </a:lnTo>
                      <a:lnTo>
                        <a:pt x="492" y="1634"/>
                      </a:lnTo>
                      <a:lnTo>
                        <a:pt x="481" y="1643"/>
                      </a:lnTo>
                      <a:lnTo>
                        <a:pt x="469" y="1656"/>
                      </a:lnTo>
                      <a:lnTo>
                        <a:pt x="470" y="1634"/>
                      </a:lnTo>
                      <a:lnTo>
                        <a:pt x="474" y="1617"/>
                      </a:lnTo>
                      <a:lnTo>
                        <a:pt x="482" y="1601"/>
                      </a:lnTo>
                      <a:lnTo>
                        <a:pt x="494" y="1590"/>
                      </a:lnTo>
                      <a:lnTo>
                        <a:pt x="506" y="1579"/>
                      </a:lnTo>
                      <a:lnTo>
                        <a:pt x="521" y="1570"/>
                      </a:lnTo>
                      <a:lnTo>
                        <a:pt x="537" y="1559"/>
                      </a:lnTo>
                      <a:lnTo>
                        <a:pt x="557" y="1548"/>
                      </a:lnTo>
                      <a:lnTo>
                        <a:pt x="546" y="1549"/>
                      </a:lnTo>
                      <a:lnTo>
                        <a:pt x="536" y="1553"/>
                      </a:lnTo>
                      <a:lnTo>
                        <a:pt x="525" y="1559"/>
                      </a:lnTo>
                      <a:lnTo>
                        <a:pt x="514" y="1567"/>
                      </a:lnTo>
                      <a:lnTo>
                        <a:pt x="503" y="1576"/>
                      </a:lnTo>
                      <a:lnTo>
                        <a:pt x="493" y="1585"/>
                      </a:lnTo>
                      <a:lnTo>
                        <a:pt x="483" y="1594"/>
                      </a:lnTo>
                      <a:lnTo>
                        <a:pt x="475" y="1601"/>
                      </a:lnTo>
                      <a:lnTo>
                        <a:pt x="475" y="1588"/>
                      </a:lnTo>
                      <a:lnTo>
                        <a:pt x="481" y="1576"/>
                      </a:lnTo>
                      <a:lnTo>
                        <a:pt x="489" y="1564"/>
                      </a:lnTo>
                      <a:lnTo>
                        <a:pt x="500" y="1553"/>
                      </a:lnTo>
                      <a:lnTo>
                        <a:pt x="510" y="1542"/>
                      </a:lnTo>
                      <a:lnTo>
                        <a:pt x="524" y="1532"/>
                      </a:lnTo>
                      <a:lnTo>
                        <a:pt x="535" y="1522"/>
                      </a:lnTo>
                      <a:lnTo>
                        <a:pt x="545" y="1516"/>
                      </a:lnTo>
                      <a:lnTo>
                        <a:pt x="545" y="1512"/>
                      </a:lnTo>
                      <a:lnTo>
                        <a:pt x="545" y="1511"/>
                      </a:lnTo>
                      <a:lnTo>
                        <a:pt x="536" y="1516"/>
                      </a:lnTo>
                      <a:lnTo>
                        <a:pt x="530" y="1520"/>
                      </a:lnTo>
                      <a:lnTo>
                        <a:pt x="524" y="1525"/>
                      </a:lnTo>
                      <a:lnTo>
                        <a:pt x="519" y="1529"/>
                      </a:lnTo>
                      <a:lnTo>
                        <a:pt x="513" y="1532"/>
                      </a:lnTo>
                      <a:lnTo>
                        <a:pt x="507" y="1539"/>
                      </a:lnTo>
                      <a:lnTo>
                        <a:pt x="498" y="1547"/>
                      </a:lnTo>
                      <a:lnTo>
                        <a:pt x="489" y="1557"/>
                      </a:lnTo>
                      <a:lnTo>
                        <a:pt x="496" y="1494"/>
                      </a:lnTo>
                      <a:lnTo>
                        <a:pt x="521" y="1431"/>
                      </a:lnTo>
                      <a:lnTo>
                        <a:pt x="559" y="1371"/>
                      </a:lnTo>
                      <a:lnTo>
                        <a:pt x="606" y="1315"/>
                      </a:lnTo>
                      <a:lnTo>
                        <a:pt x="659" y="1263"/>
                      </a:lnTo>
                      <a:lnTo>
                        <a:pt x="715" y="1218"/>
                      </a:lnTo>
                      <a:lnTo>
                        <a:pt x="772" y="1182"/>
                      </a:lnTo>
                      <a:lnTo>
                        <a:pt x="827" y="1156"/>
                      </a:lnTo>
                      <a:lnTo>
                        <a:pt x="835" y="1153"/>
                      </a:lnTo>
                      <a:lnTo>
                        <a:pt x="845" y="1151"/>
                      </a:lnTo>
                      <a:lnTo>
                        <a:pt x="854" y="1149"/>
                      </a:lnTo>
                      <a:lnTo>
                        <a:pt x="862" y="1147"/>
                      </a:lnTo>
                      <a:lnTo>
                        <a:pt x="867" y="1143"/>
                      </a:lnTo>
                      <a:lnTo>
                        <a:pt x="874" y="1139"/>
                      </a:lnTo>
                      <a:lnTo>
                        <a:pt x="877" y="1133"/>
                      </a:lnTo>
                      <a:lnTo>
                        <a:pt x="882" y="1126"/>
                      </a:lnTo>
                      <a:lnTo>
                        <a:pt x="900" y="1121"/>
                      </a:lnTo>
                      <a:lnTo>
                        <a:pt x="927" y="1113"/>
                      </a:lnTo>
                      <a:lnTo>
                        <a:pt x="956" y="1102"/>
                      </a:lnTo>
                      <a:lnTo>
                        <a:pt x="988" y="1094"/>
                      </a:lnTo>
                      <a:lnTo>
                        <a:pt x="1017" y="1090"/>
                      </a:lnTo>
                      <a:lnTo>
                        <a:pt x="1043" y="1092"/>
                      </a:lnTo>
                      <a:lnTo>
                        <a:pt x="1064" y="1104"/>
                      </a:lnTo>
                      <a:lnTo>
                        <a:pt x="1076" y="1131"/>
                      </a:lnTo>
                      <a:lnTo>
                        <a:pt x="1084" y="1131"/>
                      </a:lnTo>
                      <a:lnTo>
                        <a:pt x="1092" y="1133"/>
                      </a:lnTo>
                      <a:lnTo>
                        <a:pt x="1096" y="1128"/>
                      </a:lnTo>
                      <a:lnTo>
                        <a:pt x="1099" y="1126"/>
                      </a:lnTo>
                      <a:lnTo>
                        <a:pt x="1090" y="1113"/>
                      </a:lnTo>
                      <a:lnTo>
                        <a:pt x="1082" y="1104"/>
                      </a:lnTo>
                      <a:lnTo>
                        <a:pt x="1076" y="1095"/>
                      </a:lnTo>
                      <a:lnTo>
                        <a:pt x="1069" y="1089"/>
                      </a:lnTo>
                      <a:lnTo>
                        <a:pt x="1061" y="1082"/>
                      </a:lnTo>
                      <a:lnTo>
                        <a:pt x="1053" y="1079"/>
                      </a:lnTo>
                      <a:lnTo>
                        <a:pt x="1042" y="1076"/>
                      </a:lnTo>
                      <a:lnTo>
                        <a:pt x="1032" y="1072"/>
                      </a:lnTo>
                      <a:lnTo>
                        <a:pt x="1034" y="1061"/>
                      </a:lnTo>
                      <a:lnTo>
                        <a:pt x="1040" y="1052"/>
                      </a:lnTo>
                      <a:lnTo>
                        <a:pt x="1047" y="1041"/>
                      </a:lnTo>
                      <a:lnTo>
                        <a:pt x="1057" y="1031"/>
                      </a:lnTo>
                      <a:lnTo>
                        <a:pt x="1065" y="1019"/>
                      </a:lnTo>
                      <a:lnTo>
                        <a:pt x="1073" y="1008"/>
                      </a:lnTo>
                      <a:lnTo>
                        <a:pt x="1077" y="996"/>
                      </a:lnTo>
                      <a:lnTo>
                        <a:pt x="1078" y="985"/>
                      </a:lnTo>
                      <a:lnTo>
                        <a:pt x="1064" y="998"/>
                      </a:lnTo>
                      <a:lnTo>
                        <a:pt x="1047" y="1016"/>
                      </a:lnTo>
                      <a:lnTo>
                        <a:pt x="1029" y="1036"/>
                      </a:lnTo>
                      <a:lnTo>
                        <a:pt x="1010" y="1054"/>
                      </a:lnTo>
                      <a:lnTo>
                        <a:pt x="990" y="1065"/>
                      </a:lnTo>
                      <a:lnTo>
                        <a:pt x="975" y="1067"/>
                      </a:lnTo>
                      <a:lnTo>
                        <a:pt x="962" y="1056"/>
                      </a:lnTo>
                      <a:lnTo>
                        <a:pt x="955" y="1028"/>
                      </a:lnTo>
                      <a:lnTo>
                        <a:pt x="952" y="1028"/>
                      </a:lnTo>
                      <a:lnTo>
                        <a:pt x="949" y="1028"/>
                      </a:lnTo>
                      <a:lnTo>
                        <a:pt x="947" y="1035"/>
                      </a:lnTo>
                      <a:lnTo>
                        <a:pt x="947" y="1042"/>
                      </a:lnTo>
                      <a:lnTo>
                        <a:pt x="949" y="1047"/>
                      </a:lnTo>
                      <a:lnTo>
                        <a:pt x="951" y="1053"/>
                      </a:lnTo>
                      <a:lnTo>
                        <a:pt x="953" y="1056"/>
                      </a:lnTo>
                      <a:lnTo>
                        <a:pt x="955" y="1061"/>
                      </a:lnTo>
                      <a:lnTo>
                        <a:pt x="957" y="1068"/>
                      </a:lnTo>
                      <a:lnTo>
                        <a:pt x="961" y="1077"/>
                      </a:lnTo>
                      <a:lnTo>
                        <a:pt x="953" y="1079"/>
                      </a:lnTo>
                      <a:lnTo>
                        <a:pt x="944" y="1083"/>
                      </a:lnTo>
                      <a:lnTo>
                        <a:pt x="935" y="1086"/>
                      </a:lnTo>
                      <a:lnTo>
                        <a:pt x="930" y="1087"/>
                      </a:lnTo>
                      <a:lnTo>
                        <a:pt x="928" y="1079"/>
                      </a:lnTo>
                      <a:lnTo>
                        <a:pt x="927" y="1075"/>
                      </a:lnTo>
                      <a:lnTo>
                        <a:pt x="925" y="1069"/>
                      </a:lnTo>
                      <a:lnTo>
                        <a:pt x="925" y="1065"/>
                      </a:lnTo>
                      <a:lnTo>
                        <a:pt x="924" y="1058"/>
                      </a:lnTo>
                      <a:lnTo>
                        <a:pt x="923" y="1052"/>
                      </a:lnTo>
                      <a:lnTo>
                        <a:pt x="922" y="1042"/>
                      </a:lnTo>
                      <a:lnTo>
                        <a:pt x="921" y="1031"/>
                      </a:lnTo>
                      <a:lnTo>
                        <a:pt x="918" y="1031"/>
                      </a:lnTo>
                      <a:lnTo>
                        <a:pt x="914" y="1031"/>
                      </a:lnTo>
                      <a:lnTo>
                        <a:pt x="914" y="1044"/>
                      </a:lnTo>
                      <a:lnTo>
                        <a:pt x="916" y="1055"/>
                      </a:lnTo>
                      <a:lnTo>
                        <a:pt x="916" y="1061"/>
                      </a:lnTo>
                      <a:lnTo>
                        <a:pt x="917" y="1069"/>
                      </a:lnTo>
                      <a:lnTo>
                        <a:pt x="917" y="1075"/>
                      </a:lnTo>
                      <a:lnTo>
                        <a:pt x="918" y="1080"/>
                      </a:lnTo>
                      <a:lnTo>
                        <a:pt x="919" y="1087"/>
                      </a:lnTo>
                      <a:lnTo>
                        <a:pt x="921" y="1095"/>
                      </a:lnTo>
                      <a:lnTo>
                        <a:pt x="912" y="1099"/>
                      </a:lnTo>
                      <a:lnTo>
                        <a:pt x="908" y="1101"/>
                      </a:lnTo>
                      <a:lnTo>
                        <a:pt x="905" y="1101"/>
                      </a:lnTo>
                      <a:lnTo>
                        <a:pt x="902" y="1102"/>
                      </a:lnTo>
                      <a:lnTo>
                        <a:pt x="898" y="1092"/>
                      </a:lnTo>
                      <a:lnTo>
                        <a:pt x="895" y="1084"/>
                      </a:lnTo>
                      <a:lnTo>
                        <a:pt x="893" y="1078"/>
                      </a:lnTo>
                      <a:lnTo>
                        <a:pt x="891" y="1071"/>
                      </a:lnTo>
                      <a:lnTo>
                        <a:pt x="890" y="1064"/>
                      </a:lnTo>
                      <a:lnTo>
                        <a:pt x="890" y="1057"/>
                      </a:lnTo>
                      <a:lnTo>
                        <a:pt x="890" y="1049"/>
                      </a:lnTo>
                      <a:lnTo>
                        <a:pt x="891" y="1043"/>
                      </a:lnTo>
                      <a:lnTo>
                        <a:pt x="924" y="985"/>
                      </a:lnTo>
                      <a:lnTo>
                        <a:pt x="944" y="924"/>
                      </a:lnTo>
                      <a:lnTo>
                        <a:pt x="949" y="859"/>
                      </a:lnTo>
                      <a:lnTo>
                        <a:pt x="943" y="796"/>
                      </a:lnTo>
                      <a:lnTo>
                        <a:pt x="924" y="732"/>
                      </a:lnTo>
                      <a:lnTo>
                        <a:pt x="899" y="673"/>
                      </a:lnTo>
                      <a:lnTo>
                        <a:pt x="865" y="620"/>
                      </a:lnTo>
                      <a:lnTo>
                        <a:pt x="827" y="576"/>
                      </a:lnTo>
                      <a:lnTo>
                        <a:pt x="820" y="564"/>
                      </a:lnTo>
                      <a:lnTo>
                        <a:pt x="809" y="545"/>
                      </a:lnTo>
                      <a:lnTo>
                        <a:pt x="794" y="519"/>
                      </a:lnTo>
                      <a:lnTo>
                        <a:pt x="778" y="493"/>
                      </a:lnTo>
                      <a:lnTo>
                        <a:pt x="761" y="465"/>
                      </a:lnTo>
                      <a:lnTo>
                        <a:pt x="747" y="444"/>
                      </a:lnTo>
                      <a:lnTo>
                        <a:pt x="736" y="427"/>
                      </a:lnTo>
                      <a:lnTo>
                        <a:pt x="731" y="422"/>
                      </a:lnTo>
                      <a:lnTo>
                        <a:pt x="725" y="429"/>
                      </a:lnTo>
                      <a:lnTo>
                        <a:pt x="721" y="439"/>
                      </a:lnTo>
                      <a:lnTo>
                        <a:pt x="720" y="450"/>
                      </a:lnTo>
                      <a:lnTo>
                        <a:pt x="723" y="463"/>
                      </a:lnTo>
                      <a:lnTo>
                        <a:pt x="726" y="474"/>
                      </a:lnTo>
                      <a:lnTo>
                        <a:pt x="730" y="487"/>
                      </a:lnTo>
                      <a:lnTo>
                        <a:pt x="736" y="500"/>
                      </a:lnTo>
                      <a:lnTo>
                        <a:pt x="741" y="512"/>
                      </a:lnTo>
                      <a:lnTo>
                        <a:pt x="737" y="518"/>
                      </a:lnTo>
                      <a:lnTo>
                        <a:pt x="733" y="528"/>
                      </a:lnTo>
                      <a:lnTo>
                        <a:pt x="720" y="535"/>
                      </a:lnTo>
                      <a:lnTo>
                        <a:pt x="710" y="550"/>
                      </a:lnTo>
                      <a:lnTo>
                        <a:pt x="699" y="572"/>
                      </a:lnTo>
                      <a:lnTo>
                        <a:pt x="692" y="597"/>
                      </a:lnTo>
                      <a:lnTo>
                        <a:pt x="683" y="624"/>
                      </a:lnTo>
                      <a:lnTo>
                        <a:pt x="676" y="650"/>
                      </a:lnTo>
                      <a:lnTo>
                        <a:pt x="671" y="672"/>
                      </a:lnTo>
                      <a:lnTo>
                        <a:pt x="669" y="689"/>
                      </a:lnTo>
                      <a:lnTo>
                        <a:pt x="664" y="689"/>
                      </a:lnTo>
                      <a:lnTo>
                        <a:pt x="660" y="689"/>
                      </a:lnTo>
                      <a:lnTo>
                        <a:pt x="649" y="664"/>
                      </a:lnTo>
                      <a:lnTo>
                        <a:pt x="640" y="639"/>
                      </a:lnTo>
                      <a:lnTo>
                        <a:pt x="632" y="614"/>
                      </a:lnTo>
                      <a:lnTo>
                        <a:pt x="626" y="588"/>
                      </a:lnTo>
                      <a:lnTo>
                        <a:pt x="617" y="563"/>
                      </a:lnTo>
                      <a:lnTo>
                        <a:pt x="609" y="539"/>
                      </a:lnTo>
                      <a:lnTo>
                        <a:pt x="601" y="516"/>
                      </a:lnTo>
                      <a:lnTo>
                        <a:pt x="591" y="495"/>
                      </a:lnTo>
                      <a:lnTo>
                        <a:pt x="587" y="494"/>
                      </a:lnTo>
                      <a:lnTo>
                        <a:pt x="584" y="493"/>
                      </a:lnTo>
                      <a:lnTo>
                        <a:pt x="572" y="546"/>
                      </a:lnTo>
                      <a:lnTo>
                        <a:pt x="545" y="597"/>
                      </a:lnTo>
                      <a:lnTo>
                        <a:pt x="506" y="645"/>
                      </a:lnTo>
                      <a:lnTo>
                        <a:pt x="465" y="695"/>
                      </a:lnTo>
                      <a:lnTo>
                        <a:pt x="427" y="742"/>
                      </a:lnTo>
                      <a:lnTo>
                        <a:pt x="402" y="791"/>
                      </a:lnTo>
                      <a:lnTo>
                        <a:pt x="394" y="842"/>
                      </a:lnTo>
                      <a:lnTo>
                        <a:pt x="413" y="897"/>
                      </a:lnTo>
                      <a:lnTo>
                        <a:pt x="418" y="901"/>
                      </a:lnTo>
                      <a:lnTo>
                        <a:pt x="423" y="906"/>
                      </a:lnTo>
                      <a:lnTo>
                        <a:pt x="425" y="908"/>
                      </a:lnTo>
                      <a:lnTo>
                        <a:pt x="428" y="911"/>
                      </a:lnTo>
                      <a:lnTo>
                        <a:pt x="430" y="914"/>
                      </a:lnTo>
                      <a:lnTo>
                        <a:pt x="431" y="918"/>
                      </a:lnTo>
                      <a:lnTo>
                        <a:pt x="425" y="920"/>
                      </a:lnTo>
                      <a:lnTo>
                        <a:pt x="418" y="922"/>
                      </a:lnTo>
                      <a:lnTo>
                        <a:pt x="413" y="922"/>
                      </a:lnTo>
                      <a:lnTo>
                        <a:pt x="408" y="923"/>
                      </a:lnTo>
                      <a:lnTo>
                        <a:pt x="402" y="915"/>
                      </a:lnTo>
                      <a:lnTo>
                        <a:pt x="397" y="909"/>
                      </a:lnTo>
                      <a:lnTo>
                        <a:pt x="394" y="901"/>
                      </a:lnTo>
                      <a:lnTo>
                        <a:pt x="393" y="894"/>
                      </a:lnTo>
                      <a:lnTo>
                        <a:pt x="391" y="885"/>
                      </a:lnTo>
                      <a:lnTo>
                        <a:pt x="391" y="878"/>
                      </a:lnTo>
                      <a:lnTo>
                        <a:pt x="390" y="870"/>
                      </a:lnTo>
                      <a:lnTo>
                        <a:pt x="390" y="865"/>
                      </a:lnTo>
                      <a:lnTo>
                        <a:pt x="381" y="872"/>
                      </a:lnTo>
                      <a:lnTo>
                        <a:pt x="378" y="887"/>
                      </a:lnTo>
                      <a:lnTo>
                        <a:pt x="377" y="904"/>
                      </a:lnTo>
                      <a:lnTo>
                        <a:pt x="378" y="925"/>
                      </a:lnTo>
                      <a:lnTo>
                        <a:pt x="374" y="943"/>
                      </a:lnTo>
                      <a:lnTo>
                        <a:pt x="368" y="956"/>
                      </a:lnTo>
                      <a:lnTo>
                        <a:pt x="352" y="959"/>
                      </a:lnTo>
                      <a:lnTo>
                        <a:pt x="329" y="953"/>
                      </a:lnTo>
                      <a:lnTo>
                        <a:pt x="337" y="884"/>
                      </a:lnTo>
                      <a:lnTo>
                        <a:pt x="358" y="818"/>
                      </a:lnTo>
                      <a:lnTo>
                        <a:pt x="390" y="753"/>
                      </a:lnTo>
                      <a:lnTo>
                        <a:pt x="429" y="690"/>
                      </a:lnTo>
                      <a:lnTo>
                        <a:pt x="471" y="628"/>
                      </a:lnTo>
                      <a:lnTo>
                        <a:pt x="513" y="566"/>
                      </a:lnTo>
                      <a:lnTo>
                        <a:pt x="550" y="505"/>
                      </a:lnTo>
                      <a:lnTo>
                        <a:pt x="582" y="445"/>
                      </a:lnTo>
                      <a:lnTo>
                        <a:pt x="586" y="441"/>
                      </a:lnTo>
                      <a:lnTo>
                        <a:pt x="591" y="440"/>
                      </a:lnTo>
                      <a:lnTo>
                        <a:pt x="595" y="439"/>
                      </a:lnTo>
                      <a:lnTo>
                        <a:pt x="603" y="438"/>
                      </a:lnTo>
                      <a:lnTo>
                        <a:pt x="605" y="444"/>
                      </a:lnTo>
                      <a:lnTo>
                        <a:pt x="608" y="451"/>
                      </a:lnTo>
                      <a:lnTo>
                        <a:pt x="611" y="459"/>
                      </a:lnTo>
                      <a:lnTo>
                        <a:pt x="617" y="467"/>
                      </a:lnTo>
                      <a:lnTo>
                        <a:pt x="621" y="472"/>
                      </a:lnTo>
                      <a:lnTo>
                        <a:pt x="629" y="476"/>
                      </a:lnTo>
                      <a:lnTo>
                        <a:pt x="638" y="480"/>
                      </a:lnTo>
                      <a:lnTo>
                        <a:pt x="649" y="480"/>
                      </a:lnTo>
                      <a:lnTo>
                        <a:pt x="641" y="470"/>
                      </a:lnTo>
                      <a:lnTo>
                        <a:pt x="636" y="460"/>
                      </a:lnTo>
                      <a:lnTo>
                        <a:pt x="630" y="451"/>
                      </a:lnTo>
                      <a:lnTo>
                        <a:pt x="626" y="445"/>
                      </a:lnTo>
                      <a:lnTo>
                        <a:pt x="620" y="437"/>
                      </a:lnTo>
                      <a:lnTo>
                        <a:pt x="615" y="431"/>
                      </a:lnTo>
                      <a:lnTo>
                        <a:pt x="608" y="425"/>
                      </a:lnTo>
                      <a:lnTo>
                        <a:pt x="602" y="422"/>
                      </a:lnTo>
                      <a:lnTo>
                        <a:pt x="605" y="406"/>
                      </a:lnTo>
                      <a:lnTo>
                        <a:pt x="616" y="388"/>
                      </a:lnTo>
                      <a:lnTo>
                        <a:pt x="632" y="365"/>
                      </a:lnTo>
                      <a:lnTo>
                        <a:pt x="652" y="340"/>
                      </a:lnTo>
                      <a:lnTo>
                        <a:pt x="673" y="314"/>
                      </a:lnTo>
                      <a:lnTo>
                        <a:pt x="694" y="291"/>
                      </a:lnTo>
                      <a:lnTo>
                        <a:pt x="711" y="270"/>
                      </a:lnTo>
                      <a:lnTo>
                        <a:pt x="727" y="256"/>
                      </a:lnTo>
                      <a:lnTo>
                        <a:pt x="815" y="177"/>
                      </a:lnTo>
                      <a:lnTo>
                        <a:pt x="905" y="112"/>
                      </a:lnTo>
                      <a:lnTo>
                        <a:pt x="997" y="62"/>
                      </a:lnTo>
                      <a:lnTo>
                        <a:pt x="1092" y="26"/>
                      </a:lnTo>
                      <a:lnTo>
                        <a:pt x="1190" y="6"/>
                      </a:lnTo>
                      <a:lnTo>
                        <a:pt x="1294" y="0"/>
                      </a:lnTo>
                      <a:lnTo>
                        <a:pt x="1404" y="10"/>
                      </a:lnTo>
                      <a:lnTo>
                        <a:pt x="1524" y="36"/>
                      </a:lnTo>
                      <a:lnTo>
                        <a:pt x="1579" y="70"/>
                      </a:lnTo>
                      <a:lnTo>
                        <a:pt x="1639" y="108"/>
                      </a:lnTo>
                      <a:lnTo>
                        <a:pt x="1701" y="146"/>
                      </a:lnTo>
                      <a:lnTo>
                        <a:pt x="1762" y="190"/>
                      </a:lnTo>
                      <a:lnTo>
                        <a:pt x="1816" y="237"/>
                      </a:lnTo>
                      <a:lnTo>
                        <a:pt x="1862" y="292"/>
                      </a:lnTo>
                      <a:lnTo>
                        <a:pt x="1896" y="354"/>
                      </a:lnTo>
                      <a:lnTo>
                        <a:pt x="1916" y="426"/>
                      </a:lnTo>
                      <a:lnTo>
                        <a:pt x="1914" y="427"/>
                      </a:lnTo>
                      <a:lnTo>
                        <a:pt x="1911" y="428"/>
                      </a:lnTo>
                      <a:lnTo>
                        <a:pt x="1890" y="415"/>
                      </a:lnTo>
                      <a:lnTo>
                        <a:pt x="1867" y="400"/>
                      </a:lnTo>
                      <a:lnTo>
                        <a:pt x="1841" y="382"/>
                      </a:lnTo>
                      <a:lnTo>
                        <a:pt x="1815" y="366"/>
                      </a:lnTo>
                      <a:lnTo>
                        <a:pt x="1787" y="349"/>
                      </a:lnTo>
                      <a:lnTo>
                        <a:pt x="1762" y="337"/>
                      </a:lnTo>
                      <a:lnTo>
                        <a:pt x="1738" y="327"/>
                      </a:lnTo>
                      <a:lnTo>
                        <a:pt x="1718" y="325"/>
                      </a:lnTo>
                      <a:lnTo>
                        <a:pt x="1713" y="336"/>
                      </a:lnTo>
                      <a:lnTo>
                        <a:pt x="1715" y="352"/>
                      </a:lnTo>
                      <a:lnTo>
                        <a:pt x="1719" y="371"/>
                      </a:lnTo>
                      <a:lnTo>
                        <a:pt x="1728" y="394"/>
                      </a:lnTo>
                      <a:lnTo>
                        <a:pt x="1737" y="415"/>
                      </a:lnTo>
                      <a:lnTo>
                        <a:pt x="1748" y="437"/>
                      </a:lnTo>
                      <a:lnTo>
                        <a:pt x="1757" y="457"/>
                      </a:lnTo>
                      <a:lnTo>
                        <a:pt x="1764" y="474"/>
                      </a:lnTo>
                      <a:lnTo>
                        <a:pt x="1746" y="472"/>
                      </a:lnTo>
                      <a:lnTo>
                        <a:pt x="1723" y="467"/>
                      </a:lnTo>
                      <a:lnTo>
                        <a:pt x="1696" y="461"/>
                      </a:lnTo>
                      <a:lnTo>
                        <a:pt x="1670" y="457"/>
                      </a:lnTo>
                      <a:lnTo>
                        <a:pt x="1645" y="456"/>
                      </a:lnTo>
                      <a:lnTo>
                        <a:pt x="1625" y="461"/>
                      </a:lnTo>
                      <a:lnTo>
                        <a:pt x="1611" y="475"/>
                      </a:lnTo>
                      <a:lnTo>
                        <a:pt x="1606" y="501"/>
                      </a:lnTo>
                      <a:lnTo>
                        <a:pt x="1612" y="508"/>
                      </a:lnTo>
                      <a:lnTo>
                        <a:pt x="1622" y="517"/>
                      </a:lnTo>
                      <a:lnTo>
                        <a:pt x="1626" y="520"/>
                      </a:lnTo>
                      <a:lnTo>
                        <a:pt x="1632" y="524"/>
                      </a:lnTo>
                      <a:lnTo>
                        <a:pt x="1640" y="527"/>
                      </a:lnTo>
                      <a:lnTo>
                        <a:pt x="1648" y="530"/>
                      </a:lnTo>
                      <a:lnTo>
                        <a:pt x="1643" y="532"/>
                      </a:lnTo>
                      <a:lnTo>
                        <a:pt x="1637" y="536"/>
                      </a:lnTo>
                      <a:lnTo>
                        <a:pt x="1627" y="540"/>
                      </a:lnTo>
                      <a:lnTo>
                        <a:pt x="1617" y="547"/>
                      </a:lnTo>
                      <a:lnTo>
                        <a:pt x="1604" y="553"/>
                      </a:lnTo>
                      <a:lnTo>
                        <a:pt x="1589" y="562"/>
                      </a:lnTo>
                      <a:lnTo>
                        <a:pt x="1572" y="572"/>
                      </a:lnTo>
                      <a:lnTo>
                        <a:pt x="1553" y="585"/>
                      </a:lnTo>
                      <a:lnTo>
                        <a:pt x="1524" y="606"/>
                      </a:lnTo>
                      <a:lnTo>
                        <a:pt x="1493" y="632"/>
                      </a:lnTo>
                      <a:lnTo>
                        <a:pt x="1461" y="663"/>
                      </a:lnTo>
                      <a:lnTo>
                        <a:pt x="1433" y="698"/>
                      </a:lnTo>
                      <a:lnTo>
                        <a:pt x="1406" y="733"/>
                      </a:lnTo>
                      <a:lnTo>
                        <a:pt x="1385" y="769"/>
                      </a:lnTo>
                      <a:lnTo>
                        <a:pt x="1371" y="806"/>
                      </a:lnTo>
                      <a:lnTo>
                        <a:pt x="1367" y="842"/>
                      </a:lnTo>
                      <a:lnTo>
                        <a:pt x="1378" y="843"/>
                      </a:lnTo>
                      <a:lnTo>
                        <a:pt x="1394" y="838"/>
                      </a:lnTo>
                      <a:lnTo>
                        <a:pt x="1414" y="827"/>
                      </a:lnTo>
                      <a:lnTo>
                        <a:pt x="1437" y="813"/>
                      </a:lnTo>
                      <a:lnTo>
                        <a:pt x="1460" y="797"/>
                      </a:lnTo>
                      <a:lnTo>
                        <a:pt x="1484" y="783"/>
                      </a:lnTo>
                      <a:lnTo>
                        <a:pt x="1506" y="772"/>
                      </a:lnTo>
                      <a:lnTo>
                        <a:pt x="1526" y="767"/>
                      </a:lnTo>
                      <a:lnTo>
                        <a:pt x="1508" y="795"/>
                      </a:lnTo>
                      <a:lnTo>
                        <a:pt x="1493" y="821"/>
                      </a:lnTo>
                      <a:lnTo>
                        <a:pt x="1479" y="846"/>
                      </a:lnTo>
                      <a:lnTo>
                        <a:pt x="1468" y="872"/>
                      </a:lnTo>
                      <a:lnTo>
                        <a:pt x="1457" y="897"/>
                      </a:lnTo>
                      <a:lnTo>
                        <a:pt x="1448" y="924"/>
                      </a:lnTo>
                      <a:lnTo>
                        <a:pt x="1440" y="954"/>
                      </a:lnTo>
                      <a:lnTo>
                        <a:pt x="1436" y="987"/>
                      </a:lnTo>
                      <a:lnTo>
                        <a:pt x="1440" y="988"/>
                      </a:lnTo>
                      <a:lnTo>
                        <a:pt x="1445" y="990"/>
                      </a:lnTo>
                      <a:lnTo>
                        <a:pt x="1455" y="983"/>
                      </a:lnTo>
                      <a:lnTo>
                        <a:pt x="1468" y="977"/>
                      </a:lnTo>
                      <a:lnTo>
                        <a:pt x="1481" y="970"/>
                      </a:lnTo>
                      <a:lnTo>
                        <a:pt x="1495" y="965"/>
                      </a:lnTo>
                      <a:lnTo>
                        <a:pt x="1508" y="958"/>
                      </a:lnTo>
                      <a:lnTo>
                        <a:pt x="1523" y="953"/>
                      </a:lnTo>
                      <a:lnTo>
                        <a:pt x="1537" y="948"/>
                      </a:lnTo>
                      <a:lnTo>
                        <a:pt x="1551" y="946"/>
                      </a:lnTo>
                      <a:lnTo>
                        <a:pt x="1551" y="958"/>
                      </a:lnTo>
                      <a:lnTo>
                        <a:pt x="1551" y="970"/>
                      </a:lnTo>
                      <a:lnTo>
                        <a:pt x="1551" y="982"/>
                      </a:lnTo>
                      <a:lnTo>
                        <a:pt x="1553" y="996"/>
                      </a:lnTo>
                      <a:lnTo>
                        <a:pt x="1556" y="1007"/>
                      </a:lnTo>
                      <a:lnTo>
                        <a:pt x="1560" y="1019"/>
                      </a:lnTo>
                      <a:lnTo>
                        <a:pt x="1567" y="1031"/>
                      </a:lnTo>
                      <a:lnTo>
                        <a:pt x="1576" y="1043"/>
                      </a:lnTo>
                      <a:lnTo>
                        <a:pt x="1579" y="1042"/>
                      </a:lnTo>
                      <a:lnTo>
                        <a:pt x="1581" y="1041"/>
                      </a:lnTo>
                      <a:lnTo>
                        <a:pt x="1578" y="1025"/>
                      </a:lnTo>
                      <a:lnTo>
                        <a:pt x="1575" y="1011"/>
                      </a:lnTo>
                      <a:lnTo>
                        <a:pt x="1573" y="998"/>
                      </a:lnTo>
                      <a:lnTo>
                        <a:pt x="1571" y="986"/>
                      </a:lnTo>
                      <a:lnTo>
                        <a:pt x="1568" y="973"/>
                      </a:lnTo>
                      <a:lnTo>
                        <a:pt x="1567" y="959"/>
                      </a:lnTo>
                      <a:lnTo>
                        <a:pt x="1564" y="946"/>
                      </a:lnTo>
                      <a:lnTo>
                        <a:pt x="1563" y="934"/>
                      </a:lnTo>
                      <a:lnTo>
                        <a:pt x="1562" y="933"/>
                      </a:lnTo>
                      <a:lnTo>
                        <a:pt x="1561" y="932"/>
                      </a:lnTo>
                      <a:lnTo>
                        <a:pt x="1561" y="926"/>
                      </a:lnTo>
                      <a:lnTo>
                        <a:pt x="1561" y="922"/>
                      </a:lnTo>
                      <a:lnTo>
                        <a:pt x="1564" y="919"/>
                      </a:lnTo>
                      <a:lnTo>
                        <a:pt x="1568" y="915"/>
                      </a:lnTo>
                      <a:lnTo>
                        <a:pt x="1564" y="913"/>
                      </a:lnTo>
                      <a:lnTo>
                        <a:pt x="1563" y="913"/>
                      </a:lnTo>
                      <a:lnTo>
                        <a:pt x="1587" y="853"/>
                      </a:lnTo>
                      <a:lnTo>
                        <a:pt x="1629" y="800"/>
                      </a:lnTo>
                      <a:lnTo>
                        <a:pt x="1681" y="756"/>
                      </a:lnTo>
                      <a:lnTo>
                        <a:pt x="1741" y="727"/>
                      </a:lnTo>
                      <a:lnTo>
                        <a:pt x="1804" y="710"/>
                      </a:lnTo>
                      <a:lnTo>
                        <a:pt x="1867" y="714"/>
                      </a:lnTo>
                      <a:lnTo>
                        <a:pt x="1927" y="737"/>
                      </a:lnTo>
                      <a:lnTo>
                        <a:pt x="1978" y="786"/>
                      </a:lnTo>
                      <a:lnTo>
                        <a:pt x="2016" y="900"/>
                      </a:lnTo>
                      <a:lnTo>
                        <a:pt x="2024" y="1021"/>
                      </a:lnTo>
                      <a:lnTo>
                        <a:pt x="2005" y="1143"/>
                      </a:lnTo>
                      <a:lnTo>
                        <a:pt x="1960" y="1259"/>
                      </a:lnTo>
                      <a:lnTo>
                        <a:pt x="1890" y="1360"/>
                      </a:lnTo>
                      <a:lnTo>
                        <a:pt x="1803" y="1443"/>
                      </a:lnTo>
                      <a:lnTo>
                        <a:pt x="1696" y="1498"/>
                      </a:lnTo>
                      <a:lnTo>
                        <a:pt x="1574" y="1522"/>
                      </a:lnTo>
                      <a:lnTo>
                        <a:pt x="1569" y="1518"/>
                      </a:lnTo>
                      <a:lnTo>
                        <a:pt x="1562" y="1515"/>
                      </a:lnTo>
                      <a:lnTo>
                        <a:pt x="1555" y="1511"/>
                      </a:lnTo>
                      <a:lnTo>
                        <a:pt x="1548" y="1509"/>
                      </a:lnTo>
                      <a:lnTo>
                        <a:pt x="1539" y="1506"/>
                      </a:lnTo>
                      <a:lnTo>
                        <a:pt x="1533" y="1503"/>
                      </a:lnTo>
                      <a:lnTo>
                        <a:pt x="1525" y="1499"/>
                      </a:lnTo>
                      <a:lnTo>
                        <a:pt x="1519" y="1497"/>
                      </a:lnTo>
                      <a:lnTo>
                        <a:pt x="1512" y="1483"/>
                      </a:lnTo>
                      <a:lnTo>
                        <a:pt x="1494" y="1449"/>
                      </a:lnTo>
                      <a:lnTo>
                        <a:pt x="1470" y="1403"/>
                      </a:lnTo>
                      <a:lnTo>
                        <a:pt x="1444" y="1356"/>
                      </a:lnTo>
                      <a:lnTo>
                        <a:pt x="1416" y="1312"/>
                      </a:lnTo>
                      <a:lnTo>
                        <a:pt x="1395" y="1283"/>
                      </a:lnTo>
                      <a:lnTo>
                        <a:pt x="1380" y="1274"/>
                      </a:lnTo>
                      <a:lnTo>
                        <a:pt x="1378" y="1296"/>
                      </a:lnTo>
                      <a:lnTo>
                        <a:pt x="1433" y="1399"/>
                      </a:lnTo>
                      <a:lnTo>
                        <a:pt x="1466" y="1516"/>
                      </a:lnTo>
                      <a:lnTo>
                        <a:pt x="1474" y="1638"/>
                      </a:lnTo>
                      <a:lnTo>
                        <a:pt x="1461" y="1762"/>
                      </a:lnTo>
                      <a:lnTo>
                        <a:pt x="1425" y="1879"/>
                      </a:lnTo>
                      <a:lnTo>
                        <a:pt x="1367" y="1988"/>
                      </a:lnTo>
                      <a:lnTo>
                        <a:pt x="1287" y="2079"/>
                      </a:lnTo>
                      <a:lnTo>
                        <a:pt x="1187" y="2148"/>
                      </a:lnTo>
                      <a:lnTo>
                        <a:pt x="1174" y="2150"/>
                      </a:lnTo>
                      <a:lnTo>
                        <a:pt x="1156" y="2156"/>
                      </a:lnTo>
                      <a:lnTo>
                        <a:pt x="1136" y="2162"/>
                      </a:lnTo>
                      <a:lnTo>
                        <a:pt x="1116" y="2170"/>
                      </a:lnTo>
                      <a:lnTo>
                        <a:pt x="1097" y="2178"/>
                      </a:lnTo>
                      <a:lnTo>
                        <a:pt x="1080" y="2186"/>
                      </a:lnTo>
                      <a:lnTo>
                        <a:pt x="1068" y="2196"/>
                      </a:lnTo>
                      <a:lnTo>
                        <a:pt x="1064" y="2206"/>
                      </a:lnTo>
                      <a:lnTo>
                        <a:pt x="1075" y="2204"/>
                      </a:lnTo>
                      <a:lnTo>
                        <a:pt x="1088" y="2203"/>
                      </a:lnTo>
                      <a:lnTo>
                        <a:pt x="1100" y="2201"/>
                      </a:lnTo>
                      <a:lnTo>
                        <a:pt x="1113" y="2198"/>
                      </a:lnTo>
                      <a:lnTo>
                        <a:pt x="1125" y="2195"/>
                      </a:lnTo>
                      <a:lnTo>
                        <a:pt x="1138" y="2193"/>
                      </a:lnTo>
                      <a:lnTo>
                        <a:pt x="1152" y="2191"/>
                      </a:lnTo>
                      <a:lnTo>
                        <a:pt x="1166" y="2190"/>
                      </a:lnTo>
                      <a:lnTo>
                        <a:pt x="1131" y="2216"/>
                      </a:lnTo>
                      <a:lnTo>
                        <a:pt x="1092" y="2238"/>
                      </a:lnTo>
                      <a:lnTo>
                        <a:pt x="1052" y="2255"/>
                      </a:lnTo>
                      <a:lnTo>
                        <a:pt x="1010" y="2270"/>
                      </a:lnTo>
                      <a:lnTo>
                        <a:pt x="966" y="2280"/>
                      </a:lnTo>
                      <a:lnTo>
                        <a:pt x="922" y="2287"/>
                      </a:lnTo>
                      <a:lnTo>
                        <a:pt x="879" y="2291"/>
                      </a:lnTo>
                      <a:lnTo>
                        <a:pt x="838" y="2294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63" name="Freeform 50"/>
                <p:cNvSpPr>
                  <a:spLocks/>
                </p:cNvSpPr>
                <p:nvPr/>
              </p:nvSpPr>
              <p:spPr bwMode="auto">
                <a:xfrm>
                  <a:off x="4721" y="2632"/>
                  <a:ext cx="74" cy="14"/>
                </a:xfrm>
                <a:custGeom>
                  <a:avLst/>
                  <a:gdLst>
                    <a:gd name="T0" fmla="*/ 1 w 147"/>
                    <a:gd name="T1" fmla="*/ 1 h 28"/>
                    <a:gd name="T2" fmla="*/ 1 w 147"/>
                    <a:gd name="T3" fmla="*/ 1 h 28"/>
                    <a:gd name="T4" fmla="*/ 1 w 147"/>
                    <a:gd name="T5" fmla="*/ 1 h 28"/>
                    <a:gd name="T6" fmla="*/ 1 w 147"/>
                    <a:gd name="T7" fmla="*/ 1 h 28"/>
                    <a:gd name="T8" fmla="*/ 1 w 147"/>
                    <a:gd name="T9" fmla="*/ 1 h 28"/>
                    <a:gd name="T10" fmla="*/ 1 w 147"/>
                    <a:gd name="T11" fmla="*/ 1 h 28"/>
                    <a:gd name="T12" fmla="*/ 0 w 147"/>
                    <a:gd name="T13" fmla="*/ 1 h 28"/>
                    <a:gd name="T14" fmla="*/ 0 w 147"/>
                    <a:gd name="T15" fmla="*/ 1 h 28"/>
                    <a:gd name="T16" fmla="*/ 1 w 147"/>
                    <a:gd name="T17" fmla="*/ 1 h 28"/>
                    <a:gd name="T18" fmla="*/ 1 w 147"/>
                    <a:gd name="T19" fmla="*/ 1 h 28"/>
                    <a:gd name="T20" fmla="*/ 1 w 147"/>
                    <a:gd name="T21" fmla="*/ 1 h 28"/>
                    <a:gd name="T22" fmla="*/ 1 w 147"/>
                    <a:gd name="T23" fmla="*/ 1 h 28"/>
                    <a:gd name="T24" fmla="*/ 1 w 147"/>
                    <a:gd name="T25" fmla="*/ 1 h 28"/>
                    <a:gd name="T26" fmla="*/ 1 w 147"/>
                    <a:gd name="T27" fmla="*/ 1 h 28"/>
                    <a:gd name="T28" fmla="*/ 1 w 147"/>
                    <a:gd name="T29" fmla="*/ 1 h 28"/>
                    <a:gd name="T30" fmla="*/ 1 w 147"/>
                    <a:gd name="T31" fmla="*/ 1 h 28"/>
                    <a:gd name="T32" fmla="*/ 1 w 147"/>
                    <a:gd name="T33" fmla="*/ 0 h 28"/>
                    <a:gd name="T34" fmla="*/ 1 w 147"/>
                    <a:gd name="T35" fmla="*/ 1 h 28"/>
                    <a:gd name="T36" fmla="*/ 1 w 147"/>
                    <a:gd name="T37" fmla="*/ 1 h 28"/>
                    <a:gd name="T38" fmla="*/ 1 w 147"/>
                    <a:gd name="T39" fmla="*/ 1 h 28"/>
                    <a:gd name="T40" fmla="*/ 1 w 147"/>
                    <a:gd name="T41" fmla="*/ 1 h 28"/>
                    <a:gd name="T42" fmla="*/ 1 w 147"/>
                    <a:gd name="T43" fmla="*/ 1 h 28"/>
                    <a:gd name="T44" fmla="*/ 1 w 147"/>
                    <a:gd name="T45" fmla="*/ 1 h 28"/>
                    <a:gd name="T46" fmla="*/ 1 w 147"/>
                    <a:gd name="T47" fmla="*/ 1 h 28"/>
                    <a:gd name="T48" fmla="*/ 1 w 147"/>
                    <a:gd name="T49" fmla="*/ 1 h 2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47"/>
                    <a:gd name="T76" fmla="*/ 0 h 28"/>
                    <a:gd name="T77" fmla="*/ 147 w 147"/>
                    <a:gd name="T78" fmla="*/ 28 h 2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47" h="28">
                      <a:moveTo>
                        <a:pt x="46" y="28"/>
                      </a:moveTo>
                      <a:lnTo>
                        <a:pt x="37" y="25"/>
                      </a:lnTo>
                      <a:lnTo>
                        <a:pt x="32" y="24"/>
                      </a:lnTo>
                      <a:lnTo>
                        <a:pt x="25" y="22"/>
                      </a:lnTo>
                      <a:lnTo>
                        <a:pt x="21" y="21"/>
                      </a:lnTo>
                      <a:lnTo>
                        <a:pt x="10" y="17"/>
                      </a:lnTo>
                      <a:lnTo>
                        <a:pt x="0" y="11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22" y="3"/>
                      </a:lnTo>
                      <a:lnTo>
                        <a:pt x="41" y="6"/>
                      </a:lnTo>
                      <a:lnTo>
                        <a:pt x="56" y="6"/>
                      </a:lnTo>
                      <a:lnTo>
                        <a:pt x="72" y="6"/>
                      </a:lnTo>
                      <a:lnTo>
                        <a:pt x="88" y="5"/>
                      </a:lnTo>
                      <a:lnTo>
                        <a:pt x="104" y="3"/>
                      </a:lnTo>
                      <a:lnTo>
                        <a:pt x="124" y="1"/>
                      </a:lnTo>
                      <a:lnTo>
                        <a:pt x="147" y="0"/>
                      </a:lnTo>
                      <a:lnTo>
                        <a:pt x="140" y="7"/>
                      </a:lnTo>
                      <a:lnTo>
                        <a:pt x="129" y="14"/>
                      </a:lnTo>
                      <a:lnTo>
                        <a:pt x="115" y="19"/>
                      </a:lnTo>
                      <a:lnTo>
                        <a:pt x="100" y="23"/>
                      </a:lnTo>
                      <a:lnTo>
                        <a:pt x="82" y="24"/>
                      </a:lnTo>
                      <a:lnTo>
                        <a:pt x="67" y="26"/>
                      </a:lnTo>
                      <a:lnTo>
                        <a:pt x="54" y="26"/>
                      </a:lnTo>
                      <a:lnTo>
                        <a:pt x="46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64" name="Freeform 51"/>
                <p:cNvSpPr>
                  <a:spLocks/>
                </p:cNvSpPr>
                <p:nvPr/>
              </p:nvSpPr>
              <p:spPr bwMode="auto">
                <a:xfrm>
                  <a:off x="5193" y="2582"/>
                  <a:ext cx="6" cy="8"/>
                </a:xfrm>
                <a:custGeom>
                  <a:avLst/>
                  <a:gdLst>
                    <a:gd name="T0" fmla="*/ 1 w 12"/>
                    <a:gd name="T1" fmla="*/ 0 h 17"/>
                    <a:gd name="T2" fmla="*/ 1 w 12"/>
                    <a:gd name="T3" fmla="*/ 0 h 17"/>
                    <a:gd name="T4" fmla="*/ 0 w 12"/>
                    <a:gd name="T5" fmla="*/ 0 h 17"/>
                    <a:gd name="T6" fmla="*/ 1 w 12"/>
                    <a:gd name="T7" fmla="*/ 0 h 17"/>
                    <a:gd name="T8" fmla="*/ 1 w 12"/>
                    <a:gd name="T9" fmla="*/ 0 h 17"/>
                    <a:gd name="T10" fmla="*/ 1 w 12"/>
                    <a:gd name="T11" fmla="*/ 0 h 17"/>
                    <a:gd name="T12" fmla="*/ 1 w 12"/>
                    <a:gd name="T13" fmla="*/ 0 h 17"/>
                    <a:gd name="T14" fmla="*/ 1 w 12"/>
                    <a:gd name="T15" fmla="*/ 0 h 17"/>
                    <a:gd name="T16" fmla="*/ 1 w 12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7"/>
                    <a:gd name="T29" fmla="*/ 12 w 12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7">
                      <a:moveTo>
                        <a:pt x="4" y="17"/>
                      </a:moveTo>
                      <a:lnTo>
                        <a:pt x="2" y="16"/>
                      </a:lnTo>
                      <a:lnTo>
                        <a:pt x="0" y="15"/>
                      </a:lnTo>
                      <a:lnTo>
                        <a:pt x="4" y="8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12" y="5"/>
                      </a:lnTo>
                      <a:lnTo>
                        <a:pt x="8" y="10"/>
                      </a:lnTo>
                      <a:lnTo>
                        <a:pt x="4" y="1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65" name="Freeform 52"/>
                <p:cNvSpPr>
                  <a:spLocks/>
                </p:cNvSpPr>
                <p:nvPr/>
              </p:nvSpPr>
              <p:spPr bwMode="auto">
                <a:xfrm>
                  <a:off x="4393" y="2386"/>
                  <a:ext cx="54" cy="112"/>
                </a:xfrm>
                <a:custGeom>
                  <a:avLst/>
                  <a:gdLst>
                    <a:gd name="T0" fmla="*/ 1 w 106"/>
                    <a:gd name="T1" fmla="*/ 0 h 225"/>
                    <a:gd name="T2" fmla="*/ 1 w 106"/>
                    <a:gd name="T3" fmla="*/ 0 h 225"/>
                    <a:gd name="T4" fmla="*/ 1 w 106"/>
                    <a:gd name="T5" fmla="*/ 0 h 225"/>
                    <a:gd name="T6" fmla="*/ 0 w 106"/>
                    <a:gd name="T7" fmla="*/ 0 h 225"/>
                    <a:gd name="T8" fmla="*/ 1 w 106"/>
                    <a:gd name="T9" fmla="*/ 0 h 225"/>
                    <a:gd name="T10" fmla="*/ 1 w 106"/>
                    <a:gd name="T11" fmla="*/ 0 h 225"/>
                    <a:gd name="T12" fmla="*/ 1 w 106"/>
                    <a:gd name="T13" fmla="*/ 0 h 225"/>
                    <a:gd name="T14" fmla="*/ 1 w 106"/>
                    <a:gd name="T15" fmla="*/ 0 h 225"/>
                    <a:gd name="T16" fmla="*/ 1 w 106"/>
                    <a:gd name="T17" fmla="*/ 0 h 225"/>
                    <a:gd name="T18" fmla="*/ 1 w 106"/>
                    <a:gd name="T19" fmla="*/ 0 h 225"/>
                    <a:gd name="T20" fmla="*/ 1 w 106"/>
                    <a:gd name="T21" fmla="*/ 0 h 225"/>
                    <a:gd name="T22" fmla="*/ 1 w 106"/>
                    <a:gd name="T23" fmla="*/ 0 h 225"/>
                    <a:gd name="T24" fmla="*/ 1 w 106"/>
                    <a:gd name="T25" fmla="*/ 0 h 225"/>
                    <a:gd name="T26" fmla="*/ 1 w 106"/>
                    <a:gd name="T27" fmla="*/ 0 h 225"/>
                    <a:gd name="T28" fmla="*/ 1 w 106"/>
                    <a:gd name="T29" fmla="*/ 0 h 225"/>
                    <a:gd name="T30" fmla="*/ 1 w 106"/>
                    <a:gd name="T31" fmla="*/ 0 h 225"/>
                    <a:gd name="T32" fmla="*/ 1 w 106"/>
                    <a:gd name="T33" fmla="*/ 0 h 225"/>
                    <a:gd name="T34" fmla="*/ 1 w 106"/>
                    <a:gd name="T35" fmla="*/ 0 h 225"/>
                    <a:gd name="T36" fmla="*/ 1 w 106"/>
                    <a:gd name="T37" fmla="*/ 0 h 225"/>
                    <a:gd name="T38" fmla="*/ 1 w 106"/>
                    <a:gd name="T39" fmla="*/ 0 h 225"/>
                    <a:gd name="T40" fmla="*/ 1 w 106"/>
                    <a:gd name="T41" fmla="*/ 0 h 225"/>
                    <a:gd name="T42" fmla="*/ 1 w 106"/>
                    <a:gd name="T43" fmla="*/ 0 h 225"/>
                    <a:gd name="T44" fmla="*/ 1 w 106"/>
                    <a:gd name="T45" fmla="*/ 0 h 225"/>
                    <a:gd name="T46" fmla="*/ 1 w 106"/>
                    <a:gd name="T47" fmla="*/ 0 h 225"/>
                    <a:gd name="T48" fmla="*/ 1 w 106"/>
                    <a:gd name="T49" fmla="*/ 0 h 225"/>
                    <a:gd name="T50" fmla="*/ 1 w 106"/>
                    <a:gd name="T51" fmla="*/ 0 h 225"/>
                    <a:gd name="T52" fmla="*/ 1 w 106"/>
                    <a:gd name="T53" fmla="*/ 0 h 22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06"/>
                    <a:gd name="T82" fmla="*/ 0 h 225"/>
                    <a:gd name="T83" fmla="*/ 106 w 106"/>
                    <a:gd name="T84" fmla="*/ 225 h 22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06" h="225">
                      <a:moveTo>
                        <a:pt x="31" y="225"/>
                      </a:moveTo>
                      <a:lnTo>
                        <a:pt x="11" y="209"/>
                      </a:lnTo>
                      <a:lnTo>
                        <a:pt x="1" y="189"/>
                      </a:lnTo>
                      <a:lnTo>
                        <a:pt x="0" y="166"/>
                      </a:lnTo>
                      <a:lnTo>
                        <a:pt x="5" y="143"/>
                      </a:lnTo>
                      <a:lnTo>
                        <a:pt x="15" y="120"/>
                      </a:lnTo>
                      <a:lnTo>
                        <a:pt x="29" y="98"/>
                      </a:lnTo>
                      <a:lnTo>
                        <a:pt x="45" y="79"/>
                      </a:lnTo>
                      <a:lnTo>
                        <a:pt x="61" y="67"/>
                      </a:lnTo>
                      <a:lnTo>
                        <a:pt x="57" y="57"/>
                      </a:lnTo>
                      <a:lnTo>
                        <a:pt x="51" y="50"/>
                      </a:lnTo>
                      <a:lnTo>
                        <a:pt x="45" y="42"/>
                      </a:lnTo>
                      <a:lnTo>
                        <a:pt x="38" y="37"/>
                      </a:lnTo>
                      <a:lnTo>
                        <a:pt x="30" y="30"/>
                      </a:lnTo>
                      <a:lnTo>
                        <a:pt x="25" y="25"/>
                      </a:lnTo>
                      <a:lnTo>
                        <a:pt x="18" y="19"/>
                      </a:lnTo>
                      <a:lnTo>
                        <a:pt x="15" y="15"/>
                      </a:lnTo>
                      <a:lnTo>
                        <a:pt x="18" y="6"/>
                      </a:lnTo>
                      <a:lnTo>
                        <a:pt x="21" y="0"/>
                      </a:lnTo>
                      <a:lnTo>
                        <a:pt x="49" y="11"/>
                      </a:lnTo>
                      <a:lnTo>
                        <a:pt x="74" y="39"/>
                      </a:lnTo>
                      <a:lnTo>
                        <a:pt x="93" y="74"/>
                      </a:lnTo>
                      <a:lnTo>
                        <a:pt x="105" y="116"/>
                      </a:lnTo>
                      <a:lnTo>
                        <a:pt x="106" y="155"/>
                      </a:lnTo>
                      <a:lnTo>
                        <a:pt x="96" y="191"/>
                      </a:lnTo>
                      <a:lnTo>
                        <a:pt x="71" y="215"/>
                      </a:lnTo>
                      <a:lnTo>
                        <a:pt x="31" y="2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66" name="Freeform 53"/>
                <p:cNvSpPr>
                  <a:spLocks/>
                </p:cNvSpPr>
                <p:nvPr/>
              </p:nvSpPr>
              <p:spPr bwMode="auto">
                <a:xfrm>
                  <a:off x="5195" y="2403"/>
                  <a:ext cx="38" cy="94"/>
                </a:xfrm>
                <a:custGeom>
                  <a:avLst/>
                  <a:gdLst>
                    <a:gd name="T0" fmla="*/ 1 w 75"/>
                    <a:gd name="T1" fmla="*/ 1 h 187"/>
                    <a:gd name="T2" fmla="*/ 1 w 75"/>
                    <a:gd name="T3" fmla="*/ 1 h 187"/>
                    <a:gd name="T4" fmla="*/ 1 w 75"/>
                    <a:gd name="T5" fmla="*/ 1 h 187"/>
                    <a:gd name="T6" fmla="*/ 1 w 75"/>
                    <a:gd name="T7" fmla="*/ 1 h 187"/>
                    <a:gd name="T8" fmla="*/ 1 w 75"/>
                    <a:gd name="T9" fmla="*/ 1 h 187"/>
                    <a:gd name="T10" fmla="*/ 1 w 75"/>
                    <a:gd name="T11" fmla="*/ 1 h 187"/>
                    <a:gd name="T12" fmla="*/ 1 w 75"/>
                    <a:gd name="T13" fmla="*/ 1 h 187"/>
                    <a:gd name="T14" fmla="*/ 1 w 75"/>
                    <a:gd name="T15" fmla="*/ 1 h 187"/>
                    <a:gd name="T16" fmla="*/ 1 w 75"/>
                    <a:gd name="T17" fmla="*/ 1 h 187"/>
                    <a:gd name="T18" fmla="*/ 1 w 75"/>
                    <a:gd name="T19" fmla="*/ 1 h 187"/>
                    <a:gd name="T20" fmla="*/ 1 w 75"/>
                    <a:gd name="T21" fmla="*/ 1 h 187"/>
                    <a:gd name="T22" fmla="*/ 1 w 75"/>
                    <a:gd name="T23" fmla="*/ 1 h 187"/>
                    <a:gd name="T24" fmla="*/ 1 w 75"/>
                    <a:gd name="T25" fmla="*/ 1 h 187"/>
                    <a:gd name="T26" fmla="*/ 1 w 75"/>
                    <a:gd name="T27" fmla="*/ 1 h 187"/>
                    <a:gd name="T28" fmla="*/ 1 w 75"/>
                    <a:gd name="T29" fmla="*/ 1 h 187"/>
                    <a:gd name="T30" fmla="*/ 1 w 75"/>
                    <a:gd name="T31" fmla="*/ 1 h 187"/>
                    <a:gd name="T32" fmla="*/ 1 w 75"/>
                    <a:gd name="T33" fmla="*/ 1 h 187"/>
                    <a:gd name="T34" fmla="*/ 1 w 75"/>
                    <a:gd name="T35" fmla="*/ 1 h 187"/>
                    <a:gd name="T36" fmla="*/ 1 w 75"/>
                    <a:gd name="T37" fmla="*/ 1 h 187"/>
                    <a:gd name="T38" fmla="*/ 1 w 75"/>
                    <a:gd name="T39" fmla="*/ 1 h 187"/>
                    <a:gd name="T40" fmla="*/ 1 w 75"/>
                    <a:gd name="T41" fmla="*/ 1 h 187"/>
                    <a:gd name="T42" fmla="*/ 1 w 75"/>
                    <a:gd name="T43" fmla="*/ 1 h 187"/>
                    <a:gd name="T44" fmla="*/ 1 w 75"/>
                    <a:gd name="T45" fmla="*/ 1 h 187"/>
                    <a:gd name="T46" fmla="*/ 1 w 75"/>
                    <a:gd name="T47" fmla="*/ 1 h 187"/>
                    <a:gd name="T48" fmla="*/ 1 w 75"/>
                    <a:gd name="T49" fmla="*/ 1 h 187"/>
                    <a:gd name="T50" fmla="*/ 1 w 75"/>
                    <a:gd name="T51" fmla="*/ 1 h 187"/>
                    <a:gd name="T52" fmla="*/ 1 w 75"/>
                    <a:gd name="T53" fmla="*/ 1 h 187"/>
                    <a:gd name="T54" fmla="*/ 1 w 75"/>
                    <a:gd name="T55" fmla="*/ 1 h 187"/>
                    <a:gd name="T56" fmla="*/ 1 w 75"/>
                    <a:gd name="T57" fmla="*/ 1 h 187"/>
                    <a:gd name="T58" fmla="*/ 1 w 75"/>
                    <a:gd name="T59" fmla="*/ 1 h 187"/>
                    <a:gd name="T60" fmla="*/ 1 w 75"/>
                    <a:gd name="T61" fmla="*/ 1 h 187"/>
                    <a:gd name="T62" fmla="*/ 1 w 75"/>
                    <a:gd name="T63" fmla="*/ 1 h 187"/>
                    <a:gd name="T64" fmla="*/ 1 w 75"/>
                    <a:gd name="T65" fmla="*/ 1 h 187"/>
                    <a:gd name="T66" fmla="*/ 1 w 75"/>
                    <a:gd name="T67" fmla="*/ 1 h 187"/>
                    <a:gd name="T68" fmla="*/ 1 w 75"/>
                    <a:gd name="T69" fmla="*/ 1 h 187"/>
                    <a:gd name="T70" fmla="*/ 1 w 75"/>
                    <a:gd name="T71" fmla="*/ 1 h 187"/>
                    <a:gd name="T72" fmla="*/ 1 w 75"/>
                    <a:gd name="T73" fmla="*/ 1 h 187"/>
                    <a:gd name="T74" fmla="*/ 1 w 75"/>
                    <a:gd name="T75" fmla="*/ 1 h 187"/>
                    <a:gd name="T76" fmla="*/ 1 w 75"/>
                    <a:gd name="T77" fmla="*/ 1 h 18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75"/>
                    <a:gd name="T118" fmla="*/ 0 h 187"/>
                    <a:gd name="T119" fmla="*/ 75 w 75"/>
                    <a:gd name="T120" fmla="*/ 187 h 18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75" h="187">
                      <a:moveTo>
                        <a:pt x="19" y="187"/>
                      </a:moveTo>
                      <a:lnTo>
                        <a:pt x="21" y="172"/>
                      </a:lnTo>
                      <a:lnTo>
                        <a:pt x="27" y="156"/>
                      </a:lnTo>
                      <a:lnTo>
                        <a:pt x="33" y="141"/>
                      </a:lnTo>
                      <a:lnTo>
                        <a:pt x="42" y="128"/>
                      </a:lnTo>
                      <a:lnTo>
                        <a:pt x="49" y="114"/>
                      </a:lnTo>
                      <a:lnTo>
                        <a:pt x="56" y="101"/>
                      </a:lnTo>
                      <a:lnTo>
                        <a:pt x="60" y="90"/>
                      </a:lnTo>
                      <a:lnTo>
                        <a:pt x="61" y="84"/>
                      </a:lnTo>
                      <a:lnTo>
                        <a:pt x="54" y="90"/>
                      </a:lnTo>
                      <a:lnTo>
                        <a:pt x="50" y="97"/>
                      </a:lnTo>
                      <a:lnTo>
                        <a:pt x="47" y="103"/>
                      </a:lnTo>
                      <a:lnTo>
                        <a:pt x="43" y="109"/>
                      </a:lnTo>
                      <a:lnTo>
                        <a:pt x="38" y="115"/>
                      </a:lnTo>
                      <a:lnTo>
                        <a:pt x="33" y="123"/>
                      </a:lnTo>
                      <a:lnTo>
                        <a:pt x="26" y="134"/>
                      </a:lnTo>
                      <a:lnTo>
                        <a:pt x="19" y="149"/>
                      </a:lnTo>
                      <a:lnTo>
                        <a:pt x="11" y="140"/>
                      </a:lnTo>
                      <a:lnTo>
                        <a:pt x="13" y="129"/>
                      </a:lnTo>
                      <a:lnTo>
                        <a:pt x="18" y="116"/>
                      </a:lnTo>
                      <a:lnTo>
                        <a:pt x="27" y="103"/>
                      </a:lnTo>
                      <a:lnTo>
                        <a:pt x="36" y="88"/>
                      </a:lnTo>
                      <a:lnTo>
                        <a:pt x="44" y="76"/>
                      </a:lnTo>
                      <a:lnTo>
                        <a:pt x="50" y="65"/>
                      </a:lnTo>
                      <a:lnTo>
                        <a:pt x="52" y="59"/>
                      </a:lnTo>
                      <a:lnTo>
                        <a:pt x="46" y="63"/>
                      </a:lnTo>
                      <a:lnTo>
                        <a:pt x="40" y="70"/>
                      </a:lnTo>
                      <a:lnTo>
                        <a:pt x="35" y="77"/>
                      </a:lnTo>
                      <a:lnTo>
                        <a:pt x="30" y="85"/>
                      </a:lnTo>
                      <a:lnTo>
                        <a:pt x="25" y="93"/>
                      </a:lnTo>
                      <a:lnTo>
                        <a:pt x="20" y="100"/>
                      </a:lnTo>
                      <a:lnTo>
                        <a:pt x="16" y="108"/>
                      </a:lnTo>
                      <a:lnTo>
                        <a:pt x="13" y="116"/>
                      </a:lnTo>
                      <a:lnTo>
                        <a:pt x="9" y="117"/>
                      </a:lnTo>
                      <a:lnTo>
                        <a:pt x="7" y="118"/>
                      </a:lnTo>
                      <a:lnTo>
                        <a:pt x="8" y="106"/>
                      </a:lnTo>
                      <a:lnTo>
                        <a:pt x="13" y="95"/>
                      </a:lnTo>
                      <a:lnTo>
                        <a:pt x="19" y="83"/>
                      </a:lnTo>
                      <a:lnTo>
                        <a:pt x="27" y="73"/>
                      </a:lnTo>
                      <a:lnTo>
                        <a:pt x="33" y="63"/>
                      </a:lnTo>
                      <a:lnTo>
                        <a:pt x="40" y="53"/>
                      </a:lnTo>
                      <a:lnTo>
                        <a:pt x="43" y="44"/>
                      </a:lnTo>
                      <a:lnTo>
                        <a:pt x="44" y="38"/>
                      </a:lnTo>
                      <a:lnTo>
                        <a:pt x="39" y="44"/>
                      </a:lnTo>
                      <a:lnTo>
                        <a:pt x="33" y="51"/>
                      </a:lnTo>
                      <a:lnTo>
                        <a:pt x="28" y="59"/>
                      </a:lnTo>
                      <a:lnTo>
                        <a:pt x="24" y="66"/>
                      </a:lnTo>
                      <a:lnTo>
                        <a:pt x="18" y="73"/>
                      </a:lnTo>
                      <a:lnTo>
                        <a:pt x="14" y="79"/>
                      </a:lnTo>
                      <a:lnTo>
                        <a:pt x="8" y="87"/>
                      </a:lnTo>
                      <a:lnTo>
                        <a:pt x="5" y="95"/>
                      </a:lnTo>
                      <a:lnTo>
                        <a:pt x="3" y="94"/>
                      </a:lnTo>
                      <a:lnTo>
                        <a:pt x="0" y="93"/>
                      </a:lnTo>
                      <a:lnTo>
                        <a:pt x="3" y="79"/>
                      </a:lnTo>
                      <a:lnTo>
                        <a:pt x="8" y="67"/>
                      </a:lnTo>
                      <a:lnTo>
                        <a:pt x="14" y="53"/>
                      </a:lnTo>
                      <a:lnTo>
                        <a:pt x="20" y="40"/>
                      </a:lnTo>
                      <a:lnTo>
                        <a:pt x="27" y="27"/>
                      </a:lnTo>
                      <a:lnTo>
                        <a:pt x="35" y="15"/>
                      </a:lnTo>
                      <a:lnTo>
                        <a:pt x="41" y="6"/>
                      </a:lnTo>
                      <a:lnTo>
                        <a:pt x="49" y="0"/>
                      </a:lnTo>
                      <a:lnTo>
                        <a:pt x="52" y="8"/>
                      </a:lnTo>
                      <a:lnTo>
                        <a:pt x="58" y="20"/>
                      </a:lnTo>
                      <a:lnTo>
                        <a:pt x="62" y="32"/>
                      </a:lnTo>
                      <a:lnTo>
                        <a:pt x="67" y="48"/>
                      </a:lnTo>
                      <a:lnTo>
                        <a:pt x="71" y="62"/>
                      </a:lnTo>
                      <a:lnTo>
                        <a:pt x="74" y="77"/>
                      </a:lnTo>
                      <a:lnTo>
                        <a:pt x="75" y="90"/>
                      </a:lnTo>
                      <a:lnTo>
                        <a:pt x="75" y="105"/>
                      </a:lnTo>
                      <a:lnTo>
                        <a:pt x="73" y="104"/>
                      </a:lnTo>
                      <a:lnTo>
                        <a:pt x="72" y="103"/>
                      </a:lnTo>
                      <a:lnTo>
                        <a:pt x="63" y="110"/>
                      </a:lnTo>
                      <a:lnTo>
                        <a:pt x="56" y="121"/>
                      </a:lnTo>
                      <a:lnTo>
                        <a:pt x="50" y="131"/>
                      </a:lnTo>
                      <a:lnTo>
                        <a:pt x="44" y="143"/>
                      </a:lnTo>
                      <a:lnTo>
                        <a:pt x="38" y="153"/>
                      </a:lnTo>
                      <a:lnTo>
                        <a:pt x="32" y="165"/>
                      </a:lnTo>
                      <a:lnTo>
                        <a:pt x="26" y="175"/>
                      </a:lnTo>
                      <a:lnTo>
                        <a:pt x="19" y="187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67" name="Freeform 54"/>
                <p:cNvSpPr>
                  <a:spLocks/>
                </p:cNvSpPr>
                <p:nvPr/>
              </p:nvSpPr>
              <p:spPr bwMode="auto">
                <a:xfrm>
                  <a:off x="4573" y="2452"/>
                  <a:ext cx="27" cy="30"/>
                </a:xfrm>
                <a:custGeom>
                  <a:avLst/>
                  <a:gdLst>
                    <a:gd name="T0" fmla="*/ 1 w 52"/>
                    <a:gd name="T1" fmla="*/ 1 h 60"/>
                    <a:gd name="T2" fmla="*/ 1 w 52"/>
                    <a:gd name="T3" fmla="*/ 1 h 60"/>
                    <a:gd name="T4" fmla="*/ 0 w 52"/>
                    <a:gd name="T5" fmla="*/ 1 h 60"/>
                    <a:gd name="T6" fmla="*/ 1 w 52"/>
                    <a:gd name="T7" fmla="*/ 1 h 60"/>
                    <a:gd name="T8" fmla="*/ 1 w 52"/>
                    <a:gd name="T9" fmla="*/ 1 h 60"/>
                    <a:gd name="T10" fmla="*/ 1 w 52"/>
                    <a:gd name="T11" fmla="*/ 1 h 60"/>
                    <a:gd name="T12" fmla="*/ 1 w 52"/>
                    <a:gd name="T13" fmla="*/ 1 h 60"/>
                    <a:gd name="T14" fmla="*/ 1 w 52"/>
                    <a:gd name="T15" fmla="*/ 1 h 60"/>
                    <a:gd name="T16" fmla="*/ 1 w 52"/>
                    <a:gd name="T17" fmla="*/ 1 h 60"/>
                    <a:gd name="T18" fmla="*/ 1 w 52"/>
                    <a:gd name="T19" fmla="*/ 1 h 60"/>
                    <a:gd name="T20" fmla="*/ 1 w 52"/>
                    <a:gd name="T21" fmla="*/ 0 h 60"/>
                    <a:gd name="T22" fmla="*/ 1 w 52"/>
                    <a:gd name="T23" fmla="*/ 1 h 60"/>
                    <a:gd name="T24" fmla="*/ 1 w 52"/>
                    <a:gd name="T25" fmla="*/ 1 h 60"/>
                    <a:gd name="T26" fmla="*/ 1 w 52"/>
                    <a:gd name="T27" fmla="*/ 1 h 60"/>
                    <a:gd name="T28" fmla="*/ 1 w 52"/>
                    <a:gd name="T29" fmla="*/ 1 h 60"/>
                    <a:gd name="T30" fmla="*/ 1 w 52"/>
                    <a:gd name="T31" fmla="*/ 1 h 60"/>
                    <a:gd name="T32" fmla="*/ 1 w 52"/>
                    <a:gd name="T33" fmla="*/ 1 h 60"/>
                    <a:gd name="T34" fmla="*/ 1 w 52"/>
                    <a:gd name="T35" fmla="*/ 1 h 60"/>
                    <a:gd name="T36" fmla="*/ 1 w 52"/>
                    <a:gd name="T37" fmla="*/ 1 h 6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52"/>
                    <a:gd name="T58" fmla="*/ 0 h 60"/>
                    <a:gd name="T59" fmla="*/ 52 w 52"/>
                    <a:gd name="T60" fmla="*/ 60 h 6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52" h="60">
                      <a:moveTo>
                        <a:pt x="2" y="60"/>
                      </a:moveTo>
                      <a:lnTo>
                        <a:pt x="1" y="58"/>
                      </a:lnTo>
                      <a:lnTo>
                        <a:pt x="0" y="56"/>
                      </a:lnTo>
                      <a:lnTo>
                        <a:pt x="4" y="48"/>
                      </a:lnTo>
                      <a:lnTo>
                        <a:pt x="11" y="41"/>
                      </a:lnTo>
                      <a:lnTo>
                        <a:pt x="17" y="32"/>
                      </a:lnTo>
                      <a:lnTo>
                        <a:pt x="25" y="24"/>
                      </a:lnTo>
                      <a:lnTo>
                        <a:pt x="31" y="14"/>
                      </a:lnTo>
                      <a:lnTo>
                        <a:pt x="39" y="8"/>
                      </a:lnTo>
                      <a:lnTo>
                        <a:pt x="46" y="2"/>
                      </a:lnTo>
                      <a:lnTo>
                        <a:pt x="52" y="0"/>
                      </a:lnTo>
                      <a:lnTo>
                        <a:pt x="49" y="4"/>
                      </a:lnTo>
                      <a:lnTo>
                        <a:pt x="44" y="13"/>
                      </a:lnTo>
                      <a:lnTo>
                        <a:pt x="35" y="22"/>
                      </a:lnTo>
                      <a:lnTo>
                        <a:pt x="27" y="33"/>
                      </a:lnTo>
                      <a:lnTo>
                        <a:pt x="17" y="42"/>
                      </a:lnTo>
                      <a:lnTo>
                        <a:pt x="10" y="52"/>
                      </a:lnTo>
                      <a:lnTo>
                        <a:pt x="4" y="57"/>
                      </a:lnTo>
                      <a:lnTo>
                        <a:pt x="2" y="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68" name="Freeform 55"/>
                <p:cNvSpPr>
                  <a:spLocks/>
                </p:cNvSpPr>
                <p:nvPr/>
              </p:nvSpPr>
              <p:spPr bwMode="auto">
                <a:xfrm>
                  <a:off x="5189" y="2388"/>
                  <a:ext cx="19" cy="52"/>
                </a:xfrm>
                <a:custGeom>
                  <a:avLst/>
                  <a:gdLst>
                    <a:gd name="T0" fmla="*/ 1 w 38"/>
                    <a:gd name="T1" fmla="*/ 1 h 103"/>
                    <a:gd name="T2" fmla="*/ 1 w 38"/>
                    <a:gd name="T3" fmla="*/ 1 h 103"/>
                    <a:gd name="T4" fmla="*/ 0 w 38"/>
                    <a:gd name="T5" fmla="*/ 1 h 103"/>
                    <a:gd name="T6" fmla="*/ 0 w 38"/>
                    <a:gd name="T7" fmla="*/ 1 h 103"/>
                    <a:gd name="T8" fmla="*/ 1 w 38"/>
                    <a:gd name="T9" fmla="*/ 1 h 103"/>
                    <a:gd name="T10" fmla="*/ 1 w 38"/>
                    <a:gd name="T11" fmla="*/ 1 h 103"/>
                    <a:gd name="T12" fmla="*/ 1 w 38"/>
                    <a:gd name="T13" fmla="*/ 1 h 103"/>
                    <a:gd name="T14" fmla="*/ 1 w 38"/>
                    <a:gd name="T15" fmla="*/ 0 h 103"/>
                    <a:gd name="T16" fmla="*/ 1 w 38"/>
                    <a:gd name="T17" fmla="*/ 1 h 103"/>
                    <a:gd name="T18" fmla="*/ 1 w 38"/>
                    <a:gd name="T19" fmla="*/ 1 h 103"/>
                    <a:gd name="T20" fmla="*/ 1 w 38"/>
                    <a:gd name="T21" fmla="*/ 1 h 103"/>
                    <a:gd name="T22" fmla="*/ 1 w 38"/>
                    <a:gd name="T23" fmla="*/ 1 h 103"/>
                    <a:gd name="T24" fmla="*/ 1 w 38"/>
                    <a:gd name="T25" fmla="*/ 1 h 103"/>
                    <a:gd name="T26" fmla="*/ 1 w 38"/>
                    <a:gd name="T27" fmla="*/ 1 h 103"/>
                    <a:gd name="T28" fmla="*/ 1 w 38"/>
                    <a:gd name="T29" fmla="*/ 1 h 103"/>
                    <a:gd name="T30" fmla="*/ 1 w 38"/>
                    <a:gd name="T31" fmla="*/ 1 h 103"/>
                    <a:gd name="T32" fmla="*/ 1 w 38"/>
                    <a:gd name="T33" fmla="*/ 1 h 103"/>
                    <a:gd name="T34" fmla="*/ 1 w 38"/>
                    <a:gd name="T35" fmla="*/ 1 h 103"/>
                    <a:gd name="T36" fmla="*/ 1 w 38"/>
                    <a:gd name="T37" fmla="*/ 1 h 103"/>
                    <a:gd name="T38" fmla="*/ 1 w 38"/>
                    <a:gd name="T39" fmla="*/ 1 h 103"/>
                    <a:gd name="T40" fmla="*/ 1 w 38"/>
                    <a:gd name="T41" fmla="*/ 1 h 103"/>
                    <a:gd name="T42" fmla="*/ 1 w 38"/>
                    <a:gd name="T43" fmla="*/ 1 h 103"/>
                    <a:gd name="T44" fmla="*/ 1 w 38"/>
                    <a:gd name="T45" fmla="*/ 1 h 103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8"/>
                    <a:gd name="T70" fmla="*/ 0 h 103"/>
                    <a:gd name="T71" fmla="*/ 38 w 38"/>
                    <a:gd name="T72" fmla="*/ 103 h 103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8" h="103">
                      <a:moveTo>
                        <a:pt x="6" y="103"/>
                      </a:moveTo>
                      <a:lnTo>
                        <a:pt x="2" y="89"/>
                      </a:lnTo>
                      <a:lnTo>
                        <a:pt x="0" y="71"/>
                      </a:lnTo>
                      <a:lnTo>
                        <a:pt x="0" y="51"/>
                      </a:lnTo>
                      <a:lnTo>
                        <a:pt x="4" y="34"/>
                      </a:lnTo>
                      <a:lnTo>
                        <a:pt x="8" y="16"/>
                      </a:lnTo>
                      <a:lnTo>
                        <a:pt x="16" y="5"/>
                      </a:lnTo>
                      <a:lnTo>
                        <a:pt x="25" y="0"/>
                      </a:lnTo>
                      <a:lnTo>
                        <a:pt x="38" y="4"/>
                      </a:lnTo>
                      <a:lnTo>
                        <a:pt x="34" y="13"/>
                      </a:lnTo>
                      <a:lnTo>
                        <a:pt x="31" y="23"/>
                      </a:lnTo>
                      <a:lnTo>
                        <a:pt x="26" y="33"/>
                      </a:lnTo>
                      <a:lnTo>
                        <a:pt x="21" y="43"/>
                      </a:lnTo>
                      <a:lnTo>
                        <a:pt x="16" y="53"/>
                      </a:lnTo>
                      <a:lnTo>
                        <a:pt x="12" y="62"/>
                      </a:lnTo>
                      <a:lnTo>
                        <a:pt x="9" y="72"/>
                      </a:lnTo>
                      <a:lnTo>
                        <a:pt x="10" y="84"/>
                      </a:lnTo>
                      <a:lnTo>
                        <a:pt x="14" y="84"/>
                      </a:lnTo>
                      <a:lnTo>
                        <a:pt x="17" y="84"/>
                      </a:lnTo>
                      <a:lnTo>
                        <a:pt x="14" y="93"/>
                      </a:lnTo>
                      <a:lnTo>
                        <a:pt x="10" y="103"/>
                      </a:lnTo>
                      <a:lnTo>
                        <a:pt x="8" y="103"/>
                      </a:lnTo>
                      <a:lnTo>
                        <a:pt x="6" y="103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69" name="Freeform 56"/>
                <p:cNvSpPr>
                  <a:spLocks/>
                </p:cNvSpPr>
                <p:nvPr/>
              </p:nvSpPr>
              <p:spPr bwMode="auto">
                <a:xfrm>
                  <a:off x="5199" y="2396"/>
                  <a:ext cx="18" cy="34"/>
                </a:xfrm>
                <a:custGeom>
                  <a:avLst/>
                  <a:gdLst>
                    <a:gd name="T0" fmla="*/ 0 w 37"/>
                    <a:gd name="T1" fmla="*/ 1 h 67"/>
                    <a:gd name="T2" fmla="*/ 0 w 37"/>
                    <a:gd name="T3" fmla="*/ 1 h 67"/>
                    <a:gd name="T4" fmla="*/ 0 w 37"/>
                    <a:gd name="T5" fmla="*/ 1 h 67"/>
                    <a:gd name="T6" fmla="*/ 0 w 37"/>
                    <a:gd name="T7" fmla="*/ 1 h 67"/>
                    <a:gd name="T8" fmla="*/ 0 w 37"/>
                    <a:gd name="T9" fmla="*/ 1 h 67"/>
                    <a:gd name="T10" fmla="*/ 0 w 37"/>
                    <a:gd name="T11" fmla="*/ 1 h 67"/>
                    <a:gd name="T12" fmla="*/ 0 w 37"/>
                    <a:gd name="T13" fmla="*/ 1 h 67"/>
                    <a:gd name="T14" fmla="*/ 0 w 37"/>
                    <a:gd name="T15" fmla="*/ 1 h 67"/>
                    <a:gd name="T16" fmla="*/ 0 w 37"/>
                    <a:gd name="T17" fmla="*/ 1 h 67"/>
                    <a:gd name="T18" fmla="*/ 0 w 37"/>
                    <a:gd name="T19" fmla="*/ 0 h 67"/>
                    <a:gd name="T20" fmla="*/ 0 w 37"/>
                    <a:gd name="T21" fmla="*/ 0 h 67"/>
                    <a:gd name="T22" fmla="*/ 0 w 37"/>
                    <a:gd name="T23" fmla="*/ 1 h 67"/>
                    <a:gd name="T24" fmla="*/ 0 w 37"/>
                    <a:gd name="T25" fmla="*/ 1 h 67"/>
                    <a:gd name="T26" fmla="*/ 0 w 37"/>
                    <a:gd name="T27" fmla="*/ 1 h 67"/>
                    <a:gd name="T28" fmla="*/ 0 w 37"/>
                    <a:gd name="T29" fmla="*/ 1 h 67"/>
                    <a:gd name="T30" fmla="*/ 0 w 37"/>
                    <a:gd name="T31" fmla="*/ 1 h 67"/>
                    <a:gd name="T32" fmla="*/ 0 w 37"/>
                    <a:gd name="T33" fmla="*/ 1 h 67"/>
                    <a:gd name="T34" fmla="*/ 0 w 37"/>
                    <a:gd name="T35" fmla="*/ 1 h 67"/>
                    <a:gd name="T36" fmla="*/ 0 w 37"/>
                    <a:gd name="T37" fmla="*/ 1 h 67"/>
                    <a:gd name="T38" fmla="*/ 0 w 37"/>
                    <a:gd name="T39" fmla="*/ 1 h 67"/>
                    <a:gd name="T40" fmla="*/ 0 w 37"/>
                    <a:gd name="T41" fmla="*/ 1 h 6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7"/>
                    <a:gd name="T64" fmla="*/ 0 h 67"/>
                    <a:gd name="T65" fmla="*/ 37 w 37"/>
                    <a:gd name="T66" fmla="*/ 67 h 6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7" h="67">
                      <a:moveTo>
                        <a:pt x="0" y="67"/>
                      </a:moveTo>
                      <a:lnTo>
                        <a:pt x="0" y="56"/>
                      </a:lnTo>
                      <a:lnTo>
                        <a:pt x="2" y="47"/>
                      </a:lnTo>
                      <a:lnTo>
                        <a:pt x="4" y="39"/>
                      </a:lnTo>
                      <a:lnTo>
                        <a:pt x="8" y="31"/>
                      </a:lnTo>
                      <a:lnTo>
                        <a:pt x="11" y="23"/>
                      </a:lnTo>
                      <a:lnTo>
                        <a:pt x="15" y="16"/>
                      </a:lnTo>
                      <a:lnTo>
                        <a:pt x="20" y="9"/>
                      </a:lnTo>
                      <a:lnTo>
                        <a:pt x="24" y="2"/>
                      </a:lnTo>
                      <a:lnTo>
                        <a:pt x="28" y="0"/>
                      </a:lnTo>
                      <a:lnTo>
                        <a:pt x="31" y="0"/>
                      </a:lnTo>
                      <a:lnTo>
                        <a:pt x="34" y="4"/>
                      </a:lnTo>
                      <a:lnTo>
                        <a:pt x="37" y="8"/>
                      </a:lnTo>
                      <a:lnTo>
                        <a:pt x="25" y="23"/>
                      </a:lnTo>
                      <a:lnTo>
                        <a:pt x="18" y="35"/>
                      </a:lnTo>
                      <a:lnTo>
                        <a:pt x="10" y="45"/>
                      </a:lnTo>
                      <a:lnTo>
                        <a:pt x="7" y="54"/>
                      </a:lnTo>
                      <a:lnTo>
                        <a:pt x="2" y="58"/>
                      </a:lnTo>
                      <a:lnTo>
                        <a:pt x="1" y="63"/>
                      </a:lnTo>
                      <a:lnTo>
                        <a:pt x="0" y="65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70" name="Freeform 57"/>
                <p:cNvSpPr>
                  <a:spLocks/>
                </p:cNvSpPr>
                <p:nvPr/>
              </p:nvSpPr>
              <p:spPr bwMode="auto">
                <a:xfrm>
                  <a:off x="5180" y="2390"/>
                  <a:ext cx="13" cy="27"/>
                </a:xfrm>
                <a:custGeom>
                  <a:avLst/>
                  <a:gdLst>
                    <a:gd name="T0" fmla="*/ 0 w 25"/>
                    <a:gd name="T1" fmla="*/ 0 h 55"/>
                    <a:gd name="T2" fmla="*/ 0 w 25"/>
                    <a:gd name="T3" fmla="*/ 0 h 55"/>
                    <a:gd name="T4" fmla="*/ 1 w 25"/>
                    <a:gd name="T5" fmla="*/ 0 h 55"/>
                    <a:gd name="T6" fmla="*/ 1 w 25"/>
                    <a:gd name="T7" fmla="*/ 0 h 55"/>
                    <a:gd name="T8" fmla="*/ 1 w 25"/>
                    <a:gd name="T9" fmla="*/ 0 h 55"/>
                    <a:gd name="T10" fmla="*/ 1 w 25"/>
                    <a:gd name="T11" fmla="*/ 0 h 55"/>
                    <a:gd name="T12" fmla="*/ 1 w 25"/>
                    <a:gd name="T13" fmla="*/ 0 h 55"/>
                    <a:gd name="T14" fmla="*/ 1 w 25"/>
                    <a:gd name="T15" fmla="*/ 0 h 55"/>
                    <a:gd name="T16" fmla="*/ 1 w 25"/>
                    <a:gd name="T17" fmla="*/ 0 h 55"/>
                    <a:gd name="T18" fmla="*/ 1 w 25"/>
                    <a:gd name="T19" fmla="*/ 0 h 55"/>
                    <a:gd name="T20" fmla="*/ 1 w 25"/>
                    <a:gd name="T21" fmla="*/ 0 h 55"/>
                    <a:gd name="T22" fmla="*/ 1 w 25"/>
                    <a:gd name="T23" fmla="*/ 0 h 55"/>
                    <a:gd name="T24" fmla="*/ 1 w 25"/>
                    <a:gd name="T25" fmla="*/ 0 h 55"/>
                    <a:gd name="T26" fmla="*/ 1 w 25"/>
                    <a:gd name="T27" fmla="*/ 0 h 55"/>
                    <a:gd name="T28" fmla="*/ 1 w 25"/>
                    <a:gd name="T29" fmla="*/ 0 h 55"/>
                    <a:gd name="T30" fmla="*/ 1 w 25"/>
                    <a:gd name="T31" fmla="*/ 0 h 55"/>
                    <a:gd name="T32" fmla="*/ 1 w 25"/>
                    <a:gd name="T33" fmla="*/ 0 h 55"/>
                    <a:gd name="T34" fmla="*/ 1 w 25"/>
                    <a:gd name="T35" fmla="*/ 0 h 55"/>
                    <a:gd name="T36" fmla="*/ 0 w 25"/>
                    <a:gd name="T37" fmla="*/ 0 h 5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5"/>
                    <a:gd name="T58" fmla="*/ 0 h 55"/>
                    <a:gd name="T59" fmla="*/ 25 w 25"/>
                    <a:gd name="T60" fmla="*/ 55 h 5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5" h="55">
                      <a:moveTo>
                        <a:pt x="0" y="55"/>
                      </a:moveTo>
                      <a:lnTo>
                        <a:pt x="0" y="46"/>
                      </a:lnTo>
                      <a:lnTo>
                        <a:pt x="1" y="38"/>
                      </a:lnTo>
                      <a:lnTo>
                        <a:pt x="2" y="30"/>
                      </a:lnTo>
                      <a:lnTo>
                        <a:pt x="5" y="22"/>
                      </a:lnTo>
                      <a:lnTo>
                        <a:pt x="9" y="13"/>
                      </a:lnTo>
                      <a:lnTo>
                        <a:pt x="13" y="8"/>
                      </a:lnTo>
                      <a:lnTo>
                        <a:pt x="19" y="2"/>
                      </a:lnTo>
                      <a:lnTo>
                        <a:pt x="25" y="0"/>
                      </a:lnTo>
                      <a:lnTo>
                        <a:pt x="22" y="6"/>
                      </a:lnTo>
                      <a:lnTo>
                        <a:pt x="20" y="12"/>
                      </a:lnTo>
                      <a:lnTo>
                        <a:pt x="17" y="19"/>
                      </a:lnTo>
                      <a:lnTo>
                        <a:pt x="15" y="26"/>
                      </a:lnTo>
                      <a:lnTo>
                        <a:pt x="12" y="33"/>
                      </a:lnTo>
                      <a:lnTo>
                        <a:pt x="11" y="40"/>
                      </a:lnTo>
                      <a:lnTo>
                        <a:pt x="8" y="46"/>
                      </a:lnTo>
                      <a:lnTo>
                        <a:pt x="6" y="53"/>
                      </a:lnTo>
                      <a:lnTo>
                        <a:pt x="3" y="54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71" name="Freeform 58"/>
                <p:cNvSpPr>
                  <a:spLocks/>
                </p:cNvSpPr>
                <p:nvPr/>
              </p:nvSpPr>
              <p:spPr bwMode="auto">
                <a:xfrm>
                  <a:off x="5176" y="2392"/>
                  <a:ext cx="8" cy="10"/>
                </a:xfrm>
                <a:custGeom>
                  <a:avLst/>
                  <a:gdLst>
                    <a:gd name="T0" fmla="*/ 0 w 15"/>
                    <a:gd name="T1" fmla="*/ 0 h 21"/>
                    <a:gd name="T2" fmla="*/ 1 w 15"/>
                    <a:gd name="T3" fmla="*/ 0 h 21"/>
                    <a:gd name="T4" fmla="*/ 1 w 15"/>
                    <a:gd name="T5" fmla="*/ 0 h 21"/>
                    <a:gd name="T6" fmla="*/ 1 w 15"/>
                    <a:gd name="T7" fmla="*/ 0 h 21"/>
                    <a:gd name="T8" fmla="*/ 1 w 15"/>
                    <a:gd name="T9" fmla="*/ 0 h 21"/>
                    <a:gd name="T10" fmla="*/ 1 w 15"/>
                    <a:gd name="T11" fmla="*/ 0 h 21"/>
                    <a:gd name="T12" fmla="*/ 1 w 15"/>
                    <a:gd name="T13" fmla="*/ 0 h 21"/>
                    <a:gd name="T14" fmla="*/ 1 w 15"/>
                    <a:gd name="T15" fmla="*/ 0 h 21"/>
                    <a:gd name="T16" fmla="*/ 0 w 15"/>
                    <a:gd name="T17" fmla="*/ 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21"/>
                    <a:gd name="T29" fmla="*/ 15 w 15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21">
                      <a:moveTo>
                        <a:pt x="0" y="21"/>
                      </a:moveTo>
                      <a:lnTo>
                        <a:pt x="1" y="11"/>
                      </a:lnTo>
                      <a:lnTo>
                        <a:pt x="3" y="6"/>
                      </a:lnTo>
                      <a:lnTo>
                        <a:pt x="8" y="2"/>
                      </a:lnTo>
                      <a:lnTo>
                        <a:pt x="15" y="0"/>
                      </a:lnTo>
                      <a:lnTo>
                        <a:pt x="12" y="6"/>
                      </a:lnTo>
                      <a:lnTo>
                        <a:pt x="9" y="13"/>
                      </a:lnTo>
                      <a:lnTo>
                        <a:pt x="4" y="17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99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72" name="Freeform 59"/>
                <p:cNvSpPr>
                  <a:spLocks/>
                </p:cNvSpPr>
                <p:nvPr/>
              </p:nvSpPr>
              <p:spPr bwMode="auto">
                <a:xfrm>
                  <a:off x="4563" y="2349"/>
                  <a:ext cx="47" cy="43"/>
                </a:xfrm>
                <a:custGeom>
                  <a:avLst/>
                  <a:gdLst>
                    <a:gd name="T0" fmla="*/ 0 w 94"/>
                    <a:gd name="T1" fmla="*/ 1 h 84"/>
                    <a:gd name="T2" fmla="*/ 1 w 94"/>
                    <a:gd name="T3" fmla="*/ 1 h 84"/>
                    <a:gd name="T4" fmla="*/ 1 w 94"/>
                    <a:gd name="T5" fmla="*/ 1 h 84"/>
                    <a:gd name="T6" fmla="*/ 1 w 94"/>
                    <a:gd name="T7" fmla="*/ 1 h 84"/>
                    <a:gd name="T8" fmla="*/ 1 w 94"/>
                    <a:gd name="T9" fmla="*/ 1 h 84"/>
                    <a:gd name="T10" fmla="*/ 1 w 94"/>
                    <a:gd name="T11" fmla="*/ 1 h 84"/>
                    <a:gd name="T12" fmla="*/ 1 w 94"/>
                    <a:gd name="T13" fmla="*/ 1 h 84"/>
                    <a:gd name="T14" fmla="*/ 1 w 94"/>
                    <a:gd name="T15" fmla="*/ 0 h 84"/>
                    <a:gd name="T16" fmla="*/ 1 w 94"/>
                    <a:gd name="T17" fmla="*/ 1 h 84"/>
                    <a:gd name="T18" fmla="*/ 1 w 94"/>
                    <a:gd name="T19" fmla="*/ 1 h 84"/>
                    <a:gd name="T20" fmla="*/ 1 w 94"/>
                    <a:gd name="T21" fmla="*/ 1 h 84"/>
                    <a:gd name="T22" fmla="*/ 1 w 94"/>
                    <a:gd name="T23" fmla="*/ 1 h 84"/>
                    <a:gd name="T24" fmla="*/ 1 w 94"/>
                    <a:gd name="T25" fmla="*/ 1 h 84"/>
                    <a:gd name="T26" fmla="*/ 1 w 94"/>
                    <a:gd name="T27" fmla="*/ 1 h 84"/>
                    <a:gd name="T28" fmla="*/ 1 w 94"/>
                    <a:gd name="T29" fmla="*/ 1 h 84"/>
                    <a:gd name="T30" fmla="*/ 1 w 94"/>
                    <a:gd name="T31" fmla="*/ 1 h 84"/>
                    <a:gd name="T32" fmla="*/ 0 w 94"/>
                    <a:gd name="T33" fmla="*/ 1 h 8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94"/>
                    <a:gd name="T52" fmla="*/ 0 h 84"/>
                    <a:gd name="T53" fmla="*/ 94 w 94"/>
                    <a:gd name="T54" fmla="*/ 84 h 8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94" h="84">
                      <a:moveTo>
                        <a:pt x="0" y="84"/>
                      </a:moveTo>
                      <a:lnTo>
                        <a:pt x="22" y="61"/>
                      </a:lnTo>
                      <a:lnTo>
                        <a:pt x="40" y="43"/>
                      </a:lnTo>
                      <a:lnTo>
                        <a:pt x="56" y="28"/>
                      </a:lnTo>
                      <a:lnTo>
                        <a:pt x="69" y="17"/>
                      </a:lnTo>
                      <a:lnTo>
                        <a:pt x="78" y="9"/>
                      </a:lnTo>
                      <a:lnTo>
                        <a:pt x="84" y="3"/>
                      </a:lnTo>
                      <a:lnTo>
                        <a:pt x="90" y="0"/>
                      </a:lnTo>
                      <a:lnTo>
                        <a:pt x="94" y="1"/>
                      </a:lnTo>
                      <a:lnTo>
                        <a:pt x="86" y="7"/>
                      </a:lnTo>
                      <a:lnTo>
                        <a:pt x="76" y="19"/>
                      </a:lnTo>
                      <a:lnTo>
                        <a:pt x="61" y="32"/>
                      </a:lnTo>
                      <a:lnTo>
                        <a:pt x="47" y="47"/>
                      </a:lnTo>
                      <a:lnTo>
                        <a:pt x="31" y="60"/>
                      </a:lnTo>
                      <a:lnTo>
                        <a:pt x="17" y="73"/>
                      </a:lnTo>
                      <a:lnTo>
                        <a:pt x="5" y="81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73" name="Freeform 60"/>
                <p:cNvSpPr>
                  <a:spLocks/>
                </p:cNvSpPr>
                <p:nvPr/>
              </p:nvSpPr>
              <p:spPr bwMode="auto">
                <a:xfrm>
                  <a:off x="4967" y="2253"/>
                  <a:ext cx="26" cy="125"/>
                </a:xfrm>
                <a:custGeom>
                  <a:avLst/>
                  <a:gdLst>
                    <a:gd name="T0" fmla="*/ 1 w 51"/>
                    <a:gd name="T1" fmla="*/ 1 h 250"/>
                    <a:gd name="T2" fmla="*/ 1 w 51"/>
                    <a:gd name="T3" fmla="*/ 1 h 250"/>
                    <a:gd name="T4" fmla="*/ 0 w 51"/>
                    <a:gd name="T5" fmla="*/ 1 h 250"/>
                    <a:gd name="T6" fmla="*/ 0 w 51"/>
                    <a:gd name="T7" fmla="*/ 1 h 250"/>
                    <a:gd name="T8" fmla="*/ 1 w 51"/>
                    <a:gd name="T9" fmla="*/ 1 h 250"/>
                    <a:gd name="T10" fmla="*/ 1 w 51"/>
                    <a:gd name="T11" fmla="*/ 1 h 250"/>
                    <a:gd name="T12" fmla="*/ 1 w 51"/>
                    <a:gd name="T13" fmla="*/ 1 h 250"/>
                    <a:gd name="T14" fmla="*/ 1 w 51"/>
                    <a:gd name="T15" fmla="*/ 1 h 250"/>
                    <a:gd name="T16" fmla="*/ 1 w 51"/>
                    <a:gd name="T17" fmla="*/ 0 h 250"/>
                    <a:gd name="T18" fmla="*/ 1 w 51"/>
                    <a:gd name="T19" fmla="*/ 1 h 250"/>
                    <a:gd name="T20" fmla="*/ 1 w 51"/>
                    <a:gd name="T21" fmla="*/ 1 h 250"/>
                    <a:gd name="T22" fmla="*/ 1 w 51"/>
                    <a:gd name="T23" fmla="*/ 1 h 250"/>
                    <a:gd name="T24" fmla="*/ 1 w 51"/>
                    <a:gd name="T25" fmla="*/ 1 h 250"/>
                    <a:gd name="T26" fmla="*/ 1 w 51"/>
                    <a:gd name="T27" fmla="*/ 1 h 250"/>
                    <a:gd name="T28" fmla="*/ 1 w 51"/>
                    <a:gd name="T29" fmla="*/ 1 h 250"/>
                    <a:gd name="T30" fmla="*/ 1 w 51"/>
                    <a:gd name="T31" fmla="*/ 1 h 250"/>
                    <a:gd name="T32" fmla="*/ 1 w 51"/>
                    <a:gd name="T33" fmla="*/ 1 h 25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1"/>
                    <a:gd name="T52" fmla="*/ 0 h 250"/>
                    <a:gd name="T53" fmla="*/ 51 w 51"/>
                    <a:gd name="T54" fmla="*/ 250 h 25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1" h="250">
                      <a:moveTo>
                        <a:pt x="13" y="250"/>
                      </a:moveTo>
                      <a:lnTo>
                        <a:pt x="3" y="236"/>
                      </a:lnTo>
                      <a:lnTo>
                        <a:pt x="0" y="210"/>
                      </a:lnTo>
                      <a:lnTo>
                        <a:pt x="0" y="174"/>
                      </a:lnTo>
                      <a:lnTo>
                        <a:pt x="4" y="135"/>
                      </a:lnTo>
                      <a:lnTo>
                        <a:pt x="9" y="92"/>
                      </a:lnTo>
                      <a:lnTo>
                        <a:pt x="14" y="54"/>
                      </a:lnTo>
                      <a:lnTo>
                        <a:pt x="17" y="21"/>
                      </a:lnTo>
                      <a:lnTo>
                        <a:pt x="21" y="0"/>
                      </a:lnTo>
                      <a:lnTo>
                        <a:pt x="25" y="14"/>
                      </a:lnTo>
                      <a:lnTo>
                        <a:pt x="34" y="45"/>
                      </a:lnTo>
                      <a:lnTo>
                        <a:pt x="42" y="84"/>
                      </a:lnTo>
                      <a:lnTo>
                        <a:pt x="49" y="130"/>
                      </a:lnTo>
                      <a:lnTo>
                        <a:pt x="51" y="173"/>
                      </a:lnTo>
                      <a:lnTo>
                        <a:pt x="47" y="213"/>
                      </a:lnTo>
                      <a:lnTo>
                        <a:pt x="35" y="239"/>
                      </a:lnTo>
                      <a:lnTo>
                        <a:pt x="13" y="2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74" name="Freeform 61"/>
                <p:cNvSpPr>
                  <a:spLocks/>
                </p:cNvSpPr>
                <p:nvPr/>
              </p:nvSpPr>
              <p:spPr bwMode="auto">
                <a:xfrm>
                  <a:off x="5036" y="1717"/>
                  <a:ext cx="422" cy="655"/>
                </a:xfrm>
                <a:custGeom>
                  <a:avLst/>
                  <a:gdLst>
                    <a:gd name="T0" fmla="*/ 1 w 843"/>
                    <a:gd name="T1" fmla="*/ 1 h 1309"/>
                    <a:gd name="T2" fmla="*/ 1 w 843"/>
                    <a:gd name="T3" fmla="*/ 1 h 1309"/>
                    <a:gd name="T4" fmla="*/ 1 w 843"/>
                    <a:gd name="T5" fmla="*/ 1 h 1309"/>
                    <a:gd name="T6" fmla="*/ 1 w 843"/>
                    <a:gd name="T7" fmla="*/ 1 h 1309"/>
                    <a:gd name="T8" fmla="*/ 1 w 843"/>
                    <a:gd name="T9" fmla="*/ 1 h 1309"/>
                    <a:gd name="T10" fmla="*/ 1 w 843"/>
                    <a:gd name="T11" fmla="*/ 1 h 1309"/>
                    <a:gd name="T12" fmla="*/ 1 w 843"/>
                    <a:gd name="T13" fmla="*/ 1 h 1309"/>
                    <a:gd name="T14" fmla="*/ 1 w 843"/>
                    <a:gd name="T15" fmla="*/ 1 h 1309"/>
                    <a:gd name="T16" fmla="*/ 1 w 843"/>
                    <a:gd name="T17" fmla="*/ 1 h 1309"/>
                    <a:gd name="T18" fmla="*/ 1 w 843"/>
                    <a:gd name="T19" fmla="*/ 1 h 1309"/>
                    <a:gd name="T20" fmla="*/ 1 w 843"/>
                    <a:gd name="T21" fmla="*/ 1 h 1309"/>
                    <a:gd name="T22" fmla="*/ 1 w 843"/>
                    <a:gd name="T23" fmla="*/ 1 h 1309"/>
                    <a:gd name="T24" fmla="*/ 1 w 843"/>
                    <a:gd name="T25" fmla="*/ 1 h 1309"/>
                    <a:gd name="T26" fmla="*/ 1 w 843"/>
                    <a:gd name="T27" fmla="*/ 1 h 1309"/>
                    <a:gd name="T28" fmla="*/ 1 w 843"/>
                    <a:gd name="T29" fmla="*/ 1 h 1309"/>
                    <a:gd name="T30" fmla="*/ 1 w 843"/>
                    <a:gd name="T31" fmla="*/ 1 h 1309"/>
                    <a:gd name="T32" fmla="*/ 1 w 843"/>
                    <a:gd name="T33" fmla="*/ 1 h 1309"/>
                    <a:gd name="T34" fmla="*/ 1 w 843"/>
                    <a:gd name="T35" fmla="*/ 1 h 1309"/>
                    <a:gd name="T36" fmla="*/ 1 w 843"/>
                    <a:gd name="T37" fmla="*/ 1 h 1309"/>
                    <a:gd name="T38" fmla="*/ 1 w 843"/>
                    <a:gd name="T39" fmla="*/ 1 h 1309"/>
                    <a:gd name="T40" fmla="*/ 1 w 843"/>
                    <a:gd name="T41" fmla="*/ 1 h 1309"/>
                    <a:gd name="T42" fmla="*/ 1 w 843"/>
                    <a:gd name="T43" fmla="*/ 1 h 1309"/>
                    <a:gd name="T44" fmla="*/ 1 w 843"/>
                    <a:gd name="T45" fmla="*/ 1 h 1309"/>
                    <a:gd name="T46" fmla="*/ 1 w 843"/>
                    <a:gd name="T47" fmla="*/ 1 h 1309"/>
                    <a:gd name="T48" fmla="*/ 1 w 843"/>
                    <a:gd name="T49" fmla="*/ 1 h 1309"/>
                    <a:gd name="T50" fmla="*/ 1 w 843"/>
                    <a:gd name="T51" fmla="*/ 1 h 1309"/>
                    <a:gd name="T52" fmla="*/ 1 w 843"/>
                    <a:gd name="T53" fmla="*/ 1 h 1309"/>
                    <a:gd name="T54" fmla="*/ 1 w 843"/>
                    <a:gd name="T55" fmla="*/ 1 h 1309"/>
                    <a:gd name="T56" fmla="*/ 1 w 843"/>
                    <a:gd name="T57" fmla="*/ 1 h 1309"/>
                    <a:gd name="T58" fmla="*/ 1 w 843"/>
                    <a:gd name="T59" fmla="*/ 1 h 1309"/>
                    <a:gd name="T60" fmla="*/ 1 w 843"/>
                    <a:gd name="T61" fmla="*/ 1 h 1309"/>
                    <a:gd name="T62" fmla="*/ 1 w 843"/>
                    <a:gd name="T63" fmla="*/ 1 h 1309"/>
                    <a:gd name="T64" fmla="*/ 1 w 843"/>
                    <a:gd name="T65" fmla="*/ 1 h 1309"/>
                    <a:gd name="T66" fmla="*/ 1 w 843"/>
                    <a:gd name="T67" fmla="*/ 1 h 1309"/>
                    <a:gd name="T68" fmla="*/ 1 w 843"/>
                    <a:gd name="T69" fmla="*/ 1 h 1309"/>
                    <a:gd name="T70" fmla="*/ 1 w 843"/>
                    <a:gd name="T71" fmla="*/ 1 h 1309"/>
                    <a:gd name="T72" fmla="*/ 1 w 843"/>
                    <a:gd name="T73" fmla="*/ 1 h 1309"/>
                    <a:gd name="T74" fmla="*/ 1 w 843"/>
                    <a:gd name="T75" fmla="*/ 1 h 1309"/>
                    <a:gd name="T76" fmla="*/ 1 w 843"/>
                    <a:gd name="T77" fmla="*/ 1 h 1309"/>
                    <a:gd name="T78" fmla="*/ 1 w 843"/>
                    <a:gd name="T79" fmla="*/ 1 h 1309"/>
                    <a:gd name="T80" fmla="*/ 1 w 843"/>
                    <a:gd name="T81" fmla="*/ 1 h 1309"/>
                    <a:gd name="T82" fmla="*/ 1 w 843"/>
                    <a:gd name="T83" fmla="*/ 1 h 1309"/>
                    <a:gd name="T84" fmla="*/ 1 w 843"/>
                    <a:gd name="T85" fmla="*/ 1 h 1309"/>
                    <a:gd name="T86" fmla="*/ 1 w 843"/>
                    <a:gd name="T87" fmla="*/ 1 h 1309"/>
                    <a:gd name="T88" fmla="*/ 1 w 843"/>
                    <a:gd name="T89" fmla="*/ 1 h 1309"/>
                    <a:gd name="T90" fmla="*/ 1 w 843"/>
                    <a:gd name="T91" fmla="*/ 1 h 1309"/>
                    <a:gd name="T92" fmla="*/ 1 w 843"/>
                    <a:gd name="T93" fmla="*/ 1 h 1309"/>
                    <a:gd name="T94" fmla="*/ 1 w 843"/>
                    <a:gd name="T95" fmla="*/ 1 h 1309"/>
                    <a:gd name="T96" fmla="*/ 1 w 843"/>
                    <a:gd name="T97" fmla="*/ 1 h 1309"/>
                    <a:gd name="T98" fmla="*/ 1 w 843"/>
                    <a:gd name="T99" fmla="*/ 1 h 1309"/>
                    <a:gd name="T100" fmla="*/ 1 w 843"/>
                    <a:gd name="T101" fmla="*/ 1 h 1309"/>
                    <a:gd name="T102" fmla="*/ 1 w 843"/>
                    <a:gd name="T103" fmla="*/ 1 h 1309"/>
                    <a:gd name="T104" fmla="*/ 1 w 843"/>
                    <a:gd name="T105" fmla="*/ 1 h 1309"/>
                    <a:gd name="T106" fmla="*/ 1 w 843"/>
                    <a:gd name="T107" fmla="*/ 1 h 1309"/>
                    <a:gd name="T108" fmla="*/ 1 w 843"/>
                    <a:gd name="T109" fmla="*/ 1 h 1309"/>
                    <a:gd name="T110" fmla="*/ 1 w 843"/>
                    <a:gd name="T111" fmla="*/ 1 h 1309"/>
                    <a:gd name="T112" fmla="*/ 1 w 843"/>
                    <a:gd name="T113" fmla="*/ 1 h 1309"/>
                    <a:gd name="T114" fmla="*/ 1 w 843"/>
                    <a:gd name="T115" fmla="*/ 1 h 130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43"/>
                    <a:gd name="T175" fmla="*/ 0 h 1309"/>
                    <a:gd name="T176" fmla="*/ 843 w 843"/>
                    <a:gd name="T177" fmla="*/ 1309 h 130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43" h="1309">
                      <a:moveTo>
                        <a:pt x="287" y="1309"/>
                      </a:moveTo>
                      <a:lnTo>
                        <a:pt x="287" y="1299"/>
                      </a:lnTo>
                      <a:lnTo>
                        <a:pt x="287" y="1289"/>
                      </a:lnTo>
                      <a:lnTo>
                        <a:pt x="287" y="1279"/>
                      </a:lnTo>
                      <a:lnTo>
                        <a:pt x="288" y="1269"/>
                      </a:lnTo>
                      <a:lnTo>
                        <a:pt x="288" y="1260"/>
                      </a:lnTo>
                      <a:lnTo>
                        <a:pt x="289" y="1250"/>
                      </a:lnTo>
                      <a:lnTo>
                        <a:pt x="290" y="1240"/>
                      </a:lnTo>
                      <a:lnTo>
                        <a:pt x="291" y="1231"/>
                      </a:lnTo>
                      <a:lnTo>
                        <a:pt x="294" y="1230"/>
                      </a:lnTo>
                      <a:lnTo>
                        <a:pt x="300" y="1229"/>
                      </a:lnTo>
                      <a:lnTo>
                        <a:pt x="300" y="1220"/>
                      </a:lnTo>
                      <a:lnTo>
                        <a:pt x="300" y="1211"/>
                      </a:lnTo>
                      <a:lnTo>
                        <a:pt x="300" y="1204"/>
                      </a:lnTo>
                      <a:lnTo>
                        <a:pt x="300" y="1196"/>
                      </a:lnTo>
                      <a:lnTo>
                        <a:pt x="300" y="1184"/>
                      </a:lnTo>
                      <a:lnTo>
                        <a:pt x="300" y="1171"/>
                      </a:lnTo>
                      <a:lnTo>
                        <a:pt x="301" y="1171"/>
                      </a:lnTo>
                      <a:lnTo>
                        <a:pt x="303" y="1171"/>
                      </a:lnTo>
                      <a:lnTo>
                        <a:pt x="305" y="1182"/>
                      </a:lnTo>
                      <a:lnTo>
                        <a:pt x="308" y="1191"/>
                      </a:lnTo>
                      <a:lnTo>
                        <a:pt x="309" y="1198"/>
                      </a:lnTo>
                      <a:lnTo>
                        <a:pt x="311" y="1204"/>
                      </a:lnTo>
                      <a:lnTo>
                        <a:pt x="312" y="1209"/>
                      </a:lnTo>
                      <a:lnTo>
                        <a:pt x="314" y="1215"/>
                      </a:lnTo>
                      <a:lnTo>
                        <a:pt x="317" y="1215"/>
                      </a:lnTo>
                      <a:lnTo>
                        <a:pt x="321" y="1217"/>
                      </a:lnTo>
                      <a:lnTo>
                        <a:pt x="320" y="1206"/>
                      </a:lnTo>
                      <a:lnTo>
                        <a:pt x="318" y="1198"/>
                      </a:lnTo>
                      <a:lnTo>
                        <a:pt x="318" y="1191"/>
                      </a:lnTo>
                      <a:lnTo>
                        <a:pt x="318" y="1187"/>
                      </a:lnTo>
                      <a:lnTo>
                        <a:pt x="318" y="1182"/>
                      </a:lnTo>
                      <a:lnTo>
                        <a:pt x="318" y="1176"/>
                      </a:lnTo>
                      <a:lnTo>
                        <a:pt x="318" y="1168"/>
                      </a:lnTo>
                      <a:lnTo>
                        <a:pt x="318" y="1162"/>
                      </a:lnTo>
                      <a:lnTo>
                        <a:pt x="323" y="1160"/>
                      </a:lnTo>
                      <a:lnTo>
                        <a:pt x="328" y="1160"/>
                      </a:lnTo>
                      <a:lnTo>
                        <a:pt x="329" y="1171"/>
                      </a:lnTo>
                      <a:lnTo>
                        <a:pt x="333" y="1182"/>
                      </a:lnTo>
                      <a:lnTo>
                        <a:pt x="335" y="1193"/>
                      </a:lnTo>
                      <a:lnTo>
                        <a:pt x="337" y="1205"/>
                      </a:lnTo>
                      <a:lnTo>
                        <a:pt x="342" y="1205"/>
                      </a:lnTo>
                      <a:lnTo>
                        <a:pt x="347" y="1208"/>
                      </a:lnTo>
                      <a:lnTo>
                        <a:pt x="344" y="1191"/>
                      </a:lnTo>
                      <a:lnTo>
                        <a:pt x="342" y="1181"/>
                      </a:lnTo>
                      <a:lnTo>
                        <a:pt x="339" y="1172"/>
                      </a:lnTo>
                      <a:lnTo>
                        <a:pt x="339" y="1166"/>
                      </a:lnTo>
                      <a:lnTo>
                        <a:pt x="339" y="1159"/>
                      </a:lnTo>
                      <a:lnTo>
                        <a:pt x="339" y="1154"/>
                      </a:lnTo>
                      <a:lnTo>
                        <a:pt x="415" y="1098"/>
                      </a:lnTo>
                      <a:lnTo>
                        <a:pt x="480" y="1036"/>
                      </a:lnTo>
                      <a:lnTo>
                        <a:pt x="533" y="967"/>
                      </a:lnTo>
                      <a:lnTo>
                        <a:pt x="575" y="893"/>
                      </a:lnTo>
                      <a:lnTo>
                        <a:pt x="606" y="813"/>
                      </a:lnTo>
                      <a:lnTo>
                        <a:pt x="628" y="729"/>
                      </a:lnTo>
                      <a:lnTo>
                        <a:pt x="639" y="639"/>
                      </a:lnTo>
                      <a:lnTo>
                        <a:pt x="640" y="547"/>
                      </a:lnTo>
                      <a:lnTo>
                        <a:pt x="612" y="462"/>
                      </a:lnTo>
                      <a:lnTo>
                        <a:pt x="574" y="397"/>
                      </a:lnTo>
                      <a:lnTo>
                        <a:pt x="528" y="350"/>
                      </a:lnTo>
                      <a:lnTo>
                        <a:pt x="475" y="323"/>
                      </a:lnTo>
                      <a:lnTo>
                        <a:pt x="414" y="313"/>
                      </a:lnTo>
                      <a:lnTo>
                        <a:pt x="348" y="324"/>
                      </a:lnTo>
                      <a:lnTo>
                        <a:pt x="278" y="353"/>
                      </a:lnTo>
                      <a:lnTo>
                        <a:pt x="205" y="401"/>
                      </a:lnTo>
                      <a:lnTo>
                        <a:pt x="198" y="411"/>
                      </a:lnTo>
                      <a:lnTo>
                        <a:pt x="191" y="421"/>
                      </a:lnTo>
                      <a:lnTo>
                        <a:pt x="183" y="431"/>
                      </a:lnTo>
                      <a:lnTo>
                        <a:pt x="176" y="441"/>
                      </a:lnTo>
                      <a:lnTo>
                        <a:pt x="167" y="451"/>
                      </a:lnTo>
                      <a:lnTo>
                        <a:pt x="159" y="462"/>
                      </a:lnTo>
                      <a:lnTo>
                        <a:pt x="152" y="472"/>
                      </a:lnTo>
                      <a:lnTo>
                        <a:pt x="145" y="483"/>
                      </a:lnTo>
                      <a:lnTo>
                        <a:pt x="133" y="506"/>
                      </a:lnTo>
                      <a:lnTo>
                        <a:pt x="124" y="524"/>
                      </a:lnTo>
                      <a:lnTo>
                        <a:pt x="118" y="540"/>
                      </a:lnTo>
                      <a:lnTo>
                        <a:pt x="111" y="553"/>
                      </a:lnTo>
                      <a:lnTo>
                        <a:pt x="101" y="563"/>
                      </a:lnTo>
                      <a:lnTo>
                        <a:pt x="90" y="574"/>
                      </a:lnTo>
                      <a:lnTo>
                        <a:pt x="74" y="583"/>
                      </a:lnTo>
                      <a:lnTo>
                        <a:pt x="53" y="598"/>
                      </a:lnTo>
                      <a:lnTo>
                        <a:pt x="63" y="546"/>
                      </a:lnTo>
                      <a:lnTo>
                        <a:pt x="87" y="492"/>
                      </a:lnTo>
                      <a:lnTo>
                        <a:pt x="116" y="442"/>
                      </a:lnTo>
                      <a:lnTo>
                        <a:pt x="142" y="400"/>
                      </a:lnTo>
                      <a:lnTo>
                        <a:pt x="152" y="372"/>
                      </a:lnTo>
                      <a:lnTo>
                        <a:pt x="138" y="363"/>
                      </a:lnTo>
                      <a:lnTo>
                        <a:pt x="90" y="378"/>
                      </a:lnTo>
                      <a:lnTo>
                        <a:pt x="0" y="425"/>
                      </a:lnTo>
                      <a:lnTo>
                        <a:pt x="8" y="386"/>
                      </a:lnTo>
                      <a:lnTo>
                        <a:pt x="33" y="348"/>
                      </a:lnTo>
                      <a:lnTo>
                        <a:pt x="68" y="308"/>
                      </a:lnTo>
                      <a:lnTo>
                        <a:pt x="112" y="272"/>
                      </a:lnTo>
                      <a:lnTo>
                        <a:pt x="158" y="238"/>
                      </a:lnTo>
                      <a:lnTo>
                        <a:pt x="205" y="211"/>
                      </a:lnTo>
                      <a:lnTo>
                        <a:pt x="249" y="191"/>
                      </a:lnTo>
                      <a:lnTo>
                        <a:pt x="287" y="181"/>
                      </a:lnTo>
                      <a:lnTo>
                        <a:pt x="290" y="177"/>
                      </a:lnTo>
                      <a:lnTo>
                        <a:pt x="295" y="175"/>
                      </a:lnTo>
                      <a:lnTo>
                        <a:pt x="291" y="162"/>
                      </a:lnTo>
                      <a:lnTo>
                        <a:pt x="286" y="153"/>
                      </a:lnTo>
                      <a:lnTo>
                        <a:pt x="276" y="147"/>
                      </a:lnTo>
                      <a:lnTo>
                        <a:pt x="266" y="143"/>
                      </a:lnTo>
                      <a:lnTo>
                        <a:pt x="254" y="140"/>
                      </a:lnTo>
                      <a:lnTo>
                        <a:pt x="242" y="139"/>
                      </a:lnTo>
                      <a:lnTo>
                        <a:pt x="230" y="137"/>
                      </a:lnTo>
                      <a:lnTo>
                        <a:pt x="220" y="135"/>
                      </a:lnTo>
                      <a:lnTo>
                        <a:pt x="220" y="130"/>
                      </a:lnTo>
                      <a:lnTo>
                        <a:pt x="220" y="125"/>
                      </a:lnTo>
                      <a:lnTo>
                        <a:pt x="239" y="116"/>
                      </a:lnTo>
                      <a:lnTo>
                        <a:pt x="259" y="114"/>
                      </a:lnTo>
                      <a:lnTo>
                        <a:pt x="279" y="117"/>
                      </a:lnTo>
                      <a:lnTo>
                        <a:pt x="299" y="124"/>
                      </a:lnTo>
                      <a:lnTo>
                        <a:pt x="317" y="130"/>
                      </a:lnTo>
                      <a:lnTo>
                        <a:pt x="337" y="138"/>
                      </a:lnTo>
                      <a:lnTo>
                        <a:pt x="357" y="142"/>
                      </a:lnTo>
                      <a:lnTo>
                        <a:pt x="377" y="143"/>
                      </a:lnTo>
                      <a:lnTo>
                        <a:pt x="378" y="125"/>
                      </a:lnTo>
                      <a:lnTo>
                        <a:pt x="376" y="107"/>
                      </a:lnTo>
                      <a:lnTo>
                        <a:pt x="369" y="89"/>
                      </a:lnTo>
                      <a:lnTo>
                        <a:pt x="362" y="71"/>
                      </a:lnTo>
                      <a:lnTo>
                        <a:pt x="354" y="51"/>
                      </a:lnTo>
                      <a:lnTo>
                        <a:pt x="345" y="34"/>
                      </a:lnTo>
                      <a:lnTo>
                        <a:pt x="338" y="16"/>
                      </a:lnTo>
                      <a:lnTo>
                        <a:pt x="335" y="0"/>
                      </a:lnTo>
                      <a:lnTo>
                        <a:pt x="369" y="7"/>
                      </a:lnTo>
                      <a:lnTo>
                        <a:pt x="400" y="24"/>
                      </a:lnTo>
                      <a:lnTo>
                        <a:pt x="427" y="44"/>
                      </a:lnTo>
                      <a:lnTo>
                        <a:pt x="451" y="68"/>
                      </a:lnTo>
                      <a:lnTo>
                        <a:pt x="473" y="90"/>
                      </a:lnTo>
                      <a:lnTo>
                        <a:pt x="496" y="109"/>
                      </a:lnTo>
                      <a:lnTo>
                        <a:pt x="518" y="124"/>
                      </a:lnTo>
                      <a:lnTo>
                        <a:pt x="542" y="131"/>
                      </a:lnTo>
                      <a:lnTo>
                        <a:pt x="552" y="121"/>
                      </a:lnTo>
                      <a:lnTo>
                        <a:pt x="564" y="115"/>
                      </a:lnTo>
                      <a:lnTo>
                        <a:pt x="576" y="108"/>
                      </a:lnTo>
                      <a:lnTo>
                        <a:pt x="590" y="105"/>
                      </a:lnTo>
                      <a:lnTo>
                        <a:pt x="603" y="101"/>
                      </a:lnTo>
                      <a:lnTo>
                        <a:pt x="617" y="97"/>
                      </a:lnTo>
                      <a:lnTo>
                        <a:pt x="631" y="95"/>
                      </a:lnTo>
                      <a:lnTo>
                        <a:pt x="647" y="93"/>
                      </a:lnTo>
                      <a:lnTo>
                        <a:pt x="639" y="102"/>
                      </a:lnTo>
                      <a:lnTo>
                        <a:pt x="627" y="113"/>
                      </a:lnTo>
                      <a:lnTo>
                        <a:pt x="609" y="125"/>
                      </a:lnTo>
                      <a:lnTo>
                        <a:pt x="592" y="138"/>
                      </a:lnTo>
                      <a:lnTo>
                        <a:pt x="573" y="150"/>
                      </a:lnTo>
                      <a:lnTo>
                        <a:pt x="559" y="163"/>
                      </a:lnTo>
                      <a:lnTo>
                        <a:pt x="549" y="176"/>
                      </a:lnTo>
                      <a:lnTo>
                        <a:pt x="548" y="189"/>
                      </a:lnTo>
                      <a:lnTo>
                        <a:pt x="550" y="186"/>
                      </a:lnTo>
                      <a:lnTo>
                        <a:pt x="552" y="183"/>
                      </a:lnTo>
                      <a:lnTo>
                        <a:pt x="553" y="183"/>
                      </a:lnTo>
                      <a:lnTo>
                        <a:pt x="557" y="185"/>
                      </a:lnTo>
                      <a:lnTo>
                        <a:pt x="564" y="192"/>
                      </a:lnTo>
                      <a:lnTo>
                        <a:pt x="578" y="196"/>
                      </a:lnTo>
                      <a:lnTo>
                        <a:pt x="594" y="198"/>
                      </a:lnTo>
                      <a:lnTo>
                        <a:pt x="614" y="202"/>
                      </a:lnTo>
                      <a:lnTo>
                        <a:pt x="631" y="206"/>
                      </a:lnTo>
                      <a:lnTo>
                        <a:pt x="649" y="217"/>
                      </a:lnTo>
                      <a:lnTo>
                        <a:pt x="662" y="232"/>
                      </a:lnTo>
                      <a:lnTo>
                        <a:pt x="672" y="259"/>
                      </a:lnTo>
                      <a:lnTo>
                        <a:pt x="679" y="272"/>
                      </a:lnTo>
                      <a:lnTo>
                        <a:pt x="688" y="289"/>
                      </a:lnTo>
                      <a:lnTo>
                        <a:pt x="699" y="308"/>
                      </a:lnTo>
                      <a:lnTo>
                        <a:pt x="710" y="330"/>
                      </a:lnTo>
                      <a:lnTo>
                        <a:pt x="718" y="350"/>
                      </a:lnTo>
                      <a:lnTo>
                        <a:pt x="723" y="371"/>
                      </a:lnTo>
                      <a:lnTo>
                        <a:pt x="723" y="388"/>
                      </a:lnTo>
                      <a:lnTo>
                        <a:pt x="716" y="405"/>
                      </a:lnTo>
                      <a:lnTo>
                        <a:pt x="716" y="411"/>
                      </a:lnTo>
                      <a:lnTo>
                        <a:pt x="720" y="418"/>
                      </a:lnTo>
                      <a:lnTo>
                        <a:pt x="726" y="424"/>
                      </a:lnTo>
                      <a:lnTo>
                        <a:pt x="733" y="431"/>
                      </a:lnTo>
                      <a:lnTo>
                        <a:pt x="740" y="436"/>
                      </a:lnTo>
                      <a:lnTo>
                        <a:pt x="749" y="443"/>
                      </a:lnTo>
                      <a:lnTo>
                        <a:pt x="757" y="448"/>
                      </a:lnTo>
                      <a:lnTo>
                        <a:pt x="764" y="455"/>
                      </a:lnTo>
                      <a:lnTo>
                        <a:pt x="782" y="485"/>
                      </a:lnTo>
                      <a:lnTo>
                        <a:pt x="797" y="511"/>
                      </a:lnTo>
                      <a:lnTo>
                        <a:pt x="809" y="535"/>
                      </a:lnTo>
                      <a:lnTo>
                        <a:pt x="820" y="559"/>
                      </a:lnTo>
                      <a:lnTo>
                        <a:pt x="827" y="583"/>
                      </a:lnTo>
                      <a:lnTo>
                        <a:pt x="833" y="612"/>
                      </a:lnTo>
                      <a:lnTo>
                        <a:pt x="838" y="643"/>
                      </a:lnTo>
                      <a:lnTo>
                        <a:pt x="843" y="681"/>
                      </a:lnTo>
                      <a:lnTo>
                        <a:pt x="828" y="678"/>
                      </a:lnTo>
                      <a:lnTo>
                        <a:pt x="815" y="673"/>
                      </a:lnTo>
                      <a:lnTo>
                        <a:pt x="799" y="668"/>
                      </a:lnTo>
                      <a:lnTo>
                        <a:pt x="786" y="664"/>
                      </a:lnTo>
                      <a:lnTo>
                        <a:pt x="773" y="657"/>
                      </a:lnTo>
                      <a:lnTo>
                        <a:pt x="760" y="653"/>
                      </a:lnTo>
                      <a:lnTo>
                        <a:pt x="747" y="649"/>
                      </a:lnTo>
                      <a:lnTo>
                        <a:pt x="737" y="649"/>
                      </a:lnTo>
                      <a:lnTo>
                        <a:pt x="732" y="654"/>
                      </a:lnTo>
                      <a:lnTo>
                        <a:pt x="731" y="660"/>
                      </a:lnTo>
                      <a:lnTo>
                        <a:pt x="730" y="667"/>
                      </a:lnTo>
                      <a:lnTo>
                        <a:pt x="730" y="677"/>
                      </a:lnTo>
                      <a:lnTo>
                        <a:pt x="740" y="718"/>
                      </a:lnTo>
                      <a:lnTo>
                        <a:pt x="743" y="765"/>
                      </a:lnTo>
                      <a:lnTo>
                        <a:pt x="739" y="811"/>
                      </a:lnTo>
                      <a:lnTo>
                        <a:pt x="729" y="859"/>
                      </a:lnTo>
                      <a:lnTo>
                        <a:pt x="713" y="904"/>
                      </a:lnTo>
                      <a:lnTo>
                        <a:pt x="694" y="948"/>
                      </a:lnTo>
                      <a:lnTo>
                        <a:pt x="671" y="988"/>
                      </a:lnTo>
                      <a:lnTo>
                        <a:pt x="647" y="1025"/>
                      </a:lnTo>
                      <a:lnTo>
                        <a:pt x="642" y="1025"/>
                      </a:lnTo>
                      <a:lnTo>
                        <a:pt x="638" y="1026"/>
                      </a:lnTo>
                      <a:lnTo>
                        <a:pt x="631" y="1017"/>
                      </a:lnTo>
                      <a:lnTo>
                        <a:pt x="627" y="1008"/>
                      </a:lnTo>
                      <a:lnTo>
                        <a:pt x="622" y="998"/>
                      </a:lnTo>
                      <a:lnTo>
                        <a:pt x="617" y="992"/>
                      </a:lnTo>
                      <a:lnTo>
                        <a:pt x="612" y="984"/>
                      </a:lnTo>
                      <a:lnTo>
                        <a:pt x="606" y="979"/>
                      </a:lnTo>
                      <a:lnTo>
                        <a:pt x="600" y="974"/>
                      </a:lnTo>
                      <a:lnTo>
                        <a:pt x="593" y="974"/>
                      </a:lnTo>
                      <a:lnTo>
                        <a:pt x="585" y="983"/>
                      </a:lnTo>
                      <a:lnTo>
                        <a:pt x="582" y="993"/>
                      </a:lnTo>
                      <a:lnTo>
                        <a:pt x="580" y="997"/>
                      </a:lnTo>
                      <a:lnTo>
                        <a:pt x="579" y="1003"/>
                      </a:lnTo>
                      <a:lnTo>
                        <a:pt x="576" y="1009"/>
                      </a:lnTo>
                      <a:lnTo>
                        <a:pt x="575" y="1016"/>
                      </a:lnTo>
                      <a:lnTo>
                        <a:pt x="556" y="1048"/>
                      </a:lnTo>
                      <a:lnTo>
                        <a:pt x="530" y="1088"/>
                      </a:lnTo>
                      <a:lnTo>
                        <a:pt x="497" y="1133"/>
                      </a:lnTo>
                      <a:lnTo>
                        <a:pt x="461" y="1179"/>
                      </a:lnTo>
                      <a:lnTo>
                        <a:pt x="421" y="1220"/>
                      </a:lnTo>
                      <a:lnTo>
                        <a:pt x="380" y="1255"/>
                      </a:lnTo>
                      <a:lnTo>
                        <a:pt x="340" y="1278"/>
                      </a:lnTo>
                      <a:lnTo>
                        <a:pt x="303" y="1288"/>
                      </a:lnTo>
                      <a:lnTo>
                        <a:pt x="298" y="1298"/>
                      </a:lnTo>
                      <a:lnTo>
                        <a:pt x="293" y="1309"/>
                      </a:lnTo>
                      <a:lnTo>
                        <a:pt x="290" y="1309"/>
                      </a:lnTo>
                      <a:lnTo>
                        <a:pt x="287" y="1309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75" name="Freeform 62"/>
                <p:cNvSpPr>
                  <a:spLocks/>
                </p:cNvSpPr>
                <p:nvPr/>
              </p:nvSpPr>
              <p:spPr bwMode="auto">
                <a:xfrm>
                  <a:off x="4971" y="2305"/>
                  <a:ext cx="16" cy="65"/>
                </a:xfrm>
                <a:custGeom>
                  <a:avLst/>
                  <a:gdLst>
                    <a:gd name="T0" fmla="*/ 1 w 31"/>
                    <a:gd name="T1" fmla="*/ 1 h 130"/>
                    <a:gd name="T2" fmla="*/ 0 w 31"/>
                    <a:gd name="T3" fmla="*/ 1 h 130"/>
                    <a:gd name="T4" fmla="*/ 0 w 31"/>
                    <a:gd name="T5" fmla="*/ 1 h 130"/>
                    <a:gd name="T6" fmla="*/ 1 w 31"/>
                    <a:gd name="T7" fmla="*/ 1 h 130"/>
                    <a:gd name="T8" fmla="*/ 1 w 31"/>
                    <a:gd name="T9" fmla="*/ 1 h 130"/>
                    <a:gd name="T10" fmla="*/ 1 w 31"/>
                    <a:gd name="T11" fmla="*/ 1 h 130"/>
                    <a:gd name="T12" fmla="*/ 1 w 31"/>
                    <a:gd name="T13" fmla="*/ 1 h 130"/>
                    <a:gd name="T14" fmla="*/ 1 w 31"/>
                    <a:gd name="T15" fmla="*/ 1 h 130"/>
                    <a:gd name="T16" fmla="*/ 1 w 31"/>
                    <a:gd name="T17" fmla="*/ 0 h 130"/>
                    <a:gd name="T18" fmla="*/ 1 w 31"/>
                    <a:gd name="T19" fmla="*/ 0 h 130"/>
                    <a:gd name="T20" fmla="*/ 1 w 31"/>
                    <a:gd name="T21" fmla="*/ 0 h 130"/>
                    <a:gd name="T22" fmla="*/ 1 w 31"/>
                    <a:gd name="T23" fmla="*/ 1 h 130"/>
                    <a:gd name="T24" fmla="*/ 1 w 31"/>
                    <a:gd name="T25" fmla="*/ 1 h 130"/>
                    <a:gd name="T26" fmla="*/ 1 w 31"/>
                    <a:gd name="T27" fmla="*/ 1 h 130"/>
                    <a:gd name="T28" fmla="*/ 1 w 31"/>
                    <a:gd name="T29" fmla="*/ 1 h 130"/>
                    <a:gd name="T30" fmla="*/ 1 w 31"/>
                    <a:gd name="T31" fmla="*/ 1 h 130"/>
                    <a:gd name="T32" fmla="*/ 1 w 31"/>
                    <a:gd name="T33" fmla="*/ 1 h 130"/>
                    <a:gd name="T34" fmla="*/ 1 w 31"/>
                    <a:gd name="T35" fmla="*/ 1 h 130"/>
                    <a:gd name="T36" fmla="*/ 1 w 31"/>
                    <a:gd name="T37" fmla="*/ 1 h 13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1"/>
                    <a:gd name="T58" fmla="*/ 0 h 130"/>
                    <a:gd name="T59" fmla="*/ 31 w 31"/>
                    <a:gd name="T60" fmla="*/ 130 h 13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1" h="130">
                      <a:moveTo>
                        <a:pt x="2" y="130"/>
                      </a:moveTo>
                      <a:lnTo>
                        <a:pt x="0" y="112"/>
                      </a:lnTo>
                      <a:lnTo>
                        <a:pt x="0" y="96"/>
                      </a:lnTo>
                      <a:lnTo>
                        <a:pt x="2" y="79"/>
                      </a:lnTo>
                      <a:lnTo>
                        <a:pt x="5" y="63"/>
                      </a:lnTo>
                      <a:lnTo>
                        <a:pt x="8" y="46"/>
                      </a:lnTo>
                      <a:lnTo>
                        <a:pt x="12" y="31"/>
                      </a:lnTo>
                      <a:lnTo>
                        <a:pt x="15" y="15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5" y="0"/>
                      </a:lnTo>
                      <a:lnTo>
                        <a:pt x="25" y="8"/>
                      </a:lnTo>
                      <a:lnTo>
                        <a:pt x="28" y="26"/>
                      </a:lnTo>
                      <a:lnTo>
                        <a:pt x="29" y="47"/>
                      </a:lnTo>
                      <a:lnTo>
                        <a:pt x="31" y="72"/>
                      </a:lnTo>
                      <a:lnTo>
                        <a:pt x="30" y="94"/>
                      </a:lnTo>
                      <a:lnTo>
                        <a:pt x="26" y="114"/>
                      </a:lnTo>
                      <a:lnTo>
                        <a:pt x="16" y="126"/>
                      </a:lnTo>
                      <a:lnTo>
                        <a:pt x="2" y="130"/>
                      </a:lnTo>
                      <a:close/>
                    </a:path>
                  </a:pathLst>
                </a:custGeom>
                <a:solidFill>
                  <a:srgbClr val="99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76" name="Freeform 63"/>
                <p:cNvSpPr>
                  <a:spLocks/>
                </p:cNvSpPr>
                <p:nvPr/>
              </p:nvSpPr>
              <p:spPr bwMode="auto">
                <a:xfrm>
                  <a:off x="5166" y="2331"/>
                  <a:ext cx="1" cy="6"/>
                </a:xfrm>
                <a:custGeom>
                  <a:avLst/>
                  <a:gdLst>
                    <a:gd name="T0" fmla="*/ 0 w 2"/>
                    <a:gd name="T1" fmla="*/ 0 h 13"/>
                    <a:gd name="T2" fmla="*/ 1 w 2"/>
                    <a:gd name="T3" fmla="*/ 0 h 13"/>
                    <a:gd name="T4" fmla="*/ 1 w 2"/>
                    <a:gd name="T5" fmla="*/ 0 h 13"/>
                    <a:gd name="T6" fmla="*/ 1 w 2"/>
                    <a:gd name="T7" fmla="*/ 0 h 13"/>
                    <a:gd name="T8" fmla="*/ 1 w 2"/>
                    <a:gd name="T9" fmla="*/ 0 h 13"/>
                    <a:gd name="T10" fmla="*/ 0 w 2"/>
                    <a:gd name="T11" fmla="*/ 0 h 13"/>
                    <a:gd name="T12" fmla="*/ 0 w 2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"/>
                    <a:gd name="T22" fmla="*/ 0 h 13"/>
                    <a:gd name="T23" fmla="*/ 2 w 2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" h="13">
                      <a:moveTo>
                        <a:pt x="0" y="13"/>
                      </a:moveTo>
                      <a:lnTo>
                        <a:pt x="1" y="6"/>
                      </a:lnTo>
                      <a:lnTo>
                        <a:pt x="2" y="0"/>
                      </a:lnTo>
                      <a:lnTo>
                        <a:pt x="1" y="6"/>
                      </a:lnTo>
                      <a:lnTo>
                        <a:pt x="1" y="11"/>
                      </a:lnTo>
                      <a:lnTo>
                        <a:pt x="0" y="12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77" name="Freeform 64"/>
                <p:cNvSpPr>
                  <a:spLocks/>
                </p:cNvSpPr>
                <p:nvPr/>
              </p:nvSpPr>
              <p:spPr bwMode="auto">
                <a:xfrm>
                  <a:off x="5078" y="2301"/>
                  <a:ext cx="20" cy="23"/>
                </a:xfrm>
                <a:custGeom>
                  <a:avLst/>
                  <a:gdLst>
                    <a:gd name="T0" fmla="*/ 1 w 40"/>
                    <a:gd name="T1" fmla="*/ 1 h 45"/>
                    <a:gd name="T2" fmla="*/ 0 w 40"/>
                    <a:gd name="T3" fmla="*/ 1 h 45"/>
                    <a:gd name="T4" fmla="*/ 0 w 40"/>
                    <a:gd name="T5" fmla="*/ 1 h 45"/>
                    <a:gd name="T6" fmla="*/ 0 w 40"/>
                    <a:gd name="T7" fmla="*/ 1 h 45"/>
                    <a:gd name="T8" fmla="*/ 0 w 40"/>
                    <a:gd name="T9" fmla="*/ 1 h 45"/>
                    <a:gd name="T10" fmla="*/ 1 w 40"/>
                    <a:gd name="T11" fmla="*/ 1 h 45"/>
                    <a:gd name="T12" fmla="*/ 1 w 40"/>
                    <a:gd name="T13" fmla="*/ 1 h 45"/>
                    <a:gd name="T14" fmla="*/ 1 w 40"/>
                    <a:gd name="T15" fmla="*/ 0 h 45"/>
                    <a:gd name="T16" fmla="*/ 1 w 40"/>
                    <a:gd name="T17" fmla="*/ 1 h 45"/>
                    <a:gd name="T18" fmla="*/ 1 w 40"/>
                    <a:gd name="T19" fmla="*/ 1 h 45"/>
                    <a:gd name="T20" fmla="*/ 1 w 40"/>
                    <a:gd name="T21" fmla="*/ 1 h 45"/>
                    <a:gd name="T22" fmla="*/ 1 w 40"/>
                    <a:gd name="T23" fmla="*/ 1 h 45"/>
                    <a:gd name="T24" fmla="*/ 1 w 40"/>
                    <a:gd name="T25" fmla="*/ 1 h 45"/>
                    <a:gd name="T26" fmla="*/ 1 w 40"/>
                    <a:gd name="T27" fmla="*/ 1 h 45"/>
                    <a:gd name="T28" fmla="*/ 1 w 40"/>
                    <a:gd name="T29" fmla="*/ 1 h 4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0"/>
                    <a:gd name="T46" fmla="*/ 0 h 45"/>
                    <a:gd name="T47" fmla="*/ 40 w 40"/>
                    <a:gd name="T48" fmla="*/ 45 h 4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0" h="45">
                      <a:moveTo>
                        <a:pt x="2" y="45"/>
                      </a:moveTo>
                      <a:lnTo>
                        <a:pt x="0" y="35"/>
                      </a:lnTo>
                      <a:lnTo>
                        <a:pt x="0" y="28"/>
                      </a:lnTo>
                      <a:lnTo>
                        <a:pt x="0" y="18"/>
                      </a:lnTo>
                      <a:lnTo>
                        <a:pt x="0" y="10"/>
                      </a:lnTo>
                      <a:lnTo>
                        <a:pt x="8" y="6"/>
                      </a:lnTo>
                      <a:lnTo>
                        <a:pt x="18" y="1"/>
                      </a:lnTo>
                      <a:lnTo>
                        <a:pt x="24" y="0"/>
                      </a:lnTo>
                      <a:lnTo>
                        <a:pt x="29" y="1"/>
                      </a:lnTo>
                      <a:lnTo>
                        <a:pt x="35" y="4"/>
                      </a:lnTo>
                      <a:lnTo>
                        <a:pt x="40" y="10"/>
                      </a:lnTo>
                      <a:lnTo>
                        <a:pt x="31" y="18"/>
                      </a:lnTo>
                      <a:lnTo>
                        <a:pt x="22" y="29"/>
                      </a:lnTo>
                      <a:lnTo>
                        <a:pt x="11" y="39"/>
                      </a:lnTo>
                      <a:lnTo>
                        <a:pt x="2" y="45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78" name="Freeform 65"/>
                <p:cNvSpPr>
                  <a:spLocks/>
                </p:cNvSpPr>
                <p:nvPr/>
              </p:nvSpPr>
              <p:spPr bwMode="auto">
                <a:xfrm>
                  <a:off x="4432" y="2238"/>
                  <a:ext cx="52" cy="72"/>
                </a:xfrm>
                <a:custGeom>
                  <a:avLst/>
                  <a:gdLst>
                    <a:gd name="T0" fmla="*/ 0 w 104"/>
                    <a:gd name="T1" fmla="*/ 1 h 144"/>
                    <a:gd name="T2" fmla="*/ 1 w 104"/>
                    <a:gd name="T3" fmla="*/ 1 h 144"/>
                    <a:gd name="T4" fmla="*/ 1 w 104"/>
                    <a:gd name="T5" fmla="*/ 1 h 144"/>
                    <a:gd name="T6" fmla="*/ 1 w 104"/>
                    <a:gd name="T7" fmla="*/ 1 h 144"/>
                    <a:gd name="T8" fmla="*/ 1 w 104"/>
                    <a:gd name="T9" fmla="*/ 1 h 144"/>
                    <a:gd name="T10" fmla="*/ 1 w 104"/>
                    <a:gd name="T11" fmla="*/ 1 h 144"/>
                    <a:gd name="T12" fmla="*/ 1 w 104"/>
                    <a:gd name="T13" fmla="*/ 1 h 144"/>
                    <a:gd name="T14" fmla="*/ 1 w 104"/>
                    <a:gd name="T15" fmla="*/ 1 h 144"/>
                    <a:gd name="T16" fmla="*/ 1 w 104"/>
                    <a:gd name="T17" fmla="*/ 0 h 144"/>
                    <a:gd name="T18" fmla="*/ 1 w 104"/>
                    <a:gd name="T19" fmla="*/ 1 h 144"/>
                    <a:gd name="T20" fmla="*/ 1 w 104"/>
                    <a:gd name="T21" fmla="*/ 1 h 144"/>
                    <a:gd name="T22" fmla="*/ 1 w 104"/>
                    <a:gd name="T23" fmla="*/ 1 h 144"/>
                    <a:gd name="T24" fmla="*/ 1 w 104"/>
                    <a:gd name="T25" fmla="*/ 1 h 144"/>
                    <a:gd name="T26" fmla="*/ 1 w 104"/>
                    <a:gd name="T27" fmla="*/ 1 h 144"/>
                    <a:gd name="T28" fmla="*/ 1 w 104"/>
                    <a:gd name="T29" fmla="*/ 1 h 144"/>
                    <a:gd name="T30" fmla="*/ 1 w 104"/>
                    <a:gd name="T31" fmla="*/ 1 h 144"/>
                    <a:gd name="T32" fmla="*/ 1 w 104"/>
                    <a:gd name="T33" fmla="*/ 1 h 144"/>
                    <a:gd name="T34" fmla="*/ 1 w 104"/>
                    <a:gd name="T35" fmla="*/ 1 h 144"/>
                    <a:gd name="T36" fmla="*/ 1 w 104"/>
                    <a:gd name="T37" fmla="*/ 1 h 144"/>
                    <a:gd name="T38" fmla="*/ 1 w 104"/>
                    <a:gd name="T39" fmla="*/ 1 h 144"/>
                    <a:gd name="T40" fmla="*/ 1 w 104"/>
                    <a:gd name="T41" fmla="*/ 1 h 144"/>
                    <a:gd name="T42" fmla="*/ 1 w 104"/>
                    <a:gd name="T43" fmla="*/ 1 h 144"/>
                    <a:gd name="T44" fmla="*/ 0 w 104"/>
                    <a:gd name="T45" fmla="*/ 1 h 14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04"/>
                    <a:gd name="T70" fmla="*/ 0 h 144"/>
                    <a:gd name="T71" fmla="*/ 104 w 104"/>
                    <a:gd name="T72" fmla="*/ 144 h 14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04" h="144">
                      <a:moveTo>
                        <a:pt x="0" y="144"/>
                      </a:moveTo>
                      <a:lnTo>
                        <a:pt x="3" y="125"/>
                      </a:lnTo>
                      <a:lnTo>
                        <a:pt x="10" y="104"/>
                      </a:lnTo>
                      <a:lnTo>
                        <a:pt x="22" y="79"/>
                      </a:lnTo>
                      <a:lnTo>
                        <a:pt x="38" y="55"/>
                      </a:lnTo>
                      <a:lnTo>
                        <a:pt x="54" y="32"/>
                      </a:lnTo>
                      <a:lnTo>
                        <a:pt x="72" y="14"/>
                      </a:lnTo>
                      <a:lnTo>
                        <a:pt x="87" y="2"/>
                      </a:lnTo>
                      <a:lnTo>
                        <a:pt x="104" y="0"/>
                      </a:lnTo>
                      <a:lnTo>
                        <a:pt x="87" y="11"/>
                      </a:lnTo>
                      <a:lnTo>
                        <a:pt x="72" y="25"/>
                      </a:lnTo>
                      <a:lnTo>
                        <a:pt x="55" y="41"/>
                      </a:lnTo>
                      <a:lnTo>
                        <a:pt x="42" y="58"/>
                      </a:lnTo>
                      <a:lnTo>
                        <a:pt x="28" y="75"/>
                      </a:lnTo>
                      <a:lnTo>
                        <a:pt x="18" y="95"/>
                      </a:lnTo>
                      <a:lnTo>
                        <a:pt x="9" y="114"/>
                      </a:lnTo>
                      <a:lnTo>
                        <a:pt x="5" y="134"/>
                      </a:lnTo>
                      <a:lnTo>
                        <a:pt x="9" y="135"/>
                      </a:lnTo>
                      <a:lnTo>
                        <a:pt x="15" y="136"/>
                      </a:lnTo>
                      <a:lnTo>
                        <a:pt x="11" y="141"/>
                      </a:lnTo>
                      <a:lnTo>
                        <a:pt x="9" y="144"/>
                      </a:lnTo>
                      <a:lnTo>
                        <a:pt x="4" y="144"/>
                      </a:lnTo>
                      <a:lnTo>
                        <a:pt x="0" y="1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79" name="Freeform 66"/>
                <p:cNvSpPr>
                  <a:spLocks/>
                </p:cNvSpPr>
                <p:nvPr/>
              </p:nvSpPr>
              <p:spPr bwMode="auto">
                <a:xfrm>
                  <a:off x="5077" y="2295"/>
                  <a:ext cx="10" cy="7"/>
                </a:xfrm>
                <a:custGeom>
                  <a:avLst/>
                  <a:gdLst>
                    <a:gd name="T0" fmla="*/ 0 w 20"/>
                    <a:gd name="T1" fmla="*/ 1 h 14"/>
                    <a:gd name="T2" fmla="*/ 1 w 20"/>
                    <a:gd name="T3" fmla="*/ 1 h 14"/>
                    <a:gd name="T4" fmla="*/ 1 w 20"/>
                    <a:gd name="T5" fmla="*/ 0 h 14"/>
                    <a:gd name="T6" fmla="*/ 1 w 20"/>
                    <a:gd name="T7" fmla="*/ 1 h 14"/>
                    <a:gd name="T8" fmla="*/ 1 w 20"/>
                    <a:gd name="T9" fmla="*/ 1 h 14"/>
                    <a:gd name="T10" fmla="*/ 1 w 20"/>
                    <a:gd name="T11" fmla="*/ 1 h 14"/>
                    <a:gd name="T12" fmla="*/ 1 w 20"/>
                    <a:gd name="T13" fmla="*/ 1 h 14"/>
                    <a:gd name="T14" fmla="*/ 1 w 20"/>
                    <a:gd name="T15" fmla="*/ 1 h 14"/>
                    <a:gd name="T16" fmla="*/ 1 w 20"/>
                    <a:gd name="T17" fmla="*/ 1 h 14"/>
                    <a:gd name="T18" fmla="*/ 1 w 20"/>
                    <a:gd name="T19" fmla="*/ 1 h 14"/>
                    <a:gd name="T20" fmla="*/ 0 w 20"/>
                    <a:gd name="T21" fmla="*/ 1 h 1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0"/>
                    <a:gd name="T34" fmla="*/ 0 h 14"/>
                    <a:gd name="T35" fmla="*/ 20 w 20"/>
                    <a:gd name="T36" fmla="*/ 14 h 1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0" h="14">
                      <a:moveTo>
                        <a:pt x="0" y="14"/>
                      </a:moveTo>
                      <a:lnTo>
                        <a:pt x="1" y="7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12" y="2"/>
                      </a:lnTo>
                      <a:lnTo>
                        <a:pt x="16" y="3"/>
                      </a:lnTo>
                      <a:lnTo>
                        <a:pt x="20" y="8"/>
                      </a:lnTo>
                      <a:lnTo>
                        <a:pt x="16" y="11"/>
                      </a:lnTo>
                      <a:lnTo>
                        <a:pt x="10" y="13"/>
                      </a:lnTo>
                      <a:lnTo>
                        <a:pt x="5" y="13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80" name="Freeform 67"/>
                <p:cNvSpPr>
                  <a:spLocks/>
                </p:cNvSpPr>
                <p:nvPr/>
              </p:nvSpPr>
              <p:spPr bwMode="auto">
                <a:xfrm>
                  <a:off x="4581" y="2261"/>
                  <a:ext cx="29" cy="25"/>
                </a:xfrm>
                <a:custGeom>
                  <a:avLst/>
                  <a:gdLst>
                    <a:gd name="T0" fmla="*/ 0 w 58"/>
                    <a:gd name="T1" fmla="*/ 0 h 51"/>
                    <a:gd name="T2" fmla="*/ 1 w 58"/>
                    <a:gd name="T3" fmla="*/ 0 h 51"/>
                    <a:gd name="T4" fmla="*/ 1 w 58"/>
                    <a:gd name="T5" fmla="*/ 0 h 51"/>
                    <a:gd name="T6" fmla="*/ 1 w 58"/>
                    <a:gd name="T7" fmla="*/ 0 h 51"/>
                    <a:gd name="T8" fmla="*/ 1 w 58"/>
                    <a:gd name="T9" fmla="*/ 0 h 51"/>
                    <a:gd name="T10" fmla="*/ 1 w 58"/>
                    <a:gd name="T11" fmla="*/ 0 h 51"/>
                    <a:gd name="T12" fmla="*/ 1 w 58"/>
                    <a:gd name="T13" fmla="*/ 0 h 51"/>
                    <a:gd name="T14" fmla="*/ 1 w 58"/>
                    <a:gd name="T15" fmla="*/ 0 h 51"/>
                    <a:gd name="T16" fmla="*/ 1 w 58"/>
                    <a:gd name="T17" fmla="*/ 0 h 51"/>
                    <a:gd name="T18" fmla="*/ 1 w 58"/>
                    <a:gd name="T19" fmla="*/ 0 h 51"/>
                    <a:gd name="T20" fmla="*/ 1 w 58"/>
                    <a:gd name="T21" fmla="*/ 0 h 51"/>
                    <a:gd name="T22" fmla="*/ 1 w 58"/>
                    <a:gd name="T23" fmla="*/ 0 h 51"/>
                    <a:gd name="T24" fmla="*/ 1 w 58"/>
                    <a:gd name="T25" fmla="*/ 0 h 51"/>
                    <a:gd name="T26" fmla="*/ 1 w 58"/>
                    <a:gd name="T27" fmla="*/ 0 h 51"/>
                    <a:gd name="T28" fmla="*/ 1 w 58"/>
                    <a:gd name="T29" fmla="*/ 0 h 51"/>
                    <a:gd name="T30" fmla="*/ 1 w 58"/>
                    <a:gd name="T31" fmla="*/ 0 h 51"/>
                    <a:gd name="T32" fmla="*/ 0 w 58"/>
                    <a:gd name="T33" fmla="*/ 0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8"/>
                    <a:gd name="T52" fmla="*/ 0 h 51"/>
                    <a:gd name="T53" fmla="*/ 58 w 58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8" h="51">
                      <a:moveTo>
                        <a:pt x="0" y="51"/>
                      </a:moveTo>
                      <a:lnTo>
                        <a:pt x="5" y="43"/>
                      </a:lnTo>
                      <a:lnTo>
                        <a:pt x="12" y="35"/>
                      </a:lnTo>
                      <a:lnTo>
                        <a:pt x="19" y="28"/>
                      </a:lnTo>
                      <a:lnTo>
                        <a:pt x="26" y="21"/>
                      </a:lnTo>
                      <a:lnTo>
                        <a:pt x="33" y="14"/>
                      </a:lnTo>
                      <a:lnTo>
                        <a:pt x="41" y="8"/>
                      </a:lnTo>
                      <a:lnTo>
                        <a:pt x="48" y="2"/>
                      </a:lnTo>
                      <a:lnTo>
                        <a:pt x="58" y="0"/>
                      </a:lnTo>
                      <a:lnTo>
                        <a:pt x="55" y="4"/>
                      </a:lnTo>
                      <a:lnTo>
                        <a:pt x="49" y="10"/>
                      </a:lnTo>
                      <a:lnTo>
                        <a:pt x="40" y="19"/>
                      </a:lnTo>
                      <a:lnTo>
                        <a:pt x="31" y="28"/>
                      </a:lnTo>
                      <a:lnTo>
                        <a:pt x="20" y="35"/>
                      </a:lnTo>
                      <a:lnTo>
                        <a:pt x="11" y="43"/>
                      </a:lnTo>
                      <a:lnTo>
                        <a:pt x="3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81" name="Freeform 68"/>
                <p:cNvSpPr>
                  <a:spLocks/>
                </p:cNvSpPr>
                <p:nvPr/>
              </p:nvSpPr>
              <p:spPr bwMode="auto">
                <a:xfrm>
                  <a:off x="4591" y="2202"/>
                  <a:ext cx="43" cy="64"/>
                </a:xfrm>
                <a:custGeom>
                  <a:avLst/>
                  <a:gdLst>
                    <a:gd name="T0" fmla="*/ 0 w 85"/>
                    <a:gd name="T1" fmla="*/ 1 h 127"/>
                    <a:gd name="T2" fmla="*/ 1 w 85"/>
                    <a:gd name="T3" fmla="*/ 1 h 127"/>
                    <a:gd name="T4" fmla="*/ 1 w 85"/>
                    <a:gd name="T5" fmla="*/ 1 h 127"/>
                    <a:gd name="T6" fmla="*/ 1 w 85"/>
                    <a:gd name="T7" fmla="*/ 1 h 127"/>
                    <a:gd name="T8" fmla="*/ 1 w 85"/>
                    <a:gd name="T9" fmla="*/ 1 h 127"/>
                    <a:gd name="T10" fmla="*/ 1 w 85"/>
                    <a:gd name="T11" fmla="*/ 1 h 127"/>
                    <a:gd name="T12" fmla="*/ 1 w 85"/>
                    <a:gd name="T13" fmla="*/ 1 h 127"/>
                    <a:gd name="T14" fmla="*/ 1 w 85"/>
                    <a:gd name="T15" fmla="*/ 1 h 127"/>
                    <a:gd name="T16" fmla="*/ 1 w 85"/>
                    <a:gd name="T17" fmla="*/ 1 h 127"/>
                    <a:gd name="T18" fmla="*/ 1 w 85"/>
                    <a:gd name="T19" fmla="*/ 1 h 127"/>
                    <a:gd name="T20" fmla="*/ 1 w 85"/>
                    <a:gd name="T21" fmla="*/ 1 h 127"/>
                    <a:gd name="T22" fmla="*/ 1 w 85"/>
                    <a:gd name="T23" fmla="*/ 1 h 127"/>
                    <a:gd name="T24" fmla="*/ 1 w 85"/>
                    <a:gd name="T25" fmla="*/ 1 h 127"/>
                    <a:gd name="T26" fmla="*/ 1 w 85"/>
                    <a:gd name="T27" fmla="*/ 1 h 127"/>
                    <a:gd name="T28" fmla="*/ 1 w 85"/>
                    <a:gd name="T29" fmla="*/ 1 h 127"/>
                    <a:gd name="T30" fmla="*/ 1 w 85"/>
                    <a:gd name="T31" fmla="*/ 1 h 127"/>
                    <a:gd name="T32" fmla="*/ 1 w 85"/>
                    <a:gd name="T33" fmla="*/ 0 h 127"/>
                    <a:gd name="T34" fmla="*/ 1 w 85"/>
                    <a:gd name="T35" fmla="*/ 1 h 127"/>
                    <a:gd name="T36" fmla="*/ 1 w 85"/>
                    <a:gd name="T37" fmla="*/ 1 h 127"/>
                    <a:gd name="T38" fmla="*/ 1 w 85"/>
                    <a:gd name="T39" fmla="*/ 1 h 127"/>
                    <a:gd name="T40" fmla="*/ 1 w 85"/>
                    <a:gd name="T41" fmla="*/ 1 h 127"/>
                    <a:gd name="T42" fmla="*/ 1 w 85"/>
                    <a:gd name="T43" fmla="*/ 1 h 127"/>
                    <a:gd name="T44" fmla="*/ 1 w 85"/>
                    <a:gd name="T45" fmla="*/ 1 h 127"/>
                    <a:gd name="T46" fmla="*/ 1 w 85"/>
                    <a:gd name="T47" fmla="*/ 1 h 127"/>
                    <a:gd name="T48" fmla="*/ 1 w 85"/>
                    <a:gd name="T49" fmla="*/ 1 h 127"/>
                    <a:gd name="T50" fmla="*/ 1 w 85"/>
                    <a:gd name="T51" fmla="*/ 1 h 127"/>
                    <a:gd name="T52" fmla="*/ 0 w 85"/>
                    <a:gd name="T53" fmla="*/ 1 h 12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85"/>
                    <a:gd name="T82" fmla="*/ 0 h 127"/>
                    <a:gd name="T83" fmla="*/ 85 w 85"/>
                    <a:gd name="T84" fmla="*/ 127 h 12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85" h="127">
                      <a:moveTo>
                        <a:pt x="0" y="127"/>
                      </a:moveTo>
                      <a:lnTo>
                        <a:pt x="3" y="117"/>
                      </a:lnTo>
                      <a:lnTo>
                        <a:pt x="11" y="110"/>
                      </a:lnTo>
                      <a:lnTo>
                        <a:pt x="20" y="102"/>
                      </a:lnTo>
                      <a:lnTo>
                        <a:pt x="29" y="95"/>
                      </a:lnTo>
                      <a:lnTo>
                        <a:pt x="37" y="86"/>
                      </a:lnTo>
                      <a:lnTo>
                        <a:pt x="43" y="79"/>
                      </a:lnTo>
                      <a:lnTo>
                        <a:pt x="43" y="69"/>
                      </a:lnTo>
                      <a:lnTo>
                        <a:pt x="39" y="60"/>
                      </a:lnTo>
                      <a:lnTo>
                        <a:pt x="40" y="50"/>
                      </a:lnTo>
                      <a:lnTo>
                        <a:pt x="44" y="43"/>
                      </a:lnTo>
                      <a:lnTo>
                        <a:pt x="49" y="34"/>
                      </a:lnTo>
                      <a:lnTo>
                        <a:pt x="56" y="26"/>
                      </a:lnTo>
                      <a:lnTo>
                        <a:pt x="62" y="18"/>
                      </a:lnTo>
                      <a:lnTo>
                        <a:pt x="70" y="11"/>
                      </a:lnTo>
                      <a:lnTo>
                        <a:pt x="77" y="4"/>
                      </a:lnTo>
                      <a:lnTo>
                        <a:pt x="85" y="0"/>
                      </a:lnTo>
                      <a:lnTo>
                        <a:pt x="85" y="3"/>
                      </a:lnTo>
                      <a:lnTo>
                        <a:pt x="85" y="6"/>
                      </a:lnTo>
                      <a:lnTo>
                        <a:pt x="75" y="18"/>
                      </a:lnTo>
                      <a:lnTo>
                        <a:pt x="65" y="35"/>
                      </a:lnTo>
                      <a:lnTo>
                        <a:pt x="55" y="54"/>
                      </a:lnTo>
                      <a:lnTo>
                        <a:pt x="45" y="74"/>
                      </a:lnTo>
                      <a:lnTo>
                        <a:pt x="34" y="93"/>
                      </a:lnTo>
                      <a:lnTo>
                        <a:pt x="24" y="108"/>
                      </a:lnTo>
                      <a:lnTo>
                        <a:pt x="12" y="121"/>
                      </a:lnTo>
                      <a:lnTo>
                        <a:pt x="0" y="1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82" name="Freeform 69"/>
                <p:cNvSpPr>
                  <a:spLocks/>
                </p:cNvSpPr>
                <p:nvPr/>
              </p:nvSpPr>
              <p:spPr bwMode="auto">
                <a:xfrm>
                  <a:off x="4430" y="2219"/>
                  <a:ext cx="17" cy="16"/>
                </a:xfrm>
                <a:custGeom>
                  <a:avLst/>
                  <a:gdLst>
                    <a:gd name="T0" fmla="*/ 0 w 34"/>
                    <a:gd name="T1" fmla="*/ 1 h 31"/>
                    <a:gd name="T2" fmla="*/ 1 w 34"/>
                    <a:gd name="T3" fmla="*/ 1 h 31"/>
                    <a:gd name="T4" fmla="*/ 1 w 34"/>
                    <a:gd name="T5" fmla="*/ 1 h 31"/>
                    <a:gd name="T6" fmla="*/ 1 w 34"/>
                    <a:gd name="T7" fmla="*/ 1 h 31"/>
                    <a:gd name="T8" fmla="*/ 1 w 34"/>
                    <a:gd name="T9" fmla="*/ 1 h 31"/>
                    <a:gd name="T10" fmla="*/ 1 w 34"/>
                    <a:gd name="T11" fmla="*/ 1 h 31"/>
                    <a:gd name="T12" fmla="*/ 1 w 34"/>
                    <a:gd name="T13" fmla="*/ 0 h 31"/>
                    <a:gd name="T14" fmla="*/ 1 w 34"/>
                    <a:gd name="T15" fmla="*/ 0 h 31"/>
                    <a:gd name="T16" fmla="*/ 1 w 34"/>
                    <a:gd name="T17" fmla="*/ 1 h 31"/>
                    <a:gd name="T18" fmla="*/ 1 w 34"/>
                    <a:gd name="T19" fmla="*/ 1 h 31"/>
                    <a:gd name="T20" fmla="*/ 1 w 34"/>
                    <a:gd name="T21" fmla="*/ 1 h 31"/>
                    <a:gd name="T22" fmla="*/ 1 w 34"/>
                    <a:gd name="T23" fmla="*/ 1 h 31"/>
                    <a:gd name="T24" fmla="*/ 0 w 34"/>
                    <a:gd name="T25" fmla="*/ 1 h 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4"/>
                    <a:gd name="T40" fmla="*/ 0 h 31"/>
                    <a:gd name="T41" fmla="*/ 34 w 34"/>
                    <a:gd name="T42" fmla="*/ 31 h 3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4" h="31">
                      <a:moveTo>
                        <a:pt x="0" y="31"/>
                      </a:moveTo>
                      <a:lnTo>
                        <a:pt x="2" y="24"/>
                      </a:lnTo>
                      <a:lnTo>
                        <a:pt x="4" y="17"/>
                      </a:lnTo>
                      <a:lnTo>
                        <a:pt x="7" y="11"/>
                      </a:lnTo>
                      <a:lnTo>
                        <a:pt x="10" y="6"/>
                      </a:lnTo>
                      <a:lnTo>
                        <a:pt x="13" y="2"/>
                      </a:lnTo>
                      <a:lnTo>
                        <a:pt x="19" y="0"/>
                      </a:lnTo>
                      <a:lnTo>
                        <a:pt x="24" y="0"/>
                      </a:lnTo>
                      <a:lnTo>
                        <a:pt x="34" y="3"/>
                      </a:lnTo>
                      <a:lnTo>
                        <a:pt x="25" y="10"/>
                      </a:lnTo>
                      <a:lnTo>
                        <a:pt x="18" y="18"/>
                      </a:lnTo>
                      <a:lnTo>
                        <a:pt x="8" y="26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83" name="Freeform 70"/>
                <p:cNvSpPr>
                  <a:spLocks/>
                </p:cNvSpPr>
                <p:nvPr/>
              </p:nvSpPr>
              <p:spPr bwMode="auto">
                <a:xfrm>
                  <a:off x="5110" y="1953"/>
                  <a:ext cx="187" cy="267"/>
                </a:xfrm>
                <a:custGeom>
                  <a:avLst/>
                  <a:gdLst>
                    <a:gd name="T0" fmla="*/ 0 w 376"/>
                    <a:gd name="T1" fmla="*/ 1 h 533"/>
                    <a:gd name="T2" fmla="*/ 0 w 376"/>
                    <a:gd name="T3" fmla="*/ 1 h 533"/>
                    <a:gd name="T4" fmla="*/ 0 w 376"/>
                    <a:gd name="T5" fmla="*/ 1 h 533"/>
                    <a:gd name="T6" fmla="*/ 0 w 376"/>
                    <a:gd name="T7" fmla="*/ 1 h 533"/>
                    <a:gd name="T8" fmla="*/ 0 w 376"/>
                    <a:gd name="T9" fmla="*/ 1 h 533"/>
                    <a:gd name="T10" fmla="*/ 0 w 376"/>
                    <a:gd name="T11" fmla="*/ 1 h 533"/>
                    <a:gd name="T12" fmla="*/ 0 w 376"/>
                    <a:gd name="T13" fmla="*/ 1 h 533"/>
                    <a:gd name="T14" fmla="*/ 0 w 376"/>
                    <a:gd name="T15" fmla="*/ 1 h 533"/>
                    <a:gd name="T16" fmla="*/ 0 w 376"/>
                    <a:gd name="T17" fmla="*/ 1 h 533"/>
                    <a:gd name="T18" fmla="*/ 0 w 376"/>
                    <a:gd name="T19" fmla="*/ 1 h 533"/>
                    <a:gd name="T20" fmla="*/ 0 w 376"/>
                    <a:gd name="T21" fmla="*/ 1 h 533"/>
                    <a:gd name="T22" fmla="*/ 0 w 376"/>
                    <a:gd name="T23" fmla="*/ 1 h 533"/>
                    <a:gd name="T24" fmla="*/ 0 w 376"/>
                    <a:gd name="T25" fmla="*/ 1 h 533"/>
                    <a:gd name="T26" fmla="*/ 0 w 376"/>
                    <a:gd name="T27" fmla="*/ 1 h 533"/>
                    <a:gd name="T28" fmla="*/ 0 w 376"/>
                    <a:gd name="T29" fmla="*/ 1 h 533"/>
                    <a:gd name="T30" fmla="*/ 0 w 376"/>
                    <a:gd name="T31" fmla="*/ 1 h 533"/>
                    <a:gd name="T32" fmla="*/ 0 w 376"/>
                    <a:gd name="T33" fmla="*/ 1 h 533"/>
                    <a:gd name="T34" fmla="*/ 0 w 376"/>
                    <a:gd name="T35" fmla="*/ 1 h 533"/>
                    <a:gd name="T36" fmla="*/ 0 w 376"/>
                    <a:gd name="T37" fmla="*/ 1 h 533"/>
                    <a:gd name="T38" fmla="*/ 0 w 376"/>
                    <a:gd name="T39" fmla="*/ 1 h 533"/>
                    <a:gd name="T40" fmla="*/ 0 w 376"/>
                    <a:gd name="T41" fmla="*/ 1 h 533"/>
                    <a:gd name="T42" fmla="*/ 0 w 376"/>
                    <a:gd name="T43" fmla="*/ 1 h 533"/>
                    <a:gd name="T44" fmla="*/ 0 w 376"/>
                    <a:gd name="T45" fmla="*/ 1 h 533"/>
                    <a:gd name="T46" fmla="*/ 0 w 376"/>
                    <a:gd name="T47" fmla="*/ 1 h 533"/>
                    <a:gd name="T48" fmla="*/ 0 w 376"/>
                    <a:gd name="T49" fmla="*/ 1 h 533"/>
                    <a:gd name="T50" fmla="*/ 0 w 376"/>
                    <a:gd name="T51" fmla="*/ 1 h 533"/>
                    <a:gd name="T52" fmla="*/ 0 w 376"/>
                    <a:gd name="T53" fmla="*/ 1 h 533"/>
                    <a:gd name="T54" fmla="*/ 0 w 376"/>
                    <a:gd name="T55" fmla="*/ 1 h 533"/>
                    <a:gd name="T56" fmla="*/ 0 w 376"/>
                    <a:gd name="T57" fmla="*/ 1 h 533"/>
                    <a:gd name="T58" fmla="*/ 0 w 376"/>
                    <a:gd name="T59" fmla="*/ 1 h 533"/>
                    <a:gd name="T60" fmla="*/ 0 w 376"/>
                    <a:gd name="T61" fmla="*/ 1 h 533"/>
                    <a:gd name="T62" fmla="*/ 0 w 376"/>
                    <a:gd name="T63" fmla="*/ 1 h 533"/>
                    <a:gd name="T64" fmla="*/ 0 w 376"/>
                    <a:gd name="T65" fmla="*/ 1 h 533"/>
                    <a:gd name="T66" fmla="*/ 0 w 376"/>
                    <a:gd name="T67" fmla="*/ 1 h 533"/>
                    <a:gd name="T68" fmla="*/ 0 w 376"/>
                    <a:gd name="T69" fmla="*/ 1 h 533"/>
                    <a:gd name="T70" fmla="*/ 0 w 376"/>
                    <a:gd name="T71" fmla="*/ 1 h 533"/>
                    <a:gd name="T72" fmla="*/ 0 w 376"/>
                    <a:gd name="T73" fmla="*/ 1 h 533"/>
                    <a:gd name="T74" fmla="*/ 0 w 376"/>
                    <a:gd name="T75" fmla="*/ 1 h 533"/>
                    <a:gd name="T76" fmla="*/ 0 w 376"/>
                    <a:gd name="T77" fmla="*/ 1 h 533"/>
                    <a:gd name="T78" fmla="*/ 0 w 376"/>
                    <a:gd name="T79" fmla="*/ 1 h 533"/>
                    <a:gd name="T80" fmla="*/ 0 w 376"/>
                    <a:gd name="T81" fmla="*/ 1 h 533"/>
                    <a:gd name="T82" fmla="*/ 0 w 376"/>
                    <a:gd name="T83" fmla="*/ 1 h 533"/>
                    <a:gd name="T84" fmla="*/ 0 w 376"/>
                    <a:gd name="T85" fmla="*/ 1 h 533"/>
                    <a:gd name="T86" fmla="*/ 0 w 376"/>
                    <a:gd name="T87" fmla="*/ 1 h 533"/>
                    <a:gd name="T88" fmla="*/ 0 w 376"/>
                    <a:gd name="T89" fmla="*/ 1 h 533"/>
                    <a:gd name="T90" fmla="*/ 0 w 376"/>
                    <a:gd name="T91" fmla="*/ 1 h 533"/>
                    <a:gd name="T92" fmla="*/ 0 w 376"/>
                    <a:gd name="T93" fmla="*/ 1 h 533"/>
                    <a:gd name="T94" fmla="*/ 0 w 376"/>
                    <a:gd name="T95" fmla="*/ 1 h 533"/>
                    <a:gd name="T96" fmla="*/ 0 w 376"/>
                    <a:gd name="T97" fmla="*/ 1 h 533"/>
                    <a:gd name="T98" fmla="*/ 0 w 376"/>
                    <a:gd name="T99" fmla="*/ 1 h 533"/>
                    <a:gd name="T100" fmla="*/ 0 w 376"/>
                    <a:gd name="T101" fmla="*/ 1 h 533"/>
                    <a:gd name="T102" fmla="*/ 0 w 376"/>
                    <a:gd name="T103" fmla="*/ 1 h 533"/>
                    <a:gd name="T104" fmla="*/ 0 w 376"/>
                    <a:gd name="T105" fmla="*/ 1 h 533"/>
                    <a:gd name="T106" fmla="*/ 0 w 376"/>
                    <a:gd name="T107" fmla="*/ 0 h 533"/>
                    <a:gd name="T108" fmla="*/ 0 w 376"/>
                    <a:gd name="T109" fmla="*/ 1 h 533"/>
                    <a:gd name="T110" fmla="*/ 0 w 376"/>
                    <a:gd name="T111" fmla="*/ 1 h 533"/>
                    <a:gd name="T112" fmla="*/ 0 w 376"/>
                    <a:gd name="T113" fmla="*/ 1 h 533"/>
                    <a:gd name="T114" fmla="*/ 0 w 376"/>
                    <a:gd name="T115" fmla="*/ 1 h 533"/>
                    <a:gd name="T116" fmla="*/ 0 w 376"/>
                    <a:gd name="T117" fmla="*/ 1 h 53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76"/>
                    <a:gd name="T178" fmla="*/ 0 h 533"/>
                    <a:gd name="T179" fmla="*/ 376 w 376"/>
                    <a:gd name="T180" fmla="*/ 533 h 53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76" h="533">
                      <a:moveTo>
                        <a:pt x="86" y="533"/>
                      </a:moveTo>
                      <a:lnTo>
                        <a:pt x="80" y="532"/>
                      </a:lnTo>
                      <a:lnTo>
                        <a:pt x="75" y="532"/>
                      </a:lnTo>
                      <a:lnTo>
                        <a:pt x="76" y="526"/>
                      </a:lnTo>
                      <a:lnTo>
                        <a:pt x="77" y="523"/>
                      </a:lnTo>
                      <a:lnTo>
                        <a:pt x="139" y="495"/>
                      </a:lnTo>
                      <a:lnTo>
                        <a:pt x="189" y="462"/>
                      </a:lnTo>
                      <a:lnTo>
                        <a:pt x="230" y="422"/>
                      </a:lnTo>
                      <a:lnTo>
                        <a:pt x="263" y="378"/>
                      </a:lnTo>
                      <a:lnTo>
                        <a:pt x="285" y="327"/>
                      </a:lnTo>
                      <a:lnTo>
                        <a:pt x="299" y="271"/>
                      </a:lnTo>
                      <a:lnTo>
                        <a:pt x="305" y="208"/>
                      </a:lnTo>
                      <a:lnTo>
                        <a:pt x="305" y="142"/>
                      </a:lnTo>
                      <a:lnTo>
                        <a:pt x="298" y="118"/>
                      </a:lnTo>
                      <a:lnTo>
                        <a:pt x="290" y="99"/>
                      </a:lnTo>
                      <a:lnTo>
                        <a:pt x="280" y="85"/>
                      </a:lnTo>
                      <a:lnTo>
                        <a:pt x="271" y="74"/>
                      </a:lnTo>
                      <a:lnTo>
                        <a:pt x="262" y="64"/>
                      </a:lnTo>
                      <a:lnTo>
                        <a:pt x="255" y="56"/>
                      </a:lnTo>
                      <a:lnTo>
                        <a:pt x="248" y="47"/>
                      </a:lnTo>
                      <a:lnTo>
                        <a:pt x="245" y="38"/>
                      </a:lnTo>
                      <a:lnTo>
                        <a:pt x="237" y="38"/>
                      </a:lnTo>
                      <a:lnTo>
                        <a:pt x="231" y="38"/>
                      </a:lnTo>
                      <a:lnTo>
                        <a:pt x="225" y="38"/>
                      </a:lnTo>
                      <a:lnTo>
                        <a:pt x="221" y="40"/>
                      </a:lnTo>
                      <a:lnTo>
                        <a:pt x="211" y="42"/>
                      </a:lnTo>
                      <a:lnTo>
                        <a:pt x="202" y="46"/>
                      </a:lnTo>
                      <a:lnTo>
                        <a:pt x="202" y="50"/>
                      </a:lnTo>
                      <a:lnTo>
                        <a:pt x="202" y="54"/>
                      </a:lnTo>
                      <a:lnTo>
                        <a:pt x="208" y="59"/>
                      </a:lnTo>
                      <a:lnTo>
                        <a:pt x="217" y="68"/>
                      </a:lnTo>
                      <a:lnTo>
                        <a:pt x="224" y="77"/>
                      </a:lnTo>
                      <a:lnTo>
                        <a:pt x="227" y="87"/>
                      </a:lnTo>
                      <a:lnTo>
                        <a:pt x="218" y="80"/>
                      </a:lnTo>
                      <a:lnTo>
                        <a:pt x="209" y="73"/>
                      </a:lnTo>
                      <a:lnTo>
                        <a:pt x="200" y="66"/>
                      </a:lnTo>
                      <a:lnTo>
                        <a:pt x="195" y="64"/>
                      </a:lnTo>
                      <a:lnTo>
                        <a:pt x="192" y="74"/>
                      </a:lnTo>
                      <a:lnTo>
                        <a:pt x="192" y="84"/>
                      </a:lnTo>
                      <a:lnTo>
                        <a:pt x="192" y="94"/>
                      </a:lnTo>
                      <a:lnTo>
                        <a:pt x="192" y="105"/>
                      </a:lnTo>
                      <a:lnTo>
                        <a:pt x="189" y="106"/>
                      </a:lnTo>
                      <a:lnTo>
                        <a:pt x="184" y="107"/>
                      </a:lnTo>
                      <a:lnTo>
                        <a:pt x="178" y="102"/>
                      </a:lnTo>
                      <a:lnTo>
                        <a:pt x="176" y="97"/>
                      </a:lnTo>
                      <a:lnTo>
                        <a:pt x="173" y="92"/>
                      </a:lnTo>
                      <a:lnTo>
                        <a:pt x="169" y="84"/>
                      </a:lnTo>
                      <a:lnTo>
                        <a:pt x="165" y="84"/>
                      </a:lnTo>
                      <a:lnTo>
                        <a:pt x="161" y="84"/>
                      </a:lnTo>
                      <a:lnTo>
                        <a:pt x="159" y="90"/>
                      </a:lnTo>
                      <a:lnTo>
                        <a:pt x="159" y="96"/>
                      </a:lnTo>
                      <a:lnTo>
                        <a:pt x="162" y="103"/>
                      </a:lnTo>
                      <a:lnTo>
                        <a:pt x="165" y="110"/>
                      </a:lnTo>
                      <a:lnTo>
                        <a:pt x="168" y="117"/>
                      </a:lnTo>
                      <a:lnTo>
                        <a:pt x="175" y="124"/>
                      </a:lnTo>
                      <a:lnTo>
                        <a:pt x="181" y="129"/>
                      </a:lnTo>
                      <a:lnTo>
                        <a:pt x="190" y="133"/>
                      </a:lnTo>
                      <a:lnTo>
                        <a:pt x="190" y="138"/>
                      </a:lnTo>
                      <a:lnTo>
                        <a:pt x="190" y="142"/>
                      </a:lnTo>
                      <a:lnTo>
                        <a:pt x="185" y="142"/>
                      </a:lnTo>
                      <a:lnTo>
                        <a:pt x="179" y="142"/>
                      </a:lnTo>
                      <a:lnTo>
                        <a:pt x="173" y="132"/>
                      </a:lnTo>
                      <a:lnTo>
                        <a:pt x="166" y="124"/>
                      </a:lnTo>
                      <a:lnTo>
                        <a:pt x="159" y="114"/>
                      </a:lnTo>
                      <a:lnTo>
                        <a:pt x="153" y="105"/>
                      </a:lnTo>
                      <a:lnTo>
                        <a:pt x="146" y="110"/>
                      </a:lnTo>
                      <a:lnTo>
                        <a:pt x="146" y="119"/>
                      </a:lnTo>
                      <a:lnTo>
                        <a:pt x="148" y="130"/>
                      </a:lnTo>
                      <a:lnTo>
                        <a:pt x="154" y="142"/>
                      </a:lnTo>
                      <a:lnTo>
                        <a:pt x="159" y="153"/>
                      </a:lnTo>
                      <a:lnTo>
                        <a:pt x="168" y="163"/>
                      </a:lnTo>
                      <a:lnTo>
                        <a:pt x="177" y="172"/>
                      </a:lnTo>
                      <a:lnTo>
                        <a:pt x="186" y="177"/>
                      </a:lnTo>
                      <a:lnTo>
                        <a:pt x="186" y="184"/>
                      </a:lnTo>
                      <a:lnTo>
                        <a:pt x="186" y="190"/>
                      </a:lnTo>
                      <a:lnTo>
                        <a:pt x="180" y="189"/>
                      </a:lnTo>
                      <a:lnTo>
                        <a:pt x="175" y="185"/>
                      </a:lnTo>
                      <a:lnTo>
                        <a:pt x="168" y="175"/>
                      </a:lnTo>
                      <a:lnTo>
                        <a:pt x="162" y="166"/>
                      </a:lnTo>
                      <a:lnTo>
                        <a:pt x="155" y="155"/>
                      </a:lnTo>
                      <a:lnTo>
                        <a:pt x="148" y="147"/>
                      </a:lnTo>
                      <a:lnTo>
                        <a:pt x="143" y="139"/>
                      </a:lnTo>
                      <a:lnTo>
                        <a:pt x="140" y="136"/>
                      </a:lnTo>
                      <a:lnTo>
                        <a:pt x="142" y="148"/>
                      </a:lnTo>
                      <a:lnTo>
                        <a:pt x="150" y="164"/>
                      </a:lnTo>
                      <a:lnTo>
                        <a:pt x="158" y="181"/>
                      </a:lnTo>
                      <a:lnTo>
                        <a:pt x="170" y="199"/>
                      </a:lnTo>
                      <a:lnTo>
                        <a:pt x="180" y="215"/>
                      </a:lnTo>
                      <a:lnTo>
                        <a:pt x="189" y="230"/>
                      </a:lnTo>
                      <a:lnTo>
                        <a:pt x="196" y="242"/>
                      </a:lnTo>
                      <a:lnTo>
                        <a:pt x="199" y="251"/>
                      </a:lnTo>
                      <a:lnTo>
                        <a:pt x="189" y="239"/>
                      </a:lnTo>
                      <a:lnTo>
                        <a:pt x="181" y="229"/>
                      </a:lnTo>
                      <a:lnTo>
                        <a:pt x="174" y="219"/>
                      </a:lnTo>
                      <a:lnTo>
                        <a:pt x="167" y="209"/>
                      </a:lnTo>
                      <a:lnTo>
                        <a:pt x="161" y="199"/>
                      </a:lnTo>
                      <a:lnTo>
                        <a:pt x="154" y="189"/>
                      </a:lnTo>
                      <a:lnTo>
                        <a:pt x="148" y="180"/>
                      </a:lnTo>
                      <a:lnTo>
                        <a:pt x="144" y="170"/>
                      </a:lnTo>
                      <a:lnTo>
                        <a:pt x="141" y="167"/>
                      </a:lnTo>
                      <a:lnTo>
                        <a:pt x="137" y="167"/>
                      </a:lnTo>
                      <a:lnTo>
                        <a:pt x="139" y="182"/>
                      </a:lnTo>
                      <a:lnTo>
                        <a:pt x="144" y="197"/>
                      </a:lnTo>
                      <a:lnTo>
                        <a:pt x="151" y="214"/>
                      </a:lnTo>
                      <a:lnTo>
                        <a:pt x="161" y="231"/>
                      </a:lnTo>
                      <a:lnTo>
                        <a:pt x="169" y="246"/>
                      </a:lnTo>
                      <a:lnTo>
                        <a:pt x="181" y="263"/>
                      </a:lnTo>
                      <a:lnTo>
                        <a:pt x="193" y="277"/>
                      </a:lnTo>
                      <a:lnTo>
                        <a:pt x="207" y="290"/>
                      </a:lnTo>
                      <a:lnTo>
                        <a:pt x="201" y="290"/>
                      </a:lnTo>
                      <a:lnTo>
                        <a:pt x="199" y="290"/>
                      </a:lnTo>
                      <a:lnTo>
                        <a:pt x="186" y="273"/>
                      </a:lnTo>
                      <a:lnTo>
                        <a:pt x="177" y="260"/>
                      </a:lnTo>
                      <a:lnTo>
                        <a:pt x="169" y="249"/>
                      </a:lnTo>
                      <a:lnTo>
                        <a:pt x="165" y="242"/>
                      </a:lnTo>
                      <a:lnTo>
                        <a:pt x="158" y="235"/>
                      </a:lnTo>
                      <a:lnTo>
                        <a:pt x="154" y="230"/>
                      </a:lnTo>
                      <a:lnTo>
                        <a:pt x="150" y="223"/>
                      </a:lnTo>
                      <a:lnTo>
                        <a:pt x="144" y="218"/>
                      </a:lnTo>
                      <a:lnTo>
                        <a:pt x="145" y="230"/>
                      </a:lnTo>
                      <a:lnTo>
                        <a:pt x="150" y="243"/>
                      </a:lnTo>
                      <a:lnTo>
                        <a:pt x="155" y="257"/>
                      </a:lnTo>
                      <a:lnTo>
                        <a:pt x="164" y="272"/>
                      </a:lnTo>
                      <a:lnTo>
                        <a:pt x="171" y="285"/>
                      </a:lnTo>
                      <a:lnTo>
                        <a:pt x="181" y="300"/>
                      </a:lnTo>
                      <a:lnTo>
                        <a:pt x="190" y="313"/>
                      </a:lnTo>
                      <a:lnTo>
                        <a:pt x="200" y="329"/>
                      </a:lnTo>
                      <a:lnTo>
                        <a:pt x="196" y="331"/>
                      </a:lnTo>
                      <a:lnTo>
                        <a:pt x="196" y="335"/>
                      </a:lnTo>
                      <a:lnTo>
                        <a:pt x="198" y="342"/>
                      </a:lnTo>
                      <a:lnTo>
                        <a:pt x="202" y="350"/>
                      </a:lnTo>
                      <a:lnTo>
                        <a:pt x="200" y="351"/>
                      </a:lnTo>
                      <a:lnTo>
                        <a:pt x="199" y="352"/>
                      </a:lnTo>
                      <a:lnTo>
                        <a:pt x="187" y="333"/>
                      </a:lnTo>
                      <a:lnTo>
                        <a:pt x="179" y="319"/>
                      </a:lnTo>
                      <a:lnTo>
                        <a:pt x="173" y="309"/>
                      </a:lnTo>
                      <a:lnTo>
                        <a:pt x="169" y="302"/>
                      </a:lnTo>
                      <a:lnTo>
                        <a:pt x="165" y="296"/>
                      </a:lnTo>
                      <a:lnTo>
                        <a:pt x="162" y="293"/>
                      </a:lnTo>
                      <a:lnTo>
                        <a:pt x="158" y="289"/>
                      </a:lnTo>
                      <a:lnTo>
                        <a:pt x="155" y="286"/>
                      </a:lnTo>
                      <a:lnTo>
                        <a:pt x="155" y="296"/>
                      </a:lnTo>
                      <a:lnTo>
                        <a:pt x="159" y="308"/>
                      </a:lnTo>
                      <a:lnTo>
                        <a:pt x="165" y="318"/>
                      </a:lnTo>
                      <a:lnTo>
                        <a:pt x="173" y="330"/>
                      </a:lnTo>
                      <a:lnTo>
                        <a:pt x="179" y="341"/>
                      </a:lnTo>
                      <a:lnTo>
                        <a:pt x="189" y="353"/>
                      </a:lnTo>
                      <a:lnTo>
                        <a:pt x="198" y="364"/>
                      </a:lnTo>
                      <a:lnTo>
                        <a:pt x="207" y="376"/>
                      </a:lnTo>
                      <a:lnTo>
                        <a:pt x="204" y="376"/>
                      </a:lnTo>
                      <a:lnTo>
                        <a:pt x="202" y="378"/>
                      </a:lnTo>
                      <a:lnTo>
                        <a:pt x="195" y="369"/>
                      </a:lnTo>
                      <a:lnTo>
                        <a:pt x="188" y="361"/>
                      </a:lnTo>
                      <a:lnTo>
                        <a:pt x="181" y="351"/>
                      </a:lnTo>
                      <a:lnTo>
                        <a:pt x="176" y="341"/>
                      </a:lnTo>
                      <a:lnTo>
                        <a:pt x="169" y="331"/>
                      </a:lnTo>
                      <a:lnTo>
                        <a:pt x="163" y="324"/>
                      </a:lnTo>
                      <a:lnTo>
                        <a:pt x="157" y="318"/>
                      </a:lnTo>
                      <a:lnTo>
                        <a:pt x="153" y="316"/>
                      </a:lnTo>
                      <a:lnTo>
                        <a:pt x="153" y="325"/>
                      </a:lnTo>
                      <a:lnTo>
                        <a:pt x="154" y="336"/>
                      </a:lnTo>
                      <a:lnTo>
                        <a:pt x="157" y="345"/>
                      </a:lnTo>
                      <a:lnTo>
                        <a:pt x="162" y="354"/>
                      </a:lnTo>
                      <a:lnTo>
                        <a:pt x="165" y="361"/>
                      </a:lnTo>
                      <a:lnTo>
                        <a:pt x="171" y="369"/>
                      </a:lnTo>
                      <a:lnTo>
                        <a:pt x="178" y="378"/>
                      </a:lnTo>
                      <a:lnTo>
                        <a:pt x="188" y="389"/>
                      </a:lnTo>
                      <a:lnTo>
                        <a:pt x="182" y="389"/>
                      </a:lnTo>
                      <a:lnTo>
                        <a:pt x="179" y="391"/>
                      </a:lnTo>
                      <a:lnTo>
                        <a:pt x="170" y="379"/>
                      </a:lnTo>
                      <a:lnTo>
                        <a:pt x="163" y="368"/>
                      </a:lnTo>
                      <a:lnTo>
                        <a:pt x="154" y="357"/>
                      </a:lnTo>
                      <a:lnTo>
                        <a:pt x="148" y="347"/>
                      </a:lnTo>
                      <a:lnTo>
                        <a:pt x="148" y="353"/>
                      </a:lnTo>
                      <a:lnTo>
                        <a:pt x="151" y="360"/>
                      </a:lnTo>
                      <a:lnTo>
                        <a:pt x="153" y="366"/>
                      </a:lnTo>
                      <a:lnTo>
                        <a:pt x="158" y="374"/>
                      </a:lnTo>
                      <a:lnTo>
                        <a:pt x="162" y="380"/>
                      </a:lnTo>
                      <a:lnTo>
                        <a:pt x="167" y="388"/>
                      </a:lnTo>
                      <a:lnTo>
                        <a:pt x="173" y="396"/>
                      </a:lnTo>
                      <a:lnTo>
                        <a:pt x="178" y="403"/>
                      </a:lnTo>
                      <a:lnTo>
                        <a:pt x="174" y="403"/>
                      </a:lnTo>
                      <a:lnTo>
                        <a:pt x="169" y="406"/>
                      </a:lnTo>
                      <a:lnTo>
                        <a:pt x="162" y="395"/>
                      </a:lnTo>
                      <a:lnTo>
                        <a:pt x="155" y="385"/>
                      </a:lnTo>
                      <a:lnTo>
                        <a:pt x="148" y="374"/>
                      </a:lnTo>
                      <a:lnTo>
                        <a:pt x="142" y="364"/>
                      </a:lnTo>
                      <a:lnTo>
                        <a:pt x="137" y="366"/>
                      </a:lnTo>
                      <a:lnTo>
                        <a:pt x="133" y="368"/>
                      </a:lnTo>
                      <a:lnTo>
                        <a:pt x="135" y="376"/>
                      </a:lnTo>
                      <a:lnTo>
                        <a:pt x="142" y="386"/>
                      </a:lnTo>
                      <a:lnTo>
                        <a:pt x="148" y="395"/>
                      </a:lnTo>
                      <a:lnTo>
                        <a:pt x="158" y="406"/>
                      </a:lnTo>
                      <a:lnTo>
                        <a:pt x="155" y="411"/>
                      </a:lnTo>
                      <a:lnTo>
                        <a:pt x="153" y="414"/>
                      </a:lnTo>
                      <a:lnTo>
                        <a:pt x="146" y="406"/>
                      </a:lnTo>
                      <a:lnTo>
                        <a:pt x="141" y="398"/>
                      </a:lnTo>
                      <a:lnTo>
                        <a:pt x="134" y="390"/>
                      </a:lnTo>
                      <a:lnTo>
                        <a:pt x="130" y="383"/>
                      </a:lnTo>
                      <a:lnTo>
                        <a:pt x="126" y="383"/>
                      </a:lnTo>
                      <a:lnTo>
                        <a:pt x="123" y="385"/>
                      </a:lnTo>
                      <a:lnTo>
                        <a:pt x="125" y="395"/>
                      </a:lnTo>
                      <a:lnTo>
                        <a:pt x="134" y="405"/>
                      </a:lnTo>
                      <a:lnTo>
                        <a:pt x="137" y="408"/>
                      </a:lnTo>
                      <a:lnTo>
                        <a:pt x="142" y="413"/>
                      </a:lnTo>
                      <a:lnTo>
                        <a:pt x="145" y="419"/>
                      </a:lnTo>
                      <a:lnTo>
                        <a:pt x="148" y="426"/>
                      </a:lnTo>
                      <a:lnTo>
                        <a:pt x="142" y="423"/>
                      </a:lnTo>
                      <a:lnTo>
                        <a:pt x="136" y="421"/>
                      </a:lnTo>
                      <a:lnTo>
                        <a:pt x="131" y="417"/>
                      </a:lnTo>
                      <a:lnTo>
                        <a:pt x="128" y="412"/>
                      </a:lnTo>
                      <a:lnTo>
                        <a:pt x="121" y="403"/>
                      </a:lnTo>
                      <a:lnTo>
                        <a:pt x="114" y="396"/>
                      </a:lnTo>
                      <a:lnTo>
                        <a:pt x="110" y="394"/>
                      </a:lnTo>
                      <a:lnTo>
                        <a:pt x="105" y="394"/>
                      </a:lnTo>
                      <a:lnTo>
                        <a:pt x="105" y="399"/>
                      </a:lnTo>
                      <a:lnTo>
                        <a:pt x="108" y="406"/>
                      </a:lnTo>
                      <a:lnTo>
                        <a:pt x="111" y="410"/>
                      </a:lnTo>
                      <a:lnTo>
                        <a:pt x="117" y="415"/>
                      </a:lnTo>
                      <a:lnTo>
                        <a:pt x="120" y="419"/>
                      </a:lnTo>
                      <a:lnTo>
                        <a:pt x="125" y="424"/>
                      </a:lnTo>
                      <a:lnTo>
                        <a:pt x="129" y="430"/>
                      </a:lnTo>
                      <a:lnTo>
                        <a:pt x="132" y="437"/>
                      </a:lnTo>
                      <a:lnTo>
                        <a:pt x="124" y="435"/>
                      </a:lnTo>
                      <a:lnTo>
                        <a:pt x="119" y="432"/>
                      </a:lnTo>
                      <a:lnTo>
                        <a:pt x="113" y="426"/>
                      </a:lnTo>
                      <a:lnTo>
                        <a:pt x="109" y="421"/>
                      </a:lnTo>
                      <a:lnTo>
                        <a:pt x="103" y="414"/>
                      </a:lnTo>
                      <a:lnTo>
                        <a:pt x="99" y="411"/>
                      </a:lnTo>
                      <a:lnTo>
                        <a:pt x="92" y="408"/>
                      </a:lnTo>
                      <a:lnTo>
                        <a:pt x="86" y="408"/>
                      </a:lnTo>
                      <a:lnTo>
                        <a:pt x="86" y="414"/>
                      </a:lnTo>
                      <a:lnTo>
                        <a:pt x="90" y="424"/>
                      </a:lnTo>
                      <a:lnTo>
                        <a:pt x="92" y="428"/>
                      </a:lnTo>
                      <a:lnTo>
                        <a:pt x="97" y="432"/>
                      </a:lnTo>
                      <a:lnTo>
                        <a:pt x="102" y="434"/>
                      </a:lnTo>
                      <a:lnTo>
                        <a:pt x="109" y="437"/>
                      </a:lnTo>
                      <a:lnTo>
                        <a:pt x="110" y="441"/>
                      </a:lnTo>
                      <a:lnTo>
                        <a:pt x="111" y="447"/>
                      </a:lnTo>
                      <a:lnTo>
                        <a:pt x="113" y="447"/>
                      </a:lnTo>
                      <a:lnTo>
                        <a:pt x="117" y="448"/>
                      </a:lnTo>
                      <a:lnTo>
                        <a:pt x="120" y="451"/>
                      </a:lnTo>
                      <a:lnTo>
                        <a:pt x="125" y="456"/>
                      </a:lnTo>
                      <a:lnTo>
                        <a:pt x="112" y="464"/>
                      </a:lnTo>
                      <a:lnTo>
                        <a:pt x="100" y="468"/>
                      </a:lnTo>
                      <a:lnTo>
                        <a:pt x="87" y="467"/>
                      </a:lnTo>
                      <a:lnTo>
                        <a:pt x="75" y="465"/>
                      </a:lnTo>
                      <a:lnTo>
                        <a:pt x="62" y="460"/>
                      </a:lnTo>
                      <a:lnTo>
                        <a:pt x="50" y="456"/>
                      </a:lnTo>
                      <a:lnTo>
                        <a:pt x="40" y="453"/>
                      </a:lnTo>
                      <a:lnTo>
                        <a:pt x="31" y="452"/>
                      </a:lnTo>
                      <a:lnTo>
                        <a:pt x="28" y="455"/>
                      </a:lnTo>
                      <a:lnTo>
                        <a:pt x="24" y="460"/>
                      </a:lnTo>
                      <a:lnTo>
                        <a:pt x="2" y="455"/>
                      </a:lnTo>
                      <a:lnTo>
                        <a:pt x="0" y="442"/>
                      </a:lnTo>
                      <a:lnTo>
                        <a:pt x="11" y="423"/>
                      </a:lnTo>
                      <a:lnTo>
                        <a:pt x="33" y="402"/>
                      </a:lnTo>
                      <a:lnTo>
                        <a:pt x="58" y="380"/>
                      </a:lnTo>
                      <a:lnTo>
                        <a:pt x="84" y="362"/>
                      </a:lnTo>
                      <a:lnTo>
                        <a:pt x="102" y="347"/>
                      </a:lnTo>
                      <a:lnTo>
                        <a:pt x="111" y="343"/>
                      </a:lnTo>
                      <a:lnTo>
                        <a:pt x="117" y="288"/>
                      </a:lnTo>
                      <a:lnTo>
                        <a:pt x="114" y="235"/>
                      </a:lnTo>
                      <a:lnTo>
                        <a:pt x="110" y="183"/>
                      </a:lnTo>
                      <a:lnTo>
                        <a:pt x="110" y="135"/>
                      </a:lnTo>
                      <a:lnTo>
                        <a:pt x="117" y="90"/>
                      </a:lnTo>
                      <a:lnTo>
                        <a:pt x="139" y="52"/>
                      </a:lnTo>
                      <a:lnTo>
                        <a:pt x="178" y="20"/>
                      </a:lnTo>
                      <a:lnTo>
                        <a:pt x="245" y="0"/>
                      </a:lnTo>
                      <a:lnTo>
                        <a:pt x="267" y="0"/>
                      </a:lnTo>
                      <a:lnTo>
                        <a:pt x="292" y="7"/>
                      </a:lnTo>
                      <a:lnTo>
                        <a:pt x="319" y="18"/>
                      </a:lnTo>
                      <a:lnTo>
                        <a:pt x="343" y="35"/>
                      </a:lnTo>
                      <a:lnTo>
                        <a:pt x="361" y="53"/>
                      </a:lnTo>
                      <a:lnTo>
                        <a:pt x="373" y="75"/>
                      </a:lnTo>
                      <a:lnTo>
                        <a:pt x="376" y="98"/>
                      </a:lnTo>
                      <a:lnTo>
                        <a:pt x="366" y="126"/>
                      </a:lnTo>
                      <a:lnTo>
                        <a:pt x="360" y="126"/>
                      </a:lnTo>
                      <a:lnTo>
                        <a:pt x="357" y="128"/>
                      </a:lnTo>
                      <a:lnTo>
                        <a:pt x="353" y="111"/>
                      </a:lnTo>
                      <a:lnTo>
                        <a:pt x="349" y="96"/>
                      </a:lnTo>
                      <a:lnTo>
                        <a:pt x="344" y="81"/>
                      </a:lnTo>
                      <a:lnTo>
                        <a:pt x="338" y="69"/>
                      </a:lnTo>
                      <a:lnTo>
                        <a:pt x="331" y="58"/>
                      </a:lnTo>
                      <a:lnTo>
                        <a:pt x="321" y="49"/>
                      </a:lnTo>
                      <a:lnTo>
                        <a:pt x="310" y="42"/>
                      </a:lnTo>
                      <a:lnTo>
                        <a:pt x="297" y="40"/>
                      </a:lnTo>
                      <a:lnTo>
                        <a:pt x="297" y="43"/>
                      </a:lnTo>
                      <a:lnTo>
                        <a:pt x="299" y="50"/>
                      </a:lnTo>
                      <a:lnTo>
                        <a:pt x="326" y="110"/>
                      </a:lnTo>
                      <a:lnTo>
                        <a:pt x="336" y="185"/>
                      </a:lnTo>
                      <a:lnTo>
                        <a:pt x="327" y="264"/>
                      </a:lnTo>
                      <a:lnTo>
                        <a:pt x="305" y="344"/>
                      </a:lnTo>
                      <a:lnTo>
                        <a:pt x="267" y="417"/>
                      </a:lnTo>
                      <a:lnTo>
                        <a:pt x="218" y="477"/>
                      </a:lnTo>
                      <a:lnTo>
                        <a:pt x="156" y="518"/>
                      </a:lnTo>
                      <a:lnTo>
                        <a:pt x="86" y="5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84" name="Freeform 71"/>
                <p:cNvSpPr>
                  <a:spLocks/>
                </p:cNvSpPr>
                <p:nvPr/>
              </p:nvSpPr>
              <p:spPr bwMode="auto">
                <a:xfrm>
                  <a:off x="4521" y="2088"/>
                  <a:ext cx="136" cy="86"/>
                </a:xfrm>
                <a:custGeom>
                  <a:avLst/>
                  <a:gdLst>
                    <a:gd name="T0" fmla="*/ 0 w 274"/>
                    <a:gd name="T1" fmla="*/ 0 h 174"/>
                    <a:gd name="T2" fmla="*/ 0 w 274"/>
                    <a:gd name="T3" fmla="*/ 0 h 174"/>
                    <a:gd name="T4" fmla="*/ 0 w 274"/>
                    <a:gd name="T5" fmla="*/ 0 h 174"/>
                    <a:gd name="T6" fmla="*/ 0 w 274"/>
                    <a:gd name="T7" fmla="*/ 0 h 174"/>
                    <a:gd name="T8" fmla="*/ 0 w 274"/>
                    <a:gd name="T9" fmla="*/ 0 h 174"/>
                    <a:gd name="T10" fmla="*/ 0 w 274"/>
                    <a:gd name="T11" fmla="*/ 0 h 174"/>
                    <a:gd name="T12" fmla="*/ 0 w 274"/>
                    <a:gd name="T13" fmla="*/ 0 h 174"/>
                    <a:gd name="T14" fmla="*/ 0 w 274"/>
                    <a:gd name="T15" fmla="*/ 0 h 174"/>
                    <a:gd name="T16" fmla="*/ 0 w 274"/>
                    <a:gd name="T17" fmla="*/ 0 h 174"/>
                    <a:gd name="T18" fmla="*/ 0 w 274"/>
                    <a:gd name="T19" fmla="*/ 0 h 174"/>
                    <a:gd name="T20" fmla="*/ 0 w 274"/>
                    <a:gd name="T21" fmla="*/ 0 h 174"/>
                    <a:gd name="T22" fmla="*/ 0 w 274"/>
                    <a:gd name="T23" fmla="*/ 0 h 174"/>
                    <a:gd name="T24" fmla="*/ 0 w 274"/>
                    <a:gd name="T25" fmla="*/ 0 h 174"/>
                    <a:gd name="T26" fmla="*/ 0 w 274"/>
                    <a:gd name="T27" fmla="*/ 0 h 174"/>
                    <a:gd name="T28" fmla="*/ 0 w 274"/>
                    <a:gd name="T29" fmla="*/ 0 h 174"/>
                    <a:gd name="T30" fmla="*/ 0 w 274"/>
                    <a:gd name="T31" fmla="*/ 0 h 174"/>
                    <a:gd name="T32" fmla="*/ 0 w 274"/>
                    <a:gd name="T33" fmla="*/ 0 h 174"/>
                    <a:gd name="T34" fmla="*/ 0 w 274"/>
                    <a:gd name="T35" fmla="*/ 0 h 174"/>
                    <a:gd name="T36" fmla="*/ 0 w 274"/>
                    <a:gd name="T37" fmla="*/ 0 h 174"/>
                    <a:gd name="T38" fmla="*/ 0 w 274"/>
                    <a:gd name="T39" fmla="*/ 0 h 174"/>
                    <a:gd name="T40" fmla="*/ 0 w 274"/>
                    <a:gd name="T41" fmla="*/ 0 h 174"/>
                    <a:gd name="T42" fmla="*/ 0 w 274"/>
                    <a:gd name="T43" fmla="*/ 0 h 174"/>
                    <a:gd name="T44" fmla="*/ 0 w 274"/>
                    <a:gd name="T45" fmla="*/ 0 h 174"/>
                    <a:gd name="T46" fmla="*/ 0 w 274"/>
                    <a:gd name="T47" fmla="*/ 0 h 174"/>
                    <a:gd name="T48" fmla="*/ 0 w 274"/>
                    <a:gd name="T49" fmla="*/ 0 h 174"/>
                    <a:gd name="T50" fmla="*/ 0 w 274"/>
                    <a:gd name="T51" fmla="*/ 0 h 174"/>
                    <a:gd name="T52" fmla="*/ 0 w 274"/>
                    <a:gd name="T53" fmla="*/ 0 h 174"/>
                    <a:gd name="T54" fmla="*/ 0 w 274"/>
                    <a:gd name="T55" fmla="*/ 0 h 174"/>
                    <a:gd name="T56" fmla="*/ 0 w 274"/>
                    <a:gd name="T57" fmla="*/ 0 h 174"/>
                    <a:gd name="T58" fmla="*/ 0 w 274"/>
                    <a:gd name="T59" fmla="*/ 0 h 174"/>
                    <a:gd name="T60" fmla="*/ 0 w 274"/>
                    <a:gd name="T61" fmla="*/ 0 h 174"/>
                    <a:gd name="T62" fmla="*/ 0 w 274"/>
                    <a:gd name="T63" fmla="*/ 0 h 174"/>
                    <a:gd name="T64" fmla="*/ 0 w 274"/>
                    <a:gd name="T65" fmla="*/ 0 h 174"/>
                    <a:gd name="T66" fmla="*/ 0 w 274"/>
                    <a:gd name="T67" fmla="*/ 0 h 174"/>
                    <a:gd name="T68" fmla="*/ 0 w 274"/>
                    <a:gd name="T69" fmla="*/ 0 h 174"/>
                    <a:gd name="T70" fmla="*/ 0 w 274"/>
                    <a:gd name="T71" fmla="*/ 0 h 174"/>
                    <a:gd name="T72" fmla="*/ 0 w 274"/>
                    <a:gd name="T73" fmla="*/ 0 h 17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74"/>
                    <a:gd name="T112" fmla="*/ 0 h 174"/>
                    <a:gd name="T113" fmla="*/ 274 w 274"/>
                    <a:gd name="T114" fmla="*/ 174 h 17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74" h="174">
                      <a:moveTo>
                        <a:pt x="10" y="174"/>
                      </a:moveTo>
                      <a:lnTo>
                        <a:pt x="0" y="164"/>
                      </a:lnTo>
                      <a:lnTo>
                        <a:pt x="7" y="154"/>
                      </a:lnTo>
                      <a:lnTo>
                        <a:pt x="25" y="145"/>
                      </a:lnTo>
                      <a:lnTo>
                        <a:pt x="54" y="139"/>
                      </a:lnTo>
                      <a:lnTo>
                        <a:pt x="85" y="132"/>
                      </a:lnTo>
                      <a:lnTo>
                        <a:pt x="117" y="130"/>
                      </a:lnTo>
                      <a:lnTo>
                        <a:pt x="145" y="130"/>
                      </a:lnTo>
                      <a:lnTo>
                        <a:pt x="167" y="135"/>
                      </a:lnTo>
                      <a:lnTo>
                        <a:pt x="204" y="128"/>
                      </a:lnTo>
                      <a:lnTo>
                        <a:pt x="232" y="117"/>
                      </a:lnTo>
                      <a:lnTo>
                        <a:pt x="246" y="100"/>
                      </a:lnTo>
                      <a:lnTo>
                        <a:pt x="252" y="82"/>
                      </a:lnTo>
                      <a:lnTo>
                        <a:pt x="246" y="61"/>
                      </a:lnTo>
                      <a:lnTo>
                        <a:pt x="231" y="43"/>
                      </a:lnTo>
                      <a:lnTo>
                        <a:pt x="207" y="27"/>
                      </a:lnTo>
                      <a:lnTo>
                        <a:pt x="175" y="15"/>
                      </a:lnTo>
                      <a:lnTo>
                        <a:pt x="174" y="11"/>
                      </a:lnTo>
                      <a:lnTo>
                        <a:pt x="173" y="8"/>
                      </a:lnTo>
                      <a:lnTo>
                        <a:pt x="191" y="0"/>
                      </a:lnTo>
                      <a:lnTo>
                        <a:pt x="215" y="6"/>
                      </a:lnTo>
                      <a:lnTo>
                        <a:pt x="240" y="19"/>
                      </a:lnTo>
                      <a:lnTo>
                        <a:pt x="260" y="40"/>
                      </a:lnTo>
                      <a:lnTo>
                        <a:pt x="272" y="64"/>
                      </a:lnTo>
                      <a:lnTo>
                        <a:pt x="274" y="92"/>
                      </a:lnTo>
                      <a:lnTo>
                        <a:pt x="258" y="119"/>
                      </a:lnTo>
                      <a:lnTo>
                        <a:pt x="223" y="144"/>
                      </a:lnTo>
                      <a:lnTo>
                        <a:pt x="195" y="146"/>
                      </a:lnTo>
                      <a:lnTo>
                        <a:pt x="168" y="146"/>
                      </a:lnTo>
                      <a:lnTo>
                        <a:pt x="143" y="144"/>
                      </a:lnTo>
                      <a:lnTo>
                        <a:pt x="119" y="143"/>
                      </a:lnTo>
                      <a:lnTo>
                        <a:pt x="94" y="143"/>
                      </a:lnTo>
                      <a:lnTo>
                        <a:pt x="69" y="146"/>
                      </a:lnTo>
                      <a:lnTo>
                        <a:pt x="43" y="156"/>
                      </a:lnTo>
                      <a:lnTo>
                        <a:pt x="17" y="174"/>
                      </a:lnTo>
                      <a:lnTo>
                        <a:pt x="13" y="174"/>
                      </a:lnTo>
                      <a:lnTo>
                        <a:pt x="10" y="1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85" name="Freeform 72"/>
                <p:cNvSpPr>
                  <a:spLocks/>
                </p:cNvSpPr>
                <p:nvPr/>
              </p:nvSpPr>
              <p:spPr bwMode="auto">
                <a:xfrm>
                  <a:off x="5138" y="2163"/>
                  <a:ext cx="5" cy="6"/>
                </a:xfrm>
                <a:custGeom>
                  <a:avLst/>
                  <a:gdLst>
                    <a:gd name="T0" fmla="*/ 0 w 11"/>
                    <a:gd name="T1" fmla="*/ 1 h 11"/>
                    <a:gd name="T2" fmla="*/ 0 w 11"/>
                    <a:gd name="T3" fmla="*/ 1 h 11"/>
                    <a:gd name="T4" fmla="*/ 0 w 11"/>
                    <a:gd name="T5" fmla="*/ 1 h 11"/>
                    <a:gd name="T6" fmla="*/ 0 w 11"/>
                    <a:gd name="T7" fmla="*/ 0 h 11"/>
                    <a:gd name="T8" fmla="*/ 0 w 11"/>
                    <a:gd name="T9" fmla="*/ 0 h 11"/>
                    <a:gd name="T10" fmla="*/ 0 w 11"/>
                    <a:gd name="T11" fmla="*/ 1 h 11"/>
                    <a:gd name="T12" fmla="*/ 0 w 11"/>
                    <a:gd name="T13" fmla="*/ 1 h 11"/>
                    <a:gd name="T14" fmla="*/ 0 w 11"/>
                    <a:gd name="T15" fmla="*/ 1 h 11"/>
                    <a:gd name="T16" fmla="*/ 0 w 11"/>
                    <a:gd name="T17" fmla="*/ 1 h 1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1"/>
                    <a:gd name="T28" fmla="*/ 0 h 11"/>
                    <a:gd name="T29" fmla="*/ 11 w 11"/>
                    <a:gd name="T30" fmla="*/ 11 h 1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1" h="11">
                      <a:moveTo>
                        <a:pt x="2" y="11"/>
                      </a:moveTo>
                      <a:lnTo>
                        <a:pt x="0" y="1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9" y="0"/>
                      </a:lnTo>
                      <a:lnTo>
                        <a:pt x="11" y="4"/>
                      </a:lnTo>
                      <a:lnTo>
                        <a:pt x="10" y="11"/>
                      </a:lnTo>
                      <a:lnTo>
                        <a:pt x="6" y="11"/>
                      </a:ln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86" name="Freeform 73"/>
                <p:cNvSpPr>
                  <a:spLocks/>
                </p:cNvSpPr>
                <p:nvPr/>
              </p:nvSpPr>
              <p:spPr bwMode="auto">
                <a:xfrm>
                  <a:off x="4571" y="2043"/>
                  <a:ext cx="29" cy="86"/>
                </a:xfrm>
                <a:custGeom>
                  <a:avLst/>
                  <a:gdLst>
                    <a:gd name="T0" fmla="*/ 0 w 58"/>
                    <a:gd name="T1" fmla="*/ 1 h 172"/>
                    <a:gd name="T2" fmla="*/ 1 w 58"/>
                    <a:gd name="T3" fmla="*/ 1 h 172"/>
                    <a:gd name="T4" fmla="*/ 1 w 58"/>
                    <a:gd name="T5" fmla="*/ 1 h 172"/>
                    <a:gd name="T6" fmla="*/ 1 w 58"/>
                    <a:gd name="T7" fmla="*/ 1 h 172"/>
                    <a:gd name="T8" fmla="*/ 1 w 58"/>
                    <a:gd name="T9" fmla="*/ 1 h 172"/>
                    <a:gd name="T10" fmla="*/ 1 w 58"/>
                    <a:gd name="T11" fmla="*/ 1 h 172"/>
                    <a:gd name="T12" fmla="*/ 1 w 58"/>
                    <a:gd name="T13" fmla="*/ 1 h 172"/>
                    <a:gd name="T14" fmla="*/ 1 w 58"/>
                    <a:gd name="T15" fmla="*/ 1 h 172"/>
                    <a:gd name="T16" fmla="*/ 1 w 58"/>
                    <a:gd name="T17" fmla="*/ 1 h 172"/>
                    <a:gd name="T18" fmla="*/ 1 w 58"/>
                    <a:gd name="T19" fmla="*/ 1 h 172"/>
                    <a:gd name="T20" fmla="*/ 1 w 58"/>
                    <a:gd name="T21" fmla="*/ 0 h 172"/>
                    <a:gd name="T22" fmla="*/ 1 w 58"/>
                    <a:gd name="T23" fmla="*/ 1 h 172"/>
                    <a:gd name="T24" fmla="*/ 1 w 58"/>
                    <a:gd name="T25" fmla="*/ 1 h 172"/>
                    <a:gd name="T26" fmla="*/ 1 w 58"/>
                    <a:gd name="T27" fmla="*/ 1 h 172"/>
                    <a:gd name="T28" fmla="*/ 1 w 58"/>
                    <a:gd name="T29" fmla="*/ 1 h 172"/>
                    <a:gd name="T30" fmla="*/ 1 w 58"/>
                    <a:gd name="T31" fmla="*/ 1 h 172"/>
                    <a:gd name="T32" fmla="*/ 1 w 58"/>
                    <a:gd name="T33" fmla="*/ 1 h 172"/>
                    <a:gd name="T34" fmla="*/ 1 w 58"/>
                    <a:gd name="T35" fmla="*/ 1 h 172"/>
                    <a:gd name="T36" fmla="*/ 0 w 58"/>
                    <a:gd name="T37" fmla="*/ 1 h 1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58"/>
                    <a:gd name="T58" fmla="*/ 0 h 172"/>
                    <a:gd name="T59" fmla="*/ 58 w 58"/>
                    <a:gd name="T60" fmla="*/ 172 h 1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58" h="172">
                      <a:moveTo>
                        <a:pt x="0" y="172"/>
                      </a:moveTo>
                      <a:lnTo>
                        <a:pt x="11" y="143"/>
                      </a:lnTo>
                      <a:lnTo>
                        <a:pt x="21" y="121"/>
                      </a:lnTo>
                      <a:lnTo>
                        <a:pt x="26" y="103"/>
                      </a:lnTo>
                      <a:lnTo>
                        <a:pt x="31" y="87"/>
                      </a:lnTo>
                      <a:lnTo>
                        <a:pt x="33" y="70"/>
                      </a:lnTo>
                      <a:lnTo>
                        <a:pt x="34" y="52"/>
                      </a:lnTo>
                      <a:lnTo>
                        <a:pt x="34" y="30"/>
                      </a:lnTo>
                      <a:lnTo>
                        <a:pt x="35" y="4"/>
                      </a:lnTo>
                      <a:lnTo>
                        <a:pt x="36" y="1"/>
                      </a:lnTo>
                      <a:lnTo>
                        <a:pt x="40" y="0"/>
                      </a:lnTo>
                      <a:lnTo>
                        <a:pt x="50" y="17"/>
                      </a:lnTo>
                      <a:lnTo>
                        <a:pt x="56" y="40"/>
                      </a:lnTo>
                      <a:lnTo>
                        <a:pt x="58" y="65"/>
                      </a:lnTo>
                      <a:lnTo>
                        <a:pt x="56" y="94"/>
                      </a:lnTo>
                      <a:lnTo>
                        <a:pt x="48" y="119"/>
                      </a:lnTo>
                      <a:lnTo>
                        <a:pt x="36" y="142"/>
                      </a:lnTo>
                      <a:lnTo>
                        <a:pt x="20" y="160"/>
                      </a:lnTo>
                      <a:lnTo>
                        <a:pt x="0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87" name="Freeform 74"/>
                <p:cNvSpPr>
                  <a:spLocks/>
                </p:cNvSpPr>
                <p:nvPr/>
              </p:nvSpPr>
              <p:spPr bwMode="auto">
                <a:xfrm>
                  <a:off x="4752" y="2070"/>
                  <a:ext cx="10" cy="28"/>
                </a:xfrm>
                <a:custGeom>
                  <a:avLst/>
                  <a:gdLst>
                    <a:gd name="T0" fmla="*/ 0 w 21"/>
                    <a:gd name="T1" fmla="*/ 0 h 57"/>
                    <a:gd name="T2" fmla="*/ 0 w 21"/>
                    <a:gd name="T3" fmla="*/ 0 h 57"/>
                    <a:gd name="T4" fmla="*/ 0 w 21"/>
                    <a:gd name="T5" fmla="*/ 0 h 57"/>
                    <a:gd name="T6" fmla="*/ 0 w 21"/>
                    <a:gd name="T7" fmla="*/ 0 h 57"/>
                    <a:gd name="T8" fmla="*/ 0 w 21"/>
                    <a:gd name="T9" fmla="*/ 0 h 57"/>
                    <a:gd name="T10" fmla="*/ 0 w 21"/>
                    <a:gd name="T11" fmla="*/ 0 h 57"/>
                    <a:gd name="T12" fmla="*/ 0 w 21"/>
                    <a:gd name="T13" fmla="*/ 0 h 57"/>
                    <a:gd name="T14" fmla="*/ 0 w 21"/>
                    <a:gd name="T15" fmla="*/ 0 h 57"/>
                    <a:gd name="T16" fmla="*/ 0 w 21"/>
                    <a:gd name="T17" fmla="*/ 0 h 57"/>
                    <a:gd name="T18" fmla="*/ 0 w 21"/>
                    <a:gd name="T19" fmla="*/ 0 h 57"/>
                    <a:gd name="T20" fmla="*/ 0 w 21"/>
                    <a:gd name="T21" fmla="*/ 0 h 57"/>
                    <a:gd name="T22" fmla="*/ 0 w 21"/>
                    <a:gd name="T23" fmla="*/ 0 h 57"/>
                    <a:gd name="T24" fmla="*/ 0 w 21"/>
                    <a:gd name="T25" fmla="*/ 0 h 57"/>
                    <a:gd name="T26" fmla="*/ 0 w 21"/>
                    <a:gd name="T27" fmla="*/ 0 h 57"/>
                    <a:gd name="T28" fmla="*/ 0 w 21"/>
                    <a:gd name="T29" fmla="*/ 0 h 57"/>
                    <a:gd name="T30" fmla="*/ 0 w 21"/>
                    <a:gd name="T31" fmla="*/ 0 h 57"/>
                    <a:gd name="T32" fmla="*/ 0 w 21"/>
                    <a:gd name="T33" fmla="*/ 0 h 57"/>
                    <a:gd name="T34" fmla="*/ 0 w 21"/>
                    <a:gd name="T35" fmla="*/ 0 h 57"/>
                    <a:gd name="T36" fmla="*/ 0 w 21"/>
                    <a:gd name="T37" fmla="*/ 0 h 57"/>
                    <a:gd name="T38" fmla="*/ 0 w 21"/>
                    <a:gd name="T39" fmla="*/ 0 h 57"/>
                    <a:gd name="T40" fmla="*/ 0 w 21"/>
                    <a:gd name="T41" fmla="*/ 0 h 57"/>
                    <a:gd name="T42" fmla="*/ 0 w 21"/>
                    <a:gd name="T43" fmla="*/ 0 h 57"/>
                    <a:gd name="T44" fmla="*/ 0 w 21"/>
                    <a:gd name="T45" fmla="*/ 0 h 5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1"/>
                    <a:gd name="T70" fmla="*/ 0 h 57"/>
                    <a:gd name="T71" fmla="*/ 21 w 21"/>
                    <a:gd name="T72" fmla="*/ 57 h 5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1" h="57">
                      <a:moveTo>
                        <a:pt x="4" y="56"/>
                      </a:moveTo>
                      <a:lnTo>
                        <a:pt x="2" y="48"/>
                      </a:lnTo>
                      <a:lnTo>
                        <a:pt x="2" y="41"/>
                      </a:lnTo>
                      <a:lnTo>
                        <a:pt x="0" y="34"/>
                      </a:lnTo>
                      <a:lnTo>
                        <a:pt x="0" y="28"/>
                      </a:lnTo>
                      <a:lnTo>
                        <a:pt x="0" y="20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2" y="6"/>
                      </a:lnTo>
                      <a:lnTo>
                        <a:pt x="14" y="12"/>
                      </a:lnTo>
                      <a:lnTo>
                        <a:pt x="15" y="20"/>
                      </a:lnTo>
                      <a:lnTo>
                        <a:pt x="17" y="29"/>
                      </a:lnTo>
                      <a:lnTo>
                        <a:pt x="18" y="36"/>
                      </a:lnTo>
                      <a:lnTo>
                        <a:pt x="19" y="44"/>
                      </a:lnTo>
                      <a:lnTo>
                        <a:pt x="20" y="50"/>
                      </a:lnTo>
                      <a:lnTo>
                        <a:pt x="21" y="56"/>
                      </a:lnTo>
                      <a:lnTo>
                        <a:pt x="14" y="56"/>
                      </a:lnTo>
                      <a:lnTo>
                        <a:pt x="9" y="57"/>
                      </a:lnTo>
                      <a:lnTo>
                        <a:pt x="6" y="56"/>
                      </a:lnTo>
                      <a:lnTo>
                        <a:pt x="4" y="56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88" name="Freeform 75"/>
                <p:cNvSpPr>
                  <a:spLocks/>
                </p:cNvSpPr>
                <p:nvPr/>
              </p:nvSpPr>
              <p:spPr bwMode="auto">
                <a:xfrm>
                  <a:off x="4763" y="2064"/>
                  <a:ext cx="11" cy="22"/>
                </a:xfrm>
                <a:custGeom>
                  <a:avLst/>
                  <a:gdLst>
                    <a:gd name="T0" fmla="*/ 1 w 21"/>
                    <a:gd name="T1" fmla="*/ 1 h 44"/>
                    <a:gd name="T2" fmla="*/ 1 w 21"/>
                    <a:gd name="T3" fmla="*/ 1 h 44"/>
                    <a:gd name="T4" fmla="*/ 0 w 21"/>
                    <a:gd name="T5" fmla="*/ 1 h 44"/>
                    <a:gd name="T6" fmla="*/ 0 w 21"/>
                    <a:gd name="T7" fmla="*/ 1 h 44"/>
                    <a:gd name="T8" fmla="*/ 0 w 21"/>
                    <a:gd name="T9" fmla="*/ 1 h 44"/>
                    <a:gd name="T10" fmla="*/ 0 w 21"/>
                    <a:gd name="T11" fmla="*/ 1 h 44"/>
                    <a:gd name="T12" fmla="*/ 0 w 21"/>
                    <a:gd name="T13" fmla="*/ 0 h 44"/>
                    <a:gd name="T14" fmla="*/ 1 w 21"/>
                    <a:gd name="T15" fmla="*/ 0 h 44"/>
                    <a:gd name="T16" fmla="*/ 1 w 21"/>
                    <a:gd name="T17" fmla="*/ 0 h 44"/>
                    <a:gd name="T18" fmla="*/ 1 w 21"/>
                    <a:gd name="T19" fmla="*/ 1 h 44"/>
                    <a:gd name="T20" fmla="*/ 1 w 21"/>
                    <a:gd name="T21" fmla="*/ 1 h 44"/>
                    <a:gd name="T22" fmla="*/ 1 w 21"/>
                    <a:gd name="T23" fmla="*/ 1 h 44"/>
                    <a:gd name="T24" fmla="*/ 1 w 21"/>
                    <a:gd name="T25" fmla="*/ 1 h 44"/>
                    <a:gd name="T26" fmla="*/ 1 w 21"/>
                    <a:gd name="T27" fmla="*/ 1 h 44"/>
                    <a:gd name="T28" fmla="*/ 1 w 21"/>
                    <a:gd name="T29" fmla="*/ 1 h 4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"/>
                    <a:gd name="T46" fmla="*/ 0 h 44"/>
                    <a:gd name="T47" fmla="*/ 21 w 21"/>
                    <a:gd name="T48" fmla="*/ 44 h 4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" h="44">
                      <a:moveTo>
                        <a:pt x="8" y="44"/>
                      </a:moveTo>
                      <a:lnTo>
                        <a:pt x="4" y="43"/>
                      </a:lnTo>
                      <a:lnTo>
                        <a:pt x="0" y="43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6" y="11"/>
                      </a:lnTo>
                      <a:lnTo>
                        <a:pt x="18" y="22"/>
                      </a:lnTo>
                      <a:lnTo>
                        <a:pt x="19" y="33"/>
                      </a:lnTo>
                      <a:lnTo>
                        <a:pt x="21" y="44"/>
                      </a:lnTo>
                      <a:lnTo>
                        <a:pt x="15" y="44"/>
                      </a:lnTo>
                      <a:lnTo>
                        <a:pt x="8" y="44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89" name="Freeform 76"/>
                <p:cNvSpPr>
                  <a:spLocks/>
                </p:cNvSpPr>
                <p:nvPr/>
              </p:nvSpPr>
              <p:spPr bwMode="auto">
                <a:xfrm>
                  <a:off x="4709" y="2055"/>
                  <a:ext cx="8" cy="26"/>
                </a:xfrm>
                <a:custGeom>
                  <a:avLst/>
                  <a:gdLst>
                    <a:gd name="T0" fmla="*/ 1 w 15"/>
                    <a:gd name="T1" fmla="*/ 1 h 52"/>
                    <a:gd name="T2" fmla="*/ 1 w 15"/>
                    <a:gd name="T3" fmla="*/ 1 h 52"/>
                    <a:gd name="T4" fmla="*/ 0 w 15"/>
                    <a:gd name="T5" fmla="*/ 1 h 52"/>
                    <a:gd name="T6" fmla="*/ 0 w 15"/>
                    <a:gd name="T7" fmla="*/ 1 h 52"/>
                    <a:gd name="T8" fmla="*/ 0 w 15"/>
                    <a:gd name="T9" fmla="*/ 1 h 52"/>
                    <a:gd name="T10" fmla="*/ 0 w 15"/>
                    <a:gd name="T11" fmla="*/ 1 h 52"/>
                    <a:gd name="T12" fmla="*/ 0 w 15"/>
                    <a:gd name="T13" fmla="*/ 1 h 52"/>
                    <a:gd name="T14" fmla="*/ 0 w 15"/>
                    <a:gd name="T15" fmla="*/ 1 h 52"/>
                    <a:gd name="T16" fmla="*/ 0 w 15"/>
                    <a:gd name="T17" fmla="*/ 0 h 52"/>
                    <a:gd name="T18" fmla="*/ 1 w 15"/>
                    <a:gd name="T19" fmla="*/ 0 h 52"/>
                    <a:gd name="T20" fmla="*/ 1 w 15"/>
                    <a:gd name="T21" fmla="*/ 0 h 52"/>
                    <a:gd name="T22" fmla="*/ 1 w 15"/>
                    <a:gd name="T23" fmla="*/ 1 h 52"/>
                    <a:gd name="T24" fmla="*/ 1 w 15"/>
                    <a:gd name="T25" fmla="*/ 1 h 52"/>
                    <a:gd name="T26" fmla="*/ 1 w 15"/>
                    <a:gd name="T27" fmla="*/ 1 h 52"/>
                    <a:gd name="T28" fmla="*/ 1 w 15"/>
                    <a:gd name="T29" fmla="*/ 1 h 52"/>
                    <a:gd name="T30" fmla="*/ 1 w 15"/>
                    <a:gd name="T31" fmla="*/ 1 h 52"/>
                    <a:gd name="T32" fmla="*/ 1 w 15"/>
                    <a:gd name="T33" fmla="*/ 1 h 52"/>
                    <a:gd name="T34" fmla="*/ 1 w 15"/>
                    <a:gd name="T35" fmla="*/ 1 h 52"/>
                    <a:gd name="T36" fmla="*/ 1 w 15"/>
                    <a:gd name="T37" fmla="*/ 1 h 52"/>
                    <a:gd name="T38" fmla="*/ 1 w 15"/>
                    <a:gd name="T39" fmla="*/ 1 h 52"/>
                    <a:gd name="T40" fmla="*/ 1 w 15"/>
                    <a:gd name="T41" fmla="*/ 1 h 52"/>
                    <a:gd name="T42" fmla="*/ 1 w 15"/>
                    <a:gd name="T43" fmla="*/ 1 h 52"/>
                    <a:gd name="T44" fmla="*/ 1 w 15"/>
                    <a:gd name="T45" fmla="*/ 1 h 5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5"/>
                    <a:gd name="T70" fmla="*/ 0 h 52"/>
                    <a:gd name="T71" fmla="*/ 15 w 15"/>
                    <a:gd name="T72" fmla="*/ 52 h 5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5" h="52">
                      <a:moveTo>
                        <a:pt x="2" y="52"/>
                      </a:moveTo>
                      <a:lnTo>
                        <a:pt x="1" y="43"/>
                      </a:lnTo>
                      <a:lnTo>
                        <a:pt x="0" y="37"/>
                      </a:lnTo>
                      <a:lnTo>
                        <a:pt x="0" y="30"/>
                      </a:lnTo>
                      <a:lnTo>
                        <a:pt x="0" y="24"/>
                      </a:lnTo>
                      <a:lnTo>
                        <a:pt x="0" y="17"/>
                      </a:lnTo>
                      <a:lnTo>
                        <a:pt x="0" y="11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10" y="2"/>
                      </a:lnTo>
                      <a:lnTo>
                        <a:pt x="15" y="6"/>
                      </a:lnTo>
                      <a:lnTo>
                        <a:pt x="12" y="9"/>
                      </a:lnTo>
                      <a:lnTo>
                        <a:pt x="11" y="14"/>
                      </a:lnTo>
                      <a:lnTo>
                        <a:pt x="9" y="19"/>
                      </a:lnTo>
                      <a:lnTo>
                        <a:pt x="9" y="26"/>
                      </a:lnTo>
                      <a:lnTo>
                        <a:pt x="9" y="31"/>
                      </a:lnTo>
                      <a:lnTo>
                        <a:pt x="9" y="38"/>
                      </a:lnTo>
                      <a:lnTo>
                        <a:pt x="9" y="43"/>
                      </a:lnTo>
                      <a:lnTo>
                        <a:pt x="9" y="50"/>
                      </a:lnTo>
                      <a:lnTo>
                        <a:pt x="4" y="51"/>
                      </a:lnTo>
                      <a:lnTo>
                        <a:pt x="2" y="5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90" name="Freeform 77"/>
                <p:cNvSpPr>
                  <a:spLocks/>
                </p:cNvSpPr>
                <p:nvPr/>
              </p:nvSpPr>
              <p:spPr bwMode="auto">
                <a:xfrm>
                  <a:off x="4699" y="2045"/>
                  <a:ext cx="7" cy="26"/>
                </a:xfrm>
                <a:custGeom>
                  <a:avLst/>
                  <a:gdLst>
                    <a:gd name="T0" fmla="*/ 1 w 14"/>
                    <a:gd name="T1" fmla="*/ 1 h 50"/>
                    <a:gd name="T2" fmla="*/ 1 w 14"/>
                    <a:gd name="T3" fmla="*/ 1 h 50"/>
                    <a:gd name="T4" fmla="*/ 1 w 14"/>
                    <a:gd name="T5" fmla="*/ 1 h 50"/>
                    <a:gd name="T6" fmla="*/ 0 w 14"/>
                    <a:gd name="T7" fmla="*/ 1 h 50"/>
                    <a:gd name="T8" fmla="*/ 0 w 14"/>
                    <a:gd name="T9" fmla="*/ 1 h 50"/>
                    <a:gd name="T10" fmla="*/ 0 w 14"/>
                    <a:gd name="T11" fmla="*/ 1 h 50"/>
                    <a:gd name="T12" fmla="*/ 1 w 14"/>
                    <a:gd name="T13" fmla="*/ 1 h 50"/>
                    <a:gd name="T14" fmla="*/ 1 w 14"/>
                    <a:gd name="T15" fmla="*/ 1 h 50"/>
                    <a:gd name="T16" fmla="*/ 1 w 14"/>
                    <a:gd name="T17" fmla="*/ 0 h 50"/>
                    <a:gd name="T18" fmla="*/ 1 w 14"/>
                    <a:gd name="T19" fmla="*/ 1 h 50"/>
                    <a:gd name="T20" fmla="*/ 1 w 14"/>
                    <a:gd name="T21" fmla="*/ 1 h 50"/>
                    <a:gd name="T22" fmla="*/ 1 w 14"/>
                    <a:gd name="T23" fmla="*/ 1 h 50"/>
                    <a:gd name="T24" fmla="*/ 1 w 14"/>
                    <a:gd name="T25" fmla="*/ 1 h 50"/>
                    <a:gd name="T26" fmla="*/ 1 w 14"/>
                    <a:gd name="T27" fmla="*/ 1 h 50"/>
                    <a:gd name="T28" fmla="*/ 1 w 14"/>
                    <a:gd name="T29" fmla="*/ 1 h 50"/>
                    <a:gd name="T30" fmla="*/ 1 w 14"/>
                    <a:gd name="T31" fmla="*/ 1 h 50"/>
                    <a:gd name="T32" fmla="*/ 1 w 14"/>
                    <a:gd name="T33" fmla="*/ 1 h 50"/>
                    <a:gd name="T34" fmla="*/ 1 w 14"/>
                    <a:gd name="T35" fmla="*/ 1 h 5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4"/>
                    <a:gd name="T55" fmla="*/ 0 h 50"/>
                    <a:gd name="T56" fmla="*/ 14 w 14"/>
                    <a:gd name="T57" fmla="*/ 50 h 50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4" h="50">
                      <a:moveTo>
                        <a:pt x="9" y="50"/>
                      </a:moveTo>
                      <a:lnTo>
                        <a:pt x="3" y="44"/>
                      </a:lnTo>
                      <a:lnTo>
                        <a:pt x="1" y="38"/>
                      </a:lnTo>
                      <a:lnTo>
                        <a:pt x="0" y="32"/>
                      </a:lnTo>
                      <a:lnTo>
                        <a:pt x="0" y="25"/>
                      </a:lnTo>
                      <a:lnTo>
                        <a:pt x="0" y="17"/>
                      </a:lnTo>
                      <a:lnTo>
                        <a:pt x="1" y="11"/>
                      </a:lnTo>
                      <a:lnTo>
                        <a:pt x="1" y="4"/>
                      </a:lnTo>
                      <a:lnTo>
                        <a:pt x="2" y="0"/>
                      </a:lnTo>
                      <a:lnTo>
                        <a:pt x="7" y="2"/>
                      </a:lnTo>
                      <a:lnTo>
                        <a:pt x="10" y="5"/>
                      </a:lnTo>
                      <a:lnTo>
                        <a:pt x="12" y="11"/>
                      </a:lnTo>
                      <a:lnTo>
                        <a:pt x="14" y="19"/>
                      </a:lnTo>
                      <a:lnTo>
                        <a:pt x="13" y="25"/>
                      </a:lnTo>
                      <a:lnTo>
                        <a:pt x="13" y="34"/>
                      </a:lnTo>
                      <a:lnTo>
                        <a:pt x="12" y="42"/>
                      </a:lnTo>
                      <a:lnTo>
                        <a:pt x="11" y="50"/>
                      </a:lnTo>
                      <a:lnTo>
                        <a:pt x="9" y="50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91" name="Freeform 78"/>
                <p:cNvSpPr>
                  <a:spLocks/>
                </p:cNvSpPr>
                <p:nvPr/>
              </p:nvSpPr>
              <p:spPr bwMode="auto">
                <a:xfrm>
                  <a:off x="4682" y="1851"/>
                  <a:ext cx="106" cy="209"/>
                </a:xfrm>
                <a:custGeom>
                  <a:avLst/>
                  <a:gdLst>
                    <a:gd name="T0" fmla="*/ 1 w 212"/>
                    <a:gd name="T1" fmla="*/ 0 h 419"/>
                    <a:gd name="T2" fmla="*/ 1 w 212"/>
                    <a:gd name="T3" fmla="*/ 0 h 419"/>
                    <a:gd name="T4" fmla="*/ 1 w 212"/>
                    <a:gd name="T5" fmla="*/ 0 h 419"/>
                    <a:gd name="T6" fmla="*/ 1 w 212"/>
                    <a:gd name="T7" fmla="*/ 0 h 419"/>
                    <a:gd name="T8" fmla="*/ 1 w 212"/>
                    <a:gd name="T9" fmla="*/ 0 h 419"/>
                    <a:gd name="T10" fmla="*/ 0 w 212"/>
                    <a:gd name="T11" fmla="*/ 0 h 419"/>
                    <a:gd name="T12" fmla="*/ 0 w 212"/>
                    <a:gd name="T13" fmla="*/ 0 h 419"/>
                    <a:gd name="T14" fmla="*/ 1 w 212"/>
                    <a:gd name="T15" fmla="*/ 0 h 419"/>
                    <a:gd name="T16" fmla="*/ 1 w 212"/>
                    <a:gd name="T17" fmla="*/ 0 h 419"/>
                    <a:gd name="T18" fmla="*/ 1 w 212"/>
                    <a:gd name="T19" fmla="*/ 0 h 419"/>
                    <a:gd name="T20" fmla="*/ 1 w 212"/>
                    <a:gd name="T21" fmla="*/ 0 h 419"/>
                    <a:gd name="T22" fmla="*/ 1 w 212"/>
                    <a:gd name="T23" fmla="*/ 0 h 419"/>
                    <a:gd name="T24" fmla="*/ 1 w 212"/>
                    <a:gd name="T25" fmla="*/ 0 h 419"/>
                    <a:gd name="T26" fmla="*/ 1 w 212"/>
                    <a:gd name="T27" fmla="*/ 0 h 419"/>
                    <a:gd name="T28" fmla="*/ 1 w 212"/>
                    <a:gd name="T29" fmla="*/ 0 h 419"/>
                    <a:gd name="T30" fmla="*/ 1 w 212"/>
                    <a:gd name="T31" fmla="*/ 0 h 419"/>
                    <a:gd name="T32" fmla="*/ 1 w 212"/>
                    <a:gd name="T33" fmla="*/ 0 h 419"/>
                    <a:gd name="T34" fmla="*/ 1 w 212"/>
                    <a:gd name="T35" fmla="*/ 0 h 419"/>
                    <a:gd name="T36" fmla="*/ 1 w 212"/>
                    <a:gd name="T37" fmla="*/ 0 h 419"/>
                    <a:gd name="T38" fmla="*/ 1 w 212"/>
                    <a:gd name="T39" fmla="*/ 0 h 419"/>
                    <a:gd name="T40" fmla="*/ 1 w 212"/>
                    <a:gd name="T41" fmla="*/ 0 h 419"/>
                    <a:gd name="T42" fmla="*/ 1 w 212"/>
                    <a:gd name="T43" fmla="*/ 0 h 419"/>
                    <a:gd name="T44" fmla="*/ 1 w 212"/>
                    <a:gd name="T45" fmla="*/ 0 h 419"/>
                    <a:gd name="T46" fmla="*/ 1 w 212"/>
                    <a:gd name="T47" fmla="*/ 0 h 419"/>
                    <a:gd name="T48" fmla="*/ 1 w 212"/>
                    <a:gd name="T49" fmla="*/ 0 h 419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12"/>
                    <a:gd name="T76" fmla="*/ 0 h 419"/>
                    <a:gd name="T77" fmla="*/ 212 w 212"/>
                    <a:gd name="T78" fmla="*/ 419 h 419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12" h="419">
                      <a:moveTo>
                        <a:pt x="114" y="419"/>
                      </a:moveTo>
                      <a:lnTo>
                        <a:pt x="72" y="383"/>
                      </a:lnTo>
                      <a:lnTo>
                        <a:pt x="42" y="338"/>
                      </a:lnTo>
                      <a:lnTo>
                        <a:pt x="20" y="285"/>
                      </a:lnTo>
                      <a:lnTo>
                        <a:pt x="7" y="226"/>
                      </a:lnTo>
                      <a:lnTo>
                        <a:pt x="0" y="165"/>
                      </a:lnTo>
                      <a:lnTo>
                        <a:pt x="0" y="105"/>
                      </a:lnTo>
                      <a:lnTo>
                        <a:pt x="5" y="50"/>
                      </a:lnTo>
                      <a:lnTo>
                        <a:pt x="15" y="4"/>
                      </a:lnTo>
                      <a:lnTo>
                        <a:pt x="26" y="11"/>
                      </a:lnTo>
                      <a:lnTo>
                        <a:pt x="40" y="22"/>
                      </a:lnTo>
                      <a:lnTo>
                        <a:pt x="54" y="34"/>
                      </a:lnTo>
                      <a:lnTo>
                        <a:pt x="70" y="44"/>
                      </a:lnTo>
                      <a:lnTo>
                        <a:pt x="86" y="48"/>
                      </a:lnTo>
                      <a:lnTo>
                        <a:pt x="102" y="43"/>
                      </a:lnTo>
                      <a:lnTo>
                        <a:pt x="117" y="28"/>
                      </a:lnTo>
                      <a:lnTo>
                        <a:pt x="133" y="0"/>
                      </a:lnTo>
                      <a:lnTo>
                        <a:pt x="165" y="28"/>
                      </a:lnTo>
                      <a:lnTo>
                        <a:pt x="190" y="81"/>
                      </a:lnTo>
                      <a:lnTo>
                        <a:pt x="205" y="149"/>
                      </a:lnTo>
                      <a:lnTo>
                        <a:pt x="212" y="223"/>
                      </a:lnTo>
                      <a:lnTo>
                        <a:pt x="205" y="296"/>
                      </a:lnTo>
                      <a:lnTo>
                        <a:pt x="189" y="358"/>
                      </a:lnTo>
                      <a:lnTo>
                        <a:pt x="158" y="401"/>
                      </a:lnTo>
                      <a:lnTo>
                        <a:pt x="114" y="4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92" name="Freeform 79"/>
                <p:cNvSpPr>
                  <a:spLocks/>
                </p:cNvSpPr>
                <p:nvPr/>
              </p:nvSpPr>
              <p:spPr bwMode="auto">
                <a:xfrm>
                  <a:off x="4689" y="2033"/>
                  <a:ext cx="7" cy="23"/>
                </a:xfrm>
                <a:custGeom>
                  <a:avLst/>
                  <a:gdLst>
                    <a:gd name="T0" fmla="*/ 1 w 13"/>
                    <a:gd name="T1" fmla="*/ 0 h 47"/>
                    <a:gd name="T2" fmla="*/ 1 w 13"/>
                    <a:gd name="T3" fmla="*/ 0 h 47"/>
                    <a:gd name="T4" fmla="*/ 1 w 13"/>
                    <a:gd name="T5" fmla="*/ 0 h 47"/>
                    <a:gd name="T6" fmla="*/ 0 w 13"/>
                    <a:gd name="T7" fmla="*/ 0 h 47"/>
                    <a:gd name="T8" fmla="*/ 0 w 13"/>
                    <a:gd name="T9" fmla="*/ 0 h 47"/>
                    <a:gd name="T10" fmla="*/ 0 w 13"/>
                    <a:gd name="T11" fmla="*/ 0 h 47"/>
                    <a:gd name="T12" fmla="*/ 0 w 13"/>
                    <a:gd name="T13" fmla="*/ 0 h 47"/>
                    <a:gd name="T14" fmla="*/ 0 w 13"/>
                    <a:gd name="T15" fmla="*/ 0 h 47"/>
                    <a:gd name="T16" fmla="*/ 1 w 13"/>
                    <a:gd name="T17" fmla="*/ 0 h 47"/>
                    <a:gd name="T18" fmla="*/ 1 w 13"/>
                    <a:gd name="T19" fmla="*/ 0 h 47"/>
                    <a:gd name="T20" fmla="*/ 1 w 13"/>
                    <a:gd name="T21" fmla="*/ 0 h 47"/>
                    <a:gd name="T22" fmla="*/ 1 w 13"/>
                    <a:gd name="T23" fmla="*/ 0 h 47"/>
                    <a:gd name="T24" fmla="*/ 1 w 13"/>
                    <a:gd name="T25" fmla="*/ 0 h 47"/>
                    <a:gd name="T26" fmla="*/ 1 w 13"/>
                    <a:gd name="T27" fmla="*/ 0 h 47"/>
                    <a:gd name="T28" fmla="*/ 1 w 13"/>
                    <a:gd name="T29" fmla="*/ 0 h 47"/>
                    <a:gd name="T30" fmla="*/ 1 w 13"/>
                    <a:gd name="T31" fmla="*/ 0 h 47"/>
                    <a:gd name="T32" fmla="*/ 1 w 13"/>
                    <a:gd name="T33" fmla="*/ 0 h 47"/>
                    <a:gd name="T34" fmla="*/ 1 w 13"/>
                    <a:gd name="T35" fmla="*/ 0 h 47"/>
                    <a:gd name="T36" fmla="*/ 1 w 13"/>
                    <a:gd name="T37" fmla="*/ 0 h 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"/>
                    <a:gd name="T58" fmla="*/ 0 h 47"/>
                    <a:gd name="T59" fmla="*/ 13 w 13"/>
                    <a:gd name="T60" fmla="*/ 47 h 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" h="47">
                      <a:moveTo>
                        <a:pt x="8" y="46"/>
                      </a:moveTo>
                      <a:lnTo>
                        <a:pt x="4" y="38"/>
                      </a:lnTo>
                      <a:lnTo>
                        <a:pt x="1" y="33"/>
                      </a:lnTo>
                      <a:lnTo>
                        <a:pt x="0" y="27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0" y="5"/>
                      </a:lnTo>
                      <a:lnTo>
                        <a:pt x="1" y="0"/>
                      </a:lnTo>
                      <a:lnTo>
                        <a:pt x="6" y="1"/>
                      </a:lnTo>
                      <a:lnTo>
                        <a:pt x="10" y="2"/>
                      </a:lnTo>
                      <a:lnTo>
                        <a:pt x="12" y="12"/>
                      </a:lnTo>
                      <a:lnTo>
                        <a:pt x="13" y="23"/>
                      </a:lnTo>
                      <a:lnTo>
                        <a:pt x="12" y="27"/>
                      </a:lnTo>
                      <a:lnTo>
                        <a:pt x="12" y="33"/>
                      </a:lnTo>
                      <a:lnTo>
                        <a:pt x="12" y="39"/>
                      </a:lnTo>
                      <a:lnTo>
                        <a:pt x="12" y="46"/>
                      </a:lnTo>
                      <a:lnTo>
                        <a:pt x="10" y="47"/>
                      </a:lnTo>
                      <a:lnTo>
                        <a:pt x="8" y="46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93" name="Freeform 80"/>
                <p:cNvSpPr>
                  <a:spLocks/>
                </p:cNvSpPr>
                <p:nvPr/>
              </p:nvSpPr>
              <p:spPr bwMode="auto">
                <a:xfrm>
                  <a:off x="4683" y="2020"/>
                  <a:ext cx="4" cy="18"/>
                </a:xfrm>
                <a:custGeom>
                  <a:avLst/>
                  <a:gdLst>
                    <a:gd name="T0" fmla="*/ 0 w 9"/>
                    <a:gd name="T1" fmla="*/ 0 h 37"/>
                    <a:gd name="T2" fmla="*/ 0 w 9"/>
                    <a:gd name="T3" fmla="*/ 0 h 37"/>
                    <a:gd name="T4" fmla="*/ 0 w 9"/>
                    <a:gd name="T5" fmla="*/ 0 h 37"/>
                    <a:gd name="T6" fmla="*/ 0 w 9"/>
                    <a:gd name="T7" fmla="*/ 0 h 37"/>
                    <a:gd name="T8" fmla="*/ 0 w 9"/>
                    <a:gd name="T9" fmla="*/ 0 h 37"/>
                    <a:gd name="T10" fmla="*/ 0 w 9"/>
                    <a:gd name="T11" fmla="*/ 0 h 37"/>
                    <a:gd name="T12" fmla="*/ 0 w 9"/>
                    <a:gd name="T13" fmla="*/ 0 h 37"/>
                    <a:gd name="T14" fmla="*/ 0 w 9"/>
                    <a:gd name="T15" fmla="*/ 0 h 37"/>
                    <a:gd name="T16" fmla="*/ 0 w 9"/>
                    <a:gd name="T17" fmla="*/ 0 h 37"/>
                    <a:gd name="T18" fmla="*/ 0 w 9"/>
                    <a:gd name="T19" fmla="*/ 0 h 37"/>
                    <a:gd name="T20" fmla="*/ 0 w 9"/>
                    <a:gd name="T21" fmla="*/ 0 h 37"/>
                    <a:gd name="T22" fmla="*/ 0 w 9"/>
                    <a:gd name="T23" fmla="*/ 0 h 37"/>
                    <a:gd name="T24" fmla="*/ 0 w 9"/>
                    <a:gd name="T25" fmla="*/ 0 h 37"/>
                    <a:gd name="T26" fmla="*/ 0 w 9"/>
                    <a:gd name="T27" fmla="*/ 0 h 37"/>
                    <a:gd name="T28" fmla="*/ 0 w 9"/>
                    <a:gd name="T29" fmla="*/ 0 h 37"/>
                    <a:gd name="T30" fmla="*/ 0 w 9"/>
                    <a:gd name="T31" fmla="*/ 0 h 37"/>
                    <a:gd name="T32" fmla="*/ 0 w 9"/>
                    <a:gd name="T33" fmla="*/ 0 h 3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9"/>
                    <a:gd name="T52" fmla="*/ 0 h 37"/>
                    <a:gd name="T53" fmla="*/ 9 w 9"/>
                    <a:gd name="T54" fmla="*/ 37 h 3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9" h="37">
                      <a:moveTo>
                        <a:pt x="2" y="37"/>
                      </a:moveTo>
                      <a:lnTo>
                        <a:pt x="0" y="31"/>
                      </a:lnTo>
                      <a:lnTo>
                        <a:pt x="0" y="27"/>
                      </a:lnTo>
                      <a:lnTo>
                        <a:pt x="0" y="22"/>
                      </a:lnTo>
                      <a:lnTo>
                        <a:pt x="0" y="17"/>
                      </a:ln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8" y="3"/>
                      </a:lnTo>
                      <a:lnTo>
                        <a:pt x="8" y="10"/>
                      </a:lnTo>
                      <a:lnTo>
                        <a:pt x="9" y="16"/>
                      </a:lnTo>
                      <a:lnTo>
                        <a:pt x="8" y="19"/>
                      </a:lnTo>
                      <a:lnTo>
                        <a:pt x="8" y="23"/>
                      </a:lnTo>
                      <a:lnTo>
                        <a:pt x="7" y="29"/>
                      </a:lnTo>
                      <a:lnTo>
                        <a:pt x="6" y="37"/>
                      </a:lnTo>
                      <a:lnTo>
                        <a:pt x="3" y="37"/>
                      </a:lnTo>
                      <a:lnTo>
                        <a:pt x="2" y="37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94" name="Freeform 81"/>
                <p:cNvSpPr>
                  <a:spLocks/>
                </p:cNvSpPr>
                <p:nvPr/>
              </p:nvSpPr>
              <p:spPr bwMode="auto">
                <a:xfrm>
                  <a:off x="4675" y="1998"/>
                  <a:ext cx="3" cy="22"/>
                </a:xfrm>
                <a:custGeom>
                  <a:avLst/>
                  <a:gdLst>
                    <a:gd name="T0" fmla="*/ 1 w 5"/>
                    <a:gd name="T1" fmla="*/ 1 h 42"/>
                    <a:gd name="T2" fmla="*/ 0 w 5"/>
                    <a:gd name="T3" fmla="*/ 1 h 42"/>
                    <a:gd name="T4" fmla="*/ 0 w 5"/>
                    <a:gd name="T5" fmla="*/ 1 h 42"/>
                    <a:gd name="T6" fmla="*/ 0 w 5"/>
                    <a:gd name="T7" fmla="*/ 1 h 42"/>
                    <a:gd name="T8" fmla="*/ 0 w 5"/>
                    <a:gd name="T9" fmla="*/ 1 h 42"/>
                    <a:gd name="T10" fmla="*/ 0 w 5"/>
                    <a:gd name="T11" fmla="*/ 1 h 42"/>
                    <a:gd name="T12" fmla="*/ 1 w 5"/>
                    <a:gd name="T13" fmla="*/ 0 h 42"/>
                    <a:gd name="T14" fmla="*/ 1 w 5"/>
                    <a:gd name="T15" fmla="*/ 1 h 42"/>
                    <a:gd name="T16" fmla="*/ 1 w 5"/>
                    <a:gd name="T17" fmla="*/ 1 h 42"/>
                    <a:gd name="T18" fmla="*/ 1 w 5"/>
                    <a:gd name="T19" fmla="*/ 1 h 42"/>
                    <a:gd name="T20" fmla="*/ 1 w 5"/>
                    <a:gd name="T21" fmla="*/ 1 h 42"/>
                    <a:gd name="T22" fmla="*/ 1 w 5"/>
                    <a:gd name="T23" fmla="*/ 1 h 42"/>
                    <a:gd name="T24" fmla="*/ 1 w 5"/>
                    <a:gd name="T25" fmla="*/ 1 h 42"/>
                    <a:gd name="T26" fmla="*/ 1 w 5"/>
                    <a:gd name="T27" fmla="*/ 1 h 42"/>
                    <a:gd name="T28" fmla="*/ 1 w 5"/>
                    <a:gd name="T29" fmla="*/ 1 h 4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"/>
                    <a:gd name="T46" fmla="*/ 0 h 42"/>
                    <a:gd name="T47" fmla="*/ 5 w 5"/>
                    <a:gd name="T48" fmla="*/ 42 h 4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" h="42">
                      <a:moveTo>
                        <a:pt x="1" y="41"/>
                      </a:moveTo>
                      <a:lnTo>
                        <a:pt x="0" y="35"/>
                      </a:lnTo>
                      <a:lnTo>
                        <a:pt x="0" y="29"/>
                      </a:lnTo>
                      <a:lnTo>
                        <a:pt x="0" y="23"/>
                      </a:lnTo>
                      <a:lnTo>
                        <a:pt x="0" y="18"/>
                      </a:lnTo>
                      <a:lnTo>
                        <a:pt x="0" y="8"/>
                      </a:lnTo>
                      <a:lnTo>
                        <a:pt x="3" y="0"/>
                      </a:lnTo>
                      <a:lnTo>
                        <a:pt x="4" y="8"/>
                      </a:lnTo>
                      <a:lnTo>
                        <a:pt x="5" y="18"/>
                      </a:lnTo>
                      <a:lnTo>
                        <a:pt x="5" y="23"/>
                      </a:lnTo>
                      <a:lnTo>
                        <a:pt x="5" y="28"/>
                      </a:lnTo>
                      <a:lnTo>
                        <a:pt x="5" y="34"/>
                      </a:lnTo>
                      <a:lnTo>
                        <a:pt x="5" y="41"/>
                      </a:lnTo>
                      <a:lnTo>
                        <a:pt x="3" y="42"/>
                      </a:lnTo>
                      <a:lnTo>
                        <a:pt x="1" y="41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95" name="Freeform 82"/>
                <p:cNvSpPr>
                  <a:spLocks/>
                </p:cNvSpPr>
                <p:nvPr/>
              </p:nvSpPr>
              <p:spPr bwMode="auto">
                <a:xfrm>
                  <a:off x="4804" y="1949"/>
                  <a:ext cx="10" cy="70"/>
                </a:xfrm>
                <a:custGeom>
                  <a:avLst/>
                  <a:gdLst>
                    <a:gd name="T0" fmla="*/ 0 w 21"/>
                    <a:gd name="T1" fmla="*/ 1 h 138"/>
                    <a:gd name="T2" fmla="*/ 0 w 21"/>
                    <a:gd name="T3" fmla="*/ 1 h 138"/>
                    <a:gd name="T4" fmla="*/ 0 w 21"/>
                    <a:gd name="T5" fmla="*/ 1 h 138"/>
                    <a:gd name="T6" fmla="*/ 0 w 21"/>
                    <a:gd name="T7" fmla="*/ 1 h 138"/>
                    <a:gd name="T8" fmla="*/ 0 w 21"/>
                    <a:gd name="T9" fmla="*/ 1 h 138"/>
                    <a:gd name="T10" fmla="*/ 0 w 21"/>
                    <a:gd name="T11" fmla="*/ 1 h 138"/>
                    <a:gd name="T12" fmla="*/ 0 w 21"/>
                    <a:gd name="T13" fmla="*/ 1 h 138"/>
                    <a:gd name="T14" fmla="*/ 0 w 21"/>
                    <a:gd name="T15" fmla="*/ 1 h 138"/>
                    <a:gd name="T16" fmla="*/ 0 w 21"/>
                    <a:gd name="T17" fmla="*/ 0 h 138"/>
                    <a:gd name="T18" fmla="*/ 0 w 21"/>
                    <a:gd name="T19" fmla="*/ 1 h 138"/>
                    <a:gd name="T20" fmla="*/ 0 w 21"/>
                    <a:gd name="T21" fmla="*/ 1 h 138"/>
                    <a:gd name="T22" fmla="*/ 0 w 21"/>
                    <a:gd name="T23" fmla="*/ 1 h 138"/>
                    <a:gd name="T24" fmla="*/ 0 w 21"/>
                    <a:gd name="T25" fmla="*/ 1 h 138"/>
                    <a:gd name="T26" fmla="*/ 0 w 21"/>
                    <a:gd name="T27" fmla="*/ 1 h 138"/>
                    <a:gd name="T28" fmla="*/ 0 w 21"/>
                    <a:gd name="T29" fmla="*/ 1 h 138"/>
                    <a:gd name="T30" fmla="*/ 0 w 21"/>
                    <a:gd name="T31" fmla="*/ 1 h 138"/>
                    <a:gd name="T32" fmla="*/ 0 w 21"/>
                    <a:gd name="T33" fmla="*/ 1 h 138"/>
                    <a:gd name="T34" fmla="*/ 0 w 21"/>
                    <a:gd name="T35" fmla="*/ 1 h 138"/>
                    <a:gd name="T36" fmla="*/ 0 w 21"/>
                    <a:gd name="T37" fmla="*/ 1 h 13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1"/>
                    <a:gd name="T58" fmla="*/ 0 h 138"/>
                    <a:gd name="T59" fmla="*/ 21 w 21"/>
                    <a:gd name="T60" fmla="*/ 138 h 13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1" h="138">
                      <a:moveTo>
                        <a:pt x="0" y="138"/>
                      </a:moveTo>
                      <a:lnTo>
                        <a:pt x="0" y="130"/>
                      </a:lnTo>
                      <a:lnTo>
                        <a:pt x="1" y="122"/>
                      </a:lnTo>
                      <a:lnTo>
                        <a:pt x="2" y="110"/>
                      </a:lnTo>
                      <a:lnTo>
                        <a:pt x="5" y="95"/>
                      </a:lnTo>
                      <a:lnTo>
                        <a:pt x="7" y="77"/>
                      </a:lnTo>
                      <a:lnTo>
                        <a:pt x="11" y="56"/>
                      </a:lnTo>
                      <a:lnTo>
                        <a:pt x="15" y="29"/>
                      </a:lnTo>
                      <a:lnTo>
                        <a:pt x="21" y="0"/>
                      </a:lnTo>
                      <a:lnTo>
                        <a:pt x="19" y="16"/>
                      </a:lnTo>
                      <a:lnTo>
                        <a:pt x="18" y="33"/>
                      </a:lnTo>
                      <a:lnTo>
                        <a:pt x="17" y="49"/>
                      </a:lnTo>
                      <a:lnTo>
                        <a:pt x="16" y="67"/>
                      </a:lnTo>
                      <a:lnTo>
                        <a:pt x="13" y="83"/>
                      </a:lnTo>
                      <a:lnTo>
                        <a:pt x="11" y="102"/>
                      </a:lnTo>
                      <a:lnTo>
                        <a:pt x="9" y="119"/>
                      </a:lnTo>
                      <a:lnTo>
                        <a:pt x="6" y="138"/>
                      </a:lnTo>
                      <a:lnTo>
                        <a:pt x="2" y="138"/>
                      </a:lnTo>
                      <a:lnTo>
                        <a:pt x="0" y="1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96" name="Freeform 83"/>
                <p:cNvSpPr>
                  <a:spLocks/>
                </p:cNvSpPr>
                <p:nvPr/>
              </p:nvSpPr>
              <p:spPr bwMode="auto">
                <a:xfrm>
                  <a:off x="4814" y="1934"/>
                  <a:ext cx="14" cy="85"/>
                </a:xfrm>
                <a:custGeom>
                  <a:avLst/>
                  <a:gdLst>
                    <a:gd name="T0" fmla="*/ 0 w 27"/>
                    <a:gd name="T1" fmla="*/ 1 h 170"/>
                    <a:gd name="T2" fmla="*/ 1 w 27"/>
                    <a:gd name="T3" fmla="*/ 1 h 170"/>
                    <a:gd name="T4" fmla="*/ 1 w 27"/>
                    <a:gd name="T5" fmla="*/ 1 h 170"/>
                    <a:gd name="T6" fmla="*/ 1 w 27"/>
                    <a:gd name="T7" fmla="*/ 1 h 170"/>
                    <a:gd name="T8" fmla="*/ 1 w 27"/>
                    <a:gd name="T9" fmla="*/ 1 h 170"/>
                    <a:gd name="T10" fmla="*/ 1 w 27"/>
                    <a:gd name="T11" fmla="*/ 1 h 170"/>
                    <a:gd name="T12" fmla="*/ 1 w 27"/>
                    <a:gd name="T13" fmla="*/ 1 h 170"/>
                    <a:gd name="T14" fmla="*/ 1 w 27"/>
                    <a:gd name="T15" fmla="*/ 1 h 170"/>
                    <a:gd name="T16" fmla="*/ 1 w 27"/>
                    <a:gd name="T17" fmla="*/ 0 h 170"/>
                    <a:gd name="T18" fmla="*/ 1 w 27"/>
                    <a:gd name="T19" fmla="*/ 1 h 170"/>
                    <a:gd name="T20" fmla="*/ 1 w 27"/>
                    <a:gd name="T21" fmla="*/ 1 h 170"/>
                    <a:gd name="T22" fmla="*/ 1 w 27"/>
                    <a:gd name="T23" fmla="*/ 1 h 170"/>
                    <a:gd name="T24" fmla="*/ 1 w 27"/>
                    <a:gd name="T25" fmla="*/ 1 h 170"/>
                    <a:gd name="T26" fmla="*/ 1 w 27"/>
                    <a:gd name="T27" fmla="*/ 1 h 170"/>
                    <a:gd name="T28" fmla="*/ 1 w 27"/>
                    <a:gd name="T29" fmla="*/ 1 h 170"/>
                    <a:gd name="T30" fmla="*/ 1 w 27"/>
                    <a:gd name="T31" fmla="*/ 1 h 170"/>
                    <a:gd name="T32" fmla="*/ 0 w 27"/>
                    <a:gd name="T33" fmla="*/ 1 h 17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7"/>
                    <a:gd name="T52" fmla="*/ 0 h 170"/>
                    <a:gd name="T53" fmla="*/ 27 w 27"/>
                    <a:gd name="T54" fmla="*/ 170 h 17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7" h="170">
                      <a:moveTo>
                        <a:pt x="0" y="170"/>
                      </a:moveTo>
                      <a:lnTo>
                        <a:pt x="3" y="147"/>
                      </a:lnTo>
                      <a:lnTo>
                        <a:pt x="6" y="124"/>
                      </a:lnTo>
                      <a:lnTo>
                        <a:pt x="9" y="102"/>
                      </a:lnTo>
                      <a:lnTo>
                        <a:pt x="13" y="82"/>
                      </a:lnTo>
                      <a:lnTo>
                        <a:pt x="15" y="60"/>
                      </a:lnTo>
                      <a:lnTo>
                        <a:pt x="17" y="41"/>
                      </a:lnTo>
                      <a:lnTo>
                        <a:pt x="19" y="20"/>
                      </a:lnTo>
                      <a:lnTo>
                        <a:pt x="23" y="0"/>
                      </a:lnTo>
                      <a:lnTo>
                        <a:pt x="26" y="13"/>
                      </a:lnTo>
                      <a:lnTo>
                        <a:pt x="27" y="35"/>
                      </a:lnTo>
                      <a:lnTo>
                        <a:pt x="25" y="63"/>
                      </a:lnTo>
                      <a:lnTo>
                        <a:pt x="23" y="93"/>
                      </a:lnTo>
                      <a:lnTo>
                        <a:pt x="16" y="121"/>
                      </a:lnTo>
                      <a:lnTo>
                        <a:pt x="11" y="146"/>
                      </a:lnTo>
                      <a:lnTo>
                        <a:pt x="4" y="162"/>
                      </a:lnTo>
                      <a:lnTo>
                        <a:pt x="0" y="1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97" name="Freeform 84"/>
                <p:cNvSpPr>
                  <a:spLocks/>
                </p:cNvSpPr>
                <p:nvPr/>
              </p:nvSpPr>
              <p:spPr bwMode="auto">
                <a:xfrm>
                  <a:off x="5196" y="1985"/>
                  <a:ext cx="6" cy="13"/>
                </a:xfrm>
                <a:custGeom>
                  <a:avLst/>
                  <a:gdLst>
                    <a:gd name="T0" fmla="*/ 0 w 13"/>
                    <a:gd name="T1" fmla="*/ 0 h 27"/>
                    <a:gd name="T2" fmla="*/ 0 w 13"/>
                    <a:gd name="T3" fmla="*/ 0 h 27"/>
                    <a:gd name="T4" fmla="*/ 0 w 13"/>
                    <a:gd name="T5" fmla="*/ 0 h 27"/>
                    <a:gd name="T6" fmla="*/ 0 w 13"/>
                    <a:gd name="T7" fmla="*/ 0 h 27"/>
                    <a:gd name="T8" fmla="*/ 0 w 13"/>
                    <a:gd name="T9" fmla="*/ 0 h 27"/>
                    <a:gd name="T10" fmla="*/ 0 w 13"/>
                    <a:gd name="T11" fmla="*/ 0 h 27"/>
                    <a:gd name="T12" fmla="*/ 0 w 13"/>
                    <a:gd name="T13" fmla="*/ 0 h 27"/>
                    <a:gd name="T14" fmla="*/ 0 w 13"/>
                    <a:gd name="T15" fmla="*/ 0 h 27"/>
                    <a:gd name="T16" fmla="*/ 0 w 13"/>
                    <a:gd name="T17" fmla="*/ 0 h 27"/>
                    <a:gd name="T18" fmla="*/ 0 w 13"/>
                    <a:gd name="T19" fmla="*/ 0 h 27"/>
                    <a:gd name="T20" fmla="*/ 0 w 13"/>
                    <a:gd name="T21" fmla="*/ 0 h 27"/>
                    <a:gd name="T22" fmla="*/ 0 w 13"/>
                    <a:gd name="T23" fmla="*/ 0 h 27"/>
                    <a:gd name="T24" fmla="*/ 0 w 13"/>
                    <a:gd name="T25" fmla="*/ 0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27"/>
                    <a:gd name="T41" fmla="*/ 13 w 13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27">
                      <a:moveTo>
                        <a:pt x="8" y="27"/>
                      </a:moveTo>
                      <a:lnTo>
                        <a:pt x="3" y="16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3" y="0"/>
                      </a:lnTo>
                      <a:lnTo>
                        <a:pt x="12" y="8"/>
                      </a:lnTo>
                      <a:lnTo>
                        <a:pt x="11" y="14"/>
                      </a:lnTo>
                      <a:lnTo>
                        <a:pt x="11" y="19"/>
                      </a:lnTo>
                      <a:lnTo>
                        <a:pt x="11" y="23"/>
                      </a:lnTo>
                      <a:lnTo>
                        <a:pt x="9" y="25"/>
                      </a:lnTo>
                      <a:lnTo>
                        <a:pt x="8" y="27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98" name="Freeform 85"/>
                <p:cNvSpPr>
                  <a:spLocks/>
                </p:cNvSpPr>
                <p:nvPr/>
              </p:nvSpPr>
              <p:spPr bwMode="auto">
                <a:xfrm>
                  <a:off x="4669" y="1970"/>
                  <a:ext cx="4" cy="21"/>
                </a:xfrm>
                <a:custGeom>
                  <a:avLst/>
                  <a:gdLst>
                    <a:gd name="T0" fmla="*/ 1 w 8"/>
                    <a:gd name="T1" fmla="*/ 1 h 40"/>
                    <a:gd name="T2" fmla="*/ 1 w 8"/>
                    <a:gd name="T3" fmla="*/ 1 h 40"/>
                    <a:gd name="T4" fmla="*/ 1 w 8"/>
                    <a:gd name="T5" fmla="*/ 1 h 40"/>
                    <a:gd name="T6" fmla="*/ 1 w 8"/>
                    <a:gd name="T7" fmla="*/ 1 h 40"/>
                    <a:gd name="T8" fmla="*/ 1 w 8"/>
                    <a:gd name="T9" fmla="*/ 1 h 40"/>
                    <a:gd name="T10" fmla="*/ 0 w 8"/>
                    <a:gd name="T11" fmla="*/ 1 h 40"/>
                    <a:gd name="T12" fmla="*/ 0 w 8"/>
                    <a:gd name="T13" fmla="*/ 0 h 40"/>
                    <a:gd name="T14" fmla="*/ 1 w 8"/>
                    <a:gd name="T15" fmla="*/ 1 h 40"/>
                    <a:gd name="T16" fmla="*/ 1 w 8"/>
                    <a:gd name="T17" fmla="*/ 1 h 40"/>
                    <a:gd name="T18" fmla="*/ 1 w 8"/>
                    <a:gd name="T19" fmla="*/ 1 h 40"/>
                    <a:gd name="T20" fmla="*/ 1 w 8"/>
                    <a:gd name="T21" fmla="*/ 1 h 40"/>
                    <a:gd name="T22" fmla="*/ 1 w 8"/>
                    <a:gd name="T23" fmla="*/ 1 h 40"/>
                    <a:gd name="T24" fmla="*/ 1 w 8"/>
                    <a:gd name="T25" fmla="*/ 1 h 40"/>
                    <a:gd name="T26" fmla="*/ 1 w 8"/>
                    <a:gd name="T27" fmla="*/ 1 h 40"/>
                    <a:gd name="T28" fmla="*/ 1 w 8"/>
                    <a:gd name="T29" fmla="*/ 1 h 4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"/>
                    <a:gd name="T46" fmla="*/ 0 h 40"/>
                    <a:gd name="T47" fmla="*/ 8 w 8"/>
                    <a:gd name="T48" fmla="*/ 40 h 4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" h="40">
                      <a:moveTo>
                        <a:pt x="4" y="39"/>
                      </a:moveTo>
                      <a:lnTo>
                        <a:pt x="2" y="30"/>
                      </a:lnTo>
                      <a:lnTo>
                        <a:pt x="2" y="25"/>
                      </a:lnTo>
                      <a:lnTo>
                        <a:pt x="1" y="19"/>
                      </a:lnTo>
                      <a:lnTo>
                        <a:pt x="1" y="15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5" y="2"/>
                      </a:lnTo>
                      <a:lnTo>
                        <a:pt x="7" y="12"/>
                      </a:lnTo>
                      <a:lnTo>
                        <a:pt x="7" y="17"/>
                      </a:lnTo>
                      <a:lnTo>
                        <a:pt x="7" y="24"/>
                      </a:lnTo>
                      <a:lnTo>
                        <a:pt x="7" y="31"/>
                      </a:lnTo>
                      <a:lnTo>
                        <a:pt x="8" y="39"/>
                      </a:lnTo>
                      <a:lnTo>
                        <a:pt x="6" y="40"/>
                      </a:lnTo>
                      <a:lnTo>
                        <a:pt x="4" y="39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199" name="Freeform 86"/>
                <p:cNvSpPr>
                  <a:spLocks/>
                </p:cNvSpPr>
                <p:nvPr/>
              </p:nvSpPr>
              <p:spPr bwMode="auto">
                <a:xfrm>
                  <a:off x="4545" y="1861"/>
                  <a:ext cx="99" cy="127"/>
                </a:xfrm>
                <a:custGeom>
                  <a:avLst/>
                  <a:gdLst>
                    <a:gd name="T0" fmla="*/ 1 w 197"/>
                    <a:gd name="T1" fmla="*/ 0 h 255"/>
                    <a:gd name="T2" fmla="*/ 1 w 197"/>
                    <a:gd name="T3" fmla="*/ 0 h 255"/>
                    <a:gd name="T4" fmla="*/ 1 w 197"/>
                    <a:gd name="T5" fmla="*/ 0 h 255"/>
                    <a:gd name="T6" fmla="*/ 1 w 197"/>
                    <a:gd name="T7" fmla="*/ 0 h 255"/>
                    <a:gd name="T8" fmla="*/ 1 w 197"/>
                    <a:gd name="T9" fmla="*/ 0 h 255"/>
                    <a:gd name="T10" fmla="*/ 0 w 197"/>
                    <a:gd name="T11" fmla="*/ 0 h 255"/>
                    <a:gd name="T12" fmla="*/ 0 w 197"/>
                    <a:gd name="T13" fmla="*/ 0 h 255"/>
                    <a:gd name="T14" fmla="*/ 1 w 197"/>
                    <a:gd name="T15" fmla="*/ 0 h 255"/>
                    <a:gd name="T16" fmla="*/ 1 w 197"/>
                    <a:gd name="T17" fmla="*/ 0 h 255"/>
                    <a:gd name="T18" fmla="*/ 1 w 197"/>
                    <a:gd name="T19" fmla="*/ 0 h 255"/>
                    <a:gd name="T20" fmla="*/ 1 w 197"/>
                    <a:gd name="T21" fmla="*/ 0 h 255"/>
                    <a:gd name="T22" fmla="*/ 1 w 197"/>
                    <a:gd name="T23" fmla="*/ 0 h 255"/>
                    <a:gd name="T24" fmla="*/ 1 w 197"/>
                    <a:gd name="T25" fmla="*/ 0 h 255"/>
                    <a:gd name="T26" fmla="*/ 1 w 197"/>
                    <a:gd name="T27" fmla="*/ 0 h 255"/>
                    <a:gd name="T28" fmla="*/ 1 w 197"/>
                    <a:gd name="T29" fmla="*/ 0 h 255"/>
                    <a:gd name="T30" fmla="*/ 1 w 197"/>
                    <a:gd name="T31" fmla="*/ 0 h 255"/>
                    <a:gd name="T32" fmla="*/ 1 w 197"/>
                    <a:gd name="T33" fmla="*/ 0 h 255"/>
                    <a:gd name="T34" fmla="*/ 1 w 197"/>
                    <a:gd name="T35" fmla="*/ 0 h 255"/>
                    <a:gd name="T36" fmla="*/ 1 w 197"/>
                    <a:gd name="T37" fmla="*/ 0 h 255"/>
                    <a:gd name="T38" fmla="*/ 1 w 197"/>
                    <a:gd name="T39" fmla="*/ 0 h 255"/>
                    <a:gd name="T40" fmla="*/ 1 w 197"/>
                    <a:gd name="T41" fmla="*/ 0 h 255"/>
                    <a:gd name="T42" fmla="*/ 1 w 197"/>
                    <a:gd name="T43" fmla="*/ 0 h 255"/>
                    <a:gd name="T44" fmla="*/ 1 w 197"/>
                    <a:gd name="T45" fmla="*/ 0 h 255"/>
                    <a:gd name="T46" fmla="*/ 1 w 197"/>
                    <a:gd name="T47" fmla="*/ 0 h 255"/>
                    <a:gd name="T48" fmla="*/ 1 w 197"/>
                    <a:gd name="T49" fmla="*/ 0 h 255"/>
                    <a:gd name="T50" fmla="*/ 1 w 197"/>
                    <a:gd name="T51" fmla="*/ 0 h 255"/>
                    <a:gd name="T52" fmla="*/ 1 w 197"/>
                    <a:gd name="T53" fmla="*/ 0 h 255"/>
                    <a:gd name="T54" fmla="*/ 1 w 197"/>
                    <a:gd name="T55" fmla="*/ 0 h 255"/>
                    <a:gd name="T56" fmla="*/ 1 w 197"/>
                    <a:gd name="T57" fmla="*/ 0 h 255"/>
                    <a:gd name="T58" fmla="*/ 1 w 197"/>
                    <a:gd name="T59" fmla="*/ 0 h 255"/>
                    <a:gd name="T60" fmla="*/ 1 w 197"/>
                    <a:gd name="T61" fmla="*/ 0 h 255"/>
                    <a:gd name="T62" fmla="*/ 1 w 197"/>
                    <a:gd name="T63" fmla="*/ 0 h 255"/>
                    <a:gd name="T64" fmla="*/ 1 w 197"/>
                    <a:gd name="T65" fmla="*/ 0 h 25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97"/>
                    <a:gd name="T100" fmla="*/ 0 h 255"/>
                    <a:gd name="T101" fmla="*/ 197 w 197"/>
                    <a:gd name="T102" fmla="*/ 255 h 25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97" h="255">
                      <a:moveTo>
                        <a:pt x="24" y="255"/>
                      </a:moveTo>
                      <a:lnTo>
                        <a:pt x="19" y="248"/>
                      </a:lnTo>
                      <a:lnTo>
                        <a:pt x="16" y="246"/>
                      </a:lnTo>
                      <a:lnTo>
                        <a:pt x="13" y="245"/>
                      </a:lnTo>
                      <a:lnTo>
                        <a:pt x="9" y="245"/>
                      </a:lnTo>
                      <a:lnTo>
                        <a:pt x="0" y="214"/>
                      </a:lnTo>
                      <a:lnTo>
                        <a:pt x="0" y="179"/>
                      </a:lnTo>
                      <a:lnTo>
                        <a:pt x="5" y="141"/>
                      </a:lnTo>
                      <a:lnTo>
                        <a:pt x="18" y="103"/>
                      </a:lnTo>
                      <a:lnTo>
                        <a:pt x="35" y="66"/>
                      </a:lnTo>
                      <a:lnTo>
                        <a:pt x="56" y="35"/>
                      </a:lnTo>
                      <a:lnTo>
                        <a:pt x="79" y="12"/>
                      </a:lnTo>
                      <a:lnTo>
                        <a:pt x="105" y="0"/>
                      </a:lnTo>
                      <a:lnTo>
                        <a:pt x="116" y="15"/>
                      </a:lnTo>
                      <a:lnTo>
                        <a:pt x="127" y="23"/>
                      </a:lnTo>
                      <a:lnTo>
                        <a:pt x="137" y="25"/>
                      </a:lnTo>
                      <a:lnTo>
                        <a:pt x="148" y="24"/>
                      </a:lnTo>
                      <a:lnTo>
                        <a:pt x="158" y="19"/>
                      </a:lnTo>
                      <a:lnTo>
                        <a:pt x="168" y="14"/>
                      </a:lnTo>
                      <a:lnTo>
                        <a:pt x="177" y="11"/>
                      </a:lnTo>
                      <a:lnTo>
                        <a:pt x="189" y="12"/>
                      </a:lnTo>
                      <a:lnTo>
                        <a:pt x="189" y="20"/>
                      </a:lnTo>
                      <a:lnTo>
                        <a:pt x="191" y="27"/>
                      </a:lnTo>
                      <a:lnTo>
                        <a:pt x="192" y="35"/>
                      </a:lnTo>
                      <a:lnTo>
                        <a:pt x="197" y="46"/>
                      </a:lnTo>
                      <a:lnTo>
                        <a:pt x="189" y="62"/>
                      </a:lnTo>
                      <a:lnTo>
                        <a:pt x="172" y="89"/>
                      </a:lnTo>
                      <a:lnTo>
                        <a:pt x="148" y="124"/>
                      </a:lnTo>
                      <a:lnTo>
                        <a:pt x="120" y="162"/>
                      </a:lnTo>
                      <a:lnTo>
                        <a:pt x="91" y="199"/>
                      </a:lnTo>
                      <a:lnTo>
                        <a:pt x="63" y="229"/>
                      </a:lnTo>
                      <a:lnTo>
                        <a:pt x="39" y="249"/>
                      </a:lnTo>
                      <a:lnTo>
                        <a:pt x="24" y="2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00" name="Freeform 87"/>
                <p:cNvSpPr>
                  <a:spLocks/>
                </p:cNvSpPr>
                <p:nvPr/>
              </p:nvSpPr>
              <p:spPr bwMode="auto">
                <a:xfrm>
                  <a:off x="4667" y="1953"/>
                  <a:ext cx="3" cy="9"/>
                </a:xfrm>
                <a:custGeom>
                  <a:avLst/>
                  <a:gdLst>
                    <a:gd name="T0" fmla="*/ 0 w 7"/>
                    <a:gd name="T1" fmla="*/ 1 h 17"/>
                    <a:gd name="T2" fmla="*/ 0 w 7"/>
                    <a:gd name="T3" fmla="*/ 1 h 17"/>
                    <a:gd name="T4" fmla="*/ 0 w 7"/>
                    <a:gd name="T5" fmla="*/ 1 h 17"/>
                    <a:gd name="T6" fmla="*/ 0 w 7"/>
                    <a:gd name="T7" fmla="*/ 1 h 17"/>
                    <a:gd name="T8" fmla="*/ 0 w 7"/>
                    <a:gd name="T9" fmla="*/ 0 h 17"/>
                    <a:gd name="T10" fmla="*/ 0 w 7"/>
                    <a:gd name="T11" fmla="*/ 1 h 17"/>
                    <a:gd name="T12" fmla="*/ 0 w 7"/>
                    <a:gd name="T13" fmla="*/ 1 h 17"/>
                    <a:gd name="T14" fmla="*/ 0 w 7"/>
                    <a:gd name="T15" fmla="*/ 1 h 17"/>
                    <a:gd name="T16" fmla="*/ 0 w 7"/>
                    <a:gd name="T17" fmla="*/ 1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"/>
                    <a:gd name="T28" fmla="*/ 0 h 17"/>
                    <a:gd name="T29" fmla="*/ 7 w 7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" h="17">
                      <a:moveTo>
                        <a:pt x="0" y="17"/>
                      </a:moveTo>
                      <a:lnTo>
                        <a:pt x="1" y="7"/>
                      </a:lnTo>
                      <a:lnTo>
                        <a:pt x="2" y="3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7" y="6"/>
                      </a:lnTo>
                      <a:lnTo>
                        <a:pt x="7" y="13"/>
                      </a:lnTo>
                      <a:lnTo>
                        <a:pt x="4" y="14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01" name="Freeform 88"/>
                <p:cNvSpPr>
                  <a:spLocks/>
                </p:cNvSpPr>
                <p:nvPr/>
              </p:nvSpPr>
              <p:spPr bwMode="auto">
                <a:xfrm>
                  <a:off x="4731" y="1665"/>
                  <a:ext cx="103" cy="198"/>
                </a:xfrm>
                <a:custGeom>
                  <a:avLst/>
                  <a:gdLst>
                    <a:gd name="T0" fmla="*/ 1 w 206"/>
                    <a:gd name="T1" fmla="*/ 0 h 398"/>
                    <a:gd name="T2" fmla="*/ 1 w 206"/>
                    <a:gd name="T3" fmla="*/ 0 h 398"/>
                    <a:gd name="T4" fmla="*/ 1 w 206"/>
                    <a:gd name="T5" fmla="*/ 0 h 398"/>
                    <a:gd name="T6" fmla="*/ 1 w 206"/>
                    <a:gd name="T7" fmla="*/ 0 h 398"/>
                    <a:gd name="T8" fmla="*/ 1 w 206"/>
                    <a:gd name="T9" fmla="*/ 0 h 398"/>
                    <a:gd name="T10" fmla="*/ 1 w 206"/>
                    <a:gd name="T11" fmla="*/ 0 h 398"/>
                    <a:gd name="T12" fmla="*/ 1 w 206"/>
                    <a:gd name="T13" fmla="*/ 0 h 398"/>
                    <a:gd name="T14" fmla="*/ 1 w 206"/>
                    <a:gd name="T15" fmla="*/ 0 h 398"/>
                    <a:gd name="T16" fmla="*/ 1 w 206"/>
                    <a:gd name="T17" fmla="*/ 0 h 398"/>
                    <a:gd name="T18" fmla="*/ 1 w 206"/>
                    <a:gd name="T19" fmla="*/ 0 h 398"/>
                    <a:gd name="T20" fmla="*/ 1 w 206"/>
                    <a:gd name="T21" fmla="*/ 0 h 398"/>
                    <a:gd name="T22" fmla="*/ 1 w 206"/>
                    <a:gd name="T23" fmla="*/ 0 h 398"/>
                    <a:gd name="T24" fmla="*/ 1 w 206"/>
                    <a:gd name="T25" fmla="*/ 0 h 398"/>
                    <a:gd name="T26" fmla="*/ 1 w 206"/>
                    <a:gd name="T27" fmla="*/ 0 h 398"/>
                    <a:gd name="T28" fmla="*/ 1 w 206"/>
                    <a:gd name="T29" fmla="*/ 0 h 398"/>
                    <a:gd name="T30" fmla="*/ 1 w 206"/>
                    <a:gd name="T31" fmla="*/ 0 h 398"/>
                    <a:gd name="T32" fmla="*/ 1 w 206"/>
                    <a:gd name="T33" fmla="*/ 0 h 398"/>
                    <a:gd name="T34" fmla="*/ 1 w 206"/>
                    <a:gd name="T35" fmla="*/ 0 h 398"/>
                    <a:gd name="T36" fmla="*/ 1 w 206"/>
                    <a:gd name="T37" fmla="*/ 0 h 398"/>
                    <a:gd name="T38" fmla="*/ 1 w 206"/>
                    <a:gd name="T39" fmla="*/ 0 h 398"/>
                    <a:gd name="T40" fmla="*/ 1 w 206"/>
                    <a:gd name="T41" fmla="*/ 0 h 398"/>
                    <a:gd name="T42" fmla="*/ 1 w 206"/>
                    <a:gd name="T43" fmla="*/ 0 h 398"/>
                    <a:gd name="T44" fmla="*/ 1 w 206"/>
                    <a:gd name="T45" fmla="*/ 0 h 398"/>
                    <a:gd name="T46" fmla="*/ 1 w 206"/>
                    <a:gd name="T47" fmla="*/ 0 h 398"/>
                    <a:gd name="T48" fmla="*/ 1 w 206"/>
                    <a:gd name="T49" fmla="*/ 0 h 398"/>
                    <a:gd name="T50" fmla="*/ 1 w 206"/>
                    <a:gd name="T51" fmla="*/ 0 h 398"/>
                    <a:gd name="T52" fmla="*/ 1 w 206"/>
                    <a:gd name="T53" fmla="*/ 0 h 398"/>
                    <a:gd name="T54" fmla="*/ 1 w 206"/>
                    <a:gd name="T55" fmla="*/ 0 h 398"/>
                    <a:gd name="T56" fmla="*/ 1 w 206"/>
                    <a:gd name="T57" fmla="*/ 0 h 398"/>
                    <a:gd name="T58" fmla="*/ 1 w 206"/>
                    <a:gd name="T59" fmla="*/ 0 h 398"/>
                    <a:gd name="T60" fmla="*/ 1 w 206"/>
                    <a:gd name="T61" fmla="*/ 0 h 398"/>
                    <a:gd name="T62" fmla="*/ 1 w 206"/>
                    <a:gd name="T63" fmla="*/ 0 h 398"/>
                    <a:gd name="T64" fmla="*/ 1 w 206"/>
                    <a:gd name="T65" fmla="*/ 0 h 398"/>
                    <a:gd name="T66" fmla="*/ 1 w 206"/>
                    <a:gd name="T67" fmla="*/ 0 h 398"/>
                    <a:gd name="T68" fmla="*/ 1 w 206"/>
                    <a:gd name="T69" fmla="*/ 0 h 398"/>
                    <a:gd name="T70" fmla="*/ 1 w 206"/>
                    <a:gd name="T71" fmla="*/ 0 h 398"/>
                    <a:gd name="T72" fmla="*/ 1 w 206"/>
                    <a:gd name="T73" fmla="*/ 0 h 398"/>
                    <a:gd name="T74" fmla="*/ 1 w 206"/>
                    <a:gd name="T75" fmla="*/ 0 h 398"/>
                    <a:gd name="T76" fmla="*/ 1 w 206"/>
                    <a:gd name="T77" fmla="*/ 0 h 398"/>
                    <a:gd name="T78" fmla="*/ 1 w 206"/>
                    <a:gd name="T79" fmla="*/ 0 h 398"/>
                    <a:gd name="T80" fmla="*/ 1 w 206"/>
                    <a:gd name="T81" fmla="*/ 0 h 398"/>
                    <a:gd name="T82" fmla="*/ 1 w 206"/>
                    <a:gd name="T83" fmla="*/ 0 h 398"/>
                    <a:gd name="T84" fmla="*/ 1 w 206"/>
                    <a:gd name="T85" fmla="*/ 0 h 398"/>
                    <a:gd name="T86" fmla="*/ 1 w 206"/>
                    <a:gd name="T87" fmla="*/ 0 h 398"/>
                    <a:gd name="T88" fmla="*/ 1 w 206"/>
                    <a:gd name="T89" fmla="*/ 0 h 398"/>
                    <a:gd name="T90" fmla="*/ 1 w 206"/>
                    <a:gd name="T91" fmla="*/ 0 h 398"/>
                    <a:gd name="T92" fmla="*/ 1 w 206"/>
                    <a:gd name="T93" fmla="*/ 0 h 398"/>
                    <a:gd name="T94" fmla="*/ 1 w 206"/>
                    <a:gd name="T95" fmla="*/ 0 h 398"/>
                    <a:gd name="T96" fmla="*/ 1 w 206"/>
                    <a:gd name="T97" fmla="*/ 0 h 398"/>
                    <a:gd name="T98" fmla="*/ 1 w 206"/>
                    <a:gd name="T99" fmla="*/ 0 h 398"/>
                    <a:gd name="T100" fmla="*/ 1 w 206"/>
                    <a:gd name="T101" fmla="*/ 0 h 398"/>
                    <a:gd name="T102" fmla="*/ 1 w 206"/>
                    <a:gd name="T103" fmla="*/ 0 h 398"/>
                    <a:gd name="T104" fmla="*/ 1 w 206"/>
                    <a:gd name="T105" fmla="*/ 0 h 398"/>
                    <a:gd name="T106" fmla="*/ 1 w 206"/>
                    <a:gd name="T107" fmla="*/ 0 h 398"/>
                    <a:gd name="T108" fmla="*/ 1 w 206"/>
                    <a:gd name="T109" fmla="*/ 0 h 398"/>
                    <a:gd name="T110" fmla="*/ 1 w 206"/>
                    <a:gd name="T111" fmla="*/ 0 h 398"/>
                    <a:gd name="T112" fmla="*/ 1 w 206"/>
                    <a:gd name="T113" fmla="*/ 0 h 39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06"/>
                    <a:gd name="T172" fmla="*/ 0 h 398"/>
                    <a:gd name="T173" fmla="*/ 206 w 206"/>
                    <a:gd name="T174" fmla="*/ 398 h 39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06" h="398">
                      <a:moveTo>
                        <a:pt x="190" y="398"/>
                      </a:moveTo>
                      <a:lnTo>
                        <a:pt x="173" y="389"/>
                      </a:lnTo>
                      <a:lnTo>
                        <a:pt x="160" y="380"/>
                      </a:lnTo>
                      <a:lnTo>
                        <a:pt x="149" y="369"/>
                      </a:lnTo>
                      <a:lnTo>
                        <a:pt x="140" y="358"/>
                      </a:lnTo>
                      <a:lnTo>
                        <a:pt x="131" y="345"/>
                      </a:lnTo>
                      <a:lnTo>
                        <a:pt x="125" y="332"/>
                      </a:lnTo>
                      <a:lnTo>
                        <a:pt x="119" y="319"/>
                      </a:lnTo>
                      <a:lnTo>
                        <a:pt x="116" y="306"/>
                      </a:lnTo>
                      <a:lnTo>
                        <a:pt x="103" y="305"/>
                      </a:lnTo>
                      <a:lnTo>
                        <a:pt x="95" y="304"/>
                      </a:lnTo>
                      <a:lnTo>
                        <a:pt x="91" y="301"/>
                      </a:lnTo>
                      <a:lnTo>
                        <a:pt x="89" y="298"/>
                      </a:lnTo>
                      <a:lnTo>
                        <a:pt x="86" y="291"/>
                      </a:lnTo>
                      <a:lnTo>
                        <a:pt x="86" y="283"/>
                      </a:lnTo>
                      <a:lnTo>
                        <a:pt x="85" y="274"/>
                      </a:lnTo>
                      <a:lnTo>
                        <a:pt x="85" y="260"/>
                      </a:lnTo>
                      <a:lnTo>
                        <a:pt x="81" y="259"/>
                      </a:lnTo>
                      <a:lnTo>
                        <a:pt x="78" y="259"/>
                      </a:lnTo>
                      <a:lnTo>
                        <a:pt x="72" y="259"/>
                      </a:lnTo>
                      <a:lnTo>
                        <a:pt x="66" y="260"/>
                      </a:lnTo>
                      <a:lnTo>
                        <a:pt x="64" y="248"/>
                      </a:lnTo>
                      <a:lnTo>
                        <a:pt x="64" y="238"/>
                      </a:lnTo>
                      <a:lnTo>
                        <a:pt x="64" y="227"/>
                      </a:lnTo>
                      <a:lnTo>
                        <a:pt x="64" y="218"/>
                      </a:lnTo>
                      <a:lnTo>
                        <a:pt x="60" y="218"/>
                      </a:lnTo>
                      <a:lnTo>
                        <a:pt x="56" y="220"/>
                      </a:lnTo>
                      <a:lnTo>
                        <a:pt x="48" y="211"/>
                      </a:lnTo>
                      <a:lnTo>
                        <a:pt x="47" y="203"/>
                      </a:lnTo>
                      <a:lnTo>
                        <a:pt x="48" y="193"/>
                      </a:lnTo>
                      <a:lnTo>
                        <a:pt x="49" y="187"/>
                      </a:lnTo>
                      <a:lnTo>
                        <a:pt x="40" y="185"/>
                      </a:lnTo>
                      <a:lnTo>
                        <a:pt x="35" y="185"/>
                      </a:lnTo>
                      <a:lnTo>
                        <a:pt x="30" y="175"/>
                      </a:lnTo>
                      <a:lnTo>
                        <a:pt x="32" y="166"/>
                      </a:lnTo>
                      <a:lnTo>
                        <a:pt x="33" y="157"/>
                      </a:lnTo>
                      <a:lnTo>
                        <a:pt x="35" y="151"/>
                      </a:lnTo>
                      <a:lnTo>
                        <a:pt x="29" y="151"/>
                      </a:lnTo>
                      <a:lnTo>
                        <a:pt x="25" y="152"/>
                      </a:lnTo>
                      <a:lnTo>
                        <a:pt x="21" y="152"/>
                      </a:lnTo>
                      <a:lnTo>
                        <a:pt x="16" y="153"/>
                      </a:lnTo>
                      <a:lnTo>
                        <a:pt x="15" y="145"/>
                      </a:lnTo>
                      <a:lnTo>
                        <a:pt x="14" y="139"/>
                      </a:lnTo>
                      <a:lnTo>
                        <a:pt x="3" y="133"/>
                      </a:lnTo>
                      <a:lnTo>
                        <a:pt x="0" y="119"/>
                      </a:lnTo>
                      <a:lnTo>
                        <a:pt x="1" y="98"/>
                      </a:lnTo>
                      <a:lnTo>
                        <a:pt x="6" y="75"/>
                      </a:lnTo>
                      <a:lnTo>
                        <a:pt x="12" y="50"/>
                      </a:lnTo>
                      <a:lnTo>
                        <a:pt x="18" y="29"/>
                      </a:lnTo>
                      <a:lnTo>
                        <a:pt x="24" y="11"/>
                      </a:lnTo>
                      <a:lnTo>
                        <a:pt x="28" y="2"/>
                      </a:lnTo>
                      <a:lnTo>
                        <a:pt x="35" y="1"/>
                      </a:lnTo>
                      <a:lnTo>
                        <a:pt x="41" y="0"/>
                      </a:lnTo>
                      <a:lnTo>
                        <a:pt x="44" y="2"/>
                      </a:lnTo>
                      <a:lnTo>
                        <a:pt x="48" y="5"/>
                      </a:lnTo>
                      <a:lnTo>
                        <a:pt x="55" y="6"/>
                      </a:lnTo>
                      <a:lnTo>
                        <a:pt x="62" y="11"/>
                      </a:lnTo>
                      <a:lnTo>
                        <a:pt x="62" y="17"/>
                      </a:lnTo>
                      <a:lnTo>
                        <a:pt x="64" y="22"/>
                      </a:lnTo>
                      <a:lnTo>
                        <a:pt x="66" y="27"/>
                      </a:lnTo>
                      <a:lnTo>
                        <a:pt x="68" y="32"/>
                      </a:lnTo>
                      <a:lnTo>
                        <a:pt x="69" y="38"/>
                      </a:lnTo>
                      <a:lnTo>
                        <a:pt x="70" y="45"/>
                      </a:lnTo>
                      <a:lnTo>
                        <a:pt x="70" y="54"/>
                      </a:lnTo>
                      <a:lnTo>
                        <a:pt x="70" y="67"/>
                      </a:lnTo>
                      <a:lnTo>
                        <a:pt x="79" y="72"/>
                      </a:lnTo>
                      <a:lnTo>
                        <a:pt x="83" y="79"/>
                      </a:lnTo>
                      <a:lnTo>
                        <a:pt x="83" y="85"/>
                      </a:lnTo>
                      <a:lnTo>
                        <a:pt x="83" y="91"/>
                      </a:lnTo>
                      <a:lnTo>
                        <a:pt x="83" y="99"/>
                      </a:lnTo>
                      <a:lnTo>
                        <a:pt x="83" y="109"/>
                      </a:lnTo>
                      <a:lnTo>
                        <a:pt x="89" y="107"/>
                      </a:lnTo>
                      <a:lnTo>
                        <a:pt x="95" y="107"/>
                      </a:lnTo>
                      <a:lnTo>
                        <a:pt x="97" y="114"/>
                      </a:lnTo>
                      <a:lnTo>
                        <a:pt x="99" y="125"/>
                      </a:lnTo>
                      <a:lnTo>
                        <a:pt x="97" y="130"/>
                      </a:lnTo>
                      <a:lnTo>
                        <a:pt x="97" y="136"/>
                      </a:lnTo>
                      <a:lnTo>
                        <a:pt x="97" y="142"/>
                      </a:lnTo>
                      <a:lnTo>
                        <a:pt x="97" y="147"/>
                      </a:lnTo>
                      <a:lnTo>
                        <a:pt x="103" y="148"/>
                      </a:lnTo>
                      <a:lnTo>
                        <a:pt x="109" y="150"/>
                      </a:lnTo>
                      <a:lnTo>
                        <a:pt x="111" y="160"/>
                      </a:lnTo>
                      <a:lnTo>
                        <a:pt x="111" y="176"/>
                      </a:lnTo>
                      <a:lnTo>
                        <a:pt x="109" y="192"/>
                      </a:lnTo>
                      <a:lnTo>
                        <a:pt x="108" y="212"/>
                      </a:lnTo>
                      <a:lnTo>
                        <a:pt x="106" y="232"/>
                      </a:lnTo>
                      <a:lnTo>
                        <a:pt x="105" y="253"/>
                      </a:lnTo>
                      <a:lnTo>
                        <a:pt x="105" y="271"/>
                      </a:lnTo>
                      <a:lnTo>
                        <a:pt x="108" y="291"/>
                      </a:lnTo>
                      <a:lnTo>
                        <a:pt x="112" y="291"/>
                      </a:lnTo>
                      <a:lnTo>
                        <a:pt x="112" y="282"/>
                      </a:lnTo>
                      <a:lnTo>
                        <a:pt x="112" y="275"/>
                      </a:lnTo>
                      <a:lnTo>
                        <a:pt x="112" y="267"/>
                      </a:lnTo>
                      <a:lnTo>
                        <a:pt x="112" y="259"/>
                      </a:lnTo>
                      <a:lnTo>
                        <a:pt x="112" y="250"/>
                      </a:lnTo>
                      <a:lnTo>
                        <a:pt x="112" y="244"/>
                      </a:lnTo>
                      <a:lnTo>
                        <a:pt x="112" y="235"/>
                      </a:lnTo>
                      <a:lnTo>
                        <a:pt x="112" y="229"/>
                      </a:lnTo>
                      <a:lnTo>
                        <a:pt x="117" y="229"/>
                      </a:lnTo>
                      <a:lnTo>
                        <a:pt x="123" y="229"/>
                      </a:lnTo>
                      <a:lnTo>
                        <a:pt x="131" y="248"/>
                      </a:lnTo>
                      <a:lnTo>
                        <a:pt x="137" y="270"/>
                      </a:lnTo>
                      <a:lnTo>
                        <a:pt x="139" y="290"/>
                      </a:lnTo>
                      <a:lnTo>
                        <a:pt x="141" y="312"/>
                      </a:lnTo>
                      <a:lnTo>
                        <a:pt x="145" y="332"/>
                      </a:lnTo>
                      <a:lnTo>
                        <a:pt x="156" y="351"/>
                      </a:lnTo>
                      <a:lnTo>
                        <a:pt x="173" y="370"/>
                      </a:lnTo>
                      <a:lnTo>
                        <a:pt x="204" y="388"/>
                      </a:lnTo>
                      <a:lnTo>
                        <a:pt x="204" y="392"/>
                      </a:lnTo>
                      <a:lnTo>
                        <a:pt x="206" y="395"/>
                      </a:lnTo>
                      <a:lnTo>
                        <a:pt x="202" y="395"/>
                      </a:lnTo>
                      <a:lnTo>
                        <a:pt x="198" y="396"/>
                      </a:lnTo>
                      <a:lnTo>
                        <a:pt x="194" y="396"/>
                      </a:lnTo>
                      <a:lnTo>
                        <a:pt x="190" y="3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02" name="Freeform 89"/>
                <p:cNvSpPr>
                  <a:spLocks/>
                </p:cNvSpPr>
                <p:nvPr/>
              </p:nvSpPr>
              <p:spPr bwMode="auto">
                <a:xfrm>
                  <a:off x="4616" y="1834"/>
                  <a:ext cx="15" cy="24"/>
                </a:xfrm>
                <a:custGeom>
                  <a:avLst/>
                  <a:gdLst>
                    <a:gd name="T0" fmla="*/ 0 w 31"/>
                    <a:gd name="T1" fmla="*/ 0 h 49"/>
                    <a:gd name="T2" fmla="*/ 0 w 31"/>
                    <a:gd name="T3" fmla="*/ 0 h 49"/>
                    <a:gd name="T4" fmla="*/ 0 w 31"/>
                    <a:gd name="T5" fmla="*/ 0 h 49"/>
                    <a:gd name="T6" fmla="*/ 0 w 31"/>
                    <a:gd name="T7" fmla="*/ 0 h 49"/>
                    <a:gd name="T8" fmla="*/ 0 w 31"/>
                    <a:gd name="T9" fmla="*/ 0 h 49"/>
                    <a:gd name="T10" fmla="*/ 0 w 31"/>
                    <a:gd name="T11" fmla="*/ 0 h 49"/>
                    <a:gd name="T12" fmla="*/ 0 w 31"/>
                    <a:gd name="T13" fmla="*/ 0 h 49"/>
                    <a:gd name="T14" fmla="*/ 0 w 31"/>
                    <a:gd name="T15" fmla="*/ 0 h 49"/>
                    <a:gd name="T16" fmla="*/ 0 w 31"/>
                    <a:gd name="T17" fmla="*/ 0 h 49"/>
                    <a:gd name="T18" fmla="*/ 0 w 31"/>
                    <a:gd name="T19" fmla="*/ 0 h 49"/>
                    <a:gd name="T20" fmla="*/ 0 w 31"/>
                    <a:gd name="T21" fmla="*/ 0 h 49"/>
                    <a:gd name="T22" fmla="*/ 0 w 31"/>
                    <a:gd name="T23" fmla="*/ 0 h 49"/>
                    <a:gd name="T24" fmla="*/ 0 w 31"/>
                    <a:gd name="T25" fmla="*/ 0 h 49"/>
                    <a:gd name="T26" fmla="*/ 0 w 31"/>
                    <a:gd name="T27" fmla="*/ 0 h 49"/>
                    <a:gd name="T28" fmla="*/ 0 w 31"/>
                    <a:gd name="T29" fmla="*/ 0 h 49"/>
                    <a:gd name="T30" fmla="*/ 0 w 31"/>
                    <a:gd name="T31" fmla="*/ 0 h 49"/>
                    <a:gd name="T32" fmla="*/ 0 w 31"/>
                    <a:gd name="T33" fmla="*/ 0 h 4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1"/>
                    <a:gd name="T52" fmla="*/ 0 h 49"/>
                    <a:gd name="T53" fmla="*/ 31 w 31"/>
                    <a:gd name="T54" fmla="*/ 49 h 4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1" h="49">
                      <a:moveTo>
                        <a:pt x="6" y="49"/>
                      </a:moveTo>
                      <a:lnTo>
                        <a:pt x="1" y="44"/>
                      </a:lnTo>
                      <a:lnTo>
                        <a:pt x="0" y="38"/>
                      </a:lnTo>
                      <a:lnTo>
                        <a:pt x="0" y="29"/>
                      </a:lnTo>
                      <a:lnTo>
                        <a:pt x="3" y="21"/>
                      </a:lnTo>
                      <a:lnTo>
                        <a:pt x="6" y="12"/>
                      </a:lnTo>
                      <a:lnTo>
                        <a:pt x="11" y="6"/>
                      </a:lnTo>
                      <a:lnTo>
                        <a:pt x="18" y="1"/>
                      </a:lnTo>
                      <a:lnTo>
                        <a:pt x="25" y="0"/>
                      </a:lnTo>
                      <a:lnTo>
                        <a:pt x="29" y="7"/>
                      </a:lnTo>
                      <a:lnTo>
                        <a:pt x="31" y="15"/>
                      </a:lnTo>
                      <a:lnTo>
                        <a:pt x="30" y="21"/>
                      </a:lnTo>
                      <a:lnTo>
                        <a:pt x="29" y="29"/>
                      </a:lnTo>
                      <a:lnTo>
                        <a:pt x="24" y="34"/>
                      </a:lnTo>
                      <a:lnTo>
                        <a:pt x="19" y="40"/>
                      </a:lnTo>
                      <a:lnTo>
                        <a:pt x="12" y="44"/>
                      </a:lnTo>
                      <a:lnTo>
                        <a:pt x="6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03" name="Freeform 90"/>
                <p:cNvSpPr>
                  <a:spLocks/>
                </p:cNvSpPr>
                <p:nvPr/>
              </p:nvSpPr>
              <p:spPr bwMode="auto">
                <a:xfrm>
                  <a:off x="4711" y="1827"/>
                  <a:ext cx="24" cy="24"/>
                </a:xfrm>
                <a:custGeom>
                  <a:avLst/>
                  <a:gdLst>
                    <a:gd name="T0" fmla="*/ 1 w 47"/>
                    <a:gd name="T1" fmla="*/ 0 h 49"/>
                    <a:gd name="T2" fmla="*/ 1 w 47"/>
                    <a:gd name="T3" fmla="*/ 0 h 49"/>
                    <a:gd name="T4" fmla="*/ 0 w 47"/>
                    <a:gd name="T5" fmla="*/ 0 h 49"/>
                    <a:gd name="T6" fmla="*/ 1 w 47"/>
                    <a:gd name="T7" fmla="*/ 0 h 49"/>
                    <a:gd name="T8" fmla="*/ 1 w 47"/>
                    <a:gd name="T9" fmla="*/ 0 h 49"/>
                    <a:gd name="T10" fmla="*/ 1 w 47"/>
                    <a:gd name="T11" fmla="*/ 0 h 49"/>
                    <a:gd name="T12" fmla="*/ 1 w 47"/>
                    <a:gd name="T13" fmla="*/ 0 h 49"/>
                    <a:gd name="T14" fmla="*/ 1 w 47"/>
                    <a:gd name="T15" fmla="*/ 0 h 49"/>
                    <a:gd name="T16" fmla="*/ 1 w 47"/>
                    <a:gd name="T17" fmla="*/ 0 h 49"/>
                    <a:gd name="T18" fmla="*/ 1 w 47"/>
                    <a:gd name="T19" fmla="*/ 0 h 49"/>
                    <a:gd name="T20" fmla="*/ 1 w 47"/>
                    <a:gd name="T21" fmla="*/ 0 h 49"/>
                    <a:gd name="T22" fmla="*/ 1 w 47"/>
                    <a:gd name="T23" fmla="*/ 0 h 49"/>
                    <a:gd name="T24" fmla="*/ 1 w 47"/>
                    <a:gd name="T25" fmla="*/ 0 h 49"/>
                    <a:gd name="T26" fmla="*/ 1 w 47"/>
                    <a:gd name="T27" fmla="*/ 0 h 49"/>
                    <a:gd name="T28" fmla="*/ 1 w 47"/>
                    <a:gd name="T29" fmla="*/ 0 h 4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7"/>
                    <a:gd name="T46" fmla="*/ 0 h 49"/>
                    <a:gd name="T47" fmla="*/ 47 w 47"/>
                    <a:gd name="T48" fmla="*/ 49 h 4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7" h="49">
                      <a:moveTo>
                        <a:pt x="12" y="49"/>
                      </a:moveTo>
                      <a:lnTo>
                        <a:pt x="1" y="30"/>
                      </a:lnTo>
                      <a:lnTo>
                        <a:pt x="0" y="15"/>
                      </a:lnTo>
                      <a:lnTo>
                        <a:pt x="6" y="5"/>
                      </a:lnTo>
                      <a:lnTo>
                        <a:pt x="14" y="1"/>
                      </a:lnTo>
                      <a:lnTo>
                        <a:pt x="24" y="0"/>
                      </a:lnTo>
                      <a:lnTo>
                        <a:pt x="35" y="7"/>
                      </a:lnTo>
                      <a:lnTo>
                        <a:pt x="43" y="16"/>
                      </a:lnTo>
                      <a:lnTo>
                        <a:pt x="47" y="34"/>
                      </a:lnTo>
                      <a:lnTo>
                        <a:pt x="42" y="33"/>
                      </a:lnTo>
                      <a:lnTo>
                        <a:pt x="33" y="30"/>
                      </a:lnTo>
                      <a:lnTo>
                        <a:pt x="28" y="35"/>
                      </a:lnTo>
                      <a:lnTo>
                        <a:pt x="23" y="42"/>
                      </a:lnTo>
                      <a:lnTo>
                        <a:pt x="18" y="46"/>
                      </a:lnTo>
                      <a:lnTo>
                        <a:pt x="12" y="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04" name="Freeform 101"/>
                <p:cNvSpPr>
                  <a:spLocks/>
                </p:cNvSpPr>
                <p:nvPr/>
              </p:nvSpPr>
              <p:spPr bwMode="auto">
                <a:xfrm>
                  <a:off x="4942" y="1626"/>
                  <a:ext cx="47" cy="131"/>
                </a:xfrm>
                <a:custGeom>
                  <a:avLst/>
                  <a:gdLst>
                    <a:gd name="T0" fmla="*/ 0 w 96"/>
                    <a:gd name="T1" fmla="*/ 1 h 262"/>
                    <a:gd name="T2" fmla="*/ 0 w 96"/>
                    <a:gd name="T3" fmla="*/ 1 h 262"/>
                    <a:gd name="T4" fmla="*/ 0 w 96"/>
                    <a:gd name="T5" fmla="*/ 1 h 262"/>
                    <a:gd name="T6" fmla="*/ 0 w 96"/>
                    <a:gd name="T7" fmla="*/ 1 h 262"/>
                    <a:gd name="T8" fmla="*/ 0 w 96"/>
                    <a:gd name="T9" fmla="*/ 1 h 262"/>
                    <a:gd name="T10" fmla="*/ 0 w 96"/>
                    <a:gd name="T11" fmla="*/ 1 h 262"/>
                    <a:gd name="T12" fmla="*/ 0 w 96"/>
                    <a:gd name="T13" fmla="*/ 1 h 262"/>
                    <a:gd name="T14" fmla="*/ 0 w 96"/>
                    <a:gd name="T15" fmla="*/ 1 h 262"/>
                    <a:gd name="T16" fmla="*/ 0 w 96"/>
                    <a:gd name="T17" fmla="*/ 1 h 262"/>
                    <a:gd name="T18" fmla="*/ 0 w 96"/>
                    <a:gd name="T19" fmla="*/ 1 h 262"/>
                    <a:gd name="T20" fmla="*/ 0 w 96"/>
                    <a:gd name="T21" fmla="*/ 1 h 262"/>
                    <a:gd name="T22" fmla="*/ 0 w 96"/>
                    <a:gd name="T23" fmla="*/ 1 h 262"/>
                    <a:gd name="T24" fmla="*/ 0 w 96"/>
                    <a:gd name="T25" fmla="*/ 1 h 262"/>
                    <a:gd name="T26" fmla="*/ 0 w 96"/>
                    <a:gd name="T27" fmla="*/ 1 h 262"/>
                    <a:gd name="T28" fmla="*/ 0 w 96"/>
                    <a:gd name="T29" fmla="*/ 1 h 262"/>
                    <a:gd name="T30" fmla="*/ 0 w 96"/>
                    <a:gd name="T31" fmla="*/ 1 h 262"/>
                    <a:gd name="T32" fmla="*/ 0 w 96"/>
                    <a:gd name="T33" fmla="*/ 1 h 262"/>
                    <a:gd name="T34" fmla="*/ 0 w 96"/>
                    <a:gd name="T35" fmla="*/ 1 h 262"/>
                    <a:gd name="T36" fmla="*/ 0 w 96"/>
                    <a:gd name="T37" fmla="*/ 0 h 262"/>
                    <a:gd name="T38" fmla="*/ 0 w 96"/>
                    <a:gd name="T39" fmla="*/ 1 h 262"/>
                    <a:gd name="T40" fmla="*/ 0 w 96"/>
                    <a:gd name="T41" fmla="*/ 1 h 262"/>
                    <a:gd name="T42" fmla="*/ 0 w 96"/>
                    <a:gd name="T43" fmla="*/ 1 h 262"/>
                    <a:gd name="T44" fmla="*/ 0 w 96"/>
                    <a:gd name="T45" fmla="*/ 1 h 262"/>
                    <a:gd name="T46" fmla="*/ 0 w 96"/>
                    <a:gd name="T47" fmla="*/ 1 h 262"/>
                    <a:gd name="T48" fmla="*/ 0 w 96"/>
                    <a:gd name="T49" fmla="*/ 1 h 262"/>
                    <a:gd name="T50" fmla="*/ 0 w 96"/>
                    <a:gd name="T51" fmla="*/ 1 h 262"/>
                    <a:gd name="T52" fmla="*/ 0 w 96"/>
                    <a:gd name="T53" fmla="*/ 1 h 26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6"/>
                    <a:gd name="T82" fmla="*/ 0 h 262"/>
                    <a:gd name="T83" fmla="*/ 96 w 96"/>
                    <a:gd name="T84" fmla="*/ 262 h 26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6" h="262">
                      <a:moveTo>
                        <a:pt x="64" y="262"/>
                      </a:moveTo>
                      <a:lnTo>
                        <a:pt x="42" y="250"/>
                      </a:lnTo>
                      <a:lnTo>
                        <a:pt x="31" y="227"/>
                      </a:lnTo>
                      <a:lnTo>
                        <a:pt x="27" y="192"/>
                      </a:lnTo>
                      <a:lnTo>
                        <a:pt x="27" y="155"/>
                      </a:lnTo>
                      <a:lnTo>
                        <a:pt x="27" y="115"/>
                      </a:lnTo>
                      <a:lnTo>
                        <a:pt x="24" y="74"/>
                      </a:lnTo>
                      <a:lnTo>
                        <a:pt x="16" y="38"/>
                      </a:lnTo>
                      <a:lnTo>
                        <a:pt x="0" y="10"/>
                      </a:lnTo>
                      <a:lnTo>
                        <a:pt x="4" y="9"/>
                      </a:lnTo>
                      <a:lnTo>
                        <a:pt x="7" y="8"/>
                      </a:lnTo>
                      <a:lnTo>
                        <a:pt x="11" y="14"/>
                      </a:lnTo>
                      <a:lnTo>
                        <a:pt x="15" y="18"/>
                      </a:lnTo>
                      <a:lnTo>
                        <a:pt x="18" y="20"/>
                      </a:lnTo>
                      <a:lnTo>
                        <a:pt x="22" y="23"/>
                      </a:lnTo>
                      <a:lnTo>
                        <a:pt x="24" y="17"/>
                      </a:lnTo>
                      <a:lnTo>
                        <a:pt x="26" y="11"/>
                      </a:lnTo>
                      <a:lnTo>
                        <a:pt x="27" y="6"/>
                      </a:lnTo>
                      <a:lnTo>
                        <a:pt x="28" y="0"/>
                      </a:lnTo>
                      <a:lnTo>
                        <a:pt x="35" y="23"/>
                      </a:lnTo>
                      <a:lnTo>
                        <a:pt x="50" y="57"/>
                      </a:lnTo>
                      <a:lnTo>
                        <a:pt x="65" y="98"/>
                      </a:lnTo>
                      <a:lnTo>
                        <a:pt x="82" y="142"/>
                      </a:lnTo>
                      <a:lnTo>
                        <a:pt x="91" y="184"/>
                      </a:lnTo>
                      <a:lnTo>
                        <a:pt x="96" y="221"/>
                      </a:lnTo>
                      <a:lnTo>
                        <a:pt x="86" y="247"/>
                      </a:lnTo>
                      <a:lnTo>
                        <a:pt x="64" y="2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05" name="Freeform 103"/>
                <p:cNvSpPr>
                  <a:spLocks/>
                </p:cNvSpPr>
                <p:nvPr/>
              </p:nvSpPr>
              <p:spPr bwMode="auto">
                <a:xfrm>
                  <a:off x="4959" y="1670"/>
                  <a:ext cx="26" cy="80"/>
                </a:xfrm>
                <a:custGeom>
                  <a:avLst/>
                  <a:gdLst>
                    <a:gd name="T0" fmla="*/ 1 w 52"/>
                    <a:gd name="T1" fmla="*/ 1 h 159"/>
                    <a:gd name="T2" fmla="*/ 1 w 52"/>
                    <a:gd name="T3" fmla="*/ 1 h 159"/>
                    <a:gd name="T4" fmla="*/ 1 w 52"/>
                    <a:gd name="T5" fmla="*/ 1 h 159"/>
                    <a:gd name="T6" fmla="*/ 0 w 52"/>
                    <a:gd name="T7" fmla="*/ 1 h 159"/>
                    <a:gd name="T8" fmla="*/ 0 w 52"/>
                    <a:gd name="T9" fmla="*/ 1 h 159"/>
                    <a:gd name="T10" fmla="*/ 0 w 52"/>
                    <a:gd name="T11" fmla="*/ 1 h 159"/>
                    <a:gd name="T12" fmla="*/ 1 w 52"/>
                    <a:gd name="T13" fmla="*/ 1 h 159"/>
                    <a:gd name="T14" fmla="*/ 1 w 52"/>
                    <a:gd name="T15" fmla="*/ 1 h 159"/>
                    <a:gd name="T16" fmla="*/ 1 w 52"/>
                    <a:gd name="T17" fmla="*/ 0 h 159"/>
                    <a:gd name="T18" fmla="*/ 1 w 52"/>
                    <a:gd name="T19" fmla="*/ 0 h 159"/>
                    <a:gd name="T20" fmla="*/ 1 w 52"/>
                    <a:gd name="T21" fmla="*/ 0 h 159"/>
                    <a:gd name="T22" fmla="*/ 1 w 52"/>
                    <a:gd name="T23" fmla="*/ 1 h 159"/>
                    <a:gd name="T24" fmla="*/ 1 w 52"/>
                    <a:gd name="T25" fmla="*/ 1 h 159"/>
                    <a:gd name="T26" fmla="*/ 1 w 52"/>
                    <a:gd name="T27" fmla="*/ 1 h 159"/>
                    <a:gd name="T28" fmla="*/ 1 w 52"/>
                    <a:gd name="T29" fmla="*/ 1 h 159"/>
                    <a:gd name="T30" fmla="*/ 1 w 52"/>
                    <a:gd name="T31" fmla="*/ 1 h 159"/>
                    <a:gd name="T32" fmla="*/ 1 w 52"/>
                    <a:gd name="T33" fmla="*/ 1 h 159"/>
                    <a:gd name="T34" fmla="*/ 1 w 52"/>
                    <a:gd name="T35" fmla="*/ 1 h 159"/>
                    <a:gd name="T36" fmla="*/ 1 w 52"/>
                    <a:gd name="T37" fmla="*/ 1 h 15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52"/>
                    <a:gd name="T58" fmla="*/ 0 h 159"/>
                    <a:gd name="T59" fmla="*/ 52 w 52"/>
                    <a:gd name="T60" fmla="*/ 159 h 15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52" h="159">
                      <a:moveTo>
                        <a:pt x="22" y="159"/>
                      </a:moveTo>
                      <a:lnTo>
                        <a:pt x="11" y="147"/>
                      </a:lnTo>
                      <a:lnTo>
                        <a:pt x="5" y="130"/>
                      </a:lnTo>
                      <a:lnTo>
                        <a:pt x="0" y="107"/>
                      </a:lnTo>
                      <a:lnTo>
                        <a:pt x="0" y="81"/>
                      </a:lnTo>
                      <a:lnTo>
                        <a:pt x="0" y="55"/>
                      </a:lnTo>
                      <a:lnTo>
                        <a:pt x="3" y="31"/>
                      </a:lnTo>
                      <a:lnTo>
                        <a:pt x="5" y="1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6" y="13"/>
                      </a:lnTo>
                      <a:lnTo>
                        <a:pt x="25" y="34"/>
                      </a:lnTo>
                      <a:lnTo>
                        <a:pt x="34" y="61"/>
                      </a:lnTo>
                      <a:lnTo>
                        <a:pt x="45" y="89"/>
                      </a:lnTo>
                      <a:lnTo>
                        <a:pt x="51" y="114"/>
                      </a:lnTo>
                      <a:lnTo>
                        <a:pt x="52" y="137"/>
                      </a:lnTo>
                      <a:lnTo>
                        <a:pt x="42" y="153"/>
                      </a:lnTo>
                      <a:lnTo>
                        <a:pt x="22" y="159"/>
                      </a:lnTo>
                      <a:close/>
                    </a:path>
                  </a:pathLst>
                </a:custGeom>
                <a:solidFill>
                  <a:srgbClr val="99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06" name="Freeform 115"/>
                <p:cNvSpPr>
                  <a:spLocks/>
                </p:cNvSpPr>
                <p:nvPr/>
              </p:nvSpPr>
              <p:spPr bwMode="auto">
                <a:xfrm>
                  <a:off x="5251" y="1608"/>
                  <a:ext cx="88" cy="62"/>
                </a:xfrm>
                <a:custGeom>
                  <a:avLst/>
                  <a:gdLst>
                    <a:gd name="T0" fmla="*/ 1 w 176"/>
                    <a:gd name="T1" fmla="*/ 1 h 124"/>
                    <a:gd name="T2" fmla="*/ 1 w 176"/>
                    <a:gd name="T3" fmla="*/ 1 h 124"/>
                    <a:gd name="T4" fmla="*/ 1 w 176"/>
                    <a:gd name="T5" fmla="*/ 1 h 124"/>
                    <a:gd name="T6" fmla="*/ 1 w 176"/>
                    <a:gd name="T7" fmla="*/ 1 h 124"/>
                    <a:gd name="T8" fmla="*/ 1 w 176"/>
                    <a:gd name="T9" fmla="*/ 1 h 124"/>
                    <a:gd name="T10" fmla="*/ 1 w 176"/>
                    <a:gd name="T11" fmla="*/ 1 h 124"/>
                    <a:gd name="T12" fmla="*/ 1 w 176"/>
                    <a:gd name="T13" fmla="*/ 1 h 124"/>
                    <a:gd name="T14" fmla="*/ 1 w 176"/>
                    <a:gd name="T15" fmla="*/ 1 h 124"/>
                    <a:gd name="T16" fmla="*/ 0 w 176"/>
                    <a:gd name="T17" fmla="*/ 0 h 124"/>
                    <a:gd name="T18" fmla="*/ 1 w 176"/>
                    <a:gd name="T19" fmla="*/ 1 h 124"/>
                    <a:gd name="T20" fmla="*/ 1 w 176"/>
                    <a:gd name="T21" fmla="*/ 1 h 124"/>
                    <a:gd name="T22" fmla="*/ 1 w 176"/>
                    <a:gd name="T23" fmla="*/ 1 h 124"/>
                    <a:gd name="T24" fmla="*/ 1 w 176"/>
                    <a:gd name="T25" fmla="*/ 1 h 124"/>
                    <a:gd name="T26" fmla="*/ 1 w 176"/>
                    <a:gd name="T27" fmla="*/ 1 h 124"/>
                    <a:gd name="T28" fmla="*/ 1 w 176"/>
                    <a:gd name="T29" fmla="*/ 1 h 124"/>
                    <a:gd name="T30" fmla="*/ 1 w 176"/>
                    <a:gd name="T31" fmla="*/ 1 h 124"/>
                    <a:gd name="T32" fmla="*/ 1 w 176"/>
                    <a:gd name="T33" fmla="*/ 1 h 124"/>
                    <a:gd name="T34" fmla="*/ 1 w 176"/>
                    <a:gd name="T35" fmla="*/ 1 h 124"/>
                    <a:gd name="T36" fmla="*/ 1 w 176"/>
                    <a:gd name="T37" fmla="*/ 1 h 124"/>
                    <a:gd name="T38" fmla="*/ 1 w 176"/>
                    <a:gd name="T39" fmla="*/ 1 h 124"/>
                    <a:gd name="T40" fmla="*/ 1 w 176"/>
                    <a:gd name="T41" fmla="*/ 1 h 124"/>
                    <a:gd name="T42" fmla="*/ 1 w 176"/>
                    <a:gd name="T43" fmla="*/ 1 h 124"/>
                    <a:gd name="T44" fmla="*/ 1 w 176"/>
                    <a:gd name="T45" fmla="*/ 1 h 124"/>
                    <a:gd name="T46" fmla="*/ 1 w 176"/>
                    <a:gd name="T47" fmla="*/ 1 h 124"/>
                    <a:gd name="T48" fmla="*/ 1 w 176"/>
                    <a:gd name="T49" fmla="*/ 1 h 12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76"/>
                    <a:gd name="T76" fmla="*/ 0 h 124"/>
                    <a:gd name="T77" fmla="*/ 176 w 176"/>
                    <a:gd name="T78" fmla="*/ 124 h 12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76" h="124">
                      <a:moveTo>
                        <a:pt x="126" y="124"/>
                      </a:moveTo>
                      <a:lnTo>
                        <a:pt x="109" y="115"/>
                      </a:lnTo>
                      <a:lnTo>
                        <a:pt x="94" y="102"/>
                      </a:lnTo>
                      <a:lnTo>
                        <a:pt x="75" y="86"/>
                      </a:lnTo>
                      <a:lnTo>
                        <a:pt x="59" y="67"/>
                      </a:lnTo>
                      <a:lnTo>
                        <a:pt x="41" y="46"/>
                      </a:lnTo>
                      <a:lnTo>
                        <a:pt x="26" y="29"/>
                      </a:lnTo>
                      <a:lnTo>
                        <a:pt x="11" y="12"/>
                      </a:lnTo>
                      <a:lnTo>
                        <a:pt x="0" y="0"/>
                      </a:lnTo>
                      <a:lnTo>
                        <a:pt x="8" y="1"/>
                      </a:lnTo>
                      <a:lnTo>
                        <a:pt x="28" y="8"/>
                      </a:lnTo>
                      <a:lnTo>
                        <a:pt x="55" y="16"/>
                      </a:lnTo>
                      <a:lnTo>
                        <a:pt x="87" y="25"/>
                      </a:lnTo>
                      <a:lnTo>
                        <a:pt x="118" y="35"/>
                      </a:lnTo>
                      <a:lnTo>
                        <a:pt x="146" y="45"/>
                      </a:lnTo>
                      <a:lnTo>
                        <a:pt x="166" y="53"/>
                      </a:lnTo>
                      <a:lnTo>
                        <a:pt x="176" y="59"/>
                      </a:lnTo>
                      <a:lnTo>
                        <a:pt x="175" y="73"/>
                      </a:lnTo>
                      <a:lnTo>
                        <a:pt x="174" y="86"/>
                      </a:lnTo>
                      <a:lnTo>
                        <a:pt x="171" y="96"/>
                      </a:lnTo>
                      <a:lnTo>
                        <a:pt x="167" y="106"/>
                      </a:lnTo>
                      <a:lnTo>
                        <a:pt x="160" y="111"/>
                      </a:lnTo>
                      <a:lnTo>
                        <a:pt x="151" y="118"/>
                      </a:lnTo>
                      <a:lnTo>
                        <a:pt x="140" y="121"/>
                      </a:lnTo>
                      <a:lnTo>
                        <a:pt x="126" y="1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07" name="Freeform 116"/>
                <p:cNvSpPr>
                  <a:spLocks/>
                </p:cNvSpPr>
                <p:nvPr/>
              </p:nvSpPr>
              <p:spPr bwMode="auto">
                <a:xfrm>
                  <a:off x="5284" y="1629"/>
                  <a:ext cx="51" cy="33"/>
                </a:xfrm>
                <a:custGeom>
                  <a:avLst/>
                  <a:gdLst>
                    <a:gd name="T0" fmla="*/ 1 w 101"/>
                    <a:gd name="T1" fmla="*/ 0 h 67"/>
                    <a:gd name="T2" fmla="*/ 1 w 101"/>
                    <a:gd name="T3" fmla="*/ 0 h 67"/>
                    <a:gd name="T4" fmla="*/ 1 w 101"/>
                    <a:gd name="T5" fmla="*/ 0 h 67"/>
                    <a:gd name="T6" fmla="*/ 1 w 101"/>
                    <a:gd name="T7" fmla="*/ 0 h 67"/>
                    <a:gd name="T8" fmla="*/ 1 w 101"/>
                    <a:gd name="T9" fmla="*/ 0 h 67"/>
                    <a:gd name="T10" fmla="*/ 1 w 101"/>
                    <a:gd name="T11" fmla="*/ 0 h 67"/>
                    <a:gd name="T12" fmla="*/ 1 w 101"/>
                    <a:gd name="T13" fmla="*/ 0 h 67"/>
                    <a:gd name="T14" fmla="*/ 0 w 101"/>
                    <a:gd name="T15" fmla="*/ 0 h 67"/>
                    <a:gd name="T16" fmla="*/ 0 w 101"/>
                    <a:gd name="T17" fmla="*/ 0 h 67"/>
                    <a:gd name="T18" fmla="*/ 1 w 101"/>
                    <a:gd name="T19" fmla="*/ 0 h 67"/>
                    <a:gd name="T20" fmla="*/ 1 w 101"/>
                    <a:gd name="T21" fmla="*/ 0 h 67"/>
                    <a:gd name="T22" fmla="*/ 1 w 101"/>
                    <a:gd name="T23" fmla="*/ 0 h 67"/>
                    <a:gd name="T24" fmla="*/ 1 w 101"/>
                    <a:gd name="T25" fmla="*/ 0 h 67"/>
                    <a:gd name="T26" fmla="*/ 1 w 101"/>
                    <a:gd name="T27" fmla="*/ 0 h 67"/>
                    <a:gd name="T28" fmla="*/ 1 w 101"/>
                    <a:gd name="T29" fmla="*/ 0 h 67"/>
                    <a:gd name="T30" fmla="*/ 1 w 101"/>
                    <a:gd name="T31" fmla="*/ 0 h 67"/>
                    <a:gd name="T32" fmla="*/ 1 w 101"/>
                    <a:gd name="T33" fmla="*/ 0 h 67"/>
                    <a:gd name="T34" fmla="*/ 1 w 101"/>
                    <a:gd name="T35" fmla="*/ 0 h 67"/>
                    <a:gd name="T36" fmla="*/ 1 w 101"/>
                    <a:gd name="T37" fmla="*/ 0 h 67"/>
                    <a:gd name="T38" fmla="*/ 1 w 101"/>
                    <a:gd name="T39" fmla="*/ 0 h 67"/>
                    <a:gd name="T40" fmla="*/ 1 w 101"/>
                    <a:gd name="T41" fmla="*/ 0 h 6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1"/>
                    <a:gd name="T64" fmla="*/ 0 h 67"/>
                    <a:gd name="T65" fmla="*/ 101 w 101"/>
                    <a:gd name="T66" fmla="*/ 67 h 6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1" h="67">
                      <a:moveTo>
                        <a:pt x="56" y="67"/>
                      </a:moveTo>
                      <a:lnTo>
                        <a:pt x="48" y="60"/>
                      </a:lnTo>
                      <a:lnTo>
                        <a:pt x="39" y="53"/>
                      </a:lnTo>
                      <a:lnTo>
                        <a:pt x="29" y="44"/>
                      </a:lnTo>
                      <a:lnTo>
                        <a:pt x="20" y="35"/>
                      </a:lnTo>
                      <a:lnTo>
                        <a:pt x="10" y="25"/>
                      </a:lnTo>
                      <a:lnTo>
                        <a:pt x="5" y="15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11" y="1"/>
                      </a:lnTo>
                      <a:lnTo>
                        <a:pt x="31" y="4"/>
                      </a:lnTo>
                      <a:lnTo>
                        <a:pt x="53" y="8"/>
                      </a:lnTo>
                      <a:lnTo>
                        <a:pt x="76" y="14"/>
                      </a:lnTo>
                      <a:lnTo>
                        <a:pt x="93" y="22"/>
                      </a:lnTo>
                      <a:lnTo>
                        <a:pt x="101" y="33"/>
                      </a:lnTo>
                      <a:lnTo>
                        <a:pt x="99" y="47"/>
                      </a:lnTo>
                      <a:lnTo>
                        <a:pt x="82" y="67"/>
                      </a:lnTo>
                      <a:lnTo>
                        <a:pt x="75" y="67"/>
                      </a:lnTo>
                      <a:lnTo>
                        <a:pt x="68" y="67"/>
                      </a:lnTo>
                      <a:lnTo>
                        <a:pt x="62" y="67"/>
                      </a:lnTo>
                      <a:lnTo>
                        <a:pt x="56" y="67"/>
                      </a:lnTo>
                      <a:close/>
                    </a:path>
                  </a:pathLst>
                </a:custGeom>
                <a:solidFill>
                  <a:srgbClr val="99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08" name="Freeform 118"/>
                <p:cNvSpPr>
                  <a:spLocks/>
                </p:cNvSpPr>
                <p:nvPr/>
              </p:nvSpPr>
              <p:spPr bwMode="auto">
                <a:xfrm>
                  <a:off x="4774" y="1636"/>
                  <a:ext cx="45" cy="3"/>
                </a:xfrm>
                <a:custGeom>
                  <a:avLst/>
                  <a:gdLst>
                    <a:gd name="T0" fmla="*/ 1 w 90"/>
                    <a:gd name="T1" fmla="*/ 0 h 8"/>
                    <a:gd name="T2" fmla="*/ 1 w 90"/>
                    <a:gd name="T3" fmla="*/ 0 h 8"/>
                    <a:gd name="T4" fmla="*/ 1 w 90"/>
                    <a:gd name="T5" fmla="*/ 0 h 8"/>
                    <a:gd name="T6" fmla="*/ 1 w 90"/>
                    <a:gd name="T7" fmla="*/ 0 h 8"/>
                    <a:gd name="T8" fmla="*/ 0 w 90"/>
                    <a:gd name="T9" fmla="*/ 0 h 8"/>
                    <a:gd name="T10" fmla="*/ 1 w 90"/>
                    <a:gd name="T11" fmla="*/ 0 h 8"/>
                    <a:gd name="T12" fmla="*/ 1 w 90"/>
                    <a:gd name="T13" fmla="*/ 0 h 8"/>
                    <a:gd name="T14" fmla="*/ 1 w 90"/>
                    <a:gd name="T15" fmla="*/ 0 h 8"/>
                    <a:gd name="T16" fmla="*/ 1 w 90"/>
                    <a:gd name="T17" fmla="*/ 0 h 8"/>
                    <a:gd name="T18" fmla="*/ 1 w 90"/>
                    <a:gd name="T19" fmla="*/ 0 h 8"/>
                    <a:gd name="T20" fmla="*/ 1 w 90"/>
                    <a:gd name="T21" fmla="*/ 0 h 8"/>
                    <a:gd name="T22" fmla="*/ 1 w 90"/>
                    <a:gd name="T23" fmla="*/ 0 h 8"/>
                    <a:gd name="T24" fmla="*/ 1 w 90"/>
                    <a:gd name="T25" fmla="*/ 0 h 8"/>
                    <a:gd name="T26" fmla="*/ 1 w 90"/>
                    <a:gd name="T27" fmla="*/ 0 h 8"/>
                    <a:gd name="T28" fmla="*/ 1 w 90"/>
                    <a:gd name="T29" fmla="*/ 0 h 8"/>
                    <a:gd name="T30" fmla="*/ 1 w 90"/>
                    <a:gd name="T31" fmla="*/ 0 h 8"/>
                    <a:gd name="T32" fmla="*/ 1 w 90"/>
                    <a:gd name="T33" fmla="*/ 0 h 8"/>
                    <a:gd name="T34" fmla="*/ 1 w 90"/>
                    <a:gd name="T35" fmla="*/ 0 h 8"/>
                    <a:gd name="T36" fmla="*/ 1 w 90"/>
                    <a:gd name="T37" fmla="*/ 0 h 8"/>
                    <a:gd name="T38" fmla="*/ 1 w 90"/>
                    <a:gd name="T39" fmla="*/ 0 h 8"/>
                    <a:gd name="T40" fmla="*/ 1 w 90"/>
                    <a:gd name="T41" fmla="*/ 0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0"/>
                    <a:gd name="T64" fmla="*/ 0 h 8"/>
                    <a:gd name="T65" fmla="*/ 90 w 90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0" h="8">
                      <a:moveTo>
                        <a:pt x="32" y="8"/>
                      </a:moveTo>
                      <a:lnTo>
                        <a:pt x="23" y="6"/>
                      </a:lnTo>
                      <a:lnTo>
                        <a:pt x="16" y="4"/>
                      </a:lnTo>
                      <a:lnTo>
                        <a:pt x="8" y="3"/>
                      </a:lnTo>
                      <a:lnTo>
                        <a:pt x="0" y="2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9" y="1"/>
                      </a:lnTo>
                      <a:lnTo>
                        <a:pt x="29" y="1"/>
                      </a:lnTo>
                      <a:lnTo>
                        <a:pt x="44" y="2"/>
                      </a:lnTo>
                      <a:lnTo>
                        <a:pt x="64" y="4"/>
                      </a:lnTo>
                      <a:lnTo>
                        <a:pt x="90" y="8"/>
                      </a:lnTo>
                      <a:lnTo>
                        <a:pt x="83" y="8"/>
                      </a:lnTo>
                      <a:lnTo>
                        <a:pt x="76" y="8"/>
                      </a:lnTo>
                      <a:lnTo>
                        <a:pt x="69" y="8"/>
                      </a:lnTo>
                      <a:lnTo>
                        <a:pt x="62" y="8"/>
                      </a:lnTo>
                      <a:lnTo>
                        <a:pt x="54" y="8"/>
                      </a:lnTo>
                      <a:lnTo>
                        <a:pt x="47" y="8"/>
                      </a:lnTo>
                      <a:lnTo>
                        <a:pt x="39" y="8"/>
                      </a:lnTo>
                      <a:lnTo>
                        <a:pt x="3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09" name="Freeform 120"/>
                <p:cNvSpPr>
                  <a:spLocks/>
                </p:cNvSpPr>
                <p:nvPr/>
              </p:nvSpPr>
              <p:spPr bwMode="auto">
                <a:xfrm>
                  <a:off x="4954" y="1559"/>
                  <a:ext cx="236" cy="75"/>
                </a:xfrm>
                <a:custGeom>
                  <a:avLst/>
                  <a:gdLst>
                    <a:gd name="T0" fmla="*/ 1 w 471"/>
                    <a:gd name="T1" fmla="*/ 1 h 150"/>
                    <a:gd name="T2" fmla="*/ 1 w 471"/>
                    <a:gd name="T3" fmla="*/ 1 h 150"/>
                    <a:gd name="T4" fmla="*/ 1 w 471"/>
                    <a:gd name="T5" fmla="*/ 1 h 150"/>
                    <a:gd name="T6" fmla="*/ 1 w 471"/>
                    <a:gd name="T7" fmla="*/ 1 h 150"/>
                    <a:gd name="T8" fmla="*/ 1 w 471"/>
                    <a:gd name="T9" fmla="*/ 1 h 150"/>
                    <a:gd name="T10" fmla="*/ 1 w 471"/>
                    <a:gd name="T11" fmla="*/ 1 h 150"/>
                    <a:gd name="T12" fmla="*/ 1 w 471"/>
                    <a:gd name="T13" fmla="*/ 1 h 150"/>
                    <a:gd name="T14" fmla="*/ 1 w 471"/>
                    <a:gd name="T15" fmla="*/ 1 h 150"/>
                    <a:gd name="T16" fmla="*/ 1 w 471"/>
                    <a:gd name="T17" fmla="*/ 1 h 150"/>
                    <a:gd name="T18" fmla="*/ 1 w 471"/>
                    <a:gd name="T19" fmla="*/ 1 h 150"/>
                    <a:gd name="T20" fmla="*/ 1 w 471"/>
                    <a:gd name="T21" fmla="*/ 1 h 150"/>
                    <a:gd name="T22" fmla="*/ 1 w 471"/>
                    <a:gd name="T23" fmla="*/ 1 h 150"/>
                    <a:gd name="T24" fmla="*/ 1 w 471"/>
                    <a:gd name="T25" fmla="*/ 1 h 150"/>
                    <a:gd name="T26" fmla="*/ 1 w 471"/>
                    <a:gd name="T27" fmla="*/ 1 h 150"/>
                    <a:gd name="T28" fmla="*/ 1 w 471"/>
                    <a:gd name="T29" fmla="*/ 1 h 150"/>
                    <a:gd name="T30" fmla="*/ 1 w 471"/>
                    <a:gd name="T31" fmla="*/ 1 h 150"/>
                    <a:gd name="T32" fmla="*/ 1 w 471"/>
                    <a:gd name="T33" fmla="*/ 1 h 150"/>
                    <a:gd name="T34" fmla="*/ 1 w 471"/>
                    <a:gd name="T35" fmla="*/ 1 h 150"/>
                    <a:gd name="T36" fmla="*/ 1 w 471"/>
                    <a:gd name="T37" fmla="*/ 1 h 150"/>
                    <a:gd name="T38" fmla="*/ 1 w 471"/>
                    <a:gd name="T39" fmla="*/ 1 h 150"/>
                    <a:gd name="T40" fmla="*/ 1 w 471"/>
                    <a:gd name="T41" fmla="*/ 1 h 150"/>
                    <a:gd name="T42" fmla="*/ 1 w 471"/>
                    <a:gd name="T43" fmla="*/ 1 h 150"/>
                    <a:gd name="T44" fmla="*/ 0 w 471"/>
                    <a:gd name="T45" fmla="*/ 1 h 150"/>
                    <a:gd name="T46" fmla="*/ 1 w 471"/>
                    <a:gd name="T47" fmla="*/ 0 h 150"/>
                    <a:gd name="T48" fmla="*/ 1 w 471"/>
                    <a:gd name="T49" fmla="*/ 1 h 150"/>
                    <a:gd name="T50" fmla="*/ 1 w 471"/>
                    <a:gd name="T51" fmla="*/ 1 h 150"/>
                    <a:gd name="T52" fmla="*/ 1 w 471"/>
                    <a:gd name="T53" fmla="*/ 1 h 150"/>
                    <a:gd name="T54" fmla="*/ 1 w 471"/>
                    <a:gd name="T55" fmla="*/ 1 h 150"/>
                    <a:gd name="T56" fmla="*/ 1 w 471"/>
                    <a:gd name="T57" fmla="*/ 0 h 150"/>
                    <a:gd name="T58" fmla="*/ 1 w 471"/>
                    <a:gd name="T59" fmla="*/ 1 h 150"/>
                    <a:gd name="T60" fmla="*/ 1 w 471"/>
                    <a:gd name="T61" fmla="*/ 1 h 150"/>
                    <a:gd name="T62" fmla="*/ 1 w 471"/>
                    <a:gd name="T63" fmla="*/ 1 h 150"/>
                    <a:gd name="T64" fmla="*/ 1 w 471"/>
                    <a:gd name="T65" fmla="*/ 1 h 1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471"/>
                    <a:gd name="T100" fmla="*/ 0 h 150"/>
                    <a:gd name="T101" fmla="*/ 471 w 471"/>
                    <a:gd name="T102" fmla="*/ 150 h 1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471" h="150">
                      <a:moveTo>
                        <a:pt x="465" y="150"/>
                      </a:moveTo>
                      <a:lnTo>
                        <a:pt x="447" y="137"/>
                      </a:lnTo>
                      <a:lnTo>
                        <a:pt x="431" y="126"/>
                      </a:lnTo>
                      <a:lnTo>
                        <a:pt x="413" y="114"/>
                      </a:lnTo>
                      <a:lnTo>
                        <a:pt x="397" y="104"/>
                      </a:lnTo>
                      <a:lnTo>
                        <a:pt x="379" y="94"/>
                      </a:lnTo>
                      <a:lnTo>
                        <a:pt x="362" y="85"/>
                      </a:lnTo>
                      <a:lnTo>
                        <a:pt x="345" y="76"/>
                      </a:lnTo>
                      <a:lnTo>
                        <a:pt x="329" y="70"/>
                      </a:lnTo>
                      <a:lnTo>
                        <a:pt x="331" y="76"/>
                      </a:lnTo>
                      <a:lnTo>
                        <a:pt x="340" y="83"/>
                      </a:lnTo>
                      <a:lnTo>
                        <a:pt x="343" y="86"/>
                      </a:lnTo>
                      <a:lnTo>
                        <a:pt x="348" y="91"/>
                      </a:lnTo>
                      <a:lnTo>
                        <a:pt x="351" y="96"/>
                      </a:lnTo>
                      <a:lnTo>
                        <a:pt x="355" y="106"/>
                      </a:lnTo>
                      <a:lnTo>
                        <a:pt x="327" y="92"/>
                      </a:lnTo>
                      <a:lnTo>
                        <a:pt x="299" y="76"/>
                      </a:lnTo>
                      <a:lnTo>
                        <a:pt x="273" y="61"/>
                      </a:lnTo>
                      <a:lnTo>
                        <a:pt x="248" y="46"/>
                      </a:lnTo>
                      <a:lnTo>
                        <a:pt x="219" y="31"/>
                      </a:lnTo>
                      <a:lnTo>
                        <a:pt x="192" y="21"/>
                      </a:lnTo>
                      <a:lnTo>
                        <a:pt x="162" y="15"/>
                      </a:lnTo>
                      <a:lnTo>
                        <a:pt x="130" y="16"/>
                      </a:lnTo>
                      <a:lnTo>
                        <a:pt x="140" y="17"/>
                      </a:lnTo>
                      <a:lnTo>
                        <a:pt x="157" y="20"/>
                      </a:lnTo>
                      <a:lnTo>
                        <a:pt x="174" y="25"/>
                      </a:lnTo>
                      <a:lnTo>
                        <a:pt x="196" y="32"/>
                      </a:lnTo>
                      <a:lnTo>
                        <a:pt x="215" y="39"/>
                      </a:lnTo>
                      <a:lnTo>
                        <a:pt x="232" y="49"/>
                      </a:lnTo>
                      <a:lnTo>
                        <a:pt x="245" y="60"/>
                      </a:lnTo>
                      <a:lnTo>
                        <a:pt x="253" y="74"/>
                      </a:lnTo>
                      <a:lnTo>
                        <a:pt x="243" y="72"/>
                      </a:lnTo>
                      <a:lnTo>
                        <a:pt x="237" y="72"/>
                      </a:lnTo>
                      <a:lnTo>
                        <a:pt x="236" y="70"/>
                      </a:lnTo>
                      <a:lnTo>
                        <a:pt x="234" y="70"/>
                      </a:lnTo>
                      <a:lnTo>
                        <a:pt x="237" y="68"/>
                      </a:lnTo>
                      <a:lnTo>
                        <a:pt x="239" y="66"/>
                      </a:lnTo>
                      <a:lnTo>
                        <a:pt x="218" y="50"/>
                      </a:lnTo>
                      <a:lnTo>
                        <a:pt x="191" y="38"/>
                      </a:lnTo>
                      <a:lnTo>
                        <a:pt x="158" y="28"/>
                      </a:lnTo>
                      <a:lnTo>
                        <a:pt x="124" y="20"/>
                      </a:lnTo>
                      <a:lnTo>
                        <a:pt x="87" y="14"/>
                      </a:lnTo>
                      <a:lnTo>
                        <a:pt x="54" y="11"/>
                      </a:lnTo>
                      <a:lnTo>
                        <a:pt x="24" y="7"/>
                      </a:lnTo>
                      <a:lnTo>
                        <a:pt x="0" y="7"/>
                      </a:lnTo>
                      <a:lnTo>
                        <a:pt x="0" y="1"/>
                      </a:lnTo>
                      <a:lnTo>
                        <a:pt x="11" y="0"/>
                      </a:lnTo>
                      <a:lnTo>
                        <a:pt x="28" y="0"/>
                      </a:lnTo>
                      <a:lnTo>
                        <a:pt x="50" y="3"/>
                      </a:lnTo>
                      <a:lnTo>
                        <a:pt x="72" y="5"/>
                      </a:lnTo>
                      <a:lnTo>
                        <a:pt x="94" y="9"/>
                      </a:lnTo>
                      <a:lnTo>
                        <a:pt x="110" y="13"/>
                      </a:lnTo>
                      <a:lnTo>
                        <a:pt x="121" y="16"/>
                      </a:lnTo>
                      <a:lnTo>
                        <a:pt x="121" y="12"/>
                      </a:lnTo>
                      <a:lnTo>
                        <a:pt x="121" y="9"/>
                      </a:lnTo>
                      <a:lnTo>
                        <a:pt x="115" y="7"/>
                      </a:lnTo>
                      <a:lnTo>
                        <a:pt x="108" y="7"/>
                      </a:lnTo>
                      <a:lnTo>
                        <a:pt x="137" y="0"/>
                      </a:lnTo>
                      <a:lnTo>
                        <a:pt x="181" y="7"/>
                      </a:lnTo>
                      <a:lnTo>
                        <a:pt x="233" y="25"/>
                      </a:lnTo>
                      <a:lnTo>
                        <a:pt x="292" y="50"/>
                      </a:lnTo>
                      <a:lnTo>
                        <a:pt x="348" y="77"/>
                      </a:lnTo>
                      <a:lnTo>
                        <a:pt x="400" y="106"/>
                      </a:lnTo>
                      <a:lnTo>
                        <a:pt x="443" y="131"/>
                      </a:lnTo>
                      <a:lnTo>
                        <a:pt x="471" y="150"/>
                      </a:lnTo>
                      <a:lnTo>
                        <a:pt x="467" y="150"/>
                      </a:lnTo>
                      <a:lnTo>
                        <a:pt x="465" y="1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10" name="Freeform 121"/>
                <p:cNvSpPr>
                  <a:spLocks/>
                </p:cNvSpPr>
                <p:nvPr/>
              </p:nvSpPr>
              <p:spPr bwMode="auto">
                <a:xfrm>
                  <a:off x="4785" y="1629"/>
                  <a:ext cx="43" cy="3"/>
                </a:xfrm>
                <a:custGeom>
                  <a:avLst/>
                  <a:gdLst>
                    <a:gd name="T0" fmla="*/ 1 w 86"/>
                    <a:gd name="T1" fmla="*/ 0 h 7"/>
                    <a:gd name="T2" fmla="*/ 1 w 86"/>
                    <a:gd name="T3" fmla="*/ 0 h 7"/>
                    <a:gd name="T4" fmla="*/ 1 w 86"/>
                    <a:gd name="T5" fmla="*/ 0 h 7"/>
                    <a:gd name="T6" fmla="*/ 1 w 86"/>
                    <a:gd name="T7" fmla="*/ 0 h 7"/>
                    <a:gd name="T8" fmla="*/ 0 w 86"/>
                    <a:gd name="T9" fmla="*/ 0 h 7"/>
                    <a:gd name="T10" fmla="*/ 1 w 86"/>
                    <a:gd name="T11" fmla="*/ 0 h 7"/>
                    <a:gd name="T12" fmla="*/ 1 w 86"/>
                    <a:gd name="T13" fmla="*/ 0 h 7"/>
                    <a:gd name="T14" fmla="*/ 1 w 86"/>
                    <a:gd name="T15" fmla="*/ 0 h 7"/>
                    <a:gd name="T16" fmla="*/ 1 w 86"/>
                    <a:gd name="T17" fmla="*/ 0 h 7"/>
                    <a:gd name="T18" fmla="*/ 1 w 86"/>
                    <a:gd name="T19" fmla="*/ 0 h 7"/>
                    <a:gd name="T20" fmla="*/ 1 w 86"/>
                    <a:gd name="T21" fmla="*/ 0 h 7"/>
                    <a:gd name="T22" fmla="*/ 1 w 86"/>
                    <a:gd name="T23" fmla="*/ 0 h 7"/>
                    <a:gd name="T24" fmla="*/ 1 w 86"/>
                    <a:gd name="T25" fmla="*/ 0 h 7"/>
                    <a:gd name="T26" fmla="*/ 1 w 86"/>
                    <a:gd name="T27" fmla="*/ 0 h 7"/>
                    <a:gd name="T28" fmla="*/ 1 w 86"/>
                    <a:gd name="T29" fmla="*/ 0 h 7"/>
                    <a:gd name="T30" fmla="*/ 1 w 86"/>
                    <a:gd name="T31" fmla="*/ 0 h 7"/>
                    <a:gd name="T32" fmla="*/ 1 w 86"/>
                    <a:gd name="T33" fmla="*/ 0 h 7"/>
                    <a:gd name="T34" fmla="*/ 1 w 86"/>
                    <a:gd name="T35" fmla="*/ 0 h 7"/>
                    <a:gd name="T36" fmla="*/ 1 w 86"/>
                    <a:gd name="T37" fmla="*/ 0 h 7"/>
                    <a:gd name="T38" fmla="*/ 1 w 86"/>
                    <a:gd name="T39" fmla="*/ 0 h 7"/>
                    <a:gd name="T40" fmla="*/ 1 w 86"/>
                    <a:gd name="T41" fmla="*/ 0 h 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6"/>
                    <a:gd name="T64" fmla="*/ 0 h 7"/>
                    <a:gd name="T65" fmla="*/ 86 w 86"/>
                    <a:gd name="T66" fmla="*/ 7 h 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6" h="7">
                      <a:moveTo>
                        <a:pt x="17" y="7"/>
                      </a:moveTo>
                      <a:lnTo>
                        <a:pt x="9" y="3"/>
                      </a:lnTo>
                      <a:lnTo>
                        <a:pt x="5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25" y="0"/>
                      </a:lnTo>
                      <a:lnTo>
                        <a:pt x="33" y="0"/>
                      </a:lnTo>
                      <a:lnTo>
                        <a:pt x="42" y="0"/>
                      </a:lnTo>
                      <a:lnTo>
                        <a:pt x="50" y="0"/>
                      </a:lnTo>
                      <a:lnTo>
                        <a:pt x="60" y="0"/>
                      </a:lnTo>
                      <a:lnTo>
                        <a:pt x="71" y="1"/>
                      </a:lnTo>
                      <a:lnTo>
                        <a:pt x="86" y="2"/>
                      </a:lnTo>
                      <a:lnTo>
                        <a:pt x="76" y="2"/>
                      </a:lnTo>
                      <a:lnTo>
                        <a:pt x="68" y="2"/>
                      </a:lnTo>
                      <a:lnTo>
                        <a:pt x="59" y="2"/>
                      </a:lnTo>
                      <a:lnTo>
                        <a:pt x="51" y="3"/>
                      </a:lnTo>
                      <a:lnTo>
                        <a:pt x="42" y="3"/>
                      </a:lnTo>
                      <a:lnTo>
                        <a:pt x="33" y="4"/>
                      </a:lnTo>
                      <a:lnTo>
                        <a:pt x="25" y="5"/>
                      </a:lnTo>
                      <a:lnTo>
                        <a:pt x="17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11" name="Freeform 123"/>
                <p:cNvSpPr>
                  <a:spLocks/>
                </p:cNvSpPr>
                <p:nvPr/>
              </p:nvSpPr>
              <p:spPr bwMode="auto">
                <a:xfrm>
                  <a:off x="4802" y="1621"/>
                  <a:ext cx="32" cy="3"/>
                </a:xfrm>
                <a:custGeom>
                  <a:avLst/>
                  <a:gdLst>
                    <a:gd name="T0" fmla="*/ 0 w 65"/>
                    <a:gd name="T1" fmla="*/ 0 h 7"/>
                    <a:gd name="T2" fmla="*/ 0 w 65"/>
                    <a:gd name="T3" fmla="*/ 0 h 7"/>
                    <a:gd name="T4" fmla="*/ 0 w 65"/>
                    <a:gd name="T5" fmla="*/ 0 h 7"/>
                    <a:gd name="T6" fmla="*/ 0 w 65"/>
                    <a:gd name="T7" fmla="*/ 0 h 7"/>
                    <a:gd name="T8" fmla="*/ 0 w 65"/>
                    <a:gd name="T9" fmla="*/ 0 h 7"/>
                    <a:gd name="T10" fmla="*/ 0 w 65"/>
                    <a:gd name="T11" fmla="*/ 0 h 7"/>
                    <a:gd name="T12" fmla="*/ 0 w 65"/>
                    <a:gd name="T13" fmla="*/ 0 h 7"/>
                    <a:gd name="T14" fmla="*/ 0 w 65"/>
                    <a:gd name="T15" fmla="*/ 0 h 7"/>
                    <a:gd name="T16" fmla="*/ 0 w 65"/>
                    <a:gd name="T17" fmla="*/ 0 h 7"/>
                    <a:gd name="T18" fmla="*/ 0 w 65"/>
                    <a:gd name="T19" fmla="*/ 0 h 7"/>
                    <a:gd name="T20" fmla="*/ 0 w 65"/>
                    <a:gd name="T21" fmla="*/ 0 h 7"/>
                    <a:gd name="T22" fmla="*/ 0 w 65"/>
                    <a:gd name="T23" fmla="*/ 0 h 7"/>
                    <a:gd name="T24" fmla="*/ 0 w 65"/>
                    <a:gd name="T25" fmla="*/ 0 h 7"/>
                    <a:gd name="T26" fmla="*/ 0 w 65"/>
                    <a:gd name="T27" fmla="*/ 0 h 7"/>
                    <a:gd name="T28" fmla="*/ 0 w 65"/>
                    <a:gd name="T29" fmla="*/ 0 h 7"/>
                    <a:gd name="T30" fmla="*/ 0 w 65"/>
                    <a:gd name="T31" fmla="*/ 0 h 7"/>
                    <a:gd name="T32" fmla="*/ 0 w 65"/>
                    <a:gd name="T33" fmla="*/ 0 h 7"/>
                    <a:gd name="T34" fmla="*/ 0 w 65"/>
                    <a:gd name="T35" fmla="*/ 0 h 7"/>
                    <a:gd name="T36" fmla="*/ 0 w 65"/>
                    <a:gd name="T37" fmla="*/ 0 h 7"/>
                    <a:gd name="T38" fmla="*/ 0 w 65"/>
                    <a:gd name="T39" fmla="*/ 0 h 7"/>
                    <a:gd name="T40" fmla="*/ 0 w 65"/>
                    <a:gd name="T41" fmla="*/ 0 h 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5"/>
                    <a:gd name="T64" fmla="*/ 0 h 7"/>
                    <a:gd name="T65" fmla="*/ 65 w 65"/>
                    <a:gd name="T66" fmla="*/ 7 h 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5" h="7">
                      <a:moveTo>
                        <a:pt x="23" y="7"/>
                      </a:moveTo>
                      <a:lnTo>
                        <a:pt x="17" y="6"/>
                      </a:lnTo>
                      <a:lnTo>
                        <a:pt x="12" y="5"/>
                      </a:lnTo>
                      <a:lnTo>
                        <a:pt x="9" y="4"/>
                      </a:lnTo>
                      <a:lnTo>
                        <a:pt x="8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8" y="0"/>
                      </a:lnTo>
                      <a:lnTo>
                        <a:pt x="38" y="0"/>
                      </a:lnTo>
                      <a:lnTo>
                        <a:pt x="49" y="2"/>
                      </a:lnTo>
                      <a:lnTo>
                        <a:pt x="65" y="3"/>
                      </a:lnTo>
                      <a:lnTo>
                        <a:pt x="60" y="5"/>
                      </a:lnTo>
                      <a:lnTo>
                        <a:pt x="54" y="6"/>
                      </a:lnTo>
                      <a:lnTo>
                        <a:pt x="49" y="6"/>
                      </a:lnTo>
                      <a:lnTo>
                        <a:pt x="42" y="6"/>
                      </a:lnTo>
                      <a:lnTo>
                        <a:pt x="33" y="6"/>
                      </a:lnTo>
                      <a:lnTo>
                        <a:pt x="23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12" name="Freeform 126"/>
                <p:cNvSpPr>
                  <a:spLocks/>
                </p:cNvSpPr>
                <p:nvPr/>
              </p:nvSpPr>
              <p:spPr bwMode="auto">
                <a:xfrm>
                  <a:off x="4815" y="1612"/>
                  <a:ext cx="46" cy="3"/>
                </a:xfrm>
                <a:custGeom>
                  <a:avLst/>
                  <a:gdLst>
                    <a:gd name="T0" fmla="*/ 1 w 92"/>
                    <a:gd name="T1" fmla="*/ 2 h 4"/>
                    <a:gd name="T2" fmla="*/ 1 w 92"/>
                    <a:gd name="T3" fmla="*/ 1 h 4"/>
                    <a:gd name="T4" fmla="*/ 0 w 92"/>
                    <a:gd name="T5" fmla="*/ 0 h 4"/>
                    <a:gd name="T6" fmla="*/ 1 w 92"/>
                    <a:gd name="T7" fmla="*/ 0 h 4"/>
                    <a:gd name="T8" fmla="*/ 1 w 92"/>
                    <a:gd name="T9" fmla="*/ 0 h 4"/>
                    <a:gd name="T10" fmla="*/ 1 w 92"/>
                    <a:gd name="T11" fmla="*/ 0 h 4"/>
                    <a:gd name="T12" fmla="*/ 1 w 92"/>
                    <a:gd name="T13" fmla="*/ 0 h 4"/>
                    <a:gd name="T14" fmla="*/ 1 w 92"/>
                    <a:gd name="T15" fmla="*/ 0 h 4"/>
                    <a:gd name="T16" fmla="*/ 1 w 92"/>
                    <a:gd name="T17" fmla="*/ 0 h 4"/>
                    <a:gd name="T18" fmla="*/ 1 w 92"/>
                    <a:gd name="T19" fmla="*/ 0 h 4"/>
                    <a:gd name="T20" fmla="*/ 1 w 92"/>
                    <a:gd name="T21" fmla="*/ 0 h 4"/>
                    <a:gd name="T22" fmla="*/ 1 w 92"/>
                    <a:gd name="T23" fmla="*/ 2 h 4"/>
                    <a:gd name="T24" fmla="*/ 1 w 92"/>
                    <a:gd name="T25" fmla="*/ 2 h 4"/>
                    <a:gd name="T26" fmla="*/ 1 w 92"/>
                    <a:gd name="T27" fmla="*/ 2 h 4"/>
                    <a:gd name="T28" fmla="*/ 1 w 92"/>
                    <a:gd name="T29" fmla="*/ 2 h 4"/>
                    <a:gd name="T30" fmla="*/ 1 w 92"/>
                    <a:gd name="T31" fmla="*/ 2 h 4"/>
                    <a:gd name="T32" fmla="*/ 1 w 92"/>
                    <a:gd name="T33" fmla="*/ 2 h 4"/>
                    <a:gd name="T34" fmla="*/ 1 w 92"/>
                    <a:gd name="T35" fmla="*/ 2 h 4"/>
                    <a:gd name="T36" fmla="*/ 1 w 92"/>
                    <a:gd name="T37" fmla="*/ 2 h 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2"/>
                    <a:gd name="T58" fmla="*/ 0 h 4"/>
                    <a:gd name="T59" fmla="*/ 92 w 92"/>
                    <a:gd name="T60" fmla="*/ 4 h 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2" h="4">
                      <a:moveTo>
                        <a:pt x="4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23" y="0"/>
                      </a:lnTo>
                      <a:lnTo>
                        <a:pt x="34" y="0"/>
                      </a:lnTo>
                      <a:lnTo>
                        <a:pt x="46" y="0"/>
                      </a:lnTo>
                      <a:lnTo>
                        <a:pt x="57" y="0"/>
                      </a:lnTo>
                      <a:lnTo>
                        <a:pt x="69" y="0"/>
                      </a:lnTo>
                      <a:lnTo>
                        <a:pt x="80" y="0"/>
                      </a:lnTo>
                      <a:lnTo>
                        <a:pt x="92" y="0"/>
                      </a:lnTo>
                      <a:lnTo>
                        <a:pt x="81" y="2"/>
                      </a:lnTo>
                      <a:lnTo>
                        <a:pt x="70" y="3"/>
                      </a:lnTo>
                      <a:lnTo>
                        <a:pt x="58" y="3"/>
                      </a:lnTo>
                      <a:lnTo>
                        <a:pt x="47" y="4"/>
                      </a:lnTo>
                      <a:lnTo>
                        <a:pt x="34" y="3"/>
                      </a:lnTo>
                      <a:lnTo>
                        <a:pt x="23" y="2"/>
                      </a:lnTo>
                      <a:lnTo>
                        <a:pt x="13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13" name="Freeform 129"/>
                <p:cNvSpPr>
                  <a:spLocks/>
                </p:cNvSpPr>
                <p:nvPr/>
              </p:nvSpPr>
              <p:spPr bwMode="auto">
                <a:xfrm>
                  <a:off x="4842" y="1594"/>
                  <a:ext cx="73" cy="5"/>
                </a:xfrm>
                <a:custGeom>
                  <a:avLst/>
                  <a:gdLst>
                    <a:gd name="T0" fmla="*/ 1 w 144"/>
                    <a:gd name="T1" fmla="*/ 1 h 9"/>
                    <a:gd name="T2" fmla="*/ 1 w 144"/>
                    <a:gd name="T3" fmla="*/ 1 h 9"/>
                    <a:gd name="T4" fmla="*/ 1 w 144"/>
                    <a:gd name="T5" fmla="*/ 1 h 9"/>
                    <a:gd name="T6" fmla="*/ 1 w 144"/>
                    <a:gd name="T7" fmla="*/ 1 h 9"/>
                    <a:gd name="T8" fmla="*/ 1 w 144"/>
                    <a:gd name="T9" fmla="*/ 1 h 9"/>
                    <a:gd name="T10" fmla="*/ 1 w 144"/>
                    <a:gd name="T11" fmla="*/ 1 h 9"/>
                    <a:gd name="T12" fmla="*/ 0 w 144"/>
                    <a:gd name="T13" fmla="*/ 0 h 9"/>
                    <a:gd name="T14" fmla="*/ 1 w 144"/>
                    <a:gd name="T15" fmla="*/ 0 h 9"/>
                    <a:gd name="T16" fmla="*/ 1 w 144"/>
                    <a:gd name="T17" fmla="*/ 0 h 9"/>
                    <a:gd name="T18" fmla="*/ 1 w 144"/>
                    <a:gd name="T19" fmla="*/ 0 h 9"/>
                    <a:gd name="T20" fmla="*/ 1 w 144"/>
                    <a:gd name="T21" fmla="*/ 0 h 9"/>
                    <a:gd name="T22" fmla="*/ 1 w 144"/>
                    <a:gd name="T23" fmla="*/ 0 h 9"/>
                    <a:gd name="T24" fmla="*/ 1 w 144"/>
                    <a:gd name="T25" fmla="*/ 1 h 9"/>
                    <a:gd name="T26" fmla="*/ 1 w 144"/>
                    <a:gd name="T27" fmla="*/ 1 h 9"/>
                    <a:gd name="T28" fmla="*/ 1 w 144"/>
                    <a:gd name="T29" fmla="*/ 1 h 9"/>
                    <a:gd name="T30" fmla="*/ 1 w 144"/>
                    <a:gd name="T31" fmla="*/ 1 h 9"/>
                    <a:gd name="T32" fmla="*/ 1 w 144"/>
                    <a:gd name="T33" fmla="*/ 1 h 9"/>
                    <a:gd name="T34" fmla="*/ 1 w 144"/>
                    <a:gd name="T35" fmla="*/ 1 h 9"/>
                    <a:gd name="T36" fmla="*/ 1 w 144"/>
                    <a:gd name="T37" fmla="*/ 1 h 9"/>
                    <a:gd name="T38" fmla="*/ 1 w 144"/>
                    <a:gd name="T39" fmla="*/ 1 h 9"/>
                    <a:gd name="T40" fmla="*/ 1 w 144"/>
                    <a:gd name="T41" fmla="*/ 1 h 9"/>
                    <a:gd name="T42" fmla="*/ 1 w 144"/>
                    <a:gd name="T43" fmla="*/ 1 h 9"/>
                    <a:gd name="T44" fmla="*/ 1 w 144"/>
                    <a:gd name="T45" fmla="*/ 1 h 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44"/>
                    <a:gd name="T70" fmla="*/ 0 h 9"/>
                    <a:gd name="T71" fmla="*/ 144 w 144"/>
                    <a:gd name="T72" fmla="*/ 9 h 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44" h="9">
                      <a:moveTo>
                        <a:pt x="63" y="9"/>
                      </a:moveTo>
                      <a:lnTo>
                        <a:pt x="46" y="6"/>
                      </a:lnTo>
                      <a:lnTo>
                        <a:pt x="33" y="5"/>
                      </a:lnTo>
                      <a:lnTo>
                        <a:pt x="22" y="4"/>
                      </a:lnTo>
                      <a:lnTo>
                        <a:pt x="15" y="4"/>
                      </a:lnTo>
                      <a:lnTo>
                        <a:pt x="6" y="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43" y="0"/>
                      </a:lnTo>
                      <a:lnTo>
                        <a:pt x="68" y="2"/>
                      </a:lnTo>
                      <a:lnTo>
                        <a:pt x="101" y="3"/>
                      </a:lnTo>
                      <a:lnTo>
                        <a:pt x="144" y="6"/>
                      </a:lnTo>
                      <a:lnTo>
                        <a:pt x="134" y="6"/>
                      </a:lnTo>
                      <a:lnTo>
                        <a:pt x="124" y="6"/>
                      </a:lnTo>
                      <a:lnTo>
                        <a:pt x="113" y="6"/>
                      </a:lnTo>
                      <a:lnTo>
                        <a:pt x="103" y="7"/>
                      </a:lnTo>
                      <a:lnTo>
                        <a:pt x="93" y="7"/>
                      </a:lnTo>
                      <a:lnTo>
                        <a:pt x="83" y="7"/>
                      </a:lnTo>
                      <a:lnTo>
                        <a:pt x="73" y="7"/>
                      </a:lnTo>
                      <a:lnTo>
                        <a:pt x="6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14" name="Freeform 131"/>
                <p:cNvSpPr>
                  <a:spLocks/>
                </p:cNvSpPr>
                <p:nvPr/>
              </p:nvSpPr>
              <p:spPr bwMode="auto">
                <a:xfrm>
                  <a:off x="4961" y="1591"/>
                  <a:ext cx="22" cy="3"/>
                </a:xfrm>
                <a:custGeom>
                  <a:avLst/>
                  <a:gdLst>
                    <a:gd name="T0" fmla="*/ 1 w 44"/>
                    <a:gd name="T1" fmla="*/ 0 h 8"/>
                    <a:gd name="T2" fmla="*/ 1 w 44"/>
                    <a:gd name="T3" fmla="*/ 0 h 8"/>
                    <a:gd name="T4" fmla="*/ 1 w 44"/>
                    <a:gd name="T5" fmla="*/ 0 h 8"/>
                    <a:gd name="T6" fmla="*/ 1 w 44"/>
                    <a:gd name="T7" fmla="*/ 0 h 8"/>
                    <a:gd name="T8" fmla="*/ 1 w 44"/>
                    <a:gd name="T9" fmla="*/ 0 h 8"/>
                    <a:gd name="T10" fmla="*/ 1 w 44"/>
                    <a:gd name="T11" fmla="*/ 0 h 8"/>
                    <a:gd name="T12" fmla="*/ 0 w 44"/>
                    <a:gd name="T13" fmla="*/ 0 h 8"/>
                    <a:gd name="T14" fmla="*/ 1 w 44"/>
                    <a:gd name="T15" fmla="*/ 0 h 8"/>
                    <a:gd name="T16" fmla="*/ 1 w 44"/>
                    <a:gd name="T17" fmla="*/ 0 h 8"/>
                    <a:gd name="T18" fmla="*/ 1 w 44"/>
                    <a:gd name="T19" fmla="*/ 0 h 8"/>
                    <a:gd name="T20" fmla="*/ 1 w 44"/>
                    <a:gd name="T21" fmla="*/ 0 h 8"/>
                    <a:gd name="T22" fmla="*/ 1 w 44"/>
                    <a:gd name="T23" fmla="*/ 0 h 8"/>
                    <a:gd name="T24" fmla="*/ 1 w 44"/>
                    <a:gd name="T25" fmla="*/ 0 h 8"/>
                    <a:gd name="T26" fmla="*/ 1 w 44"/>
                    <a:gd name="T27" fmla="*/ 0 h 8"/>
                    <a:gd name="T28" fmla="*/ 1 w 44"/>
                    <a:gd name="T29" fmla="*/ 0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4"/>
                    <a:gd name="T46" fmla="*/ 0 h 8"/>
                    <a:gd name="T47" fmla="*/ 44 w 44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4" h="8">
                      <a:moveTo>
                        <a:pt x="33" y="8"/>
                      </a:moveTo>
                      <a:lnTo>
                        <a:pt x="25" y="6"/>
                      </a:lnTo>
                      <a:lnTo>
                        <a:pt x="21" y="4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7" y="2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21" y="1"/>
                      </a:lnTo>
                      <a:lnTo>
                        <a:pt x="30" y="2"/>
                      </a:lnTo>
                      <a:lnTo>
                        <a:pt x="41" y="4"/>
                      </a:lnTo>
                      <a:lnTo>
                        <a:pt x="41" y="6"/>
                      </a:lnTo>
                      <a:lnTo>
                        <a:pt x="44" y="8"/>
                      </a:lnTo>
                      <a:lnTo>
                        <a:pt x="37" y="8"/>
                      </a:lnTo>
                      <a:lnTo>
                        <a:pt x="33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15" name="Freeform 132"/>
                <p:cNvSpPr>
                  <a:spLocks/>
                </p:cNvSpPr>
                <p:nvPr/>
              </p:nvSpPr>
              <p:spPr bwMode="auto">
                <a:xfrm>
                  <a:off x="4915" y="1587"/>
                  <a:ext cx="35" cy="4"/>
                </a:xfrm>
                <a:custGeom>
                  <a:avLst/>
                  <a:gdLst>
                    <a:gd name="T0" fmla="*/ 0 w 72"/>
                    <a:gd name="T1" fmla="*/ 1 h 8"/>
                    <a:gd name="T2" fmla="*/ 0 w 72"/>
                    <a:gd name="T3" fmla="*/ 1 h 8"/>
                    <a:gd name="T4" fmla="*/ 0 w 72"/>
                    <a:gd name="T5" fmla="*/ 1 h 8"/>
                    <a:gd name="T6" fmla="*/ 0 w 72"/>
                    <a:gd name="T7" fmla="*/ 1 h 8"/>
                    <a:gd name="T8" fmla="*/ 0 w 72"/>
                    <a:gd name="T9" fmla="*/ 1 h 8"/>
                    <a:gd name="T10" fmla="*/ 0 w 72"/>
                    <a:gd name="T11" fmla="*/ 1 h 8"/>
                    <a:gd name="T12" fmla="*/ 0 w 72"/>
                    <a:gd name="T13" fmla="*/ 1 h 8"/>
                    <a:gd name="T14" fmla="*/ 0 w 72"/>
                    <a:gd name="T15" fmla="*/ 1 h 8"/>
                    <a:gd name="T16" fmla="*/ 0 w 72"/>
                    <a:gd name="T17" fmla="*/ 1 h 8"/>
                    <a:gd name="T18" fmla="*/ 0 w 72"/>
                    <a:gd name="T19" fmla="*/ 0 h 8"/>
                    <a:gd name="T20" fmla="*/ 0 w 72"/>
                    <a:gd name="T21" fmla="*/ 0 h 8"/>
                    <a:gd name="T22" fmla="*/ 0 w 72"/>
                    <a:gd name="T23" fmla="*/ 0 h 8"/>
                    <a:gd name="T24" fmla="*/ 0 w 72"/>
                    <a:gd name="T25" fmla="*/ 0 h 8"/>
                    <a:gd name="T26" fmla="*/ 0 w 72"/>
                    <a:gd name="T27" fmla="*/ 0 h 8"/>
                    <a:gd name="T28" fmla="*/ 0 w 72"/>
                    <a:gd name="T29" fmla="*/ 1 h 8"/>
                    <a:gd name="T30" fmla="*/ 0 w 72"/>
                    <a:gd name="T31" fmla="*/ 1 h 8"/>
                    <a:gd name="T32" fmla="*/ 0 w 72"/>
                    <a:gd name="T33" fmla="*/ 1 h 8"/>
                    <a:gd name="T34" fmla="*/ 0 w 72"/>
                    <a:gd name="T35" fmla="*/ 1 h 8"/>
                    <a:gd name="T36" fmla="*/ 0 w 72"/>
                    <a:gd name="T37" fmla="*/ 1 h 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2"/>
                    <a:gd name="T58" fmla="*/ 0 h 8"/>
                    <a:gd name="T59" fmla="*/ 72 w 72"/>
                    <a:gd name="T60" fmla="*/ 8 h 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2" h="8">
                      <a:moveTo>
                        <a:pt x="65" y="8"/>
                      </a:moveTo>
                      <a:lnTo>
                        <a:pt x="56" y="7"/>
                      </a:lnTo>
                      <a:lnTo>
                        <a:pt x="49" y="6"/>
                      </a:lnTo>
                      <a:lnTo>
                        <a:pt x="40" y="5"/>
                      </a:lnTo>
                      <a:lnTo>
                        <a:pt x="32" y="5"/>
                      </a:lnTo>
                      <a:lnTo>
                        <a:pt x="24" y="4"/>
                      </a:lnTo>
                      <a:lnTo>
                        <a:pt x="16" y="3"/>
                      </a:lnTo>
                      <a:lnTo>
                        <a:pt x="7" y="2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14" y="0"/>
                      </a:lnTo>
                      <a:lnTo>
                        <a:pt x="24" y="0"/>
                      </a:lnTo>
                      <a:lnTo>
                        <a:pt x="36" y="0"/>
                      </a:lnTo>
                      <a:lnTo>
                        <a:pt x="45" y="0"/>
                      </a:lnTo>
                      <a:lnTo>
                        <a:pt x="56" y="2"/>
                      </a:lnTo>
                      <a:lnTo>
                        <a:pt x="65" y="4"/>
                      </a:lnTo>
                      <a:lnTo>
                        <a:pt x="72" y="8"/>
                      </a:lnTo>
                      <a:lnTo>
                        <a:pt x="69" y="8"/>
                      </a:lnTo>
                      <a:lnTo>
                        <a:pt x="65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16" name="Freeform 133"/>
                <p:cNvSpPr>
                  <a:spLocks/>
                </p:cNvSpPr>
                <p:nvPr/>
              </p:nvSpPr>
              <p:spPr bwMode="auto">
                <a:xfrm>
                  <a:off x="4894" y="1578"/>
                  <a:ext cx="117" cy="11"/>
                </a:xfrm>
                <a:custGeom>
                  <a:avLst/>
                  <a:gdLst>
                    <a:gd name="T0" fmla="*/ 1 w 234"/>
                    <a:gd name="T1" fmla="*/ 0 h 23"/>
                    <a:gd name="T2" fmla="*/ 1 w 234"/>
                    <a:gd name="T3" fmla="*/ 0 h 23"/>
                    <a:gd name="T4" fmla="*/ 1 w 234"/>
                    <a:gd name="T5" fmla="*/ 0 h 23"/>
                    <a:gd name="T6" fmla="*/ 1 w 234"/>
                    <a:gd name="T7" fmla="*/ 0 h 23"/>
                    <a:gd name="T8" fmla="*/ 1 w 234"/>
                    <a:gd name="T9" fmla="*/ 0 h 23"/>
                    <a:gd name="T10" fmla="*/ 1 w 234"/>
                    <a:gd name="T11" fmla="*/ 0 h 23"/>
                    <a:gd name="T12" fmla="*/ 1 w 234"/>
                    <a:gd name="T13" fmla="*/ 0 h 23"/>
                    <a:gd name="T14" fmla="*/ 1 w 234"/>
                    <a:gd name="T15" fmla="*/ 0 h 23"/>
                    <a:gd name="T16" fmla="*/ 0 w 234"/>
                    <a:gd name="T17" fmla="*/ 0 h 23"/>
                    <a:gd name="T18" fmla="*/ 1 w 234"/>
                    <a:gd name="T19" fmla="*/ 0 h 23"/>
                    <a:gd name="T20" fmla="*/ 1 w 234"/>
                    <a:gd name="T21" fmla="*/ 0 h 23"/>
                    <a:gd name="T22" fmla="*/ 1 w 234"/>
                    <a:gd name="T23" fmla="*/ 0 h 23"/>
                    <a:gd name="T24" fmla="*/ 1 w 234"/>
                    <a:gd name="T25" fmla="*/ 0 h 23"/>
                    <a:gd name="T26" fmla="*/ 1 w 234"/>
                    <a:gd name="T27" fmla="*/ 0 h 23"/>
                    <a:gd name="T28" fmla="*/ 1 w 234"/>
                    <a:gd name="T29" fmla="*/ 0 h 23"/>
                    <a:gd name="T30" fmla="*/ 1 w 234"/>
                    <a:gd name="T31" fmla="*/ 0 h 23"/>
                    <a:gd name="T32" fmla="*/ 1 w 234"/>
                    <a:gd name="T33" fmla="*/ 0 h 23"/>
                    <a:gd name="T34" fmla="*/ 1 w 234"/>
                    <a:gd name="T35" fmla="*/ 0 h 23"/>
                    <a:gd name="T36" fmla="*/ 1 w 234"/>
                    <a:gd name="T37" fmla="*/ 0 h 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34"/>
                    <a:gd name="T58" fmla="*/ 0 h 23"/>
                    <a:gd name="T59" fmla="*/ 234 w 234"/>
                    <a:gd name="T60" fmla="*/ 23 h 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34" h="23">
                      <a:moveTo>
                        <a:pt x="226" y="23"/>
                      </a:moveTo>
                      <a:lnTo>
                        <a:pt x="197" y="20"/>
                      </a:lnTo>
                      <a:lnTo>
                        <a:pt x="168" y="19"/>
                      </a:lnTo>
                      <a:lnTo>
                        <a:pt x="136" y="17"/>
                      </a:lnTo>
                      <a:lnTo>
                        <a:pt x="104" y="16"/>
                      </a:lnTo>
                      <a:lnTo>
                        <a:pt x="72" y="13"/>
                      </a:lnTo>
                      <a:lnTo>
                        <a:pt x="45" y="11"/>
                      </a:lnTo>
                      <a:lnTo>
                        <a:pt x="18" y="5"/>
                      </a:lnTo>
                      <a:lnTo>
                        <a:pt x="0" y="0"/>
                      </a:lnTo>
                      <a:lnTo>
                        <a:pt x="24" y="1"/>
                      </a:lnTo>
                      <a:lnTo>
                        <a:pt x="52" y="2"/>
                      </a:lnTo>
                      <a:lnTo>
                        <a:pt x="83" y="2"/>
                      </a:lnTo>
                      <a:lnTo>
                        <a:pt x="115" y="4"/>
                      </a:lnTo>
                      <a:lnTo>
                        <a:pt x="146" y="5"/>
                      </a:lnTo>
                      <a:lnTo>
                        <a:pt x="178" y="10"/>
                      </a:lnTo>
                      <a:lnTo>
                        <a:pt x="206" y="14"/>
                      </a:lnTo>
                      <a:lnTo>
                        <a:pt x="234" y="23"/>
                      </a:lnTo>
                      <a:lnTo>
                        <a:pt x="229" y="23"/>
                      </a:lnTo>
                      <a:lnTo>
                        <a:pt x="226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17" name="Freeform 134"/>
                <p:cNvSpPr>
                  <a:spLocks/>
                </p:cNvSpPr>
                <p:nvPr/>
              </p:nvSpPr>
              <p:spPr bwMode="auto">
                <a:xfrm>
                  <a:off x="4936" y="1572"/>
                  <a:ext cx="108" cy="16"/>
                </a:xfrm>
                <a:custGeom>
                  <a:avLst/>
                  <a:gdLst>
                    <a:gd name="T0" fmla="*/ 0 w 218"/>
                    <a:gd name="T1" fmla="*/ 0 h 33"/>
                    <a:gd name="T2" fmla="*/ 0 w 218"/>
                    <a:gd name="T3" fmla="*/ 0 h 33"/>
                    <a:gd name="T4" fmla="*/ 0 w 218"/>
                    <a:gd name="T5" fmla="*/ 0 h 33"/>
                    <a:gd name="T6" fmla="*/ 0 w 218"/>
                    <a:gd name="T7" fmla="*/ 0 h 33"/>
                    <a:gd name="T8" fmla="*/ 0 w 218"/>
                    <a:gd name="T9" fmla="*/ 0 h 33"/>
                    <a:gd name="T10" fmla="*/ 0 w 218"/>
                    <a:gd name="T11" fmla="*/ 0 h 33"/>
                    <a:gd name="T12" fmla="*/ 0 w 218"/>
                    <a:gd name="T13" fmla="*/ 0 h 33"/>
                    <a:gd name="T14" fmla="*/ 0 w 218"/>
                    <a:gd name="T15" fmla="*/ 0 h 33"/>
                    <a:gd name="T16" fmla="*/ 0 w 218"/>
                    <a:gd name="T17" fmla="*/ 0 h 33"/>
                    <a:gd name="T18" fmla="*/ 0 w 218"/>
                    <a:gd name="T19" fmla="*/ 0 h 33"/>
                    <a:gd name="T20" fmla="*/ 0 w 218"/>
                    <a:gd name="T21" fmla="*/ 0 h 33"/>
                    <a:gd name="T22" fmla="*/ 0 w 218"/>
                    <a:gd name="T23" fmla="*/ 0 h 33"/>
                    <a:gd name="T24" fmla="*/ 0 w 218"/>
                    <a:gd name="T25" fmla="*/ 0 h 33"/>
                    <a:gd name="T26" fmla="*/ 0 w 218"/>
                    <a:gd name="T27" fmla="*/ 0 h 33"/>
                    <a:gd name="T28" fmla="*/ 0 w 218"/>
                    <a:gd name="T29" fmla="*/ 0 h 33"/>
                    <a:gd name="T30" fmla="*/ 0 w 218"/>
                    <a:gd name="T31" fmla="*/ 0 h 33"/>
                    <a:gd name="T32" fmla="*/ 0 w 218"/>
                    <a:gd name="T33" fmla="*/ 0 h 33"/>
                    <a:gd name="T34" fmla="*/ 0 w 218"/>
                    <a:gd name="T35" fmla="*/ 0 h 33"/>
                    <a:gd name="T36" fmla="*/ 0 w 218"/>
                    <a:gd name="T37" fmla="*/ 0 h 33"/>
                    <a:gd name="T38" fmla="*/ 0 w 218"/>
                    <a:gd name="T39" fmla="*/ 0 h 33"/>
                    <a:gd name="T40" fmla="*/ 0 w 218"/>
                    <a:gd name="T41" fmla="*/ 0 h 3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18"/>
                    <a:gd name="T64" fmla="*/ 0 h 33"/>
                    <a:gd name="T65" fmla="*/ 218 w 218"/>
                    <a:gd name="T66" fmla="*/ 33 h 3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18" h="33">
                      <a:moveTo>
                        <a:pt x="199" y="33"/>
                      </a:moveTo>
                      <a:lnTo>
                        <a:pt x="178" y="22"/>
                      </a:lnTo>
                      <a:lnTo>
                        <a:pt x="152" y="16"/>
                      </a:lnTo>
                      <a:lnTo>
                        <a:pt x="122" y="13"/>
                      </a:lnTo>
                      <a:lnTo>
                        <a:pt x="91" y="13"/>
                      </a:lnTo>
                      <a:lnTo>
                        <a:pt x="61" y="11"/>
                      </a:lnTo>
                      <a:lnTo>
                        <a:pt x="34" y="10"/>
                      </a:lnTo>
                      <a:lnTo>
                        <a:pt x="12" y="6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53" y="2"/>
                      </a:lnTo>
                      <a:lnTo>
                        <a:pt x="79" y="4"/>
                      </a:lnTo>
                      <a:lnTo>
                        <a:pt x="107" y="9"/>
                      </a:lnTo>
                      <a:lnTo>
                        <a:pt x="133" y="12"/>
                      </a:lnTo>
                      <a:lnTo>
                        <a:pt x="162" y="15"/>
                      </a:lnTo>
                      <a:lnTo>
                        <a:pt x="189" y="20"/>
                      </a:lnTo>
                      <a:lnTo>
                        <a:pt x="218" y="24"/>
                      </a:lnTo>
                      <a:lnTo>
                        <a:pt x="216" y="28"/>
                      </a:lnTo>
                      <a:lnTo>
                        <a:pt x="215" y="33"/>
                      </a:lnTo>
                      <a:lnTo>
                        <a:pt x="207" y="33"/>
                      </a:lnTo>
                      <a:lnTo>
                        <a:pt x="199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0218" name="Freeform 135"/>
                <p:cNvSpPr>
                  <a:spLocks/>
                </p:cNvSpPr>
                <p:nvPr/>
              </p:nvSpPr>
              <p:spPr bwMode="auto">
                <a:xfrm>
                  <a:off x="4901" y="1585"/>
                  <a:ext cx="8" cy="2"/>
                </a:xfrm>
                <a:custGeom>
                  <a:avLst/>
                  <a:gdLst>
                    <a:gd name="T0" fmla="*/ 0 w 17"/>
                    <a:gd name="T1" fmla="*/ 0 h 5"/>
                    <a:gd name="T2" fmla="*/ 0 w 17"/>
                    <a:gd name="T3" fmla="*/ 0 h 5"/>
                    <a:gd name="T4" fmla="*/ 0 w 17"/>
                    <a:gd name="T5" fmla="*/ 0 h 5"/>
                    <a:gd name="T6" fmla="*/ 0 w 17"/>
                    <a:gd name="T7" fmla="*/ 0 h 5"/>
                    <a:gd name="T8" fmla="*/ 0 w 17"/>
                    <a:gd name="T9" fmla="*/ 0 h 5"/>
                    <a:gd name="T10" fmla="*/ 0 w 17"/>
                    <a:gd name="T11" fmla="*/ 0 h 5"/>
                    <a:gd name="T12" fmla="*/ 0 w 17"/>
                    <a:gd name="T13" fmla="*/ 0 h 5"/>
                    <a:gd name="T14" fmla="*/ 0 w 17"/>
                    <a:gd name="T15" fmla="*/ 0 h 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7"/>
                    <a:gd name="T25" fmla="*/ 0 h 5"/>
                    <a:gd name="T26" fmla="*/ 17 w 17"/>
                    <a:gd name="T27" fmla="*/ 5 h 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7" h="5">
                      <a:moveTo>
                        <a:pt x="13" y="5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7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90126" name="Oval 164"/>
              <p:cNvSpPr>
                <a:spLocks noChangeArrowheads="1"/>
              </p:cNvSpPr>
              <p:nvPr/>
            </p:nvSpPr>
            <p:spPr bwMode="auto">
              <a:xfrm>
                <a:off x="4597" y="1063"/>
                <a:ext cx="188" cy="35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</p:grpSp>
        <p:sp>
          <p:nvSpPr>
            <p:cNvPr id="90124" name="Freeform 166"/>
            <p:cNvSpPr>
              <a:spLocks/>
            </p:cNvSpPr>
            <p:nvPr/>
          </p:nvSpPr>
          <p:spPr bwMode="auto">
            <a:xfrm>
              <a:off x="4547" y="2363"/>
              <a:ext cx="666" cy="1189"/>
            </a:xfrm>
            <a:custGeom>
              <a:avLst/>
              <a:gdLst>
                <a:gd name="T0" fmla="*/ 215 w 666"/>
                <a:gd name="T1" fmla="*/ 95 h 1189"/>
                <a:gd name="T2" fmla="*/ 359 w 666"/>
                <a:gd name="T3" fmla="*/ 66 h 1189"/>
                <a:gd name="T4" fmla="*/ 666 w 666"/>
                <a:gd name="T5" fmla="*/ 123 h 1189"/>
                <a:gd name="T6" fmla="*/ 656 w 666"/>
                <a:gd name="T7" fmla="*/ 671 h 1189"/>
                <a:gd name="T8" fmla="*/ 608 w 666"/>
                <a:gd name="T9" fmla="*/ 834 h 1189"/>
                <a:gd name="T10" fmla="*/ 560 w 666"/>
                <a:gd name="T11" fmla="*/ 1007 h 1189"/>
                <a:gd name="T12" fmla="*/ 464 w 666"/>
                <a:gd name="T13" fmla="*/ 1141 h 1189"/>
                <a:gd name="T14" fmla="*/ 426 w 666"/>
                <a:gd name="T15" fmla="*/ 1151 h 1189"/>
                <a:gd name="T16" fmla="*/ 311 w 666"/>
                <a:gd name="T17" fmla="*/ 1189 h 1189"/>
                <a:gd name="T18" fmla="*/ 128 w 666"/>
                <a:gd name="T19" fmla="*/ 1151 h 1189"/>
                <a:gd name="T20" fmla="*/ 42 w 666"/>
                <a:gd name="T21" fmla="*/ 1016 h 1189"/>
                <a:gd name="T22" fmla="*/ 23 w 666"/>
                <a:gd name="T23" fmla="*/ 987 h 1189"/>
                <a:gd name="T24" fmla="*/ 3 w 666"/>
                <a:gd name="T25" fmla="*/ 930 h 1189"/>
                <a:gd name="T26" fmla="*/ 32 w 666"/>
                <a:gd name="T27" fmla="*/ 594 h 1189"/>
                <a:gd name="T28" fmla="*/ 71 w 666"/>
                <a:gd name="T29" fmla="*/ 469 h 1189"/>
                <a:gd name="T30" fmla="*/ 90 w 666"/>
                <a:gd name="T31" fmla="*/ 411 h 1189"/>
                <a:gd name="T32" fmla="*/ 119 w 666"/>
                <a:gd name="T33" fmla="*/ 248 h 1189"/>
                <a:gd name="T34" fmla="*/ 167 w 666"/>
                <a:gd name="T35" fmla="*/ 191 h 1189"/>
                <a:gd name="T36" fmla="*/ 215 w 666"/>
                <a:gd name="T37" fmla="*/ 95 h 118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6"/>
                <a:gd name="T58" fmla="*/ 0 h 1189"/>
                <a:gd name="T59" fmla="*/ 666 w 666"/>
                <a:gd name="T60" fmla="*/ 1189 h 118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6" h="1189">
                  <a:moveTo>
                    <a:pt x="215" y="95"/>
                  </a:moveTo>
                  <a:cubicBezTo>
                    <a:pt x="268" y="88"/>
                    <a:pt x="308" y="78"/>
                    <a:pt x="359" y="66"/>
                  </a:cubicBezTo>
                  <a:cubicBezTo>
                    <a:pt x="514" y="71"/>
                    <a:pt x="622" y="0"/>
                    <a:pt x="666" y="123"/>
                  </a:cubicBezTo>
                  <a:cubicBezTo>
                    <a:pt x="663" y="306"/>
                    <a:pt x="662" y="488"/>
                    <a:pt x="656" y="671"/>
                  </a:cubicBezTo>
                  <a:cubicBezTo>
                    <a:pt x="654" y="729"/>
                    <a:pt x="618" y="778"/>
                    <a:pt x="608" y="834"/>
                  </a:cubicBezTo>
                  <a:cubicBezTo>
                    <a:pt x="598" y="887"/>
                    <a:pt x="582" y="956"/>
                    <a:pt x="560" y="1007"/>
                  </a:cubicBezTo>
                  <a:cubicBezTo>
                    <a:pt x="540" y="1054"/>
                    <a:pt x="492" y="1098"/>
                    <a:pt x="464" y="1141"/>
                  </a:cubicBezTo>
                  <a:cubicBezTo>
                    <a:pt x="457" y="1152"/>
                    <a:pt x="439" y="1147"/>
                    <a:pt x="426" y="1151"/>
                  </a:cubicBezTo>
                  <a:cubicBezTo>
                    <a:pt x="387" y="1162"/>
                    <a:pt x="349" y="1175"/>
                    <a:pt x="311" y="1189"/>
                  </a:cubicBezTo>
                  <a:cubicBezTo>
                    <a:pt x="153" y="1176"/>
                    <a:pt x="225" y="1181"/>
                    <a:pt x="128" y="1151"/>
                  </a:cubicBezTo>
                  <a:cubicBezTo>
                    <a:pt x="90" y="1111"/>
                    <a:pt x="72" y="1062"/>
                    <a:pt x="42" y="1016"/>
                  </a:cubicBezTo>
                  <a:cubicBezTo>
                    <a:pt x="36" y="1006"/>
                    <a:pt x="29" y="997"/>
                    <a:pt x="23" y="987"/>
                  </a:cubicBezTo>
                  <a:cubicBezTo>
                    <a:pt x="12" y="970"/>
                    <a:pt x="3" y="930"/>
                    <a:pt x="3" y="930"/>
                  </a:cubicBezTo>
                  <a:cubicBezTo>
                    <a:pt x="8" y="800"/>
                    <a:pt x="0" y="708"/>
                    <a:pt x="32" y="594"/>
                  </a:cubicBezTo>
                  <a:cubicBezTo>
                    <a:pt x="44" y="552"/>
                    <a:pt x="57" y="510"/>
                    <a:pt x="71" y="469"/>
                  </a:cubicBezTo>
                  <a:cubicBezTo>
                    <a:pt x="78" y="450"/>
                    <a:pt x="90" y="411"/>
                    <a:pt x="90" y="411"/>
                  </a:cubicBezTo>
                  <a:cubicBezTo>
                    <a:pt x="94" y="373"/>
                    <a:pt x="93" y="288"/>
                    <a:pt x="119" y="248"/>
                  </a:cubicBezTo>
                  <a:cubicBezTo>
                    <a:pt x="133" y="227"/>
                    <a:pt x="153" y="211"/>
                    <a:pt x="167" y="191"/>
                  </a:cubicBezTo>
                  <a:cubicBezTo>
                    <a:pt x="180" y="151"/>
                    <a:pt x="184" y="123"/>
                    <a:pt x="215" y="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0117" name="Rectangle 2"/>
          <p:cNvSpPr>
            <a:spLocks noGrp="1" noChangeArrowheads="1"/>
          </p:cNvSpPr>
          <p:nvPr>
            <p:ph type="title"/>
          </p:nvPr>
        </p:nvSpPr>
        <p:spPr>
          <a:xfrm>
            <a:off x="441325" y="274638"/>
            <a:ext cx="8245475" cy="1371600"/>
          </a:xfrm>
        </p:spPr>
        <p:txBody>
          <a:bodyPr/>
          <a:lstStyle/>
          <a:p>
            <a:r>
              <a:rPr lang="en-US" altLang="ru-RU" sz="3600" b="1" u="sng" smtClean="0"/>
              <a:t>Observations of the Circulatory System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9011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7820025" cy="4525963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Sweating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Blue color to lips and/or nail beds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Complaint of tingling sensations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Memory lapses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Lack of energy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Irregular respirations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Anxiety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Staring and lack of responsiveness</a:t>
            </a:r>
          </a:p>
        </p:txBody>
      </p:sp>
      <p:grpSp>
        <p:nvGrpSpPr>
          <p:cNvPr id="90119" name="Group 167"/>
          <p:cNvGrpSpPr>
            <a:grpSpLocks/>
          </p:cNvGrpSpPr>
          <p:nvPr/>
        </p:nvGrpSpPr>
        <p:grpSpPr bwMode="auto">
          <a:xfrm>
            <a:off x="7783513" y="2546350"/>
            <a:ext cx="104775" cy="2062163"/>
            <a:chOff x="4903" y="1604"/>
            <a:chExt cx="66" cy="1299"/>
          </a:xfrm>
        </p:grpSpPr>
        <p:sp>
          <p:nvSpPr>
            <p:cNvPr id="90121" name="Freeform 38"/>
            <p:cNvSpPr>
              <a:spLocks/>
            </p:cNvSpPr>
            <p:nvPr/>
          </p:nvSpPr>
          <p:spPr bwMode="auto">
            <a:xfrm>
              <a:off x="4968" y="2893"/>
              <a:ext cx="1" cy="10"/>
            </a:xfrm>
            <a:custGeom>
              <a:avLst/>
              <a:gdLst>
                <a:gd name="T0" fmla="*/ 0 w 1"/>
                <a:gd name="T1" fmla="*/ 0 h 21"/>
                <a:gd name="T2" fmla="*/ 0 w 1"/>
                <a:gd name="T3" fmla="*/ 0 h 21"/>
                <a:gd name="T4" fmla="*/ 0 w 1"/>
                <a:gd name="T5" fmla="*/ 0 h 21"/>
                <a:gd name="T6" fmla="*/ 0 w 1"/>
                <a:gd name="T7" fmla="*/ 0 h 21"/>
                <a:gd name="T8" fmla="*/ 0 w 1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1"/>
                <a:gd name="T17" fmla="*/ 1 w 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1">
                  <a:moveTo>
                    <a:pt x="0" y="21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122" name="Freeform 127"/>
            <p:cNvSpPr>
              <a:spLocks/>
            </p:cNvSpPr>
            <p:nvPr/>
          </p:nvSpPr>
          <p:spPr bwMode="auto">
            <a:xfrm>
              <a:off x="4903" y="1604"/>
              <a:ext cx="8" cy="1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0 w 17"/>
                <a:gd name="T5" fmla="*/ 0 h 1"/>
                <a:gd name="T6" fmla="*/ 0 w 17"/>
                <a:gd name="T7" fmla="*/ 0 h 1"/>
                <a:gd name="T8" fmla="*/ 0 w 17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"/>
                <a:gd name="T17" fmla="*/ 17 w 17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">
                  <a:moveTo>
                    <a:pt x="0" y="0"/>
                  </a:moveTo>
                  <a:lnTo>
                    <a:pt x="7" y="0"/>
                  </a:lnTo>
                  <a:lnTo>
                    <a:pt x="1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0120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47737"/>
          </a:xfrm>
        </p:spPr>
        <p:txBody>
          <a:bodyPr/>
          <a:lstStyle/>
          <a:p>
            <a:pPr>
              <a:defRPr/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</a:t>
            </a:r>
            <a:r>
              <a:rPr lang="en-US" sz="66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</a:t>
            </a: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R+BP = Vital Signs</a:t>
            </a:r>
            <a:b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2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PULSE</a:t>
            </a:r>
            <a:endParaRPr lang="en-US" sz="3600" b="1" u="sng" dirty="0" smtClean="0"/>
          </a:p>
        </p:txBody>
      </p:sp>
      <p:sp>
        <p:nvSpPr>
          <p:cNvPr id="9113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1800" y="1787525"/>
            <a:ext cx="5127625" cy="3770313"/>
          </a:xfrm>
        </p:spPr>
        <p:txBody>
          <a:bodyPr/>
          <a:lstStyle/>
          <a:p>
            <a:pPr>
              <a:lnSpc>
                <a:spcPct val="90000"/>
              </a:lnSpc>
              <a:spcAft>
                <a:spcPct val="20000"/>
              </a:spcAft>
            </a:pPr>
            <a:r>
              <a:rPr lang="en-US" altLang="ru-RU" sz="3600" smtClean="0"/>
              <a:t>Pulse is pressure of blood pushing against wall of artery as heart beats and rests</a:t>
            </a:r>
          </a:p>
          <a:p>
            <a:pPr>
              <a:lnSpc>
                <a:spcPct val="90000"/>
              </a:lnSpc>
              <a:spcAft>
                <a:spcPct val="20000"/>
              </a:spcAft>
            </a:pPr>
            <a:r>
              <a:rPr lang="en-US" altLang="ru-RU" sz="3600" smtClean="0"/>
              <a:t>Pulse easier to locate in arteries close to skin that can be pressed against bone</a:t>
            </a:r>
          </a:p>
        </p:txBody>
      </p:sp>
      <p:grpSp>
        <p:nvGrpSpPr>
          <p:cNvPr id="91140" name="Group 8"/>
          <p:cNvGrpSpPr>
            <a:grpSpLocks/>
          </p:cNvGrpSpPr>
          <p:nvPr/>
        </p:nvGrpSpPr>
        <p:grpSpPr bwMode="auto">
          <a:xfrm flipH="1">
            <a:off x="4951413" y="2168525"/>
            <a:ext cx="3570287" cy="3349625"/>
            <a:chOff x="3264" y="1190"/>
            <a:chExt cx="4655" cy="4251"/>
          </a:xfrm>
        </p:grpSpPr>
        <p:grpSp>
          <p:nvGrpSpPr>
            <p:cNvPr id="91144" name="Group 9"/>
            <p:cNvGrpSpPr>
              <a:grpSpLocks/>
            </p:cNvGrpSpPr>
            <p:nvPr/>
          </p:nvGrpSpPr>
          <p:grpSpPr bwMode="auto">
            <a:xfrm>
              <a:off x="3835" y="2677"/>
              <a:ext cx="4084" cy="2764"/>
              <a:chOff x="3835" y="2677"/>
              <a:chExt cx="4084" cy="2764"/>
            </a:xfrm>
          </p:grpSpPr>
          <p:sp>
            <p:nvSpPr>
              <p:cNvPr id="91488" name="Freeform 10"/>
              <p:cNvSpPr>
                <a:spLocks/>
              </p:cNvSpPr>
              <p:nvPr/>
            </p:nvSpPr>
            <p:spPr bwMode="auto">
              <a:xfrm>
                <a:off x="4201" y="2677"/>
                <a:ext cx="368" cy="350"/>
              </a:xfrm>
              <a:custGeom>
                <a:avLst/>
                <a:gdLst>
                  <a:gd name="T0" fmla="*/ 18 w 368"/>
                  <a:gd name="T1" fmla="*/ 49 h 350"/>
                  <a:gd name="T2" fmla="*/ 73 w 368"/>
                  <a:gd name="T3" fmla="*/ 33 h 350"/>
                  <a:gd name="T4" fmla="*/ 190 w 368"/>
                  <a:gd name="T5" fmla="*/ 12 h 350"/>
                  <a:gd name="T6" fmla="*/ 301 w 368"/>
                  <a:gd name="T7" fmla="*/ 0 h 350"/>
                  <a:gd name="T8" fmla="*/ 301 w 368"/>
                  <a:gd name="T9" fmla="*/ 0 h 350"/>
                  <a:gd name="T10" fmla="*/ 340 w 368"/>
                  <a:gd name="T11" fmla="*/ 6 h 350"/>
                  <a:gd name="T12" fmla="*/ 344 w 368"/>
                  <a:gd name="T13" fmla="*/ 27 h 350"/>
                  <a:gd name="T14" fmla="*/ 350 w 368"/>
                  <a:gd name="T15" fmla="*/ 67 h 350"/>
                  <a:gd name="T16" fmla="*/ 350 w 368"/>
                  <a:gd name="T17" fmla="*/ 67 h 350"/>
                  <a:gd name="T18" fmla="*/ 368 w 368"/>
                  <a:gd name="T19" fmla="*/ 129 h 350"/>
                  <a:gd name="T20" fmla="*/ 362 w 368"/>
                  <a:gd name="T21" fmla="*/ 212 h 350"/>
                  <a:gd name="T22" fmla="*/ 334 w 368"/>
                  <a:gd name="T23" fmla="*/ 267 h 350"/>
                  <a:gd name="T24" fmla="*/ 334 w 368"/>
                  <a:gd name="T25" fmla="*/ 267 h 350"/>
                  <a:gd name="T26" fmla="*/ 294 w 368"/>
                  <a:gd name="T27" fmla="*/ 301 h 350"/>
                  <a:gd name="T28" fmla="*/ 273 w 368"/>
                  <a:gd name="T29" fmla="*/ 310 h 350"/>
                  <a:gd name="T30" fmla="*/ 267 w 368"/>
                  <a:gd name="T31" fmla="*/ 316 h 350"/>
                  <a:gd name="T32" fmla="*/ 267 w 368"/>
                  <a:gd name="T33" fmla="*/ 316 h 350"/>
                  <a:gd name="T34" fmla="*/ 218 w 368"/>
                  <a:gd name="T35" fmla="*/ 316 h 350"/>
                  <a:gd name="T36" fmla="*/ 107 w 368"/>
                  <a:gd name="T37" fmla="*/ 328 h 350"/>
                  <a:gd name="T38" fmla="*/ 18 w 368"/>
                  <a:gd name="T39" fmla="*/ 350 h 350"/>
                  <a:gd name="T40" fmla="*/ 18 w 368"/>
                  <a:gd name="T41" fmla="*/ 350 h 350"/>
                  <a:gd name="T42" fmla="*/ 6 w 368"/>
                  <a:gd name="T43" fmla="*/ 328 h 350"/>
                  <a:gd name="T44" fmla="*/ 0 w 368"/>
                  <a:gd name="T45" fmla="*/ 248 h 350"/>
                  <a:gd name="T46" fmla="*/ 6 w 368"/>
                  <a:gd name="T47" fmla="*/ 159 h 350"/>
                  <a:gd name="T48" fmla="*/ 18 w 368"/>
                  <a:gd name="T49" fmla="*/ 83 h 350"/>
                  <a:gd name="T50" fmla="*/ 18 w 368"/>
                  <a:gd name="T51" fmla="*/ 49 h 35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8"/>
                  <a:gd name="T79" fmla="*/ 0 h 350"/>
                  <a:gd name="T80" fmla="*/ 368 w 368"/>
                  <a:gd name="T81" fmla="*/ 350 h 35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8" h="350">
                    <a:moveTo>
                      <a:pt x="18" y="49"/>
                    </a:moveTo>
                    <a:lnTo>
                      <a:pt x="73" y="33"/>
                    </a:lnTo>
                    <a:lnTo>
                      <a:pt x="190" y="12"/>
                    </a:lnTo>
                    <a:lnTo>
                      <a:pt x="301" y="0"/>
                    </a:lnTo>
                    <a:lnTo>
                      <a:pt x="340" y="6"/>
                    </a:lnTo>
                    <a:lnTo>
                      <a:pt x="344" y="27"/>
                    </a:lnTo>
                    <a:lnTo>
                      <a:pt x="350" y="67"/>
                    </a:lnTo>
                    <a:lnTo>
                      <a:pt x="368" y="129"/>
                    </a:lnTo>
                    <a:lnTo>
                      <a:pt x="362" y="212"/>
                    </a:lnTo>
                    <a:lnTo>
                      <a:pt x="334" y="267"/>
                    </a:lnTo>
                    <a:lnTo>
                      <a:pt x="294" y="301"/>
                    </a:lnTo>
                    <a:lnTo>
                      <a:pt x="273" y="310"/>
                    </a:lnTo>
                    <a:lnTo>
                      <a:pt x="267" y="316"/>
                    </a:lnTo>
                    <a:lnTo>
                      <a:pt x="218" y="316"/>
                    </a:lnTo>
                    <a:lnTo>
                      <a:pt x="107" y="328"/>
                    </a:lnTo>
                    <a:lnTo>
                      <a:pt x="18" y="350"/>
                    </a:lnTo>
                    <a:lnTo>
                      <a:pt x="6" y="328"/>
                    </a:lnTo>
                    <a:lnTo>
                      <a:pt x="0" y="248"/>
                    </a:lnTo>
                    <a:lnTo>
                      <a:pt x="6" y="159"/>
                    </a:lnTo>
                    <a:lnTo>
                      <a:pt x="18" y="83"/>
                    </a:lnTo>
                    <a:lnTo>
                      <a:pt x="18" y="49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89" name="Freeform 11"/>
              <p:cNvSpPr>
                <a:spLocks/>
              </p:cNvSpPr>
              <p:nvPr/>
            </p:nvSpPr>
            <p:spPr bwMode="auto">
              <a:xfrm>
                <a:off x="3835" y="3641"/>
                <a:ext cx="799" cy="1232"/>
              </a:xfrm>
              <a:custGeom>
                <a:avLst/>
                <a:gdLst>
                  <a:gd name="T0" fmla="*/ 83 w 799"/>
                  <a:gd name="T1" fmla="*/ 0 h 1232"/>
                  <a:gd name="T2" fmla="*/ 77 w 799"/>
                  <a:gd name="T3" fmla="*/ 28 h 1232"/>
                  <a:gd name="T4" fmla="*/ 68 w 799"/>
                  <a:gd name="T5" fmla="*/ 95 h 1232"/>
                  <a:gd name="T6" fmla="*/ 46 w 799"/>
                  <a:gd name="T7" fmla="*/ 190 h 1232"/>
                  <a:gd name="T8" fmla="*/ 28 w 799"/>
                  <a:gd name="T9" fmla="*/ 289 h 1232"/>
                  <a:gd name="T10" fmla="*/ 12 w 799"/>
                  <a:gd name="T11" fmla="*/ 369 h 1232"/>
                  <a:gd name="T12" fmla="*/ 0 w 799"/>
                  <a:gd name="T13" fmla="*/ 418 h 1232"/>
                  <a:gd name="T14" fmla="*/ 0 w 799"/>
                  <a:gd name="T15" fmla="*/ 418 h 1232"/>
                  <a:gd name="T16" fmla="*/ 6 w 799"/>
                  <a:gd name="T17" fmla="*/ 461 h 1232"/>
                  <a:gd name="T18" fmla="*/ 55 w 799"/>
                  <a:gd name="T19" fmla="*/ 544 h 1232"/>
                  <a:gd name="T20" fmla="*/ 184 w 799"/>
                  <a:gd name="T21" fmla="*/ 716 h 1232"/>
                  <a:gd name="T22" fmla="*/ 184 w 799"/>
                  <a:gd name="T23" fmla="*/ 716 h 1232"/>
                  <a:gd name="T24" fmla="*/ 200 w 799"/>
                  <a:gd name="T25" fmla="*/ 734 h 1232"/>
                  <a:gd name="T26" fmla="*/ 218 w 799"/>
                  <a:gd name="T27" fmla="*/ 756 h 1232"/>
                  <a:gd name="T28" fmla="*/ 234 w 799"/>
                  <a:gd name="T29" fmla="*/ 771 h 1232"/>
                  <a:gd name="T30" fmla="*/ 249 w 799"/>
                  <a:gd name="T31" fmla="*/ 789 h 1232"/>
                  <a:gd name="T32" fmla="*/ 267 w 799"/>
                  <a:gd name="T33" fmla="*/ 811 h 1232"/>
                  <a:gd name="T34" fmla="*/ 283 w 799"/>
                  <a:gd name="T35" fmla="*/ 826 h 1232"/>
                  <a:gd name="T36" fmla="*/ 301 w 799"/>
                  <a:gd name="T37" fmla="*/ 851 h 1232"/>
                  <a:gd name="T38" fmla="*/ 316 w 799"/>
                  <a:gd name="T39" fmla="*/ 866 h 1232"/>
                  <a:gd name="T40" fmla="*/ 335 w 799"/>
                  <a:gd name="T41" fmla="*/ 885 h 1232"/>
                  <a:gd name="T42" fmla="*/ 356 w 799"/>
                  <a:gd name="T43" fmla="*/ 906 h 1232"/>
                  <a:gd name="T44" fmla="*/ 372 w 799"/>
                  <a:gd name="T45" fmla="*/ 921 h 1232"/>
                  <a:gd name="T46" fmla="*/ 390 w 799"/>
                  <a:gd name="T47" fmla="*/ 940 h 1232"/>
                  <a:gd name="T48" fmla="*/ 406 w 799"/>
                  <a:gd name="T49" fmla="*/ 955 h 1232"/>
                  <a:gd name="T50" fmla="*/ 427 w 799"/>
                  <a:gd name="T51" fmla="*/ 977 h 1232"/>
                  <a:gd name="T52" fmla="*/ 445 w 799"/>
                  <a:gd name="T53" fmla="*/ 995 h 1232"/>
                  <a:gd name="T54" fmla="*/ 461 w 799"/>
                  <a:gd name="T55" fmla="*/ 1010 h 1232"/>
                  <a:gd name="T56" fmla="*/ 476 w 799"/>
                  <a:gd name="T57" fmla="*/ 1029 h 1232"/>
                  <a:gd name="T58" fmla="*/ 501 w 799"/>
                  <a:gd name="T59" fmla="*/ 1044 h 1232"/>
                  <a:gd name="T60" fmla="*/ 516 w 799"/>
                  <a:gd name="T61" fmla="*/ 1057 h 1232"/>
                  <a:gd name="T62" fmla="*/ 534 w 799"/>
                  <a:gd name="T63" fmla="*/ 1072 h 1232"/>
                  <a:gd name="T64" fmla="*/ 550 w 799"/>
                  <a:gd name="T65" fmla="*/ 1087 h 1232"/>
                  <a:gd name="T66" fmla="*/ 565 w 799"/>
                  <a:gd name="T67" fmla="*/ 1100 h 1232"/>
                  <a:gd name="T68" fmla="*/ 577 w 799"/>
                  <a:gd name="T69" fmla="*/ 1115 h 1232"/>
                  <a:gd name="T70" fmla="*/ 593 w 799"/>
                  <a:gd name="T71" fmla="*/ 1127 h 1232"/>
                  <a:gd name="T72" fmla="*/ 611 w 799"/>
                  <a:gd name="T73" fmla="*/ 1139 h 1232"/>
                  <a:gd name="T74" fmla="*/ 620 w 799"/>
                  <a:gd name="T75" fmla="*/ 1149 h 1232"/>
                  <a:gd name="T76" fmla="*/ 633 w 799"/>
                  <a:gd name="T77" fmla="*/ 1161 h 1232"/>
                  <a:gd name="T78" fmla="*/ 648 w 799"/>
                  <a:gd name="T79" fmla="*/ 1170 h 1232"/>
                  <a:gd name="T80" fmla="*/ 660 w 799"/>
                  <a:gd name="T81" fmla="*/ 1182 h 1232"/>
                  <a:gd name="T82" fmla="*/ 673 w 799"/>
                  <a:gd name="T83" fmla="*/ 1195 h 1232"/>
                  <a:gd name="T84" fmla="*/ 679 w 799"/>
                  <a:gd name="T85" fmla="*/ 1201 h 1232"/>
                  <a:gd name="T86" fmla="*/ 688 w 799"/>
                  <a:gd name="T87" fmla="*/ 1204 h 1232"/>
                  <a:gd name="T88" fmla="*/ 694 w 799"/>
                  <a:gd name="T89" fmla="*/ 1210 h 1232"/>
                  <a:gd name="T90" fmla="*/ 700 w 799"/>
                  <a:gd name="T91" fmla="*/ 1216 h 1232"/>
                  <a:gd name="T92" fmla="*/ 706 w 799"/>
                  <a:gd name="T93" fmla="*/ 1222 h 1232"/>
                  <a:gd name="T94" fmla="*/ 710 w 799"/>
                  <a:gd name="T95" fmla="*/ 1229 h 1232"/>
                  <a:gd name="T96" fmla="*/ 716 w 799"/>
                  <a:gd name="T97" fmla="*/ 1229 h 1232"/>
                  <a:gd name="T98" fmla="*/ 716 w 799"/>
                  <a:gd name="T99" fmla="*/ 1232 h 1232"/>
                  <a:gd name="T100" fmla="*/ 716 w 799"/>
                  <a:gd name="T101" fmla="*/ 1232 h 1232"/>
                  <a:gd name="T102" fmla="*/ 716 w 799"/>
                  <a:gd name="T103" fmla="*/ 1232 h 1232"/>
                  <a:gd name="T104" fmla="*/ 799 w 799"/>
                  <a:gd name="T105" fmla="*/ 900 h 1232"/>
                  <a:gd name="T106" fmla="*/ 448 w 799"/>
                  <a:gd name="T107" fmla="*/ 516 h 1232"/>
                  <a:gd name="T108" fmla="*/ 83 w 799"/>
                  <a:gd name="T109" fmla="*/ 0 h 123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99"/>
                  <a:gd name="T166" fmla="*/ 0 h 1232"/>
                  <a:gd name="T167" fmla="*/ 799 w 799"/>
                  <a:gd name="T168" fmla="*/ 1232 h 123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99" h="1232">
                    <a:moveTo>
                      <a:pt x="83" y="0"/>
                    </a:moveTo>
                    <a:lnTo>
                      <a:pt x="77" y="28"/>
                    </a:lnTo>
                    <a:lnTo>
                      <a:pt x="68" y="95"/>
                    </a:lnTo>
                    <a:lnTo>
                      <a:pt x="46" y="190"/>
                    </a:lnTo>
                    <a:lnTo>
                      <a:pt x="28" y="289"/>
                    </a:lnTo>
                    <a:lnTo>
                      <a:pt x="12" y="369"/>
                    </a:lnTo>
                    <a:lnTo>
                      <a:pt x="0" y="418"/>
                    </a:lnTo>
                    <a:lnTo>
                      <a:pt x="6" y="461"/>
                    </a:lnTo>
                    <a:lnTo>
                      <a:pt x="55" y="544"/>
                    </a:lnTo>
                    <a:lnTo>
                      <a:pt x="184" y="716"/>
                    </a:lnTo>
                    <a:lnTo>
                      <a:pt x="200" y="734"/>
                    </a:lnTo>
                    <a:lnTo>
                      <a:pt x="218" y="756"/>
                    </a:lnTo>
                    <a:lnTo>
                      <a:pt x="234" y="771"/>
                    </a:lnTo>
                    <a:lnTo>
                      <a:pt x="249" y="789"/>
                    </a:lnTo>
                    <a:lnTo>
                      <a:pt x="267" y="811"/>
                    </a:lnTo>
                    <a:lnTo>
                      <a:pt x="283" y="826"/>
                    </a:lnTo>
                    <a:lnTo>
                      <a:pt x="301" y="851"/>
                    </a:lnTo>
                    <a:lnTo>
                      <a:pt x="316" y="866"/>
                    </a:lnTo>
                    <a:lnTo>
                      <a:pt x="335" y="885"/>
                    </a:lnTo>
                    <a:lnTo>
                      <a:pt x="356" y="906"/>
                    </a:lnTo>
                    <a:lnTo>
                      <a:pt x="372" y="921"/>
                    </a:lnTo>
                    <a:lnTo>
                      <a:pt x="390" y="940"/>
                    </a:lnTo>
                    <a:lnTo>
                      <a:pt x="406" y="955"/>
                    </a:lnTo>
                    <a:lnTo>
                      <a:pt x="427" y="977"/>
                    </a:lnTo>
                    <a:lnTo>
                      <a:pt x="445" y="995"/>
                    </a:lnTo>
                    <a:lnTo>
                      <a:pt x="461" y="1010"/>
                    </a:lnTo>
                    <a:lnTo>
                      <a:pt x="476" y="1029"/>
                    </a:lnTo>
                    <a:lnTo>
                      <a:pt x="501" y="1044"/>
                    </a:lnTo>
                    <a:lnTo>
                      <a:pt x="516" y="1057"/>
                    </a:lnTo>
                    <a:lnTo>
                      <a:pt x="534" y="1072"/>
                    </a:lnTo>
                    <a:lnTo>
                      <a:pt x="550" y="1087"/>
                    </a:lnTo>
                    <a:lnTo>
                      <a:pt x="565" y="1100"/>
                    </a:lnTo>
                    <a:lnTo>
                      <a:pt x="577" y="1115"/>
                    </a:lnTo>
                    <a:lnTo>
                      <a:pt x="593" y="1127"/>
                    </a:lnTo>
                    <a:lnTo>
                      <a:pt x="611" y="1139"/>
                    </a:lnTo>
                    <a:lnTo>
                      <a:pt x="620" y="1149"/>
                    </a:lnTo>
                    <a:lnTo>
                      <a:pt x="633" y="1161"/>
                    </a:lnTo>
                    <a:lnTo>
                      <a:pt x="648" y="1170"/>
                    </a:lnTo>
                    <a:lnTo>
                      <a:pt x="660" y="1182"/>
                    </a:lnTo>
                    <a:lnTo>
                      <a:pt x="673" y="1195"/>
                    </a:lnTo>
                    <a:lnTo>
                      <a:pt x="679" y="1201"/>
                    </a:lnTo>
                    <a:lnTo>
                      <a:pt x="688" y="1204"/>
                    </a:lnTo>
                    <a:lnTo>
                      <a:pt x="694" y="1210"/>
                    </a:lnTo>
                    <a:lnTo>
                      <a:pt x="700" y="1216"/>
                    </a:lnTo>
                    <a:lnTo>
                      <a:pt x="706" y="1222"/>
                    </a:lnTo>
                    <a:lnTo>
                      <a:pt x="710" y="1229"/>
                    </a:lnTo>
                    <a:lnTo>
                      <a:pt x="716" y="1229"/>
                    </a:lnTo>
                    <a:lnTo>
                      <a:pt x="716" y="1232"/>
                    </a:lnTo>
                    <a:lnTo>
                      <a:pt x="799" y="900"/>
                    </a:lnTo>
                    <a:lnTo>
                      <a:pt x="448" y="516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90" name="Freeform 12"/>
              <p:cNvSpPr>
                <a:spLocks/>
              </p:cNvSpPr>
              <p:nvPr/>
            </p:nvSpPr>
            <p:spPr bwMode="auto">
              <a:xfrm>
                <a:off x="3835" y="3641"/>
                <a:ext cx="799" cy="1201"/>
              </a:xfrm>
              <a:custGeom>
                <a:avLst/>
                <a:gdLst>
                  <a:gd name="T0" fmla="*/ 200 w 799"/>
                  <a:gd name="T1" fmla="*/ 700 h 1201"/>
                  <a:gd name="T2" fmla="*/ 166 w 799"/>
                  <a:gd name="T3" fmla="*/ 654 h 1201"/>
                  <a:gd name="T4" fmla="*/ 138 w 799"/>
                  <a:gd name="T5" fmla="*/ 617 h 1201"/>
                  <a:gd name="T6" fmla="*/ 111 w 799"/>
                  <a:gd name="T7" fmla="*/ 577 h 1201"/>
                  <a:gd name="T8" fmla="*/ 89 w 799"/>
                  <a:gd name="T9" fmla="*/ 550 h 1201"/>
                  <a:gd name="T10" fmla="*/ 74 w 799"/>
                  <a:gd name="T11" fmla="*/ 522 h 1201"/>
                  <a:gd name="T12" fmla="*/ 55 w 799"/>
                  <a:gd name="T13" fmla="*/ 501 h 1201"/>
                  <a:gd name="T14" fmla="*/ 40 w 799"/>
                  <a:gd name="T15" fmla="*/ 479 h 1201"/>
                  <a:gd name="T16" fmla="*/ 28 w 799"/>
                  <a:gd name="T17" fmla="*/ 461 h 1201"/>
                  <a:gd name="T18" fmla="*/ 22 w 799"/>
                  <a:gd name="T19" fmla="*/ 445 h 1201"/>
                  <a:gd name="T20" fmla="*/ 19 w 799"/>
                  <a:gd name="T21" fmla="*/ 433 h 1201"/>
                  <a:gd name="T22" fmla="*/ 12 w 799"/>
                  <a:gd name="T23" fmla="*/ 424 h 1201"/>
                  <a:gd name="T24" fmla="*/ 6 w 799"/>
                  <a:gd name="T25" fmla="*/ 412 h 1201"/>
                  <a:gd name="T26" fmla="*/ 6 w 799"/>
                  <a:gd name="T27" fmla="*/ 405 h 1201"/>
                  <a:gd name="T28" fmla="*/ 0 w 799"/>
                  <a:gd name="T29" fmla="*/ 396 h 1201"/>
                  <a:gd name="T30" fmla="*/ 0 w 799"/>
                  <a:gd name="T31" fmla="*/ 390 h 1201"/>
                  <a:gd name="T32" fmla="*/ 0 w 799"/>
                  <a:gd name="T33" fmla="*/ 384 h 1201"/>
                  <a:gd name="T34" fmla="*/ 0 w 799"/>
                  <a:gd name="T35" fmla="*/ 384 h 1201"/>
                  <a:gd name="T36" fmla="*/ 12 w 799"/>
                  <a:gd name="T37" fmla="*/ 341 h 1201"/>
                  <a:gd name="T38" fmla="*/ 28 w 799"/>
                  <a:gd name="T39" fmla="*/ 261 h 1201"/>
                  <a:gd name="T40" fmla="*/ 49 w 799"/>
                  <a:gd name="T41" fmla="*/ 172 h 1201"/>
                  <a:gd name="T42" fmla="*/ 68 w 799"/>
                  <a:gd name="T43" fmla="*/ 89 h 1201"/>
                  <a:gd name="T44" fmla="*/ 77 w 799"/>
                  <a:gd name="T45" fmla="*/ 25 h 1201"/>
                  <a:gd name="T46" fmla="*/ 83 w 799"/>
                  <a:gd name="T47" fmla="*/ 0 h 1201"/>
                  <a:gd name="T48" fmla="*/ 83 w 799"/>
                  <a:gd name="T49" fmla="*/ 0 h 1201"/>
                  <a:gd name="T50" fmla="*/ 448 w 799"/>
                  <a:gd name="T51" fmla="*/ 516 h 1201"/>
                  <a:gd name="T52" fmla="*/ 799 w 799"/>
                  <a:gd name="T53" fmla="*/ 900 h 1201"/>
                  <a:gd name="T54" fmla="*/ 716 w 799"/>
                  <a:gd name="T55" fmla="*/ 1201 h 1201"/>
                  <a:gd name="T56" fmla="*/ 716 w 799"/>
                  <a:gd name="T57" fmla="*/ 1195 h 1201"/>
                  <a:gd name="T58" fmla="*/ 710 w 799"/>
                  <a:gd name="T59" fmla="*/ 1195 h 1201"/>
                  <a:gd name="T60" fmla="*/ 700 w 799"/>
                  <a:gd name="T61" fmla="*/ 1182 h 1201"/>
                  <a:gd name="T62" fmla="*/ 688 w 799"/>
                  <a:gd name="T63" fmla="*/ 1170 h 1201"/>
                  <a:gd name="T64" fmla="*/ 673 w 799"/>
                  <a:gd name="T65" fmla="*/ 1161 h 1201"/>
                  <a:gd name="T66" fmla="*/ 654 w 799"/>
                  <a:gd name="T67" fmla="*/ 1143 h 1201"/>
                  <a:gd name="T68" fmla="*/ 633 w 799"/>
                  <a:gd name="T69" fmla="*/ 1127 h 1201"/>
                  <a:gd name="T70" fmla="*/ 611 w 799"/>
                  <a:gd name="T71" fmla="*/ 1106 h 1201"/>
                  <a:gd name="T72" fmla="*/ 590 w 799"/>
                  <a:gd name="T73" fmla="*/ 1084 h 1201"/>
                  <a:gd name="T74" fmla="*/ 562 w 799"/>
                  <a:gd name="T75" fmla="*/ 1060 h 1201"/>
                  <a:gd name="T76" fmla="*/ 534 w 799"/>
                  <a:gd name="T77" fmla="*/ 1038 h 1201"/>
                  <a:gd name="T78" fmla="*/ 507 w 799"/>
                  <a:gd name="T79" fmla="*/ 1010 h 1201"/>
                  <a:gd name="T80" fmla="*/ 473 w 799"/>
                  <a:gd name="T81" fmla="*/ 983 h 1201"/>
                  <a:gd name="T82" fmla="*/ 445 w 799"/>
                  <a:gd name="T83" fmla="*/ 949 h 1201"/>
                  <a:gd name="T84" fmla="*/ 412 w 799"/>
                  <a:gd name="T85" fmla="*/ 921 h 1201"/>
                  <a:gd name="T86" fmla="*/ 378 w 799"/>
                  <a:gd name="T87" fmla="*/ 888 h 1201"/>
                  <a:gd name="T88" fmla="*/ 350 w 799"/>
                  <a:gd name="T89" fmla="*/ 860 h 1201"/>
                  <a:gd name="T90" fmla="*/ 316 w 799"/>
                  <a:gd name="T91" fmla="*/ 826 h 1201"/>
                  <a:gd name="T92" fmla="*/ 289 w 799"/>
                  <a:gd name="T93" fmla="*/ 795 h 1201"/>
                  <a:gd name="T94" fmla="*/ 255 w 799"/>
                  <a:gd name="T95" fmla="*/ 762 h 1201"/>
                  <a:gd name="T96" fmla="*/ 227 w 799"/>
                  <a:gd name="T97" fmla="*/ 734 h 1201"/>
                  <a:gd name="T98" fmla="*/ 200 w 799"/>
                  <a:gd name="T99" fmla="*/ 700 h 120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99"/>
                  <a:gd name="T151" fmla="*/ 0 h 1201"/>
                  <a:gd name="T152" fmla="*/ 799 w 799"/>
                  <a:gd name="T153" fmla="*/ 1201 h 120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99" h="1201">
                    <a:moveTo>
                      <a:pt x="200" y="700"/>
                    </a:moveTo>
                    <a:lnTo>
                      <a:pt x="166" y="654"/>
                    </a:lnTo>
                    <a:lnTo>
                      <a:pt x="138" y="617"/>
                    </a:lnTo>
                    <a:lnTo>
                      <a:pt x="111" y="577"/>
                    </a:lnTo>
                    <a:lnTo>
                      <a:pt x="89" y="550"/>
                    </a:lnTo>
                    <a:lnTo>
                      <a:pt x="74" y="522"/>
                    </a:lnTo>
                    <a:lnTo>
                      <a:pt x="55" y="501"/>
                    </a:lnTo>
                    <a:lnTo>
                      <a:pt x="40" y="479"/>
                    </a:lnTo>
                    <a:lnTo>
                      <a:pt x="28" y="461"/>
                    </a:lnTo>
                    <a:lnTo>
                      <a:pt x="22" y="445"/>
                    </a:lnTo>
                    <a:lnTo>
                      <a:pt x="19" y="433"/>
                    </a:lnTo>
                    <a:lnTo>
                      <a:pt x="12" y="424"/>
                    </a:lnTo>
                    <a:lnTo>
                      <a:pt x="6" y="412"/>
                    </a:lnTo>
                    <a:lnTo>
                      <a:pt x="6" y="405"/>
                    </a:lnTo>
                    <a:lnTo>
                      <a:pt x="0" y="396"/>
                    </a:lnTo>
                    <a:lnTo>
                      <a:pt x="0" y="390"/>
                    </a:lnTo>
                    <a:lnTo>
                      <a:pt x="0" y="384"/>
                    </a:lnTo>
                    <a:lnTo>
                      <a:pt x="12" y="341"/>
                    </a:lnTo>
                    <a:lnTo>
                      <a:pt x="28" y="261"/>
                    </a:lnTo>
                    <a:lnTo>
                      <a:pt x="49" y="172"/>
                    </a:lnTo>
                    <a:lnTo>
                      <a:pt x="68" y="89"/>
                    </a:lnTo>
                    <a:lnTo>
                      <a:pt x="77" y="25"/>
                    </a:lnTo>
                    <a:lnTo>
                      <a:pt x="83" y="0"/>
                    </a:lnTo>
                    <a:lnTo>
                      <a:pt x="448" y="516"/>
                    </a:lnTo>
                    <a:lnTo>
                      <a:pt x="799" y="900"/>
                    </a:lnTo>
                    <a:lnTo>
                      <a:pt x="716" y="1201"/>
                    </a:lnTo>
                    <a:lnTo>
                      <a:pt x="716" y="1195"/>
                    </a:lnTo>
                    <a:lnTo>
                      <a:pt x="710" y="1195"/>
                    </a:lnTo>
                    <a:lnTo>
                      <a:pt x="700" y="1182"/>
                    </a:lnTo>
                    <a:lnTo>
                      <a:pt x="688" y="1170"/>
                    </a:lnTo>
                    <a:lnTo>
                      <a:pt x="673" y="1161"/>
                    </a:lnTo>
                    <a:lnTo>
                      <a:pt x="654" y="1143"/>
                    </a:lnTo>
                    <a:lnTo>
                      <a:pt x="633" y="1127"/>
                    </a:lnTo>
                    <a:lnTo>
                      <a:pt x="611" y="1106"/>
                    </a:lnTo>
                    <a:lnTo>
                      <a:pt x="590" y="1084"/>
                    </a:lnTo>
                    <a:lnTo>
                      <a:pt x="562" y="1060"/>
                    </a:lnTo>
                    <a:lnTo>
                      <a:pt x="534" y="1038"/>
                    </a:lnTo>
                    <a:lnTo>
                      <a:pt x="507" y="1010"/>
                    </a:lnTo>
                    <a:lnTo>
                      <a:pt x="473" y="983"/>
                    </a:lnTo>
                    <a:lnTo>
                      <a:pt x="445" y="949"/>
                    </a:lnTo>
                    <a:lnTo>
                      <a:pt x="412" y="921"/>
                    </a:lnTo>
                    <a:lnTo>
                      <a:pt x="378" y="888"/>
                    </a:lnTo>
                    <a:lnTo>
                      <a:pt x="350" y="860"/>
                    </a:lnTo>
                    <a:lnTo>
                      <a:pt x="316" y="826"/>
                    </a:lnTo>
                    <a:lnTo>
                      <a:pt x="289" y="795"/>
                    </a:lnTo>
                    <a:lnTo>
                      <a:pt x="255" y="762"/>
                    </a:lnTo>
                    <a:lnTo>
                      <a:pt x="227" y="734"/>
                    </a:lnTo>
                    <a:lnTo>
                      <a:pt x="200" y="70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91" name="Freeform 13"/>
              <p:cNvSpPr>
                <a:spLocks/>
              </p:cNvSpPr>
              <p:nvPr/>
            </p:nvSpPr>
            <p:spPr bwMode="auto">
              <a:xfrm>
                <a:off x="3854" y="3641"/>
                <a:ext cx="780" cy="1182"/>
              </a:xfrm>
              <a:custGeom>
                <a:avLst/>
                <a:gdLst>
                  <a:gd name="T0" fmla="*/ 199 w 780"/>
                  <a:gd name="T1" fmla="*/ 666 h 1182"/>
                  <a:gd name="T2" fmla="*/ 165 w 780"/>
                  <a:gd name="T3" fmla="*/ 623 h 1182"/>
                  <a:gd name="T4" fmla="*/ 138 w 780"/>
                  <a:gd name="T5" fmla="*/ 590 h 1182"/>
                  <a:gd name="T6" fmla="*/ 110 w 780"/>
                  <a:gd name="T7" fmla="*/ 556 h 1182"/>
                  <a:gd name="T8" fmla="*/ 86 w 780"/>
                  <a:gd name="T9" fmla="*/ 522 h 1182"/>
                  <a:gd name="T10" fmla="*/ 70 w 780"/>
                  <a:gd name="T11" fmla="*/ 494 h 1182"/>
                  <a:gd name="T12" fmla="*/ 55 w 780"/>
                  <a:gd name="T13" fmla="*/ 473 h 1182"/>
                  <a:gd name="T14" fmla="*/ 36 w 780"/>
                  <a:gd name="T15" fmla="*/ 451 h 1182"/>
                  <a:gd name="T16" fmla="*/ 27 w 780"/>
                  <a:gd name="T17" fmla="*/ 433 h 1182"/>
                  <a:gd name="T18" fmla="*/ 15 w 780"/>
                  <a:gd name="T19" fmla="*/ 418 h 1182"/>
                  <a:gd name="T20" fmla="*/ 9 w 780"/>
                  <a:gd name="T21" fmla="*/ 399 h 1182"/>
                  <a:gd name="T22" fmla="*/ 3 w 780"/>
                  <a:gd name="T23" fmla="*/ 390 h 1182"/>
                  <a:gd name="T24" fmla="*/ 3 w 780"/>
                  <a:gd name="T25" fmla="*/ 378 h 1182"/>
                  <a:gd name="T26" fmla="*/ 0 w 780"/>
                  <a:gd name="T27" fmla="*/ 369 h 1182"/>
                  <a:gd name="T28" fmla="*/ 0 w 780"/>
                  <a:gd name="T29" fmla="*/ 362 h 1182"/>
                  <a:gd name="T30" fmla="*/ 0 w 780"/>
                  <a:gd name="T31" fmla="*/ 350 h 1182"/>
                  <a:gd name="T32" fmla="*/ 0 w 780"/>
                  <a:gd name="T33" fmla="*/ 341 h 1182"/>
                  <a:gd name="T34" fmla="*/ 0 w 780"/>
                  <a:gd name="T35" fmla="*/ 335 h 1182"/>
                  <a:gd name="T36" fmla="*/ 0 w 780"/>
                  <a:gd name="T37" fmla="*/ 335 h 1182"/>
                  <a:gd name="T38" fmla="*/ 9 w 780"/>
                  <a:gd name="T39" fmla="*/ 267 h 1182"/>
                  <a:gd name="T40" fmla="*/ 30 w 780"/>
                  <a:gd name="T41" fmla="*/ 150 h 1182"/>
                  <a:gd name="T42" fmla="*/ 55 w 780"/>
                  <a:gd name="T43" fmla="*/ 46 h 1182"/>
                  <a:gd name="T44" fmla="*/ 64 w 780"/>
                  <a:gd name="T45" fmla="*/ 0 h 1182"/>
                  <a:gd name="T46" fmla="*/ 64 w 780"/>
                  <a:gd name="T47" fmla="*/ 0 h 1182"/>
                  <a:gd name="T48" fmla="*/ 429 w 780"/>
                  <a:gd name="T49" fmla="*/ 501 h 1182"/>
                  <a:gd name="T50" fmla="*/ 780 w 780"/>
                  <a:gd name="T51" fmla="*/ 900 h 1182"/>
                  <a:gd name="T52" fmla="*/ 715 w 780"/>
                  <a:gd name="T53" fmla="*/ 1182 h 1182"/>
                  <a:gd name="T54" fmla="*/ 715 w 780"/>
                  <a:gd name="T55" fmla="*/ 1176 h 1182"/>
                  <a:gd name="T56" fmla="*/ 709 w 780"/>
                  <a:gd name="T57" fmla="*/ 1176 h 1182"/>
                  <a:gd name="T58" fmla="*/ 703 w 780"/>
                  <a:gd name="T59" fmla="*/ 1167 h 1182"/>
                  <a:gd name="T60" fmla="*/ 687 w 780"/>
                  <a:gd name="T61" fmla="*/ 1161 h 1182"/>
                  <a:gd name="T62" fmla="*/ 675 w 780"/>
                  <a:gd name="T63" fmla="*/ 1143 h 1182"/>
                  <a:gd name="T64" fmla="*/ 660 w 780"/>
                  <a:gd name="T65" fmla="*/ 1133 h 1182"/>
                  <a:gd name="T66" fmla="*/ 641 w 780"/>
                  <a:gd name="T67" fmla="*/ 1115 h 1182"/>
                  <a:gd name="T68" fmla="*/ 620 w 780"/>
                  <a:gd name="T69" fmla="*/ 1093 h 1182"/>
                  <a:gd name="T70" fmla="*/ 598 w 780"/>
                  <a:gd name="T71" fmla="*/ 1072 h 1182"/>
                  <a:gd name="T72" fmla="*/ 571 w 780"/>
                  <a:gd name="T73" fmla="*/ 1050 h 1182"/>
                  <a:gd name="T74" fmla="*/ 546 w 780"/>
                  <a:gd name="T75" fmla="*/ 1029 h 1182"/>
                  <a:gd name="T76" fmla="*/ 519 w 780"/>
                  <a:gd name="T77" fmla="*/ 998 h 1182"/>
                  <a:gd name="T78" fmla="*/ 491 w 780"/>
                  <a:gd name="T79" fmla="*/ 971 h 1182"/>
                  <a:gd name="T80" fmla="*/ 457 w 780"/>
                  <a:gd name="T81" fmla="*/ 943 h 1182"/>
                  <a:gd name="T82" fmla="*/ 429 w 780"/>
                  <a:gd name="T83" fmla="*/ 915 h 1182"/>
                  <a:gd name="T84" fmla="*/ 402 w 780"/>
                  <a:gd name="T85" fmla="*/ 888 h 1182"/>
                  <a:gd name="T86" fmla="*/ 371 w 780"/>
                  <a:gd name="T87" fmla="*/ 857 h 1182"/>
                  <a:gd name="T88" fmla="*/ 344 w 780"/>
                  <a:gd name="T89" fmla="*/ 823 h 1182"/>
                  <a:gd name="T90" fmla="*/ 310 w 780"/>
                  <a:gd name="T91" fmla="*/ 795 h 1182"/>
                  <a:gd name="T92" fmla="*/ 282 w 780"/>
                  <a:gd name="T93" fmla="*/ 762 h 1182"/>
                  <a:gd name="T94" fmla="*/ 254 w 780"/>
                  <a:gd name="T95" fmla="*/ 728 h 1182"/>
                  <a:gd name="T96" fmla="*/ 227 w 780"/>
                  <a:gd name="T97" fmla="*/ 694 h 1182"/>
                  <a:gd name="T98" fmla="*/ 199 w 780"/>
                  <a:gd name="T99" fmla="*/ 666 h 118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80"/>
                  <a:gd name="T151" fmla="*/ 0 h 1182"/>
                  <a:gd name="T152" fmla="*/ 780 w 780"/>
                  <a:gd name="T153" fmla="*/ 1182 h 118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80" h="1182">
                    <a:moveTo>
                      <a:pt x="199" y="666"/>
                    </a:moveTo>
                    <a:lnTo>
                      <a:pt x="165" y="623"/>
                    </a:lnTo>
                    <a:lnTo>
                      <a:pt x="138" y="590"/>
                    </a:lnTo>
                    <a:lnTo>
                      <a:pt x="110" y="556"/>
                    </a:lnTo>
                    <a:lnTo>
                      <a:pt x="86" y="522"/>
                    </a:lnTo>
                    <a:lnTo>
                      <a:pt x="70" y="494"/>
                    </a:lnTo>
                    <a:lnTo>
                      <a:pt x="55" y="473"/>
                    </a:lnTo>
                    <a:lnTo>
                      <a:pt x="36" y="451"/>
                    </a:lnTo>
                    <a:lnTo>
                      <a:pt x="27" y="433"/>
                    </a:lnTo>
                    <a:lnTo>
                      <a:pt x="15" y="418"/>
                    </a:lnTo>
                    <a:lnTo>
                      <a:pt x="9" y="399"/>
                    </a:lnTo>
                    <a:lnTo>
                      <a:pt x="3" y="390"/>
                    </a:lnTo>
                    <a:lnTo>
                      <a:pt x="3" y="378"/>
                    </a:lnTo>
                    <a:lnTo>
                      <a:pt x="0" y="369"/>
                    </a:lnTo>
                    <a:lnTo>
                      <a:pt x="0" y="362"/>
                    </a:lnTo>
                    <a:lnTo>
                      <a:pt x="0" y="350"/>
                    </a:lnTo>
                    <a:lnTo>
                      <a:pt x="0" y="341"/>
                    </a:lnTo>
                    <a:lnTo>
                      <a:pt x="0" y="335"/>
                    </a:lnTo>
                    <a:lnTo>
                      <a:pt x="9" y="267"/>
                    </a:lnTo>
                    <a:lnTo>
                      <a:pt x="30" y="150"/>
                    </a:lnTo>
                    <a:lnTo>
                      <a:pt x="55" y="46"/>
                    </a:lnTo>
                    <a:lnTo>
                      <a:pt x="64" y="0"/>
                    </a:lnTo>
                    <a:lnTo>
                      <a:pt x="429" y="501"/>
                    </a:lnTo>
                    <a:lnTo>
                      <a:pt x="780" y="900"/>
                    </a:lnTo>
                    <a:lnTo>
                      <a:pt x="715" y="1182"/>
                    </a:lnTo>
                    <a:lnTo>
                      <a:pt x="715" y="1176"/>
                    </a:lnTo>
                    <a:lnTo>
                      <a:pt x="709" y="1176"/>
                    </a:lnTo>
                    <a:lnTo>
                      <a:pt x="703" y="1167"/>
                    </a:lnTo>
                    <a:lnTo>
                      <a:pt x="687" y="1161"/>
                    </a:lnTo>
                    <a:lnTo>
                      <a:pt x="675" y="1143"/>
                    </a:lnTo>
                    <a:lnTo>
                      <a:pt x="660" y="1133"/>
                    </a:lnTo>
                    <a:lnTo>
                      <a:pt x="641" y="1115"/>
                    </a:lnTo>
                    <a:lnTo>
                      <a:pt x="620" y="1093"/>
                    </a:lnTo>
                    <a:lnTo>
                      <a:pt x="598" y="1072"/>
                    </a:lnTo>
                    <a:lnTo>
                      <a:pt x="571" y="1050"/>
                    </a:lnTo>
                    <a:lnTo>
                      <a:pt x="546" y="1029"/>
                    </a:lnTo>
                    <a:lnTo>
                      <a:pt x="519" y="998"/>
                    </a:lnTo>
                    <a:lnTo>
                      <a:pt x="491" y="971"/>
                    </a:lnTo>
                    <a:lnTo>
                      <a:pt x="457" y="943"/>
                    </a:lnTo>
                    <a:lnTo>
                      <a:pt x="429" y="915"/>
                    </a:lnTo>
                    <a:lnTo>
                      <a:pt x="402" y="888"/>
                    </a:lnTo>
                    <a:lnTo>
                      <a:pt x="371" y="857"/>
                    </a:lnTo>
                    <a:lnTo>
                      <a:pt x="344" y="823"/>
                    </a:lnTo>
                    <a:lnTo>
                      <a:pt x="310" y="795"/>
                    </a:lnTo>
                    <a:lnTo>
                      <a:pt x="282" y="762"/>
                    </a:lnTo>
                    <a:lnTo>
                      <a:pt x="254" y="728"/>
                    </a:lnTo>
                    <a:lnTo>
                      <a:pt x="227" y="694"/>
                    </a:lnTo>
                    <a:lnTo>
                      <a:pt x="199" y="666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92" name="Freeform 14"/>
              <p:cNvSpPr>
                <a:spLocks/>
              </p:cNvSpPr>
              <p:nvPr/>
            </p:nvSpPr>
            <p:spPr bwMode="auto">
              <a:xfrm>
                <a:off x="3854" y="3641"/>
                <a:ext cx="780" cy="1149"/>
              </a:xfrm>
              <a:custGeom>
                <a:avLst/>
                <a:gdLst>
                  <a:gd name="T0" fmla="*/ 230 w 780"/>
                  <a:gd name="T1" fmla="*/ 651 h 1149"/>
                  <a:gd name="T2" fmla="*/ 199 w 780"/>
                  <a:gd name="T3" fmla="*/ 611 h 1149"/>
                  <a:gd name="T4" fmla="*/ 172 w 780"/>
                  <a:gd name="T5" fmla="*/ 571 h 1149"/>
                  <a:gd name="T6" fmla="*/ 141 w 780"/>
                  <a:gd name="T7" fmla="*/ 541 h 1149"/>
                  <a:gd name="T8" fmla="*/ 113 w 780"/>
                  <a:gd name="T9" fmla="*/ 513 h 1149"/>
                  <a:gd name="T10" fmla="*/ 98 w 780"/>
                  <a:gd name="T11" fmla="*/ 482 h 1149"/>
                  <a:gd name="T12" fmla="*/ 76 w 780"/>
                  <a:gd name="T13" fmla="*/ 461 h 1149"/>
                  <a:gd name="T14" fmla="*/ 58 w 780"/>
                  <a:gd name="T15" fmla="*/ 439 h 1149"/>
                  <a:gd name="T16" fmla="*/ 49 w 780"/>
                  <a:gd name="T17" fmla="*/ 418 h 1149"/>
                  <a:gd name="T18" fmla="*/ 36 w 780"/>
                  <a:gd name="T19" fmla="*/ 399 h 1149"/>
                  <a:gd name="T20" fmla="*/ 27 w 780"/>
                  <a:gd name="T21" fmla="*/ 384 h 1149"/>
                  <a:gd name="T22" fmla="*/ 21 w 780"/>
                  <a:gd name="T23" fmla="*/ 372 h 1149"/>
                  <a:gd name="T24" fmla="*/ 15 w 780"/>
                  <a:gd name="T25" fmla="*/ 362 h 1149"/>
                  <a:gd name="T26" fmla="*/ 9 w 780"/>
                  <a:gd name="T27" fmla="*/ 350 h 1149"/>
                  <a:gd name="T28" fmla="*/ 3 w 780"/>
                  <a:gd name="T29" fmla="*/ 341 h 1149"/>
                  <a:gd name="T30" fmla="*/ 3 w 780"/>
                  <a:gd name="T31" fmla="*/ 329 h 1149"/>
                  <a:gd name="T32" fmla="*/ 3 w 780"/>
                  <a:gd name="T33" fmla="*/ 322 h 1149"/>
                  <a:gd name="T34" fmla="*/ 0 w 780"/>
                  <a:gd name="T35" fmla="*/ 310 h 1149"/>
                  <a:gd name="T36" fmla="*/ 0 w 780"/>
                  <a:gd name="T37" fmla="*/ 307 h 1149"/>
                  <a:gd name="T38" fmla="*/ 0 w 780"/>
                  <a:gd name="T39" fmla="*/ 301 h 1149"/>
                  <a:gd name="T40" fmla="*/ 0 w 780"/>
                  <a:gd name="T41" fmla="*/ 301 h 1149"/>
                  <a:gd name="T42" fmla="*/ 15 w 780"/>
                  <a:gd name="T43" fmla="*/ 233 h 1149"/>
                  <a:gd name="T44" fmla="*/ 36 w 780"/>
                  <a:gd name="T45" fmla="*/ 135 h 1149"/>
                  <a:gd name="T46" fmla="*/ 58 w 780"/>
                  <a:gd name="T47" fmla="*/ 40 h 1149"/>
                  <a:gd name="T48" fmla="*/ 64 w 780"/>
                  <a:gd name="T49" fmla="*/ 0 h 1149"/>
                  <a:gd name="T50" fmla="*/ 64 w 780"/>
                  <a:gd name="T51" fmla="*/ 0 h 1149"/>
                  <a:gd name="T52" fmla="*/ 429 w 780"/>
                  <a:gd name="T53" fmla="*/ 501 h 1149"/>
                  <a:gd name="T54" fmla="*/ 780 w 780"/>
                  <a:gd name="T55" fmla="*/ 900 h 1149"/>
                  <a:gd name="T56" fmla="*/ 715 w 780"/>
                  <a:gd name="T57" fmla="*/ 1149 h 1149"/>
                  <a:gd name="T58" fmla="*/ 715 w 780"/>
                  <a:gd name="T59" fmla="*/ 1143 h 1149"/>
                  <a:gd name="T60" fmla="*/ 709 w 780"/>
                  <a:gd name="T61" fmla="*/ 1143 h 1149"/>
                  <a:gd name="T62" fmla="*/ 703 w 780"/>
                  <a:gd name="T63" fmla="*/ 1133 h 1149"/>
                  <a:gd name="T64" fmla="*/ 691 w 780"/>
                  <a:gd name="T65" fmla="*/ 1127 h 1149"/>
                  <a:gd name="T66" fmla="*/ 675 w 780"/>
                  <a:gd name="T67" fmla="*/ 1112 h 1149"/>
                  <a:gd name="T68" fmla="*/ 663 w 780"/>
                  <a:gd name="T69" fmla="*/ 1100 h 1149"/>
                  <a:gd name="T70" fmla="*/ 641 w 780"/>
                  <a:gd name="T71" fmla="*/ 1084 h 1149"/>
                  <a:gd name="T72" fmla="*/ 626 w 780"/>
                  <a:gd name="T73" fmla="*/ 1066 h 1149"/>
                  <a:gd name="T74" fmla="*/ 601 w 780"/>
                  <a:gd name="T75" fmla="*/ 1044 h 1149"/>
                  <a:gd name="T76" fmla="*/ 580 w 780"/>
                  <a:gd name="T77" fmla="*/ 1023 h 1149"/>
                  <a:gd name="T78" fmla="*/ 558 w 780"/>
                  <a:gd name="T79" fmla="*/ 998 h 1149"/>
                  <a:gd name="T80" fmla="*/ 531 w 780"/>
                  <a:gd name="T81" fmla="*/ 971 h 1149"/>
                  <a:gd name="T82" fmla="*/ 503 w 780"/>
                  <a:gd name="T83" fmla="*/ 943 h 1149"/>
                  <a:gd name="T84" fmla="*/ 476 w 780"/>
                  <a:gd name="T85" fmla="*/ 915 h 1149"/>
                  <a:gd name="T86" fmla="*/ 448 w 780"/>
                  <a:gd name="T87" fmla="*/ 888 h 1149"/>
                  <a:gd name="T88" fmla="*/ 420 w 780"/>
                  <a:gd name="T89" fmla="*/ 860 h 1149"/>
                  <a:gd name="T90" fmla="*/ 393 w 780"/>
                  <a:gd name="T91" fmla="*/ 832 h 1149"/>
                  <a:gd name="T92" fmla="*/ 365 w 780"/>
                  <a:gd name="T93" fmla="*/ 799 h 1149"/>
                  <a:gd name="T94" fmla="*/ 337 w 780"/>
                  <a:gd name="T95" fmla="*/ 771 h 1149"/>
                  <a:gd name="T96" fmla="*/ 310 w 780"/>
                  <a:gd name="T97" fmla="*/ 740 h 1149"/>
                  <a:gd name="T98" fmla="*/ 282 w 780"/>
                  <a:gd name="T99" fmla="*/ 713 h 1149"/>
                  <a:gd name="T100" fmla="*/ 258 w 780"/>
                  <a:gd name="T101" fmla="*/ 679 h 1149"/>
                  <a:gd name="T102" fmla="*/ 230 w 780"/>
                  <a:gd name="T103" fmla="*/ 651 h 114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80"/>
                  <a:gd name="T157" fmla="*/ 0 h 1149"/>
                  <a:gd name="T158" fmla="*/ 780 w 780"/>
                  <a:gd name="T159" fmla="*/ 1149 h 114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80" h="1149">
                    <a:moveTo>
                      <a:pt x="230" y="651"/>
                    </a:moveTo>
                    <a:lnTo>
                      <a:pt x="199" y="611"/>
                    </a:lnTo>
                    <a:lnTo>
                      <a:pt x="172" y="571"/>
                    </a:lnTo>
                    <a:lnTo>
                      <a:pt x="141" y="541"/>
                    </a:lnTo>
                    <a:lnTo>
                      <a:pt x="113" y="513"/>
                    </a:lnTo>
                    <a:lnTo>
                      <a:pt x="98" y="482"/>
                    </a:lnTo>
                    <a:lnTo>
                      <a:pt x="76" y="461"/>
                    </a:lnTo>
                    <a:lnTo>
                      <a:pt x="58" y="439"/>
                    </a:lnTo>
                    <a:lnTo>
                      <a:pt x="49" y="418"/>
                    </a:lnTo>
                    <a:lnTo>
                      <a:pt x="36" y="399"/>
                    </a:lnTo>
                    <a:lnTo>
                      <a:pt x="27" y="384"/>
                    </a:lnTo>
                    <a:lnTo>
                      <a:pt x="21" y="372"/>
                    </a:lnTo>
                    <a:lnTo>
                      <a:pt x="15" y="362"/>
                    </a:lnTo>
                    <a:lnTo>
                      <a:pt x="9" y="350"/>
                    </a:lnTo>
                    <a:lnTo>
                      <a:pt x="3" y="341"/>
                    </a:lnTo>
                    <a:lnTo>
                      <a:pt x="3" y="329"/>
                    </a:lnTo>
                    <a:lnTo>
                      <a:pt x="3" y="322"/>
                    </a:lnTo>
                    <a:lnTo>
                      <a:pt x="0" y="310"/>
                    </a:lnTo>
                    <a:lnTo>
                      <a:pt x="0" y="307"/>
                    </a:lnTo>
                    <a:lnTo>
                      <a:pt x="0" y="301"/>
                    </a:lnTo>
                    <a:lnTo>
                      <a:pt x="15" y="233"/>
                    </a:lnTo>
                    <a:lnTo>
                      <a:pt x="36" y="135"/>
                    </a:lnTo>
                    <a:lnTo>
                      <a:pt x="58" y="40"/>
                    </a:lnTo>
                    <a:lnTo>
                      <a:pt x="64" y="0"/>
                    </a:lnTo>
                    <a:lnTo>
                      <a:pt x="429" y="501"/>
                    </a:lnTo>
                    <a:lnTo>
                      <a:pt x="780" y="900"/>
                    </a:lnTo>
                    <a:lnTo>
                      <a:pt x="715" y="1149"/>
                    </a:lnTo>
                    <a:lnTo>
                      <a:pt x="715" y="1143"/>
                    </a:lnTo>
                    <a:lnTo>
                      <a:pt x="709" y="1143"/>
                    </a:lnTo>
                    <a:lnTo>
                      <a:pt x="703" y="1133"/>
                    </a:lnTo>
                    <a:lnTo>
                      <a:pt x="691" y="1127"/>
                    </a:lnTo>
                    <a:lnTo>
                      <a:pt x="675" y="1112"/>
                    </a:lnTo>
                    <a:lnTo>
                      <a:pt x="663" y="1100"/>
                    </a:lnTo>
                    <a:lnTo>
                      <a:pt x="641" y="1084"/>
                    </a:lnTo>
                    <a:lnTo>
                      <a:pt x="626" y="1066"/>
                    </a:lnTo>
                    <a:lnTo>
                      <a:pt x="601" y="1044"/>
                    </a:lnTo>
                    <a:lnTo>
                      <a:pt x="580" y="1023"/>
                    </a:lnTo>
                    <a:lnTo>
                      <a:pt x="558" y="998"/>
                    </a:lnTo>
                    <a:lnTo>
                      <a:pt x="531" y="971"/>
                    </a:lnTo>
                    <a:lnTo>
                      <a:pt x="503" y="943"/>
                    </a:lnTo>
                    <a:lnTo>
                      <a:pt x="476" y="915"/>
                    </a:lnTo>
                    <a:lnTo>
                      <a:pt x="448" y="888"/>
                    </a:lnTo>
                    <a:lnTo>
                      <a:pt x="420" y="860"/>
                    </a:lnTo>
                    <a:lnTo>
                      <a:pt x="393" y="832"/>
                    </a:lnTo>
                    <a:lnTo>
                      <a:pt x="365" y="799"/>
                    </a:lnTo>
                    <a:lnTo>
                      <a:pt x="337" y="771"/>
                    </a:lnTo>
                    <a:lnTo>
                      <a:pt x="310" y="740"/>
                    </a:lnTo>
                    <a:lnTo>
                      <a:pt x="282" y="713"/>
                    </a:lnTo>
                    <a:lnTo>
                      <a:pt x="258" y="679"/>
                    </a:lnTo>
                    <a:lnTo>
                      <a:pt x="230" y="651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93" name="Freeform 15"/>
              <p:cNvSpPr>
                <a:spLocks/>
              </p:cNvSpPr>
              <p:nvPr/>
            </p:nvSpPr>
            <p:spPr bwMode="auto">
              <a:xfrm>
                <a:off x="3869" y="3641"/>
                <a:ext cx="765" cy="1115"/>
              </a:xfrm>
              <a:custGeom>
                <a:avLst/>
                <a:gdLst>
                  <a:gd name="T0" fmla="*/ 233 w 765"/>
                  <a:gd name="T1" fmla="*/ 617 h 1115"/>
                  <a:gd name="T2" fmla="*/ 200 w 765"/>
                  <a:gd name="T3" fmla="*/ 577 h 1115"/>
                  <a:gd name="T4" fmla="*/ 172 w 765"/>
                  <a:gd name="T5" fmla="*/ 544 h 1115"/>
                  <a:gd name="T6" fmla="*/ 144 w 765"/>
                  <a:gd name="T7" fmla="*/ 513 h 1115"/>
                  <a:gd name="T8" fmla="*/ 123 w 765"/>
                  <a:gd name="T9" fmla="*/ 482 h 1115"/>
                  <a:gd name="T10" fmla="*/ 98 w 765"/>
                  <a:gd name="T11" fmla="*/ 455 h 1115"/>
                  <a:gd name="T12" fmla="*/ 77 w 765"/>
                  <a:gd name="T13" fmla="*/ 433 h 1115"/>
                  <a:gd name="T14" fmla="*/ 61 w 765"/>
                  <a:gd name="T15" fmla="*/ 412 h 1115"/>
                  <a:gd name="T16" fmla="*/ 49 w 765"/>
                  <a:gd name="T17" fmla="*/ 390 h 1115"/>
                  <a:gd name="T18" fmla="*/ 40 w 765"/>
                  <a:gd name="T19" fmla="*/ 372 h 1115"/>
                  <a:gd name="T20" fmla="*/ 28 w 765"/>
                  <a:gd name="T21" fmla="*/ 356 h 1115"/>
                  <a:gd name="T22" fmla="*/ 15 w 765"/>
                  <a:gd name="T23" fmla="*/ 344 h 1115"/>
                  <a:gd name="T24" fmla="*/ 12 w 765"/>
                  <a:gd name="T25" fmla="*/ 335 h 1115"/>
                  <a:gd name="T26" fmla="*/ 6 w 765"/>
                  <a:gd name="T27" fmla="*/ 322 h 1115"/>
                  <a:gd name="T28" fmla="*/ 6 w 765"/>
                  <a:gd name="T29" fmla="*/ 310 h 1115"/>
                  <a:gd name="T30" fmla="*/ 0 w 765"/>
                  <a:gd name="T31" fmla="*/ 301 h 1115"/>
                  <a:gd name="T32" fmla="*/ 0 w 765"/>
                  <a:gd name="T33" fmla="*/ 295 h 1115"/>
                  <a:gd name="T34" fmla="*/ 0 w 765"/>
                  <a:gd name="T35" fmla="*/ 283 h 1115"/>
                  <a:gd name="T36" fmla="*/ 0 w 765"/>
                  <a:gd name="T37" fmla="*/ 279 h 1115"/>
                  <a:gd name="T38" fmla="*/ 0 w 765"/>
                  <a:gd name="T39" fmla="*/ 273 h 1115"/>
                  <a:gd name="T40" fmla="*/ 0 w 765"/>
                  <a:gd name="T41" fmla="*/ 267 h 1115"/>
                  <a:gd name="T42" fmla="*/ 0 w 765"/>
                  <a:gd name="T43" fmla="*/ 267 h 1115"/>
                  <a:gd name="T44" fmla="*/ 15 w 765"/>
                  <a:gd name="T45" fmla="*/ 178 h 1115"/>
                  <a:gd name="T46" fmla="*/ 40 w 765"/>
                  <a:gd name="T47" fmla="*/ 55 h 1115"/>
                  <a:gd name="T48" fmla="*/ 49 w 765"/>
                  <a:gd name="T49" fmla="*/ 0 h 1115"/>
                  <a:gd name="T50" fmla="*/ 49 w 765"/>
                  <a:gd name="T51" fmla="*/ 0 h 1115"/>
                  <a:gd name="T52" fmla="*/ 399 w 765"/>
                  <a:gd name="T53" fmla="*/ 501 h 1115"/>
                  <a:gd name="T54" fmla="*/ 765 w 765"/>
                  <a:gd name="T55" fmla="*/ 900 h 1115"/>
                  <a:gd name="T56" fmla="*/ 700 w 765"/>
                  <a:gd name="T57" fmla="*/ 1115 h 1115"/>
                  <a:gd name="T58" fmla="*/ 700 w 765"/>
                  <a:gd name="T59" fmla="*/ 1112 h 1115"/>
                  <a:gd name="T60" fmla="*/ 694 w 765"/>
                  <a:gd name="T61" fmla="*/ 1112 h 1115"/>
                  <a:gd name="T62" fmla="*/ 688 w 765"/>
                  <a:gd name="T63" fmla="*/ 1100 h 1115"/>
                  <a:gd name="T64" fmla="*/ 676 w 765"/>
                  <a:gd name="T65" fmla="*/ 1087 h 1115"/>
                  <a:gd name="T66" fmla="*/ 660 w 765"/>
                  <a:gd name="T67" fmla="*/ 1078 h 1115"/>
                  <a:gd name="T68" fmla="*/ 645 w 765"/>
                  <a:gd name="T69" fmla="*/ 1060 h 1115"/>
                  <a:gd name="T70" fmla="*/ 626 w 765"/>
                  <a:gd name="T71" fmla="*/ 1044 h 1115"/>
                  <a:gd name="T72" fmla="*/ 611 w 765"/>
                  <a:gd name="T73" fmla="*/ 1029 h 1115"/>
                  <a:gd name="T74" fmla="*/ 586 w 765"/>
                  <a:gd name="T75" fmla="*/ 1004 h 1115"/>
                  <a:gd name="T76" fmla="*/ 559 w 765"/>
                  <a:gd name="T77" fmla="*/ 977 h 1115"/>
                  <a:gd name="T78" fmla="*/ 537 w 765"/>
                  <a:gd name="T79" fmla="*/ 955 h 1115"/>
                  <a:gd name="T80" fmla="*/ 510 w 765"/>
                  <a:gd name="T81" fmla="*/ 928 h 1115"/>
                  <a:gd name="T82" fmla="*/ 482 w 765"/>
                  <a:gd name="T83" fmla="*/ 900 h 1115"/>
                  <a:gd name="T84" fmla="*/ 454 w 765"/>
                  <a:gd name="T85" fmla="*/ 872 h 1115"/>
                  <a:gd name="T86" fmla="*/ 427 w 765"/>
                  <a:gd name="T87" fmla="*/ 838 h 1115"/>
                  <a:gd name="T88" fmla="*/ 399 w 765"/>
                  <a:gd name="T89" fmla="*/ 811 h 1115"/>
                  <a:gd name="T90" fmla="*/ 372 w 765"/>
                  <a:gd name="T91" fmla="*/ 777 h 1115"/>
                  <a:gd name="T92" fmla="*/ 344 w 765"/>
                  <a:gd name="T93" fmla="*/ 743 h 1115"/>
                  <a:gd name="T94" fmla="*/ 316 w 765"/>
                  <a:gd name="T95" fmla="*/ 713 h 1115"/>
                  <a:gd name="T96" fmla="*/ 289 w 765"/>
                  <a:gd name="T97" fmla="*/ 679 h 1115"/>
                  <a:gd name="T98" fmla="*/ 261 w 765"/>
                  <a:gd name="T99" fmla="*/ 651 h 1115"/>
                  <a:gd name="T100" fmla="*/ 233 w 765"/>
                  <a:gd name="T101" fmla="*/ 617 h 1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65"/>
                  <a:gd name="T154" fmla="*/ 0 h 1115"/>
                  <a:gd name="T155" fmla="*/ 765 w 765"/>
                  <a:gd name="T156" fmla="*/ 1115 h 11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65" h="1115">
                    <a:moveTo>
                      <a:pt x="233" y="617"/>
                    </a:moveTo>
                    <a:lnTo>
                      <a:pt x="200" y="577"/>
                    </a:lnTo>
                    <a:lnTo>
                      <a:pt x="172" y="544"/>
                    </a:lnTo>
                    <a:lnTo>
                      <a:pt x="144" y="513"/>
                    </a:lnTo>
                    <a:lnTo>
                      <a:pt x="123" y="482"/>
                    </a:lnTo>
                    <a:lnTo>
                      <a:pt x="98" y="455"/>
                    </a:lnTo>
                    <a:lnTo>
                      <a:pt x="77" y="433"/>
                    </a:lnTo>
                    <a:lnTo>
                      <a:pt x="61" y="412"/>
                    </a:lnTo>
                    <a:lnTo>
                      <a:pt x="49" y="390"/>
                    </a:lnTo>
                    <a:lnTo>
                      <a:pt x="40" y="372"/>
                    </a:lnTo>
                    <a:lnTo>
                      <a:pt x="28" y="356"/>
                    </a:lnTo>
                    <a:lnTo>
                      <a:pt x="15" y="344"/>
                    </a:lnTo>
                    <a:lnTo>
                      <a:pt x="12" y="335"/>
                    </a:lnTo>
                    <a:lnTo>
                      <a:pt x="6" y="322"/>
                    </a:lnTo>
                    <a:lnTo>
                      <a:pt x="6" y="310"/>
                    </a:lnTo>
                    <a:lnTo>
                      <a:pt x="0" y="301"/>
                    </a:lnTo>
                    <a:lnTo>
                      <a:pt x="0" y="295"/>
                    </a:lnTo>
                    <a:lnTo>
                      <a:pt x="0" y="283"/>
                    </a:lnTo>
                    <a:lnTo>
                      <a:pt x="0" y="279"/>
                    </a:lnTo>
                    <a:lnTo>
                      <a:pt x="0" y="273"/>
                    </a:lnTo>
                    <a:lnTo>
                      <a:pt x="0" y="267"/>
                    </a:lnTo>
                    <a:lnTo>
                      <a:pt x="15" y="178"/>
                    </a:lnTo>
                    <a:lnTo>
                      <a:pt x="40" y="55"/>
                    </a:lnTo>
                    <a:lnTo>
                      <a:pt x="49" y="0"/>
                    </a:lnTo>
                    <a:lnTo>
                      <a:pt x="399" y="501"/>
                    </a:lnTo>
                    <a:lnTo>
                      <a:pt x="765" y="900"/>
                    </a:lnTo>
                    <a:lnTo>
                      <a:pt x="700" y="1115"/>
                    </a:lnTo>
                    <a:lnTo>
                      <a:pt x="700" y="1112"/>
                    </a:lnTo>
                    <a:lnTo>
                      <a:pt x="694" y="1112"/>
                    </a:lnTo>
                    <a:lnTo>
                      <a:pt x="688" y="1100"/>
                    </a:lnTo>
                    <a:lnTo>
                      <a:pt x="676" y="1087"/>
                    </a:lnTo>
                    <a:lnTo>
                      <a:pt x="660" y="1078"/>
                    </a:lnTo>
                    <a:lnTo>
                      <a:pt x="645" y="1060"/>
                    </a:lnTo>
                    <a:lnTo>
                      <a:pt x="626" y="1044"/>
                    </a:lnTo>
                    <a:lnTo>
                      <a:pt x="611" y="1029"/>
                    </a:lnTo>
                    <a:lnTo>
                      <a:pt x="586" y="1004"/>
                    </a:lnTo>
                    <a:lnTo>
                      <a:pt x="559" y="977"/>
                    </a:lnTo>
                    <a:lnTo>
                      <a:pt x="537" y="955"/>
                    </a:lnTo>
                    <a:lnTo>
                      <a:pt x="510" y="928"/>
                    </a:lnTo>
                    <a:lnTo>
                      <a:pt x="482" y="900"/>
                    </a:lnTo>
                    <a:lnTo>
                      <a:pt x="454" y="872"/>
                    </a:lnTo>
                    <a:lnTo>
                      <a:pt x="427" y="838"/>
                    </a:lnTo>
                    <a:lnTo>
                      <a:pt x="399" y="811"/>
                    </a:lnTo>
                    <a:lnTo>
                      <a:pt x="372" y="777"/>
                    </a:lnTo>
                    <a:lnTo>
                      <a:pt x="344" y="743"/>
                    </a:lnTo>
                    <a:lnTo>
                      <a:pt x="316" y="713"/>
                    </a:lnTo>
                    <a:lnTo>
                      <a:pt x="289" y="679"/>
                    </a:lnTo>
                    <a:lnTo>
                      <a:pt x="261" y="651"/>
                    </a:lnTo>
                    <a:lnTo>
                      <a:pt x="233" y="617"/>
                    </a:ln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94" name="Freeform 16"/>
              <p:cNvSpPr>
                <a:spLocks/>
              </p:cNvSpPr>
              <p:nvPr/>
            </p:nvSpPr>
            <p:spPr bwMode="auto">
              <a:xfrm>
                <a:off x="3869" y="3641"/>
                <a:ext cx="765" cy="1084"/>
              </a:xfrm>
              <a:custGeom>
                <a:avLst/>
                <a:gdLst>
                  <a:gd name="T0" fmla="*/ 249 w 765"/>
                  <a:gd name="T1" fmla="*/ 599 h 1084"/>
                  <a:gd name="T2" fmla="*/ 215 w 765"/>
                  <a:gd name="T3" fmla="*/ 562 h 1084"/>
                  <a:gd name="T4" fmla="*/ 187 w 765"/>
                  <a:gd name="T5" fmla="*/ 528 h 1084"/>
                  <a:gd name="T6" fmla="*/ 160 w 765"/>
                  <a:gd name="T7" fmla="*/ 494 h 1084"/>
                  <a:gd name="T8" fmla="*/ 138 w 765"/>
                  <a:gd name="T9" fmla="*/ 461 h 1084"/>
                  <a:gd name="T10" fmla="*/ 117 w 765"/>
                  <a:gd name="T11" fmla="*/ 433 h 1084"/>
                  <a:gd name="T12" fmla="*/ 95 w 765"/>
                  <a:gd name="T13" fmla="*/ 412 h 1084"/>
                  <a:gd name="T14" fmla="*/ 77 w 765"/>
                  <a:gd name="T15" fmla="*/ 390 h 1084"/>
                  <a:gd name="T16" fmla="*/ 61 w 765"/>
                  <a:gd name="T17" fmla="*/ 369 h 1084"/>
                  <a:gd name="T18" fmla="*/ 49 w 765"/>
                  <a:gd name="T19" fmla="*/ 350 h 1084"/>
                  <a:gd name="T20" fmla="*/ 40 w 765"/>
                  <a:gd name="T21" fmla="*/ 335 h 1084"/>
                  <a:gd name="T22" fmla="*/ 28 w 765"/>
                  <a:gd name="T23" fmla="*/ 316 h 1084"/>
                  <a:gd name="T24" fmla="*/ 21 w 765"/>
                  <a:gd name="T25" fmla="*/ 307 h 1084"/>
                  <a:gd name="T26" fmla="*/ 15 w 765"/>
                  <a:gd name="T27" fmla="*/ 295 h 1084"/>
                  <a:gd name="T28" fmla="*/ 12 w 765"/>
                  <a:gd name="T29" fmla="*/ 283 h 1084"/>
                  <a:gd name="T30" fmla="*/ 6 w 765"/>
                  <a:gd name="T31" fmla="*/ 273 h 1084"/>
                  <a:gd name="T32" fmla="*/ 6 w 765"/>
                  <a:gd name="T33" fmla="*/ 267 h 1084"/>
                  <a:gd name="T34" fmla="*/ 6 w 765"/>
                  <a:gd name="T35" fmla="*/ 255 h 1084"/>
                  <a:gd name="T36" fmla="*/ 0 w 765"/>
                  <a:gd name="T37" fmla="*/ 252 h 1084"/>
                  <a:gd name="T38" fmla="*/ 0 w 765"/>
                  <a:gd name="T39" fmla="*/ 246 h 1084"/>
                  <a:gd name="T40" fmla="*/ 0 w 765"/>
                  <a:gd name="T41" fmla="*/ 240 h 1084"/>
                  <a:gd name="T42" fmla="*/ 0 w 765"/>
                  <a:gd name="T43" fmla="*/ 233 h 1084"/>
                  <a:gd name="T44" fmla="*/ 0 w 765"/>
                  <a:gd name="T45" fmla="*/ 233 h 1084"/>
                  <a:gd name="T46" fmla="*/ 15 w 765"/>
                  <a:gd name="T47" fmla="*/ 150 h 1084"/>
                  <a:gd name="T48" fmla="*/ 40 w 765"/>
                  <a:gd name="T49" fmla="*/ 52 h 1084"/>
                  <a:gd name="T50" fmla="*/ 49 w 765"/>
                  <a:gd name="T51" fmla="*/ 0 h 1084"/>
                  <a:gd name="T52" fmla="*/ 49 w 765"/>
                  <a:gd name="T53" fmla="*/ 0 h 1084"/>
                  <a:gd name="T54" fmla="*/ 399 w 765"/>
                  <a:gd name="T55" fmla="*/ 482 h 1084"/>
                  <a:gd name="T56" fmla="*/ 765 w 765"/>
                  <a:gd name="T57" fmla="*/ 900 h 1084"/>
                  <a:gd name="T58" fmla="*/ 715 w 765"/>
                  <a:gd name="T59" fmla="*/ 1084 h 1084"/>
                  <a:gd name="T60" fmla="*/ 715 w 765"/>
                  <a:gd name="T61" fmla="*/ 1078 h 1084"/>
                  <a:gd name="T62" fmla="*/ 709 w 765"/>
                  <a:gd name="T63" fmla="*/ 1078 h 1084"/>
                  <a:gd name="T64" fmla="*/ 703 w 765"/>
                  <a:gd name="T65" fmla="*/ 1066 h 1084"/>
                  <a:gd name="T66" fmla="*/ 694 w 765"/>
                  <a:gd name="T67" fmla="*/ 1057 h 1084"/>
                  <a:gd name="T68" fmla="*/ 676 w 765"/>
                  <a:gd name="T69" fmla="*/ 1044 h 1084"/>
                  <a:gd name="T70" fmla="*/ 666 w 765"/>
                  <a:gd name="T71" fmla="*/ 1032 h 1084"/>
                  <a:gd name="T72" fmla="*/ 645 w 765"/>
                  <a:gd name="T73" fmla="*/ 1010 h 1084"/>
                  <a:gd name="T74" fmla="*/ 626 w 765"/>
                  <a:gd name="T75" fmla="*/ 995 h 1084"/>
                  <a:gd name="T76" fmla="*/ 605 w 765"/>
                  <a:gd name="T77" fmla="*/ 971 h 1084"/>
                  <a:gd name="T78" fmla="*/ 583 w 765"/>
                  <a:gd name="T79" fmla="*/ 949 h 1084"/>
                  <a:gd name="T80" fmla="*/ 556 w 765"/>
                  <a:gd name="T81" fmla="*/ 928 h 1084"/>
                  <a:gd name="T82" fmla="*/ 531 w 765"/>
                  <a:gd name="T83" fmla="*/ 900 h 1084"/>
                  <a:gd name="T84" fmla="*/ 504 w 765"/>
                  <a:gd name="T85" fmla="*/ 872 h 1084"/>
                  <a:gd name="T86" fmla="*/ 476 w 765"/>
                  <a:gd name="T87" fmla="*/ 845 h 1084"/>
                  <a:gd name="T88" fmla="*/ 448 w 765"/>
                  <a:gd name="T89" fmla="*/ 817 h 1084"/>
                  <a:gd name="T90" fmla="*/ 421 w 765"/>
                  <a:gd name="T91" fmla="*/ 783 h 1084"/>
                  <a:gd name="T92" fmla="*/ 387 w 765"/>
                  <a:gd name="T93" fmla="*/ 756 h 1084"/>
                  <a:gd name="T94" fmla="*/ 359 w 765"/>
                  <a:gd name="T95" fmla="*/ 722 h 1084"/>
                  <a:gd name="T96" fmla="*/ 332 w 765"/>
                  <a:gd name="T97" fmla="*/ 694 h 1084"/>
                  <a:gd name="T98" fmla="*/ 304 w 765"/>
                  <a:gd name="T99" fmla="*/ 660 h 1084"/>
                  <a:gd name="T100" fmla="*/ 276 w 765"/>
                  <a:gd name="T101" fmla="*/ 627 h 1084"/>
                  <a:gd name="T102" fmla="*/ 249 w 765"/>
                  <a:gd name="T103" fmla="*/ 599 h 108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65"/>
                  <a:gd name="T157" fmla="*/ 0 h 1084"/>
                  <a:gd name="T158" fmla="*/ 765 w 765"/>
                  <a:gd name="T159" fmla="*/ 1084 h 108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65" h="1084">
                    <a:moveTo>
                      <a:pt x="249" y="599"/>
                    </a:moveTo>
                    <a:lnTo>
                      <a:pt x="215" y="562"/>
                    </a:lnTo>
                    <a:lnTo>
                      <a:pt x="187" y="528"/>
                    </a:lnTo>
                    <a:lnTo>
                      <a:pt x="160" y="494"/>
                    </a:lnTo>
                    <a:lnTo>
                      <a:pt x="138" y="461"/>
                    </a:lnTo>
                    <a:lnTo>
                      <a:pt x="117" y="433"/>
                    </a:lnTo>
                    <a:lnTo>
                      <a:pt x="95" y="412"/>
                    </a:lnTo>
                    <a:lnTo>
                      <a:pt x="77" y="390"/>
                    </a:lnTo>
                    <a:lnTo>
                      <a:pt x="61" y="369"/>
                    </a:lnTo>
                    <a:lnTo>
                      <a:pt x="49" y="350"/>
                    </a:lnTo>
                    <a:lnTo>
                      <a:pt x="40" y="335"/>
                    </a:lnTo>
                    <a:lnTo>
                      <a:pt x="28" y="316"/>
                    </a:lnTo>
                    <a:lnTo>
                      <a:pt x="21" y="307"/>
                    </a:lnTo>
                    <a:lnTo>
                      <a:pt x="15" y="295"/>
                    </a:lnTo>
                    <a:lnTo>
                      <a:pt x="12" y="283"/>
                    </a:lnTo>
                    <a:lnTo>
                      <a:pt x="6" y="273"/>
                    </a:lnTo>
                    <a:lnTo>
                      <a:pt x="6" y="267"/>
                    </a:lnTo>
                    <a:lnTo>
                      <a:pt x="6" y="255"/>
                    </a:lnTo>
                    <a:lnTo>
                      <a:pt x="0" y="252"/>
                    </a:lnTo>
                    <a:lnTo>
                      <a:pt x="0" y="246"/>
                    </a:lnTo>
                    <a:lnTo>
                      <a:pt x="0" y="240"/>
                    </a:lnTo>
                    <a:lnTo>
                      <a:pt x="0" y="233"/>
                    </a:lnTo>
                    <a:lnTo>
                      <a:pt x="15" y="150"/>
                    </a:lnTo>
                    <a:lnTo>
                      <a:pt x="40" y="52"/>
                    </a:lnTo>
                    <a:lnTo>
                      <a:pt x="49" y="0"/>
                    </a:lnTo>
                    <a:lnTo>
                      <a:pt x="399" y="482"/>
                    </a:lnTo>
                    <a:lnTo>
                      <a:pt x="765" y="900"/>
                    </a:lnTo>
                    <a:lnTo>
                      <a:pt x="715" y="1084"/>
                    </a:lnTo>
                    <a:lnTo>
                      <a:pt x="715" y="1078"/>
                    </a:lnTo>
                    <a:lnTo>
                      <a:pt x="709" y="1078"/>
                    </a:lnTo>
                    <a:lnTo>
                      <a:pt x="703" y="1066"/>
                    </a:lnTo>
                    <a:lnTo>
                      <a:pt x="694" y="1057"/>
                    </a:lnTo>
                    <a:lnTo>
                      <a:pt x="676" y="1044"/>
                    </a:lnTo>
                    <a:lnTo>
                      <a:pt x="666" y="1032"/>
                    </a:lnTo>
                    <a:lnTo>
                      <a:pt x="645" y="1010"/>
                    </a:lnTo>
                    <a:lnTo>
                      <a:pt x="626" y="995"/>
                    </a:lnTo>
                    <a:lnTo>
                      <a:pt x="605" y="971"/>
                    </a:lnTo>
                    <a:lnTo>
                      <a:pt x="583" y="949"/>
                    </a:lnTo>
                    <a:lnTo>
                      <a:pt x="556" y="928"/>
                    </a:lnTo>
                    <a:lnTo>
                      <a:pt x="531" y="900"/>
                    </a:lnTo>
                    <a:lnTo>
                      <a:pt x="504" y="872"/>
                    </a:lnTo>
                    <a:lnTo>
                      <a:pt x="476" y="845"/>
                    </a:lnTo>
                    <a:lnTo>
                      <a:pt x="448" y="817"/>
                    </a:lnTo>
                    <a:lnTo>
                      <a:pt x="421" y="783"/>
                    </a:lnTo>
                    <a:lnTo>
                      <a:pt x="387" y="756"/>
                    </a:lnTo>
                    <a:lnTo>
                      <a:pt x="359" y="722"/>
                    </a:lnTo>
                    <a:lnTo>
                      <a:pt x="332" y="694"/>
                    </a:lnTo>
                    <a:lnTo>
                      <a:pt x="304" y="660"/>
                    </a:lnTo>
                    <a:lnTo>
                      <a:pt x="276" y="627"/>
                    </a:lnTo>
                    <a:lnTo>
                      <a:pt x="249" y="599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95" name="Freeform 17"/>
              <p:cNvSpPr>
                <a:spLocks/>
              </p:cNvSpPr>
              <p:nvPr/>
            </p:nvSpPr>
            <p:spPr bwMode="auto">
              <a:xfrm>
                <a:off x="3884" y="3641"/>
                <a:ext cx="750" cy="1050"/>
              </a:xfrm>
              <a:custGeom>
                <a:avLst/>
                <a:gdLst>
                  <a:gd name="T0" fmla="*/ 252 w 750"/>
                  <a:gd name="T1" fmla="*/ 568 h 1050"/>
                  <a:gd name="T2" fmla="*/ 218 w 750"/>
                  <a:gd name="T3" fmla="*/ 528 h 1050"/>
                  <a:gd name="T4" fmla="*/ 191 w 750"/>
                  <a:gd name="T5" fmla="*/ 494 h 1050"/>
                  <a:gd name="T6" fmla="*/ 163 w 750"/>
                  <a:gd name="T7" fmla="*/ 461 h 1050"/>
                  <a:gd name="T8" fmla="*/ 142 w 750"/>
                  <a:gd name="T9" fmla="*/ 433 h 1050"/>
                  <a:gd name="T10" fmla="*/ 117 w 750"/>
                  <a:gd name="T11" fmla="*/ 405 h 1050"/>
                  <a:gd name="T12" fmla="*/ 95 w 750"/>
                  <a:gd name="T13" fmla="*/ 384 h 1050"/>
                  <a:gd name="T14" fmla="*/ 80 w 750"/>
                  <a:gd name="T15" fmla="*/ 362 h 1050"/>
                  <a:gd name="T16" fmla="*/ 62 w 750"/>
                  <a:gd name="T17" fmla="*/ 341 h 1050"/>
                  <a:gd name="T18" fmla="*/ 52 w 750"/>
                  <a:gd name="T19" fmla="*/ 322 h 1050"/>
                  <a:gd name="T20" fmla="*/ 40 w 750"/>
                  <a:gd name="T21" fmla="*/ 307 h 1050"/>
                  <a:gd name="T22" fmla="*/ 28 w 750"/>
                  <a:gd name="T23" fmla="*/ 289 h 1050"/>
                  <a:gd name="T24" fmla="*/ 25 w 750"/>
                  <a:gd name="T25" fmla="*/ 273 h 1050"/>
                  <a:gd name="T26" fmla="*/ 13 w 750"/>
                  <a:gd name="T27" fmla="*/ 261 h 1050"/>
                  <a:gd name="T28" fmla="*/ 13 w 750"/>
                  <a:gd name="T29" fmla="*/ 252 h 1050"/>
                  <a:gd name="T30" fmla="*/ 6 w 750"/>
                  <a:gd name="T31" fmla="*/ 240 h 1050"/>
                  <a:gd name="T32" fmla="*/ 0 w 750"/>
                  <a:gd name="T33" fmla="*/ 227 h 1050"/>
                  <a:gd name="T34" fmla="*/ 0 w 750"/>
                  <a:gd name="T35" fmla="*/ 224 h 1050"/>
                  <a:gd name="T36" fmla="*/ 0 w 750"/>
                  <a:gd name="T37" fmla="*/ 212 h 1050"/>
                  <a:gd name="T38" fmla="*/ 0 w 750"/>
                  <a:gd name="T39" fmla="*/ 206 h 1050"/>
                  <a:gd name="T40" fmla="*/ 0 w 750"/>
                  <a:gd name="T41" fmla="*/ 197 h 1050"/>
                  <a:gd name="T42" fmla="*/ 0 w 750"/>
                  <a:gd name="T43" fmla="*/ 190 h 1050"/>
                  <a:gd name="T44" fmla="*/ 0 w 750"/>
                  <a:gd name="T45" fmla="*/ 184 h 1050"/>
                  <a:gd name="T46" fmla="*/ 0 w 750"/>
                  <a:gd name="T47" fmla="*/ 184 h 1050"/>
                  <a:gd name="T48" fmla="*/ 13 w 750"/>
                  <a:gd name="T49" fmla="*/ 117 h 1050"/>
                  <a:gd name="T50" fmla="*/ 28 w 750"/>
                  <a:gd name="T51" fmla="*/ 40 h 1050"/>
                  <a:gd name="T52" fmla="*/ 34 w 750"/>
                  <a:gd name="T53" fmla="*/ 0 h 1050"/>
                  <a:gd name="T54" fmla="*/ 34 w 750"/>
                  <a:gd name="T55" fmla="*/ 0 h 1050"/>
                  <a:gd name="T56" fmla="*/ 384 w 750"/>
                  <a:gd name="T57" fmla="*/ 482 h 1050"/>
                  <a:gd name="T58" fmla="*/ 750 w 750"/>
                  <a:gd name="T59" fmla="*/ 900 h 1050"/>
                  <a:gd name="T60" fmla="*/ 700 w 750"/>
                  <a:gd name="T61" fmla="*/ 1050 h 1050"/>
                  <a:gd name="T62" fmla="*/ 700 w 750"/>
                  <a:gd name="T63" fmla="*/ 1044 h 1050"/>
                  <a:gd name="T64" fmla="*/ 694 w 750"/>
                  <a:gd name="T65" fmla="*/ 1044 h 1050"/>
                  <a:gd name="T66" fmla="*/ 688 w 750"/>
                  <a:gd name="T67" fmla="*/ 1032 h 1050"/>
                  <a:gd name="T68" fmla="*/ 679 w 750"/>
                  <a:gd name="T69" fmla="*/ 1023 h 1050"/>
                  <a:gd name="T70" fmla="*/ 661 w 750"/>
                  <a:gd name="T71" fmla="*/ 1010 h 1050"/>
                  <a:gd name="T72" fmla="*/ 645 w 750"/>
                  <a:gd name="T73" fmla="*/ 995 h 1050"/>
                  <a:gd name="T74" fmla="*/ 630 w 750"/>
                  <a:gd name="T75" fmla="*/ 977 h 1050"/>
                  <a:gd name="T76" fmla="*/ 605 w 750"/>
                  <a:gd name="T77" fmla="*/ 955 h 1050"/>
                  <a:gd name="T78" fmla="*/ 584 w 750"/>
                  <a:gd name="T79" fmla="*/ 934 h 1050"/>
                  <a:gd name="T80" fmla="*/ 562 w 750"/>
                  <a:gd name="T81" fmla="*/ 906 h 1050"/>
                  <a:gd name="T82" fmla="*/ 541 w 750"/>
                  <a:gd name="T83" fmla="*/ 885 h 1050"/>
                  <a:gd name="T84" fmla="*/ 513 w 750"/>
                  <a:gd name="T85" fmla="*/ 857 h 1050"/>
                  <a:gd name="T86" fmla="*/ 485 w 750"/>
                  <a:gd name="T87" fmla="*/ 823 h 1050"/>
                  <a:gd name="T88" fmla="*/ 458 w 750"/>
                  <a:gd name="T89" fmla="*/ 795 h 1050"/>
                  <a:gd name="T90" fmla="*/ 427 w 750"/>
                  <a:gd name="T91" fmla="*/ 762 h 1050"/>
                  <a:gd name="T92" fmla="*/ 396 w 750"/>
                  <a:gd name="T93" fmla="*/ 734 h 1050"/>
                  <a:gd name="T94" fmla="*/ 369 w 750"/>
                  <a:gd name="T95" fmla="*/ 700 h 1050"/>
                  <a:gd name="T96" fmla="*/ 341 w 750"/>
                  <a:gd name="T97" fmla="*/ 666 h 1050"/>
                  <a:gd name="T98" fmla="*/ 314 w 750"/>
                  <a:gd name="T99" fmla="*/ 633 h 1050"/>
                  <a:gd name="T100" fmla="*/ 280 w 750"/>
                  <a:gd name="T101" fmla="*/ 599 h 1050"/>
                  <a:gd name="T102" fmla="*/ 252 w 750"/>
                  <a:gd name="T103" fmla="*/ 568 h 105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50"/>
                  <a:gd name="T157" fmla="*/ 0 h 1050"/>
                  <a:gd name="T158" fmla="*/ 750 w 750"/>
                  <a:gd name="T159" fmla="*/ 1050 h 105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50" h="1050">
                    <a:moveTo>
                      <a:pt x="252" y="568"/>
                    </a:moveTo>
                    <a:lnTo>
                      <a:pt x="218" y="528"/>
                    </a:lnTo>
                    <a:lnTo>
                      <a:pt x="191" y="494"/>
                    </a:lnTo>
                    <a:lnTo>
                      <a:pt x="163" y="461"/>
                    </a:lnTo>
                    <a:lnTo>
                      <a:pt x="142" y="433"/>
                    </a:lnTo>
                    <a:lnTo>
                      <a:pt x="117" y="405"/>
                    </a:lnTo>
                    <a:lnTo>
                      <a:pt x="95" y="384"/>
                    </a:lnTo>
                    <a:lnTo>
                      <a:pt x="80" y="362"/>
                    </a:lnTo>
                    <a:lnTo>
                      <a:pt x="62" y="341"/>
                    </a:lnTo>
                    <a:lnTo>
                      <a:pt x="52" y="322"/>
                    </a:lnTo>
                    <a:lnTo>
                      <a:pt x="40" y="307"/>
                    </a:lnTo>
                    <a:lnTo>
                      <a:pt x="28" y="289"/>
                    </a:lnTo>
                    <a:lnTo>
                      <a:pt x="25" y="273"/>
                    </a:lnTo>
                    <a:lnTo>
                      <a:pt x="13" y="261"/>
                    </a:lnTo>
                    <a:lnTo>
                      <a:pt x="13" y="252"/>
                    </a:lnTo>
                    <a:lnTo>
                      <a:pt x="6" y="240"/>
                    </a:lnTo>
                    <a:lnTo>
                      <a:pt x="0" y="227"/>
                    </a:lnTo>
                    <a:lnTo>
                      <a:pt x="0" y="224"/>
                    </a:lnTo>
                    <a:lnTo>
                      <a:pt x="0" y="212"/>
                    </a:lnTo>
                    <a:lnTo>
                      <a:pt x="0" y="206"/>
                    </a:lnTo>
                    <a:lnTo>
                      <a:pt x="0" y="197"/>
                    </a:lnTo>
                    <a:lnTo>
                      <a:pt x="0" y="190"/>
                    </a:lnTo>
                    <a:lnTo>
                      <a:pt x="0" y="184"/>
                    </a:lnTo>
                    <a:lnTo>
                      <a:pt x="13" y="117"/>
                    </a:lnTo>
                    <a:lnTo>
                      <a:pt x="28" y="40"/>
                    </a:lnTo>
                    <a:lnTo>
                      <a:pt x="34" y="0"/>
                    </a:lnTo>
                    <a:lnTo>
                      <a:pt x="384" y="482"/>
                    </a:lnTo>
                    <a:lnTo>
                      <a:pt x="750" y="900"/>
                    </a:lnTo>
                    <a:lnTo>
                      <a:pt x="700" y="1050"/>
                    </a:lnTo>
                    <a:lnTo>
                      <a:pt x="700" y="1044"/>
                    </a:lnTo>
                    <a:lnTo>
                      <a:pt x="694" y="1044"/>
                    </a:lnTo>
                    <a:lnTo>
                      <a:pt x="688" y="1032"/>
                    </a:lnTo>
                    <a:lnTo>
                      <a:pt x="679" y="1023"/>
                    </a:lnTo>
                    <a:lnTo>
                      <a:pt x="661" y="1010"/>
                    </a:lnTo>
                    <a:lnTo>
                      <a:pt x="645" y="995"/>
                    </a:lnTo>
                    <a:lnTo>
                      <a:pt x="630" y="977"/>
                    </a:lnTo>
                    <a:lnTo>
                      <a:pt x="605" y="955"/>
                    </a:lnTo>
                    <a:lnTo>
                      <a:pt x="584" y="934"/>
                    </a:lnTo>
                    <a:lnTo>
                      <a:pt x="562" y="906"/>
                    </a:lnTo>
                    <a:lnTo>
                      <a:pt x="541" y="885"/>
                    </a:lnTo>
                    <a:lnTo>
                      <a:pt x="513" y="857"/>
                    </a:lnTo>
                    <a:lnTo>
                      <a:pt x="485" y="823"/>
                    </a:lnTo>
                    <a:lnTo>
                      <a:pt x="458" y="795"/>
                    </a:lnTo>
                    <a:lnTo>
                      <a:pt x="427" y="762"/>
                    </a:lnTo>
                    <a:lnTo>
                      <a:pt x="396" y="734"/>
                    </a:lnTo>
                    <a:lnTo>
                      <a:pt x="369" y="700"/>
                    </a:lnTo>
                    <a:lnTo>
                      <a:pt x="341" y="666"/>
                    </a:lnTo>
                    <a:lnTo>
                      <a:pt x="314" y="633"/>
                    </a:lnTo>
                    <a:lnTo>
                      <a:pt x="280" y="599"/>
                    </a:lnTo>
                    <a:lnTo>
                      <a:pt x="252" y="568"/>
                    </a:ln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96" name="Freeform 18"/>
              <p:cNvSpPr>
                <a:spLocks/>
              </p:cNvSpPr>
              <p:nvPr/>
            </p:nvSpPr>
            <p:spPr bwMode="auto">
              <a:xfrm>
                <a:off x="3884" y="3641"/>
                <a:ext cx="750" cy="1017"/>
              </a:xfrm>
              <a:custGeom>
                <a:avLst/>
                <a:gdLst>
                  <a:gd name="T0" fmla="*/ 267 w 750"/>
                  <a:gd name="T1" fmla="*/ 550 h 1017"/>
                  <a:gd name="T2" fmla="*/ 234 w 750"/>
                  <a:gd name="T3" fmla="*/ 513 h 1017"/>
                  <a:gd name="T4" fmla="*/ 206 w 750"/>
                  <a:gd name="T5" fmla="*/ 479 h 1017"/>
                  <a:gd name="T6" fmla="*/ 178 w 750"/>
                  <a:gd name="T7" fmla="*/ 445 h 1017"/>
                  <a:gd name="T8" fmla="*/ 157 w 750"/>
                  <a:gd name="T9" fmla="*/ 418 h 1017"/>
                  <a:gd name="T10" fmla="*/ 135 w 750"/>
                  <a:gd name="T11" fmla="*/ 390 h 1017"/>
                  <a:gd name="T12" fmla="*/ 111 w 750"/>
                  <a:gd name="T13" fmla="*/ 362 h 1017"/>
                  <a:gd name="T14" fmla="*/ 95 w 750"/>
                  <a:gd name="T15" fmla="*/ 341 h 1017"/>
                  <a:gd name="T16" fmla="*/ 80 w 750"/>
                  <a:gd name="T17" fmla="*/ 316 h 1017"/>
                  <a:gd name="T18" fmla="*/ 68 w 750"/>
                  <a:gd name="T19" fmla="*/ 301 h 1017"/>
                  <a:gd name="T20" fmla="*/ 52 w 750"/>
                  <a:gd name="T21" fmla="*/ 279 h 1017"/>
                  <a:gd name="T22" fmla="*/ 40 w 750"/>
                  <a:gd name="T23" fmla="*/ 267 h 1017"/>
                  <a:gd name="T24" fmla="*/ 34 w 750"/>
                  <a:gd name="T25" fmla="*/ 252 h 1017"/>
                  <a:gd name="T26" fmla="*/ 25 w 750"/>
                  <a:gd name="T27" fmla="*/ 233 h 1017"/>
                  <a:gd name="T28" fmla="*/ 19 w 750"/>
                  <a:gd name="T29" fmla="*/ 224 h 1017"/>
                  <a:gd name="T30" fmla="*/ 13 w 750"/>
                  <a:gd name="T31" fmla="*/ 212 h 1017"/>
                  <a:gd name="T32" fmla="*/ 13 w 750"/>
                  <a:gd name="T33" fmla="*/ 200 h 1017"/>
                  <a:gd name="T34" fmla="*/ 6 w 750"/>
                  <a:gd name="T35" fmla="*/ 190 h 1017"/>
                  <a:gd name="T36" fmla="*/ 6 w 750"/>
                  <a:gd name="T37" fmla="*/ 184 h 1017"/>
                  <a:gd name="T38" fmla="*/ 0 w 750"/>
                  <a:gd name="T39" fmla="*/ 178 h 1017"/>
                  <a:gd name="T40" fmla="*/ 0 w 750"/>
                  <a:gd name="T41" fmla="*/ 169 h 1017"/>
                  <a:gd name="T42" fmla="*/ 0 w 750"/>
                  <a:gd name="T43" fmla="*/ 163 h 1017"/>
                  <a:gd name="T44" fmla="*/ 0 w 750"/>
                  <a:gd name="T45" fmla="*/ 157 h 1017"/>
                  <a:gd name="T46" fmla="*/ 0 w 750"/>
                  <a:gd name="T47" fmla="*/ 150 h 1017"/>
                  <a:gd name="T48" fmla="*/ 0 w 750"/>
                  <a:gd name="T49" fmla="*/ 150 h 1017"/>
                  <a:gd name="T50" fmla="*/ 13 w 750"/>
                  <a:gd name="T51" fmla="*/ 95 h 1017"/>
                  <a:gd name="T52" fmla="*/ 28 w 750"/>
                  <a:gd name="T53" fmla="*/ 28 h 1017"/>
                  <a:gd name="T54" fmla="*/ 34 w 750"/>
                  <a:gd name="T55" fmla="*/ 0 h 1017"/>
                  <a:gd name="T56" fmla="*/ 34 w 750"/>
                  <a:gd name="T57" fmla="*/ 0 h 1017"/>
                  <a:gd name="T58" fmla="*/ 384 w 750"/>
                  <a:gd name="T59" fmla="*/ 482 h 1017"/>
                  <a:gd name="T60" fmla="*/ 750 w 750"/>
                  <a:gd name="T61" fmla="*/ 900 h 1017"/>
                  <a:gd name="T62" fmla="*/ 716 w 750"/>
                  <a:gd name="T63" fmla="*/ 1017 h 1017"/>
                  <a:gd name="T64" fmla="*/ 716 w 750"/>
                  <a:gd name="T65" fmla="*/ 1010 h 1017"/>
                  <a:gd name="T66" fmla="*/ 713 w 750"/>
                  <a:gd name="T67" fmla="*/ 1004 h 1017"/>
                  <a:gd name="T68" fmla="*/ 700 w 750"/>
                  <a:gd name="T69" fmla="*/ 998 h 1017"/>
                  <a:gd name="T70" fmla="*/ 688 w 750"/>
                  <a:gd name="T71" fmla="*/ 989 h 1017"/>
                  <a:gd name="T72" fmla="*/ 679 w 750"/>
                  <a:gd name="T73" fmla="*/ 971 h 1017"/>
                  <a:gd name="T74" fmla="*/ 657 w 750"/>
                  <a:gd name="T75" fmla="*/ 955 h 1017"/>
                  <a:gd name="T76" fmla="*/ 639 w 750"/>
                  <a:gd name="T77" fmla="*/ 940 h 1017"/>
                  <a:gd name="T78" fmla="*/ 618 w 750"/>
                  <a:gd name="T79" fmla="*/ 915 h 1017"/>
                  <a:gd name="T80" fmla="*/ 596 w 750"/>
                  <a:gd name="T81" fmla="*/ 888 h 1017"/>
                  <a:gd name="T82" fmla="*/ 568 w 750"/>
                  <a:gd name="T83" fmla="*/ 866 h 1017"/>
                  <a:gd name="T84" fmla="*/ 541 w 750"/>
                  <a:gd name="T85" fmla="*/ 838 h 1017"/>
                  <a:gd name="T86" fmla="*/ 513 w 750"/>
                  <a:gd name="T87" fmla="*/ 811 h 1017"/>
                  <a:gd name="T88" fmla="*/ 485 w 750"/>
                  <a:gd name="T89" fmla="*/ 777 h 1017"/>
                  <a:gd name="T90" fmla="*/ 452 w 750"/>
                  <a:gd name="T91" fmla="*/ 749 h 1017"/>
                  <a:gd name="T92" fmla="*/ 424 w 750"/>
                  <a:gd name="T93" fmla="*/ 716 h 1017"/>
                  <a:gd name="T94" fmla="*/ 390 w 750"/>
                  <a:gd name="T95" fmla="*/ 685 h 1017"/>
                  <a:gd name="T96" fmla="*/ 363 w 750"/>
                  <a:gd name="T97" fmla="*/ 651 h 1017"/>
                  <a:gd name="T98" fmla="*/ 329 w 750"/>
                  <a:gd name="T99" fmla="*/ 617 h 1017"/>
                  <a:gd name="T100" fmla="*/ 301 w 750"/>
                  <a:gd name="T101" fmla="*/ 584 h 1017"/>
                  <a:gd name="T102" fmla="*/ 267 w 750"/>
                  <a:gd name="T103" fmla="*/ 550 h 101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50"/>
                  <a:gd name="T157" fmla="*/ 0 h 1017"/>
                  <a:gd name="T158" fmla="*/ 750 w 750"/>
                  <a:gd name="T159" fmla="*/ 1017 h 101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50" h="1017">
                    <a:moveTo>
                      <a:pt x="267" y="550"/>
                    </a:moveTo>
                    <a:lnTo>
                      <a:pt x="234" y="513"/>
                    </a:lnTo>
                    <a:lnTo>
                      <a:pt x="206" y="479"/>
                    </a:lnTo>
                    <a:lnTo>
                      <a:pt x="178" y="445"/>
                    </a:lnTo>
                    <a:lnTo>
                      <a:pt x="157" y="418"/>
                    </a:lnTo>
                    <a:lnTo>
                      <a:pt x="135" y="390"/>
                    </a:lnTo>
                    <a:lnTo>
                      <a:pt x="111" y="362"/>
                    </a:lnTo>
                    <a:lnTo>
                      <a:pt x="95" y="341"/>
                    </a:lnTo>
                    <a:lnTo>
                      <a:pt x="80" y="316"/>
                    </a:lnTo>
                    <a:lnTo>
                      <a:pt x="68" y="301"/>
                    </a:lnTo>
                    <a:lnTo>
                      <a:pt x="52" y="279"/>
                    </a:lnTo>
                    <a:lnTo>
                      <a:pt x="40" y="267"/>
                    </a:lnTo>
                    <a:lnTo>
                      <a:pt x="34" y="252"/>
                    </a:lnTo>
                    <a:lnTo>
                      <a:pt x="25" y="233"/>
                    </a:lnTo>
                    <a:lnTo>
                      <a:pt x="19" y="224"/>
                    </a:lnTo>
                    <a:lnTo>
                      <a:pt x="13" y="212"/>
                    </a:lnTo>
                    <a:lnTo>
                      <a:pt x="13" y="200"/>
                    </a:lnTo>
                    <a:lnTo>
                      <a:pt x="6" y="190"/>
                    </a:lnTo>
                    <a:lnTo>
                      <a:pt x="6" y="184"/>
                    </a:lnTo>
                    <a:lnTo>
                      <a:pt x="0" y="178"/>
                    </a:lnTo>
                    <a:lnTo>
                      <a:pt x="0" y="169"/>
                    </a:lnTo>
                    <a:lnTo>
                      <a:pt x="0" y="163"/>
                    </a:lnTo>
                    <a:lnTo>
                      <a:pt x="0" y="157"/>
                    </a:lnTo>
                    <a:lnTo>
                      <a:pt x="0" y="150"/>
                    </a:lnTo>
                    <a:lnTo>
                      <a:pt x="13" y="95"/>
                    </a:lnTo>
                    <a:lnTo>
                      <a:pt x="28" y="28"/>
                    </a:lnTo>
                    <a:lnTo>
                      <a:pt x="34" y="0"/>
                    </a:lnTo>
                    <a:lnTo>
                      <a:pt x="384" y="482"/>
                    </a:lnTo>
                    <a:lnTo>
                      <a:pt x="750" y="900"/>
                    </a:lnTo>
                    <a:lnTo>
                      <a:pt x="716" y="1017"/>
                    </a:lnTo>
                    <a:lnTo>
                      <a:pt x="716" y="1010"/>
                    </a:lnTo>
                    <a:lnTo>
                      <a:pt x="713" y="1004"/>
                    </a:lnTo>
                    <a:lnTo>
                      <a:pt x="700" y="998"/>
                    </a:lnTo>
                    <a:lnTo>
                      <a:pt x="688" y="989"/>
                    </a:lnTo>
                    <a:lnTo>
                      <a:pt x="679" y="971"/>
                    </a:lnTo>
                    <a:lnTo>
                      <a:pt x="657" y="955"/>
                    </a:lnTo>
                    <a:lnTo>
                      <a:pt x="639" y="940"/>
                    </a:lnTo>
                    <a:lnTo>
                      <a:pt x="618" y="915"/>
                    </a:lnTo>
                    <a:lnTo>
                      <a:pt x="596" y="888"/>
                    </a:lnTo>
                    <a:lnTo>
                      <a:pt x="568" y="866"/>
                    </a:lnTo>
                    <a:lnTo>
                      <a:pt x="541" y="838"/>
                    </a:lnTo>
                    <a:lnTo>
                      <a:pt x="513" y="811"/>
                    </a:lnTo>
                    <a:lnTo>
                      <a:pt x="485" y="777"/>
                    </a:lnTo>
                    <a:lnTo>
                      <a:pt x="452" y="749"/>
                    </a:lnTo>
                    <a:lnTo>
                      <a:pt x="424" y="716"/>
                    </a:lnTo>
                    <a:lnTo>
                      <a:pt x="390" y="685"/>
                    </a:lnTo>
                    <a:lnTo>
                      <a:pt x="363" y="651"/>
                    </a:lnTo>
                    <a:lnTo>
                      <a:pt x="329" y="617"/>
                    </a:lnTo>
                    <a:lnTo>
                      <a:pt x="301" y="584"/>
                    </a:lnTo>
                    <a:lnTo>
                      <a:pt x="267" y="550"/>
                    </a:lnTo>
                    <a:close/>
                  </a:path>
                </a:pathLst>
              </a:custGeom>
              <a:solidFill>
                <a:srgbClr val="CD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97" name="Freeform 19"/>
              <p:cNvSpPr>
                <a:spLocks/>
              </p:cNvSpPr>
              <p:nvPr/>
            </p:nvSpPr>
            <p:spPr bwMode="auto">
              <a:xfrm>
                <a:off x="3903" y="3641"/>
                <a:ext cx="731" cy="983"/>
              </a:xfrm>
              <a:custGeom>
                <a:avLst/>
                <a:gdLst>
                  <a:gd name="T0" fmla="*/ 267 w 731"/>
                  <a:gd name="T1" fmla="*/ 516 h 983"/>
                  <a:gd name="T2" fmla="*/ 233 w 731"/>
                  <a:gd name="T3" fmla="*/ 479 h 983"/>
                  <a:gd name="T4" fmla="*/ 205 w 731"/>
                  <a:gd name="T5" fmla="*/ 445 h 983"/>
                  <a:gd name="T6" fmla="*/ 178 w 731"/>
                  <a:gd name="T7" fmla="*/ 418 h 983"/>
                  <a:gd name="T8" fmla="*/ 153 w 731"/>
                  <a:gd name="T9" fmla="*/ 390 h 983"/>
                  <a:gd name="T10" fmla="*/ 132 w 731"/>
                  <a:gd name="T11" fmla="*/ 362 h 983"/>
                  <a:gd name="T12" fmla="*/ 110 w 731"/>
                  <a:gd name="T13" fmla="*/ 335 h 983"/>
                  <a:gd name="T14" fmla="*/ 92 w 731"/>
                  <a:gd name="T15" fmla="*/ 310 h 983"/>
                  <a:gd name="T16" fmla="*/ 76 w 731"/>
                  <a:gd name="T17" fmla="*/ 289 h 983"/>
                  <a:gd name="T18" fmla="*/ 61 w 731"/>
                  <a:gd name="T19" fmla="*/ 273 h 983"/>
                  <a:gd name="T20" fmla="*/ 49 w 731"/>
                  <a:gd name="T21" fmla="*/ 255 h 983"/>
                  <a:gd name="T22" fmla="*/ 37 w 731"/>
                  <a:gd name="T23" fmla="*/ 240 h 983"/>
                  <a:gd name="T24" fmla="*/ 27 w 731"/>
                  <a:gd name="T25" fmla="*/ 224 h 983"/>
                  <a:gd name="T26" fmla="*/ 21 w 731"/>
                  <a:gd name="T27" fmla="*/ 206 h 983"/>
                  <a:gd name="T28" fmla="*/ 15 w 731"/>
                  <a:gd name="T29" fmla="*/ 197 h 983"/>
                  <a:gd name="T30" fmla="*/ 9 w 731"/>
                  <a:gd name="T31" fmla="*/ 184 h 983"/>
                  <a:gd name="T32" fmla="*/ 6 w 731"/>
                  <a:gd name="T33" fmla="*/ 172 h 983"/>
                  <a:gd name="T34" fmla="*/ 0 w 731"/>
                  <a:gd name="T35" fmla="*/ 163 h 983"/>
                  <a:gd name="T36" fmla="*/ 0 w 731"/>
                  <a:gd name="T37" fmla="*/ 157 h 983"/>
                  <a:gd name="T38" fmla="*/ 0 w 731"/>
                  <a:gd name="T39" fmla="*/ 144 h 983"/>
                  <a:gd name="T40" fmla="*/ 0 w 731"/>
                  <a:gd name="T41" fmla="*/ 138 h 983"/>
                  <a:gd name="T42" fmla="*/ 0 w 731"/>
                  <a:gd name="T43" fmla="*/ 135 h 983"/>
                  <a:gd name="T44" fmla="*/ 0 w 731"/>
                  <a:gd name="T45" fmla="*/ 129 h 983"/>
                  <a:gd name="T46" fmla="*/ 0 w 731"/>
                  <a:gd name="T47" fmla="*/ 123 h 983"/>
                  <a:gd name="T48" fmla="*/ 0 w 731"/>
                  <a:gd name="T49" fmla="*/ 117 h 983"/>
                  <a:gd name="T50" fmla="*/ 0 w 731"/>
                  <a:gd name="T51" fmla="*/ 117 h 983"/>
                  <a:gd name="T52" fmla="*/ 6 w 731"/>
                  <a:gd name="T53" fmla="*/ 68 h 983"/>
                  <a:gd name="T54" fmla="*/ 9 w 731"/>
                  <a:gd name="T55" fmla="*/ 18 h 983"/>
                  <a:gd name="T56" fmla="*/ 15 w 731"/>
                  <a:gd name="T57" fmla="*/ 0 h 983"/>
                  <a:gd name="T58" fmla="*/ 15 w 731"/>
                  <a:gd name="T59" fmla="*/ 0 h 983"/>
                  <a:gd name="T60" fmla="*/ 350 w 731"/>
                  <a:gd name="T61" fmla="*/ 467 h 983"/>
                  <a:gd name="T62" fmla="*/ 731 w 731"/>
                  <a:gd name="T63" fmla="*/ 900 h 983"/>
                  <a:gd name="T64" fmla="*/ 697 w 731"/>
                  <a:gd name="T65" fmla="*/ 983 h 983"/>
                  <a:gd name="T66" fmla="*/ 697 w 731"/>
                  <a:gd name="T67" fmla="*/ 977 h 983"/>
                  <a:gd name="T68" fmla="*/ 694 w 731"/>
                  <a:gd name="T69" fmla="*/ 971 h 983"/>
                  <a:gd name="T70" fmla="*/ 681 w 731"/>
                  <a:gd name="T71" fmla="*/ 967 h 983"/>
                  <a:gd name="T72" fmla="*/ 669 w 731"/>
                  <a:gd name="T73" fmla="*/ 955 h 983"/>
                  <a:gd name="T74" fmla="*/ 654 w 731"/>
                  <a:gd name="T75" fmla="*/ 940 h 983"/>
                  <a:gd name="T76" fmla="*/ 638 w 731"/>
                  <a:gd name="T77" fmla="*/ 915 h 983"/>
                  <a:gd name="T78" fmla="*/ 620 w 731"/>
                  <a:gd name="T79" fmla="*/ 900 h 983"/>
                  <a:gd name="T80" fmla="*/ 599 w 731"/>
                  <a:gd name="T81" fmla="*/ 872 h 983"/>
                  <a:gd name="T82" fmla="*/ 571 w 731"/>
                  <a:gd name="T83" fmla="*/ 851 h 983"/>
                  <a:gd name="T84" fmla="*/ 543 w 731"/>
                  <a:gd name="T85" fmla="*/ 823 h 983"/>
                  <a:gd name="T86" fmla="*/ 516 w 731"/>
                  <a:gd name="T87" fmla="*/ 789 h 983"/>
                  <a:gd name="T88" fmla="*/ 488 w 731"/>
                  <a:gd name="T89" fmla="*/ 762 h 983"/>
                  <a:gd name="T90" fmla="*/ 460 w 731"/>
                  <a:gd name="T91" fmla="*/ 728 h 983"/>
                  <a:gd name="T92" fmla="*/ 427 w 731"/>
                  <a:gd name="T93" fmla="*/ 694 h 983"/>
                  <a:gd name="T94" fmla="*/ 393 w 731"/>
                  <a:gd name="T95" fmla="*/ 660 h 983"/>
                  <a:gd name="T96" fmla="*/ 365 w 731"/>
                  <a:gd name="T97" fmla="*/ 623 h 983"/>
                  <a:gd name="T98" fmla="*/ 331 w 731"/>
                  <a:gd name="T99" fmla="*/ 590 h 983"/>
                  <a:gd name="T100" fmla="*/ 298 w 731"/>
                  <a:gd name="T101" fmla="*/ 550 h 983"/>
                  <a:gd name="T102" fmla="*/ 267 w 731"/>
                  <a:gd name="T103" fmla="*/ 516 h 98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31"/>
                  <a:gd name="T157" fmla="*/ 0 h 983"/>
                  <a:gd name="T158" fmla="*/ 731 w 731"/>
                  <a:gd name="T159" fmla="*/ 983 h 98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31" h="983">
                    <a:moveTo>
                      <a:pt x="267" y="516"/>
                    </a:moveTo>
                    <a:lnTo>
                      <a:pt x="233" y="479"/>
                    </a:lnTo>
                    <a:lnTo>
                      <a:pt x="205" y="445"/>
                    </a:lnTo>
                    <a:lnTo>
                      <a:pt x="178" y="418"/>
                    </a:lnTo>
                    <a:lnTo>
                      <a:pt x="153" y="390"/>
                    </a:lnTo>
                    <a:lnTo>
                      <a:pt x="132" y="362"/>
                    </a:lnTo>
                    <a:lnTo>
                      <a:pt x="110" y="335"/>
                    </a:lnTo>
                    <a:lnTo>
                      <a:pt x="92" y="310"/>
                    </a:lnTo>
                    <a:lnTo>
                      <a:pt x="76" y="289"/>
                    </a:lnTo>
                    <a:lnTo>
                      <a:pt x="61" y="273"/>
                    </a:lnTo>
                    <a:lnTo>
                      <a:pt x="49" y="255"/>
                    </a:lnTo>
                    <a:lnTo>
                      <a:pt x="37" y="240"/>
                    </a:lnTo>
                    <a:lnTo>
                      <a:pt x="27" y="224"/>
                    </a:lnTo>
                    <a:lnTo>
                      <a:pt x="21" y="206"/>
                    </a:lnTo>
                    <a:lnTo>
                      <a:pt x="15" y="197"/>
                    </a:lnTo>
                    <a:lnTo>
                      <a:pt x="9" y="184"/>
                    </a:lnTo>
                    <a:lnTo>
                      <a:pt x="6" y="172"/>
                    </a:lnTo>
                    <a:lnTo>
                      <a:pt x="0" y="163"/>
                    </a:lnTo>
                    <a:lnTo>
                      <a:pt x="0" y="157"/>
                    </a:lnTo>
                    <a:lnTo>
                      <a:pt x="0" y="144"/>
                    </a:lnTo>
                    <a:lnTo>
                      <a:pt x="0" y="138"/>
                    </a:lnTo>
                    <a:lnTo>
                      <a:pt x="0" y="135"/>
                    </a:lnTo>
                    <a:lnTo>
                      <a:pt x="0" y="129"/>
                    </a:lnTo>
                    <a:lnTo>
                      <a:pt x="0" y="123"/>
                    </a:lnTo>
                    <a:lnTo>
                      <a:pt x="0" y="117"/>
                    </a:lnTo>
                    <a:lnTo>
                      <a:pt x="6" y="68"/>
                    </a:lnTo>
                    <a:lnTo>
                      <a:pt x="9" y="18"/>
                    </a:lnTo>
                    <a:lnTo>
                      <a:pt x="15" y="0"/>
                    </a:lnTo>
                    <a:lnTo>
                      <a:pt x="350" y="467"/>
                    </a:lnTo>
                    <a:lnTo>
                      <a:pt x="731" y="900"/>
                    </a:lnTo>
                    <a:lnTo>
                      <a:pt x="697" y="983"/>
                    </a:lnTo>
                    <a:lnTo>
                      <a:pt x="697" y="977"/>
                    </a:lnTo>
                    <a:lnTo>
                      <a:pt x="694" y="971"/>
                    </a:lnTo>
                    <a:lnTo>
                      <a:pt x="681" y="967"/>
                    </a:lnTo>
                    <a:lnTo>
                      <a:pt x="669" y="955"/>
                    </a:lnTo>
                    <a:lnTo>
                      <a:pt x="654" y="940"/>
                    </a:lnTo>
                    <a:lnTo>
                      <a:pt x="638" y="915"/>
                    </a:lnTo>
                    <a:lnTo>
                      <a:pt x="620" y="900"/>
                    </a:lnTo>
                    <a:lnTo>
                      <a:pt x="599" y="872"/>
                    </a:lnTo>
                    <a:lnTo>
                      <a:pt x="571" y="851"/>
                    </a:lnTo>
                    <a:lnTo>
                      <a:pt x="543" y="823"/>
                    </a:lnTo>
                    <a:lnTo>
                      <a:pt x="516" y="789"/>
                    </a:lnTo>
                    <a:lnTo>
                      <a:pt x="488" y="762"/>
                    </a:lnTo>
                    <a:lnTo>
                      <a:pt x="460" y="728"/>
                    </a:lnTo>
                    <a:lnTo>
                      <a:pt x="427" y="694"/>
                    </a:lnTo>
                    <a:lnTo>
                      <a:pt x="393" y="660"/>
                    </a:lnTo>
                    <a:lnTo>
                      <a:pt x="365" y="623"/>
                    </a:lnTo>
                    <a:lnTo>
                      <a:pt x="331" y="590"/>
                    </a:lnTo>
                    <a:lnTo>
                      <a:pt x="298" y="550"/>
                    </a:lnTo>
                    <a:lnTo>
                      <a:pt x="267" y="516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98" name="Freeform 20"/>
              <p:cNvSpPr>
                <a:spLocks/>
              </p:cNvSpPr>
              <p:nvPr/>
            </p:nvSpPr>
            <p:spPr bwMode="auto">
              <a:xfrm>
                <a:off x="3903" y="3641"/>
                <a:ext cx="731" cy="949"/>
              </a:xfrm>
              <a:custGeom>
                <a:avLst/>
                <a:gdLst>
                  <a:gd name="T0" fmla="*/ 15 w 731"/>
                  <a:gd name="T1" fmla="*/ 0 h 949"/>
                  <a:gd name="T2" fmla="*/ 15 w 731"/>
                  <a:gd name="T3" fmla="*/ 12 h 949"/>
                  <a:gd name="T4" fmla="*/ 9 w 731"/>
                  <a:gd name="T5" fmla="*/ 40 h 949"/>
                  <a:gd name="T6" fmla="*/ 0 w 731"/>
                  <a:gd name="T7" fmla="*/ 83 h 949"/>
                  <a:gd name="T8" fmla="*/ 0 w 731"/>
                  <a:gd name="T9" fmla="*/ 83 h 949"/>
                  <a:gd name="T10" fmla="*/ 9 w 731"/>
                  <a:gd name="T11" fmla="*/ 138 h 949"/>
                  <a:gd name="T12" fmla="*/ 89 w 731"/>
                  <a:gd name="T13" fmla="*/ 261 h 949"/>
                  <a:gd name="T14" fmla="*/ 282 w 731"/>
                  <a:gd name="T15" fmla="*/ 501 h 949"/>
                  <a:gd name="T16" fmla="*/ 282 w 731"/>
                  <a:gd name="T17" fmla="*/ 501 h 949"/>
                  <a:gd name="T18" fmla="*/ 298 w 731"/>
                  <a:gd name="T19" fmla="*/ 516 h 949"/>
                  <a:gd name="T20" fmla="*/ 316 w 731"/>
                  <a:gd name="T21" fmla="*/ 534 h 949"/>
                  <a:gd name="T22" fmla="*/ 331 w 731"/>
                  <a:gd name="T23" fmla="*/ 550 h 949"/>
                  <a:gd name="T24" fmla="*/ 350 w 731"/>
                  <a:gd name="T25" fmla="*/ 571 h 949"/>
                  <a:gd name="T26" fmla="*/ 365 w 731"/>
                  <a:gd name="T27" fmla="*/ 590 h 949"/>
                  <a:gd name="T28" fmla="*/ 380 w 731"/>
                  <a:gd name="T29" fmla="*/ 605 h 949"/>
                  <a:gd name="T30" fmla="*/ 399 w 731"/>
                  <a:gd name="T31" fmla="*/ 623 h 949"/>
                  <a:gd name="T32" fmla="*/ 414 w 731"/>
                  <a:gd name="T33" fmla="*/ 639 h 949"/>
                  <a:gd name="T34" fmla="*/ 433 w 731"/>
                  <a:gd name="T35" fmla="*/ 654 h 949"/>
                  <a:gd name="T36" fmla="*/ 448 w 731"/>
                  <a:gd name="T37" fmla="*/ 673 h 949"/>
                  <a:gd name="T38" fmla="*/ 466 w 731"/>
                  <a:gd name="T39" fmla="*/ 688 h 949"/>
                  <a:gd name="T40" fmla="*/ 482 w 731"/>
                  <a:gd name="T41" fmla="*/ 706 h 949"/>
                  <a:gd name="T42" fmla="*/ 497 w 731"/>
                  <a:gd name="T43" fmla="*/ 722 h 949"/>
                  <a:gd name="T44" fmla="*/ 509 w 731"/>
                  <a:gd name="T45" fmla="*/ 740 h 949"/>
                  <a:gd name="T46" fmla="*/ 525 w 731"/>
                  <a:gd name="T47" fmla="*/ 756 h 949"/>
                  <a:gd name="T48" fmla="*/ 543 w 731"/>
                  <a:gd name="T49" fmla="*/ 771 h 949"/>
                  <a:gd name="T50" fmla="*/ 552 w 731"/>
                  <a:gd name="T51" fmla="*/ 783 h 949"/>
                  <a:gd name="T52" fmla="*/ 571 w 731"/>
                  <a:gd name="T53" fmla="*/ 799 h 949"/>
                  <a:gd name="T54" fmla="*/ 580 w 731"/>
                  <a:gd name="T55" fmla="*/ 811 h 949"/>
                  <a:gd name="T56" fmla="*/ 599 w 731"/>
                  <a:gd name="T57" fmla="*/ 826 h 949"/>
                  <a:gd name="T58" fmla="*/ 611 w 731"/>
                  <a:gd name="T59" fmla="*/ 838 h 949"/>
                  <a:gd name="T60" fmla="*/ 620 w 731"/>
                  <a:gd name="T61" fmla="*/ 851 h 949"/>
                  <a:gd name="T62" fmla="*/ 632 w 731"/>
                  <a:gd name="T63" fmla="*/ 860 h 949"/>
                  <a:gd name="T64" fmla="*/ 642 w 731"/>
                  <a:gd name="T65" fmla="*/ 872 h 949"/>
                  <a:gd name="T66" fmla="*/ 654 w 731"/>
                  <a:gd name="T67" fmla="*/ 885 h 949"/>
                  <a:gd name="T68" fmla="*/ 666 w 731"/>
                  <a:gd name="T69" fmla="*/ 894 h 949"/>
                  <a:gd name="T70" fmla="*/ 669 w 731"/>
                  <a:gd name="T71" fmla="*/ 906 h 949"/>
                  <a:gd name="T72" fmla="*/ 681 w 731"/>
                  <a:gd name="T73" fmla="*/ 912 h 949"/>
                  <a:gd name="T74" fmla="*/ 688 w 731"/>
                  <a:gd name="T75" fmla="*/ 915 h 949"/>
                  <a:gd name="T76" fmla="*/ 694 w 731"/>
                  <a:gd name="T77" fmla="*/ 928 h 949"/>
                  <a:gd name="T78" fmla="*/ 697 w 731"/>
                  <a:gd name="T79" fmla="*/ 934 h 949"/>
                  <a:gd name="T80" fmla="*/ 703 w 731"/>
                  <a:gd name="T81" fmla="*/ 940 h 949"/>
                  <a:gd name="T82" fmla="*/ 709 w 731"/>
                  <a:gd name="T83" fmla="*/ 940 h 949"/>
                  <a:gd name="T84" fmla="*/ 709 w 731"/>
                  <a:gd name="T85" fmla="*/ 943 h 949"/>
                  <a:gd name="T86" fmla="*/ 715 w 731"/>
                  <a:gd name="T87" fmla="*/ 943 h 949"/>
                  <a:gd name="T88" fmla="*/ 715 w 731"/>
                  <a:gd name="T89" fmla="*/ 949 h 949"/>
                  <a:gd name="T90" fmla="*/ 715 w 731"/>
                  <a:gd name="T91" fmla="*/ 949 h 949"/>
                  <a:gd name="T92" fmla="*/ 715 w 731"/>
                  <a:gd name="T93" fmla="*/ 949 h 949"/>
                  <a:gd name="T94" fmla="*/ 731 w 731"/>
                  <a:gd name="T95" fmla="*/ 900 h 949"/>
                  <a:gd name="T96" fmla="*/ 350 w 731"/>
                  <a:gd name="T97" fmla="*/ 467 h 949"/>
                  <a:gd name="T98" fmla="*/ 15 w 731"/>
                  <a:gd name="T99" fmla="*/ 0 h 9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731"/>
                  <a:gd name="T151" fmla="*/ 0 h 949"/>
                  <a:gd name="T152" fmla="*/ 731 w 731"/>
                  <a:gd name="T153" fmla="*/ 949 h 9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731" h="949">
                    <a:moveTo>
                      <a:pt x="15" y="0"/>
                    </a:moveTo>
                    <a:lnTo>
                      <a:pt x="15" y="12"/>
                    </a:lnTo>
                    <a:lnTo>
                      <a:pt x="9" y="40"/>
                    </a:lnTo>
                    <a:lnTo>
                      <a:pt x="0" y="83"/>
                    </a:lnTo>
                    <a:lnTo>
                      <a:pt x="9" y="138"/>
                    </a:lnTo>
                    <a:lnTo>
                      <a:pt x="89" y="261"/>
                    </a:lnTo>
                    <a:lnTo>
                      <a:pt x="282" y="501"/>
                    </a:lnTo>
                    <a:lnTo>
                      <a:pt x="298" y="516"/>
                    </a:lnTo>
                    <a:lnTo>
                      <a:pt x="316" y="534"/>
                    </a:lnTo>
                    <a:lnTo>
                      <a:pt x="331" y="550"/>
                    </a:lnTo>
                    <a:lnTo>
                      <a:pt x="350" y="571"/>
                    </a:lnTo>
                    <a:lnTo>
                      <a:pt x="365" y="590"/>
                    </a:lnTo>
                    <a:lnTo>
                      <a:pt x="380" y="605"/>
                    </a:lnTo>
                    <a:lnTo>
                      <a:pt x="399" y="623"/>
                    </a:lnTo>
                    <a:lnTo>
                      <a:pt x="414" y="639"/>
                    </a:lnTo>
                    <a:lnTo>
                      <a:pt x="433" y="654"/>
                    </a:lnTo>
                    <a:lnTo>
                      <a:pt x="448" y="673"/>
                    </a:lnTo>
                    <a:lnTo>
                      <a:pt x="466" y="688"/>
                    </a:lnTo>
                    <a:lnTo>
                      <a:pt x="482" y="706"/>
                    </a:lnTo>
                    <a:lnTo>
                      <a:pt x="497" y="722"/>
                    </a:lnTo>
                    <a:lnTo>
                      <a:pt x="509" y="740"/>
                    </a:lnTo>
                    <a:lnTo>
                      <a:pt x="525" y="756"/>
                    </a:lnTo>
                    <a:lnTo>
                      <a:pt x="543" y="771"/>
                    </a:lnTo>
                    <a:lnTo>
                      <a:pt x="552" y="783"/>
                    </a:lnTo>
                    <a:lnTo>
                      <a:pt x="571" y="799"/>
                    </a:lnTo>
                    <a:lnTo>
                      <a:pt x="580" y="811"/>
                    </a:lnTo>
                    <a:lnTo>
                      <a:pt x="599" y="826"/>
                    </a:lnTo>
                    <a:lnTo>
                      <a:pt x="611" y="838"/>
                    </a:lnTo>
                    <a:lnTo>
                      <a:pt x="620" y="851"/>
                    </a:lnTo>
                    <a:lnTo>
                      <a:pt x="632" y="860"/>
                    </a:lnTo>
                    <a:lnTo>
                      <a:pt x="642" y="872"/>
                    </a:lnTo>
                    <a:lnTo>
                      <a:pt x="654" y="885"/>
                    </a:lnTo>
                    <a:lnTo>
                      <a:pt x="666" y="894"/>
                    </a:lnTo>
                    <a:lnTo>
                      <a:pt x="669" y="906"/>
                    </a:lnTo>
                    <a:lnTo>
                      <a:pt x="681" y="912"/>
                    </a:lnTo>
                    <a:lnTo>
                      <a:pt x="688" y="915"/>
                    </a:lnTo>
                    <a:lnTo>
                      <a:pt x="694" y="928"/>
                    </a:lnTo>
                    <a:lnTo>
                      <a:pt x="697" y="934"/>
                    </a:lnTo>
                    <a:lnTo>
                      <a:pt x="703" y="940"/>
                    </a:lnTo>
                    <a:lnTo>
                      <a:pt x="709" y="940"/>
                    </a:lnTo>
                    <a:lnTo>
                      <a:pt x="709" y="943"/>
                    </a:lnTo>
                    <a:lnTo>
                      <a:pt x="715" y="943"/>
                    </a:lnTo>
                    <a:lnTo>
                      <a:pt x="715" y="949"/>
                    </a:lnTo>
                    <a:lnTo>
                      <a:pt x="731" y="900"/>
                    </a:lnTo>
                    <a:lnTo>
                      <a:pt x="350" y="46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99" name="Freeform 21"/>
              <p:cNvSpPr>
                <a:spLocks/>
              </p:cNvSpPr>
              <p:nvPr/>
            </p:nvSpPr>
            <p:spPr bwMode="auto">
              <a:xfrm>
                <a:off x="3918" y="3580"/>
                <a:ext cx="1115" cy="1010"/>
              </a:xfrm>
              <a:custGeom>
                <a:avLst/>
                <a:gdLst>
                  <a:gd name="T0" fmla="*/ 316 w 1115"/>
                  <a:gd name="T1" fmla="*/ 6 h 1010"/>
                  <a:gd name="T2" fmla="*/ 34 w 1115"/>
                  <a:gd name="T3" fmla="*/ 12 h 1010"/>
                  <a:gd name="T4" fmla="*/ 12 w 1115"/>
                  <a:gd name="T5" fmla="*/ 46 h 1010"/>
                  <a:gd name="T6" fmla="*/ 12 w 1115"/>
                  <a:gd name="T7" fmla="*/ 156 h 1010"/>
                  <a:gd name="T8" fmla="*/ 49 w 1115"/>
                  <a:gd name="T9" fmla="*/ 230 h 1010"/>
                  <a:gd name="T10" fmla="*/ 77 w 1115"/>
                  <a:gd name="T11" fmla="*/ 258 h 1010"/>
                  <a:gd name="T12" fmla="*/ 108 w 1115"/>
                  <a:gd name="T13" fmla="*/ 288 h 1010"/>
                  <a:gd name="T14" fmla="*/ 138 w 1115"/>
                  <a:gd name="T15" fmla="*/ 328 h 1010"/>
                  <a:gd name="T16" fmla="*/ 172 w 1115"/>
                  <a:gd name="T17" fmla="*/ 368 h 1010"/>
                  <a:gd name="T18" fmla="*/ 206 w 1115"/>
                  <a:gd name="T19" fmla="*/ 405 h 1010"/>
                  <a:gd name="T20" fmla="*/ 240 w 1115"/>
                  <a:gd name="T21" fmla="*/ 451 h 1010"/>
                  <a:gd name="T22" fmla="*/ 273 w 1115"/>
                  <a:gd name="T23" fmla="*/ 488 h 1010"/>
                  <a:gd name="T24" fmla="*/ 307 w 1115"/>
                  <a:gd name="T25" fmla="*/ 528 h 1010"/>
                  <a:gd name="T26" fmla="*/ 338 w 1115"/>
                  <a:gd name="T27" fmla="*/ 568 h 1010"/>
                  <a:gd name="T28" fmla="*/ 365 w 1115"/>
                  <a:gd name="T29" fmla="*/ 602 h 1010"/>
                  <a:gd name="T30" fmla="*/ 393 w 1115"/>
                  <a:gd name="T31" fmla="*/ 632 h 1010"/>
                  <a:gd name="T32" fmla="*/ 418 w 1115"/>
                  <a:gd name="T33" fmla="*/ 660 h 1010"/>
                  <a:gd name="T34" fmla="*/ 427 w 1115"/>
                  <a:gd name="T35" fmla="*/ 672 h 1010"/>
                  <a:gd name="T36" fmla="*/ 455 w 1115"/>
                  <a:gd name="T37" fmla="*/ 700 h 1010"/>
                  <a:gd name="T38" fmla="*/ 482 w 1115"/>
                  <a:gd name="T39" fmla="*/ 727 h 1010"/>
                  <a:gd name="T40" fmla="*/ 510 w 1115"/>
                  <a:gd name="T41" fmla="*/ 755 h 1010"/>
                  <a:gd name="T42" fmla="*/ 544 w 1115"/>
                  <a:gd name="T43" fmla="*/ 789 h 1010"/>
                  <a:gd name="T44" fmla="*/ 577 w 1115"/>
                  <a:gd name="T45" fmla="*/ 823 h 1010"/>
                  <a:gd name="T46" fmla="*/ 605 w 1115"/>
                  <a:gd name="T47" fmla="*/ 856 h 1010"/>
                  <a:gd name="T48" fmla="*/ 639 w 1115"/>
                  <a:gd name="T49" fmla="*/ 887 h 1010"/>
                  <a:gd name="T50" fmla="*/ 666 w 1115"/>
                  <a:gd name="T51" fmla="*/ 918 h 1010"/>
                  <a:gd name="T52" fmla="*/ 688 w 1115"/>
                  <a:gd name="T53" fmla="*/ 946 h 1010"/>
                  <a:gd name="T54" fmla="*/ 709 w 1115"/>
                  <a:gd name="T55" fmla="*/ 973 h 1010"/>
                  <a:gd name="T56" fmla="*/ 734 w 1115"/>
                  <a:gd name="T57" fmla="*/ 989 h 1010"/>
                  <a:gd name="T58" fmla="*/ 743 w 1115"/>
                  <a:gd name="T59" fmla="*/ 1001 h 1010"/>
                  <a:gd name="T60" fmla="*/ 749 w 1115"/>
                  <a:gd name="T61" fmla="*/ 1010 h 1010"/>
                  <a:gd name="T62" fmla="*/ 749 w 1115"/>
                  <a:gd name="T63" fmla="*/ 1010 h 1010"/>
                  <a:gd name="T64" fmla="*/ 866 w 1115"/>
                  <a:gd name="T65" fmla="*/ 528 h 10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15"/>
                  <a:gd name="T100" fmla="*/ 0 h 1010"/>
                  <a:gd name="T101" fmla="*/ 1115 w 1115"/>
                  <a:gd name="T102" fmla="*/ 1010 h 10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15" h="1010">
                    <a:moveTo>
                      <a:pt x="399" y="12"/>
                    </a:moveTo>
                    <a:lnTo>
                      <a:pt x="316" y="6"/>
                    </a:lnTo>
                    <a:lnTo>
                      <a:pt x="151" y="0"/>
                    </a:lnTo>
                    <a:lnTo>
                      <a:pt x="34" y="12"/>
                    </a:lnTo>
                    <a:lnTo>
                      <a:pt x="12" y="46"/>
                    </a:lnTo>
                    <a:lnTo>
                      <a:pt x="0" y="89"/>
                    </a:lnTo>
                    <a:lnTo>
                      <a:pt x="12" y="156"/>
                    </a:lnTo>
                    <a:lnTo>
                      <a:pt x="49" y="230"/>
                    </a:lnTo>
                    <a:lnTo>
                      <a:pt x="61" y="239"/>
                    </a:lnTo>
                    <a:lnTo>
                      <a:pt x="77" y="258"/>
                    </a:lnTo>
                    <a:lnTo>
                      <a:pt x="89" y="273"/>
                    </a:lnTo>
                    <a:lnTo>
                      <a:pt x="108" y="288"/>
                    </a:lnTo>
                    <a:lnTo>
                      <a:pt x="123" y="313"/>
                    </a:lnTo>
                    <a:lnTo>
                      <a:pt x="138" y="328"/>
                    </a:lnTo>
                    <a:lnTo>
                      <a:pt x="157" y="350"/>
                    </a:lnTo>
                    <a:lnTo>
                      <a:pt x="172" y="368"/>
                    </a:lnTo>
                    <a:lnTo>
                      <a:pt x="190" y="390"/>
                    </a:lnTo>
                    <a:lnTo>
                      <a:pt x="206" y="405"/>
                    </a:lnTo>
                    <a:lnTo>
                      <a:pt x="221" y="430"/>
                    </a:lnTo>
                    <a:lnTo>
                      <a:pt x="240" y="451"/>
                    </a:lnTo>
                    <a:lnTo>
                      <a:pt x="255" y="466"/>
                    </a:lnTo>
                    <a:lnTo>
                      <a:pt x="273" y="488"/>
                    </a:lnTo>
                    <a:lnTo>
                      <a:pt x="289" y="512"/>
                    </a:lnTo>
                    <a:lnTo>
                      <a:pt x="307" y="528"/>
                    </a:lnTo>
                    <a:lnTo>
                      <a:pt x="323" y="549"/>
                    </a:lnTo>
                    <a:lnTo>
                      <a:pt x="338" y="568"/>
                    </a:lnTo>
                    <a:lnTo>
                      <a:pt x="356" y="583"/>
                    </a:lnTo>
                    <a:lnTo>
                      <a:pt x="365" y="602"/>
                    </a:lnTo>
                    <a:lnTo>
                      <a:pt x="384" y="617"/>
                    </a:lnTo>
                    <a:lnTo>
                      <a:pt x="393" y="632"/>
                    </a:lnTo>
                    <a:lnTo>
                      <a:pt x="405" y="645"/>
                    </a:lnTo>
                    <a:lnTo>
                      <a:pt x="418" y="660"/>
                    </a:lnTo>
                    <a:lnTo>
                      <a:pt x="427" y="672"/>
                    </a:lnTo>
                    <a:lnTo>
                      <a:pt x="439" y="684"/>
                    </a:lnTo>
                    <a:lnTo>
                      <a:pt x="455" y="700"/>
                    </a:lnTo>
                    <a:lnTo>
                      <a:pt x="467" y="712"/>
                    </a:lnTo>
                    <a:lnTo>
                      <a:pt x="482" y="727"/>
                    </a:lnTo>
                    <a:lnTo>
                      <a:pt x="501" y="746"/>
                    </a:lnTo>
                    <a:lnTo>
                      <a:pt x="510" y="755"/>
                    </a:lnTo>
                    <a:lnTo>
                      <a:pt x="528" y="774"/>
                    </a:lnTo>
                    <a:lnTo>
                      <a:pt x="544" y="789"/>
                    </a:lnTo>
                    <a:lnTo>
                      <a:pt x="562" y="804"/>
                    </a:lnTo>
                    <a:lnTo>
                      <a:pt x="577" y="823"/>
                    </a:lnTo>
                    <a:lnTo>
                      <a:pt x="596" y="838"/>
                    </a:lnTo>
                    <a:lnTo>
                      <a:pt x="605" y="856"/>
                    </a:lnTo>
                    <a:lnTo>
                      <a:pt x="623" y="872"/>
                    </a:lnTo>
                    <a:lnTo>
                      <a:pt x="639" y="887"/>
                    </a:lnTo>
                    <a:lnTo>
                      <a:pt x="651" y="906"/>
                    </a:lnTo>
                    <a:lnTo>
                      <a:pt x="666" y="918"/>
                    </a:lnTo>
                    <a:lnTo>
                      <a:pt x="679" y="933"/>
                    </a:lnTo>
                    <a:lnTo>
                      <a:pt x="688" y="946"/>
                    </a:lnTo>
                    <a:lnTo>
                      <a:pt x="706" y="961"/>
                    </a:lnTo>
                    <a:lnTo>
                      <a:pt x="709" y="973"/>
                    </a:lnTo>
                    <a:lnTo>
                      <a:pt x="722" y="976"/>
                    </a:lnTo>
                    <a:lnTo>
                      <a:pt x="734" y="989"/>
                    </a:lnTo>
                    <a:lnTo>
                      <a:pt x="740" y="995"/>
                    </a:lnTo>
                    <a:lnTo>
                      <a:pt x="743" y="1001"/>
                    </a:lnTo>
                    <a:lnTo>
                      <a:pt x="749" y="1004"/>
                    </a:lnTo>
                    <a:lnTo>
                      <a:pt x="749" y="1010"/>
                    </a:lnTo>
                    <a:lnTo>
                      <a:pt x="1115" y="912"/>
                    </a:lnTo>
                    <a:lnTo>
                      <a:pt x="866" y="528"/>
                    </a:lnTo>
                    <a:lnTo>
                      <a:pt x="399" y="12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00" name="Freeform 22"/>
              <p:cNvSpPr>
                <a:spLocks/>
              </p:cNvSpPr>
              <p:nvPr/>
            </p:nvSpPr>
            <p:spPr bwMode="auto">
              <a:xfrm>
                <a:off x="4069" y="3607"/>
                <a:ext cx="948" cy="900"/>
              </a:xfrm>
              <a:custGeom>
                <a:avLst/>
                <a:gdLst>
                  <a:gd name="T0" fmla="*/ 248 w 948"/>
                  <a:gd name="T1" fmla="*/ 734 h 900"/>
                  <a:gd name="T2" fmla="*/ 343 w 948"/>
                  <a:gd name="T3" fmla="*/ 728 h 900"/>
                  <a:gd name="T4" fmla="*/ 439 w 948"/>
                  <a:gd name="T5" fmla="*/ 728 h 900"/>
                  <a:gd name="T6" fmla="*/ 531 w 948"/>
                  <a:gd name="T7" fmla="*/ 734 h 900"/>
                  <a:gd name="T8" fmla="*/ 531 w 948"/>
                  <a:gd name="T9" fmla="*/ 734 h 900"/>
                  <a:gd name="T10" fmla="*/ 543 w 948"/>
                  <a:gd name="T11" fmla="*/ 740 h 900"/>
                  <a:gd name="T12" fmla="*/ 543 w 948"/>
                  <a:gd name="T13" fmla="*/ 756 h 900"/>
                  <a:gd name="T14" fmla="*/ 531 w 948"/>
                  <a:gd name="T15" fmla="*/ 768 h 900"/>
                  <a:gd name="T16" fmla="*/ 531 w 948"/>
                  <a:gd name="T17" fmla="*/ 768 h 900"/>
                  <a:gd name="T18" fmla="*/ 515 w 948"/>
                  <a:gd name="T19" fmla="*/ 777 h 900"/>
                  <a:gd name="T20" fmla="*/ 494 w 948"/>
                  <a:gd name="T21" fmla="*/ 802 h 900"/>
                  <a:gd name="T22" fmla="*/ 482 w 948"/>
                  <a:gd name="T23" fmla="*/ 817 h 900"/>
                  <a:gd name="T24" fmla="*/ 482 w 948"/>
                  <a:gd name="T25" fmla="*/ 817 h 900"/>
                  <a:gd name="T26" fmla="*/ 509 w 948"/>
                  <a:gd name="T27" fmla="*/ 823 h 900"/>
                  <a:gd name="T28" fmla="*/ 549 w 948"/>
                  <a:gd name="T29" fmla="*/ 817 h 900"/>
                  <a:gd name="T30" fmla="*/ 589 w 948"/>
                  <a:gd name="T31" fmla="*/ 811 h 900"/>
                  <a:gd name="T32" fmla="*/ 620 w 948"/>
                  <a:gd name="T33" fmla="*/ 805 h 900"/>
                  <a:gd name="T34" fmla="*/ 632 w 948"/>
                  <a:gd name="T35" fmla="*/ 817 h 900"/>
                  <a:gd name="T36" fmla="*/ 632 w 948"/>
                  <a:gd name="T37" fmla="*/ 817 h 900"/>
                  <a:gd name="T38" fmla="*/ 620 w 948"/>
                  <a:gd name="T39" fmla="*/ 833 h 900"/>
                  <a:gd name="T40" fmla="*/ 592 w 948"/>
                  <a:gd name="T41" fmla="*/ 857 h 900"/>
                  <a:gd name="T42" fmla="*/ 565 w 948"/>
                  <a:gd name="T43" fmla="*/ 885 h 900"/>
                  <a:gd name="T44" fmla="*/ 565 w 948"/>
                  <a:gd name="T45" fmla="*/ 885 h 900"/>
                  <a:gd name="T46" fmla="*/ 660 w 948"/>
                  <a:gd name="T47" fmla="*/ 894 h 900"/>
                  <a:gd name="T48" fmla="*/ 761 w 948"/>
                  <a:gd name="T49" fmla="*/ 894 h 900"/>
                  <a:gd name="T50" fmla="*/ 847 w 948"/>
                  <a:gd name="T51" fmla="*/ 900 h 900"/>
                  <a:gd name="T52" fmla="*/ 847 w 948"/>
                  <a:gd name="T53" fmla="*/ 900 h 900"/>
                  <a:gd name="T54" fmla="*/ 948 w 948"/>
                  <a:gd name="T55" fmla="*/ 866 h 900"/>
                  <a:gd name="T56" fmla="*/ 715 w 948"/>
                  <a:gd name="T57" fmla="*/ 501 h 900"/>
                  <a:gd name="T58" fmla="*/ 67 w 948"/>
                  <a:gd name="T59" fmla="*/ 0 h 900"/>
                  <a:gd name="T60" fmla="*/ 43 w 948"/>
                  <a:gd name="T61" fmla="*/ 31 h 900"/>
                  <a:gd name="T62" fmla="*/ 21 w 948"/>
                  <a:gd name="T63" fmla="*/ 74 h 900"/>
                  <a:gd name="T64" fmla="*/ 0 w 948"/>
                  <a:gd name="T65" fmla="*/ 117 h 900"/>
                  <a:gd name="T66" fmla="*/ 0 w 948"/>
                  <a:gd name="T67" fmla="*/ 117 h 900"/>
                  <a:gd name="T68" fmla="*/ 0 w 948"/>
                  <a:gd name="T69" fmla="*/ 145 h 900"/>
                  <a:gd name="T70" fmla="*/ 15 w 948"/>
                  <a:gd name="T71" fmla="*/ 184 h 900"/>
                  <a:gd name="T72" fmla="*/ 33 w 948"/>
                  <a:gd name="T73" fmla="*/ 218 h 900"/>
                  <a:gd name="T74" fmla="*/ 33 w 948"/>
                  <a:gd name="T75" fmla="*/ 218 h 900"/>
                  <a:gd name="T76" fmla="*/ 61 w 948"/>
                  <a:gd name="T77" fmla="*/ 267 h 900"/>
                  <a:gd name="T78" fmla="*/ 95 w 948"/>
                  <a:gd name="T79" fmla="*/ 307 h 900"/>
                  <a:gd name="T80" fmla="*/ 132 w 948"/>
                  <a:gd name="T81" fmla="*/ 350 h 900"/>
                  <a:gd name="T82" fmla="*/ 132 w 948"/>
                  <a:gd name="T83" fmla="*/ 350 h 900"/>
                  <a:gd name="T84" fmla="*/ 156 w 948"/>
                  <a:gd name="T85" fmla="*/ 375 h 900"/>
                  <a:gd name="T86" fmla="*/ 184 w 948"/>
                  <a:gd name="T87" fmla="*/ 396 h 900"/>
                  <a:gd name="T88" fmla="*/ 205 w 948"/>
                  <a:gd name="T89" fmla="*/ 418 h 900"/>
                  <a:gd name="T90" fmla="*/ 233 w 948"/>
                  <a:gd name="T91" fmla="*/ 433 h 900"/>
                  <a:gd name="T92" fmla="*/ 233 w 948"/>
                  <a:gd name="T93" fmla="*/ 433 h 900"/>
                  <a:gd name="T94" fmla="*/ 276 w 948"/>
                  <a:gd name="T95" fmla="*/ 467 h 900"/>
                  <a:gd name="T96" fmla="*/ 322 w 948"/>
                  <a:gd name="T97" fmla="*/ 489 h 900"/>
                  <a:gd name="T98" fmla="*/ 365 w 948"/>
                  <a:gd name="T99" fmla="*/ 516 h 900"/>
                  <a:gd name="T100" fmla="*/ 365 w 948"/>
                  <a:gd name="T101" fmla="*/ 516 h 900"/>
                  <a:gd name="T102" fmla="*/ 371 w 948"/>
                  <a:gd name="T103" fmla="*/ 556 h 900"/>
                  <a:gd name="T104" fmla="*/ 377 w 948"/>
                  <a:gd name="T105" fmla="*/ 624 h 900"/>
                  <a:gd name="T106" fmla="*/ 383 w 948"/>
                  <a:gd name="T107" fmla="*/ 667 h 900"/>
                  <a:gd name="T108" fmla="*/ 383 w 948"/>
                  <a:gd name="T109" fmla="*/ 667 h 900"/>
                  <a:gd name="T110" fmla="*/ 383 w 948"/>
                  <a:gd name="T111" fmla="*/ 673 h 900"/>
                  <a:gd name="T112" fmla="*/ 377 w 948"/>
                  <a:gd name="T113" fmla="*/ 679 h 900"/>
                  <a:gd name="T114" fmla="*/ 365 w 948"/>
                  <a:gd name="T115" fmla="*/ 685 h 900"/>
                  <a:gd name="T116" fmla="*/ 365 w 948"/>
                  <a:gd name="T117" fmla="*/ 685 h 900"/>
                  <a:gd name="T118" fmla="*/ 331 w 948"/>
                  <a:gd name="T119" fmla="*/ 700 h 900"/>
                  <a:gd name="T120" fmla="*/ 282 w 948"/>
                  <a:gd name="T121" fmla="*/ 719 h 900"/>
                  <a:gd name="T122" fmla="*/ 248 w 948"/>
                  <a:gd name="T123" fmla="*/ 734 h 9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48"/>
                  <a:gd name="T187" fmla="*/ 0 h 900"/>
                  <a:gd name="T188" fmla="*/ 948 w 948"/>
                  <a:gd name="T189" fmla="*/ 900 h 9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48" h="900">
                    <a:moveTo>
                      <a:pt x="248" y="734"/>
                    </a:moveTo>
                    <a:lnTo>
                      <a:pt x="343" y="728"/>
                    </a:lnTo>
                    <a:lnTo>
                      <a:pt x="439" y="728"/>
                    </a:lnTo>
                    <a:lnTo>
                      <a:pt x="531" y="734"/>
                    </a:lnTo>
                    <a:lnTo>
                      <a:pt x="543" y="740"/>
                    </a:lnTo>
                    <a:lnTo>
                      <a:pt x="543" y="756"/>
                    </a:lnTo>
                    <a:lnTo>
                      <a:pt x="531" y="768"/>
                    </a:lnTo>
                    <a:lnTo>
                      <a:pt x="515" y="777"/>
                    </a:lnTo>
                    <a:lnTo>
                      <a:pt x="494" y="802"/>
                    </a:lnTo>
                    <a:lnTo>
                      <a:pt x="482" y="817"/>
                    </a:lnTo>
                    <a:lnTo>
                      <a:pt x="509" y="823"/>
                    </a:lnTo>
                    <a:lnTo>
                      <a:pt x="549" y="817"/>
                    </a:lnTo>
                    <a:lnTo>
                      <a:pt x="589" y="811"/>
                    </a:lnTo>
                    <a:lnTo>
                      <a:pt x="620" y="805"/>
                    </a:lnTo>
                    <a:lnTo>
                      <a:pt x="632" y="817"/>
                    </a:lnTo>
                    <a:lnTo>
                      <a:pt x="620" y="833"/>
                    </a:lnTo>
                    <a:lnTo>
                      <a:pt x="592" y="857"/>
                    </a:lnTo>
                    <a:lnTo>
                      <a:pt x="565" y="885"/>
                    </a:lnTo>
                    <a:lnTo>
                      <a:pt x="660" y="894"/>
                    </a:lnTo>
                    <a:lnTo>
                      <a:pt x="761" y="894"/>
                    </a:lnTo>
                    <a:lnTo>
                      <a:pt x="847" y="900"/>
                    </a:lnTo>
                    <a:lnTo>
                      <a:pt x="948" y="866"/>
                    </a:lnTo>
                    <a:lnTo>
                      <a:pt x="715" y="501"/>
                    </a:lnTo>
                    <a:lnTo>
                      <a:pt x="67" y="0"/>
                    </a:lnTo>
                    <a:lnTo>
                      <a:pt x="43" y="31"/>
                    </a:lnTo>
                    <a:lnTo>
                      <a:pt x="21" y="74"/>
                    </a:lnTo>
                    <a:lnTo>
                      <a:pt x="0" y="117"/>
                    </a:lnTo>
                    <a:lnTo>
                      <a:pt x="0" y="145"/>
                    </a:lnTo>
                    <a:lnTo>
                      <a:pt x="15" y="184"/>
                    </a:lnTo>
                    <a:lnTo>
                      <a:pt x="33" y="218"/>
                    </a:lnTo>
                    <a:lnTo>
                      <a:pt x="61" y="267"/>
                    </a:lnTo>
                    <a:lnTo>
                      <a:pt x="95" y="307"/>
                    </a:lnTo>
                    <a:lnTo>
                      <a:pt x="132" y="350"/>
                    </a:lnTo>
                    <a:lnTo>
                      <a:pt x="156" y="375"/>
                    </a:lnTo>
                    <a:lnTo>
                      <a:pt x="184" y="396"/>
                    </a:lnTo>
                    <a:lnTo>
                      <a:pt x="205" y="418"/>
                    </a:lnTo>
                    <a:lnTo>
                      <a:pt x="233" y="433"/>
                    </a:lnTo>
                    <a:lnTo>
                      <a:pt x="276" y="467"/>
                    </a:lnTo>
                    <a:lnTo>
                      <a:pt x="322" y="489"/>
                    </a:lnTo>
                    <a:lnTo>
                      <a:pt x="365" y="516"/>
                    </a:lnTo>
                    <a:lnTo>
                      <a:pt x="371" y="556"/>
                    </a:lnTo>
                    <a:lnTo>
                      <a:pt x="377" y="624"/>
                    </a:lnTo>
                    <a:lnTo>
                      <a:pt x="383" y="667"/>
                    </a:lnTo>
                    <a:lnTo>
                      <a:pt x="383" y="673"/>
                    </a:lnTo>
                    <a:lnTo>
                      <a:pt x="377" y="679"/>
                    </a:lnTo>
                    <a:lnTo>
                      <a:pt x="365" y="685"/>
                    </a:lnTo>
                    <a:lnTo>
                      <a:pt x="331" y="700"/>
                    </a:lnTo>
                    <a:lnTo>
                      <a:pt x="282" y="719"/>
                    </a:lnTo>
                    <a:lnTo>
                      <a:pt x="248" y="734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01" name="Freeform 23"/>
              <p:cNvSpPr>
                <a:spLocks/>
              </p:cNvSpPr>
              <p:nvPr/>
            </p:nvSpPr>
            <p:spPr bwMode="auto">
              <a:xfrm>
                <a:off x="4102" y="3607"/>
                <a:ext cx="915" cy="900"/>
              </a:xfrm>
              <a:custGeom>
                <a:avLst/>
                <a:gdLst>
                  <a:gd name="T0" fmla="*/ 132 w 915"/>
                  <a:gd name="T1" fmla="*/ 335 h 900"/>
                  <a:gd name="T2" fmla="*/ 105 w 915"/>
                  <a:gd name="T3" fmla="*/ 307 h 900"/>
                  <a:gd name="T4" fmla="*/ 77 w 915"/>
                  <a:gd name="T5" fmla="*/ 286 h 900"/>
                  <a:gd name="T6" fmla="*/ 56 w 915"/>
                  <a:gd name="T7" fmla="*/ 252 h 900"/>
                  <a:gd name="T8" fmla="*/ 34 w 915"/>
                  <a:gd name="T9" fmla="*/ 218 h 900"/>
                  <a:gd name="T10" fmla="*/ 34 w 915"/>
                  <a:gd name="T11" fmla="*/ 218 h 900"/>
                  <a:gd name="T12" fmla="*/ 16 w 915"/>
                  <a:gd name="T13" fmla="*/ 184 h 900"/>
                  <a:gd name="T14" fmla="*/ 0 w 915"/>
                  <a:gd name="T15" fmla="*/ 151 h 900"/>
                  <a:gd name="T16" fmla="*/ 0 w 915"/>
                  <a:gd name="T17" fmla="*/ 117 h 900"/>
                  <a:gd name="T18" fmla="*/ 0 w 915"/>
                  <a:gd name="T19" fmla="*/ 117 h 900"/>
                  <a:gd name="T20" fmla="*/ 10 w 915"/>
                  <a:gd name="T21" fmla="*/ 80 h 900"/>
                  <a:gd name="T22" fmla="*/ 16 w 915"/>
                  <a:gd name="T23" fmla="*/ 31 h 900"/>
                  <a:gd name="T24" fmla="*/ 34 w 915"/>
                  <a:gd name="T25" fmla="*/ 0 h 900"/>
                  <a:gd name="T26" fmla="*/ 34 w 915"/>
                  <a:gd name="T27" fmla="*/ 0 h 900"/>
                  <a:gd name="T28" fmla="*/ 682 w 915"/>
                  <a:gd name="T29" fmla="*/ 501 h 900"/>
                  <a:gd name="T30" fmla="*/ 915 w 915"/>
                  <a:gd name="T31" fmla="*/ 866 h 900"/>
                  <a:gd name="T32" fmla="*/ 814 w 915"/>
                  <a:gd name="T33" fmla="*/ 900 h 900"/>
                  <a:gd name="T34" fmla="*/ 737 w 915"/>
                  <a:gd name="T35" fmla="*/ 891 h 900"/>
                  <a:gd name="T36" fmla="*/ 648 w 915"/>
                  <a:gd name="T37" fmla="*/ 885 h 900"/>
                  <a:gd name="T38" fmla="*/ 565 w 915"/>
                  <a:gd name="T39" fmla="*/ 866 h 900"/>
                  <a:gd name="T40" fmla="*/ 565 w 915"/>
                  <a:gd name="T41" fmla="*/ 866 h 900"/>
                  <a:gd name="T42" fmla="*/ 587 w 915"/>
                  <a:gd name="T43" fmla="*/ 845 h 900"/>
                  <a:gd name="T44" fmla="*/ 614 w 915"/>
                  <a:gd name="T45" fmla="*/ 829 h 900"/>
                  <a:gd name="T46" fmla="*/ 633 w 915"/>
                  <a:gd name="T47" fmla="*/ 817 h 900"/>
                  <a:gd name="T48" fmla="*/ 633 w 915"/>
                  <a:gd name="T49" fmla="*/ 817 h 900"/>
                  <a:gd name="T50" fmla="*/ 621 w 915"/>
                  <a:gd name="T51" fmla="*/ 805 h 900"/>
                  <a:gd name="T52" fmla="*/ 584 w 915"/>
                  <a:gd name="T53" fmla="*/ 805 h 900"/>
                  <a:gd name="T54" fmla="*/ 544 w 915"/>
                  <a:gd name="T55" fmla="*/ 805 h 900"/>
                  <a:gd name="T56" fmla="*/ 504 w 915"/>
                  <a:gd name="T57" fmla="*/ 805 h 900"/>
                  <a:gd name="T58" fmla="*/ 482 w 915"/>
                  <a:gd name="T59" fmla="*/ 802 h 900"/>
                  <a:gd name="T60" fmla="*/ 482 w 915"/>
                  <a:gd name="T61" fmla="*/ 802 h 900"/>
                  <a:gd name="T62" fmla="*/ 489 w 915"/>
                  <a:gd name="T63" fmla="*/ 790 h 900"/>
                  <a:gd name="T64" fmla="*/ 504 w 915"/>
                  <a:gd name="T65" fmla="*/ 774 h 900"/>
                  <a:gd name="T66" fmla="*/ 516 w 915"/>
                  <a:gd name="T67" fmla="*/ 768 h 900"/>
                  <a:gd name="T68" fmla="*/ 516 w 915"/>
                  <a:gd name="T69" fmla="*/ 768 h 900"/>
                  <a:gd name="T70" fmla="*/ 532 w 915"/>
                  <a:gd name="T71" fmla="*/ 750 h 900"/>
                  <a:gd name="T72" fmla="*/ 525 w 915"/>
                  <a:gd name="T73" fmla="*/ 740 h 900"/>
                  <a:gd name="T74" fmla="*/ 516 w 915"/>
                  <a:gd name="T75" fmla="*/ 734 h 900"/>
                  <a:gd name="T76" fmla="*/ 516 w 915"/>
                  <a:gd name="T77" fmla="*/ 734 h 900"/>
                  <a:gd name="T78" fmla="*/ 427 w 915"/>
                  <a:gd name="T79" fmla="*/ 722 h 900"/>
                  <a:gd name="T80" fmla="*/ 338 w 915"/>
                  <a:gd name="T81" fmla="*/ 728 h 900"/>
                  <a:gd name="T82" fmla="*/ 249 w 915"/>
                  <a:gd name="T83" fmla="*/ 734 h 900"/>
                  <a:gd name="T84" fmla="*/ 249 w 915"/>
                  <a:gd name="T85" fmla="*/ 734 h 900"/>
                  <a:gd name="T86" fmla="*/ 277 w 915"/>
                  <a:gd name="T87" fmla="*/ 719 h 900"/>
                  <a:gd name="T88" fmla="*/ 323 w 915"/>
                  <a:gd name="T89" fmla="*/ 694 h 900"/>
                  <a:gd name="T90" fmla="*/ 350 w 915"/>
                  <a:gd name="T91" fmla="*/ 685 h 900"/>
                  <a:gd name="T92" fmla="*/ 350 w 915"/>
                  <a:gd name="T93" fmla="*/ 685 h 900"/>
                  <a:gd name="T94" fmla="*/ 372 w 915"/>
                  <a:gd name="T95" fmla="*/ 673 h 900"/>
                  <a:gd name="T96" fmla="*/ 372 w 915"/>
                  <a:gd name="T97" fmla="*/ 657 h 900"/>
                  <a:gd name="T98" fmla="*/ 366 w 915"/>
                  <a:gd name="T99" fmla="*/ 651 h 900"/>
                  <a:gd name="T100" fmla="*/ 366 w 915"/>
                  <a:gd name="T101" fmla="*/ 651 h 900"/>
                  <a:gd name="T102" fmla="*/ 353 w 915"/>
                  <a:gd name="T103" fmla="*/ 611 h 900"/>
                  <a:gd name="T104" fmla="*/ 344 w 915"/>
                  <a:gd name="T105" fmla="*/ 550 h 900"/>
                  <a:gd name="T106" fmla="*/ 332 w 915"/>
                  <a:gd name="T107" fmla="*/ 516 h 900"/>
                  <a:gd name="T108" fmla="*/ 332 w 915"/>
                  <a:gd name="T109" fmla="*/ 516 h 900"/>
                  <a:gd name="T110" fmla="*/ 298 w 915"/>
                  <a:gd name="T111" fmla="*/ 485 h 900"/>
                  <a:gd name="T112" fmla="*/ 267 w 915"/>
                  <a:gd name="T113" fmla="*/ 461 h 900"/>
                  <a:gd name="T114" fmla="*/ 234 w 915"/>
                  <a:gd name="T115" fmla="*/ 433 h 900"/>
                  <a:gd name="T116" fmla="*/ 234 w 915"/>
                  <a:gd name="T117" fmla="*/ 433 h 900"/>
                  <a:gd name="T118" fmla="*/ 194 w 915"/>
                  <a:gd name="T119" fmla="*/ 403 h 900"/>
                  <a:gd name="T120" fmla="*/ 166 w 915"/>
                  <a:gd name="T121" fmla="*/ 375 h 900"/>
                  <a:gd name="T122" fmla="*/ 132 w 915"/>
                  <a:gd name="T123" fmla="*/ 335 h 9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15"/>
                  <a:gd name="T187" fmla="*/ 0 h 900"/>
                  <a:gd name="T188" fmla="*/ 915 w 915"/>
                  <a:gd name="T189" fmla="*/ 900 h 9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15" h="900">
                    <a:moveTo>
                      <a:pt x="132" y="335"/>
                    </a:moveTo>
                    <a:lnTo>
                      <a:pt x="105" y="307"/>
                    </a:lnTo>
                    <a:lnTo>
                      <a:pt x="77" y="286"/>
                    </a:lnTo>
                    <a:lnTo>
                      <a:pt x="56" y="252"/>
                    </a:lnTo>
                    <a:lnTo>
                      <a:pt x="34" y="218"/>
                    </a:lnTo>
                    <a:lnTo>
                      <a:pt x="16" y="184"/>
                    </a:lnTo>
                    <a:lnTo>
                      <a:pt x="0" y="151"/>
                    </a:lnTo>
                    <a:lnTo>
                      <a:pt x="0" y="117"/>
                    </a:lnTo>
                    <a:lnTo>
                      <a:pt x="10" y="80"/>
                    </a:lnTo>
                    <a:lnTo>
                      <a:pt x="16" y="31"/>
                    </a:lnTo>
                    <a:lnTo>
                      <a:pt x="34" y="0"/>
                    </a:lnTo>
                    <a:lnTo>
                      <a:pt x="682" y="501"/>
                    </a:lnTo>
                    <a:lnTo>
                      <a:pt x="915" y="866"/>
                    </a:lnTo>
                    <a:lnTo>
                      <a:pt x="814" y="900"/>
                    </a:lnTo>
                    <a:lnTo>
                      <a:pt x="737" y="891"/>
                    </a:lnTo>
                    <a:lnTo>
                      <a:pt x="648" y="885"/>
                    </a:lnTo>
                    <a:lnTo>
                      <a:pt x="565" y="866"/>
                    </a:lnTo>
                    <a:lnTo>
                      <a:pt x="587" y="845"/>
                    </a:lnTo>
                    <a:lnTo>
                      <a:pt x="614" y="829"/>
                    </a:lnTo>
                    <a:lnTo>
                      <a:pt x="633" y="817"/>
                    </a:lnTo>
                    <a:lnTo>
                      <a:pt x="621" y="805"/>
                    </a:lnTo>
                    <a:lnTo>
                      <a:pt x="584" y="805"/>
                    </a:lnTo>
                    <a:lnTo>
                      <a:pt x="544" y="805"/>
                    </a:lnTo>
                    <a:lnTo>
                      <a:pt x="504" y="805"/>
                    </a:lnTo>
                    <a:lnTo>
                      <a:pt x="482" y="802"/>
                    </a:lnTo>
                    <a:lnTo>
                      <a:pt x="489" y="790"/>
                    </a:lnTo>
                    <a:lnTo>
                      <a:pt x="504" y="774"/>
                    </a:lnTo>
                    <a:lnTo>
                      <a:pt x="516" y="768"/>
                    </a:lnTo>
                    <a:lnTo>
                      <a:pt x="532" y="750"/>
                    </a:lnTo>
                    <a:lnTo>
                      <a:pt x="525" y="740"/>
                    </a:lnTo>
                    <a:lnTo>
                      <a:pt x="516" y="734"/>
                    </a:lnTo>
                    <a:lnTo>
                      <a:pt x="427" y="722"/>
                    </a:lnTo>
                    <a:lnTo>
                      <a:pt x="338" y="728"/>
                    </a:lnTo>
                    <a:lnTo>
                      <a:pt x="249" y="734"/>
                    </a:lnTo>
                    <a:lnTo>
                      <a:pt x="277" y="719"/>
                    </a:lnTo>
                    <a:lnTo>
                      <a:pt x="323" y="694"/>
                    </a:lnTo>
                    <a:lnTo>
                      <a:pt x="350" y="685"/>
                    </a:lnTo>
                    <a:lnTo>
                      <a:pt x="372" y="673"/>
                    </a:lnTo>
                    <a:lnTo>
                      <a:pt x="372" y="657"/>
                    </a:lnTo>
                    <a:lnTo>
                      <a:pt x="366" y="651"/>
                    </a:lnTo>
                    <a:lnTo>
                      <a:pt x="353" y="611"/>
                    </a:lnTo>
                    <a:lnTo>
                      <a:pt x="344" y="550"/>
                    </a:lnTo>
                    <a:lnTo>
                      <a:pt x="332" y="516"/>
                    </a:lnTo>
                    <a:lnTo>
                      <a:pt x="298" y="485"/>
                    </a:lnTo>
                    <a:lnTo>
                      <a:pt x="267" y="461"/>
                    </a:lnTo>
                    <a:lnTo>
                      <a:pt x="234" y="433"/>
                    </a:lnTo>
                    <a:lnTo>
                      <a:pt x="194" y="403"/>
                    </a:lnTo>
                    <a:lnTo>
                      <a:pt x="166" y="375"/>
                    </a:lnTo>
                    <a:lnTo>
                      <a:pt x="132" y="335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02" name="Freeform 24"/>
              <p:cNvSpPr>
                <a:spLocks/>
              </p:cNvSpPr>
              <p:nvPr/>
            </p:nvSpPr>
            <p:spPr bwMode="auto">
              <a:xfrm>
                <a:off x="4124" y="3607"/>
                <a:ext cx="893" cy="885"/>
              </a:xfrm>
              <a:custGeom>
                <a:avLst/>
                <a:gdLst>
                  <a:gd name="T0" fmla="*/ 144 w 893"/>
                  <a:gd name="T1" fmla="*/ 335 h 885"/>
                  <a:gd name="T2" fmla="*/ 117 w 893"/>
                  <a:gd name="T3" fmla="*/ 307 h 885"/>
                  <a:gd name="T4" fmla="*/ 89 w 893"/>
                  <a:gd name="T5" fmla="*/ 280 h 885"/>
                  <a:gd name="T6" fmla="*/ 67 w 893"/>
                  <a:gd name="T7" fmla="*/ 252 h 885"/>
                  <a:gd name="T8" fmla="*/ 46 w 893"/>
                  <a:gd name="T9" fmla="*/ 218 h 885"/>
                  <a:gd name="T10" fmla="*/ 46 w 893"/>
                  <a:gd name="T11" fmla="*/ 218 h 885"/>
                  <a:gd name="T12" fmla="*/ 27 w 893"/>
                  <a:gd name="T13" fmla="*/ 191 h 885"/>
                  <a:gd name="T14" fmla="*/ 12 w 893"/>
                  <a:gd name="T15" fmla="*/ 151 h 885"/>
                  <a:gd name="T16" fmla="*/ 12 w 893"/>
                  <a:gd name="T17" fmla="*/ 117 h 885"/>
                  <a:gd name="T18" fmla="*/ 12 w 893"/>
                  <a:gd name="T19" fmla="*/ 117 h 885"/>
                  <a:gd name="T20" fmla="*/ 12 w 893"/>
                  <a:gd name="T21" fmla="*/ 86 h 885"/>
                  <a:gd name="T22" fmla="*/ 0 w 893"/>
                  <a:gd name="T23" fmla="*/ 34 h 885"/>
                  <a:gd name="T24" fmla="*/ 12 w 893"/>
                  <a:gd name="T25" fmla="*/ 0 h 885"/>
                  <a:gd name="T26" fmla="*/ 12 w 893"/>
                  <a:gd name="T27" fmla="*/ 0 h 885"/>
                  <a:gd name="T28" fmla="*/ 660 w 893"/>
                  <a:gd name="T29" fmla="*/ 501 h 885"/>
                  <a:gd name="T30" fmla="*/ 893 w 893"/>
                  <a:gd name="T31" fmla="*/ 866 h 885"/>
                  <a:gd name="T32" fmla="*/ 810 w 893"/>
                  <a:gd name="T33" fmla="*/ 885 h 885"/>
                  <a:gd name="T34" fmla="*/ 728 w 893"/>
                  <a:gd name="T35" fmla="*/ 879 h 885"/>
                  <a:gd name="T36" fmla="*/ 648 w 893"/>
                  <a:gd name="T37" fmla="*/ 879 h 885"/>
                  <a:gd name="T38" fmla="*/ 577 w 893"/>
                  <a:gd name="T39" fmla="*/ 866 h 885"/>
                  <a:gd name="T40" fmla="*/ 577 w 893"/>
                  <a:gd name="T41" fmla="*/ 866 h 885"/>
                  <a:gd name="T42" fmla="*/ 592 w 893"/>
                  <a:gd name="T43" fmla="*/ 839 h 885"/>
                  <a:gd name="T44" fmla="*/ 617 w 893"/>
                  <a:gd name="T45" fmla="*/ 817 h 885"/>
                  <a:gd name="T46" fmla="*/ 626 w 893"/>
                  <a:gd name="T47" fmla="*/ 802 h 885"/>
                  <a:gd name="T48" fmla="*/ 626 w 893"/>
                  <a:gd name="T49" fmla="*/ 802 h 885"/>
                  <a:gd name="T50" fmla="*/ 611 w 893"/>
                  <a:gd name="T51" fmla="*/ 790 h 885"/>
                  <a:gd name="T52" fmla="*/ 565 w 893"/>
                  <a:gd name="T53" fmla="*/ 796 h 885"/>
                  <a:gd name="T54" fmla="*/ 516 w 893"/>
                  <a:gd name="T55" fmla="*/ 802 h 885"/>
                  <a:gd name="T56" fmla="*/ 476 w 893"/>
                  <a:gd name="T57" fmla="*/ 802 h 885"/>
                  <a:gd name="T58" fmla="*/ 476 w 893"/>
                  <a:gd name="T59" fmla="*/ 802 h 885"/>
                  <a:gd name="T60" fmla="*/ 488 w 893"/>
                  <a:gd name="T61" fmla="*/ 783 h 885"/>
                  <a:gd name="T62" fmla="*/ 510 w 893"/>
                  <a:gd name="T63" fmla="*/ 768 h 885"/>
                  <a:gd name="T64" fmla="*/ 528 w 893"/>
                  <a:gd name="T65" fmla="*/ 750 h 885"/>
                  <a:gd name="T66" fmla="*/ 528 w 893"/>
                  <a:gd name="T67" fmla="*/ 750 h 885"/>
                  <a:gd name="T68" fmla="*/ 534 w 893"/>
                  <a:gd name="T69" fmla="*/ 747 h 885"/>
                  <a:gd name="T70" fmla="*/ 528 w 893"/>
                  <a:gd name="T71" fmla="*/ 734 h 885"/>
                  <a:gd name="T72" fmla="*/ 510 w 893"/>
                  <a:gd name="T73" fmla="*/ 734 h 885"/>
                  <a:gd name="T74" fmla="*/ 510 w 893"/>
                  <a:gd name="T75" fmla="*/ 734 h 885"/>
                  <a:gd name="T76" fmla="*/ 433 w 893"/>
                  <a:gd name="T77" fmla="*/ 722 h 885"/>
                  <a:gd name="T78" fmla="*/ 350 w 893"/>
                  <a:gd name="T79" fmla="*/ 719 h 885"/>
                  <a:gd name="T80" fmla="*/ 261 w 893"/>
                  <a:gd name="T81" fmla="*/ 719 h 885"/>
                  <a:gd name="T82" fmla="*/ 261 w 893"/>
                  <a:gd name="T83" fmla="*/ 719 h 885"/>
                  <a:gd name="T84" fmla="*/ 288 w 893"/>
                  <a:gd name="T85" fmla="*/ 707 h 885"/>
                  <a:gd name="T86" fmla="*/ 331 w 893"/>
                  <a:gd name="T87" fmla="*/ 694 h 885"/>
                  <a:gd name="T88" fmla="*/ 359 w 893"/>
                  <a:gd name="T89" fmla="*/ 685 h 885"/>
                  <a:gd name="T90" fmla="*/ 359 w 893"/>
                  <a:gd name="T91" fmla="*/ 685 h 885"/>
                  <a:gd name="T92" fmla="*/ 378 w 893"/>
                  <a:gd name="T93" fmla="*/ 661 h 885"/>
                  <a:gd name="T94" fmla="*/ 378 w 893"/>
                  <a:gd name="T95" fmla="*/ 645 h 885"/>
                  <a:gd name="T96" fmla="*/ 359 w 893"/>
                  <a:gd name="T97" fmla="*/ 633 h 885"/>
                  <a:gd name="T98" fmla="*/ 359 w 893"/>
                  <a:gd name="T99" fmla="*/ 633 h 885"/>
                  <a:gd name="T100" fmla="*/ 350 w 893"/>
                  <a:gd name="T101" fmla="*/ 596 h 885"/>
                  <a:gd name="T102" fmla="*/ 328 w 893"/>
                  <a:gd name="T103" fmla="*/ 541 h 885"/>
                  <a:gd name="T104" fmla="*/ 310 w 893"/>
                  <a:gd name="T105" fmla="*/ 501 h 885"/>
                  <a:gd name="T106" fmla="*/ 310 w 893"/>
                  <a:gd name="T107" fmla="*/ 501 h 885"/>
                  <a:gd name="T108" fmla="*/ 282 w 893"/>
                  <a:gd name="T109" fmla="*/ 473 h 885"/>
                  <a:gd name="T110" fmla="*/ 273 w 893"/>
                  <a:gd name="T111" fmla="*/ 452 h 885"/>
                  <a:gd name="T112" fmla="*/ 245 w 893"/>
                  <a:gd name="T113" fmla="*/ 418 h 885"/>
                  <a:gd name="T114" fmla="*/ 245 w 893"/>
                  <a:gd name="T115" fmla="*/ 418 h 885"/>
                  <a:gd name="T116" fmla="*/ 206 w 893"/>
                  <a:gd name="T117" fmla="*/ 390 h 885"/>
                  <a:gd name="T118" fmla="*/ 172 w 893"/>
                  <a:gd name="T119" fmla="*/ 369 h 885"/>
                  <a:gd name="T120" fmla="*/ 144 w 893"/>
                  <a:gd name="T121" fmla="*/ 335 h 8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93"/>
                  <a:gd name="T184" fmla="*/ 0 h 885"/>
                  <a:gd name="T185" fmla="*/ 893 w 893"/>
                  <a:gd name="T186" fmla="*/ 885 h 8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93" h="885">
                    <a:moveTo>
                      <a:pt x="144" y="335"/>
                    </a:moveTo>
                    <a:lnTo>
                      <a:pt x="117" y="307"/>
                    </a:lnTo>
                    <a:lnTo>
                      <a:pt x="89" y="280"/>
                    </a:lnTo>
                    <a:lnTo>
                      <a:pt x="67" y="252"/>
                    </a:lnTo>
                    <a:lnTo>
                      <a:pt x="46" y="218"/>
                    </a:lnTo>
                    <a:lnTo>
                      <a:pt x="27" y="191"/>
                    </a:lnTo>
                    <a:lnTo>
                      <a:pt x="12" y="151"/>
                    </a:lnTo>
                    <a:lnTo>
                      <a:pt x="12" y="117"/>
                    </a:lnTo>
                    <a:lnTo>
                      <a:pt x="12" y="86"/>
                    </a:lnTo>
                    <a:lnTo>
                      <a:pt x="0" y="34"/>
                    </a:lnTo>
                    <a:lnTo>
                      <a:pt x="12" y="0"/>
                    </a:lnTo>
                    <a:lnTo>
                      <a:pt x="660" y="501"/>
                    </a:lnTo>
                    <a:lnTo>
                      <a:pt x="893" y="866"/>
                    </a:lnTo>
                    <a:lnTo>
                      <a:pt x="810" y="885"/>
                    </a:lnTo>
                    <a:lnTo>
                      <a:pt x="728" y="879"/>
                    </a:lnTo>
                    <a:lnTo>
                      <a:pt x="648" y="879"/>
                    </a:lnTo>
                    <a:lnTo>
                      <a:pt x="577" y="866"/>
                    </a:lnTo>
                    <a:lnTo>
                      <a:pt x="592" y="839"/>
                    </a:lnTo>
                    <a:lnTo>
                      <a:pt x="617" y="817"/>
                    </a:lnTo>
                    <a:lnTo>
                      <a:pt x="626" y="802"/>
                    </a:lnTo>
                    <a:lnTo>
                      <a:pt x="611" y="790"/>
                    </a:lnTo>
                    <a:lnTo>
                      <a:pt x="565" y="796"/>
                    </a:lnTo>
                    <a:lnTo>
                      <a:pt x="516" y="802"/>
                    </a:lnTo>
                    <a:lnTo>
                      <a:pt x="476" y="802"/>
                    </a:lnTo>
                    <a:lnTo>
                      <a:pt x="488" y="783"/>
                    </a:lnTo>
                    <a:lnTo>
                      <a:pt x="510" y="768"/>
                    </a:lnTo>
                    <a:lnTo>
                      <a:pt x="528" y="750"/>
                    </a:lnTo>
                    <a:lnTo>
                      <a:pt x="534" y="747"/>
                    </a:lnTo>
                    <a:lnTo>
                      <a:pt x="528" y="734"/>
                    </a:lnTo>
                    <a:lnTo>
                      <a:pt x="510" y="734"/>
                    </a:lnTo>
                    <a:lnTo>
                      <a:pt x="433" y="722"/>
                    </a:lnTo>
                    <a:lnTo>
                      <a:pt x="350" y="719"/>
                    </a:lnTo>
                    <a:lnTo>
                      <a:pt x="261" y="719"/>
                    </a:lnTo>
                    <a:lnTo>
                      <a:pt x="288" y="707"/>
                    </a:lnTo>
                    <a:lnTo>
                      <a:pt x="331" y="694"/>
                    </a:lnTo>
                    <a:lnTo>
                      <a:pt x="359" y="685"/>
                    </a:lnTo>
                    <a:lnTo>
                      <a:pt x="378" y="661"/>
                    </a:lnTo>
                    <a:lnTo>
                      <a:pt x="378" y="645"/>
                    </a:lnTo>
                    <a:lnTo>
                      <a:pt x="359" y="633"/>
                    </a:lnTo>
                    <a:lnTo>
                      <a:pt x="350" y="596"/>
                    </a:lnTo>
                    <a:lnTo>
                      <a:pt x="328" y="541"/>
                    </a:lnTo>
                    <a:lnTo>
                      <a:pt x="310" y="501"/>
                    </a:lnTo>
                    <a:lnTo>
                      <a:pt x="282" y="473"/>
                    </a:lnTo>
                    <a:lnTo>
                      <a:pt x="273" y="452"/>
                    </a:lnTo>
                    <a:lnTo>
                      <a:pt x="245" y="418"/>
                    </a:lnTo>
                    <a:lnTo>
                      <a:pt x="206" y="390"/>
                    </a:lnTo>
                    <a:lnTo>
                      <a:pt x="172" y="369"/>
                    </a:lnTo>
                    <a:lnTo>
                      <a:pt x="144" y="335"/>
                    </a:lnTo>
                    <a:close/>
                  </a:path>
                </a:pathLst>
              </a:custGeom>
              <a:solidFill>
                <a:srgbClr val="C3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03" name="Freeform 25"/>
              <p:cNvSpPr>
                <a:spLocks/>
              </p:cNvSpPr>
              <p:nvPr/>
            </p:nvSpPr>
            <p:spPr bwMode="auto">
              <a:xfrm>
                <a:off x="4130" y="3607"/>
                <a:ext cx="887" cy="885"/>
              </a:xfrm>
              <a:custGeom>
                <a:avLst/>
                <a:gdLst>
                  <a:gd name="T0" fmla="*/ 126 w 887"/>
                  <a:gd name="T1" fmla="*/ 289 h 885"/>
                  <a:gd name="T2" fmla="*/ 89 w 887"/>
                  <a:gd name="T3" fmla="*/ 234 h 885"/>
                  <a:gd name="T4" fmla="*/ 71 w 887"/>
                  <a:gd name="T5" fmla="*/ 206 h 885"/>
                  <a:gd name="T6" fmla="*/ 40 w 887"/>
                  <a:gd name="T7" fmla="*/ 151 h 885"/>
                  <a:gd name="T8" fmla="*/ 40 w 887"/>
                  <a:gd name="T9" fmla="*/ 135 h 885"/>
                  <a:gd name="T10" fmla="*/ 21 w 887"/>
                  <a:gd name="T11" fmla="*/ 80 h 885"/>
                  <a:gd name="T12" fmla="*/ 0 w 887"/>
                  <a:gd name="T13" fmla="*/ 19 h 885"/>
                  <a:gd name="T14" fmla="*/ 6 w 887"/>
                  <a:gd name="T15" fmla="*/ 0 h 885"/>
                  <a:gd name="T16" fmla="*/ 887 w 887"/>
                  <a:gd name="T17" fmla="*/ 866 h 885"/>
                  <a:gd name="T18" fmla="*/ 731 w 887"/>
                  <a:gd name="T19" fmla="*/ 872 h 885"/>
                  <a:gd name="T20" fmla="*/ 586 w 887"/>
                  <a:gd name="T21" fmla="*/ 851 h 885"/>
                  <a:gd name="T22" fmla="*/ 611 w 887"/>
                  <a:gd name="T23" fmla="*/ 833 h 885"/>
                  <a:gd name="T24" fmla="*/ 654 w 887"/>
                  <a:gd name="T25" fmla="*/ 802 h 885"/>
                  <a:gd name="T26" fmla="*/ 633 w 887"/>
                  <a:gd name="T27" fmla="*/ 790 h 885"/>
                  <a:gd name="T28" fmla="*/ 537 w 887"/>
                  <a:gd name="T29" fmla="*/ 790 h 885"/>
                  <a:gd name="T30" fmla="*/ 504 w 887"/>
                  <a:gd name="T31" fmla="*/ 783 h 885"/>
                  <a:gd name="T32" fmla="*/ 531 w 887"/>
                  <a:gd name="T33" fmla="*/ 762 h 885"/>
                  <a:gd name="T34" fmla="*/ 537 w 887"/>
                  <a:gd name="T35" fmla="*/ 750 h 885"/>
                  <a:gd name="T36" fmla="*/ 543 w 887"/>
                  <a:gd name="T37" fmla="*/ 734 h 885"/>
                  <a:gd name="T38" fmla="*/ 522 w 887"/>
                  <a:gd name="T39" fmla="*/ 734 h 885"/>
                  <a:gd name="T40" fmla="*/ 378 w 887"/>
                  <a:gd name="T41" fmla="*/ 719 h 885"/>
                  <a:gd name="T42" fmla="*/ 289 w 887"/>
                  <a:gd name="T43" fmla="*/ 719 h 885"/>
                  <a:gd name="T44" fmla="*/ 359 w 887"/>
                  <a:gd name="T45" fmla="*/ 688 h 885"/>
                  <a:gd name="T46" fmla="*/ 387 w 887"/>
                  <a:gd name="T47" fmla="*/ 685 h 885"/>
                  <a:gd name="T48" fmla="*/ 405 w 887"/>
                  <a:gd name="T49" fmla="*/ 645 h 885"/>
                  <a:gd name="T50" fmla="*/ 372 w 887"/>
                  <a:gd name="T51" fmla="*/ 618 h 885"/>
                  <a:gd name="T52" fmla="*/ 353 w 887"/>
                  <a:gd name="T53" fmla="*/ 584 h 885"/>
                  <a:gd name="T54" fmla="*/ 304 w 887"/>
                  <a:gd name="T55" fmla="*/ 501 h 885"/>
                  <a:gd name="T56" fmla="*/ 289 w 887"/>
                  <a:gd name="T57" fmla="*/ 473 h 885"/>
                  <a:gd name="T58" fmla="*/ 270 w 887"/>
                  <a:gd name="T59" fmla="*/ 418 h 885"/>
                  <a:gd name="T60" fmla="*/ 233 w 887"/>
                  <a:gd name="T61" fmla="*/ 384 h 885"/>
                  <a:gd name="T62" fmla="*/ 153 w 887"/>
                  <a:gd name="T63" fmla="*/ 317 h 88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7"/>
                  <a:gd name="T97" fmla="*/ 0 h 885"/>
                  <a:gd name="T98" fmla="*/ 887 w 887"/>
                  <a:gd name="T99" fmla="*/ 885 h 88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7" h="885">
                    <a:moveTo>
                      <a:pt x="153" y="317"/>
                    </a:moveTo>
                    <a:lnTo>
                      <a:pt x="126" y="289"/>
                    </a:lnTo>
                    <a:lnTo>
                      <a:pt x="111" y="267"/>
                    </a:lnTo>
                    <a:lnTo>
                      <a:pt x="89" y="234"/>
                    </a:lnTo>
                    <a:lnTo>
                      <a:pt x="71" y="206"/>
                    </a:lnTo>
                    <a:lnTo>
                      <a:pt x="49" y="178"/>
                    </a:lnTo>
                    <a:lnTo>
                      <a:pt x="40" y="151"/>
                    </a:lnTo>
                    <a:lnTo>
                      <a:pt x="40" y="135"/>
                    </a:lnTo>
                    <a:lnTo>
                      <a:pt x="34" y="114"/>
                    </a:lnTo>
                    <a:lnTo>
                      <a:pt x="21" y="80"/>
                    </a:lnTo>
                    <a:lnTo>
                      <a:pt x="6" y="46"/>
                    </a:lnTo>
                    <a:lnTo>
                      <a:pt x="0" y="19"/>
                    </a:lnTo>
                    <a:lnTo>
                      <a:pt x="6" y="0"/>
                    </a:lnTo>
                    <a:lnTo>
                      <a:pt x="654" y="501"/>
                    </a:lnTo>
                    <a:lnTo>
                      <a:pt x="887" y="866"/>
                    </a:lnTo>
                    <a:lnTo>
                      <a:pt x="804" y="885"/>
                    </a:lnTo>
                    <a:lnTo>
                      <a:pt x="731" y="872"/>
                    </a:lnTo>
                    <a:lnTo>
                      <a:pt x="666" y="866"/>
                    </a:lnTo>
                    <a:lnTo>
                      <a:pt x="586" y="851"/>
                    </a:lnTo>
                    <a:lnTo>
                      <a:pt x="611" y="833"/>
                    </a:lnTo>
                    <a:lnTo>
                      <a:pt x="639" y="817"/>
                    </a:lnTo>
                    <a:lnTo>
                      <a:pt x="654" y="802"/>
                    </a:lnTo>
                    <a:lnTo>
                      <a:pt x="633" y="790"/>
                    </a:lnTo>
                    <a:lnTo>
                      <a:pt x="586" y="790"/>
                    </a:lnTo>
                    <a:lnTo>
                      <a:pt x="537" y="790"/>
                    </a:lnTo>
                    <a:lnTo>
                      <a:pt x="504" y="783"/>
                    </a:lnTo>
                    <a:lnTo>
                      <a:pt x="516" y="774"/>
                    </a:lnTo>
                    <a:lnTo>
                      <a:pt x="531" y="762"/>
                    </a:lnTo>
                    <a:lnTo>
                      <a:pt x="537" y="750"/>
                    </a:lnTo>
                    <a:lnTo>
                      <a:pt x="550" y="740"/>
                    </a:lnTo>
                    <a:lnTo>
                      <a:pt x="543" y="734"/>
                    </a:lnTo>
                    <a:lnTo>
                      <a:pt x="522" y="734"/>
                    </a:lnTo>
                    <a:lnTo>
                      <a:pt x="448" y="719"/>
                    </a:lnTo>
                    <a:lnTo>
                      <a:pt x="378" y="719"/>
                    </a:lnTo>
                    <a:lnTo>
                      <a:pt x="289" y="719"/>
                    </a:lnTo>
                    <a:lnTo>
                      <a:pt x="316" y="707"/>
                    </a:lnTo>
                    <a:lnTo>
                      <a:pt x="359" y="688"/>
                    </a:lnTo>
                    <a:lnTo>
                      <a:pt x="387" y="685"/>
                    </a:lnTo>
                    <a:lnTo>
                      <a:pt x="405" y="661"/>
                    </a:lnTo>
                    <a:lnTo>
                      <a:pt x="405" y="645"/>
                    </a:lnTo>
                    <a:lnTo>
                      <a:pt x="387" y="630"/>
                    </a:lnTo>
                    <a:lnTo>
                      <a:pt x="372" y="618"/>
                    </a:lnTo>
                    <a:lnTo>
                      <a:pt x="353" y="584"/>
                    </a:lnTo>
                    <a:lnTo>
                      <a:pt x="332" y="535"/>
                    </a:lnTo>
                    <a:lnTo>
                      <a:pt x="304" y="501"/>
                    </a:lnTo>
                    <a:lnTo>
                      <a:pt x="289" y="473"/>
                    </a:lnTo>
                    <a:lnTo>
                      <a:pt x="289" y="446"/>
                    </a:lnTo>
                    <a:lnTo>
                      <a:pt x="270" y="418"/>
                    </a:lnTo>
                    <a:lnTo>
                      <a:pt x="233" y="384"/>
                    </a:lnTo>
                    <a:lnTo>
                      <a:pt x="193" y="356"/>
                    </a:lnTo>
                    <a:lnTo>
                      <a:pt x="153" y="317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04" name="Freeform 26"/>
              <p:cNvSpPr>
                <a:spLocks/>
              </p:cNvSpPr>
              <p:nvPr/>
            </p:nvSpPr>
            <p:spPr bwMode="auto">
              <a:xfrm>
                <a:off x="4130" y="3607"/>
                <a:ext cx="887" cy="885"/>
              </a:xfrm>
              <a:custGeom>
                <a:avLst/>
                <a:gdLst>
                  <a:gd name="T0" fmla="*/ 160 w 887"/>
                  <a:gd name="T1" fmla="*/ 286 h 885"/>
                  <a:gd name="T2" fmla="*/ 123 w 887"/>
                  <a:gd name="T3" fmla="*/ 234 h 885"/>
                  <a:gd name="T4" fmla="*/ 104 w 887"/>
                  <a:gd name="T5" fmla="*/ 206 h 885"/>
                  <a:gd name="T6" fmla="*/ 71 w 887"/>
                  <a:gd name="T7" fmla="*/ 157 h 885"/>
                  <a:gd name="T8" fmla="*/ 71 w 887"/>
                  <a:gd name="T9" fmla="*/ 135 h 885"/>
                  <a:gd name="T10" fmla="*/ 61 w 887"/>
                  <a:gd name="T11" fmla="*/ 108 h 885"/>
                  <a:gd name="T12" fmla="*/ 28 w 887"/>
                  <a:gd name="T13" fmla="*/ 68 h 885"/>
                  <a:gd name="T14" fmla="*/ 0 w 887"/>
                  <a:gd name="T15" fmla="*/ 31 h 885"/>
                  <a:gd name="T16" fmla="*/ 6 w 887"/>
                  <a:gd name="T17" fmla="*/ 0 h 885"/>
                  <a:gd name="T18" fmla="*/ 654 w 887"/>
                  <a:gd name="T19" fmla="*/ 501 h 885"/>
                  <a:gd name="T20" fmla="*/ 820 w 887"/>
                  <a:gd name="T21" fmla="*/ 885 h 885"/>
                  <a:gd name="T22" fmla="*/ 688 w 887"/>
                  <a:gd name="T23" fmla="*/ 860 h 885"/>
                  <a:gd name="T24" fmla="*/ 620 w 887"/>
                  <a:gd name="T25" fmla="*/ 851 h 885"/>
                  <a:gd name="T26" fmla="*/ 660 w 887"/>
                  <a:gd name="T27" fmla="*/ 805 h 885"/>
                  <a:gd name="T28" fmla="*/ 669 w 887"/>
                  <a:gd name="T29" fmla="*/ 783 h 885"/>
                  <a:gd name="T30" fmla="*/ 583 w 887"/>
                  <a:gd name="T31" fmla="*/ 777 h 885"/>
                  <a:gd name="T32" fmla="*/ 537 w 887"/>
                  <a:gd name="T33" fmla="*/ 768 h 885"/>
                  <a:gd name="T34" fmla="*/ 559 w 887"/>
                  <a:gd name="T35" fmla="*/ 756 h 885"/>
                  <a:gd name="T36" fmla="*/ 571 w 887"/>
                  <a:gd name="T37" fmla="*/ 750 h 885"/>
                  <a:gd name="T38" fmla="*/ 559 w 887"/>
                  <a:gd name="T39" fmla="*/ 722 h 885"/>
                  <a:gd name="T40" fmla="*/ 537 w 887"/>
                  <a:gd name="T41" fmla="*/ 719 h 885"/>
                  <a:gd name="T42" fmla="*/ 411 w 887"/>
                  <a:gd name="T43" fmla="*/ 713 h 885"/>
                  <a:gd name="T44" fmla="*/ 322 w 887"/>
                  <a:gd name="T45" fmla="*/ 719 h 885"/>
                  <a:gd name="T46" fmla="*/ 384 w 887"/>
                  <a:gd name="T47" fmla="*/ 688 h 885"/>
                  <a:gd name="T48" fmla="*/ 405 w 887"/>
                  <a:gd name="T49" fmla="*/ 685 h 885"/>
                  <a:gd name="T50" fmla="*/ 433 w 887"/>
                  <a:gd name="T51" fmla="*/ 639 h 885"/>
                  <a:gd name="T52" fmla="*/ 411 w 887"/>
                  <a:gd name="T53" fmla="*/ 605 h 885"/>
                  <a:gd name="T54" fmla="*/ 387 w 887"/>
                  <a:gd name="T55" fmla="*/ 602 h 885"/>
                  <a:gd name="T56" fmla="*/ 353 w 887"/>
                  <a:gd name="T57" fmla="*/ 547 h 885"/>
                  <a:gd name="T58" fmla="*/ 322 w 887"/>
                  <a:gd name="T59" fmla="*/ 501 h 885"/>
                  <a:gd name="T60" fmla="*/ 304 w 887"/>
                  <a:gd name="T61" fmla="*/ 467 h 885"/>
                  <a:gd name="T62" fmla="*/ 289 w 887"/>
                  <a:gd name="T63" fmla="*/ 403 h 885"/>
                  <a:gd name="T64" fmla="*/ 255 w 887"/>
                  <a:gd name="T65" fmla="*/ 375 h 885"/>
                  <a:gd name="T66" fmla="*/ 187 w 887"/>
                  <a:gd name="T67" fmla="*/ 317 h 8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87"/>
                  <a:gd name="T103" fmla="*/ 0 h 885"/>
                  <a:gd name="T104" fmla="*/ 887 w 887"/>
                  <a:gd name="T105" fmla="*/ 885 h 88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87" h="885">
                    <a:moveTo>
                      <a:pt x="187" y="317"/>
                    </a:moveTo>
                    <a:lnTo>
                      <a:pt x="160" y="286"/>
                    </a:lnTo>
                    <a:lnTo>
                      <a:pt x="144" y="261"/>
                    </a:lnTo>
                    <a:lnTo>
                      <a:pt x="123" y="234"/>
                    </a:lnTo>
                    <a:lnTo>
                      <a:pt x="104" y="206"/>
                    </a:lnTo>
                    <a:lnTo>
                      <a:pt x="83" y="178"/>
                    </a:lnTo>
                    <a:lnTo>
                      <a:pt x="71" y="157"/>
                    </a:lnTo>
                    <a:lnTo>
                      <a:pt x="71" y="135"/>
                    </a:lnTo>
                    <a:lnTo>
                      <a:pt x="71" y="123"/>
                    </a:lnTo>
                    <a:lnTo>
                      <a:pt x="61" y="108"/>
                    </a:lnTo>
                    <a:lnTo>
                      <a:pt x="43" y="89"/>
                    </a:lnTo>
                    <a:lnTo>
                      <a:pt x="28" y="68"/>
                    </a:lnTo>
                    <a:lnTo>
                      <a:pt x="9" y="46"/>
                    </a:lnTo>
                    <a:lnTo>
                      <a:pt x="0" y="31"/>
                    </a:lnTo>
                    <a:lnTo>
                      <a:pt x="0" y="13"/>
                    </a:lnTo>
                    <a:lnTo>
                      <a:pt x="6" y="0"/>
                    </a:lnTo>
                    <a:lnTo>
                      <a:pt x="654" y="501"/>
                    </a:lnTo>
                    <a:lnTo>
                      <a:pt x="887" y="866"/>
                    </a:lnTo>
                    <a:lnTo>
                      <a:pt x="820" y="885"/>
                    </a:lnTo>
                    <a:lnTo>
                      <a:pt x="749" y="872"/>
                    </a:lnTo>
                    <a:lnTo>
                      <a:pt x="688" y="860"/>
                    </a:lnTo>
                    <a:lnTo>
                      <a:pt x="620" y="851"/>
                    </a:lnTo>
                    <a:lnTo>
                      <a:pt x="639" y="823"/>
                    </a:lnTo>
                    <a:lnTo>
                      <a:pt x="660" y="805"/>
                    </a:lnTo>
                    <a:lnTo>
                      <a:pt x="669" y="783"/>
                    </a:lnTo>
                    <a:lnTo>
                      <a:pt x="642" y="774"/>
                    </a:lnTo>
                    <a:lnTo>
                      <a:pt x="583" y="777"/>
                    </a:lnTo>
                    <a:lnTo>
                      <a:pt x="537" y="768"/>
                    </a:lnTo>
                    <a:lnTo>
                      <a:pt x="543" y="762"/>
                    </a:lnTo>
                    <a:lnTo>
                      <a:pt x="559" y="756"/>
                    </a:lnTo>
                    <a:lnTo>
                      <a:pt x="571" y="750"/>
                    </a:lnTo>
                    <a:lnTo>
                      <a:pt x="577" y="740"/>
                    </a:lnTo>
                    <a:lnTo>
                      <a:pt x="559" y="722"/>
                    </a:lnTo>
                    <a:lnTo>
                      <a:pt x="537" y="719"/>
                    </a:lnTo>
                    <a:lnTo>
                      <a:pt x="470" y="713"/>
                    </a:lnTo>
                    <a:lnTo>
                      <a:pt x="411" y="713"/>
                    </a:lnTo>
                    <a:lnTo>
                      <a:pt x="322" y="719"/>
                    </a:lnTo>
                    <a:lnTo>
                      <a:pt x="350" y="700"/>
                    </a:lnTo>
                    <a:lnTo>
                      <a:pt x="384" y="688"/>
                    </a:lnTo>
                    <a:lnTo>
                      <a:pt x="405" y="685"/>
                    </a:lnTo>
                    <a:lnTo>
                      <a:pt x="427" y="661"/>
                    </a:lnTo>
                    <a:lnTo>
                      <a:pt x="433" y="639"/>
                    </a:lnTo>
                    <a:lnTo>
                      <a:pt x="427" y="624"/>
                    </a:lnTo>
                    <a:lnTo>
                      <a:pt x="411" y="605"/>
                    </a:lnTo>
                    <a:lnTo>
                      <a:pt x="387" y="602"/>
                    </a:lnTo>
                    <a:lnTo>
                      <a:pt x="378" y="578"/>
                    </a:lnTo>
                    <a:lnTo>
                      <a:pt x="353" y="547"/>
                    </a:lnTo>
                    <a:lnTo>
                      <a:pt x="332" y="516"/>
                    </a:lnTo>
                    <a:lnTo>
                      <a:pt x="322" y="501"/>
                    </a:lnTo>
                    <a:lnTo>
                      <a:pt x="304" y="467"/>
                    </a:lnTo>
                    <a:lnTo>
                      <a:pt x="310" y="433"/>
                    </a:lnTo>
                    <a:lnTo>
                      <a:pt x="289" y="403"/>
                    </a:lnTo>
                    <a:lnTo>
                      <a:pt x="255" y="375"/>
                    </a:lnTo>
                    <a:lnTo>
                      <a:pt x="227" y="344"/>
                    </a:lnTo>
                    <a:lnTo>
                      <a:pt x="187" y="317"/>
                    </a:ln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05" name="Freeform 27"/>
              <p:cNvSpPr>
                <a:spLocks/>
              </p:cNvSpPr>
              <p:nvPr/>
            </p:nvSpPr>
            <p:spPr bwMode="auto">
              <a:xfrm>
                <a:off x="4130" y="3607"/>
                <a:ext cx="887" cy="866"/>
              </a:xfrm>
              <a:custGeom>
                <a:avLst/>
                <a:gdLst>
                  <a:gd name="T0" fmla="*/ 289 w 887"/>
                  <a:gd name="T1" fmla="*/ 369 h 866"/>
                  <a:gd name="T2" fmla="*/ 221 w 887"/>
                  <a:gd name="T3" fmla="*/ 301 h 866"/>
                  <a:gd name="T4" fmla="*/ 193 w 887"/>
                  <a:gd name="T5" fmla="*/ 274 h 866"/>
                  <a:gd name="T6" fmla="*/ 153 w 887"/>
                  <a:gd name="T7" fmla="*/ 234 h 866"/>
                  <a:gd name="T8" fmla="*/ 138 w 887"/>
                  <a:gd name="T9" fmla="*/ 206 h 866"/>
                  <a:gd name="T10" fmla="*/ 104 w 887"/>
                  <a:gd name="T11" fmla="*/ 157 h 866"/>
                  <a:gd name="T12" fmla="*/ 104 w 887"/>
                  <a:gd name="T13" fmla="*/ 135 h 866"/>
                  <a:gd name="T14" fmla="*/ 83 w 887"/>
                  <a:gd name="T15" fmla="*/ 114 h 866"/>
                  <a:gd name="T16" fmla="*/ 40 w 887"/>
                  <a:gd name="T17" fmla="*/ 74 h 866"/>
                  <a:gd name="T18" fmla="*/ 6 w 887"/>
                  <a:gd name="T19" fmla="*/ 31 h 866"/>
                  <a:gd name="T20" fmla="*/ 6 w 887"/>
                  <a:gd name="T21" fmla="*/ 0 h 866"/>
                  <a:gd name="T22" fmla="*/ 654 w 887"/>
                  <a:gd name="T23" fmla="*/ 501 h 866"/>
                  <a:gd name="T24" fmla="*/ 820 w 887"/>
                  <a:gd name="T25" fmla="*/ 866 h 866"/>
                  <a:gd name="T26" fmla="*/ 709 w 887"/>
                  <a:gd name="T27" fmla="*/ 857 h 866"/>
                  <a:gd name="T28" fmla="*/ 654 w 887"/>
                  <a:gd name="T29" fmla="*/ 833 h 866"/>
                  <a:gd name="T30" fmla="*/ 682 w 887"/>
                  <a:gd name="T31" fmla="*/ 802 h 866"/>
                  <a:gd name="T32" fmla="*/ 688 w 887"/>
                  <a:gd name="T33" fmla="*/ 783 h 866"/>
                  <a:gd name="T34" fmla="*/ 605 w 887"/>
                  <a:gd name="T35" fmla="*/ 768 h 866"/>
                  <a:gd name="T36" fmla="*/ 556 w 887"/>
                  <a:gd name="T37" fmla="*/ 768 h 866"/>
                  <a:gd name="T38" fmla="*/ 583 w 887"/>
                  <a:gd name="T39" fmla="*/ 750 h 866"/>
                  <a:gd name="T40" fmla="*/ 586 w 887"/>
                  <a:gd name="T41" fmla="*/ 750 h 866"/>
                  <a:gd name="T42" fmla="*/ 586 w 887"/>
                  <a:gd name="T43" fmla="*/ 722 h 866"/>
                  <a:gd name="T44" fmla="*/ 571 w 887"/>
                  <a:gd name="T45" fmla="*/ 719 h 866"/>
                  <a:gd name="T46" fmla="*/ 442 w 887"/>
                  <a:gd name="T47" fmla="*/ 700 h 866"/>
                  <a:gd name="T48" fmla="*/ 353 w 887"/>
                  <a:gd name="T49" fmla="*/ 700 h 866"/>
                  <a:gd name="T50" fmla="*/ 415 w 887"/>
                  <a:gd name="T51" fmla="*/ 685 h 866"/>
                  <a:gd name="T52" fmla="*/ 439 w 887"/>
                  <a:gd name="T53" fmla="*/ 685 h 866"/>
                  <a:gd name="T54" fmla="*/ 467 w 887"/>
                  <a:gd name="T55" fmla="*/ 645 h 866"/>
                  <a:gd name="T56" fmla="*/ 454 w 887"/>
                  <a:gd name="T57" fmla="*/ 611 h 866"/>
                  <a:gd name="T58" fmla="*/ 421 w 887"/>
                  <a:gd name="T59" fmla="*/ 590 h 866"/>
                  <a:gd name="T60" fmla="*/ 405 w 887"/>
                  <a:gd name="T61" fmla="*/ 584 h 866"/>
                  <a:gd name="T62" fmla="*/ 378 w 887"/>
                  <a:gd name="T63" fmla="*/ 547 h 866"/>
                  <a:gd name="T64" fmla="*/ 332 w 887"/>
                  <a:gd name="T65" fmla="*/ 501 h 866"/>
                  <a:gd name="T66" fmla="*/ 322 w 887"/>
                  <a:gd name="T67" fmla="*/ 485 h 866"/>
                  <a:gd name="T68" fmla="*/ 332 w 887"/>
                  <a:gd name="T69" fmla="*/ 430 h 8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87"/>
                  <a:gd name="T106" fmla="*/ 0 h 866"/>
                  <a:gd name="T107" fmla="*/ 887 w 887"/>
                  <a:gd name="T108" fmla="*/ 866 h 8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87" h="866">
                    <a:moveTo>
                      <a:pt x="322" y="403"/>
                    </a:moveTo>
                    <a:lnTo>
                      <a:pt x="289" y="369"/>
                    </a:lnTo>
                    <a:lnTo>
                      <a:pt x="261" y="341"/>
                    </a:lnTo>
                    <a:lnTo>
                      <a:pt x="221" y="301"/>
                    </a:lnTo>
                    <a:lnTo>
                      <a:pt x="193" y="274"/>
                    </a:lnTo>
                    <a:lnTo>
                      <a:pt x="178" y="261"/>
                    </a:lnTo>
                    <a:lnTo>
                      <a:pt x="153" y="234"/>
                    </a:lnTo>
                    <a:lnTo>
                      <a:pt x="138" y="206"/>
                    </a:lnTo>
                    <a:lnTo>
                      <a:pt x="123" y="184"/>
                    </a:lnTo>
                    <a:lnTo>
                      <a:pt x="104" y="157"/>
                    </a:lnTo>
                    <a:lnTo>
                      <a:pt x="104" y="135"/>
                    </a:lnTo>
                    <a:lnTo>
                      <a:pt x="98" y="129"/>
                    </a:lnTo>
                    <a:lnTo>
                      <a:pt x="83" y="114"/>
                    </a:lnTo>
                    <a:lnTo>
                      <a:pt x="61" y="95"/>
                    </a:lnTo>
                    <a:lnTo>
                      <a:pt x="40" y="74"/>
                    </a:lnTo>
                    <a:lnTo>
                      <a:pt x="15" y="52"/>
                    </a:lnTo>
                    <a:lnTo>
                      <a:pt x="6" y="31"/>
                    </a:lnTo>
                    <a:lnTo>
                      <a:pt x="0" y="13"/>
                    </a:lnTo>
                    <a:lnTo>
                      <a:pt x="6" y="0"/>
                    </a:lnTo>
                    <a:lnTo>
                      <a:pt x="654" y="501"/>
                    </a:lnTo>
                    <a:lnTo>
                      <a:pt x="887" y="866"/>
                    </a:lnTo>
                    <a:lnTo>
                      <a:pt x="820" y="866"/>
                    </a:lnTo>
                    <a:lnTo>
                      <a:pt x="758" y="860"/>
                    </a:lnTo>
                    <a:lnTo>
                      <a:pt x="709" y="857"/>
                    </a:lnTo>
                    <a:lnTo>
                      <a:pt x="654" y="833"/>
                    </a:lnTo>
                    <a:lnTo>
                      <a:pt x="666" y="817"/>
                    </a:lnTo>
                    <a:lnTo>
                      <a:pt x="682" y="802"/>
                    </a:lnTo>
                    <a:lnTo>
                      <a:pt x="688" y="783"/>
                    </a:lnTo>
                    <a:lnTo>
                      <a:pt x="666" y="768"/>
                    </a:lnTo>
                    <a:lnTo>
                      <a:pt x="605" y="768"/>
                    </a:lnTo>
                    <a:lnTo>
                      <a:pt x="556" y="768"/>
                    </a:lnTo>
                    <a:lnTo>
                      <a:pt x="565" y="762"/>
                    </a:lnTo>
                    <a:lnTo>
                      <a:pt x="583" y="750"/>
                    </a:lnTo>
                    <a:lnTo>
                      <a:pt x="586" y="750"/>
                    </a:lnTo>
                    <a:lnTo>
                      <a:pt x="593" y="734"/>
                    </a:lnTo>
                    <a:lnTo>
                      <a:pt x="586" y="722"/>
                    </a:lnTo>
                    <a:lnTo>
                      <a:pt x="571" y="719"/>
                    </a:lnTo>
                    <a:lnTo>
                      <a:pt x="504" y="707"/>
                    </a:lnTo>
                    <a:lnTo>
                      <a:pt x="442" y="700"/>
                    </a:lnTo>
                    <a:lnTo>
                      <a:pt x="353" y="700"/>
                    </a:lnTo>
                    <a:lnTo>
                      <a:pt x="384" y="688"/>
                    </a:lnTo>
                    <a:lnTo>
                      <a:pt x="415" y="685"/>
                    </a:lnTo>
                    <a:lnTo>
                      <a:pt x="439" y="685"/>
                    </a:lnTo>
                    <a:lnTo>
                      <a:pt x="461" y="667"/>
                    </a:lnTo>
                    <a:lnTo>
                      <a:pt x="467" y="645"/>
                    </a:lnTo>
                    <a:lnTo>
                      <a:pt x="467" y="630"/>
                    </a:lnTo>
                    <a:lnTo>
                      <a:pt x="454" y="611"/>
                    </a:lnTo>
                    <a:lnTo>
                      <a:pt x="439" y="602"/>
                    </a:lnTo>
                    <a:lnTo>
                      <a:pt x="421" y="590"/>
                    </a:lnTo>
                    <a:lnTo>
                      <a:pt x="405" y="584"/>
                    </a:lnTo>
                    <a:lnTo>
                      <a:pt x="393" y="568"/>
                    </a:lnTo>
                    <a:lnTo>
                      <a:pt x="378" y="547"/>
                    </a:lnTo>
                    <a:lnTo>
                      <a:pt x="353" y="522"/>
                    </a:lnTo>
                    <a:lnTo>
                      <a:pt x="332" y="501"/>
                    </a:lnTo>
                    <a:lnTo>
                      <a:pt x="322" y="485"/>
                    </a:lnTo>
                    <a:lnTo>
                      <a:pt x="310" y="458"/>
                    </a:lnTo>
                    <a:lnTo>
                      <a:pt x="332" y="430"/>
                    </a:lnTo>
                    <a:lnTo>
                      <a:pt x="322" y="403"/>
                    </a:ln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06" name="Freeform 28"/>
              <p:cNvSpPr>
                <a:spLocks/>
              </p:cNvSpPr>
              <p:nvPr/>
            </p:nvSpPr>
            <p:spPr bwMode="auto">
              <a:xfrm>
                <a:off x="3918" y="3580"/>
                <a:ext cx="399" cy="95"/>
              </a:xfrm>
              <a:custGeom>
                <a:avLst/>
                <a:gdLst>
                  <a:gd name="T0" fmla="*/ 399 w 399"/>
                  <a:gd name="T1" fmla="*/ 12 h 95"/>
                  <a:gd name="T2" fmla="*/ 316 w 399"/>
                  <a:gd name="T3" fmla="*/ 6 h 95"/>
                  <a:gd name="T4" fmla="*/ 151 w 399"/>
                  <a:gd name="T5" fmla="*/ 0 h 95"/>
                  <a:gd name="T6" fmla="*/ 34 w 399"/>
                  <a:gd name="T7" fmla="*/ 12 h 95"/>
                  <a:gd name="T8" fmla="*/ 34 w 399"/>
                  <a:gd name="T9" fmla="*/ 12 h 95"/>
                  <a:gd name="T10" fmla="*/ 18 w 399"/>
                  <a:gd name="T11" fmla="*/ 27 h 95"/>
                  <a:gd name="T12" fmla="*/ 6 w 399"/>
                  <a:gd name="T13" fmla="*/ 58 h 95"/>
                  <a:gd name="T14" fmla="*/ 0 w 399"/>
                  <a:gd name="T15" fmla="*/ 95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9"/>
                  <a:gd name="T25" fmla="*/ 0 h 95"/>
                  <a:gd name="T26" fmla="*/ 399 w 399"/>
                  <a:gd name="T27" fmla="*/ 95 h 9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9" h="95">
                    <a:moveTo>
                      <a:pt x="399" y="12"/>
                    </a:moveTo>
                    <a:lnTo>
                      <a:pt x="316" y="6"/>
                    </a:lnTo>
                    <a:lnTo>
                      <a:pt x="151" y="0"/>
                    </a:lnTo>
                    <a:lnTo>
                      <a:pt x="34" y="12"/>
                    </a:lnTo>
                    <a:lnTo>
                      <a:pt x="18" y="27"/>
                    </a:lnTo>
                    <a:lnTo>
                      <a:pt x="6" y="58"/>
                    </a:lnTo>
                    <a:lnTo>
                      <a:pt x="0" y="95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07" name="Freeform 29"/>
              <p:cNvSpPr>
                <a:spLocks/>
              </p:cNvSpPr>
              <p:nvPr/>
            </p:nvSpPr>
            <p:spPr bwMode="auto">
              <a:xfrm>
                <a:off x="4019" y="3220"/>
                <a:ext cx="1858" cy="845"/>
              </a:xfrm>
              <a:custGeom>
                <a:avLst/>
                <a:gdLst>
                  <a:gd name="T0" fmla="*/ 1763 w 1858"/>
                  <a:gd name="T1" fmla="*/ 661 h 845"/>
                  <a:gd name="T2" fmla="*/ 1831 w 1858"/>
                  <a:gd name="T3" fmla="*/ 621 h 845"/>
                  <a:gd name="T4" fmla="*/ 1852 w 1858"/>
                  <a:gd name="T5" fmla="*/ 599 h 845"/>
                  <a:gd name="T6" fmla="*/ 1846 w 1858"/>
                  <a:gd name="T7" fmla="*/ 556 h 845"/>
                  <a:gd name="T8" fmla="*/ 1837 w 1858"/>
                  <a:gd name="T9" fmla="*/ 528 h 845"/>
                  <a:gd name="T10" fmla="*/ 1797 w 1858"/>
                  <a:gd name="T11" fmla="*/ 473 h 845"/>
                  <a:gd name="T12" fmla="*/ 1769 w 1858"/>
                  <a:gd name="T13" fmla="*/ 433 h 845"/>
                  <a:gd name="T14" fmla="*/ 1680 w 1858"/>
                  <a:gd name="T15" fmla="*/ 338 h 845"/>
                  <a:gd name="T16" fmla="*/ 1659 w 1858"/>
                  <a:gd name="T17" fmla="*/ 323 h 845"/>
                  <a:gd name="T18" fmla="*/ 1619 w 1858"/>
                  <a:gd name="T19" fmla="*/ 274 h 845"/>
                  <a:gd name="T20" fmla="*/ 1585 w 1858"/>
                  <a:gd name="T21" fmla="*/ 221 h 845"/>
                  <a:gd name="T22" fmla="*/ 1557 w 1858"/>
                  <a:gd name="T23" fmla="*/ 178 h 845"/>
                  <a:gd name="T24" fmla="*/ 1548 w 1858"/>
                  <a:gd name="T25" fmla="*/ 172 h 845"/>
                  <a:gd name="T26" fmla="*/ 1499 w 1858"/>
                  <a:gd name="T27" fmla="*/ 129 h 845"/>
                  <a:gd name="T28" fmla="*/ 1481 w 1858"/>
                  <a:gd name="T29" fmla="*/ 105 h 845"/>
                  <a:gd name="T30" fmla="*/ 1453 w 1858"/>
                  <a:gd name="T31" fmla="*/ 77 h 845"/>
                  <a:gd name="T32" fmla="*/ 1391 w 1858"/>
                  <a:gd name="T33" fmla="*/ 43 h 845"/>
                  <a:gd name="T34" fmla="*/ 1309 w 1858"/>
                  <a:gd name="T35" fmla="*/ 22 h 845"/>
                  <a:gd name="T36" fmla="*/ 1213 w 1858"/>
                  <a:gd name="T37" fmla="*/ 22 h 845"/>
                  <a:gd name="T38" fmla="*/ 1075 w 1858"/>
                  <a:gd name="T39" fmla="*/ 34 h 845"/>
                  <a:gd name="T40" fmla="*/ 744 w 1858"/>
                  <a:gd name="T41" fmla="*/ 62 h 845"/>
                  <a:gd name="T42" fmla="*/ 648 w 1858"/>
                  <a:gd name="T43" fmla="*/ 56 h 845"/>
                  <a:gd name="T44" fmla="*/ 526 w 1858"/>
                  <a:gd name="T45" fmla="*/ 13 h 845"/>
                  <a:gd name="T46" fmla="*/ 433 w 1858"/>
                  <a:gd name="T47" fmla="*/ 6 h 845"/>
                  <a:gd name="T48" fmla="*/ 215 w 1858"/>
                  <a:gd name="T49" fmla="*/ 0 h 845"/>
                  <a:gd name="T50" fmla="*/ 132 w 1858"/>
                  <a:gd name="T51" fmla="*/ 22 h 845"/>
                  <a:gd name="T52" fmla="*/ 89 w 1858"/>
                  <a:gd name="T53" fmla="*/ 56 h 845"/>
                  <a:gd name="T54" fmla="*/ 83 w 1858"/>
                  <a:gd name="T55" fmla="*/ 56 h 845"/>
                  <a:gd name="T56" fmla="*/ 28 w 1858"/>
                  <a:gd name="T57" fmla="*/ 71 h 845"/>
                  <a:gd name="T58" fmla="*/ 0 w 1858"/>
                  <a:gd name="T59" fmla="*/ 89 h 845"/>
                  <a:gd name="T60" fmla="*/ 37 w 1858"/>
                  <a:gd name="T61" fmla="*/ 166 h 845"/>
                  <a:gd name="T62" fmla="*/ 50 w 1858"/>
                  <a:gd name="T63" fmla="*/ 188 h 845"/>
                  <a:gd name="T64" fmla="*/ 77 w 1858"/>
                  <a:gd name="T65" fmla="*/ 304 h 845"/>
                  <a:gd name="T66" fmla="*/ 151 w 1858"/>
                  <a:gd name="T67" fmla="*/ 421 h 845"/>
                  <a:gd name="T68" fmla="*/ 172 w 1858"/>
                  <a:gd name="T69" fmla="*/ 446 h 845"/>
                  <a:gd name="T70" fmla="*/ 200 w 1858"/>
                  <a:gd name="T71" fmla="*/ 476 h 845"/>
                  <a:gd name="T72" fmla="*/ 228 w 1858"/>
                  <a:gd name="T73" fmla="*/ 510 h 845"/>
                  <a:gd name="T74" fmla="*/ 261 w 1858"/>
                  <a:gd name="T75" fmla="*/ 550 h 845"/>
                  <a:gd name="T76" fmla="*/ 292 w 1858"/>
                  <a:gd name="T77" fmla="*/ 590 h 845"/>
                  <a:gd name="T78" fmla="*/ 332 w 1858"/>
                  <a:gd name="T79" fmla="*/ 633 h 845"/>
                  <a:gd name="T80" fmla="*/ 372 w 1858"/>
                  <a:gd name="T81" fmla="*/ 673 h 845"/>
                  <a:gd name="T82" fmla="*/ 409 w 1858"/>
                  <a:gd name="T83" fmla="*/ 710 h 845"/>
                  <a:gd name="T84" fmla="*/ 455 w 1858"/>
                  <a:gd name="T85" fmla="*/ 743 h 845"/>
                  <a:gd name="T86" fmla="*/ 498 w 1858"/>
                  <a:gd name="T87" fmla="*/ 777 h 845"/>
                  <a:gd name="T88" fmla="*/ 544 w 1858"/>
                  <a:gd name="T89" fmla="*/ 805 h 845"/>
                  <a:gd name="T90" fmla="*/ 587 w 1858"/>
                  <a:gd name="T91" fmla="*/ 820 h 845"/>
                  <a:gd name="T92" fmla="*/ 633 w 1858"/>
                  <a:gd name="T93" fmla="*/ 839 h 845"/>
                  <a:gd name="T94" fmla="*/ 676 w 1858"/>
                  <a:gd name="T95" fmla="*/ 845 h 845"/>
                  <a:gd name="T96" fmla="*/ 716 w 1858"/>
                  <a:gd name="T97" fmla="*/ 839 h 845"/>
                  <a:gd name="T98" fmla="*/ 777 w 1858"/>
                  <a:gd name="T99" fmla="*/ 820 h 845"/>
                  <a:gd name="T100" fmla="*/ 949 w 1858"/>
                  <a:gd name="T101" fmla="*/ 793 h 845"/>
                  <a:gd name="T102" fmla="*/ 1155 w 1858"/>
                  <a:gd name="T103" fmla="*/ 762 h 845"/>
                  <a:gd name="T104" fmla="*/ 1370 w 1858"/>
                  <a:gd name="T105" fmla="*/ 728 h 845"/>
                  <a:gd name="T106" fmla="*/ 1557 w 1858"/>
                  <a:gd name="T107" fmla="*/ 700 h 845"/>
                  <a:gd name="T108" fmla="*/ 1699 w 1858"/>
                  <a:gd name="T109" fmla="*/ 676 h 845"/>
                  <a:gd name="T110" fmla="*/ 1748 w 1858"/>
                  <a:gd name="T111" fmla="*/ 673 h 8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858"/>
                  <a:gd name="T169" fmla="*/ 0 h 845"/>
                  <a:gd name="T170" fmla="*/ 1858 w 1858"/>
                  <a:gd name="T171" fmla="*/ 845 h 84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858" h="845">
                    <a:moveTo>
                      <a:pt x="1748" y="673"/>
                    </a:moveTo>
                    <a:lnTo>
                      <a:pt x="1763" y="661"/>
                    </a:lnTo>
                    <a:lnTo>
                      <a:pt x="1803" y="639"/>
                    </a:lnTo>
                    <a:lnTo>
                      <a:pt x="1831" y="621"/>
                    </a:lnTo>
                    <a:lnTo>
                      <a:pt x="1852" y="599"/>
                    </a:lnTo>
                    <a:lnTo>
                      <a:pt x="1858" y="578"/>
                    </a:lnTo>
                    <a:lnTo>
                      <a:pt x="1846" y="556"/>
                    </a:lnTo>
                    <a:lnTo>
                      <a:pt x="1837" y="528"/>
                    </a:lnTo>
                    <a:lnTo>
                      <a:pt x="1824" y="501"/>
                    </a:lnTo>
                    <a:lnTo>
                      <a:pt x="1797" y="473"/>
                    </a:lnTo>
                    <a:lnTo>
                      <a:pt x="1769" y="433"/>
                    </a:lnTo>
                    <a:lnTo>
                      <a:pt x="1735" y="384"/>
                    </a:lnTo>
                    <a:lnTo>
                      <a:pt x="1680" y="338"/>
                    </a:lnTo>
                    <a:lnTo>
                      <a:pt x="1659" y="323"/>
                    </a:lnTo>
                    <a:lnTo>
                      <a:pt x="1637" y="301"/>
                    </a:lnTo>
                    <a:lnTo>
                      <a:pt x="1619" y="274"/>
                    </a:lnTo>
                    <a:lnTo>
                      <a:pt x="1603" y="246"/>
                    </a:lnTo>
                    <a:lnTo>
                      <a:pt x="1585" y="221"/>
                    </a:lnTo>
                    <a:lnTo>
                      <a:pt x="1570" y="200"/>
                    </a:lnTo>
                    <a:lnTo>
                      <a:pt x="1557" y="178"/>
                    </a:lnTo>
                    <a:lnTo>
                      <a:pt x="1548" y="172"/>
                    </a:lnTo>
                    <a:lnTo>
                      <a:pt x="1520" y="157"/>
                    </a:lnTo>
                    <a:lnTo>
                      <a:pt x="1499" y="129"/>
                    </a:lnTo>
                    <a:lnTo>
                      <a:pt x="1481" y="105"/>
                    </a:lnTo>
                    <a:lnTo>
                      <a:pt x="1474" y="95"/>
                    </a:lnTo>
                    <a:lnTo>
                      <a:pt x="1453" y="77"/>
                    </a:lnTo>
                    <a:lnTo>
                      <a:pt x="1425" y="62"/>
                    </a:lnTo>
                    <a:lnTo>
                      <a:pt x="1391" y="43"/>
                    </a:lnTo>
                    <a:lnTo>
                      <a:pt x="1355" y="34"/>
                    </a:lnTo>
                    <a:lnTo>
                      <a:pt x="1309" y="22"/>
                    </a:lnTo>
                    <a:lnTo>
                      <a:pt x="1266" y="16"/>
                    </a:lnTo>
                    <a:lnTo>
                      <a:pt x="1213" y="22"/>
                    </a:lnTo>
                    <a:lnTo>
                      <a:pt x="1075" y="34"/>
                    </a:lnTo>
                    <a:lnTo>
                      <a:pt x="903" y="49"/>
                    </a:lnTo>
                    <a:lnTo>
                      <a:pt x="744" y="62"/>
                    </a:lnTo>
                    <a:lnTo>
                      <a:pt x="648" y="56"/>
                    </a:lnTo>
                    <a:lnTo>
                      <a:pt x="593" y="34"/>
                    </a:lnTo>
                    <a:lnTo>
                      <a:pt x="526" y="13"/>
                    </a:lnTo>
                    <a:lnTo>
                      <a:pt x="433" y="6"/>
                    </a:lnTo>
                    <a:lnTo>
                      <a:pt x="326" y="0"/>
                    </a:lnTo>
                    <a:lnTo>
                      <a:pt x="215" y="0"/>
                    </a:lnTo>
                    <a:lnTo>
                      <a:pt x="132" y="22"/>
                    </a:lnTo>
                    <a:lnTo>
                      <a:pt x="99" y="49"/>
                    </a:lnTo>
                    <a:lnTo>
                      <a:pt x="89" y="56"/>
                    </a:lnTo>
                    <a:lnTo>
                      <a:pt x="83" y="56"/>
                    </a:lnTo>
                    <a:lnTo>
                      <a:pt x="65" y="62"/>
                    </a:lnTo>
                    <a:lnTo>
                      <a:pt x="28" y="71"/>
                    </a:lnTo>
                    <a:lnTo>
                      <a:pt x="0" y="89"/>
                    </a:lnTo>
                    <a:lnTo>
                      <a:pt x="10" y="123"/>
                    </a:lnTo>
                    <a:lnTo>
                      <a:pt x="37" y="166"/>
                    </a:lnTo>
                    <a:lnTo>
                      <a:pt x="50" y="188"/>
                    </a:lnTo>
                    <a:lnTo>
                      <a:pt x="56" y="221"/>
                    </a:lnTo>
                    <a:lnTo>
                      <a:pt x="77" y="304"/>
                    </a:lnTo>
                    <a:lnTo>
                      <a:pt x="151" y="421"/>
                    </a:lnTo>
                    <a:lnTo>
                      <a:pt x="160" y="433"/>
                    </a:lnTo>
                    <a:lnTo>
                      <a:pt x="172" y="446"/>
                    </a:lnTo>
                    <a:lnTo>
                      <a:pt x="182" y="461"/>
                    </a:lnTo>
                    <a:lnTo>
                      <a:pt x="200" y="476"/>
                    </a:lnTo>
                    <a:lnTo>
                      <a:pt x="209" y="495"/>
                    </a:lnTo>
                    <a:lnTo>
                      <a:pt x="228" y="510"/>
                    </a:lnTo>
                    <a:lnTo>
                      <a:pt x="243" y="532"/>
                    </a:lnTo>
                    <a:lnTo>
                      <a:pt x="261" y="550"/>
                    </a:lnTo>
                    <a:lnTo>
                      <a:pt x="277" y="571"/>
                    </a:lnTo>
                    <a:lnTo>
                      <a:pt x="292" y="590"/>
                    </a:lnTo>
                    <a:lnTo>
                      <a:pt x="311" y="611"/>
                    </a:lnTo>
                    <a:lnTo>
                      <a:pt x="332" y="633"/>
                    </a:lnTo>
                    <a:lnTo>
                      <a:pt x="350" y="648"/>
                    </a:lnTo>
                    <a:lnTo>
                      <a:pt x="372" y="673"/>
                    </a:lnTo>
                    <a:lnTo>
                      <a:pt x="393" y="688"/>
                    </a:lnTo>
                    <a:lnTo>
                      <a:pt x="409" y="710"/>
                    </a:lnTo>
                    <a:lnTo>
                      <a:pt x="433" y="728"/>
                    </a:lnTo>
                    <a:lnTo>
                      <a:pt x="455" y="743"/>
                    </a:lnTo>
                    <a:lnTo>
                      <a:pt x="476" y="762"/>
                    </a:lnTo>
                    <a:lnTo>
                      <a:pt x="498" y="777"/>
                    </a:lnTo>
                    <a:lnTo>
                      <a:pt x="522" y="790"/>
                    </a:lnTo>
                    <a:lnTo>
                      <a:pt x="544" y="805"/>
                    </a:lnTo>
                    <a:lnTo>
                      <a:pt x="565" y="817"/>
                    </a:lnTo>
                    <a:lnTo>
                      <a:pt x="587" y="820"/>
                    </a:lnTo>
                    <a:lnTo>
                      <a:pt x="608" y="833"/>
                    </a:lnTo>
                    <a:lnTo>
                      <a:pt x="633" y="839"/>
                    </a:lnTo>
                    <a:lnTo>
                      <a:pt x="654" y="839"/>
                    </a:lnTo>
                    <a:lnTo>
                      <a:pt x="676" y="845"/>
                    </a:lnTo>
                    <a:lnTo>
                      <a:pt x="694" y="839"/>
                    </a:lnTo>
                    <a:lnTo>
                      <a:pt x="716" y="839"/>
                    </a:lnTo>
                    <a:lnTo>
                      <a:pt x="777" y="820"/>
                    </a:lnTo>
                    <a:lnTo>
                      <a:pt x="854" y="811"/>
                    </a:lnTo>
                    <a:lnTo>
                      <a:pt x="949" y="793"/>
                    </a:lnTo>
                    <a:lnTo>
                      <a:pt x="1048" y="777"/>
                    </a:lnTo>
                    <a:lnTo>
                      <a:pt x="1155" y="762"/>
                    </a:lnTo>
                    <a:lnTo>
                      <a:pt x="1266" y="743"/>
                    </a:lnTo>
                    <a:lnTo>
                      <a:pt x="1370" y="728"/>
                    </a:lnTo>
                    <a:lnTo>
                      <a:pt x="1471" y="710"/>
                    </a:lnTo>
                    <a:lnTo>
                      <a:pt x="1557" y="700"/>
                    </a:lnTo>
                    <a:lnTo>
                      <a:pt x="1637" y="688"/>
                    </a:lnTo>
                    <a:lnTo>
                      <a:pt x="1699" y="676"/>
                    </a:lnTo>
                    <a:lnTo>
                      <a:pt x="1735" y="673"/>
                    </a:lnTo>
                    <a:lnTo>
                      <a:pt x="1748" y="673"/>
                    </a:lnTo>
                    <a:close/>
                  </a:path>
                </a:pathLst>
              </a:custGeom>
              <a:solidFill>
                <a:srgbClr val="BC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08" name="Freeform 30"/>
              <p:cNvSpPr>
                <a:spLocks/>
              </p:cNvSpPr>
              <p:nvPr/>
            </p:nvSpPr>
            <p:spPr bwMode="auto">
              <a:xfrm>
                <a:off x="4019" y="3309"/>
                <a:ext cx="1846" cy="756"/>
              </a:xfrm>
              <a:custGeom>
                <a:avLst/>
                <a:gdLst>
                  <a:gd name="T0" fmla="*/ 283 w 1846"/>
                  <a:gd name="T1" fmla="*/ 311 h 756"/>
                  <a:gd name="T2" fmla="*/ 237 w 1846"/>
                  <a:gd name="T3" fmla="*/ 261 h 756"/>
                  <a:gd name="T4" fmla="*/ 206 w 1846"/>
                  <a:gd name="T5" fmla="*/ 215 h 756"/>
                  <a:gd name="T6" fmla="*/ 166 w 1846"/>
                  <a:gd name="T7" fmla="*/ 166 h 756"/>
                  <a:gd name="T8" fmla="*/ 132 w 1846"/>
                  <a:gd name="T9" fmla="*/ 123 h 756"/>
                  <a:gd name="T10" fmla="*/ 99 w 1846"/>
                  <a:gd name="T11" fmla="*/ 77 h 756"/>
                  <a:gd name="T12" fmla="*/ 71 w 1846"/>
                  <a:gd name="T13" fmla="*/ 43 h 756"/>
                  <a:gd name="T14" fmla="*/ 37 w 1846"/>
                  <a:gd name="T15" fmla="*/ 16 h 756"/>
                  <a:gd name="T16" fmla="*/ 16 w 1846"/>
                  <a:gd name="T17" fmla="*/ 0 h 756"/>
                  <a:gd name="T18" fmla="*/ 0 w 1846"/>
                  <a:gd name="T19" fmla="*/ 0 h 756"/>
                  <a:gd name="T20" fmla="*/ 7 w 1846"/>
                  <a:gd name="T21" fmla="*/ 22 h 756"/>
                  <a:gd name="T22" fmla="*/ 34 w 1846"/>
                  <a:gd name="T23" fmla="*/ 71 h 756"/>
                  <a:gd name="T24" fmla="*/ 50 w 1846"/>
                  <a:gd name="T25" fmla="*/ 99 h 756"/>
                  <a:gd name="T26" fmla="*/ 56 w 1846"/>
                  <a:gd name="T27" fmla="*/ 132 h 756"/>
                  <a:gd name="T28" fmla="*/ 151 w 1846"/>
                  <a:gd name="T29" fmla="*/ 332 h 756"/>
                  <a:gd name="T30" fmla="*/ 160 w 1846"/>
                  <a:gd name="T31" fmla="*/ 344 h 756"/>
                  <a:gd name="T32" fmla="*/ 182 w 1846"/>
                  <a:gd name="T33" fmla="*/ 372 h 756"/>
                  <a:gd name="T34" fmla="*/ 209 w 1846"/>
                  <a:gd name="T35" fmla="*/ 406 h 756"/>
                  <a:gd name="T36" fmla="*/ 243 w 1846"/>
                  <a:gd name="T37" fmla="*/ 443 h 756"/>
                  <a:gd name="T38" fmla="*/ 277 w 1846"/>
                  <a:gd name="T39" fmla="*/ 482 h 756"/>
                  <a:gd name="T40" fmla="*/ 311 w 1846"/>
                  <a:gd name="T41" fmla="*/ 522 h 756"/>
                  <a:gd name="T42" fmla="*/ 350 w 1846"/>
                  <a:gd name="T43" fmla="*/ 559 h 756"/>
                  <a:gd name="T44" fmla="*/ 393 w 1846"/>
                  <a:gd name="T45" fmla="*/ 599 h 756"/>
                  <a:gd name="T46" fmla="*/ 433 w 1846"/>
                  <a:gd name="T47" fmla="*/ 639 h 756"/>
                  <a:gd name="T48" fmla="*/ 476 w 1846"/>
                  <a:gd name="T49" fmla="*/ 673 h 756"/>
                  <a:gd name="T50" fmla="*/ 522 w 1846"/>
                  <a:gd name="T51" fmla="*/ 701 h 756"/>
                  <a:gd name="T52" fmla="*/ 565 w 1846"/>
                  <a:gd name="T53" fmla="*/ 728 h 756"/>
                  <a:gd name="T54" fmla="*/ 608 w 1846"/>
                  <a:gd name="T55" fmla="*/ 744 h 756"/>
                  <a:gd name="T56" fmla="*/ 654 w 1846"/>
                  <a:gd name="T57" fmla="*/ 750 h 756"/>
                  <a:gd name="T58" fmla="*/ 694 w 1846"/>
                  <a:gd name="T59" fmla="*/ 750 h 756"/>
                  <a:gd name="T60" fmla="*/ 716 w 1846"/>
                  <a:gd name="T61" fmla="*/ 750 h 756"/>
                  <a:gd name="T62" fmla="*/ 854 w 1846"/>
                  <a:gd name="T63" fmla="*/ 722 h 756"/>
                  <a:gd name="T64" fmla="*/ 1048 w 1846"/>
                  <a:gd name="T65" fmla="*/ 688 h 756"/>
                  <a:gd name="T66" fmla="*/ 1266 w 1846"/>
                  <a:gd name="T67" fmla="*/ 654 h 756"/>
                  <a:gd name="T68" fmla="*/ 1471 w 1846"/>
                  <a:gd name="T69" fmla="*/ 621 h 756"/>
                  <a:gd name="T70" fmla="*/ 1637 w 1846"/>
                  <a:gd name="T71" fmla="*/ 599 h 756"/>
                  <a:gd name="T72" fmla="*/ 1735 w 1846"/>
                  <a:gd name="T73" fmla="*/ 584 h 756"/>
                  <a:gd name="T74" fmla="*/ 1748 w 1846"/>
                  <a:gd name="T75" fmla="*/ 584 h 756"/>
                  <a:gd name="T76" fmla="*/ 1803 w 1846"/>
                  <a:gd name="T77" fmla="*/ 550 h 756"/>
                  <a:gd name="T78" fmla="*/ 1831 w 1846"/>
                  <a:gd name="T79" fmla="*/ 532 h 756"/>
                  <a:gd name="T80" fmla="*/ 1846 w 1846"/>
                  <a:gd name="T81" fmla="*/ 501 h 756"/>
                  <a:gd name="T82" fmla="*/ 1831 w 1846"/>
                  <a:gd name="T83" fmla="*/ 482 h 756"/>
                  <a:gd name="T84" fmla="*/ 1671 w 1846"/>
                  <a:gd name="T85" fmla="*/ 449 h 756"/>
                  <a:gd name="T86" fmla="*/ 1548 w 1846"/>
                  <a:gd name="T87" fmla="*/ 449 h 756"/>
                  <a:gd name="T88" fmla="*/ 1493 w 1846"/>
                  <a:gd name="T89" fmla="*/ 467 h 756"/>
                  <a:gd name="T90" fmla="*/ 1404 w 1846"/>
                  <a:gd name="T91" fmla="*/ 489 h 756"/>
                  <a:gd name="T92" fmla="*/ 1287 w 1846"/>
                  <a:gd name="T93" fmla="*/ 516 h 756"/>
                  <a:gd name="T94" fmla="*/ 1155 w 1846"/>
                  <a:gd name="T95" fmla="*/ 550 h 756"/>
                  <a:gd name="T96" fmla="*/ 1014 w 1846"/>
                  <a:gd name="T97" fmla="*/ 572 h 756"/>
                  <a:gd name="T98" fmla="*/ 882 w 1846"/>
                  <a:gd name="T99" fmla="*/ 593 h 756"/>
                  <a:gd name="T100" fmla="*/ 759 w 1846"/>
                  <a:gd name="T101" fmla="*/ 599 h 756"/>
                  <a:gd name="T102" fmla="*/ 667 w 1846"/>
                  <a:gd name="T103" fmla="*/ 593 h 756"/>
                  <a:gd name="T104" fmla="*/ 633 w 1846"/>
                  <a:gd name="T105" fmla="*/ 584 h 756"/>
                  <a:gd name="T106" fmla="*/ 581 w 1846"/>
                  <a:gd name="T107" fmla="*/ 556 h 756"/>
                  <a:gd name="T108" fmla="*/ 510 w 1846"/>
                  <a:gd name="T109" fmla="*/ 510 h 756"/>
                  <a:gd name="T110" fmla="*/ 433 w 1846"/>
                  <a:gd name="T111" fmla="*/ 449 h 756"/>
                  <a:gd name="T112" fmla="*/ 344 w 1846"/>
                  <a:gd name="T113" fmla="*/ 372 h 75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46"/>
                  <a:gd name="T172" fmla="*/ 0 h 756"/>
                  <a:gd name="T173" fmla="*/ 1846 w 1846"/>
                  <a:gd name="T174" fmla="*/ 756 h 75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46" h="756">
                    <a:moveTo>
                      <a:pt x="298" y="332"/>
                    </a:moveTo>
                    <a:lnTo>
                      <a:pt x="283" y="311"/>
                    </a:lnTo>
                    <a:lnTo>
                      <a:pt x="261" y="289"/>
                    </a:lnTo>
                    <a:lnTo>
                      <a:pt x="237" y="261"/>
                    </a:lnTo>
                    <a:lnTo>
                      <a:pt x="222" y="240"/>
                    </a:lnTo>
                    <a:lnTo>
                      <a:pt x="206" y="215"/>
                    </a:lnTo>
                    <a:lnTo>
                      <a:pt x="182" y="188"/>
                    </a:lnTo>
                    <a:lnTo>
                      <a:pt x="166" y="166"/>
                    </a:lnTo>
                    <a:lnTo>
                      <a:pt x="151" y="145"/>
                    </a:lnTo>
                    <a:lnTo>
                      <a:pt x="132" y="123"/>
                    </a:lnTo>
                    <a:lnTo>
                      <a:pt x="117" y="99"/>
                    </a:lnTo>
                    <a:lnTo>
                      <a:pt x="99" y="77"/>
                    </a:lnTo>
                    <a:lnTo>
                      <a:pt x="83" y="62"/>
                    </a:lnTo>
                    <a:lnTo>
                      <a:pt x="71" y="43"/>
                    </a:lnTo>
                    <a:lnTo>
                      <a:pt x="56" y="28"/>
                    </a:lnTo>
                    <a:lnTo>
                      <a:pt x="37" y="16"/>
                    </a:lnTo>
                    <a:lnTo>
                      <a:pt x="28" y="13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7" y="22"/>
                    </a:lnTo>
                    <a:lnTo>
                      <a:pt x="16" y="49"/>
                    </a:lnTo>
                    <a:lnTo>
                      <a:pt x="34" y="71"/>
                    </a:lnTo>
                    <a:lnTo>
                      <a:pt x="43" y="89"/>
                    </a:lnTo>
                    <a:lnTo>
                      <a:pt x="50" y="99"/>
                    </a:lnTo>
                    <a:lnTo>
                      <a:pt x="56" y="132"/>
                    </a:lnTo>
                    <a:lnTo>
                      <a:pt x="77" y="215"/>
                    </a:lnTo>
                    <a:lnTo>
                      <a:pt x="151" y="332"/>
                    </a:lnTo>
                    <a:lnTo>
                      <a:pt x="160" y="344"/>
                    </a:lnTo>
                    <a:lnTo>
                      <a:pt x="172" y="357"/>
                    </a:lnTo>
                    <a:lnTo>
                      <a:pt x="182" y="372"/>
                    </a:lnTo>
                    <a:lnTo>
                      <a:pt x="200" y="387"/>
                    </a:lnTo>
                    <a:lnTo>
                      <a:pt x="209" y="406"/>
                    </a:lnTo>
                    <a:lnTo>
                      <a:pt x="228" y="421"/>
                    </a:lnTo>
                    <a:lnTo>
                      <a:pt x="243" y="443"/>
                    </a:lnTo>
                    <a:lnTo>
                      <a:pt x="261" y="461"/>
                    </a:lnTo>
                    <a:lnTo>
                      <a:pt x="277" y="482"/>
                    </a:lnTo>
                    <a:lnTo>
                      <a:pt x="292" y="501"/>
                    </a:lnTo>
                    <a:lnTo>
                      <a:pt x="311" y="522"/>
                    </a:lnTo>
                    <a:lnTo>
                      <a:pt x="332" y="544"/>
                    </a:lnTo>
                    <a:lnTo>
                      <a:pt x="350" y="559"/>
                    </a:lnTo>
                    <a:lnTo>
                      <a:pt x="372" y="584"/>
                    </a:lnTo>
                    <a:lnTo>
                      <a:pt x="393" y="599"/>
                    </a:lnTo>
                    <a:lnTo>
                      <a:pt x="409" y="621"/>
                    </a:lnTo>
                    <a:lnTo>
                      <a:pt x="433" y="639"/>
                    </a:lnTo>
                    <a:lnTo>
                      <a:pt x="455" y="654"/>
                    </a:lnTo>
                    <a:lnTo>
                      <a:pt x="476" y="673"/>
                    </a:lnTo>
                    <a:lnTo>
                      <a:pt x="498" y="688"/>
                    </a:lnTo>
                    <a:lnTo>
                      <a:pt x="522" y="701"/>
                    </a:lnTo>
                    <a:lnTo>
                      <a:pt x="544" y="716"/>
                    </a:lnTo>
                    <a:lnTo>
                      <a:pt x="565" y="728"/>
                    </a:lnTo>
                    <a:lnTo>
                      <a:pt x="587" y="731"/>
                    </a:lnTo>
                    <a:lnTo>
                      <a:pt x="608" y="744"/>
                    </a:lnTo>
                    <a:lnTo>
                      <a:pt x="633" y="750"/>
                    </a:lnTo>
                    <a:lnTo>
                      <a:pt x="654" y="750"/>
                    </a:lnTo>
                    <a:lnTo>
                      <a:pt x="676" y="756"/>
                    </a:lnTo>
                    <a:lnTo>
                      <a:pt x="694" y="750"/>
                    </a:lnTo>
                    <a:lnTo>
                      <a:pt x="716" y="750"/>
                    </a:lnTo>
                    <a:lnTo>
                      <a:pt x="777" y="731"/>
                    </a:lnTo>
                    <a:lnTo>
                      <a:pt x="854" y="722"/>
                    </a:lnTo>
                    <a:lnTo>
                      <a:pt x="949" y="704"/>
                    </a:lnTo>
                    <a:lnTo>
                      <a:pt x="1048" y="688"/>
                    </a:lnTo>
                    <a:lnTo>
                      <a:pt x="1155" y="673"/>
                    </a:lnTo>
                    <a:lnTo>
                      <a:pt x="1266" y="654"/>
                    </a:lnTo>
                    <a:lnTo>
                      <a:pt x="1370" y="639"/>
                    </a:lnTo>
                    <a:lnTo>
                      <a:pt x="1471" y="621"/>
                    </a:lnTo>
                    <a:lnTo>
                      <a:pt x="1557" y="611"/>
                    </a:lnTo>
                    <a:lnTo>
                      <a:pt x="1637" y="599"/>
                    </a:lnTo>
                    <a:lnTo>
                      <a:pt x="1699" y="587"/>
                    </a:lnTo>
                    <a:lnTo>
                      <a:pt x="1735" y="584"/>
                    </a:lnTo>
                    <a:lnTo>
                      <a:pt x="1748" y="584"/>
                    </a:lnTo>
                    <a:lnTo>
                      <a:pt x="1763" y="572"/>
                    </a:lnTo>
                    <a:lnTo>
                      <a:pt x="1803" y="550"/>
                    </a:lnTo>
                    <a:lnTo>
                      <a:pt x="1831" y="532"/>
                    </a:lnTo>
                    <a:lnTo>
                      <a:pt x="1846" y="516"/>
                    </a:lnTo>
                    <a:lnTo>
                      <a:pt x="1846" y="501"/>
                    </a:lnTo>
                    <a:lnTo>
                      <a:pt x="1831" y="482"/>
                    </a:lnTo>
                    <a:lnTo>
                      <a:pt x="1781" y="467"/>
                    </a:lnTo>
                    <a:lnTo>
                      <a:pt x="1671" y="449"/>
                    </a:lnTo>
                    <a:lnTo>
                      <a:pt x="1548" y="449"/>
                    </a:lnTo>
                    <a:lnTo>
                      <a:pt x="1527" y="455"/>
                    </a:lnTo>
                    <a:lnTo>
                      <a:pt x="1493" y="467"/>
                    </a:lnTo>
                    <a:lnTo>
                      <a:pt x="1453" y="476"/>
                    </a:lnTo>
                    <a:lnTo>
                      <a:pt x="1404" y="489"/>
                    </a:lnTo>
                    <a:lnTo>
                      <a:pt x="1348" y="504"/>
                    </a:lnTo>
                    <a:lnTo>
                      <a:pt x="1287" y="516"/>
                    </a:lnTo>
                    <a:lnTo>
                      <a:pt x="1220" y="532"/>
                    </a:lnTo>
                    <a:lnTo>
                      <a:pt x="1155" y="550"/>
                    </a:lnTo>
                    <a:lnTo>
                      <a:pt x="1081" y="559"/>
                    </a:lnTo>
                    <a:lnTo>
                      <a:pt x="1014" y="572"/>
                    </a:lnTo>
                    <a:lnTo>
                      <a:pt x="949" y="584"/>
                    </a:lnTo>
                    <a:lnTo>
                      <a:pt x="882" y="593"/>
                    </a:lnTo>
                    <a:lnTo>
                      <a:pt x="820" y="599"/>
                    </a:lnTo>
                    <a:lnTo>
                      <a:pt x="759" y="599"/>
                    </a:lnTo>
                    <a:lnTo>
                      <a:pt x="710" y="599"/>
                    </a:lnTo>
                    <a:lnTo>
                      <a:pt x="667" y="593"/>
                    </a:lnTo>
                    <a:lnTo>
                      <a:pt x="633" y="584"/>
                    </a:lnTo>
                    <a:lnTo>
                      <a:pt x="608" y="572"/>
                    </a:lnTo>
                    <a:lnTo>
                      <a:pt x="581" y="556"/>
                    </a:lnTo>
                    <a:lnTo>
                      <a:pt x="550" y="538"/>
                    </a:lnTo>
                    <a:lnTo>
                      <a:pt x="510" y="510"/>
                    </a:lnTo>
                    <a:lnTo>
                      <a:pt x="470" y="482"/>
                    </a:lnTo>
                    <a:lnTo>
                      <a:pt x="433" y="449"/>
                    </a:lnTo>
                    <a:lnTo>
                      <a:pt x="387" y="415"/>
                    </a:lnTo>
                    <a:lnTo>
                      <a:pt x="344" y="372"/>
                    </a:lnTo>
                    <a:lnTo>
                      <a:pt x="298" y="332"/>
                    </a:lnTo>
                    <a:close/>
                  </a:path>
                </a:pathLst>
              </a:custGeom>
              <a:solidFill>
                <a:srgbClr val="B0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09" name="Freeform 31"/>
              <p:cNvSpPr>
                <a:spLocks/>
              </p:cNvSpPr>
              <p:nvPr/>
            </p:nvSpPr>
            <p:spPr bwMode="auto">
              <a:xfrm>
                <a:off x="4019" y="3309"/>
                <a:ext cx="1846" cy="756"/>
              </a:xfrm>
              <a:custGeom>
                <a:avLst/>
                <a:gdLst>
                  <a:gd name="T0" fmla="*/ 277 w 1846"/>
                  <a:gd name="T1" fmla="*/ 344 h 756"/>
                  <a:gd name="T2" fmla="*/ 237 w 1846"/>
                  <a:gd name="T3" fmla="*/ 295 h 756"/>
                  <a:gd name="T4" fmla="*/ 200 w 1846"/>
                  <a:gd name="T5" fmla="*/ 243 h 756"/>
                  <a:gd name="T6" fmla="*/ 166 w 1846"/>
                  <a:gd name="T7" fmla="*/ 194 h 756"/>
                  <a:gd name="T8" fmla="*/ 132 w 1846"/>
                  <a:gd name="T9" fmla="*/ 145 h 756"/>
                  <a:gd name="T10" fmla="*/ 105 w 1846"/>
                  <a:gd name="T11" fmla="*/ 99 h 756"/>
                  <a:gd name="T12" fmla="*/ 71 w 1846"/>
                  <a:gd name="T13" fmla="*/ 62 h 756"/>
                  <a:gd name="T14" fmla="*/ 50 w 1846"/>
                  <a:gd name="T15" fmla="*/ 28 h 756"/>
                  <a:gd name="T16" fmla="*/ 22 w 1846"/>
                  <a:gd name="T17" fmla="*/ 13 h 756"/>
                  <a:gd name="T18" fmla="*/ 0 w 1846"/>
                  <a:gd name="T19" fmla="*/ 0 h 756"/>
                  <a:gd name="T20" fmla="*/ 0 w 1846"/>
                  <a:gd name="T21" fmla="*/ 6 h 756"/>
                  <a:gd name="T22" fmla="*/ 16 w 1846"/>
                  <a:gd name="T23" fmla="*/ 49 h 756"/>
                  <a:gd name="T24" fmla="*/ 43 w 1846"/>
                  <a:gd name="T25" fmla="*/ 89 h 756"/>
                  <a:gd name="T26" fmla="*/ 50 w 1846"/>
                  <a:gd name="T27" fmla="*/ 99 h 756"/>
                  <a:gd name="T28" fmla="*/ 77 w 1846"/>
                  <a:gd name="T29" fmla="*/ 215 h 756"/>
                  <a:gd name="T30" fmla="*/ 151 w 1846"/>
                  <a:gd name="T31" fmla="*/ 332 h 756"/>
                  <a:gd name="T32" fmla="*/ 172 w 1846"/>
                  <a:gd name="T33" fmla="*/ 357 h 756"/>
                  <a:gd name="T34" fmla="*/ 200 w 1846"/>
                  <a:gd name="T35" fmla="*/ 387 h 756"/>
                  <a:gd name="T36" fmla="*/ 228 w 1846"/>
                  <a:gd name="T37" fmla="*/ 421 h 756"/>
                  <a:gd name="T38" fmla="*/ 261 w 1846"/>
                  <a:gd name="T39" fmla="*/ 461 h 756"/>
                  <a:gd name="T40" fmla="*/ 292 w 1846"/>
                  <a:gd name="T41" fmla="*/ 501 h 756"/>
                  <a:gd name="T42" fmla="*/ 332 w 1846"/>
                  <a:gd name="T43" fmla="*/ 544 h 756"/>
                  <a:gd name="T44" fmla="*/ 372 w 1846"/>
                  <a:gd name="T45" fmla="*/ 584 h 756"/>
                  <a:gd name="T46" fmla="*/ 409 w 1846"/>
                  <a:gd name="T47" fmla="*/ 621 h 756"/>
                  <a:gd name="T48" fmla="*/ 455 w 1846"/>
                  <a:gd name="T49" fmla="*/ 654 h 756"/>
                  <a:gd name="T50" fmla="*/ 498 w 1846"/>
                  <a:gd name="T51" fmla="*/ 688 h 756"/>
                  <a:gd name="T52" fmla="*/ 544 w 1846"/>
                  <a:gd name="T53" fmla="*/ 716 h 756"/>
                  <a:gd name="T54" fmla="*/ 587 w 1846"/>
                  <a:gd name="T55" fmla="*/ 731 h 756"/>
                  <a:gd name="T56" fmla="*/ 633 w 1846"/>
                  <a:gd name="T57" fmla="*/ 750 h 756"/>
                  <a:gd name="T58" fmla="*/ 676 w 1846"/>
                  <a:gd name="T59" fmla="*/ 756 h 756"/>
                  <a:gd name="T60" fmla="*/ 716 w 1846"/>
                  <a:gd name="T61" fmla="*/ 750 h 756"/>
                  <a:gd name="T62" fmla="*/ 777 w 1846"/>
                  <a:gd name="T63" fmla="*/ 731 h 756"/>
                  <a:gd name="T64" fmla="*/ 949 w 1846"/>
                  <a:gd name="T65" fmla="*/ 704 h 756"/>
                  <a:gd name="T66" fmla="*/ 1155 w 1846"/>
                  <a:gd name="T67" fmla="*/ 673 h 756"/>
                  <a:gd name="T68" fmla="*/ 1370 w 1846"/>
                  <a:gd name="T69" fmla="*/ 639 h 756"/>
                  <a:gd name="T70" fmla="*/ 1557 w 1846"/>
                  <a:gd name="T71" fmla="*/ 611 h 756"/>
                  <a:gd name="T72" fmla="*/ 1699 w 1846"/>
                  <a:gd name="T73" fmla="*/ 587 h 756"/>
                  <a:gd name="T74" fmla="*/ 1748 w 1846"/>
                  <a:gd name="T75" fmla="*/ 584 h 756"/>
                  <a:gd name="T76" fmla="*/ 1763 w 1846"/>
                  <a:gd name="T77" fmla="*/ 572 h 756"/>
                  <a:gd name="T78" fmla="*/ 1831 w 1846"/>
                  <a:gd name="T79" fmla="*/ 532 h 756"/>
                  <a:gd name="T80" fmla="*/ 1846 w 1846"/>
                  <a:gd name="T81" fmla="*/ 516 h 756"/>
                  <a:gd name="T82" fmla="*/ 1831 w 1846"/>
                  <a:gd name="T83" fmla="*/ 482 h 756"/>
                  <a:gd name="T84" fmla="*/ 1781 w 1846"/>
                  <a:gd name="T85" fmla="*/ 470 h 756"/>
                  <a:gd name="T86" fmla="*/ 1548 w 1846"/>
                  <a:gd name="T87" fmla="*/ 467 h 756"/>
                  <a:gd name="T88" fmla="*/ 1530 w 1846"/>
                  <a:gd name="T89" fmla="*/ 470 h 756"/>
                  <a:gd name="T90" fmla="*/ 1459 w 1846"/>
                  <a:gd name="T91" fmla="*/ 489 h 756"/>
                  <a:gd name="T92" fmla="*/ 1364 w 1846"/>
                  <a:gd name="T93" fmla="*/ 516 h 756"/>
                  <a:gd name="T94" fmla="*/ 1247 w 1846"/>
                  <a:gd name="T95" fmla="*/ 544 h 756"/>
                  <a:gd name="T96" fmla="*/ 1121 w 1846"/>
                  <a:gd name="T97" fmla="*/ 572 h 756"/>
                  <a:gd name="T98" fmla="*/ 986 w 1846"/>
                  <a:gd name="T99" fmla="*/ 599 h 756"/>
                  <a:gd name="T100" fmla="*/ 860 w 1846"/>
                  <a:gd name="T101" fmla="*/ 615 h 756"/>
                  <a:gd name="T102" fmla="*/ 753 w 1846"/>
                  <a:gd name="T103" fmla="*/ 627 h 756"/>
                  <a:gd name="T104" fmla="*/ 667 w 1846"/>
                  <a:gd name="T105" fmla="*/ 621 h 756"/>
                  <a:gd name="T106" fmla="*/ 633 w 1846"/>
                  <a:gd name="T107" fmla="*/ 615 h 756"/>
                  <a:gd name="T108" fmla="*/ 587 w 1846"/>
                  <a:gd name="T109" fmla="*/ 587 h 756"/>
                  <a:gd name="T110" fmla="*/ 526 w 1846"/>
                  <a:gd name="T111" fmla="*/ 550 h 756"/>
                  <a:gd name="T112" fmla="*/ 455 w 1846"/>
                  <a:gd name="T113" fmla="*/ 495 h 756"/>
                  <a:gd name="T114" fmla="*/ 378 w 1846"/>
                  <a:gd name="T115" fmla="*/ 433 h 756"/>
                  <a:gd name="T116" fmla="*/ 298 w 1846"/>
                  <a:gd name="T117" fmla="*/ 366 h 7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6"/>
                  <a:gd name="T178" fmla="*/ 0 h 756"/>
                  <a:gd name="T179" fmla="*/ 1846 w 1846"/>
                  <a:gd name="T180" fmla="*/ 756 h 75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6" h="756">
                    <a:moveTo>
                      <a:pt x="298" y="366"/>
                    </a:moveTo>
                    <a:lnTo>
                      <a:pt x="277" y="344"/>
                    </a:lnTo>
                    <a:lnTo>
                      <a:pt x="261" y="317"/>
                    </a:lnTo>
                    <a:lnTo>
                      <a:pt x="237" y="295"/>
                    </a:lnTo>
                    <a:lnTo>
                      <a:pt x="222" y="268"/>
                    </a:lnTo>
                    <a:lnTo>
                      <a:pt x="200" y="243"/>
                    </a:lnTo>
                    <a:lnTo>
                      <a:pt x="182" y="215"/>
                    </a:lnTo>
                    <a:lnTo>
                      <a:pt x="166" y="194"/>
                    </a:lnTo>
                    <a:lnTo>
                      <a:pt x="151" y="166"/>
                    </a:lnTo>
                    <a:lnTo>
                      <a:pt x="132" y="145"/>
                    </a:lnTo>
                    <a:lnTo>
                      <a:pt x="117" y="123"/>
                    </a:lnTo>
                    <a:lnTo>
                      <a:pt x="105" y="99"/>
                    </a:lnTo>
                    <a:lnTo>
                      <a:pt x="89" y="77"/>
                    </a:lnTo>
                    <a:lnTo>
                      <a:pt x="71" y="62"/>
                    </a:lnTo>
                    <a:lnTo>
                      <a:pt x="62" y="43"/>
                    </a:lnTo>
                    <a:lnTo>
                      <a:pt x="50" y="28"/>
                    </a:lnTo>
                    <a:lnTo>
                      <a:pt x="34" y="16"/>
                    </a:lnTo>
                    <a:lnTo>
                      <a:pt x="22" y="13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7" y="22"/>
                    </a:lnTo>
                    <a:lnTo>
                      <a:pt x="16" y="49"/>
                    </a:lnTo>
                    <a:lnTo>
                      <a:pt x="34" y="71"/>
                    </a:lnTo>
                    <a:lnTo>
                      <a:pt x="43" y="89"/>
                    </a:lnTo>
                    <a:lnTo>
                      <a:pt x="50" y="99"/>
                    </a:lnTo>
                    <a:lnTo>
                      <a:pt x="56" y="132"/>
                    </a:lnTo>
                    <a:lnTo>
                      <a:pt x="77" y="215"/>
                    </a:lnTo>
                    <a:lnTo>
                      <a:pt x="151" y="332"/>
                    </a:lnTo>
                    <a:lnTo>
                      <a:pt x="160" y="344"/>
                    </a:lnTo>
                    <a:lnTo>
                      <a:pt x="172" y="357"/>
                    </a:lnTo>
                    <a:lnTo>
                      <a:pt x="182" y="372"/>
                    </a:lnTo>
                    <a:lnTo>
                      <a:pt x="200" y="387"/>
                    </a:lnTo>
                    <a:lnTo>
                      <a:pt x="209" y="406"/>
                    </a:lnTo>
                    <a:lnTo>
                      <a:pt x="228" y="421"/>
                    </a:lnTo>
                    <a:lnTo>
                      <a:pt x="243" y="443"/>
                    </a:lnTo>
                    <a:lnTo>
                      <a:pt x="261" y="461"/>
                    </a:lnTo>
                    <a:lnTo>
                      <a:pt x="277" y="482"/>
                    </a:lnTo>
                    <a:lnTo>
                      <a:pt x="292" y="501"/>
                    </a:lnTo>
                    <a:lnTo>
                      <a:pt x="311" y="522"/>
                    </a:lnTo>
                    <a:lnTo>
                      <a:pt x="332" y="544"/>
                    </a:lnTo>
                    <a:lnTo>
                      <a:pt x="350" y="559"/>
                    </a:lnTo>
                    <a:lnTo>
                      <a:pt x="372" y="584"/>
                    </a:lnTo>
                    <a:lnTo>
                      <a:pt x="393" y="599"/>
                    </a:lnTo>
                    <a:lnTo>
                      <a:pt x="409" y="621"/>
                    </a:lnTo>
                    <a:lnTo>
                      <a:pt x="433" y="639"/>
                    </a:lnTo>
                    <a:lnTo>
                      <a:pt x="455" y="654"/>
                    </a:lnTo>
                    <a:lnTo>
                      <a:pt x="476" y="673"/>
                    </a:lnTo>
                    <a:lnTo>
                      <a:pt x="498" y="688"/>
                    </a:lnTo>
                    <a:lnTo>
                      <a:pt x="522" y="701"/>
                    </a:lnTo>
                    <a:lnTo>
                      <a:pt x="544" y="716"/>
                    </a:lnTo>
                    <a:lnTo>
                      <a:pt x="565" y="728"/>
                    </a:lnTo>
                    <a:lnTo>
                      <a:pt x="587" y="731"/>
                    </a:lnTo>
                    <a:lnTo>
                      <a:pt x="608" y="744"/>
                    </a:lnTo>
                    <a:lnTo>
                      <a:pt x="633" y="750"/>
                    </a:lnTo>
                    <a:lnTo>
                      <a:pt x="654" y="750"/>
                    </a:lnTo>
                    <a:lnTo>
                      <a:pt x="676" y="756"/>
                    </a:lnTo>
                    <a:lnTo>
                      <a:pt x="694" y="750"/>
                    </a:lnTo>
                    <a:lnTo>
                      <a:pt x="716" y="750"/>
                    </a:lnTo>
                    <a:lnTo>
                      <a:pt x="777" y="731"/>
                    </a:lnTo>
                    <a:lnTo>
                      <a:pt x="854" y="722"/>
                    </a:lnTo>
                    <a:lnTo>
                      <a:pt x="949" y="704"/>
                    </a:lnTo>
                    <a:lnTo>
                      <a:pt x="1048" y="688"/>
                    </a:lnTo>
                    <a:lnTo>
                      <a:pt x="1155" y="673"/>
                    </a:lnTo>
                    <a:lnTo>
                      <a:pt x="1266" y="654"/>
                    </a:lnTo>
                    <a:lnTo>
                      <a:pt x="1370" y="639"/>
                    </a:lnTo>
                    <a:lnTo>
                      <a:pt x="1471" y="621"/>
                    </a:lnTo>
                    <a:lnTo>
                      <a:pt x="1557" y="611"/>
                    </a:lnTo>
                    <a:lnTo>
                      <a:pt x="1637" y="599"/>
                    </a:lnTo>
                    <a:lnTo>
                      <a:pt x="1699" y="587"/>
                    </a:lnTo>
                    <a:lnTo>
                      <a:pt x="1735" y="584"/>
                    </a:lnTo>
                    <a:lnTo>
                      <a:pt x="1748" y="584"/>
                    </a:lnTo>
                    <a:lnTo>
                      <a:pt x="1763" y="572"/>
                    </a:lnTo>
                    <a:lnTo>
                      <a:pt x="1803" y="550"/>
                    </a:lnTo>
                    <a:lnTo>
                      <a:pt x="1831" y="532"/>
                    </a:lnTo>
                    <a:lnTo>
                      <a:pt x="1846" y="516"/>
                    </a:lnTo>
                    <a:lnTo>
                      <a:pt x="1843" y="504"/>
                    </a:lnTo>
                    <a:lnTo>
                      <a:pt x="1831" y="482"/>
                    </a:lnTo>
                    <a:lnTo>
                      <a:pt x="1781" y="470"/>
                    </a:lnTo>
                    <a:lnTo>
                      <a:pt x="1671" y="461"/>
                    </a:lnTo>
                    <a:lnTo>
                      <a:pt x="1548" y="467"/>
                    </a:lnTo>
                    <a:lnTo>
                      <a:pt x="1530" y="470"/>
                    </a:lnTo>
                    <a:lnTo>
                      <a:pt x="1499" y="476"/>
                    </a:lnTo>
                    <a:lnTo>
                      <a:pt x="1459" y="489"/>
                    </a:lnTo>
                    <a:lnTo>
                      <a:pt x="1413" y="504"/>
                    </a:lnTo>
                    <a:lnTo>
                      <a:pt x="1364" y="516"/>
                    </a:lnTo>
                    <a:lnTo>
                      <a:pt x="1309" y="532"/>
                    </a:lnTo>
                    <a:lnTo>
                      <a:pt x="1247" y="544"/>
                    </a:lnTo>
                    <a:lnTo>
                      <a:pt x="1183" y="559"/>
                    </a:lnTo>
                    <a:lnTo>
                      <a:pt x="1121" y="572"/>
                    </a:lnTo>
                    <a:lnTo>
                      <a:pt x="1054" y="587"/>
                    </a:lnTo>
                    <a:lnTo>
                      <a:pt x="986" y="599"/>
                    </a:lnTo>
                    <a:lnTo>
                      <a:pt x="922" y="611"/>
                    </a:lnTo>
                    <a:lnTo>
                      <a:pt x="860" y="615"/>
                    </a:lnTo>
                    <a:lnTo>
                      <a:pt x="805" y="627"/>
                    </a:lnTo>
                    <a:lnTo>
                      <a:pt x="753" y="627"/>
                    </a:lnTo>
                    <a:lnTo>
                      <a:pt x="704" y="627"/>
                    </a:lnTo>
                    <a:lnTo>
                      <a:pt x="667" y="621"/>
                    </a:lnTo>
                    <a:lnTo>
                      <a:pt x="633" y="615"/>
                    </a:lnTo>
                    <a:lnTo>
                      <a:pt x="608" y="605"/>
                    </a:lnTo>
                    <a:lnTo>
                      <a:pt x="587" y="587"/>
                    </a:lnTo>
                    <a:lnTo>
                      <a:pt x="559" y="572"/>
                    </a:lnTo>
                    <a:lnTo>
                      <a:pt x="526" y="550"/>
                    </a:lnTo>
                    <a:lnTo>
                      <a:pt x="495" y="522"/>
                    </a:lnTo>
                    <a:lnTo>
                      <a:pt x="455" y="495"/>
                    </a:lnTo>
                    <a:lnTo>
                      <a:pt x="415" y="467"/>
                    </a:lnTo>
                    <a:lnTo>
                      <a:pt x="378" y="433"/>
                    </a:lnTo>
                    <a:lnTo>
                      <a:pt x="338" y="400"/>
                    </a:lnTo>
                    <a:lnTo>
                      <a:pt x="298" y="366"/>
                    </a:lnTo>
                    <a:close/>
                  </a:path>
                </a:pathLst>
              </a:custGeom>
              <a:solidFill>
                <a:srgbClr val="A4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10" name="Freeform 32"/>
              <p:cNvSpPr>
                <a:spLocks/>
              </p:cNvSpPr>
              <p:nvPr/>
            </p:nvSpPr>
            <p:spPr bwMode="auto">
              <a:xfrm>
                <a:off x="4019" y="3309"/>
                <a:ext cx="1843" cy="756"/>
              </a:xfrm>
              <a:custGeom>
                <a:avLst/>
                <a:gdLst>
                  <a:gd name="T0" fmla="*/ 277 w 1843"/>
                  <a:gd name="T1" fmla="*/ 360 h 756"/>
                  <a:gd name="T2" fmla="*/ 234 w 1843"/>
                  <a:gd name="T3" fmla="*/ 311 h 756"/>
                  <a:gd name="T4" fmla="*/ 194 w 1843"/>
                  <a:gd name="T5" fmla="*/ 255 h 756"/>
                  <a:gd name="T6" fmla="*/ 160 w 1843"/>
                  <a:gd name="T7" fmla="*/ 206 h 756"/>
                  <a:gd name="T8" fmla="*/ 126 w 1843"/>
                  <a:gd name="T9" fmla="*/ 157 h 756"/>
                  <a:gd name="T10" fmla="*/ 93 w 1843"/>
                  <a:gd name="T11" fmla="*/ 105 h 756"/>
                  <a:gd name="T12" fmla="*/ 65 w 1843"/>
                  <a:gd name="T13" fmla="*/ 68 h 756"/>
                  <a:gd name="T14" fmla="*/ 43 w 1843"/>
                  <a:gd name="T15" fmla="*/ 34 h 756"/>
                  <a:gd name="T16" fmla="*/ 22 w 1843"/>
                  <a:gd name="T17" fmla="*/ 13 h 756"/>
                  <a:gd name="T18" fmla="*/ 0 w 1843"/>
                  <a:gd name="T19" fmla="*/ 0 h 756"/>
                  <a:gd name="T20" fmla="*/ 0 w 1843"/>
                  <a:gd name="T21" fmla="*/ 6 h 756"/>
                  <a:gd name="T22" fmla="*/ 16 w 1843"/>
                  <a:gd name="T23" fmla="*/ 49 h 756"/>
                  <a:gd name="T24" fmla="*/ 43 w 1843"/>
                  <a:gd name="T25" fmla="*/ 89 h 756"/>
                  <a:gd name="T26" fmla="*/ 50 w 1843"/>
                  <a:gd name="T27" fmla="*/ 99 h 756"/>
                  <a:gd name="T28" fmla="*/ 77 w 1843"/>
                  <a:gd name="T29" fmla="*/ 215 h 756"/>
                  <a:gd name="T30" fmla="*/ 151 w 1843"/>
                  <a:gd name="T31" fmla="*/ 332 h 756"/>
                  <a:gd name="T32" fmla="*/ 172 w 1843"/>
                  <a:gd name="T33" fmla="*/ 357 h 756"/>
                  <a:gd name="T34" fmla="*/ 200 w 1843"/>
                  <a:gd name="T35" fmla="*/ 387 h 756"/>
                  <a:gd name="T36" fmla="*/ 228 w 1843"/>
                  <a:gd name="T37" fmla="*/ 421 h 756"/>
                  <a:gd name="T38" fmla="*/ 261 w 1843"/>
                  <a:gd name="T39" fmla="*/ 461 h 756"/>
                  <a:gd name="T40" fmla="*/ 292 w 1843"/>
                  <a:gd name="T41" fmla="*/ 501 h 756"/>
                  <a:gd name="T42" fmla="*/ 332 w 1843"/>
                  <a:gd name="T43" fmla="*/ 544 h 756"/>
                  <a:gd name="T44" fmla="*/ 372 w 1843"/>
                  <a:gd name="T45" fmla="*/ 584 h 756"/>
                  <a:gd name="T46" fmla="*/ 409 w 1843"/>
                  <a:gd name="T47" fmla="*/ 621 h 756"/>
                  <a:gd name="T48" fmla="*/ 455 w 1843"/>
                  <a:gd name="T49" fmla="*/ 654 h 756"/>
                  <a:gd name="T50" fmla="*/ 498 w 1843"/>
                  <a:gd name="T51" fmla="*/ 688 h 756"/>
                  <a:gd name="T52" fmla="*/ 544 w 1843"/>
                  <a:gd name="T53" fmla="*/ 716 h 756"/>
                  <a:gd name="T54" fmla="*/ 587 w 1843"/>
                  <a:gd name="T55" fmla="*/ 731 h 756"/>
                  <a:gd name="T56" fmla="*/ 633 w 1843"/>
                  <a:gd name="T57" fmla="*/ 750 h 756"/>
                  <a:gd name="T58" fmla="*/ 676 w 1843"/>
                  <a:gd name="T59" fmla="*/ 756 h 756"/>
                  <a:gd name="T60" fmla="*/ 716 w 1843"/>
                  <a:gd name="T61" fmla="*/ 750 h 756"/>
                  <a:gd name="T62" fmla="*/ 777 w 1843"/>
                  <a:gd name="T63" fmla="*/ 731 h 756"/>
                  <a:gd name="T64" fmla="*/ 949 w 1843"/>
                  <a:gd name="T65" fmla="*/ 704 h 756"/>
                  <a:gd name="T66" fmla="*/ 1155 w 1843"/>
                  <a:gd name="T67" fmla="*/ 673 h 756"/>
                  <a:gd name="T68" fmla="*/ 1370 w 1843"/>
                  <a:gd name="T69" fmla="*/ 639 h 756"/>
                  <a:gd name="T70" fmla="*/ 1557 w 1843"/>
                  <a:gd name="T71" fmla="*/ 611 h 756"/>
                  <a:gd name="T72" fmla="*/ 1699 w 1843"/>
                  <a:gd name="T73" fmla="*/ 587 h 756"/>
                  <a:gd name="T74" fmla="*/ 1748 w 1843"/>
                  <a:gd name="T75" fmla="*/ 584 h 756"/>
                  <a:gd name="T76" fmla="*/ 1763 w 1843"/>
                  <a:gd name="T77" fmla="*/ 572 h 756"/>
                  <a:gd name="T78" fmla="*/ 1831 w 1843"/>
                  <a:gd name="T79" fmla="*/ 532 h 756"/>
                  <a:gd name="T80" fmla="*/ 1843 w 1843"/>
                  <a:gd name="T81" fmla="*/ 522 h 756"/>
                  <a:gd name="T82" fmla="*/ 1815 w 1843"/>
                  <a:gd name="T83" fmla="*/ 501 h 756"/>
                  <a:gd name="T84" fmla="*/ 1769 w 1843"/>
                  <a:gd name="T85" fmla="*/ 489 h 756"/>
                  <a:gd name="T86" fmla="*/ 1563 w 1843"/>
                  <a:gd name="T87" fmla="*/ 482 h 756"/>
                  <a:gd name="T88" fmla="*/ 1542 w 1843"/>
                  <a:gd name="T89" fmla="*/ 489 h 756"/>
                  <a:gd name="T90" fmla="*/ 1471 w 1843"/>
                  <a:gd name="T91" fmla="*/ 504 h 756"/>
                  <a:gd name="T92" fmla="*/ 1370 w 1843"/>
                  <a:gd name="T93" fmla="*/ 532 h 756"/>
                  <a:gd name="T94" fmla="*/ 1253 w 1843"/>
                  <a:gd name="T95" fmla="*/ 559 h 756"/>
                  <a:gd name="T96" fmla="*/ 1121 w 1843"/>
                  <a:gd name="T97" fmla="*/ 593 h 756"/>
                  <a:gd name="T98" fmla="*/ 986 w 1843"/>
                  <a:gd name="T99" fmla="*/ 615 h 756"/>
                  <a:gd name="T100" fmla="*/ 860 w 1843"/>
                  <a:gd name="T101" fmla="*/ 639 h 756"/>
                  <a:gd name="T102" fmla="*/ 750 w 1843"/>
                  <a:gd name="T103" fmla="*/ 642 h 756"/>
                  <a:gd name="T104" fmla="*/ 667 w 1843"/>
                  <a:gd name="T105" fmla="*/ 639 h 756"/>
                  <a:gd name="T106" fmla="*/ 633 w 1843"/>
                  <a:gd name="T107" fmla="*/ 633 h 756"/>
                  <a:gd name="T108" fmla="*/ 587 w 1843"/>
                  <a:gd name="T109" fmla="*/ 605 h 756"/>
                  <a:gd name="T110" fmla="*/ 526 w 1843"/>
                  <a:gd name="T111" fmla="*/ 565 h 756"/>
                  <a:gd name="T112" fmla="*/ 455 w 1843"/>
                  <a:gd name="T113" fmla="*/ 516 h 756"/>
                  <a:gd name="T114" fmla="*/ 378 w 1843"/>
                  <a:gd name="T115" fmla="*/ 449 h 756"/>
                  <a:gd name="T116" fmla="*/ 298 w 1843"/>
                  <a:gd name="T117" fmla="*/ 384 h 75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3"/>
                  <a:gd name="T178" fmla="*/ 0 h 756"/>
                  <a:gd name="T179" fmla="*/ 1843 w 1843"/>
                  <a:gd name="T180" fmla="*/ 756 h 75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3" h="756">
                    <a:moveTo>
                      <a:pt x="298" y="384"/>
                    </a:moveTo>
                    <a:lnTo>
                      <a:pt x="277" y="360"/>
                    </a:lnTo>
                    <a:lnTo>
                      <a:pt x="255" y="332"/>
                    </a:lnTo>
                    <a:lnTo>
                      <a:pt x="234" y="311"/>
                    </a:lnTo>
                    <a:lnTo>
                      <a:pt x="215" y="283"/>
                    </a:lnTo>
                    <a:lnTo>
                      <a:pt x="194" y="255"/>
                    </a:lnTo>
                    <a:lnTo>
                      <a:pt x="179" y="234"/>
                    </a:lnTo>
                    <a:lnTo>
                      <a:pt x="160" y="206"/>
                    </a:lnTo>
                    <a:lnTo>
                      <a:pt x="145" y="178"/>
                    </a:lnTo>
                    <a:lnTo>
                      <a:pt x="126" y="157"/>
                    </a:lnTo>
                    <a:lnTo>
                      <a:pt x="111" y="126"/>
                    </a:lnTo>
                    <a:lnTo>
                      <a:pt x="93" y="105"/>
                    </a:lnTo>
                    <a:lnTo>
                      <a:pt x="83" y="83"/>
                    </a:lnTo>
                    <a:lnTo>
                      <a:pt x="65" y="68"/>
                    </a:lnTo>
                    <a:lnTo>
                      <a:pt x="56" y="49"/>
                    </a:lnTo>
                    <a:lnTo>
                      <a:pt x="43" y="34"/>
                    </a:lnTo>
                    <a:lnTo>
                      <a:pt x="34" y="22"/>
                    </a:lnTo>
                    <a:lnTo>
                      <a:pt x="22" y="13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7" y="22"/>
                    </a:lnTo>
                    <a:lnTo>
                      <a:pt x="16" y="49"/>
                    </a:lnTo>
                    <a:lnTo>
                      <a:pt x="34" y="71"/>
                    </a:lnTo>
                    <a:lnTo>
                      <a:pt x="43" y="89"/>
                    </a:lnTo>
                    <a:lnTo>
                      <a:pt x="50" y="99"/>
                    </a:lnTo>
                    <a:lnTo>
                      <a:pt x="56" y="132"/>
                    </a:lnTo>
                    <a:lnTo>
                      <a:pt x="77" y="215"/>
                    </a:lnTo>
                    <a:lnTo>
                      <a:pt x="151" y="332"/>
                    </a:lnTo>
                    <a:lnTo>
                      <a:pt x="160" y="344"/>
                    </a:lnTo>
                    <a:lnTo>
                      <a:pt x="172" y="357"/>
                    </a:lnTo>
                    <a:lnTo>
                      <a:pt x="182" y="372"/>
                    </a:lnTo>
                    <a:lnTo>
                      <a:pt x="200" y="387"/>
                    </a:lnTo>
                    <a:lnTo>
                      <a:pt x="209" y="406"/>
                    </a:lnTo>
                    <a:lnTo>
                      <a:pt x="228" y="421"/>
                    </a:lnTo>
                    <a:lnTo>
                      <a:pt x="243" y="443"/>
                    </a:lnTo>
                    <a:lnTo>
                      <a:pt x="261" y="461"/>
                    </a:lnTo>
                    <a:lnTo>
                      <a:pt x="277" y="482"/>
                    </a:lnTo>
                    <a:lnTo>
                      <a:pt x="292" y="501"/>
                    </a:lnTo>
                    <a:lnTo>
                      <a:pt x="311" y="522"/>
                    </a:lnTo>
                    <a:lnTo>
                      <a:pt x="332" y="544"/>
                    </a:lnTo>
                    <a:lnTo>
                      <a:pt x="350" y="559"/>
                    </a:lnTo>
                    <a:lnTo>
                      <a:pt x="372" y="584"/>
                    </a:lnTo>
                    <a:lnTo>
                      <a:pt x="393" y="599"/>
                    </a:lnTo>
                    <a:lnTo>
                      <a:pt x="409" y="621"/>
                    </a:lnTo>
                    <a:lnTo>
                      <a:pt x="433" y="639"/>
                    </a:lnTo>
                    <a:lnTo>
                      <a:pt x="455" y="654"/>
                    </a:lnTo>
                    <a:lnTo>
                      <a:pt x="476" y="673"/>
                    </a:lnTo>
                    <a:lnTo>
                      <a:pt x="498" y="688"/>
                    </a:lnTo>
                    <a:lnTo>
                      <a:pt x="522" y="701"/>
                    </a:lnTo>
                    <a:lnTo>
                      <a:pt x="544" y="716"/>
                    </a:lnTo>
                    <a:lnTo>
                      <a:pt x="565" y="728"/>
                    </a:lnTo>
                    <a:lnTo>
                      <a:pt x="587" y="731"/>
                    </a:lnTo>
                    <a:lnTo>
                      <a:pt x="608" y="744"/>
                    </a:lnTo>
                    <a:lnTo>
                      <a:pt x="633" y="750"/>
                    </a:lnTo>
                    <a:lnTo>
                      <a:pt x="654" y="750"/>
                    </a:lnTo>
                    <a:lnTo>
                      <a:pt x="676" y="756"/>
                    </a:lnTo>
                    <a:lnTo>
                      <a:pt x="694" y="750"/>
                    </a:lnTo>
                    <a:lnTo>
                      <a:pt x="716" y="750"/>
                    </a:lnTo>
                    <a:lnTo>
                      <a:pt x="777" y="731"/>
                    </a:lnTo>
                    <a:lnTo>
                      <a:pt x="854" y="722"/>
                    </a:lnTo>
                    <a:lnTo>
                      <a:pt x="949" y="704"/>
                    </a:lnTo>
                    <a:lnTo>
                      <a:pt x="1048" y="688"/>
                    </a:lnTo>
                    <a:lnTo>
                      <a:pt x="1155" y="673"/>
                    </a:lnTo>
                    <a:lnTo>
                      <a:pt x="1266" y="654"/>
                    </a:lnTo>
                    <a:lnTo>
                      <a:pt x="1370" y="639"/>
                    </a:lnTo>
                    <a:lnTo>
                      <a:pt x="1471" y="621"/>
                    </a:lnTo>
                    <a:lnTo>
                      <a:pt x="1557" y="611"/>
                    </a:lnTo>
                    <a:lnTo>
                      <a:pt x="1637" y="599"/>
                    </a:lnTo>
                    <a:lnTo>
                      <a:pt x="1699" y="587"/>
                    </a:lnTo>
                    <a:lnTo>
                      <a:pt x="1735" y="584"/>
                    </a:lnTo>
                    <a:lnTo>
                      <a:pt x="1748" y="584"/>
                    </a:lnTo>
                    <a:lnTo>
                      <a:pt x="1763" y="572"/>
                    </a:lnTo>
                    <a:lnTo>
                      <a:pt x="1803" y="550"/>
                    </a:lnTo>
                    <a:lnTo>
                      <a:pt x="1831" y="532"/>
                    </a:lnTo>
                    <a:lnTo>
                      <a:pt x="1843" y="522"/>
                    </a:lnTo>
                    <a:lnTo>
                      <a:pt x="1831" y="516"/>
                    </a:lnTo>
                    <a:lnTo>
                      <a:pt x="1815" y="501"/>
                    </a:lnTo>
                    <a:lnTo>
                      <a:pt x="1769" y="489"/>
                    </a:lnTo>
                    <a:lnTo>
                      <a:pt x="1671" y="476"/>
                    </a:lnTo>
                    <a:lnTo>
                      <a:pt x="1563" y="482"/>
                    </a:lnTo>
                    <a:lnTo>
                      <a:pt x="1542" y="489"/>
                    </a:lnTo>
                    <a:lnTo>
                      <a:pt x="1508" y="495"/>
                    </a:lnTo>
                    <a:lnTo>
                      <a:pt x="1471" y="504"/>
                    </a:lnTo>
                    <a:lnTo>
                      <a:pt x="1425" y="516"/>
                    </a:lnTo>
                    <a:lnTo>
                      <a:pt x="1370" y="532"/>
                    </a:lnTo>
                    <a:lnTo>
                      <a:pt x="1315" y="550"/>
                    </a:lnTo>
                    <a:lnTo>
                      <a:pt x="1253" y="559"/>
                    </a:lnTo>
                    <a:lnTo>
                      <a:pt x="1186" y="578"/>
                    </a:lnTo>
                    <a:lnTo>
                      <a:pt x="1121" y="593"/>
                    </a:lnTo>
                    <a:lnTo>
                      <a:pt x="1054" y="605"/>
                    </a:lnTo>
                    <a:lnTo>
                      <a:pt x="986" y="615"/>
                    </a:lnTo>
                    <a:lnTo>
                      <a:pt x="922" y="627"/>
                    </a:lnTo>
                    <a:lnTo>
                      <a:pt x="860" y="639"/>
                    </a:lnTo>
                    <a:lnTo>
                      <a:pt x="805" y="642"/>
                    </a:lnTo>
                    <a:lnTo>
                      <a:pt x="750" y="642"/>
                    </a:lnTo>
                    <a:lnTo>
                      <a:pt x="704" y="642"/>
                    </a:lnTo>
                    <a:lnTo>
                      <a:pt x="667" y="639"/>
                    </a:lnTo>
                    <a:lnTo>
                      <a:pt x="633" y="633"/>
                    </a:lnTo>
                    <a:lnTo>
                      <a:pt x="608" y="621"/>
                    </a:lnTo>
                    <a:lnTo>
                      <a:pt x="587" y="605"/>
                    </a:lnTo>
                    <a:lnTo>
                      <a:pt x="553" y="587"/>
                    </a:lnTo>
                    <a:lnTo>
                      <a:pt x="526" y="565"/>
                    </a:lnTo>
                    <a:lnTo>
                      <a:pt x="489" y="544"/>
                    </a:lnTo>
                    <a:lnTo>
                      <a:pt x="455" y="516"/>
                    </a:lnTo>
                    <a:lnTo>
                      <a:pt x="415" y="482"/>
                    </a:lnTo>
                    <a:lnTo>
                      <a:pt x="378" y="449"/>
                    </a:lnTo>
                    <a:lnTo>
                      <a:pt x="338" y="415"/>
                    </a:lnTo>
                    <a:lnTo>
                      <a:pt x="298" y="384"/>
                    </a:lnTo>
                    <a:close/>
                  </a:path>
                </a:pathLst>
              </a:custGeom>
              <a:solidFill>
                <a:srgbClr val="9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11" name="Freeform 33"/>
              <p:cNvSpPr>
                <a:spLocks/>
              </p:cNvSpPr>
              <p:nvPr/>
            </p:nvSpPr>
            <p:spPr bwMode="auto">
              <a:xfrm>
                <a:off x="4019" y="3309"/>
                <a:ext cx="1837" cy="756"/>
              </a:xfrm>
              <a:custGeom>
                <a:avLst/>
                <a:gdLst>
                  <a:gd name="T0" fmla="*/ 277 w 1837"/>
                  <a:gd name="T1" fmla="*/ 378 h 756"/>
                  <a:gd name="T2" fmla="*/ 237 w 1837"/>
                  <a:gd name="T3" fmla="*/ 332 h 756"/>
                  <a:gd name="T4" fmla="*/ 200 w 1837"/>
                  <a:gd name="T5" fmla="*/ 283 h 756"/>
                  <a:gd name="T6" fmla="*/ 160 w 1837"/>
                  <a:gd name="T7" fmla="*/ 234 h 756"/>
                  <a:gd name="T8" fmla="*/ 132 w 1837"/>
                  <a:gd name="T9" fmla="*/ 188 h 756"/>
                  <a:gd name="T10" fmla="*/ 105 w 1837"/>
                  <a:gd name="T11" fmla="*/ 139 h 756"/>
                  <a:gd name="T12" fmla="*/ 77 w 1837"/>
                  <a:gd name="T13" fmla="*/ 99 h 756"/>
                  <a:gd name="T14" fmla="*/ 56 w 1837"/>
                  <a:gd name="T15" fmla="*/ 62 h 756"/>
                  <a:gd name="T16" fmla="*/ 34 w 1837"/>
                  <a:gd name="T17" fmla="*/ 28 h 756"/>
                  <a:gd name="T18" fmla="*/ 16 w 1837"/>
                  <a:gd name="T19" fmla="*/ 13 h 756"/>
                  <a:gd name="T20" fmla="*/ 0 w 1837"/>
                  <a:gd name="T21" fmla="*/ 0 h 756"/>
                  <a:gd name="T22" fmla="*/ 0 w 1837"/>
                  <a:gd name="T23" fmla="*/ 6 h 756"/>
                  <a:gd name="T24" fmla="*/ 16 w 1837"/>
                  <a:gd name="T25" fmla="*/ 49 h 756"/>
                  <a:gd name="T26" fmla="*/ 43 w 1837"/>
                  <a:gd name="T27" fmla="*/ 89 h 756"/>
                  <a:gd name="T28" fmla="*/ 50 w 1837"/>
                  <a:gd name="T29" fmla="*/ 99 h 756"/>
                  <a:gd name="T30" fmla="*/ 77 w 1837"/>
                  <a:gd name="T31" fmla="*/ 215 h 756"/>
                  <a:gd name="T32" fmla="*/ 151 w 1837"/>
                  <a:gd name="T33" fmla="*/ 332 h 756"/>
                  <a:gd name="T34" fmla="*/ 172 w 1837"/>
                  <a:gd name="T35" fmla="*/ 357 h 756"/>
                  <a:gd name="T36" fmla="*/ 200 w 1837"/>
                  <a:gd name="T37" fmla="*/ 387 h 756"/>
                  <a:gd name="T38" fmla="*/ 228 w 1837"/>
                  <a:gd name="T39" fmla="*/ 421 h 756"/>
                  <a:gd name="T40" fmla="*/ 261 w 1837"/>
                  <a:gd name="T41" fmla="*/ 461 h 756"/>
                  <a:gd name="T42" fmla="*/ 292 w 1837"/>
                  <a:gd name="T43" fmla="*/ 501 h 756"/>
                  <a:gd name="T44" fmla="*/ 332 w 1837"/>
                  <a:gd name="T45" fmla="*/ 544 h 756"/>
                  <a:gd name="T46" fmla="*/ 372 w 1837"/>
                  <a:gd name="T47" fmla="*/ 584 h 756"/>
                  <a:gd name="T48" fmla="*/ 409 w 1837"/>
                  <a:gd name="T49" fmla="*/ 621 h 756"/>
                  <a:gd name="T50" fmla="*/ 455 w 1837"/>
                  <a:gd name="T51" fmla="*/ 654 h 756"/>
                  <a:gd name="T52" fmla="*/ 498 w 1837"/>
                  <a:gd name="T53" fmla="*/ 688 h 756"/>
                  <a:gd name="T54" fmla="*/ 544 w 1837"/>
                  <a:gd name="T55" fmla="*/ 716 h 756"/>
                  <a:gd name="T56" fmla="*/ 587 w 1837"/>
                  <a:gd name="T57" fmla="*/ 731 h 756"/>
                  <a:gd name="T58" fmla="*/ 633 w 1837"/>
                  <a:gd name="T59" fmla="*/ 750 h 756"/>
                  <a:gd name="T60" fmla="*/ 676 w 1837"/>
                  <a:gd name="T61" fmla="*/ 756 h 756"/>
                  <a:gd name="T62" fmla="*/ 716 w 1837"/>
                  <a:gd name="T63" fmla="*/ 750 h 756"/>
                  <a:gd name="T64" fmla="*/ 777 w 1837"/>
                  <a:gd name="T65" fmla="*/ 731 h 756"/>
                  <a:gd name="T66" fmla="*/ 949 w 1837"/>
                  <a:gd name="T67" fmla="*/ 704 h 756"/>
                  <a:gd name="T68" fmla="*/ 1155 w 1837"/>
                  <a:gd name="T69" fmla="*/ 673 h 756"/>
                  <a:gd name="T70" fmla="*/ 1370 w 1837"/>
                  <a:gd name="T71" fmla="*/ 639 h 756"/>
                  <a:gd name="T72" fmla="*/ 1557 w 1837"/>
                  <a:gd name="T73" fmla="*/ 611 h 756"/>
                  <a:gd name="T74" fmla="*/ 1699 w 1837"/>
                  <a:gd name="T75" fmla="*/ 587 h 756"/>
                  <a:gd name="T76" fmla="*/ 1748 w 1837"/>
                  <a:gd name="T77" fmla="*/ 584 h 756"/>
                  <a:gd name="T78" fmla="*/ 1763 w 1837"/>
                  <a:gd name="T79" fmla="*/ 572 h 756"/>
                  <a:gd name="T80" fmla="*/ 1831 w 1837"/>
                  <a:gd name="T81" fmla="*/ 532 h 756"/>
                  <a:gd name="T82" fmla="*/ 1837 w 1837"/>
                  <a:gd name="T83" fmla="*/ 522 h 756"/>
                  <a:gd name="T84" fmla="*/ 1797 w 1837"/>
                  <a:gd name="T85" fmla="*/ 501 h 756"/>
                  <a:gd name="T86" fmla="*/ 1757 w 1837"/>
                  <a:gd name="T87" fmla="*/ 495 h 756"/>
                  <a:gd name="T88" fmla="*/ 1563 w 1837"/>
                  <a:gd name="T89" fmla="*/ 501 h 756"/>
                  <a:gd name="T90" fmla="*/ 1542 w 1837"/>
                  <a:gd name="T91" fmla="*/ 504 h 756"/>
                  <a:gd name="T92" fmla="*/ 1481 w 1837"/>
                  <a:gd name="T93" fmla="*/ 522 h 756"/>
                  <a:gd name="T94" fmla="*/ 1385 w 1837"/>
                  <a:gd name="T95" fmla="*/ 544 h 756"/>
                  <a:gd name="T96" fmla="*/ 1275 w 1837"/>
                  <a:gd name="T97" fmla="*/ 572 h 756"/>
                  <a:gd name="T98" fmla="*/ 1155 w 1837"/>
                  <a:gd name="T99" fmla="*/ 605 h 756"/>
                  <a:gd name="T100" fmla="*/ 1026 w 1837"/>
                  <a:gd name="T101" fmla="*/ 627 h 756"/>
                  <a:gd name="T102" fmla="*/ 903 w 1837"/>
                  <a:gd name="T103" fmla="*/ 648 h 756"/>
                  <a:gd name="T104" fmla="*/ 793 w 1837"/>
                  <a:gd name="T105" fmla="*/ 661 h 756"/>
                  <a:gd name="T106" fmla="*/ 697 w 1837"/>
                  <a:gd name="T107" fmla="*/ 661 h 756"/>
                  <a:gd name="T108" fmla="*/ 633 w 1837"/>
                  <a:gd name="T109" fmla="*/ 648 h 756"/>
                  <a:gd name="T110" fmla="*/ 608 w 1837"/>
                  <a:gd name="T111" fmla="*/ 639 h 756"/>
                  <a:gd name="T112" fmla="*/ 553 w 1837"/>
                  <a:gd name="T113" fmla="*/ 611 h 756"/>
                  <a:gd name="T114" fmla="*/ 489 w 1837"/>
                  <a:gd name="T115" fmla="*/ 559 h 756"/>
                  <a:gd name="T116" fmla="*/ 415 w 1837"/>
                  <a:gd name="T117" fmla="*/ 504 h 756"/>
                  <a:gd name="T118" fmla="*/ 338 w 1837"/>
                  <a:gd name="T119" fmla="*/ 433 h 75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37"/>
                  <a:gd name="T181" fmla="*/ 0 h 756"/>
                  <a:gd name="T182" fmla="*/ 1837 w 1837"/>
                  <a:gd name="T183" fmla="*/ 756 h 75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37" h="756">
                    <a:moveTo>
                      <a:pt x="298" y="400"/>
                    </a:moveTo>
                    <a:lnTo>
                      <a:pt x="277" y="378"/>
                    </a:lnTo>
                    <a:lnTo>
                      <a:pt x="255" y="357"/>
                    </a:lnTo>
                    <a:lnTo>
                      <a:pt x="237" y="332"/>
                    </a:lnTo>
                    <a:lnTo>
                      <a:pt x="215" y="311"/>
                    </a:lnTo>
                    <a:lnTo>
                      <a:pt x="200" y="283"/>
                    </a:lnTo>
                    <a:lnTo>
                      <a:pt x="182" y="261"/>
                    </a:lnTo>
                    <a:lnTo>
                      <a:pt x="160" y="234"/>
                    </a:lnTo>
                    <a:lnTo>
                      <a:pt x="151" y="212"/>
                    </a:lnTo>
                    <a:lnTo>
                      <a:pt x="132" y="188"/>
                    </a:lnTo>
                    <a:lnTo>
                      <a:pt x="117" y="160"/>
                    </a:lnTo>
                    <a:lnTo>
                      <a:pt x="105" y="139"/>
                    </a:lnTo>
                    <a:lnTo>
                      <a:pt x="89" y="117"/>
                    </a:lnTo>
                    <a:lnTo>
                      <a:pt x="77" y="99"/>
                    </a:lnTo>
                    <a:lnTo>
                      <a:pt x="65" y="77"/>
                    </a:lnTo>
                    <a:lnTo>
                      <a:pt x="56" y="62"/>
                    </a:lnTo>
                    <a:lnTo>
                      <a:pt x="43" y="43"/>
                    </a:lnTo>
                    <a:lnTo>
                      <a:pt x="34" y="28"/>
                    </a:lnTo>
                    <a:lnTo>
                      <a:pt x="28" y="16"/>
                    </a:lnTo>
                    <a:lnTo>
                      <a:pt x="16" y="13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7" y="22"/>
                    </a:lnTo>
                    <a:lnTo>
                      <a:pt x="16" y="49"/>
                    </a:lnTo>
                    <a:lnTo>
                      <a:pt x="34" y="71"/>
                    </a:lnTo>
                    <a:lnTo>
                      <a:pt x="43" y="89"/>
                    </a:lnTo>
                    <a:lnTo>
                      <a:pt x="50" y="99"/>
                    </a:lnTo>
                    <a:lnTo>
                      <a:pt x="56" y="132"/>
                    </a:lnTo>
                    <a:lnTo>
                      <a:pt x="77" y="215"/>
                    </a:lnTo>
                    <a:lnTo>
                      <a:pt x="151" y="332"/>
                    </a:lnTo>
                    <a:lnTo>
                      <a:pt x="160" y="344"/>
                    </a:lnTo>
                    <a:lnTo>
                      <a:pt x="172" y="357"/>
                    </a:lnTo>
                    <a:lnTo>
                      <a:pt x="182" y="372"/>
                    </a:lnTo>
                    <a:lnTo>
                      <a:pt x="200" y="387"/>
                    </a:lnTo>
                    <a:lnTo>
                      <a:pt x="209" y="406"/>
                    </a:lnTo>
                    <a:lnTo>
                      <a:pt x="228" y="421"/>
                    </a:lnTo>
                    <a:lnTo>
                      <a:pt x="243" y="443"/>
                    </a:lnTo>
                    <a:lnTo>
                      <a:pt x="261" y="461"/>
                    </a:lnTo>
                    <a:lnTo>
                      <a:pt x="277" y="482"/>
                    </a:lnTo>
                    <a:lnTo>
                      <a:pt x="292" y="501"/>
                    </a:lnTo>
                    <a:lnTo>
                      <a:pt x="311" y="522"/>
                    </a:lnTo>
                    <a:lnTo>
                      <a:pt x="332" y="544"/>
                    </a:lnTo>
                    <a:lnTo>
                      <a:pt x="350" y="559"/>
                    </a:lnTo>
                    <a:lnTo>
                      <a:pt x="372" y="584"/>
                    </a:lnTo>
                    <a:lnTo>
                      <a:pt x="393" y="599"/>
                    </a:lnTo>
                    <a:lnTo>
                      <a:pt x="409" y="621"/>
                    </a:lnTo>
                    <a:lnTo>
                      <a:pt x="433" y="639"/>
                    </a:lnTo>
                    <a:lnTo>
                      <a:pt x="455" y="654"/>
                    </a:lnTo>
                    <a:lnTo>
                      <a:pt x="476" y="673"/>
                    </a:lnTo>
                    <a:lnTo>
                      <a:pt x="498" y="688"/>
                    </a:lnTo>
                    <a:lnTo>
                      <a:pt x="522" y="701"/>
                    </a:lnTo>
                    <a:lnTo>
                      <a:pt x="544" y="716"/>
                    </a:lnTo>
                    <a:lnTo>
                      <a:pt x="565" y="728"/>
                    </a:lnTo>
                    <a:lnTo>
                      <a:pt x="587" y="731"/>
                    </a:lnTo>
                    <a:lnTo>
                      <a:pt x="608" y="744"/>
                    </a:lnTo>
                    <a:lnTo>
                      <a:pt x="633" y="750"/>
                    </a:lnTo>
                    <a:lnTo>
                      <a:pt x="654" y="750"/>
                    </a:lnTo>
                    <a:lnTo>
                      <a:pt x="676" y="756"/>
                    </a:lnTo>
                    <a:lnTo>
                      <a:pt x="694" y="750"/>
                    </a:lnTo>
                    <a:lnTo>
                      <a:pt x="716" y="750"/>
                    </a:lnTo>
                    <a:lnTo>
                      <a:pt x="777" y="731"/>
                    </a:lnTo>
                    <a:lnTo>
                      <a:pt x="854" y="722"/>
                    </a:lnTo>
                    <a:lnTo>
                      <a:pt x="949" y="704"/>
                    </a:lnTo>
                    <a:lnTo>
                      <a:pt x="1048" y="688"/>
                    </a:lnTo>
                    <a:lnTo>
                      <a:pt x="1155" y="673"/>
                    </a:lnTo>
                    <a:lnTo>
                      <a:pt x="1266" y="654"/>
                    </a:lnTo>
                    <a:lnTo>
                      <a:pt x="1370" y="639"/>
                    </a:lnTo>
                    <a:lnTo>
                      <a:pt x="1471" y="621"/>
                    </a:lnTo>
                    <a:lnTo>
                      <a:pt x="1557" y="611"/>
                    </a:lnTo>
                    <a:lnTo>
                      <a:pt x="1637" y="599"/>
                    </a:lnTo>
                    <a:lnTo>
                      <a:pt x="1699" y="587"/>
                    </a:lnTo>
                    <a:lnTo>
                      <a:pt x="1735" y="584"/>
                    </a:lnTo>
                    <a:lnTo>
                      <a:pt x="1748" y="584"/>
                    </a:lnTo>
                    <a:lnTo>
                      <a:pt x="1763" y="572"/>
                    </a:lnTo>
                    <a:lnTo>
                      <a:pt x="1803" y="550"/>
                    </a:lnTo>
                    <a:lnTo>
                      <a:pt x="1831" y="532"/>
                    </a:lnTo>
                    <a:lnTo>
                      <a:pt x="1837" y="522"/>
                    </a:lnTo>
                    <a:lnTo>
                      <a:pt x="1818" y="516"/>
                    </a:lnTo>
                    <a:lnTo>
                      <a:pt x="1797" y="501"/>
                    </a:lnTo>
                    <a:lnTo>
                      <a:pt x="1757" y="495"/>
                    </a:lnTo>
                    <a:lnTo>
                      <a:pt x="1671" y="489"/>
                    </a:lnTo>
                    <a:lnTo>
                      <a:pt x="1563" y="501"/>
                    </a:lnTo>
                    <a:lnTo>
                      <a:pt x="1542" y="504"/>
                    </a:lnTo>
                    <a:lnTo>
                      <a:pt x="1514" y="510"/>
                    </a:lnTo>
                    <a:lnTo>
                      <a:pt x="1481" y="522"/>
                    </a:lnTo>
                    <a:lnTo>
                      <a:pt x="1438" y="532"/>
                    </a:lnTo>
                    <a:lnTo>
                      <a:pt x="1385" y="544"/>
                    </a:lnTo>
                    <a:lnTo>
                      <a:pt x="1330" y="559"/>
                    </a:lnTo>
                    <a:lnTo>
                      <a:pt x="1275" y="572"/>
                    </a:lnTo>
                    <a:lnTo>
                      <a:pt x="1213" y="587"/>
                    </a:lnTo>
                    <a:lnTo>
                      <a:pt x="1155" y="605"/>
                    </a:lnTo>
                    <a:lnTo>
                      <a:pt x="1087" y="615"/>
                    </a:lnTo>
                    <a:lnTo>
                      <a:pt x="1026" y="627"/>
                    </a:lnTo>
                    <a:lnTo>
                      <a:pt x="965" y="642"/>
                    </a:lnTo>
                    <a:lnTo>
                      <a:pt x="903" y="648"/>
                    </a:lnTo>
                    <a:lnTo>
                      <a:pt x="842" y="661"/>
                    </a:lnTo>
                    <a:lnTo>
                      <a:pt x="793" y="661"/>
                    </a:lnTo>
                    <a:lnTo>
                      <a:pt x="744" y="667"/>
                    </a:lnTo>
                    <a:lnTo>
                      <a:pt x="697" y="661"/>
                    </a:lnTo>
                    <a:lnTo>
                      <a:pt x="661" y="661"/>
                    </a:lnTo>
                    <a:lnTo>
                      <a:pt x="633" y="648"/>
                    </a:lnTo>
                    <a:lnTo>
                      <a:pt x="608" y="639"/>
                    </a:lnTo>
                    <a:lnTo>
                      <a:pt x="581" y="627"/>
                    </a:lnTo>
                    <a:lnTo>
                      <a:pt x="553" y="611"/>
                    </a:lnTo>
                    <a:lnTo>
                      <a:pt x="522" y="587"/>
                    </a:lnTo>
                    <a:lnTo>
                      <a:pt x="489" y="559"/>
                    </a:lnTo>
                    <a:lnTo>
                      <a:pt x="455" y="532"/>
                    </a:lnTo>
                    <a:lnTo>
                      <a:pt x="415" y="504"/>
                    </a:lnTo>
                    <a:lnTo>
                      <a:pt x="378" y="470"/>
                    </a:lnTo>
                    <a:lnTo>
                      <a:pt x="338" y="433"/>
                    </a:lnTo>
                    <a:lnTo>
                      <a:pt x="298" y="400"/>
                    </a:lnTo>
                    <a:close/>
                  </a:path>
                </a:pathLst>
              </a:custGeom>
              <a:solidFill>
                <a:srgbClr val="8B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12" name="Freeform 34"/>
              <p:cNvSpPr>
                <a:spLocks/>
              </p:cNvSpPr>
              <p:nvPr/>
            </p:nvSpPr>
            <p:spPr bwMode="auto">
              <a:xfrm>
                <a:off x="4019" y="3309"/>
                <a:ext cx="1837" cy="756"/>
              </a:xfrm>
              <a:custGeom>
                <a:avLst/>
                <a:gdLst>
                  <a:gd name="T0" fmla="*/ 277 w 1837"/>
                  <a:gd name="T1" fmla="*/ 412 h 756"/>
                  <a:gd name="T2" fmla="*/ 234 w 1837"/>
                  <a:gd name="T3" fmla="*/ 360 h 756"/>
                  <a:gd name="T4" fmla="*/ 194 w 1837"/>
                  <a:gd name="T5" fmla="*/ 304 h 756"/>
                  <a:gd name="T6" fmla="*/ 154 w 1837"/>
                  <a:gd name="T7" fmla="*/ 255 h 756"/>
                  <a:gd name="T8" fmla="*/ 126 w 1837"/>
                  <a:gd name="T9" fmla="*/ 200 h 756"/>
                  <a:gd name="T10" fmla="*/ 93 w 1837"/>
                  <a:gd name="T11" fmla="*/ 151 h 756"/>
                  <a:gd name="T12" fmla="*/ 71 w 1837"/>
                  <a:gd name="T13" fmla="*/ 105 h 756"/>
                  <a:gd name="T14" fmla="*/ 50 w 1837"/>
                  <a:gd name="T15" fmla="*/ 68 h 756"/>
                  <a:gd name="T16" fmla="*/ 34 w 1837"/>
                  <a:gd name="T17" fmla="*/ 34 h 756"/>
                  <a:gd name="T18" fmla="*/ 16 w 1837"/>
                  <a:gd name="T19" fmla="*/ 13 h 756"/>
                  <a:gd name="T20" fmla="*/ 0 w 1837"/>
                  <a:gd name="T21" fmla="*/ 0 h 756"/>
                  <a:gd name="T22" fmla="*/ 0 w 1837"/>
                  <a:gd name="T23" fmla="*/ 6 h 756"/>
                  <a:gd name="T24" fmla="*/ 16 w 1837"/>
                  <a:gd name="T25" fmla="*/ 43 h 756"/>
                  <a:gd name="T26" fmla="*/ 43 w 1837"/>
                  <a:gd name="T27" fmla="*/ 89 h 756"/>
                  <a:gd name="T28" fmla="*/ 50 w 1837"/>
                  <a:gd name="T29" fmla="*/ 99 h 756"/>
                  <a:gd name="T30" fmla="*/ 77 w 1837"/>
                  <a:gd name="T31" fmla="*/ 215 h 756"/>
                  <a:gd name="T32" fmla="*/ 151 w 1837"/>
                  <a:gd name="T33" fmla="*/ 332 h 756"/>
                  <a:gd name="T34" fmla="*/ 172 w 1837"/>
                  <a:gd name="T35" fmla="*/ 357 h 756"/>
                  <a:gd name="T36" fmla="*/ 200 w 1837"/>
                  <a:gd name="T37" fmla="*/ 387 h 756"/>
                  <a:gd name="T38" fmla="*/ 228 w 1837"/>
                  <a:gd name="T39" fmla="*/ 421 h 756"/>
                  <a:gd name="T40" fmla="*/ 261 w 1837"/>
                  <a:gd name="T41" fmla="*/ 461 h 756"/>
                  <a:gd name="T42" fmla="*/ 292 w 1837"/>
                  <a:gd name="T43" fmla="*/ 501 h 756"/>
                  <a:gd name="T44" fmla="*/ 332 w 1837"/>
                  <a:gd name="T45" fmla="*/ 544 h 756"/>
                  <a:gd name="T46" fmla="*/ 372 w 1837"/>
                  <a:gd name="T47" fmla="*/ 584 h 756"/>
                  <a:gd name="T48" fmla="*/ 409 w 1837"/>
                  <a:gd name="T49" fmla="*/ 621 h 756"/>
                  <a:gd name="T50" fmla="*/ 455 w 1837"/>
                  <a:gd name="T51" fmla="*/ 654 h 756"/>
                  <a:gd name="T52" fmla="*/ 498 w 1837"/>
                  <a:gd name="T53" fmla="*/ 688 h 756"/>
                  <a:gd name="T54" fmla="*/ 544 w 1837"/>
                  <a:gd name="T55" fmla="*/ 716 h 756"/>
                  <a:gd name="T56" fmla="*/ 587 w 1837"/>
                  <a:gd name="T57" fmla="*/ 731 h 756"/>
                  <a:gd name="T58" fmla="*/ 633 w 1837"/>
                  <a:gd name="T59" fmla="*/ 750 h 756"/>
                  <a:gd name="T60" fmla="*/ 676 w 1837"/>
                  <a:gd name="T61" fmla="*/ 756 h 756"/>
                  <a:gd name="T62" fmla="*/ 716 w 1837"/>
                  <a:gd name="T63" fmla="*/ 750 h 756"/>
                  <a:gd name="T64" fmla="*/ 777 w 1837"/>
                  <a:gd name="T65" fmla="*/ 731 h 756"/>
                  <a:gd name="T66" fmla="*/ 949 w 1837"/>
                  <a:gd name="T67" fmla="*/ 704 h 756"/>
                  <a:gd name="T68" fmla="*/ 1155 w 1837"/>
                  <a:gd name="T69" fmla="*/ 673 h 756"/>
                  <a:gd name="T70" fmla="*/ 1370 w 1837"/>
                  <a:gd name="T71" fmla="*/ 639 h 756"/>
                  <a:gd name="T72" fmla="*/ 1557 w 1837"/>
                  <a:gd name="T73" fmla="*/ 611 h 756"/>
                  <a:gd name="T74" fmla="*/ 1699 w 1837"/>
                  <a:gd name="T75" fmla="*/ 587 h 756"/>
                  <a:gd name="T76" fmla="*/ 1748 w 1837"/>
                  <a:gd name="T77" fmla="*/ 584 h 756"/>
                  <a:gd name="T78" fmla="*/ 1763 w 1837"/>
                  <a:gd name="T79" fmla="*/ 572 h 756"/>
                  <a:gd name="T80" fmla="*/ 1831 w 1837"/>
                  <a:gd name="T81" fmla="*/ 532 h 756"/>
                  <a:gd name="T82" fmla="*/ 1837 w 1837"/>
                  <a:gd name="T83" fmla="*/ 529 h 756"/>
                  <a:gd name="T84" fmla="*/ 1781 w 1837"/>
                  <a:gd name="T85" fmla="*/ 516 h 756"/>
                  <a:gd name="T86" fmla="*/ 1748 w 1837"/>
                  <a:gd name="T87" fmla="*/ 510 h 756"/>
                  <a:gd name="T88" fmla="*/ 1563 w 1837"/>
                  <a:gd name="T89" fmla="*/ 516 h 756"/>
                  <a:gd name="T90" fmla="*/ 1548 w 1837"/>
                  <a:gd name="T91" fmla="*/ 522 h 756"/>
                  <a:gd name="T92" fmla="*/ 1481 w 1837"/>
                  <a:gd name="T93" fmla="*/ 538 h 756"/>
                  <a:gd name="T94" fmla="*/ 1385 w 1837"/>
                  <a:gd name="T95" fmla="*/ 559 h 756"/>
                  <a:gd name="T96" fmla="*/ 1275 w 1837"/>
                  <a:gd name="T97" fmla="*/ 593 h 756"/>
                  <a:gd name="T98" fmla="*/ 1155 w 1837"/>
                  <a:gd name="T99" fmla="*/ 621 h 756"/>
                  <a:gd name="T100" fmla="*/ 1026 w 1837"/>
                  <a:gd name="T101" fmla="*/ 648 h 756"/>
                  <a:gd name="T102" fmla="*/ 903 w 1837"/>
                  <a:gd name="T103" fmla="*/ 676 h 756"/>
                  <a:gd name="T104" fmla="*/ 787 w 1837"/>
                  <a:gd name="T105" fmla="*/ 688 h 756"/>
                  <a:gd name="T106" fmla="*/ 697 w 1837"/>
                  <a:gd name="T107" fmla="*/ 694 h 756"/>
                  <a:gd name="T108" fmla="*/ 633 w 1837"/>
                  <a:gd name="T109" fmla="*/ 682 h 756"/>
                  <a:gd name="T110" fmla="*/ 608 w 1837"/>
                  <a:gd name="T111" fmla="*/ 673 h 756"/>
                  <a:gd name="T112" fmla="*/ 559 w 1837"/>
                  <a:gd name="T113" fmla="*/ 639 h 756"/>
                  <a:gd name="T114" fmla="*/ 504 w 1837"/>
                  <a:gd name="T115" fmla="*/ 599 h 756"/>
                  <a:gd name="T116" fmla="*/ 436 w 1837"/>
                  <a:gd name="T117" fmla="*/ 550 h 756"/>
                  <a:gd name="T118" fmla="*/ 372 w 1837"/>
                  <a:gd name="T119" fmla="*/ 495 h 756"/>
                  <a:gd name="T120" fmla="*/ 298 w 1837"/>
                  <a:gd name="T121" fmla="*/ 433 h 75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37"/>
                  <a:gd name="T184" fmla="*/ 0 h 756"/>
                  <a:gd name="T185" fmla="*/ 1837 w 1837"/>
                  <a:gd name="T186" fmla="*/ 756 h 75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37" h="756">
                    <a:moveTo>
                      <a:pt x="298" y="433"/>
                    </a:moveTo>
                    <a:lnTo>
                      <a:pt x="277" y="412"/>
                    </a:lnTo>
                    <a:lnTo>
                      <a:pt x="255" y="384"/>
                    </a:lnTo>
                    <a:lnTo>
                      <a:pt x="234" y="360"/>
                    </a:lnTo>
                    <a:lnTo>
                      <a:pt x="209" y="332"/>
                    </a:lnTo>
                    <a:lnTo>
                      <a:pt x="194" y="304"/>
                    </a:lnTo>
                    <a:lnTo>
                      <a:pt x="172" y="283"/>
                    </a:lnTo>
                    <a:lnTo>
                      <a:pt x="154" y="255"/>
                    </a:lnTo>
                    <a:lnTo>
                      <a:pt x="139" y="228"/>
                    </a:lnTo>
                    <a:lnTo>
                      <a:pt x="126" y="200"/>
                    </a:lnTo>
                    <a:lnTo>
                      <a:pt x="111" y="178"/>
                    </a:lnTo>
                    <a:lnTo>
                      <a:pt x="93" y="151"/>
                    </a:lnTo>
                    <a:lnTo>
                      <a:pt x="83" y="126"/>
                    </a:lnTo>
                    <a:lnTo>
                      <a:pt x="71" y="105"/>
                    </a:lnTo>
                    <a:lnTo>
                      <a:pt x="62" y="83"/>
                    </a:lnTo>
                    <a:lnTo>
                      <a:pt x="50" y="68"/>
                    </a:lnTo>
                    <a:lnTo>
                      <a:pt x="37" y="49"/>
                    </a:lnTo>
                    <a:lnTo>
                      <a:pt x="34" y="34"/>
                    </a:lnTo>
                    <a:lnTo>
                      <a:pt x="22" y="22"/>
                    </a:lnTo>
                    <a:lnTo>
                      <a:pt x="16" y="13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7" y="22"/>
                    </a:lnTo>
                    <a:lnTo>
                      <a:pt x="16" y="43"/>
                    </a:lnTo>
                    <a:lnTo>
                      <a:pt x="34" y="71"/>
                    </a:lnTo>
                    <a:lnTo>
                      <a:pt x="43" y="89"/>
                    </a:lnTo>
                    <a:lnTo>
                      <a:pt x="50" y="99"/>
                    </a:lnTo>
                    <a:lnTo>
                      <a:pt x="56" y="132"/>
                    </a:lnTo>
                    <a:lnTo>
                      <a:pt x="77" y="215"/>
                    </a:lnTo>
                    <a:lnTo>
                      <a:pt x="151" y="332"/>
                    </a:lnTo>
                    <a:lnTo>
                      <a:pt x="160" y="344"/>
                    </a:lnTo>
                    <a:lnTo>
                      <a:pt x="172" y="357"/>
                    </a:lnTo>
                    <a:lnTo>
                      <a:pt x="182" y="372"/>
                    </a:lnTo>
                    <a:lnTo>
                      <a:pt x="200" y="387"/>
                    </a:lnTo>
                    <a:lnTo>
                      <a:pt x="209" y="406"/>
                    </a:lnTo>
                    <a:lnTo>
                      <a:pt x="228" y="421"/>
                    </a:lnTo>
                    <a:lnTo>
                      <a:pt x="243" y="443"/>
                    </a:lnTo>
                    <a:lnTo>
                      <a:pt x="261" y="461"/>
                    </a:lnTo>
                    <a:lnTo>
                      <a:pt x="277" y="482"/>
                    </a:lnTo>
                    <a:lnTo>
                      <a:pt x="292" y="501"/>
                    </a:lnTo>
                    <a:lnTo>
                      <a:pt x="311" y="522"/>
                    </a:lnTo>
                    <a:lnTo>
                      <a:pt x="332" y="544"/>
                    </a:lnTo>
                    <a:lnTo>
                      <a:pt x="350" y="559"/>
                    </a:lnTo>
                    <a:lnTo>
                      <a:pt x="372" y="584"/>
                    </a:lnTo>
                    <a:lnTo>
                      <a:pt x="393" y="599"/>
                    </a:lnTo>
                    <a:lnTo>
                      <a:pt x="409" y="621"/>
                    </a:lnTo>
                    <a:lnTo>
                      <a:pt x="433" y="639"/>
                    </a:lnTo>
                    <a:lnTo>
                      <a:pt x="455" y="654"/>
                    </a:lnTo>
                    <a:lnTo>
                      <a:pt x="476" y="673"/>
                    </a:lnTo>
                    <a:lnTo>
                      <a:pt x="498" y="688"/>
                    </a:lnTo>
                    <a:lnTo>
                      <a:pt x="522" y="701"/>
                    </a:lnTo>
                    <a:lnTo>
                      <a:pt x="544" y="716"/>
                    </a:lnTo>
                    <a:lnTo>
                      <a:pt x="565" y="728"/>
                    </a:lnTo>
                    <a:lnTo>
                      <a:pt x="587" y="731"/>
                    </a:lnTo>
                    <a:lnTo>
                      <a:pt x="608" y="744"/>
                    </a:lnTo>
                    <a:lnTo>
                      <a:pt x="633" y="750"/>
                    </a:lnTo>
                    <a:lnTo>
                      <a:pt x="654" y="750"/>
                    </a:lnTo>
                    <a:lnTo>
                      <a:pt x="676" y="756"/>
                    </a:lnTo>
                    <a:lnTo>
                      <a:pt x="694" y="750"/>
                    </a:lnTo>
                    <a:lnTo>
                      <a:pt x="716" y="750"/>
                    </a:lnTo>
                    <a:lnTo>
                      <a:pt x="777" y="731"/>
                    </a:lnTo>
                    <a:lnTo>
                      <a:pt x="854" y="722"/>
                    </a:lnTo>
                    <a:lnTo>
                      <a:pt x="949" y="704"/>
                    </a:lnTo>
                    <a:lnTo>
                      <a:pt x="1048" y="688"/>
                    </a:lnTo>
                    <a:lnTo>
                      <a:pt x="1155" y="673"/>
                    </a:lnTo>
                    <a:lnTo>
                      <a:pt x="1266" y="654"/>
                    </a:lnTo>
                    <a:lnTo>
                      <a:pt x="1370" y="639"/>
                    </a:lnTo>
                    <a:lnTo>
                      <a:pt x="1471" y="621"/>
                    </a:lnTo>
                    <a:lnTo>
                      <a:pt x="1557" y="611"/>
                    </a:lnTo>
                    <a:lnTo>
                      <a:pt x="1637" y="599"/>
                    </a:lnTo>
                    <a:lnTo>
                      <a:pt x="1699" y="587"/>
                    </a:lnTo>
                    <a:lnTo>
                      <a:pt x="1735" y="584"/>
                    </a:lnTo>
                    <a:lnTo>
                      <a:pt x="1748" y="584"/>
                    </a:lnTo>
                    <a:lnTo>
                      <a:pt x="1763" y="572"/>
                    </a:lnTo>
                    <a:lnTo>
                      <a:pt x="1803" y="550"/>
                    </a:lnTo>
                    <a:lnTo>
                      <a:pt x="1831" y="532"/>
                    </a:lnTo>
                    <a:lnTo>
                      <a:pt x="1837" y="529"/>
                    </a:lnTo>
                    <a:lnTo>
                      <a:pt x="1809" y="529"/>
                    </a:lnTo>
                    <a:lnTo>
                      <a:pt x="1781" y="516"/>
                    </a:lnTo>
                    <a:lnTo>
                      <a:pt x="1748" y="510"/>
                    </a:lnTo>
                    <a:lnTo>
                      <a:pt x="1665" y="501"/>
                    </a:lnTo>
                    <a:lnTo>
                      <a:pt x="1563" y="516"/>
                    </a:lnTo>
                    <a:lnTo>
                      <a:pt x="1548" y="522"/>
                    </a:lnTo>
                    <a:lnTo>
                      <a:pt x="1514" y="529"/>
                    </a:lnTo>
                    <a:lnTo>
                      <a:pt x="1481" y="538"/>
                    </a:lnTo>
                    <a:lnTo>
                      <a:pt x="1438" y="550"/>
                    </a:lnTo>
                    <a:lnTo>
                      <a:pt x="1385" y="559"/>
                    </a:lnTo>
                    <a:lnTo>
                      <a:pt x="1330" y="578"/>
                    </a:lnTo>
                    <a:lnTo>
                      <a:pt x="1275" y="593"/>
                    </a:lnTo>
                    <a:lnTo>
                      <a:pt x="1213" y="605"/>
                    </a:lnTo>
                    <a:lnTo>
                      <a:pt x="1155" y="621"/>
                    </a:lnTo>
                    <a:lnTo>
                      <a:pt x="1087" y="639"/>
                    </a:lnTo>
                    <a:lnTo>
                      <a:pt x="1026" y="648"/>
                    </a:lnTo>
                    <a:lnTo>
                      <a:pt x="958" y="667"/>
                    </a:lnTo>
                    <a:lnTo>
                      <a:pt x="903" y="676"/>
                    </a:lnTo>
                    <a:lnTo>
                      <a:pt x="842" y="682"/>
                    </a:lnTo>
                    <a:lnTo>
                      <a:pt x="787" y="688"/>
                    </a:lnTo>
                    <a:lnTo>
                      <a:pt x="744" y="694"/>
                    </a:lnTo>
                    <a:lnTo>
                      <a:pt x="697" y="694"/>
                    </a:lnTo>
                    <a:lnTo>
                      <a:pt x="661" y="688"/>
                    </a:lnTo>
                    <a:lnTo>
                      <a:pt x="633" y="682"/>
                    </a:lnTo>
                    <a:lnTo>
                      <a:pt x="608" y="673"/>
                    </a:lnTo>
                    <a:lnTo>
                      <a:pt x="587" y="661"/>
                    </a:lnTo>
                    <a:lnTo>
                      <a:pt x="559" y="639"/>
                    </a:lnTo>
                    <a:lnTo>
                      <a:pt x="532" y="621"/>
                    </a:lnTo>
                    <a:lnTo>
                      <a:pt x="504" y="599"/>
                    </a:lnTo>
                    <a:lnTo>
                      <a:pt x="470" y="578"/>
                    </a:lnTo>
                    <a:lnTo>
                      <a:pt x="436" y="550"/>
                    </a:lnTo>
                    <a:lnTo>
                      <a:pt x="406" y="522"/>
                    </a:lnTo>
                    <a:lnTo>
                      <a:pt x="372" y="495"/>
                    </a:lnTo>
                    <a:lnTo>
                      <a:pt x="332" y="461"/>
                    </a:lnTo>
                    <a:lnTo>
                      <a:pt x="298" y="433"/>
                    </a:lnTo>
                    <a:close/>
                  </a:path>
                </a:pathLst>
              </a:custGeom>
              <a:solidFill>
                <a:srgbClr val="7F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13" name="Freeform 35"/>
              <p:cNvSpPr>
                <a:spLocks/>
              </p:cNvSpPr>
              <p:nvPr/>
            </p:nvSpPr>
            <p:spPr bwMode="auto">
              <a:xfrm>
                <a:off x="4019" y="3309"/>
                <a:ext cx="1837" cy="756"/>
              </a:xfrm>
              <a:custGeom>
                <a:avLst/>
                <a:gdLst>
                  <a:gd name="T0" fmla="*/ 0 w 1837"/>
                  <a:gd name="T1" fmla="*/ 6 h 756"/>
                  <a:gd name="T2" fmla="*/ 16 w 1837"/>
                  <a:gd name="T3" fmla="*/ 43 h 756"/>
                  <a:gd name="T4" fmla="*/ 43 w 1837"/>
                  <a:gd name="T5" fmla="*/ 89 h 756"/>
                  <a:gd name="T6" fmla="*/ 50 w 1837"/>
                  <a:gd name="T7" fmla="*/ 99 h 756"/>
                  <a:gd name="T8" fmla="*/ 77 w 1837"/>
                  <a:gd name="T9" fmla="*/ 215 h 756"/>
                  <a:gd name="T10" fmla="*/ 151 w 1837"/>
                  <a:gd name="T11" fmla="*/ 332 h 756"/>
                  <a:gd name="T12" fmla="*/ 172 w 1837"/>
                  <a:gd name="T13" fmla="*/ 357 h 756"/>
                  <a:gd name="T14" fmla="*/ 200 w 1837"/>
                  <a:gd name="T15" fmla="*/ 387 h 756"/>
                  <a:gd name="T16" fmla="*/ 228 w 1837"/>
                  <a:gd name="T17" fmla="*/ 421 h 756"/>
                  <a:gd name="T18" fmla="*/ 261 w 1837"/>
                  <a:gd name="T19" fmla="*/ 461 h 756"/>
                  <a:gd name="T20" fmla="*/ 292 w 1837"/>
                  <a:gd name="T21" fmla="*/ 501 h 756"/>
                  <a:gd name="T22" fmla="*/ 332 w 1837"/>
                  <a:gd name="T23" fmla="*/ 544 h 756"/>
                  <a:gd name="T24" fmla="*/ 372 w 1837"/>
                  <a:gd name="T25" fmla="*/ 584 h 756"/>
                  <a:gd name="T26" fmla="*/ 409 w 1837"/>
                  <a:gd name="T27" fmla="*/ 621 h 756"/>
                  <a:gd name="T28" fmla="*/ 455 w 1837"/>
                  <a:gd name="T29" fmla="*/ 654 h 756"/>
                  <a:gd name="T30" fmla="*/ 498 w 1837"/>
                  <a:gd name="T31" fmla="*/ 688 h 756"/>
                  <a:gd name="T32" fmla="*/ 544 w 1837"/>
                  <a:gd name="T33" fmla="*/ 716 h 756"/>
                  <a:gd name="T34" fmla="*/ 587 w 1837"/>
                  <a:gd name="T35" fmla="*/ 731 h 756"/>
                  <a:gd name="T36" fmla="*/ 633 w 1837"/>
                  <a:gd name="T37" fmla="*/ 750 h 756"/>
                  <a:gd name="T38" fmla="*/ 676 w 1837"/>
                  <a:gd name="T39" fmla="*/ 756 h 756"/>
                  <a:gd name="T40" fmla="*/ 716 w 1837"/>
                  <a:gd name="T41" fmla="*/ 750 h 756"/>
                  <a:gd name="T42" fmla="*/ 777 w 1837"/>
                  <a:gd name="T43" fmla="*/ 731 h 756"/>
                  <a:gd name="T44" fmla="*/ 949 w 1837"/>
                  <a:gd name="T45" fmla="*/ 704 h 756"/>
                  <a:gd name="T46" fmla="*/ 1155 w 1837"/>
                  <a:gd name="T47" fmla="*/ 673 h 756"/>
                  <a:gd name="T48" fmla="*/ 1370 w 1837"/>
                  <a:gd name="T49" fmla="*/ 639 h 756"/>
                  <a:gd name="T50" fmla="*/ 1557 w 1837"/>
                  <a:gd name="T51" fmla="*/ 611 h 756"/>
                  <a:gd name="T52" fmla="*/ 1699 w 1837"/>
                  <a:gd name="T53" fmla="*/ 587 h 756"/>
                  <a:gd name="T54" fmla="*/ 1748 w 1837"/>
                  <a:gd name="T55" fmla="*/ 584 h 756"/>
                  <a:gd name="T56" fmla="*/ 1763 w 1837"/>
                  <a:gd name="T57" fmla="*/ 572 h 756"/>
                  <a:gd name="T58" fmla="*/ 1831 w 1837"/>
                  <a:gd name="T59" fmla="*/ 532 h 756"/>
                  <a:gd name="T60" fmla="*/ 1837 w 1837"/>
                  <a:gd name="T61" fmla="*/ 529 h 756"/>
                  <a:gd name="T62" fmla="*/ 1791 w 1837"/>
                  <a:gd name="T63" fmla="*/ 538 h 756"/>
                  <a:gd name="T64" fmla="*/ 1763 w 1837"/>
                  <a:gd name="T65" fmla="*/ 532 h 756"/>
                  <a:gd name="T66" fmla="*/ 1665 w 1837"/>
                  <a:gd name="T67" fmla="*/ 510 h 756"/>
                  <a:gd name="T68" fmla="*/ 1563 w 1837"/>
                  <a:gd name="T69" fmla="*/ 516 h 756"/>
                  <a:gd name="T70" fmla="*/ 1520 w 1837"/>
                  <a:gd name="T71" fmla="*/ 529 h 756"/>
                  <a:gd name="T72" fmla="*/ 1453 w 1837"/>
                  <a:gd name="T73" fmla="*/ 550 h 756"/>
                  <a:gd name="T74" fmla="*/ 1364 w 1837"/>
                  <a:gd name="T75" fmla="*/ 578 h 756"/>
                  <a:gd name="T76" fmla="*/ 1259 w 1837"/>
                  <a:gd name="T77" fmla="*/ 611 h 756"/>
                  <a:gd name="T78" fmla="*/ 1149 w 1837"/>
                  <a:gd name="T79" fmla="*/ 639 h 756"/>
                  <a:gd name="T80" fmla="*/ 1032 w 1837"/>
                  <a:gd name="T81" fmla="*/ 667 h 756"/>
                  <a:gd name="T82" fmla="*/ 915 w 1837"/>
                  <a:gd name="T83" fmla="*/ 688 h 756"/>
                  <a:gd name="T84" fmla="*/ 811 w 1837"/>
                  <a:gd name="T85" fmla="*/ 704 h 756"/>
                  <a:gd name="T86" fmla="*/ 716 w 1837"/>
                  <a:gd name="T87" fmla="*/ 710 h 756"/>
                  <a:gd name="T88" fmla="*/ 642 w 1837"/>
                  <a:gd name="T89" fmla="*/ 704 h 756"/>
                  <a:gd name="T90" fmla="*/ 615 w 1837"/>
                  <a:gd name="T91" fmla="*/ 701 h 756"/>
                  <a:gd name="T92" fmla="*/ 578 w 1837"/>
                  <a:gd name="T93" fmla="*/ 676 h 756"/>
                  <a:gd name="T94" fmla="*/ 526 w 1837"/>
                  <a:gd name="T95" fmla="*/ 642 h 756"/>
                  <a:gd name="T96" fmla="*/ 464 w 1837"/>
                  <a:gd name="T97" fmla="*/ 593 h 756"/>
                  <a:gd name="T98" fmla="*/ 400 w 1837"/>
                  <a:gd name="T99" fmla="*/ 538 h 756"/>
                  <a:gd name="T100" fmla="*/ 323 w 1837"/>
                  <a:gd name="T101" fmla="*/ 476 h 756"/>
                  <a:gd name="T102" fmla="*/ 283 w 1837"/>
                  <a:gd name="T103" fmla="*/ 449 h 756"/>
                  <a:gd name="T104" fmla="*/ 237 w 1837"/>
                  <a:gd name="T105" fmla="*/ 400 h 756"/>
                  <a:gd name="T106" fmla="*/ 194 w 1837"/>
                  <a:gd name="T107" fmla="*/ 344 h 756"/>
                  <a:gd name="T108" fmla="*/ 154 w 1837"/>
                  <a:gd name="T109" fmla="*/ 289 h 756"/>
                  <a:gd name="T110" fmla="*/ 120 w 1837"/>
                  <a:gd name="T111" fmla="*/ 228 h 756"/>
                  <a:gd name="T112" fmla="*/ 93 w 1837"/>
                  <a:gd name="T113" fmla="*/ 172 h 756"/>
                  <a:gd name="T114" fmla="*/ 71 w 1837"/>
                  <a:gd name="T115" fmla="*/ 123 h 756"/>
                  <a:gd name="T116" fmla="*/ 50 w 1837"/>
                  <a:gd name="T117" fmla="*/ 77 h 756"/>
                  <a:gd name="T118" fmla="*/ 28 w 1837"/>
                  <a:gd name="T119" fmla="*/ 40 h 756"/>
                  <a:gd name="T120" fmla="*/ 16 w 1837"/>
                  <a:gd name="T121" fmla="*/ 13 h 756"/>
                  <a:gd name="T122" fmla="*/ 0 w 1837"/>
                  <a:gd name="T123" fmla="*/ 0 h 7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837"/>
                  <a:gd name="T187" fmla="*/ 0 h 756"/>
                  <a:gd name="T188" fmla="*/ 1837 w 1837"/>
                  <a:gd name="T189" fmla="*/ 756 h 7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837" h="756">
                    <a:moveTo>
                      <a:pt x="0" y="0"/>
                    </a:moveTo>
                    <a:lnTo>
                      <a:pt x="0" y="6"/>
                    </a:lnTo>
                    <a:lnTo>
                      <a:pt x="7" y="22"/>
                    </a:lnTo>
                    <a:lnTo>
                      <a:pt x="16" y="43"/>
                    </a:lnTo>
                    <a:lnTo>
                      <a:pt x="34" y="71"/>
                    </a:lnTo>
                    <a:lnTo>
                      <a:pt x="43" y="89"/>
                    </a:lnTo>
                    <a:lnTo>
                      <a:pt x="50" y="99"/>
                    </a:lnTo>
                    <a:lnTo>
                      <a:pt x="56" y="132"/>
                    </a:lnTo>
                    <a:lnTo>
                      <a:pt x="77" y="215"/>
                    </a:lnTo>
                    <a:lnTo>
                      <a:pt x="151" y="332"/>
                    </a:lnTo>
                    <a:lnTo>
                      <a:pt x="160" y="344"/>
                    </a:lnTo>
                    <a:lnTo>
                      <a:pt x="172" y="357"/>
                    </a:lnTo>
                    <a:lnTo>
                      <a:pt x="182" y="372"/>
                    </a:lnTo>
                    <a:lnTo>
                      <a:pt x="200" y="387"/>
                    </a:lnTo>
                    <a:lnTo>
                      <a:pt x="209" y="406"/>
                    </a:lnTo>
                    <a:lnTo>
                      <a:pt x="228" y="421"/>
                    </a:lnTo>
                    <a:lnTo>
                      <a:pt x="243" y="443"/>
                    </a:lnTo>
                    <a:lnTo>
                      <a:pt x="261" y="461"/>
                    </a:lnTo>
                    <a:lnTo>
                      <a:pt x="277" y="482"/>
                    </a:lnTo>
                    <a:lnTo>
                      <a:pt x="292" y="501"/>
                    </a:lnTo>
                    <a:lnTo>
                      <a:pt x="311" y="522"/>
                    </a:lnTo>
                    <a:lnTo>
                      <a:pt x="332" y="544"/>
                    </a:lnTo>
                    <a:lnTo>
                      <a:pt x="350" y="559"/>
                    </a:lnTo>
                    <a:lnTo>
                      <a:pt x="372" y="584"/>
                    </a:lnTo>
                    <a:lnTo>
                      <a:pt x="393" y="599"/>
                    </a:lnTo>
                    <a:lnTo>
                      <a:pt x="409" y="621"/>
                    </a:lnTo>
                    <a:lnTo>
                      <a:pt x="433" y="639"/>
                    </a:lnTo>
                    <a:lnTo>
                      <a:pt x="455" y="654"/>
                    </a:lnTo>
                    <a:lnTo>
                      <a:pt x="476" y="673"/>
                    </a:lnTo>
                    <a:lnTo>
                      <a:pt x="498" y="688"/>
                    </a:lnTo>
                    <a:lnTo>
                      <a:pt x="522" y="701"/>
                    </a:lnTo>
                    <a:lnTo>
                      <a:pt x="544" y="716"/>
                    </a:lnTo>
                    <a:lnTo>
                      <a:pt x="565" y="728"/>
                    </a:lnTo>
                    <a:lnTo>
                      <a:pt x="587" y="731"/>
                    </a:lnTo>
                    <a:lnTo>
                      <a:pt x="608" y="744"/>
                    </a:lnTo>
                    <a:lnTo>
                      <a:pt x="633" y="750"/>
                    </a:lnTo>
                    <a:lnTo>
                      <a:pt x="654" y="750"/>
                    </a:lnTo>
                    <a:lnTo>
                      <a:pt x="676" y="756"/>
                    </a:lnTo>
                    <a:lnTo>
                      <a:pt x="694" y="750"/>
                    </a:lnTo>
                    <a:lnTo>
                      <a:pt x="716" y="750"/>
                    </a:lnTo>
                    <a:lnTo>
                      <a:pt x="777" y="731"/>
                    </a:lnTo>
                    <a:lnTo>
                      <a:pt x="854" y="722"/>
                    </a:lnTo>
                    <a:lnTo>
                      <a:pt x="949" y="704"/>
                    </a:lnTo>
                    <a:lnTo>
                      <a:pt x="1048" y="688"/>
                    </a:lnTo>
                    <a:lnTo>
                      <a:pt x="1155" y="673"/>
                    </a:lnTo>
                    <a:lnTo>
                      <a:pt x="1266" y="654"/>
                    </a:lnTo>
                    <a:lnTo>
                      <a:pt x="1370" y="639"/>
                    </a:lnTo>
                    <a:lnTo>
                      <a:pt x="1471" y="621"/>
                    </a:lnTo>
                    <a:lnTo>
                      <a:pt x="1557" y="611"/>
                    </a:lnTo>
                    <a:lnTo>
                      <a:pt x="1637" y="599"/>
                    </a:lnTo>
                    <a:lnTo>
                      <a:pt x="1699" y="587"/>
                    </a:lnTo>
                    <a:lnTo>
                      <a:pt x="1735" y="584"/>
                    </a:lnTo>
                    <a:lnTo>
                      <a:pt x="1748" y="584"/>
                    </a:lnTo>
                    <a:lnTo>
                      <a:pt x="1763" y="572"/>
                    </a:lnTo>
                    <a:lnTo>
                      <a:pt x="1803" y="550"/>
                    </a:lnTo>
                    <a:lnTo>
                      <a:pt x="1831" y="532"/>
                    </a:lnTo>
                    <a:lnTo>
                      <a:pt x="1837" y="529"/>
                    </a:lnTo>
                    <a:lnTo>
                      <a:pt x="1818" y="532"/>
                    </a:lnTo>
                    <a:lnTo>
                      <a:pt x="1791" y="538"/>
                    </a:lnTo>
                    <a:lnTo>
                      <a:pt x="1763" y="532"/>
                    </a:lnTo>
                    <a:lnTo>
                      <a:pt x="1735" y="522"/>
                    </a:lnTo>
                    <a:lnTo>
                      <a:pt x="1665" y="510"/>
                    </a:lnTo>
                    <a:lnTo>
                      <a:pt x="1563" y="516"/>
                    </a:lnTo>
                    <a:lnTo>
                      <a:pt x="1548" y="522"/>
                    </a:lnTo>
                    <a:lnTo>
                      <a:pt x="1520" y="529"/>
                    </a:lnTo>
                    <a:lnTo>
                      <a:pt x="1493" y="538"/>
                    </a:lnTo>
                    <a:lnTo>
                      <a:pt x="1453" y="550"/>
                    </a:lnTo>
                    <a:lnTo>
                      <a:pt x="1410" y="565"/>
                    </a:lnTo>
                    <a:lnTo>
                      <a:pt x="1364" y="578"/>
                    </a:lnTo>
                    <a:lnTo>
                      <a:pt x="1315" y="593"/>
                    </a:lnTo>
                    <a:lnTo>
                      <a:pt x="1259" y="611"/>
                    </a:lnTo>
                    <a:lnTo>
                      <a:pt x="1204" y="621"/>
                    </a:lnTo>
                    <a:lnTo>
                      <a:pt x="1149" y="639"/>
                    </a:lnTo>
                    <a:lnTo>
                      <a:pt x="1087" y="654"/>
                    </a:lnTo>
                    <a:lnTo>
                      <a:pt x="1032" y="667"/>
                    </a:lnTo>
                    <a:lnTo>
                      <a:pt x="971" y="676"/>
                    </a:lnTo>
                    <a:lnTo>
                      <a:pt x="915" y="688"/>
                    </a:lnTo>
                    <a:lnTo>
                      <a:pt x="860" y="701"/>
                    </a:lnTo>
                    <a:lnTo>
                      <a:pt x="811" y="704"/>
                    </a:lnTo>
                    <a:lnTo>
                      <a:pt x="759" y="710"/>
                    </a:lnTo>
                    <a:lnTo>
                      <a:pt x="716" y="710"/>
                    </a:lnTo>
                    <a:lnTo>
                      <a:pt x="676" y="710"/>
                    </a:lnTo>
                    <a:lnTo>
                      <a:pt x="642" y="704"/>
                    </a:lnTo>
                    <a:lnTo>
                      <a:pt x="615" y="701"/>
                    </a:lnTo>
                    <a:lnTo>
                      <a:pt x="599" y="688"/>
                    </a:lnTo>
                    <a:lnTo>
                      <a:pt x="578" y="676"/>
                    </a:lnTo>
                    <a:lnTo>
                      <a:pt x="553" y="661"/>
                    </a:lnTo>
                    <a:lnTo>
                      <a:pt x="526" y="642"/>
                    </a:lnTo>
                    <a:lnTo>
                      <a:pt x="498" y="621"/>
                    </a:lnTo>
                    <a:lnTo>
                      <a:pt x="464" y="593"/>
                    </a:lnTo>
                    <a:lnTo>
                      <a:pt x="433" y="565"/>
                    </a:lnTo>
                    <a:lnTo>
                      <a:pt x="400" y="538"/>
                    </a:lnTo>
                    <a:lnTo>
                      <a:pt x="360" y="510"/>
                    </a:lnTo>
                    <a:lnTo>
                      <a:pt x="323" y="476"/>
                    </a:lnTo>
                    <a:lnTo>
                      <a:pt x="283" y="449"/>
                    </a:lnTo>
                    <a:lnTo>
                      <a:pt x="261" y="421"/>
                    </a:lnTo>
                    <a:lnTo>
                      <a:pt x="237" y="400"/>
                    </a:lnTo>
                    <a:lnTo>
                      <a:pt x="215" y="372"/>
                    </a:lnTo>
                    <a:lnTo>
                      <a:pt x="194" y="344"/>
                    </a:lnTo>
                    <a:lnTo>
                      <a:pt x="172" y="317"/>
                    </a:lnTo>
                    <a:lnTo>
                      <a:pt x="154" y="289"/>
                    </a:lnTo>
                    <a:lnTo>
                      <a:pt x="139" y="261"/>
                    </a:lnTo>
                    <a:lnTo>
                      <a:pt x="120" y="228"/>
                    </a:lnTo>
                    <a:lnTo>
                      <a:pt x="111" y="200"/>
                    </a:lnTo>
                    <a:lnTo>
                      <a:pt x="93" y="172"/>
                    </a:lnTo>
                    <a:lnTo>
                      <a:pt x="83" y="145"/>
                    </a:lnTo>
                    <a:lnTo>
                      <a:pt x="71" y="123"/>
                    </a:lnTo>
                    <a:lnTo>
                      <a:pt x="62" y="99"/>
                    </a:lnTo>
                    <a:lnTo>
                      <a:pt x="50" y="77"/>
                    </a:lnTo>
                    <a:lnTo>
                      <a:pt x="37" y="56"/>
                    </a:lnTo>
                    <a:lnTo>
                      <a:pt x="28" y="40"/>
                    </a:lnTo>
                    <a:lnTo>
                      <a:pt x="22" y="22"/>
                    </a:lnTo>
                    <a:lnTo>
                      <a:pt x="16" y="13"/>
                    </a:lnTo>
                    <a:lnTo>
                      <a:pt x="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14" name="Freeform 36"/>
              <p:cNvSpPr>
                <a:spLocks/>
              </p:cNvSpPr>
              <p:nvPr/>
            </p:nvSpPr>
            <p:spPr bwMode="auto">
              <a:xfrm>
                <a:off x="4019" y="3220"/>
                <a:ext cx="1858" cy="845"/>
              </a:xfrm>
              <a:custGeom>
                <a:avLst/>
                <a:gdLst>
                  <a:gd name="T0" fmla="*/ 1763 w 1858"/>
                  <a:gd name="T1" fmla="*/ 661 h 845"/>
                  <a:gd name="T2" fmla="*/ 1831 w 1858"/>
                  <a:gd name="T3" fmla="*/ 621 h 845"/>
                  <a:gd name="T4" fmla="*/ 1852 w 1858"/>
                  <a:gd name="T5" fmla="*/ 599 h 845"/>
                  <a:gd name="T6" fmla="*/ 1846 w 1858"/>
                  <a:gd name="T7" fmla="*/ 556 h 845"/>
                  <a:gd name="T8" fmla="*/ 1837 w 1858"/>
                  <a:gd name="T9" fmla="*/ 528 h 845"/>
                  <a:gd name="T10" fmla="*/ 1797 w 1858"/>
                  <a:gd name="T11" fmla="*/ 473 h 845"/>
                  <a:gd name="T12" fmla="*/ 1769 w 1858"/>
                  <a:gd name="T13" fmla="*/ 433 h 845"/>
                  <a:gd name="T14" fmla="*/ 1680 w 1858"/>
                  <a:gd name="T15" fmla="*/ 338 h 845"/>
                  <a:gd name="T16" fmla="*/ 1659 w 1858"/>
                  <a:gd name="T17" fmla="*/ 323 h 845"/>
                  <a:gd name="T18" fmla="*/ 1619 w 1858"/>
                  <a:gd name="T19" fmla="*/ 274 h 845"/>
                  <a:gd name="T20" fmla="*/ 1585 w 1858"/>
                  <a:gd name="T21" fmla="*/ 221 h 845"/>
                  <a:gd name="T22" fmla="*/ 1557 w 1858"/>
                  <a:gd name="T23" fmla="*/ 178 h 845"/>
                  <a:gd name="T24" fmla="*/ 1548 w 1858"/>
                  <a:gd name="T25" fmla="*/ 172 h 845"/>
                  <a:gd name="T26" fmla="*/ 1499 w 1858"/>
                  <a:gd name="T27" fmla="*/ 129 h 845"/>
                  <a:gd name="T28" fmla="*/ 1481 w 1858"/>
                  <a:gd name="T29" fmla="*/ 105 h 845"/>
                  <a:gd name="T30" fmla="*/ 1453 w 1858"/>
                  <a:gd name="T31" fmla="*/ 77 h 845"/>
                  <a:gd name="T32" fmla="*/ 1391 w 1858"/>
                  <a:gd name="T33" fmla="*/ 43 h 845"/>
                  <a:gd name="T34" fmla="*/ 1309 w 1858"/>
                  <a:gd name="T35" fmla="*/ 22 h 845"/>
                  <a:gd name="T36" fmla="*/ 1213 w 1858"/>
                  <a:gd name="T37" fmla="*/ 22 h 845"/>
                  <a:gd name="T38" fmla="*/ 1075 w 1858"/>
                  <a:gd name="T39" fmla="*/ 34 h 845"/>
                  <a:gd name="T40" fmla="*/ 744 w 1858"/>
                  <a:gd name="T41" fmla="*/ 62 h 845"/>
                  <a:gd name="T42" fmla="*/ 648 w 1858"/>
                  <a:gd name="T43" fmla="*/ 56 h 845"/>
                  <a:gd name="T44" fmla="*/ 526 w 1858"/>
                  <a:gd name="T45" fmla="*/ 13 h 845"/>
                  <a:gd name="T46" fmla="*/ 433 w 1858"/>
                  <a:gd name="T47" fmla="*/ 6 h 845"/>
                  <a:gd name="T48" fmla="*/ 215 w 1858"/>
                  <a:gd name="T49" fmla="*/ 0 h 845"/>
                  <a:gd name="T50" fmla="*/ 132 w 1858"/>
                  <a:gd name="T51" fmla="*/ 22 h 845"/>
                  <a:gd name="T52" fmla="*/ 89 w 1858"/>
                  <a:gd name="T53" fmla="*/ 56 h 845"/>
                  <a:gd name="T54" fmla="*/ 83 w 1858"/>
                  <a:gd name="T55" fmla="*/ 56 h 845"/>
                  <a:gd name="T56" fmla="*/ 28 w 1858"/>
                  <a:gd name="T57" fmla="*/ 71 h 845"/>
                  <a:gd name="T58" fmla="*/ 0 w 1858"/>
                  <a:gd name="T59" fmla="*/ 89 h 845"/>
                  <a:gd name="T60" fmla="*/ 37 w 1858"/>
                  <a:gd name="T61" fmla="*/ 166 h 845"/>
                  <a:gd name="T62" fmla="*/ 50 w 1858"/>
                  <a:gd name="T63" fmla="*/ 188 h 845"/>
                  <a:gd name="T64" fmla="*/ 77 w 1858"/>
                  <a:gd name="T65" fmla="*/ 304 h 845"/>
                  <a:gd name="T66" fmla="*/ 151 w 1858"/>
                  <a:gd name="T67" fmla="*/ 421 h 845"/>
                  <a:gd name="T68" fmla="*/ 172 w 1858"/>
                  <a:gd name="T69" fmla="*/ 446 h 845"/>
                  <a:gd name="T70" fmla="*/ 200 w 1858"/>
                  <a:gd name="T71" fmla="*/ 476 h 845"/>
                  <a:gd name="T72" fmla="*/ 228 w 1858"/>
                  <a:gd name="T73" fmla="*/ 510 h 845"/>
                  <a:gd name="T74" fmla="*/ 261 w 1858"/>
                  <a:gd name="T75" fmla="*/ 550 h 845"/>
                  <a:gd name="T76" fmla="*/ 292 w 1858"/>
                  <a:gd name="T77" fmla="*/ 590 h 845"/>
                  <a:gd name="T78" fmla="*/ 332 w 1858"/>
                  <a:gd name="T79" fmla="*/ 633 h 845"/>
                  <a:gd name="T80" fmla="*/ 372 w 1858"/>
                  <a:gd name="T81" fmla="*/ 673 h 845"/>
                  <a:gd name="T82" fmla="*/ 409 w 1858"/>
                  <a:gd name="T83" fmla="*/ 710 h 845"/>
                  <a:gd name="T84" fmla="*/ 455 w 1858"/>
                  <a:gd name="T85" fmla="*/ 743 h 845"/>
                  <a:gd name="T86" fmla="*/ 498 w 1858"/>
                  <a:gd name="T87" fmla="*/ 777 h 845"/>
                  <a:gd name="T88" fmla="*/ 544 w 1858"/>
                  <a:gd name="T89" fmla="*/ 805 h 845"/>
                  <a:gd name="T90" fmla="*/ 587 w 1858"/>
                  <a:gd name="T91" fmla="*/ 820 h 845"/>
                  <a:gd name="T92" fmla="*/ 633 w 1858"/>
                  <a:gd name="T93" fmla="*/ 839 h 845"/>
                  <a:gd name="T94" fmla="*/ 676 w 1858"/>
                  <a:gd name="T95" fmla="*/ 845 h 845"/>
                  <a:gd name="T96" fmla="*/ 716 w 1858"/>
                  <a:gd name="T97" fmla="*/ 839 h 845"/>
                  <a:gd name="T98" fmla="*/ 777 w 1858"/>
                  <a:gd name="T99" fmla="*/ 820 h 845"/>
                  <a:gd name="T100" fmla="*/ 949 w 1858"/>
                  <a:gd name="T101" fmla="*/ 793 h 845"/>
                  <a:gd name="T102" fmla="*/ 1155 w 1858"/>
                  <a:gd name="T103" fmla="*/ 762 h 845"/>
                  <a:gd name="T104" fmla="*/ 1370 w 1858"/>
                  <a:gd name="T105" fmla="*/ 728 h 845"/>
                  <a:gd name="T106" fmla="*/ 1557 w 1858"/>
                  <a:gd name="T107" fmla="*/ 700 h 845"/>
                  <a:gd name="T108" fmla="*/ 1699 w 1858"/>
                  <a:gd name="T109" fmla="*/ 676 h 845"/>
                  <a:gd name="T110" fmla="*/ 1748 w 1858"/>
                  <a:gd name="T111" fmla="*/ 673 h 84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858"/>
                  <a:gd name="T169" fmla="*/ 0 h 845"/>
                  <a:gd name="T170" fmla="*/ 1858 w 1858"/>
                  <a:gd name="T171" fmla="*/ 845 h 84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858" h="845">
                    <a:moveTo>
                      <a:pt x="1748" y="673"/>
                    </a:moveTo>
                    <a:lnTo>
                      <a:pt x="1763" y="661"/>
                    </a:lnTo>
                    <a:lnTo>
                      <a:pt x="1803" y="639"/>
                    </a:lnTo>
                    <a:lnTo>
                      <a:pt x="1831" y="621"/>
                    </a:lnTo>
                    <a:lnTo>
                      <a:pt x="1852" y="599"/>
                    </a:lnTo>
                    <a:lnTo>
                      <a:pt x="1858" y="578"/>
                    </a:lnTo>
                    <a:lnTo>
                      <a:pt x="1846" y="556"/>
                    </a:lnTo>
                    <a:lnTo>
                      <a:pt x="1837" y="528"/>
                    </a:lnTo>
                    <a:lnTo>
                      <a:pt x="1824" y="501"/>
                    </a:lnTo>
                    <a:lnTo>
                      <a:pt x="1797" y="473"/>
                    </a:lnTo>
                    <a:lnTo>
                      <a:pt x="1769" y="433"/>
                    </a:lnTo>
                    <a:lnTo>
                      <a:pt x="1735" y="384"/>
                    </a:lnTo>
                    <a:lnTo>
                      <a:pt x="1680" y="338"/>
                    </a:lnTo>
                    <a:lnTo>
                      <a:pt x="1659" y="323"/>
                    </a:lnTo>
                    <a:lnTo>
                      <a:pt x="1637" y="301"/>
                    </a:lnTo>
                    <a:lnTo>
                      <a:pt x="1619" y="274"/>
                    </a:lnTo>
                    <a:lnTo>
                      <a:pt x="1603" y="246"/>
                    </a:lnTo>
                    <a:lnTo>
                      <a:pt x="1585" y="221"/>
                    </a:lnTo>
                    <a:lnTo>
                      <a:pt x="1570" y="200"/>
                    </a:lnTo>
                    <a:lnTo>
                      <a:pt x="1557" y="178"/>
                    </a:lnTo>
                    <a:lnTo>
                      <a:pt x="1548" y="172"/>
                    </a:lnTo>
                    <a:lnTo>
                      <a:pt x="1520" y="157"/>
                    </a:lnTo>
                    <a:lnTo>
                      <a:pt x="1499" y="129"/>
                    </a:lnTo>
                    <a:lnTo>
                      <a:pt x="1481" y="105"/>
                    </a:lnTo>
                    <a:lnTo>
                      <a:pt x="1474" y="95"/>
                    </a:lnTo>
                    <a:lnTo>
                      <a:pt x="1453" y="77"/>
                    </a:lnTo>
                    <a:lnTo>
                      <a:pt x="1425" y="62"/>
                    </a:lnTo>
                    <a:lnTo>
                      <a:pt x="1391" y="43"/>
                    </a:lnTo>
                    <a:lnTo>
                      <a:pt x="1355" y="34"/>
                    </a:lnTo>
                    <a:lnTo>
                      <a:pt x="1309" y="22"/>
                    </a:lnTo>
                    <a:lnTo>
                      <a:pt x="1266" y="16"/>
                    </a:lnTo>
                    <a:lnTo>
                      <a:pt x="1213" y="22"/>
                    </a:lnTo>
                    <a:lnTo>
                      <a:pt x="1075" y="34"/>
                    </a:lnTo>
                    <a:lnTo>
                      <a:pt x="903" y="49"/>
                    </a:lnTo>
                    <a:lnTo>
                      <a:pt x="744" y="62"/>
                    </a:lnTo>
                    <a:lnTo>
                      <a:pt x="648" y="56"/>
                    </a:lnTo>
                    <a:lnTo>
                      <a:pt x="593" y="34"/>
                    </a:lnTo>
                    <a:lnTo>
                      <a:pt x="526" y="13"/>
                    </a:lnTo>
                    <a:lnTo>
                      <a:pt x="433" y="6"/>
                    </a:lnTo>
                    <a:lnTo>
                      <a:pt x="326" y="0"/>
                    </a:lnTo>
                    <a:lnTo>
                      <a:pt x="215" y="0"/>
                    </a:lnTo>
                    <a:lnTo>
                      <a:pt x="132" y="22"/>
                    </a:lnTo>
                    <a:lnTo>
                      <a:pt x="99" y="49"/>
                    </a:lnTo>
                    <a:lnTo>
                      <a:pt x="89" y="56"/>
                    </a:lnTo>
                    <a:lnTo>
                      <a:pt x="83" y="56"/>
                    </a:lnTo>
                    <a:lnTo>
                      <a:pt x="65" y="62"/>
                    </a:lnTo>
                    <a:lnTo>
                      <a:pt x="28" y="71"/>
                    </a:lnTo>
                    <a:lnTo>
                      <a:pt x="0" y="89"/>
                    </a:lnTo>
                    <a:lnTo>
                      <a:pt x="10" y="123"/>
                    </a:lnTo>
                    <a:lnTo>
                      <a:pt x="37" y="166"/>
                    </a:lnTo>
                    <a:lnTo>
                      <a:pt x="50" y="188"/>
                    </a:lnTo>
                    <a:lnTo>
                      <a:pt x="56" y="221"/>
                    </a:lnTo>
                    <a:lnTo>
                      <a:pt x="77" y="304"/>
                    </a:lnTo>
                    <a:lnTo>
                      <a:pt x="151" y="421"/>
                    </a:lnTo>
                    <a:lnTo>
                      <a:pt x="160" y="433"/>
                    </a:lnTo>
                    <a:lnTo>
                      <a:pt x="172" y="446"/>
                    </a:lnTo>
                    <a:lnTo>
                      <a:pt x="182" y="461"/>
                    </a:lnTo>
                    <a:lnTo>
                      <a:pt x="200" y="476"/>
                    </a:lnTo>
                    <a:lnTo>
                      <a:pt x="209" y="495"/>
                    </a:lnTo>
                    <a:lnTo>
                      <a:pt x="228" y="510"/>
                    </a:lnTo>
                    <a:lnTo>
                      <a:pt x="243" y="532"/>
                    </a:lnTo>
                    <a:lnTo>
                      <a:pt x="261" y="550"/>
                    </a:lnTo>
                    <a:lnTo>
                      <a:pt x="277" y="571"/>
                    </a:lnTo>
                    <a:lnTo>
                      <a:pt x="292" y="590"/>
                    </a:lnTo>
                    <a:lnTo>
                      <a:pt x="311" y="611"/>
                    </a:lnTo>
                    <a:lnTo>
                      <a:pt x="332" y="633"/>
                    </a:lnTo>
                    <a:lnTo>
                      <a:pt x="350" y="648"/>
                    </a:lnTo>
                    <a:lnTo>
                      <a:pt x="372" y="673"/>
                    </a:lnTo>
                    <a:lnTo>
                      <a:pt x="393" y="688"/>
                    </a:lnTo>
                    <a:lnTo>
                      <a:pt x="409" y="710"/>
                    </a:lnTo>
                    <a:lnTo>
                      <a:pt x="433" y="728"/>
                    </a:lnTo>
                    <a:lnTo>
                      <a:pt x="455" y="743"/>
                    </a:lnTo>
                    <a:lnTo>
                      <a:pt x="476" y="762"/>
                    </a:lnTo>
                    <a:lnTo>
                      <a:pt x="498" y="777"/>
                    </a:lnTo>
                    <a:lnTo>
                      <a:pt x="522" y="790"/>
                    </a:lnTo>
                    <a:lnTo>
                      <a:pt x="544" y="805"/>
                    </a:lnTo>
                    <a:lnTo>
                      <a:pt x="565" y="817"/>
                    </a:lnTo>
                    <a:lnTo>
                      <a:pt x="587" y="820"/>
                    </a:lnTo>
                    <a:lnTo>
                      <a:pt x="608" y="833"/>
                    </a:lnTo>
                    <a:lnTo>
                      <a:pt x="633" y="839"/>
                    </a:lnTo>
                    <a:lnTo>
                      <a:pt x="654" y="839"/>
                    </a:lnTo>
                    <a:lnTo>
                      <a:pt x="676" y="845"/>
                    </a:lnTo>
                    <a:lnTo>
                      <a:pt x="694" y="839"/>
                    </a:lnTo>
                    <a:lnTo>
                      <a:pt x="716" y="839"/>
                    </a:lnTo>
                    <a:lnTo>
                      <a:pt x="777" y="820"/>
                    </a:lnTo>
                    <a:lnTo>
                      <a:pt x="854" y="811"/>
                    </a:lnTo>
                    <a:lnTo>
                      <a:pt x="949" y="793"/>
                    </a:lnTo>
                    <a:lnTo>
                      <a:pt x="1048" y="777"/>
                    </a:lnTo>
                    <a:lnTo>
                      <a:pt x="1155" y="762"/>
                    </a:lnTo>
                    <a:lnTo>
                      <a:pt x="1266" y="743"/>
                    </a:lnTo>
                    <a:lnTo>
                      <a:pt x="1370" y="728"/>
                    </a:lnTo>
                    <a:lnTo>
                      <a:pt x="1471" y="710"/>
                    </a:lnTo>
                    <a:lnTo>
                      <a:pt x="1557" y="700"/>
                    </a:lnTo>
                    <a:lnTo>
                      <a:pt x="1637" y="688"/>
                    </a:lnTo>
                    <a:lnTo>
                      <a:pt x="1699" y="676"/>
                    </a:lnTo>
                    <a:lnTo>
                      <a:pt x="1735" y="673"/>
                    </a:lnTo>
                    <a:lnTo>
                      <a:pt x="1748" y="673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15" name="Freeform 37"/>
              <p:cNvSpPr>
                <a:spLocks/>
              </p:cNvSpPr>
              <p:nvPr/>
            </p:nvSpPr>
            <p:spPr bwMode="auto">
              <a:xfrm>
                <a:off x="4201" y="3309"/>
                <a:ext cx="733" cy="467"/>
              </a:xfrm>
              <a:custGeom>
                <a:avLst/>
                <a:gdLst>
                  <a:gd name="T0" fmla="*/ 150 w 733"/>
                  <a:gd name="T1" fmla="*/ 99 h 467"/>
                  <a:gd name="T2" fmla="*/ 52 w 733"/>
                  <a:gd name="T3" fmla="*/ 99 h 467"/>
                  <a:gd name="T4" fmla="*/ 0 w 733"/>
                  <a:gd name="T5" fmla="*/ 117 h 467"/>
                  <a:gd name="T6" fmla="*/ 33 w 733"/>
                  <a:gd name="T7" fmla="*/ 132 h 467"/>
                  <a:gd name="T8" fmla="*/ 33 w 733"/>
                  <a:gd name="T9" fmla="*/ 132 h 467"/>
                  <a:gd name="T10" fmla="*/ 89 w 733"/>
                  <a:gd name="T11" fmla="*/ 145 h 467"/>
                  <a:gd name="T12" fmla="*/ 144 w 733"/>
                  <a:gd name="T13" fmla="*/ 160 h 467"/>
                  <a:gd name="T14" fmla="*/ 205 w 733"/>
                  <a:gd name="T15" fmla="*/ 185 h 467"/>
                  <a:gd name="T16" fmla="*/ 261 w 733"/>
                  <a:gd name="T17" fmla="*/ 200 h 467"/>
                  <a:gd name="T18" fmla="*/ 307 w 733"/>
                  <a:gd name="T19" fmla="*/ 221 h 467"/>
                  <a:gd name="T20" fmla="*/ 334 w 733"/>
                  <a:gd name="T21" fmla="*/ 234 h 467"/>
                  <a:gd name="T22" fmla="*/ 334 w 733"/>
                  <a:gd name="T23" fmla="*/ 234 h 467"/>
                  <a:gd name="T24" fmla="*/ 356 w 733"/>
                  <a:gd name="T25" fmla="*/ 249 h 467"/>
                  <a:gd name="T26" fmla="*/ 350 w 733"/>
                  <a:gd name="T27" fmla="*/ 277 h 467"/>
                  <a:gd name="T28" fmla="*/ 334 w 733"/>
                  <a:gd name="T29" fmla="*/ 298 h 467"/>
                  <a:gd name="T30" fmla="*/ 334 w 733"/>
                  <a:gd name="T31" fmla="*/ 298 h 467"/>
                  <a:gd name="T32" fmla="*/ 301 w 733"/>
                  <a:gd name="T33" fmla="*/ 311 h 467"/>
                  <a:gd name="T34" fmla="*/ 254 w 733"/>
                  <a:gd name="T35" fmla="*/ 329 h 467"/>
                  <a:gd name="T36" fmla="*/ 199 w 733"/>
                  <a:gd name="T37" fmla="*/ 350 h 467"/>
                  <a:gd name="T38" fmla="*/ 199 w 733"/>
                  <a:gd name="T39" fmla="*/ 350 h 467"/>
                  <a:gd name="T40" fmla="*/ 211 w 733"/>
                  <a:gd name="T41" fmla="*/ 372 h 467"/>
                  <a:gd name="T42" fmla="*/ 313 w 733"/>
                  <a:gd name="T43" fmla="*/ 393 h 467"/>
                  <a:gd name="T44" fmla="*/ 433 w 733"/>
                  <a:gd name="T45" fmla="*/ 415 h 467"/>
                  <a:gd name="T46" fmla="*/ 433 w 733"/>
                  <a:gd name="T47" fmla="*/ 415 h 467"/>
                  <a:gd name="T48" fmla="*/ 571 w 733"/>
                  <a:gd name="T49" fmla="*/ 433 h 467"/>
                  <a:gd name="T50" fmla="*/ 684 w 733"/>
                  <a:gd name="T51" fmla="*/ 455 h 467"/>
                  <a:gd name="T52" fmla="*/ 733 w 733"/>
                  <a:gd name="T53" fmla="*/ 467 h 467"/>
                  <a:gd name="T54" fmla="*/ 733 w 733"/>
                  <a:gd name="T55" fmla="*/ 467 h 467"/>
                  <a:gd name="T56" fmla="*/ 733 w 733"/>
                  <a:gd name="T57" fmla="*/ 433 h 467"/>
                  <a:gd name="T58" fmla="*/ 598 w 733"/>
                  <a:gd name="T59" fmla="*/ 99 h 467"/>
                  <a:gd name="T60" fmla="*/ 589 w 733"/>
                  <a:gd name="T61" fmla="*/ 96 h 467"/>
                  <a:gd name="T62" fmla="*/ 555 w 733"/>
                  <a:gd name="T63" fmla="*/ 77 h 467"/>
                  <a:gd name="T64" fmla="*/ 512 w 733"/>
                  <a:gd name="T65" fmla="*/ 62 h 467"/>
                  <a:gd name="T66" fmla="*/ 451 w 733"/>
                  <a:gd name="T67" fmla="*/ 40 h 467"/>
                  <a:gd name="T68" fmla="*/ 377 w 733"/>
                  <a:gd name="T69" fmla="*/ 22 h 467"/>
                  <a:gd name="T70" fmla="*/ 307 w 733"/>
                  <a:gd name="T71" fmla="*/ 6 h 467"/>
                  <a:gd name="T72" fmla="*/ 233 w 733"/>
                  <a:gd name="T73" fmla="*/ 0 h 467"/>
                  <a:gd name="T74" fmla="*/ 233 w 733"/>
                  <a:gd name="T75" fmla="*/ 0 h 467"/>
                  <a:gd name="T76" fmla="*/ 178 w 733"/>
                  <a:gd name="T77" fmla="*/ 0 h 467"/>
                  <a:gd name="T78" fmla="*/ 199 w 733"/>
                  <a:gd name="T79" fmla="*/ 22 h 467"/>
                  <a:gd name="T80" fmla="*/ 254 w 733"/>
                  <a:gd name="T81" fmla="*/ 49 h 467"/>
                  <a:gd name="T82" fmla="*/ 301 w 733"/>
                  <a:gd name="T83" fmla="*/ 83 h 467"/>
                  <a:gd name="T84" fmla="*/ 301 w 733"/>
                  <a:gd name="T85" fmla="*/ 83 h 467"/>
                  <a:gd name="T86" fmla="*/ 301 w 733"/>
                  <a:gd name="T87" fmla="*/ 99 h 467"/>
                  <a:gd name="T88" fmla="*/ 245 w 733"/>
                  <a:gd name="T89" fmla="*/ 105 h 467"/>
                  <a:gd name="T90" fmla="*/ 150 w 733"/>
                  <a:gd name="T91" fmla="*/ 99 h 46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33"/>
                  <a:gd name="T139" fmla="*/ 0 h 467"/>
                  <a:gd name="T140" fmla="*/ 733 w 733"/>
                  <a:gd name="T141" fmla="*/ 467 h 46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33" h="467">
                    <a:moveTo>
                      <a:pt x="150" y="99"/>
                    </a:moveTo>
                    <a:lnTo>
                      <a:pt x="52" y="99"/>
                    </a:lnTo>
                    <a:lnTo>
                      <a:pt x="0" y="117"/>
                    </a:lnTo>
                    <a:lnTo>
                      <a:pt x="33" y="132"/>
                    </a:lnTo>
                    <a:lnTo>
                      <a:pt x="89" y="145"/>
                    </a:lnTo>
                    <a:lnTo>
                      <a:pt x="144" y="160"/>
                    </a:lnTo>
                    <a:lnTo>
                      <a:pt x="205" y="185"/>
                    </a:lnTo>
                    <a:lnTo>
                      <a:pt x="261" y="200"/>
                    </a:lnTo>
                    <a:lnTo>
                      <a:pt x="307" y="221"/>
                    </a:lnTo>
                    <a:lnTo>
                      <a:pt x="334" y="234"/>
                    </a:lnTo>
                    <a:lnTo>
                      <a:pt x="356" y="249"/>
                    </a:lnTo>
                    <a:lnTo>
                      <a:pt x="350" y="277"/>
                    </a:lnTo>
                    <a:lnTo>
                      <a:pt x="334" y="298"/>
                    </a:lnTo>
                    <a:lnTo>
                      <a:pt x="301" y="311"/>
                    </a:lnTo>
                    <a:lnTo>
                      <a:pt x="254" y="329"/>
                    </a:lnTo>
                    <a:lnTo>
                      <a:pt x="199" y="350"/>
                    </a:lnTo>
                    <a:lnTo>
                      <a:pt x="211" y="372"/>
                    </a:lnTo>
                    <a:lnTo>
                      <a:pt x="313" y="393"/>
                    </a:lnTo>
                    <a:lnTo>
                      <a:pt x="433" y="415"/>
                    </a:lnTo>
                    <a:lnTo>
                      <a:pt x="571" y="433"/>
                    </a:lnTo>
                    <a:lnTo>
                      <a:pt x="684" y="455"/>
                    </a:lnTo>
                    <a:lnTo>
                      <a:pt x="733" y="467"/>
                    </a:lnTo>
                    <a:lnTo>
                      <a:pt x="733" y="433"/>
                    </a:lnTo>
                    <a:lnTo>
                      <a:pt x="598" y="99"/>
                    </a:lnTo>
                    <a:lnTo>
                      <a:pt x="589" y="96"/>
                    </a:lnTo>
                    <a:lnTo>
                      <a:pt x="555" y="77"/>
                    </a:lnTo>
                    <a:lnTo>
                      <a:pt x="512" y="62"/>
                    </a:lnTo>
                    <a:lnTo>
                      <a:pt x="451" y="40"/>
                    </a:lnTo>
                    <a:lnTo>
                      <a:pt x="377" y="22"/>
                    </a:lnTo>
                    <a:lnTo>
                      <a:pt x="307" y="6"/>
                    </a:lnTo>
                    <a:lnTo>
                      <a:pt x="233" y="0"/>
                    </a:lnTo>
                    <a:lnTo>
                      <a:pt x="178" y="0"/>
                    </a:lnTo>
                    <a:lnTo>
                      <a:pt x="199" y="22"/>
                    </a:lnTo>
                    <a:lnTo>
                      <a:pt x="254" y="49"/>
                    </a:lnTo>
                    <a:lnTo>
                      <a:pt x="301" y="83"/>
                    </a:lnTo>
                    <a:lnTo>
                      <a:pt x="301" y="99"/>
                    </a:lnTo>
                    <a:lnTo>
                      <a:pt x="245" y="105"/>
                    </a:lnTo>
                    <a:lnTo>
                      <a:pt x="150" y="99"/>
                    </a:lnTo>
                    <a:close/>
                  </a:path>
                </a:pathLst>
              </a:custGeom>
              <a:solidFill>
                <a:srgbClr val="B3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16" name="Freeform 38"/>
              <p:cNvSpPr>
                <a:spLocks/>
              </p:cNvSpPr>
              <p:nvPr/>
            </p:nvSpPr>
            <p:spPr bwMode="auto">
              <a:xfrm>
                <a:off x="4228" y="3309"/>
                <a:ext cx="706" cy="449"/>
              </a:xfrm>
              <a:custGeom>
                <a:avLst/>
                <a:gdLst>
                  <a:gd name="T0" fmla="*/ 141 w 706"/>
                  <a:gd name="T1" fmla="*/ 99 h 449"/>
                  <a:gd name="T2" fmla="*/ 46 w 706"/>
                  <a:gd name="T3" fmla="*/ 105 h 449"/>
                  <a:gd name="T4" fmla="*/ 0 w 706"/>
                  <a:gd name="T5" fmla="*/ 117 h 449"/>
                  <a:gd name="T6" fmla="*/ 40 w 706"/>
                  <a:gd name="T7" fmla="*/ 132 h 449"/>
                  <a:gd name="T8" fmla="*/ 40 w 706"/>
                  <a:gd name="T9" fmla="*/ 132 h 449"/>
                  <a:gd name="T10" fmla="*/ 102 w 706"/>
                  <a:gd name="T11" fmla="*/ 145 h 449"/>
                  <a:gd name="T12" fmla="*/ 163 w 706"/>
                  <a:gd name="T13" fmla="*/ 166 h 449"/>
                  <a:gd name="T14" fmla="*/ 224 w 706"/>
                  <a:gd name="T15" fmla="*/ 188 h 449"/>
                  <a:gd name="T16" fmla="*/ 280 w 706"/>
                  <a:gd name="T17" fmla="*/ 206 h 449"/>
                  <a:gd name="T18" fmla="*/ 307 w 706"/>
                  <a:gd name="T19" fmla="*/ 215 h 449"/>
                  <a:gd name="T20" fmla="*/ 307 w 706"/>
                  <a:gd name="T21" fmla="*/ 215 h 449"/>
                  <a:gd name="T22" fmla="*/ 329 w 706"/>
                  <a:gd name="T23" fmla="*/ 243 h 449"/>
                  <a:gd name="T24" fmla="*/ 335 w 706"/>
                  <a:gd name="T25" fmla="*/ 271 h 449"/>
                  <a:gd name="T26" fmla="*/ 323 w 706"/>
                  <a:gd name="T27" fmla="*/ 298 h 449"/>
                  <a:gd name="T28" fmla="*/ 323 w 706"/>
                  <a:gd name="T29" fmla="*/ 298 h 449"/>
                  <a:gd name="T30" fmla="*/ 295 w 706"/>
                  <a:gd name="T31" fmla="*/ 311 h 449"/>
                  <a:gd name="T32" fmla="*/ 255 w 706"/>
                  <a:gd name="T33" fmla="*/ 329 h 449"/>
                  <a:gd name="T34" fmla="*/ 206 w 706"/>
                  <a:gd name="T35" fmla="*/ 350 h 449"/>
                  <a:gd name="T36" fmla="*/ 206 w 706"/>
                  <a:gd name="T37" fmla="*/ 350 h 449"/>
                  <a:gd name="T38" fmla="*/ 212 w 706"/>
                  <a:gd name="T39" fmla="*/ 366 h 449"/>
                  <a:gd name="T40" fmla="*/ 301 w 706"/>
                  <a:gd name="T41" fmla="*/ 387 h 449"/>
                  <a:gd name="T42" fmla="*/ 424 w 706"/>
                  <a:gd name="T43" fmla="*/ 400 h 449"/>
                  <a:gd name="T44" fmla="*/ 424 w 706"/>
                  <a:gd name="T45" fmla="*/ 400 h 449"/>
                  <a:gd name="T46" fmla="*/ 550 w 706"/>
                  <a:gd name="T47" fmla="*/ 415 h 449"/>
                  <a:gd name="T48" fmla="*/ 651 w 706"/>
                  <a:gd name="T49" fmla="*/ 439 h 449"/>
                  <a:gd name="T50" fmla="*/ 688 w 706"/>
                  <a:gd name="T51" fmla="*/ 449 h 449"/>
                  <a:gd name="T52" fmla="*/ 688 w 706"/>
                  <a:gd name="T53" fmla="*/ 449 h 449"/>
                  <a:gd name="T54" fmla="*/ 706 w 706"/>
                  <a:gd name="T55" fmla="*/ 433 h 449"/>
                  <a:gd name="T56" fmla="*/ 571 w 706"/>
                  <a:gd name="T57" fmla="*/ 99 h 449"/>
                  <a:gd name="T58" fmla="*/ 562 w 706"/>
                  <a:gd name="T59" fmla="*/ 96 h 449"/>
                  <a:gd name="T60" fmla="*/ 522 w 706"/>
                  <a:gd name="T61" fmla="*/ 77 h 449"/>
                  <a:gd name="T62" fmla="*/ 461 w 706"/>
                  <a:gd name="T63" fmla="*/ 56 h 449"/>
                  <a:gd name="T64" fmla="*/ 396 w 706"/>
                  <a:gd name="T65" fmla="*/ 34 h 449"/>
                  <a:gd name="T66" fmla="*/ 317 w 706"/>
                  <a:gd name="T67" fmla="*/ 13 h 449"/>
                  <a:gd name="T68" fmla="*/ 240 w 706"/>
                  <a:gd name="T69" fmla="*/ 0 h 449"/>
                  <a:gd name="T70" fmla="*/ 240 w 706"/>
                  <a:gd name="T71" fmla="*/ 0 h 449"/>
                  <a:gd name="T72" fmla="*/ 172 w 706"/>
                  <a:gd name="T73" fmla="*/ 6 h 449"/>
                  <a:gd name="T74" fmla="*/ 224 w 706"/>
                  <a:gd name="T75" fmla="*/ 40 h 449"/>
                  <a:gd name="T76" fmla="*/ 289 w 706"/>
                  <a:gd name="T77" fmla="*/ 83 h 449"/>
                  <a:gd name="T78" fmla="*/ 289 w 706"/>
                  <a:gd name="T79" fmla="*/ 83 h 449"/>
                  <a:gd name="T80" fmla="*/ 289 w 706"/>
                  <a:gd name="T81" fmla="*/ 99 h 449"/>
                  <a:gd name="T82" fmla="*/ 234 w 706"/>
                  <a:gd name="T83" fmla="*/ 105 h 449"/>
                  <a:gd name="T84" fmla="*/ 141 w 706"/>
                  <a:gd name="T85" fmla="*/ 99 h 4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06"/>
                  <a:gd name="T130" fmla="*/ 0 h 449"/>
                  <a:gd name="T131" fmla="*/ 706 w 706"/>
                  <a:gd name="T132" fmla="*/ 449 h 4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06" h="449">
                    <a:moveTo>
                      <a:pt x="141" y="99"/>
                    </a:moveTo>
                    <a:lnTo>
                      <a:pt x="46" y="105"/>
                    </a:lnTo>
                    <a:lnTo>
                      <a:pt x="0" y="117"/>
                    </a:lnTo>
                    <a:lnTo>
                      <a:pt x="40" y="132"/>
                    </a:lnTo>
                    <a:lnTo>
                      <a:pt x="102" y="145"/>
                    </a:lnTo>
                    <a:lnTo>
                      <a:pt x="163" y="166"/>
                    </a:lnTo>
                    <a:lnTo>
                      <a:pt x="224" y="188"/>
                    </a:lnTo>
                    <a:lnTo>
                      <a:pt x="280" y="206"/>
                    </a:lnTo>
                    <a:lnTo>
                      <a:pt x="307" y="215"/>
                    </a:lnTo>
                    <a:lnTo>
                      <a:pt x="329" y="243"/>
                    </a:lnTo>
                    <a:lnTo>
                      <a:pt x="335" y="271"/>
                    </a:lnTo>
                    <a:lnTo>
                      <a:pt x="323" y="298"/>
                    </a:lnTo>
                    <a:lnTo>
                      <a:pt x="295" y="311"/>
                    </a:lnTo>
                    <a:lnTo>
                      <a:pt x="255" y="329"/>
                    </a:lnTo>
                    <a:lnTo>
                      <a:pt x="206" y="350"/>
                    </a:lnTo>
                    <a:lnTo>
                      <a:pt x="212" y="366"/>
                    </a:lnTo>
                    <a:lnTo>
                      <a:pt x="301" y="387"/>
                    </a:lnTo>
                    <a:lnTo>
                      <a:pt x="424" y="400"/>
                    </a:lnTo>
                    <a:lnTo>
                      <a:pt x="550" y="415"/>
                    </a:lnTo>
                    <a:lnTo>
                      <a:pt x="651" y="439"/>
                    </a:lnTo>
                    <a:lnTo>
                      <a:pt x="688" y="449"/>
                    </a:lnTo>
                    <a:lnTo>
                      <a:pt x="706" y="433"/>
                    </a:lnTo>
                    <a:lnTo>
                      <a:pt x="571" y="99"/>
                    </a:lnTo>
                    <a:lnTo>
                      <a:pt x="562" y="96"/>
                    </a:lnTo>
                    <a:lnTo>
                      <a:pt x="522" y="77"/>
                    </a:lnTo>
                    <a:lnTo>
                      <a:pt x="461" y="56"/>
                    </a:lnTo>
                    <a:lnTo>
                      <a:pt x="396" y="34"/>
                    </a:lnTo>
                    <a:lnTo>
                      <a:pt x="317" y="13"/>
                    </a:lnTo>
                    <a:lnTo>
                      <a:pt x="240" y="0"/>
                    </a:lnTo>
                    <a:lnTo>
                      <a:pt x="172" y="6"/>
                    </a:lnTo>
                    <a:lnTo>
                      <a:pt x="224" y="40"/>
                    </a:lnTo>
                    <a:lnTo>
                      <a:pt x="289" y="83"/>
                    </a:lnTo>
                    <a:lnTo>
                      <a:pt x="289" y="99"/>
                    </a:lnTo>
                    <a:lnTo>
                      <a:pt x="234" y="105"/>
                    </a:lnTo>
                    <a:lnTo>
                      <a:pt x="141" y="99"/>
                    </a:lnTo>
                    <a:close/>
                  </a:path>
                </a:pathLst>
              </a:custGeom>
              <a:solidFill>
                <a:srgbClr val="A9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17" name="Freeform 39"/>
              <p:cNvSpPr>
                <a:spLocks/>
              </p:cNvSpPr>
              <p:nvPr/>
            </p:nvSpPr>
            <p:spPr bwMode="auto">
              <a:xfrm>
                <a:off x="4262" y="3322"/>
                <a:ext cx="672" cy="436"/>
              </a:xfrm>
              <a:custGeom>
                <a:avLst/>
                <a:gdLst>
                  <a:gd name="T0" fmla="*/ 138 w 672"/>
                  <a:gd name="T1" fmla="*/ 104 h 436"/>
                  <a:gd name="T2" fmla="*/ 46 w 672"/>
                  <a:gd name="T3" fmla="*/ 98 h 436"/>
                  <a:gd name="T4" fmla="*/ 0 w 672"/>
                  <a:gd name="T5" fmla="*/ 110 h 436"/>
                  <a:gd name="T6" fmla="*/ 40 w 672"/>
                  <a:gd name="T7" fmla="*/ 119 h 436"/>
                  <a:gd name="T8" fmla="*/ 40 w 672"/>
                  <a:gd name="T9" fmla="*/ 119 h 436"/>
                  <a:gd name="T10" fmla="*/ 111 w 672"/>
                  <a:gd name="T11" fmla="*/ 138 h 436"/>
                  <a:gd name="T12" fmla="*/ 178 w 672"/>
                  <a:gd name="T13" fmla="*/ 165 h 436"/>
                  <a:gd name="T14" fmla="*/ 240 w 672"/>
                  <a:gd name="T15" fmla="*/ 187 h 436"/>
                  <a:gd name="T16" fmla="*/ 273 w 672"/>
                  <a:gd name="T17" fmla="*/ 202 h 436"/>
                  <a:gd name="T18" fmla="*/ 273 w 672"/>
                  <a:gd name="T19" fmla="*/ 202 h 436"/>
                  <a:gd name="T20" fmla="*/ 301 w 672"/>
                  <a:gd name="T21" fmla="*/ 227 h 436"/>
                  <a:gd name="T22" fmla="*/ 310 w 672"/>
                  <a:gd name="T23" fmla="*/ 255 h 436"/>
                  <a:gd name="T24" fmla="*/ 307 w 672"/>
                  <a:gd name="T25" fmla="*/ 285 h 436"/>
                  <a:gd name="T26" fmla="*/ 307 w 672"/>
                  <a:gd name="T27" fmla="*/ 285 h 436"/>
                  <a:gd name="T28" fmla="*/ 283 w 672"/>
                  <a:gd name="T29" fmla="*/ 298 h 436"/>
                  <a:gd name="T30" fmla="*/ 255 w 672"/>
                  <a:gd name="T31" fmla="*/ 316 h 436"/>
                  <a:gd name="T32" fmla="*/ 206 w 672"/>
                  <a:gd name="T33" fmla="*/ 337 h 436"/>
                  <a:gd name="T34" fmla="*/ 206 w 672"/>
                  <a:gd name="T35" fmla="*/ 337 h 436"/>
                  <a:gd name="T36" fmla="*/ 206 w 672"/>
                  <a:gd name="T37" fmla="*/ 353 h 436"/>
                  <a:gd name="T38" fmla="*/ 289 w 672"/>
                  <a:gd name="T39" fmla="*/ 371 h 436"/>
                  <a:gd name="T40" fmla="*/ 405 w 672"/>
                  <a:gd name="T41" fmla="*/ 387 h 436"/>
                  <a:gd name="T42" fmla="*/ 405 w 672"/>
                  <a:gd name="T43" fmla="*/ 387 h 436"/>
                  <a:gd name="T44" fmla="*/ 528 w 672"/>
                  <a:gd name="T45" fmla="*/ 402 h 436"/>
                  <a:gd name="T46" fmla="*/ 623 w 672"/>
                  <a:gd name="T47" fmla="*/ 426 h 436"/>
                  <a:gd name="T48" fmla="*/ 654 w 672"/>
                  <a:gd name="T49" fmla="*/ 436 h 436"/>
                  <a:gd name="T50" fmla="*/ 654 w 672"/>
                  <a:gd name="T51" fmla="*/ 436 h 436"/>
                  <a:gd name="T52" fmla="*/ 672 w 672"/>
                  <a:gd name="T53" fmla="*/ 420 h 436"/>
                  <a:gd name="T54" fmla="*/ 537 w 672"/>
                  <a:gd name="T55" fmla="*/ 86 h 436"/>
                  <a:gd name="T56" fmla="*/ 522 w 672"/>
                  <a:gd name="T57" fmla="*/ 76 h 436"/>
                  <a:gd name="T58" fmla="*/ 473 w 672"/>
                  <a:gd name="T59" fmla="*/ 58 h 436"/>
                  <a:gd name="T60" fmla="*/ 399 w 672"/>
                  <a:gd name="T61" fmla="*/ 36 h 436"/>
                  <a:gd name="T62" fmla="*/ 316 w 672"/>
                  <a:gd name="T63" fmla="*/ 15 h 436"/>
                  <a:gd name="T64" fmla="*/ 221 w 672"/>
                  <a:gd name="T65" fmla="*/ 3 h 436"/>
                  <a:gd name="T66" fmla="*/ 221 w 672"/>
                  <a:gd name="T67" fmla="*/ 3 h 436"/>
                  <a:gd name="T68" fmla="*/ 157 w 672"/>
                  <a:gd name="T69" fmla="*/ 0 h 436"/>
                  <a:gd name="T70" fmla="*/ 172 w 672"/>
                  <a:gd name="T71" fmla="*/ 15 h 436"/>
                  <a:gd name="T72" fmla="*/ 218 w 672"/>
                  <a:gd name="T73" fmla="*/ 36 h 436"/>
                  <a:gd name="T74" fmla="*/ 255 w 672"/>
                  <a:gd name="T75" fmla="*/ 70 h 436"/>
                  <a:gd name="T76" fmla="*/ 255 w 672"/>
                  <a:gd name="T77" fmla="*/ 70 h 436"/>
                  <a:gd name="T78" fmla="*/ 267 w 672"/>
                  <a:gd name="T79" fmla="*/ 92 h 436"/>
                  <a:gd name="T80" fmla="*/ 227 w 672"/>
                  <a:gd name="T81" fmla="*/ 104 h 436"/>
                  <a:gd name="T82" fmla="*/ 138 w 672"/>
                  <a:gd name="T83" fmla="*/ 104 h 4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72"/>
                  <a:gd name="T127" fmla="*/ 0 h 436"/>
                  <a:gd name="T128" fmla="*/ 672 w 672"/>
                  <a:gd name="T129" fmla="*/ 436 h 4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72" h="436">
                    <a:moveTo>
                      <a:pt x="138" y="104"/>
                    </a:moveTo>
                    <a:lnTo>
                      <a:pt x="46" y="98"/>
                    </a:lnTo>
                    <a:lnTo>
                      <a:pt x="0" y="110"/>
                    </a:lnTo>
                    <a:lnTo>
                      <a:pt x="40" y="119"/>
                    </a:lnTo>
                    <a:lnTo>
                      <a:pt x="111" y="138"/>
                    </a:lnTo>
                    <a:lnTo>
                      <a:pt x="178" y="165"/>
                    </a:lnTo>
                    <a:lnTo>
                      <a:pt x="240" y="187"/>
                    </a:lnTo>
                    <a:lnTo>
                      <a:pt x="273" y="202"/>
                    </a:lnTo>
                    <a:lnTo>
                      <a:pt x="301" y="227"/>
                    </a:lnTo>
                    <a:lnTo>
                      <a:pt x="310" y="255"/>
                    </a:lnTo>
                    <a:lnTo>
                      <a:pt x="307" y="285"/>
                    </a:lnTo>
                    <a:lnTo>
                      <a:pt x="283" y="298"/>
                    </a:lnTo>
                    <a:lnTo>
                      <a:pt x="255" y="316"/>
                    </a:lnTo>
                    <a:lnTo>
                      <a:pt x="206" y="337"/>
                    </a:lnTo>
                    <a:lnTo>
                      <a:pt x="206" y="353"/>
                    </a:lnTo>
                    <a:lnTo>
                      <a:pt x="289" y="371"/>
                    </a:lnTo>
                    <a:lnTo>
                      <a:pt x="405" y="387"/>
                    </a:lnTo>
                    <a:lnTo>
                      <a:pt x="528" y="402"/>
                    </a:lnTo>
                    <a:lnTo>
                      <a:pt x="623" y="426"/>
                    </a:lnTo>
                    <a:lnTo>
                      <a:pt x="654" y="436"/>
                    </a:lnTo>
                    <a:lnTo>
                      <a:pt x="672" y="420"/>
                    </a:lnTo>
                    <a:lnTo>
                      <a:pt x="537" y="86"/>
                    </a:lnTo>
                    <a:lnTo>
                      <a:pt x="522" y="76"/>
                    </a:lnTo>
                    <a:lnTo>
                      <a:pt x="473" y="58"/>
                    </a:lnTo>
                    <a:lnTo>
                      <a:pt x="399" y="36"/>
                    </a:lnTo>
                    <a:lnTo>
                      <a:pt x="316" y="15"/>
                    </a:lnTo>
                    <a:lnTo>
                      <a:pt x="221" y="3"/>
                    </a:lnTo>
                    <a:lnTo>
                      <a:pt x="157" y="0"/>
                    </a:lnTo>
                    <a:lnTo>
                      <a:pt x="172" y="15"/>
                    </a:lnTo>
                    <a:lnTo>
                      <a:pt x="218" y="36"/>
                    </a:lnTo>
                    <a:lnTo>
                      <a:pt x="255" y="70"/>
                    </a:lnTo>
                    <a:lnTo>
                      <a:pt x="267" y="92"/>
                    </a:lnTo>
                    <a:lnTo>
                      <a:pt x="227" y="104"/>
                    </a:lnTo>
                    <a:lnTo>
                      <a:pt x="138" y="104"/>
                    </a:lnTo>
                    <a:close/>
                  </a:path>
                </a:pathLst>
              </a:custGeom>
              <a:solidFill>
                <a:srgbClr val="A0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18" name="Freeform 40"/>
              <p:cNvSpPr>
                <a:spLocks/>
              </p:cNvSpPr>
              <p:nvPr/>
            </p:nvSpPr>
            <p:spPr bwMode="auto">
              <a:xfrm>
                <a:off x="4290" y="3325"/>
                <a:ext cx="644" cy="417"/>
              </a:xfrm>
              <a:custGeom>
                <a:avLst/>
                <a:gdLst>
                  <a:gd name="T0" fmla="*/ 129 w 644"/>
                  <a:gd name="T1" fmla="*/ 116 h 417"/>
                  <a:gd name="T2" fmla="*/ 40 w 644"/>
                  <a:gd name="T3" fmla="*/ 107 h 417"/>
                  <a:gd name="T4" fmla="*/ 0 w 644"/>
                  <a:gd name="T5" fmla="*/ 116 h 417"/>
                  <a:gd name="T6" fmla="*/ 46 w 644"/>
                  <a:gd name="T7" fmla="*/ 135 h 417"/>
                  <a:gd name="T8" fmla="*/ 46 w 644"/>
                  <a:gd name="T9" fmla="*/ 135 h 417"/>
                  <a:gd name="T10" fmla="*/ 135 w 644"/>
                  <a:gd name="T11" fmla="*/ 144 h 417"/>
                  <a:gd name="T12" fmla="*/ 199 w 644"/>
                  <a:gd name="T13" fmla="*/ 169 h 417"/>
                  <a:gd name="T14" fmla="*/ 245 w 644"/>
                  <a:gd name="T15" fmla="*/ 184 h 417"/>
                  <a:gd name="T16" fmla="*/ 245 w 644"/>
                  <a:gd name="T17" fmla="*/ 184 h 417"/>
                  <a:gd name="T18" fmla="*/ 279 w 644"/>
                  <a:gd name="T19" fmla="*/ 212 h 417"/>
                  <a:gd name="T20" fmla="*/ 288 w 644"/>
                  <a:gd name="T21" fmla="*/ 245 h 417"/>
                  <a:gd name="T22" fmla="*/ 294 w 644"/>
                  <a:gd name="T23" fmla="*/ 267 h 417"/>
                  <a:gd name="T24" fmla="*/ 294 w 644"/>
                  <a:gd name="T25" fmla="*/ 267 h 417"/>
                  <a:gd name="T26" fmla="*/ 282 w 644"/>
                  <a:gd name="T27" fmla="*/ 295 h 417"/>
                  <a:gd name="T28" fmla="*/ 255 w 644"/>
                  <a:gd name="T29" fmla="*/ 313 h 417"/>
                  <a:gd name="T30" fmla="*/ 212 w 644"/>
                  <a:gd name="T31" fmla="*/ 334 h 417"/>
                  <a:gd name="T32" fmla="*/ 212 w 644"/>
                  <a:gd name="T33" fmla="*/ 334 h 417"/>
                  <a:gd name="T34" fmla="*/ 205 w 644"/>
                  <a:gd name="T35" fmla="*/ 344 h 417"/>
                  <a:gd name="T36" fmla="*/ 279 w 644"/>
                  <a:gd name="T37" fmla="*/ 356 h 417"/>
                  <a:gd name="T38" fmla="*/ 396 w 644"/>
                  <a:gd name="T39" fmla="*/ 368 h 417"/>
                  <a:gd name="T40" fmla="*/ 396 w 644"/>
                  <a:gd name="T41" fmla="*/ 368 h 417"/>
                  <a:gd name="T42" fmla="*/ 506 w 644"/>
                  <a:gd name="T43" fmla="*/ 384 h 417"/>
                  <a:gd name="T44" fmla="*/ 583 w 644"/>
                  <a:gd name="T45" fmla="*/ 405 h 417"/>
                  <a:gd name="T46" fmla="*/ 611 w 644"/>
                  <a:gd name="T47" fmla="*/ 417 h 417"/>
                  <a:gd name="T48" fmla="*/ 611 w 644"/>
                  <a:gd name="T49" fmla="*/ 417 h 417"/>
                  <a:gd name="T50" fmla="*/ 644 w 644"/>
                  <a:gd name="T51" fmla="*/ 417 h 417"/>
                  <a:gd name="T52" fmla="*/ 509 w 644"/>
                  <a:gd name="T53" fmla="*/ 83 h 417"/>
                  <a:gd name="T54" fmla="*/ 494 w 644"/>
                  <a:gd name="T55" fmla="*/ 73 h 417"/>
                  <a:gd name="T56" fmla="*/ 451 w 644"/>
                  <a:gd name="T57" fmla="*/ 55 h 417"/>
                  <a:gd name="T58" fmla="*/ 383 w 644"/>
                  <a:gd name="T59" fmla="*/ 33 h 417"/>
                  <a:gd name="T60" fmla="*/ 307 w 644"/>
                  <a:gd name="T61" fmla="*/ 12 h 417"/>
                  <a:gd name="T62" fmla="*/ 212 w 644"/>
                  <a:gd name="T63" fmla="*/ 0 h 417"/>
                  <a:gd name="T64" fmla="*/ 212 w 644"/>
                  <a:gd name="T65" fmla="*/ 0 h 417"/>
                  <a:gd name="T66" fmla="*/ 144 w 644"/>
                  <a:gd name="T67" fmla="*/ 0 h 417"/>
                  <a:gd name="T68" fmla="*/ 190 w 644"/>
                  <a:gd name="T69" fmla="*/ 27 h 417"/>
                  <a:gd name="T70" fmla="*/ 245 w 644"/>
                  <a:gd name="T71" fmla="*/ 67 h 417"/>
                  <a:gd name="T72" fmla="*/ 245 w 644"/>
                  <a:gd name="T73" fmla="*/ 67 h 417"/>
                  <a:gd name="T74" fmla="*/ 255 w 644"/>
                  <a:gd name="T75" fmla="*/ 89 h 417"/>
                  <a:gd name="T76" fmla="*/ 218 w 644"/>
                  <a:gd name="T77" fmla="*/ 110 h 417"/>
                  <a:gd name="T78" fmla="*/ 129 w 644"/>
                  <a:gd name="T79" fmla="*/ 116 h 41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44"/>
                  <a:gd name="T121" fmla="*/ 0 h 417"/>
                  <a:gd name="T122" fmla="*/ 644 w 644"/>
                  <a:gd name="T123" fmla="*/ 417 h 41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44" h="417">
                    <a:moveTo>
                      <a:pt x="129" y="116"/>
                    </a:moveTo>
                    <a:lnTo>
                      <a:pt x="40" y="107"/>
                    </a:lnTo>
                    <a:lnTo>
                      <a:pt x="0" y="116"/>
                    </a:lnTo>
                    <a:lnTo>
                      <a:pt x="46" y="135"/>
                    </a:lnTo>
                    <a:lnTo>
                      <a:pt x="135" y="144"/>
                    </a:lnTo>
                    <a:lnTo>
                      <a:pt x="199" y="169"/>
                    </a:lnTo>
                    <a:lnTo>
                      <a:pt x="245" y="184"/>
                    </a:lnTo>
                    <a:lnTo>
                      <a:pt x="279" y="212"/>
                    </a:lnTo>
                    <a:lnTo>
                      <a:pt x="288" y="245"/>
                    </a:lnTo>
                    <a:lnTo>
                      <a:pt x="294" y="267"/>
                    </a:lnTo>
                    <a:lnTo>
                      <a:pt x="282" y="295"/>
                    </a:lnTo>
                    <a:lnTo>
                      <a:pt x="255" y="313"/>
                    </a:lnTo>
                    <a:lnTo>
                      <a:pt x="212" y="334"/>
                    </a:lnTo>
                    <a:lnTo>
                      <a:pt x="205" y="344"/>
                    </a:lnTo>
                    <a:lnTo>
                      <a:pt x="279" y="356"/>
                    </a:lnTo>
                    <a:lnTo>
                      <a:pt x="396" y="368"/>
                    </a:lnTo>
                    <a:lnTo>
                      <a:pt x="506" y="384"/>
                    </a:lnTo>
                    <a:lnTo>
                      <a:pt x="583" y="405"/>
                    </a:lnTo>
                    <a:lnTo>
                      <a:pt x="611" y="417"/>
                    </a:lnTo>
                    <a:lnTo>
                      <a:pt x="644" y="417"/>
                    </a:lnTo>
                    <a:lnTo>
                      <a:pt x="509" y="83"/>
                    </a:lnTo>
                    <a:lnTo>
                      <a:pt x="494" y="73"/>
                    </a:lnTo>
                    <a:lnTo>
                      <a:pt x="451" y="55"/>
                    </a:lnTo>
                    <a:lnTo>
                      <a:pt x="383" y="33"/>
                    </a:lnTo>
                    <a:lnTo>
                      <a:pt x="307" y="12"/>
                    </a:lnTo>
                    <a:lnTo>
                      <a:pt x="212" y="0"/>
                    </a:lnTo>
                    <a:lnTo>
                      <a:pt x="144" y="0"/>
                    </a:lnTo>
                    <a:lnTo>
                      <a:pt x="190" y="27"/>
                    </a:lnTo>
                    <a:lnTo>
                      <a:pt x="245" y="67"/>
                    </a:lnTo>
                    <a:lnTo>
                      <a:pt x="255" y="89"/>
                    </a:lnTo>
                    <a:lnTo>
                      <a:pt x="218" y="110"/>
                    </a:lnTo>
                    <a:lnTo>
                      <a:pt x="129" y="116"/>
                    </a:lnTo>
                    <a:close/>
                  </a:path>
                </a:pathLst>
              </a:custGeom>
              <a:solidFill>
                <a:srgbClr val="96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19" name="Freeform 41"/>
              <p:cNvSpPr>
                <a:spLocks/>
              </p:cNvSpPr>
              <p:nvPr/>
            </p:nvSpPr>
            <p:spPr bwMode="auto">
              <a:xfrm>
                <a:off x="4323" y="3337"/>
                <a:ext cx="611" cy="405"/>
              </a:xfrm>
              <a:custGeom>
                <a:avLst/>
                <a:gdLst>
                  <a:gd name="T0" fmla="*/ 129 w 611"/>
                  <a:gd name="T1" fmla="*/ 104 h 405"/>
                  <a:gd name="T2" fmla="*/ 34 w 611"/>
                  <a:gd name="T3" fmla="*/ 98 h 405"/>
                  <a:gd name="T4" fmla="*/ 0 w 611"/>
                  <a:gd name="T5" fmla="*/ 104 h 405"/>
                  <a:gd name="T6" fmla="*/ 46 w 611"/>
                  <a:gd name="T7" fmla="*/ 123 h 405"/>
                  <a:gd name="T8" fmla="*/ 46 w 611"/>
                  <a:gd name="T9" fmla="*/ 123 h 405"/>
                  <a:gd name="T10" fmla="*/ 123 w 611"/>
                  <a:gd name="T11" fmla="*/ 132 h 405"/>
                  <a:gd name="T12" fmla="*/ 185 w 611"/>
                  <a:gd name="T13" fmla="*/ 157 h 405"/>
                  <a:gd name="T14" fmla="*/ 228 w 611"/>
                  <a:gd name="T15" fmla="*/ 172 h 405"/>
                  <a:gd name="T16" fmla="*/ 228 w 611"/>
                  <a:gd name="T17" fmla="*/ 172 h 405"/>
                  <a:gd name="T18" fmla="*/ 249 w 611"/>
                  <a:gd name="T19" fmla="*/ 193 h 405"/>
                  <a:gd name="T20" fmla="*/ 268 w 611"/>
                  <a:gd name="T21" fmla="*/ 227 h 405"/>
                  <a:gd name="T22" fmla="*/ 277 w 611"/>
                  <a:gd name="T23" fmla="*/ 255 h 405"/>
                  <a:gd name="T24" fmla="*/ 277 w 611"/>
                  <a:gd name="T25" fmla="*/ 255 h 405"/>
                  <a:gd name="T26" fmla="*/ 274 w 611"/>
                  <a:gd name="T27" fmla="*/ 283 h 405"/>
                  <a:gd name="T28" fmla="*/ 255 w 611"/>
                  <a:gd name="T29" fmla="*/ 301 h 405"/>
                  <a:gd name="T30" fmla="*/ 212 w 611"/>
                  <a:gd name="T31" fmla="*/ 322 h 405"/>
                  <a:gd name="T32" fmla="*/ 212 w 611"/>
                  <a:gd name="T33" fmla="*/ 322 h 405"/>
                  <a:gd name="T34" fmla="*/ 200 w 611"/>
                  <a:gd name="T35" fmla="*/ 329 h 405"/>
                  <a:gd name="T36" fmla="*/ 268 w 611"/>
                  <a:gd name="T37" fmla="*/ 338 h 405"/>
                  <a:gd name="T38" fmla="*/ 378 w 611"/>
                  <a:gd name="T39" fmla="*/ 356 h 405"/>
                  <a:gd name="T40" fmla="*/ 378 w 611"/>
                  <a:gd name="T41" fmla="*/ 356 h 405"/>
                  <a:gd name="T42" fmla="*/ 483 w 611"/>
                  <a:gd name="T43" fmla="*/ 372 h 405"/>
                  <a:gd name="T44" fmla="*/ 556 w 611"/>
                  <a:gd name="T45" fmla="*/ 393 h 405"/>
                  <a:gd name="T46" fmla="*/ 578 w 611"/>
                  <a:gd name="T47" fmla="*/ 405 h 405"/>
                  <a:gd name="T48" fmla="*/ 578 w 611"/>
                  <a:gd name="T49" fmla="*/ 405 h 405"/>
                  <a:gd name="T50" fmla="*/ 611 w 611"/>
                  <a:gd name="T51" fmla="*/ 405 h 405"/>
                  <a:gd name="T52" fmla="*/ 476 w 611"/>
                  <a:gd name="T53" fmla="*/ 71 h 405"/>
                  <a:gd name="T54" fmla="*/ 455 w 611"/>
                  <a:gd name="T55" fmla="*/ 61 h 405"/>
                  <a:gd name="T56" fmla="*/ 393 w 611"/>
                  <a:gd name="T57" fmla="*/ 40 h 405"/>
                  <a:gd name="T58" fmla="*/ 304 w 611"/>
                  <a:gd name="T59" fmla="*/ 15 h 405"/>
                  <a:gd name="T60" fmla="*/ 194 w 611"/>
                  <a:gd name="T61" fmla="*/ 6 h 405"/>
                  <a:gd name="T62" fmla="*/ 194 w 611"/>
                  <a:gd name="T63" fmla="*/ 6 h 405"/>
                  <a:gd name="T64" fmla="*/ 129 w 611"/>
                  <a:gd name="T65" fmla="*/ 0 h 405"/>
                  <a:gd name="T66" fmla="*/ 166 w 611"/>
                  <a:gd name="T67" fmla="*/ 15 h 405"/>
                  <a:gd name="T68" fmla="*/ 228 w 611"/>
                  <a:gd name="T69" fmla="*/ 55 h 405"/>
                  <a:gd name="T70" fmla="*/ 228 w 611"/>
                  <a:gd name="T71" fmla="*/ 55 h 405"/>
                  <a:gd name="T72" fmla="*/ 240 w 611"/>
                  <a:gd name="T73" fmla="*/ 83 h 405"/>
                  <a:gd name="T74" fmla="*/ 206 w 611"/>
                  <a:gd name="T75" fmla="*/ 98 h 405"/>
                  <a:gd name="T76" fmla="*/ 129 w 611"/>
                  <a:gd name="T77" fmla="*/ 104 h 40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11"/>
                  <a:gd name="T118" fmla="*/ 0 h 405"/>
                  <a:gd name="T119" fmla="*/ 611 w 611"/>
                  <a:gd name="T120" fmla="*/ 405 h 40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11" h="405">
                    <a:moveTo>
                      <a:pt x="129" y="104"/>
                    </a:moveTo>
                    <a:lnTo>
                      <a:pt x="34" y="98"/>
                    </a:lnTo>
                    <a:lnTo>
                      <a:pt x="0" y="104"/>
                    </a:lnTo>
                    <a:lnTo>
                      <a:pt x="46" y="123"/>
                    </a:lnTo>
                    <a:lnTo>
                      <a:pt x="123" y="132"/>
                    </a:lnTo>
                    <a:lnTo>
                      <a:pt x="185" y="157"/>
                    </a:lnTo>
                    <a:lnTo>
                      <a:pt x="228" y="172"/>
                    </a:lnTo>
                    <a:lnTo>
                      <a:pt x="249" y="193"/>
                    </a:lnTo>
                    <a:lnTo>
                      <a:pt x="268" y="227"/>
                    </a:lnTo>
                    <a:lnTo>
                      <a:pt x="277" y="255"/>
                    </a:lnTo>
                    <a:lnTo>
                      <a:pt x="274" y="283"/>
                    </a:lnTo>
                    <a:lnTo>
                      <a:pt x="255" y="301"/>
                    </a:lnTo>
                    <a:lnTo>
                      <a:pt x="212" y="322"/>
                    </a:lnTo>
                    <a:lnTo>
                      <a:pt x="200" y="329"/>
                    </a:lnTo>
                    <a:lnTo>
                      <a:pt x="268" y="338"/>
                    </a:lnTo>
                    <a:lnTo>
                      <a:pt x="378" y="356"/>
                    </a:lnTo>
                    <a:lnTo>
                      <a:pt x="483" y="372"/>
                    </a:lnTo>
                    <a:lnTo>
                      <a:pt x="556" y="393"/>
                    </a:lnTo>
                    <a:lnTo>
                      <a:pt x="578" y="405"/>
                    </a:lnTo>
                    <a:lnTo>
                      <a:pt x="611" y="405"/>
                    </a:lnTo>
                    <a:lnTo>
                      <a:pt x="476" y="71"/>
                    </a:lnTo>
                    <a:lnTo>
                      <a:pt x="455" y="61"/>
                    </a:lnTo>
                    <a:lnTo>
                      <a:pt x="393" y="40"/>
                    </a:lnTo>
                    <a:lnTo>
                      <a:pt x="304" y="15"/>
                    </a:lnTo>
                    <a:lnTo>
                      <a:pt x="194" y="6"/>
                    </a:lnTo>
                    <a:lnTo>
                      <a:pt x="129" y="0"/>
                    </a:lnTo>
                    <a:lnTo>
                      <a:pt x="166" y="15"/>
                    </a:lnTo>
                    <a:lnTo>
                      <a:pt x="228" y="55"/>
                    </a:lnTo>
                    <a:lnTo>
                      <a:pt x="240" y="83"/>
                    </a:lnTo>
                    <a:lnTo>
                      <a:pt x="206" y="98"/>
                    </a:lnTo>
                    <a:lnTo>
                      <a:pt x="129" y="104"/>
                    </a:lnTo>
                    <a:close/>
                  </a:path>
                </a:pathLst>
              </a:custGeom>
              <a:solidFill>
                <a:srgbClr val="8D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20" name="Freeform 42"/>
              <p:cNvSpPr>
                <a:spLocks/>
              </p:cNvSpPr>
              <p:nvPr/>
            </p:nvSpPr>
            <p:spPr bwMode="auto">
              <a:xfrm>
                <a:off x="4357" y="3337"/>
                <a:ext cx="577" cy="405"/>
              </a:xfrm>
              <a:custGeom>
                <a:avLst/>
                <a:gdLst>
                  <a:gd name="T0" fmla="*/ 111 w 577"/>
                  <a:gd name="T1" fmla="*/ 123 h 405"/>
                  <a:gd name="T2" fmla="*/ 28 w 577"/>
                  <a:gd name="T3" fmla="*/ 111 h 405"/>
                  <a:gd name="T4" fmla="*/ 0 w 577"/>
                  <a:gd name="T5" fmla="*/ 111 h 405"/>
                  <a:gd name="T6" fmla="*/ 43 w 577"/>
                  <a:gd name="T7" fmla="*/ 123 h 405"/>
                  <a:gd name="T8" fmla="*/ 43 w 577"/>
                  <a:gd name="T9" fmla="*/ 123 h 405"/>
                  <a:gd name="T10" fmla="*/ 117 w 577"/>
                  <a:gd name="T11" fmla="*/ 132 h 405"/>
                  <a:gd name="T12" fmla="*/ 160 w 577"/>
                  <a:gd name="T13" fmla="*/ 150 h 405"/>
                  <a:gd name="T14" fmla="*/ 194 w 577"/>
                  <a:gd name="T15" fmla="*/ 172 h 405"/>
                  <a:gd name="T16" fmla="*/ 194 w 577"/>
                  <a:gd name="T17" fmla="*/ 172 h 405"/>
                  <a:gd name="T18" fmla="*/ 221 w 577"/>
                  <a:gd name="T19" fmla="*/ 187 h 405"/>
                  <a:gd name="T20" fmla="*/ 243 w 577"/>
                  <a:gd name="T21" fmla="*/ 221 h 405"/>
                  <a:gd name="T22" fmla="*/ 261 w 577"/>
                  <a:gd name="T23" fmla="*/ 255 h 405"/>
                  <a:gd name="T24" fmla="*/ 261 w 577"/>
                  <a:gd name="T25" fmla="*/ 255 h 405"/>
                  <a:gd name="T26" fmla="*/ 261 w 577"/>
                  <a:gd name="T27" fmla="*/ 283 h 405"/>
                  <a:gd name="T28" fmla="*/ 249 w 577"/>
                  <a:gd name="T29" fmla="*/ 295 h 405"/>
                  <a:gd name="T30" fmla="*/ 212 w 577"/>
                  <a:gd name="T31" fmla="*/ 304 h 405"/>
                  <a:gd name="T32" fmla="*/ 212 w 577"/>
                  <a:gd name="T33" fmla="*/ 304 h 405"/>
                  <a:gd name="T34" fmla="*/ 194 w 577"/>
                  <a:gd name="T35" fmla="*/ 316 h 405"/>
                  <a:gd name="T36" fmla="*/ 249 w 577"/>
                  <a:gd name="T37" fmla="*/ 329 h 405"/>
                  <a:gd name="T38" fmla="*/ 359 w 577"/>
                  <a:gd name="T39" fmla="*/ 338 h 405"/>
                  <a:gd name="T40" fmla="*/ 359 w 577"/>
                  <a:gd name="T41" fmla="*/ 338 h 405"/>
                  <a:gd name="T42" fmla="*/ 461 w 577"/>
                  <a:gd name="T43" fmla="*/ 356 h 405"/>
                  <a:gd name="T44" fmla="*/ 510 w 577"/>
                  <a:gd name="T45" fmla="*/ 378 h 405"/>
                  <a:gd name="T46" fmla="*/ 528 w 577"/>
                  <a:gd name="T47" fmla="*/ 387 h 405"/>
                  <a:gd name="T48" fmla="*/ 528 w 577"/>
                  <a:gd name="T49" fmla="*/ 387 h 405"/>
                  <a:gd name="T50" fmla="*/ 577 w 577"/>
                  <a:gd name="T51" fmla="*/ 405 h 405"/>
                  <a:gd name="T52" fmla="*/ 442 w 577"/>
                  <a:gd name="T53" fmla="*/ 71 h 405"/>
                  <a:gd name="T54" fmla="*/ 412 w 577"/>
                  <a:gd name="T55" fmla="*/ 55 h 405"/>
                  <a:gd name="T56" fmla="*/ 316 w 577"/>
                  <a:gd name="T57" fmla="*/ 28 h 405"/>
                  <a:gd name="T58" fmla="*/ 178 w 577"/>
                  <a:gd name="T59" fmla="*/ 6 h 405"/>
                  <a:gd name="T60" fmla="*/ 178 w 577"/>
                  <a:gd name="T61" fmla="*/ 6 h 405"/>
                  <a:gd name="T62" fmla="*/ 111 w 577"/>
                  <a:gd name="T63" fmla="*/ 0 h 405"/>
                  <a:gd name="T64" fmla="*/ 145 w 577"/>
                  <a:gd name="T65" fmla="*/ 21 h 405"/>
                  <a:gd name="T66" fmla="*/ 194 w 577"/>
                  <a:gd name="T67" fmla="*/ 55 h 405"/>
                  <a:gd name="T68" fmla="*/ 194 w 577"/>
                  <a:gd name="T69" fmla="*/ 55 h 405"/>
                  <a:gd name="T70" fmla="*/ 215 w 577"/>
                  <a:gd name="T71" fmla="*/ 83 h 405"/>
                  <a:gd name="T72" fmla="*/ 194 w 577"/>
                  <a:gd name="T73" fmla="*/ 111 h 405"/>
                  <a:gd name="T74" fmla="*/ 111 w 577"/>
                  <a:gd name="T75" fmla="*/ 123 h 40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7"/>
                  <a:gd name="T115" fmla="*/ 0 h 405"/>
                  <a:gd name="T116" fmla="*/ 577 w 577"/>
                  <a:gd name="T117" fmla="*/ 405 h 40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7" h="405">
                    <a:moveTo>
                      <a:pt x="111" y="123"/>
                    </a:moveTo>
                    <a:lnTo>
                      <a:pt x="28" y="111"/>
                    </a:lnTo>
                    <a:lnTo>
                      <a:pt x="0" y="111"/>
                    </a:lnTo>
                    <a:lnTo>
                      <a:pt x="43" y="123"/>
                    </a:lnTo>
                    <a:lnTo>
                      <a:pt x="117" y="132"/>
                    </a:lnTo>
                    <a:lnTo>
                      <a:pt x="160" y="150"/>
                    </a:lnTo>
                    <a:lnTo>
                      <a:pt x="194" y="172"/>
                    </a:lnTo>
                    <a:lnTo>
                      <a:pt x="221" y="187"/>
                    </a:lnTo>
                    <a:lnTo>
                      <a:pt x="243" y="221"/>
                    </a:lnTo>
                    <a:lnTo>
                      <a:pt x="261" y="255"/>
                    </a:lnTo>
                    <a:lnTo>
                      <a:pt x="261" y="283"/>
                    </a:lnTo>
                    <a:lnTo>
                      <a:pt x="249" y="295"/>
                    </a:lnTo>
                    <a:lnTo>
                      <a:pt x="212" y="304"/>
                    </a:lnTo>
                    <a:lnTo>
                      <a:pt x="194" y="316"/>
                    </a:lnTo>
                    <a:lnTo>
                      <a:pt x="249" y="329"/>
                    </a:lnTo>
                    <a:lnTo>
                      <a:pt x="359" y="338"/>
                    </a:lnTo>
                    <a:lnTo>
                      <a:pt x="461" y="356"/>
                    </a:lnTo>
                    <a:lnTo>
                      <a:pt x="510" y="378"/>
                    </a:lnTo>
                    <a:lnTo>
                      <a:pt x="528" y="387"/>
                    </a:lnTo>
                    <a:lnTo>
                      <a:pt x="577" y="405"/>
                    </a:lnTo>
                    <a:lnTo>
                      <a:pt x="442" y="71"/>
                    </a:lnTo>
                    <a:lnTo>
                      <a:pt x="412" y="55"/>
                    </a:lnTo>
                    <a:lnTo>
                      <a:pt x="316" y="28"/>
                    </a:lnTo>
                    <a:lnTo>
                      <a:pt x="178" y="6"/>
                    </a:lnTo>
                    <a:lnTo>
                      <a:pt x="111" y="0"/>
                    </a:lnTo>
                    <a:lnTo>
                      <a:pt x="145" y="21"/>
                    </a:lnTo>
                    <a:lnTo>
                      <a:pt x="194" y="55"/>
                    </a:lnTo>
                    <a:lnTo>
                      <a:pt x="215" y="83"/>
                    </a:lnTo>
                    <a:lnTo>
                      <a:pt x="194" y="111"/>
                    </a:lnTo>
                    <a:lnTo>
                      <a:pt x="111" y="123"/>
                    </a:lnTo>
                    <a:close/>
                  </a:path>
                </a:pathLst>
              </a:custGeom>
              <a:solidFill>
                <a:srgbClr val="83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21" name="Freeform 43"/>
              <p:cNvSpPr>
                <a:spLocks/>
              </p:cNvSpPr>
              <p:nvPr/>
            </p:nvSpPr>
            <p:spPr bwMode="auto">
              <a:xfrm>
                <a:off x="4385" y="3337"/>
                <a:ext cx="549" cy="405"/>
              </a:xfrm>
              <a:custGeom>
                <a:avLst/>
                <a:gdLst>
                  <a:gd name="T0" fmla="*/ 500 w 549"/>
                  <a:gd name="T1" fmla="*/ 372 h 405"/>
                  <a:gd name="T2" fmla="*/ 488 w 549"/>
                  <a:gd name="T3" fmla="*/ 365 h 405"/>
                  <a:gd name="T4" fmla="*/ 439 w 549"/>
                  <a:gd name="T5" fmla="*/ 350 h 405"/>
                  <a:gd name="T6" fmla="*/ 331 w 549"/>
                  <a:gd name="T7" fmla="*/ 338 h 405"/>
                  <a:gd name="T8" fmla="*/ 331 w 549"/>
                  <a:gd name="T9" fmla="*/ 338 h 405"/>
                  <a:gd name="T10" fmla="*/ 239 w 549"/>
                  <a:gd name="T11" fmla="*/ 322 h 405"/>
                  <a:gd name="T12" fmla="*/ 193 w 549"/>
                  <a:gd name="T13" fmla="*/ 316 h 405"/>
                  <a:gd name="T14" fmla="*/ 215 w 549"/>
                  <a:gd name="T15" fmla="*/ 304 h 405"/>
                  <a:gd name="T16" fmla="*/ 215 w 549"/>
                  <a:gd name="T17" fmla="*/ 304 h 405"/>
                  <a:gd name="T18" fmla="*/ 255 w 549"/>
                  <a:gd name="T19" fmla="*/ 301 h 405"/>
                  <a:gd name="T20" fmla="*/ 261 w 549"/>
                  <a:gd name="T21" fmla="*/ 283 h 405"/>
                  <a:gd name="T22" fmla="*/ 249 w 549"/>
                  <a:gd name="T23" fmla="*/ 255 h 405"/>
                  <a:gd name="T24" fmla="*/ 249 w 549"/>
                  <a:gd name="T25" fmla="*/ 255 h 405"/>
                  <a:gd name="T26" fmla="*/ 227 w 549"/>
                  <a:gd name="T27" fmla="*/ 215 h 405"/>
                  <a:gd name="T28" fmla="*/ 199 w 549"/>
                  <a:gd name="T29" fmla="*/ 178 h 405"/>
                  <a:gd name="T30" fmla="*/ 166 w 549"/>
                  <a:gd name="T31" fmla="*/ 157 h 405"/>
                  <a:gd name="T32" fmla="*/ 166 w 549"/>
                  <a:gd name="T33" fmla="*/ 157 h 405"/>
                  <a:gd name="T34" fmla="*/ 138 w 549"/>
                  <a:gd name="T35" fmla="*/ 144 h 405"/>
                  <a:gd name="T36" fmla="*/ 110 w 549"/>
                  <a:gd name="T37" fmla="*/ 132 h 405"/>
                  <a:gd name="T38" fmla="*/ 49 w 549"/>
                  <a:gd name="T39" fmla="*/ 123 h 405"/>
                  <a:gd name="T40" fmla="*/ 49 w 549"/>
                  <a:gd name="T41" fmla="*/ 123 h 405"/>
                  <a:gd name="T42" fmla="*/ 0 w 549"/>
                  <a:gd name="T43" fmla="*/ 117 h 405"/>
                  <a:gd name="T44" fmla="*/ 27 w 549"/>
                  <a:gd name="T45" fmla="*/ 117 h 405"/>
                  <a:gd name="T46" fmla="*/ 117 w 549"/>
                  <a:gd name="T47" fmla="*/ 123 h 405"/>
                  <a:gd name="T48" fmla="*/ 117 w 549"/>
                  <a:gd name="T49" fmla="*/ 123 h 405"/>
                  <a:gd name="T50" fmla="*/ 178 w 549"/>
                  <a:gd name="T51" fmla="*/ 123 h 405"/>
                  <a:gd name="T52" fmla="*/ 206 w 549"/>
                  <a:gd name="T53" fmla="*/ 104 h 405"/>
                  <a:gd name="T54" fmla="*/ 199 w 549"/>
                  <a:gd name="T55" fmla="*/ 77 h 405"/>
                  <a:gd name="T56" fmla="*/ 184 w 549"/>
                  <a:gd name="T57" fmla="*/ 55 h 405"/>
                  <a:gd name="T58" fmla="*/ 184 w 549"/>
                  <a:gd name="T59" fmla="*/ 55 h 405"/>
                  <a:gd name="T60" fmla="*/ 150 w 549"/>
                  <a:gd name="T61" fmla="*/ 28 h 405"/>
                  <a:gd name="T62" fmla="*/ 110 w 549"/>
                  <a:gd name="T63" fmla="*/ 12 h 405"/>
                  <a:gd name="T64" fmla="*/ 104 w 549"/>
                  <a:gd name="T65" fmla="*/ 0 h 405"/>
                  <a:gd name="T66" fmla="*/ 166 w 549"/>
                  <a:gd name="T67" fmla="*/ 6 h 405"/>
                  <a:gd name="T68" fmla="*/ 166 w 549"/>
                  <a:gd name="T69" fmla="*/ 6 h 405"/>
                  <a:gd name="T70" fmla="*/ 273 w 549"/>
                  <a:gd name="T71" fmla="*/ 28 h 405"/>
                  <a:gd name="T72" fmla="*/ 350 w 549"/>
                  <a:gd name="T73" fmla="*/ 49 h 405"/>
                  <a:gd name="T74" fmla="*/ 399 w 549"/>
                  <a:gd name="T75" fmla="*/ 68 h 405"/>
                  <a:gd name="T76" fmla="*/ 414 w 549"/>
                  <a:gd name="T77" fmla="*/ 71 h 405"/>
                  <a:gd name="T78" fmla="*/ 414 w 549"/>
                  <a:gd name="T79" fmla="*/ 71 h 405"/>
                  <a:gd name="T80" fmla="*/ 549 w 549"/>
                  <a:gd name="T81" fmla="*/ 405 h 405"/>
                  <a:gd name="T82" fmla="*/ 500 w 549"/>
                  <a:gd name="T83" fmla="*/ 372 h 40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49"/>
                  <a:gd name="T127" fmla="*/ 0 h 405"/>
                  <a:gd name="T128" fmla="*/ 549 w 549"/>
                  <a:gd name="T129" fmla="*/ 405 h 40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49" h="405">
                    <a:moveTo>
                      <a:pt x="500" y="372"/>
                    </a:moveTo>
                    <a:lnTo>
                      <a:pt x="488" y="365"/>
                    </a:lnTo>
                    <a:lnTo>
                      <a:pt x="439" y="350"/>
                    </a:lnTo>
                    <a:lnTo>
                      <a:pt x="331" y="338"/>
                    </a:lnTo>
                    <a:lnTo>
                      <a:pt x="239" y="322"/>
                    </a:lnTo>
                    <a:lnTo>
                      <a:pt x="193" y="316"/>
                    </a:lnTo>
                    <a:lnTo>
                      <a:pt x="215" y="304"/>
                    </a:lnTo>
                    <a:lnTo>
                      <a:pt x="255" y="301"/>
                    </a:lnTo>
                    <a:lnTo>
                      <a:pt x="261" y="283"/>
                    </a:lnTo>
                    <a:lnTo>
                      <a:pt x="249" y="255"/>
                    </a:lnTo>
                    <a:lnTo>
                      <a:pt x="227" y="215"/>
                    </a:lnTo>
                    <a:lnTo>
                      <a:pt x="199" y="178"/>
                    </a:lnTo>
                    <a:lnTo>
                      <a:pt x="166" y="157"/>
                    </a:lnTo>
                    <a:lnTo>
                      <a:pt x="138" y="144"/>
                    </a:lnTo>
                    <a:lnTo>
                      <a:pt x="110" y="132"/>
                    </a:lnTo>
                    <a:lnTo>
                      <a:pt x="49" y="123"/>
                    </a:lnTo>
                    <a:lnTo>
                      <a:pt x="0" y="117"/>
                    </a:lnTo>
                    <a:lnTo>
                      <a:pt x="27" y="117"/>
                    </a:lnTo>
                    <a:lnTo>
                      <a:pt x="117" y="123"/>
                    </a:lnTo>
                    <a:lnTo>
                      <a:pt x="178" y="123"/>
                    </a:lnTo>
                    <a:lnTo>
                      <a:pt x="206" y="104"/>
                    </a:lnTo>
                    <a:lnTo>
                      <a:pt x="199" y="77"/>
                    </a:lnTo>
                    <a:lnTo>
                      <a:pt x="184" y="55"/>
                    </a:lnTo>
                    <a:lnTo>
                      <a:pt x="150" y="28"/>
                    </a:lnTo>
                    <a:lnTo>
                      <a:pt x="110" y="12"/>
                    </a:lnTo>
                    <a:lnTo>
                      <a:pt x="104" y="0"/>
                    </a:lnTo>
                    <a:lnTo>
                      <a:pt x="166" y="6"/>
                    </a:lnTo>
                    <a:lnTo>
                      <a:pt x="273" y="28"/>
                    </a:lnTo>
                    <a:lnTo>
                      <a:pt x="350" y="49"/>
                    </a:lnTo>
                    <a:lnTo>
                      <a:pt x="399" y="68"/>
                    </a:lnTo>
                    <a:lnTo>
                      <a:pt x="414" y="71"/>
                    </a:lnTo>
                    <a:lnTo>
                      <a:pt x="549" y="405"/>
                    </a:lnTo>
                    <a:lnTo>
                      <a:pt x="500" y="372"/>
                    </a:lnTo>
                    <a:close/>
                  </a:path>
                </a:pathLst>
              </a:custGeom>
              <a:solidFill>
                <a:srgbClr val="7A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22" name="Freeform 44"/>
              <p:cNvSpPr>
                <a:spLocks/>
              </p:cNvSpPr>
              <p:nvPr/>
            </p:nvSpPr>
            <p:spPr bwMode="auto">
              <a:xfrm>
                <a:off x="5100" y="3322"/>
                <a:ext cx="495" cy="420"/>
              </a:xfrm>
              <a:custGeom>
                <a:avLst/>
                <a:gdLst>
                  <a:gd name="T0" fmla="*/ 200 w 495"/>
                  <a:gd name="T1" fmla="*/ 70 h 420"/>
                  <a:gd name="T2" fmla="*/ 139 w 495"/>
                  <a:gd name="T3" fmla="*/ 83 h 420"/>
                  <a:gd name="T4" fmla="*/ 105 w 495"/>
                  <a:gd name="T5" fmla="*/ 70 h 420"/>
                  <a:gd name="T6" fmla="*/ 102 w 495"/>
                  <a:gd name="T7" fmla="*/ 36 h 420"/>
                  <a:gd name="T8" fmla="*/ 102 w 495"/>
                  <a:gd name="T9" fmla="*/ 36 h 420"/>
                  <a:gd name="T10" fmla="*/ 77 w 495"/>
                  <a:gd name="T11" fmla="*/ 3 h 420"/>
                  <a:gd name="T12" fmla="*/ 40 w 495"/>
                  <a:gd name="T13" fmla="*/ 0 h 420"/>
                  <a:gd name="T14" fmla="*/ 0 w 495"/>
                  <a:gd name="T15" fmla="*/ 21 h 420"/>
                  <a:gd name="T16" fmla="*/ 0 w 495"/>
                  <a:gd name="T17" fmla="*/ 21 h 420"/>
                  <a:gd name="T18" fmla="*/ 0 w 495"/>
                  <a:gd name="T19" fmla="*/ 27 h 420"/>
                  <a:gd name="T20" fmla="*/ 0 w 495"/>
                  <a:gd name="T21" fmla="*/ 30 h 420"/>
                  <a:gd name="T22" fmla="*/ 6 w 495"/>
                  <a:gd name="T23" fmla="*/ 43 h 420"/>
                  <a:gd name="T24" fmla="*/ 13 w 495"/>
                  <a:gd name="T25" fmla="*/ 58 h 420"/>
                  <a:gd name="T26" fmla="*/ 22 w 495"/>
                  <a:gd name="T27" fmla="*/ 76 h 420"/>
                  <a:gd name="T28" fmla="*/ 34 w 495"/>
                  <a:gd name="T29" fmla="*/ 92 h 420"/>
                  <a:gd name="T30" fmla="*/ 46 w 495"/>
                  <a:gd name="T31" fmla="*/ 113 h 420"/>
                  <a:gd name="T32" fmla="*/ 56 w 495"/>
                  <a:gd name="T33" fmla="*/ 138 h 420"/>
                  <a:gd name="T34" fmla="*/ 74 w 495"/>
                  <a:gd name="T35" fmla="*/ 159 h 420"/>
                  <a:gd name="T36" fmla="*/ 89 w 495"/>
                  <a:gd name="T37" fmla="*/ 181 h 420"/>
                  <a:gd name="T38" fmla="*/ 102 w 495"/>
                  <a:gd name="T39" fmla="*/ 202 h 420"/>
                  <a:gd name="T40" fmla="*/ 117 w 495"/>
                  <a:gd name="T41" fmla="*/ 230 h 420"/>
                  <a:gd name="T42" fmla="*/ 132 w 495"/>
                  <a:gd name="T43" fmla="*/ 255 h 420"/>
                  <a:gd name="T44" fmla="*/ 151 w 495"/>
                  <a:gd name="T45" fmla="*/ 276 h 420"/>
                  <a:gd name="T46" fmla="*/ 166 w 495"/>
                  <a:gd name="T47" fmla="*/ 298 h 420"/>
                  <a:gd name="T48" fmla="*/ 185 w 495"/>
                  <a:gd name="T49" fmla="*/ 319 h 420"/>
                  <a:gd name="T50" fmla="*/ 194 w 495"/>
                  <a:gd name="T51" fmla="*/ 344 h 420"/>
                  <a:gd name="T52" fmla="*/ 212 w 495"/>
                  <a:gd name="T53" fmla="*/ 359 h 420"/>
                  <a:gd name="T54" fmla="*/ 221 w 495"/>
                  <a:gd name="T55" fmla="*/ 374 h 420"/>
                  <a:gd name="T56" fmla="*/ 234 w 495"/>
                  <a:gd name="T57" fmla="*/ 393 h 420"/>
                  <a:gd name="T58" fmla="*/ 240 w 495"/>
                  <a:gd name="T59" fmla="*/ 402 h 420"/>
                  <a:gd name="T60" fmla="*/ 246 w 495"/>
                  <a:gd name="T61" fmla="*/ 408 h 420"/>
                  <a:gd name="T62" fmla="*/ 249 w 495"/>
                  <a:gd name="T63" fmla="*/ 414 h 420"/>
                  <a:gd name="T64" fmla="*/ 249 w 495"/>
                  <a:gd name="T65" fmla="*/ 420 h 420"/>
                  <a:gd name="T66" fmla="*/ 249 w 495"/>
                  <a:gd name="T67" fmla="*/ 420 h 420"/>
                  <a:gd name="T68" fmla="*/ 261 w 495"/>
                  <a:gd name="T69" fmla="*/ 420 h 420"/>
                  <a:gd name="T70" fmla="*/ 274 w 495"/>
                  <a:gd name="T71" fmla="*/ 420 h 420"/>
                  <a:gd name="T72" fmla="*/ 283 w 495"/>
                  <a:gd name="T73" fmla="*/ 402 h 420"/>
                  <a:gd name="T74" fmla="*/ 283 w 495"/>
                  <a:gd name="T75" fmla="*/ 402 h 420"/>
                  <a:gd name="T76" fmla="*/ 301 w 495"/>
                  <a:gd name="T77" fmla="*/ 365 h 420"/>
                  <a:gd name="T78" fmla="*/ 344 w 495"/>
                  <a:gd name="T79" fmla="*/ 325 h 420"/>
                  <a:gd name="T80" fmla="*/ 433 w 495"/>
                  <a:gd name="T81" fmla="*/ 270 h 420"/>
                  <a:gd name="T82" fmla="*/ 433 w 495"/>
                  <a:gd name="T83" fmla="*/ 270 h 420"/>
                  <a:gd name="T84" fmla="*/ 482 w 495"/>
                  <a:gd name="T85" fmla="*/ 236 h 420"/>
                  <a:gd name="T86" fmla="*/ 495 w 495"/>
                  <a:gd name="T87" fmla="*/ 215 h 420"/>
                  <a:gd name="T88" fmla="*/ 476 w 495"/>
                  <a:gd name="T89" fmla="*/ 202 h 420"/>
                  <a:gd name="T90" fmla="*/ 439 w 495"/>
                  <a:gd name="T91" fmla="*/ 199 h 420"/>
                  <a:gd name="T92" fmla="*/ 384 w 495"/>
                  <a:gd name="T93" fmla="*/ 202 h 420"/>
                  <a:gd name="T94" fmla="*/ 384 w 495"/>
                  <a:gd name="T95" fmla="*/ 202 h 420"/>
                  <a:gd name="T96" fmla="*/ 304 w 495"/>
                  <a:gd name="T97" fmla="*/ 221 h 420"/>
                  <a:gd name="T98" fmla="*/ 249 w 495"/>
                  <a:gd name="T99" fmla="*/ 227 h 420"/>
                  <a:gd name="T100" fmla="*/ 234 w 495"/>
                  <a:gd name="T101" fmla="*/ 221 h 420"/>
                  <a:gd name="T102" fmla="*/ 234 w 495"/>
                  <a:gd name="T103" fmla="*/ 221 h 420"/>
                  <a:gd name="T104" fmla="*/ 234 w 495"/>
                  <a:gd name="T105" fmla="*/ 175 h 420"/>
                  <a:gd name="T106" fmla="*/ 246 w 495"/>
                  <a:gd name="T107" fmla="*/ 126 h 420"/>
                  <a:gd name="T108" fmla="*/ 267 w 495"/>
                  <a:gd name="T109" fmla="*/ 86 h 420"/>
                  <a:gd name="T110" fmla="*/ 267 w 495"/>
                  <a:gd name="T111" fmla="*/ 86 h 420"/>
                  <a:gd name="T112" fmla="*/ 277 w 495"/>
                  <a:gd name="T113" fmla="*/ 58 h 420"/>
                  <a:gd name="T114" fmla="*/ 249 w 495"/>
                  <a:gd name="T115" fmla="*/ 55 h 420"/>
                  <a:gd name="T116" fmla="*/ 200 w 495"/>
                  <a:gd name="T117" fmla="*/ 70 h 4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95"/>
                  <a:gd name="T178" fmla="*/ 0 h 420"/>
                  <a:gd name="T179" fmla="*/ 495 w 495"/>
                  <a:gd name="T180" fmla="*/ 420 h 42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95" h="420">
                    <a:moveTo>
                      <a:pt x="200" y="70"/>
                    </a:moveTo>
                    <a:lnTo>
                      <a:pt x="139" y="83"/>
                    </a:lnTo>
                    <a:lnTo>
                      <a:pt x="105" y="70"/>
                    </a:lnTo>
                    <a:lnTo>
                      <a:pt x="102" y="36"/>
                    </a:lnTo>
                    <a:lnTo>
                      <a:pt x="77" y="3"/>
                    </a:lnTo>
                    <a:lnTo>
                      <a:pt x="40" y="0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6" y="43"/>
                    </a:lnTo>
                    <a:lnTo>
                      <a:pt x="13" y="58"/>
                    </a:lnTo>
                    <a:lnTo>
                      <a:pt x="22" y="76"/>
                    </a:lnTo>
                    <a:lnTo>
                      <a:pt x="34" y="92"/>
                    </a:lnTo>
                    <a:lnTo>
                      <a:pt x="46" y="113"/>
                    </a:lnTo>
                    <a:lnTo>
                      <a:pt x="56" y="138"/>
                    </a:lnTo>
                    <a:lnTo>
                      <a:pt x="74" y="159"/>
                    </a:lnTo>
                    <a:lnTo>
                      <a:pt x="89" y="181"/>
                    </a:lnTo>
                    <a:lnTo>
                      <a:pt x="102" y="202"/>
                    </a:lnTo>
                    <a:lnTo>
                      <a:pt x="117" y="230"/>
                    </a:lnTo>
                    <a:lnTo>
                      <a:pt x="132" y="255"/>
                    </a:lnTo>
                    <a:lnTo>
                      <a:pt x="151" y="276"/>
                    </a:lnTo>
                    <a:lnTo>
                      <a:pt x="166" y="298"/>
                    </a:lnTo>
                    <a:lnTo>
                      <a:pt x="185" y="319"/>
                    </a:lnTo>
                    <a:lnTo>
                      <a:pt x="194" y="344"/>
                    </a:lnTo>
                    <a:lnTo>
                      <a:pt x="212" y="359"/>
                    </a:lnTo>
                    <a:lnTo>
                      <a:pt x="221" y="374"/>
                    </a:lnTo>
                    <a:lnTo>
                      <a:pt x="234" y="393"/>
                    </a:lnTo>
                    <a:lnTo>
                      <a:pt x="240" y="402"/>
                    </a:lnTo>
                    <a:lnTo>
                      <a:pt x="246" y="408"/>
                    </a:lnTo>
                    <a:lnTo>
                      <a:pt x="249" y="414"/>
                    </a:lnTo>
                    <a:lnTo>
                      <a:pt x="249" y="420"/>
                    </a:lnTo>
                    <a:lnTo>
                      <a:pt x="261" y="420"/>
                    </a:lnTo>
                    <a:lnTo>
                      <a:pt x="274" y="420"/>
                    </a:lnTo>
                    <a:lnTo>
                      <a:pt x="283" y="402"/>
                    </a:lnTo>
                    <a:lnTo>
                      <a:pt x="301" y="365"/>
                    </a:lnTo>
                    <a:lnTo>
                      <a:pt x="344" y="325"/>
                    </a:lnTo>
                    <a:lnTo>
                      <a:pt x="433" y="270"/>
                    </a:lnTo>
                    <a:lnTo>
                      <a:pt x="482" y="236"/>
                    </a:lnTo>
                    <a:lnTo>
                      <a:pt x="495" y="215"/>
                    </a:lnTo>
                    <a:lnTo>
                      <a:pt x="476" y="202"/>
                    </a:lnTo>
                    <a:lnTo>
                      <a:pt x="439" y="199"/>
                    </a:lnTo>
                    <a:lnTo>
                      <a:pt x="384" y="202"/>
                    </a:lnTo>
                    <a:lnTo>
                      <a:pt x="304" y="221"/>
                    </a:lnTo>
                    <a:lnTo>
                      <a:pt x="249" y="227"/>
                    </a:lnTo>
                    <a:lnTo>
                      <a:pt x="234" y="221"/>
                    </a:lnTo>
                    <a:lnTo>
                      <a:pt x="234" y="175"/>
                    </a:lnTo>
                    <a:lnTo>
                      <a:pt x="246" y="126"/>
                    </a:lnTo>
                    <a:lnTo>
                      <a:pt x="267" y="86"/>
                    </a:lnTo>
                    <a:lnTo>
                      <a:pt x="277" y="58"/>
                    </a:lnTo>
                    <a:lnTo>
                      <a:pt x="249" y="55"/>
                    </a:lnTo>
                    <a:lnTo>
                      <a:pt x="200" y="70"/>
                    </a:lnTo>
                    <a:close/>
                  </a:path>
                </a:pathLst>
              </a:custGeom>
              <a:solidFill>
                <a:srgbClr val="AF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23" name="Freeform 45"/>
              <p:cNvSpPr>
                <a:spLocks/>
              </p:cNvSpPr>
              <p:nvPr/>
            </p:nvSpPr>
            <p:spPr bwMode="auto">
              <a:xfrm>
                <a:off x="5100" y="3322"/>
                <a:ext cx="467" cy="420"/>
              </a:xfrm>
              <a:custGeom>
                <a:avLst/>
                <a:gdLst>
                  <a:gd name="T0" fmla="*/ 185 w 467"/>
                  <a:gd name="T1" fmla="*/ 86 h 420"/>
                  <a:gd name="T2" fmla="*/ 132 w 467"/>
                  <a:gd name="T3" fmla="*/ 98 h 420"/>
                  <a:gd name="T4" fmla="*/ 102 w 467"/>
                  <a:gd name="T5" fmla="*/ 83 h 420"/>
                  <a:gd name="T6" fmla="*/ 83 w 467"/>
                  <a:gd name="T7" fmla="*/ 36 h 420"/>
                  <a:gd name="T8" fmla="*/ 83 w 467"/>
                  <a:gd name="T9" fmla="*/ 36 h 420"/>
                  <a:gd name="T10" fmla="*/ 74 w 467"/>
                  <a:gd name="T11" fmla="*/ 3 h 420"/>
                  <a:gd name="T12" fmla="*/ 34 w 467"/>
                  <a:gd name="T13" fmla="*/ 0 h 420"/>
                  <a:gd name="T14" fmla="*/ 0 w 467"/>
                  <a:gd name="T15" fmla="*/ 21 h 420"/>
                  <a:gd name="T16" fmla="*/ 0 w 467"/>
                  <a:gd name="T17" fmla="*/ 21 h 420"/>
                  <a:gd name="T18" fmla="*/ 0 w 467"/>
                  <a:gd name="T19" fmla="*/ 27 h 420"/>
                  <a:gd name="T20" fmla="*/ 0 w 467"/>
                  <a:gd name="T21" fmla="*/ 30 h 420"/>
                  <a:gd name="T22" fmla="*/ 6 w 467"/>
                  <a:gd name="T23" fmla="*/ 43 h 420"/>
                  <a:gd name="T24" fmla="*/ 13 w 467"/>
                  <a:gd name="T25" fmla="*/ 58 h 420"/>
                  <a:gd name="T26" fmla="*/ 22 w 467"/>
                  <a:gd name="T27" fmla="*/ 76 h 420"/>
                  <a:gd name="T28" fmla="*/ 34 w 467"/>
                  <a:gd name="T29" fmla="*/ 92 h 420"/>
                  <a:gd name="T30" fmla="*/ 46 w 467"/>
                  <a:gd name="T31" fmla="*/ 113 h 420"/>
                  <a:gd name="T32" fmla="*/ 56 w 467"/>
                  <a:gd name="T33" fmla="*/ 138 h 420"/>
                  <a:gd name="T34" fmla="*/ 74 w 467"/>
                  <a:gd name="T35" fmla="*/ 159 h 420"/>
                  <a:gd name="T36" fmla="*/ 89 w 467"/>
                  <a:gd name="T37" fmla="*/ 181 h 420"/>
                  <a:gd name="T38" fmla="*/ 102 w 467"/>
                  <a:gd name="T39" fmla="*/ 202 h 420"/>
                  <a:gd name="T40" fmla="*/ 117 w 467"/>
                  <a:gd name="T41" fmla="*/ 230 h 420"/>
                  <a:gd name="T42" fmla="*/ 132 w 467"/>
                  <a:gd name="T43" fmla="*/ 255 h 420"/>
                  <a:gd name="T44" fmla="*/ 151 w 467"/>
                  <a:gd name="T45" fmla="*/ 276 h 420"/>
                  <a:gd name="T46" fmla="*/ 166 w 467"/>
                  <a:gd name="T47" fmla="*/ 298 h 420"/>
                  <a:gd name="T48" fmla="*/ 185 w 467"/>
                  <a:gd name="T49" fmla="*/ 319 h 420"/>
                  <a:gd name="T50" fmla="*/ 194 w 467"/>
                  <a:gd name="T51" fmla="*/ 344 h 420"/>
                  <a:gd name="T52" fmla="*/ 212 w 467"/>
                  <a:gd name="T53" fmla="*/ 359 h 420"/>
                  <a:gd name="T54" fmla="*/ 221 w 467"/>
                  <a:gd name="T55" fmla="*/ 374 h 420"/>
                  <a:gd name="T56" fmla="*/ 234 w 467"/>
                  <a:gd name="T57" fmla="*/ 393 h 420"/>
                  <a:gd name="T58" fmla="*/ 240 w 467"/>
                  <a:gd name="T59" fmla="*/ 402 h 420"/>
                  <a:gd name="T60" fmla="*/ 246 w 467"/>
                  <a:gd name="T61" fmla="*/ 408 h 420"/>
                  <a:gd name="T62" fmla="*/ 249 w 467"/>
                  <a:gd name="T63" fmla="*/ 414 h 420"/>
                  <a:gd name="T64" fmla="*/ 249 w 467"/>
                  <a:gd name="T65" fmla="*/ 420 h 420"/>
                  <a:gd name="T66" fmla="*/ 249 w 467"/>
                  <a:gd name="T67" fmla="*/ 420 h 420"/>
                  <a:gd name="T68" fmla="*/ 255 w 467"/>
                  <a:gd name="T69" fmla="*/ 420 h 420"/>
                  <a:gd name="T70" fmla="*/ 274 w 467"/>
                  <a:gd name="T71" fmla="*/ 414 h 420"/>
                  <a:gd name="T72" fmla="*/ 283 w 467"/>
                  <a:gd name="T73" fmla="*/ 387 h 420"/>
                  <a:gd name="T74" fmla="*/ 283 w 467"/>
                  <a:gd name="T75" fmla="*/ 387 h 420"/>
                  <a:gd name="T76" fmla="*/ 289 w 467"/>
                  <a:gd name="T77" fmla="*/ 353 h 420"/>
                  <a:gd name="T78" fmla="*/ 323 w 467"/>
                  <a:gd name="T79" fmla="*/ 319 h 420"/>
                  <a:gd name="T80" fmla="*/ 400 w 467"/>
                  <a:gd name="T81" fmla="*/ 270 h 420"/>
                  <a:gd name="T82" fmla="*/ 400 w 467"/>
                  <a:gd name="T83" fmla="*/ 270 h 420"/>
                  <a:gd name="T84" fmla="*/ 449 w 467"/>
                  <a:gd name="T85" fmla="*/ 242 h 420"/>
                  <a:gd name="T86" fmla="*/ 467 w 467"/>
                  <a:gd name="T87" fmla="*/ 221 h 420"/>
                  <a:gd name="T88" fmla="*/ 455 w 467"/>
                  <a:gd name="T89" fmla="*/ 208 h 420"/>
                  <a:gd name="T90" fmla="*/ 421 w 467"/>
                  <a:gd name="T91" fmla="*/ 208 h 420"/>
                  <a:gd name="T92" fmla="*/ 366 w 467"/>
                  <a:gd name="T93" fmla="*/ 221 h 420"/>
                  <a:gd name="T94" fmla="*/ 366 w 467"/>
                  <a:gd name="T95" fmla="*/ 221 h 420"/>
                  <a:gd name="T96" fmla="*/ 295 w 467"/>
                  <a:gd name="T97" fmla="*/ 227 h 420"/>
                  <a:gd name="T98" fmla="*/ 246 w 467"/>
                  <a:gd name="T99" fmla="*/ 230 h 420"/>
                  <a:gd name="T100" fmla="*/ 218 w 467"/>
                  <a:gd name="T101" fmla="*/ 221 h 420"/>
                  <a:gd name="T102" fmla="*/ 218 w 467"/>
                  <a:gd name="T103" fmla="*/ 221 h 420"/>
                  <a:gd name="T104" fmla="*/ 221 w 467"/>
                  <a:gd name="T105" fmla="*/ 181 h 420"/>
                  <a:gd name="T106" fmla="*/ 234 w 467"/>
                  <a:gd name="T107" fmla="*/ 132 h 420"/>
                  <a:gd name="T108" fmla="*/ 249 w 467"/>
                  <a:gd name="T109" fmla="*/ 86 h 420"/>
                  <a:gd name="T110" fmla="*/ 249 w 467"/>
                  <a:gd name="T111" fmla="*/ 86 h 420"/>
                  <a:gd name="T112" fmla="*/ 267 w 467"/>
                  <a:gd name="T113" fmla="*/ 70 h 420"/>
                  <a:gd name="T114" fmla="*/ 240 w 467"/>
                  <a:gd name="T115" fmla="*/ 64 h 420"/>
                  <a:gd name="T116" fmla="*/ 185 w 467"/>
                  <a:gd name="T117" fmla="*/ 86 h 4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67"/>
                  <a:gd name="T178" fmla="*/ 0 h 420"/>
                  <a:gd name="T179" fmla="*/ 467 w 467"/>
                  <a:gd name="T180" fmla="*/ 420 h 42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67" h="420">
                    <a:moveTo>
                      <a:pt x="185" y="86"/>
                    </a:moveTo>
                    <a:lnTo>
                      <a:pt x="132" y="98"/>
                    </a:lnTo>
                    <a:lnTo>
                      <a:pt x="102" y="83"/>
                    </a:lnTo>
                    <a:lnTo>
                      <a:pt x="83" y="36"/>
                    </a:lnTo>
                    <a:lnTo>
                      <a:pt x="74" y="3"/>
                    </a:lnTo>
                    <a:lnTo>
                      <a:pt x="34" y="0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6" y="43"/>
                    </a:lnTo>
                    <a:lnTo>
                      <a:pt x="13" y="58"/>
                    </a:lnTo>
                    <a:lnTo>
                      <a:pt x="22" y="76"/>
                    </a:lnTo>
                    <a:lnTo>
                      <a:pt x="34" y="92"/>
                    </a:lnTo>
                    <a:lnTo>
                      <a:pt x="46" y="113"/>
                    </a:lnTo>
                    <a:lnTo>
                      <a:pt x="56" y="138"/>
                    </a:lnTo>
                    <a:lnTo>
                      <a:pt x="74" y="159"/>
                    </a:lnTo>
                    <a:lnTo>
                      <a:pt x="89" y="181"/>
                    </a:lnTo>
                    <a:lnTo>
                      <a:pt x="102" y="202"/>
                    </a:lnTo>
                    <a:lnTo>
                      <a:pt x="117" y="230"/>
                    </a:lnTo>
                    <a:lnTo>
                      <a:pt x="132" y="255"/>
                    </a:lnTo>
                    <a:lnTo>
                      <a:pt x="151" y="276"/>
                    </a:lnTo>
                    <a:lnTo>
                      <a:pt x="166" y="298"/>
                    </a:lnTo>
                    <a:lnTo>
                      <a:pt x="185" y="319"/>
                    </a:lnTo>
                    <a:lnTo>
                      <a:pt x="194" y="344"/>
                    </a:lnTo>
                    <a:lnTo>
                      <a:pt x="212" y="359"/>
                    </a:lnTo>
                    <a:lnTo>
                      <a:pt x="221" y="374"/>
                    </a:lnTo>
                    <a:lnTo>
                      <a:pt x="234" y="393"/>
                    </a:lnTo>
                    <a:lnTo>
                      <a:pt x="240" y="402"/>
                    </a:lnTo>
                    <a:lnTo>
                      <a:pt x="246" y="408"/>
                    </a:lnTo>
                    <a:lnTo>
                      <a:pt x="249" y="414"/>
                    </a:lnTo>
                    <a:lnTo>
                      <a:pt x="249" y="420"/>
                    </a:lnTo>
                    <a:lnTo>
                      <a:pt x="255" y="420"/>
                    </a:lnTo>
                    <a:lnTo>
                      <a:pt x="274" y="414"/>
                    </a:lnTo>
                    <a:lnTo>
                      <a:pt x="283" y="387"/>
                    </a:lnTo>
                    <a:lnTo>
                      <a:pt x="289" y="353"/>
                    </a:lnTo>
                    <a:lnTo>
                      <a:pt x="323" y="319"/>
                    </a:lnTo>
                    <a:lnTo>
                      <a:pt x="400" y="270"/>
                    </a:lnTo>
                    <a:lnTo>
                      <a:pt x="449" y="242"/>
                    </a:lnTo>
                    <a:lnTo>
                      <a:pt x="467" y="221"/>
                    </a:lnTo>
                    <a:lnTo>
                      <a:pt x="455" y="208"/>
                    </a:lnTo>
                    <a:lnTo>
                      <a:pt x="421" y="208"/>
                    </a:lnTo>
                    <a:lnTo>
                      <a:pt x="366" y="221"/>
                    </a:lnTo>
                    <a:lnTo>
                      <a:pt x="295" y="227"/>
                    </a:lnTo>
                    <a:lnTo>
                      <a:pt x="246" y="230"/>
                    </a:lnTo>
                    <a:lnTo>
                      <a:pt x="218" y="221"/>
                    </a:lnTo>
                    <a:lnTo>
                      <a:pt x="221" y="181"/>
                    </a:lnTo>
                    <a:lnTo>
                      <a:pt x="234" y="132"/>
                    </a:lnTo>
                    <a:lnTo>
                      <a:pt x="249" y="86"/>
                    </a:lnTo>
                    <a:lnTo>
                      <a:pt x="267" y="70"/>
                    </a:lnTo>
                    <a:lnTo>
                      <a:pt x="240" y="64"/>
                    </a:lnTo>
                    <a:lnTo>
                      <a:pt x="185" y="86"/>
                    </a:lnTo>
                    <a:close/>
                  </a:path>
                </a:pathLst>
              </a:custGeom>
              <a:solidFill>
                <a:srgbClr val="A2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24" name="Freeform 46"/>
              <p:cNvSpPr>
                <a:spLocks/>
              </p:cNvSpPr>
              <p:nvPr/>
            </p:nvSpPr>
            <p:spPr bwMode="auto">
              <a:xfrm>
                <a:off x="5100" y="3325"/>
                <a:ext cx="449" cy="417"/>
              </a:xfrm>
              <a:custGeom>
                <a:avLst/>
                <a:gdLst>
                  <a:gd name="T0" fmla="*/ 185 w 449"/>
                  <a:gd name="T1" fmla="*/ 101 h 417"/>
                  <a:gd name="T2" fmla="*/ 129 w 449"/>
                  <a:gd name="T3" fmla="*/ 107 h 417"/>
                  <a:gd name="T4" fmla="*/ 96 w 449"/>
                  <a:gd name="T5" fmla="*/ 89 h 417"/>
                  <a:gd name="T6" fmla="*/ 83 w 449"/>
                  <a:gd name="T7" fmla="*/ 52 h 417"/>
                  <a:gd name="T8" fmla="*/ 83 w 449"/>
                  <a:gd name="T9" fmla="*/ 52 h 417"/>
                  <a:gd name="T10" fmla="*/ 74 w 449"/>
                  <a:gd name="T11" fmla="*/ 18 h 417"/>
                  <a:gd name="T12" fmla="*/ 49 w 449"/>
                  <a:gd name="T13" fmla="*/ 0 h 417"/>
                  <a:gd name="T14" fmla="*/ 22 w 449"/>
                  <a:gd name="T15" fmla="*/ 0 h 417"/>
                  <a:gd name="T16" fmla="*/ 0 w 449"/>
                  <a:gd name="T17" fmla="*/ 18 h 417"/>
                  <a:gd name="T18" fmla="*/ 0 w 449"/>
                  <a:gd name="T19" fmla="*/ 18 h 417"/>
                  <a:gd name="T20" fmla="*/ 0 w 449"/>
                  <a:gd name="T21" fmla="*/ 24 h 417"/>
                  <a:gd name="T22" fmla="*/ 0 w 449"/>
                  <a:gd name="T23" fmla="*/ 27 h 417"/>
                  <a:gd name="T24" fmla="*/ 6 w 449"/>
                  <a:gd name="T25" fmla="*/ 40 h 417"/>
                  <a:gd name="T26" fmla="*/ 13 w 449"/>
                  <a:gd name="T27" fmla="*/ 55 h 417"/>
                  <a:gd name="T28" fmla="*/ 22 w 449"/>
                  <a:gd name="T29" fmla="*/ 73 h 417"/>
                  <a:gd name="T30" fmla="*/ 34 w 449"/>
                  <a:gd name="T31" fmla="*/ 89 h 417"/>
                  <a:gd name="T32" fmla="*/ 46 w 449"/>
                  <a:gd name="T33" fmla="*/ 110 h 417"/>
                  <a:gd name="T34" fmla="*/ 56 w 449"/>
                  <a:gd name="T35" fmla="*/ 135 h 417"/>
                  <a:gd name="T36" fmla="*/ 74 w 449"/>
                  <a:gd name="T37" fmla="*/ 156 h 417"/>
                  <a:gd name="T38" fmla="*/ 89 w 449"/>
                  <a:gd name="T39" fmla="*/ 178 h 417"/>
                  <a:gd name="T40" fmla="*/ 102 w 449"/>
                  <a:gd name="T41" fmla="*/ 199 h 417"/>
                  <a:gd name="T42" fmla="*/ 117 w 449"/>
                  <a:gd name="T43" fmla="*/ 227 h 417"/>
                  <a:gd name="T44" fmla="*/ 132 w 449"/>
                  <a:gd name="T45" fmla="*/ 252 h 417"/>
                  <a:gd name="T46" fmla="*/ 151 w 449"/>
                  <a:gd name="T47" fmla="*/ 273 h 417"/>
                  <a:gd name="T48" fmla="*/ 166 w 449"/>
                  <a:gd name="T49" fmla="*/ 295 h 417"/>
                  <a:gd name="T50" fmla="*/ 185 w 449"/>
                  <a:gd name="T51" fmla="*/ 316 h 417"/>
                  <a:gd name="T52" fmla="*/ 194 w 449"/>
                  <a:gd name="T53" fmla="*/ 341 h 417"/>
                  <a:gd name="T54" fmla="*/ 212 w 449"/>
                  <a:gd name="T55" fmla="*/ 356 h 417"/>
                  <a:gd name="T56" fmla="*/ 221 w 449"/>
                  <a:gd name="T57" fmla="*/ 371 h 417"/>
                  <a:gd name="T58" fmla="*/ 234 w 449"/>
                  <a:gd name="T59" fmla="*/ 390 h 417"/>
                  <a:gd name="T60" fmla="*/ 240 w 449"/>
                  <a:gd name="T61" fmla="*/ 399 h 417"/>
                  <a:gd name="T62" fmla="*/ 246 w 449"/>
                  <a:gd name="T63" fmla="*/ 405 h 417"/>
                  <a:gd name="T64" fmla="*/ 249 w 449"/>
                  <a:gd name="T65" fmla="*/ 411 h 417"/>
                  <a:gd name="T66" fmla="*/ 249 w 449"/>
                  <a:gd name="T67" fmla="*/ 417 h 417"/>
                  <a:gd name="T68" fmla="*/ 249 w 449"/>
                  <a:gd name="T69" fmla="*/ 417 h 417"/>
                  <a:gd name="T70" fmla="*/ 255 w 449"/>
                  <a:gd name="T71" fmla="*/ 417 h 417"/>
                  <a:gd name="T72" fmla="*/ 261 w 449"/>
                  <a:gd name="T73" fmla="*/ 405 h 417"/>
                  <a:gd name="T74" fmla="*/ 267 w 449"/>
                  <a:gd name="T75" fmla="*/ 384 h 417"/>
                  <a:gd name="T76" fmla="*/ 267 w 449"/>
                  <a:gd name="T77" fmla="*/ 384 h 417"/>
                  <a:gd name="T78" fmla="*/ 277 w 449"/>
                  <a:gd name="T79" fmla="*/ 344 h 417"/>
                  <a:gd name="T80" fmla="*/ 301 w 449"/>
                  <a:gd name="T81" fmla="*/ 313 h 417"/>
                  <a:gd name="T82" fmla="*/ 384 w 449"/>
                  <a:gd name="T83" fmla="*/ 267 h 417"/>
                  <a:gd name="T84" fmla="*/ 384 w 449"/>
                  <a:gd name="T85" fmla="*/ 267 h 417"/>
                  <a:gd name="T86" fmla="*/ 439 w 449"/>
                  <a:gd name="T87" fmla="*/ 233 h 417"/>
                  <a:gd name="T88" fmla="*/ 449 w 449"/>
                  <a:gd name="T89" fmla="*/ 218 h 417"/>
                  <a:gd name="T90" fmla="*/ 421 w 449"/>
                  <a:gd name="T91" fmla="*/ 212 h 417"/>
                  <a:gd name="T92" fmla="*/ 366 w 449"/>
                  <a:gd name="T93" fmla="*/ 218 h 417"/>
                  <a:gd name="T94" fmla="*/ 366 w 449"/>
                  <a:gd name="T95" fmla="*/ 218 h 417"/>
                  <a:gd name="T96" fmla="*/ 289 w 449"/>
                  <a:gd name="T97" fmla="*/ 227 h 417"/>
                  <a:gd name="T98" fmla="*/ 240 w 449"/>
                  <a:gd name="T99" fmla="*/ 227 h 417"/>
                  <a:gd name="T100" fmla="*/ 218 w 449"/>
                  <a:gd name="T101" fmla="*/ 218 h 417"/>
                  <a:gd name="T102" fmla="*/ 218 w 449"/>
                  <a:gd name="T103" fmla="*/ 218 h 417"/>
                  <a:gd name="T104" fmla="*/ 218 w 449"/>
                  <a:gd name="T105" fmla="*/ 184 h 417"/>
                  <a:gd name="T106" fmla="*/ 228 w 449"/>
                  <a:gd name="T107" fmla="*/ 141 h 417"/>
                  <a:gd name="T108" fmla="*/ 249 w 449"/>
                  <a:gd name="T109" fmla="*/ 101 h 417"/>
                  <a:gd name="T110" fmla="*/ 249 w 449"/>
                  <a:gd name="T111" fmla="*/ 101 h 417"/>
                  <a:gd name="T112" fmla="*/ 255 w 449"/>
                  <a:gd name="T113" fmla="*/ 80 h 417"/>
                  <a:gd name="T114" fmla="*/ 234 w 449"/>
                  <a:gd name="T115" fmla="*/ 73 h 417"/>
                  <a:gd name="T116" fmla="*/ 185 w 449"/>
                  <a:gd name="T117" fmla="*/ 101 h 4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49"/>
                  <a:gd name="T178" fmla="*/ 0 h 417"/>
                  <a:gd name="T179" fmla="*/ 449 w 449"/>
                  <a:gd name="T180" fmla="*/ 417 h 4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49" h="417">
                    <a:moveTo>
                      <a:pt x="185" y="101"/>
                    </a:moveTo>
                    <a:lnTo>
                      <a:pt x="129" y="107"/>
                    </a:lnTo>
                    <a:lnTo>
                      <a:pt x="96" y="89"/>
                    </a:lnTo>
                    <a:lnTo>
                      <a:pt x="83" y="52"/>
                    </a:lnTo>
                    <a:lnTo>
                      <a:pt x="74" y="18"/>
                    </a:lnTo>
                    <a:lnTo>
                      <a:pt x="49" y="0"/>
                    </a:lnTo>
                    <a:lnTo>
                      <a:pt x="22" y="0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6" y="40"/>
                    </a:lnTo>
                    <a:lnTo>
                      <a:pt x="13" y="55"/>
                    </a:lnTo>
                    <a:lnTo>
                      <a:pt x="22" y="73"/>
                    </a:lnTo>
                    <a:lnTo>
                      <a:pt x="34" y="89"/>
                    </a:lnTo>
                    <a:lnTo>
                      <a:pt x="46" y="110"/>
                    </a:lnTo>
                    <a:lnTo>
                      <a:pt x="56" y="135"/>
                    </a:lnTo>
                    <a:lnTo>
                      <a:pt x="74" y="156"/>
                    </a:lnTo>
                    <a:lnTo>
                      <a:pt x="89" y="178"/>
                    </a:lnTo>
                    <a:lnTo>
                      <a:pt x="102" y="199"/>
                    </a:lnTo>
                    <a:lnTo>
                      <a:pt x="117" y="227"/>
                    </a:lnTo>
                    <a:lnTo>
                      <a:pt x="132" y="252"/>
                    </a:lnTo>
                    <a:lnTo>
                      <a:pt x="151" y="273"/>
                    </a:lnTo>
                    <a:lnTo>
                      <a:pt x="166" y="295"/>
                    </a:lnTo>
                    <a:lnTo>
                      <a:pt x="185" y="316"/>
                    </a:lnTo>
                    <a:lnTo>
                      <a:pt x="194" y="341"/>
                    </a:lnTo>
                    <a:lnTo>
                      <a:pt x="212" y="356"/>
                    </a:lnTo>
                    <a:lnTo>
                      <a:pt x="221" y="371"/>
                    </a:lnTo>
                    <a:lnTo>
                      <a:pt x="234" y="390"/>
                    </a:lnTo>
                    <a:lnTo>
                      <a:pt x="240" y="399"/>
                    </a:lnTo>
                    <a:lnTo>
                      <a:pt x="246" y="405"/>
                    </a:lnTo>
                    <a:lnTo>
                      <a:pt x="249" y="411"/>
                    </a:lnTo>
                    <a:lnTo>
                      <a:pt x="249" y="417"/>
                    </a:lnTo>
                    <a:lnTo>
                      <a:pt x="255" y="417"/>
                    </a:lnTo>
                    <a:lnTo>
                      <a:pt x="261" y="405"/>
                    </a:lnTo>
                    <a:lnTo>
                      <a:pt x="267" y="384"/>
                    </a:lnTo>
                    <a:lnTo>
                      <a:pt x="277" y="344"/>
                    </a:lnTo>
                    <a:lnTo>
                      <a:pt x="301" y="313"/>
                    </a:lnTo>
                    <a:lnTo>
                      <a:pt x="384" y="267"/>
                    </a:lnTo>
                    <a:lnTo>
                      <a:pt x="439" y="233"/>
                    </a:lnTo>
                    <a:lnTo>
                      <a:pt x="449" y="218"/>
                    </a:lnTo>
                    <a:lnTo>
                      <a:pt x="421" y="212"/>
                    </a:lnTo>
                    <a:lnTo>
                      <a:pt x="366" y="218"/>
                    </a:lnTo>
                    <a:lnTo>
                      <a:pt x="289" y="227"/>
                    </a:lnTo>
                    <a:lnTo>
                      <a:pt x="240" y="227"/>
                    </a:lnTo>
                    <a:lnTo>
                      <a:pt x="218" y="218"/>
                    </a:lnTo>
                    <a:lnTo>
                      <a:pt x="218" y="184"/>
                    </a:lnTo>
                    <a:lnTo>
                      <a:pt x="228" y="141"/>
                    </a:lnTo>
                    <a:lnTo>
                      <a:pt x="249" y="101"/>
                    </a:lnTo>
                    <a:lnTo>
                      <a:pt x="255" y="80"/>
                    </a:lnTo>
                    <a:lnTo>
                      <a:pt x="234" y="73"/>
                    </a:lnTo>
                    <a:lnTo>
                      <a:pt x="185" y="101"/>
                    </a:lnTo>
                    <a:close/>
                  </a:path>
                </a:pathLst>
              </a:custGeom>
              <a:solidFill>
                <a:srgbClr val="9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25" name="Freeform 47"/>
              <p:cNvSpPr>
                <a:spLocks/>
              </p:cNvSpPr>
              <p:nvPr/>
            </p:nvSpPr>
            <p:spPr bwMode="auto">
              <a:xfrm>
                <a:off x="5100" y="3325"/>
                <a:ext cx="427" cy="417"/>
              </a:xfrm>
              <a:custGeom>
                <a:avLst/>
                <a:gdLst>
                  <a:gd name="T0" fmla="*/ 166 w 427"/>
                  <a:gd name="T1" fmla="*/ 101 h 417"/>
                  <a:gd name="T2" fmla="*/ 145 w 427"/>
                  <a:gd name="T3" fmla="*/ 116 h 417"/>
                  <a:gd name="T4" fmla="*/ 123 w 427"/>
                  <a:gd name="T5" fmla="*/ 116 h 417"/>
                  <a:gd name="T6" fmla="*/ 102 w 427"/>
                  <a:gd name="T7" fmla="*/ 110 h 417"/>
                  <a:gd name="T8" fmla="*/ 83 w 427"/>
                  <a:gd name="T9" fmla="*/ 95 h 417"/>
                  <a:gd name="T10" fmla="*/ 74 w 427"/>
                  <a:gd name="T11" fmla="*/ 73 h 417"/>
                  <a:gd name="T12" fmla="*/ 68 w 427"/>
                  <a:gd name="T13" fmla="*/ 52 h 417"/>
                  <a:gd name="T14" fmla="*/ 68 w 427"/>
                  <a:gd name="T15" fmla="*/ 52 h 417"/>
                  <a:gd name="T16" fmla="*/ 68 w 427"/>
                  <a:gd name="T17" fmla="*/ 18 h 417"/>
                  <a:gd name="T18" fmla="*/ 46 w 427"/>
                  <a:gd name="T19" fmla="*/ 0 h 417"/>
                  <a:gd name="T20" fmla="*/ 22 w 427"/>
                  <a:gd name="T21" fmla="*/ 0 h 417"/>
                  <a:gd name="T22" fmla="*/ 0 w 427"/>
                  <a:gd name="T23" fmla="*/ 18 h 417"/>
                  <a:gd name="T24" fmla="*/ 0 w 427"/>
                  <a:gd name="T25" fmla="*/ 18 h 417"/>
                  <a:gd name="T26" fmla="*/ 0 w 427"/>
                  <a:gd name="T27" fmla="*/ 24 h 417"/>
                  <a:gd name="T28" fmla="*/ 0 w 427"/>
                  <a:gd name="T29" fmla="*/ 27 h 417"/>
                  <a:gd name="T30" fmla="*/ 6 w 427"/>
                  <a:gd name="T31" fmla="*/ 40 h 417"/>
                  <a:gd name="T32" fmla="*/ 13 w 427"/>
                  <a:gd name="T33" fmla="*/ 55 h 417"/>
                  <a:gd name="T34" fmla="*/ 22 w 427"/>
                  <a:gd name="T35" fmla="*/ 73 h 417"/>
                  <a:gd name="T36" fmla="*/ 34 w 427"/>
                  <a:gd name="T37" fmla="*/ 89 h 417"/>
                  <a:gd name="T38" fmla="*/ 46 w 427"/>
                  <a:gd name="T39" fmla="*/ 110 h 417"/>
                  <a:gd name="T40" fmla="*/ 56 w 427"/>
                  <a:gd name="T41" fmla="*/ 135 h 417"/>
                  <a:gd name="T42" fmla="*/ 74 w 427"/>
                  <a:gd name="T43" fmla="*/ 156 h 417"/>
                  <a:gd name="T44" fmla="*/ 89 w 427"/>
                  <a:gd name="T45" fmla="*/ 178 h 417"/>
                  <a:gd name="T46" fmla="*/ 102 w 427"/>
                  <a:gd name="T47" fmla="*/ 199 h 417"/>
                  <a:gd name="T48" fmla="*/ 117 w 427"/>
                  <a:gd name="T49" fmla="*/ 227 h 417"/>
                  <a:gd name="T50" fmla="*/ 132 w 427"/>
                  <a:gd name="T51" fmla="*/ 252 h 417"/>
                  <a:gd name="T52" fmla="*/ 151 w 427"/>
                  <a:gd name="T53" fmla="*/ 273 h 417"/>
                  <a:gd name="T54" fmla="*/ 166 w 427"/>
                  <a:gd name="T55" fmla="*/ 295 h 417"/>
                  <a:gd name="T56" fmla="*/ 185 w 427"/>
                  <a:gd name="T57" fmla="*/ 316 h 417"/>
                  <a:gd name="T58" fmla="*/ 194 w 427"/>
                  <a:gd name="T59" fmla="*/ 341 h 417"/>
                  <a:gd name="T60" fmla="*/ 212 w 427"/>
                  <a:gd name="T61" fmla="*/ 356 h 417"/>
                  <a:gd name="T62" fmla="*/ 221 w 427"/>
                  <a:gd name="T63" fmla="*/ 371 h 417"/>
                  <a:gd name="T64" fmla="*/ 234 w 427"/>
                  <a:gd name="T65" fmla="*/ 390 h 417"/>
                  <a:gd name="T66" fmla="*/ 240 w 427"/>
                  <a:gd name="T67" fmla="*/ 399 h 417"/>
                  <a:gd name="T68" fmla="*/ 246 w 427"/>
                  <a:gd name="T69" fmla="*/ 405 h 417"/>
                  <a:gd name="T70" fmla="*/ 249 w 427"/>
                  <a:gd name="T71" fmla="*/ 411 h 417"/>
                  <a:gd name="T72" fmla="*/ 249 w 427"/>
                  <a:gd name="T73" fmla="*/ 417 h 417"/>
                  <a:gd name="T74" fmla="*/ 249 w 427"/>
                  <a:gd name="T75" fmla="*/ 417 h 417"/>
                  <a:gd name="T76" fmla="*/ 255 w 427"/>
                  <a:gd name="T77" fmla="*/ 411 h 417"/>
                  <a:gd name="T78" fmla="*/ 261 w 427"/>
                  <a:gd name="T79" fmla="*/ 405 h 417"/>
                  <a:gd name="T80" fmla="*/ 267 w 427"/>
                  <a:gd name="T81" fmla="*/ 384 h 417"/>
                  <a:gd name="T82" fmla="*/ 267 w 427"/>
                  <a:gd name="T83" fmla="*/ 384 h 417"/>
                  <a:gd name="T84" fmla="*/ 267 w 427"/>
                  <a:gd name="T85" fmla="*/ 341 h 417"/>
                  <a:gd name="T86" fmla="*/ 277 w 427"/>
                  <a:gd name="T87" fmla="*/ 307 h 417"/>
                  <a:gd name="T88" fmla="*/ 350 w 427"/>
                  <a:gd name="T89" fmla="*/ 267 h 417"/>
                  <a:gd name="T90" fmla="*/ 350 w 427"/>
                  <a:gd name="T91" fmla="*/ 267 h 417"/>
                  <a:gd name="T92" fmla="*/ 412 w 427"/>
                  <a:gd name="T93" fmla="*/ 239 h 417"/>
                  <a:gd name="T94" fmla="*/ 427 w 427"/>
                  <a:gd name="T95" fmla="*/ 224 h 417"/>
                  <a:gd name="T96" fmla="*/ 406 w 427"/>
                  <a:gd name="T97" fmla="*/ 212 h 417"/>
                  <a:gd name="T98" fmla="*/ 350 w 427"/>
                  <a:gd name="T99" fmla="*/ 218 h 417"/>
                  <a:gd name="T100" fmla="*/ 350 w 427"/>
                  <a:gd name="T101" fmla="*/ 218 h 417"/>
                  <a:gd name="T102" fmla="*/ 277 w 427"/>
                  <a:gd name="T103" fmla="*/ 233 h 417"/>
                  <a:gd name="T104" fmla="*/ 234 w 427"/>
                  <a:gd name="T105" fmla="*/ 239 h 417"/>
                  <a:gd name="T106" fmla="*/ 218 w 427"/>
                  <a:gd name="T107" fmla="*/ 233 h 417"/>
                  <a:gd name="T108" fmla="*/ 218 w 427"/>
                  <a:gd name="T109" fmla="*/ 233 h 417"/>
                  <a:gd name="T110" fmla="*/ 212 w 427"/>
                  <a:gd name="T111" fmla="*/ 190 h 417"/>
                  <a:gd name="T112" fmla="*/ 212 w 427"/>
                  <a:gd name="T113" fmla="*/ 144 h 417"/>
                  <a:gd name="T114" fmla="*/ 234 w 427"/>
                  <a:gd name="T115" fmla="*/ 101 h 417"/>
                  <a:gd name="T116" fmla="*/ 234 w 427"/>
                  <a:gd name="T117" fmla="*/ 101 h 417"/>
                  <a:gd name="T118" fmla="*/ 240 w 427"/>
                  <a:gd name="T119" fmla="*/ 83 h 417"/>
                  <a:gd name="T120" fmla="*/ 218 w 427"/>
                  <a:gd name="T121" fmla="*/ 83 h 417"/>
                  <a:gd name="T122" fmla="*/ 166 w 427"/>
                  <a:gd name="T123" fmla="*/ 101 h 41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27"/>
                  <a:gd name="T187" fmla="*/ 0 h 417"/>
                  <a:gd name="T188" fmla="*/ 427 w 427"/>
                  <a:gd name="T189" fmla="*/ 417 h 41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27" h="417">
                    <a:moveTo>
                      <a:pt x="166" y="101"/>
                    </a:moveTo>
                    <a:lnTo>
                      <a:pt x="145" y="116"/>
                    </a:lnTo>
                    <a:lnTo>
                      <a:pt x="123" y="116"/>
                    </a:lnTo>
                    <a:lnTo>
                      <a:pt x="102" y="110"/>
                    </a:lnTo>
                    <a:lnTo>
                      <a:pt x="83" y="95"/>
                    </a:lnTo>
                    <a:lnTo>
                      <a:pt x="74" y="73"/>
                    </a:lnTo>
                    <a:lnTo>
                      <a:pt x="68" y="52"/>
                    </a:lnTo>
                    <a:lnTo>
                      <a:pt x="68" y="18"/>
                    </a:lnTo>
                    <a:lnTo>
                      <a:pt x="46" y="0"/>
                    </a:lnTo>
                    <a:lnTo>
                      <a:pt x="22" y="0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6" y="40"/>
                    </a:lnTo>
                    <a:lnTo>
                      <a:pt x="13" y="55"/>
                    </a:lnTo>
                    <a:lnTo>
                      <a:pt x="22" y="73"/>
                    </a:lnTo>
                    <a:lnTo>
                      <a:pt x="34" y="89"/>
                    </a:lnTo>
                    <a:lnTo>
                      <a:pt x="46" y="110"/>
                    </a:lnTo>
                    <a:lnTo>
                      <a:pt x="56" y="135"/>
                    </a:lnTo>
                    <a:lnTo>
                      <a:pt x="74" y="156"/>
                    </a:lnTo>
                    <a:lnTo>
                      <a:pt x="89" y="178"/>
                    </a:lnTo>
                    <a:lnTo>
                      <a:pt x="102" y="199"/>
                    </a:lnTo>
                    <a:lnTo>
                      <a:pt x="117" y="227"/>
                    </a:lnTo>
                    <a:lnTo>
                      <a:pt x="132" y="252"/>
                    </a:lnTo>
                    <a:lnTo>
                      <a:pt x="151" y="273"/>
                    </a:lnTo>
                    <a:lnTo>
                      <a:pt x="166" y="295"/>
                    </a:lnTo>
                    <a:lnTo>
                      <a:pt x="185" y="316"/>
                    </a:lnTo>
                    <a:lnTo>
                      <a:pt x="194" y="341"/>
                    </a:lnTo>
                    <a:lnTo>
                      <a:pt x="212" y="356"/>
                    </a:lnTo>
                    <a:lnTo>
                      <a:pt x="221" y="371"/>
                    </a:lnTo>
                    <a:lnTo>
                      <a:pt x="234" y="390"/>
                    </a:lnTo>
                    <a:lnTo>
                      <a:pt x="240" y="399"/>
                    </a:lnTo>
                    <a:lnTo>
                      <a:pt x="246" y="405"/>
                    </a:lnTo>
                    <a:lnTo>
                      <a:pt x="249" y="411"/>
                    </a:lnTo>
                    <a:lnTo>
                      <a:pt x="249" y="417"/>
                    </a:lnTo>
                    <a:lnTo>
                      <a:pt x="255" y="411"/>
                    </a:lnTo>
                    <a:lnTo>
                      <a:pt x="261" y="405"/>
                    </a:lnTo>
                    <a:lnTo>
                      <a:pt x="267" y="384"/>
                    </a:lnTo>
                    <a:lnTo>
                      <a:pt x="267" y="341"/>
                    </a:lnTo>
                    <a:lnTo>
                      <a:pt x="277" y="307"/>
                    </a:lnTo>
                    <a:lnTo>
                      <a:pt x="350" y="267"/>
                    </a:lnTo>
                    <a:lnTo>
                      <a:pt x="412" y="239"/>
                    </a:lnTo>
                    <a:lnTo>
                      <a:pt x="427" y="224"/>
                    </a:lnTo>
                    <a:lnTo>
                      <a:pt x="406" y="212"/>
                    </a:lnTo>
                    <a:lnTo>
                      <a:pt x="350" y="218"/>
                    </a:lnTo>
                    <a:lnTo>
                      <a:pt x="277" y="233"/>
                    </a:lnTo>
                    <a:lnTo>
                      <a:pt x="234" y="239"/>
                    </a:lnTo>
                    <a:lnTo>
                      <a:pt x="218" y="233"/>
                    </a:lnTo>
                    <a:lnTo>
                      <a:pt x="212" y="190"/>
                    </a:lnTo>
                    <a:lnTo>
                      <a:pt x="212" y="144"/>
                    </a:lnTo>
                    <a:lnTo>
                      <a:pt x="234" y="101"/>
                    </a:lnTo>
                    <a:lnTo>
                      <a:pt x="240" y="83"/>
                    </a:lnTo>
                    <a:lnTo>
                      <a:pt x="218" y="83"/>
                    </a:lnTo>
                    <a:lnTo>
                      <a:pt x="166" y="101"/>
                    </a:lnTo>
                    <a:close/>
                  </a:path>
                </a:pathLst>
              </a:custGeom>
              <a:solidFill>
                <a:srgbClr val="87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26" name="Freeform 48"/>
              <p:cNvSpPr>
                <a:spLocks/>
              </p:cNvSpPr>
              <p:nvPr/>
            </p:nvSpPr>
            <p:spPr bwMode="auto">
              <a:xfrm>
                <a:off x="5100" y="3325"/>
                <a:ext cx="400" cy="417"/>
              </a:xfrm>
              <a:custGeom>
                <a:avLst/>
                <a:gdLst>
                  <a:gd name="T0" fmla="*/ 151 w 400"/>
                  <a:gd name="T1" fmla="*/ 129 h 417"/>
                  <a:gd name="T2" fmla="*/ 111 w 400"/>
                  <a:gd name="T3" fmla="*/ 135 h 417"/>
                  <a:gd name="T4" fmla="*/ 83 w 400"/>
                  <a:gd name="T5" fmla="*/ 110 h 417"/>
                  <a:gd name="T6" fmla="*/ 68 w 400"/>
                  <a:gd name="T7" fmla="*/ 73 h 417"/>
                  <a:gd name="T8" fmla="*/ 68 w 400"/>
                  <a:gd name="T9" fmla="*/ 52 h 417"/>
                  <a:gd name="T10" fmla="*/ 28 w 400"/>
                  <a:gd name="T11" fmla="*/ 0 h 417"/>
                  <a:gd name="T12" fmla="*/ 0 w 400"/>
                  <a:gd name="T13" fmla="*/ 18 h 417"/>
                  <a:gd name="T14" fmla="*/ 0 w 400"/>
                  <a:gd name="T15" fmla="*/ 27 h 417"/>
                  <a:gd name="T16" fmla="*/ 13 w 400"/>
                  <a:gd name="T17" fmla="*/ 55 h 417"/>
                  <a:gd name="T18" fmla="*/ 34 w 400"/>
                  <a:gd name="T19" fmla="*/ 89 h 417"/>
                  <a:gd name="T20" fmla="*/ 56 w 400"/>
                  <a:gd name="T21" fmla="*/ 135 h 417"/>
                  <a:gd name="T22" fmla="*/ 89 w 400"/>
                  <a:gd name="T23" fmla="*/ 178 h 417"/>
                  <a:gd name="T24" fmla="*/ 117 w 400"/>
                  <a:gd name="T25" fmla="*/ 227 h 417"/>
                  <a:gd name="T26" fmla="*/ 151 w 400"/>
                  <a:gd name="T27" fmla="*/ 273 h 417"/>
                  <a:gd name="T28" fmla="*/ 185 w 400"/>
                  <a:gd name="T29" fmla="*/ 316 h 417"/>
                  <a:gd name="T30" fmla="*/ 212 w 400"/>
                  <a:gd name="T31" fmla="*/ 356 h 417"/>
                  <a:gd name="T32" fmla="*/ 234 w 400"/>
                  <a:gd name="T33" fmla="*/ 390 h 417"/>
                  <a:gd name="T34" fmla="*/ 246 w 400"/>
                  <a:gd name="T35" fmla="*/ 405 h 417"/>
                  <a:gd name="T36" fmla="*/ 249 w 400"/>
                  <a:gd name="T37" fmla="*/ 417 h 417"/>
                  <a:gd name="T38" fmla="*/ 249 w 400"/>
                  <a:gd name="T39" fmla="*/ 411 h 417"/>
                  <a:gd name="T40" fmla="*/ 249 w 400"/>
                  <a:gd name="T41" fmla="*/ 384 h 417"/>
                  <a:gd name="T42" fmla="*/ 255 w 400"/>
                  <a:gd name="T43" fmla="*/ 356 h 417"/>
                  <a:gd name="T44" fmla="*/ 249 w 400"/>
                  <a:gd name="T45" fmla="*/ 313 h 417"/>
                  <a:gd name="T46" fmla="*/ 283 w 400"/>
                  <a:gd name="T47" fmla="*/ 273 h 417"/>
                  <a:gd name="T48" fmla="*/ 332 w 400"/>
                  <a:gd name="T49" fmla="*/ 252 h 417"/>
                  <a:gd name="T50" fmla="*/ 400 w 400"/>
                  <a:gd name="T51" fmla="*/ 224 h 417"/>
                  <a:gd name="T52" fmla="*/ 332 w 400"/>
                  <a:gd name="T53" fmla="*/ 233 h 417"/>
                  <a:gd name="T54" fmla="*/ 228 w 400"/>
                  <a:gd name="T55" fmla="*/ 245 h 417"/>
                  <a:gd name="T56" fmla="*/ 218 w 400"/>
                  <a:gd name="T57" fmla="*/ 233 h 417"/>
                  <a:gd name="T58" fmla="*/ 200 w 400"/>
                  <a:gd name="T59" fmla="*/ 150 h 417"/>
                  <a:gd name="T60" fmla="*/ 218 w 400"/>
                  <a:gd name="T61" fmla="*/ 116 h 417"/>
                  <a:gd name="T62" fmla="*/ 212 w 400"/>
                  <a:gd name="T63" fmla="*/ 95 h 41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00"/>
                  <a:gd name="T97" fmla="*/ 0 h 417"/>
                  <a:gd name="T98" fmla="*/ 400 w 400"/>
                  <a:gd name="T99" fmla="*/ 417 h 41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00" h="417">
                    <a:moveTo>
                      <a:pt x="166" y="116"/>
                    </a:moveTo>
                    <a:lnTo>
                      <a:pt x="151" y="129"/>
                    </a:lnTo>
                    <a:lnTo>
                      <a:pt x="129" y="135"/>
                    </a:lnTo>
                    <a:lnTo>
                      <a:pt x="111" y="135"/>
                    </a:lnTo>
                    <a:lnTo>
                      <a:pt x="96" y="123"/>
                    </a:lnTo>
                    <a:lnTo>
                      <a:pt x="83" y="110"/>
                    </a:lnTo>
                    <a:lnTo>
                      <a:pt x="74" y="89"/>
                    </a:lnTo>
                    <a:lnTo>
                      <a:pt x="68" y="73"/>
                    </a:lnTo>
                    <a:lnTo>
                      <a:pt x="68" y="52"/>
                    </a:lnTo>
                    <a:lnTo>
                      <a:pt x="56" y="12"/>
                    </a:lnTo>
                    <a:lnTo>
                      <a:pt x="28" y="0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6" y="40"/>
                    </a:lnTo>
                    <a:lnTo>
                      <a:pt x="13" y="55"/>
                    </a:lnTo>
                    <a:lnTo>
                      <a:pt x="22" y="73"/>
                    </a:lnTo>
                    <a:lnTo>
                      <a:pt x="34" y="89"/>
                    </a:lnTo>
                    <a:lnTo>
                      <a:pt x="46" y="110"/>
                    </a:lnTo>
                    <a:lnTo>
                      <a:pt x="56" y="135"/>
                    </a:lnTo>
                    <a:lnTo>
                      <a:pt x="74" y="156"/>
                    </a:lnTo>
                    <a:lnTo>
                      <a:pt x="89" y="178"/>
                    </a:lnTo>
                    <a:lnTo>
                      <a:pt x="102" y="199"/>
                    </a:lnTo>
                    <a:lnTo>
                      <a:pt x="117" y="227"/>
                    </a:lnTo>
                    <a:lnTo>
                      <a:pt x="132" y="252"/>
                    </a:lnTo>
                    <a:lnTo>
                      <a:pt x="151" y="273"/>
                    </a:lnTo>
                    <a:lnTo>
                      <a:pt x="166" y="295"/>
                    </a:lnTo>
                    <a:lnTo>
                      <a:pt x="185" y="316"/>
                    </a:lnTo>
                    <a:lnTo>
                      <a:pt x="194" y="341"/>
                    </a:lnTo>
                    <a:lnTo>
                      <a:pt x="212" y="356"/>
                    </a:lnTo>
                    <a:lnTo>
                      <a:pt x="221" y="371"/>
                    </a:lnTo>
                    <a:lnTo>
                      <a:pt x="234" y="390"/>
                    </a:lnTo>
                    <a:lnTo>
                      <a:pt x="240" y="399"/>
                    </a:lnTo>
                    <a:lnTo>
                      <a:pt x="246" y="405"/>
                    </a:lnTo>
                    <a:lnTo>
                      <a:pt x="249" y="411"/>
                    </a:lnTo>
                    <a:lnTo>
                      <a:pt x="249" y="417"/>
                    </a:lnTo>
                    <a:lnTo>
                      <a:pt x="249" y="411"/>
                    </a:lnTo>
                    <a:lnTo>
                      <a:pt x="249" y="399"/>
                    </a:lnTo>
                    <a:lnTo>
                      <a:pt x="249" y="384"/>
                    </a:lnTo>
                    <a:lnTo>
                      <a:pt x="255" y="356"/>
                    </a:lnTo>
                    <a:lnTo>
                      <a:pt x="249" y="334"/>
                    </a:lnTo>
                    <a:lnTo>
                      <a:pt x="249" y="313"/>
                    </a:lnTo>
                    <a:lnTo>
                      <a:pt x="255" y="295"/>
                    </a:lnTo>
                    <a:lnTo>
                      <a:pt x="283" y="273"/>
                    </a:lnTo>
                    <a:lnTo>
                      <a:pt x="332" y="252"/>
                    </a:lnTo>
                    <a:lnTo>
                      <a:pt x="400" y="227"/>
                    </a:lnTo>
                    <a:lnTo>
                      <a:pt x="400" y="224"/>
                    </a:lnTo>
                    <a:lnTo>
                      <a:pt x="332" y="233"/>
                    </a:lnTo>
                    <a:lnTo>
                      <a:pt x="267" y="239"/>
                    </a:lnTo>
                    <a:lnTo>
                      <a:pt x="228" y="245"/>
                    </a:lnTo>
                    <a:lnTo>
                      <a:pt x="218" y="233"/>
                    </a:lnTo>
                    <a:lnTo>
                      <a:pt x="206" y="196"/>
                    </a:lnTo>
                    <a:lnTo>
                      <a:pt x="200" y="150"/>
                    </a:lnTo>
                    <a:lnTo>
                      <a:pt x="218" y="116"/>
                    </a:lnTo>
                    <a:lnTo>
                      <a:pt x="228" y="95"/>
                    </a:lnTo>
                    <a:lnTo>
                      <a:pt x="212" y="95"/>
                    </a:lnTo>
                    <a:lnTo>
                      <a:pt x="166" y="116"/>
                    </a:lnTo>
                    <a:close/>
                  </a:path>
                </a:pathLst>
              </a:custGeom>
              <a:solidFill>
                <a:srgbClr val="7A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27" name="Freeform 49"/>
              <p:cNvSpPr>
                <a:spLocks/>
              </p:cNvSpPr>
              <p:nvPr/>
            </p:nvSpPr>
            <p:spPr bwMode="auto">
              <a:xfrm>
                <a:off x="5100" y="3325"/>
                <a:ext cx="390" cy="417"/>
              </a:xfrm>
              <a:custGeom>
                <a:avLst/>
                <a:gdLst>
                  <a:gd name="T0" fmla="*/ 249 w 390"/>
                  <a:gd name="T1" fmla="*/ 344 h 417"/>
                  <a:gd name="T2" fmla="*/ 228 w 390"/>
                  <a:gd name="T3" fmla="*/ 307 h 417"/>
                  <a:gd name="T4" fmla="*/ 249 w 390"/>
                  <a:gd name="T5" fmla="*/ 267 h 417"/>
                  <a:gd name="T6" fmla="*/ 301 w 390"/>
                  <a:gd name="T7" fmla="*/ 252 h 417"/>
                  <a:gd name="T8" fmla="*/ 390 w 390"/>
                  <a:gd name="T9" fmla="*/ 227 h 417"/>
                  <a:gd name="T10" fmla="*/ 332 w 390"/>
                  <a:gd name="T11" fmla="*/ 233 h 417"/>
                  <a:gd name="T12" fmla="*/ 218 w 390"/>
                  <a:gd name="T13" fmla="*/ 245 h 417"/>
                  <a:gd name="T14" fmla="*/ 200 w 390"/>
                  <a:gd name="T15" fmla="*/ 233 h 417"/>
                  <a:gd name="T16" fmla="*/ 188 w 390"/>
                  <a:gd name="T17" fmla="*/ 156 h 417"/>
                  <a:gd name="T18" fmla="*/ 200 w 390"/>
                  <a:gd name="T19" fmla="*/ 116 h 417"/>
                  <a:gd name="T20" fmla="*/ 200 w 390"/>
                  <a:gd name="T21" fmla="*/ 107 h 417"/>
                  <a:gd name="T22" fmla="*/ 166 w 390"/>
                  <a:gd name="T23" fmla="*/ 135 h 417"/>
                  <a:gd name="T24" fmla="*/ 132 w 390"/>
                  <a:gd name="T25" fmla="*/ 150 h 417"/>
                  <a:gd name="T26" fmla="*/ 102 w 390"/>
                  <a:gd name="T27" fmla="*/ 141 h 417"/>
                  <a:gd name="T28" fmla="*/ 74 w 390"/>
                  <a:gd name="T29" fmla="*/ 116 h 417"/>
                  <a:gd name="T30" fmla="*/ 56 w 390"/>
                  <a:gd name="T31" fmla="*/ 83 h 417"/>
                  <a:gd name="T32" fmla="*/ 49 w 390"/>
                  <a:gd name="T33" fmla="*/ 67 h 417"/>
                  <a:gd name="T34" fmla="*/ 28 w 390"/>
                  <a:gd name="T35" fmla="*/ 0 h 417"/>
                  <a:gd name="T36" fmla="*/ 0 w 390"/>
                  <a:gd name="T37" fmla="*/ 18 h 417"/>
                  <a:gd name="T38" fmla="*/ 0 w 390"/>
                  <a:gd name="T39" fmla="*/ 27 h 417"/>
                  <a:gd name="T40" fmla="*/ 13 w 390"/>
                  <a:gd name="T41" fmla="*/ 55 h 417"/>
                  <a:gd name="T42" fmla="*/ 34 w 390"/>
                  <a:gd name="T43" fmla="*/ 89 h 417"/>
                  <a:gd name="T44" fmla="*/ 56 w 390"/>
                  <a:gd name="T45" fmla="*/ 135 h 417"/>
                  <a:gd name="T46" fmla="*/ 89 w 390"/>
                  <a:gd name="T47" fmla="*/ 178 h 417"/>
                  <a:gd name="T48" fmla="*/ 117 w 390"/>
                  <a:gd name="T49" fmla="*/ 227 h 417"/>
                  <a:gd name="T50" fmla="*/ 151 w 390"/>
                  <a:gd name="T51" fmla="*/ 273 h 417"/>
                  <a:gd name="T52" fmla="*/ 185 w 390"/>
                  <a:gd name="T53" fmla="*/ 316 h 417"/>
                  <a:gd name="T54" fmla="*/ 212 w 390"/>
                  <a:gd name="T55" fmla="*/ 356 h 417"/>
                  <a:gd name="T56" fmla="*/ 234 w 390"/>
                  <a:gd name="T57" fmla="*/ 390 h 417"/>
                  <a:gd name="T58" fmla="*/ 246 w 390"/>
                  <a:gd name="T59" fmla="*/ 405 h 417"/>
                  <a:gd name="T60" fmla="*/ 249 w 390"/>
                  <a:gd name="T61" fmla="*/ 417 h 417"/>
                  <a:gd name="T62" fmla="*/ 249 w 390"/>
                  <a:gd name="T63" fmla="*/ 411 h 417"/>
                  <a:gd name="T64" fmla="*/ 249 w 390"/>
                  <a:gd name="T65" fmla="*/ 368 h 4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0"/>
                  <a:gd name="T100" fmla="*/ 0 h 417"/>
                  <a:gd name="T101" fmla="*/ 390 w 390"/>
                  <a:gd name="T102" fmla="*/ 417 h 4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0" h="417">
                    <a:moveTo>
                      <a:pt x="249" y="368"/>
                    </a:moveTo>
                    <a:lnTo>
                      <a:pt x="249" y="344"/>
                    </a:lnTo>
                    <a:lnTo>
                      <a:pt x="240" y="328"/>
                    </a:lnTo>
                    <a:lnTo>
                      <a:pt x="228" y="307"/>
                    </a:lnTo>
                    <a:lnTo>
                      <a:pt x="234" y="282"/>
                    </a:lnTo>
                    <a:lnTo>
                      <a:pt x="249" y="267"/>
                    </a:lnTo>
                    <a:lnTo>
                      <a:pt x="301" y="252"/>
                    </a:lnTo>
                    <a:lnTo>
                      <a:pt x="372" y="233"/>
                    </a:lnTo>
                    <a:lnTo>
                      <a:pt x="390" y="227"/>
                    </a:lnTo>
                    <a:lnTo>
                      <a:pt x="332" y="233"/>
                    </a:lnTo>
                    <a:lnTo>
                      <a:pt x="255" y="245"/>
                    </a:lnTo>
                    <a:lnTo>
                      <a:pt x="218" y="245"/>
                    </a:lnTo>
                    <a:lnTo>
                      <a:pt x="200" y="233"/>
                    </a:lnTo>
                    <a:lnTo>
                      <a:pt x="194" y="199"/>
                    </a:lnTo>
                    <a:lnTo>
                      <a:pt x="188" y="156"/>
                    </a:lnTo>
                    <a:lnTo>
                      <a:pt x="200" y="116"/>
                    </a:lnTo>
                    <a:lnTo>
                      <a:pt x="218" y="101"/>
                    </a:lnTo>
                    <a:lnTo>
                      <a:pt x="200" y="107"/>
                    </a:lnTo>
                    <a:lnTo>
                      <a:pt x="166" y="135"/>
                    </a:lnTo>
                    <a:lnTo>
                      <a:pt x="151" y="144"/>
                    </a:lnTo>
                    <a:lnTo>
                      <a:pt x="132" y="150"/>
                    </a:lnTo>
                    <a:lnTo>
                      <a:pt x="111" y="150"/>
                    </a:lnTo>
                    <a:lnTo>
                      <a:pt x="102" y="141"/>
                    </a:lnTo>
                    <a:lnTo>
                      <a:pt x="83" y="129"/>
                    </a:lnTo>
                    <a:lnTo>
                      <a:pt x="74" y="116"/>
                    </a:lnTo>
                    <a:lnTo>
                      <a:pt x="62" y="101"/>
                    </a:lnTo>
                    <a:lnTo>
                      <a:pt x="56" y="83"/>
                    </a:lnTo>
                    <a:lnTo>
                      <a:pt x="49" y="67"/>
                    </a:lnTo>
                    <a:lnTo>
                      <a:pt x="49" y="18"/>
                    </a:lnTo>
                    <a:lnTo>
                      <a:pt x="28" y="0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7"/>
                    </a:lnTo>
                    <a:lnTo>
                      <a:pt x="6" y="40"/>
                    </a:lnTo>
                    <a:lnTo>
                      <a:pt x="13" y="55"/>
                    </a:lnTo>
                    <a:lnTo>
                      <a:pt x="22" y="73"/>
                    </a:lnTo>
                    <a:lnTo>
                      <a:pt x="34" y="89"/>
                    </a:lnTo>
                    <a:lnTo>
                      <a:pt x="46" y="110"/>
                    </a:lnTo>
                    <a:lnTo>
                      <a:pt x="56" y="135"/>
                    </a:lnTo>
                    <a:lnTo>
                      <a:pt x="74" y="156"/>
                    </a:lnTo>
                    <a:lnTo>
                      <a:pt x="89" y="178"/>
                    </a:lnTo>
                    <a:lnTo>
                      <a:pt x="102" y="199"/>
                    </a:lnTo>
                    <a:lnTo>
                      <a:pt x="117" y="227"/>
                    </a:lnTo>
                    <a:lnTo>
                      <a:pt x="132" y="252"/>
                    </a:lnTo>
                    <a:lnTo>
                      <a:pt x="151" y="273"/>
                    </a:lnTo>
                    <a:lnTo>
                      <a:pt x="166" y="295"/>
                    </a:lnTo>
                    <a:lnTo>
                      <a:pt x="185" y="316"/>
                    </a:lnTo>
                    <a:lnTo>
                      <a:pt x="194" y="341"/>
                    </a:lnTo>
                    <a:lnTo>
                      <a:pt x="212" y="356"/>
                    </a:lnTo>
                    <a:lnTo>
                      <a:pt x="221" y="371"/>
                    </a:lnTo>
                    <a:lnTo>
                      <a:pt x="234" y="390"/>
                    </a:lnTo>
                    <a:lnTo>
                      <a:pt x="240" y="399"/>
                    </a:lnTo>
                    <a:lnTo>
                      <a:pt x="246" y="405"/>
                    </a:lnTo>
                    <a:lnTo>
                      <a:pt x="249" y="411"/>
                    </a:lnTo>
                    <a:lnTo>
                      <a:pt x="249" y="417"/>
                    </a:lnTo>
                    <a:lnTo>
                      <a:pt x="249" y="411"/>
                    </a:lnTo>
                    <a:lnTo>
                      <a:pt x="249" y="396"/>
                    </a:lnTo>
                    <a:lnTo>
                      <a:pt x="249" y="368"/>
                    </a:lnTo>
                    <a:close/>
                  </a:path>
                </a:pathLst>
              </a:custGeom>
              <a:solidFill>
                <a:srgbClr val="6D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28" name="Freeform 50"/>
              <p:cNvSpPr>
                <a:spLocks/>
              </p:cNvSpPr>
              <p:nvPr/>
            </p:nvSpPr>
            <p:spPr bwMode="auto">
              <a:xfrm>
                <a:off x="4624" y="3177"/>
                <a:ext cx="1081" cy="731"/>
              </a:xfrm>
              <a:custGeom>
                <a:avLst/>
                <a:gdLst>
                  <a:gd name="T0" fmla="*/ 443 w 1081"/>
                  <a:gd name="T1" fmla="*/ 56 h 731"/>
                  <a:gd name="T2" fmla="*/ 461 w 1081"/>
                  <a:gd name="T3" fmla="*/ 83 h 731"/>
                  <a:gd name="T4" fmla="*/ 470 w 1081"/>
                  <a:gd name="T5" fmla="*/ 105 h 731"/>
                  <a:gd name="T6" fmla="*/ 492 w 1081"/>
                  <a:gd name="T7" fmla="*/ 132 h 731"/>
                  <a:gd name="T8" fmla="*/ 522 w 1081"/>
                  <a:gd name="T9" fmla="*/ 138 h 731"/>
                  <a:gd name="T10" fmla="*/ 578 w 1081"/>
                  <a:gd name="T11" fmla="*/ 215 h 731"/>
                  <a:gd name="T12" fmla="*/ 605 w 1081"/>
                  <a:gd name="T13" fmla="*/ 255 h 731"/>
                  <a:gd name="T14" fmla="*/ 661 w 1081"/>
                  <a:gd name="T15" fmla="*/ 332 h 731"/>
                  <a:gd name="T16" fmla="*/ 670 w 1081"/>
                  <a:gd name="T17" fmla="*/ 366 h 731"/>
                  <a:gd name="T18" fmla="*/ 661 w 1081"/>
                  <a:gd name="T19" fmla="*/ 415 h 731"/>
                  <a:gd name="T20" fmla="*/ 682 w 1081"/>
                  <a:gd name="T21" fmla="*/ 455 h 731"/>
                  <a:gd name="T22" fmla="*/ 737 w 1081"/>
                  <a:gd name="T23" fmla="*/ 510 h 731"/>
                  <a:gd name="T24" fmla="*/ 759 w 1081"/>
                  <a:gd name="T25" fmla="*/ 532 h 731"/>
                  <a:gd name="T26" fmla="*/ 814 w 1081"/>
                  <a:gd name="T27" fmla="*/ 575 h 731"/>
                  <a:gd name="T28" fmla="*/ 842 w 1081"/>
                  <a:gd name="T29" fmla="*/ 599 h 731"/>
                  <a:gd name="T30" fmla="*/ 876 w 1081"/>
                  <a:gd name="T31" fmla="*/ 593 h 731"/>
                  <a:gd name="T32" fmla="*/ 1060 w 1081"/>
                  <a:gd name="T33" fmla="*/ 581 h 731"/>
                  <a:gd name="T34" fmla="*/ 1069 w 1081"/>
                  <a:gd name="T35" fmla="*/ 581 h 731"/>
                  <a:gd name="T36" fmla="*/ 1075 w 1081"/>
                  <a:gd name="T37" fmla="*/ 648 h 731"/>
                  <a:gd name="T38" fmla="*/ 1032 w 1081"/>
                  <a:gd name="T39" fmla="*/ 682 h 731"/>
                  <a:gd name="T40" fmla="*/ 833 w 1081"/>
                  <a:gd name="T41" fmla="*/ 719 h 731"/>
                  <a:gd name="T42" fmla="*/ 581 w 1081"/>
                  <a:gd name="T43" fmla="*/ 731 h 731"/>
                  <a:gd name="T44" fmla="*/ 476 w 1081"/>
                  <a:gd name="T45" fmla="*/ 731 h 731"/>
                  <a:gd name="T46" fmla="*/ 360 w 1081"/>
                  <a:gd name="T47" fmla="*/ 719 h 731"/>
                  <a:gd name="T48" fmla="*/ 283 w 1081"/>
                  <a:gd name="T49" fmla="*/ 691 h 731"/>
                  <a:gd name="T50" fmla="*/ 237 w 1081"/>
                  <a:gd name="T51" fmla="*/ 661 h 731"/>
                  <a:gd name="T52" fmla="*/ 228 w 1081"/>
                  <a:gd name="T53" fmla="*/ 648 h 731"/>
                  <a:gd name="T54" fmla="*/ 277 w 1081"/>
                  <a:gd name="T55" fmla="*/ 654 h 731"/>
                  <a:gd name="T56" fmla="*/ 344 w 1081"/>
                  <a:gd name="T57" fmla="*/ 648 h 731"/>
                  <a:gd name="T58" fmla="*/ 338 w 1081"/>
                  <a:gd name="T59" fmla="*/ 633 h 731"/>
                  <a:gd name="T60" fmla="*/ 298 w 1081"/>
                  <a:gd name="T61" fmla="*/ 587 h 731"/>
                  <a:gd name="T62" fmla="*/ 261 w 1081"/>
                  <a:gd name="T63" fmla="*/ 547 h 731"/>
                  <a:gd name="T64" fmla="*/ 243 w 1081"/>
                  <a:gd name="T65" fmla="*/ 532 h 731"/>
                  <a:gd name="T66" fmla="*/ 237 w 1081"/>
                  <a:gd name="T67" fmla="*/ 565 h 731"/>
                  <a:gd name="T68" fmla="*/ 188 w 1081"/>
                  <a:gd name="T69" fmla="*/ 559 h 731"/>
                  <a:gd name="T70" fmla="*/ 160 w 1081"/>
                  <a:gd name="T71" fmla="*/ 547 h 731"/>
                  <a:gd name="T72" fmla="*/ 89 w 1081"/>
                  <a:gd name="T73" fmla="*/ 492 h 731"/>
                  <a:gd name="T74" fmla="*/ 77 w 1081"/>
                  <a:gd name="T75" fmla="*/ 464 h 731"/>
                  <a:gd name="T76" fmla="*/ 117 w 1081"/>
                  <a:gd name="T77" fmla="*/ 449 h 731"/>
                  <a:gd name="T78" fmla="*/ 126 w 1081"/>
                  <a:gd name="T79" fmla="*/ 449 h 731"/>
                  <a:gd name="T80" fmla="*/ 99 w 1081"/>
                  <a:gd name="T81" fmla="*/ 427 h 731"/>
                  <a:gd name="T82" fmla="*/ 49 w 1081"/>
                  <a:gd name="T83" fmla="*/ 366 h 731"/>
                  <a:gd name="T84" fmla="*/ 10 w 1081"/>
                  <a:gd name="T85" fmla="*/ 298 h 731"/>
                  <a:gd name="T86" fmla="*/ 0 w 1081"/>
                  <a:gd name="T87" fmla="*/ 221 h 731"/>
                  <a:gd name="T88" fmla="*/ 126 w 1081"/>
                  <a:gd name="T89" fmla="*/ 49 h 731"/>
                  <a:gd name="T90" fmla="*/ 175 w 1081"/>
                  <a:gd name="T91" fmla="*/ 28 h 731"/>
                  <a:gd name="T92" fmla="*/ 261 w 1081"/>
                  <a:gd name="T93" fmla="*/ 3 h 731"/>
                  <a:gd name="T94" fmla="*/ 332 w 1081"/>
                  <a:gd name="T95" fmla="*/ 0 h 731"/>
                  <a:gd name="T96" fmla="*/ 378 w 1081"/>
                  <a:gd name="T97" fmla="*/ 9 h 731"/>
                  <a:gd name="T98" fmla="*/ 393 w 1081"/>
                  <a:gd name="T99" fmla="*/ 16 h 731"/>
                  <a:gd name="T100" fmla="*/ 406 w 1081"/>
                  <a:gd name="T101" fmla="*/ 28 h 731"/>
                  <a:gd name="T102" fmla="*/ 409 w 1081"/>
                  <a:gd name="T103" fmla="*/ 31 h 731"/>
                  <a:gd name="T104" fmla="*/ 427 w 1081"/>
                  <a:gd name="T105" fmla="*/ 43 h 73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1"/>
                  <a:gd name="T160" fmla="*/ 0 h 731"/>
                  <a:gd name="T161" fmla="*/ 1081 w 1081"/>
                  <a:gd name="T162" fmla="*/ 731 h 73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1" h="731">
                    <a:moveTo>
                      <a:pt x="427" y="49"/>
                    </a:moveTo>
                    <a:lnTo>
                      <a:pt x="443" y="56"/>
                    </a:lnTo>
                    <a:lnTo>
                      <a:pt x="455" y="71"/>
                    </a:lnTo>
                    <a:lnTo>
                      <a:pt x="461" y="83"/>
                    </a:lnTo>
                    <a:lnTo>
                      <a:pt x="470" y="105"/>
                    </a:lnTo>
                    <a:lnTo>
                      <a:pt x="489" y="120"/>
                    </a:lnTo>
                    <a:lnTo>
                      <a:pt x="492" y="132"/>
                    </a:lnTo>
                    <a:lnTo>
                      <a:pt x="522" y="138"/>
                    </a:lnTo>
                    <a:lnTo>
                      <a:pt x="550" y="166"/>
                    </a:lnTo>
                    <a:lnTo>
                      <a:pt x="578" y="215"/>
                    </a:lnTo>
                    <a:lnTo>
                      <a:pt x="605" y="255"/>
                    </a:lnTo>
                    <a:lnTo>
                      <a:pt x="633" y="289"/>
                    </a:lnTo>
                    <a:lnTo>
                      <a:pt x="661" y="332"/>
                    </a:lnTo>
                    <a:lnTo>
                      <a:pt x="670" y="366"/>
                    </a:lnTo>
                    <a:lnTo>
                      <a:pt x="664" y="400"/>
                    </a:lnTo>
                    <a:lnTo>
                      <a:pt x="661" y="415"/>
                    </a:lnTo>
                    <a:lnTo>
                      <a:pt x="682" y="455"/>
                    </a:lnTo>
                    <a:lnTo>
                      <a:pt x="710" y="489"/>
                    </a:lnTo>
                    <a:lnTo>
                      <a:pt x="737" y="510"/>
                    </a:lnTo>
                    <a:lnTo>
                      <a:pt x="759" y="532"/>
                    </a:lnTo>
                    <a:lnTo>
                      <a:pt x="786" y="553"/>
                    </a:lnTo>
                    <a:lnTo>
                      <a:pt x="814" y="575"/>
                    </a:lnTo>
                    <a:lnTo>
                      <a:pt x="836" y="593"/>
                    </a:lnTo>
                    <a:lnTo>
                      <a:pt x="842" y="599"/>
                    </a:lnTo>
                    <a:lnTo>
                      <a:pt x="876" y="593"/>
                    </a:lnTo>
                    <a:lnTo>
                      <a:pt x="958" y="587"/>
                    </a:lnTo>
                    <a:lnTo>
                      <a:pt x="1060" y="581"/>
                    </a:lnTo>
                    <a:lnTo>
                      <a:pt x="1069" y="581"/>
                    </a:lnTo>
                    <a:lnTo>
                      <a:pt x="1081" y="599"/>
                    </a:lnTo>
                    <a:lnTo>
                      <a:pt x="1075" y="648"/>
                    </a:lnTo>
                    <a:lnTo>
                      <a:pt x="1032" y="682"/>
                    </a:lnTo>
                    <a:lnTo>
                      <a:pt x="949" y="710"/>
                    </a:lnTo>
                    <a:lnTo>
                      <a:pt x="833" y="719"/>
                    </a:lnTo>
                    <a:lnTo>
                      <a:pt x="704" y="725"/>
                    </a:lnTo>
                    <a:lnTo>
                      <a:pt x="581" y="731"/>
                    </a:lnTo>
                    <a:lnTo>
                      <a:pt x="476" y="731"/>
                    </a:lnTo>
                    <a:lnTo>
                      <a:pt x="409" y="731"/>
                    </a:lnTo>
                    <a:lnTo>
                      <a:pt x="360" y="719"/>
                    </a:lnTo>
                    <a:lnTo>
                      <a:pt x="317" y="710"/>
                    </a:lnTo>
                    <a:lnTo>
                      <a:pt x="283" y="691"/>
                    </a:lnTo>
                    <a:lnTo>
                      <a:pt x="255" y="676"/>
                    </a:lnTo>
                    <a:lnTo>
                      <a:pt x="237" y="661"/>
                    </a:lnTo>
                    <a:lnTo>
                      <a:pt x="234" y="648"/>
                    </a:lnTo>
                    <a:lnTo>
                      <a:pt x="228" y="648"/>
                    </a:lnTo>
                    <a:lnTo>
                      <a:pt x="277" y="654"/>
                    </a:lnTo>
                    <a:lnTo>
                      <a:pt x="326" y="648"/>
                    </a:lnTo>
                    <a:lnTo>
                      <a:pt x="344" y="648"/>
                    </a:lnTo>
                    <a:lnTo>
                      <a:pt x="338" y="633"/>
                    </a:lnTo>
                    <a:lnTo>
                      <a:pt x="320" y="608"/>
                    </a:lnTo>
                    <a:lnTo>
                      <a:pt x="298" y="587"/>
                    </a:lnTo>
                    <a:lnTo>
                      <a:pt x="283" y="565"/>
                    </a:lnTo>
                    <a:lnTo>
                      <a:pt x="261" y="547"/>
                    </a:lnTo>
                    <a:lnTo>
                      <a:pt x="249" y="538"/>
                    </a:lnTo>
                    <a:lnTo>
                      <a:pt x="243" y="532"/>
                    </a:lnTo>
                    <a:lnTo>
                      <a:pt x="237" y="565"/>
                    </a:lnTo>
                    <a:lnTo>
                      <a:pt x="215" y="571"/>
                    </a:lnTo>
                    <a:lnTo>
                      <a:pt x="188" y="559"/>
                    </a:lnTo>
                    <a:lnTo>
                      <a:pt x="160" y="547"/>
                    </a:lnTo>
                    <a:lnTo>
                      <a:pt x="120" y="525"/>
                    </a:lnTo>
                    <a:lnTo>
                      <a:pt x="89" y="492"/>
                    </a:lnTo>
                    <a:lnTo>
                      <a:pt x="77" y="464"/>
                    </a:lnTo>
                    <a:lnTo>
                      <a:pt x="92" y="455"/>
                    </a:lnTo>
                    <a:lnTo>
                      <a:pt x="117" y="449"/>
                    </a:lnTo>
                    <a:lnTo>
                      <a:pt x="126" y="449"/>
                    </a:lnTo>
                    <a:lnTo>
                      <a:pt x="120" y="443"/>
                    </a:lnTo>
                    <a:lnTo>
                      <a:pt x="99" y="427"/>
                    </a:lnTo>
                    <a:lnTo>
                      <a:pt x="77" y="400"/>
                    </a:lnTo>
                    <a:lnTo>
                      <a:pt x="49" y="366"/>
                    </a:lnTo>
                    <a:lnTo>
                      <a:pt x="28" y="332"/>
                    </a:lnTo>
                    <a:lnTo>
                      <a:pt x="10" y="298"/>
                    </a:lnTo>
                    <a:lnTo>
                      <a:pt x="0" y="221"/>
                    </a:lnTo>
                    <a:lnTo>
                      <a:pt x="34" y="138"/>
                    </a:lnTo>
                    <a:lnTo>
                      <a:pt x="126" y="49"/>
                    </a:lnTo>
                    <a:lnTo>
                      <a:pt x="175" y="28"/>
                    </a:lnTo>
                    <a:lnTo>
                      <a:pt x="221" y="9"/>
                    </a:lnTo>
                    <a:lnTo>
                      <a:pt x="261" y="3"/>
                    </a:lnTo>
                    <a:lnTo>
                      <a:pt x="298" y="0"/>
                    </a:lnTo>
                    <a:lnTo>
                      <a:pt x="332" y="0"/>
                    </a:lnTo>
                    <a:lnTo>
                      <a:pt x="353" y="3"/>
                    </a:lnTo>
                    <a:lnTo>
                      <a:pt x="378" y="9"/>
                    </a:lnTo>
                    <a:lnTo>
                      <a:pt x="393" y="16"/>
                    </a:lnTo>
                    <a:lnTo>
                      <a:pt x="400" y="16"/>
                    </a:lnTo>
                    <a:lnTo>
                      <a:pt x="406" y="28"/>
                    </a:lnTo>
                    <a:lnTo>
                      <a:pt x="409" y="31"/>
                    </a:lnTo>
                    <a:lnTo>
                      <a:pt x="415" y="37"/>
                    </a:lnTo>
                    <a:lnTo>
                      <a:pt x="427" y="43"/>
                    </a:lnTo>
                    <a:lnTo>
                      <a:pt x="427" y="49"/>
                    </a:lnTo>
                    <a:close/>
                  </a:path>
                </a:pathLst>
              </a:custGeom>
              <a:solidFill>
                <a:srgbClr val="E29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29" name="Freeform 51"/>
              <p:cNvSpPr>
                <a:spLocks/>
              </p:cNvSpPr>
              <p:nvPr/>
            </p:nvSpPr>
            <p:spPr bwMode="auto">
              <a:xfrm>
                <a:off x="5067" y="3242"/>
                <a:ext cx="101" cy="116"/>
              </a:xfrm>
              <a:custGeom>
                <a:avLst/>
                <a:gdLst>
                  <a:gd name="T0" fmla="*/ 18 w 101"/>
                  <a:gd name="T1" fmla="*/ 0 h 116"/>
                  <a:gd name="T2" fmla="*/ 33 w 101"/>
                  <a:gd name="T3" fmla="*/ 12 h 116"/>
                  <a:gd name="T4" fmla="*/ 49 w 101"/>
                  <a:gd name="T5" fmla="*/ 21 h 116"/>
                  <a:gd name="T6" fmla="*/ 67 w 101"/>
                  <a:gd name="T7" fmla="*/ 34 h 116"/>
                  <a:gd name="T8" fmla="*/ 67 w 101"/>
                  <a:gd name="T9" fmla="*/ 34 h 116"/>
                  <a:gd name="T10" fmla="*/ 61 w 101"/>
                  <a:gd name="T11" fmla="*/ 34 h 116"/>
                  <a:gd name="T12" fmla="*/ 55 w 101"/>
                  <a:gd name="T13" fmla="*/ 34 h 116"/>
                  <a:gd name="T14" fmla="*/ 49 w 101"/>
                  <a:gd name="T15" fmla="*/ 34 h 116"/>
                  <a:gd name="T16" fmla="*/ 49 w 101"/>
                  <a:gd name="T17" fmla="*/ 34 h 116"/>
                  <a:gd name="T18" fmla="*/ 55 w 101"/>
                  <a:gd name="T19" fmla="*/ 40 h 116"/>
                  <a:gd name="T20" fmla="*/ 61 w 101"/>
                  <a:gd name="T21" fmla="*/ 46 h 116"/>
                  <a:gd name="T22" fmla="*/ 67 w 101"/>
                  <a:gd name="T23" fmla="*/ 49 h 116"/>
                  <a:gd name="T24" fmla="*/ 67 w 101"/>
                  <a:gd name="T25" fmla="*/ 49 h 116"/>
                  <a:gd name="T26" fmla="*/ 67 w 101"/>
                  <a:gd name="T27" fmla="*/ 49 h 116"/>
                  <a:gd name="T28" fmla="*/ 67 w 101"/>
                  <a:gd name="T29" fmla="*/ 49 h 116"/>
                  <a:gd name="T30" fmla="*/ 67 w 101"/>
                  <a:gd name="T31" fmla="*/ 49 h 116"/>
                  <a:gd name="T32" fmla="*/ 67 w 101"/>
                  <a:gd name="T33" fmla="*/ 49 h 116"/>
                  <a:gd name="T34" fmla="*/ 73 w 101"/>
                  <a:gd name="T35" fmla="*/ 55 h 116"/>
                  <a:gd name="T36" fmla="*/ 79 w 101"/>
                  <a:gd name="T37" fmla="*/ 61 h 116"/>
                  <a:gd name="T38" fmla="*/ 82 w 101"/>
                  <a:gd name="T39" fmla="*/ 67 h 116"/>
                  <a:gd name="T40" fmla="*/ 82 w 101"/>
                  <a:gd name="T41" fmla="*/ 67 h 116"/>
                  <a:gd name="T42" fmla="*/ 89 w 101"/>
                  <a:gd name="T43" fmla="*/ 67 h 116"/>
                  <a:gd name="T44" fmla="*/ 82 w 101"/>
                  <a:gd name="T45" fmla="*/ 67 h 116"/>
                  <a:gd name="T46" fmla="*/ 82 w 101"/>
                  <a:gd name="T47" fmla="*/ 67 h 116"/>
                  <a:gd name="T48" fmla="*/ 82 w 101"/>
                  <a:gd name="T49" fmla="*/ 67 h 116"/>
                  <a:gd name="T50" fmla="*/ 89 w 101"/>
                  <a:gd name="T51" fmla="*/ 73 h 116"/>
                  <a:gd name="T52" fmla="*/ 95 w 101"/>
                  <a:gd name="T53" fmla="*/ 83 h 116"/>
                  <a:gd name="T54" fmla="*/ 101 w 101"/>
                  <a:gd name="T55" fmla="*/ 83 h 116"/>
                  <a:gd name="T56" fmla="*/ 101 w 101"/>
                  <a:gd name="T57" fmla="*/ 83 h 116"/>
                  <a:gd name="T58" fmla="*/ 101 w 101"/>
                  <a:gd name="T59" fmla="*/ 95 h 116"/>
                  <a:gd name="T60" fmla="*/ 101 w 101"/>
                  <a:gd name="T61" fmla="*/ 107 h 116"/>
                  <a:gd name="T62" fmla="*/ 101 w 101"/>
                  <a:gd name="T63" fmla="*/ 116 h 116"/>
                  <a:gd name="T64" fmla="*/ 101 w 101"/>
                  <a:gd name="T65" fmla="*/ 116 h 116"/>
                  <a:gd name="T66" fmla="*/ 82 w 101"/>
                  <a:gd name="T67" fmla="*/ 116 h 116"/>
                  <a:gd name="T68" fmla="*/ 55 w 101"/>
                  <a:gd name="T69" fmla="*/ 101 h 116"/>
                  <a:gd name="T70" fmla="*/ 33 w 101"/>
                  <a:gd name="T71" fmla="*/ 83 h 116"/>
                  <a:gd name="T72" fmla="*/ 33 w 101"/>
                  <a:gd name="T73" fmla="*/ 83 h 116"/>
                  <a:gd name="T74" fmla="*/ 39 w 101"/>
                  <a:gd name="T75" fmla="*/ 73 h 116"/>
                  <a:gd name="T76" fmla="*/ 39 w 101"/>
                  <a:gd name="T77" fmla="*/ 67 h 116"/>
                  <a:gd name="T78" fmla="*/ 33 w 101"/>
                  <a:gd name="T79" fmla="*/ 67 h 116"/>
                  <a:gd name="T80" fmla="*/ 33 w 101"/>
                  <a:gd name="T81" fmla="*/ 67 h 116"/>
                  <a:gd name="T82" fmla="*/ 21 w 101"/>
                  <a:gd name="T83" fmla="*/ 49 h 116"/>
                  <a:gd name="T84" fmla="*/ 18 w 101"/>
                  <a:gd name="T85" fmla="*/ 40 h 116"/>
                  <a:gd name="T86" fmla="*/ 18 w 101"/>
                  <a:gd name="T87" fmla="*/ 34 h 116"/>
                  <a:gd name="T88" fmla="*/ 18 w 101"/>
                  <a:gd name="T89" fmla="*/ 34 h 116"/>
                  <a:gd name="T90" fmla="*/ 12 w 101"/>
                  <a:gd name="T91" fmla="*/ 21 h 116"/>
                  <a:gd name="T92" fmla="*/ 12 w 101"/>
                  <a:gd name="T93" fmla="*/ 12 h 116"/>
                  <a:gd name="T94" fmla="*/ 0 w 101"/>
                  <a:gd name="T95" fmla="*/ 0 h 116"/>
                  <a:gd name="T96" fmla="*/ 0 w 101"/>
                  <a:gd name="T97" fmla="*/ 0 h 116"/>
                  <a:gd name="T98" fmla="*/ 18 w 101"/>
                  <a:gd name="T99" fmla="*/ 0 h 1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1"/>
                  <a:gd name="T151" fmla="*/ 0 h 116"/>
                  <a:gd name="T152" fmla="*/ 101 w 101"/>
                  <a:gd name="T153" fmla="*/ 116 h 1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1" h="116">
                    <a:moveTo>
                      <a:pt x="18" y="0"/>
                    </a:moveTo>
                    <a:lnTo>
                      <a:pt x="33" y="12"/>
                    </a:lnTo>
                    <a:lnTo>
                      <a:pt x="49" y="21"/>
                    </a:lnTo>
                    <a:lnTo>
                      <a:pt x="67" y="34"/>
                    </a:lnTo>
                    <a:lnTo>
                      <a:pt x="61" y="34"/>
                    </a:lnTo>
                    <a:lnTo>
                      <a:pt x="55" y="34"/>
                    </a:lnTo>
                    <a:lnTo>
                      <a:pt x="49" y="34"/>
                    </a:lnTo>
                    <a:lnTo>
                      <a:pt x="55" y="40"/>
                    </a:lnTo>
                    <a:lnTo>
                      <a:pt x="61" y="46"/>
                    </a:lnTo>
                    <a:lnTo>
                      <a:pt x="67" y="49"/>
                    </a:lnTo>
                    <a:lnTo>
                      <a:pt x="73" y="55"/>
                    </a:lnTo>
                    <a:lnTo>
                      <a:pt x="79" y="61"/>
                    </a:lnTo>
                    <a:lnTo>
                      <a:pt x="82" y="67"/>
                    </a:lnTo>
                    <a:lnTo>
                      <a:pt x="89" y="67"/>
                    </a:lnTo>
                    <a:lnTo>
                      <a:pt x="82" y="67"/>
                    </a:lnTo>
                    <a:lnTo>
                      <a:pt x="89" y="73"/>
                    </a:lnTo>
                    <a:lnTo>
                      <a:pt x="95" y="83"/>
                    </a:lnTo>
                    <a:lnTo>
                      <a:pt x="101" y="83"/>
                    </a:lnTo>
                    <a:lnTo>
                      <a:pt x="101" y="95"/>
                    </a:lnTo>
                    <a:lnTo>
                      <a:pt x="101" y="107"/>
                    </a:lnTo>
                    <a:lnTo>
                      <a:pt x="101" y="116"/>
                    </a:lnTo>
                    <a:lnTo>
                      <a:pt x="82" y="116"/>
                    </a:lnTo>
                    <a:lnTo>
                      <a:pt x="55" y="101"/>
                    </a:lnTo>
                    <a:lnTo>
                      <a:pt x="33" y="83"/>
                    </a:lnTo>
                    <a:lnTo>
                      <a:pt x="39" y="73"/>
                    </a:lnTo>
                    <a:lnTo>
                      <a:pt x="39" y="67"/>
                    </a:lnTo>
                    <a:lnTo>
                      <a:pt x="33" y="67"/>
                    </a:lnTo>
                    <a:lnTo>
                      <a:pt x="21" y="49"/>
                    </a:lnTo>
                    <a:lnTo>
                      <a:pt x="18" y="40"/>
                    </a:lnTo>
                    <a:lnTo>
                      <a:pt x="18" y="34"/>
                    </a:lnTo>
                    <a:lnTo>
                      <a:pt x="12" y="21"/>
                    </a:lnTo>
                    <a:lnTo>
                      <a:pt x="12" y="12"/>
                    </a:lnTo>
                    <a:lnTo>
                      <a:pt x="0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3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30" name="Freeform 52"/>
              <p:cNvSpPr>
                <a:spLocks/>
              </p:cNvSpPr>
              <p:nvPr/>
            </p:nvSpPr>
            <p:spPr bwMode="auto">
              <a:xfrm>
                <a:off x="4901" y="3276"/>
                <a:ext cx="365" cy="248"/>
              </a:xfrm>
              <a:custGeom>
                <a:avLst/>
                <a:gdLst>
                  <a:gd name="T0" fmla="*/ 282 w 365"/>
                  <a:gd name="T1" fmla="*/ 218 h 248"/>
                  <a:gd name="T2" fmla="*/ 282 w 365"/>
                  <a:gd name="T3" fmla="*/ 205 h 248"/>
                  <a:gd name="T4" fmla="*/ 276 w 365"/>
                  <a:gd name="T5" fmla="*/ 190 h 248"/>
                  <a:gd name="T6" fmla="*/ 267 w 365"/>
                  <a:gd name="T7" fmla="*/ 165 h 248"/>
                  <a:gd name="T8" fmla="*/ 267 w 365"/>
                  <a:gd name="T9" fmla="*/ 165 h 248"/>
                  <a:gd name="T10" fmla="*/ 245 w 365"/>
                  <a:gd name="T11" fmla="*/ 144 h 248"/>
                  <a:gd name="T12" fmla="*/ 212 w 365"/>
                  <a:gd name="T13" fmla="*/ 122 h 248"/>
                  <a:gd name="T14" fmla="*/ 184 w 365"/>
                  <a:gd name="T15" fmla="*/ 116 h 248"/>
                  <a:gd name="T16" fmla="*/ 184 w 365"/>
                  <a:gd name="T17" fmla="*/ 116 h 248"/>
                  <a:gd name="T18" fmla="*/ 144 w 365"/>
                  <a:gd name="T19" fmla="*/ 104 h 248"/>
                  <a:gd name="T20" fmla="*/ 95 w 365"/>
                  <a:gd name="T21" fmla="*/ 82 h 248"/>
                  <a:gd name="T22" fmla="*/ 49 w 365"/>
                  <a:gd name="T23" fmla="*/ 67 h 248"/>
                  <a:gd name="T24" fmla="*/ 49 w 365"/>
                  <a:gd name="T25" fmla="*/ 67 h 248"/>
                  <a:gd name="T26" fmla="*/ 21 w 365"/>
                  <a:gd name="T27" fmla="*/ 55 h 248"/>
                  <a:gd name="T28" fmla="*/ 6 w 365"/>
                  <a:gd name="T29" fmla="*/ 46 h 248"/>
                  <a:gd name="T30" fmla="*/ 0 w 365"/>
                  <a:gd name="T31" fmla="*/ 33 h 248"/>
                  <a:gd name="T32" fmla="*/ 0 w 365"/>
                  <a:gd name="T33" fmla="*/ 33 h 248"/>
                  <a:gd name="T34" fmla="*/ 12 w 365"/>
                  <a:gd name="T35" fmla="*/ 12 h 248"/>
                  <a:gd name="T36" fmla="*/ 27 w 365"/>
                  <a:gd name="T37" fmla="*/ 0 h 248"/>
                  <a:gd name="T38" fmla="*/ 33 w 365"/>
                  <a:gd name="T39" fmla="*/ 0 h 248"/>
                  <a:gd name="T40" fmla="*/ 33 w 365"/>
                  <a:gd name="T41" fmla="*/ 0 h 248"/>
                  <a:gd name="T42" fmla="*/ 215 w 365"/>
                  <a:gd name="T43" fmla="*/ 33 h 248"/>
                  <a:gd name="T44" fmla="*/ 227 w 365"/>
                  <a:gd name="T45" fmla="*/ 39 h 248"/>
                  <a:gd name="T46" fmla="*/ 255 w 365"/>
                  <a:gd name="T47" fmla="*/ 55 h 248"/>
                  <a:gd name="T48" fmla="*/ 282 w 365"/>
                  <a:gd name="T49" fmla="*/ 82 h 248"/>
                  <a:gd name="T50" fmla="*/ 282 w 365"/>
                  <a:gd name="T51" fmla="*/ 82 h 248"/>
                  <a:gd name="T52" fmla="*/ 310 w 365"/>
                  <a:gd name="T53" fmla="*/ 129 h 248"/>
                  <a:gd name="T54" fmla="*/ 331 w 365"/>
                  <a:gd name="T55" fmla="*/ 165 h 248"/>
                  <a:gd name="T56" fmla="*/ 350 w 365"/>
                  <a:gd name="T57" fmla="*/ 199 h 248"/>
                  <a:gd name="T58" fmla="*/ 350 w 365"/>
                  <a:gd name="T59" fmla="*/ 199 h 248"/>
                  <a:gd name="T60" fmla="*/ 365 w 365"/>
                  <a:gd name="T61" fmla="*/ 221 h 248"/>
                  <a:gd name="T62" fmla="*/ 356 w 365"/>
                  <a:gd name="T63" fmla="*/ 239 h 248"/>
                  <a:gd name="T64" fmla="*/ 316 w 365"/>
                  <a:gd name="T65" fmla="*/ 248 h 248"/>
                  <a:gd name="T66" fmla="*/ 316 w 365"/>
                  <a:gd name="T67" fmla="*/ 248 h 248"/>
                  <a:gd name="T68" fmla="*/ 295 w 365"/>
                  <a:gd name="T69" fmla="*/ 245 h 248"/>
                  <a:gd name="T70" fmla="*/ 282 w 365"/>
                  <a:gd name="T71" fmla="*/ 233 h 248"/>
                  <a:gd name="T72" fmla="*/ 282 w 365"/>
                  <a:gd name="T73" fmla="*/ 218 h 2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5"/>
                  <a:gd name="T112" fmla="*/ 0 h 248"/>
                  <a:gd name="T113" fmla="*/ 365 w 365"/>
                  <a:gd name="T114" fmla="*/ 248 h 24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5" h="248">
                    <a:moveTo>
                      <a:pt x="282" y="218"/>
                    </a:moveTo>
                    <a:lnTo>
                      <a:pt x="282" y="205"/>
                    </a:lnTo>
                    <a:lnTo>
                      <a:pt x="276" y="190"/>
                    </a:lnTo>
                    <a:lnTo>
                      <a:pt x="267" y="165"/>
                    </a:lnTo>
                    <a:lnTo>
                      <a:pt x="245" y="144"/>
                    </a:lnTo>
                    <a:lnTo>
                      <a:pt x="212" y="122"/>
                    </a:lnTo>
                    <a:lnTo>
                      <a:pt x="184" y="116"/>
                    </a:lnTo>
                    <a:lnTo>
                      <a:pt x="144" y="104"/>
                    </a:lnTo>
                    <a:lnTo>
                      <a:pt x="95" y="82"/>
                    </a:lnTo>
                    <a:lnTo>
                      <a:pt x="49" y="67"/>
                    </a:lnTo>
                    <a:lnTo>
                      <a:pt x="21" y="55"/>
                    </a:lnTo>
                    <a:lnTo>
                      <a:pt x="6" y="46"/>
                    </a:lnTo>
                    <a:lnTo>
                      <a:pt x="0" y="33"/>
                    </a:lnTo>
                    <a:lnTo>
                      <a:pt x="12" y="12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215" y="33"/>
                    </a:lnTo>
                    <a:lnTo>
                      <a:pt x="227" y="39"/>
                    </a:lnTo>
                    <a:lnTo>
                      <a:pt x="255" y="55"/>
                    </a:lnTo>
                    <a:lnTo>
                      <a:pt x="282" y="82"/>
                    </a:lnTo>
                    <a:lnTo>
                      <a:pt x="310" y="129"/>
                    </a:lnTo>
                    <a:lnTo>
                      <a:pt x="331" y="165"/>
                    </a:lnTo>
                    <a:lnTo>
                      <a:pt x="350" y="199"/>
                    </a:lnTo>
                    <a:lnTo>
                      <a:pt x="365" y="221"/>
                    </a:lnTo>
                    <a:lnTo>
                      <a:pt x="356" y="239"/>
                    </a:lnTo>
                    <a:lnTo>
                      <a:pt x="316" y="248"/>
                    </a:lnTo>
                    <a:lnTo>
                      <a:pt x="295" y="245"/>
                    </a:lnTo>
                    <a:lnTo>
                      <a:pt x="282" y="233"/>
                    </a:lnTo>
                    <a:lnTo>
                      <a:pt x="282" y="218"/>
                    </a:lnTo>
                    <a:close/>
                  </a:path>
                </a:pathLst>
              </a:custGeom>
              <a:solidFill>
                <a:srgbClr val="E59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31" name="Freeform 53"/>
              <p:cNvSpPr>
                <a:spLocks/>
              </p:cNvSpPr>
              <p:nvPr/>
            </p:nvSpPr>
            <p:spPr bwMode="auto">
              <a:xfrm>
                <a:off x="4901" y="3276"/>
                <a:ext cx="359" cy="233"/>
              </a:xfrm>
              <a:custGeom>
                <a:avLst/>
                <a:gdLst>
                  <a:gd name="T0" fmla="*/ 316 w 359"/>
                  <a:gd name="T1" fmla="*/ 233 h 233"/>
                  <a:gd name="T2" fmla="*/ 350 w 359"/>
                  <a:gd name="T3" fmla="*/ 227 h 233"/>
                  <a:gd name="T4" fmla="*/ 359 w 359"/>
                  <a:gd name="T5" fmla="*/ 211 h 233"/>
                  <a:gd name="T6" fmla="*/ 350 w 359"/>
                  <a:gd name="T7" fmla="*/ 184 h 233"/>
                  <a:gd name="T8" fmla="*/ 350 w 359"/>
                  <a:gd name="T9" fmla="*/ 184 h 233"/>
                  <a:gd name="T10" fmla="*/ 328 w 359"/>
                  <a:gd name="T11" fmla="*/ 156 h 233"/>
                  <a:gd name="T12" fmla="*/ 304 w 359"/>
                  <a:gd name="T13" fmla="*/ 122 h 233"/>
                  <a:gd name="T14" fmla="*/ 282 w 359"/>
                  <a:gd name="T15" fmla="*/ 82 h 233"/>
                  <a:gd name="T16" fmla="*/ 282 w 359"/>
                  <a:gd name="T17" fmla="*/ 82 h 233"/>
                  <a:gd name="T18" fmla="*/ 255 w 359"/>
                  <a:gd name="T19" fmla="*/ 49 h 233"/>
                  <a:gd name="T20" fmla="*/ 227 w 359"/>
                  <a:gd name="T21" fmla="*/ 39 h 233"/>
                  <a:gd name="T22" fmla="*/ 215 w 359"/>
                  <a:gd name="T23" fmla="*/ 33 h 233"/>
                  <a:gd name="T24" fmla="*/ 215 w 359"/>
                  <a:gd name="T25" fmla="*/ 33 h 233"/>
                  <a:gd name="T26" fmla="*/ 33 w 359"/>
                  <a:gd name="T27" fmla="*/ 0 h 233"/>
                  <a:gd name="T28" fmla="*/ 27 w 359"/>
                  <a:gd name="T29" fmla="*/ 0 h 233"/>
                  <a:gd name="T30" fmla="*/ 12 w 359"/>
                  <a:gd name="T31" fmla="*/ 12 h 233"/>
                  <a:gd name="T32" fmla="*/ 0 w 359"/>
                  <a:gd name="T33" fmla="*/ 33 h 233"/>
                  <a:gd name="T34" fmla="*/ 0 w 359"/>
                  <a:gd name="T35" fmla="*/ 33 h 233"/>
                  <a:gd name="T36" fmla="*/ 6 w 359"/>
                  <a:gd name="T37" fmla="*/ 49 h 233"/>
                  <a:gd name="T38" fmla="*/ 21 w 359"/>
                  <a:gd name="T39" fmla="*/ 55 h 233"/>
                  <a:gd name="T40" fmla="*/ 49 w 359"/>
                  <a:gd name="T41" fmla="*/ 67 h 233"/>
                  <a:gd name="T42" fmla="*/ 49 w 359"/>
                  <a:gd name="T43" fmla="*/ 67 h 233"/>
                  <a:gd name="T44" fmla="*/ 89 w 359"/>
                  <a:gd name="T45" fmla="*/ 82 h 233"/>
                  <a:gd name="T46" fmla="*/ 144 w 359"/>
                  <a:gd name="T47" fmla="*/ 101 h 233"/>
                  <a:gd name="T48" fmla="*/ 184 w 359"/>
                  <a:gd name="T49" fmla="*/ 116 h 233"/>
                  <a:gd name="T50" fmla="*/ 184 w 359"/>
                  <a:gd name="T51" fmla="*/ 116 h 233"/>
                  <a:gd name="T52" fmla="*/ 212 w 359"/>
                  <a:gd name="T53" fmla="*/ 116 h 233"/>
                  <a:gd name="T54" fmla="*/ 239 w 359"/>
                  <a:gd name="T55" fmla="*/ 138 h 233"/>
                  <a:gd name="T56" fmla="*/ 267 w 359"/>
                  <a:gd name="T57" fmla="*/ 165 h 233"/>
                  <a:gd name="T58" fmla="*/ 267 w 359"/>
                  <a:gd name="T59" fmla="*/ 165 h 233"/>
                  <a:gd name="T60" fmla="*/ 276 w 359"/>
                  <a:gd name="T61" fmla="*/ 190 h 233"/>
                  <a:gd name="T62" fmla="*/ 282 w 359"/>
                  <a:gd name="T63" fmla="*/ 205 h 233"/>
                  <a:gd name="T64" fmla="*/ 282 w 359"/>
                  <a:gd name="T65" fmla="*/ 218 h 233"/>
                  <a:gd name="T66" fmla="*/ 282 w 359"/>
                  <a:gd name="T67" fmla="*/ 218 h 233"/>
                  <a:gd name="T68" fmla="*/ 282 w 359"/>
                  <a:gd name="T69" fmla="*/ 227 h 233"/>
                  <a:gd name="T70" fmla="*/ 295 w 359"/>
                  <a:gd name="T71" fmla="*/ 233 h 233"/>
                  <a:gd name="T72" fmla="*/ 316 w 359"/>
                  <a:gd name="T73" fmla="*/ 233 h 23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59"/>
                  <a:gd name="T112" fmla="*/ 0 h 233"/>
                  <a:gd name="T113" fmla="*/ 359 w 359"/>
                  <a:gd name="T114" fmla="*/ 233 h 23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59" h="233">
                    <a:moveTo>
                      <a:pt x="316" y="233"/>
                    </a:moveTo>
                    <a:lnTo>
                      <a:pt x="350" y="227"/>
                    </a:lnTo>
                    <a:lnTo>
                      <a:pt x="359" y="211"/>
                    </a:lnTo>
                    <a:lnTo>
                      <a:pt x="350" y="184"/>
                    </a:lnTo>
                    <a:lnTo>
                      <a:pt x="328" y="156"/>
                    </a:lnTo>
                    <a:lnTo>
                      <a:pt x="304" y="122"/>
                    </a:lnTo>
                    <a:lnTo>
                      <a:pt x="282" y="82"/>
                    </a:lnTo>
                    <a:lnTo>
                      <a:pt x="255" y="49"/>
                    </a:lnTo>
                    <a:lnTo>
                      <a:pt x="227" y="39"/>
                    </a:lnTo>
                    <a:lnTo>
                      <a:pt x="215" y="33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2" y="12"/>
                    </a:lnTo>
                    <a:lnTo>
                      <a:pt x="0" y="33"/>
                    </a:lnTo>
                    <a:lnTo>
                      <a:pt x="6" y="49"/>
                    </a:lnTo>
                    <a:lnTo>
                      <a:pt x="21" y="55"/>
                    </a:lnTo>
                    <a:lnTo>
                      <a:pt x="49" y="67"/>
                    </a:lnTo>
                    <a:lnTo>
                      <a:pt x="89" y="82"/>
                    </a:lnTo>
                    <a:lnTo>
                      <a:pt x="144" y="101"/>
                    </a:lnTo>
                    <a:lnTo>
                      <a:pt x="184" y="116"/>
                    </a:lnTo>
                    <a:lnTo>
                      <a:pt x="212" y="116"/>
                    </a:lnTo>
                    <a:lnTo>
                      <a:pt x="239" y="138"/>
                    </a:lnTo>
                    <a:lnTo>
                      <a:pt x="267" y="165"/>
                    </a:lnTo>
                    <a:lnTo>
                      <a:pt x="276" y="190"/>
                    </a:lnTo>
                    <a:lnTo>
                      <a:pt x="282" y="205"/>
                    </a:lnTo>
                    <a:lnTo>
                      <a:pt x="282" y="218"/>
                    </a:lnTo>
                    <a:lnTo>
                      <a:pt x="282" y="227"/>
                    </a:lnTo>
                    <a:lnTo>
                      <a:pt x="295" y="233"/>
                    </a:lnTo>
                    <a:lnTo>
                      <a:pt x="316" y="233"/>
                    </a:lnTo>
                    <a:close/>
                  </a:path>
                </a:pathLst>
              </a:custGeom>
              <a:solidFill>
                <a:srgbClr val="E99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32" name="Freeform 54"/>
              <p:cNvSpPr>
                <a:spLocks/>
              </p:cNvSpPr>
              <p:nvPr/>
            </p:nvSpPr>
            <p:spPr bwMode="auto">
              <a:xfrm>
                <a:off x="4901" y="3276"/>
                <a:ext cx="350" cy="233"/>
              </a:xfrm>
              <a:custGeom>
                <a:avLst/>
                <a:gdLst>
                  <a:gd name="T0" fmla="*/ 316 w 350"/>
                  <a:gd name="T1" fmla="*/ 233 h 233"/>
                  <a:gd name="T2" fmla="*/ 344 w 350"/>
                  <a:gd name="T3" fmla="*/ 221 h 233"/>
                  <a:gd name="T4" fmla="*/ 350 w 350"/>
                  <a:gd name="T5" fmla="*/ 205 h 233"/>
                  <a:gd name="T6" fmla="*/ 331 w 350"/>
                  <a:gd name="T7" fmla="*/ 184 h 233"/>
                  <a:gd name="T8" fmla="*/ 331 w 350"/>
                  <a:gd name="T9" fmla="*/ 184 h 233"/>
                  <a:gd name="T10" fmla="*/ 316 w 350"/>
                  <a:gd name="T11" fmla="*/ 150 h 233"/>
                  <a:gd name="T12" fmla="*/ 295 w 350"/>
                  <a:gd name="T13" fmla="*/ 116 h 233"/>
                  <a:gd name="T14" fmla="*/ 267 w 350"/>
                  <a:gd name="T15" fmla="*/ 82 h 233"/>
                  <a:gd name="T16" fmla="*/ 267 w 350"/>
                  <a:gd name="T17" fmla="*/ 82 h 233"/>
                  <a:gd name="T18" fmla="*/ 245 w 350"/>
                  <a:gd name="T19" fmla="*/ 49 h 233"/>
                  <a:gd name="T20" fmla="*/ 227 w 350"/>
                  <a:gd name="T21" fmla="*/ 33 h 233"/>
                  <a:gd name="T22" fmla="*/ 215 w 350"/>
                  <a:gd name="T23" fmla="*/ 33 h 233"/>
                  <a:gd name="T24" fmla="*/ 215 w 350"/>
                  <a:gd name="T25" fmla="*/ 33 h 233"/>
                  <a:gd name="T26" fmla="*/ 33 w 350"/>
                  <a:gd name="T27" fmla="*/ 0 h 233"/>
                  <a:gd name="T28" fmla="*/ 27 w 350"/>
                  <a:gd name="T29" fmla="*/ 0 h 233"/>
                  <a:gd name="T30" fmla="*/ 15 w 350"/>
                  <a:gd name="T31" fmla="*/ 12 h 233"/>
                  <a:gd name="T32" fmla="*/ 0 w 350"/>
                  <a:gd name="T33" fmla="*/ 33 h 233"/>
                  <a:gd name="T34" fmla="*/ 0 w 350"/>
                  <a:gd name="T35" fmla="*/ 33 h 233"/>
                  <a:gd name="T36" fmla="*/ 12 w 350"/>
                  <a:gd name="T37" fmla="*/ 49 h 233"/>
                  <a:gd name="T38" fmla="*/ 21 w 350"/>
                  <a:gd name="T39" fmla="*/ 55 h 233"/>
                  <a:gd name="T40" fmla="*/ 49 w 350"/>
                  <a:gd name="T41" fmla="*/ 67 h 233"/>
                  <a:gd name="T42" fmla="*/ 49 w 350"/>
                  <a:gd name="T43" fmla="*/ 67 h 233"/>
                  <a:gd name="T44" fmla="*/ 89 w 350"/>
                  <a:gd name="T45" fmla="*/ 82 h 233"/>
                  <a:gd name="T46" fmla="*/ 144 w 350"/>
                  <a:gd name="T47" fmla="*/ 95 h 233"/>
                  <a:gd name="T48" fmla="*/ 184 w 350"/>
                  <a:gd name="T49" fmla="*/ 101 h 233"/>
                  <a:gd name="T50" fmla="*/ 184 w 350"/>
                  <a:gd name="T51" fmla="*/ 101 h 233"/>
                  <a:gd name="T52" fmla="*/ 205 w 350"/>
                  <a:gd name="T53" fmla="*/ 110 h 233"/>
                  <a:gd name="T54" fmla="*/ 233 w 350"/>
                  <a:gd name="T55" fmla="*/ 129 h 233"/>
                  <a:gd name="T56" fmla="*/ 248 w 350"/>
                  <a:gd name="T57" fmla="*/ 150 h 233"/>
                  <a:gd name="T58" fmla="*/ 248 w 350"/>
                  <a:gd name="T59" fmla="*/ 150 h 233"/>
                  <a:gd name="T60" fmla="*/ 273 w 350"/>
                  <a:gd name="T61" fmla="*/ 172 h 233"/>
                  <a:gd name="T62" fmla="*/ 282 w 350"/>
                  <a:gd name="T63" fmla="*/ 190 h 233"/>
                  <a:gd name="T64" fmla="*/ 282 w 350"/>
                  <a:gd name="T65" fmla="*/ 199 h 233"/>
                  <a:gd name="T66" fmla="*/ 282 w 350"/>
                  <a:gd name="T67" fmla="*/ 199 h 233"/>
                  <a:gd name="T68" fmla="*/ 288 w 350"/>
                  <a:gd name="T69" fmla="*/ 218 h 233"/>
                  <a:gd name="T70" fmla="*/ 295 w 350"/>
                  <a:gd name="T71" fmla="*/ 227 h 233"/>
                  <a:gd name="T72" fmla="*/ 316 w 350"/>
                  <a:gd name="T73" fmla="*/ 233 h 23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50"/>
                  <a:gd name="T112" fmla="*/ 0 h 233"/>
                  <a:gd name="T113" fmla="*/ 350 w 350"/>
                  <a:gd name="T114" fmla="*/ 233 h 23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50" h="233">
                    <a:moveTo>
                      <a:pt x="316" y="233"/>
                    </a:moveTo>
                    <a:lnTo>
                      <a:pt x="344" y="221"/>
                    </a:lnTo>
                    <a:lnTo>
                      <a:pt x="350" y="205"/>
                    </a:lnTo>
                    <a:lnTo>
                      <a:pt x="331" y="184"/>
                    </a:lnTo>
                    <a:lnTo>
                      <a:pt x="316" y="150"/>
                    </a:lnTo>
                    <a:lnTo>
                      <a:pt x="295" y="116"/>
                    </a:lnTo>
                    <a:lnTo>
                      <a:pt x="267" y="82"/>
                    </a:lnTo>
                    <a:lnTo>
                      <a:pt x="245" y="49"/>
                    </a:lnTo>
                    <a:lnTo>
                      <a:pt x="227" y="33"/>
                    </a:lnTo>
                    <a:lnTo>
                      <a:pt x="215" y="33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15" y="12"/>
                    </a:lnTo>
                    <a:lnTo>
                      <a:pt x="0" y="33"/>
                    </a:lnTo>
                    <a:lnTo>
                      <a:pt x="12" y="49"/>
                    </a:lnTo>
                    <a:lnTo>
                      <a:pt x="21" y="55"/>
                    </a:lnTo>
                    <a:lnTo>
                      <a:pt x="49" y="67"/>
                    </a:lnTo>
                    <a:lnTo>
                      <a:pt x="89" y="82"/>
                    </a:lnTo>
                    <a:lnTo>
                      <a:pt x="144" y="95"/>
                    </a:lnTo>
                    <a:lnTo>
                      <a:pt x="184" y="101"/>
                    </a:lnTo>
                    <a:lnTo>
                      <a:pt x="205" y="110"/>
                    </a:lnTo>
                    <a:lnTo>
                      <a:pt x="233" y="129"/>
                    </a:lnTo>
                    <a:lnTo>
                      <a:pt x="248" y="150"/>
                    </a:lnTo>
                    <a:lnTo>
                      <a:pt x="273" y="172"/>
                    </a:lnTo>
                    <a:lnTo>
                      <a:pt x="282" y="190"/>
                    </a:lnTo>
                    <a:lnTo>
                      <a:pt x="282" y="199"/>
                    </a:lnTo>
                    <a:lnTo>
                      <a:pt x="288" y="218"/>
                    </a:lnTo>
                    <a:lnTo>
                      <a:pt x="295" y="227"/>
                    </a:lnTo>
                    <a:lnTo>
                      <a:pt x="316" y="233"/>
                    </a:lnTo>
                    <a:close/>
                  </a:path>
                </a:pathLst>
              </a:custGeom>
              <a:solidFill>
                <a:srgbClr val="EDA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33" name="Freeform 55"/>
              <p:cNvSpPr>
                <a:spLocks/>
              </p:cNvSpPr>
              <p:nvPr/>
            </p:nvSpPr>
            <p:spPr bwMode="auto">
              <a:xfrm>
                <a:off x="4916" y="3276"/>
                <a:ext cx="329" cy="218"/>
              </a:xfrm>
              <a:custGeom>
                <a:avLst/>
                <a:gdLst>
                  <a:gd name="T0" fmla="*/ 301 w 329"/>
                  <a:gd name="T1" fmla="*/ 218 h 218"/>
                  <a:gd name="T2" fmla="*/ 323 w 329"/>
                  <a:gd name="T3" fmla="*/ 211 h 218"/>
                  <a:gd name="T4" fmla="*/ 329 w 329"/>
                  <a:gd name="T5" fmla="*/ 190 h 218"/>
                  <a:gd name="T6" fmla="*/ 316 w 329"/>
                  <a:gd name="T7" fmla="*/ 165 h 218"/>
                  <a:gd name="T8" fmla="*/ 316 w 329"/>
                  <a:gd name="T9" fmla="*/ 165 h 218"/>
                  <a:gd name="T10" fmla="*/ 295 w 329"/>
                  <a:gd name="T11" fmla="*/ 138 h 218"/>
                  <a:gd name="T12" fmla="*/ 280 w 329"/>
                  <a:gd name="T13" fmla="*/ 110 h 218"/>
                  <a:gd name="T14" fmla="*/ 252 w 329"/>
                  <a:gd name="T15" fmla="*/ 82 h 218"/>
                  <a:gd name="T16" fmla="*/ 252 w 329"/>
                  <a:gd name="T17" fmla="*/ 82 h 218"/>
                  <a:gd name="T18" fmla="*/ 230 w 329"/>
                  <a:gd name="T19" fmla="*/ 49 h 218"/>
                  <a:gd name="T20" fmla="*/ 212 w 329"/>
                  <a:gd name="T21" fmla="*/ 33 h 218"/>
                  <a:gd name="T22" fmla="*/ 200 w 329"/>
                  <a:gd name="T23" fmla="*/ 33 h 218"/>
                  <a:gd name="T24" fmla="*/ 200 w 329"/>
                  <a:gd name="T25" fmla="*/ 33 h 218"/>
                  <a:gd name="T26" fmla="*/ 18 w 329"/>
                  <a:gd name="T27" fmla="*/ 0 h 218"/>
                  <a:gd name="T28" fmla="*/ 12 w 329"/>
                  <a:gd name="T29" fmla="*/ 0 h 218"/>
                  <a:gd name="T30" fmla="*/ 6 w 329"/>
                  <a:gd name="T31" fmla="*/ 15 h 218"/>
                  <a:gd name="T32" fmla="*/ 0 w 329"/>
                  <a:gd name="T33" fmla="*/ 33 h 218"/>
                  <a:gd name="T34" fmla="*/ 0 w 329"/>
                  <a:gd name="T35" fmla="*/ 33 h 218"/>
                  <a:gd name="T36" fmla="*/ 0 w 329"/>
                  <a:gd name="T37" fmla="*/ 49 h 218"/>
                  <a:gd name="T38" fmla="*/ 12 w 329"/>
                  <a:gd name="T39" fmla="*/ 55 h 218"/>
                  <a:gd name="T40" fmla="*/ 34 w 329"/>
                  <a:gd name="T41" fmla="*/ 67 h 218"/>
                  <a:gd name="T42" fmla="*/ 34 w 329"/>
                  <a:gd name="T43" fmla="*/ 67 h 218"/>
                  <a:gd name="T44" fmla="*/ 74 w 329"/>
                  <a:gd name="T45" fmla="*/ 76 h 218"/>
                  <a:gd name="T46" fmla="*/ 129 w 329"/>
                  <a:gd name="T47" fmla="*/ 95 h 218"/>
                  <a:gd name="T48" fmla="*/ 169 w 329"/>
                  <a:gd name="T49" fmla="*/ 101 h 218"/>
                  <a:gd name="T50" fmla="*/ 169 w 329"/>
                  <a:gd name="T51" fmla="*/ 101 h 218"/>
                  <a:gd name="T52" fmla="*/ 190 w 329"/>
                  <a:gd name="T53" fmla="*/ 104 h 218"/>
                  <a:gd name="T54" fmla="*/ 218 w 329"/>
                  <a:gd name="T55" fmla="*/ 122 h 218"/>
                  <a:gd name="T56" fmla="*/ 233 w 329"/>
                  <a:gd name="T57" fmla="*/ 150 h 218"/>
                  <a:gd name="T58" fmla="*/ 233 w 329"/>
                  <a:gd name="T59" fmla="*/ 150 h 218"/>
                  <a:gd name="T60" fmla="*/ 252 w 329"/>
                  <a:gd name="T61" fmla="*/ 165 h 218"/>
                  <a:gd name="T62" fmla="*/ 267 w 329"/>
                  <a:gd name="T63" fmla="*/ 190 h 218"/>
                  <a:gd name="T64" fmla="*/ 267 w 329"/>
                  <a:gd name="T65" fmla="*/ 199 h 218"/>
                  <a:gd name="T66" fmla="*/ 267 w 329"/>
                  <a:gd name="T67" fmla="*/ 199 h 218"/>
                  <a:gd name="T68" fmla="*/ 273 w 329"/>
                  <a:gd name="T69" fmla="*/ 205 h 218"/>
                  <a:gd name="T70" fmla="*/ 286 w 329"/>
                  <a:gd name="T71" fmla="*/ 211 h 218"/>
                  <a:gd name="T72" fmla="*/ 301 w 329"/>
                  <a:gd name="T73" fmla="*/ 218 h 2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9"/>
                  <a:gd name="T112" fmla="*/ 0 h 218"/>
                  <a:gd name="T113" fmla="*/ 329 w 329"/>
                  <a:gd name="T114" fmla="*/ 218 h 2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9" h="218">
                    <a:moveTo>
                      <a:pt x="301" y="218"/>
                    </a:moveTo>
                    <a:lnTo>
                      <a:pt x="323" y="211"/>
                    </a:lnTo>
                    <a:lnTo>
                      <a:pt x="329" y="190"/>
                    </a:lnTo>
                    <a:lnTo>
                      <a:pt x="316" y="165"/>
                    </a:lnTo>
                    <a:lnTo>
                      <a:pt x="295" y="138"/>
                    </a:lnTo>
                    <a:lnTo>
                      <a:pt x="280" y="110"/>
                    </a:lnTo>
                    <a:lnTo>
                      <a:pt x="252" y="82"/>
                    </a:lnTo>
                    <a:lnTo>
                      <a:pt x="230" y="49"/>
                    </a:lnTo>
                    <a:lnTo>
                      <a:pt x="212" y="33"/>
                    </a:lnTo>
                    <a:lnTo>
                      <a:pt x="200" y="33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6" y="15"/>
                    </a:lnTo>
                    <a:lnTo>
                      <a:pt x="0" y="33"/>
                    </a:lnTo>
                    <a:lnTo>
                      <a:pt x="0" y="49"/>
                    </a:lnTo>
                    <a:lnTo>
                      <a:pt x="12" y="55"/>
                    </a:lnTo>
                    <a:lnTo>
                      <a:pt x="34" y="67"/>
                    </a:lnTo>
                    <a:lnTo>
                      <a:pt x="74" y="76"/>
                    </a:lnTo>
                    <a:lnTo>
                      <a:pt x="129" y="95"/>
                    </a:lnTo>
                    <a:lnTo>
                      <a:pt x="169" y="101"/>
                    </a:lnTo>
                    <a:lnTo>
                      <a:pt x="190" y="104"/>
                    </a:lnTo>
                    <a:lnTo>
                      <a:pt x="218" y="122"/>
                    </a:lnTo>
                    <a:lnTo>
                      <a:pt x="233" y="150"/>
                    </a:lnTo>
                    <a:lnTo>
                      <a:pt x="252" y="165"/>
                    </a:lnTo>
                    <a:lnTo>
                      <a:pt x="267" y="190"/>
                    </a:lnTo>
                    <a:lnTo>
                      <a:pt x="267" y="199"/>
                    </a:lnTo>
                    <a:lnTo>
                      <a:pt x="273" y="205"/>
                    </a:lnTo>
                    <a:lnTo>
                      <a:pt x="286" y="211"/>
                    </a:lnTo>
                    <a:lnTo>
                      <a:pt x="301" y="218"/>
                    </a:lnTo>
                    <a:close/>
                  </a:path>
                </a:pathLst>
              </a:custGeom>
              <a:solidFill>
                <a:srgbClr val="F2A8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34" name="Freeform 56"/>
              <p:cNvSpPr>
                <a:spLocks/>
              </p:cNvSpPr>
              <p:nvPr/>
            </p:nvSpPr>
            <p:spPr bwMode="auto">
              <a:xfrm>
                <a:off x="4916" y="3276"/>
                <a:ext cx="323" cy="218"/>
              </a:xfrm>
              <a:custGeom>
                <a:avLst/>
                <a:gdLst>
                  <a:gd name="T0" fmla="*/ 301 w 323"/>
                  <a:gd name="T1" fmla="*/ 218 h 218"/>
                  <a:gd name="T2" fmla="*/ 323 w 323"/>
                  <a:gd name="T3" fmla="*/ 205 h 218"/>
                  <a:gd name="T4" fmla="*/ 316 w 323"/>
                  <a:gd name="T5" fmla="*/ 178 h 218"/>
                  <a:gd name="T6" fmla="*/ 301 w 323"/>
                  <a:gd name="T7" fmla="*/ 150 h 218"/>
                  <a:gd name="T8" fmla="*/ 301 w 323"/>
                  <a:gd name="T9" fmla="*/ 150 h 218"/>
                  <a:gd name="T10" fmla="*/ 286 w 323"/>
                  <a:gd name="T11" fmla="*/ 129 h 218"/>
                  <a:gd name="T12" fmla="*/ 273 w 323"/>
                  <a:gd name="T13" fmla="*/ 104 h 218"/>
                  <a:gd name="T14" fmla="*/ 252 w 323"/>
                  <a:gd name="T15" fmla="*/ 67 h 218"/>
                  <a:gd name="T16" fmla="*/ 252 w 323"/>
                  <a:gd name="T17" fmla="*/ 67 h 218"/>
                  <a:gd name="T18" fmla="*/ 230 w 323"/>
                  <a:gd name="T19" fmla="*/ 46 h 218"/>
                  <a:gd name="T20" fmla="*/ 212 w 323"/>
                  <a:gd name="T21" fmla="*/ 33 h 218"/>
                  <a:gd name="T22" fmla="*/ 200 w 323"/>
                  <a:gd name="T23" fmla="*/ 33 h 218"/>
                  <a:gd name="T24" fmla="*/ 200 w 323"/>
                  <a:gd name="T25" fmla="*/ 33 h 218"/>
                  <a:gd name="T26" fmla="*/ 34 w 323"/>
                  <a:gd name="T27" fmla="*/ 0 h 218"/>
                  <a:gd name="T28" fmla="*/ 28 w 323"/>
                  <a:gd name="T29" fmla="*/ 6 h 218"/>
                  <a:gd name="T30" fmla="*/ 12 w 323"/>
                  <a:gd name="T31" fmla="*/ 15 h 218"/>
                  <a:gd name="T32" fmla="*/ 0 w 323"/>
                  <a:gd name="T33" fmla="*/ 33 h 218"/>
                  <a:gd name="T34" fmla="*/ 0 w 323"/>
                  <a:gd name="T35" fmla="*/ 33 h 218"/>
                  <a:gd name="T36" fmla="*/ 0 w 323"/>
                  <a:gd name="T37" fmla="*/ 49 h 218"/>
                  <a:gd name="T38" fmla="*/ 12 w 323"/>
                  <a:gd name="T39" fmla="*/ 55 h 218"/>
                  <a:gd name="T40" fmla="*/ 34 w 323"/>
                  <a:gd name="T41" fmla="*/ 67 h 218"/>
                  <a:gd name="T42" fmla="*/ 34 w 323"/>
                  <a:gd name="T43" fmla="*/ 67 h 218"/>
                  <a:gd name="T44" fmla="*/ 74 w 323"/>
                  <a:gd name="T45" fmla="*/ 76 h 218"/>
                  <a:gd name="T46" fmla="*/ 123 w 323"/>
                  <a:gd name="T47" fmla="*/ 89 h 218"/>
                  <a:gd name="T48" fmla="*/ 151 w 323"/>
                  <a:gd name="T49" fmla="*/ 101 h 218"/>
                  <a:gd name="T50" fmla="*/ 151 w 323"/>
                  <a:gd name="T51" fmla="*/ 101 h 218"/>
                  <a:gd name="T52" fmla="*/ 184 w 323"/>
                  <a:gd name="T53" fmla="*/ 101 h 218"/>
                  <a:gd name="T54" fmla="*/ 212 w 323"/>
                  <a:gd name="T55" fmla="*/ 116 h 218"/>
                  <a:gd name="T56" fmla="*/ 233 w 323"/>
                  <a:gd name="T57" fmla="*/ 132 h 218"/>
                  <a:gd name="T58" fmla="*/ 233 w 323"/>
                  <a:gd name="T59" fmla="*/ 132 h 218"/>
                  <a:gd name="T60" fmla="*/ 252 w 323"/>
                  <a:gd name="T61" fmla="*/ 156 h 218"/>
                  <a:gd name="T62" fmla="*/ 261 w 323"/>
                  <a:gd name="T63" fmla="*/ 172 h 218"/>
                  <a:gd name="T64" fmla="*/ 267 w 323"/>
                  <a:gd name="T65" fmla="*/ 184 h 218"/>
                  <a:gd name="T66" fmla="*/ 267 w 323"/>
                  <a:gd name="T67" fmla="*/ 184 h 218"/>
                  <a:gd name="T68" fmla="*/ 273 w 323"/>
                  <a:gd name="T69" fmla="*/ 193 h 218"/>
                  <a:gd name="T70" fmla="*/ 286 w 323"/>
                  <a:gd name="T71" fmla="*/ 205 h 218"/>
                  <a:gd name="T72" fmla="*/ 301 w 323"/>
                  <a:gd name="T73" fmla="*/ 218 h 2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3"/>
                  <a:gd name="T112" fmla="*/ 0 h 218"/>
                  <a:gd name="T113" fmla="*/ 323 w 323"/>
                  <a:gd name="T114" fmla="*/ 218 h 2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3" h="218">
                    <a:moveTo>
                      <a:pt x="301" y="218"/>
                    </a:moveTo>
                    <a:lnTo>
                      <a:pt x="323" y="205"/>
                    </a:lnTo>
                    <a:lnTo>
                      <a:pt x="316" y="178"/>
                    </a:lnTo>
                    <a:lnTo>
                      <a:pt x="301" y="150"/>
                    </a:lnTo>
                    <a:lnTo>
                      <a:pt x="286" y="129"/>
                    </a:lnTo>
                    <a:lnTo>
                      <a:pt x="273" y="104"/>
                    </a:lnTo>
                    <a:lnTo>
                      <a:pt x="252" y="67"/>
                    </a:lnTo>
                    <a:lnTo>
                      <a:pt x="230" y="46"/>
                    </a:lnTo>
                    <a:lnTo>
                      <a:pt x="212" y="33"/>
                    </a:lnTo>
                    <a:lnTo>
                      <a:pt x="200" y="33"/>
                    </a:lnTo>
                    <a:lnTo>
                      <a:pt x="34" y="0"/>
                    </a:lnTo>
                    <a:lnTo>
                      <a:pt x="28" y="6"/>
                    </a:lnTo>
                    <a:lnTo>
                      <a:pt x="12" y="15"/>
                    </a:lnTo>
                    <a:lnTo>
                      <a:pt x="0" y="33"/>
                    </a:lnTo>
                    <a:lnTo>
                      <a:pt x="0" y="49"/>
                    </a:lnTo>
                    <a:lnTo>
                      <a:pt x="12" y="55"/>
                    </a:lnTo>
                    <a:lnTo>
                      <a:pt x="34" y="67"/>
                    </a:lnTo>
                    <a:lnTo>
                      <a:pt x="74" y="76"/>
                    </a:lnTo>
                    <a:lnTo>
                      <a:pt x="123" y="89"/>
                    </a:lnTo>
                    <a:lnTo>
                      <a:pt x="151" y="101"/>
                    </a:lnTo>
                    <a:lnTo>
                      <a:pt x="184" y="101"/>
                    </a:lnTo>
                    <a:lnTo>
                      <a:pt x="212" y="116"/>
                    </a:lnTo>
                    <a:lnTo>
                      <a:pt x="233" y="132"/>
                    </a:lnTo>
                    <a:lnTo>
                      <a:pt x="252" y="156"/>
                    </a:lnTo>
                    <a:lnTo>
                      <a:pt x="261" y="172"/>
                    </a:lnTo>
                    <a:lnTo>
                      <a:pt x="267" y="184"/>
                    </a:lnTo>
                    <a:lnTo>
                      <a:pt x="273" y="193"/>
                    </a:lnTo>
                    <a:lnTo>
                      <a:pt x="286" y="205"/>
                    </a:lnTo>
                    <a:lnTo>
                      <a:pt x="301" y="218"/>
                    </a:lnTo>
                    <a:close/>
                  </a:path>
                </a:pathLst>
              </a:custGeom>
              <a:solidFill>
                <a:srgbClr val="F6A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35" name="Freeform 57"/>
              <p:cNvSpPr>
                <a:spLocks/>
              </p:cNvSpPr>
              <p:nvPr/>
            </p:nvSpPr>
            <p:spPr bwMode="auto">
              <a:xfrm>
                <a:off x="4916" y="3276"/>
                <a:ext cx="316" cy="199"/>
              </a:xfrm>
              <a:custGeom>
                <a:avLst/>
                <a:gdLst>
                  <a:gd name="T0" fmla="*/ 301 w 316"/>
                  <a:gd name="T1" fmla="*/ 199 h 199"/>
                  <a:gd name="T2" fmla="*/ 316 w 316"/>
                  <a:gd name="T3" fmla="*/ 193 h 199"/>
                  <a:gd name="T4" fmla="*/ 307 w 316"/>
                  <a:gd name="T5" fmla="*/ 172 h 199"/>
                  <a:gd name="T6" fmla="*/ 286 w 316"/>
                  <a:gd name="T7" fmla="*/ 150 h 199"/>
                  <a:gd name="T8" fmla="*/ 286 w 316"/>
                  <a:gd name="T9" fmla="*/ 150 h 199"/>
                  <a:gd name="T10" fmla="*/ 273 w 316"/>
                  <a:gd name="T11" fmla="*/ 122 h 199"/>
                  <a:gd name="T12" fmla="*/ 267 w 316"/>
                  <a:gd name="T13" fmla="*/ 101 h 199"/>
                  <a:gd name="T14" fmla="*/ 252 w 316"/>
                  <a:gd name="T15" fmla="*/ 67 h 199"/>
                  <a:gd name="T16" fmla="*/ 252 w 316"/>
                  <a:gd name="T17" fmla="*/ 67 h 199"/>
                  <a:gd name="T18" fmla="*/ 230 w 316"/>
                  <a:gd name="T19" fmla="*/ 46 h 199"/>
                  <a:gd name="T20" fmla="*/ 206 w 316"/>
                  <a:gd name="T21" fmla="*/ 46 h 199"/>
                  <a:gd name="T22" fmla="*/ 200 w 316"/>
                  <a:gd name="T23" fmla="*/ 49 h 199"/>
                  <a:gd name="T24" fmla="*/ 200 w 316"/>
                  <a:gd name="T25" fmla="*/ 49 h 199"/>
                  <a:gd name="T26" fmla="*/ 34 w 316"/>
                  <a:gd name="T27" fmla="*/ 0 h 199"/>
                  <a:gd name="T28" fmla="*/ 28 w 316"/>
                  <a:gd name="T29" fmla="*/ 6 h 199"/>
                  <a:gd name="T30" fmla="*/ 12 w 316"/>
                  <a:gd name="T31" fmla="*/ 15 h 199"/>
                  <a:gd name="T32" fmla="*/ 0 w 316"/>
                  <a:gd name="T33" fmla="*/ 33 h 199"/>
                  <a:gd name="T34" fmla="*/ 0 w 316"/>
                  <a:gd name="T35" fmla="*/ 33 h 199"/>
                  <a:gd name="T36" fmla="*/ 6 w 316"/>
                  <a:gd name="T37" fmla="*/ 49 h 199"/>
                  <a:gd name="T38" fmla="*/ 12 w 316"/>
                  <a:gd name="T39" fmla="*/ 55 h 199"/>
                  <a:gd name="T40" fmla="*/ 34 w 316"/>
                  <a:gd name="T41" fmla="*/ 67 h 199"/>
                  <a:gd name="T42" fmla="*/ 34 w 316"/>
                  <a:gd name="T43" fmla="*/ 67 h 199"/>
                  <a:gd name="T44" fmla="*/ 74 w 316"/>
                  <a:gd name="T45" fmla="*/ 76 h 199"/>
                  <a:gd name="T46" fmla="*/ 117 w 316"/>
                  <a:gd name="T47" fmla="*/ 89 h 199"/>
                  <a:gd name="T48" fmla="*/ 151 w 316"/>
                  <a:gd name="T49" fmla="*/ 101 h 199"/>
                  <a:gd name="T50" fmla="*/ 151 w 316"/>
                  <a:gd name="T51" fmla="*/ 101 h 199"/>
                  <a:gd name="T52" fmla="*/ 178 w 316"/>
                  <a:gd name="T53" fmla="*/ 101 h 199"/>
                  <a:gd name="T54" fmla="*/ 212 w 316"/>
                  <a:gd name="T55" fmla="*/ 110 h 199"/>
                  <a:gd name="T56" fmla="*/ 233 w 316"/>
                  <a:gd name="T57" fmla="*/ 132 h 199"/>
                  <a:gd name="T58" fmla="*/ 233 w 316"/>
                  <a:gd name="T59" fmla="*/ 132 h 199"/>
                  <a:gd name="T60" fmla="*/ 252 w 316"/>
                  <a:gd name="T61" fmla="*/ 150 h 199"/>
                  <a:gd name="T62" fmla="*/ 261 w 316"/>
                  <a:gd name="T63" fmla="*/ 172 h 199"/>
                  <a:gd name="T64" fmla="*/ 267 w 316"/>
                  <a:gd name="T65" fmla="*/ 184 h 199"/>
                  <a:gd name="T66" fmla="*/ 267 w 316"/>
                  <a:gd name="T67" fmla="*/ 184 h 199"/>
                  <a:gd name="T68" fmla="*/ 273 w 316"/>
                  <a:gd name="T69" fmla="*/ 190 h 199"/>
                  <a:gd name="T70" fmla="*/ 286 w 316"/>
                  <a:gd name="T71" fmla="*/ 193 h 199"/>
                  <a:gd name="T72" fmla="*/ 301 w 316"/>
                  <a:gd name="T73" fmla="*/ 199 h 19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6"/>
                  <a:gd name="T112" fmla="*/ 0 h 199"/>
                  <a:gd name="T113" fmla="*/ 316 w 316"/>
                  <a:gd name="T114" fmla="*/ 199 h 19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6" h="199">
                    <a:moveTo>
                      <a:pt x="301" y="199"/>
                    </a:moveTo>
                    <a:lnTo>
                      <a:pt x="316" y="193"/>
                    </a:lnTo>
                    <a:lnTo>
                      <a:pt x="307" y="172"/>
                    </a:lnTo>
                    <a:lnTo>
                      <a:pt x="286" y="150"/>
                    </a:lnTo>
                    <a:lnTo>
                      <a:pt x="273" y="122"/>
                    </a:lnTo>
                    <a:lnTo>
                      <a:pt x="267" y="101"/>
                    </a:lnTo>
                    <a:lnTo>
                      <a:pt x="252" y="67"/>
                    </a:lnTo>
                    <a:lnTo>
                      <a:pt x="230" y="46"/>
                    </a:lnTo>
                    <a:lnTo>
                      <a:pt x="206" y="46"/>
                    </a:lnTo>
                    <a:lnTo>
                      <a:pt x="200" y="49"/>
                    </a:lnTo>
                    <a:lnTo>
                      <a:pt x="34" y="0"/>
                    </a:lnTo>
                    <a:lnTo>
                      <a:pt x="28" y="6"/>
                    </a:lnTo>
                    <a:lnTo>
                      <a:pt x="12" y="15"/>
                    </a:lnTo>
                    <a:lnTo>
                      <a:pt x="0" y="33"/>
                    </a:lnTo>
                    <a:lnTo>
                      <a:pt x="6" y="49"/>
                    </a:lnTo>
                    <a:lnTo>
                      <a:pt x="12" y="55"/>
                    </a:lnTo>
                    <a:lnTo>
                      <a:pt x="34" y="67"/>
                    </a:lnTo>
                    <a:lnTo>
                      <a:pt x="74" y="76"/>
                    </a:lnTo>
                    <a:lnTo>
                      <a:pt x="117" y="89"/>
                    </a:lnTo>
                    <a:lnTo>
                      <a:pt x="151" y="101"/>
                    </a:lnTo>
                    <a:lnTo>
                      <a:pt x="178" y="101"/>
                    </a:lnTo>
                    <a:lnTo>
                      <a:pt x="212" y="110"/>
                    </a:lnTo>
                    <a:lnTo>
                      <a:pt x="233" y="132"/>
                    </a:lnTo>
                    <a:lnTo>
                      <a:pt x="252" y="150"/>
                    </a:lnTo>
                    <a:lnTo>
                      <a:pt x="261" y="172"/>
                    </a:lnTo>
                    <a:lnTo>
                      <a:pt x="267" y="184"/>
                    </a:lnTo>
                    <a:lnTo>
                      <a:pt x="273" y="190"/>
                    </a:lnTo>
                    <a:lnTo>
                      <a:pt x="286" y="193"/>
                    </a:lnTo>
                    <a:lnTo>
                      <a:pt x="301" y="199"/>
                    </a:lnTo>
                    <a:close/>
                  </a:path>
                </a:pathLst>
              </a:custGeom>
              <a:solidFill>
                <a:srgbClr val="FA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36" name="Freeform 58"/>
              <p:cNvSpPr>
                <a:spLocks/>
              </p:cNvSpPr>
              <p:nvPr/>
            </p:nvSpPr>
            <p:spPr bwMode="auto">
              <a:xfrm>
                <a:off x="4916" y="3276"/>
                <a:ext cx="307" cy="199"/>
              </a:xfrm>
              <a:custGeom>
                <a:avLst/>
                <a:gdLst>
                  <a:gd name="T0" fmla="*/ 267 w 307"/>
                  <a:gd name="T1" fmla="*/ 165 h 199"/>
                  <a:gd name="T2" fmla="*/ 261 w 307"/>
                  <a:gd name="T3" fmla="*/ 156 h 199"/>
                  <a:gd name="T4" fmla="*/ 252 w 307"/>
                  <a:gd name="T5" fmla="*/ 138 h 199"/>
                  <a:gd name="T6" fmla="*/ 233 w 307"/>
                  <a:gd name="T7" fmla="*/ 116 h 199"/>
                  <a:gd name="T8" fmla="*/ 233 w 307"/>
                  <a:gd name="T9" fmla="*/ 116 h 199"/>
                  <a:gd name="T10" fmla="*/ 206 w 307"/>
                  <a:gd name="T11" fmla="*/ 101 h 199"/>
                  <a:gd name="T12" fmla="*/ 178 w 307"/>
                  <a:gd name="T13" fmla="*/ 89 h 199"/>
                  <a:gd name="T14" fmla="*/ 151 w 307"/>
                  <a:gd name="T15" fmla="*/ 82 h 199"/>
                  <a:gd name="T16" fmla="*/ 151 w 307"/>
                  <a:gd name="T17" fmla="*/ 82 h 199"/>
                  <a:gd name="T18" fmla="*/ 117 w 307"/>
                  <a:gd name="T19" fmla="*/ 82 h 199"/>
                  <a:gd name="T20" fmla="*/ 74 w 307"/>
                  <a:gd name="T21" fmla="*/ 73 h 199"/>
                  <a:gd name="T22" fmla="*/ 34 w 307"/>
                  <a:gd name="T23" fmla="*/ 67 h 199"/>
                  <a:gd name="T24" fmla="*/ 34 w 307"/>
                  <a:gd name="T25" fmla="*/ 67 h 199"/>
                  <a:gd name="T26" fmla="*/ 12 w 307"/>
                  <a:gd name="T27" fmla="*/ 55 h 199"/>
                  <a:gd name="T28" fmla="*/ 6 w 307"/>
                  <a:gd name="T29" fmla="*/ 49 h 199"/>
                  <a:gd name="T30" fmla="*/ 0 w 307"/>
                  <a:gd name="T31" fmla="*/ 33 h 199"/>
                  <a:gd name="T32" fmla="*/ 0 w 307"/>
                  <a:gd name="T33" fmla="*/ 33 h 199"/>
                  <a:gd name="T34" fmla="*/ 18 w 307"/>
                  <a:gd name="T35" fmla="*/ 15 h 199"/>
                  <a:gd name="T36" fmla="*/ 28 w 307"/>
                  <a:gd name="T37" fmla="*/ 6 h 199"/>
                  <a:gd name="T38" fmla="*/ 34 w 307"/>
                  <a:gd name="T39" fmla="*/ 0 h 199"/>
                  <a:gd name="T40" fmla="*/ 34 w 307"/>
                  <a:gd name="T41" fmla="*/ 0 h 199"/>
                  <a:gd name="T42" fmla="*/ 200 w 307"/>
                  <a:gd name="T43" fmla="*/ 49 h 199"/>
                  <a:gd name="T44" fmla="*/ 206 w 307"/>
                  <a:gd name="T45" fmla="*/ 46 h 199"/>
                  <a:gd name="T46" fmla="*/ 224 w 307"/>
                  <a:gd name="T47" fmla="*/ 46 h 199"/>
                  <a:gd name="T48" fmla="*/ 252 w 307"/>
                  <a:gd name="T49" fmla="*/ 67 h 199"/>
                  <a:gd name="T50" fmla="*/ 252 w 307"/>
                  <a:gd name="T51" fmla="*/ 67 h 199"/>
                  <a:gd name="T52" fmla="*/ 261 w 307"/>
                  <a:gd name="T53" fmla="*/ 95 h 199"/>
                  <a:gd name="T54" fmla="*/ 267 w 307"/>
                  <a:gd name="T55" fmla="*/ 110 h 199"/>
                  <a:gd name="T56" fmla="*/ 286 w 307"/>
                  <a:gd name="T57" fmla="*/ 132 h 199"/>
                  <a:gd name="T58" fmla="*/ 286 w 307"/>
                  <a:gd name="T59" fmla="*/ 132 h 199"/>
                  <a:gd name="T60" fmla="*/ 301 w 307"/>
                  <a:gd name="T61" fmla="*/ 159 h 199"/>
                  <a:gd name="T62" fmla="*/ 307 w 307"/>
                  <a:gd name="T63" fmla="*/ 190 h 199"/>
                  <a:gd name="T64" fmla="*/ 286 w 307"/>
                  <a:gd name="T65" fmla="*/ 199 h 199"/>
                  <a:gd name="T66" fmla="*/ 286 w 307"/>
                  <a:gd name="T67" fmla="*/ 199 h 199"/>
                  <a:gd name="T68" fmla="*/ 286 w 307"/>
                  <a:gd name="T69" fmla="*/ 190 h 199"/>
                  <a:gd name="T70" fmla="*/ 273 w 307"/>
                  <a:gd name="T71" fmla="*/ 178 h 199"/>
                  <a:gd name="T72" fmla="*/ 267 w 307"/>
                  <a:gd name="T73" fmla="*/ 165 h 19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7"/>
                  <a:gd name="T112" fmla="*/ 0 h 199"/>
                  <a:gd name="T113" fmla="*/ 307 w 307"/>
                  <a:gd name="T114" fmla="*/ 199 h 19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7" h="199">
                    <a:moveTo>
                      <a:pt x="267" y="165"/>
                    </a:moveTo>
                    <a:lnTo>
                      <a:pt x="261" y="156"/>
                    </a:lnTo>
                    <a:lnTo>
                      <a:pt x="252" y="138"/>
                    </a:lnTo>
                    <a:lnTo>
                      <a:pt x="233" y="116"/>
                    </a:lnTo>
                    <a:lnTo>
                      <a:pt x="206" y="101"/>
                    </a:lnTo>
                    <a:lnTo>
                      <a:pt x="178" y="89"/>
                    </a:lnTo>
                    <a:lnTo>
                      <a:pt x="151" y="82"/>
                    </a:lnTo>
                    <a:lnTo>
                      <a:pt x="117" y="82"/>
                    </a:lnTo>
                    <a:lnTo>
                      <a:pt x="74" y="73"/>
                    </a:lnTo>
                    <a:lnTo>
                      <a:pt x="34" y="67"/>
                    </a:lnTo>
                    <a:lnTo>
                      <a:pt x="12" y="55"/>
                    </a:lnTo>
                    <a:lnTo>
                      <a:pt x="6" y="49"/>
                    </a:lnTo>
                    <a:lnTo>
                      <a:pt x="0" y="33"/>
                    </a:lnTo>
                    <a:lnTo>
                      <a:pt x="18" y="15"/>
                    </a:lnTo>
                    <a:lnTo>
                      <a:pt x="28" y="6"/>
                    </a:lnTo>
                    <a:lnTo>
                      <a:pt x="34" y="0"/>
                    </a:lnTo>
                    <a:lnTo>
                      <a:pt x="200" y="49"/>
                    </a:lnTo>
                    <a:lnTo>
                      <a:pt x="206" y="46"/>
                    </a:lnTo>
                    <a:lnTo>
                      <a:pt x="224" y="46"/>
                    </a:lnTo>
                    <a:lnTo>
                      <a:pt x="252" y="67"/>
                    </a:lnTo>
                    <a:lnTo>
                      <a:pt x="261" y="95"/>
                    </a:lnTo>
                    <a:lnTo>
                      <a:pt x="267" y="110"/>
                    </a:lnTo>
                    <a:lnTo>
                      <a:pt x="286" y="132"/>
                    </a:lnTo>
                    <a:lnTo>
                      <a:pt x="301" y="159"/>
                    </a:lnTo>
                    <a:lnTo>
                      <a:pt x="307" y="190"/>
                    </a:lnTo>
                    <a:lnTo>
                      <a:pt x="286" y="199"/>
                    </a:lnTo>
                    <a:lnTo>
                      <a:pt x="286" y="190"/>
                    </a:lnTo>
                    <a:lnTo>
                      <a:pt x="273" y="178"/>
                    </a:lnTo>
                    <a:lnTo>
                      <a:pt x="267" y="165"/>
                    </a:lnTo>
                    <a:close/>
                  </a:path>
                </a:pathLst>
              </a:custGeom>
              <a:solidFill>
                <a:srgbClr val="FFB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37" name="Freeform 59"/>
              <p:cNvSpPr>
                <a:spLocks/>
              </p:cNvSpPr>
              <p:nvPr/>
            </p:nvSpPr>
            <p:spPr bwMode="auto">
              <a:xfrm>
                <a:off x="4922" y="3242"/>
                <a:ext cx="206" cy="101"/>
              </a:xfrm>
              <a:custGeom>
                <a:avLst/>
                <a:gdLst>
                  <a:gd name="T0" fmla="*/ 95 w 206"/>
                  <a:gd name="T1" fmla="*/ 0 h 101"/>
                  <a:gd name="T2" fmla="*/ 49 w 206"/>
                  <a:gd name="T3" fmla="*/ 6 h 101"/>
                  <a:gd name="T4" fmla="*/ 22 w 206"/>
                  <a:gd name="T5" fmla="*/ 18 h 101"/>
                  <a:gd name="T6" fmla="*/ 12 w 206"/>
                  <a:gd name="T7" fmla="*/ 34 h 101"/>
                  <a:gd name="T8" fmla="*/ 12 w 206"/>
                  <a:gd name="T9" fmla="*/ 34 h 101"/>
                  <a:gd name="T10" fmla="*/ 6 w 206"/>
                  <a:gd name="T11" fmla="*/ 46 h 101"/>
                  <a:gd name="T12" fmla="*/ 0 w 206"/>
                  <a:gd name="T13" fmla="*/ 67 h 101"/>
                  <a:gd name="T14" fmla="*/ 12 w 206"/>
                  <a:gd name="T15" fmla="*/ 83 h 101"/>
                  <a:gd name="T16" fmla="*/ 12 w 206"/>
                  <a:gd name="T17" fmla="*/ 83 h 101"/>
                  <a:gd name="T18" fmla="*/ 49 w 206"/>
                  <a:gd name="T19" fmla="*/ 89 h 101"/>
                  <a:gd name="T20" fmla="*/ 95 w 206"/>
                  <a:gd name="T21" fmla="*/ 95 h 101"/>
                  <a:gd name="T22" fmla="*/ 129 w 206"/>
                  <a:gd name="T23" fmla="*/ 101 h 101"/>
                  <a:gd name="T24" fmla="*/ 129 w 206"/>
                  <a:gd name="T25" fmla="*/ 101 h 101"/>
                  <a:gd name="T26" fmla="*/ 145 w 206"/>
                  <a:gd name="T27" fmla="*/ 89 h 101"/>
                  <a:gd name="T28" fmla="*/ 172 w 206"/>
                  <a:gd name="T29" fmla="*/ 83 h 101"/>
                  <a:gd name="T30" fmla="*/ 178 w 206"/>
                  <a:gd name="T31" fmla="*/ 83 h 101"/>
                  <a:gd name="T32" fmla="*/ 178 w 206"/>
                  <a:gd name="T33" fmla="*/ 83 h 101"/>
                  <a:gd name="T34" fmla="*/ 194 w 206"/>
                  <a:gd name="T35" fmla="*/ 80 h 101"/>
                  <a:gd name="T36" fmla="*/ 206 w 206"/>
                  <a:gd name="T37" fmla="*/ 73 h 101"/>
                  <a:gd name="T38" fmla="*/ 194 w 206"/>
                  <a:gd name="T39" fmla="*/ 67 h 101"/>
                  <a:gd name="T40" fmla="*/ 194 w 206"/>
                  <a:gd name="T41" fmla="*/ 67 h 101"/>
                  <a:gd name="T42" fmla="*/ 194 w 206"/>
                  <a:gd name="T43" fmla="*/ 61 h 101"/>
                  <a:gd name="T44" fmla="*/ 184 w 206"/>
                  <a:gd name="T45" fmla="*/ 55 h 101"/>
                  <a:gd name="T46" fmla="*/ 178 w 206"/>
                  <a:gd name="T47" fmla="*/ 49 h 101"/>
                  <a:gd name="T48" fmla="*/ 178 w 206"/>
                  <a:gd name="T49" fmla="*/ 49 h 101"/>
                  <a:gd name="T50" fmla="*/ 172 w 206"/>
                  <a:gd name="T51" fmla="*/ 34 h 101"/>
                  <a:gd name="T52" fmla="*/ 151 w 206"/>
                  <a:gd name="T53" fmla="*/ 12 h 101"/>
                  <a:gd name="T54" fmla="*/ 95 w 206"/>
                  <a:gd name="T55" fmla="*/ 0 h 10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6"/>
                  <a:gd name="T85" fmla="*/ 0 h 101"/>
                  <a:gd name="T86" fmla="*/ 206 w 206"/>
                  <a:gd name="T87" fmla="*/ 101 h 10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6" h="101">
                    <a:moveTo>
                      <a:pt x="95" y="0"/>
                    </a:moveTo>
                    <a:lnTo>
                      <a:pt x="49" y="6"/>
                    </a:lnTo>
                    <a:lnTo>
                      <a:pt x="22" y="18"/>
                    </a:lnTo>
                    <a:lnTo>
                      <a:pt x="12" y="34"/>
                    </a:lnTo>
                    <a:lnTo>
                      <a:pt x="6" y="46"/>
                    </a:lnTo>
                    <a:lnTo>
                      <a:pt x="0" y="67"/>
                    </a:lnTo>
                    <a:lnTo>
                      <a:pt x="12" y="83"/>
                    </a:lnTo>
                    <a:lnTo>
                      <a:pt x="49" y="89"/>
                    </a:lnTo>
                    <a:lnTo>
                      <a:pt x="95" y="95"/>
                    </a:lnTo>
                    <a:lnTo>
                      <a:pt x="129" y="101"/>
                    </a:lnTo>
                    <a:lnTo>
                      <a:pt x="145" y="89"/>
                    </a:lnTo>
                    <a:lnTo>
                      <a:pt x="172" y="83"/>
                    </a:lnTo>
                    <a:lnTo>
                      <a:pt x="178" y="83"/>
                    </a:lnTo>
                    <a:lnTo>
                      <a:pt x="194" y="80"/>
                    </a:lnTo>
                    <a:lnTo>
                      <a:pt x="206" y="73"/>
                    </a:lnTo>
                    <a:lnTo>
                      <a:pt x="194" y="67"/>
                    </a:lnTo>
                    <a:lnTo>
                      <a:pt x="194" y="61"/>
                    </a:lnTo>
                    <a:lnTo>
                      <a:pt x="184" y="55"/>
                    </a:lnTo>
                    <a:lnTo>
                      <a:pt x="178" y="49"/>
                    </a:lnTo>
                    <a:lnTo>
                      <a:pt x="172" y="34"/>
                    </a:lnTo>
                    <a:lnTo>
                      <a:pt x="151" y="12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DF8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38" name="Freeform 60"/>
              <p:cNvSpPr>
                <a:spLocks/>
              </p:cNvSpPr>
              <p:nvPr/>
            </p:nvSpPr>
            <p:spPr bwMode="auto">
              <a:xfrm>
                <a:off x="4928" y="3242"/>
                <a:ext cx="194" cy="101"/>
              </a:xfrm>
              <a:custGeom>
                <a:avLst/>
                <a:gdLst>
                  <a:gd name="T0" fmla="*/ 89 w 194"/>
                  <a:gd name="T1" fmla="*/ 0 h 101"/>
                  <a:gd name="T2" fmla="*/ 49 w 194"/>
                  <a:gd name="T3" fmla="*/ 6 h 101"/>
                  <a:gd name="T4" fmla="*/ 22 w 194"/>
                  <a:gd name="T5" fmla="*/ 21 h 101"/>
                  <a:gd name="T6" fmla="*/ 6 w 194"/>
                  <a:gd name="T7" fmla="*/ 34 h 101"/>
                  <a:gd name="T8" fmla="*/ 6 w 194"/>
                  <a:gd name="T9" fmla="*/ 34 h 101"/>
                  <a:gd name="T10" fmla="*/ 0 w 194"/>
                  <a:gd name="T11" fmla="*/ 49 h 101"/>
                  <a:gd name="T12" fmla="*/ 6 w 194"/>
                  <a:gd name="T13" fmla="*/ 67 h 101"/>
                  <a:gd name="T14" fmla="*/ 22 w 194"/>
                  <a:gd name="T15" fmla="*/ 83 h 101"/>
                  <a:gd name="T16" fmla="*/ 22 w 194"/>
                  <a:gd name="T17" fmla="*/ 83 h 101"/>
                  <a:gd name="T18" fmla="*/ 49 w 194"/>
                  <a:gd name="T19" fmla="*/ 89 h 101"/>
                  <a:gd name="T20" fmla="*/ 77 w 194"/>
                  <a:gd name="T21" fmla="*/ 95 h 101"/>
                  <a:gd name="T22" fmla="*/ 105 w 194"/>
                  <a:gd name="T23" fmla="*/ 101 h 101"/>
                  <a:gd name="T24" fmla="*/ 105 w 194"/>
                  <a:gd name="T25" fmla="*/ 101 h 101"/>
                  <a:gd name="T26" fmla="*/ 132 w 194"/>
                  <a:gd name="T27" fmla="*/ 89 h 101"/>
                  <a:gd name="T28" fmla="*/ 160 w 194"/>
                  <a:gd name="T29" fmla="*/ 83 h 101"/>
                  <a:gd name="T30" fmla="*/ 172 w 194"/>
                  <a:gd name="T31" fmla="*/ 83 h 101"/>
                  <a:gd name="T32" fmla="*/ 172 w 194"/>
                  <a:gd name="T33" fmla="*/ 83 h 101"/>
                  <a:gd name="T34" fmla="*/ 188 w 194"/>
                  <a:gd name="T35" fmla="*/ 80 h 101"/>
                  <a:gd name="T36" fmla="*/ 194 w 194"/>
                  <a:gd name="T37" fmla="*/ 73 h 101"/>
                  <a:gd name="T38" fmla="*/ 188 w 194"/>
                  <a:gd name="T39" fmla="*/ 67 h 101"/>
                  <a:gd name="T40" fmla="*/ 188 w 194"/>
                  <a:gd name="T41" fmla="*/ 67 h 101"/>
                  <a:gd name="T42" fmla="*/ 188 w 194"/>
                  <a:gd name="T43" fmla="*/ 61 h 101"/>
                  <a:gd name="T44" fmla="*/ 178 w 194"/>
                  <a:gd name="T45" fmla="*/ 55 h 101"/>
                  <a:gd name="T46" fmla="*/ 172 w 194"/>
                  <a:gd name="T47" fmla="*/ 49 h 101"/>
                  <a:gd name="T48" fmla="*/ 172 w 194"/>
                  <a:gd name="T49" fmla="*/ 49 h 101"/>
                  <a:gd name="T50" fmla="*/ 166 w 194"/>
                  <a:gd name="T51" fmla="*/ 34 h 101"/>
                  <a:gd name="T52" fmla="*/ 139 w 194"/>
                  <a:gd name="T53" fmla="*/ 12 h 101"/>
                  <a:gd name="T54" fmla="*/ 89 w 194"/>
                  <a:gd name="T55" fmla="*/ 0 h 10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4"/>
                  <a:gd name="T85" fmla="*/ 0 h 101"/>
                  <a:gd name="T86" fmla="*/ 194 w 194"/>
                  <a:gd name="T87" fmla="*/ 101 h 10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4" h="101">
                    <a:moveTo>
                      <a:pt x="89" y="0"/>
                    </a:moveTo>
                    <a:lnTo>
                      <a:pt x="49" y="6"/>
                    </a:lnTo>
                    <a:lnTo>
                      <a:pt x="22" y="21"/>
                    </a:lnTo>
                    <a:lnTo>
                      <a:pt x="6" y="34"/>
                    </a:lnTo>
                    <a:lnTo>
                      <a:pt x="0" y="49"/>
                    </a:lnTo>
                    <a:lnTo>
                      <a:pt x="6" y="67"/>
                    </a:lnTo>
                    <a:lnTo>
                      <a:pt x="22" y="83"/>
                    </a:lnTo>
                    <a:lnTo>
                      <a:pt x="49" y="89"/>
                    </a:lnTo>
                    <a:lnTo>
                      <a:pt x="77" y="95"/>
                    </a:lnTo>
                    <a:lnTo>
                      <a:pt x="105" y="101"/>
                    </a:lnTo>
                    <a:lnTo>
                      <a:pt x="132" y="89"/>
                    </a:lnTo>
                    <a:lnTo>
                      <a:pt x="160" y="83"/>
                    </a:lnTo>
                    <a:lnTo>
                      <a:pt x="172" y="83"/>
                    </a:lnTo>
                    <a:lnTo>
                      <a:pt x="188" y="80"/>
                    </a:lnTo>
                    <a:lnTo>
                      <a:pt x="194" y="73"/>
                    </a:lnTo>
                    <a:lnTo>
                      <a:pt x="188" y="67"/>
                    </a:lnTo>
                    <a:lnTo>
                      <a:pt x="188" y="61"/>
                    </a:lnTo>
                    <a:lnTo>
                      <a:pt x="178" y="55"/>
                    </a:lnTo>
                    <a:lnTo>
                      <a:pt x="172" y="49"/>
                    </a:lnTo>
                    <a:lnTo>
                      <a:pt x="166" y="34"/>
                    </a:lnTo>
                    <a:lnTo>
                      <a:pt x="139" y="12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D8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39" name="Freeform 61"/>
              <p:cNvSpPr>
                <a:spLocks/>
              </p:cNvSpPr>
              <p:nvPr/>
            </p:nvSpPr>
            <p:spPr bwMode="auto">
              <a:xfrm>
                <a:off x="4934" y="3242"/>
                <a:ext cx="188" cy="89"/>
              </a:xfrm>
              <a:custGeom>
                <a:avLst/>
                <a:gdLst>
                  <a:gd name="T0" fmla="*/ 83 w 188"/>
                  <a:gd name="T1" fmla="*/ 0 h 89"/>
                  <a:gd name="T2" fmla="*/ 43 w 188"/>
                  <a:gd name="T3" fmla="*/ 12 h 89"/>
                  <a:gd name="T4" fmla="*/ 16 w 188"/>
                  <a:gd name="T5" fmla="*/ 21 h 89"/>
                  <a:gd name="T6" fmla="*/ 0 w 188"/>
                  <a:gd name="T7" fmla="*/ 34 h 89"/>
                  <a:gd name="T8" fmla="*/ 0 w 188"/>
                  <a:gd name="T9" fmla="*/ 34 h 89"/>
                  <a:gd name="T10" fmla="*/ 0 w 188"/>
                  <a:gd name="T11" fmla="*/ 49 h 89"/>
                  <a:gd name="T12" fmla="*/ 0 w 188"/>
                  <a:gd name="T13" fmla="*/ 67 h 89"/>
                  <a:gd name="T14" fmla="*/ 16 w 188"/>
                  <a:gd name="T15" fmla="*/ 83 h 89"/>
                  <a:gd name="T16" fmla="*/ 16 w 188"/>
                  <a:gd name="T17" fmla="*/ 83 h 89"/>
                  <a:gd name="T18" fmla="*/ 43 w 188"/>
                  <a:gd name="T19" fmla="*/ 89 h 89"/>
                  <a:gd name="T20" fmla="*/ 71 w 188"/>
                  <a:gd name="T21" fmla="*/ 89 h 89"/>
                  <a:gd name="T22" fmla="*/ 99 w 188"/>
                  <a:gd name="T23" fmla="*/ 83 h 89"/>
                  <a:gd name="T24" fmla="*/ 99 w 188"/>
                  <a:gd name="T25" fmla="*/ 83 h 89"/>
                  <a:gd name="T26" fmla="*/ 123 w 188"/>
                  <a:gd name="T27" fmla="*/ 83 h 89"/>
                  <a:gd name="T28" fmla="*/ 145 w 188"/>
                  <a:gd name="T29" fmla="*/ 80 h 89"/>
                  <a:gd name="T30" fmla="*/ 166 w 188"/>
                  <a:gd name="T31" fmla="*/ 83 h 89"/>
                  <a:gd name="T32" fmla="*/ 166 w 188"/>
                  <a:gd name="T33" fmla="*/ 83 h 89"/>
                  <a:gd name="T34" fmla="*/ 182 w 188"/>
                  <a:gd name="T35" fmla="*/ 80 h 89"/>
                  <a:gd name="T36" fmla="*/ 188 w 188"/>
                  <a:gd name="T37" fmla="*/ 73 h 89"/>
                  <a:gd name="T38" fmla="*/ 182 w 188"/>
                  <a:gd name="T39" fmla="*/ 67 h 89"/>
                  <a:gd name="T40" fmla="*/ 182 w 188"/>
                  <a:gd name="T41" fmla="*/ 67 h 89"/>
                  <a:gd name="T42" fmla="*/ 182 w 188"/>
                  <a:gd name="T43" fmla="*/ 61 h 89"/>
                  <a:gd name="T44" fmla="*/ 172 w 188"/>
                  <a:gd name="T45" fmla="*/ 55 h 89"/>
                  <a:gd name="T46" fmla="*/ 166 w 188"/>
                  <a:gd name="T47" fmla="*/ 49 h 89"/>
                  <a:gd name="T48" fmla="*/ 166 w 188"/>
                  <a:gd name="T49" fmla="*/ 49 h 89"/>
                  <a:gd name="T50" fmla="*/ 160 w 188"/>
                  <a:gd name="T51" fmla="*/ 34 h 89"/>
                  <a:gd name="T52" fmla="*/ 133 w 188"/>
                  <a:gd name="T53" fmla="*/ 12 h 89"/>
                  <a:gd name="T54" fmla="*/ 83 w 188"/>
                  <a:gd name="T55" fmla="*/ 0 h 8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89"/>
                  <a:gd name="T86" fmla="*/ 188 w 188"/>
                  <a:gd name="T87" fmla="*/ 89 h 8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89">
                    <a:moveTo>
                      <a:pt x="83" y="0"/>
                    </a:moveTo>
                    <a:lnTo>
                      <a:pt x="43" y="12"/>
                    </a:lnTo>
                    <a:lnTo>
                      <a:pt x="16" y="21"/>
                    </a:lnTo>
                    <a:lnTo>
                      <a:pt x="0" y="34"/>
                    </a:lnTo>
                    <a:lnTo>
                      <a:pt x="0" y="49"/>
                    </a:lnTo>
                    <a:lnTo>
                      <a:pt x="0" y="67"/>
                    </a:lnTo>
                    <a:lnTo>
                      <a:pt x="16" y="83"/>
                    </a:lnTo>
                    <a:lnTo>
                      <a:pt x="43" y="89"/>
                    </a:lnTo>
                    <a:lnTo>
                      <a:pt x="71" y="89"/>
                    </a:lnTo>
                    <a:lnTo>
                      <a:pt x="99" y="83"/>
                    </a:lnTo>
                    <a:lnTo>
                      <a:pt x="123" y="83"/>
                    </a:lnTo>
                    <a:lnTo>
                      <a:pt x="145" y="80"/>
                    </a:lnTo>
                    <a:lnTo>
                      <a:pt x="166" y="83"/>
                    </a:lnTo>
                    <a:lnTo>
                      <a:pt x="182" y="80"/>
                    </a:lnTo>
                    <a:lnTo>
                      <a:pt x="188" y="73"/>
                    </a:lnTo>
                    <a:lnTo>
                      <a:pt x="182" y="67"/>
                    </a:lnTo>
                    <a:lnTo>
                      <a:pt x="182" y="61"/>
                    </a:lnTo>
                    <a:lnTo>
                      <a:pt x="172" y="55"/>
                    </a:lnTo>
                    <a:lnTo>
                      <a:pt x="166" y="49"/>
                    </a:lnTo>
                    <a:lnTo>
                      <a:pt x="160" y="34"/>
                    </a:lnTo>
                    <a:lnTo>
                      <a:pt x="133" y="12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D27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40" name="Freeform 62"/>
              <p:cNvSpPr>
                <a:spLocks/>
              </p:cNvSpPr>
              <p:nvPr/>
            </p:nvSpPr>
            <p:spPr bwMode="auto">
              <a:xfrm>
                <a:off x="4944" y="3260"/>
                <a:ext cx="172" cy="71"/>
              </a:xfrm>
              <a:custGeom>
                <a:avLst/>
                <a:gdLst>
                  <a:gd name="T0" fmla="*/ 156 w 172"/>
                  <a:gd name="T1" fmla="*/ 31 h 71"/>
                  <a:gd name="T2" fmla="*/ 150 w 172"/>
                  <a:gd name="T3" fmla="*/ 22 h 71"/>
                  <a:gd name="T4" fmla="*/ 123 w 172"/>
                  <a:gd name="T5" fmla="*/ 0 h 71"/>
                  <a:gd name="T6" fmla="*/ 73 w 172"/>
                  <a:gd name="T7" fmla="*/ 0 h 71"/>
                  <a:gd name="T8" fmla="*/ 73 w 172"/>
                  <a:gd name="T9" fmla="*/ 0 h 71"/>
                  <a:gd name="T10" fmla="*/ 40 w 172"/>
                  <a:gd name="T11" fmla="*/ 0 h 71"/>
                  <a:gd name="T12" fmla="*/ 12 w 172"/>
                  <a:gd name="T13" fmla="*/ 3 h 71"/>
                  <a:gd name="T14" fmla="*/ 6 w 172"/>
                  <a:gd name="T15" fmla="*/ 16 h 71"/>
                  <a:gd name="T16" fmla="*/ 6 w 172"/>
                  <a:gd name="T17" fmla="*/ 16 h 71"/>
                  <a:gd name="T18" fmla="*/ 0 w 172"/>
                  <a:gd name="T19" fmla="*/ 31 h 71"/>
                  <a:gd name="T20" fmla="*/ 0 w 172"/>
                  <a:gd name="T21" fmla="*/ 55 h 71"/>
                  <a:gd name="T22" fmla="*/ 24 w 172"/>
                  <a:gd name="T23" fmla="*/ 65 h 71"/>
                  <a:gd name="T24" fmla="*/ 24 w 172"/>
                  <a:gd name="T25" fmla="*/ 65 h 71"/>
                  <a:gd name="T26" fmla="*/ 40 w 172"/>
                  <a:gd name="T27" fmla="*/ 71 h 71"/>
                  <a:gd name="T28" fmla="*/ 58 w 172"/>
                  <a:gd name="T29" fmla="*/ 71 h 71"/>
                  <a:gd name="T30" fmla="*/ 73 w 172"/>
                  <a:gd name="T31" fmla="*/ 65 h 71"/>
                  <a:gd name="T32" fmla="*/ 73 w 172"/>
                  <a:gd name="T33" fmla="*/ 65 h 71"/>
                  <a:gd name="T34" fmla="*/ 101 w 172"/>
                  <a:gd name="T35" fmla="*/ 62 h 71"/>
                  <a:gd name="T36" fmla="*/ 123 w 172"/>
                  <a:gd name="T37" fmla="*/ 55 h 71"/>
                  <a:gd name="T38" fmla="*/ 141 w 172"/>
                  <a:gd name="T39" fmla="*/ 49 h 71"/>
                  <a:gd name="T40" fmla="*/ 141 w 172"/>
                  <a:gd name="T41" fmla="*/ 49 h 71"/>
                  <a:gd name="T42" fmla="*/ 162 w 172"/>
                  <a:gd name="T43" fmla="*/ 55 h 71"/>
                  <a:gd name="T44" fmla="*/ 172 w 172"/>
                  <a:gd name="T45" fmla="*/ 49 h 71"/>
                  <a:gd name="T46" fmla="*/ 172 w 172"/>
                  <a:gd name="T47" fmla="*/ 49 h 71"/>
                  <a:gd name="T48" fmla="*/ 172 w 172"/>
                  <a:gd name="T49" fmla="*/ 49 h 71"/>
                  <a:gd name="T50" fmla="*/ 172 w 172"/>
                  <a:gd name="T51" fmla="*/ 43 h 71"/>
                  <a:gd name="T52" fmla="*/ 162 w 172"/>
                  <a:gd name="T53" fmla="*/ 37 h 71"/>
                  <a:gd name="T54" fmla="*/ 156 w 172"/>
                  <a:gd name="T55" fmla="*/ 31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2"/>
                  <a:gd name="T85" fmla="*/ 0 h 71"/>
                  <a:gd name="T86" fmla="*/ 172 w 172"/>
                  <a:gd name="T87" fmla="*/ 71 h 7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2" h="71">
                    <a:moveTo>
                      <a:pt x="156" y="31"/>
                    </a:moveTo>
                    <a:lnTo>
                      <a:pt x="150" y="22"/>
                    </a:lnTo>
                    <a:lnTo>
                      <a:pt x="123" y="0"/>
                    </a:lnTo>
                    <a:lnTo>
                      <a:pt x="73" y="0"/>
                    </a:lnTo>
                    <a:lnTo>
                      <a:pt x="40" y="0"/>
                    </a:lnTo>
                    <a:lnTo>
                      <a:pt x="12" y="3"/>
                    </a:lnTo>
                    <a:lnTo>
                      <a:pt x="6" y="16"/>
                    </a:lnTo>
                    <a:lnTo>
                      <a:pt x="0" y="31"/>
                    </a:lnTo>
                    <a:lnTo>
                      <a:pt x="0" y="55"/>
                    </a:lnTo>
                    <a:lnTo>
                      <a:pt x="24" y="65"/>
                    </a:lnTo>
                    <a:lnTo>
                      <a:pt x="40" y="71"/>
                    </a:lnTo>
                    <a:lnTo>
                      <a:pt x="58" y="71"/>
                    </a:lnTo>
                    <a:lnTo>
                      <a:pt x="73" y="65"/>
                    </a:lnTo>
                    <a:lnTo>
                      <a:pt x="101" y="62"/>
                    </a:lnTo>
                    <a:lnTo>
                      <a:pt x="123" y="55"/>
                    </a:lnTo>
                    <a:lnTo>
                      <a:pt x="141" y="49"/>
                    </a:lnTo>
                    <a:lnTo>
                      <a:pt x="162" y="55"/>
                    </a:lnTo>
                    <a:lnTo>
                      <a:pt x="172" y="49"/>
                    </a:lnTo>
                    <a:lnTo>
                      <a:pt x="172" y="43"/>
                    </a:lnTo>
                    <a:lnTo>
                      <a:pt x="162" y="37"/>
                    </a:lnTo>
                    <a:lnTo>
                      <a:pt x="156" y="31"/>
                    </a:lnTo>
                    <a:close/>
                  </a:path>
                </a:pathLst>
              </a:custGeom>
              <a:solidFill>
                <a:srgbClr val="CC72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41" name="Freeform 63"/>
              <p:cNvSpPr>
                <a:spLocks/>
              </p:cNvSpPr>
              <p:nvPr/>
            </p:nvSpPr>
            <p:spPr bwMode="auto">
              <a:xfrm>
                <a:off x="4624" y="3322"/>
                <a:ext cx="759" cy="503"/>
              </a:xfrm>
              <a:custGeom>
                <a:avLst/>
                <a:gdLst>
                  <a:gd name="T0" fmla="*/ 544 w 759"/>
                  <a:gd name="T1" fmla="*/ 242 h 503"/>
                  <a:gd name="T2" fmla="*/ 482 w 759"/>
                  <a:gd name="T3" fmla="*/ 270 h 503"/>
                  <a:gd name="T4" fmla="*/ 409 w 759"/>
                  <a:gd name="T5" fmla="*/ 337 h 503"/>
                  <a:gd name="T6" fmla="*/ 366 w 759"/>
                  <a:gd name="T7" fmla="*/ 331 h 503"/>
                  <a:gd name="T8" fmla="*/ 317 w 759"/>
                  <a:gd name="T9" fmla="*/ 291 h 503"/>
                  <a:gd name="T10" fmla="*/ 292 w 759"/>
                  <a:gd name="T11" fmla="*/ 202 h 503"/>
                  <a:gd name="T12" fmla="*/ 261 w 759"/>
                  <a:gd name="T13" fmla="*/ 153 h 503"/>
                  <a:gd name="T14" fmla="*/ 243 w 759"/>
                  <a:gd name="T15" fmla="*/ 165 h 503"/>
                  <a:gd name="T16" fmla="*/ 234 w 759"/>
                  <a:gd name="T17" fmla="*/ 153 h 503"/>
                  <a:gd name="T18" fmla="*/ 261 w 759"/>
                  <a:gd name="T19" fmla="*/ 119 h 503"/>
                  <a:gd name="T20" fmla="*/ 292 w 759"/>
                  <a:gd name="T21" fmla="*/ 86 h 503"/>
                  <a:gd name="T22" fmla="*/ 271 w 759"/>
                  <a:gd name="T23" fmla="*/ 30 h 503"/>
                  <a:gd name="T24" fmla="*/ 234 w 759"/>
                  <a:gd name="T25" fmla="*/ 3 h 503"/>
                  <a:gd name="T26" fmla="*/ 160 w 759"/>
                  <a:gd name="T27" fmla="*/ 21 h 503"/>
                  <a:gd name="T28" fmla="*/ 126 w 759"/>
                  <a:gd name="T29" fmla="*/ 55 h 503"/>
                  <a:gd name="T30" fmla="*/ 92 w 759"/>
                  <a:gd name="T31" fmla="*/ 49 h 503"/>
                  <a:gd name="T32" fmla="*/ 65 w 759"/>
                  <a:gd name="T33" fmla="*/ 15 h 503"/>
                  <a:gd name="T34" fmla="*/ 28 w 759"/>
                  <a:gd name="T35" fmla="*/ 3 h 503"/>
                  <a:gd name="T36" fmla="*/ 0 w 759"/>
                  <a:gd name="T37" fmla="*/ 110 h 503"/>
                  <a:gd name="T38" fmla="*/ 22 w 759"/>
                  <a:gd name="T39" fmla="*/ 175 h 503"/>
                  <a:gd name="T40" fmla="*/ 65 w 759"/>
                  <a:gd name="T41" fmla="*/ 242 h 503"/>
                  <a:gd name="T42" fmla="*/ 117 w 759"/>
                  <a:gd name="T43" fmla="*/ 291 h 503"/>
                  <a:gd name="T44" fmla="*/ 126 w 759"/>
                  <a:gd name="T45" fmla="*/ 304 h 503"/>
                  <a:gd name="T46" fmla="*/ 160 w 759"/>
                  <a:gd name="T47" fmla="*/ 371 h 503"/>
                  <a:gd name="T48" fmla="*/ 234 w 759"/>
                  <a:gd name="T49" fmla="*/ 387 h 503"/>
                  <a:gd name="T50" fmla="*/ 249 w 759"/>
                  <a:gd name="T51" fmla="*/ 393 h 503"/>
                  <a:gd name="T52" fmla="*/ 317 w 759"/>
                  <a:gd name="T53" fmla="*/ 457 h 503"/>
                  <a:gd name="T54" fmla="*/ 344 w 759"/>
                  <a:gd name="T55" fmla="*/ 503 h 503"/>
                  <a:gd name="T56" fmla="*/ 510 w 759"/>
                  <a:gd name="T57" fmla="*/ 488 h 503"/>
                  <a:gd name="T58" fmla="*/ 578 w 759"/>
                  <a:gd name="T59" fmla="*/ 482 h 503"/>
                  <a:gd name="T60" fmla="*/ 605 w 759"/>
                  <a:gd name="T61" fmla="*/ 482 h 503"/>
                  <a:gd name="T62" fmla="*/ 608 w 759"/>
                  <a:gd name="T63" fmla="*/ 454 h 503"/>
                  <a:gd name="T64" fmla="*/ 608 w 759"/>
                  <a:gd name="T65" fmla="*/ 387 h 503"/>
                  <a:gd name="T66" fmla="*/ 633 w 759"/>
                  <a:gd name="T67" fmla="*/ 374 h 503"/>
                  <a:gd name="T68" fmla="*/ 664 w 759"/>
                  <a:gd name="T69" fmla="*/ 371 h 503"/>
                  <a:gd name="T70" fmla="*/ 676 w 759"/>
                  <a:gd name="T71" fmla="*/ 371 h 503"/>
                  <a:gd name="T72" fmla="*/ 725 w 759"/>
                  <a:gd name="T73" fmla="*/ 420 h 503"/>
                  <a:gd name="T74" fmla="*/ 759 w 759"/>
                  <a:gd name="T75" fmla="*/ 399 h 503"/>
                  <a:gd name="T76" fmla="*/ 722 w 759"/>
                  <a:gd name="T77" fmla="*/ 353 h 503"/>
                  <a:gd name="T78" fmla="*/ 670 w 759"/>
                  <a:gd name="T79" fmla="*/ 276 h 503"/>
                  <a:gd name="T80" fmla="*/ 661 w 759"/>
                  <a:gd name="T81" fmla="*/ 255 h 503"/>
                  <a:gd name="T82" fmla="*/ 661 w 759"/>
                  <a:gd name="T83" fmla="*/ 187 h 503"/>
                  <a:gd name="T84" fmla="*/ 642 w 759"/>
                  <a:gd name="T85" fmla="*/ 208 h 5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59"/>
                  <a:gd name="T130" fmla="*/ 0 h 503"/>
                  <a:gd name="T131" fmla="*/ 759 w 759"/>
                  <a:gd name="T132" fmla="*/ 503 h 50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59" h="503">
                    <a:moveTo>
                      <a:pt x="608" y="221"/>
                    </a:moveTo>
                    <a:lnTo>
                      <a:pt x="578" y="236"/>
                    </a:lnTo>
                    <a:lnTo>
                      <a:pt x="544" y="242"/>
                    </a:lnTo>
                    <a:lnTo>
                      <a:pt x="510" y="255"/>
                    </a:lnTo>
                    <a:lnTo>
                      <a:pt x="482" y="270"/>
                    </a:lnTo>
                    <a:lnTo>
                      <a:pt x="455" y="291"/>
                    </a:lnTo>
                    <a:lnTo>
                      <a:pt x="433" y="319"/>
                    </a:lnTo>
                    <a:lnTo>
                      <a:pt x="409" y="337"/>
                    </a:lnTo>
                    <a:lnTo>
                      <a:pt x="393" y="337"/>
                    </a:lnTo>
                    <a:lnTo>
                      <a:pt x="366" y="331"/>
                    </a:lnTo>
                    <a:lnTo>
                      <a:pt x="344" y="319"/>
                    </a:lnTo>
                    <a:lnTo>
                      <a:pt x="317" y="291"/>
                    </a:lnTo>
                    <a:lnTo>
                      <a:pt x="298" y="255"/>
                    </a:lnTo>
                    <a:lnTo>
                      <a:pt x="292" y="202"/>
                    </a:lnTo>
                    <a:lnTo>
                      <a:pt x="292" y="153"/>
                    </a:lnTo>
                    <a:lnTo>
                      <a:pt x="277" y="147"/>
                    </a:lnTo>
                    <a:lnTo>
                      <a:pt x="261" y="153"/>
                    </a:lnTo>
                    <a:lnTo>
                      <a:pt x="255" y="159"/>
                    </a:lnTo>
                    <a:lnTo>
                      <a:pt x="243" y="165"/>
                    </a:lnTo>
                    <a:lnTo>
                      <a:pt x="228" y="172"/>
                    </a:lnTo>
                    <a:lnTo>
                      <a:pt x="234" y="153"/>
                    </a:lnTo>
                    <a:lnTo>
                      <a:pt x="249" y="132"/>
                    </a:lnTo>
                    <a:lnTo>
                      <a:pt x="261" y="119"/>
                    </a:lnTo>
                    <a:lnTo>
                      <a:pt x="264" y="113"/>
                    </a:lnTo>
                    <a:lnTo>
                      <a:pt x="283" y="98"/>
                    </a:lnTo>
                    <a:lnTo>
                      <a:pt x="292" y="86"/>
                    </a:lnTo>
                    <a:lnTo>
                      <a:pt x="289" y="58"/>
                    </a:lnTo>
                    <a:lnTo>
                      <a:pt x="271" y="30"/>
                    </a:lnTo>
                    <a:lnTo>
                      <a:pt x="261" y="21"/>
                    </a:lnTo>
                    <a:lnTo>
                      <a:pt x="234" y="3"/>
                    </a:lnTo>
                    <a:lnTo>
                      <a:pt x="194" y="3"/>
                    </a:lnTo>
                    <a:lnTo>
                      <a:pt x="160" y="21"/>
                    </a:lnTo>
                    <a:lnTo>
                      <a:pt x="148" y="30"/>
                    </a:lnTo>
                    <a:lnTo>
                      <a:pt x="139" y="36"/>
                    </a:lnTo>
                    <a:lnTo>
                      <a:pt x="126" y="55"/>
                    </a:lnTo>
                    <a:lnTo>
                      <a:pt x="111" y="58"/>
                    </a:lnTo>
                    <a:lnTo>
                      <a:pt x="92" y="49"/>
                    </a:lnTo>
                    <a:lnTo>
                      <a:pt x="77" y="36"/>
                    </a:lnTo>
                    <a:lnTo>
                      <a:pt x="65" y="15"/>
                    </a:lnTo>
                    <a:lnTo>
                      <a:pt x="49" y="0"/>
                    </a:lnTo>
                    <a:lnTo>
                      <a:pt x="28" y="3"/>
                    </a:lnTo>
                    <a:lnTo>
                      <a:pt x="3" y="58"/>
                    </a:lnTo>
                    <a:lnTo>
                      <a:pt x="0" y="110"/>
                    </a:lnTo>
                    <a:lnTo>
                      <a:pt x="10" y="153"/>
                    </a:lnTo>
                    <a:lnTo>
                      <a:pt x="22" y="175"/>
                    </a:lnTo>
                    <a:lnTo>
                      <a:pt x="34" y="199"/>
                    </a:lnTo>
                    <a:lnTo>
                      <a:pt x="49" y="221"/>
                    </a:lnTo>
                    <a:lnTo>
                      <a:pt x="65" y="242"/>
                    </a:lnTo>
                    <a:lnTo>
                      <a:pt x="83" y="264"/>
                    </a:lnTo>
                    <a:lnTo>
                      <a:pt x="99" y="282"/>
                    </a:lnTo>
                    <a:lnTo>
                      <a:pt x="117" y="291"/>
                    </a:lnTo>
                    <a:lnTo>
                      <a:pt x="126" y="298"/>
                    </a:lnTo>
                    <a:lnTo>
                      <a:pt x="126" y="304"/>
                    </a:lnTo>
                    <a:lnTo>
                      <a:pt x="132" y="316"/>
                    </a:lnTo>
                    <a:lnTo>
                      <a:pt x="148" y="344"/>
                    </a:lnTo>
                    <a:lnTo>
                      <a:pt x="160" y="371"/>
                    </a:lnTo>
                    <a:lnTo>
                      <a:pt x="206" y="387"/>
                    </a:lnTo>
                    <a:lnTo>
                      <a:pt x="234" y="387"/>
                    </a:lnTo>
                    <a:lnTo>
                      <a:pt x="243" y="387"/>
                    </a:lnTo>
                    <a:lnTo>
                      <a:pt x="249" y="393"/>
                    </a:lnTo>
                    <a:lnTo>
                      <a:pt x="264" y="408"/>
                    </a:lnTo>
                    <a:lnTo>
                      <a:pt x="289" y="430"/>
                    </a:lnTo>
                    <a:lnTo>
                      <a:pt x="317" y="457"/>
                    </a:lnTo>
                    <a:lnTo>
                      <a:pt x="332" y="482"/>
                    </a:lnTo>
                    <a:lnTo>
                      <a:pt x="344" y="503"/>
                    </a:lnTo>
                    <a:lnTo>
                      <a:pt x="378" y="497"/>
                    </a:lnTo>
                    <a:lnTo>
                      <a:pt x="443" y="491"/>
                    </a:lnTo>
                    <a:lnTo>
                      <a:pt x="510" y="488"/>
                    </a:lnTo>
                    <a:lnTo>
                      <a:pt x="550" y="482"/>
                    </a:lnTo>
                    <a:lnTo>
                      <a:pt x="578" y="482"/>
                    </a:lnTo>
                    <a:lnTo>
                      <a:pt x="593" y="488"/>
                    </a:lnTo>
                    <a:lnTo>
                      <a:pt x="605" y="482"/>
                    </a:lnTo>
                    <a:lnTo>
                      <a:pt x="615" y="476"/>
                    </a:lnTo>
                    <a:lnTo>
                      <a:pt x="608" y="454"/>
                    </a:lnTo>
                    <a:lnTo>
                      <a:pt x="599" y="426"/>
                    </a:lnTo>
                    <a:lnTo>
                      <a:pt x="599" y="402"/>
                    </a:lnTo>
                    <a:lnTo>
                      <a:pt x="608" y="387"/>
                    </a:lnTo>
                    <a:lnTo>
                      <a:pt x="621" y="380"/>
                    </a:lnTo>
                    <a:lnTo>
                      <a:pt x="633" y="374"/>
                    </a:lnTo>
                    <a:lnTo>
                      <a:pt x="642" y="371"/>
                    </a:lnTo>
                    <a:lnTo>
                      <a:pt x="664" y="371"/>
                    </a:lnTo>
                    <a:lnTo>
                      <a:pt x="676" y="371"/>
                    </a:lnTo>
                    <a:lnTo>
                      <a:pt x="694" y="374"/>
                    </a:lnTo>
                    <a:lnTo>
                      <a:pt x="704" y="387"/>
                    </a:lnTo>
                    <a:lnTo>
                      <a:pt x="725" y="420"/>
                    </a:lnTo>
                    <a:lnTo>
                      <a:pt x="750" y="420"/>
                    </a:lnTo>
                    <a:lnTo>
                      <a:pt x="759" y="399"/>
                    </a:lnTo>
                    <a:lnTo>
                      <a:pt x="743" y="371"/>
                    </a:lnTo>
                    <a:lnTo>
                      <a:pt x="722" y="353"/>
                    </a:lnTo>
                    <a:lnTo>
                      <a:pt x="704" y="325"/>
                    </a:lnTo>
                    <a:lnTo>
                      <a:pt x="688" y="304"/>
                    </a:lnTo>
                    <a:lnTo>
                      <a:pt x="670" y="276"/>
                    </a:lnTo>
                    <a:lnTo>
                      <a:pt x="664" y="258"/>
                    </a:lnTo>
                    <a:lnTo>
                      <a:pt x="661" y="255"/>
                    </a:lnTo>
                    <a:lnTo>
                      <a:pt x="664" y="236"/>
                    </a:lnTo>
                    <a:lnTo>
                      <a:pt x="664" y="215"/>
                    </a:lnTo>
                    <a:lnTo>
                      <a:pt x="661" y="187"/>
                    </a:lnTo>
                    <a:lnTo>
                      <a:pt x="654" y="193"/>
                    </a:lnTo>
                    <a:lnTo>
                      <a:pt x="642" y="208"/>
                    </a:lnTo>
                    <a:lnTo>
                      <a:pt x="608" y="221"/>
                    </a:lnTo>
                    <a:close/>
                  </a:path>
                </a:pathLst>
              </a:custGeom>
              <a:solidFill>
                <a:srgbClr val="E19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42" name="Freeform 64"/>
              <p:cNvSpPr>
                <a:spLocks/>
              </p:cNvSpPr>
              <p:nvPr/>
            </p:nvSpPr>
            <p:spPr bwMode="auto">
              <a:xfrm>
                <a:off x="4624" y="3325"/>
                <a:ext cx="759" cy="500"/>
              </a:xfrm>
              <a:custGeom>
                <a:avLst/>
                <a:gdLst>
                  <a:gd name="T0" fmla="*/ 544 w 759"/>
                  <a:gd name="T1" fmla="*/ 239 h 500"/>
                  <a:gd name="T2" fmla="*/ 489 w 759"/>
                  <a:gd name="T3" fmla="*/ 267 h 500"/>
                  <a:gd name="T4" fmla="*/ 427 w 759"/>
                  <a:gd name="T5" fmla="*/ 322 h 500"/>
                  <a:gd name="T6" fmla="*/ 387 w 759"/>
                  <a:gd name="T7" fmla="*/ 341 h 500"/>
                  <a:gd name="T8" fmla="*/ 326 w 759"/>
                  <a:gd name="T9" fmla="*/ 316 h 500"/>
                  <a:gd name="T10" fmla="*/ 292 w 759"/>
                  <a:gd name="T11" fmla="*/ 218 h 500"/>
                  <a:gd name="T12" fmla="*/ 264 w 759"/>
                  <a:gd name="T13" fmla="*/ 162 h 500"/>
                  <a:gd name="T14" fmla="*/ 237 w 759"/>
                  <a:gd name="T15" fmla="*/ 172 h 500"/>
                  <a:gd name="T16" fmla="*/ 228 w 759"/>
                  <a:gd name="T17" fmla="*/ 169 h 500"/>
                  <a:gd name="T18" fmla="*/ 261 w 759"/>
                  <a:gd name="T19" fmla="*/ 101 h 500"/>
                  <a:gd name="T20" fmla="*/ 271 w 759"/>
                  <a:gd name="T21" fmla="*/ 83 h 500"/>
                  <a:gd name="T22" fmla="*/ 277 w 759"/>
                  <a:gd name="T23" fmla="*/ 52 h 500"/>
                  <a:gd name="T24" fmla="*/ 243 w 759"/>
                  <a:gd name="T25" fmla="*/ 18 h 500"/>
                  <a:gd name="T26" fmla="*/ 160 w 759"/>
                  <a:gd name="T27" fmla="*/ 18 h 500"/>
                  <a:gd name="T28" fmla="*/ 139 w 759"/>
                  <a:gd name="T29" fmla="*/ 40 h 500"/>
                  <a:gd name="T30" fmla="*/ 117 w 759"/>
                  <a:gd name="T31" fmla="*/ 55 h 500"/>
                  <a:gd name="T32" fmla="*/ 77 w 759"/>
                  <a:gd name="T33" fmla="*/ 52 h 500"/>
                  <a:gd name="T34" fmla="*/ 28 w 759"/>
                  <a:gd name="T35" fmla="*/ 0 h 500"/>
                  <a:gd name="T36" fmla="*/ 3 w 759"/>
                  <a:gd name="T37" fmla="*/ 55 h 500"/>
                  <a:gd name="T38" fmla="*/ 10 w 759"/>
                  <a:gd name="T39" fmla="*/ 150 h 500"/>
                  <a:gd name="T40" fmla="*/ 49 w 759"/>
                  <a:gd name="T41" fmla="*/ 218 h 500"/>
                  <a:gd name="T42" fmla="*/ 99 w 759"/>
                  <a:gd name="T43" fmla="*/ 279 h 500"/>
                  <a:gd name="T44" fmla="*/ 126 w 759"/>
                  <a:gd name="T45" fmla="*/ 301 h 500"/>
                  <a:gd name="T46" fmla="*/ 148 w 759"/>
                  <a:gd name="T47" fmla="*/ 334 h 500"/>
                  <a:gd name="T48" fmla="*/ 206 w 759"/>
                  <a:gd name="T49" fmla="*/ 377 h 500"/>
                  <a:gd name="T50" fmla="*/ 243 w 759"/>
                  <a:gd name="T51" fmla="*/ 384 h 500"/>
                  <a:gd name="T52" fmla="*/ 289 w 759"/>
                  <a:gd name="T53" fmla="*/ 427 h 500"/>
                  <a:gd name="T54" fmla="*/ 344 w 759"/>
                  <a:gd name="T55" fmla="*/ 500 h 500"/>
                  <a:gd name="T56" fmla="*/ 433 w 759"/>
                  <a:gd name="T57" fmla="*/ 488 h 500"/>
                  <a:gd name="T58" fmla="*/ 525 w 759"/>
                  <a:gd name="T59" fmla="*/ 479 h 500"/>
                  <a:gd name="T60" fmla="*/ 559 w 759"/>
                  <a:gd name="T61" fmla="*/ 485 h 500"/>
                  <a:gd name="T62" fmla="*/ 593 w 759"/>
                  <a:gd name="T63" fmla="*/ 451 h 500"/>
                  <a:gd name="T64" fmla="*/ 593 w 759"/>
                  <a:gd name="T65" fmla="*/ 396 h 500"/>
                  <a:gd name="T66" fmla="*/ 621 w 759"/>
                  <a:gd name="T67" fmla="*/ 368 h 500"/>
                  <a:gd name="T68" fmla="*/ 642 w 759"/>
                  <a:gd name="T69" fmla="*/ 368 h 500"/>
                  <a:gd name="T70" fmla="*/ 676 w 759"/>
                  <a:gd name="T71" fmla="*/ 368 h 500"/>
                  <a:gd name="T72" fmla="*/ 704 w 759"/>
                  <a:gd name="T73" fmla="*/ 371 h 500"/>
                  <a:gd name="T74" fmla="*/ 750 w 759"/>
                  <a:gd name="T75" fmla="*/ 405 h 500"/>
                  <a:gd name="T76" fmla="*/ 743 w 759"/>
                  <a:gd name="T77" fmla="*/ 368 h 500"/>
                  <a:gd name="T78" fmla="*/ 688 w 759"/>
                  <a:gd name="T79" fmla="*/ 301 h 500"/>
                  <a:gd name="T80" fmla="*/ 661 w 759"/>
                  <a:gd name="T81" fmla="*/ 252 h 500"/>
                  <a:gd name="T82" fmla="*/ 664 w 759"/>
                  <a:gd name="T83" fmla="*/ 212 h 500"/>
                  <a:gd name="T84" fmla="*/ 654 w 759"/>
                  <a:gd name="T85" fmla="*/ 190 h 5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59"/>
                  <a:gd name="T130" fmla="*/ 0 h 500"/>
                  <a:gd name="T131" fmla="*/ 759 w 759"/>
                  <a:gd name="T132" fmla="*/ 500 h 50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59" h="500">
                    <a:moveTo>
                      <a:pt x="608" y="233"/>
                    </a:moveTo>
                    <a:lnTo>
                      <a:pt x="578" y="239"/>
                    </a:lnTo>
                    <a:lnTo>
                      <a:pt x="544" y="239"/>
                    </a:lnTo>
                    <a:lnTo>
                      <a:pt x="510" y="252"/>
                    </a:lnTo>
                    <a:lnTo>
                      <a:pt x="489" y="267"/>
                    </a:lnTo>
                    <a:lnTo>
                      <a:pt x="464" y="282"/>
                    </a:lnTo>
                    <a:lnTo>
                      <a:pt x="449" y="307"/>
                    </a:lnTo>
                    <a:lnTo>
                      <a:pt x="427" y="322"/>
                    </a:lnTo>
                    <a:lnTo>
                      <a:pt x="409" y="334"/>
                    </a:lnTo>
                    <a:lnTo>
                      <a:pt x="387" y="341"/>
                    </a:lnTo>
                    <a:lnTo>
                      <a:pt x="360" y="334"/>
                    </a:lnTo>
                    <a:lnTo>
                      <a:pt x="326" y="316"/>
                    </a:lnTo>
                    <a:lnTo>
                      <a:pt x="310" y="295"/>
                    </a:lnTo>
                    <a:lnTo>
                      <a:pt x="292" y="261"/>
                    </a:lnTo>
                    <a:lnTo>
                      <a:pt x="292" y="218"/>
                    </a:lnTo>
                    <a:lnTo>
                      <a:pt x="289" y="169"/>
                    </a:lnTo>
                    <a:lnTo>
                      <a:pt x="264" y="162"/>
                    </a:lnTo>
                    <a:lnTo>
                      <a:pt x="243" y="169"/>
                    </a:lnTo>
                    <a:lnTo>
                      <a:pt x="237" y="172"/>
                    </a:lnTo>
                    <a:lnTo>
                      <a:pt x="234" y="172"/>
                    </a:lnTo>
                    <a:lnTo>
                      <a:pt x="228" y="169"/>
                    </a:lnTo>
                    <a:lnTo>
                      <a:pt x="234" y="144"/>
                    </a:lnTo>
                    <a:lnTo>
                      <a:pt x="249" y="123"/>
                    </a:lnTo>
                    <a:lnTo>
                      <a:pt x="261" y="101"/>
                    </a:lnTo>
                    <a:lnTo>
                      <a:pt x="264" y="95"/>
                    </a:lnTo>
                    <a:lnTo>
                      <a:pt x="271" y="83"/>
                    </a:lnTo>
                    <a:lnTo>
                      <a:pt x="277" y="67"/>
                    </a:lnTo>
                    <a:lnTo>
                      <a:pt x="277" y="52"/>
                    </a:lnTo>
                    <a:lnTo>
                      <a:pt x="264" y="27"/>
                    </a:lnTo>
                    <a:lnTo>
                      <a:pt x="243" y="18"/>
                    </a:lnTo>
                    <a:lnTo>
                      <a:pt x="228" y="6"/>
                    </a:lnTo>
                    <a:lnTo>
                      <a:pt x="194" y="0"/>
                    </a:lnTo>
                    <a:lnTo>
                      <a:pt x="160" y="18"/>
                    </a:lnTo>
                    <a:lnTo>
                      <a:pt x="148" y="27"/>
                    </a:lnTo>
                    <a:lnTo>
                      <a:pt x="139" y="40"/>
                    </a:lnTo>
                    <a:lnTo>
                      <a:pt x="126" y="52"/>
                    </a:lnTo>
                    <a:lnTo>
                      <a:pt x="117" y="55"/>
                    </a:lnTo>
                    <a:lnTo>
                      <a:pt x="92" y="55"/>
                    </a:lnTo>
                    <a:lnTo>
                      <a:pt x="77" y="52"/>
                    </a:lnTo>
                    <a:lnTo>
                      <a:pt x="65" y="24"/>
                    </a:lnTo>
                    <a:lnTo>
                      <a:pt x="49" y="0"/>
                    </a:lnTo>
                    <a:lnTo>
                      <a:pt x="28" y="0"/>
                    </a:lnTo>
                    <a:lnTo>
                      <a:pt x="3" y="55"/>
                    </a:lnTo>
                    <a:lnTo>
                      <a:pt x="0" y="107"/>
                    </a:lnTo>
                    <a:lnTo>
                      <a:pt x="10" y="150"/>
                    </a:lnTo>
                    <a:lnTo>
                      <a:pt x="22" y="172"/>
                    </a:lnTo>
                    <a:lnTo>
                      <a:pt x="34" y="196"/>
                    </a:lnTo>
                    <a:lnTo>
                      <a:pt x="49" y="218"/>
                    </a:lnTo>
                    <a:lnTo>
                      <a:pt x="65" y="239"/>
                    </a:lnTo>
                    <a:lnTo>
                      <a:pt x="83" y="261"/>
                    </a:lnTo>
                    <a:lnTo>
                      <a:pt x="99" y="279"/>
                    </a:lnTo>
                    <a:lnTo>
                      <a:pt x="117" y="288"/>
                    </a:lnTo>
                    <a:lnTo>
                      <a:pt x="126" y="295"/>
                    </a:lnTo>
                    <a:lnTo>
                      <a:pt x="126" y="301"/>
                    </a:lnTo>
                    <a:lnTo>
                      <a:pt x="132" y="313"/>
                    </a:lnTo>
                    <a:lnTo>
                      <a:pt x="148" y="334"/>
                    </a:lnTo>
                    <a:lnTo>
                      <a:pt x="160" y="350"/>
                    </a:lnTo>
                    <a:lnTo>
                      <a:pt x="206" y="377"/>
                    </a:lnTo>
                    <a:lnTo>
                      <a:pt x="234" y="384"/>
                    </a:lnTo>
                    <a:lnTo>
                      <a:pt x="243" y="384"/>
                    </a:lnTo>
                    <a:lnTo>
                      <a:pt x="249" y="390"/>
                    </a:lnTo>
                    <a:lnTo>
                      <a:pt x="264" y="405"/>
                    </a:lnTo>
                    <a:lnTo>
                      <a:pt x="289" y="427"/>
                    </a:lnTo>
                    <a:lnTo>
                      <a:pt x="317" y="454"/>
                    </a:lnTo>
                    <a:lnTo>
                      <a:pt x="332" y="479"/>
                    </a:lnTo>
                    <a:lnTo>
                      <a:pt x="344" y="500"/>
                    </a:lnTo>
                    <a:lnTo>
                      <a:pt x="372" y="494"/>
                    </a:lnTo>
                    <a:lnTo>
                      <a:pt x="433" y="488"/>
                    </a:lnTo>
                    <a:lnTo>
                      <a:pt x="492" y="485"/>
                    </a:lnTo>
                    <a:lnTo>
                      <a:pt x="525" y="479"/>
                    </a:lnTo>
                    <a:lnTo>
                      <a:pt x="550" y="485"/>
                    </a:lnTo>
                    <a:lnTo>
                      <a:pt x="559" y="485"/>
                    </a:lnTo>
                    <a:lnTo>
                      <a:pt x="578" y="479"/>
                    </a:lnTo>
                    <a:lnTo>
                      <a:pt x="593" y="473"/>
                    </a:lnTo>
                    <a:lnTo>
                      <a:pt x="593" y="451"/>
                    </a:lnTo>
                    <a:lnTo>
                      <a:pt x="581" y="417"/>
                    </a:lnTo>
                    <a:lnTo>
                      <a:pt x="593" y="396"/>
                    </a:lnTo>
                    <a:lnTo>
                      <a:pt x="608" y="384"/>
                    </a:lnTo>
                    <a:lnTo>
                      <a:pt x="621" y="368"/>
                    </a:lnTo>
                    <a:lnTo>
                      <a:pt x="633" y="362"/>
                    </a:lnTo>
                    <a:lnTo>
                      <a:pt x="642" y="368"/>
                    </a:lnTo>
                    <a:lnTo>
                      <a:pt x="664" y="362"/>
                    </a:lnTo>
                    <a:lnTo>
                      <a:pt x="676" y="362"/>
                    </a:lnTo>
                    <a:lnTo>
                      <a:pt x="676" y="368"/>
                    </a:lnTo>
                    <a:lnTo>
                      <a:pt x="688" y="368"/>
                    </a:lnTo>
                    <a:lnTo>
                      <a:pt x="704" y="371"/>
                    </a:lnTo>
                    <a:lnTo>
                      <a:pt x="725" y="399"/>
                    </a:lnTo>
                    <a:lnTo>
                      <a:pt x="750" y="405"/>
                    </a:lnTo>
                    <a:lnTo>
                      <a:pt x="759" y="396"/>
                    </a:lnTo>
                    <a:lnTo>
                      <a:pt x="743" y="368"/>
                    </a:lnTo>
                    <a:lnTo>
                      <a:pt x="722" y="350"/>
                    </a:lnTo>
                    <a:lnTo>
                      <a:pt x="704" y="322"/>
                    </a:lnTo>
                    <a:lnTo>
                      <a:pt x="688" y="301"/>
                    </a:lnTo>
                    <a:lnTo>
                      <a:pt x="670" y="273"/>
                    </a:lnTo>
                    <a:lnTo>
                      <a:pt x="664" y="255"/>
                    </a:lnTo>
                    <a:lnTo>
                      <a:pt x="661" y="252"/>
                    </a:lnTo>
                    <a:lnTo>
                      <a:pt x="664" y="233"/>
                    </a:lnTo>
                    <a:lnTo>
                      <a:pt x="664" y="212"/>
                    </a:lnTo>
                    <a:lnTo>
                      <a:pt x="661" y="184"/>
                    </a:lnTo>
                    <a:lnTo>
                      <a:pt x="654" y="190"/>
                    </a:lnTo>
                    <a:lnTo>
                      <a:pt x="642" y="212"/>
                    </a:lnTo>
                    <a:lnTo>
                      <a:pt x="608" y="233"/>
                    </a:lnTo>
                    <a:close/>
                  </a:path>
                </a:pathLst>
              </a:custGeom>
              <a:solidFill>
                <a:srgbClr val="DD8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43" name="Freeform 65"/>
              <p:cNvSpPr>
                <a:spLocks/>
              </p:cNvSpPr>
              <p:nvPr/>
            </p:nvSpPr>
            <p:spPr bwMode="auto">
              <a:xfrm>
                <a:off x="4624" y="3325"/>
                <a:ext cx="759" cy="500"/>
              </a:xfrm>
              <a:custGeom>
                <a:avLst/>
                <a:gdLst>
                  <a:gd name="T0" fmla="*/ 544 w 759"/>
                  <a:gd name="T1" fmla="*/ 245 h 500"/>
                  <a:gd name="T2" fmla="*/ 489 w 759"/>
                  <a:gd name="T3" fmla="*/ 267 h 500"/>
                  <a:gd name="T4" fmla="*/ 427 w 759"/>
                  <a:gd name="T5" fmla="*/ 334 h 500"/>
                  <a:gd name="T6" fmla="*/ 387 w 759"/>
                  <a:gd name="T7" fmla="*/ 350 h 500"/>
                  <a:gd name="T8" fmla="*/ 326 w 759"/>
                  <a:gd name="T9" fmla="*/ 334 h 500"/>
                  <a:gd name="T10" fmla="*/ 292 w 759"/>
                  <a:gd name="T11" fmla="*/ 233 h 500"/>
                  <a:gd name="T12" fmla="*/ 261 w 759"/>
                  <a:gd name="T13" fmla="*/ 172 h 500"/>
                  <a:gd name="T14" fmla="*/ 228 w 759"/>
                  <a:gd name="T15" fmla="*/ 190 h 500"/>
                  <a:gd name="T16" fmla="*/ 209 w 759"/>
                  <a:gd name="T17" fmla="*/ 169 h 500"/>
                  <a:gd name="T18" fmla="*/ 261 w 759"/>
                  <a:gd name="T19" fmla="*/ 101 h 500"/>
                  <a:gd name="T20" fmla="*/ 271 w 759"/>
                  <a:gd name="T21" fmla="*/ 83 h 500"/>
                  <a:gd name="T22" fmla="*/ 277 w 759"/>
                  <a:gd name="T23" fmla="*/ 52 h 500"/>
                  <a:gd name="T24" fmla="*/ 243 w 759"/>
                  <a:gd name="T25" fmla="*/ 18 h 500"/>
                  <a:gd name="T26" fmla="*/ 175 w 759"/>
                  <a:gd name="T27" fmla="*/ 18 h 500"/>
                  <a:gd name="T28" fmla="*/ 139 w 759"/>
                  <a:gd name="T29" fmla="*/ 46 h 500"/>
                  <a:gd name="T30" fmla="*/ 117 w 759"/>
                  <a:gd name="T31" fmla="*/ 67 h 500"/>
                  <a:gd name="T32" fmla="*/ 77 w 759"/>
                  <a:gd name="T33" fmla="*/ 52 h 500"/>
                  <a:gd name="T34" fmla="*/ 28 w 759"/>
                  <a:gd name="T35" fmla="*/ 0 h 500"/>
                  <a:gd name="T36" fmla="*/ 3 w 759"/>
                  <a:gd name="T37" fmla="*/ 55 h 500"/>
                  <a:gd name="T38" fmla="*/ 10 w 759"/>
                  <a:gd name="T39" fmla="*/ 150 h 500"/>
                  <a:gd name="T40" fmla="*/ 49 w 759"/>
                  <a:gd name="T41" fmla="*/ 218 h 500"/>
                  <a:gd name="T42" fmla="*/ 99 w 759"/>
                  <a:gd name="T43" fmla="*/ 279 h 500"/>
                  <a:gd name="T44" fmla="*/ 126 w 759"/>
                  <a:gd name="T45" fmla="*/ 301 h 500"/>
                  <a:gd name="T46" fmla="*/ 154 w 759"/>
                  <a:gd name="T47" fmla="*/ 328 h 500"/>
                  <a:gd name="T48" fmla="*/ 209 w 759"/>
                  <a:gd name="T49" fmla="*/ 371 h 500"/>
                  <a:gd name="T50" fmla="*/ 243 w 759"/>
                  <a:gd name="T51" fmla="*/ 384 h 500"/>
                  <a:gd name="T52" fmla="*/ 289 w 759"/>
                  <a:gd name="T53" fmla="*/ 427 h 500"/>
                  <a:gd name="T54" fmla="*/ 344 w 759"/>
                  <a:gd name="T55" fmla="*/ 500 h 500"/>
                  <a:gd name="T56" fmla="*/ 421 w 759"/>
                  <a:gd name="T57" fmla="*/ 488 h 500"/>
                  <a:gd name="T58" fmla="*/ 504 w 759"/>
                  <a:gd name="T59" fmla="*/ 485 h 500"/>
                  <a:gd name="T60" fmla="*/ 525 w 759"/>
                  <a:gd name="T61" fmla="*/ 485 h 500"/>
                  <a:gd name="T62" fmla="*/ 578 w 759"/>
                  <a:gd name="T63" fmla="*/ 451 h 500"/>
                  <a:gd name="T64" fmla="*/ 581 w 759"/>
                  <a:gd name="T65" fmla="*/ 384 h 500"/>
                  <a:gd name="T66" fmla="*/ 608 w 759"/>
                  <a:gd name="T67" fmla="*/ 356 h 500"/>
                  <a:gd name="T68" fmla="*/ 642 w 759"/>
                  <a:gd name="T69" fmla="*/ 350 h 500"/>
                  <a:gd name="T70" fmla="*/ 676 w 759"/>
                  <a:gd name="T71" fmla="*/ 350 h 500"/>
                  <a:gd name="T72" fmla="*/ 697 w 759"/>
                  <a:gd name="T73" fmla="*/ 362 h 500"/>
                  <a:gd name="T74" fmla="*/ 743 w 759"/>
                  <a:gd name="T75" fmla="*/ 396 h 500"/>
                  <a:gd name="T76" fmla="*/ 743 w 759"/>
                  <a:gd name="T77" fmla="*/ 368 h 500"/>
                  <a:gd name="T78" fmla="*/ 688 w 759"/>
                  <a:gd name="T79" fmla="*/ 301 h 500"/>
                  <a:gd name="T80" fmla="*/ 661 w 759"/>
                  <a:gd name="T81" fmla="*/ 252 h 500"/>
                  <a:gd name="T82" fmla="*/ 664 w 759"/>
                  <a:gd name="T83" fmla="*/ 224 h 500"/>
                  <a:gd name="T84" fmla="*/ 661 w 759"/>
                  <a:gd name="T85" fmla="*/ 205 h 5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59"/>
                  <a:gd name="T130" fmla="*/ 0 h 500"/>
                  <a:gd name="T131" fmla="*/ 759 w 759"/>
                  <a:gd name="T132" fmla="*/ 500 h 50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59" h="500">
                    <a:moveTo>
                      <a:pt x="608" y="233"/>
                    </a:moveTo>
                    <a:lnTo>
                      <a:pt x="578" y="239"/>
                    </a:lnTo>
                    <a:lnTo>
                      <a:pt x="544" y="245"/>
                    </a:lnTo>
                    <a:lnTo>
                      <a:pt x="510" y="252"/>
                    </a:lnTo>
                    <a:lnTo>
                      <a:pt x="489" y="267"/>
                    </a:lnTo>
                    <a:lnTo>
                      <a:pt x="464" y="288"/>
                    </a:lnTo>
                    <a:lnTo>
                      <a:pt x="449" y="313"/>
                    </a:lnTo>
                    <a:lnTo>
                      <a:pt x="427" y="334"/>
                    </a:lnTo>
                    <a:lnTo>
                      <a:pt x="409" y="350"/>
                    </a:lnTo>
                    <a:lnTo>
                      <a:pt x="387" y="350"/>
                    </a:lnTo>
                    <a:lnTo>
                      <a:pt x="360" y="344"/>
                    </a:lnTo>
                    <a:lnTo>
                      <a:pt x="326" y="334"/>
                    </a:lnTo>
                    <a:lnTo>
                      <a:pt x="304" y="307"/>
                    </a:lnTo>
                    <a:lnTo>
                      <a:pt x="292" y="273"/>
                    </a:lnTo>
                    <a:lnTo>
                      <a:pt x="292" y="233"/>
                    </a:lnTo>
                    <a:lnTo>
                      <a:pt x="283" y="178"/>
                    </a:lnTo>
                    <a:lnTo>
                      <a:pt x="261" y="172"/>
                    </a:lnTo>
                    <a:lnTo>
                      <a:pt x="243" y="184"/>
                    </a:lnTo>
                    <a:lnTo>
                      <a:pt x="228" y="190"/>
                    </a:lnTo>
                    <a:lnTo>
                      <a:pt x="215" y="184"/>
                    </a:lnTo>
                    <a:lnTo>
                      <a:pt x="209" y="169"/>
                    </a:lnTo>
                    <a:lnTo>
                      <a:pt x="221" y="144"/>
                    </a:lnTo>
                    <a:lnTo>
                      <a:pt x="243" y="116"/>
                    </a:lnTo>
                    <a:lnTo>
                      <a:pt x="261" y="101"/>
                    </a:lnTo>
                    <a:lnTo>
                      <a:pt x="264" y="95"/>
                    </a:lnTo>
                    <a:lnTo>
                      <a:pt x="271" y="83"/>
                    </a:lnTo>
                    <a:lnTo>
                      <a:pt x="277" y="67"/>
                    </a:lnTo>
                    <a:lnTo>
                      <a:pt x="277" y="52"/>
                    </a:lnTo>
                    <a:lnTo>
                      <a:pt x="261" y="27"/>
                    </a:lnTo>
                    <a:lnTo>
                      <a:pt x="243" y="18"/>
                    </a:lnTo>
                    <a:lnTo>
                      <a:pt x="228" y="6"/>
                    </a:lnTo>
                    <a:lnTo>
                      <a:pt x="200" y="6"/>
                    </a:lnTo>
                    <a:lnTo>
                      <a:pt x="175" y="18"/>
                    </a:lnTo>
                    <a:lnTo>
                      <a:pt x="154" y="33"/>
                    </a:lnTo>
                    <a:lnTo>
                      <a:pt x="139" y="46"/>
                    </a:lnTo>
                    <a:lnTo>
                      <a:pt x="126" y="67"/>
                    </a:lnTo>
                    <a:lnTo>
                      <a:pt x="117" y="67"/>
                    </a:lnTo>
                    <a:lnTo>
                      <a:pt x="99" y="61"/>
                    </a:lnTo>
                    <a:lnTo>
                      <a:pt x="77" y="52"/>
                    </a:lnTo>
                    <a:lnTo>
                      <a:pt x="65" y="24"/>
                    </a:lnTo>
                    <a:lnTo>
                      <a:pt x="43" y="0"/>
                    </a:lnTo>
                    <a:lnTo>
                      <a:pt x="28" y="0"/>
                    </a:lnTo>
                    <a:lnTo>
                      <a:pt x="3" y="55"/>
                    </a:lnTo>
                    <a:lnTo>
                      <a:pt x="0" y="107"/>
                    </a:lnTo>
                    <a:lnTo>
                      <a:pt x="10" y="150"/>
                    </a:lnTo>
                    <a:lnTo>
                      <a:pt x="22" y="172"/>
                    </a:lnTo>
                    <a:lnTo>
                      <a:pt x="34" y="196"/>
                    </a:lnTo>
                    <a:lnTo>
                      <a:pt x="49" y="218"/>
                    </a:lnTo>
                    <a:lnTo>
                      <a:pt x="65" y="239"/>
                    </a:lnTo>
                    <a:lnTo>
                      <a:pt x="83" y="261"/>
                    </a:lnTo>
                    <a:lnTo>
                      <a:pt x="99" y="279"/>
                    </a:lnTo>
                    <a:lnTo>
                      <a:pt x="117" y="288"/>
                    </a:lnTo>
                    <a:lnTo>
                      <a:pt x="126" y="295"/>
                    </a:lnTo>
                    <a:lnTo>
                      <a:pt x="126" y="301"/>
                    </a:lnTo>
                    <a:lnTo>
                      <a:pt x="132" y="313"/>
                    </a:lnTo>
                    <a:lnTo>
                      <a:pt x="154" y="328"/>
                    </a:lnTo>
                    <a:lnTo>
                      <a:pt x="175" y="350"/>
                    </a:lnTo>
                    <a:lnTo>
                      <a:pt x="209" y="371"/>
                    </a:lnTo>
                    <a:lnTo>
                      <a:pt x="237" y="384"/>
                    </a:lnTo>
                    <a:lnTo>
                      <a:pt x="243" y="384"/>
                    </a:lnTo>
                    <a:lnTo>
                      <a:pt x="249" y="390"/>
                    </a:lnTo>
                    <a:lnTo>
                      <a:pt x="264" y="405"/>
                    </a:lnTo>
                    <a:lnTo>
                      <a:pt x="289" y="427"/>
                    </a:lnTo>
                    <a:lnTo>
                      <a:pt x="317" y="454"/>
                    </a:lnTo>
                    <a:lnTo>
                      <a:pt x="332" y="479"/>
                    </a:lnTo>
                    <a:lnTo>
                      <a:pt x="344" y="500"/>
                    </a:lnTo>
                    <a:lnTo>
                      <a:pt x="366" y="494"/>
                    </a:lnTo>
                    <a:lnTo>
                      <a:pt x="421" y="488"/>
                    </a:lnTo>
                    <a:lnTo>
                      <a:pt x="476" y="485"/>
                    </a:lnTo>
                    <a:lnTo>
                      <a:pt x="504" y="485"/>
                    </a:lnTo>
                    <a:lnTo>
                      <a:pt x="522" y="485"/>
                    </a:lnTo>
                    <a:lnTo>
                      <a:pt x="525" y="485"/>
                    </a:lnTo>
                    <a:lnTo>
                      <a:pt x="550" y="479"/>
                    </a:lnTo>
                    <a:lnTo>
                      <a:pt x="578" y="473"/>
                    </a:lnTo>
                    <a:lnTo>
                      <a:pt x="578" y="451"/>
                    </a:lnTo>
                    <a:lnTo>
                      <a:pt x="572" y="411"/>
                    </a:lnTo>
                    <a:lnTo>
                      <a:pt x="581" y="384"/>
                    </a:lnTo>
                    <a:lnTo>
                      <a:pt x="593" y="368"/>
                    </a:lnTo>
                    <a:lnTo>
                      <a:pt x="608" y="356"/>
                    </a:lnTo>
                    <a:lnTo>
                      <a:pt x="627" y="350"/>
                    </a:lnTo>
                    <a:lnTo>
                      <a:pt x="642" y="350"/>
                    </a:lnTo>
                    <a:lnTo>
                      <a:pt x="661" y="350"/>
                    </a:lnTo>
                    <a:lnTo>
                      <a:pt x="670" y="350"/>
                    </a:lnTo>
                    <a:lnTo>
                      <a:pt x="676" y="350"/>
                    </a:lnTo>
                    <a:lnTo>
                      <a:pt x="688" y="356"/>
                    </a:lnTo>
                    <a:lnTo>
                      <a:pt x="697" y="362"/>
                    </a:lnTo>
                    <a:lnTo>
                      <a:pt x="725" y="384"/>
                    </a:lnTo>
                    <a:lnTo>
                      <a:pt x="743" y="396"/>
                    </a:lnTo>
                    <a:lnTo>
                      <a:pt x="759" y="390"/>
                    </a:lnTo>
                    <a:lnTo>
                      <a:pt x="743" y="368"/>
                    </a:lnTo>
                    <a:lnTo>
                      <a:pt x="722" y="350"/>
                    </a:lnTo>
                    <a:lnTo>
                      <a:pt x="704" y="322"/>
                    </a:lnTo>
                    <a:lnTo>
                      <a:pt x="688" y="301"/>
                    </a:lnTo>
                    <a:lnTo>
                      <a:pt x="670" y="273"/>
                    </a:lnTo>
                    <a:lnTo>
                      <a:pt x="664" y="255"/>
                    </a:lnTo>
                    <a:lnTo>
                      <a:pt x="661" y="252"/>
                    </a:lnTo>
                    <a:lnTo>
                      <a:pt x="664" y="239"/>
                    </a:lnTo>
                    <a:lnTo>
                      <a:pt x="664" y="224"/>
                    </a:lnTo>
                    <a:lnTo>
                      <a:pt x="661" y="199"/>
                    </a:lnTo>
                    <a:lnTo>
                      <a:pt x="661" y="205"/>
                    </a:lnTo>
                    <a:lnTo>
                      <a:pt x="642" y="218"/>
                    </a:lnTo>
                    <a:lnTo>
                      <a:pt x="608" y="233"/>
                    </a:lnTo>
                    <a:close/>
                  </a:path>
                </a:pathLst>
              </a:custGeom>
              <a:solidFill>
                <a:srgbClr val="D8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44" name="Freeform 66"/>
              <p:cNvSpPr>
                <a:spLocks/>
              </p:cNvSpPr>
              <p:nvPr/>
            </p:nvSpPr>
            <p:spPr bwMode="auto">
              <a:xfrm>
                <a:off x="4624" y="3325"/>
                <a:ext cx="753" cy="500"/>
              </a:xfrm>
              <a:custGeom>
                <a:avLst/>
                <a:gdLst>
                  <a:gd name="T0" fmla="*/ 544 w 753"/>
                  <a:gd name="T1" fmla="*/ 252 h 500"/>
                  <a:gd name="T2" fmla="*/ 489 w 753"/>
                  <a:gd name="T3" fmla="*/ 279 h 500"/>
                  <a:gd name="T4" fmla="*/ 427 w 753"/>
                  <a:gd name="T5" fmla="*/ 341 h 500"/>
                  <a:gd name="T6" fmla="*/ 387 w 753"/>
                  <a:gd name="T7" fmla="*/ 356 h 500"/>
                  <a:gd name="T8" fmla="*/ 326 w 753"/>
                  <a:gd name="T9" fmla="*/ 334 h 500"/>
                  <a:gd name="T10" fmla="*/ 277 w 753"/>
                  <a:gd name="T11" fmla="*/ 252 h 500"/>
                  <a:gd name="T12" fmla="*/ 249 w 753"/>
                  <a:gd name="T13" fmla="*/ 190 h 500"/>
                  <a:gd name="T14" fmla="*/ 215 w 753"/>
                  <a:gd name="T15" fmla="*/ 205 h 500"/>
                  <a:gd name="T16" fmla="*/ 194 w 753"/>
                  <a:gd name="T17" fmla="*/ 184 h 500"/>
                  <a:gd name="T18" fmla="*/ 243 w 753"/>
                  <a:gd name="T19" fmla="*/ 101 h 500"/>
                  <a:gd name="T20" fmla="*/ 264 w 753"/>
                  <a:gd name="T21" fmla="*/ 80 h 500"/>
                  <a:gd name="T22" fmla="*/ 271 w 753"/>
                  <a:gd name="T23" fmla="*/ 46 h 500"/>
                  <a:gd name="T24" fmla="*/ 243 w 753"/>
                  <a:gd name="T25" fmla="*/ 18 h 500"/>
                  <a:gd name="T26" fmla="*/ 175 w 753"/>
                  <a:gd name="T27" fmla="*/ 18 h 500"/>
                  <a:gd name="T28" fmla="*/ 139 w 753"/>
                  <a:gd name="T29" fmla="*/ 52 h 500"/>
                  <a:gd name="T30" fmla="*/ 117 w 753"/>
                  <a:gd name="T31" fmla="*/ 67 h 500"/>
                  <a:gd name="T32" fmla="*/ 77 w 753"/>
                  <a:gd name="T33" fmla="*/ 52 h 500"/>
                  <a:gd name="T34" fmla="*/ 28 w 753"/>
                  <a:gd name="T35" fmla="*/ 0 h 500"/>
                  <a:gd name="T36" fmla="*/ 3 w 753"/>
                  <a:gd name="T37" fmla="*/ 55 h 500"/>
                  <a:gd name="T38" fmla="*/ 10 w 753"/>
                  <a:gd name="T39" fmla="*/ 150 h 500"/>
                  <a:gd name="T40" fmla="*/ 49 w 753"/>
                  <a:gd name="T41" fmla="*/ 218 h 500"/>
                  <a:gd name="T42" fmla="*/ 99 w 753"/>
                  <a:gd name="T43" fmla="*/ 279 h 500"/>
                  <a:gd name="T44" fmla="*/ 126 w 753"/>
                  <a:gd name="T45" fmla="*/ 301 h 500"/>
                  <a:gd name="T46" fmla="*/ 154 w 753"/>
                  <a:gd name="T47" fmla="*/ 328 h 500"/>
                  <a:gd name="T48" fmla="*/ 209 w 753"/>
                  <a:gd name="T49" fmla="*/ 371 h 500"/>
                  <a:gd name="T50" fmla="*/ 243 w 753"/>
                  <a:gd name="T51" fmla="*/ 384 h 500"/>
                  <a:gd name="T52" fmla="*/ 289 w 753"/>
                  <a:gd name="T53" fmla="*/ 427 h 500"/>
                  <a:gd name="T54" fmla="*/ 344 w 753"/>
                  <a:gd name="T55" fmla="*/ 500 h 500"/>
                  <a:gd name="T56" fmla="*/ 409 w 753"/>
                  <a:gd name="T57" fmla="*/ 494 h 500"/>
                  <a:gd name="T58" fmla="*/ 489 w 753"/>
                  <a:gd name="T59" fmla="*/ 485 h 500"/>
                  <a:gd name="T60" fmla="*/ 510 w 753"/>
                  <a:gd name="T61" fmla="*/ 485 h 500"/>
                  <a:gd name="T62" fmla="*/ 559 w 753"/>
                  <a:gd name="T63" fmla="*/ 451 h 500"/>
                  <a:gd name="T64" fmla="*/ 559 w 753"/>
                  <a:gd name="T65" fmla="*/ 390 h 500"/>
                  <a:gd name="T66" fmla="*/ 593 w 753"/>
                  <a:gd name="T67" fmla="*/ 350 h 500"/>
                  <a:gd name="T68" fmla="*/ 642 w 753"/>
                  <a:gd name="T69" fmla="*/ 334 h 500"/>
                  <a:gd name="T70" fmla="*/ 670 w 753"/>
                  <a:gd name="T71" fmla="*/ 334 h 500"/>
                  <a:gd name="T72" fmla="*/ 682 w 753"/>
                  <a:gd name="T73" fmla="*/ 341 h 500"/>
                  <a:gd name="T74" fmla="*/ 710 w 753"/>
                  <a:gd name="T75" fmla="*/ 368 h 500"/>
                  <a:gd name="T76" fmla="*/ 743 w 753"/>
                  <a:gd name="T77" fmla="*/ 368 h 500"/>
                  <a:gd name="T78" fmla="*/ 704 w 753"/>
                  <a:gd name="T79" fmla="*/ 322 h 500"/>
                  <a:gd name="T80" fmla="*/ 664 w 753"/>
                  <a:gd name="T81" fmla="*/ 255 h 500"/>
                  <a:gd name="T82" fmla="*/ 664 w 753"/>
                  <a:gd name="T83" fmla="*/ 239 h 500"/>
                  <a:gd name="T84" fmla="*/ 661 w 753"/>
                  <a:gd name="T85" fmla="*/ 199 h 500"/>
                  <a:gd name="T86" fmla="*/ 608 w 753"/>
                  <a:gd name="T87" fmla="*/ 233 h 5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53"/>
                  <a:gd name="T133" fmla="*/ 0 h 500"/>
                  <a:gd name="T134" fmla="*/ 753 w 753"/>
                  <a:gd name="T135" fmla="*/ 500 h 50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53" h="500">
                    <a:moveTo>
                      <a:pt x="608" y="233"/>
                    </a:moveTo>
                    <a:lnTo>
                      <a:pt x="581" y="245"/>
                    </a:lnTo>
                    <a:lnTo>
                      <a:pt x="544" y="252"/>
                    </a:lnTo>
                    <a:lnTo>
                      <a:pt x="510" y="267"/>
                    </a:lnTo>
                    <a:lnTo>
                      <a:pt x="489" y="279"/>
                    </a:lnTo>
                    <a:lnTo>
                      <a:pt x="470" y="301"/>
                    </a:lnTo>
                    <a:lnTo>
                      <a:pt x="449" y="316"/>
                    </a:lnTo>
                    <a:lnTo>
                      <a:pt x="427" y="341"/>
                    </a:lnTo>
                    <a:lnTo>
                      <a:pt x="409" y="350"/>
                    </a:lnTo>
                    <a:lnTo>
                      <a:pt x="387" y="356"/>
                    </a:lnTo>
                    <a:lnTo>
                      <a:pt x="353" y="350"/>
                    </a:lnTo>
                    <a:lnTo>
                      <a:pt x="326" y="334"/>
                    </a:lnTo>
                    <a:lnTo>
                      <a:pt x="304" y="313"/>
                    </a:lnTo>
                    <a:lnTo>
                      <a:pt x="289" y="288"/>
                    </a:lnTo>
                    <a:lnTo>
                      <a:pt x="277" y="252"/>
                    </a:lnTo>
                    <a:lnTo>
                      <a:pt x="271" y="196"/>
                    </a:lnTo>
                    <a:lnTo>
                      <a:pt x="249" y="190"/>
                    </a:lnTo>
                    <a:lnTo>
                      <a:pt x="228" y="199"/>
                    </a:lnTo>
                    <a:lnTo>
                      <a:pt x="215" y="205"/>
                    </a:lnTo>
                    <a:lnTo>
                      <a:pt x="206" y="199"/>
                    </a:lnTo>
                    <a:lnTo>
                      <a:pt x="194" y="184"/>
                    </a:lnTo>
                    <a:lnTo>
                      <a:pt x="215" y="150"/>
                    </a:lnTo>
                    <a:lnTo>
                      <a:pt x="237" y="116"/>
                    </a:lnTo>
                    <a:lnTo>
                      <a:pt x="243" y="101"/>
                    </a:lnTo>
                    <a:lnTo>
                      <a:pt x="249" y="95"/>
                    </a:lnTo>
                    <a:lnTo>
                      <a:pt x="264" y="80"/>
                    </a:lnTo>
                    <a:lnTo>
                      <a:pt x="277" y="67"/>
                    </a:lnTo>
                    <a:lnTo>
                      <a:pt x="271" y="46"/>
                    </a:lnTo>
                    <a:lnTo>
                      <a:pt x="261" y="27"/>
                    </a:lnTo>
                    <a:lnTo>
                      <a:pt x="243" y="18"/>
                    </a:lnTo>
                    <a:lnTo>
                      <a:pt x="228" y="6"/>
                    </a:lnTo>
                    <a:lnTo>
                      <a:pt x="200" y="6"/>
                    </a:lnTo>
                    <a:lnTo>
                      <a:pt x="175" y="18"/>
                    </a:lnTo>
                    <a:lnTo>
                      <a:pt x="154" y="33"/>
                    </a:lnTo>
                    <a:lnTo>
                      <a:pt x="139" y="52"/>
                    </a:lnTo>
                    <a:lnTo>
                      <a:pt x="126" y="67"/>
                    </a:lnTo>
                    <a:lnTo>
                      <a:pt x="117" y="67"/>
                    </a:lnTo>
                    <a:lnTo>
                      <a:pt x="99" y="61"/>
                    </a:lnTo>
                    <a:lnTo>
                      <a:pt x="77" y="52"/>
                    </a:lnTo>
                    <a:lnTo>
                      <a:pt x="62" y="27"/>
                    </a:lnTo>
                    <a:lnTo>
                      <a:pt x="43" y="6"/>
                    </a:lnTo>
                    <a:lnTo>
                      <a:pt x="28" y="0"/>
                    </a:lnTo>
                    <a:lnTo>
                      <a:pt x="3" y="55"/>
                    </a:lnTo>
                    <a:lnTo>
                      <a:pt x="0" y="107"/>
                    </a:lnTo>
                    <a:lnTo>
                      <a:pt x="10" y="150"/>
                    </a:lnTo>
                    <a:lnTo>
                      <a:pt x="22" y="172"/>
                    </a:lnTo>
                    <a:lnTo>
                      <a:pt x="34" y="196"/>
                    </a:lnTo>
                    <a:lnTo>
                      <a:pt x="49" y="218"/>
                    </a:lnTo>
                    <a:lnTo>
                      <a:pt x="65" y="239"/>
                    </a:lnTo>
                    <a:lnTo>
                      <a:pt x="83" y="261"/>
                    </a:lnTo>
                    <a:lnTo>
                      <a:pt x="99" y="279"/>
                    </a:lnTo>
                    <a:lnTo>
                      <a:pt x="117" y="288"/>
                    </a:lnTo>
                    <a:lnTo>
                      <a:pt x="126" y="295"/>
                    </a:lnTo>
                    <a:lnTo>
                      <a:pt x="126" y="301"/>
                    </a:lnTo>
                    <a:lnTo>
                      <a:pt x="132" y="307"/>
                    </a:lnTo>
                    <a:lnTo>
                      <a:pt x="154" y="328"/>
                    </a:lnTo>
                    <a:lnTo>
                      <a:pt x="175" y="350"/>
                    </a:lnTo>
                    <a:lnTo>
                      <a:pt x="209" y="371"/>
                    </a:lnTo>
                    <a:lnTo>
                      <a:pt x="237" y="377"/>
                    </a:lnTo>
                    <a:lnTo>
                      <a:pt x="243" y="384"/>
                    </a:lnTo>
                    <a:lnTo>
                      <a:pt x="249" y="390"/>
                    </a:lnTo>
                    <a:lnTo>
                      <a:pt x="264" y="405"/>
                    </a:lnTo>
                    <a:lnTo>
                      <a:pt x="289" y="427"/>
                    </a:lnTo>
                    <a:lnTo>
                      <a:pt x="317" y="454"/>
                    </a:lnTo>
                    <a:lnTo>
                      <a:pt x="332" y="479"/>
                    </a:lnTo>
                    <a:lnTo>
                      <a:pt x="344" y="500"/>
                    </a:lnTo>
                    <a:lnTo>
                      <a:pt x="366" y="494"/>
                    </a:lnTo>
                    <a:lnTo>
                      <a:pt x="409" y="494"/>
                    </a:lnTo>
                    <a:lnTo>
                      <a:pt x="461" y="485"/>
                    </a:lnTo>
                    <a:lnTo>
                      <a:pt x="489" y="485"/>
                    </a:lnTo>
                    <a:lnTo>
                      <a:pt x="498" y="485"/>
                    </a:lnTo>
                    <a:lnTo>
                      <a:pt x="510" y="485"/>
                    </a:lnTo>
                    <a:lnTo>
                      <a:pt x="532" y="479"/>
                    </a:lnTo>
                    <a:lnTo>
                      <a:pt x="553" y="473"/>
                    </a:lnTo>
                    <a:lnTo>
                      <a:pt x="559" y="451"/>
                    </a:lnTo>
                    <a:lnTo>
                      <a:pt x="553" y="417"/>
                    </a:lnTo>
                    <a:lnTo>
                      <a:pt x="559" y="390"/>
                    </a:lnTo>
                    <a:lnTo>
                      <a:pt x="578" y="362"/>
                    </a:lnTo>
                    <a:lnTo>
                      <a:pt x="593" y="350"/>
                    </a:lnTo>
                    <a:lnTo>
                      <a:pt x="608" y="341"/>
                    </a:lnTo>
                    <a:lnTo>
                      <a:pt x="627" y="334"/>
                    </a:lnTo>
                    <a:lnTo>
                      <a:pt x="642" y="334"/>
                    </a:lnTo>
                    <a:lnTo>
                      <a:pt x="661" y="334"/>
                    </a:lnTo>
                    <a:lnTo>
                      <a:pt x="670" y="334"/>
                    </a:lnTo>
                    <a:lnTo>
                      <a:pt x="676" y="334"/>
                    </a:lnTo>
                    <a:lnTo>
                      <a:pt x="682" y="341"/>
                    </a:lnTo>
                    <a:lnTo>
                      <a:pt x="694" y="350"/>
                    </a:lnTo>
                    <a:lnTo>
                      <a:pt x="710" y="368"/>
                    </a:lnTo>
                    <a:lnTo>
                      <a:pt x="737" y="384"/>
                    </a:lnTo>
                    <a:lnTo>
                      <a:pt x="753" y="384"/>
                    </a:lnTo>
                    <a:lnTo>
                      <a:pt x="743" y="368"/>
                    </a:lnTo>
                    <a:lnTo>
                      <a:pt x="722" y="350"/>
                    </a:lnTo>
                    <a:lnTo>
                      <a:pt x="704" y="322"/>
                    </a:lnTo>
                    <a:lnTo>
                      <a:pt x="688" y="301"/>
                    </a:lnTo>
                    <a:lnTo>
                      <a:pt x="670" y="273"/>
                    </a:lnTo>
                    <a:lnTo>
                      <a:pt x="664" y="255"/>
                    </a:lnTo>
                    <a:lnTo>
                      <a:pt x="661" y="252"/>
                    </a:lnTo>
                    <a:lnTo>
                      <a:pt x="664" y="239"/>
                    </a:lnTo>
                    <a:lnTo>
                      <a:pt x="664" y="224"/>
                    </a:lnTo>
                    <a:lnTo>
                      <a:pt x="661" y="199"/>
                    </a:lnTo>
                    <a:lnTo>
                      <a:pt x="661" y="205"/>
                    </a:lnTo>
                    <a:lnTo>
                      <a:pt x="642" y="218"/>
                    </a:lnTo>
                    <a:lnTo>
                      <a:pt x="608" y="233"/>
                    </a:lnTo>
                    <a:close/>
                  </a:path>
                </a:pathLst>
              </a:custGeom>
              <a:solidFill>
                <a:srgbClr val="D47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45" name="Freeform 67"/>
              <p:cNvSpPr>
                <a:spLocks/>
              </p:cNvSpPr>
              <p:nvPr/>
            </p:nvSpPr>
            <p:spPr bwMode="auto">
              <a:xfrm>
                <a:off x="4624" y="3325"/>
                <a:ext cx="753" cy="500"/>
              </a:xfrm>
              <a:custGeom>
                <a:avLst/>
                <a:gdLst>
                  <a:gd name="T0" fmla="*/ 550 w 753"/>
                  <a:gd name="T1" fmla="*/ 252 h 500"/>
                  <a:gd name="T2" fmla="*/ 492 w 753"/>
                  <a:gd name="T3" fmla="*/ 282 h 500"/>
                  <a:gd name="T4" fmla="*/ 427 w 753"/>
                  <a:gd name="T5" fmla="*/ 350 h 500"/>
                  <a:gd name="T6" fmla="*/ 387 w 753"/>
                  <a:gd name="T7" fmla="*/ 371 h 500"/>
                  <a:gd name="T8" fmla="*/ 326 w 753"/>
                  <a:gd name="T9" fmla="*/ 350 h 500"/>
                  <a:gd name="T10" fmla="*/ 277 w 753"/>
                  <a:gd name="T11" fmla="*/ 267 h 500"/>
                  <a:gd name="T12" fmla="*/ 243 w 753"/>
                  <a:gd name="T13" fmla="*/ 212 h 500"/>
                  <a:gd name="T14" fmla="*/ 206 w 753"/>
                  <a:gd name="T15" fmla="*/ 224 h 500"/>
                  <a:gd name="T16" fmla="*/ 194 w 753"/>
                  <a:gd name="T17" fmla="*/ 184 h 500"/>
                  <a:gd name="T18" fmla="*/ 243 w 753"/>
                  <a:gd name="T19" fmla="*/ 83 h 500"/>
                  <a:gd name="T20" fmla="*/ 255 w 753"/>
                  <a:gd name="T21" fmla="*/ 73 h 500"/>
                  <a:gd name="T22" fmla="*/ 264 w 753"/>
                  <a:gd name="T23" fmla="*/ 46 h 500"/>
                  <a:gd name="T24" fmla="*/ 243 w 753"/>
                  <a:gd name="T25" fmla="*/ 18 h 500"/>
                  <a:gd name="T26" fmla="*/ 175 w 753"/>
                  <a:gd name="T27" fmla="*/ 33 h 500"/>
                  <a:gd name="T28" fmla="*/ 139 w 753"/>
                  <a:gd name="T29" fmla="*/ 52 h 500"/>
                  <a:gd name="T30" fmla="*/ 120 w 753"/>
                  <a:gd name="T31" fmla="*/ 73 h 500"/>
                  <a:gd name="T32" fmla="*/ 77 w 753"/>
                  <a:gd name="T33" fmla="*/ 67 h 500"/>
                  <a:gd name="T34" fmla="*/ 28 w 753"/>
                  <a:gd name="T35" fmla="*/ 18 h 500"/>
                  <a:gd name="T36" fmla="*/ 3 w 753"/>
                  <a:gd name="T37" fmla="*/ 55 h 500"/>
                  <a:gd name="T38" fmla="*/ 10 w 753"/>
                  <a:gd name="T39" fmla="*/ 150 h 500"/>
                  <a:gd name="T40" fmla="*/ 49 w 753"/>
                  <a:gd name="T41" fmla="*/ 218 h 500"/>
                  <a:gd name="T42" fmla="*/ 99 w 753"/>
                  <a:gd name="T43" fmla="*/ 279 h 500"/>
                  <a:gd name="T44" fmla="*/ 126 w 753"/>
                  <a:gd name="T45" fmla="*/ 301 h 500"/>
                  <a:gd name="T46" fmla="*/ 154 w 753"/>
                  <a:gd name="T47" fmla="*/ 328 h 500"/>
                  <a:gd name="T48" fmla="*/ 209 w 753"/>
                  <a:gd name="T49" fmla="*/ 368 h 500"/>
                  <a:gd name="T50" fmla="*/ 243 w 753"/>
                  <a:gd name="T51" fmla="*/ 384 h 500"/>
                  <a:gd name="T52" fmla="*/ 289 w 753"/>
                  <a:gd name="T53" fmla="*/ 427 h 500"/>
                  <a:gd name="T54" fmla="*/ 344 w 753"/>
                  <a:gd name="T55" fmla="*/ 500 h 500"/>
                  <a:gd name="T56" fmla="*/ 406 w 753"/>
                  <a:gd name="T57" fmla="*/ 494 h 500"/>
                  <a:gd name="T58" fmla="*/ 470 w 753"/>
                  <a:gd name="T59" fmla="*/ 485 h 500"/>
                  <a:gd name="T60" fmla="*/ 476 w 753"/>
                  <a:gd name="T61" fmla="*/ 485 h 500"/>
                  <a:gd name="T62" fmla="*/ 544 w 753"/>
                  <a:gd name="T63" fmla="*/ 451 h 500"/>
                  <a:gd name="T64" fmla="*/ 544 w 753"/>
                  <a:gd name="T65" fmla="*/ 396 h 500"/>
                  <a:gd name="T66" fmla="*/ 578 w 753"/>
                  <a:gd name="T67" fmla="*/ 334 h 500"/>
                  <a:gd name="T68" fmla="*/ 621 w 753"/>
                  <a:gd name="T69" fmla="*/ 322 h 500"/>
                  <a:gd name="T70" fmla="*/ 661 w 753"/>
                  <a:gd name="T71" fmla="*/ 322 h 500"/>
                  <a:gd name="T72" fmla="*/ 676 w 753"/>
                  <a:gd name="T73" fmla="*/ 334 h 500"/>
                  <a:gd name="T74" fmla="*/ 710 w 753"/>
                  <a:gd name="T75" fmla="*/ 368 h 500"/>
                  <a:gd name="T76" fmla="*/ 753 w 753"/>
                  <a:gd name="T77" fmla="*/ 384 h 500"/>
                  <a:gd name="T78" fmla="*/ 722 w 753"/>
                  <a:gd name="T79" fmla="*/ 350 h 500"/>
                  <a:gd name="T80" fmla="*/ 670 w 753"/>
                  <a:gd name="T81" fmla="*/ 273 h 500"/>
                  <a:gd name="T82" fmla="*/ 661 w 753"/>
                  <a:gd name="T83" fmla="*/ 252 h 500"/>
                  <a:gd name="T84" fmla="*/ 661 w 753"/>
                  <a:gd name="T85" fmla="*/ 218 h 500"/>
                  <a:gd name="T86" fmla="*/ 642 w 753"/>
                  <a:gd name="T87" fmla="*/ 224 h 5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53"/>
                  <a:gd name="T133" fmla="*/ 0 h 500"/>
                  <a:gd name="T134" fmla="*/ 753 w 753"/>
                  <a:gd name="T135" fmla="*/ 500 h 50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53" h="500">
                    <a:moveTo>
                      <a:pt x="608" y="233"/>
                    </a:moveTo>
                    <a:lnTo>
                      <a:pt x="581" y="245"/>
                    </a:lnTo>
                    <a:lnTo>
                      <a:pt x="550" y="252"/>
                    </a:lnTo>
                    <a:lnTo>
                      <a:pt x="510" y="267"/>
                    </a:lnTo>
                    <a:lnTo>
                      <a:pt x="492" y="282"/>
                    </a:lnTo>
                    <a:lnTo>
                      <a:pt x="470" y="307"/>
                    </a:lnTo>
                    <a:lnTo>
                      <a:pt x="449" y="328"/>
                    </a:lnTo>
                    <a:lnTo>
                      <a:pt x="427" y="350"/>
                    </a:lnTo>
                    <a:lnTo>
                      <a:pt x="409" y="368"/>
                    </a:lnTo>
                    <a:lnTo>
                      <a:pt x="387" y="371"/>
                    </a:lnTo>
                    <a:lnTo>
                      <a:pt x="353" y="368"/>
                    </a:lnTo>
                    <a:lnTo>
                      <a:pt x="326" y="350"/>
                    </a:lnTo>
                    <a:lnTo>
                      <a:pt x="298" y="322"/>
                    </a:lnTo>
                    <a:lnTo>
                      <a:pt x="289" y="301"/>
                    </a:lnTo>
                    <a:lnTo>
                      <a:pt x="277" y="267"/>
                    </a:lnTo>
                    <a:lnTo>
                      <a:pt x="264" y="205"/>
                    </a:lnTo>
                    <a:lnTo>
                      <a:pt x="243" y="212"/>
                    </a:lnTo>
                    <a:lnTo>
                      <a:pt x="228" y="233"/>
                    </a:lnTo>
                    <a:lnTo>
                      <a:pt x="206" y="224"/>
                    </a:lnTo>
                    <a:lnTo>
                      <a:pt x="194" y="212"/>
                    </a:lnTo>
                    <a:lnTo>
                      <a:pt x="194" y="184"/>
                    </a:lnTo>
                    <a:lnTo>
                      <a:pt x="209" y="144"/>
                    </a:lnTo>
                    <a:lnTo>
                      <a:pt x="234" y="107"/>
                    </a:lnTo>
                    <a:lnTo>
                      <a:pt x="243" y="83"/>
                    </a:lnTo>
                    <a:lnTo>
                      <a:pt x="249" y="80"/>
                    </a:lnTo>
                    <a:lnTo>
                      <a:pt x="255" y="73"/>
                    </a:lnTo>
                    <a:lnTo>
                      <a:pt x="261" y="67"/>
                    </a:lnTo>
                    <a:lnTo>
                      <a:pt x="264" y="46"/>
                    </a:lnTo>
                    <a:lnTo>
                      <a:pt x="255" y="27"/>
                    </a:lnTo>
                    <a:lnTo>
                      <a:pt x="243" y="18"/>
                    </a:lnTo>
                    <a:lnTo>
                      <a:pt x="228" y="12"/>
                    </a:lnTo>
                    <a:lnTo>
                      <a:pt x="200" y="12"/>
                    </a:lnTo>
                    <a:lnTo>
                      <a:pt x="175" y="33"/>
                    </a:lnTo>
                    <a:lnTo>
                      <a:pt x="154" y="46"/>
                    </a:lnTo>
                    <a:lnTo>
                      <a:pt x="139" y="52"/>
                    </a:lnTo>
                    <a:lnTo>
                      <a:pt x="126" y="67"/>
                    </a:lnTo>
                    <a:lnTo>
                      <a:pt x="120" y="73"/>
                    </a:lnTo>
                    <a:lnTo>
                      <a:pt x="99" y="73"/>
                    </a:lnTo>
                    <a:lnTo>
                      <a:pt x="77" y="67"/>
                    </a:lnTo>
                    <a:lnTo>
                      <a:pt x="62" y="33"/>
                    </a:lnTo>
                    <a:lnTo>
                      <a:pt x="43" y="12"/>
                    </a:lnTo>
                    <a:lnTo>
                      <a:pt x="28" y="18"/>
                    </a:lnTo>
                    <a:lnTo>
                      <a:pt x="28" y="0"/>
                    </a:lnTo>
                    <a:lnTo>
                      <a:pt x="3" y="55"/>
                    </a:lnTo>
                    <a:lnTo>
                      <a:pt x="0" y="107"/>
                    </a:lnTo>
                    <a:lnTo>
                      <a:pt x="10" y="150"/>
                    </a:lnTo>
                    <a:lnTo>
                      <a:pt x="22" y="172"/>
                    </a:lnTo>
                    <a:lnTo>
                      <a:pt x="34" y="196"/>
                    </a:lnTo>
                    <a:lnTo>
                      <a:pt x="49" y="218"/>
                    </a:lnTo>
                    <a:lnTo>
                      <a:pt x="65" y="239"/>
                    </a:lnTo>
                    <a:lnTo>
                      <a:pt x="83" y="261"/>
                    </a:lnTo>
                    <a:lnTo>
                      <a:pt x="99" y="279"/>
                    </a:lnTo>
                    <a:lnTo>
                      <a:pt x="117" y="288"/>
                    </a:lnTo>
                    <a:lnTo>
                      <a:pt x="126" y="295"/>
                    </a:lnTo>
                    <a:lnTo>
                      <a:pt x="126" y="301"/>
                    </a:lnTo>
                    <a:lnTo>
                      <a:pt x="139" y="307"/>
                    </a:lnTo>
                    <a:lnTo>
                      <a:pt x="154" y="328"/>
                    </a:lnTo>
                    <a:lnTo>
                      <a:pt x="175" y="350"/>
                    </a:lnTo>
                    <a:lnTo>
                      <a:pt x="209" y="368"/>
                    </a:lnTo>
                    <a:lnTo>
                      <a:pt x="237" y="377"/>
                    </a:lnTo>
                    <a:lnTo>
                      <a:pt x="243" y="384"/>
                    </a:lnTo>
                    <a:lnTo>
                      <a:pt x="249" y="390"/>
                    </a:lnTo>
                    <a:lnTo>
                      <a:pt x="264" y="405"/>
                    </a:lnTo>
                    <a:lnTo>
                      <a:pt x="289" y="427"/>
                    </a:lnTo>
                    <a:lnTo>
                      <a:pt x="317" y="454"/>
                    </a:lnTo>
                    <a:lnTo>
                      <a:pt x="332" y="479"/>
                    </a:lnTo>
                    <a:lnTo>
                      <a:pt x="344" y="500"/>
                    </a:lnTo>
                    <a:lnTo>
                      <a:pt x="360" y="500"/>
                    </a:lnTo>
                    <a:lnTo>
                      <a:pt x="406" y="494"/>
                    </a:lnTo>
                    <a:lnTo>
                      <a:pt x="461" y="485"/>
                    </a:lnTo>
                    <a:lnTo>
                      <a:pt x="470" y="485"/>
                    </a:lnTo>
                    <a:lnTo>
                      <a:pt x="476" y="485"/>
                    </a:lnTo>
                    <a:lnTo>
                      <a:pt x="504" y="479"/>
                    </a:lnTo>
                    <a:lnTo>
                      <a:pt x="538" y="473"/>
                    </a:lnTo>
                    <a:lnTo>
                      <a:pt x="544" y="451"/>
                    </a:lnTo>
                    <a:lnTo>
                      <a:pt x="538" y="423"/>
                    </a:lnTo>
                    <a:lnTo>
                      <a:pt x="544" y="396"/>
                    </a:lnTo>
                    <a:lnTo>
                      <a:pt x="553" y="368"/>
                    </a:lnTo>
                    <a:lnTo>
                      <a:pt x="572" y="344"/>
                    </a:lnTo>
                    <a:lnTo>
                      <a:pt x="578" y="334"/>
                    </a:lnTo>
                    <a:lnTo>
                      <a:pt x="599" y="328"/>
                    </a:lnTo>
                    <a:lnTo>
                      <a:pt x="621" y="322"/>
                    </a:lnTo>
                    <a:lnTo>
                      <a:pt x="642" y="316"/>
                    </a:lnTo>
                    <a:lnTo>
                      <a:pt x="661" y="322"/>
                    </a:lnTo>
                    <a:lnTo>
                      <a:pt x="670" y="328"/>
                    </a:lnTo>
                    <a:lnTo>
                      <a:pt x="676" y="334"/>
                    </a:lnTo>
                    <a:lnTo>
                      <a:pt x="682" y="334"/>
                    </a:lnTo>
                    <a:lnTo>
                      <a:pt x="694" y="341"/>
                    </a:lnTo>
                    <a:lnTo>
                      <a:pt x="710" y="368"/>
                    </a:lnTo>
                    <a:lnTo>
                      <a:pt x="737" y="377"/>
                    </a:lnTo>
                    <a:lnTo>
                      <a:pt x="753" y="384"/>
                    </a:lnTo>
                    <a:lnTo>
                      <a:pt x="743" y="368"/>
                    </a:lnTo>
                    <a:lnTo>
                      <a:pt x="722" y="350"/>
                    </a:lnTo>
                    <a:lnTo>
                      <a:pt x="704" y="322"/>
                    </a:lnTo>
                    <a:lnTo>
                      <a:pt x="688" y="301"/>
                    </a:lnTo>
                    <a:lnTo>
                      <a:pt x="670" y="273"/>
                    </a:lnTo>
                    <a:lnTo>
                      <a:pt x="664" y="255"/>
                    </a:lnTo>
                    <a:lnTo>
                      <a:pt x="661" y="252"/>
                    </a:lnTo>
                    <a:lnTo>
                      <a:pt x="664" y="245"/>
                    </a:lnTo>
                    <a:lnTo>
                      <a:pt x="664" y="233"/>
                    </a:lnTo>
                    <a:lnTo>
                      <a:pt x="661" y="218"/>
                    </a:lnTo>
                    <a:lnTo>
                      <a:pt x="642" y="224"/>
                    </a:lnTo>
                    <a:lnTo>
                      <a:pt x="608" y="233"/>
                    </a:lnTo>
                    <a:close/>
                  </a:path>
                </a:pathLst>
              </a:custGeom>
              <a:solidFill>
                <a:srgbClr val="D07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46" name="Freeform 68"/>
              <p:cNvSpPr>
                <a:spLocks/>
              </p:cNvSpPr>
              <p:nvPr/>
            </p:nvSpPr>
            <p:spPr bwMode="auto">
              <a:xfrm>
                <a:off x="4624" y="3325"/>
                <a:ext cx="753" cy="500"/>
              </a:xfrm>
              <a:custGeom>
                <a:avLst/>
                <a:gdLst>
                  <a:gd name="T0" fmla="*/ 37 w 753"/>
                  <a:gd name="T1" fmla="*/ 18 h 500"/>
                  <a:gd name="T2" fmla="*/ 28 w 753"/>
                  <a:gd name="T3" fmla="*/ 0 h 500"/>
                  <a:gd name="T4" fmla="*/ 10 w 753"/>
                  <a:gd name="T5" fmla="*/ 150 h 500"/>
                  <a:gd name="T6" fmla="*/ 34 w 753"/>
                  <a:gd name="T7" fmla="*/ 196 h 500"/>
                  <a:gd name="T8" fmla="*/ 83 w 753"/>
                  <a:gd name="T9" fmla="*/ 261 h 500"/>
                  <a:gd name="T10" fmla="*/ 126 w 753"/>
                  <a:gd name="T11" fmla="*/ 295 h 500"/>
                  <a:gd name="T12" fmla="*/ 139 w 753"/>
                  <a:gd name="T13" fmla="*/ 307 h 500"/>
                  <a:gd name="T14" fmla="*/ 175 w 753"/>
                  <a:gd name="T15" fmla="*/ 334 h 500"/>
                  <a:gd name="T16" fmla="*/ 243 w 753"/>
                  <a:gd name="T17" fmla="*/ 384 h 500"/>
                  <a:gd name="T18" fmla="*/ 264 w 753"/>
                  <a:gd name="T19" fmla="*/ 405 h 500"/>
                  <a:gd name="T20" fmla="*/ 332 w 753"/>
                  <a:gd name="T21" fmla="*/ 479 h 500"/>
                  <a:gd name="T22" fmla="*/ 360 w 753"/>
                  <a:gd name="T23" fmla="*/ 500 h 500"/>
                  <a:gd name="T24" fmla="*/ 443 w 753"/>
                  <a:gd name="T25" fmla="*/ 485 h 500"/>
                  <a:gd name="T26" fmla="*/ 443 w 753"/>
                  <a:gd name="T27" fmla="*/ 485 h 500"/>
                  <a:gd name="T28" fmla="*/ 516 w 753"/>
                  <a:gd name="T29" fmla="*/ 466 h 500"/>
                  <a:gd name="T30" fmla="*/ 522 w 753"/>
                  <a:gd name="T31" fmla="*/ 417 h 500"/>
                  <a:gd name="T32" fmla="*/ 553 w 753"/>
                  <a:gd name="T33" fmla="*/ 350 h 500"/>
                  <a:gd name="T34" fmla="*/ 578 w 753"/>
                  <a:gd name="T35" fmla="*/ 334 h 500"/>
                  <a:gd name="T36" fmla="*/ 642 w 753"/>
                  <a:gd name="T37" fmla="*/ 316 h 500"/>
                  <a:gd name="T38" fmla="*/ 661 w 753"/>
                  <a:gd name="T39" fmla="*/ 316 h 500"/>
                  <a:gd name="T40" fmla="*/ 676 w 753"/>
                  <a:gd name="T41" fmla="*/ 322 h 500"/>
                  <a:gd name="T42" fmla="*/ 710 w 753"/>
                  <a:gd name="T43" fmla="*/ 350 h 500"/>
                  <a:gd name="T44" fmla="*/ 743 w 753"/>
                  <a:gd name="T45" fmla="*/ 368 h 500"/>
                  <a:gd name="T46" fmla="*/ 704 w 753"/>
                  <a:gd name="T47" fmla="*/ 322 h 500"/>
                  <a:gd name="T48" fmla="*/ 664 w 753"/>
                  <a:gd name="T49" fmla="*/ 255 h 500"/>
                  <a:gd name="T50" fmla="*/ 664 w 753"/>
                  <a:gd name="T51" fmla="*/ 245 h 500"/>
                  <a:gd name="T52" fmla="*/ 661 w 753"/>
                  <a:gd name="T53" fmla="*/ 233 h 500"/>
                  <a:gd name="T54" fmla="*/ 608 w 753"/>
                  <a:gd name="T55" fmla="*/ 233 h 500"/>
                  <a:gd name="T56" fmla="*/ 550 w 753"/>
                  <a:gd name="T57" fmla="*/ 255 h 500"/>
                  <a:gd name="T58" fmla="*/ 492 w 753"/>
                  <a:gd name="T59" fmla="*/ 282 h 500"/>
                  <a:gd name="T60" fmla="*/ 427 w 753"/>
                  <a:gd name="T61" fmla="*/ 356 h 500"/>
                  <a:gd name="T62" fmla="*/ 387 w 753"/>
                  <a:gd name="T63" fmla="*/ 377 h 500"/>
                  <a:gd name="T64" fmla="*/ 310 w 753"/>
                  <a:gd name="T65" fmla="*/ 350 h 500"/>
                  <a:gd name="T66" fmla="*/ 277 w 753"/>
                  <a:gd name="T67" fmla="*/ 267 h 500"/>
                  <a:gd name="T68" fmla="*/ 237 w 753"/>
                  <a:gd name="T69" fmla="*/ 227 h 500"/>
                  <a:gd name="T70" fmla="*/ 200 w 753"/>
                  <a:gd name="T71" fmla="*/ 239 h 500"/>
                  <a:gd name="T72" fmla="*/ 175 w 753"/>
                  <a:gd name="T73" fmla="*/ 199 h 500"/>
                  <a:gd name="T74" fmla="*/ 237 w 753"/>
                  <a:gd name="T75" fmla="*/ 95 h 500"/>
                  <a:gd name="T76" fmla="*/ 249 w 753"/>
                  <a:gd name="T77" fmla="*/ 80 h 500"/>
                  <a:gd name="T78" fmla="*/ 261 w 753"/>
                  <a:gd name="T79" fmla="*/ 52 h 500"/>
                  <a:gd name="T80" fmla="*/ 243 w 753"/>
                  <a:gd name="T81" fmla="*/ 18 h 500"/>
                  <a:gd name="T82" fmla="*/ 200 w 753"/>
                  <a:gd name="T83" fmla="*/ 18 h 500"/>
                  <a:gd name="T84" fmla="*/ 154 w 753"/>
                  <a:gd name="T85" fmla="*/ 46 h 500"/>
                  <a:gd name="T86" fmla="*/ 126 w 753"/>
                  <a:gd name="T87" fmla="*/ 67 h 500"/>
                  <a:gd name="T88" fmla="*/ 77 w 753"/>
                  <a:gd name="T89" fmla="*/ 67 h 5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53"/>
                  <a:gd name="T136" fmla="*/ 0 h 500"/>
                  <a:gd name="T137" fmla="*/ 753 w 753"/>
                  <a:gd name="T138" fmla="*/ 500 h 50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53" h="500">
                    <a:moveTo>
                      <a:pt x="77" y="67"/>
                    </a:moveTo>
                    <a:lnTo>
                      <a:pt x="62" y="40"/>
                    </a:lnTo>
                    <a:lnTo>
                      <a:pt x="37" y="18"/>
                    </a:lnTo>
                    <a:lnTo>
                      <a:pt x="10" y="18"/>
                    </a:lnTo>
                    <a:lnTo>
                      <a:pt x="28" y="0"/>
                    </a:lnTo>
                    <a:lnTo>
                      <a:pt x="3" y="55"/>
                    </a:lnTo>
                    <a:lnTo>
                      <a:pt x="0" y="107"/>
                    </a:lnTo>
                    <a:lnTo>
                      <a:pt x="10" y="150"/>
                    </a:lnTo>
                    <a:lnTo>
                      <a:pt x="22" y="172"/>
                    </a:lnTo>
                    <a:lnTo>
                      <a:pt x="34" y="196"/>
                    </a:lnTo>
                    <a:lnTo>
                      <a:pt x="49" y="218"/>
                    </a:lnTo>
                    <a:lnTo>
                      <a:pt x="65" y="239"/>
                    </a:lnTo>
                    <a:lnTo>
                      <a:pt x="83" y="261"/>
                    </a:lnTo>
                    <a:lnTo>
                      <a:pt x="99" y="279"/>
                    </a:lnTo>
                    <a:lnTo>
                      <a:pt x="117" y="288"/>
                    </a:lnTo>
                    <a:lnTo>
                      <a:pt x="126" y="295"/>
                    </a:lnTo>
                    <a:lnTo>
                      <a:pt x="126" y="301"/>
                    </a:lnTo>
                    <a:lnTo>
                      <a:pt x="139" y="307"/>
                    </a:lnTo>
                    <a:lnTo>
                      <a:pt x="154" y="322"/>
                    </a:lnTo>
                    <a:lnTo>
                      <a:pt x="175" y="334"/>
                    </a:lnTo>
                    <a:lnTo>
                      <a:pt x="209" y="362"/>
                    </a:lnTo>
                    <a:lnTo>
                      <a:pt x="237" y="377"/>
                    </a:lnTo>
                    <a:lnTo>
                      <a:pt x="243" y="384"/>
                    </a:lnTo>
                    <a:lnTo>
                      <a:pt x="249" y="390"/>
                    </a:lnTo>
                    <a:lnTo>
                      <a:pt x="264" y="405"/>
                    </a:lnTo>
                    <a:lnTo>
                      <a:pt x="289" y="427"/>
                    </a:lnTo>
                    <a:lnTo>
                      <a:pt x="317" y="454"/>
                    </a:lnTo>
                    <a:lnTo>
                      <a:pt x="332" y="479"/>
                    </a:lnTo>
                    <a:lnTo>
                      <a:pt x="344" y="500"/>
                    </a:lnTo>
                    <a:lnTo>
                      <a:pt x="360" y="500"/>
                    </a:lnTo>
                    <a:lnTo>
                      <a:pt x="393" y="494"/>
                    </a:lnTo>
                    <a:lnTo>
                      <a:pt x="443" y="485"/>
                    </a:lnTo>
                    <a:lnTo>
                      <a:pt x="449" y="488"/>
                    </a:lnTo>
                    <a:lnTo>
                      <a:pt x="443" y="488"/>
                    </a:lnTo>
                    <a:lnTo>
                      <a:pt x="443" y="485"/>
                    </a:lnTo>
                    <a:lnTo>
                      <a:pt x="476" y="479"/>
                    </a:lnTo>
                    <a:lnTo>
                      <a:pt x="516" y="466"/>
                    </a:lnTo>
                    <a:lnTo>
                      <a:pt x="525" y="433"/>
                    </a:lnTo>
                    <a:lnTo>
                      <a:pt x="522" y="417"/>
                    </a:lnTo>
                    <a:lnTo>
                      <a:pt x="525" y="396"/>
                    </a:lnTo>
                    <a:lnTo>
                      <a:pt x="538" y="371"/>
                    </a:lnTo>
                    <a:lnTo>
                      <a:pt x="553" y="350"/>
                    </a:lnTo>
                    <a:lnTo>
                      <a:pt x="565" y="341"/>
                    </a:lnTo>
                    <a:lnTo>
                      <a:pt x="578" y="334"/>
                    </a:lnTo>
                    <a:lnTo>
                      <a:pt x="599" y="316"/>
                    </a:lnTo>
                    <a:lnTo>
                      <a:pt x="621" y="313"/>
                    </a:lnTo>
                    <a:lnTo>
                      <a:pt x="642" y="316"/>
                    </a:lnTo>
                    <a:lnTo>
                      <a:pt x="654" y="313"/>
                    </a:lnTo>
                    <a:lnTo>
                      <a:pt x="661" y="316"/>
                    </a:lnTo>
                    <a:lnTo>
                      <a:pt x="676" y="322"/>
                    </a:lnTo>
                    <a:lnTo>
                      <a:pt x="688" y="328"/>
                    </a:lnTo>
                    <a:lnTo>
                      <a:pt x="710" y="350"/>
                    </a:lnTo>
                    <a:lnTo>
                      <a:pt x="737" y="368"/>
                    </a:lnTo>
                    <a:lnTo>
                      <a:pt x="753" y="377"/>
                    </a:lnTo>
                    <a:lnTo>
                      <a:pt x="743" y="368"/>
                    </a:lnTo>
                    <a:lnTo>
                      <a:pt x="722" y="350"/>
                    </a:lnTo>
                    <a:lnTo>
                      <a:pt x="704" y="322"/>
                    </a:lnTo>
                    <a:lnTo>
                      <a:pt x="688" y="301"/>
                    </a:lnTo>
                    <a:lnTo>
                      <a:pt x="670" y="273"/>
                    </a:lnTo>
                    <a:lnTo>
                      <a:pt x="664" y="255"/>
                    </a:lnTo>
                    <a:lnTo>
                      <a:pt x="661" y="252"/>
                    </a:lnTo>
                    <a:lnTo>
                      <a:pt x="664" y="245"/>
                    </a:lnTo>
                    <a:lnTo>
                      <a:pt x="664" y="239"/>
                    </a:lnTo>
                    <a:lnTo>
                      <a:pt x="661" y="233"/>
                    </a:lnTo>
                    <a:lnTo>
                      <a:pt x="661" y="227"/>
                    </a:lnTo>
                    <a:lnTo>
                      <a:pt x="642" y="227"/>
                    </a:lnTo>
                    <a:lnTo>
                      <a:pt x="608" y="233"/>
                    </a:lnTo>
                    <a:lnTo>
                      <a:pt x="581" y="245"/>
                    </a:lnTo>
                    <a:lnTo>
                      <a:pt x="550" y="255"/>
                    </a:lnTo>
                    <a:lnTo>
                      <a:pt x="510" y="267"/>
                    </a:lnTo>
                    <a:lnTo>
                      <a:pt x="492" y="282"/>
                    </a:lnTo>
                    <a:lnTo>
                      <a:pt x="470" y="307"/>
                    </a:lnTo>
                    <a:lnTo>
                      <a:pt x="449" y="334"/>
                    </a:lnTo>
                    <a:lnTo>
                      <a:pt x="427" y="356"/>
                    </a:lnTo>
                    <a:lnTo>
                      <a:pt x="409" y="368"/>
                    </a:lnTo>
                    <a:lnTo>
                      <a:pt x="387" y="377"/>
                    </a:lnTo>
                    <a:lnTo>
                      <a:pt x="347" y="371"/>
                    </a:lnTo>
                    <a:lnTo>
                      <a:pt x="310" y="350"/>
                    </a:lnTo>
                    <a:lnTo>
                      <a:pt x="292" y="328"/>
                    </a:lnTo>
                    <a:lnTo>
                      <a:pt x="283" y="307"/>
                    </a:lnTo>
                    <a:lnTo>
                      <a:pt x="277" y="267"/>
                    </a:lnTo>
                    <a:lnTo>
                      <a:pt x="261" y="212"/>
                    </a:lnTo>
                    <a:lnTo>
                      <a:pt x="237" y="227"/>
                    </a:lnTo>
                    <a:lnTo>
                      <a:pt x="228" y="252"/>
                    </a:lnTo>
                    <a:lnTo>
                      <a:pt x="200" y="239"/>
                    </a:lnTo>
                    <a:lnTo>
                      <a:pt x="175" y="224"/>
                    </a:lnTo>
                    <a:lnTo>
                      <a:pt x="175" y="199"/>
                    </a:lnTo>
                    <a:lnTo>
                      <a:pt x="194" y="162"/>
                    </a:lnTo>
                    <a:lnTo>
                      <a:pt x="215" y="123"/>
                    </a:lnTo>
                    <a:lnTo>
                      <a:pt x="237" y="95"/>
                    </a:lnTo>
                    <a:lnTo>
                      <a:pt x="243" y="83"/>
                    </a:lnTo>
                    <a:lnTo>
                      <a:pt x="249" y="80"/>
                    </a:lnTo>
                    <a:lnTo>
                      <a:pt x="255" y="67"/>
                    </a:lnTo>
                    <a:lnTo>
                      <a:pt x="261" y="52"/>
                    </a:lnTo>
                    <a:lnTo>
                      <a:pt x="261" y="40"/>
                    </a:lnTo>
                    <a:lnTo>
                      <a:pt x="255" y="27"/>
                    </a:lnTo>
                    <a:lnTo>
                      <a:pt x="243" y="18"/>
                    </a:lnTo>
                    <a:lnTo>
                      <a:pt x="228" y="12"/>
                    </a:lnTo>
                    <a:lnTo>
                      <a:pt x="200" y="18"/>
                    </a:lnTo>
                    <a:lnTo>
                      <a:pt x="175" y="33"/>
                    </a:lnTo>
                    <a:lnTo>
                      <a:pt x="154" y="46"/>
                    </a:lnTo>
                    <a:lnTo>
                      <a:pt x="139" y="55"/>
                    </a:lnTo>
                    <a:lnTo>
                      <a:pt x="126" y="67"/>
                    </a:lnTo>
                    <a:lnTo>
                      <a:pt x="120" y="73"/>
                    </a:lnTo>
                    <a:lnTo>
                      <a:pt x="105" y="80"/>
                    </a:lnTo>
                    <a:lnTo>
                      <a:pt x="77" y="67"/>
                    </a:lnTo>
                    <a:close/>
                  </a:path>
                </a:pathLst>
              </a:custGeom>
              <a:solidFill>
                <a:srgbClr val="CC72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47" name="Freeform 69"/>
              <p:cNvSpPr>
                <a:spLocks/>
              </p:cNvSpPr>
              <p:nvPr/>
            </p:nvSpPr>
            <p:spPr bwMode="auto">
              <a:xfrm>
                <a:off x="4916" y="3377"/>
                <a:ext cx="233" cy="166"/>
              </a:xfrm>
              <a:custGeom>
                <a:avLst/>
                <a:gdLst>
                  <a:gd name="T0" fmla="*/ 233 w 233"/>
                  <a:gd name="T1" fmla="*/ 64 h 166"/>
                  <a:gd name="T2" fmla="*/ 218 w 233"/>
                  <a:gd name="T3" fmla="*/ 43 h 166"/>
                  <a:gd name="T4" fmla="*/ 197 w 233"/>
                  <a:gd name="T5" fmla="*/ 28 h 166"/>
                  <a:gd name="T6" fmla="*/ 169 w 233"/>
                  <a:gd name="T7" fmla="*/ 15 h 166"/>
                  <a:gd name="T8" fmla="*/ 169 w 233"/>
                  <a:gd name="T9" fmla="*/ 15 h 166"/>
                  <a:gd name="T10" fmla="*/ 157 w 233"/>
                  <a:gd name="T11" fmla="*/ 3 h 166"/>
                  <a:gd name="T12" fmla="*/ 141 w 233"/>
                  <a:gd name="T13" fmla="*/ 0 h 166"/>
                  <a:gd name="T14" fmla="*/ 135 w 233"/>
                  <a:gd name="T15" fmla="*/ 0 h 166"/>
                  <a:gd name="T16" fmla="*/ 135 w 233"/>
                  <a:gd name="T17" fmla="*/ 0 h 166"/>
                  <a:gd name="T18" fmla="*/ 108 w 233"/>
                  <a:gd name="T19" fmla="*/ 3 h 166"/>
                  <a:gd name="T20" fmla="*/ 89 w 233"/>
                  <a:gd name="T21" fmla="*/ 15 h 166"/>
                  <a:gd name="T22" fmla="*/ 68 w 233"/>
                  <a:gd name="T23" fmla="*/ 31 h 166"/>
                  <a:gd name="T24" fmla="*/ 68 w 233"/>
                  <a:gd name="T25" fmla="*/ 31 h 166"/>
                  <a:gd name="T26" fmla="*/ 40 w 233"/>
                  <a:gd name="T27" fmla="*/ 49 h 166"/>
                  <a:gd name="T28" fmla="*/ 25 w 233"/>
                  <a:gd name="T29" fmla="*/ 64 h 166"/>
                  <a:gd name="T30" fmla="*/ 18 w 233"/>
                  <a:gd name="T31" fmla="*/ 83 h 166"/>
                  <a:gd name="T32" fmla="*/ 18 w 233"/>
                  <a:gd name="T33" fmla="*/ 83 h 166"/>
                  <a:gd name="T34" fmla="*/ 12 w 233"/>
                  <a:gd name="T35" fmla="*/ 92 h 166"/>
                  <a:gd name="T36" fmla="*/ 6 w 233"/>
                  <a:gd name="T37" fmla="*/ 117 h 166"/>
                  <a:gd name="T38" fmla="*/ 0 w 233"/>
                  <a:gd name="T39" fmla="*/ 147 h 166"/>
                  <a:gd name="T40" fmla="*/ 0 w 233"/>
                  <a:gd name="T41" fmla="*/ 147 h 166"/>
                  <a:gd name="T42" fmla="*/ 25 w 233"/>
                  <a:gd name="T43" fmla="*/ 166 h 166"/>
                  <a:gd name="T44" fmla="*/ 46 w 233"/>
                  <a:gd name="T45" fmla="*/ 166 h 166"/>
                  <a:gd name="T46" fmla="*/ 52 w 233"/>
                  <a:gd name="T47" fmla="*/ 147 h 166"/>
                  <a:gd name="T48" fmla="*/ 52 w 233"/>
                  <a:gd name="T49" fmla="*/ 147 h 166"/>
                  <a:gd name="T50" fmla="*/ 61 w 233"/>
                  <a:gd name="T51" fmla="*/ 132 h 166"/>
                  <a:gd name="T52" fmla="*/ 74 w 233"/>
                  <a:gd name="T53" fmla="*/ 104 h 166"/>
                  <a:gd name="T54" fmla="*/ 86 w 233"/>
                  <a:gd name="T55" fmla="*/ 83 h 166"/>
                  <a:gd name="T56" fmla="*/ 86 w 233"/>
                  <a:gd name="T57" fmla="*/ 83 h 166"/>
                  <a:gd name="T58" fmla="*/ 123 w 233"/>
                  <a:gd name="T59" fmla="*/ 64 h 166"/>
                  <a:gd name="T60" fmla="*/ 157 w 233"/>
                  <a:gd name="T61" fmla="*/ 64 h 166"/>
                  <a:gd name="T62" fmla="*/ 184 w 233"/>
                  <a:gd name="T63" fmla="*/ 64 h 166"/>
                  <a:gd name="T64" fmla="*/ 184 w 233"/>
                  <a:gd name="T65" fmla="*/ 64 h 166"/>
                  <a:gd name="T66" fmla="*/ 200 w 233"/>
                  <a:gd name="T67" fmla="*/ 71 h 166"/>
                  <a:gd name="T68" fmla="*/ 224 w 233"/>
                  <a:gd name="T69" fmla="*/ 77 h 166"/>
                  <a:gd name="T70" fmla="*/ 233 w 233"/>
                  <a:gd name="T71" fmla="*/ 64 h 1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33"/>
                  <a:gd name="T109" fmla="*/ 0 h 166"/>
                  <a:gd name="T110" fmla="*/ 233 w 233"/>
                  <a:gd name="T111" fmla="*/ 166 h 1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33" h="166">
                    <a:moveTo>
                      <a:pt x="233" y="64"/>
                    </a:moveTo>
                    <a:lnTo>
                      <a:pt x="218" y="43"/>
                    </a:lnTo>
                    <a:lnTo>
                      <a:pt x="197" y="28"/>
                    </a:lnTo>
                    <a:lnTo>
                      <a:pt x="169" y="15"/>
                    </a:lnTo>
                    <a:lnTo>
                      <a:pt x="157" y="3"/>
                    </a:lnTo>
                    <a:lnTo>
                      <a:pt x="141" y="0"/>
                    </a:lnTo>
                    <a:lnTo>
                      <a:pt x="135" y="0"/>
                    </a:lnTo>
                    <a:lnTo>
                      <a:pt x="108" y="3"/>
                    </a:lnTo>
                    <a:lnTo>
                      <a:pt x="89" y="15"/>
                    </a:lnTo>
                    <a:lnTo>
                      <a:pt x="68" y="31"/>
                    </a:lnTo>
                    <a:lnTo>
                      <a:pt x="40" y="49"/>
                    </a:lnTo>
                    <a:lnTo>
                      <a:pt x="25" y="64"/>
                    </a:lnTo>
                    <a:lnTo>
                      <a:pt x="18" y="83"/>
                    </a:lnTo>
                    <a:lnTo>
                      <a:pt x="12" y="92"/>
                    </a:lnTo>
                    <a:lnTo>
                      <a:pt x="6" y="117"/>
                    </a:lnTo>
                    <a:lnTo>
                      <a:pt x="0" y="147"/>
                    </a:lnTo>
                    <a:lnTo>
                      <a:pt x="25" y="166"/>
                    </a:lnTo>
                    <a:lnTo>
                      <a:pt x="46" y="166"/>
                    </a:lnTo>
                    <a:lnTo>
                      <a:pt x="52" y="147"/>
                    </a:lnTo>
                    <a:lnTo>
                      <a:pt x="61" y="132"/>
                    </a:lnTo>
                    <a:lnTo>
                      <a:pt x="74" y="104"/>
                    </a:lnTo>
                    <a:lnTo>
                      <a:pt x="86" y="83"/>
                    </a:lnTo>
                    <a:lnTo>
                      <a:pt x="123" y="64"/>
                    </a:lnTo>
                    <a:lnTo>
                      <a:pt x="157" y="64"/>
                    </a:lnTo>
                    <a:lnTo>
                      <a:pt x="184" y="64"/>
                    </a:lnTo>
                    <a:lnTo>
                      <a:pt x="200" y="71"/>
                    </a:lnTo>
                    <a:lnTo>
                      <a:pt x="224" y="77"/>
                    </a:lnTo>
                    <a:lnTo>
                      <a:pt x="233" y="64"/>
                    </a:lnTo>
                    <a:close/>
                  </a:path>
                </a:pathLst>
              </a:custGeom>
              <a:solidFill>
                <a:srgbClr val="E99C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48" name="Freeform 70"/>
              <p:cNvSpPr>
                <a:spLocks/>
              </p:cNvSpPr>
              <p:nvPr/>
            </p:nvSpPr>
            <p:spPr bwMode="auto">
              <a:xfrm>
                <a:off x="4934" y="3386"/>
                <a:ext cx="200" cy="144"/>
              </a:xfrm>
              <a:custGeom>
                <a:avLst/>
                <a:gdLst>
                  <a:gd name="T0" fmla="*/ 200 w 200"/>
                  <a:gd name="T1" fmla="*/ 55 h 144"/>
                  <a:gd name="T2" fmla="*/ 188 w 200"/>
                  <a:gd name="T3" fmla="*/ 34 h 144"/>
                  <a:gd name="T4" fmla="*/ 172 w 200"/>
                  <a:gd name="T5" fmla="*/ 19 h 144"/>
                  <a:gd name="T6" fmla="*/ 151 w 200"/>
                  <a:gd name="T7" fmla="*/ 6 h 144"/>
                  <a:gd name="T8" fmla="*/ 151 w 200"/>
                  <a:gd name="T9" fmla="*/ 6 h 144"/>
                  <a:gd name="T10" fmla="*/ 133 w 200"/>
                  <a:gd name="T11" fmla="*/ 0 h 144"/>
                  <a:gd name="T12" fmla="*/ 123 w 200"/>
                  <a:gd name="T13" fmla="*/ 6 h 144"/>
                  <a:gd name="T14" fmla="*/ 117 w 200"/>
                  <a:gd name="T15" fmla="*/ 6 h 144"/>
                  <a:gd name="T16" fmla="*/ 117 w 200"/>
                  <a:gd name="T17" fmla="*/ 6 h 144"/>
                  <a:gd name="T18" fmla="*/ 90 w 200"/>
                  <a:gd name="T19" fmla="*/ 6 h 144"/>
                  <a:gd name="T20" fmla="*/ 71 w 200"/>
                  <a:gd name="T21" fmla="*/ 12 h 144"/>
                  <a:gd name="T22" fmla="*/ 50 w 200"/>
                  <a:gd name="T23" fmla="*/ 22 h 144"/>
                  <a:gd name="T24" fmla="*/ 50 w 200"/>
                  <a:gd name="T25" fmla="*/ 22 h 144"/>
                  <a:gd name="T26" fmla="*/ 28 w 200"/>
                  <a:gd name="T27" fmla="*/ 40 h 144"/>
                  <a:gd name="T28" fmla="*/ 10 w 200"/>
                  <a:gd name="T29" fmla="*/ 55 h 144"/>
                  <a:gd name="T30" fmla="*/ 0 w 200"/>
                  <a:gd name="T31" fmla="*/ 74 h 144"/>
                  <a:gd name="T32" fmla="*/ 0 w 200"/>
                  <a:gd name="T33" fmla="*/ 74 h 144"/>
                  <a:gd name="T34" fmla="*/ 0 w 200"/>
                  <a:gd name="T35" fmla="*/ 83 h 144"/>
                  <a:gd name="T36" fmla="*/ 0 w 200"/>
                  <a:gd name="T37" fmla="*/ 95 h 144"/>
                  <a:gd name="T38" fmla="*/ 0 w 200"/>
                  <a:gd name="T39" fmla="*/ 123 h 144"/>
                  <a:gd name="T40" fmla="*/ 0 w 200"/>
                  <a:gd name="T41" fmla="*/ 123 h 144"/>
                  <a:gd name="T42" fmla="*/ 10 w 200"/>
                  <a:gd name="T43" fmla="*/ 144 h 144"/>
                  <a:gd name="T44" fmla="*/ 28 w 200"/>
                  <a:gd name="T45" fmla="*/ 144 h 144"/>
                  <a:gd name="T46" fmla="*/ 34 w 200"/>
                  <a:gd name="T47" fmla="*/ 138 h 144"/>
                  <a:gd name="T48" fmla="*/ 34 w 200"/>
                  <a:gd name="T49" fmla="*/ 138 h 144"/>
                  <a:gd name="T50" fmla="*/ 43 w 200"/>
                  <a:gd name="T51" fmla="*/ 117 h 144"/>
                  <a:gd name="T52" fmla="*/ 56 w 200"/>
                  <a:gd name="T53" fmla="*/ 89 h 144"/>
                  <a:gd name="T54" fmla="*/ 68 w 200"/>
                  <a:gd name="T55" fmla="*/ 74 h 144"/>
                  <a:gd name="T56" fmla="*/ 68 w 200"/>
                  <a:gd name="T57" fmla="*/ 74 h 144"/>
                  <a:gd name="T58" fmla="*/ 99 w 200"/>
                  <a:gd name="T59" fmla="*/ 55 h 144"/>
                  <a:gd name="T60" fmla="*/ 133 w 200"/>
                  <a:gd name="T61" fmla="*/ 49 h 144"/>
                  <a:gd name="T62" fmla="*/ 151 w 200"/>
                  <a:gd name="T63" fmla="*/ 55 h 144"/>
                  <a:gd name="T64" fmla="*/ 151 w 200"/>
                  <a:gd name="T65" fmla="*/ 55 h 144"/>
                  <a:gd name="T66" fmla="*/ 172 w 200"/>
                  <a:gd name="T67" fmla="*/ 62 h 144"/>
                  <a:gd name="T68" fmla="*/ 194 w 200"/>
                  <a:gd name="T69" fmla="*/ 62 h 144"/>
                  <a:gd name="T70" fmla="*/ 200 w 200"/>
                  <a:gd name="T71" fmla="*/ 55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0"/>
                  <a:gd name="T109" fmla="*/ 0 h 144"/>
                  <a:gd name="T110" fmla="*/ 200 w 200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0" h="144">
                    <a:moveTo>
                      <a:pt x="200" y="55"/>
                    </a:moveTo>
                    <a:lnTo>
                      <a:pt x="188" y="34"/>
                    </a:lnTo>
                    <a:lnTo>
                      <a:pt x="172" y="19"/>
                    </a:lnTo>
                    <a:lnTo>
                      <a:pt x="151" y="6"/>
                    </a:lnTo>
                    <a:lnTo>
                      <a:pt x="133" y="0"/>
                    </a:lnTo>
                    <a:lnTo>
                      <a:pt x="123" y="6"/>
                    </a:lnTo>
                    <a:lnTo>
                      <a:pt x="117" y="6"/>
                    </a:lnTo>
                    <a:lnTo>
                      <a:pt x="90" y="6"/>
                    </a:lnTo>
                    <a:lnTo>
                      <a:pt x="71" y="12"/>
                    </a:lnTo>
                    <a:lnTo>
                      <a:pt x="50" y="22"/>
                    </a:lnTo>
                    <a:lnTo>
                      <a:pt x="28" y="40"/>
                    </a:lnTo>
                    <a:lnTo>
                      <a:pt x="10" y="55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0" y="95"/>
                    </a:lnTo>
                    <a:lnTo>
                      <a:pt x="0" y="123"/>
                    </a:lnTo>
                    <a:lnTo>
                      <a:pt x="10" y="144"/>
                    </a:lnTo>
                    <a:lnTo>
                      <a:pt x="28" y="144"/>
                    </a:lnTo>
                    <a:lnTo>
                      <a:pt x="34" y="138"/>
                    </a:lnTo>
                    <a:lnTo>
                      <a:pt x="43" y="117"/>
                    </a:lnTo>
                    <a:lnTo>
                      <a:pt x="56" y="89"/>
                    </a:lnTo>
                    <a:lnTo>
                      <a:pt x="68" y="74"/>
                    </a:lnTo>
                    <a:lnTo>
                      <a:pt x="99" y="55"/>
                    </a:lnTo>
                    <a:lnTo>
                      <a:pt x="133" y="49"/>
                    </a:lnTo>
                    <a:lnTo>
                      <a:pt x="151" y="55"/>
                    </a:lnTo>
                    <a:lnTo>
                      <a:pt x="172" y="62"/>
                    </a:lnTo>
                    <a:lnTo>
                      <a:pt x="194" y="62"/>
                    </a:lnTo>
                    <a:lnTo>
                      <a:pt x="200" y="55"/>
                    </a:lnTo>
                    <a:close/>
                  </a:path>
                </a:pathLst>
              </a:custGeom>
              <a:solidFill>
                <a:srgbClr val="ECA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49" name="Freeform 71"/>
              <p:cNvSpPr>
                <a:spLocks/>
              </p:cNvSpPr>
              <p:nvPr/>
            </p:nvSpPr>
            <p:spPr bwMode="auto">
              <a:xfrm>
                <a:off x="4934" y="3392"/>
                <a:ext cx="200" cy="129"/>
              </a:xfrm>
              <a:custGeom>
                <a:avLst/>
                <a:gdLst>
                  <a:gd name="T0" fmla="*/ 200 w 200"/>
                  <a:gd name="T1" fmla="*/ 49 h 129"/>
                  <a:gd name="T2" fmla="*/ 182 w 200"/>
                  <a:gd name="T3" fmla="*/ 28 h 129"/>
                  <a:gd name="T4" fmla="*/ 166 w 200"/>
                  <a:gd name="T5" fmla="*/ 13 h 129"/>
                  <a:gd name="T6" fmla="*/ 151 w 200"/>
                  <a:gd name="T7" fmla="*/ 0 h 129"/>
                  <a:gd name="T8" fmla="*/ 151 w 200"/>
                  <a:gd name="T9" fmla="*/ 0 h 129"/>
                  <a:gd name="T10" fmla="*/ 126 w 200"/>
                  <a:gd name="T11" fmla="*/ 0 h 129"/>
                  <a:gd name="T12" fmla="*/ 111 w 200"/>
                  <a:gd name="T13" fmla="*/ 0 h 129"/>
                  <a:gd name="T14" fmla="*/ 99 w 200"/>
                  <a:gd name="T15" fmla="*/ 0 h 129"/>
                  <a:gd name="T16" fmla="*/ 99 w 200"/>
                  <a:gd name="T17" fmla="*/ 0 h 129"/>
                  <a:gd name="T18" fmla="*/ 83 w 200"/>
                  <a:gd name="T19" fmla="*/ 0 h 129"/>
                  <a:gd name="T20" fmla="*/ 68 w 200"/>
                  <a:gd name="T21" fmla="*/ 6 h 129"/>
                  <a:gd name="T22" fmla="*/ 50 w 200"/>
                  <a:gd name="T23" fmla="*/ 16 h 129"/>
                  <a:gd name="T24" fmla="*/ 50 w 200"/>
                  <a:gd name="T25" fmla="*/ 16 h 129"/>
                  <a:gd name="T26" fmla="*/ 28 w 200"/>
                  <a:gd name="T27" fmla="*/ 34 h 129"/>
                  <a:gd name="T28" fmla="*/ 10 w 200"/>
                  <a:gd name="T29" fmla="*/ 49 h 129"/>
                  <a:gd name="T30" fmla="*/ 0 w 200"/>
                  <a:gd name="T31" fmla="*/ 68 h 129"/>
                  <a:gd name="T32" fmla="*/ 0 w 200"/>
                  <a:gd name="T33" fmla="*/ 68 h 129"/>
                  <a:gd name="T34" fmla="*/ 0 w 200"/>
                  <a:gd name="T35" fmla="*/ 74 h 129"/>
                  <a:gd name="T36" fmla="*/ 0 w 200"/>
                  <a:gd name="T37" fmla="*/ 89 h 129"/>
                  <a:gd name="T38" fmla="*/ 0 w 200"/>
                  <a:gd name="T39" fmla="*/ 117 h 129"/>
                  <a:gd name="T40" fmla="*/ 0 w 200"/>
                  <a:gd name="T41" fmla="*/ 117 h 129"/>
                  <a:gd name="T42" fmla="*/ 10 w 200"/>
                  <a:gd name="T43" fmla="*/ 129 h 129"/>
                  <a:gd name="T44" fmla="*/ 28 w 200"/>
                  <a:gd name="T45" fmla="*/ 129 h 129"/>
                  <a:gd name="T46" fmla="*/ 34 w 200"/>
                  <a:gd name="T47" fmla="*/ 117 h 129"/>
                  <a:gd name="T48" fmla="*/ 34 w 200"/>
                  <a:gd name="T49" fmla="*/ 117 h 129"/>
                  <a:gd name="T50" fmla="*/ 43 w 200"/>
                  <a:gd name="T51" fmla="*/ 102 h 129"/>
                  <a:gd name="T52" fmla="*/ 56 w 200"/>
                  <a:gd name="T53" fmla="*/ 77 h 129"/>
                  <a:gd name="T54" fmla="*/ 68 w 200"/>
                  <a:gd name="T55" fmla="*/ 68 h 129"/>
                  <a:gd name="T56" fmla="*/ 68 w 200"/>
                  <a:gd name="T57" fmla="*/ 68 h 129"/>
                  <a:gd name="T58" fmla="*/ 99 w 200"/>
                  <a:gd name="T59" fmla="*/ 49 h 129"/>
                  <a:gd name="T60" fmla="*/ 126 w 200"/>
                  <a:gd name="T61" fmla="*/ 43 h 129"/>
                  <a:gd name="T62" fmla="*/ 151 w 200"/>
                  <a:gd name="T63" fmla="*/ 49 h 129"/>
                  <a:gd name="T64" fmla="*/ 151 w 200"/>
                  <a:gd name="T65" fmla="*/ 49 h 129"/>
                  <a:gd name="T66" fmla="*/ 172 w 200"/>
                  <a:gd name="T67" fmla="*/ 56 h 129"/>
                  <a:gd name="T68" fmla="*/ 188 w 200"/>
                  <a:gd name="T69" fmla="*/ 56 h 129"/>
                  <a:gd name="T70" fmla="*/ 200 w 200"/>
                  <a:gd name="T71" fmla="*/ 49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0"/>
                  <a:gd name="T109" fmla="*/ 0 h 129"/>
                  <a:gd name="T110" fmla="*/ 200 w 200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0" h="129">
                    <a:moveTo>
                      <a:pt x="200" y="49"/>
                    </a:moveTo>
                    <a:lnTo>
                      <a:pt x="182" y="28"/>
                    </a:lnTo>
                    <a:lnTo>
                      <a:pt x="166" y="13"/>
                    </a:lnTo>
                    <a:lnTo>
                      <a:pt x="151" y="0"/>
                    </a:lnTo>
                    <a:lnTo>
                      <a:pt x="126" y="0"/>
                    </a:lnTo>
                    <a:lnTo>
                      <a:pt x="111" y="0"/>
                    </a:lnTo>
                    <a:lnTo>
                      <a:pt x="99" y="0"/>
                    </a:lnTo>
                    <a:lnTo>
                      <a:pt x="83" y="0"/>
                    </a:lnTo>
                    <a:lnTo>
                      <a:pt x="68" y="6"/>
                    </a:lnTo>
                    <a:lnTo>
                      <a:pt x="50" y="16"/>
                    </a:lnTo>
                    <a:lnTo>
                      <a:pt x="28" y="34"/>
                    </a:lnTo>
                    <a:lnTo>
                      <a:pt x="10" y="49"/>
                    </a:lnTo>
                    <a:lnTo>
                      <a:pt x="0" y="68"/>
                    </a:lnTo>
                    <a:lnTo>
                      <a:pt x="0" y="74"/>
                    </a:lnTo>
                    <a:lnTo>
                      <a:pt x="0" y="89"/>
                    </a:lnTo>
                    <a:lnTo>
                      <a:pt x="0" y="117"/>
                    </a:lnTo>
                    <a:lnTo>
                      <a:pt x="10" y="129"/>
                    </a:lnTo>
                    <a:lnTo>
                      <a:pt x="28" y="129"/>
                    </a:lnTo>
                    <a:lnTo>
                      <a:pt x="34" y="117"/>
                    </a:lnTo>
                    <a:lnTo>
                      <a:pt x="43" y="102"/>
                    </a:lnTo>
                    <a:lnTo>
                      <a:pt x="56" y="77"/>
                    </a:lnTo>
                    <a:lnTo>
                      <a:pt x="68" y="68"/>
                    </a:lnTo>
                    <a:lnTo>
                      <a:pt x="99" y="49"/>
                    </a:lnTo>
                    <a:lnTo>
                      <a:pt x="126" y="43"/>
                    </a:lnTo>
                    <a:lnTo>
                      <a:pt x="151" y="49"/>
                    </a:lnTo>
                    <a:lnTo>
                      <a:pt x="172" y="56"/>
                    </a:lnTo>
                    <a:lnTo>
                      <a:pt x="188" y="56"/>
                    </a:lnTo>
                    <a:lnTo>
                      <a:pt x="200" y="49"/>
                    </a:lnTo>
                    <a:close/>
                  </a:path>
                </a:pathLst>
              </a:custGeom>
              <a:solidFill>
                <a:srgbClr val="F0A3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50" name="Freeform 72"/>
              <p:cNvSpPr>
                <a:spLocks/>
              </p:cNvSpPr>
              <p:nvPr/>
            </p:nvSpPr>
            <p:spPr bwMode="auto">
              <a:xfrm>
                <a:off x="4934" y="3392"/>
                <a:ext cx="182" cy="117"/>
              </a:xfrm>
              <a:custGeom>
                <a:avLst/>
                <a:gdLst>
                  <a:gd name="T0" fmla="*/ 182 w 182"/>
                  <a:gd name="T1" fmla="*/ 49 h 117"/>
                  <a:gd name="T2" fmla="*/ 172 w 182"/>
                  <a:gd name="T3" fmla="*/ 28 h 117"/>
                  <a:gd name="T4" fmla="*/ 160 w 182"/>
                  <a:gd name="T5" fmla="*/ 16 h 117"/>
                  <a:gd name="T6" fmla="*/ 151 w 182"/>
                  <a:gd name="T7" fmla="*/ 16 h 117"/>
                  <a:gd name="T8" fmla="*/ 151 w 182"/>
                  <a:gd name="T9" fmla="*/ 16 h 117"/>
                  <a:gd name="T10" fmla="*/ 126 w 182"/>
                  <a:gd name="T11" fmla="*/ 6 h 117"/>
                  <a:gd name="T12" fmla="*/ 111 w 182"/>
                  <a:gd name="T13" fmla="*/ 0 h 117"/>
                  <a:gd name="T14" fmla="*/ 99 w 182"/>
                  <a:gd name="T15" fmla="*/ 0 h 117"/>
                  <a:gd name="T16" fmla="*/ 99 w 182"/>
                  <a:gd name="T17" fmla="*/ 0 h 117"/>
                  <a:gd name="T18" fmla="*/ 83 w 182"/>
                  <a:gd name="T19" fmla="*/ 6 h 117"/>
                  <a:gd name="T20" fmla="*/ 68 w 182"/>
                  <a:gd name="T21" fmla="*/ 16 h 117"/>
                  <a:gd name="T22" fmla="*/ 50 w 182"/>
                  <a:gd name="T23" fmla="*/ 34 h 117"/>
                  <a:gd name="T24" fmla="*/ 50 w 182"/>
                  <a:gd name="T25" fmla="*/ 34 h 117"/>
                  <a:gd name="T26" fmla="*/ 34 w 182"/>
                  <a:gd name="T27" fmla="*/ 40 h 117"/>
                  <a:gd name="T28" fmla="*/ 22 w 182"/>
                  <a:gd name="T29" fmla="*/ 49 h 117"/>
                  <a:gd name="T30" fmla="*/ 16 w 182"/>
                  <a:gd name="T31" fmla="*/ 68 h 117"/>
                  <a:gd name="T32" fmla="*/ 16 w 182"/>
                  <a:gd name="T33" fmla="*/ 68 h 117"/>
                  <a:gd name="T34" fmla="*/ 10 w 182"/>
                  <a:gd name="T35" fmla="*/ 74 h 117"/>
                  <a:gd name="T36" fmla="*/ 7 w 182"/>
                  <a:gd name="T37" fmla="*/ 83 h 117"/>
                  <a:gd name="T38" fmla="*/ 0 w 182"/>
                  <a:gd name="T39" fmla="*/ 102 h 117"/>
                  <a:gd name="T40" fmla="*/ 0 w 182"/>
                  <a:gd name="T41" fmla="*/ 102 h 117"/>
                  <a:gd name="T42" fmla="*/ 16 w 182"/>
                  <a:gd name="T43" fmla="*/ 117 h 117"/>
                  <a:gd name="T44" fmla="*/ 34 w 182"/>
                  <a:gd name="T45" fmla="*/ 111 h 117"/>
                  <a:gd name="T46" fmla="*/ 50 w 182"/>
                  <a:gd name="T47" fmla="*/ 102 h 117"/>
                  <a:gd name="T48" fmla="*/ 50 w 182"/>
                  <a:gd name="T49" fmla="*/ 102 h 117"/>
                  <a:gd name="T50" fmla="*/ 50 w 182"/>
                  <a:gd name="T51" fmla="*/ 89 h 117"/>
                  <a:gd name="T52" fmla="*/ 56 w 182"/>
                  <a:gd name="T53" fmla="*/ 77 h 117"/>
                  <a:gd name="T54" fmla="*/ 68 w 182"/>
                  <a:gd name="T55" fmla="*/ 68 h 117"/>
                  <a:gd name="T56" fmla="*/ 68 w 182"/>
                  <a:gd name="T57" fmla="*/ 68 h 117"/>
                  <a:gd name="T58" fmla="*/ 99 w 182"/>
                  <a:gd name="T59" fmla="*/ 49 h 117"/>
                  <a:gd name="T60" fmla="*/ 126 w 182"/>
                  <a:gd name="T61" fmla="*/ 43 h 117"/>
                  <a:gd name="T62" fmla="*/ 151 w 182"/>
                  <a:gd name="T63" fmla="*/ 49 h 117"/>
                  <a:gd name="T64" fmla="*/ 151 w 182"/>
                  <a:gd name="T65" fmla="*/ 49 h 117"/>
                  <a:gd name="T66" fmla="*/ 166 w 182"/>
                  <a:gd name="T67" fmla="*/ 49 h 117"/>
                  <a:gd name="T68" fmla="*/ 182 w 182"/>
                  <a:gd name="T69" fmla="*/ 56 h 117"/>
                  <a:gd name="T70" fmla="*/ 182 w 182"/>
                  <a:gd name="T71" fmla="*/ 49 h 11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82"/>
                  <a:gd name="T109" fmla="*/ 0 h 117"/>
                  <a:gd name="T110" fmla="*/ 182 w 182"/>
                  <a:gd name="T111" fmla="*/ 117 h 11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82" h="117">
                    <a:moveTo>
                      <a:pt x="182" y="49"/>
                    </a:moveTo>
                    <a:lnTo>
                      <a:pt x="172" y="28"/>
                    </a:lnTo>
                    <a:lnTo>
                      <a:pt x="160" y="16"/>
                    </a:lnTo>
                    <a:lnTo>
                      <a:pt x="151" y="16"/>
                    </a:lnTo>
                    <a:lnTo>
                      <a:pt x="126" y="6"/>
                    </a:lnTo>
                    <a:lnTo>
                      <a:pt x="111" y="0"/>
                    </a:lnTo>
                    <a:lnTo>
                      <a:pt x="99" y="0"/>
                    </a:lnTo>
                    <a:lnTo>
                      <a:pt x="83" y="6"/>
                    </a:lnTo>
                    <a:lnTo>
                      <a:pt x="68" y="16"/>
                    </a:lnTo>
                    <a:lnTo>
                      <a:pt x="50" y="34"/>
                    </a:lnTo>
                    <a:lnTo>
                      <a:pt x="34" y="40"/>
                    </a:lnTo>
                    <a:lnTo>
                      <a:pt x="22" y="49"/>
                    </a:lnTo>
                    <a:lnTo>
                      <a:pt x="16" y="68"/>
                    </a:lnTo>
                    <a:lnTo>
                      <a:pt x="10" y="74"/>
                    </a:lnTo>
                    <a:lnTo>
                      <a:pt x="7" y="83"/>
                    </a:lnTo>
                    <a:lnTo>
                      <a:pt x="0" y="102"/>
                    </a:lnTo>
                    <a:lnTo>
                      <a:pt x="16" y="117"/>
                    </a:lnTo>
                    <a:lnTo>
                      <a:pt x="34" y="111"/>
                    </a:lnTo>
                    <a:lnTo>
                      <a:pt x="50" y="102"/>
                    </a:lnTo>
                    <a:lnTo>
                      <a:pt x="50" y="89"/>
                    </a:lnTo>
                    <a:lnTo>
                      <a:pt x="56" y="77"/>
                    </a:lnTo>
                    <a:lnTo>
                      <a:pt x="68" y="68"/>
                    </a:lnTo>
                    <a:lnTo>
                      <a:pt x="99" y="49"/>
                    </a:lnTo>
                    <a:lnTo>
                      <a:pt x="126" y="43"/>
                    </a:lnTo>
                    <a:lnTo>
                      <a:pt x="151" y="49"/>
                    </a:lnTo>
                    <a:lnTo>
                      <a:pt x="166" y="49"/>
                    </a:lnTo>
                    <a:lnTo>
                      <a:pt x="182" y="56"/>
                    </a:lnTo>
                    <a:lnTo>
                      <a:pt x="182" y="49"/>
                    </a:lnTo>
                    <a:close/>
                  </a:path>
                </a:pathLst>
              </a:custGeom>
              <a:solidFill>
                <a:srgbClr val="F4A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51" name="Freeform 73"/>
              <p:cNvSpPr>
                <a:spLocks/>
              </p:cNvSpPr>
              <p:nvPr/>
            </p:nvSpPr>
            <p:spPr bwMode="auto">
              <a:xfrm>
                <a:off x="4950" y="3392"/>
                <a:ext cx="166" cy="111"/>
              </a:xfrm>
              <a:custGeom>
                <a:avLst/>
                <a:gdLst>
                  <a:gd name="T0" fmla="*/ 166 w 166"/>
                  <a:gd name="T1" fmla="*/ 49 h 111"/>
                  <a:gd name="T2" fmla="*/ 150 w 166"/>
                  <a:gd name="T3" fmla="*/ 28 h 111"/>
                  <a:gd name="T4" fmla="*/ 135 w 166"/>
                  <a:gd name="T5" fmla="*/ 16 h 111"/>
                  <a:gd name="T6" fmla="*/ 117 w 166"/>
                  <a:gd name="T7" fmla="*/ 16 h 111"/>
                  <a:gd name="T8" fmla="*/ 117 w 166"/>
                  <a:gd name="T9" fmla="*/ 16 h 111"/>
                  <a:gd name="T10" fmla="*/ 107 w 166"/>
                  <a:gd name="T11" fmla="*/ 6 h 111"/>
                  <a:gd name="T12" fmla="*/ 89 w 166"/>
                  <a:gd name="T13" fmla="*/ 0 h 111"/>
                  <a:gd name="T14" fmla="*/ 83 w 166"/>
                  <a:gd name="T15" fmla="*/ 0 h 111"/>
                  <a:gd name="T16" fmla="*/ 83 w 166"/>
                  <a:gd name="T17" fmla="*/ 0 h 111"/>
                  <a:gd name="T18" fmla="*/ 61 w 166"/>
                  <a:gd name="T19" fmla="*/ 6 h 111"/>
                  <a:gd name="T20" fmla="*/ 52 w 166"/>
                  <a:gd name="T21" fmla="*/ 16 h 111"/>
                  <a:gd name="T22" fmla="*/ 34 w 166"/>
                  <a:gd name="T23" fmla="*/ 34 h 111"/>
                  <a:gd name="T24" fmla="*/ 34 w 166"/>
                  <a:gd name="T25" fmla="*/ 34 h 111"/>
                  <a:gd name="T26" fmla="*/ 18 w 166"/>
                  <a:gd name="T27" fmla="*/ 40 h 111"/>
                  <a:gd name="T28" fmla="*/ 6 w 166"/>
                  <a:gd name="T29" fmla="*/ 49 h 111"/>
                  <a:gd name="T30" fmla="*/ 0 w 166"/>
                  <a:gd name="T31" fmla="*/ 68 h 111"/>
                  <a:gd name="T32" fmla="*/ 0 w 166"/>
                  <a:gd name="T33" fmla="*/ 68 h 111"/>
                  <a:gd name="T34" fmla="*/ 0 w 166"/>
                  <a:gd name="T35" fmla="*/ 74 h 111"/>
                  <a:gd name="T36" fmla="*/ 0 w 166"/>
                  <a:gd name="T37" fmla="*/ 83 h 111"/>
                  <a:gd name="T38" fmla="*/ 0 w 166"/>
                  <a:gd name="T39" fmla="*/ 102 h 111"/>
                  <a:gd name="T40" fmla="*/ 0 w 166"/>
                  <a:gd name="T41" fmla="*/ 102 h 111"/>
                  <a:gd name="T42" fmla="*/ 6 w 166"/>
                  <a:gd name="T43" fmla="*/ 111 h 111"/>
                  <a:gd name="T44" fmla="*/ 21 w 166"/>
                  <a:gd name="T45" fmla="*/ 105 h 111"/>
                  <a:gd name="T46" fmla="*/ 34 w 166"/>
                  <a:gd name="T47" fmla="*/ 102 h 111"/>
                  <a:gd name="T48" fmla="*/ 34 w 166"/>
                  <a:gd name="T49" fmla="*/ 102 h 111"/>
                  <a:gd name="T50" fmla="*/ 34 w 166"/>
                  <a:gd name="T51" fmla="*/ 83 h 111"/>
                  <a:gd name="T52" fmla="*/ 40 w 166"/>
                  <a:gd name="T53" fmla="*/ 74 h 111"/>
                  <a:gd name="T54" fmla="*/ 52 w 166"/>
                  <a:gd name="T55" fmla="*/ 68 h 111"/>
                  <a:gd name="T56" fmla="*/ 52 w 166"/>
                  <a:gd name="T57" fmla="*/ 68 h 111"/>
                  <a:gd name="T58" fmla="*/ 80 w 166"/>
                  <a:gd name="T59" fmla="*/ 43 h 111"/>
                  <a:gd name="T60" fmla="*/ 101 w 166"/>
                  <a:gd name="T61" fmla="*/ 40 h 111"/>
                  <a:gd name="T62" fmla="*/ 117 w 166"/>
                  <a:gd name="T63" fmla="*/ 49 h 111"/>
                  <a:gd name="T64" fmla="*/ 117 w 166"/>
                  <a:gd name="T65" fmla="*/ 49 h 111"/>
                  <a:gd name="T66" fmla="*/ 138 w 166"/>
                  <a:gd name="T67" fmla="*/ 49 h 111"/>
                  <a:gd name="T68" fmla="*/ 163 w 166"/>
                  <a:gd name="T69" fmla="*/ 49 h 111"/>
                  <a:gd name="T70" fmla="*/ 166 w 166"/>
                  <a:gd name="T71" fmla="*/ 49 h 11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66"/>
                  <a:gd name="T109" fmla="*/ 0 h 111"/>
                  <a:gd name="T110" fmla="*/ 166 w 166"/>
                  <a:gd name="T111" fmla="*/ 111 h 11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66" h="111">
                    <a:moveTo>
                      <a:pt x="166" y="49"/>
                    </a:moveTo>
                    <a:lnTo>
                      <a:pt x="150" y="28"/>
                    </a:lnTo>
                    <a:lnTo>
                      <a:pt x="135" y="16"/>
                    </a:lnTo>
                    <a:lnTo>
                      <a:pt x="117" y="16"/>
                    </a:lnTo>
                    <a:lnTo>
                      <a:pt x="107" y="6"/>
                    </a:lnTo>
                    <a:lnTo>
                      <a:pt x="89" y="0"/>
                    </a:lnTo>
                    <a:lnTo>
                      <a:pt x="83" y="0"/>
                    </a:lnTo>
                    <a:lnTo>
                      <a:pt x="61" y="6"/>
                    </a:lnTo>
                    <a:lnTo>
                      <a:pt x="52" y="16"/>
                    </a:lnTo>
                    <a:lnTo>
                      <a:pt x="34" y="34"/>
                    </a:lnTo>
                    <a:lnTo>
                      <a:pt x="18" y="40"/>
                    </a:lnTo>
                    <a:lnTo>
                      <a:pt x="6" y="49"/>
                    </a:lnTo>
                    <a:lnTo>
                      <a:pt x="0" y="68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0" y="102"/>
                    </a:lnTo>
                    <a:lnTo>
                      <a:pt x="6" y="111"/>
                    </a:lnTo>
                    <a:lnTo>
                      <a:pt x="21" y="105"/>
                    </a:lnTo>
                    <a:lnTo>
                      <a:pt x="34" y="102"/>
                    </a:lnTo>
                    <a:lnTo>
                      <a:pt x="34" y="83"/>
                    </a:lnTo>
                    <a:lnTo>
                      <a:pt x="40" y="74"/>
                    </a:lnTo>
                    <a:lnTo>
                      <a:pt x="52" y="68"/>
                    </a:lnTo>
                    <a:lnTo>
                      <a:pt x="80" y="43"/>
                    </a:lnTo>
                    <a:lnTo>
                      <a:pt x="101" y="40"/>
                    </a:lnTo>
                    <a:lnTo>
                      <a:pt x="117" y="49"/>
                    </a:lnTo>
                    <a:lnTo>
                      <a:pt x="138" y="49"/>
                    </a:lnTo>
                    <a:lnTo>
                      <a:pt x="163" y="49"/>
                    </a:lnTo>
                    <a:lnTo>
                      <a:pt x="166" y="49"/>
                    </a:lnTo>
                    <a:close/>
                  </a:path>
                </a:pathLst>
              </a:custGeom>
              <a:solidFill>
                <a:srgbClr val="F7A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52" name="Freeform 74"/>
              <p:cNvSpPr>
                <a:spLocks/>
              </p:cNvSpPr>
              <p:nvPr/>
            </p:nvSpPr>
            <p:spPr bwMode="auto">
              <a:xfrm>
                <a:off x="4950" y="3392"/>
                <a:ext cx="150" cy="95"/>
              </a:xfrm>
              <a:custGeom>
                <a:avLst/>
                <a:gdLst>
                  <a:gd name="T0" fmla="*/ 150 w 150"/>
                  <a:gd name="T1" fmla="*/ 34 h 95"/>
                  <a:gd name="T2" fmla="*/ 144 w 150"/>
                  <a:gd name="T3" fmla="*/ 22 h 95"/>
                  <a:gd name="T4" fmla="*/ 129 w 150"/>
                  <a:gd name="T5" fmla="*/ 16 h 95"/>
                  <a:gd name="T6" fmla="*/ 117 w 150"/>
                  <a:gd name="T7" fmla="*/ 16 h 95"/>
                  <a:gd name="T8" fmla="*/ 117 w 150"/>
                  <a:gd name="T9" fmla="*/ 16 h 95"/>
                  <a:gd name="T10" fmla="*/ 101 w 150"/>
                  <a:gd name="T11" fmla="*/ 6 h 95"/>
                  <a:gd name="T12" fmla="*/ 89 w 150"/>
                  <a:gd name="T13" fmla="*/ 0 h 95"/>
                  <a:gd name="T14" fmla="*/ 83 w 150"/>
                  <a:gd name="T15" fmla="*/ 0 h 95"/>
                  <a:gd name="T16" fmla="*/ 83 w 150"/>
                  <a:gd name="T17" fmla="*/ 0 h 95"/>
                  <a:gd name="T18" fmla="*/ 61 w 150"/>
                  <a:gd name="T19" fmla="*/ 6 h 95"/>
                  <a:gd name="T20" fmla="*/ 52 w 150"/>
                  <a:gd name="T21" fmla="*/ 16 h 95"/>
                  <a:gd name="T22" fmla="*/ 34 w 150"/>
                  <a:gd name="T23" fmla="*/ 34 h 95"/>
                  <a:gd name="T24" fmla="*/ 34 w 150"/>
                  <a:gd name="T25" fmla="*/ 34 h 95"/>
                  <a:gd name="T26" fmla="*/ 21 w 150"/>
                  <a:gd name="T27" fmla="*/ 40 h 95"/>
                  <a:gd name="T28" fmla="*/ 12 w 150"/>
                  <a:gd name="T29" fmla="*/ 49 h 95"/>
                  <a:gd name="T30" fmla="*/ 0 w 150"/>
                  <a:gd name="T31" fmla="*/ 68 h 95"/>
                  <a:gd name="T32" fmla="*/ 0 w 150"/>
                  <a:gd name="T33" fmla="*/ 68 h 95"/>
                  <a:gd name="T34" fmla="*/ 0 w 150"/>
                  <a:gd name="T35" fmla="*/ 68 h 95"/>
                  <a:gd name="T36" fmla="*/ 0 w 150"/>
                  <a:gd name="T37" fmla="*/ 74 h 95"/>
                  <a:gd name="T38" fmla="*/ 0 w 150"/>
                  <a:gd name="T39" fmla="*/ 83 h 95"/>
                  <a:gd name="T40" fmla="*/ 0 w 150"/>
                  <a:gd name="T41" fmla="*/ 83 h 95"/>
                  <a:gd name="T42" fmla="*/ 12 w 150"/>
                  <a:gd name="T43" fmla="*/ 95 h 95"/>
                  <a:gd name="T44" fmla="*/ 21 w 150"/>
                  <a:gd name="T45" fmla="*/ 89 h 95"/>
                  <a:gd name="T46" fmla="*/ 34 w 150"/>
                  <a:gd name="T47" fmla="*/ 83 h 95"/>
                  <a:gd name="T48" fmla="*/ 34 w 150"/>
                  <a:gd name="T49" fmla="*/ 83 h 95"/>
                  <a:gd name="T50" fmla="*/ 34 w 150"/>
                  <a:gd name="T51" fmla="*/ 74 h 95"/>
                  <a:gd name="T52" fmla="*/ 40 w 150"/>
                  <a:gd name="T53" fmla="*/ 62 h 95"/>
                  <a:gd name="T54" fmla="*/ 52 w 150"/>
                  <a:gd name="T55" fmla="*/ 49 h 95"/>
                  <a:gd name="T56" fmla="*/ 52 w 150"/>
                  <a:gd name="T57" fmla="*/ 49 h 95"/>
                  <a:gd name="T58" fmla="*/ 80 w 150"/>
                  <a:gd name="T59" fmla="*/ 40 h 95"/>
                  <a:gd name="T60" fmla="*/ 101 w 150"/>
                  <a:gd name="T61" fmla="*/ 34 h 95"/>
                  <a:gd name="T62" fmla="*/ 117 w 150"/>
                  <a:gd name="T63" fmla="*/ 34 h 95"/>
                  <a:gd name="T64" fmla="*/ 117 w 150"/>
                  <a:gd name="T65" fmla="*/ 34 h 95"/>
                  <a:gd name="T66" fmla="*/ 135 w 150"/>
                  <a:gd name="T67" fmla="*/ 43 h 95"/>
                  <a:gd name="T68" fmla="*/ 150 w 150"/>
                  <a:gd name="T69" fmla="*/ 43 h 95"/>
                  <a:gd name="T70" fmla="*/ 150 w 150"/>
                  <a:gd name="T71" fmla="*/ 34 h 9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50"/>
                  <a:gd name="T109" fmla="*/ 0 h 95"/>
                  <a:gd name="T110" fmla="*/ 150 w 150"/>
                  <a:gd name="T111" fmla="*/ 95 h 9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50" h="95">
                    <a:moveTo>
                      <a:pt x="150" y="34"/>
                    </a:moveTo>
                    <a:lnTo>
                      <a:pt x="144" y="22"/>
                    </a:lnTo>
                    <a:lnTo>
                      <a:pt x="129" y="16"/>
                    </a:lnTo>
                    <a:lnTo>
                      <a:pt x="117" y="16"/>
                    </a:lnTo>
                    <a:lnTo>
                      <a:pt x="101" y="6"/>
                    </a:lnTo>
                    <a:lnTo>
                      <a:pt x="89" y="0"/>
                    </a:lnTo>
                    <a:lnTo>
                      <a:pt x="83" y="0"/>
                    </a:lnTo>
                    <a:lnTo>
                      <a:pt x="61" y="6"/>
                    </a:lnTo>
                    <a:lnTo>
                      <a:pt x="52" y="16"/>
                    </a:lnTo>
                    <a:lnTo>
                      <a:pt x="34" y="34"/>
                    </a:lnTo>
                    <a:lnTo>
                      <a:pt x="21" y="40"/>
                    </a:lnTo>
                    <a:lnTo>
                      <a:pt x="12" y="49"/>
                    </a:lnTo>
                    <a:lnTo>
                      <a:pt x="0" y="68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12" y="95"/>
                    </a:lnTo>
                    <a:lnTo>
                      <a:pt x="21" y="89"/>
                    </a:lnTo>
                    <a:lnTo>
                      <a:pt x="34" y="83"/>
                    </a:lnTo>
                    <a:lnTo>
                      <a:pt x="34" y="74"/>
                    </a:lnTo>
                    <a:lnTo>
                      <a:pt x="40" y="62"/>
                    </a:lnTo>
                    <a:lnTo>
                      <a:pt x="52" y="49"/>
                    </a:lnTo>
                    <a:lnTo>
                      <a:pt x="80" y="40"/>
                    </a:lnTo>
                    <a:lnTo>
                      <a:pt x="101" y="34"/>
                    </a:lnTo>
                    <a:lnTo>
                      <a:pt x="117" y="34"/>
                    </a:lnTo>
                    <a:lnTo>
                      <a:pt x="135" y="43"/>
                    </a:lnTo>
                    <a:lnTo>
                      <a:pt x="150" y="43"/>
                    </a:lnTo>
                    <a:lnTo>
                      <a:pt x="150" y="34"/>
                    </a:lnTo>
                    <a:close/>
                  </a:path>
                </a:pathLst>
              </a:custGeom>
              <a:solidFill>
                <a:srgbClr val="FBAE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53" name="Freeform 75"/>
              <p:cNvSpPr>
                <a:spLocks/>
              </p:cNvSpPr>
              <p:nvPr/>
            </p:nvSpPr>
            <p:spPr bwMode="auto">
              <a:xfrm>
                <a:off x="4950" y="3405"/>
                <a:ext cx="150" cy="76"/>
              </a:xfrm>
              <a:custGeom>
                <a:avLst/>
                <a:gdLst>
                  <a:gd name="T0" fmla="*/ 83 w 150"/>
                  <a:gd name="T1" fmla="*/ 3 h 76"/>
                  <a:gd name="T2" fmla="*/ 89 w 150"/>
                  <a:gd name="T3" fmla="*/ 0 h 76"/>
                  <a:gd name="T4" fmla="*/ 101 w 150"/>
                  <a:gd name="T5" fmla="*/ 0 h 76"/>
                  <a:gd name="T6" fmla="*/ 117 w 150"/>
                  <a:gd name="T7" fmla="*/ 3 h 76"/>
                  <a:gd name="T8" fmla="*/ 117 w 150"/>
                  <a:gd name="T9" fmla="*/ 3 h 76"/>
                  <a:gd name="T10" fmla="*/ 129 w 150"/>
                  <a:gd name="T11" fmla="*/ 3 h 76"/>
                  <a:gd name="T12" fmla="*/ 138 w 150"/>
                  <a:gd name="T13" fmla="*/ 9 h 76"/>
                  <a:gd name="T14" fmla="*/ 150 w 150"/>
                  <a:gd name="T15" fmla="*/ 21 h 76"/>
                  <a:gd name="T16" fmla="*/ 150 w 150"/>
                  <a:gd name="T17" fmla="*/ 21 h 76"/>
                  <a:gd name="T18" fmla="*/ 144 w 150"/>
                  <a:gd name="T19" fmla="*/ 27 h 76"/>
                  <a:gd name="T20" fmla="*/ 123 w 150"/>
                  <a:gd name="T21" fmla="*/ 27 h 76"/>
                  <a:gd name="T22" fmla="*/ 101 w 150"/>
                  <a:gd name="T23" fmla="*/ 21 h 76"/>
                  <a:gd name="T24" fmla="*/ 101 w 150"/>
                  <a:gd name="T25" fmla="*/ 21 h 76"/>
                  <a:gd name="T26" fmla="*/ 89 w 150"/>
                  <a:gd name="T27" fmla="*/ 21 h 76"/>
                  <a:gd name="T28" fmla="*/ 74 w 150"/>
                  <a:gd name="T29" fmla="*/ 27 h 76"/>
                  <a:gd name="T30" fmla="*/ 52 w 150"/>
                  <a:gd name="T31" fmla="*/ 36 h 76"/>
                  <a:gd name="T32" fmla="*/ 52 w 150"/>
                  <a:gd name="T33" fmla="*/ 36 h 76"/>
                  <a:gd name="T34" fmla="*/ 40 w 150"/>
                  <a:gd name="T35" fmla="*/ 49 h 76"/>
                  <a:gd name="T36" fmla="*/ 40 w 150"/>
                  <a:gd name="T37" fmla="*/ 55 h 76"/>
                  <a:gd name="T38" fmla="*/ 34 w 150"/>
                  <a:gd name="T39" fmla="*/ 55 h 76"/>
                  <a:gd name="T40" fmla="*/ 34 w 150"/>
                  <a:gd name="T41" fmla="*/ 55 h 76"/>
                  <a:gd name="T42" fmla="*/ 21 w 150"/>
                  <a:gd name="T43" fmla="*/ 64 h 76"/>
                  <a:gd name="T44" fmla="*/ 12 w 150"/>
                  <a:gd name="T45" fmla="*/ 76 h 76"/>
                  <a:gd name="T46" fmla="*/ 0 w 150"/>
                  <a:gd name="T47" fmla="*/ 70 h 76"/>
                  <a:gd name="T48" fmla="*/ 0 w 150"/>
                  <a:gd name="T49" fmla="*/ 70 h 76"/>
                  <a:gd name="T50" fmla="*/ 6 w 150"/>
                  <a:gd name="T51" fmla="*/ 61 h 76"/>
                  <a:gd name="T52" fmla="*/ 6 w 150"/>
                  <a:gd name="T53" fmla="*/ 49 h 76"/>
                  <a:gd name="T54" fmla="*/ 0 w 150"/>
                  <a:gd name="T55" fmla="*/ 36 h 76"/>
                  <a:gd name="T56" fmla="*/ 0 w 150"/>
                  <a:gd name="T57" fmla="*/ 36 h 76"/>
                  <a:gd name="T58" fmla="*/ 12 w 150"/>
                  <a:gd name="T59" fmla="*/ 30 h 76"/>
                  <a:gd name="T60" fmla="*/ 21 w 150"/>
                  <a:gd name="T61" fmla="*/ 27 h 76"/>
                  <a:gd name="T62" fmla="*/ 34 w 150"/>
                  <a:gd name="T63" fmla="*/ 21 h 76"/>
                  <a:gd name="T64" fmla="*/ 34 w 150"/>
                  <a:gd name="T65" fmla="*/ 21 h 76"/>
                  <a:gd name="T66" fmla="*/ 46 w 150"/>
                  <a:gd name="T67" fmla="*/ 9 h 76"/>
                  <a:gd name="T68" fmla="*/ 61 w 150"/>
                  <a:gd name="T69" fmla="*/ 3 h 76"/>
                  <a:gd name="T70" fmla="*/ 83 w 150"/>
                  <a:gd name="T71" fmla="*/ 3 h 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50"/>
                  <a:gd name="T109" fmla="*/ 0 h 76"/>
                  <a:gd name="T110" fmla="*/ 150 w 150"/>
                  <a:gd name="T111" fmla="*/ 76 h 7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50" h="76">
                    <a:moveTo>
                      <a:pt x="83" y="3"/>
                    </a:moveTo>
                    <a:lnTo>
                      <a:pt x="89" y="0"/>
                    </a:lnTo>
                    <a:lnTo>
                      <a:pt x="101" y="0"/>
                    </a:lnTo>
                    <a:lnTo>
                      <a:pt x="117" y="3"/>
                    </a:lnTo>
                    <a:lnTo>
                      <a:pt x="129" y="3"/>
                    </a:lnTo>
                    <a:lnTo>
                      <a:pt x="138" y="9"/>
                    </a:lnTo>
                    <a:lnTo>
                      <a:pt x="150" y="21"/>
                    </a:lnTo>
                    <a:lnTo>
                      <a:pt x="144" y="27"/>
                    </a:lnTo>
                    <a:lnTo>
                      <a:pt x="123" y="27"/>
                    </a:lnTo>
                    <a:lnTo>
                      <a:pt x="101" y="21"/>
                    </a:lnTo>
                    <a:lnTo>
                      <a:pt x="89" y="21"/>
                    </a:lnTo>
                    <a:lnTo>
                      <a:pt x="74" y="27"/>
                    </a:lnTo>
                    <a:lnTo>
                      <a:pt x="52" y="36"/>
                    </a:lnTo>
                    <a:lnTo>
                      <a:pt x="40" y="49"/>
                    </a:lnTo>
                    <a:lnTo>
                      <a:pt x="40" y="55"/>
                    </a:lnTo>
                    <a:lnTo>
                      <a:pt x="34" y="55"/>
                    </a:lnTo>
                    <a:lnTo>
                      <a:pt x="21" y="64"/>
                    </a:lnTo>
                    <a:lnTo>
                      <a:pt x="12" y="76"/>
                    </a:lnTo>
                    <a:lnTo>
                      <a:pt x="0" y="70"/>
                    </a:lnTo>
                    <a:lnTo>
                      <a:pt x="6" y="61"/>
                    </a:lnTo>
                    <a:lnTo>
                      <a:pt x="6" y="49"/>
                    </a:lnTo>
                    <a:lnTo>
                      <a:pt x="0" y="36"/>
                    </a:lnTo>
                    <a:lnTo>
                      <a:pt x="12" y="30"/>
                    </a:lnTo>
                    <a:lnTo>
                      <a:pt x="21" y="27"/>
                    </a:lnTo>
                    <a:lnTo>
                      <a:pt x="34" y="21"/>
                    </a:lnTo>
                    <a:lnTo>
                      <a:pt x="46" y="9"/>
                    </a:lnTo>
                    <a:lnTo>
                      <a:pt x="61" y="3"/>
                    </a:lnTo>
                    <a:lnTo>
                      <a:pt x="83" y="3"/>
                    </a:lnTo>
                    <a:close/>
                  </a:path>
                </a:pathLst>
              </a:custGeom>
              <a:solidFill>
                <a:srgbClr val="FFB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54" name="Freeform 76"/>
              <p:cNvSpPr>
                <a:spLocks/>
              </p:cNvSpPr>
              <p:nvPr/>
            </p:nvSpPr>
            <p:spPr bwMode="auto">
              <a:xfrm>
                <a:off x="4968" y="3435"/>
                <a:ext cx="148" cy="108"/>
              </a:xfrm>
              <a:custGeom>
                <a:avLst/>
                <a:gdLst>
                  <a:gd name="T0" fmla="*/ 148 w 148"/>
                  <a:gd name="T1" fmla="*/ 6 h 108"/>
                  <a:gd name="T2" fmla="*/ 145 w 148"/>
                  <a:gd name="T3" fmla="*/ 0 h 108"/>
                  <a:gd name="T4" fmla="*/ 117 w 148"/>
                  <a:gd name="T5" fmla="*/ 0 h 108"/>
                  <a:gd name="T6" fmla="*/ 83 w 148"/>
                  <a:gd name="T7" fmla="*/ 6 h 108"/>
                  <a:gd name="T8" fmla="*/ 83 w 148"/>
                  <a:gd name="T9" fmla="*/ 6 h 108"/>
                  <a:gd name="T10" fmla="*/ 62 w 148"/>
                  <a:gd name="T11" fmla="*/ 6 h 108"/>
                  <a:gd name="T12" fmla="*/ 37 w 148"/>
                  <a:gd name="T13" fmla="*/ 19 h 108"/>
                  <a:gd name="T14" fmla="*/ 16 w 148"/>
                  <a:gd name="T15" fmla="*/ 25 h 108"/>
                  <a:gd name="T16" fmla="*/ 16 w 148"/>
                  <a:gd name="T17" fmla="*/ 25 h 108"/>
                  <a:gd name="T18" fmla="*/ 9 w 148"/>
                  <a:gd name="T19" fmla="*/ 46 h 108"/>
                  <a:gd name="T20" fmla="*/ 0 w 148"/>
                  <a:gd name="T21" fmla="*/ 74 h 108"/>
                  <a:gd name="T22" fmla="*/ 0 w 148"/>
                  <a:gd name="T23" fmla="*/ 108 h 108"/>
                  <a:gd name="T24" fmla="*/ 0 w 148"/>
                  <a:gd name="T25" fmla="*/ 108 h 108"/>
                  <a:gd name="T26" fmla="*/ 16 w 148"/>
                  <a:gd name="T27" fmla="*/ 89 h 108"/>
                  <a:gd name="T28" fmla="*/ 34 w 148"/>
                  <a:gd name="T29" fmla="*/ 74 h 108"/>
                  <a:gd name="T30" fmla="*/ 37 w 148"/>
                  <a:gd name="T31" fmla="*/ 62 h 108"/>
                  <a:gd name="T32" fmla="*/ 49 w 148"/>
                  <a:gd name="T33" fmla="*/ 52 h 108"/>
                  <a:gd name="T34" fmla="*/ 65 w 148"/>
                  <a:gd name="T35" fmla="*/ 40 h 108"/>
                  <a:gd name="T36" fmla="*/ 65 w 148"/>
                  <a:gd name="T37" fmla="*/ 40 h 108"/>
                  <a:gd name="T38" fmla="*/ 83 w 148"/>
                  <a:gd name="T39" fmla="*/ 31 h 108"/>
                  <a:gd name="T40" fmla="*/ 89 w 148"/>
                  <a:gd name="T41" fmla="*/ 25 h 108"/>
                  <a:gd name="T42" fmla="*/ 99 w 148"/>
                  <a:gd name="T43" fmla="*/ 25 h 108"/>
                  <a:gd name="T44" fmla="*/ 99 w 148"/>
                  <a:gd name="T45" fmla="*/ 25 h 108"/>
                  <a:gd name="T46" fmla="*/ 120 w 148"/>
                  <a:gd name="T47" fmla="*/ 19 h 108"/>
                  <a:gd name="T48" fmla="*/ 138 w 148"/>
                  <a:gd name="T49" fmla="*/ 13 h 108"/>
                  <a:gd name="T50" fmla="*/ 148 w 148"/>
                  <a:gd name="T51" fmla="*/ 6 h 10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48"/>
                  <a:gd name="T79" fmla="*/ 0 h 108"/>
                  <a:gd name="T80" fmla="*/ 148 w 148"/>
                  <a:gd name="T81" fmla="*/ 108 h 10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48" h="108">
                    <a:moveTo>
                      <a:pt x="148" y="6"/>
                    </a:moveTo>
                    <a:lnTo>
                      <a:pt x="145" y="0"/>
                    </a:lnTo>
                    <a:lnTo>
                      <a:pt x="117" y="0"/>
                    </a:lnTo>
                    <a:lnTo>
                      <a:pt x="83" y="6"/>
                    </a:lnTo>
                    <a:lnTo>
                      <a:pt x="62" y="6"/>
                    </a:lnTo>
                    <a:lnTo>
                      <a:pt x="37" y="19"/>
                    </a:lnTo>
                    <a:lnTo>
                      <a:pt x="16" y="25"/>
                    </a:lnTo>
                    <a:lnTo>
                      <a:pt x="9" y="46"/>
                    </a:lnTo>
                    <a:lnTo>
                      <a:pt x="0" y="74"/>
                    </a:lnTo>
                    <a:lnTo>
                      <a:pt x="0" y="108"/>
                    </a:lnTo>
                    <a:lnTo>
                      <a:pt x="16" y="89"/>
                    </a:lnTo>
                    <a:lnTo>
                      <a:pt x="34" y="74"/>
                    </a:lnTo>
                    <a:lnTo>
                      <a:pt x="37" y="62"/>
                    </a:lnTo>
                    <a:lnTo>
                      <a:pt x="49" y="52"/>
                    </a:lnTo>
                    <a:lnTo>
                      <a:pt x="65" y="40"/>
                    </a:lnTo>
                    <a:lnTo>
                      <a:pt x="83" y="31"/>
                    </a:lnTo>
                    <a:lnTo>
                      <a:pt x="89" y="25"/>
                    </a:lnTo>
                    <a:lnTo>
                      <a:pt x="99" y="25"/>
                    </a:lnTo>
                    <a:lnTo>
                      <a:pt x="120" y="19"/>
                    </a:lnTo>
                    <a:lnTo>
                      <a:pt x="138" y="13"/>
                    </a:lnTo>
                    <a:lnTo>
                      <a:pt x="148" y="6"/>
                    </a:lnTo>
                    <a:close/>
                  </a:path>
                </a:pathLst>
              </a:custGeom>
              <a:solidFill>
                <a:srgbClr val="B244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55" name="Freeform 77"/>
              <p:cNvSpPr>
                <a:spLocks/>
              </p:cNvSpPr>
              <p:nvPr/>
            </p:nvSpPr>
            <p:spPr bwMode="auto">
              <a:xfrm>
                <a:off x="5045" y="3524"/>
                <a:ext cx="178" cy="108"/>
              </a:xfrm>
              <a:custGeom>
                <a:avLst/>
                <a:gdLst>
                  <a:gd name="T0" fmla="*/ 104 w 178"/>
                  <a:gd name="T1" fmla="*/ 0 h 108"/>
                  <a:gd name="T2" fmla="*/ 89 w 178"/>
                  <a:gd name="T3" fmla="*/ 0 h 108"/>
                  <a:gd name="T4" fmla="*/ 49 w 178"/>
                  <a:gd name="T5" fmla="*/ 19 h 108"/>
                  <a:gd name="T6" fmla="*/ 22 w 178"/>
                  <a:gd name="T7" fmla="*/ 53 h 108"/>
                  <a:gd name="T8" fmla="*/ 22 w 178"/>
                  <a:gd name="T9" fmla="*/ 53 h 108"/>
                  <a:gd name="T10" fmla="*/ 22 w 178"/>
                  <a:gd name="T11" fmla="*/ 56 h 108"/>
                  <a:gd name="T12" fmla="*/ 12 w 178"/>
                  <a:gd name="T13" fmla="*/ 68 h 108"/>
                  <a:gd name="T14" fmla="*/ 6 w 178"/>
                  <a:gd name="T15" fmla="*/ 83 h 108"/>
                  <a:gd name="T16" fmla="*/ 6 w 178"/>
                  <a:gd name="T17" fmla="*/ 83 h 108"/>
                  <a:gd name="T18" fmla="*/ 0 w 178"/>
                  <a:gd name="T19" fmla="*/ 96 h 108"/>
                  <a:gd name="T20" fmla="*/ 0 w 178"/>
                  <a:gd name="T21" fmla="*/ 108 h 108"/>
                  <a:gd name="T22" fmla="*/ 6 w 178"/>
                  <a:gd name="T23" fmla="*/ 102 h 108"/>
                  <a:gd name="T24" fmla="*/ 6 w 178"/>
                  <a:gd name="T25" fmla="*/ 102 h 108"/>
                  <a:gd name="T26" fmla="*/ 34 w 178"/>
                  <a:gd name="T27" fmla="*/ 83 h 108"/>
                  <a:gd name="T28" fmla="*/ 71 w 178"/>
                  <a:gd name="T29" fmla="*/ 56 h 108"/>
                  <a:gd name="T30" fmla="*/ 123 w 178"/>
                  <a:gd name="T31" fmla="*/ 34 h 108"/>
                  <a:gd name="T32" fmla="*/ 123 w 178"/>
                  <a:gd name="T33" fmla="*/ 34 h 108"/>
                  <a:gd name="T34" fmla="*/ 132 w 178"/>
                  <a:gd name="T35" fmla="*/ 34 h 108"/>
                  <a:gd name="T36" fmla="*/ 157 w 178"/>
                  <a:gd name="T37" fmla="*/ 34 h 108"/>
                  <a:gd name="T38" fmla="*/ 172 w 178"/>
                  <a:gd name="T39" fmla="*/ 34 h 108"/>
                  <a:gd name="T40" fmla="*/ 172 w 178"/>
                  <a:gd name="T41" fmla="*/ 34 h 108"/>
                  <a:gd name="T42" fmla="*/ 178 w 178"/>
                  <a:gd name="T43" fmla="*/ 19 h 108"/>
                  <a:gd name="T44" fmla="*/ 151 w 178"/>
                  <a:gd name="T45" fmla="*/ 6 h 108"/>
                  <a:gd name="T46" fmla="*/ 104 w 178"/>
                  <a:gd name="T47" fmla="*/ 0 h 10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78"/>
                  <a:gd name="T73" fmla="*/ 0 h 108"/>
                  <a:gd name="T74" fmla="*/ 178 w 178"/>
                  <a:gd name="T75" fmla="*/ 108 h 10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78" h="108">
                    <a:moveTo>
                      <a:pt x="104" y="0"/>
                    </a:moveTo>
                    <a:lnTo>
                      <a:pt x="89" y="0"/>
                    </a:lnTo>
                    <a:lnTo>
                      <a:pt x="49" y="19"/>
                    </a:lnTo>
                    <a:lnTo>
                      <a:pt x="22" y="53"/>
                    </a:lnTo>
                    <a:lnTo>
                      <a:pt x="22" y="56"/>
                    </a:lnTo>
                    <a:lnTo>
                      <a:pt x="12" y="68"/>
                    </a:lnTo>
                    <a:lnTo>
                      <a:pt x="6" y="83"/>
                    </a:lnTo>
                    <a:lnTo>
                      <a:pt x="0" y="96"/>
                    </a:lnTo>
                    <a:lnTo>
                      <a:pt x="0" y="108"/>
                    </a:lnTo>
                    <a:lnTo>
                      <a:pt x="6" y="102"/>
                    </a:lnTo>
                    <a:lnTo>
                      <a:pt x="34" y="83"/>
                    </a:lnTo>
                    <a:lnTo>
                      <a:pt x="71" y="56"/>
                    </a:lnTo>
                    <a:lnTo>
                      <a:pt x="123" y="34"/>
                    </a:lnTo>
                    <a:lnTo>
                      <a:pt x="132" y="34"/>
                    </a:lnTo>
                    <a:lnTo>
                      <a:pt x="157" y="34"/>
                    </a:lnTo>
                    <a:lnTo>
                      <a:pt x="172" y="34"/>
                    </a:lnTo>
                    <a:lnTo>
                      <a:pt x="178" y="19"/>
                    </a:lnTo>
                    <a:lnTo>
                      <a:pt x="151" y="6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E59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56" name="Freeform 78"/>
              <p:cNvSpPr>
                <a:spLocks/>
              </p:cNvSpPr>
              <p:nvPr/>
            </p:nvSpPr>
            <p:spPr bwMode="auto">
              <a:xfrm>
                <a:off x="4916" y="3331"/>
                <a:ext cx="101" cy="110"/>
              </a:xfrm>
              <a:custGeom>
                <a:avLst/>
                <a:gdLst>
                  <a:gd name="T0" fmla="*/ 0 w 101"/>
                  <a:gd name="T1" fmla="*/ 110 h 110"/>
                  <a:gd name="T2" fmla="*/ 18 w 101"/>
                  <a:gd name="T3" fmla="*/ 104 h 110"/>
                  <a:gd name="T4" fmla="*/ 28 w 101"/>
                  <a:gd name="T5" fmla="*/ 101 h 110"/>
                  <a:gd name="T6" fmla="*/ 34 w 101"/>
                  <a:gd name="T7" fmla="*/ 95 h 110"/>
                  <a:gd name="T8" fmla="*/ 34 w 101"/>
                  <a:gd name="T9" fmla="*/ 95 h 110"/>
                  <a:gd name="T10" fmla="*/ 46 w 101"/>
                  <a:gd name="T11" fmla="*/ 95 h 110"/>
                  <a:gd name="T12" fmla="*/ 52 w 101"/>
                  <a:gd name="T13" fmla="*/ 95 h 110"/>
                  <a:gd name="T14" fmla="*/ 52 w 101"/>
                  <a:gd name="T15" fmla="*/ 95 h 110"/>
                  <a:gd name="T16" fmla="*/ 52 w 101"/>
                  <a:gd name="T17" fmla="*/ 95 h 110"/>
                  <a:gd name="T18" fmla="*/ 61 w 101"/>
                  <a:gd name="T19" fmla="*/ 83 h 110"/>
                  <a:gd name="T20" fmla="*/ 68 w 101"/>
                  <a:gd name="T21" fmla="*/ 77 h 110"/>
                  <a:gd name="T22" fmla="*/ 68 w 101"/>
                  <a:gd name="T23" fmla="*/ 77 h 110"/>
                  <a:gd name="T24" fmla="*/ 68 w 101"/>
                  <a:gd name="T25" fmla="*/ 77 h 110"/>
                  <a:gd name="T26" fmla="*/ 74 w 101"/>
                  <a:gd name="T27" fmla="*/ 67 h 110"/>
                  <a:gd name="T28" fmla="*/ 80 w 101"/>
                  <a:gd name="T29" fmla="*/ 61 h 110"/>
                  <a:gd name="T30" fmla="*/ 86 w 101"/>
                  <a:gd name="T31" fmla="*/ 61 h 110"/>
                  <a:gd name="T32" fmla="*/ 86 w 101"/>
                  <a:gd name="T33" fmla="*/ 61 h 110"/>
                  <a:gd name="T34" fmla="*/ 89 w 101"/>
                  <a:gd name="T35" fmla="*/ 61 h 110"/>
                  <a:gd name="T36" fmla="*/ 95 w 101"/>
                  <a:gd name="T37" fmla="*/ 55 h 110"/>
                  <a:gd name="T38" fmla="*/ 101 w 101"/>
                  <a:gd name="T39" fmla="*/ 46 h 110"/>
                  <a:gd name="T40" fmla="*/ 101 w 101"/>
                  <a:gd name="T41" fmla="*/ 46 h 110"/>
                  <a:gd name="T42" fmla="*/ 101 w 101"/>
                  <a:gd name="T43" fmla="*/ 46 h 110"/>
                  <a:gd name="T44" fmla="*/ 101 w 101"/>
                  <a:gd name="T45" fmla="*/ 40 h 110"/>
                  <a:gd name="T46" fmla="*/ 86 w 101"/>
                  <a:gd name="T47" fmla="*/ 27 h 110"/>
                  <a:gd name="T48" fmla="*/ 86 w 101"/>
                  <a:gd name="T49" fmla="*/ 27 h 110"/>
                  <a:gd name="T50" fmla="*/ 86 w 101"/>
                  <a:gd name="T51" fmla="*/ 27 h 110"/>
                  <a:gd name="T52" fmla="*/ 80 w 101"/>
                  <a:gd name="T53" fmla="*/ 27 h 110"/>
                  <a:gd name="T54" fmla="*/ 68 w 101"/>
                  <a:gd name="T55" fmla="*/ 27 h 110"/>
                  <a:gd name="T56" fmla="*/ 68 w 101"/>
                  <a:gd name="T57" fmla="*/ 27 h 110"/>
                  <a:gd name="T58" fmla="*/ 61 w 101"/>
                  <a:gd name="T59" fmla="*/ 18 h 110"/>
                  <a:gd name="T60" fmla="*/ 55 w 101"/>
                  <a:gd name="T61" fmla="*/ 12 h 110"/>
                  <a:gd name="T62" fmla="*/ 52 w 101"/>
                  <a:gd name="T63" fmla="*/ 12 h 110"/>
                  <a:gd name="T64" fmla="*/ 52 w 101"/>
                  <a:gd name="T65" fmla="*/ 12 h 110"/>
                  <a:gd name="T66" fmla="*/ 34 w 101"/>
                  <a:gd name="T67" fmla="*/ 0 h 110"/>
                  <a:gd name="T68" fmla="*/ 12 w 101"/>
                  <a:gd name="T69" fmla="*/ 0 h 110"/>
                  <a:gd name="T70" fmla="*/ 0 w 101"/>
                  <a:gd name="T71" fmla="*/ 27 h 110"/>
                  <a:gd name="T72" fmla="*/ 0 w 101"/>
                  <a:gd name="T73" fmla="*/ 27 h 110"/>
                  <a:gd name="T74" fmla="*/ 0 w 101"/>
                  <a:gd name="T75" fmla="*/ 34 h 110"/>
                  <a:gd name="T76" fmla="*/ 0 w 101"/>
                  <a:gd name="T77" fmla="*/ 49 h 110"/>
                  <a:gd name="T78" fmla="*/ 0 w 101"/>
                  <a:gd name="T79" fmla="*/ 61 h 110"/>
                  <a:gd name="T80" fmla="*/ 0 w 101"/>
                  <a:gd name="T81" fmla="*/ 61 h 110"/>
                  <a:gd name="T82" fmla="*/ 0 w 101"/>
                  <a:gd name="T83" fmla="*/ 77 h 110"/>
                  <a:gd name="T84" fmla="*/ 0 w 101"/>
                  <a:gd name="T85" fmla="*/ 95 h 110"/>
                  <a:gd name="T86" fmla="*/ 0 w 101"/>
                  <a:gd name="T87" fmla="*/ 110 h 1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1"/>
                  <a:gd name="T133" fmla="*/ 0 h 110"/>
                  <a:gd name="T134" fmla="*/ 101 w 101"/>
                  <a:gd name="T135" fmla="*/ 110 h 1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1" h="110">
                    <a:moveTo>
                      <a:pt x="0" y="110"/>
                    </a:moveTo>
                    <a:lnTo>
                      <a:pt x="18" y="104"/>
                    </a:lnTo>
                    <a:lnTo>
                      <a:pt x="28" y="101"/>
                    </a:lnTo>
                    <a:lnTo>
                      <a:pt x="34" y="95"/>
                    </a:lnTo>
                    <a:lnTo>
                      <a:pt x="46" y="95"/>
                    </a:lnTo>
                    <a:lnTo>
                      <a:pt x="52" y="95"/>
                    </a:lnTo>
                    <a:lnTo>
                      <a:pt x="61" y="83"/>
                    </a:lnTo>
                    <a:lnTo>
                      <a:pt x="68" y="77"/>
                    </a:lnTo>
                    <a:lnTo>
                      <a:pt x="74" y="67"/>
                    </a:lnTo>
                    <a:lnTo>
                      <a:pt x="80" y="61"/>
                    </a:lnTo>
                    <a:lnTo>
                      <a:pt x="86" y="61"/>
                    </a:lnTo>
                    <a:lnTo>
                      <a:pt x="89" y="61"/>
                    </a:lnTo>
                    <a:lnTo>
                      <a:pt x="95" y="55"/>
                    </a:lnTo>
                    <a:lnTo>
                      <a:pt x="101" y="46"/>
                    </a:lnTo>
                    <a:lnTo>
                      <a:pt x="101" y="40"/>
                    </a:lnTo>
                    <a:lnTo>
                      <a:pt x="86" y="27"/>
                    </a:lnTo>
                    <a:lnTo>
                      <a:pt x="80" y="27"/>
                    </a:lnTo>
                    <a:lnTo>
                      <a:pt x="68" y="27"/>
                    </a:lnTo>
                    <a:lnTo>
                      <a:pt x="61" y="18"/>
                    </a:lnTo>
                    <a:lnTo>
                      <a:pt x="55" y="12"/>
                    </a:lnTo>
                    <a:lnTo>
                      <a:pt x="52" y="12"/>
                    </a:lnTo>
                    <a:lnTo>
                      <a:pt x="34" y="0"/>
                    </a:lnTo>
                    <a:lnTo>
                      <a:pt x="12" y="0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49"/>
                    </a:lnTo>
                    <a:lnTo>
                      <a:pt x="0" y="61"/>
                    </a:lnTo>
                    <a:lnTo>
                      <a:pt x="0" y="77"/>
                    </a:lnTo>
                    <a:lnTo>
                      <a:pt x="0" y="95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DF8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57" name="Freeform 79"/>
              <p:cNvSpPr>
                <a:spLocks/>
              </p:cNvSpPr>
              <p:nvPr/>
            </p:nvSpPr>
            <p:spPr bwMode="auto">
              <a:xfrm>
                <a:off x="4916" y="3331"/>
                <a:ext cx="101" cy="110"/>
              </a:xfrm>
              <a:custGeom>
                <a:avLst/>
                <a:gdLst>
                  <a:gd name="T0" fmla="*/ 0 w 101"/>
                  <a:gd name="T1" fmla="*/ 27 h 110"/>
                  <a:gd name="T2" fmla="*/ 12 w 101"/>
                  <a:gd name="T3" fmla="*/ 6 h 110"/>
                  <a:gd name="T4" fmla="*/ 34 w 101"/>
                  <a:gd name="T5" fmla="*/ 0 h 110"/>
                  <a:gd name="T6" fmla="*/ 52 w 101"/>
                  <a:gd name="T7" fmla="*/ 12 h 110"/>
                  <a:gd name="T8" fmla="*/ 52 w 101"/>
                  <a:gd name="T9" fmla="*/ 12 h 110"/>
                  <a:gd name="T10" fmla="*/ 55 w 101"/>
                  <a:gd name="T11" fmla="*/ 12 h 110"/>
                  <a:gd name="T12" fmla="*/ 61 w 101"/>
                  <a:gd name="T13" fmla="*/ 18 h 110"/>
                  <a:gd name="T14" fmla="*/ 68 w 101"/>
                  <a:gd name="T15" fmla="*/ 27 h 110"/>
                  <a:gd name="T16" fmla="*/ 68 w 101"/>
                  <a:gd name="T17" fmla="*/ 27 h 110"/>
                  <a:gd name="T18" fmla="*/ 80 w 101"/>
                  <a:gd name="T19" fmla="*/ 27 h 110"/>
                  <a:gd name="T20" fmla="*/ 86 w 101"/>
                  <a:gd name="T21" fmla="*/ 27 h 110"/>
                  <a:gd name="T22" fmla="*/ 86 w 101"/>
                  <a:gd name="T23" fmla="*/ 27 h 110"/>
                  <a:gd name="T24" fmla="*/ 86 w 101"/>
                  <a:gd name="T25" fmla="*/ 27 h 110"/>
                  <a:gd name="T26" fmla="*/ 101 w 101"/>
                  <a:gd name="T27" fmla="*/ 40 h 110"/>
                  <a:gd name="T28" fmla="*/ 101 w 101"/>
                  <a:gd name="T29" fmla="*/ 46 h 110"/>
                  <a:gd name="T30" fmla="*/ 101 w 101"/>
                  <a:gd name="T31" fmla="*/ 46 h 110"/>
                  <a:gd name="T32" fmla="*/ 101 w 101"/>
                  <a:gd name="T33" fmla="*/ 46 h 110"/>
                  <a:gd name="T34" fmla="*/ 95 w 101"/>
                  <a:gd name="T35" fmla="*/ 55 h 110"/>
                  <a:gd name="T36" fmla="*/ 89 w 101"/>
                  <a:gd name="T37" fmla="*/ 61 h 110"/>
                  <a:gd name="T38" fmla="*/ 86 w 101"/>
                  <a:gd name="T39" fmla="*/ 61 h 110"/>
                  <a:gd name="T40" fmla="*/ 86 w 101"/>
                  <a:gd name="T41" fmla="*/ 61 h 110"/>
                  <a:gd name="T42" fmla="*/ 80 w 101"/>
                  <a:gd name="T43" fmla="*/ 61 h 110"/>
                  <a:gd name="T44" fmla="*/ 74 w 101"/>
                  <a:gd name="T45" fmla="*/ 67 h 110"/>
                  <a:gd name="T46" fmla="*/ 68 w 101"/>
                  <a:gd name="T47" fmla="*/ 77 h 110"/>
                  <a:gd name="T48" fmla="*/ 68 w 101"/>
                  <a:gd name="T49" fmla="*/ 77 h 110"/>
                  <a:gd name="T50" fmla="*/ 68 w 101"/>
                  <a:gd name="T51" fmla="*/ 77 h 110"/>
                  <a:gd name="T52" fmla="*/ 61 w 101"/>
                  <a:gd name="T53" fmla="*/ 77 h 110"/>
                  <a:gd name="T54" fmla="*/ 52 w 101"/>
                  <a:gd name="T55" fmla="*/ 77 h 110"/>
                  <a:gd name="T56" fmla="*/ 52 w 101"/>
                  <a:gd name="T57" fmla="*/ 77 h 110"/>
                  <a:gd name="T58" fmla="*/ 52 w 101"/>
                  <a:gd name="T59" fmla="*/ 83 h 110"/>
                  <a:gd name="T60" fmla="*/ 40 w 101"/>
                  <a:gd name="T61" fmla="*/ 89 h 110"/>
                  <a:gd name="T62" fmla="*/ 34 w 101"/>
                  <a:gd name="T63" fmla="*/ 95 h 110"/>
                  <a:gd name="T64" fmla="*/ 34 w 101"/>
                  <a:gd name="T65" fmla="*/ 95 h 110"/>
                  <a:gd name="T66" fmla="*/ 34 w 101"/>
                  <a:gd name="T67" fmla="*/ 101 h 110"/>
                  <a:gd name="T68" fmla="*/ 25 w 101"/>
                  <a:gd name="T69" fmla="*/ 104 h 110"/>
                  <a:gd name="T70" fmla="*/ 18 w 101"/>
                  <a:gd name="T71" fmla="*/ 110 h 110"/>
                  <a:gd name="T72" fmla="*/ 18 w 101"/>
                  <a:gd name="T73" fmla="*/ 110 h 110"/>
                  <a:gd name="T74" fmla="*/ 6 w 101"/>
                  <a:gd name="T75" fmla="*/ 95 h 110"/>
                  <a:gd name="T76" fmla="*/ 0 w 101"/>
                  <a:gd name="T77" fmla="*/ 77 h 110"/>
                  <a:gd name="T78" fmla="*/ 0 w 101"/>
                  <a:gd name="T79" fmla="*/ 61 h 110"/>
                  <a:gd name="T80" fmla="*/ 0 w 101"/>
                  <a:gd name="T81" fmla="*/ 61 h 110"/>
                  <a:gd name="T82" fmla="*/ 0 w 101"/>
                  <a:gd name="T83" fmla="*/ 49 h 110"/>
                  <a:gd name="T84" fmla="*/ 0 w 101"/>
                  <a:gd name="T85" fmla="*/ 34 h 110"/>
                  <a:gd name="T86" fmla="*/ 0 w 101"/>
                  <a:gd name="T87" fmla="*/ 27 h 1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1"/>
                  <a:gd name="T133" fmla="*/ 0 h 110"/>
                  <a:gd name="T134" fmla="*/ 101 w 101"/>
                  <a:gd name="T135" fmla="*/ 110 h 1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1" h="110">
                    <a:moveTo>
                      <a:pt x="0" y="27"/>
                    </a:moveTo>
                    <a:lnTo>
                      <a:pt x="12" y="6"/>
                    </a:lnTo>
                    <a:lnTo>
                      <a:pt x="34" y="0"/>
                    </a:lnTo>
                    <a:lnTo>
                      <a:pt x="52" y="12"/>
                    </a:lnTo>
                    <a:lnTo>
                      <a:pt x="55" y="12"/>
                    </a:lnTo>
                    <a:lnTo>
                      <a:pt x="61" y="18"/>
                    </a:lnTo>
                    <a:lnTo>
                      <a:pt x="68" y="27"/>
                    </a:lnTo>
                    <a:lnTo>
                      <a:pt x="80" y="27"/>
                    </a:lnTo>
                    <a:lnTo>
                      <a:pt x="86" y="27"/>
                    </a:lnTo>
                    <a:lnTo>
                      <a:pt x="101" y="40"/>
                    </a:lnTo>
                    <a:lnTo>
                      <a:pt x="101" y="46"/>
                    </a:lnTo>
                    <a:lnTo>
                      <a:pt x="95" y="55"/>
                    </a:lnTo>
                    <a:lnTo>
                      <a:pt x="89" y="61"/>
                    </a:lnTo>
                    <a:lnTo>
                      <a:pt x="86" y="61"/>
                    </a:lnTo>
                    <a:lnTo>
                      <a:pt x="80" y="61"/>
                    </a:lnTo>
                    <a:lnTo>
                      <a:pt x="74" y="67"/>
                    </a:lnTo>
                    <a:lnTo>
                      <a:pt x="68" y="77"/>
                    </a:lnTo>
                    <a:lnTo>
                      <a:pt x="61" y="77"/>
                    </a:lnTo>
                    <a:lnTo>
                      <a:pt x="52" y="77"/>
                    </a:lnTo>
                    <a:lnTo>
                      <a:pt x="52" y="83"/>
                    </a:lnTo>
                    <a:lnTo>
                      <a:pt x="40" y="89"/>
                    </a:lnTo>
                    <a:lnTo>
                      <a:pt x="34" y="95"/>
                    </a:lnTo>
                    <a:lnTo>
                      <a:pt x="34" y="101"/>
                    </a:lnTo>
                    <a:lnTo>
                      <a:pt x="25" y="104"/>
                    </a:lnTo>
                    <a:lnTo>
                      <a:pt x="18" y="110"/>
                    </a:lnTo>
                    <a:lnTo>
                      <a:pt x="6" y="95"/>
                    </a:lnTo>
                    <a:lnTo>
                      <a:pt x="0" y="77"/>
                    </a:lnTo>
                    <a:lnTo>
                      <a:pt x="0" y="61"/>
                    </a:lnTo>
                    <a:lnTo>
                      <a:pt x="0" y="49"/>
                    </a:lnTo>
                    <a:lnTo>
                      <a:pt x="0" y="3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D47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58" name="Freeform 80"/>
              <p:cNvSpPr>
                <a:spLocks/>
              </p:cNvSpPr>
              <p:nvPr/>
            </p:nvSpPr>
            <p:spPr bwMode="auto">
              <a:xfrm>
                <a:off x="4916" y="3337"/>
                <a:ext cx="101" cy="89"/>
              </a:xfrm>
              <a:custGeom>
                <a:avLst/>
                <a:gdLst>
                  <a:gd name="T0" fmla="*/ 18 w 101"/>
                  <a:gd name="T1" fmla="*/ 21 h 89"/>
                  <a:gd name="T2" fmla="*/ 25 w 101"/>
                  <a:gd name="T3" fmla="*/ 6 h 89"/>
                  <a:gd name="T4" fmla="*/ 34 w 101"/>
                  <a:gd name="T5" fmla="*/ 0 h 89"/>
                  <a:gd name="T6" fmla="*/ 52 w 101"/>
                  <a:gd name="T7" fmla="*/ 6 h 89"/>
                  <a:gd name="T8" fmla="*/ 52 w 101"/>
                  <a:gd name="T9" fmla="*/ 6 h 89"/>
                  <a:gd name="T10" fmla="*/ 55 w 101"/>
                  <a:gd name="T11" fmla="*/ 6 h 89"/>
                  <a:gd name="T12" fmla="*/ 61 w 101"/>
                  <a:gd name="T13" fmla="*/ 12 h 89"/>
                  <a:gd name="T14" fmla="*/ 68 w 101"/>
                  <a:gd name="T15" fmla="*/ 21 h 89"/>
                  <a:gd name="T16" fmla="*/ 68 w 101"/>
                  <a:gd name="T17" fmla="*/ 21 h 89"/>
                  <a:gd name="T18" fmla="*/ 80 w 101"/>
                  <a:gd name="T19" fmla="*/ 21 h 89"/>
                  <a:gd name="T20" fmla="*/ 86 w 101"/>
                  <a:gd name="T21" fmla="*/ 28 h 89"/>
                  <a:gd name="T22" fmla="*/ 86 w 101"/>
                  <a:gd name="T23" fmla="*/ 40 h 89"/>
                  <a:gd name="T24" fmla="*/ 86 w 101"/>
                  <a:gd name="T25" fmla="*/ 40 h 89"/>
                  <a:gd name="T26" fmla="*/ 95 w 101"/>
                  <a:gd name="T27" fmla="*/ 40 h 89"/>
                  <a:gd name="T28" fmla="*/ 101 w 101"/>
                  <a:gd name="T29" fmla="*/ 40 h 89"/>
                  <a:gd name="T30" fmla="*/ 101 w 101"/>
                  <a:gd name="T31" fmla="*/ 40 h 89"/>
                  <a:gd name="T32" fmla="*/ 101 w 101"/>
                  <a:gd name="T33" fmla="*/ 40 h 89"/>
                  <a:gd name="T34" fmla="*/ 95 w 101"/>
                  <a:gd name="T35" fmla="*/ 49 h 89"/>
                  <a:gd name="T36" fmla="*/ 89 w 101"/>
                  <a:gd name="T37" fmla="*/ 55 h 89"/>
                  <a:gd name="T38" fmla="*/ 86 w 101"/>
                  <a:gd name="T39" fmla="*/ 55 h 89"/>
                  <a:gd name="T40" fmla="*/ 86 w 101"/>
                  <a:gd name="T41" fmla="*/ 55 h 89"/>
                  <a:gd name="T42" fmla="*/ 80 w 101"/>
                  <a:gd name="T43" fmla="*/ 55 h 89"/>
                  <a:gd name="T44" fmla="*/ 74 w 101"/>
                  <a:gd name="T45" fmla="*/ 55 h 89"/>
                  <a:gd name="T46" fmla="*/ 68 w 101"/>
                  <a:gd name="T47" fmla="*/ 55 h 89"/>
                  <a:gd name="T48" fmla="*/ 68 w 101"/>
                  <a:gd name="T49" fmla="*/ 55 h 89"/>
                  <a:gd name="T50" fmla="*/ 68 w 101"/>
                  <a:gd name="T51" fmla="*/ 61 h 89"/>
                  <a:gd name="T52" fmla="*/ 61 w 101"/>
                  <a:gd name="T53" fmla="*/ 71 h 89"/>
                  <a:gd name="T54" fmla="*/ 52 w 101"/>
                  <a:gd name="T55" fmla="*/ 71 h 89"/>
                  <a:gd name="T56" fmla="*/ 52 w 101"/>
                  <a:gd name="T57" fmla="*/ 71 h 89"/>
                  <a:gd name="T58" fmla="*/ 46 w 101"/>
                  <a:gd name="T59" fmla="*/ 77 h 89"/>
                  <a:gd name="T60" fmla="*/ 40 w 101"/>
                  <a:gd name="T61" fmla="*/ 83 h 89"/>
                  <a:gd name="T62" fmla="*/ 34 w 101"/>
                  <a:gd name="T63" fmla="*/ 89 h 89"/>
                  <a:gd name="T64" fmla="*/ 34 w 101"/>
                  <a:gd name="T65" fmla="*/ 89 h 89"/>
                  <a:gd name="T66" fmla="*/ 34 w 101"/>
                  <a:gd name="T67" fmla="*/ 89 h 89"/>
                  <a:gd name="T68" fmla="*/ 25 w 101"/>
                  <a:gd name="T69" fmla="*/ 89 h 89"/>
                  <a:gd name="T70" fmla="*/ 18 w 101"/>
                  <a:gd name="T71" fmla="*/ 89 h 89"/>
                  <a:gd name="T72" fmla="*/ 18 w 101"/>
                  <a:gd name="T73" fmla="*/ 89 h 89"/>
                  <a:gd name="T74" fmla="*/ 6 w 101"/>
                  <a:gd name="T75" fmla="*/ 83 h 89"/>
                  <a:gd name="T76" fmla="*/ 6 w 101"/>
                  <a:gd name="T77" fmla="*/ 71 h 89"/>
                  <a:gd name="T78" fmla="*/ 0 w 101"/>
                  <a:gd name="T79" fmla="*/ 55 h 89"/>
                  <a:gd name="T80" fmla="*/ 0 w 101"/>
                  <a:gd name="T81" fmla="*/ 55 h 89"/>
                  <a:gd name="T82" fmla="*/ 6 w 101"/>
                  <a:gd name="T83" fmla="*/ 43 h 89"/>
                  <a:gd name="T84" fmla="*/ 18 w 101"/>
                  <a:gd name="T85" fmla="*/ 28 h 89"/>
                  <a:gd name="T86" fmla="*/ 18 w 101"/>
                  <a:gd name="T87" fmla="*/ 21 h 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1"/>
                  <a:gd name="T133" fmla="*/ 0 h 89"/>
                  <a:gd name="T134" fmla="*/ 101 w 101"/>
                  <a:gd name="T135" fmla="*/ 89 h 8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1" h="89">
                    <a:moveTo>
                      <a:pt x="18" y="21"/>
                    </a:moveTo>
                    <a:lnTo>
                      <a:pt x="25" y="6"/>
                    </a:lnTo>
                    <a:lnTo>
                      <a:pt x="34" y="0"/>
                    </a:lnTo>
                    <a:lnTo>
                      <a:pt x="52" y="6"/>
                    </a:lnTo>
                    <a:lnTo>
                      <a:pt x="55" y="6"/>
                    </a:lnTo>
                    <a:lnTo>
                      <a:pt x="61" y="12"/>
                    </a:lnTo>
                    <a:lnTo>
                      <a:pt x="68" y="21"/>
                    </a:lnTo>
                    <a:lnTo>
                      <a:pt x="80" y="21"/>
                    </a:lnTo>
                    <a:lnTo>
                      <a:pt x="86" y="28"/>
                    </a:lnTo>
                    <a:lnTo>
                      <a:pt x="86" y="40"/>
                    </a:lnTo>
                    <a:lnTo>
                      <a:pt x="95" y="40"/>
                    </a:lnTo>
                    <a:lnTo>
                      <a:pt x="101" y="40"/>
                    </a:lnTo>
                    <a:lnTo>
                      <a:pt x="95" y="49"/>
                    </a:lnTo>
                    <a:lnTo>
                      <a:pt x="89" y="55"/>
                    </a:lnTo>
                    <a:lnTo>
                      <a:pt x="86" y="55"/>
                    </a:lnTo>
                    <a:lnTo>
                      <a:pt x="80" y="55"/>
                    </a:lnTo>
                    <a:lnTo>
                      <a:pt x="74" y="55"/>
                    </a:lnTo>
                    <a:lnTo>
                      <a:pt x="68" y="55"/>
                    </a:lnTo>
                    <a:lnTo>
                      <a:pt x="68" y="61"/>
                    </a:lnTo>
                    <a:lnTo>
                      <a:pt x="61" y="71"/>
                    </a:lnTo>
                    <a:lnTo>
                      <a:pt x="52" y="71"/>
                    </a:lnTo>
                    <a:lnTo>
                      <a:pt x="46" y="77"/>
                    </a:lnTo>
                    <a:lnTo>
                      <a:pt x="40" y="83"/>
                    </a:lnTo>
                    <a:lnTo>
                      <a:pt x="34" y="89"/>
                    </a:lnTo>
                    <a:lnTo>
                      <a:pt x="25" y="89"/>
                    </a:lnTo>
                    <a:lnTo>
                      <a:pt x="18" y="89"/>
                    </a:lnTo>
                    <a:lnTo>
                      <a:pt x="6" y="83"/>
                    </a:lnTo>
                    <a:lnTo>
                      <a:pt x="6" y="71"/>
                    </a:lnTo>
                    <a:lnTo>
                      <a:pt x="0" y="55"/>
                    </a:lnTo>
                    <a:lnTo>
                      <a:pt x="6" y="43"/>
                    </a:lnTo>
                    <a:lnTo>
                      <a:pt x="18" y="28"/>
                    </a:lnTo>
                    <a:lnTo>
                      <a:pt x="18" y="21"/>
                    </a:lnTo>
                    <a:close/>
                  </a:path>
                </a:pathLst>
              </a:custGeom>
              <a:solidFill>
                <a:srgbClr val="C96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59" name="Freeform 81"/>
              <p:cNvSpPr>
                <a:spLocks/>
              </p:cNvSpPr>
              <p:nvPr/>
            </p:nvSpPr>
            <p:spPr bwMode="auto">
              <a:xfrm>
                <a:off x="4916" y="3343"/>
                <a:ext cx="89" cy="83"/>
              </a:xfrm>
              <a:custGeom>
                <a:avLst/>
                <a:gdLst>
                  <a:gd name="T0" fmla="*/ 86 w 89"/>
                  <a:gd name="T1" fmla="*/ 34 h 83"/>
                  <a:gd name="T2" fmla="*/ 89 w 89"/>
                  <a:gd name="T3" fmla="*/ 34 h 83"/>
                  <a:gd name="T4" fmla="*/ 89 w 89"/>
                  <a:gd name="T5" fmla="*/ 34 h 83"/>
                  <a:gd name="T6" fmla="*/ 86 w 89"/>
                  <a:gd name="T7" fmla="*/ 34 h 83"/>
                  <a:gd name="T8" fmla="*/ 86 w 89"/>
                  <a:gd name="T9" fmla="*/ 34 h 83"/>
                  <a:gd name="T10" fmla="*/ 86 w 89"/>
                  <a:gd name="T11" fmla="*/ 22 h 83"/>
                  <a:gd name="T12" fmla="*/ 80 w 89"/>
                  <a:gd name="T13" fmla="*/ 15 h 83"/>
                  <a:gd name="T14" fmla="*/ 68 w 89"/>
                  <a:gd name="T15" fmla="*/ 15 h 83"/>
                  <a:gd name="T16" fmla="*/ 68 w 89"/>
                  <a:gd name="T17" fmla="*/ 15 h 83"/>
                  <a:gd name="T18" fmla="*/ 61 w 89"/>
                  <a:gd name="T19" fmla="*/ 6 h 83"/>
                  <a:gd name="T20" fmla="*/ 55 w 89"/>
                  <a:gd name="T21" fmla="*/ 0 h 83"/>
                  <a:gd name="T22" fmla="*/ 52 w 89"/>
                  <a:gd name="T23" fmla="*/ 0 h 83"/>
                  <a:gd name="T24" fmla="*/ 52 w 89"/>
                  <a:gd name="T25" fmla="*/ 0 h 83"/>
                  <a:gd name="T26" fmla="*/ 40 w 89"/>
                  <a:gd name="T27" fmla="*/ 0 h 83"/>
                  <a:gd name="T28" fmla="*/ 25 w 89"/>
                  <a:gd name="T29" fmla="*/ 0 h 83"/>
                  <a:gd name="T30" fmla="*/ 18 w 89"/>
                  <a:gd name="T31" fmla="*/ 15 h 83"/>
                  <a:gd name="T32" fmla="*/ 18 w 89"/>
                  <a:gd name="T33" fmla="*/ 15 h 83"/>
                  <a:gd name="T34" fmla="*/ 18 w 89"/>
                  <a:gd name="T35" fmla="*/ 22 h 83"/>
                  <a:gd name="T36" fmla="*/ 12 w 89"/>
                  <a:gd name="T37" fmla="*/ 37 h 83"/>
                  <a:gd name="T38" fmla="*/ 0 w 89"/>
                  <a:gd name="T39" fmla="*/ 49 h 83"/>
                  <a:gd name="T40" fmla="*/ 0 w 89"/>
                  <a:gd name="T41" fmla="*/ 49 h 83"/>
                  <a:gd name="T42" fmla="*/ 6 w 89"/>
                  <a:gd name="T43" fmla="*/ 62 h 83"/>
                  <a:gd name="T44" fmla="*/ 12 w 89"/>
                  <a:gd name="T45" fmla="*/ 71 h 83"/>
                  <a:gd name="T46" fmla="*/ 18 w 89"/>
                  <a:gd name="T47" fmla="*/ 83 h 83"/>
                  <a:gd name="T48" fmla="*/ 18 w 89"/>
                  <a:gd name="T49" fmla="*/ 83 h 83"/>
                  <a:gd name="T50" fmla="*/ 28 w 89"/>
                  <a:gd name="T51" fmla="*/ 83 h 83"/>
                  <a:gd name="T52" fmla="*/ 34 w 89"/>
                  <a:gd name="T53" fmla="*/ 77 h 83"/>
                  <a:gd name="T54" fmla="*/ 34 w 89"/>
                  <a:gd name="T55" fmla="*/ 83 h 83"/>
                  <a:gd name="T56" fmla="*/ 34 w 89"/>
                  <a:gd name="T57" fmla="*/ 83 h 83"/>
                  <a:gd name="T58" fmla="*/ 40 w 89"/>
                  <a:gd name="T59" fmla="*/ 71 h 83"/>
                  <a:gd name="T60" fmla="*/ 46 w 89"/>
                  <a:gd name="T61" fmla="*/ 65 h 83"/>
                  <a:gd name="T62" fmla="*/ 52 w 89"/>
                  <a:gd name="T63" fmla="*/ 65 h 83"/>
                  <a:gd name="T64" fmla="*/ 52 w 89"/>
                  <a:gd name="T65" fmla="*/ 65 h 83"/>
                  <a:gd name="T66" fmla="*/ 61 w 89"/>
                  <a:gd name="T67" fmla="*/ 62 h 83"/>
                  <a:gd name="T68" fmla="*/ 68 w 89"/>
                  <a:gd name="T69" fmla="*/ 55 h 83"/>
                  <a:gd name="T70" fmla="*/ 68 w 89"/>
                  <a:gd name="T71" fmla="*/ 49 h 83"/>
                  <a:gd name="T72" fmla="*/ 68 w 89"/>
                  <a:gd name="T73" fmla="*/ 49 h 83"/>
                  <a:gd name="T74" fmla="*/ 74 w 89"/>
                  <a:gd name="T75" fmla="*/ 49 h 83"/>
                  <a:gd name="T76" fmla="*/ 80 w 89"/>
                  <a:gd name="T77" fmla="*/ 49 h 83"/>
                  <a:gd name="T78" fmla="*/ 86 w 89"/>
                  <a:gd name="T79" fmla="*/ 49 h 83"/>
                  <a:gd name="T80" fmla="*/ 86 w 89"/>
                  <a:gd name="T81" fmla="*/ 49 h 83"/>
                  <a:gd name="T82" fmla="*/ 86 w 89"/>
                  <a:gd name="T83" fmla="*/ 43 h 83"/>
                  <a:gd name="T84" fmla="*/ 89 w 89"/>
                  <a:gd name="T85" fmla="*/ 43 h 83"/>
                  <a:gd name="T86" fmla="*/ 86 w 89"/>
                  <a:gd name="T87" fmla="*/ 34 h 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9"/>
                  <a:gd name="T133" fmla="*/ 0 h 83"/>
                  <a:gd name="T134" fmla="*/ 89 w 89"/>
                  <a:gd name="T135" fmla="*/ 83 h 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9" h="83">
                    <a:moveTo>
                      <a:pt x="86" y="34"/>
                    </a:moveTo>
                    <a:lnTo>
                      <a:pt x="89" y="34"/>
                    </a:lnTo>
                    <a:lnTo>
                      <a:pt x="86" y="34"/>
                    </a:lnTo>
                    <a:lnTo>
                      <a:pt x="86" y="22"/>
                    </a:lnTo>
                    <a:lnTo>
                      <a:pt x="80" y="15"/>
                    </a:lnTo>
                    <a:lnTo>
                      <a:pt x="68" y="15"/>
                    </a:lnTo>
                    <a:lnTo>
                      <a:pt x="61" y="6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25" y="0"/>
                    </a:lnTo>
                    <a:lnTo>
                      <a:pt x="18" y="15"/>
                    </a:lnTo>
                    <a:lnTo>
                      <a:pt x="18" y="22"/>
                    </a:lnTo>
                    <a:lnTo>
                      <a:pt x="12" y="37"/>
                    </a:lnTo>
                    <a:lnTo>
                      <a:pt x="0" y="49"/>
                    </a:lnTo>
                    <a:lnTo>
                      <a:pt x="6" y="62"/>
                    </a:lnTo>
                    <a:lnTo>
                      <a:pt x="12" y="71"/>
                    </a:lnTo>
                    <a:lnTo>
                      <a:pt x="18" y="83"/>
                    </a:lnTo>
                    <a:lnTo>
                      <a:pt x="28" y="83"/>
                    </a:lnTo>
                    <a:lnTo>
                      <a:pt x="34" y="77"/>
                    </a:lnTo>
                    <a:lnTo>
                      <a:pt x="34" y="83"/>
                    </a:lnTo>
                    <a:lnTo>
                      <a:pt x="40" y="71"/>
                    </a:lnTo>
                    <a:lnTo>
                      <a:pt x="46" y="65"/>
                    </a:lnTo>
                    <a:lnTo>
                      <a:pt x="52" y="65"/>
                    </a:lnTo>
                    <a:lnTo>
                      <a:pt x="61" y="62"/>
                    </a:lnTo>
                    <a:lnTo>
                      <a:pt x="68" y="55"/>
                    </a:lnTo>
                    <a:lnTo>
                      <a:pt x="68" y="49"/>
                    </a:lnTo>
                    <a:lnTo>
                      <a:pt x="74" y="49"/>
                    </a:lnTo>
                    <a:lnTo>
                      <a:pt x="80" y="49"/>
                    </a:lnTo>
                    <a:lnTo>
                      <a:pt x="86" y="49"/>
                    </a:lnTo>
                    <a:lnTo>
                      <a:pt x="86" y="43"/>
                    </a:lnTo>
                    <a:lnTo>
                      <a:pt x="89" y="43"/>
                    </a:lnTo>
                    <a:lnTo>
                      <a:pt x="86" y="34"/>
                    </a:lnTo>
                    <a:close/>
                  </a:path>
                </a:pathLst>
              </a:custGeom>
              <a:solidFill>
                <a:srgbClr val="BF5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60" name="Freeform 82"/>
              <p:cNvSpPr>
                <a:spLocks/>
              </p:cNvSpPr>
              <p:nvPr/>
            </p:nvSpPr>
            <p:spPr bwMode="auto">
              <a:xfrm>
                <a:off x="4956" y="3469"/>
                <a:ext cx="212" cy="169"/>
              </a:xfrm>
              <a:custGeom>
                <a:avLst/>
                <a:gdLst>
                  <a:gd name="T0" fmla="*/ 61 w 212"/>
                  <a:gd name="T1" fmla="*/ 55 h 169"/>
                  <a:gd name="T2" fmla="*/ 55 w 212"/>
                  <a:gd name="T3" fmla="*/ 61 h 169"/>
                  <a:gd name="T4" fmla="*/ 34 w 212"/>
                  <a:gd name="T5" fmla="*/ 74 h 169"/>
                  <a:gd name="T6" fmla="*/ 12 w 212"/>
                  <a:gd name="T7" fmla="*/ 89 h 169"/>
                  <a:gd name="T8" fmla="*/ 12 w 212"/>
                  <a:gd name="T9" fmla="*/ 89 h 169"/>
                  <a:gd name="T10" fmla="*/ 0 w 212"/>
                  <a:gd name="T11" fmla="*/ 111 h 169"/>
                  <a:gd name="T12" fmla="*/ 0 w 212"/>
                  <a:gd name="T13" fmla="*/ 138 h 169"/>
                  <a:gd name="T14" fmla="*/ 12 w 212"/>
                  <a:gd name="T15" fmla="*/ 157 h 169"/>
                  <a:gd name="T16" fmla="*/ 12 w 212"/>
                  <a:gd name="T17" fmla="*/ 157 h 169"/>
                  <a:gd name="T18" fmla="*/ 49 w 212"/>
                  <a:gd name="T19" fmla="*/ 169 h 169"/>
                  <a:gd name="T20" fmla="*/ 74 w 212"/>
                  <a:gd name="T21" fmla="*/ 157 h 169"/>
                  <a:gd name="T22" fmla="*/ 95 w 212"/>
                  <a:gd name="T23" fmla="*/ 123 h 169"/>
                  <a:gd name="T24" fmla="*/ 111 w 212"/>
                  <a:gd name="T25" fmla="*/ 89 h 169"/>
                  <a:gd name="T26" fmla="*/ 111 w 212"/>
                  <a:gd name="T27" fmla="*/ 89 h 169"/>
                  <a:gd name="T28" fmla="*/ 123 w 212"/>
                  <a:gd name="T29" fmla="*/ 83 h 169"/>
                  <a:gd name="T30" fmla="*/ 138 w 212"/>
                  <a:gd name="T31" fmla="*/ 74 h 169"/>
                  <a:gd name="T32" fmla="*/ 160 w 212"/>
                  <a:gd name="T33" fmla="*/ 55 h 169"/>
                  <a:gd name="T34" fmla="*/ 160 w 212"/>
                  <a:gd name="T35" fmla="*/ 55 h 169"/>
                  <a:gd name="T36" fmla="*/ 190 w 212"/>
                  <a:gd name="T37" fmla="*/ 52 h 169"/>
                  <a:gd name="T38" fmla="*/ 206 w 212"/>
                  <a:gd name="T39" fmla="*/ 46 h 169"/>
                  <a:gd name="T40" fmla="*/ 212 w 212"/>
                  <a:gd name="T41" fmla="*/ 40 h 169"/>
                  <a:gd name="T42" fmla="*/ 212 w 212"/>
                  <a:gd name="T43" fmla="*/ 40 h 169"/>
                  <a:gd name="T44" fmla="*/ 212 w 212"/>
                  <a:gd name="T45" fmla="*/ 18 h 169"/>
                  <a:gd name="T46" fmla="*/ 193 w 212"/>
                  <a:gd name="T47" fmla="*/ 0 h 169"/>
                  <a:gd name="T48" fmla="*/ 144 w 212"/>
                  <a:gd name="T49" fmla="*/ 6 h 169"/>
                  <a:gd name="T50" fmla="*/ 144 w 212"/>
                  <a:gd name="T51" fmla="*/ 6 h 169"/>
                  <a:gd name="T52" fmla="*/ 132 w 212"/>
                  <a:gd name="T53" fmla="*/ 18 h 169"/>
                  <a:gd name="T54" fmla="*/ 104 w 212"/>
                  <a:gd name="T55" fmla="*/ 40 h 169"/>
                  <a:gd name="T56" fmla="*/ 61 w 212"/>
                  <a:gd name="T57" fmla="*/ 55 h 16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12"/>
                  <a:gd name="T88" fmla="*/ 0 h 169"/>
                  <a:gd name="T89" fmla="*/ 212 w 212"/>
                  <a:gd name="T90" fmla="*/ 169 h 16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12" h="169">
                    <a:moveTo>
                      <a:pt x="61" y="55"/>
                    </a:moveTo>
                    <a:lnTo>
                      <a:pt x="55" y="61"/>
                    </a:lnTo>
                    <a:lnTo>
                      <a:pt x="34" y="74"/>
                    </a:lnTo>
                    <a:lnTo>
                      <a:pt x="12" y="89"/>
                    </a:lnTo>
                    <a:lnTo>
                      <a:pt x="0" y="111"/>
                    </a:lnTo>
                    <a:lnTo>
                      <a:pt x="0" y="138"/>
                    </a:lnTo>
                    <a:lnTo>
                      <a:pt x="12" y="157"/>
                    </a:lnTo>
                    <a:lnTo>
                      <a:pt x="49" y="169"/>
                    </a:lnTo>
                    <a:lnTo>
                      <a:pt x="74" y="157"/>
                    </a:lnTo>
                    <a:lnTo>
                      <a:pt x="95" y="123"/>
                    </a:lnTo>
                    <a:lnTo>
                      <a:pt x="111" y="89"/>
                    </a:lnTo>
                    <a:lnTo>
                      <a:pt x="123" y="83"/>
                    </a:lnTo>
                    <a:lnTo>
                      <a:pt x="138" y="74"/>
                    </a:lnTo>
                    <a:lnTo>
                      <a:pt x="160" y="55"/>
                    </a:lnTo>
                    <a:lnTo>
                      <a:pt x="190" y="52"/>
                    </a:lnTo>
                    <a:lnTo>
                      <a:pt x="206" y="46"/>
                    </a:lnTo>
                    <a:lnTo>
                      <a:pt x="212" y="40"/>
                    </a:lnTo>
                    <a:lnTo>
                      <a:pt x="212" y="18"/>
                    </a:lnTo>
                    <a:lnTo>
                      <a:pt x="193" y="0"/>
                    </a:lnTo>
                    <a:lnTo>
                      <a:pt x="144" y="6"/>
                    </a:lnTo>
                    <a:lnTo>
                      <a:pt x="132" y="18"/>
                    </a:lnTo>
                    <a:lnTo>
                      <a:pt x="104" y="40"/>
                    </a:lnTo>
                    <a:lnTo>
                      <a:pt x="61" y="55"/>
                    </a:lnTo>
                    <a:close/>
                  </a:path>
                </a:pathLst>
              </a:custGeom>
              <a:solidFill>
                <a:srgbClr val="E19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61" name="Freeform 83"/>
              <p:cNvSpPr>
                <a:spLocks/>
              </p:cNvSpPr>
              <p:nvPr/>
            </p:nvSpPr>
            <p:spPr bwMode="auto">
              <a:xfrm>
                <a:off x="4962" y="3469"/>
                <a:ext cx="194" cy="151"/>
              </a:xfrm>
              <a:custGeom>
                <a:avLst/>
                <a:gdLst>
                  <a:gd name="T0" fmla="*/ 55 w 194"/>
                  <a:gd name="T1" fmla="*/ 55 h 151"/>
                  <a:gd name="T2" fmla="*/ 49 w 194"/>
                  <a:gd name="T3" fmla="*/ 61 h 151"/>
                  <a:gd name="T4" fmla="*/ 34 w 194"/>
                  <a:gd name="T5" fmla="*/ 74 h 151"/>
                  <a:gd name="T6" fmla="*/ 22 w 194"/>
                  <a:gd name="T7" fmla="*/ 89 h 151"/>
                  <a:gd name="T8" fmla="*/ 22 w 194"/>
                  <a:gd name="T9" fmla="*/ 89 h 151"/>
                  <a:gd name="T10" fmla="*/ 6 w 194"/>
                  <a:gd name="T11" fmla="*/ 111 h 151"/>
                  <a:gd name="T12" fmla="*/ 0 w 194"/>
                  <a:gd name="T13" fmla="*/ 135 h 151"/>
                  <a:gd name="T14" fmla="*/ 6 w 194"/>
                  <a:gd name="T15" fmla="*/ 138 h 151"/>
                  <a:gd name="T16" fmla="*/ 6 w 194"/>
                  <a:gd name="T17" fmla="*/ 138 h 151"/>
                  <a:gd name="T18" fmla="*/ 43 w 194"/>
                  <a:gd name="T19" fmla="*/ 151 h 151"/>
                  <a:gd name="T20" fmla="*/ 68 w 194"/>
                  <a:gd name="T21" fmla="*/ 138 h 151"/>
                  <a:gd name="T22" fmla="*/ 89 w 194"/>
                  <a:gd name="T23" fmla="*/ 117 h 151"/>
                  <a:gd name="T24" fmla="*/ 105 w 194"/>
                  <a:gd name="T25" fmla="*/ 89 h 151"/>
                  <a:gd name="T26" fmla="*/ 105 w 194"/>
                  <a:gd name="T27" fmla="*/ 89 h 151"/>
                  <a:gd name="T28" fmla="*/ 117 w 194"/>
                  <a:gd name="T29" fmla="*/ 83 h 151"/>
                  <a:gd name="T30" fmla="*/ 132 w 194"/>
                  <a:gd name="T31" fmla="*/ 74 h 151"/>
                  <a:gd name="T32" fmla="*/ 154 w 194"/>
                  <a:gd name="T33" fmla="*/ 55 h 151"/>
                  <a:gd name="T34" fmla="*/ 154 w 194"/>
                  <a:gd name="T35" fmla="*/ 55 h 151"/>
                  <a:gd name="T36" fmla="*/ 178 w 194"/>
                  <a:gd name="T37" fmla="*/ 52 h 151"/>
                  <a:gd name="T38" fmla="*/ 187 w 194"/>
                  <a:gd name="T39" fmla="*/ 46 h 151"/>
                  <a:gd name="T40" fmla="*/ 187 w 194"/>
                  <a:gd name="T41" fmla="*/ 40 h 151"/>
                  <a:gd name="T42" fmla="*/ 187 w 194"/>
                  <a:gd name="T43" fmla="*/ 40 h 151"/>
                  <a:gd name="T44" fmla="*/ 194 w 194"/>
                  <a:gd name="T45" fmla="*/ 18 h 151"/>
                  <a:gd name="T46" fmla="*/ 184 w 194"/>
                  <a:gd name="T47" fmla="*/ 0 h 151"/>
                  <a:gd name="T48" fmla="*/ 138 w 194"/>
                  <a:gd name="T49" fmla="*/ 6 h 151"/>
                  <a:gd name="T50" fmla="*/ 138 w 194"/>
                  <a:gd name="T51" fmla="*/ 6 h 151"/>
                  <a:gd name="T52" fmla="*/ 126 w 194"/>
                  <a:gd name="T53" fmla="*/ 18 h 151"/>
                  <a:gd name="T54" fmla="*/ 98 w 194"/>
                  <a:gd name="T55" fmla="*/ 40 h 151"/>
                  <a:gd name="T56" fmla="*/ 55 w 194"/>
                  <a:gd name="T57" fmla="*/ 55 h 15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4"/>
                  <a:gd name="T88" fmla="*/ 0 h 151"/>
                  <a:gd name="T89" fmla="*/ 194 w 194"/>
                  <a:gd name="T90" fmla="*/ 151 h 15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4" h="151">
                    <a:moveTo>
                      <a:pt x="55" y="55"/>
                    </a:moveTo>
                    <a:lnTo>
                      <a:pt x="49" y="61"/>
                    </a:lnTo>
                    <a:lnTo>
                      <a:pt x="34" y="74"/>
                    </a:lnTo>
                    <a:lnTo>
                      <a:pt x="22" y="89"/>
                    </a:lnTo>
                    <a:lnTo>
                      <a:pt x="6" y="111"/>
                    </a:lnTo>
                    <a:lnTo>
                      <a:pt x="0" y="135"/>
                    </a:lnTo>
                    <a:lnTo>
                      <a:pt x="6" y="138"/>
                    </a:lnTo>
                    <a:lnTo>
                      <a:pt x="43" y="151"/>
                    </a:lnTo>
                    <a:lnTo>
                      <a:pt x="68" y="138"/>
                    </a:lnTo>
                    <a:lnTo>
                      <a:pt x="89" y="117"/>
                    </a:lnTo>
                    <a:lnTo>
                      <a:pt x="105" y="89"/>
                    </a:lnTo>
                    <a:lnTo>
                      <a:pt x="117" y="83"/>
                    </a:lnTo>
                    <a:lnTo>
                      <a:pt x="132" y="74"/>
                    </a:lnTo>
                    <a:lnTo>
                      <a:pt x="154" y="55"/>
                    </a:lnTo>
                    <a:lnTo>
                      <a:pt x="178" y="52"/>
                    </a:lnTo>
                    <a:lnTo>
                      <a:pt x="187" y="46"/>
                    </a:lnTo>
                    <a:lnTo>
                      <a:pt x="187" y="40"/>
                    </a:lnTo>
                    <a:lnTo>
                      <a:pt x="194" y="18"/>
                    </a:lnTo>
                    <a:lnTo>
                      <a:pt x="184" y="0"/>
                    </a:lnTo>
                    <a:lnTo>
                      <a:pt x="138" y="6"/>
                    </a:lnTo>
                    <a:lnTo>
                      <a:pt x="126" y="18"/>
                    </a:lnTo>
                    <a:lnTo>
                      <a:pt x="98" y="40"/>
                    </a:lnTo>
                    <a:lnTo>
                      <a:pt x="55" y="55"/>
                    </a:lnTo>
                    <a:close/>
                  </a:path>
                </a:pathLst>
              </a:custGeom>
              <a:solidFill>
                <a:srgbClr val="DD8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62" name="Freeform 84"/>
              <p:cNvSpPr>
                <a:spLocks/>
              </p:cNvSpPr>
              <p:nvPr/>
            </p:nvSpPr>
            <p:spPr bwMode="auto">
              <a:xfrm>
                <a:off x="4971" y="3475"/>
                <a:ext cx="178" cy="132"/>
              </a:xfrm>
              <a:custGeom>
                <a:avLst/>
                <a:gdLst>
                  <a:gd name="T0" fmla="*/ 46 w 178"/>
                  <a:gd name="T1" fmla="*/ 49 h 132"/>
                  <a:gd name="T2" fmla="*/ 40 w 178"/>
                  <a:gd name="T3" fmla="*/ 55 h 132"/>
                  <a:gd name="T4" fmla="*/ 25 w 178"/>
                  <a:gd name="T5" fmla="*/ 68 h 132"/>
                  <a:gd name="T6" fmla="*/ 13 w 178"/>
                  <a:gd name="T7" fmla="*/ 83 h 132"/>
                  <a:gd name="T8" fmla="*/ 13 w 178"/>
                  <a:gd name="T9" fmla="*/ 83 h 132"/>
                  <a:gd name="T10" fmla="*/ 0 w 178"/>
                  <a:gd name="T11" fmla="*/ 102 h 132"/>
                  <a:gd name="T12" fmla="*/ 0 w 178"/>
                  <a:gd name="T13" fmla="*/ 123 h 132"/>
                  <a:gd name="T14" fmla="*/ 13 w 178"/>
                  <a:gd name="T15" fmla="*/ 132 h 132"/>
                  <a:gd name="T16" fmla="*/ 13 w 178"/>
                  <a:gd name="T17" fmla="*/ 132 h 132"/>
                  <a:gd name="T18" fmla="*/ 46 w 178"/>
                  <a:gd name="T19" fmla="*/ 132 h 132"/>
                  <a:gd name="T20" fmla="*/ 74 w 178"/>
                  <a:gd name="T21" fmla="*/ 111 h 132"/>
                  <a:gd name="T22" fmla="*/ 96 w 178"/>
                  <a:gd name="T23" fmla="*/ 83 h 132"/>
                  <a:gd name="T24" fmla="*/ 96 w 178"/>
                  <a:gd name="T25" fmla="*/ 83 h 132"/>
                  <a:gd name="T26" fmla="*/ 102 w 178"/>
                  <a:gd name="T27" fmla="*/ 77 h 132"/>
                  <a:gd name="T28" fmla="*/ 117 w 178"/>
                  <a:gd name="T29" fmla="*/ 62 h 132"/>
                  <a:gd name="T30" fmla="*/ 145 w 178"/>
                  <a:gd name="T31" fmla="*/ 49 h 132"/>
                  <a:gd name="T32" fmla="*/ 145 w 178"/>
                  <a:gd name="T33" fmla="*/ 49 h 132"/>
                  <a:gd name="T34" fmla="*/ 163 w 178"/>
                  <a:gd name="T35" fmla="*/ 46 h 132"/>
                  <a:gd name="T36" fmla="*/ 175 w 178"/>
                  <a:gd name="T37" fmla="*/ 34 h 132"/>
                  <a:gd name="T38" fmla="*/ 178 w 178"/>
                  <a:gd name="T39" fmla="*/ 34 h 132"/>
                  <a:gd name="T40" fmla="*/ 178 w 178"/>
                  <a:gd name="T41" fmla="*/ 34 h 132"/>
                  <a:gd name="T42" fmla="*/ 178 w 178"/>
                  <a:gd name="T43" fmla="*/ 12 h 132"/>
                  <a:gd name="T44" fmla="*/ 163 w 178"/>
                  <a:gd name="T45" fmla="*/ 0 h 132"/>
                  <a:gd name="T46" fmla="*/ 129 w 178"/>
                  <a:gd name="T47" fmla="*/ 0 h 132"/>
                  <a:gd name="T48" fmla="*/ 129 w 178"/>
                  <a:gd name="T49" fmla="*/ 0 h 132"/>
                  <a:gd name="T50" fmla="*/ 117 w 178"/>
                  <a:gd name="T51" fmla="*/ 12 h 132"/>
                  <a:gd name="T52" fmla="*/ 89 w 178"/>
                  <a:gd name="T53" fmla="*/ 34 h 132"/>
                  <a:gd name="T54" fmla="*/ 46 w 178"/>
                  <a:gd name="T55" fmla="*/ 49 h 1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78"/>
                  <a:gd name="T85" fmla="*/ 0 h 132"/>
                  <a:gd name="T86" fmla="*/ 178 w 178"/>
                  <a:gd name="T87" fmla="*/ 132 h 1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78" h="132">
                    <a:moveTo>
                      <a:pt x="46" y="49"/>
                    </a:moveTo>
                    <a:lnTo>
                      <a:pt x="40" y="55"/>
                    </a:lnTo>
                    <a:lnTo>
                      <a:pt x="25" y="68"/>
                    </a:lnTo>
                    <a:lnTo>
                      <a:pt x="13" y="83"/>
                    </a:lnTo>
                    <a:lnTo>
                      <a:pt x="0" y="102"/>
                    </a:lnTo>
                    <a:lnTo>
                      <a:pt x="0" y="123"/>
                    </a:lnTo>
                    <a:lnTo>
                      <a:pt x="13" y="132"/>
                    </a:lnTo>
                    <a:lnTo>
                      <a:pt x="46" y="132"/>
                    </a:lnTo>
                    <a:lnTo>
                      <a:pt x="74" y="111"/>
                    </a:lnTo>
                    <a:lnTo>
                      <a:pt x="96" y="83"/>
                    </a:lnTo>
                    <a:lnTo>
                      <a:pt x="102" y="77"/>
                    </a:lnTo>
                    <a:lnTo>
                      <a:pt x="117" y="62"/>
                    </a:lnTo>
                    <a:lnTo>
                      <a:pt x="145" y="49"/>
                    </a:lnTo>
                    <a:lnTo>
                      <a:pt x="163" y="46"/>
                    </a:lnTo>
                    <a:lnTo>
                      <a:pt x="175" y="34"/>
                    </a:lnTo>
                    <a:lnTo>
                      <a:pt x="178" y="34"/>
                    </a:lnTo>
                    <a:lnTo>
                      <a:pt x="178" y="12"/>
                    </a:lnTo>
                    <a:lnTo>
                      <a:pt x="163" y="0"/>
                    </a:lnTo>
                    <a:lnTo>
                      <a:pt x="129" y="0"/>
                    </a:lnTo>
                    <a:lnTo>
                      <a:pt x="117" y="12"/>
                    </a:lnTo>
                    <a:lnTo>
                      <a:pt x="89" y="34"/>
                    </a:lnTo>
                    <a:lnTo>
                      <a:pt x="46" y="49"/>
                    </a:lnTo>
                    <a:close/>
                  </a:path>
                </a:pathLst>
              </a:custGeom>
              <a:solidFill>
                <a:srgbClr val="D885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63" name="Freeform 85"/>
              <p:cNvSpPr>
                <a:spLocks/>
              </p:cNvSpPr>
              <p:nvPr/>
            </p:nvSpPr>
            <p:spPr bwMode="auto">
              <a:xfrm>
                <a:off x="4984" y="3475"/>
                <a:ext cx="156" cy="132"/>
              </a:xfrm>
              <a:custGeom>
                <a:avLst/>
                <a:gdLst>
                  <a:gd name="T0" fmla="*/ 33 w 156"/>
                  <a:gd name="T1" fmla="*/ 68 h 132"/>
                  <a:gd name="T2" fmla="*/ 27 w 156"/>
                  <a:gd name="T3" fmla="*/ 68 h 132"/>
                  <a:gd name="T4" fmla="*/ 18 w 156"/>
                  <a:gd name="T5" fmla="*/ 74 h 132"/>
                  <a:gd name="T6" fmla="*/ 0 w 156"/>
                  <a:gd name="T7" fmla="*/ 83 h 132"/>
                  <a:gd name="T8" fmla="*/ 0 w 156"/>
                  <a:gd name="T9" fmla="*/ 83 h 132"/>
                  <a:gd name="T10" fmla="*/ 0 w 156"/>
                  <a:gd name="T11" fmla="*/ 102 h 132"/>
                  <a:gd name="T12" fmla="*/ 0 w 156"/>
                  <a:gd name="T13" fmla="*/ 123 h 132"/>
                  <a:gd name="T14" fmla="*/ 18 w 156"/>
                  <a:gd name="T15" fmla="*/ 132 h 132"/>
                  <a:gd name="T16" fmla="*/ 18 w 156"/>
                  <a:gd name="T17" fmla="*/ 132 h 132"/>
                  <a:gd name="T18" fmla="*/ 40 w 156"/>
                  <a:gd name="T19" fmla="*/ 123 h 132"/>
                  <a:gd name="T20" fmla="*/ 61 w 156"/>
                  <a:gd name="T21" fmla="*/ 105 h 132"/>
                  <a:gd name="T22" fmla="*/ 83 w 156"/>
                  <a:gd name="T23" fmla="*/ 83 h 132"/>
                  <a:gd name="T24" fmla="*/ 83 w 156"/>
                  <a:gd name="T25" fmla="*/ 83 h 132"/>
                  <a:gd name="T26" fmla="*/ 89 w 156"/>
                  <a:gd name="T27" fmla="*/ 77 h 132"/>
                  <a:gd name="T28" fmla="*/ 101 w 156"/>
                  <a:gd name="T29" fmla="*/ 62 h 132"/>
                  <a:gd name="T30" fmla="*/ 116 w 156"/>
                  <a:gd name="T31" fmla="*/ 49 h 132"/>
                  <a:gd name="T32" fmla="*/ 116 w 156"/>
                  <a:gd name="T33" fmla="*/ 49 h 132"/>
                  <a:gd name="T34" fmla="*/ 138 w 156"/>
                  <a:gd name="T35" fmla="*/ 46 h 132"/>
                  <a:gd name="T36" fmla="*/ 150 w 156"/>
                  <a:gd name="T37" fmla="*/ 34 h 132"/>
                  <a:gd name="T38" fmla="*/ 150 w 156"/>
                  <a:gd name="T39" fmla="*/ 34 h 132"/>
                  <a:gd name="T40" fmla="*/ 150 w 156"/>
                  <a:gd name="T41" fmla="*/ 34 h 132"/>
                  <a:gd name="T42" fmla="*/ 156 w 156"/>
                  <a:gd name="T43" fmla="*/ 12 h 132"/>
                  <a:gd name="T44" fmla="*/ 144 w 156"/>
                  <a:gd name="T45" fmla="*/ 0 h 132"/>
                  <a:gd name="T46" fmla="*/ 116 w 156"/>
                  <a:gd name="T47" fmla="*/ 0 h 132"/>
                  <a:gd name="T48" fmla="*/ 116 w 156"/>
                  <a:gd name="T49" fmla="*/ 0 h 132"/>
                  <a:gd name="T50" fmla="*/ 104 w 156"/>
                  <a:gd name="T51" fmla="*/ 12 h 132"/>
                  <a:gd name="T52" fmla="*/ 76 w 156"/>
                  <a:gd name="T53" fmla="*/ 40 h 132"/>
                  <a:gd name="T54" fmla="*/ 33 w 156"/>
                  <a:gd name="T55" fmla="*/ 68 h 1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56"/>
                  <a:gd name="T85" fmla="*/ 0 h 132"/>
                  <a:gd name="T86" fmla="*/ 156 w 156"/>
                  <a:gd name="T87" fmla="*/ 132 h 1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56" h="132">
                    <a:moveTo>
                      <a:pt x="33" y="68"/>
                    </a:moveTo>
                    <a:lnTo>
                      <a:pt x="27" y="68"/>
                    </a:lnTo>
                    <a:lnTo>
                      <a:pt x="18" y="74"/>
                    </a:lnTo>
                    <a:lnTo>
                      <a:pt x="0" y="83"/>
                    </a:lnTo>
                    <a:lnTo>
                      <a:pt x="0" y="102"/>
                    </a:lnTo>
                    <a:lnTo>
                      <a:pt x="0" y="123"/>
                    </a:lnTo>
                    <a:lnTo>
                      <a:pt x="18" y="132"/>
                    </a:lnTo>
                    <a:lnTo>
                      <a:pt x="40" y="123"/>
                    </a:lnTo>
                    <a:lnTo>
                      <a:pt x="61" y="105"/>
                    </a:lnTo>
                    <a:lnTo>
                      <a:pt x="83" y="83"/>
                    </a:lnTo>
                    <a:lnTo>
                      <a:pt x="89" y="77"/>
                    </a:lnTo>
                    <a:lnTo>
                      <a:pt x="101" y="62"/>
                    </a:lnTo>
                    <a:lnTo>
                      <a:pt x="116" y="49"/>
                    </a:lnTo>
                    <a:lnTo>
                      <a:pt x="138" y="46"/>
                    </a:lnTo>
                    <a:lnTo>
                      <a:pt x="150" y="34"/>
                    </a:lnTo>
                    <a:lnTo>
                      <a:pt x="156" y="12"/>
                    </a:lnTo>
                    <a:lnTo>
                      <a:pt x="144" y="0"/>
                    </a:lnTo>
                    <a:lnTo>
                      <a:pt x="116" y="0"/>
                    </a:lnTo>
                    <a:lnTo>
                      <a:pt x="104" y="12"/>
                    </a:lnTo>
                    <a:lnTo>
                      <a:pt x="76" y="40"/>
                    </a:lnTo>
                    <a:lnTo>
                      <a:pt x="33" y="68"/>
                    </a:lnTo>
                    <a:close/>
                  </a:path>
                </a:pathLst>
              </a:custGeom>
              <a:solidFill>
                <a:srgbClr val="D47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64" name="Freeform 86"/>
              <p:cNvSpPr>
                <a:spLocks/>
              </p:cNvSpPr>
              <p:nvPr/>
            </p:nvSpPr>
            <p:spPr bwMode="auto">
              <a:xfrm>
                <a:off x="4996" y="3481"/>
                <a:ext cx="138" cy="111"/>
              </a:xfrm>
              <a:custGeom>
                <a:avLst/>
                <a:gdLst>
                  <a:gd name="T0" fmla="*/ 21 w 138"/>
                  <a:gd name="T1" fmla="*/ 62 h 111"/>
                  <a:gd name="T2" fmla="*/ 15 w 138"/>
                  <a:gd name="T3" fmla="*/ 62 h 111"/>
                  <a:gd name="T4" fmla="*/ 9 w 138"/>
                  <a:gd name="T5" fmla="*/ 68 h 111"/>
                  <a:gd name="T6" fmla="*/ 6 w 138"/>
                  <a:gd name="T7" fmla="*/ 77 h 111"/>
                  <a:gd name="T8" fmla="*/ 6 w 138"/>
                  <a:gd name="T9" fmla="*/ 77 h 111"/>
                  <a:gd name="T10" fmla="*/ 0 w 138"/>
                  <a:gd name="T11" fmla="*/ 96 h 111"/>
                  <a:gd name="T12" fmla="*/ 0 w 138"/>
                  <a:gd name="T13" fmla="*/ 105 h 111"/>
                  <a:gd name="T14" fmla="*/ 6 w 138"/>
                  <a:gd name="T15" fmla="*/ 111 h 111"/>
                  <a:gd name="T16" fmla="*/ 6 w 138"/>
                  <a:gd name="T17" fmla="*/ 111 h 111"/>
                  <a:gd name="T18" fmla="*/ 28 w 138"/>
                  <a:gd name="T19" fmla="*/ 105 h 111"/>
                  <a:gd name="T20" fmla="*/ 49 w 138"/>
                  <a:gd name="T21" fmla="*/ 83 h 111"/>
                  <a:gd name="T22" fmla="*/ 71 w 138"/>
                  <a:gd name="T23" fmla="*/ 62 h 111"/>
                  <a:gd name="T24" fmla="*/ 71 w 138"/>
                  <a:gd name="T25" fmla="*/ 62 h 111"/>
                  <a:gd name="T26" fmla="*/ 77 w 138"/>
                  <a:gd name="T27" fmla="*/ 62 h 111"/>
                  <a:gd name="T28" fmla="*/ 89 w 138"/>
                  <a:gd name="T29" fmla="*/ 56 h 111"/>
                  <a:gd name="T30" fmla="*/ 104 w 138"/>
                  <a:gd name="T31" fmla="*/ 43 h 111"/>
                  <a:gd name="T32" fmla="*/ 104 w 138"/>
                  <a:gd name="T33" fmla="*/ 43 h 111"/>
                  <a:gd name="T34" fmla="*/ 120 w 138"/>
                  <a:gd name="T35" fmla="*/ 34 h 111"/>
                  <a:gd name="T36" fmla="*/ 132 w 138"/>
                  <a:gd name="T37" fmla="*/ 28 h 111"/>
                  <a:gd name="T38" fmla="*/ 138 w 138"/>
                  <a:gd name="T39" fmla="*/ 28 h 111"/>
                  <a:gd name="T40" fmla="*/ 138 w 138"/>
                  <a:gd name="T41" fmla="*/ 28 h 111"/>
                  <a:gd name="T42" fmla="*/ 138 w 138"/>
                  <a:gd name="T43" fmla="*/ 13 h 111"/>
                  <a:gd name="T44" fmla="*/ 126 w 138"/>
                  <a:gd name="T45" fmla="*/ 0 h 111"/>
                  <a:gd name="T46" fmla="*/ 104 w 138"/>
                  <a:gd name="T47" fmla="*/ 13 h 111"/>
                  <a:gd name="T48" fmla="*/ 104 w 138"/>
                  <a:gd name="T49" fmla="*/ 13 h 111"/>
                  <a:gd name="T50" fmla="*/ 92 w 138"/>
                  <a:gd name="T51" fmla="*/ 16 h 111"/>
                  <a:gd name="T52" fmla="*/ 64 w 138"/>
                  <a:gd name="T53" fmla="*/ 40 h 111"/>
                  <a:gd name="T54" fmla="*/ 21 w 138"/>
                  <a:gd name="T55" fmla="*/ 62 h 11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8"/>
                  <a:gd name="T85" fmla="*/ 0 h 111"/>
                  <a:gd name="T86" fmla="*/ 138 w 138"/>
                  <a:gd name="T87" fmla="*/ 111 h 11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8" h="111">
                    <a:moveTo>
                      <a:pt x="21" y="62"/>
                    </a:moveTo>
                    <a:lnTo>
                      <a:pt x="15" y="62"/>
                    </a:lnTo>
                    <a:lnTo>
                      <a:pt x="9" y="68"/>
                    </a:lnTo>
                    <a:lnTo>
                      <a:pt x="6" y="77"/>
                    </a:lnTo>
                    <a:lnTo>
                      <a:pt x="0" y="96"/>
                    </a:lnTo>
                    <a:lnTo>
                      <a:pt x="0" y="105"/>
                    </a:lnTo>
                    <a:lnTo>
                      <a:pt x="6" y="111"/>
                    </a:lnTo>
                    <a:lnTo>
                      <a:pt x="28" y="105"/>
                    </a:lnTo>
                    <a:lnTo>
                      <a:pt x="49" y="83"/>
                    </a:lnTo>
                    <a:lnTo>
                      <a:pt x="71" y="62"/>
                    </a:lnTo>
                    <a:lnTo>
                      <a:pt x="77" y="62"/>
                    </a:lnTo>
                    <a:lnTo>
                      <a:pt x="89" y="56"/>
                    </a:lnTo>
                    <a:lnTo>
                      <a:pt x="104" y="43"/>
                    </a:lnTo>
                    <a:lnTo>
                      <a:pt x="120" y="34"/>
                    </a:lnTo>
                    <a:lnTo>
                      <a:pt x="132" y="28"/>
                    </a:lnTo>
                    <a:lnTo>
                      <a:pt x="138" y="28"/>
                    </a:lnTo>
                    <a:lnTo>
                      <a:pt x="138" y="13"/>
                    </a:lnTo>
                    <a:lnTo>
                      <a:pt x="126" y="0"/>
                    </a:lnTo>
                    <a:lnTo>
                      <a:pt x="104" y="13"/>
                    </a:lnTo>
                    <a:lnTo>
                      <a:pt x="92" y="16"/>
                    </a:lnTo>
                    <a:lnTo>
                      <a:pt x="64" y="40"/>
                    </a:lnTo>
                    <a:lnTo>
                      <a:pt x="21" y="62"/>
                    </a:lnTo>
                    <a:close/>
                  </a:path>
                </a:pathLst>
              </a:custGeom>
              <a:solidFill>
                <a:srgbClr val="D07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65" name="Freeform 87"/>
              <p:cNvSpPr>
                <a:spLocks/>
              </p:cNvSpPr>
              <p:nvPr/>
            </p:nvSpPr>
            <p:spPr bwMode="auto">
              <a:xfrm>
                <a:off x="5002" y="3487"/>
                <a:ext cx="120" cy="105"/>
              </a:xfrm>
              <a:custGeom>
                <a:avLst/>
                <a:gdLst>
                  <a:gd name="T0" fmla="*/ 98 w 120"/>
                  <a:gd name="T1" fmla="*/ 7 h 105"/>
                  <a:gd name="T2" fmla="*/ 92 w 120"/>
                  <a:gd name="T3" fmla="*/ 10 h 105"/>
                  <a:gd name="T4" fmla="*/ 58 w 120"/>
                  <a:gd name="T5" fmla="*/ 34 h 105"/>
                  <a:gd name="T6" fmla="*/ 15 w 120"/>
                  <a:gd name="T7" fmla="*/ 56 h 105"/>
                  <a:gd name="T8" fmla="*/ 15 w 120"/>
                  <a:gd name="T9" fmla="*/ 56 h 105"/>
                  <a:gd name="T10" fmla="*/ 15 w 120"/>
                  <a:gd name="T11" fmla="*/ 56 h 105"/>
                  <a:gd name="T12" fmla="*/ 3 w 120"/>
                  <a:gd name="T13" fmla="*/ 56 h 105"/>
                  <a:gd name="T14" fmla="*/ 0 w 120"/>
                  <a:gd name="T15" fmla="*/ 71 h 105"/>
                  <a:gd name="T16" fmla="*/ 0 w 120"/>
                  <a:gd name="T17" fmla="*/ 71 h 105"/>
                  <a:gd name="T18" fmla="*/ 0 w 120"/>
                  <a:gd name="T19" fmla="*/ 83 h 105"/>
                  <a:gd name="T20" fmla="*/ 3 w 120"/>
                  <a:gd name="T21" fmla="*/ 99 h 105"/>
                  <a:gd name="T22" fmla="*/ 15 w 120"/>
                  <a:gd name="T23" fmla="*/ 105 h 105"/>
                  <a:gd name="T24" fmla="*/ 15 w 120"/>
                  <a:gd name="T25" fmla="*/ 105 h 105"/>
                  <a:gd name="T26" fmla="*/ 28 w 120"/>
                  <a:gd name="T27" fmla="*/ 90 h 105"/>
                  <a:gd name="T28" fmla="*/ 43 w 120"/>
                  <a:gd name="T29" fmla="*/ 71 h 105"/>
                  <a:gd name="T30" fmla="*/ 65 w 120"/>
                  <a:gd name="T31" fmla="*/ 56 h 105"/>
                  <a:gd name="T32" fmla="*/ 65 w 120"/>
                  <a:gd name="T33" fmla="*/ 56 h 105"/>
                  <a:gd name="T34" fmla="*/ 71 w 120"/>
                  <a:gd name="T35" fmla="*/ 50 h 105"/>
                  <a:gd name="T36" fmla="*/ 77 w 120"/>
                  <a:gd name="T37" fmla="*/ 50 h 105"/>
                  <a:gd name="T38" fmla="*/ 83 w 120"/>
                  <a:gd name="T39" fmla="*/ 37 h 105"/>
                  <a:gd name="T40" fmla="*/ 83 w 120"/>
                  <a:gd name="T41" fmla="*/ 37 h 105"/>
                  <a:gd name="T42" fmla="*/ 98 w 120"/>
                  <a:gd name="T43" fmla="*/ 28 h 105"/>
                  <a:gd name="T44" fmla="*/ 111 w 120"/>
                  <a:gd name="T45" fmla="*/ 22 h 105"/>
                  <a:gd name="T46" fmla="*/ 114 w 120"/>
                  <a:gd name="T47" fmla="*/ 22 h 105"/>
                  <a:gd name="T48" fmla="*/ 114 w 120"/>
                  <a:gd name="T49" fmla="*/ 22 h 105"/>
                  <a:gd name="T50" fmla="*/ 120 w 120"/>
                  <a:gd name="T51" fmla="*/ 7 h 105"/>
                  <a:gd name="T52" fmla="*/ 114 w 120"/>
                  <a:gd name="T53" fmla="*/ 0 h 105"/>
                  <a:gd name="T54" fmla="*/ 98 w 120"/>
                  <a:gd name="T55" fmla="*/ 7 h 10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0"/>
                  <a:gd name="T85" fmla="*/ 0 h 105"/>
                  <a:gd name="T86" fmla="*/ 120 w 120"/>
                  <a:gd name="T87" fmla="*/ 105 h 10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0" h="105">
                    <a:moveTo>
                      <a:pt x="98" y="7"/>
                    </a:moveTo>
                    <a:lnTo>
                      <a:pt x="92" y="10"/>
                    </a:lnTo>
                    <a:lnTo>
                      <a:pt x="58" y="34"/>
                    </a:lnTo>
                    <a:lnTo>
                      <a:pt x="15" y="56"/>
                    </a:lnTo>
                    <a:lnTo>
                      <a:pt x="3" y="56"/>
                    </a:lnTo>
                    <a:lnTo>
                      <a:pt x="0" y="71"/>
                    </a:lnTo>
                    <a:lnTo>
                      <a:pt x="0" y="83"/>
                    </a:lnTo>
                    <a:lnTo>
                      <a:pt x="3" y="99"/>
                    </a:lnTo>
                    <a:lnTo>
                      <a:pt x="15" y="105"/>
                    </a:lnTo>
                    <a:lnTo>
                      <a:pt x="28" y="90"/>
                    </a:lnTo>
                    <a:lnTo>
                      <a:pt x="43" y="71"/>
                    </a:lnTo>
                    <a:lnTo>
                      <a:pt x="65" y="56"/>
                    </a:lnTo>
                    <a:lnTo>
                      <a:pt x="71" y="50"/>
                    </a:lnTo>
                    <a:lnTo>
                      <a:pt x="77" y="50"/>
                    </a:lnTo>
                    <a:lnTo>
                      <a:pt x="83" y="37"/>
                    </a:lnTo>
                    <a:lnTo>
                      <a:pt x="98" y="28"/>
                    </a:lnTo>
                    <a:lnTo>
                      <a:pt x="111" y="22"/>
                    </a:lnTo>
                    <a:lnTo>
                      <a:pt x="114" y="22"/>
                    </a:lnTo>
                    <a:lnTo>
                      <a:pt x="120" y="7"/>
                    </a:lnTo>
                    <a:lnTo>
                      <a:pt x="114" y="0"/>
                    </a:lnTo>
                    <a:lnTo>
                      <a:pt x="98" y="7"/>
                    </a:lnTo>
                    <a:close/>
                  </a:path>
                </a:pathLst>
              </a:custGeom>
              <a:solidFill>
                <a:srgbClr val="CC72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66" name="Freeform 88"/>
              <p:cNvSpPr>
                <a:spLocks/>
              </p:cNvSpPr>
              <p:nvPr/>
            </p:nvSpPr>
            <p:spPr bwMode="auto">
              <a:xfrm>
                <a:off x="5051" y="3524"/>
                <a:ext cx="154" cy="89"/>
              </a:xfrm>
              <a:custGeom>
                <a:avLst/>
                <a:gdLst>
                  <a:gd name="T0" fmla="*/ 98 w 154"/>
                  <a:gd name="T1" fmla="*/ 0 h 89"/>
                  <a:gd name="T2" fmla="*/ 83 w 154"/>
                  <a:gd name="T3" fmla="*/ 0 h 89"/>
                  <a:gd name="T4" fmla="*/ 49 w 154"/>
                  <a:gd name="T5" fmla="*/ 19 h 89"/>
                  <a:gd name="T6" fmla="*/ 16 w 154"/>
                  <a:gd name="T7" fmla="*/ 53 h 89"/>
                  <a:gd name="T8" fmla="*/ 16 w 154"/>
                  <a:gd name="T9" fmla="*/ 53 h 89"/>
                  <a:gd name="T10" fmla="*/ 16 w 154"/>
                  <a:gd name="T11" fmla="*/ 56 h 89"/>
                  <a:gd name="T12" fmla="*/ 9 w 154"/>
                  <a:gd name="T13" fmla="*/ 68 h 89"/>
                  <a:gd name="T14" fmla="*/ 0 w 154"/>
                  <a:gd name="T15" fmla="*/ 83 h 89"/>
                  <a:gd name="T16" fmla="*/ 0 w 154"/>
                  <a:gd name="T17" fmla="*/ 83 h 89"/>
                  <a:gd name="T18" fmla="*/ 0 w 154"/>
                  <a:gd name="T19" fmla="*/ 89 h 89"/>
                  <a:gd name="T20" fmla="*/ 6 w 154"/>
                  <a:gd name="T21" fmla="*/ 89 h 89"/>
                  <a:gd name="T22" fmla="*/ 16 w 154"/>
                  <a:gd name="T23" fmla="*/ 83 h 89"/>
                  <a:gd name="T24" fmla="*/ 16 w 154"/>
                  <a:gd name="T25" fmla="*/ 83 h 89"/>
                  <a:gd name="T26" fmla="*/ 34 w 154"/>
                  <a:gd name="T27" fmla="*/ 74 h 89"/>
                  <a:gd name="T28" fmla="*/ 62 w 154"/>
                  <a:gd name="T29" fmla="*/ 53 h 89"/>
                  <a:gd name="T30" fmla="*/ 98 w 154"/>
                  <a:gd name="T31" fmla="*/ 34 h 89"/>
                  <a:gd name="T32" fmla="*/ 98 w 154"/>
                  <a:gd name="T33" fmla="*/ 34 h 89"/>
                  <a:gd name="T34" fmla="*/ 111 w 154"/>
                  <a:gd name="T35" fmla="*/ 34 h 89"/>
                  <a:gd name="T36" fmla="*/ 132 w 154"/>
                  <a:gd name="T37" fmla="*/ 34 h 89"/>
                  <a:gd name="T38" fmla="*/ 151 w 154"/>
                  <a:gd name="T39" fmla="*/ 34 h 89"/>
                  <a:gd name="T40" fmla="*/ 151 w 154"/>
                  <a:gd name="T41" fmla="*/ 34 h 89"/>
                  <a:gd name="T42" fmla="*/ 154 w 154"/>
                  <a:gd name="T43" fmla="*/ 19 h 89"/>
                  <a:gd name="T44" fmla="*/ 132 w 154"/>
                  <a:gd name="T45" fmla="*/ 6 h 89"/>
                  <a:gd name="T46" fmla="*/ 98 w 154"/>
                  <a:gd name="T47" fmla="*/ 0 h 8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4"/>
                  <a:gd name="T73" fmla="*/ 0 h 89"/>
                  <a:gd name="T74" fmla="*/ 154 w 154"/>
                  <a:gd name="T75" fmla="*/ 89 h 8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4" h="89">
                    <a:moveTo>
                      <a:pt x="98" y="0"/>
                    </a:moveTo>
                    <a:lnTo>
                      <a:pt x="83" y="0"/>
                    </a:lnTo>
                    <a:lnTo>
                      <a:pt x="49" y="19"/>
                    </a:lnTo>
                    <a:lnTo>
                      <a:pt x="16" y="53"/>
                    </a:lnTo>
                    <a:lnTo>
                      <a:pt x="16" y="56"/>
                    </a:lnTo>
                    <a:lnTo>
                      <a:pt x="9" y="68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6" y="89"/>
                    </a:lnTo>
                    <a:lnTo>
                      <a:pt x="16" y="83"/>
                    </a:lnTo>
                    <a:lnTo>
                      <a:pt x="34" y="74"/>
                    </a:lnTo>
                    <a:lnTo>
                      <a:pt x="62" y="53"/>
                    </a:lnTo>
                    <a:lnTo>
                      <a:pt x="98" y="34"/>
                    </a:lnTo>
                    <a:lnTo>
                      <a:pt x="111" y="34"/>
                    </a:lnTo>
                    <a:lnTo>
                      <a:pt x="132" y="34"/>
                    </a:lnTo>
                    <a:lnTo>
                      <a:pt x="151" y="34"/>
                    </a:lnTo>
                    <a:lnTo>
                      <a:pt x="154" y="19"/>
                    </a:lnTo>
                    <a:lnTo>
                      <a:pt x="132" y="6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EA9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67" name="Freeform 89"/>
              <p:cNvSpPr>
                <a:spLocks/>
              </p:cNvSpPr>
              <p:nvPr/>
            </p:nvSpPr>
            <p:spPr bwMode="auto">
              <a:xfrm>
                <a:off x="5067" y="3537"/>
                <a:ext cx="122" cy="70"/>
              </a:xfrm>
              <a:custGeom>
                <a:avLst/>
                <a:gdLst>
                  <a:gd name="T0" fmla="*/ 67 w 122"/>
                  <a:gd name="T1" fmla="*/ 6 h 70"/>
                  <a:gd name="T2" fmla="*/ 55 w 122"/>
                  <a:gd name="T3" fmla="*/ 6 h 70"/>
                  <a:gd name="T4" fmla="*/ 33 w 122"/>
                  <a:gd name="T5" fmla="*/ 12 h 70"/>
                  <a:gd name="T6" fmla="*/ 18 w 122"/>
                  <a:gd name="T7" fmla="*/ 40 h 70"/>
                  <a:gd name="T8" fmla="*/ 18 w 122"/>
                  <a:gd name="T9" fmla="*/ 40 h 70"/>
                  <a:gd name="T10" fmla="*/ 18 w 122"/>
                  <a:gd name="T11" fmla="*/ 40 h 70"/>
                  <a:gd name="T12" fmla="*/ 6 w 122"/>
                  <a:gd name="T13" fmla="*/ 43 h 70"/>
                  <a:gd name="T14" fmla="*/ 0 w 122"/>
                  <a:gd name="T15" fmla="*/ 55 h 70"/>
                  <a:gd name="T16" fmla="*/ 0 w 122"/>
                  <a:gd name="T17" fmla="*/ 55 h 70"/>
                  <a:gd name="T18" fmla="*/ 0 w 122"/>
                  <a:gd name="T19" fmla="*/ 61 h 70"/>
                  <a:gd name="T20" fmla="*/ 0 w 122"/>
                  <a:gd name="T21" fmla="*/ 70 h 70"/>
                  <a:gd name="T22" fmla="*/ 0 w 122"/>
                  <a:gd name="T23" fmla="*/ 70 h 70"/>
                  <a:gd name="T24" fmla="*/ 0 w 122"/>
                  <a:gd name="T25" fmla="*/ 70 h 70"/>
                  <a:gd name="T26" fmla="*/ 21 w 122"/>
                  <a:gd name="T27" fmla="*/ 55 h 70"/>
                  <a:gd name="T28" fmla="*/ 49 w 122"/>
                  <a:gd name="T29" fmla="*/ 33 h 70"/>
                  <a:gd name="T30" fmla="*/ 82 w 122"/>
                  <a:gd name="T31" fmla="*/ 21 h 70"/>
                  <a:gd name="T32" fmla="*/ 82 w 122"/>
                  <a:gd name="T33" fmla="*/ 21 h 70"/>
                  <a:gd name="T34" fmla="*/ 89 w 122"/>
                  <a:gd name="T35" fmla="*/ 21 h 70"/>
                  <a:gd name="T36" fmla="*/ 107 w 122"/>
                  <a:gd name="T37" fmla="*/ 15 h 70"/>
                  <a:gd name="T38" fmla="*/ 116 w 122"/>
                  <a:gd name="T39" fmla="*/ 6 h 70"/>
                  <a:gd name="T40" fmla="*/ 116 w 122"/>
                  <a:gd name="T41" fmla="*/ 6 h 70"/>
                  <a:gd name="T42" fmla="*/ 122 w 122"/>
                  <a:gd name="T43" fmla="*/ 6 h 70"/>
                  <a:gd name="T44" fmla="*/ 101 w 122"/>
                  <a:gd name="T45" fmla="*/ 0 h 70"/>
                  <a:gd name="T46" fmla="*/ 67 w 122"/>
                  <a:gd name="T47" fmla="*/ 6 h 7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22"/>
                  <a:gd name="T73" fmla="*/ 0 h 70"/>
                  <a:gd name="T74" fmla="*/ 122 w 122"/>
                  <a:gd name="T75" fmla="*/ 70 h 7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22" h="70">
                    <a:moveTo>
                      <a:pt x="67" y="6"/>
                    </a:moveTo>
                    <a:lnTo>
                      <a:pt x="55" y="6"/>
                    </a:lnTo>
                    <a:lnTo>
                      <a:pt x="33" y="12"/>
                    </a:lnTo>
                    <a:lnTo>
                      <a:pt x="18" y="40"/>
                    </a:lnTo>
                    <a:lnTo>
                      <a:pt x="6" y="43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0" y="70"/>
                    </a:lnTo>
                    <a:lnTo>
                      <a:pt x="21" y="55"/>
                    </a:lnTo>
                    <a:lnTo>
                      <a:pt x="49" y="33"/>
                    </a:lnTo>
                    <a:lnTo>
                      <a:pt x="82" y="21"/>
                    </a:lnTo>
                    <a:lnTo>
                      <a:pt x="89" y="21"/>
                    </a:lnTo>
                    <a:lnTo>
                      <a:pt x="107" y="15"/>
                    </a:lnTo>
                    <a:lnTo>
                      <a:pt x="116" y="6"/>
                    </a:lnTo>
                    <a:lnTo>
                      <a:pt x="122" y="6"/>
                    </a:lnTo>
                    <a:lnTo>
                      <a:pt x="101" y="0"/>
                    </a:lnTo>
                    <a:lnTo>
                      <a:pt x="67" y="6"/>
                    </a:lnTo>
                    <a:close/>
                  </a:path>
                </a:pathLst>
              </a:custGeom>
              <a:solidFill>
                <a:srgbClr val="EF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68" name="Freeform 90"/>
              <p:cNvSpPr>
                <a:spLocks/>
              </p:cNvSpPr>
              <p:nvPr/>
            </p:nvSpPr>
            <p:spPr bwMode="auto">
              <a:xfrm>
                <a:off x="5079" y="3537"/>
                <a:ext cx="95" cy="55"/>
              </a:xfrm>
              <a:custGeom>
                <a:avLst/>
                <a:gdLst>
                  <a:gd name="T0" fmla="*/ 55 w 95"/>
                  <a:gd name="T1" fmla="*/ 6 h 55"/>
                  <a:gd name="T2" fmla="*/ 43 w 95"/>
                  <a:gd name="T3" fmla="*/ 6 h 55"/>
                  <a:gd name="T4" fmla="*/ 27 w 95"/>
                  <a:gd name="T5" fmla="*/ 6 h 55"/>
                  <a:gd name="T6" fmla="*/ 6 w 95"/>
                  <a:gd name="T7" fmla="*/ 21 h 55"/>
                  <a:gd name="T8" fmla="*/ 6 w 95"/>
                  <a:gd name="T9" fmla="*/ 21 h 55"/>
                  <a:gd name="T10" fmla="*/ 6 w 95"/>
                  <a:gd name="T11" fmla="*/ 27 h 55"/>
                  <a:gd name="T12" fmla="*/ 6 w 95"/>
                  <a:gd name="T13" fmla="*/ 33 h 55"/>
                  <a:gd name="T14" fmla="*/ 6 w 95"/>
                  <a:gd name="T15" fmla="*/ 40 h 55"/>
                  <a:gd name="T16" fmla="*/ 6 w 95"/>
                  <a:gd name="T17" fmla="*/ 40 h 55"/>
                  <a:gd name="T18" fmla="*/ 0 w 95"/>
                  <a:gd name="T19" fmla="*/ 49 h 55"/>
                  <a:gd name="T20" fmla="*/ 0 w 95"/>
                  <a:gd name="T21" fmla="*/ 55 h 55"/>
                  <a:gd name="T22" fmla="*/ 6 w 95"/>
                  <a:gd name="T23" fmla="*/ 55 h 55"/>
                  <a:gd name="T24" fmla="*/ 6 w 95"/>
                  <a:gd name="T25" fmla="*/ 55 h 55"/>
                  <a:gd name="T26" fmla="*/ 15 w 95"/>
                  <a:gd name="T27" fmla="*/ 43 h 55"/>
                  <a:gd name="T28" fmla="*/ 34 w 95"/>
                  <a:gd name="T29" fmla="*/ 33 h 55"/>
                  <a:gd name="T30" fmla="*/ 55 w 95"/>
                  <a:gd name="T31" fmla="*/ 21 h 55"/>
                  <a:gd name="T32" fmla="*/ 55 w 95"/>
                  <a:gd name="T33" fmla="*/ 21 h 55"/>
                  <a:gd name="T34" fmla="*/ 67 w 95"/>
                  <a:gd name="T35" fmla="*/ 15 h 55"/>
                  <a:gd name="T36" fmla="*/ 77 w 95"/>
                  <a:gd name="T37" fmla="*/ 15 h 55"/>
                  <a:gd name="T38" fmla="*/ 89 w 95"/>
                  <a:gd name="T39" fmla="*/ 6 h 55"/>
                  <a:gd name="T40" fmla="*/ 89 w 95"/>
                  <a:gd name="T41" fmla="*/ 6 h 55"/>
                  <a:gd name="T42" fmla="*/ 95 w 95"/>
                  <a:gd name="T43" fmla="*/ 6 h 55"/>
                  <a:gd name="T44" fmla="*/ 77 w 95"/>
                  <a:gd name="T45" fmla="*/ 0 h 55"/>
                  <a:gd name="T46" fmla="*/ 55 w 95"/>
                  <a:gd name="T47" fmla="*/ 6 h 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5"/>
                  <a:gd name="T73" fmla="*/ 0 h 55"/>
                  <a:gd name="T74" fmla="*/ 95 w 95"/>
                  <a:gd name="T75" fmla="*/ 55 h 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5" h="55">
                    <a:moveTo>
                      <a:pt x="55" y="6"/>
                    </a:moveTo>
                    <a:lnTo>
                      <a:pt x="43" y="6"/>
                    </a:lnTo>
                    <a:lnTo>
                      <a:pt x="27" y="6"/>
                    </a:lnTo>
                    <a:lnTo>
                      <a:pt x="6" y="21"/>
                    </a:lnTo>
                    <a:lnTo>
                      <a:pt x="6" y="27"/>
                    </a:lnTo>
                    <a:lnTo>
                      <a:pt x="6" y="33"/>
                    </a:lnTo>
                    <a:lnTo>
                      <a:pt x="6" y="40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6" y="55"/>
                    </a:lnTo>
                    <a:lnTo>
                      <a:pt x="15" y="43"/>
                    </a:lnTo>
                    <a:lnTo>
                      <a:pt x="34" y="33"/>
                    </a:lnTo>
                    <a:lnTo>
                      <a:pt x="55" y="21"/>
                    </a:lnTo>
                    <a:lnTo>
                      <a:pt x="67" y="15"/>
                    </a:lnTo>
                    <a:lnTo>
                      <a:pt x="77" y="15"/>
                    </a:lnTo>
                    <a:lnTo>
                      <a:pt x="89" y="6"/>
                    </a:lnTo>
                    <a:lnTo>
                      <a:pt x="95" y="6"/>
                    </a:lnTo>
                    <a:lnTo>
                      <a:pt x="77" y="0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F4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69" name="Freeform 91"/>
              <p:cNvSpPr>
                <a:spLocks/>
              </p:cNvSpPr>
              <p:nvPr/>
            </p:nvSpPr>
            <p:spPr bwMode="auto">
              <a:xfrm>
                <a:off x="5085" y="3543"/>
                <a:ext cx="71" cy="37"/>
              </a:xfrm>
              <a:custGeom>
                <a:avLst/>
                <a:gdLst>
                  <a:gd name="T0" fmla="*/ 49 w 71"/>
                  <a:gd name="T1" fmla="*/ 0 h 37"/>
                  <a:gd name="T2" fmla="*/ 43 w 71"/>
                  <a:gd name="T3" fmla="*/ 0 h 37"/>
                  <a:gd name="T4" fmla="*/ 28 w 71"/>
                  <a:gd name="T5" fmla="*/ 0 h 37"/>
                  <a:gd name="T6" fmla="*/ 15 w 71"/>
                  <a:gd name="T7" fmla="*/ 15 h 37"/>
                  <a:gd name="T8" fmla="*/ 15 w 71"/>
                  <a:gd name="T9" fmla="*/ 15 h 37"/>
                  <a:gd name="T10" fmla="*/ 15 w 71"/>
                  <a:gd name="T11" fmla="*/ 15 h 37"/>
                  <a:gd name="T12" fmla="*/ 3 w 71"/>
                  <a:gd name="T13" fmla="*/ 21 h 37"/>
                  <a:gd name="T14" fmla="*/ 0 w 71"/>
                  <a:gd name="T15" fmla="*/ 34 h 37"/>
                  <a:gd name="T16" fmla="*/ 0 w 71"/>
                  <a:gd name="T17" fmla="*/ 34 h 37"/>
                  <a:gd name="T18" fmla="*/ 0 w 71"/>
                  <a:gd name="T19" fmla="*/ 34 h 37"/>
                  <a:gd name="T20" fmla="*/ 0 w 71"/>
                  <a:gd name="T21" fmla="*/ 37 h 37"/>
                  <a:gd name="T22" fmla="*/ 0 w 71"/>
                  <a:gd name="T23" fmla="*/ 34 h 37"/>
                  <a:gd name="T24" fmla="*/ 0 w 71"/>
                  <a:gd name="T25" fmla="*/ 34 h 37"/>
                  <a:gd name="T26" fmla="*/ 15 w 71"/>
                  <a:gd name="T27" fmla="*/ 27 h 37"/>
                  <a:gd name="T28" fmla="*/ 31 w 71"/>
                  <a:gd name="T29" fmla="*/ 21 h 37"/>
                  <a:gd name="T30" fmla="*/ 49 w 71"/>
                  <a:gd name="T31" fmla="*/ 15 h 37"/>
                  <a:gd name="T32" fmla="*/ 49 w 71"/>
                  <a:gd name="T33" fmla="*/ 15 h 37"/>
                  <a:gd name="T34" fmla="*/ 55 w 71"/>
                  <a:gd name="T35" fmla="*/ 9 h 37"/>
                  <a:gd name="T36" fmla="*/ 61 w 71"/>
                  <a:gd name="T37" fmla="*/ 6 h 37"/>
                  <a:gd name="T38" fmla="*/ 64 w 71"/>
                  <a:gd name="T39" fmla="*/ 0 h 37"/>
                  <a:gd name="T40" fmla="*/ 64 w 71"/>
                  <a:gd name="T41" fmla="*/ 0 h 37"/>
                  <a:gd name="T42" fmla="*/ 71 w 71"/>
                  <a:gd name="T43" fmla="*/ 0 h 37"/>
                  <a:gd name="T44" fmla="*/ 64 w 71"/>
                  <a:gd name="T45" fmla="*/ 0 h 37"/>
                  <a:gd name="T46" fmla="*/ 49 w 71"/>
                  <a:gd name="T47" fmla="*/ 0 h 3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1"/>
                  <a:gd name="T73" fmla="*/ 0 h 37"/>
                  <a:gd name="T74" fmla="*/ 71 w 71"/>
                  <a:gd name="T75" fmla="*/ 37 h 3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1" h="37">
                    <a:moveTo>
                      <a:pt x="49" y="0"/>
                    </a:moveTo>
                    <a:lnTo>
                      <a:pt x="43" y="0"/>
                    </a:lnTo>
                    <a:lnTo>
                      <a:pt x="28" y="0"/>
                    </a:lnTo>
                    <a:lnTo>
                      <a:pt x="15" y="15"/>
                    </a:lnTo>
                    <a:lnTo>
                      <a:pt x="3" y="21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15" y="27"/>
                    </a:lnTo>
                    <a:lnTo>
                      <a:pt x="31" y="21"/>
                    </a:lnTo>
                    <a:lnTo>
                      <a:pt x="49" y="15"/>
                    </a:lnTo>
                    <a:lnTo>
                      <a:pt x="55" y="9"/>
                    </a:lnTo>
                    <a:lnTo>
                      <a:pt x="61" y="6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9A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70" name="Freeform 92"/>
              <p:cNvSpPr>
                <a:spLocks/>
              </p:cNvSpPr>
              <p:nvPr/>
            </p:nvSpPr>
            <p:spPr bwMode="auto">
              <a:xfrm>
                <a:off x="5100" y="3543"/>
                <a:ext cx="49" cy="34"/>
              </a:xfrm>
              <a:custGeom>
                <a:avLst/>
                <a:gdLst>
                  <a:gd name="T0" fmla="*/ 16 w 49"/>
                  <a:gd name="T1" fmla="*/ 0 h 34"/>
                  <a:gd name="T2" fmla="*/ 16 w 49"/>
                  <a:gd name="T3" fmla="*/ 0 h 34"/>
                  <a:gd name="T4" fmla="*/ 6 w 49"/>
                  <a:gd name="T5" fmla="*/ 6 h 34"/>
                  <a:gd name="T6" fmla="*/ 0 w 49"/>
                  <a:gd name="T7" fmla="*/ 15 h 34"/>
                  <a:gd name="T8" fmla="*/ 0 w 49"/>
                  <a:gd name="T9" fmla="*/ 15 h 34"/>
                  <a:gd name="T10" fmla="*/ 0 w 49"/>
                  <a:gd name="T11" fmla="*/ 15 h 34"/>
                  <a:gd name="T12" fmla="*/ 0 w 49"/>
                  <a:gd name="T13" fmla="*/ 15 h 34"/>
                  <a:gd name="T14" fmla="*/ 0 w 49"/>
                  <a:gd name="T15" fmla="*/ 15 h 34"/>
                  <a:gd name="T16" fmla="*/ 0 w 49"/>
                  <a:gd name="T17" fmla="*/ 15 h 34"/>
                  <a:gd name="T18" fmla="*/ 0 w 49"/>
                  <a:gd name="T19" fmla="*/ 21 h 34"/>
                  <a:gd name="T20" fmla="*/ 0 w 49"/>
                  <a:gd name="T21" fmla="*/ 27 h 34"/>
                  <a:gd name="T22" fmla="*/ 0 w 49"/>
                  <a:gd name="T23" fmla="*/ 34 h 34"/>
                  <a:gd name="T24" fmla="*/ 0 w 49"/>
                  <a:gd name="T25" fmla="*/ 34 h 34"/>
                  <a:gd name="T26" fmla="*/ 6 w 49"/>
                  <a:gd name="T27" fmla="*/ 21 h 34"/>
                  <a:gd name="T28" fmla="*/ 16 w 49"/>
                  <a:gd name="T29" fmla="*/ 15 h 34"/>
                  <a:gd name="T30" fmla="*/ 34 w 49"/>
                  <a:gd name="T31" fmla="*/ 15 h 34"/>
                  <a:gd name="T32" fmla="*/ 34 w 49"/>
                  <a:gd name="T33" fmla="*/ 15 h 34"/>
                  <a:gd name="T34" fmla="*/ 34 w 49"/>
                  <a:gd name="T35" fmla="*/ 9 h 34"/>
                  <a:gd name="T36" fmla="*/ 40 w 49"/>
                  <a:gd name="T37" fmla="*/ 6 h 34"/>
                  <a:gd name="T38" fmla="*/ 49 w 49"/>
                  <a:gd name="T39" fmla="*/ 0 h 34"/>
                  <a:gd name="T40" fmla="*/ 49 w 49"/>
                  <a:gd name="T41" fmla="*/ 0 h 34"/>
                  <a:gd name="T42" fmla="*/ 46 w 49"/>
                  <a:gd name="T43" fmla="*/ 0 h 34"/>
                  <a:gd name="T44" fmla="*/ 34 w 49"/>
                  <a:gd name="T45" fmla="*/ 0 h 34"/>
                  <a:gd name="T46" fmla="*/ 16 w 49"/>
                  <a:gd name="T47" fmla="*/ 0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34"/>
                  <a:gd name="T74" fmla="*/ 49 w 49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34">
                    <a:moveTo>
                      <a:pt x="16" y="0"/>
                    </a:moveTo>
                    <a:lnTo>
                      <a:pt x="16" y="0"/>
                    </a:lnTo>
                    <a:lnTo>
                      <a:pt x="6" y="6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6" y="21"/>
                    </a:lnTo>
                    <a:lnTo>
                      <a:pt x="16" y="15"/>
                    </a:lnTo>
                    <a:lnTo>
                      <a:pt x="34" y="15"/>
                    </a:lnTo>
                    <a:lnTo>
                      <a:pt x="34" y="9"/>
                    </a:lnTo>
                    <a:lnTo>
                      <a:pt x="40" y="6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3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B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71" name="Freeform 93"/>
              <p:cNvSpPr>
                <a:spLocks/>
              </p:cNvSpPr>
              <p:nvPr/>
            </p:nvSpPr>
            <p:spPr bwMode="auto">
              <a:xfrm>
                <a:off x="5002" y="3487"/>
                <a:ext cx="111" cy="90"/>
              </a:xfrm>
              <a:custGeom>
                <a:avLst/>
                <a:gdLst>
                  <a:gd name="T0" fmla="*/ 15 w 111"/>
                  <a:gd name="T1" fmla="*/ 90 h 90"/>
                  <a:gd name="T2" fmla="*/ 31 w 111"/>
                  <a:gd name="T3" fmla="*/ 77 h 90"/>
                  <a:gd name="T4" fmla="*/ 49 w 111"/>
                  <a:gd name="T5" fmla="*/ 65 h 90"/>
                  <a:gd name="T6" fmla="*/ 65 w 111"/>
                  <a:gd name="T7" fmla="*/ 56 h 90"/>
                  <a:gd name="T8" fmla="*/ 65 w 111"/>
                  <a:gd name="T9" fmla="*/ 56 h 90"/>
                  <a:gd name="T10" fmla="*/ 71 w 111"/>
                  <a:gd name="T11" fmla="*/ 50 h 90"/>
                  <a:gd name="T12" fmla="*/ 71 w 111"/>
                  <a:gd name="T13" fmla="*/ 43 h 90"/>
                  <a:gd name="T14" fmla="*/ 83 w 111"/>
                  <a:gd name="T15" fmla="*/ 37 h 90"/>
                  <a:gd name="T16" fmla="*/ 83 w 111"/>
                  <a:gd name="T17" fmla="*/ 37 h 90"/>
                  <a:gd name="T18" fmla="*/ 92 w 111"/>
                  <a:gd name="T19" fmla="*/ 28 h 90"/>
                  <a:gd name="T20" fmla="*/ 104 w 111"/>
                  <a:gd name="T21" fmla="*/ 22 h 90"/>
                  <a:gd name="T22" fmla="*/ 98 w 111"/>
                  <a:gd name="T23" fmla="*/ 22 h 90"/>
                  <a:gd name="T24" fmla="*/ 98 w 111"/>
                  <a:gd name="T25" fmla="*/ 22 h 90"/>
                  <a:gd name="T26" fmla="*/ 111 w 111"/>
                  <a:gd name="T27" fmla="*/ 7 h 90"/>
                  <a:gd name="T28" fmla="*/ 111 w 111"/>
                  <a:gd name="T29" fmla="*/ 0 h 90"/>
                  <a:gd name="T30" fmla="*/ 98 w 111"/>
                  <a:gd name="T31" fmla="*/ 7 h 90"/>
                  <a:gd name="T32" fmla="*/ 98 w 111"/>
                  <a:gd name="T33" fmla="*/ 7 h 90"/>
                  <a:gd name="T34" fmla="*/ 92 w 111"/>
                  <a:gd name="T35" fmla="*/ 10 h 90"/>
                  <a:gd name="T36" fmla="*/ 65 w 111"/>
                  <a:gd name="T37" fmla="*/ 34 h 90"/>
                  <a:gd name="T38" fmla="*/ 31 w 111"/>
                  <a:gd name="T39" fmla="*/ 56 h 90"/>
                  <a:gd name="T40" fmla="*/ 31 w 111"/>
                  <a:gd name="T41" fmla="*/ 56 h 90"/>
                  <a:gd name="T42" fmla="*/ 28 w 111"/>
                  <a:gd name="T43" fmla="*/ 56 h 90"/>
                  <a:gd name="T44" fmla="*/ 15 w 111"/>
                  <a:gd name="T45" fmla="*/ 56 h 90"/>
                  <a:gd name="T46" fmla="*/ 0 w 111"/>
                  <a:gd name="T47" fmla="*/ 71 h 90"/>
                  <a:gd name="T48" fmla="*/ 0 w 111"/>
                  <a:gd name="T49" fmla="*/ 71 h 90"/>
                  <a:gd name="T50" fmla="*/ 3 w 111"/>
                  <a:gd name="T51" fmla="*/ 77 h 90"/>
                  <a:gd name="T52" fmla="*/ 9 w 111"/>
                  <a:gd name="T53" fmla="*/ 90 h 90"/>
                  <a:gd name="T54" fmla="*/ 15 w 111"/>
                  <a:gd name="T55" fmla="*/ 90 h 9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1"/>
                  <a:gd name="T85" fmla="*/ 0 h 90"/>
                  <a:gd name="T86" fmla="*/ 111 w 111"/>
                  <a:gd name="T87" fmla="*/ 90 h 9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1" h="90">
                    <a:moveTo>
                      <a:pt x="15" y="90"/>
                    </a:moveTo>
                    <a:lnTo>
                      <a:pt x="31" y="77"/>
                    </a:lnTo>
                    <a:lnTo>
                      <a:pt x="49" y="65"/>
                    </a:lnTo>
                    <a:lnTo>
                      <a:pt x="65" y="56"/>
                    </a:lnTo>
                    <a:lnTo>
                      <a:pt x="71" y="50"/>
                    </a:lnTo>
                    <a:lnTo>
                      <a:pt x="71" y="43"/>
                    </a:lnTo>
                    <a:lnTo>
                      <a:pt x="83" y="37"/>
                    </a:lnTo>
                    <a:lnTo>
                      <a:pt x="92" y="28"/>
                    </a:lnTo>
                    <a:lnTo>
                      <a:pt x="104" y="22"/>
                    </a:lnTo>
                    <a:lnTo>
                      <a:pt x="98" y="22"/>
                    </a:lnTo>
                    <a:lnTo>
                      <a:pt x="111" y="7"/>
                    </a:lnTo>
                    <a:lnTo>
                      <a:pt x="111" y="0"/>
                    </a:lnTo>
                    <a:lnTo>
                      <a:pt x="98" y="7"/>
                    </a:lnTo>
                    <a:lnTo>
                      <a:pt x="92" y="10"/>
                    </a:lnTo>
                    <a:lnTo>
                      <a:pt x="65" y="34"/>
                    </a:lnTo>
                    <a:lnTo>
                      <a:pt x="31" y="56"/>
                    </a:lnTo>
                    <a:lnTo>
                      <a:pt x="28" y="56"/>
                    </a:lnTo>
                    <a:lnTo>
                      <a:pt x="15" y="56"/>
                    </a:lnTo>
                    <a:lnTo>
                      <a:pt x="0" y="71"/>
                    </a:lnTo>
                    <a:lnTo>
                      <a:pt x="3" y="77"/>
                    </a:lnTo>
                    <a:lnTo>
                      <a:pt x="9" y="90"/>
                    </a:lnTo>
                    <a:lnTo>
                      <a:pt x="15" y="90"/>
                    </a:lnTo>
                    <a:close/>
                  </a:path>
                </a:pathLst>
              </a:custGeom>
              <a:solidFill>
                <a:srgbClr val="C56B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72" name="Freeform 94"/>
              <p:cNvSpPr>
                <a:spLocks/>
              </p:cNvSpPr>
              <p:nvPr/>
            </p:nvSpPr>
            <p:spPr bwMode="auto">
              <a:xfrm>
                <a:off x="5017" y="3494"/>
                <a:ext cx="89" cy="70"/>
              </a:xfrm>
              <a:custGeom>
                <a:avLst/>
                <a:gdLst>
                  <a:gd name="T0" fmla="*/ 16 w 89"/>
                  <a:gd name="T1" fmla="*/ 64 h 70"/>
                  <a:gd name="T2" fmla="*/ 22 w 89"/>
                  <a:gd name="T3" fmla="*/ 58 h 70"/>
                  <a:gd name="T4" fmla="*/ 40 w 89"/>
                  <a:gd name="T5" fmla="*/ 55 h 70"/>
                  <a:gd name="T6" fmla="*/ 50 w 89"/>
                  <a:gd name="T7" fmla="*/ 49 h 70"/>
                  <a:gd name="T8" fmla="*/ 50 w 89"/>
                  <a:gd name="T9" fmla="*/ 49 h 70"/>
                  <a:gd name="T10" fmla="*/ 56 w 89"/>
                  <a:gd name="T11" fmla="*/ 43 h 70"/>
                  <a:gd name="T12" fmla="*/ 56 w 89"/>
                  <a:gd name="T13" fmla="*/ 36 h 70"/>
                  <a:gd name="T14" fmla="*/ 68 w 89"/>
                  <a:gd name="T15" fmla="*/ 30 h 70"/>
                  <a:gd name="T16" fmla="*/ 68 w 89"/>
                  <a:gd name="T17" fmla="*/ 30 h 70"/>
                  <a:gd name="T18" fmla="*/ 77 w 89"/>
                  <a:gd name="T19" fmla="*/ 27 h 70"/>
                  <a:gd name="T20" fmla="*/ 83 w 89"/>
                  <a:gd name="T21" fmla="*/ 15 h 70"/>
                  <a:gd name="T22" fmla="*/ 83 w 89"/>
                  <a:gd name="T23" fmla="*/ 15 h 70"/>
                  <a:gd name="T24" fmla="*/ 83 w 89"/>
                  <a:gd name="T25" fmla="*/ 15 h 70"/>
                  <a:gd name="T26" fmla="*/ 89 w 89"/>
                  <a:gd name="T27" fmla="*/ 3 h 70"/>
                  <a:gd name="T28" fmla="*/ 89 w 89"/>
                  <a:gd name="T29" fmla="*/ 0 h 70"/>
                  <a:gd name="T30" fmla="*/ 83 w 89"/>
                  <a:gd name="T31" fmla="*/ 0 h 70"/>
                  <a:gd name="T32" fmla="*/ 83 w 89"/>
                  <a:gd name="T33" fmla="*/ 0 h 70"/>
                  <a:gd name="T34" fmla="*/ 77 w 89"/>
                  <a:gd name="T35" fmla="*/ 3 h 70"/>
                  <a:gd name="T36" fmla="*/ 50 w 89"/>
                  <a:gd name="T37" fmla="*/ 21 h 70"/>
                  <a:gd name="T38" fmla="*/ 16 w 89"/>
                  <a:gd name="T39" fmla="*/ 30 h 70"/>
                  <a:gd name="T40" fmla="*/ 16 w 89"/>
                  <a:gd name="T41" fmla="*/ 30 h 70"/>
                  <a:gd name="T42" fmla="*/ 16 w 89"/>
                  <a:gd name="T43" fmla="*/ 30 h 70"/>
                  <a:gd name="T44" fmla="*/ 7 w 89"/>
                  <a:gd name="T45" fmla="*/ 36 h 70"/>
                  <a:gd name="T46" fmla="*/ 0 w 89"/>
                  <a:gd name="T47" fmla="*/ 49 h 70"/>
                  <a:gd name="T48" fmla="*/ 0 w 89"/>
                  <a:gd name="T49" fmla="*/ 49 h 70"/>
                  <a:gd name="T50" fmla="*/ 0 w 89"/>
                  <a:gd name="T51" fmla="*/ 58 h 70"/>
                  <a:gd name="T52" fmla="*/ 7 w 89"/>
                  <a:gd name="T53" fmla="*/ 70 h 70"/>
                  <a:gd name="T54" fmla="*/ 16 w 89"/>
                  <a:gd name="T55" fmla="*/ 64 h 7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9"/>
                  <a:gd name="T85" fmla="*/ 0 h 70"/>
                  <a:gd name="T86" fmla="*/ 89 w 89"/>
                  <a:gd name="T87" fmla="*/ 70 h 7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9" h="70">
                    <a:moveTo>
                      <a:pt x="16" y="64"/>
                    </a:moveTo>
                    <a:lnTo>
                      <a:pt x="22" y="58"/>
                    </a:lnTo>
                    <a:lnTo>
                      <a:pt x="40" y="55"/>
                    </a:lnTo>
                    <a:lnTo>
                      <a:pt x="50" y="49"/>
                    </a:lnTo>
                    <a:lnTo>
                      <a:pt x="56" y="43"/>
                    </a:lnTo>
                    <a:lnTo>
                      <a:pt x="56" y="36"/>
                    </a:lnTo>
                    <a:lnTo>
                      <a:pt x="68" y="30"/>
                    </a:lnTo>
                    <a:lnTo>
                      <a:pt x="77" y="27"/>
                    </a:lnTo>
                    <a:lnTo>
                      <a:pt x="83" y="15"/>
                    </a:lnTo>
                    <a:lnTo>
                      <a:pt x="89" y="3"/>
                    </a:lnTo>
                    <a:lnTo>
                      <a:pt x="89" y="0"/>
                    </a:lnTo>
                    <a:lnTo>
                      <a:pt x="83" y="0"/>
                    </a:lnTo>
                    <a:lnTo>
                      <a:pt x="77" y="3"/>
                    </a:lnTo>
                    <a:lnTo>
                      <a:pt x="50" y="21"/>
                    </a:lnTo>
                    <a:lnTo>
                      <a:pt x="16" y="30"/>
                    </a:lnTo>
                    <a:lnTo>
                      <a:pt x="7" y="36"/>
                    </a:lnTo>
                    <a:lnTo>
                      <a:pt x="0" y="49"/>
                    </a:lnTo>
                    <a:lnTo>
                      <a:pt x="0" y="58"/>
                    </a:lnTo>
                    <a:lnTo>
                      <a:pt x="7" y="70"/>
                    </a:lnTo>
                    <a:lnTo>
                      <a:pt x="16" y="64"/>
                    </a:lnTo>
                    <a:close/>
                  </a:path>
                </a:pathLst>
              </a:custGeom>
              <a:solidFill>
                <a:srgbClr val="BF63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73" name="Freeform 95"/>
              <p:cNvSpPr>
                <a:spLocks/>
              </p:cNvSpPr>
              <p:nvPr/>
            </p:nvSpPr>
            <p:spPr bwMode="auto">
              <a:xfrm>
                <a:off x="5033" y="3503"/>
                <a:ext cx="67" cy="55"/>
              </a:xfrm>
              <a:custGeom>
                <a:avLst/>
                <a:gdLst>
                  <a:gd name="T0" fmla="*/ 0 w 67"/>
                  <a:gd name="T1" fmla="*/ 55 h 55"/>
                  <a:gd name="T2" fmla="*/ 12 w 67"/>
                  <a:gd name="T3" fmla="*/ 49 h 55"/>
                  <a:gd name="T4" fmla="*/ 24 w 67"/>
                  <a:gd name="T5" fmla="*/ 40 h 55"/>
                  <a:gd name="T6" fmla="*/ 34 w 67"/>
                  <a:gd name="T7" fmla="*/ 40 h 55"/>
                  <a:gd name="T8" fmla="*/ 34 w 67"/>
                  <a:gd name="T9" fmla="*/ 40 h 55"/>
                  <a:gd name="T10" fmla="*/ 34 w 67"/>
                  <a:gd name="T11" fmla="*/ 34 h 55"/>
                  <a:gd name="T12" fmla="*/ 40 w 67"/>
                  <a:gd name="T13" fmla="*/ 27 h 55"/>
                  <a:gd name="T14" fmla="*/ 52 w 67"/>
                  <a:gd name="T15" fmla="*/ 21 h 55"/>
                  <a:gd name="T16" fmla="*/ 52 w 67"/>
                  <a:gd name="T17" fmla="*/ 21 h 55"/>
                  <a:gd name="T18" fmla="*/ 55 w 67"/>
                  <a:gd name="T19" fmla="*/ 18 h 55"/>
                  <a:gd name="T20" fmla="*/ 61 w 67"/>
                  <a:gd name="T21" fmla="*/ 12 h 55"/>
                  <a:gd name="T22" fmla="*/ 67 w 67"/>
                  <a:gd name="T23" fmla="*/ 6 h 55"/>
                  <a:gd name="T24" fmla="*/ 67 w 67"/>
                  <a:gd name="T25" fmla="*/ 6 h 55"/>
                  <a:gd name="T26" fmla="*/ 67 w 67"/>
                  <a:gd name="T27" fmla="*/ 0 h 55"/>
                  <a:gd name="T28" fmla="*/ 61 w 67"/>
                  <a:gd name="T29" fmla="*/ 0 h 55"/>
                  <a:gd name="T30" fmla="*/ 52 w 67"/>
                  <a:gd name="T31" fmla="*/ 6 h 55"/>
                  <a:gd name="T32" fmla="*/ 52 w 67"/>
                  <a:gd name="T33" fmla="*/ 6 h 55"/>
                  <a:gd name="T34" fmla="*/ 46 w 67"/>
                  <a:gd name="T35" fmla="*/ 6 h 55"/>
                  <a:gd name="T36" fmla="*/ 34 w 67"/>
                  <a:gd name="T37" fmla="*/ 18 h 55"/>
                  <a:gd name="T38" fmla="*/ 18 w 67"/>
                  <a:gd name="T39" fmla="*/ 21 h 55"/>
                  <a:gd name="T40" fmla="*/ 18 w 67"/>
                  <a:gd name="T41" fmla="*/ 21 h 55"/>
                  <a:gd name="T42" fmla="*/ 12 w 67"/>
                  <a:gd name="T43" fmla="*/ 21 h 55"/>
                  <a:gd name="T44" fmla="*/ 6 w 67"/>
                  <a:gd name="T45" fmla="*/ 27 h 55"/>
                  <a:gd name="T46" fmla="*/ 0 w 67"/>
                  <a:gd name="T47" fmla="*/ 40 h 55"/>
                  <a:gd name="T48" fmla="*/ 0 w 67"/>
                  <a:gd name="T49" fmla="*/ 40 h 55"/>
                  <a:gd name="T50" fmla="*/ 0 w 67"/>
                  <a:gd name="T51" fmla="*/ 46 h 55"/>
                  <a:gd name="T52" fmla="*/ 0 w 67"/>
                  <a:gd name="T53" fmla="*/ 49 h 55"/>
                  <a:gd name="T54" fmla="*/ 0 w 67"/>
                  <a:gd name="T55" fmla="*/ 55 h 5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7"/>
                  <a:gd name="T85" fmla="*/ 0 h 55"/>
                  <a:gd name="T86" fmla="*/ 67 w 67"/>
                  <a:gd name="T87" fmla="*/ 55 h 5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7" h="55">
                    <a:moveTo>
                      <a:pt x="0" y="55"/>
                    </a:moveTo>
                    <a:lnTo>
                      <a:pt x="12" y="49"/>
                    </a:lnTo>
                    <a:lnTo>
                      <a:pt x="24" y="40"/>
                    </a:lnTo>
                    <a:lnTo>
                      <a:pt x="34" y="40"/>
                    </a:lnTo>
                    <a:lnTo>
                      <a:pt x="34" y="34"/>
                    </a:lnTo>
                    <a:lnTo>
                      <a:pt x="40" y="27"/>
                    </a:lnTo>
                    <a:lnTo>
                      <a:pt x="52" y="21"/>
                    </a:lnTo>
                    <a:lnTo>
                      <a:pt x="55" y="18"/>
                    </a:lnTo>
                    <a:lnTo>
                      <a:pt x="61" y="12"/>
                    </a:lnTo>
                    <a:lnTo>
                      <a:pt x="67" y="6"/>
                    </a:lnTo>
                    <a:lnTo>
                      <a:pt x="67" y="0"/>
                    </a:lnTo>
                    <a:lnTo>
                      <a:pt x="61" y="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34" y="18"/>
                    </a:lnTo>
                    <a:lnTo>
                      <a:pt x="18" y="21"/>
                    </a:lnTo>
                    <a:lnTo>
                      <a:pt x="12" y="21"/>
                    </a:lnTo>
                    <a:lnTo>
                      <a:pt x="6" y="27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B85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74" name="Freeform 96"/>
              <p:cNvSpPr>
                <a:spLocks/>
              </p:cNvSpPr>
              <p:nvPr/>
            </p:nvSpPr>
            <p:spPr bwMode="auto">
              <a:xfrm>
                <a:off x="5033" y="3509"/>
                <a:ext cx="55" cy="34"/>
              </a:xfrm>
              <a:custGeom>
                <a:avLst/>
                <a:gdLst>
                  <a:gd name="T0" fmla="*/ 52 w 55"/>
                  <a:gd name="T1" fmla="*/ 0 h 34"/>
                  <a:gd name="T2" fmla="*/ 46 w 55"/>
                  <a:gd name="T3" fmla="*/ 0 h 34"/>
                  <a:gd name="T4" fmla="*/ 34 w 55"/>
                  <a:gd name="T5" fmla="*/ 12 h 34"/>
                  <a:gd name="T6" fmla="*/ 18 w 55"/>
                  <a:gd name="T7" fmla="*/ 15 h 34"/>
                  <a:gd name="T8" fmla="*/ 18 w 55"/>
                  <a:gd name="T9" fmla="*/ 15 h 34"/>
                  <a:gd name="T10" fmla="*/ 18 w 55"/>
                  <a:gd name="T11" fmla="*/ 15 h 34"/>
                  <a:gd name="T12" fmla="*/ 12 w 55"/>
                  <a:gd name="T13" fmla="*/ 21 h 34"/>
                  <a:gd name="T14" fmla="*/ 0 w 55"/>
                  <a:gd name="T15" fmla="*/ 34 h 34"/>
                  <a:gd name="T16" fmla="*/ 0 w 55"/>
                  <a:gd name="T17" fmla="*/ 34 h 34"/>
                  <a:gd name="T18" fmla="*/ 6 w 55"/>
                  <a:gd name="T19" fmla="*/ 34 h 34"/>
                  <a:gd name="T20" fmla="*/ 12 w 55"/>
                  <a:gd name="T21" fmla="*/ 34 h 34"/>
                  <a:gd name="T22" fmla="*/ 18 w 55"/>
                  <a:gd name="T23" fmla="*/ 34 h 34"/>
                  <a:gd name="T24" fmla="*/ 18 w 55"/>
                  <a:gd name="T25" fmla="*/ 34 h 34"/>
                  <a:gd name="T26" fmla="*/ 24 w 55"/>
                  <a:gd name="T27" fmla="*/ 34 h 34"/>
                  <a:gd name="T28" fmla="*/ 27 w 55"/>
                  <a:gd name="T29" fmla="*/ 21 h 34"/>
                  <a:gd name="T30" fmla="*/ 34 w 55"/>
                  <a:gd name="T31" fmla="*/ 15 h 34"/>
                  <a:gd name="T32" fmla="*/ 34 w 55"/>
                  <a:gd name="T33" fmla="*/ 15 h 34"/>
                  <a:gd name="T34" fmla="*/ 34 w 55"/>
                  <a:gd name="T35" fmla="*/ 15 h 34"/>
                  <a:gd name="T36" fmla="*/ 40 w 55"/>
                  <a:gd name="T37" fmla="*/ 15 h 34"/>
                  <a:gd name="T38" fmla="*/ 52 w 55"/>
                  <a:gd name="T39" fmla="*/ 15 h 34"/>
                  <a:gd name="T40" fmla="*/ 52 w 55"/>
                  <a:gd name="T41" fmla="*/ 15 h 34"/>
                  <a:gd name="T42" fmla="*/ 52 w 55"/>
                  <a:gd name="T43" fmla="*/ 12 h 34"/>
                  <a:gd name="T44" fmla="*/ 52 w 55"/>
                  <a:gd name="T45" fmla="*/ 6 h 34"/>
                  <a:gd name="T46" fmla="*/ 52 w 55"/>
                  <a:gd name="T47" fmla="*/ 0 h 34"/>
                  <a:gd name="T48" fmla="*/ 52 w 55"/>
                  <a:gd name="T49" fmla="*/ 0 h 34"/>
                  <a:gd name="T50" fmla="*/ 55 w 55"/>
                  <a:gd name="T51" fmla="*/ 0 h 34"/>
                  <a:gd name="T52" fmla="*/ 55 w 55"/>
                  <a:gd name="T53" fmla="*/ 0 h 34"/>
                  <a:gd name="T54" fmla="*/ 52 w 55"/>
                  <a:gd name="T55" fmla="*/ 0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5"/>
                  <a:gd name="T85" fmla="*/ 0 h 34"/>
                  <a:gd name="T86" fmla="*/ 55 w 55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5" h="34">
                    <a:moveTo>
                      <a:pt x="52" y="0"/>
                    </a:moveTo>
                    <a:lnTo>
                      <a:pt x="46" y="0"/>
                    </a:lnTo>
                    <a:lnTo>
                      <a:pt x="34" y="12"/>
                    </a:lnTo>
                    <a:lnTo>
                      <a:pt x="18" y="15"/>
                    </a:lnTo>
                    <a:lnTo>
                      <a:pt x="12" y="21"/>
                    </a:lnTo>
                    <a:lnTo>
                      <a:pt x="0" y="34"/>
                    </a:lnTo>
                    <a:lnTo>
                      <a:pt x="6" y="34"/>
                    </a:lnTo>
                    <a:lnTo>
                      <a:pt x="12" y="34"/>
                    </a:lnTo>
                    <a:lnTo>
                      <a:pt x="18" y="34"/>
                    </a:lnTo>
                    <a:lnTo>
                      <a:pt x="24" y="34"/>
                    </a:lnTo>
                    <a:lnTo>
                      <a:pt x="27" y="21"/>
                    </a:lnTo>
                    <a:lnTo>
                      <a:pt x="34" y="15"/>
                    </a:lnTo>
                    <a:lnTo>
                      <a:pt x="40" y="15"/>
                    </a:lnTo>
                    <a:lnTo>
                      <a:pt x="52" y="15"/>
                    </a:lnTo>
                    <a:lnTo>
                      <a:pt x="52" y="12"/>
                    </a:lnTo>
                    <a:lnTo>
                      <a:pt x="52" y="6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25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75" name="Freeform 97"/>
              <p:cNvSpPr>
                <a:spLocks/>
              </p:cNvSpPr>
              <p:nvPr/>
            </p:nvSpPr>
            <p:spPr bwMode="auto">
              <a:xfrm>
                <a:off x="4624" y="3325"/>
                <a:ext cx="743" cy="500"/>
              </a:xfrm>
              <a:custGeom>
                <a:avLst/>
                <a:gdLst>
                  <a:gd name="T0" fmla="*/ 347 w 743"/>
                  <a:gd name="T1" fmla="*/ 384 h 500"/>
                  <a:gd name="T2" fmla="*/ 289 w 743"/>
                  <a:gd name="T3" fmla="*/ 344 h 500"/>
                  <a:gd name="T4" fmla="*/ 261 w 743"/>
                  <a:gd name="T5" fmla="*/ 282 h 500"/>
                  <a:gd name="T6" fmla="*/ 209 w 743"/>
                  <a:gd name="T7" fmla="*/ 252 h 500"/>
                  <a:gd name="T8" fmla="*/ 175 w 743"/>
                  <a:gd name="T9" fmla="*/ 227 h 500"/>
                  <a:gd name="T10" fmla="*/ 188 w 743"/>
                  <a:gd name="T11" fmla="*/ 156 h 500"/>
                  <a:gd name="T12" fmla="*/ 228 w 743"/>
                  <a:gd name="T13" fmla="*/ 101 h 500"/>
                  <a:gd name="T14" fmla="*/ 261 w 743"/>
                  <a:gd name="T15" fmla="*/ 67 h 500"/>
                  <a:gd name="T16" fmla="*/ 249 w 743"/>
                  <a:gd name="T17" fmla="*/ 27 h 500"/>
                  <a:gd name="T18" fmla="*/ 221 w 743"/>
                  <a:gd name="T19" fmla="*/ 12 h 500"/>
                  <a:gd name="T20" fmla="*/ 175 w 743"/>
                  <a:gd name="T21" fmla="*/ 33 h 500"/>
                  <a:gd name="T22" fmla="*/ 126 w 743"/>
                  <a:gd name="T23" fmla="*/ 83 h 500"/>
                  <a:gd name="T24" fmla="*/ 105 w 743"/>
                  <a:gd name="T25" fmla="*/ 95 h 500"/>
                  <a:gd name="T26" fmla="*/ 62 w 743"/>
                  <a:gd name="T27" fmla="*/ 52 h 500"/>
                  <a:gd name="T28" fmla="*/ 10 w 743"/>
                  <a:gd name="T29" fmla="*/ 18 h 500"/>
                  <a:gd name="T30" fmla="*/ 0 w 743"/>
                  <a:gd name="T31" fmla="*/ 107 h 500"/>
                  <a:gd name="T32" fmla="*/ 22 w 743"/>
                  <a:gd name="T33" fmla="*/ 172 h 500"/>
                  <a:gd name="T34" fmla="*/ 65 w 743"/>
                  <a:gd name="T35" fmla="*/ 239 h 500"/>
                  <a:gd name="T36" fmla="*/ 117 w 743"/>
                  <a:gd name="T37" fmla="*/ 288 h 500"/>
                  <a:gd name="T38" fmla="*/ 126 w 743"/>
                  <a:gd name="T39" fmla="*/ 301 h 500"/>
                  <a:gd name="T40" fmla="*/ 175 w 743"/>
                  <a:gd name="T41" fmla="*/ 334 h 500"/>
                  <a:gd name="T42" fmla="*/ 237 w 743"/>
                  <a:gd name="T43" fmla="*/ 377 h 500"/>
                  <a:gd name="T44" fmla="*/ 249 w 743"/>
                  <a:gd name="T45" fmla="*/ 390 h 500"/>
                  <a:gd name="T46" fmla="*/ 317 w 743"/>
                  <a:gd name="T47" fmla="*/ 454 h 500"/>
                  <a:gd name="T48" fmla="*/ 344 w 743"/>
                  <a:gd name="T49" fmla="*/ 500 h 500"/>
                  <a:gd name="T50" fmla="*/ 427 w 743"/>
                  <a:gd name="T51" fmla="*/ 500 h 500"/>
                  <a:gd name="T52" fmla="*/ 436 w 743"/>
                  <a:gd name="T53" fmla="*/ 488 h 500"/>
                  <a:gd name="T54" fmla="*/ 464 w 743"/>
                  <a:gd name="T55" fmla="*/ 485 h 500"/>
                  <a:gd name="T56" fmla="*/ 510 w 743"/>
                  <a:gd name="T57" fmla="*/ 451 h 500"/>
                  <a:gd name="T58" fmla="*/ 525 w 743"/>
                  <a:gd name="T59" fmla="*/ 371 h 500"/>
                  <a:gd name="T60" fmla="*/ 559 w 743"/>
                  <a:gd name="T61" fmla="*/ 316 h 500"/>
                  <a:gd name="T62" fmla="*/ 608 w 743"/>
                  <a:gd name="T63" fmla="*/ 307 h 500"/>
                  <a:gd name="T64" fmla="*/ 642 w 743"/>
                  <a:gd name="T65" fmla="*/ 307 h 500"/>
                  <a:gd name="T66" fmla="*/ 661 w 743"/>
                  <a:gd name="T67" fmla="*/ 316 h 500"/>
                  <a:gd name="T68" fmla="*/ 710 w 743"/>
                  <a:gd name="T69" fmla="*/ 334 h 500"/>
                  <a:gd name="T70" fmla="*/ 743 w 743"/>
                  <a:gd name="T71" fmla="*/ 371 h 500"/>
                  <a:gd name="T72" fmla="*/ 704 w 743"/>
                  <a:gd name="T73" fmla="*/ 334 h 500"/>
                  <a:gd name="T74" fmla="*/ 661 w 743"/>
                  <a:gd name="T75" fmla="*/ 252 h 500"/>
                  <a:gd name="T76" fmla="*/ 664 w 743"/>
                  <a:gd name="T77" fmla="*/ 239 h 500"/>
                  <a:gd name="T78" fmla="*/ 661 w 743"/>
                  <a:gd name="T79" fmla="*/ 233 h 500"/>
                  <a:gd name="T80" fmla="*/ 608 w 743"/>
                  <a:gd name="T81" fmla="*/ 252 h 500"/>
                  <a:gd name="T82" fmla="*/ 510 w 743"/>
                  <a:gd name="T83" fmla="*/ 267 h 500"/>
                  <a:gd name="T84" fmla="*/ 470 w 743"/>
                  <a:gd name="T85" fmla="*/ 313 h 500"/>
                  <a:gd name="T86" fmla="*/ 409 w 743"/>
                  <a:gd name="T87" fmla="*/ 384 h 5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43"/>
                  <a:gd name="T133" fmla="*/ 0 h 500"/>
                  <a:gd name="T134" fmla="*/ 743 w 743"/>
                  <a:gd name="T135" fmla="*/ 500 h 50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43" h="500">
                    <a:moveTo>
                      <a:pt x="409" y="384"/>
                    </a:moveTo>
                    <a:lnTo>
                      <a:pt x="387" y="390"/>
                    </a:lnTo>
                    <a:lnTo>
                      <a:pt x="347" y="384"/>
                    </a:lnTo>
                    <a:lnTo>
                      <a:pt x="310" y="368"/>
                    </a:lnTo>
                    <a:lnTo>
                      <a:pt x="289" y="344"/>
                    </a:lnTo>
                    <a:lnTo>
                      <a:pt x="271" y="322"/>
                    </a:lnTo>
                    <a:lnTo>
                      <a:pt x="261" y="282"/>
                    </a:lnTo>
                    <a:lnTo>
                      <a:pt x="249" y="233"/>
                    </a:lnTo>
                    <a:lnTo>
                      <a:pt x="228" y="239"/>
                    </a:lnTo>
                    <a:lnTo>
                      <a:pt x="209" y="252"/>
                    </a:lnTo>
                    <a:lnTo>
                      <a:pt x="188" y="245"/>
                    </a:lnTo>
                    <a:lnTo>
                      <a:pt x="175" y="227"/>
                    </a:lnTo>
                    <a:lnTo>
                      <a:pt x="175" y="199"/>
                    </a:lnTo>
                    <a:lnTo>
                      <a:pt x="188" y="156"/>
                    </a:lnTo>
                    <a:lnTo>
                      <a:pt x="209" y="116"/>
                    </a:lnTo>
                    <a:lnTo>
                      <a:pt x="228" y="101"/>
                    </a:lnTo>
                    <a:lnTo>
                      <a:pt x="237" y="89"/>
                    </a:lnTo>
                    <a:lnTo>
                      <a:pt x="249" y="80"/>
                    </a:lnTo>
                    <a:lnTo>
                      <a:pt x="261" y="67"/>
                    </a:lnTo>
                    <a:lnTo>
                      <a:pt x="261" y="46"/>
                    </a:lnTo>
                    <a:lnTo>
                      <a:pt x="249" y="27"/>
                    </a:lnTo>
                    <a:lnTo>
                      <a:pt x="243" y="18"/>
                    </a:lnTo>
                    <a:lnTo>
                      <a:pt x="221" y="12"/>
                    </a:lnTo>
                    <a:lnTo>
                      <a:pt x="200" y="18"/>
                    </a:lnTo>
                    <a:lnTo>
                      <a:pt x="175" y="33"/>
                    </a:lnTo>
                    <a:lnTo>
                      <a:pt x="160" y="52"/>
                    </a:lnTo>
                    <a:lnTo>
                      <a:pt x="145" y="61"/>
                    </a:lnTo>
                    <a:lnTo>
                      <a:pt x="126" y="83"/>
                    </a:lnTo>
                    <a:lnTo>
                      <a:pt x="120" y="89"/>
                    </a:lnTo>
                    <a:lnTo>
                      <a:pt x="105" y="95"/>
                    </a:lnTo>
                    <a:lnTo>
                      <a:pt x="77" y="83"/>
                    </a:lnTo>
                    <a:lnTo>
                      <a:pt x="62" y="52"/>
                    </a:lnTo>
                    <a:lnTo>
                      <a:pt x="37" y="24"/>
                    </a:lnTo>
                    <a:lnTo>
                      <a:pt x="10" y="18"/>
                    </a:lnTo>
                    <a:lnTo>
                      <a:pt x="28" y="0"/>
                    </a:lnTo>
                    <a:lnTo>
                      <a:pt x="3" y="55"/>
                    </a:lnTo>
                    <a:lnTo>
                      <a:pt x="0" y="107"/>
                    </a:lnTo>
                    <a:lnTo>
                      <a:pt x="10" y="150"/>
                    </a:lnTo>
                    <a:lnTo>
                      <a:pt x="22" y="172"/>
                    </a:lnTo>
                    <a:lnTo>
                      <a:pt x="34" y="196"/>
                    </a:lnTo>
                    <a:lnTo>
                      <a:pt x="49" y="218"/>
                    </a:lnTo>
                    <a:lnTo>
                      <a:pt x="65" y="239"/>
                    </a:lnTo>
                    <a:lnTo>
                      <a:pt x="83" y="261"/>
                    </a:lnTo>
                    <a:lnTo>
                      <a:pt x="99" y="279"/>
                    </a:lnTo>
                    <a:lnTo>
                      <a:pt x="117" y="288"/>
                    </a:lnTo>
                    <a:lnTo>
                      <a:pt x="126" y="295"/>
                    </a:lnTo>
                    <a:lnTo>
                      <a:pt x="126" y="301"/>
                    </a:lnTo>
                    <a:lnTo>
                      <a:pt x="139" y="307"/>
                    </a:lnTo>
                    <a:lnTo>
                      <a:pt x="154" y="322"/>
                    </a:lnTo>
                    <a:lnTo>
                      <a:pt x="175" y="334"/>
                    </a:lnTo>
                    <a:lnTo>
                      <a:pt x="209" y="362"/>
                    </a:lnTo>
                    <a:lnTo>
                      <a:pt x="237" y="377"/>
                    </a:lnTo>
                    <a:lnTo>
                      <a:pt x="243" y="384"/>
                    </a:lnTo>
                    <a:lnTo>
                      <a:pt x="249" y="390"/>
                    </a:lnTo>
                    <a:lnTo>
                      <a:pt x="264" y="405"/>
                    </a:lnTo>
                    <a:lnTo>
                      <a:pt x="289" y="427"/>
                    </a:lnTo>
                    <a:lnTo>
                      <a:pt x="317" y="454"/>
                    </a:lnTo>
                    <a:lnTo>
                      <a:pt x="332" y="479"/>
                    </a:lnTo>
                    <a:lnTo>
                      <a:pt x="344" y="500"/>
                    </a:lnTo>
                    <a:lnTo>
                      <a:pt x="353" y="500"/>
                    </a:lnTo>
                    <a:lnTo>
                      <a:pt x="381" y="500"/>
                    </a:lnTo>
                    <a:lnTo>
                      <a:pt x="427" y="500"/>
                    </a:lnTo>
                    <a:lnTo>
                      <a:pt x="433" y="494"/>
                    </a:lnTo>
                    <a:lnTo>
                      <a:pt x="436" y="488"/>
                    </a:lnTo>
                    <a:lnTo>
                      <a:pt x="443" y="485"/>
                    </a:lnTo>
                    <a:lnTo>
                      <a:pt x="464" y="485"/>
                    </a:lnTo>
                    <a:lnTo>
                      <a:pt x="498" y="473"/>
                    </a:lnTo>
                    <a:lnTo>
                      <a:pt x="510" y="451"/>
                    </a:lnTo>
                    <a:lnTo>
                      <a:pt x="504" y="427"/>
                    </a:lnTo>
                    <a:lnTo>
                      <a:pt x="516" y="399"/>
                    </a:lnTo>
                    <a:lnTo>
                      <a:pt x="525" y="371"/>
                    </a:lnTo>
                    <a:lnTo>
                      <a:pt x="538" y="350"/>
                    </a:lnTo>
                    <a:lnTo>
                      <a:pt x="553" y="328"/>
                    </a:lnTo>
                    <a:lnTo>
                      <a:pt x="559" y="316"/>
                    </a:lnTo>
                    <a:lnTo>
                      <a:pt x="581" y="313"/>
                    </a:lnTo>
                    <a:lnTo>
                      <a:pt x="608" y="307"/>
                    </a:lnTo>
                    <a:lnTo>
                      <a:pt x="627" y="301"/>
                    </a:lnTo>
                    <a:lnTo>
                      <a:pt x="642" y="307"/>
                    </a:lnTo>
                    <a:lnTo>
                      <a:pt x="654" y="313"/>
                    </a:lnTo>
                    <a:lnTo>
                      <a:pt x="661" y="316"/>
                    </a:lnTo>
                    <a:lnTo>
                      <a:pt x="670" y="316"/>
                    </a:lnTo>
                    <a:lnTo>
                      <a:pt x="688" y="316"/>
                    </a:lnTo>
                    <a:lnTo>
                      <a:pt x="710" y="334"/>
                    </a:lnTo>
                    <a:lnTo>
                      <a:pt x="725" y="356"/>
                    </a:lnTo>
                    <a:lnTo>
                      <a:pt x="743" y="371"/>
                    </a:lnTo>
                    <a:lnTo>
                      <a:pt x="725" y="368"/>
                    </a:lnTo>
                    <a:lnTo>
                      <a:pt x="704" y="334"/>
                    </a:lnTo>
                    <a:lnTo>
                      <a:pt x="682" y="295"/>
                    </a:lnTo>
                    <a:lnTo>
                      <a:pt x="664" y="261"/>
                    </a:lnTo>
                    <a:lnTo>
                      <a:pt x="661" y="252"/>
                    </a:lnTo>
                    <a:lnTo>
                      <a:pt x="664" y="245"/>
                    </a:lnTo>
                    <a:lnTo>
                      <a:pt x="664" y="239"/>
                    </a:lnTo>
                    <a:lnTo>
                      <a:pt x="661" y="233"/>
                    </a:lnTo>
                    <a:lnTo>
                      <a:pt x="642" y="233"/>
                    </a:lnTo>
                    <a:lnTo>
                      <a:pt x="608" y="252"/>
                    </a:lnTo>
                    <a:lnTo>
                      <a:pt x="581" y="255"/>
                    </a:lnTo>
                    <a:lnTo>
                      <a:pt x="550" y="255"/>
                    </a:lnTo>
                    <a:lnTo>
                      <a:pt x="510" y="267"/>
                    </a:lnTo>
                    <a:lnTo>
                      <a:pt x="492" y="282"/>
                    </a:lnTo>
                    <a:lnTo>
                      <a:pt x="470" y="313"/>
                    </a:lnTo>
                    <a:lnTo>
                      <a:pt x="449" y="341"/>
                    </a:lnTo>
                    <a:lnTo>
                      <a:pt x="427" y="368"/>
                    </a:lnTo>
                    <a:lnTo>
                      <a:pt x="409" y="384"/>
                    </a:lnTo>
                    <a:close/>
                  </a:path>
                </a:pathLst>
              </a:custGeom>
              <a:solidFill>
                <a:srgbClr val="C56B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76" name="Freeform 98"/>
              <p:cNvSpPr>
                <a:spLocks/>
              </p:cNvSpPr>
              <p:nvPr/>
            </p:nvSpPr>
            <p:spPr bwMode="auto">
              <a:xfrm>
                <a:off x="4624" y="3325"/>
                <a:ext cx="737" cy="500"/>
              </a:xfrm>
              <a:custGeom>
                <a:avLst/>
                <a:gdLst>
                  <a:gd name="T0" fmla="*/ 344 w 737"/>
                  <a:gd name="T1" fmla="*/ 396 h 500"/>
                  <a:gd name="T2" fmla="*/ 283 w 737"/>
                  <a:gd name="T3" fmla="*/ 362 h 500"/>
                  <a:gd name="T4" fmla="*/ 261 w 737"/>
                  <a:gd name="T5" fmla="*/ 301 h 500"/>
                  <a:gd name="T6" fmla="*/ 194 w 737"/>
                  <a:gd name="T7" fmla="*/ 267 h 500"/>
                  <a:gd name="T8" fmla="*/ 166 w 737"/>
                  <a:gd name="T9" fmla="*/ 233 h 500"/>
                  <a:gd name="T10" fmla="*/ 172 w 737"/>
                  <a:gd name="T11" fmla="*/ 169 h 500"/>
                  <a:gd name="T12" fmla="*/ 209 w 737"/>
                  <a:gd name="T13" fmla="*/ 116 h 500"/>
                  <a:gd name="T14" fmla="*/ 243 w 737"/>
                  <a:gd name="T15" fmla="*/ 67 h 500"/>
                  <a:gd name="T16" fmla="*/ 243 w 737"/>
                  <a:gd name="T17" fmla="*/ 27 h 500"/>
                  <a:gd name="T18" fmla="*/ 215 w 737"/>
                  <a:gd name="T19" fmla="*/ 18 h 500"/>
                  <a:gd name="T20" fmla="*/ 175 w 737"/>
                  <a:gd name="T21" fmla="*/ 33 h 500"/>
                  <a:gd name="T22" fmla="*/ 126 w 737"/>
                  <a:gd name="T23" fmla="*/ 83 h 500"/>
                  <a:gd name="T24" fmla="*/ 105 w 737"/>
                  <a:gd name="T25" fmla="*/ 107 h 500"/>
                  <a:gd name="T26" fmla="*/ 62 w 737"/>
                  <a:gd name="T27" fmla="*/ 67 h 500"/>
                  <a:gd name="T28" fmla="*/ 10 w 737"/>
                  <a:gd name="T29" fmla="*/ 33 h 500"/>
                  <a:gd name="T30" fmla="*/ 0 w 737"/>
                  <a:gd name="T31" fmla="*/ 107 h 500"/>
                  <a:gd name="T32" fmla="*/ 22 w 737"/>
                  <a:gd name="T33" fmla="*/ 172 h 500"/>
                  <a:gd name="T34" fmla="*/ 65 w 737"/>
                  <a:gd name="T35" fmla="*/ 239 h 500"/>
                  <a:gd name="T36" fmla="*/ 117 w 737"/>
                  <a:gd name="T37" fmla="*/ 288 h 500"/>
                  <a:gd name="T38" fmla="*/ 126 w 737"/>
                  <a:gd name="T39" fmla="*/ 301 h 500"/>
                  <a:gd name="T40" fmla="*/ 175 w 737"/>
                  <a:gd name="T41" fmla="*/ 334 h 500"/>
                  <a:gd name="T42" fmla="*/ 237 w 737"/>
                  <a:gd name="T43" fmla="*/ 377 h 500"/>
                  <a:gd name="T44" fmla="*/ 249 w 737"/>
                  <a:gd name="T45" fmla="*/ 390 h 500"/>
                  <a:gd name="T46" fmla="*/ 317 w 737"/>
                  <a:gd name="T47" fmla="*/ 454 h 500"/>
                  <a:gd name="T48" fmla="*/ 344 w 737"/>
                  <a:gd name="T49" fmla="*/ 500 h 500"/>
                  <a:gd name="T50" fmla="*/ 409 w 737"/>
                  <a:gd name="T51" fmla="*/ 500 h 500"/>
                  <a:gd name="T52" fmla="*/ 421 w 737"/>
                  <a:gd name="T53" fmla="*/ 488 h 500"/>
                  <a:gd name="T54" fmla="*/ 455 w 737"/>
                  <a:gd name="T55" fmla="*/ 485 h 500"/>
                  <a:gd name="T56" fmla="*/ 492 w 737"/>
                  <a:gd name="T57" fmla="*/ 451 h 500"/>
                  <a:gd name="T58" fmla="*/ 516 w 737"/>
                  <a:gd name="T59" fmla="*/ 377 h 500"/>
                  <a:gd name="T60" fmla="*/ 559 w 737"/>
                  <a:gd name="T61" fmla="*/ 316 h 500"/>
                  <a:gd name="T62" fmla="*/ 593 w 737"/>
                  <a:gd name="T63" fmla="*/ 307 h 500"/>
                  <a:gd name="T64" fmla="*/ 633 w 737"/>
                  <a:gd name="T65" fmla="*/ 301 h 500"/>
                  <a:gd name="T66" fmla="*/ 642 w 737"/>
                  <a:gd name="T67" fmla="*/ 301 h 500"/>
                  <a:gd name="T68" fmla="*/ 694 w 737"/>
                  <a:gd name="T69" fmla="*/ 334 h 500"/>
                  <a:gd name="T70" fmla="*/ 737 w 737"/>
                  <a:gd name="T71" fmla="*/ 362 h 500"/>
                  <a:gd name="T72" fmla="*/ 704 w 737"/>
                  <a:gd name="T73" fmla="*/ 322 h 500"/>
                  <a:gd name="T74" fmla="*/ 661 w 737"/>
                  <a:gd name="T75" fmla="*/ 252 h 500"/>
                  <a:gd name="T76" fmla="*/ 661 w 737"/>
                  <a:gd name="T77" fmla="*/ 245 h 500"/>
                  <a:gd name="T78" fmla="*/ 654 w 737"/>
                  <a:gd name="T79" fmla="*/ 233 h 500"/>
                  <a:gd name="T80" fmla="*/ 608 w 737"/>
                  <a:gd name="T81" fmla="*/ 252 h 500"/>
                  <a:gd name="T82" fmla="*/ 525 w 737"/>
                  <a:gd name="T83" fmla="*/ 282 h 500"/>
                  <a:gd name="T84" fmla="*/ 489 w 737"/>
                  <a:gd name="T85" fmla="*/ 313 h 500"/>
                  <a:gd name="T86" fmla="*/ 427 w 737"/>
                  <a:gd name="T87" fmla="*/ 371 h 5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37"/>
                  <a:gd name="T133" fmla="*/ 0 h 500"/>
                  <a:gd name="T134" fmla="*/ 737 w 737"/>
                  <a:gd name="T135" fmla="*/ 500 h 50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37" h="500">
                    <a:moveTo>
                      <a:pt x="409" y="384"/>
                    </a:moveTo>
                    <a:lnTo>
                      <a:pt x="381" y="396"/>
                    </a:lnTo>
                    <a:lnTo>
                      <a:pt x="344" y="396"/>
                    </a:lnTo>
                    <a:lnTo>
                      <a:pt x="310" y="384"/>
                    </a:lnTo>
                    <a:lnTo>
                      <a:pt x="283" y="362"/>
                    </a:lnTo>
                    <a:lnTo>
                      <a:pt x="264" y="341"/>
                    </a:lnTo>
                    <a:lnTo>
                      <a:pt x="261" y="301"/>
                    </a:lnTo>
                    <a:lnTo>
                      <a:pt x="243" y="252"/>
                    </a:lnTo>
                    <a:lnTo>
                      <a:pt x="215" y="255"/>
                    </a:lnTo>
                    <a:lnTo>
                      <a:pt x="194" y="267"/>
                    </a:lnTo>
                    <a:lnTo>
                      <a:pt x="175" y="255"/>
                    </a:lnTo>
                    <a:lnTo>
                      <a:pt x="166" y="233"/>
                    </a:lnTo>
                    <a:lnTo>
                      <a:pt x="160" y="199"/>
                    </a:lnTo>
                    <a:lnTo>
                      <a:pt x="172" y="169"/>
                    </a:lnTo>
                    <a:lnTo>
                      <a:pt x="188" y="129"/>
                    </a:lnTo>
                    <a:lnTo>
                      <a:pt x="209" y="116"/>
                    </a:lnTo>
                    <a:lnTo>
                      <a:pt x="228" y="101"/>
                    </a:lnTo>
                    <a:lnTo>
                      <a:pt x="237" y="83"/>
                    </a:lnTo>
                    <a:lnTo>
                      <a:pt x="243" y="67"/>
                    </a:lnTo>
                    <a:lnTo>
                      <a:pt x="249" y="52"/>
                    </a:lnTo>
                    <a:lnTo>
                      <a:pt x="243" y="27"/>
                    </a:lnTo>
                    <a:lnTo>
                      <a:pt x="228" y="18"/>
                    </a:lnTo>
                    <a:lnTo>
                      <a:pt x="215" y="18"/>
                    </a:lnTo>
                    <a:lnTo>
                      <a:pt x="200" y="24"/>
                    </a:lnTo>
                    <a:lnTo>
                      <a:pt x="175" y="33"/>
                    </a:lnTo>
                    <a:lnTo>
                      <a:pt x="160" y="52"/>
                    </a:lnTo>
                    <a:lnTo>
                      <a:pt x="145" y="67"/>
                    </a:lnTo>
                    <a:lnTo>
                      <a:pt x="126" y="83"/>
                    </a:lnTo>
                    <a:lnTo>
                      <a:pt x="120" y="89"/>
                    </a:lnTo>
                    <a:lnTo>
                      <a:pt x="105" y="107"/>
                    </a:lnTo>
                    <a:lnTo>
                      <a:pt x="77" y="101"/>
                    </a:lnTo>
                    <a:lnTo>
                      <a:pt x="62" y="67"/>
                    </a:lnTo>
                    <a:lnTo>
                      <a:pt x="37" y="33"/>
                    </a:lnTo>
                    <a:lnTo>
                      <a:pt x="10" y="33"/>
                    </a:lnTo>
                    <a:lnTo>
                      <a:pt x="28" y="0"/>
                    </a:lnTo>
                    <a:lnTo>
                      <a:pt x="3" y="55"/>
                    </a:lnTo>
                    <a:lnTo>
                      <a:pt x="0" y="107"/>
                    </a:lnTo>
                    <a:lnTo>
                      <a:pt x="10" y="150"/>
                    </a:lnTo>
                    <a:lnTo>
                      <a:pt x="22" y="172"/>
                    </a:lnTo>
                    <a:lnTo>
                      <a:pt x="34" y="196"/>
                    </a:lnTo>
                    <a:lnTo>
                      <a:pt x="49" y="218"/>
                    </a:lnTo>
                    <a:lnTo>
                      <a:pt x="65" y="239"/>
                    </a:lnTo>
                    <a:lnTo>
                      <a:pt x="83" y="261"/>
                    </a:lnTo>
                    <a:lnTo>
                      <a:pt x="99" y="279"/>
                    </a:lnTo>
                    <a:lnTo>
                      <a:pt x="117" y="288"/>
                    </a:lnTo>
                    <a:lnTo>
                      <a:pt x="126" y="295"/>
                    </a:lnTo>
                    <a:lnTo>
                      <a:pt x="126" y="301"/>
                    </a:lnTo>
                    <a:lnTo>
                      <a:pt x="139" y="307"/>
                    </a:lnTo>
                    <a:lnTo>
                      <a:pt x="154" y="322"/>
                    </a:lnTo>
                    <a:lnTo>
                      <a:pt x="175" y="334"/>
                    </a:lnTo>
                    <a:lnTo>
                      <a:pt x="209" y="362"/>
                    </a:lnTo>
                    <a:lnTo>
                      <a:pt x="237" y="377"/>
                    </a:lnTo>
                    <a:lnTo>
                      <a:pt x="243" y="384"/>
                    </a:lnTo>
                    <a:lnTo>
                      <a:pt x="249" y="390"/>
                    </a:lnTo>
                    <a:lnTo>
                      <a:pt x="264" y="405"/>
                    </a:lnTo>
                    <a:lnTo>
                      <a:pt x="289" y="427"/>
                    </a:lnTo>
                    <a:lnTo>
                      <a:pt x="317" y="454"/>
                    </a:lnTo>
                    <a:lnTo>
                      <a:pt x="332" y="479"/>
                    </a:lnTo>
                    <a:lnTo>
                      <a:pt x="344" y="500"/>
                    </a:lnTo>
                    <a:lnTo>
                      <a:pt x="353" y="500"/>
                    </a:lnTo>
                    <a:lnTo>
                      <a:pt x="378" y="500"/>
                    </a:lnTo>
                    <a:lnTo>
                      <a:pt x="409" y="500"/>
                    </a:lnTo>
                    <a:lnTo>
                      <a:pt x="421" y="494"/>
                    </a:lnTo>
                    <a:lnTo>
                      <a:pt x="421" y="488"/>
                    </a:lnTo>
                    <a:lnTo>
                      <a:pt x="427" y="485"/>
                    </a:lnTo>
                    <a:lnTo>
                      <a:pt x="455" y="485"/>
                    </a:lnTo>
                    <a:lnTo>
                      <a:pt x="482" y="473"/>
                    </a:lnTo>
                    <a:lnTo>
                      <a:pt x="492" y="451"/>
                    </a:lnTo>
                    <a:lnTo>
                      <a:pt x="492" y="427"/>
                    </a:lnTo>
                    <a:lnTo>
                      <a:pt x="498" y="399"/>
                    </a:lnTo>
                    <a:lnTo>
                      <a:pt x="516" y="377"/>
                    </a:lnTo>
                    <a:lnTo>
                      <a:pt x="532" y="350"/>
                    </a:lnTo>
                    <a:lnTo>
                      <a:pt x="550" y="328"/>
                    </a:lnTo>
                    <a:lnTo>
                      <a:pt x="559" y="316"/>
                    </a:lnTo>
                    <a:lnTo>
                      <a:pt x="578" y="313"/>
                    </a:lnTo>
                    <a:lnTo>
                      <a:pt x="593" y="307"/>
                    </a:lnTo>
                    <a:lnTo>
                      <a:pt x="608" y="301"/>
                    </a:lnTo>
                    <a:lnTo>
                      <a:pt x="633" y="301"/>
                    </a:lnTo>
                    <a:lnTo>
                      <a:pt x="642" y="301"/>
                    </a:lnTo>
                    <a:lnTo>
                      <a:pt x="661" y="307"/>
                    </a:lnTo>
                    <a:lnTo>
                      <a:pt x="676" y="313"/>
                    </a:lnTo>
                    <a:lnTo>
                      <a:pt x="694" y="334"/>
                    </a:lnTo>
                    <a:lnTo>
                      <a:pt x="716" y="350"/>
                    </a:lnTo>
                    <a:lnTo>
                      <a:pt x="737" y="362"/>
                    </a:lnTo>
                    <a:lnTo>
                      <a:pt x="725" y="350"/>
                    </a:lnTo>
                    <a:lnTo>
                      <a:pt x="704" y="322"/>
                    </a:lnTo>
                    <a:lnTo>
                      <a:pt x="682" y="288"/>
                    </a:lnTo>
                    <a:lnTo>
                      <a:pt x="664" y="261"/>
                    </a:lnTo>
                    <a:lnTo>
                      <a:pt x="661" y="252"/>
                    </a:lnTo>
                    <a:lnTo>
                      <a:pt x="664" y="245"/>
                    </a:lnTo>
                    <a:lnTo>
                      <a:pt x="661" y="245"/>
                    </a:lnTo>
                    <a:lnTo>
                      <a:pt x="661" y="233"/>
                    </a:lnTo>
                    <a:lnTo>
                      <a:pt x="654" y="233"/>
                    </a:lnTo>
                    <a:lnTo>
                      <a:pt x="642" y="239"/>
                    </a:lnTo>
                    <a:lnTo>
                      <a:pt x="608" y="252"/>
                    </a:lnTo>
                    <a:lnTo>
                      <a:pt x="581" y="255"/>
                    </a:lnTo>
                    <a:lnTo>
                      <a:pt x="553" y="267"/>
                    </a:lnTo>
                    <a:lnTo>
                      <a:pt x="525" y="282"/>
                    </a:lnTo>
                    <a:lnTo>
                      <a:pt x="504" y="295"/>
                    </a:lnTo>
                    <a:lnTo>
                      <a:pt x="489" y="313"/>
                    </a:lnTo>
                    <a:lnTo>
                      <a:pt x="464" y="334"/>
                    </a:lnTo>
                    <a:lnTo>
                      <a:pt x="443" y="350"/>
                    </a:lnTo>
                    <a:lnTo>
                      <a:pt x="427" y="371"/>
                    </a:lnTo>
                    <a:lnTo>
                      <a:pt x="409" y="384"/>
                    </a:lnTo>
                    <a:close/>
                  </a:path>
                </a:pathLst>
              </a:custGeom>
              <a:solidFill>
                <a:srgbClr val="BE63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77" name="Freeform 99"/>
              <p:cNvSpPr>
                <a:spLocks/>
              </p:cNvSpPr>
              <p:nvPr/>
            </p:nvSpPr>
            <p:spPr bwMode="auto">
              <a:xfrm>
                <a:off x="4624" y="3325"/>
                <a:ext cx="725" cy="500"/>
              </a:xfrm>
              <a:custGeom>
                <a:avLst/>
                <a:gdLst>
                  <a:gd name="T0" fmla="*/ 344 w 725"/>
                  <a:gd name="T1" fmla="*/ 405 h 500"/>
                  <a:gd name="T2" fmla="*/ 277 w 725"/>
                  <a:gd name="T3" fmla="*/ 377 h 500"/>
                  <a:gd name="T4" fmla="*/ 243 w 725"/>
                  <a:gd name="T5" fmla="*/ 316 h 500"/>
                  <a:gd name="T6" fmla="*/ 194 w 725"/>
                  <a:gd name="T7" fmla="*/ 282 h 500"/>
                  <a:gd name="T8" fmla="*/ 154 w 725"/>
                  <a:gd name="T9" fmla="*/ 233 h 500"/>
                  <a:gd name="T10" fmla="*/ 154 w 725"/>
                  <a:gd name="T11" fmla="*/ 172 h 500"/>
                  <a:gd name="T12" fmla="*/ 194 w 725"/>
                  <a:gd name="T13" fmla="*/ 116 h 500"/>
                  <a:gd name="T14" fmla="*/ 243 w 725"/>
                  <a:gd name="T15" fmla="*/ 67 h 500"/>
                  <a:gd name="T16" fmla="*/ 243 w 725"/>
                  <a:gd name="T17" fmla="*/ 33 h 500"/>
                  <a:gd name="T18" fmla="*/ 215 w 725"/>
                  <a:gd name="T19" fmla="*/ 18 h 500"/>
                  <a:gd name="T20" fmla="*/ 175 w 725"/>
                  <a:gd name="T21" fmla="*/ 33 h 500"/>
                  <a:gd name="T22" fmla="*/ 145 w 725"/>
                  <a:gd name="T23" fmla="*/ 83 h 500"/>
                  <a:gd name="T24" fmla="*/ 111 w 725"/>
                  <a:gd name="T25" fmla="*/ 110 h 500"/>
                  <a:gd name="T26" fmla="*/ 62 w 725"/>
                  <a:gd name="T27" fmla="*/ 73 h 500"/>
                  <a:gd name="T28" fmla="*/ 10 w 725"/>
                  <a:gd name="T29" fmla="*/ 33 h 500"/>
                  <a:gd name="T30" fmla="*/ 0 w 725"/>
                  <a:gd name="T31" fmla="*/ 107 h 500"/>
                  <a:gd name="T32" fmla="*/ 22 w 725"/>
                  <a:gd name="T33" fmla="*/ 172 h 500"/>
                  <a:gd name="T34" fmla="*/ 65 w 725"/>
                  <a:gd name="T35" fmla="*/ 239 h 500"/>
                  <a:gd name="T36" fmla="*/ 117 w 725"/>
                  <a:gd name="T37" fmla="*/ 288 h 500"/>
                  <a:gd name="T38" fmla="*/ 126 w 725"/>
                  <a:gd name="T39" fmla="*/ 301 h 500"/>
                  <a:gd name="T40" fmla="*/ 175 w 725"/>
                  <a:gd name="T41" fmla="*/ 334 h 500"/>
                  <a:gd name="T42" fmla="*/ 237 w 725"/>
                  <a:gd name="T43" fmla="*/ 377 h 500"/>
                  <a:gd name="T44" fmla="*/ 249 w 725"/>
                  <a:gd name="T45" fmla="*/ 390 h 500"/>
                  <a:gd name="T46" fmla="*/ 317 w 725"/>
                  <a:gd name="T47" fmla="*/ 454 h 500"/>
                  <a:gd name="T48" fmla="*/ 344 w 725"/>
                  <a:gd name="T49" fmla="*/ 500 h 500"/>
                  <a:gd name="T50" fmla="*/ 393 w 725"/>
                  <a:gd name="T51" fmla="*/ 500 h 500"/>
                  <a:gd name="T52" fmla="*/ 409 w 725"/>
                  <a:gd name="T53" fmla="*/ 494 h 500"/>
                  <a:gd name="T54" fmla="*/ 436 w 725"/>
                  <a:gd name="T55" fmla="*/ 488 h 500"/>
                  <a:gd name="T56" fmla="*/ 476 w 725"/>
                  <a:gd name="T57" fmla="*/ 451 h 500"/>
                  <a:gd name="T58" fmla="*/ 504 w 725"/>
                  <a:gd name="T59" fmla="*/ 377 h 500"/>
                  <a:gd name="T60" fmla="*/ 544 w 725"/>
                  <a:gd name="T61" fmla="*/ 316 h 500"/>
                  <a:gd name="T62" fmla="*/ 587 w 725"/>
                  <a:gd name="T63" fmla="*/ 301 h 500"/>
                  <a:gd name="T64" fmla="*/ 627 w 725"/>
                  <a:gd name="T65" fmla="*/ 295 h 500"/>
                  <a:gd name="T66" fmla="*/ 642 w 725"/>
                  <a:gd name="T67" fmla="*/ 301 h 500"/>
                  <a:gd name="T68" fmla="*/ 694 w 725"/>
                  <a:gd name="T69" fmla="*/ 316 h 500"/>
                  <a:gd name="T70" fmla="*/ 725 w 725"/>
                  <a:gd name="T71" fmla="*/ 356 h 500"/>
                  <a:gd name="T72" fmla="*/ 688 w 725"/>
                  <a:gd name="T73" fmla="*/ 313 h 500"/>
                  <a:gd name="T74" fmla="*/ 661 w 725"/>
                  <a:gd name="T75" fmla="*/ 252 h 500"/>
                  <a:gd name="T76" fmla="*/ 661 w 725"/>
                  <a:gd name="T77" fmla="*/ 252 h 500"/>
                  <a:gd name="T78" fmla="*/ 636 w 725"/>
                  <a:gd name="T79" fmla="*/ 245 h 500"/>
                  <a:gd name="T80" fmla="*/ 581 w 725"/>
                  <a:gd name="T81" fmla="*/ 261 h 500"/>
                  <a:gd name="T82" fmla="*/ 525 w 725"/>
                  <a:gd name="T83" fmla="*/ 282 h 500"/>
                  <a:gd name="T84" fmla="*/ 464 w 725"/>
                  <a:gd name="T85" fmla="*/ 341 h 500"/>
                  <a:gd name="T86" fmla="*/ 409 w 725"/>
                  <a:gd name="T87" fmla="*/ 384 h 5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25"/>
                  <a:gd name="T133" fmla="*/ 0 h 500"/>
                  <a:gd name="T134" fmla="*/ 725 w 725"/>
                  <a:gd name="T135" fmla="*/ 500 h 50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25" h="500">
                    <a:moveTo>
                      <a:pt x="409" y="384"/>
                    </a:moveTo>
                    <a:lnTo>
                      <a:pt x="381" y="396"/>
                    </a:lnTo>
                    <a:lnTo>
                      <a:pt x="344" y="405"/>
                    </a:lnTo>
                    <a:lnTo>
                      <a:pt x="310" y="399"/>
                    </a:lnTo>
                    <a:lnTo>
                      <a:pt x="277" y="377"/>
                    </a:lnTo>
                    <a:lnTo>
                      <a:pt x="255" y="350"/>
                    </a:lnTo>
                    <a:lnTo>
                      <a:pt x="243" y="316"/>
                    </a:lnTo>
                    <a:lnTo>
                      <a:pt x="234" y="273"/>
                    </a:lnTo>
                    <a:lnTo>
                      <a:pt x="209" y="267"/>
                    </a:lnTo>
                    <a:lnTo>
                      <a:pt x="194" y="282"/>
                    </a:lnTo>
                    <a:lnTo>
                      <a:pt x="172" y="267"/>
                    </a:lnTo>
                    <a:lnTo>
                      <a:pt x="154" y="233"/>
                    </a:lnTo>
                    <a:lnTo>
                      <a:pt x="145" y="199"/>
                    </a:lnTo>
                    <a:lnTo>
                      <a:pt x="154" y="172"/>
                    </a:lnTo>
                    <a:lnTo>
                      <a:pt x="172" y="141"/>
                    </a:lnTo>
                    <a:lnTo>
                      <a:pt x="194" y="116"/>
                    </a:lnTo>
                    <a:lnTo>
                      <a:pt x="215" y="107"/>
                    </a:lnTo>
                    <a:lnTo>
                      <a:pt x="237" y="83"/>
                    </a:lnTo>
                    <a:lnTo>
                      <a:pt x="243" y="67"/>
                    </a:lnTo>
                    <a:lnTo>
                      <a:pt x="249" y="52"/>
                    </a:lnTo>
                    <a:lnTo>
                      <a:pt x="243" y="33"/>
                    </a:lnTo>
                    <a:lnTo>
                      <a:pt x="228" y="18"/>
                    </a:lnTo>
                    <a:lnTo>
                      <a:pt x="215" y="18"/>
                    </a:lnTo>
                    <a:lnTo>
                      <a:pt x="200" y="24"/>
                    </a:lnTo>
                    <a:lnTo>
                      <a:pt x="175" y="33"/>
                    </a:lnTo>
                    <a:lnTo>
                      <a:pt x="160" y="52"/>
                    </a:lnTo>
                    <a:lnTo>
                      <a:pt x="148" y="67"/>
                    </a:lnTo>
                    <a:lnTo>
                      <a:pt x="145" y="83"/>
                    </a:lnTo>
                    <a:lnTo>
                      <a:pt x="139" y="95"/>
                    </a:lnTo>
                    <a:lnTo>
                      <a:pt x="111" y="110"/>
                    </a:lnTo>
                    <a:lnTo>
                      <a:pt x="77" y="101"/>
                    </a:lnTo>
                    <a:lnTo>
                      <a:pt x="62" y="73"/>
                    </a:lnTo>
                    <a:lnTo>
                      <a:pt x="34" y="40"/>
                    </a:lnTo>
                    <a:lnTo>
                      <a:pt x="10" y="33"/>
                    </a:lnTo>
                    <a:lnTo>
                      <a:pt x="28" y="0"/>
                    </a:lnTo>
                    <a:lnTo>
                      <a:pt x="3" y="55"/>
                    </a:lnTo>
                    <a:lnTo>
                      <a:pt x="0" y="107"/>
                    </a:lnTo>
                    <a:lnTo>
                      <a:pt x="10" y="150"/>
                    </a:lnTo>
                    <a:lnTo>
                      <a:pt x="22" y="172"/>
                    </a:lnTo>
                    <a:lnTo>
                      <a:pt x="34" y="196"/>
                    </a:lnTo>
                    <a:lnTo>
                      <a:pt x="49" y="218"/>
                    </a:lnTo>
                    <a:lnTo>
                      <a:pt x="65" y="239"/>
                    </a:lnTo>
                    <a:lnTo>
                      <a:pt x="83" y="261"/>
                    </a:lnTo>
                    <a:lnTo>
                      <a:pt x="99" y="279"/>
                    </a:lnTo>
                    <a:lnTo>
                      <a:pt x="117" y="288"/>
                    </a:lnTo>
                    <a:lnTo>
                      <a:pt x="126" y="295"/>
                    </a:lnTo>
                    <a:lnTo>
                      <a:pt x="126" y="301"/>
                    </a:lnTo>
                    <a:lnTo>
                      <a:pt x="139" y="307"/>
                    </a:lnTo>
                    <a:lnTo>
                      <a:pt x="154" y="322"/>
                    </a:lnTo>
                    <a:lnTo>
                      <a:pt x="175" y="334"/>
                    </a:lnTo>
                    <a:lnTo>
                      <a:pt x="209" y="362"/>
                    </a:lnTo>
                    <a:lnTo>
                      <a:pt x="237" y="377"/>
                    </a:lnTo>
                    <a:lnTo>
                      <a:pt x="243" y="384"/>
                    </a:lnTo>
                    <a:lnTo>
                      <a:pt x="249" y="390"/>
                    </a:lnTo>
                    <a:lnTo>
                      <a:pt x="264" y="405"/>
                    </a:lnTo>
                    <a:lnTo>
                      <a:pt x="289" y="427"/>
                    </a:lnTo>
                    <a:lnTo>
                      <a:pt x="317" y="454"/>
                    </a:lnTo>
                    <a:lnTo>
                      <a:pt x="332" y="479"/>
                    </a:lnTo>
                    <a:lnTo>
                      <a:pt x="344" y="500"/>
                    </a:lnTo>
                    <a:lnTo>
                      <a:pt x="347" y="500"/>
                    </a:lnTo>
                    <a:lnTo>
                      <a:pt x="372" y="500"/>
                    </a:lnTo>
                    <a:lnTo>
                      <a:pt x="393" y="500"/>
                    </a:lnTo>
                    <a:lnTo>
                      <a:pt x="406" y="494"/>
                    </a:lnTo>
                    <a:lnTo>
                      <a:pt x="409" y="494"/>
                    </a:lnTo>
                    <a:lnTo>
                      <a:pt x="409" y="500"/>
                    </a:lnTo>
                    <a:lnTo>
                      <a:pt x="436" y="488"/>
                    </a:lnTo>
                    <a:lnTo>
                      <a:pt x="464" y="473"/>
                    </a:lnTo>
                    <a:lnTo>
                      <a:pt x="476" y="451"/>
                    </a:lnTo>
                    <a:lnTo>
                      <a:pt x="476" y="427"/>
                    </a:lnTo>
                    <a:lnTo>
                      <a:pt x="489" y="405"/>
                    </a:lnTo>
                    <a:lnTo>
                      <a:pt x="504" y="377"/>
                    </a:lnTo>
                    <a:lnTo>
                      <a:pt x="522" y="350"/>
                    </a:lnTo>
                    <a:lnTo>
                      <a:pt x="538" y="328"/>
                    </a:lnTo>
                    <a:lnTo>
                      <a:pt x="544" y="316"/>
                    </a:lnTo>
                    <a:lnTo>
                      <a:pt x="565" y="313"/>
                    </a:lnTo>
                    <a:lnTo>
                      <a:pt x="587" y="301"/>
                    </a:lnTo>
                    <a:lnTo>
                      <a:pt x="608" y="301"/>
                    </a:lnTo>
                    <a:lnTo>
                      <a:pt x="627" y="295"/>
                    </a:lnTo>
                    <a:lnTo>
                      <a:pt x="636" y="301"/>
                    </a:lnTo>
                    <a:lnTo>
                      <a:pt x="642" y="301"/>
                    </a:lnTo>
                    <a:lnTo>
                      <a:pt x="654" y="301"/>
                    </a:lnTo>
                    <a:lnTo>
                      <a:pt x="670" y="307"/>
                    </a:lnTo>
                    <a:lnTo>
                      <a:pt x="694" y="316"/>
                    </a:lnTo>
                    <a:lnTo>
                      <a:pt x="710" y="341"/>
                    </a:lnTo>
                    <a:lnTo>
                      <a:pt x="725" y="356"/>
                    </a:lnTo>
                    <a:lnTo>
                      <a:pt x="710" y="350"/>
                    </a:lnTo>
                    <a:lnTo>
                      <a:pt x="688" y="313"/>
                    </a:lnTo>
                    <a:lnTo>
                      <a:pt x="670" y="267"/>
                    </a:lnTo>
                    <a:lnTo>
                      <a:pt x="661" y="252"/>
                    </a:lnTo>
                    <a:lnTo>
                      <a:pt x="664" y="252"/>
                    </a:lnTo>
                    <a:lnTo>
                      <a:pt x="661" y="252"/>
                    </a:lnTo>
                    <a:lnTo>
                      <a:pt x="654" y="245"/>
                    </a:lnTo>
                    <a:lnTo>
                      <a:pt x="636" y="245"/>
                    </a:lnTo>
                    <a:lnTo>
                      <a:pt x="608" y="252"/>
                    </a:lnTo>
                    <a:lnTo>
                      <a:pt x="581" y="261"/>
                    </a:lnTo>
                    <a:lnTo>
                      <a:pt x="553" y="267"/>
                    </a:lnTo>
                    <a:lnTo>
                      <a:pt x="525" y="282"/>
                    </a:lnTo>
                    <a:lnTo>
                      <a:pt x="510" y="295"/>
                    </a:lnTo>
                    <a:lnTo>
                      <a:pt x="489" y="316"/>
                    </a:lnTo>
                    <a:lnTo>
                      <a:pt x="464" y="341"/>
                    </a:lnTo>
                    <a:lnTo>
                      <a:pt x="443" y="356"/>
                    </a:lnTo>
                    <a:lnTo>
                      <a:pt x="427" y="371"/>
                    </a:lnTo>
                    <a:lnTo>
                      <a:pt x="409" y="384"/>
                    </a:lnTo>
                    <a:close/>
                  </a:path>
                </a:pathLst>
              </a:custGeom>
              <a:solidFill>
                <a:srgbClr val="B85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78" name="Freeform 100"/>
              <p:cNvSpPr>
                <a:spLocks/>
              </p:cNvSpPr>
              <p:nvPr/>
            </p:nvSpPr>
            <p:spPr bwMode="auto">
              <a:xfrm>
                <a:off x="4624" y="3325"/>
                <a:ext cx="710" cy="500"/>
              </a:xfrm>
              <a:custGeom>
                <a:avLst/>
                <a:gdLst>
                  <a:gd name="T0" fmla="*/ 338 w 710"/>
                  <a:gd name="T1" fmla="*/ 417 h 500"/>
                  <a:gd name="T2" fmla="*/ 264 w 710"/>
                  <a:gd name="T3" fmla="*/ 396 h 500"/>
                  <a:gd name="T4" fmla="*/ 228 w 710"/>
                  <a:gd name="T5" fmla="*/ 334 h 500"/>
                  <a:gd name="T6" fmla="*/ 175 w 710"/>
                  <a:gd name="T7" fmla="*/ 282 h 500"/>
                  <a:gd name="T8" fmla="*/ 148 w 710"/>
                  <a:gd name="T9" fmla="*/ 239 h 500"/>
                  <a:gd name="T10" fmla="*/ 145 w 710"/>
                  <a:gd name="T11" fmla="*/ 178 h 500"/>
                  <a:gd name="T12" fmla="*/ 160 w 710"/>
                  <a:gd name="T13" fmla="*/ 135 h 500"/>
                  <a:gd name="T14" fmla="*/ 243 w 710"/>
                  <a:gd name="T15" fmla="*/ 67 h 500"/>
                  <a:gd name="T16" fmla="*/ 237 w 710"/>
                  <a:gd name="T17" fmla="*/ 40 h 500"/>
                  <a:gd name="T18" fmla="*/ 215 w 710"/>
                  <a:gd name="T19" fmla="*/ 24 h 500"/>
                  <a:gd name="T20" fmla="*/ 175 w 710"/>
                  <a:gd name="T21" fmla="*/ 52 h 500"/>
                  <a:gd name="T22" fmla="*/ 145 w 710"/>
                  <a:gd name="T23" fmla="*/ 83 h 500"/>
                  <a:gd name="T24" fmla="*/ 117 w 710"/>
                  <a:gd name="T25" fmla="*/ 123 h 500"/>
                  <a:gd name="T26" fmla="*/ 77 w 710"/>
                  <a:gd name="T27" fmla="*/ 95 h 500"/>
                  <a:gd name="T28" fmla="*/ 10 w 710"/>
                  <a:gd name="T29" fmla="*/ 33 h 500"/>
                  <a:gd name="T30" fmla="*/ 3 w 710"/>
                  <a:gd name="T31" fmla="*/ 55 h 500"/>
                  <a:gd name="T32" fmla="*/ 10 w 710"/>
                  <a:gd name="T33" fmla="*/ 150 h 500"/>
                  <a:gd name="T34" fmla="*/ 49 w 710"/>
                  <a:gd name="T35" fmla="*/ 218 h 500"/>
                  <a:gd name="T36" fmla="*/ 99 w 710"/>
                  <a:gd name="T37" fmla="*/ 279 h 500"/>
                  <a:gd name="T38" fmla="*/ 126 w 710"/>
                  <a:gd name="T39" fmla="*/ 301 h 500"/>
                  <a:gd name="T40" fmla="*/ 154 w 710"/>
                  <a:gd name="T41" fmla="*/ 322 h 500"/>
                  <a:gd name="T42" fmla="*/ 209 w 710"/>
                  <a:gd name="T43" fmla="*/ 362 h 500"/>
                  <a:gd name="T44" fmla="*/ 243 w 710"/>
                  <a:gd name="T45" fmla="*/ 384 h 500"/>
                  <a:gd name="T46" fmla="*/ 289 w 710"/>
                  <a:gd name="T47" fmla="*/ 427 h 500"/>
                  <a:gd name="T48" fmla="*/ 344 w 710"/>
                  <a:gd name="T49" fmla="*/ 500 h 500"/>
                  <a:gd name="T50" fmla="*/ 360 w 710"/>
                  <a:gd name="T51" fmla="*/ 494 h 500"/>
                  <a:gd name="T52" fmla="*/ 393 w 710"/>
                  <a:gd name="T53" fmla="*/ 494 h 500"/>
                  <a:gd name="T54" fmla="*/ 409 w 710"/>
                  <a:gd name="T55" fmla="*/ 500 h 500"/>
                  <a:gd name="T56" fmla="*/ 461 w 710"/>
                  <a:gd name="T57" fmla="*/ 451 h 500"/>
                  <a:gd name="T58" fmla="*/ 476 w 710"/>
                  <a:gd name="T59" fmla="*/ 405 h 500"/>
                  <a:gd name="T60" fmla="*/ 532 w 710"/>
                  <a:gd name="T61" fmla="*/ 328 h 500"/>
                  <a:gd name="T62" fmla="*/ 553 w 710"/>
                  <a:gd name="T63" fmla="*/ 307 h 500"/>
                  <a:gd name="T64" fmla="*/ 593 w 710"/>
                  <a:gd name="T65" fmla="*/ 301 h 500"/>
                  <a:gd name="T66" fmla="*/ 627 w 710"/>
                  <a:gd name="T67" fmla="*/ 282 h 500"/>
                  <a:gd name="T68" fmla="*/ 661 w 710"/>
                  <a:gd name="T69" fmla="*/ 301 h 500"/>
                  <a:gd name="T70" fmla="*/ 697 w 710"/>
                  <a:gd name="T71" fmla="*/ 334 h 500"/>
                  <a:gd name="T72" fmla="*/ 694 w 710"/>
                  <a:gd name="T73" fmla="*/ 334 h 500"/>
                  <a:gd name="T74" fmla="*/ 661 w 710"/>
                  <a:gd name="T75" fmla="*/ 252 h 500"/>
                  <a:gd name="T76" fmla="*/ 661 w 710"/>
                  <a:gd name="T77" fmla="*/ 252 h 500"/>
                  <a:gd name="T78" fmla="*/ 654 w 710"/>
                  <a:gd name="T79" fmla="*/ 252 h 500"/>
                  <a:gd name="T80" fmla="*/ 608 w 710"/>
                  <a:gd name="T81" fmla="*/ 267 h 500"/>
                  <a:gd name="T82" fmla="*/ 525 w 710"/>
                  <a:gd name="T83" fmla="*/ 282 h 500"/>
                  <a:gd name="T84" fmla="*/ 492 w 710"/>
                  <a:gd name="T85" fmla="*/ 313 h 500"/>
                  <a:gd name="T86" fmla="*/ 436 w 710"/>
                  <a:gd name="T87" fmla="*/ 368 h 5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0"/>
                  <a:gd name="T133" fmla="*/ 0 h 500"/>
                  <a:gd name="T134" fmla="*/ 710 w 710"/>
                  <a:gd name="T135" fmla="*/ 500 h 50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0" h="500">
                    <a:moveTo>
                      <a:pt x="409" y="384"/>
                    </a:moveTo>
                    <a:lnTo>
                      <a:pt x="381" y="399"/>
                    </a:lnTo>
                    <a:lnTo>
                      <a:pt x="338" y="417"/>
                    </a:lnTo>
                    <a:lnTo>
                      <a:pt x="292" y="417"/>
                    </a:lnTo>
                    <a:lnTo>
                      <a:pt x="264" y="396"/>
                    </a:lnTo>
                    <a:lnTo>
                      <a:pt x="243" y="368"/>
                    </a:lnTo>
                    <a:lnTo>
                      <a:pt x="228" y="334"/>
                    </a:lnTo>
                    <a:lnTo>
                      <a:pt x="221" y="288"/>
                    </a:lnTo>
                    <a:lnTo>
                      <a:pt x="200" y="279"/>
                    </a:lnTo>
                    <a:lnTo>
                      <a:pt x="175" y="282"/>
                    </a:lnTo>
                    <a:lnTo>
                      <a:pt x="160" y="273"/>
                    </a:lnTo>
                    <a:lnTo>
                      <a:pt x="148" y="239"/>
                    </a:lnTo>
                    <a:lnTo>
                      <a:pt x="145" y="199"/>
                    </a:lnTo>
                    <a:lnTo>
                      <a:pt x="145" y="178"/>
                    </a:lnTo>
                    <a:lnTo>
                      <a:pt x="148" y="150"/>
                    </a:lnTo>
                    <a:lnTo>
                      <a:pt x="160" y="135"/>
                    </a:lnTo>
                    <a:lnTo>
                      <a:pt x="206" y="110"/>
                    </a:lnTo>
                    <a:lnTo>
                      <a:pt x="234" y="89"/>
                    </a:lnTo>
                    <a:lnTo>
                      <a:pt x="243" y="67"/>
                    </a:lnTo>
                    <a:lnTo>
                      <a:pt x="249" y="52"/>
                    </a:lnTo>
                    <a:lnTo>
                      <a:pt x="237" y="40"/>
                    </a:lnTo>
                    <a:lnTo>
                      <a:pt x="228" y="33"/>
                    </a:lnTo>
                    <a:lnTo>
                      <a:pt x="215" y="24"/>
                    </a:lnTo>
                    <a:lnTo>
                      <a:pt x="200" y="27"/>
                    </a:lnTo>
                    <a:lnTo>
                      <a:pt x="175" y="52"/>
                    </a:lnTo>
                    <a:lnTo>
                      <a:pt x="166" y="61"/>
                    </a:lnTo>
                    <a:lnTo>
                      <a:pt x="154" y="67"/>
                    </a:lnTo>
                    <a:lnTo>
                      <a:pt x="145" y="83"/>
                    </a:lnTo>
                    <a:lnTo>
                      <a:pt x="139" y="101"/>
                    </a:lnTo>
                    <a:lnTo>
                      <a:pt x="117" y="123"/>
                    </a:lnTo>
                    <a:lnTo>
                      <a:pt x="92" y="116"/>
                    </a:lnTo>
                    <a:lnTo>
                      <a:pt x="77" y="95"/>
                    </a:lnTo>
                    <a:lnTo>
                      <a:pt x="49" y="61"/>
                    </a:lnTo>
                    <a:lnTo>
                      <a:pt x="28" y="40"/>
                    </a:lnTo>
                    <a:lnTo>
                      <a:pt x="10" y="33"/>
                    </a:lnTo>
                    <a:lnTo>
                      <a:pt x="28" y="0"/>
                    </a:lnTo>
                    <a:lnTo>
                      <a:pt x="3" y="55"/>
                    </a:lnTo>
                    <a:lnTo>
                      <a:pt x="0" y="107"/>
                    </a:lnTo>
                    <a:lnTo>
                      <a:pt x="10" y="150"/>
                    </a:lnTo>
                    <a:lnTo>
                      <a:pt x="22" y="172"/>
                    </a:lnTo>
                    <a:lnTo>
                      <a:pt x="34" y="196"/>
                    </a:lnTo>
                    <a:lnTo>
                      <a:pt x="49" y="218"/>
                    </a:lnTo>
                    <a:lnTo>
                      <a:pt x="65" y="239"/>
                    </a:lnTo>
                    <a:lnTo>
                      <a:pt x="83" y="261"/>
                    </a:lnTo>
                    <a:lnTo>
                      <a:pt x="99" y="279"/>
                    </a:lnTo>
                    <a:lnTo>
                      <a:pt x="117" y="288"/>
                    </a:lnTo>
                    <a:lnTo>
                      <a:pt x="126" y="295"/>
                    </a:lnTo>
                    <a:lnTo>
                      <a:pt x="126" y="301"/>
                    </a:lnTo>
                    <a:lnTo>
                      <a:pt x="139" y="307"/>
                    </a:lnTo>
                    <a:lnTo>
                      <a:pt x="154" y="322"/>
                    </a:lnTo>
                    <a:lnTo>
                      <a:pt x="175" y="334"/>
                    </a:lnTo>
                    <a:lnTo>
                      <a:pt x="209" y="362"/>
                    </a:lnTo>
                    <a:lnTo>
                      <a:pt x="237" y="377"/>
                    </a:lnTo>
                    <a:lnTo>
                      <a:pt x="243" y="384"/>
                    </a:lnTo>
                    <a:lnTo>
                      <a:pt x="249" y="390"/>
                    </a:lnTo>
                    <a:lnTo>
                      <a:pt x="264" y="405"/>
                    </a:lnTo>
                    <a:lnTo>
                      <a:pt x="289" y="427"/>
                    </a:lnTo>
                    <a:lnTo>
                      <a:pt x="317" y="454"/>
                    </a:lnTo>
                    <a:lnTo>
                      <a:pt x="332" y="479"/>
                    </a:lnTo>
                    <a:lnTo>
                      <a:pt x="344" y="500"/>
                    </a:lnTo>
                    <a:lnTo>
                      <a:pt x="347" y="500"/>
                    </a:lnTo>
                    <a:lnTo>
                      <a:pt x="360" y="494"/>
                    </a:lnTo>
                    <a:lnTo>
                      <a:pt x="378" y="500"/>
                    </a:lnTo>
                    <a:lnTo>
                      <a:pt x="393" y="494"/>
                    </a:lnTo>
                    <a:lnTo>
                      <a:pt x="400" y="494"/>
                    </a:lnTo>
                    <a:lnTo>
                      <a:pt x="409" y="500"/>
                    </a:lnTo>
                    <a:lnTo>
                      <a:pt x="427" y="488"/>
                    </a:lnTo>
                    <a:lnTo>
                      <a:pt x="449" y="473"/>
                    </a:lnTo>
                    <a:lnTo>
                      <a:pt x="461" y="451"/>
                    </a:lnTo>
                    <a:lnTo>
                      <a:pt x="464" y="433"/>
                    </a:lnTo>
                    <a:lnTo>
                      <a:pt x="476" y="405"/>
                    </a:lnTo>
                    <a:lnTo>
                      <a:pt x="492" y="377"/>
                    </a:lnTo>
                    <a:lnTo>
                      <a:pt x="516" y="356"/>
                    </a:lnTo>
                    <a:lnTo>
                      <a:pt x="532" y="328"/>
                    </a:lnTo>
                    <a:lnTo>
                      <a:pt x="544" y="316"/>
                    </a:lnTo>
                    <a:lnTo>
                      <a:pt x="553" y="307"/>
                    </a:lnTo>
                    <a:lnTo>
                      <a:pt x="578" y="301"/>
                    </a:lnTo>
                    <a:lnTo>
                      <a:pt x="593" y="301"/>
                    </a:lnTo>
                    <a:lnTo>
                      <a:pt x="608" y="288"/>
                    </a:lnTo>
                    <a:lnTo>
                      <a:pt x="621" y="282"/>
                    </a:lnTo>
                    <a:lnTo>
                      <a:pt x="627" y="282"/>
                    </a:lnTo>
                    <a:lnTo>
                      <a:pt x="648" y="288"/>
                    </a:lnTo>
                    <a:lnTo>
                      <a:pt x="661" y="301"/>
                    </a:lnTo>
                    <a:lnTo>
                      <a:pt x="676" y="316"/>
                    </a:lnTo>
                    <a:lnTo>
                      <a:pt x="697" y="334"/>
                    </a:lnTo>
                    <a:lnTo>
                      <a:pt x="710" y="344"/>
                    </a:lnTo>
                    <a:lnTo>
                      <a:pt x="694" y="334"/>
                    </a:lnTo>
                    <a:lnTo>
                      <a:pt x="682" y="307"/>
                    </a:lnTo>
                    <a:lnTo>
                      <a:pt x="670" y="267"/>
                    </a:lnTo>
                    <a:lnTo>
                      <a:pt x="661" y="252"/>
                    </a:lnTo>
                    <a:lnTo>
                      <a:pt x="654" y="252"/>
                    </a:lnTo>
                    <a:lnTo>
                      <a:pt x="636" y="255"/>
                    </a:lnTo>
                    <a:lnTo>
                      <a:pt x="608" y="267"/>
                    </a:lnTo>
                    <a:lnTo>
                      <a:pt x="578" y="267"/>
                    </a:lnTo>
                    <a:lnTo>
                      <a:pt x="553" y="273"/>
                    </a:lnTo>
                    <a:lnTo>
                      <a:pt x="525" y="282"/>
                    </a:lnTo>
                    <a:lnTo>
                      <a:pt x="510" y="295"/>
                    </a:lnTo>
                    <a:lnTo>
                      <a:pt x="492" y="313"/>
                    </a:lnTo>
                    <a:lnTo>
                      <a:pt x="476" y="334"/>
                    </a:lnTo>
                    <a:lnTo>
                      <a:pt x="461" y="350"/>
                    </a:lnTo>
                    <a:lnTo>
                      <a:pt x="436" y="368"/>
                    </a:lnTo>
                    <a:lnTo>
                      <a:pt x="427" y="377"/>
                    </a:lnTo>
                    <a:lnTo>
                      <a:pt x="409" y="384"/>
                    </a:lnTo>
                    <a:close/>
                  </a:path>
                </a:pathLst>
              </a:custGeom>
              <a:solidFill>
                <a:srgbClr val="B15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79" name="Freeform 101"/>
              <p:cNvSpPr>
                <a:spLocks/>
              </p:cNvSpPr>
              <p:nvPr/>
            </p:nvSpPr>
            <p:spPr bwMode="auto">
              <a:xfrm>
                <a:off x="4624" y="3325"/>
                <a:ext cx="704" cy="500"/>
              </a:xfrm>
              <a:custGeom>
                <a:avLst/>
                <a:gdLst>
                  <a:gd name="T0" fmla="*/ 237 w 704"/>
                  <a:gd name="T1" fmla="*/ 40 h 500"/>
                  <a:gd name="T2" fmla="*/ 215 w 704"/>
                  <a:gd name="T3" fmla="*/ 27 h 500"/>
                  <a:gd name="T4" fmla="*/ 175 w 704"/>
                  <a:gd name="T5" fmla="*/ 52 h 500"/>
                  <a:gd name="T6" fmla="*/ 145 w 704"/>
                  <a:gd name="T7" fmla="*/ 83 h 500"/>
                  <a:gd name="T8" fmla="*/ 120 w 704"/>
                  <a:gd name="T9" fmla="*/ 135 h 500"/>
                  <a:gd name="T10" fmla="*/ 77 w 704"/>
                  <a:gd name="T11" fmla="*/ 110 h 500"/>
                  <a:gd name="T12" fmla="*/ 10 w 704"/>
                  <a:gd name="T13" fmla="*/ 52 h 500"/>
                  <a:gd name="T14" fmla="*/ 3 w 704"/>
                  <a:gd name="T15" fmla="*/ 55 h 500"/>
                  <a:gd name="T16" fmla="*/ 10 w 704"/>
                  <a:gd name="T17" fmla="*/ 150 h 500"/>
                  <a:gd name="T18" fmla="*/ 49 w 704"/>
                  <a:gd name="T19" fmla="*/ 218 h 500"/>
                  <a:gd name="T20" fmla="*/ 99 w 704"/>
                  <a:gd name="T21" fmla="*/ 279 h 500"/>
                  <a:gd name="T22" fmla="*/ 126 w 704"/>
                  <a:gd name="T23" fmla="*/ 301 h 500"/>
                  <a:gd name="T24" fmla="*/ 154 w 704"/>
                  <a:gd name="T25" fmla="*/ 322 h 500"/>
                  <a:gd name="T26" fmla="*/ 209 w 704"/>
                  <a:gd name="T27" fmla="*/ 362 h 500"/>
                  <a:gd name="T28" fmla="*/ 243 w 704"/>
                  <a:gd name="T29" fmla="*/ 384 h 500"/>
                  <a:gd name="T30" fmla="*/ 289 w 704"/>
                  <a:gd name="T31" fmla="*/ 427 h 500"/>
                  <a:gd name="T32" fmla="*/ 344 w 704"/>
                  <a:gd name="T33" fmla="*/ 500 h 500"/>
                  <a:gd name="T34" fmla="*/ 360 w 704"/>
                  <a:gd name="T35" fmla="*/ 494 h 500"/>
                  <a:gd name="T36" fmla="*/ 381 w 704"/>
                  <a:gd name="T37" fmla="*/ 494 h 500"/>
                  <a:gd name="T38" fmla="*/ 393 w 704"/>
                  <a:gd name="T39" fmla="*/ 500 h 500"/>
                  <a:gd name="T40" fmla="*/ 443 w 704"/>
                  <a:gd name="T41" fmla="*/ 451 h 500"/>
                  <a:gd name="T42" fmla="*/ 461 w 704"/>
                  <a:gd name="T43" fmla="*/ 411 h 500"/>
                  <a:gd name="T44" fmla="*/ 522 w 704"/>
                  <a:gd name="T45" fmla="*/ 334 h 500"/>
                  <a:gd name="T46" fmla="*/ 544 w 704"/>
                  <a:gd name="T47" fmla="*/ 307 h 500"/>
                  <a:gd name="T48" fmla="*/ 578 w 704"/>
                  <a:gd name="T49" fmla="*/ 282 h 500"/>
                  <a:gd name="T50" fmla="*/ 627 w 704"/>
                  <a:gd name="T51" fmla="*/ 282 h 500"/>
                  <a:gd name="T52" fmla="*/ 661 w 704"/>
                  <a:gd name="T53" fmla="*/ 288 h 500"/>
                  <a:gd name="T54" fmla="*/ 694 w 704"/>
                  <a:gd name="T55" fmla="*/ 322 h 500"/>
                  <a:gd name="T56" fmla="*/ 694 w 704"/>
                  <a:gd name="T57" fmla="*/ 316 h 500"/>
                  <a:gd name="T58" fmla="*/ 661 w 704"/>
                  <a:gd name="T59" fmla="*/ 252 h 500"/>
                  <a:gd name="T60" fmla="*/ 654 w 704"/>
                  <a:gd name="T61" fmla="*/ 252 h 500"/>
                  <a:gd name="T62" fmla="*/ 642 w 704"/>
                  <a:gd name="T63" fmla="*/ 252 h 500"/>
                  <a:gd name="T64" fmla="*/ 608 w 704"/>
                  <a:gd name="T65" fmla="*/ 267 h 500"/>
                  <a:gd name="T66" fmla="*/ 525 w 704"/>
                  <a:gd name="T67" fmla="*/ 301 h 500"/>
                  <a:gd name="T68" fmla="*/ 489 w 704"/>
                  <a:gd name="T69" fmla="*/ 328 h 500"/>
                  <a:gd name="T70" fmla="*/ 427 w 704"/>
                  <a:gd name="T71" fmla="*/ 390 h 500"/>
                  <a:gd name="T72" fmla="*/ 381 w 704"/>
                  <a:gd name="T73" fmla="*/ 411 h 500"/>
                  <a:gd name="T74" fmla="*/ 292 w 704"/>
                  <a:gd name="T75" fmla="*/ 433 h 500"/>
                  <a:gd name="T76" fmla="*/ 228 w 704"/>
                  <a:gd name="T77" fmla="*/ 334 h 500"/>
                  <a:gd name="T78" fmla="*/ 194 w 704"/>
                  <a:gd name="T79" fmla="*/ 295 h 500"/>
                  <a:gd name="T80" fmla="*/ 154 w 704"/>
                  <a:gd name="T81" fmla="*/ 282 h 500"/>
                  <a:gd name="T82" fmla="*/ 126 w 704"/>
                  <a:gd name="T83" fmla="*/ 199 h 500"/>
                  <a:gd name="T84" fmla="*/ 145 w 704"/>
                  <a:gd name="T85" fmla="*/ 150 h 500"/>
                  <a:gd name="T86" fmla="*/ 228 w 704"/>
                  <a:gd name="T87" fmla="*/ 95 h 5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04"/>
                  <a:gd name="T133" fmla="*/ 0 h 500"/>
                  <a:gd name="T134" fmla="*/ 704 w 704"/>
                  <a:gd name="T135" fmla="*/ 500 h 50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04" h="500">
                    <a:moveTo>
                      <a:pt x="243" y="67"/>
                    </a:moveTo>
                    <a:lnTo>
                      <a:pt x="243" y="55"/>
                    </a:lnTo>
                    <a:lnTo>
                      <a:pt x="237" y="40"/>
                    </a:lnTo>
                    <a:lnTo>
                      <a:pt x="228" y="33"/>
                    </a:lnTo>
                    <a:lnTo>
                      <a:pt x="215" y="27"/>
                    </a:lnTo>
                    <a:lnTo>
                      <a:pt x="200" y="33"/>
                    </a:lnTo>
                    <a:lnTo>
                      <a:pt x="175" y="52"/>
                    </a:lnTo>
                    <a:lnTo>
                      <a:pt x="166" y="61"/>
                    </a:lnTo>
                    <a:lnTo>
                      <a:pt x="154" y="73"/>
                    </a:lnTo>
                    <a:lnTo>
                      <a:pt x="145" y="83"/>
                    </a:lnTo>
                    <a:lnTo>
                      <a:pt x="139" y="107"/>
                    </a:lnTo>
                    <a:lnTo>
                      <a:pt x="120" y="135"/>
                    </a:lnTo>
                    <a:lnTo>
                      <a:pt x="92" y="135"/>
                    </a:lnTo>
                    <a:lnTo>
                      <a:pt x="77" y="110"/>
                    </a:lnTo>
                    <a:lnTo>
                      <a:pt x="49" y="80"/>
                    </a:lnTo>
                    <a:lnTo>
                      <a:pt x="28" y="52"/>
                    </a:lnTo>
                    <a:lnTo>
                      <a:pt x="10" y="52"/>
                    </a:lnTo>
                    <a:lnTo>
                      <a:pt x="28" y="0"/>
                    </a:lnTo>
                    <a:lnTo>
                      <a:pt x="3" y="55"/>
                    </a:lnTo>
                    <a:lnTo>
                      <a:pt x="0" y="107"/>
                    </a:lnTo>
                    <a:lnTo>
                      <a:pt x="10" y="150"/>
                    </a:lnTo>
                    <a:lnTo>
                      <a:pt x="22" y="172"/>
                    </a:lnTo>
                    <a:lnTo>
                      <a:pt x="34" y="196"/>
                    </a:lnTo>
                    <a:lnTo>
                      <a:pt x="49" y="218"/>
                    </a:lnTo>
                    <a:lnTo>
                      <a:pt x="65" y="239"/>
                    </a:lnTo>
                    <a:lnTo>
                      <a:pt x="83" y="261"/>
                    </a:lnTo>
                    <a:lnTo>
                      <a:pt x="99" y="279"/>
                    </a:lnTo>
                    <a:lnTo>
                      <a:pt x="117" y="288"/>
                    </a:lnTo>
                    <a:lnTo>
                      <a:pt x="126" y="295"/>
                    </a:lnTo>
                    <a:lnTo>
                      <a:pt x="126" y="301"/>
                    </a:lnTo>
                    <a:lnTo>
                      <a:pt x="139" y="307"/>
                    </a:lnTo>
                    <a:lnTo>
                      <a:pt x="154" y="322"/>
                    </a:lnTo>
                    <a:lnTo>
                      <a:pt x="175" y="334"/>
                    </a:lnTo>
                    <a:lnTo>
                      <a:pt x="209" y="362"/>
                    </a:lnTo>
                    <a:lnTo>
                      <a:pt x="237" y="377"/>
                    </a:lnTo>
                    <a:lnTo>
                      <a:pt x="243" y="384"/>
                    </a:lnTo>
                    <a:lnTo>
                      <a:pt x="249" y="390"/>
                    </a:lnTo>
                    <a:lnTo>
                      <a:pt x="264" y="405"/>
                    </a:lnTo>
                    <a:lnTo>
                      <a:pt x="289" y="427"/>
                    </a:lnTo>
                    <a:lnTo>
                      <a:pt x="317" y="454"/>
                    </a:lnTo>
                    <a:lnTo>
                      <a:pt x="332" y="479"/>
                    </a:lnTo>
                    <a:lnTo>
                      <a:pt x="344" y="500"/>
                    </a:lnTo>
                    <a:lnTo>
                      <a:pt x="347" y="500"/>
                    </a:lnTo>
                    <a:lnTo>
                      <a:pt x="360" y="494"/>
                    </a:lnTo>
                    <a:lnTo>
                      <a:pt x="378" y="500"/>
                    </a:lnTo>
                    <a:lnTo>
                      <a:pt x="381" y="494"/>
                    </a:lnTo>
                    <a:lnTo>
                      <a:pt x="387" y="494"/>
                    </a:lnTo>
                    <a:lnTo>
                      <a:pt x="393" y="500"/>
                    </a:lnTo>
                    <a:lnTo>
                      <a:pt x="409" y="488"/>
                    </a:lnTo>
                    <a:lnTo>
                      <a:pt x="433" y="473"/>
                    </a:lnTo>
                    <a:lnTo>
                      <a:pt x="443" y="451"/>
                    </a:lnTo>
                    <a:lnTo>
                      <a:pt x="449" y="433"/>
                    </a:lnTo>
                    <a:lnTo>
                      <a:pt x="461" y="411"/>
                    </a:lnTo>
                    <a:lnTo>
                      <a:pt x="482" y="384"/>
                    </a:lnTo>
                    <a:lnTo>
                      <a:pt x="498" y="356"/>
                    </a:lnTo>
                    <a:lnTo>
                      <a:pt x="522" y="334"/>
                    </a:lnTo>
                    <a:lnTo>
                      <a:pt x="525" y="316"/>
                    </a:lnTo>
                    <a:lnTo>
                      <a:pt x="544" y="307"/>
                    </a:lnTo>
                    <a:lnTo>
                      <a:pt x="559" y="295"/>
                    </a:lnTo>
                    <a:lnTo>
                      <a:pt x="578" y="282"/>
                    </a:lnTo>
                    <a:lnTo>
                      <a:pt x="599" y="282"/>
                    </a:lnTo>
                    <a:lnTo>
                      <a:pt x="621" y="282"/>
                    </a:lnTo>
                    <a:lnTo>
                      <a:pt x="627" y="282"/>
                    </a:lnTo>
                    <a:lnTo>
                      <a:pt x="642" y="282"/>
                    </a:lnTo>
                    <a:lnTo>
                      <a:pt x="661" y="288"/>
                    </a:lnTo>
                    <a:lnTo>
                      <a:pt x="676" y="301"/>
                    </a:lnTo>
                    <a:lnTo>
                      <a:pt x="694" y="322"/>
                    </a:lnTo>
                    <a:lnTo>
                      <a:pt x="704" y="334"/>
                    </a:lnTo>
                    <a:lnTo>
                      <a:pt x="694" y="316"/>
                    </a:lnTo>
                    <a:lnTo>
                      <a:pt x="682" y="295"/>
                    </a:lnTo>
                    <a:lnTo>
                      <a:pt x="664" y="267"/>
                    </a:lnTo>
                    <a:lnTo>
                      <a:pt x="661" y="252"/>
                    </a:lnTo>
                    <a:lnTo>
                      <a:pt x="654" y="252"/>
                    </a:lnTo>
                    <a:lnTo>
                      <a:pt x="642" y="252"/>
                    </a:lnTo>
                    <a:lnTo>
                      <a:pt x="633" y="255"/>
                    </a:lnTo>
                    <a:lnTo>
                      <a:pt x="608" y="267"/>
                    </a:lnTo>
                    <a:lnTo>
                      <a:pt x="578" y="273"/>
                    </a:lnTo>
                    <a:lnTo>
                      <a:pt x="553" y="282"/>
                    </a:lnTo>
                    <a:lnTo>
                      <a:pt x="525" y="301"/>
                    </a:lnTo>
                    <a:lnTo>
                      <a:pt x="510" y="313"/>
                    </a:lnTo>
                    <a:lnTo>
                      <a:pt x="489" y="328"/>
                    </a:lnTo>
                    <a:lnTo>
                      <a:pt x="464" y="350"/>
                    </a:lnTo>
                    <a:lnTo>
                      <a:pt x="443" y="368"/>
                    </a:lnTo>
                    <a:lnTo>
                      <a:pt x="427" y="390"/>
                    </a:lnTo>
                    <a:lnTo>
                      <a:pt x="409" y="399"/>
                    </a:lnTo>
                    <a:lnTo>
                      <a:pt x="381" y="411"/>
                    </a:lnTo>
                    <a:lnTo>
                      <a:pt x="332" y="427"/>
                    </a:lnTo>
                    <a:lnTo>
                      <a:pt x="292" y="433"/>
                    </a:lnTo>
                    <a:lnTo>
                      <a:pt x="261" y="411"/>
                    </a:lnTo>
                    <a:lnTo>
                      <a:pt x="234" y="377"/>
                    </a:lnTo>
                    <a:lnTo>
                      <a:pt x="228" y="334"/>
                    </a:lnTo>
                    <a:lnTo>
                      <a:pt x="215" y="301"/>
                    </a:lnTo>
                    <a:lnTo>
                      <a:pt x="194" y="295"/>
                    </a:lnTo>
                    <a:lnTo>
                      <a:pt x="175" y="301"/>
                    </a:lnTo>
                    <a:lnTo>
                      <a:pt x="154" y="282"/>
                    </a:lnTo>
                    <a:lnTo>
                      <a:pt x="139" y="245"/>
                    </a:lnTo>
                    <a:lnTo>
                      <a:pt x="126" y="199"/>
                    </a:lnTo>
                    <a:lnTo>
                      <a:pt x="126" y="190"/>
                    </a:lnTo>
                    <a:lnTo>
                      <a:pt x="126" y="162"/>
                    </a:lnTo>
                    <a:lnTo>
                      <a:pt x="145" y="150"/>
                    </a:lnTo>
                    <a:lnTo>
                      <a:pt x="194" y="123"/>
                    </a:lnTo>
                    <a:lnTo>
                      <a:pt x="228" y="95"/>
                    </a:lnTo>
                    <a:lnTo>
                      <a:pt x="243" y="67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80" name="Freeform 102"/>
              <p:cNvSpPr>
                <a:spLocks/>
              </p:cNvSpPr>
              <p:nvPr/>
            </p:nvSpPr>
            <p:spPr bwMode="auto">
              <a:xfrm>
                <a:off x="4944" y="3260"/>
                <a:ext cx="162" cy="71"/>
              </a:xfrm>
              <a:custGeom>
                <a:avLst/>
                <a:gdLst>
                  <a:gd name="T0" fmla="*/ 73 w 162"/>
                  <a:gd name="T1" fmla="*/ 0 h 71"/>
                  <a:gd name="T2" fmla="*/ 40 w 162"/>
                  <a:gd name="T3" fmla="*/ 3 h 71"/>
                  <a:gd name="T4" fmla="*/ 18 w 162"/>
                  <a:gd name="T5" fmla="*/ 16 h 71"/>
                  <a:gd name="T6" fmla="*/ 6 w 162"/>
                  <a:gd name="T7" fmla="*/ 31 h 71"/>
                  <a:gd name="T8" fmla="*/ 6 w 162"/>
                  <a:gd name="T9" fmla="*/ 31 h 71"/>
                  <a:gd name="T10" fmla="*/ 0 w 162"/>
                  <a:gd name="T11" fmla="*/ 43 h 71"/>
                  <a:gd name="T12" fmla="*/ 6 w 162"/>
                  <a:gd name="T13" fmla="*/ 55 h 71"/>
                  <a:gd name="T14" fmla="*/ 24 w 162"/>
                  <a:gd name="T15" fmla="*/ 65 h 71"/>
                  <a:gd name="T16" fmla="*/ 24 w 162"/>
                  <a:gd name="T17" fmla="*/ 65 h 71"/>
                  <a:gd name="T18" fmla="*/ 40 w 162"/>
                  <a:gd name="T19" fmla="*/ 71 h 71"/>
                  <a:gd name="T20" fmla="*/ 58 w 162"/>
                  <a:gd name="T21" fmla="*/ 71 h 71"/>
                  <a:gd name="T22" fmla="*/ 73 w 162"/>
                  <a:gd name="T23" fmla="*/ 65 h 71"/>
                  <a:gd name="T24" fmla="*/ 73 w 162"/>
                  <a:gd name="T25" fmla="*/ 65 h 71"/>
                  <a:gd name="T26" fmla="*/ 101 w 162"/>
                  <a:gd name="T27" fmla="*/ 62 h 71"/>
                  <a:gd name="T28" fmla="*/ 123 w 162"/>
                  <a:gd name="T29" fmla="*/ 55 h 71"/>
                  <a:gd name="T30" fmla="*/ 141 w 162"/>
                  <a:gd name="T31" fmla="*/ 49 h 71"/>
                  <a:gd name="T32" fmla="*/ 141 w 162"/>
                  <a:gd name="T33" fmla="*/ 49 h 71"/>
                  <a:gd name="T34" fmla="*/ 156 w 162"/>
                  <a:gd name="T35" fmla="*/ 55 h 71"/>
                  <a:gd name="T36" fmla="*/ 162 w 162"/>
                  <a:gd name="T37" fmla="*/ 49 h 71"/>
                  <a:gd name="T38" fmla="*/ 156 w 162"/>
                  <a:gd name="T39" fmla="*/ 49 h 71"/>
                  <a:gd name="T40" fmla="*/ 156 w 162"/>
                  <a:gd name="T41" fmla="*/ 49 h 71"/>
                  <a:gd name="T42" fmla="*/ 156 w 162"/>
                  <a:gd name="T43" fmla="*/ 43 h 71"/>
                  <a:gd name="T44" fmla="*/ 150 w 162"/>
                  <a:gd name="T45" fmla="*/ 37 h 71"/>
                  <a:gd name="T46" fmla="*/ 141 w 162"/>
                  <a:gd name="T47" fmla="*/ 31 h 71"/>
                  <a:gd name="T48" fmla="*/ 141 w 162"/>
                  <a:gd name="T49" fmla="*/ 31 h 71"/>
                  <a:gd name="T50" fmla="*/ 135 w 162"/>
                  <a:gd name="T51" fmla="*/ 22 h 71"/>
                  <a:gd name="T52" fmla="*/ 116 w 162"/>
                  <a:gd name="T53" fmla="*/ 3 h 71"/>
                  <a:gd name="T54" fmla="*/ 73 w 162"/>
                  <a:gd name="T55" fmla="*/ 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62"/>
                  <a:gd name="T85" fmla="*/ 0 h 71"/>
                  <a:gd name="T86" fmla="*/ 162 w 162"/>
                  <a:gd name="T87" fmla="*/ 71 h 7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62" h="71">
                    <a:moveTo>
                      <a:pt x="73" y="0"/>
                    </a:moveTo>
                    <a:lnTo>
                      <a:pt x="40" y="3"/>
                    </a:lnTo>
                    <a:lnTo>
                      <a:pt x="18" y="16"/>
                    </a:lnTo>
                    <a:lnTo>
                      <a:pt x="6" y="31"/>
                    </a:lnTo>
                    <a:lnTo>
                      <a:pt x="0" y="43"/>
                    </a:lnTo>
                    <a:lnTo>
                      <a:pt x="6" y="55"/>
                    </a:lnTo>
                    <a:lnTo>
                      <a:pt x="24" y="65"/>
                    </a:lnTo>
                    <a:lnTo>
                      <a:pt x="40" y="71"/>
                    </a:lnTo>
                    <a:lnTo>
                      <a:pt x="58" y="71"/>
                    </a:lnTo>
                    <a:lnTo>
                      <a:pt x="73" y="65"/>
                    </a:lnTo>
                    <a:lnTo>
                      <a:pt x="101" y="62"/>
                    </a:lnTo>
                    <a:lnTo>
                      <a:pt x="123" y="55"/>
                    </a:lnTo>
                    <a:lnTo>
                      <a:pt x="141" y="49"/>
                    </a:lnTo>
                    <a:lnTo>
                      <a:pt x="156" y="55"/>
                    </a:lnTo>
                    <a:lnTo>
                      <a:pt x="162" y="49"/>
                    </a:lnTo>
                    <a:lnTo>
                      <a:pt x="156" y="49"/>
                    </a:lnTo>
                    <a:lnTo>
                      <a:pt x="156" y="43"/>
                    </a:lnTo>
                    <a:lnTo>
                      <a:pt x="150" y="37"/>
                    </a:lnTo>
                    <a:lnTo>
                      <a:pt x="141" y="31"/>
                    </a:lnTo>
                    <a:lnTo>
                      <a:pt x="135" y="22"/>
                    </a:lnTo>
                    <a:lnTo>
                      <a:pt x="116" y="3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C36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81" name="Freeform 103"/>
              <p:cNvSpPr>
                <a:spLocks/>
              </p:cNvSpPr>
              <p:nvPr/>
            </p:nvSpPr>
            <p:spPr bwMode="auto">
              <a:xfrm>
                <a:off x="4950" y="3260"/>
                <a:ext cx="144" cy="71"/>
              </a:xfrm>
              <a:custGeom>
                <a:avLst/>
                <a:gdLst>
                  <a:gd name="T0" fmla="*/ 67 w 144"/>
                  <a:gd name="T1" fmla="*/ 0 h 71"/>
                  <a:gd name="T2" fmla="*/ 34 w 144"/>
                  <a:gd name="T3" fmla="*/ 9 h 71"/>
                  <a:gd name="T4" fmla="*/ 12 w 144"/>
                  <a:gd name="T5" fmla="*/ 22 h 71"/>
                  <a:gd name="T6" fmla="*/ 0 w 144"/>
                  <a:gd name="T7" fmla="*/ 31 h 71"/>
                  <a:gd name="T8" fmla="*/ 0 w 144"/>
                  <a:gd name="T9" fmla="*/ 31 h 71"/>
                  <a:gd name="T10" fmla="*/ 0 w 144"/>
                  <a:gd name="T11" fmla="*/ 43 h 71"/>
                  <a:gd name="T12" fmla="*/ 0 w 144"/>
                  <a:gd name="T13" fmla="*/ 55 h 71"/>
                  <a:gd name="T14" fmla="*/ 18 w 144"/>
                  <a:gd name="T15" fmla="*/ 65 h 71"/>
                  <a:gd name="T16" fmla="*/ 18 w 144"/>
                  <a:gd name="T17" fmla="*/ 65 h 71"/>
                  <a:gd name="T18" fmla="*/ 34 w 144"/>
                  <a:gd name="T19" fmla="*/ 71 h 71"/>
                  <a:gd name="T20" fmla="*/ 52 w 144"/>
                  <a:gd name="T21" fmla="*/ 71 h 71"/>
                  <a:gd name="T22" fmla="*/ 67 w 144"/>
                  <a:gd name="T23" fmla="*/ 65 h 71"/>
                  <a:gd name="T24" fmla="*/ 67 w 144"/>
                  <a:gd name="T25" fmla="*/ 65 h 71"/>
                  <a:gd name="T26" fmla="*/ 89 w 144"/>
                  <a:gd name="T27" fmla="*/ 62 h 71"/>
                  <a:gd name="T28" fmla="*/ 107 w 144"/>
                  <a:gd name="T29" fmla="*/ 62 h 71"/>
                  <a:gd name="T30" fmla="*/ 117 w 144"/>
                  <a:gd name="T31" fmla="*/ 65 h 71"/>
                  <a:gd name="T32" fmla="*/ 117 w 144"/>
                  <a:gd name="T33" fmla="*/ 65 h 71"/>
                  <a:gd name="T34" fmla="*/ 138 w 144"/>
                  <a:gd name="T35" fmla="*/ 62 h 71"/>
                  <a:gd name="T36" fmla="*/ 144 w 144"/>
                  <a:gd name="T37" fmla="*/ 49 h 71"/>
                  <a:gd name="T38" fmla="*/ 135 w 144"/>
                  <a:gd name="T39" fmla="*/ 49 h 71"/>
                  <a:gd name="T40" fmla="*/ 135 w 144"/>
                  <a:gd name="T41" fmla="*/ 49 h 71"/>
                  <a:gd name="T42" fmla="*/ 135 w 144"/>
                  <a:gd name="T43" fmla="*/ 43 h 71"/>
                  <a:gd name="T44" fmla="*/ 135 w 144"/>
                  <a:gd name="T45" fmla="*/ 37 h 71"/>
                  <a:gd name="T46" fmla="*/ 135 w 144"/>
                  <a:gd name="T47" fmla="*/ 31 h 71"/>
                  <a:gd name="T48" fmla="*/ 135 w 144"/>
                  <a:gd name="T49" fmla="*/ 31 h 71"/>
                  <a:gd name="T50" fmla="*/ 129 w 144"/>
                  <a:gd name="T51" fmla="*/ 22 h 71"/>
                  <a:gd name="T52" fmla="*/ 107 w 144"/>
                  <a:gd name="T53" fmla="*/ 3 h 71"/>
                  <a:gd name="T54" fmla="*/ 67 w 144"/>
                  <a:gd name="T55" fmla="*/ 0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4"/>
                  <a:gd name="T85" fmla="*/ 0 h 71"/>
                  <a:gd name="T86" fmla="*/ 144 w 144"/>
                  <a:gd name="T87" fmla="*/ 71 h 7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4" h="71">
                    <a:moveTo>
                      <a:pt x="67" y="0"/>
                    </a:moveTo>
                    <a:lnTo>
                      <a:pt x="34" y="9"/>
                    </a:lnTo>
                    <a:lnTo>
                      <a:pt x="12" y="22"/>
                    </a:lnTo>
                    <a:lnTo>
                      <a:pt x="0" y="31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18" y="65"/>
                    </a:lnTo>
                    <a:lnTo>
                      <a:pt x="34" y="71"/>
                    </a:lnTo>
                    <a:lnTo>
                      <a:pt x="52" y="71"/>
                    </a:lnTo>
                    <a:lnTo>
                      <a:pt x="67" y="65"/>
                    </a:lnTo>
                    <a:lnTo>
                      <a:pt x="89" y="62"/>
                    </a:lnTo>
                    <a:lnTo>
                      <a:pt x="107" y="62"/>
                    </a:lnTo>
                    <a:lnTo>
                      <a:pt x="117" y="65"/>
                    </a:lnTo>
                    <a:lnTo>
                      <a:pt x="138" y="62"/>
                    </a:lnTo>
                    <a:lnTo>
                      <a:pt x="144" y="49"/>
                    </a:lnTo>
                    <a:lnTo>
                      <a:pt x="135" y="49"/>
                    </a:lnTo>
                    <a:lnTo>
                      <a:pt x="135" y="43"/>
                    </a:lnTo>
                    <a:lnTo>
                      <a:pt x="135" y="37"/>
                    </a:lnTo>
                    <a:lnTo>
                      <a:pt x="135" y="31"/>
                    </a:lnTo>
                    <a:lnTo>
                      <a:pt x="129" y="22"/>
                    </a:lnTo>
                    <a:lnTo>
                      <a:pt x="107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BB5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82" name="Freeform 104"/>
              <p:cNvSpPr>
                <a:spLocks/>
              </p:cNvSpPr>
              <p:nvPr/>
            </p:nvSpPr>
            <p:spPr bwMode="auto">
              <a:xfrm>
                <a:off x="4950" y="3276"/>
                <a:ext cx="135" cy="49"/>
              </a:xfrm>
              <a:custGeom>
                <a:avLst/>
                <a:gdLst>
                  <a:gd name="T0" fmla="*/ 67 w 135"/>
                  <a:gd name="T1" fmla="*/ 0 h 49"/>
                  <a:gd name="T2" fmla="*/ 40 w 135"/>
                  <a:gd name="T3" fmla="*/ 0 h 49"/>
                  <a:gd name="T4" fmla="*/ 18 w 135"/>
                  <a:gd name="T5" fmla="*/ 6 h 49"/>
                  <a:gd name="T6" fmla="*/ 0 w 135"/>
                  <a:gd name="T7" fmla="*/ 15 h 49"/>
                  <a:gd name="T8" fmla="*/ 0 w 135"/>
                  <a:gd name="T9" fmla="*/ 15 h 49"/>
                  <a:gd name="T10" fmla="*/ 6 w 135"/>
                  <a:gd name="T11" fmla="*/ 27 h 49"/>
                  <a:gd name="T12" fmla="*/ 6 w 135"/>
                  <a:gd name="T13" fmla="*/ 39 h 49"/>
                  <a:gd name="T14" fmla="*/ 18 w 135"/>
                  <a:gd name="T15" fmla="*/ 49 h 49"/>
                  <a:gd name="T16" fmla="*/ 18 w 135"/>
                  <a:gd name="T17" fmla="*/ 49 h 49"/>
                  <a:gd name="T18" fmla="*/ 34 w 135"/>
                  <a:gd name="T19" fmla="*/ 49 h 49"/>
                  <a:gd name="T20" fmla="*/ 52 w 135"/>
                  <a:gd name="T21" fmla="*/ 49 h 49"/>
                  <a:gd name="T22" fmla="*/ 67 w 135"/>
                  <a:gd name="T23" fmla="*/ 49 h 49"/>
                  <a:gd name="T24" fmla="*/ 67 w 135"/>
                  <a:gd name="T25" fmla="*/ 49 h 49"/>
                  <a:gd name="T26" fmla="*/ 83 w 135"/>
                  <a:gd name="T27" fmla="*/ 46 h 49"/>
                  <a:gd name="T28" fmla="*/ 101 w 135"/>
                  <a:gd name="T29" fmla="*/ 46 h 49"/>
                  <a:gd name="T30" fmla="*/ 117 w 135"/>
                  <a:gd name="T31" fmla="*/ 49 h 49"/>
                  <a:gd name="T32" fmla="*/ 117 w 135"/>
                  <a:gd name="T33" fmla="*/ 49 h 49"/>
                  <a:gd name="T34" fmla="*/ 129 w 135"/>
                  <a:gd name="T35" fmla="*/ 46 h 49"/>
                  <a:gd name="T36" fmla="*/ 135 w 135"/>
                  <a:gd name="T37" fmla="*/ 39 h 49"/>
                  <a:gd name="T38" fmla="*/ 135 w 135"/>
                  <a:gd name="T39" fmla="*/ 33 h 49"/>
                  <a:gd name="T40" fmla="*/ 135 w 135"/>
                  <a:gd name="T41" fmla="*/ 33 h 49"/>
                  <a:gd name="T42" fmla="*/ 135 w 135"/>
                  <a:gd name="T43" fmla="*/ 27 h 49"/>
                  <a:gd name="T44" fmla="*/ 129 w 135"/>
                  <a:gd name="T45" fmla="*/ 21 h 49"/>
                  <a:gd name="T46" fmla="*/ 117 w 135"/>
                  <a:gd name="T47" fmla="*/ 15 h 49"/>
                  <a:gd name="T48" fmla="*/ 117 w 135"/>
                  <a:gd name="T49" fmla="*/ 15 h 49"/>
                  <a:gd name="T50" fmla="*/ 110 w 135"/>
                  <a:gd name="T51" fmla="*/ 12 h 49"/>
                  <a:gd name="T52" fmla="*/ 101 w 135"/>
                  <a:gd name="T53" fmla="*/ 0 h 49"/>
                  <a:gd name="T54" fmla="*/ 67 w 135"/>
                  <a:gd name="T55" fmla="*/ 0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5"/>
                  <a:gd name="T85" fmla="*/ 0 h 49"/>
                  <a:gd name="T86" fmla="*/ 135 w 135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5" h="49">
                    <a:moveTo>
                      <a:pt x="67" y="0"/>
                    </a:moveTo>
                    <a:lnTo>
                      <a:pt x="40" y="0"/>
                    </a:lnTo>
                    <a:lnTo>
                      <a:pt x="18" y="6"/>
                    </a:lnTo>
                    <a:lnTo>
                      <a:pt x="0" y="15"/>
                    </a:lnTo>
                    <a:lnTo>
                      <a:pt x="6" y="27"/>
                    </a:lnTo>
                    <a:lnTo>
                      <a:pt x="6" y="39"/>
                    </a:lnTo>
                    <a:lnTo>
                      <a:pt x="18" y="49"/>
                    </a:lnTo>
                    <a:lnTo>
                      <a:pt x="34" y="49"/>
                    </a:lnTo>
                    <a:lnTo>
                      <a:pt x="52" y="49"/>
                    </a:lnTo>
                    <a:lnTo>
                      <a:pt x="67" y="49"/>
                    </a:lnTo>
                    <a:lnTo>
                      <a:pt x="83" y="46"/>
                    </a:lnTo>
                    <a:lnTo>
                      <a:pt x="101" y="46"/>
                    </a:lnTo>
                    <a:lnTo>
                      <a:pt x="117" y="49"/>
                    </a:lnTo>
                    <a:lnTo>
                      <a:pt x="129" y="46"/>
                    </a:lnTo>
                    <a:lnTo>
                      <a:pt x="135" y="39"/>
                    </a:lnTo>
                    <a:lnTo>
                      <a:pt x="135" y="33"/>
                    </a:lnTo>
                    <a:lnTo>
                      <a:pt x="135" y="27"/>
                    </a:lnTo>
                    <a:lnTo>
                      <a:pt x="129" y="21"/>
                    </a:lnTo>
                    <a:lnTo>
                      <a:pt x="117" y="15"/>
                    </a:lnTo>
                    <a:lnTo>
                      <a:pt x="110" y="12"/>
                    </a:lnTo>
                    <a:lnTo>
                      <a:pt x="101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B356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83" name="Freeform 105"/>
              <p:cNvSpPr>
                <a:spLocks/>
              </p:cNvSpPr>
              <p:nvPr/>
            </p:nvSpPr>
            <p:spPr bwMode="auto">
              <a:xfrm>
                <a:off x="4962" y="3276"/>
                <a:ext cx="111" cy="49"/>
              </a:xfrm>
              <a:custGeom>
                <a:avLst/>
                <a:gdLst>
                  <a:gd name="T0" fmla="*/ 105 w 111"/>
                  <a:gd name="T1" fmla="*/ 15 h 49"/>
                  <a:gd name="T2" fmla="*/ 98 w 111"/>
                  <a:gd name="T3" fmla="*/ 12 h 49"/>
                  <a:gd name="T4" fmla="*/ 77 w 111"/>
                  <a:gd name="T5" fmla="*/ 0 h 49"/>
                  <a:gd name="T6" fmla="*/ 40 w 111"/>
                  <a:gd name="T7" fmla="*/ 0 h 49"/>
                  <a:gd name="T8" fmla="*/ 40 w 111"/>
                  <a:gd name="T9" fmla="*/ 0 h 49"/>
                  <a:gd name="T10" fmla="*/ 22 w 111"/>
                  <a:gd name="T11" fmla="*/ 6 h 49"/>
                  <a:gd name="T12" fmla="*/ 9 w 111"/>
                  <a:gd name="T13" fmla="*/ 12 h 49"/>
                  <a:gd name="T14" fmla="*/ 6 w 111"/>
                  <a:gd name="T15" fmla="*/ 15 h 49"/>
                  <a:gd name="T16" fmla="*/ 6 w 111"/>
                  <a:gd name="T17" fmla="*/ 15 h 49"/>
                  <a:gd name="T18" fmla="*/ 0 w 111"/>
                  <a:gd name="T19" fmla="*/ 27 h 49"/>
                  <a:gd name="T20" fmla="*/ 0 w 111"/>
                  <a:gd name="T21" fmla="*/ 39 h 49"/>
                  <a:gd name="T22" fmla="*/ 6 w 111"/>
                  <a:gd name="T23" fmla="*/ 49 h 49"/>
                  <a:gd name="T24" fmla="*/ 6 w 111"/>
                  <a:gd name="T25" fmla="*/ 49 h 49"/>
                  <a:gd name="T26" fmla="*/ 22 w 111"/>
                  <a:gd name="T27" fmla="*/ 49 h 49"/>
                  <a:gd name="T28" fmla="*/ 40 w 111"/>
                  <a:gd name="T29" fmla="*/ 49 h 49"/>
                  <a:gd name="T30" fmla="*/ 55 w 111"/>
                  <a:gd name="T31" fmla="*/ 49 h 49"/>
                  <a:gd name="T32" fmla="*/ 55 w 111"/>
                  <a:gd name="T33" fmla="*/ 49 h 49"/>
                  <a:gd name="T34" fmla="*/ 68 w 111"/>
                  <a:gd name="T35" fmla="*/ 46 h 49"/>
                  <a:gd name="T36" fmla="*/ 77 w 111"/>
                  <a:gd name="T37" fmla="*/ 46 h 49"/>
                  <a:gd name="T38" fmla="*/ 89 w 111"/>
                  <a:gd name="T39" fmla="*/ 49 h 49"/>
                  <a:gd name="T40" fmla="*/ 89 w 111"/>
                  <a:gd name="T41" fmla="*/ 49 h 49"/>
                  <a:gd name="T42" fmla="*/ 105 w 111"/>
                  <a:gd name="T43" fmla="*/ 46 h 49"/>
                  <a:gd name="T44" fmla="*/ 111 w 111"/>
                  <a:gd name="T45" fmla="*/ 39 h 49"/>
                  <a:gd name="T46" fmla="*/ 105 w 111"/>
                  <a:gd name="T47" fmla="*/ 33 h 49"/>
                  <a:gd name="T48" fmla="*/ 105 w 111"/>
                  <a:gd name="T49" fmla="*/ 33 h 49"/>
                  <a:gd name="T50" fmla="*/ 105 w 111"/>
                  <a:gd name="T51" fmla="*/ 27 h 49"/>
                  <a:gd name="T52" fmla="*/ 105 w 111"/>
                  <a:gd name="T53" fmla="*/ 21 h 49"/>
                  <a:gd name="T54" fmla="*/ 105 w 111"/>
                  <a:gd name="T55" fmla="*/ 15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1"/>
                  <a:gd name="T85" fmla="*/ 0 h 49"/>
                  <a:gd name="T86" fmla="*/ 111 w 111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1" h="49">
                    <a:moveTo>
                      <a:pt x="105" y="15"/>
                    </a:moveTo>
                    <a:lnTo>
                      <a:pt x="98" y="12"/>
                    </a:lnTo>
                    <a:lnTo>
                      <a:pt x="77" y="0"/>
                    </a:lnTo>
                    <a:lnTo>
                      <a:pt x="40" y="0"/>
                    </a:lnTo>
                    <a:lnTo>
                      <a:pt x="22" y="6"/>
                    </a:lnTo>
                    <a:lnTo>
                      <a:pt x="9" y="12"/>
                    </a:lnTo>
                    <a:lnTo>
                      <a:pt x="6" y="15"/>
                    </a:lnTo>
                    <a:lnTo>
                      <a:pt x="0" y="27"/>
                    </a:lnTo>
                    <a:lnTo>
                      <a:pt x="0" y="39"/>
                    </a:lnTo>
                    <a:lnTo>
                      <a:pt x="6" y="49"/>
                    </a:lnTo>
                    <a:lnTo>
                      <a:pt x="22" y="49"/>
                    </a:lnTo>
                    <a:lnTo>
                      <a:pt x="40" y="49"/>
                    </a:lnTo>
                    <a:lnTo>
                      <a:pt x="55" y="49"/>
                    </a:lnTo>
                    <a:lnTo>
                      <a:pt x="68" y="46"/>
                    </a:lnTo>
                    <a:lnTo>
                      <a:pt x="77" y="46"/>
                    </a:lnTo>
                    <a:lnTo>
                      <a:pt x="89" y="49"/>
                    </a:lnTo>
                    <a:lnTo>
                      <a:pt x="105" y="46"/>
                    </a:lnTo>
                    <a:lnTo>
                      <a:pt x="111" y="39"/>
                    </a:lnTo>
                    <a:lnTo>
                      <a:pt x="105" y="33"/>
                    </a:lnTo>
                    <a:lnTo>
                      <a:pt x="105" y="27"/>
                    </a:lnTo>
                    <a:lnTo>
                      <a:pt x="105" y="21"/>
                    </a:lnTo>
                    <a:lnTo>
                      <a:pt x="105" y="15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84" name="Freeform 106"/>
              <p:cNvSpPr>
                <a:spLocks/>
              </p:cNvSpPr>
              <p:nvPr/>
            </p:nvSpPr>
            <p:spPr bwMode="auto">
              <a:xfrm>
                <a:off x="4977" y="3288"/>
                <a:ext cx="90" cy="37"/>
              </a:xfrm>
              <a:custGeom>
                <a:avLst/>
                <a:gdLst>
                  <a:gd name="T0" fmla="*/ 90 w 90"/>
                  <a:gd name="T1" fmla="*/ 21 h 37"/>
                  <a:gd name="T2" fmla="*/ 74 w 90"/>
                  <a:gd name="T3" fmla="*/ 27 h 37"/>
                  <a:gd name="T4" fmla="*/ 40 w 90"/>
                  <a:gd name="T5" fmla="*/ 34 h 37"/>
                  <a:gd name="T6" fmla="*/ 7 w 90"/>
                  <a:gd name="T7" fmla="*/ 37 h 37"/>
                  <a:gd name="T8" fmla="*/ 7 w 90"/>
                  <a:gd name="T9" fmla="*/ 37 h 37"/>
                  <a:gd name="T10" fmla="*/ 7 w 90"/>
                  <a:gd name="T11" fmla="*/ 34 h 37"/>
                  <a:gd name="T12" fmla="*/ 0 w 90"/>
                  <a:gd name="T13" fmla="*/ 21 h 37"/>
                  <a:gd name="T14" fmla="*/ 7 w 90"/>
                  <a:gd name="T15" fmla="*/ 3 h 37"/>
                  <a:gd name="T16" fmla="*/ 7 w 90"/>
                  <a:gd name="T17" fmla="*/ 3 h 37"/>
                  <a:gd name="T18" fmla="*/ 28 w 90"/>
                  <a:gd name="T19" fmla="*/ 0 h 37"/>
                  <a:gd name="T20" fmla="*/ 53 w 90"/>
                  <a:gd name="T21" fmla="*/ 0 h 37"/>
                  <a:gd name="T22" fmla="*/ 74 w 90"/>
                  <a:gd name="T23" fmla="*/ 3 h 37"/>
                  <a:gd name="T24" fmla="*/ 74 w 90"/>
                  <a:gd name="T25" fmla="*/ 3 h 37"/>
                  <a:gd name="T26" fmla="*/ 90 w 90"/>
                  <a:gd name="T27" fmla="*/ 15 h 37"/>
                  <a:gd name="T28" fmla="*/ 90 w 90"/>
                  <a:gd name="T29" fmla="*/ 21 h 37"/>
                  <a:gd name="T30" fmla="*/ 90 w 90"/>
                  <a:gd name="T31" fmla="*/ 21 h 3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0"/>
                  <a:gd name="T49" fmla="*/ 0 h 37"/>
                  <a:gd name="T50" fmla="*/ 90 w 90"/>
                  <a:gd name="T51" fmla="*/ 37 h 3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0" h="37">
                    <a:moveTo>
                      <a:pt x="90" y="21"/>
                    </a:moveTo>
                    <a:lnTo>
                      <a:pt x="74" y="27"/>
                    </a:lnTo>
                    <a:lnTo>
                      <a:pt x="40" y="34"/>
                    </a:lnTo>
                    <a:lnTo>
                      <a:pt x="7" y="37"/>
                    </a:lnTo>
                    <a:lnTo>
                      <a:pt x="7" y="34"/>
                    </a:lnTo>
                    <a:lnTo>
                      <a:pt x="0" y="21"/>
                    </a:lnTo>
                    <a:lnTo>
                      <a:pt x="7" y="3"/>
                    </a:lnTo>
                    <a:lnTo>
                      <a:pt x="28" y="0"/>
                    </a:lnTo>
                    <a:lnTo>
                      <a:pt x="53" y="0"/>
                    </a:lnTo>
                    <a:lnTo>
                      <a:pt x="74" y="3"/>
                    </a:lnTo>
                    <a:lnTo>
                      <a:pt x="90" y="15"/>
                    </a:lnTo>
                    <a:lnTo>
                      <a:pt x="90" y="21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85" name="Freeform 107"/>
              <p:cNvSpPr>
                <a:spLocks/>
              </p:cNvSpPr>
              <p:nvPr/>
            </p:nvSpPr>
            <p:spPr bwMode="auto">
              <a:xfrm>
                <a:off x="4977" y="3288"/>
                <a:ext cx="90" cy="37"/>
              </a:xfrm>
              <a:custGeom>
                <a:avLst/>
                <a:gdLst>
                  <a:gd name="T0" fmla="*/ 7 w 90"/>
                  <a:gd name="T1" fmla="*/ 3 h 37"/>
                  <a:gd name="T2" fmla="*/ 0 w 90"/>
                  <a:gd name="T3" fmla="*/ 21 h 37"/>
                  <a:gd name="T4" fmla="*/ 7 w 90"/>
                  <a:gd name="T5" fmla="*/ 34 h 37"/>
                  <a:gd name="T6" fmla="*/ 7 w 90"/>
                  <a:gd name="T7" fmla="*/ 37 h 37"/>
                  <a:gd name="T8" fmla="*/ 7 w 90"/>
                  <a:gd name="T9" fmla="*/ 37 h 37"/>
                  <a:gd name="T10" fmla="*/ 40 w 90"/>
                  <a:gd name="T11" fmla="*/ 34 h 37"/>
                  <a:gd name="T12" fmla="*/ 74 w 90"/>
                  <a:gd name="T13" fmla="*/ 27 h 37"/>
                  <a:gd name="T14" fmla="*/ 90 w 90"/>
                  <a:gd name="T15" fmla="*/ 21 h 37"/>
                  <a:gd name="T16" fmla="*/ 90 w 90"/>
                  <a:gd name="T17" fmla="*/ 21 h 37"/>
                  <a:gd name="T18" fmla="*/ 90 w 90"/>
                  <a:gd name="T19" fmla="*/ 21 h 37"/>
                  <a:gd name="T20" fmla="*/ 90 w 90"/>
                  <a:gd name="T21" fmla="*/ 15 h 37"/>
                  <a:gd name="T22" fmla="*/ 74 w 90"/>
                  <a:gd name="T23" fmla="*/ 3 h 37"/>
                  <a:gd name="T24" fmla="*/ 74 w 90"/>
                  <a:gd name="T25" fmla="*/ 3 h 37"/>
                  <a:gd name="T26" fmla="*/ 56 w 90"/>
                  <a:gd name="T27" fmla="*/ 0 h 37"/>
                  <a:gd name="T28" fmla="*/ 34 w 90"/>
                  <a:gd name="T29" fmla="*/ 0 h 37"/>
                  <a:gd name="T30" fmla="*/ 7 w 90"/>
                  <a:gd name="T31" fmla="*/ 3 h 3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0"/>
                  <a:gd name="T49" fmla="*/ 0 h 37"/>
                  <a:gd name="T50" fmla="*/ 90 w 90"/>
                  <a:gd name="T51" fmla="*/ 37 h 3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0" h="37">
                    <a:moveTo>
                      <a:pt x="7" y="3"/>
                    </a:moveTo>
                    <a:lnTo>
                      <a:pt x="0" y="21"/>
                    </a:lnTo>
                    <a:lnTo>
                      <a:pt x="7" y="34"/>
                    </a:lnTo>
                    <a:lnTo>
                      <a:pt x="7" y="37"/>
                    </a:lnTo>
                    <a:lnTo>
                      <a:pt x="40" y="34"/>
                    </a:lnTo>
                    <a:lnTo>
                      <a:pt x="74" y="27"/>
                    </a:lnTo>
                    <a:lnTo>
                      <a:pt x="90" y="21"/>
                    </a:lnTo>
                    <a:lnTo>
                      <a:pt x="90" y="15"/>
                    </a:lnTo>
                    <a:lnTo>
                      <a:pt x="74" y="3"/>
                    </a:lnTo>
                    <a:lnTo>
                      <a:pt x="56" y="0"/>
                    </a:lnTo>
                    <a:lnTo>
                      <a:pt x="3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B95F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86" name="Freeform 108"/>
              <p:cNvSpPr>
                <a:spLocks/>
              </p:cNvSpPr>
              <p:nvPr/>
            </p:nvSpPr>
            <p:spPr bwMode="auto">
              <a:xfrm>
                <a:off x="4977" y="3291"/>
                <a:ext cx="90" cy="34"/>
              </a:xfrm>
              <a:custGeom>
                <a:avLst/>
                <a:gdLst>
                  <a:gd name="T0" fmla="*/ 7 w 90"/>
                  <a:gd name="T1" fmla="*/ 18 h 34"/>
                  <a:gd name="T2" fmla="*/ 0 w 90"/>
                  <a:gd name="T3" fmla="*/ 24 h 34"/>
                  <a:gd name="T4" fmla="*/ 7 w 90"/>
                  <a:gd name="T5" fmla="*/ 31 h 34"/>
                  <a:gd name="T6" fmla="*/ 7 w 90"/>
                  <a:gd name="T7" fmla="*/ 34 h 34"/>
                  <a:gd name="T8" fmla="*/ 7 w 90"/>
                  <a:gd name="T9" fmla="*/ 34 h 34"/>
                  <a:gd name="T10" fmla="*/ 40 w 90"/>
                  <a:gd name="T11" fmla="*/ 31 h 34"/>
                  <a:gd name="T12" fmla="*/ 74 w 90"/>
                  <a:gd name="T13" fmla="*/ 24 h 34"/>
                  <a:gd name="T14" fmla="*/ 90 w 90"/>
                  <a:gd name="T15" fmla="*/ 18 h 34"/>
                  <a:gd name="T16" fmla="*/ 90 w 90"/>
                  <a:gd name="T17" fmla="*/ 18 h 34"/>
                  <a:gd name="T18" fmla="*/ 90 w 90"/>
                  <a:gd name="T19" fmla="*/ 18 h 34"/>
                  <a:gd name="T20" fmla="*/ 83 w 90"/>
                  <a:gd name="T21" fmla="*/ 18 h 34"/>
                  <a:gd name="T22" fmla="*/ 74 w 90"/>
                  <a:gd name="T23" fmla="*/ 18 h 34"/>
                  <a:gd name="T24" fmla="*/ 74 w 90"/>
                  <a:gd name="T25" fmla="*/ 18 h 34"/>
                  <a:gd name="T26" fmla="*/ 56 w 90"/>
                  <a:gd name="T27" fmla="*/ 0 h 34"/>
                  <a:gd name="T28" fmla="*/ 34 w 90"/>
                  <a:gd name="T29" fmla="*/ 6 h 34"/>
                  <a:gd name="T30" fmla="*/ 7 w 90"/>
                  <a:gd name="T31" fmla="*/ 18 h 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0"/>
                  <a:gd name="T49" fmla="*/ 0 h 34"/>
                  <a:gd name="T50" fmla="*/ 90 w 90"/>
                  <a:gd name="T51" fmla="*/ 34 h 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0" h="34">
                    <a:moveTo>
                      <a:pt x="7" y="18"/>
                    </a:moveTo>
                    <a:lnTo>
                      <a:pt x="0" y="24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40" y="31"/>
                    </a:lnTo>
                    <a:lnTo>
                      <a:pt x="74" y="24"/>
                    </a:lnTo>
                    <a:lnTo>
                      <a:pt x="90" y="18"/>
                    </a:lnTo>
                    <a:lnTo>
                      <a:pt x="83" y="18"/>
                    </a:lnTo>
                    <a:lnTo>
                      <a:pt x="74" y="18"/>
                    </a:lnTo>
                    <a:lnTo>
                      <a:pt x="56" y="0"/>
                    </a:lnTo>
                    <a:lnTo>
                      <a:pt x="34" y="6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C87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87" name="Freeform 109"/>
              <p:cNvSpPr>
                <a:spLocks/>
              </p:cNvSpPr>
              <p:nvPr/>
            </p:nvSpPr>
            <p:spPr bwMode="auto">
              <a:xfrm>
                <a:off x="4984" y="3297"/>
                <a:ext cx="83" cy="28"/>
              </a:xfrm>
              <a:custGeom>
                <a:avLst/>
                <a:gdLst>
                  <a:gd name="T0" fmla="*/ 18 w 83"/>
                  <a:gd name="T1" fmla="*/ 12 h 28"/>
                  <a:gd name="T2" fmla="*/ 0 w 83"/>
                  <a:gd name="T3" fmla="*/ 18 h 28"/>
                  <a:gd name="T4" fmla="*/ 0 w 83"/>
                  <a:gd name="T5" fmla="*/ 25 h 28"/>
                  <a:gd name="T6" fmla="*/ 0 w 83"/>
                  <a:gd name="T7" fmla="*/ 28 h 28"/>
                  <a:gd name="T8" fmla="*/ 0 w 83"/>
                  <a:gd name="T9" fmla="*/ 28 h 28"/>
                  <a:gd name="T10" fmla="*/ 33 w 83"/>
                  <a:gd name="T11" fmla="*/ 25 h 28"/>
                  <a:gd name="T12" fmla="*/ 73 w 83"/>
                  <a:gd name="T13" fmla="*/ 18 h 28"/>
                  <a:gd name="T14" fmla="*/ 83 w 83"/>
                  <a:gd name="T15" fmla="*/ 12 h 28"/>
                  <a:gd name="T16" fmla="*/ 83 w 83"/>
                  <a:gd name="T17" fmla="*/ 12 h 28"/>
                  <a:gd name="T18" fmla="*/ 83 w 83"/>
                  <a:gd name="T19" fmla="*/ 12 h 28"/>
                  <a:gd name="T20" fmla="*/ 76 w 83"/>
                  <a:gd name="T21" fmla="*/ 12 h 28"/>
                  <a:gd name="T22" fmla="*/ 67 w 83"/>
                  <a:gd name="T23" fmla="*/ 12 h 28"/>
                  <a:gd name="T24" fmla="*/ 67 w 83"/>
                  <a:gd name="T25" fmla="*/ 12 h 28"/>
                  <a:gd name="T26" fmla="*/ 49 w 83"/>
                  <a:gd name="T27" fmla="*/ 0 h 28"/>
                  <a:gd name="T28" fmla="*/ 33 w 83"/>
                  <a:gd name="T29" fmla="*/ 0 h 28"/>
                  <a:gd name="T30" fmla="*/ 18 w 83"/>
                  <a:gd name="T31" fmla="*/ 12 h 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3"/>
                  <a:gd name="T49" fmla="*/ 0 h 28"/>
                  <a:gd name="T50" fmla="*/ 83 w 83"/>
                  <a:gd name="T51" fmla="*/ 28 h 2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3" h="28">
                    <a:moveTo>
                      <a:pt x="18" y="12"/>
                    </a:moveTo>
                    <a:lnTo>
                      <a:pt x="0" y="18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33" y="25"/>
                    </a:lnTo>
                    <a:lnTo>
                      <a:pt x="73" y="18"/>
                    </a:lnTo>
                    <a:lnTo>
                      <a:pt x="83" y="12"/>
                    </a:lnTo>
                    <a:lnTo>
                      <a:pt x="76" y="12"/>
                    </a:lnTo>
                    <a:lnTo>
                      <a:pt x="67" y="12"/>
                    </a:lnTo>
                    <a:lnTo>
                      <a:pt x="49" y="0"/>
                    </a:lnTo>
                    <a:lnTo>
                      <a:pt x="33" y="0"/>
                    </a:lnTo>
                    <a:lnTo>
                      <a:pt x="18" y="12"/>
                    </a:lnTo>
                    <a:close/>
                  </a:path>
                </a:pathLst>
              </a:custGeom>
              <a:solidFill>
                <a:srgbClr val="D68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88" name="Freeform 110"/>
              <p:cNvSpPr>
                <a:spLocks/>
              </p:cNvSpPr>
              <p:nvPr/>
            </p:nvSpPr>
            <p:spPr bwMode="auto">
              <a:xfrm>
                <a:off x="4984" y="3297"/>
                <a:ext cx="83" cy="28"/>
              </a:xfrm>
              <a:custGeom>
                <a:avLst/>
                <a:gdLst>
                  <a:gd name="T0" fmla="*/ 83 w 83"/>
                  <a:gd name="T1" fmla="*/ 12 h 28"/>
                  <a:gd name="T2" fmla="*/ 73 w 83"/>
                  <a:gd name="T3" fmla="*/ 18 h 28"/>
                  <a:gd name="T4" fmla="*/ 40 w 83"/>
                  <a:gd name="T5" fmla="*/ 25 h 28"/>
                  <a:gd name="T6" fmla="*/ 0 w 83"/>
                  <a:gd name="T7" fmla="*/ 28 h 28"/>
                  <a:gd name="T8" fmla="*/ 0 w 83"/>
                  <a:gd name="T9" fmla="*/ 28 h 28"/>
                  <a:gd name="T10" fmla="*/ 0 w 83"/>
                  <a:gd name="T11" fmla="*/ 25 h 28"/>
                  <a:gd name="T12" fmla="*/ 6 w 83"/>
                  <a:gd name="T13" fmla="*/ 18 h 28"/>
                  <a:gd name="T14" fmla="*/ 18 w 83"/>
                  <a:gd name="T15" fmla="*/ 12 h 28"/>
                  <a:gd name="T16" fmla="*/ 18 w 83"/>
                  <a:gd name="T17" fmla="*/ 12 h 28"/>
                  <a:gd name="T18" fmla="*/ 33 w 83"/>
                  <a:gd name="T19" fmla="*/ 0 h 28"/>
                  <a:gd name="T20" fmla="*/ 49 w 83"/>
                  <a:gd name="T21" fmla="*/ 0 h 28"/>
                  <a:gd name="T22" fmla="*/ 67 w 83"/>
                  <a:gd name="T23" fmla="*/ 12 h 28"/>
                  <a:gd name="T24" fmla="*/ 67 w 83"/>
                  <a:gd name="T25" fmla="*/ 12 h 28"/>
                  <a:gd name="T26" fmla="*/ 76 w 83"/>
                  <a:gd name="T27" fmla="*/ 12 h 28"/>
                  <a:gd name="T28" fmla="*/ 83 w 83"/>
                  <a:gd name="T29" fmla="*/ 12 h 28"/>
                  <a:gd name="T30" fmla="*/ 83 w 83"/>
                  <a:gd name="T31" fmla="*/ 12 h 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3"/>
                  <a:gd name="T49" fmla="*/ 0 h 28"/>
                  <a:gd name="T50" fmla="*/ 83 w 83"/>
                  <a:gd name="T51" fmla="*/ 28 h 2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3" h="28">
                    <a:moveTo>
                      <a:pt x="83" y="12"/>
                    </a:moveTo>
                    <a:lnTo>
                      <a:pt x="73" y="18"/>
                    </a:lnTo>
                    <a:lnTo>
                      <a:pt x="40" y="25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6" y="18"/>
                    </a:lnTo>
                    <a:lnTo>
                      <a:pt x="18" y="12"/>
                    </a:lnTo>
                    <a:lnTo>
                      <a:pt x="33" y="0"/>
                    </a:lnTo>
                    <a:lnTo>
                      <a:pt x="49" y="0"/>
                    </a:lnTo>
                    <a:lnTo>
                      <a:pt x="67" y="12"/>
                    </a:lnTo>
                    <a:lnTo>
                      <a:pt x="76" y="12"/>
                    </a:lnTo>
                    <a:lnTo>
                      <a:pt x="83" y="12"/>
                    </a:lnTo>
                    <a:close/>
                  </a:path>
                </a:pathLst>
              </a:custGeom>
              <a:solidFill>
                <a:srgbClr val="E59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89" name="Freeform 111"/>
              <p:cNvSpPr>
                <a:spLocks/>
              </p:cNvSpPr>
              <p:nvPr/>
            </p:nvSpPr>
            <p:spPr bwMode="auto">
              <a:xfrm>
                <a:off x="4784" y="3371"/>
                <a:ext cx="83" cy="89"/>
              </a:xfrm>
              <a:custGeom>
                <a:avLst/>
                <a:gdLst>
                  <a:gd name="T0" fmla="*/ 15 w 83"/>
                  <a:gd name="T1" fmla="*/ 89 h 89"/>
                  <a:gd name="T2" fmla="*/ 34 w 83"/>
                  <a:gd name="T3" fmla="*/ 77 h 89"/>
                  <a:gd name="T4" fmla="*/ 61 w 83"/>
                  <a:gd name="T5" fmla="*/ 49 h 89"/>
                  <a:gd name="T6" fmla="*/ 83 w 83"/>
                  <a:gd name="T7" fmla="*/ 21 h 89"/>
                  <a:gd name="T8" fmla="*/ 83 w 83"/>
                  <a:gd name="T9" fmla="*/ 21 h 89"/>
                  <a:gd name="T10" fmla="*/ 83 w 83"/>
                  <a:gd name="T11" fmla="*/ 9 h 89"/>
                  <a:gd name="T12" fmla="*/ 68 w 83"/>
                  <a:gd name="T13" fmla="*/ 0 h 89"/>
                  <a:gd name="T14" fmla="*/ 49 w 83"/>
                  <a:gd name="T15" fmla="*/ 6 h 89"/>
                  <a:gd name="T16" fmla="*/ 49 w 83"/>
                  <a:gd name="T17" fmla="*/ 6 h 89"/>
                  <a:gd name="T18" fmla="*/ 28 w 83"/>
                  <a:gd name="T19" fmla="*/ 15 h 89"/>
                  <a:gd name="T20" fmla="*/ 12 w 83"/>
                  <a:gd name="T21" fmla="*/ 34 h 89"/>
                  <a:gd name="T22" fmla="*/ 0 w 83"/>
                  <a:gd name="T23" fmla="*/ 55 h 89"/>
                  <a:gd name="T24" fmla="*/ 0 w 83"/>
                  <a:gd name="T25" fmla="*/ 55 h 89"/>
                  <a:gd name="T26" fmla="*/ 6 w 83"/>
                  <a:gd name="T27" fmla="*/ 77 h 89"/>
                  <a:gd name="T28" fmla="*/ 15 w 83"/>
                  <a:gd name="T29" fmla="*/ 89 h 89"/>
                  <a:gd name="T30" fmla="*/ 15 w 83"/>
                  <a:gd name="T31" fmla="*/ 89 h 8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3"/>
                  <a:gd name="T49" fmla="*/ 0 h 89"/>
                  <a:gd name="T50" fmla="*/ 83 w 83"/>
                  <a:gd name="T51" fmla="*/ 89 h 8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3" h="89">
                    <a:moveTo>
                      <a:pt x="15" y="89"/>
                    </a:moveTo>
                    <a:lnTo>
                      <a:pt x="34" y="77"/>
                    </a:lnTo>
                    <a:lnTo>
                      <a:pt x="61" y="49"/>
                    </a:lnTo>
                    <a:lnTo>
                      <a:pt x="83" y="21"/>
                    </a:lnTo>
                    <a:lnTo>
                      <a:pt x="83" y="9"/>
                    </a:lnTo>
                    <a:lnTo>
                      <a:pt x="68" y="0"/>
                    </a:lnTo>
                    <a:lnTo>
                      <a:pt x="49" y="6"/>
                    </a:lnTo>
                    <a:lnTo>
                      <a:pt x="28" y="15"/>
                    </a:lnTo>
                    <a:lnTo>
                      <a:pt x="12" y="34"/>
                    </a:lnTo>
                    <a:lnTo>
                      <a:pt x="0" y="55"/>
                    </a:lnTo>
                    <a:lnTo>
                      <a:pt x="6" y="77"/>
                    </a:lnTo>
                    <a:lnTo>
                      <a:pt x="15" y="89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90" name="Freeform 112"/>
              <p:cNvSpPr>
                <a:spLocks/>
              </p:cNvSpPr>
              <p:nvPr/>
            </p:nvSpPr>
            <p:spPr bwMode="auto">
              <a:xfrm>
                <a:off x="4784" y="3377"/>
                <a:ext cx="83" cy="83"/>
              </a:xfrm>
              <a:custGeom>
                <a:avLst/>
                <a:gdLst>
                  <a:gd name="T0" fmla="*/ 49 w 83"/>
                  <a:gd name="T1" fmla="*/ 0 h 83"/>
                  <a:gd name="T2" fmla="*/ 74 w 83"/>
                  <a:gd name="T3" fmla="*/ 0 h 83"/>
                  <a:gd name="T4" fmla="*/ 83 w 83"/>
                  <a:gd name="T5" fmla="*/ 9 h 83"/>
                  <a:gd name="T6" fmla="*/ 83 w 83"/>
                  <a:gd name="T7" fmla="*/ 15 h 83"/>
                  <a:gd name="T8" fmla="*/ 83 w 83"/>
                  <a:gd name="T9" fmla="*/ 15 h 83"/>
                  <a:gd name="T10" fmla="*/ 68 w 83"/>
                  <a:gd name="T11" fmla="*/ 37 h 83"/>
                  <a:gd name="T12" fmla="*/ 46 w 83"/>
                  <a:gd name="T13" fmla="*/ 58 h 83"/>
                  <a:gd name="T14" fmla="*/ 28 w 83"/>
                  <a:gd name="T15" fmla="*/ 77 h 83"/>
                  <a:gd name="T16" fmla="*/ 15 w 83"/>
                  <a:gd name="T17" fmla="*/ 83 h 83"/>
                  <a:gd name="T18" fmla="*/ 15 w 83"/>
                  <a:gd name="T19" fmla="*/ 83 h 83"/>
                  <a:gd name="T20" fmla="*/ 15 w 83"/>
                  <a:gd name="T21" fmla="*/ 83 h 83"/>
                  <a:gd name="T22" fmla="*/ 6 w 83"/>
                  <a:gd name="T23" fmla="*/ 77 h 83"/>
                  <a:gd name="T24" fmla="*/ 0 w 83"/>
                  <a:gd name="T25" fmla="*/ 64 h 83"/>
                  <a:gd name="T26" fmla="*/ 0 w 83"/>
                  <a:gd name="T27" fmla="*/ 64 h 83"/>
                  <a:gd name="T28" fmla="*/ 12 w 83"/>
                  <a:gd name="T29" fmla="*/ 31 h 83"/>
                  <a:gd name="T30" fmla="*/ 28 w 83"/>
                  <a:gd name="T31" fmla="*/ 9 h 83"/>
                  <a:gd name="T32" fmla="*/ 49 w 83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83"/>
                  <a:gd name="T53" fmla="*/ 83 w 83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83">
                    <a:moveTo>
                      <a:pt x="49" y="0"/>
                    </a:moveTo>
                    <a:lnTo>
                      <a:pt x="74" y="0"/>
                    </a:lnTo>
                    <a:lnTo>
                      <a:pt x="83" y="9"/>
                    </a:lnTo>
                    <a:lnTo>
                      <a:pt x="83" y="15"/>
                    </a:lnTo>
                    <a:lnTo>
                      <a:pt x="68" y="37"/>
                    </a:lnTo>
                    <a:lnTo>
                      <a:pt x="46" y="58"/>
                    </a:lnTo>
                    <a:lnTo>
                      <a:pt x="28" y="77"/>
                    </a:lnTo>
                    <a:lnTo>
                      <a:pt x="15" y="83"/>
                    </a:lnTo>
                    <a:lnTo>
                      <a:pt x="6" y="77"/>
                    </a:lnTo>
                    <a:lnTo>
                      <a:pt x="0" y="64"/>
                    </a:lnTo>
                    <a:lnTo>
                      <a:pt x="12" y="31"/>
                    </a:lnTo>
                    <a:lnTo>
                      <a:pt x="28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95F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91" name="Freeform 113"/>
              <p:cNvSpPr>
                <a:spLocks/>
              </p:cNvSpPr>
              <p:nvPr/>
            </p:nvSpPr>
            <p:spPr bwMode="auto">
              <a:xfrm>
                <a:off x="4784" y="3377"/>
                <a:ext cx="83" cy="83"/>
              </a:xfrm>
              <a:custGeom>
                <a:avLst/>
                <a:gdLst>
                  <a:gd name="T0" fmla="*/ 49 w 83"/>
                  <a:gd name="T1" fmla="*/ 0 h 83"/>
                  <a:gd name="T2" fmla="*/ 74 w 83"/>
                  <a:gd name="T3" fmla="*/ 0 h 83"/>
                  <a:gd name="T4" fmla="*/ 83 w 83"/>
                  <a:gd name="T5" fmla="*/ 9 h 83"/>
                  <a:gd name="T6" fmla="*/ 83 w 83"/>
                  <a:gd name="T7" fmla="*/ 15 h 83"/>
                  <a:gd name="T8" fmla="*/ 83 w 83"/>
                  <a:gd name="T9" fmla="*/ 15 h 83"/>
                  <a:gd name="T10" fmla="*/ 68 w 83"/>
                  <a:gd name="T11" fmla="*/ 37 h 83"/>
                  <a:gd name="T12" fmla="*/ 46 w 83"/>
                  <a:gd name="T13" fmla="*/ 58 h 83"/>
                  <a:gd name="T14" fmla="*/ 28 w 83"/>
                  <a:gd name="T15" fmla="*/ 77 h 83"/>
                  <a:gd name="T16" fmla="*/ 15 w 83"/>
                  <a:gd name="T17" fmla="*/ 83 h 83"/>
                  <a:gd name="T18" fmla="*/ 15 w 83"/>
                  <a:gd name="T19" fmla="*/ 83 h 83"/>
                  <a:gd name="T20" fmla="*/ 15 w 83"/>
                  <a:gd name="T21" fmla="*/ 83 h 83"/>
                  <a:gd name="T22" fmla="*/ 12 w 83"/>
                  <a:gd name="T23" fmla="*/ 77 h 83"/>
                  <a:gd name="T24" fmla="*/ 0 w 83"/>
                  <a:gd name="T25" fmla="*/ 64 h 83"/>
                  <a:gd name="T26" fmla="*/ 0 w 83"/>
                  <a:gd name="T27" fmla="*/ 64 h 83"/>
                  <a:gd name="T28" fmla="*/ 12 w 83"/>
                  <a:gd name="T29" fmla="*/ 37 h 83"/>
                  <a:gd name="T30" fmla="*/ 28 w 83"/>
                  <a:gd name="T31" fmla="*/ 15 h 83"/>
                  <a:gd name="T32" fmla="*/ 49 w 83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83"/>
                  <a:gd name="T53" fmla="*/ 83 w 83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83">
                    <a:moveTo>
                      <a:pt x="49" y="0"/>
                    </a:moveTo>
                    <a:lnTo>
                      <a:pt x="74" y="0"/>
                    </a:lnTo>
                    <a:lnTo>
                      <a:pt x="83" y="9"/>
                    </a:lnTo>
                    <a:lnTo>
                      <a:pt x="83" y="15"/>
                    </a:lnTo>
                    <a:lnTo>
                      <a:pt x="68" y="37"/>
                    </a:lnTo>
                    <a:lnTo>
                      <a:pt x="46" y="58"/>
                    </a:lnTo>
                    <a:lnTo>
                      <a:pt x="28" y="77"/>
                    </a:lnTo>
                    <a:lnTo>
                      <a:pt x="15" y="83"/>
                    </a:lnTo>
                    <a:lnTo>
                      <a:pt x="12" y="77"/>
                    </a:lnTo>
                    <a:lnTo>
                      <a:pt x="0" y="64"/>
                    </a:lnTo>
                    <a:lnTo>
                      <a:pt x="12" y="37"/>
                    </a:lnTo>
                    <a:lnTo>
                      <a:pt x="28" y="1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87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92" name="Freeform 114"/>
              <p:cNvSpPr>
                <a:spLocks/>
              </p:cNvSpPr>
              <p:nvPr/>
            </p:nvSpPr>
            <p:spPr bwMode="auto">
              <a:xfrm>
                <a:off x="4799" y="3380"/>
                <a:ext cx="68" cy="80"/>
              </a:xfrm>
              <a:custGeom>
                <a:avLst/>
                <a:gdLst>
                  <a:gd name="T0" fmla="*/ 34 w 68"/>
                  <a:gd name="T1" fmla="*/ 12 h 80"/>
                  <a:gd name="T2" fmla="*/ 59 w 68"/>
                  <a:gd name="T3" fmla="*/ 0 h 80"/>
                  <a:gd name="T4" fmla="*/ 68 w 68"/>
                  <a:gd name="T5" fmla="*/ 6 h 80"/>
                  <a:gd name="T6" fmla="*/ 68 w 68"/>
                  <a:gd name="T7" fmla="*/ 12 h 80"/>
                  <a:gd name="T8" fmla="*/ 68 w 68"/>
                  <a:gd name="T9" fmla="*/ 12 h 80"/>
                  <a:gd name="T10" fmla="*/ 53 w 68"/>
                  <a:gd name="T11" fmla="*/ 34 h 80"/>
                  <a:gd name="T12" fmla="*/ 31 w 68"/>
                  <a:gd name="T13" fmla="*/ 55 h 80"/>
                  <a:gd name="T14" fmla="*/ 13 w 68"/>
                  <a:gd name="T15" fmla="*/ 74 h 80"/>
                  <a:gd name="T16" fmla="*/ 0 w 68"/>
                  <a:gd name="T17" fmla="*/ 80 h 80"/>
                  <a:gd name="T18" fmla="*/ 0 w 68"/>
                  <a:gd name="T19" fmla="*/ 80 h 80"/>
                  <a:gd name="T20" fmla="*/ 0 w 68"/>
                  <a:gd name="T21" fmla="*/ 80 h 80"/>
                  <a:gd name="T22" fmla="*/ 0 w 68"/>
                  <a:gd name="T23" fmla="*/ 74 h 80"/>
                  <a:gd name="T24" fmla="*/ 0 w 68"/>
                  <a:gd name="T25" fmla="*/ 61 h 80"/>
                  <a:gd name="T26" fmla="*/ 0 w 68"/>
                  <a:gd name="T27" fmla="*/ 61 h 80"/>
                  <a:gd name="T28" fmla="*/ 0 w 68"/>
                  <a:gd name="T29" fmla="*/ 34 h 80"/>
                  <a:gd name="T30" fmla="*/ 13 w 68"/>
                  <a:gd name="T31" fmla="*/ 18 h 80"/>
                  <a:gd name="T32" fmla="*/ 34 w 68"/>
                  <a:gd name="T33" fmla="*/ 12 h 8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0"/>
                  <a:gd name="T53" fmla="*/ 68 w 68"/>
                  <a:gd name="T54" fmla="*/ 80 h 8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0">
                    <a:moveTo>
                      <a:pt x="34" y="12"/>
                    </a:moveTo>
                    <a:lnTo>
                      <a:pt x="59" y="0"/>
                    </a:lnTo>
                    <a:lnTo>
                      <a:pt x="68" y="6"/>
                    </a:lnTo>
                    <a:lnTo>
                      <a:pt x="68" y="12"/>
                    </a:lnTo>
                    <a:lnTo>
                      <a:pt x="53" y="34"/>
                    </a:lnTo>
                    <a:lnTo>
                      <a:pt x="31" y="55"/>
                    </a:lnTo>
                    <a:lnTo>
                      <a:pt x="13" y="74"/>
                    </a:lnTo>
                    <a:lnTo>
                      <a:pt x="0" y="80"/>
                    </a:lnTo>
                    <a:lnTo>
                      <a:pt x="0" y="74"/>
                    </a:lnTo>
                    <a:lnTo>
                      <a:pt x="0" y="61"/>
                    </a:lnTo>
                    <a:lnTo>
                      <a:pt x="0" y="34"/>
                    </a:lnTo>
                    <a:lnTo>
                      <a:pt x="13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D68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93" name="Freeform 115"/>
              <p:cNvSpPr>
                <a:spLocks/>
              </p:cNvSpPr>
              <p:nvPr/>
            </p:nvSpPr>
            <p:spPr bwMode="auto">
              <a:xfrm>
                <a:off x="4799" y="3386"/>
                <a:ext cx="53" cy="74"/>
              </a:xfrm>
              <a:custGeom>
                <a:avLst/>
                <a:gdLst>
                  <a:gd name="T0" fmla="*/ 0 w 53"/>
                  <a:gd name="T1" fmla="*/ 74 h 74"/>
                  <a:gd name="T2" fmla="*/ 13 w 53"/>
                  <a:gd name="T3" fmla="*/ 62 h 74"/>
                  <a:gd name="T4" fmla="*/ 40 w 53"/>
                  <a:gd name="T5" fmla="*/ 34 h 74"/>
                  <a:gd name="T6" fmla="*/ 53 w 53"/>
                  <a:gd name="T7" fmla="*/ 6 h 74"/>
                  <a:gd name="T8" fmla="*/ 53 w 53"/>
                  <a:gd name="T9" fmla="*/ 6 h 74"/>
                  <a:gd name="T10" fmla="*/ 53 w 53"/>
                  <a:gd name="T11" fmla="*/ 0 h 74"/>
                  <a:gd name="T12" fmla="*/ 53 w 53"/>
                  <a:gd name="T13" fmla="*/ 0 h 74"/>
                  <a:gd name="T14" fmla="*/ 34 w 53"/>
                  <a:gd name="T15" fmla="*/ 6 h 74"/>
                  <a:gd name="T16" fmla="*/ 34 w 53"/>
                  <a:gd name="T17" fmla="*/ 6 h 74"/>
                  <a:gd name="T18" fmla="*/ 19 w 53"/>
                  <a:gd name="T19" fmla="*/ 12 h 74"/>
                  <a:gd name="T20" fmla="*/ 7 w 53"/>
                  <a:gd name="T21" fmla="*/ 28 h 74"/>
                  <a:gd name="T22" fmla="*/ 0 w 53"/>
                  <a:gd name="T23" fmla="*/ 55 h 74"/>
                  <a:gd name="T24" fmla="*/ 0 w 53"/>
                  <a:gd name="T25" fmla="*/ 55 h 74"/>
                  <a:gd name="T26" fmla="*/ 0 w 53"/>
                  <a:gd name="T27" fmla="*/ 68 h 74"/>
                  <a:gd name="T28" fmla="*/ 0 w 53"/>
                  <a:gd name="T29" fmla="*/ 74 h 74"/>
                  <a:gd name="T30" fmla="*/ 0 w 53"/>
                  <a:gd name="T31" fmla="*/ 74 h 7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3"/>
                  <a:gd name="T49" fmla="*/ 0 h 74"/>
                  <a:gd name="T50" fmla="*/ 53 w 53"/>
                  <a:gd name="T51" fmla="*/ 74 h 7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3" h="74">
                    <a:moveTo>
                      <a:pt x="0" y="74"/>
                    </a:moveTo>
                    <a:lnTo>
                      <a:pt x="13" y="62"/>
                    </a:lnTo>
                    <a:lnTo>
                      <a:pt x="40" y="34"/>
                    </a:lnTo>
                    <a:lnTo>
                      <a:pt x="53" y="6"/>
                    </a:lnTo>
                    <a:lnTo>
                      <a:pt x="53" y="0"/>
                    </a:lnTo>
                    <a:lnTo>
                      <a:pt x="34" y="6"/>
                    </a:lnTo>
                    <a:lnTo>
                      <a:pt x="19" y="12"/>
                    </a:lnTo>
                    <a:lnTo>
                      <a:pt x="7" y="28"/>
                    </a:lnTo>
                    <a:lnTo>
                      <a:pt x="0" y="55"/>
                    </a:lnTo>
                    <a:lnTo>
                      <a:pt x="0" y="68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59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94" name="Freeform 116"/>
              <p:cNvSpPr>
                <a:spLocks/>
              </p:cNvSpPr>
              <p:nvPr/>
            </p:nvSpPr>
            <p:spPr bwMode="auto">
              <a:xfrm>
                <a:off x="4968" y="3358"/>
                <a:ext cx="34" cy="34"/>
              </a:xfrm>
              <a:custGeom>
                <a:avLst/>
                <a:gdLst>
                  <a:gd name="T0" fmla="*/ 16 w 34"/>
                  <a:gd name="T1" fmla="*/ 34 h 34"/>
                  <a:gd name="T2" fmla="*/ 16 w 34"/>
                  <a:gd name="T3" fmla="*/ 28 h 34"/>
                  <a:gd name="T4" fmla="*/ 9 w 34"/>
                  <a:gd name="T5" fmla="*/ 22 h 34"/>
                  <a:gd name="T6" fmla="*/ 0 w 34"/>
                  <a:gd name="T7" fmla="*/ 19 h 34"/>
                  <a:gd name="T8" fmla="*/ 0 w 34"/>
                  <a:gd name="T9" fmla="*/ 19 h 34"/>
                  <a:gd name="T10" fmla="*/ 0 w 34"/>
                  <a:gd name="T11" fmla="*/ 7 h 34"/>
                  <a:gd name="T12" fmla="*/ 0 w 34"/>
                  <a:gd name="T13" fmla="*/ 7 h 34"/>
                  <a:gd name="T14" fmla="*/ 0 w 34"/>
                  <a:gd name="T15" fmla="*/ 0 h 34"/>
                  <a:gd name="T16" fmla="*/ 0 w 34"/>
                  <a:gd name="T17" fmla="*/ 0 h 34"/>
                  <a:gd name="T18" fmla="*/ 9 w 34"/>
                  <a:gd name="T19" fmla="*/ 0 h 34"/>
                  <a:gd name="T20" fmla="*/ 16 w 34"/>
                  <a:gd name="T21" fmla="*/ 7 h 34"/>
                  <a:gd name="T22" fmla="*/ 16 w 34"/>
                  <a:gd name="T23" fmla="*/ 19 h 34"/>
                  <a:gd name="T24" fmla="*/ 16 w 34"/>
                  <a:gd name="T25" fmla="*/ 19 h 34"/>
                  <a:gd name="T26" fmla="*/ 28 w 34"/>
                  <a:gd name="T27" fmla="*/ 19 h 34"/>
                  <a:gd name="T28" fmla="*/ 34 w 34"/>
                  <a:gd name="T29" fmla="*/ 22 h 34"/>
                  <a:gd name="T30" fmla="*/ 34 w 34"/>
                  <a:gd name="T31" fmla="*/ 34 h 34"/>
                  <a:gd name="T32" fmla="*/ 34 w 34"/>
                  <a:gd name="T33" fmla="*/ 34 h 34"/>
                  <a:gd name="T34" fmla="*/ 28 w 34"/>
                  <a:gd name="T35" fmla="*/ 28 h 34"/>
                  <a:gd name="T36" fmla="*/ 22 w 34"/>
                  <a:gd name="T37" fmla="*/ 28 h 34"/>
                  <a:gd name="T38" fmla="*/ 16 w 34"/>
                  <a:gd name="T39" fmla="*/ 34 h 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34"/>
                  <a:gd name="T62" fmla="*/ 34 w 34"/>
                  <a:gd name="T63" fmla="*/ 34 h 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34">
                    <a:moveTo>
                      <a:pt x="16" y="34"/>
                    </a:moveTo>
                    <a:lnTo>
                      <a:pt x="16" y="28"/>
                    </a:lnTo>
                    <a:lnTo>
                      <a:pt x="9" y="22"/>
                    </a:lnTo>
                    <a:lnTo>
                      <a:pt x="0" y="1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6" y="7"/>
                    </a:lnTo>
                    <a:lnTo>
                      <a:pt x="16" y="19"/>
                    </a:lnTo>
                    <a:lnTo>
                      <a:pt x="28" y="19"/>
                    </a:lnTo>
                    <a:lnTo>
                      <a:pt x="34" y="22"/>
                    </a:lnTo>
                    <a:lnTo>
                      <a:pt x="34" y="34"/>
                    </a:lnTo>
                    <a:lnTo>
                      <a:pt x="28" y="28"/>
                    </a:lnTo>
                    <a:lnTo>
                      <a:pt x="22" y="28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6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95" name="Freeform 117"/>
              <p:cNvSpPr>
                <a:spLocks/>
              </p:cNvSpPr>
              <p:nvPr/>
            </p:nvSpPr>
            <p:spPr bwMode="auto">
              <a:xfrm>
                <a:off x="4934" y="3377"/>
                <a:ext cx="22" cy="31"/>
              </a:xfrm>
              <a:custGeom>
                <a:avLst/>
                <a:gdLst>
                  <a:gd name="T0" fmla="*/ 16 w 22"/>
                  <a:gd name="T1" fmla="*/ 15 h 31"/>
                  <a:gd name="T2" fmla="*/ 16 w 22"/>
                  <a:gd name="T3" fmla="*/ 15 h 31"/>
                  <a:gd name="T4" fmla="*/ 22 w 22"/>
                  <a:gd name="T5" fmla="*/ 15 h 31"/>
                  <a:gd name="T6" fmla="*/ 16 w 22"/>
                  <a:gd name="T7" fmla="*/ 15 h 31"/>
                  <a:gd name="T8" fmla="*/ 16 w 22"/>
                  <a:gd name="T9" fmla="*/ 15 h 31"/>
                  <a:gd name="T10" fmla="*/ 16 w 22"/>
                  <a:gd name="T11" fmla="*/ 3 h 31"/>
                  <a:gd name="T12" fmla="*/ 16 w 22"/>
                  <a:gd name="T13" fmla="*/ 0 h 31"/>
                  <a:gd name="T14" fmla="*/ 16 w 22"/>
                  <a:gd name="T15" fmla="*/ 0 h 31"/>
                  <a:gd name="T16" fmla="*/ 16 w 22"/>
                  <a:gd name="T17" fmla="*/ 0 h 31"/>
                  <a:gd name="T18" fmla="*/ 10 w 22"/>
                  <a:gd name="T19" fmla="*/ 3 h 31"/>
                  <a:gd name="T20" fmla="*/ 7 w 22"/>
                  <a:gd name="T21" fmla="*/ 9 h 31"/>
                  <a:gd name="T22" fmla="*/ 0 w 22"/>
                  <a:gd name="T23" fmla="*/ 15 h 31"/>
                  <a:gd name="T24" fmla="*/ 0 w 22"/>
                  <a:gd name="T25" fmla="*/ 15 h 31"/>
                  <a:gd name="T26" fmla="*/ 7 w 22"/>
                  <a:gd name="T27" fmla="*/ 28 h 31"/>
                  <a:gd name="T28" fmla="*/ 10 w 22"/>
                  <a:gd name="T29" fmla="*/ 31 h 31"/>
                  <a:gd name="T30" fmla="*/ 16 w 22"/>
                  <a:gd name="T31" fmla="*/ 31 h 31"/>
                  <a:gd name="T32" fmla="*/ 16 w 22"/>
                  <a:gd name="T33" fmla="*/ 31 h 31"/>
                  <a:gd name="T34" fmla="*/ 22 w 22"/>
                  <a:gd name="T35" fmla="*/ 31 h 31"/>
                  <a:gd name="T36" fmla="*/ 22 w 22"/>
                  <a:gd name="T37" fmla="*/ 28 h 31"/>
                  <a:gd name="T38" fmla="*/ 16 w 22"/>
                  <a:gd name="T39" fmla="*/ 15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2"/>
                  <a:gd name="T61" fmla="*/ 0 h 31"/>
                  <a:gd name="T62" fmla="*/ 22 w 22"/>
                  <a:gd name="T63" fmla="*/ 31 h 3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2" h="31">
                    <a:moveTo>
                      <a:pt x="16" y="15"/>
                    </a:moveTo>
                    <a:lnTo>
                      <a:pt x="16" y="15"/>
                    </a:lnTo>
                    <a:lnTo>
                      <a:pt x="22" y="15"/>
                    </a:lnTo>
                    <a:lnTo>
                      <a:pt x="16" y="15"/>
                    </a:lnTo>
                    <a:lnTo>
                      <a:pt x="16" y="3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7" y="9"/>
                    </a:lnTo>
                    <a:lnTo>
                      <a:pt x="0" y="15"/>
                    </a:lnTo>
                    <a:lnTo>
                      <a:pt x="7" y="28"/>
                    </a:lnTo>
                    <a:lnTo>
                      <a:pt x="10" y="31"/>
                    </a:lnTo>
                    <a:lnTo>
                      <a:pt x="16" y="31"/>
                    </a:lnTo>
                    <a:lnTo>
                      <a:pt x="22" y="31"/>
                    </a:lnTo>
                    <a:lnTo>
                      <a:pt x="22" y="28"/>
                    </a:lnTo>
                    <a:lnTo>
                      <a:pt x="16" y="15"/>
                    </a:lnTo>
                    <a:close/>
                  </a:path>
                </a:pathLst>
              </a:custGeom>
              <a:solidFill>
                <a:srgbClr val="6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96" name="Freeform 118"/>
              <p:cNvSpPr>
                <a:spLocks/>
              </p:cNvSpPr>
              <p:nvPr/>
            </p:nvSpPr>
            <p:spPr bwMode="auto">
              <a:xfrm>
                <a:off x="4784" y="3392"/>
                <a:ext cx="83" cy="68"/>
              </a:xfrm>
              <a:custGeom>
                <a:avLst/>
                <a:gdLst>
                  <a:gd name="T0" fmla="*/ 83 w 83"/>
                  <a:gd name="T1" fmla="*/ 0 h 68"/>
                  <a:gd name="T2" fmla="*/ 74 w 83"/>
                  <a:gd name="T3" fmla="*/ 13 h 68"/>
                  <a:gd name="T4" fmla="*/ 46 w 83"/>
                  <a:gd name="T5" fmla="*/ 43 h 68"/>
                  <a:gd name="T6" fmla="*/ 15 w 83"/>
                  <a:gd name="T7" fmla="*/ 68 h 68"/>
                  <a:gd name="T8" fmla="*/ 15 w 83"/>
                  <a:gd name="T9" fmla="*/ 68 h 68"/>
                  <a:gd name="T10" fmla="*/ 0 w 83"/>
                  <a:gd name="T11" fmla="*/ 68 h 68"/>
                  <a:gd name="T12" fmla="*/ 6 w 83"/>
                  <a:gd name="T13" fmla="*/ 68 h 68"/>
                  <a:gd name="T14" fmla="*/ 28 w 83"/>
                  <a:gd name="T15" fmla="*/ 62 h 68"/>
                  <a:gd name="T16" fmla="*/ 68 w 83"/>
                  <a:gd name="T17" fmla="*/ 34 h 68"/>
                  <a:gd name="T18" fmla="*/ 68 w 83"/>
                  <a:gd name="T19" fmla="*/ 34 h 68"/>
                  <a:gd name="T20" fmla="*/ 74 w 83"/>
                  <a:gd name="T21" fmla="*/ 28 h 68"/>
                  <a:gd name="T22" fmla="*/ 77 w 83"/>
                  <a:gd name="T23" fmla="*/ 16 h 68"/>
                  <a:gd name="T24" fmla="*/ 83 w 83"/>
                  <a:gd name="T25" fmla="*/ 0 h 68"/>
                  <a:gd name="T26" fmla="*/ 83 w 83"/>
                  <a:gd name="T27" fmla="*/ 0 h 68"/>
                  <a:gd name="T28" fmla="*/ 83 w 83"/>
                  <a:gd name="T29" fmla="*/ 0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3"/>
                  <a:gd name="T46" fmla="*/ 0 h 68"/>
                  <a:gd name="T47" fmla="*/ 83 w 83"/>
                  <a:gd name="T48" fmla="*/ 68 h 6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3" h="68">
                    <a:moveTo>
                      <a:pt x="83" y="0"/>
                    </a:moveTo>
                    <a:lnTo>
                      <a:pt x="74" y="13"/>
                    </a:lnTo>
                    <a:lnTo>
                      <a:pt x="46" y="43"/>
                    </a:lnTo>
                    <a:lnTo>
                      <a:pt x="15" y="68"/>
                    </a:lnTo>
                    <a:lnTo>
                      <a:pt x="0" y="68"/>
                    </a:lnTo>
                    <a:lnTo>
                      <a:pt x="6" y="68"/>
                    </a:lnTo>
                    <a:lnTo>
                      <a:pt x="28" y="62"/>
                    </a:lnTo>
                    <a:lnTo>
                      <a:pt x="68" y="34"/>
                    </a:lnTo>
                    <a:lnTo>
                      <a:pt x="74" y="28"/>
                    </a:lnTo>
                    <a:lnTo>
                      <a:pt x="77" y="16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3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97" name="Freeform 119"/>
              <p:cNvSpPr>
                <a:spLocks/>
              </p:cNvSpPr>
              <p:nvPr/>
            </p:nvSpPr>
            <p:spPr bwMode="auto">
              <a:xfrm>
                <a:off x="4744" y="3309"/>
                <a:ext cx="86" cy="132"/>
              </a:xfrm>
              <a:custGeom>
                <a:avLst/>
                <a:gdLst>
                  <a:gd name="T0" fmla="*/ 74 w 86"/>
                  <a:gd name="T1" fmla="*/ 16 h 132"/>
                  <a:gd name="T2" fmla="*/ 55 w 86"/>
                  <a:gd name="T3" fmla="*/ 22 h 132"/>
                  <a:gd name="T4" fmla="*/ 40 w 86"/>
                  <a:gd name="T5" fmla="*/ 40 h 132"/>
                  <a:gd name="T6" fmla="*/ 25 w 86"/>
                  <a:gd name="T7" fmla="*/ 68 h 132"/>
                  <a:gd name="T8" fmla="*/ 25 w 86"/>
                  <a:gd name="T9" fmla="*/ 68 h 132"/>
                  <a:gd name="T10" fmla="*/ 19 w 86"/>
                  <a:gd name="T11" fmla="*/ 77 h 132"/>
                  <a:gd name="T12" fmla="*/ 6 w 86"/>
                  <a:gd name="T13" fmla="*/ 105 h 132"/>
                  <a:gd name="T14" fmla="*/ 6 w 86"/>
                  <a:gd name="T15" fmla="*/ 132 h 132"/>
                  <a:gd name="T16" fmla="*/ 6 w 86"/>
                  <a:gd name="T17" fmla="*/ 132 h 132"/>
                  <a:gd name="T18" fmla="*/ 0 w 86"/>
                  <a:gd name="T19" fmla="*/ 117 h 132"/>
                  <a:gd name="T20" fmla="*/ 0 w 86"/>
                  <a:gd name="T21" fmla="*/ 83 h 132"/>
                  <a:gd name="T22" fmla="*/ 6 w 86"/>
                  <a:gd name="T23" fmla="*/ 49 h 132"/>
                  <a:gd name="T24" fmla="*/ 6 w 86"/>
                  <a:gd name="T25" fmla="*/ 49 h 132"/>
                  <a:gd name="T26" fmla="*/ 25 w 86"/>
                  <a:gd name="T27" fmla="*/ 28 h 132"/>
                  <a:gd name="T28" fmla="*/ 46 w 86"/>
                  <a:gd name="T29" fmla="*/ 13 h 132"/>
                  <a:gd name="T30" fmla="*/ 74 w 86"/>
                  <a:gd name="T31" fmla="*/ 0 h 132"/>
                  <a:gd name="T32" fmla="*/ 74 w 86"/>
                  <a:gd name="T33" fmla="*/ 0 h 132"/>
                  <a:gd name="T34" fmla="*/ 86 w 86"/>
                  <a:gd name="T35" fmla="*/ 0 h 132"/>
                  <a:gd name="T36" fmla="*/ 86 w 86"/>
                  <a:gd name="T37" fmla="*/ 6 h 132"/>
                  <a:gd name="T38" fmla="*/ 74 w 86"/>
                  <a:gd name="T39" fmla="*/ 16 h 1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6"/>
                  <a:gd name="T61" fmla="*/ 0 h 132"/>
                  <a:gd name="T62" fmla="*/ 86 w 86"/>
                  <a:gd name="T63" fmla="*/ 132 h 13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6" h="132">
                    <a:moveTo>
                      <a:pt x="74" y="16"/>
                    </a:moveTo>
                    <a:lnTo>
                      <a:pt x="55" y="22"/>
                    </a:lnTo>
                    <a:lnTo>
                      <a:pt x="40" y="40"/>
                    </a:lnTo>
                    <a:lnTo>
                      <a:pt x="25" y="68"/>
                    </a:lnTo>
                    <a:lnTo>
                      <a:pt x="19" y="77"/>
                    </a:lnTo>
                    <a:lnTo>
                      <a:pt x="6" y="105"/>
                    </a:lnTo>
                    <a:lnTo>
                      <a:pt x="6" y="132"/>
                    </a:lnTo>
                    <a:lnTo>
                      <a:pt x="0" y="117"/>
                    </a:lnTo>
                    <a:lnTo>
                      <a:pt x="0" y="83"/>
                    </a:lnTo>
                    <a:lnTo>
                      <a:pt x="6" y="49"/>
                    </a:lnTo>
                    <a:lnTo>
                      <a:pt x="25" y="28"/>
                    </a:lnTo>
                    <a:lnTo>
                      <a:pt x="46" y="13"/>
                    </a:lnTo>
                    <a:lnTo>
                      <a:pt x="74" y="0"/>
                    </a:lnTo>
                    <a:lnTo>
                      <a:pt x="86" y="0"/>
                    </a:lnTo>
                    <a:lnTo>
                      <a:pt x="86" y="6"/>
                    </a:lnTo>
                    <a:lnTo>
                      <a:pt x="74" y="16"/>
                    </a:lnTo>
                    <a:close/>
                  </a:path>
                </a:pathLst>
              </a:custGeom>
              <a:solidFill>
                <a:srgbClr val="3F000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98" name="Freeform 120"/>
              <p:cNvSpPr>
                <a:spLocks/>
              </p:cNvSpPr>
              <p:nvPr/>
            </p:nvSpPr>
            <p:spPr bwMode="auto">
              <a:xfrm>
                <a:off x="4968" y="3309"/>
                <a:ext cx="117" cy="22"/>
              </a:xfrm>
              <a:custGeom>
                <a:avLst/>
                <a:gdLst>
                  <a:gd name="T0" fmla="*/ 0 w 117"/>
                  <a:gd name="T1" fmla="*/ 16 h 22"/>
                  <a:gd name="T2" fmla="*/ 22 w 117"/>
                  <a:gd name="T3" fmla="*/ 16 h 22"/>
                  <a:gd name="T4" fmla="*/ 71 w 117"/>
                  <a:gd name="T5" fmla="*/ 13 h 22"/>
                  <a:gd name="T6" fmla="*/ 117 w 117"/>
                  <a:gd name="T7" fmla="*/ 0 h 22"/>
                  <a:gd name="T8" fmla="*/ 117 w 117"/>
                  <a:gd name="T9" fmla="*/ 0 h 22"/>
                  <a:gd name="T10" fmla="*/ 117 w 117"/>
                  <a:gd name="T11" fmla="*/ 0 h 22"/>
                  <a:gd name="T12" fmla="*/ 105 w 117"/>
                  <a:gd name="T13" fmla="*/ 13 h 22"/>
                  <a:gd name="T14" fmla="*/ 99 w 117"/>
                  <a:gd name="T15" fmla="*/ 16 h 22"/>
                  <a:gd name="T16" fmla="*/ 99 w 117"/>
                  <a:gd name="T17" fmla="*/ 16 h 22"/>
                  <a:gd name="T18" fmla="*/ 71 w 117"/>
                  <a:gd name="T19" fmla="*/ 16 h 22"/>
                  <a:gd name="T20" fmla="*/ 34 w 117"/>
                  <a:gd name="T21" fmla="*/ 22 h 22"/>
                  <a:gd name="T22" fmla="*/ 0 w 117"/>
                  <a:gd name="T23" fmla="*/ 16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7"/>
                  <a:gd name="T37" fmla="*/ 0 h 22"/>
                  <a:gd name="T38" fmla="*/ 117 w 11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7" h="22">
                    <a:moveTo>
                      <a:pt x="0" y="16"/>
                    </a:moveTo>
                    <a:lnTo>
                      <a:pt x="22" y="16"/>
                    </a:lnTo>
                    <a:lnTo>
                      <a:pt x="71" y="13"/>
                    </a:lnTo>
                    <a:lnTo>
                      <a:pt x="117" y="0"/>
                    </a:lnTo>
                    <a:lnTo>
                      <a:pt x="105" y="13"/>
                    </a:lnTo>
                    <a:lnTo>
                      <a:pt x="99" y="16"/>
                    </a:lnTo>
                    <a:lnTo>
                      <a:pt x="71" y="16"/>
                    </a:lnTo>
                    <a:lnTo>
                      <a:pt x="34" y="2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99" name="Freeform 121"/>
              <p:cNvSpPr>
                <a:spLocks/>
              </p:cNvSpPr>
              <p:nvPr/>
            </p:nvSpPr>
            <p:spPr bwMode="auto">
              <a:xfrm>
                <a:off x="4928" y="3226"/>
                <a:ext cx="157" cy="37"/>
              </a:xfrm>
              <a:custGeom>
                <a:avLst/>
                <a:gdLst>
                  <a:gd name="T0" fmla="*/ 6 w 157"/>
                  <a:gd name="T1" fmla="*/ 34 h 37"/>
                  <a:gd name="T2" fmla="*/ 28 w 157"/>
                  <a:gd name="T3" fmla="*/ 28 h 37"/>
                  <a:gd name="T4" fmla="*/ 56 w 157"/>
                  <a:gd name="T5" fmla="*/ 22 h 37"/>
                  <a:gd name="T6" fmla="*/ 89 w 157"/>
                  <a:gd name="T7" fmla="*/ 16 h 37"/>
                  <a:gd name="T8" fmla="*/ 89 w 157"/>
                  <a:gd name="T9" fmla="*/ 16 h 37"/>
                  <a:gd name="T10" fmla="*/ 105 w 157"/>
                  <a:gd name="T11" fmla="*/ 16 h 37"/>
                  <a:gd name="T12" fmla="*/ 132 w 157"/>
                  <a:gd name="T13" fmla="*/ 22 h 37"/>
                  <a:gd name="T14" fmla="*/ 157 w 157"/>
                  <a:gd name="T15" fmla="*/ 34 h 37"/>
                  <a:gd name="T16" fmla="*/ 157 w 157"/>
                  <a:gd name="T17" fmla="*/ 34 h 37"/>
                  <a:gd name="T18" fmla="*/ 145 w 157"/>
                  <a:gd name="T19" fmla="*/ 22 h 37"/>
                  <a:gd name="T20" fmla="*/ 111 w 157"/>
                  <a:gd name="T21" fmla="*/ 7 h 37"/>
                  <a:gd name="T22" fmla="*/ 74 w 157"/>
                  <a:gd name="T23" fmla="*/ 0 h 37"/>
                  <a:gd name="T24" fmla="*/ 74 w 157"/>
                  <a:gd name="T25" fmla="*/ 0 h 37"/>
                  <a:gd name="T26" fmla="*/ 49 w 157"/>
                  <a:gd name="T27" fmla="*/ 7 h 37"/>
                  <a:gd name="T28" fmla="*/ 28 w 157"/>
                  <a:gd name="T29" fmla="*/ 16 h 37"/>
                  <a:gd name="T30" fmla="*/ 6 w 157"/>
                  <a:gd name="T31" fmla="*/ 34 h 37"/>
                  <a:gd name="T32" fmla="*/ 6 w 157"/>
                  <a:gd name="T33" fmla="*/ 34 h 37"/>
                  <a:gd name="T34" fmla="*/ 0 w 157"/>
                  <a:gd name="T35" fmla="*/ 37 h 37"/>
                  <a:gd name="T36" fmla="*/ 0 w 157"/>
                  <a:gd name="T37" fmla="*/ 37 h 37"/>
                  <a:gd name="T38" fmla="*/ 6 w 157"/>
                  <a:gd name="T39" fmla="*/ 34 h 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7"/>
                  <a:gd name="T61" fmla="*/ 0 h 37"/>
                  <a:gd name="T62" fmla="*/ 157 w 157"/>
                  <a:gd name="T63" fmla="*/ 37 h 3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7" h="37">
                    <a:moveTo>
                      <a:pt x="6" y="34"/>
                    </a:moveTo>
                    <a:lnTo>
                      <a:pt x="28" y="28"/>
                    </a:lnTo>
                    <a:lnTo>
                      <a:pt x="56" y="22"/>
                    </a:lnTo>
                    <a:lnTo>
                      <a:pt x="89" y="16"/>
                    </a:lnTo>
                    <a:lnTo>
                      <a:pt x="105" y="16"/>
                    </a:lnTo>
                    <a:lnTo>
                      <a:pt x="132" y="22"/>
                    </a:lnTo>
                    <a:lnTo>
                      <a:pt x="157" y="34"/>
                    </a:lnTo>
                    <a:lnTo>
                      <a:pt x="145" y="22"/>
                    </a:lnTo>
                    <a:lnTo>
                      <a:pt x="111" y="7"/>
                    </a:lnTo>
                    <a:lnTo>
                      <a:pt x="74" y="0"/>
                    </a:lnTo>
                    <a:lnTo>
                      <a:pt x="49" y="7"/>
                    </a:lnTo>
                    <a:lnTo>
                      <a:pt x="28" y="16"/>
                    </a:lnTo>
                    <a:lnTo>
                      <a:pt x="6" y="34"/>
                    </a:lnTo>
                    <a:lnTo>
                      <a:pt x="0" y="37"/>
                    </a:lnTo>
                    <a:lnTo>
                      <a:pt x="6" y="34"/>
                    </a:lnTo>
                    <a:close/>
                  </a:path>
                </a:pathLst>
              </a:custGeom>
              <a:solidFill>
                <a:srgbClr val="3F000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00" name="Freeform 122"/>
              <p:cNvSpPr>
                <a:spLocks/>
              </p:cNvSpPr>
              <p:nvPr/>
            </p:nvSpPr>
            <p:spPr bwMode="auto">
              <a:xfrm>
                <a:off x="4968" y="3441"/>
                <a:ext cx="148" cy="102"/>
              </a:xfrm>
              <a:custGeom>
                <a:avLst/>
                <a:gdLst>
                  <a:gd name="T0" fmla="*/ 148 w 148"/>
                  <a:gd name="T1" fmla="*/ 0 h 102"/>
                  <a:gd name="T2" fmla="*/ 120 w 148"/>
                  <a:gd name="T3" fmla="*/ 7 h 102"/>
                  <a:gd name="T4" fmla="*/ 62 w 148"/>
                  <a:gd name="T5" fmla="*/ 34 h 102"/>
                  <a:gd name="T6" fmla="*/ 0 w 148"/>
                  <a:gd name="T7" fmla="*/ 102 h 102"/>
                  <a:gd name="T8" fmla="*/ 0 w 148"/>
                  <a:gd name="T9" fmla="*/ 102 h 102"/>
                  <a:gd name="T10" fmla="*/ 22 w 148"/>
                  <a:gd name="T11" fmla="*/ 89 h 102"/>
                  <a:gd name="T12" fmla="*/ 65 w 148"/>
                  <a:gd name="T13" fmla="*/ 68 h 102"/>
                  <a:gd name="T14" fmla="*/ 117 w 148"/>
                  <a:gd name="T15" fmla="*/ 34 h 102"/>
                  <a:gd name="T16" fmla="*/ 117 w 148"/>
                  <a:gd name="T17" fmla="*/ 34 h 102"/>
                  <a:gd name="T18" fmla="*/ 126 w 148"/>
                  <a:gd name="T19" fmla="*/ 25 h 102"/>
                  <a:gd name="T20" fmla="*/ 148 w 148"/>
                  <a:gd name="T21" fmla="*/ 13 h 102"/>
                  <a:gd name="T22" fmla="*/ 148 w 148"/>
                  <a:gd name="T23" fmla="*/ 0 h 1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02"/>
                  <a:gd name="T38" fmla="*/ 148 w 148"/>
                  <a:gd name="T39" fmla="*/ 102 h 10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02">
                    <a:moveTo>
                      <a:pt x="148" y="0"/>
                    </a:moveTo>
                    <a:lnTo>
                      <a:pt x="120" y="7"/>
                    </a:lnTo>
                    <a:lnTo>
                      <a:pt x="62" y="34"/>
                    </a:lnTo>
                    <a:lnTo>
                      <a:pt x="0" y="102"/>
                    </a:lnTo>
                    <a:lnTo>
                      <a:pt x="22" y="89"/>
                    </a:lnTo>
                    <a:lnTo>
                      <a:pt x="65" y="68"/>
                    </a:lnTo>
                    <a:lnTo>
                      <a:pt x="117" y="34"/>
                    </a:lnTo>
                    <a:lnTo>
                      <a:pt x="126" y="25"/>
                    </a:lnTo>
                    <a:lnTo>
                      <a:pt x="148" y="13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E59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01" name="Freeform 123"/>
              <p:cNvSpPr>
                <a:spLocks/>
              </p:cNvSpPr>
              <p:nvPr/>
            </p:nvSpPr>
            <p:spPr bwMode="auto">
              <a:xfrm>
                <a:off x="4968" y="3441"/>
                <a:ext cx="138" cy="102"/>
              </a:xfrm>
              <a:custGeom>
                <a:avLst/>
                <a:gdLst>
                  <a:gd name="T0" fmla="*/ 117 w 138"/>
                  <a:gd name="T1" fmla="*/ 34 h 102"/>
                  <a:gd name="T2" fmla="*/ 77 w 138"/>
                  <a:gd name="T3" fmla="*/ 62 h 102"/>
                  <a:gd name="T4" fmla="*/ 37 w 138"/>
                  <a:gd name="T5" fmla="*/ 80 h 102"/>
                  <a:gd name="T6" fmla="*/ 9 w 138"/>
                  <a:gd name="T7" fmla="*/ 96 h 102"/>
                  <a:gd name="T8" fmla="*/ 0 w 138"/>
                  <a:gd name="T9" fmla="*/ 102 h 102"/>
                  <a:gd name="T10" fmla="*/ 0 w 138"/>
                  <a:gd name="T11" fmla="*/ 102 h 102"/>
                  <a:gd name="T12" fmla="*/ 22 w 138"/>
                  <a:gd name="T13" fmla="*/ 68 h 102"/>
                  <a:gd name="T14" fmla="*/ 49 w 138"/>
                  <a:gd name="T15" fmla="*/ 46 h 102"/>
                  <a:gd name="T16" fmla="*/ 71 w 138"/>
                  <a:gd name="T17" fmla="*/ 25 h 102"/>
                  <a:gd name="T18" fmla="*/ 99 w 138"/>
                  <a:gd name="T19" fmla="*/ 13 h 102"/>
                  <a:gd name="T20" fmla="*/ 117 w 138"/>
                  <a:gd name="T21" fmla="*/ 7 h 102"/>
                  <a:gd name="T22" fmla="*/ 126 w 138"/>
                  <a:gd name="T23" fmla="*/ 0 h 102"/>
                  <a:gd name="T24" fmla="*/ 132 w 138"/>
                  <a:gd name="T25" fmla="*/ 0 h 102"/>
                  <a:gd name="T26" fmla="*/ 132 w 138"/>
                  <a:gd name="T27" fmla="*/ 0 h 102"/>
                  <a:gd name="T28" fmla="*/ 138 w 138"/>
                  <a:gd name="T29" fmla="*/ 13 h 102"/>
                  <a:gd name="T30" fmla="*/ 126 w 138"/>
                  <a:gd name="T31" fmla="*/ 25 h 102"/>
                  <a:gd name="T32" fmla="*/ 117 w 138"/>
                  <a:gd name="T33" fmla="*/ 34 h 1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8"/>
                  <a:gd name="T52" fmla="*/ 0 h 102"/>
                  <a:gd name="T53" fmla="*/ 138 w 138"/>
                  <a:gd name="T54" fmla="*/ 102 h 1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8" h="102">
                    <a:moveTo>
                      <a:pt x="117" y="34"/>
                    </a:moveTo>
                    <a:lnTo>
                      <a:pt x="77" y="62"/>
                    </a:lnTo>
                    <a:lnTo>
                      <a:pt x="37" y="80"/>
                    </a:lnTo>
                    <a:lnTo>
                      <a:pt x="9" y="96"/>
                    </a:lnTo>
                    <a:lnTo>
                      <a:pt x="0" y="102"/>
                    </a:lnTo>
                    <a:lnTo>
                      <a:pt x="22" y="68"/>
                    </a:lnTo>
                    <a:lnTo>
                      <a:pt x="49" y="46"/>
                    </a:lnTo>
                    <a:lnTo>
                      <a:pt x="71" y="25"/>
                    </a:lnTo>
                    <a:lnTo>
                      <a:pt x="99" y="13"/>
                    </a:lnTo>
                    <a:lnTo>
                      <a:pt x="117" y="7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13"/>
                    </a:lnTo>
                    <a:lnTo>
                      <a:pt x="126" y="25"/>
                    </a:lnTo>
                    <a:lnTo>
                      <a:pt x="117" y="34"/>
                    </a:lnTo>
                    <a:close/>
                  </a:path>
                </a:pathLst>
              </a:custGeom>
              <a:solidFill>
                <a:srgbClr val="EBA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02" name="Freeform 124"/>
              <p:cNvSpPr>
                <a:spLocks/>
              </p:cNvSpPr>
              <p:nvPr/>
            </p:nvSpPr>
            <p:spPr bwMode="auto">
              <a:xfrm>
                <a:off x="4984" y="3460"/>
                <a:ext cx="122" cy="64"/>
              </a:xfrm>
              <a:custGeom>
                <a:avLst/>
                <a:gdLst>
                  <a:gd name="T0" fmla="*/ 101 w 122"/>
                  <a:gd name="T1" fmla="*/ 15 h 64"/>
                  <a:gd name="T2" fmla="*/ 49 w 122"/>
                  <a:gd name="T3" fmla="*/ 43 h 64"/>
                  <a:gd name="T4" fmla="*/ 12 w 122"/>
                  <a:gd name="T5" fmla="*/ 61 h 64"/>
                  <a:gd name="T6" fmla="*/ 0 w 122"/>
                  <a:gd name="T7" fmla="*/ 64 h 64"/>
                  <a:gd name="T8" fmla="*/ 0 w 122"/>
                  <a:gd name="T9" fmla="*/ 64 h 64"/>
                  <a:gd name="T10" fmla="*/ 33 w 122"/>
                  <a:gd name="T11" fmla="*/ 27 h 64"/>
                  <a:gd name="T12" fmla="*/ 73 w 122"/>
                  <a:gd name="T13" fmla="*/ 6 h 64"/>
                  <a:gd name="T14" fmla="*/ 104 w 122"/>
                  <a:gd name="T15" fmla="*/ 0 h 64"/>
                  <a:gd name="T16" fmla="*/ 116 w 122"/>
                  <a:gd name="T17" fmla="*/ 0 h 64"/>
                  <a:gd name="T18" fmla="*/ 116 w 122"/>
                  <a:gd name="T19" fmla="*/ 0 h 64"/>
                  <a:gd name="T20" fmla="*/ 122 w 122"/>
                  <a:gd name="T21" fmla="*/ 0 h 64"/>
                  <a:gd name="T22" fmla="*/ 110 w 122"/>
                  <a:gd name="T23" fmla="*/ 9 h 64"/>
                  <a:gd name="T24" fmla="*/ 101 w 122"/>
                  <a:gd name="T25" fmla="*/ 15 h 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2"/>
                  <a:gd name="T40" fmla="*/ 0 h 64"/>
                  <a:gd name="T41" fmla="*/ 122 w 122"/>
                  <a:gd name="T42" fmla="*/ 64 h 6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2" h="64">
                    <a:moveTo>
                      <a:pt x="101" y="15"/>
                    </a:moveTo>
                    <a:lnTo>
                      <a:pt x="49" y="43"/>
                    </a:lnTo>
                    <a:lnTo>
                      <a:pt x="12" y="61"/>
                    </a:lnTo>
                    <a:lnTo>
                      <a:pt x="0" y="64"/>
                    </a:lnTo>
                    <a:lnTo>
                      <a:pt x="33" y="27"/>
                    </a:lnTo>
                    <a:lnTo>
                      <a:pt x="73" y="6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2" y="0"/>
                    </a:lnTo>
                    <a:lnTo>
                      <a:pt x="110" y="9"/>
                    </a:lnTo>
                    <a:lnTo>
                      <a:pt x="101" y="15"/>
                    </a:lnTo>
                    <a:close/>
                  </a:path>
                </a:pathLst>
              </a:custGeom>
              <a:solidFill>
                <a:srgbClr val="F2A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03" name="Freeform 125"/>
              <p:cNvSpPr>
                <a:spLocks/>
              </p:cNvSpPr>
              <p:nvPr/>
            </p:nvSpPr>
            <p:spPr bwMode="auto">
              <a:xfrm>
                <a:off x="4984" y="3454"/>
                <a:ext cx="110" cy="70"/>
              </a:xfrm>
              <a:custGeom>
                <a:avLst/>
                <a:gdLst>
                  <a:gd name="T0" fmla="*/ 101 w 110"/>
                  <a:gd name="T1" fmla="*/ 6 h 70"/>
                  <a:gd name="T2" fmla="*/ 55 w 110"/>
                  <a:gd name="T3" fmla="*/ 33 h 70"/>
                  <a:gd name="T4" fmla="*/ 27 w 110"/>
                  <a:gd name="T5" fmla="*/ 55 h 70"/>
                  <a:gd name="T6" fmla="*/ 6 w 110"/>
                  <a:gd name="T7" fmla="*/ 67 h 70"/>
                  <a:gd name="T8" fmla="*/ 0 w 110"/>
                  <a:gd name="T9" fmla="*/ 70 h 70"/>
                  <a:gd name="T10" fmla="*/ 0 w 110"/>
                  <a:gd name="T11" fmla="*/ 70 h 70"/>
                  <a:gd name="T12" fmla="*/ 33 w 110"/>
                  <a:gd name="T13" fmla="*/ 33 h 70"/>
                  <a:gd name="T14" fmla="*/ 67 w 110"/>
                  <a:gd name="T15" fmla="*/ 15 h 70"/>
                  <a:gd name="T16" fmla="*/ 89 w 110"/>
                  <a:gd name="T17" fmla="*/ 6 h 70"/>
                  <a:gd name="T18" fmla="*/ 101 w 110"/>
                  <a:gd name="T19" fmla="*/ 6 h 70"/>
                  <a:gd name="T20" fmla="*/ 101 w 110"/>
                  <a:gd name="T21" fmla="*/ 6 h 70"/>
                  <a:gd name="T22" fmla="*/ 110 w 110"/>
                  <a:gd name="T23" fmla="*/ 0 h 70"/>
                  <a:gd name="T24" fmla="*/ 104 w 110"/>
                  <a:gd name="T25" fmla="*/ 0 h 70"/>
                  <a:gd name="T26" fmla="*/ 101 w 110"/>
                  <a:gd name="T27" fmla="*/ 6 h 7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0"/>
                  <a:gd name="T43" fmla="*/ 0 h 70"/>
                  <a:gd name="T44" fmla="*/ 110 w 110"/>
                  <a:gd name="T45" fmla="*/ 70 h 7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0" h="70">
                    <a:moveTo>
                      <a:pt x="101" y="6"/>
                    </a:moveTo>
                    <a:lnTo>
                      <a:pt x="55" y="33"/>
                    </a:lnTo>
                    <a:lnTo>
                      <a:pt x="27" y="55"/>
                    </a:lnTo>
                    <a:lnTo>
                      <a:pt x="6" y="67"/>
                    </a:lnTo>
                    <a:lnTo>
                      <a:pt x="0" y="70"/>
                    </a:lnTo>
                    <a:lnTo>
                      <a:pt x="33" y="33"/>
                    </a:lnTo>
                    <a:lnTo>
                      <a:pt x="67" y="15"/>
                    </a:lnTo>
                    <a:lnTo>
                      <a:pt x="89" y="6"/>
                    </a:lnTo>
                    <a:lnTo>
                      <a:pt x="101" y="6"/>
                    </a:lnTo>
                    <a:lnTo>
                      <a:pt x="110" y="0"/>
                    </a:lnTo>
                    <a:lnTo>
                      <a:pt x="104" y="0"/>
                    </a:lnTo>
                    <a:lnTo>
                      <a:pt x="101" y="6"/>
                    </a:lnTo>
                    <a:close/>
                  </a:path>
                </a:pathLst>
              </a:custGeom>
              <a:solidFill>
                <a:srgbClr val="F8B5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04" name="Freeform 126"/>
              <p:cNvSpPr>
                <a:spLocks/>
              </p:cNvSpPr>
              <p:nvPr/>
            </p:nvSpPr>
            <p:spPr bwMode="auto">
              <a:xfrm>
                <a:off x="4984" y="3454"/>
                <a:ext cx="104" cy="55"/>
              </a:xfrm>
              <a:custGeom>
                <a:avLst/>
                <a:gdLst>
                  <a:gd name="T0" fmla="*/ 101 w 104"/>
                  <a:gd name="T1" fmla="*/ 6 h 55"/>
                  <a:gd name="T2" fmla="*/ 83 w 104"/>
                  <a:gd name="T3" fmla="*/ 6 h 55"/>
                  <a:gd name="T4" fmla="*/ 46 w 104"/>
                  <a:gd name="T5" fmla="*/ 21 h 55"/>
                  <a:gd name="T6" fmla="*/ 0 w 104"/>
                  <a:gd name="T7" fmla="*/ 55 h 55"/>
                  <a:gd name="T8" fmla="*/ 0 w 104"/>
                  <a:gd name="T9" fmla="*/ 55 h 55"/>
                  <a:gd name="T10" fmla="*/ 12 w 104"/>
                  <a:gd name="T11" fmla="*/ 49 h 55"/>
                  <a:gd name="T12" fmla="*/ 46 w 104"/>
                  <a:gd name="T13" fmla="*/ 33 h 55"/>
                  <a:gd name="T14" fmla="*/ 101 w 104"/>
                  <a:gd name="T15" fmla="*/ 6 h 55"/>
                  <a:gd name="T16" fmla="*/ 101 w 104"/>
                  <a:gd name="T17" fmla="*/ 6 h 55"/>
                  <a:gd name="T18" fmla="*/ 104 w 104"/>
                  <a:gd name="T19" fmla="*/ 6 h 55"/>
                  <a:gd name="T20" fmla="*/ 104 w 104"/>
                  <a:gd name="T21" fmla="*/ 0 h 55"/>
                  <a:gd name="T22" fmla="*/ 101 w 104"/>
                  <a:gd name="T23" fmla="*/ 6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4"/>
                  <a:gd name="T37" fmla="*/ 0 h 55"/>
                  <a:gd name="T38" fmla="*/ 104 w 104"/>
                  <a:gd name="T39" fmla="*/ 55 h 5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4" h="55">
                    <a:moveTo>
                      <a:pt x="101" y="6"/>
                    </a:moveTo>
                    <a:lnTo>
                      <a:pt x="83" y="6"/>
                    </a:lnTo>
                    <a:lnTo>
                      <a:pt x="46" y="21"/>
                    </a:lnTo>
                    <a:lnTo>
                      <a:pt x="0" y="55"/>
                    </a:lnTo>
                    <a:lnTo>
                      <a:pt x="12" y="49"/>
                    </a:lnTo>
                    <a:lnTo>
                      <a:pt x="46" y="33"/>
                    </a:lnTo>
                    <a:lnTo>
                      <a:pt x="101" y="6"/>
                    </a:lnTo>
                    <a:lnTo>
                      <a:pt x="104" y="6"/>
                    </a:lnTo>
                    <a:lnTo>
                      <a:pt x="104" y="0"/>
                    </a:lnTo>
                    <a:lnTo>
                      <a:pt x="101" y="6"/>
                    </a:lnTo>
                    <a:close/>
                  </a:path>
                </a:pathLst>
              </a:custGeom>
              <a:solidFill>
                <a:srgbClr val="FFB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05" name="Freeform 127"/>
              <p:cNvSpPr>
                <a:spLocks/>
              </p:cNvSpPr>
              <p:nvPr/>
            </p:nvSpPr>
            <p:spPr bwMode="auto">
              <a:xfrm>
                <a:off x="4769" y="3659"/>
                <a:ext cx="49" cy="50"/>
              </a:xfrm>
              <a:custGeom>
                <a:avLst/>
                <a:gdLst>
                  <a:gd name="T0" fmla="*/ 15 w 49"/>
                  <a:gd name="T1" fmla="*/ 0 h 50"/>
                  <a:gd name="T2" fmla="*/ 21 w 49"/>
                  <a:gd name="T3" fmla="*/ 0 h 50"/>
                  <a:gd name="T4" fmla="*/ 27 w 49"/>
                  <a:gd name="T5" fmla="*/ 7 h 50"/>
                  <a:gd name="T6" fmla="*/ 30 w 49"/>
                  <a:gd name="T7" fmla="*/ 16 h 50"/>
                  <a:gd name="T8" fmla="*/ 30 w 49"/>
                  <a:gd name="T9" fmla="*/ 16 h 50"/>
                  <a:gd name="T10" fmla="*/ 37 w 49"/>
                  <a:gd name="T11" fmla="*/ 16 h 50"/>
                  <a:gd name="T12" fmla="*/ 49 w 49"/>
                  <a:gd name="T13" fmla="*/ 22 h 50"/>
                  <a:gd name="T14" fmla="*/ 49 w 49"/>
                  <a:gd name="T15" fmla="*/ 34 h 50"/>
                  <a:gd name="T16" fmla="*/ 49 w 49"/>
                  <a:gd name="T17" fmla="*/ 34 h 50"/>
                  <a:gd name="T18" fmla="*/ 49 w 49"/>
                  <a:gd name="T19" fmla="*/ 37 h 50"/>
                  <a:gd name="T20" fmla="*/ 43 w 49"/>
                  <a:gd name="T21" fmla="*/ 50 h 50"/>
                  <a:gd name="T22" fmla="*/ 30 w 49"/>
                  <a:gd name="T23" fmla="*/ 50 h 50"/>
                  <a:gd name="T24" fmla="*/ 30 w 49"/>
                  <a:gd name="T25" fmla="*/ 50 h 50"/>
                  <a:gd name="T26" fmla="*/ 15 w 49"/>
                  <a:gd name="T27" fmla="*/ 50 h 50"/>
                  <a:gd name="T28" fmla="*/ 3 w 49"/>
                  <a:gd name="T29" fmla="*/ 43 h 50"/>
                  <a:gd name="T30" fmla="*/ 0 w 49"/>
                  <a:gd name="T31" fmla="*/ 34 h 50"/>
                  <a:gd name="T32" fmla="*/ 0 w 49"/>
                  <a:gd name="T33" fmla="*/ 34 h 50"/>
                  <a:gd name="T34" fmla="*/ 0 w 49"/>
                  <a:gd name="T35" fmla="*/ 10 h 50"/>
                  <a:gd name="T36" fmla="*/ 0 w 49"/>
                  <a:gd name="T37" fmla="*/ 7 h 50"/>
                  <a:gd name="T38" fmla="*/ 15 w 49"/>
                  <a:gd name="T39" fmla="*/ 0 h 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50"/>
                  <a:gd name="T62" fmla="*/ 49 w 49"/>
                  <a:gd name="T63" fmla="*/ 50 h 5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50">
                    <a:moveTo>
                      <a:pt x="15" y="0"/>
                    </a:moveTo>
                    <a:lnTo>
                      <a:pt x="21" y="0"/>
                    </a:lnTo>
                    <a:lnTo>
                      <a:pt x="27" y="7"/>
                    </a:lnTo>
                    <a:lnTo>
                      <a:pt x="30" y="16"/>
                    </a:lnTo>
                    <a:lnTo>
                      <a:pt x="37" y="16"/>
                    </a:lnTo>
                    <a:lnTo>
                      <a:pt x="49" y="22"/>
                    </a:lnTo>
                    <a:lnTo>
                      <a:pt x="49" y="34"/>
                    </a:lnTo>
                    <a:lnTo>
                      <a:pt x="49" y="37"/>
                    </a:lnTo>
                    <a:lnTo>
                      <a:pt x="43" y="50"/>
                    </a:lnTo>
                    <a:lnTo>
                      <a:pt x="30" y="50"/>
                    </a:lnTo>
                    <a:lnTo>
                      <a:pt x="15" y="50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06" name="Freeform 128"/>
              <p:cNvSpPr>
                <a:spLocks/>
              </p:cNvSpPr>
              <p:nvPr/>
            </p:nvSpPr>
            <p:spPr bwMode="auto">
              <a:xfrm>
                <a:off x="4723" y="3641"/>
                <a:ext cx="49" cy="68"/>
              </a:xfrm>
              <a:custGeom>
                <a:avLst/>
                <a:gdLst>
                  <a:gd name="T0" fmla="*/ 46 w 49"/>
                  <a:gd name="T1" fmla="*/ 18 h 68"/>
                  <a:gd name="T2" fmla="*/ 40 w 49"/>
                  <a:gd name="T3" fmla="*/ 12 h 68"/>
                  <a:gd name="T4" fmla="*/ 21 w 49"/>
                  <a:gd name="T5" fmla="*/ 6 h 68"/>
                  <a:gd name="T6" fmla="*/ 12 w 49"/>
                  <a:gd name="T7" fmla="*/ 0 h 68"/>
                  <a:gd name="T8" fmla="*/ 12 w 49"/>
                  <a:gd name="T9" fmla="*/ 0 h 68"/>
                  <a:gd name="T10" fmla="*/ 0 w 49"/>
                  <a:gd name="T11" fmla="*/ 12 h 68"/>
                  <a:gd name="T12" fmla="*/ 0 w 49"/>
                  <a:gd name="T13" fmla="*/ 18 h 68"/>
                  <a:gd name="T14" fmla="*/ 12 w 49"/>
                  <a:gd name="T15" fmla="*/ 34 h 68"/>
                  <a:gd name="T16" fmla="*/ 12 w 49"/>
                  <a:gd name="T17" fmla="*/ 34 h 68"/>
                  <a:gd name="T18" fmla="*/ 21 w 49"/>
                  <a:gd name="T19" fmla="*/ 46 h 68"/>
                  <a:gd name="T20" fmla="*/ 40 w 49"/>
                  <a:gd name="T21" fmla="*/ 61 h 68"/>
                  <a:gd name="T22" fmla="*/ 46 w 49"/>
                  <a:gd name="T23" fmla="*/ 68 h 68"/>
                  <a:gd name="T24" fmla="*/ 46 w 49"/>
                  <a:gd name="T25" fmla="*/ 68 h 68"/>
                  <a:gd name="T26" fmla="*/ 49 w 49"/>
                  <a:gd name="T27" fmla="*/ 68 h 68"/>
                  <a:gd name="T28" fmla="*/ 40 w 49"/>
                  <a:gd name="T29" fmla="*/ 61 h 68"/>
                  <a:gd name="T30" fmla="*/ 27 w 49"/>
                  <a:gd name="T31" fmla="*/ 52 h 68"/>
                  <a:gd name="T32" fmla="*/ 27 w 49"/>
                  <a:gd name="T33" fmla="*/ 52 h 68"/>
                  <a:gd name="T34" fmla="*/ 27 w 49"/>
                  <a:gd name="T35" fmla="*/ 40 h 68"/>
                  <a:gd name="T36" fmla="*/ 27 w 49"/>
                  <a:gd name="T37" fmla="*/ 25 h 68"/>
                  <a:gd name="T38" fmla="*/ 27 w 49"/>
                  <a:gd name="T39" fmla="*/ 18 h 68"/>
                  <a:gd name="T40" fmla="*/ 27 w 49"/>
                  <a:gd name="T41" fmla="*/ 18 h 68"/>
                  <a:gd name="T42" fmla="*/ 33 w 49"/>
                  <a:gd name="T43" fmla="*/ 12 h 68"/>
                  <a:gd name="T44" fmla="*/ 46 w 49"/>
                  <a:gd name="T45" fmla="*/ 12 h 68"/>
                  <a:gd name="T46" fmla="*/ 46 w 49"/>
                  <a:gd name="T47" fmla="*/ 18 h 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68"/>
                  <a:gd name="T74" fmla="*/ 49 w 49"/>
                  <a:gd name="T75" fmla="*/ 68 h 6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68">
                    <a:moveTo>
                      <a:pt x="46" y="18"/>
                    </a:moveTo>
                    <a:lnTo>
                      <a:pt x="40" y="12"/>
                    </a:lnTo>
                    <a:lnTo>
                      <a:pt x="21" y="6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2" y="34"/>
                    </a:lnTo>
                    <a:lnTo>
                      <a:pt x="21" y="46"/>
                    </a:lnTo>
                    <a:lnTo>
                      <a:pt x="40" y="61"/>
                    </a:lnTo>
                    <a:lnTo>
                      <a:pt x="46" y="68"/>
                    </a:lnTo>
                    <a:lnTo>
                      <a:pt x="49" y="68"/>
                    </a:lnTo>
                    <a:lnTo>
                      <a:pt x="40" y="61"/>
                    </a:lnTo>
                    <a:lnTo>
                      <a:pt x="27" y="52"/>
                    </a:lnTo>
                    <a:lnTo>
                      <a:pt x="27" y="40"/>
                    </a:lnTo>
                    <a:lnTo>
                      <a:pt x="27" y="25"/>
                    </a:lnTo>
                    <a:lnTo>
                      <a:pt x="27" y="18"/>
                    </a:lnTo>
                    <a:lnTo>
                      <a:pt x="33" y="12"/>
                    </a:lnTo>
                    <a:lnTo>
                      <a:pt x="46" y="12"/>
                    </a:lnTo>
                    <a:lnTo>
                      <a:pt x="46" y="18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07" name="Freeform 129"/>
              <p:cNvSpPr>
                <a:spLocks/>
              </p:cNvSpPr>
              <p:nvPr/>
            </p:nvSpPr>
            <p:spPr bwMode="auto">
              <a:xfrm>
                <a:off x="4784" y="3724"/>
                <a:ext cx="34" cy="1"/>
              </a:xfrm>
              <a:custGeom>
                <a:avLst/>
                <a:gdLst>
                  <a:gd name="T0" fmla="*/ 0 w 34"/>
                  <a:gd name="T1" fmla="*/ 0 h 1"/>
                  <a:gd name="T2" fmla="*/ 6 w 34"/>
                  <a:gd name="T3" fmla="*/ 0 h 1"/>
                  <a:gd name="T4" fmla="*/ 22 w 34"/>
                  <a:gd name="T5" fmla="*/ 0 h 1"/>
                  <a:gd name="T6" fmla="*/ 34 w 34"/>
                  <a:gd name="T7" fmla="*/ 0 h 1"/>
                  <a:gd name="T8" fmla="*/ 34 w 34"/>
                  <a:gd name="T9" fmla="*/ 0 h 1"/>
                  <a:gd name="T10" fmla="*/ 28 w 34"/>
                  <a:gd name="T11" fmla="*/ 0 h 1"/>
                  <a:gd name="T12" fmla="*/ 22 w 34"/>
                  <a:gd name="T13" fmla="*/ 0 h 1"/>
                  <a:gd name="T14" fmla="*/ 15 w 34"/>
                  <a:gd name="T15" fmla="*/ 0 h 1"/>
                  <a:gd name="T16" fmla="*/ 15 w 34"/>
                  <a:gd name="T17" fmla="*/ 0 h 1"/>
                  <a:gd name="T18" fmla="*/ 0 w 34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4"/>
                  <a:gd name="T31" fmla="*/ 0 h 1"/>
                  <a:gd name="T32" fmla="*/ 34 w 34"/>
                  <a:gd name="T33" fmla="*/ 1 h 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4" h="1">
                    <a:moveTo>
                      <a:pt x="0" y="0"/>
                    </a:moveTo>
                    <a:lnTo>
                      <a:pt x="6" y="0"/>
                    </a:lnTo>
                    <a:lnTo>
                      <a:pt x="22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08" name="Freeform 130"/>
              <p:cNvSpPr>
                <a:spLocks/>
              </p:cNvSpPr>
              <p:nvPr/>
            </p:nvSpPr>
            <p:spPr bwMode="auto">
              <a:xfrm>
                <a:off x="4769" y="3702"/>
                <a:ext cx="98" cy="46"/>
              </a:xfrm>
              <a:custGeom>
                <a:avLst/>
                <a:gdLst>
                  <a:gd name="T0" fmla="*/ 0 w 98"/>
                  <a:gd name="T1" fmla="*/ 22 h 46"/>
                  <a:gd name="T2" fmla="*/ 0 w 98"/>
                  <a:gd name="T3" fmla="*/ 19 h 46"/>
                  <a:gd name="T4" fmla="*/ 3 w 98"/>
                  <a:gd name="T5" fmla="*/ 22 h 46"/>
                  <a:gd name="T6" fmla="*/ 15 w 98"/>
                  <a:gd name="T7" fmla="*/ 22 h 46"/>
                  <a:gd name="T8" fmla="*/ 15 w 98"/>
                  <a:gd name="T9" fmla="*/ 22 h 46"/>
                  <a:gd name="T10" fmla="*/ 49 w 98"/>
                  <a:gd name="T11" fmla="*/ 40 h 46"/>
                  <a:gd name="T12" fmla="*/ 89 w 98"/>
                  <a:gd name="T13" fmla="*/ 46 h 46"/>
                  <a:gd name="T14" fmla="*/ 98 w 98"/>
                  <a:gd name="T15" fmla="*/ 7 h 46"/>
                  <a:gd name="T16" fmla="*/ 98 w 98"/>
                  <a:gd name="T17" fmla="*/ 7 h 46"/>
                  <a:gd name="T18" fmla="*/ 92 w 98"/>
                  <a:gd name="T19" fmla="*/ 7 h 46"/>
                  <a:gd name="T20" fmla="*/ 83 w 98"/>
                  <a:gd name="T21" fmla="*/ 0 h 46"/>
                  <a:gd name="T22" fmla="*/ 83 w 98"/>
                  <a:gd name="T23" fmla="*/ 7 h 46"/>
                  <a:gd name="T24" fmla="*/ 83 w 98"/>
                  <a:gd name="T25" fmla="*/ 7 h 46"/>
                  <a:gd name="T26" fmla="*/ 83 w 98"/>
                  <a:gd name="T27" fmla="*/ 22 h 46"/>
                  <a:gd name="T28" fmla="*/ 64 w 98"/>
                  <a:gd name="T29" fmla="*/ 40 h 46"/>
                  <a:gd name="T30" fmla="*/ 0 w 98"/>
                  <a:gd name="T31" fmla="*/ 22 h 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8"/>
                  <a:gd name="T49" fmla="*/ 0 h 46"/>
                  <a:gd name="T50" fmla="*/ 98 w 98"/>
                  <a:gd name="T51" fmla="*/ 46 h 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8" h="46">
                    <a:moveTo>
                      <a:pt x="0" y="22"/>
                    </a:moveTo>
                    <a:lnTo>
                      <a:pt x="0" y="19"/>
                    </a:lnTo>
                    <a:lnTo>
                      <a:pt x="3" y="22"/>
                    </a:lnTo>
                    <a:lnTo>
                      <a:pt x="15" y="22"/>
                    </a:lnTo>
                    <a:lnTo>
                      <a:pt x="49" y="40"/>
                    </a:lnTo>
                    <a:lnTo>
                      <a:pt x="89" y="46"/>
                    </a:lnTo>
                    <a:lnTo>
                      <a:pt x="98" y="7"/>
                    </a:lnTo>
                    <a:lnTo>
                      <a:pt x="92" y="7"/>
                    </a:lnTo>
                    <a:lnTo>
                      <a:pt x="83" y="0"/>
                    </a:lnTo>
                    <a:lnTo>
                      <a:pt x="83" y="7"/>
                    </a:lnTo>
                    <a:lnTo>
                      <a:pt x="83" y="22"/>
                    </a:lnTo>
                    <a:lnTo>
                      <a:pt x="64" y="4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09" name="Freeform 131"/>
              <p:cNvSpPr>
                <a:spLocks/>
              </p:cNvSpPr>
              <p:nvPr/>
            </p:nvSpPr>
            <p:spPr bwMode="auto">
              <a:xfrm>
                <a:off x="4701" y="3626"/>
                <a:ext cx="267" cy="205"/>
              </a:xfrm>
              <a:custGeom>
                <a:avLst/>
                <a:gdLst>
                  <a:gd name="T0" fmla="*/ 34 w 267"/>
                  <a:gd name="T1" fmla="*/ 0 h 205"/>
                  <a:gd name="T2" fmla="*/ 22 w 267"/>
                  <a:gd name="T3" fmla="*/ 0 h 205"/>
                  <a:gd name="T4" fmla="*/ 6 w 267"/>
                  <a:gd name="T5" fmla="*/ 6 h 205"/>
                  <a:gd name="T6" fmla="*/ 0 w 267"/>
                  <a:gd name="T7" fmla="*/ 15 h 205"/>
                  <a:gd name="T8" fmla="*/ 0 w 267"/>
                  <a:gd name="T9" fmla="*/ 15 h 205"/>
                  <a:gd name="T10" fmla="*/ 12 w 267"/>
                  <a:gd name="T11" fmla="*/ 43 h 205"/>
                  <a:gd name="T12" fmla="*/ 43 w 267"/>
                  <a:gd name="T13" fmla="*/ 76 h 205"/>
                  <a:gd name="T14" fmla="*/ 83 w 267"/>
                  <a:gd name="T15" fmla="*/ 98 h 205"/>
                  <a:gd name="T16" fmla="*/ 83 w 267"/>
                  <a:gd name="T17" fmla="*/ 98 h 205"/>
                  <a:gd name="T18" fmla="*/ 117 w 267"/>
                  <a:gd name="T19" fmla="*/ 116 h 205"/>
                  <a:gd name="T20" fmla="*/ 157 w 267"/>
                  <a:gd name="T21" fmla="*/ 122 h 205"/>
                  <a:gd name="T22" fmla="*/ 166 w 267"/>
                  <a:gd name="T23" fmla="*/ 83 h 205"/>
                  <a:gd name="T24" fmla="*/ 166 w 267"/>
                  <a:gd name="T25" fmla="*/ 83 h 205"/>
                  <a:gd name="T26" fmla="*/ 172 w 267"/>
                  <a:gd name="T27" fmla="*/ 89 h 205"/>
                  <a:gd name="T28" fmla="*/ 187 w 267"/>
                  <a:gd name="T29" fmla="*/ 104 h 205"/>
                  <a:gd name="T30" fmla="*/ 212 w 267"/>
                  <a:gd name="T31" fmla="*/ 126 h 205"/>
                  <a:gd name="T32" fmla="*/ 240 w 267"/>
                  <a:gd name="T33" fmla="*/ 153 h 205"/>
                  <a:gd name="T34" fmla="*/ 255 w 267"/>
                  <a:gd name="T35" fmla="*/ 178 h 205"/>
                  <a:gd name="T36" fmla="*/ 267 w 267"/>
                  <a:gd name="T37" fmla="*/ 199 h 205"/>
                  <a:gd name="T38" fmla="*/ 267 w 267"/>
                  <a:gd name="T39" fmla="*/ 199 h 205"/>
                  <a:gd name="T40" fmla="*/ 249 w 267"/>
                  <a:gd name="T41" fmla="*/ 199 h 205"/>
                  <a:gd name="T42" fmla="*/ 200 w 267"/>
                  <a:gd name="T43" fmla="*/ 205 h 205"/>
                  <a:gd name="T44" fmla="*/ 151 w 267"/>
                  <a:gd name="T45" fmla="*/ 199 h 20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67"/>
                  <a:gd name="T70" fmla="*/ 0 h 205"/>
                  <a:gd name="T71" fmla="*/ 267 w 267"/>
                  <a:gd name="T72" fmla="*/ 205 h 20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67" h="205">
                    <a:moveTo>
                      <a:pt x="34" y="0"/>
                    </a:moveTo>
                    <a:lnTo>
                      <a:pt x="22" y="0"/>
                    </a:lnTo>
                    <a:lnTo>
                      <a:pt x="6" y="6"/>
                    </a:lnTo>
                    <a:lnTo>
                      <a:pt x="0" y="15"/>
                    </a:lnTo>
                    <a:lnTo>
                      <a:pt x="12" y="43"/>
                    </a:lnTo>
                    <a:lnTo>
                      <a:pt x="43" y="76"/>
                    </a:lnTo>
                    <a:lnTo>
                      <a:pt x="83" y="98"/>
                    </a:lnTo>
                    <a:lnTo>
                      <a:pt x="117" y="116"/>
                    </a:lnTo>
                    <a:lnTo>
                      <a:pt x="157" y="122"/>
                    </a:lnTo>
                    <a:lnTo>
                      <a:pt x="166" y="83"/>
                    </a:lnTo>
                    <a:lnTo>
                      <a:pt x="172" y="89"/>
                    </a:lnTo>
                    <a:lnTo>
                      <a:pt x="187" y="104"/>
                    </a:lnTo>
                    <a:lnTo>
                      <a:pt x="212" y="126"/>
                    </a:lnTo>
                    <a:lnTo>
                      <a:pt x="240" y="153"/>
                    </a:lnTo>
                    <a:lnTo>
                      <a:pt x="255" y="178"/>
                    </a:lnTo>
                    <a:lnTo>
                      <a:pt x="267" y="199"/>
                    </a:lnTo>
                    <a:lnTo>
                      <a:pt x="249" y="199"/>
                    </a:lnTo>
                    <a:lnTo>
                      <a:pt x="200" y="205"/>
                    </a:lnTo>
                    <a:lnTo>
                      <a:pt x="151" y="199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10" name="Freeform 132"/>
              <p:cNvSpPr>
                <a:spLocks/>
              </p:cNvSpPr>
              <p:nvPr/>
            </p:nvSpPr>
            <p:spPr bwMode="auto">
              <a:xfrm>
                <a:off x="4624" y="3177"/>
                <a:ext cx="1081" cy="731"/>
              </a:xfrm>
              <a:custGeom>
                <a:avLst/>
                <a:gdLst>
                  <a:gd name="T0" fmla="*/ 443 w 1081"/>
                  <a:gd name="T1" fmla="*/ 56 h 731"/>
                  <a:gd name="T2" fmla="*/ 461 w 1081"/>
                  <a:gd name="T3" fmla="*/ 83 h 731"/>
                  <a:gd name="T4" fmla="*/ 470 w 1081"/>
                  <a:gd name="T5" fmla="*/ 105 h 731"/>
                  <a:gd name="T6" fmla="*/ 492 w 1081"/>
                  <a:gd name="T7" fmla="*/ 132 h 731"/>
                  <a:gd name="T8" fmla="*/ 522 w 1081"/>
                  <a:gd name="T9" fmla="*/ 138 h 731"/>
                  <a:gd name="T10" fmla="*/ 578 w 1081"/>
                  <a:gd name="T11" fmla="*/ 215 h 731"/>
                  <a:gd name="T12" fmla="*/ 605 w 1081"/>
                  <a:gd name="T13" fmla="*/ 255 h 731"/>
                  <a:gd name="T14" fmla="*/ 661 w 1081"/>
                  <a:gd name="T15" fmla="*/ 332 h 731"/>
                  <a:gd name="T16" fmla="*/ 670 w 1081"/>
                  <a:gd name="T17" fmla="*/ 366 h 731"/>
                  <a:gd name="T18" fmla="*/ 661 w 1081"/>
                  <a:gd name="T19" fmla="*/ 415 h 731"/>
                  <a:gd name="T20" fmla="*/ 682 w 1081"/>
                  <a:gd name="T21" fmla="*/ 455 h 731"/>
                  <a:gd name="T22" fmla="*/ 737 w 1081"/>
                  <a:gd name="T23" fmla="*/ 510 h 731"/>
                  <a:gd name="T24" fmla="*/ 759 w 1081"/>
                  <a:gd name="T25" fmla="*/ 532 h 731"/>
                  <a:gd name="T26" fmla="*/ 814 w 1081"/>
                  <a:gd name="T27" fmla="*/ 575 h 731"/>
                  <a:gd name="T28" fmla="*/ 842 w 1081"/>
                  <a:gd name="T29" fmla="*/ 599 h 731"/>
                  <a:gd name="T30" fmla="*/ 876 w 1081"/>
                  <a:gd name="T31" fmla="*/ 593 h 731"/>
                  <a:gd name="T32" fmla="*/ 1060 w 1081"/>
                  <a:gd name="T33" fmla="*/ 581 h 731"/>
                  <a:gd name="T34" fmla="*/ 1069 w 1081"/>
                  <a:gd name="T35" fmla="*/ 581 h 731"/>
                  <a:gd name="T36" fmla="*/ 1075 w 1081"/>
                  <a:gd name="T37" fmla="*/ 648 h 731"/>
                  <a:gd name="T38" fmla="*/ 1032 w 1081"/>
                  <a:gd name="T39" fmla="*/ 682 h 731"/>
                  <a:gd name="T40" fmla="*/ 833 w 1081"/>
                  <a:gd name="T41" fmla="*/ 719 h 731"/>
                  <a:gd name="T42" fmla="*/ 581 w 1081"/>
                  <a:gd name="T43" fmla="*/ 731 h 731"/>
                  <a:gd name="T44" fmla="*/ 476 w 1081"/>
                  <a:gd name="T45" fmla="*/ 731 h 731"/>
                  <a:gd name="T46" fmla="*/ 360 w 1081"/>
                  <a:gd name="T47" fmla="*/ 719 h 731"/>
                  <a:gd name="T48" fmla="*/ 283 w 1081"/>
                  <a:gd name="T49" fmla="*/ 691 h 731"/>
                  <a:gd name="T50" fmla="*/ 237 w 1081"/>
                  <a:gd name="T51" fmla="*/ 661 h 731"/>
                  <a:gd name="T52" fmla="*/ 228 w 1081"/>
                  <a:gd name="T53" fmla="*/ 648 h 731"/>
                  <a:gd name="T54" fmla="*/ 277 w 1081"/>
                  <a:gd name="T55" fmla="*/ 654 h 731"/>
                  <a:gd name="T56" fmla="*/ 344 w 1081"/>
                  <a:gd name="T57" fmla="*/ 648 h 731"/>
                  <a:gd name="T58" fmla="*/ 338 w 1081"/>
                  <a:gd name="T59" fmla="*/ 633 h 731"/>
                  <a:gd name="T60" fmla="*/ 298 w 1081"/>
                  <a:gd name="T61" fmla="*/ 587 h 731"/>
                  <a:gd name="T62" fmla="*/ 261 w 1081"/>
                  <a:gd name="T63" fmla="*/ 547 h 731"/>
                  <a:gd name="T64" fmla="*/ 243 w 1081"/>
                  <a:gd name="T65" fmla="*/ 532 h 731"/>
                  <a:gd name="T66" fmla="*/ 237 w 1081"/>
                  <a:gd name="T67" fmla="*/ 565 h 731"/>
                  <a:gd name="T68" fmla="*/ 188 w 1081"/>
                  <a:gd name="T69" fmla="*/ 559 h 731"/>
                  <a:gd name="T70" fmla="*/ 160 w 1081"/>
                  <a:gd name="T71" fmla="*/ 547 h 731"/>
                  <a:gd name="T72" fmla="*/ 89 w 1081"/>
                  <a:gd name="T73" fmla="*/ 492 h 731"/>
                  <a:gd name="T74" fmla="*/ 77 w 1081"/>
                  <a:gd name="T75" fmla="*/ 464 h 731"/>
                  <a:gd name="T76" fmla="*/ 117 w 1081"/>
                  <a:gd name="T77" fmla="*/ 449 h 731"/>
                  <a:gd name="T78" fmla="*/ 126 w 1081"/>
                  <a:gd name="T79" fmla="*/ 449 h 731"/>
                  <a:gd name="T80" fmla="*/ 99 w 1081"/>
                  <a:gd name="T81" fmla="*/ 427 h 731"/>
                  <a:gd name="T82" fmla="*/ 49 w 1081"/>
                  <a:gd name="T83" fmla="*/ 366 h 731"/>
                  <a:gd name="T84" fmla="*/ 10 w 1081"/>
                  <a:gd name="T85" fmla="*/ 298 h 731"/>
                  <a:gd name="T86" fmla="*/ 0 w 1081"/>
                  <a:gd name="T87" fmla="*/ 221 h 731"/>
                  <a:gd name="T88" fmla="*/ 126 w 1081"/>
                  <a:gd name="T89" fmla="*/ 49 h 731"/>
                  <a:gd name="T90" fmla="*/ 175 w 1081"/>
                  <a:gd name="T91" fmla="*/ 28 h 731"/>
                  <a:gd name="T92" fmla="*/ 261 w 1081"/>
                  <a:gd name="T93" fmla="*/ 3 h 731"/>
                  <a:gd name="T94" fmla="*/ 332 w 1081"/>
                  <a:gd name="T95" fmla="*/ 0 h 731"/>
                  <a:gd name="T96" fmla="*/ 378 w 1081"/>
                  <a:gd name="T97" fmla="*/ 9 h 731"/>
                  <a:gd name="T98" fmla="*/ 393 w 1081"/>
                  <a:gd name="T99" fmla="*/ 16 h 731"/>
                  <a:gd name="T100" fmla="*/ 406 w 1081"/>
                  <a:gd name="T101" fmla="*/ 28 h 731"/>
                  <a:gd name="T102" fmla="*/ 409 w 1081"/>
                  <a:gd name="T103" fmla="*/ 31 h 731"/>
                  <a:gd name="T104" fmla="*/ 427 w 1081"/>
                  <a:gd name="T105" fmla="*/ 43 h 73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1"/>
                  <a:gd name="T160" fmla="*/ 0 h 731"/>
                  <a:gd name="T161" fmla="*/ 1081 w 1081"/>
                  <a:gd name="T162" fmla="*/ 731 h 73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1" h="731">
                    <a:moveTo>
                      <a:pt x="427" y="49"/>
                    </a:moveTo>
                    <a:lnTo>
                      <a:pt x="443" y="56"/>
                    </a:lnTo>
                    <a:lnTo>
                      <a:pt x="455" y="71"/>
                    </a:lnTo>
                    <a:lnTo>
                      <a:pt x="461" y="83"/>
                    </a:lnTo>
                    <a:lnTo>
                      <a:pt x="470" y="105"/>
                    </a:lnTo>
                    <a:lnTo>
                      <a:pt x="489" y="120"/>
                    </a:lnTo>
                    <a:lnTo>
                      <a:pt x="492" y="132"/>
                    </a:lnTo>
                    <a:lnTo>
                      <a:pt x="522" y="138"/>
                    </a:lnTo>
                    <a:lnTo>
                      <a:pt x="550" y="166"/>
                    </a:lnTo>
                    <a:lnTo>
                      <a:pt x="578" y="215"/>
                    </a:lnTo>
                    <a:lnTo>
                      <a:pt x="605" y="255"/>
                    </a:lnTo>
                    <a:lnTo>
                      <a:pt x="633" y="289"/>
                    </a:lnTo>
                    <a:lnTo>
                      <a:pt x="661" y="332"/>
                    </a:lnTo>
                    <a:lnTo>
                      <a:pt x="670" y="366"/>
                    </a:lnTo>
                    <a:lnTo>
                      <a:pt x="664" y="400"/>
                    </a:lnTo>
                    <a:lnTo>
                      <a:pt x="661" y="415"/>
                    </a:lnTo>
                    <a:lnTo>
                      <a:pt x="682" y="455"/>
                    </a:lnTo>
                    <a:lnTo>
                      <a:pt x="710" y="489"/>
                    </a:lnTo>
                    <a:lnTo>
                      <a:pt x="737" y="510"/>
                    </a:lnTo>
                    <a:lnTo>
                      <a:pt x="759" y="532"/>
                    </a:lnTo>
                    <a:lnTo>
                      <a:pt x="786" y="553"/>
                    </a:lnTo>
                    <a:lnTo>
                      <a:pt x="814" y="575"/>
                    </a:lnTo>
                    <a:lnTo>
                      <a:pt x="836" y="593"/>
                    </a:lnTo>
                    <a:lnTo>
                      <a:pt x="842" y="599"/>
                    </a:lnTo>
                    <a:lnTo>
                      <a:pt x="876" y="593"/>
                    </a:lnTo>
                    <a:lnTo>
                      <a:pt x="958" y="587"/>
                    </a:lnTo>
                    <a:lnTo>
                      <a:pt x="1060" y="581"/>
                    </a:lnTo>
                    <a:lnTo>
                      <a:pt x="1069" y="581"/>
                    </a:lnTo>
                    <a:lnTo>
                      <a:pt x="1081" y="599"/>
                    </a:lnTo>
                    <a:lnTo>
                      <a:pt x="1075" y="648"/>
                    </a:lnTo>
                    <a:lnTo>
                      <a:pt x="1032" y="682"/>
                    </a:lnTo>
                    <a:lnTo>
                      <a:pt x="949" y="710"/>
                    </a:lnTo>
                    <a:lnTo>
                      <a:pt x="833" y="719"/>
                    </a:lnTo>
                    <a:lnTo>
                      <a:pt x="704" y="725"/>
                    </a:lnTo>
                    <a:lnTo>
                      <a:pt x="581" y="731"/>
                    </a:lnTo>
                    <a:lnTo>
                      <a:pt x="476" y="731"/>
                    </a:lnTo>
                    <a:lnTo>
                      <a:pt x="409" y="731"/>
                    </a:lnTo>
                    <a:lnTo>
                      <a:pt x="360" y="719"/>
                    </a:lnTo>
                    <a:lnTo>
                      <a:pt x="317" y="710"/>
                    </a:lnTo>
                    <a:lnTo>
                      <a:pt x="283" y="691"/>
                    </a:lnTo>
                    <a:lnTo>
                      <a:pt x="255" y="676"/>
                    </a:lnTo>
                    <a:lnTo>
                      <a:pt x="237" y="661"/>
                    </a:lnTo>
                    <a:lnTo>
                      <a:pt x="234" y="648"/>
                    </a:lnTo>
                    <a:lnTo>
                      <a:pt x="228" y="648"/>
                    </a:lnTo>
                    <a:lnTo>
                      <a:pt x="277" y="654"/>
                    </a:lnTo>
                    <a:lnTo>
                      <a:pt x="326" y="648"/>
                    </a:lnTo>
                    <a:lnTo>
                      <a:pt x="344" y="648"/>
                    </a:lnTo>
                    <a:lnTo>
                      <a:pt x="338" y="633"/>
                    </a:lnTo>
                    <a:lnTo>
                      <a:pt x="320" y="608"/>
                    </a:lnTo>
                    <a:lnTo>
                      <a:pt x="298" y="587"/>
                    </a:lnTo>
                    <a:lnTo>
                      <a:pt x="283" y="565"/>
                    </a:lnTo>
                    <a:lnTo>
                      <a:pt x="261" y="547"/>
                    </a:lnTo>
                    <a:lnTo>
                      <a:pt x="249" y="538"/>
                    </a:lnTo>
                    <a:lnTo>
                      <a:pt x="243" y="532"/>
                    </a:lnTo>
                    <a:lnTo>
                      <a:pt x="237" y="565"/>
                    </a:lnTo>
                    <a:lnTo>
                      <a:pt x="215" y="571"/>
                    </a:lnTo>
                    <a:lnTo>
                      <a:pt x="188" y="559"/>
                    </a:lnTo>
                    <a:lnTo>
                      <a:pt x="160" y="547"/>
                    </a:lnTo>
                    <a:lnTo>
                      <a:pt x="120" y="525"/>
                    </a:lnTo>
                    <a:lnTo>
                      <a:pt x="89" y="492"/>
                    </a:lnTo>
                    <a:lnTo>
                      <a:pt x="77" y="464"/>
                    </a:lnTo>
                    <a:lnTo>
                      <a:pt x="92" y="455"/>
                    </a:lnTo>
                    <a:lnTo>
                      <a:pt x="117" y="449"/>
                    </a:lnTo>
                    <a:lnTo>
                      <a:pt x="126" y="449"/>
                    </a:lnTo>
                    <a:lnTo>
                      <a:pt x="120" y="443"/>
                    </a:lnTo>
                    <a:lnTo>
                      <a:pt x="99" y="427"/>
                    </a:lnTo>
                    <a:lnTo>
                      <a:pt x="77" y="400"/>
                    </a:lnTo>
                    <a:lnTo>
                      <a:pt x="49" y="366"/>
                    </a:lnTo>
                    <a:lnTo>
                      <a:pt x="28" y="332"/>
                    </a:lnTo>
                    <a:lnTo>
                      <a:pt x="10" y="298"/>
                    </a:lnTo>
                    <a:lnTo>
                      <a:pt x="0" y="221"/>
                    </a:lnTo>
                    <a:lnTo>
                      <a:pt x="34" y="138"/>
                    </a:lnTo>
                    <a:lnTo>
                      <a:pt x="126" y="49"/>
                    </a:lnTo>
                    <a:lnTo>
                      <a:pt x="175" y="28"/>
                    </a:lnTo>
                    <a:lnTo>
                      <a:pt x="221" y="9"/>
                    </a:lnTo>
                    <a:lnTo>
                      <a:pt x="261" y="3"/>
                    </a:lnTo>
                    <a:lnTo>
                      <a:pt x="298" y="0"/>
                    </a:lnTo>
                    <a:lnTo>
                      <a:pt x="332" y="0"/>
                    </a:lnTo>
                    <a:lnTo>
                      <a:pt x="353" y="3"/>
                    </a:lnTo>
                    <a:lnTo>
                      <a:pt x="378" y="9"/>
                    </a:lnTo>
                    <a:lnTo>
                      <a:pt x="393" y="16"/>
                    </a:lnTo>
                    <a:lnTo>
                      <a:pt x="400" y="16"/>
                    </a:lnTo>
                    <a:lnTo>
                      <a:pt x="406" y="28"/>
                    </a:lnTo>
                    <a:lnTo>
                      <a:pt x="409" y="31"/>
                    </a:lnTo>
                    <a:lnTo>
                      <a:pt x="415" y="37"/>
                    </a:lnTo>
                    <a:lnTo>
                      <a:pt x="427" y="43"/>
                    </a:lnTo>
                    <a:lnTo>
                      <a:pt x="427" y="49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11" name="Freeform 133"/>
              <p:cNvSpPr>
                <a:spLocks/>
              </p:cNvSpPr>
              <p:nvPr/>
            </p:nvSpPr>
            <p:spPr bwMode="auto">
              <a:xfrm>
                <a:off x="4907" y="3653"/>
                <a:ext cx="209" cy="157"/>
              </a:xfrm>
              <a:custGeom>
                <a:avLst/>
                <a:gdLst>
                  <a:gd name="T0" fmla="*/ 209 w 209"/>
                  <a:gd name="T1" fmla="*/ 6 h 157"/>
                  <a:gd name="T2" fmla="*/ 209 w 209"/>
                  <a:gd name="T3" fmla="*/ 22 h 157"/>
                  <a:gd name="T4" fmla="*/ 187 w 209"/>
                  <a:gd name="T5" fmla="*/ 56 h 157"/>
                  <a:gd name="T6" fmla="*/ 160 w 209"/>
                  <a:gd name="T7" fmla="*/ 89 h 157"/>
                  <a:gd name="T8" fmla="*/ 160 w 209"/>
                  <a:gd name="T9" fmla="*/ 89 h 157"/>
                  <a:gd name="T10" fmla="*/ 144 w 209"/>
                  <a:gd name="T11" fmla="*/ 111 h 157"/>
                  <a:gd name="T12" fmla="*/ 117 w 209"/>
                  <a:gd name="T13" fmla="*/ 132 h 157"/>
                  <a:gd name="T14" fmla="*/ 89 w 209"/>
                  <a:gd name="T15" fmla="*/ 151 h 157"/>
                  <a:gd name="T16" fmla="*/ 61 w 209"/>
                  <a:gd name="T17" fmla="*/ 157 h 157"/>
                  <a:gd name="T18" fmla="*/ 61 w 209"/>
                  <a:gd name="T19" fmla="*/ 157 h 157"/>
                  <a:gd name="T20" fmla="*/ 49 w 209"/>
                  <a:gd name="T21" fmla="*/ 145 h 157"/>
                  <a:gd name="T22" fmla="*/ 34 w 209"/>
                  <a:gd name="T23" fmla="*/ 123 h 157"/>
                  <a:gd name="T24" fmla="*/ 9 w 209"/>
                  <a:gd name="T25" fmla="*/ 105 h 157"/>
                  <a:gd name="T26" fmla="*/ 9 w 209"/>
                  <a:gd name="T27" fmla="*/ 105 h 157"/>
                  <a:gd name="T28" fmla="*/ 0 w 209"/>
                  <a:gd name="T29" fmla="*/ 95 h 157"/>
                  <a:gd name="T30" fmla="*/ 6 w 209"/>
                  <a:gd name="T31" fmla="*/ 95 h 157"/>
                  <a:gd name="T32" fmla="*/ 9 w 209"/>
                  <a:gd name="T33" fmla="*/ 105 h 157"/>
                  <a:gd name="T34" fmla="*/ 9 w 209"/>
                  <a:gd name="T35" fmla="*/ 105 h 157"/>
                  <a:gd name="T36" fmla="*/ 55 w 209"/>
                  <a:gd name="T37" fmla="*/ 99 h 157"/>
                  <a:gd name="T38" fmla="*/ 98 w 209"/>
                  <a:gd name="T39" fmla="*/ 83 h 157"/>
                  <a:gd name="T40" fmla="*/ 126 w 209"/>
                  <a:gd name="T41" fmla="*/ 71 h 157"/>
                  <a:gd name="T42" fmla="*/ 126 w 209"/>
                  <a:gd name="T43" fmla="*/ 71 h 157"/>
                  <a:gd name="T44" fmla="*/ 150 w 209"/>
                  <a:gd name="T45" fmla="*/ 56 h 157"/>
                  <a:gd name="T46" fmla="*/ 172 w 209"/>
                  <a:gd name="T47" fmla="*/ 34 h 157"/>
                  <a:gd name="T48" fmla="*/ 193 w 209"/>
                  <a:gd name="T49" fmla="*/ 6 h 157"/>
                  <a:gd name="T50" fmla="*/ 193 w 209"/>
                  <a:gd name="T51" fmla="*/ 6 h 157"/>
                  <a:gd name="T52" fmla="*/ 199 w 209"/>
                  <a:gd name="T53" fmla="*/ 6 h 157"/>
                  <a:gd name="T54" fmla="*/ 206 w 209"/>
                  <a:gd name="T55" fmla="*/ 0 h 157"/>
                  <a:gd name="T56" fmla="*/ 209 w 209"/>
                  <a:gd name="T57" fmla="*/ 6 h 15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9"/>
                  <a:gd name="T88" fmla="*/ 0 h 157"/>
                  <a:gd name="T89" fmla="*/ 209 w 209"/>
                  <a:gd name="T90" fmla="*/ 157 h 15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9" h="157">
                    <a:moveTo>
                      <a:pt x="209" y="6"/>
                    </a:moveTo>
                    <a:lnTo>
                      <a:pt x="209" y="22"/>
                    </a:lnTo>
                    <a:lnTo>
                      <a:pt x="187" y="56"/>
                    </a:lnTo>
                    <a:lnTo>
                      <a:pt x="160" y="89"/>
                    </a:lnTo>
                    <a:lnTo>
                      <a:pt x="144" y="111"/>
                    </a:lnTo>
                    <a:lnTo>
                      <a:pt x="117" y="132"/>
                    </a:lnTo>
                    <a:lnTo>
                      <a:pt x="89" y="151"/>
                    </a:lnTo>
                    <a:lnTo>
                      <a:pt x="61" y="157"/>
                    </a:lnTo>
                    <a:lnTo>
                      <a:pt x="49" y="145"/>
                    </a:lnTo>
                    <a:lnTo>
                      <a:pt x="34" y="123"/>
                    </a:lnTo>
                    <a:lnTo>
                      <a:pt x="9" y="105"/>
                    </a:lnTo>
                    <a:lnTo>
                      <a:pt x="0" y="95"/>
                    </a:lnTo>
                    <a:lnTo>
                      <a:pt x="6" y="95"/>
                    </a:lnTo>
                    <a:lnTo>
                      <a:pt x="9" y="105"/>
                    </a:lnTo>
                    <a:lnTo>
                      <a:pt x="55" y="99"/>
                    </a:lnTo>
                    <a:lnTo>
                      <a:pt x="98" y="83"/>
                    </a:lnTo>
                    <a:lnTo>
                      <a:pt x="126" y="71"/>
                    </a:lnTo>
                    <a:lnTo>
                      <a:pt x="150" y="56"/>
                    </a:lnTo>
                    <a:lnTo>
                      <a:pt x="172" y="34"/>
                    </a:lnTo>
                    <a:lnTo>
                      <a:pt x="193" y="6"/>
                    </a:lnTo>
                    <a:lnTo>
                      <a:pt x="199" y="6"/>
                    </a:lnTo>
                    <a:lnTo>
                      <a:pt x="206" y="0"/>
                    </a:lnTo>
                    <a:lnTo>
                      <a:pt x="209" y="6"/>
                    </a:lnTo>
                    <a:close/>
                  </a:path>
                </a:pathLst>
              </a:custGeom>
              <a:solidFill>
                <a:srgbClr val="A74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12" name="Freeform 134"/>
              <p:cNvSpPr>
                <a:spLocks/>
              </p:cNvSpPr>
              <p:nvPr/>
            </p:nvSpPr>
            <p:spPr bwMode="auto">
              <a:xfrm>
                <a:off x="4907" y="3669"/>
                <a:ext cx="209" cy="122"/>
              </a:xfrm>
              <a:custGeom>
                <a:avLst/>
                <a:gdLst>
                  <a:gd name="T0" fmla="*/ 209 w 209"/>
                  <a:gd name="T1" fmla="*/ 6 h 122"/>
                  <a:gd name="T2" fmla="*/ 206 w 209"/>
                  <a:gd name="T3" fmla="*/ 18 h 122"/>
                  <a:gd name="T4" fmla="*/ 181 w 209"/>
                  <a:gd name="T5" fmla="*/ 46 h 122"/>
                  <a:gd name="T6" fmla="*/ 160 w 209"/>
                  <a:gd name="T7" fmla="*/ 73 h 122"/>
                  <a:gd name="T8" fmla="*/ 160 w 209"/>
                  <a:gd name="T9" fmla="*/ 73 h 122"/>
                  <a:gd name="T10" fmla="*/ 144 w 209"/>
                  <a:gd name="T11" fmla="*/ 89 h 122"/>
                  <a:gd name="T12" fmla="*/ 110 w 209"/>
                  <a:gd name="T13" fmla="*/ 110 h 122"/>
                  <a:gd name="T14" fmla="*/ 77 w 209"/>
                  <a:gd name="T15" fmla="*/ 122 h 122"/>
                  <a:gd name="T16" fmla="*/ 43 w 209"/>
                  <a:gd name="T17" fmla="*/ 122 h 122"/>
                  <a:gd name="T18" fmla="*/ 43 w 209"/>
                  <a:gd name="T19" fmla="*/ 122 h 122"/>
                  <a:gd name="T20" fmla="*/ 37 w 209"/>
                  <a:gd name="T21" fmla="*/ 116 h 122"/>
                  <a:gd name="T22" fmla="*/ 27 w 209"/>
                  <a:gd name="T23" fmla="*/ 107 h 122"/>
                  <a:gd name="T24" fmla="*/ 9 w 209"/>
                  <a:gd name="T25" fmla="*/ 89 h 122"/>
                  <a:gd name="T26" fmla="*/ 9 w 209"/>
                  <a:gd name="T27" fmla="*/ 89 h 122"/>
                  <a:gd name="T28" fmla="*/ 0 w 209"/>
                  <a:gd name="T29" fmla="*/ 79 h 122"/>
                  <a:gd name="T30" fmla="*/ 6 w 209"/>
                  <a:gd name="T31" fmla="*/ 83 h 122"/>
                  <a:gd name="T32" fmla="*/ 9 w 209"/>
                  <a:gd name="T33" fmla="*/ 89 h 122"/>
                  <a:gd name="T34" fmla="*/ 9 w 209"/>
                  <a:gd name="T35" fmla="*/ 89 h 122"/>
                  <a:gd name="T36" fmla="*/ 55 w 209"/>
                  <a:gd name="T37" fmla="*/ 83 h 122"/>
                  <a:gd name="T38" fmla="*/ 98 w 209"/>
                  <a:gd name="T39" fmla="*/ 73 h 122"/>
                  <a:gd name="T40" fmla="*/ 126 w 209"/>
                  <a:gd name="T41" fmla="*/ 55 h 122"/>
                  <a:gd name="T42" fmla="*/ 126 w 209"/>
                  <a:gd name="T43" fmla="*/ 55 h 122"/>
                  <a:gd name="T44" fmla="*/ 150 w 209"/>
                  <a:gd name="T45" fmla="*/ 40 h 122"/>
                  <a:gd name="T46" fmla="*/ 172 w 209"/>
                  <a:gd name="T47" fmla="*/ 24 h 122"/>
                  <a:gd name="T48" fmla="*/ 193 w 209"/>
                  <a:gd name="T49" fmla="*/ 6 h 122"/>
                  <a:gd name="T50" fmla="*/ 193 w 209"/>
                  <a:gd name="T51" fmla="*/ 6 h 122"/>
                  <a:gd name="T52" fmla="*/ 199 w 209"/>
                  <a:gd name="T53" fmla="*/ 0 h 122"/>
                  <a:gd name="T54" fmla="*/ 206 w 209"/>
                  <a:gd name="T55" fmla="*/ 0 h 122"/>
                  <a:gd name="T56" fmla="*/ 209 w 209"/>
                  <a:gd name="T57" fmla="*/ 6 h 1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9"/>
                  <a:gd name="T88" fmla="*/ 0 h 122"/>
                  <a:gd name="T89" fmla="*/ 209 w 209"/>
                  <a:gd name="T90" fmla="*/ 122 h 12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9" h="122">
                    <a:moveTo>
                      <a:pt x="209" y="6"/>
                    </a:moveTo>
                    <a:lnTo>
                      <a:pt x="206" y="18"/>
                    </a:lnTo>
                    <a:lnTo>
                      <a:pt x="181" y="46"/>
                    </a:lnTo>
                    <a:lnTo>
                      <a:pt x="160" y="73"/>
                    </a:lnTo>
                    <a:lnTo>
                      <a:pt x="144" y="89"/>
                    </a:lnTo>
                    <a:lnTo>
                      <a:pt x="110" y="110"/>
                    </a:lnTo>
                    <a:lnTo>
                      <a:pt x="77" y="122"/>
                    </a:lnTo>
                    <a:lnTo>
                      <a:pt x="43" y="122"/>
                    </a:lnTo>
                    <a:lnTo>
                      <a:pt x="37" y="116"/>
                    </a:lnTo>
                    <a:lnTo>
                      <a:pt x="27" y="107"/>
                    </a:lnTo>
                    <a:lnTo>
                      <a:pt x="9" y="89"/>
                    </a:lnTo>
                    <a:lnTo>
                      <a:pt x="0" y="79"/>
                    </a:lnTo>
                    <a:lnTo>
                      <a:pt x="6" y="83"/>
                    </a:lnTo>
                    <a:lnTo>
                      <a:pt x="9" y="89"/>
                    </a:lnTo>
                    <a:lnTo>
                      <a:pt x="55" y="83"/>
                    </a:lnTo>
                    <a:lnTo>
                      <a:pt x="98" y="73"/>
                    </a:lnTo>
                    <a:lnTo>
                      <a:pt x="126" y="55"/>
                    </a:lnTo>
                    <a:lnTo>
                      <a:pt x="150" y="40"/>
                    </a:lnTo>
                    <a:lnTo>
                      <a:pt x="172" y="24"/>
                    </a:lnTo>
                    <a:lnTo>
                      <a:pt x="193" y="6"/>
                    </a:lnTo>
                    <a:lnTo>
                      <a:pt x="199" y="0"/>
                    </a:lnTo>
                    <a:lnTo>
                      <a:pt x="206" y="0"/>
                    </a:lnTo>
                    <a:lnTo>
                      <a:pt x="209" y="6"/>
                    </a:lnTo>
                    <a:close/>
                  </a:path>
                </a:pathLst>
              </a:custGeom>
              <a:solidFill>
                <a:srgbClr val="A34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13" name="Freeform 135"/>
              <p:cNvSpPr>
                <a:spLocks/>
              </p:cNvSpPr>
              <p:nvPr/>
            </p:nvSpPr>
            <p:spPr bwMode="auto">
              <a:xfrm>
                <a:off x="4907" y="3675"/>
                <a:ext cx="193" cy="116"/>
              </a:xfrm>
              <a:custGeom>
                <a:avLst/>
                <a:gdLst>
                  <a:gd name="T0" fmla="*/ 193 w 193"/>
                  <a:gd name="T1" fmla="*/ 0 h 116"/>
                  <a:gd name="T2" fmla="*/ 193 w 193"/>
                  <a:gd name="T3" fmla="*/ 18 h 116"/>
                  <a:gd name="T4" fmla="*/ 181 w 193"/>
                  <a:gd name="T5" fmla="*/ 40 h 116"/>
                  <a:gd name="T6" fmla="*/ 160 w 193"/>
                  <a:gd name="T7" fmla="*/ 67 h 116"/>
                  <a:gd name="T8" fmla="*/ 160 w 193"/>
                  <a:gd name="T9" fmla="*/ 67 h 116"/>
                  <a:gd name="T10" fmla="*/ 138 w 193"/>
                  <a:gd name="T11" fmla="*/ 77 h 116"/>
                  <a:gd name="T12" fmla="*/ 110 w 193"/>
                  <a:gd name="T13" fmla="*/ 101 h 116"/>
                  <a:gd name="T14" fmla="*/ 77 w 193"/>
                  <a:gd name="T15" fmla="*/ 110 h 116"/>
                  <a:gd name="T16" fmla="*/ 43 w 193"/>
                  <a:gd name="T17" fmla="*/ 116 h 116"/>
                  <a:gd name="T18" fmla="*/ 43 w 193"/>
                  <a:gd name="T19" fmla="*/ 116 h 116"/>
                  <a:gd name="T20" fmla="*/ 37 w 193"/>
                  <a:gd name="T21" fmla="*/ 110 h 116"/>
                  <a:gd name="T22" fmla="*/ 27 w 193"/>
                  <a:gd name="T23" fmla="*/ 101 h 116"/>
                  <a:gd name="T24" fmla="*/ 9 w 193"/>
                  <a:gd name="T25" fmla="*/ 83 h 116"/>
                  <a:gd name="T26" fmla="*/ 9 w 193"/>
                  <a:gd name="T27" fmla="*/ 83 h 116"/>
                  <a:gd name="T28" fmla="*/ 0 w 193"/>
                  <a:gd name="T29" fmla="*/ 73 h 116"/>
                  <a:gd name="T30" fmla="*/ 6 w 193"/>
                  <a:gd name="T31" fmla="*/ 77 h 116"/>
                  <a:gd name="T32" fmla="*/ 9 w 193"/>
                  <a:gd name="T33" fmla="*/ 83 h 116"/>
                  <a:gd name="T34" fmla="*/ 9 w 193"/>
                  <a:gd name="T35" fmla="*/ 83 h 116"/>
                  <a:gd name="T36" fmla="*/ 61 w 193"/>
                  <a:gd name="T37" fmla="*/ 83 h 116"/>
                  <a:gd name="T38" fmla="*/ 104 w 193"/>
                  <a:gd name="T39" fmla="*/ 67 h 116"/>
                  <a:gd name="T40" fmla="*/ 144 w 193"/>
                  <a:gd name="T41" fmla="*/ 49 h 116"/>
                  <a:gd name="T42" fmla="*/ 144 w 193"/>
                  <a:gd name="T43" fmla="*/ 49 h 116"/>
                  <a:gd name="T44" fmla="*/ 153 w 193"/>
                  <a:gd name="T45" fmla="*/ 40 h 116"/>
                  <a:gd name="T46" fmla="*/ 166 w 193"/>
                  <a:gd name="T47" fmla="*/ 27 h 116"/>
                  <a:gd name="T48" fmla="*/ 178 w 193"/>
                  <a:gd name="T49" fmla="*/ 18 h 116"/>
                  <a:gd name="T50" fmla="*/ 178 w 193"/>
                  <a:gd name="T51" fmla="*/ 18 h 116"/>
                  <a:gd name="T52" fmla="*/ 181 w 193"/>
                  <a:gd name="T53" fmla="*/ 12 h 116"/>
                  <a:gd name="T54" fmla="*/ 187 w 193"/>
                  <a:gd name="T55" fmla="*/ 6 h 116"/>
                  <a:gd name="T56" fmla="*/ 193 w 193"/>
                  <a:gd name="T57" fmla="*/ 0 h 11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93"/>
                  <a:gd name="T88" fmla="*/ 0 h 116"/>
                  <a:gd name="T89" fmla="*/ 193 w 193"/>
                  <a:gd name="T90" fmla="*/ 116 h 11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93" h="116">
                    <a:moveTo>
                      <a:pt x="193" y="0"/>
                    </a:moveTo>
                    <a:lnTo>
                      <a:pt x="193" y="18"/>
                    </a:lnTo>
                    <a:lnTo>
                      <a:pt x="181" y="40"/>
                    </a:lnTo>
                    <a:lnTo>
                      <a:pt x="160" y="67"/>
                    </a:lnTo>
                    <a:lnTo>
                      <a:pt x="138" y="77"/>
                    </a:lnTo>
                    <a:lnTo>
                      <a:pt x="110" y="101"/>
                    </a:lnTo>
                    <a:lnTo>
                      <a:pt x="77" y="110"/>
                    </a:lnTo>
                    <a:lnTo>
                      <a:pt x="43" y="116"/>
                    </a:lnTo>
                    <a:lnTo>
                      <a:pt x="37" y="110"/>
                    </a:lnTo>
                    <a:lnTo>
                      <a:pt x="27" y="101"/>
                    </a:lnTo>
                    <a:lnTo>
                      <a:pt x="9" y="83"/>
                    </a:lnTo>
                    <a:lnTo>
                      <a:pt x="0" y="73"/>
                    </a:lnTo>
                    <a:lnTo>
                      <a:pt x="6" y="77"/>
                    </a:lnTo>
                    <a:lnTo>
                      <a:pt x="9" y="83"/>
                    </a:lnTo>
                    <a:lnTo>
                      <a:pt x="61" y="83"/>
                    </a:lnTo>
                    <a:lnTo>
                      <a:pt x="104" y="67"/>
                    </a:lnTo>
                    <a:lnTo>
                      <a:pt x="144" y="49"/>
                    </a:lnTo>
                    <a:lnTo>
                      <a:pt x="153" y="40"/>
                    </a:lnTo>
                    <a:lnTo>
                      <a:pt x="166" y="27"/>
                    </a:lnTo>
                    <a:lnTo>
                      <a:pt x="178" y="18"/>
                    </a:lnTo>
                    <a:lnTo>
                      <a:pt x="181" y="12"/>
                    </a:lnTo>
                    <a:lnTo>
                      <a:pt x="187" y="6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A03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14" name="Freeform 136"/>
              <p:cNvSpPr>
                <a:spLocks/>
              </p:cNvSpPr>
              <p:nvPr/>
            </p:nvSpPr>
            <p:spPr bwMode="auto">
              <a:xfrm>
                <a:off x="4907" y="3693"/>
                <a:ext cx="181" cy="83"/>
              </a:xfrm>
              <a:custGeom>
                <a:avLst/>
                <a:gdLst>
                  <a:gd name="T0" fmla="*/ 178 w 181"/>
                  <a:gd name="T1" fmla="*/ 0 h 83"/>
                  <a:gd name="T2" fmla="*/ 181 w 181"/>
                  <a:gd name="T3" fmla="*/ 3 h 83"/>
                  <a:gd name="T4" fmla="*/ 178 w 181"/>
                  <a:gd name="T5" fmla="*/ 22 h 83"/>
                  <a:gd name="T6" fmla="*/ 160 w 181"/>
                  <a:gd name="T7" fmla="*/ 49 h 83"/>
                  <a:gd name="T8" fmla="*/ 160 w 181"/>
                  <a:gd name="T9" fmla="*/ 49 h 83"/>
                  <a:gd name="T10" fmla="*/ 126 w 181"/>
                  <a:gd name="T11" fmla="*/ 65 h 83"/>
                  <a:gd name="T12" fmla="*/ 77 w 181"/>
                  <a:gd name="T13" fmla="*/ 83 h 83"/>
                  <a:gd name="T14" fmla="*/ 27 w 181"/>
                  <a:gd name="T15" fmla="*/ 83 h 83"/>
                  <a:gd name="T16" fmla="*/ 27 w 181"/>
                  <a:gd name="T17" fmla="*/ 83 h 83"/>
                  <a:gd name="T18" fmla="*/ 27 w 181"/>
                  <a:gd name="T19" fmla="*/ 83 h 83"/>
                  <a:gd name="T20" fmla="*/ 21 w 181"/>
                  <a:gd name="T21" fmla="*/ 77 h 83"/>
                  <a:gd name="T22" fmla="*/ 9 w 181"/>
                  <a:gd name="T23" fmla="*/ 65 h 83"/>
                  <a:gd name="T24" fmla="*/ 9 w 181"/>
                  <a:gd name="T25" fmla="*/ 65 h 83"/>
                  <a:gd name="T26" fmla="*/ 0 w 181"/>
                  <a:gd name="T27" fmla="*/ 59 h 83"/>
                  <a:gd name="T28" fmla="*/ 6 w 181"/>
                  <a:gd name="T29" fmla="*/ 59 h 83"/>
                  <a:gd name="T30" fmla="*/ 9 w 181"/>
                  <a:gd name="T31" fmla="*/ 65 h 83"/>
                  <a:gd name="T32" fmla="*/ 9 w 181"/>
                  <a:gd name="T33" fmla="*/ 65 h 83"/>
                  <a:gd name="T34" fmla="*/ 61 w 181"/>
                  <a:gd name="T35" fmla="*/ 65 h 83"/>
                  <a:gd name="T36" fmla="*/ 110 w 181"/>
                  <a:gd name="T37" fmla="*/ 49 h 83"/>
                  <a:gd name="T38" fmla="*/ 144 w 181"/>
                  <a:gd name="T39" fmla="*/ 31 h 83"/>
                  <a:gd name="T40" fmla="*/ 144 w 181"/>
                  <a:gd name="T41" fmla="*/ 31 h 83"/>
                  <a:gd name="T42" fmla="*/ 153 w 181"/>
                  <a:gd name="T43" fmla="*/ 28 h 83"/>
                  <a:gd name="T44" fmla="*/ 160 w 181"/>
                  <a:gd name="T45" fmla="*/ 9 h 83"/>
                  <a:gd name="T46" fmla="*/ 178 w 181"/>
                  <a:gd name="T47" fmla="*/ 0 h 83"/>
                  <a:gd name="T48" fmla="*/ 178 w 181"/>
                  <a:gd name="T49" fmla="*/ 0 h 83"/>
                  <a:gd name="T50" fmla="*/ 178 w 181"/>
                  <a:gd name="T51" fmla="*/ 0 h 83"/>
                  <a:gd name="T52" fmla="*/ 178 w 181"/>
                  <a:gd name="T53" fmla="*/ 0 h 83"/>
                  <a:gd name="T54" fmla="*/ 178 w 181"/>
                  <a:gd name="T55" fmla="*/ 0 h 8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1"/>
                  <a:gd name="T85" fmla="*/ 0 h 83"/>
                  <a:gd name="T86" fmla="*/ 181 w 181"/>
                  <a:gd name="T87" fmla="*/ 83 h 8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1" h="83">
                    <a:moveTo>
                      <a:pt x="178" y="0"/>
                    </a:moveTo>
                    <a:lnTo>
                      <a:pt x="181" y="3"/>
                    </a:lnTo>
                    <a:lnTo>
                      <a:pt x="178" y="22"/>
                    </a:lnTo>
                    <a:lnTo>
                      <a:pt x="160" y="49"/>
                    </a:lnTo>
                    <a:lnTo>
                      <a:pt x="126" y="65"/>
                    </a:lnTo>
                    <a:lnTo>
                      <a:pt x="77" y="83"/>
                    </a:lnTo>
                    <a:lnTo>
                      <a:pt x="27" y="83"/>
                    </a:lnTo>
                    <a:lnTo>
                      <a:pt x="21" y="77"/>
                    </a:lnTo>
                    <a:lnTo>
                      <a:pt x="9" y="65"/>
                    </a:lnTo>
                    <a:lnTo>
                      <a:pt x="0" y="59"/>
                    </a:lnTo>
                    <a:lnTo>
                      <a:pt x="6" y="59"/>
                    </a:lnTo>
                    <a:lnTo>
                      <a:pt x="9" y="65"/>
                    </a:lnTo>
                    <a:lnTo>
                      <a:pt x="61" y="65"/>
                    </a:lnTo>
                    <a:lnTo>
                      <a:pt x="110" y="49"/>
                    </a:lnTo>
                    <a:lnTo>
                      <a:pt x="144" y="31"/>
                    </a:lnTo>
                    <a:lnTo>
                      <a:pt x="153" y="28"/>
                    </a:lnTo>
                    <a:lnTo>
                      <a:pt x="160" y="9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9C3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15" name="Freeform 137"/>
              <p:cNvSpPr>
                <a:spLocks/>
              </p:cNvSpPr>
              <p:nvPr/>
            </p:nvSpPr>
            <p:spPr bwMode="auto">
              <a:xfrm>
                <a:off x="4907" y="3702"/>
                <a:ext cx="178" cy="74"/>
              </a:xfrm>
              <a:custGeom>
                <a:avLst/>
                <a:gdLst>
                  <a:gd name="T0" fmla="*/ 27 w 178"/>
                  <a:gd name="T1" fmla="*/ 74 h 74"/>
                  <a:gd name="T2" fmla="*/ 64 w 178"/>
                  <a:gd name="T3" fmla="*/ 62 h 74"/>
                  <a:gd name="T4" fmla="*/ 110 w 178"/>
                  <a:gd name="T5" fmla="*/ 46 h 74"/>
                  <a:gd name="T6" fmla="*/ 144 w 178"/>
                  <a:gd name="T7" fmla="*/ 22 h 74"/>
                  <a:gd name="T8" fmla="*/ 144 w 178"/>
                  <a:gd name="T9" fmla="*/ 22 h 74"/>
                  <a:gd name="T10" fmla="*/ 150 w 178"/>
                  <a:gd name="T11" fmla="*/ 19 h 74"/>
                  <a:gd name="T12" fmla="*/ 153 w 178"/>
                  <a:gd name="T13" fmla="*/ 13 h 74"/>
                  <a:gd name="T14" fmla="*/ 160 w 178"/>
                  <a:gd name="T15" fmla="*/ 7 h 74"/>
                  <a:gd name="T16" fmla="*/ 160 w 178"/>
                  <a:gd name="T17" fmla="*/ 7 h 74"/>
                  <a:gd name="T18" fmla="*/ 160 w 178"/>
                  <a:gd name="T19" fmla="*/ 7 h 74"/>
                  <a:gd name="T20" fmla="*/ 166 w 178"/>
                  <a:gd name="T21" fmla="*/ 0 h 74"/>
                  <a:gd name="T22" fmla="*/ 178 w 178"/>
                  <a:gd name="T23" fmla="*/ 7 h 74"/>
                  <a:gd name="T24" fmla="*/ 178 w 178"/>
                  <a:gd name="T25" fmla="*/ 7 h 74"/>
                  <a:gd name="T26" fmla="*/ 178 w 178"/>
                  <a:gd name="T27" fmla="*/ 7 h 74"/>
                  <a:gd name="T28" fmla="*/ 166 w 178"/>
                  <a:gd name="T29" fmla="*/ 13 h 74"/>
                  <a:gd name="T30" fmla="*/ 144 w 178"/>
                  <a:gd name="T31" fmla="*/ 22 h 74"/>
                  <a:gd name="T32" fmla="*/ 144 w 178"/>
                  <a:gd name="T33" fmla="*/ 22 h 74"/>
                  <a:gd name="T34" fmla="*/ 126 w 178"/>
                  <a:gd name="T35" fmla="*/ 40 h 74"/>
                  <a:gd name="T36" fmla="*/ 98 w 178"/>
                  <a:gd name="T37" fmla="*/ 56 h 74"/>
                  <a:gd name="T38" fmla="*/ 61 w 178"/>
                  <a:gd name="T39" fmla="*/ 68 h 74"/>
                  <a:gd name="T40" fmla="*/ 27 w 178"/>
                  <a:gd name="T41" fmla="*/ 74 h 74"/>
                  <a:gd name="T42" fmla="*/ 27 w 178"/>
                  <a:gd name="T43" fmla="*/ 74 h 74"/>
                  <a:gd name="T44" fmla="*/ 27 w 178"/>
                  <a:gd name="T45" fmla="*/ 74 h 74"/>
                  <a:gd name="T46" fmla="*/ 21 w 178"/>
                  <a:gd name="T47" fmla="*/ 68 h 74"/>
                  <a:gd name="T48" fmla="*/ 9 w 178"/>
                  <a:gd name="T49" fmla="*/ 56 h 74"/>
                  <a:gd name="T50" fmla="*/ 9 w 178"/>
                  <a:gd name="T51" fmla="*/ 56 h 74"/>
                  <a:gd name="T52" fmla="*/ 0 w 178"/>
                  <a:gd name="T53" fmla="*/ 50 h 74"/>
                  <a:gd name="T54" fmla="*/ 9 w 178"/>
                  <a:gd name="T55" fmla="*/ 62 h 74"/>
                  <a:gd name="T56" fmla="*/ 27 w 178"/>
                  <a:gd name="T57" fmla="*/ 74 h 7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78"/>
                  <a:gd name="T88" fmla="*/ 0 h 74"/>
                  <a:gd name="T89" fmla="*/ 178 w 178"/>
                  <a:gd name="T90" fmla="*/ 74 h 7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78" h="74">
                    <a:moveTo>
                      <a:pt x="27" y="74"/>
                    </a:moveTo>
                    <a:lnTo>
                      <a:pt x="64" y="62"/>
                    </a:lnTo>
                    <a:lnTo>
                      <a:pt x="110" y="46"/>
                    </a:lnTo>
                    <a:lnTo>
                      <a:pt x="144" y="22"/>
                    </a:lnTo>
                    <a:lnTo>
                      <a:pt x="150" y="19"/>
                    </a:lnTo>
                    <a:lnTo>
                      <a:pt x="153" y="13"/>
                    </a:lnTo>
                    <a:lnTo>
                      <a:pt x="160" y="7"/>
                    </a:lnTo>
                    <a:lnTo>
                      <a:pt x="166" y="0"/>
                    </a:lnTo>
                    <a:lnTo>
                      <a:pt x="178" y="7"/>
                    </a:lnTo>
                    <a:lnTo>
                      <a:pt x="166" y="13"/>
                    </a:lnTo>
                    <a:lnTo>
                      <a:pt x="144" y="22"/>
                    </a:lnTo>
                    <a:lnTo>
                      <a:pt x="126" y="40"/>
                    </a:lnTo>
                    <a:lnTo>
                      <a:pt x="98" y="56"/>
                    </a:lnTo>
                    <a:lnTo>
                      <a:pt x="61" y="68"/>
                    </a:lnTo>
                    <a:lnTo>
                      <a:pt x="27" y="74"/>
                    </a:lnTo>
                    <a:lnTo>
                      <a:pt x="21" y="68"/>
                    </a:lnTo>
                    <a:lnTo>
                      <a:pt x="9" y="56"/>
                    </a:lnTo>
                    <a:lnTo>
                      <a:pt x="0" y="50"/>
                    </a:lnTo>
                    <a:lnTo>
                      <a:pt x="9" y="62"/>
                    </a:lnTo>
                    <a:lnTo>
                      <a:pt x="27" y="74"/>
                    </a:lnTo>
                    <a:close/>
                  </a:path>
                </a:pathLst>
              </a:custGeom>
              <a:solidFill>
                <a:srgbClr val="993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16" name="Freeform 138"/>
              <p:cNvSpPr>
                <a:spLocks/>
              </p:cNvSpPr>
              <p:nvPr/>
            </p:nvSpPr>
            <p:spPr bwMode="auto">
              <a:xfrm>
                <a:off x="4723" y="3193"/>
                <a:ext cx="221" cy="150"/>
              </a:xfrm>
              <a:custGeom>
                <a:avLst/>
                <a:gdLst>
                  <a:gd name="T0" fmla="*/ 46 w 221"/>
                  <a:gd name="T1" fmla="*/ 150 h 150"/>
                  <a:gd name="T2" fmla="*/ 55 w 221"/>
                  <a:gd name="T3" fmla="*/ 138 h 150"/>
                  <a:gd name="T4" fmla="*/ 89 w 221"/>
                  <a:gd name="T5" fmla="*/ 122 h 150"/>
                  <a:gd name="T6" fmla="*/ 122 w 221"/>
                  <a:gd name="T7" fmla="*/ 95 h 150"/>
                  <a:gd name="T8" fmla="*/ 165 w 221"/>
                  <a:gd name="T9" fmla="*/ 70 h 150"/>
                  <a:gd name="T10" fmla="*/ 193 w 221"/>
                  <a:gd name="T11" fmla="*/ 49 h 150"/>
                  <a:gd name="T12" fmla="*/ 193 w 221"/>
                  <a:gd name="T13" fmla="*/ 49 h 150"/>
                  <a:gd name="T14" fmla="*/ 221 w 221"/>
                  <a:gd name="T15" fmla="*/ 27 h 150"/>
                  <a:gd name="T16" fmla="*/ 218 w 221"/>
                  <a:gd name="T17" fmla="*/ 6 h 150"/>
                  <a:gd name="T18" fmla="*/ 178 w 221"/>
                  <a:gd name="T19" fmla="*/ 0 h 150"/>
                  <a:gd name="T20" fmla="*/ 178 w 221"/>
                  <a:gd name="T21" fmla="*/ 0 h 150"/>
                  <a:gd name="T22" fmla="*/ 122 w 221"/>
                  <a:gd name="T23" fmla="*/ 6 h 150"/>
                  <a:gd name="T24" fmla="*/ 55 w 221"/>
                  <a:gd name="T25" fmla="*/ 21 h 150"/>
                  <a:gd name="T26" fmla="*/ 12 w 221"/>
                  <a:gd name="T27" fmla="*/ 49 h 150"/>
                  <a:gd name="T28" fmla="*/ 12 w 221"/>
                  <a:gd name="T29" fmla="*/ 49 h 150"/>
                  <a:gd name="T30" fmla="*/ 0 w 221"/>
                  <a:gd name="T31" fmla="*/ 98 h 150"/>
                  <a:gd name="T32" fmla="*/ 6 w 221"/>
                  <a:gd name="T33" fmla="*/ 150 h 150"/>
                  <a:gd name="T34" fmla="*/ 46 w 221"/>
                  <a:gd name="T35" fmla="*/ 150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1"/>
                  <a:gd name="T55" fmla="*/ 0 h 150"/>
                  <a:gd name="T56" fmla="*/ 221 w 221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1" h="150">
                    <a:moveTo>
                      <a:pt x="46" y="150"/>
                    </a:moveTo>
                    <a:lnTo>
                      <a:pt x="55" y="138"/>
                    </a:lnTo>
                    <a:lnTo>
                      <a:pt x="89" y="122"/>
                    </a:lnTo>
                    <a:lnTo>
                      <a:pt x="122" y="95"/>
                    </a:lnTo>
                    <a:lnTo>
                      <a:pt x="165" y="70"/>
                    </a:lnTo>
                    <a:lnTo>
                      <a:pt x="193" y="49"/>
                    </a:lnTo>
                    <a:lnTo>
                      <a:pt x="221" y="27"/>
                    </a:lnTo>
                    <a:lnTo>
                      <a:pt x="218" y="6"/>
                    </a:lnTo>
                    <a:lnTo>
                      <a:pt x="178" y="0"/>
                    </a:lnTo>
                    <a:lnTo>
                      <a:pt x="122" y="6"/>
                    </a:lnTo>
                    <a:lnTo>
                      <a:pt x="55" y="21"/>
                    </a:lnTo>
                    <a:lnTo>
                      <a:pt x="12" y="49"/>
                    </a:lnTo>
                    <a:lnTo>
                      <a:pt x="0" y="98"/>
                    </a:lnTo>
                    <a:lnTo>
                      <a:pt x="6" y="150"/>
                    </a:lnTo>
                    <a:lnTo>
                      <a:pt x="46" y="150"/>
                    </a:lnTo>
                    <a:close/>
                  </a:path>
                </a:pathLst>
              </a:custGeom>
              <a:solidFill>
                <a:srgbClr val="E19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17" name="Freeform 139"/>
              <p:cNvSpPr>
                <a:spLocks/>
              </p:cNvSpPr>
              <p:nvPr/>
            </p:nvSpPr>
            <p:spPr bwMode="auto">
              <a:xfrm>
                <a:off x="4741" y="3193"/>
                <a:ext cx="187" cy="132"/>
              </a:xfrm>
              <a:custGeom>
                <a:avLst/>
                <a:gdLst>
                  <a:gd name="T0" fmla="*/ 160 w 187"/>
                  <a:gd name="T1" fmla="*/ 49 h 132"/>
                  <a:gd name="T2" fmla="*/ 138 w 187"/>
                  <a:gd name="T3" fmla="*/ 61 h 132"/>
                  <a:gd name="T4" fmla="*/ 111 w 187"/>
                  <a:gd name="T5" fmla="*/ 76 h 132"/>
                  <a:gd name="T6" fmla="*/ 83 w 187"/>
                  <a:gd name="T7" fmla="*/ 98 h 132"/>
                  <a:gd name="T8" fmla="*/ 55 w 187"/>
                  <a:gd name="T9" fmla="*/ 116 h 132"/>
                  <a:gd name="T10" fmla="*/ 37 w 187"/>
                  <a:gd name="T11" fmla="*/ 129 h 132"/>
                  <a:gd name="T12" fmla="*/ 28 w 187"/>
                  <a:gd name="T13" fmla="*/ 132 h 132"/>
                  <a:gd name="T14" fmla="*/ 28 w 187"/>
                  <a:gd name="T15" fmla="*/ 132 h 132"/>
                  <a:gd name="T16" fmla="*/ 0 w 187"/>
                  <a:gd name="T17" fmla="*/ 132 h 132"/>
                  <a:gd name="T18" fmla="*/ 0 w 187"/>
                  <a:gd name="T19" fmla="*/ 89 h 132"/>
                  <a:gd name="T20" fmla="*/ 9 w 187"/>
                  <a:gd name="T21" fmla="*/ 49 h 132"/>
                  <a:gd name="T22" fmla="*/ 9 w 187"/>
                  <a:gd name="T23" fmla="*/ 49 h 132"/>
                  <a:gd name="T24" fmla="*/ 49 w 187"/>
                  <a:gd name="T25" fmla="*/ 27 h 132"/>
                  <a:gd name="T26" fmla="*/ 98 w 187"/>
                  <a:gd name="T27" fmla="*/ 6 h 132"/>
                  <a:gd name="T28" fmla="*/ 144 w 187"/>
                  <a:gd name="T29" fmla="*/ 0 h 132"/>
                  <a:gd name="T30" fmla="*/ 144 w 187"/>
                  <a:gd name="T31" fmla="*/ 0 h 132"/>
                  <a:gd name="T32" fmla="*/ 175 w 187"/>
                  <a:gd name="T33" fmla="*/ 6 h 132"/>
                  <a:gd name="T34" fmla="*/ 187 w 187"/>
                  <a:gd name="T35" fmla="*/ 27 h 132"/>
                  <a:gd name="T36" fmla="*/ 160 w 187"/>
                  <a:gd name="T37" fmla="*/ 49 h 1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7"/>
                  <a:gd name="T58" fmla="*/ 0 h 132"/>
                  <a:gd name="T59" fmla="*/ 187 w 187"/>
                  <a:gd name="T60" fmla="*/ 132 h 13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7" h="132">
                    <a:moveTo>
                      <a:pt x="160" y="49"/>
                    </a:moveTo>
                    <a:lnTo>
                      <a:pt x="138" y="61"/>
                    </a:lnTo>
                    <a:lnTo>
                      <a:pt x="111" y="76"/>
                    </a:lnTo>
                    <a:lnTo>
                      <a:pt x="83" y="98"/>
                    </a:lnTo>
                    <a:lnTo>
                      <a:pt x="55" y="116"/>
                    </a:lnTo>
                    <a:lnTo>
                      <a:pt x="37" y="129"/>
                    </a:lnTo>
                    <a:lnTo>
                      <a:pt x="28" y="132"/>
                    </a:lnTo>
                    <a:lnTo>
                      <a:pt x="0" y="132"/>
                    </a:lnTo>
                    <a:lnTo>
                      <a:pt x="0" y="89"/>
                    </a:lnTo>
                    <a:lnTo>
                      <a:pt x="9" y="49"/>
                    </a:lnTo>
                    <a:lnTo>
                      <a:pt x="49" y="27"/>
                    </a:lnTo>
                    <a:lnTo>
                      <a:pt x="98" y="6"/>
                    </a:lnTo>
                    <a:lnTo>
                      <a:pt x="144" y="0"/>
                    </a:lnTo>
                    <a:lnTo>
                      <a:pt x="175" y="6"/>
                    </a:lnTo>
                    <a:lnTo>
                      <a:pt x="187" y="27"/>
                    </a:lnTo>
                    <a:lnTo>
                      <a:pt x="160" y="49"/>
                    </a:lnTo>
                    <a:close/>
                  </a:path>
                </a:pathLst>
              </a:custGeom>
              <a:solidFill>
                <a:srgbClr val="E89B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18" name="Freeform 140"/>
              <p:cNvSpPr>
                <a:spLocks/>
              </p:cNvSpPr>
              <p:nvPr/>
            </p:nvSpPr>
            <p:spPr bwMode="auto">
              <a:xfrm>
                <a:off x="4756" y="3193"/>
                <a:ext cx="151" cy="116"/>
              </a:xfrm>
              <a:custGeom>
                <a:avLst/>
                <a:gdLst>
                  <a:gd name="T0" fmla="*/ 129 w 151"/>
                  <a:gd name="T1" fmla="*/ 49 h 116"/>
                  <a:gd name="T2" fmla="*/ 105 w 151"/>
                  <a:gd name="T3" fmla="*/ 67 h 116"/>
                  <a:gd name="T4" fmla="*/ 74 w 151"/>
                  <a:gd name="T5" fmla="*/ 89 h 116"/>
                  <a:gd name="T6" fmla="*/ 40 w 151"/>
                  <a:gd name="T7" fmla="*/ 104 h 116"/>
                  <a:gd name="T8" fmla="*/ 28 w 151"/>
                  <a:gd name="T9" fmla="*/ 116 h 116"/>
                  <a:gd name="T10" fmla="*/ 28 w 151"/>
                  <a:gd name="T11" fmla="*/ 116 h 116"/>
                  <a:gd name="T12" fmla="*/ 0 w 151"/>
                  <a:gd name="T13" fmla="*/ 116 h 116"/>
                  <a:gd name="T14" fmla="*/ 0 w 151"/>
                  <a:gd name="T15" fmla="*/ 83 h 116"/>
                  <a:gd name="T16" fmla="*/ 13 w 151"/>
                  <a:gd name="T17" fmla="*/ 49 h 116"/>
                  <a:gd name="T18" fmla="*/ 13 w 151"/>
                  <a:gd name="T19" fmla="*/ 49 h 116"/>
                  <a:gd name="T20" fmla="*/ 40 w 151"/>
                  <a:gd name="T21" fmla="*/ 27 h 116"/>
                  <a:gd name="T22" fmla="*/ 83 w 151"/>
                  <a:gd name="T23" fmla="*/ 12 h 116"/>
                  <a:gd name="T24" fmla="*/ 129 w 151"/>
                  <a:gd name="T25" fmla="*/ 0 h 116"/>
                  <a:gd name="T26" fmla="*/ 129 w 151"/>
                  <a:gd name="T27" fmla="*/ 0 h 116"/>
                  <a:gd name="T28" fmla="*/ 151 w 151"/>
                  <a:gd name="T29" fmla="*/ 12 h 116"/>
                  <a:gd name="T30" fmla="*/ 151 w 151"/>
                  <a:gd name="T31" fmla="*/ 33 h 116"/>
                  <a:gd name="T32" fmla="*/ 129 w 151"/>
                  <a:gd name="T33" fmla="*/ 49 h 1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1"/>
                  <a:gd name="T52" fmla="*/ 0 h 116"/>
                  <a:gd name="T53" fmla="*/ 151 w 151"/>
                  <a:gd name="T54" fmla="*/ 116 h 1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1" h="116">
                    <a:moveTo>
                      <a:pt x="129" y="49"/>
                    </a:moveTo>
                    <a:lnTo>
                      <a:pt x="105" y="67"/>
                    </a:lnTo>
                    <a:lnTo>
                      <a:pt x="74" y="89"/>
                    </a:lnTo>
                    <a:lnTo>
                      <a:pt x="40" y="104"/>
                    </a:lnTo>
                    <a:lnTo>
                      <a:pt x="28" y="116"/>
                    </a:lnTo>
                    <a:lnTo>
                      <a:pt x="0" y="116"/>
                    </a:lnTo>
                    <a:lnTo>
                      <a:pt x="0" y="83"/>
                    </a:lnTo>
                    <a:lnTo>
                      <a:pt x="13" y="49"/>
                    </a:lnTo>
                    <a:lnTo>
                      <a:pt x="40" y="27"/>
                    </a:lnTo>
                    <a:lnTo>
                      <a:pt x="83" y="12"/>
                    </a:lnTo>
                    <a:lnTo>
                      <a:pt x="129" y="0"/>
                    </a:lnTo>
                    <a:lnTo>
                      <a:pt x="151" y="12"/>
                    </a:lnTo>
                    <a:lnTo>
                      <a:pt x="151" y="33"/>
                    </a:lnTo>
                    <a:lnTo>
                      <a:pt x="129" y="49"/>
                    </a:lnTo>
                    <a:close/>
                  </a:path>
                </a:pathLst>
              </a:custGeom>
              <a:solidFill>
                <a:srgbClr val="F0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19" name="Freeform 141"/>
              <p:cNvSpPr>
                <a:spLocks/>
              </p:cNvSpPr>
              <p:nvPr/>
            </p:nvSpPr>
            <p:spPr bwMode="auto">
              <a:xfrm>
                <a:off x="4769" y="3208"/>
                <a:ext cx="126" cy="83"/>
              </a:xfrm>
              <a:custGeom>
                <a:avLst/>
                <a:gdLst>
                  <a:gd name="T0" fmla="*/ 116 w 126"/>
                  <a:gd name="T1" fmla="*/ 34 h 83"/>
                  <a:gd name="T2" fmla="*/ 76 w 126"/>
                  <a:gd name="T3" fmla="*/ 52 h 83"/>
                  <a:gd name="T4" fmla="*/ 37 w 126"/>
                  <a:gd name="T5" fmla="*/ 74 h 83"/>
                  <a:gd name="T6" fmla="*/ 15 w 126"/>
                  <a:gd name="T7" fmla="*/ 83 h 83"/>
                  <a:gd name="T8" fmla="*/ 15 w 126"/>
                  <a:gd name="T9" fmla="*/ 83 h 83"/>
                  <a:gd name="T10" fmla="*/ 0 w 126"/>
                  <a:gd name="T11" fmla="*/ 83 h 83"/>
                  <a:gd name="T12" fmla="*/ 3 w 126"/>
                  <a:gd name="T13" fmla="*/ 55 h 83"/>
                  <a:gd name="T14" fmla="*/ 15 w 126"/>
                  <a:gd name="T15" fmla="*/ 34 h 83"/>
                  <a:gd name="T16" fmla="*/ 15 w 126"/>
                  <a:gd name="T17" fmla="*/ 34 h 83"/>
                  <a:gd name="T18" fmla="*/ 37 w 126"/>
                  <a:gd name="T19" fmla="*/ 18 h 83"/>
                  <a:gd name="T20" fmla="*/ 70 w 126"/>
                  <a:gd name="T21" fmla="*/ 6 h 83"/>
                  <a:gd name="T22" fmla="*/ 98 w 126"/>
                  <a:gd name="T23" fmla="*/ 0 h 83"/>
                  <a:gd name="T24" fmla="*/ 98 w 126"/>
                  <a:gd name="T25" fmla="*/ 0 h 83"/>
                  <a:gd name="T26" fmla="*/ 119 w 126"/>
                  <a:gd name="T27" fmla="*/ 0 h 83"/>
                  <a:gd name="T28" fmla="*/ 126 w 126"/>
                  <a:gd name="T29" fmla="*/ 18 h 83"/>
                  <a:gd name="T30" fmla="*/ 116 w 126"/>
                  <a:gd name="T31" fmla="*/ 34 h 8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6"/>
                  <a:gd name="T49" fmla="*/ 0 h 83"/>
                  <a:gd name="T50" fmla="*/ 126 w 126"/>
                  <a:gd name="T51" fmla="*/ 83 h 8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6" h="83">
                    <a:moveTo>
                      <a:pt x="116" y="34"/>
                    </a:moveTo>
                    <a:lnTo>
                      <a:pt x="76" y="52"/>
                    </a:lnTo>
                    <a:lnTo>
                      <a:pt x="37" y="74"/>
                    </a:lnTo>
                    <a:lnTo>
                      <a:pt x="15" y="83"/>
                    </a:lnTo>
                    <a:lnTo>
                      <a:pt x="0" y="83"/>
                    </a:lnTo>
                    <a:lnTo>
                      <a:pt x="3" y="55"/>
                    </a:lnTo>
                    <a:lnTo>
                      <a:pt x="15" y="34"/>
                    </a:lnTo>
                    <a:lnTo>
                      <a:pt x="37" y="18"/>
                    </a:lnTo>
                    <a:lnTo>
                      <a:pt x="70" y="6"/>
                    </a:lnTo>
                    <a:lnTo>
                      <a:pt x="98" y="0"/>
                    </a:lnTo>
                    <a:lnTo>
                      <a:pt x="119" y="0"/>
                    </a:lnTo>
                    <a:lnTo>
                      <a:pt x="126" y="18"/>
                    </a:lnTo>
                    <a:lnTo>
                      <a:pt x="116" y="34"/>
                    </a:lnTo>
                    <a:close/>
                  </a:path>
                </a:pathLst>
              </a:custGeom>
              <a:solidFill>
                <a:srgbClr val="F7A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20" name="Freeform 142"/>
              <p:cNvSpPr>
                <a:spLocks/>
              </p:cNvSpPr>
              <p:nvPr/>
            </p:nvSpPr>
            <p:spPr bwMode="auto">
              <a:xfrm>
                <a:off x="4784" y="3208"/>
                <a:ext cx="95" cy="68"/>
              </a:xfrm>
              <a:custGeom>
                <a:avLst/>
                <a:gdLst>
                  <a:gd name="T0" fmla="*/ 15 w 95"/>
                  <a:gd name="T1" fmla="*/ 68 h 68"/>
                  <a:gd name="T2" fmla="*/ 34 w 95"/>
                  <a:gd name="T3" fmla="*/ 55 h 68"/>
                  <a:gd name="T4" fmla="*/ 61 w 95"/>
                  <a:gd name="T5" fmla="*/ 46 h 68"/>
                  <a:gd name="T6" fmla="*/ 83 w 95"/>
                  <a:gd name="T7" fmla="*/ 34 h 68"/>
                  <a:gd name="T8" fmla="*/ 83 w 95"/>
                  <a:gd name="T9" fmla="*/ 34 h 68"/>
                  <a:gd name="T10" fmla="*/ 95 w 95"/>
                  <a:gd name="T11" fmla="*/ 18 h 68"/>
                  <a:gd name="T12" fmla="*/ 95 w 95"/>
                  <a:gd name="T13" fmla="*/ 6 h 68"/>
                  <a:gd name="T14" fmla="*/ 83 w 95"/>
                  <a:gd name="T15" fmla="*/ 0 h 68"/>
                  <a:gd name="T16" fmla="*/ 83 w 95"/>
                  <a:gd name="T17" fmla="*/ 0 h 68"/>
                  <a:gd name="T18" fmla="*/ 55 w 95"/>
                  <a:gd name="T19" fmla="*/ 6 h 68"/>
                  <a:gd name="T20" fmla="*/ 22 w 95"/>
                  <a:gd name="T21" fmla="*/ 18 h 68"/>
                  <a:gd name="T22" fmla="*/ 0 w 95"/>
                  <a:gd name="T23" fmla="*/ 34 h 68"/>
                  <a:gd name="T24" fmla="*/ 0 w 95"/>
                  <a:gd name="T25" fmla="*/ 34 h 68"/>
                  <a:gd name="T26" fmla="*/ 0 w 95"/>
                  <a:gd name="T27" fmla="*/ 52 h 68"/>
                  <a:gd name="T28" fmla="*/ 0 w 95"/>
                  <a:gd name="T29" fmla="*/ 68 h 68"/>
                  <a:gd name="T30" fmla="*/ 15 w 95"/>
                  <a:gd name="T31" fmla="*/ 68 h 6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5"/>
                  <a:gd name="T49" fmla="*/ 0 h 68"/>
                  <a:gd name="T50" fmla="*/ 95 w 95"/>
                  <a:gd name="T51" fmla="*/ 68 h 6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5" h="68">
                    <a:moveTo>
                      <a:pt x="15" y="68"/>
                    </a:moveTo>
                    <a:lnTo>
                      <a:pt x="34" y="55"/>
                    </a:lnTo>
                    <a:lnTo>
                      <a:pt x="61" y="46"/>
                    </a:lnTo>
                    <a:lnTo>
                      <a:pt x="83" y="34"/>
                    </a:lnTo>
                    <a:lnTo>
                      <a:pt x="95" y="18"/>
                    </a:lnTo>
                    <a:lnTo>
                      <a:pt x="95" y="6"/>
                    </a:lnTo>
                    <a:lnTo>
                      <a:pt x="83" y="0"/>
                    </a:lnTo>
                    <a:lnTo>
                      <a:pt x="55" y="6"/>
                    </a:lnTo>
                    <a:lnTo>
                      <a:pt x="22" y="18"/>
                    </a:lnTo>
                    <a:lnTo>
                      <a:pt x="0" y="34"/>
                    </a:lnTo>
                    <a:lnTo>
                      <a:pt x="0" y="52"/>
                    </a:lnTo>
                    <a:lnTo>
                      <a:pt x="0" y="68"/>
                    </a:lnTo>
                    <a:lnTo>
                      <a:pt x="15" y="68"/>
                    </a:lnTo>
                    <a:close/>
                  </a:path>
                </a:pathLst>
              </a:custGeom>
              <a:solidFill>
                <a:srgbClr val="FFB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21" name="Freeform 143"/>
              <p:cNvSpPr>
                <a:spLocks/>
              </p:cNvSpPr>
              <p:nvPr/>
            </p:nvSpPr>
            <p:spPr bwMode="auto">
              <a:xfrm>
                <a:off x="4799" y="3125"/>
                <a:ext cx="301" cy="135"/>
              </a:xfrm>
              <a:custGeom>
                <a:avLst/>
                <a:gdLst>
                  <a:gd name="T0" fmla="*/ 74 w 301"/>
                  <a:gd name="T1" fmla="*/ 83 h 135"/>
                  <a:gd name="T2" fmla="*/ 169 w 301"/>
                  <a:gd name="T3" fmla="*/ 101 h 135"/>
                  <a:gd name="T4" fmla="*/ 151 w 301"/>
                  <a:gd name="T5" fmla="*/ 83 h 135"/>
                  <a:gd name="T6" fmla="*/ 117 w 301"/>
                  <a:gd name="T7" fmla="*/ 68 h 135"/>
                  <a:gd name="T8" fmla="*/ 151 w 301"/>
                  <a:gd name="T9" fmla="*/ 68 h 135"/>
                  <a:gd name="T10" fmla="*/ 218 w 301"/>
                  <a:gd name="T11" fmla="*/ 83 h 135"/>
                  <a:gd name="T12" fmla="*/ 231 w 301"/>
                  <a:gd name="T13" fmla="*/ 89 h 135"/>
                  <a:gd name="T14" fmla="*/ 234 w 301"/>
                  <a:gd name="T15" fmla="*/ 101 h 135"/>
                  <a:gd name="T16" fmla="*/ 246 w 301"/>
                  <a:gd name="T17" fmla="*/ 101 h 135"/>
                  <a:gd name="T18" fmla="*/ 252 w 301"/>
                  <a:gd name="T19" fmla="*/ 101 h 135"/>
                  <a:gd name="T20" fmla="*/ 252 w 301"/>
                  <a:gd name="T21" fmla="*/ 101 h 135"/>
                  <a:gd name="T22" fmla="*/ 234 w 301"/>
                  <a:gd name="T23" fmla="*/ 83 h 135"/>
                  <a:gd name="T24" fmla="*/ 258 w 301"/>
                  <a:gd name="T25" fmla="*/ 89 h 135"/>
                  <a:gd name="T26" fmla="*/ 268 w 301"/>
                  <a:gd name="T27" fmla="*/ 117 h 135"/>
                  <a:gd name="T28" fmla="*/ 280 w 301"/>
                  <a:gd name="T29" fmla="*/ 123 h 135"/>
                  <a:gd name="T30" fmla="*/ 301 w 301"/>
                  <a:gd name="T31" fmla="*/ 135 h 135"/>
                  <a:gd name="T32" fmla="*/ 295 w 301"/>
                  <a:gd name="T33" fmla="*/ 129 h 135"/>
                  <a:gd name="T34" fmla="*/ 286 w 301"/>
                  <a:gd name="T35" fmla="*/ 117 h 135"/>
                  <a:gd name="T36" fmla="*/ 286 w 301"/>
                  <a:gd name="T37" fmla="*/ 108 h 135"/>
                  <a:gd name="T38" fmla="*/ 286 w 301"/>
                  <a:gd name="T39" fmla="*/ 101 h 135"/>
                  <a:gd name="T40" fmla="*/ 258 w 301"/>
                  <a:gd name="T41" fmla="*/ 74 h 135"/>
                  <a:gd name="T42" fmla="*/ 185 w 301"/>
                  <a:gd name="T43" fmla="*/ 52 h 135"/>
                  <a:gd name="T44" fmla="*/ 206 w 301"/>
                  <a:gd name="T45" fmla="*/ 52 h 135"/>
                  <a:gd name="T46" fmla="*/ 234 w 301"/>
                  <a:gd name="T47" fmla="*/ 52 h 135"/>
                  <a:gd name="T48" fmla="*/ 225 w 301"/>
                  <a:gd name="T49" fmla="*/ 40 h 135"/>
                  <a:gd name="T50" fmla="*/ 185 w 301"/>
                  <a:gd name="T51" fmla="*/ 34 h 135"/>
                  <a:gd name="T52" fmla="*/ 169 w 301"/>
                  <a:gd name="T53" fmla="*/ 25 h 135"/>
                  <a:gd name="T54" fmla="*/ 117 w 301"/>
                  <a:gd name="T55" fmla="*/ 18 h 135"/>
                  <a:gd name="T56" fmla="*/ 86 w 301"/>
                  <a:gd name="T57" fmla="*/ 18 h 135"/>
                  <a:gd name="T58" fmla="*/ 34 w 301"/>
                  <a:gd name="T59" fmla="*/ 52 h 135"/>
                  <a:gd name="T60" fmla="*/ 34 w 301"/>
                  <a:gd name="T61" fmla="*/ 40 h 135"/>
                  <a:gd name="T62" fmla="*/ 34 w 301"/>
                  <a:gd name="T63" fmla="*/ 34 h 135"/>
                  <a:gd name="T64" fmla="*/ 46 w 301"/>
                  <a:gd name="T65" fmla="*/ 25 h 135"/>
                  <a:gd name="T66" fmla="*/ 68 w 301"/>
                  <a:gd name="T67" fmla="*/ 0 h 135"/>
                  <a:gd name="T68" fmla="*/ 40 w 301"/>
                  <a:gd name="T69" fmla="*/ 18 h 135"/>
                  <a:gd name="T70" fmla="*/ 0 w 301"/>
                  <a:gd name="T71" fmla="*/ 68 h 135"/>
                  <a:gd name="T72" fmla="*/ 0 w 301"/>
                  <a:gd name="T73" fmla="*/ 74 h 135"/>
                  <a:gd name="T74" fmla="*/ 19 w 301"/>
                  <a:gd name="T75" fmla="*/ 83 h 1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1"/>
                  <a:gd name="T115" fmla="*/ 0 h 135"/>
                  <a:gd name="T116" fmla="*/ 301 w 301"/>
                  <a:gd name="T117" fmla="*/ 135 h 1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1" h="135">
                    <a:moveTo>
                      <a:pt x="19" y="83"/>
                    </a:moveTo>
                    <a:lnTo>
                      <a:pt x="74" y="83"/>
                    </a:lnTo>
                    <a:lnTo>
                      <a:pt x="123" y="83"/>
                    </a:lnTo>
                    <a:lnTo>
                      <a:pt x="169" y="101"/>
                    </a:lnTo>
                    <a:lnTo>
                      <a:pt x="151" y="83"/>
                    </a:lnTo>
                    <a:lnTo>
                      <a:pt x="135" y="74"/>
                    </a:lnTo>
                    <a:lnTo>
                      <a:pt x="117" y="68"/>
                    </a:lnTo>
                    <a:lnTo>
                      <a:pt x="151" y="68"/>
                    </a:lnTo>
                    <a:lnTo>
                      <a:pt x="185" y="74"/>
                    </a:lnTo>
                    <a:lnTo>
                      <a:pt x="218" y="83"/>
                    </a:lnTo>
                    <a:lnTo>
                      <a:pt x="231" y="89"/>
                    </a:lnTo>
                    <a:lnTo>
                      <a:pt x="234" y="95"/>
                    </a:lnTo>
                    <a:lnTo>
                      <a:pt x="234" y="101"/>
                    </a:lnTo>
                    <a:lnTo>
                      <a:pt x="246" y="101"/>
                    </a:lnTo>
                    <a:lnTo>
                      <a:pt x="252" y="101"/>
                    </a:lnTo>
                    <a:lnTo>
                      <a:pt x="246" y="95"/>
                    </a:lnTo>
                    <a:lnTo>
                      <a:pt x="234" y="83"/>
                    </a:lnTo>
                    <a:lnTo>
                      <a:pt x="258" y="89"/>
                    </a:lnTo>
                    <a:lnTo>
                      <a:pt x="268" y="101"/>
                    </a:lnTo>
                    <a:lnTo>
                      <a:pt x="268" y="117"/>
                    </a:lnTo>
                    <a:lnTo>
                      <a:pt x="280" y="123"/>
                    </a:lnTo>
                    <a:lnTo>
                      <a:pt x="289" y="129"/>
                    </a:lnTo>
                    <a:lnTo>
                      <a:pt x="301" y="135"/>
                    </a:lnTo>
                    <a:lnTo>
                      <a:pt x="295" y="129"/>
                    </a:lnTo>
                    <a:lnTo>
                      <a:pt x="295" y="123"/>
                    </a:lnTo>
                    <a:lnTo>
                      <a:pt x="286" y="117"/>
                    </a:lnTo>
                    <a:lnTo>
                      <a:pt x="286" y="108"/>
                    </a:lnTo>
                    <a:lnTo>
                      <a:pt x="286" y="101"/>
                    </a:lnTo>
                    <a:lnTo>
                      <a:pt x="258" y="74"/>
                    </a:lnTo>
                    <a:lnTo>
                      <a:pt x="225" y="55"/>
                    </a:lnTo>
                    <a:lnTo>
                      <a:pt x="185" y="52"/>
                    </a:lnTo>
                    <a:lnTo>
                      <a:pt x="206" y="52"/>
                    </a:lnTo>
                    <a:lnTo>
                      <a:pt x="225" y="46"/>
                    </a:lnTo>
                    <a:lnTo>
                      <a:pt x="234" y="52"/>
                    </a:lnTo>
                    <a:lnTo>
                      <a:pt x="225" y="40"/>
                    </a:lnTo>
                    <a:lnTo>
                      <a:pt x="206" y="34"/>
                    </a:lnTo>
                    <a:lnTo>
                      <a:pt x="185" y="34"/>
                    </a:lnTo>
                    <a:lnTo>
                      <a:pt x="169" y="25"/>
                    </a:lnTo>
                    <a:lnTo>
                      <a:pt x="145" y="18"/>
                    </a:lnTo>
                    <a:lnTo>
                      <a:pt x="117" y="18"/>
                    </a:lnTo>
                    <a:lnTo>
                      <a:pt x="86" y="18"/>
                    </a:lnTo>
                    <a:lnTo>
                      <a:pt x="59" y="25"/>
                    </a:lnTo>
                    <a:lnTo>
                      <a:pt x="34" y="52"/>
                    </a:lnTo>
                    <a:lnTo>
                      <a:pt x="34" y="40"/>
                    </a:lnTo>
                    <a:lnTo>
                      <a:pt x="34" y="34"/>
                    </a:lnTo>
                    <a:lnTo>
                      <a:pt x="46" y="25"/>
                    </a:lnTo>
                    <a:lnTo>
                      <a:pt x="59" y="12"/>
                    </a:lnTo>
                    <a:lnTo>
                      <a:pt x="68" y="0"/>
                    </a:lnTo>
                    <a:lnTo>
                      <a:pt x="40" y="18"/>
                    </a:lnTo>
                    <a:lnTo>
                      <a:pt x="19" y="40"/>
                    </a:lnTo>
                    <a:lnTo>
                      <a:pt x="0" y="68"/>
                    </a:lnTo>
                    <a:lnTo>
                      <a:pt x="0" y="74"/>
                    </a:lnTo>
                    <a:lnTo>
                      <a:pt x="7" y="80"/>
                    </a:lnTo>
                    <a:lnTo>
                      <a:pt x="19" y="83"/>
                    </a:lnTo>
                    <a:close/>
                  </a:path>
                </a:pathLst>
              </a:custGeom>
              <a:solidFill>
                <a:srgbClr val="969696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22" name="Freeform 144"/>
              <p:cNvSpPr>
                <a:spLocks/>
              </p:cNvSpPr>
              <p:nvPr/>
            </p:nvSpPr>
            <p:spPr bwMode="auto">
              <a:xfrm>
                <a:off x="4569" y="3177"/>
                <a:ext cx="249" cy="464"/>
              </a:xfrm>
              <a:custGeom>
                <a:avLst/>
                <a:gdLst>
                  <a:gd name="T0" fmla="*/ 49 w 249"/>
                  <a:gd name="T1" fmla="*/ 215 h 464"/>
                  <a:gd name="T2" fmla="*/ 28 w 249"/>
                  <a:gd name="T3" fmla="*/ 221 h 464"/>
                  <a:gd name="T4" fmla="*/ 9 w 249"/>
                  <a:gd name="T5" fmla="*/ 271 h 464"/>
                  <a:gd name="T6" fmla="*/ 15 w 249"/>
                  <a:gd name="T7" fmla="*/ 283 h 464"/>
                  <a:gd name="T8" fmla="*/ 15 w 249"/>
                  <a:gd name="T9" fmla="*/ 317 h 464"/>
                  <a:gd name="T10" fmla="*/ 31 w 249"/>
                  <a:gd name="T11" fmla="*/ 258 h 464"/>
                  <a:gd name="T12" fmla="*/ 28 w 249"/>
                  <a:gd name="T13" fmla="*/ 347 h 464"/>
                  <a:gd name="T14" fmla="*/ 31 w 249"/>
                  <a:gd name="T15" fmla="*/ 332 h 464"/>
                  <a:gd name="T16" fmla="*/ 31 w 249"/>
                  <a:gd name="T17" fmla="*/ 415 h 464"/>
                  <a:gd name="T18" fmla="*/ 43 w 249"/>
                  <a:gd name="T19" fmla="*/ 400 h 464"/>
                  <a:gd name="T20" fmla="*/ 58 w 249"/>
                  <a:gd name="T21" fmla="*/ 427 h 464"/>
                  <a:gd name="T22" fmla="*/ 65 w 249"/>
                  <a:gd name="T23" fmla="*/ 381 h 464"/>
                  <a:gd name="T24" fmla="*/ 98 w 249"/>
                  <a:gd name="T25" fmla="*/ 464 h 464"/>
                  <a:gd name="T26" fmla="*/ 98 w 249"/>
                  <a:gd name="T27" fmla="*/ 443 h 464"/>
                  <a:gd name="T28" fmla="*/ 117 w 249"/>
                  <a:gd name="T29" fmla="*/ 443 h 464"/>
                  <a:gd name="T30" fmla="*/ 132 w 249"/>
                  <a:gd name="T31" fmla="*/ 464 h 464"/>
                  <a:gd name="T32" fmla="*/ 132 w 249"/>
                  <a:gd name="T33" fmla="*/ 464 h 464"/>
                  <a:gd name="T34" fmla="*/ 187 w 249"/>
                  <a:gd name="T35" fmla="*/ 455 h 464"/>
                  <a:gd name="T36" fmla="*/ 200 w 249"/>
                  <a:gd name="T37" fmla="*/ 427 h 464"/>
                  <a:gd name="T38" fmla="*/ 181 w 249"/>
                  <a:gd name="T39" fmla="*/ 430 h 464"/>
                  <a:gd name="T40" fmla="*/ 166 w 249"/>
                  <a:gd name="T41" fmla="*/ 381 h 464"/>
                  <a:gd name="T42" fmla="*/ 147 w 249"/>
                  <a:gd name="T43" fmla="*/ 403 h 464"/>
                  <a:gd name="T44" fmla="*/ 144 w 249"/>
                  <a:gd name="T45" fmla="*/ 393 h 464"/>
                  <a:gd name="T46" fmla="*/ 132 w 249"/>
                  <a:gd name="T47" fmla="*/ 347 h 464"/>
                  <a:gd name="T48" fmla="*/ 117 w 249"/>
                  <a:gd name="T49" fmla="*/ 381 h 464"/>
                  <a:gd name="T50" fmla="*/ 120 w 249"/>
                  <a:gd name="T51" fmla="*/ 304 h 464"/>
                  <a:gd name="T52" fmla="*/ 120 w 249"/>
                  <a:gd name="T53" fmla="*/ 271 h 464"/>
                  <a:gd name="T54" fmla="*/ 117 w 249"/>
                  <a:gd name="T55" fmla="*/ 264 h 464"/>
                  <a:gd name="T56" fmla="*/ 98 w 249"/>
                  <a:gd name="T57" fmla="*/ 264 h 464"/>
                  <a:gd name="T58" fmla="*/ 111 w 249"/>
                  <a:gd name="T59" fmla="*/ 243 h 464"/>
                  <a:gd name="T60" fmla="*/ 104 w 249"/>
                  <a:gd name="T61" fmla="*/ 231 h 464"/>
                  <a:gd name="T62" fmla="*/ 98 w 249"/>
                  <a:gd name="T63" fmla="*/ 231 h 464"/>
                  <a:gd name="T64" fmla="*/ 98 w 249"/>
                  <a:gd name="T65" fmla="*/ 215 h 464"/>
                  <a:gd name="T66" fmla="*/ 117 w 249"/>
                  <a:gd name="T67" fmla="*/ 209 h 464"/>
                  <a:gd name="T68" fmla="*/ 172 w 249"/>
                  <a:gd name="T69" fmla="*/ 132 h 464"/>
                  <a:gd name="T70" fmla="*/ 181 w 249"/>
                  <a:gd name="T71" fmla="*/ 99 h 464"/>
                  <a:gd name="T72" fmla="*/ 181 w 249"/>
                  <a:gd name="T73" fmla="*/ 148 h 464"/>
                  <a:gd name="T74" fmla="*/ 200 w 249"/>
                  <a:gd name="T75" fmla="*/ 111 h 464"/>
                  <a:gd name="T76" fmla="*/ 221 w 249"/>
                  <a:gd name="T77" fmla="*/ 59 h 464"/>
                  <a:gd name="T78" fmla="*/ 230 w 249"/>
                  <a:gd name="T79" fmla="*/ 99 h 464"/>
                  <a:gd name="T80" fmla="*/ 249 w 249"/>
                  <a:gd name="T81" fmla="*/ 83 h 464"/>
                  <a:gd name="T82" fmla="*/ 243 w 249"/>
                  <a:gd name="T83" fmla="*/ 16 h 464"/>
                  <a:gd name="T84" fmla="*/ 172 w 249"/>
                  <a:gd name="T85" fmla="*/ 0 h 464"/>
                  <a:gd name="T86" fmla="*/ 181 w 249"/>
                  <a:gd name="T87" fmla="*/ 16 h 464"/>
                  <a:gd name="T88" fmla="*/ 166 w 249"/>
                  <a:gd name="T89" fmla="*/ 16 h 464"/>
                  <a:gd name="T90" fmla="*/ 92 w 249"/>
                  <a:gd name="T91" fmla="*/ 49 h 464"/>
                  <a:gd name="T92" fmla="*/ 71 w 249"/>
                  <a:gd name="T93" fmla="*/ 77 h 464"/>
                  <a:gd name="T94" fmla="*/ 83 w 249"/>
                  <a:gd name="T95" fmla="*/ 99 h 464"/>
                  <a:gd name="T96" fmla="*/ 49 w 249"/>
                  <a:gd name="T97" fmla="*/ 132 h 464"/>
                  <a:gd name="T98" fmla="*/ 37 w 249"/>
                  <a:gd name="T99" fmla="*/ 148 h 464"/>
                  <a:gd name="T100" fmla="*/ 28 w 249"/>
                  <a:gd name="T101" fmla="*/ 172 h 464"/>
                  <a:gd name="T102" fmla="*/ 15 w 249"/>
                  <a:gd name="T103" fmla="*/ 231 h 46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9"/>
                  <a:gd name="T157" fmla="*/ 0 h 464"/>
                  <a:gd name="T158" fmla="*/ 249 w 249"/>
                  <a:gd name="T159" fmla="*/ 464 h 464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9" h="464">
                    <a:moveTo>
                      <a:pt x="31" y="231"/>
                    </a:moveTo>
                    <a:lnTo>
                      <a:pt x="37" y="221"/>
                    </a:lnTo>
                    <a:lnTo>
                      <a:pt x="43" y="221"/>
                    </a:lnTo>
                    <a:lnTo>
                      <a:pt x="49" y="215"/>
                    </a:lnTo>
                    <a:lnTo>
                      <a:pt x="37" y="215"/>
                    </a:lnTo>
                    <a:lnTo>
                      <a:pt x="28" y="215"/>
                    </a:lnTo>
                    <a:lnTo>
                      <a:pt x="15" y="215"/>
                    </a:lnTo>
                    <a:lnTo>
                      <a:pt x="28" y="221"/>
                    </a:lnTo>
                    <a:lnTo>
                      <a:pt x="43" y="228"/>
                    </a:lnTo>
                    <a:lnTo>
                      <a:pt x="49" y="231"/>
                    </a:lnTo>
                    <a:lnTo>
                      <a:pt x="28" y="249"/>
                    </a:lnTo>
                    <a:lnTo>
                      <a:pt x="9" y="271"/>
                    </a:lnTo>
                    <a:lnTo>
                      <a:pt x="0" y="298"/>
                    </a:lnTo>
                    <a:lnTo>
                      <a:pt x="9" y="292"/>
                    </a:lnTo>
                    <a:lnTo>
                      <a:pt x="15" y="289"/>
                    </a:lnTo>
                    <a:lnTo>
                      <a:pt x="15" y="283"/>
                    </a:lnTo>
                    <a:lnTo>
                      <a:pt x="15" y="289"/>
                    </a:lnTo>
                    <a:lnTo>
                      <a:pt x="15" y="298"/>
                    </a:lnTo>
                    <a:lnTo>
                      <a:pt x="15" y="317"/>
                    </a:lnTo>
                    <a:lnTo>
                      <a:pt x="22" y="292"/>
                    </a:lnTo>
                    <a:lnTo>
                      <a:pt x="22" y="277"/>
                    </a:lnTo>
                    <a:lnTo>
                      <a:pt x="31" y="264"/>
                    </a:lnTo>
                    <a:lnTo>
                      <a:pt x="31" y="258"/>
                    </a:lnTo>
                    <a:lnTo>
                      <a:pt x="31" y="255"/>
                    </a:lnTo>
                    <a:lnTo>
                      <a:pt x="31" y="249"/>
                    </a:lnTo>
                    <a:lnTo>
                      <a:pt x="22" y="292"/>
                    </a:lnTo>
                    <a:lnTo>
                      <a:pt x="28" y="347"/>
                    </a:lnTo>
                    <a:lnTo>
                      <a:pt x="31" y="400"/>
                    </a:lnTo>
                    <a:lnTo>
                      <a:pt x="31" y="372"/>
                    </a:lnTo>
                    <a:lnTo>
                      <a:pt x="28" y="353"/>
                    </a:lnTo>
                    <a:lnTo>
                      <a:pt x="31" y="332"/>
                    </a:lnTo>
                    <a:lnTo>
                      <a:pt x="28" y="360"/>
                    </a:lnTo>
                    <a:lnTo>
                      <a:pt x="28" y="393"/>
                    </a:lnTo>
                    <a:lnTo>
                      <a:pt x="31" y="415"/>
                    </a:lnTo>
                    <a:lnTo>
                      <a:pt x="37" y="409"/>
                    </a:lnTo>
                    <a:lnTo>
                      <a:pt x="37" y="403"/>
                    </a:lnTo>
                    <a:lnTo>
                      <a:pt x="31" y="400"/>
                    </a:lnTo>
                    <a:lnTo>
                      <a:pt x="43" y="400"/>
                    </a:lnTo>
                    <a:lnTo>
                      <a:pt x="43" y="403"/>
                    </a:lnTo>
                    <a:lnTo>
                      <a:pt x="49" y="415"/>
                    </a:lnTo>
                    <a:lnTo>
                      <a:pt x="55" y="421"/>
                    </a:lnTo>
                    <a:lnTo>
                      <a:pt x="58" y="427"/>
                    </a:lnTo>
                    <a:lnTo>
                      <a:pt x="65" y="430"/>
                    </a:lnTo>
                    <a:lnTo>
                      <a:pt x="58" y="409"/>
                    </a:lnTo>
                    <a:lnTo>
                      <a:pt x="58" y="393"/>
                    </a:lnTo>
                    <a:lnTo>
                      <a:pt x="65" y="381"/>
                    </a:lnTo>
                    <a:lnTo>
                      <a:pt x="71" y="409"/>
                    </a:lnTo>
                    <a:lnTo>
                      <a:pt x="83" y="436"/>
                    </a:lnTo>
                    <a:lnTo>
                      <a:pt x="98" y="464"/>
                    </a:lnTo>
                    <a:lnTo>
                      <a:pt x="98" y="455"/>
                    </a:lnTo>
                    <a:lnTo>
                      <a:pt x="98" y="443"/>
                    </a:lnTo>
                    <a:lnTo>
                      <a:pt x="98" y="430"/>
                    </a:lnTo>
                    <a:lnTo>
                      <a:pt x="98" y="443"/>
                    </a:lnTo>
                    <a:lnTo>
                      <a:pt x="98" y="455"/>
                    </a:lnTo>
                    <a:lnTo>
                      <a:pt x="98" y="464"/>
                    </a:lnTo>
                    <a:lnTo>
                      <a:pt x="111" y="455"/>
                    </a:lnTo>
                    <a:lnTo>
                      <a:pt x="117" y="443"/>
                    </a:lnTo>
                    <a:lnTo>
                      <a:pt x="117" y="430"/>
                    </a:lnTo>
                    <a:lnTo>
                      <a:pt x="120" y="449"/>
                    </a:lnTo>
                    <a:lnTo>
                      <a:pt x="126" y="461"/>
                    </a:lnTo>
                    <a:lnTo>
                      <a:pt x="132" y="464"/>
                    </a:lnTo>
                    <a:lnTo>
                      <a:pt x="138" y="461"/>
                    </a:lnTo>
                    <a:lnTo>
                      <a:pt x="132" y="464"/>
                    </a:lnTo>
                    <a:lnTo>
                      <a:pt x="144" y="455"/>
                    </a:lnTo>
                    <a:lnTo>
                      <a:pt x="160" y="449"/>
                    </a:lnTo>
                    <a:lnTo>
                      <a:pt x="181" y="449"/>
                    </a:lnTo>
                    <a:lnTo>
                      <a:pt x="187" y="455"/>
                    </a:lnTo>
                    <a:lnTo>
                      <a:pt x="200" y="461"/>
                    </a:lnTo>
                    <a:lnTo>
                      <a:pt x="200" y="464"/>
                    </a:lnTo>
                    <a:lnTo>
                      <a:pt x="194" y="449"/>
                    </a:lnTo>
                    <a:lnTo>
                      <a:pt x="200" y="427"/>
                    </a:lnTo>
                    <a:lnTo>
                      <a:pt x="200" y="415"/>
                    </a:lnTo>
                    <a:lnTo>
                      <a:pt x="187" y="415"/>
                    </a:lnTo>
                    <a:lnTo>
                      <a:pt x="181" y="421"/>
                    </a:lnTo>
                    <a:lnTo>
                      <a:pt x="181" y="430"/>
                    </a:lnTo>
                    <a:lnTo>
                      <a:pt x="175" y="415"/>
                    </a:lnTo>
                    <a:lnTo>
                      <a:pt x="172" y="400"/>
                    </a:lnTo>
                    <a:lnTo>
                      <a:pt x="166" y="381"/>
                    </a:lnTo>
                    <a:lnTo>
                      <a:pt x="166" y="393"/>
                    </a:lnTo>
                    <a:lnTo>
                      <a:pt x="160" y="403"/>
                    </a:lnTo>
                    <a:lnTo>
                      <a:pt x="147" y="415"/>
                    </a:lnTo>
                    <a:lnTo>
                      <a:pt x="147" y="403"/>
                    </a:lnTo>
                    <a:lnTo>
                      <a:pt x="147" y="393"/>
                    </a:lnTo>
                    <a:lnTo>
                      <a:pt x="147" y="381"/>
                    </a:lnTo>
                    <a:lnTo>
                      <a:pt x="147" y="387"/>
                    </a:lnTo>
                    <a:lnTo>
                      <a:pt x="144" y="393"/>
                    </a:lnTo>
                    <a:lnTo>
                      <a:pt x="132" y="400"/>
                    </a:lnTo>
                    <a:lnTo>
                      <a:pt x="138" y="387"/>
                    </a:lnTo>
                    <a:lnTo>
                      <a:pt x="138" y="366"/>
                    </a:lnTo>
                    <a:lnTo>
                      <a:pt x="132" y="347"/>
                    </a:lnTo>
                    <a:lnTo>
                      <a:pt x="126" y="360"/>
                    </a:lnTo>
                    <a:lnTo>
                      <a:pt x="120" y="372"/>
                    </a:lnTo>
                    <a:lnTo>
                      <a:pt x="117" y="381"/>
                    </a:lnTo>
                    <a:lnTo>
                      <a:pt x="117" y="360"/>
                    </a:lnTo>
                    <a:lnTo>
                      <a:pt x="117" y="344"/>
                    </a:lnTo>
                    <a:lnTo>
                      <a:pt x="117" y="332"/>
                    </a:lnTo>
                    <a:lnTo>
                      <a:pt x="120" y="304"/>
                    </a:lnTo>
                    <a:lnTo>
                      <a:pt x="126" y="283"/>
                    </a:lnTo>
                    <a:lnTo>
                      <a:pt x="132" y="264"/>
                    </a:lnTo>
                    <a:lnTo>
                      <a:pt x="126" y="264"/>
                    </a:lnTo>
                    <a:lnTo>
                      <a:pt x="120" y="271"/>
                    </a:lnTo>
                    <a:lnTo>
                      <a:pt x="117" y="283"/>
                    </a:lnTo>
                    <a:lnTo>
                      <a:pt x="117" y="271"/>
                    </a:lnTo>
                    <a:lnTo>
                      <a:pt x="117" y="264"/>
                    </a:lnTo>
                    <a:lnTo>
                      <a:pt x="111" y="258"/>
                    </a:lnTo>
                    <a:lnTo>
                      <a:pt x="98" y="264"/>
                    </a:lnTo>
                    <a:lnTo>
                      <a:pt x="104" y="255"/>
                    </a:lnTo>
                    <a:lnTo>
                      <a:pt x="111" y="249"/>
                    </a:lnTo>
                    <a:lnTo>
                      <a:pt x="117" y="249"/>
                    </a:lnTo>
                    <a:lnTo>
                      <a:pt x="111" y="243"/>
                    </a:lnTo>
                    <a:lnTo>
                      <a:pt x="104" y="243"/>
                    </a:lnTo>
                    <a:lnTo>
                      <a:pt x="98" y="249"/>
                    </a:lnTo>
                    <a:lnTo>
                      <a:pt x="104" y="237"/>
                    </a:lnTo>
                    <a:lnTo>
                      <a:pt x="104" y="231"/>
                    </a:lnTo>
                    <a:lnTo>
                      <a:pt x="98" y="231"/>
                    </a:lnTo>
                    <a:lnTo>
                      <a:pt x="104" y="231"/>
                    </a:lnTo>
                    <a:lnTo>
                      <a:pt x="98" y="231"/>
                    </a:lnTo>
                    <a:lnTo>
                      <a:pt x="98" y="228"/>
                    </a:lnTo>
                    <a:lnTo>
                      <a:pt x="98" y="215"/>
                    </a:lnTo>
                    <a:lnTo>
                      <a:pt x="98" y="209"/>
                    </a:lnTo>
                    <a:lnTo>
                      <a:pt x="98" y="228"/>
                    </a:lnTo>
                    <a:lnTo>
                      <a:pt x="98" y="231"/>
                    </a:lnTo>
                    <a:lnTo>
                      <a:pt x="117" y="209"/>
                    </a:lnTo>
                    <a:lnTo>
                      <a:pt x="138" y="194"/>
                    </a:lnTo>
                    <a:lnTo>
                      <a:pt x="147" y="181"/>
                    </a:lnTo>
                    <a:lnTo>
                      <a:pt x="166" y="148"/>
                    </a:lnTo>
                    <a:lnTo>
                      <a:pt x="172" y="132"/>
                    </a:lnTo>
                    <a:lnTo>
                      <a:pt x="166" y="114"/>
                    </a:lnTo>
                    <a:lnTo>
                      <a:pt x="172" y="105"/>
                    </a:lnTo>
                    <a:lnTo>
                      <a:pt x="175" y="99"/>
                    </a:lnTo>
                    <a:lnTo>
                      <a:pt x="181" y="99"/>
                    </a:lnTo>
                    <a:lnTo>
                      <a:pt x="181" y="114"/>
                    </a:lnTo>
                    <a:lnTo>
                      <a:pt x="181" y="132"/>
                    </a:lnTo>
                    <a:lnTo>
                      <a:pt x="181" y="148"/>
                    </a:lnTo>
                    <a:lnTo>
                      <a:pt x="187" y="138"/>
                    </a:lnTo>
                    <a:lnTo>
                      <a:pt x="194" y="126"/>
                    </a:lnTo>
                    <a:lnTo>
                      <a:pt x="200" y="114"/>
                    </a:lnTo>
                    <a:lnTo>
                      <a:pt x="200" y="111"/>
                    </a:lnTo>
                    <a:lnTo>
                      <a:pt x="200" y="105"/>
                    </a:lnTo>
                    <a:lnTo>
                      <a:pt x="200" y="99"/>
                    </a:lnTo>
                    <a:lnTo>
                      <a:pt x="209" y="83"/>
                    </a:lnTo>
                    <a:lnTo>
                      <a:pt x="221" y="59"/>
                    </a:lnTo>
                    <a:lnTo>
                      <a:pt x="230" y="49"/>
                    </a:lnTo>
                    <a:lnTo>
                      <a:pt x="227" y="59"/>
                    </a:lnTo>
                    <a:lnTo>
                      <a:pt x="230" y="77"/>
                    </a:lnTo>
                    <a:lnTo>
                      <a:pt x="230" y="99"/>
                    </a:lnTo>
                    <a:lnTo>
                      <a:pt x="237" y="92"/>
                    </a:lnTo>
                    <a:lnTo>
                      <a:pt x="243" y="86"/>
                    </a:lnTo>
                    <a:lnTo>
                      <a:pt x="249" y="83"/>
                    </a:lnTo>
                    <a:lnTo>
                      <a:pt x="249" y="65"/>
                    </a:lnTo>
                    <a:lnTo>
                      <a:pt x="249" y="49"/>
                    </a:lnTo>
                    <a:lnTo>
                      <a:pt x="249" y="31"/>
                    </a:lnTo>
                    <a:lnTo>
                      <a:pt x="243" y="16"/>
                    </a:lnTo>
                    <a:lnTo>
                      <a:pt x="227" y="3"/>
                    </a:lnTo>
                    <a:lnTo>
                      <a:pt x="200" y="0"/>
                    </a:lnTo>
                    <a:lnTo>
                      <a:pt x="187" y="0"/>
                    </a:lnTo>
                    <a:lnTo>
                      <a:pt x="172" y="0"/>
                    </a:lnTo>
                    <a:lnTo>
                      <a:pt x="147" y="0"/>
                    </a:lnTo>
                    <a:lnTo>
                      <a:pt x="166" y="0"/>
                    </a:lnTo>
                    <a:lnTo>
                      <a:pt x="175" y="9"/>
                    </a:lnTo>
                    <a:lnTo>
                      <a:pt x="181" y="16"/>
                    </a:lnTo>
                    <a:lnTo>
                      <a:pt x="175" y="16"/>
                    </a:lnTo>
                    <a:lnTo>
                      <a:pt x="172" y="16"/>
                    </a:lnTo>
                    <a:lnTo>
                      <a:pt x="166" y="16"/>
                    </a:lnTo>
                    <a:lnTo>
                      <a:pt x="147" y="22"/>
                    </a:lnTo>
                    <a:lnTo>
                      <a:pt x="132" y="28"/>
                    </a:lnTo>
                    <a:lnTo>
                      <a:pt x="117" y="31"/>
                    </a:lnTo>
                    <a:lnTo>
                      <a:pt x="92" y="49"/>
                    </a:lnTo>
                    <a:lnTo>
                      <a:pt x="71" y="65"/>
                    </a:lnTo>
                    <a:lnTo>
                      <a:pt x="49" y="83"/>
                    </a:lnTo>
                    <a:lnTo>
                      <a:pt x="58" y="77"/>
                    </a:lnTo>
                    <a:lnTo>
                      <a:pt x="71" y="77"/>
                    </a:lnTo>
                    <a:lnTo>
                      <a:pt x="83" y="83"/>
                    </a:lnTo>
                    <a:lnTo>
                      <a:pt x="77" y="86"/>
                    </a:lnTo>
                    <a:lnTo>
                      <a:pt x="83" y="92"/>
                    </a:lnTo>
                    <a:lnTo>
                      <a:pt x="83" y="99"/>
                    </a:lnTo>
                    <a:lnTo>
                      <a:pt x="71" y="111"/>
                    </a:lnTo>
                    <a:lnTo>
                      <a:pt x="58" y="120"/>
                    </a:lnTo>
                    <a:lnTo>
                      <a:pt x="49" y="132"/>
                    </a:lnTo>
                    <a:lnTo>
                      <a:pt x="37" y="145"/>
                    </a:lnTo>
                    <a:lnTo>
                      <a:pt x="28" y="154"/>
                    </a:lnTo>
                    <a:lnTo>
                      <a:pt x="15" y="166"/>
                    </a:lnTo>
                    <a:lnTo>
                      <a:pt x="37" y="148"/>
                    </a:lnTo>
                    <a:lnTo>
                      <a:pt x="49" y="138"/>
                    </a:lnTo>
                    <a:lnTo>
                      <a:pt x="65" y="132"/>
                    </a:lnTo>
                    <a:lnTo>
                      <a:pt x="43" y="148"/>
                    </a:lnTo>
                    <a:lnTo>
                      <a:pt x="28" y="172"/>
                    </a:lnTo>
                    <a:lnTo>
                      <a:pt x="15" y="200"/>
                    </a:lnTo>
                    <a:lnTo>
                      <a:pt x="15" y="209"/>
                    </a:lnTo>
                    <a:lnTo>
                      <a:pt x="15" y="221"/>
                    </a:lnTo>
                    <a:lnTo>
                      <a:pt x="15" y="231"/>
                    </a:lnTo>
                    <a:lnTo>
                      <a:pt x="22" y="228"/>
                    </a:lnTo>
                    <a:lnTo>
                      <a:pt x="28" y="228"/>
                    </a:lnTo>
                    <a:lnTo>
                      <a:pt x="31" y="231"/>
                    </a:lnTo>
                    <a:close/>
                  </a:path>
                </a:pathLst>
              </a:custGeom>
              <a:solidFill>
                <a:srgbClr val="969696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23" name="Freeform 145"/>
              <p:cNvSpPr>
                <a:spLocks/>
              </p:cNvSpPr>
              <p:nvPr/>
            </p:nvSpPr>
            <p:spPr bwMode="auto">
              <a:xfrm>
                <a:off x="4234" y="3715"/>
                <a:ext cx="1917" cy="1069"/>
              </a:xfrm>
              <a:custGeom>
                <a:avLst/>
                <a:gdLst>
                  <a:gd name="T0" fmla="*/ 1195 w 1917"/>
                  <a:gd name="T1" fmla="*/ 33 h 1069"/>
                  <a:gd name="T2" fmla="*/ 1026 w 1917"/>
                  <a:gd name="T3" fmla="*/ 64 h 1069"/>
                  <a:gd name="T4" fmla="*/ 866 w 1917"/>
                  <a:gd name="T5" fmla="*/ 95 h 1069"/>
                  <a:gd name="T6" fmla="*/ 768 w 1917"/>
                  <a:gd name="T7" fmla="*/ 76 h 1069"/>
                  <a:gd name="T8" fmla="*/ 700 w 1917"/>
                  <a:gd name="T9" fmla="*/ 64 h 1069"/>
                  <a:gd name="T10" fmla="*/ 618 w 1917"/>
                  <a:gd name="T11" fmla="*/ 43 h 1069"/>
                  <a:gd name="T12" fmla="*/ 433 w 1917"/>
                  <a:gd name="T13" fmla="*/ 104 h 1069"/>
                  <a:gd name="T14" fmla="*/ 366 w 1917"/>
                  <a:gd name="T15" fmla="*/ 178 h 1069"/>
                  <a:gd name="T16" fmla="*/ 329 w 1917"/>
                  <a:gd name="T17" fmla="*/ 233 h 1069"/>
                  <a:gd name="T18" fmla="*/ 274 w 1917"/>
                  <a:gd name="T19" fmla="*/ 316 h 1069"/>
                  <a:gd name="T20" fmla="*/ 218 w 1917"/>
                  <a:gd name="T21" fmla="*/ 399 h 1069"/>
                  <a:gd name="T22" fmla="*/ 166 w 1917"/>
                  <a:gd name="T23" fmla="*/ 460 h 1069"/>
                  <a:gd name="T24" fmla="*/ 117 w 1917"/>
                  <a:gd name="T25" fmla="*/ 503 h 1069"/>
                  <a:gd name="T26" fmla="*/ 83 w 1917"/>
                  <a:gd name="T27" fmla="*/ 565 h 1069"/>
                  <a:gd name="T28" fmla="*/ 89 w 1917"/>
                  <a:gd name="T29" fmla="*/ 605 h 1069"/>
                  <a:gd name="T30" fmla="*/ 49 w 1917"/>
                  <a:gd name="T31" fmla="*/ 642 h 1069"/>
                  <a:gd name="T32" fmla="*/ 34 w 1917"/>
                  <a:gd name="T33" fmla="*/ 743 h 1069"/>
                  <a:gd name="T34" fmla="*/ 34 w 1917"/>
                  <a:gd name="T35" fmla="*/ 752 h 1069"/>
                  <a:gd name="T36" fmla="*/ 7 w 1917"/>
                  <a:gd name="T37" fmla="*/ 811 h 1069"/>
                  <a:gd name="T38" fmla="*/ 0 w 1917"/>
                  <a:gd name="T39" fmla="*/ 909 h 1069"/>
                  <a:gd name="T40" fmla="*/ 49 w 1917"/>
                  <a:gd name="T41" fmla="*/ 970 h 1069"/>
                  <a:gd name="T42" fmla="*/ 129 w 1917"/>
                  <a:gd name="T43" fmla="*/ 1026 h 1069"/>
                  <a:gd name="T44" fmla="*/ 191 w 1917"/>
                  <a:gd name="T45" fmla="*/ 1065 h 1069"/>
                  <a:gd name="T46" fmla="*/ 268 w 1917"/>
                  <a:gd name="T47" fmla="*/ 1026 h 1069"/>
                  <a:gd name="T48" fmla="*/ 338 w 1917"/>
                  <a:gd name="T49" fmla="*/ 924 h 1069"/>
                  <a:gd name="T50" fmla="*/ 366 w 1917"/>
                  <a:gd name="T51" fmla="*/ 854 h 1069"/>
                  <a:gd name="T52" fmla="*/ 366 w 1917"/>
                  <a:gd name="T53" fmla="*/ 832 h 1069"/>
                  <a:gd name="T54" fmla="*/ 400 w 1917"/>
                  <a:gd name="T55" fmla="*/ 777 h 1069"/>
                  <a:gd name="T56" fmla="*/ 452 w 1917"/>
                  <a:gd name="T57" fmla="*/ 694 h 1069"/>
                  <a:gd name="T58" fmla="*/ 495 w 1917"/>
                  <a:gd name="T59" fmla="*/ 620 h 1069"/>
                  <a:gd name="T60" fmla="*/ 516 w 1917"/>
                  <a:gd name="T61" fmla="*/ 592 h 1069"/>
                  <a:gd name="T62" fmla="*/ 535 w 1917"/>
                  <a:gd name="T63" fmla="*/ 620 h 1069"/>
                  <a:gd name="T64" fmla="*/ 590 w 1917"/>
                  <a:gd name="T65" fmla="*/ 715 h 1069"/>
                  <a:gd name="T66" fmla="*/ 645 w 1917"/>
                  <a:gd name="T67" fmla="*/ 798 h 1069"/>
                  <a:gd name="T68" fmla="*/ 682 w 1917"/>
                  <a:gd name="T69" fmla="*/ 811 h 1069"/>
                  <a:gd name="T70" fmla="*/ 768 w 1917"/>
                  <a:gd name="T71" fmla="*/ 777 h 1069"/>
                  <a:gd name="T72" fmla="*/ 783 w 1917"/>
                  <a:gd name="T73" fmla="*/ 771 h 1069"/>
                  <a:gd name="T74" fmla="*/ 845 w 1917"/>
                  <a:gd name="T75" fmla="*/ 749 h 1069"/>
                  <a:gd name="T76" fmla="*/ 940 w 1917"/>
                  <a:gd name="T77" fmla="*/ 709 h 1069"/>
                  <a:gd name="T78" fmla="*/ 1054 w 1917"/>
                  <a:gd name="T79" fmla="*/ 666 h 1069"/>
                  <a:gd name="T80" fmla="*/ 1195 w 1917"/>
                  <a:gd name="T81" fmla="*/ 614 h 1069"/>
                  <a:gd name="T82" fmla="*/ 1333 w 1917"/>
                  <a:gd name="T83" fmla="*/ 565 h 1069"/>
                  <a:gd name="T84" fmla="*/ 1465 w 1917"/>
                  <a:gd name="T85" fmla="*/ 516 h 1069"/>
                  <a:gd name="T86" fmla="*/ 1588 w 1917"/>
                  <a:gd name="T87" fmla="*/ 470 h 1069"/>
                  <a:gd name="T88" fmla="*/ 1683 w 1917"/>
                  <a:gd name="T89" fmla="*/ 442 h 1069"/>
                  <a:gd name="T90" fmla="*/ 1738 w 1917"/>
                  <a:gd name="T91" fmla="*/ 427 h 1069"/>
                  <a:gd name="T92" fmla="*/ 1821 w 1917"/>
                  <a:gd name="T93" fmla="*/ 420 h 1069"/>
                  <a:gd name="T94" fmla="*/ 1917 w 1917"/>
                  <a:gd name="T95" fmla="*/ 408 h 1069"/>
                  <a:gd name="T96" fmla="*/ 1849 w 1917"/>
                  <a:gd name="T97" fmla="*/ 325 h 1069"/>
                  <a:gd name="T98" fmla="*/ 1775 w 1917"/>
                  <a:gd name="T99" fmla="*/ 288 h 1069"/>
                  <a:gd name="T100" fmla="*/ 1698 w 1917"/>
                  <a:gd name="T101" fmla="*/ 209 h 1069"/>
                  <a:gd name="T102" fmla="*/ 1616 w 1917"/>
                  <a:gd name="T103" fmla="*/ 126 h 1069"/>
                  <a:gd name="T104" fmla="*/ 1576 w 1917"/>
                  <a:gd name="T105" fmla="*/ 89 h 1069"/>
                  <a:gd name="T106" fmla="*/ 1477 w 1917"/>
                  <a:gd name="T107" fmla="*/ 21 h 1069"/>
                  <a:gd name="T108" fmla="*/ 1232 w 1917"/>
                  <a:gd name="T109" fmla="*/ 9 h 10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17"/>
                  <a:gd name="T166" fmla="*/ 0 h 1069"/>
                  <a:gd name="T167" fmla="*/ 1917 w 1917"/>
                  <a:gd name="T168" fmla="*/ 1069 h 106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17" h="1069">
                    <a:moveTo>
                      <a:pt x="1216" y="27"/>
                    </a:moveTo>
                    <a:lnTo>
                      <a:pt x="1216" y="27"/>
                    </a:lnTo>
                    <a:lnTo>
                      <a:pt x="1195" y="33"/>
                    </a:lnTo>
                    <a:lnTo>
                      <a:pt x="1133" y="43"/>
                    </a:lnTo>
                    <a:lnTo>
                      <a:pt x="1026" y="64"/>
                    </a:lnTo>
                    <a:lnTo>
                      <a:pt x="971" y="89"/>
                    </a:lnTo>
                    <a:lnTo>
                      <a:pt x="934" y="95"/>
                    </a:lnTo>
                    <a:lnTo>
                      <a:pt x="866" y="95"/>
                    </a:lnTo>
                    <a:lnTo>
                      <a:pt x="805" y="83"/>
                    </a:lnTo>
                    <a:lnTo>
                      <a:pt x="768" y="76"/>
                    </a:lnTo>
                    <a:lnTo>
                      <a:pt x="734" y="76"/>
                    </a:lnTo>
                    <a:lnTo>
                      <a:pt x="700" y="64"/>
                    </a:lnTo>
                    <a:lnTo>
                      <a:pt x="651" y="49"/>
                    </a:lnTo>
                    <a:lnTo>
                      <a:pt x="618" y="43"/>
                    </a:lnTo>
                    <a:lnTo>
                      <a:pt x="550" y="49"/>
                    </a:lnTo>
                    <a:lnTo>
                      <a:pt x="489" y="70"/>
                    </a:lnTo>
                    <a:lnTo>
                      <a:pt x="433" y="104"/>
                    </a:lnTo>
                    <a:lnTo>
                      <a:pt x="393" y="138"/>
                    </a:lnTo>
                    <a:lnTo>
                      <a:pt x="366" y="178"/>
                    </a:lnTo>
                    <a:lnTo>
                      <a:pt x="357" y="193"/>
                    </a:lnTo>
                    <a:lnTo>
                      <a:pt x="338" y="209"/>
                    </a:lnTo>
                    <a:lnTo>
                      <a:pt x="329" y="233"/>
                    </a:lnTo>
                    <a:lnTo>
                      <a:pt x="311" y="261"/>
                    </a:lnTo>
                    <a:lnTo>
                      <a:pt x="289" y="288"/>
                    </a:lnTo>
                    <a:lnTo>
                      <a:pt x="274" y="316"/>
                    </a:lnTo>
                    <a:lnTo>
                      <a:pt x="255" y="344"/>
                    </a:lnTo>
                    <a:lnTo>
                      <a:pt x="234" y="371"/>
                    </a:lnTo>
                    <a:lnTo>
                      <a:pt x="218" y="399"/>
                    </a:lnTo>
                    <a:lnTo>
                      <a:pt x="200" y="420"/>
                    </a:lnTo>
                    <a:lnTo>
                      <a:pt x="185" y="442"/>
                    </a:lnTo>
                    <a:lnTo>
                      <a:pt x="166" y="460"/>
                    </a:lnTo>
                    <a:lnTo>
                      <a:pt x="151" y="476"/>
                    </a:lnTo>
                    <a:lnTo>
                      <a:pt x="117" y="503"/>
                    </a:lnTo>
                    <a:lnTo>
                      <a:pt x="96" y="525"/>
                    </a:lnTo>
                    <a:lnTo>
                      <a:pt x="89" y="549"/>
                    </a:lnTo>
                    <a:lnTo>
                      <a:pt x="83" y="565"/>
                    </a:lnTo>
                    <a:lnTo>
                      <a:pt x="83" y="577"/>
                    </a:lnTo>
                    <a:lnTo>
                      <a:pt x="89" y="605"/>
                    </a:lnTo>
                    <a:lnTo>
                      <a:pt x="77" y="626"/>
                    </a:lnTo>
                    <a:lnTo>
                      <a:pt x="49" y="642"/>
                    </a:lnTo>
                    <a:lnTo>
                      <a:pt x="28" y="682"/>
                    </a:lnTo>
                    <a:lnTo>
                      <a:pt x="19" y="725"/>
                    </a:lnTo>
                    <a:lnTo>
                      <a:pt x="34" y="743"/>
                    </a:lnTo>
                    <a:lnTo>
                      <a:pt x="46" y="743"/>
                    </a:lnTo>
                    <a:lnTo>
                      <a:pt x="34" y="752"/>
                    </a:lnTo>
                    <a:lnTo>
                      <a:pt x="19" y="777"/>
                    </a:lnTo>
                    <a:lnTo>
                      <a:pt x="7" y="811"/>
                    </a:lnTo>
                    <a:lnTo>
                      <a:pt x="0" y="860"/>
                    </a:lnTo>
                    <a:lnTo>
                      <a:pt x="0" y="909"/>
                    </a:lnTo>
                    <a:lnTo>
                      <a:pt x="13" y="930"/>
                    </a:lnTo>
                    <a:lnTo>
                      <a:pt x="28" y="955"/>
                    </a:lnTo>
                    <a:lnTo>
                      <a:pt x="49" y="970"/>
                    </a:lnTo>
                    <a:lnTo>
                      <a:pt x="74" y="992"/>
                    </a:lnTo>
                    <a:lnTo>
                      <a:pt x="102" y="1010"/>
                    </a:lnTo>
                    <a:lnTo>
                      <a:pt x="129" y="1026"/>
                    </a:lnTo>
                    <a:lnTo>
                      <a:pt x="151" y="1041"/>
                    </a:lnTo>
                    <a:lnTo>
                      <a:pt x="191" y="1065"/>
                    </a:lnTo>
                    <a:lnTo>
                      <a:pt x="218" y="1069"/>
                    </a:lnTo>
                    <a:lnTo>
                      <a:pt x="268" y="1026"/>
                    </a:lnTo>
                    <a:lnTo>
                      <a:pt x="301" y="992"/>
                    </a:lnTo>
                    <a:lnTo>
                      <a:pt x="323" y="958"/>
                    </a:lnTo>
                    <a:lnTo>
                      <a:pt x="338" y="924"/>
                    </a:lnTo>
                    <a:lnTo>
                      <a:pt x="357" y="897"/>
                    </a:lnTo>
                    <a:lnTo>
                      <a:pt x="363" y="869"/>
                    </a:lnTo>
                    <a:lnTo>
                      <a:pt x="366" y="854"/>
                    </a:lnTo>
                    <a:lnTo>
                      <a:pt x="366" y="841"/>
                    </a:lnTo>
                    <a:lnTo>
                      <a:pt x="366" y="832"/>
                    </a:lnTo>
                    <a:lnTo>
                      <a:pt x="378" y="820"/>
                    </a:lnTo>
                    <a:lnTo>
                      <a:pt x="384" y="798"/>
                    </a:lnTo>
                    <a:lnTo>
                      <a:pt x="400" y="777"/>
                    </a:lnTo>
                    <a:lnTo>
                      <a:pt x="418" y="749"/>
                    </a:lnTo>
                    <a:lnTo>
                      <a:pt x="433" y="721"/>
                    </a:lnTo>
                    <a:lnTo>
                      <a:pt x="452" y="694"/>
                    </a:lnTo>
                    <a:lnTo>
                      <a:pt x="467" y="669"/>
                    </a:lnTo>
                    <a:lnTo>
                      <a:pt x="482" y="642"/>
                    </a:lnTo>
                    <a:lnTo>
                      <a:pt x="495" y="620"/>
                    </a:lnTo>
                    <a:lnTo>
                      <a:pt x="507" y="605"/>
                    </a:lnTo>
                    <a:lnTo>
                      <a:pt x="516" y="592"/>
                    </a:lnTo>
                    <a:lnTo>
                      <a:pt x="522" y="599"/>
                    </a:lnTo>
                    <a:lnTo>
                      <a:pt x="535" y="620"/>
                    </a:lnTo>
                    <a:lnTo>
                      <a:pt x="550" y="648"/>
                    </a:lnTo>
                    <a:lnTo>
                      <a:pt x="565" y="682"/>
                    </a:lnTo>
                    <a:lnTo>
                      <a:pt x="590" y="715"/>
                    </a:lnTo>
                    <a:lnTo>
                      <a:pt x="611" y="749"/>
                    </a:lnTo>
                    <a:lnTo>
                      <a:pt x="627" y="777"/>
                    </a:lnTo>
                    <a:lnTo>
                      <a:pt x="645" y="798"/>
                    </a:lnTo>
                    <a:lnTo>
                      <a:pt x="651" y="811"/>
                    </a:lnTo>
                    <a:lnTo>
                      <a:pt x="682" y="811"/>
                    </a:lnTo>
                    <a:lnTo>
                      <a:pt x="716" y="804"/>
                    </a:lnTo>
                    <a:lnTo>
                      <a:pt x="750" y="786"/>
                    </a:lnTo>
                    <a:lnTo>
                      <a:pt x="768" y="777"/>
                    </a:lnTo>
                    <a:lnTo>
                      <a:pt x="771" y="771"/>
                    </a:lnTo>
                    <a:lnTo>
                      <a:pt x="783" y="771"/>
                    </a:lnTo>
                    <a:lnTo>
                      <a:pt x="799" y="764"/>
                    </a:lnTo>
                    <a:lnTo>
                      <a:pt x="817" y="752"/>
                    </a:lnTo>
                    <a:lnTo>
                      <a:pt x="845" y="749"/>
                    </a:lnTo>
                    <a:lnTo>
                      <a:pt x="872" y="737"/>
                    </a:lnTo>
                    <a:lnTo>
                      <a:pt x="906" y="725"/>
                    </a:lnTo>
                    <a:lnTo>
                      <a:pt x="940" y="709"/>
                    </a:lnTo>
                    <a:lnTo>
                      <a:pt x="977" y="697"/>
                    </a:lnTo>
                    <a:lnTo>
                      <a:pt x="1017" y="682"/>
                    </a:lnTo>
                    <a:lnTo>
                      <a:pt x="1054" y="666"/>
                    </a:lnTo>
                    <a:lnTo>
                      <a:pt x="1100" y="648"/>
                    </a:lnTo>
                    <a:lnTo>
                      <a:pt x="1143" y="632"/>
                    </a:lnTo>
                    <a:lnTo>
                      <a:pt x="1195" y="614"/>
                    </a:lnTo>
                    <a:lnTo>
                      <a:pt x="1238" y="599"/>
                    </a:lnTo>
                    <a:lnTo>
                      <a:pt x="1287" y="580"/>
                    </a:lnTo>
                    <a:lnTo>
                      <a:pt x="1333" y="565"/>
                    </a:lnTo>
                    <a:lnTo>
                      <a:pt x="1376" y="549"/>
                    </a:lnTo>
                    <a:lnTo>
                      <a:pt x="1422" y="531"/>
                    </a:lnTo>
                    <a:lnTo>
                      <a:pt x="1465" y="516"/>
                    </a:lnTo>
                    <a:lnTo>
                      <a:pt x="1511" y="497"/>
                    </a:lnTo>
                    <a:lnTo>
                      <a:pt x="1548" y="488"/>
                    </a:lnTo>
                    <a:lnTo>
                      <a:pt x="1588" y="470"/>
                    </a:lnTo>
                    <a:lnTo>
                      <a:pt x="1622" y="460"/>
                    </a:lnTo>
                    <a:lnTo>
                      <a:pt x="1656" y="448"/>
                    </a:lnTo>
                    <a:lnTo>
                      <a:pt x="1683" y="442"/>
                    </a:lnTo>
                    <a:lnTo>
                      <a:pt x="1705" y="433"/>
                    </a:lnTo>
                    <a:lnTo>
                      <a:pt x="1726" y="427"/>
                    </a:lnTo>
                    <a:lnTo>
                      <a:pt x="1738" y="427"/>
                    </a:lnTo>
                    <a:lnTo>
                      <a:pt x="1748" y="427"/>
                    </a:lnTo>
                    <a:lnTo>
                      <a:pt x="1821" y="420"/>
                    </a:lnTo>
                    <a:lnTo>
                      <a:pt x="1889" y="414"/>
                    </a:lnTo>
                    <a:lnTo>
                      <a:pt x="1917" y="408"/>
                    </a:lnTo>
                    <a:lnTo>
                      <a:pt x="1904" y="393"/>
                    </a:lnTo>
                    <a:lnTo>
                      <a:pt x="1883" y="359"/>
                    </a:lnTo>
                    <a:lnTo>
                      <a:pt x="1849" y="325"/>
                    </a:lnTo>
                    <a:lnTo>
                      <a:pt x="1815" y="310"/>
                    </a:lnTo>
                    <a:lnTo>
                      <a:pt x="1775" y="288"/>
                    </a:lnTo>
                    <a:lnTo>
                      <a:pt x="1732" y="255"/>
                    </a:lnTo>
                    <a:lnTo>
                      <a:pt x="1698" y="209"/>
                    </a:lnTo>
                    <a:lnTo>
                      <a:pt x="1683" y="178"/>
                    </a:lnTo>
                    <a:lnTo>
                      <a:pt x="1656" y="150"/>
                    </a:lnTo>
                    <a:lnTo>
                      <a:pt x="1616" y="126"/>
                    </a:lnTo>
                    <a:lnTo>
                      <a:pt x="1594" y="110"/>
                    </a:lnTo>
                    <a:lnTo>
                      <a:pt x="1576" y="89"/>
                    </a:lnTo>
                    <a:lnTo>
                      <a:pt x="1548" y="61"/>
                    </a:lnTo>
                    <a:lnTo>
                      <a:pt x="1477" y="21"/>
                    </a:lnTo>
                    <a:lnTo>
                      <a:pt x="1382" y="6"/>
                    </a:lnTo>
                    <a:lnTo>
                      <a:pt x="1293" y="0"/>
                    </a:lnTo>
                    <a:lnTo>
                      <a:pt x="1232" y="9"/>
                    </a:lnTo>
                    <a:lnTo>
                      <a:pt x="1216" y="27"/>
                    </a:lnTo>
                    <a:close/>
                  </a:path>
                </a:pathLst>
              </a:custGeom>
              <a:solidFill>
                <a:srgbClr val="00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24" name="Freeform 146"/>
              <p:cNvSpPr>
                <a:spLocks/>
              </p:cNvSpPr>
              <p:nvPr/>
            </p:nvSpPr>
            <p:spPr bwMode="auto">
              <a:xfrm>
                <a:off x="4750" y="4182"/>
                <a:ext cx="384" cy="344"/>
              </a:xfrm>
              <a:custGeom>
                <a:avLst/>
                <a:gdLst>
                  <a:gd name="T0" fmla="*/ 135 w 384"/>
                  <a:gd name="T1" fmla="*/ 344 h 344"/>
                  <a:gd name="T2" fmla="*/ 129 w 384"/>
                  <a:gd name="T3" fmla="*/ 331 h 344"/>
                  <a:gd name="T4" fmla="*/ 111 w 384"/>
                  <a:gd name="T5" fmla="*/ 316 h 344"/>
                  <a:gd name="T6" fmla="*/ 102 w 384"/>
                  <a:gd name="T7" fmla="*/ 291 h 344"/>
                  <a:gd name="T8" fmla="*/ 80 w 384"/>
                  <a:gd name="T9" fmla="*/ 258 h 344"/>
                  <a:gd name="T10" fmla="*/ 62 w 384"/>
                  <a:gd name="T11" fmla="*/ 230 h 344"/>
                  <a:gd name="T12" fmla="*/ 46 w 384"/>
                  <a:gd name="T13" fmla="*/ 199 h 344"/>
                  <a:gd name="T14" fmla="*/ 28 w 384"/>
                  <a:gd name="T15" fmla="*/ 172 h 344"/>
                  <a:gd name="T16" fmla="*/ 13 w 384"/>
                  <a:gd name="T17" fmla="*/ 147 h 344"/>
                  <a:gd name="T18" fmla="*/ 6 w 384"/>
                  <a:gd name="T19" fmla="*/ 132 h 344"/>
                  <a:gd name="T20" fmla="*/ 0 w 384"/>
                  <a:gd name="T21" fmla="*/ 125 h 344"/>
                  <a:gd name="T22" fmla="*/ 0 w 384"/>
                  <a:gd name="T23" fmla="*/ 125 h 344"/>
                  <a:gd name="T24" fmla="*/ 6 w 384"/>
                  <a:gd name="T25" fmla="*/ 119 h 344"/>
                  <a:gd name="T26" fmla="*/ 19 w 384"/>
                  <a:gd name="T27" fmla="*/ 104 h 344"/>
                  <a:gd name="T28" fmla="*/ 28 w 384"/>
                  <a:gd name="T29" fmla="*/ 82 h 344"/>
                  <a:gd name="T30" fmla="*/ 49 w 384"/>
                  <a:gd name="T31" fmla="*/ 58 h 344"/>
                  <a:gd name="T32" fmla="*/ 68 w 384"/>
                  <a:gd name="T33" fmla="*/ 30 h 344"/>
                  <a:gd name="T34" fmla="*/ 83 w 384"/>
                  <a:gd name="T35" fmla="*/ 15 h 344"/>
                  <a:gd name="T36" fmla="*/ 102 w 384"/>
                  <a:gd name="T37" fmla="*/ 0 h 344"/>
                  <a:gd name="T38" fmla="*/ 111 w 384"/>
                  <a:gd name="T39" fmla="*/ 0 h 344"/>
                  <a:gd name="T40" fmla="*/ 117 w 384"/>
                  <a:gd name="T41" fmla="*/ 9 h 344"/>
                  <a:gd name="T42" fmla="*/ 117 w 384"/>
                  <a:gd name="T43" fmla="*/ 9 h 344"/>
                  <a:gd name="T44" fmla="*/ 117 w 384"/>
                  <a:gd name="T45" fmla="*/ 58 h 344"/>
                  <a:gd name="T46" fmla="*/ 129 w 384"/>
                  <a:gd name="T47" fmla="*/ 82 h 344"/>
                  <a:gd name="T48" fmla="*/ 151 w 384"/>
                  <a:gd name="T49" fmla="*/ 76 h 344"/>
                  <a:gd name="T50" fmla="*/ 151 w 384"/>
                  <a:gd name="T51" fmla="*/ 76 h 344"/>
                  <a:gd name="T52" fmla="*/ 178 w 384"/>
                  <a:gd name="T53" fmla="*/ 58 h 344"/>
                  <a:gd name="T54" fmla="*/ 194 w 384"/>
                  <a:gd name="T55" fmla="*/ 43 h 344"/>
                  <a:gd name="T56" fmla="*/ 212 w 384"/>
                  <a:gd name="T57" fmla="*/ 36 h 344"/>
                  <a:gd name="T58" fmla="*/ 212 w 384"/>
                  <a:gd name="T59" fmla="*/ 55 h 344"/>
                  <a:gd name="T60" fmla="*/ 200 w 384"/>
                  <a:gd name="T61" fmla="*/ 92 h 344"/>
                  <a:gd name="T62" fmla="*/ 200 w 384"/>
                  <a:gd name="T63" fmla="*/ 92 h 344"/>
                  <a:gd name="T64" fmla="*/ 194 w 384"/>
                  <a:gd name="T65" fmla="*/ 113 h 344"/>
                  <a:gd name="T66" fmla="*/ 194 w 384"/>
                  <a:gd name="T67" fmla="*/ 132 h 344"/>
                  <a:gd name="T68" fmla="*/ 206 w 384"/>
                  <a:gd name="T69" fmla="*/ 144 h 344"/>
                  <a:gd name="T70" fmla="*/ 218 w 384"/>
                  <a:gd name="T71" fmla="*/ 147 h 344"/>
                  <a:gd name="T72" fmla="*/ 234 w 384"/>
                  <a:gd name="T73" fmla="*/ 147 h 344"/>
                  <a:gd name="T74" fmla="*/ 252 w 384"/>
                  <a:gd name="T75" fmla="*/ 147 h 344"/>
                  <a:gd name="T76" fmla="*/ 274 w 384"/>
                  <a:gd name="T77" fmla="*/ 144 h 344"/>
                  <a:gd name="T78" fmla="*/ 283 w 384"/>
                  <a:gd name="T79" fmla="*/ 144 h 344"/>
                  <a:gd name="T80" fmla="*/ 283 w 384"/>
                  <a:gd name="T81" fmla="*/ 144 h 344"/>
                  <a:gd name="T82" fmla="*/ 335 w 384"/>
                  <a:gd name="T83" fmla="*/ 147 h 344"/>
                  <a:gd name="T84" fmla="*/ 372 w 384"/>
                  <a:gd name="T85" fmla="*/ 153 h 344"/>
                  <a:gd name="T86" fmla="*/ 384 w 384"/>
                  <a:gd name="T87" fmla="*/ 159 h 344"/>
                  <a:gd name="T88" fmla="*/ 384 w 384"/>
                  <a:gd name="T89" fmla="*/ 159 h 344"/>
                  <a:gd name="T90" fmla="*/ 135 w 384"/>
                  <a:gd name="T91" fmla="*/ 344 h 3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84"/>
                  <a:gd name="T139" fmla="*/ 0 h 344"/>
                  <a:gd name="T140" fmla="*/ 384 w 384"/>
                  <a:gd name="T141" fmla="*/ 344 h 34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84" h="344">
                    <a:moveTo>
                      <a:pt x="135" y="344"/>
                    </a:moveTo>
                    <a:lnTo>
                      <a:pt x="129" y="331"/>
                    </a:lnTo>
                    <a:lnTo>
                      <a:pt x="111" y="316"/>
                    </a:lnTo>
                    <a:lnTo>
                      <a:pt x="102" y="291"/>
                    </a:lnTo>
                    <a:lnTo>
                      <a:pt x="80" y="258"/>
                    </a:lnTo>
                    <a:lnTo>
                      <a:pt x="62" y="230"/>
                    </a:lnTo>
                    <a:lnTo>
                      <a:pt x="46" y="199"/>
                    </a:lnTo>
                    <a:lnTo>
                      <a:pt x="28" y="172"/>
                    </a:lnTo>
                    <a:lnTo>
                      <a:pt x="13" y="147"/>
                    </a:lnTo>
                    <a:lnTo>
                      <a:pt x="6" y="132"/>
                    </a:lnTo>
                    <a:lnTo>
                      <a:pt x="0" y="125"/>
                    </a:lnTo>
                    <a:lnTo>
                      <a:pt x="6" y="119"/>
                    </a:lnTo>
                    <a:lnTo>
                      <a:pt x="19" y="104"/>
                    </a:lnTo>
                    <a:lnTo>
                      <a:pt x="28" y="82"/>
                    </a:lnTo>
                    <a:lnTo>
                      <a:pt x="49" y="58"/>
                    </a:lnTo>
                    <a:lnTo>
                      <a:pt x="68" y="30"/>
                    </a:lnTo>
                    <a:lnTo>
                      <a:pt x="83" y="15"/>
                    </a:lnTo>
                    <a:lnTo>
                      <a:pt x="102" y="0"/>
                    </a:lnTo>
                    <a:lnTo>
                      <a:pt x="111" y="0"/>
                    </a:lnTo>
                    <a:lnTo>
                      <a:pt x="117" y="9"/>
                    </a:lnTo>
                    <a:lnTo>
                      <a:pt x="117" y="58"/>
                    </a:lnTo>
                    <a:lnTo>
                      <a:pt x="129" y="82"/>
                    </a:lnTo>
                    <a:lnTo>
                      <a:pt x="151" y="76"/>
                    </a:lnTo>
                    <a:lnTo>
                      <a:pt x="178" y="58"/>
                    </a:lnTo>
                    <a:lnTo>
                      <a:pt x="194" y="43"/>
                    </a:lnTo>
                    <a:lnTo>
                      <a:pt x="212" y="36"/>
                    </a:lnTo>
                    <a:lnTo>
                      <a:pt x="212" y="55"/>
                    </a:lnTo>
                    <a:lnTo>
                      <a:pt x="200" y="92"/>
                    </a:lnTo>
                    <a:lnTo>
                      <a:pt x="194" y="113"/>
                    </a:lnTo>
                    <a:lnTo>
                      <a:pt x="194" y="132"/>
                    </a:lnTo>
                    <a:lnTo>
                      <a:pt x="206" y="144"/>
                    </a:lnTo>
                    <a:lnTo>
                      <a:pt x="218" y="147"/>
                    </a:lnTo>
                    <a:lnTo>
                      <a:pt x="234" y="147"/>
                    </a:lnTo>
                    <a:lnTo>
                      <a:pt x="252" y="147"/>
                    </a:lnTo>
                    <a:lnTo>
                      <a:pt x="274" y="144"/>
                    </a:lnTo>
                    <a:lnTo>
                      <a:pt x="283" y="144"/>
                    </a:lnTo>
                    <a:lnTo>
                      <a:pt x="335" y="147"/>
                    </a:lnTo>
                    <a:lnTo>
                      <a:pt x="372" y="153"/>
                    </a:lnTo>
                    <a:lnTo>
                      <a:pt x="384" y="159"/>
                    </a:lnTo>
                    <a:lnTo>
                      <a:pt x="135" y="344"/>
                    </a:lnTo>
                    <a:close/>
                  </a:path>
                </a:pathLst>
              </a:custGeom>
              <a:solidFill>
                <a:srgbClr val="00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25" name="Freeform 147"/>
              <p:cNvSpPr>
                <a:spLocks/>
              </p:cNvSpPr>
              <p:nvPr/>
            </p:nvSpPr>
            <p:spPr bwMode="auto">
              <a:xfrm>
                <a:off x="4750" y="4197"/>
                <a:ext cx="350" cy="329"/>
              </a:xfrm>
              <a:custGeom>
                <a:avLst/>
                <a:gdLst>
                  <a:gd name="T0" fmla="*/ 184 w 350"/>
                  <a:gd name="T1" fmla="*/ 95 h 329"/>
                  <a:gd name="T2" fmla="*/ 178 w 350"/>
                  <a:gd name="T3" fmla="*/ 123 h 329"/>
                  <a:gd name="T4" fmla="*/ 184 w 350"/>
                  <a:gd name="T5" fmla="*/ 138 h 329"/>
                  <a:gd name="T6" fmla="*/ 194 w 350"/>
                  <a:gd name="T7" fmla="*/ 150 h 329"/>
                  <a:gd name="T8" fmla="*/ 212 w 350"/>
                  <a:gd name="T9" fmla="*/ 157 h 329"/>
                  <a:gd name="T10" fmla="*/ 227 w 350"/>
                  <a:gd name="T11" fmla="*/ 150 h 329"/>
                  <a:gd name="T12" fmla="*/ 252 w 350"/>
                  <a:gd name="T13" fmla="*/ 150 h 329"/>
                  <a:gd name="T14" fmla="*/ 267 w 350"/>
                  <a:gd name="T15" fmla="*/ 144 h 329"/>
                  <a:gd name="T16" fmla="*/ 267 w 350"/>
                  <a:gd name="T17" fmla="*/ 144 h 329"/>
                  <a:gd name="T18" fmla="*/ 310 w 350"/>
                  <a:gd name="T19" fmla="*/ 150 h 329"/>
                  <a:gd name="T20" fmla="*/ 338 w 350"/>
                  <a:gd name="T21" fmla="*/ 157 h 329"/>
                  <a:gd name="T22" fmla="*/ 350 w 350"/>
                  <a:gd name="T23" fmla="*/ 160 h 329"/>
                  <a:gd name="T24" fmla="*/ 350 w 350"/>
                  <a:gd name="T25" fmla="*/ 160 h 329"/>
                  <a:gd name="T26" fmla="*/ 135 w 350"/>
                  <a:gd name="T27" fmla="*/ 329 h 329"/>
                  <a:gd name="T28" fmla="*/ 129 w 350"/>
                  <a:gd name="T29" fmla="*/ 316 h 329"/>
                  <a:gd name="T30" fmla="*/ 111 w 350"/>
                  <a:gd name="T31" fmla="*/ 301 h 329"/>
                  <a:gd name="T32" fmla="*/ 102 w 350"/>
                  <a:gd name="T33" fmla="*/ 276 h 329"/>
                  <a:gd name="T34" fmla="*/ 80 w 350"/>
                  <a:gd name="T35" fmla="*/ 243 h 329"/>
                  <a:gd name="T36" fmla="*/ 62 w 350"/>
                  <a:gd name="T37" fmla="*/ 215 h 329"/>
                  <a:gd name="T38" fmla="*/ 46 w 350"/>
                  <a:gd name="T39" fmla="*/ 184 h 329"/>
                  <a:gd name="T40" fmla="*/ 28 w 350"/>
                  <a:gd name="T41" fmla="*/ 157 h 329"/>
                  <a:gd name="T42" fmla="*/ 13 w 350"/>
                  <a:gd name="T43" fmla="*/ 132 h 329"/>
                  <a:gd name="T44" fmla="*/ 6 w 350"/>
                  <a:gd name="T45" fmla="*/ 117 h 329"/>
                  <a:gd name="T46" fmla="*/ 0 w 350"/>
                  <a:gd name="T47" fmla="*/ 110 h 329"/>
                  <a:gd name="T48" fmla="*/ 0 w 350"/>
                  <a:gd name="T49" fmla="*/ 110 h 329"/>
                  <a:gd name="T50" fmla="*/ 6 w 350"/>
                  <a:gd name="T51" fmla="*/ 98 h 329"/>
                  <a:gd name="T52" fmla="*/ 22 w 350"/>
                  <a:gd name="T53" fmla="*/ 77 h 329"/>
                  <a:gd name="T54" fmla="*/ 40 w 350"/>
                  <a:gd name="T55" fmla="*/ 55 h 329"/>
                  <a:gd name="T56" fmla="*/ 62 w 350"/>
                  <a:gd name="T57" fmla="*/ 28 h 329"/>
                  <a:gd name="T58" fmla="*/ 83 w 350"/>
                  <a:gd name="T59" fmla="*/ 6 h 329"/>
                  <a:gd name="T60" fmla="*/ 95 w 350"/>
                  <a:gd name="T61" fmla="*/ 0 h 329"/>
                  <a:gd name="T62" fmla="*/ 102 w 350"/>
                  <a:gd name="T63" fmla="*/ 12 h 329"/>
                  <a:gd name="T64" fmla="*/ 102 w 350"/>
                  <a:gd name="T65" fmla="*/ 12 h 329"/>
                  <a:gd name="T66" fmla="*/ 102 w 350"/>
                  <a:gd name="T67" fmla="*/ 61 h 329"/>
                  <a:gd name="T68" fmla="*/ 117 w 350"/>
                  <a:gd name="T69" fmla="*/ 89 h 329"/>
                  <a:gd name="T70" fmla="*/ 151 w 350"/>
                  <a:gd name="T71" fmla="*/ 77 h 329"/>
                  <a:gd name="T72" fmla="*/ 151 w 350"/>
                  <a:gd name="T73" fmla="*/ 77 h 329"/>
                  <a:gd name="T74" fmla="*/ 178 w 350"/>
                  <a:gd name="T75" fmla="*/ 55 h 329"/>
                  <a:gd name="T76" fmla="*/ 194 w 350"/>
                  <a:gd name="T77" fmla="*/ 43 h 329"/>
                  <a:gd name="T78" fmla="*/ 200 w 350"/>
                  <a:gd name="T79" fmla="*/ 49 h 329"/>
                  <a:gd name="T80" fmla="*/ 184 w 350"/>
                  <a:gd name="T81" fmla="*/ 95 h 3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50"/>
                  <a:gd name="T124" fmla="*/ 0 h 329"/>
                  <a:gd name="T125" fmla="*/ 350 w 350"/>
                  <a:gd name="T126" fmla="*/ 329 h 3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50" h="329">
                    <a:moveTo>
                      <a:pt x="184" y="95"/>
                    </a:moveTo>
                    <a:lnTo>
                      <a:pt x="178" y="123"/>
                    </a:lnTo>
                    <a:lnTo>
                      <a:pt x="184" y="138"/>
                    </a:lnTo>
                    <a:lnTo>
                      <a:pt x="194" y="150"/>
                    </a:lnTo>
                    <a:lnTo>
                      <a:pt x="212" y="157"/>
                    </a:lnTo>
                    <a:lnTo>
                      <a:pt x="227" y="150"/>
                    </a:lnTo>
                    <a:lnTo>
                      <a:pt x="252" y="150"/>
                    </a:lnTo>
                    <a:lnTo>
                      <a:pt x="267" y="144"/>
                    </a:lnTo>
                    <a:lnTo>
                      <a:pt x="310" y="150"/>
                    </a:lnTo>
                    <a:lnTo>
                      <a:pt x="338" y="157"/>
                    </a:lnTo>
                    <a:lnTo>
                      <a:pt x="350" y="160"/>
                    </a:lnTo>
                    <a:lnTo>
                      <a:pt x="135" y="329"/>
                    </a:lnTo>
                    <a:lnTo>
                      <a:pt x="129" y="316"/>
                    </a:lnTo>
                    <a:lnTo>
                      <a:pt x="111" y="301"/>
                    </a:lnTo>
                    <a:lnTo>
                      <a:pt x="102" y="276"/>
                    </a:lnTo>
                    <a:lnTo>
                      <a:pt x="80" y="243"/>
                    </a:lnTo>
                    <a:lnTo>
                      <a:pt x="62" y="215"/>
                    </a:lnTo>
                    <a:lnTo>
                      <a:pt x="46" y="184"/>
                    </a:lnTo>
                    <a:lnTo>
                      <a:pt x="28" y="157"/>
                    </a:lnTo>
                    <a:lnTo>
                      <a:pt x="13" y="132"/>
                    </a:lnTo>
                    <a:lnTo>
                      <a:pt x="6" y="117"/>
                    </a:lnTo>
                    <a:lnTo>
                      <a:pt x="0" y="110"/>
                    </a:lnTo>
                    <a:lnTo>
                      <a:pt x="6" y="98"/>
                    </a:lnTo>
                    <a:lnTo>
                      <a:pt x="22" y="77"/>
                    </a:lnTo>
                    <a:lnTo>
                      <a:pt x="40" y="55"/>
                    </a:lnTo>
                    <a:lnTo>
                      <a:pt x="62" y="28"/>
                    </a:lnTo>
                    <a:lnTo>
                      <a:pt x="83" y="6"/>
                    </a:lnTo>
                    <a:lnTo>
                      <a:pt x="95" y="0"/>
                    </a:lnTo>
                    <a:lnTo>
                      <a:pt x="102" y="12"/>
                    </a:lnTo>
                    <a:lnTo>
                      <a:pt x="102" y="61"/>
                    </a:lnTo>
                    <a:lnTo>
                      <a:pt x="117" y="89"/>
                    </a:lnTo>
                    <a:lnTo>
                      <a:pt x="151" y="77"/>
                    </a:lnTo>
                    <a:lnTo>
                      <a:pt x="178" y="55"/>
                    </a:lnTo>
                    <a:lnTo>
                      <a:pt x="194" y="43"/>
                    </a:lnTo>
                    <a:lnTo>
                      <a:pt x="200" y="49"/>
                    </a:lnTo>
                    <a:lnTo>
                      <a:pt x="184" y="95"/>
                    </a:lnTo>
                    <a:close/>
                  </a:path>
                </a:pathLst>
              </a:custGeom>
              <a:solidFill>
                <a:srgbClr val="008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26" name="Freeform 148"/>
              <p:cNvSpPr>
                <a:spLocks/>
              </p:cNvSpPr>
              <p:nvPr/>
            </p:nvSpPr>
            <p:spPr bwMode="auto">
              <a:xfrm>
                <a:off x="4750" y="4212"/>
                <a:ext cx="335" cy="314"/>
              </a:xfrm>
              <a:custGeom>
                <a:avLst/>
                <a:gdLst>
                  <a:gd name="T0" fmla="*/ 166 w 335"/>
                  <a:gd name="T1" fmla="*/ 95 h 314"/>
                  <a:gd name="T2" fmla="*/ 163 w 335"/>
                  <a:gd name="T3" fmla="*/ 129 h 314"/>
                  <a:gd name="T4" fmla="*/ 166 w 335"/>
                  <a:gd name="T5" fmla="*/ 145 h 314"/>
                  <a:gd name="T6" fmla="*/ 184 w 335"/>
                  <a:gd name="T7" fmla="*/ 157 h 314"/>
                  <a:gd name="T8" fmla="*/ 206 w 335"/>
                  <a:gd name="T9" fmla="*/ 157 h 314"/>
                  <a:gd name="T10" fmla="*/ 227 w 335"/>
                  <a:gd name="T11" fmla="*/ 151 h 314"/>
                  <a:gd name="T12" fmla="*/ 252 w 335"/>
                  <a:gd name="T13" fmla="*/ 145 h 314"/>
                  <a:gd name="T14" fmla="*/ 252 w 335"/>
                  <a:gd name="T15" fmla="*/ 145 h 314"/>
                  <a:gd name="T16" fmla="*/ 289 w 335"/>
                  <a:gd name="T17" fmla="*/ 151 h 314"/>
                  <a:gd name="T18" fmla="*/ 323 w 335"/>
                  <a:gd name="T19" fmla="*/ 157 h 314"/>
                  <a:gd name="T20" fmla="*/ 335 w 335"/>
                  <a:gd name="T21" fmla="*/ 163 h 314"/>
                  <a:gd name="T22" fmla="*/ 335 w 335"/>
                  <a:gd name="T23" fmla="*/ 163 h 314"/>
                  <a:gd name="T24" fmla="*/ 135 w 335"/>
                  <a:gd name="T25" fmla="*/ 314 h 314"/>
                  <a:gd name="T26" fmla="*/ 129 w 335"/>
                  <a:gd name="T27" fmla="*/ 301 h 314"/>
                  <a:gd name="T28" fmla="*/ 111 w 335"/>
                  <a:gd name="T29" fmla="*/ 286 h 314"/>
                  <a:gd name="T30" fmla="*/ 102 w 335"/>
                  <a:gd name="T31" fmla="*/ 261 h 314"/>
                  <a:gd name="T32" fmla="*/ 80 w 335"/>
                  <a:gd name="T33" fmla="*/ 228 h 314"/>
                  <a:gd name="T34" fmla="*/ 62 w 335"/>
                  <a:gd name="T35" fmla="*/ 200 h 314"/>
                  <a:gd name="T36" fmla="*/ 46 w 335"/>
                  <a:gd name="T37" fmla="*/ 169 h 314"/>
                  <a:gd name="T38" fmla="*/ 28 w 335"/>
                  <a:gd name="T39" fmla="*/ 142 h 314"/>
                  <a:gd name="T40" fmla="*/ 13 w 335"/>
                  <a:gd name="T41" fmla="*/ 117 h 314"/>
                  <a:gd name="T42" fmla="*/ 6 w 335"/>
                  <a:gd name="T43" fmla="*/ 102 h 314"/>
                  <a:gd name="T44" fmla="*/ 0 w 335"/>
                  <a:gd name="T45" fmla="*/ 95 h 314"/>
                  <a:gd name="T46" fmla="*/ 0 w 335"/>
                  <a:gd name="T47" fmla="*/ 95 h 314"/>
                  <a:gd name="T48" fmla="*/ 6 w 335"/>
                  <a:gd name="T49" fmla="*/ 83 h 314"/>
                  <a:gd name="T50" fmla="*/ 22 w 335"/>
                  <a:gd name="T51" fmla="*/ 62 h 314"/>
                  <a:gd name="T52" fmla="*/ 46 w 335"/>
                  <a:gd name="T53" fmla="*/ 34 h 314"/>
                  <a:gd name="T54" fmla="*/ 68 w 335"/>
                  <a:gd name="T55" fmla="*/ 13 h 314"/>
                  <a:gd name="T56" fmla="*/ 80 w 335"/>
                  <a:gd name="T57" fmla="*/ 0 h 314"/>
                  <a:gd name="T58" fmla="*/ 83 w 335"/>
                  <a:gd name="T59" fmla="*/ 13 h 314"/>
                  <a:gd name="T60" fmla="*/ 83 w 335"/>
                  <a:gd name="T61" fmla="*/ 13 h 314"/>
                  <a:gd name="T62" fmla="*/ 89 w 335"/>
                  <a:gd name="T63" fmla="*/ 62 h 314"/>
                  <a:gd name="T64" fmla="*/ 108 w 335"/>
                  <a:gd name="T65" fmla="*/ 89 h 314"/>
                  <a:gd name="T66" fmla="*/ 135 w 335"/>
                  <a:gd name="T67" fmla="*/ 80 h 314"/>
                  <a:gd name="T68" fmla="*/ 135 w 335"/>
                  <a:gd name="T69" fmla="*/ 80 h 314"/>
                  <a:gd name="T70" fmla="*/ 163 w 335"/>
                  <a:gd name="T71" fmla="*/ 62 h 314"/>
                  <a:gd name="T72" fmla="*/ 178 w 335"/>
                  <a:gd name="T73" fmla="*/ 46 h 314"/>
                  <a:gd name="T74" fmla="*/ 184 w 335"/>
                  <a:gd name="T75" fmla="*/ 56 h 314"/>
                  <a:gd name="T76" fmla="*/ 166 w 335"/>
                  <a:gd name="T77" fmla="*/ 95 h 3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35"/>
                  <a:gd name="T118" fmla="*/ 0 h 314"/>
                  <a:gd name="T119" fmla="*/ 335 w 335"/>
                  <a:gd name="T120" fmla="*/ 314 h 31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35" h="314">
                    <a:moveTo>
                      <a:pt x="166" y="95"/>
                    </a:moveTo>
                    <a:lnTo>
                      <a:pt x="163" y="129"/>
                    </a:lnTo>
                    <a:lnTo>
                      <a:pt x="166" y="145"/>
                    </a:lnTo>
                    <a:lnTo>
                      <a:pt x="184" y="157"/>
                    </a:lnTo>
                    <a:lnTo>
                      <a:pt x="206" y="157"/>
                    </a:lnTo>
                    <a:lnTo>
                      <a:pt x="227" y="151"/>
                    </a:lnTo>
                    <a:lnTo>
                      <a:pt x="252" y="145"/>
                    </a:lnTo>
                    <a:lnTo>
                      <a:pt x="289" y="151"/>
                    </a:lnTo>
                    <a:lnTo>
                      <a:pt x="323" y="157"/>
                    </a:lnTo>
                    <a:lnTo>
                      <a:pt x="335" y="163"/>
                    </a:lnTo>
                    <a:lnTo>
                      <a:pt x="135" y="314"/>
                    </a:lnTo>
                    <a:lnTo>
                      <a:pt x="129" y="301"/>
                    </a:lnTo>
                    <a:lnTo>
                      <a:pt x="111" y="286"/>
                    </a:lnTo>
                    <a:lnTo>
                      <a:pt x="102" y="261"/>
                    </a:lnTo>
                    <a:lnTo>
                      <a:pt x="80" y="228"/>
                    </a:lnTo>
                    <a:lnTo>
                      <a:pt x="62" y="200"/>
                    </a:lnTo>
                    <a:lnTo>
                      <a:pt x="46" y="169"/>
                    </a:lnTo>
                    <a:lnTo>
                      <a:pt x="28" y="142"/>
                    </a:lnTo>
                    <a:lnTo>
                      <a:pt x="13" y="117"/>
                    </a:lnTo>
                    <a:lnTo>
                      <a:pt x="6" y="102"/>
                    </a:lnTo>
                    <a:lnTo>
                      <a:pt x="0" y="95"/>
                    </a:lnTo>
                    <a:lnTo>
                      <a:pt x="6" y="83"/>
                    </a:lnTo>
                    <a:lnTo>
                      <a:pt x="22" y="62"/>
                    </a:lnTo>
                    <a:lnTo>
                      <a:pt x="46" y="34"/>
                    </a:lnTo>
                    <a:lnTo>
                      <a:pt x="68" y="13"/>
                    </a:lnTo>
                    <a:lnTo>
                      <a:pt x="80" y="0"/>
                    </a:lnTo>
                    <a:lnTo>
                      <a:pt x="83" y="13"/>
                    </a:lnTo>
                    <a:lnTo>
                      <a:pt x="89" y="62"/>
                    </a:lnTo>
                    <a:lnTo>
                      <a:pt x="108" y="89"/>
                    </a:lnTo>
                    <a:lnTo>
                      <a:pt x="135" y="80"/>
                    </a:lnTo>
                    <a:lnTo>
                      <a:pt x="163" y="62"/>
                    </a:lnTo>
                    <a:lnTo>
                      <a:pt x="178" y="46"/>
                    </a:lnTo>
                    <a:lnTo>
                      <a:pt x="184" y="56"/>
                    </a:lnTo>
                    <a:lnTo>
                      <a:pt x="166" y="95"/>
                    </a:lnTo>
                    <a:close/>
                  </a:path>
                </a:pathLst>
              </a:custGeom>
              <a:solidFill>
                <a:srgbClr val="007A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27" name="Freeform 149"/>
              <p:cNvSpPr>
                <a:spLocks/>
              </p:cNvSpPr>
              <p:nvPr/>
            </p:nvSpPr>
            <p:spPr bwMode="auto">
              <a:xfrm>
                <a:off x="4750" y="4237"/>
                <a:ext cx="301" cy="289"/>
              </a:xfrm>
              <a:custGeom>
                <a:avLst/>
                <a:gdLst>
                  <a:gd name="T0" fmla="*/ 166 w 301"/>
                  <a:gd name="T1" fmla="*/ 89 h 289"/>
                  <a:gd name="T2" fmla="*/ 157 w 301"/>
                  <a:gd name="T3" fmla="*/ 120 h 289"/>
                  <a:gd name="T4" fmla="*/ 157 w 301"/>
                  <a:gd name="T5" fmla="*/ 144 h 289"/>
                  <a:gd name="T6" fmla="*/ 166 w 301"/>
                  <a:gd name="T7" fmla="*/ 153 h 289"/>
                  <a:gd name="T8" fmla="*/ 178 w 301"/>
                  <a:gd name="T9" fmla="*/ 153 h 289"/>
                  <a:gd name="T10" fmla="*/ 200 w 301"/>
                  <a:gd name="T11" fmla="*/ 153 h 289"/>
                  <a:gd name="T12" fmla="*/ 218 w 301"/>
                  <a:gd name="T13" fmla="*/ 153 h 289"/>
                  <a:gd name="T14" fmla="*/ 218 w 301"/>
                  <a:gd name="T15" fmla="*/ 153 h 289"/>
                  <a:gd name="T16" fmla="*/ 261 w 301"/>
                  <a:gd name="T17" fmla="*/ 147 h 289"/>
                  <a:gd name="T18" fmla="*/ 289 w 301"/>
                  <a:gd name="T19" fmla="*/ 147 h 289"/>
                  <a:gd name="T20" fmla="*/ 301 w 301"/>
                  <a:gd name="T21" fmla="*/ 153 h 289"/>
                  <a:gd name="T22" fmla="*/ 301 w 301"/>
                  <a:gd name="T23" fmla="*/ 153 h 289"/>
                  <a:gd name="T24" fmla="*/ 135 w 301"/>
                  <a:gd name="T25" fmla="*/ 289 h 289"/>
                  <a:gd name="T26" fmla="*/ 129 w 301"/>
                  <a:gd name="T27" fmla="*/ 276 h 289"/>
                  <a:gd name="T28" fmla="*/ 111 w 301"/>
                  <a:gd name="T29" fmla="*/ 261 h 289"/>
                  <a:gd name="T30" fmla="*/ 102 w 301"/>
                  <a:gd name="T31" fmla="*/ 236 h 289"/>
                  <a:gd name="T32" fmla="*/ 80 w 301"/>
                  <a:gd name="T33" fmla="*/ 203 h 289"/>
                  <a:gd name="T34" fmla="*/ 62 w 301"/>
                  <a:gd name="T35" fmla="*/ 175 h 289"/>
                  <a:gd name="T36" fmla="*/ 46 w 301"/>
                  <a:gd name="T37" fmla="*/ 144 h 289"/>
                  <a:gd name="T38" fmla="*/ 28 w 301"/>
                  <a:gd name="T39" fmla="*/ 117 h 289"/>
                  <a:gd name="T40" fmla="*/ 13 w 301"/>
                  <a:gd name="T41" fmla="*/ 92 h 289"/>
                  <a:gd name="T42" fmla="*/ 6 w 301"/>
                  <a:gd name="T43" fmla="*/ 77 h 289"/>
                  <a:gd name="T44" fmla="*/ 0 w 301"/>
                  <a:gd name="T45" fmla="*/ 70 h 289"/>
                  <a:gd name="T46" fmla="*/ 0 w 301"/>
                  <a:gd name="T47" fmla="*/ 70 h 289"/>
                  <a:gd name="T48" fmla="*/ 13 w 301"/>
                  <a:gd name="T49" fmla="*/ 58 h 289"/>
                  <a:gd name="T50" fmla="*/ 28 w 301"/>
                  <a:gd name="T51" fmla="*/ 31 h 289"/>
                  <a:gd name="T52" fmla="*/ 49 w 301"/>
                  <a:gd name="T53" fmla="*/ 9 h 289"/>
                  <a:gd name="T54" fmla="*/ 68 w 301"/>
                  <a:gd name="T55" fmla="*/ 0 h 289"/>
                  <a:gd name="T56" fmla="*/ 68 w 301"/>
                  <a:gd name="T57" fmla="*/ 21 h 289"/>
                  <a:gd name="T58" fmla="*/ 68 w 301"/>
                  <a:gd name="T59" fmla="*/ 21 h 289"/>
                  <a:gd name="T60" fmla="*/ 74 w 301"/>
                  <a:gd name="T61" fmla="*/ 64 h 289"/>
                  <a:gd name="T62" fmla="*/ 89 w 301"/>
                  <a:gd name="T63" fmla="*/ 92 h 289"/>
                  <a:gd name="T64" fmla="*/ 117 w 301"/>
                  <a:gd name="T65" fmla="*/ 89 h 289"/>
                  <a:gd name="T66" fmla="*/ 117 w 301"/>
                  <a:gd name="T67" fmla="*/ 89 h 289"/>
                  <a:gd name="T68" fmla="*/ 145 w 301"/>
                  <a:gd name="T69" fmla="*/ 64 h 289"/>
                  <a:gd name="T70" fmla="*/ 163 w 301"/>
                  <a:gd name="T71" fmla="*/ 49 h 289"/>
                  <a:gd name="T72" fmla="*/ 172 w 301"/>
                  <a:gd name="T73" fmla="*/ 43 h 289"/>
                  <a:gd name="T74" fmla="*/ 178 w 301"/>
                  <a:gd name="T75" fmla="*/ 55 h 289"/>
                  <a:gd name="T76" fmla="*/ 166 w 301"/>
                  <a:gd name="T77" fmla="*/ 89 h 28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1"/>
                  <a:gd name="T118" fmla="*/ 0 h 289"/>
                  <a:gd name="T119" fmla="*/ 301 w 301"/>
                  <a:gd name="T120" fmla="*/ 289 h 28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1" h="289">
                    <a:moveTo>
                      <a:pt x="166" y="89"/>
                    </a:moveTo>
                    <a:lnTo>
                      <a:pt x="157" y="120"/>
                    </a:lnTo>
                    <a:lnTo>
                      <a:pt x="157" y="144"/>
                    </a:lnTo>
                    <a:lnTo>
                      <a:pt x="166" y="153"/>
                    </a:lnTo>
                    <a:lnTo>
                      <a:pt x="178" y="153"/>
                    </a:lnTo>
                    <a:lnTo>
                      <a:pt x="200" y="153"/>
                    </a:lnTo>
                    <a:lnTo>
                      <a:pt x="218" y="153"/>
                    </a:lnTo>
                    <a:lnTo>
                      <a:pt x="261" y="147"/>
                    </a:lnTo>
                    <a:lnTo>
                      <a:pt x="289" y="147"/>
                    </a:lnTo>
                    <a:lnTo>
                      <a:pt x="301" y="153"/>
                    </a:lnTo>
                    <a:lnTo>
                      <a:pt x="135" y="289"/>
                    </a:lnTo>
                    <a:lnTo>
                      <a:pt x="129" y="276"/>
                    </a:lnTo>
                    <a:lnTo>
                      <a:pt x="111" y="261"/>
                    </a:lnTo>
                    <a:lnTo>
                      <a:pt x="102" y="236"/>
                    </a:lnTo>
                    <a:lnTo>
                      <a:pt x="80" y="203"/>
                    </a:lnTo>
                    <a:lnTo>
                      <a:pt x="62" y="175"/>
                    </a:lnTo>
                    <a:lnTo>
                      <a:pt x="46" y="144"/>
                    </a:lnTo>
                    <a:lnTo>
                      <a:pt x="28" y="117"/>
                    </a:lnTo>
                    <a:lnTo>
                      <a:pt x="13" y="92"/>
                    </a:lnTo>
                    <a:lnTo>
                      <a:pt x="6" y="77"/>
                    </a:lnTo>
                    <a:lnTo>
                      <a:pt x="0" y="70"/>
                    </a:lnTo>
                    <a:lnTo>
                      <a:pt x="13" y="58"/>
                    </a:lnTo>
                    <a:lnTo>
                      <a:pt x="28" y="31"/>
                    </a:lnTo>
                    <a:lnTo>
                      <a:pt x="49" y="9"/>
                    </a:lnTo>
                    <a:lnTo>
                      <a:pt x="68" y="0"/>
                    </a:lnTo>
                    <a:lnTo>
                      <a:pt x="68" y="21"/>
                    </a:lnTo>
                    <a:lnTo>
                      <a:pt x="74" y="64"/>
                    </a:lnTo>
                    <a:lnTo>
                      <a:pt x="89" y="92"/>
                    </a:lnTo>
                    <a:lnTo>
                      <a:pt x="117" y="89"/>
                    </a:lnTo>
                    <a:lnTo>
                      <a:pt x="145" y="64"/>
                    </a:lnTo>
                    <a:lnTo>
                      <a:pt x="163" y="49"/>
                    </a:lnTo>
                    <a:lnTo>
                      <a:pt x="172" y="43"/>
                    </a:lnTo>
                    <a:lnTo>
                      <a:pt x="178" y="55"/>
                    </a:lnTo>
                    <a:lnTo>
                      <a:pt x="166" y="89"/>
                    </a:lnTo>
                    <a:close/>
                  </a:path>
                </a:pathLst>
              </a:custGeom>
              <a:solidFill>
                <a:srgbClr val="007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28" name="Freeform 150"/>
              <p:cNvSpPr>
                <a:spLocks/>
              </p:cNvSpPr>
              <p:nvPr/>
            </p:nvSpPr>
            <p:spPr bwMode="auto">
              <a:xfrm>
                <a:off x="4750" y="4252"/>
                <a:ext cx="283" cy="274"/>
              </a:xfrm>
              <a:custGeom>
                <a:avLst/>
                <a:gdLst>
                  <a:gd name="T0" fmla="*/ 151 w 283"/>
                  <a:gd name="T1" fmla="*/ 105 h 274"/>
                  <a:gd name="T2" fmla="*/ 138 w 283"/>
                  <a:gd name="T3" fmla="*/ 145 h 274"/>
                  <a:gd name="T4" fmla="*/ 145 w 283"/>
                  <a:gd name="T5" fmla="*/ 157 h 274"/>
                  <a:gd name="T6" fmla="*/ 172 w 283"/>
                  <a:gd name="T7" fmla="*/ 157 h 274"/>
                  <a:gd name="T8" fmla="*/ 200 w 283"/>
                  <a:gd name="T9" fmla="*/ 157 h 274"/>
                  <a:gd name="T10" fmla="*/ 200 w 283"/>
                  <a:gd name="T11" fmla="*/ 157 h 274"/>
                  <a:gd name="T12" fmla="*/ 240 w 283"/>
                  <a:gd name="T13" fmla="*/ 157 h 274"/>
                  <a:gd name="T14" fmla="*/ 274 w 283"/>
                  <a:gd name="T15" fmla="*/ 166 h 274"/>
                  <a:gd name="T16" fmla="*/ 283 w 283"/>
                  <a:gd name="T17" fmla="*/ 172 h 274"/>
                  <a:gd name="T18" fmla="*/ 283 w 283"/>
                  <a:gd name="T19" fmla="*/ 172 h 274"/>
                  <a:gd name="T20" fmla="*/ 135 w 283"/>
                  <a:gd name="T21" fmla="*/ 274 h 274"/>
                  <a:gd name="T22" fmla="*/ 129 w 283"/>
                  <a:gd name="T23" fmla="*/ 261 h 274"/>
                  <a:gd name="T24" fmla="*/ 111 w 283"/>
                  <a:gd name="T25" fmla="*/ 246 h 274"/>
                  <a:gd name="T26" fmla="*/ 102 w 283"/>
                  <a:gd name="T27" fmla="*/ 221 h 274"/>
                  <a:gd name="T28" fmla="*/ 80 w 283"/>
                  <a:gd name="T29" fmla="*/ 188 h 274"/>
                  <a:gd name="T30" fmla="*/ 62 w 283"/>
                  <a:gd name="T31" fmla="*/ 160 h 274"/>
                  <a:gd name="T32" fmla="*/ 46 w 283"/>
                  <a:gd name="T33" fmla="*/ 129 h 274"/>
                  <a:gd name="T34" fmla="*/ 28 w 283"/>
                  <a:gd name="T35" fmla="*/ 102 h 274"/>
                  <a:gd name="T36" fmla="*/ 13 w 283"/>
                  <a:gd name="T37" fmla="*/ 77 h 274"/>
                  <a:gd name="T38" fmla="*/ 6 w 283"/>
                  <a:gd name="T39" fmla="*/ 62 h 274"/>
                  <a:gd name="T40" fmla="*/ 0 w 283"/>
                  <a:gd name="T41" fmla="*/ 55 h 274"/>
                  <a:gd name="T42" fmla="*/ 0 w 283"/>
                  <a:gd name="T43" fmla="*/ 55 h 274"/>
                  <a:gd name="T44" fmla="*/ 13 w 283"/>
                  <a:gd name="T45" fmla="*/ 40 h 274"/>
                  <a:gd name="T46" fmla="*/ 34 w 283"/>
                  <a:gd name="T47" fmla="*/ 16 h 274"/>
                  <a:gd name="T48" fmla="*/ 56 w 283"/>
                  <a:gd name="T49" fmla="*/ 0 h 274"/>
                  <a:gd name="T50" fmla="*/ 68 w 283"/>
                  <a:gd name="T51" fmla="*/ 22 h 274"/>
                  <a:gd name="T52" fmla="*/ 68 w 283"/>
                  <a:gd name="T53" fmla="*/ 22 h 274"/>
                  <a:gd name="T54" fmla="*/ 68 w 283"/>
                  <a:gd name="T55" fmla="*/ 68 h 274"/>
                  <a:gd name="T56" fmla="*/ 80 w 283"/>
                  <a:gd name="T57" fmla="*/ 95 h 274"/>
                  <a:gd name="T58" fmla="*/ 102 w 283"/>
                  <a:gd name="T59" fmla="*/ 89 h 274"/>
                  <a:gd name="T60" fmla="*/ 102 w 283"/>
                  <a:gd name="T61" fmla="*/ 89 h 274"/>
                  <a:gd name="T62" fmla="*/ 129 w 283"/>
                  <a:gd name="T63" fmla="*/ 68 h 274"/>
                  <a:gd name="T64" fmla="*/ 151 w 283"/>
                  <a:gd name="T65" fmla="*/ 55 h 274"/>
                  <a:gd name="T66" fmla="*/ 163 w 283"/>
                  <a:gd name="T67" fmla="*/ 49 h 274"/>
                  <a:gd name="T68" fmla="*/ 163 w 283"/>
                  <a:gd name="T69" fmla="*/ 68 h 274"/>
                  <a:gd name="T70" fmla="*/ 151 w 283"/>
                  <a:gd name="T71" fmla="*/ 105 h 2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3"/>
                  <a:gd name="T109" fmla="*/ 0 h 274"/>
                  <a:gd name="T110" fmla="*/ 283 w 283"/>
                  <a:gd name="T111" fmla="*/ 274 h 27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3" h="274">
                    <a:moveTo>
                      <a:pt x="151" y="105"/>
                    </a:moveTo>
                    <a:lnTo>
                      <a:pt x="138" y="145"/>
                    </a:lnTo>
                    <a:lnTo>
                      <a:pt x="145" y="157"/>
                    </a:lnTo>
                    <a:lnTo>
                      <a:pt x="172" y="157"/>
                    </a:lnTo>
                    <a:lnTo>
                      <a:pt x="200" y="157"/>
                    </a:lnTo>
                    <a:lnTo>
                      <a:pt x="240" y="157"/>
                    </a:lnTo>
                    <a:lnTo>
                      <a:pt x="274" y="166"/>
                    </a:lnTo>
                    <a:lnTo>
                      <a:pt x="283" y="172"/>
                    </a:lnTo>
                    <a:lnTo>
                      <a:pt x="135" y="274"/>
                    </a:lnTo>
                    <a:lnTo>
                      <a:pt x="129" y="261"/>
                    </a:lnTo>
                    <a:lnTo>
                      <a:pt x="111" y="246"/>
                    </a:lnTo>
                    <a:lnTo>
                      <a:pt x="102" y="221"/>
                    </a:lnTo>
                    <a:lnTo>
                      <a:pt x="80" y="188"/>
                    </a:lnTo>
                    <a:lnTo>
                      <a:pt x="62" y="160"/>
                    </a:lnTo>
                    <a:lnTo>
                      <a:pt x="46" y="129"/>
                    </a:lnTo>
                    <a:lnTo>
                      <a:pt x="28" y="102"/>
                    </a:lnTo>
                    <a:lnTo>
                      <a:pt x="13" y="77"/>
                    </a:lnTo>
                    <a:lnTo>
                      <a:pt x="6" y="62"/>
                    </a:lnTo>
                    <a:lnTo>
                      <a:pt x="0" y="55"/>
                    </a:lnTo>
                    <a:lnTo>
                      <a:pt x="13" y="40"/>
                    </a:lnTo>
                    <a:lnTo>
                      <a:pt x="34" y="16"/>
                    </a:lnTo>
                    <a:lnTo>
                      <a:pt x="56" y="0"/>
                    </a:lnTo>
                    <a:lnTo>
                      <a:pt x="68" y="22"/>
                    </a:lnTo>
                    <a:lnTo>
                      <a:pt x="68" y="68"/>
                    </a:lnTo>
                    <a:lnTo>
                      <a:pt x="80" y="95"/>
                    </a:lnTo>
                    <a:lnTo>
                      <a:pt x="102" y="89"/>
                    </a:lnTo>
                    <a:lnTo>
                      <a:pt x="129" y="68"/>
                    </a:lnTo>
                    <a:lnTo>
                      <a:pt x="151" y="55"/>
                    </a:lnTo>
                    <a:lnTo>
                      <a:pt x="163" y="49"/>
                    </a:lnTo>
                    <a:lnTo>
                      <a:pt x="163" y="68"/>
                    </a:lnTo>
                    <a:lnTo>
                      <a:pt x="151" y="105"/>
                    </a:lnTo>
                    <a:close/>
                  </a:path>
                </a:pathLst>
              </a:custGeom>
              <a:solidFill>
                <a:srgbClr val="006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29" name="Freeform 151"/>
              <p:cNvSpPr>
                <a:spLocks/>
              </p:cNvSpPr>
              <p:nvPr/>
            </p:nvSpPr>
            <p:spPr bwMode="auto">
              <a:xfrm>
                <a:off x="4750" y="4268"/>
                <a:ext cx="267" cy="258"/>
              </a:xfrm>
              <a:custGeom>
                <a:avLst/>
                <a:gdLst>
                  <a:gd name="T0" fmla="*/ 135 w 267"/>
                  <a:gd name="T1" fmla="*/ 258 h 258"/>
                  <a:gd name="T2" fmla="*/ 129 w 267"/>
                  <a:gd name="T3" fmla="*/ 245 h 258"/>
                  <a:gd name="T4" fmla="*/ 111 w 267"/>
                  <a:gd name="T5" fmla="*/ 230 h 258"/>
                  <a:gd name="T6" fmla="*/ 102 w 267"/>
                  <a:gd name="T7" fmla="*/ 205 h 258"/>
                  <a:gd name="T8" fmla="*/ 80 w 267"/>
                  <a:gd name="T9" fmla="*/ 172 h 258"/>
                  <a:gd name="T10" fmla="*/ 62 w 267"/>
                  <a:gd name="T11" fmla="*/ 144 h 258"/>
                  <a:gd name="T12" fmla="*/ 46 w 267"/>
                  <a:gd name="T13" fmla="*/ 113 h 258"/>
                  <a:gd name="T14" fmla="*/ 28 w 267"/>
                  <a:gd name="T15" fmla="*/ 86 h 258"/>
                  <a:gd name="T16" fmla="*/ 13 w 267"/>
                  <a:gd name="T17" fmla="*/ 61 h 258"/>
                  <a:gd name="T18" fmla="*/ 6 w 267"/>
                  <a:gd name="T19" fmla="*/ 46 h 258"/>
                  <a:gd name="T20" fmla="*/ 0 w 267"/>
                  <a:gd name="T21" fmla="*/ 39 h 258"/>
                  <a:gd name="T22" fmla="*/ 0 w 267"/>
                  <a:gd name="T23" fmla="*/ 39 h 258"/>
                  <a:gd name="T24" fmla="*/ 19 w 267"/>
                  <a:gd name="T25" fmla="*/ 24 h 258"/>
                  <a:gd name="T26" fmla="*/ 40 w 267"/>
                  <a:gd name="T27" fmla="*/ 0 h 258"/>
                  <a:gd name="T28" fmla="*/ 49 w 267"/>
                  <a:gd name="T29" fmla="*/ 24 h 258"/>
                  <a:gd name="T30" fmla="*/ 49 w 267"/>
                  <a:gd name="T31" fmla="*/ 24 h 258"/>
                  <a:gd name="T32" fmla="*/ 49 w 267"/>
                  <a:gd name="T33" fmla="*/ 73 h 258"/>
                  <a:gd name="T34" fmla="*/ 68 w 267"/>
                  <a:gd name="T35" fmla="*/ 95 h 258"/>
                  <a:gd name="T36" fmla="*/ 102 w 267"/>
                  <a:gd name="T37" fmla="*/ 89 h 258"/>
                  <a:gd name="T38" fmla="*/ 102 w 267"/>
                  <a:gd name="T39" fmla="*/ 89 h 258"/>
                  <a:gd name="T40" fmla="*/ 129 w 267"/>
                  <a:gd name="T41" fmla="*/ 67 h 258"/>
                  <a:gd name="T42" fmla="*/ 145 w 267"/>
                  <a:gd name="T43" fmla="*/ 58 h 258"/>
                  <a:gd name="T44" fmla="*/ 151 w 267"/>
                  <a:gd name="T45" fmla="*/ 61 h 258"/>
                  <a:gd name="T46" fmla="*/ 135 w 267"/>
                  <a:gd name="T47" fmla="*/ 107 h 258"/>
                  <a:gd name="T48" fmla="*/ 135 w 267"/>
                  <a:gd name="T49" fmla="*/ 107 h 258"/>
                  <a:gd name="T50" fmla="*/ 123 w 267"/>
                  <a:gd name="T51" fmla="*/ 156 h 258"/>
                  <a:gd name="T52" fmla="*/ 138 w 267"/>
                  <a:gd name="T53" fmla="*/ 162 h 258"/>
                  <a:gd name="T54" fmla="*/ 166 w 267"/>
                  <a:gd name="T55" fmla="*/ 156 h 258"/>
                  <a:gd name="T56" fmla="*/ 166 w 267"/>
                  <a:gd name="T57" fmla="*/ 156 h 258"/>
                  <a:gd name="T58" fmla="*/ 218 w 267"/>
                  <a:gd name="T59" fmla="*/ 156 h 258"/>
                  <a:gd name="T60" fmla="*/ 252 w 267"/>
                  <a:gd name="T61" fmla="*/ 168 h 258"/>
                  <a:gd name="T62" fmla="*/ 267 w 267"/>
                  <a:gd name="T63" fmla="*/ 172 h 258"/>
                  <a:gd name="T64" fmla="*/ 267 w 267"/>
                  <a:gd name="T65" fmla="*/ 172 h 258"/>
                  <a:gd name="T66" fmla="*/ 135 w 267"/>
                  <a:gd name="T67" fmla="*/ 258 h 25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7"/>
                  <a:gd name="T103" fmla="*/ 0 h 258"/>
                  <a:gd name="T104" fmla="*/ 267 w 267"/>
                  <a:gd name="T105" fmla="*/ 258 h 25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7" h="258">
                    <a:moveTo>
                      <a:pt x="135" y="258"/>
                    </a:moveTo>
                    <a:lnTo>
                      <a:pt x="129" y="245"/>
                    </a:lnTo>
                    <a:lnTo>
                      <a:pt x="111" y="230"/>
                    </a:lnTo>
                    <a:lnTo>
                      <a:pt x="102" y="205"/>
                    </a:lnTo>
                    <a:lnTo>
                      <a:pt x="80" y="172"/>
                    </a:lnTo>
                    <a:lnTo>
                      <a:pt x="62" y="144"/>
                    </a:lnTo>
                    <a:lnTo>
                      <a:pt x="46" y="113"/>
                    </a:lnTo>
                    <a:lnTo>
                      <a:pt x="28" y="86"/>
                    </a:lnTo>
                    <a:lnTo>
                      <a:pt x="13" y="61"/>
                    </a:lnTo>
                    <a:lnTo>
                      <a:pt x="6" y="46"/>
                    </a:lnTo>
                    <a:lnTo>
                      <a:pt x="0" y="39"/>
                    </a:lnTo>
                    <a:lnTo>
                      <a:pt x="19" y="24"/>
                    </a:lnTo>
                    <a:lnTo>
                      <a:pt x="40" y="0"/>
                    </a:lnTo>
                    <a:lnTo>
                      <a:pt x="49" y="24"/>
                    </a:lnTo>
                    <a:lnTo>
                      <a:pt x="49" y="73"/>
                    </a:lnTo>
                    <a:lnTo>
                      <a:pt x="68" y="95"/>
                    </a:lnTo>
                    <a:lnTo>
                      <a:pt x="102" y="89"/>
                    </a:lnTo>
                    <a:lnTo>
                      <a:pt x="129" y="67"/>
                    </a:lnTo>
                    <a:lnTo>
                      <a:pt x="145" y="58"/>
                    </a:lnTo>
                    <a:lnTo>
                      <a:pt x="151" y="61"/>
                    </a:lnTo>
                    <a:lnTo>
                      <a:pt x="135" y="107"/>
                    </a:lnTo>
                    <a:lnTo>
                      <a:pt x="123" y="156"/>
                    </a:lnTo>
                    <a:lnTo>
                      <a:pt x="138" y="162"/>
                    </a:lnTo>
                    <a:lnTo>
                      <a:pt x="166" y="156"/>
                    </a:lnTo>
                    <a:lnTo>
                      <a:pt x="218" y="156"/>
                    </a:lnTo>
                    <a:lnTo>
                      <a:pt x="252" y="168"/>
                    </a:lnTo>
                    <a:lnTo>
                      <a:pt x="267" y="172"/>
                    </a:lnTo>
                    <a:lnTo>
                      <a:pt x="135" y="258"/>
                    </a:lnTo>
                    <a:close/>
                  </a:path>
                </a:pathLst>
              </a:custGeom>
              <a:solidFill>
                <a:srgbClr val="006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30" name="Freeform 152"/>
              <p:cNvSpPr>
                <a:spLocks/>
              </p:cNvSpPr>
              <p:nvPr/>
            </p:nvSpPr>
            <p:spPr bwMode="auto">
              <a:xfrm>
                <a:off x="4483" y="4059"/>
                <a:ext cx="3436" cy="1382"/>
              </a:xfrm>
              <a:custGeom>
                <a:avLst/>
                <a:gdLst>
                  <a:gd name="T0" fmla="*/ 451 w 3436"/>
                  <a:gd name="T1" fmla="*/ 433 h 1382"/>
                  <a:gd name="T2" fmla="*/ 513 w 3436"/>
                  <a:gd name="T3" fmla="*/ 387 h 1382"/>
                  <a:gd name="T4" fmla="*/ 577 w 3436"/>
                  <a:gd name="T5" fmla="*/ 316 h 1382"/>
                  <a:gd name="T6" fmla="*/ 630 w 3436"/>
                  <a:gd name="T7" fmla="*/ 255 h 1382"/>
                  <a:gd name="T8" fmla="*/ 651 w 3436"/>
                  <a:gd name="T9" fmla="*/ 233 h 1382"/>
                  <a:gd name="T10" fmla="*/ 783 w 3436"/>
                  <a:gd name="T11" fmla="*/ 150 h 1382"/>
                  <a:gd name="T12" fmla="*/ 967 w 3436"/>
                  <a:gd name="T13" fmla="*/ 64 h 1382"/>
                  <a:gd name="T14" fmla="*/ 1050 w 3436"/>
                  <a:gd name="T15" fmla="*/ 33 h 1382"/>
                  <a:gd name="T16" fmla="*/ 1188 w 3436"/>
                  <a:gd name="T17" fmla="*/ 27 h 1382"/>
                  <a:gd name="T18" fmla="*/ 1317 w 3436"/>
                  <a:gd name="T19" fmla="*/ 0 h 1382"/>
                  <a:gd name="T20" fmla="*/ 1437 w 3436"/>
                  <a:gd name="T21" fmla="*/ 27 h 1382"/>
                  <a:gd name="T22" fmla="*/ 1628 w 3436"/>
                  <a:gd name="T23" fmla="*/ 33 h 1382"/>
                  <a:gd name="T24" fmla="*/ 1889 w 3436"/>
                  <a:gd name="T25" fmla="*/ 70 h 1382"/>
                  <a:gd name="T26" fmla="*/ 2048 w 3436"/>
                  <a:gd name="T27" fmla="*/ 126 h 1382"/>
                  <a:gd name="T28" fmla="*/ 2165 w 3436"/>
                  <a:gd name="T29" fmla="*/ 178 h 1382"/>
                  <a:gd name="T30" fmla="*/ 2365 w 3436"/>
                  <a:gd name="T31" fmla="*/ 267 h 1382"/>
                  <a:gd name="T32" fmla="*/ 2481 w 3436"/>
                  <a:gd name="T33" fmla="*/ 331 h 1382"/>
                  <a:gd name="T34" fmla="*/ 2616 w 3436"/>
                  <a:gd name="T35" fmla="*/ 365 h 1382"/>
                  <a:gd name="T36" fmla="*/ 2804 w 3436"/>
                  <a:gd name="T37" fmla="*/ 476 h 1382"/>
                  <a:gd name="T38" fmla="*/ 3098 w 3436"/>
                  <a:gd name="T39" fmla="*/ 516 h 1382"/>
                  <a:gd name="T40" fmla="*/ 3163 w 3436"/>
                  <a:gd name="T41" fmla="*/ 531 h 1382"/>
                  <a:gd name="T42" fmla="*/ 3390 w 3436"/>
                  <a:gd name="T43" fmla="*/ 611 h 1382"/>
                  <a:gd name="T44" fmla="*/ 3436 w 3436"/>
                  <a:gd name="T45" fmla="*/ 620 h 1382"/>
                  <a:gd name="T46" fmla="*/ 3363 w 3436"/>
                  <a:gd name="T47" fmla="*/ 666 h 1382"/>
                  <a:gd name="T48" fmla="*/ 3218 w 3436"/>
                  <a:gd name="T49" fmla="*/ 731 h 1382"/>
                  <a:gd name="T50" fmla="*/ 3031 w 3436"/>
                  <a:gd name="T51" fmla="*/ 804 h 1382"/>
                  <a:gd name="T52" fmla="*/ 2825 w 3436"/>
                  <a:gd name="T53" fmla="*/ 869 h 1382"/>
                  <a:gd name="T54" fmla="*/ 2644 w 3436"/>
                  <a:gd name="T55" fmla="*/ 909 h 1382"/>
                  <a:gd name="T56" fmla="*/ 2365 w 3436"/>
                  <a:gd name="T57" fmla="*/ 936 h 1382"/>
                  <a:gd name="T58" fmla="*/ 1904 w 3436"/>
                  <a:gd name="T59" fmla="*/ 1025 h 1382"/>
                  <a:gd name="T60" fmla="*/ 1723 w 3436"/>
                  <a:gd name="T61" fmla="*/ 1068 h 1382"/>
                  <a:gd name="T62" fmla="*/ 1572 w 3436"/>
                  <a:gd name="T63" fmla="*/ 1121 h 1382"/>
                  <a:gd name="T64" fmla="*/ 1400 w 3436"/>
                  <a:gd name="T65" fmla="*/ 1191 h 1382"/>
                  <a:gd name="T66" fmla="*/ 1256 w 3436"/>
                  <a:gd name="T67" fmla="*/ 1265 h 1382"/>
                  <a:gd name="T68" fmla="*/ 1182 w 3436"/>
                  <a:gd name="T69" fmla="*/ 1314 h 1382"/>
                  <a:gd name="T70" fmla="*/ 1152 w 3436"/>
                  <a:gd name="T71" fmla="*/ 1342 h 1382"/>
                  <a:gd name="T72" fmla="*/ 1017 w 3436"/>
                  <a:gd name="T73" fmla="*/ 1382 h 1382"/>
                  <a:gd name="T74" fmla="*/ 811 w 3436"/>
                  <a:gd name="T75" fmla="*/ 1348 h 1382"/>
                  <a:gd name="T76" fmla="*/ 673 w 3436"/>
                  <a:gd name="T77" fmla="*/ 1271 h 1382"/>
                  <a:gd name="T78" fmla="*/ 617 w 3436"/>
                  <a:gd name="T79" fmla="*/ 1219 h 1382"/>
                  <a:gd name="T80" fmla="*/ 550 w 3436"/>
                  <a:gd name="T81" fmla="*/ 1154 h 1382"/>
                  <a:gd name="T82" fmla="*/ 485 w 3436"/>
                  <a:gd name="T83" fmla="*/ 1081 h 1382"/>
                  <a:gd name="T84" fmla="*/ 405 w 3436"/>
                  <a:gd name="T85" fmla="*/ 1010 h 1382"/>
                  <a:gd name="T86" fmla="*/ 341 w 3436"/>
                  <a:gd name="T87" fmla="*/ 949 h 1382"/>
                  <a:gd name="T88" fmla="*/ 273 w 3436"/>
                  <a:gd name="T89" fmla="*/ 909 h 1382"/>
                  <a:gd name="T90" fmla="*/ 233 w 3436"/>
                  <a:gd name="T91" fmla="*/ 897 h 1382"/>
                  <a:gd name="T92" fmla="*/ 101 w 3436"/>
                  <a:gd name="T93" fmla="*/ 847 h 1382"/>
                  <a:gd name="T94" fmla="*/ 0 w 3436"/>
                  <a:gd name="T95" fmla="*/ 798 h 1382"/>
                  <a:gd name="T96" fmla="*/ 218 w 3436"/>
                  <a:gd name="T97" fmla="*/ 482 h 13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6"/>
                  <a:gd name="T148" fmla="*/ 0 h 1382"/>
                  <a:gd name="T149" fmla="*/ 3436 w 3436"/>
                  <a:gd name="T150" fmla="*/ 1382 h 138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6" h="1382">
                    <a:moveTo>
                      <a:pt x="218" y="482"/>
                    </a:moveTo>
                    <a:lnTo>
                      <a:pt x="313" y="476"/>
                    </a:lnTo>
                    <a:lnTo>
                      <a:pt x="378" y="467"/>
                    </a:lnTo>
                    <a:lnTo>
                      <a:pt x="451" y="433"/>
                    </a:lnTo>
                    <a:lnTo>
                      <a:pt x="473" y="414"/>
                    </a:lnTo>
                    <a:lnTo>
                      <a:pt x="488" y="405"/>
                    </a:lnTo>
                    <a:lnTo>
                      <a:pt x="513" y="387"/>
                    </a:lnTo>
                    <a:lnTo>
                      <a:pt x="528" y="371"/>
                    </a:lnTo>
                    <a:lnTo>
                      <a:pt x="547" y="353"/>
                    </a:lnTo>
                    <a:lnTo>
                      <a:pt x="562" y="338"/>
                    </a:lnTo>
                    <a:lnTo>
                      <a:pt x="577" y="316"/>
                    </a:lnTo>
                    <a:lnTo>
                      <a:pt x="590" y="298"/>
                    </a:lnTo>
                    <a:lnTo>
                      <a:pt x="602" y="288"/>
                    </a:lnTo>
                    <a:lnTo>
                      <a:pt x="617" y="270"/>
                    </a:lnTo>
                    <a:lnTo>
                      <a:pt x="630" y="255"/>
                    </a:lnTo>
                    <a:lnTo>
                      <a:pt x="633" y="242"/>
                    </a:lnTo>
                    <a:lnTo>
                      <a:pt x="645" y="236"/>
                    </a:lnTo>
                    <a:lnTo>
                      <a:pt x="651" y="233"/>
                    </a:lnTo>
                    <a:lnTo>
                      <a:pt x="685" y="209"/>
                    </a:lnTo>
                    <a:lnTo>
                      <a:pt x="722" y="187"/>
                    </a:lnTo>
                    <a:lnTo>
                      <a:pt x="756" y="166"/>
                    </a:lnTo>
                    <a:lnTo>
                      <a:pt x="783" y="150"/>
                    </a:lnTo>
                    <a:lnTo>
                      <a:pt x="835" y="132"/>
                    </a:lnTo>
                    <a:lnTo>
                      <a:pt x="894" y="110"/>
                    </a:lnTo>
                    <a:lnTo>
                      <a:pt x="967" y="64"/>
                    </a:lnTo>
                    <a:lnTo>
                      <a:pt x="995" y="49"/>
                    </a:lnTo>
                    <a:lnTo>
                      <a:pt x="1023" y="37"/>
                    </a:lnTo>
                    <a:lnTo>
                      <a:pt x="1050" y="33"/>
                    </a:lnTo>
                    <a:lnTo>
                      <a:pt x="1084" y="33"/>
                    </a:lnTo>
                    <a:lnTo>
                      <a:pt x="1118" y="33"/>
                    </a:lnTo>
                    <a:lnTo>
                      <a:pt x="1152" y="33"/>
                    </a:lnTo>
                    <a:lnTo>
                      <a:pt x="1188" y="27"/>
                    </a:lnTo>
                    <a:lnTo>
                      <a:pt x="1235" y="15"/>
                    </a:lnTo>
                    <a:lnTo>
                      <a:pt x="1284" y="0"/>
                    </a:lnTo>
                    <a:lnTo>
                      <a:pt x="1317" y="0"/>
                    </a:lnTo>
                    <a:lnTo>
                      <a:pt x="1351" y="0"/>
                    </a:lnTo>
                    <a:lnTo>
                      <a:pt x="1379" y="9"/>
                    </a:lnTo>
                    <a:lnTo>
                      <a:pt x="1407" y="15"/>
                    </a:lnTo>
                    <a:lnTo>
                      <a:pt x="1437" y="27"/>
                    </a:lnTo>
                    <a:lnTo>
                      <a:pt x="1483" y="33"/>
                    </a:lnTo>
                    <a:lnTo>
                      <a:pt x="1566" y="27"/>
                    </a:lnTo>
                    <a:lnTo>
                      <a:pt x="1628" y="33"/>
                    </a:lnTo>
                    <a:lnTo>
                      <a:pt x="1698" y="49"/>
                    </a:lnTo>
                    <a:lnTo>
                      <a:pt x="1787" y="64"/>
                    </a:lnTo>
                    <a:lnTo>
                      <a:pt x="1889" y="70"/>
                    </a:lnTo>
                    <a:lnTo>
                      <a:pt x="1984" y="83"/>
                    </a:lnTo>
                    <a:lnTo>
                      <a:pt x="2027" y="104"/>
                    </a:lnTo>
                    <a:lnTo>
                      <a:pt x="2048" y="126"/>
                    </a:lnTo>
                    <a:lnTo>
                      <a:pt x="2067" y="150"/>
                    </a:lnTo>
                    <a:lnTo>
                      <a:pt x="2097" y="166"/>
                    </a:lnTo>
                    <a:lnTo>
                      <a:pt x="2165" y="178"/>
                    </a:lnTo>
                    <a:lnTo>
                      <a:pt x="2242" y="205"/>
                    </a:lnTo>
                    <a:lnTo>
                      <a:pt x="2315" y="233"/>
                    </a:lnTo>
                    <a:lnTo>
                      <a:pt x="2365" y="267"/>
                    </a:lnTo>
                    <a:lnTo>
                      <a:pt x="2414" y="295"/>
                    </a:lnTo>
                    <a:lnTo>
                      <a:pt x="2447" y="316"/>
                    </a:lnTo>
                    <a:lnTo>
                      <a:pt x="2481" y="331"/>
                    </a:lnTo>
                    <a:lnTo>
                      <a:pt x="2509" y="338"/>
                    </a:lnTo>
                    <a:lnTo>
                      <a:pt x="2543" y="338"/>
                    </a:lnTo>
                    <a:lnTo>
                      <a:pt x="2576" y="344"/>
                    </a:lnTo>
                    <a:lnTo>
                      <a:pt x="2616" y="365"/>
                    </a:lnTo>
                    <a:lnTo>
                      <a:pt x="2666" y="414"/>
                    </a:lnTo>
                    <a:lnTo>
                      <a:pt x="2727" y="448"/>
                    </a:lnTo>
                    <a:lnTo>
                      <a:pt x="2804" y="476"/>
                    </a:lnTo>
                    <a:lnTo>
                      <a:pt x="2887" y="494"/>
                    </a:lnTo>
                    <a:lnTo>
                      <a:pt x="2976" y="503"/>
                    </a:lnTo>
                    <a:lnTo>
                      <a:pt x="3046" y="510"/>
                    </a:lnTo>
                    <a:lnTo>
                      <a:pt x="3098" y="516"/>
                    </a:lnTo>
                    <a:lnTo>
                      <a:pt x="3114" y="516"/>
                    </a:lnTo>
                    <a:lnTo>
                      <a:pt x="3132" y="522"/>
                    </a:lnTo>
                    <a:lnTo>
                      <a:pt x="3163" y="531"/>
                    </a:lnTo>
                    <a:lnTo>
                      <a:pt x="3218" y="553"/>
                    </a:lnTo>
                    <a:lnTo>
                      <a:pt x="3277" y="577"/>
                    </a:lnTo>
                    <a:lnTo>
                      <a:pt x="3335" y="592"/>
                    </a:lnTo>
                    <a:lnTo>
                      <a:pt x="3390" y="611"/>
                    </a:lnTo>
                    <a:lnTo>
                      <a:pt x="3430" y="614"/>
                    </a:lnTo>
                    <a:lnTo>
                      <a:pt x="3436" y="614"/>
                    </a:lnTo>
                    <a:lnTo>
                      <a:pt x="3436" y="620"/>
                    </a:lnTo>
                    <a:lnTo>
                      <a:pt x="3424" y="632"/>
                    </a:lnTo>
                    <a:lnTo>
                      <a:pt x="3409" y="639"/>
                    </a:lnTo>
                    <a:lnTo>
                      <a:pt x="3390" y="654"/>
                    </a:lnTo>
                    <a:lnTo>
                      <a:pt x="3363" y="666"/>
                    </a:lnTo>
                    <a:lnTo>
                      <a:pt x="3335" y="682"/>
                    </a:lnTo>
                    <a:lnTo>
                      <a:pt x="3298" y="697"/>
                    </a:lnTo>
                    <a:lnTo>
                      <a:pt x="3258" y="715"/>
                    </a:lnTo>
                    <a:lnTo>
                      <a:pt x="3218" y="731"/>
                    </a:lnTo>
                    <a:lnTo>
                      <a:pt x="3175" y="749"/>
                    </a:lnTo>
                    <a:lnTo>
                      <a:pt x="3126" y="764"/>
                    </a:lnTo>
                    <a:lnTo>
                      <a:pt x="3080" y="786"/>
                    </a:lnTo>
                    <a:lnTo>
                      <a:pt x="3031" y="804"/>
                    </a:lnTo>
                    <a:lnTo>
                      <a:pt x="2982" y="820"/>
                    </a:lnTo>
                    <a:lnTo>
                      <a:pt x="2927" y="838"/>
                    </a:lnTo>
                    <a:lnTo>
                      <a:pt x="2874" y="854"/>
                    </a:lnTo>
                    <a:lnTo>
                      <a:pt x="2825" y="869"/>
                    </a:lnTo>
                    <a:lnTo>
                      <a:pt x="2776" y="881"/>
                    </a:lnTo>
                    <a:lnTo>
                      <a:pt x="2730" y="893"/>
                    </a:lnTo>
                    <a:lnTo>
                      <a:pt x="2681" y="903"/>
                    </a:lnTo>
                    <a:lnTo>
                      <a:pt x="2644" y="909"/>
                    </a:lnTo>
                    <a:lnTo>
                      <a:pt x="2598" y="915"/>
                    </a:lnTo>
                    <a:lnTo>
                      <a:pt x="2487" y="927"/>
                    </a:lnTo>
                    <a:lnTo>
                      <a:pt x="2365" y="936"/>
                    </a:lnTo>
                    <a:lnTo>
                      <a:pt x="2242" y="958"/>
                    </a:lnTo>
                    <a:lnTo>
                      <a:pt x="2122" y="982"/>
                    </a:lnTo>
                    <a:lnTo>
                      <a:pt x="2011" y="1004"/>
                    </a:lnTo>
                    <a:lnTo>
                      <a:pt x="1904" y="1025"/>
                    </a:lnTo>
                    <a:lnTo>
                      <a:pt x="1815" y="1047"/>
                    </a:lnTo>
                    <a:lnTo>
                      <a:pt x="1750" y="1065"/>
                    </a:lnTo>
                    <a:lnTo>
                      <a:pt x="1723" y="1068"/>
                    </a:lnTo>
                    <a:lnTo>
                      <a:pt x="1689" y="1081"/>
                    </a:lnTo>
                    <a:lnTo>
                      <a:pt x="1655" y="1093"/>
                    </a:lnTo>
                    <a:lnTo>
                      <a:pt x="1609" y="1102"/>
                    </a:lnTo>
                    <a:lnTo>
                      <a:pt x="1572" y="1121"/>
                    </a:lnTo>
                    <a:lnTo>
                      <a:pt x="1526" y="1136"/>
                    </a:lnTo>
                    <a:lnTo>
                      <a:pt x="1483" y="1158"/>
                    </a:lnTo>
                    <a:lnTo>
                      <a:pt x="1443" y="1176"/>
                    </a:lnTo>
                    <a:lnTo>
                      <a:pt x="1400" y="1191"/>
                    </a:lnTo>
                    <a:lnTo>
                      <a:pt x="1360" y="1213"/>
                    </a:lnTo>
                    <a:lnTo>
                      <a:pt x="1324" y="1231"/>
                    </a:lnTo>
                    <a:lnTo>
                      <a:pt x="1284" y="1253"/>
                    </a:lnTo>
                    <a:lnTo>
                      <a:pt x="1256" y="1265"/>
                    </a:lnTo>
                    <a:lnTo>
                      <a:pt x="1228" y="1280"/>
                    </a:lnTo>
                    <a:lnTo>
                      <a:pt x="1207" y="1293"/>
                    </a:lnTo>
                    <a:lnTo>
                      <a:pt x="1195" y="1302"/>
                    </a:lnTo>
                    <a:lnTo>
                      <a:pt x="1182" y="1314"/>
                    </a:lnTo>
                    <a:lnTo>
                      <a:pt x="1179" y="1320"/>
                    </a:lnTo>
                    <a:lnTo>
                      <a:pt x="1167" y="1330"/>
                    </a:lnTo>
                    <a:lnTo>
                      <a:pt x="1152" y="1342"/>
                    </a:lnTo>
                    <a:lnTo>
                      <a:pt x="1121" y="1357"/>
                    </a:lnTo>
                    <a:lnTo>
                      <a:pt x="1093" y="1369"/>
                    </a:lnTo>
                    <a:lnTo>
                      <a:pt x="1063" y="1376"/>
                    </a:lnTo>
                    <a:lnTo>
                      <a:pt x="1017" y="1382"/>
                    </a:lnTo>
                    <a:lnTo>
                      <a:pt x="974" y="1382"/>
                    </a:lnTo>
                    <a:lnTo>
                      <a:pt x="921" y="1382"/>
                    </a:lnTo>
                    <a:lnTo>
                      <a:pt x="872" y="1363"/>
                    </a:lnTo>
                    <a:lnTo>
                      <a:pt x="811" y="1348"/>
                    </a:lnTo>
                    <a:lnTo>
                      <a:pt x="749" y="1320"/>
                    </a:lnTo>
                    <a:lnTo>
                      <a:pt x="685" y="1280"/>
                    </a:lnTo>
                    <a:lnTo>
                      <a:pt x="673" y="1271"/>
                    </a:lnTo>
                    <a:lnTo>
                      <a:pt x="663" y="1259"/>
                    </a:lnTo>
                    <a:lnTo>
                      <a:pt x="645" y="1247"/>
                    </a:lnTo>
                    <a:lnTo>
                      <a:pt x="633" y="1237"/>
                    </a:lnTo>
                    <a:lnTo>
                      <a:pt x="617" y="1219"/>
                    </a:lnTo>
                    <a:lnTo>
                      <a:pt x="602" y="1204"/>
                    </a:lnTo>
                    <a:lnTo>
                      <a:pt x="584" y="1185"/>
                    </a:lnTo>
                    <a:lnTo>
                      <a:pt x="568" y="1170"/>
                    </a:lnTo>
                    <a:lnTo>
                      <a:pt x="550" y="1154"/>
                    </a:lnTo>
                    <a:lnTo>
                      <a:pt x="534" y="1136"/>
                    </a:lnTo>
                    <a:lnTo>
                      <a:pt x="519" y="1121"/>
                    </a:lnTo>
                    <a:lnTo>
                      <a:pt x="501" y="1099"/>
                    </a:lnTo>
                    <a:lnTo>
                      <a:pt x="485" y="1081"/>
                    </a:lnTo>
                    <a:lnTo>
                      <a:pt x="461" y="1065"/>
                    </a:lnTo>
                    <a:lnTo>
                      <a:pt x="445" y="1041"/>
                    </a:lnTo>
                    <a:lnTo>
                      <a:pt x="430" y="1025"/>
                    </a:lnTo>
                    <a:lnTo>
                      <a:pt x="405" y="1010"/>
                    </a:lnTo>
                    <a:lnTo>
                      <a:pt x="390" y="992"/>
                    </a:lnTo>
                    <a:lnTo>
                      <a:pt x="375" y="976"/>
                    </a:lnTo>
                    <a:lnTo>
                      <a:pt x="356" y="958"/>
                    </a:lnTo>
                    <a:lnTo>
                      <a:pt x="341" y="949"/>
                    </a:lnTo>
                    <a:lnTo>
                      <a:pt x="323" y="936"/>
                    </a:lnTo>
                    <a:lnTo>
                      <a:pt x="307" y="927"/>
                    </a:lnTo>
                    <a:lnTo>
                      <a:pt x="289" y="915"/>
                    </a:lnTo>
                    <a:lnTo>
                      <a:pt x="273" y="909"/>
                    </a:lnTo>
                    <a:lnTo>
                      <a:pt x="261" y="903"/>
                    </a:lnTo>
                    <a:lnTo>
                      <a:pt x="252" y="897"/>
                    </a:lnTo>
                    <a:lnTo>
                      <a:pt x="233" y="897"/>
                    </a:lnTo>
                    <a:lnTo>
                      <a:pt x="175" y="897"/>
                    </a:lnTo>
                    <a:lnTo>
                      <a:pt x="144" y="881"/>
                    </a:lnTo>
                    <a:lnTo>
                      <a:pt x="129" y="860"/>
                    </a:lnTo>
                    <a:lnTo>
                      <a:pt x="101" y="847"/>
                    </a:lnTo>
                    <a:lnTo>
                      <a:pt x="58" y="820"/>
                    </a:lnTo>
                    <a:lnTo>
                      <a:pt x="19" y="804"/>
                    </a:lnTo>
                    <a:lnTo>
                      <a:pt x="0" y="798"/>
                    </a:lnTo>
                    <a:lnTo>
                      <a:pt x="12" y="709"/>
                    </a:lnTo>
                    <a:lnTo>
                      <a:pt x="68" y="553"/>
                    </a:lnTo>
                    <a:lnTo>
                      <a:pt x="218" y="4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31" name="Freeform 153"/>
              <p:cNvSpPr>
                <a:spLocks/>
              </p:cNvSpPr>
              <p:nvPr/>
            </p:nvSpPr>
            <p:spPr bwMode="auto">
              <a:xfrm>
                <a:off x="4483" y="4059"/>
                <a:ext cx="3418" cy="1342"/>
              </a:xfrm>
              <a:custGeom>
                <a:avLst/>
                <a:gdLst>
                  <a:gd name="T0" fmla="*/ 2715 w 3418"/>
                  <a:gd name="T1" fmla="*/ 875 h 1342"/>
                  <a:gd name="T2" fmla="*/ 2914 w 3418"/>
                  <a:gd name="T3" fmla="*/ 826 h 1342"/>
                  <a:gd name="T4" fmla="*/ 3114 w 3418"/>
                  <a:gd name="T5" fmla="*/ 758 h 1342"/>
                  <a:gd name="T6" fmla="*/ 3280 w 3418"/>
                  <a:gd name="T7" fmla="*/ 694 h 1342"/>
                  <a:gd name="T8" fmla="*/ 3390 w 3418"/>
                  <a:gd name="T9" fmla="*/ 639 h 1342"/>
                  <a:gd name="T10" fmla="*/ 3415 w 3418"/>
                  <a:gd name="T11" fmla="*/ 614 h 1342"/>
                  <a:gd name="T12" fmla="*/ 3264 w 3418"/>
                  <a:gd name="T13" fmla="*/ 571 h 1342"/>
                  <a:gd name="T14" fmla="*/ 3114 w 3418"/>
                  <a:gd name="T15" fmla="*/ 516 h 1342"/>
                  <a:gd name="T16" fmla="*/ 2666 w 3418"/>
                  <a:gd name="T17" fmla="*/ 414 h 1342"/>
                  <a:gd name="T18" fmla="*/ 2598 w 3418"/>
                  <a:gd name="T19" fmla="*/ 353 h 1342"/>
                  <a:gd name="T20" fmla="*/ 2537 w 3418"/>
                  <a:gd name="T21" fmla="*/ 338 h 1342"/>
                  <a:gd name="T22" fmla="*/ 2481 w 3418"/>
                  <a:gd name="T23" fmla="*/ 331 h 1342"/>
                  <a:gd name="T24" fmla="*/ 2365 w 3418"/>
                  <a:gd name="T25" fmla="*/ 267 h 1342"/>
                  <a:gd name="T26" fmla="*/ 2242 w 3418"/>
                  <a:gd name="T27" fmla="*/ 205 h 1342"/>
                  <a:gd name="T28" fmla="*/ 2097 w 3418"/>
                  <a:gd name="T29" fmla="*/ 166 h 1342"/>
                  <a:gd name="T30" fmla="*/ 1984 w 3418"/>
                  <a:gd name="T31" fmla="*/ 83 h 1342"/>
                  <a:gd name="T32" fmla="*/ 1698 w 3418"/>
                  <a:gd name="T33" fmla="*/ 49 h 1342"/>
                  <a:gd name="T34" fmla="*/ 1483 w 3418"/>
                  <a:gd name="T35" fmla="*/ 33 h 1342"/>
                  <a:gd name="T36" fmla="*/ 1235 w 3418"/>
                  <a:gd name="T37" fmla="*/ 15 h 1342"/>
                  <a:gd name="T38" fmla="*/ 1084 w 3418"/>
                  <a:gd name="T39" fmla="*/ 33 h 1342"/>
                  <a:gd name="T40" fmla="*/ 967 w 3418"/>
                  <a:gd name="T41" fmla="*/ 64 h 1342"/>
                  <a:gd name="T42" fmla="*/ 783 w 3418"/>
                  <a:gd name="T43" fmla="*/ 150 h 1342"/>
                  <a:gd name="T44" fmla="*/ 651 w 3418"/>
                  <a:gd name="T45" fmla="*/ 233 h 1342"/>
                  <a:gd name="T46" fmla="*/ 602 w 3418"/>
                  <a:gd name="T47" fmla="*/ 288 h 1342"/>
                  <a:gd name="T48" fmla="*/ 488 w 3418"/>
                  <a:gd name="T49" fmla="*/ 408 h 1342"/>
                  <a:gd name="T50" fmla="*/ 313 w 3418"/>
                  <a:gd name="T51" fmla="*/ 476 h 1342"/>
                  <a:gd name="T52" fmla="*/ 157 w 3418"/>
                  <a:gd name="T53" fmla="*/ 488 h 1342"/>
                  <a:gd name="T54" fmla="*/ 68 w 3418"/>
                  <a:gd name="T55" fmla="*/ 549 h 1342"/>
                  <a:gd name="T56" fmla="*/ 25 w 3418"/>
                  <a:gd name="T57" fmla="*/ 639 h 1342"/>
                  <a:gd name="T58" fmla="*/ 6 w 3418"/>
                  <a:gd name="T59" fmla="*/ 725 h 1342"/>
                  <a:gd name="T60" fmla="*/ 0 w 3418"/>
                  <a:gd name="T61" fmla="*/ 764 h 1342"/>
                  <a:gd name="T62" fmla="*/ 101 w 3418"/>
                  <a:gd name="T63" fmla="*/ 814 h 1342"/>
                  <a:gd name="T64" fmla="*/ 163 w 3418"/>
                  <a:gd name="T65" fmla="*/ 866 h 1342"/>
                  <a:gd name="T66" fmla="*/ 267 w 3418"/>
                  <a:gd name="T67" fmla="*/ 881 h 1342"/>
                  <a:gd name="T68" fmla="*/ 323 w 3418"/>
                  <a:gd name="T69" fmla="*/ 909 h 1342"/>
                  <a:gd name="T70" fmla="*/ 396 w 3418"/>
                  <a:gd name="T71" fmla="*/ 964 h 1342"/>
                  <a:gd name="T72" fmla="*/ 467 w 3418"/>
                  <a:gd name="T73" fmla="*/ 1038 h 1342"/>
                  <a:gd name="T74" fmla="*/ 547 w 3418"/>
                  <a:gd name="T75" fmla="*/ 1115 h 1342"/>
                  <a:gd name="T76" fmla="*/ 611 w 3418"/>
                  <a:gd name="T77" fmla="*/ 1185 h 1342"/>
                  <a:gd name="T78" fmla="*/ 673 w 3418"/>
                  <a:gd name="T79" fmla="*/ 1237 h 1342"/>
                  <a:gd name="T80" fmla="*/ 756 w 3418"/>
                  <a:gd name="T81" fmla="*/ 1287 h 1342"/>
                  <a:gd name="T82" fmla="*/ 884 w 3418"/>
                  <a:gd name="T83" fmla="*/ 1330 h 1342"/>
                  <a:gd name="T84" fmla="*/ 995 w 3418"/>
                  <a:gd name="T85" fmla="*/ 1342 h 1342"/>
                  <a:gd name="T86" fmla="*/ 1084 w 3418"/>
                  <a:gd name="T87" fmla="*/ 1330 h 1342"/>
                  <a:gd name="T88" fmla="*/ 1152 w 3418"/>
                  <a:gd name="T89" fmla="*/ 1308 h 1342"/>
                  <a:gd name="T90" fmla="*/ 1182 w 3418"/>
                  <a:gd name="T91" fmla="*/ 1287 h 1342"/>
                  <a:gd name="T92" fmla="*/ 1207 w 3418"/>
                  <a:gd name="T93" fmla="*/ 1265 h 1342"/>
                  <a:gd name="T94" fmla="*/ 1324 w 3418"/>
                  <a:gd name="T95" fmla="*/ 1210 h 1342"/>
                  <a:gd name="T96" fmla="*/ 1483 w 3418"/>
                  <a:gd name="T97" fmla="*/ 1136 h 1342"/>
                  <a:gd name="T98" fmla="*/ 1655 w 3418"/>
                  <a:gd name="T99" fmla="*/ 1075 h 1342"/>
                  <a:gd name="T100" fmla="*/ 1750 w 3418"/>
                  <a:gd name="T101" fmla="*/ 1047 h 1342"/>
                  <a:gd name="T102" fmla="*/ 2027 w 3418"/>
                  <a:gd name="T103" fmla="*/ 982 h 1342"/>
                  <a:gd name="T104" fmla="*/ 2398 w 3418"/>
                  <a:gd name="T105" fmla="*/ 915 h 134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418"/>
                  <a:gd name="T160" fmla="*/ 0 h 1342"/>
                  <a:gd name="T161" fmla="*/ 3418 w 3418"/>
                  <a:gd name="T162" fmla="*/ 1342 h 134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418" h="1342">
                    <a:moveTo>
                      <a:pt x="2583" y="897"/>
                    </a:moveTo>
                    <a:lnTo>
                      <a:pt x="2626" y="893"/>
                    </a:lnTo>
                    <a:lnTo>
                      <a:pt x="2666" y="887"/>
                    </a:lnTo>
                    <a:lnTo>
                      <a:pt x="2715" y="875"/>
                    </a:lnTo>
                    <a:lnTo>
                      <a:pt x="2758" y="869"/>
                    </a:lnTo>
                    <a:lnTo>
                      <a:pt x="2810" y="854"/>
                    </a:lnTo>
                    <a:lnTo>
                      <a:pt x="2859" y="841"/>
                    </a:lnTo>
                    <a:lnTo>
                      <a:pt x="2914" y="826"/>
                    </a:lnTo>
                    <a:lnTo>
                      <a:pt x="2963" y="811"/>
                    </a:lnTo>
                    <a:lnTo>
                      <a:pt x="3016" y="792"/>
                    </a:lnTo>
                    <a:lnTo>
                      <a:pt x="3065" y="777"/>
                    </a:lnTo>
                    <a:lnTo>
                      <a:pt x="3114" y="758"/>
                    </a:lnTo>
                    <a:lnTo>
                      <a:pt x="3160" y="743"/>
                    </a:lnTo>
                    <a:lnTo>
                      <a:pt x="3203" y="725"/>
                    </a:lnTo>
                    <a:lnTo>
                      <a:pt x="3243" y="709"/>
                    </a:lnTo>
                    <a:lnTo>
                      <a:pt x="3280" y="694"/>
                    </a:lnTo>
                    <a:lnTo>
                      <a:pt x="3313" y="675"/>
                    </a:lnTo>
                    <a:lnTo>
                      <a:pt x="3347" y="660"/>
                    </a:lnTo>
                    <a:lnTo>
                      <a:pt x="3375" y="648"/>
                    </a:lnTo>
                    <a:lnTo>
                      <a:pt x="3390" y="639"/>
                    </a:lnTo>
                    <a:lnTo>
                      <a:pt x="3409" y="626"/>
                    </a:lnTo>
                    <a:lnTo>
                      <a:pt x="3418" y="620"/>
                    </a:lnTo>
                    <a:lnTo>
                      <a:pt x="3418" y="614"/>
                    </a:lnTo>
                    <a:lnTo>
                      <a:pt x="3415" y="614"/>
                    </a:lnTo>
                    <a:lnTo>
                      <a:pt x="3375" y="605"/>
                    </a:lnTo>
                    <a:lnTo>
                      <a:pt x="3326" y="592"/>
                    </a:lnTo>
                    <a:lnTo>
                      <a:pt x="3264" y="571"/>
                    </a:lnTo>
                    <a:lnTo>
                      <a:pt x="3209" y="553"/>
                    </a:lnTo>
                    <a:lnTo>
                      <a:pt x="3163" y="531"/>
                    </a:lnTo>
                    <a:lnTo>
                      <a:pt x="3132" y="522"/>
                    </a:lnTo>
                    <a:lnTo>
                      <a:pt x="3114" y="516"/>
                    </a:lnTo>
                    <a:lnTo>
                      <a:pt x="3025" y="510"/>
                    </a:lnTo>
                    <a:lnTo>
                      <a:pt x="2831" y="482"/>
                    </a:lnTo>
                    <a:lnTo>
                      <a:pt x="2666" y="414"/>
                    </a:lnTo>
                    <a:lnTo>
                      <a:pt x="2644" y="387"/>
                    </a:lnTo>
                    <a:lnTo>
                      <a:pt x="2619" y="365"/>
                    </a:lnTo>
                    <a:lnTo>
                      <a:pt x="2598" y="353"/>
                    </a:lnTo>
                    <a:lnTo>
                      <a:pt x="2583" y="344"/>
                    </a:lnTo>
                    <a:lnTo>
                      <a:pt x="2564" y="344"/>
                    </a:lnTo>
                    <a:lnTo>
                      <a:pt x="2549" y="338"/>
                    </a:lnTo>
                    <a:lnTo>
                      <a:pt x="2537" y="338"/>
                    </a:lnTo>
                    <a:lnTo>
                      <a:pt x="2521" y="338"/>
                    </a:lnTo>
                    <a:lnTo>
                      <a:pt x="2509" y="338"/>
                    </a:lnTo>
                    <a:lnTo>
                      <a:pt x="2500" y="338"/>
                    </a:lnTo>
                    <a:lnTo>
                      <a:pt x="2481" y="331"/>
                    </a:lnTo>
                    <a:lnTo>
                      <a:pt x="2447" y="316"/>
                    </a:lnTo>
                    <a:lnTo>
                      <a:pt x="2414" y="295"/>
                    </a:lnTo>
                    <a:lnTo>
                      <a:pt x="2365" y="267"/>
                    </a:lnTo>
                    <a:lnTo>
                      <a:pt x="2337" y="242"/>
                    </a:lnTo>
                    <a:lnTo>
                      <a:pt x="2294" y="227"/>
                    </a:lnTo>
                    <a:lnTo>
                      <a:pt x="2242" y="205"/>
                    </a:lnTo>
                    <a:lnTo>
                      <a:pt x="2186" y="187"/>
                    </a:lnTo>
                    <a:lnTo>
                      <a:pt x="2143" y="172"/>
                    </a:lnTo>
                    <a:lnTo>
                      <a:pt x="2097" y="166"/>
                    </a:lnTo>
                    <a:lnTo>
                      <a:pt x="2061" y="144"/>
                    </a:lnTo>
                    <a:lnTo>
                      <a:pt x="2039" y="110"/>
                    </a:lnTo>
                    <a:lnTo>
                      <a:pt x="1984" y="83"/>
                    </a:lnTo>
                    <a:lnTo>
                      <a:pt x="1889" y="70"/>
                    </a:lnTo>
                    <a:lnTo>
                      <a:pt x="1787" y="64"/>
                    </a:lnTo>
                    <a:lnTo>
                      <a:pt x="1698" y="49"/>
                    </a:lnTo>
                    <a:lnTo>
                      <a:pt x="1628" y="33"/>
                    </a:lnTo>
                    <a:lnTo>
                      <a:pt x="1566" y="27"/>
                    </a:lnTo>
                    <a:lnTo>
                      <a:pt x="1483" y="33"/>
                    </a:lnTo>
                    <a:lnTo>
                      <a:pt x="1410" y="21"/>
                    </a:lnTo>
                    <a:lnTo>
                      <a:pt x="1360" y="6"/>
                    </a:lnTo>
                    <a:lnTo>
                      <a:pt x="1311" y="0"/>
                    </a:lnTo>
                    <a:lnTo>
                      <a:pt x="1235" y="15"/>
                    </a:lnTo>
                    <a:lnTo>
                      <a:pt x="1179" y="27"/>
                    </a:lnTo>
                    <a:lnTo>
                      <a:pt x="1127" y="33"/>
                    </a:lnTo>
                    <a:lnTo>
                      <a:pt x="1084" y="33"/>
                    </a:lnTo>
                    <a:lnTo>
                      <a:pt x="1038" y="37"/>
                    </a:lnTo>
                    <a:lnTo>
                      <a:pt x="1007" y="43"/>
                    </a:lnTo>
                    <a:lnTo>
                      <a:pt x="967" y="64"/>
                    </a:lnTo>
                    <a:lnTo>
                      <a:pt x="912" y="104"/>
                    </a:lnTo>
                    <a:lnTo>
                      <a:pt x="863" y="123"/>
                    </a:lnTo>
                    <a:lnTo>
                      <a:pt x="817" y="138"/>
                    </a:lnTo>
                    <a:lnTo>
                      <a:pt x="783" y="150"/>
                    </a:lnTo>
                    <a:lnTo>
                      <a:pt x="746" y="172"/>
                    </a:lnTo>
                    <a:lnTo>
                      <a:pt x="700" y="199"/>
                    </a:lnTo>
                    <a:lnTo>
                      <a:pt x="651" y="233"/>
                    </a:lnTo>
                    <a:lnTo>
                      <a:pt x="639" y="242"/>
                    </a:lnTo>
                    <a:lnTo>
                      <a:pt x="623" y="267"/>
                    </a:lnTo>
                    <a:lnTo>
                      <a:pt x="602" y="288"/>
                    </a:lnTo>
                    <a:lnTo>
                      <a:pt x="577" y="316"/>
                    </a:lnTo>
                    <a:lnTo>
                      <a:pt x="550" y="350"/>
                    </a:lnTo>
                    <a:lnTo>
                      <a:pt x="519" y="377"/>
                    </a:lnTo>
                    <a:lnTo>
                      <a:pt x="488" y="408"/>
                    </a:lnTo>
                    <a:lnTo>
                      <a:pt x="451" y="433"/>
                    </a:lnTo>
                    <a:lnTo>
                      <a:pt x="378" y="467"/>
                    </a:lnTo>
                    <a:lnTo>
                      <a:pt x="313" y="476"/>
                    </a:lnTo>
                    <a:lnTo>
                      <a:pt x="218" y="482"/>
                    </a:lnTo>
                    <a:lnTo>
                      <a:pt x="184" y="482"/>
                    </a:lnTo>
                    <a:lnTo>
                      <a:pt x="157" y="488"/>
                    </a:lnTo>
                    <a:lnTo>
                      <a:pt x="129" y="494"/>
                    </a:lnTo>
                    <a:lnTo>
                      <a:pt x="108" y="510"/>
                    </a:lnTo>
                    <a:lnTo>
                      <a:pt x="89" y="525"/>
                    </a:lnTo>
                    <a:lnTo>
                      <a:pt x="68" y="549"/>
                    </a:lnTo>
                    <a:lnTo>
                      <a:pt x="58" y="565"/>
                    </a:lnTo>
                    <a:lnTo>
                      <a:pt x="40" y="592"/>
                    </a:lnTo>
                    <a:lnTo>
                      <a:pt x="34" y="614"/>
                    </a:lnTo>
                    <a:lnTo>
                      <a:pt x="25" y="639"/>
                    </a:lnTo>
                    <a:lnTo>
                      <a:pt x="19" y="666"/>
                    </a:lnTo>
                    <a:lnTo>
                      <a:pt x="12" y="688"/>
                    </a:lnTo>
                    <a:lnTo>
                      <a:pt x="6" y="709"/>
                    </a:lnTo>
                    <a:lnTo>
                      <a:pt x="6" y="725"/>
                    </a:lnTo>
                    <a:lnTo>
                      <a:pt x="6" y="743"/>
                    </a:lnTo>
                    <a:lnTo>
                      <a:pt x="0" y="752"/>
                    </a:lnTo>
                    <a:lnTo>
                      <a:pt x="0" y="758"/>
                    </a:lnTo>
                    <a:lnTo>
                      <a:pt x="0" y="764"/>
                    </a:lnTo>
                    <a:lnTo>
                      <a:pt x="19" y="771"/>
                    </a:lnTo>
                    <a:lnTo>
                      <a:pt x="58" y="792"/>
                    </a:lnTo>
                    <a:lnTo>
                      <a:pt x="101" y="814"/>
                    </a:lnTo>
                    <a:lnTo>
                      <a:pt x="129" y="826"/>
                    </a:lnTo>
                    <a:lnTo>
                      <a:pt x="144" y="847"/>
                    </a:lnTo>
                    <a:lnTo>
                      <a:pt x="163" y="866"/>
                    </a:lnTo>
                    <a:lnTo>
                      <a:pt x="197" y="875"/>
                    </a:lnTo>
                    <a:lnTo>
                      <a:pt x="252" y="881"/>
                    </a:lnTo>
                    <a:lnTo>
                      <a:pt x="267" y="881"/>
                    </a:lnTo>
                    <a:lnTo>
                      <a:pt x="280" y="887"/>
                    </a:lnTo>
                    <a:lnTo>
                      <a:pt x="295" y="893"/>
                    </a:lnTo>
                    <a:lnTo>
                      <a:pt x="307" y="897"/>
                    </a:lnTo>
                    <a:lnTo>
                      <a:pt x="323" y="909"/>
                    </a:lnTo>
                    <a:lnTo>
                      <a:pt x="341" y="921"/>
                    </a:lnTo>
                    <a:lnTo>
                      <a:pt x="356" y="930"/>
                    </a:lnTo>
                    <a:lnTo>
                      <a:pt x="375" y="949"/>
                    </a:lnTo>
                    <a:lnTo>
                      <a:pt x="396" y="964"/>
                    </a:lnTo>
                    <a:lnTo>
                      <a:pt x="412" y="982"/>
                    </a:lnTo>
                    <a:lnTo>
                      <a:pt x="430" y="998"/>
                    </a:lnTo>
                    <a:lnTo>
                      <a:pt x="451" y="1019"/>
                    </a:lnTo>
                    <a:lnTo>
                      <a:pt x="467" y="1038"/>
                    </a:lnTo>
                    <a:lnTo>
                      <a:pt x="488" y="1053"/>
                    </a:lnTo>
                    <a:lnTo>
                      <a:pt x="507" y="1075"/>
                    </a:lnTo>
                    <a:lnTo>
                      <a:pt x="522" y="1099"/>
                    </a:lnTo>
                    <a:lnTo>
                      <a:pt x="547" y="1115"/>
                    </a:lnTo>
                    <a:lnTo>
                      <a:pt x="562" y="1130"/>
                    </a:lnTo>
                    <a:lnTo>
                      <a:pt x="577" y="1154"/>
                    </a:lnTo>
                    <a:lnTo>
                      <a:pt x="596" y="1170"/>
                    </a:lnTo>
                    <a:lnTo>
                      <a:pt x="611" y="1185"/>
                    </a:lnTo>
                    <a:lnTo>
                      <a:pt x="630" y="1197"/>
                    </a:lnTo>
                    <a:lnTo>
                      <a:pt x="645" y="1213"/>
                    </a:lnTo>
                    <a:lnTo>
                      <a:pt x="663" y="1225"/>
                    </a:lnTo>
                    <a:lnTo>
                      <a:pt x="673" y="1237"/>
                    </a:lnTo>
                    <a:lnTo>
                      <a:pt x="685" y="1247"/>
                    </a:lnTo>
                    <a:lnTo>
                      <a:pt x="722" y="1271"/>
                    </a:lnTo>
                    <a:lnTo>
                      <a:pt x="756" y="1287"/>
                    </a:lnTo>
                    <a:lnTo>
                      <a:pt x="789" y="1302"/>
                    </a:lnTo>
                    <a:lnTo>
                      <a:pt x="823" y="1314"/>
                    </a:lnTo>
                    <a:lnTo>
                      <a:pt x="851" y="1326"/>
                    </a:lnTo>
                    <a:lnTo>
                      <a:pt x="884" y="1330"/>
                    </a:lnTo>
                    <a:lnTo>
                      <a:pt x="912" y="1336"/>
                    </a:lnTo>
                    <a:lnTo>
                      <a:pt x="940" y="1342"/>
                    </a:lnTo>
                    <a:lnTo>
                      <a:pt x="967" y="1342"/>
                    </a:lnTo>
                    <a:lnTo>
                      <a:pt x="995" y="1342"/>
                    </a:lnTo>
                    <a:lnTo>
                      <a:pt x="1017" y="1342"/>
                    </a:lnTo>
                    <a:lnTo>
                      <a:pt x="1044" y="1342"/>
                    </a:lnTo>
                    <a:lnTo>
                      <a:pt x="1066" y="1336"/>
                    </a:lnTo>
                    <a:lnTo>
                      <a:pt x="1084" y="1330"/>
                    </a:lnTo>
                    <a:lnTo>
                      <a:pt x="1106" y="1326"/>
                    </a:lnTo>
                    <a:lnTo>
                      <a:pt x="1121" y="1320"/>
                    </a:lnTo>
                    <a:lnTo>
                      <a:pt x="1133" y="1314"/>
                    </a:lnTo>
                    <a:lnTo>
                      <a:pt x="1152" y="1308"/>
                    </a:lnTo>
                    <a:lnTo>
                      <a:pt x="1161" y="1302"/>
                    </a:lnTo>
                    <a:lnTo>
                      <a:pt x="1167" y="1299"/>
                    </a:lnTo>
                    <a:lnTo>
                      <a:pt x="1179" y="1293"/>
                    </a:lnTo>
                    <a:lnTo>
                      <a:pt x="1182" y="1287"/>
                    </a:lnTo>
                    <a:lnTo>
                      <a:pt x="1182" y="1280"/>
                    </a:lnTo>
                    <a:lnTo>
                      <a:pt x="1195" y="1274"/>
                    </a:lnTo>
                    <a:lnTo>
                      <a:pt x="1207" y="1265"/>
                    </a:lnTo>
                    <a:lnTo>
                      <a:pt x="1228" y="1253"/>
                    </a:lnTo>
                    <a:lnTo>
                      <a:pt x="1256" y="1237"/>
                    </a:lnTo>
                    <a:lnTo>
                      <a:pt x="1284" y="1225"/>
                    </a:lnTo>
                    <a:lnTo>
                      <a:pt x="1324" y="1210"/>
                    </a:lnTo>
                    <a:lnTo>
                      <a:pt x="1354" y="1191"/>
                    </a:lnTo>
                    <a:lnTo>
                      <a:pt x="1400" y="1170"/>
                    </a:lnTo>
                    <a:lnTo>
                      <a:pt x="1437" y="1154"/>
                    </a:lnTo>
                    <a:lnTo>
                      <a:pt x="1483" y="1136"/>
                    </a:lnTo>
                    <a:lnTo>
                      <a:pt x="1526" y="1121"/>
                    </a:lnTo>
                    <a:lnTo>
                      <a:pt x="1572" y="1102"/>
                    </a:lnTo>
                    <a:lnTo>
                      <a:pt x="1609" y="1087"/>
                    </a:lnTo>
                    <a:lnTo>
                      <a:pt x="1655" y="1075"/>
                    </a:lnTo>
                    <a:lnTo>
                      <a:pt x="1689" y="1059"/>
                    </a:lnTo>
                    <a:lnTo>
                      <a:pt x="1723" y="1053"/>
                    </a:lnTo>
                    <a:lnTo>
                      <a:pt x="1750" y="1047"/>
                    </a:lnTo>
                    <a:lnTo>
                      <a:pt x="1806" y="1032"/>
                    </a:lnTo>
                    <a:lnTo>
                      <a:pt x="1867" y="1013"/>
                    </a:lnTo>
                    <a:lnTo>
                      <a:pt x="1944" y="998"/>
                    </a:lnTo>
                    <a:lnTo>
                      <a:pt x="2027" y="982"/>
                    </a:lnTo>
                    <a:lnTo>
                      <a:pt x="2116" y="964"/>
                    </a:lnTo>
                    <a:lnTo>
                      <a:pt x="2211" y="949"/>
                    </a:lnTo>
                    <a:lnTo>
                      <a:pt x="2303" y="930"/>
                    </a:lnTo>
                    <a:lnTo>
                      <a:pt x="2398" y="915"/>
                    </a:lnTo>
                    <a:lnTo>
                      <a:pt x="2494" y="903"/>
                    </a:lnTo>
                    <a:lnTo>
                      <a:pt x="2583" y="897"/>
                    </a:lnTo>
                    <a:close/>
                  </a:path>
                </a:pathLst>
              </a:custGeom>
              <a:solidFill>
                <a:srgbClr val="F6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32" name="Freeform 154"/>
              <p:cNvSpPr>
                <a:spLocks/>
              </p:cNvSpPr>
              <p:nvPr/>
            </p:nvSpPr>
            <p:spPr bwMode="auto">
              <a:xfrm>
                <a:off x="4483" y="4059"/>
                <a:ext cx="3387" cy="1308"/>
              </a:xfrm>
              <a:custGeom>
                <a:avLst/>
                <a:gdLst>
                  <a:gd name="T0" fmla="*/ 2702 w 3387"/>
                  <a:gd name="T1" fmla="*/ 875 h 1308"/>
                  <a:gd name="T2" fmla="*/ 2887 w 3387"/>
                  <a:gd name="T3" fmla="*/ 826 h 1308"/>
                  <a:gd name="T4" fmla="*/ 3074 w 3387"/>
                  <a:gd name="T5" fmla="*/ 758 h 1308"/>
                  <a:gd name="T6" fmla="*/ 3237 w 3387"/>
                  <a:gd name="T7" fmla="*/ 697 h 1308"/>
                  <a:gd name="T8" fmla="*/ 3353 w 3387"/>
                  <a:gd name="T9" fmla="*/ 642 h 1308"/>
                  <a:gd name="T10" fmla="*/ 3387 w 3387"/>
                  <a:gd name="T11" fmla="*/ 614 h 1308"/>
                  <a:gd name="T12" fmla="*/ 3304 w 3387"/>
                  <a:gd name="T13" fmla="*/ 586 h 1308"/>
                  <a:gd name="T14" fmla="*/ 3126 w 3387"/>
                  <a:gd name="T15" fmla="*/ 522 h 1308"/>
                  <a:gd name="T16" fmla="*/ 2831 w 3387"/>
                  <a:gd name="T17" fmla="*/ 482 h 1308"/>
                  <a:gd name="T18" fmla="*/ 2619 w 3387"/>
                  <a:gd name="T19" fmla="*/ 365 h 1308"/>
                  <a:gd name="T20" fmla="*/ 2549 w 3387"/>
                  <a:gd name="T21" fmla="*/ 338 h 1308"/>
                  <a:gd name="T22" fmla="*/ 2500 w 3387"/>
                  <a:gd name="T23" fmla="*/ 338 h 1308"/>
                  <a:gd name="T24" fmla="*/ 2414 w 3387"/>
                  <a:gd name="T25" fmla="*/ 295 h 1308"/>
                  <a:gd name="T26" fmla="*/ 2294 w 3387"/>
                  <a:gd name="T27" fmla="*/ 227 h 1308"/>
                  <a:gd name="T28" fmla="*/ 2097 w 3387"/>
                  <a:gd name="T29" fmla="*/ 166 h 1308"/>
                  <a:gd name="T30" fmla="*/ 1984 w 3387"/>
                  <a:gd name="T31" fmla="*/ 83 h 1308"/>
                  <a:gd name="T32" fmla="*/ 1698 w 3387"/>
                  <a:gd name="T33" fmla="*/ 49 h 1308"/>
                  <a:gd name="T34" fmla="*/ 1483 w 3387"/>
                  <a:gd name="T35" fmla="*/ 33 h 1308"/>
                  <a:gd name="T36" fmla="*/ 1311 w 3387"/>
                  <a:gd name="T37" fmla="*/ 0 h 1308"/>
                  <a:gd name="T38" fmla="*/ 1127 w 3387"/>
                  <a:gd name="T39" fmla="*/ 33 h 1308"/>
                  <a:gd name="T40" fmla="*/ 967 w 3387"/>
                  <a:gd name="T41" fmla="*/ 64 h 1308"/>
                  <a:gd name="T42" fmla="*/ 817 w 3387"/>
                  <a:gd name="T43" fmla="*/ 138 h 1308"/>
                  <a:gd name="T44" fmla="*/ 700 w 3387"/>
                  <a:gd name="T45" fmla="*/ 199 h 1308"/>
                  <a:gd name="T46" fmla="*/ 623 w 3387"/>
                  <a:gd name="T47" fmla="*/ 267 h 1308"/>
                  <a:gd name="T48" fmla="*/ 519 w 3387"/>
                  <a:gd name="T49" fmla="*/ 377 h 1308"/>
                  <a:gd name="T50" fmla="*/ 378 w 3387"/>
                  <a:gd name="T51" fmla="*/ 467 h 1308"/>
                  <a:gd name="T52" fmla="*/ 184 w 3387"/>
                  <a:gd name="T53" fmla="*/ 482 h 1308"/>
                  <a:gd name="T54" fmla="*/ 89 w 3387"/>
                  <a:gd name="T55" fmla="*/ 522 h 1308"/>
                  <a:gd name="T56" fmla="*/ 34 w 3387"/>
                  <a:gd name="T57" fmla="*/ 611 h 1308"/>
                  <a:gd name="T58" fmla="*/ 6 w 3387"/>
                  <a:gd name="T59" fmla="*/ 694 h 1308"/>
                  <a:gd name="T60" fmla="*/ 0 w 3387"/>
                  <a:gd name="T61" fmla="*/ 743 h 1308"/>
                  <a:gd name="T62" fmla="*/ 68 w 3387"/>
                  <a:gd name="T63" fmla="*/ 771 h 1308"/>
                  <a:gd name="T64" fmla="*/ 163 w 3387"/>
                  <a:gd name="T65" fmla="*/ 832 h 1308"/>
                  <a:gd name="T66" fmla="*/ 267 w 3387"/>
                  <a:gd name="T67" fmla="*/ 866 h 1308"/>
                  <a:gd name="T68" fmla="*/ 329 w 3387"/>
                  <a:gd name="T69" fmla="*/ 887 h 1308"/>
                  <a:gd name="T70" fmla="*/ 396 w 3387"/>
                  <a:gd name="T71" fmla="*/ 943 h 1308"/>
                  <a:gd name="T72" fmla="*/ 473 w 3387"/>
                  <a:gd name="T73" fmla="*/ 1010 h 1308"/>
                  <a:gd name="T74" fmla="*/ 547 w 3387"/>
                  <a:gd name="T75" fmla="*/ 1087 h 1308"/>
                  <a:gd name="T76" fmla="*/ 611 w 3387"/>
                  <a:gd name="T77" fmla="*/ 1154 h 1308"/>
                  <a:gd name="T78" fmla="*/ 673 w 3387"/>
                  <a:gd name="T79" fmla="*/ 1204 h 1308"/>
                  <a:gd name="T80" fmla="*/ 762 w 3387"/>
                  <a:gd name="T81" fmla="*/ 1253 h 1308"/>
                  <a:gd name="T82" fmla="*/ 912 w 3387"/>
                  <a:gd name="T83" fmla="*/ 1299 h 1308"/>
                  <a:gd name="T84" fmla="*/ 1038 w 3387"/>
                  <a:gd name="T85" fmla="*/ 1302 h 1308"/>
                  <a:gd name="T86" fmla="*/ 1127 w 3387"/>
                  <a:gd name="T87" fmla="*/ 1293 h 1308"/>
                  <a:gd name="T88" fmla="*/ 1179 w 3387"/>
                  <a:gd name="T89" fmla="*/ 1271 h 1308"/>
                  <a:gd name="T90" fmla="*/ 1207 w 3387"/>
                  <a:gd name="T91" fmla="*/ 1247 h 1308"/>
                  <a:gd name="T92" fmla="*/ 1317 w 3387"/>
                  <a:gd name="T93" fmla="*/ 1185 h 1308"/>
                  <a:gd name="T94" fmla="*/ 1483 w 3387"/>
                  <a:gd name="T95" fmla="*/ 1115 h 1308"/>
                  <a:gd name="T96" fmla="*/ 1655 w 3387"/>
                  <a:gd name="T97" fmla="*/ 1047 h 1308"/>
                  <a:gd name="T98" fmla="*/ 1750 w 3387"/>
                  <a:gd name="T99" fmla="*/ 1013 h 1308"/>
                  <a:gd name="T100" fmla="*/ 2177 w 3387"/>
                  <a:gd name="T101" fmla="*/ 943 h 13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387"/>
                  <a:gd name="T154" fmla="*/ 0 h 1308"/>
                  <a:gd name="T155" fmla="*/ 3387 w 3387"/>
                  <a:gd name="T156" fmla="*/ 1308 h 13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387" h="1308">
                    <a:moveTo>
                      <a:pt x="2583" y="897"/>
                    </a:moveTo>
                    <a:lnTo>
                      <a:pt x="2619" y="893"/>
                    </a:lnTo>
                    <a:lnTo>
                      <a:pt x="2659" y="887"/>
                    </a:lnTo>
                    <a:lnTo>
                      <a:pt x="2702" y="875"/>
                    </a:lnTo>
                    <a:lnTo>
                      <a:pt x="2748" y="866"/>
                    </a:lnTo>
                    <a:lnTo>
                      <a:pt x="2791" y="854"/>
                    </a:lnTo>
                    <a:lnTo>
                      <a:pt x="2844" y="841"/>
                    </a:lnTo>
                    <a:lnTo>
                      <a:pt x="2887" y="826"/>
                    </a:lnTo>
                    <a:lnTo>
                      <a:pt x="2936" y="811"/>
                    </a:lnTo>
                    <a:lnTo>
                      <a:pt x="2982" y="792"/>
                    </a:lnTo>
                    <a:lnTo>
                      <a:pt x="3031" y="777"/>
                    </a:lnTo>
                    <a:lnTo>
                      <a:pt x="3074" y="758"/>
                    </a:lnTo>
                    <a:lnTo>
                      <a:pt x="3120" y="743"/>
                    </a:lnTo>
                    <a:lnTo>
                      <a:pt x="3163" y="725"/>
                    </a:lnTo>
                    <a:lnTo>
                      <a:pt x="3203" y="709"/>
                    </a:lnTo>
                    <a:lnTo>
                      <a:pt x="3237" y="697"/>
                    </a:lnTo>
                    <a:lnTo>
                      <a:pt x="3277" y="682"/>
                    </a:lnTo>
                    <a:lnTo>
                      <a:pt x="3304" y="666"/>
                    </a:lnTo>
                    <a:lnTo>
                      <a:pt x="3332" y="654"/>
                    </a:lnTo>
                    <a:lnTo>
                      <a:pt x="3353" y="642"/>
                    </a:lnTo>
                    <a:lnTo>
                      <a:pt x="3369" y="632"/>
                    </a:lnTo>
                    <a:lnTo>
                      <a:pt x="3381" y="626"/>
                    </a:lnTo>
                    <a:lnTo>
                      <a:pt x="3387" y="620"/>
                    </a:lnTo>
                    <a:lnTo>
                      <a:pt x="3387" y="614"/>
                    </a:lnTo>
                    <a:lnTo>
                      <a:pt x="3381" y="614"/>
                    </a:lnTo>
                    <a:lnTo>
                      <a:pt x="3347" y="605"/>
                    </a:lnTo>
                    <a:lnTo>
                      <a:pt x="3304" y="586"/>
                    </a:lnTo>
                    <a:lnTo>
                      <a:pt x="3252" y="571"/>
                    </a:lnTo>
                    <a:lnTo>
                      <a:pt x="3203" y="549"/>
                    </a:lnTo>
                    <a:lnTo>
                      <a:pt x="3160" y="531"/>
                    </a:lnTo>
                    <a:lnTo>
                      <a:pt x="3126" y="522"/>
                    </a:lnTo>
                    <a:lnTo>
                      <a:pt x="3114" y="516"/>
                    </a:lnTo>
                    <a:lnTo>
                      <a:pt x="3025" y="510"/>
                    </a:lnTo>
                    <a:lnTo>
                      <a:pt x="2831" y="482"/>
                    </a:lnTo>
                    <a:lnTo>
                      <a:pt x="2666" y="414"/>
                    </a:lnTo>
                    <a:lnTo>
                      <a:pt x="2644" y="387"/>
                    </a:lnTo>
                    <a:lnTo>
                      <a:pt x="2619" y="365"/>
                    </a:lnTo>
                    <a:lnTo>
                      <a:pt x="2598" y="353"/>
                    </a:lnTo>
                    <a:lnTo>
                      <a:pt x="2583" y="344"/>
                    </a:lnTo>
                    <a:lnTo>
                      <a:pt x="2564" y="344"/>
                    </a:lnTo>
                    <a:lnTo>
                      <a:pt x="2549" y="338"/>
                    </a:lnTo>
                    <a:lnTo>
                      <a:pt x="2537" y="338"/>
                    </a:lnTo>
                    <a:lnTo>
                      <a:pt x="2521" y="338"/>
                    </a:lnTo>
                    <a:lnTo>
                      <a:pt x="2509" y="338"/>
                    </a:lnTo>
                    <a:lnTo>
                      <a:pt x="2500" y="338"/>
                    </a:lnTo>
                    <a:lnTo>
                      <a:pt x="2481" y="331"/>
                    </a:lnTo>
                    <a:lnTo>
                      <a:pt x="2447" y="316"/>
                    </a:lnTo>
                    <a:lnTo>
                      <a:pt x="2414" y="295"/>
                    </a:lnTo>
                    <a:lnTo>
                      <a:pt x="2365" y="267"/>
                    </a:lnTo>
                    <a:lnTo>
                      <a:pt x="2337" y="242"/>
                    </a:lnTo>
                    <a:lnTo>
                      <a:pt x="2294" y="227"/>
                    </a:lnTo>
                    <a:lnTo>
                      <a:pt x="2242" y="205"/>
                    </a:lnTo>
                    <a:lnTo>
                      <a:pt x="2186" y="187"/>
                    </a:lnTo>
                    <a:lnTo>
                      <a:pt x="2143" y="172"/>
                    </a:lnTo>
                    <a:lnTo>
                      <a:pt x="2097" y="166"/>
                    </a:lnTo>
                    <a:lnTo>
                      <a:pt x="2061" y="144"/>
                    </a:lnTo>
                    <a:lnTo>
                      <a:pt x="2039" y="110"/>
                    </a:lnTo>
                    <a:lnTo>
                      <a:pt x="1984" y="83"/>
                    </a:lnTo>
                    <a:lnTo>
                      <a:pt x="1889" y="70"/>
                    </a:lnTo>
                    <a:lnTo>
                      <a:pt x="1787" y="64"/>
                    </a:lnTo>
                    <a:lnTo>
                      <a:pt x="1698" y="49"/>
                    </a:lnTo>
                    <a:lnTo>
                      <a:pt x="1628" y="33"/>
                    </a:lnTo>
                    <a:lnTo>
                      <a:pt x="1566" y="27"/>
                    </a:lnTo>
                    <a:lnTo>
                      <a:pt x="1483" y="33"/>
                    </a:lnTo>
                    <a:lnTo>
                      <a:pt x="1410" y="21"/>
                    </a:lnTo>
                    <a:lnTo>
                      <a:pt x="1360" y="6"/>
                    </a:lnTo>
                    <a:lnTo>
                      <a:pt x="1311" y="0"/>
                    </a:lnTo>
                    <a:lnTo>
                      <a:pt x="1235" y="15"/>
                    </a:lnTo>
                    <a:lnTo>
                      <a:pt x="1179" y="27"/>
                    </a:lnTo>
                    <a:lnTo>
                      <a:pt x="1127" y="33"/>
                    </a:lnTo>
                    <a:lnTo>
                      <a:pt x="1084" y="33"/>
                    </a:lnTo>
                    <a:lnTo>
                      <a:pt x="1038" y="37"/>
                    </a:lnTo>
                    <a:lnTo>
                      <a:pt x="1007" y="43"/>
                    </a:lnTo>
                    <a:lnTo>
                      <a:pt x="967" y="64"/>
                    </a:lnTo>
                    <a:lnTo>
                      <a:pt x="912" y="104"/>
                    </a:lnTo>
                    <a:lnTo>
                      <a:pt x="863" y="123"/>
                    </a:lnTo>
                    <a:lnTo>
                      <a:pt x="817" y="138"/>
                    </a:lnTo>
                    <a:lnTo>
                      <a:pt x="783" y="150"/>
                    </a:lnTo>
                    <a:lnTo>
                      <a:pt x="746" y="172"/>
                    </a:lnTo>
                    <a:lnTo>
                      <a:pt x="700" y="199"/>
                    </a:lnTo>
                    <a:lnTo>
                      <a:pt x="651" y="233"/>
                    </a:lnTo>
                    <a:lnTo>
                      <a:pt x="639" y="242"/>
                    </a:lnTo>
                    <a:lnTo>
                      <a:pt x="623" y="267"/>
                    </a:lnTo>
                    <a:lnTo>
                      <a:pt x="602" y="288"/>
                    </a:lnTo>
                    <a:lnTo>
                      <a:pt x="577" y="316"/>
                    </a:lnTo>
                    <a:lnTo>
                      <a:pt x="550" y="350"/>
                    </a:lnTo>
                    <a:lnTo>
                      <a:pt x="519" y="377"/>
                    </a:lnTo>
                    <a:lnTo>
                      <a:pt x="488" y="408"/>
                    </a:lnTo>
                    <a:lnTo>
                      <a:pt x="451" y="433"/>
                    </a:lnTo>
                    <a:lnTo>
                      <a:pt x="378" y="467"/>
                    </a:lnTo>
                    <a:lnTo>
                      <a:pt x="313" y="476"/>
                    </a:lnTo>
                    <a:lnTo>
                      <a:pt x="218" y="482"/>
                    </a:lnTo>
                    <a:lnTo>
                      <a:pt x="184" y="482"/>
                    </a:lnTo>
                    <a:lnTo>
                      <a:pt x="157" y="488"/>
                    </a:lnTo>
                    <a:lnTo>
                      <a:pt x="129" y="494"/>
                    </a:lnTo>
                    <a:lnTo>
                      <a:pt x="108" y="510"/>
                    </a:lnTo>
                    <a:lnTo>
                      <a:pt x="89" y="522"/>
                    </a:lnTo>
                    <a:lnTo>
                      <a:pt x="68" y="543"/>
                    </a:lnTo>
                    <a:lnTo>
                      <a:pt x="58" y="559"/>
                    </a:lnTo>
                    <a:lnTo>
                      <a:pt x="40" y="580"/>
                    </a:lnTo>
                    <a:lnTo>
                      <a:pt x="34" y="611"/>
                    </a:lnTo>
                    <a:lnTo>
                      <a:pt x="25" y="632"/>
                    </a:lnTo>
                    <a:lnTo>
                      <a:pt x="19" y="654"/>
                    </a:lnTo>
                    <a:lnTo>
                      <a:pt x="12" y="675"/>
                    </a:lnTo>
                    <a:lnTo>
                      <a:pt x="6" y="694"/>
                    </a:lnTo>
                    <a:lnTo>
                      <a:pt x="6" y="709"/>
                    </a:lnTo>
                    <a:lnTo>
                      <a:pt x="6" y="725"/>
                    </a:lnTo>
                    <a:lnTo>
                      <a:pt x="0" y="737"/>
                    </a:lnTo>
                    <a:lnTo>
                      <a:pt x="0" y="743"/>
                    </a:lnTo>
                    <a:lnTo>
                      <a:pt x="0" y="749"/>
                    </a:lnTo>
                    <a:lnTo>
                      <a:pt x="25" y="752"/>
                    </a:lnTo>
                    <a:lnTo>
                      <a:pt x="68" y="771"/>
                    </a:lnTo>
                    <a:lnTo>
                      <a:pt x="117" y="798"/>
                    </a:lnTo>
                    <a:lnTo>
                      <a:pt x="141" y="811"/>
                    </a:lnTo>
                    <a:lnTo>
                      <a:pt x="163" y="832"/>
                    </a:lnTo>
                    <a:lnTo>
                      <a:pt x="190" y="854"/>
                    </a:lnTo>
                    <a:lnTo>
                      <a:pt x="252" y="866"/>
                    </a:lnTo>
                    <a:lnTo>
                      <a:pt x="267" y="866"/>
                    </a:lnTo>
                    <a:lnTo>
                      <a:pt x="280" y="866"/>
                    </a:lnTo>
                    <a:lnTo>
                      <a:pt x="295" y="869"/>
                    </a:lnTo>
                    <a:lnTo>
                      <a:pt x="313" y="881"/>
                    </a:lnTo>
                    <a:lnTo>
                      <a:pt x="329" y="887"/>
                    </a:lnTo>
                    <a:lnTo>
                      <a:pt x="347" y="897"/>
                    </a:lnTo>
                    <a:lnTo>
                      <a:pt x="362" y="915"/>
                    </a:lnTo>
                    <a:lnTo>
                      <a:pt x="378" y="927"/>
                    </a:lnTo>
                    <a:lnTo>
                      <a:pt x="396" y="943"/>
                    </a:lnTo>
                    <a:lnTo>
                      <a:pt x="418" y="958"/>
                    </a:lnTo>
                    <a:lnTo>
                      <a:pt x="433" y="976"/>
                    </a:lnTo>
                    <a:lnTo>
                      <a:pt x="451" y="992"/>
                    </a:lnTo>
                    <a:lnTo>
                      <a:pt x="473" y="1010"/>
                    </a:lnTo>
                    <a:lnTo>
                      <a:pt x="488" y="1032"/>
                    </a:lnTo>
                    <a:lnTo>
                      <a:pt x="513" y="1047"/>
                    </a:lnTo>
                    <a:lnTo>
                      <a:pt x="528" y="1068"/>
                    </a:lnTo>
                    <a:lnTo>
                      <a:pt x="547" y="1087"/>
                    </a:lnTo>
                    <a:lnTo>
                      <a:pt x="562" y="1102"/>
                    </a:lnTo>
                    <a:lnTo>
                      <a:pt x="577" y="1121"/>
                    </a:lnTo>
                    <a:lnTo>
                      <a:pt x="602" y="1136"/>
                    </a:lnTo>
                    <a:lnTo>
                      <a:pt x="611" y="1154"/>
                    </a:lnTo>
                    <a:lnTo>
                      <a:pt x="630" y="1170"/>
                    </a:lnTo>
                    <a:lnTo>
                      <a:pt x="645" y="1182"/>
                    </a:lnTo>
                    <a:lnTo>
                      <a:pt x="663" y="1191"/>
                    </a:lnTo>
                    <a:lnTo>
                      <a:pt x="673" y="1204"/>
                    </a:lnTo>
                    <a:lnTo>
                      <a:pt x="685" y="1213"/>
                    </a:lnTo>
                    <a:lnTo>
                      <a:pt x="722" y="1237"/>
                    </a:lnTo>
                    <a:lnTo>
                      <a:pt x="762" y="1253"/>
                    </a:lnTo>
                    <a:lnTo>
                      <a:pt x="802" y="1271"/>
                    </a:lnTo>
                    <a:lnTo>
                      <a:pt x="838" y="1280"/>
                    </a:lnTo>
                    <a:lnTo>
                      <a:pt x="878" y="1293"/>
                    </a:lnTo>
                    <a:lnTo>
                      <a:pt x="912" y="1299"/>
                    </a:lnTo>
                    <a:lnTo>
                      <a:pt x="946" y="1302"/>
                    </a:lnTo>
                    <a:lnTo>
                      <a:pt x="977" y="1302"/>
                    </a:lnTo>
                    <a:lnTo>
                      <a:pt x="1007" y="1308"/>
                    </a:lnTo>
                    <a:lnTo>
                      <a:pt x="1038" y="1302"/>
                    </a:lnTo>
                    <a:lnTo>
                      <a:pt x="1063" y="1302"/>
                    </a:lnTo>
                    <a:lnTo>
                      <a:pt x="1090" y="1299"/>
                    </a:lnTo>
                    <a:lnTo>
                      <a:pt x="1112" y="1299"/>
                    </a:lnTo>
                    <a:lnTo>
                      <a:pt x="1127" y="1293"/>
                    </a:lnTo>
                    <a:lnTo>
                      <a:pt x="1145" y="1287"/>
                    </a:lnTo>
                    <a:lnTo>
                      <a:pt x="1161" y="1280"/>
                    </a:lnTo>
                    <a:lnTo>
                      <a:pt x="1173" y="1274"/>
                    </a:lnTo>
                    <a:lnTo>
                      <a:pt x="1179" y="1271"/>
                    </a:lnTo>
                    <a:lnTo>
                      <a:pt x="1182" y="1265"/>
                    </a:lnTo>
                    <a:lnTo>
                      <a:pt x="1188" y="1253"/>
                    </a:lnTo>
                    <a:lnTo>
                      <a:pt x="1207" y="1247"/>
                    </a:lnTo>
                    <a:lnTo>
                      <a:pt x="1228" y="1231"/>
                    </a:lnTo>
                    <a:lnTo>
                      <a:pt x="1250" y="1219"/>
                    </a:lnTo>
                    <a:lnTo>
                      <a:pt x="1284" y="1204"/>
                    </a:lnTo>
                    <a:lnTo>
                      <a:pt x="1317" y="1185"/>
                    </a:lnTo>
                    <a:lnTo>
                      <a:pt x="1354" y="1170"/>
                    </a:lnTo>
                    <a:lnTo>
                      <a:pt x="1400" y="1148"/>
                    </a:lnTo>
                    <a:lnTo>
                      <a:pt x="1437" y="1130"/>
                    </a:lnTo>
                    <a:lnTo>
                      <a:pt x="1483" y="1115"/>
                    </a:lnTo>
                    <a:lnTo>
                      <a:pt x="1526" y="1093"/>
                    </a:lnTo>
                    <a:lnTo>
                      <a:pt x="1572" y="1075"/>
                    </a:lnTo>
                    <a:lnTo>
                      <a:pt x="1609" y="1059"/>
                    </a:lnTo>
                    <a:lnTo>
                      <a:pt x="1655" y="1047"/>
                    </a:lnTo>
                    <a:lnTo>
                      <a:pt x="1689" y="1032"/>
                    </a:lnTo>
                    <a:lnTo>
                      <a:pt x="1723" y="1019"/>
                    </a:lnTo>
                    <a:lnTo>
                      <a:pt x="1750" y="1013"/>
                    </a:lnTo>
                    <a:lnTo>
                      <a:pt x="1827" y="998"/>
                    </a:lnTo>
                    <a:lnTo>
                      <a:pt x="1925" y="982"/>
                    </a:lnTo>
                    <a:lnTo>
                      <a:pt x="2048" y="958"/>
                    </a:lnTo>
                    <a:lnTo>
                      <a:pt x="2177" y="943"/>
                    </a:lnTo>
                    <a:lnTo>
                      <a:pt x="2315" y="921"/>
                    </a:lnTo>
                    <a:lnTo>
                      <a:pt x="2447" y="903"/>
                    </a:lnTo>
                    <a:lnTo>
                      <a:pt x="2583" y="897"/>
                    </a:lnTo>
                    <a:close/>
                  </a:path>
                </a:pathLst>
              </a:custGeom>
              <a:solidFill>
                <a:srgbClr val="EE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33" name="Freeform 155"/>
              <p:cNvSpPr>
                <a:spLocks/>
              </p:cNvSpPr>
              <p:nvPr/>
            </p:nvSpPr>
            <p:spPr bwMode="auto">
              <a:xfrm>
                <a:off x="4502" y="4059"/>
                <a:ext cx="3350" cy="1271"/>
              </a:xfrm>
              <a:custGeom>
                <a:avLst/>
                <a:gdLst>
                  <a:gd name="T0" fmla="*/ 2674 w 3350"/>
                  <a:gd name="T1" fmla="*/ 860 h 1271"/>
                  <a:gd name="T2" fmla="*/ 2868 w 3350"/>
                  <a:gd name="T3" fmla="*/ 811 h 1271"/>
                  <a:gd name="T4" fmla="*/ 3061 w 3350"/>
                  <a:gd name="T5" fmla="*/ 743 h 1271"/>
                  <a:gd name="T6" fmla="*/ 3227 w 3350"/>
                  <a:gd name="T7" fmla="*/ 675 h 1271"/>
                  <a:gd name="T8" fmla="*/ 3328 w 3350"/>
                  <a:gd name="T9" fmla="*/ 620 h 1271"/>
                  <a:gd name="T10" fmla="*/ 3344 w 3350"/>
                  <a:gd name="T11" fmla="*/ 599 h 1271"/>
                  <a:gd name="T12" fmla="*/ 3196 w 3350"/>
                  <a:gd name="T13" fmla="*/ 553 h 1271"/>
                  <a:gd name="T14" fmla="*/ 3095 w 3350"/>
                  <a:gd name="T15" fmla="*/ 516 h 1271"/>
                  <a:gd name="T16" fmla="*/ 2647 w 3350"/>
                  <a:gd name="T17" fmla="*/ 414 h 1271"/>
                  <a:gd name="T18" fmla="*/ 2564 w 3350"/>
                  <a:gd name="T19" fmla="*/ 344 h 1271"/>
                  <a:gd name="T20" fmla="*/ 2502 w 3350"/>
                  <a:gd name="T21" fmla="*/ 338 h 1271"/>
                  <a:gd name="T22" fmla="*/ 2462 w 3350"/>
                  <a:gd name="T23" fmla="*/ 331 h 1271"/>
                  <a:gd name="T24" fmla="*/ 2346 w 3350"/>
                  <a:gd name="T25" fmla="*/ 267 h 1271"/>
                  <a:gd name="T26" fmla="*/ 2167 w 3350"/>
                  <a:gd name="T27" fmla="*/ 187 h 1271"/>
                  <a:gd name="T28" fmla="*/ 2042 w 3350"/>
                  <a:gd name="T29" fmla="*/ 144 h 1271"/>
                  <a:gd name="T30" fmla="*/ 1870 w 3350"/>
                  <a:gd name="T31" fmla="*/ 70 h 1271"/>
                  <a:gd name="T32" fmla="*/ 1609 w 3350"/>
                  <a:gd name="T33" fmla="*/ 33 h 1271"/>
                  <a:gd name="T34" fmla="*/ 1391 w 3350"/>
                  <a:gd name="T35" fmla="*/ 21 h 1271"/>
                  <a:gd name="T36" fmla="*/ 1216 w 3350"/>
                  <a:gd name="T37" fmla="*/ 15 h 1271"/>
                  <a:gd name="T38" fmla="*/ 1019 w 3350"/>
                  <a:gd name="T39" fmla="*/ 37 h 1271"/>
                  <a:gd name="T40" fmla="*/ 893 w 3350"/>
                  <a:gd name="T41" fmla="*/ 104 h 1271"/>
                  <a:gd name="T42" fmla="*/ 764 w 3350"/>
                  <a:gd name="T43" fmla="*/ 150 h 1271"/>
                  <a:gd name="T44" fmla="*/ 632 w 3350"/>
                  <a:gd name="T45" fmla="*/ 233 h 1271"/>
                  <a:gd name="T46" fmla="*/ 558 w 3350"/>
                  <a:gd name="T47" fmla="*/ 316 h 1271"/>
                  <a:gd name="T48" fmla="*/ 432 w 3350"/>
                  <a:gd name="T49" fmla="*/ 433 h 1271"/>
                  <a:gd name="T50" fmla="*/ 199 w 3350"/>
                  <a:gd name="T51" fmla="*/ 482 h 1271"/>
                  <a:gd name="T52" fmla="*/ 110 w 3350"/>
                  <a:gd name="T53" fmla="*/ 494 h 1271"/>
                  <a:gd name="T54" fmla="*/ 43 w 3350"/>
                  <a:gd name="T55" fmla="*/ 549 h 1271"/>
                  <a:gd name="T56" fmla="*/ 12 w 3350"/>
                  <a:gd name="T57" fmla="*/ 632 h 1271"/>
                  <a:gd name="T58" fmla="*/ 0 w 3350"/>
                  <a:gd name="T59" fmla="*/ 694 h 1271"/>
                  <a:gd name="T60" fmla="*/ 0 w 3350"/>
                  <a:gd name="T61" fmla="*/ 715 h 1271"/>
                  <a:gd name="T62" fmla="*/ 98 w 3350"/>
                  <a:gd name="T63" fmla="*/ 764 h 1271"/>
                  <a:gd name="T64" fmla="*/ 248 w 3350"/>
                  <a:gd name="T65" fmla="*/ 832 h 1271"/>
                  <a:gd name="T66" fmla="*/ 294 w 3350"/>
                  <a:gd name="T67" fmla="*/ 841 h 1271"/>
                  <a:gd name="T68" fmla="*/ 359 w 3350"/>
                  <a:gd name="T69" fmla="*/ 887 h 1271"/>
                  <a:gd name="T70" fmla="*/ 432 w 3350"/>
                  <a:gd name="T71" fmla="*/ 955 h 1271"/>
                  <a:gd name="T72" fmla="*/ 503 w 3350"/>
                  <a:gd name="T73" fmla="*/ 1032 h 1271"/>
                  <a:gd name="T74" fmla="*/ 577 w 3350"/>
                  <a:gd name="T75" fmla="*/ 1102 h 1271"/>
                  <a:gd name="T76" fmla="*/ 638 w 3350"/>
                  <a:gd name="T77" fmla="*/ 1164 h 1271"/>
                  <a:gd name="T78" fmla="*/ 715 w 3350"/>
                  <a:gd name="T79" fmla="*/ 1204 h 1271"/>
                  <a:gd name="T80" fmla="*/ 893 w 3350"/>
                  <a:gd name="T81" fmla="*/ 1259 h 1271"/>
                  <a:gd name="T82" fmla="*/ 1047 w 3350"/>
                  <a:gd name="T83" fmla="*/ 1265 h 1271"/>
                  <a:gd name="T84" fmla="*/ 1148 w 3350"/>
                  <a:gd name="T85" fmla="*/ 1240 h 1271"/>
                  <a:gd name="T86" fmla="*/ 1169 w 3350"/>
                  <a:gd name="T87" fmla="*/ 1225 h 1271"/>
                  <a:gd name="T88" fmla="*/ 1274 w 3350"/>
                  <a:gd name="T89" fmla="*/ 1170 h 1271"/>
                  <a:gd name="T90" fmla="*/ 1443 w 3350"/>
                  <a:gd name="T91" fmla="*/ 1099 h 1271"/>
                  <a:gd name="T92" fmla="*/ 1624 w 3350"/>
                  <a:gd name="T93" fmla="*/ 1032 h 1271"/>
                  <a:gd name="T94" fmla="*/ 1731 w 3350"/>
                  <a:gd name="T95" fmla="*/ 998 h 1271"/>
                  <a:gd name="T96" fmla="*/ 2152 w 3350"/>
                  <a:gd name="T97" fmla="*/ 927 h 127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350"/>
                  <a:gd name="T148" fmla="*/ 0 h 1271"/>
                  <a:gd name="T149" fmla="*/ 3350 w 3350"/>
                  <a:gd name="T150" fmla="*/ 1271 h 127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350" h="1271">
                    <a:moveTo>
                      <a:pt x="2545" y="881"/>
                    </a:moveTo>
                    <a:lnTo>
                      <a:pt x="2585" y="875"/>
                    </a:lnTo>
                    <a:lnTo>
                      <a:pt x="2628" y="869"/>
                    </a:lnTo>
                    <a:lnTo>
                      <a:pt x="2674" y="860"/>
                    </a:lnTo>
                    <a:lnTo>
                      <a:pt x="2723" y="847"/>
                    </a:lnTo>
                    <a:lnTo>
                      <a:pt x="2769" y="838"/>
                    </a:lnTo>
                    <a:lnTo>
                      <a:pt x="2818" y="826"/>
                    </a:lnTo>
                    <a:lnTo>
                      <a:pt x="2868" y="811"/>
                    </a:lnTo>
                    <a:lnTo>
                      <a:pt x="2917" y="792"/>
                    </a:lnTo>
                    <a:lnTo>
                      <a:pt x="2969" y="777"/>
                    </a:lnTo>
                    <a:lnTo>
                      <a:pt x="3018" y="758"/>
                    </a:lnTo>
                    <a:lnTo>
                      <a:pt x="3061" y="743"/>
                    </a:lnTo>
                    <a:lnTo>
                      <a:pt x="3107" y="725"/>
                    </a:lnTo>
                    <a:lnTo>
                      <a:pt x="3150" y="709"/>
                    </a:lnTo>
                    <a:lnTo>
                      <a:pt x="3190" y="694"/>
                    </a:lnTo>
                    <a:lnTo>
                      <a:pt x="3227" y="675"/>
                    </a:lnTo>
                    <a:lnTo>
                      <a:pt x="3258" y="660"/>
                    </a:lnTo>
                    <a:lnTo>
                      <a:pt x="3288" y="648"/>
                    </a:lnTo>
                    <a:lnTo>
                      <a:pt x="3313" y="632"/>
                    </a:lnTo>
                    <a:lnTo>
                      <a:pt x="3328" y="620"/>
                    </a:lnTo>
                    <a:lnTo>
                      <a:pt x="3344" y="614"/>
                    </a:lnTo>
                    <a:lnTo>
                      <a:pt x="3350" y="605"/>
                    </a:lnTo>
                    <a:lnTo>
                      <a:pt x="3350" y="599"/>
                    </a:lnTo>
                    <a:lnTo>
                      <a:pt x="3344" y="599"/>
                    </a:lnTo>
                    <a:lnTo>
                      <a:pt x="3307" y="592"/>
                    </a:lnTo>
                    <a:lnTo>
                      <a:pt x="3251" y="577"/>
                    </a:lnTo>
                    <a:lnTo>
                      <a:pt x="3196" y="553"/>
                    </a:lnTo>
                    <a:lnTo>
                      <a:pt x="3144" y="537"/>
                    </a:lnTo>
                    <a:lnTo>
                      <a:pt x="3113" y="522"/>
                    </a:lnTo>
                    <a:lnTo>
                      <a:pt x="3095" y="516"/>
                    </a:lnTo>
                    <a:lnTo>
                      <a:pt x="3006" y="510"/>
                    </a:lnTo>
                    <a:lnTo>
                      <a:pt x="2812" y="482"/>
                    </a:lnTo>
                    <a:lnTo>
                      <a:pt x="2647" y="414"/>
                    </a:lnTo>
                    <a:lnTo>
                      <a:pt x="2625" y="387"/>
                    </a:lnTo>
                    <a:lnTo>
                      <a:pt x="2600" y="365"/>
                    </a:lnTo>
                    <a:lnTo>
                      <a:pt x="2579" y="353"/>
                    </a:lnTo>
                    <a:lnTo>
                      <a:pt x="2564" y="344"/>
                    </a:lnTo>
                    <a:lnTo>
                      <a:pt x="2545" y="344"/>
                    </a:lnTo>
                    <a:lnTo>
                      <a:pt x="2530" y="338"/>
                    </a:lnTo>
                    <a:lnTo>
                      <a:pt x="2518" y="338"/>
                    </a:lnTo>
                    <a:lnTo>
                      <a:pt x="2502" y="338"/>
                    </a:lnTo>
                    <a:lnTo>
                      <a:pt x="2490" y="338"/>
                    </a:lnTo>
                    <a:lnTo>
                      <a:pt x="2481" y="338"/>
                    </a:lnTo>
                    <a:lnTo>
                      <a:pt x="2462" y="331"/>
                    </a:lnTo>
                    <a:lnTo>
                      <a:pt x="2428" y="316"/>
                    </a:lnTo>
                    <a:lnTo>
                      <a:pt x="2395" y="295"/>
                    </a:lnTo>
                    <a:lnTo>
                      <a:pt x="2346" y="267"/>
                    </a:lnTo>
                    <a:lnTo>
                      <a:pt x="2318" y="242"/>
                    </a:lnTo>
                    <a:lnTo>
                      <a:pt x="2275" y="227"/>
                    </a:lnTo>
                    <a:lnTo>
                      <a:pt x="2223" y="205"/>
                    </a:lnTo>
                    <a:lnTo>
                      <a:pt x="2167" y="187"/>
                    </a:lnTo>
                    <a:lnTo>
                      <a:pt x="2124" y="172"/>
                    </a:lnTo>
                    <a:lnTo>
                      <a:pt x="2078" y="166"/>
                    </a:lnTo>
                    <a:lnTo>
                      <a:pt x="2042" y="144"/>
                    </a:lnTo>
                    <a:lnTo>
                      <a:pt x="2020" y="110"/>
                    </a:lnTo>
                    <a:lnTo>
                      <a:pt x="1965" y="83"/>
                    </a:lnTo>
                    <a:lnTo>
                      <a:pt x="1870" y="70"/>
                    </a:lnTo>
                    <a:lnTo>
                      <a:pt x="1768" y="64"/>
                    </a:lnTo>
                    <a:lnTo>
                      <a:pt x="1679" y="49"/>
                    </a:lnTo>
                    <a:lnTo>
                      <a:pt x="1609" y="33"/>
                    </a:lnTo>
                    <a:lnTo>
                      <a:pt x="1547" y="27"/>
                    </a:lnTo>
                    <a:lnTo>
                      <a:pt x="1464" y="33"/>
                    </a:lnTo>
                    <a:lnTo>
                      <a:pt x="1391" y="21"/>
                    </a:lnTo>
                    <a:lnTo>
                      <a:pt x="1341" y="6"/>
                    </a:lnTo>
                    <a:lnTo>
                      <a:pt x="1292" y="0"/>
                    </a:lnTo>
                    <a:lnTo>
                      <a:pt x="1216" y="15"/>
                    </a:lnTo>
                    <a:lnTo>
                      <a:pt x="1160" y="27"/>
                    </a:lnTo>
                    <a:lnTo>
                      <a:pt x="1108" y="33"/>
                    </a:lnTo>
                    <a:lnTo>
                      <a:pt x="1065" y="33"/>
                    </a:lnTo>
                    <a:lnTo>
                      <a:pt x="1019" y="37"/>
                    </a:lnTo>
                    <a:lnTo>
                      <a:pt x="988" y="43"/>
                    </a:lnTo>
                    <a:lnTo>
                      <a:pt x="948" y="64"/>
                    </a:lnTo>
                    <a:lnTo>
                      <a:pt x="893" y="104"/>
                    </a:lnTo>
                    <a:lnTo>
                      <a:pt x="844" y="123"/>
                    </a:lnTo>
                    <a:lnTo>
                      <a:pt x="798" y="138"/>
                    </a:lnTo>
                    <a:lnTo>
                      <a:pt x="764" y="150"/>
                    </a:lnTo>
                    <a:lnTo>
                      <a:pt x="727" y="172"/>
                    </a:lnTo>
                    <a:lnTo>
                      <a:pt x="681" y="199"/>
                    </a:lnTo>
                    <a:lnTo>
                      <a:pt x="632" y="233"/>
                    </a:lnTo>
                    <a:lnTo>
                      <a:pt x="620" y="242"/>
                    </a:lnTo>
                    <a:lnTo>
                      <a:pt x="604" y="267"/>
                    </a:lnTo>
                    <a:lnTo>
                      <a:pt x="583" y="288"/>
                    </a:lnTo>
                    <a:lnTo>
                      <a:pt x="558" y="316"/>
                    </a:lnTo>
                    <a:lnTo>
                      <a:pt x="531" y="350"/>
                    </a:lnTo>
                    <a:lnTo>
                      <a:pt x="500" y="377"/>
                    </a:lnTo>
                    <a:lnTo>
                      <a:pt x="469" y="408"/>
                    </a:lnTo>
                    <a:lnTo>
                      <a:pt x="432" y="433"/>
                    </a:lnTo>
                    <a:lnTo>
                      <a:pt x="359" y="467"/>
                    </a:lnTo>
                    <a:lnTo>
                      <a:pt x="294" y="476"/>
                    </a:lnTo>
                    <a:lnTo>
                      <a:pt x="199" y="482"/>
                    </a:lnTo>
                    <a:lnTo>
                      <a:pt x="165" y="482"/>
                    </a:lnTo>
                    <a:lnTo>
                      <a:pt x="138" y="482"/>
                    </a:lnTo>
                    <a:lnTo>
                      <a:pt x="110" y="494"/>
                    </a:lnTo>
                    <a:lnTo>
                      <a:pt x="95" y="503"/>
                    </a:lnTo>
                    <a:lnTo>
                      <a:pt x="70" y="516"/>
                    </a:lnTo>
                    <a:lnTo>
                      <a:pt x="55" y="531"/>
                    </a:lnTo>
                    <a:lnTo>
                      <a:pt x="43" y="549"/>
                    </a:lnTo>
                    <a:lnTo>
                      <a:pt x="33" y="571"/>
                    </a:lnTo>
                    <a:lnTo>
                      <a:pt x="21" y="592"/>
                    </a:lnTo>
                    <a:lnTo>
                      <a:pt x="15" y="611"/>
                    </a:lnTo>
                    <a:lnTo>
                      <a:pt x="12" y="632"/>
                    </a:lnTo>
                    <a:lnTo>
                      <a:pt x="6" y="648"/>
                    </a:lnTo>
                    <a:lnTo>
                      <a:pt x="6" y="666"/>
                    </a:lnTo>
                    <a:lnTo>
                      <a:pt x="0" y="682"/>
                    </a:lnTo>
                    <a:lnTo>
                      <a:pt x="0" y="694"/>
                    </a:lnTo>
                    <a:lnTo>
                      <a:pt x="0" y="703"/>
                    </a:lnTo>
                    <a:lnTo>
                      <a:pt x="0" y="709"/>
                    </a:lnTo>
                    <a:lnTo>
                      <a:pt x="0" y="715"/>
                    </a:lnTo>
                    <a:lnTo>
                      <a:pt x="15" y="721"/>
                    </a:lnTo>
                    <a:lnTo>
                      <a:pt x="55" y="743"/>
                    </a:lnTo>
                    <a:lnTo>
                      <a:pt x="98" y="764"/>
                    </a:lnTo>
                    <a:lnTo>
                      <a:pt x="125" y="783"/>
                    </a:lnTo>
                    <a:lnTo>
                      <a:pt x="150" y="804"/>
                    </a:lnTo>
                    <a:lnTo>
                      <a:pt x="184" y="826"/>
                    </a:lnTo>
                    <a:lnTo>
                      <a:pt x="248" y="832"/>
                    </a:lnTo>
                    <a:lnTo>
                      <a:pt x="267" y="832"/>
                    </a:lnTo>
                    <a:lnTo>
                      <a:pt x="276" y="838"/>
                    </a:lnTo>
                    <a:lnTo>
                      <a:pt x="294" y="841"/>
                    </a:lnTo>
                    <a:lnTo>
                      <a:pt x="310" y="847"/>
                    </a:lnTo>
                    <a:lnTo>
                      <a:pt x="322" y="860"/>
                    </a:lnTo>
                    <a:lnTo>
                      <a:pt x="337" y="875"/>
                    </a:lnTo>
                    <a:lnTo>
                      <a:pt x="359" y="887"/>
                    </a:lnTo>
                    <a:lnTo>
                      <a:pt x="377" y="903"/>
                    </a:lnTo>
                    <a:lnTo>
                      <a:pt x="393" y="921"/>
                    </a:lnTo>
                    <a:lnTo>
                      <a:pt x="411" y="936"/>
                    </a:lnTo>
                    <a:lnTo>
                      <a:pt x="432" y="955"/>
                    </a:lnTo>
                    <a:lnTo>
                      <a:pt x="448" y="976"/>
                    </a:lnTo>
                    <a:lnTo>
                      <a:pt x="466" y="992"/>
                    </a:lnTo>
                    <a:lnTo>
                      <a:pt x="488" y="1013"/>
                    </a:lnTo>
                    <a:lnTo>
                      <a:pt x="503" y="1032"/>
                    </a:lnTo>
                    <a:lnTo>
                      <a:pt x="528" y="1053"/>
                    </a:lnTo>
                    <a:lnTo>
                      <a:pt x="543" y="1068"/>
                    </a:lnTo>
                    <a:lnTo>
                      <a:pt x="558" y="1087"/>
                    </a:lnTo>
                    <a:lnTo>
                      <a:pt x="577" y="1102"/>
                    </a:lnTo>
                    <a:lnTo>
                      <a:pt x="592" y="1121"/>
                    </a:lnTo>
                    <a:lnTo>
                      <a:pt x="611" y="1136"/>
                    </a:lnTo>
                    <a:lnTo>
                      <a:pt x="626" y="1148"/>
                    </a:lnTo>
                    <a:lnTo>
                      <a:pt x="638" y="1164"/>
                    </a:lnTo>
                    <a:lnTo>
                      <a:pt x="654" y="1170"/>
                    </a:lnTo>
                    <a:lnTo>
                      <a:pt x="666" y="1182"/>
                    </a:lnTo>
                    <a:lnTo>
                      <a:pt x="715" y="1204"/>
                    </a:lnTo>
                    <a:lnTo>
                      <a:pt x="758" y="1225"/>
                    </a:lnTo>
                    <a:lnTo>
                      <a:pt x="804" y="1240"/>
                    </a:lnTo>
                    <a:lnTo>
                      <a:pt x="847" y="1253"/>
                    </a:lnTo>
                    <a:lnTo>
                      <a:pt x="893" y="1259"/>
                    </a:lnTo>
                    <a:lnTo>
                      <a:pt x="936" y="1265"/>
                    </a:lnTo>
                    <a:lnTo>
                      <a:pt x="976" y="1271"/>
                    </a:lnTo>
                    <a:lnTo>
                      <a:pt x="1016" y="1271"/>
                    </a:lnTo>
                    <a:lnTo>
                      <a:pt x="1047" y="1265"/>
                    </a:lnTo>
                    <a:lnTo>
                      <a:pt x="1074" y="1265"/>
                    </a:lnTo>
                    <a:lnTo>
                      <a:pt x="1102" y="1259"/>
                    </a:lnTo>
                    <a:lnTo>
                      <a:pt x="1126" y="1253"/>
                    </a:lnTo>
                    <a:lnTo>
                      <a:pt x="1148" y="1240"/>
                    </a:lnTo>
                    <a:lnTo>
                      <a:pt x="1160" y="1237"/>
                    </a:lnTo>
                    <a:lnTo>
                      <a:pt x="1163" y="1231"/>
                    </a:lnTo>
                    <a:lnTo>
                      <a:pt x="1169" y="1225"/>
                    </a:lnTo>
                    <a:lnTo>
                      <a:pt x="1188" y="1213"/>
                    </a:lnTo>
                    <a:lnTo>
                      <a:pt x="1209" y="1204"/>
                    </a:lnTo>
                    <a:lnTo>
                      <a:pt x="1237" y="1185"/>
                    </a:lnTo>
                    <a:lnTo>
                      <a:pt x="1274" y="1170"/>
                    </a:lnTo>
                    <a:lnTo>
                      <a:pt x="1314" y="1154"/>
                    </a:lnTo>
                    <a:lnTo>
                      <a:pt x="1354" y="1136"/>
                    </a:lnTo>
                    <a:lnTo>
                      <a:pt x="1397" y="1115"/>
                    </a:lnTo>
                    <a:lnTo>
                      <a:pt x="1443" y="1099"/>
                    </a:lnTo>
                    <a:lnTo>
                      <a:pt x="1492" y="1081"/>
                    </a:lnTo>
                    <a:lnTo>
                      <a:pt x="1535" y="1065"/>
                    </a:lnTo>
                    <a:lnTo>
                      <a:pt x="1581" y="1047"/>
                    </a:lnTo>
                    <a:lnTo>
                      <a:pt x="1624" y="1032"/>
                    </a:lnTo>
                    <a:lnTo>
                      <a:pt x="1664" y="1013"/>
                    </a:lnTo>
                    <a:lnTo>
                      <a:pt x="1704" y="1004"/>
                    </a:lnTo>
                    <a:lnTo>
                      <a:pt x="1731" y="998"/>
                    </a:lnTo>
                    <a:lnTo>
                      <a:pt x="1808" y="982"/>
                    </a:lnTo>
                    <a:lnTo>
                      <a:pt x="1906" y="964"/>
                    </a:lnTo>
                    <a:lnTo>
                      <a:pt x="2023" y="943"/>
                    </a:lnTo>
                    <a:lnTo>
                      <a:pt x="2152" y="927"/>
                    </a:lnTo>
                    <a:lnTo>
                      <a:pt x="2284" y="909"/>
                    </a:lnTo>
                    <a:lnTo>
                      <a:pt x="2419" y="893"/>
                    </a:lnTo>
                    <a:lnTo>
                      <a:pt x="2545" y="881"/>
                    </a:lnTo>
                    <a:close/>
                  </a:path>
                </a:pathLst>
              </a:custGeom>
              <a:solidFill>
                <a:srgbClr val="E6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34" name="Freeform 156"/>
              <p:cNvSpPr>
                <a:spLocks/>
              </p:cNvSpPr>
              <p:nvPr/>
            </p:nvSpPr>
            <p:spPr bwMode="auto">
              <a:xfrm>
                <a:off x="4502" y="4059"/>
                <a:ext cx="3334" cy="1237"/>
              </a:xfrm>
              <a:custGeom>
                <a:avLst/>
                <a:gdLst>
                  <a:gd name="T0" fmla="*/ 2625 w 3334"/>
                  <a:gd name="T1" fmla="*/ 854 h 1237"/>
                  <a:gd name="T2" fmla="*/ 2779 w 3334"/>
                  <a:gd name="T3" fmla="*/ 820 h 1237"/>
                  <a:gd name="T4" fmla="*/ 2941 w 3334"/>
                  <a:gd name="T5" fmla="*/ 771 h 1237"/>
                  <a:gd name="T6" fmla="*/ 3095 w 3334"/>
                  <a:gd name="T7" fmla="*/ 721 h 1237"/>
                  <a:gd name="T8" fmla="*/ 3224 w 3334"/>
                  <a:gd name="T9" fmla="*/ 666 h 1237"/>
                  <a:gd name="T10" fmla="*/ 3307 w 3334"/>
                  <a:gd name="T11" fmla="*/ 626 h 1237"/>
                  <a:gd name="T12" fmla="*/ 3334 w 3334"/>
                  <a:gd name="T13" fmla="*/ 599 h 1237"/>
                  <a:gd name="T14" fmla="*/ 3288 w 3334"/>
                  <a:gd name="T15" fmla="*/ 586 h 1237"/>
                  <a:gd name="T16" fmla="*/ 3141 w 3334"/>
                  <a:gd name="T17" fmla="*/ 531 h 1237"/>
                  <a:gd name="T18" fmla="*/ 3095 w 3334"/>
                  <a:gd name="T19" fmla="*/ 516 h 1237"/>
                  <a:gd name="T20" fmla="*/ 2647 w 3334"/>
                  <a:gd name="T21" fmla="*/ 414 h 1237"/>
                  <a:gd name="T22" fmla="*/ 2600 w 3334"/>
                  <a:gd name="T23" fmla="*/ 365 h 1237"/>
                  <a:gd name="T24" fmla="*/ 2545 w 3334"/>
                  <a:gd name="T25" fmla="*/ 344 h 1237"/>
                  <a:gd name="T26" fmla="*/ 2502 w 3334"/>
                  <a:gd name="T27" fmla="*/ 338 h 1237"/>
                  <a:gd name="T28" fmla="*/ 2462 w 3334"/>
                  <a:gd name="T29" fmla="*/ 331 h 1237"/>
                  <a:gd name="T30" fmla="*/ 2395 w 3334"/>
                  <a:gd name="T31" fmla="*/ 295 h 1237"/>
                  <a:gd name="T32" fmla="*/ 2318 w 3334"/>
                  <a:gd name="T33" fmla="*/ 242 h 1237"/>
                  <a:gd name="T34" fmla="*/ 2167 w 3334"/>
                  <a:gd name="T35" fmla="*/ 187 h 1237"/>
                  <a:gd name="T36" fmla="*/ 2078 w 3334"/>
                  <a:gd name="T37" fmla="*/ 166 h 1237"/>
                  <a:gd name="T38" fmla="*/ 1965 w 3334"/>
                  <a:gd name="T39" fmla="*/ 83 h 1237"/>
                  <a:gd name="T40" fmla="*/ 1768 w 3334"/>
                  <a:gd name="T41" fmla="*/ 64 h 1237"/>
                  <a:gd name="T42" fmla="*/ 1609 w 3334"/>
                  <a:gd name="T43" fmla="*/ 33 h 1237"/>
                  <a:gd name="T44" fmla="*/ 1464 w 3334"/>
                  <a:gd name="T45" fmla="*/ 33 h 1237"/>
                  <a:gd name="T46" fmla="*/ 1292 w 3334"/>
                  <a:gd name="T47" fmla="*/ 0 h 1237"/>
                  <a:gd name="T48" fmla="*/ 1160 w 3334"/>
                  <a:gd name="T49" fmla="*/ 27 h 1237"/>
                  <a:gd name="T50" fmla="*/ 1019 w 3334"/>
                  <a:gd name="T51" fmla="*/ 37 h 1237"/>
                  <a:gd name="T52" fmla="*/ 948 w 3334"/>
                  <a:gd name="T53" fmla="*/ 64 h 1237"/>
                  <a:gd name="T54" fmla="*/ 798 w 3334"/>
                  <a:gd name="T55" fmla="*/ 138 h 1237"/>
                  <a:gd name="T56" fmla="*/ 727 w 3334"/>
                  <a:gd name="T57" fmla="*/ 172 h 1237"/>
                  <a:gd name="T58" fmla="*/ 632 w 3334"/>
                  <a:gd name="T59" fmla="*/ 233 h 1237"/>
                  <a:gd name="T60" fmla="*/ 583 w 3334"/>
                  <a:gd name="T61" fmla="*/ 288 h 1237"/>
                  <a:gd name="T62" fmla="*/ 500 w 3334"/>
                  <a:gd name="T63" fmla="*/ 377 h 1237"/>
                  <a:gd name="T64" fmla="*/ 432 w 3334"/>
                  <a:gd name="T65" fmla="*/ 433 h 1237"/>
                  <a:gd name="T66" fmla="*/ 199 w 3334"/>
                  <a:gd name="T67" fmla="*/ 482 h 1237"/>
                  <a:gd name="T68" fmla="*/ 138 w 3334"/>
                  <a:gd name="T69" fmla="*/ 482 h 1237"/>
                  <a:gd name="T70" fmla="*/ 70 w 3334"/>
                  <a:gd name="T71" fmla="*/ 516 h 1237"/>
                  <a:gd name="T72" fmla="*/ 33 w 3334"/>
                  <a:gd name="T73" fmla="*/ 565 h 1237"/>
                  <a:gd name="T74" fmla="*/ 12 w 3334"/>
                  <a:gd name="T75" fmla="*/ 620 h 1237"/>
                  <a:gd name="T76" fmla="*/ 0 w 3334"/>
                  <a:gd name="T77" fmla="*/ 666 h 1237"/>
                  <a:gd name="T78" fmla="*/ 0 w 3334"/>
                  <a:gd name="T79" fmla="*/ 694 h 1237"/>
                  <a:gd name="T80" fmla="*/ 15 w 3334"/>
                  <a:gd name="T81" fmla="*/ 703 h 1237"/>
                  <a:gd name="T82" fmla="*/ 98 w 3334"/>
                  <a:gd name="T83" fmla="*/ 731 h 1237"/>
                  <a:gd name="T84" fmla="*/ 187 w 3334"/>
                  <a:gd name="T85" fmla="*/ 804 h 1237"/>
                  <a:gd name="T86" fmla="*/ 267 w 3334"/>
                  <a:gd name="T87" fmla="*/ 814 h 1237"/>
                  <a:gd name="T88" fmla="*/ 310 w 3334"/>
                  <a:gd name="T89" fmla="*/ 832 h 1237"/>
                  <a:gd name="T90" fmla="*/ 359 w 3334"/>
                  <a:gd name="T91" fmla="*/ 866 h 1237"/>
                  <a:gd name="T92" fmla="*/ 414 w 3334"/>
                  <a:gd name="T93" fmla="*/ 915 h 1237"/>
                  <a:gd name="T94" fmla="*/ 469 w 3334"/>
                  <a:gd name="T95" fmla="*/ 970 h 1237"/>
                  <a:gd name="T96" fmla="*/ 528 w 3334"/>
                  <a:gd name="T97" fmla="*/ 1025 h 1237"/>
                  <a:gd name="T98" fmla="*/ 577 w 3334"/>
                  <a:gd name="T99" fmla="*/ 1075 h 1237"/>
                  <a:gd name="T100" fmla="*/ 626 w 3334"/>
                  <a:gd name="T101" fmla="*/ 1121 h 1237"/>
                  <a:gd name="T102" fmla="*/ 666 w 3334"/>
                  <a:gd name="T103" fmla="*/ 1148 h 1237"/>
                  <a:gd name="T104" fmla="*/ 798 w 3334"/>
                  <a:gd name="T105" fmla="*/ 1197 h 1237"/>
                  <a:gd name="T106" fmla="*/ 982 w 3334"/>
                  <a:gd name="T107" fmla="*/ 1231 h 1237"/>
                  <a:gd name="T108" fmla="*/ 1114 w 3334"/>
                  <a:gd name="T109" fmla="*/ 1225 h 1237"/>
                  <a:gd name="T110" fmla="*/ 1148 w 3334"/>
                  <a:gd name="T111" fmla="*/ 1213 h 1237"/>
                  <a:gd name="T112" fmla="*/ 1197 w 3334"/>
                  <a:gd name="T113" fmla="*/ 1182 h 1237"/>
                  <a:gd name="T114" fmla="*/ 1308 w 3334"/>
                  <a:gd name="T115" fmla="*/ 1130 h 1237"/>
                  <a:gd name="T116" fmla="*/ 1443 w 3334"/>
                  <a:gd name="T117" fmla="*/ 1075 h 1237"/>
                  <a:gd name="T118" fmla="*/ 1581 w 3334"/>
                  <a:gd name="T119" fmla="*/ 1025 h 1237"/>
                  <a:gd name="T120" fmla="*/ 1704 w 3334"/>
                  <a:gd name="T121" fmla="*/ 986 h 1237"/>
                  <a:gd name="T122" fmla="*/ 1824 w 3334"/>
                  <a:gd name="T123" fmla="*/ 964 h 1237"/>
                  <a:gd name="T124" fmla="*/ 2229 w 3334"/>
                  <a:gd name="T125" fmla="*/ 897 h 123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334"/>
                  <a:gd name="T190" fmla="*/ 0 h 1237"/>
                  <a:gd name="T191" fmla="*/ 3334 w 3334"/>
                  <a:gd name="T192" fmla="*/ 1237 h 123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334" h="1237">
                    <a:moveTo>
                      <a:pt x="2530" y="866"/>
                    </a:moveTo>
                    <a:lnTo>
                      <a:pt x="2573" y="860"/>
                    </a:lnTo>
                    <a:lnTo>
                      <a:pt x="2625" y="854"/>
                    </a:lnTo>
                    <a:lnTo>
                      <a:pt x="2674" y="841"/>
                    </a:lnTo>
                    <a:lnTo>
                      <a:pt x="2723" y="832"/>
                    </a:lnTo>
                    <a:lnTo>
                      <a:pt x="2779" y="820"/>
                    </a:lnTo>
                    <a:lnTo>
                      <a:pt x="2834" y="804"/>
                    </a:lnTo>
                    <a:lnTo>
                      <a:pt x="2883" y="786"/>
                    </a:lnTo>
                    <a:lnTo>
                      <a:pt x="2941" y="771"/>
                    </a:lnTo>
                    <a:lnTo>
                      <a:pt x="2997" y="752"/>
                    </a:lnTo>
                    <a:lnTo>
                      <a:pt x="3046" y="737"/>
                    </a:lnTo>
                    <a:lnTo>
                      <a:pt x="3095" y="721"/>
                    </a:lnTo>
                    <a:lnTo>
                      <a:pt x="3141" y="697"/>
                    </a:lnTo>
                    <a:lnTo>
                      <a:pt x="3184" y="682"/>
                    </a:lnTo>
                    <a:lnTo>
                      <a:pt x="3224" y="666"/>
                    </a:lnTo>
                    <a:lnTo>
                      <a:pt x="3258" y="648"/>
                    </a:lnTo>
                    <a:lnTo>
                      <a:pt x="3285" y="639"/>
                    </a:lnTo>
                    <a:lnTo>
                      <a:pt x="3307" y="626"/>
                    </a:lnTo>
                    <a:lnTo>
                      <a:pt x="3322" y="614"/>
                    </a:lnTo>
                    <a:lnTo>
                      <a:pt x="3334" y="605"/>
                    </a:lnTo>
                    <a:lnTo>
                      <a:pt x="3334" y="599"/>
                    </a:lnTo>
                    <a:lnTo>
                      <a:pt x="3328" y="599"/>
                    </a:lnTo>
                    <a:lnTo>
                      <a:pt x="3288" y="586"/>
                    </a:lnTo>
                    <a:lnTo>
                      <a:pt x="3239" y="577"/>
                    </a:lnTo>
                    <a:lnTo>
                      <a:pt x="3190" y="553"/>
                    </a:lnTo>
                    <a:lnTo>
                      <a:pt x="3141" y="531"/>
                    </a:lnTo>
                    <a:lnTo>
                      <a:pt x="3113" y="522"/>
                    </a:lnTo>
                    <a:lnTo>
                      <a:pt x="3095" y="516"/>
                    </a:lnTo>
                    <a:lnTo>
                      <a:pt x="3006" y="510"/>
                    </a:lnTo>
                    <a:lnTo>
                      <a:pt x="2812" y="482"/>
                    </a:lnTo>
                    <a:lnTo>
                      <a:pt x="2647" y="414"/>
                    </a:lnTo>
                    <a:lnTo>
                      <a:pt x="2625" y="387"/>
                    </a:lnTo>
                    <a:lnTo>
                      <a:pt x="2600" y="365"/>
                    </a:lnTo>
                    <a:lnTo>
                      <a:pt x="2579" y="353"/>
                    </a:lnTo>
                    <a:lnTo>
                      <a:pt x="2564" y="344"/>
                    </a:lnTo>
                    <a:lnTo>
                      <a:pt x="2545" y="344"/>
                    </a:lnTo>
                    <a:lnTo>
                      <a:pt x="2530" y="338"/>
                    </a:lnTo>
                    <a:lnTo>
                      <a:pt x="2518" y="338"/>
                    </a:lnTo>
                    <a:lnTo>
                      <a:pt x="2502" y="338"/>
                    </a:lnTo>
                    <a:lnTo>
                      <a:pt x="2490" y="338"/>
                    </a:lnTo>
                    <a:lnTo>
                      <a:pt x="2481" y="338"/>
                    </a:lnTo>
                    <a:lnTo>
                      <a:pt x="2462" y="331"/>
                    </a:lnTo>
                    <a:lnTo>
                      <a:pt x="2428" y="316"/>
                    </a:lnTo>
                    <a:lnTo>
                      <a:pt x="2395" y="295"/>
                    </a:lnTo>
                    <a:lnTo>
                      <a:pt x="2346" y="267"/>
                    </a:lnTo>
                    <a:lnTo>
                      <a:pt x="2318" y="242"/>
                    </a:lnTo>
                    <a:lnTo>
                      <a:pt x="2275" y="227"/>
                    </a:lnTo>
                    <a:lnTo>
                      <a:pt x="2223" y="205"/>
                    </a:lnTo>
                    <a:lnTo>
                      <a:pt x="2167" y="187"/>
                    </a:lnTo>
                    <a:lnTo>
                      <a:pt x="2124" y="172"/>
                    </a:lnTo>
                    <a:lnTo>
                      <a:pt x="2078" y="166"/>
                    </a:lnTo>
                    <a:lnTo>
                      <a:pt x="2042" y="144"/>
                    </a:lnTo>
                    <a:lnTo>
                      <a:pt x="2020" y="110"/>
                    </a:lnTo>
                    <a:lnTo>
                      <a:pt x="1965" y="83"/>
                    </a:lnTo>
                    <a:lnTo>
                      <a:pt x="1870" y="70"/>
                    </a:lnTo>
                    <a:lnTo>
                      <a:pt x="1768" y="64"/>
                    </a:lnTo>
                    <a:lnTo>
                      <a:pt x="1679" y="49"/>
                    </a:lnTo>
                    <a:lnTo>
                      <a:pt x="1609" y="33"/>
                    </a:lnTo>
                    <a:lnTo>
                      <a:pt x="1547" y="27"/>
                    </a:lnTo>
                    <a:lnTo>
                      <a:pt x="1464" y="33"/>
                    </a:lnTo>
                    <a:lnTo>
                      <a:pt x="1391" y="21"/>
                    </a:lnTo>
                    <a:lnTo>
                      <a:pt x="1341" y="6"/>
                    </a:lnTo>
                    <a:lnTo>
                      <a:pt x="1292" y="0"/>
                    </a:lnTo>
                    <a:lnTo>
                      <a:pt x="1216" y="15"/>
                    </a:lnTo>
                    <a:lnTo>
                      <a:pt x="1160" y="27"/>
                    </a:lnTo>
                    <a:lnTo>
                      <a:pt x="1108" y="33"/>
                    </a:lnTo>
                    <a:lnTo>
                      <a:pt x="1065" y="33"/>
                    </a:lnTo>
                    <a:lnTo>
                      <a:pt x="1019" y="37"/>
                    </a:lnTo>
                    <a:lnTo>
                      <a:pt x="988" y="43"/>
                    </a:lnTo>
                    <a:lnTo>
                      <a:pt x="948" y="64"/>
                    </a:lnTo>
                    <a:lnTo>
                      <a:pt x="893" y="104"/>
                    </a:lnTo>
                    <a:lnTo>
                      <a:pt x="844" y="123"/>
                    </a:lnTo>
                    <a:lnTo>
                      <a:pt x="798" y="138"/>
                    </a:lnTo>
                    <a:lnTo>
                      <a:pt x="764" y="150"/>
                    </a:lnTo>
                    <a:lnTo>
                      <a:pt x="727" y="172"/>
                    </a:lnTo>
                    <a:lnTo>
                      <a:pt x="681" y="199"/>
                    </a:lnTo>
                    <a:lnTo>
                      <a:pt x="632" y="233"/>
                    </a:lnTo>
                    <a:lnTo>
                      <a:pt x="620" y="242"/>
                    </a:lnTo>
                    <a:lnTo>
                      <a:pt x="604" y="267"/>
                    </a:lnTo>
                    <a:lnTo>
                      <a:pt x="583" y="288"/>
                    </a:lnTo>
                    <a:lnTo>
                      <a:pt x="558" y="316"/>
                    </a:lnTo>
                    <a:lnTo>
                      <a:pt x="531" y="350"/>
                    </a:lnTo>
                    <a:lnTo>
                      <a:pt x="500" y="377"/>
                    </a:lnTo>
                    <a:lnTo>
                      <a:pt x="469" y="408"/>
                    </a:lnTo>
                    <a:lnTo>
                      <a:pt x="432" y="433"/>
                    </a:lnTo>
                    <a:lnTo>
                      <a:pt x="359" y="467"/>
                    </a:lnTo>
                    <a:lnTo>
                      <a:pt x="294" y="476"/>
                    </a:lnTo>
                    <a:lnTo>
                      <a:pt x="199" y="482"/>
                    </a:lnTo>
                    <a:lnTo>
                      <a:pt x="165" y="482"/>
                    </a:lnTo>
                    <a:lnTo>
                      <a:pt x="138" y="482"/>
                    </a:lnTo>
                    <a:lnTo>
                      <a:pt x="110" y="494"/>
                    </a:lnTo>
                    <a:lnTo>
                      <a:pt x="95" y="497"/>
                    </a:lnTo>
                    <a:lnTo>
                      <a:pt x="70" y="516"/>
                    </a:lnTo>
                    <a:lnTo>
                      <a:pt x="55" y="525"/>
                    </a:lnTo>
                    <a:lnTo>
                      <a:pt x="43" y="543"/>
                    </a:lnTo>
                    <a:lnTo>
                      <a:pt x="33" y="565"/>
                    </a:lnTo>
                    <a:lnTo>
                      <a:pt x="21" y="580"/>
                    </a:lnTo>
                    <a:lnTo>
                      <a:pt x="15" y="599"/>
                    </a:lnTo>
                    <a:lnTo>
                      <a:pt x="12" y="620"/>
                    </a:lnTo>
                    <a:lnTo>
                      <a:pt x="6" y="639"/>
                    </a:lnTo>
                    <a:lnTo>
                      <a:pt x="6" y="654"/>
                    </a:lnTo>
                    <a:lnTo>
                      <a:pt x="0" y="666"/>
                    </a:lnTo>
                    <a:lnTo>
                      <a:pt x="0" y="682"/>
                    </a:lnTo>
                    <a:lnTo>
                      <a:pt x="0" y="688"/>
                    </a:lnTo>
                    <a:lnTo>
                      <a:pt x="0" y="694"/>
                    </a:lnTo>
                    <a:lnTo>
                      <a:pt x="0" y="697"/>
                    </a:lnTo>
                    <a:lnTo>
                      <a:pt x="15" y="703"/>
                    </a:lnTo>
                    <a:lnTo>
                      <a:pt x="55" y="715"/>
                    </a:lnTo>
                    <a:lnTo>
                      <a:pt x="98" y="731"/>
                    </a:lnTo>
                    <a:lnTo>
                      <a:pt x="132" y="752"/>
                    </a:lnTo>
                    <a:lnTo>
                      <a:pt x="156" y="783"/>
                    </a:lnTo>
                    <a:lnTo>
                      <a:pt x="187" y="804"/>
                    </a:lnTo>
                    <a:lnTo>
                      <a:pt x="248" y="814"/>
                    </a:lnTo>
                    <a:lnTo>
                      <a:pt x="267" y="814"/>
                    </a:lnTo>
                    <a:lnTo>
                      <a:pt x="276" y="814"/>
                    </a:lnTo>
                    <a:lnTo>
                      <a:pt x="294" y="820"/>
                    </a:lnTo>
                    <a:lnTo>
                      <a:pt x="310" y="832"/>
                    </a:lnTo>
                    <a:lnTo>
                      <a:pt x="328" y="841"/>
                    </a:lnTo>
                    <a:lnTo>
                      <a:pt x="343" y="854"/>
                    </a:lnTo>
                    <a:lnTo>
                      <a:pt x="359" y="866"/>
                    </a:lnTo>
                    <a:lnTo>
                      <a:pt x="377" y="881"/>
                    </a:lnTo>
                    <a:lnTo>
                      <a:pt x="399" y="897"/>
                    </a:lnTo>
                    <a:lnTo>
                      <a:pt x="414" y="915"/>
                    </a:lnTo>
                    <a:lnTo>
                      <a:pt x="432" y="930"/>
                    </a:lnTo>
                    <a:lnTo>
                      <a:pt x="454" y="949"/>
                    </a:lnTo>
                    <a:lnTo>
                      <a:pt x="469" y="970"/>
                    </a:lnTo>
                    <a:lnTo>
                      <a:pt x="488" y="986"/>
                    </a:lnTo>
                    <a:lnTo>
                      <a:pt x="509" y="1004"/>
                    </a:lnTo>
                    <a:lnTo>
                      <a:pt x="528" y="1025"/>
                    </a:lnTo>
                    <a:lnTo>
                      <a:pt x="543" y="1041"/>
                    </a:lnTo>
                    <a:lnTo>
                      <a:pt x="558" y="1059"/>
                    </a:lnTo>
                    <a:lnTo>
                      <a:pt x="577" y="1075"/>
                    </a:lnTo>
                    <a:lnTo>
                      <a:pt x="592" y="1093"/>
                    </a:lnTo>
                    <a:lnTo>
                      <a:pt x="611" y="1108"/>
                    </a:lnTo>
                    <a:lnTo>
                      <a:pt x="626" y="1121"/>
                    </a:lnTo>
                    <a:lnTo>
                      <a:pt x="638" y="1130"/>
                    </a:lnTo>
                    <a:lnTo>
                      <a:pt x="654" y="1136"/>
                    </a:lnTo>
                    <a:lnTo>
                      <a:pt x="666" y="1148"/>
                    </a:lnTo>
                    <a:lnTo>
                      <a:pt x="730" y="1176"/>
                    </a:lnTo>
                    <a:lnTo>
                      <a:pt x="798" y="1197"/>
                    </a:lnTo>
                    <a:lnTo>
                      <a:pt x="865" y="1213"/>
                    </a:lnTo>
                    <a:lnTo>
                      <a:pt x="927" y="1225"/>
                    </a:lnTo>
                    <a:lnTo>
                      <a:pt x="982" y="1231"/>
                    </a:lnTo>
                    <a:lnTo>
                      <a:pt x="1037" y="1237"/>
                    </a:lnTo>
                    <a:lnTo>
                      <a:pt x="1080" y="1231"/>
                    </a:lnTo>
                    <a:lnTo>
                      <a:pt x="1114" y="1225"/>
                    </a:lnTo>
                    <a:lnTo>
                      <a:pt x="1136" y="1219"/>
                    </a:lnTo>
                    <a:lnTo>
                      <a:pt x="1148" y="1213"/>
                    </a:lnTo>
                    <a:lnTo>
                      <a:pt x="1160" y="1204"/>
                    </a:lnTo>
                    <a:lnTo>
                      <a:pt x="1176" y="1191"/>
                    </a:lnTo>
                    <a:lnTo>
                      <a:pt x="1197" y="1182"/>
                    </a:lnTo>
                    <a:lnTo>
                      <a:pt x="1231" y="1164"/>
                    </a:lnTo>
                    <a:lnTo>
                      <a:pt x="1265" y="1148"/>
                    </a:lnTo>
                    <a:lnTo>
                      <a:pt x="1308" y="1130"/>
                    </a:lnTo>
                    <a:lnTo>
                      <a:pt x="1348" y="1115"/>
                    </a:lnTo>
                    <a:lnTo>
                      <a:pt x="1397" y="1099"/>
                    </a:lnTo>
                    <a:lnTo>
                      <a:pt x="1443" y="1075"/>
                    </a:lnTo>
                    <a:lnTo>
                      <a:pt x="1492" y="1059"/>
                    </a:lnTo>
                    <a:lnTo>
                      <a:pt x="1535" y="1041"/>
                    </a:lnTo>
                    <a:lnTo>
                      <a:pt x="1581" y="1025"/>
                    </a:lnTo>
                    <a:lnTo>
                      <a:pt x="1624" y="1013"/>
                    </a:lnTo>
                    <a:lnTo>
                      <a:pt x="1664" y="998"/>
                    </a:lnTo>
                    <a:lnTo>
                      <a:pt x="1704" y="986"/>
                    </a:lnTo>
                    <a:lnTo>
                      <a:pt x="1731" y="982"/>
                    </a:lnTo>
                    <a:lnTo>
                      <a:pt x="1824" y="964"/>
                    </a:lnTo>
                    <a:lnTo>
                      <a:pt x="1940" y="943"/>
                    </a:lnTo>
                    <a:lnTo>
                      <a:pt x="2078" y="921"/>
                    </a:lnTo>
                    <a:lnTo>
                      <a:pt x="2229" y="897"/>
                    </a:lnTo>
                    <a:lnTo>
                      <a:pt x="2379" y="881"/>
                    </a:lnTo>
                    <a:lnTo>
                      <a:pt x="2530" y="866"/>
                    </a:lnTo>
                    <a:close/>
                  </a:path>
                </a:pathLst>
              </a:custGeom>
              <a:solidFill>
                <a:srgbClr val="DD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35" name="Freeform 157"/>
              <p:cNvSpPr>
                <a:spLocks/>
              </p:cNvSpPr>
              <p:nvPr/>
            </p:nvSpPr>
            <p:spPr bwMode="auto">
              <a:xfrm>
                <a:off x="4502" y="4059"/>
                <a:ext cx="3316" cy="1197"/>
              </a:xfrm>
              <a:custGeom>
                <a:avLst/>
                <a:gdLst>
                  <a:gd name="T0" fmla="*/ 2619 w 3316"/>
                  <a:gd name="T1" fmla="*/ 854 h 1197"/>
                  <a:gd name="T2" fmla="*/ 2757 w 3316"/>
                  <a:gd name="T3" fmla="*/ 820 h 1197"/>
                  <a:gd name="T4" fmla="*/ 2911 w 3316"/>
                  <a:gd name="T5" fmla="*/ 771 h 1197"/>
                  <a:gd name="T6" fmla="*/ 3055 w 3316"/>
                  <a:gd name="T7" fmla="*/ 721 h 1197"/>
                  <a:gd name="T8" fmla="*/ 3178 w 3316"/>
                  <a:gd name="T9" fmla="*/ 669 h 1197"/>
                  <a:gd name="T10" fmla="*/ 3273 w 3316"/>
                  <a:gd name="T11" fmla="*/ 632 h 1197"/>
                  <a:gd name="T12" fmla="*/ 3316 w 3316"/>
                  <a:gd name="T13" fmla="*/ 605 h 1197"/>
                  <a:gd name="T14" fmla="*/ 3313 w 3316"/>
                  <a:gd name="T15" fmla="*/ 599 h 1197"/>
                  <a:gd name="T16" fmla="*/ 3178 w 3316"/>
                  <a:gd name="T17" fmla="*/ 553 h 1197"/>
                  <a:gd name="T18" fmla="*/ 3095 w 3316"/>
                  <a:gd name="T19" fmla="*/ 516 h 1197"/>
                  <a:gd name="T20" fmla="*/ 2812 w 3316"/>
                  <a:gd name="T21" fmla="*/ 482 h 1197"/>
                  <a:gd name="T22" fmla="*/ 2625 w 3316"/>
                  <a:gd name="T23" fmla="*/ 387 h 1197"/>
                  <a:gd name="T24" fmla="*/ 2564 w 3316"/>
                  <a:gd name="T25" fmla="*/ 344 h 1197"/>
                  <a:gd name="T26" fmla="*/ 2518 w 3316"/>
                  <a:gd name="T27" fmla="*/ 338 h 1197"/>
                  <a:gd name="T28" fmla="*/ 2481 w 3316"/>
                  <a:gd name="T29" fmla="*/ 338 h 1197"/>
                  <a:gd name="T30" fmla="*/ 2428 w 3316"/>
                  <a:gd name="T31" fmla="*/ 316 h 1197"/>
                  <a:gd name="T32" fmla="*/ 2346 w 3316"/>
                  <a:gd name="T33" fmla="*/ 267 h 1197"/>
                  <a:gd name="T34" fmla="*/ 2223 w 3316"/>
                  <a:gd name="T35" fmla="*/ 205 h 1197"/>
                  <a:gd name="T36" fmla="*/ 2078 w 3316"/>
                  <a:gd name="T37" fmla="*/ 166 h 1197"/>
                  <a:gd name="T38" fmla="*/ 2020 w 3316"/>
                  <a:gd name="T39" fmla="*/ 110 h 1197"/>
                  <a:gd name="T40" fmla="*/ 1870 w 3316"/>
                  <a:gd name="T41" fmla="*/ 70 h 1197"/>
                  <a:gd name="T42" fmla="*/ 1679 w 3316"/>
                  <a:gd name="T43" fmla="*/ 49 h 1197"/>
                  <a:gd name="T44" fmla="*/ 1464 w 3316"/>
                  <a:gd name="T45" fmla="*/ 33 h 1197"/>
                  <a:gd name="T46" fmla="*/ 1341 w 3316"/>
                  <a:gd name="T47" fmla="*/ 6 h 1197"/>
                  <a:gd name="T48" fmla="*/ 1216 w 3316"/>
                  <a:gd name="T49" fmla="*/ 15 h 1197"/>
                  <a:gd name="T50" fmla="*/ 1065 w 3316"/>
                  <a:gd name="T51" fmla="*/ 33 h 1197"/>
                  <a:gd name="T52" fmla="*/ 948 w 3316"/>
                  <a:gd name="T53" fmla="*/ 64 h 1197"/>
                  <a:gd name="T54" fmla="*/ 844 w 3316"/>
                  <a:gd name="T55" fmla="*/ 123 h 1197"/>
                  <a:gd name="T56" fmla="*/ 764 w 3316"/>
                  <a:gd name="T57" fmla="*/ 150 h 1197"/>
                  <a:gd name="T58" fmla="*/ 632 w 3316"/>
                  <a:gd name="T59" fmla="*/ 233 h 1197"/>
                  <a:gd name="T60" fmla="*/ 604 w 3316"/>
                  <a:gd name="T61" fmla="*/ 267 h 1197"/>
                  <a:gd name="T62" fmla="*/ 531 w 3316"/>
                  <a:gd name="T63" fmla="*/ 350 h 1197"/>
                  <a:gd name="T64" fmla="*/ 432 w 3316"/>
                  <a:gd name="T65" fmla="*/ 433 h 1197"/>
                  <a:gd name="T66" fmla="*/ 294 w 3316"/>
                  <a:gd name="T67" fmla="*/ 476 h 1197"/>
                  <a:gd name="T68" fmla="*/ 165 w 3316"/>
                  <a:gd name="T69" fmla="*/ 482 h 1197"/>
                  <a:gd name="T70" fmla="*/ 95 w 3316"/>
                  <a:gd name="T71" fmla="*/ 497 h 1197"/>
                  <a:gd name="T72" fmla="*/ 43 w 3316"/>
                  <a:gd name="T73" fmla="*/ 531 h 1197"/>
                  <a:gd name="T74" fmla="*/ 15 w 3316"/>
                  <a:gd name="T75" fmla="*/ 580 h 1197"/>
                  <a:gd name="T76" fmla="*/ 6 w 3316"/>
                  <a:gd name="T77" fmla="*/ 626 h 1197"/>
                  <a:gd name="T78" fmla="*/ 0 w 3316"/>
                  <a:gd name="T79" fmla="*/ 660 h 1197"/>
                  <a:gd name="T80" fmla="*/ 0 w 3316"/>
                  <a:gd name="T81" fmla="*/ 666 h 1197"/>
                  <a:gd name="T82" fmla="*/ 116 w 3316"/>
                  <a:gd name="T83" fmla="*/ 715 h 1197"/>
                  <a:gd name="T84" fmla="*/ 178 w 3316"/>
                  <a:gd name="T85" fmla="*/ 771 h 1197"/>
                  <a:gd name="T86" fmla="*/ 267 w 3316"/>
                  <a:gd name="T87" fmla="*/ 783 h 1197"/>
                  <a:gd name="T88" fmla="*/ 316 w 3316"/>
                  <a:gd name="T89" fmla="*/ 804 h 1197"/>
                  <a:gd name="T90" fmla="*/ 371 w 3316"/>
                  <a:gd name="T91" fmla="*/ 841 h 1197"/>
                  <a:gd name="T92" fmla="*/ 426 w 3316"/>
                  <a:gd name="T93" fmla="*/ 893 h 1197"/>
                  <a:gd name="T94" fmla="*/ 482 w 3316"/>
                  <a:gd name="T95" fmla="*/ 955 h 1197"/>
                  <a:gd name="T96" fmla="*/ 537 w 3316"/>
                  <a:gd name="T97" fmla="*/ 1010 h 1197"/>
                  <a:gd name="T98" fmla="*/ 592 w 3316"/>
                  <a:gd name="T99" fmla="*/ 1059 h 1197"/>
                  <a:gd name="T100" fmla="*/ 638 w 3316"/>
                  <a:gd name="T101" fmla="*/ 1099 h 1197"/>
                  <a:gd name="T102" fmla="*/ 666 w 3316"/>
                  <a:gd name="T103" fmla="*/ 1115 h 1197"/>
                  <a:gd name="T104" fmla="*/ 899 w 3316"/>
                  <a:gd name="T105" fmla="*/ 1185 h 1197"/>
                  <a:gd name="T106" fmla="*/ 1099 w 3316"/>
                  <a:gd name="T107" fmla="*/ 1197 h 1197"/>
                  <a:gd name="T108" fmla="*/ 1148 w 3316"/>
                  <a:gd name="T109" fmla="*/ 1182 h 1197"/>
                  <a:gd name="T110" fmla="*/ 1203 w 3316"/>
                  <a:gd name="T111" fmla="*/ 1148 h 1197"/>
                  <a:gd name="T112" fmla="*/ 1320 w 3316"/>
                  <a:gd name="T113" fmla="*/ 1102 h 1197"/>
                  <a:gd name="T114" fmla="*/ 1470 w 3316"/>
                  <a:gd name="T115" fmla="*/ 1047 h 1197"/>
                  <a:gd name="T116" fmla="*/ 1621 w 3316"/>
                  <a:gd name="T117" fmla="*/ 998 h 1197"/>
                  <a:gd name="T118" fmla="*/ 1731 w 3316"/>
                  <a:gd name="T119" fmla="*/ 964 h 1197"/>
                  <a:gd name="T120" fmla="*/ 1940 w 3316"/>
                  <a:gd name="T121" fmla="*/ 927 h 1197"/>
                  <a:gd name="T122" fmla="*/ 2379 w 3316"/>
                  <a:gd name="T123" fmla="*/ 875 h 119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316"/>
                  <a:gd name="T187" fmla="*/ 0 h 1197"/>
                  <a:gd name="T188" fmla="*/ 3316 w 3316"/>
                  <a:gd name="T189" fmla="*/ 1197 h 119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316" h="1197">
                    <a:moveTo>
                      <a:pt x="2530" y="866"/>
                    </a:moveTo>
                    <a:lnTo>
                      <a:pt x="2573" y="860"/>
                    </a:lnTo>
                    <a:lnTo>
                      <a:pt x="2619" y="854"/>
                    </a:lnTo>
                    <a:lnTo>
                      <a:pt x="2662" y="841"/>
                    </a:lnTo>
                    <a:lnTo>
                      <a:pt x="2711" y="832"/>
                    </a:lnTo>
                    <a:lnTo>
                      <a:pt x="2757" y="820"/>
                    </a:lnTo>
                    <a:lnTo>
                      <a:pt x="2812" y="804"/>
                    </a:lnTo>
                    <a:lnTo>
                      <a:pt x="2861" y="786"/>
                    </a:lnTo>
                    <a:lnTo>
                      <a:pt x="2911" y="771"/>
                    </a:lnTo>
                    <a:lnTo>
                      <a:pt x="2963" y="752"/>
                    </a:lnTo>
                    <a:lnTo>
                      <a:pt x="3006" y="737"/>
                    </a:lnTo>
                    <a:lnTo>
                      <a:pt x="3055" y="721"/>
                    </a:lnTo>
                    <a:lnTo>
                      <a:pt x="3101" y="703"/>
                    </a:lnTo>
                    <a:lnTo>
                      <a:pt x="3141" y="688"/>
                    </a:lnTo>
                    <a:lnTo>
                      <a:pt x="3178" y="669"/>
                    </a:lnTo>
                    <a:lnTo>
                      <a:pt x="3218" y="654"/>
                    </a:lnTo>
                    <a:lnTo>
                      <a:pt x="3245" y="642"/>
                    </a:lnTo>
                    <a:lnTo>
                      <a:pt x="3273" y="632"/>
                    </a:lnTo>
                    <a:lnTo>
                      <a:pt x="3294" y="620"/>
                    </a:lnTo>
                    <a:lnTo>
                      <a:pt x="3307" y="611"/>
                    </a:lnTo>
                    <a:lnTo>
                      <a:pt x="3316" y="605"/>
                    </a:lnTo>
                    <a:lnTo>
                      <a:pt x="3316" y="599"/>
                    </a:lnTo>
                    <a:lnTo>
                      <a:pt x="3313" y="599"/>
                    </a:lnTo>
                    <a:lnTo>
                      <a:pt x="3273" y="586"/>
                    </a:lnTo>
                    <a:lnTo>
                      <a:pt x="3224" y="571"/>
                    </a:lnTo>
                    <a:lnTo>
                      <a:pt x="3178" y="553"/>
                    </a:lnTo>
                    <a:lnTo>
                      <a:pt x="3141" y="531"/>
                    </a:lnTo>
                    <a:lnTo>
                      <a:pt x="3107" y="522"/>
                    </a:lnTo>
                    <a:lnTo>
                      <a:pt x="3095" y="516"/>
                    </a:lnTo>
                    <a:lnTo>
                      <a:pt x="3006" y="510"/>
                    </a:lnTo>
                    <a:lnTo>
                      <a:pt x="2812" y="482"/>
                    </a:lnTo>
                    <a:lnTo>
                      <a:pt x="2647" y="414"/>
                    </a:lnTo>
                    <a:lnTo>
                      <a:pt x="2625" y="387"/>
                    </a:lnTo>
                    <a:lnTo>
                      <a:pt x="2600" y="365"/>
                    </a:lnTo>
                    <a:lnTo>
                      <a:pt x="2579" y="353"/>
                    </a:lnTo>
                    <a:lnTo>
                      <a:pt x="2564" y="344"/>
                    </a:lnTo>
                    <a:lnTo>
                      <a:pt x="2545" y="344"/>
                    </a:lnTo>
                    <a:lnTo>
                      <a:pt x="2530" y="338"/>
                    </a:lnTo>
                    <a:lnTo>
                      <a:pt x="2518" y="338"/>
                    </a:lnTo>
                    <a:lnTo>
                      <a:pt x="2502" y="338"/>
                    </a:lnTo>
                    <a:lnTo>
                      <a:pt x="2490" y="338"/>
                    </a:lnTo>
                    <a:lnTo>
                      <a:pt x="2481" y="338"/>
                    </a:lnTo>
                    <a:lnTo>
                      <a:pt x="2462" y="331"/>
                    </a:lnTo>
                    <a:lnTo>
                      <a:pt x="2428" y="316"/>
                    </a:lnTo>
                    <a:lnTo>
                      <a:pt x="2395" y="295"/>
                    </a:lnTo>
                    <a:lnTo>
                      <a:pt x="2346" y="267"/>
                    </a:lnTo>
                    <a:lnTo>
                      <a:pt x="2318" y="242"/>
                    </a:lnTo>
                    <a:lnTo>
                      <a:pt x="2275" y="227"/>
                    </a:lnTo>
                    <a:lnTo>
                      <a:pt x="2223" y="205"/>
                    </a:lnTo>
                    <a:lnTo>
                      <a:pt x="2167" y="187"/>
                    </a:lnTo>
                    <a:lnTo>
                      <a:pt x="2124" y="172"/>
                    </a:lnTo>
                    <a:lnTo>
                      <a:pt x="2078" y="166"/>
                    </a:lnTo>
                    <a:lnTo>
                      <a:pt x="2042" y="144"/>
                    </a:lnTo>
                    <a:lnTo>
                      <a:pt x="2020" y="110"/>
                    </a:lnTo>
                    <a:lnTo>
                      <a:pt x="1965" y="83"/>
                    </a:lnTo>
                    <a:lnTo>
                      <a:pt x="1870" y="70"/>
                    </a:lnTo>
                    <a:lnTo>
                      <a:pt x="1768" y="64"/>
                    </a:lnTo>
                    <a:lnTo>
                      <a:pt x="1679" y="49"/>
                    </a:lnTo>
                    <a:lnTo>
                      <a:pt x="1609" y="33"/>
                    </a:lnTo>
                    <a:lnTo>
                      <a:pt x="1547" y="27"/>
                    </a:lnTo>
                    <a:lnTo>
                      <a:pt x="1464" y="33"/>
                    </a:lnTo>
                    <a:lnTo>
                      <a:pt x="1391" y="21"/>
                    </a:lnTo>
                    <a:lnTo>
                      <a:pt x="1341" y="6"/>
                    </a:lnTo>
                    <a:lnTo>
                      <a:pt x="1292" y="0"/>
                    </a:lnTo>
                    <a:lnTo>
                      <a:pt x="1216" y="15"/>
                    </a:lnTo>
                    <a:lnTo>
                      <a:pt x="1160" y="27"/>
                    </a:lnTo>
                    <a:lnTo>
                      <a:pt x="1108" y="33"/>
                    </a:lnTo>
                    <a:lnTo>
                      <a:pt x="1065" y="33"/>
                    </a:lnTo>
                    <a:lnTo>
                      <a:pt x="1019" y="37"/>
                    </a:lnTo>
                    <a:lnTo>
                      <a:pt x="988" y="43"/>
                    </a:lnTo>
                    <a:lnTo>
                      <a:pt x="948" y="64"/>
                    </a:lnTo>
                    <a:lnTo>
                      <a:pt x="893" y="104"/>
                    </a:lnTo>
                    <a:lnTo>
                      <a:pt x="844" y="123"/>
                    </a:lnTo>
                    <a:lnTo>
                      <a:pt x="798" y="138"/>
                    </a:lnTo>
                    <a:lnTo>
                      <a:pt x="764" y="150"/>
                    </a:lnTo>
                    <a:lnTo>
                      <a:pt x="727" y="172"/>
                    </a:lnTo>
                    <a:lnTo>
                      <a:pt x="681" y="199"/>
                    </a:lnTo>
                    <a:lnTo>
                      <a:pt x="632" y="233"/>
                    </a:lnTo>
                    <a:lnTo>
                      <a:pt x="620" y="242"/>
                    </a:lnTo>
                    <a:lnTo>
                      <a:pt x="604" y="267"/>
                    </a:lnTo>
                    <a:lnTo>
                      <a:pt x="583" y="288"/>
                    </a:lnTo>
                    <a:lnTo>
                      <a:pt x="558" y="316"/>
                    </a:lnTo>
                    <a:lnTo>
                      <a:pt x="531" y="350"/>
                    </a:lnTo>
                    <a:lnTo>
                      <a:pt x="500" y="377"/>
                    </a:lnTo>
                    <a:lnTo>
                      <a:pt x="469" y="408"/>
                    </a:lnTo>
                    <a:lnTo>
                      <a:pt x="432" y="433"/>
                    </a:lnTo>
                    <a:lnTo>
                      <a:pt x="359" y="467"/>
                    </a:lnTo>
                    <a:lnTo>
                      <a:pt x="294" y="476"/>
                    </a:lnTo>
                    <a:lnTo>
                      <a:pt x="199" y="482"/>
                    </a:lnTo>
                    <a:lnTo>
                      <a:pt x="165" y="482"/>
                    </a:lnTo>
                    <a:lnTo>
                      <a:pt x="138" y="482"/>
                    </a:lnTo>
                    <a:lnTo>
                      <a:pt x="110" y="488"/>
                    </a:lnTo>
                    <a:lnTo>
                      <a:pt x="95" y="497"/>
                    </a:lnTo>
                    <a:lnTo>
                      <a:pt x="70" y="510"/>
                    </a:lnTo>
                    <a:lnTo>
                      <a:pt x="55" y="522"/>
                    </a:lnTo>
                    <a:lnTo>
                      <a:pt x="43" y="531"/>
                    </a:lnTo>
                    <a:lnTo>
                      <a:pt x="33" y="549"/>
                    </a:lnTo>
                    <a:lnTo>
                      <a:pt x="21" y="565"/>
                    </a:lnTo>
                    <a:lnTo>
                      <a:pt x="15" y="580"/>
                    </a:lnTo>
                    <a:lnTo>
                      <a:pt x="12" y="599"/>
                    </a:lnTo>
                    <a:lnTo>
                      <a:pt x="6" y="611"/>
                    </a:lnTo>
                    <a:lnTo>
                      <a:pt x="6" y="626"/>
                    </a:lnTo>
                    <a:lnTo>
                      <a:pt x="0" y="639"/>
                    </a:lnTo>
                    <a:lnTo>
                      <a:pt x="0" y="648"/>
                    </a:lnTo>
                    <a:lnTo>
                      <a:pt x="0" y="660"/>
                    </a:lnTo>
                    <a:lnTo>
                      <a:pt x="0" y="666"/>
                    </a:lnTo>
                    <a:lnTo>
                      <a:pt x="21" y="669"/>
                    </a:lnTo>
                    <a:lnTo>
                      <a:pt x="67" y="694"/>
                    </a:lnTo>
                    <a:lnTo>
                      <a:pt x="116" y="715"/>
                    </a:lnTo>
                    <a:lnTo>
                      <a:pt x="150" y="743"/>
                    </a:lnTo>
                    <a:lnTo>
                      <a:pt x="178" y="771"/>
                    </a:lnTo>
                    <a:lnTo>
                      <a:pt x="248" y="783"/>
                    </a:lnTo>
                    <a:lnTo>
                      <a:pt x="267" y="783"/>
                    </a:lnTo>
                    <a:lnTo>
                      <a:pt x="282" y="786"/>
                    </a:lnTo>
                    <a:lnTo>
                      <a:pt x="297" y="792"/>
                    </a:lnTo>
                    <a:lnTo>
                      <a:pt x="316" y="804"/>
                    </a:lnTo>
                    <a:lnTo>
                      <a:pt x="331" y="814"/>
                    </a:lnTo>
                    <a:lnTo>
                      <a:pt x="356" y="826"/>
                    </a:lnTo>
                    <a:lnTo>
                      <a:pt x="371" y="841"/>
                    </a:lnTo>
                    <a:lnTo>
                      <a:pt x="386" y="860"/>
                    </a:lnTo>
                    <a:lnTo>
                      <a:pt x="411" y="875"/>
                    </a:lnTo>
                    <a:lnTo>
                      <a:pt x="426" y="893"/>
                    </a:lnTo>
                    <a:lnTo>
                      <a:pt x="448" y="915"/>
                    </a:lnTo>
                    <a:lnTo>
                      <a:pt x="466" y="930"/>
                    </a:lnTo>
                    <a:lnTo>
                      <a:pt x="482" y="955"/>
                    </a:lnTo>
                    <a:lnTo>
                      <a:pt x="503" y="970"/>
                    </a:lnTo>
                    <a:lnTo>
                      <a:pt x="522" y="992"/>
                    </a:lnTo>
                    <a:lnTo>
                      <a:pt x="537" y="1010"/>
                    </a:lnTo>
                    <a:lnTo>
                      <a:pt x="558" y="1025"/>
                    </a:lnTo>
                    <a:lnTo>
                      <a:pt x="577" y="1041"/>
                    </a:lnTo>
                    <a:lnTo>
                      <a:pt x="592" y="1059"/>
                    </a:lnTo>
                    <a:lnTo>
                      <a:pt x="611" y="1075"/>
                    </a:lnTo>
                    <a:lnTo>
                      <a:pt x="626" y="1087"/>
                    </a:lnTo>
                    <a:lnTo>
                      <a:pt x="638" y="1099"/>
                    </a:lnTo>
                    <a:lnTo>
                      <a:pt x="654" y="1108"/>
                    </a:lnTo>
                    <a:lnTo>
                      <a:pt x="666" y="1115"/>
                    </a:lnTo>
                    <a:lnTo>
                      <a:pt x="743" y="1142"/>
                    </a:lnTo>
                    <a:lnTo>
                      <a:pt x="819" y="1170"/>
                    </a:lnTo>
                    <a:lnTo>
                      <a:pt x="899" y="1185"/>
                    </a:lnTo>
                    <a:lnTo>
                      <a:pt x="976" y="1197"/>
                    </a:lnTo>
                    <a:lnTo>
                      <a:pt x="1044" y="1197"/>
                    </a:lnTo>
                    <a:lnTo>
                      <a:pt x="1099" y="1197"/>
                    </a:lnTo>
                    <a:lnTo>
                      <a:pt x="1133" y="1191"/>
                    </a:lnTo>
                    <a:lnTo>
                      <a:pt x="1148" y="1182"/>
                    </a:lnTo>
                    <a:lnTo>
                      <a:pt x="1160" y="1170"/>
                    </a:lnTo>
                    <a:lnTo>
                      <a:pt x="1176" y="1164"/>
                    </a:lnTo>
                    <a:lnTo>
                      <a:pt x="1203" y="1148"/>
                    </a:lnTo>
                    <a:lnTo>
                      <a:pt x="1237" y="1136"/>
                    </a:lnTo>
                    <a:lnTo>
                      <a:pt x="1274" y="1121"/>
                    </a:lnTo>
                    <a:lnTo>
                      <a:pt x="1320" y="1102"/>
                    </a:lnTo>
                    <a:lnTo>
                      <a:pt x="1369" y="1081"/>
                    </a:lnTo>
                    <a:lnTo>
                      <a:pt x="1418" y="1065"/>
                    </a:lnTo>
                    <a:lnTo>
                      <a:pt x="1470" y="1047"/>
                    </a:lnTo>
                    <a:lnTo>
                      <a:pt x="1520" y="1032"/>
                    </a:lnTo>
                    <a:lnTo>
                      <a:pt x="1569" y="1013"/>
                    </a:lnTo>
                    <a:lnTo>
                      <a:pt x="1621" y="998"/>
                    </a:lnTo>
                    <a:lnTo>
                      <a:pt x="1658" y="982"/>
                    </a:lnTo>
                    <a:lnTo>
                      <a:pt x="1698" y="970"/>
                    </a:lnTo>
                    <a:lnTo>
                      <a:pt x="1731" y="964"/>
                    </a:lnTo>
                    <a:lnTo>
                      <a:pt x="1824" y="949"/>
                    </a:lnTo>
                    <a:lnTo>
                      <a:pt x="1940" y="927"/>
                    </a:lnTo>
                    <a:lnTo>
                      <a:pt x="2075" y="909"/>
                    </a:lnTo>
                    <a:lnTo>
                      <a:pt x="2223" y="887"/>
                    </a:lnTo>
                    <a:lnTo>
                      <a:pt x="2379" y="875"/>
                    </a:lnTo>
                    <a:lnTo>
                      <a:pt x="2530" y="866"/>
                    </a:lnTo>
                    <a:close/>
                  </a:path>
                </a:pathLst>
              </a:custGeom>
              <a:solidFill>
                <a:srgbClr val="D5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36" name="Freeform 158"/>
              <p:cNvSpPr>
                <a:spLocks/>
              </p:cNvSpPr>
              <p:nvPr/>
            </p:nvSpPr>
            <p:spPr bwMode="auto">
              <a:xfrm>
                <a:off x="4502" y="4059"/>
                <a:ext cx="3301" cy="1170"/>
              </a:xfrm>
              <a:custGeom>
                <a:avLst/>
                <a:gdLst>
                  <a:gd name="T0" fmla="*/ 2607 w 3301"/>
                  <a:gd name="T1" fmla="*/ 838 h 1170"/>
                  <a:gd name="T2" fmla="*/ 2757 w 3301"/>
                  <a:gd name="T3" fmla="*/ 804 h 1170"/>
                  <a:gd name="T4" fmla="*/ 2911 w 3301"/>
                  <a:gd name="T5" fmla="*/ 752 h 1170"/>
                  <a:gd name="T6" fmla="*/ 3061 w 3301"/>
                  <a:gd name="T7" fmla="*/ 703 h 1170"/>
                  <a:gd name="T8" fmla="*/ 3190 w 3301"/>
                  <a:gd name="T9" fmla="*/ 654 h 1170"/>
                  <a:gd name="T10" fmla="*/ 3273 w 3301"/>
                  <a:gd name="T11" fmla="*/ 620 h 1170"/>
                  <a:gd name="T12" fmla="*/ 3301 w 3301"/>
                  <a:gd name="T13" fmla="*/ 599 h 1170"/>
                  <a:gd name="T14" fmla="*/ 3258 w 3301"/>
                  <a:gd name="T15" fmla="*/ 586 h 1170"/>
                  <a:gd name="T16" fmla="*/ 3135 w 3301"/>
                  <a:gd name="T17" fmla="*/ 531 h 1170"/>
                  <a:gd name="T18" fmla="*/ 3095 w 3301"/>
                  <a:gd name="T19" fmla="*/ 516 h 1170"/>
                  <a:gd name="T20" fmla="*/ 2647 w 3301"/>
                  <a:gd name="T21" fmla="*/ 414 h 1170"/>
                  <a:gd name="T22" fmla="*/ 2600 w 3301"/>
                  <a:gd name="T23" fmla="*/ 365 h 1170"/>
                  <a:gd name="T24" fmla="*/ 2545 w 3301"/>
                  <a:gd name="T25" fmla="*/ 344 h 1170"/>
                  <a:gd name="T26" fmla="*/ 2502 w 3301"/>
                  <a:gd name="T27" fmla="*/ 338 h 1170"/>
                  <a:gd name="T28" fmla="*/ 2462 w 3301"/>
                  <a:gd name="T29" fmla="*/ 331 h 1170"/>
                  <a:gd name="T30" fmla="*/ 2395 w 3301"/>
                  <a:gd name="T31" fmla="*/ 295 h 1170"/>
                  <a:gd name="T32" fmla="*/ 2318 w 3301"/>
                  <a:gd name="T33" fmla="*/ 242 h 1170"/>
                  <a:gd name="T34" fmla="*/ 2167 w 3301"/>
                  <a:gd name="T35" fmla="*/ 187 h 1170"/>
                  <a:gd name="T36" fmla="*/ 2078 w 3301"/>
                  <a:gd name="T37" fmla="*/ 166 h 1170"/>
                  <a:gd name="T38" fmla="*/ 1965 w 3301"/>
                  <a:gd name="T39" fmla="*/ 83 h 1170"/>
                  <a:gd name="T40" fmla="*/ 1768 w 3301"/>
                  <a:gd name="T41" fmla="*/ 64 h 1170"/>
                  <a:gd name="T42" fmla="*/ 1609 w 3301"/>
                  <a:gd name="T43" fmla="*/ 33 h 1170"/>
                  <a:gd name="T44" fmla="*/ 1464 w 3301"/>
                  <a:gd name="T45" fmla="*/ 33 h 1170"/>
                  <a:gd name="T46" fmla="*/ 1292 w 3301"/>
                  <a:gd name="T47" fmla="*/ 0 h 1170"/>
                  <a:gd name="T48" fmla="*/ 1160 w 3301"/>
                  <a:gd name="T49" fmla="*/ 27 h 1170"/>
                  <a:gd name="T50" fmla="*/ 1019 w 3301"/>
                  <a:gd name="T51" fmla="*/ 37 h 1170"/>
                  <a:gd name="T52" fmla="*/ 948 w 3301"/>
                  <a:gd name="T53" fmla="*/ 64 h 1170"/>
                  <a:gd name="T54" fmla="*/ 798 w 3301"/>
                  <a:gd name="T55" fmla="*/ 138 h 1170"/>
                  <a:gd name="T56" fmla="*/ 727 w 3301"/>
                  <a:gd name="T57" fmla="*/ 172 h 1170"/>
                  <a:gd name="T58" fmla="*/ 632 w 3301"/>
                  <a:gd name="T59" fmla="*/ 233 h 1170"/>
                  <a:gd name="T60" fmla="*/ 583 w 3301"/>
                  <a:gd name="T61" fmla="*/ 288 h 1170"/>
                  <a:gd name="T62" fmla="*/ 500 w 3301"/>
                  <a:gd name="T63" fmla="*/ 377 h 1170"/>
                  <a:gd name="T64" fmla="*/ 432 w 3301"/>
                  <a:gd name="T65" fmla="*/ 433 h 1170"/>
                  <a:gd name="T66" fmla="*/ 199 w 3301"/>
                  <a:gd name="T67" fmla="*/ 482 h 1170"/>
                  <a:gd name="T68" fmla="*/ 125 w 3301"/>
                  <a:gd name="T69" fmla="*/ 482 h 1170"/>
                  <a:gd name="T70" fmla="*/ 55 w 3301"/>
                  <a:gd name="T71" fmla="*/ 510 h 1170"/>
                  <a:gd name="T72" fmla="*/ 15 w 3301"/>
                  <a:gd name="T73" fmla="*/ 553 h 1170"/>
                  <a:gd name="T74" fmla="*/ 6 w 3301"/>
                  <a:gd name="T75" fmla="*/ 605 h 1170"/>
                  <a:gd name="T76" fmla="*/ 0 w 3301"/>
                  <a:gd name="T77" fmla="*/ 626 h 1170"/>
                  <a:gd name="T78" fmla="*/ 21 w 3301"/>
                  <a:gd name="T79" fmla="*/ 642 h 1170"/>
                  <a:gd name="T80" fmla="*/ 116 w 3301"/>
                  <a:gd name="T81" fmla="*/ 682 h 1170"/>
                  <a:gd name="T82" fmla="*/ 267 w 3301"/>
                  <a:gd name="T83" fmla="*/ 764 h 1170"/>
                  <a:gd name="T84" fmla="*/ 297 w 3301"/>
                  <a:gd name="T85" fmla="*/ 771 h 1170"/>
                  <a:gd name="T86" fmla="*/ 343 w 3301"/>
                  <a:gd name="T87" fmla="*/ 792 h 1170"/>
                  <a:gd name="T88" fmla="*/ 399 w 3301"/>
                  <a:gd name="T89" fmla="*/ 838 h 1170"/>
                  <a:gd name="T90" fmla="*/ 454 w 3301"/>
                  <a:gd name="T91" fmla="*/ 887 h 1170"/>
                  <a:gd name="T92" fmla="*/ 509 w 3301"/>
                  <a:gd name="T93" fmla="*/ 943 h 1170"/>
                  <a:gd name="T94" fmla="*/ 565 w 3301"/>
                  <a:gd name="T95" fmla="*/ 998 h 1170"/>
                  <a:gd name="T96" fmla="*/ 620 w 3301"/>
                  <a:gd name="T97" fmla="*/ 1041 h 1170"/>
                  <a:gd name="T98" fmla="*/ 672 w 3301"/>
                  <a:gd name="T99" fmla="*/ 1075 h 1170"/>
                  <a:gd name="T100" fmla="*/ 749 w 3301"/>
                  <a:gd name="T101" fmla="*/ 1102 h 1170"/>
                  <a:gd name="T102" fmla="*/ 970 w 3301"/>
                  <a:gd name="T103" fmla="*/ 1158 h 1170"/>
                  <a:gd name="T104" fmla="*/ 1133 w 3301"/>
                  <a:gd name="T105" fmla="*/ 1170 h 1170"/>
                  <a:gd name="T106" fmla="*/ 1160 w 3301"/>
                  <a:gd name="T107" fmla="*/ 1154 h 1170"/>
                  <a:gd name="T108" fmla="*/ 1237 w 3301"/>
                  <a:gd name="T109" fmla="*/ 1115 h 1170"/>
                  <a:gd name="T110" fmla="*/ 1369 w 3301"/>
                  <a:gd name="T111" fmla="*/ 1065 h 1170"/>
                  <a:gd name="T112" fmla="*/ 1520 w 3301"/>
                  <a:gd name="T113" fmla="*/ 1010 h 1170"/>
                  <a:gd name="T114" fmla="*/ 1658 w 3301"/>
                  <a:gd name="T115" fmla="*/ 964 h 1170"/>
                  <a:gd name="T116" fmla="*/ 1731 w 3301"/>
                  <a:gd name="T117" fmla="*/ 949 h 1170"/>
                  <a:gd name="T118" fmla="*/ 2158 w 3301"/>
                  <a:gd name="T119" fmla="*/ 881 h 117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301"/>
                  <a:gd name="T181" fmla="*/ 0 h 1170"/>
                  <a:gd name="T182" fmla="*/ 3301 w 3301"/>
                  <a:gd name="T183" fmla="*/ 1170 h 117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301" h="1170">
                    <a:moveTo>
                      <a:pt x="2511" y="847"/>
                    </a:moveTo>
                    <a:lnTo>
                      <a:pt x="2557" y="841"/>
                    </a:lnTo>
                    <a:lnTo>
                      <a:pt x="2607" y="838"/>
                    </a:lnTo>
                    <a:lnTo>
                      <a:pt x="2653" y="826"/>
                    </a:lnTo>
                    <a:lnTo>
                      <a:pt x="2708" y="814"/>
                    </a:lnTo>
                    <a:lnTo>
                      <a:pt x="2757" y="804"/>
                    </a:lnTo>
                    <a:lnTo>
                      <a:pt x="2806" y="786"/>
                    </a:lnTo>
                    <a:lnTo>
                      <a:pt x="2861" y="771"/>
                    </a:lnTo>
                    <a:lnTo>
                      <a:pt x="2911" y="752"/>
                    </a:lnTo>
                    <a:lnTo>
                      <a:pt x="2969" y="737"/>
                    </a:lnTo>
                    <a:lnTo>
                      <a:pt x="3018" y="721"/>
                    </a:lnTo>
                    <a:lnTo>
                      <a:pt x="3061" y="703"/>
                    </a:lnTo>
                    <a:lnTo>
                      <a:pt x="3107" y="688"/>
                    </a:lnTo>
                    <a:lnTo>
                      <a:pt x="3150" y="669"/>
                    </a:lnTo>
                    <a:lnTo>
                      <a:pt x="3190" y="654"/>
                    </a:lnTo>
                    <a:lnTo>
                      <a:pt x="3224" y="642"/>
                    </a:lnTo>
                    <a:lnTo>
                      <a:pt x="3251" y="632"/>
                    </a:lnTo>
                    <a:lnTo>
                      <a:pt x="3273" y="620"/>
                    </a:lnTo>
                    <a:lnTo>
                      <a:pt x="3288" y="611"/>
                    </a:lnTo>
                    <a:lnTo>
                      <a:pt x="3301" y="605"/>
                    </a:lnTo>
                    <a:lnTo>
                      <a:pt x="3301" y="599"/>
                    </a:lnTo>
                    <a:lnTo>
                      <a:pt x="3294" y="599"/>
                    </a:lnTo>
                    <a:lnTo>
                      <a:pt x="3258" y="586"/>
                    </a:lnTo>
                    <a:lnTo>
                      <a:pt x="3212" y="571"/>
                    </a:lnTo>
                    <a:lnTo>
                      <a:pt x="3169" y="549"/>
                    </a:lnTo>
                    <a:lnTo>
                      <a:pt x="3135" y="531"/>
                    </a:lnTo>
                    <a:lnTo>
                      <a:pt x="3107" y="522"/>
                    </a:lnTo>
                    <a:lnTo>
                      <a:pt x="3095" y="516"/>
                    </a:lnTo>
                    <a:lnTo>
                      <a:pt x="3006" y="510"/>
                    </a:lnTo>
                    <a:lnTo>
                      <a:pt x="2812" y="482"/>
                    </a:lnTo>
                    <a:lnTo>
                      <a:pt x="2647" y="414"/>
                    </a:lnTo>
                    <a:lnTo>
                      <a:pt x="2625" y="387"/>
                    </a:lnTo>
                    <a:lnTo>
                      <a:pt x="2600" y="365"/>
                    </a:lnTo>
                    <a:lnTo>
                      <a:pt x="2579" y="353"/>
                    </a:lnTo>
                    <a:lnTo>
                      <a:pt x="2564" y="344"/>
                    </a:lnTo>
                    <a:lnTo>
                      <a:pt x="2545" y="344"/>
                    </a:lnTo>
                    <a:lnTo>
                      <a:pt x="2530" y="338"/>
                    </a:lnTo>
                    <a:lnTo>
                      <a:pt x="2518" y="338"/>
                    </a:lnTo>
                    <a:lnTo>
                      <a:pt x="2502" y="338"/>
                    </a:lnTo>
                    <a:lnTo>
                      <a:pt x="2490" y="338"/>
                    </a:lnTo>
                    <a:lnTo>
                      <a:pt x="2481" y="338"/>
                    </a:lnTo>
                    <a:lnTo>
                      <a:pt x="2462" y="331"/>
                    </a:lnTo>
                    <a:lnTo>
                      <a:pt x="2428" y="316"/>
                    </a:lnTo>
                    <a:lnTo>
                      <a:pt x="2395" y="295"/>
                    </a:lnTo>
                    <a:lnTo>
                      <a:pt x="2346" y="267"/>
                    </a:lnTo>
                    <a:lnTo>
                      <a:pt x="2318" y="242"/>
                    </a:lnTo>
                    <a:lnTo>
                      <a:pt x="2275" y="227"/>
                    </a:lnTo>
                    <a:lnTo>
                      <a:pt x="2223" y="205"/>
                    </a:lnTo>
                    <a:lnTo>
                      <a:pt x="2167" y="187"/>
                    </a:lnTo>
                    <a:lnTo>
                      <a:pt x="2124" y="172"/>
                    </a:lnTo>
                    <a:lnTo>
                      <a:pt x="2078" y="166"/>
                    </a:lnTo>
                    <a:lnTo>
                      <a:pt x="2042" y="144"/>
                    </a:lnTo>
                    <a:lnTo>
                      <a:pt x="2020" y="110"/>
                    </a:lnTo>
                    <a:lnTo>
                      <a:pt x="1965" y="83"/>
                    </a:lnTo>
                    <a:lnTo>
                      <a:pt x="1870" y="70"/>
                    </a:lnTo>
                    <a:lnTo>
                      <a:pt x="1768" y="64"/>
                    </a:lnTo>
                    <a:lnTo>
                      <a:pt x="1679" y="49"/>
                    </a:lnTo>
                    <a:lnTo>
                      <a:pt x="1609" y="33"/>
                    </a:lnTo>
                    <a:lnTo>
                      <a:pt x="1547" y="27"/>
                    </a:lnTo>
                    <a:lnTo>
                      <a:pt x="1464" y="33"/>
                    </a:lnTo>
                    <a:lnTo>
                      <a:pt x="1391" y="21"/>
                    </a:lnTo>
                    <a:lnTo>
                      <a:pt x="1341" y="6"/>
                    </a:lnTo>
                    <a:lnTo>
                      <a:pt x="1292" y="0"/>
                    </a:lnTo>
                    <a:lnTo>
                      <a:pt x="1216" y="15"/>
                    </a:lnTo>
                    <a:lnTo>
                      <a:pt x="1160" y="27"/>
                    </a:lnTo>
                    <a:lnTo>
                      <a:pt x="1108" y="33"/>
                    </a:lnTo>
                    <a:lnTo>
                      <a:pt x="1065" y="33"/>
                    </a:lnTo>
                    <a:lnTo>
                      <a:pt x="1019" y="37"/>
                    </a:lnTo>
                    <a:lnTo>
                      <a:pt x="988" y="43"/>
                    </a:lnTo>
                    <a:lnTo>
                      <a:pt x="948" y="64"/>
                    </a:lnTo>
                    <a:lnTo>
                      <a:pt x="893" y="104"/>
                    </a:lnTo>
                    <a:lnTo>
                      <a:pt x="844" y="123"/>
                    </a:lnTo>
                    <a:lnTo>
                      <a:pt x="798" y="138"/>
                    </a:lnTo>
                    <a:lnTo>
                      <a:pt x="764" y="150"/>
                    </a:lnTo>
                    <a:lnTo>
                      <a:pt x="727" y="172"/>
                    </a:lnTo>
                    <a:lnTo>
                      <a:pt x="681" y="199"/>
                    </a:lnTo>
                    <a:lnTo>
                      <a:pt x="632" y="233"/>
                    </a:lnTo>
                    <a:lnTo>
                      <a:pt x="620" y="242"/>
                    </a:lnTo>
                    <a:lnTo>
                      <a:pt x="604" y="267"/>
                    </a:lnTo>
                    <a:lnTo>
                      <a:pt x="583" y="288"/>
                    </a:lnTo>
                    <a:lnTo>
                      <a:pt x="558" y="316"/>
                    </a:lnTo>
                    <a:lnTo>
                      <a:pt x="531" y="350"/>
                    </a:lnTo>
                    <a:lnTo>
                      <a:pt x="500" y="377"/>
                    </a:lnTo>
                    <a:lnTo>
                      <a:pt x="469" y="408"/>
                    </a:lnTo>
                    <a:lnTo>
                      <a:pt x="432" y="433"/>
                    </a:lnTo>
                    <a:lnTo>
                      <a:pt x="359" y="467"/>
                    </a:lnTo>
                    <a:lnTo>
                      <a:pt x="294" y="476"/>
                    </a:lnTo>
                    <a:lnTo>
                      <a:pt x="199" y="482"/>
                    </a:lnTo>
                    <a:lnTo>
                      <a:pt x="159" y="482"/>
                    </a:lnTo>
                    <a:lnTo>
                      <a:pt x="125" y="482"/>
                    </a:lnTo>
                    <a:lnTo>
                      <a:pt x="98" y="488"/>
                    </a:lnTo>
                    <a:lnTo>
                      <a:pt x="76" y="497"/>
                    </a:lnTo>
                    <a:lnTo>
                      <a:pt x="55" y="510"/>
                    </a:lnTo>
                    <a:lnTo>
                      <a:pt x="39" y="525"/>
                    </a:lnTo>
                    <a:lnTo>
                      <a:pt x="27" y="543"/>
                    </a:lnTo>
                    <a:lnTo>
                      <a:pt x="15" y="553"/>
                    </a:lnTo>
                    <a:lnTo>
                      <a:pt x="12" y="571"/>
                    </a:lnTo>
                    <a:lnTo>
                      <a:pt x="6" y="586"/>
                    </a:lnTo>
                    <a:lnTo>
                      <a:pt x="6" y="605"/>
                    </a:lnTo>
                    <a:lnTo>
                      <a:pt x="0" y="614"/>
                    </a:lnTo>
                    <a:lnTo>
                      <a:pt x="0" y="620"/>
                    </a:lnTo>
                    <a:lnTo>
                      <a:pt x="0" y="626"/>
                    </a:lnTo>
                    <a:lnTo>
                      <a:pt x="0" y="632"/>
                    </a:lnTo>
                    <a:lnTo>
                      <a:pt x="21" y="642"/>
                    </a:lnTo>
                    <a:lnTo>
                      <a:pt x="67" y="666"/>
                    </a:lnTo>
                    <a:lnTo>
                      <a:pt x="116" y="682"/>
                    </a:lnTo>
                    <a:lnTo>
                      <a:pt x="156" y="715"/>
                    </a:lnTo>
                    <a:lnTo>
                      <a:pt x="187" y="749"/>
                    </a:lnTo>
                    <a:lnTo>
                      <a:pt x="267" y="764"/>
                    </a:lnTo>
                    <a:lnTo>
                      <a:pt x="282" y="764"/>
                    </a:lnTo>
                    <a:lnTo>
                      <a:pt x="297" y="771"/>
                    </a:lnTo>
                    <a:lnTo>
                      <a:pt x="310" y="777"/>
                    </a:lnTo>
                    <a:lnTo>
                      <a:pt x="328" y="783"/>
                    </a:lnTo>
                    <a:lnTo>
                      <a:pt x="343" y="792"/>
                    </a:lnTo>
                    <a:lnTo>
                      <a:pt x="359" y="804"/>
                    </a:lnTo>
                    <a:lnTo>
                      <a:pt x="383" y="820"/>
                    </a:lnTo>
                    <a:lnTo>
                      <a:pt x="399" y="838"/>
                    </a:lnTo>
                    <a:lnTo>
                      <a:pt x="414" y="854"/>
                    </a:lnTo>
                    <a:lnTo>
                      <a:pt x="439" y="869"/>
                    </a:lnTo>
                    <a:lnTo>
                      <a:pt x="454" y="887"/>
                    </a:lnTo>
                    <a:lnTo>
                      <a:pt x="469" y="909"/>
                    </a:lnTo>
                    <a:lnTo>
                      <a:pt x="494" y="927"/>
                    </a:lnTo>
                    <a:lnTo>
                      <a:pt x="509" y="943"/>
                    </a:lnTo>
                    <a:lnTo>
                      <a:pt x="528" y="964"/>
                    </a:lnTo>
                    <a:lnTo>
                      <a:pt x="549" y="982"/>
                    </a:lnTo>
                    <a:lnTo>
                      <a:pt x="565" y="998"/>
                    </a:lnTo>
                    <a:lnTo>
                      <a:pt x="583" y="1013"/>
                    </a:lnTo>
                    <a:lnTo>
                      <a:pt x="604" y="1032"/>
                    </a:lnTo>
                    <a:lnTo>
                      <a:pt x="620" y="1041"/>
                    </a:lnTo>
                    <a:lnTo>
                      <a:pt x="638" y="1053"/>
                    </a:lnTo>
                    <a:lnTo>
                      <a:pt x="654" y="1065"/>
                    </a:lnTo>
                    <a:lnTo>
                      <a:pt x="672" y="1075"/>
                    </a:lnTo>
                    <a:lnTo>
                      <a:pt x="681" y="1081"/>
                    </a:lnTo>
                    <a:lnTo>
                      <a:pt x="749" y="1102"/>
                    </a:lnTo>
                    <a:lnTo>
                      <a:pt x="819" y="1127"/>
                    </a:lnTo>
                    <a:lnTo>
                      <a:pt x="893" y="1148"/>
                    </a:lnTo>
                    <a:lnTo>
                      <a:pt x="970" y="1158"/>
                    </a:lnTo>
                    <a:lnTo>
                      <a:pt x="1037" y="1170"/>
                    </a:lnTo>
                    <a:lnTo>
                      <a:pt x="1093" y="1170"/>
                    </a:lnTo>
                    <a:lnTo>
                      <a:pt x="1133" y="1170"/>
                    </a:lnTo>
                    <a:lnTo>
                      <a:pt x="1148" y="1164"/>
                    </a:lnTo>
                    <a:lnTo>
                      <a:pt x="1160" y="1154"/>
                    </a:lnTo>
                    <a:lnTo>
                      <a:pt x="1176" y="1142"/>
                    </a:lnTo>
                    <a:lnTo>
                      <a:pt x="1203" y="1130"/>
                    </a:lnTo>
                    <a:lnTo>
                      <a:pt x="1237" y="1115"/>
                    </a:lnTo>
                    <a:lnTo>
                      <a:pt x="1274" y="1099"/>
                    </a:lnTo>
                    <a:lnTo>
                      <a:pt x="1320" y="1081"/>
                    </a:lnTo>
                    <a:lnTo>
                      <a:pt x="1369" y="1065"/>
                    </a:lnTo>
                    <a:lnTo>
                      <a:pt x="1418" y="1041"/>
                    </a:lnTo>
                    <a:lnTo>
                      <a:pt x="1470" y="1025"/>
                    </a:lnTo>
                    <a:lnTo>
                      <a:pt x="1520" y="1010"/>
                    </a:lnTo>
                    <a:lnTo>
                      <a:pt x="1569" y="992"/>
                    </a:lnTo>
                    <a:lnTo>
                      <a:pt x="1621" y="976"/>
                    </a:lnTo>
                    <a:lnTo>
                      <a:pt x="1658" y="964"/>
                    </a:lnTo>
                    <a:lnTo>
                      <a:pt x="1698" y="955"/>
                    </a:lnTo>
                    <a:lnTo>
                      <a:pt x="1731" y="949"/>
                    </a:lnTo>
                    <a:lnTo>
                      <a:pt x="1842" y="927"/>
                    </a:lnTo>
                    <a:lnTo>
                      <a:pt x="1992" y="903"/>
                    </a:lnTo>
                    <a:lnTo>
                      <a:pt x="2158" y="881"/>
                    </a:lnTo>
                    <a:lnTo>
                      <a:pt x="2336" y="866"/>
                    </a:lnTo>
                    <a:lnTo>
                      <a:pt x="2511" y="847"/>
                    </a:lnTo>
                    <a:close/>
                  </a:path>
                </a:pathLst>
              </a:custGeom>
              <a:solidFill>
                <a:srgbClr val="CD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37" name="Freeform 159"/>
              <p:cNvSpPr>
                <a:spLocks/>
              </p:cNvSpPr>
              <p:nvPr/>
            </p:nvSpPr>
            <p:spPr bwMode="auto">
              <a:xfrm>
                <a:off x="4517" y="4059"/>
                <a:ext cx="3270" cy="1136"/>
              </a:xfrm>
              <a:custGeom>
                <a:avLst/>
                <a:gdLst>
                  <a:gd name="T0" fmla="*/ 2582 w 3270"/>
                  <a:gd name="T1" fmla="*/ 820 h 1136"/>
                  <a:gd name="T2" fmla="*/ 2742 w 3270"/>
                  <a:gd name="T3" fmla="*/ 786 h 1136"/>
                  <a:gd name="T4" fmla="*/ 2902 w 3270"/>
                  <a:gd name="T5" fmla="*/ 737 h 1136"/>
                  <a:gd name="T6" fmla="*/ 3058 w 3270"/>
                  <a:gd name="T7" fmla="*/ 688 h 1136"/>
                  <a:gd name="T8" fmla="*/ 3181 w 3270"/>
                  <a:gd name="T9" fmla="*/ 639 h 1136"/>
                  <a:gd name="T10" fmla="*/ 3252 w 3270"/>
                  <a:gd name="T11" fmla="*/ 599 h 1136"/>
                  <a:gd name="T12" fmla="*/ 3264 w 3270"/>
                  <a:gd name="T13" fmla="*/ 580 h 1136"/>
                  <a:gd name="T14" fmla="*/ 3147 w 3270"/>
                  <a:gd name="T15" fmla="*/ 549 h 1136"/>
                  <a:gd name="T16" fmla="*/ 3080 w 3270"/>
                  <a:gd name="T17" fmla="*/ 516 h 1136"/>
                  <a:gd name="T18" fmla="*/ 2632 w 3270"/>
                  <a:gd name="T19" fmla="*/ 414 h 1136"/>
                  <a:gd name="T20" fmla="*/ 2585 w 3270"/>
                  <a:gd name="T21" fmla="*/ 365 h 1136"/>
                  <a:gd name="T22" fmla="*/ 2530 w 3270"/>
                  <a:gd name="T23" fmla="*/ 344 h 1136"/>
                  <a:gd name="T24" fmla="*/ 2487 w 3270"/>
                  <a:gd name="T25" fmla="*/ 338 h 1136"/>
                  <a:gd name="T26" fmla="*/ 2447 w 3270"/>
                  <a:gd name="T27" fmla="*/ 331 h 1136"/>
                  <a:gd name="T28" fmla="*/ 2380 w 3270"/>
                  <a:gd name="T29" fmla="*/ 295 h 1136"/>
                  <a:gd name="T30" fmla="*/ 2303 w 3270"/>
                  <a:gd name="T31" fmla="*/ 242 h 1136"/>
                  <a:gd name="T32" fmla="*/ 2152 w 3270"/>
                  <a:gd name="T33" fmla="*/ 187 h 1136"/>
                  <a:gd name="T34" fmla="*/ 2063 w 3270"/>
                  <a:gd name="T35" fmla="*/ 166 h 1136"/>
                  <a:gd name="T36" fmla="*/ 1950 w 3270"/>
                  <a:gd name="T37" fmla="*/ 83 h 1136"/>
                  <a:gd name="T38" fmla="*/ 1753 w 3270"/>
                  <a:gd name="T39" fmla="*/ 64 h 1136"/>
                  <a:gd name="T40" fmla="*/ 1594 w 3270"/>
                  <a:gd name="T41" fmla="*/ 33 h 1136"/>
                  <a:gd name="T42" fmla="*/ 1449 w 3270"/>
                  <a:gd name="T43" fmla="*/ 33 h 1136"/>
                  <a:gd name="T44" fmla="*/ 1277 w 3270"/>
                  <a:gd name="T45" fmla="*/ 0 h 1136"/>
                  <a:gd name="T46" fmla="*/ 1145 w 3270"/>
                  <a:gd name="T47" fmla="*/ 27 h 1136"/>
                  <a:gd name="T48" fmla="*/ 1004 w 3270"/>
                  <a:gd name="T49" fmla="*/ 37 h 1136"/>
                  <a:gd name="T50" fmla="*/ 933 w 3270"/>
                  <a:gd name="T51" fmla="*/ 64 h 1136"/>
                  <a:gd name="T52" fmla="*/ 783 w 3270"/>
                  <a:gd name="T53" fmla="*/ 138 h 1136"/>
                  <a:gd name="T54" fmla="*/ 712 w 3270"/>
                  <a:gd name="T55" fmla="*/ 172 h 1136"/>
                  <a:gd name="T56" fmla="*/ 617 w 3270"/>
                  <a:gd name="T57" fmla="*/ 233 h 1136"/>
                  <a:gd name="T58" fmla="*/ 568 w 3270"/>
                  <a:gd name="T59" fmla="*/ 288 h 1136"/>
                  <a:gd name="T60" fmla="*/ 485 w 3270"/>
                  <a:gd name="T61" fmla="*/ 377 h 1136"/>
                  <a:gd name="T62" fmla="*/ 417 w 3270"/>
                  <a:gd name="T63" fmla="*/ 433 h 1136"/>
                  <a:gd name="T64" fmla="*/ 184 w 3270"/>
                  <a:gd name="T65" fmla="*/ 482 h 1136"/>
                  <a:gd name="T66" fmla="*/ 110 w 3270"/>
                  <a:gd name="T67" fmla="*/ 482 h 1136"/>
                  <a:gd name="T68" fmla="*/ 40 w 3270"/>
                  <a:gd name="T69" fmla="*/ 510 h 1136"/>
                  <a:gd name="T70" fmla="*/ 6 w 3270"/>
                  <a:gd name="T71" fmla="*/ 553 h 1136"/>
                  <a:gd name="T72" fmla="*/ 0 w 3270"/>
                  <a:gd name="T73" fmla="*/ 599 h 1136"/>
                  <a:gd name="T74" fmla="*/ 0 w 3270"/>
                  <a:gd name="T75" fmla="*/ 614 h 1136"/>
                  <a:gd name="T76" fmla="*/ 55 w 3270"/>
                  <a:gd name="T77" fmla="*/ 642 h 1136"/>
                  <a:gd name="T78" fmla="*/ 135 w 3270"/>
                  <a:gd name="T79" fmla="*/ 682 h 1136"/>
                  <a:gd name="T80" fmla="*/ 252 w 3270"/>
                  <a:gd name="T81" fmla="*/ 749 h 1136"/>
                  <a:gd name="T82" fmla="*/ 282 w 3270"/>
                  <a:gd name="T83" fmla="*/ 749 h 1136"/>
                  <a:gd name="T84" fmla="*/ 335 w 3270"/>
                  <a:gd name="T85" fmla="*/ 771 h 1136"/>
                  <a:gd name="T86" fmla="*/ 390 w 3270"/>
                  <a:gd name="T87" fmla="*/ 814 h 1136"/>
                  <a:gd name="T88" fmla="*/ 445 w 3270"/>
                  <a:gd name="T89" fmla="*/ 866 h 1136"/>
                  <a:gd name="T90" fmla="*/ 500 w 3270"/>
                  <a:gd name="T91" fmla="*/ 921 h 1136"/>
                  <a:gd name="T92" fmla="*/ 550 w 3270"/>
                  <a:gd name="T93" fmla="*/ 970 h 1136"/>
                  <a:gd name="T94" fmla="*/ 605 w 3270"/>
                  <a:gd name="T95" fmla="*/ 1013 h 1136"/>
                  <a:gd name="T96" fmla="*/ 657 w 3270"/>
                  <a:gd name="T97" fmla="*/ 1041 h 1136"/>
                  <a:gd name="T98" fmla="*/ 715 w 3270"/>
                  <a:gd name="T99" fmla="*/ 1065 h 1136"/>
                  <a:gd name="T100" fmla="*/ 912 w 3270"/>
                  <a:gd name="T101" fmla="*/ 1115 h 1136"/>
                  <a:gd name="T102" fmla="*/ 1084 w 3270"/>
                  <a:gd name="T103" fmla="*/ 1136 h 1136"/>
                  <a:gd name="T104" fmla="*/ 1133 w 3270"/>
                  <a:gd name="T105" fmla="*/ 1130 h 1136"/>
                  <a:gd name="T106" fmla="*/ 1201 w 3270"/>
                  <a:gd name="T107" fmla="*/ 1093 h 1136"/>
                  <a:gd name="T108" fmla="*/ 1348 w 3270"/>
                  <a:gd name="T109" fmla="*/ 1041 h 1136"/>
                  <a:gd name="T110" fmla="*/ 1526 w 3270"/>
                  <a:gd name="T111" fmla="*/ 982 h 1136"/>
                  <a:gd name="T112" fmla="*/ 1677 w 3270"/>
                  <a:gd name="T113" fmla="*/ 936 h 1136"/>
                  <a:gd name="T114" fmla="*/ 1827 w 3270"/>
                  <a:gd name="T115" fmla="*/ 909 h 1136"/>
                  <a:gd name="T116" fmla="*/ 2309 w 3270"/>
                  <a:gd name="T117" fmla="*/ 847 h 1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270"/>
                  <a:gd name="T178" fmla="*/ 0 h 1136"/>
                  <a:gd name="T179" fmla="*/ 3270 w 3270"/>
                  <a:gd name="T180" fmla="*/ 1136 h 1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270" h="1136">
                    <a:moveTo>
                      <a:pt x="2481" y="832"/>
                    </a:moveTo>
                    <a:lnTo>
                      <a:pt x="2530" y="826"/>
                    </a:lnTo>
                    <a:lnTo>
                      <a:pt x="2582" y="820"/>
                    </a:lnTo>
                    <a:lnTo>
                      <a:pt x="2632" y="811"/>
                    </a:lnTo>
                    <a:lnTo>
                      <a:pt x="2687" y="798"/>
                    </a:lnTo>
                    <a:lnTo>
                      <a:pt x="2742" y="786"/>
                    </a:lnTo>
                    <a:lnTo>
                      <a:pt x="2797" y="771"/>
                    </a:lnTo>
                    <a:lnTo>
                      <a:pt x="2853" y="752"/>
                    </a:lnTo>
                    <a:lnTo>
                      <a:pt x="2902" y="737"/>
                    </a:lnTo>
                    <a:lnTo>
                      <a:pt x="2957" y="721"/>
                    </a:lnTo>
                    <a:lnTo>
                      <a:pt x="3009" y="703"/>
                    </a:lnTo>
                    <a:lnTo>
                      <a:pt x="3058" y="688"/>
                    </a:lnTo>
                    <a:lnTo>
                      <a:pt x="3101" y="669"/>
                    </a:lnTo>
                    <a:lnTo>
                      <a:pt x="3141" y="654"/>
                    </a:lnTo>
                    <a:lnTo>
                      <a:pt x="3181" y="639"/>
                    </a:lnTo>
                    <a:lnTo>
                      <a:pt x="3209" y="620"/>
                    </a:lnTo>
                    <a:lnTo>
                      <a:pt x="3236" y="611"/>
                    </a:lnTo>
                    <a:lnTo>
                      <a:pt x="3252" y="599"/>
                    </a:lnTo>
                    <a:lnTo>
                      <a:pt x="3264" y="586"/>
                    </a:lnTo>
                    <a:lnTo>
                      <a:pt x="3270" y="580"/>
                    </a:lnTo>
                    <a:lnTo>
                      <a:pt x="3264" y="580"/>
                    </a:lnTo>
                    <a:lnTo>
                      <a:pt x="3203" y="571"/>
                    </a:lnTo>
                    <a:lnTo>
                      <a:pt x="3147" y="549"/>
                    </a:lnTo>
                    <a:lnTo>
                      <a:pt x="3098" y="525"/>
                    </a:lnTo>
                    <a:lnTo>
                      <a:pt x="3080" y="516"/>
                    </a:lnTo>
                    <a:lnTo>
                      <a:pt x="2991" y="510"/>
                    </a:lnTo>
                    <a:lnTo>
                      <a:pt x="2797" y="482"/>
                    </a:lnTo>
                    <a:lnTo>
                      <a:pt x="2632" y="414"/>
                    </a:lnTo>
                    <a:lnTo>
                      <a:pt x="2610" y="387"/>
                    </a:lnTo>
                    <a:lnTo>
                      <a:pt x="2585" y="365"/>
                    </a:lnTo>
                    <a:lnTo>
                      <a:pt x="2564" y="353"/>
                    </a:lnTo>
                    <a:lnTo>
                      <a:pt x="2549" y="344"/>
                    </a:lnTo>
                    <a:lnTo>
                      <a:pt x="2530" y="344"/>
                    </a:lnTo>
                    <a:lnTo>
                      <a:pt x="2515" y="338"/>
                    </a:lnTo>
                    <a:lnTo>
                      <a:pt x="2503" y="338"/>
                    </a:lnTo>
                    <a:lnTo>
                      <a:pt x="2487" y="338"/>
                    </a:lnTo>
                    <a:lnTo>
                      <a:pt x="2475" y="338"/>
                    </a:lnTo>
                    <a:lnTo>
                      <a:pt x="2466" y="338"/>
                    </a:lnTo>
                    <a:lnTo>
                      <a:pt x="2447" y="331"/>
                    </a:lnTo>
                    <a:lnTo>
                      <a:pt x="2413" y="316"/>
                    </a:lnTo>
                    <a:lnTo>
                      <a:pt x="2380" y="295"/>
                    </a:lnTo>
                    <a:lnTo>
                      <a:pt x="2331" y="267"/>
                    </a:lnTo>
                    <a:lnTo>
                      <a:pt x="2303" y="242"/>
                    </a:lnTo>
                    <a:lnTo>
                      <a:pt x="2260" y="227"/>
                    </a:lnTo>
                    <a:lnTo>
                      <a:pt x="2208" y="205"/>
                    </a:lnTo>
                    <a:lnTo>
                      <a:pt x="2152" y="187"/>
                    </a:lnTo>
                    <a:lnTo>
                      <a:pt x="2109" y="172"/>
                    </a:lnTo>
                    <a:lnTo>
                      <a:pt x="2063" y="166"/>
                    </a:lnTo>
                    <a:lnTo>
                      <a:pt x="2027" y="144"/>
                    </a:lnTo>
                    <a:lnTo>
                      <a:pt x="2005" y="110"/>
                    </a:lnTo>
                    <a:lnTo>
                      <a:pt x="1950" y="83"/>
                    </a:lnTo>
                    <a:lnTo>
                      <a:pt x="1855" y="70"/>
                    </a:lnTo>
                    <a:lnTo>
                      <a:pt x="1753" y="64"/>
                    </a:lnTo>
                    <a:lnTo>
                      <a:pt x="1664" y="49"/>
                    </a:lnTo>
                    <a:lnTo>
                      <a:pt x="1594" y="33"/>
                    </a:lnTo>
                    <a:lnTo>
                      <a:pt x="1532" y="27"/>
                    </a:lnTo>
                    <a:lnTo>
                      <a:pt x="1449" y="33"/>
                    </a:lnTo>
                    <a:lnTo>
                      <a:pt x="1376" y="21"/>
                    </a:lnTo>
                    <a:lnTo>
                      <a:pt x="1326" y="6"/>
                    </a:lnTo>
                    <a:lnTo>
                      <a:pt x="1277" y="0"/>
                    </a:lnTo>
                    <a:lnTo>
                      <a:pt x="1201" y="15"/>
                    </a:lnTo>
                    <a:lnTo>
                      <a:pt x="1145" y="27"/>
                    </a:lnTo>
                    <a:lnTo>
                      <a:pt x="1093" y="33"/>
                    </a:lnTo>
                    <a:lnTo>
                      <a:pt x="1050" y="33"/>
                    </a:lnTo>
                    <a:lnTo>
                      <a:pt x="1004" y="37"/>
                    </a:lnTo>
                    <a:lnTo>
                      <a:pt x="973" y="43"/>
                    </a:lnTo>
                    <a:lnTo>
                      <a:pt x="933" y="64"/>
                    </a:lnTo>
                    <a:lnTo>
                      <a:pt x="878" y="104"/>
                    </a:lnTo>
                    <a:lnTo>
                      <a:pt x="829" y="123"/>
                    </a:lnTo>
                    <a:lnTo>
                      <a:pt x="783" y="138"/>
                    </a:lnTo>
                    <a:lnTo>
                      <a:pt x="749" y="150"/>
                    </a:lnTo>
                    <a:lnTo>
                      <a:pt x="712" y="172"/>
                    </a:lnTo>
                    <a:lnTo>
                      <a:pt x="666" y="199"/>
                    </a:lnTo>
                    <a:lnTo>
                      <a:pt x="617" y="233"/>
                    </a:lnTo>
                    <a:lnTo>
                      <a:pt x="605" y="242"/>
                    </a:lnTo>
                    <a:lnTo>
                      <a:pt x="589" y="267"/>
                    </a:lnTo>
                    <a:lnTo>
                      <a:pt x="568" y="288"/>
                    </a:lnTo>
                    <a:lnTo>
                      <a:pt x="543" y="316"/>
                    </a:lnTo>
                    <a:lnTo>
                      <a:pt x="516" y="350"/>
                    </a:lnTo>
                    <a:lnTo>
                      <a:pt x="485" y="377"/>
                    </a:lnTo>
                    <a:lnTo>
                      <a:pt x="454" y="408"/>
                    </a:lnTo>
                    <a:lnTo>
                      <a:pt x="417" y="433"/>
                    </a:lnTo>
                    <a:lnTo>
                      <a:pt x="344" y="467"/>
                    </a:lnTo>
                    <a:lnTo>
                      <a:pt x="279" y="476"/>
                    </a:lnTo>
                    <a:lnTo>
                      <a:pt x="184" y="482"/>
                    </a:lnTo>
                    <a:lnTo>
                      <a:pt x="144" y="482"/>
                    </a:lnTo>
                    <a:lnTo>
                      <a:pt x="110" y="482"/>
                    </a:lnTo>
                    <a:lnTo>
                      <a:pt x="80" y="488"/>
                    </a:lnTo>
                    <a:lnTo>
                      <a:pt x="55" y="497"/>
                    </a:lnTo>
                    <a:lnTo>
                      <a:pt x="40" y="510"/>
                    </a:lnTo>
                    <a:lnTo>
                      <a:pt x="24" y="525"/>
                    </a:lnTo>
                    <a:lnTo>
                      <a:pt x="18" y="543"/>
                    </a:lnTo>
                    <a:lnTo>
                      <a:pt x="6" y="553"/>
                    </a:lnTo>
                    <a:lnTo>
                      <a:pt x="6" y="571"/>
                    </a:lnTo>
                    <a:lnTo>
                      <a:pt x="0" y="580"/>
                    </a:lnTo>
                    <a:lnTo>
                      <a:pt x="0" y="599"/>
                    </a:lnTo>
                    <a:lnTo>
                      <a:pt x="0" y="605"/>
                    </a:lnTo>
                    <a:lnTo>
                      <a:pt x="0" y="611"/>
                    </a:lnTo>
                    <a:lnTo>
                      <a:pt x="0" y="614"/>
                    </a:lnTo>
                    <a:lnTo>
                      <a:pt x="18" y="620"/>
                    </a:lnTo>
                    <a:lnTo>
                      <a:pt x="55" y="642"/>
                    </a:lnTo>
                    <a:lnTo>
                      <a:pt x="101" y="666"/>
                    </a:lnTo>
                    <a:lnTo>
                      <a:pt x="135" y="682"/>
                    </a:lnTo>
                    <a:lnTo>
                      <a:pt x="156" y="709"/>
                    </a:lnTo>
                    <a:lnTo>
                      <a:pt x="190" y="737"/>
                    </a:lnTo>
                    <a:lnTo>
                      <a:pt x="252" y="749"/>
                    </a:lnTo>
                    <a:lnTo>
                      <a:pt x="267" y="749"/>
                    </a:lnTo>
                    <a:lnTo>
                      <a:pt x="282" y="749"/>
                    </a:lnTo>
                    <a:lnTo>
                      <a:pt x="301" y="752"/>
                    </a:lnTo>
                    <a:lnTo>
                      <a:pt x="316" y="764"/>
                    </a:lnTo>
                    <a:lnTo>
                      <a:pt x="335" y="771"/>
                    </a:lnTo>
                    <a:lnTo>
                      <a:pt x="350" y="786"/>
                    </a:lnTo>
                    <a:lnTo>
                      <a:pt x="368" y="798"/>
                    </a:lnTo>
                    <a:lnTo>
                      <a:pt x="390" y="814"/>
                    </a:lnTo>
                    <a:lnTo>
                      <a:pt x="405" y="832"/>
                    </a:lnTo>
                    <a:lnTo>
                      <a:pt x="424" y="847"/>
                    </a:lnTo>
                    <a:lnTo>
                      <a:pt x="445" y="866"/>
                    </a:lnTo>
                    <a:lnTo>
                      <a:pt x="460" y="881"/>
                    </a:lnTo>
                    <a:lnTo>
                      <a:pt x="479" y="897"/>
                    </a:lnTo>
                    <a:lnTo>
                      <a:pt x="500" y="921"/>
                    </a:lnTo>
                    <a:lnTo>
                      <a:pt x="516" y="936"/>
                    </a:lnTo>
                    <a:lnTo>
                      <a:pt x="534" y="955"/>
                    </a:lnTo>
                    <a:lnTo>
                      <a:pt x="550" y="970"/>
                    </a:lnTo>
                    <a:lnTo>
                      <a:pt x="571" y="986"/>
                    </a:lnTo>
                    <a:lnTo>
                      <a:pt x="589" y="998"/>
                    </a:lnTo>
                    <a:lnTo>
                      <a:pt x="605" y="1013"/>
                    </a:lnTo>
                    <a:lnTo>
                      <a:pt x="623" y="1025"/>
                    </a:lnTo>
                    <a:lnTo>
                      <a:pt x="639" y="1032"/>
                    </a:lnTo>
                    <a:lnTo>
                      <a:pt x="657" y="1041"/>
                    </a:lnTo>
                    <a:lnTo>
                      <a:pt x="666" y="1047"/>
                    </a:lnTo>
                    <a:lnTo>
                      <a:pt x="715" y="1065"/>
                    </a:lnTo>
                    <a:lnTo>
                      <a:pt x="777" y="1081"/>
                    </a:lnTo>
                    <a:lnTo>
                      <a:pt x="844" y="1099"/>
                    </a:lnTo>
                    <a:lnTo>
                      <a:pt x="912" y="1115"/>
                    </a:lnTo>
                    <a:lnTo>
                      <a:pt x="976" y="1127"/>
                    </a:lnTo>
                    <a:lnTo>
                      <a:pt x="1032" y="1136"/>
                    </a:lnTo>
                    <a:lnTo>
                      <a:pt x="1084" y="1136"/>
                    </a:lnTo>
                    <a:lnTo>
                      <a:pt x="1118" y="1136"/>
                    </a:lnTo>
                    <a:lnTo>
                      <a:pt x="1133" y="1130"/>
                    </a:lnTo>
                    <a:lnTo>
                      <a:pt x="1145" y="1121"/>
                    </a:lnTo>
                    <a:lnTo>
                      <a:pt x="1167" y="1108"/>
                    </a:lnTo>
                    <a:lnTo>
                      <a:pt x="1201" y="1093"/>
                    </a:lnTo>
                    <a:lnTo>
                      <a:pt x="1244" y="1075"/>
                    </a:lnTo>
                    <a:lnTo>
                      <a:pt x="1293" y="1059"/>
                    </a:lnTo>
                    <a:lnTo>
                      <a:pt x="1348" y="1041"/>
                    </a:lnTo>
                    <a:lnTo>
                      <a:pt x="1403" y="1019"/>
                    </a:lnTo>
                    <a:lnTo>
                      <a:pt x="1465" y="1004"/>
                    </a:lnTo>
                    <a:lnTo>
                      <a:pt x="1526" y="982"/>
                    </a:lnTo>
                    <a:lnTo>
                      <a:pt x="1581" y="964"/>
                    </a:lnTo>
                    <a:lnTo>
                      <a:pt x="1634" y="955"/>
                    </a:lnTo>
                    <a:lnTo>
                      <a:pt x="1677" y="936"/>
                    </a:lnTo>
                    <a:lnTo>
                      <a:pt x="1716" y="930"/>
                    </a:lnTo>
                    <a:lnTo>
                      <a:pt x="1827" y="909"/>
                    </a:lnTo>
                    <a:lnTo>
                      <a:pt x="1971" y="887"/>
                    </a:lnTo>
                    <a:lnTo>
                      <a:pt x="2131" y="866"/>
                    </a:lnTo>
                    <a:lnTo>
                      <a:pt x="2309" y="847"/>
                    </a:lnTo>
                    <a:lnTo>
                      <a:pt x="2481" y="832"/>
                    </a:lnTo>
                    <a:close/>
                  </a:path>
                </a:pathLst>
              </a:custGeom>
              <a:solidFill>
                <a:srgbClr val="C5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38" name="Freeform 160"/>
              <p:cNvSpPr>
                <a:spLocks/>
              </p:cNvSpPr>
              <p:nvPr/>
            </p:nvSpPr>
            <p:spPr bwMode="auto">
              <a:xfrm>
                <a:off x="5300" y="4673"/>
                <a:ext cx="792" cy="362"/>
              </a:xfrm>
              <a:custGeom>
                <a:avLst/>
                <a:gdLst>
                  <a:gd name="T0" fmla="*/ 700 w 792"/>
                  <a:gd name="T1" fmla="*/ 0 h 362"/>
                  <a:gd name="T2" fmla="*/ 565 w 792"/>
                  <a:gd name="T3" fmla="*/ 12 h 362"/>
                  <a:gd name="T4" fmla="*/ 338 w 792"/>
                  <a:gd name="T5" fmla="*/ 68 h 362"/>
                  <a:gd name="T6" fmla="*/ 150 w 792"/>
                  <a:gd name="T7" fmla="*/ 150 h 362"/>
                  <a:gd name="T8" fmla="*/ 150 w 792"/>
                  <a:gd name="T9" fmla="*/ 150 h 362"/>
                  <a:gd name="T10" fmla="*/ 117 w 792"/>
                  <a:gd name="T11" fmla="*/ 178 h 362"/>
                  <a:gd name="T12" fmla="*/ 83 w 792"/>
                  <a:gd name="T13" fmla="*/ 206 h 362"/>
                  <a:gd name="T14" fmla="*/ 55 w 792"/>
                  <a:gd name="T15" fmla="*/ 224 h 362"/>
                  <a:gd name="T16" fmla="*/ 28 w 792"/>
                  <a:gd name="T17" fmla="*/ 246 h 362"/>
                  <a:gd name="T18" fmla="*/ 12 w 792"/>
                  <a:gd name="T19" fmla="*/ 261 h 362"/>
                  <a:gd name="T20" fmla="*/ 0 w 792"/>
                  <a:gd name="T21" fmla="*/ 273 h 362"/>
                  <a:gd name="T22" fmla="*/ 0 w 792"/>
                  <a:gd name="T23" fmla="*/ 289 h 362"/>
                  <a:gd name="T24" fmla="*/ 6 w 792"/>
                  <a:gd name="T25" fmla="*/ 301 h 362"/>
                  <a:gd name="T26" fmla="*/ 21 w 792"/>
                  <a:gd name="T27" fmla="*/ 313 h 362"/>
                  <a:gd name="T28" fmla="*/ 46 w 792"/>
                  <a:gd name="T29" fmla="*/ 322 h 362"/>
                  <a:gd name="T30" fmla="*/ 83 w 792"/>
                  <a:gd name="T31" fmla="*/ 335 h 362"/>
                  <a:gd name="T32" fmla="*/ 83 w 792"/>
                  <a:gd name="T33" fmla="*/ 335 h 362"/>
                  <a:gd name="T34" fmla="*/ 200 w 792"/>
                  <a:gd name="T35" fmla="*/ 356 h 362"/>
                  <a:gd name="T36" fmla="*/ 282 w 792"/>
                  <a:gd name="T37" fmla="*/ 362 h 362"/>
                  <a:gd name="T38" fmla="*/ 338 w 792"/>
                  <a:gd name="T39" fmla="*/ 356 h 362"/>
                  <a:gd name="T40" fmla="*/ 384 w 792"/>
                  <a:gd name="T41" fmla="*/ 350 h 362"/>
                  <a:gd name="T42" fmla="*/ 384 w 792"/>
                  <a:gd name="T43" fmla="*/ 350 h 362"/>
                  <a:gd name="T44" fmla="*/ 390 w 792"/>
                  <a:gd name="T45" fmla="*/ 344 h 362"/>
                  <a:gd name="T46" fmla="*/ 411 w 792"/>
                  <a:gd name="T47" fmla="*/ 335 h 362"/>
                  <a:gd name="T48" fmla="*/ 439 w 792"/>
                  <a:gd name="T49" fmla="*/ 322 h 362"/>
                  <a:gd name="T50" fmla="*/ 473 w 792"/>
                  <a:gd name="T51" fmla="*/ 301 h 362"/>
                  <a:gd name="T52" fmla="*/ 510 w 792"/>
                  <a:gd name="T53" fmla="*/ 279 h 362"/>
                  <a:gd name="T54" fmla="*/ 556 w 792"/>
                  <a:gd name="T55" fmla="*/ 255 h 362"/>
                  <a:gd name="T56" fmla="*/ 599 w 792"/>
                  <a:gd name="T57" fmla="*/ 227 h 362"/>
                  <a:gd name="T58" fmla="*/ 645 w 792"/>
                  <a:gd name="T59" fmla="*/ 200 h 362"/>
                  <a:gd name="T60" fmla="*/ 682 w 792"/>
                  <a:gd name="T61" fmla="*/ 169 h 362"/>
                  <a:gd name="T62" fmla="*/ 722 w 792"/>
                  <a:gd name="T63" fmla="*/ 138 h 362"/>
                  <a:gd name="T64" fmla="*/ 749 w 792"/>
                  <a:gd name="T65" fmla="*/ 117 h 362"/>
                  <a:gd name="T66" fmla="*/ 749 w 792"/>
                  <a:gd name="T67" fmla="*/ 117 h 362"/>
                  <a:gd name="T68" fmla="*/ 777 w 792"/>
                  <a:gd name="T69" fmla="*/ 89 h 362"/>
                  <a:gd name="T70" fmla="*/ 789 w 792"/>
                  <a:gd name="T71" fmla="*/ 68 h 362"/>
                  <a:gd name="T72" fmla="*/ 792 w 792"/>
                  <a:gd name="T73" fmla="*/ 52 h 362"/>
                  <a:gd name="T74" fmla="*/ 789 w 792"/>
                  <a:gd name="T75" fmla="*/ 34 h 362"/>
                  <a:gd name="T76" fmla="*/ 777 w 792"/>
                  <a:gd name="T77" fmla="*/ 18 h 362"/>
                  <a:gd name="T78" fmla="*/ 765 w 792"/>
                  <a:gd name="T79" fmla="*/ 6 h 362"/>
                  <a:gd name="T80" fmla="*/ 743 w 792"/>
                  <a:gd name="T81" fmla="*/ 0 h 362"/>
                  <a:gd name="T82" fmla="*/ 722 w 792"/>
                  <a:gd name="T83" fmla="*/ 0 h 362"/>
                  <a:gd name="T84" fmla="*/ 700 w 792"/>
                  <a:gd name="T85" fmla="*/ 0 h 36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92"/>
                  <a:gd name="T130" fmla="*/ 0 h 362"/>
                  <a:gd name="T131" fmla="*/ 792 w 792"/>
                  <a:gd name="T132" fmla="*/ 362 h 36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92" h="362">
                    <a:moveTo>
                      <a:pt x="700" y="0"/>
                    </a:moveTo>
                    <a:lnTo>
                      <a:pt x="565" y="12"/>
                    </a:lnTo>
                    <a:lnTo>
                      <a:pt x="338" y="68"/>
                    </a:lnTo>
                    <a:lnTo>
                      <a:pt x="150" y="150"/>
                    </a:lnTo>
                    <a:lnTo>
                      <a:pt x="117" y="178"/>
                    </a:lnTo>
                    <a:lnTo>
                      <a:pt x="83" y="206"/>
                    </a:lnTo>
                    <a:lnTo>
                      <a:pt x="55" y="224"/>
                    </a:lnTo>
                    <a:lnTo>
                      <a:pt x="28" y="246"/>
                    </a:lnTo>
                    <a:lnTo>
                      <a:pt x="12" y="261"/>
                    </a:lnTo>
                    <a:lnTo>
                      <a:pt x="0" y="273"/>
                    </a:lnTo>
                    <a:lnTo>
                      <a:pt x="0" y="289"/>
                    </a:lnTo>
                    <a:lnTo>
                      <a:pt x="6" y="301"/>
                    </a:lnTo>
                    <a:lnTo>
                      <a:pt x="21" y="313"/>
                    </a:lnTo>
                    <a:lnTo>
                      <a:pt x="46" y="322"/>
                    </a:lnTo>
                    <a:lnTo>
                      <a:pt x="83" y="335"/>
                    </a:lnTo>
                    <a:lnTo>
                      <a:pt x="200" y="356"/>
                    </a:lnTo>
                    <a:lnTo>
                      <a:pt x="282" y="362"/>
                    </a:lnTo>
                    <a:lnTo>
                      <a:pt x="338" y="356"/>
                    </a:lnTo>
                    <a:lnTo>
                      <a:pt x="384" y="350"/>
                    </a:lnTo>
                    <a:lnTo>
                      <a:pt x="390" y="344"/>
                    </a:lnTo>
                    <a:lnTo>
                      <a:pt x="411" y="335"/>
                    </a:lnTo>
                    <a:lnTo>
                      <a:pt x="439" y="322"/>
                    </a:lnTo>
                    <a:lnTo>
                      <a:pt x="473" y="301"/>
                    </a:lnTo>
                    <a:lnTo>
                      <a:pt x="510" y="279"/>
                    </a:lnTo>
                    <a:lnTo>
                      <a:pt x="556" y="255"/>
                    </a:lnTo>
                    <a:lnTo>
                      <a:pt x="599" y="227"/>
                    </a:lnTo>
                    <a:lnTo>
                      <a:pt x="645" y="200"/>
                    </a:lnTo>
                    <a:lnTo>
                      <a:pt x="682" y="169"/>
                    </a:lnTo>
                    <a:lnTo>
                      <a:pt x="722" y="138"/>
                    </a:lnTo>
                    <a:lnTo>
                      <a:pt x="749" y="117"/>
                    </a:lnTo>
                    <a:lnTo>
                      <a:pt x="777" y="89"/>
                    </a:lnTo>
                    <a:lnTo>
                      <a:pt x="789" y="68"/>
                    </a:lnTo>
                    <a:lnTo>
                      <a:pt x="792" y="52"/>
                    </a:lnTo>
                    <a:lnTo>
                      <a:pt x="789" y="34"/>
                    </a:lnTo>
                    <a:lnTo>
                      <a:pt x="777" y="18"/>
                    </a:lnTo>
                    <a:lnTo>
                      <a:pt x="765" y="6"/>
                    </a:lnTo>
                    <a:lnTo>
                      <a:pt x="743" y="0"/>
                    </a:lnTo>
                    <a:lnTo>
                      <a:pt x="722" y="0"/>
                    </a:lnTo>
                    <a:lnTo>
                      <a:pt x="700" y="0"/>
                    </a:lnTo>
                    <a:close/>
                  </a:path>
                </a:pathLst>
              </a:custGeom>
              <a:solidFill>
                <a:srgbClr val="B6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39" name="Freeform 161"/>
              <p:cNvSpPr>
                <a:spLocks/>
              </p:cNvSpPr>
              <p:nvPr/>
            </p:nvSpPr>
            <p:spPr bwMode="auto">
              <a:xfrm>
                <a:off x="5321" y="4691"/>
                <a:ext cx="740" cy="338"/>
              </a:xfrm>
              <a:custGeom>
                <a:avLst/>
                <a:gdLst>
                  <a:gd name="T0" fmla="*/ 661 w 740"/>
                  <a:gd name="T1" fmla="*/ 0 h 338"/>
                  <a:gd name="T2" fmla="*/ 529 w 740"/>
                  <a:gd name="T3" fmla="*/ 10 h 338"/>
                  <a:gd name="T4" fmla="*/ 314 w 740"/>
                  <a:gd name="T5" fmla="*/ 62 h 338"/>
                  <a:gd name="T6" fmla="*/ 129 w 740"/>
                  <a:gd name="T7" fmla="*/ 151 h 338"/>
                  <a:gd name="T8" fmla="*/ 129 w 740"/>
                  <a:gd name="T9" fmla="*/ 151 h 338"/>
                  <a:gd name="T10" fmla="*/ 96 w 740"/>
                  <a:gd name="T11" fmla="*/ 179 h 338"/>
                  <a:gd name="T12" fmla="*/ 62 w 740"/>
                  <a:gd name="T13" fmla="*/ 206 h 338"/>
                  <a:gd name="T14" fmla="*/ 34 w 740"/>
                  <a:gd name="T15" fmla="*/ 222 h 338"/>
                  <a:gd name="T16" fmla="*/ 13 w 740"/>
                  <a:gd name="T17" fmla="*/ 243 h 338"/>
                  <a:gd name="T18" fmla="*/ 0 w 740"/>
                  <a:gd name="T19" fmla="*/ 255 h 338"/>
                  <a:gd name="T20" fmla="*/ 0 w 740"/>
                  <a:gd name="T21" fmla="*/ 271 h 338"/>
                  <a:gd name="T22" fmla="*/ 13 w 740"/>
                  <a:gd name="T23" fmla="*/ 283 h 338"/>
                  <a:gd name="T24" fmla="*/ 40 w 740"/>
                  <a:gd name="T25" fmla="*/ 298 h 338"/>
                  <a:gd name="T26" fmla="*/ 80 w 740"/>
                  <a:gd name="T27" fmla="*/ 317 h 338"/>
                  <a:gd name="T28" fmla="*/ 80 w 740"/>
                  <a:gd name="T29" fmla="*/ 317 h 338"/>
                  <a:gd name="T30" fmla="*/ 218 w 740"/>
                  <a:gd name="T31" fmla="*/ 338 h 338"/>
                  <a:gd name="T32" fmla="*/ 301 w 740"/>
                  <a:gd name="T33" fmla="*/ 332 h 338"/>
                  <a:gd name="T34" fmla="*/ 363 w 740"/>
                  <a:gd name="T35" fmla="*/ 317 h 338"/>
                  <a:gd name="T36" fmla="*/ 363 w 740"/>
                  <a:gd name="T37" fmla="*/ 317 h 338"/>
                  <a:gd name="T38" fmla="*/ 372 w 740"/>
                  <a:gd name="T39" fmla="*/ 311 h 338"/>
                  <a:gd name="T40" fmla="*/ 390 w 740"/>
                  <a:gd name="T41" fmla="*/ 298 h 338"/>
                  <a:gd name="T42" fmla="*/ 418 w 740"/>
                  <a:gd name="T43" fmla="*/ 289 h 338"/>
                  <a:gd name="T44" fmla="*/ 455 w 740"/>
                  <a:gd name="T45" fmla="*/ 265 h 338"/>
                  <a:gd name="T46" fmla="*/ 495 w 740"/>
                  <a:gd name="T47" fmla="*/ 243 h 338"/>
                  <a:gd name="T48" fmla="*/ 541 w 740"/>
                  <a:gd name="T49" fmla="*/ 215 h 338"/>
                  <a:gd name="T50" fmla="*/ 584 w 740"/>
                  <a:gd name="T51" fmla="*/ 194 h 338"/>
                  <a:gd name="T52" fmla="*/ 627 w 740"/>
                  <a:gd name="T53" fmla="*/ 166 h 338"/>
                  <a:gd name="T54" fmla="*/ 667 w 740"/>
                  <a:gd name="T55" fmla="*/ 139 h 338"/>
                  <a:gd name="T56" fmla="*/ 694 w 740"/>
                  <a:gd name="T57" fmla="*/ 117 h 338"/>
                  <a:gd name="T58" fmla="*/ 694 w 740"/>
                  <a:gd name="T59" fmla="*/ 117 h 338"/>
                  <a:gd name="T60" fmla="*/ 716 w 740"/>
                  <a:gd name="T61" fmla="*/ 89 h 338"/>
                  <a:gd name="T62" fmla="*/ 734 w 740"/>
                  <a:gd name="T63" fmla="*/ 65 h 338"/>
                  <a:gd name="T64" fmla="*/ 740 w 740"/>
                  <a:gd name="T65" fmla="*/ 43 h 338"/>
                  <a:gd name="T66" fmla="*/ 734 w 740"/>
                  <a:gd name="T67" fmla="*/ 34 h 338"/>
                  <a:gd name="T68" fmla="*/ 722 w 740"/>
                  <a:gd name="T69" fmla="*/ 16 h 338"/>
                  <a:gd name="T70" fmla="*/ 713 w 740"/>
                  <a:gd name="T71" fmla="*/ 7 h 338"/>
                  <a:gd name="T72" fmla="*/ 694 w 740"/>
                  <a:gd name="T73" fmla="*/ 0 h 338"/>
                  <a:gd name="T74" fmla="*/ 679 w 740"/>
                  <a:gd name="T75" fmla="*/ 0 h 338"/>
                  <a:gd name="T76" fmla="*/ 661 w 740"/>
                  <a:gd name="T77" fmla="*/ 0 h 3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0"/>
                  <a:gd name="T118" fmla="*/ 0 h 338"/>
                  <a:gd name="T119" fmla="*/ 740 w 740"/>
                  <a:gd name="T120" fmla="*/ 338 h 3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0" h="338">
                    <a:moveTo>
                      <a:pt x="661" y="0"/>
                    </a:moveTo>
                    <a:lnTo>
                      <a:pt x="529" y="10"/>
                    </a:lnTo>
                    <a:lnTo>
                      <a:pt x="314" y="62"/>
                    </a:lnTo>
                    <a:lnTo>
                      <a:pt x="129" y="151"/>
                    </a:lnTo>
                    <a:lnTo>
                      <a:pt x="96" y="179"/>
                    </a:lnTo>
                    <a:lnTo>
                      <a:pt x="62" y="206"/>
                    </a:lnTo>
                    <a:lnTo>
                      <a:pt x="34" y="222"/>
                    </a:lnTo>
                    <a:lnTo>
                      <a:pt x="13" y="243"/>
                    </a:lnTo>
                    <a:lnTo>
                      <a:pt x="0" y="255"/>
                    </a:lnTo>
                    <a:lnTo>
                      <a:pt x="0" y="271"/>
                    </a:lnTo>
                    <a:lnTo>
                      <a:pt x="13" y="283"/>
                    </a:lnTo>
                    <a:lnTo>
                      <a:pt x="40" y="298"/>
                    </a:lnTo>
                    <a:lnTo>
                      <a:pt x="80" y="317"/>
                    </a:lnTo>
                    <a:lnTo>
                      <a:pt x="218" y="338"/>
                    </a:lnTo>
                    <a:lnTo>
                      <a:pt x="301" y="332"/>
                    </a:lnTo>
                    <a:lnTo>
                      <a:pt x="363" y="317"/>
                    </a:lnTo>
                    <a:lnTo>
                      <a:pt x="372" y="311"/>
                    </a:lnTo>
                    <a:lnTo>
                      <a:pt x="390" y="298"/>
                    </a:lnTo>
                    <a:lnTo>
                      <a:pt x="418" y="289"/>
                    </a:lnTo>
                    <a:lnTo>
                      <a:pt x="455" y="265"/>
                    </a:lnTo>
                    <a:lnTo>
                      <a:pt x="495" y="243"/>
                    </a:lnTo>
                    <a:lnTo>
                      <a:pt x="541" y="215"/>
                    </a:lnTo>
                    <a:lnTo>
                      <a:pt x="584" y="194"/>
                    </a:lnTo>
                    <a:lnTo>
                      <a:pt x="627" y="166"/>
                    </a:lnTo>
                    <a:lnTo>
                      <a:pt x="667" y="139"/>
                    </a:lnTo>
                    <a:lnTo>
                      <a:pt x="694" y="117"/>
                    </a:lnTo>
                    <a:lnTo>
                      <a:pt x="716" y="89"/>
                    </a:lnTo>
                    <a:lnTo>
                      <a:pt x="734" y="65"/>
                    </a:lnTo>
                    <a:lnTo>
                      <a:pt x="740" y="43"/>
                    </a:lnTo>
                    <a:lnTo>
                      <a:pt x="734" y="34"/>
                    </a:lnTo>
                    <a:lnTo>
                      <a:pt x="722" y="16"/>
                    </a:lnTo>
                    <a:lnTo>
                      <a:pt x="713" y="7"/>
                    </a:lnTo>
                    <a:lnTo>
                      <a:pt x="694" y="0"/>
                    </a:lnTo>
                    <a:lnTo>
                      <a:pt x="679" y="0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B0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40" name="Freeform 162"/>
              <p:cNvSpPr>
                <a:spLocks/>
              </p:cNvSpPr>
              <p:nvPr/>
            </p:nvSpPr>
            <p:spPr bwMode="auto">
              <a:xfrm>
                <a:off x="5346" y="4707"/>
                <a:ext cx="676" cy="310"/>
              </a:xfrm>
              <a:custGeom>
                <a:avLst/>
                <a:gdLst>
                  <a:gd name="T0" fmla="*/ 602 w 676"/>
                  <a:gd name="T1" fmla="*/ 0 h 310"/>
                  <a:gd name="T2" fmla="*/ 482 w 676"/>
                  <a:gd name="T3" fmla="*/ 12 h 310"/>
                  <a:gd name="T4" fmla="*/ 289 w 676"/>
                  <a:gd name="T5" fmla="*/ 55 h 310"/>
                  <a:gd name="T6" fmla="*/ 120 w 676"/>
                  <a:gd name="T7" fmla="*/ 135 h 310"/>
                  <a:gd name="T8" fmla="*/ 120 w 676"/>
                  <a:gd name="T9" fmla="*/ 135 h 310"/>
                  <a:gd name="T10" fmla="*/ 83 w 676"/>
                  <a:gd name="T11" fmla="*/ 166 h 310"/>
                  <a:gd name="T12" fmla="*/ 49 w 676"/>
                  <a:gd name="T13" fmla="*/ 190 h 310"/>
                  <a:gd name="T14" fmla="*/ 21 w 676"/>
                  <a:gd name="T15" fmla="*/ 212 h 310"/>
                  <a:gd name="T16" fmla="*/ 3 w 676"/>
                  <a:gd name="T17" fmla="*/ 227 h 310"/>
                  <a:gd name="T18" fmla="*/ 0 w 676"/>
                  <a:gd name="T19" fmla="*/ 245 h 310"/>
                  <a:gd name="T20" fmla="*/ 3 w 676"/>
                  <a:gd name="T21" fmla="*/ 255 h 310"/>
                  <a:gd name="T22" fmla="*/ 28 w 676"/>
                  <a:gd name="T23" fmla="*/ 267 h 310"/>
                  <a:gd name="T24" fmla="*/ 71 w 676"/>
                  <a:gd name="T25" fmla="*/ 282 h 310"/>
                  <a:gd name="T26" fmla="*/ 71 w 676"/>
                  <a:gd name="T27" fmla="*/ 282 h 310"/>
                  <a:gd name="T28" fmla="*/ 193 w 676"/>
                  <a:gd name="T29" fmla="*/ 307 h 310"/>
                  <a:gd name="T30" fmla="*/ 270 w 676"/>
                  <a:gd name="T31" fmla="*/ 310 h 310"/>
                  <a:gd name="T32" fmla="*/ 319 w 676"/>
                  <a:gd name="T33" fmla="*/ 301 h 310"/>
                  <a:gd name="T34" fmla="*/ 319 w 676"/>
                  <a:gd name="T35" fmla="*/ 301 h 310"/>
                  <a:gd name="T36" fmla="*/ 332 w 676"/>
                  <a:gd name="T37" fmla="*/ 295 h 310"/>
                  <a:gd name="T38" fmla="*/ 353 w 676"/>
                  <a:gd name="T39" fmla="*/ 282 h 310"/>
                  <a:gd name="T40" fmla="*/ 387 w 676"/>
                  <a:gd name="T41" fmla="*/ 267 h 310"/>
                  <a:gd name="T42" fmla="*/ 427 w 676"/>
                  <a:gd name="T43" fmla="*/ 239 h 310"/>
                  <a:gd name="T44" fmla="*/ 476 w 676"/>
                  <a:gd name="T45" fmla="*/ 218 h 310"/>
                  <a:gd name="T46" fmla="*/ 519 w 676"/>
                  <a:gd name="T47" fmla="*/ 184 h 310"/>
                  <a:gd name="T48" fmla="*/ 565 w 676"/>
                  <a:gd name="T49" fmla="*/ 156 h 310"/>
                  <a:gd name="T50" fmla="*/ 608 w 676"/>
                  <a:gd name="T51" fmla="*/ 129 h 310"/>
                  <a:gd name="T52" fmla="*/ 636 w 676"/>
                  <a:gd name="T53" fmla="*/ 101 h 310"/>
                  <a:gd name="T54" fmla="*/ 636 w 676"/>
                  <a:gd name="T55" fmla="*/ 101 h 310"/>
                  <a:gd name="T56" fmla="*/ 660 w 676"/>
                  <a:gd name="T57" fmla="*/ 73 h 310"/>
                  <a:gd name="T58" fmla="*/ 676 w 676"/>
                  <a:gd name="T59" fmla="*/ 55 h 310"/>
                  <a:gd name="T60" fmla="*/ 676 w 676"/>
                  <a:gd name="T61" fmla="*/ 34 h 310"/>
                  <a:gd name="T62" fmla="*/ 669 w 676"/>
                  <a:gd name="T63" fmla="*/ 21 h 310"/>
                  <a:gd name="T64" fmla="*/ 660 w 676"/>
                  <a:gd name="T65" fmla="*/ 12 h 310"/>
                  <a:gd name="T66" fmla="*/ 642 w 676"/>
                  <a:gd name="T67" fmla="*/ 0 h 310"/>
                  <a:gd name="T68" fmla="*/ 626 w 676"/>
                  <a:gd name="T69" fmla="*/ 0 h 310"/>
                  <a:gd name="T70" fmla="*/ 602 w 676"/>
                  <a:gd name="T71" fmla="*/ 0 h 3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76"/>
                  <a:gd name="T109" fmla="*/ 0 h 310"/>
                  <a:gd name="T110" fmla="*/ 676 w 676"/>
                  <a:gd name="T111" fmla="*/ 310 h 3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76" h="310">
                    <a:moveTo>
                      <a:pt x="602" y="0"/>
                    </a:moveTo>
                    <a:lnTo>
                      <a:pt x="482" y="12"/>
                    </a:lnTo>
                    <a:lnTo>
                      <a:pt x="289" y="55"/>
                    </a:lnTo>
                    <a:lnTo>
                      <a:pt x="120" y="135"/>
                    </a:lnTo>
                    <a:lnTo>
                      <a:pt x="83" y="166"/>
                    </a:lnTo>
                    <a:lnTo>
                      <a:pt x="49" y="190"/>
                    </a:lnTo>
                    <a:lnTo>
                      <a:pt x="21" y="212"/>
                    </a:lnTo>
                    <a:lnTo>
                      <a:pt x="3" y="227"/>
                    </a:lnTo>
                    <a:lnTo>
                      <a:pt x="0" y="245"/>
                    </a:lnTo>
                    <a:lnTo>
                      <a:pt x="3" y="255"/>
                    </a:lnTo>
                    <a:lnTo>
                      <a:pt x="28" y="267"/>
                    </a:lnTo>
                    <a:lnTo>
                      <a:pt x="71" y="282"/>
                    </a:lnTo>
                    <a:lnTo>
                      <a:pt x="193" y="307"/>
                    </a:lnTo>
                    <a:lnTo>
                      <a:pt x="270" y="310"/>
                    </a:lnTo>
                    <a:lnTo>
                      <a:pt x="319" y="301"/>
                    </a:lnTo>
                    <a:lnTo>
                      <a:pt x="332" y="295"/>
                    </a:lnTo>
                    <a:lnTo>
                      <a:pt x="353" y="282"/>
                    </a:lnTo>
                    <a:lnTo>
                      <a:pt x="387" y="267"/>
                    </a:lnTo>
                    <a:lnTo>
                      <a:pt x="427" y="239"/>
                    </a:lnTo>
                    <a:lnTo>
                      <a:pt x="476" y="218"/>
                    </a:lnTo>
                    <a:lnTo>
                      <a:pt x="519" y="184"/>
                    </a:lnTo>
                    <a:lnTo>
                      <a:pt x="565" y="156"/>
                    </a:lnTo>
                    <a:lnTo>
                      <a:pt x="608" y="129"/>
                    </a:lnTo>
                    <a:lnTo>
                      <a:pt x="636" y="101"/>
                    </a:lnTo>
                    <a:lnTo>
                      <a:pt x="660" y="73"/>
                    </a:lnTo>
                    <a:lnTo>
                      <a:pt x="676" y="55"/>
                    </a:lnTo>
                    <a:lnTo>
                      <a:pt x="676" y="34"/>
                    </a:lnTo>
                    <a:lnTo>
                      <a:pt x="669" y="21"/>
                    </a:lnTo>
                    <a:lnTo>
                      <a:pt x="660" y="12"/>
                    </a:lnTo>
                    <a:lnTo>
                      <a:pt x="642" y="0"/>
                    </a:lnTo>
                    <a:lnTo>
                      <a:pt x="626" y="0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AB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41" name="Freeform 163"/>
              <p:cNvSpPr>
                <a:spLocks/>
              </p:cNvSpPr>
              <p:nvPr/>
            </p:nvSpPr>
            <p:spPr bwMode="auto">
              <a:xfrm>
                <a:off x="5367" y="4725"/>
                <a:ext cx="621" cy="283"/>
              </a:xfrm>
              <a:custGeom>
                <a:avLst/>
                <a:gdLst>
                  <a:gd name="T0" fmla="*/ 550 w 621"/>
                  <a:gd name="T1" fmla="*/ 0 h 283"/>
                  <a:gd name="T2" fmla="*/ 443 w 621"/>
                  <a:gd name="T3" fmla="*/ 9 h 283"/>
                  <a:gd name="T4" fmla="*/ 268 w 621"/>
                  <a:gd name="T5" fmla="*/ 49 h 283"/>
                  <a:gd name="T6" fmla="*/ 117 w 621"/>
                  <a:gd name="T7" fmla="*/ 117 h 283"/>
                  <a:gd name="T8" fmla="*/ 117 w 621"/>
                  <a:gd name="T9" fmla="*/ 117 h 283"/>
                  <a:gd name="T10" fmla="*/ 77 w 621"/>
                  <a:gd name="T11" fmla="*/ 145 h 283"/>
                  <a:gd name="T12" fmla="*/ 43 w 621"/>
                  <a:gd name="T13" fmla="*/ 172 h 283"/>
                  <a:gd name="T14" fmla="*/ 22 w 621"/>
                  <a:gd name="T15" fmla="*/ 194 h 283"/>
                  <a:gd name="T16" fmla="*/ 7 w 621"/>
                  <a:gd name="T17" fmla="*/ 209 h 283"/>
                  <a:gd name="T18" fmla="*/ 0 w 621"/>
                  <a:gd name="T19" fmla="*/ 221 h 283"/>
                  <a:gd name="T20" fmla="*/ 7 w 621"/>
                  <a:gd name="T21" fmla="*/ 237 h 283"/>
                  <a:gd name="T22" fmla="*/ 28 w 621"/>
                  <a:gd name="T23" fmla="*/ 249 h 283"/>
                  <a:gd name="T24" fmla="*/ 65 w 621"/>
                  <a:gd name="T25" fmla="*/ 264 h 283"/>
                  <a:gd name="T26" fmla="*/ 65 w 621"/>
                  <a:gd name="T27" fmla="*/ 264 h 283"/>
                  <a:gd name="T28" fmla="*/ 182 w 621"/>
                  <a:gd name="T29" fmla="*/ 283 h 283"/>
                  <a:gd name="T30" fmla="*/ 255 w 621"/>
                  <a:gd name="T31" fmla="*/ 277 h 283"/>
                  <a:gd name="T32" fmla="*/ 298 w 621"/>
                  <a:gd name="T33" fmla="*/ 264 h 283"/>
                  <a:gd name="T34" fmla="*/ 298 w 621"/>
                  <a:gd name="T35" fmla="*/ 264 h 283"/>
                  <a:gd name="T36" fmla="*/ 311 w 621"/>
                  <a:gd name="T37" fmla="*/ 261 h 283"/>
                  <a:gd name="T38" fmla="*/ 332 w 621"/>
                  <a:gd name="T39" fmla="*/ 249 h 283"/>
                  <a:gd name="T40" fmla="*/ 372 w 621"/>
                  <a:gd name="T41" fmla="*/ 227 h 283"/>
                  <a:gd name="T42" fmla="*/ 415 w 621"/>
                  <a:gd name="T43" fmla="*/ 203 h 283"/>
                  <a:gd name="T44" fmla="*/ 467 w 621"/>
                  <a:gd name="T45" fmla="*/ 175 h 283"/>
                  <a:gd name="T46" fmla="*/ 510 w 621"/>
                  <a:gd name="T47" fmla="*/ 148 h 283"/>
                  <a:gd name="T48" fmla="*/ 550 w 621"/>
                  <a:gd name="T49" fmla="*/ 120 h 283"/>
                  <a:gd name="T50" fmla="*/ 581 w 621"/>
                  <a:gd name="T51" fmla="*/ 98 h 283"/>
                  <a:gd name="T52" fmla="*/ 581 w 621"/>
                  <a:gd name="T53" fmla="*/ 98 h 283"/>
                  <a:gd name="T54" fmla="*/ 605 w 621"/>
                  <a:gd name="T55" fmla="*/ 71 h 283"/>
                  <a:gd name="T56" fmla="*/ 615 w 621"/>
                  <a:gd name="T57" fmla="*/ 49 h 283"/>
                  <a:gd name="T58" fmla="*/ 621 w 621"/>
                  <a:gd name="T59" fmla="*/ 31 h 283"/>
                  <a:gd name="T60" fmla="*/ 615 w 621"/>
                  <a:gd name="T61" fmla="*/ 22 h 283"/>
                  <a:gd name="T62" fmla="*/ 605 w 621"/>
                  <a:gd name="T63" fmla="*/ 9 h 283"/>
                  <a:gd name="T64" fmla="*/ 587 w 621"/>
                  <a:gd name="T65" fmla="*/ 0 h 283"/>
                  <a:gd name="T66" fmla="*/ 572 w 621"/>
                  <a:gd name="T67" fmla="*/ 0 h 283"/>
                  <a:gd name="T68" fmla="*/ 550 w 621"/>
                  <a:gd name="T69" fmla="*/ 0 h 28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21"/>
                  <a:gd name="T106" fmla="*/ 0 h 283"/>
                  <a:gd name="T107" fmla="*/ 621 w 621"/>
                  <a:gd name="T108" fmla="*/ 283 h 28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21" h="283">
                    <a:moveTo>
                      <a:pt x="550" y="0"/>
                    </a:moveTo>
                    <a:lnTo>
                      <a:pt x="443" y="9"/>
                    </a:lnTo>
                    <a:lnTo>
                      <a:pt x="268" y="49"/>
                    </a:lnTo>
                    <a:lnTo>
                      <a:pt x="117" y="117"/>
                    </a:lnTo>
                    <a:lnTo>
                      <a:pt x="77" y="145"/>
                    </a:lnTo>
                    <a:lnTo>
                      <a:pt x="43" y="172"/>
                    </a:lnTo>
                    <a:lnTo>
                      <a:pt x="22" y="194"/>
                    </a:lnTo>
                    <a:lnTo>
                      <a:pt x="7" y="209"/>
                    </a:lnTo>
                    <a:lnTo>
                      <a:pt x="0" y="221"/>
                    </a:lnTo>
                    <a:lnTo>
                      <a:pt x="7" y="237"/>
                    </a:lnTo>
                    <a:lnTo>
                      <a:pt x="28" y="249"/>
                    </a:lnTo>
                    <a:lnTo>
                      <a:pt x="65" y="264"/>
                    </a:lnTo>
                    <a:lnTo>
                      <a:pt x="182" y="283"/>
                    </a:lnTo>
                    <a:lnTo>
                      <a:pt x="255" y="277"/>
                    </a:lnTo>
                    <a:lnTo>
                      <a:pt x="298" y="264"/>
                    </a:lnTo>
                    <a:lnTo>
                      <a:pt x="311" y="261"/>
                    </a:lnTo>
                    <a:lnTo>
                      <a:pt x="332" y="249"/>
                    </a:lnTo>
                    <a:lnTo>
                      <a:pt x="372" y="227"/>
                    </a:lnTo>
                    <a:lnTo>
                      <a:pt x="415" y="203"/>
                    </a:lnTo>
                    <a:lnTo>
                      <a:pt x="467" y="175"/>
                    </a:lnTo>
                    <a:lnTo>
                      <a:pt x="510" y="148"/>
                    </a:lnTo>
                    <a:lnTo>
                      <a:pt x="550" y="120"/>
                    </a:lnTo>
                    <a:lnTo>
                      <a:pt x="581" y="98"/>
                    </a:lnTo>
                    <a:lnTo>
                      <a:pt x="605" y="71"/>
                    </a:lnTo>
                    <a:lnTo>
                      <a:pt x="615" y="49"/>
                    </a:lnTo>
                    <a:lnTo>
                      <a:pt x="621" y="31"/>
                    </a:lnTo>
                    <a:lnTo>
                      <a:pt x="615" y="22"/>
                    </a:lnTo>
                    <a:lnTo>
                      <a:pt x="605" y="9"/>
                    </a:lnTo>
                    <a:lnTo>
                      <a:pt x="587" y="0"/>
                    </a:lnTo>
                    <a:lnTo>
                      <a:pt x="572" y="0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rgbClr val="A5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42" name="Freeform 164"/>
              <p:cNvSpPr>
                <a:spLocks/>
              </p:cNvSpPr>
              <p:nvPr/>
            </p:nvSpPr>
            <p:spPr bwMode="auto">
              <a:xfrm>
                <a:off x="5389" y="4741"/>
                <a:ext cx="559" cy="254"/>
              </a:xfrm>
              <a:custGeom>
                <a:avLst/>
                <a:gdLst>
                  <a:gd name="T0" fmla="*/ 494 w 559"/>
                  <a:gd name="T1" fmla="*/ 0 h 254"/>
                  <a:gd name="T2" fmla="*/ 399 w 559"/>
                  <a:gd name="T3" fmla="*/ 12 h 254"/>
                  <a:gd name="T4" fmla="*/ 239 w 559"/>
                  <a:gd name="T5" fmla="*/ 49 h 254"/>
                  <a:gd name="T6" fmla="*/ 95 w 559"/>
                  <a:gd name="T7" fmla="*/ 116 h 254"/>
                  <a:gd name="T8" fmla="*/ 95 w 559"/>
                  <a:gd name="T9" fmla="*/ 116 h 254"/>
                  <a:gd name="T10" fmla="*/ 55 w 559"/>
                  <a:gd name="T11" fmla="*/ 150 h 254"/>
                  <a:gd name="T12" fmla="*/ 21 w 559"/>
                  <a:gd name="T13" fmla="*/ 172 h 254"/>
                  <a:gd name="T14" fmla="*/ 0 w 559"/>
                  <a:gd name="T15" fmla="*/ 187 h 254"/>
                  <a:gd name="T16" fmla="*/ 0 w 559"/>
                  <a:gd name="T17" fmla="*/ 205 h 254"/>
                  <a:gd name="T18" fmla="*/ 15 w 559"/>
                  <a:gd name="T19" fmla="*/ 215 h 254"/>
                  <a:gd name="T20" fmla="*/ 61 w 559"/>
                  <a:gd name="T21" fmla="*/ 233 h 254"/>
                  <a:gd name="T22" fmla="*/ 61 w 559"/>
                  <a:gd name="T23" fmla="*/ 233 h 254"/>
                  <a:gd name="T24" fmla="*/ 166 w 559"/>
                  <a:gd name="T25" fmla="*/ 254 h 254"/>
                  <a:gd name="T26" fmla="*/ 233 w 559"/>
                  <a:gd name="T27" fmla="*/ 254 h 254"/>
                  <a:gd name="T28" fmla="*/ 276 w 559"/>
                  <a:gd name="T29" fmla="*/ 248 h 254"/>
                  <a:gd name="T30" fmla="*/ 276 w 559"/>
                  <a:gd name="T31" fmla="*/ 248 h 254"/>
                  <a:gd name="T32" fmla="*/ 289 w 559"/>
                  <a:gd name="T33" fmla="*/ 245 h 254"/>
                  <a:gd name="T34" fmla="*/ 310 w 559"/>
                  <a:gd name="T35" fmla="*/ 233 h 254"/>
                  <a:gd name="T36" fmla="*/ 344 w 559"/>
                  <a:gd name="T37" fmla="*/ 211 h 254"/>
                  <a:gd name="T38" fmla="*/ 384 w 559"/>
                  <a:gd name="T39" fmla="*/ 187 h 254"/>
                  <a:gd name="T40" fmla="*/ 421 w 559"/>
                  <a:gd name="T41" fmla="*/ 159 h 254"/>
                  <a:gd name="T42" fmla="*/ 461 w 559"/>
                  <a:gd name="T43" fmla="*/ 132 h 254"/>
                  <a:gd name="T44" fmla="*/ 501 w 559"/>
                  <a:gd name="T45" fmla="*/ 104 h 254"/>
                  <a:gd name="T46" fmla="*/ 528 w 559"/>
                  <a:gd name="T47" fmla="*/ 82 h 254"/>
                  <a:gd name="T48" fmla="*/ 528 w 559"/>
                  <a:gd name="T49" fmla="*/ 82 h 254"/>
                  <a:gd name="T50" fmla="*/ 556 w 559"/>
                  <a:gd name="T51" fmla="*/ 55 h 254"/>
                  <a:gd name="T52" fmla="*/ 559 w 559"/>
                  <a:gd name="T53" fmla="*/ 33 h 254"/>
                  <a:gd name="T54" fmla="*/ 556 w 559"/>
                  <a:gd name="T55" fmla="*/ 15 h 254"/>
                  <a:gd name="T56" fmla="*/ 543 w 559"/>
                  <a:gd name="T57" fmla="*/ 6 h 254"/>
                  <a:gd name="T58" fmla="*/ 522 w 559"/>
                  <a:gd name="T59" fmla="*/ 0 h 254"/>
                  <a:gd name="T60" fmla="*/ 494 w 559"/>
                  <a:gd name="T61" fmla="*/ 0 h 25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59"/>
                  <a:gd name="T94" fmla="*/ 0 h 254"/>
                  <a:gd name="T95" fmla="*/ 559 w 559"/>
                  <a:gd name="T96" fmla="*/ 254 h 254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59" h="254">
                    <a:moveTo>
                      <a:pt x="494" y="0"/>
                    </a:moveTo>
                    <a:lnTo>
                      <a:pt x="399" y="12"/>
                    </a:lnTo>
                    <a:lnTo>
                      <a:pt x="239" y="49"/>
                    </a:lnTo>
                    <a:lnTo>
                      <a:pt x="95" y="116"/>
                    </a:lnTo>
                    <a:lnTo>
                      <a:pt x="55" y="150"/>
                    </a:lnTo>
                    <a:lnTo>
                      <a:pt x="21" y="172"/>
                    </a:lnTo>
                    <a:lnTo>
                      <a:pt x="0" y="187"/>
                    </a:lnTo>
                    <a:lnTo>
                      <a:pt x="0" y="205"/>
                    </a:lnTo>
                    <a:lnTo>
                      <a:pt x="15" y="215"/>
                    </a:lnTo>
                    <a:lnTo>
                      <a:pt x="61" y="233"/>
                    </a:lnTo>
                    <a:lnTo>
                      <a:pt x="166" y="254"/>
                    </a:lnTo>
                    <a:lnTo>
                      <a:pt x="233" y="254"/>
                    </a:lnTo>
                    <a:lnTo>
                      <a:pt x="276" y="248"/>
                    </a:lnTo>
                    <a:lnTo>
                      <a:pt x="289" y="245"/>
                    </a:lnTo>
                    <a:lnTo>
                      <a:pt x="310" y="233"/>
                    </a:lnTo>
                    <a:lnTo>
                      <a:pt x="344" y="211"/>
                    </a:lnTo>
                    <a:lnTo>
                      <a:pt x="384" y="187"/>
                    </a:lnTo>
                    <a:lnTo>
                      <a:pt x="421" y="159"/>
                    </a:lnTo>
                    <a:lnTo>
                      <a:pt x="461" y="132"/>
                    </a:lnTo>
                    <a:lnTo>
                      <a:pt x="501" y="104"/>
                    </a:lnTo>
                    <a:lnTo>
                      <a:pt x="528" y="82"/>
                    </a:lnTo>
                    <a:lnTo>
                      <a:pt x="556" y="55"/>
                    </a:lnTo>
                    <a:lnTo>
                      <a:pt x="559" y="33"/>
                    </a:lnTo>
                    <a:lnTo>
                      <a:pt x="556" y="15"/>
                    </a:lnTo>
                    <a:lnTo>
                      <a:pt x="543" y="6"/>
                    </a:lnTo>
                    <a:lnTo>
                      <a:pt x="522" y="0"/>
                    </a:lnTo>
                    <a:lnTo>
                      <a:pt x="494" y="0"/>
                    </a:lnTo>
                    <a:close/>
                  </a:path>
                </a:pathLst>
              </a:custGeom>
              <a:solidFill>
                <a:srgbClr val="9F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43" name="Freeform 165"/>
              <p:cNvSpPr>
                <a:spLocks/>
              </p:cNvSpPr>
              <p:nvPr/>
            </p:nvSpPr>
            <p:spPr bwMode="auto">
              <a:xfrm>
                <a:off x="5410" y="4756"/>
                <a:ext cx="507" cy="233"/>
              </a:xfrm>
              <a:custGeom>
                <a:avLst/>
                <a:gdLst>
                  <a:gd name="T0" fmla="*/ 455 w 507"/>
                  <a:gd name="T1" fmla="*/ 0 h 233"/>
                  <a:gd name="T2" fmla="*/ 363 w 507"/>
                  <a:gd name="T3" fmla="*/ 12 h 233"/>
                  <a:gd name="T4" fmla="*/ 218 w 507"/>
                  <a:gd name="T5" fmla="*/ 46 h 233"/>
                  <a:gd name="T6" fmla="*/ 90 w 507"/>
                  <a:gd name="T7" fmla="*/ 101 h 233"/>
                  <a:gd name="T8" fmla="*/ 90 w 507"/>
                  <a:gd name="T9" fmla="*/ 101 h 233"/>
                  <a:gd name="T10" fmla="*/ 50 w 507"/>
                  <a:gd name="T11" fmla="*/ 129 h 233"/>
                  <a:gd name="T12" fmla="*/ 22 w 507"/>
                  <a:gd name="T13" fmla="*/ 157 h 233"/>
                  <a:gd name="T14" fmla="*/ 0 w 507"/>
                  <a:gd name="T15" fmla="*/ 172 h 233"/>
                  <a:gd name="T16" fmla="*/ 0 w 507"/>
                  <a:gd name="T17" fmla="*/ 190 h 233"/>
                  <a:gd name="T18" fmla="*/ 19 w 507"/>
                  <a:gd name="T19" fmla="*/ 200 h 233"/>
                  <a:gd name="T20" fmla="*/ 56 w 507"/>
                  <a:gd name="T21" fmla="*/ 218 h 233"/>
                  <a:gd name="T22" fmla="*/ 56 w 507"/>
                  <a:gd name="T23" fmla="*/ 218 h 233"/>
                  <a:gd name="T24" fmla="*/ 145 w 507"/>
                  <a:gd name="T25" fmla="*/ 233 h 233"/>
                  <a:gd name="T26" fmla="*/ 206 w 507"/>
                  <a:gd name="T27" fmla="*/ 230 h 233"/>
                  <a:gd name="T28" fmla="*/ 240 w 507"/>
                  <a:gd name="T29" fmla="*/ 218 h 233"/>
                  <a:gd name="T30" fmla="*/ 240 w 507"/>
                  <a:gd name="T31" fmla="*/ 218 h 233"/>
                  <a:gd name="T32" fmla="*/ 255 w 507"/>
                  <a:gd name="T33" fmla="*/ 212 h 233"/>
                  <a:gd name="T34" fmla="*/ 289 w 507"/>
                  <a:gd name="T35" fmla="*/ 196 h 233"/>
                  <a:gd name="T36" fmla="*/ 338 w 507"/>
                  <a:gd name="T37" fmla="*/ 169 h 233"/>
                  <a:gd name="T38" fmla="*/ 390 w 507"/>
                  <a:gd name="T39" fmla="*/ 141 h 233"/>
                  <a:gd name="T40" fmla="*/ 440 w 507"/>
                  <a:gd name="T41" fmla="*/ 114 h 233"/>
                  <a:gd name="T42" fmla="*/ 473 w 507"/>
                  <a:gd name="T43" fmla="*/ 86 h 233"/>
                  <a:gd name="T44" fmla="*/ 473 w 507"/>
                  <a:gd name="T45" fmla="*/ 86 h 233"/>
                  <a:gd name="T46" fmla="*/ 495 w 507"/>
                  <a:gd name="T47" fmla="*/ 55 h 233"/>
                  <a:gd name="T48" fmla="*/ 507 w 507"/>
                  <a:gd name="T49" fmla="*/ 34 h 233"/>
                  <a:gd name="T50" fmla="*/ 501 w 507"/>
                  <a:gd name="T51" fmla="*/ 18 h 233"/>
                  <a:gd name="T52" fmla="*/ 489 w 507"/>
                  <a:gd name="T53" fmla="*/ 6 h 233"/>
                  <a:gd name="T54" fmla="*/ 473 w 507"/>
                  <a:gd name="T55" fmla="*/ 0 h 233"/>
                  <a:gd name="T56" fmla="*/ 455 w 507"/>
                  <a:gd name="T57" fmla="*/ 0 h 23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07"/>
                  <a:gd name="T88" fmla="*/ 0 h 233"/>
                  <a:gd name="T89" fmla="*/ 507 w 507"/>
                  <a:gd name="T90" fmla="*/ 233 h 23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07" h="233">
                    <a:moveTo>
                      <a:pt x="455" y="0"/>
                    </a:moveTo>
                    <a:lnTo>
                      <a:pt x="363" y="12"/>
                    </a:lnTo>
                    <a:lnTo>
                      <a:pt x="218" y="46"/>
                    </a:lnTo>
                    <a:lnTo>
                      <a:pt x="90" y="101"/>
                    </a:lnTo>
                    <a:lnTo>
                      <a:pt x="50" y="129"/>
                    </a:lnTo>
                    <a:lnTo>
                      <a:pt x="22" y="157"/>
                    </a:lnTo>
                    <a:lnTo>
                      <a:pt x="0" y="172"/>
                    </a:lnTo>
                    <a:lnTo>
                      <a:pt x="0" y="190"/>
                    </a:lnTo>
                    <a:lnTo>
                      <a:pt x="19" y="200"/>
                    </a:lnTo>
                    <a:lnTo>
                      <a:pt x="56" y="218"/>
                    </a:lnTo>
                    <a:lnTo>
                      <a:pt x="145" y="233"/>
                    </a:lnTo>
                    <a:lnTo>
                      <a:pt x="206" y="230"/>
                    </a:lnTo>
                    <a:lnTo>
                      <a:pt x="240" y="218"/>
                    </a:lnTo>
                    <a:lnTo>
                      <a:pt x="255" y="212"/>
                    </a:lnTo>
                    <a:lnTo>
                      <a:pt x="289" y="196"/>
                    </a:lnTo>
                    <a:lnTo>
                      <a:pt x="338" y="169"/>
                    </a:lnTo>
                    <a:lnTo>
                      <a:pt x="390" y="141"/>
                    </a:lnTo>
                    <a:lnTo>
                      <a:pt x="440" y="114"/>
                    </a:lnTo>
                    <a:lnTo>
                      <a:pt x="473" y="86"/>
                    </a:lnTo>
                    <a:lnTo>
                      <a:pt x="495" y="55"/>
                    </a:lnTo>
                    <a:lnTo>
                      <a:pt x="507" y="34"/>
                    </a:lnTo>
                    <a:lnTo>
                      <a:pt x="501" y="18"/>
                    </a:lnTo>
                    <a:lnTo>
                      <a:pt x="489" y="6"/>
                    </a:lnTo>
                    <a:lnTo>
                      <a:pt x="473" y="0"/>
                    </a:lnTo>
                    <a:lnTo>
                      <a:pt x="455" y="0"/>
                    </a:lnTo>
                    <a:close/>
                  </a:path>
                </a:pathLst>
              </a:custGeom>
              <a:solidFill>
                <a:srgbClr val="99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44" name="Freeform 166"/>
              <p:cNvSpPr>
                <a:spLocks/>
              </p:cNvSpPr>
              <p:nvPr/>
            </p:nvSpPr>
            <p:spPr bwMode="auto">
              <a:xfrm>
                <a:off x="5432" y="4774"/>
                <a:ext cx="445" cy="206"/>
              </a:xfrm>
              <a:custGeom>
                <a:avLst/>
                <a:gdLst>
                  <a:gd name="T0" fmla="*/ 402 w 445"/>
                  <a:gd name="T1" fmla="*/ 0 h 206"/>
                  <a:gd name="T2" fmla="*/ 322 w 445"/>
                  <a:gd name="T3" fmla="*/ 6 h 206"/>
                  <a:gd name="T4" fmla="*/ 190 w 445"/>
                  <a:gd name="T5" fmla="*/ 37 h 206"/>
                  <a:gd name="T6" fmla="*/ 86 w 445"/>
                  <a:gd name="T7" fmla="*/ 83 h 206"/>
                  <a:gd name="T8" fmla="*/ 86 w 445"/>
                  <a:gd name="T9" fmla="*/ 83 h 206"/>
                  <a:gd name="T10" fmla="*/ 52 w 445"/>
                  <a:gd name="T11" fmla="*/ 111 h 206"/>
                  <a:gd name="T12" fmla="*/ 18 w 445"/>
                  <a:gd name="T13" fmla="*/ 132 h 206"/>
                  <a:gd name="T14" fmla="*/ 0 w 445"/>
                  <a:gd name="T15" fmla="*/ 151 h 206"/>
                  <a:gd name="T16" fmla="*/ 0 w 445"/>
                  <a:gd name="T17" fmla="*/ 160 h 206"/>
                  <a:gd name="T18" fmla="*/ 18 w 445"/>
                  <a:gd name="T19" fmla="*/ 172 h 206"/>
                  <a:gd name="T20" fmla="*/ 52 w 445"/>
                  <a:gd name="T21" fmla="*/ 182 h 206"/>
                  <a:gd name="T22" fmla="*/ 52 w 445"/>
                  <a:gd name="T23" fmla="*/ 182 h 206"/>
                  <a:gd name="T24" fmla="*/ 135 w 445"/>
                  <a:gd name="T25" fmla="*/ 206 h 206"/>
                  <a:gd name="T26" fmla="*/ 184 w 445"/>
                  <a:gd name="T27" fmla="*/ 206 h 206"/>
                  <a:gd name="T28" fmla="*/ 218 w 445"/>
                  <a:gd name="T29" fmla="*/ 200 h 206"/>
                  <a:gd name="T30" fmla="*/ 218 w 445"/>
                  <a:gd name="T31" fmla="*/ 200 h 206"/>
                  <a:gd name="T32" fmla="*/ 230 w 445"/>
                  <a:gd name="T33" fmla="*/ 194 h 206"/>
                  <a:gd name="T34" fmla="*/ 261 w 445"/>
                  <a:gd name="T35" fmla="*/ 178 h 206"/>
                  <a:gd name="T36" fmla="*/ 301 w 445"/>
                  <a:gd name="T37" fmla="*/ 151 h 206"/>
                  <a:gd name="T38" fmla="*/ 344 w 445"/>
                  <a:gd name="T39" fmla="*/ 123 h 206"/>
                  <a:gd name="T40" fmla="*/ 390 w 445"/>
                  <a:gd name="T41" fmla="*/ 96 h 206"/>
                  <a:gd name="T42" fmla="*/ 418 w 445"/>
                  <a:gd name="T43" fmla="*/ 68 h 206"/>
                  <a:gd name="T44" fmla="*/ 418 w 445"/>
                  <a:gd name="T45" fmla="*/ 68 h 206"/>
                  <a:gd name="T46" fmla="*/ 445 w 445"/>
                  <a:gd name="T47" fmla="*/ 37 h 206"/>
                  <a:gd name="T48" fmla="*/ 445 w 445"/>
                  <a:gd name="T49" fmla="*/ 22 h 206"/>
                  <a:gd name="T50" fmla="*/ 439 w 445"/>
                  <a:gd name="T51" fmla="*/ 6 h 206"/>
                  <a:gd name="T52" fmla="*/ 424 w 445"/>
                  <a:gd name="T53" fmla="*/ 0 h 206"/>
                  <a:gd name="T54" fmla="*/ 402 w 445"/>
                  <a:gd name="T55" fmla="*/ 0 h 2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5"/>
                  <a:gd name="T85" fmla="*/ 0 h 206"/>
                  <a:gd name="T86" fmla="*/ 445 w 445"/>
                  <a:gd name="T87" fmla="*/ 206 h 2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5" h="206">
                    <a:moveTo>
                      <a:pt x="402" y="0"/>
                    </a:moveTo>
                    <a:lnTo>
                      <a:pt x="322" y="6"/>
                    </a:lnTo>
                    <a:lnTo>
                      <a:pt x="190" y="37"/>
                    </a:lnTo>
                    <a:lnTo>
                      <a:pt x="86" y="83"/>
                    </a:lnTo>
                    <a:lnTo>
                      <a:pt x="52" y="111"/>
                    </a:lnTo>
                    <a:lnTo>
                      <a:pt x="18" y="132"/>
                    </a:lnTo>
                    <a:lnTo>
                      <a:pt x="0" y="151"/>
                    </a:lnTo>
                    <a:lnTo>
                      <a:pt x="0" y="160"/>
                    </a:lnTo>
                    <a:lnTo>
                      <a:pt x="18" y="172"/>
                    </a:lnTo>
                    <a:lnTo>
                      <a:pt x="52" y="182"/>
                    </a:lnTo>
                    <a:lnTo>
                      <a:pt x="135" y="206"/>
                    </a:lnTo>
                    <a:lnTo>
                      <a:pt x="184" y="206"/>
                    </a:lnTo>
                    <a:lnTo>
                      <a:pt x="218" y="200"/>
                    </a:lnTo>
                    <a:lnTo>
                      <a:pt x="230" y="194"/>
                    </a:lnTo>
                    <a:lnTo>
                      <a:pt x="261" y="178"/>
                    </a:lnTo>
                    <a:lnTo>
                      <a:pt x="301" y="151"/>
                    </a:lnTo>
                    <a:lnTo>
                      <a:pt x="344" y="123"/>
                    </a:lnTo>
                    <a:lnTo>
                      <a:pt x="390" y="96"/>
                    </a:lnTo>
                    <a:lnTo>
                      <a:pt x="418" y="68"/>
                    </a:lnTo>
                    <a:lnTo>
                      <a:pt x="445" y="37"/>
                    </a:lnTo>
                    <a:lnTo>
                      <a:pt x="445" y="22"/>
                    </a:lnTo>
                    <a:lnTo>
                      <a:pt x="439" y="6"/>
                    </a:lnTo>
                    <a:lnTo>
                      <a:pt x="424" y="0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rgbClr val="93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45" name="Freeform 167"/>
              <p:cNvSpPr>
                <a:spLocks/>
              </p:cNvSpPr>
              <p:nvPr/>
            </p:nvSpPr>
            <p:spPr bwMode="auto">
              <a:xfrm>
                <a:off x="5457" y="4790"/>
                <a:ext cx="386" cy="178"/>
              </a:xfrm>
              <a:custGeom>
                <a:avLst/>
                <a:gdLst>
                  <a:gd name="T0" fmla="*/ 343 w 386"/>
                  <a:gd name="T1" fmla="*/ 0 h 178"/>
                  <a:gd name="T2" fmla="*/ 276 w 386"/>
                  <a:gd name="T3" fmla="*/ 6 h 178"/>
                  <a:gd name="T4" fmla="*/ 159 w 386"/>
                  <a:gd name="T5" fmla="*/ 33 h 178"/>
                  <a:gd name="T6" fmla="*/ 61 w 386"/>
                  <a:gd name="T7" fmla="*/ 83 h 178"/>
                  <a:gd name="T8" fmla="*/ 61 w 386"/>
                  <a:gd name="T9" fmla="*/ 83 h 178"/>
                  <a:gd name="T10" fmla="*/ 21 w 386"/>
                  <a:gd name="T11" fmla="*/ 110 h 178"/>
                  <a:gd name="T12" fmla="*/ 0 w 386"/>
                  <a:gd name="T13" fmla="*/ 135 h 178"/>
                  <a:gd name="T14" fmla="*/ 3 w 386"/>
                  <a:gd name="T15" fmla="*/ 150 h 178"/>
                  <a:gd name="T16" fmla="*/ 43 w 386"/>
                  <a:gd name="T17" fmla="*/ 166 h 178"/>
                  <a:gd name="T18" fmla="*/ 43 w 386"/>
                  <a:gd name="T19" fmla="*/ 166 h 178"/>
                  <a:gd name="T20" fmla="*/ 116 w 386"/>
                  <a:gd name="T21" fmla="*/ 178 h 178"/>
                  <a:gd name="T22" fmla="*/ 159 w 386"/>
                  <a:gd name="T23" fmla="*/ 178 h 178"/>
                  <a:gd name="T24" fmla="*/ 193 w 386"/>
                  <a:gd name="T25" fmla="*/ 166 h 178"/>
                  <a:gd name="T26" fmla="*/ 193 w 386"/>
                  <a:gd name="T27" fmla="*/ 166 h 178"/>
                  <a:gd name="T28" fmla="*/ 214 w 386"/>
                  <a:gd name="T29" fmla="*/ 156 h 178"/>
                  <a:gd name="T30" fmla="*/ 264 w 386"/>
                  <a:gd name="T31" fmla="*/ 129 h 178"/>
                  <a:gd name="T32" fmla="*/ 319 w 386"/>
                  <a:gd name="T33" fmla="*/ 95 h 178"/>
                  <a:gd name="T34" fmla="*/ 359 w 386"/>
                  <a:gd name="T35" fmla="*/ 67 h 178"/>
                  <a:gd name="T36" fmla="*/ 359 w 386"/>
                  <a:gd name="T37" fmla="*/ 67 h 178"/>
                  <a:gd name="T38" fmla="*/ 386 w 386"/>
                  <a:gd name="T39" fmla="*/ 33 h 178"/>
                  <a:gd name="T40" fmla="*/ 386 w 386"/>
                  <a:gd name="T41" fmla="*/ 12 h 178"/>
                  <a:gd name="T42" fmla="*/ 371 w 386"/>
                  <a:gd name="T43" fmla="*/ 0 h 178"/>
                  <a:gd name="T44" fmla="*/ 343 w 386"/>
                  <a:gd name="T45" fmla="*/ 0 h 17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6"/>
                  <a:gd name="T70" fmla="*/ 0 h 178"/>
                  <a:gd name="T71" fmla="*/ 386 w 386"/>
                  <a:gd name="T72" fmla="*/ 178 h 17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6" h="178">
                    <a:moveTo>
                      <a:pt x="343" y="0"/>
                    </a:moveTo>
                    <a:lnTo>
                      <a:pt x="276" y="6"/>
                    </a:lnTo>
                    <a:lnTo>
                      <a:pt x="159" y="33"/>
                    </a:lnTo>
                    <a:lnTo>
                      <a:pt x="61" y="83"/>
                    </a:lnTo>
                    <a:lnTo>
                      <a:pt x="21" y="110"/>
                    </a:lnTo>
                    <a:lnTo>
                      <a:pt x="0" y="135"/>
                    </a:lnTo>
                    <a:lnTo>
                      <a:pt x="3" y="150"/>
                    </a:lnTo>
                    <a:lnTo>
                      <a:pt x="43" y="166"/>
                    </a:lnTo>
                    <a:lnTo>
                      <a:pt x="116" y="178"/>
                    </a:lnTo>
                    <a:lnTo>
                      <a:pt x="159" y="178"/>
                    </a:lnTo>
                    <a:lnTo>
                      <a:pt x="193" y="166"/>
                    </a:lnTo>
                    <a:lnTo>
                      <a:pt x="214" y="156"/>
                    </a:lnTo>
                    <a:lnTo>
                      <a:pt x="264" y="129"/>
                    </a:lnTo>
                    <a:lnTo>
                      <a:pt x="319" y="95"/>
                    </a:lnTo>
                    <a:lnTo>
                      <a:pt x="359" y="67"/>
                    </a:lnTo>
                    <a:lnTo>
                      <a:pt x="386" y="33"/>
                    </a:lnTo>
                    <a:lnTo>
                      <a:pt x="386" y="12"/>
                    </a:lnTo>
                    <a:lnTo>
                      <a:pt x="371" y="0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8D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46" name="Freeform 168"/>
              <p:cNvSpPr>
                <a:spLocks/>
              </p:cNvSpPr>
              <p:nvPr/>
            </p:nvSpPr>
            <p:spPr bwMode="auto">
              <a:xfrm>
                <a:off x="5478" y="4808"/>
                <a:ext cx="332" cy="154"/>
              </a:xfrm>
              <a:custGeom>
                <a:avLst/>
                <a:gdLst>
                  <a:gd name="T0" fmla="*/ 289 w 332"/>
                  <a:gd name="T1" fmla="*/ 0 h 154"/>
                  <a:gd name="T2" fmla="*/ 233 w 332"/>
                  <a:gd name="T3" fmla="*/ 3 h 154"/>
                  <a:gd name="T4" fmla="*/ 138 w 332"/>
                  <a:gd name="T5" fmla="*/ 28 h 154"/>
                  <a:gd name="T6" fmla="*/ 55 w 332"/>
                  <a:gd name="T7" fmla="*/ 65 h 154"/>
                  <a:gd name="T8" fmla="*/ 55 w 332"/>
                  <a:gd name="T9" fmla="*/ 65 h 154"/>
                  <a:gd name="T10" fmla="*/ 12 w 332"/>
                  <a:gd name="T11" fmla="*/ 98 h 154"/>
                  <a:gd name="T12" fmla="*/ 0 w 332"/>
                  <a:gd name="T13" fmla="*/ 126 h 154"/>
                  <a:gd name="T14" fmla="*/ 40 w 332"/>
                  <a:gd name="T15" fmla="*/ 148 h 154"/>
                  <a:gd name="T16" fmla="*/ 40 w 332"/>
                  <a:gd name="T17" fmla="*/ 148 h 154"/>
                  <a:gd name="T18" fmla="*/ 95 w 332"/>
                  <a:gd name="T19" fmla="*/ 154 h 154"/>
                  <a:gd name="T20" fmla="*/ 132 w 332"/>
                  <a:gd name="T21" fmla="*/ 154 h 154"/>
                  <a:gd name="T22" fmla="*/ 157 w 332"/>
                  <a:gd name="T23" fmla="*/ 148 h 154"/>
                  <a:gd name="T24" fmla="*/ 157 w 332"/>
                  <a:gd name="T25" fmla="*/ 148 h 154"/>
                  <a:gd name="T26" fmla="*/ 178 w 332"/>
                  <a:gd name="T27" fmla="*/ 138 h 154"/>
                  <a:gd name="T28" fmla="*/ 221 w 332"/>
                  <a:gd name="T29" fmla="*/ 111 h 154"/>
                  <a:gd name="T30" fmla="*/ 276 w 332"/>
                  <a:gd name="T31" fmla="*/ 83 h 154"/>
                  <a:gd name="T32" fmla="*/ 322 w 332"/>
                  <a:gd name="T33" fmla="*/ 49 h 154"/>
                  <a:gd name="T34" fmla="*/ 322 w 332"/>
                  <a:gd name="T35" fmla="*/ 49 h 154"/>
                  <a:gd name="T36" fmla="*/ 332 w 332"/>
                  <a:gd name="T37" fmla="*/ 22 h 154"/>
                  <a:gd name="T38" fmla="*/ 322 w 332"/>
                  <a:gd name="T39" fmla="*/ 3 h 154"/>
                  <a:gd name="T40" fmla="*/ 289 w 332"/>
                  <a:gd name="T41" fmla="*/ 0 h 1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2"/>
                  <a:gd name="T64" fmla="*/ 0 h 154"/>
                  <a:gd name="T65" fmla="*/ 332 w 332"/>
                  <a:gd name="T66" fmla="*/ 154 h 15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2" h="154">
                    <a:moveTo>
                      <a:pt x="289" y="0"/>
                    </a:moveTo>
                    <a:lnTo>
                      <a:pt x="233" y="3"/>
                    </a:lnTo>
                    <a:lnTo>
                      <a:pt x="138" y="28"/>
                    </a:lnTo>
                    <a:lnTo>
                      <a:pt x="55" y="65"/>
                    </a:lnTo>
                    <a:lnTo>
                      <a:pt x="12" y="98"/>
                    </a:lnTo>
                    <a:lnTo>
                      <a:pt x="0" y="126"/>
                    </a:lnTo>
                    <a:lnTo>
                      <a:pt x="40" y="148"/>
                    </a:lnTo>
                    <a:lnTo>
                      <a:pt x="95" y="154"/>
                    </a:lnTo>
                    <a:lnTo>
                      <a:pt x="132" y="154"/>
                    </a:lnTo>
                    <a:lnTo>
                      <a:pt x="157" y="148"/>
                    </a:lnTo>
                    <a:lnTo>
                      <a:pt x="178" y="138"/>
                    </a:lnTo>
                    <a:lnTo>
                      <a:pt x="221" y="111"/>
                    </a:lnTo>
                    <a:lnTo>
                      <a:pt x="276" y="83"/>
                    </a:lnTo>
                    <a:lnTo>
                      <a:pt x="322" y="49"/>
                    </a:lnTo>
                    <a:lnTo>
                      <a:pt x="332" y="22"/>
                    </a:lnTo>
                    <a:lnTo>
                      <a:pt x="322" y="3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8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47" name="Freeform 169"/>
              <p:cNvSpPr>
                <a:spLocks/>
              </p:cNvSpPr>
              <p:nvPr/>
            </p:nvSpPr>
            <p:spPr bwMode="auto">
              <a:xfrm>
                <a:off x="5500" y="4823"/>
                <a:ext cx="276" cy="129"/>
              </a:xfrm>
              <a:custGeom>
                <a:avLst/>
                <a:gdLst>
                  <a:gd name="T0" fmla="*/ 135 w 276"/>
                  <a:gd name="T1" fmla="*/ 117 h 129"/>
                  <a:gd name="T2" fmla="*/ 162 w 276"/>
                  <a:gd name="T3" fmla="*/ 105 h 129"/>
                  <a:gd name="T4" fmla="*/ 218 w 276"/>
                  <a:gd name="T5" fmla="*/ 77 h 129"/>
                  <a:gd name="T6" fmla="*/ 267 w 276"/>
                  <a:gd name="T7" fmla="*/ 50 h 129"/>
                  <a:gd name="T8" fmla="*/ 267 w 276"/>
                  <a:gd name="T9" fmla="*/ 50 h 129"/>
                  <a:gd name="T10" fmla="*/ 276 w 276"/>
                  <a:gd name="T11" fmla="*/ 22 h 129"/>
                  <a:gd name="T12" fmla="*/ 267 w 276"/>
                  <a:gd name="T13" fmla="*/ 7 h 129"/>
                  <a:gd name="T14" fmla="*/ 248 w 276"/>
                  <a:gd name="T15" fmla="*/ 0 h 129"/>
                  <a:gd name="T16" fmla="*/ 248 w 276"/>
                  <a:gd name="T17" fmla="*/ 0 h 129"/>
                  <a:gd name="T18" fmla="*/ 199 w 276"/>
                  <a:gd name="T19" fmla="*/ 7 h 129"/>
                  <a:gd name="T20" fmla="*/ 116 w 276"/>
                  <a:gd name="T21" fmla="*/ 22 h 129"/>
                  <a:gd name="T22" fmla="*/ 49 w 276"/>
                  <a:gd name="T23" fmla="*/ 50 h 129"/>
                  <a:gd name="T24" fmla="*/ 49 w 276"/>
                  <a:gd name="T25" fmla="*/ 50 h 129"/>
                  <a:gd name="T26" fmla="*/ 12 w 276"/>
                  <a:gd name="T27" fmla="*/ 83 h 129"/>
                  <a:gd name="T28" fmla="*/ 0 w 276"/>
                  <a:gd name="T29" fmla="*/ 102 h 129"/>
                  <a:gd name="T30" fmla="*/ 33 w 276"/>
                  <a:gd name="T31" fmla="*/ 117 h 129"/>
                  <a:gd name="T32" fmla="*/ 33 w 276"/>
                  <a:gd name="T33" fmla="*/ 117 h 129"/>
                  <a:gd name="T34" fmla="*/ 76 w 276"/>
                  <a:gd name="T35" fmla="*/ 129 h 129"/>
                  <a:gd name="T36" fmla="*/ 110 w 276"/>
                  <a:gd name="T37" fmla="*/ 129 h 129"/>
                  <a:gd name="T38" fmla="*/ 135 w 276"/>
                  <a:gd name="T39" fmla="*/ 117 h 1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76"/>
                  <a:gd name="T61" fmla="*/ 0 h 129"/>
                  <a:gd name="T62" fmla="*/ 276 w 276"/>
                  <a:gd name="T63" fmla="*/ 129 h 1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76" h="129">
                    <a:moveTo>
                      <a:pt x="135" y="117"/>
                    </a:moveTo>
                    <a:lnTo>
                      <a:pt x="162" y="105"/>
                    </a:lnTo>
                    <a:lnTo>
                      <a:pt x="218" y="77"/>
                    </a:lnTo>
                    <a:lnTo>
                      <a:pt x="267" y="50"/>
                    </a:lnTo>
                    <a:lnTo>
                      <a:pt x="276" y="22"/>
                    </a:lnTo>
                    <a:lnTo>
                      <a:pt x="267" y="7"/>
                    </a:lnTo>
                    <a:lnTo>
                      <a:pt x="248" y="0"/>
                    </a:lnTo>
                    <a:lnTo>
                      <a:pt x="199" y="7"/>
                    </a:lnTo>
                    <a:lnTo>
                      <a:pt x="116" y="22"/>
                    </a:lnTo>
                    <a:lnTo>
                      <a:pt x="49" y="50"/>
                    </a:lnTo>
                    <a:lnTo>
                      <a:pt x="12" y="83"/>
                    </a:lnTo>
                    <a:lnTo>
                      <a:pt x="0" y="102"/>
                    </a:lnTo>
                    <a:lnTo>
                      <a:pt x="33" y="117"/>
                    </a:lnTo>
                    <a:lnTo>
                      <a:pt x="76" y="129"/>
                    </a:lnTo>
                    <a:lnTo>
                      <a:pt x="110" y="129"/>
                    </a:lnTo>
                    <a:lnTo>
                      <a:pt x="135" y="117"/>
                    </a:lnTo>
                    <a:close/>
                  </a:path>
                </a:pathLst>
              </a:custGeom>
              <a:solidFill>
                <a:srgbClr val="8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48" name="Freeform 170"/>
              <p:cNvSpPr>
                <a:spLocks/>
              </p:cNvSpPr>
              <p:nvPr/>
            </p:nvSpPr>
            <p:spPr bwMode="auto">
              <a:xfrm>
                <a:off x="4901" y="4424"/>
                <a:ext cx="1492" cy="449"/>
              </a:xfrm>
              <a:custGeom>
                <a:avLst/>
                <a:gdLst>
                  <a:gd name="T0" fmla="*/ 33 w 1492"/>
                  <a:gd name="T1" fmla="*/ 399 h 449"/>
                  <a:gd name="T2" fmla="*/ 101 w 1492"/>
                  <a:gd name="T3" fmla="*/ 433 h 449"/>
                  <a:gd name="T4" fmla="*/ 178 w 1492"/>
                  <a:gd name="T5" fmla="*/ 449 h 449"/>
                  <a:gd name="T6" fmla="*/ 261 w 1492"/>
                  <a:gd name="T7" fmla="*/ 449 h 449"/>
                  <a:gd name="T8" fmla="*/ 331 w 1492"/>
                  <a:gd name="T9" fmla="*/ 433 h 449"/>
                  <a:gd name="T10" fmla="*/ 331 w 1492"/>
                  <a:gd name="T11" fmla="*/ 433 h 449"/>
                  <a:gd name="T12" fmla="*/ 359 w 1492"/>
                  <a:gd name="T13" fmla="*/ 421 h 449"/>
                  <a:gd name="T14" fmla="*/ 387 w 1492"/>
                  <a:gd name="T15" fmla="*/ 412 h 449"/>
                  <a:gd name="T16" fmla="*/ 427 w 1492"/>
                  <a:gd name="T17" fmla="*/ 393 h 449"/>
                  <a:gd name="T18" fmla="*/ 466 w 1492"/>
                  <a:gd name="T19" fmla="*/ 378 h 449"/>
                  <a:gd name="T20" fmla="*/ 503 w 1492"/>
                  <a:gd name="T21" fmla="*/ 356 h 449"/>
                  <a:gd name="T22" fmla="*/ 549 w 1492"/>
                  <a:gd name="T23" fmla="*/ 332 h 449"/>
                  <a:gd name="T24" fmla="*/ 592 w 1492"/>
                  <a:gd name="T25" fmla="*/ 310 h 449"/>
                  <a:gd name="T26" fmla="*/ 645 w 1492"/>
                  <a:gd name="T27" fmla="*/ 283 h 449"/>
                  <a:gd name="T28" fmla="*/ 688 w 1492"/>
                  <a:gd name="T29" fmla="*/ 255 h 449"/>
                  <a:gd name="T30" fmla="*/ 737 w 1492"/>
                  <a:gd name="T31" fmla="*/ 234 h 449"/>
                  <a:gd name="T32" fmla="*/ 789 w 1492"/>
                  <a:gd name="T33" fmla="*/ 206 h 449"/>
                  <a:gd name="T34" fmla="*/ 832 w 1492"/>
                  <a:gd name="T35" fmla="*/ 184 h 449"/>
                  <a:gd name="T36" fmla="*/ 832 w 1492"/>
                  <a:gd name="T37" fmla="*/ 184 h 449"/>
                  <a:gd name="T38" fmla="*/ 881 w 1492"/>
                  <a:gd name="T39" fmla="*/ 157 h 449"/>
                  <a:gd name="T40" fmla="*/ 936 w 1492"/>
                  <a:gd name="T41" fmla="*/ 132 h 449"/>
                  <a:gd name="T42" fmla="*/ 998 w 1492"/>
                  <a:gd name="T43" fmla="*/ 111 h 449"/>
                  <a:gd name="T44" fmla="*/ 1059 w 1492"/>
                  <a:gd name="T45" fmla="*/ 95 h 449"/>
                  <a:gd name="T46" fmla="*/ 1114 w 1492"/>
                  <a:gd name="T47" fmla="*/ 77 h 449"/>
                  <a:gd name="T48" fmla="*/ 1176 w 1492"/>
                  <a:gd name="T49" fmla="*/ 68 h 449"/>
                  <a:gd name="T50" fmla="*/ 1231 w 1492"/>
                  <a:gd name="T51" fmla="*/ 55 h 449"/>
                  <a:gd name="T52" fmla="*/ 1280 w 1492"/>
                  <a:gd name="T53" fmla="*/ 43 h 449"/>
                  <a:gd name="T54" fmla="*/ 1320 w 1492"/>
                  <a:gd name="T55" fmla="*/ 40 h 449"/>
                  <a:gd name="T56" fmla="*/ 1354 w 1492"/>
                  <a:gd name="T57" fmla="*/ 34 h 449"/>
                  <a:gd name="T58" fmla="*/ 1375 w 1492"/>
                  <a:gd name="T59" fmla="*/ 34 h 449"/>
                  <a:gd name="T60" fmla="*/ 1382 w 1492"/>
                  <a:gd name="T61" fmla="*/ 34 h 449"/>
                  <a:gd name="T62" fmla="*/ 1382 w 1492"/>
                  <a:gd name="T63" fmla="*/ 34 h 449"/>
                  <a:gd name="T64" fmla="*/ 1492 w 1492"/>
                  <a:gd name="T65" fmla="*/ 16 h 449"/>
                  <a:gd name="T66" fmla="*/ 1492 w 1492"/>
                  <a:gd name="T67" fmla="*/ 6 h 449"/>
                  <a:gd name="T68" fmla="*/ 1332 w 1492"/>
                  <a:gd name="T69" fmla="*/ 0 h 449"/>
                  <a:gd name="T70" fmla="*/ 1332 w 1492"/>
                  <a:gd name="T71" fmla="*/ 0 h 449"/>
                  <a:gd name="T72" fmla="*/ 1164 w 1492"/>
                  <a:gd name="T73" fmla="*/ 0 h 449"/>
                  <a:gd name="T74" fmla="*/ 1010 w 1492"/>
                  <a:gd name="T75" fmla="*/ 22 h 449"/>
                  <a:gd name="T76" fmla="*/ 872 w 1492"/>
                  <a:gd name="T77" fmla="*/ 62 h 449"/>
                  <a:gd name="T78" fmla="*/ 749 w 1492"/>
                  <a:gd name="T79" fmla="*/ 117 h 449"/>
                  <a:gd name="T80" fmla="*/ 749 w 1492"/>
                  <a:gd name="T81" fmla="*/ 117 h 449"/>
                  <a:gd name="T82" fmla="*/ 709 w 1492"/>
                  <a:gd name="T83" fmla="*/ 132 h 449"/>
                  <a:gd name="T84" fmla="*/ 660 w 1492"/>
                  <a:gd name="T85" fmla="*/ 157 h 449"/>
                  <a:gd name="T86" fmla="*/ 611 w 1492"/>
                  <a:gd name="T87" fmla="*/ 172 h 449"/>
                  <a:gd name="T88" fmla="*/ 559 w 1492"/>
                  <a:gd name="T89" fmla="*/ 188 h 449"/>
                  <a:gd name="T90" fmla="*/ 500 w 1492"/>
                  <a:gd name="T91" fmla="*/ 206 h 449"/>
                  <a:gd name="T92" fmla="*/ 445 w 1492"/>
                  <a:gd name="T93" fmla="*/ 221 h 449"/>
                  <a:gd name="T94" fmla="*/ 384 w 1492"/>
                  <a:gd name="T95" fmla="*/ 234 h 449"/>
                  <a:gd name="T96" fmla="*/ 322 w 1492"/>
                  <a:gd name="T97" fmla="*/ 246 h 449"/>
                  <a:gd name="T98" fmla="*/ 267 w 1492"/>
                  <a:gd name="T99" fmla="*/ 255 h 449"/>
                  <a:gd name="T100" fmla="*/ 205 w 1492"/>
                  <a:gd name="T101" fmla="*/ 261 h 449"/>
                  <a:gd name="T102" fmla="*/ 150 w 1492"/>
                  <a:gd name="T103" fmla="*/ 267 h 449"/>
                  <a:gd name="T104" fmla="*/ 150 w 1492"/>
                  <a:gd name="T105" fmla="*/ 267 h 449"/>
                  <a:gd name="T106" fmla="*/ 76 w 1492"/>
                  <a:gd name="T107" fmla="*/ 277 h 449"/>
                  <a:gd name="T108" fmla="*/ 27 w 1492"/>
                  <a:gd name="T109" fmla="*/ 301 h 449"/>
                  <a:gd name="T110" fmla="*/ 6 w 1492"/>
                  <a:gd name="T111" fmla="*/ 323 h 449"/>
                  <a:gd name="T112" fmla="*/ 0 w 1492"/>
                  <a:gd name="T113" fmla="*/ 350 h 449"/>
                  <a:gd name="T114" fmla="*/ 12 w 1492"/>
                  <a:gd name="T115" fmla="*/ 372 h 449"/>
                  <a:gd name="T116" fmla="*/ 33 w 1492"/>
                  <a:gd name="T117" fmla="*/ 399 h 44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92"/>
                  <a:gd name="T178" fmla="*/ 0 h 449"/>
                  <a:gd name="T179" fmla="*/ 1492 w 1492"/>
                  <a:gd name="T180" fmla="*/ 449 h 44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92" h="449">
                    <a:moveTo>
                      <a:pt x="33" y="399"/>
                    </a:moveTo>
                    <a:lnTo>
                      <a:pt x="101" y="433"/>
                    </a:lnTo>
                    <a:lnTo>
                      <a:pt x="178" y="449"/>
                    </a:lnTo>
                    <a:lnTo>
                      <a:pt x="261" y="449"/>
                    </a:lnTo>
                    <a:lnTo>
                      <a:pt x="331" y="433"/>
                    </a:lnTo>
                    <a:lnTo>
                      <a:pt x="359" y="421"/>
                    </a:lnTo>
                    <a:lnTo>
                      <a:pt x="387" y="412"/>
                    </a:lnTo>
                    <a:lnTo>
                      <a:pt x="427" y="393"/>
                    </a:lnTo>
                    <a:lnTo>
                      <a:pt x="466" y="378"/>
                    </a:lnTo>
                    <a:lnTo>
                      <a:pt x="503" y="356"/>
                    </a:lnTo>
                    <a:lnTo>
                      <a:pt x="549" y="332"/>
                    </a:lnTo>
                    <a:lnTo>
                      <a:pt x="592" y="310"/>
                    </a:lnTo>
                    <a:lnTo>
                      <a:pt x="645" y="283"/>
                    </a:lnTo>
                    <a:lnTo>
                      <a:pt x="688" y="255"/>
                    </a:lnTo>
                    <a:lnTo>
                      <a:pt x="737" y="234"/>
                    </a:lnTo>
                    <a:lnTo>
                      <a:pt x="789" y="206"/>
                    </a:lnTo>
                    <a:lnTo>
                      <a:pt x="832" y="184"/>
                    </a:lnTo>
                    <a:lnTo>
                      <a:pt x="881" y="157"/>
                    </a:lnTo>
                    <a:lnTo>
                      <a:pt x="936" y="132"/>
                    </a:lnTo>
                    <a:lnTo>
                      <a:pt x="998" y="111"/>
                    </a:lnTo>
                    <a:lnTo>
                      <a:pt x="1059" y="95"/>
                    </a:lnTo>
                    <a:lnTo>
                      <a:pt x="1114" y="77"/>
                    </a:lnTo>
                    <a:lnTo>
                      <a:pt x="1176" y="68"/>
                    </a:lnTo>
                    <a:lnTo>
                      <a:pt x="1231" y="55"/>
                    </a:lnTo>
                    <a:lnTo>
                      <a:pt x="1280" y="43"/>
                    </a:lnTo>
                    <a:lnTo>
                      <a:pt x="1320" y="40"/>
                    </a:lnTo>
                    <a:lnTo>
                      <a:pt x="1354" y="34"/>
                    </a:lnTo>
                    <a:lnTo>
                      <a:pt x="1375" y="34"/>
                    </a:lnTo>
                    <a:lnTo>
                      <a:pt x="1382" y="34"/>
                    </a:lnTo>
                    <a:lnTo>
                      <a:pt x="1492" y="16"/>
                    </a:lnTo>
                    <a:lnTo>
                      <a:pt x="1492" y="6"/>
                    </a:lnTo>
                    <a:lnTo>
                      <a:pt x="1332" y="0"/>
                    </a:lnTo>
                    <a:lnTo>
                      <a:pt x="1164" y="0"/>
                    </a:lnTo>
                    <a:lnTo>
                      <a:pt x="1010" y="22"/>
                    </a:lnTo>
                    <a:lnTo>
                      <a:pt x="872" y="62"/>
                    </a:lnTo>
                    <a:lnTo>
                      <a:pt x="749" y="117"/>
                    </a:lnTo>
                    <a:lnTo>
                      <a:pt x="709" y="132"/>
                    </a:lnTo>
                    <a:lnTo>
                      <a:pt x="660" y="157"/>
                    </a:lnTo>
                    <a:lnTo>
                      <a:pt x="611" y="172"/>
                    </a:lnTo>
                    <a:lnTo>
                      <a:pt x="559" y="188"/>
                    </a:lnTo>
                    <a:lnTo>
                      <a:pt x="500" y="206"/>
                    </a:lnTo>
                    <a:lnTo>
                      <a:pt x="445" y="221"/>
                    </a:lnTo>
                    <a:lnTo>
                      <a:pt x="384" y="234"/>
                    </a:lnTo>
                    <a:lnTo>
                      <a:pt x="322" y="246"/>
                    </a:lnTo>
                    <a:lnTo>
                      <a:pt x="267" y="255"/>
                    </a:lnTo>
                    <a:lnTo>
                      <a:pt x="205" y="261"/>
                    </a:lnTo>
                    <a:lnTo>
                      <a:pt x="150" y="267"/>
                    </a:lnTo>
                    <a:lnTo>
                      <a:pt x="76" y="277"/>
                    </a:lnTo>
                    <a:lnTo>
                      <a:pt x="27" y="301"/>
                    </a:lnTo>
                    <a:lnTo>
                      <a:pt x="6" y="323"/>
                    </a:lnTo>
                    <a:lnTo>
                      <a:pt x="0" y="350"/>
                    </a:lnTo>
                    <a:lnTo>
                      <a:pt x="12" y="372"/>
                    </a:lnTo>
                    <a:lnTo>
                      <a:pt x="33" y="399"/>
                    </a:lnTo>
                    <a:close/>
                  </a:path>
                </a:pathLst>
              </a:custGeom>
              <a:solidFill>
                <a:srgbClr val="B6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49" name="Freeform 171"/>
              <p:cNvSpPr>
                <a:spLocks/>
              </p:cNvSpPr>
              <p:nvPr/>
            </p:nvSpPr>
            <p:spPr bwMode="auto">
              <a:xfrm>
                <a:off x="4934" y="4424"/>
                <a:ext cx="1416" cy="433"/>
              </a:xfrm>
              <a:custGeom>
                <a:avLst/>
                <a:gdLst>
                  <a:gd name="T0" fmla="*/ 34 w 1416"/>
                  <a:gd name="T1" fmla="*/ 399 h 433"/>
                  <a:gd name="T2" fmla="*/ 117 w 1416"/>
                  <a:gd name="T3" fmla="*/ 433 h 433"/>
                  <a:gd name="T4" fmla="*/ 215 w 1416"/>
                  <a:gd name="T5" fmla="*/ 433 h 433"/>
                  <a:gd name="T6" fmla="*/ 317 w 1416"/>
                  <a:gd name="T7" fmla="*/ 418 h 433"/>
                  <a:gd name="T8" fmla="*/ 317 w 1416"/>
                  <a:gd name="T9" fmla="*/ 418 h 433"/>
                  <a:gd name="T10" fmla="*/ 351 w 1416"/>
                  <a:gd name="T11" fmla="*/ 406 h 433"/>
                  <a:gd name="T12" fmla="*/ 384 w 1416"/>
                  <a:gd name="T13" fmla="*/ 387 h 433"/>
                  <a:gd name="T14" fmla="*/ 421 w 1416"/>
                  <a:gd name="T15" fmla="*/ 372 h 433"/>
                  <a:gd name="T16" fmla="*/ 467 w 1416"/>
                  <a:gd name="T17" fmla="*/ 350 h 433"/>
                  <a:gd name="T18" fmla="*/ 516 w 1416"/>
                  <a:gd name="T19" fmla="*/ 329 h 433"/>
                  <a:gd name="T20" fmla="*/ 566 w 1416"/>
                  <a:gd name="T21" fmla="*/ 301 h 433"/>
                  <a:gd name="T22" fmla="*/ 615 w 1416"/>
                  <a:gd name="T23" fmla="*/ 274 h 433"/>
                  <a:gd name="T24" fmla="*/ 670 w 1416"/>
                  <a:gd name="T25" fmla="*/ 246 h 433"/>
                  <a:gd name="T26" fmla="*/ 728 w 1416"/>
                  <a:gd name="T27" fmla="*/ 212 h 433"/>
                  <a:gd name="T28" fmla="*/ 784 w 1416"/>
                  <a:gd name="T29" fmla="*/ 184 h 433"/>
                  <a:gd name="T30" fmla="*/ 784 w 1416"/>
                  <a:gd name="T31" fmla="*/ 184 h 433"/>
                  <a:gd name="T32" fmla="*/ 833 w 1416"/>
                  <a:gd name="T33" fmla="*/ 157 h 433"/>
                  <a:gd name="T34" fmla="*/ 888 w 1416"/>
                  <a:gd name="T35" fmla="*/ 132 h 433"/>
                  <a:gd name="T36" fmla="*/ 943 w 1416"/>
                  <a:gd name="T37" fmla="*/ 111 h 433"/>
                  <a:gd name="T38" fmla="*/ 998 w 1416"/>
                  <a:gd name="T39" fmla="*/ 95 h 433"/>
                  <a:gd name="T40" fmla="*/ 1054 w 1416"/>
                  <a:gd name="T41" fmla="*/ 77 h 433"/>
                  <a:gd name="T42" fmla="*/ 1109 w 1416"/>
                  <a:gd name="T43" fmla="*/ 68 h 433"/>
                  <a:gd name="T44" fmla="*/ 1158 w 1416"/>
                  <a:gd name="T45" fmla="*/ 55 h 433"/>
                  <a:gd name="T46" fmla="*/ 1204 w 1416"/>
                  <a:gd name="T47" fmla="*/ 43 h 433"/>
                  <a:gd name="T48" fmla="*/ 1244 w 1416"/>
                  <a:gd name="T49" fmla="*/ 40 h 433"/>
                  <a:gd name="T50" fmla="*/ 1275 w 1416"/>
                  <a:gd name="T51" fmla="*/ 34 h 433"/>
                  <a:gd name="T52" fmla="*/ 1293 w 1416"/>
                  <a:gd name="T53" fmla="*/ 34 h 433"/>
                  <a:gd name="T54" fmla="*/ 1299 w 1416"/>
                  <a:gd name="T55" fmla="*/ 34 h 433"/>
                  <a:gd name="T56" fmla="*/ 1299 w 1416"/>
                  <a:gd name="T57" fmla="*/ 34 h 433"/>
                  <a:gd name="T58" fmla="*/ 1410 w 1416"/>
                  <a:gd name="T59" fmla="*/ 22 h 433"/>
                  <a:gd name="T60" fmla="*/ 1416 w 1416"/>
                  <a:gd name="T61" fmla="*/ 6 h 433"/>
                  <a:gd name="T62" fmla="*/ 1266 w 1416"/>
                  <a:gd name="T63" fmla="*/ 0 h 433"/>
                  <a:gd name="T64" fmla="*/ 1266 w 1416"/>
                  <a:gd name="T65" fmla="*/ 0 h 433"/>
                  <a:gd name="T66" fmla="*/ 1060 w 1416"/>
                  <a:gd name="T67" fmla="*/ 12 h 433"/>
                  <a:gd name="T68" fmla="*/ 876 w 1416"/>
                  <a:gd name="T69" fmla="*/ 49 h 433"/>
                  <a:gd name="T70" fmla="*/ 716 w 1416"/>
                  <a:gd name="T71" fmla="*/ 117 h 433"/>
                  <a:gd name="T72" fmla="*/ 716 w 1416"/>
                  <a:gd name="T73" fmla="*/ 117 h 433"/>
                  <a:gd name="T74" fmla="*/ 676 w 1416"/>
                  <a:gd name="T75" fmla="*/ 132 h 433"/>
                  <a:gd name="T76" fmla="*/ 627 w 1416"/>
                  <a:gd name="T77" fmla="*/ 157 h 433"/>
                  <a:gd name="T78" fmla="*/ 584 w 1416"/>
                  <a:gd name="T79" fmla="*/ 172 h 433"/>
                  <a:gd name="T80" fmla="*/ 526 w 1416"/>
                  <a:gd name="T81" fmla="*/ 194 h 433"/>
                  <a:gd name="T82" fmla="*/ 476 w 1416"/>
                  <a:gd name="T83" fmla="*/ 206 h 433"/>
                  <a:gd name="T84" fmla="*/ 421 w 1416"/>
                  <a:gd name="T85" fmla="*/ 221 h 433"/>
                  <a:gd name="T86" fmla="*/ 366 w 1416"/>
                  <a:gd name="T87" fmla="*/ 234 h 433"/>
                  <a:gd name="T88" fmla="*/ 311 w 1416"/>
                  <a:gd name="T89" fmla="*/ 246 h 433"/>
                  <a:gd name="T90" fmla="*/ 255 w 1416"/>
                  <a:gd name="T91" fmla="*/ 255 h 433"/>
                  <a:gd name="T92" fmla="*/ 206 w 1416"/>
                  <a:gd name="T93" fmla="*/ 261 h 433"/>
                  <a:gd name="T94" fmla="*/ 151 w 1416"/>
                  <a:gd name="T95" fmla="*/ 267 h 433"/>
                  <a:gd name="T96" fmla="*/ 151 w 1416"/>
                  <a:gd name="T97" fmla="*/ 267 h 433"/>
                  <a:gd name="T98" fmla="*/ 83 w 1416"/>
                  <a:gd name="T99" fmla="*/ 277 h 433"/>
                  <a:gd name="T100" fmla="*/ 34 w 1416"/>
                  <a:gd name="T101" fmla="*/ 301 h 433"/>
                  <a:gd name="T102" fmla="*/ 7 w 1416"/>
                  <a:gd name="T103" fmla="*/ 323 h 433"/>
                  <a:gd name="T104" fmla="*/ 0 w 1416"/>
                  <a:gd name="T105" fmla="*/ 344 h 433"/>
                  <a:gd name="T106" fmla="*/ 10 w 1416"/>
                  <a:gd name="T107" fmla="*/ 372 h 433"/>
                  <a:gd name="T108" fmla="*/ 34 w 1416"/>
                  <a:gd name="T109" fmla="*/ 399 h 43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416"/>
                  <a:gd name="T166" fmla="*/ 0 h 433"/>
                  <a:gd name="T167" fmla="*/ 1416 w 1416"/>
                  <a:gd name="T168" fmla="*/ 433 h 43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416" h="433">
                    <a:moveTo>
                      <a:pt x="34" y="399"/>
                    </a:moveTo>
                    <a:lnTo>
                      <a:pt x="117" y="433"/>
                    </a:lnTo>
                    <a:lnTo>
                      <a:pt x="215" y="433"/>
                    </a:lnTo>
                    <a:lnTo>
                      <a:pt x="317" y="418"/>
                    </a:lnTo>
                    <a:lnTo>
                      <a:pt x="351" y="406"/>
                    </a:lnTo>
                    <a:lnTo>
                      <a:pt x="384" y="387"/>
                    </a:lnTo>
                    <a:lnTo>
                      <a:pt x="421" y="372"/>
                    </a:lnTo>
                    <a:lnTo>
                      <a:pt x="467" y="350"/>
                    </a:lnTo>
                    <a:lnTo>
                      <a:pt x="516" y="329"/>
                    </a:lnTo>
                    <a:lnTo>
                      <a:pt x="566" y="301"/>
                    </a:lnTo>
                    <a:lnTo>
                      <a:pt x="615" y="274"/>
                    </a:lnTo>
                    <a:lnTo>
                      <a:pt x="670" y="246"/>
                    </a:lnTo>
                    <a:lnTo>
                      <a:pt x="728" y="212"/>
                    </a:lnTo>
                    <a:lnTo>
                      <a:pt x="784" y="184"/>
                    </a:lnTo>
                    <a:lnTo>
                      <a:pt x="833" y="157"/>
                    </a:lnTo>
                    <a:lnTo>
                      <a:pt x="888" y="132"/>
                    </a:lnTo>
                    <a:lnTo>
                      <a:pt x="943" y="111"/>
                    </a:lnTo>
                    <a:lnTo>
                      <a:pt x="998" y="95"/>
                    </a:lnTo>
                    <a:lnTo>
                      <a:pt x="1054" y="77"/>
                    </a:lnTo>
                    <a:lnTo>
                      <a:pt x="1109" y="68"/>
                    </a:lnTo>
                    <a:lnTo>
                      <a:pt x="1158" y="55"/>
                    </a:lnTo>
                    <a:lnTo>
                      <a:pt x="1204" y="43"/>
                    </a:lnTo>
                    <a:lnTo>
                      <a:pt x="1244" y="40"/>
                    </a:lnTo>
                    <a:lnTo>
                      <a:pt x="1275" y="34"/>
                    </a:lnTo>
                    <a:lnTo>
                      <a:pt x="1293" y="34"/>
                    </a:lnTo>
                    <a:lnTo>
                      <a:pt x="1299" y="34"/>
                    </a:lnTo>
                    <a:lnTo>
                      <a:pt x="1410" y="22"/>
                    </a:lnTo>
                    <a:lnTo>
                      <a:pt x="1416" y="6"/>
                    </a:lnTo>
                    <a:lnTo>
                      <a:pt x="1266" y="0"/>
                    </a:lnTo>
                    <a:lnTo>
                      <a:pt x="1060" y="12"/>
                    </a:lnTo>
                    <a:lnTo>
                      <a:pt x="876" y="49"/>
                    </a:lnTo>
                    <a:lnTo>
                      <a:pt x="716" y="117"/>
                    </a:lnTo>
                    <a:lnTo>
                      <a:pt x="676" y="132"/>
                    </a:lnTo>
                    <a:lnTo>
                      <a:pt x="627" y="157"/>
                    </a:lnTo>
                    <a:lnTo>
                      <a:pt x="584" y="172"/>
                    </a:lnTo>
                    <a:lnTo>
                      <a:pt x="526" y="194"/>
                    </a:lnTo>
                    <a:lnTo>
                      <a:pt x="476" y="206"/>
                    </a:lnTo>
                    <a:lnTo>
                      <a:pt x="421" y="221"/>
                    </a:lnTo>
                    <a:lnTo>
                      <a:pt x="366" y="234"/>
                    </a:lnTo>
                    <a:lnTo>
                      <a:pt x="311" y="246"/>
                    </a:lnTo>
                    <a:lnTo>
                      <a:pt x="255" y="255"/>
                    </a:lnTo>
                    <a:lnTo>
                      <a:pt x="206" y="261"/>
                    </a:lnTo>
                    <a:lnTo>
                      <a:pt x="151" y="267"/>
                    </a:lnTo>
                    <a:lnTo>
                      <a:pt x="83" y="277"/>
                    </a:lnTo>
                    <a:lnTo>
                      <a:pt x="34" y="301"/>
                    </a:lnTo>
                    <a:lnTo>
                      <a:pt x="7" y="323"/>
                    </a:lnTo>
                    <a:lnTo>
                      <a:pt x="0" y="344"/>
                    </a:lnTo>
                    <a:lnTo>
                      <a:pt x="10" y="372"/>
                    </a:lnTo>
                    <a:lnTo>
                      <a:pt x="34" y="399"/>
                    </a:lnTo>
                    <a:close/>
                  </a:path>
                </a:pathLst>
              </a:custGeom>
              <a:solidFill>
                <a:srgbClr val="AF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50" name="Freeform 172"/>
              <p:cNvSpPr>
                <a:spLocks/>
              </p:cNvSpPr>
              <p:nvPr/>
            </p:nvSpPr>
            <p:spPr bwMode="auto">
              <a:xfrm>
                <a:off x="4968" y="4436"/>
                <a:ext cx="1336" cy="409"/>
              </a:xfrm>
              <a:custGeom>
                <a:avLst/>
                <a:gdLst>
                  <a:gd name="T0" fmla="*/ 16 w 1336"/>
                  <a:gd name="T1" fmla="*/ 372 h 409"/>
                  <a:gd name="T2" fmla="*/ 77 w 1336"/>
                  <a:gd name="T3" fmla="*/ 400 h 409"/>
                  <a:gd name="T4" fmla="*/ 148 w 1336"/>
                  <a:gd name="T5" fmla="*/ 409 h 409"/>
                  <a:gd name="T6" fmla="*/ 221 w 1336"/>
                  <a:gd name="T7" fmla="*/ 406 h 409"/>
                  <a:gd name="T8" fmla="*/ 283 w 1336"/>
                  <a:gd name="T9" fmla="*/ 387 h 409"/>
                  <a:gd name="T10" fmla="*/ 283 w 1336"/>
                  <a:gd name="T11" fmla="*/ 387 h 409"/>
                  <a:gd name="T12" fmla="*/ 320 w 1336"/>
                  <a:gd name="T13" fmla="*/ 375 h 409"/>
                  <a:gd name="T14" fmla="*/ 360 w 1336"/>
                  <a:gd name="T15" fmla="*/ 360 h 409"/>
                  <a:gd name="T16" fmla="*/ 406 w 1336"/>
                  <a:gd name="T17" fmla="*/ 344 h 409"/>
                  <a:gd name="T18" fmla="*/ 449 w 1336"/>
                  <a:gd name="T19" fmla="*/ 320 h 409"/>
                  <a:gd name="T20" fmla="*/ 504 w 1336"/>
                  <a:gd name="T21" fmla="*/ 292 h 409"/>
                  <a:gd name="T22" fmla="*/ 553 w 1336"/>
                  <a:gd name="T23" fmla="*/ 265 h 409"/>
                  <a:gd name="T24" fmla="*/ 614 w 1336"/>
                  <a:gd name="T25" fmla="*/ 237 h 409"/>
                  <a:gd name="T26" fmla="*/ 670 w 1336"/>
                  <a:gd name="T27" fmla="*/ 203 h 409"/>
                  <a:gd name="T28" fmla="*/ 731 w 1336"/>
                  <a:gd name="T29" fmla="*/ 172 h 409"/>
                  <a:gd name="T30" fmla="*/ 731 w 1336"/>
                  <a:gd name="T31" fmla="*/ 172 h 409"/>
                  <a:gd name="T32" fmla="*/ 780 w 1336"/>
                  <a:gd name="T33" fmla="*/ 145 h 409"/>
                  <a:gd name="T34" fmla="*/ 832 w 1336"/>
                  <a:gd name="T35" fmla="*/ 120 h 409"/>
                  <a:gd name="T36" fmla="*/ 888 w 1336"/>
                  <a:gd name="T37" fmla="*/ 99 h 409"/>
                  <a:gd name="T38" fmla="*/ 937 w 1336"/>
                  <a:gd name="T39" fmla="*/ 83 h 409"/>
                  <a:gd name="T40" fmla="*/ 992 w 1336"/>
                  <a:gd name="T41" fmla="*/ 65 h 409"/>
                  <a:gd name="T42" fmla="*/ 1041 w 1336"/>
                  <a:gd name="T43" fmla="*/ 56 h 409"/>
                  <a:gd name="T44" fmla="*/ 1093 w 1336"/>
                  <a:gd name="T45" fmla="*/ 43 h 409"/>
                  <a:gd name="T46" fmla="*/ 1130 w 1336"/>
                  <a:gd name="T47" fmla="*/ 31 h 409"/>
                  <a:gd name="T48" fmla="*/ 1164 w 1336"/>
                  <a:gd name="T49" fmla="*/ 28 h 409"/>
                  <a:gd name="T50" fmla="*/ 1192 w 1336"/>
                  <a:gd name="T51" fmla="*/ 22 h 409"/>
                  <a:gd name="T52" fmla="*/ 1210 w 1336"/>
                  <a:gd name="T53" fmla="*/ 22 h 409"/>
                  <a:gd name="T54" fmla="*/ 1213 w 1336"/>
                  <a:gd name="T55" fmla="*/ 22 h 409"/>
                  <a:gd name="T56" fmla="*/ 1213 w 1336"/>
                  <a:gd name="T57" fmla="*/ 22 h 409"/>
                  <a:gd name="T58" fmla="*/ 1330 w 1336"/>
                  <a:gd name="T59" fmla="*/ 10 h 409"/>
                  <a:gd name="T60" fmla="*/ 1336 w 1336"/>
                  <a:gd name="T61" fmla="*/ 0 h 409"/>
                  <a:gd name="T62" fmla="*/ 1183 w 1336"/>
                  <a:gd name="T63" fmla="*/ 4 h 409"/>
                  <a:gd name="T64" fmla="*/ 1183 w 1336"/>
                  <a:gd name="T65" fmla="*/ 4 h 409"/>
                  <a:gd name="T66" fmla="*/ 998 w 1336"/>
                  <a:gd name="T67" fmla="*/ 10 h 409"/>
                  <a:gd name="T68" fmla="*/ 832 w 1336"/>
                  <a:gd name="T69" fmla="*/ 50 h 409"/>
                  <a:gd name="T70" fmla="*/ 682 w 1336"/>
                  <a:gd name="T71" fmla="*/ 120 h 409"/>
                  <a:gd name="T72" fmla="*/ 682 w 1336"/>
                  <a:gd name="T73" fmla="*/ 120 h 409"/>
                  <a:gd name="T74" fmla="*/ 633 w 1336"/>
                  <a:gd name="T75" fmla="*/ 145 h 409"/>
                  <a:gd name="T76" fmla="*/ 578 w 1336"/>
                  <a:gd name="T77" fmla="*/ 160 h 409"/>
                  <a:gd name="T78" fmla="*/ 516 w 1336"/>
                  <a:gd name="T79" fmla="*/ 182 h 409"/>
                  <a:gd name="T80" fmla="*/ 455 w 1336"/>
                  <a:gd name="T81" fmla="*/ 200 h 409"/>
                  <a:gd name="T82" fmla="*/ 393 w 1336"/>
                  <a:gd name="T83" fmla="*/ 215 h 409"/>
                  <a:gd name="T84" fmla="*/ 332 w 1336"/>
                  <a:gd name="T85" fmla="*/ 228 h 409"/>
                  <a:gd name="T86" fmla="*/ 271 w 1336"/>
                  <a:gd name="T87" fmla="*/ 237 h 409"/>
                  <a:gd name="T88" fmla="*/ 209 w 1336"/>
                  <a:gd name="T89" fmla="*/ 249 h 409"/>
                  <a:gd name="T90" fmla="*/ 148 w 1336"/>
                  <a:gd name="T91" fmla="*/ 255 h 409"/>
                  <a:gd name="T92" fmla="*/ 148 w 1336"/>
                  <a:gd name="T93" fmla="*/ 255 h 409"/>
                  <a:gd name="T94" fmla="*/ 71 w 1336"/>
                  <a:gd name="T95" fmla="*/ 271 h 409"/>
                  <a:gd name="T96" fmla="*/ 28 w 1336"/>
                  <a:gd name="T97" fmla="*/ 292 h 409"/>
                  <a:gd name="T98" fmla="*/ 0 w 1336"/>
                  <a:gd name="T99" fmla="*/ 320 h 409"/>
                  <a:gd name="T100" fmla="*/ 0 w 1336"/>
                  <a:gd name="T101" fmla="*/ 344 h 409"/>
                  <a:gd name="T102" fmla="*/ 16 w 1336"/>
                  <a:gd name="T103" fmla="*/ 372 h 4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36"/>
                  <a:gd name="T157" fmla="*/ 0 h 409"/>
                  <a:gd name="T158" fmla="*/ 1336 w 1336"/>
                  <a:gd name="T159" fmla="*/ 409 h 40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36" h="409">
                    <a:moveTo>
                      <a:pt x="16" y="372"/>
                    </a:moveTo>
                    <a:lnTo>
                      <a:pt x="77" y="400"/>
                    </a:lnTo>
                    <a:lnTo>
                      <a:pt x="148" y="409"/>
                    </a:lnTo>
                    <a:lnTo>
                      <a:pt x="221" y="406"/>
                    </a:lnTo>
                    <a:lnTo>
                      <a:pt x="283" y="387"/>
                    </a:lnTo>
                    <a:lnTo>
                      <a:pt x="320" y="375"/>
                    </a:lnTo>
                    <a:lnTo>
                      <a:pt x="360" y="360"/>
                    </a:lnTo>
                    <a:lnTo>
                      <a:pt x="406" y="344"/>
                    </a:lnTo>
                    <a:lnTo>
                      <a:pt x="449" y="320"/>
                    </a:lnTo>
                    <a:lnTo>
                      <a:pt x="504" y="292"/>
                    </a:lnTo>
                    <a:lnTo>
                      <a:pt x="553" y="265"/>
                    </a:lnTo>
                    <a:lnTo>
                      <a:pt x="614" y="237"/>
                    </a:lnTo>
                    <a:lnTo>
                      <a:pt x="670" y="203"/>
                    </a:lnTo>
                    <a:lnTo>
                      <a:pt x="731" y="172"/>
                    </a:lnTo>
                    <a:lnTo>
                      <a:pt x="780" y="145"/>
                    </a:lnTo>
                    <a:lnTo>
                      <a:pt x="832" y="120"/>
                    </a:lnTo>
                    <a:lnTo>
                      <a:pt x="888" y="99"/>
                    </a:lnTo>
                    <a:lnTo>
                      <a:pt x="937" y="83"/>
                    </a:lnTo>
                    <a:lnTo>
                      <a:pt x="992" y="65"/>
                    </a:lnTo>
                    <a:lnTo>
                      <a:pt x="1041" y="56"/>
                    </a:lnTo>
                    <a:lnTo>
                      <a:pt x="1093" y="43"/>
                    </a:lnTo>
                    <a:lnTo>
                      <a:pt x="1130" y="31"/>
                    </a:lnTo>
                    <a:lnTo>
                      <a:pt x="1164" y="28"/>
                    </a:lnTo>
                    <a:lnTo>
                      <a:pt x="1192" y="22"/>
                    </a:lnTo>
                    <a:lnTo>
                      <a:pt x="1210" y="22"/>
                    </a:lnTo>
                    <a:lnTo>
                      <a:pt x="1213" y="22"/>
                    </a:lnTo>
                    <a:lnTo>
                      <a:pt x="1330" y="10"/>
                    </a:lnTo>
                    <a:lnTo>
                      <a:pt x="1336" y="0"/>
                    </a:lnTo>
                    <a:lnTo>
                      <a:pt x="1183" y="4"/>
                    </a:lnTo>
                    <a:lnTo>
                      <a:pt x="998" y="10"/>
                    </a:lnTo>
                    <a:lnTo>
                      <a:pt x="832" y="50"/>
                    </a:lnTo>
                    <a:lnTo>
                      <a:pt x="682" y="120"/>
                    </a:lnTo>
                    <a:lnTo>
                      <a:pt x="633" y="145"/>
                    </a:lnTo>
                    <a:lnTo>
                      <a:pt x="578" y="160"/>
                    </a:lnTo>
                    <a:lnTo>
                      <a:pt x="516" y="182"/>
                    </a:lnTo>
                    <a:lnTo>
                      <a:pt x="455" y="200"/>
                    </a:lnTo>
                    <a:lnTo>
                      <a:pt x="393" y="215"/>
                    </a:lnTo>
                    <a:lnTo>
                      <a:pt x="332" y="228"/>
                    </a:lnTo>
                    <a:lnTo>
                      <a:pt x="271" y="237"/>
                    </a:lnTo>
                    <a:lnTo>
                      <a:pt x="209" y="249"/>
                    </a:lnTo>
                    <a:lnTo>
                      <a:pt x="148" y="255"/>
                    </a:lnTo>
                    <a:lnTo>
                      <a:pt x="71" y="271"/>
                    </a:lnTo>
                    <a:lnTo>
                      <a:pt x="28" y="292"/>
                    </a:lnTo>
                    <a:lnTo>
                      <a:pt x="0" y="320"/>
                    </a:lnTo>
                    <a:lnTo>
                      <a:pt x="0" y="344"/>
                    </a:lnTo>
                    <a:lnTo>
                      <a:pt x="16" y="372"/>
                    </a:lnTo>
                    <a:close/>
                  </a:path>
                </a:pathLst>
              </a:custGeom>
              <a:solidFill>
                <a:srgbClr val="A9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51" name="Freeform 173"/>
              <p:cNvSpPr>
                <a:spLocks/>
              </p:cNvSpPr>
              <p:nvPr/>
            </p:nvSpPr>
            <p:spPr bwMode="auto">
              <a:xfrm>
                <a:off x="5002" y="4436"/>
                <a:ext cx="1262" cy="400"/>
              </a:xfrm>
              <a:custGeom>
                <a:avLst/>
                <a:gdLst>
                  <a:gd name="T0" fmla="*/ 15 w 1262"/>
                  <a:gd name="T1" fmla="*/ 372 h 400"/>
                  <a:gd name="T2" fmla="*/ 65 w 1262"/>
                  <a:gd name="T3" fmla="*/ 394 h 400"/>
                  <a:gd name="T4" fmla="*/ 132 w 1262"/>
                  <a:gd name="T5" fmla="*/ 400 h 400"/>
                  <a:gd name="T6" fmla="*/ 203 w 1262"/>
                  <a:gd name="T7" fmla="*/ 400 h 400"/>
                  <a:gd name="T8" fmla="*/ 264 w 1262"/>
                  <a:gd name="T9" fmla="*/ 387 h 400"/>
                  <a:gd name="T10" fmla="*/ 264 w 1262"/>
                  <a:gd name="T11" fmla="*/ 387 h 400"/>
                  <a:gd name="T12" fmla="*/ 304 w 1262"/>
                  <a:gd name="T13" fmla="*/ 372 h 400"/>
                  <a:gd name="T14" fmla="*/ 344 w 1262"/>
                  <a:gd name="T15" fmla="*/ 348 h 400"/>
                  <a:gd name="T16" fmla="*/ 393 w 1262"/>
                  <a:gd name="T17" fmla="*/ 326 h 400"/>
                  <a:gd name="T18" fmla="*/ 442 w 1262"/>
                  <a:gd name="T19" fmla="*/ 305 h 400"/>
                  <a:gd name="T20" fmla="*/ 491 w 1262"/>
                  <a:gd name="T21" fmla="*/ 271 h 400"/>
                  <a:gd name="T22" fmla="*/ 553 w 1262"/>
                  <a:gd name="T23" fmla="*/ 243 h 400"/>
                  <a:gd name="T24" fmla="*/ 614 w 1262"/>
                  <a:gd name="T25" fmla="*/ 203 h 400"/>
                  <a:gd name="T26" fmla="*/ 682 w 1262"/>
                  <a:gd name="T27" fmla="*/ 172 h 400"/>
                  <a:gd name="T28" fmla="*/ 682 w 1262"/>
                  <a:gd name="T29" fmla="*/ 172 h 400"/>
                  <a:gd name="T30" fmla="*/ 743 w 1262"/>
                  <a:gd name="T31" fmla="*/ 139 h 400"/>
                  <a:gd name="T32" fmla="*/ 798 w 1262"/>
                  <a:gd name="T33" fmla="*/ 117 h 400"/>
                  <a:gd name="T34" fmla="*/ 860 w 1262"/>
                  <a:gd name="T35" fmla="*/ 93 h 400"/>
                  <a:gd name="T36" fmla="*/ 918 w 1262"/>
                  <a:gd name="T37" fmla="*/ 77 h 400"/>
                  <a:gd name="T38" fmla="*/ 977 w 1262"/>
                  <a:gd name="T39" fmla="*/ 65 h 400"/>
                  <a:gd name="T40" fmla="*/ 1026 w 1262"/>
                  <a:gd name="T41" fmla="*/ 56 h 400"/>
                  <a:gd name="T42" fmla="*/ 1069 w 1262"/>
                  <a:gd name="T43" fmla="*/ 43 h 400"/>
                  <a:gd name="T44" fmla="*/ 1102 w 1262"/>
                  <a:gd name="T45" fmla="*/ 37 h 400"/>
                  <a:gd name="T46" fmla="*/ 1124 w 1262"/>
                  <a:gd name="T47" fmla="*/ 37 h 400"/>
                  <a:gd name="T48" fmla="*/ 1130 w 1262"/>
                  <a:gd name="T49" fmla="*/ 37 h 400"/>
                  <a:gd name="T50" fmla="*/ 1130 w 1262"/>
                  <a:gd name="T51" fmla="*/ 37 h 400"/>
                  <a:gd name="T52" fmla="*/ 1247 w 1262"/>
                  <a:gd name="T53" fmla="*/ 16 h 400"/>
                  <a:gd name="T54" fmla="*/ 1262 w 1262"/>
                  <a:gd name="T55" fmla="*/ 0 h 400"/>
                  <a:gd name="T56" fmla="*/ 1115 w 1262"/>
                  <a:gd name="T57" fmla="*/ 4 h 400"/>
                  <a:gd name="T58" fmla="*/ 1115 w 1262"/>
                  <a:gd name="T59" fmla="*/ 4 h 400"/>
                  <a:gd name="T60" fmla="*/ 943 w 1262"/>
                  <a:gd name="T61" fmla="*/ 16 h 400"/>
                  <a:gd name="T62" fmla="*/ 786 w 1262"/>
                  <a:gd name="T63" fmla="*/ 56 h 400"/>
                  <a:gd name="T64" fmla="*/ 633 w 1262"/>
                  <a:gd name="T65" fmla="*/ 120 h 400"/>
                  <a:gd name="T66" fmla="*/ 633 w 1262"/>
                  <a:gd name="T67" fmla="*/ 120 h 400"/>
                  <a:gd name="T68" fmla="*/ 593 w 1262"/>
                  <a:gd name="T69" fmla="*/ 145 h 400"/>
                  <a:gd name="T70" fmla="*/ 544 w 1262"/>
                  <a:gd name="T71" fmla="*/ 160 h 400"/>
                  <a:gd name="T72" fmla="*/ 498 w 1262"/>
                  <a:gd name="T73" fmla="*/ 176 h 400"/>
                  <a:gd name="T74" fmla="*/ 448 w 1262"/>
                  <a:gd name="T75" fmla="*/ 194 h 400"/>
                  <a:gd name="T76" fmla="*/ 399 w 1262"/>
                  <a:gd name="T77" fmla="*/ 209 h 400"/>
                  <a:gd name="T78" fmla="*/ 347 w 1262"/>
                  <a:gd name="T79" fmla="*/ 222 h 400"/>
                  <a:gd name="T80" fmla="*/ 298 w 1262"/>
                  <a:gd name="T81" fmla="*/ 234 h 400"/>
                  <a:gd name="T82" fmla="*/ 249 w 1262"/>
                  <a:gd name="T83" fmla="*/ 243 h 400"/>
                  <a:gd name="T84" fmla="*/ 200 w 1262"/>
                  <a:gd name="T85" fmla="*/ 249 h 400"/>
                  <a:gd name="T86" fmla="*/ 147 w 1262"/>
                  <a:gd name="T87" fmla="*/ 255 h 400"/>
                  <a:gd name="T88" fmla="*/ 147 w 1262"/>
                  <a:gd name="T89" fmla="*/ 255 h 400"/>
                  <a:gd name="T90" fmla="*/ 77 w 1262"/>
                  <a:gd name="T91" fmla="*/ 271 h 400"/>
                  <a:gd name="T92" fmla="*/ 28 w 1262"/>
                  <a:gd name="T93" fmla="*/ 292 h 400"/>
                  <a:gd name="T94" fmla="*/ 3 w 1262"/>
                  <a:gd name="T95" fmla="*/ 317 h 400"/>
                  <a:gd name="T96" fmla="*/ 0 w 1262"/>
                  <a:gd name="T97" fmla="*/ 344 h 400"/>
                  <a:gd name="T98" fmla="*/ 15 w 1262"/>
                  <a:gd name="T99" fmla="*/ 372 h 40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262"/>
                  <a:gd name="T151" fmla="*/ 0 h 400"/>
                  <a:gd name="T152" fmla="*/ 1262 w 1262"/>
                  <a:gd name="T153" fmla="*/ 400 h 40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262" h="400">
                    <a:moveTo>
                      <a:pt x="15" y="372"/>
                    </a:moveTo>
                    <a:lnTo>
                      <a:pt x="65" y="394"/>
                    </a:lnTo>
                    <a:lnTo>
                      <a:pt x="132" y="400"/>
                    </a:lnTo>
                    <a:lnTo>
                      <a:pt x="203" y="400"/>
                    </a:lnTo>
                    <a:lnTo>
                      <a:pt x="264" y="387"/>
                    </a:lnTo>
                    <a:lnTo>
                      <a:pt x="304" y="372"/>
                    </a:lnTo>
                    <a:lnTo>
                      <a:pt x="344" y="348"/>
                    </a:lnTo>
                    <a:lnTo>
                      <a:pt x="393" y="326"/>
                    </a:lnTo>
                    <a:lnTo>
                      <a:pt x="442" y="305"/>
                    </a:lnTo>
                    <a:lnTo>
                      <a:pt x="491" y="271"/>
                    </a:lnTo>
                    <a:lnTo>
                      <a:pt x="553" y="243"/>
                    </a:lnTo>
                    <a:lnTo>
                      <a:pt x="614" y="203"/>
                    </a:lnTo>
                    <a:lnTo>
                      <a:pt x="682" y="172"/>
                    </a:lnTo>
                    <a:lnTo>
                      <a:pt x="743" y="139"/>
                    </a:lnTo>
                    <a:lnTo>
                      <a:pt x="798" y="117"/>
                    </a:lnTo>
                    <a:lnTo>
                      <a:pt x="860" y="93"/>
                    </a:lnTo>
                    <a:lnTo>
                      <a:pt x="918" y="77"/>
                    </a:lnTo>
                    <a:lnTo>
                      <a:pt x="977" y="65"/>
                    </a:lnTo>
                    <a:lnTo>
                      <a:pt x="1026" y="56"/>
                    </a:lnTo>
                    <a:lnTo>
                      <a:pt x="1069" y="43"/>
                    </a:lnTo>
                    <a:lnTo>
                      <a:pt x="1102" y="37"/>
                    </a:lnTo>
                    <a:lnTo>
                      <a:pt x="1124" y="37"/>
                    </a:lnTo>
                    <a:lnTo>
                      <a:pt x="1130" y="37"/>
                    </a:lnTo>
                    <a:lnTo>
                      <a:pt x="1247" y="16"/>
                    </a:lnTo>
                    <a:lnTo>
                      <a:pt x="1262" y="0"/>
                    </a:lnTo>
                    <a:lnTo>
                      <a:pt x="1115" y="4"/>
                    </a:lnTo>
                    <a:lnTo>
                      <a:pt x="943" y="16"/>
                    </a:lnTo>
                    <a:lnTo>
                      <a:pt x="786" y="56"/>
                    </a:lnTo>
                    <a:lnTo>
                      <a:pt x="633" y="120"/>
                    </a:lnTo>
                    <a:lnTo>
                      <a:pt x="593" y="145"/>
                    </a:lnTo>
                    <a:lnTo>
                      <a:pt x="544" y="160"/>
                    </a:lnTo>
                    <a:lnTo>
                      <a:pt x="498" y="176"/>
                    </a:lnTo>
                    <a:lnTo>
                      <a:pt x="448" y="194"/>
                    </a:lnTo>
                    <a:lnTo>
                      <a:pt x="399" y="209"/>
                    </a:lnTo>
                    <a:lnTo>
                      <a:pt x="347" y="222"/>
                    </a:lnTo>
                    <a:lnTo>
                      <a:pt x="298" y="234"/>
                    </a:lnTo>
                    <a:lnTo>
                      <a:pt x="249" y="243"/>
                    </a:lnTo>
                    <a:lnTo>
                      <a:pt x="200" y="249"/>
                    </a:lnTo>
                    <a:lnTo>
                      <a:pt x="147" y="255"/>
                    </a:lnTo>
                    <a:lnTo>
                      <a:pt x="77" y="271"/>
                    </a:lnTo>
                    <a:lnTo>
                      <a:pt x="28" y="292"/>
                    </a:lnTo>
                    <a:lnTo>
                      <a:pt x="3" y="317"/>
                    </a:lnTo>
                    <a:lnTo>
                      <a:pt x="0" y="344"/>
                    </a:lnTo>
                    <a:lnTo>
                      <a:pt x="15" y="372"/>
                    </a:lnTo>
                    <a:close/>
                  </a:path>
                </a:pathLst>
              </a:custGeom>
              <a:solidFill>
                <a:srgbClr val="A2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52" name="Freeform 174"/>
              <p:cNvSpPr>
                <a:spLocks/>
              </p:cNvSpPr>
              <p:nvPr/>
            </p:nvSpPr>
            <p:spPr bwMode="auto">
              <a:xfrm>
                <a:off x="5024" y="4440"/>
                <a:ext cx="1191" cy="383"/>
              </a:xfrm>
              <a:custGeom>
                <a:avLst/>
                <a:gdLst>
                  <a:gd name="T0" fmla="*/ 9 w 1191"/>
                  <a:gd name="T1" fmla="*/ 368 h 383"/>
                  <a:gd name="T2" fmla="*/ 61 w 1191"/>
                  <a:gd name="T3" fmla="*/ 383 h 383"/>
                  <a:gd name="T4" fmla="*/ 125 w 1191"/>
                  <a:gd name="T5" fmla="*/ 383 h 383"/>
                  <a:gd name="T6" fmla="*/ 199 w 1191"/>
                  <a:gd name="T7" fmla="*/ 377 h 383"/>
                  <a:gd name="T8" fmla="*/ 261 w 1191"/>
                  <a:gd name="T9" fmla="*/ 368 h 383"/>
                  <a:gd name="T10" fmla="*/ 261 w 1191"/>
                  <a:gd name="T11" fmla="*/ 368 h 383"/>
                  <a:gd name="T12" fmla="*/ 297 w 1191"/>
                  <a:gd name="T13" fmla="*/ 350 h 383"/>
                  <a:gd name="T14" fmla="*/ 343 w 1191"/>
                  <a:gd name="T15" fmla="*/ 328 h 383"/>
                  <a:gd name="T16" fmla="*/ 393 w 1191"/>
                  <a:gd name="T17" fmla="*/ 307 h 383"/>
                  <a:gd name="T18" fmla="*/ 442 w 1191"/>
                  <a:gd name="T19" fmla="*/ 279 h 383"/>
                  <a:gd name="T20" fmla="*/ 503 w 1191"/>
                  <a:gd name="T21" fmla="*/ 245 h 383"/>
                  <a:gd name="T22" fmla="*/ 571 w 1191"/>
                  <a:gd name="T23" fmla="*/ 205 h 383"/>
                  <a:gd name="T24" fmla="*/ 641 w 1191"/>
                  <a:gd name="T25" fmla="*/ 168 h 383"/>
                  <a:gd name="T26" fmla="*/ 641 w 1191"/>
                  <a:gd name="T27" fmla="*/ 168 h 383"/>
                  <a:gd name="T28" fmla="*/ 703 w 1191"/>
                  <a:gd name="T29" fmla="*/ 135 h 383"/>
                  <a:gd name="T30" fmla="*/ 758 w 1191"/>
                  <a:gd name="T31" fmla="*/ 113 h 383"/>
                  <a:gd name="T32" fmla="*/ 819 w 1191"/>
                  <a:gd name="T33" fmla="*/ 89 h 383"/>
                  <a:gd name="T34" fmla="*/ 875 w 1191"/>
                  <a:gd name="T35" fmla="*/ 73 h 383"/>
                  <a:gd name="T36" fmla="*/ 930 w 1191"/>
                  <a:gd name="T37" fmla="*/ 61 h 383"/>
                  <a:gd name="T38" fmla="*/ 976 w 1191"/>
                  <a:gd name="T39" fmla="*/ 52 h 383"/>
                  <a:gd name="T40" fmla="*/ 1019 w 1191"/>
                  <a:gd name="T41" fmla="*/ 39 h 383"/>
                  <a:gd name="T42" fmla="*/ 1047 w 1191"/>
                  <a:gd name="T43" fmla="*/ 33 h 383"/>
                  <a:gd name="T44" fmla="*/ 1068 w 1191"/>
                  <a:gd name="T45" fmla="*/ 33 h 383"/>
                  <a:gd name="T46" fmla="*/ 1074 w 1191"/>
                  <a:gd name="T47" fmla="*/ 33 h 383"/>
                  <a:gd name="T48" fmla="*/ 1074 w 1191"/>
                  <a:gd name="T49" fmla="*/ 33 h 383"/>
                  <a:gd name="T50" fmla="*/ 1185 w 1191"/>
                  <a:gd name="T51" fmla="*/ 12 h 383"/>
                  <a:gd name="T52" fmla="*/ 1191 w 1191"/>
                  <a:gd name="T53" fmla="*/ 0 h 383"/>
                  <a:gd name="T54" fmla="*/ 1041 w 1191"/>
                  <a:gd name="T55" fmla="*/ 18 h 383"/>
                  <a:gd name="T56" fmla="*/ 1041 w 1191"/>
                  <a:gd name="T57" fmla="*/ 18 h 383"/>
                  <a:gd name="T58" fmla="*/ 893 w 1191"/>
                  <a:gd name="T59" fmla="*/ 24 h 383"/>
                  <a:gd name="T60" fmla="*/ 752 w 1191"/>
                  <a:gd name="T61" fmla="*/ 58 h 383"/>
                  <a:gd name="T62" fmla="*/ 611 w 1191"/>
                  <a:gd name="T63" fmla="*/ 116 h 383"/>
                  <a:gd name="T64" fmla="*/ 611 w 1191"/>
                  <a:gd name="T65" fmla="*/ 116 h 383"/>
                  <a:gd name="T66" fmla="*/ 565 w 1191"/>
                  <a:gd name="T67" fmla="*/ 141 h 383"/>
                  <a:gd name="T68" fmla="*/ 525 w 1191"/>
                  <a:gd name="T69" fmla="*/ 162 h 383"/>
                  <a:gd name="T70" fmla="*/ 482 w 1191"/>
                  <a:gd name="T71" fmla="*/ 178 h 383"/>
                  <a:gd name="T72" fmla="*/ 433 w 1191"/>
                  <a:gd name="T73" fmla="*/ 196 h 383"/>
                  <a:gd name="T74" fmla="*/ 386 w 1191"/>
                  <a:gd name="T75" fmla="*/ 205 h 383"/>
                  <a:gd name="T76" fmla="*/ 343 w 1191"/>
                  <a:gd name="T77" fmla="*/ 224 h 383"/>
                  <a:gd name="T78" fmla="*/ 297 w 1191"/>
                  <a:gd name="T79" fmla="*/ 233 h 383"/>
                  <a:gd name="T80" fmla="*/ 254 w 1191"/>
                  <a:gd name="T81" fmla="*/ 239 h 383"/>
                  <a:gd name="T82" fmla="*/ 205 w 1191"/>
                  <a:gd name="T83" fmla="*/ 245 h 383"/>
                  <a:gd name="T84" fmla="*/ 159 w 1191"/>
                  <a:gd name="T85" fmla="*/ 251 h 383"/>
                  <a:gd name="T86" fmla="*/ 159 w 1191"/>
                  <a:gd name="T87" fmla="*/ 251 h 383"/>
                  <a:gd name="T88" fmla="*/ 92 w 1191"/>
                  <a:gd name="T89" fmla="*/ 261 h 383"/>
                  <a:gd name="T90" fmla="*/ 43 w 1191"/>
                  <a:gd name="T91" fmla="*/ 285 h 383"/>
                  <a:gd name="T92" fmla="*/ 9 w 1191"/>
                  <a:gd name="T93" fmla="*/ 313 h 383"/>
                  <a:gd name="T94" fmla="*/ 0 w 1191"/>
                  <a:gd name="T95" fmla="*/ 340 h 383"/>
                  <a:gd name="T96" fmla="*/ 9 w 1191"/>
                  <a:gd name="T97" fmla="*/ 368 h 3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91"/>
                  <a:gd name="T148" fmla="*/ 0 h 383"/>
                  <a:gd name="T149" fmla="*/ 1191 w 1191"/>
                  <a:gd name="T150" fmla="*/ 383 h 3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91" h="383">
                    <a:moveTo>
                      <a:pt x="9" y="368"/>
                    </a:moveTo>
                    <a:lnTo>
                      <a:pt x="61" y="383"/>
                    </a:lnTo>
                    <a:lnTo>
                      <a:pt x="125" y="383"/>
                    </a:lnTo>
                    <a:lnTo>
                      <a:pt x="199" y="377"/>
                    </a:lnTo>
                    <a:lnTo>
                      <a:pt x="261" y="368"/>
                    </a:lnTo>
                    <a:lnTo>
                      <a:pt x="297" y="350"/>
                    </a:lnTo>
                    <a:lnTo>
                      <a:pt x="343" y="328"/>
                    </a:lnTo>
                    <a:lnTo>
                      <a:pt x="393" y="307"/>
                    </a:lnTo>
                    <a:lnTo>
                      <a:pt x="442" y="279"/>
                    </a:lnTo>
                    <a:lnTo>
                      <a:pt x="503" y="245"/>
                    </a:lnTo>
                    <a:lnTo>
                      <a:pt x="571" y="205"/>
                    </a:lnTo>
                    <a:lnTo>
                      <a:pt x="641" y="168"/>
                    </a:lnTo>
                    <a:lnTo>
                      <a:pt x="703" y="135"/>
                    </a:lnTo>
                    <a:lnTo>
                      <a:pt x="758" y="113"/>
                    </a:lnTo>
                    <a:lnTo>
                      <a:pt x="819" y="89"/>
                    </a:lnTo>
                    <a:lnTo>
                      <a:pt x="875" y="73"/>
                    </a:lnTo>
                    <a:lnTo>
                      <a:pt x="930" y="61"/>
                    </a:lnTo>
                    <a:lnTo>
                      <a:pt x="976" y="52"/>
                    </a:lnTo>
                    <a:lnTo>
                      <a:pt x="1019" y="39"/>
                    </a:lnTo>
                    <a:lnTo>
                      <a:pt x="1047" y="33"/>
                    </a:lnTo>
                    <a:lnTo>
                      <a:pt x="1068" y="33"/>
                    </a:lnTo>
                    <a:lnTo>
                      <a:pt x="1074" y="33"/>
                    </a:lnTo>
                    <a:lnTo>
                      <a:pt x="1185" y="12"/>
                    </a:lnTo>
                    <a:lnTo>
                      <a:pt x="1191" y="0"/>
                    </a:lnTo>
                    <a:lnTo>
                      <a:pt x="1041" y="18"/>
                    </a:lnTo>
                    <a:lnTo>
                      <a:pt x="893" y="24"/>
                    </a:lnTo>
                    <a:lnTo>
                      <a:pt x="752" y="58"/>
                    </a:lnTo>
                    <a:lnTo>
                      <a:pt x="611" y="116"/>
                    </a:lnTo>
                    <a:lnTo>
                      <a:pt x="565" y="141"/>
                    </a:lnTo>
                    <a:lnTo>
                      <a:pt x="525" y="162"/>
                    </a:lnTo>
                    <a:lnTo>
                      <a:pt x="482" y="178"/>
                    </a:lnTo>
                    <a:lnTo>
                      <a:pt x="433" y="196"/>
                    </a:lnTo>
                    <a:lnTo>
                      <a:pt x="386" y="205"/>
                    </a:lnTo>
                    <a:lnTo>
                      <a:pt x="343" y="224"/>
                    </a:lnTo>
                    <a:lnTo>
                      <a:pt x="297" y="233"/>
                    </a:lnTo>
                    <a:lnTo>
                      <a:pt x="254" y="239"/>
                    </a:lnTo>
                    <a:lnTo>
                      <a:pt x="205" y="245"/>
                    </a:lnTo>
                    <a:lnTo>
                      <a:pt x="159" y="251"/>
                    </a:lnTo>
                    <a:lnTo>
                      <a:pt x="92" y="261"/>
                    </a:lnTo>
                    <a:lnTo>
                      <a:pt x="43" y="285"/>
                    </a:lnTo>
                    <a:lnTo>
                      <a:pt x="9" y="313"/>
                    </a:lnTo>
                    <a:lnTo>
                      <a:pt x="0" y="340"/>
                    </a:lnTo>
                    <a:lnTo>
                      <a:pt x="9" y="368"/>
                    </a:lnTo>
                    <a:close/>
                  </a:path>
                </a:pathLst>
              </a:custGeom>
              <a:solidFill>
                <a:srgbClr val="9C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53" name="Freeform 175"/>
              <p:cNvSpPr>
                <a:spLocks/>
              </p:cNvSpPr>
              <p:nvPr/>
            </p:nvSpPr>
            <p:spPr bwMode="auto">
              <a:xfrm>
                <a:off x="5057" y="4446"/>
                <a:ext cx="1121" cy="365"/>
              </a:xfrm>
              <a:custGeom>
                <a:avLst/>
                <a:gdLst>
                  <a:gd name="T0" fmla="*/ 10 w 1121"/>
                  <a:gd name="T1" fmla="*/ 344 h 365"/>
                  <a:gd name="T2" fmla="*/ 43 w 1121"/>
                  <a:gd name="T3" fmla="*/ 362 h 365"/>
                  <a:gd name="T4" fmla="*/ 89 w 1121"/>
                  <a:gd name="T5" fmla="*/ 365 h 365"/>
                  <a:gd name="T6" fmla="*/ 139 w 1121"/>
                  <a:gd name="T7" fmla="*/ 362 h 365"/>
                  <a:gd name="T8" fmla="*/ 188 w 1121"/>
                  <a:gd name="T9" fmla="*/ 350 h 365"/>
                  <a:gd name="T10" fmla="*/ 228 w 1121"/>
                  <a:gd name="T11" fmla="*/ 344 h 365"/>
                  <a:gd name="T12" fmla="*/ 228 w 1121"/>
                  <a:gd name="T13" fmla="*/ 344 h 365"/>
                  <a:gd name="T14" fmla="*/ 289 w 1121"/>
                  <a:gd name="T15" fmla="*/ 322 h 365"/>
                  <a:gd name="T16" fmla="*/ 347 w 1121"/>
                  <a:gd name="T17" fmla="*/ 295 h 365"/>
                  <a:gd name="T18" fmla="*/ 415 w 1121"/>
                  <a:gd name="T19" fmla="*/ 261 h 365"/>
                  <a:gd name="T20" fmla="*/ 498 w 1121"/>
                  <a:gd name="T21" fmla="*/ 218 h 365"/>
                  <a:gd name="T22" fmla="*/ 593 w 1121"/>
                  <a:gd name="T23" fmla="*/ 162 h 365"/>
                  <a:gd name="T24" fmla="*/ 593 w 1121"/>
                  <a:gd name="T25" fmla="*/ 162 h 365"/>
                  <a:gd name="T26" fmla="*/ 648 w 1121"/>
                  <a:gd name="T27" fmla="*/ 135 h 365"/>
                  <a:gd name="T28" fmla="*/ 710 w 1121"/>
                  <a:gd name="T29" fmla="*/ 107 h 365"/>
                  <a:gd name="T30" fmla="*/ 765 w 1121"/>
                  <a:gd name="T31" fmla="*/ 83 h 365"/>
                  <a:gd name="T32" fmla="*/ 814 w 1121"/>
                  <a:gd name="T33" fmla="*/ 67 h 365"/>
                  <a:gd name="T34" fmla="*/ 863 w 1121"/>
                  <a:gd name="T35" fmla="*/ 55 h 365"/>
                  <a:gd name="T36" fmla="*/ 909 w 1121"/>
                  <a:gd name="T37" fmla="*/ 46 h 365"/>
                  <a:gd name="T38" fmla="*/ 943 w 1121"/>
                  <a:gd name="T39" fmla="*/ 33 h 365"/>
                  <a:gd name="T40" fmla="*/ 971 w 1121"/>
                  <a:gd name="T41" fmla="*/ 27 h 365"/>
                  <a:gd name="T42" fmla="*/ 986 w 1121"/>
                  <a:gd name="T43" fmla="*/ 27 h 365"/>
                  <a:gd name="T44" fmla="*/ 992 w 1121"/>
                  <a:gd name="T45" fmla="*/ 27 h 365"/>
                  <a:gd name="T46" fmla="*/ 992 w 1121"/>
                  <a:gd name="T47" fmla="*/ 27 h 365"/>
                  <a:gd name="T48" fmla="*/ 1103 w 1121"/>
                  <a:gd name="T49" fmla="*/ 6 h 365"/>
                  <a:gd name="T50" fmla="*/ 1121 w 1121"/>
                  <a:gd name="T51" fmla="*/ 0 h 365"/>
                  <a:gd name="T52" fmla="*/ 977 w 1121"/>
                  <a:gd name="T53" fmla="*/ 12 h 365"/>
                  <a:gd name="T54" fmla="*/ 977 w 1121"/>
                  <a:gd name="T55" fmla="*/ 12 h 365"/>
                  <a:gd name="T56" fmla="*/ 836 w 1121"/>
                  <a:gd name="T57" fmla="*/ 27 h 365"/>
                  <a:gd name="T58" fmla="*/ 710 w 1121"/>
                  <a:gd name="T59" fmla="*/ 61 h 365"/>
                  <a:gd name="T60" fmla="*/ 578 w 1121"/>
                  <a:gd name="T61" fmla="*/ 129 h 365"/>
                  <a:gd name="T62" fmla="*/ 578 w 1121"/>
                  <a:gd name="T63" fmla="*/ 129 h 365"/>
                  <a:gd name="T64" fmla="*/ 519 w 1121"/>
                  <a:gd name="T65" fmla="*/ 150 h 365"/>
                  <a:gd name="T66" fmla="*/ 470 w 1121"/>
                  <a:gd name="T67" fmla="*/ 172 h 365"/>
                  <a:gd name="T68" fmla="*/ 415 w 1121"/>
                  <a:gd name="T69" fmla="*/ 190 h 365"/>
                  <a:gd name="T70" fmla="*/ 366 w 1121"/>
                  <a:gd name="T71" fmla="*/ 205 h 365"/>
                  <a:gd name="T72" fmla="*/ 317 w 1121"/>
                  <a:gd name="T73" fmla="*/ 224 h 365"/>
                  <a:gd name="T74" fmla="*/ 264 w 1121"/>
                  <a:gd name="T75" fmla="*/ 233 h 365"/>
                  <a:gd name="T76" fmla="*/ 215 w 1121"/>
                  <a:gd name="T77" fmla="*/ 239 h 365"/>
                  <a:gd name="T78" fmla="*/ 160 w 1121"/>
                  <a:gd name="T79" fmla="*/ 245 h 365"/>
                  <a:gd name="T80" fmla="*/ 160 w 1121"/>
                  <a:gd name="T81" fmla="*/ 245 h 365"/>
                  <a:gd name="T82" fmla="*/ 99 w 1121"/>
                  <a:gd name="T83" fmla="*/ 255 h 365"/>
                  <a:gd name="T84" fmla="*/ 49 w 1121"/>
                  <a:gd name="T85" fmla="*/ 279 h 365"/>
                  <a:gd name="T86" fmla="*/ 16 w 1121"/>
                  <a:gd name="T87" fmla="*/ 301 h 365"/>
                  <a:gd name="T88" fmla="*/ 0 w 1121"/>
                  <a:gd name="T89" fmla="*/ 322 h 365"/>
                  <a:gd name="T90" fmla="*/ 10 w 1121"/>
                  <a:gd name="T91" fmla="*/ 344 h 36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21"/>
                  <a:gd name="T139" fmla="*/ 0 h 365"/>
                  <a:gd name="T140" fmla="*/ 1121 w 1121"/>
                  <a:gd name="T141" fmla="*/ 365 h 36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21" h="365">
                    <a:moveTo>
                      <a:pt x="10" y="344"/>
                    </a:moveTo>
                    <a:lnTo>
                      <a:pt x="43" y="362"/>
                    </a:lnTo>
                    <a:lnTo>
                      <a:pt x="89" y="365"/>
                    </a:lnTo>
                    <a:lnTo>
                      <a:pt x="139" y="362"/>
                    </a:lnTo>
                    <a:lnTo>
                      <a:pt x="188" y="350"/>
                    </a:lnTo>
                    <a:lnTo>
                      <a:pt x="228" y="344"/>
                    </a:lnTo>
                    <a:lnTo>
                      <a:pt x="289" y="322"/>
                    </a:lnTo>
                    <a:lnTo>
                      <a:pt x="347" y="295"/>
                    </a:lnTo>
                    <a:lnTo>
                      <a:pt x="415" y="261"/>
                    </a:lnTo>
                    <a:lnTo>
                      <a:pt x="498" y="218"/>
                    </a:lnTo>
                    <a:lnTo>
                      <a:pt x="593" y="162"/>
                    </a:lnTo>
                    <a:lnTo>
                      <a:pt x="648" y="135"/>
                    </a:lnTo>
                    <a:lnTo>
                      <a:pt x="710" y="107"/>
                    </a:lnTo>
                    <a:lnTo>
                      <a:pt x="765" y="83"/>
                    </a:lnTo>
                    <a:lnTo>
                      <a:pt x="814" y="67"/>
                    </a:lnTo>
                    <a:lnTo>
                      <a:pt x="863" y="55"/>
                    </a:lnTo>
                    <a:lnTo>
                      <a:pt x="909" y="46"/>
                    </a:lnTo>
                    <a:lnTo>
                      <a:pt x="943" y="33"/>
                    </a:lnTo>
                    <a:lnTo>
                      <a:pt x="971" y="27"/>
                    </a:lnTo>
                    <a:lnTo>
                      <a:pt x="986" y="27"/>
                    </a:lnTo>
                    <a:lnTo>
                      <a:pt x="992" y="27"/>
                    </a:lnTo>
                    <a:lnTo>
                      <a:pt x="1103" y="6"/>
                    </a:lnTo>
                    <a:lnTo>
                      <a:pt x="1121" y="0"/>
                    </a:lnTo>
                    <a:lnTo>
                      <a:pt x="977" y="12"/>
                    </a:lnTo>
                    <a:lnTo>
                      <a:pt x="836" y="27"/>
                    </a:lnTo>
                    <a:lnTo>
                      <a:pt x="710" y="61"/>
                    </a:lnTo>
                    <a:lnTo>
                      <a:pt x="578" y="129"/>
                    </a:lnTo>
                    <a:lnTo>
                      <a:pt x="519" y="150"/>
                    </a:lnTo>
                    <a:lnTo>
                      <a:pt x="470" y="172"/>
                    </a:lnTo>
                    <a:lnTo>
                      <a:pt x="415" y="190"/>
                    </a:lnTo>
                    <a:lnTo>
                      <a:pt x="366" y="205"/>
                    </a:lnTo>
                    <a:lnTo>
                      <a:pt x="317" y="224"/>
                    </a:lnTo>
                    <a:lnTo>
                      <a:pt x="264" y="233"/>
                    </a:lnTo>
                    <a:lnTo>
                      <a:pt x="215" y="239"/>
                    </a:lnTo>
                    <a:lnTo>
                      <a:pt x="160" y="245"/>
                    </a:lnTo>
                    <a:lnTo>
                      <a:pt x="99" y="255"/>
                    </a:lnTo>
                    <a:lnTo>
                      <a:pt x="49" y="279"/>
                    </a:lnTo>
                    <a:lnTo>
                      <a:pt x="16" y="301"/>
                    </a:lnTo>
                    <a:lnTo>
                      <a:pt x="0" y="322"/>
                    </a:lnTo>
                    <a:lnTo>
                      <a:pt x="10" y="344"/>
                    </a:lnTo>
                    <a:close/>
                  </a:path>
                </a:pathLst>
              </a:custGeom>
              <a:solidFill>
                <a:srgbClr val="95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54" name="Freeform 176"/>
              <p:cNvSpPr>
                <a:spLocks/>
              </p:cNvSpPr>
              <p:nvPr/>
            </p:nvSpPr>
            <p:spPr bwMode="auto">
              <a:xfrm>
                <a:off x="5085" y="4446"/>
                <a:ext cx="1047" cy="356"/>
              </a:xfrm>
              <a:custGeom>
                <a:avLst/>
                <a:gdLst>
                  <a:gd name="T0" fmla="*/ 0 w 1047"/>
                  <a:gd name="T1" fmla="*/ 344 h 356"/>
                  <a:gd name="T2" fmla="*/ 31 w 1047"/>
                  <a:gd name="T3" fmla="*/ 356 h 356"/>
                  <a:gd name="T4" fmla="*/ 77 w 1047"/>
                  <a:gd name="T5" fmla="*/ 356 h 356"/>
                  <a:gd name="T6" fmla="*/ 126 w 1047"/>
                  <a:gd name="T7" fmla="*/ 350 h 356"/>
                  <a:gd name="T8" fmla="*/ 175 w 1047"/>
                  <a:gd name="T9" fmla="*/ 338 h 356"/>
                  <a:gd name="T10" fmla="*/ 215 w 1047"/>
                  <a:gd name="T11" fmla="*/ 328 h 356"/>
                  <a:gd name="T12" fmla="*/ 215 w 1047"/>
                  <a:gd name="T13" fmla="*/ 328 h 356"/>
                  <a:gd name="T14" fmla="*/ 282 w 1047"/>
                  <a:gd name="T15" fmla="*/ 301 h 356"/>
                  <a:gd name="T16" fmla="*/ 347 w 1047"/>
                  <a:gd name="T17" fmla="*/ 273 h 356"/>
                  <a:gd name="T18" fmla="*/ 433 w 1047"/>
                  <a:gd name="T19" fmla="*/ 227 h 356"/>
                  <a:gd name="T20" fmla="*/ 550 w 1047"/>
                  <a:gd name="T21" fmla="*/ 162 h 356"/>
                  <a:gd name="T22" fmla="*/ 550 w 1047"/>
                  <a:gd name="T23" fmla="*/ 162 h 356"/>
                  <a:gd name="T24" fmla="*/ 605 w 1047"/>
                  <a:gd name="T25" fmla="*/ 135 h 356"/>
                  <a:gd name="T26" fmla="*/ 660 w 1047"/>
                  <a:gd name="T27" fmla="*/ 107 h 356"/>
                  <a:gd name="T28" fmla="*/ 709 w 1047"/>
                  <a:gd name="T29" fmla="*/ 83 h 356"/>
                  <a:gd name="T30" fmla="*/ 758 w 1047"/>
                  <a:gd name="T31" fmla="*/ 67 h 356"/>
                  <a:gd name="T32" fmla="*/ 805 w 1047"/>
                  <a:gd name="T33" fmla="*/ 55 h 356"/>
                  <a:gd name="T34" fmla="*/ 841 w 1047"/>
                  <a:gd name="T35" fmla="*/ 46 h 356"/>
                  <a:gd name="T36" fmla="*/ 869 w 1047"/>
                  <a:gd name="T37" fmla="*/ 33 h 356"/>
                  <a:gd name="T38" fmla="*/ 897 w 1047"/>
                  <a:gd name="T39" fmla="*/ 27 h 356"/>
                  <a:gd name="T40" fmla="*/ 909 w 1047"/>
                  <a:gd name="T41" fmla="*/ 27 h 356"/>
                  <a:gd name="T42" fmla="*/ 915 w 1047"/>
                  <a:gd name="T43" fmla="*/ 27 h 356"/>
                  <a:gd name="T44" fmla="*/ 915 w 1047"/>
                  <a:gd name="T45" fmla="*/ 27 h 356"/>
                  <a:gd name="T46" fmla="*/ 1032 w 1047"/>
                  <a:gd name="T47" fmla="*/ 12 h 356"/>
                  <a:gd name="T48" fmla="*/ 1047 w 1047"/>
                  <a:gd name="T49" fmla="*/ 0 h 356"/>
                  <a:gd name="T50" fmla="*/ 897 w 1047"/>
                  <a:gd name="T51" fmla="*/ 12 h 356"/>
                  <a:gd name="T52" fmla="*/ 897 w 1047"/>
                  <a:gd name="T53" fmla="*/ 12 h 356"/>
                  <a:gd name="T54" fmla="*/ 786 w 1047"/>
                  <a:gd name="T55" fmla="*/ 33 h 356"/>
                  <a:gd name="T56" fmla="*/ 676 w 1047"/>
                  <a:gd name="T57" fmla="*/ 67 h 356"/>
                  <a:gd name="T58" fmla="*/ 550 w 1047"/>
                  <a:gd name="T59" fmla="*/ 129 h 356"/>
                  <a:gd name="T60" fmla="*/ 550 w 1047"/>
                  <a:gd name="T61" fmla="*/ 129 h 356"/>
                  <a:gd name="T62" fmla="*/ 491 w 1047"/>
                  <a:gd name="T63" fmla="*/ 150 h 356"/>
                  <a:gd name="T64" fmla="*/ 442 w 1047"/>
                  <a:gd name="T65" fmla="*/ 178 h 356"/>
                  <a:gd name="T66" fmla="*/ 393 w 1047"/>
                  <a:gd name="T67" fmla="*/ 193 h 356"/>
                  <a:gd name="T68" fmla="*/ 347 w 1047"/>
                  <a:gd name="T69" fmla="*/ 212 h 356"/>
                  <a:gd name="T70" fmla="*/ 298 w 1047"/>
                  <a:gd name="T71" fmla="*/ 224 h 356"/>
                  <a:gd name="T72" fmla="*/ 255 w 1047"/>
                  <a:gd name="T73" fmla="*/ 233 h 356"/>
                  <a:gd name="T74" fmla="*/ 203 w 1047"/>
                  <a:gd name="T75" fmla="*/ 239 h 356"/>
                  <a:gd name="T76" fmla="*/ 147 w 1047"/>
                  <a:gd name="T77" fmla="*/ 245 h 356"/>
                  <a:gd name="T78" fmla="*/ 147 w 1047"/>
                  <a:gd name="T79" fmla="*/ 245 h 356"/>
                  <a:gd name="T80" fmla="*/ 89 w 1047"/>
                  <a:gd name="T81" fmla="*/ 261 h 356"/>
                  <a:gd name="T82" fmla="*/ 37 w 1047"/>
                  <a:gd name="T83" fmla="*/ 288 h 356"/>
                  <a:gd name="T84" fmla="*/ 3 w 1047"/>
                  <a:gd name="T85" fmla="*/ 316 h 356"/>
                  <a:gd name="T86" fmla="*/ 0 w 1047"/>
                  <a:gd name="T87" fmla="*/ 344 h 35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7"/>
                  <a:gd name="T133" fmla="*/ 0 h 356"/>
                  <a:gd name="T134" fmla="*/ 1047 w 1047"/>
                  <a:gd name="T135" fmla="*/ 356 h 35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7" h="356">
                    <a:moveTo>
                      <a:pt x="0" y="344"/>
                    </a:moveTo>
                    <a:lnTo>
                      <a:pt x="31" y="356"/>
                    </a:lnTo>
                    <a:lnTo>
                      <a:pt x="77" y="356"/>
                    </a:lnTo>
                    <a:lnTo>
                      <a:pt x="126" y="350"/>
                    </a:lnTo>
                    <a:lnTo>
                      <a:pt x="175" y="338"/>
                    </a:lnTo>
                    <a:lnTo>
                      <a:pt x="215" y="328"/>
                    </a:lnTo>
                    <a:lnTo>
                      <a:pt x="282" y="301"/>
                    </a:lnTo>
                    <a:lnTo>
                      <a:pt x="347" y="273"/>
                    </a:lnTo>
                    <a:lnTo>
                      <a:pt x="433" y="227"/>
                    </a:lnTo>
                    <a:lnTo>
                      <a:pt x="550" y="162"/>
                    </a:lnTo>
                    <a:lnTo>
                      <a:pt x="605" y="135"/>
                    </a:lnTo>
                    <a:lnTo>
                      <a:pt x="660" y="107"/>
                    </a:lnTo>
                    <a:lnTo>
                      <a:pt x="709" y="83"/>
                    </a:lnTo>
                    <a:lnTo>
                      <a:pt x="758" y="67"/>
                    </a:lnTo>
                    <a:lnTo>
                      <a:pt x="805" y="55"/>
                    </a:lnTo>
                    <a:lnTo>
                      <a:pt x="841" y="46"/>
                    </a:lnTo>
                    <a:lnTo>
                      <a:pt x="869" y="33"/>
                    </a:lnTo>
                    <a:lnTo>
                      <a:pt x="897" y="27"/>
                    </a:lnTo>
                    <a:lnTo>
                      <a:pt x="909" y="27"/>
                    </a:lnTo>
                    <a:lnTo>
                      <a:pt x="915" y="27"/>
                    </a:lnTo>
                    <a:lnTo>
                      <a:pt x="1032" y="12"/>
                    </a:lnTo>
                    <a:lnTo>
                      <a:pt x="1047" y="0"/>
                    </a:lnTo>
                    <a:lnTo>
                      <a:pt x="897" y="12"/>
                    </a:lnTo>
                    <a:lnTo>
                      <a:pt x="786" y="33"/>
                    </a:lnTo>
                    <a:lnTo>
                      <a:pt x="676" y="67"/>
                    </a:lnTo>
                    <a:lnTo>
                      <a:pt x="550" y="129"/>
                    </a:lnTo>
                    <a:lnTo>
                      <a:pt x="491" y="150"/>
                    </a:lnTo>
                    <a:lnTo>
                      <a:pt x="442" y="178"/>
                    </a:lnTo>
                    <a:lnTo>
                      <a:pt x="393" y="193"/>
                    </a:lnTo>
                    <a:lnTo>
                      <a:pt x="347" y="212"/>
                    </a:lnTo>
                    <a:lnTo>
                      <a:pt x="298" y="224"/>
                    </a:lnTo>
                    <a:lnTo>
                      <a:pt x="255" y="233"/>
                    </a:lnTo>
                    <a:lnTo>
                      <a:pt x="203" y="239"/>
                    </a:lnTo>
                    <a:lnTo>
                      <a:pt x="147" y="245"/>
                    </a:lnTo>
                    <a:lnTo>
                      <a:pt x="89" y="261"/>
                    </a:lnTo>
                    <a:lnTo>
                      <a:pt x="37" y="288"/>
                    </a:lnTo>
                    <a:lnTo>
                      <a:pt x="3" y="316"/>
                    </a:lnTo>
                    <a:lnTo>
                      <a:pt x="0" y="344"/>
                    </a:lnTo>
                    <a:close/>
                  </a:path>
                </a:pathLst>
              </a:custGeom>
              <a:solidFill>
                <a:srgbClr val="8F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55" name="Freeform 177"/>
              <p:cNvSpPr>
                <a:spLocks/>
              </p:cNvSpPr>
              <p:nvPr/>
            </p:nvSpPr>
            <p:spPr bwMode="auto">
              <a:xfrm>
                <a:off x="5116" y="4452"/>
                <a:ext cx="967" cy="338"/>
              </a:xfrm>
              <a:custGeom>
                <a:avLst/>
                <a:gdLst>
                  <a:gd name="T0" fmla="*/ 0 w 967"/>
                  <a:gd name="T1" fmla="*/ 322 h 338"/>
                  <a:gd name="T2" fmla="*/ 24 w 967"/>
                  <a:gd name="T3" fmla="*/ 332 h 338"/>
                  <a:gd name="T4" fmla="*/ 52 w 967"/>
                  <a:gd name="T5" fmla="*/ 338 h 338"/>
                  <a:gd name="T6" fmla="*/ 89 w 967"/>
                  <a:gd name="T7" fmla="*/ 332 h 338"/>
                  <a:gd name="T8" fmla="*/ 135 w 967"/>
                  <a:gd name="T9" fmla="*/ 322 h 338"/>
                  <a:gd name="T10" fmla="*/ 172 w 967"/>
                  <a:gd name="T11" fmla="*/ 310 h 338"/>
                  <a:gd name="T12" fmla="*/ 202 w 967"/>
                  <a:gd name="T13" fmla="*/ 304 h 338"/>
                  <a:gd name="T14" fmla="*/ 202 w 967"/>
                  <a:gd name="T15" fmla="*/ 304 h 338"/>
                  <a:gd name="T16" fmla="*/ 279 w 967"/>
                  <a:gd name="T17" fmla="*/ 276 h 338"/>
                  <a:gd name="T18" fmla="*/ 362 w 967"/>
                  <a:gd name="T19" fmla="*/ 233 h 338"/>
                  <a:gd name="T20" fmla="*/ 500 w 967"/>
                  <a:gd name="T21" fmla="*/ 156 h 338"/>
                  <a:gd name="T22" fmla="*/ 500 w 967"/>
                  <a:gd name="T23" fmla="*/ 156 h 338"/>
                  <a:gd name="T24" fmla="*/ 562 w 967"/>
                  <a:gd name="T25" fmla="*/ 123 h 338"/>
                  <a:gd name="T26" fmla="*/ 617 w 967"/>
                  <a:gd name="T27" fmla="*/ 101 h 338"/>
                  <a:gd name="T28" fmla="*/ 672 w 967"/>
                  <a:gd name="T29" fmla="*/ 77 h 338"/>
                  <a:gd name="T30" fmla="*/ 718 w 967"/>
                  <a:gd name="T31" fmla="*/ 67 h 338"/>
                  <a:gd name="T32" fmla="*/ 755 w 967"/>
                  <a:gd name="T33" fmla="*/ 55 h 338"/>
                  <a:gd name="T34" fmla="*/ 789 w 967"/>
                  <a:gd name="T35" fmla="*/ 46 h 338"/>
                  <a:gd name="T36" fmla="*/ 816 w 967"/>
                  <a:gd name="T37" fmla="*/ 40 h 338"/>
                  <a:gd name="T38" fmla="*/ 829 w 967"/>
                  <a:gd name="T39" fmla="*/ 40 h 338"/>
                  <a:gd name="T40" fmla="*/ 832 w 967"/>
                  <a:gd name="T41" fmla="*/ 40 h 338"/>
                  <a:gd name="T42" fmla="*/ 832 w 967"/>
                  <a:gd name="T43" fmla="*/ 40 h 338"/>
                  <a:gd name="T44" fmla="*/ 949 w 967"/>
                  <a:gd name="T45" fmla="*/ 12 h 338"/>
                  <a:gd name="T46" fmla="*/ 967 w 967"/>
                  <a:gd name="T47" fmla="*/ 0 h 338"/>
                  <a:gd name="T48" fmla="*/ 816 w 967"/>
                  <a:gd name="T49" fmla="*/ 21 h 338"/>
                  <a:gd name="T50" fmla="*/ 816 w 967"/>
                  <a:gd name="T51" fmla="*/ 21 h 338"/>
                  <a:gd name="T52" fmla="*/ 727 w 967"/>
                  <a:gd name="T53" fmla="*/ 40 h 338"/>
                  <a:gd name="T54" fmla="*/ 629 w 967"/>
                  <a:gd name="T55" fmla="*/ 67 h 338"/>
                  <a:gd name="T56" fmla="*/ 500 w 967"/>
                  <a:gd name="T57" fmla="*/ 123 h 338"/>
                  <a:gd name="T58" fmla="*/ 500 w 967"/>
                  <a:gd name="T59" fmla="*/ 123 h 338"/>
                  <a:gd name="T60" fmla="*/ 451 w 967"/>
                  <a:gd name="T61" fmla="*/ 150 h 338"/>
                  <a:gd name="T62" fmla="*/ 405 w 967"/>
                  <a:gd name="T63" fmla="*/ 172 h 338"/>
                  <a:gd name="T64" fmla="*/ 368 w 967"/>
                  <a:gd name="T65" fmla="*/ 187 h 338"/>
                  <a:gd name="T66" fmla="*/ 322 w 967"/>
                  <a:gd name="T67" fmla="*/ 206 h 338"/>
                  <a:gd name="T68" fmla="*/ 285 w 967"/>
                  <a:gd name="T69" fmla="*/ 218 h 338"/>
                  <a:gd name="T70" fmla="*/ 245 w 967"/>
                  <a:gd name="T71" fmla="*/ 227 h 338"/>
                  <a:gd name="T72" fmla="*/ 202 w 967"/>
                  <a:gd name="T73" fmla="*/ 233 h 338"/>
                  <a:gd name="T74" fmla="*/ 150 w 967"/>
                  <a:gd name="T75" fmla="*/ 239 h 338"/>
                  <a:gd name="T76" fmla="*/ 150 w 967"/>
                  <a:gd name="T77" fmla="*/ 239 h 338"/>
                  <a:gd name="T78" fmla="*/ 95 w 967"/>
                  <a:gd name="T79" fmla="*/ 255 h 338"/>
                  <a:gd name="T80" fmla="*/ 40 w 967"/>
                  <a:gd name="T81" fmla="*/ 276 h 338"/>
                  <a:gd name="T82" fmla="*/ 6 w 967"/>
                  <a:gd name="T83" fmla="*/ 301 h 338"/>
                  <a:gd name="T84" fmla="*/ 0 w 967"/>
                  <a:gd name="T85" fmla="*/ 322 h 3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67"/>
                  <a:gd name="T130" fmla="*/ 0 h 338"/>
                  <a:gd name="T131" fmla="*/ 967 w 967"/>
                  <a:gd name="T132" fmla="*/ 338 h 3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67" h="338">
                    <a:moveTo>
                      <a:pt x="0" y="322"/>
                    </a:moveTo>
                    <a:lnTo>
                      <a:pt x="24" y="332"/>
                    </a:lnTo>
                    <a:lnTo>
                      <a:pt x="52" y="338"/>
                    </a:lnTo>
                    <a:lnTo>
                      <a:pt x="89" y="332"/>
                    </a:lnTo>
                    <a:lnTo>
                      <a:pt x="135" y="322"/>
                    </a:lnTo>
                    <a:lnTo>
                      <a:pt x="172" y="310"/>
                    </a:lnTo>
                    <a:lnTo>
                      <a:pt x="202" y="304"/>
                    </a:lnTo>
                    <a:lnTo>
                      <a:pt x="279" y="276"/>
                    </a:lnTo>
                    <a:lnTo>
                      <a:pt x="362" y="233"/>
                    </a:lnTo>
                    <a:lnTo>
                      <a:pt x="500" y="156"/>
                    </a:lnTo>
                    <a:lnTo>
                      <a:pt x="562" y="123"/>
                    </a:lnTo>
                    <a:lnTo>
                      <a:pt x="617" y="101"/>
                    </a:lnTo>
                    <a:lnTo>
                      <a:pt x="672" y="77"/>
                    </a:lnTo>
                    <a:lnTo>
                      <a:pt x="718" y="67"/>
                    </a:lnTo>
                    <a:lnTo>
                      <a:pt x="755" y="55"/>
                    </a:lnTo>
                    <a:lnTo>
                      <a:pt x="789" y="46"/>
                    </a:lnTo>
                    <a:lnTo>
                      <a:pt x="816" y="40"/>
                    </a:lnTo>
                    <a:lnTo>
                      <a:pt x="829" y="40"/>
                    </a:lnTo>
                    <a:lnTo>
                      <a:pt x="832" y="40"/>
                    </a:lnTo>
                    <a:lnTo>
                      <a:pt x="949" y="12"/>
                    </a:lnTo>
                    <a:lnTo>
                      <a:pt x="967" y="0"/>
                    </a:lnTo>
                    <a:lnTo>
                      <a:pt x="816" y="21"/>
                    </a:lnTo>
                    <a:lnTo>
                      <a:pt x="727" y="40"/>
                    </a:lnTo>
                    <a:lnTo>
                      <a:pt x="629" y="67"/>
                    </a:lnTo>
                    <a:lnTo>
                      <a:pt x="500" y="123"/>
                    </a:lnTo>
                    <a:lnTo>
                      <a:pt x="451" y="150"/>
                    </a:lnTo>
                    <a:lnTo>
                      <a:pt x="405" y="172"/>
                    </a:lnTo>
                    <a:lnTo>
                      <a:pt x="368" y="187"/>
                    </a:lnTo>
                    <a:lnTo>
                      <a:pt x="322" y="206"/>
                    </a:lnTo>
                    <a:lnTo>
                      <a:pt x="285" y="218"/>
                    </a:lnTo>
                    <a:lnTo>
                      <a:pt x="245" y="227"/>
                    </a:lnTo>
                    <a:lnTo>
                      <a:pt x="202" y="233"/>
                    </a:lnTo>
                    <a:lnTo>
                      <a:pt x="150" y="239"/>
                    </a:lnTo>
                    <a:lnTo>
                      <a:pt x="95" y="255"/>
                    </a:lnTo>
                    <a:lnTo>
                      <a:pt x="40" y="276"/>
                    </a:lnTo>
                    <a:lnTo>
                      <a:pt x="6" y="301"/>
                    </a:ln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88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56" name="Freeform 178"/>
              <p:cNvSpPr>
                <a:spLocks/>
              </p:cNvSpPr>
              <p:nvPr/>
            </p:nvSpPr>
            <p:spPr bwMode="auto">
              <a:xfrm>
                <a:off x="5134" y="4458"/>
                <a:ext cx="915" cy="326"/>
              </a:xfrm>
              <a:custGeom>
                <a:avLst/>
                <a:gdLst>
                  <a:gd name="T0" fmla="*/ 765 w 915"/>
                  <a:gd name="T1" fmla="*/ 34 h 326"/>
                  <a:gd name="T2" fmla="*/ 731 w 915"/>
                  <a:gd name="T3" fmla="*/ 40 h 326"/>
                  <a:gd name="T4" fmla="*/ 627 w 915"/>
                  <a:gd name="T5" fmla="*/ 71 h 326"/>
                  <a:gd name="T6" fmla="*/ 467 w 915"/>
                  <a:gd name="T7" fmla="*/ 150 h 326"/>
                  <a:gd name="T8" fmla="*/ 467 w 915"/>
                  <a:gd name="T9" fmla="*/ 150 h 326"/>
                  <a:gd name="T10" fmla="*/ 405 w 915"/>
                  <a:gd name="T11" fmla="*/ 181 h 326"/>
                  <a:gd name="T12" fmla="*/ 359 w 915"/>
                  <a:gd name="T13" fmla="*/ 212 h 326"/>
                  <a:gd name="T14" fmla="*/ 326 w 915"/>
                  <a:gd name="T15" fmla="*/ 233 h 326"/>
                  <a:gd name="T16" fmla="*/ 295 w 915"/>
                  <a:gd name="T17" fmla="*/ 243 h 326"/>
                  <a:gd name="T18" fmla="*/ 270 w 915"/>
                  <a:gd name="T19" fmla="*/ 255 h 326"/>
                  <a:gd name="T20" fmla="*/ 243 w 915"/>
                  <a:gd name="T21" fmla="*/ 267 h 326"/>
                  <a:gd name="T22" fmla="*/ 215 w 915"/>
                  <a:gd name="T23" fmla="*/ 270 h 326"/>
                  <a:gd name="T24" fmla="*/ 184 w 915"/>
                  <a:gd name="T25" fmla="*/ 283 h 326"/>
                  <a:gd name="T26" fmla="*/ 184 w 915"/>
                  <a:gd name="T27" fmla="*/ 283 h 326"/>
                  <a:gd name="T28" fmla="*/ 144 w 915"/>
                  <a:gd name="T29" fmla="*/ 295 h 326"/>
                  <a:gd name="T30" fmla="*/ 89 w 915"/>
                  <a:gd name="T31" fmla="*/ 316 h 326"/>
                  <a:gd name="T32" fmla="*/ 34 w 915"/>
                  <a:gd name="T33" fmla="*/ 326 h 326"/>
                  <a:gd name="T34" fmla="*/ 0 w 915"/>
                  <a:gd name="T35" fmla="*/ 316 h 326"/>
                  <a:gd name="T36" fmla="*/ 0 w 915"/>
                  <a:gd name="T37" fmla="*/ 316 h 326"/>
                  <a:gd name="T38" fmla="*/ 15 w 915"/>
                  <a:gd name="T39" fmla="*/ 295 h 326"/>
                  <a:gd name="T40" fmla="*/ 62 w 915"/>
                  <a:gd name="T41" fmla="*/ 270 h 326"/>
                  <a:gd name="T42" fmla="*/ 117 w 915"/>
                  <a:gd name="T43" fmla="*/ 249 h 326"/>
                  <a:gd name="T44" fmla="*/ 166 w 915"/>
                  <a:gd name="T45" fmla="*/ 233 h 326"/>
                  <a:gd name="T46" fmla="*/ 166 w 915"/>
                  <a:gd name="T47" fmla="*/ 233 h 326"/>
                  <a:gd name="T48" fmla="*/ 270 w 915"/>
                  <a:gd name="T49" fmla="*/ 215 h 326"/>
                  <a:gd name="T50" fmla="*/ 366 w 915"/>
                  <a:gd name="T51" fmla="*/ 187 h 326"/>
                  <a:gd name="T52" fmla="*/ 482 w 915"/>
                  <a:gd name="T53" fmla="*/ 132 h 326"/>
                  <a:gd name="T54" fmla="*/ 482 w 915"/>
                  <a:gd name="T55" fmla="*/ 132 h 326"/>
                  <a:gd name="T56" fmla="*/ 550 w 915"/>
                  <a:gd name="T57" fmla="*/ 98 h 326"/>
                  <a:gd name="T58" fmla="*/ 605 w 915"/>
                  <a:gd name="T59" fmla="*/ 71 h 326"/>
                  <a:gd name="T60" fmla="*/ 648 w 915"/>
                  <a:gd name="T61" fmla="*/ 55 h 326"/>
                  <a:gd name="T62" fmla="*/ 688 w 915"/>
                  <a:gd name="T63" fmla="*/ 40 h 326"/>
                  <a:gd name="T64" fmla="*/ 728 w 915"/>
                  <a:gd name="T65" fmla="*/ 28 h 326"/>
                  <a:gd name="T66" fmla="*/ 765 w 915"/>
                  <a:gd name="T67" fmla="*/ 15 h 326"/>
                  <a:gd name="T68" fmla="*/ 765 w 915"/>
                  <a:gd name="T69" fmla="*/ 15 h 326"/>
                  <a:gd name="T70" fmla="*/ 894 w 915"/>
                  <a:gd name="T71" fmla="*/ 0 h 326"/>
                  <a:gd name="T72" fmla="*/ 915 w 915"/>
                  <a:gd name="T73" fmla="*/ 0 h 326"/>
                  <a:gd name="T74" fmla="*/ 866 w 915"/>
                  <a:gd name="T75" fmla="*/ 9 h 326"/>
                  <a:gd name="T76" fmla="*/ 765 w 915"/>
                  <a:gd name="T77" fmla="*/ 34 h 32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15"/>
                  <a:gd name="T118" fmla="*/ 0 h 326"/>
                  <a:gd name="T119" fmla="*/ 915 w 915"/>
                  <a:gd name="T120" fmla="*/ 326 h 32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15" h="326">
                    <a:moveTo>
                      <a:pt x="765" y="34"/>
                    </a:moveTo>
                    <a:lnTo>
                      <a:pt x="731" y="40"/>
                    </a:lnTo>
                    <a:lnTo>
                      <a:pt x="627" y="71"/>
                    </a:lnTo>
                    <a:lnTo>
                      <a:pt x="467" y="150"/>
                    </a:lnTo>
                    <a:lnTo>
                      <a:pt x="405" y="181"/>
                    </a:lnTo>
                    <a:lnTo>
                      <a:pt x="359" y="212"/>
                    </a:lnTo>
                    <a:lnTo>
                      <a:pt x="326" y="233"/>
                    </a:lnTo>
                    <a:lnTo>
                      <a:pt x="295" y="243"/>
                    </a:lnTo>
                    <a:lnTo>
                      <a:pt x="270" y="255"/>
                    </a:lnTo>
                    <a:lnTo>
                      <a:pt x="243" y="267"/>
                    </a:lnTo>
                    <a:lnTo>
                      <a:pt x="215" y="270"/>
                    </a:lnTo>
                    <a:lnTo>
                      <a:pt x="184" y="283"/>
                    </a:lnTo>
                    <a:lnTo>
                      <a:pt x="144" y="295"/>
                    </a:lnTo>
                    <a:lnTo>
                      <a:pt x="89" y="316"/>
                    </a:lnTo>
                    <a:lnTo>
                      <a:pt x="34" y="326"/>
                    </a:lnTo>
                    <a:lnTo>
                      <a:pt x="0" y="316"/>
                    </a:lnTo>
                    <a:lnTo>
                      <a:pt x="15" y="295"/>
                    </a:lnTo>
                    <a:lnTo>
                      <a:pt x="62" y="270"/>
                    </a:lnTo>
                    <a:lnTo>
                      <a:pt x="117" y="249"/>
                    </a:lnTo>
                    <a:lnTo>
                      <a:pt x="166" y="233"/>
                    </a:lnTo>
                    <a:lnTo>
                      <a:pt x="270" y="215"/>
                    </a:lnTo>
                    <a:lnTo>
                      <a:pt x="366" y="187"/>
                    </a:lnTo>
                    <a:lnTo>
                      <a:pt x="482" y="132"/>
                    </a:lnTo>
                    <a:lnTo>
                      <a:pt x="550" y="98"/>
                    </a:lnTo>
                    <a:lnTo>
                      <a:pt x="605" y="71"/>
                    </a:lnTo>
                    <a:lnTo>
                      <a:pt x="648" y="55"/>
                    </a:lnTo>
                    <a:lnTo>
                      <a:pt x="688" y="40"/>
                    </a:lnTo>
                    <a:lnTo>
                      <a:pt x="728" y="28"/>
                    </a:lnTo>
                    <a:lnTo>
                      <a:pt x="765" y="15"/>
                    </a:lnTo>
                    <a:lnTo>
                      <a:pt x="894" y="0"/>
                    </a:lnTo>
                    <a:lnTo>
                      <a:pt x="915" y="0"/>
                    </a:lnTo>
                    <a:lnTo>
                      <a:pt x="866" y="9"/>
                    </a:lnTo>
                    <a:lnTo>
                      <a:pt x="765" y="34"/>
                    </a:lnTo>
                    <a:close/>
                  </a:path>
                </a:pathLst>
              </a:custGeom>
              <a:solidFill>
                <a:srgbClr val="8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57" name="Freeform 179"/>
              <p:cNvSpPr>
                <a:spLocks/>
              </p:cNvSpPr>
              <p:nvPr/>
            </p:nvSpPr>
            <p:spPr bwMode="auto">
              <a:xfrm>
                <a:off x="4744" y="4182"/>
                <a:ext cx="1394" cy="491"/>
              </a:xfrm>
              <a:custGeom>
                <a:avLst/>
                <a:gdLst>
                  <a:gd name="T0" fmla="*/ 596 w 1394"/>
                  <a:gd name="T1" fmla="*/ 374 h 491"/>
                  <a:gd name="T2" fmla="*/ 645 w 1394"/>
                  <a:gd name="T3" fmla="*/ 347 h 491"/>
                  <a:gd name="T4" fmla="*/ 688 w 1394"/>
                  <a:gd name="T5" fmla="*/ 316 h 491"/>
                  <a:gd name="T6" fmla="*/ 734 w 1394"/>
                  <a:gd name="T7" fmla="*/ 276 h 491"/>
                  <a:gd name="T8" fmla="*/ 774 w 1394"/>
                  <a:gd name="T9" fmla="*/ 242 h 491"/>
                  <a:gd name="T10" fmla="*/ 811 w 1394"/>
                  <a:gd name="T11" fmla="*/ 215 h 491"/>
                  <a:gd name="T12" fmla="*/ 845 w 1394"/>
                  <a:gd name="T13" fmla="*/ 187 h 491"/>
                  <a:gd name="T14" fmla="*/ 857 w 1394"/>
                  <a:gd name="T15" fmla="*/ 175 h 491"/>
                  <a:gd name="T16" fmla="*/ 940 w 1394"/>
                  <a:gd name="T17" fmla="*/ 144 h 491"/>
                  <a:gd name="T18" fmla="*/ 1063 w 1394"/>
                  <a:gd name="T19" fmla="*/ 104 h 491"/>
                  <a:gd name="T20" fmla="*/ 1182 w 1394"/>
                  <a:gd name="T21" fmla="*/ 76 h 491"/>
                  <a:gd name="T22" fmla="*/ 1262 w 1394"/>
                  <a:gd name="T23" fmla="*/ 58 h 491"/>
                  <a:gd name="T24" fmla="*/ 1271 w 1394"/>
                  <a:gd name="T25" fmla="*/ 58 h 491"/>
                  <a:gd name="T26" fmla="*/ 1394 w 1394"/>
                  <a:gd name="T27" fmla="*/ 27 h 491"/>
                  <a:gd name="T28" fmla="*/ 1305 w 1394"/>
                  <a:gd name="T29" fmla="*/ 9 h 491"/>
                  <a:gd name="T30" fmla="*/ 1146 w 1394"/>
                  <a:gd name="T31" fmla="*/ 3 h 491"/>
                  <a:gd name="T32" fmla="*/ 989 w 1394"/>
                  <a:gd name="T33" fmla="*/ 30 h 491"/>
                  <a:gd name="T34" fmla="*/ 857 w 1394"/>
                  <a:gd name="T35" fmla="*/ 76 h 491"/>
                  <a:gd name="T36" fmla="*/ 817 w 1394"/>
                  <a:gd name="T37" fmla="*/ 92 h 491"/>
                  <a:gd name="T38" fmla="*/ 749 w 1394"/>
                  <a:gd name="T39" fmla="*/ 132 h 491"/>
                  <a:gd name="T40" fmla="*/ 700 w 1394"/>
                  <a:gd name="T41" fmla="*/ 165 h 491"/>
                  <a:gd name="T42" fmla="*/ 673 w 1394"/>
                  <a:gd name="T43" fmla="*/ 175 h 491"/>
                  <a:gd name="T44" fmla="*/ 541 w 1394"/>
                  <a:gd name="T45" fmla="*/ 193 h 491"/>
                  <a:gd name="T46" fmla="*/ 439 w 1394"/>
                  <a:gd name="T47" fmla="*/ 242 h 491"/>
                  <a:gd name="T48" fmla="*/ 362 w 1394"/>
                  <a:gd name="T49" fmla="*/ 276 h 491"/>
                  <a:gd name="T50" fmla="*/ 273 w 1394"/>
                  <a:gd name="T51" fmla="*/ 316 h 491"/>
                  <a:gd name="T52" fmla="*/ 184 w 1394"/>
                  <a:gd name="T53" fmla="*/ 347 h 491"/>
                  <a:gd name="T54" fmla="*/ 101 w 1394"/>
                  <a:gd name="T55" fmla="*/ 374 h 491"/>
                  <a:gd name="T56" fmla="*/ 40 w 1394"/>
                  <a:gd name="T57" fmla="*/ 393 h 491"/>
                  <a:gd name="T58" fmla="*/ 12 w 1394"/>
                  <a:gd name="T59" fmla="*/ 399 h 491"/>
                  <a:gd name="T60" fmla="*/ 0 w 1394"/>
                  <a:gd name="T61" fmla="*/ 436 h 491"/>
                  <a:gd name="T62" fmla="*/ 40 w 1394"/>
                  <a:gd name="T63" fmla="*/ 476 h 491"/>
                  <a:gd name="T64" fmla="*/ 123 w 1394"/>
                  <a:gd name="T65" fmla="*/ 491 h 491"/>
                  <a:gd name="T66" fmla="*/ 224 w 1394"/>
                  <a:gd name="T67" fmla="*/ 488 h 491"/>
                  <a:gd name="T68" fmla="*/ 467 w 1394"/>
                  <a:gd name="T69" fmla="*/ 430 h 49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394"/>
                  <a:gd name="T106" fmla="*/ 0 h 491"/>
                  <a:gd name="T107" fmla="*/ 1394 w 1394"/>
                  <a:gd name="T108" fmla="*/ 491 h 49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394" h="491">
                    <a:moveTo>
                      <a:pt x="574" y="393"/>
                    </a:moveTo>
                    <a:lnTo>
                      <a:pt x="596" y="374"/>
                    </a:lnTo>
                    <a:lnTo>
                      <a:pt x="623" y="365"/>
                    </a:lnTo>
                    <a:lnTo>
                      <a:pt x="645" y="347"/>
                    </a:lnTo>
                    <a:lnTo>
                      <a:pt x="666" y="331"/>
                    </a:lnTo>
                    <a:lnTo>
                      <a:pt x="688" y="316"/>
                    </a:lnTo>
                    <a:lnTo>
                      <a:pt x="713" y="297"/>
                    </a:lnTo>
                    <a:lnTo>
                      <a:pt x="734" y="276"/>
                    </a:lnTo>
                    <a:lnTo>
                      <a:pt x="756" y="258"/>
                    </a:lnTo>
                    <a:lnTo>
                      <a:pt x="774" y="242"/>
                    </a:lnTo>
                    <a:lnTo>
                      <a:pt x="795" y="227"/>
                    </a:lnTo>
                    <a:lnTo>
                      <a:pt x="811" y="215"/>
                    </a:lnTo>
                    <a:lnTo>
                      <a:pt x="829" y="199"/>
                    </a:lnTo>
                    <a:lnTo>
                      <a:pt x="845" y="187"/>
                    </a:lnTo>
                    <a:lnTo>
                      <a:pt x="857" y="175"/>
                    </a:lnTo>
                    <a:lnTo>
                      <a:pt x="891" y="159"/>
                    </a:lnTo>
                    <a:lnTo>
                      <a:pt x="940" y="144"/>
                    </a:lnTo>
                    <a:lnTo>
                      <a:pt x="1001" y="119"/>
                    </a:lnTo>
                    <a:lnTo>
                      <a:pt x="1063" y="104"/>
                    </a:lnTo>
                    <a:lnTo>
                      <a:pt x="1121" y="92"/>
                    </a:lnTo>
                    <a:lnTo>
                      <a:pt x="1182" y="76"/>
                    </a:lnTo>
                    <a:lnTo>
                      <a:pt x="1228" y="64"/>
                    </a:lnTo>
                    <a:lnTo>
                      <a:pt x="1262" y="58"/>
                    </a:lnTo>
                    <a:lnTo>
                      <a:pt x="1271" y="58"/>
                    </a:lnTo>
                    <a:lnTo>
                      <a:pt x="1379" y="43"/>
                    </a:lnTo>
                    <a:lnTo>
                      <a:pt x="1394" y="27"/>
                    </a:lnTo>
                    <a:lnTo>
                      <a:pt x="1305" y="9"/>
                    </a:lnTo>
                    <a:lnTo>
                      <a:pt x="1228" y="0"/>
                    </a:lnTo>
                    <a:lnTo>
                      <a:pt x="1146" y="3"/>
                    </a:lnTo>
                    <a:lnTo>
                      <a:pt x="1066" y="15"/>
                    </a:lnTo>
                    <a:lnTo>
                      <a:pt x="989" y="30"/>
                    </a:lnTo>
                    <a:lnTo>
                      <a:pt x="918" y="55"/>
                    </a:lnTo>
                    <a:lnTo>
                      <a:pt x="857" y="76"/>
                    </a:lnTo>
                    <a:lnTo>
                      <a:pt x="817" y="92"/>
                    </a:lnTo>
                    <a:lnTo>
                      <a:pt x="777" y="113"/>
                    </a:lnTo>
                    <a:lnTo>
                      <a:pt x="749" y="132"/>
                    </a:lnTo>
                    <a:lnTo>
                      <a:pt x="722" y="147"/>
                    </a:lnTo>
                    <a:lnTo>
                      <a:pt x="700" y="165"/>
                    </a:lnTo>
                    <a:lnTo>
                      <a:pt x="673" y="175"/>
                    </a:lnTo>
                    <a:lnTo>
                      <a:pt x="623" y="181"/>
                    </a:lnTo>
                    <a:lnTo>
                      <a:pt x="541" y="193"/>
                    </a:lnTo>
                    <a:lnTo>
                      <a:pt x="439" y="242"/>
                    </a:lnTo>
                    <a:lnTo>
                      <a:pt x="405" y="258"/>
                    </a:lnTo>
                    <a:lnTo>
                      <a:pt x="362" y="276"/>
                    </a:lnTo>
                    <a:lnTo>
                      <a:pt x="316" y="291"/>
                    </a:lnTo>
                    <a:lnTo>
                      <a:pt x="273" y="316"/>
                    </a:lnTo>
                    <a:lnTo>
                      <a:pt x="227" y="331"/>
                    </a:lnTo>
                    <a:lnTo>
                      <a:pt x="184" y="347"/>
                    </a:lnTo>
                    <a:lnTo>
                      <a:pt x="141" y="359"/>
                    </a:lnTo>
                    <a:lnTo>
                      <a:pt x="101" y="374"/>
                    </a:lnTo>
                    <a:lnTo>
                      <a:pt x="68" y="380"/>
                    </a:lnTo>
                    <a:lnTo>
                      <a:pt x="40" y="393"/>
                    </a:lnTo>
                    <a:lnTo>
                      <a:pt x="12" y="399"/>
                    </a:lnTo>
                    <a:lnTo>
                      <a:pt x="0" y="414"/>
                    </a:lnTo>
                    <a:lnTo>
                      <a:pt x="0" y="436"/>
                    </a:lnTo>
                    <a:lnTo>
                      <a:pt x="12" y="454"/>
                    </a:lnTo>
                    <a:lnTo>
                      <a:pt x="40" y="476"/>
                    </a:lnTo>
                    <a:lnTo>
                      <a:pt x="74" y="488"/>
                    </a:lnTo>
                    <a:lnTo>
                      <a:pt x="123" y="491"/>
                    </a:lnTo>
                    <a:lnTo>
                      <a:pt x="224" y="488"/>
                    </a:lnTo>
                    <a:lnTo>
                      <a:pt x="344" y="463"/>
                    </a:lnTo>
                    <a:lnTo>
                      <a:pt x="467" y="430"/>
                    </a:lnTo>
                    <a:lnTo>
                      <a:pt x="574" y="393"/>
                    </a:lnTo>
                    <a:close/>
                  </a:path>
                </a:pathLst>
              </a:custGeom>
              <a:solidFill>
                <a:srgbClr val="B5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58" name="Freeform 180"/>
              <p:cNvSpPr>
                <a:spLocks/>
              </p:cNvSpPr>
              <p:nvPr/>
            </p:nvSpPr>
            <p:spPr bwMode="auto">
              <a:xfrm>
                <a:off x="4784" y="4191"/>
                <a:ext cx="1308" cy="482"/>
              </a:xfrm>
              <a:custGeom>
                <a:avLst/>
                <a:gdLst>
                  <a:gd name="T0" fmla="*/ 550 w 1308"/>
                  <a:gd name="T1" fmla="*/ 350 h 482"/>
                  <a:gd name="T2" fmla="*/ 605 w 1308"/>
                  <a:gd name="T3" fmla="*/ 322 h 482"/>
                  <a:gd name="T4" fmla="*/ 660 w 1308"/>
                  <a:gd name="T5" fmla="*/ 282 h 482"/>
                  <a:gd name="T6" fmla="*/ 706 w 1308"/>
                  <a:gd name="T7" fmla="*/ 245 h 482"/>
                  <a:gd name="T8" fmla="*/ 749 w 1308"/>
                  <a:gd name="T9" fmla="*/ 212 h 482"/>
                  <a:gd name="T10" fmla="*/ 783 w 1308"/>
                  <a:gd name="T11" fmla="*/ 178 h 482"/>
                  <a:gd name="T12" fmla="*/ 798 w 1308"/>
                  <a:gd name="T13" fmla="*/ 166 h 482"/>
                  <a:gd name="T14" fmla="*/ 909 w 1308"/>
                  <a:gd name="T15" fmla="*/ 129 h 482"/>
                  <a:gd name="T16" fmla="*/ 1053 w 1308"/>
                  <a:gd name="T17" fmla="*/ 89 h 482"/>
                  <a:gd name="T18" fmla="*/ 1164 w 1308"/>
                  <a:gd name="T19" fmla="*/ 67 h 482"/>
                  <a:gd name="T20" fmla="*/ 1182 w 1308"/>
                  <a:gd name="T21" fmla="*/ 67 h 482"/>
                  <a:gd name="T22" fmla="*/ 1308 w 1308"/>
                  <a:gd name="T23" fmla="*/ 21 h 482"/>
                  <a:gd name="T24" fmla="*/ 1231 w 1308"/>
                  <a:gd name="T25" fmla="*/ 0 h 482"/>
                  <a:gd name="T26" fmla="*/ 1010 w 1308"/>
                  <a:gd name="T27" fmla="*/ 12 h 482"/>
                  <a:gd name="T28" fmla="*/ 817 w 1308"/>
                  <a:gd name="T29" fmla="*/ 67 h 482"/>
                  <a:gd name="T30" fmla="*/ 783 w 1308"/>
                  <a:gd name="T31" fmla="*/ 83 h 482"/>
                  <a:gd name="T32" fmla="*/ 728 w 1308"/>
                  <a:gd name="T33" fmla="*/ 116 h 482"/>
                  <a:gd name="T34" fmla="*/ 676 w 1308"/>
                  <a:gd name="T35" fmla="*/ 150 h 482"/>
                  <a:gd name="T36" fmla="*/ 633 w 1308"/>
                  <a:gd name="T37" fmla="*/ 166 h 482"/>
                  <a:gd name="T38" fmla="*/ 583 w 1308"/>
                  <a:gd name="T39" fmla="*/ 172 h 482"/>
                  <a:gd name="T40" fmla="*/ 399 w 1308"/>
                  <a:gd name="T41" fmla="*/ 233 h 482"/>
                  <a:gd name="T42" fmla="*/ 365 w 1308"/>
                  <a:gd name="T43" fmla="*/ 249 h 482"/>
                  <a:gd name="T44" fmla="*/ 283 w 1308"/>
                  <a:gd name="T45" fmla="*/ 288 h 482"/>
                  <a:gd name="T46" fmla="*/ 193 w 1308"/>
                  <a:gd name="T47" fmla="*/ 322 h 482"/>
                  <a:gd name="T48" fmla="*/ 111 w 1308"/>
                  <a:gd name="T49" fmla="*/ 350 h 482"/>
                  <a:gd name="T50" fmla="*/ 49 w 1308"/>
                  <a:gd name="T51" fmla="*/ 365 h 482"/>
                  <a:gd name="T52" fmla="*/ 22 w 1308"/>
                  <a:gd name="T53" fmla="*/ 378 h 482"/>
                  <a:gd name="T54" fmla="*/ 0 w 1308"/>
                  <a:gd name="T55" fmla="*/ 405 h 482"/>
                  <a:gd name="T56" fmla="*/ 12 w 1308"/>
                  <a:gd name="T57" fmla="*/ 445 h 482"/>
                  <a:gd name="T58" fmla="*/ 61 w 1308"/>
                  <a:gd name="T59" fmla="*/ 473 h 482"/>
                  <a:gd name="T60" fmla="*/ 101 w 1308"/>
                  <a:gd name="T61" fmla="*/ 482 h 482"/>
                  <a:gd name="T62" fmla="*/ 390 w 1308"/>
                  <a:gd name="T63" fmla="*/ 421 h 4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08"/>
                  <a:gd name="T97" fmla="*/ 0 h 482"/>
                  <a:gd name="T98" fmla="*/ 1308 w 1308"/>
                  <a:gd name="T99" fmla="*/ 482 h 4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08" h="482">
                    <a:moveTo>
                      <a:pt x="516" y="365"/>
                    </a:moveTo>
                    <a:lnTo>
                      <a:pt x="550" y="350"/>
                    </a:lnTo>
                    <a:lnTo>
                      <a:pt x="577" y="338"/>
                    </a:lnTo>
                    <a:lnTo>
                      <a:pt x="605" y="322"/>
                    </a:lnTo>
                    <a:lnTo>
                      <a:pt x="633" y="301"/>
                    </a:lnTo>
                    <a:lnTo>
                      <a:pt x="660" y="282"/>
                    </a:lnTo>
                    <a:lnTo>
                      <a:pt x="682" y="267"/>
                    </a:lnTo>
                    <a:lnTo>
                      <a:pt x="706" y="245"/>
                    </a:lnTo>
                    <a:lnTo>
                      <a:pt x="728" y="227"/>
                    </a:lnTo>
                    <a:lnTo>
                      <a:pt x="749" y="212"/>
                    </a:lnTo>
                    <a:lnTo>
                      <a:pt x="765" y="193"/>
                    </a:lnTo>
                    <a:lnTo>
                      <a:pt x="783" y="178"/>
                    </a:lnTo>
                    <a:lnTo>
                      <a:pt x="798" y="166"/>
                    </a:lnTo>
                    <a:lnTo>
                      <a:pt x="844" y="144"/>
                    </a:lnTo>
                    <a:lnTo>
                      <a:pt x="909" y="129"/>
                    </a:lnTo>
                    <a:lnTo>
                      <a:pt x="983" y="104"/>
                    </a:lnTo>
                    <a:lnTo>
                      <a:pt x="1053" y="89"/>
                    </a:lnTo>
                    <a:lnTo>
                      <a:pt x="1121" y="77"/>
                    </a:lnTo>
                    <a:lnTo>
                      <a:pt x="1164" y="67"/>
                    </a:lnTo>
                    <a:lnTo>
                      <a:pt x="1182" y="67"/>
                    </a:lnTo>
                    <a:lnTo>
                      <a:pt x="1281" y="46"/>
                    </a:lnTo>
                    <a:lnTo>
                      <a:pt x="1308" y="21"/>
                    </a:lnTo>
                    <a:lnTo>
                      <a:pt x="1231" y="0"/>
                    </a:lnTo>
                    <a:lnTo>
                      <a:pt x="1127" y="0"/>
                    </a:lnTo>
                    <a:lnTo>
                      <a:pt x="1010" y="12"/>
                    </a:lnTo>
                    <a:lnTo>
                      <a:pt x="909" y="40"/>
                    </a:lnTo>
                    <a:lnTo>
                      <a:pt x="817" y="67"/>
                    </a:lnTo>
                    <a:lnTo>
                      <a:pt x="783" y="83"/>
                    </a:lnTo>
                    <a:lnTo>
                      <a:pt x="749" y="101"/>
                    </a:lnTo>
                    <a:lnTo>
                      <a:pt x="728" y="116"/>
                    </a:lnTo>
                    <a:lnTo>
                      <a:pt x="700" y="135"/>
                    </a:lnTo>
                    <a:lnTo>
                      <a:pt x="676" y="150"/>
                    </a:lnTo>
                    <a:lnTo>
                      <a:pt x="654" y="163"/>
                    </a:lnTo>
                    <a:lnTo>
                      <a:pt x="633" y="166"/>
                    </a:lnTo>
                    <a:lnTo>
                      <a:pt x="583" y="172"/>
                    </a:lnTo>
                    <a:lnTo>
                      <a:pt x="504" y="190"/>
                    </a:lnTo>
                    <a:lnTo>
                      <a:pt x="399" y="233"/>
                    </a:lnTo>
                    <a:lnTo>
                      <a:pt x="365" y="249"/>
                    </a:lnTo>
                    <a:lnTo>
                      <a:pt x="329" y="267"/>
                    </a:lnTo>
                    <a:lnTo>
                      <a:pt x="283" y="288"/>
                    </a:lnTo>
                    <a:lnTo>
                      <a:pt x="240" y="307"/>
                    </a:lnTo>
                    <a:lnTo>
                      <a:pt x="193" y="322"/>
                    </a:lnTo>
                    <a:lnTo>
                      <a:pt x="150" y="338"/>
                    </a:lnTo>
                    <a:lnTo>
                      <a:pt x="111" y="350"/>
                    </a:lnTo>
                    <a:lnTo>
                      <a:pt x="77" y="362"/>
                    </a:lnTo>
                    <a:lnTo>
                      <a:pt x="49" y="365"/>
                    </a:lnTo>
                    <a:lnTo>
                      <a:pt x="22" y="378"/>
                    </a:lnTo>
                    <a:lnTo>
                      <a:pt x="6" y="390"/>
                    </a:lnTo>
                    <a:lnTo>
                      <a:pt x="0" y="405"/>
                    </a:lnTo>
                    <a:lnTo>
                      <a:pt x="0" y="427"/>
                    </a:lnTo>
                    <a:lnTo>
                      <a:pt x="12" y="445"/>
                    </a:lnTo>
                    <a:lnTo>
                      <a:pt x="34" y="460"/>
                    </a:lnTo>
                    <a:lnTo>
                      <a:pt x="61" y="473"/>
                    </a:lnTo>
                    <a:lnTo>
                      <a:pt x="101" y="482"/>
                    </a:lnTo>
                    <a:lnTo>
                      <a:pt x="240" y="467"/>
                    </a:lnTo>
                    <a:lnTo>
                      <a:pt x="390" y="421"/>
                    </a:lnTo>
                    <a:lnTo>
                      <a:pt x="516" y="365"/>
                    </a:lnTo>
                    <a:close/>
                  </a:path>
                </a:pathLst>
              </a:custGeom>
              <a:solidFill>
                <a:srgbClr val="AE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59" name="Freeform 181"/>
              <p:cNvSpPr>
                <a:spLocks/>
              </p:cNvSpPr>
              <p:nvPr/>
            </p:nvSpPr>
            <p:spPr bwMode="auto">
              <a:xfrm>
                <a:off x="4824" y="4203"/>
                <a:ext cx="1219" cy="455"/>
              </a:xfrm>
              <a:custGeom>
                <a:avLst/>
                <a:gdLst>
                  <a:gd name="T0" fmla="*/ 476 w 1219"/>
                  <a:gd name="T1" fmla="*/ 353 h 455"/>
                  <a:gd name="T2" fmla="*/ 510 w 1219"/>
                  <a:gd name="T3" fmla="*/ 338 h 455"/>
                  <a:gd name="T4" fmla="*/ 543 w 1219"/>
                  <a:gd name="T5" fmla="*/ 316 h 455"/>
                  <a:gd name="T6" fmla="*/ 571 w 1219"/>
                  <a:gd name="T7" fmla="*/ 298 h 455"/>
                  <a:gd name="T8" fmla="*/ 599 w 1219"/>
                  <a:gd name="T9" fmla="*/ 283 h 455"/>
                  <a:gd name="T10" fmla="*/ 620 w 1219"/>
                  <a:gd name="T11" fmla="*/ 261 h 455"/>
                  <a:gd name="T12" fmla="*/ 648 w 1219"/>
                  <a:gd name="T13" fmla="*/ 243 h 455"/>
                  <a:gd name="T14" fmla="*/ 669 w 1219"/>
                  <a:gd name="T15" fmla="*/ 221 h 455"/>
                  <a:gd name="T16" fmla="*/ 688 w 1219"/>
                  <a:gd name="T17" fmla="*/ 206 h 455"/>
                  <a:gd name="T18" fmla="*/ 709 w 1219"/>
                  <a:gd name="T19" fmla="*/ 181 h 455"/>
                  <a:gd name="T20" fmla="*/ 725 w 1219"/>
                  <a:gd name="T21" fmla="*/ 166 h 455"/>
                  <a:gd name="T22" fmla="*/ 743 w 1219"/>
                  <a:gd name="T23" fmla="*/ 154 h 455"/>
                  <a:gd name="T24" fmla="*/ 743 w 1219"/>
                  <a:gd name="T25" fmla="*/ 154 h 455"/>
                  <a:gd name="T26" fmla="*/ 786 w 1219"/>
                  <a:gd name="T27" fmla="*/ 132 h 455"/>
                  <a:gd name="T28" fmla="*/ 841 w 1219"/>
                  <a:gd name="T29" fmla="*/ 117 h 455"/>
                  <a:gd name="T30" fmla="*/ 915 w 1219"/>
                  <a:gd name="T31" fmla="*/ 92 h 455"/>
                  <a:gd name="T32" fmla="*/ 983 w 1219"/>
                  <a:gd name="T33" fmla="*/ 77 h 455"/>
                  <a:gd name="T34" fmla="*/ 1038 w 1219"/>
                  <a:gd name="T35" fmla="*/ 65 h 455"/>
                  <a:gd name="T36" fmla="*/ 1075 w 1219"/>
                  <a:gd name="T37" fmla="*/ 55 h 455"/>
                  <a:gd name="T38" fmla="*/ 1093 w 1219"/>
                  <a:gd name="T39" fmla="*/ 55 h 455"/>
                  <a:gd name="T40" fmla="*/ 1093 w 1219"/>
                  <a:gd name="T41" fmla="*/ 55 h 455"/>
                  <a:gd name="T42" fmla="*/ 1191 w 1219"/>
                  <a:gd name="T43" fmla="*/ 34 h 455"/>
                  <a:gd name="T44" fmla="*/ 1219 w 1219"/>
                  <a:gd name="T45" fmla="*/ 15 h 455"/>
                  <a:gd name="T46" fmla="*/ 1158 w 1219"/>
                  <a:gd name="T47" fmla="*/ 6 h 455"/>
                  <a:gd name="T48" fmla="*/ 1158 w 1219"/>
                  <a:gd name="T49" fmla="*/ 6 h 455"/>
                  <a:gd name="T50" fmla="*/ 1059 w 1219"/>
                  <a:gd name="T51" fmla="*/ 0 h 455"/>
                  <a:gd name="T52" fmla="*/ 958 w 1219"/>
                  <a:gd name="T53" fmla="*/ 9 h 455"/>
                  <a:gd name="T54" fmla="*/ 866 w 1219"/>
                  <a:gd name="T55" fmla="*/ 34 h 455"/>
                  <a:gd name="T56" fmla="*/ 777 w 1219"/>
                  <a:gd name="T57" fmla="*/ 55 h 455"/>
                  <a:gd name="T58" fmla="*/ 777 w 1219"/>
                  <a:gd name="T59" fmla="*/ 55 h 455"/>
                  <a:gd name="T60" fmla="*/ 743 w 1219"/>
                  <a:gd name="T61" fmla="*/ 71 h 455"/>
                  <a:gd name="T62" fmla="*/ 715 w 1219"/>
                  <a:gd name="T63" fmla="*/ 89 h 455"/>
                  <a:gd name="T64" fmla="*/ 688 w 1219"/>
                  <a:gd name="T65" fmla="*/ 111 h 455"/>
                  <a:gd name="T66" fmla="*/ 666 w 1219"/>
                  <a:gd name="T67" fmla="*/ 126 h 455"/>
                  <a:gd name="T68" fmla="*/ 642 w 1219"/>
                  <a:gd name="T69" fmla="*/ 138 h 455"/>
                  <a:gd name="T70" fmla="*/ 626 w 1219"/>
                  <a:gd name="T71" fmla="*/ 151 h 455"/>
                  <a:gd name="T72" fmla="*/ 608 w 1219"/>
                  <a:gd name="T73" fmla="*/ 154 h 455"/>
                  <a:gd name="T74" fmla="*/ 608 w 1219"/>
                  <a:gd name="T75" fmla="*/ 154 h 455"/>
                  <a:gd name="T76" fmla="*/ 550 w 1219"/>
                  <a:gd name="T77" fmla="*/ 166 h 455"/>
                  <a:gd name="T78" fmla="*/ 464 w 1219"/>
                  <a:gd name="T79" fmla="*/ 178 h 455"/>
                  <a:gd name="T80" fmla="*/ 359 w 1219"/>
                  <a:gd name="T81" fmla="*/ 221 h 455"/>
                  <a:gd name="T82" fmla="*/ 359 w 1219"/>
                  <a:gd name="T83" fmla="*/ 221 h 455"/>
                  <a:gd name="T84" fmla="*/ 325 w 1219"/>
                  <a:gd name="T85" fmla="*/ 237 h 455"/>
                  <a:gd name="T86" fmla="*/ 289 w 1219"/>
                  <a:gd name="T87" fmla="*/ 261 h 455"/>
                  <a:gd name="T88" fmla="*/ 249 w 1219"/>
                  <a:gd name="T89" fmla="*/ 283 h 455"/>
                  <a:gd name="T90" fmla="*/ 206 w 1219"/>
                  <a:gd name="T91" fmla="*/ 298 h 455"/>
                  <a:gd name="T92" fmla="*/ 160 w 1219"/>
                  <a:gd name="T93" fmla="*/ 316 h 455"/>
                  <a:gd name="T94" fmla="*/ 120 w 1219"/>
                  <a:gd name="T95" fmla="*/ 332 h 455"/>
                  <a:gd name="T96" fmla="*/ 89 w 1219"/>
                  <a:gd name="T97" fmla="*/ 344 h 455"/>
                  <a:gd name="T98" fmla="*/ 61 w 1219"/>
                  <a:gd name="T99" fmla="*/ 353 h 455"/>
                  <a:gd name="T100" fmla="*/ 61 w 1219"/>
                  <a:gd name="T101" fmla="*/ 353 h 455"/>
                  <a:gd name="T102" fmla="*/ 28 w 1219"/>
                  <a:gd name="T103" fmla="*/ 366 h 455"/>
                  <a:gd name="T104" fmla="*/ 6 w 1219"/>
                  <a:gd name="T105" fmla="*/ 381 h 455"/>
                  <a:gd name="T106" fmla="*/ 0 w 1219"/>
                  <a:gd name="T107" fmla="*/ 405 h 455"/>
                  <a:gd name="T108" fmla="*/ 9 w 1219"/>
                  <a:gd name="T109" fmla="*/ 427 h 455"/>
                  <a:gd name="T110" fmla="*/ 43 w 1219"/>
                  <a:gd name="T111" fmla="*/ 442 h 455"/>
                  <a:gd name="T112" fmla="*/ 92 w 1219"/>
                  <a:gd name="T113" fmla="*/ 455 h 455"/>
                  <a:gd name="T114" fmla="*/ 92 w 1219"/>
                  <a:gd name="T115" fmla="*/ 455 h 455"/>
                  <a:gd name="T116" fmla="*/ 221 w 1219"/>
                  <a:gd name="T117" fmla="*/ 436 h 455"/>
                  <a:gd name="T118" fmla="*/ 353 w 1219"/>
                  <a:gd name="T119" fmla="*/ 405 h 455"/>
                  <a:gd name="T120" fmla="*/ 476 w 1219"/>
                  <a:gd name="T121" fmla="*/ 353 h 4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219"/>
                  <a:gd name="T184" fmla="*/ 0 h 455"/>
                  <a:gd name="T185" fmla="*/ 1219 w 1219"/>
                  <a:gd name="T186" fmla="*/ 455 h 4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219" h="455">
                    <a:moveTo>
                      <a:pt x="476" y="353"/>
                    </a:moveTo>
                    <a:lnTo>
                      <a:pt x="510" y="338"/>
                    </a:lnTo>
                    <a:lnTo>
                      <a:pt x="543" y="316"/>
                    </a:lnTo>
                    <a:lnTo>
                      <a:pt x="571" y="298"/>
                    </a:lnTo>
                    <a:lnTo>
                      <a:pt x="599" y="283"/>
                    </a:lnTo>
                    <a:lnTo>
                      <a:pt x="620" y="261"/>
                    </a:lnTo>
                    <a:lnTo>
                      <a:pt x="648" y="243"/>
                    </a:lnTo>
                    <a:lnTo>
                      <a:pt x="669" y="221"/>
                    </a:lnTo>
                    <a:lnTo>
                      <a:pt x="688" y="206"/>
                    </a:lnTo>
                    <a:lnTo>
                      <a:pt x="709" y="181"/>
                    </a:lnTo>
                    <a:lnTo>
                      <a:pt x="725" y="166"/>
                    </a:lnTo>
                    <a:lnTo>
                      <a:pt x="743" y="154"/>
                    </a:lnTo>
                    <a:lnTo>
                      <a:pt x="786" y="132"/>
                    </a:lnTo>
                    <a:lnTo>
                      <a:pt x="841" y="117"/>
                    </a:lnTo>
                    <a:lnTo>
                      <a:pt x="915" y="92"/>
                    </a:lnTo>
                    <a:lnTo>
                      <a:pt x="983" y="77"/>
                    </a:lnTo>
                    <a:lnTo>
                      <a:pt x="1038" y="65"/>
                    </a:lnTo>
                    <a:lnTo>
                      <a:pt x="1075" y="55"/>
                    </a:lnTo>
                    <a:lnTo>
                      <a:pt x="1093" y="55"/>
                    </a:lnTo>
                    <a:lnTo>
                      <a:pt x="1191" y="34"/>
                    </a:lnTo>
                    <a:lnTo>
                      <a:pt x="1219" y="15"/>
                    </a:lnTo>
                    <a:lnTo>
                      <a:pt x="1158" y="6"/>
                    </a:lnTo>
                    <a:lnTo>
                      <a:pt x="1059" y="0"/>
                    </a:lnTo>
                    <a:lnTo>
                      <a:pt x="958" y="9"/>
                    </a:lnTo>
                    <a:lnTo>
                      <a:pt x="866" y="34"/>
                    </a:lnTo>
                    <a:lnTo>
                      <a:pt x="777" y="55"/>
                    </a:lnTo>
                    <a:lnTo>
                      <a:pt x="743" y="71"/>
                    </a:lnTo>
                    <a:lnTo>
                      <a:pt x="715" y="89"/>
                    </a:lnTo>
                    <a:lnTo>
                      <a:pt x="688" y="111"/>
                    </a:lnTo>
                    <a:lnTo>
                      <a:pt x="666" y="126"/>
                    </a:lnTo>
                    <a:lnTo>
                      <a:pt x="642" y="138"/>
                    </a:lnTo>
                    <a:lnTo>
                      <a:pt x="626" y="151"/>
                    </a:lnTo>
                    <a:lnTo>
                      <a:pt x="608" y="154"/>
                    </a:lnTo>
                    <a:lnTo>
                      <a:pt x="550" y="166"/>
                    </a:lnTo>
                    <a:lnTo>
                      <a:pt x="464" y="178"/>
                    </a:lnTo>
                    <a:lnTo>
                      <a:pt x="359" y="221"/>
                    </a:lnTo>
                    <a:lnTo>
                      <a:pt x="325" y="237"/>
                    </a:lnTo>
                    <a:lnTo>
                      <a:pt x="289" y="261"/>
                    </a:lnTo>
                    <a:lnTo>
                      <a:pt x="249" y="283"/>
                    </a:lnTo>
                    <a:lnTo>
                      <a:pt x="206" y="298"/>
                    </a:lnTo>
                    <a:lnTo>
                      <a:pt x="160" y="316"/>
                    </a:lnTo>
                    <a:lnTo>
                      <a:pt x="120" y="332"/>
                    </a:lnTo>
                    <a:lnTo>
                      <a:pt x="89" y="344"/>
                    </a:lnTo>
                    <a:lnTo>
                      <a:pt x="61" y="353"/>
                    </a:lnTo>
                    <a:lnTo>
                      <a:pt x="28" y="366"/>
                    </a:lnTo>
                    <a:lnTo>
                      <a:pt x="6" y="381"/>
                    </a:lnTo>
                    <a:lnTo>
                      <a:pt x="0" y="405"/>
                    </a:lnTo>
                    <a:lnTo>
                      <a:pt x="9" y="427"/>
                    </a:lnTo>
                    <a:lnTo>
                      <a:pt x="43" y="442"/>
                    </a:lnTo>
                    <a:lnTo>
                      <a:pt x="92" y="455"/>
                    </a:lnTo>
                    <a:lnTo>
                      <a:pt x="221" y="436"/>
                    </a:lnTo>
                    <a:lnTo>
                      <a:pt x="353" y="405"/>
                    </a:lnTo>
                    <a:lnTo>
                      <a:pt x="476" y="353"/>
                    </a:lnTo>
                    <a:close/>
                  </a:path>
                </a:pathLst>
              </a:custGeom>
              <a:solidFill>
                <a:srgbClr val="A6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60" name="Freeform 182"/>
              <p:cNvSpPr>
                <a:spLocks/>
              </p:cNvSpPr>
              <p:nvPr/>
            </p:nvSpPr>
            <p:spPr bwMode="auto">
              <a:xfrm>
                <a:off x="4858" y="4209"/>
                <a:ext cx="1130" cy="430"/>
              </a:xfrm>
              <a:custGeom>
                <a:avLst/>
                <a:gdLst>
                  <a:gd name="T0" fmla="*/ 442 w 1130"/>
                  <a:gd name="T1" fmla="*/ 332 h 430"/>
                  <a:gd name="T2" fmla="*/ 482 w 1130"/>
                  <a:gd name="T3" fmla="*/ 317 h 430"/>
                  <a:gd name="T4" fmla="*/ 509 w 1130"/>
                  <a:gd name="T5" fmla="*/ 298 h 430"/>
                  <a:gd name="T6" fmla="*/ 543 w 1130"/>
                  <a:gd name="T7" fmla="*/ 277 h 430"/>
                  <a:gd name="T8" fmla="*/ 565 w 1130"/>
                  <a:gd name="T9" fmla="*/ 258 h 430"/>
                  <a:gd name="T10" fmla="*/ 592 w 1130"/>
                  <a:gd name="T11" fmla="*/ 243 h 430"/>
                  <a:gd name="T12" fmla="*/ 614 w 1130"/>
                  <a:gd name="T13" fmla="*/ 221 h 430"/>
                  <a:gd name="T14" fmla="*/ 635 w 1130"/>
                  <a:gd name="T15" fmla="*/ 203 h 430"/>
                  <a:gd name="T16" fmla="*/ 654 w 1130"/>
                  <a:gd name="T17" fmla="*/ 181 h 430"/>
                  <a:gd name="T18" fmla="*/ 675 w 1130"/>
                  <a:gd name="T19" fmla="*/ 166 h 430"/>
                  <a:gd name="T20" fmla="*/ 691 w 1130"/>
                  <a:gd name="T21" fmla="*/ 148 h 430"/>
                  <a:gd name="T22" fmla="*/ 691 w 1130"/>
                  <a:gd name="T23" fmla="*/ 148 h 430"/>
                  <a:gd name="T24" fmla="*/ 737 w 1130"/>
                  <a:gd name="T25" fmla="*/ 126 h 430"/>
                  <a:gd name="T26" fmla="*/ 786 w 1130"/>
                  <a:gd name="T27" fmla="*/ 111 h 430"/>
                  <a:gd name="T28" fmla="*/ 847 w 1130"/>
                  <a:gd name="T29" fmla="*/ 92 h 430"/>
                  <a:gd name="T30" fmla="*/ 909 w 1130"/>
                  <a:gd name="T31" fmla="*/ 77 h 430"/>
                  <a:gd name="T32" fmla="*/ 958 w 1130"/>
                  <a:gd name="T33" fmla="*/ 59 h 430"/>
                  <a:gd name="T34" fmla="*/ 998 w 1130"/>
                  <a:gd name="T35" fmla="*/ 49 h 430"/>
                  <a:gd name="T36" fmla="*/ 1007 w 1130"/>
                  <a:gd name="T37" fmla="*/ 49 h 430"/>
                  <a:gd name="T38" fmla="*/ 1007 w 1130"/>
                  <a:gd name="T39" fmla="*/ 49 h 430"/>
                  <a:gd name="T40" fmla="*/ 1108 w 1130"/>
                  <a:gd name="T41" fmla="*/ 31 h 430"/>
                  <a:gd name="T42" fmla="*/ 1130 w 1130"/>
                  <a:gd name="T43" fmla="*/ 16 h 430"/>
                  <a:gd name="T44" fmla="*/ 1074 w 1130"/>
                  <a:gd name="T45" fmla="*/ 0 h 430"/>
                  <a:gd name="T46" fmla="*/ 1074 w 1130"/>
                  <a:gd name="T47" fmla="*/ 0 h 430"/>
                  <a:gd name="T48" fmla="*/ 970 w 1130"/>
                  <a:gd name="T49" fmla="*/ 3 h 430"/>
                  <a:gd name="T50" fmla="*/ 853 w 1130"/>
                  <a:gd name="T51" fmla="*/ 28 h 430"/>
                  <a:gd name="T52" fmla="*/ 743 w 1130"/>
                  <a:gd name="T53" fmla="*/ 65 h 430"/>
                  <a:gd name="T54" fmla="*/ 743 w 1130"/>
                  <a:gd name="T55" fmla="*/ 65 h 430"/>
                  <a:gd name="T56" fmla="*/ 709 w 1130"/>
                  <a:gd name="T57" fmla="*/ 77 h 430"/>
                  <a:gd name="T58" fmla="*/ 675 w 1130"/>
                  <a:gd name="T59" fmla="*/ 98 h 430"/>
                  <a:gd name="T60" fmla="*/ 648 w 1130"/>
                  <a:gd name="T61" fmla="*/ 117 h 430"/>
                  <a:gd name="T62" fmla="*/ 620 w 1130"/>
                  <a:gd name="T63" fmla="*/ 138 h 430"/>
                  <a:gd name="T64" fmla="*/ 599 w 1130"/>
                  <a:gd name="T65" fmla="*/ 154 h 430"/>
                  <a:gd name="T66" fmla="*/ 574 w 1130"/>
                  <a:gd name="T67" fmla="*/ 166 h 430"/>
                  <a:gd name="T68" fmla="*/ 574 w 1130"/>
                  <a:gd name="T69" fmla="*/ 166 h 430"/>
                  <a:gd name="T70" fmla="*/ 519 w 1130"/>
                  <a:gd name="T71" fmla="*/ 166 h 430"/>
                  <a:gd name="T72" fmla="*/ 442 w 1130"/>
                  <a:gd name="T73" fmla="*/ 181 h 430"/>
                  <a:gd name="T74" fmla="*/ 344 w 1130"/>
                  <a:gd name="T75" fmla="*/ 231 h 430"/>
                  <a:gd name="T76" fmla="*/ 344 w 1130"/>
                  <a:gd name="T77" fmla="*/ 231 h 430"/>
                  <a:gd name="T78" fmla="*/ 298 w 1130"/>
                  <a:gd name="T79" fmla="*/ 249 h 430"/>
                  <a:gd name="T80" fmla="*/ 248 w 1130"/>
                  <a:gd name="T81" fmla="*/ 270 h 430"/>
                  <a:gd name="T82" fmla="*/ 199 w 1130"/>
                  <a:gd name="T83" fmla="*/ 292 h 430"/>
                  <a:gd name="T84" fmla="*/ 147 w 1130"/>
                  <a:gd name="T85" fmla="*/ 310 h 430"/>
                  <a:gd name="T86" fmla="*/ 98 w 1130"/>
                  <a:gd name="T87" fmla="*/ 320 h 430"/>
                  <a:gd name="T88" fmla="*/ 58 w 1130"/>
                  <a:gd name="T89" fmla="*/ 332 h 430"/>
                  <a:gd name="T90" fmla="*/ 58 w 1130"/>
                  <a:gd name="T91" fmla="*/ 332 h 430"/>
                  <a:gd name="T92" fmla="*/ 30 w 1130"/>
                  <a:gd name="T93" fmla="*/ 344 h 430"/>
                  <a:gd name="T94" fmla="*/ 9 w 1130"/>
                  <a:gd name="T95" fmla="*/ 360 h 430"/>
                  <a:gd name="T96" fmla="*/ 0 w 1130"/>
                  <a:gd name="T97" fmla="*/ 375 h 430"/>
                  <a:gd name="T98" fmla="*/ 0 w 1130"/>
                  <a:gd name="T99" fmla="*/ 393 h 430"/>
                  <a:gd name="T100" fmla="*/ 15 w 1130"/>
                  <a:gd name="T101" fmla="*/ 409 h 430"/>
                  <a:gd name="T102" fmla="*/ 37 w 1130"/>
                  <a:gd name="T103" fmla="*/ 427 h 430"/>
                  <a:gd name="T104" fmla="*/ 76 w 1130"/>
                  <a:gd name="T105" fmla="*/ 430 h 430"/>
                  <a:gd name="T106" fmla="*/ 76 w 1130"/>
                  <a:gd name="T107" fmla="*/ 430 h 430"/>
                  <a:gd name="T108" fmla="*/ 202 w 1130"/>
                  <a:gd name="T109" fmla="*/ 421 h 430"/>
                  <a:gd name="T110" fmla="*/ 325 w 1130"/>
                  <a:gd name="T111" fmla="*/ 387 h 430"/>
                  <a:gd name="T112" fmla="*/ 442 w 1130"/>
                  <a:gd name="T113" fmla="*/ 332 h 43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30"/>
                  <a:gd name="T172" fmla="*/ 0 h 430"/>
                  <a:gd name="T173" fmla="*/ 1130 w 1130"/>
                  <a:gd name="T174" fmla="*/ 430 h 43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30" h="430">
                    <a:moveTo>
                      <a:pt x="442" y="332"/>
                    </a:moveTo>
                    <a:lnTo>
                      <a:pt x="482" y="317"/>
                    </a:lnTo>
                    <a:lnTo>
                      <a:pt x="509" y="298"/>
                    </a:lnTo>
                    <a:lnTo>
                      <a:pt x="543" y="277"/>
                    </a:lnTo>
                    <a:lnTo>
                      <a:pt x="565" y="258"/>
                    </a:lnTo>
                    <a:lnTo>
                      <a:pt x="592" y="243"/>
                    </a:lnTo>
                    <a:lnTo>
                      <a:pt x="614" y="221"/>
                    </a:lnTo>
                    <a:lnTo>
                      <a:pt x="635" y="203"/>
                    </a:lnTo>
                    <a:lnTo>
                      <a:pt x="654" y="181"/>
                    </a:lnTo>
                    <a:lnTo>
                      <a:pt x="675" y="166"/>
                    </a:lnTo>
                    <a:lnTo>
                      <a:pt x="691" y="148"/>
                    </a:lnTo>
                    <a:lnTo>
                      <a:pt x="737" y="126"/>
                    </a:lnTo>
                    <a:lnTo>
                      <a:pt x="786" y="111"/>
                    </a:lnTo>
                    <a:lnTo>
                      <a:pt x="847" y="92"/>
                    </a:lnTo>
                    <a:lnTo>
                      <a:pt x="909" y="77"/>
                    </a:lnTo>
                    <a:lnTo>
                      <a:pt x="958" y="59"/>
                    </a:lnTo>
                    <a:lnTo>
                      <a:pt x="998" y="49"/>
                    </a:lnTo>
                    <a:lnTo>
                      <a:pt x="1007" y="49"/>
                    </a:lnTo>
                    <a:lnTo>
                      <a:pt x="1108" y="31"/>
                    </a:lnTo>
                    <a:lnTo>
                      <a:pt x="1130" y="16"/>
                    </a:lnTo>
                    <a:lnTo>
                      <a:pt x="1074" y="0"/>
                    </a:lnTo>
                    <a:lnTo>
                      <a:pt x="970" y="3"/>
                    </a:lnTo>
                    <a:lnTo>
                      <a:pt x="853" y="28"/>
                    </a:lnTo>
                    <a:lnTo>
                      <a:pt x="743" y="65"/>
                    </a:lnTo>
                    <a:lnTo>
                      <a:pt x="709" y="77"/>
                    </a:lnTo>
                    <a:lnTo>
                      <a:pt x="675" y="98"/>
                    </a:lnTo>
                    <a:lnTo>
                      <a:pt x="648" y="117"/>
                    </a:lnTo>
                    <a:lnTo>
                      <a:pt x="620" y="138"/>
                    </a:lnTo>
                    <a:lnTo>
                      <a:pt x="599" y="154"/>
                    </a:lnTo>
                    <a:lnTo>
                      <a:pt x="574" y="166"/>
                    </a:lnTo>
                    <a:lnTo>
                      <a:pt x="519" y="166"/>
                    </a:lnTo>
                    <a:lnTo>
                      <a:pt x="442" y="181"/>
                    </a:lnTo>
                    <a:lnTo>
                      <a:pt x="344" y="231"/>
                    </a:lnTo>
                    <a:lnTo>
                      <a:pt x="298" y="249"/>
                    </a:lnTo>
                    <a:lnTo>
                      <a:pt x="248" y="270"/>
                    </a:lnTo>
                    <a:lnTo>
                      <a:pt x="199" y="292"/>
                    </a:lnTo>
                    <a:lnTo>
                      <a:pt x="147" y="310"/>
                    </a:lnTo>
                    <a:lnTo>
                      <a:pt x="98" y="320"/>
                    </a:lnTo>
                    <a:lnTo>
                      <a:pt x="58" y="332"/>
                    </a:lnTo>
                    <a:lnTo>
                      <a:pt x="30" y="344"/>
                    </a:lnTo>
                    <a:lnTo>
                      <a:pt x="9" y="360"/>
                    </a:lnTo>
                    <a:lnTo>
                      <a:pt x="0" y="375"/>
                    </a:lnTo>
                    <a:lnTo>
                      <a:pt x="0" y="393"/>
                    </a:lnTo>
                    <a:lnTo>
                      <a:pt x="15" y="409"/>
                    </a:lnTo>
                    <a:lnTo>
                      <a:pt x="37" y="427"/>
                    </a:lnTo>
                    <a:lnTo>
                      <a:pt x="76" y="430"/>
                    </a:lnTo>
                    <a:lnTo>
                      <a:pt x="202" y="421"/>
                    </a:lnTo>
                    <a:lnTo>
                      <a:pt x="325" y="387"/>
                    </a:lnTo>
                    <a:lnTo>
                      <a:pt x="442" y="332"/>
                    </a:lnTo>
                    <a:close/>
                  </a:path>
                </a:pathLst>
              </a:custGeom>
              <a:solidFill>
                <a:srgbClr val="9F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61" name="Freeform 183"/>
              <p:cNvSpPr>
                <a:spLocks/>
              </p:cNvSpPr>
              <p:nvPr/>
            </p:nvSpPr>
            <p:spPr bwMode="auto">
              <a:xfrm>
                <a:off x="4895" y="4225"/>
                <a:ext cx="1044" cy="399"/>
              </a:xfrm>
              <a:custGeom>
                <a:avLst/>
                <a:gdLst>
                  <a:gd name="T0" fmla="*/ 405 w 1044"/>
                  <a:gd name="T1" fmla="*/ 316 h 399"/>
                  <a:gd name="T2" fmla="*/ 445 w 1044"/>
                  <a:gd name="T3" fmla="*/ 294 h 399"/>
                  <a:gd name="T4" fmla="*/ 479 w 1044"/>
                  <a:gd name="T5" fmla="*/ 276 h 399"/>
                  <a:gd name="T6" fmla="*/ 506 w 1044"/>
                  <a:gd name="T7" fmla="*/ 254 h 399"/>
                  <a:gd name="T8" fmla="*/ 534 w 1044"/>
                  <a:gd name="T9" fmla="*/ 233 h 399"/>
                  <a:gd name="T10" fmla="*/ 555 w 1044"/>
                  <a:gd name="T11" fmla="*/ 215 h 399"/>
                  <a:gd name="T12" fmla="*/ 577 w 1044"/>
                  <a:gd name="T13" fmla="*/ 199 h 399"/>
                  <a:gd name="T14" fmla="*/ 598 w 1044"/>
                  <a:gd name="T15" fmla="*/ 178 h 399"/>
                  <a:gd name="T16" fmla="*/ 623 w 1044"/>
                  <a:gd name="T17" fmla="*/ 159 h 399"/>
                  <a:gd name="T18" fmla="*/ 638 w 1044"/>
                  <a:gd name="T19" fmla="*/ 150 h 399"/>
                  <a:gd name="T20" fmla="*/ 638 w 1044"/>
                  <a:gd name="T21" fmla="*/ 150 h 399"/>
                  <a:gd name="T22" fmla="*/ 678 w 1044"/>
                  <a:gd name="T23" fmla="*/ 129 h 399"/>
                  <a:gd name="T24" fmla="*/ 727 w 1044"/>
                  <a:gd name="T25" fmla="*/ 104 h 399"/>
                  <a:gd name="T26" fmla="*/ 783 w 1044"/>
                  <a:gd name="T27" fmla="*/ 89 h 399"/>
                  <a:gd name="T28" fmla="*/ 832 w 1044"/>
                  <a:gd name="T29" fmla="*/ 70 h 399"/>
                  <a:gd name="T30" fmla="*/ 878 w 1044"/>
                  <a:gd name="T31" fmla="*/ 61 h 399"/>
                  <a:gd name="T32" fmla="*/ 912 w 1044"/>
                  <a:gd name="T33" fmla="*/ 49 h 399"/>
                  <a:gd name="T34" fmla="*/ 921 w 1044"/>
                  <a:gd name="T35" fmla="*/ 49 h 399"/>
                  <a:gd name="T36" fmla="*/ 921 w 1044"/>
                  <a:gd name="T37" fmla="*/ 49 h 399"/>
                  <a:gd name="T38" fmla="*/ 1016 w 1044"/>
                  <a:gd name="T39" fmla="*/ 27 h 399"/>
                  <a:gd name="T40" fmla="*/ 1044 w 1044"/>
                  <a:gd name="T41" fmla="*/ 12 h 399"/>
                  <a:gd name="T42" fmla="*/ 1004 w 1044"/>
                  <a:gd name="T43" fmla="*/ 0 h 399"/>
                  <a:gd name="T44" fmla="*/ 1004 w 1044"/>
                  <a:gd name="T45" fmla="*/ 0 h 399"/>
                  <a:gd name="T46" fmla="*/ 915 w 1044"/>
                  <a:gd name="T47" fmla="*/ 0 h 399"/>
                  <a:gd name="T48" fmla="*/ 810 w 1044"/>
                  <a:gd name="T49" fmla="*/ 15 h 399"/>
                  <a:gd name="T50" fmla="*/ 706 w 1044"/>
                  <a:gd name="T51" fmla="*/ 49 h 399"/>
                  <a:gd name="T52" fmla="*/ 706 w 1044"/>
                  <a:gd name="T53" fmla="*/ 49 h 399"/>
                  <a:gd name="T54" fmla="*/ 672 w 1044"/>
                  <a:gd name="T55" fmla="*/ 67 h 399"/>
                  <a:gd name="T56" fmla="*/ 638 w 1044"/>
                  <a:gd name="T57" fmla="*/ 82 h 399"/>
                  <a:gd name="T58" fmla="*/ 611 w 1044"/>
                  <a:gd name="T59" fmla="*/ 104 h 399"/>
                  <a:gd name="T60" fmla="*/ 583 w 1044"/>
                  <a:gd name="T61" fmla="*/ 122 h 399"/>
                  <a:gd name="T62" fmla="*/ 562 w 1044"/>
                  <a:gd name="T63" fmla="*/ 138 h 399"/>
                  <a:gd name="T64" fmla="*/ 537 w 1044"/>
                  <a:gd name="T65" fmla="*/ 150 h 399"/>
                  <a:gd name="T66" fmla="*/ 537 w 1044"/>
                  <a:gd name="T67" fmla="*/ 150 h 399"/>
                  <a:gd name="T68" fmla="*/ 482 w 1044"/>
                  <a:gd name="T69" fmla="*/ 156 h 399"/>
                  <a:gd name="T70" fmla="*/ 405 w 1044"/>
                  <a:gd name="T71" fmla="*/ 165 h 399"/>
                  <a:gd name="T72" fmla="*/ 307 w 1044"/>
                  <a:gd name="T73" fmla="*/ 215 h 399"/>
                  <a:gd name="T74" fmla="*/ 307 w 1044"/>
                  <a:gd name="T75" fmla="*/ 215 h 399"/>
                  <a:gd name="T76" fmla="*/ 267 w 1044"/>
                  <a:gd name="T77" fmla="*/ 239 h 399"/>
                  <a:gd name="T78" fmla="*/ 218 w 1044"/>
                  <a:gd name="T79" fmla="*/ 261 h 399"/>
                  <a:gd name="T80" fmla="*/ 165 w 1044"/>
                  <a:gd name="T81" fmla="*/ 282 h 399"/>
                  <a:gd name="T82" fmla="*/ 116 w 1044"/>
                  <a:gd name="T83" fmla="*/ 301 h 399"/>
                  <a:gd name="T84" fmla="*/ 73 w 1044"/>
                  <a:gd name="T85" fmla="*/ 316 h 399"/>
                  <a:gd name="T86" fmla="*/ 73 w 1044"/>
                  <a:gd name="T87" fmla="*/ 316 h 399"/>
                  <a:gd name="T88" fmla="*/ 39 w 1044"/>
                  <a:gd name="T89" fmla="*/ 328 h 399"/>
                  <a:gd name="T90" fmla="*/ 12 w 1044"/>
                  <a:gd name="T91" fmla="*/ 344 h 399"/>
                  <a:gd name="T92" fmla="*/ 0 w 1044"/>
                  <a:gd name="T93" fmla="*/ 359 h 399"/>
                  <a:gd name="T94" fmla="*/ 6 w 1044"/>
                  <a:gd name="T95" fmla="*/ 377 h 399"/>
                  <a:gd name="T96" fmla="*/ 27 w 1044"/>
                  <a:gd name="T97" fmla="*/ 393 h 399"/>
                  <a:gd name="T98" fmla="*/ 73 w 1044"/>
                  <a:gd name="T99" fmla="*/ 399 h 399"/>
                  <a:gd name="T100" fmla="*/ 73 w 1044"/>
                  <a:gd name="T101" fmla="*/ 399 h 399"/>
                  <a:gd name="T102" fmla="*/ 190 w 1044"/>
                  <a:gd name="T103" fmla="*/ 387 h 399"/>
                  <a:gd name="T104" fmla="*/ 301 w 1044"/>
                  <a:gd name="T105" fmla="*/ 359 h 399"/>
                  <a:gd name="T106" fmla="*/ 405 w 1044"/>
                  <a:gd name="T107" fmla="*/ 316 h 39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4"/>
                  <a:gd name="T163" fmla="*/ 0 h 399"/>
                  <a:gd name="T164" fmla="*/ 1044 w 1044"/>
                  <a:gd name="T165" fmla="*/ 399 h 39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4" h="399">
                    <a:moveTo>
                      <a:pt x="405" y="316"/>
                    </a:moveTo>
                    <a:lnTo>
                      <a:pt x="445" y="294"/>
                    </a:lnTo>
                    <a:lnTo>
                      <a:pt x="479" y="276"/>
                    </a:lnTo>
                    <a:lnTo>
                      <a:pt x="506" y="254"/>
                    </a:lnTo>
                    <a:lnTo>
                      <a:pt x="534" y="233"/>
                    </a:lnTo>
                    <a:lnTo>
                      <a:pt x="555" y="215"/>
                    </a:lnTo>
                    <a:lnTo>
                      <a:pt x="577" y="199"/>
                    </a:lnTo>
                    <a:lnTo>
                      <a:pt x="598" y="178"/>
                    </a:lnTo>
                    <a:lnTo>
                      <a:pt x="623" y="159"/>
                    </a:lnTo>
                    <a:lnTo>
                      <a:pt x="638" y="150"/>
                    </a:lnTo>
                    <a:lnTo>
                      <a:pt x="678" y="129"/>
                    </a:lnTo>
                    <a:lnTo>
                      <a:pt x="727" y="104"/>
                    </a:lnTo>
                    <a:lnTo>
                      <a:pt x="783" y="89"/>
                    </a:lnTo>
                    <a:lnTo>
                      <a:pt x="832" y="70"/>
                    </a:lnTo>
                    <a:lnTo>
                      <a:pt x="878" y="61"/>
                    </a:lnTo>
                    <a:lnTo>
                      <a:pt x="912" y="49"/>
                    </a:lnTo>
                    <a:lnTo>
                      <a:pt x="921" y="49"/>
                    </a:lnTo>
                    <a:lnTo>
                      <a:pt x="1016" y="27"/>
                    </a:lnTo>
                    <a:lnTo>
                      <a:pt x="1044" y="12"/>
                    </a:lnTo>
                    <a:lnTo>
                      <a:pt x="1004" y="0"/>
                    </a:lnTo>
                    <a:lnTo>
                      <a:pt x="915" y="0"/>
                    </a:lnTo>
                    <a:lnTo>
                      <a:pt x="810" y="15"/>
                    </a:lnTo>
                    <a:lnTo>
                      <a:pt x="706" y="49"/>
                    </a:lnTo>
                    <a:lnTo>
                      <a:pt x="672" y="67"/>
                    </a:lnTo>
                    <a:lnTo>
                      <a:pt x="638" y="82"/>
                    </a:lnTo>
                    <a:lnTo>
                      <a:pt x="611" y="104"/>
                    </a:lnTo>
                    <a:lnTo>
                      <a:pt x="583" y="122"/>
                    </a:lnTo>
                    <a:lnTo>
                      <a:pt x="562" y="138"/>
                    </a:lnTo>
                    <a:lnTo>
                      <a:pt x="537" y="150"/>
                    </a:lnTo>
                    <a:lnTo>
                      <a:pt x="482" y="156"/>
                    </a:lnTo>
                    <a:lnTo>
                      <a:pt x="405" y="165"/>
                    </a:lnTo>
                    <a:lnTo>
                      <a:pt x="307" y="215"/>
                    </a:lnTo>
                    <a:lnTo>
                      <a:pt x="267" y="239"/>
                    </a:lnTo>
                    <a:lnTo>
                      <a:pt x="218" y="261"/>
                    </a:lnTo>
                    <a:lnTo>
                      <a:pt x="165" y="282"/>
                    </a:lnTo>
                    <a:lnTo>
                      <a:pt x="116" y="301"/>
                    </a:lnTo>
                    <a:lnTo>
                      <a:pt x="73" y="316"/>
                    </a:lnTo>
                    <a:lnTo>
                      <a:pt x="39" y="328"/>
                    </a:lnTo>
                    <a:lnTo>
                      <a:pt x="12" y="344"/>
                    </a:lnTo>
                    <a:lnTo>
                      <a:pt x="0" y="359"/>
                    </a:lnTo>
                    <a:lnTo>
                      <a:pt x="6" y="377"/>
                    </a:lnTo>
                    <a:lnTo>
                      <a:pt x="27" y="393"/>
                    </a:lnTo>
                    <a:lnTo>
                      <a:pt x="73" y="399"/>
                    </a:lnTo>
                    <a:lnTo>
                      <a:pt x="190" y="387"/>
                    </a:lnTo>
                    <a:lnTo>
                      <a:pt x="301" y="359"/>
                    </a:lnTo>
                    <a:lnTo>
                      <a:pt x="405" y="316"/>
                    </a:lnTo>
                    <a:close/>
                  </a:path>
                </a:pathLst>
              </a:custGeom>
              <a:solidFill>
                <a:srgbClr val="98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62" name="Freeform 184"/>
              <p:cNvSpPr>
                <a:spLocks/>
              </p:cNvSpPr>
              <p:nvPr/>
            </p:nvSpPr>
            <p:spPr bwMode="auto">
              <a:xfrm>
                <a:off x="4934" y="4225"/>
                <a:ext cx="959" cy="383"/>
              </a:xfrm>
              <a:custGeom>
                <a:avLst/>
                <a:gdLst>
                  <a:gd name="T0" fmla="*/ 366 w 959"/>
                  <a:gd name="T1" fmla="*/ 301 h 383"/>
                  <a:gd name="T2" fmla="*/ 412 w 959"/>
                  <a:gd name="T3" fmla="*/ 276 h 383"/>
                  <a:gd name="T4" fmla="*/ 443 w 959"/>
                  <a:gd name="T5" fmla="*/ 261 h 383"/>
                  <a:gd name="T6" fmla="*/ 470 w 959"/>
                  <a:gd name="T7" fmla="*/ 239 h 383"/>
                  <a:gd name="T8" fmla="*/ 498 w 959"/>
                  <a:gd name="T9" fmla="*/ 221 h 383"/>
                  <a:gd name="T10" fmla="*/ 523 w 959"/>
                  <a:gd name="T11" fmla="*/ 199 h 383"/>
                  <a:gd name="T12" fmla="*/ 538 w 959"/>
                  <a:gd name="T13" fmla="*/ 184 h 383"/>
                  <a:gd name="T14" fmla="*/ 559 w 959"/>
                  <a:gd name="T15" fmla="*/ 165 h 383"/>
                  <a:gd name="T16" fmla="*/ 584 w 959"/>
                  <a:gd name="T17" fmla="*/ 150 h 383"/>
                  <a:gd name="T18" fmla="*/ 584 w 959"/>
                  <a:gd name="T19" fmla="*/ 150 h 383"/>
                  <a:gd name="T20" fmla="*/ 621 w 959"/>
                  <a:gd name="T21" fmla="*/ 129 h 383"/>
                  <a:gd name="T22" fmla="*/ 667 w 959"/>
                  <a:gd name="T23" fmla="*/ 104 h 383"/>
                  <a:gd name="T24" fmla="*/ 710 w 959"/>
                  <a:gd name="T25" fmla="*/ 89 h 383"/>
                  <a:gd name="T26" fmla="*/ 759 w 959"/>
                  <a:gd name="T27" fmla="*/ 70 h 383"/>
                  <a:gd name="T28" fmla="*/ 799 w 959"/>
                  <a:gd name="T29" fmla="*/ 61 h 383"/>
                  <a:gd name="T30" fmla="*/ 820 w 959"/>
                  <a:gd name="T31" fmla="*/ 49 h 383"/>
                  <a:gd name="T32" fmla="*/ 833 w 959"/>
                  <a:gd name="T33" fmla="*/ 49 h 383"/>
                  <a:gd name="T34" fmla="*/ 833 w 959"/>
                  <a:gd name="T35" fmla="*/ 49 h 383"/>
                  <a:gd name="T36" fmla="*/ 928 w 959"/>
                  <a:gd name="T37" fmla="*/ 27 h 383"/>
                  <a:gd name="T38" fmla="*/ 959 w 959"/>
                  <a:gd name="T39" fmla="*/ 12 h 383"/>
                  <a:gd name="T40" fmla="*/ 931 w 959"/>
                  <a:gd name="T41" fmla="*/ 0 h 383"/>
                  <a:gd name="T42" fmla="*/ 931 w 959"/>
                  <a:gd name="T43" fmla="*/ 0 h 383"/>
                  <a:gd name="T44" fmla="*/ 854 w 959"/>
                  <a:gd name="T45" fmla="*/ 6 h 383"/>
                  <a:gd name="T46" fmla="*/ 765 w 959"/>
                  <a:gd name="T47" fmla="*/ 21 h 383"/>
                  <a:gd name="T48" fmla="*/ 667 w 959"/>
                  <a:gd name="T49" fmla="*/ 49 h 383"/>
                  <a:gd name="T50" fmla="*/ 667 w 959"/>
                  <a:gd name="T51" fmla="*/ 49 h 383"/>
                  <a:gd name="T52" fmla="*/ 639 w 959"/>
                  <a:gd name="T53" fmla="*/ 61 h 383"/>
                  <a:gd name="T54" fmla="*/ 612 w 959"/>
                  <a:gd name="T55" fmla="*/ 82 h 383"/>
                  <a:gd name="T56" fmla="*/ 587 w 959"/>
                  <a:gd name="T57" fmla="*/ 101 h 383"/>
                  <a:gd name="T58" fmla="*/ 559 w 959"/>
                  <a:gd name="T59" fmla="*/ 116 h 383"/>
                  <a:gd name="T60" fmla="*/ 538 w 959"/>
                  <a:gd name="T61" fmla="*/ 132 h 383"/>
                  <a:gd name="T62" fmla="*/ 523 w 959"/>
                  <a:gd name="T63" fmla="*/ 144 h 383"/>
                  <a:gd name="T64" fmla="*/ 498 w 959"/>
                  <a:gd name="T65" fmla="*/ 150 h 383"/>
                  <a:gd name="T66" fmla="*/ 498 w 959"/>
                  <a:gd name="T67" fmla="*/ 150 h 383"/>
                  <a:gd name="T68" fmla="*/ 449 w 959"/>
                  <a:gd name="T69" fmla="*/ 156 h 383"/>
                  <a:gd name="T70" fmla="*/ 372 w 959"/>
                  <a:gd name="T71" fmla="*/ 172 h 383"/>
                  <a:gd name="T72" fmla="*/ 268 w 959"/>
                  <a:gd name="T73" fmla="*/ 215 h 383"/>
                  <a:gd name="T74" fmla="*/ 268 w 959"/>
                  <a:gd name="T75" fmla="*/ 215 h 383"/>
                  <a:gd name="T76" fmla="*/ 228 w 959"/>
                  <a:gd name="T77" fmla="*/ 242 h 383"/>
                  <a:gd name="T78" fmla="*/ 179 w 959"/>
                  <a:gd name="T79" fmla="*/ 267 h 383"/>
                  <a:gd name="T80" fmla="*/ 126 w 959"/>
                  <a:gd name="T81" fmla="*/ 282 h 383"/>
                  <a:gd name="T82" fmla="*/ 83 w 959"/>
                  <a:gd name="T83" fmla="*/ 301 h 383"/>
                  <a:gd name="T84" fmla="*/ 83 w 959"/>
                  <a:gd name="T85" fmla="*/ 301 h 383"/>
                  <a:gd name="T86" fmla="*/ 43 w 959"/>
                  <a:gd name="T87" fmla="*/ 310 h 383"/>
                  <a:gd name="T88" fmla="*/ 16 w 959"/>
                  <a:gd name="T89" fmla="*/ 328 h 383"/>
                  <a:gd name="T90" fmla="*/ 0 w 959"/>
                  <a:gd name="T91" fmla="*/ 350 h 383"/>
                  <a:gd name="T92" fmla="*/ 0 w 959"/>
                  <a:gd name="T93" fmla="*/ 365 h 383"/>
                  <a:gd name="T94" fmla="*/ 22 w 959"/>
                  <a:gd name="T95" fmla="*/ 377 h 383"/>
                  <a:gd name="T96" fmla="*/ 68 w 959"/>
                  <a:gd name="T97" fmla="*/ 383 h 383"/>
                  <a:gd name="T98" fmla="*/ 68 w 959"/>
                  <a:gd name="T99" fmla="*/ 383 h 383"/>
                  <a:gd name="T100" fmla="*/ 172 w 959"/>
                  <a:gd name="T101" fmla="*/ 377 h 383"/>
                  <a:gd name="T102" fmla="*/ 268 w 959"/>
                  <a:gd name="T103" fmla="*/ 350 h 383"/>
                  <a:gd name="T104" fmla="*/ 366 w 959"/>
                  <a:gd name="T105" fmla="*/ 301 h 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59"/>
                  <a:gd name="T160" fmla="*/ 0 h 383"/>
                  <a:gd name="T161" fmla="*/ 959 w 959"/>
                  <a:gd name="T162" fmla="*/ 383 h 3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59" h="383">
                    <a:moveTo>
                      <a:pt x="366" y="301"/>
                    </a:moveTo>
                    <a:lnTo>
                      <a:pt x="412" y="276"/>
                    </a:lnTo>
                    <a:lnTo>
                      <a:pt x="443" y="261"/>
                    </a:lnTo>
                    <a:lnTo>
                      <a:pt x="470" y="239"/>
                    </a:lnTo>
                    <a:lnTo>
                      <a:pt x="498" y="221"/>
                    </a:lnTo>
                    <a:lnTo>
                      <a:pt x="523" y="199"/>
                    </a:lnTo>
                    <a:lnTo>
                      <a:pt x="538" y="184"/>
                    </a:lnTo>
                    <a:lnTo>
                      <a:pt x="559" y="165"/>
                    </a:lnTo>
                    <a:lnTo>
                      <a:pt x="584" y="150"/>
                    </a:lnTo>
                    <a:lnTo>
                      <a:pt x="621" y="129"/>
                    </a:lnTo>
                    <a:lnTo>
                      <a:pt x="667" y="104"/>
                    </a:lnTo>
                    <a:lnTo>
                      <a:pt x="710" y="89"/>
                    </a:lnTo>
                    <a:lnTo>
                      <a:pt x="759" y="70"/>
                    </a:lnTo>
                    <a:lnTo>
                      <a:pt x="799" y="61"/>
                    </a:lnTo>
                    <a:lnTo>
                      <a:pt x="820" y="49"/>
                    </a:lnTo>
                    <a:lnTo>
                      <a:pt x="833" y="49"/>
                    </a:lnTo>
                    <a:lnTo>
                      <a:pt x="928" y="27"/>
                    </a:lnTo>
                    <a:lnTo>
                      <a:pt x="959" y="12"/>
                    </a:lnTo>
                    <a:lnTo>
                      <a:pt x="931" y="0"/>
                    </a:lnTo>
                    <a:lnTo>
                      <a:pt x="854" y="6"/>
                    </a:lnTo>
                    <a:lnTo>
                      <a:pt x="765" y="21"/>
                    </a:lnTo>
                    <a:lnTo>
                      <a:pt x="667" y="49"/>
                    </a:lnTo>
                    <a:lnTo>
                      <a:pt x="639" y="61"/>
                    </a:lnTo>
                    <a:lnTo>
                      <a:pt x="612" y="82"/>
                    </a:lnTo>
                    <a:lnTo>
                      <a:pt x="587" y="101"/>
                    </a:lnTo>
                    <a:lnTo>
                      <a:pt x="559" y="116"/>
                    </a:lnTo>
                    <a:lnTo>
                      <a:pt x="538" y="132"/>
                    </a:lnTo>
                    <a:lnTo>
                      <a:pt x="523" y="144"/>
                    </a:lnTo>
                    <a:lnTo>
                      <a:pt x="498" y="150"/>
                    </a:lnTo>
                    <a:lnTo>
                      <a:pt x="449" y="156"/>
                    </a:lnTo>
                    <a:lnTo>
                      <a:pt x="372" y="172"/>
                    </a:lnTo>
                    <a:lnTo>
                      <a:pt x="268" y="215"/>
                    </a:lnTo>
                    <a:lnTo>
                      <a:pt x="228" y="242"/>
                    </a:lnTo>
                    <a:lnTo>
                      <a:pt x="179" y="267"/>
                    </a:lnTo>
                    <a:lnTo>
                      <a:pt x="126" y="282"/>
                    </a:lnTo>
                    <a:lnTo>
                      <a:pt x="83" y="301"/>
                    </a:lnTo>
                    <a:lnTo>
                      <a:pt x="43" y="310"/>
                    </a:lnTo>
                    <a:lnTo>
                      <a:pt x="16" y="328"/>
                    </a:lnTo>
                    <a:lnTo>
                      <a:pt x="0" y="350"/>
                    </a:lnTo>
                    <a:lnTo>
                      <a:pt x="0" y="365"/>
                    </a:lnTo>
                    <a:lnTo>
                      <a:pt x="22" y="377"/>
                    </a:lnTo>
                    <a:lnTo>
                      <a:pt x="68" y="383"/>
                    </a:lnTo>
                    <a:lnTo>
                      <a:pt x="172" y="377"/>
                    </a:lnTo>
                    <a:lnTo>
                      <a:pt x="268" y="350"/>
                    </a:lnTo>
                    <a:lnTo>
                      <a:pt x="366" y="301"/>
                    </a:lnTo>
                    <a:close/>
                  </a:path>
                </a:pathLst>
              </a:custGeom>
              <a:solidFill>
                <a:srgbClr val="90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63" name="Freeform 185"/>
              <p:cNvSpPr>
                <a:spLocks/>
              </p:cNvSpPr>
              <p:nvPr/>
            </p:nvSpPr>
            <p:spPr bwMode="auto">
              <a:xfrm>
                <a:off x="4962" y="4240"/>
                <a:ext cx="875" cy="350"/>
              </a:xfrm>
              <a:custGeom>
                <a:avLst/>
                <a:gdLst>
                  <a:gd name="T0" fmla="*/ 338 w 875"/>
                  <a:gd name="T1" fmla="*/ 286 h 350"/>
                  <a:gd name="T2" fmla="*/ 384 w 875"/>
                  <a:gd name="T3" fmla="*/ 258 h 350"/>
                  <a:gd name="T4" fmla="*/ 421 w 875"/>
                  <a:gd name="T5" fmla="*/ 233 h 350"/>
                  <a:gd name="T6" fmla="*/ 448 w 875"/>
                  <a:gd name="T7" fmla="*/ 212 h 350"/>
                  <a:gd name="T8" fmla="*/ 470 w 875"/>
                  <a:gd name="T9" fmla="*/ 196 h 350"/>
                  <a:gd name="T10" fmla="*/ 495 w 875"/>
                  <a:gd name="T11" fmla="*/ 172 h 350"/>
                  <a:gd name="T12" fmla="*/ 516 w 875"/>
                  <a:gd name="T13" fmla="*/ 150 h 350"/>
                  <a:gd name="T14" fmla="*/ 538 w 875"/>
                  <a:gd name="T15" fmla="*/ 135 h 350"/>
                  <a:gd name="T16" fmla="*/ 538 w 875"/>
                  <a:gd name="T17" fmla="*/ 135 h 350"/>
                  <a:gd name="T18" fmla="*/ 571 w 875"/>
                  <a:gd name="T19" fmla="*/ 114 h 350"/>
                  <a:gd name="T20" fmla="*/ 614 w 875"/>
                  <a:gd name="T21" fmla="*/ 89 h 350"/>
                  <a:gd name="T22" fmla="*/ 654 w 875"/>
                  <a:gd name="T23" fmla="*/ 74 h 350"/>
                  <a:gd name="T24" fmla="*/ 694 w 875"/>
                  <a:gd name="T25" fmla="*/ 55 h 350"/>
                  <a:gd name="T26" fmla="*/ 728 w 875"/>
                  <a:gd name="T27" fmla="*/ 46 h 350"/>
                  <a:gd name="T28" fmla="*/ 749 w 875"/>
                  <a:gd name="T29" fmla="*/ 34 h 350"/>
                  <a:gd name="T30" fmla="*/ 756 w 875"/>
                  <a:gd name="T31" fmla="*/ 34 h 350"/>
                  <a:gd name="T32" fmla="*/ 756 w 875"/>
                  <a:gd name="T33" fmla="*/ 34 h 350"/>
                  <a:gd name="T34" fmla="*/ 848 w 875"/>
                  <a:gd name="T35" fmla="*/ 18 h 350"/>
                  <a:gd name="T36" fmla="*/ 875 w 875"/>
                  <a:gd name="T37" fmla="*/ 6 h 350"/>
                  <a:gd name="T38" fmla="*/ 854 w 875"/>
                  <a:gd name="T39" fmla="*/ 0 h 350"/>
                  <a:gd name="T40" fmla="*/ 854 w 875"/>
                  <a:gd name="T41" fmla="*/ 0 h 350"/>
                  <a:gd name="T42" fmla="*/ 805 w 875"/>
                  <a:gd name="T43" fmla="*/ 0 h 350"/>
                  <a:gd name="T44" fmla="*/ 731 w 875"/>
                  <a:gd name="T45" fmla="*/ 18 h 350"/>
                  <a:gd name="T46" fmla="*/ 639 w 875"/>
                  <a:gd name="T47" fmla="*/ 52 h 350"/>
                  <a:gd name="T48" fmla="*/ 639 w 875"/>
                  <a:gd name="T49" fmla="*/ 52 h 350"/>
                  <a:gd name="T50" fmla="*/ 611 w 875"/>
                  <a:gd name="T51" fmla="*/ 61 h 350"/>
                  <a:gd name="T52" fmla="*/ 577 w 875"/>
                  <a:gd name="T53" fmla="*/ 80 h 350"/>
                  <a:gd name="T54" fmla="*/ 550 w 875"/>
                  <a:gd name="T55" fmla="*/ 101 h 350"/>
                  <a:gd name="T56" fmla="*/ 522 w 875"/>
                  <a:gd name="T57" fmla="*/ 117 h 350"/>
                  <a:gd name="T58" fmla="*/ 498 w 875"/>
                  <a:gd name="T59" fmla="*/ 141 h 350"/>
                  <a:gd name="T60" fmla="*/ 470 w 875"/>
                  <a:gd name="T61" fmla="*/ 150 h 350"/>
                  <a:gd name="T62" fmla="*/ 470 w 875"/>
                  <a:gd name="T63" fmla="*/ 150 h 350"/>
                  <a:gd name="T64" fmla="*/ 421 w 875"/>
                  <a:gd name="T65" fmla="*/ 150 h 350"/>
                  <a:gd name="T66" fmla="*/ 350 w 875"/>
                  <a:gd name="T67" fmla="*/ 163 h 350"/>
                  <a:gd name="T68" fmla="*/ 255 w 875"/>
                  <a:gd name="T69" fmla="*/ 218 h 350"/>
                  <a:gd name="T70" fmla="*/ 255 w 875"/>
                  <a:gd name="T71" fmla="*/ 218 h 350"/>
                  <a:gd name="T72" fmla="*/ 206 w 875"/>
                  <a:gd name="T73" fmla="*/ 239 h 350"/>
                  <a:gd name="T74" fmla="*/ 154 w 875"/>
                  <a:gd name="T75" fmla="*/ 258 h 350"/>
                  <a:gd name="T76" fmla="*/ 105 w 875"/>
                  <a:gd name="T77" fmla="*/ 267 h 350"/>
                  <a:gd name="T78" fmla="*/ 105 w 875"/>
                  <a:gd name="T79" fmla="*/ 267 h 350"/>
                  <a:gd name="T80" fmla="*/ 68 w 875"/>
                  <a:gd name="T81" fmla="*/ 286 h 350"/>
                  <a:gd name="T82" fmla="*/ 34 w 875"/>
                  <a:gd name="T83" fmla="*/ 301 h 350"/>
                  <a:gd name="T84" fmla="*/ 6 w 875"/>
                  <a:gd name="T85" fmla="*/ 322 h 350"/>
                  <a:gd name="T86" fmla="*/ 0 w 875"/>
                  <a:gd name="T87" fmla="*/ 335 h 350"/>
                  <a:gd name="T88" fmla="*/ 15 w 875"/>
                  <a:gd name="T89" fmla="*/ 344 h 350"/>
                  <a:gd name="T90" fmla="*/ 55 w 875"/>
                  <a:gd name="T91" fmla="*/ 350 h 350"/>
                  <a:gd name="T92" fmla="*/ 55 w 875"/>
                  <a:gd name="T93" fmla="*/ 350 h 350"/>
                  <a:gd name="T94" fmla="*/ 160 w 875"/>
                  <a:gd name="T95" fmla="*/ 350 h 350"/>
                  <a:gd name="T96" fmla="*/ 243 w 875"/>
                  <a:gd name="T97" fmla="*/ 329 h 350"/>
                  <a:gd name="T98" fmla="*/ 338 w 875"/>
                  <a:gd name="T99" fmla="*/ 286 h 35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75"/>
                  <a:gd name="T151" fmla="*/ 0 h 350"/>
                  <a:gd name="T152" fmla="*/ 875 w 875"/>
                  <a:gd name="T153" fmla="*/ 350 h 35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75" h="350">
                    <a:moveTo>
                      <a:pt x="338" y="286"/>
                    </a:moveTo>
                    <a:lnTo>
                      <a:pt x="384" y="258"/>
                    </a:lnTo>
                    <a:lnTo>
                      <a:pt x="421" y="233"/>
                    </a:lnTo>
                    <a:lnTo>
                      <a:pt x="448" y="212"/>
                    </a:lnTo>
                    <a:lnTo>
                      <a:pt x="470" y="196"/>
                    </a:lnTo>
                    <a:lnTo>
                      <a:pt x="495" y="172"/>
                    </a:lnTo>
                    <a:lnTo>
                      <a:pt x="516" y="150"/>
                    </a:lnTo>
                    <a:lnTo>
                      <a:pt x="538" y="135"/>
                    </a:lnTo>
                    <a:lnTo>
                      <a:pt x="571" y="114"/>
                    </a:lnTo>
                    <a:lnTo>
                      <a:pt x="614" y="89"/>
                    </a:lnTo>
                    <a:lnTo>
                      <a:pt x="654" y="74"/>
                    </a:lnTo>
                    <a:lnTo>
                      <a:pt x="694" y="55"/>
                    </a:lnTo>
                    <a:lnTo>
                      <a:pt x="728" y="46"/>
                    </a:lnTo>
                    <a:lnTo>
                      <a:pt x="749" y="34"/>
                    </a:lnTo>
                    <a:lnTo>
                      <a:pt x="756" y="34"/>
                    </a:lnTo>
                    <a:lnTo>
                      <a:pt x="848" y="18"/>
                    </a:lnTo>
                    <a:lnTo>
                      <a:pt x="875" y="6"/>
                    </a:lnTo>
                    <a:lnTo>
                      <a:pt x="854" y="0"/>
                    </a:lnTo>
                    <a:lnTo>
                      <a:pt x="805" y="0"/>
                    </a:lnTo>
                    <a:lnTo>
                      <a:pt x="731" y="18"/>
                    </a:lnTo>
                    <a:lnTo>
                      <a:pt x="639" y="52"/>
                    </a:lnTo>
                    <a:lnTo>
                      <a:pt x="611" y="61"/>
                    </a:lnTo>
                    <a:lnTo>
                      <a:pt x="577" y="80"/>
                    </a:lnTo>
                    <a:lnTo>
                      <a:pt x="550" y="101"/>
                    </a:lnTo>
                    <a:lnTo>
                      <a:pt x="522" y="117"/>
                    </a:lnTo>
                    <a:lnTo>
                      <a:pt x="498" y="141"/>
                    </a:lnTo>
                    <a:lnTo>
                      <a:pt x="470" y="150"/>
                    </a:lnTo>
                    <a:lnTo>
                      <a:pt x="421" y="150"/>
                    </a:lnTo>
                    <a:lnTo>
                      <a:pt x="350" y="163"/>
                    </a:lnTo>
                    <a:lnTo>
                      <a:pt x="255" y="218"/>
                    </a:lnTo>
                    <a:lnTo>
                      <a:pt x="206" y="239"/>
                    </a:lnTo>
                    <a:lnTo>
                      <a:pt x="154" y="258"/>
                    </a:lnTo>
                    <a:lnTo>
                      <a:pt x="105" y="267"/>
                    </a:lnTo>
                    <a:lnTo>
                      <a:pt x="68" y="286"/>
                    </a:lnTo>
                    <a:lnTo>
                      <a:pt x="34" y="301"/>
                    </a:lnTo>
                    <a:lnTo>
                      <a:pt x="6" y="322"/>
                    </a:lnTo>
                    <a:lnTo>
                      <a:pt x="0" y="335"/>
                    </a:lnTo>
                    <a:lnTo>
                      <a:pt x="15" y="344"/>
                    </a:lnTo>
                    <a:lnTo>
                      <a:pt x="55" y="350"/>
                    </a:lnTo>
                    <a:lnTo>
                      <a:pt x="160" y="350"/>
                    </a:lnTo>
                    <a:lnTo>
                      <a:pt x="243" y="329"/>
                    </a:lnTo>
                    <a:lnTo>
                      <a:pt x="338" y="286"/>
                    </a:lnTo>
                    <a:close/>
                  </a:path>
                </a:pathLst>
              </a:custGeom>
              <a:solidFill>
                <a:srgbClr val="89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64" name="Freeform 186"/>
              <p:cNvSpPr>
                <a:spLocks/>
              </p:cNvSpPr>
              <p:nvPr/>
            </p:nvSpPr>
            <p:spPr bwMode="auto">
              <a:xfrm>
                <a:off x="5002" y="4252"/>
                <a:ext cx="786" cy="338"/>
              </a:xfrm>
              <a:custGeom>
                <a:avLst/>
                <a:gdLst>
                  <a:gd name="T0" fmla="*/ 663 w 786"/>
                  <a:gd name="T1" fmla="*/ 40 h 338"/>
                  <a:gd name="T2" fmla="*/ 636 w 786"/>
                  <a:gd name="T3" fmla="*/ 49 h 338"/>
                  <a:gd name="T4" fmla="*/ 565 w 786"/>
                  <a:gd name="T5" fmla="*/ 77 h 338"/>
                  <a:gd name="T6" fmla="*/ 482 w 786"/>
                  <a:gd name="T7" fmla="*/ 123 h 338"/>
                  <a:gd name="T8" fmla="*/ 482 w 786"/>
                  <a:gd name="T9" fmla="*/ 123 h 338"/>
                  <a:gd name="T10" fmla="*/ 442 w 786"/>
                  <a:gd name="T11" fmla="*/ 157 h 338"/>
                  <a:gd name="T12" fmla="*/ 415 w 786"/>
                  <a:gd name="T13" fmla="*/ 188 h 338"/>
                  <a:gd name="T14" fmla="*/ 372 w 786"/>
                  <a:gd name="T15" fmla="*/ 215 h 338"/>
                  <a:gd name="T16" fmla="*/ 298 w 786"/>
                  <a:gd name="T17" fmla="*/ 255 h 338"/>
                  <a:gd name="T18" fmla="*/ 298 w 786"/>
                  <a:gd name="T19" fmla="*/ 255 h 338"/>
                  <a:gd name="T20" fmla="*/ 249 w 786"/>
                  <a:gd name="T21" fmla="*/ 283 h 338"/>
                  <a:gd name="T22" fmla="*/ 209 w 786"/>
                  <a:gd name="T23" fmla="*/ 304 h 338"/>
                  <a:gd name="T24" fmla="*/ 175 w 786"/>
                  <a:gd name="T25" fmla="*/ 317 h 338"/>
                  <a:gd name="T26" fmla="*/ 144 w 786"/>
                  <a:gd name="T27" fmla="*/ 329 h 338"/>
                  <a:gd name="T28" fmla="*/ 104 w 786"/>
                  <a:gd name="T29" fmla="*/ 332 h 338"/>
                  <a:gd name="T30" fmla="*/ 49 w 786"/>
                  <a:gd name="T31" fmla="*/ 338 h 338"/>
                  <a:gd name="T32" fmla="*/ 49 w 786"/>
                  <a:gd name="T33" fmla="*/ 338 h 338"/>
                  <a:gd name="T34" fmla="*/ 0 w 786"/>
                  <a:gd name="T35" fmla="*/ 323 h 338"/>
                  <a:gd name="T36" fmla="*/ 3 w 786"/>
                  <a:gd name="T37" fmla="*/ 301 h 338"/>
                  <a:gd name="T38" fmla="*/ 55 w 786"/>
                  <a:gd name="T39" fmla="*/ 277 h 338"/>
                  <a:gd name="T40" fmla="*/ 114 w 786"/>
                  <a:gd name="T41" fmla="*/ 255 h 338"/>
                  <a:gd name="T42" fmla="*/ 114 w 786"/>
                  <a:gd name="T43" fmla="*/ 255 h 338"/>
                  <a:gd name="T44" fmla="*/ 154 w 786"/>
                  <a:gd name="T45" fmla="*/ 240 h 338"/>
                  <a:gd name="T46" fmla="*/ 187 w 786"/>
                  <a:gd name="T47" fmla="*/ 221 h 338"/>
                  <a:gd name="T48" fmla="*/ 215 w 786"/>
                  <a:gd name="T49" fmla="*/ 206 h 338"/>
                  <a:gd name="T50" fmla="*/ 215 w 786"/>
                  <a:gd name="T51" fmla="*/ 206 h 338"/>
                  <a:gd name="T52" fmla="*/ 258 w 786"/>
                  <a:gd name="T53" fmla="*/ 178 h 338"/>
                  <a:gd name="T54" fmla="*/ 298 w 786"/>
                  <a:gd name="T55" fmla="*/ 160 h 338"/>
                  <a:gd name="T56" fmla="*/ 338 w 786"/>
                  <a:gd name="T57" fmla="*/ 151 h 338"/>
                  <a:gd name="T58" fmla="*/ 365 w 786"/>
                  <a:gd name="T59" fmla="*/ 145 h 338"/>
                  <a:gd name="T60" fmla="*/ 393 w 786"/>
                  <a:gd name="T61" fmla="*/ 138 h 338"/>
                  <a:gd name="T62" fmla="*/ 415 w 786"/>
                  <a:gd name="T63" fmla="*/ 138 h 338"/>
                  <a:gd name="T64" fmla="*/ 430 w 786"/>
                  <a:gd name="T65" fmla="*/ 138 h 338"/>
                  <a:gd name="T66" fmla="*/ 430 w 786"/>
                  <a:gd name="T67" fmla="*/ 138 h 338"/>
                  <a:gd name="T68" fmla="*/ 464 w 786"/>
                  <a:gd name="T69" fmla="*/ 123 h 338"/>
                  <a:gd name="T70" fmla="*/ 498 w 786"/>
                  <a:gd name="T71" fmla="*/ 105 h 338"/>
                  <a:gd name="T72" fmla="*/ 531 w 786"/>
                  <a:gd name="T73" fmla="*/ 77 h 338"/>
                  <a:gd name="T74" fmla="*/ 565 w 786"/>
                  <a:gd name="T75" fmla="*/ 55 h 338"/>
                  <a:gd name="T76" fmla="*/ 599 w 786"/>
                  <a:gd name="T77" fmla="*/ 40 h 338"/>
                  <a:gd name="T78" fmla="*/ 599 w 786"/>
                  <a:gd name="T79" fmla="*/ 40 h 338"/>
                  <a:gd name="T80" fmla="*/ 688 w 786"/>
                  <a:gd name="T81" fmla="*/ 16 h 338"/>
                  <a:gd name="T82" fmla="*/ 743 w 786"/>
                  <a:gd name="T83" fmla="*/ 6 h 338"/>
                  <a:gd name="T84" fmla="*/ 780 w 786"/>
                  <a:gd name="T85" fmla="*/ 6 h 338"/>
                  <a:gd name="T86" fmla="*/ 780 w 786"/>
                  <a:gd name="T87" fmla="*/ 6 h 338"/>
                  <a:gd name="T88" fmla="*/ 786 w 786"/>
                  <a:gd name="T89" fmla="*/ 0 h 338"/>
                  <a:gd name="T90" fmla="*/ 759 w 786"/>
                  <a:gd name="T91" fmla="*/ 12 h 338"/>
                  <a:gd name="T92" fmla="*/ 663 w 786"/>
                  <a:gd name="T93" fmla="*/ 40 h 33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86"/>
                  <a:gd name="T142" fmla="*/ 0 h 338"/>
                  <a:gd name="T143" fmla="*/ 786 w 786"/>
                  <a:gd name="T144" fmla="*/ 338 h 33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86" h="338">
                    <a:moveTo>
                      <a:pt x="663" y="40"/>
                    </a:moveTo>
                    <a:lnTo>
                      <a:pt x="636" y="49"/>
                    </a:lnTo>
                    <a:lnTo>
                      <a:pt x="565" y="77"/>
                    </a:lnTo>
                    <a:lnTo>
                      <a:pt x="482" y="123"/>
                    </a:lnTo>
                    <a:lnTo>
                      <a:pt x="442" y="157"/>
                    </a:lnTo>
                    <a:lnTo>
                      <a:pt x="415" y="188"/>
                    </a:lnTo>
                    <a:lnTo>
                      <a:pt x="372" y="215"/>
                    </a:lnTo>
                    <a:lnTo>
                      <a:pt x="298" y="255"/>
                    </a:lnTo>
                    <a:lnTo>
                      <a:pt x="249" y="283"/>
                    </a:lnTo>
                    <a:lnTo>
                      <a:pt x="209" y="304"/>
                    </a:lnTo>
                    <a:lnTo>
                      <a:pt x="175" y="317"/>
                    </a:lnTo>
                    <a:lnTo>
                      <a:pt x="144" y="329"/>
                    </a:lnTo>
                    <a:lnTo>
                      <a:pt x="104" y="332"/>
                    </a:lnTo>
                    <a:lnTo>
                      <a:pt x="49" y="338"/>
                    </a:lnTo>
                    <a:lnTo>
                      <a:pt x="0" y="323"/>
                    </a:lnTo>
                    <a:lnTo>
                      <a:pt x="3" y="301"/>
                    </a:lnTo>
                    <a:lnTo>
                      <a:pt x="55" y="277"/>
                    </a:lnTo>
                    <a:lnTo>
                      <a:pt x="114" y="255"/>
                    </a:lnTo>
                    <a:lnTo>
                      <a:pt x="154" y="240"/>
                    </a:lnTo>
                    <a:lnTo>
                      <a:pt x="187" y="221"/>
                    </a:lnTo>
                    <a:lnTo>
                      <a:pt x="215" y="206"/>
                    </a:lnTo>
                    <a:lnTo>
                      <a:pt x="258" y="178"/>
                    </a:lnTo>
                    <a:lnTo>
                      <a:pt x="298" y="160"/>
                    </a:lnTo>
                    <a:lnTo>
                      <a:pt x="338" y="151"/>
                    </a:lnTo>
                    <a:lnTo>
                      <a:pt x="365" y="145"/>
                    </a:lnTo>
                    <a:lnTo>
                      <a:pt x="393" y="138"/>
                    </a:lnTo>
                    <a:lnTo>
                      <a:pt x="415" y="138"/>
                    </a:lnTo>
                    <a:lnTo>
                      <a:pt x="430" y="138"/>
                    </a:lnTo>
                    <a:lnTo>
                      <a:pt x="464" y="123"/>
                    </a:lnTo>
                    <a:lnTo>
                      <a:pt x="498" y="105"/>
                    </a:lnTo>
                    <a:lnTo>
                      <a:pt x="531" y="77"/>
                    </a:lnTo>
                    <a:lnTo>
                      <a:pt x="565" y="55"/>
                    </a:lnTo>
                    <a:lnTo>
                      <a:pt x="599" y="40"/>
                    </a:lnTo>
                    <a:lnTo>
                      <a:pt x="688" y="16"/>
                    </a:lnTo>
                    <a:lnTo>
                      <a:pt x="743" y="6"/>
                    </a:lnTo>
                    <a:lnTo>
                      <a:pt x="780" y="6"/>
                    </a:lnTo>
                    <a:lnTo>
                      <a:pt x="786" y="0"/>
                    </a:lnTo>
                    <a:lnTo>
                      <a:pt x="759" y="12"/>
                    </a:lnTo>
                    <a:lnTo>
                      <a:pt x="663" y="40"/>
                    </a:lnTo>
                    <a:close/>
                  </a:path>
                </a:pathLst>
              </a:custGeom>
              <a:solidFill>
                <a:srgbClr val="8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65" name="Freeform 187"/>
              <p:cNvSpPr>
                <a:spLocks/>
              </p:cNvSpPr>
              <p:nvPr/>
            </p:nvSpPr>
            <p:spPr bwMode="auto">
              <a:xfrm>
                <a:off x="6433" y="4467"/>
                <a:ext cx="1121" cy="172"/>
              </a:xfrm>
              <a:custGeom>
                <a:avLst/>
                <a:gdLst>
                  <a:gd name="T0" fmla="*/ 365 w 1121"/>
                  <a:gd name="T1" fmla="*/ 141 h 172"/>
                  <a:gd name="T2" fmla="*/ 666 w 1121"/>
                  <a:gd name="T3" fmla="*/ 169 h 172"/>
                  <a:gd name="T4" fmla="*/ 924 w 1121"/>
                  <a:gd name="T5" fmla="*/ 172 h 172"/>
                  <a:gd name="T6" fmla="*/ 1032 w 1121"/>
                  <a:gd name="T7" fmla="*/ 172 h 172"/>
                  <a:gd name="T8" fmla="*/ 1032 w 1121"/>
                  <a:gd name="T9" fmla="*/ 172 h 172"/>
                  <a:gd name="T10" fmla="*/ 1121 w 1121"/>
                  <a:gd name="T11" fmla="*/ 163 h 172"/>
                  <a:gd name="T12" fmla="*/ 1087 w 1121"/>
                  <a:gd name="T13" fmla="*/ 141 h 172"/>
                  <a:gd name="T14" fmla="*/ 980 w 1121"/>
                  <a:gd name="T15" fmla="*/ 123 h 172"/>
                  <a:gd name="T16" fmla="*/ 980 w 1121"/>
                  <a:gd name="T17" fmla="*/ 123 h 172"/>
                  <a:gd name="T18" fmla="*/ 897 w 1121"/>
                  <a:gd name="T19" fmla="*/ 108 h 172"/>
                  <a:gd name="T20" fmla="*/ 820 w 1121"/>
                  <a:gd name="T21" fmla="*/ 86 h 172"/>
                  <a:gd name="T22" fmla="*/ 752 w 1121"/>
                  <a:gd name="T23" fmla="*/ 52 h 172"/>
                  <a:gd name="T24" fmla="*/ 682 w 1121"/>
                  <a:gd name="T25" fmla="*/ 25 h 172"/>
                  <a:gd name="T26" fmla="*/ 682 w 1121"/>
                  <a:gd name="T27" fmla="*/ 25 h 172"/>
                  <a:gd name="T28" fmla="*/ 559 w 1121"/>
                  <a:gd name="T29" fmla="*/ 6 h 172"/>
                  <a:gd name="T30" fmla="*/ 405 w 1121"/>
                  <a:gd name="T31" fmla="*/ 0 h 172"/>
                  <a:gd name="T32" fmla="*/ 264 w 1121"/>
                  <a:gd name="T33" fmla="*/ 6 h 172"/>
                  <a:gd name="T34" fmla="*/ 264 w 1121"/>
                  <a:gd name="T35" fmla="*/ 6 h 172"/>
                  <a:gd name="T36" fmla="*/ 172 w 1121"/>
                  <a:gd name="T37" fmla="*/ 12 h 172"/>
                  <a:gd name="T38" fmla="*/ 89 w 1121"/>
                  <a:gd name="T39" fmla="*/ 25 h 172"/>
                  <a:gd name="T40" fmla="*/ 15 w 1121"/>
                  <a:gd name="T41" fmla="*/ 40 h 172"/>
                  <a:gd name="T42" fmla="*/ 15 w 1121"/>
                  <a:gd name="T43" fmla="*/ 40 h 172"/>
                  <a:gd name="T44" fmla="*/ 0 w 1121"/>
                  <a:gd name="T45" fmla="*/ 52 h 172"/>
                  <a:gd name="T46" fmla="*/ 61 w 1121"/>
                  <a:gd name="T47" fmla="*/ 74 h 172"/>
                  <a:gd name="T48" fmla="*/ 181 w 1121"/>
                  <a:gd name="T49" fmla="*/ 108 h 172"/>
                  <a:gd name="T50" fmla="*/ 365 w 1121"/>
                  <a:gd name="T51" fmla="*/ 141 h 17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1"/>
                  <a:gd name="T79" fmla="*/ 0 h 172"/>
                  <a:gd name="T80" fmla="*/ 1121 w 1121"/>
                  <a:gd name="T81" fmla="*/ 172 h 17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1" h="172">
                    <a:moveTo>
                      <a:pt x="365" y="141"/>
                    </a:moveTo>
                    <a:lnTo>
                      <a:pt x="666" y="169"/>
                    </a:lnTo>
                    <a:lnTo>
                      <a:pt x="924" y="172"/>
                    </a:lnTo>
                    <a:lnTo>
                      <a:pt x="1032" y="172"/>
                    </a:lnTo>
                    <a:lnTo>
                      <a:pt x="1121" y="163"/>
                    </a:lnTo>
                    <a:lnTo>
                      <a:pt x="1087" y="141"/>
                    </a:lnTo>
                    <a:lnTo>
                      <a:pt x="980" y="123"/>
                    </a:lnTo>
                    <a:lnTo>
                      <a:pt x="897" y="108"/>
                    </a:lnTo>
                    <a:lnTo>
                      <a:pt x="820" y="86"/>
                    </a:lnTo>
                    <a:lnTo>
                      <a:pt x="752" y="52"/>
                    </a:lnTo>
                    <a:lnTo>
                      <a:pt x="682" y="25"/>
                    </a:lnTo>
                    <a:lnTo>
                      <a:pt x="559" y="6"/>
                    </a:lnTo>
                    <a:lnTo>
                      <a:pt x="405" y="0"/>
                    </a:lnTo>
                    <a:lnTo>
                      <a:pt x="264" y="6"/>
                    </a:lnTo>
                    <a:lnTo>
                      <a:pt x="172" y="12"/>
                    </a:lnTo>
                    <a:lnTo>
                      <a:pt x="89" y="25"/>
                    </a:lnTo>
                    <a:lnTo>
                      <a:pt x="15" y="40"/>
                    </a:lnTo>
                    <a:lnTo>
                      <a:pt x="0" y="52"/>
                    </a:lnTo>
                    <a:lnTo>
                      <a:pt x="61" y="74"/>
                    </a:lnTo>
                    <a:lnTo>
                      <a:pt x="181" y="108"/>
                    </a:lnTo>
                    <a:lnTo>
                      <a:pt x="365" y="141"/>
                    </a:lnTo>
                    <a:close/>
                  </a:path>
                </a:pathLst>
              </a:custGeom>
              <a:solidFill>
                <a:srgbClr val="B6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66" name="Freeform 188"/>
              <p:cNvSpPr>
                <a:spLocks/>
              </p:cNvSpPr>
              <p:nvPr/>
            </p:nvSpPr>
            <p:spPr bwMode="auto">
              <a:xfrm>
                <a:off x="6488" y="4479"/>
                <a:ext cx="1047" cy="160"/>
              </a:xfrm>
              <a:custGeom>
                <a:avLst/>
                <a:gdLst>
                  <a:gd name="T0" fmla="*/ 344 w 1047"/>
                  <a:gd name="T1" fmla="*/ 129 h 160"/>
                  <a:gd name="T2" fmla="*/ 627 w 1047"/>
                  <a:gd name="T3" fmla="*/ 157 h 160"/>
                  <a:gd name="T4" fmla="*/ 860 w 1047"/>
                  <a:gd name="T5" fmla="*/ 160 h 160"/>
                  <a:gd name="T6" fmla="*/ 958 w 1047"/>
                  <a:gd name="T7" fmla="*/ 160 h 160"/>
                  <a:gd name="T8" fmla="*/ 958 w 1047"/>
                  <a:gd name="T9" fmla="*/ 160 h 160"/>
                  <a:gd name="T10" fmla="*/ 1047 w 1047"/>
                  <a:gd name="T11" fmla="*/ 151 h 160"/>
                  <a:gd name="T12" fmla="*/ 1020 w 1047"/>
                  <a:gd name="T13" fmla="*/ 129 h 160"/>
                  <a:gd name="T14" fmla="*/ 925 w 1047"/>
                  <a:gd name="T15" fmla="*/ 111 h 160"/>
                  <a:gd name="T16" fmla="*/ 925 w 1047"/>
                  <a:gd name="T17" fmla="*/ 111 h 160"/>
                  <a:gd name="T18" fmla="*/ 820 w 1047"/>
                  <a:gd name="T19" fmla="*/ 96 h 160"/>
                  <a:gd name="T20" fmla="*/ 731 w 1047"/>
                  <a:gd name="T21" fmla="*/ 62 h 160"/>
                  <a:gd name="T22" fmla="*/ 642 w 1047"/>
                  <a:gd name="T23" fmla="*/ 28 h 160"/>
                  <a:gd name="T24" fmla="*/ 642 w 1047"/>
                  <a:gd name="T25" fmla="*/ 28 h 160"/>
                  <a:gd name="T26" fmla="*/ 525 w 1047"/>
                  <a:gd name="T27" fmla="*/ 7 h 160"/>
                  <a:gd name="T28" fmla="*/ 387 w 1047"/>
                  <a:gd name="T29" fmla="*/ 0 h 160"/>
                  <a:gd name="T30" fmla="*/ 261 w 1047"/>
                  <a:gd name="T31" fmla="*/ 13 h 160"/>
                  <a:gd name="T32" fmla="*/ 261 w 1047"/>
                  <a:gd name="T33" fmla="*/ 13 h 160"/>
                  <a:gd name="T34" fmla="*/ 166 w 1047"/>
                  <a:gd name="T35" fmla="*/ 13 h 160"/>
                  <a:gd name="T36" fmla="*/ 83 w 1047"/>
                  <a:gd name="T37" fmla="*/ 19 h 160"/>
                  <a:gd name="T38" fmla="*/ 10 w 1047"/>
                  <a:gd name="T39" fmla="*/ 28 h 160"/>
                  <a:gd name="T40" fmla="*/ 10 w 1047"/>
                  <a:gd name="T41" fmla="*/ 28 h 160"/>
                  <a:gd name="T42" fmla="*/ 0 w 1047"/>
                  <a:gd name="T43" fmla="*/ 47 h 160"/>
                  <a:gd name="T44" fmla="*/ 56 w 1047"/>
                  <a:gd name="T45" fmla="*/ 68 h 160"/>
                  <a:gd name="T46" fmla="*/ 178 w 1047"/>
                  <a:gd name="T47" fmla="*/ 96 h 160"/>
                  <a:gd name="T48" fmla="*/ 344 w 1047"/>
                  <a:gd name="T49" fmla="*/ 129 h 16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47"/>
                  <a:gd name="T76" fmla="*/ 0 h 160"/>
                  <a:gd name="T77" fmla="*/ 1047 w 1047"/>
                  <a:gd name="T78" fmla="*/ 160 h 16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47" h="160">
                    <a:moveTo>
                      <a:pt x="344" y="129"/>
                    </a:moveTo>
                    <a:lnTo>
                      <a:pt x="627" y="157"/>
                    </a:lnTo>
                    <a:lnTo>
                      <a:pt x="860" y="160"/>
                    </a:lnTo>
                    <a:lnTo>
                      <a:pt x="958" y="160"/>
                    </a:lnTo>
                    <a:lnTo>
                      <a:pt x="1047" y="151"/>
                    </a:lnTo>
                    <a:lnTo>
                      <a:pt x="1020" y="129"/>
                    </a:lnTo>
                    <a:lnTo>
                      <a:pt x="925" y="111"/>
                    </a:lnTo>
                    <a:lnTo>
                      <a:pt x="820" y="96"/>
                    </a:lnTo>
                    <a:lnTo>
                      <a:pt x="731" y="62"/>
                    </a:lnTo>
                    <a:lnTo>
                      <a:pt x="642" y="28"/>
                    </a:lnTo>
                    <a:lnTo>
                      <a:pt x="525" y="7"/>
                    </a:lnTo>
                    <a:lnTo>
                      <a:pt x="387" y="0"/>
                    </a:lnTo>
                    <a:lnTo>
                      <a:pt x="261" y="13"/>
                    </a:lnTo>
                    <a:lnTo>
                      <a:pt x="166" y="13"/>
                    </a:lnTo>
                    <a:lnTo>
                      <a:pt x="83" y="19"/>
                    </a:lnTo>
                    <a:lnTo>
                      <a:pt x="10" y="28"/>
                    </a:lnTo>
                    <a:lnTo>
                      <a:pt x="0" y="47"/>
                    </a:lnTo>
                    <a:lnTo>
                      <a:pt x="56" y="68"/>
                    </a:lnTo>
                    <a:lnTo>
                      <a:pt x="178" y="96"/>
                    </a:lnTo>
                    <a:lnTo>
                      <a:pt x="344" y="129"/>
                    </a:lnTo>
                    <a:close/>
                  </a:path>
                </a:pathLst>
              </a:custGeom>
              <a:solidFill>
                <a:srgbClr val="B0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67" name="Freeform 189"/>
              <p:cNvSpPr>
                <a:spLocks/>
              </p:cNvSpPr>
              <p:nvPr/>
            </p:nvSpPr>
            <p:spPr bwMode="auto">
              <a:xfrm>
                <a:off x="6565" y="4492"/>
                <a:ext cx="961" cy="147"/>
              </a:xfrm>
              <a:custGeom>
                <a:avLst/>
                <a:gdLst>
                  <a:gd name="T0" fmla="*/ 301 w 961"/>
                  <a:gd name="T1" fmla="*/ 116 h 147"/>
                  <a:gd name="T2" fmla="*/ 565 w 961"/>
                  <a:gd name="T3" fmla="*/ 144 h 147"/>
                  <a:gd name="T4" fmla="*/ 789 w 961"/>
                  <a:gd name="T5" fmla="*/ 147 h 147"/>
                  <a:gd name="T6" fmla="*/ 881 w 961"/>
                  <a:gd name="T7" fmla="*/ 147 h 147"/>
                  <a:gd name="T8" fmla="*/ 881 w 961"/>
                  <a:gd name="T9" fmla="*/ 147 h 147"/>
                  <a:gd name="T10" fmla="*/ 961 w 961"/>
                  <a:gd name="T11" fmla="*/ 138 h 147"/>
                  <a:gd name="T12" fmla="*/ 934 w 961"/>
                  <a:gd name="T13" fmla="*/ 116 h 147"/>
                  <a:gd name="T14" fmla="*/ 832 w 961"/>
                  <a:gd name="T15" fmla="*/ 98 h 147"/>
                  <a:gd name="T16" fmla="*/ 832 w 961"/>
                  <a:gd name="T17" fmla="*/ 98 h 147"/>
                  <a:gd name="T18" fmla="*/ 737 w 961"/>
                  <a:gd name="T19" fmla="*/ 83 h 147"/>
                  <a:gd name="T20" fmla="*/ 660 w 961"/>
                  <a:gd name="T21" fmla="*/ 49 h 147"/>
                  <a:gd name="T22" fmla="*/ 584 w 961"/>
                  <a:gd name="T23" fmla="*/ 15 h 147"/>
                  <a:gd name="T24" fmla="*/ 584 w 961"/>
                  <a:gd name="T25" fmla="*/ 15 h 147"/>
                  <a:gd name="T26" fmla="*/ 476 w 961"/>
                  <a:gd name="T27" fmla="*/ 0 h 147"/>
                  <a:gd name="T28" fmla="*/ 338 w 961"/>
                  <a:gd name="T29" fmla="*/ 0 h 147"/>
                  <a:gd name="T30" fmla="*/ 218 w 961"/>
                  <a:gd name="T31" fmla="*/ 0 h 147"/>
                  <a:gd name="T32" fmla="*/ 218 w 961"/>
                  <a:gd name="T33" fmla="*/ 0 h 147"/>
                  <a:gd name="T34" fmla="*/ 132 w 961"/>
                  <a:gd name="T35" fmla="*/ 6 h 147"/>
                  <a:gd name="T36" fmla="*/ 68 w 961"/>
                  <a:gd name="T37" fmla="*/ 15 h 147"/>
                  <a:gd name="T38" fmla="*/ 0 w 961"/>
                  <a:gd name="T39" fmla="*/ 34 h 147"/>
                  <a:gd name="T40" fmla="*/ 0 w 961"/>
                  <a:gd name="T41" fmla="*/ 34 h 147"/>
                  <a:gd name="T42" fmla="*/ 0 w 961"/>
                  <a:gd name="T43" fmla="*/ 49 h 147"/>
                  <a:gd name="T44" fmla="*/ 104 w 961"/>
                  <a:gd name="T45" fmla="*/ 77 h 147"/>
                  <a:gd name="T46" fmla="*/ 301 w 961"/>
                  <a:gd name="T47" fmla="*/ 116 h 14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61"/>
                  <a:gd name="T73" fmla="*/ 0 h 147"/>
                  <a:gd name="T74" fmla="*/ 961 w 961"/>
                  <a:gd name="T75" fmla="*/ 147 h 14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61" h="147">
                    <a:moveTo>
                      <a:pt x="301" y="116"/>
                    </a:moveTo>
                    <a:lnTo>
                      <a:pt x="565" y="144"/>
                    </a:lnTo>
                    <a:lnTo>
                      <a:pt x="789" y="147"/>
                    </a:lnTo>
                    <a:lnTo>
                      <a:pt x="881" y="147"/>
                    </a:lnTo>
                    <a:lnTo>
                      <a:pt x="961" y="138"/>
                    </a:lnTo>
                    <a:lnTo>
                      <a:pt x="934" y="116"/>
                    </a:lnTo>
                    <a:lnTo>
                      <a:pt x="832" y="98"/>
                    </a:lnTo>
                    <a:lnTo>
                      <a:pt x="737" y="83"/>
                    </a:lnTo>
                    <a:lnTo>
                      <a:pt x="660" y="49"/>
                    </a:lnTo>
                    <a:lnTo>
                      <a:pt x="584" y="15"/>
                    </a:lnTo>
                    <a:lnTo>
                      <a:pt x="476" y="0"/>
                    </a:lnTo>
                    <a:lnTo>
                      <a:pt x="338" y="0"/>
                    </a:lnTo>
                    <a:lnTo>
                      <a:pt x="218" y="0"/>
                    </a:lnTo>
                    <a:lnTo>
                      <a:pt x="132" y="6"/>
                    </a:lnTo>
                    <a:lnTo>
                      <a:pt x="68" y="15"/>
                    </a:lnTo>
                    <a:lnTo>
                      <a:pt x="0" y="34"/>
                    </a:lnTo>
                    <a:lnTo>
                      <a:pt x="0" y="49"/>
                    </a:lnTo>
                    <a:lnTo>
                      <a:pt x="104" y="77"/>
                    </a:lnTo>
                    <a:lnTo>
                      <a:pt x="301" y="116"/>
                    </a:lnTo>
                    <a:close/>
                  </a:path>
                </a:pathLst>
              </a:custGeom>
              <a:solidFill>
                <a:srgbClr val="AB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68" name="Freeform 190"/>
              <p:cNvSpPr>
                <a:spLocks/>
              </p:cNvSpPr>
              <p:nvPr/>
            </p:nvSpPr>
            <p:spPr bwMode="auto">
              <a:xfrm>
                <a:off x="6626" y="4501"/>
                <a:ext cx="882" cy="138"/>
              </a:xfrm>
              <a:custGeom>
                <a:avLst/>
                <a:gdLst>
                  <a:gd name="T0" fmla="*/ 289 w 882"/>
                  <a:gd name="T1" fmla="*/ 107 h 138"/>
                  <a:gd name="T2" fmla="*/ 523 w 882"/>
                  <a:gd name="T3" fmla="*/ 129 h 138"/>
                  <a:gd name="T4" fmla="*/ 722 w 882"/>
                  <a:gd name="T5" fmla="*/ 138 h 138"/>
                  <a:gd name="T6" fmla="*/ 805 w 882"/>
                  <a:gd name="T7" fmla="*/ 138 h 138"/>
                  <a:gd name="T8" fmla="*/ 805 w 882"/>
                  <a:gd name="T9" fmla="*/ 138 h 138"/>
                  <a:gd name="T10" fmla="*/ 882 w 882"/>
                  <a:gd name="T11" fmla="*/ 129 h 138"/>
                  <a:gd name="T12" fmla="*/ 860 w 882"/>
                  <a:gd name="T13" fmla="*/ 111 h 138"/>
                  <a:gd name="T14" fmla="*/ 771 w 882"/>
                  <a:gd name="T15" fmla="*/ 107 h 138"/>
                  <a:gd name="T16" fmla="*/ 771 w 882"/>
                  <a:gd name="T17" fmla="*/ 107 h 138"/>
                  <a:gd name="T18" fmla="*/ 704 w 882"/>
                  <a:gd name="T19" fmla="*/ 89 h 138"/>
                  <a:gd name="T20" fmla="*/ 645 w 882"/>
                  <a:gd name="T21" fmla="*/ 68 h 138"/>
                  <a:gd name="T22" fmla="*/ 593 w 882"/>
                  <a:gd name="T23" fmla="*/ 46 h 138"/>
                  <a:gd name="T24" fmla="*/ 538 w 882"/>
                  <a:gd name="T25" fmla="*/ 25 h 138"/>
                  <a:gd name="T26" fmla="*/ 538 w 882"/>
                  <a:gd name="T27" fmla="*/ 25 h 138"/>
                  <a:gd name="T28" fmla="*/ 440 w 882"/>
                  <a:gd name="T29" fmla="*/ 6 h 138"/>
                  <a:gd name="T30" fmla="*/ 317 w 882"/>
                  <a:gd name="T31" fmla="*/ 0 h 138"/>
                  <a:gd name="T32" fmla="*/ 206 w 882"/>
                  <a:gd name="T33" fmla="*/ 6 h 138"/>
                  <a:gd name="T34" fmla="*/ 206 w 882"/>
                  <a:gd name="T35" fmla="*/ 6 h 138"/>
                  <a:gd name="T36" fmla="*/ 126 w 882"/>
                  <a:gd name="T37" fmla="*/ 6 h 138"/>
                  <a:gd name="T38" fmla="*/ 62 w 882"/>
                  <a:gd name="T39" fmla="*/ 12 h 138"/>
                  <a:gd name="T40" fmla="*/ 7 w 882"/>
                  <a:gd name="T41" fmla="*/ 25 h 138"/>
                  <a:gd name="T42" fmla="*/ 7 w 882"/>
                  <a:gd name="T43" fmla="*/ 25 h 138"/>
                  <a:gd name="T44" fmla="*/ 0 w 882"/>
                  <a:gd name="T45" fmla="*/ 40 h 138"/>
                  <a:gd name="T46" fmla="*/ 99 w 882"/>
                  <a:gd name="T47" fmla="*/ 74 h 138"/>
                  <a:gd name="T48" fmla="*/ 289 w 882"/>
                  <a:gd name="T49" fmla="*/ 107 h 1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82"/>
                  <a:gd name="T76" fmla="*/ 0 h 138"/>
                  <a:gd name="T77" fmla="*/ 882 w 882"/>
                  <a:gd name="T78" fmla="*/ 138 h 1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82" h="138">
                    <a:moveTo>
                      <a:pt x="289" y="107"/>
                    </a:moveTo>
                    <a:lnTo>
                      <a:pt x="523" y="129"/>
                    </a:lnTo>
                    <a:lnTo>
                      <a:pt x="722" y="138"/>
                    </a:lnTo>
                    <a:lnTo>
                      <a:pt x="805" y="138"/>
                    </a:lnTo>
                    <a:lnTo>
                      <a:pt x="882" y="129"/>
                    </a:lnTo>
                    <a:lnTo>
                      <a:pt x="860" y="111"/>
                    </a:lnTo>
                    <a:lnTo>
                      <a:pt x="771" y="107"/>
                    </a:lnTo>
                    <a:lnTo>
                      <a:pt x="704" y="89"/>
                    </a:lnTo>
                    <a:lnTo>
                      <a:pt x="645" y="68"/>
                    </a:lnTo>
                    <a:lnTo>
                      <a:pt x="593" y="46"/>
                    </a:lnTo>
                    <a:lnTo>
                      <a:pt x="538" y="25"/>
                    </a:lnTo>
                    <a:lnTo>
                      <a:pt x="440" y="6"/>
                    </a:lnTo>
                    <a:lnTo>
                      <a:pt x="317" y="0"/>
                    </a:lnTo>
                    <a:lnTo>
                      <a:pt x="206" y="6"/>
                    </a:lnTo>
                    <a:lnTo>
                      <a:pt x="126" y="6"/>
                    </a:lnTo>
                    <a:lnTo>
                      <a:pt x="62" y="12"/>
                    </a:lnTo>
                    <a:lnTo>
                      <a:pt x="7" y="25"/>
                    </a:lnTo>
                    <a:lnTo>
                      <a:pt x="0" y="40"/>
                    </a:lnTo>
                    <a:lnTo>
                      <a:pt x="99" y="74"/>
                    </a:lnTo>
                    <a:lnTo>
                      <a:pt x="289" y="107"/>
                    </a:lnTo>
                    <a:close/>
                  </a:path>
                </a:pathLst>
              </a:custGeom>
              <a:solidFill>
                <a:srgbClr val="A5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69" name="Freeform 191"/>
              <p:cNvSpPr>
                <a:spLocks/>
              </p:cNvSpPr>
              <p:nvPr/>
            </p:nvSpPr>
            <p:spPr bwMode="auto">
              <a:xfrm>
                <a:off x="6682" y="4507"/>
                <a:ext cx="810" cy="132"/>
              </a:xfrm>
              <a:custGeom>
                <a:avLst/>
                <a:gdLst>
                  <a:gd name="T0" fmla="*/ 267 w 810"/>
                  <a:gd name="T1" fmla="*/ 101 h 132"/>
                  <a:gd name="T2" fmla="*/ 482 w 810"/>
                  <a:gd name="T3" fmla="*/ 123 h 132"/>
                  <a:gd name="T4" fmla="*/ 672 w 810"/>
                  <a:gd name="T5" fmla="*/ 132 h 132"/>
                  <a:gd name="T6" fmla="*/ 749 w 810"/>
                  <a:gd name="T7" fmla="*/ 132 h 132"/>
                  <a:gd name="T8" fmla="*/ 749 w 810"/>
                  <a:gd name="T9" fmla="*/ 132 h 132"/>
                  <a:gd name="T10" fmla="*/ 810 w 810"/>
                  <a:gd name="T11" fmla="*/ 123 h 132"/>
                  <a:gd name="T12" fmla="*/ 792 w 810"/>
                  <a:gd name="T13" fmla="*/ 105 h 132"/>
                  <a:gd name="T14" fmla="*/ 715 w 810"/>
                  <a:gd name="T15" fmla="*/ 101 h 132"/>
                  <a:gd name="T16" fmla="*/ 715 w 810"/>
                  <a:gd name="T17" fmla="*/ 101 h 132"/>
                  <a:gd name="T18" fmla="*/ 632 w 810"/>
                  <a:gd name="T19" fmla="*/ 77 h 132"/>
                  <a:gd name="T20" fmla="*/ 565 w 810"/>
                  <a:gd name="T21" fmla="*/ 49 h 132"/>
                  <a:gd name="T22" fmla="*/ 500 w 810"/>
                  <a:gd name="T23" fmla="*/ 19 h 132"/>
                  <a:gd name="T24" fmla="*/ 500 w 810"/>
                  <a:gd name="T25" fmla="*/ 19 h 132"/>
                  <a:gd name="T26" fmla="*/ 405 w 810"/>
                  <a:gd name="T27" fmla="*/ 6 h 132"/>
                  <a:gd name="T28" fmla="*/ 288 w 810"/>
                  <a:gd name="T29" fmla="*/ 0 h 132"/>
                  <a:gd name="T30" fmla="*/ 184 w 810"/>
                  <a:gd name="T31" fmla="*/ 0 h 132"/>
                  <a:gd name="T32" fmla="*/ 184 w 810"/>
                  <a:gd name="T33" fmla="*/ 0 h 132"/>
                  <a:gd name="T34" fmla="*/ 116 w 810"/>
                  <a:gd name="T35" fmla="*/ 6 h 132"/>
                  <a:gd name="T36" fmla="*/ 55 w 810"/>
                  <a:gd name="T37" fmla="*/ 19 h 132"/>
                  <a:gd name="T38" fmla="*/ 0 w 810"/>
                  <a:gd name="T39" fmla="*/ 34 h 132"/>
                  <a:gd name="T40" fmla="*/ 0 w 810"/>
                  <a:gd name="T41" fmla="*/ 34 h 132"/>
                  <a:gd name="T42" fmla="*/ 0 w 810"/>
                  <a:gd name="T43" fmla="*/ 46 h 132"/>
                  <a:gd name="T44" fmla="*/ 95 w 810"/>
                  <a:gd name="T45" fmla="*/ 74 h 132"/>
                  <a:gd name="T46" fmla="*/ 267 w 810"/>
                  <a:gd name="T47" fmla="*/ 101 h 1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10"/>
                  <a:gd name="T73" fmla="*/ 0 h 132"/>
                  <a:gd name="T74" fmla="*/ 810 w 810"/>
                  <a:gd name="T75" fmla="*/ 132 h 1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10" h="132">
                    <a:moveTo>
                      <a:pt x="267" y="101"/>
                    </a:moveTo>
                    <a:lnTo>
                      <a:pt x="482" y="123"/>
                    </a:lnTo>
                    <a:lnTo>
                      <a:pt x="672" y="132"/>
                    </a:lnTo>
                    <a:lnTo>
                      <a:pt x="749" y="132"/>
                    </a:lnTo>
                    <a:lnTo>
                      <a:pt x="810" y="123"/>
                    </a:lnTo>
                    <a:lnTo>
                      <a:pt x="792" y="105"/>
                    </a:lnTo>
                    <a:lnTo>
                      <a:pt x="715" y="101"/>
                    </a:lnTo>
                    <a:lnTo>
                      <a:pt x="632" y="77"/>
                    </a:lnTo>
                    <a:lnTo>
                      <a:pt x="565" y="49"/>
                    </a:lnTo>
                    <a:lnTo>
                      <a:pt x="500" y="19"/>
                    </a:lnTo>
                    <a:lnTo>
                      <a:pt x="405" y="6"/>
                    </a:lnTo>
                    <a:lnTo>
                      <a:pt x="288" y="0"/>
                    </a:lnTo>
                    <a:lnTo>
                      <a:pt x="184" y="0"/>
                    </a:lnTo>
                    <a:lnTo>
                      <a:pt x="116" y="6"/>
                    </a:lnTo>
                    <a:lnTo>
                      <a:pt x="55" y="19"/>
                    </a:lnTo>
                    <a:lnTo>
                      <a:pt x="0" y="34"/>
                    </a:lnTo>
                    <a:lnTo>
                      <a:pt x="0" y="46"/>
                    </a:lnTo>
                    <a:lnTo>
                      <a:pt x="95" y="74"/>
                    </a:lnTo>
                    <a:lnTo>
                      <a:pt x="267" y="101"/>
                    </a:lnTo>
                    <a:close/>
                  </a:path>
                </a:pathLst>
              </a:custGeom>
              <a:solidFill>
                <a:srgbClr val="9F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70" name="Freeform 192"/>
              <p:cNvSpPr>
                <a:spLocks/>
              </p:cNvSpPr>
              <p:nvPr/>
            </p:nvSpPr>
            <p:spPr bwMode="auto">
              <a:xfrm>
                <a:off x="6743" y="4526"/>
                <a:ext cx="731" cy="113"/>
              </a:xfrm>
              <a:custGeom>
                <a:avLst/>
                <a:gdLst>
                  <a:gd name="T0" fmla="*/ 240 w 731"/>
                  <a:gd name="T1" fmla="*/ 82 h 113"/>
                  <a:gd name="T2" fmla="*/ 433 w 731"/>
                  <a:gd name="T3" fmla="*/ 104 h 113"/>
                  <a:gd name="T4" fmla="*/ 605 w 731"/>
                  <a:gd name="T5" fmla="*/ 113 h 113"/>
                  <a:gd name="T6" fmla="*/ 670 w 731"/>
                  <a:gd name="T7" fmla="*/ 113 h 113"/>
                  <a:gd name="T8" fmla="*/ 670 w 731"/>
                  <a:gd name="T9" fmla="*/ 113 h 113"/>
                  <a:gd name="T10" fmla="*/ 731 w 731"/>
                  <a:gd name="T11" fmla="*/ 104 h 113"/>
                  <a:gd name="T12" fmla="*/ 716 w 731"/>
                  <a:gd name="T13" fmla="*/ 86 h 113"/>
                  <a:gd name="T14" fmla="*/ 639 w 731"/>
                  <a:gd name="T15" fmla="*/ 82 h 113"/>
                  <a:gd name="T16" fmla="*/ 639 w 731"/>
                  <a:gd name="T17" fmla="*/ 82 h 113"/>
                  <a:gd name="T18" fmla="*/ 571 w 731"/>
                  <a:gd name="T19" fmla="*/ 64 h 113"/>
                  <a:gd name="T20" fmla="*/ 510 w 731"/>
                  <a:gd name="T21" fmla="*/ 36 h 113"/>
                  <a:gd name="T22" fmla="*/ 455 w 731"/>
                  <a:gd name="T23" fmla="*/ 15 h 113"/>
                  <a:gd name="T24" fmla="*/ 455 w 731"/>
                  <a:gd name="T25" fmla="*/ 15 h 113"/>
                  <a:gd name="T26" fmla="*/ 366 w 731"/>
                  <a:gd name="T27" fmla="*/ 0 h 113"/>
                  <a:gd name="T28" fmla="*/ 261 w 731"/>
                  <a:gd name="T29" fmla="*/ 0 h 113"/>
                  <a:gd name="T30" fmla="*/ 172 w 731"/>
                  <a:gd name="T31" fmla="*/ 0 h 113"/>
                  <a:gd name="T32" fmla="*/ 172 w 731"/>
                  <a:gd name="T33" fmla="*/ 0 h 113"/>
                  <a:gd name="T34" fmla="*/ 105 w 731"/>
                  <a:gd name="T35" fmla="*/ 3 h 113"/>
                  <a:gd name="T36" fmla="*/ 49 w 731"/>
                  <a:gd name="T37" fmla="*/ 9 h 113"/>
                  <a:gd name="T38" fmla="*/ 6 w 731"/>
                  <a:gd name="T39" fmla="*/ 15 h 113"/>
                  <a:gd name="T40" fmla="*/ 6 w 731"/>
                  <a:gd name="T41" fmla="*/ 15 h 113"/>
                  <a:gd name="T42" fmla="*/ 0 w 731"/>
                  <a:gd name="T43" fmla="*/ 30 h 113"/>
                  <a:gd name="T44" fmla="*/ 83 w 731"/>
                  <a:gd name="T45" fmla="*/ 55 h 113"/>
                  <a:gd name="T46" fmla="*/ 240 w 731"/>
                  <a:gd name="T47" fmla="*/ 82 h 1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31"/>
                  <a:gd name="T73" fmla="*/ 0 h 113"/>
                  <a:gd name="T74" fmla="*/ 731 w 731"/>
                  <a:gd name="T75" fmla="*/ 113 h 1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31" h="113">
                    <a:moveTo>
                      <a:pt x="240" y="82"/>
                    </a:moveTo>
                    <a:lnTo>
                      <a:pt x="433" y="104"/>
                    </a:lnTo>
                    <a:lnTo>
                      <a:pt x="605" y="113"/>
                    </a:lnTo>
                    <a:lnTo>
                      <a:pt x="670" y="113"/>
                    </a:lnTo>
                    <a:lnTo>
                      <a:pt x="731" y="104"/>
                    </a:lnTo>
                    <a:lnTo>
                      <a:pt x="716" y="86"/>
                    </a:lnTo>
                    <a:lnTo>
                      <a:pt x="639" y="82"/>
                    </a:lnTo>
                    <a:lnTo>
                      <a:pt x="571" y="64"/>
                    </a:lnTo>
                    <a:lnTo>
                      <a:pt x="510" y="36"/>
                    </a:lnTo>
                    <a:lnTo>
                      <a:pt x="455" y="15"/>
                    </a:lnTo>
                    <a:lnTo>
                      <a:pt x="366" y="0"/>
                    </a:lnTo>
                    <a:lnTo>
                      <a:pt x="261" y="0"/>
                    </a:lnTo>
                    <a:lnTo>
                      <a:pt x="172" y="0"/>
                    </a:lnTo>
                    <a:lnTo>
                      <a:pt x="105" y="3"/>
                    </a:lnTo>
                    <a:lnTo>
                      <a:pt x="49" y="9"/>
                    </a:lnTo>
                    <a:lnTo>
                      <a:pt x="6" y="15"/>
                    </a:lnTo>
                    <a:lnTo>
                      <a:pt x="0" y="30"/>
                    </a:lnTo>
                    <a:lnTo>
                      <a:pt x="83" y="55"/>
                    </a:lnTo>
                    <a:lnTo>
                      <a:pt x="240" y="82"/>
                    </a:lnTo>
                    <a:close/>
                  </a:path>
                </a:pathLst>
              </a:custGeom>
              <a:solidFill>
                <a:srgbClr val="99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71" name="Freeform 193"/>
              <p:cNvSpPr>
                <a:spLocks/>
              </p:cNvSpPr>
              <p:nvPr/>
            </p:nvSpPr>
            <p:spPr bwMode="auto">
              <a:xfrm>
                <a:off x="6798" y="4535"/>
                <a:ext cx="667" cy="104"/>
              </a:xfrm>
              <a:custGeom>
                <a:avLst/>
                <a:gdLst>
                  <a:gd name="T0" fmla="*/ 215 w 667"/>
                  <a:gd name="T1" fmla="*/ 73 h 104"/>
                  <a:gd name="T2" fmla="*/ 400 w 667"/>
                  <a:gd name="T3" fmla="*/ 95 h 104"/>
                  <a:gd name="T4" fmla="*/ 550 w 667"/>
                  <a:gd name="T5" fmla="*/ 104 h 104"/>
                  <a:gd name="T6" fmla="*/ 615 w 667"/>
                  <a:gd name="T7" fmla="*/ 104 h 104"/>
                  <a:gd name="T8" fmla="*/ 615 w 667"/>
                  <a:gd name="T9" fmla="*/ 104 h 104"/>
                  <a:gd name="T10" fmla="*/ 667 w 667"/>
                  <a:gd name="T11" fmla="*/ 95 h 104"/>
                  <a:gd name="T12" fmla="*/ 648 w 667"/>
                  <a:gd name="T13" fmla="*/ 77 h 104"/>
                  <a:gd name="T14" fmla="*/ 584 w 667"/>
                  <a:gd name="T15" fmla="*/ 73 h 104"/>
                  <a:gd name="T16" fmla="*/ 584 w 667"/>
                  <a:gd name="T17" fmla="*/ 73 h 104"/>
                  <a:gd name="T18" fmla="*/ 516 w 667"/>
                  <a:gd name="T19" fmla="*/ 55 h 104"/>
                  <a:gd name="T20" fmla="*/ 461 w 667"/>
                  <a:gd name="T21" fmla="*/ 40 h 104"/>
                  <a:gd name="T22" fmla="*/ 400 w 667"/>
                  <a:gd name="T23" fmla="*/ 21 h 104"/>
                  <a:gd name="T24" fmla="*/ 400 w 667"/>
                  <a:gd name="T25" fmla="*/ 21 h 104"/>
                  <a:gd name="T26" fmla="*/ 332 w 667"/>
                  <a:gd name="T27" fmla="*/ 0 h 104"/>
                  <a:gd name="T28" fmla="*/ 240 w 667"/>
                  <a:gd name="T29" fmla="*/ 0 h 104"/>
                  <a:gd name="T30" fmla="*/ 151 w 667"/>
                  <a:gd name="T31" fmla="*/ 6 h 104"/>
                  <a:gd name="T32" fmla="*/ 151 w 667"/>
                  <a:gd name="T33" fmla="*/ 6 h 104"/>
                  <a:gd name="T34" fmla="*/ 99 w 667"/>
                  <a:gd name="T35" fmla="*/ 6 h 104"/>
                  <a:gd name="T36" fmla="*/ 50 w 667"/>
                  <a:gd name="T37" fmla="*/ 12 h 104"/>
                  <a:gd name="T38" fmla="*/ 0 w 667"/>
                  <a:gd name="T39" fmla="*/ 21 h 104"/>
                  <a:gd name="T40" fmla="*/ 0 w 667"/>
                  <a:gd name="T41" fmla="*/ 21 h 104"/>
                  <a:gd name="T42" fmla="*/ 7 w 667"/>
                  <a:gd name="T43" fmla="*/ 27 h 104"/>
                  <a:gd name="T44" fmla="*/ 77 w 667"/>
                  <a:gd name="T45" fmla="*/ 49 h 104"/>
                  <a:gd name="T46" fmla="*/ 215 w 667"/>
                  <a:gd name="T47" fmla="*/ 73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7"/>
                  <a:gd name="T73" fmla="*/ 0 h 104"/>
                  <a:gd name="T74" fmla="*/ 667 w 667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7" h="104">
                    <a:moveTo>
                      <a:pt x="215" y="73"/>
                    </a:moveTo>
                    <a:lnTo>
                      <a:pt x="400" y="95"/>
                    </a:lnTo>
                    <a:lnTo>
                      <a:pt x="550" y="104"/>
                    </a:lnTo>
                    <a:lnTo>
                      <a:pt x="615" y="104"/>
                    </a:lnTo>
                    <a:lnTo>
                      <a:pt x="667" y="95"/>
                    </a:lnTo>
                    <a:lnTo>
                      <a:pt x="648" y="77"/>
                    </a:lnTo>
                    <a:lnTo>
                      <a:pt x="584" y="73"/>
                    </a:lnTo>
                    <a:lnTo>
                      <a:pt x="516" y="55"/>
                    </a:lnTo>
                    <a:lnTo>
                      <a:pt x="461" y="40"/>
                    </a:lnTo>
                    <a:lnTo>
                      <a:pt x="400" y="21"/>
                    </a:lnTo>
                    <a:lnTo>
                      <a:pt x="332" y="0"/>
                    </a:lnTo>
                    <a:lnTo>
                      <a:pt x="240" y="0"/>
                    </a:lnTo>
                    <a:lnTo>
                      <a:pt x="151" y="6"/>
                    </a:lnTo>
                    <a:lnTo>
                      <a:pt x="99" y="6"/>
                    </a:lnTo>
                    <a:lnTo>
                      <a:pt x="50" y="12"/>
                    </a:lnTo>
                    <a:lnTo>
                      <a:pt x="0" y="21"/>
                    </a:lnTo>
                    <a:lnTo>
                      <a:pt x="7" y="27"/>
                    </a:lnTo>
                    <a:lnTo>
                      <a:pt x="77" y="49"/>
                    </a:lnTo>
                    <a:lnTo>
                      <a:pt x="215" y="73"/>
                    </a:lnTo>
                    <a:close/>
                  </a:path>
                </a:pathLst>
              </a:custGeom>
              <a:solidFill>
                <a:srgbClr val="93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72" name="Freeform 194"/>
              <p:cNvSpPr>
                <a:spLocks/>
              </p:cNvSpPr>
              <p:nvPr/>
            </p:nvSpPr>
            <p:spPr bwMode="auto">
              <a:xfrm>
                <a:off x="6866" y="4541"/>
                <a:ext cx="580" cy="98"/>
              </a:xfrm>
              <a:custGeom>
                <a:avLst/>
                <a:gdLst>
                  <a:gd name="T0" fmla="*/ 181 w 580"/>
                  <a:gd name="T1" fmla="*/ 83 h 98"/>
                  <a:gd name="T2" fmla="*/ 344 w 580"/>
                  <a:gd name="T3" fmla="*/ 95 h 98"/>
                  <a:gd name="T4" fmla="*/ 476 w 580"/>
                  <a:gd name="T5" fmla="*/ 98 h 98"/>
                  <a:gd name="T6" fmla="*/ 531 w 580"/>
                  <a:gd name="T7" fmla="*/ 98 h 98"/>
                  <a:gd name="T8" fmla="*/ 531 w 580"/>
                  <a:gd name="T9" fmla="*/ 98 h 98"/>
                  <a:gd name="T10" fmla="*/ 580 w 580"/>
                  <a:gd name="T11" fmla="*/ 89 h 98"/>
                  <a:gd name="T12" fmla="*/ 571 w 580"/>
                  <a:gd name="T13" fmla="*/ 71 h 98"/>
                  <a:gd name="T14" fmla="*/ 516 w 580"/>
                  <a:gd name="T15" fmla="*/ 67 h 98"/>
                  <a:gd name="T16" fmla="*/ 516 w 580"/>
                  <a:gd name="T17" fmla="*/ 67 h 98"/>
                  <a:gd name="T18" fmla="*/ 454 w 580"/>
                  <a:gd name="T19" fmla="*/ 55 h 98"/>
                  <a:gd name="T20" fmla="*/ 399 w 580"/>
                  <a:gd name="T21" fmla="*/ 34 h 98"/>
                  <a:gd name="T22" fmla="*/ 347 w 580"/>
                  <a:gd name="T23" fmla="*/ 15 h 98"/>
                  <a:gd name="T24" fmla="*/ 347 w 580"/>
                  <a:gd name="T25" fmla="*/ 15 h 98"/>
                  <a:gd name="T26" fmla="*/ 289 w 580"/>
                  <a:gd name="T27" fmla="*/ 6 h 98"/>
                  <a:gd name="T28" fmla="*/ 203 w 580"/>
                  <a:gd name="T29" fmla="*/ 0 h 98"/>
                  <a:gd name="T30" fmla="*/ 132 w 580"/>
                  <a:gd name="T31" fmla="*/ 0 h 98"/>
                  <a:gd name="T32" fmla="*/ 132 w 580"/>
                  <a:gd name="T33" fmla="*/ 0 h 98"/>
                  <a:gd name="T34" fmla="*/ 83 w 580"/>
                  <a:gd name="T35" fmla="*/ 6 h 98"/>
                  <a:gd name="T36" fmla="*/ 37 w 580"/>
                  <a:gd name="T37" fmla="*/ 12 h 98"/>
                  <a:gd name="T38" fmla="*/ 0 w 580"/>
                  <a:gd name="T39" fmla="*/ 15 h 98"/>
                  <a:gd name="T40" fmla="*/ 0 w 580"/>
                  <a:gd name="T41" fmla="*/ 15 h 98"/>
                  <a:gd name="T42" fmla="*/ 0 w 580"/>
                  <a:gd name="T43" fmla="*/ 28 h 98"/>
                  <a:gd name="T44" fmla="*/ 58 w 580"/>
                  <a:gd name="T45" fmla="*/ 55 h 98"/>
                  <a:gd name="T46" fmla="*/ 181 w 580"/>
                  <a:gd name="T47" fmla="*/ 83 h 9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0"/>
                  <a:gd name="T73" fmla="*/ 0 h 98"/>
                  <a:gd name="T74" fmla="*/ 580 w 580"/>
                  <a:gd name="T75" fmla="*/ 98 h 9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0" h="98">
                    <a:moveTo>
                      <a:pt x="181" y="83"/>
                    </a:moveTo>
                    <a:lnTo>
                      <a:pt x="344" y="95"/>
                    </a:lnTo>
                    <a:lnTo>
                      <a:pt x="476" y="98"/>
                    </a:lnTo>
                    <a:lnTo>
                      <a:pt x="531" y="98"/>
                    </a:lnTo>
                    <a:lnTo>
                      <a:pt x="580" y="89"/>
                    </a:lnTo>
                    <a:lnTo>
                      <a:pt x="571" y="71"/>
                    </a:lnTo>
                    <a:lnTo>
                      <a:pt x="516" y="67"/>
                    </a:lnTo>
                    <a:lnTo>
                      <a:pt x="454" y="55"/>
                    </a:lnTo>
                    <a:lnTo>
                      <a:pt x="399" y="34"/>
                    </a:lnTo>
                    <a:lnTo>
                      <a:pt x="347" y="15"/>
                    </a:lnTo>
                    <a:lnTo>
                      <a:pt x="289" y="6"/>
                    </a:lnTo>
                    <a:lnTo>
                      <a:pt x="203" y="0"/>
                    </a:lnTo>
                    <a:lnTo>
                      <a:pt x="132" y="0"/>
                    </a:lnTo>
                    <a:lnTo>
                      <a:pt x="83" y="6"/>
                    </a:lnTo>
                    <a:lnTo>
                      <a:pt x="37" y="12"/>
                    </a:lnTo>
                    <a:lnTo>
                      <a:pt x="0" y="15"/>
                    </a:lnTo>
                    <a:lnTo>
                      <a:pt x="0" y="28"/>
                    </a:lnTo>
                    <a:lnTo>
                      <a:pt x="58" y="55"/>
                    </a:lnTo>
                    <a:lnTo>
                      <a:pt x="181" y="83"/>
                    </a:lnTo>
                    <a:close/>
                  </a:path>
                </a:pathLst>
              </a:custGeom>
              <a:solidFill>
                <a:srgbClr val="8D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73" name="Freeform 195"/>
              <p:cNvSpPr>
                <a:spLocks/>
              </p:cNvSpPr>
              <p:nvPr/>
            </p:nvSpPr>
            <p:spPr bwMode="auto">
              <a:xfrm>
                <a:off x="6915" y="4553"/>
                <a:ext cx="522" cy="86"/>
              </a:xfrm>
              <a:custGeom>
                <a:avLst/>
                <a:gdLst>
                  <a:gd name="T0" fmla="*/ 166 w 522"/>
                  <a:gd name="T1" fmla="*/ 71 h 86"/>
                  <a:gd name="T2" fmla="*/ 310 w 522"/>
                  <a:gd name="T3" fmla="*/ 83 h 86"/>
                  <a:gd name="T4" fmla="*/ 433 w 522"/>
                  <a:gd name="T5" fmla="*/ 86 h 86"/>
                  <a:gd name="T6" fmla="*/ 482 w 522"/>
                  <a:gd name="T7" fmla="*/ 86 h 86"/>
                  <a:gd name="T8" fmla="*/ 482 w 522"/>
                  <a:gd name="T9" fmla="*/ 86 h 86"/>
                  <a:gd name="T10" fmla="*/ 522 w 522"/>
                  <a:gd name="T11" fmla="*/ 77 h 86"/>
                  <a:gd name="T12" fmla="*/ 504 w 522"/>
                  <a:gd name="T13" fmla="*/ 65 h 86"/>
                  <a:gd name="T14" fmla="*/ 448 w 522"/>
                  <a:gd name="T15" fmla="*/ 55 h 86"/>
                  <a:gd name="T16" fmla="*/ 448 w 522"/>
                  <a:gd name="T17" fmla="*/ 55 h 86"/>
                  <a:gd name="T18" fmla="*/ 405 w 522"/>
                  <a:gd name="T19" fmla="*/ 43 h 86"/>
                  <a:gd name="T20" fmla="*/ 359 w 522"/>
                  <a:gd name="T21" fmla="*/ 31 h 86"/>
                  <a:gd name="T22" fmla="*/ 316 w 522"/>
                  <a:gd name="T23" fmla="*/ 22 h 86"/>
                  <a:gd name="T24" fmla="*/ 316 w 522"/>
                  <a:gd name="T25" fmla="*/ 22 h 86"/>
                  <a:gd name="T26" fmla="*/ 261 w 522"/>
                  <a:gd name="T27" fmla="*/ 3 h 86"/>
                  <a:gd name="T28" fmla="*/ 194 w 522"/>
                  <a:gd name="T29" fmla="*/ 0 h 86"/>
                  <a:gd name="T30" fmla="*/ 132 w 522"/>
                  <a:gd name="T31" fmla="*/ 3 h 86"/>
                  <a:gd name="T32" fmla="*/ 132 w 522"/>
                  <a:gd name="T33" fmla="*/ 3 h 86"/>
                  <a:gd name="T34" fmla="*/ 83 w 522"/>
                  <a:gd name="T35" fmla="*/ 3 h 86"/>
                  <a:gd name="T36" fmla="*/ 40 w 522"/>
                  <a:gd name="T37" fmla="*/ 9 h 86"/>
                  <a:gd name="T38" fmla="*/ 0 w 522"/>
                  <a:gd name="T39" fmla="*/ 22 h 86"/>
                  <a:gd name="T40" fmla="*/ 0 w 522"/>
                  <a:gd name="T41" fmla="*/ 22 h 86"/>
                  <a:gd name="T42" fmla="*/ 6 w 522"/>
                  <a:gd name="T43" fmla="*/ 28 h 86"/>
                  <a:gd name="T44" fmla="*/ 62 w 522"/>
                  <a:gd name="T45" fmla="*/ 43 h 86"/>
                  <a:gd name="T46" fmla="*/ 166 w 522"/>
                  <a:gd name="T47" fmla="*/ 71 h 8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22"/>
                  <a:gd name="T73" fmla="*/ 0 h 86"/>
                  <a:gd name="T74" fmla="*/ 522 w 522"/>
                  <a:gd name="T75" fmla="*/ 86 h 8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22" h="86">
                    <a:moveTo>
                      <a:pt x="166" y="71"/>
                    </a:moveTo>
                    <a:lnTo>
                      <a:pt x="310" y="83"/>
                    </a:lnTo>
                    <a:lnTo>
                      <a:pt x="433" y="86"/>
                    </a:lnTo>
                    <a:lnTo>
                      <a:pt x="482" y="86"/>
                    </a:lnTo>
                    <a:lnTo>
                      <a:pt x="522" y="77"/>
                    </a:lnTo>
                    <a:lnTo>
                      <a:pt x="504" y="65"/>
                    </a:lnTo>
                    <a:lnTo>
                      <a:pt x="448" y="55"/>
                    </a:lnTo>
                    <a:lnTo>
                      <a:pt x="405" y="43"/>
                    </a:lnTo>
                    <a:lnTo>
                      <a:pt x="359" y="31"/>
                    </a:lnTo>
                    <a:lnTo>
                      <a:pt x="316" y="22"/>
                    </a:lnTo>
                    <a:lnTo>
                      <a:pt x="261" y="3"/>
                    </a:lnTo>
                    <a:lnTo>
                      <a:pt x="194" y="0"/>
                    </a:lnTo>
                    <a:lnTo>
                      <a:pt x="132" y="3"/>
                    </a:lnTo>
                    <a:lnTo>
                      <a:pt x="83" y="3"/>
                    </a:lnTo>
                    <a:lnTo>
                      <a:pt x="40" y="9"/>
                    </a:lnTo>
                    <a:lnTo>
                      <a:pt x="0" y="22"/>
                    </a:lnTo>
                    <a:lnTo>
                      <a:pt x="6" y="28"/>
                    </a:lnTo>
                    <a:lnTo>
                      <a:pt x="62" y="43"/>
                    </a:lnTo>
                    <a:lnTo>
                      <a:pt x="166" y="71"/>
                    </a:lnTo>
                    <a:close/>
                  </a:path>
                </a:pathLst>
              </a:custGeom>
              <a:solidFill>
                <a:srgbClr val="8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74" name="Freeform 196"/>
              <p:cNvSpPr>
                <a:spLocks/>
              </p:cNvSpPr>
              <p:nvPr/>
            </p:nvSpPr>
            <p:spPr bwMode="auto">
              <a:xfrm>
                <a:off x="6983" y="4562"/>
                <a:ext cx="436" cy="77"/>
              </a:xfrm>
              <a:custGeom>
                <a:avLst/>
                <a:gdLst>
                  <a:gd name="T0" fmla="*/ 399 w 436"/>
                  <a:gd name="T1" fmla="*/ 77 h 77"/>
                  <a:gd name="T2" fmla="*/ 359 w 436"/>
                  <a:gd name="T3" fmla="*/ 74 h 77"/>
                  <a:gd name="T4" fmla="*/ 255 w 436"/>
                  <a:gd name="T5" fmla="*/ 68 h 77"/>
                  <a:gd name="T6" fmla="*/ 132 w 436"/>
                  <a:gd name="T7" fmla="*/ 62 h 77"/>
                  <a:gd name="T8" fmla="*/ 132 w 436"/>
                  <a:gd name="T9" fmla="*/ 62 h 77"/>
                  <a:gd name="T10" fmla="*/ 49 w 436"/>
                  <a:gd name="T11" fmla="*/ 40 h 77"/>
                  <a:gd name="T12" fmla="*/ 0 w 436"/>
                  <a:gd name="T13" fmla="*/ 22 h 77"/>
                  <a:gd name="T14" fmla="*/ 0 w 436"/>
                  <a:gd name="T15" fmla="*/ 13 h 77"/>
                  <a:gd name="T16" fmla="*/ 0 w 436"/>
                  <a:gd name="T17" fmla="*/ 13 h 77"/>
                  <a:gd name="T18" fmla="*/ 30 w 436"/>
                  <a:gd name="T19" fmla="*/ 7 h 77"/>
                  <a:gd name="T20" fmla="*/ 58 w 436"/>
                  <a:gd name="T21" fmla="*/ 7 h 77"/>
                  <a:gd name="T22" fmla="*/ 98 w 436"/>
                  <a:gd name="T23" fmla="*/ 13 h 77"/>
                  <a:gd name="T24" fmla="*/ 98 w 436"/>
                  <a:gd name="T25" fmla="*/ 13 h 77"/>
                  <a:gd name="T26" fmla="*/ 153 w 436"/>
                  <a:gd name="T27" fmla="*/ 7 h 77"/>
                  <a:gd name="T28" fmla="*/ 215 w 436"/>
                  <a:gd name="T29" fmla="*/ 0 h 77"/>
                  <a:gd name="T30" fmla="*/ 264 w 436"/>
                  <a:gd name="T31" fmla="*/ 13 h 77"/>
                  <a:gd name="T32" fmla="*/ 264 w 436"/>
                  <a:gd name="T33" fmla="*/ 13 h 77"/>
                  <a:gd name="T34" fmla="*/ 304 w 436"/>
                  <a:gd name="T35" fmla="*/ 22 h 77"/>
                  <a:gd name="T36" fmla="*/ 337 w 436"/>
                  <a:gd name="T37" fmla="*/ 40 h 77"/>
                  <a:gd name="T38" fmla="*/ 380 w 436"/>
                  <a:gd name="T39" fmla="*/ 46 h 77"/>
                  <a:gd name="T40" fmla="*/ 380 w 436"/>
                  <a:gd name="T41" fmla="*/ 46 h 77"/>
                  <a:gd name="T42" fmla="*/ 427 w 436"/>
                  <a:gd name="T43" fmla="*/ 56 h 77"/>
                  <a:gd name="T44" fmla="*/ 436 w 436"/>
                  <a:gd name="T45" fmla="*/ 68 h 77"/>
                  <a:gd name="T46" fmla="*/ 399 w 436"/>
                  <a:gd name="T47" fmla="*/ 77 h 7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6"/>
                  <a:gd name="T73" fmla="*/ 0 h 77"/>
                  <a:gd name="T74" fmla="*/ 436 w 436"/>
                  <a:gd name="T75" fmla="*/ 77 h 7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6" h="77">
                    <a:moveTo>
                      <a:pt x="399" y="77"/>
                    </a:moveTo>
                    <a:lnTo>
                      <a:pt x="359" y="74"/>
                    </a:lnTo>
                    <a:lnTo>
                      <a:pt x="255" y="68"/>
                    </a:lnTo>
                    <a:lnTo>
                      <a:pt x="132" y="62"/>
                    </a:lnTo>
                    <a:lnTo>
                      <a:pt x="49" y="40"/>
                    </a:lnTo>
                    <a:lnTo>
                      <a:pt x="0" y="22"/>
                    </a:lnTo>
                    <a:lnTo>
                      <a:pt x="0" y="13"/>
                    </a:lnTo>
                    <a:lnTo>
                      <a:pt x="30" y="7"/>
                    </a:lnTo>
                    <a:lnTo>
                      <a:pt x="58" y="7"/>
                    </a:lnTo>
                    <a:lnTo>
                      <a:pt x="98" y="13"/>
                    </a:lnTo>
                    <a:lnTo>
                      <a:pt x="153" y="7"/>
                    </a:lnTo>
                    <a:lnTo>
                      <a:pt x="215" y="0"/>
                    </a:lnTo>
                    <a:lnTo>
                      <a:pt x="264" y="13"/>
                    </a:lnTo>
                    <a:lnTo>
                      <a:pt x="304" y="22"/>
                    </a:lnTo>
                    <a:lnTo>
                      <a:pt x="337" y="40"/>
                    </a:lnTo>
                    <a:lnTo>
                      <a:pt x="380" y="46"/>
                    </a:lnTo>
                    <a:lnTo>
                      <a:pt x="427" y="56"/>
                    </a:lnTo>
                    <a:lnTo>
                      <a:pt x="436" y="68"/>
                    </a:lnTo>
                    <a:lnTo>
                      <a:pt x="399" y="77"/>
                    </a:lnTo>
                    <a:close/>
                  </a:path>
                </a:pathLst>
              </a:custGeom>
              <a:solidFill>
                <a:srgbClr val="8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75" name="Freeform 197"/>
              <p:cNvSpPr>
                <a:spLocks/>
              </p:cNvSpPr>
              <p:nvPr/>
            </p:nvSpPr>
            <p:spPr bwMode="auto">
              <a:xfrm>
                <a:off x="4517" y="4556"/>
                <a:ext cx="52" cy="83"/>
              </a:xfrm>
              <a:custGeom>
                <a:avLst/>
                <a:gdLst>
                  <a:gd name="T0" fmla="*/ 0 w 52"/>
                  <a:gd name="T1" fmla="*/ 83 h 83"/>
                  <a:gd name="T2" fmla="*/ 0 w 52"/>
                  <a:gd name="T3" fmla="*/ 68 h 83"/>
                  <a:gd name="T4" fmla="*/ 12 w 52"/>
                  <a:gd name="T5" fmla="*/ 34 h 83"/>
                  <a:gd name="T6" fmla="*/ 52 w 52"/>
                  <a:gd name="T7" fmla="*/ 0 h 8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"/>
                  <a:gd name="T13" fmla="*/ 0 h 83"/>
                  <a:gd name="T14" fmla="*/ 52 w 52"/>
                  <a:gd name="T15" fmla="*/ 83 h 8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" h="83">
                    <a:moveTo>
                      <a:pt x="0" y="83"/>
                    </a:moveTo>
                    <a:lnTo>
                      <a:pt x="0" y="68"/>
                    </a:lnTo>
                    <a:lnTo>
                      <a:pt x="12" y="34"/>
                    </a:lnTo>
                    <a:lnTo>
                      <a:pt x="52" y="0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76" name="Freeform 198"/>
              <p:cNvSpPr>
                <a:spLocks/>
              </p:cNvSpPr>
              <p:nvPr/>
            </p:nvSpPr>
            <p:spPr bwMode="auto">
              <a:xfrm>
                <a:off x="4569" y="4535"/>
                <a:ext cx="132" cy="21"/>
              </a:xfrm>
              <a:custGeom>
                <a:avLst/>
                <a:gdLst>
                  <a:gd name="T0" fmla="*/ 0 w 132"/>
                  <a:gd name="T1" fmla="*/ 21 h 21"/>
                  <a:gd name="T2" fmla="*/ 31 w 132"/>
                  <a:gd name="T3" fmla="*/ 6 h 21"/>
                  <a:gd name="T4" fmla="*/ 77 w 132"/>
                  <a:gd name="T5" fmla="*/ 0 h 21"/>
                  <a:gd name="T6" fmla="*/ 132 w 132"/>
                  <a:gd name="T7" fmla="*/ 6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2"/>
                  <a:gd name="T13" fmla="*/ 0 h 21"/>
                  <a:gd name="T14" fmla="*/ 132 w 132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2" h="21">
                    <a:moveTo>
                      <a:pt x="0" y="21"/>
                    </a:moveTo>
                    <a:lnTo>
                      <a:pt x="31" y="6"/>
                    </a:lnTo>
                    <a:lnTo>
                      <a:pt x="77" y="0"/>
                    </a:lnTo>
                    <a:lnTo>
                      <a:pt x="132" y="6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77" name="Freeform 199"/>
              <p:cNvSpPr>
                <a:spLocks/>
              </p:cNvSpPr>
              <p:nvPr/>
            </p:nvSpPr>
            <p:spPr bwMode="auto">
              <a:xfrm>
                <a:off x="4701" y="4535"/>
                <a:ext cx="132" cy="6"/>
              </a:xfrm>
              <a:custGeom>
                <a:avLst/>
                <a:gdLst>
                  <a:gd name="T0" fmla="*/ 0 w 132"/>
                  <a:gd name="T1" fmla="*/ 6 h 6"/>
                  <a:gd name="T2" fmla="*/ 55 w 132"/>
                  <a:gd name="T3" fmla="*/ 0 h 6"/>
                  <a:gd name="T4" fmla="*/ 98 w 132"/>
                  <a:gd name="T5" fmla="*/ 6 h 6"/>
                  <a:gd name="T6" fmla="*/ 132 w 132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2"/>
                  <a:gd name="T13" fmla="*/ 0 h 6"/>
                  <a:gd name="T14" fmla="*/ 132 w 132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2" h="6">
                    <a:moveTo>
                      <a:pt x="0" y="6"/>
                    </a:moveTo>
                    <a:lnTo>
                      <a:pt x="55" y="0"/>
                    </a:lnTo>
                    <a:lnTo>
                      <a:pt x="98" y="6"/>
                    </a:lnTo>
                    <a:lnTo>
                      <a:pt x="132" y="6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78" name="Freeform 200"/>
              <p:cNvSpPr>
                <a:spLocks/>
              </p:cNvSpPr>
              <p:nvPr/>
            </p:nvSpPr>
            <p:spPr bwMode="auto">
              <a:xfrm>
                <a:off x="4833" y="4059"/>
                <a:ext cx="2497" cy="482"/>
              </a:xfrm>
              <a:custGeom>
                <a:avLst/>
                <a:gdLst>
                  <a:gd name="T0" fmla="*/ 34 w 2497"/>
                  <a:gd name="T1" fmla="*/ 467 h 482"/>
                  <a:gd name="T2" fmla="*/ 101 w 2497"/>
                  <a:gd name="T3" fmla="*/ 433 h 482"/>
                  <a:gd name="T4" fmla="*/ 123 w 2497"/>
                  <a:gd name="T5" fmla="*/ 414 h 482"/>
                  <a:gd name="T6" fmla="*/ 163 w 2497"/>
                  <a:gd name="T7" fmla="*/ 387 h 482"/>
                  <a:gd name="T8" fmla="*/ 197 w 2497"/>
                  <a:gd name="T9" fmla="*/ 353 h 482"/>
                  <a:gd name="T10" fmla="*/ 227 w 2497"/>
                  <a:gd name="T11" fmla="*/ 316 h 482"/>
                  <a:gd name="T12" fmla="*/ 252 w 2497"/>
                  <a:gd name="T13" fmla="*/ 288 h 482"/>
                  <a:gd name="T14" fmla="*/ 280 w 2497"/>
                  <a:gd name="T15" fmla="*/ 255 h 482"/>
                  <a:gd name="T16" fmla="*/ 295 w 2497"/>
                  <a:gd name="T17" fmla="*/ 236 h 482"/>
                  <a:gd name="T18" fmla="*/ 301 w 2497"/>
                  <a:gd name="T19" fmla="*/ 233 h 482"/>
                  <a:gd name="T20" fmla="*/ 372 w 2497"/>
                  <a:gd name="T21" fmla="*/ 187 h 482"/>
                  <a:gd name="T22" fmla="*/ 433 w 2497"/>
                  <a:gd name="T23" fmla="*/ 150 h 482"/>
                  <a:gd name="T24" fmla="*/ 485 w 2497"/>
                  <a:gd name="T25" fmla="*/ 132 h 482"/>
                  <a:gd name="T26" fmla="*/ 617 w 2497"/>
                  <a:gd name="T27" fmla="*/ 64 h 482"/>
                  <a:gd name="T28" fmla="*/ 645 w 2497"/>
                  <a:gd name="T29" fmla="*/ 49 h 482"/>
                  <a:gd name="T30" fmla="*/ 700 w 2497"/>
                  <a:gd name="T31" fmla="*/ 33 h 482"/>
                  <a:gd name="T32" fmla="*/ 768 w 2497"/>
                  <a:gd name="T33" fmla="*/ 33 h 482"/>
                  <a:gd name="T34" fmla="*/ 838 w 2497"/>
                  <a:gd name="T35" fmla="*/ 27 h 482"/>
                  <a:gd name="T36" fmla="*/ 885 w 2497"/>
                  <a:gd name="T37" fmla="*/ 15 h 482"/>
                  <a:gd name="T38" fmla="*/ 967 w 2497"/>
                  <a:gd name="T39" fmla="*/ 0 h 482"/>
                  <a:gd name="T40" fmla="*/ 1029 w 2497"/>
                  <a:gd name="T41" fmla="*/ 9 h 482"/>
                  <a:gd name="T42" fmla="*/ 1087 w 2497"/>
                  <a:gd name="T43" fmla="*/ 27 h 482"/>
                  <a:gd name="T44" fmla="*/ 1133 w 2497"/>
                  <a:gd name="T45" fmla="*/ 33 h 482"/>
                  <a:gd name="T46" fmla="*/ 1278 w 2497"/>
                  <a:gd name="T47" fmla="*/ 33 h 482"/>
                  <a:gd name="T48" fmla="*/ 1348 w 2497"/>
                  <a:gd name="T49" fmla="*/ 49 h 482"/>
                  <a:gd name="T50" fmla="*/ 1539 w 2497"/>
                  <a:gd name="T51" fmla="*/ 70 h 482"/>
                  <a:gd name="T52" fmla="*/ 1634 w 2497"/>
                  <a:gd name="T53" fmla="*/ 83 h 482"/>
                  <a:gd name="T54" fmla="*/ 1698 w 2497"/>
                  <a:gd name="T55" fmla="*/ 126 h 482"/>
                  <a:gd name="T56" fmla="*/ 1747 w 2497"/>
                  <a:gd name="T57" fmla="*/ 166 h 482"/>
                  <a:gd name="T58" fmla="*/ 1815 w 2497"/>
                  <a:gd name="T59" fmla="*/ 178 h 482"/>
                  <a:gd name="T60" fmla="*/ 1965 w 2497"/>
                  <a:gd name="T61" fmla="*/ 233 h 482"/>
                  <a:gd name="T62" fmla="*/ 2015 w 2497"/>
                  <a:gd name="T63" fmla="*/ 267 h 482"/>
                  <a:gd name="T64" fmla="*/ 2097 w 2497"/>
                  <a:gd name="T65" fmla="*/ 316 h 482"/>
                  <a:gd name="T66" fmla="*/ 2131 w 2497"/>
                  <a:gd name="T67" fmla="*/ 331 h 482"/>
                  <a:gd name="T68" fmla="*/ 2193 w 2497"/>
                  <a:gd name="T69" fmla="*/ 338 h 482"/>
                  <a:gd name="T70" fmla="*/ 2266 w 2497"/>
                  <a:gd name="T71" fmla="*/ 365 h 482"/>
                  <a:gd name="T72" fmla="*/ 2316 w 2497"/>
                  <a:gd name="T73" fmla="*/ 414 h 482"/>
                  <a:gd name="T74" fmla="*/ 2432 w 2497"/>
                  <a:gd name="T75" fmla="*/ 467 h 48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97"/>
                  <a:gd name="T115" fmla="*/ 0 h 482"/>
                  <a:gd name="T116" fmla="*/ 2497 w 2497"/>
                  <a:gd name="T117" fmla="*/ 482 h 48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97" h="482">
                    <a:moveTo>
                      <a:pt x="0" y="482"/>
                    </a:moveTo>
                    <a:lnTo>
                      <a:pt x="34" y="467"/>
                    </a:lnTo>
                    <a:lnTo>
                      <a:pt x="68" y="448"/>
                    </a:lnTo>
                    <a:lnTo>
                      <a:pt x="101" y="433"/>
                    </a:lnTo>
                    <a:lnTo>
                      <a:pt x="123" y="414"/>
                    </a:lnTo>
                    <a:lnTo>
                      <a:pt x="138" y="405"/>
                    </a:lnTo>
                    <a:lnTo>
                      <a:pt x="163" y="387"/>
                    </a:lnTo>
                    <a:lnTo>
                      <a:pt x="178" y="371"/>
                    </a:lnTo>
                    <a:lnTo>
                      <a:pt x="197" y="353"/>
                    </a:lnTo>
                    <a:lnTo>
                      <a:pt x="212" y="338"/>
                    </a:lnTo>
                    <a:lnTo>
                      <a:pt x="227" y="316"/>
                    </a:lnTo>
                    <a:lnTo>
                      <a:pt x="240" y="298"/>
                    </a:lnTo>
                    <a:lnTo>
                      <a:pt x="252" y="288"/>
                    </a:lnTo>
                    <a:lnTo>
                      <a:pt x="267" y="270"/>
                    </a:lnTo>
                    <a:lnTo>
                      <a:pt x="280" y="255"/>
                    </a:lnTo>
                    <a:lnTo>
                      <a:pt x="283" y="242"/>
                    </a:lnTo>
                    <a:lnTo>
                      <a:pt x="295" y="236"/>
                    </a:lnTo>
                    <a:lnTo>
                      <a:pt x="301" y="233"/>
                    </a:lnTo>
                    <a:lnTo>
                      <a:pt x="335" y="209"/>
                    </a:lnTo>
                    <a:lnTo>
                      <a:pt x="372" y="187"/>
                    </a:lnTo>
                    <a:lnTo>
                      <a:pt x="406" y="166"/>
                    </a:lnTo>
                    <a:lnTo>
                      <a:pt x="433" y="150"/>
                    </a:lnTo>
                    <a:lnTo>
                      <a:pt x="485" y="132"/>
                    </a:lnTo>
                    <a:lnTo>
                      <a:pt x="544" y="110"/>
                    </a:lnTo>
                    <a:lnTo>
                      <a:pt x="617" y="64"/>
                    </a:lnTo>
                    <a:lnTo>
                      <a:pt x="645" y="49"/>
                    </a:lnTo>
                    <a:lnTo>
                      <a:pt x="673" y="37"/>
                    </a:lnTo>
                    <a:lnTo>
                      <a:pt x="700" y="33"/>
                    </a:lnTo>
                    <a:lnTo>
                      <a:pt x="734" y="33"/>
                    </a:lnTo>
                    <a:lnTo>
                      <a:pt x="768" y="33"/>
                    </a:lnTo>
                    <a:lnTo>
                      <a:pt x="802" y="33"/>
                    </a:lnTo>
                    <a:lnTo>
                      <a:pt x="838" y="27"/>
                    </a:lnTo>
                    <a:lnTo>
                      <a:pt x="885" y="15"/>
                    </a:lnTo>
                    <a:lnTo>
                      <a:pt x="934" y="0"/>
                    </a:lnTo>
                    <a:lnTo>
                      <a:pt x="967" y="0"/>
                    </a:lnTo>
                    <a:lnTo>
                      <a:pt x="1001" y="0"/>
                    </a:lnTo>
                    <a:lnTo>
                      <a:pt x="1029" y="9"/>
                    </a:lnTo>
                    <a:lnTo>
                      <a:pt x="1057" y="15"/>
                    </a:lnTo>
                    <a:lnTo>
                      <a:pt x="1087" y="27"/>
                    </a:lnTo>
                    <a:lnTo>
                      <a:pt x="1133" y="33"/>
                    </a:lnTo>
                    <a:lnTo>
                      <a:pt x="1216" y="27"/>
                    </a:lnTo>
                    <a:lnTo>
                      <a:pt x="1278" y="33"/>
                    </a:lnTo>
                    <a:lnTo>
                      <a:pt x="1348" y="49"/>
                    </a:lnTo>
                    <a:lnTo>
                      <a:pt x="1437" y="64"/>
                    </a:lnTo>
                    <a:lnTo>
                      <a:pt x="1539" y="70"/>
                    </a:lnTo>
                    <a:lnTo>
                      <a:pt x="1634" y="83"/>
                    </a:lnTo>
                    <a:lnTo>
                      <a:pt x="1677" y="104"/>
                    </a:lnTo>
                    <a:lnTo>
                      <a:pt x="1698" y="126"/>
                    </a:lnTo>
                    <a:lnTo>
                      <a:pt x="1717" y="150"/>
                    </a:lnTo>
                    <a:lnTo>
                      <a:pt x="1747" y="166"/>
                    </a:lnTo>
                    <a:lnTo>
                      <a:pt x="1815" y="178"/>
                    </a:lnTo>
                    <a:lnTo>
                      <a:pt x="1892" y="205"/>
                    </a:lnTo>
                    <a:lnTo>
                      <a:pt x="1965" y="233"/>
                    </a:lnTo>
                    <a:lnTo>
                      <a:pt x="2015" y="267"/>
                    </a:lnTo>
                    <a:lnTo>
                      <a:pt x="2064" y="295"/>
                    </a:lnTo>
                    <a:lnTo>
                      <a:pt x="2097" y="316"/>
                    </a:lnTo>
                    <a:lnTo>
                      <a:pt x="2131" y="331"/>
                    </a:lnTo>
                    <a:lnTo>
                      <a:pt x="2159" y="338"/>
                    </a:lnTo>
                    <a:lnTo>
                      <a:pt x="2193" y="338"/>
                    </a:lnTo>
                    <a:lnTo>
                      <a:pt x="2226" y="344"/>
                    </a:lnTo>
                    <a:lnTo>
                      <a:pt x="2266" y="365"/>
                    </a:lnTo>
                    <a:lnTo>
                      <a:pt x="2316" y="414"/>
                    </a:lnTo>
                    <a:lnTo>
                      <a:pt x="2371" y="442"/>
                    </a:lnTo>
                    <a:lnTo>
                      <a:pt x="2432" y="467"/>
                    </a:lnTo>
                    <a:lnTo>
                      <a:pt x="2497" y="482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79" name="Freeform 201"/>
              <p:cNvSpPr>
                <a:spLocks/>
              </p:cNvSpPr>
              <p:nvPr/>
            </p:nvSpPr>
            <p:spPr bwMode="auto">
              <a:xfrm>
                <a:off x="7330" y="4541"/>
                <a:ext cx="150" cy="34"/>
              </a:xfrm>
              <a:custGeom>
                <a:avLst/>
                <a:gdLst>
                  <a:gd name="T0" fmla="*/ 0 w 150"/>
                  <a:gd name="T1" fmla="*/ 0 h 34"/>
                  <a:gd name="T2" fmla="*/ 55 w 150"/>
                  <a:gd name="T3" fmla="*/ 12 h 34"/>
                  <a:gd name="T4" fmla="*/ 107 w 150"/>
                  <a:gd name="T5" fmla="*/ 21 h 34"/>
                  <a:gd name="T6" fmla="*/ 150 w 150"/>
                  <a:gd name="T7" fmla="*/ 34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0"/>
                  <a:gd name="T13" fmla="*/ 0 h 34"/>
                  <a:gd name="T14" fmla="*/ 150 w 150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0" h="34">
                    <a:moveTo>
                      <a:pt x="0" y="0"/>
                    </a:moveTo>
                    <a:lnTo>
                      <a:pt x="55" y="12"/>
                    </a:lnTo>
                    <a:lnTo>
                      <a:pt x="107" y="21"/>
                    </a:lnTo>
                    <a:lnTo>
                      <a:pt x="150" y="34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80" name="Freeform 202"/>
              <p:cNvSpPr>
                <a:spLocks/>
              </p:cNvSpPr>
              <p:nvPr/>
            </p:nvSpPr>
            <p:spPr bwMode="auto">
              <a:xfrm>
                <a:off x="7480" y="4575"/>
                <a:ext cx="151" cy="15"/>
              </a:xfrm>
              <a:custGeom>
                <a:avLst/>
                <a:gdLst>
                  <a:gd name="T0" fmla="*/ 0 w 151"/>
                  <a:gd name="T1" fmla="*/ 0 h 15"/>
                  <a:gd name="T2" fmla="*/ 62 w 151"/>
                  <a:gd name="T3" fmla="*/ 0 h 15"/>
                  <a:gd name="T4" fmla="*/ 101 w 151"/>
                  <a:gd name="T5" fmla="*/ 0 h 15"/>
                  <a:gd name="T6" fmla="*/ 117 w 151"/>
                  <a:gd name="T7" fmla="*/ 0 h 15"/>
                  <a:gd name="T8" fmla="*/ 117 w 151"/>
                  <a:gd name="T9" fmla="*/ 0 h 15"/>
                  <a:gd name="T10" fmla="*/ 123 w 151"/>
                  <a:gd name="T11" fmla="*/ 0 h 15"/>
                  <a:gd name="T12" fmla="*/ 135 w 151"/>
                  <a:gd name="T13" fmla="*/ 9 h 15"/>
                  <a:gd name="T14" fmla="*/ 151 w 151"/>
                  <a:gd name="T15" fmla="*/ 15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1"/>
                  <a:gd name="T25" fmla="*/ 0 h 15"/>
                  <a:gd name="T26" fmla="*/ 151 w 151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1" h="15">
                    <a:moveTo>
                      <a:pt x="0" y="0"/>
                    </a:moveTo>
                    <a:lnTo>
                      <a:pt x="62" y="0"/>
                    </a:lnTo>
                    <a:lnTo>
                      <a:pt x="101" y="0"/>
                    </a:lnTo>
                    <a:lnTo>
                      <a:pt x="117" y="0"/>
                    </a:lnTo>
                    <a:lnTo>
                      <a:pt x="123" y="0"/>
                    </a:lnTo>
                    <a:lnTo>
                      <a:pt x="135" y="9"/>
                    </a:lnTo>
                    <a:lnTo>
                      <a:pt x="151" y="15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81" name="Freeform 203"/>
              <p:cNvSpPr>
                <a:spLocks/>
              </p:cNvSpPr>
              <p:nvPr/>
            </p:nvSpPr>
            <p:spPr bwMode="auto">
              <a:xfrm>
                <a:off x="7631" y="4590"/>
                <a:ext cx="116" cy="49"/>
              </a:xfrm>
              <a:custGeom>
                <a:avLst/>
                <a:gdLst>
                  <a:gd name="T0" fmla="*/ 0 w 116"/>
                  <a:gd name="T1" fmla="*/ 0 h 49"/>
                  <a:gd name="T2" fmla="*/ 40 w 116"/>
                  <a:gd name="T3" fmla="*/ 22 h 49"/>
                  <a:gd name="T4" fmla="*/ 76 w 116"/>
                  <a:gd name="T5" fmla="*/ 40 h 49"/>
                  <a:gd name="T6" fmla="*/ 116 w 116"/>
                  <a:gd name="T7" fmla="*/ 49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6"/>
                  <a:gd name="T13" fmla="*/ 0 h 49"/>
                  <a:gd name="T14" fmla="*/ 116 w 116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6" h="49">
                    <a:moveTo>
                      <a:pt x="0" y="0"/>
                    </a:moveTo>
                    <a:lnTo>
                      <a:pt x="40" y="22"/>
                    </a:lnTo>
                    <a:lnTo>
                      <a:pt x="76" y="40"/>
                    </a:lnTo>
                    <a:lnTo>
                      <a:pt x="116" y="49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82" name="Freeform 204"/>
              <p:cNvSpPr>
                <a:spLocks/>
              </p:cNvSpPr>
              <p:nvPr/>
            </p:nvSpPr>
            <p:spPr bwMode="auto">
              <a:xfrm>
                <a:off x="4569" y="3770"/>
                <a:ext cx="915" cy="233"/>
              </a:xfrm>
              <a:custGeom>
                <a:avLst/>
                <a:gdLst>
                  <a:gd name="T0" fmla="*/ 15 w 915"/>
                  <a:gd name="T1" fmla="*/ 187 h 233"/>
                  <a:gd name="T2" fmla="*/ 31 w 915"/>
                  <a:gd name="T3" fmla="*/ 181 h 233"/>
                  <a:gd name="T4" fmla="*/ 65 w 915"/>
                  <a:gd name="T5" fmla="*/ 172 h 233"/>
                  <a:gd name="T6" fmla="*/ 117 w 915"/>
                  <a:gd name="T7" fmla="*/ 154 h 233"/>
                  <a:gd name="T8" fmla="*/ 175 w 915"/>
                  <a:gd name="T9" fmla="*/ 132 h 233"/>
                  <a:gd name="T10" fmla="*/ 243 w 915"/>
                  <a:gd name="T11" fmla="*/ 117 h 233"/>
                  <a:gd name="T12" fmla="*/ 316 w 915"/>
                  <a:gd name="T13" fmla="*/ 95 h 233"/>
                  <a:gd name="T14" fmla="*/ 375 w 915"/>
                  <a:gd name="T15" fmla="*/ 77 h 233"/>
                  <a:gd name="T16" fmla="*/ 433 w 915"/>
                  <a:gd name="T17" fmla="*/ 71 h 233"/>
                  <a:gd name="T18" fmla="*/ 433 w 915"/>
                  <a:gd name="T19" fmla="*/ 71 h 233"/>
                  <a:gd name="T20" fmla="*/ 559 w 915"/>
                  <a:gd name="T21" fmla="*/ 61 h 233"/>
                  <a:gd name="T22" fmla="*/ 688 w 915"/>
                  <a:gd name="T23" fmla="*/ 43 h 233"/>
                  <a:gd name="T24" fmla="*/ 798 w 915"/>
                  <a:gd name="T25" fmla="*/ 21 h 233"/>
                  <a:gd name="T26" fmla="*/ 798 w 915"/>
                  <a:gd name="T27" fmla="*/ 21 h 233"/>
                  <a:gd name="T28" fmla="*/ 881 w 915"/>
                  <a:gd name="T29" fmla="*/ 0 h 233"/>
                  <a:gd name="T30" fmla="*/ 915 w 915"/>
                  <a:gd name="T31" fmla="*/ 9 h 233"/>
                  <a:gd name="T32" fmla="*/ 897 w 915"/>
                  <a:gd name="T33" fmla="*/ 40 h 233"/>
                  <a:gd name="T34" fmla="*/ 897 w 915"/>
                  <a:gd name="T35" fmla="*/ 40 h 233"/>
                  <a:gd name="T36" fmla="*/ 875 w 915"/>
                  <a:gd name="T37" fmla="*/ 55 h 233"/>
                  <a:gd name="T38" fmla="*/ 841 w 915"/>
                  <a:gd name="T39" fmla="*/ 71 h 233"/>
                  <a:gd name="T40" fmla="*/ 798 w 915"/>
                  <a:gd name="T41" fmla="*/ 89 h 233"/>
                  <a:gd name="T42" fmla="*/ 749 w 915"/>
                  <a:gd name="T43" fmla="*/ 111 h 233"/>
                  <a:gd name="T44" fmla="*/ 688 w 915"/>
                  <a:gd name="T45" fmla="*/ 126 h 233"/>
                  <a:gd name="T46" fmla="*/ 620 w 915"/>
                  <a:gd name="T47" fmla="*/ 150 h 233"/>
                  <a:gd name="T48" fmla="*/ 553 w 915"/>
                  <a:gd name="T49" fmla="*/ 166 h 233"/>
                  <a:gd name="T50" fmla="*/ 482 w 915"/>
                  <a:gd name="T51" fmla="*/ 178 h 233"/>
                  <a:gd name="T52" fmla="*/ 415 w 915"/>
                  <a:gd name="T53" fmla="*/ 193 h 233"/>
                  <a:gd name="T54" fmla="*/ 347 w 915"/>
                  <a:gd name="T55" fmla="*/ 206 h 233"/>
                  <a:gd name="T56" fmla="*/ 347 w 915"/>
                  <a:gd name="T57" fmla="*/ 206 h 233"/>
                  <a:gd name="T58" fmla="*/ 144 w 915"/>
                  <a:gd name="T59" fmla="*/ 233 h 233"/>
                  <a:gd name="T60" fmla="*/ 0 w 915"/>
                  <a:gd name="T61" fmla="*/ 227 h 233"/>
                  <a:gd name="T62" fmla="*/ 15 w 915"/>
                  <a:gd name="T63" fmla="*/ 187 h 2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15"/>
                  <a:gd name="T97" fmla="*/ 0 h 233"/>
                  <a:gd name="T98" fmla="*/ 915 w 915"/>
                  <a:gd name="T99" fmla="*/ 233 h 2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15" h="233">
                    <a:moveTo>
                      <a:pt x="15" y="187"/>
                    </a:moveTo>
                    <a:lnTo>
                      <a:pt x="31" y="181"/>
                    </a:lnTo>
                    <a:lnTo>
                      <a:pt x="65" y="172"/>
                    </a:lnTo>
                    <a:lnTo>
                      <a:pt x="117" y="154"/>
                    </a:lnTo>
                    <a:lnTo>
                      <a:pt x="175" y="132"/>
                    </a:lnTo>
                    <a:lnTo>
                      <a:pt x="243" y="117"/>
                    </a:lnTo>
                    <a:lnTo>
                      <a:pt x="316" y="95"/>
                    </a:lnTo>
                    <a:lnTo>
                      <a:pt x="375" y="77"/>
                    </a:lnTo>
                    <a:lnTo>
                      <a:pt x="433" y="71"/>
                    </a:lnTo>
                    <a:lnTo>
                      <a:pt x="559" y="61"/>
                    </a:lnTo>
                    <a:lnTo>
                      <a:pt x="688" y="43"/>
                    </a:lnTo>
                    <a:lnTo>
                      <a:pt x="798" y="21"/>
                    </a:lnTo>
                    <a:lnTo>
                      <a:pt x="881" y="0"/>
                    </a:lnTo>
                    <a:lnTo>
                      <a:pt x="915" y="9"/>
                    </a:lnTo>
                    <a:lnTo>
                      <a:pt x="897" y="40"/>
                    </a:lnTo>
                    <a:lnTo>
                      <a:pt x="875" y="55"/>
                    </a:lnTo>
                    <a:lnTo>
                      <a:pt x="841" y="71"/>
                    </a:lnTo>
                    <a:lnTo>
                      <a:pt x="798" y="89"/>
                    </a:lnTo>
                    <a:lnTo>
                      <a:pt x="749" y="111"/>
                    </a:lnTo>
                    <a:lnTo>
                      <a:pt x="688" y="126"/>
                    </a:lnTo>
                    <a:lnTo>
                      <a:pt x="620" y="150"/>
                    </a:lnTo>
                    <a:lnTo>
                      <a:pt x="553" y="166"/>
                    </a:lnTo>
                    <a:lnTo>
                      <a:pt x="482" y="178"/>
                    </a:lnTo>
                    <a:lnTo>
                      <a:pt x="415" y="193"/>
                    </a:lnTo>
                    <a:lnTo>
                      <a:pt x="347" y="206"/>
                    </a:lnTo>
                    <a:lnTo>
                      <a:pt x="144" y="233"/>
                    </a:lnTo>
                    <a:lnTo>
                      <a:pt x="0" y="227"/>
                    </a:lnTo>
                    <a:lnTo>
                      <a:pt x="15" y="187"/>
                    </a:lnTo>
                    <a:close/>
                  </a:path>
                </a:pathLst>
              </a:custGeom>
              <a:solidFill>
                <a:srgbClr val="00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83" name="Freeform 205"/>
              <p:cNvSpPr>
                <a:spLocks/>
              </p:cNvSpPr>
              <p:nvPr/>
            </p:nvSpPr>
            <p:spPr bwMode="auto">
              <a:xfrm>
                <a:off x="4345" y="4197"/>
                <a:ext cx="233" cy="110"/>
              </a:xfrm>
              <a:custGeom>
                <a:avLst/>
                <a:gdLst>
                  <a:gd name="T0" fmla="*/ 40 w 233"/>
                  <a:gd name="T1" fmla="*/ 12 h 110"/>
                  <a:gd name="T2" fmla="*/ 67 w 233"/>
                  <a:gd name="T3" fmla="*/ 6 h 110"/>
                  <a:gd name="T4" fmla="*/ 123 w 233"/>
                  <a:gd name="T5" fmla="*/ 0 h 110"/>
                  <a:gd name="T6" fmla="*/ 190 w 233"/>
                  <a:gd name="T7" fmla="*/ 28 h 110"/>
                  <a:gd name="T8" fmla="*/ 190 w 233"/>
                  <a:gd name="T9" fmla="*/ 28 h 110"/>
                  <a:gd name="T10" fmla="*/ 218 w 233"/>
                  <a:gd name="T11" fmla="*/ 49 h 110"/>
                  <a:gd name="T12" fmla="*/ 227 w 233"/>
                  <a:gd name="T13" fmla="*/ 71 h 110"/>
                  <a:gd name="T14" fmla="*/ 233 w 233"/>
                  <a:gd name="T15" fmla="*/ 89 h 110"/>
                  <a:gd name="T16" fmla="*/ 233 w 233"/>
                  <a:gd name="T17" fmla="*/ 98 h 110"/>
                  <a:gd name="T18" fmla="*/ 224 w 233"/>
                  <a:gd name="T19" fmla="*/ 110 h 110"/>
                  <a:gd name="T20" fmla="*/ 212 w 233"/>
                  <a:gd name="T21" fmla="*/ 110 h 110"/>
                  <a:gd name="T22" fmla="*/ 190 w 233"/>
                  <a:gd name="T23" fmla="*/ 110 h 110"/>
                  <a:gd name="T24" fmla="*/ 190 w 233"/>
                  <a:gd name="T25" fmla="*/ 110 h 110"/>
                  <a:gd name="T26" fmla="*/ 150 w 233"/>
                  <a:gd name="T27" fmla="*/ 98 h 110"/>
                  <a:gd name="T28" fmla="*/ 107 w 233"/>
                  <a:gd name="T29" fmla="*/ 98 h 110"/>
                  <a:gd name="T30" fmla="*/ 55 w 233"/>
                  <a:gd name="T31" fmla="*/ 110 h 110"/>
                  <a:gd name="T32" fmla="*/ 55 w 233"/>
                  <a:gd name="T33" fmla="*/ 110 h 110"/>
                  <a:gd name="T34" fmla="*/ 12 w 233"/>
                  <a:gd name="T35" fmla="*/ 95 h 110"/>
                  <a:gd name="T36" fmla="*/ 0 w 233"/>
                  <a:gd name="T37" fmla="*/ 61 h 110"/>
                  <a:gd name="T38" fmla="*/ 40 w 233"/>
                  <a:gd name="T39" fmla="*/ 12 h 11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3"/>
                  <a:gd name="T61" fmla="*/ 0 h 110"/>
                  <a:gd name="T62" fmla="*/ 233 w 233"/>
                  <a:gd name="T63" fmla="*/ 110 h 11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3" h="110">
                    <a:moveTo>
                      <a:pt x="40" y="12"/>
                    </a:moveTo>
                    <a:lnTo>
                      <a:pt x="67" y="6"/>
                    </a:lnTo>
                    <a:lnTo>
                      <a:pt x="123" y="0"/>
                    </a:lnTo>
                    <a:lnTo>
                      <a:pt x="190" y="28"/>
                    </a:lnTo>
                    <a:lnTo>
                      <a:pt x="218" y="49"/>
                    </a:lnTo>
                    <a:lnTo>
                      <a:pt x="227" y="71"/>
                    </a:lnTo>
                    <a:lnTo>
                      <a:pt x="233" y="89"/>
                    </a:lnTo>
                    <a:lnTo>
                      <a:pt x="233" y="98"/>
                    </a:lnTo>
                    <a:lnTo>
                      <a:pt x="224" y="110"/>
                    </a:lnTo>
                    <a:lnTo>
                      <a:pt x="212" y="110"/>
                    </a:lnTo>
                    <a:lnTo>
                      <a:pt x="190" y="110"/>
                    </a:lnTo>
                    <a:lnTo>
                      <a:pt x="150" y="98"/>
                    </a:lnTo>
                    <a:lnTo>
                      <a:pt x="107" y="98"/>
                    </a:lnTo>
                    <a:lnTo>
                      <a:pt x="55" y="110"/>
                    </a:lnTo>
                    <a:lnTo>
                      <a:pt x="12" y="95"/>
                    </a:lnTo>
                    <a:lnTo>
                      <a:pt x="0" y="61"/>
                    </a:lnTo>
                    <a:lnTo>
                      <a:pt x="40" y="12"/>
                    </a:lnTo>
                    <a:close/>
                  </a:path>
                </a:pathLst>
              </a:custGeom>
              <a:solidFill>
                <a:srgbClr val="00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84" name="Freeform 206"/>
              <p:cNvSpPr>
                <a:spLocks/>
              </p:cNvSpPr>
              <p:nvPr/>
            </p:nvSpPr>
            <p:spPr bwMode="auto">
              <a:xfrm>
                <a:off x="4268" y="4307"/>
                <a:ext cx="301" cy="157"/>
              </a:xfrm>
              <a:custGeom>
                <a:avLst/>
                <a:gdLst>
                  <a:gd name="T0" fmla="*/ 0 w 301"/>
                  <a:gd name="T1" fmla="*/ 133 h 157"/>
                  <a:gd name="T2" fmla="*/ 12 w 301"/>
                  <a:gd name="T3" fmla="*/ 105 h 157"/>
                  <a:gd name="T4" fmla="*/ 40 w 301"/>
                  <a:gd name="T5" fmla="*/ 56 h 157"/>
                  <a:gd name="T6" fmla="*/ 117 w 301"/>
                  <a:gd name="T7" fmla="*/ 19 h 157"/>
                  <a:gd name="T8" fmla="*/ 117 w 301"/>
                  <a:gd name="T9" fmla="*/ 19 h 157"/>
                  <a:gd name="T10" fmla="*/ 215 w 301"/>
                  <a:gd name="T11" fmla="*/ 0 h 157"/>
                  <a:gd name="T12" fmla="*/ 283 w 301"/>
                  <a:gd name="T13" fmla="*/ 7 h 157"/>
                  <a:gd name="T14" fmla="*/ 301 w 301"/>
                  <a:gd name="T15" fmla="*/ 34 h 157"/>
                  <a:gd name="T16" fmla="*/ 301 w 301"/>
                  <a:gd name="T17" fmla="*/ 34 h 157"/>
                  <a:gd name="T18" fmla="*/ 289 w 301"/>
                  <a:gd name="T19" fmla="*/ 40 h 157"/>
                  <a:gd name="T20" fmla="*/ 273 w 301"/>
                  <a:gd name="T21" fmla="*/ 56 h 157"/>
                  <a:gd name="T22" fmla="*/ 249 w 301"/>
                  <a:gd name="T23" fmla="*/ 68 h 157"/>
                  <a:gd name="T24" fmla="*/ 227 w 301"/>
                  <a:gd name="T25" fmla="*/ 83 h 157"/>
                  <a:gd name="T26" fmla="*/ 194 w 301"/>
                  <a:gd name="T27" fmla="*/ 102 h 157"/>
                  <a:gd name="T28" fmla="*/ 166 w 301"/>
                  <a:gd name="T29" fmla="*/ 111 h 157"/>
                  <a:gd name="T30" fmla="*/ 132 w 301"/>
                  <a:gd name="T31" fmla="*/ 129 h 157"/>
                  <a:gd name="T32" fmla="*/ 105 w 301"/>
                  <a:gd name="T33" fmla="*/ 139 h 157"/>
                  <a:gd name="T34" fmla="*/ 77 w 301"/>
                  <a:gd name="T35" fmla="*/ 151 h 157"/>
                  <a:gd name="T36" fmla="*/ 49 w 301"/>
                  <a:gd name="T37" fmla="*/ 157 h 157"/>
                  <a:gd name="T38" fmla="*/ 28 w 301"/>
                  <a:gd name="T39" fmla="*/ 157 h 157"/>
                  <a:gd name="T40" fmla="*/ 12 w 301"/>
                  <a:gd name="T41" fmla="*/ 157 h 157"/>
                  <a:gd name="T42" fmla="*/ 6 w 301"/>
                  <a:gd name="T43" fmla="*/ 145 h 157"/>
                  <a:gd name="T44" fmla="*/ 0 w 301"/>
                  <a:gd name="T45" fmla="*/ 133 h 15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1"/>
                  <a:gd name="T70" fmla="*/ 0 h 157"/>
                  <a:gd name="T71" fmla="*/ 301 w 301"/>
                  <a:gd name="T72" fmla="*/ 157 h 15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1" h="157">
                    <a:moveTo>
                      <a:pt x="0" y="133"/>
                    </a:moveTo>
                    <a:lnTo>
                      <a:pt x="12" y="105"/>
                    </a:lnTo>
                    <a:lnTo>
                      <a:pt x="40" y="56"/>
                    </a:lnTo>
                    <a:lnTo>
                      <a:pt x="117" y="19"/>
                    </a:lnTo>
                    <a:lnTo>
                      <a:pt x="215" y="0"/>
                    </a:lnTo>
                    <a:lnTo>
                      <a:pt x="283" y="7"/>
                    </a:lnTo>
                    <a:lnTo>
                      <a:pt x="301" y="34"/>
                    </a:lnTo>
                    <a:lnTo>
                      <a:pt x="289" y="40"/>
                    </a:lnTo>
                    <a:lnTo>
                      <a:pt x="273" y="56"/>
                    </a:lnTo>
                    <a:lnTo>
                      <a:pt x="249" y="68"/>
                    </a:lnTo>
                    <a:lnTo>
                      <a:pt x="227" y="83"/>
                    </a:lnTo>
                    <a:lnTo>
                      <a:pt x="194" y="102"/>
                    </a:lnTo>
                    <a:lnTo>
                      <a:pt x="166" y="111"/>
                    </a:lnTo>
                    <a:lnTo>
                      <a:pt x="132" y="129"/>
                    </a:lnTo>
                    <a:lnTo>
                      <a:pt x="105" y="139"/>
                    </a:lnTo>
                    <a:lnTo>
                      <a:pt x="77" y="151"/>
                    </a:lnTo>
                    <a:lnTo>
                      <a:pt x="49" y="157"/>
                    </a:lnTo>
                    <a:lnTo>
                      <a:pt x="28" y="157"/>
                    </a:lnTo>
                    <a:lnTo>
                      <a:pt x="12" y="157"/>
                    </a:lnTo>
                    <a:lnTo>
                      <a:pt x="6" y="145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00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85" name="Freeform 207"/>
              <p:cNvSpPr>
                <a:spLocks/>
              </p:cNvSpPr>
              <p:nvPr/>
            </p:nvSpPr>
            <p:spPr bwMode="auto">
              <a:xfrm>
                <a:off x="4283" y="4314"/>
                <a:ext cx="268" cy="132"/>
              </a:xfrm>
              <a:custGeom>
                <a:avLst/>
                <a:gdLst>
                  <a:gd name="T0" fmla="*/ 102 w 268"/>
                  <a:gd name="T1" fmla="*/ 12 h 132"/>
                  <a:gd name="T2" fmla="*/ 191 w 268"/>
                  <a:gd name="T3" fmla="*/ 0 h 132"/>
                  <a:gd name="T4" fmla="*/ 252 w 268"/>
                  <a:gd name="T5" fmla="*/ 6 h 132"/>
                  <a:gd name="T6" fmla="*/ 268 w 268"/>
                  <a:gd name="T7" fmla="*/ 27 h 132"/>
                  <a:gd name="T8" fmla="*/ 268 w 268"/>
                  <a:gd name="T9" fmla="*/ 27 h 132"/>
                  <a:gd name="T10" fmla="*/ 258 w 268"/>
                  <a:gd name="T11" fmla="*/ 33 h 132"/>
                  <a:gd name="T12" fmla="*/ 240 w 268"/>
                  <a:gd name="T13" fmla="*/ 49 h 132"/>
                  <a:gd name="T14" fmla="*/ 219 w 268"/>
                  <a:gd name="T15" fmla="*/ 61 h 132"/>
                  <a:gd name="T16" fmla="*/ 197 w 268"/>
                  <a:gd name="T17" fmla="*/ 76 h 132"/>
                  <a:gd name="T18" fmla="*/ 169 w 268"/>
                  <a:gd name="T19" fmla="*/ 89 h 132"/>
                  <a:gd name="T20" fmla="*/ 142 w 268"/>
                  <a:gd name="T21" fmla="*/ 104 h 132"/>
                  <a:gd name="T22" fmla="*/ 108 w 268"/>
                  <a:gd name="T23" fmla="*/ 116 h 132"/>
                  <a:gd name="T24" fmla="*/ 80 w 268"/>
                  <a:gd name="T25" fmla="*/ 126 h 132"/>
                  <a:gd name="T26" fmla="*/ 59 w 268"/>
                  <a:gd name="T27" fmla="*/ 132 h 132"/>
                  <a:gd name="T28" fmla="*/ 34 w 268"/>
                  <a:gd name="T29" fmla="*/ 132 h 132"/>
                  <a:gd name="T30" fmla="*/ 19 w 268"/>
                  <a:gd name="T31" fmla="*/ 132 h 132"/>
                  <a:gd name="T32" fmla="*/ 7 w 268"/>
                  <a:gd name="T33" fmla="*/ 122 h 132"/>
                  <a:gd name="T34" fmla="*/ 0 w 268"/>
                  <a:gd name="T35" fmla="*/ 110 h 132"/>
                  <a:gd name="T36" fmla="*/ 0 w 268"/>
                  <a:gd name="T37" fmla="*/ 110 h 132"/>
                  <a:gd name="T38" fmla="*/ 13 w 268"/>
                  <a:gd name="T39" fmla="*/ 89 h 132"/>
                  <a:gd name="T40" fmla="*/ 40 w 268"/>
                  <a:gd name="T41" fmla="*/ 49 h 132"/>
                  <a:gd name="T42" fmla="*/ 102 w 268"/>
                  <a:gd name="T43" fmla="*/ 12 h 13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8"/>
                  <a:gd name="T67" fmla="*/ 0 h 132"/>
                  <a:gd name="T68" fmla="*/ 268 w 268"/>
                  <a:gd name="T69" fmla="*/ 132 h 13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8" h="132">
                    <a:moveTo>
                      <a:pt x="102" y="12"/>
                    </a:moveTo>
                    <a:lnTo>
                      <a:pt x="191" y="0"/>
                    </a:lnTo>
                    <a:lnTo>
                      <a:pt x="252" y="6"/>
                    </a:lnTo>
                    <a:lnTo>
                      <a:pt x="268" y="27"/>
                    </a:lnTo>
                    <a:lnTo>
                      <a:pt x="258" y="33"/>
                    </a:lnTo>
                    <a:lnTo>
                      <a:pt x="240" y="49"/>
                    </a:lnTo>
                    <a:lnTo>
                      <a:pt x="219" y="61"/>
                    </a:lnTo>
                    <a:lnTo>
                      <a:pt x="197" y="76"/>
                    </a:lnTo>
                    <a:lnTo>
                      <a:pt x="169" y="89"/>
                    </a:lnTo>
                    <a:lnTo>
                      <a:pt x="142" y="104"/>
                    </a:lnTo>
                    <a:lnTo>
                      <a:pt x="108" y="116"/>
                    </a:lnTo>
                    <a:lnTo>
                      <a:pt x="80" y="126"/>
                    </a:lnTo>
                    <a:lnTo>
                      <a:pt x="59" y="132"/>
                    </a:lnTo>
                    <a:lnTo>
                      <a:pt x="34" y="132"/>
                    </a:lnTo>
                    <a:lnTo>
                      <a:pt x="19" y="132"/>
                    </a:lnTo>
                    <a:lnTo>
                      <a:pt x="7" y="122"/>
                    </a:lnTo>
                    <a:lnTo>
                      <a:pt x="0" y="110"/>
                    </a:lnTo>
                    <a:lnTo>
                      <a:pt x="13" y="89"/>
                    </a:lnTo>
                    <a:lnTo>
                      <a:pt x="40" y="49"/>
                    </a:lnTo>
                    <a:lnTo>
                      <a:pt x="102" y="12"/>
                    </a:lnTo>
                    <a:close/>
                  </a:path>
                </a:pathLst>
              </a:custGeom>
              <a:solidFill>
                <a:srgbClr val="0F9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86" name="Freeform 208"/>
              <p:cNvSpPr>
                <a:spLocks/>
              </p:cNvSpPr>
              <p:nvPr/>
            </p:nvSpPr>
            <p:spPr bwMode="auto">
              <a:xfrm>
                <a:off x="4302" y="4326"/>
                <a:ext cx="233" cy="104"/>
              </a:xfrm>
              <a:custGeom>
                <a:avLst/>
                <a:gdLst>
                  <a:gd name="T0" fmla="*/ 98 w 233"/>
                  <a:gd name="T1" fmla="*/ 15 h 104"/>
                  <a:gd name="T2" fmla="*/ 172 w 233"/>
                  <a:gd name="T3" fmla="*/ 0 h 104"/>
                  <a:gd name="T4" fmla="*/ 221 w 233"/>
                  <a:gd name="T5" fmla="*/ 0 h 104"/>
                  <a:gd name="T6" fmla="*/ 233 w 233"/>
                  <a:gd name="T7" fmla="*/ 15 h 104"/>
                  <a:gd name="T8" fmla="*/ 233 w 233"/>
                  <a:gd name="T9" fmla="*/ 15 h 104"/>
                  <a:gd name="T10" fmla="*/ 221 w 233"/>
                  <a:gd name="T11" fmla="*/ 28 h 104"/>
                  <a:gd name="T12" fmla="*/ 206 w 233"/>
                  <a:gd name="T13" fmla="*/ 37 h 104"/>
                  <a:gd name="T14" fmla="*/ 181 w 233"/>
                  <a:gd name="T15" fmla="*/ 55 h 104"/>
                  <a:gd name="T16" fmla="*/ 153 w 233"/>
                  <a:gd name="T17" fmla="*/ 64 h 104"/>
                  <a:gd name="T18" fmla="*/ 123 w 233"/>
                  <a:gd name="T19" fmla="*/ 83 h 104"/>
                  <a:gd name="T20" fmla="*/ 95 w 233"/>
                  <a:gd name="T21" fmla="*/ 92 h 104"/>
                  <a:gd name="T22" fmla="*/ 67 w 233"/>
                  <a:gd name="T23" fmla="*/ 98 h 104"/>
                  <a:gd name="T24" fmla="*/ 40 w 233"/>
                  <a:gd name="T25" fmla="*/ 104 h 104"/>
                  <a:gd name="T26" fmla="*/ 21 w 233"/>
                  <a:gd name="T27" fmla="*/ 104 h 104"/>
                  <a:gd name="T28" fmla="*/ 6 w 233"/>
                  <a:gd name="T29" fmla="*/ 98 h 104"/>
                  <a:gd name="T30" fmla="*/ 0 w 233"/>
                  <a:gd name="T31" fmla="*/ 83 h 104"/>
                  <a:gd name="T32" fmla="*/ 0 w 233"/>
                  <a:gd name="T33" fmla="*/ 83 h 104"/>
                  <a:gd name="T34" fmla="*/ 9 w 233"/>
                  <a:gd name="T35" fmla="*/ 64 h 104"/>
                  <a:gd name="T36" fmla="*/ 40 w 233"/>
                  <a:gd name="T37" fmla="*/ 37 h 104"/>
                  <a:gd name="T38" fmla="*/ 98 w 233"/>
                  <a:gd name="T39" fmla="*/ 15 h 1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3"/>
                  <a:gd name="T61" fmla="*/ 0 h 104"/>
                  <a:gd name="T62" fmla="*/ 233 w 233"/>
                  <a:gd name="T63" fmla="*/ 104 h 1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3" h="104">
                    <a:moveTo>
                      <a:pt x="98" y="15"/>
                    </a:moveTo>
                    <a:lnTo>
                      <a:pt x="172" y="0"/>
                    </a:lnTo>
                    <a:lnTo>
                      <a:pt x="221" y="0"/>
                    </a:lnTo>
                    <a:lnTo>
                      <a:pt x="233" y="15"/>
                    </a:lnTo>
                    <a:lnTo>
                      <a:pt x="221" y="28"/>
                    </a:lnTo>
                    <a:lnTo>
                      <a:pt x="206" y="37"/>
                    </a:lnTo>
                    <a:lnTo>
                      <a:pt x="181" y="55"/>
                    </a:lnTo>
                    <a:lnTo>
                      <a:pt x="153" y="64"/>
                    </a:lnTo>
                    <a:lnTo>
                      <a:pt x="123" y="83"/>
                    </a:lnTo>
                    <a:lnTo>
                      <a:pt x="95" y="92"/>
                    </a:lnTo>
                    <a:lnTo>
                      <a:pt x="67" y="98"/>
                    </a:lnTo>
                    <a:lnTo>
                      <a:pt x="40" y="104"/>
                    </a:lnTo>
                    <a:lnTo>
                      <a:pt x="21" y="104"/>
                    </a:lnTo>
                    <a:lnTo>
                      <a:pt x="6" y="98"/>
                    </a:lnTo>
                    <a:lnTo>
                      <a:pt x="0" y="83"/>
                    </a:lnTo>
                    <a:lnTo>
                      <a:pt x="9" y="64"/>
                    </a:lnTo>
                    <a:lnTo>
                      <a:pt x="40" y="37"/>
                    </a:lnTo>
                    <a:lnTo>
                      <a:pt x="98" y="15"/>
                    </a:lnTo>
                    <a:close/>
                  </a:path>
                </a:pathLst>
              </a:custGeom>
              <a:solidFill>
                <a:srgbClr val="1E9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87" name="Freeform 209"/>
              <p:cNvSpPr>
                <a:spLocks/>
              </p:cNvSpPr>
              <p:nvPr/>
            </p:nvSpPr>
            <p:spPr bwMode="auto">
              <a:xfrm>
                <a:off x="4336" y="4329"/>
                <a:ext cx="181" cy="95"/>
              </a:xfrm>
              <a:custGeom>
                <a:avLst/>
                <a:gdLst>
                  <a:gd name="T0" fmla="*/ 64 w 181"/>
                  <a:gd name="T1" fmla="*/ 12 h 95"/>
                  <a:gd name="T2" fmla="*/ 126 w 181"/>
                  <a:gd name="T3" fmla="*/ 0 h 95"/>
                  <a:gd name="T4" fmla="*/ 172 w 181"/>
                  <a:gd name="T5" fmla="*/ 0 h 95"/>
                  <a:gd name="T6" fmla="*/ 181 w 181"/>
                  <a:gd name="T7" fmla="*/ 12 h 95"/>
                  <a:gd name="T8" fmla="*/ 181 w 181"/>
                  <a:gd name="T9" fmla="*/ 12 h 95"/>
                  <a:gd name="T10" fmla="*/ 172 w 181"/>
                  <a:gd name="T11" fmla="*/ 25 h 95"/>
                  <a:gd name="T12" fmla="*/ 147 w 181"/>
                  <a:gd name="T13" fmla="*/ 40 h 95"/>
                  <a:gd name="T14" fmla="*/ 119 w 181"/>
                  <a:gd name="T15" fmla="*/ 52 h 95"/>
                  <a:gd name="T16" fmla="*/ 92 w 181"/>
                  <a:gd name="T17" fmla="*/ 68 h 95"/>
                  <a:gd name="T18" fmla="*/ 64 w 181"/>
                  <a:gd name="T19" fmla="*/ 80 h 95"/>
                  <a:gd name="T20" fmla="*/ 37 w 181"/>
                  <a:gd name="T21" fmla="*/ 89 h 95"/>
                  <a:gd name="T22" fmla="*/ 15 w 181"/>
                  <a:gd name="T23" fmla="*/ 95 h 95"/>
                  <a:gd name="T24" fmla="*/ 6 w 181"/>
                  <a:gd name="T25" fmla="*/ 89 h 95"/>
                  <a:gd name="T26" fmla="*/ 0 w 181"/>
                  <a:gd name="T27" fmla="*/ 80 h 95"/>
                  <a:gd name="T28" fmla="*/ 0 w 181"/>
                  <a:gd name="T29" fmla="*/ 80 h 95"/>
                  <a:gd name="T30" fmla="*/ 6 w 181"/>
                  <a:gd name="T31" fmla="*/ 61 h 95"/>
                  <a:gd name="T32" fmla="*/ 21 w 181"/>
                  <a:gd name="T33" fmla="*/ 34 h 95"/>
                  <a:gd name="T34" fmla="*/ 64 w 181"/>
                  <a:gd name="T35" fmla="*/ 12 h 9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1"/>
                  <a:gd name="T55" fmla="*/ 0 h 95"/>
                  <a:gd name="T56" fmla="*/ 181 w 181"/>
                  <a:gd name="T57" fmla="*/ 95 h 9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1" h="95">
                    <a:moveTo>
                      <a:pt x="64" y="12"/>
                    </a:moveTo>
                    <a:lnTo>
                      <a:pt x="126" y="0"/>
                    </a:lnTo>
                    <a:lnTo>
                      <a:pt x="172" y="0"/>
                    </a:lnTo>
                    <a:lnTo>
                      <a:pt x="181" y="12"/>
                    </a:lnTo>
                    <a:lnTo>
                      <a:pt x="172" y="25"/>
                    </a:lnTo>
                    <a:lnTo>
                      <a:pt x="147" y="40"/>
                    </a:lnTo>
                    <a:lnTo>
                      <a:pt x="119" y="52"/>
                    </a:lnTo>
                    <a:lnTo>
                      <a:pt x="92" y="68"/>
                    </a:lnTo>
                    <a:lnTo>
                      <a:pt x="64" y="80"/>
                    </a:lnTo>
                    <a:lnTo>
                      <a:pt x="37" y="89"/>
                    </a:lnTo>
                    <a:lnTo>
                      <a:pt x="15" y="95"/>
                    </a:lnTo>
                    <a:lnTo>
                      <a:pt x="6" y="89"/>
                    </a:lnTo>
                    <a:lnTo>
                      <a:pt x="0" y="80"/>
                    </a:lnTo>
                    <a:lnTo>
                      <a:pt x="6" y="61"/>
                    </a:lnTo>
                    <a:lnTo>
                      <a:pt x="21" y="3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2DA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91145" name="Group 210"/>
            <p:cNvGrpSpPr>
              <a:grpSpLocks/>
            </p:cNvGrpSpPr>
            <p:nvPr/>
          </p:nvGrpSpPr>
          <p:grpSpPr bwMode="auto">
            <a:xfrm>
              <a:off x="3264" y="1279"/>
              <a:ext cx="2626" cy="3474"/>
              <a:chOff x="3264" y="1279"/>
              <a:chExt cx="2626" cy="3474"/>
            </a:xfrm>
          </p:grpSpPr>
          <p:sp>
            <p:nvSpPr>
              <p:cNvPr id="91288" name="Freeform 211"/>
              <p:cNvSpPr>
                <a:spLocks/>
              </p:cNvSpPr>
              <p:nvPr/>
            </p:nvSpPr>
            <p:spPr bwMode="auto">
              <a:xfrm>
                <a:off x="4351" y="4335"/>
                <a:ext cx="132" cy="68"/>
              </a:xfrm>
              <a:custGeom>
                <a:avLst/>
                <a:gdLst>
                  <a:gd name="T0" fmla="*/ 49 w 132"/>
                  <a:gd name="T1" fmla="*/ 6 h 68"/>
                  <a:gd name="T2" fmla="*/ 101 w 132"/>
                  <a:gd name="T3" fmla="*/ 0 h 68"/>
                  <a:gd name="T4" fmla="*/ 132 w 132"/>
                  <a:gd name="T5" fmla="*/ 6 h 68"/>
                  <a:gd name="T6" fmla="*/ 132 w 132"/>
                  <a:gd name="T7" fmla="*/ 22 h 68"/>
                  <a:gd name="T8" fmla="*/ 132 w 132"/>
                  <a:gd name="T9" fmla="*/ 22 h 68"/>
                  <a:gd name="T10" fmla="*/ 123 w 132"/>
                  <a:gd name="T11" fmla="*/ 34 h 68"/>
                  <a:gd name="T12" fmla="*/ 101 w 132"/>
                  <a:gd name="T13" fmla="*/ 46 h 68"/>
                  <a:gd name="T14" fmla="*/ 68 w 132"/>
                  <a:gd name="T15" fmla="*/ 62 h 68"/>
                  <a:gd name="T16" fmla="*/ 34 w 132"/>
                  <a:gd name="T17" fmla="*/ 68 h 68"/>
                  <a:gd name="T18" fmla="*/ 12 w 132"/>
                  <a:gd name="T19" fmla="*/ 68 h 68"/>
                  <a:gd name="T20" fmla="*/ 0 w 132"/>
                  <a:gd name="T21" fmla="*/ 55 h 68"/>
                  <a:gd name="T22" fmla="*/ 0 w 132"/>
                  <a:gd name="T23" fmla="*/ 55 h 68"/>
                  <a:gd name="T24" fmla="*/ 6 w 132"/>
                  <a:gd name="T25" fmla="*/ 46 h 68"/>
                  <a:gd name="T26" fmla="*/ 22 w 132"/>
                  <a:gd name="T27" fmla="*/ 22 h 68"/>
                  <a:gd name="T28" fmla="*/ 49 w 132"/>
                  <a:gd name="T29" fmla="*/ 6 h 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2"/>
                  <a:gd name="T46" fmla="*/ 0 h 68"/>
                  <a:gd name="T47" fmla="*/ 132 w 132"/>
                  <a:gd name="T48" fmla="*/ 68 h 6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2" h="68">
                    <a:moveTo>
                      <a:pt x="49" y="6"/>
                    </a:moveTo>
                    <a:lnTo>
                      <a:pt x="101" y="0"/>
                    </a:lnTo>
                    <a:lnTo>
                      <a:pt x="132" y="6"/>
                    </a:lnTo>
                    <a:lnTo>
                      <a:pt x="132" y="22"/>
                    </a:lnTo>
                    <a:lnTo>
                      <a:pt x="123" y="34"/>
                    </a:lnTo>
                    <a:lnTo>
                      <a:pt x="101" y="46"/>
                    </a:lnTo>
                    <a:lnTo>
                      <a:pt x="68" y="62"/>
                    </a:lnTo>
                    <a:lnTo>
                      <a:pt x="34" y="68"/>
                    </a:lnTo>
                    <a:lnTo>
                      <a:pt x="12" y="68"/>
                    </a:lnTo>
                    <a:lnTo>
                      <a:pt x="0" y="55"/>
                    </a:lnTo>
                    <a:lnTo>
                      <a:pt x="6" y="46"/>
                    </a:lnTo>
                    <a:lnTo>
                      <a:pt x="22" y="22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3DB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89" name="Freeform 212"/>
              <p:cNvSpPr>
                <a:spLocks/>
              </p:cNvSpPr>
              <p:nvPr/>
            </p:nvSpPr>
            <p:spPr bwMode="auto">
              <a:xfrm>
                <a:off x="4369" y="4347"/>
                <a:ext cx="99" cy="50"/>
              </a:xfrm>
              <a:custGeom>
                <a:avLst/>
                <a:gdLst>
                  <a:gd name="T0" fmla="*/ 0 w 99"/>
                  <a:gd name="T1" fmla="*/ 43 h 50"/>
                  <a:gd name="T2" fmla="*/ 4 w 99"/>
                  <a:gd name="T3" fmla="*/ 34 h 50"/>
                  <a:gd name="T4" fmla="*/ 22 w 99"/>
                  <a:gd name="T5" fmla="*/ 16 h 50"/>
                  <a:gd name="T6" fmla="*/ 50 w 99"/>
                  <a:gd name="T7" fmla="*/ 10 h 50"/>
                  <a:gd name="T8" fmla="*/ 50 w 99"/>
                  <a:gd name="T9" fmla="*/ 10 h 50"/>
                  <a:gd name="T10" fmla="*/ 83 w 99"/>
                  <a:gd name="T11" fmla="*/ 0 h 50"/>
                  <a:gd name="T12" fmla="*/ 99 w 99"/>
                  <a:gd name="T13" fmla="*/ 0 h 50"/>
                  <a:gd name="T14" fmla="*/ 99 w 99"/>
                  <a:gd name="T15" fmla="*/ 10 h 50"/>
                  <a:gd name="T16" fmla="*/ 99 w 99"/>
                  <a:gd name="T17" fmla="*/ 10 h 50"/>
                  <a:gd name="T18" fmla="*/ 77 w 99"/>
                  <a:gd name="T19" fmla="*/ 28 h 50"/>
                  <a:gd name="T20" fmla="*/ 28 w 99"/>
                  <a:gd name="T21" fmla="*/ 50 h 50"/>
                  <a:gd name="T22" fmla="*/ 0 w 99"/>
                  <a:gd name="T23" fmla="*/ 43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9"/>
                  <a:gd name="T37" fmla="*/ 0 h 50"/>
                  <a:gd name="T38" fmla="*/ 99 w 99"/>
                  <a:gd name="T39" fmla="*/ 50 h 5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9" h="50">
                    <a:moveTo>
                      <a:pt x="0" y="43"/>
                    </a:moveTo>
                    <a:lnTo>
                      <a:pt x="4" y="34"/>
                    </a:lnTo>
                    <a:lnTo>
                      <a:pt x="22" y="16"/>
                    </a:lnTo>
                    <a:lnTo>
                      <a:pt x="50" y="10"/>
                    </a:lnTo>
                    <a:lnTo>
                      <a:pt x="83" y="0"/>
                    </a:lnTo>
                    <a:lnTo>
                      <a:pt x="99" y="0"/>
                    </a:lnTo>
                    <a:lnTo>
                      <a:pt x="99" y="10"/>
                    </a:lnTo>
                    <a:lnTo>
                      <a:pt x="77" y="28"/>
                    </a:lnTo>
                    <a:lnTo>
                      <a:pt x="28" y="5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4C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90" name="Freeform 213"/>
              <p:cNvSpPr>
                <a:spLocks/>
              </p:cNvSpPr>
              <p:nvPr/>
            </p:nvSpPr>
            <p:spPr bwMode="auto">
              <a:xfrm>
                <a:off x="4369" y="4212"/>
                <a:ext cx="200" cy="83"/>
              </a:xfrm>
              <a:custGeom>
                <a:avLst/>
                <a:gdLst>
                  <a:gd name="T0" fmla="*/ 166 w 200"/>
                  <a:gd name="T1" fmla="*/ 28 h 83"/>
                  <a:gd name="T2" fmla="*/ 194 w 200"/>
                  <a:gd name="T3" fmla="*/ 56 h 83"/>
                  <a:gd name="T4" fmla="*/ 200 w 200"/>
                  <a:gd name="T5" fmla="*/ 74 h 83"/>
                  <a:gd name="T6" fmla="*/ 188 w 200"/>
                  <a:gd name="T7" fmla="*/ 83 h 83"/>
                  <a:gd name="T8" fmla="*/ 166 w 200"/>
                  <a:gd name="T9" fmla="*/ 80 h 83"/>
                  <a:gd name="T10" fmla="*/ 166 w 200"/>
                  <a:gd name="T11" fmla="*/ 80 h 83"/>
                  <a:gd name="T12" fmla="*/ 126 w 200"/>
                  <a:gd name="T13" fmla="*/ 74 h 83"/>
                  <a:gd name="T14" fmla="*/ 86 w 200"/>
                  <a:gd name="T15" fmla="*/ 80 h 83"/>
                  <a:gd name="T16" fmla="*/ 50 w 200"/>
                  <a:gd name="T17" fmla="*/ 80 h 83"/>
                  <a:gd name="T18" fmla="*/ 50 w 200"/>
                  <a:gd name="T19" fmla="*/ 80 h 83"/>
                  <a:gd name="T20" fmla="*/ 10 w 200"/>
                  <a:gd name="T21" fmla="*/ 74 h 83"/>
                  <a:gd name="T22" fmla="*/ 0 w 200"/>
                  <a:gd name="T23" fmla="*/ 46 h 83"/>
                  <a:gd name="T24" fmla="*/ 31 w 200"/>
                  <a:gd name="T25" fmla="*/ 13 h 83"/>
                  <a:gd name="T26" fmla="*/ 31 w 200"/>
                  <a:gd name="T27" fmla="*/ 13 h 83"/>
                  <a:gd name="T28" fmla="*/ 56 w 200"/>
                  <a:gd name="T29" fmla="*/ 6 h 83"/>
                  <a:gd name="T30" fmla="*/ 105 w 200"/>
                  <a:gd name="T31" fmla="*/ 0 h 83"/>
                  <a:gd name="T32" fmla="*/ 166 w 200"/>
                  <a:gd name="T33" fmla="*/ 28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0"/>
                  <a:gd name="T52" fmla="*/ 0 h 83"/>
                  <a:gd name="T53" fmla="*/ 200 w 20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0" h="83">
                    <a:moveTo>
                      <a:pt x="166" y="28"/>
                    </a:moveTo>
                    <a:lnTo>
                      <a:pt x="194" y="56"/>
                    </a:lnTo>
                    <a:lnTo>
                      <a:pt x="200" y="74"/>
                    </a:lnTo>
                    <a:lnTo>
                      <a:pt x="188" y="83"/>
                    </a:lnTo>
                    <a:lnTo>
                      <a:pt x="166" y="80"/>
                    </a:lnTo>
                    <a:lnTo>
                      <a:pt x="126" y="74"/>
                    </a:lnTo>
                    <a:lnTo>
                      <a:pt x="86" y="80"/>
                    </a:lnTo>
                    <a:lnTo>
                      <a:pt x="50" y="80"/>
                    </a:lnTo>
                    <a:lnTo>
                      <a:pt x="10" y="74"/>
                    </a:lnTo>
                    <a:lnTo>
                      <a:pt x="0" y="46"/>
                    </a:lnTo>
                    <a:lnTo>
                      <a:pt x="31" y="13"/>
                    </a:lnTo>
                    <a:lnTo>
                      <a:pt x="56" y="6"/>
                    </a:lnTo>
                    <a:lnTo>
                      <a:pt x="105" y="0"/>
                    </a:lnTo>
                    <a:lnTo>
                      <a:pt x="166" y="28"/>
                    </a:lnTo>
                    <a:close/>
                  </a:path>
                </a:pathLst>
              </a:custGeom>
              <a:solidFill>
                <a:srgbClr val="139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91" name="Freeform 214"/>
              <p:cNvSpPr>
                <a:spLocks/>
              </p:cNvSpPr>
              <p:nvPr/>
            </p:nvSpPr>
            <p:spPr bwMode="auto">
              <a:xfrm>
                <a:off x="4397" y="4225"/>
                <a:ext cx="148" cy="67"/>
              </a:xfrm>
              <a:custGeom>
                <a:avLst/>
                <a:gdLst>
                  <a:gd name="T0" fmla="*/ 120 w 148"/>
                  <a:gd name="T1" fmla="*/ 15 h 67"/>
                  <a:gd name="T2" fmla="*/ 148 w 148"/>
                  <a:gd name="T3" fmla="*/ 49 h 67"/>
                  <a:gd name="T4" fmla="*/ 148 w 148"/>
                  <a:gd name="T5" fmla="*/ 67 h 67"/>
                  <a:gd name="T6" fmla="*/ 120 w 148"/>
                  <a:gd name="T7" fmla="*/ 67 h 67"/>
                  <a:gd name="T8" fmla="*/ 120 w 148"/>
                  <a:gd name="T9" fmla="*/ 67 h 67"/>
                  <a:gd name="T10" fmla="*/ 92 w 148"/>
                  <a:gd name="T11" fmla="*/ 61 h 67"/>
                  <a:gd name="T12" fmla="*/ 65 w 148"/>
                  <a:gd name="T13" fmla="*/ 61 h 67"/>
                  <a:gd name="T14" fmla="*/ 37 w 148"/>
                  <a:gd name="T15" fmla="*/ 67 h 67"/>
                  <a:gd name="T16" fmla="*/ 37 w 148"/>
                  <a:gd name="T17" fmla="*/ 67 h 67"/>
                  <a:gd name="T18" fmla="*/ 3 w 148"/>
                  <a:gd name="T19" fmla="*/ 61 h 67"/>
                  <a:gd name="T20" fmla="*/ 0 w 148"/>
                  <a:gd name="T21" fmla="*/ 39 h 67"/>
                  <a:gd name="T22" fmla="*/ 22 w 148"/>
                  <a:gd name="T23" fmla="*/ 15 h 67"/>
                  <a:gd name="T24" fmla="*/ 22 w 148"/>
                  <a:gd name="T25" fmla="*/ 15 h 67"/>
                  <a:gd name="T26" fmla="*/ 37 w 148"/>
                  <a:gd name="T27" fmla="*/ 6 h 67"/>
                  <a:gd name="T28" fmla="*/ 77 w 148"/>
                  <a:gd name="T29" fmla="*/ 0 h 67"/>
                  <a:gd name="T30" fmla="*/ 120 w 148"/>
                  <a:gd name="T31" fmla="*/ 15 h 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8"/>
                  <a:gd name="T49" fmla="*/ 0 h 67"/>
                  <a:gd name="T50" fmla="*/ 148 w 148"/>
                  <a:gd name="T51" fmla="*/ 67 h 6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8" h="67">
                    <a:moveTo>
                      <a:pt x="120" y="15"/>
                    </a:moveTo>
                    <a:lnTo>
                      <a:pt x="148" y="49"/>
                    </a:lnTo>
                    <a:lnTo>
                      <a:pt x="148" y="67"/>
                    </a:lnTo>
                    <a:lnTo>
                      <a:pt x="120" y="67"/>
                    </a:lnTo>
                    <a:lnTo>
                      <a:pt x="92" y="61"/>
                    </a:lnTo>
                    <a:lnTo>
                      <a:pt x="65" y="61"/>
                    </a:lnTo>
                    <a:lnTo>
                      <a:pt x="37" y="67"/>
                    </a:lnTo>
                    <a:lnTo>
                      <a:pt x="3" y="61"/>
                    </a:lnTo>
                    <a:lnTo>
                      <a:pt x="0" y="39"/>
                    </a:lnTo>
                    <a:lnTo>
                      <a:pt x="22" y="15"/>
                    </a:lnTo>
                    <a:lnTo>
                      <a:pt x="37" y="6"/>
                    </a:lnTo>
                    <a:lnTo>
                      <a:pt x="77" y="0"/>
                    </a:lnTo>
                    <a:lnTo>
                      <a:pt x="120" y="15"/>
                    </a:lnTo>
                    <a:close/>
                  </a:path>
                </a:pathLst>
              </a:custGeom>
              <a:solidFill>
                <a:srgbClr val="26A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92" name="Freeform 215"/>
              <p:cNvSpPr>
                <a:spLocks/>
              </p:cNvSpPr>
              <p:nvPr/>
            </p:nvSpPr>
            <p:spPr bwMode="auto">
              <a:xfrm>
                <a:off x="4419" y="4237"/>
                <a:ext cx="116" cy="55"/>
              </a:xfrm>
              <a:custGeom>
                <a:avLst/>
                <a:gdLst>
                  <a:gd name="T0" fmla="*/ 98 w 116"/>
                  <a:gd name="T1" fmla="*/ 21 h 55"/>
                  <a:gd name="T2" fmla="*/ 116 w 116"/>
                  <a:gd name="T3" fmla="*/ 37 h 55"/>
                  <a:gd name="T4" fmla="*/ 116 w 116"/>
                  <a:gd name="T5" fmla="*/ 49 h 55"/>
                  <a:gd name="T6" fmla="*/ 98 w 116"/>
                  <a:gd name="T7" fmla="*/ 55 h 55"/>
                  <a:gd name="T8" fmla="*/ 98 w 116"/>
                  <a:gd name="T9" fmla="*/ 55 h 55"/>
                  <a:gd name="T10" fmla="*/ 76 w 116"/>
                  <a:gd name="T11" fmla="*/ 43 h 55"/>
                  <a:gd name="T12" fmla="*/ 55 w 116"/>
                  <a:gd name="T13" fmla="*/ 43 h 55"/>
                  <a:gd name="T14" fmla="*/ 33 w 116"/>
                  <a:gd name="T15" fmla="*/ 55 h 55"/>
                  <a:gd name="T16" fmla="*/ 33 w 116"/>
                  <a:gd name="T17" fmla="*/ 55 h 55"/>
                  <a:gd name="T18" fmla="*/ 6 w 116"/>
                  <a:gd name="T19" fmla="*/ 43 h 55"/>
                  <a:gd name="T20" fmla="*/ 0 w 116"/>
                  <a:gd name="T21" fmla="*/ 27 h 55"/>
                  <a:gd name="T22" fmla="*/ 15 w 116"/>
                  <a:gd name="T23" fmla="*/ 3 h 55"/>
                  <a:gd name="T24" fmla="*/ 15 w 116"/>
                  <a:gd name="T25" fmla="*/ 3 h 55"/>
                  <a:gd name="T26" fmla="*/ 33 w 116"/>
                  <a:gd name="T27" fmla="*/ 0 h 55"/>
                  <a:gd name="T28" fmla="*/ 61 w 116"/>
                  <a:gd name="T29" fmla="*/ 0 h 55"/>
                  <a:gd name="T30" fmla="*/ 98 w 116"/>
                  <a:gd name="T31" fmla="*/ 21 h 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16"/>
                  <a:gd name="T49" fmla="*/ 0 h 55"/>
                  <a:gd name="T50" fmla="*/ 116 w 116"/>
                  <a:gd name="T51" fmla="*/ 55 h 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16" h="55">
                    <a:moveTo>
                      <a:pt x="98" y="21"/>
                    </a:moveTo>
                    <a:lnTo>
                      <a:pt x="116" y="37"/>
                    </a:lnTo>
                    <a:lnTo>
                      <a:pt x="116" y="49"/>
                    </a:lnTo>
                    <a:lnTo>
                      <a:pt x="98" y="55"/>
                    </a:lnTo>
                    <a:lnTo>
                      <a:pt x="76" y="43"/>
                    </a:lnTo>
                    <a:lnTo>
                      <a:pt x="55" y="43"/>
                    </a:lnTo>
                    <a:lnTo>
                      <a:pt x="33" y="55"/>
                    </a:lnTo>
                    <a:lnTo>
                      <a:pt x="6" y="43"/>
                    </a:lnTo>
                    <a:lnTo>
                      <a:pt x="0" y="27"/>
                    </a:lnTo>
                    <a:lnTo>
                      <a:pt x="15" y="3"/>
                    </a:lnTo>
                    <a:lnTo>
                      <a:pt x="33" y="0"/>
                    </a:lnTo>
                    <a:lnTo>
                      <a:pt x="61" y="0"/>
                    </a:lnTo>
                    <a:lnTo>
                      <a:pt x="98" y="21"/>
                    </a:lnTo>
                    <a:close/>
                  </a:path>
                </a:pathLst>
              </a:custGeom>
              <a:solidFill>
                <a:srgbClr val="39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93" name="Freeform 216"/>
              <p:cNvSpPr>
                <a:spLocks/>
              </p:cNvSpPr>
              <p:nvPr/>
            </p:nvSpPr>
            <p:spPr bwMode="auto">
              <a:xfrm>
                <a:off x="4446" y="4246"/>
                <a:ext cx="71" cy="28"/>
              </a:xfrm>
              <a:custGeom>
                <a:avLst/>
                <a:gdLst>
                  <a:gd name="T0" fmla="*/ 6 w 71"/>
                  <a:gd name="T1" fmla="*/ 12 h 28"/>
                  <a:gd name="T2" fmla="*/ 16 w 71"/>
                  <a:gd name="T3" fmla="*/ 6 h 28"/>
                  <a:gd name="T4" fmla="*/ 34 w 71"/>
                  <a:gd name="T5" fmla="*/ 0 h 28"/>
                  <a:gd name="T6" fmla="*/ 56 w 71"/>
                  <a:gd name="T7" fmla="*/ 12 h 28"/>
                  <a:gd name="T8" fmla="*/ 56 w 71"/>
                  <a:gd name="T9" fmla="*/ 12 h 28"/>
                  <a:gd name="T10" fmla="*/ 71 w 71"/>
                  <a:gd name="T11" fmla="*/ 22 h 28"/>
                  <a:gd name="T12" fmla="*/ 68 w 71"/>
                  <a:gd name="T13" fmla="*/ 28 h 28"/>
                  <a:gd name="T14" fmla="*/ 56 w 71"/>
                  <a:gd name="T15" fmla="*/ 28 h 28"/>
                  <a:gd name="T16" fmla="*/ 56 w 71"/>
                  <a:gd name="T17" fmla="*/ 28 h 28"/>
                  <a:gd name="T18" fmla="*/ 43 w 71"/>
                  <a:gd name="T19" fmla="*/ 28 h 28"/>
                  <a:gd name="T20" fmla="*/ 34 w 71"/>
                  <a:gd name="T21" fmla="*/ 28 h 28"/>
                  <a:gd name="T22" fmla="*/ 22 w 71"/>
                  <a:gd name="T23" fmla="*/ 28 h 28"/>
                  <a:gd name="T24" fmla="*/ 22 w 71"/>
                  <a:gd name="T25" fmla="*/ 28 h 28"/>
                  <a:gd name="T26" fmla="*/ 6 w 71"/>
                  <a:gd name="T27" fmla="*/ 28 h 28"/>
                  <a:gd name="T28" fmla="*/ 0 w 71"/>
                  <a:gd name="T29" fmla="*/ 18 h 28"/>
                  <a:gd name="T30" fmla="*/ 6 w 71"/>
                  <a:gd name="T31" fmla="*/ 12 h 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1"/>
                  <a:gd name="T49" fmla="*/ 0 h 28"/>
                  <a:gd name="T50" fmla="*/ 71 w 71"/>
                  <a:gd name="T51" fmla="*/ 28 h 2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1" h="28">
                    <a:moveTo>
                      <a:pt x="6" y="12"/>
                    </a:moveTo>
                    <a:lnTo>
                      <a:pt x="16" y="6"/>
                    </a:lnTo>
                    <a:lnTo>
                      <a:pt x="34" y="0"/>
                    </a:lnTo>
                    <a:lnTo>
                      <a:pt x="56" y="12"/>
                    </a:lnTo>
                    <a:lnTo>
                      <a:pt x="71" y="22"/>
                    </a:lnTo>
                    <a:lnTo>
                      <a:pt x="68" y="28"/>
                    </a:lnTo>
                    <a:lnTo>
                      <a:pt x="56" y="28"/>
                    </a:lnTo>
                    <a:lnTo>
                      <a:pt x="43" y="28"/>
                    </a:lnTo>
                    <a:lnTo>
                      <a:pt x="34" y="28"/>
                    </a:lnTo>
                    <a:lnTo>
                      <a:pt x="22" y="28"/>
                    </a:lnTo>
                    <a:lnTo>
                      <a:pt x="6" y="28"/>
                    </a:lnTo>
                    <a:lnTo>
                      <a:pt x="0" y="18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4C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94" name="Freeform 217"/>
              <p:cNvSpPr>
                <a:spLocks/>
              </p:cNvSpPr>
              <p:nvPr/>
            </p:nvSpPr>
            <p:spPr bwMode="auto">
              <a:xfrm>
                <a:off x="4627" y="3779"/>
                <a:ext cx="811" cy="212"/>
              </a:xfrm>
              <a:custGeom>
                <a:avLst/>
                <a:gdLst>
                  <a:gd name="T0" fmla="*/ 790 w 811"/>
                  <a:gd name="T1" fmla="*/ 46 h 212"/>
                  <a:gd name="T2" fmla="*/ 768 w 811"/>
                  <a:gd name="T3" fmla="*/ 62 h 212"/>
                  <a:gd name="T4" fmla="*/ 728 w 811"/>
                  <a:gd name="T5" fmla="*/ 80 h 212"/>
                  <a:gd name="T6" fmla="*/ 673 w 811"/>
                  <a:gd name="T7" fmla="*/ 102 h 212"/>
                  <a:gd name="T8" fmla="*/ 612 w 811"/>
                  <a:gd name="T9" fmla="*/ 117 h 212"/>
                  <a:gd name="T10" fmla="*/ 541 w 811"/>
                  <a:gd name="T11" fmla="*/ 141 h 212"/>
                  <a:gd name="T12" fmla="*/ 461 w 811"/>
                  <a:gd name="T13" fmla="*/ 163 h 212"/>
                  <a:gd name="T14" fmla="*/ 384 w 811"/>
                  <a:gd name="T15" fmla="*/ 178 h 212"/>
                  <a:gd name="T16" fmla="*/ 307 w 811"/>
                  <a:gd name="T17" fmla="*/ 197 h 212"/>
                  <a:gd name="T18" fmla="*/ 307 w 811"/>
                  <a:gd name="T19" fmla="*/ 197 h 212"/>
                  <a:gd name="T20" fmla="*/ 123 w 811"/>
                  <a:gd name="T21" fmla="*/ 212 h 212"/>
                  <a:gd name="T22" fmla="*/ 0 w 811"/>
                  <a:gd name="T23" fmla="*/ 206 h 212"/>
                  <a:gd name="T24" fmla="*/ 7 w 811"/>
                  <a:gd name="T25" fmla="*/ 163 h 212"/>
                  <a:gd name="T26" fmla="*/ 7 w 811"/>
                  <a:gd name="T27" fmla="*/ 163 h 212"/>
                  <a:gd name="T28" fmla="*/ 31 w 811"/>
                  <a:gd name="T29" fmla="*/ 157 h 212"/>
                  <a:gd name="T30" fmla="*/ 80 w 811"/>
                  <a:gd name="T31" fmla="*/ 141 h 212"/>
                  <a:gd name="T32" fmla="*/ 157 w 811"/>
                  <a:gd name="T33" fmla="*/ 117 h 212"/>
                  <a:gd name="T34" fmla="*/ 240 w 811"/>
                  <a:gd name="T35" fmla="*/ 102 h 212"/>
                  <a:gd name="T36" fmla="*/ 323 w 811"/>
                  <a:gd name="T37" fmla="*/ 86 h 212"/>
                  <a:gd name="T38" fmla="*/ 390 w 811"/>
                  <a:gd name="T39" fmla="*/ 80 h 212"/>
                  <a:gd name="T40" fmla="*/ 390 w 811"/>
                  <a:gd name="T41" fmla="*/ 80 h 212"/>
                  <a:gd name="T42" fmla="*/ 501 w 811"/>
                  <a:gd name="T43" fmla="*/ 62 h 212"/>
                  <a:gd name="T44" fmla="*/ 618 w 811"/>
                  <a:gd name="T45" fmla="*/ 40 h 212"/>
                  <a:gd name="T46" fmla="*/ 722 w 811"/>
                  <a:gd name="T47" fmla="*/ 12 h 212"/>
                  <a:gd name="T48" fmla="*/ 722 w 811"/>
                  <a:gd name="T49" fmla="*/ 12 h 212"/>
                  <a:gd name="T50" fmla="*/ 790 w 811"/>
                  <a:gd name="T51" fmla="*/ 0 h 212"/>
                  <a:gd name="T52" fmla="*/ 811 w 811"/>
                  <a:gd name="T53" fmla="*/ 12 h 212"/>
                  <a:gd name="T54" fmla="*/ 790 w 811"/>
                  <a:gd name="T55" fmla="*/ 46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11"/>
                  <a:gd name="T85" fmla="*/ 0 h 212"/>
                  <a:gd name="T86" fmla="*/ 811 w 811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11" h="212">
                    <a:moveTo>
                      <a:pt x="790" y="46"/>
                    </a:moveTo>
                    <a:lnTo>
                      <a:pt x="768" y="62"/>
                    </a:lnTo>
                    <a:lnTo>
                      <a:pt x="728" y="80"/>
                    </a:lnTo>
                    <a:lnTo>
                      <a:pt x="673" y="102"/>
                    </a:lnTo>
                    <a:lnTo>
                      <a:pt x="612" y="117"/>
                    </a:lnTo>
                    <a:lnTo>
                      <a:pt x="541" y="141"/>
                    </a:lnTo>
                    <a:lnTo>
                      <a:pt x="461" y="163"/>
                    </a:lnTo>
                    <a:lnTo>
                      <a:pt x="384" y="178"/>
                    </a:lnTo>
                    <a:lnTo>
                      <a:pt x="307" y="197"/>
                    </a:lnTo>
                    <a:lnTo>
                      <a:pt x="123" y="212"/>
                    </a:lnTo>
                    <a:lnTo>
                      <a:pt x="0" y="206"/>
                    </a:lnTo>
                    <a:lnTo>
                      <a:pt x="7" y="163"/>
                    </a:lnTo>
                    <a:lnTo>
                      <a:pt x="31" y="157"/>
                    </a:lnTo>
                    <a:lnTo>
                      <a:pt x="80" y="141"/>
                    </a:lnTo>
                    <a:lnTo>
                      <a:pt x="157" y="117"/>
                    </a:lnTo>
                    <a:lnTo>
                      <a:pt x="240" y="102"/>
                    </a:lnTo>
                    <a:lnTo>
                      <a:pt x="323" y="86"/>
                    </a:lnTo>
                    <a:lnTo>
                      <a:pt x="390" y="80"/>
                    </a:lnTo>
                    <a:lnTo>
                      <a:pt x="501" y="62"/>
                    </a:lnTo>
                    <a:lnTo>
                      <a:pt x="618" y="40"/>
                    </a:lnTo>
                    <a:lnTo>
                      <a:pt x="722" y="12"/>
                    </a:lnTo>
                    <a:lnTo>
                      <a:pt x="790" y="0"/>
                    </a:lnTo>
                    <a:lnTo>
                      <a:pt x="811" y="12"/>
                    </a:lnTo>
                    <a:lnTo>
                      <a:pt x="790" y="46"/>
                    </a:lnTo>
                    <a:close/>
                  </a:path>
                </a:pathLst>
              </a:custGeom>
              <a:solidFill>
                <a:srgbClr val="0C9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95" name="Freeform 218"/>
              <p:cNvSpPr>
                <a:spLocks/>
              </p:cNvSpPr>
              <p:nvPr/>
            </p:nvSpPr>
            <p:spPr bwMode="auto">
              <a:xfrm>
                <a:off x="4689" y="3798"/>
                <a:ext cx="712" cy="178"/>
              </a:xfrm>
              <a:custGeom>
                <a:avLst/>
                <a:gdLst>
                  <a:gd name="T0" fmla="*/ 694 w 712"/>
                  <a:gd name="T1" fmla="*/ 27 h 178"/>
                  <a:gd name="T2" fmla="*/ 678 w 712"/>
                  <a:gd name="T3" fmla="*/ 43 h 178"/>
                  <a:gd name="T4" fmla="*/ 639 w 712"/>
                  <a:gd name="T5" fmla="*/ 61 h 178"/>
                  <a:gd name="T6" fmla="*/ 596 w 712"/>
                  <a:gd name="T7" fmla="*/ 76 h 178"/>
                  <a:gd name="T8" fmla="*/ 534 w 712"/>
                  <a:gd name="T9" fmla="*/ 98 h 178"/>
                  <a:gd name="T10" fmla="*/ 473 w 712"/>
                  <a:gd name="T11" fmla="*/ 116 h 178"/>
                  <a:gd name="T12" fmla="*/ 405 w 712"/>
                  <a:gd name="T13" fmla="*/ 132 h 178"/>
                  <a:gd name="T14" fmla="*/ 341 w 712"/>
                  <a:gd name="T15" fmla="*/ 150 h 178"/>
                  <a:gd name="T16" fmla="*/ 279 w 712"/>
                  <a:gd name="T17" fmla="*/ 159 h 178"/>
                  <a:gd name="T18" fmla="*/ 279 w 712"/>
                  <a:gd name="T19" fmla="*/ 159 h 178"/>
                  <a:gd name="T20" fmla="*/ 110 w 712"/>
                  <a:gd name="T21" fmla="*/ 178 h 178"/>
                  <a:gd name="T22" fmla="*/ 0 w 712"/>
                  <a:gd name="T23" fmla="*/ 178 h 178"/>
                  <a:gd name="T24" fmla="*/ 12 w 712"/>
                  <a:gd name="T25" fmla="*/ 144 h 178"/>
                  <a:gd name="T26" fmla="*/ 12 w 712"/>
                  <a:gd name="T27" fmla="*/ 144 h 178"/>
                  <a:gd name="T28" fmla="*/ 27 w 712"/>
                  <a:gd name="T29" fmla="*/ 138 h 178"/>
                  <a:gd name="T30" fmla="*/ 74 w 712"/>
                  <a:gd name="T31" fmla="*/ 122 h 178"/>
                  <a:gd name="T32" fmla="*/ 141 w 712"/>
                  <a:gd name="T33" fmla="*/ 104 h 178"/>
                  <a:gd name="T34" fmla="*/ 206 w 712"/>
                  <a:gd name="T35" fmla="*/ 83 h 178"/>
                  <a:gd name="T36" fmla="*/ 273 w 712"/>
                  <a:gd name="T37" fmla="*/ 67 h 178"/>
                  <a:gd name="T38" fmla="*/ 328 w 712"/>
                  <a:gd name="T39" fmla="*/ 61 h 178"/>
                  <a:gd name="T40" fmla="*/ 328 w 712"/>
                  <a:gd name="T41" fmla="*/ 61 h 178"/>
                  <a:gd name="T42" fmla="*/ 433 w 712"/>
                  <a:gd name="T43" fmla="*/ 43 h 178"/>
                  <a:gd name="T44" fmla="*/ 540 w 712"/>
                  <a:gd name="T45" fmla="*/ 27 h 178"/>
                  <a:gd name="T46" fmla="*/ 629 w 712"/>
                  <a:gd name="T47" fmla="*/ 12 h 178"/>
                  <a:gd name="T48" fmla="*/ 629 w 712"/>
                  <a:gd name="T49" fmla="*/ 12 h 178"/>
                  <a:gd name="T50" fmla="*/ 688 w 712"/>
                  <a:gd name="T51" fmla="*/ 0 h 178"/>
                  <a:gd name="T52" fmla="*/ 712 w 712"/>
                  <a:gd name="T53" fmla="*/ 6 h 178"/>
                  <a:gd name="T54" fmla="*/ 694 w 712"/>
                  <a:gd name="T55" fmla="*/ 27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712"/>
                  <a:gd name="T85" fmla="*/ 0 h 178"/>
                  <a:gd name="T86" fmla="*/ 712 w 712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712" h="178">
                    <a:moveTo>
                      <a:pt x="694" y="27"/>
                    </a:moveTo>
                    <a:lnTo>
                      <a:pt x="678" y="43"/>
                    </a:lnTo>
                    <a:lnTo>
                      <a:pt x="639" y="61"/>
                    </a:lnTo>
                    <a:lnTo>
                      <a:pt x="596" y="76"/>
                    </a:lnTo>
                    <a:lnTo>
                      <a:pt x="534" y="98"/>
                    </a:lnTo>
                    <a:lnTo>
                      <a:pt x="473" y="116"/>
                    </a:lnTo>
                    <a:lnTo>
                      <a:pt x="405" y="132"/>
                    </a:lnTo>
                    <a:lnTo>
                      <a:pt x="341" y="150"/>
                    </a:lnTo>
                    <a:lnTo>
                      <a:pt x="279" y="159"/>
                    </a:lnTo>
                    <a:lnTo>
                      <a:pt x="110" y="178"/>
                    </a:lnTo>
                    <a:lnTo>
                      <a:pt x="0" y="178"/>
                    </a:lnTo>
                    <a:lnTo>
                      <a:pt x="12" y="144"/>
                    </a:lnTo>
                    <a:lnTo>
                      <a:pt x="27" y="138"/>
                    </a:lnTo>
                    <a:lnTo>
                      <a:pt x="74" y="122"/>
                    </a:lnTo>
                    <a:lnTo>
                      <a:pt x="141" y="104"/>
                    </a:lnTo>
                    <a:lnTo>
                      <a:pt x="206" y="83"/>
                    </a:lnTo>
                    <a:lnTo>
                      <a:pt x="273" y="67"/>
                    </a:lnTo>
                    <a:lnTo>
                      <a:pt x="328" y="61"/>
                    </a:lnTo>
                    <a:lnTo>
                      <a:pt x="433" y="43"/>
                    </a:lnTo>
                    <a:lnTo>
                      <a:pt x="540" y="27"/>
                    </a:lnTo>
                    <a:lnTo>
                      <a:pt x="629" y="12"/>
                    </a:lnTo>
                    <a:lnTo>
                      <a:pt x="688" y="0"/>
                    </a:lnTo>
                    <a:lnTo>
                      <a:pt x="712" y="6"/>
                    </a:lnTo>
                    <a:lnTo>
                      <a:pt x="694" y="27"/>
                    </a:lnTo>
                    <a:close/>
                  </a:path>
                </a:pathLst>
              </a:custGeom>
              <a:solidFill>
                <a:srgbClr val="199A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96" name="Freeform 219"/>
              <p:cNvSpPr>
                <a:spLocks/>
              </p:cNvSpPr>
              <p:nvPr/>
            </p:nvSpPr>
            <p:spPr bwMode="auto">
              <a:xfrm>
                <a:off x="4750" y="3810"/>
                <a:ext cx="611" cy="153"/>
              </a:xfrm>
              <a:custGeom>
                <a:avLst/>
                <a:gdLst>
                  <a:gd name="T0" fmla="*/ 599 w 611"/>
                  <a:gd name="T1" fmla="*/ 31 h 153"/>
                  <a:gd name="T2" fmla="*/ 568 w 611"/>
                  <a:gd name="T3" fmla="*/ 49 h 153"/>
                  <a:gd name="T4" fmla="*/ 501 w 611"/>
                  <a:gd name="T5" fmla="*/ 71 h 153"/>
                  <a:gd name="T6" fmla="*/ 418 w 611"/>
                  <a:gd name="T7" fmla="*/ 92 h 153"/>
                  <a:gd name="T8" fmla="*/ 323 w 611"/>
                  <a:gd name="T9" fmla="*/ 114 h 153"/>
                  <a:gd name="T10" fmla="*/ 234 w 611"/>
                  <a:gd name="T11" fmla="*/ 132 h 153"/>
                  <a:gd name="T12" fmla="*/ 234 w 611"/>
                  <a:gd name="T13" fmla="*/ 132 h 153"/>
                  <a:gd name="T14" fmla="*/ 95 w 611"/>
                  <a:gd name="T15" fmla="*/ 153 h 153"/>
                  <a:gd name="T16" fmla="*/ 0 w 611"/>
                  <a:gd name="T17" fmla="*/ 147 h 153"/>
                  <a:gd name="T18" fmla="*/ 0 w 611"/>
                  <a:gd name="T19" fmla="*/ 114 h 153"/>
                  <a:gd name="T20" fmla="*/ 0 w 611"/>
                  <a:gd name="T21" fmla="*/ 114 h 153"/>
                  <a:gd name="T22" fmla="*/ 34 w 611"/>
                  <a:gd name="T23" fmla="*/ 104 h 153"/>
                  <a:gd name="T24" fmla="*/ 111 w 611"/>
                  <a:gd name="T25" fmla="*/ 83 h 153"/>
                  <a:gd name="T26" fmla="*/ 206 w 611"/>
                  <a:gd name="T27" fmla="*/ 58 h 153"/>
                  <a:gd name="T28" fmla="*/ 283 w 611"/>
                  <a:gd name="T29" fmla="*/ 49 h 153"/>
                  <a:gd name="T30" fmla="*/ 283 w 611"/>
                  <a:gd name="T31" fmla="*/ 49 h 153"/>
                  <a:gd name="T32" fmla="*/ 372 w 611"/>
                  <a:gd name="T33" fmla="*/ 37 h 153"/>
                  <a:gd name="T34" fmla="*/ 461 w 611"/>
                  <a:gd name="T35" fmla="*/ 28 h 153"/>
                  <a:gd name="T36" fmla="*/ 535 w 611"/>
                  <a:gd name="T37" fmla="*/ 15 h 153"/>
                  <a:gd name="T38" fmla="*/ 535 w 611"/>
                  <a:gd name="T39" fmla="*/ 15 h 153"/>
                  <a:gd name="T40" fmla="*/ 590 w 611"/>
                  <a:gd name="T41" fmla="*/ 0 h 153"/>
                  <a:gd name="T42" fmla="*/ 611 w 611"/>
                  <a:gd name="T43" fmla="*/ 3 h 153"/>
                  <a:gd name="T44" fmla="*/ 599 w 611"/>
                  <a:gd name="T45" fmla="*/ 31 h 15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11"/>
                  <a:gd name="T70" fmla="*/ 0 h 153"/>
                  <a:gd name="T71" fmla="*/ 611 w 611"/>
                  <a:gd name="T72" fmla="*/ 153 h 15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11" h="153">
                    <a:moveTo>
                      <a:pt x="599" y="31"/>
                    </a:moveTo>
                    <a:lnTo>
                      <a:pt x="568" y="49"/>
                    </a:lnTo>
                    <a:lnTo>
                      <a:pt x="501" y="71"/>
                    </a:lnTo>
                    <a:lnTo>
                      <a:pt x="418" y="92"/>
                    </a:lnTo>
                    <a:lnTo>
                      <a:pt x="323" y="114"/>
                    </a:lnTo>
                    <a:lnTo>
                      <a:pt x="234" y="132"/>
                    </a:lnTo>
                    <a:lnTo>
                      <a:pt x="95" y="153"/>
                    </a:lnTo>
                    <a:lnTo>
                      <a:pt x="0" y="147"/>
                    </a:lnTo>
                    <a:lnTo>
                      <a:pt x="0" y="114"/>
                    </a:lnTo>
                    <a:lnTo>
                      <a:pt x="34" y="104"/>
                    </a:lnTo>
                    <a:lnTo>
                      <a:pt x="111" y="83"/>
                    </a:lnTo>
                    <a:lnTo>
                      <a:pt x="206" y="58"/>
                    </a:lnTo>
                    <a:lnTo>
                      <a:pt x="283" y="49"/>
                    </a:lnTo>
                    <a:lnTo>
                      <a:pt x="372" y="37"/>
                    </a:lnTo>
                    <a:lnTo>
                      <a:pt x="461" y="28"/>
                    </a:lnTo>
                    <a:lnTo>
                      <a:pt x="535" y="15"/>
                    </a:lnTo>
                    <a:lnTo>
                      <a:pt x="590" y="0"/>
                    </a:lnTo>
                    <a:lnTo>
                      <a:pt x="611" y="3"/>
                    </a:lnTo>
                    <a:lnTo>
                      <a:pt x="599" y="31"/>
                    </a:lnTo>
                    <a:close/>
                  </a:path>
                </a:pathLst>
              </a:custGeom>
              <a:solidFill>
                <a:srgbClr val="26A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97" name="Freeform 220"/>
              <p:cNvSpPr>
                <a:spLocks/>
              </p:cNvSpPr>
              <p:nvPr/>
            </p:nvSpPr>
            <p:spPr bwMode="auto">
              <a:xfrm>
                <a:off x="4812" y="3819"/>
                <a:ext cx="506" cy="132"/>
              </a:xfrm>
              <a:custGeom>
                <a:avLst/>
                <a:gdLst>
                  <a:gd name="T0" fmla="*/ 488 w 506"/>
                  <a:gd name="T1" fmla="*/ 22 h 132"/>
                  <a:gd name="T2" fmla="*/ 466 w 506"/>
                  <a:gd name="T3" fmla="*/ 40 h 132"/>
                  <a:gd name="T4" fmla="*/ 411 w 506"/>
                  <a:gd name="T5" fmla="*/ 62 h 132"/>
                  <a:gd name="T6" fmla="*/ 344 w 506"/>
                  <a:gd name="T7" fmla="*/ 83 h 132"/>
                  <a:gd name="T8" fmla="*/ 267 w 506"/>
                  <a:gd name="T9" fmla="*/ 105 h 132"/>
                  <a:gd name="T10" fmla="*/ 190 w 506"/>
                  <a:gd name="T11" fmla="*/ 123 h 132"/>
                  <a:gd name="T12" fmla="*/ 190 w 506"/>
                  <a:gd name="T13" fmla="*/ 123 h 132"/>
                  <a:gd name="T14" fmla="*/ 76 w 506"/>
                  <a:gd name="T15" fmla="*/ 132 h 132"/>
                  <a:gd name="T16" fmla="*/ 0 w 506"/>
                  <a:gd name="T17" fmla="*/ 129 h 132"/>
                  <a:gd name="T18" fmla="*/ 6 w 506"/>
                  <a:gd name="T19" fmla="*/ 105 h 132"/>
                  <a:gd name="T20" fmla="*/ 6 w 506"/>
                  <a:gd name="T21" fmla="*/ 105 h 132"/>
                  <a:gd name="T22" fmla="*/ 33 w 506"/>
                  <a:gd name="T23" fmla="*/ 95 h 132"/>
                  <a:gd name="T24" fmla="*/ 95 w 506"/>
                  <a:gd name="T25" fmla="*/ 74 h 132"/>
                  <a:gd name="T26" fmla="*/ 172 w 506"/>
                  <a:gd name="T27" fmla="*/ 49 h 132"/>
                  <a:gd name="T28" fmla="*/ 239 w 506"/>
                  <a:gd name="T29" fmla="*/ 40 h 132"/>
                  <a:gd name="T30" fmla="*/ 239 w 506"/>
                  <a:gd name="T31" fmla="*/ 40 h 132"/>
                  <a:gd name="T32" fmla="*/ 310 w 506"/>
                  <a:gd name="T33" fmla="*/ 34 h 132"/>
                  <a:gd name="T34" fmla="*/ 384 w 506"/>
                  <a:gd name="T35" fmla="*/ 22 h 132"/>
                  <a:gd name="T36" fmla="*/ 439 w 506"/>
                  <a:gd name="T37" fmla="*/ 6 h 132"/>
                  <a:gd name="T38" fmla="*/ 439 w 506"/>
                  <a:gd name="T39" fmla="*/ 6 h 132"/>
                  <a:gd name="T40" fmla="*/ 488 w 506"/>
                  <a:gd name="T41" fmla="*/ 0 h 132"/>
                  <a:gd name="T42" fmla="*/ 506 w 506"/>
                  <a:gd name="T43" fmla="*/ 6 h 132"/>
                  <a:gd name="T44" fmla="*/ 488 w 506"/>
                  <a:gd name="T45" fmla="*/ 22 h 13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06"/>
                  <a:gd name="T70" fmla="*/ 0 h 132"/>
                  <a:gd name="T71" fmla="*/ 506 w 506"/>
                  <a:gd name="T72" fmla="*/ 132 h 13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06" h="132">
                    <a:moveTo>
                      <a:pt x="488" y="22"/>
                    </a:moveTo>
                    <a:lnTo>
                      <a:pt x="466" y="40"/>
                    </a:lnTo>
                    <a:lnTo>
                      <a:pt x="411" y="62"/>
                    </a:lnTo>
                    <a:lnTo>
                      <a:pt x="344" y="83"/>
                    </a:lnTo>
                    <a:lnTo>
                      <a:pt x="267" y="105"/>
                    </a:lnTo>
                    <a:lnTo>
                      <a:pt x="190" y="123"/>
                    </a:lnTo>
                    <a:lnTo>
                      <a:pt x="76" y="132"/>
                    </a:lnTo>
                    <a:lnTo>
                      <a:pt x="0" y="129"/>
                    </a:lnTo>
                    <a:lnTo>
                      <a:pt x="6" y="105"/>
                    </a:lnTo>
                    <a:lnTo>
                      <a:pt x="33" y="95"/>
                    </a:lnTo>
                    <a:lnTo>
                      <a:pt x="95" y="74"/>
                    </a:lnTo>
                    <a:lnTo>
                      <a:pt x="172" y="49"/>
                    </a:lnTo>
                    <a:lnTo>
                      <a:pt x="239" y="40"/>
                    </a:lnTo>
                    <a:lnTo>
                      <a:pt x="310" y="34"/>
                    </a:lnTo>
                    <a:lnTo>
                      <a:pt x="384" y="22"/>
                    </a:lnTo>
                    <a:lnTo>
                      <a:pt x="439" y="6"/>
                    </a:lnTo>
                    <a:lnTo>
                      <a:pt x="488" y="0"/>
                    </a:lnTo>
                    <a:lnTo>
                      <a:pt x="506" y="6"/>
                    </a:lnTo>
                    <a:lnTo>
                      <a:pt x="488" y="22"/>
                    </a:lnTo>
                    <a:close/>
                  </a:path>
                </a:pathLst>
              </a:custGeom>
              <a:solidFill>
                <a:srgbClr val="32A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98" name="Freeform 221"/>
              <p:cNvSpPr>
                <a:spLocks/>
              </p:cNvSpPr>
              <p:nvPr/>
            </p:nvSpPr>
            <p:spPr bwMode="auto">
              <a:xfrm>
                <a:off x="4873" y="3831"/>
                <a:ext cx="405" cy="105"/>
              </a:xfrm>
              <a:custGeom>
                <a:avLst/>
                <a:gdLst>
                  <a:gd name="T0" fmla="*/ 393 w 405"/>
                  <a:gd name="T1" fmla="*/ 28 h 105"/>
                  <a:gd name="T2" fmla="*/ 344 w 405"/>
                  <a:gd name="T3" fmla="*/ 43 h 105"/>
                  <a:gd name="T4" fmla="*/ 255 w 405"/>
                  <a:gd name="T5" fmla="*/ 71 h 105"/>
                  <a:gd name="T6" fmla="*/ 160 w 405"/>
                  <a:gd name="T7" fmla="*/ 93 h 105"/>
                  <a:gd name="T8" fmla="*/ 160 w 405"/>
                  <a:gd name="T9" fmla="*/ 93 h 105"/>
                  <a:gd name="T10" fmla="*/ 68 w 405"/>
                  <a:gd name="T11" fmla="*/ 105 h 105"/>
                  <a:gd name="T12" fmla="*/ 0 w 405"/>
                  <a:gd name="T13" fmla="*/ 99 h 105"/>
                  <a:gd name="T14" fmla="*/ 12 w 405"/>
                  <a:gd name="T15" fmla="*/ 77 h 105"/>
                  <a:gd name="T16" fmla="*/ 12 w 405"/>
                  <a:gd name="T17" fmla="*/ 77 h 105"/>
                  <a:gd name="T18" fmla="*/ 43 w 405"/>
                  <a:gd name="T19" fmla="*/ 65 h 105"/>
                  <a:gd name="T20" fmla="*/ 123 w 405"/>
                  <a:gd name="T21" fmla="*/ 43 h 105"/>
                  <a:gd name="T22" fmla="*/ 194 w 405"/>
                  <a:gd name="T23" fmla="*/ 28 h 105"/>
                  <a:gd name="T24" fmla="*/ 194 w 405"/>
                  <a:gd name="T25" fmla="*/ 28 h 105"/>
                  <a:gd name="T26" fmla="*/ 249 w 405"/>
                  <a:gd name="T27" fmla="*/ 28 h 105"/>
                  <a:gd name="T28" fmla="*/ 304 w 405"/>
                  <a:gd name="T29" fmla="*/ 16 h 105"/>
                  <a:gd name="T30" fmla="*/ 359 w 405"/>
                  <a:gd name="T31" fmla="*/ 10 h 105"/>
                  <a:gd name="T32" fmla="*/ 359 w 405"/>
                  <a:gd name="T33" fmla="*/ 10 h 105"/>
                  <a:gd name="T34" fmla="*/ 393 w 405"/>
                  <a:gd name="T35" fmla="*/ 0 h 105"/>
                  <a:gd name="T36" fmla="*/ 405 w 405"/>
                  <a:gd name="T37" fmla="*/ 7 h 105"/>
                  <a:gd name="T38" fmla="*/ 393 w 405"/>
                  <a:gd name="T39" fmla="*/ 28 h 10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05"/>
                  <a:gd name="T61" fmla="*/ 0 h 105"/>
                  <a:gd name="T62" fmla="*/ 405 w 405"/>
                  <a:gd name="T63" fmla="*/ 105 h 10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05" h="105">
                    <a:moveTo>
                      <a:pt x="393" y="28"/>
                    </a:moveTo>
                    <a:lnTo>
                      <a:pt x="344" y="43"/>
                    </a:lnTo>
                    <a:lnTo>
                      <a:pt x="255" y="71"/>
                    </a:lnTo>
                    <a:lnTo>
                      <a:pt x="160" y="93"/>
                    </a:lnTo>
                    <a:lnTo>
                      <a:pt x="68" y="105"/>
                    </a:lnTo>
                    <a:lnTo>
                      <a:pt x="0" y="99"/>
                    </a:lnTo>
                    <a:lnTo>
                      <a:pt x="12" y="77"/>
                    </a:lnTo>
                    <a:lnTo>
                      <a:pt x="43" y="65"/>
                    </a:lnTo>
                    <a:lnTo>
                      <a:pt x="123" y="43"/>
                    </a:lnTo>
                    <a:lnTo>
                      <a:pt x="194" y="28"/>
                    </a:lnTo>
                    <a:lnTo>
                      <a:pt x="249" y="28"/>
                    </a:lnTo>
                    <a:lnTo>
                      <a:pt x="304" y="16"/>
                    </a:lnTo>
                    <a:lnTo>
                      <a:pt x="359" y="10"/>
                    </a:lnTo>
                    <a:lnTo>
                      <a:pt x="393" y="0"/>
                    </a:lnTo>
                    <a:lnTo>
                      <a:pt x="405" y="7"/>
                    </a:lnTo>
                    <a:lnTo>
                      <a:pt x="393" y="28"/>
                    </a:lnTo>
                    <a:close/>
                  </a:path>
                </a:pathLst>
              </a:custGeom>
              <a:solidFill>
                <a:srgbClr val="3FB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99" name="Freeform 222"/>
              <p:cNvSpPr>
                <a:spLocks/>
              </p:cNvSpPr>
              <p:nvPr/>
            </p:nvSpPr>
            <p:spPr bwMode="auto">
              <a:xfrm>
                <a:off x="4934" y="3841"/>
                <a:ext cx="305" cy="79"/>
              </a:xfrm>
              <a:custGeom>
                <a:avLst/>
                <a:gdLst>
                  <a:gd name="T0" fmla="*/ 0 w 305"/>
                  <a:gd name="T1" fmla="*/ 67 h 79"/>
                  <a:gd name="T2" fmla="*/ 28 w 305"/>
                  <a:gd name="T3" fmla="*/ 55 h 79"/>
                  <a:gd name="T4" fmla="*/ 83 w 305"/>
                  <a:gd name="T5" fmla="*/ 40 h 79"/>
                  <a:gd name="T6" fmla="*/ 133 w 305"/>
                  <a:gd name="T7" fmla="*/ 33 h 79"/>
                  <a:gd name="T8" fmla="*/ 133 w 305"/>
                  <a:gd name="T9" fmla="*/ 33 h 79"/>
                  <a:gd name="T10" fmla="*/ 182 w 305"/>
                  <a:gd name="T11" fmla="*/ 24 h 79"/>
                  <a:gd name="T12" fmla="*/ 228 w 305"/>
                  <a:gd name="T13" fmla="*/ 12 h 79"/>
                  <a:gd name="T14" fmla="*/ 268 w 305"/>
                  <a:gd name="T15" fmla="*/ 0 h 79"/>
                  <a:gd name="T16" fmla="*/ 268 w 305"/>
                  <a:gd name="T17" fmla="*/ 0 h 79"/>
                  <a:gd name="T18" fmla="*/ 295 w 305"/>
                  <a:gd name="T19" fmla="*/ 0 h 79"/>
                  <a:gd name="T20" fmla="*/ 305 w 305"/>
                  <a:gd name="T21" fmla="*/ 6 h 79"/>
                  <a:gd name="T22" fmla="*/ 298 w 305"/>
                  <a:gd name="T23" fmla="*/ 18 h 79"/>
                  <a:gd name="T24" fmla="*/ 298 w 305"/>
                  <a:gd name="T25" fmla="*/ 18 h 79"/>
                  <a:gd name="T26" fmla="*/ 262 w 305"/>
                  <a:gd name="T27" fmla="*/ 33 h 79"/>
                  <a:gd name="T28" fmla="*/ 194 w 305"/>
                  <a:gd name="T29" fmla="*/ 52 h 79"/>
                  <a:gd name="T30" fmla="*/ 117 w 305"/>
                  <a:gd name="T31" fmla="*/ 67 h 79"/>
                  <a:gd name="T32" fmla="*/ 117 w 305"/>
                  <a:gd name="T33" fmla="*/ 67 h 79"/>
                  <a:gd name="T34" fmla="*/ 43 w 305"/>
                  <a:gd name="T35" fmla="*/ 79 h 79"/>
                  <a:gd name="T36" fmla="*/ 0 w 305"/>
                  <a:gd name="T37" fmla="*/ 79 h 79"/>
                  <a:gd name="T38" fmla="*/ 0 w 305"/>
                  <a:gd name="T39" fmla="*/ 67 h 7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5"/>
                  <a:gd name="T61" fmla="*/ 0 h 79"/>
                  <a:gd name="T62" fmla="*/ 305 w 305"/>
                  <a:gd name="T63" fmla="*/ 79 h 7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5" h="79">
                    <a:moveTo>
                      <a:pt x="0" y="67"/>
                    </a:moveTo>
                    <a:lnTo>
                      <a:pt x="28" y="55"/>
                    </a:lnTo>
                    <a:lnTo>
                      <a:pt x="83" y="40"/>
                    </a:lnTo>
                    <a:lnTo>
                      <a:pt x="133" y="33"/>
                    </a:lnTo>
                    <a:lnTo>
                      <a:pt x="182" y="24"/>
                    </a:lnTo>
                    <a:lnTo>
                      <a:pt x="228" y="12"/>
                    </a:lnTo>
                    <a:lnTo>
                      <a:pt x="268" y="0"/>
                    </a:lnTo>
                    <a:lnTo>
                      <a:pt x="295" y="0"/>
                    </a:lnTo>
                    <a:lnTo>
                      <a:pt x="305" y="6"/>
                    </a:lnTo>
                    <a:lnTo>
                      <a:pt x="298" y="18"/>
                    </a:lnTo>
                    <a:lnTo>
                      <a:pt x="262" y="33"/>
                    </a:lnTo>
                    <a:lnTo>
                      <a:pt x="194" y="52"/>
                    </a:lnTo>
                    <a:lnTo>
                      <a:pt x="117" y="67"/>
                    </a:lnTo>
                    <a:lnTo>
                      <a:pt x="43" y="79"/>
                    </a:lnTo>
                    <a:lnTo>
                      <a:pt x="0" y="79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4C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00" name="Freeform 223"/>
              <p:cNvSpPr>
                <a:spLocks/>
              </p:cNvSpPr>
              <p:nvPr/>
            </p:nvSpPr>
            <p:spPr bwMode="auto">
              <a:xfrm>
                <a:off x="5057" y="3838"/>
                <a:ext cx="833" cy="359"/>
              </a:xfrm>
              <a:custGeom>
                <a:avLst/>
                <a:gdLst>
                  <a:gd name="T0" fmla="*/ 28 w 833"/>
                  <a:gd name="T1" fmla="*/ 285 h 359"/>
                  <a:gd name="T2" fmla="*/ 31 w 833"/>
                  <a:gd name="T3" fmla="*/ 282 h 359"/>
                  <a:gd name="T4" fmla="*/ 43 w 833"/>
                  <a:gd name="T5" fmla="*/ 264 h 359"/>
                  <a:gd name="T6" fmla="*/ 65 w 833"/>
                  <a:gd name="T7" fmla="*/ 242 h 359"/>
                  <a:gd name="T8" fmla="*/ 89 w 833"/>
                  <a:gd name="T9" fmla="*/ 215 h 359"/>
                  <a:gd name="T10" fmla="*/ 120 w 833"/>
                  <a:gd name="T11" fmla="*/ 187 h 359"/>
                  <a:gd name="T12" fmla="*/ 166 w 833"/>
                  <a:gd name="T13" fmla="*/ 153 h 359"/>
                  <a:gd name="T14" fmla="*/ 209 w 833"/>
                  <a:gd name="T15" fmla="*/ 119 h 359"/>
                  <a:gd name="T16" fmla="*/ 255 w 833"/>
                  <a:gd name="T17" fmla="*/ 92 h 359"/>
                  <a:gd name="T18" fmla="*/ 310 w 833"/>
                  <a:gd name="T19" fmla="*/ 70 h 359"/>
                  <a:gd name="T20" fmla="*/ 310 w 833"/>
                  <a:gd name="T21" fmla="*/ 70 h 359"/>
                  <a:gd name="T22" fmla="*/ 381 w 833"/>
                  <a:gd name="T23" fmla="*/ 36 h 359"/>
                  <a:gd name="T24" fmla="*/ 443 w 833"/>
                  <a:gd name="T25" fmla="*/ 15 h 359"/>
                  <a:gd name="T26" fmla="*/ 492 w 833"/>
                  <a:gd name="T27" fmla="*/ 3 h 359"/>
                  <a:gd name="T28" fmla="*/ 538 w 833"/>
                  <a:gd name="T29" fmla="*/ 0 h 359"/>
                  <a:gd name="T30" fmla="*/ 578 w 833"/>
                  <a:gd name="T31" fmla="*/ 3 h 359"/>
                  <a:gd name="T32" fmla="*/ 608 w 833"/>
                  <a:gd name="T33" fmla="*/ 21 h 359"/>
                  <a:gd name="T34" fmla="*/ 608 w 833"/>
                  <a:gd name="T35" fmla="*/ 21 h 359"/>
                  <a:gd name="T36" fmla="*/ 676 w 833"/>
                  <a:gd name="T37" fmla="*/ 43 h 359"/>
                  <a:gd name="T38" fmla="*/ 710 w 833"/>
                  <a:gd name="T39" fmla="*/ 64 h 359"/>
                  <a:gd name="T40" fmla="*/ 691 w 833"/>
                  <a:gd name="T41" fmla="*/ 86 h 359"/>
                  <a:gd name="T42" fmla="*/ 691 w 833"/>
                  <a:gd name="T43" fmla="*/ 86 h 359"/>
                  <a:gd name="T44" fmla="*/ 682 w 833"/>
                  <a:gd name="T45" fmla="*/ 86 h 359"/>
                  <a:gd name="T46" fmla="*/ 704 w 833"/>
                  <a:gd name="T47" fmla="*/ 104 h 359"/>
                  <a:gd name="T48" fmla="*/ 743 w 833"/>
                  <a:gd name="T49" fmla="*/ 119 h 359"/>
                  <a:gd name="T50" fmla="*/ 743 w 833"/>
                  <a:gd name="T51" fmla="*/ 119 h 359"/>
                  <a:gd name="T52" fmla="*/ 777 w 833"/>
                  <a:gd name="T53" fmla="*/ 138 h 359"/>
                  <a:gd name="T54" fmla="*/ 814 w 833"/>
                  <a:gd name="T55" fmla="*/ 159 h 359"/>
                  <a:gd name="T56" fmla="*/ 833 w 833"/>
                  <a:gd name="T57" fmla="*/ 175 h 359"/>
                  <a:gd name="T58" fmla="*/ 808 w 833"/>
                  <a:gd name="T59" fmla="*/ 187 h 359"/>
                  <a:gd name="T60" fmla="*/ 808 w 833"/>
                  <a:gd name="T61" fmla="*/ 187 h 359"/>
                  <a:gd name="T62" fmla="*/ 750 w 833"/>
                  <a:gd name="T63" fmla="*/ 181 h 359"/>
                  <a:gd name="T64" fmla="*/ 654 w 833"/>
                  <a:gd name="T65" fmla="*/ 165 h 359"/>
                  <a:gd name="T66" fmla="*/ 525 w 833"/>
                  <a:gd name="T67" fmla="*/ 172 h 359"/>
                  <a:gd name="T68" fmla="*/ 525 w 833"/>
                  <a:gd name="T69" fmla="*/ 172 h 359"/>
                  <a:gd name="T70" fmla="*/ 403 w 833"/>
                  <a:gd name="T71" fmla="*/ 187 h 359"/>
                  <a:gd name="T72" fmla="*/ 289 w 833"/>
                  <a:gd name="T73" fmla="*/ 221 h 359"/>
                  <a:gd name="T74" fmla="*/ 182 w 833"/>
                  <a:gd name="T75" fmla="*/ 264 h 359"/>
                  <a:gd name="T76" fmla="*/ 92 w 833"/>
                  <a:gd name="T77" fmla="*/ 319 h 359"/>
                  <a:gd name="T78" fmla="*/ 92 w 833"/>
                  <a:gd name="T79" fmla="*/ 319 h 359"/>
                  <a:gd name="T80" fmla="*/ 56 w 833"/>
                  <a:gd name="T81" fmla="*/ 344 h 359"/>
                  <a:gd name="T82" fmla="*/ 28 w 833"/>
                  <a:gd name="T83" fmla="*/ 353 h 359"/>
                  <a:gd name="T84" fmla="*/ 10 w 833"/>
                  <a:gd name="T85" fmla="*/ 359 h 359"/>
                  <a:gd name="T86" fmla="*/ 0 w 833"/>
                  <a:gd name="T87" fmla="*/ 353 h 359"/>
                  <a:gd name="T88" fmla="*/ 0 w 833"/>
                  <a:gd name="T89" fmla="*/ 337 h 359"/>
                  <a:gd name="T90" fmla="*/ 10 w 833"/>
                  <a:gd name="T91" fmla="*/ 316 h 359"/>
                  <a:gd name="T92" fmla="*/ 28 w 833"/>
                  <a:gd name="T93" fmla="*/ 285 h 3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833"/>
                  <a:gd name="T142" fmla="*/ 0 h 359"/>
                  <a:gd name="T143" fmla="*/ 833 w 833"/>
                  <a:gd name="T144" fmla="*/ 359 h 3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833" h="359">
                    <a:moveTo>
                      <a:pt x="28" y="285"/>
                    </a:moveTo>
                    <a:lnTo>
                      <a:pt x="31" y="282"/>
                    </a:lnTo>
                    <a:lnTo>
                      <a:pt x="43" y="264"/>
                    </a:lnTo>
                    <a:lnTo>
                      <a:pt x="65" y="242"/>
                    </a:lnTo>
                    <a:lnTo>
                      <a:pt x="89" y="215"/>
                    </a:lnTo>
                    <a:lnTo>
                      <a:pt x="120" y="187"/>
                    </a:lnTo>
                    <a:lnTo>
                      <a:pt x="166" y="153"/>
                    </a:lnTo>
                    <a:lnTo>
                      <a:pt x="209" y="119"/>
                    </a:lnTo>
                    <a:lnTo>
                      <a:pt x="255" y="92"/>
                    </a:lnTo>
                    <a:lnTo>
                      <a:pt x="310" y="70"/>
                    </a:lnTo>
                    <a:lnTo>
                      <a:pt x="381" y="36"/>
                    </a:lnTo>
                    <a:lnTo>
                      <a:pt x="443" y="15"/>
                    </a:lnTo>
                    <a:lnTo>
                      <a:pt x="492" y="3"/>
                    </a:lnTo>
                    <a:lnTo>
                      <a:pt x="538" y="0"/>
                    </a:lnTo>
                    <a:lnTo>
                      <a:pt x="578" y="3"/>
                    </a:lnTo>
                    <a:lnTo>
                      <a:pt x="608" y="21"/>
                    </a:lnTo>
                    <a:lnTo>
                      <a:pt x="676" y="43"/>
                    </a:lnTo>
                    <a:lnTo>
                      <a:pt x="710" y="64"/>
                    </a:lnTo>
                    <a:lnTo>
                      <a:pt x="691" y="86"/>
                    </a:lnTo>
                    <a:lnTo>
                      <a:pt x="682" y="86"/>
                    </a:lnTo>
                    <a:lnTo>
                      <a:pt x="704" y="104"/>
                    </a:lnTo>
                    <a:lnTo>
                      <a:pt x="743" y="119"/>
                    </a:lnTo>
                    <a:lnTo>
                      <a:pt x="777" y="138"/>
                    </a:lnTo>
                    <a:lnTo>
                      <a:pt x="814" y="159"/>
                    </a:lnTo>
                    <a:lnTo>
                      <a:pt x="833" y="175"/>
                    </a:lnTo>
                    <a:lnTo>
                      <a:pt x="808" y="187"/>
                    </a:lnTo>
                    <a:lnTo>
                      <a:pt x="750" y="181"/>
                    </a:lnTo>
                    <a:lnTo>
                      <a:pt x="654" y="165"/>
                    </a:lnTo>
                    <a:lnTo>
                      <a:pt x="525" y="172"/>
                    </a:lnTo>
                    <a:lnTo>
                      <a:pt x="403" y="187"/>
                    </a:lnTo>
                    <a:lnTo>
                      <a:pt x="289" y="221"/>
                    </a:lnTo>
                    <a:lnTo>
                      <a:pt x="182" y="264"/>
                    </a:lnTo>
                    <a:lnTo>
                      <a:pt x="92" y="319"/>
                    </a:lnTo>
                    <a:lnTo>
                      <a:pt x="56" y="344"/>
                    </a:lnTo>
                    <a:lnTo>
                      <a:pt x="28" y="353"/>
                    </a:lnTo>
                    <a:lnTo>
                      <a:pt x="10" y="359"/>
                    </a:lnTo>
                    <a:lnTo>
                      <a:pt x="0" y="353"/>
                    </a:lnTo>
                    <a:lnTo>
                      <a:pt x="0" y="337"/>
                    </a:lnTo>
                    <a:lnTo>
                      <a:pt x="10" y="316"/>
                    </a:lnTo>
                    <a:lnTo>
                      <a:pt x="28" y="285"/>
                    </a:lnTo>
                    <a:close/>
                  </a:path>
                </a:pathLst>
              </a:custGeom>
              <a:solidFill>
                <a:srgbClr val="00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01" name="Freeform 224"/>
              <p:cNvSpPr>
                <a:spLocks/>
              </p:cNvSpPr>
              <p:nvPr/>
            </p:nvSpPr>
            <p:spPr bwMode="auto">
              <a:xfrm>
                <a:off x="5113" y="3847"/>
                <a:ext cx="737" cy="310"/>
              </a:xfrm>
              <a:custGeom>
                <a:avLst/>
                <a:gdLst>
                  <a:gd name="T0" fmla="*/ 469 w 737"/>
                  <a:gd name="T1" fmla="*/ 144 h 310"/>
                  <a:gd name="T2" fmla="*/ 365 w 737"/>
                  <a:gd name="T3" fmla="*/ 163 h 310"/>
                  <a:gd name="T4" fmla="*/ 261 w 737"/>
                  <a:gd name="T5" fmla="*/ 190 h 310"/>
                  <a:gd name="T6" fmla="*/ 165 w 737"/>
                  <a:gd name="T7" fmla="*/ 227 h 310"/>
                  <a:gd name="T8" fmla="*/ 89 w 737"/>
                  <a:gd name="T9" fmla="*/ 276 h 310"/>
                  <a:gd name="T10" fmla="*/ 89 w 737"/>
                  <a:gd name="T11" fmla="*/ 276 h 310"/>
                  <a:gd name="T12" fmla="*/ 43 w 737"/>
                  <a:gd name="T13" fmla="*/ 301 h 310"/>
                  <a:gd name="T14" fmla="*/ 15 w 737"/>
                  <a:gd name="T15" fmla="*/ 310 h 310"/>
                  <a:gd name="T16" fmla="*/ 0 w 737"/>
                  <a:gd name="T17" fmla="*/ 301 h 310"/>
                  <a:gd name="T18" fmla="*/ 3 w 737"/>
                  <a:gd name="T19" fmla="*/ 276 h 310"/>
                  <a:gd name="T20" fmla="*/ 21 w 737"/>
                  <a:gd name="T21" fmla="*/ 245 h 310"/>
                  <a:gd name="T22" fmla="*/ 21 w 737"/>
                  <a:gd name="T23" fmla="*/ 245 h 310"/>
                  <a:gd name="T24" fmla="*/ 27 w 737"/>
                  <a:gd name="T25" fmla="*/ 239 h 310"/>
                  <a:gd name="T26" fmla="*/ 36 w 737"/>
                  <a:gd name="T27" fmla="*/ 227 h 310"/>
                  <a:gd name="T28" fmla="*/ 61 w 737"/>
                  <a:gd name="T29" fmla="*/ 206 h 310"/>
                  <a:gd name="T30" fmla="*/ 83 w 737"/>
                  <a:gd name="T31" fmla="*/ 184 h 310"/>
                  <a:gd name="T32" fmla="*/ 116 w 737"/>
                  <a:gd name="T33" fmla="*/ 163 h 310"/>
                  <a:gd name="T34" fmla="*/ 153 w 737"/>
                  <a:gd name="T35" fmla="*/ 135 h 310"/>
                  <a:gd name="T36" fmla="*/ 193 w 737"/>
                  <a:gd name="T37" fmla="*/ 104 h 310"/>
                  <a:gd name="T38" fmla="*/ 242 w 737"/>
                  <a:gd name="T39" fmla="*/ 83 h 310"/>
                  <a:gd name="T40" fmla="*/ 288 w 737"/>
                  <a:gd name="T41" fmla="*/ 61 h 310"/>
                  <a:gd name="T42" fmla="*/ 288 w 737"/>
                  <a:gd name="T43" fmla="*/ 61 h 310"/>
                  <a:gd name="T44" fmla="*/ 359 w 737"/>
                  <a:gd name="T45" fmla="*/ 27 h 310"/>
                  <a:gd name="T46" fmla="*/ 420 w 737"/>
                  <a:gd name="T47" fmla="*/ 12 h 310"/>
                  <a:gd name="T48" fmla="*/ 469 w 737"/>
                  <a:gd name="T49" fmla="*/ 0 h 310"/>
                  <a:gd name="T50" fmla="*/ 515 w 737"/>
                  <a:gd name="T51" fmla="*/ 0 h 310"/>
                  <a:gd name="T52" fmla="*/ 552 w 737"/>
                  <a:gd name="T53" fmla="*/ 12 h 310"/>
                  <a:gd name="T54" fmla="*/ 552 w 737"/>
                  <a:gd name="T55" fmla="*/ 12 h 310"/>
                  <a:gd name="T56" fmla="*/ 598 w 737"/>
                  <a:gd name="T57" fmla="*/ 27 h 310"/>
                  <a:gd name="T58" fmla="*/ 626 w 737"/>
                  <a:gd name="T59" fmla="*/ 49 h 310"/>
                  <a:gd name="T60" fmla="*/ 635 w 737"/>
                  <a:gd name="T61" fmla="*/ 67 h 310"/>
                  <a:gd name="T62" fmla="*/ 620 w 737"/>
                  <a:gd name="T63" fmla="*/ 77 h 310"/>
                  <a:gd name="T64" fmla="*/ 620 w 737"/>
                  <a:gd name="T65" fmla="*/ 77 h 310"/>
                  <a:gd name="T66" fmla="*/ 608 w 737"/>
                  <a:gd name="T67" fmla="*/ 77 h 310"/>
                  <a:gd name="T68" fmla="*/ 626 w 737"/>
                  <a:gd name="T69" fmla="*/ 89 h 310"/>
                  <a:gd name="T70" fmla="*/ 654 w 737"/>
                  <a:gd name="T71" fmla="*/ 110 h 310"/>
                  <a:gd name="T72" fmla="*/ 654 w 737"/>
                  <a:gd name="T73" fmla="*/ 110 h 310"/>
                  <a:gd name="T74" fmla="*/ 703 w 737"/>
                  <a:gd name="T75" fmla="*/ 129 h 310"/>
                  <a:gd name="T76" fmla="*/ 737 w 737"/>
                  <a:gd name="T77" fmla="*/ 150 h 310"/>
                  <a:gd name="T78" fmla="*/ 721 w 737"/>
                  <a:gd name="T79" fmla="*/ 163 h 310"/>
                  <a:gd name="T80" fmla="*/ 721 w 737"/>
                  <a:gd name="T81" fmla="*/ 163 h 310"/>
                  <a:gd name="T82" fmla="*/ 663 w 737"/>
                  <a:gd name="T83" fmla="*/ 156 h 310"/>
                  <a:gd name="T84" fmla="*/ 586 w 737"/>
                  <a:gd name="T85" fmla="*/ 144 h 310"/>
                  <a:gd name="T86" fmla="*/ 469 w 737"/>
                  <a:gd name="T87" fmla="*/ 144 h 3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37"/>
                  <a:gd name="T133" fmla="*/ 0 h 310"/>
                  <a:gd name="T134" fmla="*/ 737 w 737"/>
                  <a:gd name="T135" fmla="*/ 310 h 3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37" h="310">
                    <a:moveTo>
                      <a:pt x="469" y="144"/>
                    </a:moveTo>
                    <a:lnTo>
                      <a:pt x="365" y="163"/>
                    </a:lnTo>
                    <a:lnTo>
                      <a:pt x="261" y="190"/>
                    </a:lnTo>
                    <a:lnTo>
                      <a:pt x="165" y="227"/>
                    </a:lnTo>
                    <a:lnTo>
                      <a:pt x="89" y="276"/>
                    </a:lnTo>
                    <a:lnTo>
                      <a:pt x="43" y="301"/>
                    </a:lnTo>
                    <a:lnTo>
                      <a:pt x="15" y="310"/>
                    </a:lnTo>
                    <a:lnTo>
                      <a:pt x="0" y="301"/>
                    </a:lnTo>
                    <a:lnTo>
                      <a:pt x="3" y="276"/>
                    </a:lnTo>
                    <a:lnTo>
                      <a:pt x="21" y="245"/>
                    </a:lnTo>
                    <a:lnTo>
                      <a:pt x="27" y="239"/>
                    </a:lnTo>
                    <a:lnTo>
                      <a:pt x="36" y="227"/>
                    </a:lnTo>
                    <a:lnTo>
                      <a:pt x="61" y="206"/>
                    </a:lnTo>
                    <a:lnTo>
                      <a:pt x="83" y="184"/>
                    </a:lnTo>
                    <a:lnTo>
                      <a:pt x="116" y="163"/>
                    </a:lnTo>
                    <a:lnTo>
                      <a:pt x="153" y="135"/>
                    </a:lnTo>
                    <a:lnTo>
                      <a:pt x="193" y="104"/>
                    </a:lnTo>
                    <a:lnTo>
                      <a:pt x="242" y="83"/>
                    </a:lnTo>
                    <a:lnTo>
                      <a:pt x="288" y="61"/>
                    </a:lnTo>
                    <a:lnTo>
                      <a:pt x="359" y="27"/>
                    </a:lnTo>
                    <a:lnTo>
                      <a:pt x="420" y="12"/>
                    </a:lnTo>
                    <a:lnTo>
                      <a:pt x="469" y="0"/>
                    </a:lnTo>
                    <a:lnTo>
                      <a:pt x="515" y="0"/>
                    </a:lnTo>
                    <a:lnTo>
                      <a:pt x="552" y="12"/>
                    </a:lnTo>
                    <a:lnTo>
                      <a:pt x="598" y="27"/>
                    </a:lnTo>
                    <a:lnTo>
                      <a:pt x="626" y="49"/>
                    </a:lnTo>
                    <a:lnTo>
                      <a:pt x="635" y="67"/>
                    </a:lnTo>
                    <a:lnTo>
                      <a:pt x="620" y="77"/>
                    </a:lnTo>
                    <a:lnTo>
                      <a:pt x="608" y="77"/>
                    </a:lnTo>
                    <a:lnTo>
                      <a:pt x="626" y="89"/>
                    </a:lnTo>
                    <a:lnTo>
                      <a:pt x="654" y="110"/>
                    </a:lnTo>
                    <a:lnTo>
                      <a:pt x="703" y="129"/>
                    </a:lnTo>
                    <a:lnTo>
                      <a:pt x="737" y="150"/>
                    </a:lnTo>
                    <a:lnTo>
                      <a:pt x="721" y="163"/>
                    </a:lnTo>
                    <a:lnTo>
                      <a:pt x="663" y="156"/>
                    </a:lnTo>
                    <a:lnTo>
                      <a:pt x="586" y="144"/>
                    </a:lnTo>
                    <a:lnTo>
                      <a:pt x="469" y="144"/>
                    </a:lnTo>
                    <a:close/>
                  </a:path>
                </a:pathLst>
              </a:custGeom>
              <a:solidFill>
                <a:srgbClr val="139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02" name="Freeform 225"/>
              <p:cNvSpPr>
                <a:spLocks/>
              </p:cNvSpPr>
              <p:nvPr/>
            </p:nvSpPr>
            <p:spPr bwMode="auto">
              <a:xfrm>
                <a:off x="5168" y="3859"/>
                <a:ext cx="648" cy="261"/>
              </a:xfrm>
              <a:custGeom>
                <a:avLst/>
                <a:gdLst>
                  <a:gd name="T0" fmla="*/ 414 w 648"/>
                  <a:gd name="T1" fmla="*/ 132 h 261"/>
                  <a:gd name="T2" fmla="*/ 292 w 648"/>
                  <a:gd name="T3" fmla="*/ 151 h 261"/>
                  <a:gd name="T4" fmla="*/ 172 w 648"/>
                  <a:gd name="T5" fmla="*/ 178 h 261"/>
                  <a:gd name="T6" fmla="*/ 64 w 648"/>
                  <a:gd name="T7" fmla="*/ 233 h 261"/>
                  <a:gd name="T8" fmla="*/ 64 w 648"/>
                  <a:gd name="T9" fmla="*/ 233 h 261"/>
                  <a:gd name="T10" fmla="*/ 28 w 648"/>
                  <a:gd name="T11" fmla="*/ 255 h 261"/>
                  <a:gd name="T12" fmla="*/ 6 w 648"/>
                  <a:gd name="T13" fmla="*/ 261 h 261"/>
                  <a:gd name="T14" fmla="*/ 0 w 648"/>
                  <a:gd name="T15" fmla="*/ 243 h 261"/>
                  <a:gd name="T16" fmla="*/ 15 w 648"/>
                  <a:gd name="T17" fmla="*/ 215 h 261"/>
                  <a:gd name="T18" fmla="*/ 15 w 648"/>
                  <a:gd name="T19" fmla="*/ 215 h 261"/>
                  <a:gd name="T20" fmla="*/ 21 w 648"/>
                  <a:gd name="T21" fmla="*/ 209 h 261"/>
                  <a:gd name="T22" fmla="*/ 34 w 648"/>
                  <a:gd name="T23" fmla="*/ 200 h 261"/>
                  <a:gd name="T24" fmla="*/ 55 w 648"/>
                  <a:gd name="T25" fmla="*/ 181 h 261"/>
                  <a:gd name="T26" fmla="*/ 77 w 648"/>
                  <a:gd name="T27" fmla="*/ 160 h 261"/>
                  <a:gd name="T28" fmla="*/ 104 w 648"/>
                  <a:gd name="T29" fmla="*/ 138 h 261"/>
                  <a:gd name="T30" fmla="*/ 138 w 648"/>
                  <a:gd name="T31" fmla="*/ 117 h 261"/>
                  <a:gd name="T32" fmla="*/ 178 w 648"/>
                  <a:gd name="T33" fmla="*/ 89 h 261"/>
                  <a:gd name="T34" fmla="*/ 209 w 648"/>
                  <a:gd name="T35" fmla="*/ 65 h 261"/>
                  <a:gd name="T36" fmla="*/ 249 w 648"/>
                  <a:gd name="T37" fmla="*/ 49 h 261"/>
                  <a:gd name="T38" fmla="*/ 249 w 648"/>
                  <a:gd name="T39" fmla="*/ 49 h 261"/>
                  <a:gd name="T40" fmla="*/ 353 w 648"/>
                  <a:gd name="T41" fmla="*/ 9 h 261"/>
                  <a:gd name="T42" fmla="*/ 427 w 648"/>
                  <a:gd name="T43" fmla="*/ 0 h 261"/>
                  <a:gd name="T44" fmla="*/ 482 w 648"/>
                  <a:gd name="T45" fmla="*/ 15 h 261"/>
                  <a:gd name="T46" fmla="*/ 482 w 648"/>
                  <a:gd name="T47" fmla="*/ 15 h 261"/>
                  <a:gd name="T48" fmla="*/ 531 w 648"/>
                  <a:gd name="T49" fmla="*/ 34 h 261"/>
                  <a:gd name="T50" fmla="*/ 559 w 648"/>
                  <a:gd name="T51" fmla="*/ 49 h 261"/>
                  <a:gd name="T52" fmla="*/ 550 w 648"/>
                  <a:gd name="T53" fmla="*/ 65 h 261"/>
                  <a:gd name="T54" fmla="*/ 550 w 648"/>
                  <a:gd name="T55" fmla="*/ 65 h 261"/>
                  <a:gd name="T56" fmla="*/ 537 w 648"/>
                  <a:gd name="T57" fmla="*/ 65 h 261"/>
                  <a:gd name="T58" fmla="*/ 553 w 648"/>
                  <a:gd name="T59" fmla="*/ 71 h 261"/>
                  <a:gd name="T60" fmla="*/ 580 w 648"/>
                  <a:gd name="T61" fmla="*/ 83 h 261"/>
                  <a:gd name="T62" fmla="*/ 580 w 648"/>
                  <a:gd name="T63" fmla="*/ 83 h 261"/>
                  <a:gd name="T64" fmla="*/ 620 w 648"/>
                  <a:gd name="T65" fmla="*/ 104 h 261"/>
                  <a:gd name="T66" fmla="*/ 648 w 648"/>
                  <a:gd name="T67" fmla="*/ 126 h 261"/>
                  <a:gd name="T68" fmla="*/ 632 w 648"/>
                  <a:gd name="T69" fmla="*/ 132 h 261"/>
                  <a:gd name="T70" fmla="*/ 632 w 648"/>
                  <a:gd name="T71" fmla="*/ 132 h 261"/>
                  <a:gd name="T72" fmla="*/ 580 w 648"/>
                  <a:gd name="T73" fmla="*/ 132 h 261"/>
                  <a:gd name="T74" fmla="*/ 516 w 648"/>
                  <a:gd name="T75" fmla="*/ 126 h 261"/>
                  <a:gd name="T76" fmla="*/ 414 w 648"/>
                  <a:gd name="T77" fmla="*/ 132 h 26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48"/>
                  <a:gd name="T118" fmla="*/ 0 h 261"/>
                  <a:gd name="T119" fmla="*/ 648 w 648"/>
                  <a:gd name="T120" fmla="*/ 261 h 26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48" h="261">
                    <a:moveTo>
                      <a:pt x="414" y="132"/>
                    </a:moveTo>
                    <a:lnTo>
                      <a:pt x="292" y="151"/>
                    </a:lnTo>
                    <a:lnTo>
                      <a:pt x="172" y="178"/>
                    </a:lnTo>
                    <a:lnTo>
                      <a:pt x="64" y="233"/>
                    </a:lnTo>
                    <a:lnTo>
                      <a:pt x="28" y="255"/>
                    </a:lnTo>
                    <a:lnTo>
                      <a:pt x="6" y="261"/>
                    </a:lnTo>
                    <a:lnTo>
                      <a:pt x="0" y="243"/>
                    </a:lnTo>
                    <a:lnTo>
                      <a:pt x="15" y="215"/>
                    </a:lnTo>
                    <a:lnTo>
                      <a:pt x="21" y="209"/>
                    </a:lnTo>
                    <a:lnTo>
                      <a:pt x="34" y="200"/>
                    </a:lnTo>
                    <a:lnTo>
                      <a:pt x="55" y="181"/>
                    </a:lnTo>
                    <a:lnTo>
                      <a:pt x="77" y="160"/>
                    </a:lnTo>
                    <a:lnTo>
                      <a:pt x="104" y="138"/>
                    </a:lnTo>
                    <a:lnTo>
                      <a:pt x="138" y="117"/>
                    </a:lnTo>
                    <a:lnTo>
                      <a:pt x="178" y="89"/>
                    </a:lnTo>
                    <a:lnTo>
                      <a:pt x="209" y="65"/>
                    </a:lnTo>
                    <a:lnTo>
                      <a:pt x="249" y="49"/>
                    </a:lnTo>
                    <a:lnTo>
                      <a:pt x="353" y="9"/>
                    </a:lnTo>
                    <a:lnTo>
                      <a:pt x="427" y="0"/>
                    </a:lnTo>
                    <a:lnTo>
                      <a:pt x="482" y="15"/>
                    </a:lnTo>
                    <a:lnTo>
                      <a:pt x="531" y="34"/>
                    </a:lnTo>
                    <a:lnTo>
                      <a:pt x="559" y="49"/>
                    </a:lnTo>
                    <a:lnTo>
                      <a:pt x="550" y="65"/>
                    </a:lnTo>
                    <a:lnTo>
                      <a:pt x="537" y="65"/>
                    </a:lnTo>
                    <a:lnTo>
                      <a:pt x="553" y="71"/>
                    </a:lnTo>
                    <a:lnTo>
                      <a:pt x="580" y="83"/>
                    </a:lnTo>
                    <a:lnTo>
                      <a:pt x="620" y="104"/>
                    </a:lnTo>
                    <a:lnTo>
                      <a:pt x="648" y="126"/>
                    </a:lnTo>
                    <a:lnTo>
                      <a:pt x="632" y="132"/>
                    </a:lnTo>
                    <a:lnTo>
                      <a:pt x="580" y="132"/>
                    </a:lnTo>
                    <a:lnTo>
                      <a:pt x="516" y="126"/>
                    </a:lnTo>
                    <a:lnTo>
                      <a:pt x="414" y="132"/>
                    </a:lnTo>
                    <a:close/>
                  </a:path>
                </a:pathLst>
              </a:custGeom>
              <a:solidFill>
                <a:srgbClr val="26A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03" name="Freeform 226"/>
              <p:cNvSpPr>
                <a:spLocks/>
              </p:cNvSpPr>
              <p:nvPr/>
            </p:nvSpPr>
            <p:spPr bwMode="auto">
              <a:xfrm>
                <a:off x="5223" y="3868"/>
                <a:ext cx="553" cy="212"/>
              </a:xfrm>
              <a:custGeom>
                <a:avLst/>
                <a:gdLst>
                  <a:gd name="T0" fmla="*/ 359 w 553"/>
                  <a:gd name="T1" fmla="*/ 108 h 212"/>
                  <a:gd name="T2" fmla="*/ 255 w 553"/>
                  <a:gd name="T3" fmla="*/ 117 h 212"/>
                  <a:gd name="T4" fmla="*/ 151 w 553"/>
                  <a:gd name="T5" fmla="*/ 145 h 212"/>
                  <a:gd name="T6" fmla="*/ 62 w 553"/>
                  <a:gd name="T7" fmla="*/ 191 h 212"/>
                  <a:gd name="T8" fmla="*/ 62 w 553"/>
                  <a:gd name="T9" fmla="*/ 191 h 212"/>
                  <a:gd name="T10" fmla="*/ 16 w 553"/>
                  <a:gd name="T11" fmla="*/ 212 h 212"/>
                  <a:gd name="T12" fmla="*/ 0 w 553"/>
                  <a:gd name="T13" fmla="*/ 200 h 212"/>
                  <a:gd name="T14" fmla="*/ 9 w 553"/>
                  <a:gd name="T15" fmla="*/ 172 h 212"/>
                  <a:gd name="T16" fmla="*/ 9 w 553"/>
                  <a:gd name="T17" fmla="*/ 172 h 212"/>
                  <a:gd name="T18" fmla="*/ 22 w 553"/>
                  <a:gd name="T19" fmla="*/ 169 h 212"/>
                  <a:gd name="T20" fmla="*/ 49 w 553"/>
                  <a:gd name="T21" fmla="*/ 145 h 212"/>
                  <a:gd name="T22" fmla="*/ 89 w 553"/>
                  <a:gd name="T23" fmla="*/ 123 h 212"/>
                  <a:gd name="T24" fmla="*/ 132 w 553"/>
                  <a:gd name="T25" fmla="*/ 95 h 212"/>
                  <a:gd name="T26" fmla="*/ 181 w 553"/>
                  <a:gd name="T27" fmla="*/ 62 h 212"/>
                  <a:gd name="T28" fmla="*/ 227 w 553"/>
                  <a:gd name="T29" fmla="*/ 40 h 212"/>
                  <a:gd name="T30" fmla="*/ 227 w 553"/>
                  <a:gd name="T31" fmla="*/ 40 h 212"/>
                  <a:gd name="T32" fmla="*/ 316 w 553"/>
                  <a:gd name="T33" fmla="*/ 13 h 212"/>
                  <a:gd name="T34" fmla="*/ 378 w 553"/>
                  <a:gd name="T35" fmla="*/ 0 h 212"/>
                  <a:gd name="T36" fmla="*/ 427 w 553"/>
                  <a:gd name="T37" fmla="*/ 6 h 212"/>
                  <a:gd name="T38" fmla="*/ 427 w 553"/>
                  <a:gd name="T39" fmla="*/ 6 h 212"/>
                  <a:gd name="T40" fmla="*/ 467 w 553"/>
                  <a:gd name="T41" fmla="*/ 28 h 212"/>
                  <a:gd name="T42" fmla="*/ 482 w 553"/>
                  <a:gd name="T43" fmla="*/ 46 h 212"/>
                  <a:gd name="T44" fmla="*/ 476 w 553"/>
                  <a:gd name="T45" fmla="*/ 56 h 212"/>
                  <a:gd name="T46" fmla="*/ 476 w 553"/>
                  <a:gd name="T47" fmla="*/ 56 h 212"/>
                  <a:gd name="T48" fmla="*/ 467 w 553"/>
                  <a:gd name="T49" fmla="*/ 56 h 212"/>
                  <a:gd name="T50" fmla="*/ 476 w 553"/>
                  <a:gd name="T51" fmla="*/ 62 h 212"/>
                  <a:gd name="T52" fmla="*/ 495 w 553"/>
                  <a:gd name="T53" fmla="*/ 74 h 212"/>
                  <a:gd name="T54" fmla="*/ 495 w 553"/>
                  <a:gd name="T55" fmla="*/ 74 h 212"/>
                  <a:gd name="T56" fmla="*/ 525 w 553"/>
                  <a:gd name="T57" fmla="*/ 89 h 212"/>
                  <a:gd name="T58" fmla="*/ 553 w 553"/>
                  <a:gd name="T59" fmla="*/ 108 h 212"/>
                  <a:gd name="T60" fmla="*/ 544 w 553"/>
                  <a:gd name="T61" fmla="*/ 123 h 212"/>
                  <a:gd name="T62" fmla="*/ 544 w 553"/>
                  <a:gd name="T63" fmla="*/ 123 h 212"/>
                  <a:gd name="T64" fmla="*/ 504 w 553"/>
                  <a:gd name="T65" fmla="*/ 114 h 212"/>
                  <a:gd name="T66" fmla="*/ 442 w 553"/>
                  <a:gd name="T67" fmla="*/ 108 h 212"/>
                  <a:gd name="T68" fmla="*/ 359 w 553"/>
                  <a:gd name="T69" fmla="*/ 108 h 2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53"/>
                  <a:gd name="T106" fmla="*/ 0 h 212"/>
                  <a:gd name="T107" fmla="*/ 553 w 553"/>
                  <a:gd name="T108" fmla="*/ 212 h 21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53" h="212">
                    <a:moveTo>
                      <a:pt x="359" y="108"/>
                    </a:moveTo>
                    <a:lnTo>
                      <a:pt x="255" y="117"/>
                    </a:lnTo>
                    <a:lnTo>
                      <a:pt x="151" y="145"/>
                    </a:lnTo>
                    <a:lnTo>
                      <a:pt x="62" y="191"/>
                    </a:lnTo>
                    <a:lnTo>
                      <a:pt x="16" y="212"/>
                    </a:lnTo>
                    <a:lnTo>
                      <a:pt x="0" y="200"/>
                    </a:lnTo>
                    <a:lnTo>
                      <a:pt x="9" y="172"/>
                    </a:lnTo>
                    <a:lnTo>
                      <a:pt x="22" y="169"/>
                    </a:lnTo>
                    <a:lnTo>
                      <a:pt x="49" y="145"/>
                    </a:lnTo>
                    <a:lnTo>
                      <a:pt x="89" y="123"/>
                    </a:lnTo>
                    <a:lnTo>
                      <a:pt x="132" y="95"/>
                    </a:lnTo>
                    <a:lnTo>
                      <a:pt x="181" y="62"/>
                    </a:lnTo>
                    <a:lnTo>
                      <a:pt x="227" y="40"/>
                    </a:lnTo>
                    <a:lnTo>
                      <a:pt x="316" y="13"/>
                    </a:lnTo>
                    <a:lnTo>
                      <a:pt x="378" y="0"/>
                    </a:lnTo>
                    <a:lnTo>
                      <a:pt x="427" y="6"/>
                    </a:lnTo>
                    <a:lnTo>
                      <a:pt x="467" y="28"/>
                    </a:lnTo>
                    <a:lnTo>
                      <a:pt x="482" y="46"/>
                    </a:lnTo>
                    <a:lnTo>
                      <a:pt x="476" y="56"/>
                    </a:lnTo>
                    <a:lnTo>
                      <a:pt x="467" y="56"/>
                    </a:lnTo>
                    <a:lnTo>
                      <a:pt x="476" y="62"/>
                    </a:lnTo>
                    <a:lnTo>
                      <a:pt x="495" y="74"/>
                    </a:lnTo>
                    <a:lnTo>
                      <a:pt x="525" y="89"/>
                    </a:lnTo>
                    <a:lnTo>
                      <a:pt x="553" y="108"/>
                    </a:lnTo>
                    <a:lnTo>
                      <a:pt x="544" y="123"/>
                    </a:lnTo>
                    <a:lnTo>
                      <a:pt x="504" y="114"/>
                    </a:lnTo>
                    <a:lnTo>
                      <a:pt x="442" y="108"/>
                    </a:lnTo>
                    <a:lnTo>
                      <a:pt x="359" y="108"/>
                    </a:lnTo>
                    <a:close/>
                  </a:path>
                </a:pathLst>
              </a:custGeom>
              <a:solidFill>
                <a:srgbClr val="39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04" name="Freeform 227"/>
              <p:cNvSpPr>
                <a:spLocks/>
              </p:cNvSpPr>
              <p:nvPr/>
            </p:nvSpPr>
            <p:spPr bwMode="auto">
              <a:xfrm>
                <a:off x="5285" y="3881"/>
                <a:ext cx="460" cy="156"/>
              </a:xfrm>
              <a:custGeom>
                <a:avLst/>
                <a:gdLst>
                  <a:gd name="T0" fmla="*/ 15 w 460"/>
                  <a:gd name="T1" fmla="*/ 129 h 156"/>
                  <a:gd name="T2" fmla="*/ 36 w 460"/>
                  <a:gd name="T3" fmla="*/ 116 h 156"/>
                  <a:gd name="T4" fmla="*/ 82 w 460"/>
                  <a:gd name="T5" fmla="*/ 89 h 156"/>
                  <a:gd name="T6" fmla="*/ 144 w 460"/>
                  <a:gd name="T7" fmla="*/ 61 h 156"/>
                  <a:gd name="T8" fmla="*/ 199 w 460"/>
                  <a:gd name="T9" fmla="*/ 27 h 156"/>
                  <a:gd name="T10" fmla="*/ 199 w 460"/>
                  <a:gd name="T11" fmla="*/ 27 h 156"/>
                  <a:gd name="T12" fmla="*/ 270 w 460"/>
                  <a:gd name="T13" fmla="*/ 6 h 156"/>
                  <a:gd name="T14" fmla="*/ 316 w 460"/>
                  <a:gd name="T15" fmla="*/ 0 h 156"/>
                  <a:gd name="T16" fmla="*/ 350 w 460"/>
                  <a:gd name="T17" fmla="*/ 12 h 156"/>
                  <a:gd name="T18" fmla="*/ 350 w 460"/>
                  <a:gd name="T19" fmla="*/ 12 h 156"/>
                  <a:gd name="T20" fmla="*/ 380 w 460"/>
                  <a:gd name="T21" fmla="*/ 21 h 156"/>
                  <a:gd name="T22" fmla="*/ 405 w 460"/>
                  <a:gd name="T23" fmla="*/ 33 h 156"/>
                  <a:gd name="T24" fmla="*/ 399 w 460"/>
                  <a:gd name="T25" fmla="*/ 43 h 156"/>
                  <a:gd name="T26" fmla="*/ 399 w 460"/>
                  <a:gd name="T27" fmla="*/ 43 h 156"/>
                  <a:gd name="T28" fmla="*/ 386 w 460"/>
                  <a:gd name="T29" fmla="*/ 43 h 156"/>
                  <a:gd name="T30" fmla="*/ 399 w 460"/>
                  <a:gd name="T31" fmla="*/ 49 h 156"/>
                  <a:gd name="T32" fmla="*/ 414 w 460"/>
                  <a:gd name="T33" fmla="*/ 61 h 156"/>
                  <a:gd name="T34" fmla="*/ 414 w 460"/>
                  <a:gd name="T35" fmla="*/ 61 h 156"/>
                  <a:gd name="T36" fmla="*/ 436 w 460"/>
                  <a:gd name="T37" fmla="*/ 70 h 156"/>
                  <a:gd name="T38" fmla="*/ 460 w 460"/>
                  <a:gd name="T39" fmla="*/ 82 h 156"/>
                  <a:gd name="T40" fmla="*/ 448 w 460"/>
                  <a:gd name="T41" fmla="*/ 95 h 156"/>
                  <a:gd name="T42" fmla="*/ 448 w 460"/>
                  <a:gd name="T43" fmla="*/ 95 h 156"/>
                  <a:gd name="T44" fmla="*/ 414 w 460"/>
                  <a:gd name="T45" fmla="*/ 89 h 156"/>
                  <a:gd name="T46" fmla="*/ 377 w 460"/>
                  <a:gd name="T47" fmla="*/ 82 h 156"/>
                  <a:gd name="T48" fmla="*/ 316 w 460"/>
                  <a:gd name="T49" fmla="*/ 76 h 156"/>
                  <a:gd name="T50" fmla="*/ 316 w 460"/>
                  <a:gd name="T51" fmla="*/ 76 h 156"/>
                  <a:gd name="T52" fmla="*/ 221 w 460"/>
                  <a:gd name="T53" fmla="*/ 89 h 156"/>
                  <a:gd name="T54" fmla="*/ 119 w 460"/>
                  <a:gd name="T55" fmla="*/ 104 h 156"/>
                  <a:gd name="T56" fmla="*/ 49 w 460"/>
                  <a:gd name="T57" fmla="*/ 129 h 156"/>
                  <a:gd name="T58" fmla="*/ 49 w 460"/>
                  <a:gd name="T59" fmla="*/ 129 h 156"/>
                  <a:gd name="T60" fmla="*/ 9 w 460"/>
                  <a:gd name="T61" fmla="*/ 156 h 156"/>
                  <a:gd name="T62" fmla="*/ 0 w 460"/>
                  <a:gd name="T63" fmla="*/ 150 h 156"/>
                  <a:gd name="T64" fmla="*/ 15 w 460"/>
                  <a:gd name="T65" fmla="*/ 129 h 15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60"/>
                  <a:gd name="T100" fmla="*/ 0 h 156"/>
                  <a:gd name="T101" fmla="*/ 460 w 460"/>
                  <a:gd name="T102" fmla="*/ 156 h 15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60" h="156">
                    <a:moveTo>
                      <a:pt x="15" y="129"/>
                    </a:moveTo>
                    <a:lnTo>
                      <a:pt x="36" y="116"/>
                    </a:lnTo>
                    <a:lnTo>
                      <a:pt x="82" y="89"/>
                    </a:lnTo>
                    <a:lnTo>
                      <a:pt x="144" y="61"/>
                    </a:lnTo>
                    <a:lnTo>
                      <a:pt x="199" y="27"/>
                    </a:lnTo>
                    <a:lnTo>
                      <a:pt x="270" y="6"/>
                    </a:lnTo>
                    <a:lnTo>
                      <a:pt x="316" y="0"/>
                    </a:lnTo>
                    <a:lnTo>
                      <a:pt x="350" y="12"/>
                    </a:lnTo>
                    <a:lnTo>
                      <a:pt x="380" y="21"/>
                    </a:lnTo>
                    <a:lnTo>
                      <a:pt x="405" y="33"/>
                    </a:lnTo>
                    <a:lnTo>
                      <a:pt x="399" y="43"/>
                    </a:lnTo>
                    <a:lnTo>
                      <a:pt x="386" y="43"/>
                    </a:lnTo>
                    <a:lnTo>
                      <a:pt x="399" y="49"/>
                    </a:lnTo>
                    <a:lnTo>
                      <a:pt x="414" y="61"/>
                    </a:lnTo>
                    <a:lnTo>
                      <a:pt x="436" y="70"/>
                    </a:lnTo>
                    <a:lnTo>
                      <a:pt x="460" y="82"/>
                    </a:lnTo>
                    <a:lnTo>
                      <a:pt x="448" y="95"/>
                    </a:lnTo>
                    <a:lnTo>
                      <a:pt x="414" y="89"/>
                    </a:lnTo>
                    <a:lnTo>
                      <a:pt x="377" y="82"/>
                    </a:lnTo>
                    <a:lnTo>
                      <a:pt x="316" y="76"/>
                    </a:lnTo>
                    <a:lnTo>
                      <a:pt x="221" y="89"/>
                    </a:lnTo>
                    <a:lnTo>
                      <a:pt x="119" y="104"/>
                    </a:lnTo>
                    <a:lnTo>
                      <a:pt x="49" y="129"/>
                    </a:lnTo>
                    <a:lnTo>
                      <a:pt x="9" y="156"/>
                    </a:lnTo>
                    <a:lnTo>
                      <a:pt x="0" y="150"/>
                    </a:lnTo>
                    <a:lnTo>
                      <a:pt x="15" y="129"/>
                    </a:lnTo>
                    <a:close/>
                  </a:path>
                </a:pathLst>
              </a:custGeom>
              <a:solidFill>
                <a:srgbClr val="4C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05" name="Freeform 228"/>
              <p:cNvSpPr>
                <a:spLocks/>
              </p:cNvSpPr>
              <p:nvPr/>
            </p:nvSpPr>
            <p:spPr bwMode="auto">
              <a:xfrm>
                <a:off x="4311" y="3887"/>
                <a:ext cx="1121" cy="866"/>
              </a:xfrm>
              <a:custGeom>
                <a:avLst/>
                <a:gdLst>
                  <a:gd name="T0" fmla="*/ 12 w 1121"/>
                  <a:gd name="T1" fmla="*/ 632 h 866"/>
                  <a:gd name="T2" fmla="*/ 123 w 1121"/>
                  <a:gd name="T3" fmla="*/ 503 h 866"/>
                  <a:gd name="T4" fmla="*/ 144 w 1121"/>
                  <a:gd name="T5" fmla="*/ 488 h 866"/>
                  <a:gd name="T6" fmla="*/ 184 w 1121"/>
                  <a:gd name="T7" fmla="*/ 460 h 866"/>
                  <a:gd name="T8" fmla="*/ 230 w 1121"/>
                  <a:gd name="T9" fmla="*/ 427 h 866"/>
                  <a:gd name="T10" fmla="*/ 267 w 1121"/>
                  <a:gd name="T11" fmla="*/ 393 h 866"/>
                  <a:gd name="T12" fmla="*/ 313 w 1121"/>
                  <a:gd name="T13" fmla="*/ 353 h 866"/>
                  <a:gd name="T14" fmla="*/ 350 w 1121"/>
                  <a:gd name="T15" fmla="*/ 316 h 866"/>
                  <a:gd name="T16" fmla="*/ 384 w 1121"/>
                  <a:gd name="T17" fmla="*/ 282 h 866"/>
                  <a:gd name="T18" fmla="*/ 418 w 1121"/>
                  <a:gd name="T19" fmla="*/ 248 h 866"/>
                  <a:gd name="T20" fmla="*/ 452 w 1121"/>
                  <a:gd name="T21" fmla="*/ 215 h 866"/>
                  <a:gd name="T22" fmla="*/ 473 w 1121"/>
                  <a:gd name="T23" fmla="*/ 187 h 866"/>
                  <a:gd name="T24" fmla="*/ 501 w 1121"/>
                  <a:gd name="T25" fmla="*/ 153 h 866"/>
                  <a:gd name="T26" fmla="*/ 547 w 1121"/>
                  <a:gd name="T27" fmla="*/ 95 h 866"/>
                  <a:gd name="T28" fmla="*/ 605 w 1121"/>
                  <a:gd name="T29" fmla="*/ 49 h 866"/>
                  <a:gd name="T30" fmla="*/ 691 w 1121"/>
                  <a:gd name="T31" fmla="*/ 21 h 866"/>
                  <a:gd name="T32" fmla="*/ 783 w 1121"/>
                  <a:gd name="T33" fmla="*/ 9 h 866"/>
                  <a:gd name="T34" fmla="*/ 906 w 1121"/>
                  <a:gd name="T35" fmla="*/ 6 h 866"/>
                  <a:gd name="T36" fmla="*/ 949 w 1121"/>
                  <a:gd name="T37" fmla="*/ 0 h 866"/>
                  <a:gd name="T38" fmla="*/ 1007 w 1121"/>
                  <a:gd name="T39" fmla="*/ 37 h 866"/>
                  <a:gd name="T40" fmla="*/ 1029 w 1121"/>
                  <a:gd name="T41" fmla="*/ 55 h 866"/>
                  <a:gd name="T42" fmla="*/ 1072 w 1121"/>
                  <a:gd name="T43" fmla="*/ 104 h 866"/>
                  <a:gd name="T44" fmla="*/ 1093 w 1121"/>
                  <a:gd name="T45" fmla="*/ 132 h 866"/>
                  <a:gd name="T46" fmla="*/ 1121 w 1121"/>
                  <a:gd name="T47" fmla="*/ 205 h 866"/>
                  <a:gd name="T48" fmla="*/ 1121 w 1121"/>
                  <a:gd name="T49" fmla="*/ 242 h 866"/>
                  <a:gd name="T50" fmla="*/ 1121 w 1121"/>
                  <a:gd name="T51" fmla="*/ 288 h 866"/>
                  <a:gd name="T52" fmla="*/ 1118 w 1121"/>
                  <a:gd name="T53" fmla="*/ 288 h 866"/>
                  <a:gd name="T54" fmla="*/ 1090 w 1121"/>
                  <a:gd name="T55" fmla="*/ 255 h 866"/>
                  <a:gd name="T56" fmla="*/ 1090 w 1121"/>
                  <a:gd name="T57" fmla="*/ 338 h 866"/>
                  <a:gd name="T58" fmla="*/ 1056 w 1121"/>
                  <a:gd name="T59" fmla="*/ 325 h 866"/>
                  <a:gd name="T60" fmla="*/ 1038 w 1121"/>
                  <a:gd name="T61" fmla="*/ 304 h 866"/>
                  <a:gd name="T62" fmla="*/ 1017 w 1121"/>
                  <a:gd name="T63" fmla="*/ 322 h 866"/>
                  <a:gd name="T64" fmla="*/ 989 w 1121"/>
                  <a:gd name="T65" fmla="*/ 304 h 866"/>
                  <a:gd name="T66" fmla="*/ 983 w 1121"/>
                  <a:gd name="T67" fmla="*/ 298 h 866"/>
                  <a:gd name="T68" fmla="*/ 940 w 1121"/>
                  <a:gd name="T69" fmla="*/ 288 h 866"/>
                  <a:gd name="T70" fmla="*/ 918 w 1121"/>
                  <a:gd name="T71" fmla="*/ 255 h 866"/>
                  <a:gd name="T72" fmla="*/ 878 w 1121"/>
                  <a:gd name="T73" fmla="*/ 205 h 866"/>
                  <a:gd name="T74" fmla="*/ 838 w 1121"/>
                  <a:gd name="T75" fmla="*/ 166 h 866"/>
                  <a:gd name="T76" fmla="*/ 823 w 1121"/>
                  <a:gd name="T77" fmla="*/ 153 h 866"/>
                  <a:gd name="T78" fmla="*/ 746 w 1121"/>
                  <a:gd name="T79" fmla="*/ 178 h 866"/>
                  <a:gd name="T80" fmla="*/ 673 w 1121"/>
                  <a:gd name="T81" fmla="*/ 172 h 866"/>
                  <a:gd name="T82" fmla="*/ 657 w 1121"/>
                  <a:gd name="T83" fmla="*/ 193 h 866"/>
                  <a:gd name="T84" fmla="*/ 617 w 1121"/>
                  <a:gd name="T85" fmla="*/ 248 h 866"/>
                  <a:gd name="T86" fmla="*/ 568 w 1121"/>
                  <a:gd name="T87" fmla="*/ 325 h 866"/>
                  <a:gd name="T88" fmla="*/ 522 w 1121"/>
                  <a:gd name="T89" fmla="*/ 405 h 866"/>
                  <a:gd name="T90" fmla="*/ 513 w 1121"/>
                  <a:gd name="T91" fmla="*/ 442 h 866"/>
                  <a:gd name="T92" fmla="*/ 473 w 1121"/>
                  <a:gd name="T93" fmla="*/ 537 h 866"/>
                  <a:gd name="T94" fmla="*/ 430 w 1121"/>
                  <a:gd name="T95" fmla="*/ 632 h 866"/>
                  <a:gd name="T96" fmla="*/ 390 w 1121"/>
                  <a:gd name="T97" fmla="*/ 703 h 866"/>
                  <a:gd name="T98" fmla="*/ 378 w 1121"/>
                  <a:gd name="T99" fmla="*/ 721 h 866"/>
                  <a:gd name="T100" fmla="*/ 335 w 1121"/>
                  <a:gd name="T101" fmla="*/ 758 h 866"/>
                  <a:gd name="T102" fmla="*/ 286 w 1121"/>
                  <a:gd name="T103" fmla="*/ 792 h 866"/>
                  <a:gd name="T104" fmla="*/ 230 w 1121"/>
                  <a:gd name="T105" fmla="*/ 826 h 866"/>
                  <a:gd name="T106" fmla="*/ 191 w 1121"/>
                  <a:gd name="T107" fmla="*/ 847 h 866"/>
                  <a:gd name="T108" fmla="*/ 172 w 1121"/>
                  <a:gd name="T109" fmla="*/ 854 h 866"/>
                  <a:gd name="T110" fmla="*/ 117 w 1121"/>
                  <a:gd name="T111" fmla="*/ 866 h 866"/>
                  <a:gd name="T112" fmla="*/ 74 w 1121"/>
                  <a:gd name="T113" fmla="*/ 838 h 866"/>
                  <a:gd name="T114" fmla="*/ 12 w 1121"/>
                  <a:gd name="T115" fmla="*/ 771 h 866"/>
                  <a:gd name="T116" fmla="*/ 6 w 1121"/>
                  <a:gd name="T117" fmla="*/ 654 h 86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21"/>
                  <a:gd name="T178" fmla="*/ 0 h 866"/>
                  <a:gd name="T179" fmla="*/ 1121 w 1121"/>
                  <a:gd name="T180" fmla="*/ 866 h 86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21" h="866">
                    <a:moveTo>
                      <a:pt x="6" y="654"/>
                    </a:moveTo>
                    <a:lnTo>
                      <a:pt x="12" y="632"/>
                    </a:lnTo>
                    <a:lnTo>
                      <a:pt x="46" y="577"/>
                    </a:lnTo>
                    <a:lnTo>
                      <a:pt x="123" y="503"/>
                    </a:lnTo>
                    <a:lnTo>
                      <a:pt x="144" y="488"/>
                    </a:lnTo>
                    <a:lnTo>
                      <a:pt x="169" y="476"/>
                    </a:lnTo>
                    <a:lnTo>
                      <a:pt x="184" y="460"/>
                    </a:lnTo>
                    <a:lnTo>
                      <a:pt x="206" y="442"/>
                    </a:lnTo>
                    <a:lnTo>
                      <a:pt x="230" y="427"/>
                    </a:lnTo>
                    <a:lnTo>
                      <a:pt x="252" y="408"/>
                    </a:lnTo>
                    <a:lnTo>
                      <a:pt x="267" y="393"/>
                    </a:lnTo>
                    <a:lnTo>
                      <a:pt x="289" y="377"/>
                    </a:lnTo>
                    <a:lnTo>
                      <a:pt x="313" y="353"/>
                    </a:lnTo>
                    <a:lnTo>
                      <a:pt x="329" y="338"/>
                    </a:lnTo>
                    <a:lnTo>
                      <a:pt x="350" y="316"/>
                    </a:lnTo>
                    <a:lnTo>
                      <a:pt x="369" y="298"/>
                    </a:lnTo>
                    <a:lnTo>
                      <a:pt x="384" y="282"/>
                    </a:lnTo>
                    <a:lnTo>
                      <a:pt x="402" y="267"/>
                    </a:lnTo>
                    <a:lnTo>
                      <a:pt x="418" y="248"/>
                    </a:lnTo>
                    <a:lnTo>
                      <a:pt x="433" y="233"/>
                    </a:lnTo>
                    <a:lnTo>
                      <a:pt x="452" y="215"/>
                    </a:lnTo>
                    <a:lnTo>
                      <a:pt x="461" y="199"/>
                    </a:lnTo>
                    <a:lnTo>
                      <a:pt x="473" y="187"/>
                    </a:lnTo>
                    <a:lnTo>
                      <a:pt x="501" y="153"/>
                    </a:lnTo>
                    <a:lnTo>
                      <a:pt x="522" y="123"/>
                    </a:lnTo>
                    <a:lnTo>
                      <a:pt x="547" y="95"/>
                    </a:lnTo>
                    <a:lnTo>
                      <a:pt x="574" y="70"/>
                    </a:lnTo>
                    <a:lnTo>
                      <a:pt x="605" y="49"/>
                    </a:lnTo>
                    <a:lnTo>
                      <a:pt x="645" y="33"/>
                    </a:lnTo>
                    <a:lnTo>
                      <a:pt x="691" y="21"/>
                    </a:lnTo>
                    <a:lnTo>
                      <a:pt x="783" y="9"/>
                    </a:lnTo>
                    <a:lnTo>
                      <a:pt x="857" y="6"/>
                    </a:lnTo>
                    <a:lnTo>
                      <a:pt x="906" y="6"/>
                    </a:lnTo>
                    <a:lnTo>
                      <a:pt x="949" y="0"/>
                    </a:lnTo>
                    <a:lnTo>
                      <a:pt x="983" y="15"/>
                    </a:lnTo>
                    <a:lnTo>
                      <a:pt x="1007" y="37"/>
                    </a:lnTo>
                    <a:lnTo>
                      <a:pt x="1029" y="55"/>
                    </a:lnTo>
                    <a:lnTo>
                      <a:pt x="1050" y="83"/>
                    </a:lnTo>
                    <a:lnTo>
                      <a:pt x="1072" y="104"/>
                    </a:lnTo>
                    <a:lnTo>
                      <a:pt x="1093" y="132"/>
                    </a:lnTo>
                    <a:lnTo>
                      <a:pt x="1112" y="166"/>
                    </a:lnTo>
                    <a:lnTo>
                      <a:pt x="1121" y="205"/>
                    </a:lnTo>
                    <a:lnTo>
                      <a:pt x="1121" y="242"/>
                    </a:lnTo>
                    <a:lnTo>
                      <a:pt x="1121" y="276"/>
                    </a:lnTo>
                    <a:lnTo>
                      <a:pt x="1121" y="288"/>
                    </a:lnTo>
                    <a:lnTo>
                      <a:pt x="1118" y="288"/>
                    </a:lnTo>
                    <a:lnTo>
                      <a:pt x="1099" y="282"/>
                    </a:lnTo>
                    <a:lnTo>
                      <a:pt x="1090" y="255"/>
                    </a:lnTo>
                    <a:lnTo>
                      <a:pt x="1090" y="338"/>
                    </a:lnTo>
                    <a:lnTo>
                      <a:pt x="1078" y="331"/>
                    </a:lnTo>
                    <a:lnTo>
                      <a:pt x="1056" y="325"/>
                    </a:lnTo>
                    <a:lnTo>
                      <a:pt x="1038" y="304"/>
                    </a:lnTo>
                    <a:lnTo>
                      <a:pt x="1035" y="310"/>
                    </a:lnTo>
                    <a:lnTo>
                      <a:pt x="1017" y="322"/>
                    </a:lnTo>
                    <a:lnTo>
                      <a:pt x="989" y="304"/>
                    </a:lnTo>
                    <a:lnTo>
                      <a:pt x="989" y="288"/>
                    </a:lnTo>
                    <a:lnTo>
                      <a:pt x="983" y="298"/>
                    </a:lnTo>
                    <a:lnTo>
                      <a:pt x="974" y="310"/>
                    </a:lnTo>
                    <a:lnTo>
                      <a:pt x="940" y="288"/>
                    </a:lnTo>
                    <a:lnTo>
                      <a:pt x="918" y="255"/>
                    </a:lnTo>
                    <a:lnTo>
                      <a:pt x="894" y="227"/>
                    </a:lnTo>
                    <a:lnTo>
                      <a:pt x="878" y="205"/>
                    </a:lnTo>
                    <a:lnTo>
                      <a:pt x="857" y="181"/>
                    </a:lnTo>
                    <a:lnTo>
                      <a:pt x="838" y="166"/>
                    </a:lnTo>
                    <a:lnTo>
                      <a:pt x="823" y="153"/>
                    </a:lnTo>
                    <a:lnTo>
                      <a:pt x="802" y="159"/>
                    </a:lnTo>
                    <a:lnTo>
                      <a:pt x="746" y="178"/>
                    </a:lnTo>
                    <a:lnTo>
                      <a:pt x="673" y="172"/>
                    </a:lnTo>
                    <a:lnTo>
                      <a:pt x="666" y="178"/>
                    </a:lnTo>
                    <a:lnTo>
                      <a:pt x="657" y="193"/>
                    </a:lnTo>
                    <a:lnTo>
                      <a:pt x="639" y="221"/>
                    </a:lnTo>
                    <a:lnTo>
                      <a:pt x="617" y="248"/>
                    </a:lnTo>
                    <a:lnTo>
                      <a:pt x="590" y="288"/>
                    </a:lnTo>
                    <a:lnTo>
                      <a:pt x="568" y="325"/>
                    </a:lnTo>
                    <a:lnTo>
                      <a:pt x="547" y="365"/>
                    </a:lnTo>
                    <a:lnTo>
                      <a:pt x="522" y="405"/>
                    </a:lnTo>
                    <a:lnTo>
                      <a:pt x="513" y="442"/>
                    </a:lnTo>
                    <a:lnTo>
                      <a:pt x="488" y="488"/>
                    </a:lnTo>
                    <a:lnTo>
                      <a:pt x="473" y="537"/>
                    </a:lnTo>
                    <a:lnTo>
                      <a:pt x="452" y="586"/>
                    </a:lnTo>
                    <a:lnTo>
                      <a:pt x="430" y="632"/>
                    </a:lnTo>
                    <a:lnTo>
                      <a:pt x="405" y="675"/>
                    </a:lnTo>
                    <a:lnTo>
                      <a:pt x="390" y="703"/>
                    </a:lnTo>
                    <a:lnTo>
                      <a:pt x="378" y="721"/>
                    </a:lnTo>
                    <a:lnTo>
                      <a:pt x="356" y="743"/>
                    </a:lnTo>
                    <a:lnTo>
                      <a:pt x="335" y="758"/>
                    </a:lnTo>
                    <a:lnTo>
                      <a:pt x="307" y="777"/>
                    </a:lnTo>
                    <a:lnTo>
                      <a:pt x="286" y="792"/>
                    </a:lnTo>
                    <a:lnTo>
                      <a:pt x="258" y="811"/>
                    </a:lnTo>
                    <a:lnTo>
                      <a:pt x="230" y="826"/>
                    </a:lnTo>
                    <a:lnTo>
                      <a:pt x="206" y="838"/>
                    </a:lnTo>
                    <a:lnTo>
                      <a:pt x="191" y="847"/>
                    </a:lnTo>
                    <a:lnTo>
                      <a:pt x="172" y="854"/>
                    </a:lnTo>
                    <a:lnTo>
                      <a:pt x="144" y="866"/>
                    </a:lnTo>
                    <a:lnTo>
                      <a:pt x="117" y="866"/>
                    </a:lnTo>
                    <a:lnTo>
                      <a:pt x="74" y="838"/>
                    </a:lnTo>
                    <a:lnTo>
                      <a:pt x="40" y="811"/>
                    </a:lnTo>
                    <a:lnTo>
                      <a:pt x="12" y="771"/>
                    </a:lnTo>
                    <a:lnTo>
                      <a:pt x="0" y="725"/>
                    </a:lnTo>
                    <a:lnTo>
                      <a:pt x="6" y="654"/>
                    </a:lnTo>
                    <a:close/>
                  </a:path>
                </a:pathLst>
              </a:custGeom>
              <a:solidFill>
                <a:srgbClr val="E29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06" name="Freeform 229"/>
              <p:cNvSpPr>
                <a:spLocks/>
              </p:cNvSpPr>
              <p:nvPr/>
            </p:nvSpPr>
            <p:spPr bwMode="auto">
              <a:xfrm>
                <a:off x="4311" y="4003"/>
                <a:ext cx="974" cy="750"/>
              </a:xfrm>
              <a:custGeom>
                <a:avLst/>
                <a:gdLst>
                  <a:gd name="T0" fmla="*/ 967 w 974"/>
                  <a:gd name="T1" fmla="*/ 194 h 750"/>
                  <a:gd name="T2" fmla="*/ 940 w 974"/>
                  <a:gd name="T3" fmla="*/ 172 h 750"/>
                  <a:gd name="T4" fmla="*/ 918 w 974"/>
                  <a:gd name="T5" fmla="*/ 139 h 750"/>
                  <a:gd name="T6" fmla="*/ 878 w 974"/>
                  <a:gd name="T7" fmla="*/ 89 h 750"/>
                  <a:gd name="T8" fmla="*/ 838 w 974"/>
                  <a:gd name="T9" fmla="*/ 50 h 750"/>
                  <a:gd name="T10" fmla="*/ 823 w 974"/>
                  <a:gd name="T11" fmla="*/ 37 h 750"/>
                  <a:gd name="T12" fmla="*/ 746 w 974"/>
                  <a:gd name="T13" fmla="*/ 62 h 750"/>
                  <a:gd name="T14" fmla="*/ 673 w 974"/>
                  <a:gd name="T15" fmla="*/ 56 h 750"/>
                  <a:gd name="T16" fmla="*/ 657 w 974"/>
                  <a:gd name="T17" fmla="*/ 77 h 750"/>
                  <a:gd name="T18" fmla="*/ 617 w 974"/>
                  <a:gd name="T19" fmla="*/ 132 h 750"/>
                  <a:gd name="T20" fmla="*/ 568 w 974"/>
                  <a:gd name="T21" fmla="*/ 209 h 750"/>
                  <a:gd name="T22" fmla="*/ 522 w 974"/>
                  <a:gd name="T23" fmla="*/ 289 h 750"/>
                  <a:gd name="T24" fmla="*/ 513 w 974"/>
                  <a:gd name="T25" fmla="*/ 326 h 750"/>
                  <a:gd name="T26" fmla="*/ 473 w 974"/>
                  <a:gd name="T27" fmla="*/ 421 h 750"/>
                  <a:gd name="T28" fmla="*/ 430 w 974"/>
                  <a:gd name="T29" fmla="*/ 516 h 750"/>
                  <a:gd name="T30" fmla="*/ 390 w 974"/>
                  <a:gd name="T31" fmla="*/ 587 h 750"/>
                  <a:gd name="T32" fmla="*/ 378 w 974"/>
                  <a:gd name="T33" fmla="*/ 605 h 750"/>
                  <a:gd name="T34" fmla="*/ 335 w 974"/>
                  <a:gd name="T35" fmla="*/ 642 h 750"/>
                  <a:gd name="T36" fmla="*/ 286 w 974"/>
                  <a:gd name="T37" fmla="*/ 676 h 750"/>
                  <a:gd name="T38" fmla="*/ 230 w 974"/>
                  <a:gd name="T39" fmla="*/ 710 h 750"/>
                  <a:gd name="T40" fmla="*/ 191 w 974"/>
                  <a:gd name="T41" fmla="*/ 731 h 750"/>
                  <a:gd name="T42" fmla="*/ 172 w 974"/>
                  <a:gd name="T43" fmla="*/ 738 h 750"/>
                  <a:gd name="T44" fmla="*/ 117 w 974"/>
                  <a:gd name="T45" fmla="*/ 750 h 750"/>
                  <a:gd name="T46" fmla="*/ 74 w 974"/>
                  <a:gd name="T47" fmla="*/ 722 h 750"/>
                  <a:gd name="T48" fmla="*/ 12 w 974"/>
                  <a:gd name="T49" fmla="*/ 655 h 750"/>
                  <a:gd name="T50" fmla="*/ 6 w 974"/>
                  <a:gd name="T51" fmla="*/ 538 h 750"/>
                  <a:gd name="T52" fmla="*/ 6 w 974"/>
                  <a:gd name="T53" fmla="*/ 532 h 750"/>
                  <a:gd name="T54" fmla="*/ 25 w 974"/>
                  <a:gd name="T55" fmla="*/ 504 h 750"/>
                  <a:gd name="T56" fmla="*/ 34 w 974"/>
                  <a:gd name="T57" fmla="*/ 510 h 750"/>
                  <a:gd name="T58" fmla="*/ 172 w 974"/>
                  <a:gd name="T59" fmla="*/ 470 h 750"/>
                  <a:gd name="T60" fmla="*/ 218 w 974"/>
                  <a:gd name="T61" fmla="*/ 443 h 750"/>
                  <a:gd name="T62" fmla="*/ 295 w 974"/>
                  <a:gd name="T63" fmla="*/ 394 h 750"/>
                  <a:gd name="T64" fmla="*/ 362 w 974"/>
                  <a:gd name="T65" fmla="*/ 338 h 750"/>
                  <a:gd name="T66" fmla="*/ 412 w 974"/>
                  <a:gd name="T67" fmla="*/ 261 h 750"/>
                  <a:gd name="T68" fmla="*/ 424 w 974"/>
                  <a:gd name="T69" fmla="*/ 206 h 750"/>
                  <a:gd name="T70" fmla="*/ 445 w 974"/>
                  <a:gd name="T71" fmla="*/ 145 h 750"/>
                  <a:gd name="T72" fmla="*/ 479 w 974"/>
                  <a:gd name="T73" fmla="*/ 93 h 750"/>
                  <a:gd name="T74" fmla="*/ 513 w 974"/>
                  <a:gd name="T75" fmla="*/ 62 h 750"/>
                  <a:gd name="T76" fmla="*/ 550 w 974"/>
                  <a:gd name="T77" fmla="*/ 37 h 750"/>
                  <a:gd name="T78" fmla="*/ 590 w 974"/>
                  <a:gd name="T79" fmla="*/ 28 h 750"/>
                  <a:gd name="T80" fmla="*/ 617 w 974"/>
                  <a:gd name="T81" fmla="*/ 22 h 750"/>
                  <a:gd name="T82" fmla="*/ 623 w 974"/>
                  <a:gd name="T83" fmla="*/ 22 h 750"/>
                  <a:gd name="T84" fmla="*/ 746 w 974"/>
                  <a:gd name="T85" fmla="*/ 7 h 750"/>
                  <a:gd name="T86" fmla="*/ 789 w 974"/>
                  <a:gd name="T87" fmla="*/ 7 h 750"/>
                  <a:gd name="T88" fmla="*/ 838 w 974"/>
                  <a:gd name="T89" fmla="*/ 10 h 750"/>
                  <a:gd name="T90" fmla="*/ 885 w 974"/>
                  <a:gd name="T91" fmla="*/ 50 h 750"/>
                  <a:gd name="T92" fmla="*/ 906 w 974"/>
                  <a:gd name="T93" fmla="*/ 71 h 750"/>
                  <a:gd name="T94" fmla="*/ 949 w 974"/>
                  <a:gd name="T95" fmla="*/ 145 h 750"/>
                  <a:gd name="T96" fmla="*/ 974 w 974"/>
                  <a:gd name="T97" fmla="*/ 188 h 7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4"/>
                  <a:gd name="T148" fmla="*/ 0 h 750"/>
                  <a:gd name="T149" fmla="*/ 974 w 974"/>
                  <a:gd name="T150" fmla="*/ 750 h 7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4" h="750">
                    <a:moveTo>
                      <a:pt x="974" y="188"/>
                    </a:moveTo>
                    <a:lnTo>
                      <a:pt x="967" y="194"/>
                    </a:lnTo>
                    <a:lnTo>
                      <a:pt x="955" y="188"/>
                    </a:lnTo>
                    <a:lnTo>
                      <a:pt x="940" y="172"/>
                    </a:lnTo>
                    <a:lnTo>
                      <a:pt x="918" y="139"/>
                    </a:lnTo>
                    <a:lnTo>
                      <a:pt x="894" y="111"/>
                    </a:lnTo>
                    <a:lnTo>
                      <a:pt x="878" y="89"/>
                    </a:lnTo>
                    <a:lnTo>
                      <a:pt x="857" y="65"/>
                    </a:lnTo>
                    <a:lnTo>
                      <a:pt x="838" y="50"/>
                    </a:lnTo>
                    <a:lnTo>
                      <a:pt x="823" y="37"/>
                    </a:lnTo>
                    <a:lnTo>
                      <a:pt x="802" y="43"/>
                    </a:lnTo>
                    <a:lnTo>
                      <a:pt x="746" y="62"/>
                    </a:lnTo>
                    <a:lnTo>
                      <a:pt x="673" y="56"/>
                    </a:lnTo>
                    <a:lnTo>
                      <a:pt x="666" y="62"/>
                    </a:lnTo>
                    <a:lnTo>
                      <a:pt x="657" y="77"/>
                    </a:lnTo>
                    <a:lnTo>
                      <a:pt x="639" y="105"/>
                    </a:lnTo>
                    <a:lnTo>
                      <a:pt x="617" y="132"/>
                    </a:lnTo>
                    <a:lnTo>
                      <a:pt x="590" y="172"/>
                    </a:lnTo>
                    <a:lnTo>
                      <a:pt x="568" y="209"/>
                    </a:lnTo>
                    <a:lnTo>
                      <a:pt x="547" y="249"/>
                    </a:lnTo>
                    <a:lnTo>
                      <a:pt x="522" y="289"/>
                    </a:lnTo>
                    <a:lnTo>
                      <a:pt x="513" y="326"/>
                    </a:lnTo>
                    <a:lnTo>
                      <a:pt x="488" y="372"/>
                    </a:lnTo>
                    <a:lnTo>
                      <a:pt x="473" y="421"/>
                    </a:lnTo>
                    <a:lnTo>
                      <a:pt x="452" y="470"/>
                    </a:lnTo>
                    <a:lnTo>
                      <a:pt x="430" y="516"/>
                    </a:lnTo>
                    <a:lnTo>
                      <a:pt x="405" y="559"/>
                    </a:lnTo>
                    <a:lnTo>
                      <a:pt x="390" y="587"/>
                    </a:lnTo>
                    <a:lnTo>
                      <a:pt x="378" y="605"/>
                    </a:lnTo>
                    <a:lnTo>
                      <a:pt x="356" y="627"/>
                    </a:lnTo>
                    <a:lnTo>
                      <a:pt x="335" y="642"/>
                    </a:lnTo>
                    <a:lnTo>
                      <a:pt x="307" y="661"/>
                    </a:lnTo>
                    <a:lnTo>
                      <a:pt x="286" y="676"/>
                    </a:lnTo>
                    <a:lnTo>
                      <a:pt x="258" y="695"/>
                    </a:lnTo>
                    <a:lnTo>
                      <a:pt x="230" y="710"/>
                    </a:lnTo>
                    <a:lnTo>
                      <a:pt x="206" y="722"/>
                    </a:lnTo>
                    <a:lnTo>
                      <a:pt x="191" y="731"/>
                    </a:lnTo>
                    <a:lnTo>
                      <a:pt x="172" y="738"/>
                    </a:lnTo>
                    <a:lnTo>
                      <a:pt x="144" y="750"/>
                    </a:lnTo>
                    <a:lnTo>
                      <a:pt x="117" y="750"/>
                    </a:lnTo>
                    <a:lnTo>
                      <a:pt x="74" y="722"/>
                    </a:lnTo>
                    <a:lnTo>
                      <a:pt x="40" y="695"/>
                    </a:lnTo>
                    <a:lnTo>
                      <a:pt x="12" y="655"/>
                    </a:lnTo>
                    <a:lnTo>
                      <a:pt x="0" y="609"/>
                    </a:lnTo>
                    <a:lnTo>
                      <a:pt x="6" y="538"/>
                    </a:lnTo>
                    <a:lnTo>
                      <a:pt x="6" y="532"/>
                    </a:lnTo>
                    <a:lnTo>
                      <a:pt x="12" y="523"/>
                    </a:lnTo>
                    <a:lnTo>
                      <a:pt x="25" y="504"/>
                    </a:lnTo>
                    <a:lnTo>
                      <a:pt x="34" y="510"/>
                    </a:lnTo>
                    <a:lnTo>
                      <a:pt x="80" y="516"/>
                    </a:lnTo>
                    <a:lnTo>
                      <a:pt x="172" y="470"/>
                    </a:lnTo>
                    <a:lnTo>
                      <a:pt x="218" y="443"/>
                    </a:lnTo>
                    <a:lnTo>
                      <a:pt x="258" y="421"/>
                    </a:lnTo>
                    <a:lnTo>
                      <a:pt x="295" y="394"/>
                    </a:lnTo>
                    <a:lnTo>
                      <a:pt x="335" y="372"/>
                    </a:lnTo>
                    <a:lnTo>
                      <a:pt x="362" y="338"/>
                    </a:lnTo>
                    <a:lnTo>
                      <a:pt x="390" y="304"/>
                    </a:lnTo>
                    <a:lnTo>
                      <a:pt x="412" y="261"/>
                    </a:lnTo>
                    <a:lnTo>
                      <a:pt x="424" y="206"/>
                    </a:lnTo>
                    <a:lnTo>
                      <a:pt x="433" y="172"/>
                    </a:lnTo>
                    <a:lnTo>
                      <a:pt x="445" y="145"/>
                    </a:lnTo>
                    <a:lnTo>
                      <a:pt x="461" y="117"/>
                    </a:lnTo>
                    <a:lnTo>
                      <a:pt x="479" y="93"/>
                    </a:lnTo>
                    <a:lnTo>
                      <a:pt x="495" y="77"/>
                    </a:lnTo>
                    <a:lnTo>
                      <a:pt x="513" y="62"/>
                    </a:lnTo>
                    <a:lnTo>
                      <a:pt x="534" y="50"/>
                    </a:lnTo>
                    <a:lnTo>
                      <a:pt x="550" y="37"/>
                    </a:lnTo>
                    <a:lnTo>
                      <a:pt x="574" y="34"/>
                    </a:lnTo>
                    <a:lnTo>
                      <a:pt x="590" y="28"/>
                    </a:lnTo>
                    <a:lnTo>
                      <a:pt x="602" y="22"/>
                    </a:lnTo>
                    <a:lnTo>
                      <a:pt x="617" y="22"/>
                    </a:lnTo>
                    <a:lnTo>
                      <a:pt x="623" y="22"/>
                    </a:lnTo>
                    <a:lnTo>
                      <a:pt x="679" y="10"/>
                    </a:lnTo>
                    <a:lnTo>
                      <a:pt x="746" y="7"/>
                    </a:lnTo>
                    <a:lnTo>
                      <a:pt x="789" y="7"/>
                    </a:lnTo>
                    <a:lnTo>
                      <a:pt x="817" y="0"/>
                    </a:lnTo>
                    <a:lnTo>
                      <a:pt x="838" y="10"/>
                    </a:lnTo>
                    <a:lnTo>
                      <a:pt x="863" y="28"/>
                    </a:lnTo>
                    <a:lnTo>
                      <a:pt x="885" y="50"/>
                    </a:lnTo>
                    <a:lnTo>
                      <a:pt x="906" y="71"/>
                    </a:lnTo>
                    <a:lnTo>
                      <a:pt x="928" y="105"/>
                    </a:lnTo>
                    <a:lnTo>
                      <a:pt x="949" y="145"/>
                    </a:lnTo>
                    <a:lnTo>
                      <a:pt x="967" y="172"/>
                    </a:lnTo>
                    <a:lnTo>
                      <a:pt x="974" y="188"/>
                    </a:lnTo>
                    <a:close/>
                  </a:path>
                </a:pathLst>
              </a:custGeom>
              <a:solidFill>
                <a:srgbClr val="E29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07" name="Freeform 230"/>
              <p:cNvSpPr>
                <a:spLocks/>
              </p:cNvSpPr>
              <p:nvPr/>
            </p:nvSpPr>
            <p:spPr bwMode="auto">
              <a:xfrm>
                <a:off x="4311" y="4010"/>
                <a:ext cx="974" cy="743"/>
              </a:xfrm>
              <a:custGeom>
                <a:avLst/>
                <a:gdLst>
                  <a:gd name="T0" fmla="*/ 452 w 974"/>
                  <a:gd name="T1" fmla="*/ 175 h 743"/>
                  <a:gd name="T2" fmla="*/ 479 w 974"/>
                  <a:gd name="T3" fmla="*/ 113 h 743"/>
                  <a:gd name="T4" fmla="*/ 519 w 974"/>
                  <a:gd name="T5" fmla="*/ 70 h 743"/>
                  <a:gd name="T6" fmla="*/ 556 w 974"/>
                  <a:gd name="T7" fmla="*/ 43 h 743"/>
                  <a:gd name="T8" fmla="*/ 596 w 974"/>
                  <a:gd name="T9" fmla="*/ 27 h 743"/>
                  <a:gd name="T10" fmla="*/ 630 w 974"/>
                  <a:gd name="T11" fmla="*/ 15 h 743"/>
                  <a:gd name="T12" fmla="*/ 639 w 974"/>
                  <a:gd name="T13" fmla="*/ 15 h 743"/>
                  <a:gd name="T14" fmla="*/ 746 w 974"/>
                  <a:gd name="T15" fmla="*/ 3 h 743"/>
                  <a:gd name="T16" fmla="*/ 789 w 974"/>
                  <a:gd name="T17" fmla="*/ 0 h 743"/>
                  <a:gd name="T18" fmla="*/ 851 w 974"/>
                  <a:gd name="T19" fmla="*/ 15 h 743"/>
                  <a:gd name="T20" fmla="*/ 906 w 974"/>
                  <a:gd name="T21" fmla="*/ 64 h 743"/>
                  <a:gd name="T22" fmla="*/ 928 w 974"/>
                  <a:gd name="T23" fmla="*/ 98 h 743"/>
                  <a:gd name="T24" fmla="*/ 967 w 974"/>
                  <a:gd name="T25" fmla="*/ 165 h 743"/>
                  <a:gd name="T26" fmla="*/ 974 w 974"/>
                  <a:gd name="T27" fmla="*/ 181 h 743"/>
                  <a:gd name="T28" fmla="*/ 955 w 974"/>
                  <a:gd name="T29" fmla="*/ 181 h 743"/>
                  <a:gd name="T30" fmla="*/ 940 w 974"/>
                  <a:gd name="T31" fmla="*/ 165 h 743"/>
                  <a:gd name="T32" fmla="*/ 894 w 974"/>
                  <a:gd name="T33" fmla="*/ 104 h 743"/>
                  <a:gd name="T34" fmla="*/ 857 w 974"/>
                  <a:gd name="T35" fmla="*/ 58 h 743"/>
                  <a:gd name="T36" fmla="*/ 823 w 974"/>
                  <a:gd name="T37" fmla="*/ 30 h 743"/>
                  <a:gd name="T38" fmla="*/ 802 w 974"/>
                  <a:gd name="T39" fmla="*/ 36 h 743"/>
                  <a:gd name="T40" fmla="*/ 673 w 974"/>
                  <a:gd name="T41" fmla="*/ 49 h 743"/>
                  <a:gd name="T42" fmla="*/ 666 w 974"/>
                  <a:gd name="T43" fmla="*/ 55 h 743"/>
                  <a:gd name="T44" fmla="*/ 639 w 974"/>
                  <a:gd name="T45" fmla="*/ 98 h 743"/>
                  <a:gd name="T46" fmla="*/ 590 w 974"/>
                  <a:gd name="T47" fmla="*/ 165 h 743"/>
                  <a:gd name="T48" fmla="*/ 547 w 974"/>
                  <a:gd name="T49" fmla="*/ 242 h 743"/>
                  <a:gd name="T50" fmla="*/ 522 w 974"/>
                  <a:gd name="T51" fmla="*/ 282 h 743"/>
                  <a:gd name="T52" fmla="*/ 488 w 974"/>
                  <a:gd name="T53" fmla="*/ 365 h 743"/>
                  <a:gd name="T54" fmla="*/ 452 w 974"/>
                  <a:gd name="T55" fmla="*/ 463 h 743"/>
                  <a:gd name="T56" fmla="*/ 405 w 974"/>
                  <a:gd name="T57" fmla="*/ 552 h 743"/>
                  <a:gd name="T58" fmla="*/ 390 w 974"/>
                  <a:gd name="T59" fmla="*/ 580 h 743"/>
                  <a:gd name="T60" fmla="*/ 356 w 974"/>
                  <a:gd name="T61" fmla="*/ 620 h 743"/>
                  <a:gd name="T62" fmla="*/ 307 w 974"/>
                  <a:gd name="T63" fmla="*/ 654 h 743"/>
                  <a:gd name="T64" fmla="*/ 258 w 974"/>
                  <a:gd name="T65" fmla="*/ 688 h 743"/>
                  <a:gd name="T66" fmla="*/ 206 w 974"/>
                  <a:gd name="T67" fmla="*/ 715 h 743"/>
                  <a:gd name="T68" fmla="*/ 172 w 974"/>
                  <a:gd name="T69" fmla="*/ 731 h 743"/>
                  <a:gd name="T70" fmla="*/ 144 w 974"/>
                  <a:gd name="T71" fmla="*/ 743 h 743"/>
                  <a:gd name="T72" fmla="*/ 74 w 974"/>
                  <a:gd name="T73" fmla="*/ 715 h 743"/>
                  <a:gd name="T74" fmla="*/ 46 w 974"/>
                  <a:gd name="T75" fmla="*/ 691 h 743"/>
                  <a:gd name="T76" fmla="*/ 6 w 974"/>
                  <a:gd name="T77" fmla="*/ 629 h 743"/>
                  <a:gd name="T78" fmla="*/ 6 w 974"/>
                  <a:gd name="T79" fmla="*/ 531 h 743"/>
                  <a:gd name="T80" fmla="*/ 6 w 974"/>
                  <a:gd name="T81" fmla="*/ 531 h 743"/>
                  <a:gd name="T82" fmla="*/ 25 w 974"/>
                  <a:gd name="T83" fmla="*/ 516 h 743"/>
                  <a:gd name="T84" fmla="*/ 34 w 974"/>
                  <a:gd name="T85" fmla="*/ 525 h 743"/>
                  <a:gd name="T86" fmla="*/ 172 w 974"/>
                  <a:gd name="T87" fmla="*/ 497 h 743"/>
                  <a:gd name="T88" fmla="*/ 212 w 974"/>
                  <a:gd name="T89" fmla="*/ 476 h 743"/>
                  <a:gd name="T90" fmla="*/ 280 w 974"/>
                  <a:gd name="T91" fmla="*/ 430 h 743"/>
                  <a:gd name="T92" fmla="*/ 341 w 974"/>
                  <a:gd name="T93" fmla="*/ 380 h 743"/>
                  <a:gd name="T94" fmla="*/ 396 w 974"/>
                  <a:gd name="T95" fmla="*/ 325 h 743"/>
                  <a:gd name="T96" fmla="*/ 430 w 974"/>
                  <a:gd name="T97" fmla="*/ 254 h 74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4"/>
                  <a:gd name="T148" fmla="*/ 0 h 743"/>
                  <a:gd name="T149" fmla="*/ 974 w 974"/>
                  <a:gd name="T150" fmla="*/ 743 h 74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4" h="743">
                    <a:moveTo>
                      <a:pt x="439" y="215"/>
                    </a:moveTo>
                    <a:lnTo>
                      <a:pt x="452" y="175"/>
                    </a:lnTo>
                    <a:lnTo>
                      <a:pt x="461" y="144"/>
                    </a:lnTo>
                    <a:lnTo>
                      <a:pt x="479" y="113"/>
                    </a:lnTo>
                    <a:lnTo>
                      <a:pt x="495" y="92"/>
                    </a:lnTo>
                    <a:lnTo>
                      <a:pt x="519" y="70"/>
                    </a:lnTo>
                    <a:lnTo>
                      <a:pt x="534" y="55"/>
                    </a:lnTo>
                    <a:lnTo>
                      <a:pt x="556" y="43"/>
                    </a:lnTo>
                    <a:lnTo>
                      <a:pt x="577" y="30"/>
                    </a:lnTo>
                    <a:lnTo>
                      <a:pt x="596" y="27"/>
                    </a:lnTo>
                    <a:lnTo>
                      <a:pt x="611" y="21"/>
                    </a:lnTo>
                    <a:lnTo>
                      <a:pt x="630" y="15"/>
                    </a:lnTo>
                    <a:lnTo>
                      <a:pt x="639" y="15"/>
                    </a:lnTo>
                    <a:lnTo>
                      <a:pt x="685" y="9"/>
                    </a:lnTo>
                    <a:lnTo>
                      <a:pt x="746" y="3"/>
                    </a:lnTo>
                    <a:lnTo>
                      <a:pt x="789" y="0"/>
                    </a:lnTo>
                    <a:lnTo>
                      <a:pt x="823" y="0"/>
                    </a:lnTo>
                    <a:lnTo>
                      <a:pt x="851" y="15"/>
                    </a:lnTo>
                    <a:lnTo>
                      <a:pt x="878" y="36"/>
                    </a:lnTo>
                    <a:lnTo>
                      <a:pt x="906" y="64"/>
                    </a:lnTo>
                    <a:lnTo>
                      <a:pt x="928" y="98"/>
                    </a:lnTo>
                    <a:lnTo>
                      <a:pt x="949" y="138"/>
                    </a:lnTo>
                    <a:lnTo>
                      <a:pt x="967" y="165"/>
                    </a:lnTo>
                    <a:lnTo>
                      <a:pt x="974" y="181"/>
                    </a:lnTo>
                    <a:lnTo>
                      <a:pt x="967" y="187"/>
                    </a:lnTo>
                    <a:lnTo>
                      <a:pt x="955" y="181"/>
                    </a:lnTo>
                    <a:lnTo>
                      <a:pt x="940" y="165"/>
                    </a:lnTo>
                    <a:lnTo>
                      <a:pt x="918" y="132"/>
                    </a:lnTo>
                    <a:lnTo>
                      <a:pt x="894" y="104"/>
                    </a:lnTo>
                    <a:lnTo>
                      <a:pt x="878" y="82"/>
                    </a:lnTo>
                    <a:lnTo>
                      <a:pt x="857" y="58"/>
                    </a:lnTo>
                    <a:lnTo>
                      <a:pt x="838" y="43"/>
                    </a:lnTo>
                    <a:lnTo>
                      <a:pt x="823" y="30"/>
                    </a:lnTo>
                    <a:lnTo>
                      <a:pt x="802" y="36"/>
                    </a:lnTo>
                    <a:lnTo>
                      <a:pt x="746" y="55"/>
                    </a:lnTo>
                    <a:lnTo>
                      <a:pt x="673" y="49"/>
                    </a:lnTo>
                    <a:lnTo>
                      <a:pt x="666" y="55"/>
                    </a:lnTo>
                    <a:lnTo>
                      <a:pt x="657" y="70"/>
                    </a:lnTo>
                    <a:lnTo>
                      <a:pt x="639" y="98"/>
                    </a:lnTo>
                    <a:lnTo>
                      <a:pt x="617" y="125"/>
                    </a:lnTo>
                    <a:lnTo>
                      <a:pt x="590" y="165"/>
                    </a:lnTo>
                    <a:lnTo>
                      <a:pt x="568" y="202"/>
                    </a:lnTo>
                    <a:lnTo>
                      <a:pt x="547" y="242"/>
                    </a:lnTo>
                    <a:lnTo>
                      <a:pt x="522" y="282"/>
                    </a:lnTo>
                    <a:lnTo>
                      <a:pt x="513" y="319"/>
                    </a:lnTo>
                    <a:lnTo>
                      <a:pt x="488" y="365"/>
                    </a:lnTo>
                    <a:lnTo>
                      <a:pt x="473" y="414"/>
                    </a:lnTo>
                    <a:lnTo>
                      <a:pt x="452" y="463"/>
                    </a:lnTo>
                    <a:lnTo>
                      <a:pt x="430" y="509"/>
                    </a:lnTo>
                    <a:lnTo>
                      <a:pt x="405" y="552"/>
                    </a:lnTo>
                    <a:lnTo>
                      <a:pt x="390" y="580"/>
                    </a:lnTo>
                    <a:lnTo>
                      <a:pt x="378" y="598"/>
                    </a:lnTo>
                    <a:lnTo>
                      <a:pt x="356" y="620"/>
                    </a:lnTo>
                    <a:lnTo>
                      <a:pt x="335" y="635"/>
                    </a:lnTo>
                    <a:lnTo>
                      <a:pt x="307" y="654"/>
                    </a:lnTo>
                    <a:lnTo>
                      <a:pt x="286" y="669"/>
                    </a:lnTo>
                    <a:lnTo>
                      <a:pt x="258" y="688"/>
                    </a:lnTo>
                    <a:lnTo>
                      <a:pt x="230" y="703"/>
                    </a:lnTo>
                    <a:lnTo>
                      <a:pt x="206" y="715"/>
                    </a:lnTo>
                    <a:lnTo>
                      <a:pt x="191" y="724"/>
                    </a:lnTo>
                    <a:lnTo>
                      <a:pt x="172" y="731"/>
                    </a:lnTo>
                    <a:lnTo>
                      <a:pt x="144" y="743"/>
                    </a:lnTo>
                    <a:lnTo>
                      <a:pt x="117" y="743"/>
                    </a:lnTo>
                    <a:lnTo>
                      <a:pt x="74" y="715"/>
                    </a:lnTo>
                    <a:lnTo>
                      <a:pt x="46" y="691"/>
                    </a:lnTo>
                    <a:lnTo>
                      <a:pt x="25" y="663"/>
                    </a:lnTo>
                    <a:lnTo>
                      <a:pt x="6" y="629"/>
                    </a:lnTo>
                    <a:lnTo>
                      <a:pt x="0" y="586"/>
                    </a:lnTo>
                    <a:lnTo>
                      <a:pt x="6" y="531"/>
                    </a:lnTo>
                    <a:lnTo>
                      <a:pt x="12" y="525"/>
                    </a:lnTo>
                    <a:lnTo>
                      <a:pt x="25" y="516"/>
                    </a:lnTo>
                    <a:lnTo>
                      <a:pt x="34" y="525"/>
                    </a:lnTo>
                    <a:lnTo>
                      <a:pt x="80" y="537"/>
                    </a:lnTo>
                    <a:lnTo>
                      <a:pt x="172" y="497"/>
                    </a:lnTo>
                    <a:lnTo>
                      <a:pt x="212" y="476"/>
                    </a:lnTo>
                    <a:lnTo>
                      <a:pt x="246" y="454"/>
                    </a:lnTo>
                    <a:lnTo>
                      <a:pt x="280" y="430"/>
                    </a:lnTo>
                    <a:lnTo>
                      <a:pt x="313" y="408"/>
                    </a:lnTo>
                    <a:lnTo>
                      <a:pt x="341" y="380"/>
                    </a:lnTo>
                    <a:lnTo>
                      <a:pt x="369" y="353"/>
                    </a:lnTo>
                    <a:lnTo>
                      <a:pt x="396" y="325"/>
                    </a:lnTo>
                    <a:lnTo>
                      <a:pt x="412" y="291"/>
                    </a:lnTo>
                    <a:lnTo>
                      <a:pt x="430" y="254"/>
                    </a:lnTo>
                    <a:lnTo>
                      <a:pt x="439" y="215"/>
                    </a:lnTo>
                    <a:close/>
                  </a:path>
                </a:pathLst>
              </a:custGeom>
              <a:solidFill>
                <a:srgbClr val="DA8B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08" name="Freeform 231"/>
              <p:cNvSpPr>
                <a:spLocks/>
              </p:cNvSpPr>
              <p:nvPr/>
            </p:nvSpPr>
            <p:spPr bwMode="auto">
              <a:xfrm>
                <a:off x="4311" y="4010"/>
                <a:ext cx="955" cy="743"/>
              </a:xfrm>
              <a:custGeom>
                <a:avLst/>
                <a:gdLst>
                  <a:gd name="T0" fmla="*/ 452 w 955"/>
                  <a:gd name="T1" fmla="*/ 181 h 743"/>
                  <a:gd name="T2" fmla="*/ 479 w 955"/>
                  <a:gd name="T3" fmla="*/ 125 h 743"/>
                  <a:gd name="T4" fmla="*/ 513 w 955"/>
                  <a:gd name="T5" fmla="*/ 82 h 743"/>
                  <a:gd name="T6" fmla="*/ 550 w 955"/>
                  <a:gd name="T7" fmla="*/ 55 h 743"/>
                  <a:gd name="T8" fmla="*/ 590 w 955"/>
                  <a:gd name="T9" fmla="*/ 30 h 743"/>
                  <a:gd name="T10" fmla="*/ 617 w 955"/>
                  <a:gd name="T11" fmla="*/ 21 h 743"/>
                  <a:gd name="T12" fmla="*/ 639 w 955"/>
                  <a:gd name="T13" fmla="*/ 15 h 743"/>
                  <a:gd name="T14" fmla="*/ 691 w 955"/>
                  <a:gd name="T15" fmla="*/ 9 h 743"/>
                  <a:gd name="T16" fmla="*/ 789 w 955"/>
                  <a:gd name="T17" fmla="*/ 0 h 743"/>
                  <a:gd name="T18" fmla="*/ 829 w 955"/>
                  <a:gd name="T19" fmla="*/ 3 h 743"/>
                  <a:gd name="T20" fmla="*/ 891 w 955"/>
                  <a:gd name="T21" fmla="*/ 64 h 743"/>
                  <a:gd name="T22" fmla="*/ 918 w 955"/>
                  <a:gd name="T23" fmla="*/ 98 h 743"/>
                  <a:gd name="T24" fmla="*/ 949 w 955"/>
                  <a:gd name="T25" fmla="*/ 165 h 743"/>
                  <a:gd name="T26" fmla="*/ 955 w 955"/>
                  <a:gd name="T27" fmla="*/ 181 h 743"/>
                  <a:gd name="T28" fmla="*/ 949 w 955"/>
                  <a:gd name="T29" fmla="*/ 181 h 743"/>
                  <a:gd name="T30" fmla="*/ 940 w 955"/>
                  <a:gd name="T31" fmla="*/ 165 h 743"/>
                  <a:gd name="T32" fmla="*/ 894 w 955"/>
                  <a:gd name="T33" fmla="*/ 104 h 743"/>
                  <a:gd name="T34" fmla="*/ 857 w 955"/>
                  <a:gd name="T35" fmla="*/ 58 h 743"/>
                  <a:gd name="T36" fmla="*/ 823 w 955"/>
                  <a:gd name="T37" fmla="*/ 30 h 743"/>
                  <a:gd name="T38" fmla="*/ 802 w 955"/>
                  <a:gd name="T39" fmla="*/ 36 h 743"/>
                  <a:gd name="T40" fmla="*/ 673 w 955"/>
                  <a:gd name="T41" fmla="*/ 49 h 743"/>
                  <a:gd name="T42" fmla="*/ 666 w 955"/>
                  <a:gd name="T43" fmla="*/ 55 h 743"/>
                  <a:gd name="T44" fmla="*/ 639 w 955"/>
                  <a:gd name="T45" fmla="*/ 98 h 743"/>
                  <a:gd name="T46" fmla="*/ 590 w 955"/>
                  <a:gd name="T47" fmla="*/ 165 h 743"/>
                  <a:gd name="T48" fmla="*/ 547 w 955"/>
                  <a:gd name="T49" fmla="*/ 242 h 743"/>
                  <a:gd name="T50" fmla="*/ 522 w 955"/>
                  <a:gd name="T51" fmla="*/ 282 h 743"/>
                  <a:gd name="T52" fmla="*/ 488 w 955"/>
                  <a:gd name="T53" fmla="*/ 365 h 743"/>
                  <a:gd name="T54" fmla="*/ 452 w 955"/>
                  <a:gd name="T55" fmla="*/ 463 h 743"/>
                  <a:gd name="T56" fmla="*/ 405 w 955"/>
                  <a:gd name="T57" fmla="*/ 552 h 743"/>
                  <a:gd name="T58" fmla="*/ 390 w 955"/>
                  <a:gd name="T59" fmla="*/ 580 h 743"/>
                  <a:gd name="T60" fmla="*/ 356 w 955"/>
                  <a:gd name="T61" fmla="*/ 620 h 743"/>
                  <a:gd name="T62" fmla="*/ 307 w 955"/>
                  <a:gd name="T63" fmla="*/ 654 h 743"/>
                  <a:gd name="T64" fmla="*/ 258 w 955"/>
                  <a:gd name="T65" fmla="*/ 688 h 743"/>
                  <a:gd name="T66" fmla="*/ 206 w 955"/>
                  <a:gd name="T67" fmla="*/ 715 h 743"/>
                  <a:gd name="T68" fmla="*/ 172 w 955"/>
                  <a:gd name="T69" fmla="*/ 731 h 743"/>
                  <a:gd name="T70" fmla="*/ 144 w 955"/>
                  <a:gd name="T71" fmla="*/ 743 h 743"/>
                  <a:gd name="T72" fmla="*/ 74 w 955"/>
                  <a:gd name="T73" fmla="*/ 715 h 743"/>
                  <a:gd name="T74" fmla="*/ 46 w 955"/>
                  <a:gd name="T75" fmla="*/ 691 h 743"/>
                  <a:gd name="T76" fmla="*/ 6 w 955"/>
                  <a:gd name="T77" fmla="*/ 629 h 743"/>
                  <a:gd name="T78" fmla="*/ 6 w 955"/>
                  <a:gd name="T79" fmla="*/ 546 h 743"/>
                  <a:gd name="T80" fmla="*/ 6 w 955"/>
                  <a:gd name="T81" fmla="*/ 546 h 743"/>
                  <a:gd name="T82" fmla="*/ 25 w 955"/>
                  <a:gd name="T83" fmla="*/ 531 h 743"/>
                  <a:gd name="T84" fmla="*/ 40 w 955"/>
                  <a:gd name="T85" fmla="*/ 546 h 743"/>
                  <a:gd name="T86" fmla="*/ 191 w 955"/>
                  <a:gd name="T87" fmla="*/ 531 h 743"/>
                  <a:gd name="T88" fmla="*/ 218 w 955"/>
                  <a:gd name="T89" fmla="*/ 509 h 743"/>
                  <a:gd name="T90" fmla="*/ 267 w 955"/>
                  <a:gd name="T91" fmla="*/ 469 h 743"/>
                  <a:gd name="T92" fmla="*/ 316 w 955"/>
                  <a:gd name="T93" fmla="*/ 430 h 743"/>
                  <a:gd name="T94" fmla="*/ 362 w 955"/>
                  <a:gd name="T95" fmla="*/ 387 h 743"/>
                  <a:gd name="T96" fmla="*/ 396 w 955"/>
                  <a:gd name="T97" fmla="*/ 337 h 743"/>
                  <a:gd name="T98" fmla="*/ 424 w 955"/>
                  <a:gd name="T99" fmla="*/ 282 h 743"/>
                  <a:gd name="T100" fmla="*/ 439 w 955"/>
                  <a:gd name="T101" fmla="*/ 215 h 7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55"/>
                  <a:gd name="T154" fmla="*/ 0 h 743"/>
                  <a:gd name="T155" fmla="*/ 955 w 955"/>
                  <a:gd name="T156" fmla="*/ 743 h 74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55" h="743">
                    <a:moveTo>
                      <a:pt x="439" y="215"/>
                    </a:moveTo>
                    <a:lnTo>
                      <a:pt x="452" y="181"/>
                    </a:lnTo>
                    <a:lnTo>
                      <a:pt x="461" y="147"/>
                    </a:lnTo>
                    <a:lnTo>
                      <a:pt x="479" y="125"/>
                    </a:lnTo>
                    <a:lnTo>
                      <a:pt x="495" y="104"/>
                    </a:lnTo>
                    <a:lnTo>
                      <a:pt x="513" y="82"/>
                    </a:lnTo>
                    <a:lnTo>
                      <a:pt x="534" y="64"/>
                    </a:lnTo>
                    <a:lnTo>
                      <a:pt x="550" y="55"/>
                    </a:lnTo>
                    <a:lnTo>
                      <a:pt x="574" y="43"/>
                    </a:lnTo>
                    <a:lnTo>
                      <a:pt x="590" y="30"/>
                    </a:lnTo>
                    <a:lnTo>
                      <a:pt x="605" y="27"/>
                    </a:lnTo>
                    <a:lnTo>
                      <a:pt x="617" y="21"/>
                    </a:lnTo>
                    <a:lnTo>
                      <a:pt x="633" y="15"/>
                    </a:lnTo>
                    <a:lnTo>
                      <a:pt x="639" y="15"/>
                    </a:lnTo>
                    <a:lnTo>
                      <a:pt x="691" y="9"/>
                    </a:lnTo>
                    <a:lnTo>
                      <a:pt x="749" y="9"/>
                    </a:lnTo>
                    <a:lnTo>
                      <a:pt x="789" y="0"/>
                    </a:lnTo>
                    <a:lnTo>
                      <a:pt x="829" y="3"/>
                    </a:lnTo>
                    <a:lnTo>
                      <a:pt x="863" y="30"/>
                    </a:lnTo>
                    <a:lnTo>
                      <a:pt x="891" y="64"/>
                    </a:lnTo>
                    <a:lnTo>
                      <a:pt x="918" y="98"/>
                    </a:lnTo>
                    <a:lnTo>
                      <a:pt x="940" y="138"/>
                    </a:lnTo>
                    <a:lnTo>
                      <a:pt x="949" y="165"/>
                    </a:lnTo>
                    <a:lnTo>
                      <a:pt x="955" y="181"/>
                    </a:lnTo>
                    <a:lnTo>
                      <a:pt x="949" y="181"/>
                    </a:lnTo>
                    <a:lnTo>
                      <a:pt x="940" y="165"/>
                    </a:lnTo>
                    <a:lnTo>
                      <a:pt x="918" y="132"/>
                    </a:lnTo>
                    <a:lnTo>
                      <a:pt x="894" y="104"/>
                    </a:lnTo>
                    <a:lnTo>
                      <a:pt x="878" y="82"/>
                    </a:lnTo>
                    <a:lnTo>
                      <a:pt x="857" y="58"/>
                    </a:lnTo>
                    <a:lnTo>
                      <a:pt x="838" y="43"/>
                    </a:lnTo>
                    <a:lnTo>
                      <a:pt x="823" y="30"/>
                    </a:lnTo>
                    <a:lnTo>
                      <a:pt x="802" y="36"/>
                    </a:lnTo>
                    <a:lnTo>
                      <a:pt x="746" y="55"/>
                    </a:lnTo>
                    <a:lnTo>
                      <a:pt x="673" y="49"/>
                    </a:lnTo>
                    <a:lnTo>
                      <a:pt x="666" y="55"/>
                    </a:lnTo>
                    <a:lnTo>
                      <a:pt x="657" y="70"/>
                    </a:lnTo>
                    <a:lnTo>
                      <a:pt x="639" y="98"/>
                    </a:lnTo>
                    <a:lnTo>
                      <a:pt x="617" y="125"/>
                    </a:lnTo>
                    <a:lnTo>
                      <a:pt x="590" y="165"/>
                    </a:lnTo>
                    <a:lnTo>
                      <a:pt x="568" y="202"/>
                    </a:lnTo>
                    <a:lnTo>
                      <a:pt x="547" y="242"/>
                    </a:lnTo>
                    <a:lnTo>
                      <a:pt x="522" y="282"/>
                    </a:lnTo>
                    <a:lnTo>
                      <a:pt x="513" y="319"/>
                    </a:lnTo>
                    <a:lnTo>
                      <a:pt x="488" y="365"/>
                    </a:lnTo>
                    <a:lnTo>
                      <a:pt x="473" y="414"/>
                    </a:lnTo>
                    <a:lnTo>
                      <a:pt x="452" y="463"/>
                    </a:lnTo>
                    <a:lnTo>
                      <a:pt x="430" y="509"/>
                    </a:lnTo>
                    <a:lnTo>
                      <a:pt x="405" y="552"/>
                    </a:lnTo>
                    <a:lnTo>
                      <a:pt x="390" y="580"/>
                    </a:lnTo>
                    <a:lnTo>
                      <a:pt x="378" y="598"/>
                    </a:lnTo>
                    <a:lnTo>
                      <a:pt x="356" y="620"/>
                    </a:lnTo>
                    <a:lnTo>
                      <a:pt x="335" y="635"/>
                    </a:lnTo>
                    <a:lnTo>
                      <a:pt x="307" y="654"/>
                    </a:lnTo>
                    <a:lnTo>
                      <a:pt x="286" y="669"/>
                    </a:lnTo>
                    <a:lnTo>
                      <a:pt x="258" y="688"/>
                    </a:lnTo>
                    <a:lnTo>
                      <a:pt x="230" y="703"/>
                    </a:lnTo>
                    <a:lnTo>
                      <a:pt x="206" y="715"/>
                    </a:lnTo>
                    <a:lnTo>
                      <a:pt x="191" y="724"/>
                    </a:lnTo>
                    <a:lnTo>
                      <a:pt x="172" y="731"/>
                    </a:lnTo>
                    <a:lnTo>
                      <a:pt x="144" y="743"/>
                    </a:lnTo>
                    <a:lnTo>
                      <a:pt x="117" y="743"/>
                    </a:lnTo>
                    <a:lnTo>
                      <a:pt x="74" y="715"/>
                    </a:lnTo>
                    <a:lnTo>
                      <a:pt x="46" y="691"/>
                    </a:lnTo>
                    <a:lnTo>
                      <a:pt x="25" y="663"/>
                    </a:lnTo>
                    <a:lnTo>
                      <a:pt x="6" y="629"/>
                    </a:lnTo>
                    <a:lnTo>
                      <a:pt x="0" y="592"/>
                    </a:lnTo>
                    <a:lnTo>
                      <a:pt x="6" y="546"/>
                    </a:lnTo>
                    <a:lnTo>
                      <a:pt x="12" y="543"/>
                    </a:lnTo>
                    <a:lnTo>
                      <a:pt x="25" y="531"/>
                    </a:lnTo>
                    <a:lnTo>
                      <a:pt x="40" y="546"/>
                    </a:lnTo>
                    <a:lnTo>
                      <a:pt x="89" y="565"/>
                    </a:lnTo>
                    <a:lnTo>
                      <a:pt x="191" y="531"/>
                    </a:lnTo>
                    <a:lnTo>
                      <a:pt x="218" y="509"/>
                    </a:lnTo>
                    <a:lnTo>
                      <a:pt x="246" y="491"/>
                    </a:lnTo>
                    <a:lnTo>
                      <a:pt x="267" y="469"/>
                    </a:lnTo>
                    <a:lnTo>
                      <a:pt x="295" y="454"/>
                    </a:lnTo>
                    <a:lnTo>
                      <a:pt x="316" y="430"/>
                    </a:lnTo>
                    <a:lnTo>
                      <a:pt x="341" y="408"/>
                    </a:lnTo>
                    <a:lnTo>
                      <a:pt x="362" y="387"/>
                    </a:lnTo>
                    <a:lnTo>
                      <a:pt x="378" y="365"/>
                    </a:lnTo>
                    <a:lnTo>
                      <a:pt x="396" y="337"/>
                    </a:lnTo>
                    <a:lnTo>
                      <a:pt x="412" y="310"/>
                    </a:lnTo>
                    <a:lnTo>
                      <a:pt x="424" y="282"/>
                    </a:lnTo>
                    <a:lnTo>
                      <a:pt x="433" y="248"/>
                    </a:lnTo>
                    <a:lnTo>
                      <a:pt x="439" y="215"/>
                    </a:lnTo>
                    <a:close/>
                  </a:path>
                </a:pathLst>
              </a:custGeom>
              <a:solidFill>
                <a:srgbClr val="D281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09" name="Freeform 232"/>
              <p:cNvSpPr>
                <a:spLocks/>
              </p:cNvSpPr>
              <p:nvPr/>
            </p:nvSpPr>
            <p:spPr bwMode="auto">
              <a:xfrm>
                <a:off x="4311" y="4019"/>
                <a:ext cx="955" cy="734"/>
              </a:xfrm>
              <a:custGeom>
                <a:avLst/>
                <a:gdLst>
                  <a:gd name="T0" fmla="*/ 467 w 955"/>
                  <a:gd name="T1" fmla="*/ 184 h 734"/>
                  <a:gd name="T2" fmla="*/ 495 w 955"/>
                  <a:gd name="T3" fmla="*/ 123 h 734"/>
                  <a:gd name="T4" fmla="*/ 534 w 955"/>
                  <a:gd name="T5" fmla="*/ 73 h 734"/>
                  <a:gd name="T6" fmla="*/ 574 w 955"/>
                  <a:gd name="T7" fmla="*/ 46 h 734"/>
                  <a:gd name="T8" fmla="*/ 611 w 955"/>
                  <a:gd name="T9" fmla="*/ 21 h 734"/>
                  <a:gd name="T10" fmla="*/ 645 w 955"/>
                  <a:gd name="T11" fmla="*/ 6 h 734"/>
                  <a:gd name="T12" fmla="*/ 657 w 955"/>
                  <a:gd name="T13" fmla="*/ 6 h 734"/>
                  <a:gd name="T14" fmla="*/ 749 w 955"/>
                  <a:gd name="T15" fmla="*/ 6 h 734"/>
                  <a:gd name="T16" fmla="*/ 789 w 955"/>
                  <a:gd name="T17" fmla="*/ 6 h 734"/>
                  <a:gd name="T18" fmla="*/ 845 w 955"/>
                  <a:gd name="T19" fmla="*/ 12 h 734"/>
                  <a:gd name="T20" fmla="*/ 891 w 955"/>
                  <a:gd name="T21" fmla="*/ 55 h 734"/>
                  <a:gd name="T22" fmla="*/ 918 w 955"/>
                  <a:gd name="T23" fmla="*/ 83 h 734"/>
                  <a:gd name="T24" fmla="*/ 949 w 955"/>
                  <a:gd name="T25" fmla="*/ 144 h 734"/>
                  <a:gd name="T26" fmla="*/ 955 w 955"/>
                  <a:gd name="T27" fmla="*/ 156 h 734"/>
                  <a:gd name="T28" fmla="*/ 949 w 955"/>
                  <a:gd name="T29" fmla="*/ 172 h 734"/>
                  <a:gd name="T30" fmla="*/ 940 w 955"/>
                  <a:gd name="T31" fmla="*/ 156 h 734"/>
                  <a:gd name="T32" fmla="*/ 894 w 955"/>
                  <a:gd name="T33" fmla="*/ 95 h 734"/>
                  <a:gd name="T34" fmla="*/ 857 w 955"/>
                  <a:gd name="T35" fmla="*/ 49 h 734"/>
                  <a:gd name="T36" fmla="*/ 823 w 955"/>
                  <a:gd name="T37" fmla="*/ 21 h 734"/>
                  <a:gd name="T38" fmla="*/ 802 w 955"/>
                  <a:gd name="T39" fmla="*/ 27 h 734"/>
                  <a:gd name="T40" fmla="*/ 673 w 955"/>
                  <a:gd name="T41" fmla="*/ 40 h 734"/>
                  <a:gd name="T42" fmla="*/ 666 w 955"/>
                  <a:gd name="T43" fmla="*/ 46 h 734"/>
                  <a:gd name="T44" fmla="*/ 639 w 955"/>
                  <a:gd name="T45" fmla="*/ 89 h 734"/>
                  <a:gd name="T46" fmla="*/ 590 w 955"/>
                  <a:gd name="T47" fmla="*/ 156 h 734"/>
                  <a:gd name="T48" fmla="*/ 547 w 955"/>
                  <a:gd name="T49" fmla="*/ 233 h 734"/>
                  <a:gd name="T50" fmla="*/ 522 w 955"/>
                  <a:gd name="T51" fmla="*/ 273 h 734"/>
                  <a:gd name="T52" fmla="*/ 488 w 955"/>
                  <a:gd name="T53" fmla="*/ 356 h 734"/>
                  <a:gd name="T54" fmla="*/ 452 w 955"/>
                  <a:gd name="T55" fmla="*/ 454 h 734"/>
                  <a:gd name="T56" fmla="*/ 405 w 955"/>
                  <a:gd name="T57" fmla="*/ 543 h 734"/>
                  <a:gd name="T58" fmla="*/ 390 w 955"/>
                  <a:gd name="T59" fmla="*/ 571 h 734"/>
                  <a:gd name="T60" fmla="*/ 356 w 955"/>
                  <a:gd name="T61" fmla="*/ 611 h 734"/>
                  <a:gd name="T62" fmla="*/ 307 w 955"/>
                  <a:gd name="T63" fmla="*/ 645 h 734"/>
                  <a:gd name="T64" fmla="*/ 258 w 955"/>
                  <a:gd name="T65" fmla="*/ 679 h 734"/>
                  <a:gd name="T66" fmla="*/ 206 w 955"/>
                  <a:gd name="T67" fmla="*/ 706 h 734"/>
                  <a:gd name="T68" fmla="*/ 172 w 955"/>
                  <a:gd name="T69" fmla="*/ 722 h 734"/>
                  <a:gd name="T70" fmla="*/ 144 w 955"/>
                  <a:gd name="T71" fmla="*/ 734 h 734"/>
                  <a:gd name="T72" fmla="*/ 74 w 955"/>
                  <a:gd name="T73" fmla="*/ 706 h 734"/>
                  <a:gd name="T74" fmla="*/ 46 w 955"/>
                  <a:gd name="T75" fmla="*/ 679 h 734"/>
                  <a:gd name="T76" fmla="*/ 6 w 955"/>
                  <a:gd name="T77" fmla="*/ 620 h 734"/>
                  <a:gd name="T78" fmla="*/ 6 w 955"/>
                  <a:gd name="T79" fmla="*/ 537 h 734"/>
                  <a:gd name="T80" fmla="*/ 12 w 955"/>
                  <a:gd name="T81" fmla="*/ 537 h 734"/>
                  <a:gd name="T82" fmla="*/ 25 w 955"/>
                  <a:gd name="T83" fmla="*/ 537 h 734"/>
                  <a:gd name="T84" fmla="*/ 40 w 955"/>
                  <a:gd name="T85" fmla="*/ 562 h 734"/>
                  <a:gd name="T86" fmla="*/ 191 w 955"/>
                  <a:gd name="T87" fmla="*/ 537 h 734"/>
                  <a:gd name="T88" fmla="*/ 218 w 955"/>
                  <a:gd name="T89" fmla="*/ 522 h 734"/>
                  <a:gd name="T90" fmla="*/ 273 w 955"/>
                  <a:gd name="T91" fmla="*/ 482 h 734"/>
                  <a:gd name="T92" fmla="*/ 329 w 955"/>
                  <a:gd name="T93" fmla="*/ 445 h 734"/>
                  <a:gd name="T94" fmla="*/ 375 w 955"/>
                  <a:gd name="T95" fmla="*/ 393 h 734"/>
                  <a:gd name="T96" fmla="*/ 412 w 955"/>
                  <a:gd name="T97" fmla="*/ 344 h 734"/>
                  <a:gd name="T98" fmla="*/ 439 w 955"/>
                  <a:gd name="T99" fmla="*/ 288 h 734"/>
                  <a:gd name="T100" fmla="*/ 458 w 955"/>
                  <a:gd name="T101" fmla="*/ 221 h 7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55"/>
                  <a:gd name="T154" fmla="*/ 0 h 734"/>
                  <a:gd name="T155" fmla="*/ 955 w 955"/>
                  <a:gd name="T156" fmla="*/ 734 h 73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55" h="734">
                    <a:moveTo>
                      <a:pt x="458" y="221"/>
                    </a:moveTo>
                    <a:lnTo>
                      <a:pt x="467" y="184"/>
                    </a:lnTo>
                    <a:lnTo>
                      <a:pt x="479" y="150"/>
                    </a:lnTo>
                    <a:lnTo>
                      <a:pt x="495" y="123"/>
                    </a:lnTo>
                    <a:lnTo>
                      <a:pt x="513" y="95"/>
                    </a:lnTo>
                    <a:lnTo>
                      <a:pt x="534" y="73"/>
                    </a:lnTo>
                    <a:lnTo>
                      <a:pt x="550" y="55"/>
                    </a:lnTo>
                    <a:lnTo>
                      <a:pt x="574" y="46"/>
                    </a:lnTo>
                    <a:lnTo>
                      <a:pt x="596" y="27"/>
                    </a:lnTo>
                    <a:lnTo>
                      <a:pt x="611" y="21"/>
                    </a:lnTo>
                    <a:lnTo>
                      <a:pt x="630" y="12"/>
                    </a:lnTo>
                    <a:lnTo>
                      <a:pt x="645" y="6"/>
                    </a:lnTo>
                    <a:lnTo>
                      <a:pt x="657" y="6"/>
                    </a:lnTo>
                    <a:lnTo>
                      <a:pt x="700" y="6"/>
                    </a:lnTo>
                    <a:lnTo>
                      <a:pt x="749" y="6"/>
                    </a:lnTo>
                    <a:lnTo>
                      <a:pt x="789" y="6"/>
                    </a:lnTo>
                    <a:lnTo>
                      <a:pt x="823" y="0"/>
                    </a:lnTo>
                    <a:lnTo>
                      <a:pt x="845" y="12"/>
                    </a:lnTo>
                    <a:lnTo>
                      <a:pt x="866" y="34"/>
                    </a:lnTo>
                    <a:lnTo>
                      <a:pt x="891" y="55"/>
                    </a:lnTo>
                    <a:lnTo>
                      <a:pt x="918" y="83"/>
                    </a:lnTo>
                    <a:lnTo>
                      <a:pt x="940" y="116"/>
                    </a:lnTo>
                    <a:lnTo>
                      <a:pt x="949" y="144"/>
                    </a:lnTo>
                    <a:lnTo>
                      <a:pt x="955" y="156"/>
                    </a:lnTo>
                    <a:lnTo>
                      <a:pt x="955" y="166"/>
                    </a:lnTo>
                    <a:lnTo>
                      <a:pt x="949" y="172"/>
                    </a:lnTo>
                    <a:lnTo>
                      <a:pt x="940" y="156"/>
                    </a:lnTo>
                    <a:lnTo>
                      <a:pt x="918" y="123"/>
                    </a:lnTo>
                    <a:lnTo>
                      <a:pt x="894" y="95"/>
                    </a:lnTo>
                    <a:lnTo>
                      <a:pt x="878" y="73"/>
                    </a:lnTo>
                    <a:lnTo>
                      <a:pt x="857" y="49"/>
                    </a:lnTo>
                    <a:lnTo>
                      <a:pt x="838" y="34"/>
                    </a:lnTo>
                    <a:lnTo>
                      <a:pt x="823" y="21"/>
                    </a:lnTo>
                    <a:lnTo>
                      <a:pt x="802" y="27"/>
                    </a:lnTo>
                    <a:lnTo>
                      <a:pt x="746" y="46"/>
                    </a:lnTo>
                    <a:lnTo>
                      <a:pt x="673" y="40"/>
                    </a:lnTo>
                    <a:lnTo>
                      <a:pt x="666" y="46"/>
                    </a:lnTo>
                    <a:lnTo>
                      <a:pt x="657" y="61"/>
                    </a:lnTo>
                    <a:lnTo>
                      <a:pt x="639" y="89"/>
                    </a:lnTo>
                    <a:lnTo>
                      <a:pt x="617" y="116"/>
                    </a:lnTo>
                    <a:lnTo>
                      <a:pt x="590" y="156"/>
                    </a:lnTo>
                    <a:lnTo>
                      <a:pt x="568" y="193"/>
                    </a:lnTo>
                    <a:lnTo>
                      <a:pt x="547" y="233"/>
                    </a:lnTo>
                    <a:lnTo>
                      <a:pt x="522" y="273"/>
                    </a:lnTo>
                    <a:lnTo>
                      <a:pt x="513" y="310"/>
                    </a:lnTo>
                    <a:lnTo>
                      <a:pt x="488" y="356"/>
                    </a:lnTo>
                    <a:lnTo>
                      <a:pt x="473" y="405"/>
                    </a:lnTo>
                    <a:lnTo>
                      <a:pt x="452" y="454"/>
                    </a:lnTo>
                    <a:lnTo>
                      <a:pt x="430" y="500"/>
                    </a:lnTo>
                    <a:lnTo>
                      <a:pt x="405" y="543"/>
                    </a:lnTo>
                    <a:lnTo>
                      <a:pt x="390" y="571"/>
                    </a:lnTo>
                    <a:lnTo>
                      <a:pt x="378" y="589"/>
                    </a:lnTo>
                    <a:lnTo>
                      <a:pt x="356" y="611"/>
                    </a:lnTo>
                    <a:lnTo>
                      <a:pt x="335" y="626"/>
                    </a:lnTo>
                    <a:lnTo>
                      <a:pt x="307" y="645"/>
                    </a:lnTo>
                    <a:lnTo>
                      <a:pt x="286" y="660"/>
                    </a:lnTo>
                    <a:lnTo>
                      <a:pt x="258" y="679"/>
                    </a:lnTo>
                    <a:lnTo>
                      <a:pt x="230" y="694"/>
                    </a:lnTo>
                    <a:lnTo>
                      <a:pt x="206" y="706"/>
                    </a:lnTo>
                    <a:lnTo>
                      <a:pt x="191" y="715"/>
                    </a:lnTo>
                    <a:lnTo>
                      <a:pt x="172" y="722"/>
                    </a:lnTo>
                    <a:lnTo>
                      <a:pt x="144" y="734"/>
                    </a:lnTo>
                    <a:lnTo>
                      <a:pt x="117" y="734"/>
                    </a:lnTo>
                    <a:lnTo>
                      <a:pt x="74" y="706"/>
                    </a:lnTo>
                    <a:lnTo>
                      <a:pt x="46" y="679"/>
                    </a:lnTo>
                    <a:lnTo>
                      <a:pt x="25" y="654"/>
                    </a:lnTo>
                    <a:lnTo>
                      <a:pt x="6" y="620"/>
                    </a:lnTo>
                    <a:lnTo>
                      <a:pt x="0" y="583"/>
                    </a:lnTo>
                    <a:lnTo>
                      <a:pt x="6" y="537"/>
                    </a:lnTo>
                    <a:lnTo>
                      <a:pt x="12" y="537"/>
                    </a:lnTo>
                    <a:lnTo>
                      <a:pt x="12" y="543"/>
                    </a:lnTo>
                    <a:lnTo>
                      <a:pt x="25" y="537"/>
                    </a:lnTo>
                    <a:lnTo>
                      <a:pt x="40" y="562"/>
                    </a:lnTo>
                    <a:lnTo>
                      <a:pt x="89" y="583"/>
                    </a:lnTo>
                    <a:lnTo>
                      <a:pt x="191" y="537"/>
                    </a:lnTo>
                    <a:lnTo>
                      <a:pt x="218" y="522"/>
                    </a:lnTo>
                    <a:lnTo>
                      <a:pt x="246" y="500"/>
                    </a:lnTo>
                    <a:lnTo>
                      <a:pt x="273" y="482"/>
                    </a:lnTo>
                    <a:lnTo>
                      <a:pt x="301" y="460"/>
                    </a:lnTo>
                    <a:lnTo>
                      <a:pt x="329" y="445"/>
                    </a:lnTo>
                    <a:lnTo>
                      <a:pt x="350" y="421"/>
                    </a:lnTo>
                    <a:lnTo>
                      <a:pt x="375" y="393"/>
                    </a:lnTo>
                    <a:lnTo>
                      <a:pt x="390" y="371"/>
                    </a:lnTo>
                    <a:lnTo>
                      <a:pt x="412" y="344"/>
                    </a:lnTo>
                    <a:lnTo>
                      <a:pt x="430" y="316"/>
                    </a:lnTo>
                    <a:lnTo>
                      <a:pt x="439" y="288"/>
                    </a:lnTo>
                    <a:lnTo>
                      <a:pt x="452" y="255"/>
                    </a:lnTo>
                    <a:lnTo>
                      <a:pt x="458" y="221"/>
                    </a:lnTo>
                    <a:close/>
                  </a:path>
                </a:pathLst>
              </a:custGeom>
              <a:solidFill>
                <a:srgbClr val="CA7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10" name="Freeform 233"/>
              <p:cNvSpPr>
                <a:spLocks/>
              </p:cNvSpPr>
              <p:nvPr/>
            </p:nvSpPr>
            <p:spPr bwMode="auto">
              <a:xfrm>
                <a:off x="4311" y="4025"/>
                <a:ext cx="955" cy="728"/>
              </a:xfrm>
              <a:custGeom>
                <a:avLst/>
                <a:gdLst>
                  <a:gd name="T0" fmla="*/ 485 w 955"/>
                  <a:gd name="T1" fmla="*/ 178 h 728"/>
                  <a:gd name="T2" fmla="*/ 507 w 955"/>
                  <a:gd name="T3" fmla="*/ 117 h 728"/>
                  <a:gd name="T4" fmla="*/ 547 w 955"/>
                  <a:gd name="T5" fmla="*/ 71 h 728"/>
                  <a:gd name="T6" fmla="*/ 584 w 955"/>
                  <a:gd name="T7" fmla="*/ 43 h 728"/>
                  <a:gd name="T8" fmla="*/ 617 w 955"/>
                  <a:gd name="T9" fmla="*/ 28 h 728"/>
                  <a:gd name="T10" fmla="*/ 645 w 955"/>
                  <a:gd name="T11" fmla="*/ 15 h 728"/>
                  <a:gd name="T12" fmla="*/ 657 w 955"/>
                  <a:gd name="T13" fmla="*/ 15 h 728"/>
                  <a:gd name="T14" fmla="*/ 749 w 955"/>
                  <a:gd name="T15" fmla="*/ 6 h 728"/>
                  <a:gd name="T16" fmla="*/ 789 w 955"/>
                  <a:gd name="T17" fmla="*/ 0 h 728"/>
                  <a:gd name="T18" fmla="*/ 863 w 955"/>
                  <a:gd name="T19" fmla="*/ 21 h 728"/>
                  <a:gd name="T20" fmla="*/ 891 w 955"/>
                  <a:gd name="T21" fmla="*/ 49 h 728"/>
                  <a:gd name="T22" fmla="*/ 934 w 955"/>
                  <a:gd name="T23" fmla="*/ 110 h 728"/>
                  <a:gd name="T24" fmla="*/ 955 w 955"/>
                  <a:gd name="T25" fmla="*/ 150 h 728"/>
                  <a:gd name="T26" fmla="*/ 955 w 955"/>
                  <a:gd name="T27" fmla="*/ 160 h 728"/>
                  <a:gd name="T28" fmla="*/ 940 w 955"/>
                  <a:gd name="T29" fmla="*/ 150 h 728"/>
                  <a:gd name="T30" fmla="*/ 918 w 955"/>
                  <a:gd name="T31" fmla="*/ 117 h 728"/>
                  <a:gd name="T32" fmla="*/ 878 w 955"/>
                  <a:gd name="T33" fmla="*/ 67 h 728"/>
                  <a:gd name="T34" fmla="*/ 838 w 955"/>
                  <a:gd name="T35" fmla="*/ 28 h 728"/>
                  <a:gd name="T36" fmla="*/ 823 w 955"/>
                  <a:gd name="T37" fmla="*/ 15 h 728"/>
                  <a:gd name="T38" fmla="*/ 746 w 955"/>
                  <a:gd name="T39" fmla="*/ 40 h 728"/>
                  <a:gd name="T40" fmla="*/ 673 w 955"/>
                  <a:gd name="T41" fmla="*/ 34 h 728"/>
                  <a:gd name="T42" fmla="*/ 657 w 955"/>
                  <a:gd name="T43" fmla="*/ 55 h 728"/>
                  <a:gd name="T44" fmla="*/ 617 w 955"/>
                  <a:gd name="T45" fmla="*/ 110 h 728"/>
                  <a:gd name="T46" fmla="*/ 568 w 955"/>
                  <a:gd name="T47" fmla="*/ 187 h 728"/>
                  <a:gd name="T48" fmla="*/ 522 w 955"/>
                  <a:gd name="T49" fmla="*/ 267 h 728"/>
                  <a:gd name="T50" fmla="*/ 513 w 955"/>
                  <a:gd name="T51" fmla="*/ 304 h 728"/>
                  <a:gd name="T52" fmla="*/ 473 w 955"/>
                  <a:gd name="T53" fmla="*/ 399 h 728"/>
                  <a:gd name="T54" fmla="*/ 430 w 955"/>
                  <a:gd name="T55" fmla="*/ 494 h 728"/>
                  <a:gd name="T56" fmla="*/ 390 w 955"/>
                  <a:gd name="T57" fmla="*/ 565 h 728"/>
                  <a:gd name="T58" fmla="*/ 378 w 955"/>
                  <a:gd name="T59" fmla="*/ 583 h 728"/>
                  <a:gd name="T60" fmla="*/ 335 w 955"/>
                  <a:gd name="T61" fmla="*/ 620 h 728"/>
                  <a:gd name="T62" fmla="*/ 286 w 955"/>
                  <a:gd name="T63" fmla="*/ 654 h 728"/>
                  <a:gd name="T64" fmla="*/ 230 w 955"/>
                  <a:gd name="T65" fmla="*/ 688 h 728"/>
                  <a:gd name="T66" fmla="*/ 191 w 955"/>
                  <a:gd name="T67" fmla="*/ 709 h 728"/>
                  <a:gd name="T68" fmla="*/ 172 w 955"/>
                  <a:gd name="T69" fmla="*/ 716 h 728"/>
                  <a:gd name="T70" fmla="*/ 117 w 955"/>
                  <a:gd name="T71" fmla="*/ 728 h 728"/>
                  <a:gd name="T72" fmla="*/ 74 w 955"/>
                  <a:gd name="T73" fmla="*/ 700 h 728"/>
                  <a:gd name="T74" fmla="*/ 25 w 955"/>
                  <a:gd name="T75" fmla="*/ 648 h 728"/>
                  <a:gd name="T76" fmla="*/ 0 w 955"/>
                  <a:gd name="T77" fmla="*/ 587 h 728"/>
                  <a:gd name="T78" fmla="*/ 6 w 955"/>
                  <a:gd name="T79" fmla="*/ 550 h 728"/>
                  <a:gd name="T80" fmla="*/ 19 w 955"/>
                  <a:gd name="T81" fmla="*/ 556 h 728"/>
                  <a:gd name="T82" fmla="*/ 25 w 955"/>
                  <a:gd name="T83" fmla="*/ 550 h 728"/>
                  <a:gd name="T84" fmla="*/ 95 w 955"/>
                  <a:gd name="T85" fmla="*/ 605 h 728"/>
                  <a:gd name="T86" fmla="*/ 206 w 955"/>
                  <a:gd name="T87" fmla="*/ 565 h 728"/>
                  <a:gd name="T88" fmla="*/ 258 w 955"/>
                  <a:gd name="T89" fmla="*/ 531 h 728"/>
                  <a:gd name="T90" fmla="*/ 301 w 955"/>
                  <a:gd name="T91" fmla="*/ 494 h 728"/>
                  <a:gd name="T92" fmla="*/ 347 w 955"/>
                  <a:gd name="T93" fmla="*/ 454 h 728"/>
                  <a:gd name="T94" fmla="*/ 384 w 955"/>
                  <a:gd name="T95" fmla="*/ 411 h 728"/>
                  <a:gd name="T96" fmla="*/ 418 w 955"/>
                  <a:gd name="T97" fmla="*/ 359 h 728"/>
                  <a:gd name="T98" fmla="*/ 445 w 955"/>
                  <a:gd name="T99" fmla="*/ 304 h 728"/>
                  <a:gd name="T100" fmla="*/ 467 w 955"/>
                  <a:gd name="T101" fmla="*/ 243 h 7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55"/>
                  <a:gd name="T154" fmla="*/ 0 h 728"/>
                  <a:gd name="T155" fmla="*/ 955 w 955"/>
                  <a:gd name="T156" fmla="*/ 728 h 72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55" h="728">
                    <a:moveTo>
                      <a:pt x="473" y="215"/>
                    </a:moveTo>
                    <a:lnTo>
                      <a:pt x="485" y="178"/>
                    </a:lnTo>
                    <a:lnTo>
                      <a:pt x="495" y="144"/>
                    </a:lnTo>
                    <a:lnTo>
                      <a:pt x="507" y="117"/>
                    </a:lnTo>
                    <a:lnTo>
                      <a:pt x="522" y="95"/>
                    </a:lnTo>
                    <a:lnTo>
                      <a:pt x="547" y="71"/>
                    </a:lnTo>
                    <a:lnTo>
                      <a:pt x="562" y="55"/>
                    </a:lnTo>
                    <a:lnTo>
                      <a:pt x="584" y="43"/>
                    </a:lnTo>
                    <a:lnTo>
                      <a:pt x="602" y="34"/>
                    </a:lnTo>
                    <a:lnTo>
                      <a:pt x="617" y="28"/>
                    </a:lnTo>
                    <a:lnTo>
                      <a:pt x="633" y="21"/>
                    </a:lnTo>
                    <a:lnTo>
                      <a:pt x="645" y="15"/>
                    </a:lnTo>
                    <a:lnTo>
                      <a:pt x="657" y="15"/>
                    </a:lnTo>
                    <a:lnTo>
                      <a:pt x="700" y="12"/>
                    </a:lnTo>
                    <a:lnTo>
                      <a:pt x="749" y="6"/>
                    </a:lnTo>
                    <a:lnTo>
                      <a:pt x="789" y="0"/>
                    </a:lnTo>
                    <a:lnTo>
                      <a:pt x="829" y="0"/>
                    </a:lnTo>
                    <a:lnTo>
                      <a:pt x="863" y="21"/>
                    </a:lnTo>
                    <a:lnTo>
                      <a:pt x="891" y="49"/>
                    </a:lnTo>
                    <a:lnTo>
                      <a:pt x="912" y="77"/>
                    </a:lnTo>
                    <a:lnTo>
                      <a:pt x="934" y="110"/>
                    </a:lnTo>
                    <a:lnTo>
                      <a:pt x="949" y="138"/>
                    </a:lnTo>
                    <a:lnTo>
                      <a:pt x="955" y="150"/>
                    </a:lnTo>
                    <a:lnTo>
                      <a:pt x="955" y="160"/>
                    </a:lnTo>
                    <a:lnTo>
                      <a:pt x="949" y="160"/>
                    </a:lnTo>
                    <a:lnTo>
                      <a:pt x="940" y="150"/>
                    </a:lnTo>
                    <a:lnTo>
                      <a:pt x="918" y="117"/>
                    </a:lnTo>
                    <a:lnTo>
                      <a:pt x="894" y="89"/>
                    </a:lnTo>
                    <a:lnTo>
                      <a:pt x="878" y="67"/>
                    </a:lnTo>
                    <a:lnTo>
                      <a:pt x="857" y="43"/>
                    </a:lnTo>
                    <a:lnTo>
                      <a:pt x="838" y="28"/>
                    </a:lnTo>
                    <a:lnTo>
                      <a:pt x="823" y="15"/>
                    </a:lnTo>
                    <a:lnTo>
                      <a:pt x="802" y="21"/>
                    </a:lnTo>
                    <a:lnTo>
                      <a:pt x="746" y="40"/>
                    </a:lnTo>
                    <a:lnTo>
                      <a:pt x="673" y="34"/>
                    </a:lnTo>
                    <a:lnTo>
                      <a:pt x="666" y="40"/>
                    </a:lnTo>
                    <a:lnTo>
                      <a:pt x="657" y="55"/>
                    </a:lnTo>
                    <a:lnTo>
                      <a:pt x="639" y="83"/>
                    </a:lnTo>
                    <a:lnTo>
                      <a:pt x="617" y="110"/>
                    </a:lnTo>
                    <a:lnTo>
                      <a:pt x="590" y="150"/>
                    </a:lnTo>
                    <a:lnTo>
                      <a:pt x="568" y="187"/>
                    </a:lnTo>
                    <a:lnTo>
                      <a:pt x="547" y="227"/>
                    </a:lnTo>
                    <a:lnTo>
                      <a:pt x="522" y="267"/>
                    </a:lnTo>
                    <a:lnTo>
                      <a:pt x="513" y="304"/>
                    </a:lnTo>
                    <a:lnTo>
                      <a:pt x="488" y="350"/>
                    </a:lnTo>
                    <a:lnTo>
                      <a:pt x="473" y="399"/>
                    </a:lnTo>
                    <a:lnTo>
                      <a:pt x="452" y="448"/>
                    </a:lnTo>
                    <a:lnTo>
                      <a:pt x="430" y="494"/>
                    </a:lnTo>
                    <a:lnTo>
                      <a:pt x="405" y="537"/>
                    </a:lnTo>
                    <a:lnTo>
                      <a:pt x="390" y="565"/>
                    </a:lnTo>
                    <a:lnTo>
                      <a:pt x="378" y="583"/>
                    </a:lnTo>
                    <a:lnTo>
                      <a:pt x="356" y="605"/>
                    </a:lnTo>
                    <a:lnTo>
                      <a:pt x="335" y="620"/>
                    </a:lnTo>
                    <a:lnTo>
                      <a:pt x="307" y="639"/>
                    </a:lnTo>
                    <a:lnTo>
                      <a:pt x="286" y="654"/>
                    </a:lnTo>
                    <a:lnTo>
                      <a:pt x="258" y="673"/>
                    </a:lnTo>
                    <a:lnTo>
                      <a:pt x="230" y="688"/>
                    </a:lnTo>
                    <a:lnTo>
                      <a:pt x="206" y="700"/>
                    </a:lnTo>
                    <a:lnTo>
                      <a:pt x="191" y="709"/>
                    </a:lnTo>
                    <a:lnTo>
                      <a:pt x="172" y="716"/>
                    </a:lnTo>
                    <a:lnTo>
                      <a:pt x="144" y="728"/>
                    </a:lnTo>
                    <a:lnTo>
                      <a:pt x="117" y="728"/>
                    </a:lnTo>
                    <a:lnTo>
                      <a:pt x="74" y="700"/>
                    </a:lnTo>
                    <a:lnTo>
                      <a:pt x="46" y="673"/>
                    </a:lnTo>
                    <a:lnTo>
                      <a:pt x="25" y="648"/>
                    </a:lnTo>
                    <a:lnTo>
                      <a:pt x="6" y="620"/>
                    </a:lnTo>
                    <a:lnTo>
                      <a:pt x="0" y="587"/>
                    </a:lnTo>
                    <a:lnTo>
                      <a:pt x="6" y="550"/>
                    </a:lnTo>
                    <a:lnTo>
                      <a:pt x="12" y="550"/>
                    </a:lnTo>
                    <a:lnTo>
                      <a:pt x="19" y="556"/>
                    </a:lnTo>
                    <a:lnTo>
                      <a:pt x="25" y="550"/>
                    </a:lnTo>
                    <a:lnTo>
                      <a:pt x="40" y="571"/>
                    </a:lnTo>
                    <a:lnTo>
                      <a:pt x="95" y="605"/>
                    </a:lnTo>
                    <a:lnTo>
                      <a:pt x="206" y="565"/>
                    </a:lnTo>
                    <a:lnTo>
                      <a:pt x="230" y="550"/>
                    </a:lnTo>
                    <a:lnTo>
                      <a:pt x="258" y="531"/>
                    </a:lnTo>
                    <a:lnTo>
                      <a:pt x="280" y="516"/>
                    </a:lnTo>
                    <a:lnTo>
                      <a:pt x="301" y="494"/>
                    </a:lnTo>
                    <a:lnTo>
                      <a:pt x="323" y="476"/>
                    </a:lnTo>
                    <a:lnTo>
                      <a:pt x="347" y="454"/>
                    </a:lnTo>
                    <a:lnTo>
                      <a:pt x="362" y="433"/>
                    </a:lnTo>
                    <a:lnTo>
                      <a:pt x="384" y="411"/>
                    </a:lnTo>
                    <a:lnTo>
                      <a:pt x="402" y="384"/>
                    </a:lnTo>
                    <a:lnTo>
                      <a:pt x="418" y="359"/>
                    </a:lnTo>
                    <a:lnTo>
                      <a:pt x="433" y="332"/>
                    </a:lnTo>
                    <a:lnTo>
                      <a:pt x="445" y="304"/>
                    </a:lnTo>
                    <a:lnTo>
                      <a:pt x="458" y="276"/>
                    </a:lnTo>
                    <a:lnTo>
                      <a:pt x="467" y="243"/>
                    </a:lnTo>
                    <a:lnTo>
                      <a:pt x="473" y="215"/>
                    </a:lnTo>
                    <a:close/>
                  </a:path>
                </a:pathLst>
              </a:custGeom>
              <a:solidFill>
                <a:srgbClr val="C26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11" name="Freeform 234"/>
              <p:cNvSpPr>
                <a:spLocks/>
              </p:cNvSpPr>
              <p:nvPr/>
            </p:nvSpPr>
            <p:spPr bwMode="auto">
              <a:xfrm>
                <a:off x="4311" y="4025"/>
                <a:ext cx="949" cy="728"/>
              </a:xfrm>
              <a:custGeom>
                <a:avLst/>
                <a:gdLst>
                  <a:gd name="T0" fmla="*/ 485 w 949"/>
                  <a:gd name="T1" fmla="*/ 184 h 728"/>
                  <a:gd name="T2" fmla="*/ 513 w 949"/>
                  <a:gd name="T3" fmla="*/ 129 h 728"/>
                  <a:gd name="T4" fmla="*/ 547 w 949"/>
                  <a:gd name="T5" fmla="*/ 89 h 728"/>
                  <a:gd name="T6" fmla="*/ 577 w 949"/>
                  <a:gd name="T7" fmla="*/ 55 h 728"/>
                  <a:gd name="T8" fmla="*/ 617 w 949"/>
                  <a:gd name="T9" fmla="*/ 34 h 728"/>
                  <a:gd name="T10" fmla="*/ 651 w 949"/>
                  <a:gd name="T11" fmla="*/ 21 h 728"/>
                  <a:gd name="T12" fmla="*/ 673 w 949"/>
                  <a:gd name="T13" fmla="*/ 15 h 728"/>
                  <a:gd name="T14" fmla="*/ 713 w 949"/>
                  <a:gd name="T15" fmla="*/ 12 h 728"/>
                  <a:gd name="T16" fmla="*/ 789 w 949"/>
                  <a:gd name="T17" fmla="*/ 0 h 728"/>
                  <a:gd name="T18" fmla="*/ 829 w 949"/>
                  <a:gd name="T19" fmla="*/ 0 h 728"/>
                  <a:gd name="T20" fmla="*/ 891 w 949"/>
                  <a:gd name="T21" fmla="*/ 49 h 728"/>
                  <a:gd name="T22" fmla="*/ 918 w 949"/>
                  <a:gd name="T23" fmla="*/ 95 h 728"/>
                  <a:gd name="T24" fmla="*/ 940 w 949"/>
                  <a:gd name="T25" fmla="*/ 150 h 728"/>
                  <a:gd name="T26" fmla="*/ 946 w 949"/>
                  <a:gd name="T27" fmla="*/ 157 h 728"/>
                  <a:gd name="T28" fmla="*/ 940 w 949"/>
                  <a:gd name="T29" fmla="*/ 150 h 728"/>
                  <a:gd name="T30" fmla="*/ 918 w 949"/>
                  <a:gd name="T31" fmla="*/ 117 h 728"/>
                  <a:gd name="T32" fmla="*/ 878 w 949"/>
                  <a:gd name="T33" fmla="*/ 67 h 728"/>
                  <a:gd name="T34" fmla="*/ 838 w 949"/>
                  <a:gd name="T35" fmla="*/ 28 h 728"/>
                  <a:gd name="T36" fmla="*/ 823 w 949"/>
                  <a:gd name="T37" fmla="*/ 15 h 728"/>
                  <a:gd name="T38" fmla="*/ 746 w 949"/>
                  <a:gd name="T39" fmla="*/ 40 h 728"/>
                  <a:gd name="T40" fmla="*/ 673 w 949"/>
                  <a:gd name="T41" fmla="*/ 34 h 728"/>
                  <a:gd name="T42" fmla="*/ 657 w 949"/>
                  <a:gd name="T43" fmla="*/ 55 h 728"/>
                  <a:gd name="T44" fmla="*/ 617 w 949"/>
                  <a:gd name="T45" fmla="*/ 110 h 728"/>
                  <a:gd name="T46" fmla="*/ 568 w 949"/>
                  <a:gd name="T47" fmla="*/ 187 h 728"/>
                  <a:gd name="T48" fmla="*/ 522 w 949"/>
                  <a:gd name="T49" fmla="*/ 267 h 728"/>
                  <a:gd name="T50" fmla="*/ 513 w 949"/>
                  <a:gd name="T51" fmla="*/ 304 h 728"/>
                  <a:gd name="T52" fmla="*/ 473 w 949"/>
                  <a:gd name="T53" fmla="*/ 399 h 728"/>
                  <a:gd name="T54" fmla="*/ 430 w 949"/>
                  <a:gd name="T55" fmla="*/ 494 h 728"/>
                  <a:gd name="T56" fmla="*/ 390 w 949"/>
                  <a:gd name="T57" fmla="*/ 565 h 728"/>
                  <a:gd name="T58" fmla="*/ 378 w 949"/>
                  <a:gd name="T59" fmla="*/ 583 h 728"/>
                  <a:gd name="T60" fmla="*/ 335 w 949"/>
                  <a:gd name="T61" fmla="*/ 620 h 728"/>
                  <a:gd name="T62" fmla="*/ 286 w 949"/>
                  <a:gd name="T63" fmla="*/ 654 h 728"/>
                  <a:gd name="T64" fmla="*/ 230 w 949"/>
                  <a:gd name="T65" fmla="*/ 688 h 728"/>
                  <a:gd name="T66" fmla="*/ 191 w 949"/>
                  <a:gd name="T67" fmla="*/ 709 h 728"/>
                  <a:gd name="T68" fmla="*/ 172 w 949"/>
                  <a:gd name="T69" fmla="*/ 716 h 728"/>
                  <a:gd name="T70" fmla="*/ 117 w 949"/>
                  <a:gd name="T71" fmla="*/ 728 h 728"/>
                  <a:gd name="T72" fmla="*/ 74 w 949"/>
                  <a:gd name="T73" fmla="*/ 700 h 728"/>
                  <a:gd name="T74" fmla="*/ 31 w 949"/>
                  <a:gd name="T75" fmla="*/ 654 h 728"/>
                  <a:gd name="T76" fmla="*/ 6 w 949"/>
                  <a:gd name="T77" fmla="*/ 605 h 728"/>
                  <a:gd name="T78" fmla="*/ 6 w 949"/>
                  <a:gd name="T79" fmla="*/ 550 h 728"/>
                  <a:gd name="T80" fmla="*/ 12 w 949"/>
                  <a:gd name="T81" fmla="*/ 556 h 728"/>
                  <a:gd name="T82" fmla="*/ 25 w 949"/>
                  <a:gd name="T83" fmla="*/ 550 h 728"/>
                  <a:gd name="T84" fmla="*/ 40 w 949"/>
                  <a:gd name="T85" fmla="*/ 583 h 728"/>
                  <a:gd name="T86" fmla="*/ 224 w 949"/>
                  <a:gd name="T87" fmla="*/ 599 h 728"/>
                  <a:gd name="T88" fmla="*/ 246 w 949"/>
                  <a:gd name="T89" fmla="*/ 583 h 728"/>
                  <a:gd name="T90" fmla="*/ 280 w 949"/>
                  <a:gd name="T91" fmla="*/ 556 h 728"/>
                  <a:gd name="T92" fmla="*/ 316 w 949"/>
                  <a:gd name="T93" fmla="*/ 516 h 728"/>
                  <a:gd name="T94" fmla="*/ 350 w 949"/>
                  <a:gd name="T95" fmla="*/ 476 h 728"/>
                  <a:gd name="T96" fmla="*/ 384 w 949"/>
                  <a:gd name="T97" fmla="*/ 439 h 728"/>
                  <a:gd name="T98" fmla="*/ 412 w 949"/>
                  <a:gd name="T99" fmla="*/ 393 h 728"/>
                  <a:gd name="T100" fmla="*/ 433 w 949"/>
                  <a:gd name="T101" fmla="*/ 344 h 728"/>
                  <a:gd name="T102" fmla="*/ 458 w 949"/>
                  <a:gd name="T103" fmla="*/ 295 h 728"/>
                  <a:gd name="T104" fmla="*/ 467 w 949"/>
                  <a:gd name="T105" fmla="*/ 243 h 7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49"/>
                  <a:gd name="T160" fmla="*/ 0 h 728"/>
                  <a:gd name="T161" fmla="*/ 949 w 949"/>
                  <a:gd name="T162" fmla="*/ 728 h 72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49" h="728">
                    <a:moveTo>
                      <a:pt x="473" y="215"/>
                    </a:moveTo>
                    <a:lnTo>
                      <a:pt x="485" y="184"/>
                    </a:lnTo>
                    <a:lnTo>
                      <a:pt x="495" y="157"/>
                    </a:lnTo>
                    <a:lnTo>
                      <a:pt x="513" y="129"/>
                    </a:lnTo>
                    <a:lnTo>
                      <a:pt x="528" y="104"/>
                    </a:lnTo>
                    <a:lnTo>
                      <a:pt x="547" y="89"/>
                    </a:lnTo>
                    <a:lnTo>
                      <a:pt x="562" y="71"/>
                    </a:lnTo>
                    <a:lnTo>
                      <a:pt x="577" y="55"/>
                    </a:lnTo>
                    <a:lnTo>
                      <a:pt x="602" y="43"/>
                    </a:lnTo>
                    <a:lnTo>
                      <a:pt x="617" y="34"/>
                    </a:lnTo>
                    <a:lnTo>
                      <a:pt x="633" y="28"/>
                    </a:lnTo>
                    <a:lnTo>
                      <a:pt x="651" y="21"/>
                    </a:lnTo>
                    <a:lnTo>
                      <a:pt x="660" y="15"/>
                    </a:lnTo>
                    <a:lnTo>
                      <a:pt x="673" y="15"/>
                    </a:lnTo>
                    <a:lnTo>
                      <a:pt x="713" y="12"/>
                    </a:lnTo>
                    <a:lnTo>
                      <a:pt x="756" y="12"/>
                    </a:lnTo>
                    <a:lnTo>
                      <a:pt x="789" y="0"/>
                    </a:lnTo>
                    <a:lnTo>
                      <a:pt x="829" y="0"/>
                    </a:lnTo>
                    <a:lnTo>
                      <a:pt x="857" y="21"/>
                    </a:lnTo>
                    <a:lnTo>
                      <a:pt x="891" y="49"/>
                    </a:lnTo>
                    <a:lnTo>
                      <a:pt x="918" y="95"/>
                    </a:lnTo>
                    <a:lnTo>
                      <a:pt x="934" y="132"/>
                    </a:lnTo>
                    <a:lnTo>
                      <a:pt x="940" y="150"/>
                    </a:lnTo>
                    <a:lnTo>
                      <a:pt x="946" y="157"/>
                    </a:lnTo>
                    <a:lnTo>
                      <a:pt x="949" y="160"/>
                    </a:lnTo>
                    <a:lnTo>
                      <a:pt x="940" y="150"/>
                    </a:lnTo>
                    <a:lnTo>
                      <a:pt x="918" y="117"/>
                    </a:lnTo>
                    <a:lnTo>
                      <a:pt x="894" y="89"/>
                    </a:lnTo>
                    <a:lnTo>
                      <a:pt x="878" y="67"/>
                    </a:lnTo>
                    <a:lnTo>
                      <a:pt x="857" y="43"/>
                    </a:lnTo>
                    <a:lnTo>
                      <a:pt x="838" y="28"/>
                    </a:lnTo>
                    <a:lnTo>
                      <a:pt x="823" y="15"/>
                    </a:lnTo>
                    <a:lnTo>
                      <a:pt x="802" y="21"/>
                    </a:lnTo>
                    <a:lnTo>
                      <a:pt x="746" y="40"/>
                    </a:lnTo>
                    <a:lnTo>
                      <a:pt x="673" y="34"/>
                    </a:lnTo>
                    <a:lnTo>
                      <a:pt x="666" y="40"/>
                    </a:lnTo>
                    <a:lnTo>
                      <a:pt x="657" y="55"/>
                    </a:lnTo>
                    <a:lnTo>
                      <a:pt x="639" y="83"/>
                    </a:lnTo>
                    <a:lnTo>
                      <a:pt x="617" y="110"/>
                    </a:lnTo>
                    <a:lnTo>
                      <a:pt x="590" y="150"/>
                    </a:lnTo>
                    <a:lnTo>
                      <a:pt x="568" y="187"/>
                    </a:lnTo>
                    <a:lnTo>
                      <a:pt x="547" y="227"/>
                    </a:lnTo>
                    <a:lnTo>
                      <a:pt x="522" y="267"/>
                    </a:lnTo>
                    <a:lnTo>
                      <a:pt x="513" y="304"/>
                    </a:lnTo>
                    <a:lnTo>
                      <a:pt x="488" y="350"/>
                    </a:lnTo>
                    <a:lnTo>
                      <a:pt x="473" y="399"/>
                    </a:lnTo>
                    <a:lnTo>
                      <a:pt x="452" y="448"/>
                    </a:lnTo>
                    <a:lnTo>
                      <a:pt x="430" y="494"/>
                    </a:lnTo>
                    <a:lnTo>
                      <a:pt x="405" y="537"/>
                    </a:lnTo>
                    <a:lnTo>
                      <a:pt x="390" y="565"/>
                    </a:lnTo>
                    <a:lnTo>
                      <a:pt x="378" y="583"/>
                    </a:lnTo>
                    <a:lnTo>
                      <a:pt x="356" y="605"/>
                    </a:lnTo>
                    <a:lnTo>
                      <a:pt x="335" y="620"/>
                    </a:lnTo>
                    <a:lnTo>
                      <a:pt x="307" y="639"/>
                    </a:lnTo>
                    <a:lnTo>
                      <a:pt x="286" y="654"/>
                    </a:lnTo>
                    <a:lnTo>
                      <a:pt x="258" y="673"/>
                    </a:lnTo>
                    <a:lnTo>
                      <a:pt x="230" y="688"/>
                    </a:lnTo>
                    <a:lnTo>
                      <a:pt x="206" y="700"/>
                    </a:lnTo>
                    <a:lnTo>
                      <a:pt x="191" y="709"/>
                    </a:lnTo>
                    <a:lnTo>
                      <a:pt x="172" y="716"/>
                    </a:lnTo>
                    <a:lnTo>
                      <a:pt x="144" y="728"/>
                    </a:lnTo>
                    <a:lnTo>
                      <a:pt x="117" y="728"/>
                    </a:lnTo>
                    <a:lnTo>
                      <a:pt x="74" y="700"/>
                    </a:lnTo>
                    <a:lnTo>
                      <a:pt x="52" y="676"/>
                    </a:lnTo>
                    <a:lnTo>
                      <a:pt x="31" y="654"/>
                    </a:lnTo>
                    <a:lnTo>
                      <a:pt x="19" y="633"/>
                    </a:lnTo>
                    <a:lnTo>
                      <a:pt x="6" y="605"/>
                    </a:lnTo>
                    <a:lnTo>
                      <a:pt x="0" y="577"/>
                    </a:lnTo>
                    <a:lnTo>
                      <a:pt x="6" y="550"/>
                    </a:lnTo>
                    <a:lnTo>
                      <a:pt x="12" y="556"/>
                    </a:lnTo>
                    <a:lnTo>
                      <a:pt x="19" y="559"/>
                    </a:lnTo>
                    <a:lnTo>
                      <a:pt x="25" y="550"/>
                    </a:lnTo>
                    <a:lnTo>
                      <a:pt x="40" y="583"/>
                    </a:lnTo>
                    <a:lnTo>
                      <a:pt x="101" y="626"/>
                    </a:lnTo>
                    <a:lnTo>
                      <a:pt x="224" y="599"/>
                    </a:lnTo>
                    <a:lnTo>
                      <a:pt x="246" y="583"/>
                    </a:lnTo>
                    <a:lnTo>
                      <a:pt x="261" y="565"/>
                    </a:lnTo>
                    <a:lnTo>
                      <a:pt x="280" y="556"/>
                    </a:lnTo>
                    <a:lnTo>
                      <a:pt x="295" y="531"/>
                    </a:lnTo>
                    <a:lnTo>
                      <a:pt x="316" y="516"/>
                    </a:lnTo>
                    <a:lnTo>
                      <a:pt x="335" y="501"/>
                    </a:lnTo>
                    <a:lnTo>
                      <a:pt x="350" y="476"/>
                    </a:lnTo>
                    <a:lnTo>
                      <a:pt x="369" y="461"/>
                    </a:lnTo>
                    <a:lnTo>
                      <a:pt x="384" y="439"/>
                    </a:lnTo>
                    <a:lnTo>
                      <a:pt x="396" y="415"/>
                    </a:lnTo>
                    <a:lnTo>
                      <a:pt x="412" y="393"/>
                    </a:lnTo>
                    <a:lnTo>
                      <a:pt x="424" y="372"/>
                    </a:lnTo>
                    <a:lnTo>
                      <a:pt x="433" y="344"/>
                    </a:lnTo>
                    <a:lnTo>
                      <a:pt x="445" y="322"/>
                    </a:lnTo>
                    <a:lnTo>
                      <a:pt x="458" y="295"/>
                    </a:lnTo>
                    <a:lnTo>
                      <a:pt x="461" y="267"/>
                    </a:lnTo>
                    <a:lnTo>
                      <a:pt x="467" y="243"/>
                    </a:lnTo>
                    <a:lnTo>
                      <a:pt x="473" y="215"/>
                    </a:lnTo>
                    <a:close/>
                  </a:path>
                </a:pathLst>
              </a:custGeom>
              <a:solidFill>
                <a:srgbClr val="BA6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12" name="Freeform 235"/>
              <p:cNvSpPr>
                <a:spLocks/>
              </p:cNvSpPr>
              <p:nvPr/>
            </p:nvSpPr>
            <p:spPr bwMode="auto">
              <a:xfrm>
                <a:off x="4311" y="4037"/>
                <a:ext cx="949" cy="716"/>
              </a:xfrm>
              <a:custGeom>
                <a:avLst/>
                <a:gdLst>
                  <a:gd name="T0" fmla="*/ 501 w 949"/>
                  <a:gd name="T1" fmla="*/ 181 h 716"/>
                  <a:gd name="T2" fmla="*/ 528 w 949"/>
                  <a:gd name="T3" fmla="*/ 120 h 716"/>
                  <a:gd name="T4" fmla="*/ 562 w 949"/>
                  <a:gd name="T5" fmla="*/ 77 h 716"/>
                  <a:gd name="T6" fmla="*/ 602 w 949"/>
                  <a:gd name="T7" fmla="*/ 43 h 716"/>
                  <a:gd name="T8" fmla="*/ 633 w 949"/>
                  <a:gd name="T9" fmla="*/ 22 h 716"/>
                  <a:gd name="T10" fmla="*/ 660 w 949"/>
                  <a:gd name="T11" fmla="*/ 3 h 716"/>
                  <a:gd name="T12" fmla="*/ 673 w 949"/>
                  <a:gd name="T13" fmla="*/ 3 h 716"/>
                  <a:gd name="T14" fmla="*/ 756 w 949"/>
                  <a:gd name="T15" fmla="*/ 3 h 716"/>
                  <a:gd name="T16" fmla="*/ 789 w 949"/>
                  <a:gd name="T17" fmla="*/ 3 h 716"/>
                  <a:gd name="T18" fmla="*/ 851 w 949"/>
                  <a:gd name="T19" fmla="*/ 9 h 716"/>
                  <a:gd name="T20" fmla="*/ 872 w 949"/>
                  <a:gd name="T21" fmla="*/ 37 h 716"/>
                  <a:gd name="T22" fmla="*/ 921 w 949"/>
                  <a:gd name="T23" fmla="*/ 92 h 716"/>
                  <a:gd name="T24" fmla="*/ 940 w 949"/>
                  <a:gd name="T25" fmla="*/ 120 h 716"/>
                  <a:gd name="T26" fmla="*/ 946 w 949"/>
                  <a:gd name="T27" fmla="*/ 138 h 716"/>
                  <a:gd name="T28" fmla="*/ 940 w 949"/>
                  <a:gd name="T29" fmla="*/ 138 h 716"/>
                  <a:gd name="T30" fmla="*/ 918 w 949"/>
                  <a:gd name="T31" fmla="*/ 105 h 716"/>
                  <a:gd name="T32" fmla="*/ 878 w 949"/>
                  <a:gd name="T33" fmla="*/ 55 h 716"/>
                  <a:gd name="T34" fmla="*/ 838 w 949"/>
                  <a:gd name="T35" fmla="*/ 16 h 716"/>
                  <a:gd name="T36" fmla="*/ 823 w 949"/>
                  <a:gd name="T37" fmla="*/ 3 h 716"/>
                  <a:gd name="T38" fmla="*/ 746 w 949"/>
                  <a:gd name="T39" fmla="*/ 28 h 716"/>
                  <a:gd name="T40" fmla="*/ 673 w 949"/>
                  <a:gd name="T41" fmla="*/ 22 h 716"/>
                  <a:gd name="T42" fmla="*/ 657 w 949"/>
                  <a:gd name="T43" fmla="*/ 43 h 716"/>
                  <a:gd name="T44" fmla="*/ 617 w 949"/>
                  <a:gd name="T45" fmla="*/ 98 h 716"/>
                  <a:gd name="T46" fmla="*/ 568 w 949"/>
                  <a:gd name="T47" fmla="*/ 175 h 716"/>
                  <a:gd name="T48" fmla="*/ 522 w 949"/>
                  <a:gd name="T49" fmla="*/ 255 h 716"/>
                  <a:gd name="T50" fmla="*/ 513 w 949"/>
                  <a:gd name="T51" fmla="*/ 292 h 716"/>
                  <a:gd name="T52" fmla="*/ 473 w 949"/>
                  <a:gd name="T53" fmla="*/ 387 h 716"/>
                  <a:gd name="T54" fmla="*/ 430 w 949"/>
                  <a:gd name="T55" fmla="*/ 482 h 716"/>
                  <a:gd name="T56" fmla="*/ 390 w 949"/>
                  <a:gd name="T57" fmla="*/ 553 h 716"/>
                  <a:gd name="T58" fmla="*/ 378 w 949"/>
                  <a:gd name="T59" fmla="*/ 571 h 716"/>
                  <a:gd name="T60" fmla="*/ 335 w 949"/>
                  <a:gd name="T61" fmla="*/ 608 h 716"/>
                  <a:gd name="T62" fmla="*/ 286 w 949"/>
                  <a:gd name="T63" fmla="*/ 642 h 716"/>
                  <a:gd name="T64" fmla="*/ 230 w 949"/>
                  <a:gd name="T65" fmla="*/ 676 h 716"/>
                  <a:gd name="T66" fmla="*/ 191 w 949"/>
                  <a:gd name="T67" fmla="*/ 697 h 716"/>
                  <a:gd name="T68" fmla="*/ 172 w 949"/>
                  <a:gd name="T69" fmla="*/ 704 h 716"/>
                  <a:gd name="T70" fmla="*/ 117 w 949"/>
                  <a:gd name="T71" fmla="*/ 716 h 716"/>
                  <a:gd name="T72" fmla="*/ 74 w 949"/>
                  <a:gd name="T73" fmla="*/ 688 h 716"/>
                  <a:gd name="T74" fmla="*/ 31 w 949"/>
                  <a:gd name="T75" fmla="*/ 642 h 716"/>
                  <a:gd name="T76" fmla="*/ 6 w 949"/>
                  <a:gd name="T77" fmla="*/ 599 h 716"/>
                  <a:gd name="T78" fmla="*/ 6 w 949"/>
                  <a:gd name="T79" fmla="*/ 553 h 716"/>
                  <a:gd name="T80" fmla="*/ 12 w 949"/>
                  <a:gd name="T81" fmla="*/ 559 h 716"/>
                  <a:gd name="T82" fmla="*/ 25 w 949"/>
                  <a:gd name="T83" fmla="*/ 553 h 716"/>
                  <a:gd name="T84" fmla="*/ 40 w 949"/>
                  <a:gd name="T85" fmla="*/ 593 h 716"/>
                  <a:gd name="T86" fmla="*/ 224 w 949"/>
                  <a:gd name="T87" fmla="*/ 602 h 716"/>
                  <a:gd name="T88" fmla="*/ 246 w 949"/>
                  <a:gd name="T89" fmla="*/ 593 h 716"/>
                  <a:gd name="T90" fmla="*/ 280 w 949"/>
                  <a:gd name="T91" fmla="*/ 565 h 716"/>
                  <a:gd name="T92" fmla="*/ 316 w 949"/>
                  <a:gd name="T93" fmla="*/ 532 h 716"/>
                  <a:gd name="T94" fmla="*/ 350 w 949"/>
                  <a:gd name="T95" fmla="*/ 492 h 716"/>
                  <a:gd name="T96" fmla="*/ 384 w 949"/>
                  <a:gd name="T97" fmla="*/ 455 h 716"/>
                  <a:gd name="T98" fmla="*/ 412 w 949"/>
                  <a:gd name="T99" fmla="*/ 409 h 716"/>
                  <a:gd name="T100" fmla="*/ 439 w 949"/>
                  <a:gd name="T101" fmla="*/ 366 h 716"/>
                  <a:gd name="T102" fmla="*/ 461 w 949"/>
                  <a:gd name="T103" fmla="*/ 317 h 716"/>
                  <a:gd name="T104" fmla="*/ 479 w 949"/>
                  <a:gd name="T105" fmla="*/ 270 h 716"/>
                  <a:gd name="T106" fmla="*/ 488 w 949"/>
                  <a:gd name="T107" fmla="*/ 221 h 71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49"/>
                  <a:gd name="T163" fmla="*/ 0 h 716"/>
                  <a:gd name="T164" fmla="*/ 949 w 949"/>
                  <a:gd name="T165" fmla="*/ 716 h 71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49" h="716">
                    <a:moveTo>
                      <a:pt x="488" y="221"/>
                    </a:moveTo>
                    <a:lnTo>
                      <a:pt x="501" y="181"/>
                    </a:lnTo>
                    <a:lnTo>
                      <a:pt x="513" y="148"/>
                    </a:lnTo>
                    <a:lnTo>
                      <a:pt x="528" y="120"/>
                    </a:lnTo>
                    <a:lnTo>
                      <a:pt x="547" y="92"/>
                    </a:lnTo>
                    <a:lnTo>
                      <a:pt x="562" y="77"/>
                    </a:lnTo>
                    <a:lnTo>
                      <a:pt x="577" y="55"/>
                    </a:lnTo>
                    <a:lnTo>
                      <a:pt x="602" y="43"/>
                    </a:lnTo>
                    <a:lnTo>
                      <a:pt x="617" y="31"/>
                    </a:lnTo>
                    <a:lnTo>
                      <a:pt x="633" y="22"/>
                    </a:lnTo>
                    <a:lnTo>
                      <a:pt x="651" y="9"/>
                    </a:lnTo>
                    <a:lnTo>
                      <a:pt x="660" y="3"/>
                    </a:lnTo>
                    <a:lnTo>
                      <a:pt x="673" y="3"/>
                    </a:lnTo>
                    <a:lnTo>
                      <a:pt x="719" y="3"/>
                    </a:lnTo>
                    <a:lnTo>
                      <a:pt x="756" y="3"/>
                    </a:lnTo>
                    <a:lnTo>
                      <a:pt x="789" y="3"/>
                    </a:lnTo>
                    <a:lnTo>
                      <a:pt x="829" y="0"/>
                    </a:lnTo>
                    <a:lnTo>
                      <a:pt x="851" y="9"/>
                    </a:lnTo>
                    <a:lnTo>
                      <a:pt x="872" y="37"/>
                    </a:lnTo>
                    <a:lnTo>
                      <a:pt x="900" y="65"/>
                    </a:lnTo>
                    <a:lnTo>
                      <a:pt x="921" y="92"/>
                    </a:lnTo>
                    <a:lnTo>
                      <a:pt x="934" y="111"/>
                    </a:lnTo>
                    <a:lnTo>
                      <a:pt x="940" y="120"/>
                    </a:lnTo>
                    <a:lnTo>
                      <a:pt x="946" y="138"/>
                    </a:lnTo>
                    <a:lnTo>
                      <a:pt x="949" y="148"/>
                    </a:lnTo>
                    <a:lnTo>
                      <a:pt x="940" y="138"/>
                    </a:lnTo>
                    <a:lnTo>
                      <a:pt x="918" y="105"/>
                    </a:lnTo>
                    <a:lnTo>
                      <a:pt x="894" y="77"/>
                    </a:lnTo>
                    <a:lnTo>
                      <a:pt x="878" y="55"/>
                    </a:lnTo>
                    <a:lnTo>
                      <a:pt x="857" y="31"/>
                    </a:lnTo>
                    <a:lnTo>
                      <a:pt x="838" y="16"/>
                    </a:lnTo>
                    <a:lnTo>
                      <a:pt x="823" y="3"/>
                    </a:lnTo>
                    <a:lnTo>
                      <a:pt x="802" y="9"/>
                    </a:lnTo>
                    <a:lnTo>
                      <a:pt x="746" y="28"/>
                    </a:lnTo>
                    <a:lnTo>
                      <a:pt x="673" y="22"/>
                    </a:lnTo>
                    <a:lnTo>
                      <a:pt x="666" y="28"/>
                    </a:lnTo>
                    <a:lnTo>
                      <a:pt x="657" y="43"/>
                    </a:lnTo>
                    <a:lnTo>
                      <a:pt x="639" y="71"/>
                    </a:lnTo>
                    <a:lnTo>
                      <a:pt x="617" y="98"/>
                    </a:lnTo>
                    <a:lnTo>
                      <a:pt x="590" y="138"/>
                    </a:lnTo>
                    <a:lnTo>
                      <a:pt x="568" y="175"/>
                    </a:lnTo>
                    <a:lnTo>
                      <a:pt x="547" y="215"/>
                    </a:lnTo>
                    <a:lnTo>
                      <a:pt x="522" y="255"/>
                    </a:lnTo>
                    <a:lnTo>
                      <a:pt x="513" y="292"/>
                    </a:lnTo>
                    <a:lnTo>
                      <a:pt x="488" y="338"/>
                    </a:lnTo>
                    <a:lnTo>
                      <a:pt x="473" y="387"/>
                    </a:lnTo>
                    <a:lnTo>
                      <a:pt x="452" y="436"/>
                    </a:lnTo>
                    <a:lnTo>
                      <a:pt x="430" y="482"/>
                    </a:lnTo>
                    <a:lnTo>
                      <a:pt x="405" y="525"/>
                    </a:lnTo>
                    <a:lnTo>
                      <a:pt x="390" y="553"/>
                    </a:lnTo>
                    <a:lnTo>
                      <a:pt x="378" y="571"/>
                    </a:lnTo>
                    <a:lnTo>
                      <a:pt x="356" y="593"/>
                    </a:lnTo>
                    <a:lnTo>
                      <a:pt x="335" y="608"/>
                    </a:lnTo>
                    <a:lnTo>
                      <a:pt x="307" y="627"/>
                    </a:lnTo>
                    <a:lnTo>
                      <a:pt x="286" y="642"/>
                    </a:lnTo>
                    <a:lnTo>
                      <a:pt x="258" y="661"/>
                    </a:lnTo>
                    <a:lnTo>
                      <a:pt x="230" y="676"/>
                    </a:lnTo>
                    <a:lnTo>
                      <a:pt x="206" y="688"/>
                    </a:lnTo>
                    <a:lnTo>
                      <a:pt x="191" y="697"/>
                    </a:lnTo>
                    <a:lnTo>
                      <a:pt x="172" y="704"/>
                    </a:lnTo>
                    <a:lnTo>
                      <a:pt x="144" y="716"/>
                    </a:lnTo>
                    <a:lnTo>
                      <a:pt x="117" y="716"/>
                    </a:lnTo>
                    <a:lnTo>
                      <a:pt x="74" y="688"/>
                    </a:lnTo>
                    <a:lnTo>
                      <a:pt x="52" y="664"/>
                    </a:lnTo>
                    <a:lnTo>
                      <a:pt x="31" y="642"/>
                    </a:lnTo>
                    <a:lnTo>
                      <a:pt x="19" y="621"/>
                    </a:lnTo>
                    <a:lnTo>
                      <a:pt x="6" y="599"/>
                    </a:lnTo>
                    <a:lnTo>
                      <a:pt x="0" y="575"/>
                    </a:lnTo>
                    <a:lnTo>
                      <a:pt x="6" y="553"/>
                    </a:lnTo>
                    <a:lnTo>
                      <a:pt x="12" y="559"/>
                    </a:lnTo>
                    <a:lnTo>
                      <a:pt x="19" y="565"/>
                    </a:lnTo>
                    <a:lnTo>
                      <a:pt x="25" y="553"/>
                    </a:lnTo>
                    <a:lnTo>
                      <a:pt x="40" y="593"/>
                    </a:lnTo>
                    <a:lnTo>
                      <a:pt x="101" y="642"/>
                    </a:lnTo>
                    <a:lnTo>
                      <a:pt x="224" y="602"/>
                    </a:lnTo>
                    <a:lnTo>
                      <a:pt x="246" y="593"/>
                    </a:lnTo>
                    <a:lnTo>
                      <a:pt x="261" y="575"/>
                    </a:lnTo>
                    <a:lnTo>
                      <a:pt x="280" y="565"/>
                    </a:lnTo>
                    <a:lnTo>
                      <a:pt x="301" y="547"/>
                    </a:lnTo>
                    <a:lnTo>
                      <a:pt x="316" y="532"/>
                    </a:lnTo>
                    <a:lnTo>
                      <a:pt x="335" y="516"/>
                    </a:lnTo>
                    <a:lnTo>
                      <a:pt x="350" y="492"/>
                    </a:lnTo>
                    <a:lnTo>
                      <a:pt x="369" y="476"/>
                    </a:lnTo>
                    <a:lnTo>
                      <a:pt x="384" y="455"/>
                    </a:lnTo>
                    <a:lnTo>
                      <a:pt x="402" y="430"/>
                    </a:lnTo>
                    <a:lnTo>
                      <a:pt x="412" y="409"/>
                    </a:lnTo>
                    <a:lnTo>
                      <a:pt x="430" y="387"/>
                    </a:lnTo>
                    <a:lnTo>
                      <a:pt x="439" y="366"/>
                    </a:lnTo>
                    <a:lnTo>
                      <a:pt x="452" y="344"/>
                    </a:lnTo>
                    <a:lnTo>
                      <a:pt x="461" y="317"/>
                    </a:lnTo>
                    <a:lnTo>
                      <a:pt x="473" y="292"/>
                    </a:lnTo>
                    <a:lnTo>
                      <a:pt x="479" y="270"/>
                    </a:lnTo>
                    <a:lnTo>
                      <a:pt x="485" y="243"/>
                    </a:lnTo>
                    <a:lnTo>
                      <a:pt x="488" y="221"/>
                    </a:lnTo>
                    <a:close/>
                  </a:path>
                </a:pathLst>
              </a:custGeom>
              <a:solidFill>
                <a:srgbClr val="B25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13" name="Freeform 236"/>
              <p:cNvSpPr>
                <a:spLocks/>
              </p:cNvSpPr>
              <p:nvPr/>
            </p:nvSpPr>
            <p:spPr bwMode="auto">
              <a:xfrm>
                <a:off x="4317" y="4037"/>
                <a:ext cx="940" cy="716"/>
              </a:xfrm>
              <a:custGeom>
                <a:avLst/>
                <a:gdLst>
                  <a:gd name="T0" fmla="*/ 934 w 940"/>
                  <a:gd name="T1" fmla="*/ 138 h 716"/>
                  <a:gd name="T2" fmla="*/ 934 w 940"/>
                  <a:gd name="T3" fmla="*/ 138 h 716"/>
                  <a:gd name="T4" fmla="*/ 912 w 940"/>
                  <a:gd name="T5" fmla="*/ 105 h 716"/>
                  <a:gd name="T6" fmla="*/ 872 w 940"/>
                  <a:gd name="T7" fmla="*/ 55 h 716"/>
                  <a:gd name="T8" fmla="*/ 832 w 940"/>
                  <a:gd name="T9" fmla="*/ 16 h 716"/>
                  <a:gd name="T10" fmla="*/ 817 w 940"/>
                  <a:gd name="T11" fmla="*/ 3 h 716"/>
                  <a:gd name="T12" fmla="*/ 740 w 940"/>
                  <a:gd name="T13" fmla="*/ 28 h 716"/>
                  <a:gd name="T14" fmla="*/ 667 w 940"/>
                  <a:gd name="T15" fmla="*/ 22 h 716"/>
                  <a:gd name="T16" fmla="*/ 651 w 940"/>
                  <a:gd name="T17" fmla="*/ 43 h 716"/>
                  <a:gd name="T18" fmla="*/ 611 w 940"/>
                  <a:gd name="T19" fmla="*/ 98 h 716"/>
                  <a:gd name="T20" fmla="*/ 562 w 940"/>
                  <a:gd name="T21" fmla="*/ 175 h 716"/>
                  <a:gd name="T22" fmla="*/ 516 w 940"/>
                  <a:gd name="T23" fmla="*/ 255 h 716"/>
                  <a:gd name="T24" fmla="*/ 507 w 940"/>
                  <a:gd name="T25" fmla="*/ 292 h 716"/>
                  <a:gd name="T26" fmla="*/ 467 w 940"/>
                  <a:gd name="T27" fmla="*/ 387 h 716"/>
                  <a:gd name="T28" fmla="*/ 424 w 940"/>
                  <a:gd name="T29" fmla="*/ 482 h 716"/>
                  <a:gd name="T30" fmla="*/ 384 w 940"/>
                  <a:gd name="T31" fmla="*/ 553 h 716"/>
                  <a:gd name="T32" fmla="*/ 372 w 940"/>
                  <a:gd name="T33" fmla="*/ 571 h 716"/>
                  <a:gd name="T34" fmla="*/ 329 w 940"/>
                  <a:gd name="T35" fmla="*/ 608 h 716"/>
                  <a:gd name="T36" fmla="*/ 280 w 940"/>
                  <a:gd name="T37" fmla="*/ 642 h 716"/>
                  <a:gd name="T38" fmla="*/ 224 w 940"/>
                  <a:gd name="T39" fmla="*/ 676 h 716"/>
                  <a:gd name="T40" fmla="*/ 185 w 940"/>
                  <a:gd name="T41" fmla="*/ 697 h 716"/>
                  <a:gd name="T42" fmla="*/ 166 w 940"/>
                  <a:gd name="T43" fmla="*/ 704 h 716"/>
                  <a:gd name="T44" fmla="*/ 111 w 940"/>
                  <a:gd name="T45" fmla="*/ 716 h 716"/>
                  <a:gd name="T46" fmla="*/ 68 w 940"/>
                  <a:gd name="T47" fmla="*/ 688 h 716"/>
                  <a:gd name="T48" fmla="*/ 19 w 940"/>
                  <a:gd name="T49" fmla="*/ 636 h 716"/>
                  <a:gd name="T50" fmla="*/ 0 w 940"/>
                  <a:gd name="T51" fmla="*/ 581 h 716"/>
                  <a:gd name="T52" fmla="*/ 0 w 940"/>
                  <a:gd name="T53" fmla="*/ 553 h 716"/>
                  <a:gd name="T54" fmla="*/ 13 w 940"/>
                  <a:gd name="T55" fmla="*/ 575 h 716"/>
                  <a:gd name="T56" fmla="*/ 19 w 940"/>
                  <a:gd name="T57" fmla="*/ 571 h 716"/>
                  <a:gd name="T58" fmla="*/ 102 w 940"/>
                  <a:gd name="T59" fmla="*/ 670 h 716"/>
                  <a:gd name="T60" fmla="*/ 234 w 940"/>
                  <a:gd name="T61" fmla="*/ 636 h 716"/>
                  <a:gd name="T62" fmla="*/ 274 w 940"/>
                  <a:gd name="T63" fmla="*/ 608 h 716"/>
                  <a:gd name="T64" fmla="*/ 307 w 940"/>
                  <a:gd name="T65" fmla="*/ 575 h 716"/>
                  <a:gd name="T66" fmla="*/ 341 w 940"/>
                  <a:gd name="T67" fmla="*/ 538 h 716"/>
                  <a:gd name="T68" fmla="*/ 372 w 940"/>
                  <a:gd name="T69" fmla="*/ 492 h 716"/>
                  <a:gd name="T70" fmla="*/ 406 w 940"/>
                  <a:gd name="T71" fmla="*/ 449 h 716"/>
                  <a:gd name="T72" fmla="*/ 433 w 940"/>
                  <a:gd name="T73" fmla="*/ 399 h 716"/>
                  <a:gd name="T74" fmla="*/ 455 w 940"/>
                  <a:gd name="T75" fmla="*/ 347 h 716"/>
                  <a:gd name="T76" fmla="*/ 479 w 940"/>
                  <a:gd name="T77" fmla="*/ 298 h 716"/>
                  <a:gd name="T78" fmla="*/ 495 w 940"/>
                  <a:gd name="T79" fmla="*/ 243 h 716"/>
                  <a:gd name="T80" fmla="*/ 501 w 940"/>
                  <a:gd name="T81" fmla="*/ 221 h 716"/>
                  <a:gd name="T82" fmla="*/ 522 w 940"/>
                  <a:gd name="T83" fmla="*/ 148 h 716"/>
                  <a:gd name="T84" fmla="*/ 556 w 940"/>
                  <a:gd name="T85" fmla="*/ 92 h 716"/>
                  <a:gd name="T86" fmla="*/ 596 w 940"/>
                  <a:gd name="T87" fmla="*/ 55 h 716"/>
                  <a:gd name="T88" fmla="*/ 639 w 940"/>
                  <a:gd name="T89" fmla="*/ 31 h 716"/>
                  <a:gd name="T90" fmla="*/ 673 w 940"/>
                  <a:gd name="T91" fmla="*/ 22 h 716"/>
                  <a:gd name="T92" fmla="*/ 685 w 940"/>
                  <a:gd name="T93" fmla="*/ 22 h 716"/>
                  <a:gd name="T94" fmla="*/ 756 w 940"/>
                  <a:gd name="T95" fmla="*/ 9 h 716"/>
                  <a:gd name="T96" fmla="*/ 783 w 940"/>
                  <a:gd name="T97" fmla="*/ 3 h 716"/>
                  <a:gd name="T98" fmla="*/ 845 w 940"/>
                  <a:gd name="T99" fmla="*/ 22 h 716"/>
                  <a:gd name="T100" fmla="*/ 866 w 940"/>
                  <a:gd name="T101" fmla="*/ 55 h 716"/>
                  <a:gd name="T102" fmla="*/ 912 w 940"/>
                  <a:gd name="T103" fmla="*/ 111 h 71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940"/>
                  <a:gd name="T157" fmla="*/ 0 h 716"/>
                  <a:gd name="T158" fmla="*/ 940 w 940"/>
                  <a:gd name="T159" fmla="*/ 716 h 71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940" h="716">
                    <a:moveTo>
                      <a:pt x="915" y="120"/>
                    </a:moveTo>
                    <a:lnTo>
                      <a:pt x="934" y="138"/>
                    </a:lnTo>
                    <a:lnTo>
                      <a:pt x="940" y="148"/>
                    </a:lnTo>
                    <a:lnTo>
                      <a:pt x="934" y="138"/>
                    </a:lnTo>
                    <a:lnTo>
                      <a:pt x="912" y="105"/>
                    </a:lnTo>
                    <a:lnTo>
                      <a:pt x="888" y="77"/>
                    </a:lnTo>
                    <a:lnTo>
                      <a:pt x="872" y="55"/>
                    </a:lnTo>
                    <a:lnTo>
                      <a:pt x="851" y="31"/>
                    </a:lnTo>
                    <a:lnTo>
                      <a:pt x="832" y="16"/>
                    </a:lnTo>
                    <a:lnTo>
                      <a:pt x="817" y="3"/>
                    </a:lnTo>
                    <a:lnTo>
                      <a:pt x="796" y="9"/>
                    </a:lnTo>
                    <a:lnTo>
                      <a:pt x="740" y="28"/>
                    </a:lnTo>
                    <a:lnTo>
                      <a:pt x="667" y="22"/>
                    </a:lnTo>
                    <a:lnTo>
                      <a:pt x="660" y="28"/>
                    </a:lnTo>
                    <a:lnTo>
                      <a:pt x="651" y="43"/>
                    </a:lnTo>
                    <a:lnTo>
                      <a:pt x="633" y="71"/>
                    </a:lnTo>
                    <a:lnTo>
                      <a:pt x="611" y="98"/>
                    </a:lnTo>
                    <a:lnTo>
                      <a:pt x="584" y="138"/>
                    </a:lnTo>
                    <a:lnTo>
                      <a:pt x="562" y="175"/>
                    </a:lnTo>
                    <a:lnTo>
                      <a:pt x="541" y="215"/>
                    </a:lnTo>
                    <a:lnTo>
                      <a:pt x="516" y="255"/>
                    </a:lnTo>
                    <a:lnTo>
                      <a:pt x="507" y="292"/>
                    </a:lnTo>
                    <a:lnTo>
                      <a:pt x="482" y="338"/>
                    </a:lnTo>
                    <a:lnTo>
                      <a:pt x="467" y="387"/>
                    </a:lnTo>
                    <a:lnTo>
                      <a:pt x="446" y="436"/>
                    </a:lnTo>
                    <a:lnTo>
                      <a:pt x="424" y="482"/>
                    </a:lnTo>
                    <a:lnTo>
                      <a:pt x="399" y="525"/>
                    </a:lnTo>
                    <a:lnTo>
                      <a:pt x="384" y="553"/>
                    </a:lnTo>
                    <a:lnTo>
                      <a:pt x="372" y="571"/>
                    </a:lnTo>
                    <a:lnTo>
                      <a:pt x="350" y="593"/>
                    </a:lnTo>
                    <a:lnTo>
                      <a:pt x="329" y="608"/>
                    </a:lnTo>
                    <a:lnTo>
                      <a:pt x="301" y="627"/>
                    </a:lnTo>
                    <a:lnTo>
                      <a:pt x="280" y="642"/>
                    </a:lnTo>
                    <a:lnTo>
                      <a:pt x="252" y="661"/>
                    </a:lnTo>
                    <a:lnTo>
                      <a:pt x="224" y="676"/>
                    </a:lnTo>
                    <a:lnTo>
                      <a:pt x="200" y="688"/>
                    </a:lnTo>
                    <a:lnTo>
                      <a:pt x="185" y="697"/>
                    </a:lnTo>
                    <a:lnTo>
                      <a:pt x="166" y="704"/>
                    </a:lnTo>
                    <a:lnTo>
                      <a:pt x="138" y="716"/>
                    </a:lnTo>
                    <a:lnTo>
                      <a:pt x="111" y="716"/>
                    </a:lnTo>
                    <a:lnTo>
                      <a:pt x="68" y="688"/>
                    </a:lnTo>
                    <a:lnTo>
                      <a:pt x="40" y="661"/>
                    </a:lnTo>
                    <a:lnTo>
                      <a:pt x="19" y="636"/>
                    </a:lnTo>
                    <a:lnTo>
                      <a:pt x="6" y="608"/>
                    </a:lnTo>
                    <a:lnTo>
                      <a:pt x="0" y="581"/>
                    </a:lnTo>
                    <a:lnTo>
                      <a:pt x="0" y="553"/>
                    </a:lnTo>
                    <a:lnTo>
                      <a:pt x="6" y="559"/>
                    </a:lnTo>
                    <a:lnTo>
                      <a:pt x="13" y="575"/>
                    </a:lnTo>
                    <a:lnTo>
                      <a:pt x="19" y="571"/>
                    </a:lnTo>
                    <a:lnTo>
                      <a:pt x="34" y="608"/>
                    </a:lnTo>
                    <a:lnTo>
                      <a:pt x="102" y="670"/>
                    </a:lnTo>
                    <a:lnTo>
                      <a:pt x="234" y="636"/>
                    </a:lnTo>
                    <a:lnTo>
                      <a:pt x="252" y="621"/>
                    </a:lnTo>
                    <a:lnTo>
                      <a:pt x="274" y="608"/>
                    </a:lnTo>
                    <a:lnTo>
                      <a:pt x="289" y="593"/>
                    </a:lnTo>
                    <a:lnTo>
                      <a:pt x="307" y="575"/>
                    </a:lnTo>
                    <a:lnTo>
                      <a:pt x="323" y="559"/>
                    </a:lnTo>
                    <a:lnTo>
                      <a:pt x="341" y="538"/>
                    </a:lnTo>
                    <a:lnTo>
                      <a:pt x="356" y="516"/>
                    </a:lnTo>
                    <a:lnTo>
                      <a:pt x="372" y="492"/>
                    </a:lnTo>
                    <a:lnTo>
                      <a:pt x="390" y="470"/>
                    </a:lnTo>
                    <a:lnTo>
                      <a:pt x="406" y="449"/>
                    </a:lnTo>
                    <a:lnTo>
                      <a:pt x="418" y="427"/>
                    </a:lnTo>
                    <a:lnTo>
                      <a:pt x="433" y="399"/>
                    </a:lnTo>
                    <a:lnTo>
                      <a:pt x="446" y="375"/>
                    </a:lnTo>
                    <a:lnTo>
                      <a:pt x="455" y="347"/>
                    </a:lnTo>
                    <a:lnTo>
                      <a:pt x="467" y="320"/>
                    </a:lnTo>
                    <a:lnTo>
                      <a:pt x="479" y="298"/>
                    </a:lnTo>
                    <a:lnTo>
                      <a:pt x="489" y="270"/>
                    </a:lnTo>
                    <a:lnTo>
                      <a:pt x="495" y="243"/>
                    </a:lnTo>
                    <a:lnTo>
                      <a:pt x="501" y="221"/>
                    </a:lnTo>
                    <a:lnTo>
                      <a:pt x="513" y="181"/>
                    </a:lnTo>
                    <a:lnTo>
                      <a:pt x="522" y="148"/>
                    </a:lnTo>
                    <a:lnTo>
                      <a:pt x="541" y="117"/>
                    </a:lnTo>
                    <a:lnTo>
                      <a:pt x="556" y="92"/>
                    </a:lnTo>
                    <a:lnTo>
                      <a:pt x="578" y="71"/>
                    </a:lnTo>
                    <a:lnTo>
                      <a:pt x="596" y="55"/>
                    </a:lnTo>
                    <a:lnTo>
                      <a:pt x="617" y="43"/>
                    </a:lnTo>
                    <a:lnTo>
                      <a:pt x="639" y="31"/>
                    </a:lnTo>
                    <a:lnTo>
                      <a:pt x="654" y="28"/>
                    </a:lnTo>
                    <a:lnTo>
                      <a:pt x="673" y="22"/>
                    </a:lnTo>
                    <a:lnTo>
                      <a:pt x="685" y="22"/>
                    </a:lnTo>
                    <a:lnTo>
                      <a:pt x="716" y="9"/>
                    </a:lnTo>
                    <a:lnTo>
                      <a:pt x="756" y="9"/>
                    </a:lnTo>
                    <a:lnTo>
                      <a:pt x="783" y="3"/>
                    </a:lnTo>
                    <a:lnTo>
                      <a:pt x="817" y="0"/>
                    </a:lnTo>
                    <a:lnTo>
                      <a:pt x="845" y="22"/>
                    </a:lnTo>
                    <a:lnTo>
                      <a:pt x="866" y="55"/>
                    </a:lnTo>
                    <a:lnTo>
                      <a:pt x="900" y="83"/>
                    </a:lnTo>
                    <a:lnTo>
                      <a:pt x="912" y="111"/>
                    </a:lnTo>
                    <a:lnTo>
                      <a:pt x="915" y="120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14" name="Freeform 237"/>
              <p:cNvSpPr>
                <a:spLocks/>
              </p:cNvSpPr>
              <p:nvPr/>
            </p:nvSpPr>
            <p:spPr bwMode="auto">
              <a:xfrm>
                <a:off x="5183" y="3982"/>
                <a:ext cx="135" cy="209"/>
              </a:xfrm>
              <a:custGeom>
                <a:avLst/>
                <a:gdLst>
                  <a:gd name="T0" fmla="*/ 117 w 135"/>
                  <a:gd name="T1" fmla="*/ 193 h 209"/>
                  <a:gd name="T2" fmla="*/ 117 w 135"/>
                  <a:gd name="T3" fmla="*/ 181 h 209"/>
                  <a:gd name="T4" fmla="*/ 105 w 135"/>
                  <a:gd name="T5" fmla="*/ 160 h 209"/>
                  <a:gd name="T6" fmla="*/ 102 w 135"/>
                  <a:gd name="T7" fmla="*/ 141 h 209"/>
                  <a:gd name="T8" fmla="*/ 102 w 135"/>
                  <a:gd name="T9" fmla="*/ 141 h 209"/>
                  <a:gd name="T10" fmla="*/ 89 w 135"/>
                  <a:gd name="T11" fmla="*/ 120 h 209"/>
                  <a:gd name="T12" fmla="*/ 68 w 135"/>
                  <a:gd name="T13" fmla="*/ 98 h 209"/>
                  <a:gd name="T14" fmla="*/ 49 w 135"/>
                  <a:gd name="T15" fmla="*/ 77 h 209"/>
                  <a:gd name="T16" fmla="*/ 49 w 135"/>
                  <a:gd name="T17" fmla="*/ 77 h 209"/>
                  <a:gd name="T18" fmla="*/ 46 w 135"/>
                  <a:gd name="T19" fmla="*/ 64 h 209"/>
                  <a:gd name="T20" fmla="*/ 28 w 135"/>
                  <a:gd name="T21" fmla="*/ 49 h 209"/>
                  <a:gd name="T22" fmla="*/ 19 w 135"/>
                  <a:gd name="T23" fmla="*/ 43 h 209"/>
                  <a:gd name="T24" fmla="*/ 19 w 135"/>
                  <a:gd name="T25" fmla="*/ 43 h 209"/>
                  <a:gd name="T26" fmla="*/ 6 w 135"/>
                  <a:gd name="T27" fmla="*/ 21 h 209"/>
                  <a:gd name="T28" fmla="*/ 0 w 135"/>
                  <a:gd name="T29" fmla="*/ 0 h 209"/>
                  <a:gd name="T30" fmla="*/ 19 w 135"/>
                  <a:gd name="T31" fmla="*/ 9 h 209"/>
                  <a:gd name="T32" fmla="*/ 19 w 135"/>
                  <a:gd name="T33" fmla="*/ 9 h 209"/>
                  <a:gd name="T34" fmla="*/ 56 w 135"/>
                  <a:gd name="T35" fmla="*/ 31 h 209"/>
                  <a:gd name="T36" fmla="*/ 83 w 135"/>
                  <a:gd name="T37" fmla="*/ 55 h 209"/>
                  <a:gd name="T38" fmla="*/ 102 w 135"/>
                  <a:gd name="T39" fmla="*/ 92 h 209"/>
                  <a:gd name="T40" fmla="*/ 102 w 135"/>
                  <a:gd name="T41" fmla="*/ 92 h 209"/>
                  <a:gd name="T42" fmla="*/ 117 w 135"/>
                  <a:gd name="T43" fmla="*/ 126 h 209"/>
                  <a:gd name="T44" fmla="*/ 129 w 135"/>
                  <a:gd name="T45" fmla="*/ 153 h 209"/>
                  <a:gd name="T46" fmla="*/ 135 w 135"/>
                  <a:gd name="T47" fmla="*/ 193 h 209"/>
                  <a:gd name="T48" fmla="*/ 135 w 135"/>
                  <a:gd name="T49" fmla="*/ 193 h 209"/>
                  <a:gd name="T50" fmla="*/ 135 w 135"/>
                  <a:gd name="T51" fmla="*/ 209 h 209"/>
                  <a:gd name="T52" fmla="*/ 123 w 135"/>
                  <a:gd name="T53" fmla="*/ 209 h 209"/>
                  <a:gd name="T54" fmla="*/ 117 w 135"/>
                  <a:gd name="T55" fmla="*/ 193 h 20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5"/>
                  <a:gd name="T85" fmla="*/ 0 h 209"/>
                  <a:gd name="T86" fmla="*/ 135 w 135"/>
                  <a:gd name="T87" fmla="*/ 209 h 20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5" h="209">
                    <a:moveTo>
                      <a:pt x="117" y="193"/>
                    </a:moveTo>
                    <a:lnTo>
                      <a:pt x="117" y="181"/>
                    </a:lnTo>
                    <a:lnTo>
                      <a:pt x="105" y="160"/>
                    </a:lnTo>
                    <a:lnTo>
                      <a:pt x="102" y="141"/>
                    </a:lnTo>
                    <a:lnTo>
                      <a:pt x="89" y="120"/>
                    </a:lnTo>
                    <a:lnTo>
                      <a:pt x="68" y="98"/>
                    </a:lnTo>
                    <a:lnTo>
                      <a:pt x="49" y="77"/>
                    </a:lnTo>
                    <a:lnTo>
                      <a:pt x="46" y="64"/>
                    </a:lnTo>
                    <a:lnTo>
                      <a:pt x="28" y="49"/>
                    </a:lnTo>
                    <a:lnTo>
                      <a:pt x="19" y="43"/>
                    </a:lnTo>
                    <a:lnTo>
                      <a:pt x="6" y="21"/>
                    </a:lnTo>
                    <a:lnTo>
                      <a:pt x="0" y="0"/>
                    </a:lnTo>
                    <a:lnTo>
                      <a:pt x="19" y="9"/>
                    </a:lnTo>
                    <a:lnTo>
                      <a:pt x="56" y="31"/>
                    </a:lnTo>
                    <a:lnTo>
                      <a:pt x="83" y="55"/>
                    </a:lnTo>
                    <a:lnTo>
                      <a:pt x="102" y="92"/>
                    </a:lnTo>
                    <a:lnTo>
                      <a:pt x="117" y="126"/>
                    </a:lnTo>
                    <a:lnTo>
                      <a:pt x="129" y="153"/>
                    </a:lnTo>
                    <a:lnTo>
                      <a:pt x="135" y="193"/>
                    </a:lnTo>
                    <a:lnTo>
                      <a:pt x="135" y="209"/>
                    </a:lnTo>
                    <a:lnTo>
                      <a:pt x="123" y="209"/>
                    </a:lnTo>
                    <a:lnTo>
                      <a:pt x="117" y="193"/>
                    </a:lnTo>
                    <a:close/>
                  </a:path>
                </a:pathLst>
              </a:custGeom>
              <a:solidFill>
                <a:srgbClr val="E29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15" name="Freeform 238"/>
              <p:cNvSpPr>
                <a:spLocks/>
              </p:cNvSpPr>
              <p:nvPr/>
            </p:nvSpPr>
            <p:spPr bwMode="auto">
              <a:xfrm>
                <a:off x="5232" y="3948"/>
                <a:ext cx="135" cy="249"/>
              </a:xfrm>
              <a:custGeom>
                <a:avLst/>
                <a:gdLst>
                  <a:gd name="T0" fmla="*/ 117 w 135"/>
                  <a:gd name="T1" fmla="*/ 243 h 249"/>
                  <a:gd name="T2" fmla="*/ 117 w 135"/>
                  <a:gd name="T3" fmla="*/ 221 h 249"/>
                  <a:gd name="T4" fmla="*/ 114 w 135"/>
                  <a:gd name="T5" fmla="*/ 181 h 249"/>
                  <a:gd name="T6" fmla="*/ 102 w 135"/>
                  <a:gd name="T7" fmla="*/ 144 h 249"/>
                  <a:gd name="T8" fmla="*/ 102 w 135"/>
                  <a:gd name="T9" fmla="*/ 144 h 249"/>
                  <a:gd name="T10" fmla="*/ 89 w 135"/>
                  <a:gd name="T11" fmla="*/ 117 h 249"/>
                  <a:gd name="T12" fmla="*/ 74 w 135"/>
                  <a:gd name="T13" fmla="*/ 89 h 249"/>
                  <a:gd name="T14" fmla="*/ 53 w 135"/>
                  <a:gd name="T15" fmla="*/ 62 h 249"/>
                  <a:gd name="T16" fmla="*/ 53 w 135"/>
                  <a:gd name="T17" fmla="*/ 62 h 249"/>
                  <a:gd name="T18" fmla="*/ 34 w 135"/>
                  <a:gd name="T19" fmla="*/ 43 h 249"/>
                  <a:gd name="T20" fmla="*/ 19 w 135"/>
                  <a:gd name="T21" fmla="*/ 22 h 249"/>
                  <a:gd name="T22" fmla="*/ 0 w 135"/>
                  <a:gd name="T23" fmla="*/ 9 h 249"/>
                  <a:gd name="T24" fmla="*/ 0 w 135"/>
                  <a:gd name="T25" fmla="*/ 9 h 249"/>
                  <a:gd name="T26" fmla="*/ 7 w 135"/>
                  <a:gd name="T27" fmla="*/ 0 h 249"/>
                  <a:gd name="T28" fmla="*/ 25 w 135"/>
                  <a:gd name="T29" fmla="*/ 0 h 249"/>
                  <a:gd name="T30" fmla="*/ 53 w 135"/>
                  <a:gd name="T31" fmla="*/ 9 h 249"/>
                  <a:gd name="T32" fmla="*/ 53 w 135"/>
                  <a:gd name="T33" fmla="*/ 9 h 249"/>
                  <a:gd name="T34" fmla="*/ 74 w 135"/>
                  <a:gd name="T35" fmla="*/ 34 h 249"/>
                  <a:gd name="T36" fmla="*/ 96 w 135"/>
                  <a:gd name="T37" fmla="*/ 62 h 249"/>
                  <a:gd name="T38" fmla="*/ 108 w 135"/>
                  <a:gd name="T39" fmla="*/ 77 h 249"/>
                  <a:gd name="T40" fmla="*/ 117 w 135"/>
                  <a:gd name="T41" fmla="*/ 92 h 249"/>
                  <a:gd name="T42" fmla="*/ 117 w 135"/>
                  <a:gd name="T43" fmla="*/ 92 h 249"/>
                  <a:gd name="T44" fmla="*/ 129 w 135"/>
                  <a:gd name="T45" fmla="*/ 117 h 249"/>
                  <a:gd name="T46" fmla="*/ 135 w 135"/>
                  <a:gd name="T47" fmla="*/ 148 h 249"/>
                  <a:gd name="T48" fmla="*/ 135 w 135"/>
                  <a:gd name="T49" fmla="*/ 209 h 249"/>
                  <a:gd name="T50" fmla="*/ 135 w 135"/>
                  <a:gd name="T51" fmla="*/ 209 h 249"/>
                  <a:gd name="T52" fmla="*/ 129 w 135"/>
                  <a:gd name="T53" fmla="*/ 249 h 249"/>
                  <a:gd name="T54" fmla="*/ 123 w 135"/>
                  <a:gd name="T55" fmla="*/ 249 h 249"/>
                  <a:gd name="T56" fmla="*/ 117 w 135"/>
                  <a:gd name="T57" fmla="*/ 243 h 24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5"/>
                  <a:gd name="T88" fmla="*/ 0 h 249"/>
                  <a:gd name="T89" fmla="*/ 135 w 135"/>
                  <a:gd name="T90" fmla="*/ 249 h 24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5" h="249">
                    <a:moveTo>
                      <a:pt x="117" y="243"/>
                    </a:moveTo>
                    <a:lnTo>
                      <a:pt x="117" y="221"/>
                    </a:lnTo>
                    <a:lnTo>
                      <a:pt x="114" y="181"/>
                    </a:lnTo>
                    <a:lnTo>
                      <a:pt x="102" y="144"/>
                    </a:lnTo>
                    <a:lnTo>
                      <a:pt x="89" y="117"/>
                    </a:lnTo>
                    <a:lnTo>
                      <a:pt x="74" y="89"/>
                    </a:lnTo>
                    <a:lnTo>
                      <a:pt x="53" y="62"/>
                    </a:lnTo>
                    <a:lnTo>
                      <a:pt x="34" y="43"/>
                    </a:lnTo>
                    <a:lnTo>
                      <a:pt x="19" y="22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25" y="0"/>
                    </a:lnTo>
                    <a:lnTo>
                      <a:pt x="53" y="9"/>
                    </a:lnTo>
                    <a:lnTo>
                      <a:pt x="74" y="34"/>
                    </a:lnTo>
                    <a:lnTo>
                      <a:pt x="96" y="62"/>
                    </a:lnTo>
                    <a:lnTo>
                      <a:pt x="108" y="77"/>
                    </a:lnTo>
                    <a:lnTo>
                      <a:pt x="117" y="92"/>
                    </a:lnTo>
                    <a:lnTo>
                      <a:pt x="129" y="117"/>
                    </a:lnTo>
                    <a:lnTo>
                      <a:pt x="135" y="148"/>
                    </a:lnTo>
                    <a:lnTo>
                      <a:pt x="135" y="209"/>
                    </a:lnTo>
                    <a:lnTo>
                      <a:pt x="129" y="249"/>
                    </a:lnTo>
                    <a:lnTo>
                      <a:pt x="123" y="249"/>
                    </a:lnTo>
                    <a:lnTo>
                      <a:pt x="117" y="243"/>
                    </a:lnTo>
                    <a:close/>
                  </a:path>
                </a:pathLst>
              </a:custGeom>
              <a:solidFill>
                <a:srgbClr val="E29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16" name="Freeform 239"/>
              <p:cNvSpPr>
                <a:spLocks/>
              </p:cNvSpPr>
              <p:nvPr/>
            </p:nvSpPr>
            <p:spPr bwMode="auto">
              <a:xfrm>
                <a:off x="5285" y="3924"/>
                <a:ext cx="132" cy="233"/>
              </a:xfrm>
              <a:custGeom>
                <a:avLst/>
                <a:gdLst>
                  <a:gd name="T0" fmla="*/ 116 w 132"/>
                  <a:gd name="T1" fmla="*/ 218 h 233"/>
                  <a:gd name="T2" fmla="*/ 116 w 132"/>
                  <a:gd name="T3" fmla="*/ 199 h 233"/>
                  <a:gd name="T4" fmla="*/ 104 w 132"/>
                  <a:gd name="T5" fmla="*/ 168 h 233"/>
                  <a:gd name="T6" fmla="*/ 98 w 132"/>
                  <a:gd name="T7" fmla="*/ 150 h 233"/>
                  <a:gd name="T8" fmla="*/ 98 w 132"/>
                  <a:gd name="T9" fmla="*/ 150 h 233"/>
                  <a:gd name="T10" fmla="*/ 98 w 132"/>
                  <a:gd name="T11" fmla="*/ 135 h 233"/>
                  <a:gd name="T12" fmla="*/ 89 w 132"/>
                  <a:gd name="T13" fmla="*/ 107 h 233"/>
                  <a:gd name="T14" fmla="*/ 64 w 132"/>
                  <a:gd name="T15" fmla="*/ 86 h 233"/>
                  <a:gd name="T16" fmla="*/ 64 w 132"/>
                  <a:gd name="T17" fmla="*/ 86 h 233"/>
                  <a:gd name="T18" fmla="*/ 36 w 132"/>
                  <a:gd name="T19" fmla="*/ 52 h 233"/>
                  <a:gd name="T20" fmla="*/ 21 w 132"/>
                  <a:gd name="T21" fmla="*/ 24 h 233"/>
                  <a:gd name="T22" fmla="*/ 0 w 132"/>
                  <a:gd name="T23" fmla="*/ 0 h 233"/>
                  <a:gd name="T24" fmla="*/ 0 w 132"/>
                  <a:gd name="T25" fmla="*/ 0 h 233"/>
                  <a:gd name="T26" fmla="*/ 3 w 132"/>
                  <a:gd name="T27" fmla="*/ 0 h 233"/>
                  <a:gd name="T28" fmla="*/ 33 w 132"/>
                  <a:gd name="T29" fmla="*/ 12 h 233"/>
                  <a:gd name="T30" fmla="*/ 64 w 132"/>
                  <a:gd name="T31" fmla="*/ 33 h 233"/>
                  <a:gd name="T32" fmla="*/ 64 w 132"/>
                  <a:gd name="T33" fmla="*/ 33 h 233"/>
                  <a:gd name="T34" fmla="*/ 92 w 132"/>
                  <a:gd name="T35" fmla="*/ 67 h 233"/>
                  <a:gd name="T36" fmla="*/ 116 w 132"/>
                  <a:gd name="T37" fmla="*/ 95 h 233"/>
                  <a:gd name="T38" fmla="*/ 125 w 132"/>
                  <a:gd name="T39" fmla="*/ 122 h 233"/>
                  <a:gd name="T40" fmla="*/ 132 w 132"/>
                  <a:gd name="T41" fmla="*/ 150 h 233"/>
                  <a:gd name="T42" fmla="*/ 132 w 132"/>
                  <a:gd name="T43" fmla="*/ 150 h 233"/>
                  <a:gd name="T44" fmla="*/ 132 w 132"/>
                  <a:gd name="T45" fmla="*/ 178 h 233"/>
                  <a:gd name="T46" fmla="*/ 132 w 132"/>
                  <a:gd name="T47" fmla="*/ 211 h 233"/>
                  <a:gd name="T48" fmla="*/ 132 w 132"/>
                  <a:gd name="T49" fmla="*/ 233 h 233"/>
                  <a:gd name="T50" fmla="*/ 132 w 132"/>
                  <a:gd name="T51" fmla="*/ 233 h 233"/>
                  <a:gd name="T52" fmla="*/ 125 w 132"/>
                  <a:gd name="T53" fmla="*/ 233 h 233"/>
                  <a:gd name="T54" fmla="*/ 119 w 132"/>
                  <a:gd name="T55" fmla="*/ 224 h 233"/>
                  <a:gd name="T56" fmla="*/ 116 w 132"/>
                  <a:gd name="T57" fmla="*/ 218 h 23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2"/>
                  <a:gd name="T88" fmla="*/ 0 h 233"/>
                  <a:gd name="T89" fmla="*/ 132 w 132"/>
                  <a:gd name="T90" fmla="*/ 233 h 23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2" h="233">
                    <a:moveTo>
                      <a:pt x="116" y="218"/>
                    </a:moveTo>
                    <a:lnTo>
                      <a:pt x="116" y="199"/>
                    </a:lnTo>
                    <a:lnTo>
                      <a:pt x="104" y="168"/>
                    </a:lnTo>
                    <a:lnTo>
                      <a:pt x="98" y="150"/>
                    </a:lnTo>
                    <a:lnTo>
                      <a:pt x="98" y="135"/>
                    </a:lnTo>
                    <a:lnTo>
                      <a:pt x="89" y="107"/>
                    </a:lnTo>
                    <a:lnTo>
                      <a:pt x="64" y="86"/>
                    </a:lnTo>
                    <a:lnTo>
                      <a:pt x="36" y="52"/>
                    </a:lnTo>
                    <a:lnTo>
                      <a:pt x="21" y="24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3" y="12"/>
                    </a:lnTo>
                    <a:lnTo>
                      <a:pt x="64" y="33"/>
                    </a:lnTo>
                    <a:lnTo>
                      <a:pt x="92" y="67"/>
                    </a:lnTo>
                    <a:lnTo>
                      <a:pt x="116" y="95"/>
                    </a:lnTo>
                    <a:lnTo>
                      <a:pt x="125" y="122"/>
                    </a:lnTo>
                    <a:lnTo>
                      <a:pt x="132" y="150"/>
                    </a:lnTo>
                    <a:lnTo>
                      <a:pt x="132" y="178"/>
                    </a:lnTo>
                    <a:lnTo>
                      <a:pt x="132" y="211"/>
                    </a:lnTo>
                    <a:lnTo>
                      <a:pt x="132" y="233"/>
                    </a:lnTo>
                    <a:lnTo>
                      <a:pt x="125" y="233"/>
                    </a:lnTo>
                    <a:lnTo>
                      <a:pt x="119" y="224"/>
                    </a:lnTo>
                    <a:lnTo>
                      <a:pt x="116" y="218"/>
                    </a:lnTo>
                    <a:close/>
                  </a:path>
                </a:pathLst>
              </a:custGeom>
              <a:solidFill>
                <a:srgbClr val="E29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17" name="Freeform 240"/>
              <p:cNvSpPr>
                <a:spLocks/>
              </p:cNvSpPr>
              <p:nvPr/>
            </p:nvSpPr>
            <p:spPr bwMode="auto">
              <a:xfrm>
                <a:off x="5189" y="3985"/>
                <a:ext cx="129" cy="200"/>
              </a:xfrm>
              <a:custGeom>
                <a:avLst/>
                <a:gdLst>
                  <a:gd name="T0" fmla="*/ 96 w 129"/>
                  <a:gd name="T1" fmla="*/ 89 h 200"/>
                  <a:gd name="T2" fmla="*/ 111 w 129"/>
                  <a:gd name="T3" fmla="*/ 123 h 200"/>
                  <a:gd name="T4" fmla="*/ 123 w 129"/>
                  <a:gd name="T5" fmla="*/ 144 h 200"/>
                  <a:gd name="T6" fmla="*/ 129 w 129"/>
                  <a:gd name="T7" fmla="*/ 172 h 200"/>
                  <a:gd name="T8" fmla="*/ 129 w 129"/>
                  <a:gd name="T9" fmla="*/ 172 h 200"/>
                  <a:gd name="T10" fmla="*/ 123 w 129"/>
                  <a:gd name="T11" fmla="*/ 200 h 200"/>
                  <a:gd name="T12" fmla="*/ 117 w 129"/>
                  <a:gd name="T13" fmla="*/ 200 h 200"/>
                  <a:gd name="T14" fmla="*/ 111 w 129"/>
                  <a:gd name="T15" fmla="*/ 190 h 200"/>
                  <a:gd name="T16" fmla="*/ 111 w 129"/>
                  <a:gd name="T17" fmla="*/ 190 h 200"/>
                  <a:gd name="T18" fmla="*/ 111 w 129"/>
                  <a:gd name="T19" fmla="*/ 178 h 200"/>
                  <a:gd name="T20" fmla="*/ 99 w 129"/>
                  <a:gd name="T21" fmla="*/ 157 h 200"/>
                  <a:gd name="T22" fmla="*/ 96 w 129"/>
                  <a:gd name="T23" fmla="*/ 138 h 200"/>
                  <a:gd name="T24" fmla="*/ 96 w 129"/>
                  <a:gd name="T25" fmla="*/ 138 h 200"/>
                  <a:gd name="T26" fmla="*/ 83 w 129"/>
                  <a:gd name="T27" fmla="*/ 117 h 200"/>
                  <a:gd name="T28" fmla="*/ 62 w 129"/>
                  <a:gd name="T29" fmla="*/ 95 h 200"/>
                  <a:gd name="T30" fmla="*/ 43 w 129"/>
                  <a:gd name="T31" fmla="*/ 74 h 200"/>
                  <a:gd name="T32" fmla="*/ 43 w 129"/>
                  <a:gd name="T33" fmla="*/ 74 h 200"/>
                  <a:gd name="T34" fmla="*/ 40 w 129"/>
                  <a:gd name="T35" fmla="*/ 61 h 200"/>
                  <a:gd name="T36" fmla="*/ 28 w 129"/>
                  <a:gd name="T37" fmla="*/ 52 h 200"/>
                  <a:gd name="T38" fmla="*/ 13 w 129"/>
                  <a:gd name="T39" fmla="*/ 40 h 200"/>
                  <a:gd name="T40" fmla="*/ 13 w 129"/>
                  <a:gd name="T41" fmla="*/ 40 h 200"/>
                  <a:gd name="T42" fmla="*/ 0 w 129"/>
                  <a:gd name="T43" fmla="*/ 18 h 200"/>
                  <a:gd name="T44" fmla="*/ 0 w 129"/>
                  <a:gd name="T45" fmla="*/ 0 h 200"/>
                  <a:gd name="T46" fmla="*/ 28 w 129"/>
                  <a:gd name="T47" fmla="*/ 6 h 200"/>
                  <a:gd name="T48" fmla="*/ 28 w 129"/>
                  <a:gd name="T49" fmla="*/ 6 h 200"/>
                  <a:gd name="T50" fmla="*/ 56 w 129"/>
                  <a:gd name="T51" fmla="*/ 28 h 200"/>
                  <a:gd name="T52" fmla="*/ 71 w 129"/>
                  <a:gd name="T53" fmla="*/ 55 h 200"/>
                  <a:gd name="T54" fmla="*/ 96 w 129"/>
                  <a:gd name="T55" fmla="*/ 89 h 20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9"/>
                  <a:gd name="T85" fmla="*/ 0 h 200"/>
                  <a:gd name="T86" fmla="*/ 129 w 129"/>
                  <a:gd name="T87" fmla="*/ 200 h 20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9" h="200">
                    <a:moveTo>
                      <a:pt x="96" y="89"/>
                    </a:moveTo>
                    <a:lnTo>
                      <a:pt x="111" y="123"/>
                    </a:lnTo>
                    <a:lnTo>
                      <a:pt x="123" y="144"/>
                    </a:lnTo>
                    <a:lnTo>
                      <a:pt x="129" y="172"/>
                    </a:lnTo>
                    <a:lnTo>
                      <a:pt x="123" y="200"/>
                    </a:lnTo>
                    <a:lnTo>
                      <a:pt x="117" y="200"/>
                    </a:lnTo>
                    <a:lnTo>
                      <a:pt x="111" y="190"/>
                    </a:lnTo>
                    <a:lnTo>
                      <a:pt x="111" y="178"/>
                    </a:lnTo>
                    <a:lnTo>
                      <a:pt x="99" y="157"/>
                    </a:lnTo>
                    <a:lnTo>
                      <a:pt x="96" y="138"/>
                    </a:lnTo>
                    <a:lnTo>
                      <a:pt x="83" y="117"/>
                    </a:lnTo>
                    <a:lnTo>
                      <a:pt x="62" y="95"/>
                    </a:lnTo>
                    <a:lnTo>
                      <a:pt x="43" y="74"/>
                    </a:lnTo>
                    <a:lnTo>
                      <a:pt x="40" y="61"/>
                    </a:lnTo>
                    <a:lnTo>
                      <a:pt x="28" y="52"/>
                    </a:lnTo>
                    <a:lnTo>
                      <a:pt x="13" y="40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28" y="6"/>
                    </a:lnTo>
                    <a:lnTo>
                      <a:pt x="56" y="28"/>
                    </a:lnTo>
                    <a:lnTo>
                      <a:pt x="71" y="55"/>
                    </a:lnTo>
                    <a:lnTo>
                      <a:pt x="96" y="89"/>
                    </a:lnTo>
                    <a:close/>
                  </a:path>
                </a:pathLst>
              </a:custGeom>
              <a:solidFill>
                <a:srgbClr val="D48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18" name="Freeform 241"/>
              <p:cNvSpPr>
                <a:spLocks/>
              </p:cNvSpPr>
              <p:nvPr/>
            </p:nvSpPr>
            <p:spPr bwMode="auto">
              <a:xfrm>
                <a:off x="5196" y="3997"/>
                <a:ext cx="110" cy="188"/>
              </a:xfrm>
              <a:custGeom>
                <a:avLst/>
                <a:gdLst>
                  <a:gd name="T0" fmla="*/ 70 w 110"/>
                  <a:gd name="T1" fmla="*/ 77 h 188"/>
                  <a:gd name="T2" fmla="*/ 92 w 110"/>
                  <a:gd name="T3" fmla="*/ 111 h 188"/>
                  <a:gd name="T4" fmla="*/ 104 w 110"/>
                  <a:gd name="T5" fmla="*/ 132 h 188"/>
                  <a:gd name="T6" fmla="*/ 104 w 110"/>
                  <a:gd name="T7" fmla="*/ 160 h 188"/>
                  <a:gd name="T8" fmla="*/ 104 w 110"/>
                  <a:gd name="T9" fmla="*/ 160 h 188"/>
                  <a:gd name="T10" fmla="*/ 110 w 110"/>
                  <a:gd name="T11" fmla="*/ 185 h 188"/>
                  <a:gd name="T12" fmla="*/ 104 w 110"/>
                  <a:gd name="T13" fmla="*/ 188 h 188"/>
                  <a:gd name="T14" fmla="*/ 104 w 110"/>
                  <a:gd name="T15" fmla="*/ 178 h 188"/>
                  <a:gd name="T16" fmla="*/ 104 w 110"/>
                  <a:gd name="T17" fmla="*/ 178 h 188"/>
                  <a:gd name="T18" fmla="*/ 104 w 110"/>
                  <a:gd name="T19" fmla="*/ 166 h 188"/>
                  <a:gd name="T20" fmla="*/ 92 w 110"/>
                  <a:gd name="T21" fmla="*/ 145 h 188"/>
                  <a:gd name="T22" fmla="*/ 89 w 110"/>
                  <a:gd name="T23" fmla="*/ 126 h 188"/>
                  <a:gd name="T24" fmla="*/ 89 w 110"/>
                  <a:gd name="T25" fmla="*/ 126 h 188"/>
                  <a:gd name="T26" fmla="*/ 76 w 110"/>
                  <a:gd name="T27" fmla="*/ 105 h 188"/>
                  <a:gd name="T28" fmla="*/ 55 w 110"/>
                  <a:gd name="T29" fmla="*/ 83 h 188"/>
                  <a:gd name="T30" fmla="*/ 36 w 110"/>
                  <a:gd name="T31" fmla="*/ 62 h 188"/>
                  <a:gd name="T32" fmla="*/ 36 w 110"/>
                  <a:gd name="T33" fmla="*/ 62 h 188"/>
                  <a:gd name="T34" fmla="*/ 33 w 110"/>
                  <a:gd name="T35" fmla="*/ 49 h 188"/>
                  <a:gd name="T36" fmla="*/ 21 w 110"/>
                  <a:gd name="T37" fmla="*/ 40 h 188"/>
                  <a:gd name="T38" fmla="*/ 6 w 110"/>
                  <a:gd name="T39" fmla="*/ 28 h 188"/>
                  <a:gd name="T40" fmla="*/ 6 w 110"/>
                  <a:gd name="T41" fmla="*/ 28 h 188"/>
                  <a:gd name="T42" fmla="*/ 0 w 110"/>
                  <a:gd name="T43" fmla="*/ 13 h 188"/>
                  <a:gd name="T44" fmla="*/ 0 w 110"/>
                  <a:gd name="T45" fmla="*/ 0 h 188"/>
                  <a:gd name="T46" fmla="*/ 21 w 110"/>
                  <a:gd name="T47" fmla="*/ 13 h 188"/>
                  <a:gd name="T48" fmla="*/ 21 w 110"/>
                  <a:gd name="T49" fmla="*/ 13 h 188"/>
                  <a:gd name="T50" fmla="*/ 43 w 110"/>
                  <a:gd name="T51" fmla="*/ 28 h 188"/>
                  <a:gd name="T52" fmla="*/ 61 w 110"/>
                  <a:gd name="T53" fmla="*/ 43 h 188"/>
                  <a:gd name="T54" fmla="*/ 70 w 110"/>
                  <a:gd name="T55" fmla="*/ 77 h 18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0"/>
                  <a:gd name="T85" fmla="*/ 0 h 188"/>
                  <a:gd name="T86" fmla="*/ 110 w 110"/>
                  <a:gd name="T87" fmla="*/ 188 h 18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0" h="188">
                    <a:moveTo>
                      <a:pt x="70" y="77"/>
                    </a:moveTo>
                    <a:lnTo>
                      <a:pt x="92" y="111"/>
                    </a:lnTo>
                    <a:lnTo>
                      <a:pt x="104" y="132"/>
                    </a:lnTo>
                    <a:lnTo>
                      <a:pt x="104" y="160"/>
                    </a:lnTo>
                    <a:lnTo>
                      <a:pt x="110" y="185"/>
                    </a:lnTo>
                    <a:lnTo>
                      <a:pt x="104" y="188"/>
                    </a:lnTo>
                    <a:lnTo>
                      <a:pt x="104" y="178"/>
                    </a:lnTo>
                    <a:lnTo>
                      <a:pt x="104" y="166"/>
                    </a:lnTo>
                    <a:lnTo>
                      <a:pt x="92" y="145"/>
                    </a:lnTo>
                    <a:lnTo>
                      <a:pt x="89" y="126"/>
                    </a:lnTo>
                    <a:lnTo>
                      <a:pt x="76" y="105"/>
                    </a:lnTo>
                    <a:lnTo>
                      <a:pt x="55" y="83"/>
                    </a:lnTo>
                    <a:lnTo>
                      <a:pt x="36" y="62"/>
                    </a:lnTo>
                    <a:lnTo>
                      <a:pt x="33" y="49"/>
                    </a:lnTo>
                    <a:lnTo>
                      <a:pt x="21" y="40"/>
                    </a:lnTo>
                    <a:lnTo>
                      <a:pt x="6" y="28"/>
                    </a:lnTo>
                    <a:lnTo>
                      <a:pt x="0" y="13"/>
                    </a:lnTo>
                    <a:lnTo>
                      <a:pt x="0" y="0"/>
                    </a:lnTo>
                    <a:lnTo>
                      <a:pt x="21" y="13"/>
                    </a:lnTo>
                    <a:lnTo>
                      <a:pt x="43" y="28"/>
                    </a:lnTo>
                    <a:lnTo>
                      <a:pt x="61" y="43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C671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19" name="Freeform 242"/>
              <p:cNvSpPr>
                <a:spLocks/>
              </p:cNvSpPr>
              <p:nvPr/>
            </p:nvSpPr>
            <p:spPr bwMode="auto">
              <a:xfrm>
                <a:off x="5202" y="4003"/>
                <a:ext cx="98" cy="179"/>
              </a:xfrm>
              <a:custGeom>
                <a:avLst/>
                <a:gdLst>
                  <a:gd name="T0" fmla="*/ 64 w 98"/>
                  <a:gd name="T1" fmla="*/ 71 h 179"/>
                  <a:gd name="T2" fmla="*/ 83 w 98"/>
                  <a:gd name="T3" fmla="*/ 105 h 179"/>
                  <a:gd name="T4" fmla="*/ 92 w 98"/>
                  <a:gd name="T5" fmla="*/ 120 h 179"/>
                  <a:gd name="T6" fmla="*/ 98 w 98"/>
                  <a:gd name="T7" fmla="*/ 139 h 179"/>
                  <a:gd name="T8" fmla="*/ 98 w 98"/>
                  <a:gd name="T9" fmla="*/ 139 h 179"/>
                  <a:gd name="T10" fmla="*/ 98 w 98"/>
                  <a:gd name="T11" fmla="*/ 166 h 179"/>
                  <a:gd name="T12" fmla="*/ 98 w 98"/>
                  <a:gd name="T13" fmla="*/ 179 h 179"/>
                  <a:gd name="T14" fmla="*/ 98 w 98"/>
                  <a:gd name="T15" fmla="*/ 172 h 179"/>
                  <a:gd name="T16" fmla="*/ 98 w 98"/>
                  <a:gd name="T17" fmla="*/ 172 h 179"/>
                  <a:gd name="T18" fmla="*/ 98 w 98"/>
                  <a:gd name="T19" fmla="*/ 160 h 179"/>
                  <a:gd name="T20" fmla="*/ 86 w 98"/>
                  <a:gd name="T21" fmla="*/ 139 h 179"/>
                  <a:gd name="T22" fmla="*/ 83 w 98"/>
                  <a:gd name="T23" fmla="*/ 120 h 179"/>
                  <a:gd name="T24" fmla="*/ 83 w 98"/>
                  <a:gd name="T25" fmla="*/ 120 h 179"/>
                  <a:gd name="T26" fmla="*/ 70 w 98"/>
                  <a:gd name="T27" fmla="*/ 99 h 179"/>
                  <a:gd name="T28" fmla="*/ 49 w 98"/>
                  <a:gd name="T29" fmla="*/ 77 h 179"/>
                  <a:gd name="T30" fmla="*/ 30 w 98"/>
                  <a:gd name="T31" fmla="*/ 56 h 179"/>
                  <a:gd name="T32" fmla="*/ 30 w 98"/>
                  <a:gd name="T33" fmla="*/ 56 h 179"/>
                  <a:gd name="T34" fmla="*/ 30 w 98"/>
                  <a:gd name="T35" fmla="*/ 43 h 179"/>
                  <a:gd name="T36" fmla="*/ 21 w 98"/>
                  <a:gd name="T37" fmla="*/ 37 h 179"/>
                  <a:gd name="T38" fmla="*/ 15 w 98"/>
                  <a:gd name="T39" fmla="*/ 22 h 179"/>
                  <a:gd name="T40" fmla="*/ 15 w 98"/>
                  <a:gd name="T41" fmla="*/ 22 h 179"/>
                  <a:gd name="T42" fmla="*/ 0 w 98"/>
                  <a:gd name="T43" fmla="*/ 10 h 179"/>
                  <a:gd name="T44" fmla="*/ 0 w 98"/>
                  <a:gd name="T45" fmla="*/ 0 h 179"/>
                  <a:gd name="T46" fmla="*/ 15 w 98"/>
                  <a:gd name="T47" fmla="*/ 7 h 179"/>
                  <a:gd name="T48" fmla="*/ 15 w 98"/>
                  <a:gd name="T49" fmla="*/ 7 h 179"/>
                  <a:gd name="T50" fmla="*/ 37 w 98"/>
                  <a:gd name="T51" fmla="*/ 22 h 179"/>
                  <a:gd name="T52" fmla="*/ 49 w 98"/>
                  <a:gd name="T53" fmla="*/ 43 h 179"/>
                  <a:gd name="T54" fmla="*/ 64 w 98"/>
                  <a:gd name="T55" fmla="*/ 71 h 17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8"/>
                  <a:gd name="T85" fmla="*/ 0 h 179"/>
                  <a:gd name="T86" fmla="*/ 98 w 98"/>
                  <a:gd name="T87" fmla="*/ 179 h 17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8" h="179">
                    <a:moveTo>
                      <a:pt x="64" y="71"/>
                    </a:moveTo>
                    <a:lnTo>
                      <a:pt x="83" y="105"/>
                    </a:lnTo>
                    <a:lnTo>
                      <a:pt x="92" y="120"/>
                    </a:lnTo>
                    <a:lnTo>
                      <a:pt x="98" y="139"/>
                    </a:lnTo>
                    <a:lnTo>
                      <a:pt x="98" y="166"/>
                    </a:lnTo>
                    <a:lnTo>
                      <a:pt x="98" y="179"/>
                    </a:lnTo>
                    <a:lnTo>
                      <a:pt x="98" y="172"/>
                    </a:lnTo>
                    <a:lnTo>
                      <a:pt x="98" y="160"/>
                    </a:lnTo>
                    <a:lnTo>
                      <a:pt x="86" y="139"/>
                    </a:lnTo>
                    <a:lnTo>
                      <a:pt x="83" y="120"/>
                    </a:lnTo>
                    <a:lnTo>
                      <a:pt x="70" y="99"/>
                    </a:lnTo>
                    <a:lnTo>
                      <a:pt x="49" y="77"/>
                    </a:lnTo>
                    <a:lnTo>
                      <a:pt x="30" y="56"/>
                    </a:lnTo>
                    <a:lnTo>
                      <a:pt x="30" y="43"/>
                    </a:lnTo>
                    <a:lnTo>
                      <a:pt x="21" y="37"/>
                    </a:lnTo>
                    <a:lnTo>
                      <a:pt x="15" y="22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5" y="7"/>
                    </a:lnTo>
                    <a:lnTo>
                      <a:pt x="37" y="22"/>
                    </a:lnTo>
                    <a:lnTo>
                      <a:pt x="49" y="43"/>
                    </a:lnTo>
                    <a:lnTo>
                      <a:pt x="64" y="71"/>
                    </a:lnTo>
                    <a:close/>
                  </a:path>
                </a:pathLst>
              </a:custGeom>
              <a:solidFill>
                <a:srgbClr val="B85E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20" name="Freeform 243"/>
              <p:cNvSpPr>
                <a:spLocks/>
              </p:cNvSpPr>
              <p:nvPr/>
            </p:nvSpPr>
            <p:spPr bwMode="auto">
              <a:xfrm>
                <a:off x="5202" y="4010"/>
                <a:ext cx="98" cy="172"/>
              </a:xfrm>
              <a:custGeom>
                <a:avLst/>
                <a:gdLst>
                  <a:gd name="T0" fmla="*/ 98 w 98"/>
                  <a:gd name="T1" fmla="*/ 165 h 172"/>
                  <a:gd name="T2" fmla="*/ 98 w 98"/>
                  <a:gd name="T3" fmla="*/ 153 h 172"/>
                  <a:gd name="T4" fmla="*/ 86 w 98"/>
                  <a:gd name="T5" fmla="*/ 132 h 172"/>
                  <a:gd name="T6" fmla="*/ 83 w 98"/>
                  <a:gd name="T7" fmla="*/ 113 h 172"/>
                  <a:gd name="T8" fmla="*/ 83 w 98"/>
                  <a:gd name="T9" fmla="*/ 113 h 172"/>
                  <a:gd name="T10" fmla="*/ 70 w 98"/>
                  <a:gd name="T11" fmla="*/ 92 h 172"/>
                  <a:gd name="T12" fmla="*/ 49 w 98"/>
                  <a:gd name="T13" fmla="*/ 70 h 172"/>
                  <a:gd name="T14" fmla="*/ 30 w 98"/>
                  <a:gd name="T15" fmla="*/ 49 h 172"/>
                  <a:gd name="T16" fmla="*/ 30 w 98"/>
                  <a:gd name="T17" fmla="*/ 49 h 172"/>
                  <a:gd name="T18" fmla="*/ 30 w 98"/>
                  <a:gd name="T19" fmla="*/ 43 h 172"/>
                  <a:gd name="T20" fmla="*/ 27 w 98"/>
                  <a:gd name="T21" fmla="*/ 36 h 172"/>
                  <a:gd name="T22" fmla="*/ 15 w 98"/>
                  <a:gd name="T23" fmla="*/ 30 h 172"/>
                  <a:gd name="T24" fmla="*/ 15 w 98"/>
                  <a:gd name="T25" fmla="*/ 30 h 172"/>
                  <a:gd name="T26" fmla="*/ 3 w 98"/>
                  <a:gd name="T27" fmla="*/ 9 h 172"/>
                  <a:gd name="T28" fmla="*/ 0 w 98"/>
                  <a:gd name="T29" fmla="*/ 0 h 172"/>
                  <a:gd name="T30" fmla="*/ 15 w 98"/>
                  <a:gd name="T31" fmla="*/ 15 h 172"/>
                  <a:gd name="T32" fmla="*/ 15 w 98"/>
                  <a:gd name="T33" fmla="*/ 15 h 172"/>
                  <a:gd name="T34" fmla="*/ 30 w 98"/>
                  <a:gd name="T35" fmla="*/ 21 h 172"/>
                  <a:gd name="T36" fmla="*/ 49 w 98"/>
                  <a:gd name="T37" fmla="*/ 36 h 172"/>
                  <a:gd name="T38" fmla="*/ 64 w 98"/>
                  <a:gd name="T39" fmla="*/ 64 h 172"/>
                  <a:gd name="T40" fmla="*/ 64 w 98"/>
                  <a:gd name="T41" fmla="*/ 64 h 172"/>
                  <a:gd name="T42" fmla="*/ 83 w 98"/>
                  <a:gd name="T43" fmla="*/ 98 h 172"/>
                  <a:gd name="T44" fmla="*/ 92 w 98"/>
                  <a:gd name="T45" fmla="*/ 113 h 172"/>
                  <a:gd name="T46" fmla="*/ 98 w 98"/>
                  <a:gd name="T47" fmla="*/ 132 h 172"/>
                  <a:gd name="T48" fmla="*/ 98 w 98"/>
                  <a:gd name="T49" fmla="*/ 132 h 172"/>
                  <a:gd name="T50" fmla="*/ 98 w 98"/>
                  <a:gd name="T51" fmla="*/ 159 h 172"/>
                  <a:gd name="T52" fmla="*/ 98 w 98"/>
                  <a:gd name="T53" fmla="*/ 172 h 172"/>
                  <a:gd name="T54" fmla="*/ 98 w 98"/>
                  <a:gd name="T55" fmla="*/ 165 h 1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8"/>
                  <a:gd name="T85" fmla="*/ 0 h 172"/>
                  <a:gd name="T86" fmla="*/ 98 w 98"/>
                  <a:gd name="T87" fmla="*/ 172 h 17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8" h="172">
                    <a:moveTo>
                      <a:pt x="98" y="165"/>
                    </a:moveTo>
                    <a:lnTo>
                      <a:pt x="98" y="153"/>
                    </a:lnTo>
                    <a:lnTo>
                      <a:pt x="86" y="132"/>
                    </a:lnTo>
                    <a:lnTo>
                      <a:pt x="83" y="113"/>
                    </a:lnTo>
                    <a:lnTo>
                      <a:pt x="70" y="92"/>
                    </a:lnTo>
                    <a:lnTo>
                      <a:pt x="49" y="70"/>
                    </a:lnTo>
                    <a:lnTo>
                      <a:pt x="30" y="49"/>
                    </a:lnTo>
                    <a:lnTo>
                      <a:pt x="30" y="43"/>
                    </a:lnTo>
                    <a:lnTo>
                      <a:pt x="27" y="36"/>
                    </a:lnTo>
                    <a:lnTo>
                      <a:pt x="15" y="30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15" y="15"/>
                    </a:lnTo>
                    <a:lnTo>
                      <a:pt x="30" y="21"/>
                    </a:lnTo>
                    <a:lnTo>
                      <a:pt x="49" y="36"/>
                    </a:lnTo>
                    <a:lnTo>
                      <a:pt x="64" y="64"/>
                    </a:lnTo>
                    <a:lnTo>
                      <a:pt x="83" y="98"/>
                    </a:lnTo>
                    <a:lnTo>
                      <a:pt x="92" y="113"/>
                    </a:lnTo>
                    <a:lnTo>
                      <a:pt x="98" y="132"/>
                    </a:lnTo>
                    <a:lnTo>
                      <a:pt x="98" y="159"/>
                    </a:lnTo>
                    <a:lnTo>
                      <a:pt x="98" y="172"/>
                    </a:lnTo>
                    <a:lnTo>
                      <a:pt x="98" y="165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21" name="Freeform 244"/>
              <p:cNvSpPr>
                <a:spLocks/>
              </p:cNvSpPr>
              <p:nvPr/>
            </p:nvSpPr>
            <p:spPr bwMode="auto">
              <a:xfrm>
                <a:off x="5251" y="3957"/>
                <a:ext cx="116" cy="234"/>
              </a:xfrm>
              <a:custGeom>
                <a:avLst/>
                <a:gdLst>
                  <a:gd name="T0" fmla="*/ 83 w 116"/>
                  <a:gd name="T1" fmla="*/ 83 h 234"/>
                  <a:gd name="T2" fmla="*/ 98 w 116"/>
                  <a:gd name="T3" fmla="*/ 102 h 234"/>
                  <a:gd name="T4" fmla="*/ 110 w 116"/>
                  <a:gd name="T5" fmla="*/ 135 h 234"/>
                  <a:gd name="T6" fmla="*/ 116 w 116"/>
                  <a:gd name="T7" fmla="*/ 185 h 234"/>
                  <a:gd name="T8" fmla="*/ 116 w 116"/>
                  <a:gd name="T9" fmla="*/ 185 h 234"/>
                  <a:gd name="T10" fmla="*/ 110 w 116"/>
                  <a:gd name="T11" fmla="*/ 228 h 234"/>
                  <a:gd name="T12" fmla="*/ 104 w 116"/>
                  <a:gd name="T13" fmla="*/ 234 h 234"/>
                  <a:gd name="T14" fmla="*/ 98 w 116"/>
                  <a:gd name="T15" fmla="*/ 234 h 234"/>
                  <a:gd name="T16" fmla="*/ 98 w 116"/>
                  <a:gd name="T17" fmla="*/ 234 h 234"/>
                  <a:gd name="T18" fmla="*/ 98 w 116"/>
                  <a:gd name="T19" fmla="*/ 212 h 234"/>
                  <a:gd name="T20" fmla="*/ 95 w 116"/>
                  <a:gd name="T21" fmla="*/ 172 h 234"/>
                  <a:gd name="T22" fmla="*/ 83 w 116"/>
                  <a:gd name="T23" fmla="*/ 135 h 234"/>
                  <a:gd name="T24" fmla="*/ 83 w 116"/>
                  <a:gd name="T25" fmla="*/ 135 h 234"/>
                  <a:gd name="T26" fmla="*/ 70 w 116"/>
                  <a:gd name="T27" fmla="*/ 108 h 234"/>
                  <a:gd name="T28" fmla="*/ 55 w 116"/>
                  <a:gd name="T29" fmla="*/ 80 h 234"/>
                  <a:gd name="T30" fmla="*/ 34 w 116"/>
                  <a:gd name="T31" fmla="*/ 53 h 234"/>
                  <a:gd name="T32" fmla="*/ 34 w 116"/>
                  <a:gd name="T33" fmla="*/ 53 h 234"/>
                  <a:gd name="T34" fmla="*/ 21 w 116"/>
                  <a:gd name="T35" fmla="*/ 34 h 234"/>
                  <a:gd name="T36" fmla="*/ 9 w 116"/>
                  <a:gd name="T37" fmla="*/ 25 h 234"/>
                  <a:gd name="T38" fmla="*/ 0 w 116"/>
                  <a:gd name="T39" fmla="*/ 19 h 234"/>
                  <a:gd name="T40" fmla="*/ 0 w 116"/>
                  <a:gd name="T41" fmla="*/ 19 h 234"/>
                  <a:gd name="T42" fmla="*/ 0 w 116"/>
                  <a:gd name="T43" fmla="*/ 0 h 234"/>
                  <a:gd name="T44" fmla="*/ 9 w 116"/>
                  <a:gd name="T45" fmla="*/ 0 h 234"/>
                  <a:gd name="T46" fmla="*/ 34 w 116"/>
                  <a:gd name="T47" fmla="*/ 19 h 234"/>
                  <a:gd name="T48" fmla="*/ 34 w 116"/>
                  <a:gd name="T49" fmla="*/ 19 h 234"/>
                  <a:gd name="T50" fmla="*/ 55 w 116"/>
                  <a:gd name="T51" fmla="*/ 40 h 234"/>
                  <a:gd name="T52" fmla="*/ 77 w 116"/>
                  <a:gd name="T53" fmla="*/ 68 h 234"/>
                  <a:gd name="T54" fmla="*/ 83 w 116"/>
                  <a:gd name="T55" fmla="*/ 83 h 2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6"/>
                  <a:gd name="T85" fmla="*/ 0 h 234"/>
                  <a:gd name="T86" fmla="*/ 116 w 116"/>
                  <a:gd name="T87" fmla="*/ 234 h 2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6" h="234">
                    <a:moveTo>
                      <a:pt x="83" y="83"/>
                    </a:moveTo>
                    <a:lnTo>
                      <a:pt x="98" y="102"/>
                    </a:lnTo>
                    <a:lnTo>
                      <a:pt x="110" y="135"/>
                    </a:lnTo>
                    <a:lnTo>
                      <a:pt x="116" y="185"/>
                    </a:lnTo>
                    <a:lnTo>
                      <a:pt x="110" y="228"/>
                    </a:lnTo>
                    <a:lnTo>
                      <a:pt x="104" y="234"/>
                    </a:lnTo>
                    <a:lnTo>
                      <a:pt x="98" y="234"/>
                    </a:lnTo>
                    <a:lnTo>
                      <a:pt x="98" y="212"/>
                    </a:lnTo>
                    <a:lnTo>
                      <a:pt x="95" y="172"/>
                    </a:lnTo>
                    <a:lnTo>
                      <a:pt x="83" y="135"/>
                    </a:lnTo>
                    <a:lnTo>
                      <a:pt x="70" y="108"/>
                    </a:lnTo>
                    <a:lnTo>
                      <a:pt x="55" y="80"/>
                    </a:lnTo>
                    <a:lnTo>
                      <a:pt x="34" y="53"/>
                    </a:lnTo>
                    <a:lnTo>
                      <a:pt x="21" y="34"/>
                    </a:lnTo>
                    <a:lnTo>
                      <a:pt x="9" y="25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34" y="19"/>
                    </a:lnTo>
                    <a:lnTo>
                      <a:pt x="55" y="40"/>
                    </a:lnTo>
                    <a:lnTo>
                      <a:pt x="77" y="68"/>
                    </a:lnTo>
                    <a:lnTo>
                      <a:pt x="83" y="83"/>
                    </a:lnTo>
                    <a:close/>
                  </a:path>
                </a:pathLst>
              </a:custGeom>
              <a:solidFill>
                <a:srgbClr val="D07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22" name="Freeform 245"/>
              <p:cNvSpPr>
                <a:spLocks/>
              </p:cNvSpPr>
              <p:nvPr/>
            </p:nvSpPr>
            <p:spPr bwMode="auto">
              <a:xfrm>
                <a:off x="5260" y="3970"/>
                <a:ext cx="95" cy="221"/>
              </a:xfrm>
              <a:custGeom>
                <a:avLst/>
                <a:gdLst>
                  <a:gd name="T0" fmla="*/ 74 w 95"/>
                  <a:gd name="T1" fmla="*/ 70 h 221"/>
                  <a:gd name="T2" fmla="*/ 86 w 95"/>
                  <a:gd name="T3" fmla="*/ 89 h 221"/>
                  <a:gd name="T4" fmla="*/ 89 w 95"/>
                  <a:gd name="T5" fmla="*/ 122 h 221"/>
                  <a:gd name="T6" fmla="*/ 89 w 95"/>
                  <a:gd name="T7" fmla="*/ 172 h 221"/>
                  <a:gd name="T8" fmla="*/ 89 w 95"/>
                  <a:gd name="T9" fmla="*/ 172 h 221"/>
                  <a:gd name="T10" fmla="*/ 95 w 95"/>
                  <a:gd name="T11" fmla="*/ 212 h 221"/>
                  <a:gd name="T12" fmla="*/ 89 w 95"/>
                  <a:gd name="T13" fmla="*/ 221 h 221"/>
                  <a:gd name="T14" fmla="*/ 89 w 95"/>
                  <a:gd name="T15" fmla="*/ 221 h 221"/>
                  <a:gd name="T16" fmla="*/ 89 w 95"/>
                  <a:gd name="T17" fmla="*/ 221 h 221"/>
                  <a:gd name="T18" fmla="*/ 89 w 95"/>
                  <a:gd name="T19" fmla="*/ 199 h 221"/>
                  <a:gd name="T20" fmla="*/ 86 w 95"/>
                  <a:gd name="T21" fmla="*/ 159 h 221"/>
                  <a:gd name="T22" fmla="*/ 74 w 95"/>
                  <a:gd name="T23" fmla="*/ 122 h 221"/>
                  <a:gd name="T24" fmla="*/ 74 w 95"/>
                  <a:gd name="T25" fmla="*/ 122 h 221"/>
                  <a:gd name="T26" fmla="*/ 61 w 95"/>
                  <a:gd name="T27" fmla="*/ 95 h 221"/>
                  <a:gd name="T28" fmla="*/ 46 w 95"/>
                  <a:gd name="T29" fmla="*/ 67 h 221"/>
                  <a:gd name="T30" fmla="*/ 25 w 95"/>
                  <a:gd name="T31" fmla="*/ 40 h 221"/>
                  <a:gd name="T32" fmla="*/ 25 w 95"/>
                  <a:gd name="T33" fmla="*/ 40 h 221"/>
                  <a:gd name="T34" fmla="*/ 12 w 95"/>
                  <a:gd name="T35" fmla="*/ 27 h 221"/>
                  <a:gd name="T36" fmla="*/ 6 w 95"/>
                  <a:gd name="T37" fmla="*/ 15 h 221"/>
                  <a:gd name="T38" fmla="*/ 6 w 95"/>
                  <a:gd name="T39" fmla="*/ 6 h 221"/>
                  <a:gd name="T40" fmla="*/ 6 w 95"/>
                  <a:gd name="T41" fmla="*/ 6 h 221"/>
                  <a:gd name="T42" fmla="*/ 0 w 95"/>
                  <a:gd name="T43" fmla="*/ 0 h 221"/>
                  <a:gd name="T44" fmla="*/ 6 w 95"/>
                  <a:gd name="T45" fmla="*/ 6 h 221"/>
                  <a:gd name="T46" fmla="*/ 25 w 95"/>
                  <a:gd name="T47" fmla="*/ 21 h 221"/>
                  <a:gd name="T48" fmla="*/ 25 w 95"/>
                  <a:gd name="T49" fmla="*/ 21 h 221"/>
                  <a:gd name="T50" fmla="*/ 46 w 95"/>
                  <a:gd name="T51" fmla="*/ 40 h 221"/>
                  <a:gd name="T52" fmla="*/ 61 w 95"/>
                  <a:gd name="T53" fmla="*/ 55 h 221"/>
                  <a:gd name="T54" fmla="*/ 74 w 95"/>
                  <a:gd name="T55" fmla="*/ 70 h 2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5"/>
                  <a:gd name="T85" fmla="*/ 0 h 221"/>
                  <a:gd name="T86" fmla="*/ 95 w 95"/>
                  <a:gd name="T87" fmla="*/ 221 h 2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5" h="221">
                    <a:moveTo>
                      <a:pt x="74" y="70"/>
                    </a:moveTo>
                    <a:lnTo>
                      <a:pt x="86" y="89"/>
                    </a:lnTo>
                    <a:lnTo>
                      <a:pt x="89" y="122"/>
                    </a:lnTo>
                    <a:lnTo>
                      <a:pt x="89" y="172"/>
                    </a:lnTo>
                    <a:lnTo>
                      <a:pt x="95" y="212"/>
                    </a:lnTo>
                    <a:lnTo>
                      <a:pt x="89" y="221"/>
                    </a:lnTo>
                    <a:lnTo>
                      <a:pt x="89" y="199"/>
                    </a:lnTo>
                    <a:lnTo>
                      <a:pt x="86" y="159"/>
                    </a:lnTo>
                    <a:lnTo>
                      <a:pt x="74" y="122"/>
                    </a:lnTo>
                    <a:lnTo>
                      <a:pt x="61" y="95"/>
                    </a:lnTo>
                    <a:lnTo>
                      <a:pt x="46" y="67"/>
                    </a:lnTo>
                    <a:lnTo>
                      <a:pt x="25" y="40"/>
                    </a:lnTo>
                    <a:lnTo>
                      <a:pt x="12" y="27"/>
                    </a:lnTo>
                    <a:lnTo>
                      <a:pt x="6" y="1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25" y="21"/>
                    </a:lnTo>
                    <a:lnTo>
                      <a:pt x="46" y="40"/>
                    </a:lnTo>
                    <a:lnTo>
                      <a:pt x="61" y="55"/>
                    </a:lnTo>
                    <a:lnTo>
                      <a:pt x="74" y="70"/>
                    </a:lnTo>
                    <a:close/>
                  </a:path>
                </a:pathLst>
              </a:custGeom>
              <a:solidFill>
                <a:srgbClr val="BD6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23" name="Freeform 246"/>
              <p:cNvSpPr>
                <a:spLocks/>
              </p:cNvSpPr>
              <p:nvPr/>
            </p:nvSpPr>
            <p:spPr bwMode="auto">
              <a:xfrm>
                <a:off x="5266" y="3982"/>
                <a:ext cx="83" cy="209"/>
              </a:xfrm>
              <a:custGeom>
                <a:avLst/>
                <a:gdLst>
                  <a:gd name="T0" fmla="*/ 83 w 83"/>
                  <a:gd name="T1" fmla="*/ 209 h 209"/>
                  <a:gd name="T2" fmla="*/ 83 w 83"/>
                  <a:gd name="T3" fmla="*/ 187 h 209"/>
                  <a:gd name="T4" fmla="*/ 80 w 83"/>
                  <a:gd name="T5" fmla="*/ 147 h 209"/>
                  <a:gd name="T6" fmla="*/ 68 w 83"/>
                  <a:gd name="T7" fmla="*/ 110 h 209"/>
                  <a:gd name="T8" fmla="*/ 68 w 83"/>
                  <a:gd name="T9" fmla="*/ 110 h 209"/>
                  <a:gd name="T10" fmla="*/ 55 w 83"/>
                  <a:gd name="T11" fmla="*/ 83 h 209"/>
                  <a:gd name="T12" fmla="*/ 40 w 83"/>
                  <a:gd name="T13" fmla="*/ 55 h 209"/>
                  <a:gd name="T14" fmla="*/ 19 w 83"/>
                  <a:gd name="T15" fmla="*/ 28 h 209"/>
                  <a:gd name="T16" fmla="*/ 19 w 83"/>
                  <a:gd name="T17" fmla="*/ 28 h 209"/>
                  <a:gd name="T18" fmla="*/ 6 w 83"/>
                  <a:gd name="T19" fmla="*/ 15 h 209"/>
                  <a:gd name="T20" fmla="*/ 6 w 83"/>
                  <a:gd name="T21" fmla="*/ 15 h 209"/>
                  <a:gd name="T22" fmla="*/ 0 w 83"/>
                  <a:gd name="T23" fmla="*/ 9 h 209"/>
                  <a:gd name="T24" fmla="*/ 0 w 83"/>
                  <a:gd name="T25" fmla="*/ 9 h 209"/>
                  <a:gd name="T26" fmla="*/ 0 w 83"/>
                  <a:gd name="T27" fmla="*/ 0 h 209"/>
                  <a:gd name="T28" fmla="*/ 0 w 83"/>
                  <a:gd name="T29" fmla="*/ 3 h 209"/>
                  <a:gd name="T30" fmla="*/ 19 w 83"/>
                  <a:gd name="T31" fmla="*/ 28 h 209"/>
                  <a:gd name="T32" fmla="*/ 19 w 83"/>
                  <a:gd name="T33" fmla="*/ 28 h 209"/>
                  <a:gd name="T34" fmla="*/ 34 w 83"/>
                  <a:gd name="T35" fmla="*/ 31 h 209"/>
                  <a:gd name="T36" fmla="*/ 46 w 83"/>
                  <a:gd name="T37" fmla="*/ 49 h 209"/>
                  <a:gd name="T38" fmla="*/ 52 w 83"/>
                  <a:gd name="T39" fmla="*/ 58 h 209"/>
                  <a:gd name="T40" fmla="*/ 52 w 83"/>
                  <a:gd name="T41" fmla="*/ 58 h 209"/>
                  <a:gd name="T42" fmla="*/ 68 w 83"/>
                  <a:gd name="T43" fmla="*/ 77 h 209"/>
                  <a:gd name="T44" fmla="*/ 80 w 83"/>
                  <a:gd name="T45" fmla="*/ 104 h 209"/>
                  <a:gd name="T46" fmla="*/ 83 w 83"/>
                  <a:gd name="T47" fmla="*/ 141 h 209"/>
                  <a:gd name="T48" fmla="*/ 83 w 83"/>
                  <a:gd name="T49" fmla="*/ 141 h 209"/>
                  <a:gd name="T50" fmla="*/ 83 w 83"/>
                  <a:gd name="T51" fmla="*/ 193 h 209"/>
                  <a:gd name="T52" fmla="*/ 83 w 83"/>
                  <a:gd name="T53" fmla="*/ 209 h 209"/>
                  <a:gd name="T54" fmla="*/ 83 w 83"/>
                  <a:gd name="T55" fmla="*/ 209 h 20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3"/>
                  <a:gd name="T85" fmla="*/ 0 h 209"/>
                  <a:gd name="T86" fmla="*/ 83 w 83"/>
                  <a:gd name="T87" fmla="*/ 209 h 20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3" h="209">
                    <a:moveTo>
                      <a:pt x="83" y="209"/>
                    </a:moveTo>
                    <a:lnTo>
                      <a:pt x="83" y="187"/>
                    </a:lnTo>
                    <a:lnTo>
                      <a:pt x="80" y="147"/>
                    </a:lnTo>
                    <a:lnTo>
                      <a:pt x="68" y="110"/>
                    </a:lnTo>
                    <a:lnTo>
                      <a:pt x="55" y="83"/>
                    </a:lnTo>
                    <a:lnTo>
                      <a:pt x="40" y="55"/>
                    </a:lnTo>
                    <a:lnTo>
                      <a:pt x="19" y="28"/>
                    </a:lnTo>
                    <a:lnTo>
                      <a:pt x="6" y="15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9" y="28"/>
                    </a:lnTo>
                    <a:lnTo>
                      <a:pt x="34" y="31"/>
                    </a:lnTo>
                    <a:lnTo>
                      <a:pt x="46" y="49"/>
                    </a:lnTo>
                    <a:lnTo>
                      <a:pt x="52" y="58"/>
                    </a:lnTo>
                    <a:lnTo>
                      <a:pt x="68" y="77"/>
                    </a:lnTo>
                    <a:lnTo>
                      <a:pt x="80" y="104"/>
                    </a:lnTo>
                    <a:lnTo>
                      <a:pt x="83" y="141"/>
                    </a:lnTo>
                    <a:lnTo>
                      <a:pt x="83" y="193"/>
                    </a:lnTo>
                    <a:lnTo>
                      <a:pt x="83" y="209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24" name="Freeform 247"/>
              <p:cNvSpPr>
                <a:spLocks/>
              </p:cNvSpPr>
              <p:nvPr/>
            </p:nvSpPr>
            <p:spPr bwMode="auto">
              <a:xfrm>
                <a:off x="5300" y="3936"/>
                <a:ext cx="117" cy="218"/>
              </a:xfrm>
              <a:custGeom>
                <a:avLst/>
                <a:gdLst>
                  <a:gd name="T0" fmla="*/ 49 w 117"/>
                  <a:gd name="T1" fmla="*/ 40 h 218"/>
                  <a:gd name="T2" fmla="*/ 77 w 117"/>
                  <a:gd name="T3" fmla="*/ 61 h 218"/>
                  <a:gd name="T4" fmla="*/ 95 w 117"/>
                  <a:gd name="T5" fmla="*/ 89 h 218"/>
                  <a:gd name="T6" fmla="*/ 110 w 117"/>
                  <a:gd name="T7" fmla="*/ 110 h 218"/>
                  <a:gd name="T8" fmla="*/ 117 w 117"/>
                  <a:gd name="T9" fmla="*/ 138 h 218"/>
                  <a:gd name="T10" fmla="*/ 117 w 117"/>
                  <a:gd name="T11" fmla="*/ 138 h 218"/>
                  <a:gd name="T12" fmla="*/ 110 w 117"/>
                  <a:gd name="T13" fmla="*/ 166 h 218"/>
                  <a:gd name="T14" fmla="*/ 110 w 117"/>
                  <a:gd name="T15" fmla="*/ 187 h 218"/>
                  <a:gd name="T16" fmla="*/ 101 w 117"/>
                  <a:gd name="T17" fmla="*/ 206 h 218"/>
                  <a:gd name="T18" fmla="*/ 101 w 117"/>
                  <a:gd name="T19" fmla="*/ 206 h 218"/>
                  <a:gd name="T20" fmla="*/ 104 w 117"/>
                  <a:gd name="T21" fmla="*/ 218 h 218"/>
                  <a:gd name="T22" fmla="*/ 101 w 117"/>
                  <a:gd name="T23" fmla="*/ 212 h 218"/>
                  <a:gd name="T24" fmla="*/ 101 w 117"/>
                  <a:gd name="T25" fmla="*/ 206 h 218"/>
                  <a:gd name="T26" fmla="*/ 101 w 117"/>
                  <a:gd name="T27" fmla="*/ 206 h 218"/>
                  <a:gd name="T28" fmla="*/ 101 w 117"/>
                  <a:gd name="T29" fmla="*/ 187 h 218"/>
                  <a:gd name="T30" fmla="*/ 89 w 117"/>
                  <a:gd name="T31" fmla="*/ 156 h 218"/>
                  <a:gd name="T32" fmla="*/ 83 w 117"/>
                  <a:gd name="T33" fmla="*/ 138 h 218"/>
                  <a:gd name="T34" fmla="*/ 83 w 117"/>
                  <a:gd name="T35" fmla="*/ 138 h 218"/>
                  <a:gd name="T36" fmla="*/ 83 w 117"/>
                  <a:gd name="T37" fmla="*/ 123 h 218"/>
                  <a:gd name="T38" fmla="*/ 74 w 117"/>
                  <a:gd name="T39" fmla="*/ 95 h 218"/>
                  <a:gd name="T40" fmla="*/ 49 w 117"/>
                  <a:gd name="T41" fmla="*/ 74 h 218"/>
                  <a:gd name="T42" fmla="*/ 49 w 117"/>
                  <a:gd name="T43" fmla="*/ 74 h 218"/>
                  <a:gd name="T44" fmla="*/ 28 w 117"/>
                  <a:gd name="T45" fmla="*/ 40 h 218"/>
                  <a:gd name="T46" fmla="*/ 12 w 117"/>
                  <a:gd name="T47" fmla="*/ 21 h 218"/>
                  <a:gd name="T48" fmla="*/ 0 w 117"/>
                  <a:gd name="T49" fmla="*/ 6 h 218"/>
                  <a:gd name="T50" fmla="*/ 0 w 117"/>
                  <a:gd name="T51" fmla="*/ 6 h 218"/>
                  <a:gd name="T52" fmla="*/ 0 w 117"/>
                  <a:gd name="T53" fmla="*/ 0 h 218"/>
                  <a:gd name="T54" fmla="*/ 18 w 117"/>
                  <a:gd name="T55" fmla="*/ 12 h 218"/>
                  <a:gd name="T56" fmla="*/ 49 w 117"/>
                  <a:gd name="T57" fmla="*/ 40 h 2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17"/>
                  <a:gd name="T88" fmla="*/ 0 h 218"/>
                  <a:gd name="T89" fmla="*/ 117 w 117"/>
                  <a:gd name="T90" fmla="*/ 218 h 2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17" h="218">
                    <a:moveTo>
                      <a:pt x="49" y="40"/>
                    </a:moveTo>
                    <a:lnTo>
                      <a:pt x="77" y="61"/>
                    </a:lnTo>
                    <a:lnTo>
                      <a:pt x="95" y="89"/>
                    </a:lnTo>
                    <a:lnTo>
                      <a:pt x="110" y="110"/>
                    </a:lnTo>
                    <a:lnTo>
                      <a:pt x="117" y="138"/>
                    </a:lnTo>
                    <a:lnTo>
                      <a:pt x="110" y="166"/>
                    </a:lnTo>
                    <a:lnTo>
                      <a:pt x="110" y="187"/>
                    </a:lnTo>
                    <a:lnTo>
                      <a:pt x="101" y="206"/>
                    </a:lnTo>
                    <a:lnTo>
                      <a:pt x="104" y="218"/>
                    </a:lnTo>
                    <a:lnTo>
                      <a:pt x="101" y="212"/>
                    </a:lnTo>
                    <a:lnTo>
                      <a:pt x="101" y="206"/>
                    </a:lnTo>
                    <a:lnTo>
                      <a:pt x="101" y="187"/>
                    </a:lnTo>
                    <a:lnTo>
                      <a:pt x="89" y="156"/>
                    </a:lnTo>
                    <a:lnTo>
                      <a:pt x="83" y="138"/>
                    </a:lnTo>
                    <a:lnTo>
                      <a:pt x="83" y="123"/>
                    </a:lnTo>
                    <a:lnTo>
                      <a:pt x="74" y="95"/>
                    </a:lnTo>
                    <a:lnTo>
                      <a:pt x="49" y="74"/>
                    </a:lnTo>
                    <a:lnTo>
                      <a:pt x="28" y="40"/>
                    </a:lnTo>
                    <a:lnTo>
                      <a:pt x="12" y="21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18" y="12"/>
                    </a:lnTo>
                    <a:lnTo>
                      <a:pt x="49" y="40"/>
                    </a:lnTo>
                    <a:close/>
                  </a:path>
                </a:pathLst>
              </a:custGeom>
              <a:solidFill>
                <a:srgbClr val="D07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25" name="Freeform 248"/>
              <p:cNvSpPr>
                <a:spLocks/>
              </p:cNvSpPr>
              <p:nvPr/>
            </p:nvSpPr>
            <p:spPr bwMode="auto">
              <a:xfrm>
                <a:off x="5312" y="3948"/>
                <a:ext cx="92" cy="200"/>
              </a:xfrm>
              <a:custGeom>
                <a:avLst/>
                <a:gdLst>
                  <a:gd name="T0" fmla="*/ 37 w 92"/>
                  <a:gd name="T1" fmla="*/ 28 h 200"/>
                  <a:gd name="T2" fmla="*/ 71 w 92"/>
                  <a:gd name="T3" fmla="*/ 62 h 200"/>
                  <a:gd name="T4" fmla="*/ 89 w 92"/>
                  <a:gd name="T5" fmla="*/ 92 h 200"/>
                  <a:gd name="T6" fmla="*/ 89 w 92"/>
                  <a:gd name="T7" fmla="*/ 126 h 200"/>
                  <a:gd name="T8" fmla="*/ 89 w 92"/>
                  <a:gd name="T9" fmla="*/ 126 h 200"/>
                  <a:gd name="T10" fmla="*/ 92 w 92"/>
                  <a:gd name="T11" fmla="*/ 148 h 200"/>
                  <a:gd name="T12" fmla="*/ 92 w 92"/>
                  <a:gd name="T13" fmla="*/ 172 h 200"/>
                  <a:gd name="T14" fmla="*/ 89 w 92"/>
                  <a:gd name="T15" fmla="*/ 194 h 200"/>
                  <a:gd name="T16" fmla="*/ 89 w 92"/>
                  <a:gd name="T17" fmla="*/ 194 h 200"/>
                  <a:gd name="T18" fmla="*/ 89 w 92"/>
                  <a:gd name="T19" fmla="*/ 200 h 200"/>
                  <a:gd name="T20" fmla="*/ 89 w 92"/>
                  <a:gd name="T21" fmla="*/ 194 h 200"/>
                  <a:gd name="T22" fmla="*/ 89 w 92"/>
                  <a:gd name="T23" fmla="*/ 194 h 200"/>
                  <a:gd name="T24" fmla="*/ 89 w 92"/>
                  <a:gd name="T25" fmla="*/ 194 h 200"/>
                  <a:gd name="T26" fmla="*/ 89 w 92"/>
                  <a:gd name="T27" fmla="*/ 175 h 200"/>
                  <a:gd name="T28" fmla="*/ 77 w 92"/>
                  <a:gd name="T29" fmla="*/ 144 h 200"/>
                  <a:gd name="T30" fmla="*/ 71 w 92"/>
                  <a:gd name="T31" fmla="*/ 126 h 200"/>
                  <a:gd name="T32" fmla="*/ 71 w 92"/>
                  <a:gd name="T33" fmla="*/ 126 h 200"/>
                  <a:gd name="T34" fmla="*/ 71 w 92"/>
                  <a:gd name="T35" fmla="*/ 111 h 200"/>
                  <a:gd name="T36" fmla="*/ 62 w 92"/>
                  <a:gd name="T37" fmla="*/ 83 h 200"/>
                  <a:gd name="T38" fmla="*/ 37 w 92"/>
                  <a:gd name="T39" fmla="*/ 62 h 200"/>
                  <a:gd name="T40" fmla="*/ 37 w 92"/>
                  <a:gd name="T41" fmla="*/ 62 h 200"/>
                  <a:gd name="T42" fmla="*/ 16 w 92"/>
                  <a:gd name="T43" fmla="*/ 34 h 200"/>
                  <a:gd name="T44" fmla="*/ 9 w 92"/>
                  <a:gd name="T45" fmla="*/ 22 h 200"/>
                  <a:gd name="T46" fmla="*/ 6 w 92"/>
                  <a:gd name="T47" fmla="*/ 9 h 200"/>
                  <a:gd name="T48" fmla="*/ 6 w 92"/>
                  <a:gd name="T49" fmla="*/ 9 h 200"/>
                  <a:gd name="T50" fmla="*/ 0 w 92"/>
                  <a:gd name="T51" fmla="*/ 0 h 200"/>
                  <a:gd name="T52" fmla="*/ 6 w 92"/>
                  <a:gd name="T53" fmla="*/ 3 h 200"/>
                  <a:gd name="T54" fmla="*/ 37 w 92"/>
                  <a:gd name="T55" fmla="*/ 28 h 20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2"/>
                  <a:gd name="T85" fmla="*/ 0 h 200"/>
                  <a:gd name="T86" fmla="*/ 92 w 92"/>
                  <a:gd name="T87" fmla="*/ 200 h 20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2" h="200">
                    <a:moveTo>
                      <a:pt x="37" y="28"/>
                    </a:moveTo>
                    <a:lnTo>
                      <a:pt x="71" y="62"/>
                    </a:lnTo>
                    <a:lnTo>
                      <a:pt x="89" y="92"/>
                    </a:lnTo>
                    <a:lnTo>
                      <a:pt x="89" y="126"/>
                    </a:lnTo>
                    <a:lnTo>
                      <a:pt x="92" y="148"/>
                    </a:lnTo>
                    <a:lnTo>
                      <a:pt x="92" y="172"/>
                    </a:lnTo>
                    <a:lnTo>
                      <a:pt x="89" y="194"/>
                    </a:lnTo>
                    <a:lnTo>
                      <a:pt x="89" y="200"/>
                    </a:lnTo>
                    <a:lnTo>
                      <a:pt x="89" y="194"/>
                    </a:lnTo>
                    <a:lnTo>
                      <a:pt x="89" y="175"/>
                    </a:lnTo>
                    <a:lnTo>
                      <a:pt x="77" y="144"/>
                    </a:lnTo>
                    <a:lnTo>
                      <a:pt x="71" y="126"/>
                    </a:lnTo>
                    <a:lnTo>
                      <a:pt x="71" y="111"/>
                    </a:lnTo>
                    <a:lnTo>
                      <a:pt x="62" y="83"/>
                    </a:lnTo>
                    <a:lnTo>
                      <a:pt x="37" y="62"/>
                    </a:lnTo>
                    <a:lnTo>
                      <a:pt x="16" y="34"/>
                    </a:lnTo>
                    <a:lnTo>
                      <a:pt x="9" y="22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37" y="28"/>
                    </a:lnTo>
                    <a:close/>
                  </a:path>
                </a:pathLst>
              </a:custGeom>
              <a:solidFill>
                <a:srgbClr val="BD6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26" name="Freeform 249"/>
              <p:cNvSpPr>
                <a:spLocks/>
              </p:cNvSpPr>
              <p:nvPr/>
            </p:nvSpPr>
            <p:spPr bwMode="auto">
              <a:xfrm>
                <a:off x="5312" y="3957"/>
                <a:ext cx="89" cy="185"/>
              </a:xfrm>
              <a:custGeom>
                <a:avLst/>
                <a:gdLst>
                  <a:gd name="T0" fmla="*/ 89 w 89"/>
                  <a:gd name="T1" fmla="*/ 185 h 185"/>
                  <a:gd name="T2" fmla="*/ 89 w 89"/>
                  <a:gd name="T3" fmla="*/ 166 h 185"/>
                  <a:gd name="T4" fmla="*/ 77 w 89"/>
                  <a:gd name="T5" fmla="*/ 135 h 185"/>
                  <a:gd name="T6" fmla="*/ 71 w 89"/>
                  <a:gd name="T7" fmla="*/ 117 h 185"/>
                  <a:gd name="T8" fmla="*/ 71 w 89"/>
                  <a:gd name="T9" fmla="*/ 117 h 185"/>
                  <a:gd name="T10" fmla="*/ 71 w 89"/>
                  <a:gd name="T11" fmla="*/ 102 h 185"/>
                  <a:gd name="T12" fmla="*/ 62 w 89"/>
                  <a:gd name="T13" fmla="*/ 74 h 185"/>
                  <a:gd name="T14" fmla="*/ 37 w 89"/>
                  <a:gd name="T15" fmla="*/ 53 h 185"/>
                  <a:gd name="T16" fmla="*/ 37 w 89"/>
                  <a:gd name="T17" fmla="*/ 53 h 185"/>
                  <a:gd name="T18" fmla="*/ 22 w 89"/>
                  <a:gd name="T19" fmla="*/ 25 h 185"/>
                  <a:gd name="T20" fmla="*/ 16 w 89"/>
                  <a:gd name="T21" fmla="*/ 19 h 185"/>
                  <a:gd name="T22" fmla="*/ 6 w 89"/>
                  <a:gd name="T23" fmla="*/ 19 h 185"/>
                  <a:gd name="T24" fmla="*/ 6 w 89"/>
                  <a:gd name="T25" fmla="*/ 19 h 185"/>
                  <a:gd name="T26" fmla="*/ 0 w 89"/>
                  <a:gd name="T27" fmla="*/ 0 h 185"/>
                  <a:gd name="T28" fmla="*/ 9 w 89"/>
                  <a:gd name="T29" fmla="*/ 6 h 185"/>
                  <a:gd name="T30" fmla="*/ 37 w 89"/>
                  <a:gd name="T31" fmla="*/ 34 h 185"/>
                  <a:gd name="T32" fmla="*/ 37 w 89"/>
                  <a:gd name="T33" fmla="*/ 34 h 185"/>
                  <a:gd name="T34" fmla="*/ 65 w 89"/>
                  <a:gd name="T35" fmla="*/ 62 h 185"/>
                  <a:gd name="T36" fmla="*/ 83 w 89"/>
                  <a:gd name="T37" fmla="*/ 83 h 185"/>
                  <a:gd name="T38" fmla="*/ 89 w 89"/>
                  <a:gd name="T39" fmla="*/ 117 h 185"/>
                  <a:gd name="T40" fmla="*/ 89 w 89"/>
                  <a:gd name="T41" fmla="*/ 117 h 185"/>
                  <a:gd name="T42" fmla="*/ 89 w 89"/>
                  <a:gd name="T43" fmla="*/ 139 h 185"/>
                  <a:gd name="T44" fmla="*/ 89 w 89"/>
                  <a:gd name="T45" fmla="*/ 157 h 185"/>
                  <a:gd name="T46" fmla="*/ 89 w 89"/>
                  <a:gd name="T47" fmla="*/ 166 h 185"/>
                  <a:gd name="T48" fmla="*/ 89 w 89"/>
                  <a:gd name="T49" fmla="*/ 166 h 185"/>
                  <a:gd name="T50" fmla="*/ 89 w 89"/>
                  <a:gd name="T51" fmla="*/ 178 h 185"/>
                  <a:gd name="T52" fmla="*/ 89 w 89"/>
                  <a:gd name="T53" fmla="*/ 185 h 185"/>
                  <a:gd name="T54" fmla="*/ 89 w 89"/>
                  <a:gd name="T55" fmla="*/ 185 h 18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9"/>
                  <a:gd name="T85" fmla="*/ 0 h 185"/>
                  <a:gd name="T86" fmla="*/ 89 w 89"/>
                  <a:gd name="T87" fmla="*/ 185 h 18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9" h="185">
                    <a:moveTo>
                      <a:pt x="89" y="185"/>
                    </a:moveTo>
                    <a:lnTo>
                      <a:pt x="89" y="166"/>
                    </a:lnTo>
                    <a:lnTo>
                      <a:pt x="77" y="135"/>
                    </a:lnTo>
                    <a:lnTo>
                      <a:pt x="71" y="117"/>
                    </a:lnTo>
                    <a:lnTo>
                      <a:pt x="71" y="102"/>
                    </a:lnTo>
                    <a:lnTo>
                      <a:pt x="62" y="74"/>
                    </a:lnTo>
                    <a:lnTo>
                      <a:pt x="37" y="53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6" y="1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37" y="34"/>
                    </a:lnTo>
                    <a:lnTo>
                      <a:pt x="65" y="62"/>
                    </a:lnTo>
                    <a:lnTo>
                      <a:pt x="83" y="83"/>
                    </a:lnTo>
                    <a:lnTo>
                      <a:pt x="89" y="117"/>
                    </a:lnTo>
                    <a:lnTo>
                      <a:pt x="89" y="139"/>
                    </a:lnTo>
                    <a:lnTo>
                      <a:pt x="89" y="157"/>
                    </a:lnTo>
                    <a:lnTo>
                      <a:pt x="89" y="166"/>
                    </a:lnTo>
                    <a:lnTo>
                      <a:pt x="89" y="178"/>
                    </a:lnTo>
                    <a:lnTo>
                      <a:pt x="89" y="185"/>
                    </a:lnTo>
                    <a:close/>
                  </a:path>
                </a:pathLst>
              </a:custGeom>
              <a:solidFill>
                <a:srgbClr val="AA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27" name="Freeform 250"/>
              <p:cNvSpPr>
                <a:spLocks/>
              </p:cNvSpPr>
              <p:nvPr/>
            </p:nvSpPr>
            <p:spPr bwMode="auto">
              <a:xfrm>
                <a:off x="4928" y="3887"/>
                <a:ext cx="344" cy="89"/>
              </a:xfrm>
              <a:custGeom>
                <a:avLst/>
                <a:gdLst>
                  <a:gd name="T0" fmla="*/ 56 w 344"/>
                  <a:gd name="T1" fmla="*/ 37 h 89"/>
                  <a:gd name="T2" fmla="*/ 105 w 344"/>
                  <a:gd name="T3" fmla="*/ 27 h 89"/>
                  <a:gd name="T4" fmla="*/ 206 w 344"/>
                  <a:gd name="T5" fmla="*/ 15 h 89"/>
                  <a:gd name="T6" fmla="*/ 274 w 344"/>
                  <a:gd name="T7" fmla="*/ 6 h 89"/>
                  <a:gd name="T8" fmla="*/ 274 w 344"/>
                  <a:gd name="T9" fmla="*/ 6 h 89"/>
                  <a:gd name="T10" fmla="*/ 301 w 344"/>
                  <a:gd name="T11" fmla="*/ 0 h 89"/>
                  <a:gd name="T12" fmla="*/ 323 w 344"/>
                  <a:gd name="T13" fmla="*/ 0 h 89"/>
                  <a:gd name="T14" fmla="*/ 338 w 344"/>
                  <a:gd name="T15" fmla="*/ 6 h 89"/>
                  <a:gd name="T16" fmla="*/ 338 w 344"/>
                  <a:gd name="T17" fmla="*/ 6 h 89"/>
                  <a:gd name="T18" fmla="*/ 344 w 344"/>
                  <a:gd name="T19" fmla="*/ 9 h 89"/>
                  <a:gd name="T20" fmla="*/ 329 w 344"/>
                  <a:gd name="T21" fmla="*/ 15 h 89"/>
                  <a:gd name="T22" fmla="*/ 304 w 344"/>
                  <a:gd name="T23" fmla="*/ 21 h 89"/>
                  <a:gd name="T24" fmla="*/ 304 w 344"/>
                  <a:gd name="T25" fmla="*/ 21 h 89"/>
                  <a:gd name="T26" fmla="*/ 283 w 344"/>
                  <a:gd name="T27" fmla="*/ 37 h 89"/>
                  <a:gd name="T28" fmla="*/ 249 w 344"/>
                  <a:gd name="T29" fmla="*/ 61 h 89"/>
                  <a:gd name="T30" fmla="*/ 221 w 344"/>
                  <a:gd name="T31" fmla="*/ 70 h 89"/>
                  <a:gd name="T32" fmla="*/ 221 w 344"/>
                  <a:gd name="T33" fmla="*/ 70 h 89"/>
                  <a:gd name="T34" fmla="*/ 194 w 344"/>
                  <a:gd name="T35" fmla="*/ 83 h 89"/>
                  <a:gd name="T36" fmla="*/ 132 w 344"/>
                  <a:gd name="T37" fmla="*/ 89 h 89"/>
                  <a:gd name="T38" fmla="*/ 56 w 344"/>
                  <a:gd name="T39" fmla="*/ 89 h 89"/>
                  <a:gd name="T40" fmla="*/ 56 w 344"/>
                  <a:gd name="T41" fmla="*/ 89 h 89"/>
                  <a:gd name="T42" fmla="*/ 0 w 344"/>
                  <a:gd name="T43" fmla="*/ 83 h 89"/>
                  <a:gd name="T44" fmla="*/ 0 w 344"/>
                  <a:gd name="T45" fmla="*/ 61 h 89"/>
                  <a:gd name="T46" fmla="*/ 56 w 344"/>
                  <a:gd name="T47" fmla="*/ 37 h 8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4"/>
                  <a:gd name="T73" fmla="*/ 0 h 89"/>
                  <a:gd name="T74" fmla="*/ 344 w 344"/>
                  <a:gd name="T75" fmla="*/ 89 h 8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4" h="89">
                    <a:moveTo>
                      <a:pt x="56" y="37"/>
                    </a:moveTo>
                    <a:lnTo>
                      <a:pt x="105" y="27"/>
                    </a:lnTo>
                    <a:lnTo>
                      <a:pt x="206" y="15"/>
                    </a:lnTo>
                    <a:lnTo>
                      <a:pt x="274" y="6"/>
                    </a:lnTo>
                    <a:lnTo>
                      <a:pt x="301" y="0"/>
                    </a:lnTo>
                    <a:lnTo>
                      <a:pt x="323" y="0"/>
                    </a:lnTo>
                    <a:lnTo>
                      <a:pt x="338" y="6"/>
                    </a:lnTo>
                    <a:lnTo>
                      <a:pt x="344" y="9"/>
                    </a:lnTo>
                    <a:lnTo>
                      <a:pt x="329" y="15"/>
                    </a:lnTo>
                    <a:lnTo>
                      <a:pt x="304" y="21"/>
                    </a:lnTo>
                    <a:lnTo>
                      <a:pt x="283" y="37"/>
                    </a:lnTo>
                    <a:lnTo>
                      <a:pt x="249" y="61"/>
                    </a:lnTo>
                    <a:lnTo>
                      <a:pt x="221" y="70"/>
                    </a:lnTo>
                    <a:lnTo>
                      <a:pt x="194" y="83"/>
                    </a:lnTo>
                    <a:lnTo>
                      <a:pt x="132" y="89"/>
                    </a:lnTo>
                    <a:lnTo>
                      <a:pt x="56" y="89"/>
                    </a:lnTo>
                    <a:lnTo>
                      <a:pt x="0" y="83"/>
                    </a:lnTo>
                    <a:lnTo>
                      <a:pt x="0" y="61"/>
                    </a:lnTo>
                    <a:lnTo>
                      <a:pt x="56" y="37"/>
                    </a:lnTo>
                    <a:close/>
                  </a:path>
                </a:pathLst>
              </a:custGeom>
              <a:solidFill>
                <a:srgbClr val="E29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28" name="Freeform 251"/>
              <p:cNvSpPr>
                <a:spLocks/>
              </p:cNvSpPr>
              <p:nvPr/>
            </p:nvSpPr>
            <p:spPr bwMode="auto">
              <a:xfrm>
                <a:off x="5146" y="3976"/>
                <a:ext cx="86" cy="104"/>
              </a:xfrm>
              <a:custGeom>
                <a:avLst/>
                <a:gdLst>
                  <a:gd name="T0" fmla="*/ 71 w 86"/>
                  <a:gd name="T1" fmla="*/ 98 h 104"/>
                  <a:gd name="T2" fmla="*/ 59 w 86"/>
                  <a:gd name="T3" fmla="*/ 89 h 104"/>
                  <a:gd name="T4" fmla="*/ 37 w 86"/>
                  <a:gd name="T5" fmla="*/ 64 h 104"/>
                  <a:gd name="T6" fmla="*/ 16 w 86"/>
                  <a:gd name="T7" fmla="*/ 43 h 104"/>
                  <a:gd name="T8" fmla="*/ 3 w 86"/>
                  <a:gd name="T9" fmla="*/ 34 h 104"/>
                  <a:gd name="T10" fmla="*/ 3 w 86"/>
                  <a:gd name="T11" fmla="*/ 34 h 104"/>
                  <a:gd name="T12" fmla="*/ 0 w 86"/>
                  <a:gd name="T13" fmla="*/ 15 h 104"/>
                  <a:gd name="T14" fmla="*/ 3 w 86"/>
                  <a:gd name="T15" fmla="*/ 6 h 104"/>
                  <a:gd name="T16" fmla="*/ 22 w 86"/>
                  <a:gd name="T17" fmla="*/ 0 h 104"/>
                  <a:gd name="T18" fmla="*/ 22 w 86"/>
                  <a:gd name="T19" fmla="*/ 0 h 104"/>
                  <a:gd name="T20" fmla="*/ 37 w 86"/>
                  <a:gd name="T21" fmla="*/ 9 h 104"/>
                  <a:gd name="T22" fmla="*/ 56 w 86"/>
                  <a:gd name="T23" fmla="*/ 37 h 104"/>
                  <a:gd name="T24" fmla="*/ 71 w 86"/>
                  <a:gd name="T25" fmla="*/ 64 h 104"/>
                  <a:gd name="T26" fmla="*/ 71 w 86"/>
                  <a:gd name="T27" fmla="*/ 64 h 104"/>
                  <a:gd name="T28" fmla="*/ 86 w 86"/>
                  <a:gd name="T29" fmla="*/ 92 h 104"/>
                  <a:gd name="T30" fmla="*/ 86 w 86"/>
                  <a:gd name="T31" fmla="*/ 104 h 104"/>
                  <a:gd name="T32" fmla="*/ 71 w 86"/>
                  <a:gd name="T33" fmla="*/ 98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6"/>
                  <a:gd name="T52" fmla="*/ 0 h 104"/>
                  <a:gd name="T53" fmla="*/ 86 w 86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6" h="104">
                    <a:moveTo>
                      <a:pt x="71" y="98"/>
                    </a:moveTo>
                    <a:lnTo>
                      <a:pt x="59" y="89"/>
                    </a:lnTo>
                    <a:lnTo>
                      <a:pt x="37" y="64"/>
                    </a:lnTo>
                    <a:lnTo>
                      <a:pt x="16" y="43"/>
                    </a:lnTo>
                    <a:lnTo>
                      <a:pt x="3" y="34"/>
                    </a:lnTo>
                    <a:lnTo>
                      <a:pt x="0" y="15"/>
                    </a:lnTo>
                    <a:lnTo>
                      <a:pt x="3" y="6"/>
                    </a:lnTo>
                    <a:lnTo>
                      <a:pt x="22" y="0"/>
                    </a:lnTo>
                    <a:lnTo>
                      <a:pt x="37" y="9"/>
                    </a:lnTo>
                    <a:lnTo>
                      <a:pt x="56" y="37"/>
                    </a:lnTo>
                    <a:lnTo>
                      <a:pt x="71" y="64"/>
                    </a:lnTo>
                    <a:lnTo>
                      <a:pt x="86" y="92"/>
                    </a:lnTo>
                    <a:lnTo>
                      <a:pt x="86" y="104"/>
                    </a:lnTo>
                    <a:lnTo>
                      <a:pt x="71" y="98"/>
                    </a:lnTo>
                    <a:close/>
                  </a:path>
                </a:pathLst>
              </a:custGeom>
              <a:solidFill>
                <a:srgbClr val="E29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29" name="Freeform 252"/>
              <p:cNvSpPr>
                <a:spLocks/>
              </p:cNvSpPr>
              <p:nvPr/>
            </p:nvSpPr>
            <p:spPr bwMode="auto">
              <a:xfrm>
                <a:off x="5189" y="3936"/>
                <a:ext cx="111" cy="123"/>
              </a:xfrm>
              <a:custGeom>
                <a:avLst/>
                <a:gdLst>
                  <a:gd name="T0" fmla="*/ 77 w 111"/>
                  <a:gd name="T1" fmla="*/ 123 h 123"/>
                  <a:gd name="T2" fmla="*/ 68 w 111"/>
                  <a:gd name="T3" fmla="*/ 104 h 123"/>
                  <a:gd name="T4" fmla="*/ 34 w 111"/>
                  <a:gd name="T5" fmla="*/ 67 h 123"/>
                  <a:gd name="T6" fmla="*/ 13 w 111"/>
                  <a:gd name="T7" fmla="*/ 40 h 123"/>
                  <a:gd name="T8" fmla="*/ 13 w 111"/>
                  <a:gd name="T9" fmla="*/ 40 h 123"/>
                  <a:gd name="T10" fmla="*/ 0 w 111"/>
                  <a:gd name="T11" fmla="*/ 34 h 123"/>
                  <a:gd name="T12" fmla="*/ 0 w 111"/>
                  <a:gd name="T13" fmla="*/ 21 h 123"/>
                  <a:gd name="T14" fmla="*/ 13 w 111"/>
                  <a:gd name="T15" fmla="*/ 6 h 123"/>
                  <a:gd name="T16" fmla="*/ 13 w 111"/>
                  <a:gd name="T17" fmla="*/ 6 h 123"/>
                  <a:gd name="T18" fmla="*/ 28 w 111"/>
                  <a:gd name="T19" fmla="*/ 0 h 123"/>
                  <a:gd name="T20" fmla="*/ 43 w 111"/>
                  <a:gd name="T21" fmla="*/ 12 h 123"/>
                  <a:gd name="T22" fmla="*/ 62 w 111"/>
                  <a:gd name="T23" fmla="*/ 40 h 123"/>
                  <a:gd name="T24" fmla="*/ 62 w 111"/>
                  <a:gd name="T25" fmla="*/ 40 h 123"/>
                  <a:gd name="T26" fmla="*/ 83 w 111"/>
                  <a:gd name="T27" fmla="*/ 61 h 123"/>
                  <a:gd name="T28" fmla="*/ 99 w 111"/>
                  <a:gd name="T29" fmla="*/ 83 h 123"/>
                  <a:gd name="T30" fmla="*/ 111 w 111"/>
                  <a:gd name="T31" fmla="*/ 104 h 123"/>
                  <a:gd name="T32" fmla="*/ 111 w 111"/>
                  <a:gd name="T33" fmla="*/ 104 h 123"/>
                  <a:gd name="T34" fmla="*/ 111 w 111"/>
                  <a:gd name="T35" fmla="*/ 110 h 123"/>
                  <a:gd name="T36" fmla="*/ 99 w 111"/>
                  <a:gd name="T37" fmla="*/ 117 h 123"/>
                  <a:gd name="T38" fmla="*/ 77 w 111"/>
                  <a:gd name="T39" fmla="*/ 123 h 1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1"/>
                  <a:gd name="T61" fmla="*/ 0 h 123"/>
                  <a:gd name="T62" fmla="*/ 111 w 111"/>
                  <a:gd name="T63" fmla="*/ 123 h 1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1" h="123">
                    <a:moveTo>
                      <a:pt x="77" y="123"/>
                    </a:moveTo>
                    <a:lnTo>
                      <a:pt x="68" y="104"/>
                    </a:lnTo>
                    <a:lnTo>
                      <a:pt x="34" y="67"/>
                    </a:lnTo>
                    <a:lnTo>
                      <a:pt x="13" y="40"/>
                    </a:lnTo>
                    <a:lnTo>
                      <a:pt x="0" y="34"/>
                    </a:lnTo>
                    <a:lnTo>
                      <a:pt x="0" y="21"/>
                    </a:lnTo>
                    <a:lnTo>
                      <a:pt x="13" y="6"/>
                    </a:lnTo>
                    <a:lnTo>
                      <a:pt x="28" y="0"/>
                    </a:lnTo>
                    <a:lnTo>
                      <a:pt x="43" y="12"/>
                    </a:lnTo>
                    <a:lnTo>
                      <a:pt x="62" y="40"/>
                    </a:lnTo>
                    <a:lnTo>
                      <a:pt x="83" y="61"/>
                    </a:lnTo>
                    <a:lnTo>
                      <a:pt x="99" y="83"/>
                    </a:lnTo>
                    <a:lnTo>
                      <a:pt x="111" y="104"/>
                    </a:lnTo>
                    <a:lnTo>
                      <a:pt x="111" y="110"/>
                    </a:lnTo>
                    <a:lnTo>
                      <a:pt x="99" y="117"/>
                    </a:lnTo>
                    <a:lnTo>
                      <a:pt x="77" y="123"/>
                    </a:lnTo>
                    <a:close/>
                  </a:path>
                </a:pathLst>
              </a:custGeom>
              <a:solidFill>
                <a:srgbClr val="E29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30" name="Freeform 253"/>
              <p:cNvSpPr>
                <a:spLocks/>
              </p:cNvSpPr>
              <p:nvPr/>
            </p:nvSpPr>
            <p:spPr bwMode="auto">
              <a:xfrm>
                <a:off x="5239" y="3908"/>
                <a:ext cx="110" cy="117"/>
              </a:xfrm>
              <a:custGeom>
                <a:avLst/>
                <a:gdLst>
                  <a:gd name="T0" fmla="*/ 95 w 110"/>
                  <a:gd name="T1" fmla="*/ 117 h 117"/>
                  <a:gd name="T2" fmla="*/ 89 w 110"/>
                  <a:gd name="T3" fmla="*/ 105 h 117"/>
                  <a:gd name="T4" fmla="*/ 73 w 110"/>
                  <a:gd name="T5" fmla="*/ 89 h 117"/>
                  <a:gd name="T6" fmla="*/ 49 w 110"/>
                  <a:gd name="T7" fmla="*/ 68 h 117"/>
                  <a:gd name="T8" fmla="*/ 27 w 110"/>
                  <a:gd name="T9" fmla="*/ 43 h 117"/>
                  <a:gd name="T10" fmla="*/ 12 w 110"/>
                  <a:gd name="T11" fmla="*/ 34 h 117"/>
                  <a:gd name="T12" fmla="*/ 12 w 110"/>
                  <a:gd name="T13" fmla="*/ 34 h 117"/>
                  <a:gd name="T14" fmla="*/ 0 w 110"/>
                  <a:gd name="T15" fmla="*/ 22 h 117"/>
                  <a:gd name="T16" fmla="*/ 6 w 110"/>
                  <a:gd name="T17" fmla="*/ 12 h 117"/>
                  <a:gd name="T18" fmla="*/ 12 w 110"/>
                  <a:gd name="T19" fmla="*/ 0 h 117"/>
                  <a:gd name="T20" fmla="*/ 12 w 110"/>
                  <a:gd name="T21" fmla="*/ 0 h 117"/>
                  <a:gd name="T22" fmla="*/ 33 w 110"/>
                  <a:gd name="T23" fmla="*/ 0 h 117"/>
                  <a:gd name="T24" fmla="*/ 46 w 110"/>
                  <a:gd name="T25" fmla="*/ 12 h 117"/>
                  <a:gd name="T26" fmla="*/ 61 w 110"/>
                  <a:gd name="T27" fmla="*/ 34 h 117"/>
                  <a:gd name="T28" fmla="*/ 61 w 110"/>
                  <a:gd name="T29" fmla="*/ 34 h 117"/>
                  <a:gd name="T30" fmla="*/ 82 w 110"/>
                  <a:gd name="T31" fmla="*/ 62 h 117"/>
                  <a:gd name="T32" fmla="*/ 101 w 110"/>
                  <a:gd name="T33" fmla="*/ 89 h 117"/>
                  <a:gd name="T34" fmla="*/ 110 w 110"/>
                  <a:gd name="T35" fmla="*/ 105 h 117"/>
                  <a:gd name="T36" fmla="*/ 95 w 110"/>
                  <a:gd name="T37" fmla="*/ 117 h 1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0"/>
                  <a:gd name="T58" fmla="*/ 0 h 117"/>
                  <a:gd name="T59" fmla="*/ 110 w 110"/>
                  <a:gd name="T60" fmla="*/ 117 h 1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0" h="117">
                    <a:moveTo>
                      <a:pt x="95" y="117"/>
                    </a:moveTo>
                    <a:lnTo>
                      <a:pt x="89" y="105"/>
                    </a:lnTo>
                    <a:lnTo>
                      <a:pt x="73" y="89"/>
                    </a:lnTo>
                    <a:lnTo>
                      <a:pt x="49" y="68"/>
                    </a:lnTo>
                    <a:lnTo>
                      <a:pt x="27" y="43"/>
                    </a:lnTo>
                    <a:lnTo>
                      <a:pt x="12" y="34"/>
                    </a:lnTo>
                    <a:lnTo>
                      <a:pt x="0" y="22"/>
                    </a:lnTo>
                    <a:lnTo>
                      <a:pt x="6" y="12"/>
                    </a:lnTo>
                    <a:lnTo>
                      <a:pt x="12" y="0"/>
                    </a:lnTo>
                    <a:lnTo>
                      <a:pt x="33" y="0"/>
                    </a:lnTo>
                    <a:lnTo>
                      <a:pt x="46" y="12"/>
                    </a:lnTo>
                    <a:lnTo>
                      <a:pt x="61" y="34"/>
                    </a:lnTo>
                    <a:lnTo>
                      <a:pt x="82" y="62"/>
                    </a:lnTo>
                    <a:lnTo>
                      <a:pt x="101" y="89"/>
                    </a:lnTo>
                    <a:lnTo>
                      <a:pt x="110" y="105"/>
                    </a:lnTo>
                    <a:lnTo>
                      <a:pt x="95" y="117"/>
                    </a:lnTo>
                    <a:close/>
                  </a:path>
                </a:pathLst>
              </a:custGeom>
              <a:solidFill>
                <a:srgbClr val="E29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31" name="Freeform 254"/>
              <p:cNvSpPr>
                <a:spLocks/>
              </p:cNvSpPr>
              <p:nvPr/>
            </p:nvSpPr>
            <p:spPr bwMode="auto">
              <a:xfrm>
                <a:off x="5149" y="3976"/>
                <a:ext cx="80" cy="98"/>
              </a:xfrm>
              <a:custGeom>
                <a:avLst/>
                <a:gdLst>
                  <a:gd name="T0" fmla="*/ 0 w 80"/>
                  <a:gd name="T1" fmla="*/ 34 h 98"/>
                  <a:gd name="T2" fmla="*/ 0 w 80"/>
                  <a:gd name="T3" fmla="*/ 15 h 98"/>
                  <a:gd name="T4" fmla="*/ 7 w 80"/>
                  <a:gd name="T5" fmla="*/ 6 h 98"/>
                  <a:gd name="T6" fmla="*/ 19 w 80"/>
                  <a:gd name="T7" fmla="*/ 0 h 98"/>
                  <a:gd name="T8" fmla="*/ 19 w 80"/>
                  <a:gd name="T9" fmla="*/ 0 h 98"/>
                  <a:gd name="T10" fmla="*/ 34 w 80"/>
                  <a:gd name="T11" fmla="*/ 9 h 98"/>
                  <a:gd name="T12" fmla="*/ 53 w 80"/>
                  <a:gd name="T13" fmla="*/ 37 h 98"/>
                  <a:gd name="T14" fmla="*/ 68 w 80"/>
                  <a:gd name="T15" fmla="*/ 64 h 98"/>
                  <a:gd name="T16" fmla="*/ 68 w 80"/>
                  <a:gd name="T17" fmla="*/ 64 h 98"/>
                  <a:gd name="T18" fmla="*/ 80 w 80"/>
                  <a:gd name="T19" fmla="*/ 83 h 98"/>
                  <a:gd name="T20" fmla="*/ 74 w 80"/>
                  <a:gd name="T21" fmla="*/ 98 h 98"/>
                  <a:gd name="T22" fmla="*/ 53 w 80"/>
                  <a:gd name="T23" fmla="*/ 98 h 98"/>
                  <a:gd name="T24" fmla="*/ 53 w 80"/>
                  <a:gd name="T25" fmla="*/ 98 h 98"/>
                  <a:gd name="T26" fmla="*/ 40 w 80"/>
                  <a:gd name="T27" fmla="*/ 83 h 98"/>
                  <a:gd name="T28" fmla="*/ 19 w 80"/>
                  <a:gd name="T29" fmla="*/ 49 h 98"/>
                  <a:gd name="T30" fmla="*/ 0 w 80"/>
                  <a:gd name="T31" fmla="*/ 34 h 9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0"/>
                  <a:gd name="T49" fmla="*/ 0 h 98"/>
                  <a:gd name="T50" fmla="*/ 80 w 80"/>
                  <a:gd name="T51" fmla="*/ 98 h 9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0" h="98">
                    <a:moveTo>
                      <a:pt x="0" y="34"/>
                    </a:moveTo>
                    <a:lnTo>
                      <a:pt x="0" y="15"/>
                    </a:lnTo>
                    <a:lnTo>
                      <a:pt x="7" y="6"/>
                    </a:lnTo>
                    <a:lnTo>
                      <a:pt x="19" y="0"/>
                    </a:lnTo>
                    <a:lnTo>
                      <a:pt x="34" y="9"/>
                    </a:lnTo>
                    <a:lnTo>
                      <a:pt x="53" y="37"/>
                    </a:lnTo>
                    <a:lnTo>
                      <a:pt x="68" y="64"/>
                    </a:lnTo>
                    <a:lnTo>
                      <a:pt x="80" y="83"/>
                    </a:lnTo>
                    <a:lnTo>
                      <a:pt x="74" y="98"/>
                    </a:lnTo>
                    <a:lnTo>
                      <a:pt x="53" y="98"/>
                    </a:lnTo>
                    <a:lnTo>
                      <a:pt x="40" y="83"/>
                    </a:lnTo>
                    <a:lnTo>
                      <a:pt x="19" y="4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99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32" name="Freeform 255"/>
              <p:cNvSpPr>
                <a:spLocks/>
              </p:cNvSpPr>
              <p:nvPr/>
            </p:nvSpPr>
            <p:spPr bwMode="auto">
              <a:xfrm>
                <a:off x="5149" y="3985"/>
                <a:ext cx="74" cy="74"/>
              </a:xfrm>
              <a:custGeom>
                <a:avLst/>
                <a:gdLst>
                  <a:gd name="T0" fmla="*/ 0 w 74"/>
                  <a:gd name="T1" fmla="*/ 25 h 74"/>
                  <a:gd name="T2" fmla="*/ 0 w 74"/>
                  <a:gd name="T3" fmla="*/ 12 h 74"/>
                  <a:gd name="T4" fmla="*/ 7 w 74"/>
                  <a:gd name="T5" fmla="*/ 0 h 74"/>
                  <a:gd name="T6" fmla="*/ 19 w 74"/>
                  <a:gd name="T7" fmla="*/ 6 h 74"/>
                  <a:gd name="T8" fmla="*/ 19 w 74"/>
                  <a:gd name="T9" fmla="*/ 6 h 74"/>
                  <a:gd name="T10" fmla="*/ 28 w 74"/>
                  <a:gd name="T11" fmla="*/ 6 h 74"/>
                  <a:gd name="T12" fmla="*/ 47 w 74"/>
                  <a:gd name="T13" fmla="*/ 25 h 74"/>
                  <a:gd name="T14" fmla="*/ 68 w 74"/>
                  <a:gd name="T15" fmla="*/ 40 h 74"/>
                  <a:gd name="T16" fmla="*/ 68 w 74"/>
                  <a:gd name="T17" fmla="*/ 40 h 74"/>
                  <a:gd name="T18" fmla="*/ 74 w 74"/>
                  <a:gd name="T19" fmla="*/ 61 h 74"/>
                  <a:gd name="T20" fmla="*/ 68 w 74"/>
                  <a:gd name="T21" fmla="*/ 74 h 74"/>
                  <a:gd name="T22" fmla="*/ 53 w 74"/>
                  <a:gd name="T23" fmla="*/ 74 h 74"/>
                  <a:gd name="T24" fmla="*/ 53 w 74"/>
                  <a:gd name="T25" fmla="*/ 74 h 74"/>
                  <a:gd name="T26" fmla="*/ 40 w 74"/>
                  <a:gd name="T27" fmla="*/ 61 h 74"/>
                  <a:gd name="T28" fmla="*/ 19 w 74"/>
                  <a:gd name="T29" fmla="*/ 34 h 74"/>
                  <a:gd name="T30" fmla="*/ 0 w 74"/>
                  <a:gd name="T31" fmla="*/ 25 h 7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4"/>
                  <a:gd name="T49" fmla="*/ 0 h 74"/>
                  <a:gd name="T50" fmla="*/ 74 w 74"/>
                  <a:gd name="T51" fmla="*/ 74 h 7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4" h="74">
                    <a:moveTo>
                      <a:pt x="0" y="25"/>
                    </a:moveTo>
                    <a:lnTo>
                      <a:pt x="0" y="12"/>
                    </a:lnTo>
                    <a:lnTo>
                      <a:pt x="7" y="0"/>
                    </a:lnTo>
                    <a:lnTo>
                      <a:pt x="19" y="6"/>
                    </a:lnTo>
                    <a:lnTo>
                      <a:pt x="28" y="6"/>
                    </a:lnTo>
                    <a:lnTo>
                      <a:pt x="47" y="25"/>
                    </a:lnTo>
                    <a:lnTo>
                      <a:pt x="68" y="40"/>
                    </a:lnTo>
                    <a:lnTo>
                      <a:pt x="74" y="61"/>
                    </a:lnTo>
                    <a:lnTo>
                      <a:pt x="68" y="74"/>
                    </a:lnTo>
                    <a:lnTo>
                      <a:pt x="53" y="74"/>
                    </a:lnTo>
                    <a:lnTo>
                      <a:pt x="40" y="61"/>
                    </a:lnTo>
                    <a:lnTo>
                      <a:pt x="19" y="34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0A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33" name="Freeform 256"/>
              <p:cNvSpPr>
                <a:spLocks/>
              </p:cNvSpPr>
              <p:nvPr/>
            </p:nvSpPr>
            <p:spPr bwMode="auto">
              <a:xfrm>
                <a:off x="5149" y="3991"/>
                <a:ext cx="62" cy="55"/>
              </a:xfrm>
              <a:custGeom>
                <a:avLst/>
                <a:gdLst>
                  <a:gd name="T0" fmla="*/ 0 w 62"/>
                  <a:gd name="T1" fmla="*/ 19 h 55"/>
                  <a:gd name="T2" fmla="*/ 7 w 62"/>
                  <a:gd name="T3" fmla="*/ 6 h 55"/>
                  <a:gd name="T4" fmla="*/ 13 w 62"/>
                  <a:gd name="T5" fmla="*/ 0 h 55"/>
                  <a:gd name="T6" fmla="*/ 19 w 62"/>
                  <a:gd name="T7" fmla="*/ 0 h 55"/>
                  <a:gd name="T8" fmla="*/ 19 w 62"/>
                  <a:gd name="T9" fmla="*/ 0 h 55"/>
                  <a:gd name="T10" fmla="*/ 28 w 62"/>
                  <a:gd name="T11" fmla="*/ 0 h 55"/>
                  <a:gd name="T12" fmla="*/ 40 w 62"/>
                  <a:gd name="T13" fmla="*/ 19 h 55"/>
                  <a:gd name="T14" fmla="*/ 53 w 62"/>
                  <a:gd name="T15" fmla="*/ 34 h 55"/>
                  <a:gd name="T16" fmla="*/ 53 w 62"/>
                  <a:gd name="T17" fmla="*/ 34 h 55"/>
                  <a:gd name="T18" fmla="*/ 62 w 62"/>
                  <a:gd name="T19" fmla="*/ 49 h 55"/>
                  <a:gd name="T20" fmla="*/ 62 w 62"/>
                  <a:gd name="T21" fmla="*/ 55 h 55"/>
                  <a:gd name="T22" fmla="*/ 53 w 62"/>
                  <a:gd name="T23" fmla="*/ 49 h 55"/>
                  <a:gd name="T24" fmla="*/ 53 w 62"/>
                  <a:gd name="T25" fmla="*/ 49 h 55"/>
                  <a:gd name="T26" fmla="*/ 40 w 62"/>
                  <a:gd name="T27" fmla="*/ 40 h 55"/>
                  <a:gd name="T28" fmla="*/ 19 w 62"/>
                  <a:gd name="T29" fmla="*/ 28 h 55"/>
                  <a:gd name="T30" fmla="*/ 0 w 62"/>
                  <a:gd name="T31" fmla="*/ 19 h 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2"/>
                  <a:gd name="T49" fmla="*/ 0 h 55"/>
                  <a:gd name="T50" fmla="*/ 62 w 62"/>
                  <a:gd name="T51" fmla="*/ 55 h 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2" h="55">
                    <a:moveTo>
                      <a:pt x="0" y="19"/>
                    </a:moveTo>
                    <a:lnTo>
                      <a:pt x="7" y="6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8" y="0"/>
                    </a:lnTo>
                    <a:lnTo>
                      <a:pt x="40" y="19"/>
                    </a:lnTo>
                    <a:lnTo>
                      <a:pt x="53" y="34"/>
                    </a:lnTo>
                    <a:lnTo>
                      <a:pt x="62" y="49"/>
                    </a:lnTo>
                    <a:lnTo>
                      <a:pt x="62" y="55"/>
                    </a:lnTo>
                    <a:lnTo>
                      <a:pt x="53" y="49"/>
                    </a:lnTo>
                    <a:lnTo>
                      <a:pt x="40" y="40"/>
                    </a:lnTo>
                    <a:lnTo>
                      <a:pt x="19" y="28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7A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34" name="Freeform 257"/>
              <p:cNvSpPr>
                <a:spLocks/>
              </p:cNvSpPr>
              <p:nvPr/>
            </p:nvSpPr>
            <p:spPr bwMode="auto">
              <a:xfrm>
                <a:off x="5162" y="3991"/>
                <a:ext cx="43" cy="49"/>
              </a:xfrm>
              <a:custGeom>
                <a:avLst/>
                <a:gdLst>
                  <a:gd name="T0" fmla="*/ 21 w 43"/>
                  <a:gd name="T1" fmla="*/ 49 h 49"/>
                  <a:gd name="T2" fmla="*/ 15 w 43"/>
                  <a:gd name="T3" fmla="*/ 40 h 49"/>
                  <a:gd name="T4" fmla="*/ 6 w 43"/>
                  <a:gd name="T5" fmla="*/ 22 h 49"/>
                  <a:gd name="T6" fmla="*/ 6 w 43"/>
                  <a:gd name="T7" fmla="*/ 19 h 49"/>
                  <a:gd name="T8" fmla="*/ 6 w 43"/>
                  <a:gd name="T9" fmla="*/ 19 h 49"/>
                  <a:gd name="T10" fmla="*/ 0 w 43"/>
                  <a:gd name="T11" fmla="*/ 6 h 49"/>
                  <a:gd name="T12" fmla="*/ 0 w 43"/>
                  <a:gd name="T13" fmla="*/ 0 h 49"/>
                  <a:gd name="T14" fmla="*/ 6 w 43"/>
                  <a:gd name="T15" fmla="*/ 0 h 49"/>
                  <a:gd name="T16" fmla="*/ 6 w 43"/>
                  <a:gd name="T17" fmla="*/ 0 h 49"/>
                  <a:gd name="T18" fmla="*/ 15 w 43"/>
                  <a:gd name="T19" fmla="*/ 6 h 49"/>
                  <a:gd name="T20" fmla="*/ 27 w 43"/>
                  <a:gd name="T21" fmla="*/ 19 h 49"/>
                  <a:gd name="T22" fmla="*/ 40 w 43"/>
                  <a:gd name="T23" fmla="*/ 34 h 49"/>
                  <a:gd name="T24" fmla="*/ 40 w 43"/>
                  <a:gd name="T25" fmla="*/ 34 h 49"/>
                  <a:gd name="T26" fmla="*/ 43 w 43"/>
                  <a:gd name="T27" fmla="*/ 46 h 49"/>
                  <a:gd name="T28" fmla="*/ 40 w 43"/>
                  <a:gd name="T29" fmla="*/ 49 h 49"/>
                  <a:gd name="T30" fmla="*/ 21 w 43"/>
                  <a:gd name="T31" fmla="*/ 49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49"/>
                  <a:gd name="T50" fmla="*/ 43 w 43"/>
                  <a:gd name="T51" fmla="*/ 49 h 4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49">
                    <a:moveTo>
                      <a:pt x="21" y="49"/>
                    </a:moveTo>
                    <a:lnTo>
                      <a:pt x="15" y="40"/>
                    </a:lnTo>
                    <a:lnTo>
                      <a:pt x="6" y="22"/>
                    </a:lnTo>
                    <a:lnTo>
                      <a:pt x="6" y="1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5" y="6"/>
                    </a:lnTo>
                    <a:lnTo>
                      <a:pt x="27" y="19"/>
                    </a:lnTo>
                    <a:lnTo>
                      <a:pt x="40" y="34"/>
                    </a:lnTo>
                    <a:lnTo>
                      <a:pt x="43" y="46"/>
                    </a:lnTo>
                    <a:lnTo>
                      <a:pt x="40" y="49"/>
                    </a:lnTo>
                    <a:lnTo>
                      <a:pt x="21" y="49"/>
                    </a:lnTo>
                    <a:close/>
                  </a:path>
                </a:pathLst>
              </a:custGeom>
              <a:solidFill>
                <a:srgbClr val="FFB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35" name="Freeform 258"/>
              <p:cNvSpPr>
                <a:spLocks/>
              </p:cNvSpPr>
              <p:nvPr/>
            </p:nvSpPr>
            <p:spPr bwMode="auto">
              <a:xfrm>
                <a:off x="5189" y="3942"/>
                <a:ext cx="96" cy="98"/>
              </a:xfrm>
              <a:custGeom>
                <a:avLst/>
                <a:gdLst>
                  <a:gd name="T0" fmla="*/ 13 w 96"/>
                  <a:gd name="T1" fmla="*/ 0 h 98"/>
                  <a:gd name="T2" fmla="*/ 28 w 96"/>
                  <a:gd name="T3" fmla="*/ 0 h 98"/>
                  <a:gd name="T4" fmla="*/ 40 w 96"/>
                  <a:gd name="T5" fmla="*/ 9 h 98"/>
                  <a:gd name="T6" fmla="*/ 62 w 96"/>
                  <a:gd name="T7" fmla="*/ 34 h 98"/>
                  <a:gd name="T8" fmla="*/ 62 w 96"/>
                  <a:gd name="T9" fmla="*/ 34 h 98"/>
                  <a:gd name="T10" fmla="*/ 77 w 96"/>
                  <a:gd name="T11" fmla="*/ 49 h 98"/>
                  <a:gd name="T12" fmla="*/ 89 w 96"/>
                  <a:gd name="T13" fmla="*/ 71 h 98"/>
                  <a:gd name="T14" fmla="*/ 96 w 96"/>
                  <a:gd name="T15" fmla="*/ 83 h 98"/>
                  <a:gd name="T16" fmla="*/ 96 w 96"/>
                  <a:gd name="T17" fmla="*/ 83 h 98"/>
                  <a:gd name="T18" fmla="*/ 96 w 96"/>
                  <a:gd name="T19" fmla="*/ 89 h 98"/>
                  <a:gd name="T20" fmla="*/ 89 w 96"/>
                  <a:gd name="T21" fmla="*/ 98 h 98"/>
                  <a:gd name="T22" fmla="*/ 77 w 96"/>
                  <a:gd name="T23" fmla="*/ 98 h 98"/>
                  <a:gd name="T24" fmla="*/ 77 w 96"/>
                  <a:gd name="T25" fmla="*/ 98 h 98"/>
                  <a:gd name="T26" fmla="*/ 68 w 96"/>
                  <a:gd name="T27" fmla="*/ 83 h 98"/>
                  <a:gd name="T28" fmla="*/ 34 w 96"/>
                  <a:gd name="T29" fmla="*/ 55 h 98"/>
                  <a:gd name="T30" fmla="*/ 13 w 96"/>
                  <a:gd name="T31" fmla="*/ 34 h 98"/>
                  <a:gd name="T32" fmla="*/ 13 w 96"/>
                  <a:gd name="T33" fmla="*/ 34 h 98"/>
                  <a:gd name="T34" fmla="*/ 7 w 96"/>
                  <a:gd name="T35" fmla="*/ 28 h 98"/>
                  <a:gd name="T36" fmla="*/ 0 w 96"/>
                  <a:gd name="T37" fmla="*/ 15 h 98"/>
                  <a:gd name="T38" fmla="*/ 13 w 96"/>
                  <a:gd name="T39" fmla="*/ 0 h 9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98"/>
                  <a:gd name="T62" fmla="*/ 96 w 96"/>
                  <a:gd name="T63" fmla="*/ 98 h 9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98">
                    <a:moveTo>
                      <a:pt x="13" y="0"/>
                    </a:moveTo>
                    <a:lnTo>
                      <a:pt x="28" y="0"/>
                    </a:lnTo>
                    <a:lnTo>
                      <a:pt x="40" y="9"/>
                    </a:lnTo>
                    <a:lnTo>
                      <a:pt x="62" y="34"/>
                    </a:lnTo>
                    <a:lnTo>
                      <a:pt x="77" y="49"/>
                    </a:lnTo>
                    <a:lnTo>
                      <a:pt x="89" y="71"/>
                    </a:lnTo>
                    <a:lnTo>
                      <a:pt x="96" y="83"/>
                    </a:lnTo>
                    <a:lnTo>
                      <a:pt x="96" y="89"/>
                    </a:lnTo>
                    <a:lnTo>
                      <a:pt x="89" y="98"/>
                    </a:lnTo>
                    <a:lnTo>
                      <a:pt x="77" y="98"/>
                    </a:lnTo>
                    <a:lnTo>
                      <a:pt x="68" y="83"/>
                    </a:lnTo>
                    <a:lnTo>
                      <a:pt x="34" y="55"/>
                    </a:lnTo>
                    <a:lnTo>
                      <a:pt x="13" y="34"/>
                    </a:lnTo>
                    <a:lnTo>
                      <a:pt x="7" y="28"/>
                    </a:lnTo>
                    <a:lnTo>
                      <a:pt x="0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99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36" name="Freeform 259"/>
              <p:cNvSpPr>
                <a:spLocks/>
              </p:cNvSpPr>
              <p:nvPr/>
            </p:nvSpPr>
            <p:spPr bwMode="auto">
              <a:xfrm>
                <a:off x="5196" y="3948"/>
                <a:ext cx="76" cy="77"/>
              </a:xfrm>
              <a:custGeom>
                <a:avLst/>
                <a:gdLst>
                  <a:gd name="T0" fmla="*/ 6 w 76"/>
                  <a:gd name="T1" fmla="*/ 9 h 77"/>
                  <a:gd name="T2" fmla="*/ 21 w 76"/>
                  <a:gd name="T3" fmla="*/ 0 h 77"/>
                  <a:gd name="T4" fmla="*/ 27 w 76"/>
                  <a:gd name="T5" fmla="*/ 3 h 77"/>
                  <a:gd name="T6" fmla="*/ 36 w 76"/>
                  <a:gd name="T7" fmla="*/ 28 h 77"/>
                  <a:gd name="T8" fmla="*/ 36 w 76"/>
                  <a:gd name="T9" fmla="*/ 28 h 77"/>
                  <a:gd name="T10" fmla="*/ 61 w 76"/>
                  <a:gd name="T11" fmla="*/ 37 h 77"/>
                  <a:gd name="T12" fmla="*/ 70 w 76"/>
                  <a:gd name="T13" fmla="*/ 55 h 77"/>
                  <a:gd name="T14" fmla="*/ 70 w 76"/>
                  <a:gd name="T15" fmla="*/ 62 h 77"/>
                  <a:gd name="T16" fmla="*/ 70 w 76"/>
                  <a:gd name="T17" fmla="*/ 62 h 77"/>
                  <a:gd name="T18" fmla="*/ 76 w 76"/>
                  <a:gd name="T19" fmla="*/ 71 h 77"/>
                  <a:gd name="T20" fmla="*/ 70 w 76"/>
                  <a:gd name="T21" fmla="*/ 77 h 77"/>
                  <a:gd name="T22" fmla="*/ 55 w 76"/>
                  <a:gd name="T23" fmla="*/ 77 h 77"/>
                  <a:gd name="T24" fmla="*/ 55 w 76"/>
                  <a:gd name="T25" fmla="*/ 77 h 77"/>
                  <a:gd name="T26" fmla="*/ 43 w 76"/>
                  <a:gd name="T27" fmla="*/ 65 h 77"/>
                  <a:gd name="T28" fmla="*/ 27 w 76"/>
                  <a:gd name="T29" fmla="*/ 43 h 77"/>
                  <a:gd name="T30" fmla="*/ 6 w 76"/>
                  <a:gd name="T31" fmla="*/ 28 h 77"/>
                  <a:gd name="T32" fmla="*/ 6 w 76"/>
                  <a:gd name="T33" fmla="*/ 28 h 77"/>
                  <a:gd name="T34" fmla="*/ 0 w 76"/>
                  <a:gd name="T35" fmla="*/ 22 h 77"/>
                  <a:gd name="T36" fmla="*/ 0 w 76"/>
                  <a:gd name="T37" fmla="*/ 15 h 77"/>
                  <a:gd name="T38" fmla="*/ 6 w 76"/>
                  <a:gd name="T39" fmla="*/ 9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6"/>
                  <a:gd name="T61" fmla="*/ 0 h 77"/>
                  <a:gd name="T62" fmla="*/ 76 w 76"/>
                  <a:gd name="T63" fmla="*/ 77 h 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6" h="77">
                    <a:moveTo>
                      <a:pt x="6" y="9"/>
                    </a:moveTo>
                    <a:lnTo>
                      <a:pt x="21" y="0"/>
                    </a:lnTo>
                    <a:lnTo>
                      <a:pt x="27" y="3"/>
                    </a:lnTo>
                    <a:lnTo>
                      <a:pt x="36" y="28"/>
                    </a:lnTo>
                    <a:lnTo>
                      <a:pt x="61" y="37"/>
                    </a:lnTo>
                    <a:lnTo>
                      <a:pt x="70" y="55"/>
                    </a:lnTo>
                    <a:lnTo>
                      <a:pt x="70" y="62"/>
                    </a:lnTo>
                    <a:lnTo>
                      <a:pt x="76" y="71"/>
                    </a:lnTo>
                    <a:lnTo>
                      <a:pt x="70" y="77"/>
                    </a:lnTo>
                    <a:lnTo>
                      <a:pt x="55" y="77"/>
                    </a:lnTo>
                    <a:lnTo>
                      <a:pt x="43" y="65"/>
                    </a:lnTo>
                    <a:lnTo>
                      <a:pt x="27" y="43"/>
                    </a:lnTo>
                    <a:lnTo>
                      <a:pt x="6" y="28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0A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37" name="Freeform 260"/>
              <p:cNvSpPr>
                <a:spLocks/>
              </p:cNvSpPr>
              <p:nvPr/>
            </p:nvSpPr>
            <p:spPr bwMode="auto">
              <a:xfrm>
                <a:off x="5202" y="3951"/>
                <a:ext cx="64" cy="62"/>
              </a:xfrm>
              <a:custGeom>
                <a:avLst/>
                <a:gdLst>
                  <a:gd name="T0" fmla="*/ 0 w 64"/>
                  <a:gd name="T1" fmla="*/ 6 h 62"/>
                  <a:gd name="T2" fmla="*/ 15 w 64"/>
                  <a:gd name="T3" fmla="*/ 0 h 62"/>
                  <a:gd name="T4" fmla="*/ 21 w 64"/>
                  <a:gd name="T5" fmla="*/ 6 h 62"/>
                  <a:gd name="T6" fmla="*/ 30 w 64"/>
                  <a:gd name="T7" fmla="*/ 25 h 62"/>
                  <a:gd name="T8" fmla="*/ 30 w 64"/>
                  <a:gd name="T9" fmla="*/ 25 h 62"/>
                  <a:gd name="T10" fmla="*/ 43 w 64"/>
                  <a:gd name="T11" fmla="*/ 34 h 62"/>
                  <a:gd name="T12" fmla="*/ 58 w 64"/>
                  <a:gd name="T13" fmla="*/ 46 h 62"/>
                  <a:gd name="T14" fmla="*/ 64 w 64"/>
                  <a:gd name="T15" fmla="*/ 59 h 62"/>
                  <a:gd name="T16" fmla="*/ 64 w 64"/>
                  <a:gd name="T17" fmla="*/ 59 h 62"/>
                  <a:gd name="T18" fmla="*/ 64 w 64"/>
                  <a:gd name="T19" fmla="*/ 59 h 62"/>
                  <a:gd name="T20" fmla="*/ 55 w 64"/>
                  <a:gd name="T21" fmla="*/ 62 h 62"/>
                  <a:gd name="T22" fmla="*/ 49 w 64"/>
                  <a:gd name="T23" fmla="*/ 59 h 62"/>
                  <a:gd name="T24" fmla="*/ 49 w 64"/>
                  <a:gd name="T25" fmla="*/ 59 h 62"/>
                  <a:gd name="T26" fmla="*/ 37 w 64"/>
                  <a:gd name="T27" fmla="*/ 46 h 62"/>
                  <a:gd name="T28" fmla="*/ 21 w 64"/>
                  <a:gd name="T29" fmla="*/ 34 h 62"/>
                  <a:gd name="T30" fmla="*/ 0 w 64"/>
                  <a:gd name="T31" fmla="*/ 25 h 62"/>
                  <a:gd name="T32" fmla="*/ 0 w 64"/>
                  <a:gd name="T33" fmla="*/ 25 h 62"/>
                  <a:gd name="T34" fmla="*/ 0 w 64"/>
                  <a:gd name="T35" fmla="*/ 19 h 62"/>
                  <a:gd name="T36" fmla="*/ 0 w 64"/>
                  <a:gd name="T37" fmla="*/ 12 h 62"/>
                  <a:gd name="T38" fmla="*/ 0 w 64"/>
                  <a:gd name="T39" fmla="*/ 6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4"/>
                  <a:gd name="T61" fmla="*/ 0 h 62"/>
                  <a:gd name="T62" fmla="*/ 64 w 64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4" h="62">
                    <a:moveTo>
                      <a:pt x="0" y="6"/>
                    </a:moveTo>
                    <a:lnTo>
                      <a:pt x="15" y="0"/>
                    </a:lnTo>
                    <a:lnTo>
                      <a:pt x="21" y="6"/>
                    </a:lnTo>
                    <a:lnTo>
                      <a:pt x="30" y="25"/>
                    </a:lnTo>
                    <a:lnTo>
                      <a:pt x="43" y="34"/>
                    </a:lnTo>
                    <a:lnTo>
                      <a:pt x="58" y="46"/>
                    </a:lnTo>
                    <a:lnTo>
                      <a:pt x="64" y="59"/>
                    </a:lnTo>
                    <a:lnTo>
                      <a:pt x="55" y="62"/>
                    </a:lnTo>
                    <a:lnTo>
                      <a:pt x="49" y="59"/>
                    </a:lnTo>
                    <a:lnTo>
                      <a:pt x="37" y="46"/>
                    </a:lnTo>
                    <a:lnTo>
                      <a:pt x="21" y="34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7A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38" name="Freeform 261"/>
              <p:cNvSpPr>
                <a:spLocks/>
              </p:cNvSpPr>
              <p:nvPr/>
            </p:nvSpPr>
            <p:spPr bwMode="auto">
              <a:xfrm>
                <a:off x="5202" y="3951"/>
                <a:ext cx="49" cy="59"/>
              </a:xfrm>
              <a:custGeom>
                <a:avLst/>
                <a:gdLst>
                  <a:gd name="T0" fmla="*/ 30 w 49"/>
                  <a:gd name="T1" fmla="*/ 59 h 59"/>
                  <a:gd name="T2" fmla="*/ 27 w 49"/>
                  <a:gd name="T3" fmla="*/ 46 h 59"/>
                  <a:gd name="T4" fmla="*/ 15 w 49"/>
                  <a:gd name="T5" fmla="*/ 31 h 59"/>
                  <a:gd name="T6" fmla="*/ 0 w 49"/>
                  <a:gd name="T7" fmla="*/ 25 h 59"/>
                  <a:gd name="T8" fmla="*/ 0 w 49"/>
                  <a:gd name="T9" fmla="*/ 25 h 59"/>
                  <a:gd name="T10" fmla="*/ 0 w 49"/>
                  <a:gd name="T11" fmla="*/ 19 h 59"/>
                  <a:gd name="T12" fmla="*/ 0 w 49"/>
                  <a:gd name="T13" fmla="*/ 12 h 59"/>
                  <a:gd name="T14" fmla="*/ 0 w 49"/>
                  <a:gd name="T15" fmla="*/ 6 h 59"/>
                  <a:gd name="T16" fmla="*/ 0 w 49"/>
                  <a:gd name="T17" fmla="*/ 6 h 59"/>
                  <a:gd name="T18" fmla="*/ 9 w 49"/>
                  <a:gd name="T19" fmla="*/ 0 h 59"/>
                  <a:gd name="T20" fmla="*/ 21 w 49"/>
                  <a:gd name="T21" fmla="*/ 6 h 59"/>
                  <a:gd name="T22" fmla="*/ 30 w 49"/>
                  <a:gd name="T23" fmla="*/ 25 h 59"/>
                  <a:gd name="T24" fmla="*/ 30 w 49"/>
                  <a:gd name="T25" fmla="*/ 25 h 59"/>
                  <a:gd name="T26" fmla="*/ 37 w 49"/>
                  <a:gd name="T27" fmla="*/ 31 h 59"/>
                  <a:gd name="T28" fmla="*/ 43 w 49"/>
                  <a:gd name="T29" fmla="*/ 34 h 59"/>
                  <a:gd name="T30" fmla="*/ 49 w 49"/>
                  <a:gd name="T31" fmla="*/ 40 h 59"/>
                  <a:gd name="T32" fmla="*/ 49 w 49"/>
                  <a:gd name="T33" fmla="*/ 40 h 59"/>
                  <a:gd name="T34" fmla="*/ 49 w 49"/>
                  <a:gd name="T35" fmla="*/ 46 h 59"/>
                  <a:gd name="T36" fmla="*/ 43 w 49"/>
                  <a:gd name="T37" fmla="*/ 52 h 59"/>
                  <a:gd name="T38" fmla="*/ 30 w 49"/>
                  <a:gd name="T39" fmla="*/ 59 h 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59"/>
                  <a:gd name="T62" fmla="*/ 49 w 49"/>
                  <a:gd name="T63" fmla="*/ 59 h 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59">
                    <a:moveTo>
                      <a:pt x="30" y="59"/>
                    </a:moveTo>
                    <a:lnTo>
                      <a:pt x="27" y="46"/>
                    </a:lnTo>
                    <a:lnTo>
                      <a:pt x="15" y="31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9" y="0"/>
                    </a:lnTo>
                    <a:lnTo>
                      <a:pt x="21" y="6"/>
                    </a:lnTo>
                    <a:lnTo>
                      <a:pt x="30" y="25"/>
                    </a:lnTo>
                    <a:lnTo>
                      <a:pt x="37" y="31"/>
                    </a:lnTo>
                    <a:lnTo>
                      <a:pt x="43" y="34"/>
                    </a:lnTo>
                    <a:lnTo>
                      <a:pt x="49" y="40"/>
                    </a:lnTo>
                    <a:lnTo>
                      <a:pt x="49" y="46"/>
                    </a:lnTo>
                    <a:lnTo>
                      <a:pt x="43" y="52"/>
                    </a:lnTo>
                    <a:lnTo>
                      <a:pt x="30" y="59"/>
                    </a:lnTo>
                    <a:close/>
                  </a:path>
                </a:pathLst>
              </a:custGeom>
              <a:solidFill>
                <a:srgbClr val="FFB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39" name="Freeform 262"/>
              <p:cNvSpPr>
                <a:spLocks/>
              </p:cNvSpPr>
              <p:nvPr/>
            </p:nvSpPr>
            <p:spPr bwMode="auto">
              <a:xfrm>
                <a:off x="5245" y="3920"/>
                <a:ext cx="95" cy="90"/>
              </a:xfrm>
              <a:custGeom>
                <a:avLst/>
                <a:gdLst>
                  <a:gd name="T0" fmla="*/ 21 w 95"/>
                  <a:gd name="T1" fmla="*/ 4 h 90"/>
                  <a:gd name="T2" fmla="*/ 27 w 95"/>
                  <a:gd name="T3" fmla="*/ 0 h 90"/>
                  <a:gd name="T4" fmla="*/ 40 w 95"/>
                  <a:gd name="T5" fmla="*/ 4 h 90"/>
                  <a:gd name="T6" fmla="*/ 55 w 95"/>
                  <a:gd name="T7" fmla="*/ 22 h 90"/>
                  <a:gd name="T8" fmla="*/ 55 w 95"/>
                  <a:gd name="T9" fmla="*/ 22 h 90"/>
                  <a:gd name="T10" fmla="*/ 76 w 95"/>
                  <a:gd name="T11" fmla="*/ 56 h 90"/>
                  <a:gd name="T12" fmla="*/ 95 w 95"/>
                  <a:gd name="T13" fmla="*/ 77 h 90"/>
                  <a:gd name="T14" fmla="*/ 89 w 95"/>
                  <a:gd name="T15" fmla="*/ 90 h 90"/>
                  <a:gd name="T16" fmla="*/ 89 w 95"/>
                  <a:gd name="T17" fmla="*/ 90 h 90"/>
                  <a:gd name="T18" fmla="*/ 73 w 95"/>
                  <a:gd name="T19" fmla="*/ 71 h 90"/>
                  <a:gd name="T20" fmla="*/ 33 w 95"/>
                  <a:gd name="T21" fmla="*/ 43 h 90"/>
                  <a:gd name="T22" fmla="*/ 6 w 95"/>
                  <a:gd name="T23" fmla="*/ 22 h 90"/>
                  <a:gd name="T24" fmla="*/ 6 w 95"/>
                  <a:gd name="T25" fmla="*/ 22 h 90"/>
                  <a:gd name="T26" fmla="*/ 0 w 95"/>
                  <a:gd name="T27" fmla="*/ 10 h 90"/>
                  <a:gd name="T28" fmla="*/ 6 w 95"/>
                  <a:gd name="T29" fmla="*/ 4 h 90"/>
                  <a:gd name="T30" fmla="*/ 21 w 95"/>
                  <a:gd name="T31" fmla="*/ 4 h 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5"/>
                  <a:gd name="T49" fmla="*/ 0 h 90"/>
                  <a:gd name="T50" fmla="*/ 95 w 95"/>
                  <a:gd name="T51" fmla="*/ 90 h 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5" h="90">
                    <a:moveTo>
                      <a:pt x="21" y="4"/>
                    </a:moveTo>
                    <a:lnTo>
                      <a:pt x="27" y="0"/>
                    </a:lnTo>
                    <a:lnTo>
                      <a:pt x="40" y="4"/>
                    </a:lnTo>
                    <a:lnTo>
                      <a:pt x="55" y="22"/>
                    </a:lnTo>
                    <a:lnTo>
                      <a:pt x="76" y="56"/>
                    </a:lnTo>
                    <a:lnTo>
                      <a:pt x="95" y="77"/>
                    </a:lnTo>
                    <a:lnTo>
                      <a:pt x="89" y="90"/>
                    </a:lnTo>
                    <a:lnTo>
                      <a:pt x="73" y="71"/>
                    </a:lnTo>
                    <a:lnTo>
                      <a:pt x="33" y="43"/>
                    </a:lnTo>
                    <a:lnTo>
                      <a:pt x="6" y="22"/>
                    </a:lnTo>
                    <a:lnTo>
                      <a:pt x="0" y="10"/>
                    </a:lnTo>
                    <a:lnTo>
                      <a:pt x="6" y="4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CA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40" name="Freeform 263"/>
              <p:cNvSpPr>
                <a:spLocks/>
              </p:cNvSpPr>
              <p:nvPr/>
            </p:nvSpPr>
            <p:spPr bwMode="auto">
              <a:xfrm>
                <a:off x="5251" y="3920"/>
                <a:ext cx="77" cy="71"/>
              </a:xfrm>
              <a:custGeom>
                <a:avLst/>
                <a:gdLst>
                  <a:gd name="T0" fmla="*/ 15 w 77"/>
                  <a:gd name="T1" fmla="*/ 4 h 71"/>
                  <a:gd name="T2" fmla="*/ 21 w 77"/>
                  <a:gd name="T3" fmla="*/ 0 h 71"/>
                  <a:gd name="T4" fmla="*/ 34 w 77"/>
                  <a:gd name="T5" fmla="*/ 4 h 71"/>
                  <a:gd name="T6" fmla="*/ 49 w 77"/>
                  <a:gd name="T7" fmla="*/ 22 h 71"/>
                  <a:gd name="T8" fmla="*/ 49 w 77"/>
                  <a:gd name="T9" fmla="*/ 22 h 71"/>
                  <a:gd name="T10" fmla="*/ 67 w 77"/>
                  <a:gd name="T11" fmla="*/ 43 h 71"/>
                  <a:gd name="T12" fmla="*/ 77 w 77"/>
                  <a:gd name="T13" fmla="*/ 65 h 71"/>
                  <a:gd name="T14" fmla="*/ 67 w 77"/>
                  <a:gd name="T15" fmla="*/ 71 h 71"/>
                  <a:gd name="T16" fmla="*/ 67 w 77"/>
                  <a:gd name="T17" fmla="*/ 71 h 71"/>
                  <a:gd name="T18" fmla="*/ 55 w 77"/>
                  <a:gd name="T19" fmla="*/ 62 h 71"/>
                  <a:gd name="T20" fmla="*/ 27 w 77"/>
                  <a:gd name="T21" fmla="*/ 37 h 71"/>
                  <a:gd name="T22" fmla="*/ 0 w 77"/>
                  <a:gd name="T23" fmla="*/ 22 h 71"/>
                  <a:gd name="T24" fmla="*/ 0 w 77"/>
                  <a:gd name="T25" fmla="*/ 22 h 71"/>
                  <a:gd name="T26" fmla="*/ 0 w 77"/>
                  <a:gd name="T27" fmla="*/ 10 h 71"/>
                  <a:gd name="T28" fmla="*/ 6 w 77"/>
                  <a:gd name="T29" fmla="*/ 4 h 71"/>
                  <a:gd name="T30" fmla="*/ 15 w 77"/>
                  <a:gd name="T31" fmla="*/ 4 h 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7"/>
                  <a:gd name="T49" fmla="*/ 0 h 71"/>
                  <a:gd name="T50" fmla="*/ 77 w 77"/>
                  <a:gd name="T51" fmla="*/ 71 h 7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7" h="71">
                    <a:moveTo>
                      <a:pt x="15" y="4"/>
                    </a:moveTo>
                    <a:lnTo>
                      <a:pt x="21" y="0"/>
                    </a:lnTo>
                    <a:lnTo>
                      <a:pt x="34" y="4"/>
                    </a:lnTo>
                    <a:lnTo>
                      <a:pt x="49" y="22"/>
                    </a:lnTo>
                    <a:lnTo>
                      <a:pt x="67" y="43"/>
                    </a:lnTo>
                    <a:lnTo>
                      <a:pt x="77" y="65"/>
                    </a:lnTo>
                    <a:lnTo>
                      <a:pt x="67" y="71"/>
                    </a:lnTo>
                    <a:lnTo>
                      <a:pt x="55" y="62"/>
                    </a:lnTo>
                    <a:lnTo>
                      <a:pt x="27" y="37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6" y="4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5AC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41" name="Freeform 264"/>
              <p:cNvSpPr>
                <a:spLocks/>
              </p:cNvSpPr>
              <p:nvPr/>
            </p:nvSpPr>
            <p:spPr bwMode="auto">
              <a:xfrm>
                <a:off x="5251" y="3920"/>
                <a:ext cx="61" cy="56"/>
              </a:xfrm>
              <a:custGeom>
                <a:avLst/>
                <a:gdLst>
                  <a:gd name="T0" fmla="*/ 49 w 61"/>
                  <a:gd name="T1" fmla="*/ 56 h 56"/>
                  <a:gd name="T2" fmla="*/ 43 w 61"/>
                  <a:gd name="T3" fmla="*/ 43 h 56"/>
                  <a:gd name="T4" fmla="*/ 21 w 61"/>
                  <a:gd name="T5" fmla="*/ 31 h 56"/>
                  <a:gd name="T6" fmla="*/ 0 w 61"/>
                  <a:gd name="T7" fmla="*/ 22 h 56"/>
                  <a:gd name="T8" fmla="*/ 0 w 61"/>
                  <a:gd name="T9" fmla="*/ 22 h 56"/>
                  <a:gd name="T10" fmla="*/ 0 w 61"/>
                  <a:gd name="T11" fmla="*/ 10 h 56"/>
                  <a:gd name="T12" fmla="*/ 6 w 61"/>
                  <a:gd name="T13" fmla="*/ 4 h 56"/>
                  <a:gd name="T14" fmla="*/ 15 w 61"/>
                  <a:gd name="T15" fmla="*/ 4 h 56"/>
                  <a:gd name="T16" fmla="*/ 15 w 61"/>
                  <a:gd name="T17" fmla="*/ 4 h 56"/>
                  <a:gd name="T18" fmla="*/ 21 w 61"/>
                  <a:gd name="T19" fmla="*/ 0 h 56"/>
                  <a:gd name="T20" fmla="*/ 27 w 61"/>
                  <a:gd name="T21" fmla="*/ 4 h 56"/>
                  <a:gd name="T22" fmla="*/ 34 w 61"/>
                  <a:gd name="T23" fmla="*/ 22 h 56"/>
                  <a:gd name="T24" fmla="*/ 34 w 61"/>
                  <a:gd name="T25" fmla="*/ 22 h 56"/>
                  <a:gd name="T26" fmla="*/ 55 w 61"/>
                  <a:gd name="T27" fmla="*/ 37 h 56"/>
                  <a:gd name="T28" fmla="*/ 61 w 61"/>
                  <a:gd name="T29" fmla="*/ 56 h 56"/>
                  <a:gd name="T30" fmla="*/ 49 w 61"/>
                  <a:gd name="T31" fmla="*/ 56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1"/>
                  <a:gd name="T49" fmla="*/ 0 h 56"/>
                  <a:gd name="T50" fmla="*/ 61 w 61"/>
                  <a:gd name="T51" fmla="*/ 56 h 5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1" h="56">
                    <a:moveTo>
                      <a:pt x="49" y="56"/>
                    </a:moveTo>
                    <a:lnTo>
                      <a:pt x="43" y="43"/>
                    </a:lnTo>
                    <a:lnTo>
                      <a:pt x="21" y="31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6" y="4"/>
                    </a:lnTo>
                    <a:lnTo>
                      <a:pt x="15" y="4"/>
                    </a:lnTo>
                    <a:lnTo>
                      <a:pt x="21" y="0"/>
                    </a:lnTo>
                    <a:lnTo>
                      <a:pt x="27" y="4"/>
                    </a:lnTo>
                    <a:lnTo>
                      <a:pt x="34" y="22"/>
                    </a:lnTo>
                    <a:lnTo>
                      <a:pt x="55" y="37"/>
                    </a:lnTo>
                    <a:lnTo>
                      <a:pt x="61" y="56"/>
                    </a:lnTo>
                    <a:lnTo>
                      <a:pt x="49" y="56"/>
                    </a:lnTo>
                    <a:close/>
                  </a:path>
                </a:pathLst>
              </a:custGeom>
              <a:solidFill>
                <a:srgbClr val="FFB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42" name="Freeform 265"/>
              <p:cNvSpPr>
                <a:spLocks/>
              </p:cNvSpPr>
              <p:nvPr/>
            </p:nvSpPr>
            <p:spPr bwMode="auto">
              <a:xfrm>
                <a:off x="4934" y="3893"/>
                <a:ext cx="317" cy="83"/>
              </a:xfrm>
              <a:custGeom>
                <a:avLst/>
                <a:gdLst>
                  <a:gd name="T0" fmla="*/ 50 w 317"/>
                  <a:gd name="T1" fmla="*/ 83 h 83"/>
                  <a:gd name="T2" fmla="*/ 0 w 317"/>
                  <a:gd name="T3" fmla="*/ 70 h 83"/>
                  <a:gd name="T4" fmla="*/ 7 w 317"/>
                  <a:gd name="T5" fmla="*/ 55 h 83"/>
                  <a:gd name="T6" fmla="*/ 50 w 317"/>
                  <a:gd name="T7" fmla="*/ 31 h 83"/>
                  <a:gd name="T8" fmla="*/ 50 w 317"/>
                  <a:gd name="T9" fmla="*/ 31 h 83"/>
                  <a:gd name="T10" fmla="*/ 99 w 317"/>
                  <a:gd name="T11" fmla="*/ 21 h 83"/>
                  <a:gd name="T12" fmla="*/ 188 w 317"/>
                  <a:gd name="T13" fmla="*/ 9 h 83"/>
                  <a:gd name="T14" fmla="*/ 249 w 317"/>
                  <a:gd name="T15" fmla="*/ 0 h 83"/>
                  <a:gd name="T16" fmla="*/ 249 w 317"/>
                  <a:gd name="T17" fmla="*/ 0 h 83"/>
                  <a:gd name="T18" fmla="*/ 277 w 317"/>
                  <a:gd name="T19" fmla="*/ 0 h 83"/>
                  <a:gd name="T20" fmla="*/ 298 w 317"/>
                  <a:gd name="T21" fmla="*/ 0 h 83"/>
                  <a:gd name="T22" fmla="*/ 317 w 317"/>
                  <a:gd name="T23" fmla="*/ 0 h 83"/>
                  <a:gd name="T24" fmla="*/ 317 w 317"/>
                  <a:gd name="T25" fmla="*/ 0 h 83"/>
                  <a:gd name="T26" fmla="*/ 317 w 317"/>
                  <a:gd name="T27" fmla="*/ 3 h 83"/>
                  <a:gd name="T28" fmla="*/ 305 w 317"/>
                  <a:gd name="T29" fmla="*/ 15 h 83"/>
                  <a:gd name="T30" fmla="*/ 283 w 317"/>
                  <a:gd name="T31" fmla="*/ 15 h 83"/>
                  <a:gd name="T32" fmla="*/ 283 w 317"/>
                  <a:gd name="T33" fmla="*/ 15 h 83"/>
                  <a:gd name="T34" fmla="*/ 268 w 317"/>
                  <a:gd name="T35" fmla="*/ 31 h 83"/>
                  <a:gd name="T36" fmla="*/ 240 w 317"/>
                  <a:gd name="T37" fmla="*/ 49 h 83"/>
                  <a:gd name="T38" fmla="*/ 215 w 317"/>
                  <a:gd name="T39" fmla="*/ 64 h 83"/>
                  <a:gd name="T40" fmla="*/ 215 w 317"/>
                  <a:gd name="T41" fmla="*/ 64 h 83"/>
                  <a:gd name="T42" fmla="*/ 182 w 317"/>
                  <a:gd name="T43" fmla="*/ 77 h 83"/>
                  <a:gd name="T44" fmla="*/ 126 w 317"/>
                  <a:gd name="T45" fmla="*/ 77 h 83"/>
                  <a:gd name="T46" fmla="*/ 50 w 317"/>
                  <a:gd name="T47" fmla="*/ 83 h 8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17"/>
                  <a:gd name="T73" fmla="*/ 0 h 83"/>
                  <a:gd name="T74" fmla="*/ 317 w 317"/>
                  <a:gd name="T75" fmla="*/ 83 h 8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17" h="83">
                    <a:moveTo>
                      <a:pt x="50" y="83"/>
                    </a:moveTo>
                    <a:lnTo>
                      <a:pt x="0" y="70"/>
                    </a:lnTo>
                    <a:lnTo>
                      <a:pt x="7" y="55"/>
                    </a:lnTo>
                    <a:lnTo>
                      <a:pt x="50" y="31"/>
                    </a:lnTo>
                    <a:lnTo>
                      <a:pt x="99" y="21"/>
                    </a:lnTo>
                    <a:lnTo>
                      <a:pt x="188" y="9"/>
                    </a:lnTo>
                    <a:lnTo>
                      <a:pt x="249" y="0"/>
                    </a:lnTo>
                    <a:lnTo>
                      <a:pt x="277" y="0"/>
                    </a:lnTo>
                    <a:lnTo>
                      <a:pt x="298" y="0"/>
                    </a:lnTo>
                    <a:lnTo>
                      <a:pt x="317" y="0"/>
                    </a:lnTo>
                    <a:lnTo>
                      <a:pt x="317" y="3"/>
                    </a:lnTo>
                    <a:lnTo>
                      <a:pt x="305" y="15"/>
                    </a:lnTo>
                    <a:lnTo>
                      <a:pt x="283" y="15"/>
                    </a:lnTo>
                    <a:lnTo>
                      <a:pt x="268" y="31"/>
                    </a:lnTo>
                    <a:lnTo>
                      <a:pt x="240" y="49"/>
                    </a:lnTo>
                    <a:lnTo>
                      <a:pt x="215" y="64"/>
                    </a:lnTo>
                    <a:lnTo>
                      <a:pt x="182" y="77"/>
                    </a:lnTo>
                    <a:lnTo>
                      <a:pt x="126" y="77"/>
                    </a:lnTo>
                    <a:lnTo>
                      <a:pt x="50" y="83"/>
                    </a:lnTo>
                    <a:close/>
                  </a:path>
                </a:pathLst>
              </a:custGeom>
              <a:solidFill>
                <a:srgbClr val="E99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43" name="Freeform 266"/>
              <p:cNvSpPr>
                <a:spLocks/>
              </p:cNvSpPr>
              <p:nvPr/>
            </p:nvSpPr>
            <p:spPr bwMode="auto">
              <a:xfrm>
                <a:off x="4950" y="3893"/>
                <a:ext cx="282" cy="83"/>
              </a:xfrm>
              <a:custGeom>
                <a:avLst/>
                <a:gdLst>
                  <a:gd name="T0" fmla="*/ 52 w 282"/>
                  <a:gd name="T1" fmla="*/ 83 h 83"/>
                  <a:gd name="T2" fmla="*/ 0 w 282"/>
                  <a:gd name="T3" fmla="*/ 70 h 83"/>
                  <a:gd name="T4" fmla="*/ 0 w 282"/>
                  <a:gd name="T5" fmla="*/ 49 h 83"/>
                  <a:gd name="T6" fmla="*/ 34 w 282"/>
                  <a:gd name="T7" fmla="*/ 31 h 83"/>
                  <a:gd name="T8" fmla="*/ 34 w 282"/>
                  <a:gd name="T9" fmla="*/ 31 h 83"/>
                  <a:gd name="T10" fmla="*/ 80 w 282"/>
                  <a:gd name="T11" fmla="*/ 21 h 83"/>
                  <a:gd name="T12" fmla="*/ 163 w 282"/>
                  <a:gd name="T13" fmla="*/ 9 h 83"/>
                  <a:gd name="T14" fmla="*/ 218 w 282"/>
                  <a:gd name="T15" fmla="*/ 0 h 83"/>
                  <a:gd name="T16" fmla="*/ 218 w 282"/>
                  <a:gd name="T17" fmla="*/ 0 h 83"/>
                  <a:gd name="T18" fmla="*/ 246 w 282"/>
                  <a:gd name="T19" fmla="*/ 0 h 83"/>
                  <a:gd name="T20" fmla="*/ 267 w 282"/>
                  <a:gd name="T21" fmla="*/ 0 h 83"/>
                  <a:gd name="T22" fmla="*/ 282 w 282"/>
                  <a:gd name="T23" fmla="*/ 0 h 83"/>
                  <a:gd name="T24" fmla="*/ 282 w 282"/>
                  <a:gd name="T25" fmla="*/ 0 h 83"/>
                  <a:gd name="T26" fmla="*/ 282 w 282"/>
                  <a:gd name="T27" fmla="*/ 9 h 83"/>
                  <a:gd name="T28" fmla="*/ 273 w 282"/>
                  <a:gd name="T29" fmla="*/ 15 h 83"/>
                  <a:gd name="T30" fmla="*/ 252 w 282"/>
                  <a:gd name="T31" fmla="*/ 15 h 83"/>
                  <a:gd name="T32" fmla="*/ 252 w 282"/>
                  <a:gd name="T33" fmla="*/ 15 h 83"/>
                  <a:gd name="T34" fmla="*/ 233 w 282"/>
                  <a:gd name="T35" fmla="*/ 31 h 83"/>
                  <a:gd name="T36" fmla="*/ 206 w 282"/>
                  <a:gd name="T37" fmla="*/ 49 h 83"/>
                  <a:gd name="T38" fmla="*/ 184 w 282"/>
                  <a:gd name="T39" fmla="*/ 64 h 83"/>
                  <a:gd name="T40" fmla="*/ 184 w 282"/>
                  <a:gd name="T41" fmla="*/ 64 h 83"/>
                  <a:gd name="T42" fmla="*/ 163 w 282"/>
                  <a:gd name="T43" fmla="*/ 70 h 83"/>
                  <a:gd name="T44" fmla="*/ 110 w 282"/>
                  <a:gd name="T45" fmla="*/ 77 h 83"/>
                  <a:gd name="T46" fmla="*/ 52 w 282"/>
                  <a:gd name="T47" fmla="*/ 83 h 8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82"/>
                  <a:gd name="T73" fmla="*/ 0 h 83"/>
                  <a:gd name="T74" fmla="*/ 282 w 282"/>
                  <a:gd name="T75" fmla="*/ 83 h 8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82" h="83">
                    <a:moveTo>
                      <a:pt x="52" y="83"/>
                    </a:moveTo>
                    <a:lnTo>
                      <a:pt x="0" y="70"/>
                    </a:lnTo>
                    <a:lnTo>
                      <a:pt x="0" y="49"/>
                    </a:lnTo>
                    <a:lnTo>
                      <a:pt x="34" y="31"/>
                    </a:lnTo>
                    <a:lnTo>
                      <a:pt x="80" y="21"/>
                    </a:lnTo>
                    <a:lnTo>
                      <a:pt x="163" y="9"/>
                    </a:lnTo>
                    <a:lnTo>
                      <a:pt x="218" y="0"/>
                    </a:lnTo>
                    <a:lnTo>
                      <a:pt x="246" y="0"/>
                    </a:lnTo>
                    <a:lnTo>
                      <a:pt x="267" y="0"/>
                    </a:lnTo>
                    <a:lnTo>
                      <a:pt x="282" y="0"/>
                    </a:lnTo>
                    <a:lnTo>
                      <a:pt x="282" y="9"/>
                    </a:lnTo>
                    <a:lnTo>
                      <a:pt x="273" y="15"/>
                    </a:lnTo>
                    <a:lnTo>
                      <a:pt x="252" y="15"/>
                    </a:lnTo>
                    <a:lnTo>
                      <a:pt x="233" y="31"/>
                    </a:lnTo>
                    <a:lnTo>
                      <a:pt x="206" y="49"/>
                    </a:lnTo>
                    <a:lnTo>
                      <a:pt x="184" y="64"/>
                    </a:lnTo>
                    <a:lnTo>
                      <a:pt x="163" y="70"/>
                    </a:lnTo>
                    <a:lnTo>
                      <a:pt x="110" y="77"/>
                    </a:lnTo>
                    <a:lnTo>
                      <a:pt x="52" y="83"/>
                    </a:lnTo>
                    <a:close/>
                  </a:path>
                </a:pathLst>
              </a:custGeom>
              <a:solidFill>
                <a:srgbClr val="F0A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44" name="Freeform 267"/>
              <p:cNvSpPr>
                <a:spLocks/>
              </p:cNvSpPr>
              <p:nvPr/>
            </p:nvSpPr>
            <p:spPr bwMode="auto">
              <a:xfrm>
                <a:off x="4962" y="3893"/>
                <a:ext cx="243" cy="64"/>
              </a:xfrm>
              <a:custGeom>
                <a:avLst/>
                <a:gdLst>
                  <a:gd name="T0" fmla="*/ 40 w 243"/>
                  <a:gd name="T1" fmla="*/ 64 h 64"/>
                  <a:gd name="T2" fmla="*/ 0 w 243"/>
                  <a:gd name="T3" fmla="*/ 58 h 64"/>
                  <a:gd name="T4" fmla="*/ 0 w 243"/>
                  <a:gd name="T5" fmla="*/ 49 h 64"/>
                  <a:gd name="T6" fmla="*/ 40 w 243"/>
                  <a:gd name="T7" fmla="*/ 31 h 64"/>
                  <a:gd name="T8" fmla="*/ 40 w 243"/>
                  <a:gd name="T9" fmla="*/ 31 h 64"/>
                  <a:gd name="T10" fmla="*/ 77 w 243"/>
                  <a:gd name="T11" fmla="*/ 27 h 64"/>
                  <a:gd name="T12" fmla="*/ 151 w 243"/>
                  <a:gd name="T13" fmla="*/ 9 h 64"/>
                  <a:gd name="T14" fmla="*/ 206 w 243"/>
                  <a:gd name="T15" fmla="*/ 0 h 64"/>
                  <a:gd name="T16" fmla="*/ 206 w 243"/>
                  <a:gd name="T17" fmla="*/ 0 h 64"/>
                  <a:gd name="T18" fmla="*/ 221 w 243"/>
                  <a:gd name="T19" fmla="*/ 0 h 64"/>
                  <a:gd name="T20" fmla="*/ 234 w 243"/>
                  <a:gd name="T21" fmla="*/ 3 h 64"/>
                  <a:gd name="T22" fmla="*/ 240 w 243"/>
                  <a:gd name="T23" fmla="*/ 15 h 64"/>
                  <a:gd name="T24" fmla="*/ 240 w 243"/>
                  <a:gd name="T25" fmla="*/ 15 h 64"/>
                  <a:gd name="T26" fmla="*/ 243 w 243"/>
                  <a:gd name="T27" fmla="*/ 15 h 64"/>
                  <a:gd name="T28" fmla="*/ 240 w 243"/>
                  <a:gd name="T29" fmla="*/ 15 h 64"/>
                  <a:gd name="T30" fmla="*/ 221 w 243"/>
                  <a:gd name="T31" fmla="*/ 15 h 64"/>
                  <a:gd name="T32" fmla="*/ 221 w 243"/>
                  <a:gd name="T33" fmla="*/ 15 h 64"/>
                  <a:gd name="T34" fmla="*/ 206 w 243"/>
                  <a:gd name="T35" fmla="*/ 31 h 64"/>
                  <a:gd name="T36" fmla="*/ 187 w 243"/>
                  <a:gd name="T37" fmla="*/ 49 h 64"/>
                  <a:gd name="T38" fmla="*/ 172 w 243"/>
                  <a:gd name="T39" fmla="*/ 64 h 64"/>
                  <a:gd name="T40" fmla="*/ 172 w 243"/>
                  <a:gd name="T41" fmla="*/ 64 h 64"/>
                  <a:gd name="T42" fmla="*/ 144 w 243"/>
                  <a:gd name="T43" fmla="*/ 64 h 64"/>
                  <a:gd name="T44" fmla="*/ 98 w 243"/>
                  <a:gd name="T45" fmla="*/ 64 h 64"/>
                  <a:gd name="T46" fmla="*/ 40 w 243"/>
                  <a:gd name="T47" fmla="*/ 64 h 6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43"/>
                  <a:gd name="T73" fmla="*/ 0 h 64"/>
                  <a:gd name="T74" fmla="*/ 243 w 243"/>
                  <a:gd name="T75" fmla="*/ 64 h 6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43" h="64">
                    <a:moveTo>
                      <a:pt x="40" y="64"/>
                    </a:moveTo>
                    <a:lnTo>
                      <a:pt x="0" y="58"/>
                    </a:lnTo>
                    <a:lnTo>
                      <a:pt x="0" y="49"/>
                    </a:lnTo>
                    <a:lnTo>
                      <a:pt x="40" y="31"/>
                    </a:lnTo>
                    <a:lnTo>
                      <a:pt x="77" y="27"/>
                    </a:lnTo>
                    <a:lnTo>
                      <a:pt x="151" y="9"/>
                    </a:lnTo>
                    <a:lnTo>
                      <a:pt x="206" y="0"/>
                    </a:lnTo>
                    <a:lnTo>
                      <a:pt x="221" y="0"/>
                    </a:lnTo>
                    <a:lnTo>
                      <a:pt x="234" y="3"/>
                    </a:lnTo>
                    <a:lnTo>
                      <a:pt x="240" y="15"/>
                    </a:lnTo>
                    <a:lnTo>
                      <a:pt x="243" y="15"/>
                    </a:lnTo>
                    <a:lnTo>
                      <a:pt x="240" y="15"/>
                    </a:lnTo>
                    <a:lnTo>
                      <a:pt x="221" y="15"/>
                    </a:lnTo>
                    <a:lnTo>
                      <a:pt x="206" y="31"/>
                    </a:lnTo>
                    <a:lnTo>
                      <a:pt x="187" y="49"/>
                    </a:lnTo>
                    <a:lnTo>
                      <a:pt x="172" y="64"/>
                    </a:lnTo>
                    <a:lnTo>
                      <a:pt x="144" y="64"/>
                    </a:lnTo>
                    <a:lnTo>
                      <a:pt x="98" y="64"/>
                    </a:lnTo>
                    <a:lnTo>
                      <a:pt x="40" y="64"/>
                    </a:lnTo>
                    <a:close/>
                  </a:path>
                </a:pathLst>
              </a:custGeom>
              <a:solidFill>
                <a:srgbClr val="F7A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45" name="Freeform 268"/>
              <p:cNvSpPr>
                <a:spLocks/>
              </p:cNvSpPr>
              <p:nvPr/>
            </p:nvSpPr>
            <p:spPr bwMode="auto">
              <a:xfrm>
                <a:off x="4971" y="3902"/>
                <a:ext cx="218" cy="55"/>
              </a:xfrm>
              <a:custGeom>
                <a:avLst/>
                <a:gdLst>
                  <a:gd name="T0" fmla="*/ 31 w 218"/>
                  <a:gd name="T1" fmla="*/ 22 h 55"/>
                  <a:gd name="T2" fmla="*/ 62 w 218"/>
                  <a:gd name="T3" fmla="*/ 18 h 55"/>
                  <a:gd name="T4" fmla="*/ 129 w 218"/>
                  <a:gd name="T5" fmla="*/ 6 h 55"/>
                  <a:gd name="T6" fmla="*/ 178 w 218"/>
                  <a:gd name="T7" fmla="*/ 6 h 55"/>
                  <a:gd name="T8" fmla="*/ 178 w 218"/>
                  <a:gd name="T9" fmla="*/ 6 h 55"/>
                  <a:gd name="T10" fmla="*/ 197 w 218"/>
                  <a:gd name="T11" fmla="*/ 0 h 55"/>
                  <a:gd name="T12" fmla="*/ 206 w 218"/>
                  <a:gd name="T13" fmla="*/ 0 h 55"/>
                  <a:gd name="T14" fmla="*/ 212 w 218"/>
                  <a:gd name="T15" fmla="*/ 6 h 55"/>
                  <a:gd name="T16" fmla="*/ 212 w 218"/>
                  <a:gd name="T17" fmla="*/ 6 h 55"/>
                  <a:gd name="T18" fmla="*/ 218 w 218"/>
                  <a:gd name="T19" fmla="*/ 6 h 55"/>
                  <a:gd name="T20" fmla="*/ 212 w 218"/>
                  <a:gd name="T21" fmla="*/ 6 h 55"/>
                  <a:gd name="T22" fmla="*/ 197 w 218"/>
                  <a:gd name="T23" fmla="*/ 6 h 55"/>
                  <a:gd name="T24" fmla="*/ 197 w 218"/>
                  <a:gd name="T25" fmla="*/ 6 h 55"/>
                  <a:gd name="T26" fmla="*/ 185 w 218"/>
                  <a:gd name="T27" fmla="*/ 18 h 55"/>
                  <a:gd name="T28" fmla="*/ 163 w 218"/>
                  <a:gd name="T29" fmla="*/ 34 h 55"/>
                  <a:gd name="T30" fmla="*/ 145 w 218"/>
                  <a:gd name="T31" fmla="*/ 40 h 55"/>
                  <a:gd name="T32" fmla="*/ 145 w 218"/>
                  <a:gd name="T33" fmla="*/ 40 h 55"/>
                  <a:gd name="T34" fmla="*/ 123 w 218"/>
                  <a:gd name="T35" fmla="*/ 49 h 55"/>
                  <a:gd name="T36" fmla="*/ 86 w 218"/>
                  <a:gd name="T37" fmla="*/ 49 h 55"/>
                  <a:gd name="T38" fmla="*/ 31 w 218"/>
                  <a:gd name="T39" fmla="*/ 55 h 55"/>
                  <a:gd name="T40" fmla="*/ 31 w 218"/>
                  <a:gd name="T41" fmla="*/ 55 h 55"/>
                  <a:gd name="T42" fmla="*/ 0 w 218"/>
                  <a:gd name="T43" fmla="*/ 49 h 55"/>
                  <a:gd name="T44" fmla="*/ 0 w 218"/>
                  <a:gd name="T45" fmla="*/ 34 h 55"/>
                  <a:gd name="T46" fmla="*/ 31 w 218"/>
                  <a:gd name="T47" fmla="*/ 22 h 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18"/>
                  <a:gd name="T73" fmla="*/ 0 h 55"/>
                  <a:gd name="T74" fmla="*/ 218 w 218"/>
                  <a:gd name="T75" fmla="*/ 55 h 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18" h="55">
                    <a:moveTo>
                      <a:pt x="31" y="22"/>
                    </a:moveTo>
                    <a:lnTo>
                      <a:pt x="62" y="18"/>
                    </a:lnTo>
                    <a:lnTo>
                      <a:pt x="129" y="6"/>
                    </a:lnTo>
                    <a:lnTo>
                      <a:pt x="178" y="6"/>
                    </a:lnTo>
                    <a:lnTo>
                      <a:pt x="197" y="0"/>
                    </a:lnTo>
                    <a:lnTo>
                      <a:pt x="206" y="0"/>
                    </a:lnTo>
                    <a:lnTo>
                      <a:pt x="212" y="6"/>
                    </a:lnTo>
                    <a:lnTo>
                      <a:pt x="218" y="6"/>
                    </a:lnTo>
                    <a:lnTo>
                      <a:pt x="212" y="6"/>
                    </a:lnTo>
                    <a:lnTo>
                      <a:pt x="197" y="6"/>
                    </a:lnTo>
                    <a:lnTo>
                      <a:pt x="185" y="18"/>
                    </a:lnTo>
                    <a:lnTo>
                      <a:pt x="163" y="34"/>
                    </a:lnTo>
                    <a:lnTo>
                      <a:pt x="145" y="40"/>
                    </a:lnTo>
                    <a:lnTo>
                      <a:pt x="123" y="49"/>
                    </a:lnTo>
                    <a:lnTo>
                      <a:pt x="86" y="49"/>
                    </a:lnTo>
                    <a:lnTo>
                      <a:pt x="31" y="55"/>
                    </a:lnTo>
                    <a:lnTo>
                      <a:pt x="0" y="49"/>
                    </a:lnTo>
                    <a:lnTo>
                      <a:pt x="0" y="34"/>
                    </a:lnTo>
                    <a:lnTo>
                      <a:pt x="31" y="22"/>
                    </a:lnTo>
                    <a:close/>
                  </a:path>
                </a:pathLst>
              </a:custGeom>
              <a:solidFill>
                <a:srgbClr val="FFB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46" name="Freeform 269"/>
              <p:cNvSpPr>
                <a:spLocks/>
              </p:cNvSpPr>
              <p:nvPr/>
            </p:nvSpPr>
            <p:spPr bwMode="auto">
              <a:xfrm>
                <a:off x="4597" y="3776"/>
                <a:ext cx="353" cy="148"/>
              </a:xfrm>
              <a:custGeom>
                <a:avLst/>
                <a:gdLst>
                  <a:gd name="T0" fmla="*/ 3 w 353"/>
                  <a:gd name="T1" fmla="*/ 117 h 148"/>
                  <a:gd name="T2" fmla="*/ 9 w 353"/>
                  <a:gd name="T3" fmla="*/ 105 h 148"/>
                  <a:gd name="T4" fmla="*/ 27 w 353"/>
                  <a:gd name="T5" fmla="*/ 89 h 148"/>
                  <a:gd name="T6" fmla="*/ 55 w 353"/>
                  <a:gd name="T7" fmla="*/ 65 h 148"/>
                  <a:gd name="T8" fmla="*/ 89 w 353"/>
                  <a:gd name="T9" fmla="*/ 37 h 148"/>
                  <a:gd name="T10" fmla="*/ 126 w 353"/>
                  <a:gd name="T11" fmla="*/ 15 h 148"/>
                  <a:gd name="T12" fmla="*/ 172 w 353"/>
                  <a:gd name="T13" fmla="*/ 0 h 148"/>
                  <a:gd name="T14" fmla="*/ 221 w 353"/>
                  <a:gd name="T15" fmla="*/ 0 h 148"/>
                  <a:gd name="T16" fmla="*/ 221 w 353"/>
                  <a:gd name="T17" fmla="*/ 0 h 148"/>
                  <a:gd name="T18" fmla="*/ 316 w 353"/>
                  <a:gd name="T19" fmla="*/ 9 h 148"/>
                  <a:gd name="T20" fmla="*/ 353 w 353"/>
                  <a:gd name="T21" fmla="*/ 28 h 148"/>
                  <a:gd name="T22" fmla="*/ 353 w 353"/>
                  <a:gd name="T23" fmla="*/ 49 h 148"/>
                  <a:gd name="T24" fmla="*/ 353 w 353"/>
                  <a:gd name="T25" fmla="*/ 49 h 148"/>
                  <a:gd name="T26" fmla="*/ 353 w 353"/>
                  <a:gd name="T27" fmla="*/ 65 h 148"/>
                  <a:gd name="T28" fmla="*/ 319 w 353"/>
                  <a:gd name="T29" fmla="*/ 77 h 148"/>
                  <a:gd name="T30" fmla="*/ 236 w 353"/>
                  <a:gd name="T31" fmla="*/ 98 h 148"/>
                  <a:gd name="T32" fmla="*/ 236 w 353"/>
                  <a:gd name="T33" fmla="*/ 98 h 148"/>
                  <a:gd name="T34" fmla="*/ 187 w 353"/>
                  <a:gd name="T35" fmla="*/ 111 h 148"/>
                  <a:gd name="T36" fmla="*/ 132 w 353"/>
                  <a:gd name="T37" fmla="*/ 120 h 148"/>
                  <a:gd name="T38" fmla="*/ 89 w 353"/>
                  <a:gd name="T39" fmla="*/ 138 h 148"/>
                  <a:gd name="T40" fmla="*/ 43 w 353"/>
                  <a:gd name="T41" fmla="*/ 144 h 148"/>
                  <a:gd name="T42" fmla="*/ 15 w 353"/>
                  <a:gd name="T43" fmla="*/ 148 h 148"/>
                  <a:gd name="T44" fmla="*/ 0 w 353"/>
                  <a:gd name="T45" fmla="*/ 138 h 148"/>
                  <a:gd name="T46" fmla="*/ 3 w 353"/>
                  <a:gd name="T47" fmla="*/ 117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3"/>
                  <a:gd name="T73" fmla="*/ 0 h 148"/>
                  <a:gd name="T74" fmla="*/ 353 w 353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3" h="148">
                    <a:moveTo>
                      <a:pt x="3" y="117"/>
                    </a:moveTo>
                    <a:lnTo>
                      <a:pt x="9" y="105"/>
                    </a:lnTo>
                    <a:lnTo>
                      <a:pt x="27" y="89"/>
                    </a:lnTo>
                    <a:lnTo>
                      <a:pt x="55" y="65"/>
                    </a:lnTo>
                    <a:lnTo>
                      <a:pt x="89" y="37"/>
                    </a:lnTo>
                    <a:lnTo>
                      <a:pt x="126" y="15"/>
                    </a:lnTo>
                    <a:lnTo>
                      <a:pt x="172" y="0"/>
                    </a:lnTo>
                    <a:lnTo>
                      <a:pt x="221" y="0"/>
                    </a:lnTo>
                    <a:lnTo>
                      <a:pt x="316" y="9"/>
                    </a:lnTo>
                    <a:lnTo>
                      <a:pt x="353" y="28"/>
                    </a:lnTo>
                    <a:lnTo>
                      <a:pt x="353" y="49"/>
                    </a:lnTo>
                    <a:lnTo>
                      <a:pt x="353" y="65"/>
                    </a:lnTo>
                    <a:lnTo>
                      <a:pt x="319" y="77"/>
                    </a:lnTo>
                    <a:lnTo>
                      <a:pt x="236" y="98"/>
                    </a:lnTo>
                    <a:lnTo>
                      <a:pt x="187" y="111"/>
                    </a:lnTo>
                    <a:lnTo>
                      <a:pt x="132" y="120"/>
                    </a:lnTo>
                    <a:lnTo>
                      <a:pt x="89" y="138"/>
                    </a:lnTo>
                    <a:lnTo>
                      <a:pt x="43" y="144"/>
                    </a:lnTo>
                    <a:lnTo>
                      <a:pt x="15" y="148"/>
                    </a:lnTo>
                    <a:lnTo>
                      <a:pt x="0" y="138"/>
                    </a:lnTo>
                    <a:lnTo>
                      <a:pt x="3" y="117"/>
                    </a:lnTo>
                    <a:close/>
                  </a:path>
                </a:pathLst>
              </a:custGeom>
              <a:solidFill>
                <a:srgbClr val="00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47" name="Freeform 270"/>
              <p:cNvSpPr>
                <a:spLocks/>
              </p:cNvSpPr>
              <p:nvPr/>
            </p:nvSpPr>
            <p:spPr bwMode="auto">
              <a:xfrm>
                <a:off x="4627" y="3776"/>
                <a:ext cx="307" cy="126"/>
              </a:xfrm>
              <a:custGeom>
                <a:avLst/>
                <a:gdLst>
                  <a:gd name="T0" fmla="*/ 206 w 307"/>
                  <a:gd name="T1" fmla="*/ 83 h 126"/>
                  <a:gd name="T2" fmla="*/ 157 w 307"/>
                  <a:gd name="T3" fmla="*/ 92 h 126"/>
                  <a:gd name="T4" fmla="*/ 102 w 307"/>
                  <a:gd name="T5" fmla="*/ 111 h 126"/>
                  <a:gd name="T6" fmla="*/ 59 w 307"/>
                  <a:gd name="T7" fmla="*/ 120 h 126"/>
                  <a:gd name="T8" fmla="*/ 19 w 307"/>
                  <a:gd name="T9" fmla="*/ 126 h 126"/>
                  <a:gd name="T10" fmla="*/ 0 w 307"/>
                  <a:gd name="T11" fmla="*/ 120 h 126"/>
                  <a:gd name="T12" fmla="*/ 7 w 307"/>
                  <a:gd name="T13" fmla="*/ 98 h 126"/>
                  <a:gd name="T14" fmla="*/ 7 w 307"/>
                  <a:gd name="T15" fmla="*/ 98 h 126"/>
                  <a:gd name="T16" fmla="*/ 13 w 307"/>
                  <a:gd name="T17" fmla="*/ 89 h 126"/>
                  <a:gd name="T18" fmla="*/ 34 w 307"/>
                  <a:gd name="T19" fmla="*/ 71 h 126"/>
                  <a:gd name="T20" fmla="*/ 62 w 307"/>
                  <a:gd name="T21" fmla="*/ 43 h 126"/>
                  <a:gd name="T22" fmla="*/ 96 w 307"/>
                  <a:gd name="T23" fmla="*/ 22 h 126"/>
                  <a:gd name="T24" fmla="*/ 142 w 307"/>
                  <a:gd name="T25" fmla="*/ 3 h 126"/>
                  <a:gd name="T26" fmla="*/ 191 w 307"/>
                  <a:gd name="T27" fmla="*/ 0 h 126"/>
                  <a:gd name="T28" fmla="*/ 191 w 307"/>
                  <a:gd name="T29" fmla="*/ 0 h 126"/>
                  <a:gd name="T30" fmla="*/ 268 w 307"/>
                  <a:gd name="T31" fmla="*/ 9 h 126"/>
                  <a:gd name="T32" fmla="*/ 301 w 307"/>
                  <a:gd name="T33" fmla="*/ 28 h 126"/>
                  <a:gd name="T34" fmla="*/ 307 w 307"/>
                  <a:gd name="T35" fmla="*/ 49 h 126"/>
                  <a:gd name="T36" fmla="*/ 307 w 307"/>
                  <a:gd name="T37" fmla="*/ 49 h 126"/>
                  <a:gd name="T38" fmla="*/ 301 w 307"/>
                  <a:gd name="T39" fmla="*/ 62 h 126"/>
                  <a:gd name="T40" fmla="*/ 280 w 307"/>
                  <a:gd name="T41" fmla="*/ 65 h 126"/>
                  <a:gd name="T42" fmla="*/ 206 w 307"/>
                  <a:gd name="T43" fmla="*/ 83 h 1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7"/>
                  <a:gd name="T67" fmla="*/ 0 h 126"/>
                  <a:gd name="T68" fmla="*/ 307 w 307"/>
                  <a:gd name="T69" fmla="*/ 126 h 1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7" h="126">
                    <a:moveTo>
                      <a:pt x="206" y="83"/>
                    </a:moveTo>
                    <a:lnTo>
                      <a:pt x="157" y="92"/>
                    </a:lnTo>
                    <a:lnTo>
                      <a:pt x="102" y="111"/>
                    </a:lnTo>
                    <a:lnTo>
                      <a:pt x="59" y="120"/>
                    </a:lnTo>
                    <a:lnTo>
                      <a:pt x="19" y="126"/>
                    </a:lnTo>
                    <a:lnTo>
                      <a:pt x="0" y="120"/>
                    </a:lnTo>
                    <a:lnTo>
                      <a:pt x="7" y="98"/>
                    </a:lnTo>
                    <a:lnTo>
                      <a:pt x="13" y="89"/>
                    </a:lnTo>
                    <a:lnTo>
                      <a:pt x="34" y="71"/>
                    </a:lnTo>
                    <a:lnTo>
                      <a:pt x="62" y="43"/>
                    </a:lnTo>
                    <a:lnTo>
                      <a:pt x="96" y="22"/>
                    </a:lnTo>
                    <a:lnTo>
                      <a:pt x="142" y="3"/>
                    </a:lnTo>
                    <a:lnTo>
                      <a:pt x="191" y="0"/>
                    </a:lnTo>
                    <a:lnTo>
                      <a:pt x="268" y="9"/>
                    </a:lnTo>
                    <a:lnTo>
                      <a:pt x="301" y="28"/>
                    </a:lnTo>
                    <a:lnTo>
                      <a:pt x="307" y="49"/>
                    </a:lnTo>
                    <a:lnTo>
                      <a:pt x="301" y="62"/>
                    </a:lnTo>
                    <a:lnTo>
                      <a:pt x="280" y="65"/>
                    </a:lnTo>
                    <a:lnTo>
                      <a:pt x="206" y="83"/>
                    </a:lnTo>
                    <a:close/>
                  </a:path>
                </a:pathLst>
              </a:custGeom>
              <a:solidFill>
                <a:srgbClr val="139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48" name="Freeform 271"/>
              <p:cNvSpPr>
                <a:spLocks/>
              </p:cNvSpPr>
              <p:nvPr/>
            </p:nvSpPr>
            <p:spPr bwMode="auto">
              <a:xfrm>
                <a:off x="4652" y="3776"/>
                <a:ext cx="249" cy="117"/>
              </a:xfrm>
              <a:custGeom>
                <a:avLst/>
                <a:gdLst>
                  <a:gd name="T0" fmla="*/ 166 w 249"/>
                  <a:gd name="T1" fmla="*/ 65 h 117"/>
                  <a:gd name="T2" fmla="*/ 120 w 249"/>
                  <a:gd name="T3" fmla="*/ 83 h 117"/>
                  <a:gd name="T4" fmla="*/ 71 w 249"/>
                  <a:gd name="T5" fmla="*/ 98 h 117"/>
                  <a:gd name="T6" fmla="*/ 28 w 249"/>
                  <a:gd name="T7" fmla="*/ 111 h 117"/>
                  <a:gd name="T8" fmla="*/ 6 w 249"/>
                  <a:gd name="T9" fmla="*/ 117 h 117"/>
                  <a:gd name="T10" fmla="*/ 0 w 249"/>
                  <a:gd name="T11" fmla="*/ 98 h 117"/>
                  <a:gd name="T12" fmla="*/ 0 w 249"/>
                  <a:gd name="T13" fmla="*/ 98 h 117"/>
                  <a:gd name="T14" fmla="*/ 9 w 249"/>
                  <a:gd name="T15" fmla="*/ 89 h 117"/>
                  <a:gd name="T16" fmla="*/ 34 w 249"/>
                  <a:gd name="T17" fmla="*/ 62 h 117"/>
                  <a:gd name="T18" fmla="*/ 71 w 249"/>
                  <a:gd name="T19" fmla="*/ 34 h 117"/>
                  <a:gd name="T20" fmla="*/ 117 w 249"/>
                  <a:gd name="T21" fmla="*/ 9 h 117"/>
                  <a:gd name="T22" fmla="*/ 166 w 249"/>
                  <a:gd name="T23" fmla="*/ 0 h 117"/>
                  <a:gd name="T24" fmla="*/ 166 w 249"/>
                  <a:gd name="T25" fmla="*/ 0 h 117"/>
                  <a:gd name="T26" fmla="*/ 227 w 249"/>
                  <a:gd name="T27" fmla="*/ 9 h 117"/>
                  <a:gd name="T28" fmla="*/ 249 w 249"/>
                  <a:gd name="T29" fmla="*/ 28 h 117"/>
                  <a:gd name="T30" fmla="*/ 249 w 249"/>
                  <a:gd name="T31" fmla="*/ 49 h 117"/>
                  <a:gd name="T32" fmla="*/ 249 w 249"/>
                  <a:gd name="T33" fmla="*/ 49 h 117"/>
                  <a:gd name="T34" fmla="*/ 249 w 249"/>
                  <a:gd name="T35" fmla="*/ 55 h 117"/>
                  <a:gd name="T36" fmla="*/ 233 w 249"/>
                  <a:gd name="T37" fmla="*/ 62 h 117"/>
                  <a:gd name="T38" fmla="*/ 166 w 249"/>
                  <a:gd name="T39" fmla="*/ 65 h 1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49"/>
                  <a:gd name="T61" fmla="*/ 0 h 117"/>
                  <a:gd name="T62" fmla="*/ 249 w 249"/>
                  <a:gd name="T63" fmla="*/ 117 h 11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49" h="117">
                    <a:moveTo>
                      <a:pt x="166" y="65"/>
                    </a:moveTo>
                    <a:lnTo>
                      <a:pt x="120" y="83"/>
                    </a:lnTo>
                    <a:lnTo>
                      <a:pt x="71" y="98"/>
                    </a:lnTo>
                    <a:lnTo>
                      <a:pt x="28" y="111"/>
                    </a:lnTo>
                    <a:lnTo>
                      <a:pt x="6" y="117"/>
                    </a:lnTo>
                    <a:lnTo>
                      <a:pt x="0" y="98"/>
                    </a:lnTo>
                    <a:lnTo>
                      <a:pt x="9" y="89"/>
                    </a:lnTo>
                    <a:lnTo>
                      <a:pt x="34" y="62"/>
                    </a:lnTo>
                    <a:lnTo>
                      <a:pt x="71" y="34"/>
                    </a:lnTo>
                    <a:lnTo>
                      <a:pt x="117" y="9"/>
                    </a:lnTo>
                    <a:lnTo>
                      <a:pt x="166" y="0"/>
                    </a:lnTo>
                    <a:lnTo>
                      <a:pt x="227" y="9"/>
                    </a:lnTo>
                    <a:lnTo>
                      <a:pt x="249" y="28"/>
                    </a:lnTo>
                    <a:lnTo>
                      <a:pt x="249" y="49"/>
                    </a:lnTo>
                    <a:lnTo>
                      <a:pt x="249" y="55"/>
                    </a:lnTo>
                    <a:lnTo>
                      <a:pt x="233" y="62"/>
                    </a:lnTo>
                    <a:lnTo>
                      <a:pt x="166" y="65"/>
                    </a:lnTo>
                    <a:close/>
                  </a:path>
                </a:pathLst>
              </a:custGeom>
              <a:solidFill>
                <a:srgbClr val="26A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49" name="Freeform 272"/>
              <p:cNvSpPr>
                <a:spLocks/>
              </p:cNvSpPr>
              <p:nvPr/>
            </p:nvSpPr>
            <p:spPr bwMode="auto">
              <a:xfrm>
                <a:off x="4686" y="3791"/>
                <a:ext cx="199" cy="77"/>
              </a:xfrm>
              <a:custGeom>
                <a:avLst/>
                <a:gdLst>
                  <a:gd name="T0" fmla="*/ 132 w 199"/>
                  <a:gd name="T1" fmla="*/ 50 h 77"/>
                  <a:gd name="T2" fmla="*/ 64 w 199"/>
                  <a:gd name="T3" fmla="*/ 68 h 77"/>
                  <a:gd name="T4" fmla="*/ 9 w 199"/>
                  <a:gd name="T5" fmla="*/ 77 h 77"/>
                  <a:gd name="T6" fmla="*/ 0 w 199"/>
                  <a:gd name="T7" fmla="*/ 68 h 77"/>
                  <a:gd name="T8" fmla="*/ 0 w 199"/>
                  <a:gd name="T9" fmla="*/ 68 h 77"/>
                  <a:gd name="T10" fmla="*/ 9 w 199"/>
                  <a:gd name="T11" fmla="*/ 56 h 77"/>
                  <a:gd name="T12" fmla="*/ 37 w 199"/>
                  <a:gd name="T13" fmla="*/ 28 h 77"/>
                  <a:gd name="T14" fmla="*/ 83 w 199"/>
                  <a:gd name="T15" fmla="*/ 7 h 77"/>
                  <a:gd name="T16" fmla="*/ 132 w 199"/>
                  <a:gd name="T17" fmla="*/ 0 h 77"/>
                  <a:gd name="T18" fmla="*/ 132 w 199"/>
                  <a:gd name="T19" fmla="*/ 0 h 77"/>
                  <a:gd name="T20" fmla="*/ 175 w 199"/>
                  <a:gd name="T21" fmla="*/ 0 h 77"/>
                  <a:gd name="T22" fmla="*/ 199 w 199"/>
                  <a:gd name="T23" fmla="*/ 19 h 77"/>
                  <a:gd name="T24" fmla="*/ 199 w 199"/>
                  <a:gd name="T25" fmla="*/ 34 h 77"/>
                  <a:gd name="T26" fmla="*/ 199 w 199"/>
                  <a:gd name="T27" fmla="*/ 34 h 77"/>
                  <a:gd name="T28" fmla="*/ 199 w 199"/>
                  <a:gd name="T29" fmla="*/ 40 h 77"/>
                  <a:gd name="T30" fmla="*/ 181 w 199"/>
                  <a:gd name="T31" fmla="*/ 40 h 77"/>
                  <a:gd name="T32" fmla="*/ 132 w 199"/>
                  <a:gd name="T33" fmla="*/ 50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9"/>
                  <a:gd name="T52" fmla="*/ 0 h 77"/>
                  <a:gd name="T53" fmla="*/ 199 w 199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9" h="77">
                    <a:moveTo>
                      <a:pt x="132" y="50"/>
                    </a:moveTo>
                    <a:lnTo>
                      <a:pt x="64" y="68"/>
                    </a:lnTo>
                    <a:lnTo>
                      <a:pt x="9" y="77"/>
                    </a:lnTo>
                    <a:lnTo>
                      <a:pt x="0" y="68"/>
                    </a:lnTo>
                    <a:lnTo>
                      <a:pt x="9" y="56"/>
                    </a:lnTo>
                    <a:lnTo>
                      <a:pt x="37" y="28"/>
                    </a:lnTo>
                    <a:lnTo>
                      <a:pt x="83" y="7"/>
                    </a:lnTo>
                    <a:lnTo>
                      <a:pt x="132" y="0"/>
                    </a:lnTo>
                    <a:lnTo>
                      <a:pt x="175" y="0"/>
                    </a:lnTo>
                    <a:lnTo>
                      <a:pt x="199" y="19"/>
                    </a:lnTo>
                    <a:lnTo>
                      <a:pt x="199" y="34"/>
                    </a:lnTo>
                    <a:lnTo>
                      <a:pt x="199" y="40"/>
                    </a:lnTo>
                    <a:lnTo>
                      <a:pt x="181" y="40"/>
                    </a:lnTo>
                    <a:lnTo>
                      <a:pt x="132" y="50"/>
                    </a:lnTo>
                    <a:close/>
                  </a:path>
                </a:pathLst>
              </a:custGeom>
              <a:solidFill>
                <a:srgbClr val="39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50" name="Freeform 273"/>
              <p:cNvSpPr>
                <a:spLocks/>
              </p:cNvSpPr>
              <p:nvPr/>
            </p:nvSpPr>
            <p:spPr bwMode="auto">
              <a:xfrm>
                <a:off x="4716" y="3791"/>
                <a:ext cx="151" cy="62"/>
              </a:xfrm>
              <a:custGeom>
                <a:avLst/>
                <a:gdLst>
                  <a:gd name="T0" fmla="*/ 0 w 151"/>
                  <a:gd name="T1" fmla="*/ 50 h 62"/>
                  <a:gd name="T2" fmla="*/ 13 w 151"/>
                  <a:gd name="T3" fmla="*/ 34 h 62"/>
                  <a:gd name="T4" fmla="*/ 47 w 151"/>
                  <a:gd name="T5" fmla="*/ 13 h 62"/>
                  <a:gd name="T6" fmla="*/ 83 w 151"/>
                  <a:gd name="T7" fmla="*/ 0 h 62"/>
                  <a:gd name="T8" fmla="*/ 83 w 151"/>
                  <a:gd name="T9" fmla="*/ 0 h 62"/>
                  <a:gd name="T10" fmla="*/ 129 w 151"/>
                  <a:gd name="T11" fmla="*/ 0 h 62"/>
                  <a:gd name="T12" fmla="*/ 145 w 151"/>
                  <a:gd name="T13" fmla="*/ 13 h 62"/>
                  <a:gd name="T14" fmla="*/ 151 w 151"/>
                  <a:gd name="T15" fmla="*/ 19 h 62"/>
                  <a:gd name="T16" fmla="*/ 151 w 151"/>
                  <a:gd name="T17" fmla="*/ 19 h 62"/>
                  <a:gd name="T18" fmla="*/ 145 w 151"/>
                  <a:gd name="T19" fmla="*/ 28 h 62"/>
                  <a:gd name="T20" fmla="*/ 136 w 151"/>
                  <a:gd name="T21" fmla="*/ 28 h 62"/>
                  <a:gd name="T22" fmla="*/ 102 w 151"/>
                  <a:gd name="T23" fmla="*/ 34 h 62"/>
                  <a:gd name="T24" fmla="*/ 102 w 151"/>
                  <a:gd name="T25" fmla="*/ 34 h 62"/>
                  <a:gd name="T26" fmla="*/ 53 w 151"/>
                  <a:gd name="T27" fmla="*/ 50 h 62"/>
                  <a:gd name="T28" fmla="*/ 13 w 151"/>
                  <a:gd name="T29" fmla="*/ 62 h 62"/>
                  <a:gd name="T30" fmla="*/ 0 w 151"/>
                  <a:gd name="T31" fmla="*/ 50 h 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1"/>
                  <a:gd name="T49" fmla="*/ 0 h 62"/>
                  <a:gd name="T50" fmla="*/ 151 w 151"/>
                  <a:gd name="T51" fmla="*/ 62 h 6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1" h="62">
                    <a:moveTo>
                      <a:pt x="0" y="50"/>
                    </a:moveTo>
                    <a:lnTo>
                      <a:pt x="13" y="34"/>
                    </a:lnTo>
                    <a:lnTo>
                      <a:pt x="47" y="13"/>
                    </a:lnTo>
                    <a:lnTo>
                      <a:pt x="83" y="0"/>
                    </a:lnTo>
                    <a:lnTo>
                      <a:pt x="129" y="0"/>
                    </a:lnTo>
                    <a:lnTo>
                      <a:pt x="145" y="13"/>
                    </a:lnTo>
                    <a:lnTo>
                      <a:pt x="151" y="19"/>
                    </a:lnTo>
                    <a:lnTo>
                      <a:pt x="145" y="28"/>
                    </a:lnTo>
                    <a:lnTo>
                      <a:pt x="136" y="28"/>
                    </a:lnTo>
                    <a:lnTo>
                      <a:pt x="102" y="34"/>
                    </a:lnTo>
                    <a:lnTo>
                      <a:pt x="53" y="50"/>
                    </a:lnTo>
                    <a:lnTo>
                      <a:pt x="13" y="62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4C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51" name="Freeform 274"/>
              <p:cNvSpPr>
                <a:spLocks/>
              </p:cNvSpPr>
              <p:nvPr/>
            </p:nvSpPr>
            <p:spPr bwMode="auto">
              <a:xfrm>
                <a:off x="5472" y="3724"/>
                <a:ext cx="356" cy="150"/>
              </a:xfrm>
              <a:custGeom>
                <a:avLst/>
                <a:gdLst>
                  <a:gd name="T0" fmla="*/ 295 w 356"/>
                  <a:gd name="T1" fmla="*/ 150 h 150"/>
                  <a:gd name="T2" fmla="*/ 267 w 356"/>
                  <a:gd name="T3" fmla="*/ 141 h 150"/>
                  <a:gd name="T4" fmla="*/ 193 w 356"/>
                  <a:gd name="T5" fmla="*/ 114 h 150"/>
                  <a:gd name="T6" fmla="*/ 110 w 356"/>
                  <a:gd name="T7" fmla="*/ 101 h 150"/>
                  <a:gd name="T8" fmla="*/ 110 w 356"/>
                  <a:gd name="T9" fmla="*/ 101 h 150"/>
                  <a:gd name="T10" fmla="*/ 77 w 356"/>
                  <a:gd name="T11" fmla="*/ 89 h 150"/>
                  <a:gd name="T12" fmla="*/ 46 w 356"/>
                  <a:gd name="T13" fmla="*/ 80 h 150"/>
                  <a:gd name="T14" fmla="*/ 21 w 356"/>
                  <a:gd name="T15" fmla="*/ 55 h 150"/>
                  <a:gd name="T16" fmla="*/ 6 w 356"/>
                  <a:gd name="T17" fmla="*/ 40 h 150"/>
                  <a:gd name="T18" fmla="*/ 0 w 356"/>
                  <a:gd name="T19" fmla="*/ 18 h 150"/>
                  <a:gd name="T20" fmla="*/ 6 w 356"/>
                  <a:gd name="T21" fmla="*/ 6 h 150"/>
                  <a:gd name="T22" fmla="*/ 28 w 356"/>
                  <a:gd name="T23" fmla="*/ 0 h 150"/>
                  <a:gd name="T24" fmla="*/ 28 w 356"/>
                  <a:gd name="T25" fmla="*/ 0 h 150"/>
                  <a:gd name="T26" fmla="*/ 117 w 356"/>
                  <a:gd name="T27" fmla="*/ 6 h 150"/>
                  <a:gd name="T28" fmla="*/ 233 w 356"/>
                  <a:gd name="T29" fmla="*/ 24 h 150"/>
                  <a:gd name="T30" fmla="*/ 310 w 356"/>
                  <a:gd name="T31" fmla="*/ 67 h 150"/>
                  <a:gd name="T32" fmla="*/ 310 w 356"/>
                  <a:gd name="T33" fmla="*/ 67 h 150"/>
                  <a:gd name="T34" fmla="*/ 338 w 356"/>
                  <a:gd name="T35" fmla="*/ 101 h 150"/>
                  <a:gd name="T36" fmla="*/ 356 w 356"/>
                  <a:gd name="T37" fmla="*/ 129 h 150"/>
                  <a:gd name="T38" fmla="*/ 356 w 356"/>
                  <a:gd name="T39" fmla="*/ 144 h 150"/>
                  <a:gd name="T40" fmla="*/ 338 w 356"/>
                  <a:gd name="T41" fmla="*/ 150 h 150"/>
                  <a:gd name="T42" fmla="*/ 295 w 356"/>
                  <a:gd name="T43" fmla="*/ 150 h 1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6"/>
                  <a:gd name="T67" fmla="*/ 0 h 150"/>
                  <a:gd name="T68" fmla="*/ 356 w 356"/>
                  <a:gd name="T69" fmla="*/ 150 h 1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6" h="150">
                    <a:moveTo>
                      <a:pt x="295" y="150"/>
                    </a:moveTo>
                    <a:lnTo>
                      <a:pt x="267" y="141"/>
                    </a:lnTo>
                    <a:lnTo>
                      <a:pt x="193" y="114"/>
                    </a:lnTo>
                    <a:lnTo>
                      <a:pt x="110" y="101"/>
                    </a:lnTo>
                    <a:lnTo>
                      <a:pt x="77" y="89"/>
                    </a:lnTo>
                    <a:lnTo>
                      <a:pt x="46" y="80"/>
                    </a:lnTo>
                    <a:lnTo>
                      <a:pt x="21" y="55"/>
                    </a:lnTo>
                    <a:lnTo>
                      <a:pt x="6" y="40"/>
                    </a:lnTo>
                    <a:lnTo>
                      <a:pt x="0" y="18"/>
                    </a:lnTo>
                    <a:lnTo>
                      <a:pt x="6" y="6"/>
                    </a:lnTo>
                    <a:lnTo>
                      <a:pt x="28" y="0"/>
                    </a:lnTo>
                    <a:lnTo>
                      <a:pt x="117" y="6"/>
                    </a:lnTo>
                    <a:lnTo>
                      <a:pt x="233" y="24"/>
                    </a:lnTo>
                    <a:lnTo>
                      <a:pt x="310" y="67"/>
                    </a:lnTo>
                    <a:lnTo>
                      <a:pt x="338" y="101"/>
                    </a:lnTo>
                    <a:lnTo>
                      <a:pt x="356" y="129"/>
                    </a:lnTo>
                    <a:lnTo>
                      <a:pt x="356" y="144"/>
                    </a:lnTo>
                    <a:lnTo>
                      <a:pt x="338" y="150"/>
                    </a:lnTo>
                    <a:lnTo>
                      <a:pt x="295" y="150"/>
                    </a:lnTo>
                    <a:close/>
                  </a:path>
                </a:pathLst>
              </a:custGeom>
              <a:solidFill>
                <a:srgbClr val="008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52" name="Freeform 275"/>
              <p:cNvSpPr>
                <a:spLocks/>
              </p:cNvSpPr>
              <p:nvPr/>
            </p:nvSpPr>
            <p:spPr bwMode="auto">
              <a:xfrm>
                <a:off x="5500" y="3724"/>
                <a:ext cx="307" cy="135"/>
              </a:xfrm>
              <a:custGeom>
                <a:avLst/>
                <a:gdLst>
                  <a:gd name="T0" fmla="*/ 248 w 307"/>
                  <a:gd name="T1" fmla="*/ 135 h 135"/>
                  <a:gd name="T2" fmla="*/ 227 w 307"/>
                  <a:gd name="T3" fmla="*/ 123 h 135"/>
                  <a:gd name="T4" fmla="*/ 165 w 307"/>
                  <a:gd name="T5" fmla="*/ 101 h 135"/>
                  <a:gd name="T6" fmla="*/ 101 w 307"/>
                  <a:gd name="T7" fmla="*/ 86 h 135"/>
                  <a:gd name="T8" fmla="*/ 101 w 307"/>
                  <a:gd name="T9" fmla="*/ 86 h 135"/>
                  <a:gd name="T10" fmla="*/ 55 w 307"/>
                  <a:gd name="T11" fmla="*/ 74 h 135"/>
                  <a:gd name="T12" fmla="*/ 21 w 307"/>
                  <a:gd name="T13" fmla="*/ 55 h 135"/>
                  <a:gd name="T14" fmla="*/ 0 w 307"/>
                  <a:gd name="T15" fmla="*/ 34 h 135"/>
                  <a:gd name="T16" fmla="*/ 0 w 307"/>
                  <a:gd name="T17" fmla="*/ 12 h 135"/>
                  <a:gd name="T18" fmla="*/ 18 w 307"/>
                  <a:gd name="T19" fmla="*/ 0 h 135"/>
                  <a:gd name="T20" fmla="*/ 18 w 307"/>
                  <a:gd name="T21" fmla="*/ 0 h 135"/>
                  <a:gd name="T22" fmla="*/ 101 w 307"/>
                  <a:gd name="T23" fmla="*/ 6 h 135"/>
                  <a:gd name="T24" fmla="*/ 199 w 307"/>
                  <a:gd name="T25" fmla="*/ 24 h 135"/>
                  <a:gd name="T26" fmla="*/ 267 w 307"/>
                  <a:gd name="T27" fmla="*/ 67 h 135"/>
                  <a:gd name="T28" fmla="*/ 267 w 307"/>
                  <a:gd name="T29" fmla="*/ 67 h 135"/>
                  <a:gd name="T30" fmla="*/ 294 w 307"/>
                  <a:gd name="T31" fmla="*/ 101 h 135"/>
                  <a:gd name="T32" fmla="*/ 307 w 307"/>
                  <a:gd name="T33" fmla="*/ 123 h 135"/>
                  <a:gd name="T34" fmla="*/ 294 w 307"/>
                  <a:gd name="T35" fmla="*/ 135 h 135"/>
                  <a:gd name="T36" fmla="*/ 248 w 307"/>
                  <a:gd name="T37" fmla="*/ 135 h 1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7"/>
                  <a:gd name="T58" fmla="*/ 0 h 135"/>
                  <a:gd name="T59" fmla="*/ 307 w 307"/>
                  <a:gd name="T60" fmla="*/ 135 h 1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7" h="135">
                    <a:moveTo>
                      <a:pt x="248" y="135"/>
                    </a:moveTo>
                    <a:lnTo>
                      <a:pt x="227" y="123"/>
                    </a:lnTo>
                    <a:lnTo>
                      <a:pt x="165" y="101"/>
                    </a:lnTo>
                    <a:lnTo>
                      <a:pt x="101" y="86"/>
                    </a:lnTo>
                    <a:lnTo>
                      <a:pt x="55" y="74"/>
                    </a:lnTo>
                    <a:lnTo>
                      <a:pt x="21" y="55"/>
                    </a:lnTo>
                    <a:lnTo>
                      <a:pt x="0" y="34"/>
                    </a:lnTo>
                    <a:lnTo>
                      <a:pt x="0" y="12"/>
                    </a:lnTo>
                    <a:lnTo>
                      <a:pt x="18" y="0"/>
                    </a:lnTo>
                    <a:lnTo>
                      <a:pt x="101" y="6"/>
                    </a:lnTo>
                    <a:lnTo>
                      <a:pt x="199" y="24"/>
                    </a:lnTo>
                    <a:lnTo>
                      <a:pt x="267" y="67"/>
                    </a:lnTo>
                    <a:lnTo>
                      <a:pt x="294" y="101"/>
                    </a:lnTo>
                    <a:lnTo>
                      <a:pt x="307" y="123"/>
                    </a:lnTo>
                    <a:lnTo>
                      <a:pt x="294" y="135"/>
                    </a:lnTo>
                    <a:lnTo>
                      <a:pt x="248" y="135"/>
                    </a:lnTo>
                    <a:close/>
                  </a:path>
                </a:pathLst>
              </a:custGeom>
              <a:solidFill>
                <a:srgbClr val="139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53" name="Freeform 276"/>
              <p:cNvSpPr>
                <a:spLocks/>
              </p:cNvSpPr>
              <p:nvPr/>
            </p:nvSpPr>
            <p:spPr bwMode="auto">
              <a:xfrm>
                <a:off x="5521" y="3736"/>
                <a:ext cx="255" cy="95"/>
              </a:xfrm>
              <a:custGeom>
                <a:avLst/>
                <a:gdLst>
                  <a:gd name="T0" fmla="*/ 212 w 255"/>
                  <a:gd name="T1" fmla="*/ 89 h 95"/>
                  <a:gd name="T2" fmla="*/ 190 w 255"/>
                  <a:gd name="T3" fmla="*/ 83 h 95"/>
                  <a:gd name="T4" fmla="*/ 141 w 255"/>
                  <a:gd name="T5" fmla="*/ 74 h 95"/>
                  <a:gd name="T6" fmla="*/ 80 w 255"/>
                  <a:gd name="T7" fmla="*/ 74 h 95"/>
                  <a:gd name="T8" fmla="*/ 80 w 255"/>
                  <a:gd name="T9" fmla="*/ 74 h 95"/>
                  <a:gd name="T10" fmla="*/ 52 w 255"/>
                  <a:gd name="T11" fmla="*/ 62 h 95"/>
                  <a:gd name="T12" fmla="*/ 25 w 255"/>
                  <a:gd name="T13" fmla="*/ 40 h 95"/>
                  <a:gd name="T14" fmla="*/ 6 w 255"/>
                  <a:gd name="T15" fmla="*/ 22 h 95"/>
                  <a:gd name="T16" fmla="*/ 0 w 255"/>
                  <a:gd name="T17" fmla="*/ 6 h 95"/>
                  <a:gd name="T18" fmla="*/ 12 w 255"/>
                  <a:gd name="T19" fmla="*/ 6 h 95"/>
                  <a:gd name="T20" fmla="*/ 12 w 255"/>
                  <a:gd name="T21" fmla="*/ 6 h 95"/>
                  <a:gd name="T22" fmla="*/ 83 w 255"/>
                  <a:gd name="T23" fmla="*/ 0 h 95"/>
                  <a:gd name="T24" fmla="*/ 169 w 255"/>
                  <a:gd name="T25" fmla="*/ 12 h 95"/>
                  <a:gd name="T26" fmla="*/ 227 w 255"/>
                  <a:gd name="T27" fmla="*/ 40 h 95"/>
                  <a:gd name="T28" fmla="*/ 227 w 255"/>
                  <a:gd name="T29" fmla="*/ 40 h 95"/>
                  <a:gd name="T30" fmla="*/ 255 w 255"/>
                  <a:gd name="T31" fmla="*/ 77 h 95"/>
                  <a:gd name="T32" fmla="*/ 255 w 255"/>
                  <a:gd name="T33" fmla="*/ 95 h 95"/>
                  <a:gd name="T34" fmla="*/ 212 w 255"/>
                  <a:gd name="T35" fmla="*/ 89 h 9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55"/>
                  <a:gd name="T55" fmla="*/ 0 h 95"/>
                  <a:gd name="T56" fmla="*/ 255 w 255"/>
                  <a:gd name="T57" fmla="*/ 95 h 9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55" h="95">
                    <a:moveTo>
                      <a:pt x="212" y="89"/>
                    </a:moveTo>
                    <a:lnTo>
                      <a:pt x="190" y="83"/>
                    </a:lnTo>
                    <a:lnTo>
                      <a:pt x="141" y="74"/>
                    </a:lnTo>
                    <a:lnTo>
                      <a:pt x="80" y="74"/>
                    </a:lnTo>
                    <a:lnTo>
                      <a:pt x="52" y="62"/>
                    </a:lnTo>
                    <a:lnTo>
                      <a:pt x="25" y="40"/>
                    </a:lnTo>
                    <a:lnTo>
                      <a:pt x="6" y="22"/>
                    </a:lnTo>
                    <a:lnTo>
                      <a:pt x="0" y="6"/>
                    </a:lnTo>
                    <a:lnTo>
                      <a:pt x="12" y="6"/>
                    </a:lnTo>
                    <a:lnTo>
                      <a:pt x="83" y="0"/>
                    </a:lnTo>
                    <a:lnTo>
                      <a:pt x="169" y="12"/>
                    </a:lnTo>
                    <a:lnTo>
                      <a:pt x="227" y="40"/>
                    </a:lnTo>
                    <a:lnTo>
                      <a:pt x="255" y="77"/>
                    </a:lnTo>
                    <a:lnTo>
                      <a:pt x="255" y="95"/>
                    </a:lnTo>
                    <a:lnTo>
                      <a:pt x="212" y="89"/>
                    </a:lnTo>
                    <a:close/>
                  </a:path>
                </a:pathLst>
              </a:custGeom>
              <a:solidFill>
                <a:srgbClr val="26A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54" name="Freeform 277"/>
              <p:cNvSpPr>
                <a:spLocks/>
              </p:cNvSpPr>
              <p:nvPr/>
            </p:nvSpPr>
            <p:spPr bwMode="auto">
              <a:xfrm>
                <a:off x="5555" y="3742"/>
                <a:ext cx="199" cy="71"/>
              </a:xfrm>
              <a:custGeom>
                <a:avLst/>
                <a:gdLst>
                  <a:gd name="T0" fmla="*/ 163 w 199"/>
                  <a:gd name="T1" fmla="*/ 68 h 71"/>
                  <a:gd name="T2" fmla="*/ 144 w 199"/>
                  <a:gd name="T3" fmla="*/ 62 h 71"/>
                  <a:gd name="T4" fmla="*/ 110 w 199"/>
                  <a:gd name="T5" fmla="*/ 56 h 71"/>
                  <a:gd name="T6" fmla="*/ 61 w 199"/>
                  <a:gd name="T7" fmla="*/ 49 h 71"/>
                  <a:gd name="T8" fmla="*/ 61 w 199"/>
                  <a:gd name="T9" fmla="*/ 49 h 71"/>
                  <a:gd name="T10" fmla="*/ 21 w 199"/>
                  <a:gd name="T11" fmla="*/ 34 h 71"/>
                  <a:gd name="T12" fmla="*/ 0 w 199"/>
                  <a:gd name="T13" fmla="*/ 10 h 71"/>
                  <a:gd name="T14" fmla="*/ 12 w 199"/>
                  <a:gd name="T15" fmla="*/ 0 h 71"/>
                  <a:gd name="T16" fmla="*/ 12 w 199"/>
                  <a:gd name="T17" fmla="*/ 0 h 71"/>
                  <a:gd name="T18" fmla="*/ 67 w 199"/>
                  <a:gd name="T19" fmla="*/ 0 h 71"/>
                  <a:gd name="T20" fmla="*/ 135 w 199"/>
                  <a:gd name="T21" fmla="*/ 6 h 71"/>
                  <a:gd name="T22" fmla="*/ 178 w 199"/>
                  <a:gd name="T23" fmla="*/ 34 h 71"/>
                  <a:gd name="T24" fmla="*/ 178 w 199"/>
                  <a:gd name="T25" fmla="*/ 34 h 71"/>
                  <a:gd name="T26" fmla="*/ 199 w 199"/>
                  <a:gd name="T27" fmla="*/ 62 h 71"/>
                  <a:gd name="T28" fmla="*/ 199 w 199"/>
                  <a:gd name="T29" fmla="*/ 71 h 71"/>
                  <a:gd name="T30" fmla="*/ 163 w 199"/>
                  <a:gd name="T31" fmla="*/ 68 h 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99"/>
                  <a:gd name="T49" fmla="*/ 0 h 71"/>
                  <a:gd name="T50" fmla="*/ 199 w 199"/>
                  <a:gd name="T51" fmla="*/ 71 h 7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99" h="71">
                    <a:moveTo>
                      <a:pt x="163" y="68"/>
                    </a:moveTo>
                    <a:lnTo>
                      <a:pt x="144" y="62"/>
                    </a:lnTo>
                    <a:lnTo>
                      <a:pt x="110" y="56"/>
                    </a:lnTo>
                    <a:lnTo>
                      <a:pt x="61" y="49"/>
                    </a:lnTo>
                    <a:lnTo>
                      <a:pt x="21" y="34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67" y="0"/>
                    </a:lnTo>
                    <a:lnTo>
                      <a:pt x="135" y="6"/>
                    </a:lnTo>
                    <a:lnTo>
                      <a:pt x="178" y="34"/>
                    </a:lnTo>
                    <a:lnTo>
                      <a:pt x="199" y="62"/>
                    </a:lnTo>
                    <a:lnTo>
                      <a:pt x="199" y="71"/>
                    </a:lnTo>
                    <a:lnTo>
                      <a:pt x="163" y="68"/>
                    </a:lnTo>
                    <a:close/>
                  </a:path>
                </a:pathLst>
              </a:custGeom>
              <a:solidFill>
                <a:srgbClr val="39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55" name="Freeform 278"/>
              <p:cNvSpPr>
                <a:spLocks/>
              </p:cNvSpPr>
              <p:nvPr/>
            </p:nvSpPr>
            <p:spPr bwMode="auto">
              <a:xfrm>
                <a:off x="5576" y="3742"/>
                <a:ext cx="157" cy="56"/>
              </a:xfrm>
              <a:custGeom>
                <a:avLst/>
                <a:gdLst>
                  <a:gd name="T0" fmla="*/ 123 w 157"/>
                  <a:gd name="T1" fmla="*/ 49 h 56"/>
                  <a:gd name="T2" fmla="*/ 114 w 157"/>
                  <a:gd name="T3" fmla="*/ 43 h 56"/>
                  <a:gd name="T4" fmla="*/ 89 w 157"/>
                  <a:gd name="T5" fmla="*/ 37 h 56"/>
                  <a:gd name="T6" fmla="*/ 59 w 157"/>
                  <a:gd name="T7" fmla="*/ 34 h 56"/>
                  <a:gd name="T8" fmla="*/ 59 w 157"/>
                  <a:gd name="T9" fmla="*/ 34 h 56"/>
                  <a:gd name="T10" fmla="*/ 25 w 157"/>
                  <a:gd name="T11" fmla="*/ 22 h 56"/>
                  <a:gd name="T12" fmla="*/ 0 w 157"/>
                  <a:gd name="T13" fmla="*/ 6 h 56"/>
                  <a:gd name="T14" fmla="*/ 6 w 157"/>
                  <a:gd name="T15" fmla="*/ 0 h 56"/>
                  <a:gd name="T16" fmla="*/ 6 w 157"/>
                  <a:gd name="T17" fmla="*/ 0 h 56"/>
                  <a:gd name="T18" fmla="*/ 52 w 157"/>
                  <a:gd name="T19" fmla="*/ 0 h 56"/>
                  <a:gd name="T20" fmla="*/ 108 w 157"/>
                  <a:gd name="T21" fmla="*/ 10 h 56"/>
                  <a:gd name="T22" fmla="*/ 142 w 157"/>
                  <a:gd name="T23" fmla="*/ 34 h 56"/>
                  <a:gd name="T24" fmla="*/ 142 w 157"/>
                  <a:gd name="T25" fmla="*/ 34 h 56"/>
                  <a:gd name="T26" fmla="*/ 157 w 157"/>
                  <a:gd name="T27" fmla="*/ 49 h 56"/>
                  <a:gd name="T28" fmla="*/ 151 w 157"/>
                  <a:gd name="T29" fmla="*/ 56 h 56"/>
                  <a:gd name="T30" fmla="*/ 123 w 157"/>
                  <a:gd name="T31" fmla="*/ 49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7"/>
                  <a:gd name="T49" fmla="*/ 0 h 56"/>
                  <a:gd name="T50" fmla="*/ 157 w 157"/>
                  <a:gd name="T51" fmla="*/ 56 h 5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7" h="56">
                    <a:moveTo>
                      <a:pt x="123" y="49"/>
                    </a:moveTo>
                    <a:lnTo>
                      <a:pt x="114" y="43"/>
                    </a:lnTo>
                    <a:lnTo>
                      <a:pt x="89" y="37"/>
                    </a:lnTo>
                    <a:lnTo>
                      <a:pt x="59" y="34"/>
                    </a:lnTo>
                    <a:lnTo>
                      <a:pt x="25" y="22"/>
                    </a:lnTo>
                    <a:lnTo>
                      <a:pt x="0" y="6"/>
                    </a:lnTo>
                    <a:lnTo>
                      <a:pt x="6" y="0"/>
                    </a:lnTo>
                    <a:lnTo>
                      <a:pt x="52" y="0"/>
                    </a:lnTo>
                    <a:lnTo>
                      <a:pt x="108" y="10"/>
                    </a:lnTo>
                    <a:lnTo>
                      <a:pt x="142" y="34"/>
                    </a:lnTo>
                    <a:lnTo>
                      <a:pt x="157" y="49"/>
                    </a:lnTo>
                    <a:lnTo>
                      <a:pt x="151" y="56"/>
                    </a:lnTo>
                    <a:lnTo>
                      <a:pt x="123" y="49"/>
                    </a:lnTo>
                    <a:close/>
                  </a:path>
                </a:pathLst>
              </a:custGeom>
              <a:solidFill>
                <a:srgbClr val="4CB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56" name="Freeform 279"/>
              <p:cNvSpPr>
                <a:spLocks/>
              </p:cNvSpPr>
              <p:nvPr/>
            </p:nvSpPr>
            <p:spPr bwMode="auto">
              <a:xfrm>
                <a:off x="3869" y="1279"/>
                <a:ext cx="903" cy="833"/>
              </a:xfrm>
              <a:custGeom>
                <a:avLst/>
                <a:gdLst>
                  <a:gd name="T0" fmla="*/ 34 w 903"/>
                  <a:gd name="T1" fmla="*/ 387 h 833"/>
                  <a:gd name="T2" fmla="*/ 166 w 903"/>
                  <a:gd name="T3" fmla="*/ 298 h 833"/>
                  <a:gd name="T4" fmla="*/ 193 w 903"/>
                  <a:gd name="T5" fmla="*/ 270 h 833"/>
                  <a:gd name="T6" fmla="*/ 233 w 903"/>
                  <a:gd name="T7" fmla="*/ 221 h 833"/>
                  <a:gd name="T8" fmla="*/ 249 w 903"/>
                  <a:gd name="T9" fmla="*/ 181 h 833"/>
                  <a:gd name="T10" fmla="*/ 261 w 903"/>
                  <a:gd name="T11" fmla="*/ 172 h 833"/>
                  <a:gd name="T12" fmla="*/ 301 w 903"/>
                  <a:gd name="T13" fmla="*/ 148 h 833"/>
                  <a:gd name="T14" fmla="*/ 372 w 903"/>
                  <a:gd name="T15" fmla="*/ 120 h 833"/>
                  <a:gd name="T16" fmla="*/ 454 w 903"/>
                  <a:gd name="T17" fmla="*/ 89 h 833"/>
                  <a:gd name="T18" fmla="*/ 543 w 903"/>
                  <a:gd name="T19" fmla="*/ 55 h 833"/>
                  <a:gd name="T20" fmla="*/ 620 w 903"/>
                  <a:gd name="T21" fmla="*/ 28 h 833"/>
                  <a:gd name="T22" fmla="*/ 676 w 903"/>
                  <a:gd name="T23" fmla="*/ 6 h 833"/>
                  <a:gd name="T24" fmla="*/ 700 w 903"/>
                  <a:gd name="T25" fmla="*/ 0 h 833"/>
                  <a:gd name="T26" fmla="*/ 715 w 903"/>
                  <a:gd name="T27" fmla="*/ 6 h 833"/>
                  <a:gd name="T28" fmla="*/ 789 w 903"/>
                  <a:gd name="T29" fmla="*/ 65 h 833"/>
                  <a:gd name="T30" fmla="*/ 866 w 903"/>
                  <a:gd name="T31" fmla="*/ 148 h 833"/>
                  <a:gd name="T32" fmla="*/ 894 w 903"/>
                  <a:gd name="T33" fmla="*/ 215 h 833"/>
                  <a:gd name="T34" fmla="*/ 900 w 903"/>
                  <a:gd name="T35" fmla="*/ 366 h 833"/>
                  <a:gd name="T36" fmla="*/ 875 w 903"/>
                  <a:gd name="T37" fmla="*/ 409 h 833"/>
                  <a:gd name="T38" fmla="*/ 817 w 903"/>
                  <a:gd name="T39" fmla="*/ 482 h 833"/>
                  <a:gd name="T40" fmla="*/ 798 w 903"/>
                  <a:gd name="T41" fmla="*/ 492 h 833"/>
                  <a:gd name="T42" fmla="*/ 783 w 903"/>
                  <a:gd name="T43" fmla="*/ 516 h 833"/>
                  <a:gd name="T44" fmla="*/ 771 w 903"/>
                  <a:gd name="T45" fmla="*/ 532 h 833"/>
                  <a:gd name="T46" fmla="*/ 731 w 903"/>
                  <a:gd name="T47" fmla="*/ 550 h 833"/>
                  <a:gd name="T48" fmla="*/ 709 w 903"/>
                  <a:gd name="T49" fmla="*/ 559 h 833"/>
                  <a:gd name="T50" fmla="*/ 682 w 903"/>
                  <a:gd name="T51" fmla="*/ 614 h 833"/>
                  <a:gd name="T52" fmla="*/ 676 w 903"/>
                  <a:gd name="T53" fmla="*/ 633 h 833"/>
                  <a:gd name="T54" fmla="*/ 666 w 903"/>
                  <a:gd name="T55" fmla="*/ 682 h 833"/>
                  <a:gd name="T56" fmla="*/ 672 w 903"/>
                  <a:gd name="T57" fmla="*/ 688 h 833"/>
                  <a:gd name="T58" fmla="*/ 648 w 903"/>
                  <a:gd name="T59" fmla="*/ 697 h 833"/>
                  <a:gd name="T60" fmla="*/ 633 w 903"/>
                  <a:gd name="T61" fmla="*/ 697 h 833"/>
                  <a:gd name="T62" fmla="*/ 614 w 903"/>
                  <a:gd name="T63" fmla="*/ 697 h 833"/>
                  <a:gd name="T64" fmla="*/ 611 w 903"/>
                  <a:gd name="T65" fmla="*/ 704 h 833"/>
                  <a:gd name="T66" fmla="*/ 583 w 903"/>
                  <a:gd name="T67" fmla="*/ 731 h 833"/>
                  <a:gd name="T68" fmla="*/ 577 w 903"/>
                  <a:gd name="T69" fmla="*/ 737 h 833"/>
                  <a:gd name="T70" fmla="*/ 565 w 903"/>
                  <a:gd name="T71" fmla="*/ 750 h 833"/>
                  <a:gd name="T72" fmla="*/ 531 w 903"/>
                  <a:gd name="T73" fmla="*/ 750 h 833"/>
                  <a:gd name="T74" fmla="*/ 531 w 903"/>
                  <a:gd name="T75" fmla="*/ 765 h 833"/>
                  <a:gd name="T76" fmla="*/ 531 w 903"/>
                  <a:gd name="T77" fmla="*/ 780 h 833"/>
                  <a:gd name="T78" fmla="*/ 510 w 903"/>
                  <a:gd name="T79" fmla="*/ 786 h 833"/>
                  <a:gd name="T80" fmla="*/ 500 w 903"/>
                  <a:gd name="T81" fmla="*/ 780 h 833"/>
                  <a:gd name="T82" fmla="*/ 467 w 903"/>
                  <a:gd name="T83" fmla="*/ 786 h 833"/>
                  <a:gd name="T84" fmla="*/ 448 w 903"/>
                  <a:gd name="T85" fmla="*/ 799 h 833"/>
                  <a:gd name="T86" fmla="*/ 399 w 903"/>
                  <a:gd name="T87" fmla="*/ 833 h 833"/>
                  <a:gd name="T88" fmla="*/ 365 w 903"/>
                  <a:gd name="T89" fmla="*/ 833 h 833"/>
                  <a:gd name="T90" fmla="*/ 322 w 903"/>
                  <a:gd name="T91" fmla="*/ 777 h 833"/>
                  <a:gd name="T92" fmla="*/ 282 w 903"/>
                  <a:gd name="T93" fmla="*/ 731 h 833"/>
                  <a:gd name="T94" fmla="*/ 276 w 903"/>
                  <a:gd name="T95" fmla="*/ 722 h 833"/>
                  <a:gd name="T96" fmla="*/ 233 w 903"/>
                  <a:gd name="T97" fmla="*/ 716 h 833"/>
                  <a:gd name="T98" fmla="*/ 215 w 903"/>
                  <a:gd name="T99" fmla="*/ 722 h 833"/>
                  <a:gd name="T100" fmla="*/ 200 w 903"/>
                  <a:gd name="T101" fmla="*/ 731 h 833"/>
                  <a:gd name="T102" fmla="*/ 117 w 903"/>
                  <a:gd name="T103" fmla="*/ 614 h 8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903"/>
                  <a:gd name="T157" fmla="*/ 0 h 833"/>
                  <a:gd name="T158" fmla="*/ 903 w 903"/>
                  <a:gd name="T159" fmla="*/ 833 h 8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903" h="833">
                    <a:moveTo>
                      <a:pt x="0" y="399"/>
                    </a:moveTo>
                    <a:lnTo>
                      <a:pt x="34" y="387"/>
                    </a:lnTo>
                    <a:lnTo>
                      <a:pt x="98" y="350"/>
                    </a:lnTo>
                    <a:lnTo>
                      <a:pt x="166" y="298"/>
                    </a:lnTo>
                    <a:lnTo>
                      <a:pt x="193" y="270"/>
                    </a:lnTo>
                    <a:lnTo>
                      <a:pt x="215" y="243"/>
                    </a:lnTo>
                    <a:lnTo>
                      <a:pt x="233" y="221"/>
                    </a:lnTo>
                    <a:lnTo>
                      <a:pt x="243" y="200"/>
                    </a:lnTo>
                    <a:lnTo>
                      <a:pt x="249" y="181"/>
                    </a:lnTo>
                    <a:lnTo>
                      <a:pt x="261" y="172"/>
                    </a:lnTo>
                    <a:lnTo>
                      <a:pt x="276" y="166"/>
                    </a:lnTo>
                    <a:lnTo>
                      <a:pt x="301" y="148"/>
                    </a:lnTo>
                    <a:lnTo>
                      <a:pt x="332" y="138"/>
                    </a:lnTo>
                    <a:lnTo>
                      <a:pt x="372" y="120"/>
                    </a:lnTo>
                    <a:lnTo>
                      <a:pt x="411" y="105"/>
                    </a:lnTo>
                    <a:lnTo>
                      <a:pt x="454" y="89"/>
                    </a:lnTo>
                    <a:lnTo>
                      <a:pt x="500" y="71"/>
                    </a:lnTo>
                    <a:lnTo>
                      <a:pt x="543" y="55"/>
                    </a:lnTo>
                    <a:lnTo>
                      <a:pt x="586" y="37"/>
                    </a:lnTo>
                    <a:lnTo>
                      <a:pt x="620" y="28"/>
                    </a:lnTo>
                    <a:lnTo>
                      <a:pt x="654" y="16"/>
                    </a:lnTo>
                    <a:lnTo>
                      <a:pt x="676" y="6"/>
                    </a:lnTo>
                    <a:lnTo>
                      <a:pt x="694" y="0"/>
                    </a:lnTo>
                    <a:lnTo>
                      <a:pt x="700" y="0"/>
                    </a:lnTo>
                    <a:lnTo>
                      <a:pt x="715" y="6"/>
                    </a:lnTo>
                    <a:lnTo>
                      <a:pt x="749" y="28"/>
                    </a:lnTo>
                    <a:lnTo>
                      <a:pt x="789" y="65"/>
                    </a:lnTo>
                    <a:lnTo>
                      <a:pt x="832" y="105"/>
                    </a:lnTo>
                    <a:lnTo>
                      <a:pt x="866" y="148"/>
                    </a:lnTo>
                    <a:lnTo>
                      <a:pt x="894" y="215"/>
                    </a:lnTo>
                    <a:lnTo>
                      <a:pt x="903" y="292"/>
                    </a:lnTo>
                    <a:lnTo>
                      <a:pt x="900" y="366"/>
                    </a:lnTo>
                    <a:lnTo>
                      <a:pt x="875" y="409"/>
                    </a:lnTo>
                    <a:lnTo>
                      <a:pt x="847" y="455"/>
                    </a:lnTo>
                    <a:lnTo>
                      <a:pt x="817" y="482"/>
                    </a:lnTo>
                    <a:lnTo>
                      <a:pt x="798" y="492"/>
                    </a:lnTo>
                    <a:lnTo>
                      <a:pt x="789" y="504"/>
                    </a:lnTo>
                    <a:lnTo>
                      <a:pt x="783" y="516"/>
                    </a:lnTo>
                    <a:lnTo>
                      <a:pt x="771" y="532"/>
                    </a:lnTo>
                    <a:lnTo>
                      <a:pt x="755" y="544"/>
                    </a:lnTo>
                    <a:lnTo>
                      <a:pt x="731" y="550"/>
                    </a:lnTo>
                    <a:lnTo>
                      <a:pt x="709" y="559"/>
                    </a:lnTo>
                    <a:lnTo>
                      <a:pt x="694" y="587"/>
                    </a:lnTo>
                    <a:lnTo>
                      <a:pt x="682" y="614"/>
                    </a:lnTo>
                    <a:lnTo>
                      <a:pt x="676" y="633"/>
                    </a:lnTo>
                    <a:lnTo>
                      <a:pt x="672" y="661"/>
                    </a:lnTo>
                    <a:lnTo>
                      <a:pt x="666" y="682"/>
                    </a:lnTo>
                    <a:lnTo>
                      <a:pt x="672" y="688"/>
                    </a:lnTo>
                    <a:lnTo>
                      <a:pt x="666" y="697"/>
                    </a:lnTo>
                    <a:lnTo>
                      <a:pt x="648" y="697"/>
                    </a:lnTo>
                    <a:lnTo>
                      <a:pt x="633" y="697"/>
                    </a:lnTo>
                    <a:lnTo>
                      <a:pt x="620" y="697"/>
                    </a:lnTo>
                    <a:lnTo>
                      <a:pt x="614" y="697"/>
                    </a:lnTo>
                    <a:lnTo>
                      <a:pt x="611" y="704"/>
                    </a:lnTo>
                    <a:lnTo>
                      <a:pt x="593" y="716"/>
                    </a:lnTo>
                    <a:lnTo>
                      <a:pt x="583" y="731"/>
                    </a:lnTo>
                    <a:lnTo>
                      <a:pt x="577" y="737"/>
                    </a:lnTo>
                    <a:lnTo>
                      <a:pt x="571" y="743"/>
                    </a:lnTo>
                    <a:lnTo>
                      <a:pt x="565" y="750"/>
                    </a:lnTo>
                    <a:lnTo>
                      <a:pt x="531" y="750"/>
                    </a:lnTo>
                    <a:lnTo>
                      <a:pt x="531" y="753"/>
                    </a:lnTo>
                    <a:lnTo>
                      <a:pt x="531" y="765"/>
                    </a:lnTo>
                    <a:lnTo>
                      <a:pt x="531" y="780"/>
                    </a:lnTo>
                    <a:lnTo>
                      <a:pt x="522" y="786"/>
                    </a:lnTo>
                    <a:lnTo>
                      <a:pt x="510" y="786"/>
                    </a:lnTo>
                    <a:lnTo>
                      <a:pt x="500" y="780"/>
                    </a:lnTo>
                    <a:lnTo>
                      <a:pt x="482" y="780"/>
                    </a:lnTo>
                    <a:lnTo>
                      <a:pt x="467" y="786"/>
                    </a:lnTo>
                    <a:lnTo>
                      <a:pt x="448" y="799"/>
                    </a:lnTo>
                    <a:lnTo>
                      <a:pt x="427" y="820"/>
                    </a:lnTo>
                    <a:lnTo>
                      <a:pt x="399" y="833"/>
                    </a:lnTo>
                    <a:lnTo>
                      <a:pt x="365" y="833"/>
                    </a:lnTo>
                    <a:lnTo>
                      <a:pt x="344" y="808"/>
                    </a:lnTo>
                    <a:lnTo>
                      <a:pt x="322" y="777"/>
                    </a:lnTo>
                    <a:lnTo>
                      <a:pt x="301" y="750"/>
                    </a:lnTo>
                    <a:lnTo>
                      <a:pt x="282" y="731"/>
                    </a:lnTo>
                    <a:lnTo>
                      <a:pt x="276" y="722"/>
                    </a:lnTo>
                    <a:lnTo>
                      <a:pt x="261" y="716"/>
                    </a:lnTo>
                    <a:lnTo>
                      <a:pt x="233" y="716"/>
                    </a:lnTo>
                    <a:lnTo>
                      <a:pt x="215" y="722"/>
                    </a:lnTo>
                    <a:lnTo>
                      <a:pt x="206" y="725"/>
                    </a:lnTo>
                    <a:lnTo>
                      <a:pt x="200" y="731"/>
                    </a:lnTo>
                    <a:lnTo>
                      <a:pt x="117" y="614"/>
                    </a:lnTo>
                    <a:lnTo>
                      <a:pt x="0" y="399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57" name="Freeform 280"/>
              <p:cNvSpPr>
                <a:spLocks/>
              </p:cNvSpPr>
              <p:nvPr/>
            </p:nvSpPr>
            <p:spPr bwMode="auto">
              <a:xfrm>
                <a:off x="4317" y="1844"/>
                <a:ext cx="224" cy="188"/>
              </a:xfrm>
              <a:custGeom>
                <a:avLst/>
                <a:gdLst>
                  <a:gd name="T0" fmla="*/ 212 w 224"/>
                  <a:gd name="T1" fmla="*/ 132 h 188"/>
                  <a:gd name="T2" fmla="*/ 200 w 224"/>
                  <a:gd name="T3" fmla="*/ 132 h 188"/>
                  <a:gd name="T4" fmla="*/ 185 w 224"/>
                  <a:gd name="T5" fmla="*/ 132 h 188"/>
                  <a:gd name="T6" fmla="*/ 166 w 224"/>
                  <a:gd name="T7" fmla="*/ 132 h 188"/>
                  <a:gd name="T8" fmla="*/ 163 w 224"/>
                  <a:gd name="T9" fmla="*/ 139 h 188"/>
                  <a:gd name="T10" fmla="*/ 135 w 224"/>
                  <a:gd name="T11" fmla="*/ 166 h 188"/>
                  <a:gd name="T12" fmla="*/ 135 w 224"/>
                  <a:gd name="T13" fmla="*/ 166 h 188"/>
                  <a:gd name="T14" fmla="*/ 135 w 224"/>
                  <a:gd name="T15" fmla="*/ 166 h 188"/>
                  <a:gd name="T16" fmla="*/ 135 w 224"/>
                  <a:gd name="T17" fmla="*/ 166 h 188"/>
                  <a:gd name="T18" fmla="*/ 117 w 224"/>
                  <a:gd name="T19" fmla="*/ 151 h 188"/>
                  <a:gd name="T20" fmla="*/ 111 w 224"/>
                  <a:gd name="T21" fmla="*/ 129 h 188"/>
                  <a:gd name="T22" fmla="*/ 83 w 224"/>
                  <a:gd name="T23" fmla="*/ 132 h 188"/>
                  <a:gd name="T24" fmla="*/ 74 w 224"/>
                  <a:gd name="T25" fmla="*/ 139 h 188"/>
                  <a:gd name="T26" fmla="*/ 34 w 224"/>
                  <a:gd name="T27" fmla="*/ 166 h 188"/>
                  <a:gd name="T28" fmla="*/ 19 w 224"/>
                  <a:gd name="T29" fmla="*/ 185 h 188"/>
                  <a:gd name="T30" fmla="*/ 0 w 224"/>
                  <a:gd name="T31" fmla="*/ 166 h 188"/>
                  <a:gd name="T32" fmla="*/ 19 w 224"/>
                  <a:gd name="T33" fmla="*/ 129 h 188"/>
                  <a:gd name="T34" fmla="*/ 34 w 224"/>
                  <a:gd name="T35" fmla="*/ 49 h 188"/>
                  <a:gd name="T36" fmla="*/ 56 w 224"/>
                  <a:gd name="T37" fmla="*/ 34 h 188"/>
                  <a:gd name="T38" fmla="*/ 102 w 224"/>
                  <a:gd name="T39" fmla="*/ 68 h 188"/>
                  <a:gd name="T40" fmla="*/ 129 w 224"/>
                  <a:gd name="T41" fmla="*/ 56 h 188"/>
                  <a:gd name="T42" fmla="*/ 151 w 224"/>
                  <a:gd name="T43" fmla="*/ 16 h 188"/>
                  <a:gd name="T44" fmla="*/ 157 w 224"/>
                  <a:gd name="T45" fmla="*/ 0 h 188"/>
                  <a:gd name="T46" fmla="*/ 185 w 224"/>
                  <a:gd name="T47" fmla="*/ 16 h 188"/>
                  <a:gd name="T48" fmla="*/ 206 w 224"/>
                  <a:gd name="T49" fmla="*/ 6 h 188"/>
                  <a:gd name="T50" fmla="*/ 218 w 224"/>
                  <a:gd name="T51" fmla="*/ 49 h 188"/>
                  <a:gd name="T52" fmla="*/ 212 w 224"/>
                  <a:gd name="T53" fmla="*/ 83 h 188"/>
                  <a:gd name="T54" fmla="*/ 200 w 224"/>
                  <a:gd name="T55" fmla="*/ 102 h 188"/>
                  <a:gd name="T56" fmla="*/ 191 w 224"/>
                  <a:gd name="T57" fmla="*/ 96 h 188"/>
                  <a:gd name="T58" fmla="*/ 166 w 224"/>
                  <a:gd name="T59" fmla="*/ 83 h 188"/>
                  <a:gd name="T60" fmla="*/ 166 w 224"/>
                  <a:gd name="T61" fmla="*/ 96 h 188"/>
                  <a:gd name="T62" fmla="*/ 185 w 224"/>
                  <a:gd name="T63" fmla="*/ 117 h 188"/>
                  <a:gd name="T64" fmla="*/ 200 w 224"/>
                  <a:gd name="T65" fmla="*/ 123 h 188"/>
                  <a:gd name="T66" fmla="*/ 218 w 224"/>
                  <a:gd name="T67" fmla="*/ 132 h 18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4"/>
                  <a:gd name="T103" fmla="*/ 0 h 188"/>
                  <a:gd name="T104" fmla="*/ 224 w 224"/>
                  <a:gd name="T105" fmla="*/ 188 h 18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4" h="188">
                    <a:moveTo>
                      <a:pt x="218" y="132"/>
                    </a:moveTo>
                    <a:lnTo>
                      <a:pt x="212" y="132"/>
                    </a:lnTo>
                    <a:lnTo>
                      <a:pt x="206" y="132"/>
                    </a:lnTo>
                    <a:lnTo>
                      <a:pt x="200" y="132"/>
                    </a:lnTo>
                    <a:lnTo>
                      <a:pt x="185" y="132"/>
                    </a:lnTo>
                    <a:lnTo>
                      <a:pt x="172" y="132"/>
                    </a:lnTo>
                    <a:lnTo>
                      <a:pt x="166" y="132"/>
                    </a:lnTo>
                    <a:lnTo>
                      <a:pt x="163" y="139"/>
                    </a:lnTo>
                    <a:lnTo>
                      <a:pt x="145" y="151"/>
                    </a:lnTo>
                    <a:lnTo>
                      <a:pt x="135" y="166"/>
                    </a:lnTo>
                    <a:lnTo>
                      <a:pt x="129" y="166"/>
                    </a:lnTo>
                    <a:lnTo>
                      <a:pt x="117" y="151"/>
                    </a:lnTo>
                    <a:lnTo>
                      <a:pt x="111" y="129"/>
                    </a:lnTo>
                    <a:lnTo>
                      <a:pt x="95" y="129"/>
                    </a:lnTo>
                    <a:lnTo>
                      <a:pt x="83" y="132"/>
                    </a:lnTo>
                    <a:lnTo>
                      <a:pt x="74" y="139"/>
                    </a:lnTo>
                    <a:lnTo>
                      <a:pt x="56" y="151"/>
                    </a:lnTo>
                    <a:lnTo>
                      <a:pt x="34" y="166"/>
                    </a:lnTo>
                    <a:lnTo>
                      <a:pt x="19" y="185"/>
                    </a:lnTo>
                    <a:lnTo>
                      <a:pt x="0" y="188"/>
                    </a:lnTo>
                    <a:lnTo>
                      <a:pt x="0" y="166"/>
                    </a:lnTo>
                    <a:lnTo>
                      <a:pt x="19" y="129"/>
                    </a:lnTo>
                    <a:lnTo>
                      <a:pt x="28" y="83"/>
                    </a:lnTo>
                    <a:lnTo>
                      <a:pt x="34" y="49"/>
                    </a:lnTo>
                    <a:lnTo>
                      <a:pt x="56" y="34"/>
                    </a:lnTo>
                    <a:lnTo>
                      <a:pt x="80" y="49"/>
                    </a:lnTo>
                    <a:lnTo>
                      <a:pt x="102" y="68"/>
                    </a:lnTo>
                    <a:lnTo>
                      <a:pt x="129" y="56"/>
                    </a:lnTo>
                    <a:lnTo>
                      <a:pt x="145" y="43"/>
                    </a:lnTo>
                    <a:lnTo>
                      <a:pt x="151" y="16"/>
                    </a:lnTo>
                    <a:lnTo>
                      <a:pt x="157" y="0"/>
                    </a:lnTo>
                    <a:lnTo>
                      <a:pt x="163" y="13"/>
                    </a:lnTo>
                    <a:lnTo>
                      <a:pt x="185" y="16"/>
                    </a:lnTo>
                    <a:lnTo>
                      <a:pt x="206" y="6"/>
                    </a:lnTo>
                    <a:lnTo>
                      <a:pt x="224" y="16"/>
                    </a:lnTo>
                    <a:lnTo>
                      <a:pt x="218" y="49"/>
                    </a:lnTo>
                    <a:lnTo>
                      <a:pt x="212" y="83"/>
                    </a:lnTo>
                    <a:lnTo>
                      <a:pt x="206" y="102"/>
                    </a:lnTo>
                    <a:lnTo>
                      <a:pt x="200" y="102"/>
                    </a:lnTo>
                    <a:lnTo>
                      <a:pt x="191" y="96"/>
                    </a:lnTo>
                    <a:lnTo>
                      <a:pt x="178" y="83"/>
                    </a:lnTo>
                    <a:lnTo>
                      <a:pt x="166" y="83"/>
                    </a:lnTo>
                    <a:lnTo>
                      <a:pt x="166" y="96"/>
                    </a:lnTo>
                    <a:lnTo>
                      <a:pt x="172" y="105"/>
                    </a:lnTo>
                    <a:lnTo>
                      <a:pt x="185" y="117"/>
                    </a:lnTo>
                    <a:lnTo>
                      <a:pt x="200" y="123"/>
                    </a:lnTo>
                    <a:lnTo>
                      <a:pt x="212" y="129"/>
                    </a:lnTo>
                    <a:lnTo>
                      <a:pt x="218" y="132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58" name="Freeform 281"/>
              <p:cNvSpPr>
                <a:spLocks/>
              </p:cNvSpPr>
              <p:nvPr/>
            </p:nvSpPr>
            <p:spPr bwMode="auto">
              <a:xfrm>
                <a:off x="4369" y="1995"/>
                <a:ext cx="65" cy="34"/>
              </a:xfrm>
              <a:custGeom>
                <a:avLst/>
                <a:gdLst>
                  <a:gd name="T0" fmla="*/ 31 w 65"/>
                  <a:gd name="T1" fmla="*/ 34 h 34"/>
                  <a:gd name="T2" fmla="*/ 65 w 65"/>
                  <a:gd name="T3" fmla="*/ 34 h 34"/>
                  <a:gd name="T4" fmla="*/ 59 w 65"/>
                  <a:gd name="T5" fmla="*/ 27 h 34"/>
                  <a:gd name="T6" fmla="*/ 50 w 65"/>
                  <a:gd name="T7" fmla="*/ 21 h 34"/>
                  <a:gd name="T8" fmla="*/ 31 w 65"/>
                  <a:gd name="T9" fmla="*/ 15 h 34"/>
                  <a:gd name="T10" fmla="*/ 31 w 65"/>
                  <a:gd name="T11" fmla="*/ 15 h 34"/>
                  <a:gd name="T12" fmla="*/ 22 w 65"/>
                  <a:gd name="T13" fmla="*/ 6 h 34"/>
                  <a:gd name="T14" fmla="*/ 16 w 65"/>
                  <a:gd name="T15" fmla="*/ 0 h 34"/>
                  <a:gd name="T16" fmla="*/ 16 w 65"/>
                  <a:gd name="T17" fmla="*/ 0 h 34"/>
                  <a:gd name="T18" fmla="*/ 16 w 65"/>
                  <a:gd name="T19" fmla="*/ 0 h 34"/>
                  <a:gd name="T20" fmla="*/ 10 w 65"/>
                  <a:gd name="T21" fmla="*/ 0 h 34"/>
                  <a:gd name="T22" fmla="*/ 0 w 65"/>
                  <a:gd name="T23" fmla="*/ 0 h 34"/>
                  <a:gd name="T24" fmla="*/ 0 w 65"/>
                  <a:gd name="T25" fmla="*/ 15 h 34"/>
                  <a:gd name="T26" fmla="*/ 0 w 65"/>
                  <a:gd name="T27" fmla="*/ 15 h 34"/>
                  <a:gd name="T28" fmla="*/ 16 w 65"/>
                  <a:gd name="T29" fmla="*/ 21 h 34"/>
                  <a:gd name="T30" fmla="*/ 28 w 65"/>
                  <a:gd name="T31" fmla="*/ 27 h 34"/>
                  <a:gd name="T32" fmla="*/ 31 w 65"/>
                  <a:gd name="T33" fmla="*/ 34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34"/>
                  <a:gd name="T53" fmla="*/ 65 w 65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34">
                    <a:moveTo>
                      <a:pt x="31" y="34"/>
                    </a:moveTo>
                    <a:lnTo>
                      <a:pt x="65" y="34"/>
                    </a:lnTo>
                    <a:lnTo>
                      <a:pt x="59" y="27"/>
                    </a:lnTo>
                    <a:lnTo>
                      <a:pt x="50" y="21"/>
                    </a:lnTo>
                    <a:lnTo>
                      <a:pt x="31" y="15"/>
                    </a:lnTo>
                    <a:lnTo>
                      <a:pt x="22" y="6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5"/>
                    </a:lnTo>
                    <a:lnTo>
                      <a:pt x="16" y="21"/>
                    </a:lnTo>
                    <a:lnTo>
                      <a:pt x="28" y="27"/>
                    </a:lnTo>
                    <a:lnTo>
                      <a:pt x="31" y="34"/>
                    </a:lnTo>
                    <a:close/>
                  </a:path>
                </a:pathLst>
              </a:custGeom>
              <a:solidFill>
                <a:srgbClr val="541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59" name="Freeform 282"/>
              <p:cNvSpPr>
                <a:spLocks/>
              </p:cNvSpPr>
              <p:nvPr/>
            </p:nvSpPr>
            <p:spPr bwMode="auto">
              <a:xfrm>
                <a:off x="3967" y="1666"/>
                <a:ext cx="424" cy="446"/>
              </a:xfrm>
              <a:custGeom>
                <a:avLst/>
                <a:gdLst>
                  <a:gd name="T0" fmla="*/ 267 w 424"/>
                  <a:gd name="T1" fmla="*/ 378 h 446"/>
                  <a:gd name="T2" fmla="*/ 240 w 424"/>
                  <a:gd name="T3" fmla="*/ 307 h 446"/>
                  <a:gd name="T4" fmla="*/ 234 w 424"/>
                  <a:gd name="T5" fmla="*/ 218 h 446"/>
                  <a:gd name="T6" fmla="*/ 234 w 424"/>
                  <a:gd name="T7" fmla="*/ 145 h 446"/>
                  <a:gd name="T8" fmla="*/ 234 w 424"/>
                  <a:gd name="T9" fmla="*/ 145 h 446"/>
                  <a:gd name="T10" fmla="*/ 246 w 424"/>
                  <a:gd name="T11" fmla="*/ 95 h 446"/>
                  <a:gd name="T12" fmla="*/ 246 w 424"/>
                  <a:gd name="T13" fmla="*/ 46 h 446"/>
                  <a:gd name="T14" fmla="*/ 234 w 424"/>
                  <a:gd name="T15" fmla="*/ 12 h 446"/>
                  <a:gd name="T16" fmla="*/ 234 w 424"/>
                  <a:gd name="T17" fmla="*/ 12 h 446"/>
                  <a:gd name="T18" fmla="*/ 224 w 424"/>
                  <a:gd name="T19" fmla="*/ 0 h 446"/>
                  <a:gd name="T20" fmla="*/ 197 w 424"/>
                  <a:gd name="T21" fmla="*/ 40 h 446"/>
                  <a:gd name="T22" fmla="*/ 151 w 424"/>
                  <a:gd name="T23" fmla="*/ 95 h 446"/>
                  <a:gd name="T24" fmla="*/ 151 w 424"/>
                  <a:gd name="T25" fmla="*/ 95 h 446"/>
                  <a:gd name="T26" fmla="*/ 129 w 424"/>
                  <a:gd name="T27" fmla="*/ 117 h 446"/>
                  <a:gd name="T28" fmla="*/ 95 w 424"/>
                  <a:gd name="T29" fmla="*/ 135 h 446"/>
                  <a:gd name="T30" fmla="*/ 62 w 424"/>
                  <a:gd name="T31" fmla="*/ 151 h 446"/>
                  <a:gd name="T32" fmla="*/ 34 w 424"/>
                  <a:gd name="T33" fmla="*/ 166 h 446"/>
                  <a:gd name="T34" fmla="*/ 12 w 424"/>
                  <a:gd name="T35" fmla="*/ 172 h 446"/>
                  <a:gd name="T36" fmla="*/ 0 w 424"/>
                  <a:gd name="T37" fmla="*/ 178 h 446"/>
                  <a:gd name="T38" fmla="*/ 0 w 424"/>
                  <a:gd name="T39" fmla="*/ 178 h 446"/>
                  <a:gd name="T40" fmla="*/ 19 w 424"/>
                  <a:gd name="T41" fmla="*/ 227 h 446"/>
                  <a:gd name="T42" fmla="*/ 102 w 424"/>
                  <a:gd name="T43" fmla="*/ 344 h 446"/>
                  <a:gd name="T44" fmla="*/ 108 w 424"/>
                  <a:gd name="T45" fmla="*/ 338 h 446"/>
                  <a:gd name="T46" fmla="*/ 117 w 424"/>
                  <a:gd name="T47" fmla="*/ 335 h 446"/>
                  <a:gd name="T48" fmla="*/ 135 w 424"/>
                  <a:gd name="T49" fmla="*/ 329 h 446"/>
                  <a:gd name="T50" fmla="*/ 135 w 424"/>
                  <a:gd name="T51" fmla="*/ 329 h 446"/>
                  <a:gd name="T52" fmla="*/ 163 w 424"/>
                  <a:gd name="T53" fmla="*/ 329 h 446"/>
                  <a:gd name="T54" fmla="*/ 178 w 424"/>
                  <a:gd name="T55" fmla="*/ 335 h 446"/>
                  <a:gd name="T56" fmla="*/ 184 w 424"/>
                  <a:gd name="T57" fmla="*/ 344 h 446"/>
                  <a:gd name="T58" fmla="*/ 184 w 424"/>
                  <a:gd name="T59" fmla="*/ 344 h 446"/>
                  <a:gd name="T60" fmla="*/ 212 w 424"/>
                  <a:gd name="T61" fmla="*/ 372 h 446"/>
                  <a:gd name="T62" fmla="*/ 240 w 424"/>
                  <a:gd name="T63" fmla="*/ 412 h 446"/>
                  <a:gd name="T64" fmla="*/ 267 w 424"/>
                  <a:gd name="T65" fmla="*/ 446 h 446"/>
                  <a:gd name="T66" fmla="*/ 267 w 424"/>
                  <a:gd name="T67" fmla="*/ 446 h 446"/>
                  <a:gd name="T68" fmla="*/ 301 w 424"/>
                  <a:gd name="T69" fmla="*/ 446 h 446"/>
                  <a:gd name="T70" fmla="*/ 329 w 424"/>
                  <a:gd name="T71" fmla="*/ 433 h 446"/>
                  <a:gd name="T72" fmla="*/ 350 w 424"/>
                  <a:gd name="T73" fmla="*/ 412 h 446"/>
                  <a:gd name="T74" fmla="*/ 350 w 424"/>
                  <a:gd name="T75" fmla="*/ 412 h 446"/>
                  <a:gd name="T76" fmla="*/ 356 w 424"/>
                  <a:gd name="T77" fmla="*/ 406 h 446"/>
                  <a:gd name="T78" fmla="*/ 363 w 424"/>
                  <a:gd name="T79" fmla="*/ 399 h 446"/>
                  <a:gd name="T80" fmla="*/ 384 w 424"/>
                  <a:gd name="T81" fmla="*/ 393 h 446"/>
                  <a:gd name="T82" fmla="*/ 384 w 424"/>
                  <a:gd name="T83" fmla="*/ 393 h 446"/>
                  <a:gd name="T84" fmla="*/ 412 w 424"/>
                  <a:gd name="T85" fmla="*/ 399 h 446"/>
                  <a:gd name="T86" fmla="*/ 424 w 424"/>
                  <a:gd name="T87" fmla="*/ 399 h 446"/>
                  <a:gd name="T88" fmla="*/ 418 w 424"/>
                  <a:gd name="T89" fmla="*/ 393 h 446"/>
                  <a:gd name="T90" fmla="*/ 418 w 424"/>
                  <a:gd name="T91" fmla="*/ 393 h 446"/>
                  <a:gd name="T92" fmla="*/ 406 w 424"/>
                  <a:gd name="T93" fmla="*/ 366 h 446"/>
                  <a:gd name="T94" fmla="*/ 396 w 424"/>
                  <a:gd name="T95" fmla="*/ 350 h 446"/>
                  <a:gd name="T96" fmla="*/ 384 w 424"/>
                  <a:gd name="T97" fmla="*/ 344 h 446"/>
                  <a:gd name="T98" fmla="*/ 384 w 424"/>
                  <a:gd name="T99" fmla="*/ 344 h 446"/>
                  <a:gd name="T100" fmla="*/ 375 w 424"/>
                  <a:gd name="T101" fmla="*/ 350 h 446"/>
                  <a:gd name="T102" fmla="*/ 356 w 424"/>
                  <a:gd name="T103" fmla="*/ 363 h 446"/>
                  <a:gd name="T104" fmla="*/ 350 w 424"/>
                  <a:gd name="T105" fmla="*/ 378 h 446"/>
                  <a:gd name="T106" fmla="*/ 350 w 424"/>
                  <a:gd name="T107" fmla="*/ 378 h 446"/>
                  <a:gd name="T108" fmla="*/ 344 w 424"/>
                  <a:gd name="T109" fmla="*/ 390 h 446"/>
                  <a:gd name="T110" fmla="*/ 341 w 424"/>
                  <a:gd name="T111" fmla="*/ 399 h 446"/>
                  <a:gd name="T112" fmla="*/ 335 w 424"/>
                  <a:gd name="T113" fmla="*/ 412 h 446"/>
                  <a:gd name="T114" fmla="*/ 335 w 424"/>
                  <a:gd name="T115" fmla="*/ 412 h 446"/>
                  <a:gd name="T116" fmla="*/ 316 w 424"/>
                  <a:gd name="T117" fmla="*/ 418 h 446"/>
                  <a:gd name="T118" fmla="*/ 295 w 424"/>
                  <a:gd name="T119" fmla="*/ 412 h 446"/>
                  <a:gd name="T120" fmla="*/ 267 w 424"/>
                  <a:gd name="T121" fmla="*/ 378 h 4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24"/>
                  <a:gd name="T184" fmla="*/ 0 h 446"/>
                  <a:gd name="T185" fmla="*/ 424 w 424"/>
                  <a:gd name="T186" fmla="*/ 446 h 4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24" h="446">
                    <a:moveTo>
                      <a:pt x="267" y="378"/>
                    </a:moveTo>
                    <a:lnTo>
                      <a:pt x="240" y="307"/>
                    </a:lnTo>
                    <a:lnTo>
                      <a:pt x="234" y="218"/>
                    </a:lnTo>
                    <a:lnTo>
                      <a:pt x="234" y="145"/>
                    </a:lnTo>
                    <a:lnTo>
                      <a:pt x="246" y="95"/>
                    </a:lnTo>
                    <a:lnTo>
                      <a:pt x="246" y="46"/>
                    </a:lnTo>
                    <a:lnTo>
                      <a:pt x="234" y="12"/>
                    </a:lnTo>
                    <a:lnTo>
                      <a:pt x="224" y="0"/>
                    </a:lnTo>
                    <a:lnTo>
                      <a:pt x="197" y="40"/>
                    </a:lnTo>
                    <a:lnTo>
                      <a:pt x="151" y="95"/>
                    </a:lnTo>
                    <a:lnTo>
                      <a:pt x="129" y="117"/>
                    </a:lnTo>
                    <a:lnTo>
                      <a:pt x="95" y="135"/>
                    </a:lnTo>
                    <a:lnTo>
                      <a:pt x="62" y="151"/>
                    </a:lnTo>
                    <a:lnTo>
                      <a:pt x="34" y="166"/>
                    </a:lnTo>
                    <a:lnTo>
                      <a:pt x="12" y="172"/>
                    </a:lnTo>
                    <a:lnTo>
                      <a:pt x="0" y="178"/>
                    </a:lnTo>
                    <a:lnTo>
                      <a:pt x="19" y="227"/>
                    </a:lnTo>
                    <a:lnTo>
                      <a:pt x="102" y="344"/>
                    </a:lnTo>
                    <a:lnTo>
                      <a:pt x="108" y="338"/>
                    </a:lnTo>
                    <a:lnTo>
                      <a:pt x="117" y="335"/>
                    </a:lnTo>
                    <a:lnTo>
                      <a:pt x="135" y="329"/>
                    </a:lnTo>
                    <a:lnTo>
                      <a:pt x="163" y="329"/>
                    </a:lnTo>
                    <a:lnTo>
                      <a:pt x="178" y="335"/>
                    </a:lnTo>
                    <a:lnTo>
                      <a:pt x="184" y="344"/>
                    </a:lnTo>
                    <a:lnTo>
                      <a:pt x="212" y="372"/>
                    </a:lnTo>
                    <a:lnTo>
                      <a:pt x="240" y="412"/>
                    </a:lnTo>
                    <a:lnTo>
                      <a:pt x="267" y="446"/>
                    </a:lnTo>
                    <a:lnTo>
                      <a:pt x="301" y="446"/>
                    </a:lnTo>
                    <a:lnTo>
                      <a:pt x="329" y="433"/>
                    </a:lnTo>
                    <a:lnTo>
                      <a:pt x="350" y="412"/>
                    </a:lnTo>
                    <a:lnTo>
                      <a:pt x="356" y="406"/>
                    </a:lnTo>
                    <a:lnTo>
                      <a:pt x="363" y="399"/>
                    </a:lnTo>
                    <a:lnTo>
                      <a:pt x="384" y="393"/>
                    </a:lnTo>
                    <a:lnTo>
                      <a:pt x="412" y="399"/>
                    </a:lnTo>
                    <a:lnTo>
                      <a:pt x="424" y="399"/>
                    </a:lnTo>
                    <a:lnTo>
                      <a:pt x="418" y="393"/>
                    </a:lnTo>
                    <a:lnTo>
                      <a:pt x="406" y="366"/>
                    </a:lnTo>
                    <a:lnTo>
                      <a:pt x="396" y="350"/>
                    </a:lnTo>
                    <a:lnTo>
                      <a:pt x="384" y="344"/>
                    </a:lnTo>
                    <a:lnTo>
                      <a:pt x="375" y="350"/>
                    </a:lnTo>
                    <a:lnTo>
                      <a:pt x="356" y="363"/>
                    </a:lnTo>
                    <a:lnTo>
                      <a:pt x="350" y="378"/>
                    </a:lnTo>
                    <a:lnTo>
                      <a:pt x="344" y="390"/>
                    </a:lnTo>
                    <a:lnTo>
                      <a:pt x="341" y="399"/>
                    </a:lnTo>
                    <a:lnTo>
                      <a:pt x="335" y="412"/>
                    </a:lnTo>
                    <a:lnTo>
                      <a:pt x="316" y="418"/>
                    </a:lnTo>
                    <a:lnTo>
                      <a:pt x="295" y="412"/>
                    </a:lnTo>
                    <a:lnTo>
                      <a:pt x="267" y="378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60" name="Freeform 283"/>
              <p:cNvSpPr>
                <a:spLocks/>
              </p:cNvSpPr>
              <p:nvPr/>
            </p:nvSpPr>
            <p:spPr bwMode="auto">
              <a:xfrm>
                <a:off x="4462" y="1562"/>
                <a:ext cx="310" cy="298"/>
              </a:xfrm>
              <a:custGeom>
                <a:avLst/>
                <a:gdLst>
                  <a:gd name="T0" fmla="*/ 107 w 310"/>
                  <a:gd name="T1" fmla="*/ 199 h 298"/>
                  <a:gd name="T2" fmla="*/ 73 w 310"/>
                  <a:gd name="T3" fmla="*/ 181 h 298"/>
                  <a:gd name="T4" fmla="*/ 33 w 310"/>
                  <a:gd name="T5" fmla="*/ 181 h 298"/>
                  <a:gd name="T6" fmla="*/ 6 w 310"/>
                  <a:gd name="T7" fmla="*/ 199 h 298"/>
                  <a:gd name="T8" fmla="*/ 6 w 310"/>
                  <a:gd name="T9" fmla="*/ 199 h 298"/>
                  <a:gd name="T10" fmla="*/ 0 w 310"/>
                  <a:gd name="T11" fmla="*/ 215 h 298"/>
                  <a:gd name="T12" fmla="*/ 0 w 310"/>
                  <a:gd name="T13" fmla="*/ 249 h 298"/>
                  <a:gd name="T14" fmla="*/ 6 w 310"/>
                  <a:gd name="T15" fmla="*/ 282 h 298"/>
                  <a:gd name="T16" fmla="*/ 6 w 310"/>
                  <a:gd name="T17" fmla="*/ 282 h 298"/>
                  <a:gd name="T18" fmla="*/ 21 w 310"/>
                  <a:gd name="T19" fmla="*/ 298 h 298"/>
                  <a:gd name="T20" fmla="*/ 46 w 310"/>
                  <a:gd name="T21" fmla="*/ 298 h 298"/>
                  <a:gd name="T22" fmla="*/ 55 w 310"/>
                  <a:gd name="T23" fmla="*/ 298 h 298"/>
                  <a:gd name="T24" fmla="*/ 55 w 310"/>
                  <a:gd name="T25" fmla="*/ 298 h 298"/>
                  <a:gd name="T26" fmla="*/ 73 w 310"/>
                  <a:gd name="T27" fmla="*/ 295 h 298"/>
                  <a:gd name="T28" fmla="*/ 83 w 310"/>
                  <a:gd name="T29" fmla="*/ 288 h 298"/>
                  <a:gd name="T30" fmla="*/ 89 w 310"/>
                  <a:gd name="T31" fmla="*/ 282 h 298"/>
                  <a:gd name="T32" fmla="*/ 89 w 310"/>
                  <a:gd name="T33" fmla="*/ 282 h 298"/>
                  <a:gd name="T34" fmla="*/ 101 w 310"/>
                  <a:gd name="T35" fmla="*/ 276 h 298"/>
                  <a:gd name="T36" fmla="*/ 116 w 310"/>
                  <a:gd name="T37" fmla="*/ 270 h 298"/>
                  <a:gd name="T38" fmla="*/ 138 w 310"/>
                  <a:gd name="T39" fmla="*/ 267 h 298"/>
                  <a:gd name="T40" fmla="*/ 138 w 310"/>
                  <a:gd name="T41" fmla="*/ 267 h 298"/>
                  <a:gd name="T42" fmla="*/ 156 w 310"/>
                  <a:gd name="T43" fmla="*/ 267 h 298"/>
                  <a:gd name="T44" fmla="*/ 165 w 310"/>
                  <a:gd name="T45" fmla="*/ 261 h 298"/>
                  <a:gd name="T46" fmla="*/ 190 w 310"/>
                  <a:gd name="T47" fmla="*/ 233 h 298"/>
                  <a:gd name="T48" fmla="*/ 190 w 310"/>
                  <a:gd name="T49" fmla="*/ 233 h 298"/>
                  <a:gd name="T50" fmla="*/ 196 w 310"/>
                  <a:gd name="T51" fmla="*/ 227 h 298"/>
                  <a:gd name="T52" fmla="*/ 199 w 310"/>
                  <a:gd name="T53" fmla="*/ 215 h 298"/>
                  <a:gd name="T54" fmla="*/ 224 w 310"/>
                  <a:gd name="T55" fmla="*/ 199 h 298"/>
                  <a:gd name="T56" fmla="*/ 224 w 310"/>
                  <a:gd name="T57" fmla="*/ 199 h 298"/>
                  <a:gd name="T58" fmla="*/ 239 w 310"/>
                  <a:gd name="T59" fmla="*/ 187 h 298"/>
                  <a:gd name="T60" fmla="*/ 254 w 310"/>
                  <a:gd name="T61" fmla="*/ 172 h 298"/>
                  <a:gd name="T62" fmla="*/ 273 w 310"/>
                  <a:gd name="T63" fmla="*/ 144 h 298"/>
                  <a:gd name="T64" fmla="*/ 288 w 310"/>
                  <a:gd name="T65" fmla="*/ 116 h 298"/>
                  <a:gd name="T66" fmla="*/ 301 w 310"/>
                  <a:gd name="T67" fmla="*/ 83 h 298"/>
                  <a:gd name="T68" fmla="*/ 310 w 310"/>
                  <a:gd name="T69" fmla="*/ 43 h 298"/>
                  <a:gd name="T70" fmla="*/ 307 w 310"/>
                  <a:gd name="T71" fmla="*/ 0 h 298"/>
                  <a:gd name="T72" fmla="*/ 307 w 310"/>
                  <a:gd name="T73" fmla="*/ 0 h 298"/>
                  <a:gd name="T74" fmla="*/ 294 w 310"/>
                  <a:gd name="T75" fmla="*/ 27 h 298"/>
                  <a:gd name="T76" fmla="*/ 261 w 310"/>
                  <a:gd name="T77" fmla="*/ 89 h 298"/>
                  <a:gd name="T78" fmla="*/ 205 w 310"/>
                  <a:gd name="T79" fmla="*/ 132 h 298"/>
                  <a:gd name="T80" fmla="*/ 205 w 310"/>
                  <a:gd name="T81" fmla="*/ 132 h 298"/>
                  <a:gd name="T82" fmla="*/ 156 w 310"/>
                  <a:gd name="T83" fmla="*/ 153 h 298"/>
                  <a:gd name="T84" fmla="*/ 135 w 310"/>
                  <a:gd name="T85" fmla="*/ 166 h 298"/>
                  <a:gd name="T86" fmla="*/ 122 w 310"/>
                  <a:gd name="T87" fmla="*/ 181 h 298"/>
                  <a:gd name="T88" fmla="*/ 122 w 310"/>
                  <a:gd name="T89" fmla="*/ 181 h 298"/>
                  <a:gd name="T90" fmla="*/ 116 w 310"/>
                  <a:gd name="T91" fmla="*/ 193 h 298"/>
                  <a:gd name="T92" fmla="*/ 110 w 310"/>
                  <a:gd name="T93" fmla="*/ 199 h 298"/>
                  <a:gd name="T94" fmla="*/ 107 w 310"/>
                  <a:gd name="T95" fmla="*/ 199 h 29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10"/>
                  <a:gd name="T145" fmla="*/ 0 h 298"/>
                  <a:gd name="T146" fmla="*/ 310 w 310"/>
                  <a:gd name="T147" fmla="*/ 298 h 29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10" h="298">
                    <a:moveTo>
                      <a:pt x="107" y="199"/>
                    </a:moveTo>
                    <a:lnTo>
                      <a:pt x="73" y="181"/>
                    </a:lnTo>
                    <a:lnTo>
                      <a:pt x="33" y="181"/>
                    </a:lnTo>
                    <a:lnTo>
                      <a:pt x="6" y="199"/>
                    </a:lnTo>
                    <a:lnTo>
                      <a:pt x="0" y="215"/>
                    </a:lnTo>
                    <a:lnTo>
                      <a:pt x="0" y="249"/>
                    </a:lnTo>
                    <a:lnTo>
                      <a:pt x="6" y="282"/>
                    </a:lnTo>
                    <a:lnTo>
                      <a:pt x="21" y="298"/>
                    </a:lnTo>
                    <a:lnTo>
                      <a:pt x="46" y="298"/>
                    </a:lnTo>
                    <a:lnTo>
                      <a:pt x="55" y="298"/>
                    </a:lnTo>
                    <a:lnTo>
                      <a:pt x="73" y="295"/>
                    </a:lnTo>
                    <a:lnTo>
                      <a:pt x="83" y="288"/>
                    </a:lnTo>
                    <a:lnTo>
                      <a:pt x="89" y="282"/>
                    </a:lnTo>
                    <a:lnTo>
                      <a:pt x="101" y="276"/>
                    </a:lnTo>
                    <a:lnTo>
                      <a:pt x="116" y="270"/>
                    </a:lnTo>
                    <a:lnTo>
                      <a:pt x="138" y="267"/>
                    </a:lnTo>
                    <a:lnTo>
                      <a:pt x="156" y="267"/>
                    </a:lnTo>
                    <a:lnTo>
                      <a:pt x="165" y="261"/>
                    </a:lnTo>
                    <a:lnTo>
                      <a:pt x="190" y="233"/>
                    </a:lnTo>
                    <a:lnTo>
                      <a:pt x="196" y="227"/>
                    </a:lnTo>
                    <a:lnTo>
                      <a:pt x="199" y="215"/>
                    </a:lnTo>
                    <a:lnTo>
                      <a:pt x="224" y="199"/>
                    </a:lnTo>
                    <a:lnTo>
                      <a:pt x="239" y="187"/>
                    </a:lnTo>
                    <a:lnTo>
                      <a:pt x="254" y="172"/>
                    </a:lnTo>
                    <a:lnTo>
                      <a:pt x="273" y="144"/>
                    </a:lnTo>
                    <a:lnTo>
                      <a:pt x="288" y="116"/>
                    </a:lnTo>
                    <a:lnTo>
                      <a:pt x="301" y="83"/>
                    </a:lnTo>
                    <a:lnTo>
                      <a:pt x="310" y="43"/>
                    </a:lnTo>
                    <a:lnTo>
                      <a:pt x="307" y="0"/>
                    </a:lnTo>
                    <a:lnTo>
                      <a:pt x="294" y="27"/>
                    </a:lnTo>
                    <a:lnTo>
                      <a:pt x="261" y="89"/>
                    </a:lnTo>
                    <a:lnTo>
                      <a:pt x="205" y="132"/>
                    </a:lnTo>
                    <a:lnTo>
                      <a:pt x="156" y="153"/>
                    </a:lnTo>
                    <a:lnTo>
                      <a:pt x="135" y="166"/>
                    </a:lnTo>
                    <a:lnTo>
                      <a:pt x="122" y="181"/>
                    </a:lnTo>
                    <a:lnTo>
                      <a:pt x="116" y="193"/>
                    </a:lnTo>
                    <a:lnTo>
                      <a:pt x="110" y="199"/>
                    </a:lnTo>
                    <a:lnTo>
                      <a:pt x="107" y="199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61" name="Freeform 284"/>
              <p:cNvSpPr>
                <a:spLocks/>
              </p:cNvSpPr>
              <p:nvPr/>
            </p:nvSpPr>
            <p:spPr bwMode="auto">
              <a:xfrm>
                <a:off x="4317" y="1694"/>
                <a:ext cx="138" cy="193"/>
              </a:xfrm>
              <a:custGeom>
                <a:avLst/>
                <a:gdLst>
                  <a:gd name="T0" fmla="*/ 68 w 138"/>
                  <a:gd name="T1" fmla="*/ 184 h 193"/>
                  <a:gd name="T2" fmla="*/ 62 w 138"/>
                  <a:gd name="T3" fmla="*/ 172 h 193"/>
                  <a:gd name="T4" fmla="*/ 40 w 138"/>
                  <a:gd name="T5" fmla="*/ 144 h 193"/>
                  <a:gd name="T6" fmla="*/ 19 w 138"/>
                  <a:gd name="T7" fmla="*/ 110 h 193"/>
                  <a:gd name="T8" fmla="*/ 0 w 138"/>
                  <a:gd name="T9" fmla="*/ 83 h 193"/>
                  <a:gd name="T10" fmla="*/ 0 w 138"/>
                  <a:gd name="T11" fmla="*/ 83 h 193"/>
                  <a:gd name="T12" fmla="*/ 13 w 138"/>
                  <a:gd name="T13" fmla="*/ 40 h 193"/>
                  <a:gd name="T14" fmla="*/ 40 w 138"/>
                  <a:gd name="T15" fmla="*/ 6 h 193"/>
                  <a:gd name="T16" fmla="*/ 68 w 138"/>
                  <a:gd name="T17" fmla="*/ 0 h 193"/>
                  <a:gd name="T18" fmla="*/ 68 w 138"/>
                  <a:gd name="T19" fmla="*/ 0 h 193"/>
                  <a:gd name="T20" fmla="*/ 83 w 138"/>
                  <a:gd name="T21" fmla="*/ 12 h 193"/>
                  <a:gd name="T22" fmla="*/ 108 w 138"/>
                  <a:gd name="T23" fmla="*/ 27 h 193"/>
                  <a:gd name="T24" fmla="*/ 123 w 138"/>
                  <a:gd name="T25" fmla="*/ 55 h 193"/>
                  <a:gd name="T26" fmla="*/ 135 w 138"/>
                  <a:gd name="T27" fmla="*/ 89 h 193"/>
                  <a:gd name="T28" fmla="*/ 135 w 138"/>
                  <a:gd name="T29" fmla="*/ 117 h 193"/>
                  <a:gd name="T30" fmla="*/ 135 w 138"/>
                  <a:gd name="T31" fmla="*/ 117 h 193"/>
                  <a:gd name="T32" fmla="*/ 138 w 138"/>
                  <a:gd name="T33" fmla="*/ 163 h 193"/>
                  <a:gd name="T34" fmla="*/ 123 w 138"/>
                  <a:gd name="T35" fmla="*/ 193 h 193"/>
                  <a:gd name="T36" fmla="*/ 68 w 138"/>
                  <a:gd name="T37" fmla="*/ 184 h 19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8"/>
                  <a:gd name="T58" fmla="*/ 0 h 193"/>
                  <a:gd name="T59" fmla="*/ 138 w 138"/>
                  <a:gd name="T60" fmla="*/ 193 h 19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8" h="193">
                    <a:moveTo>
                      <a:pt x="68" y="184"/>
                    </a:moveTo>
                    <a:lnTo>
                      <a:pt x="62" y="172"/>
                    </a:lnTo>
                    <a:lnTo>
                      <a:pt x="40" y="144"/>
                    </a:lnTo>
                    <a:lnTo>
                      <a:pt x="19" y="110"/>
                    </a:lnTo>
                    <a:lnTo>
                      <a:pt x="0" y="83"/>
                    </a:lnTo>
                    <a:lnTo>
                      <a:pt x="13" y="40"/>
                    </a:lnTo>
                    <a:lnTo>
                      <a:pt x="40" y="6"/>
                    </a:lnTo>
                    <a:lnTo>
                      <a:pt x="68" y="0"/>
                    </a:lnTo>
                    <a:lnTo>
                      <a:pt x="83" y="12"/>
                    </a:lnTo>
                    <a:lnTo>
                      <a:pt x="108" y="27"/>
                    </a:lnTo>
                    <a:lnTo>
                      <a:pt x="123" y="55"/>
                    </a:lnTo>
                    <a:lnTo>
                      <a:pt x="135" y="89"/>
                    </a:lnTo>
                    <a:lnTo>
                      <a:pt x="135" y="117"/>
                    </a:lnTo>
                    <a:lnTo>
                      <a:pt x="138" y="163"/>
                    </a:lnTo>
                    <a:lnTo>
                      <a:pt x="123" y="193"/>
                    </a:lnTo>
                    <a:lnTo>
                      <a:pt x="68" y="184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62" name="Freeform 285"/>
              <p:cNvSpPr>
                <a:spLocks/>
              </p:cNvSpPr>
              <p:nvPr/>
            </p:nvSpPr>
            <p:spPr bwMode="auto">
              <a:xfrm>
                <a:off x="4330" y="1850"/>
                <a:ext cx="205" cy="179"/>
              </a:xfrm>
              <a:custGeom>
                <a:avLst/>
                <a:gdLst>
                  <a:gd name="T0" fmla="*/ 150 w 205"/>
                  <a:gd name="T1" fmla="*/ 90 h 179"/>
                  <a:gd name="T2" fmla="*/ 172 w 205"/>
                  <a:gd name="T3" fmla="*/ 111 h 179"/>
                  <a:gd name="T4" fmla="*/ 184 w 205"/>
                  <a:gd name="T5" fmla="*/ 117 h 179"/>
                  <a:gd name="T6" fmla="*/ 187 w 205"/>
                  <a:gd name="T7" fmla="*/ 126 h 179"/>
                  <a:gd name="T8" fmla="*/ 193 w 205"/>
                  <a:gd name="T9" fmla="*/ 126 h 179"/>
                  <a:gd name="T10" fmla="*/ 187 w 205"/>
                  <a:gd name="T11" fmla="*/ 126 h 179"/>
                  <a:gd name="T12" fmla="*/ 172 w 205"/>
                  <a:gd name="T13" fmla="*/ 126 h 179"/>
                  <a:gd name="T14" fmla="*/ 153 w 205"/>
                  <a:gd name="T15" fmla="*/ 126 h 179"/>
                  <a:gd name="T16" fmla="*/ 150 w 205"/>
                  <a:gd name="T17" fmla="*/ 133 h 179"/>
                  <a:gd name="T18" fmla="*/ 122 w 205"/>
                  <a:gd name="T19" fmla="*/ 160 h 179"/>
                  <a:gd name="T20" fmla="*/ 125 w 205"/>
                  <a:gd name="T21" fmla="*/ 154 h 179"/>
                  <a:gd name="T22" fmla="*/ 122 w 205"/>
                  <a:gd name="T23" fmla="*/ 160 h 179"/>
                  <a:gd name="T24" fmla="*/ 122 w 205"/>
                  <a:gd name="T25" fmla="*/ 160 h 179"/>
                  <a:gd name="T26" fmla="*/ 104 w 205"/>
                  <a:gd name="T27" fmla="*/ 145 h 179"/>
                  <a:gd name="T28" fmla="*/ 98 w 205"/>
                  <a:gd name="T29" fmla="*/ 123 h 179"/>
                  <a:gd name="T30" fmla="*/ 70 w 205"/>
                  <a:gd name="T31" fmla="*/ 126 h 179"/>
                  <a:gd name="T32" fmla="*/ 61 w 205"/>
                  <a:gd name="T33" fmla="*/ 126 h 179"/>
                  <a:gd name="T34" fmla="*/ 39 w 205"/>
                  <a:gd name="T35" fmla="*/ 145 h 179"/>
                  <a:gd name="T36" fmla="*/ 15 w 205"/>
                  <a:gd name="T37" fmla="*/ 166 h 179"/>
                  <a:gd name="T38" fmla="*/ 6 w 205"/>
                  <a:gd name="T39" fmla="*/ 160 h 179"/>
                  <a:gd name="T40" fmla="*/ 15 w 205"/>
                  <a:gd name="T41" fmla="*/ 123 h 179"/>
                  <a:gd name="T42" fmla="*/ 39 w 205"/>
                  <a:gd name="T43" fmla="*/ 43 h 179"/>
                  <a:gd name="T44" fmla="*/ 55 w 205"/>
                  <a:gd name="T45" fmla="*/ 34 h 179"/>
                  <a:gd name="T46" fmla="*/ 89 w 205"/>
                  <a:gd name="T47" fmla="*/ 62 h 179"/>
                  <a:gd name="T48" fmla="*/ 116 w 205"/>
                  <a:gd name="T49" fmla="*/ 56 h 179"/>
                  <a:gd name="T50" fmla="*/ 138 w 205"/>
                  <a:gd name="T51" fmla="*/ 10 h 179"/>
                  <a:gd name="T52" fmla="*/ 144 w 205"/>
                  <a:gd name="T53" fmla="*/ 0 h 179"/>
                  <a:gd name="T54" fmla="*/ 172 w 205"/>
                  <a:gd name="T55" fmla="*/ 10 h 179"/>
                  <a:gd name="T56" fmla="*/ 193 w 205"/>
                  <a:gd name="T57" fmla="*/ 7 h 179"/>
                  <a:gd name="T58" fmla="*/ 205 w 205"/>
                  <a:gd name="T59" fmla="*/ 43 h 179"/>
                  <a:gd name="T60" fmla="*/ 193 w 205"/>
                  <a:gd name="T61" fmla="*/ 71 h 179"/>
                  <a:gd name="T62" fmla="*/ 187 w 205"/>
                  <a:gd name="T63" fmla="*/ 96 h 179"/>
                  <a:gd name="T64" fmla="*/ 178 w 205"/>
                  <a:gd name="T65" fmla="*/ 83 h 179"/>
                  <a:gd name="T66" fmla="*/ 153 w 205"/>
                  <a:gd name="T67" fmla="*/ 77 h 17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05"/>
                  <a:gd name="T103" fmla="*/ 0 h 179"/>
                  <a:gd name="T104" fmla="*/ 205 w 205"/>
                  <a:gd name="T105" fmla="*/ 179 h 17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05" h="179">
                    <a:moveTo>
                      <a:pt x="153" y="77"/>
                    </a:moveTo>
                    <a:lnTo>
                      <a:pt x="150" y="90"/>
                    </a:lnTo>
                    <a:lnTo>
                      <a:pt x="159" y="99"/>
                    </a:lnTo>
                    <a:lnTo>
                      <a:pt x="172" y="111"/>
                    </a:lnTo>
                    <a:lnTo>
                      <a:pt x="184" y="117"/>
                    </a:lnTo>
                    <a:lnTo>
                      <a:pt x="187" y="123"/>
                    </a:lnTo>
                    <a:lnTo>
                      <a:pt x="187" y="126"/>
                    </a:lnTo>
                    <a:lnTo>
                      <a:pt x="193" y="126"/>
                    </a:lnTo>
                    <a:lnTo>
                      <a:pt x="187" y="126"/>
                    </a:lnTo>
                    <a:lnTo>
                      <a:pt x="172" y="126"/>
                    </a:lnTo>
                    <a:lnTo>
                      <a:pt x="159" y="126"/>
                    </a:lnTo>
                    <a:lnTo>
                      <a:pt x="153" y="126"/>
                    </a:lnTo>
                    <a:lnTo>
                      <a:pt x="150" y="133"/>
                    </a:lnTo>
                    <a:lnTo>
                      <a:pt x="138" y="145"/>
                    </a:lnTo>
                    <a:lnTo>
                      <a:pt x="122" y="160"/>
                    </a:lnTo>
                    <a:lnTo>
                      <a:pt x="125" y="154"/>
                    </a:lnTo>
                    <a:lnTo>
                      <a:pt x="125" y="160"/>
                    </a:lnTo>
                    <a:lnTo>
                      <a:pt x="122" y="160"/>
                    </a:lnTo>
                    <a:lnTo>
                      <a:pt x="116" y="154"/>
                    </a:lnTo>
                    <a:lnTo>
                      <a:pt x="104" y="145"/>
                    </a:lnTo>
                    <a:lnTo>
                      <a:pt x="98" y="123"/>
                    </a:lnTo>
                    <a:lnTo>
                      <a:pt x="82" y="123"/>
                    </a:lnTo>
                    <a:lnTo>
                      <a:pt x="70" y="126"/>
                    </a:lnTo>
                    <a:lnTo>
                      <a:pt x="61" y="126"/>
                    </a:lnTo>
                    <a:lnTo>
                      <a:pt x="49" y="133"/>
                    </a:lnTo>
                    <a:lnTo>
                      <a:pt x="39" y="145"/>
                    </a:lnTo>
                    <a:lnTo>
                      <a:pt x="15" y="166"/>
                    </a:lnTo>
                    <a:lnTo>
                      <a:pt x="0" y="179"/>
                    </a:lnTo>
                    <a:lnTo>
                      <a:pt x="6" y="160"/>
                    </a:lnTo>
                    <a:lnTo>
                      <a:pt x="15" y="123"/>
                    </a:lnTo>
                    <a:lnTo>
                      <a:pt x="27" y="77"/>
                    </a:lnTo>
                    <a:lnTo>
                      <a:pt x="39" y="43"/>
                    </a:lnTo>
                    <a:lnTo>
                      <a:pt x="55" y="34"/>
                    </a:lnTo>
                    <a:lnTo>
                      <a:pt x="70" y="50"/>
                    </a:lnTo>
                    <a:lnTo>
                      <a:pt x="89" y="62"/>
                    </a:lnTo>
                    <a:lnTo>
                      <a:pt x="116" y="56"/>
                    </a:lnTo>
                    <a:lnTo>
                      <a:pt x="132" y="37"/>
                    </a:lnTo>
                    <a:lnTo>
                      <a:pt x="138" y="10"/>
                    </a:lnTo>
                    <a:lnTo>
                      <a:pt x="144" y="0"/>
                    </a:lnTo>
                    <a:lnTo>
                      <a:pt x="150" y="7"/>
                    </a:lnTo>
                    <a:lnTo>
                      <a:pt x="172" y="10"/>
                    </a:lnTo>
                    <a:lnTo>
                      <a:pt x="193" y="7"/>
                    </a:lnTo>
                    <a:lnTo>
                      <a:pt x="205" y="10"/>
                    </a:lnTo>
                    <a:lnTo>
                      <a:pt x="205" y="43"/>
                    </a:lnTo>
                    <a:lnTo>
                      <a:pt x="193" y="71"/>
                    </a:lnTo>
                    <a:lnTo>
                      <a:pt x="193" y="90"/>
                    </a:lnTo>
                    <a:lnTo>
                      <a:pt x="187" y="96"/>
                    </a:lnTo>
                    <a:lnTo>
                      <a:pt x="178" y="83"/>
                    </a:lnTo>
                    <a:lnTo>
                      <a:pt x="165" y="77"/>
                    </a:lnTo>
                    <a:lnTo>
                      <a:pt x="153" y="77"/>
                    </a:lnTo>
                    <a:close/>
                  </a:path>
                </a:pathLst>
              </a:custGeom>
              <a:solidFill>
                <a:srgbClr val="8A4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63" name="Freeform 286"/>
              <p:cNvSpPr>
                <a:spLocks/>
              </p:cNvSpPr>
              <p:nvPr/>
            </p:nvSpPr>
            <p:spPr bwMode="auto">
              <a:xfrm>
                <a:off x="4336" y="1860"/>
                <a:ext cx="187" cy="156"/>
              </a:xfrm>
              <a:custGeom>
                <a:avLst/>
                <a:gdLst>
                  <a:gd name="T0" fmla="*/ 144 w 187"/>
                  <a:gd name="T1" fmla="*/ 80 h 156"/>
                  <a:gd name="T2" fmla="*/ 166 w 187"/>
                  <a:gd name="T3" fmla="*/ 101 h 156"/>
                  <a:gd name="T4" fmla="*/ 178 w 187"/>
                  <a:gd name="T5" fmla="*/ 107 h 156"/>
                  <a:gd name="T6" fmla="*/ 181 w 187"/>
                  <a:gd name="T7" fmla="*/ 116 h 156"/>
                  <a:gd name="T8" fmla="*/ 181 w 187"/>
                  <a:gd name="T9" fmla="*/ 116 h 156"/>
                  <a:gd name="T10" fmla="*/ 181 w 187"/>
                  <a:gd name="T11" fmla="*/ 116 h 156"/>
                  <a:gd name="T12" fmla="*/ 166 w 187"/>
                  <a:gd name="T13" fmla="*/ 116 h 156"/>
                  <a:gd name="T14" fmla="*/ 147 w 187"/>
                  <a:gd name="T15" fmla="*/ 116 h 156"/>
                  <a:gd name="T16" fmla="*/ 144 w 187"/>
                  <a:gd name="T17" fmla="*/ 116 h 156"/>
                  <a:gd name="T18" fmla="*/ 132 w 187"/>
                  <a:gd name="T19" fmla="*/ 135 h 156"/>
                  <a:gd name="T20" fmla="*/ 126 w 187"/>
                  <a:gd name="T21" fmla="*/ 141 h 156"/>
                  <a:gd name="T22" fmla="*/ 116 w 187"/>
                  <a:gd name="T23" fmla="*/ 150 h 156"/>
                  <a:gd name="T24" fmla="*/ 116 w 187"/>
                  <a:gd name="T25" fmla="*/ 150 h 156"/>
                  <a:gd name="T26" fmla="*/ 116 w 187"/>
                  <a:gd name="T27" fmla="*/ 116 h 156"/>
                  <a:gd name="T28" fmla="*/ 98 w 187"/>
                  <a:gd name="T29" fmla="*/ 101 h 156"/>
                  <a:gd name="T30" fmla="*/ 64 w 187"/>
                  <a:gd name="T31" fmla="*/ 116 h 156"/>
                  <a:gd name="T32" fmla="*/ 55 w 187"/>
                  <a:gd name="T33" fmla="*/ 116 h 156"/>
                  <a:gd name="T34" fmla="*/ 33 w 187"/>
                  <a:gd name="T35" fmla="*/ 135 h 156"/>
                  <a:gd name="T36" fmla="*/ 15 w 187"/>
                  <a:gd name="T37" fmla="*/ 150 h 156"/>
                  <a:gd name="T38" fmla="*/ 0 w 187"/>
                  <a:gd name="T39" fmla="*/ 135 h 156"/>
                  <a:gd name="T40" fmla="*/ 15 w 187"/>
                  <a:gd name="T41" fmla="*/ 107 h 156"/>
                  <a:gd name="T42" fmla="*/ 33 w 187"/>
                  <a:gd name="T43" fmla="*/ 52 h 156"/>
                  <a:gd name="T44" fmla="*/ 55 w 187"/>
                  <a:gd name="T45" fmla="*/ 40 h 156"/>
                  <a:gd name="T46" fmla="*/ 98 w 187"/>
                  <a:gd name="T47" fmla="*/ 52 h 156"/>
                  <a:gd name="T48" fmla="*/ 116 w 187"/>
                  <a:gd name="T49" fmla="*/ 52 h 156"/>
                  <a:gd name="T50" fmla="*/ 132 w 187"/>
                  <a:gd name="T51" fmla="*/ 18 h 156"/>
                  <a:gd name="T52" fmla="*/ 138 w 187"/>
                  <a:gd name="T53" fmla="*/ 0 h 156"/>
                  <a:gd name="T54" fmla="*/ 166 w 187"/>
                  <a:gd name="T55" fmla="*/ 0 h 156"/>
                  <a:gd name="T56" fmla="*/ 181 w 187"/>
                  <a:gd name="T57" fmla="*/ 0 h 156"/>
                  <a:gd name="T58" fmla="*/ 181 w 187"/>
                  <a:gd name="T59" fmla="*/ 33 h 156"/>
                  <a:gd name="T60" fmla="*/ 181 w 187"/>
                  <a:gd name="T61" fmla="*/ 61 h 156"/>
                  <a:gd name="T62" fmla="*/ 181 w 187"/>
                  <a:gd name="T63" fmla="*/ 86 h 156"/>
                  <a:gd name="T64" fmla="*/ 172 w 187"/>
                  <a:gd name="T65" fmla="*/ 73 h 156"/>
                  <a:gd name="T66" fmla="*/ 147 w 187"/>
                  <a:gd name="T67" fmla="*/ 67 h 1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7"/>
                  <a:gd name="T103" fmla="*/ 0 h 156"/>
                  <a:gd name="T104" fmla="*/ 187 w 187"/>
                  <a:gd name="T105" fmla="*/ 156 h 15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7" h="156">
                    <a:moveTo>
                      <a:pt x="147" y="67"/>
                    </a:moveTo>
                    <a:lnTo>
                      <a:pt x="144" y="80"/>
                    </a:lnTo>
                    <a:lnTo>
                      <a:pt x="147" y="89"/>
                    </a:lnTo>
                    <a:lnTo>
                      <a:pt x="166" y="101"/>
                    </a:lnTo>
                    <a:lnTo>
                      <a:pt x="178" y="107"/>
                    </a:lnTo>
                    <a:lnTo>
                      <a:pt x="181" y="113"/>
                    </a:lnTo>
                    <a:lnTo>
                      <a:pt x="181" y="116"/>
                    </a:lnTo>
                    <a:lnTo>
                      <a:pt x="166" y="116"/>
                    </a:lnTo>
                    <a:lnTo>
                      <a:pt x="153" y="116"/>
                    </a:lnTo>
                    <a:lnTo>
                      <a:pt x="147" y="116"/>
                    </a:lnTo>
                    <a:lnTo>
                      <a:pt x="144" y="116"/>
                    </a:lnTo>
                    <a:lnTo>
                      <a:pt x="138" y="129"/>
                    </a:lnTo>
                    <a:lnTo>
                      <a:pt x="132" y="135"/>
                    </a:lnTo>
                    <a:lnTo>
                      <a:pt x="126" y="141"/>
                    </a:lnTo>
                    <a:lnTo>
                      <a:pt x="119" y="144"/>
                    </a:lnTo>
                    <a:lnTo>
                      <a:pt x="116" y="150"/>
                    </a:lnTo>
                    <a:lnTo>
                      <a:pt x="116" y="141"/>
                    </a:lnTo>
                    <a:lnTo>
                      <a:pt x="116" y="116"/>
                    </a:lnTo>
                    <a:lnTo>
                      <a:pt x="98" y="101"/>
                    </a:lnTo>
                    <a:lnTo>
                      <a:pt x="83" y="107"/>
                    </a:lnTo>
                    <a:lnTo>
                      <a:pt x="64" y="116"/>
                    </a:lnTo>
                    <a:lnTo>
                      <a:pt x="55" y="116"/>
                    </a:lnTo>
                    <a:lnTo>
                      <a:pt x="43" y="123"/>
                    </a:lnTo>
                    <a:lnTo>
                      <a:pt x="33" y="135"/>
                    </a:lnTo>
                    <a:lnTo>
                      <a:pt x="15" y="150"/>
                    </a:lnTo>
                    <a:lnTo>
                      <a:pt x="0" y="156"/>
                    </a:lnTo>
                    <a:lnTo>
                      <a:pt x="0" y="135"/>
                    </a:lnTo>
                    <a:lnTo>
                      <a:pt x="15" y="107"/>
                    </a:lnTo>
                    <a:lnTo>
                      <a:pt x="27" y="73"/>
                    </a:lnTo>
                    <a:lnTo>
                      <a:pt x="33" y="52"/>
                    </a:lnTo>
                    <a:lnTo>
                      <a:pt x="55" y="40"/>
                    </a:lnTo>
                    <a:lnTo>
                      <a:pt x="76" y="46"/>
                    </a:lnTo>
                    <a:lnTo>
                      <a:pt x="98" y="52"/>
                    </a:lnTo>
                    <a:lnTo>
                      <a:pt x="116" y="52"/>
                    </a:lnTo>
                    <a:lnTo>
                      <a:pt x="126" y="40"/>
                    </a:lnTo>
                    <a:lnTo>
                      <a:pt x="132" y="18"/>
                    </a:lnTo>
                    <a:lnTo>
                      <a:pt x="138" y="0"/>
                    </a:lnTo>
                    <a:lnTo>
                      <a:pt x="147" y="0"/>
                    </a:lnTo>
                    <a:lnTo>
                      <a:pt x="166" y="0"/>
                    </a:lnTo>
                    <a:lnTo>
                      <a:pt x="181" y="0"/>
                    </a:lnTo>
                    <a:lnTo>
                      <a:pt x="187" y="6"/>
                    </a:lnTo>
                    <a:lnTo>
                      <a:pt x="181" y="33"/>
                    </a:lnTo>
                    <a:lnTo>
                      <a:pt x="181" y="61"/>
                    </a:lnTo>
                    <a:lnTo>
                      <a:pt x="181" y="80"/>
                    </a:lnTo>
                    <a:lnTo>
                      <a:pt x="181" y="86"/>
                    </a:lnTo>
                    <a:lnTo>
                      <a:pt x="172" y="73"/>
                    </a:lnTo>
                    <a:lnTo>
                      <a:pt x="159" y="61"/>
                    </a:lnTo>
                    <a:lnTo>
                      <a:pt x="147" y="67"/>
                    </a:lnTo>
                    <a:close/>
                  </a:path>
                </a:pathLst>
              </a:custGeom>
              <a:solidFill>
                <a:srgbClr val="8246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64" name="Freeform 287"/>
              <p:cNvSpPr>
                <a:spLocks/>
              </p:cNvSpPr>
              <p:nvPr/>
            </p:nvSpPr>
            <p:spPr bwMode="auto">
              <a:xfrm>
                <a:off x="4345" y="1860"/>
                <a:ext cx="172" cy="150"/>
              </a:xfrm>
              <a:custGeom>
                <a:avLst/>
                <a:gdLst>
                  <a:gd name="T0" fmla="*/ 135 w 172"/>
                  <a:gd name="T1" fmla="*/ 80 h 150"/>
                  <a:gd name="T2" fmla="*/ 138 w 172"/>
                  <a:gd name="T3" fmla="*/ 101 h 150"/>
                  <a:gd name="T4" fmla="*/ 157 w 172"/>
                  <a:gd name="T5" fmla="*/ 107 h 150"/>
                  <a:gd name="T6" fmla="*/ 172 w 172"/>
                  <a:gd name="T7" fmla="*/ 116 h 150"/>
                  <a:gd name="T8" fmla="*/ 172 w 172"/>
                  <a:gd name="T9" fmla="*/ 116 h 150"/>
                  <a:gd name="T10" fmla="*/ 172 w 172"/>
                  <a:gd name="T11" fmla="*/ 116 h 150"/>
                  <a:gd name="T12" fmla="*/ 157 w 172"/>
                  <a:gd name="T13" fmla="*/ 116 h 150"/>
                  <a:gd name="T14" fmla="*/ 138 w 172"/>
                  <a:gd name="T15" fmla="*/ 116 h 150"/>
                  <a:gd name="T16" fmla="*/ 135 w 172"/>
                  <a:gd name="T17" fmla="*/ 116 h 150"/>
                  <a:gd name="T18" fmla="*/ 123 w 172"/>
                  <a:gd name="T19" fmla="*/ 135 h 150"/>
                  <a:gd name="T20" fmla="*/ 117 w 172"/>
                  <a:gd name="T21" fmla="*/ 135 h 150"/>
                  <a:gd name="T22" fmla="*/ 107 w 172"/>
                  <a:gd name="T23" fmla="*/ 150 h 150"/>
                  <a:gd name="T24" fmla="*/ 107 w 172"/>
                  <a:gd name="T25" fmla="*/ 144 h 150"/>
                  <a:gd name="T26" fmla="*/ 107 w 172"/>
                  <a:gd name="T27" fmla="*/ 116 h 150"/>
                  <a:gd name="T28" fmla="*/ 95 w 172"/>
                  <a:gd name="T29" fmla="*/ 101 h 150"/>
                  <a:gd name="T30" fmla="*/ 55 w 172"/>
                  <a:gd name="T31" fmla="*/ 101 h 150"/>
                  <a:gd name="T32" fmla="*/ 46 w 172"/>
                  <a:gd name="T33" fmla="*/ 113 h 150"/>
                  <a:gd name="T34" fmla="*/ 24 w 172"/>
                  <a:gd name="T35" fmla="*/ 135 h 150"/>
                  <a:gd name="T36" fmla="*/ 12 w 172"/>
                  <a:gd name="T37" fmla="*/ 144 h 150"/>
                  <a:gd name="T38" fmla="*/ 6 w 172"/>
                  <a:gd name="T39" fmla="*/ 135 h 150"/>
                  <a:gd name="T40" fmla="*/ 18 w 172"/>
                  <a:gd name="T41" fmla="*/ 107 h 150"/>
                  <a:gd name="T42" fmla="*/ 40 w 172"/>
                  <a:gd name="T43" fmla="*/ 52 h 150"/>
                  <a:gd name="T44" fmla="*/ 52 w 172"/>
                  <a:gd name="T45" fmla="*/ 46 h 150"/>
                  <a:gd name="T46" fmla="*/ 89 w 172"/>
                  <a:gd name="T47" fmla="*/ 67 h 150"/>
                  <a:gd name="T48" fmla="*/ 107 w 172"/>
                  <a:gd name="T49" fmla="*/ 55 h 150"/>
                  <a:gd name="T50" fmla="*/ 123 w 172"/>
                  <a:gd name="T51" fmla="*/ 18 h 150"/>
                  <a:gd name="T52" fmla="*/ 129 w 172"/>
                  <a:gd name="T53" fmla="*/ 6 h 150"/>
                  <a:gd name="T54" fmla="*/ 138 w 172"/>
                  <a:gd name="T55" fmla="*/ 0 h 150"/>
                  <a:gd name="T56" fmla="*/ 163 w 172"/>
                  <a:gd name="T57" fmla="*/ 0 h 150"/>
                  <a:gd name="T58" fmla="*/ 172 w 172"/>
                  <a:gd name="T59" fmla="*/ 33 h 150"/>
                  <a:gd name="T60" fmla="*/ 169 w 172"/>
                  <a:gd name="T61" fmla="*/ 55 h 150"/>
                  <a:gd name="T62" fmla="*/ 157 w 172"/>
                  <a:gd name="T63" fmla="*/ 67 h 150"/>
                  <a:gd name="T64" fmla="*/ 150 w 172"/>
                  <a:gd name="T65" fmla="*/ 61 h 150"/>
                  <a:gd name="T66" fmla="*/ 138 w 172"/>
                  <a:gd name="T67" fmla="*/ 67 h 1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72"/>
                  <a:gd name="T103" fmla="*/ 0 h 150"/>
                  <a:gd name="T104" fmla="*/ 172 w 172"/>
                  <a:gd name="T105" fmla="*/ 150 h 1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72" h="150">
                    <a:moveTo>
                      <a:pt x="138" y="67"/>
                    </a:moveTo>
                    <a:lnTo>
                      <a:pt x="135" y="80"/>
                    </a:lnTo>
                    <a:lnTo>
                      <a:pt x="135" y="89"/>
                    </a:lnTo>
                    <a:lnTo>
                      <a:pt x="138" y="101"/>
                    </a:lnTo>
                    <a:lnTo>
                      <a:pt x="157" y="107"/>
                    </a:lnTo>
                    <a:lnTo>
                      <a:pt x="169" y="113"/>
                    </a:lnTo>
                    <a:lnTo>
                      <a:pt x="172" y="116"/>
                    </a:lnTo>
                    <a:lnTo>
                      <a:pt x="157" y="116"/>
                    </a:lnTo>
                    <a:lnTo>
                      <a:pt x="144" y="116"/>
                    </a:lnTo>
                    <a:lnTo>
                      <a:pt x="138" y="116"/>
                    </a:lnTo>
                    <a:lnTo>
                      <a:pt x="135" y="116"/>
                    </a:lnTo>
                    <a:lnTo>
                      <a:pt x="129" y="123"/>
                    </a:lnTo>
                    <a:lnTo>
                      <a:pt x="123" y="135"/>
                    </a:lnTo>
                    <a:lnTo>
                      <a:pt x="117" y="135"/>
                    </a:lnTo>
                    <a:lnTo>
                      <a:pt x="110" y="141"/>
                    </a:lnTo>
                    <a:lnTo>
                      <a:pt x="107" y="150"/>
                    </a:lnTo>
                    <a:lnTo>
                      <a:pt x="107" y="144"/>
                    </a:lnTo>
                    <a:lnTo>
                      <a:pt x="110" y="141"/>
                    </a:lnTo>
                    <a:lnTo>
                      <a:pt x="107" y="116"/>
                    </a:lnTo>
                    <a:lnTo>
                      <a:pt x="95" y="101"/>
                    </a:lnTo>
                    <a:lnTo>
                      <a:pt x="74" y="101"/>
                    </a:lnTo>
                    <a:lnTo>
                      <a:pt x="55" y="101"/>
                    </a:lnTo>
                    <a:lnTo>
                      <a:pt x="46" y="113"/>
                    </a:lnTo>
                    <a:lnTo>
                      <a:pt x="34" y="116"/>
                    </a:lnTo>
                    <a:lnTo>
                      <a:pt x="24" y="135"/>
                    </a:lnTo>
                    <a:lnTo>
                      <a:pt x="12" y="144"/>
                    </a:lnTo>
                    <a:lnTo>
                      <a:pt x="0" y="150"/>
                    </a:lnTo>
                    <a:lnTo>
                      <a:pt x="6" y="135"/>
                    </a:lnTo>
                    <a:lnTo>
                      <a:pt x="18" y="107"/>
                    </a:lnTo>
                    <a:lnTo>
                      <a:pt x="28" y="73"/>
                    </a:lnTo>
                    <a:lnTo>
                      <a:pt x="40" y="52"/>
                    </a:lnTo>
                    <a:lnTo>
                      <a:pt x="52" y="46"/>
                    </a:lnTo>
                    <a:lnTo>
                      <a:pt x="67" y="55"/>
                    </a:lnTo>
                    <a:lnTo>
                      <a:pt x="89" y="67"/>
                    </a:lnTo>
                    <a:lnTo>
                      <a:pt x="107" y="55"/>
                    </a:lnTo>
                    <a:lnTo>
                      <a:pt x="117" y="40"/>
                    </a:lnTo>
                    <a:lnTo>
                      <a:pt x="123" y="18"/>
                    </a:lnTo>
                    <a:lnTo>
                      <a:pt x="129" y="6"/>
                    </a:lnTo>
                    <a:lnTo>
                      <a:pt x="135" y="0"/>
                    </a:lnTo>
                    <a:lnTo>
                      <a:pt x="138" y="0"/>
                    </a:lnTo>
                    <a:lnTo>
                      <a:pt x="163" y="0"/>
                    </a:lnTo>
                    <a:lnTo>
                      <a:pt x="172" y="12"/>
                    </a:lnTo>
                    <a:lnTo>
                      <a:pt x="172" y="33"/>
                    </a:lnTo>
                    <a:lnTo>
                      <a:pt x="169" y="55"/>
                    </a:lnTo>
                    <a:lnTo>
                      <a:pt x="169" y="73"/>
                    </a:lnTo>
                    <a:lnTo>
                      <a:pt x="157" y="67"/>
                    </a:lnTo>
                    <a:lnTo>
                      <a:pt x="150" y="61"/>
                    </a:lnTo>
                    <a:lnTo>
                      <a:pt x="144" y="61"/>
                    </a:lnTo>
                    <a:lnTo>
                      <a:pt x="138" y="67"/>
                    </a:lnTo>
                    <a:close/>
                  </a:path>
                </a:pathLst>
              </a:custGeom>
              <a:solidFill>
                <a:srgbClr val="7B3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65" name="Freeform 288"/>
              <p:cNvSpPr>
                <a:spLocks/>
              </p:cNvSpPr>
              <p:nvPr/>
            </p:nvSpPr>
            <p:spPr bwMode="auto">
              <a:xfrm>
                <a:off x="4357" y="1866"/>
                <a:ext cx="160" cy="135"/>
              </a:xfrm>
              <a:custGeom>
                <a:avLst/>
                <a:gdLst>
                  <a:gd name="T0" fmla="*/ 117 w 160"/>
                  <a:gd name="T1" fmla="*/ 67 h 135"/>
                  <a:gd name="T2" fmla="*/ 126 w 160"/>
                  <a:gd name="T3" fmla="*/ 95 h 135"/>
                  <a:gd name="T4" fmla="*/ 145 w 160"/>
                  <a:gd name="T5" fmla="*/ 101 h 135"/>
                  <a:gd name="T6" fmla="*/ 160 w 160"/>
                  <a:gd name="T7" fmla="*/ 110 h 135"/>
                  <a:gd name="T8" fmla="*/ 160 w 160"/>
                  <a:gd name="T9" fmla="*/ 110 h 135"/>
                  <a:gd name="T10" fmla="*/ 160 w 160"/>
                  <a:gd name="T11" fmla="*/ 110 h 135"/>
                  <a:gd name="T12" fmla="*/ 145 w 160"/>
                  <a:gd name="T13" fmla="*/ 110 h 135"/>
                  <a:gd name="T14" fmla="*/ 126 w 160"/>
                  <a:gd name="T15" fmla="*/ 110 h 135"/>
                  <a:gd name="T16" fmla="*/ 126 w 160"/>
                  <a:gd name="T17" fmla="*/ 110 h 135"/>
                  <a:gd name="T18" fmla="*/ 111 w 160"/>
                  <a:gd name="T19" fmla="*/ 129 h 135"/>
                  <a:gd name="T20" fmla="*/ 111 w 160"/>
                  <a:gd name="T21" fmla="*/ 129 h 135"/>
                  <a:gd name="T22" fmla="*/ 111 w 160"/>
                  <a:gd name="T23" fmla="*/ 129 h 135"/>
                  <a:gd name="T24" fmla="*/ 111 w 160"/>
                  <a:gd name="T25" fmla="*/ 129 h 135"/>
                  <a:gd name="T26" fmla="*/ 95 w 160"/>
                  <a:gd name="T27" fmla="*/ 110 h 135"/>
                  <a:gd name="T28" fmla="*/ 83 w 160"/>
                  <a:gd name="T29" fmla="*/ 89 h 135"/>
                  <a:gd name="T30" fmla="*/ 43 w 160"/>
                  <a:gd name="T31" fmla="*/ 95 h 135"/>
                  <a:gd name="T32" fmla="*/ 34 w 160"/>
                  <a:gd name="T33" fmla="*/ 101 h 135"/>
                  <a:gd name="T34" fmla="*/ 12 w 160"/>
                  <a:gd name="T35" fmla="*/ 110 h 135"/>
                  <a:gd name="T36" fmla="*/ 0 w 160"/>
                  <a:gd name="T37" fmla="*/ 129 h 135"/>
                  <a:gd name="T38" fmla="*/ 12 w 160"/>
                  <a:gd name="T39" fmla="*/ 110 h 135"/>
                  <a:gd name="T40" fmla="*/ 16 w 160"/>
                  <a:gd name="T41" fmla="*/ 95 h 135"/>
                  <a:gd name="T42" fmla="*/ 28 w 160"/>
                  <a:gd name="T43" fmla="*/ 61 h 135"/>
                  <a:gd name="T44" fmla="*/ 43 w 160"/>
                  <a:gd name="T45" fmla="*/ 55 h 135"/>
                  <a:gd name="T46" fmla="*/ 77 w 160"/>
                  <a:gd name="T47" fmla="*/ 61 h 135"/>
                  <a:gd name="T48" fmla="*/ 98 w 160"/>
                  <a:gd name="T49" fmla="*/ 55 h 135"/>
                  <a:gd name="T50" fmla="*/ 111 w 160"/>
                  <a:gd name="T51" fmla="*/ 12 h 135"/>
                  <a:gd name="T52" fmla="*/ 117 w 160"/>
                  <a:gd name="T53" fmla="*/ 0 h 135"/>
                  <a:gd name="T54" fmla="*/ 126 w 160"/>
                  <a:gd name="T55" fmla="*/ 12 h 135"/>
                  <a:gd name="T56" fmla="*/ 145 w 160"/>
                  <a:gd name="T57" fmla="*/ 6 h 135"/>
                  <a:gd name="T58" fmla="*/ 145 w 160"/>
                  <a:gd name="T59" fmla="*/ 27 h 135"/>
                  <a:gd name="T60" fmla="*/ 151 w 160"/>
                  <a:gd name="T61" fmla="*/ 49 h 135"/>
                  <a:gd name="T62" fmla="*/ 145 w 160"/>
                  <a:gd name="T63" fmla="*/ 61 h 135"/>
                  <a:gd name="T64" fmla="*/ 138 w 160"/>
                  <a:gd name="T65" fmla="*/ 55 h 135"/>
                  <a:gd name="T66" fmla="*/ 126 w 160"/>
                  <a:gd name="T67" fmla="*/ 61 h 1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60"/>
                  <a:gd name="T103" fmla="*/ 0 h 135"/>
                  <a:gd name="T104" fmla="*/ 160 w 160"/>
                  <a:gd name="T105" fmla="*/ 135 h 1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60" h="135">
                    <a:moveTo>
                      <a:pt x="126" y="61"/>
                    </a:moveTo>
                    <a:lnTo>
                      <a:pt x="117" y="67"/>
                    </a:lnTo>
                    <a:lnTo>
                      <a:pt x="123" y="83"/>
                    </a:lnTo>
                    <a:lnTo>
                      <a:pt x="126" y="95"/>
                    </a:lnTo>
                    <a:lnTo>
                      <a:pt x="145" y="101"/>
                    </a:lnTo>
                    <a:lnTo>
                      <a:pt x="157" y="107"/>
                    </a:lnTo>
                    <a:lnTo>
                      <a:pt x="160" y="110"/>
                    </a:lnTo>
                    <a:lnTo>
                      <a:pt x="145" y="110"/>
                    </a:lnTo>
                    <a:lnTo>
                      <a:pt x="132" y="110"/>
                    </a:lnTo>
                    <a:lnTo>
                      <a:pt x="126" y="110"/>
                    </a:lnTo>
                    <a:lnTo>
                      <a:pt x="117" y="117"/>
                    </a:lnTo>
                    <a:lnTo>
                      <a:pt x="111" y="129"/>
                    </a:lnTo>
                    <a:lnTo>
                      <a:pt x="105" y="129"/>
                    </a:lnTo>
                    <a:lnTo>
                      <a:pt x="95" y="110"/>
                    </a:lnTo>
                    <a:lnTo>
                      <a:pt x="83" y="89"/>
                    </a:lnTo>
                    <a:lnTo>
                      <a:pt x="62" y="89"/>
                    </a:lnTo>
                    <a:lnTo>
                      <a:pt x="43" y="95"/>
                    </a:lnTo>
                    <a:lnTo>
                      <a:pt x="34" y="101"/>
                    </a:lnTo>
                    <a:lnTo>
                      <a:pt x="22" y="107"/>
                    </a:lnTo>
                    <a:lnTo>
                      <a:pt x="12" y="110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12" y="110"/>
                    </a:lnTo>
                    <a:lnTo>
                      <a:pt x="16" y="95"/>
                    </a:lnTo>
                    <a:lnTo>
                      <a:pt x="22" y="80"/>
                    </a:lnTo>
                    <a:lnTo>
                      <a:pt x="28" y="61"/>
                    </a:lnTo>
                    <a:lnTo>
                      <a:pt x="43" y="55"/>
                    </a:lnTo>
                    <a:lnTo>
                      <a:pt x="62" y="55"/>
                    </a:lnTo>
                    <a:lnTo>
                      <a:pt x="77" y="61"/>
                    </a:lnTo>
                    <a:lnTo>
                      <a:pt x="98" y="55"/>
                    </a:lnTo>
                    <a:lnTo>
                      <a:pt x="111" y="40"/>
                    </a:lnTo>
                    <a:lnTo>
                      <a:pt x="111" y="12"/>
                    </a:lnTo>
                    <a:lnTo>
                      <a:pt x="117" y="0"/>
                    </a:lnTo>
                    <a:lnTo>
                      <a:pt x="123" y="6"/>
                    </a:lnTo>
                    <a:lnTo>
                      <a:pt x="126" y="12"/>
                    </a:lnTo>
                    <a:lnTo>
                      <a:pt x="145" y="6"/>
                    </a:lnTo>
                    <a:lnTo>
                      <a:pt x="151" y="6"/>
                    </a:lnTo>
                    <a:lnTo>
                      <a:pt x="145" y="27"/>
                    </a:lnTo>
                    <a:lnTo>
                      <a:pt x="151" y="49"/>
                    </a:lnTo>
                    <a:lnTo>
                      <a:pt x="151" y="61"/>
                    </a:lnTo>
                    <a:lnTo>
                      <a:pt x="145" y="61"/>
                    </a:lnTo>
                    <a:lnTo>
                      <a:pt x="138" y="55"/>
                    </a:lnTo>
                    <a:lnTo>
                      <a:pt x="132" y="55"/>
                    </a:lnTo>
                    <a:lnTo>
                      <a:pt x="126" y="61"/>
                    </a:lnTo>
                    <a:close/>
                  </a:path>
                </a:pathLst>
              </a:custGeom>
              <a:solidFill>
                <a:srgbClr val="743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66" name="Freeform 289"/>
              <p:cNvSpPr>
                <a:spLocks/>
              </p:cNvSpPr>
              <p:nvPr/>
            </p:nvSpPr>
            <p:spPr bwMode="auto">
              <a:xfrm>
                <a:off x="4363" y="1872"/>
                <a:ext cx="154" cy="123"/>
              </a:xfrm>
              <a:custGeom>
                <a:avLst/>
                <a:gdLst>
                  <a:gd name="T0" fmla="*/ 105 w 154"/>
                  <a:gd name="T1" fmla="*/ 61 h 123"/>
                  <a:gd name="T2" fmla="*/ 120 w 154"/>
                  <a:gd name="T3" fmla="*/ 89 h 123"/>
                  <a:gd name="T4" fmla="*/ 132 w 154"/>
                  <a:gd name="T5" fmla="*/ 95 h 123"/>
                  <a:gd name="T6" fmla="*/ 139 w 154"/>
                  <a:gd name="T7" fmla="*/ 104 h 123"/>
                  <a:gd name="T8" fmla="*/ 145 w 154"/>
                  <a:gd name="T9" fmla="*/ 111 h 123"/>
                  <a:gd name="T10" fmla="*/ 154 w 154"/>
                  <a:gd name="T11" fmla="*/ 104 h 123"/>
                  <a:gd name="T12" fmla="*/ 139 w 154"/>
                  <a:gd name="T13" fmla="*/ 104 h 123"/>
                  <a:gd name="T14" fmla="*/ 120 w 154"/>
                  <a:gd name="T15" fmla="*/ 104 h 123"/>
                  <a:gd name="T16" fmla="*/ 120 w 154"/>
                  <a:gd name="T17" fmla="*/ 104 h 123"/>
                  <a:gd name="T18" fmla="*/ 105 w 154"/>
                  <a:gd name="T19" fmla="*/ 123 h 123"/>
                  <a:gd name="T20" fmla="*/ 105 w 154"/>
                  <a:gd name="T21" fmla="*/ 117 h 123"/>
                  <a:gd name="T22" fmla="*/ 105 w 154"/>
                  <a:gd name="T23" fmla="*/ 123 h 123"/>
                  <a:gd name="T24" fmla="*/ 105 w 154"/>
                  <a:gd name="T25" fmla="*/ 123 h 123"/>
                  <a:gd name="T26" fmla="*/ 89 w 154"/>
                  <a:gd name="T27" fmla="*/ 89 h 123"/>
                  <a:gd name="T28" fmla="*/ 77 w 154"/>
                  <a:gd name="T29" fmla="*/ 77 h 123"/>
                  <a:gd name="T30" fmla="*/ 37 w 154"/>
                  <a:gd name="T31" fmla="*/ 89 h 123"/>
                  <a:gd name="T32" fmla="*/ 28 w 154"/>
                  <a:gd name="T33" fmla="*/ 95 h 123"/>
                  <a:gd name="T34" fmla="*/ 22 w 154"/>
                  <a:gd name="T35" fmla="*/ 104 h 123"/>
                  <a:gd name="T36" fmla="*/ 6 w 154"/>
                  <a:gd name="T37" fmla="*/ 117 h 123"/>
                  <a:gd name="T38" fmla="*/ 6 w 154"/>
                  <a:gd name="T39" fmla="*/ 104 h 123"/>
                  <a:gd name="T40" fmla="*/ 16 w 154"/>
                  <a:gd name="T41" fmla="*/ 89 h 123"/>
                  <a:gd name="T42" fmla="*/ 22 w 154"/>
                  <a:gd name="T43" fmla="*/ 74 h 123"/>
                  <a:gd name="T44" fmla="*/ 37 w 154"/>
                  <a:gd name="T45" fmla="*/ 61 h 123"/>
                  <a:gd name="T46" fmla="*/ 71 w 154"/>
                  <a:gd name="T47" fmla="*/ 55 h 123"/>
                  <a:gd name="T48" fmla="*/ 92 w 154"/>
                  <a:gd name="T49" fmla="*/ 49 h 123"/>
                  <a:gd name="T50" fmla="*/ 105 w 154"/>
                  <a:gd name="T51" fmla="*/ 6 h 123"/>
                  <a:gd name="T52" fmla="*/ 111 w 154"/>
                  <a:gd name="T53" fmla="*/ 0 h 123"/>
                  <a:gd name="T54" fmla="*/ 120 w 154"/>
                  <a:gd name="T55" fmla="*/ 6 h 123"/>
                  <a:gd name="T56" fmla="*/ 132 w 154"/>
                  <a:gd name="T57" fmla="*/ 0 h 123"/>
                  <a:gd name="T58" fmla="*/ 139 w 154"/>
                  <a:gd name="T59" fmla="*/ 21 h 123"/>
                  <a:gd name="T60" fmla="*/ 139 w 154"/>
                  <a:gd name="T61" fmla="*/ 40 h 123"/>
                  <a:gd name="T62" fmla="*/ 139 w 154"/>
                  <a:gd name="T63" fmla="*/ 55 h 123"/>
                  <a:gd name="T64" fmla="*/ 126 w 154"/>
                  <a:gd name="T65" fmla="*/ 49 h 123"/>
                  <a:gd name="T66" fmla="*/ 105 w 154"/>
                  <a:gd name="T67" fmla="*/ 55 h 1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54"/>
                  <a:gd name="T103" fmla="*/ 0 h 123"/>
                  <a:gd name="T104" fmla="*/ 154 w 154"/>
                  <a:gd name="T105" fmla="*/ 123 h 1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54" h="123">
                    <a:moveTo>
                      <a:pt x="105" y="55"/>
                    </a:moveTo>
                    <a:lnTo>
                      <a:pt x="105" y="61"/>
                    </a:lnTo>
                    <a:lnTo>
                      <a:pt x="111" y="77"/>
                    </a:lnTo>
                    <a:lnTo>
                      <a:pt x="120" y="89"/>
                    </a:lnTo>
                    <a:lnTo>
                      <a:pt x="132" y="95"/>
                    </a:lnTo>
                    <a:lnTo>
                      <a:pt x="139" y="101"/>
                    </a:lnTo>
                    <a:lnTo>
                      <a:pt x="139" y="104"/>
                    </a:lnTo>
                    <a:lnTo>
                      <a:pt x="145" y="111"/>
                    </a:lnTo>
                    <a:lnTo>
                      <a:pt x="154" y="104"/>
                    </a:lnTo>
                    <a:lnTo>
                      <a:pt x="139" y="104"/>
                    </a:lnTo>
                    <a:lnTo>
                      <a:pt x="126" y="104"/>
                    </a:lnTo>
                    <a:lnTo>
                      <a:pt x="120" y="104"/>
                    </a:lnTo>
                    <a:lnTo>
                      <a:pt x="111" y="111"/>
                    </a:lnTo>
                    <a:lnTo>
                      <a:pt x="105" y="123"/>
                    </a:lnTo>
                    <a:lnTo>
                      <a:pt x="105" y="117"/>
                    </a:lnTo>
                    <a:lnTo>
                      <a:pt x="105" y="123"/>
                    </a:lnTo>
                    <a:lnTo>
                      <a:pt x="99" y="111"/>
                    </a:lnTo>
                    <a:lnTo>
                      <a:pt x="89" y="89"/>
                    </a:lnTo>
                    <a:lnTo>
                      <a:pt x="77" y="77"/>
                    </a:lnTo>
                    <a:lnTo>
                      <a:pt x="56" y="77"/>
                    </a:lnTo>
                    <a:lnTo>
                      <a:pt x="37" y="89"/>
                    </a:lnTo>
                    <a:lnTo>
                      <a:pt x="28" y="95"/>
                    </a:lnTo>
                    <a:lnTo>
                      <a:pt x="22" y="95"/>
                    </a:lnTo>
                    <a:lnTo>
                      <a:pt x="22" y="104"/>
                    </a:lnTo>
                    <a:lnTo>
                      <a:pt x="6" y="117"/>
                    </a:lnTo>
                    <a:lnTo>
                      <a:pt x="0" y="123"/>
                    </a:lnTo>
                    <a:lnTo>
                      <a:pt x="6" y="104"/>
                    </a:lnTo>
                    <a:lnTo>
                      <a:pt x="16" y="89"/>
                    </a:lnTo>
                    <a:lnTo>
                      <a:pt x="22" y="77"/>
                    </a:lnTo>
                    <a:lnTo>
                      <a:pt x="22" y="74"/>
                    </a:lnTo>
                    <a:lnTo>
                      <a:pt x="37" y="61"/>
                    </a:lnTo>
                    <a:lnTo>
                      <a:pt x="56" y="55"/>
                    </a:lnTo>
                    <a:lnTo>
                      <a:pt x="71" y="55"/>
                    </a:lnTo>
                    <a:lnTo>
                      <a:pt x="92" y="49"/>
                    </a:lnTo>
                    <a:lnTo>
                      <a:pt x="105" y="40"/>
                    </a:lnTo>
                    <a:lnTo>
                      <a:pt x="105" y="6"/>
                    </a:lnTo>
                    <a:lnTo>
                      <a:pt x="111" y="0"/>
                    </a:lnTo>
                    <a:lnTo>
                      <a:pt x="117" y="6"/>
                    </a:lnTo>
                    <a:lnTo>
                      <a:pt x="120" y="6"/>
                    </a:lnTo>
                    <a:lnTo>
                      <a:pt x="132" y="0"/>
                    </a:lnTo>
                    <a:lnTo>
                      <a:pt x="139" y="6"/>
                    </a:lnTo>
                    <a:lnTo>
                      <a:pt x="139" y="21"/>
                    </a:lnTo>
                    <a:lnTo>
                      <a:pt x="139" y="40"/>
                    </a:lnTo>
                    <a:lnTo>
                      <a:pt x="145" y="49"/>
                    </a:lnTo>
                    <a:lnTo>
                      <a:pt x="139" y="55"/>
                    </a:lnTo>
                    <a:lnTo>
                      <a:pt x="126" y="49"/>
                    </a:lnTo>
                    <a:lnTo>
                      <a:pt x="120" y="43"/>
                    </a:lnTo>
                    <a:lnTo>
                      <a:pt x="105" y="55"/>
                    </a:lnTo>
                    <a:close/>
                  </a:path>
                </a:pathLst>
              </a:custGeom>
              <a:solidFill>
                <a:srgbClr val="6D2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67" name="Freeform 290"/>
              <p:cNvSpPr>
                <a:spLocks/>
              </p:cNvSpPr>
              <p:nvPr/>
            </p:nvSpPr>
            <p:spPr bwMode="auto">
              <a:xfrm>
                <a:off x="4369" y="1878"/>
                <a:ext cx="148" cy="117"/>
              </a:xfrm>
              <a:custGeom>
                <a:avLst/>
                <a:gdLst>
                  <a:gd name="T0" fmla="*/ 139 w 148"/>
                  <a:gd name="T1" fmla="*/ 105 h 117"/>
                  <a:gd name="T2" fmla="*/ 148 w 148"/>
                  <a:gd name="T3" fmla="*/ 98 h 117"/>
                  <a:gd name="T4" fmla="*/ 133 w 148"/>
                  <a:gd name="T5" fmla="*/ 98 h 117"/>
                  <a:gd name="T6" fmla="*/ 114 w 148"/>
                  <a:gd name="T7" fmla="*/ 98 h 117"/>
                  <a:gd name="T8" fmla="*/ 114 w 148"/>
                  <a:gd name="T9" fmla="*/ 98 h 117"/>
                  <a:gd name="T10" fmla="*/ 99 w 148"/>
                  <a:gd name="T11" fmla="*/ 98 h 117"/>
                  <a:gd name="T12" fmla="*/ 99 w 148"/>
                  <a:gd name="T13" fmla="*/ 105 h 117"/>
                  <a:gd name="T14" fmla="*/ 99 w 148"/>
                  <a:gd name="T15" fmla="*/ 117 h 117"/>
                  <a:gd name="T16" fmla="*/ 99 w 148"/>
                  <a:gd name="T17" fmla="*/ 111 h 117"/>
                  <a:gd name="T18" fmla="*/ 99 w 148"/>
                  <a:gd name="T19" fmla="*/ 83 h 117"/>
                  <a:gd name="T20" fmla="*/ 77 w 148"/>
                  <a:gd name="T21" fmla="*/ 68 h 117"/>
                  <a:gd name="T22" fmla="*/ 31 w 148"/>
                  <a:gd name="T23" fmla="*/ 83 h 117"/>
                  <a:gd name="T24" fmla="*/ 28 w 148"/>
                  <a:gd name="T25" fmla="*/ 83 h 117"/>
                  <a:gd name="T26" fmla="*/ 16 w 148"/>
                  <a:gd name="T27" fmla="*/ 83 h 117"/>
                  <a:gd name="T28" fmla="*/ 4 w 148"/>
                  <a:gd name="T29" fmla="*/ 98 h 117"/>
                  <a:gd name="T30" fmla="*/ 16 w 148"/>
                  <a:gd name="T31" fmla="*/ 83 h 117"/>
                  <a:gd name="T32" fmla="*/ 22 w 148"/>
                  <a:gd name="T33" fmla="*/ 77 h 117"/>
                  <a:gd name="T34" fmla="*/ 31 w 148"/>
                  <a:gd name="T35" fmla="*/ 68 h 117"/>
                  <a:gd name="T36" fmla="*/ 43 w 148"/>
                  <a:gd name="T37" fmla="*/ 62 h 117"/>
                  <a:gd name="T38" fmla="*/ 65 w 148"/>
                  <a:gd name="T39" fmla="*/ 49 h 117"/>
                  <a:gd name="T40" fmla="*/ 86 w 148"/>
                  <a:gd name="T41" fmla="*/ 49 h 117"/>
                  <a:gd name="T42" fmla="*/ 99 w 148"/>
                  <a:gd name="T43" fmla="*/ 15 h 117"/>
                  <a:gd name="T44" fmla="*/ 105 w 148"/>
                  <a:gd name="T45" fmla="*/ 6 h 117"/>
                  <a:gd name="T46" fmla="*/ 114 w 148"/>
                  <a:gd name="T47" fmla="*/ 0 h 117"/>
                  <a:gd name="T48" fmla="*/ 120 w 148"/>
                  <a:gd name="T49" fmla="*/ 0 h 117"/>
                  <a:gd name="T50" fmla="*/ 114 w 148"/>
                  <a:gd name="T51" fmla="*/ 15 h 117"/>
                  <a:gd name="T52" fmla="*/ 120 w 148"/>
                  <a:gd name="T53" fmla="*/ 34 h 117"/>
                  <a:gd name="T54" fmla="*/ 133 w 148"/>
                  <a:gd name="T55" fmla="*/ 49 h 117"/>
                  <a:gd name="T56" fmla="*/ 120 w 148"/>
                  <a:gd name="T57" fmla="*/ 37 h 117"/>
                  <a:gd name="T58" fmla="*/ 99 w 148"/>
                  <a:gd name="T59" fmla="*/ 49 h 117"/>
                  <a:gd name="T60" fmla="*/ 99 w 148"/>
                  <a:gd name="T61" fmla="*/ 55 h 117"/>
                  <a:gd name="T62" fmla="*/ 114 w 148"/>
                  <a:gd name="T63" fmla="*/ 83 h 117"/>
                  <a:gd name="T64" fmla="*/ 120 w 148"/>
                  <a:gd name="T65" fmla="*/ 89 h 117"/>
                  <a:gd name="T66" fmla="*/ 133 w 148"/>
                  <a:gd name="T67" fmla="*/ 98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8"/>
                  <a:gd name="T103" fmla="*/ 0 h 117"/>
                  <a:gd name="T104" fmla="*/ 148 w 148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8" h="117">
                    <a:moveTo>
                      <a:pt x="133" y="98"/>
                    </a:moveTo>
                    <a:lnTo>
                      <a:pt x="139" y="105"/>
                    </a:lnTo>
                    <a:lnTo>
                      <a:pt x="148" y="105"/>
                    </a:lnTo>
                    <a:lnTo>
                      <a:pt x="148" y="98"/>
                    </a:lnTo>
                    <a:lnTo>
                      <a:pt x="133" y="98"/>
                    </a:lnTo>
                    <a:lnTo>
                      <a:pt x="120" y="98"/>
                    </a:lnTo>
                    <a:lnTo>
                      <a:pt x="114" y="98"/>
                    </a:lnTo>
                    <a:lnTo>
                      <a:pt x="111" y="98"/>
                    </a:lnTo>
                    <a:lnTo>
                      <a:pt x="99" y="98"/>
                    </a:lnTo>
                    <a:lnTo>
                      <a:pt x="99" y="105"/>
                    </a:lnTo>
                    <a:lnTo>
                      <a:pt x="99" y="111"/>
                    </a:lnTo>
                    <a:lnTo>
                      <a:pt x="99" y="117"/>
                    </a:lnTo>
                    <a:lnTo>
                      <a:pt x="99" y="111"/>
                    </a:lnTo>
                    <a:lnTo>
                      <a:pt x="99" y="105"/>
                    </a:lnTo>
                    <a:lnTo>
                      <a:pt x="99" y="83"/>
                    </a:lnTo>
                    <a:lnTo>
                      <a:pt x="77" y="68"/>
                    </a:lnTo>
                    <a:lnTo>
                      <a:pt x="50" y="71"/>
                    </a:lnTo>
                    <a:lnTo>
                      <a:pt x="31" y="83"/>
                    </a:lnTo>
                    <a:lnTo>
                      <a:pt x="28" y="83"/>
                    </a:lnTo>
                    <a:lnTo>
                      <a:pt x="22" y="83"/>
                    </a:lnTo>
                    <a:lnTo>
                      <a:pt x="16" y="83"/>
                    </a:lnTo>
                    <a:lnTo>
                      <a:pt x="4" y="98"/>
                    </a:lnTo>
                    <a:lnTo>
                      <a:pt x="0" y="105"/>
                    </a:lnTo>
                    <a:lnTo>
                      <a:pt x="16" y="83"/>
                    </a:lnTo>
                    <a:lnTo>
                      <a:pt x="22" y="77"/>
                    </a:lnTo>
                    <a:lnTo>
                      <a:pt x="28" y="71"/>
                    </a:lnTo>
                    <a:lnTo>
                      <a:pt x="31" y="68"/>
                    </a:lnTo>
                    <a:lnTo>
                      <a:pt x="43" y="62"/>
                    </a:lnTo>
                    <a:lnTo>
                      <a:pt x="56" y="55"/>
                    </a:lnTo>
                    <a:lnTo>
                      <a:pt x="65" y="49"/>
                    </a:lnTo>
                    <a:lnTo>
                      <a:pt x="86" y="49"/>
                    </a:lnTo>
                    <a:lnTo>
                      <a:pt x="99" y="37"/>
                    </a:lnTo>
                    <a:lnTo>
                      <a:pt x="99" y="15"/>
                    </a:lnTo>
                    <a:lnTo>
                      <a:pt x="105" y="6"/>
                    </a:lnTo>
                    <a:lnTo>
                      <a:pt x="111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0" y="6"/>
                    </a:lnTo>
                    <a:lnTo>
                      <a:pt x="114" y="15"/>
                    </a:lnTo>
                    <a:lnTo>
                      <a:pt x="120" y="34"/>
                    </a:lnTo>
                    <a:lnTo>
                      <a:pt x="133" y="43"/>
                    </a:lnTo>
                    <a:lnTo>
                      <a:pt x="133" y="49"/>
                    </a:lnTo>
                    <a:lnTo>
                      <a:pt x="120" y="37"/>
                    </a:lnTo>
                    <a:lnTo>
                      <a:pt x="111" y="37"/>
                    </a:lnTo>
                    <a:lnTo>
                      <a:pt x="99" y="49"/>
                    </a:lnTo>
                    <a:lnTo>
                      <a:pt x="99" y="55"/>
                    </a:lnTo>
                    <a:lnTo>
                      <a:pt x="105" y="68"/>
                    </a:lnTo>
                    <a:lnTo>
                      <a:pt x="114" y="83"/>
                    </a:lnTo>
                    <a:lnTo>
                      <a:pt x="120" y="89"/>
                    </a:lnTo>
                    <a:lnTo>
                      <a:pt x="133" y="95"/>
                    </a:lnTo>
                    <a:lnTo>
                      <a:pt x="133" y="98"/>
                    </a:lnTo>
                    <a:close/>
                  </a:path>
                </a:pathLst>
              </a:custGeom>
              <a:solidFill>
                <a:srgbClr val="6621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68" name="Freeform 291"/>
              <p:cNvSpPr>
                <a:spLocks/>
              </p:cNvSpPr>
              <p:nvPr/>
            </p:nvSpPr>
            <p:spPr bwMode="auto">
              <a:xfrm>
                <a:off x="4462" y="1577"/>
                <a:ext cx="307" cy="280"/>
              </a:xfrm>
              <a:custGeom>
                <a:avLst/>
                <a:gdLst>
                  <a:gd name="T0" fmla="*/ 107 w 307"/>
                  <a:gd name="T1" fmla="*/ 184 h 280"/>
                  <a:gd name="T2" fmla="*/ 110 w 307"/>
                  <a:gd name="T3" fmla="*/ 191 h 280"/>
                  <a:gd name="T4" fmla="*/ 122 w 307"/>
                  <a:gd name="T5" fmla="*/ 194 h 280"/>
                  <a:gd name="T6" fmla="*/ 122 w 307"/>
                  <a:gd name="T7" fmla="*/ 184 h 280"/>
                  <a:gd name="T8" fmla="*/ 122 w 307"/>
                  <a:gd name="T9" fmla="*/ 184 h 280"/>
                  <a:gd name="T10" fmla="*/ 135 w 307"/>
                  <a:gd name="T11" fmla="*/ 163 h 280"/>
                  <a:gd name="T12" fmla="*/ 162 w 307"/>
                  <a:gd name="T13" fmla="*/ 151 h 280"/>
                  <a:gd name="T14" fmla="*/ 205 w 307"/>
                  <a:gd name="T15" fmla="*/ 135 h 280"/>
                  <a:gd name="T16" fmla="*/ 205 w 307"/>
                  <a:gd name="T17" fmla="*/ 135 h 280"/>
                  <a:gd name="T18" fmla="*/ 233 w 307"/>
                  <a:gd name="T19" fmla="*/ 117 h 280"/>
                  <a:gd name="T20" fmla="*/ 254 w 307"/>
                  <a:gd name="T21" fmla="*/ 95 h 280"/>
                  <a:gd name="T22" fmla="*/ 273 w 307"/>
                  <a:gd name="T23" fmla="*/ 68 h 280"/>
                  <a:gd name="T24" fmla="*/ 288 w 307"/>
                  <a:gd name="T25" fmla="*/ 46 h 280"/>
                  <a:gd name="T26" fmla="*/ 301 w 307"/>
                  <a:gd name="T27" fmla="*/ 22 h 280"/>
                  <a:gd name="T28" fmla="*/ 307 w 307"/>
                  <a:gd name="T29" fmla="*/ 6 h 280"/>
                  <a:gd name="T30" fmla="*/ 307 w 307"/>
                  <a:gd name="T31" fmla="*/ 0 h 280"/>
                  <a:gd name="T32" fmla="*/ 307 w 307"/>
                  <a:gd name="T33" fmla="*/ 0 h 280"/>
                  <a:gd name="T34" fmla="*/ 307 w 307"/>
                  <a:gd name="T35" fmla="*/ 55 h 280"/>
                  <a:gd name="T36" fmla="*/ 288 w 307"/>
                  <a:gd name="T37" fmla="*/ 101 h 280"/>
                  <a:gd name="T38" fmla="*/ 267 w 307"/>
                  <a:gd name="T39" fmla="*/ 138 h 280"/>
                  <a:gd name="T40" fmla="*/ 245 w 307"/>
                  <a:gd name="T41" fmla="*/ 166 h 280"/>
                  <a:gd name="T42" fmla="*/ 224 w 307"/>
                  <a:gd name="T43" fmla="*/ 184 h 280"/>
                  <a:gd name="T44" fmla="*/ 224 w 307"/>
                  <a:gd name="T45" fmla="*/ 184 h 280"/>
                  <a:gd name="T46" fmla="*/ 199 w 307"/>
                  <a:gd name="T47" fmla="*/ 200 h 280"/>
                  <a:gd name="T48" fmla="*/ 196 w 307"/>
                  <a:gd name="T49" fmla="*/ 212 h 280"/>
                  <a:gd name="T50" fmla="*/ 190 w 307"/>
                  <a:gd name="T51" fmla="*/ 218 h 280"/>
                  <a:gd name="T52" fmla="*/ 190 w 307"/>
                  <a:gd name="T53" fmla="*/ 218 h 280"/>
                  <a:gd name="T54" fmla="*/ 165 w 307"/>
                  <a:gd name="T55" fmla="*/ 246 h 280"/>
                  <a:gd name="T56" fmla="*/ 156 w 307"/>
                  <a:gd name="T57" fmla="*/ 252 h 280"/>
                  <a:gd name="T58" fmla="*/ 138 w 307"/>
                  <a:gd name="T59" fmla="*/ 252 h 280"/>
                  <a:gd name="T60" fmla="*/ 138 w 307"/>
                  <a:gd name="T61" fmla="*/ 252 h 280"/>
                  <a:gd name="T62" fmla="*/ 116 w 307"/>
                  <a:gd name="T63" fmla="*/ 255 h 280"/>
                  <a:gd name="T64" fmla="*/ 101 w 307"/>
                  <a:gd name="T65" fmla="*/ 261 h 280"/>
                  <a:gd name="T66" fmla="*/ 89 w 307"/>
                  <a:gd name="T67" fmla="*/ 267 h 280"/>
                  <a:gd name="T68" fmla="*/ 89 w 307"/>
                  <a:gd name="T69" fmla="*/ 267 h 280"/>
                  <a:gd name="T70" fmla="*/ 83 w 307"/>
                  <a:gd name="T71" fmla="*/ 273 h 280"/>
                  <a:gd name="T72" fmla="*/ 73 w 307"/>
                  <a:gd name="T73" fmla="*/ 273 h 280"/>
                  <a:gd name="T74" fmla="*/ 55 w 307"/>
                  <a:gd name="T75" fmla="*/ 267 h 280"/>
                  <a:gd name="T76" fmla="*/ 55 w 307"/>
                  <a:gd name="T77" fmla="*/ 267 h 280"/>
                  <a:gd name="T78" fmla="*/ 46 w 307"/>
                  <a:gd name="T79" fmla="*/ 273 h 280"/>
                  <a:gd name="T80" fmla="*/ 27 w 307"/>
                  <a:gd name="T81" fmla="*/ 280 h 280"/>
                  <a:gd name="T82" fmla="*/ 6 w 307"/>
                  <a:gd name="T83" fmla="*/ 267 h 280"/>
                  <a:gd name="T84" fmla="*/ 6 w 307"/>
                  <a:gd name="T85" fmla="*/ 267 h 280"/>
                  <a:gd name="T86" fmla="*/ 0 w 307"/>
                  <a:gd name="T87" fmla="*/ 234 h 280"/>
                  <a:gd name="T88" fmla="*/ 0 w 307"/>
                  <a:gd name="T89" fmla="*/ 206 h 280"/>
                  <a:gd name="T90" fmla="*/ 6 w 307"/>
                  <a:gd name="T91" fmla="*/ 184 h 280"/>
                  <a:gd name="T92" fmla="*/ 6 w 307"/>
                  <a:gd name="T93" fmla="*/ 184 h 280"/>
                  <a:gd name="T94" fmla="*/ 40 w 307"/>
                  <a:gd name="T95" fmla="*/ 166 h 280"/>
                  <a:gd name="T96" fmla="*/ 73 w 307"/>
                  <a:gd name="T97" fmla="*/ 166 h 280"/>
                  <a:gd name="T98" fmla="*/ 107 w 307"/>
                  <a:gd name="T99" fmla="*/ 184 h 28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07"/>
                  <a:gd name="T151" fmla="*/ 0 h 280"/>
                  <a:gd name="T152" fmla="*/ 307 w 307"/>
                  <a:gd name="T153" fmla="*/ 280 h 28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07" h="280">
                    <a:moveTo>
                      <a:pt x="107" y="184"/>
                    </a:moveTo>
                    <a:lnTo>
                      <a:pt x="110" y="191"/>
                    </a:lnTo>
                    <a:lnTo>
                      <a:pt x="122" y="194"/>
                    </a:lnTo>
                    <a:lnTo>
                      <a:pt x="122" y="184"/>
                    </a:lnTo>
                    <a:lnTo>
                      <a:pt x="135" y="163"/>
                    </a:lnTo>
                    <a:lnTo>
                      <a:pt x="162" y="151"/>
                    </a:lnTo>
                    <a:lnTo>
                      <a:pt x="205" y="135"/>
                    </a:lnTo>
                    <a:lnTo>
                      <a:pt x="233" y="117"/>
                    </a:lnTo>
                    <a:lnTo>
                      <a:pt x="254" y="95"/>
                    </a:lnTo>
                    <a:lnTo>
                      <a:pt x="273" y="68"/>
                    </a:lnTo>
                    <a:lnTo>
                      <a:pt x="288" y="46"/>
                    </a:lnTo>
                    <a:lnTo>
                      <a:pt x="301" y="22"/>
                    </a:lnTo>
                    <a:lnTo>
                      <a:pt x="307" y="6"/>
                    </a:lnTo>
                    <a:lnTo>
                      <a:pt x="307" y="0"/>
                    </a:lnTo>
                    <a:lnTo>
                      <a:pt x="307" y="55"/>
                    </a:lnTo>
                    <a:lnTo>
                      <a:pt x="288" y="101"/>
                    </a:lnTo>
                    <a:lnTo>
                      <a:pt x="267" y="138"/>
                    </a:lnTo>
                    <a:lnTo>
                      <a:pt x="245" y="166"/>
                    </a:lnTo>
                    <a:lnTo>
                      <a:pt x="224" y="184"/>
                    </a:lnTo>
                    <a:lnTo>
                      <a:pt x="199" y="200"/>
                    </a:lnTo>
                    <a:lnTo>
                      <a:pt x="196" y="212"/>
                    </a:lnTo>
                    <a:lnTo>
                      <a:pt x="190" y="218"/>
                    </a:lnTo>
                    <a:lnTo>
                      <a:pt x="165" y="246"/>
                    </a:lnTo>
                    <a:lnTo>
                      <a:pt x="156" y="252"/>
                    </a:lnTo>
                    <a:lnTo>
                      <a:pt x="138" y="252"/>
                    </a:lnTo>
                    <a:lnTo>
                      <a:pt x="116" y="255"/>
                    </a:lnTo>
                    <a:lnTo>
                      <a:pt x="101" y="261"/>
                    </a:lnTo>
                    <a:lnTo>
                      <a:pt x="89" y="267"/>
                    </a:lnTo>
                    <a:lnTo>
                      <a:pt x="83" y="273"/>
                    </a:lnTo>
                    <a:lnTo>
                      <a:pt x="73" y="273"/>
                    </a:lnTo>
                    <a:lnTo>
                      <a:pt x="55" y="267"/>
                    </a:lnTo>
                    <a:lnTo>
                      <a:pt x="46" y="273"/>
                    </a:lnTo>
                    <a:lnTo>
                      <a:pt x="27" y="280"/>
                    </a:lnTo>
                    <a:lnTo>
                      <a:pt x="6" y="267"/>
                    </a:lnTo>
                    <a:lnTo>
                      <a:pt x="0" y="234"/>
                    </a:lnTo>
                    <a:lnTo>
                      <a:pt x="0" y="206"/>
                    </a:lnTo>
                    <a:lnTo>
                      <a:pt x="6" y="184"/>
                    </a:lnTo>
                    <a:lnTo>
                      <a:pt x="40" y="166"/>
                    </a:lnTo>
                    <a:lnTo>
                      <a:pt x="73" y="166"/>
                    </a:lnTo>
                    <a:lnTo>
                      <a:pt x="107" y="184"/>
                    </a:lnTo>
                    <a:close/>
                  </a:path>
                </a:pathLst>
              </a:custGeom>
              <a:solidFill>
                <a:srgbClr val="884E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69" name="Freeform 292"/>
              <p:cNvSpPr>
                <a:spLocks/>
              </p:cNvSpPr>
              <p:nvPr/>
            </p:nvSpPr>
            <p:spPr bwMode="auto">
              <a:xfrm>
                <a:off x="4462" y="1596"/>
                <a:ext cx="307" cy="261"/>
              </a:xfrm>
              <a:custGeom>
                <a:avLst/>
                <a:gdLst>
                  <a:gd name="T0" fmla="*/ 107 w 307"/>
                  <a:gd name="T1" fmla="*/ 165 h 261"/>
                  <a:gd name="T2" fmla="*/ 116 w 307"/>
                  <a:gd name="T3" fmla="*/ 175 h 261"/>
                  <a:gd name="T4" fmla="*/ 129 w 307"/>
                  <a:gd name="T5" fmla="*/ 181 h 261"/>
                  <a:gd name="T6" fmla="*/ 138 w 307"/>
                  <a:gd name="T7" fmla="*/ 165 h 261"/>
                  <a:gd name="T8" fmla="*/ 138 w 307"/>
                  <a:gd name="T9" fmla="*/ 165 h 261"/>
                  <a:gd name="T10" fmla="*/ 144 w 307"/>
                  <a:gd name="T11" fmla="*/ 147 h 261"/>
                  <a:gd name="T12" fmla="*/ 165 w 307"/>
                  <a:gd name="T13" fmla="*/ 144 h 261"/>
                  <a:gd name="T14" fmla="*/ 205 w 307"/>
                  <a:gd name="T15" fmla="*/ 132 h 261"/>
                  <a:gd name="T16" fmla="*/ 205 w 307"/>
                  <a:gd name="T17" fmla="*/ 132 h 261"/>
                  <a:gd name="T18" fmla="*/ 233 w 307"/>
                  <a:gd name="T19" fmla="*/ 110 h 261"/>
                  <a:gd name="T20" fmla="*/ 254 w 307"/>
                  <a:gd name="T21" fmla="*/ 89 h 261"/>
                  <a:gd name="T22" fmla="*/ 273 w 307"/>
                  <a:gd name="T23" fmla="*/ 64 h 261"/>
                  <a:gd name="T24" fmla="*/ 288 w 307"/>
                  <a:gd name="T25" fmla="*/ 36 h 261"/>
                  <a:gd name="T26" fmla="*/ 301 w 307"/>
                  <a:gd name="T27" fmla="*/ 15 h 261"/>
                  <a:gd name="T28" fmla="*/ 307 w 307"/>
                  <a:gd name="T29" fmla="*/ 3 h 261"/>
                  <a:gd name="T30" fmla="*/ 307 w 307"/>
                  <a:gd name="T31" fmla="*/ 0 h 261"/>
                  <a:gd name="T32" fmla="*/ 307 w 307"/>
                  <a:gd name="T33" fmla="*/ 0 h 261"/>
                  <a:gd name="T34" fmla="*/ 301 w 307"/>
                  <a:gd name="T35" fmla="*/ 61 h 261"/>
                  <a:gd name="T36" fmla="*/ 273 w 307"/>
                  <a:gd name="T37" fmla="*/ 104 h 261"/>
                  <a:gd name="T38" fmla="*/ 245 w 307"/>
                  <a:gd name="T39" fmla="*/ 144 h 261"/>
                  <a:gd name="T40" fmla="*/ 224 w 307"/>
                  <a:gd name="T41" fmla="*/ 165 h 261"/>
                  <a:gd name="T42" fmla="*/ 224 w 307"/>
                  <a:gd name="T43" fmla="*/ 165 h 261"/>
                  <a:gd name="T44" fmla="*/ 199 w 307"/>
                  <a:gd name="T45" fmla="*/ 181 h 261"/>
                  <a:gd name="T46" fmla="*/ 196 w 307"/>
                  <a:gd name="T47" fmla="*/ 193 h 261"/>
                  <a:gd name="T48" fmla="*/ 190 w 307"/>
                  <a:gd name="T49" fmla="*/ 199 h 261"/>
                  <a:gd name="T50" fmla="*/ 190 w 307"/>
                  <a:gd name="T51" fmla="*/ 199 h 261"/>
                  <a:gd name="T52" fmla="*/ 165 w 307"/>
                  <a:gd name="T53" fmla="*/ 227 h 261"/>
                  <a:gd name="T54" fmla="*/ 156 w 307"/>
                  <a:gd name="T55" fmla="*/ 233 h 261"/>
                  <a:gd name="T56" fmla="*/ 138 w 307"/>
                  <a:gd name="T57" fmla="*/ 233 h 261"/>
                  <a:gd name="T58" fmla="*/ 138 w 307"/>
                  <a:gd name="T59" fmla="*/ 233 h 261"/>
                  <a:gd name="T60" fmla="*/ 116 w 307"/>
                  <a:gd name="T61" fmla="*/ 236 h 261"/>
                  <a:gd name="T62" fmla="*/ 101 w 307"/>
                  <a:gd name="T63" fmla="*/ 242 h 261"/>
                  <a:gd name="T64" fmla="*/ 89 w 307"/>
                  <a:gd name="T65" fmla="*/ 248 h 261"/>
                  <a:gd name="T66" fmla="*/ 89 w 307"/>
                  <a:gd name="T67" fmla="*/ 248 h 261"/>
                  <a:gd name="T68" fmla="*/ 83 w 307"/>
                  <a:gd name="T69" fmla="*/ 254 h 261"/>
                  <a:gd name="T70" fmla="*/ 73 w 307"/>
                  <a:gd name="T71" fmla="*/ 248 h 261"/>
                  <a:gd name="T72" fmla="*/ 55 w 307"/>
                  <a:gd name="T73" fmla="*/ 248 h 261"/>
                  <a:gd name="T74" fmla="*/ 55 w 307"/>
                  <a:gd name="T75" fmla="*/ 248 h 261"/>
                  <a:gd name="T76" fmla="*/ 46 w 307"/>
                  <a:gd name="T77" fmla="*/ 254 h 261"/>
                  <a:gd name="T78" fmla="*/ 27 w 307"/>
                  <a:gd name="T79" fmla="*/ 261 h 261"/>
                  <a:gd name="T80" fmla="*/ 6 w 307"/>
                  <a:gd name="T81" fmla="*/ 248 h 261"/>
                  <a:gd name="T82" fmla="*/ 6 w 307"/>
                  <a:gd name="T83" fmla="*/ 248 h 261"/>
                  <a:gd name="T84" fmla="*/ 0 w 307"/>
                  <a:gd name="T85" fmla="*/ 215 h 261"/>
                  <a:gd name="T86" fmla="*/ 6 w 307"/>
                  <a:gd name="T87" fmla="*/ 187 h 261"/>
                  <a:gd name="T88" fmla="*/ 21 w 307"/>
                  <a:gd name="T89" fmla="*/ 165 h 261"/>
                  <a:gd name="T90" fmla="*/ 21 w 307"/>
                  <a:gd name="T91" fmla="*/ 165 h 261"/>
                  <a:gd name="T92" fmla="*/ 46 w 307"/>
                  <a:gd name="T93" fmla="*/ 153 h 261"/>
                  <a:gd name="T94" fmla="*/ 73 w 307"/>
                  <a:gd name="T95" fmla="*/ 153 h 261"/>
                  <a:gd name="T96" fmla="*/ 107 w 307"/>
                  <a:gd name="T97" fmla="*/ 165 h 26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07"/>
                  <a:gd name="T148" fmla="*/ 0 h 261"/>
                  <a:gd name="T149" fmla="*/ 307 w 307"/>
                  <a:gd name="T150" fmla="*/ 261 h 26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07" h="261">
                    <a:moveTo>
                      <a:pt x="107" y="165"/>
                    </a:moveTo>
                    <a:lnTo>
                      <a:pt x="116" y="175"/>
                    </a:lnTo>
                    <a:lnTo>
                      <a:pt x="129" y="181"/>
                    </a:lnTo>
                    <a:lnTo>
                      <a:pt x="138" y="165"/>
                    </a:lnTo>
                    <a:lnTo>
                      <a:pt x="144" y="147"/>
                    </a:lnTo>
                    <a:lnTo>
                      <a:pt x="165" y="144"/>
                    </a:lnTo>
                    <a:lnTo>
                      <a:pt x="205" y="132"/>
                    </a:lnTo>
                    <a:lnTo>
                      <a:pt x="233" y="110"/>
                    </a:lnTo>
                    <a:lnTo>
                      <a:pt x="254" y="89"/>
                    </a:lnTo>
                    <a:lnTo>
                      <a:pt x="273" y="64"/>
                    </a:lnTo>
                    <a:lnTo>
                      <a:pt x="288" y="36"/>
                    </a:lnTo>
                    <a:lnTo>
                      <a:pt x="301" y="15"/>
                    </a:lnTo>
                    <a:lnTo>
                      <a:pt x="307" y="3"/>
                    </a:lnTo>
                    <a:lnTo>
                      <a:pt x="307" y="0"/>
                    </a:lnTo>
                    <a:lnTo>
                      <a:pt x="301" y="61"/>
                    </a:lnTo>
                    <a:lnTo>
                      <a:pt x="273" y="104"/>
                    </a:lnTo>
                    <a:lnTo>
                      <a:pt x="245" y="144"/>
                    </a:lnTo>
                    <a:lnTo>
                      <a:pt x="224" y="165"/>
                    </a:lnTo>
                    <a:lnTo>
                      <a:pt x="199" y="181"/>
                    </a:lnTo>
                    <a:lnTo>
                      <a:pt x="196" y="193"/>
                    </a:lnTo>
                    <a:lnTo>
                      <a:pt x="190" y="199"/>
                    </a:lnTo>
                    <a:lnTo>
                      <a:pt x="165" y="227"/>
                    </a:lnTo>
                    <a:lnTo>
                      <a:pt x="156" y="233"/>
                    </a:lnTo>
                    <a:lnTo>
                      <a:pt x="138" y="233"/>
                    </a:lnTo>
                    <a:lnTo>
                      <a:pt x="116" y="236"/>
                    </a:lnTo>
                    <a:lnTo>
                      <a:pt x="101" y="242"/>
                    </a:lnTo>
                    <a:lnTo>
                      <a:pt x="89" y="248"/>
                    </a:lnTo>
                    <a:lnTo>
                      <a:pt x="83" y="254"/>
                    </a:lnTo>
                    <a:lnTo>
                      <a:pt x="73" y="248"/>
                    </a:lnTo>
                    <a:lnTo>
                      <a:pt x="55" y="248"/>
                    </a:lnTo>
                    <a:lnTo>
                      <a:pt x="46" y="254"/>
                    </a:lnTo>
                    <a:lnTo>
                      <a:pt x="27" y="261"/>
                    </a:lnTo>
                    <a:lnTo>
                      <a:pt x="6" y="248"/>
                    </a:lnTo>
                    <a:lnTo>
                      <a:pt x="0" y="215"/>
                    </a:lnTo>
                    <a:lnTo>
                      <a:pt x="6" y="187"/>
                    </a:lnTo>
                    <a:lnTo>
                      <a:pt x="21" y="165"/>
                    </a:lnTo>
                    <a:lnTo>
                      <a:pt x="46" y="153"/>
                    </a:lnTo>
                    <a:lnTo>
                      <a:pt x="73" y="153"/>
                    </a:lnTo>
                    <a:lnTo>
                      <a:pt x="107" y="165"/>
                    </a:lnTo>
                    <a:close/>
                  </a:path>
                </a:pathLst>
              </a:custGeom>
              <a:solidFill>
                <a:srgbClr val="804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70" name="Freeform 293"/>
              <p:cNvSpPr>
                <a:spLocks/>
              </p:cNvSpPr>
              <p:nvPr/>
            </p:nvSpPr>
            <p:spPr bwMode="auto">
              <a:xfrm>
                <a:off x="4468" y="1611"/>
                <a:ext cx="301" cy="246"/>
              </a:xfrm>
              <a:custGeom>
                <a:avLst/>
                <a:gdLst>
                  <a:gd name="T0" fmla="*/ 101 w 301"/>
                  <a:gd name="T1" fmla="*/ 166 h 246"/>
                  <a:gd name="T2" fmla="*/ 110 w 301"/>
                  <a:gd name="T3" fmla="*/ 178 h 246"/>
                  <a:gd name="T4" fmla="*/ 129 w 301"/>
                  <a:gd name="T5" fmla="*/ 184 h 246"/>
                  <a:gd name="T6" fmla="*/ 132 w 301"/>
                  <a:gd name="T7" fmla="*/ 166 h 246"/>
                  <a:gd name="T8" fmla="*/ 132 w 301"/>
                  <a:gd name="T9" fmla="*/ 166 h 246"/>
                  <a:gd name="T10" fmla="*/ 144 w 301"/>
                  <a:gd name="T11" fmla="*/ 144 h 246"/>
                  <a:gd name="T12" fmla="*/ 166 w 301"/>
                  <a:gd name="T13" fmla="*/ 132 h 246"/>
                  <a:gd name="T14" fmla="*/ 199 w 301"/>
                  <a:gd name="T15" fmla="*/ 117 h 246"/>
                  <a:gd name="T16" fmla="*/ 199 w 301"/>
                  <a:gd name="T17" fmla="*/ 117 h 246"/>
                  <a:gd name="T18" fmla="*/ 227 w 301"/>
                  <a:gd name="T19" fmla="*/ 101 h 246"/>
                  <a:gd name="T20" fmla="*/ 248 w 301"/>
                  <a:gd name="T21" fmla="*/ 83 h 246"/>
                  <a:gd name="T22" fmla="*/ 273 w 301"/>
                  <a:gd name="T23" fmla="*/ 61 h 246"/>
                  <a:gd name="T24" fmla="*/ 282 w 301"/>
                  <a:gd name="T25" fmla="*/ 40 h 246"/>
                  <a:gd name="T26" fmla="*/ 295 w 301"/>
                  <a:gd name="T27" fmla="*/ 18 h 246"/>
                  <a:gd name="T28" fmla="*/ 301 w 301"/>
                  <a:gd name="T29" fmla="*/ 6 h 246"/>
                  <a:gd name="T30" fmla="*/ 301 w 301"/>
                  <a:gd name="T31" fmla="*/ 0 h 246"/>
                  <a:gd name="T32" fmla="*/ 301 w 301"/>
                  <a:gd name="T33" fmla="*/ 0 h 246"/>
                  <a:gd name="T34" fmla="*/ 288 w 301"/>
                  <a:gd name="T35" fmla="*/ 49 h 246"/>
                  <a:gd name="T36" fmla="*/ 267 w 301"/>
                  <a:gd name="T37" fmla="*/ 95 h 246"/>
                  <a:gd name="T38" fmla="*/ 239 w 301"/>
                  <a:gd name="T39" fmla="*/ 129 h 246"/>
                  <a:gd name="T40" fmla="*/ 218 w 301"/>
                  <a:gd name="T41" fmla="*/ 150 h 246"/>
                  <a:gd name="T42" fmla="*/ 218 w 301"/>
                  <a:gd name="T43" fmla="*/ 150 h 246"/>
                  <a:gd name="T44" fmla="*/ 193 w 301"/>
                  <a:gd name="T45" fmla="*/ 166 h 246"/>
                  <a:gd name="T46" fmla="*/ 190 w 301"/>
                  <a:gd name="T47" fmla="*/ 178 h 246"/>
                  <a:gd name="T48" fmla="*/ 184 w 301"/>
                  <a:gd name="T49" fmla="*/ 184 h 246"/>
                  <a:gd name="T50" fmla="*/ 184 w 301"/>
                  <a:gd name="T51" fmla="*/ 184 h 246"/>
                  <a:gd name="T52" fmla="*/ 159 w 301"/>
                  <a:gd name="T53" fmla="*/ 212 h 246"/>
                  <a:gd name="T54" fmla="*/ 150 w 301"/>
                  <a:gd name="T55" fmla="*/ 218 h 246"/>
                  <a:gd name="T56" fmla="*/ 132 w 301"/>
                  <a:gd name="T57" fmla="*/ 218 h 246"/>
                  <a:gd name="T58" fmla="*/ 132 w 301"/>
                  <a:gd name="T59" fmla="*/ 218 h 246"/>
                  <a:gd name="T60" fmla="*/ 110 w 301"/>
                  <a:gd name="T61" fmla="*/ 218 h 246"/>
                  <a:gd name="T62" fmla="*/ 95 w 301"/>
                  <a:gd name="T63" fmla="*/ 227 h 246"/>
                  <a:gd name="T64" fmla="*/ 83 w 301"/>
                  <a:gd name="T65" fmla="*/ 233 h 246"/>
                  <a:gd name="T66" fmla="*/ 83 w 301"/>
                  <a:gd name="T67" fmla="*/ 233 h 246"/>
                  <a:gd name="T68" fmla="*/ 77 w 301"/>
                  <a:gd name="T69" fmla="*/ 233 h 246"/>
                  <a:gd name="T70" fmla="*/ 67 w 301"/>
                  <a:gd name="T71" fmla="*/ 233 h 246"/>
                  <a:gd name="T72" fmla="*/ 49 w 301"/>
                  <a:gd name="T73" fmla="*/ 233 h 246"/>
                  <a:gd name="T74" fmla="*/ 49 w 301"/>
                  <a:gd name="T75" fmla="*/ 233 h 246"/>
                  <a:gd name="T76" fmla="*/ 46 w 301"/>
                  <a:gd name="T77" fmla="*/ 239 h 246"/>
                  <a:gd name="T78" fmla="*/ 21 w 301"/>
                  <a:gd name="T79" fmla="*/ 246 h 246"/>
                  <a:gd name="T80" fmla="*/ 0 w 301"/>
                  <a:gd name="T81" fmla="*/ 233 h 246"/>
                  <a:gd name="T82" fmla="*/ 0 w 301"/>
                  <a:gd name="T83" fmla="*/ 233 h 246"/>
                  <a:gd name="T84" fmla="*/ 0 w 301"/>
                  <a:gd name="T85" fmla="*/ 206 h 246"/>
                  <a:gd name="T86" fmla="*/ 0 w 301"/>
                  <a:gd name="T87" fmla="*/ 172 h 246"/>
                  <a:gd name="T88" fmla="*/ 15 w 301"/>
                  <a:gd name="T89" fmla="*/ 150 h 246"/>
                  <a:gd name="T90" fmla="*/ 15 w 301"/>
                  <a:gd name="T91" fmla="*/ 150 h 246"/>
                  <a:gd name="T92" fmla="*/ 40 w 301"/>
                  <a:gd name="T93" fmla="*/ 144 h 246"/>
                  <a:gd name="T94" fmla="*/ 67 w 301"/>
                  <a:gd name="T95" fmla="*/ 144 h 246"/>
                  <a:gd name="T96" fmla="*/ 101 w 301"/>
                  <a:gd name="T97" fmla="*/ 166 h 24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01"/>
                  <a:gd name="T148" fmla="*/ 0 h 246"/>
                  <a:gd name="T149" fmla="*/ 301 w 301"/>
                  <a:gd name="T150" fmla="*/ 246 h 24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01" h="246">
                    <a:moveTo>
                      <a:pt x="101" y="166"/>
                    </a:moveTo>
                    <a:lnTo>
                      <a:pt x="110" y="178"/>
                    </a:lnTo>
                    <a:lnTo>
                      <a:pt x="129" y="184"/>
                    </a:lnTo>
                    <a:lnTo>
                      <a:pt x="132" y="166"/>
                    </a:lnTo>
                    <a:lnTo>
                      <a:pt x="144" y="144"/>
                    </a:lnTo>
                    <a:lnTo>
                      <a:pt x="166" y="132"/>
                    </a:lnTo>
                    <a:lnTo>
                      <a:pt x="199" y="117"/>
                    </a:lnTo>
                    <a:lnTo>
                      <a:pt x="227" y="101"/>
                    </a:lnTo>
                    <a:lnTo>
                      <a:pt x="248" y="83"/>
                    </a:lnTo>
                    <a:lnTo>
                      <a:pt x="273" y="61"/>
                    </a:lnTo>
                    <a:lnTo>
                      <a:pt x="282" y="40"/>
                    </a:lnTo>
                    <a:lnTo>
                      <a:pt x="295" y="18"/>
                    </a:lnTo>
                    <a:lnTo>
                      <a:pt x="301" y="6"/>
                    </a:lnTo>
                    <a:lnTo>
                      <a:pt x="301" y="0"/>
                    </a:lnTo>
                    <a:lnTo>
                      <a:pt x="288" y="49"/>
                    </a:lnTo>
                    <a:lnTo>
                      <a:pt x="267" y="95"/>
                    </a:lnTo>
                    <a:lnTo>
                      <a:pt x="239" y="129"/>
                    </a:lnTo>
                    <a:lnTo>
                      <a:pt x="218" y="150"/>
                    </a:lnTo>
                    <a:lnTo>
                      <a:pt x="193" y="166"/>
                    </a:lnTo>
                    <a:lnTo>
                      <a:pt x="190" y="178"/>
                    </a:lnTo>
                    <a:lnTo>
                      <a:pt x="184" y="184"/>
                    </a:lnTo>
                    <a:lnTo>
                      <a:pt x="159" y="212"/>
                    </a:lnTo>
                    <a:lnTo>
                      <a:pt x="150" y="218"/>
                    </a:lnTo>
                    <a:lnTo>
                      <a:pt x="132" y="218"/>
                    </a:lnTo>
                    <a:lnTo>
                      <a:pt x="110" y="218"/>
                    </a:lnTo>
                    <a:lnTo>
                      <a:pt x="95" y="227"/>
                    </a:lnTo>
                    <a:lnTo>
                      <a:pt x="83" y="233"/>
                    </a:lnTo>
                    <a:lnTo>
                      <a:pt x="77" y="233"/>
                    </a:lnTo>
                    <a:lnTo>
                      <a:pt x="67" y="233"/>
                    </a:lnTo>
                    <a:lnTo>
                      <a:pt x="49" y="233"/>
                    </a:lnTo>
                    <a:lnTo>
                      <a:pt x="46" y="239"/>
                    </a:lnTo>
                    <a:lnTo>
                      <a:pt x="21" y="246"/>
                    </a:lnTo>
                    <a:lnTo>
                      <a:pt x="0" y="233"/>
                    </a:lnTo>
                    <a:lnTo>
                      <a:pt x="0" y="206"/>
                    </a:lnTo>
                    <a:lnTo>
                      <a:pt x="0" y="172"/>
                    </a:lnTo>
                    <a:lnTo>
                      <a:pt x="15" y="150"/>
                    </a:lnTo>
                    <a:lnTo>
                      <a:pt x="40" y="144"/>
                    </a:lnTo>
                    <a:lnTo>
                      <a:pt x="67" y="144"/>
                    </a:lnTo>
                    <a:lnTo>
                      <a:pt x="101" y="166"/>
                    </a:lnTo>
                    <a:close/>
                  </a:path>
                </a:pathLst>
              </a:custGeom>
              <a:solidFill>
                <a:srgbClr val="773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71" name="Freeform 294"/>
              <p:cNvSpPr>
                <a:spLocks/>
              </p:cNvSpPr>
              <p:nvPr/>
            </p:nvSpPr>
            <p:spPr bwMode="auto">
              <a:xfrm>
                <a:off x="4468" y="1629"/>
                <a:ext cx="301" cy="228"/>
              </a:xfrm>
              <a:custGeom>
                <a:avLst/>
                <a:gdLst>
                  <a:gd name="T0" fmla="*/ 101 w 301"/>
                  <a:gd name="T1" fmla="*/ 148 h 228"/>
                  <a:gd name="T2" fmla="*/ 110 w 301"/>
                  <a:gd name="T3" fmla="*/ 160 h 228"/>
                  <a:gd name="T4" fmla="*/ 132 w 301"/>
                  <a:gd name="T5" fmla="*/ 175 h 228"/>
                  <a:gd name="T6" fmla="*/ 150 w 301"/>
                  <a:gd name="T7" fmla="*/ 148 h 228"/>
                  <a:gd name="T8" fmla="*/ 150 w 301"/>
                  <a:gd name="T9" fmla="*/ 148 h 228"/>
                  <a:gd name="T10" fmla="*/ 156 w 301"/>
                  <a:gd name="T11" fmla="*/ 132 h 228"/>
                  <a:gd name="T12" fmla="*/ 172 w 301"/>
                  <a:gd name="T13" fmla="*/ 126 h 228"/>
                  <a:gd name="T14" fmla="*/ 199 w 301"/>
                  <a:gd name="T15" fmla="*/ 114 h 228"/>
                  <a:gd name="T16" fmla="*/ 199 w 301"/>
                  <a:gd name="T17" fmla="*/ 114 h 228"/>
                  <a:gd name="T18" fmla="*/ 227 w 301"/>
                  <a:gd name="T19" fmla="*/ 99 h 228"/>
                  <a:gd name="T20" fmla="*/ 248 w 301"/>
                  <a:gd name="T21" fmla="*/ 77 h 228"/>
                  <a:gd name="T22" fmla="*/ 273 w 301"/>
                  <a:gd name="T23" fmla="*/ 56 h 228"/>
                  <a:gd name="T24" fmla="*/ 282 w 301"/>
                  <a:gd name="T25" fmla="*/ 31 h 228"/>
                  <a:gd name="T26" fmla="*/ 295 w 301"/>
                  <a:gd name="T27" fmla="*/ 16 h 228"/>
                  <a:gd name="T28" fmla="*/ 301 w 301"/>
                  <a:gd name="T29" fmla="*/ 3 h 228"/>
                  <a:gd name="T30" fmla="*/ 301 w 301"/>
                  <a:gd name="T31" fmla="*/ 0 h 228"/>
                  <a:gd name="T32" fmla="*/ 301 w 301"/>
                  <a:gd name="T33" fmla="*/ 0 h 228"/>
                  <a:gd name="T34" fmla="*/ 288 w 301"/>
                  <a:gd name="T35" fmla="*/ 43 h 228"/>
                  <a:gd name="T36" fmla="*/ 267 w 301"/>
                  <a:gd name="T37" fmla="*/ 83 h 228"/>
                  <a:gd name="T38" fmla="*/ 239 w 301"/>
                  <a:gd name="T39" fmla="*/ 111 h 228"/>
                  <a:gd name="T40" fmla="*/ 218 w 301"/>
                  <a:gd name="T41" fmla="*/ 132 h 228"/>
                  <a:gd name="T42" fmla="*/ 218 w 301"/>
                  <a:gd name="T43" fmla="*/ 132 h 228"/>
                  <a:gd name="T44" fmla="*/ 193 w 301"/>
                  <a:gd name="T45" fmla="*/ 148 h 228"/>
                  <a:gd name="T46" fmla="*/ 190 w 301"/>
                  <a:gd name="T47" fmla="*/ 160 h 228"/>
                  <a:gd name="T48" fmla="*/ 184 w 301"/>
                  <a:gd name="T49" fmla="*/ 166 h 228"/>
                  <a:gd name="T50" fmla="*/ 184 w 301"/>
                  <a:gd name="T51" fmla="*/ 166 h 228"/>
                  <a:gd name="T52" fmla="*/ 159 w 301"/>
                  <a:gd name="T53" fmla="*/ 194 h 228"/>
                  <a:gd name="T54" fmla="*/ 150 w 301"/>
                  <a:gd name="T55" fmla="*/ 200 h 228"/>
                  <a:gd name="T56" fmla="*/ 132 w 301"/>
                  <a:gd name="T57" fmla="*/ 200 h 228"/>
                  <a:gd name="T58" fmla="*/ 132 w 301"/>
                  <a:gd name="T59" fmla="*/ 200 h 228"/>
                  <a:gd name="T60" fmla="*/ 110 w 301"/>
                  <a:gd name="T61" fmla="*/ 200 h 228"/>
                  <a:gd name="T62" fmla="*/ 95 w 301"/>
                  <a:gd name="T63" fmla="*/ 209 h 228"/>
                  <a:gd name="T64" fmla="*/ 83 w 301"/>
                  <a:gd name="T65" fmla="*/ 215 h 228"/>
                  <a:gd name="T66" fmla="*/ 83 w 301"/>
                  <a:gd name="T67" fmla="*/ 215 h 228"/>
                  <a:gd name="T68" fmla="*/ 77 w 301"/>
                  <a:gd name="T69" fmla="*/ 215 h 228"/>
                  <a:gd name="T70" fmla="*/ 61 w 301"/>
                  <a:gd name="T71" fmla="*/ 215 h 228"/>
                  <a:gd name="T72" fmla="*/ 49 w 301"/>
                  <a:gd name="T73" fmla="*/ 215 h 228"/>
                  <a:gd name="T74" fmla="*/ 49 w 301"/>
                  <a:gd name="T75" fmla="*/ 215 h 228"/>
                  <a:gd name="T76" fmla="*/ 46 w 301"/>
                  <a:gd name="T77" fmla="*/ 221 h 228"/>
                  <a:gd name="T78" fmla="*/ 21 w 301"/>
                  <a:gd name="T79" fmla="*/ 228 h 228"/>
                  <a:gd name="T80" fmla="*/ 0 w 301"/>
                  <a:gd name="T81" fmla="*/ 215 h 228"/>
                  <a:gd name="T82" fmla="*/ 0 w 301"/>
                  <a:gd name="T83" fmla="*/ 215 h 228"/>
                  <a:gd name="T84" fmla="*/ 0 w 301"/>
                  <a:gd name="T85" fmla="*/ 188 h 228"/>
                  <a:gd name="T86" fmla="*/ 6 w 301"/>
                  <a:gd name="T87" fmla="*/ 166 h 228"/>
                  <a:gd name="T88" fmla="*/ 15 w 301"/>
                  <a:gd name="T89" fmla="*/ 148 h 228"/>
                  <a:gd name="T90" fmla="*/ 15 w 301"/>
                  <a:gd name="T91" fmla="*/ 148 h 228"/>
                  <a:gd name="T92" fmla="*/ 40 w 301"/>
                  <a:gd name="T93" fmla="*/ 132 h 228"/>
                  <a:gd name="T94" fmla="*/ 73 w 301"/>
                  <a:gd name="T95" fmla="*/ 132 h 228"/>
                  <a:gd name="T96" fmla="*/ 101 w 301"/>
                  <a:gd name="T97" fmla="*/ 148 h 2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01"/>
                  <a:gd name="T148" fmla="*/ 0 h 228"/>
                  <a:gd name="T149" fmla="*/ 301 w 301"/>
                  <a:gd name="T150" fmla="*/ 228 h 22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01" h="228">
                    <a:moveTo>
                      <a:pt x="101" y="148"/>
                    </a:moveTo>
                    <a:lnTo>
                      <a:pt x="110" y="160"/>
                    </a:lnTo>
                    <a:lnTo>
                      <a:pt x="132" y="175"/>
                    </a:lnTo>
                    <a:lnTo>
                      <a:pt x="150" y="148"/>
                    </a:lnTo>
                    <a:lnTo>
                      <a:pt x="156" y="132"/>
                    </a:lnTo>
                    <a:lnTo>
                      <a:pt x="172" y="126"/>
                    </a:lnTo>
                    <a:lnTo>
                      <a:pt x="199" y="114"/>
                    </a:lnTo>
                    <a:lnTo>
                      <a:pt x="227" y="99"/>
                    </a:lnTo>
                    <a:lnTo>
                      <a:pt x="248" y="77"/>
                    </a:lnTo>
                    <a:lnTo>
                      <a:pt x="273" y="56"/>
                    </a:lnTo>
                    <a:lnTo>
                      <a:pt x="282" y="31"/>
                    </a:lnTo>
                    <a:lnTo>
                      <a:pt x="295" y="16"/>
                    </a:lnTo>
                    <a:lnTo>
                      <a:pt x="301" y="3"/>
                    </a:lnTo>
                    <a:lnTo>
                      <a:pt x="301" y="0"/>
                    </a:lnTo>
                    <a:lnTo>
                      <a:pt x="288" y="43"/>
                    </a:lnTo>
                    <a:lnTo>
                      <a:pt x="267" y="83"/>
                    </a:lnTo>
                    <a:lnTo>
                      <a:pt x="239" y="111"/>
                    </a:lnTo>
                    <a:lnTo>
                      <a:pt x="218" y="132"/>
                    </a:lnTo>
                    <a:lnTo>
                      <a:pt x="193" y="148"/>
                    </a:lnTo>
                    <a:lnTo>
                      <a:pt x="190" y="160"/>
                    </a:lnTo>
                    <a:lnTo>
                      <a:pt x="184" y="166"/>
                    </a:lnTo>
                    <a:lnTo>
                      <a:pt x="159" y="194"/>
                    </a:lnTo>
                    <a:lnTo>
                      <a:pt x="150" y="200"/>
                    </a:lnTo>
                    <a:lnTo>
                      <a:pt x="132" y="200"/>
                    </a:lnTo>
                    <a:lnTo>
                      <a:pt x="110" y="200"/>
                    </a:lnTo>
                    <a:lnTo>
                      <a:pt x="95" y="209"/>
                    </a:lnTo>
                    <a:lnTo>
                      <a:pt x="83" y="215"/>
                    </a:lnTo>
                    <a:lnTo>
                      <a:pt x="77" y="215"/>
                    </a:lnTo>
                    <a:lnTo>
                      <a:pt x="61" y="215"/>
                    </a:lnTo>
                    <a:lnTo>
                      <a:pt x="49" y="215"/>
                    </a:lnTo>
                    <a:lnTo>
                      <a:pt x="46" y="221"/>
                    </a:lnTo>
                    <a:lnTo>
                      <a:pt x="21" y="228"/>
                    </a:lnTo>
                    <a:lnTo>
                      <a:pt x="0" y="215"/>
                    </a:lnTo>
                    <a:lnTo>
                      <a:pt x="0" y="188"/>
                    </a:lnTo>
                    <a:lnTo>
                      <a:pt x="6" y="166"/>
                    </a:lnTo>
                    <a:lnTo>
                      <a:pt x="15" y="148"/>
                    </a:lnTo>
                    <a:lnTo>
                      <a:pt x="40" y="132"/>
                    </a:lnTo>
                    <a:lnTo>
                      <a:pt x="73" y="132"/>
                    </a:lnTo>
                    <a:lnTo>
                      <a:pt x="101" y="148"/>
                    </a:lnTo>
                    <a:close/>
                  </a:path>
                </a:pathLst>
              </a:custGeom>
              <a:solidFill>
                <a:srgbClr val="6E2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72" name="Freeform 295"/>
              <p:cNvSpPr>
                <a:spLocks/>
              </p:cNvSpPr>
              <p:nvPr/>
            </p:nvSpPr>
            <p:spPr bwMode="auto">
              <a:xfrm>
                <a:off x="4474" y="1645"/>
                <a:ext cx="295" cy="212"/>
              </a:xfrm>
              <a:custGeom>
                <a:avLst/>
                <a:gdLst>
                  <a:gd name="T0" fmla="*/ 95 w 295"/>
                  <a:gd name="T1" fmla="*/ 150 h 212"/>
                  <a:gd name="T2" fmla="*/ 67 w 295"/>
                  <a:gd name="T3" fmla="*/ 126 h 212"/>
                  <a:gd name="T4" fmla="*/ 40 w 295"/>
                  <a:gd name="T5" fmla="*/ 123 h 212"/>
                  <a:gd name="T6" fmla="*/ 9 w 295"/>
                  <a:gd name="T7" fmla="*/ 132 h 212"/>
                  <a:gd name="T8" fmla="*/ 9 w 295"/>
                  <a:gd name="T9" fmla="*/ 132 h 212"/>
                  <a:gd name="T10" fmla="*/ 0 w 295"/>
                  <a:gd name="T11" fmla="*/ 150 h 212"/>
                  <a:gd name="T12" fmla="*/ 0 w 295"/>
                  <a:gd name="T13" fmla="*/ 172 h 212"/>
                  <a:gd name="T14" fmla="*/ 9 w 295"/>
                  <a:gd name="T15" fmla="*/ 199 h 212"/>
                  <a:gd name="T16" fmla="*/ 9 w 295"/>
                  <a:gd name="T17" fmla="*/ 199 h 212"/>
                  <a:gd name="T18" fmla="*/ 21 w 295"/>
                  <a:gd name="T19" fmla="*/ 212 h 212"/>
                  <a:gd name="T20" fmla="*/ 40 w 295"/>
                  <a:gd name="T21" fmla="*/ 205 h 212"/>
                  <a:gd name="T22" fmla="*/ 43 w 295"/>
                  <a:gd name="T23" fmla="*/ 199 h 212"/>
                  <a:gd name="T24" fmla="*/ 43 w 295"/>
                  <a:gd name="T25" fmla="*/ 199 h 212"/>
                  <a:gd name="T26" fmla="*/ 55 w 295"/>
                  <a:gd name="T27" fmla="*/ 199 h 212"/>
                  <a:gd name="T28" fmla="*/ 71 w 295"/>
                  <a:gd name="T29" fmla="*/ 199 h 212"/>
                  <a:gd name="T30" fmla="*/ 77 w 295"/>
                  <a:gd name="T31" fmla="*/ 199 h 212"/>
                  <a:gd name="T32" fmla="*/ 77 w 295"/>
                  <a:gd name="T33" fmla="*/ 199 h 212"/>
                  <a:gd name="T34" fmla="*/ 89 w 295"/>
                  <a:gd name="T35" fmla="*/ 193 h 212"/>
                  <a:gd name="T36" fmla="*/ 104 w 295"/>
                  <a:gd name="T37" fmla="*/ 178 h 212"/>
                  <a:gd name="T38" fmla="*/ 126 w 295"/>
                  <a:gd name="T39" fmla="*/ 166 h 212"/>
                  <a:gd name="T40" fmla="*/ 126 w 295"/>
                  <a:gd name="T41" fmla="*/ 166 h 212"/>
                  <a:gd name="T42" fmla="*/ 144 w 295"/>
                  <a:gd name="T43" fmla="*/ 178 h 212"/>
                  <a:gd name="T44" fmla="*/ 153 w 295"/>
                  <a:gd name="T45" fmla="*/ 178 h 212"/>
                  <a:gd name="T46" fmla="*/ 178 w 295"/>
                  <a:gd name="T47" fmla="*/ 150 h 212"/>
                  <a:gd name="T48" fmla="*/ 178 w 295"/>
                  <a:gd name="T49" fmla="*/ 150 h 212"/>
                  <a:gd name="T50" fmla="*/ 184 w 295"/>
                  <a:gd name="T51" fmla="*/ 144 h 212"/>
                  <a:gd name="T52" fmla="*/ 187 w 295"/>
                  <a:gd name="T53" fmla="*/ 132 h 212"/>
                  <a:gd name="T54" fmla="*/ 212 w 295"/>
                  <a:gd name="T55" fmla="*/ 116 h 212"/>
                  <a:gd name="T56" fmla="*/ 212 w 295"/>
                  <a:gd name="T57" fmla="*/ 116 h 212"/>
                  <a:gd name="T58" fmla="*/ 233 w 295"/>
                  <a:gd name="T59" fmla="*/ 95 h 212"/>
                  <a:gd name="T60" fmla="*/ 255 w 295"/>
                  <a:gd name="T61" fmla="*/ 70 h 212"/>
                  <a:gd name="T62" fmla="*/ 276 w 295"/>
                  <a:gd name="T63" fmla="*/ 40 h 212"/>
                  <a:gd name="T64" fmla="*/ 295 w 295"/>
                  <a:gd name="T65" fmla="*/ 0 h 212"/>
                  <a:gd name="T66" fmla="*/ 295 w 295"/>
                  <a:gd name="T67" fmla="*/ 0 h 212"/>
                  <a:gd name="T68" fmla="*/ 289 w 295"/>
                  <a:gd name="T69" fmla="*/ 21 h 212"/>
                  <a:gd name="T70" fmla="*/ 261 w 295"/>
                  <a:gd name="T71" fmla="*/ 61 h 212"/>
                  <a:gd name="T72" fmla="*/ 212 w 295"/>
                  <a:gd name="T73" fmla="*/ 98 h 212"/>
                  <a:gd name="T74" fmla="*/ 212 w 295"/>
                  <a:gd name="T75" fmla="*/ 98 h 212"/>
                  <a:gd name="T76" fmla="*/ 178 w 295"/>
                  <a:gd name="T77" fmla="*/ 116 h 212"/>
                  <a:gd name="T78" fmla="*/ 153 w 295"/>
                  <a:gd name="T79" fmla="*/ 126 h 212"/>
                  <a:gd name="T80" fmla="*/ 144 w 295"/>
                  <a:gd name="T81" fmla="*/ 150 h 212"/>
                  <a:gd name="T82" fmla="*/ 144 w 295"/>
                  <a:gd name="T83" fmla="*/ 150 h 212"/>
                  <a:gd name="T84" fmla="*/ 132 w 295"/>
                  <a:gd name="T85" fmla="*/ 178 h 212"/>
                  <a:gd name="T86" fmla="*/ 110 w 295"/>
                  <a:gd name="T87" fmla="*/ 159 h 212"/>
                  <a:gd name="T88" fmla="*/ 95 w 295"/>
                  <a:gd name="T89" fmla="*/ 150 h 21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95"/>
                  <a:gd name="T136" fmla="*/ 0 h 212"/>
                  <a:gd name="T137" fmla="*/ 295 w 295"/>
                  <a:gd name="T138" fmla="*/ 212 h 21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95" h="212">
                    <a:moveTo>
                      <a:pt x="95" y="150"/>
                    </a:moveTo>
                    <a:lnTo>
                      <a:pt x="67" y="126"/>
                    </a:lnTo>
                    <a:lnTo>
                      <a:pt x="40" y="123"/>
                    </a:lnTo>
                    <a:lnTo>
                      <a:pt x="9" y="132"/>
                    </a:lnTo>
                    <a:lnTo>
                      <a:pt x="0" y="150"/>
                    </a:lnTo>
                    <a:lnTo>
                      <a:pt x="0" y="172"/>
                    </a:lnTo>
                    <a:lnTo>
                      <a:pt x="9" y="199"/>
                    </a:lnTo>
                    <a:lnTo>
                      <a:pt x="21" y="212"/>
                    </a:lnTo>
                    <a:lnTo>
                      <a:pt x="40" y="205"/>
                    </a:lnTo>
                    <a:lnTo>
                      <a:pt x="43" y="199"/>
                    </a:lnTo>
                    <a:lnTo>
                      <a:pt x="55" y="199"/>
                    </a:lnTo>
                    <a:lnTo>
                      <a:pt x="71" y="199"/>
                    </a:lnTo>
                    <a:lnTo>
                      <a:pt x="77" y="199"/>
                    </a:lnTo>
                    <a:lnTo>
                      <a:pt x="89" y="193"/>
                    </a:lnTo>
                    <a:lnTo>
                      <a:pt x="104" y="178"/>
                    </a:lnTo>
                    <a:lnTo>
                      <a:pt x="126" y="166"/>
                    </a:lnTo>
                    <a:lnTo>
                      <a:pt x="144" y="178"/>
                    </a:lnTo>
                    <a:lnTo>
                      <a:pt x="153" y="178"/>
                    </a:lnTo>
                    <a:lnTo>
                      <a:pt x="178" y="150"/>
                    </a:lnTo>
                    <a:lnTo>
                      <a:pt x="184" y="144"/>
                    </a:lnTo>
                    <a:lnTo>
                      <a:pt x="187" y="132"/>
                    </a:lnTo>
                    <a:lnTo>
                      <a:pt x="212" y="116"/>
                    </a:lnTo>
                    <a:lnTo>
                      <a:pt x="233" y="95"/>
                    </a:lnTo>
                    <a:lnTo>
                      <a:pt x="255" y="70"/>
                    </a:lnTo>
                    <a:lnTo>
                      <a:pt x="276" y="40"/>
                    </a:lnTo>
                    <a:lnTo>
                      <a:pt x="295" y="0"/>
                    </a:lnTo>
                    <a:lnTo>
                      <a:pt x="289" y="21"/>
                    </a:lnTo>
                    <a:lnTo>
                      <a:pt x="261" y="61"/>
                    </a:lnTo>
                    <a:lnTo>
                      <a:pt x="212" y="98"/>
                    </a:lnTo>
                    <a:lnTo>
                      <a:pt x="178" y="116"/>
                    </a:lnTo>
                    <a:lnTo>
                      <a:pt x="153" y="126"/>
                    </a:lnTo>
                    <a:lnTo>
                      <a:pt x="144" y="150"/>
                    </a:lnTo>
                    <a:lnTo>
                      <a:pt x="132" y="178"/>
                    </a:lnTo>
                    <a:lnTo>
                      <a:pt x="110" y="159"/>
                    </a:lnTo>
                    <a:lnTo>
                      <a:pt x="95" y="150"/>
                    </a:lnTo>
                    <a:close/>
                  </a:path>
                </a:pathLst>
              </a:custGeom>
              <a:solidFill>
                <a:srgbClr val="6621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73" name="Freeform 296"/>
              <p:cNvSpPr>
                <a:spLocks/>
              </p:cNvSpPr>
              <p:nvPr/>
            </p:nvSpPr>
            <p:spPr bwMode="auto">
              <a:xfrm>
                <a:off x="3967" y="1685"/>
                <a:ext cx="418" cy="427"/>
              </a:xfrm>
              <a:custGeom>
                <a:avLst/>
                <a:gdLst>
                  <a:gd name="T0" fmla="*/ 151 w 418"/>
                  <a:gd name="T1" fmla="*/ 92 h 427"/>
                  <a:gd name="T2" fmla="*/ 172 w 418"/>
                  <a:gd name="T3" fmla="*/ 64 h 427"/>
                  <a:gd name="T4" fmla="*/ 197 w 418"/>
                  <a:gd name="T5" fmla="*/ 36 h 427"/>
                  <a:gd name="T6" fmla="*/ 212 w 418"/>
                  <a:gd name="T7" fmla="*/ 15 h 427"/>
                  <a:gd name="T8" fmla="*/ 224 w 418"/>
                  <a:gd name="T9" fmla="*/ 0 h 427"/>
                  <a:gd name="T10" fmla="*/ 234 w 418"/>
                  <a:gd name="T11" fmla="*/ 0 h 427"/>
                  <a:gd name="T12" fmla="*/ 234 w 418"/>
                  <a:gd name="T13" fmla="*/ 9 h 427"/>
                  <a:gd name="T14" fmla="*/ 234 w 418"/>
                  <a:gd name="T15" fmla="*/ 9 h 427"/>
                  <a:gd name="T16" fmla="*/ 240 w 418"/>
                  <a:gd name="T17" fmla="*/ 43 h 427"/>
                  <a:gd name="T18" fmla="*/ 240 w 418"/>
                  <a:gd name="T19" fmla="*/ 86 h 427"/>
                  <a:gd name="T20" fmla="*/ 234 w 418"/>
                  <a:gd name="T21" fmla="*/ 144 h 427"/>
                  <a:gd name="T22" fmla="*/ 234 w 418"/>
                  <a:gd name="T23" fmla="*/ 144 h 427"/>
                  <a:gd name="T24" fmla="*/ 231 w 418"/>
                  <a:gd name="T25" fmla="*/ 208 h 427"/>
                  <a:gd name="T26" fmla="*/ 234 w 418"/>
                  <a:gd name="T27" fmla="*/ 291 h 427"/>
                  <a:gd name="T28" fmla="*/ 252 w 418"/>
                  <a:gd name="T29" fmla="*/ 359 h 427"/>
                  <a:gd name="T30" fmla="*/ 252 w 418"/>
                  <a:gd name="T31" fmla="*/ 359 h 427"/>
                  <a:gd name="T32" fmla="*/ 286 w 418"/>
                  <a:gd name="T33" fmla="*/ 387 h 427"/>
                  <a:gd name="T34" fmla="*/ 307 w 418"/>
                  <a:gd name="T35" fmla="*/ 399 h 427"/>
                  <a:gd name="T36" fmla="*/ 316 w 418"/>
                  <a:gd name="T37" fmla="*/ 399 h 427"/>
                  <a:gd name="T38" fmla="*/ 335 w 418"/>
                  <a:gd name="T39" fmla="*/ 393 h 427"/>
                  <a:gd name="T40" fmla="*/ 335 w 418"/>
                  <a:gd name="T41" fmla="*/ 393 h 427"/>
                  <a:gd name="T42" fmla="*/ 341 w 418"/>
                  <a:gd name="T43" fmla="*/ 380 h 427"/>
                  <a:gd name="T44" fmla="*/ 344 w 418"/>
                  <a:gd name="T45" fmla="*/ 371 h 427"/>
                  <a:gd name="T46" fmla="*/ 350 w 418"/>
                  <a:gd name="T47" fmla="*/ 359 h 427"/>
                  <a:gd name="T48" fmla="*/ 350 w 418"/>
                  <a:gd name="T49" fmla="*/ 359 h 427"/>
                  <a:gd name="T50" fmla="*/ 363 w 418"/>
                  <a:gd name="T51" fmla="*/ 344 h 427"/>
                  <a:gd name="T52" fmla="*/ 375 w 418"/>
                  <a:gd name="T53" fmla="*/ 331 h 427"/>
                  <a:gd name="T54" fmla="*/ 384 w 418"/>
                  <a:gd name="T55" fmla="*/ 325 h 427"/>
                  <a:gd name="T56" fmla="*/ 384 w 418"/>
                  <a:gd name="T57" fmla="*/ 325 h 427"/>
                  <a:gd name="T58" fmla="*/ 396 w 418"/>
                  <a:gd name="T59" fmla="*/ 331 h 427"/>
                  <a:gd name="T60" fmla="*/ 406 w 418"/>
                  <a:gd name="T61" fmla="*/ 353 h 427"/>
                  <a:gd name="T62" fmla="*/ 418 w 418"/>
                  <a:gd name="T63" fmla="*/ 374 h 427"/>
                  <a:gd name="T64" fmla="*/ 418 w 418"/>
                  <a:gd name="T65" fmla="*/ 374 h 427"/>
                  <a:gd name="T66" fmla="*/ 418 w 418"/>
                  <a:gd name="T67" fmla="*/ 380 h 427"/>
                  <a:gd name="T68" fmla="*/ 412 w 418"/>
                  <a:gd name="T69" fmla="*/ 380 h 427"/>
                  <a:gd name="T70" fmla="*/ 384 w 418"/>
                  <a:gd name="T71" fmla="*/ 374 h 427"/>
                  <a:gd name="T72" fmla="*/ 384 w 418"/>
                  <a:gd name="T73" fmla="*/ 374 h 427"/>
                  <a:gd name="T74" fmla="*/ 363 w 418"/>
                  <a:gd name="T75" fmla="*/ 380 h 427"/>
                  <a:gd name="T76" fmla="*/ 356 w 418"/>
                  <a:gd name="T77" fmla="*/ 387 h 427"/>
                  <a:gd name="T78" fmla="*/ 350 w 418"/>
                  <a:gd name="T79" fmla="*/ 393 h 427"/>
                  <a:gd name="T80" fmla="*/ 350 w 418"/>
                  <a:gd name="T81" fmla="*/ 393 h 427"/>
                  <a:gd name="T82" fmla="*/ 329 w 418"/>
                  <a:gd name="T83" fmla="*/ 414 h 427"/>
                  <a:gd name="T84" fmla="*/ 301 w 418"/>
                  <a:gd name="T85" fmla="*/ 427 h 427"/>
                  <a:gd name="T86" fmla="*/ 267 w 418"/>
                  <a:gd name="T87" fmla="*/ 427 h 427"/>
                  <a:gd name="T88" fmla="*/ 267 w 418"/>
                  <a:gd name="T89" fmla="*/ 427 h 427"/>
                  <a:gd name="T90" fmla="*/ 246 w 418"/>
                  <a:gd name="T91" fmla="*/ 402 h 427"/>
                  <a:gd name="T92" fmla="*/ 224 w 418"/>
                  <a:gd name="T93" fmla="*/ 371 h 427"/>
                  <a:gd name="T94" fmla="*/ 203 w 418"/>
                  <a:gd name="T95" fmla="*/ 344 h 427"/>
                  <a:gd name="T96" fmla="*/ 184 w 418"/>
                  <a:gd name="T97" fmla="*/ 325 h 427"/>
                  <a:gd name="T98" fmla="*/ 184 w 418"/>
                  <a:gd name="T99" fmla="*/ 325 h 427"/>
                  <a:gd name="T100" fmla="*/ 178 w 418"/>
                  <a:gd name="T101" fmla="*/ 316 h 427"/>
                  <a:gd name="T102" fmla="*/ 163 w 418"/>
                  <a:gd name="T103" fmla="*/ 310 h 427"/>
                  <a:gd name="T104" fmla="*/ 135 w 418"/>
                  <a:gd name="T105" fmla="*/ 310 h 427"/>
                  <a:gd name="T106" fmla="*/ 135 w 418"/>
                  <a:gd name="T107" fmla="*/ 310 h 427"/>
                  <a:gd name="T108" fmla="*/ 117 w 418"/>
                  <a:gd name="T109" fmla="*/ 316 h 427"/>
                  <a:gd name="T110" fmla="*/ 108 w 418"/>
                  <a:gd name="T111" fmla="*/ 319 h 427"/>
                  <a:gd name="T112" fmla="*/ 102 w 418"/>
                  <a:gd name="T113" fmla="*/ 325 h 427"/>
                  <a:gd name="T114" fmla="*/ 102 w 418"/>
                  <a:gd name="T115" fmla="*/ 325 h 427"/>
                  <a:gd name="T116" fmla="*/ 34 w 418"/>
                  <a:gd name="T117" fmla="*/ 227 h 427"/>
                  <a:gd name="T118" fmla="*/ 0 w 418"/>
                  <a:gd name="T119" fmla="*/ 175 h 427"/>
                  <a:gd name="T120" fmla="*/ 34 w 418"/>
                  <a:gd name="T121" fmla="*/ 165 h 427"/>
                  <a:gd name="T122" fmla="*/ 95 w 418"/>
                  <a:gd name="T123" fmla="*/ 132 h 427"/>
                  <a:gd name="T124" fmla="*/ 151 w 418"/>
                  <a:gd name="T125" fmla="*/ 92 h 42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8"/>
                  <a:gd name="T190" fmla="*/ 0 h 427"/>
                  <a:gd name="T191" fmla="*/ 418 w 418"/>
                  <a:gd name="T192" fmla="*/ 427 h 42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8" h="427">
                    <a:moveTo>
                      <a:pt x="151" y="92"/>
                    </a:moveTo>
                    <a:lnTo>
                      <a:pt x="172" y="64"/>
                    </a:lnTo>
                    <a:lnTo>
                      <a:pt x="197" y="36"/>
                    </a:lnTo>
                    <a:lnTo>
                      <a:pt x="212" y="15"/>
                    </a:lnTo>
                    <a:lnTo>
                      <a:pt x="224" y="0"/>
                    </a:lnTo>
                    <a:lnTo>
                      <a:pt x="234" y="0"/>
                    </a:lnTo>
                    <a:lnTo>
                      <a:pt x="234" y="9"/>
                    </a:lnTo>
                    <a:lnTo>
                      <a:pt x="240" y="43"/>
                    </a:lnTo>
                    <a:lnTo>
                      <a:pt x="240" y="86"/>
                    </a:lnTo>
                    <a:lnTo>
                      <a:pt x="234" y="144"/>
                    </a:lnTo>
                    <a:lnTo>
                      <a:pt x="231" y="208"/>
                    </a:lnTo>
                    <a:lnTo>
                      <a:pt x="234" y="291"/>
                    </a:lnTo>
                    <a:lnTo>
                      <a:pt x="252" y="359"/>
                    </a:lnTo>
                    <a:lnTo>
                      <a:pt x="286" y="387"/>
                    </a:lnTo>
                    <a:lnTo>
                      <a:pt x="307" y="399"/>
                    </a:lnTo>
                    <a:lnTo>
                      <a:pt x="316" y="399"/>
                    </a:lnTo>
                    <a:lnTo>
                      <a:pt x="335" y="393"/>
                    </a:lnTo>
                    <a:lnTo>
                      <a:pt x="341" y="380"/>
                    </a:lnTo>
                    <a:lnTo>
                      <a:pt x="344" y="371"/>
                    </a:lnTo>
                    <a:lnTo>
                      <a:pt x="350" y="359"/>
                    </a:lnTo>
                    <a:lnTo>
                      <a:pt x="363" y="344"/>
                    </a:lnTo>
                    <a:lnTo>
                      <a:pt x="375" y="331"/>
                    </a:lnTo>
                    <a:lnTo>
                      <a:pt x="384" y="325"/>
                    </a:lnTo>
                    <a:lnTo>
                      <a:pt x="396" y="331"/>
                    </a:lnTo>
                    <a:lnTo>
                      <a:pt x="406" y="353"/>
                    </a:lnTo>
                    <a:lnTo>
                      <a:pt x="418" y="374"/>
                    </a:lnTo>
                    <a:lnTo>
                      <a:pt x="418" y="380"/>
                    </a:lnTo>
                    <a:lnTo>
                      <a:pt x="412" y="380"/>
                    </a:lnTo>
                    <a:lnTo>
                      <a:pt x="384" y="374"/>
                    </a:lnTo>
                    <a:lnTo>
                      <a:pt x="363" y="380"/>
                    </a:lnTo>
                    <a:lnTo>
                      <a:pt x="356" y="387"/>
                    </a:lnTo>
                    <a:lnTo>
                      <a:pt x="350" y="393"/>
                    </a:lnTo>
                    <a:lnTo>
                      <a:pt x="329" y="414"/>
                    </a:lnTo>
                    <a:lnTo>
                      <a:pt x="301" y="427"/>
                    </a:lnTo>
                    <a:lnTo>
                      <a:pt x="267" y="427"/>
                    </a:lnTo>
                    <a:lnTo>
                      <a:pt x="246" y="402"/>
                    </a:lnTo>
                    <a:lnTo>
                      <a:pt x="224" y="371"/>
                    </a:lnTo>
                    <a:lnTo>
                      <a:pt x="203" y="344"/>
                    </a:lnTo>
                    <a:lnTo>
                      <a:pt x="184" y="325"/>
                    </a:lnTo>
                    <a:lnTo>
                      <a:pt x="178" y="316"/>
                    </a:lnTo>
                    <a:lnTo>
                      <a:pt x="163" y="310"/>
                    </a:lnTo>
                    <a:lnTo>
                      <a:pt x="135" y="310"/>
                    </a:lnTo>
                    <a:lnTo>
                      <a:pt x="117" y="316"/>
                    </a:lnTo>
                    <a:lnTo>
                      <a:pt x="108" y="319"/>
                    </a:lnTo>
                    <a:lnTo>
                      <a:pt x="102" y="325"/>
                    </a:lnTo>
                    <a:lnTo>
                      <a:pt x="34" y="227"/>
                    </a:lnTo>
                    <a:lnTo>
                      <a:pt x="0" y="175"/>
                    </a:lnTo>
                    <a:lnTo>
                      <a:pt x="34" y="165"/>
                    </a:lnTo>
                    <a:lnTo>
                      <a:pt x="95" y="132"/>
                    </a:lnTo>
                    <a:lnTo>
                      <a:pt x="151" y="92"/>
                    </a:lnTo>
                    <a:close/>
                  </a:path>
                </a:pathLst>
              </a:custGeom>
              <a:solidFill>
                <a:srgbClr val="8B51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74" name="Freeform 297"/>
              <p:cNvSpPr>
                <a:spLocks/>
              </p:cNvSpPr>
              <p:nvPr/>
            </p:nvSpPr>
            <p:spPr bwMode="auto">
              <a:xfrm>
                <a:off x="3986" y="1700"/>
                <a:ext cx="399" cy="412"/>
              </a:xfrm>
              <a:custGeom>
                <a:avLst/>
                <a:gdLst>
                  <a:gd name="T0" fmla="*/ 132 w 399"/>
                  <a:gd name="T1" fmla="*/ 95 h 412"/>
                  <a:gd name="T2" fmla="*/ 159 w 399"/>
                  <a:gd name="T3" fmla="*/ 61 h 412"/>
                  <a:gd name="T4" fmla="*/ 184 w 399"/>
                  <a:gd name="T5" fmla="*/ 28 h 412"/>
                  <a:gd name="T6" fmla="*/ 199 w 399"/>
                  <a:gd name="T7" fmla="*/ 6 h 412"/>
                  <a:gd name="T8" fmla="*/ 212 w 399"/>
                  <a:gd name="T9" fmla="*/ 0 h 412"/>
                  <a:gd name="T10" fmla="*/ 215 w 399"/>
                  <a:gd name="T11" fmla="*/ 12 h 412"/>
                  <a:gd name="T12" fmla="*/ 215 w 399"/>
                  <a:gd name="T13" fmla="*/ 12 h 412"/>
                  <a:gd name="T14" fmla="*/ 215 w 399"/>
                  <a:gd name="T15" fmla="*/ 43 h 412"/>
                  <a:gd name="T16" fmla="*/ 221 w 399"/>
                  <a:gd name="T17" fmla="*/ 77 h 412"/>
                  <a:gd name="T18" fmla="*/ 215 w 399"/>
                  <a:gd name="T19" fmla="*/ 129 h 412"/>
                  <a:gd name="T20" fmla="*/ 215 w 399"/>
                  <a:gd name="T21" fmla="*/ 129 h 412"/>
                  <a:gd name="T22" fmla="*/ 205 w 399"/>
                  <a:gd name="T23" fmla="*/ 200 h 412"/>
                  <a:gd name="T24" fmla="*/ 212 w 399"/>
                  <a:gd name="T25" fmla="*/ 283 h 412"/>
                  <a:gd name="T26" fmla="*/ 233 w 399"/>
                  <a:gd name="T27" fmla="*/ 344 h 412"/>
                  <a:gd name="T28" fmla="*/ 233 w 399"/>
                  <a:gd name="T29" fmla="*/ 344 h 412"/>
                  <a:gd name="T30" fmla="*/ 267 w 399"/>
                  <a:gd name="T31" fmla="*/ 378 h 412"/>
                  <a:gd name="T32" fmla="*/ 282 w 399"/>
                  <a:gd name="T33" fmla="*/ 387 h 412"/>
                  <a:gd name="T34" fmla="*/ 297 w 399"/>
                  <a:gd name="T35" fmla="*/ 384 h 412"/>
                  <a:gd name="T36" fmla="*/ 316 w 399"/>
                  <a:gd name="T37" fmla="*/ 378 h 412"/>
                  <a:gd name="T38" fmla="*/ 316 w 399"/>
                  <a:gd name="T39" fmla="*/ 378 h 412"/>
                  <a:gd name="T40" fmla="*/ 325 w 399"/>
                  <a:gd name="T41" fmla="*/ 372 h 412"/>
                  <a:gd name="T42" fmla="*/ 331 w 399"/>
                  <a:gd name="T43" fmla="*/ 356 h 412"/>
                  <a:gd name="T44" fmla="*/ 331 w 399"/>
                  <a:gd name="T45" fmla="*/ 344 h 412"/>
                  <a:gd name="T46" fmla="*/ 331 w 399"/>
                  <a:gd name="T47" fmla="*/ 344 h 412"/>
                  <a:gd name="T48" fmla="*/ 344 w 399"/>
                  <a:gd name="T49" fmla="*/ 332 h 412"/>
                  <a:gd name="T50" fmla="*/ 356 w 399"/>
                  <a:gd name="T51" fmla="*/ 322 h 412"/>
                  <a:gd name="T52" fmla="*/ 365 w 399"/>
                  <a:gd name="T53" fmla="*/ 329 h 412"/>
                  <a:gd name="T54" fmla="*/ 365 w 399"/>
                  <a:gd name="T55" fmla="*/ 329 h 412"/>
                  <a:gd name="T56" fmla="*/ 377 w 399"/>
                  <a:gd name="T57" fmla="*/ 329 h 412"/>
                  <a:gd name="T58" fmla="*/ 387 w 399"/>
                  <a:gd name="T59" fmla="*/ 338 h 412"/>
                  <a:gd name="T60" fmla="*/ 399 w 399"/>
                  <a:gd name="T61" fmla="*/ 359 h 412"/>
                  <a:gd name="T62" fmla="*/ 399 w 399"/>
                  <a:gd name="T63" fmla="*/ 359 h 412"/>
                  <a:gd name="T64" fmla="*/ 399 w 399"/>
                  <a:gd name="T65" fmla="*/ 365 h 412"/>
                  <a:gd name="T66" fmla="*/ 393 w 399"/>
                  <a:gd name="T67" fmla="*/ 365 h 412"/>
                  <a:gd name="T68" fmla="*/ 365 w 399"/>
                  <a:gd name="T69" fmla="*/ 359 h 412"/>
                  <a:gd name="T70" fmla="*/ 365 w 399"/>
                  <a:gd name="T71" fmla="*/ 359 h 412"/>
                  <a:gd name="T72" fmla="*/ 344 w 399"/>
                  <a:gd name="T73" fmla="*/ 365 h 412"/>
                  <a:gd name="T74" fmla="*/ 337 w 399"/>
                  <a:gd name="T75" fmla="*/ 372 h 412"/>
                  <a:gd name="T76" fmla="*/ 331 w 399"/>
                  <a:gd name="T77" fmla="*/ 378 h 412"/>
                  <a:gd name="T78" fmla="*/ 331 w 399"/>
                  <a:gd name="T79" fmla="*/ 378 h 412"/>
                  <a:gd name="T80" fmla="*/ 310 w 399"/>
                  <a:gd name="T81" fmla="*/ 399 h 412"/>
                  <a:gd name="T82" fmla="*/ 282 w 399"/>
                  <a:gd name="T83" fmla="*/ 412 h 412"/>
                  <a:gd name="T84" fmla="*/ 248 w 399"/>
                  <a:gd name="T85" fmla="*/ 412 h 412"/>
                  <a:gd name="T86" fmla="*/ 248 w 399"/>
                  <a:gd name="T87" fmla="*/ 412 h 412"/>
                  <a:gd name="T88" fmla="*/ 227 w 399"/>
                  <a:gd name="T89" fmla="*/ 387 h 412"/>
                  <a:gd name="T90" fmla="*/ 205 w 399"/>
                  <a:gd name="T91" fmla="*/ 356 h 412"/>
                  <a:gd name="T92" fmla="*/ 184 w 399"/>
                  <a:gd name="T93" fmla="*/ 329 h 412"/>
                  <a:gd name="T94" fmla="*/ 165 w 399"/>
                  <a:gd name="T95" fmla="*/ 310 h 412"/>
                  <a:gd name="T96" fmla="*/ 165 w 399"/>
                  <a:gd name="T97" fmla="*/ 310 h 412"/>
                  <a:gd name="T98" fmla="*/ 159 w 399"/>
                  <a:gd name="T99" fmla="*/ 301 h 412"/>
                  <a:gd name="T100" fmla="*/ 144 w 399"/>
                  <a:gd name="T101" fmla="*/ 295 h 412"/>
                  <a:gd name="T102" fmla="*/ 116 w 399"/>
                  <a:gd name="T103" fmla="*/ 295 h 412"/>
                  <a:gd name="T104" fmla="*/ 116 w 399"/>
                  <a:gd name="T105" fmla="*/ 295 h 412"/>
                  <a:gd name="T106" fmla="*/ 98 w 399"/>
                  <a:gd name="T107" fmla="*/ 301 h 412"/>
                  <a:gd name="T108" fmla="*/ 89 w 399"/>
                  <a:gd name="T109" fmla="*/ 304 h 412"/>
                  <a:gd name="T110" fmla="*/ 83 w 399"/>
                  <a:gd name="T111" fmla="*/ 310 h 412"/>
                  <a:gd name="T112" fmla="*/ 83 w 399"/>
                  <a:gd name="T113" fmla="*/ 310 h 412"/>
                  <a:gd name="T114" fmla="*/ 15 w 399"/>
                  <a:gd name="T115" fmla="*/ 212 h 412"/>
                  <a:gd name="T116" fmla="*/ 0 w 399"/>
                  <a:gd name="T117" fmla="*/ 178 h 412"/>
                  <a:gd name="T118" fmla="*/ 27 w 399"/>
                  <a:gd name="T119" fmla="*/ 166 h 412"/>
                  <a:gd name="T120" fmla="*/ 83 w 399"/>
                  <a:gd name="T121" fmla="*/ 138 h 412"/>
                  <a:gd name="T122" fmla="*/ 132 w 399"/>
                  <a:gd name="T123" fmla="*/ 95 h 41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99"/>
                  <a:gd name="T187" fmla="*/ 0 h 412"/>
                  <a:gd name="T188" fmla="*/ 399 w 399"/>
                  <a:gd name="T189" fmla="*/ 412 h 41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99" h="412">
                    <a:moveTo>
                      <a:pt x="132" y="95"/>
                    </a:moveTo>
                    <a:lnTo>
                      <a:pt x="159" y="61"/>
                    </a:lnTo>
                    <a:lnTo>
                      <a:pt x="184" y="28"/>
                    </a:lnTo>
                    <a:lnTo>
                      <a:pt x="199" y="6"/>
                    </a:lnTo>
                    <a:lnTo>
                      <a:pt x="212" y="0"/>
                    </a:lnTo>
                    <a:lnTo>
                      <a:pt x="215" y="12"/>
                    </a:lnTo>
                    <a:lnTo>
                      <a:pt x="215" y="43"/>
                    </a:lnTo>
                    <a:lnTo>
                      <a:pt x="221" y="77"/>
                    </a:lnTo>
                    <a:lnTo>
                      <a:pt x="215" y="129"/>
                    </a:lnTo>
                    <a:lnTo>
                      <a:pt x="205" y="200"/>
                    </a:lnTo>
                    <a:lnTo>
                      <a:pt x="212" y="283"/>
                    </a:lnTo>
                    <a:lnTo>
                      <a:pt x="233" y="344"/>
                    </a:lnTo>
                    <a:lnTo>
                      <a:pt x="267" y="378"/>
                    </a:lnTo>
                    <a:lnTo>
                      <a:pt x="282" y="387"/>
                    </a:lnTo>
                    <a:lnTo>
                      <a:pt x="297" y="384"/>
                    </a:lnTo>
                    <a:lnTo>
                      <a:pt x="316" y="378"/>
                    </a:lnTo>
                    <a:lnTo>
                      <a:pt x="325" y="372"/>
                    </a:lnTo>
                    <a:lnTo>
                      <a:pt x="331" y="356"/>
                    </a:lnTo>
                    <a:lnTo>
                      <a:pt x="331" y="344"/>
                    </a:lnTo>
                    <a:lnTo>
                      <a:pt x="344" y="332"/>
                    </a:lnTo>
                    <a:lnTo>
                      <a:pt x="356" y="322"/>
                    </a:lnTo>
                    <a:lnTo>
                      <a:pt x="365" y="329"/>
                    </a:lnTo>
                    <a:lnTo>
                      <a:pt x="377" y="329"/>
                    </a:lnTo>
                    <a:lnTo>
                      <a:pt x="387" y="338"/>
                    </a:lnTo>
                    <a:lnTo>
                      <a:pt x="399" y="359"/>
                    </a:lnTo>
                    <a:lnTo>
                      <a:pt x="399" y="365"/>
                    </a:lnTo>
                    <a:lnTo>
                      <a:pt x="393" y="365"/>
                    </a:lnTo>
                    <a:lnTo>
                      <a:pt x="365" y="359"/>
                    </a:lnTo>
                    <a:lnTo>
                      <a:pt x="344" y="365"/>
                    </a:lnTo>
                    <a:lnTo>
                      <a:pt x="337" y="372"/>
                    </a:lnTo>
                    <a:lnTo>
                      <a:pt x="331" y="378"/>
                    </a:lnTo>
                    <a:lnTo>
                      <a:pt x="310" y="399"/>
                    </a:lnTo>
                    <a:lnTo>
                      <a:pt x="282" y="412"/>
                    </a:lnTo>
                    <a:lnTo>
                      <a:pt x="248" y="412"/>
                    </a:lnTo>
                    <a:lnTo>
                      <a:pt x="227" y="387"/>
                    </a:lnTo>
                    <a:lnTo>
                      <a:pt x="205" y="356"/>
                    </a:lnTo>
                    <a:lnTo>
                      <a:pt x="184" y="329"/>
                    </a:lnTo>
                    <a:lnTo>
                      <a:pt x="165" y="310"/>
                    </a:lnTo>
                    <a:lnTo>
                      <a:pt x="159" y="301"/>
                    </a:lnTo>
                    <a:lnTo>
                      <a:pt x="144" y="295"/>
                    </a:lnTo>
                    <a:lnTo>
                      <a:pt x="116" y="295"/>
                    </a:lnTo>
                    <a:lnTo>
                      <a:pt x="98" y="301"/>
                    </a:lnTo>
                    <a:lnTo>
                      <a:pt x="89" y="304"/>
                    </a:lnTo>
                    <a:lnTo>
                      <a:pt x="83" y="310"/>
                    </a:lnTo>
                    <a:lnTo>
                      <a:pt x="15" y="212"/>
                    </a:lnTo>
                    <a:lnTo>
                      <a:pt x="0" y="178"/>
                    </a:lnTo>
                    <a:lnTo>
                      <a:pt x="27" y="166"/>
                    </a:lnTo>
                    <a:lnTo>
                      <a:pt x="83" y="138"/>
                    </a:lnTo>
                    <a:lnTo>
                      <a:pt x="132" y="95"/>
                    </a:lnTo>
                    <a:close/>
                  </a:path>
                </a:pathLst>
              </a:custGeom>
              <a:solidFill>
                <a:srgbClr val="8449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75" name="Freeform 298"/>
              <p:cNvSpPr>
                <a:spLocks/>
              </p:cNvSpPr>
              <p:nvPr/>
            </p:nvSpPr>
            <p:spPr bwMode="auto">
              <a:xfrm>
                <a:off x="4001" y="1715"/>
                <a:ext cx="384" cy="397"/>
              </a:xfrm>
              <a:custGeom>
                <a:avLst/>
                <a:gdLst>
                  <a:gd name="T0" fmla="*/ 117 w 384"/>
                  <a:gd name="T1" fmla="*/ 96 h 397"/>
                  <a:gd name="T2" fmla="*/ 144 w 384"/>
                  <a:gd name="T3" fmla="*/ 62 h 397"/>
                  <a:gd name="T4" fmla="*/ 169 w 384"/>
                  <a:gd name="T5" fmla="*/ 34 h 397"/>
                  <a:gd name="T6" fmla="*/ 184 w 384"/>
                  <a:gd name="T7" fmla="*/ 13 h 397"/>
                  <a:gd name="T8" fmla="*/ 197 w 384"/>
                  <a:gd name="T9" fmla="*/ 0 h 397"/>
                  <a:gd name="T10" fmla="*/ 200 w 384"/>
                  <a:gd name="T11" fmla="*/ 13 h 397"/>
                  <a:gd name="T12" fmla="*/ 200 w 384"/>
                  <a:gd name="T13" fmla="*/ 13 h 397"/>
                  <a:gd name="T14" fmla="*/ 200 w 384"/>
                  <a:gd name="T15" fmla="*/ 40 h 397"/>
                  <a:gd name="T16" fmla="*/ 197 w 384"/>
                  <a:gd name="T17" fmla="*/ 80 h 397"/>
                  <a:gd name="T18" fmla="*/ 184 w 384"/>
                  <a:gd name="T19" fmla="*/ 129 h 397"/>
                  <a:gd name="T20" fmla="*/ 184 w 384"/>
                  <a:gd name="T21" fmla="*/ 129 h 397"/>
                  <a:gd name="T22" fmla="*/ 184 w 384"/>
                  <a:gd name="T23" fmla="*/ 197 h 397"/>
                  <a:gd name="T24" fmla="*/ 197 w 384"/>
                  <a:gd name="T25" fmla="*/ 274 h 397"/>
                  <a:gd name="T26" fmla="*/ 218 w 384"/>
                  <a:gd name="T27" fmla="*/ 344 h 397"/>
                  <a:gd name="T28" fmla="*/ 218 w 384"/>
                  <a:gd name="T29" fmla="*/ 344 h 397"/>
                  <a:gd name="T30" fmla="*/ 246 w 384"/>
                  <a:gd name="T31" fmla="*/ 369 h 397"/>
                  <a:gd name="T32" fmla="*/ 267 w 384"/>
                  <a:gd name="T33" fmla="*/ 378 h 397"/>
                  <a:gd name="T34" fmla="*/ 282 w 384"/>
                  <a:gd name="T35" fmla="*/ 378 h 397"/>
                  <a:gd name="T36" fmla="*/ 301 w 384"/>
                  <a:gd name="T37" fmla="*/ 378 h 397"/>
                  <a:gd name="T38" fmla="*/ 301 w 384"/>
                  <a:gd name="T39" fmla="*/ 378 h 397"/>
                  <a:gd name="T40" fmla="*/ 310 w 384"/>
                  <a:gd name="T41" fmla="*/ 363 h 397"/>
                  <a:gd name="T42" fmla="*/ 316 w 384"/>
                  <a:gd name="T43" fmla="*/ 341 h 397"/>
                  <a:gd name="T44" fmla="*/ 316 w 384"/>
                  <a:gd name="T45" fmla="*/ 329 h 397"/>
                  <a:gd name="T46" fmla="*/ 316 w 384"/>
                  <a:gd name="T47" fmla="*/ 329 h 397"/>
                  <a:gd name="T48" fmla="*/ 329 w 384"/>
                  <a:gd name="T49" fmla="*/ 317 h 397"/>
                  <a:gd name="T50" fmla="*/ 344 w 384"/>
                  <a:gd name="T51" fmla="*/ 314 h 397"/>
                  <a:gd name="T52" fmla="*/ 350 w 384"/>
                  <a:gd name="T53" fmla="*/ 314 h 397"/>
                  <a:gd name="T54" fmla="*/ 350 w 384"/>
                  <a:gd name="T55" fmla="*/ 314 h 397"/>
                  <a:gd name="T56" fmla="*/ 362 w 384"/>
                  <a:gd name="T57" fmla="*/ 314 h 397"/>
                  <a:gd name="T58" fmla="*/ 372 w 384"/>
                  <a:gd name="T59" fmla="*/ 329 h 397"/>
                  <a:gd name="T60" fmla="*/ 384 w 384"/>
                  <a:gd name="T61" fmla="*/ 344 h 397"/>
                  <a:gd name="T62" fmla="*/ 384 w 384"/>
                  <a:gd name="T63" fmla="*/ 344 h 397"/>
                  <a:gd name="T64" fmla="*/ 384 w 384"/>
                  <a:gd name="T65" fmla="*/ 350 h 397"/>
                  <a:gd name="T66" fmla="*/ 372 w 384"/>
                  <a:gd name="T67" fmla="*/ 350 h 397"/>
                  <a:gd name="T68" fmla="*/ 350 w 384"/>
                  <a:gd name="T69" fmla="*/ 344 h 397"/>
                  <a:gd name="T70" fmla="*/ 350 w 384"/>
                  <a:gd name="T71" fmla="*/ 344 h 397"/>
                  <a:gd name="T72" fmla="*/ 329 w 384"/>
                  <a:gd name="T73" fmla="*/ 350 h 397"/>
                  <a:gd name="T74" fmla="*/ 322 w 384"/>
                  <a:gd name="T75" fmla="*/ 357 h 397"/>
                  <a:gd name="T76" fmla="*/ 316 w 384"/>
                  <a:gd name="T77" fmla="*/ 363 h 397"/>
                  <a:gd name="T78" fmla="*/ 316 w 384"/>
                  <a:gd name="T79" fmla="*/ 363 h 397"/>
                  <a:gd name="T80" fmla="*/ 295 w 384"/>
                  <a:gd name="T81" fmla="*/ 384 h 397"/>
                  <a:gd name="T82" fmla="*/ 267 w 384"/>
                  <a:gd name="T83" fmla="*/ 397 h 397"/>
                  <a:gd name="T84" fmla="*/ 233 w 384"/>
                  <a:gd name="T85" fmla="*/ 397 h 397"/>
                  <a:gd name="T86" fmla="*/ 233 w 384"/>
                  <a:gd name="T87" fmla="*/ 397 h 397"/>
                  <a:gd name="T88" fmla="*/ 212 w 384"/>
                  <a:gd name="T89" fmla="*/ 372 h 397"/>
                  <a:gd name="T90" fmla="*/ 190 w 384"/>
                  <a:gd name="T91" fmla="*/ 341 h 397"/>
                  <a:gd name="T92" fmla="*/ 169 w 384"/>
                  <a:gd name="T93" fmla="*/ 314 h 397"/>
                  <a:gd name="T94" fmla="*/ 150 w 384"/>
                  <a:gd name="T95" fmla="*/ 295 h 397"/>
                  <a:gd name="T96" fmla="*/ 150 w 384"/>
                  <a:gd name="T97" fmla="*/ 295 h 397"/>
                  <a:gd name="T98" fmla="*/ 144 w 384"/>
                  <a:gd name="T99" fmla="*/ 286 h 397"/>
                  <a:gd name="T100" fmla="*/ 129 w 384"/>
                  <a:gd name="T101" fmla="*/ 280 h 397"/>
                  <a:gd name="T102" fmla="*/ 101 w 384"/>
                  <a:gd name="T103" fmla="*/ 280 h 397"/>
                  <a:gd name="T104" fmla="*/ 101 w 384"/>
                  <a:gd name="T105" fmla="*/ 280 h 397"/>
                  <a:gd name="T106" fmla="*/ 83 w 384"/>
                  <a:gd name="T107" fmla="*/ 286 h 397"/>
                  <a:gd name="T108" fmla="*/ 74 w 384"/>
                  <a:gd name="T109" fmla="*/ 289 h 397"/>
                  <a:gd name="T110" fmla="*/ 68 w 384"/>
                  <a:gd name="T111" fmla="*/ 295 h 397"/>
                  <a:gd name="T112" fmla="*/ 68 w 384"/>
                  <a:gd name="T113" fmla="*/ 295 h 397"/>
                  <a:gd name="T114" fmla="*/ 18 w 384"/>
                  <a:gd name="T115" fmla="*/ 212 h 397"/>
                  <a:gd name="T116" fmla="*/ 0 w 384"/>
                  <a:gd name="T117" fmla="*/ 178 h 397"/>
                  <a:gd name="T118" fmla="*/ 25 w 384"/>
                  <a:gd name="T119" fmla="*/ 169 h 397"/>
                  <a:gd name="T120" fmla="*/ 74 w 384"/>
                  <a:gd name="T121" fmla="*/ 142 h 397"/>
                  <a:gd name="T122" fmla="*/ 117 w 384"/>
                  <a:gd name="T123" fmla="*/ 96 h 39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84"/>
                  <a:gd name="T187" fmla="*/ 0 h 397"/>
                  <a:gd name="T188" fmla="*/ 384 w 384"/>
                  <a:gd name="T189" fmla="*/ 397 h 39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84" h="397">
                    <a:moveTo>
                      <a:pt x="117" y="96"/>
                    </a:moveTo>
                    <a:lnTo>
                      <a:pt x="144" y="62"/>
                    </a:lnTo>
                    <a:lnTo>
                      <a:pt x="169" y="34"/>
                    </a:lnTo>
                    <a:lnTo>
                      <a:pt x="184" y="13"/>
                    </a:lnTo>
                    <a:lnTo>
                      <a:pt x="197" y="0"/>
                    </a:lnTo>
                    <a:lnTo>
                      <a:pt x="200" y="13"/>
                    </a:lnTo>
                    <a:lnTo>
                      <a:pt x="200" y="40"/>
                    </a:lnTo>
                    <a:lnTo>
                      <a:pt x="197" y="80"/>
                    </a:lnTo>
                    <a:lnTo>
                      <a:pt x="184" y="129"/>
                    </a:lnTo>
                    <a:lnTo>
                      <a:pt x="184" y="197"/>
                    </a:lnTo>
                    <a:lnTo>
                      <a:pt x="197" y="274"/>
                    </a:lnTo>
                    <a:lnTo>
                      <a:pt x="218" y="344"/>
                    </a:lnTo>
                    <a:lnTo>
                      <a:pt x="246" y="369"/>
                    </a:lnTo>
                    <a:lnTo>
                      <a:pt x="267" y="378"/>
                    </a:lnTo>
                    <a:lnTo>
                      <a:pt x="282" y="378"/>
                    </a:lnTo>
                    <a:lnTo>
                      <a:pt x="301" y="378"/>
                    </a:lnTo>
                    <a:lnTo>
                      <a:pt x="310" y="363"/>
                    </a:lnTo>
                    <a:lnTo>
                      <a:pt x="316" y="341"/>
                    </a:lnTo>
                    <a:lnTo>
                      <a:pt x="316" y="329"/>
                    </a:lnTo>
                    <a:lnTo>
                      <a:pt x="329" y="317"/>
                    </a:lnTo>
                    <a:lnTo>
                      <a:pt x="344" y="314"/>
                    </a:lnTo>
                    <a:lnTo>
                      <a:pt x="350" y="314"/>
                    </a:lnTo>
                    <a:lnTo>
                      <a:pt x="362" y="314"/>
                    </a:lnTo>
                    <a:lnTo>
                      <a:pt x="372" y="329"/>
                    </a:lnTo>
                    <a:lnTo>
                      <a:pt x="384" y="344"/>
                    </a:lnTo>
                    <a:lnTo>
                      <a:pt x="384" y="350"/>
                    </a:lnTo>
                    <a:lnTo>
                      <a:pt x="372" y="350"/>
                    </a:lnTo>
                    <a:lnTo>
                      <a:pt x="350" y="344"/>
                    </a:lnTo>
                    <a:lnTo>
                      <a:pt x="329" y="350"/>
                    </a:lnTo>
                    <a:lnTo>
                      <a:pt x="322" y="357"/>
                    </a:lnTo>
                    <a:lnTo>
                      <a:pt x="316" y="363"/>
                    </a:lnTo>
                    <a:lnTo>
                      <a:pt x="295" y="384"/>
                    </a:lnTo>
                    <a:lnTo>
                      <a:pt x="267" y="397"/>
                    </a:lnTo>
                    <a:lnTo>
                      <a:pt x="233" y="397"/>
                    </a:lnTo>
                    <a:lnTo>
                      <a:pt x="212" y="372"/>
                    </a:lnTo>
                    <a:lnTo>
                      <a:pt x="190" y="341"/>
                    </a:lnTo>
                    <a:lnTo>
                      <a:pt x="169" y="314"/>
                    </a:lnTo>
                    <a:lnTo>
                      <a:pt x="150" y="295"/>
                    </a:lnTo>
                    <a:lnTo>
                      <a:pt x="144" y="286"/>
                    </a:lnTo>
                    <a:lnTo>
                      <a:pt x="129" y="280"/>
                    </a:lnTo>
                    <a:lnTo>
                      <a:pt x="101" y="280"/>
                    </a:lnTo>
                    <a:lnTo>
                      <a:pt x="83" y="286"/>
                    </a:lnTo>
                    <a:lnTo>
                      <a:pt x="74" y="289"/>
                    </a:lnTo>
                    <a:lnTo>
                      <a:pt x="68" y="295"/>
                    </a:lnTo>
                    <a:lnTo>
                      <a:pt x="18" y="212"/>
                    </a:lnTo>
                    <a:lnTo>
                      <a:pt x="0" y="178"/>
                    </a:lnTo>
                    <a:lnTo>
                      <a:pt x="25" y="169"/>
                    </a:lnTo>
                    <a:lnTo>
                      <a:pt x="74" y="142"/>
                    </a:lnTo>
                    <a:lnTo>
                      <a:pt x="117" y="96"/>
                    </a:lnTo>
                    <a:close/>
                  </a:path>
                </a:pathLst>
              </a:custGeom>
              <a:solidFill>
                <a:srgbClr val="7E4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76" name="Freeform 299"/>
              <p:cNvSpPr>
                <a:spLocks/>
              </p:cNvSpPr>
              <p:nvPr/>
            </p:nvSpPr>
            <p:spPr bwMode="auto">
              <a:xfrm>
                <a:off x="4001" y="1734"/>
                <a:ext cx="378" cy="378"/>
              </a:xfrm>
              <a:custGeom>
                <a:avLst/>
                <a:gdLst>
                  <a:gd name="T0" fmla="*/ 117 w 378"/>
                  <a:gd name="T1" fmla="*/ 95 h 378"/>
                  <a:gd name="T2" fmla="*/ 144 w 378"/>
                  <a:gd name="T3" fmla="*/ 61 h 378"/>
                  <a:gd name="T4" fmla="*/ 163 w 378"/>
                  <a:gd name="T5" fmla="*/ 34 h 378"/>
                  <a:gd name="T6" fmla="*/ 178 w 378"/>
                  <a:gd name="T7" fmla="*/ 9 h 378"/>
                  <a:gd name="T8" fmla="*/ 184 w 378"/>
                  <a:gd name="T9" fmla="*/ 0 h 378"/>
                  <a:gd name="T10" fmla="*/ 184 w 378"/>
                  <a:gd name="T11" fmla="*/ 9 h 378"/>
                  <a:gd name="T12" fmla="*/ 184 w 378"/>
                  <a:gd name="T13" fmla="*/ 9 h 378"/>
                  <a:gd name="T14" fmla="*/ 190 w 378"/>
                  <a:gd name="T15" fmla="*/ 37 h 378"/>
                  <a:gd name="T16" fmla="*/ 190 w 378"/>
                  <a:gd name="T17" fmla="*/ 70 h 378"/>
                  <a:gd name="T18" fmla="*/ 184 w 378"/>
                  <a:gd name="T19" fmla="*/ 126 h 378"/>
                  <a:gd name="T20" fmla="*/ 184 w 378"/>
                  <a:gd name="T21" fmla="*/ 126 h 378"/>
                  <a:gd name="T22" fmla="*/ 184 w 378"/>
                  <a:gd name="T23" fmla="*/ 187 h 378"/>
                  <a:gd name="T24" fmla="*/ 190 w 378"/>
                  <a:gd name="T25" fmla="*/ 261 h 378"/>
                  <a:gd name="T26" fmla="*/ 218 w 378"/>
                  <a:gd name="T27" fmla="*/ 325 h 378"/>
                  <a:gd name="T28" fmla="*/ 218 w 378"/>
                  <a:gd name="T29" fmla="*/ 325 h 378"/>
                  <a:gd name="T30" fmla="*/ 246 w 378"/>
                  <a:gd name="T31" fmla="*/ 353 h 378"/>
                  <a:gd name="T32" fmla="*/ 267 w 378"/>
                  <a:gd name="T33" fmla="*/ 359 h 378"/>
                  <a:gd name="T34" fmla="*/ 282 w 378"/>
                  <a:gd name="T35" fmla="*/ 359 h 378"/>
                  <a:gd name="T36" fmla="*/ 301 w 378"/>
                  <a:gd name="T37" fmla="*/ 359 h 378"/>
                  <a:gd name="T38" fmla="*/ 301 w 378"/>
                  <a:gd name="T39" fmla="*/ 359 h 378"/>
                  <a:gd name="T40" fmla="*/ 310 w 378"/>
                  <a:gd name="T41" fmla="*/ 344 h 378"/>
                  <a:gd name="T42" fmla="*/ 316 w 378"/>
                  <a:gd name="T43" fmla="*/ 325 h 378"/>
                  <a:gd name="T44" fmla="*/ 316 w 378"/>
                  <a:gd name="T45" fmla="*/ 310 h 378"/>
                  <a:gd name="T46" fmla="*/ 316 w 378"/>
                  <a:gd name="T47" fmla="*/ 310 h 378"/>
                  <a:gd name="T48" fmla="*/ 335 w 378"/>
                  <a:gd name="T49" fmla="*/ 298 h 378"/>
                  <a:gd name="T50" fmla="*/ 344 w 378"/>
                  <a:gd name="T51" fmla="*/ 295 h 378"/>
                  <a:gd name="T52" fmla="*/ 350 w 378"/>
                  <a:gd name="T53" fmla="*/ 295 h 378"/>
                  <a:gd name="T54" fmla="*/ 350 w 378"/>
                  <a:gd name="T55" fmla="*/ 295 h 378"/>
                  <a:gd name="T56" fmla="*/ 362 w 378"/>
                  <a:gd name="T57" fmla="*/ 298 h 378"/>
                  <a:gd name="T58" fmla="*/ 368 w 378"/>
                  <a:gd name="T59" fmla="*/ 310 h 378"/>
                  <a:gd name="T60" fmla="*/ 368 w 378"/>
                  <a:gd name="T61" fmla="*/ 325 h 378"/>
                  <a:gd name="T62" fmla="*/ 368 w 378"/>
                  <a:gd name="T63" fmla="*/ 325 h 378"/>
                  <a:gd name="T64" fmla="*/ 378 w 378"/>
                  <a:gd name="T65" fmla="*/ 331 h 378"/>
                  <a:gd name="T66" fmla="*/ 372 w 378"/>
                  <a:gd name="T67" fmla="*/ 331 h 378"/>
                  <a:gd name="T68" fmla="*/ 350 w 378"/>
                  <a:gd name="T69" fmla="*/ 325 h 378"/>
                  <a:gd name="T70" fmla="*/ 350 w 378"/>
                  <a:gd name="T71" fmla="*/ 325 h 378"/>
                  <a:gd name="T72" fmla="*/ 329 w 378"/>
                  <a:gd name="T73" fmla="*/ 331 h 378"/>
                  <a:gd name="T74" fmla="*/ 322 w 378"/>
                  <a:gd name="T75" fmla="*/ 338 h 378"/>
                  <a:gd name="T76" fmla="*/ 316 w 378"/>
                  <a:gd name="T77" fmla="*/ 344 h 378"/>
                  <a:gd name="T78" fmla="*/ 316 w 378"/>
                  <a:gd name="T79" fmla="*/ 344 h 378"/>
                  <a:gd name="T80" fmla="*/ 295 w 378"/>
                  <a:gd name="T81" fmla="*/ 365 h 378"/>
                  <a:gd name="T82" fmla="*/ 267 w 378"/>
                  <a:gd name="T83" fmla="*/ 378 h 378"/>
                  <a:gd name="T84" fmla="*/ 233 w 378"/>
                  <a:gd name="T85" fmla="*/ 378 h 378"/>
                  <a:gd name="T86" fmla="*/ 233 w 378"/>
                  <a:gd name="T87" fmla="*/ 378 h 378"/>
                  <a:gd name="T88" fmla="*/ 212 w 378"/>
                  <a:gd name="T89" fmla="*/ 353 h 378"/>
                  <a:gd name="T90" fmla="*/ 190 w 378"/>
                  <a:gd name="T91" fmla="*/ 322 h 378"/>
                  <a:gd name="T92" fmla="*/ 169 w 378"/>
                  <a:gd name="T93" fmla="*/ 295 h 378"/>
                  <a:gd name="T94" fmla="*/ 150 w 378"/>
                  <a:gd name="T95" fmla="*/ 276 h 378"/>
                  <a:gd name="T96" fmla="*/ 150 w 378"/>
                  <a:gd name="T97" fmla="*/ 276 h 378"/>
                  <a:gd name="T98" fmla="*/ 144 w 378"/>
                  <a:gd name="T99" fmla="*/ 267 h 378"/>
                  <a:gd name="T100" fmla="*/ 129 w 378"/>
                  <a:gd name="T101" fmla="*/ 261 h 378"/>
                  <a:gd name="T102" fmla="*/ 101 w 378"/>
                  <a:gd name="T103" fmla="*/ 261 h 378"/>
                  <a:gd name="T104" fmla="*/ 101 w 378"/>
                  <a:gd name="T105" fmla="*/ 261 h 378"/>
                  <a:gd name="T106" fmla="*/ 83 w 378"/>
                  <a:gd name="T107" fmla="*/ 267 h 378"/>
                  <a:gd name="T108" fmla="*/ 74 w 378"/>
                  <a:gd name="T109" fmla="*/ 270 h 378"/>
                  <a:gd name="T110" fmla="*/ 68 w 378"/>
                  <a:gd name="T111" fmla="*/ 276 h 378"/>
                  <a:gd name="T112" fmla="*/ 68 w 378"/>
                  <a:gd name="T113" fmla="*/ 276 h 378"/>
                  <a:gd name="T114" fmla="*/ 18 w 378"/>
                  <a:gd name="T115" fmla="*/ 212 h 378"/>
                  <a:gd name="T116" fmla="*/ 0 w 378"/>
                  <a:gd name="T117" fmla="*/ 178 h 378"/>
                  <a:gd name="T118" fmla="*/ 25 w 378"/>
                  <a:gd name="T119" fmla="*/ 166 h 378"/>
                  <a:gd name="T120" fmla="*/ 74 w 378"/>
                  <a:gd name="T121" fmla="*/ 138 h 378"/>
                  <a:gd name="T122" fmla="*/ 117 w 378"/>
                  <a:gd name="T123" fmla="*/ 95 h 3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78"/>
                  <a:gd name="T187" fmla="*/ 0 h 378"/>
                  <a:gd name="T188" fmla="*/ 378 w 378"/>
                  <a:gd name="T189" fmla="*/ 378 h 37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78" h="378">
                    <a:moveTo>
                      <a:pt x="117" y="95"/>
                    </a:moveTo>
                    <a:lnTo>
                      <a:pt x="144" y="61"/>
                    </a:lnTo>
                    <a:lnTo>
                      <a:pt x="163" y="34"/>
                    </a:lnTo>
                    <a:lnTo>
                      <a:pt x="178" y="9"/>
                    </a:lnTo>
                    <a:lnTo>
                      <a:pt x="184" y="0"/>
                    </a:lnTo>
                    <a:lnTo>
                      <a:pt x="184" y="9"/>
                    </a:lnTo>
                    <a:lnTo>
                      <a:pt x="190" y="37"/>
                    </a:lnTo>
                    <a:lnTo>
                      <a:pt x="190" y="70"/>
                    </a:lnTo>
                    <a:lnTo>
                      <a:pt x="184" y="126"/>
                    </a:lnTo>
                    <a:lnTo>
                      <a:pt x="184" y="187"/>
                    </a:lnTo>
                    <a:lnTo>
                      <a:pt x="190" y="261"/>
                    </a:lnTo>
                    <a:lnTo>
                      <a:pt x="218" y="325"/>
                    </a:lnTo>
                    <a:lnTo>
                      <a:pt x="246" y="353"/>
                    </a:lnTo>
                    <a:lnTo>
                      <a:pt x="267" y="359"/>
                    </a:lnTo>
                    <a:lnTo>
                      <a:pt x="282" y="359"/>
                    </a:lnTo>
                    <a:lnTo>
                      <a:pt x="301" y="359"/>
                    </a:lnTo>
                    <a:lnTo>
                      <a:pt x="310" y="344"/>
                    </a:lnTo>
                    <a:lnTo>
                      <a:pt x="316" y="325"/>
                    </a:lnTo>
                    <a:lnTo>
                      <a:pt x="316" y="310"/>
                    </a:lnTo>
                    <a:lnTo>
                      <a:pt x="335" y="298"/>
                    </a:lnTo>
                    <a:lnTo>
                      <a:pt x="344" y="295"/>
                    </a:lnTo>
                    <a:lnTo>
                      <a:pt x="350" y="295"/>
                    </a:lnTo>
                    <a:lnTo>
                      <a:pt x="362" y="298"/>
                    </a:lnTo>
                    <a:lnTo>
                      <a:pt x="368" y="310"/>
                    </a:lnTo>
                    <a:lnTo>
                      <a:pt x="368" y="325"/>
                    </a:lnTo>
                    <a:lnTo>
                      <a:pt x="378" y="331"/>
                    </a:lnTo>
                    <a:lnTo>
                      <a:pt x="372" y="331"/>
                    </a:lnTo>
                    <a:lnTo>
                      <a:pt x="350" y="325"/>
                    </a:lnTo>
                    <a:lnTo>
                      <a:pt x="329" y="331"/>
                    </a:lnTo>
                    <a:lnTo>
                      <a:pt x="322" y="338"/>
                    </a:lnTo>
                    <a:lnTo>
                      <a:pt x="316" y="344"/>
                    </a:lnTo>
                    <a:lnTo>
                      <a:pt x="295" y="365"/>
                    </a:lnTo>
                    <a:lnTo>
                      <a:pt x="267" y="378"/>
                    </a:lnTo>
                    <a:lnTo>
                      <a:pt x="233" y="378"/>
                    </a:lnTo>
                    <a:lnTo>
                      <a:pt x="212" y="353"/>
                    </a:lnTo>
                    <a:lnTo>
                      <a:pt x="190" y="322"/>
                    </a:lnTo>
                    <a:lnTo>
                      <a:pt x="169" y="295"/>
                    </a:lnTo>
                    <a:lnTo>
                      <a:pt x="150" y="276"/>
                    </a:lnTo>
                    <a:lnTo>
                      <a:pt x="144" y="267"/>
                    </a:lnTo>
                    <a:lnTo>
                      <a:pt x="129" y="261"/>
                    </a:lnTo>
                    <a:lnTo>
                      <a:pt x="101" y="261"/>
                    </a:lnTo>
                    <a:lnTo>
                      <a:pt x="83" y="267"/>
                    </a:lnTo>
                    <a:lnTo>
                      <a:pt x="74" y="270"/>
                    </a:lnTo>
                    <a:lnTo>
                      <a:pt x="68" y="276"/>
                    </a:lnTo>
                    <a:lnTo>
                      <a:pt x="18" y="212"/>
                    </a:lnTo>
                    <a:lnTo>
                      <a:pt x="0" y="178"/>
                    </a:lnTo>
                    <a:lnTo>
                      <a:pt x="25" y="166"/>
                    </a:lnTo>
                    <a:lnTo>
                      <a:pt x="74" y="138"/>
                    </a:lnTo>
                    <a:lnTo>
                      <a:pt x="117" y="95"/>
                    </a:lnTo>
                    <a:close/>
                  </a:path>
                </a:pathLst>
              </a:custGeom>
              <a:solidFill>
                <a:srgbClr val="783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77" name="Freeform 300"/>
              <p:cNvSpPr>
                <a:spLocks/>
              </p:cNvSpPr>
              <p:nvPr/>
            </p:nvSpPr>
            <p:spPr bwMode="auto">
              <a:xfrm>
                <a:off x="4019" y="1749"/>
                <a:ext cx="360" cy="363"/>
              </a:xfrm>
              <a:custGeom>
                <a:avLst/>
                <a:gdLst>
                  <a:gd name="T0" fmla="*/ 99 w 360"/>
                  <a:gd name="T1" fmla="*/ 95 h 363"/>
                  <a:gd name="T2" fmla="*/ 132 w 360"/>
                  <a:gd name="T3" fmla="*/ 55 h 363"/>
                  <a:gd name="T4" fmla="*/ 154 w 360"/>
                  <a:gd name="T5" fmla="*/ 22 h 363"/>
                  <a:gd name="T6" fmla="*/ 166 w 360"/>
                  <a:gd name="T7" fmla="*/ 0 h 363"/>
                  <a:gd name="T8" fmla="*/ 166 w 360"/>
                  <a:gd name="T9" fmla="*/ 12 h 363"/>
                  <a:gd name="T10" fmla="*/ 166 w 360"/>
                  <a:gd name="T11" fmla="*/ 12 h 363"/>
                  <a:gd name="T12" fmla="*/ 172 w 360"/>
                  <a:gd name="T13" fmla="*/ 34 h 363"/>
                  <a:gd name="T14" fmla="*/ 172 w 360"/>
                  <a:gd name="T15" fmla="*/ 68 h 363"/>
                  <a:gd name="T16" fmla="*/ 166 w 360"/>
                  <a:gd name="T17" fmla="*/ 111 h 363"/>
                  <a:gd name="T18" fmla="*/ 166 w 360"/>
                  <a:gd name="T19" fmla="*/ 111 h 363"/>
                  <a:gd name="T20" fmla="*/ 160 w 360"/>
                  <a:gd name="T21" fmla="*/ 178 h 363"/>
                  <a:gd name="T22" fmla="*/ 172 w 360"/>
                  <a:gd name="T23" fmla="*/ 252 h 363"/>
                  <a:gd name="T24" fmla="*/ 200 w 360"/>
                  <a:gd name="T25" fmla="*/ 310 h 363"/>
                  <a:gd name="T26" fmla="*/ 200 w 360"/>
                  <a:gd name="T27" fmla="*/ 310 h 363"/>
                  <a:gd name="T28" fmla="*/ 228 w 360"/>
                  <a:gd name="T29" fmla="*/ 338 h 363"/>
                  <a:gd name="T30" fmla="*/ 249 w 360"/>
                  <a:gd name="T31" fmla="*/ 350 h 363"/>
                  <a:gd name="T32" fmla="*/ 264 w 360"/>
                  <a:gd name="T33" fmla="*/ 350 h 363"/>
                  <a:gd name="T34" fmla="*/ 283 w 360"/>
                  <a:gd name="T35" fmla="*/ 344 h 363"/>
                  <a:gd name="T36" fmla="*/ 283 w 360"/>
                  <a:gd name="T37" fmla="*/ 344 h 363"/>
                  <a:gd name="T38" fmla="*/ 292 w 360"/>
                  <a:gd name="T39" fmla="*/ 329 h 363"/>
                  <a:gd name="T40" fmla="*/ 304 w 360"/>
                  <a:gd name="T41" fmla="*/ 310 h 363"/>
                  <a:gd name="T42" fmla="*/ 317 w 360"/>
                  <a:gd name="T43" fmla="*/ 295 h 363"/>
                  <a:gd name="T44" fmla="*/ 317 w 360"/>
                  <a:gd name="T45" fmla="*/ 295 h 363"/>
                  <a:gd name="T46" fmla="*/ 323 w 360"/>
                  <a:gd name="T47" fmla="*/ 289 h 363"/>
                  <a:gd name="T48" fmla="*/ 332 w 360"/>
                  <a:gd name="T49" fmla="*/ 289 h 363"/>
                  <a:gd name="T50" fmla="*/ 350 w 360"/>
                  <a:gd name="T51" fmla="*/ 295 h 363"/>
                  <a:gd name="T52" fmla="*/ 350 w 360"/>
                  <a:gd name="T53" fmla="*/ 295 h 363"/>
                  <a:gd name="T54" fmla="*/ 350 w 360"/>
                  <a:gd name="T55" fmla="*/ 289 h 363"/>
                  <a:gd name="T56" fmla="*/ 350 w 360"/>
                  <a:gd name="T57" fmla="*/ 295 h 363"/>
                  <a:gd name="T58" fmla="*/ 350 w 360"/>
                  <a:gd name="T59" fmla="*/ 310 h 363"/>
                  <a:gd name="T60" fmla="*/ 350 w 360"/>
                  <a:gd name="T61" fmla="*/ 310 h 363"/>
                  <a:gd name="T62" fmla="*/ 360 w 360"/>
                  <a:gd name="T63" fmla="*/ 316 h 363"/>
                  <a:gd name="T64" fmla="*/ 354 w 360"/>
                  <a:gd name="T65" fmla="*/ 316 h 363"/>
                  <a:gd name="T66" fmla="*/ 332 w 360"/>
                  <a:gd name="T67" fmla="*/ 310 h 363"/>
                  <a:gd name="T68" fmla="*/ 332 w 360"/>
                  <a:gd name="T69" fmla="*/ 310 h 363"/>
                  <a:gd name="T70" fmla="*/ 311 w 360"/>
                  <a:gd name="T71" fmla="*/ 316 h 363"/>
                  <a:gd name="T72" fmla="*/ 304 w 360"/>
                  <a:gd name="T73" fmla="*/ 323 h 363"/>
                  <a:gd name="T74" fmla="*/ 298 w 360"/>
                  <a:gd name="T75" fmla="*/ 329 h 363"/>
                  <a:gd name="T76" fmla="*/ 298 w 360"/>
                  <a:gd name="T77" fmla="*/ 329 h 363"/>
                  <a:gd name="T78" fmla="*/ 277 w 360"/>
                  <a:gd name="T79" fmla="*/ 350 h 363"/>
                  <a:gd name="T80" fmla="*/ 249 w 360"/>
                  <a:gd name="T81" fmla="*/ 363 h 363"/>
                  <a:gd name="T82" fmla="*/ 215 w 360"/>
                  <a:gd name="T83" fmla="*/ 363 h 363"/>
                  <a:gd name="T84" fmla="*/ 215 w 360"/>
                  <a:gd name="T85" fmla="*/ 363 h 363"/>
                  <a:gd name="T86" fmla="*/ 194 w 360"/>
                  <a:gd name="T87" fmla="*/ 338 h 363"/>
                  <a:gd name="T88" fmla="*/ 172 w 360"/>
                  <a:gd name="T89" fmla="*/ 307 h 363"/>
                  <a:gd name="T90" fmla="*/ 151 w 360"/>
                  <a:gd name="T91" fmla="*/ 280 h 363"/>
                  <a:gd name="T92" fmla="*/ 132 w 360"/>
                  <a:gd name="T93" fmla="*/ 261 h 363"/>
                  <a:gd name="T94" fmla="*/ 132 w 360"/>
                  <a:gd name="T95" fmla="*/ 261 h 363"/>
                  <a:gd name="T96" fmla="*/ 126 w 360"/>
                  <a:gd name="T97" fmla="*/ 252 h 363"/>
                  <a:gd name="T98" fmla="*/ 111 w 360"/>
                  <a:gd name="T99" fmla="*/ 246 h 363"/>
                  <a:gd name="T100" fmla="*/ 83 w 360"/>
                  <a:gd name="T101" fmla="*/ 246 h 363"/>
                  <a:gd name="T102" fmla="*/ 83 w 360"/>
                  <a:gd name="T103" fmla="*/ 246 h 363"/>
                  <a:gd name="T104" fmla="*/ 65 w 360"/>
                  <a:gd name="T105" fmla="*/ 252 h 363"/>
                  <a:gd name="T106" fmla="*/ 56 w 360"/>
                  <a:gd name="T107" fmla="*/ 255 h 363"/>
                  <a:gd name="T108" fmla="*/ 50 w 360"/>
                  <a:gd name="T109" fmla="*/ 261 h 363"/>
                  <a:gd name="T110" fmla="*/ 50 w 360"/>
                  <a:gd name="T111" fmla="*/ 261 h 363"/>
                  <a:gd name="T112" fmla="*/ 16 w 360"/>
                  <a:gd name="T113" fmla="*/ 212 h 363"/>
                  <a:gd name="T114" fmla="*/ 0 w 360"/>
                  <a:gd name="T115" fmla="*/ 178 h 363"/>
                  <a:gd name="T116" fmla="*/ 16 w 360"/>
                  <a:gd name="T117" fmla="*/ 166 h 363"/>
                  <a:gd name="T118" fmla="*/ 62 w 360"/>
                  <a:gd name="T119" fmla="*/ 138 h 363"/>
                  <a:gd name="T120" fmla="*/ 99 w 360"/>
                  <a:gd name="T121" fmla="*/ 95 h 36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363"/>
                  <a:gd name="T185" fmla="*/ 360 w 360"/>
                  <a:gd name="T186" fmla="*/ 363 h 36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363">
                    <a:moveTo>
                      <a:pt x="99" y="95"/>
                    </a:moveTo>
                    <a:lnTo>
                      <a:pt x="132" y="55"/>
                    </a:lnTo>
                    <a:lnTo>
                      <a:pt x="154" y="22"/>
                    </a:lnTo>
                    <a:lnTo>
                      <a:pt x="166" y="0"/>
                    </a:lnTo>
                    <a:lnTo>
                      <a:pt x="166" y="12"/>
                    </a:lnTo>
                    <a:lnTo>
                      <a:pt x="172" y="34"/>
                    </a:lnTo>
                    <a:lnTo>
                      <a:pt x="172" y="68"/>
                    </a:lnTo>
                    <a:lnTo>
                      <a:pt x="166" y="111"/>
                    </a:lnTo>
                    <a:lnTo>
                      <a:pt x="160" y="178"/>
                    </a:lnTo>
                    <a:lnTo>
                      <a:pt x="172" y="252"/>
                    </a:lnTo>
                    <a:lnTo>
                      <a:pt x="200" y="310"/>
                    </a:lnTo>
                    <a:lnTo>
                      <a:pt x="228" y="338"/>
                    </a:lnTo>
                    <a:lnTo>
                      <a:pt x="249" y="350"/>
                    </a:lnTo>
                    <a:lnTo>
                      <a:pt x="264" y="350"/>
                    </a:lnTo>
                    <a:lnTo>
                      <a:pt x="283" y="344"/>
                    </a:lnTo>
                    <a:lnTo>
                      <a:pt x="292" y="329"/>
                    </a:lnTo>
                    <a:lnTo>
                      <a:pt x="304" y="310"/>
                    </a:lnTo>
                    <a:lnTo>
                      <a:pt x="317" y="295"/>
                    </a:lnTo>
                    <a:lnTo>
                      <a:pt x="323" y="289"/>
                    </a:lnTo>
                    <a:lnTo>
                      <a:pt x="332" y="289"/>
                    </a:lnTo>
                    <a:lnTo>
                      <a:pt x="350" y="295"/>
                    </a:lnTo>
                    <a:lnTo>
                      <a:pt x="350" y="289"/>
                    </a:lnTo>
                    <a:lnTo>
                      <a:pt x="350" y="295"/>
                    </a:lnTo>
                    <a:lnTo>
                      <a:pt x="350" y="310"/>
                    </a:lnTo>
                    <a:lnTo>
                      <a:pt x="360" y="316"/>
                    </a:lnTo>
                    <a:lnTo>
                      <a:pt x="354" y="316"/>
                    </a:lnTo>
                    <a:lnTo>
                      <a:pt x="332" y="310"/>
                    </a:lnTo>
                    <a:lnTo>
                      <a:pt x="311" y="316"/>
                    </a:lnTo>
                    <a:lnTo>
                      <a:pt x="304" y="323"/>
                    </a:lnTo>
                    <a:lnTo>
                      <a:pt x="298" y="329"/>
                    </a:lnTo>
                    <a:lnTo>
                      <a:pt x="277" y="350"/>
                    </a:lnTo>
                    <a:lnTo>
                      <a:pt x="249" y="363"/>
                    </a:lnTo>
                    <a:lnTo>
                      <a:pt x="215" y="363"/>
                    </a:lnTo>
                    <a:lnTo>
                      <a:pt x="194" y="338"/>
                    </a:lnTo>
                    <a:lnTo>
                      <a:pt x="172" y="307"/>
                    </a:lnTo>
                    <a:lnTo>
                      <a:pt x="151" y="280"/>
                    </a:lnTo>
                    <a:lnTo>
                      <a:pt x="132" y="261"/>
                    </a:lnTo>
                    <a:lnTo>
                      <a:pt x="126" y="252"/>
                    </a:lnTo>
                    <a:lnTo>
                      <a:pt x="111" y="246"/>
                    </a:lnTo>
                    <a:lnTo>
                      <a:pt x="83" y="246"/>
                    </a:lnTo>
                    <a:lnTo>
                      <a:pt x="65" y="252"/>
                    </a:lnTo>
                    <a:lnTo>
                      <a:pt x="56" y="255"/>
                    </a:lnTo>
                    <a:lnTo>
                      <a:pt x="50" y="261"/>
                    </a:lnTo>
                    <a:lnTo>
                      <a:pt x="16" y="212"/>
                    </a:lnTo>
                    <a:lnTo>
                      <a:pt x="0" y="178"/>
                    </a:lnTo>
                    <a:lnTo>
                      <a:pt x="16" y="166"/>
                    </a:lnTo>
                    <a:lnTo>
                      <a:pt x="62" y="138"/>
                    </a:lnTo>
                    <a:lnTo>
                      <a:pt x="99" y="95"/>
                    </a:lnTo>
                    <a:close/>
                  </a:path>
                </a:pathLst>
              </a:custGeom>
              <a:solidFill>
                <a:srgbClr val="7231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78" name="Freeform 301"/>
              <p:cNvSpPr>
                <a:spLocks/>
              </p:cNvSpPr>
              <p:nvPr/>
            </p:nvSpPr>
            <p:spPr bwMode="auto">
              <a:xfrm>
                <a:off x="4019" y="1771"/>
                <a:ext cx="360" cy="341"/>
              </a:xfrm>
              <a:custGeom>
                <a:avLst/>
                <a:gdLst>
                  <a:gd name="T0" fmla="*/ 99 w 360"/>
                  <a:gd name="T1" fmla="*/ 89 h 341"/>
                  <a:gd name="T2" fmla="*/ 132 w 360"/>
                  <a:gd name="T3" fmla="*/ 52 h 341"/>
                  <a:gd name="T4" fmla="*/ 151 w 360"/>
                  <a:gd name="T5" fmla="*/ 18 h 341"/>
                  <a:gd name="T6" fmla="*/ 160 w 360"/>
                  <a:gd name="T7" fmla="*/ 0 h 341"/>
                  <a:gd name="T8" fmla="*/ 166 w 360"/>
                  <a:gd name="T9" fmla="*/ 6 h 341"/>
                  <a:gd name="T10" fmla="*/ 166 w 360"/>
                  <a:gd name="T11" fmla="*/ 6 h 341"/>
                  <a:gd name="T12" fmla="*/ 166 w 360"/>
                  <a:gd name="T13" fmla="*/ 30 h 341"/>
                  <a:gd name="T14" fmla="*/ 160 w 360"/>
                  <a:gd name="T15" fmla="*/ 58 h 341"/>
                  <a:gd name="T16" fmla="*/ 151 w 360"/>
                  <a:gd name="T17" fmla="*/ 107 h 341"/>
                  <a:gd name="T18" fmla="*/ 151 w 360"/>
                  <a:gd name="T19" fmla="*/ 107 h 341"/>
                  <a:gd name="T20" fmla="*/ 154 w 360"/>
                  <a:gd name="T21" fmla="*/ 169 h 341"/>
                  <a:gd name="T22" fmla="*/ 166 w 360"/>
                  <a:gd name="T23" fmla="*/ 233 h 341"/>
                  <a:gd name="T24" fmla="*/ 200 w 360"/>
                  <a:gd name="T25" fmla="*/ 288 h 341"/>
                  <a:gd name="T26" fmla="*/ 200 w 360"/>
                  <a:gd name="T27" fmla="*/ 288 h 341"/>
                  <a:gd name="T28" fmla="*/ 228 w 360"/>
                  <a:gd name="T29" fmla="*/ 316 h 341"/>
                  <a:gd name="T30" fmla="*/ 249 w 360"/>
                  <a:gd name="T31" fmla="*/ 328 h 341"/>
                  <a:gd name="T32" fmla="*/ 264 w 360"/>
                  <a:gd name="T33" fmla="*/ 328 h 341"/>
                  <a:gd name="T34" fmla="*/ 283 w 360"/>
                  <a:gd name="T35" fmla="*/ 322 h 341"/>
                  <a:gd name="T36" fmla="*/ 283 w 360"/>
                  <a:gd name="T37" fmla="*/ 322 h 341"/>
                  <a:gd name="T38" fmla="*/ 298 w 360"/>
                  <a:gd name="T39" fmla="*/ 307 h 341"/>
                  <a:gd name="T40" fmla="*/ 311 w 360"/>
                  <a:gd name="T41" fmla="*/ 288 h 341"/>
                  <a:gd name="T42" fmla="*/ 317 w 360"/>
                  <a:gd name="T43" fmla="*/ 273 h 341"/>
                  <a:gd name="T44" fmla="*/ 317 w 360"/>
                  <a:gd name="T45" fmla="*/ 273 h 341"/>
                  <a:gd name="T46" fmla="*/ 323 w 360"/>
                  <a:gd name="T47" fmla="*/ 267 h 341"/>
                  <a:gd name="T48" fmla="*/ 332 w 360"/>
                  <a:gd name="T49" fmla="*/ 267 h 341"/>
                  <a:gd name="T50" fmla="*/ 350 w 360"/>
                  <a:gd name="T51" fmla="*/ 273 h 341"/>
                  <a:gd name="T52" fmla="*/ 350 w 360"/>
                  <a:gd name="T53" fmla="*/ 273 h 341"/>
                  <a:gd name="T54" fmla="*/ 350 w 360"/>
                  <a:gd name="T55" fmla="*/ 273 h 341"/>
                  <a:gd name="T56" fmla="*/ 350 w 360"/>
                  <a:gd name="T57" fmla="*/ 279 h 341"/>
                  <a:gd name="T58" fmla="*/ 350 w 360"/>
                  <a:gd name="T59" fmla="*/ 288 h 341"/>
                  <a:gd name="T60" fmla="*/ 350 w 360"/>
                  <a:gd name="T61" fmla="*/ 288 h 341"/>
                  <a:gd name="T62" fmla="*/ 360 w 360"/>
                  <a:gd name="T63" fmla="*/ 294 h 341"/>
                  <a:gd name="T64" fmla="*/ 354 w 360"/>
                  <a:gd name="T65" fmla="*/ 294 h 341"/>
                  <a:gd name="T66" fmla="*/ 332 w 360"/>
                  <a:gd name="T67" fmla="*/ 288 h 341"/>
                  <a:gd name="T68" fmla="*/ 332 w 360"/>
                  <a:gd name="T69" fmla="*/ 288 h 341"/>
                  <a:gd name="T70" fmla="*/ 311 w 360"/>
                  <a:gd name="T71" fmla="*/ 294 h 341"/>
                  <a:gd name="T72" fmla="*/ 304 w 360"/>
                  <a:gd name="T73" fmla="*/ 301 h 341"/>
                  <a:gd name="T74" fmla="*/ 298 w 360"/>
                  <a:gd name="T75" fmla="*/ 307 h 341"/>
                  <a:gd name="T76" fmla="*/ 298 w 360"/>
                  <a:gd name="T77" fmla="*/ 307 h 341"/>
                  <a:gd name="T78" fmla="*/ 277 w 360"/>
                  <a:gd name="T79" fmla="*/ 328 h 341"/>
                  <a:gd name="T80" fmla="*/ 249 w 360"/>
                  <a:gd name="T81" fmla="*/ 341 h 341"/>
                  <a:gd name="T82" fmla="*/ 215 w 360"/>
                  <a:gd name="T83" fmla="*/ 341 h 341"/>
                  <a:gd name="T84" fmla="*/ 215 w 360"/>
                  <a:gd name="T85" fmla="*/ 341 h 341"/>
                  <a:gd name="T86" fmla="*/ 194 w 360"/>
                  <a:gd name="T87" fmla="*/ 316 h 341"/>
                  <a:gd name="T88" fmla="*/ 172 w 360"/>
                  <a:gd name="T89" fmla="*/ 285 h 341"/>
                  <a:gd name="T90" fmla="*/ 151 w 360"/>
                  <a:gd name="T91" fmla="*/ 258 h 341"/>
                  <a:gd name="T92" fmla="*/ 132 w 360"/>
                  <a:gd name="T93" fmla="*/ 239 h 341"/>
                  <a:gd name="T94" fmla="*/ 132 w 360"/>
                  <a:gd name="T95" fmla="*/ 239 h 341"/>
                  <a:gd name="T96" fmla="*/ 126 w 360"/>
                  <a:gd name="T97" fmla="*/ 230 h 341"/>
                  <a:gd name="T98" fmla="*/ 111 w 360"/>
                  <a:gd name="T99" fmla="*/ 224 h 341"/>
                  <a:gd name="T100" fmla="*/ 83 w 360"/>
                  <a:gd name="T101" fmla="*/ 224 h 341"/>
                  <a:gd name="T102" fmla="*/ 83 w 360"/>
                  <a:gd name="T103" fmla="*/ 224 h 341"/>
                  <a:gd name="T104" fmla="*/ 65 w 360"/>
                  <a:gd name="T105" fmla="*/ 230 h 341"/>
                  <a:gd name="T106" fmla="*/ 56 w 360"/>
                  <a:gd name="T107" fmla="*/ 233 h 341"/>
                  <a:gd name="T108" fmla="*/ 50 w 360"/>
                  <a:gd name="T109" fmla="*/ 239 h 341"/>
                  <a:gd name="T110" fmla="*/ 50 w 360"/>
                  <a:gd name="T111" fmla="*/ 239 h 341"/>
                  <a:gd name="T112" fmla="*/ 16 w 360"/>
                  <a:gd name="T113" fmla="*/ 205 h 341"/>
                  <a:gd name="T114" fmla="*/ 0 w 360"/>
                  <a:gd name="T115" fmla="*/ 175 h 341"/>
                  <a:gd name="T116" fmla="*/ 16 w 360"/>
                  <a:gd name="T117" fmla="*/ 162 h 341"/>
                  <a:gd name="T118" fmla="*/ 62 w 360"/>
                  <a:gd name="T119" fmla="*/ 135 h 341"/>
                  <a:gd name="T120" fmla="*/ 99 w 360"/>
                  <a:gd name="T121" fmla="*/ 89 h 3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341"/>
                  <a:gd name="T185" fmla="*/ 360 w 360"/>
                  <a:gd name="T186" fmla="*/ 341 h 3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341">
                    <a:moveTo>
                      <a:pt x="99" y="89"/>
                    </a:moveTo>
                    <a:lnTo>
                      <a:pt x="132" y="52"/>
                    </a:lnTo>
                    <a:lnTo>
                      <a:pt x="151" y="18"/>
                    </a:lnTo>
                    <a:lnTo>
                      <a:pt x="160" y="0"/>
                    </a:lnTo>
                    <a:lnTo>
                      <a:pt x="166" y="6"/>
                    </a:lnTo>
                    <a:lnTo>
                      <a:pt x="166" y="30"/>
                    </a:lnTo>
                    <a:lnTo>
                      <a:pt x="160" y="58"/>
                    </a:lnTo>
                    <a:lnTo>
                      <a:pt x="151" y="107"/>
                    </a:lnTo>
                    <a:lnTo>
                      <a:pt x="154" y="169"/>
                    </a:lnTo>
                    <a:lnTo>
                      <a:pt x="166" y="233"/>
                    </a:lnTo>
                    <a:lnTo>
                      <a:pt x="200" y="288"/>
                    </a:lnTo>
                    <a:lnTo>
                      <a:pt x="228" y="316"/>
                    </a:lnTo>
                    <a:lnTo>
                      <a:pt x="249" y="328"/>
                    </a:lnTo>
                    <a:lnTo>
                      <a:pt x="264" y="328"/>
                    </a:lnTo>
                    <a:lnTo>
                      <a:pt x="283" y="322"/>
                    </a:lnTo>
                    <a:lnTo>
                      <a:pt x="298" y="307"/>
                    </a:lnTo>
                    <a:lnTo>
                      <a:pt x="311" y="288"/>
                    </a:lnTo>
                    <a:lnTo>
                      <a:pt x="317" y="273"/>
                    </a:lnTo>
                    <a:lnTo>
                      <a:pt x="323" y="267"/>
                    </a:lnTo>
                    <a:lnTo>
                      <a:pt x="332" y="267"/>
                    </a:lnTo>
                    <a:lnTo>
                      <a:pt x="350" y="273"/>
                    </a:lnTo>
                    <a:lnTo>
                      <a:pt x="350" y="279"/>
                    </a:lnTo>
                    <a:lnTo>
                      <a:pt x="350" y="288"/>
                    </a:lnTo>
                    <a:lnTo>
                      <a:pt x="360" y="294"/>
                    </a:lnTo>
                    <a:lnTo>
                      <a:pt x="354" y="294"/>
                    </a:lnTo>
                    <a:lnTo>
                      <a:pt x="332" y="288"/>
                    </a:lnTo>
                    <a:lnTo>
                      <a:pt x="311" y="294"/>
                    </a:lnTo>
                    <a:lnTo>
                      <a:pt x="304" y="301"/>
                    </a:lnTo>
                    <a:lnTo>
                      <a:pt x="298" y="307"/>
                    </a:lnTo>
                    <a:lnTo>
                      <a:pt x="277" y="328"/>
                    </a:lnTo>
                    <a:lnTo>
                      <a:pt x="249" y="341"/>
                    </a:lnTo>
                    <a:lnTo>
                      <a:pt x="215" y="341"/>
                    </a:lnTo>
                    <a:lnTo>
                      <a:pt x="194" y="316"/>
                    </a:lnTo>
                    <a:lnTo>
                      <a:pt x="172" y="285"/>
                    </a:lnTo>
                    <a:lnTo>
                      <a:pt x="151" y="258"/>
                    </a:lnTo>
                    <a:lnTo>
                      <a:pt x="132" y="239"/>
                    </a:lnTo>
                    <a:lnTo>
                      <a:pt x="126" y="230"/>
                    </a:lnTo>
                    <a:lnTo>
                      <a:pt x="111" y="224"/>
                    </a:lnTo>
                    <a:lnTo>
                      <a:pt x="83" y="224"/>
                    </a:lnTo>
                    <a:lnTo>
                      <a:pt x="65" y="230"/>
                    </a:lnTo>
                    <a:lnTo>
                      <a:pt x="56" y="233"/>
                    </a:lnTo>
                    <a:lnTo>
                      <a:pt x="50" y="239"/>
                    </a:lnTo>
                    <a:lnTo>
                      <a:pt x="16" y="205"/>
                    </a:lnTo>
                    <a:lnTo>
                      <a:pt x="0" y="175"/>
                    </a:lnTo>
                    <a:lnTo>
                      <a:pt x="16" y="162"/>
                    </a:lnTo>
                    <a:lnTo>
                      <a:pt x="62" y="135"/>
                    </a:lnTo>
                    <a:lnTo>
                      <a:pt x="99" y="89"/>
                    </a:lnTo>
                    <a:close/>
                  </a:path>
                </a:pathLst>
              </a:custGeom>
              <a:solidFill>
                <a:srgbClr val="6C2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79" name="Freeform 302"/>
              <p:cNvSpPr>
                <a:spLocks/>
              </p:cNvSpPr>
              <p:nvPr/>
            </p:nvSpPr>
            <p:spPr bwMode="auto">
              <a:xfrm>
                <a:off x="4035" y="1795"/>
                <a:ext cx="344" cy="317"/>
              </a:xfrm>
              <a:custGeom>
                <a:avLst/>
                <a:gdLst>
                  <a:gd name="T0" fmla="*/ 166 w 344"/>
                  <a:gd name="T1" fmla="*/ 283 h 317"/>
                  <a:gd name="T2" fmla="*/ 144 w 344"/>
                  <a:gd name="T3" fmla="*/ 221 h 317"/>
                  <a:gd name="T4" fmla="*/ 135 w 344"/>
                  <a:gd name="T5" fmla="*/ 154 h 317"/>
                  <a:gd name="T6" fmla="*/ 135 w 344"/>
                  <a:gd name="T7" fmla="*/ 98 h 317"/>
                  <a:gd name="T8" fmla="*/ 135 w 344"/>
                  <a:gd name="T9" fmla="*/ 98 h 317"/>
                  <a:gd name="T10" fmla="*/ 144 w 344"/>
                  <a:gd name="T11" fmla="*/ 49 h 317"/>
                  <a:gd name="T12" fmla="*/ 150 w 344"/>
                  <a:gd name="T13" fmla="*/ 16 h 317"/>
                  <a:gd name="T14" fmla="*/ 150 w 344"/>
                  <a:gd name="T15" fmla="*/ 0 h 317"/>
                  <a:gd name="T16" fmla="*/ 150 w 344"/>
                  <a:gd name="T17" fmla="*/ 0 h 317"/>
                  <a:gd name="T18" fmla="*/ 144 w 344"/>
                  <a:gd name="T19" fmla="*/ 0 h 317"/>
                  <a:gd name="T20" fmla="*/ 123 w 344"/>
                  <a:gd name="T21" fmla="*/ 34 h 317"/>
                  <a:gd name="T22" fmla="*/ 83 w 344"/>
                  <a:gd name="T23" fmla="*/ 83 h 317"/>
                  <a:gd name="T24" fmla="*/ 83 w 344"/>
                  <a:gd name="T25" fmla="*/ 83 h 317"/>
                  <a:gd name="T26" fmla="*/ 67 w 344"/>
                  <a:gd name="T27" fmla="*/ 105 h 317"/>
                  <a:gd name="T28" fmla="*/ 46 w 344"/>
                  <a:gd name="T29" fmla="*/ 126 h 317"/>
                  <a:gd name="T30" fmla="*/ 27 w 344"/>
                  <a:gd name="T31" fmla="*/ 145 h 317"/>
                  <a:gd name="T32" fmla="*/ 18 w 344"/>
                  <a:gd name="T33" fmla="*/ 154 h 317"/>
                  <a:gd name="T34" fmla="*/ 6 w 344"/>
                  <a:gd name="T35" fmla="*/ 160 h 317"/>
                  <a:gd name="T36" fmla="*/ 0 w 344"/>
                  <a:gd name="T37" fmla="*/ 166 h 317"/>
                  <a:gd name="T38" fmla="*/ 0 w 344"/>
                  <a:gd name="T39" fmla="*/ 166 h 317"/>
                  <a:gd name="T40" fmla="*/ 18 w 344"/>
                  <a:gd name="T41" fmla="*/ 181 h 317"/>
                  <a:gd name="T42" fmla="*/ 34 w 344"/>
                  <a:gd name="T43" fmla="*/ 215 h 317"/>
                  <a:gd name="T44" fmla="*/ 40 w 344"/>
                  <a:gd name="T45" fmla="*/ 209 h 317"/>
                  <a:gd name="T46" fmla="*/ 49 w 344"/>
                  <a:gd name="T47" fmla="*/ 206 h 317"/>
                  <a:gd name="T48" fmla="*/ 67 w 344"/>
                  <a:gd name="T49" fmla="*/ 200 h 317"/>
                  <a:gd name="T50" fmla="*/ 67 w 344"/>
                  <a:gd name="T51" fmla="*/ 200 h 317"/>
                  <a:gd name="T52" fmla="*/ 95 w 344"/>
                  <a:gd name="T53" fmla="*/ 200 h 317"/>
                  <a:gd name="T54" fmla="*/ 110 w 344"/>
                  <a:gd name="T55" fmla="*/ 206 h 317"/>
                  <a:gd name="T56" fmla="*/ 116 w 344"/>
                  <a:gd name="T57" fmla="*/ 215 h 317"/>
                  <a:gd name="T58" fmla="*/ 116 w 344"/>
                  <a:gd name="T59" fmla="*/ 215 h 317"/>
                  <a:gd name="T60" fmla="*/ 144 w 344"/>
                  <a:gd name="T61" fmla="*/ 243 h 317"/>
                  <a:gd name="T62" fmla="*/ 172 w 344"/>
                  <a:gd name="T63" fmla="*/ 283 h 317"/>
                  <a:gd name="T64" fmla="*/ 199 w 344"/>
                  <a:gd name="T65" fmla="*/ 317 h 317"/>
                  <a:gd name="T66" fmla="*/ 199 w 344"/>
                  <a:gd name="T67" fmla="*/ 317 h 317"/>
                  <a:gd name="T68" fmla="*/ 233 w 344"/>
                  <a:gd name="T69" fmla="*/ 317 h 317"/>
                  <a:gd name="T70" fmla="*/ 261 w 344"/>
                  <a:gd name="T71" fmla="*/ 304 h 317"/>
                  <a:gd name="T72" fmla="*/ 282 w 344"/>
                  <a:gd name="T73" fmla="*/ 283 h 317"/>
                  <a:gd name="T74" fmla="*/ 282 w 344"/>
                  <a:gd name="T75" fmla="*/ 283 h 317"/>
                  <a:gd name="T76" fmla="*/ 288 w 344"/>
                  <a:gd name="T77" fmla="*/ 277 h 317"/>
                  <a:gd name="T78" fmla="*/ 295 w 344"/>
                  <a:gd name="T79" fmla="*/ 270 h 317"/>
                  <a:gd name="T80" fmla="*/ 316 w 344"/>
                  <a:gd name="T81" fmla="*/ 264 h 317"/>
                  <a:gd name="T82" fmla="*/ 316 w 344"/>
                  <a:gd name="T83" fmla="*/ 264 h 317"/>
                  <a:gd name="T84" fmla="*/ 338 w 344"/>
                  <a:gd name="T85" fmla="*/ 270 h 317"/>
                  <a:gd name="T86" fmla="*/ 344 w 344"/>
                  <a:gd name="T87" fmla="*/ 270 h 317"/>
                  <a:gd name="T88" fmla="*/ 334 w 344"/>
                  <a:gd name="T89" fmla="*/ 264 h 317"/>
                  <a:gd name="T90" fmla="*/ 334 w 344"/>
                  <a:gd name="T91" fmla="*/ 264 h 317"/>
                  <a:gd name="T92" fmla="*/ 334 w 344"/>
                  <a:gd name="T93" fmla="*/ 255 h 317"/>
                  <a:gd name="T94" fmla="*/ 334 w 344"/>
                  <a:gd name="T95" fmla="*/ 249 h 317"/>
                  <a:gd name="T96" fmla="*/ 334 w 344"/>
                  <a:gd name="T97" fmla="*/ 249 h 317"/>
                  <a:gd name="T98" fmla="*/ 334 w 344"/>
                  <a:gd name="T99" fmla="*/ 249 h 317"/>
                  <a:gd name="T100" fmla="*/ 316 w 344"/>
                  <a:gd name="T101" fmla="*/ 243 h 317"/>
                  <a:gd name="T102" fmla="*/ 307 w 344"/>
                  <a:gd name="T103" fmla="*/ 243 h 317"/>
                  <a:gd name="T104" fmla="*/ 301 w 344"/>
                  <a:gd name="T105" fmla="*/ 249 h 317"/>
                  <a:gd name="T106" fmla="*/ 301 w 344"/>
                  <a:gd name="T107" fmla="*/ 249 h 317"/>
                  <a:gd name="T108" fmla="*/ 295 w 344"/>
                  <a:gd name="T109" fmla="*/ 264 h 317"/>
                  <a:gd name="T110" fmla="*/ 282 w 344"/>
                  <a:gd name="T111" fmla="*/ 289 h 317"/>
                  <a:gd name="T112" fmla="*/ 267 w 344"/>
                  <a:gd name="T113" fmla="*/ 298 h 317"/>
                  <a:gd name="T114" fmla="*/ 267 w 344"/>
                  <a:gd name="T115" fmla="*/ 298 h 317"/>
                  <a:gd name="T116" fmla="*/ 245 w 344"/>
                  <a:gd name="T117" fmla="*/ 310 h 317"/>
                  <a:gd name="T118" fmla="*/ 212 w 344"/>
                  <a:gd name="T119" fmla="*/ 310 h 317"/>
                  <a:gd name="T120" fmla="*/ 166 w 344"/>
                  <a:gd name="T121" fmla="*/ 283 h 3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44"/>
                  <a:gd name="T184" fmla="*/ 0 h 317"/>
                  <a:gd name="T185" fmla="*/ 344 w 344"/>
                  <a:gd name="T186" fmla="*/ 317 h 3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44" h="317">
                    <a:moveTo>
                      <a:pt x="166" y="283"/>
                    </a:moveTo>
                    <a:lnTo>
                      <a:pt x="144" y="221"/>
                    </a:lnTo>
                    <a:lnTo>
                      <a:pt x="135" y="154"/>
                    </a:lnTo>
                    <a:lnTo>
                      <a:pt x="135" y="98"/>
                    </a:lnTo>
                    <a:lnTo>
                      <a:pt x="144" y="49"/>
                    </a:lnTo>
                    <a:lnTo>
                      <a:pt x="150" y="16"/>
                    </a:lnTo>
                    <a:lnTo>
                      <a:pt x="150" y="0"/>
                    </a:lnTo>
                    <a:lnTo>
                      <a:pt x="144" y="0"/>
                    </a:lnTo>
                    <a:lnTo>
                      <a:pt x="123" y="34"/>
                    </a:lnTo>
                    <a:lnTo>
                      <a:pt x="83" y="83"/>
                    </a:lnTo>
                    <a:lnTo>
                      <a:pt x="67" y="105"/>
                    </a:lnTo>
                    <a:lnTo>
                      <a:pt x="46" y="126"/>
                    </a:lnTo>
                    <a:lnTo>
                      <a:pt x="27" y="145"/>
                    </a:lnTo>
                    <a:lnTo>
                      <a:pt x="18" y="154"/>
                    </a:lnTo>
                    <a:lnTo>
                      <a:pt x="6" y="160"/>
                    </a:lnTo>
                    <a:lnTo>
                      <a:pt x="0" y="166"/>
                    </a:lnTo>
                    <a:lnTo>
                      <a:pt x="18" y="181"/>
                    </a:lnTo>
                    <a:lnTo>
                      <a:pt x="34" y="215"/>
                    </a:lnTo>
                    <a:lnTo>
                      <a:pt x="40" y="209"/>
                    </a:lnTo>
                    <a:lnTo>
                      <a:pt x="49" y="206"/>
                    </a:lnTo>
                    <a:lnTo>
                      <a:pt x="67" y="200"/>
                    </a:lnTo>
                    <a:lnTo>
                      <a:pt x="95" y="200"/>
                    </a:lnTo>
                    <a:lnTo>
                      <a:pt x="110" y="206"/>
                    </a:lnTo>
                    <a:lnTo>
                      <a:pt x="116" y="215"/>
                    </a:lnTo>
                    <a:lnTo>
                      <a:pt x="144" y="243"/>
                    </a:lnTo>
                    <a:lnTo>
                      <a:pt x="172" y="283"/>
                    </a:lnTo>
                    <a:lnTo>
                      <a:pt x="199" y="317"/>
                    </a:lnTo>
                    <a:lnTo>
                      <a:pt x="233" y="317"/>
                    </a:lnTo>
                    <a:lnTo>
                      <a:pt x="261" y="304"/>
                    </a:lnTo>
                    <a:lnTo>
                      <a:pt x="282" y="283"/>
                    </a:lnTo>
                    <a:lnTo>
                      <a:pt x="288" y="277"/>
                    </a:lnTo>
                    <a:lnTo>
                      <a:pt x="295" y="270"/>
                    </a:lnTo>
                    <a:lnTo>
                      <a:pt x="316" y="264"/>
                    </a:lnTo>
                    <a:lnTo>
                      <a:pt x="338" y="270"/>
                    </a:lnTo>
                    <a:lnTo>
                      <a:pt x="344" y="270"/>
                    </a:lnTo>
                    <a:lnTo>
                      <a:pt x="334" y="264"/>
                    </a:lnTo>
                    <a:lnTo>
                      <a:pt x="334" y="255"/>
                    </a:lnTo>
                    <a:lnTo>
                      <a:pt x="334" y="249"/>
                    </a:lnTo>
                    <a:lnTo>
                      <a:pt x="316" y="243"/>
                    </a:lnTo>
                    <a:lnTo>
                      <a:pt x="307" y="243"/>
                    </a:lnTo>
                    <a:lnTo>
                      <a:pt x="301" y="249"/>
                    </a:lnTo>
                    <a:lnTo>
                      <a:pt x="295" y="264"/>
                    </a:lnTo>
                    <a:lnTo>
                      <a:pt x="282" y="289"/>
                    </a:lnTo>
                    <a:lnTo>
                      <a:pt x="267" y="298"/>
                    </a:lnTo>
                    <a:lnTo>
                      <a:pt x="245" y="310"/>
                    </a:lnTo>
                    <a:lnTo>
                      <a:pt x="212" y="310"/>
                    </a:lnTo>
                    <a:lnTo>
                      <a:pt x="166" y="283"/>
                    </a:lnTo>
                    <a:close/>
                  </a:path>
                </a:pathLst>
              </a:custGeom>
              <a:solidFill>
                <a:srgbClr val="6621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80" name="Freeform 303"/>
              <p:cNvSpPr>
                <a:spLocks/>
              </p:cNvSpPr>
              <p:nvPr/>
            </p:nvSpPr>
            <p:spPr bwMode="auto">
              <a:xfrm>
                <a:off x="3918" y="1556"/>
                <a:ext cx="301" cy="288"/>
              </a:xfrm>
              <a:custGeom>
                <a:avLst/>
                <a:gdLst>
                  <a:gd name="T0" fmla="*/ 34 w 301"/>
                  <a:gd name="T1" fmla="*/ 288 h 288"/>
                  <a:gd name="T2" fmla="*/ 46 w 301"/>
                  <a:gd name="T3" fmla="*/ 282 h 288"/>
                  <a:gd name="T4" fmla="*/ 61 w 301"/>
                  <a:gd name="T5" fmla="*/ 267 h 288"/>
                  <a:gd name="T6" fmla="*/ 89 w 301"/>
                  <a:gd name="T7" fmla="*/ 245 h 288"/>
                  <a:gd name="T8" fmla="*/ 129 w 301"/>
                  <a:gd name="T9" fmla="*/ 215 h 288"/>
                  <a:gd name="T10" fmla="*/ 166 w 301"/>
                  <a:gd name="T11" fmla="*/ 187 h 288"/>
                  <a:gd name="T12" fmla="*/ 200 w 301"/>
                  <a:gd name="T13" fmla="*/ 156 h 288"/>
                  <a:gd name="T14" fmla="*/ 233 w 301"/>
                  <a:gd name="T15" fmla="*/ 122 h 288"/>
                  <a:gd name="T16" fmla="*/ 233 w 301"/>
                  <a:gd name="T17" fmla="*/ 122 h 288"/>
                  <a:gd name="T18" fmla="*/ 261 w 301"/>
                  <a:gd name="T19" fmla="*/ 83 h 288"/>
                  <a:gd name="T20" fmla="*/ 283 w 301"/>
                  <a:gd name="T21" fmla="*/ 49 h 288"/>
                  <a:gd name="T22" fmla="*/ 295 w 301"/>
                  <a:gd name="T23" fmla="*/ 15 h 288"/>
                  <a:gd name="T24" fmla="*/ 301 w 301"/>
                  <a:gd name="T25" fmla="*/ 0 h 288"/>
                  <a:gd name="T26" fmla="*/ 289 w 301"/>
                  <a:gd name="T27" fmla="*/ 0 h 288"/>
                  <a:gd name="T28" fmla="*/ 267 w 301"/>
                  <a:gd name="T29" fmla="*/ 21 h 288"/>
                  <a:gd name="T30" fmla="*/ 267 w 301"/>
                  <a:gd name="T31" fmla="*/ 21 h 288"/>
                  <a:gd name="T32" fmla="*/ 252 w 301"/>
                  <a:gd name="T33" fmla="*/ 33 h 288"/>
                  <a:gd name="T34" fmla="*/ 233 w 301"/>
                  <a:gd name="T35" fmla="*/ 49 h 288"/>
                  <a:gd name="T36" fmla="*/ 206 w 301"/>
                  <a:gd name="T37" fmla="*/ 67 h 288"/>
                  <a:gd name="T38" fmla="*/ 184 w 301"/>
                  <a:gd name="T39" fmla="*/ 83 h 288"/>
                  <a:gd name="T40" fmla="*/ 157 w 301"/>
                  <a:gd name="T41" fmla="*/ 101 h 288"/>
                  <a:gd name="T42" fmla="*/ 129 w 301"/>
                  <a:gd name="T43" fmla="*/ 116 h 288"/>
                  <a:gd name="T44" fmla="*/ 101 w 301"/>
                  <a:gd name="T45" fmla="*/ 132 h 288"/>
                  <a:gd name="T46" fmla="*/ 77 w 301"/>
                  <a:gd name="T47" fmla="*/ 150 h 288"/>
                  <a:gd name="T48" fmla="*/ 55 w 301"/>
                  <a:gd name="T49" fmla="*/ 159 h 288"/>
                  <a:gd name="T50" fmla="*/ 34 w 301"/>
                  <a:gd name="T51" fmla="*/ 172 h 288"/>
                  <a:gd name="T52" fmla="*/ 18 w 301"/>
                  <a:gd name="T53" fmla="*/ 184 h 288"/>
                  <a:gd name="T54" fmla="*/ 6 w 301"/>
                  <a:gd name="T55" fmla="*/ 184 h 288"/>
                  <a:gd name="T56" fmla="*/ 0 w 301"/>
                  <a:gd name="T57" fmla="*/ 187 h 288"/>
                  <a:gd name="T58" fmla="*/ 0 w 301"/>
                  <a:gd name="T59" fmla="*/ 187 h 288"/>
                  <a:gd name="T60" fmla="*/ 0 w 301"/>
                  <a:gd name="T61" fmla="*/ 205 h 288"/>
                  <a:gd name="T62" fmla="*/ 12 w 301"/>
                  <a:gd name="T63" fmla="*/ 239 h 288"/>
                  <a:gd name="T64" fmla="*/ 28 w 301"/>
                  <a:gd name="T65" fmla="*/ 273 h 288"/>
                  <a:gd name="T66" fmla="*/ 34 w 301"/>
                  <a:gd name="T67" fmla="*/ 288 h 28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1"/>
                  <a:gd name="T103" fmla="*/ 0 h 288"/>
                  <a:gd name="T104" fmla="*/ 301 w 301"/>
                  <a:gd name="T105" fmla="*/ 288 h 28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1" h="288">
                    <a:moveTo>
                      <a:pt x="34" y="288"/>
                    </a:moveTo>
                    <a:lnTo>
                      <a:pt x="46" y="282"/>
                    </a:lnTo>
                    <a:lnTo>
                      <a:pt x="61" y="267"/>
                    </a:lnTo>
                    <a:lnTo>
                      <a:pt x="89" y="245"/>
                    </a:lnTo>
                    <a:lnTo>
                      <a:pt x="129" y="215"/>
                    </a:lnTo>
                    <a:lnTo>
                      <a:pt x="166" y="187"/>
                    </a:lnTo>
                    <a:lnTo>
                      <a:pt x="200" y="156"/>
                    </a:lnTo>
                    <a:lnTo>
                      <a:pt x="233" y="122"/>
                    </a:lnTo>
                    <a:lnTo>
                      <a:pt x="261" y="83"/>
                    </a:lnTo>
                    <a:lnTo>
                      <a:pt x="283" y="49"/>
                    </a:lnTo>
                    <a:lnTo>
                      <a:pt x="295" y="15"/>
                    </a:lnTo>
                    <a:lnTo>
                      <a:pt x="301" y="0"/>
                    </a:lnTo>
                    <a:lnTo>
                      <a:pt x="289" y="0"/>
                    </a:lnTo>
                    <a:lnTo>
                      <a:pt x="267" y="21"/>
                    </a:lnTo>
                    <a:lnTo>
                      <a:pt x="252" y="33"/>
                    </a:lnTo>
                    <a:lnTo>
                      <a:pt x="233" y="49"/>
                    </a:lnTo>
                    <a:lnTo>
                      <a:pt x="206" y="67"/>
                    </a:lnTo>
                    <a:lnTo>
                      <a:pt x="184" y="83"/>
                    </a:lnTo>
                    <a:lnTo>
                      <a:pt x="157" y="101"/>
                    </a:lnTo>
                    <a:lnTo>
                      <a:pt x="129" y="116"/>
                    </a:lnTo>
                    <a:lnTo>
                      <a:pt x="101" y="132"/>
                    </a:lnTo>
                    <a:lnTo>
                      <a:pt x="77" y="150"/>
                    </a:lnTo>
                    <a:lnTo>
                      <a:pt x="55" y="159"/>
                    </a:lnTo>
                    <a:lnTo>
                      <a:pt x="34" y="172"/>
                    </a:lnTo>
                    <a:lnTo>
                      <a:pt x="18" y="184"/>
                    </a:lnTo>
                    <a:lnTo>
                      <a:pt x="6" y="184"/>
                    </a:lnTo>
                    <a:lnTo>
                      <a:pt x="0" y="187"/>
                    </a:lnTo>
                    <a:lnTo>
                      <a:pt x="0" y="205"/>
                    </a:lnTo>
                    <a:lnTo>
                      <a:pt x="12" y="239"/>
                    </a:lnTo>
                    <a:lnTo>
                      <a:pt x="28" y="273"/>
                    </a:lnTo>
                    <a:lnTo>
                      <a:pt x="34" y="288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81" name="Freeform 304"/>
              <p:cNvSpPr>
                <a:spLocks/>
              </p:cNvSpPr>
              <p:nvPr/>
            </p:nvSpPr>
            <p:spPr bwMode="auto">
              <a:xfrm>
                <a:off x="3918" y="1556"/>
                <a:ext cx="301" cy="288"/>
              </a:xfrm>
              <a:custGeom>
                <a:avLst/>
                <a:gdLst>
                  <a:gd name="T0" fmla="*/ 34 w 301"/>
                  <a:gd name="T1" fmla="*/ 288 h 288"/>
                  <a:gd name="T2" fmla="*/ 46 w 301"/>
                  <a:gd name="T3" fmla="*/ 282 h 288"/>
                  <a:gd name="T4" fmla="*/ 61 w 301"/>
                  <a:gd name="T5" fmla="*/ 267 h 288"/>
                  <a:gd name="T6" fmla="*/ 89 w 301"/>
                  <a:gd name="T7" fmla="*/ 245 h 288"/>
                  <a:gd name="T8" fmla="*/ 129 w 301"/>
                  <a:gd name="T9" fmla="*/ 215 h 288"/>
                  <a:gd name="T10" fmla="*/ 166 w 301"/>
                  <a:gd name="T11" fmla="*/ 187 h 288"/>
                  <a:gd name="T12" fmla="*/ 200 w 301"/>
                  <a:gd name="T13" fmla="*/ 156 h 288"/>
                  <a:gd name="T14" fmla="*/ 233 w 301"/>
                  <a:gd name="T15" fmla="*/ 122 h 288"/>
                  <a:gd name="T16" fmla="*/ 233 w 301"/>
                  <a:gd name="T17" fmla="*/ 122 h 288"/>
                  <a:gd name="T18" fmla="*/ 261 w 301"/>
                  <a:gd name="T19" fmla="*/ 83 h 288"/>
                  <a:gd name="T20" fmla="*/ 283 w 301"/>
                  <a:gd name="T21" fmla="*/ 49 h 288"/>
                  <a:gd name="T22" fmla="*/ 295 w 301"/>
                  <a:gd name="T23" fmla="*/ 15 h 288"/>
                  <a:gd name="T24" fmla="*/ 301 w 301"/>
                  <a:gd name="T25" fmla="*/ 0 h 288"/>
                  <a:gd name="T26" fmla="*/ 289 w 301"/>
                  <a:gd name="T27" fmla="*/ 0 h 288"/>
                  <a:gd name="T28" fmla="*/ 267 w 301"/>
                  <a:gd name="T29" fmla="*/ 21 h 288"/>
                  <a:gd name="T30" fmla="*/ 267 w 301"/>
                  <a:gd name="T31" fmla="*/ 21 h 288"/>
                  <a:gd name="T32" fmla="*/ 252 w 301"/>
                  <a:gd name="T33" fmla="*/ 33 h 288"/>
                  <a:gd name="T34" fmla="*/ 233 w 301"/>
                  <a:gd name="T35" fmla="*/ 49 h 288"/>
                  <a:gd name="T36" fmla="*/ 206 w 301"/>
                  <a:gd name="T37" fmla="*/ 67 h 288"/>
                  <a:gd name="T38" fmla="*/ 184 w 301"/>
                  <a:gd name="T39" fmla="*/ 83 h 288"/>
                  <a:gd name="T40" fmla="*/ 157 w 301"/>
                  <a:gd name="T41" fmla="*/ 101 h 288"/>
                  <a:gd name="T42" fmla="*/ 129 w 301"/>
                  <a:gd name="T43" fmla="*/ 116 h 288"/>
                  <a:gd name="T44" fmla="*/ 101 w 301"/>
                  <a:gd name="T45" fmla="*/ 132 h 288"/>
                  <a:gd name="T46" fmla="*/ 77 w 301"/>
                  <a:gd name="T47" fmla="*/ 150 h 288"/>
                  <a:gd name="T48" fmla="*/ 55 w 301"/>
                  <a:gd name="T49" fmla="*/ 159 h 288"/>
                  <a:gd name="T50" fmla="*/ 34 w 301"/>
                  <a:gd name="T51" fmla="*/ 172 h 288"/>
                  <a:gd name="T52" fmla="*/ 18 w 301"/>
                  <a:gd name="T53" fmla="*/ 184 h 288"/>
                  <a:gd name="T54" fmla="*/ 6 w 301"/>
                  <a:gd name="T55" fmla="*/ 184 h 288"/>
                  <a:gd name="T56" fmla="*/ 0 w 301"/>
                  <a:gd name="T57" fmla="*/ 187 h 288"/>
                  <a:gd name="T58" fmla="*/ 0 w 301"/>
                  <a:gd name="T59" fmla="*/ 187 h 288"/>
                  <a:gd name="T60" fmla="*/ 0 w 301"/>
                  <a:gd name="T61" fmla="*/ 205 h 288"/>
                  <a:gd name="T62" fmla="*/ 12 w 301"/>
                  <a:gd name="T63" fmla="*/ 239 h 288"/>
                  <a:gd name="T64" fmla="*/ 28 w 301"/>
                  <a:gd name="T65" fmla="*/ 273 h 288"/>
                  <a:gd name="T66" fmla="*/ 34 w 301"/>
                  <a:gd name="T67" fmla="*/ 288 h 28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1"/>
                  <a:gd name="T103" fmla="*/ 0 h 288"/>
                  <a:gd name="T104" fmla="*/ 301 w 301"/>
                  <a:gd name="T105" fmla="*/ 288 h 28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1" h="288">
                    <a:moveTo>
                      <a:pt x="34" y="288"/>
                    </a:moveTo>
                    <a:lnTo>
                      <a:pt x="46" y="282"/>
                    </a:lnTo>
                    <a:lnTo>
                      <a:pt x="61" y="267"/>
                    </a:lnTo>
                    <a:lnTo>
                      <a:pt x="89" y="245"/>
                    </a:lnTo>
                    <a:lnTo>
                      <a:pt x="129" y="215"/>
                    </a:lnTo>
                    <a:lnTo>
                      <a:pt x="166" y="187"/>
                    </a:lnTo>
                    <a:lnTo>
                      <a:pt x="200" y="156"/>
                    </a:lnTo>
                    <a:lnTo>
                      <a:pt x="233" y="122"/>
                    </a:lnTo>
                    <a:lnTo>
                      <a:pt x="261" y="83"/>
                    </a:lnTo>
                    <a:lnTo>
                      <a:pt x="283" y="49"/>
                    </a:lnTo>
                    <a:lnTo>
                      <a:pt x="295" y="15"/>
                    </a:lnTo>
                    <a:lnTo>
                      <a:pt x="301" y="0"/>
                    </a:lnTo>
                    <a:lnTo>
                      <a:pt x="289" y="0"/>
                    </a:lnTo>
                    <a:lnTo>
                      <a:pt x="267" y="21"/>
                    </a:lnTo>
                    <a:lnTo>
                      <a:pt x="252" y="33"/>
                    </a:lnTo>
                    <a:lnTo>
                      <a:pt x="233" y="49"/>
                    </a:lnTo>
                    <a:lnTo>
                      <a:pt x="206" y="67"/>
                    </a:lnTo>
                    <a:lnTo>
                      <a:pt x="184" y="83"/>
                    </a:lnTo>
                    <a:lnTo>
                      <a:pt x="157" y="101"/>
                    </a:lnTo>
                    <a:lnTo>
                      <a:pt x="129" y="116"/>
                    </a:lnTo>
                    <a:lnTo>
                      <a:pt x="101" y="132"/>
                    </a:lnTo>
                    <a:lnTo>
                      <a:pt x="77" y="150"/>
                    </a:lnTo>
                    <a:lnTo>
                      <a:pt x="55" y="159"/>
                    </a:lnTo>
                    <a:lnTo>
                      <a:pt x="34" y="172"/>
                    </a:lnTo>
                    <a:lnTo>
                      <a:pt x="18" y="184"/>
                    </a:lnTo>
                    <a:lnTo>
                      <a:pt x="6" y="184"/>
                    </a:lnTo>
                    <a:lnTo>
                      <a:pt x="0" y="187"/>
                    </a:lnTo>
                    <a:lnTo>
                      <a:pt x="0" y="205"/>
                    </a:lnTo>
                    <a:lnTo>
                      <a:pt x="12" y="239"/>
                    </a:lnTo>
                    <a:lnTo>
                      <a:pt x="28" y="273"/>
                    </a:lnTo>
                    <a:lnTo>
                      <a:pt x="34" y="288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82" name="Freeform 305"/>
              <p:cNvSpPr>
                <a:spLocks/>
              </p:cNvSpPr>
              <p:nvPr/>
            </p:nvSpPr>
            <p:spPr bwMode="auto">
              <a:xfrm>
                <a:off x="3918" y="1577"/>
                <a:ext cx="267" cy="252"/>
              </a:xfrm>
              <a:custGeom>
                <a:avLst/>
                <a:gdLst>
                  <a:gd name="T0" fmla="*/ 200 w 267"/>
                  <a:gd name="T1" fmla="*/ 117 h 252"/>
                  <a:gd name="T2" fmla="*/ 184 w 267"/>
                  <a:gd name="T3" fmla="*/ 135 h 252"/>
                  <a:gd name="T4" fmla="*/ 163 w 267"/>
                  <a:gd name="T5" fmla="*/ 157 h 252"/>
                  <a:gd name="T6" fmla="*/ 144 w 267"/>
                  <a:gd name="T7" fmla="*/ 172 h 252"/>
                  <a:gd name="T8" fmla="*/ 123 w 267"/>
                  <a:gd name="T9" fmla="*/ 191 h 252"/>
                  <a:gd name="T10" fmla="*/ 101 w 267"/>
                  <a:gd name="T11" fmla="*/ 206 h 252"/>
                  <a:gd name="T12" fmla="*/ 77 w 267"/>
                  <a:gd name="T13" fmla="*/ 224 h 252"/>
                  <a:gd name="T14" fmla="*/ 61 w 267"/>
                  <a:gd name="T15" fmla="*/ 234 h 252"/>
                  <a:gd name="T16" fmla="*/ 46 w 267"/>
                  <a:gd name="T17" fmla="*/ 240 h 252"/>
                  <a:gd name="T18" fmla="*/ 40 w 267"/>
                  <a:gd name="T19" fmla="*/ 246 h 252"/>
                  <a:gd name="T20" fmla="*/ 34 w 267"/>
                  <a:gd name="T21" fmla="*/ 252 h 252"/>
                  <a:gd name="T22" fmla="*/ 34 w 267"/>
                  <a:gd name="T23" fmla="*/ 252 h 252"/>
                  <a:gd name="T24" fmla="*/ 22 w 267"/>
                  <a:gd name="T25" fmla="*/ 227 h 252"/>
                  <a:gd name="T26" fmla="*/ 6 w 267"/>
                  <a:gd name="T27" fmla="*/ 194 h 252"/>
                  <a:gd name="T28" fmla="*/ 0 w 267"/>
                  <a:gd name="T29" fmla="*/ 184 h 252"/>
                  <a:gd name="T30" fmla="*/ 0 w 267"/>
                  <a:gd name="T31" fmla="*/ 184 h 252"/>
                  <a:gd name="T32" fmla="*/ 12 w 267"/>
                  <a:gd name="T33" fmla="*/ 172 h 252"/>
                  <a:gd name="T34" fmla="*/ 34 w 267"/>
                  <a:gd name="T35" fmla="*/ 163 h 252"/>
                  <a:gd name="T36" fmla="*/ 68 w 267"/>
                  <a:gd name="T37" fmla="*/ 138 h 252"/>
                  <a:gd name="T38" fmla="*/ 108 w 267"/>
                  <a:gd name="T39" fmla="*/ 117 h 252"/>
                  <a:gd name="T40" fmla="*/ 144 w 267"/>
                  <a:gd name="T41" fmla="*/ 89 h 252"/>
                  <a:gd name="T42" fmla="*/ 178 w 267"/>
                  <a:gd name="T43" fmla="*/ 68 h 252"/>
                  <a:gd name="T44" fmla="*/ 212 w 267"/>
                  <a:gd name="T45" fmla="*/ 40 h 252"/>
                  <a:gd name="T46" fmla="*/ 233 w 267"/>
                  <a:gd name="T47" fmla="*/ 19 h 252"/>
                  <a:gd name="T48" fmla="*/ 233 w 267"/>
                  <a:gd name="T49" fmla="*/ 19 h 252"/>
                  <a:gd name="T50" fmla="*/ 261 w 267"/>
                  <a:gd name="T51" fmla="*/ 0 h 252"/>
                  <a:gd name="T52" fmla="*/ 267 w 267"/>
                  <a:gd name="T53" fmla="*/ 12 h 252"/>
                  <a:gd name="T54" fmla="*/ 255 w 267"/>
                  <a:gd name="T55" fmla="*/ 40 h 252"/>
                  <a:gd name="T56" fmla="*/ 233 w 267"/>
                  <a:gd name="T57" fmla="*/ 74 h 252"/>
                  <a:gd name="T58" fmla="*/ 200 w 267"/>
                  <a:gd name="T59" fmla="*/ 117 h 2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67"/>
                  <a:gd name="T91" fmla="*/ 0 h 252"/>
                  <a:gd name="T92" fmla="*/ 267 w 267"/>
                  <a:gd name="T93" fmla="*/ 252 h 2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67" h="252">
                    <a:moveTo>
                      <a:pt x="200" y="117"/>
                    </a:moveTo>
                    <a:lnTo>
                      <a:pt x="184" y="135"/>
                    </a:lnTo>
                    <a:lnTo>
                      <a:pt x="163" y="157"/>
                    </a:lnTo>
                    <a:lnTo>
                      <a:pt x="144" y="172"/>
                    </a:lnTo>
                    <a:lnTo>
                      <a:pt x="123" y="191"/>
                    </a:lnTo>
                    <a:lnTo>
                      <a:pt x="101" y="206"/>
                    </a:lnTo>
                    <a:lnTo>
                      <a:pt x="77" y="224"/>
                    </a:lnTo>
                    <a:lnTo>
                      <a:pt x="61" y="234"/>
                    </a:lnTo>
                    <a:lnTo>
                      <a:pt x="46" y="240"/>
                    </a:lnTo>
                    <a:lnTo>
                      <a:pt x="40" y="246"/>
                    </a:lnTo>
                    <a:lnTo>
                      <a:pt x="34" y="252"/>
                    </a:lnTo>
                    <a:lnTo>
                      <a:pt x="22" y="227"/>
                    </a:lnTo>
                    <a:lnTo>
                      <a:pt x="6" y="194"/>
                    </a:lnTo>
                    <a:lnTo>
                      <a:pt x="0" y="184"/>
                    </a:lnTo>
                    <a:lnTo>
                      <a:pt x="12" y="172"/>
                    </a:lnTo>
                    <a:lnTo>
                      <a:pt x="34" y="163"/>
                    </a:lnTo>
                    <a:lnTo>
                      <a:pt x="68" y="138"/>
                    </a:lnTo>
                    <a:lnTo>
                      <a:pt x="108" y="117"/>
                    </a:lnTo>
                    <a:lnTo>
                      <a:pt x="144" y="89"/>
                    </a:lnTo>
                    <a:lnTo>
                      <a:pt x="178" y="68"/>
                    </a:lnTo>
                    <a:lnTo>
                      <a:pt x="212" y="40"/>
                    </a:lnTo>
                    <a:lnTo>
                      <a:pt x="233" y="19"/>
                    </a:lnTo>
                    <a:lnTo>
                      <a:pt x="261" y="0"/>
                    </a:lnTo>
                    <a:lnTo>
                      <a:pt x="267" y="12"/>
                    </a:lnTo>
                    <a:lnTo>
                      <a:pt x="255" y="40"/>
                    </a:lnTo>
                    <a:lnTo>
                      <a:pt x="233" y="74"/>
                    </a:lnTo>
                    <a:lnTo>
                      <a:pt x="200" y="117"/>
                    </a:lnTo>
                    <a:close/>
                  </a:path>
                </a:pathLst>
              </a:custGeom>
              <a:solidFill>
                <a:srgbClr val="8D5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83" name="Freeform 306"/>
              <p:cNvSpPr>
                <a:spLocks/>
              </p:cNvSpPr>
              <p:nvPr/>
            </p:nvSpPr>
            <p:spPr bwMode="auto">
              <a:xfrm>
                <a:off x="3918" y="1611"/>
                <a:ext cx="240" cy="218"/>
              </a:xfrm>
              <a:custGeom>
                <a:avLst/>
                <a:gdLst>
                  <a:gd name="T0" fmla="*/ 184 w 240"/>
                  <a:gd name="T1" fmla="*/ 101 h 218"/>
                  <a:gd name="T2" fmla="*/ 166 w 240"/>
                  <a:gd name="T3" fmla="*/ 117 h 218"/>
                  <a:gd name="T4" fmla="*/ 144 w 240"/>
                  <a:gd name="T5" fmla="*/ 132 h 218"/>
                  <a:gd name="T6" fmla="*/ 123 w 240"/>
                  <a:gd name="T7" fmla="*/ 150 h 218"/>
                  <a:gd name="T8" fmla="*/ 101 w 240"/>
                  <a:gd name="T9" fmla="*/ 166 h 218"/>
                  <a:gd name="T10" fmla="*/ 77 w 240"/>
                  <a:gd name="T11" fmla="*/ 184 h 218"/>
                  <a:gd name="T12" fmla="*/ 61 w 240"/>
                  <a:gd name="T13" fmla="*/ 193 h 218"/>
                  <a:gd name="T14" fmla="*/ 49 w 240"/>
                  <a:gd name="T15" fmla="*/ 206 h 218"/>
                  <a:gd name="T16" fmla="*/ 40 w 240"/>
                  <a:gd name="T17" fmla="*/ 212 h 218"/>
                  <a:gd name="T18" fmla="*/ 34 w 240"/>
                  <a:gd name="T19" fmla="*/ 218 h 218"/>
                  <a:gd name="T20" fmla="*/ 34 w 240"/>
                  <a:gd name="T21" fmla="*/ 218 h 218"/>
                  <a:gd name="T22" fmla="*/ 22 w 240"/>
                  <a:gd name="T23" fmla="*/ 200 h 218"/>
                  <a:gd name="T24" fmla="*/ 6 w 240"/>
                  <a:gd name="T25" fmla="*/ 166 h 218"/>
                  <a:gd name="T26" fmla="*/ 0 w 240"/>
                  <a:gd name="T27" fmla="*/ 150 h 218"/>
                  <a:gd name="T28" fmla="*/ 0 w 240"/>
                  <a:gd name="T29" fmla="*/ 150 h 218"/>
                  <a:gd name="T30" fmla="*/ 18 w 240"/>
                  <a:gd name="T31" fmla="*/ 138 h 218"/>
                  <a:gd name="T32" fmla="*/ 49 w 240"/>
                  <a:gd name="T33" fmla="*/ 123 h 218"/>
                  <a:gd name="T34" fmla="*/ 95 w 240"/>
                  <a:gd name="T35" fmla="*/ 95 h 218"/>
                  <a:gd name="T36" fmla="*/ 138 w 240"/>
                  <a:gd name="T37" fmla="*/ 67 h 218"/>
                  <a:gd name="T38" fmla="*/ 184 w 240"/>
                  <a:gd name="T39" fmla="*/ 40 h 218"/>
                  <a:gd name="T40" fmla="*/ 218 w 240"/>
                  <a:gd name="T41" fmla="*/ 18 h 218"/>
                  <a:gd name="T42" fmla="*/ 218 w 240"/>
                  <a:gd name="T43" fmla="*/ 18 h 218"/>
                  <a:gd name="T44" fmla="*/ 240 w 240"/>
                  <a:gd name="T45" fmla="*/ 0 h 218"/>
                  <a:gd name="T46" fmla="*/ 221 w 240"/>
                  <a:gd name="T47" fmla="*/ 40 h 218"/>
                  <a:gd name="T48" fmla="*/ 184 w 240"/>
                  <a:gd name="T49" fmla="*/ 101 h 2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40"/>
                  <a:gd name="T76" fmla="*/ 0 h 218"/>
                  <a:gd name="T77" fmla="*/ 240 w 240"/>
                  <a:gd name="T78" fmla="*/ 218 h 2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40" h="218">
                    <a:moveTo>
                      <a:pt x="184" y="101"/>
                    </a:moveTo>
                    <a:lnTo>
                      <a:pt x="166" y="117"/>
                    </a:lnTo>
                    <a:lnTo>
                      <a:pt x="144" y="132"/>
                    </a:lnTo>
                    <a:lnTo>
                      <a:pt x="123" y="150"/>
                    </a:lnTo>
                    <a:lnTo>
                      <a:pt x="101" y="166"/>
                    </a:lnTo>
                    <a:lnTo>
                      <a:pt x="77" y="184"/>
                    </a:lnTo>
                    <a:lnTo>
                      <a:pt x="61" y="193"/>
                    </a:lnTo>
                    <a:lnTo>
                      <a:pt x="49" y="206"/>
                    </a:lnTo>
                    <a:lnTo>
                      <a:pt x="40" y="212"/>
                    </a:lnTo>
                    <a:lnTo>
                      <a:pt x="34" y="218"/>
                    </a:lnTo>
                    <a:lnTo>
                      <a:pt x="22" y="200"/>
                    </a:lnTo>
                    <a:lnTo>
                      <a:pt x="6" y="166"/>
                    </a:lnTo>
                    <a:lnTo>
                      <a:pt x="0" y="150"/>
                    </a:lnTo>
                    <a:lnTo>
                      <a:pt x="18" y="138"/>
                    </a:lnTo>
                    <a:lnTo>
                      <a:pt x="49" y="123"/>
                    </a:lnTo>
                    <a:lnTo>
                      <a:pt x="95" y="95"/>
                    </a:lnTo>
                    <a:lnTo>
                      <a:pt x="138" y="67"/>
                    </a:lnTo>
                    <a:lnTo>
                      <a:pt x="184" y="40"/>
                    </a:lnTo>
                    <a:lnTo>
                      <a:pt x="218" y="18"/>
                    </a:lnTo>
                    <a:lnTo>
                      <a:pt x="240" y="0"/>
                    </a:lnTo>
                    <a:lnTo>
                      <a:pt x="221" y="40"/>
                    </a:lnTo>
                    <a:lnTo>
                      <a:pt x="184" y="101"/>
                    </a:lnTo>
                    <a:close/>
                  </a:path>
                </a:pathLst>
              </a:custGeom>
              <a:solidFill>
                <a:srgbClr val="884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84" name="Freeform 307"/>
              <p:cNvSpPr>
                <a:spLocks/>
              </p:cNvSpPr>
              <p:nvPr/>
            </p:nvSpPr>
            <p:spPr bwMode="auto">
              <a:xfrm>
                <a:off x="3918" y="1639"/>
                <a:ext cx="206" cy="190"/>
              </a:xfrm>
              <a:custGeom>
                <a:avLst/>
                <a:gdLst>
                  <a:gd name="T0" fmla="*/ 151 w 206"/>
                  <a:gd name="T1" fmla="*/ 73 h 190"/>
                  <a:gd name="T2" fmla="*/ 138 w 206"/>
                  <a:gd name="T3" fmla="*/ 89 h 190"/>
                  <a:gd name="T4" fmla="*/ 123 w 206"/>
                  <a:gd name="T5" fmla="*/ 104 h 190"/>
                  <a:gd name="T6" fmla="*/ 108 w 206"/>
                  <a:gd name="T7" fmla="*/ 129 h 190"/>
                  <a:gd name="T8" fmla="*/ 89 w 206"/>
                  <a:gd name="T9" fmla="*/ 144 h 190"/>
                  <a:gd name="T10" fmla="*/ 74 w 206"/>
                  <a:gd name="T11" fmla="*/ 156 h 190"/>
                  <a:gd name="T12" fmla="*/ 55 w 206"/>
                  <a:gd name="T13" fmla="*/ 172 h 190"/>
                  <a:gd name="T14" fmla="*/ 46 w 206"/>
                  <a:gd name="T15" fmla="*/ 178 h 190"/>
                  <a:gd name="T16" fmla="*/ 40 w 206"/>
                  <a:gd name="T17" fmla="*/ 184 h 190"/>
                  <a:gd name="T18" fmla="*/ 34 w 206"/>
                  <a:gd name="T19" fmla="*/ 190 h 190"/>
                  <a:gd name="T20" fmla="*/ 34 w 206"/>
                  <a:gd name="T21" fmla="*/ 190 h 190"/>
                  <a:gd name="T22" fmla="*/ 28 w 206"/>
                  <a:gd name="T23" fmla="*/ 172 h 190"/>
                  <a:gd name="T24" fmla="*/ 12 w 206"/>
                  <a:gd name="T25" fmla="*/ 138 h 190"/>
                  <a:gd name="T26" fmla="*/ 0 w 206"/>
                  <a:gd name="T27" fmla="*/ 122 h 190"/>
                  <a:gd name="T28" fmla="*/ 0 w 206"/>
                  <a:gd name="T29" fmla="*/ 122 h 190"/>
                  <a:gd name="T30" fmla="*/ 22 w 206"/>
                  <a:gd name="T31" fmla="*/ 116 h 190"/>
                  <a:gd name="T32" fmla="*/ 61 w 206"/>
                  <a:gd name="T33" fmla="*/ 95 h 190"/>
                  <a:gd name="T34" fmla="*/ 108 w 206"/>
                  <a:gd name="T35" fmla="*/ 67 h 190"/>
                  <a:gd name="T36" fmla="*/ 151 w 206"/>
                  <a:gd name="T37" fmla="*/ 33 h 190"/>
                  <a:gd name="T38" fmla="*/ 184 w 206"/>
                  <a:gd name="T39" fmla="*/ 6 h 190"/>
                  <a:gd name="T40" fmla="*/ 184 w 206"/>
                  <a:gd name="T41" fmla="*/ 6 h 190"/>
                  <a:gd name="T42" fmla="*/ 206 w 206"/>
                  <a:gd name="T43" fmla="*/ 0 h 190"/>
                  <a:gd name="T44" fmla="*/ 194 w 206"/>
                  <a:gd name="T45" fmla="*/ 27 h 190"/>
                  <a:gd name="T46" fmla="*/ 151 w 206"/>
                  <a:gd name="T47" fmla="*/ 73 h 19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6"/>
                  <a:gd name="T73" fmla="*/ 0 h 190"/>
                  <a:gd name="T74" fmla="*/ 206 w 206"/>
                  <a:gd name="T75" fmla="*/ 190 h 19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6" h="190">
                    <a:moveTo>
                      <a:pt x="151" y="73"/>
                    </a:moveTo>
                    <a:lnTo>
                      <a:pt x="138" y="89"/>
                    </a:lnTo>
                    <a:lnTo>
                      <a:pt x="123" y="104"/>
                    </a:lnTo>
                    <a:lnTo>
                      <a:pt x="108" y="129"/>
                    </a:lnTo>
                    <a:lnTo>
                      <a:pt x="89" y="144"/>
                    </a:lnTo>
                    <a:lnTo>
                      <a:pt x="74" y="156"/>
                    </a:lnTo>
                    <a:lnTo>
                      <a:pt x="55" y="172"/>
                    </a:lnTo>
                    <a:lnTo>
                      <a:pt x="46" y="178"/>
                    </a:lnTo>
                    <a:lnTo>
                      <a:pt x="40" y="184"/>
                    </a:lnTo>
                    <a:lnTo>
                      <a:pt x="34" y="190"/>
                    </a:lnTo>
                    <a:lnTo>
                      <a:pt x="28" y="172"/>
                    </a:lnTo>
                    <a:lnTo>
                      <a:pt x="12" y="138"/>
                    </a:lnTo>
                    <a:lnTo>
                      <a:pt x="0" y="122"/>
                    </a:lnTo>
                    <a:lnTo>
                      <a:pt x="22" y="116"/>
                    </a:lnTo>
                    <a:lnTo>
                      <a:pt x="61" y="95"/>
                    </a:lnTo>
                    <a:lnTo>
                      <a:pt x="108" y="67"/>
                    </a:lnTo>
                    <a:lnTo>
                      <a:pt x="151" y="33"/>
                    </a:lnTo>
                    <a:lnTo>
                      <a:pt x="184" y="6"/>
                    </a:lnTo>
                    <a:lnTo>
                      <a:pt x="206" y="0"/>
                    </a:lnTo>
                    <a:lnTo>
                      <a:pt x="194" y="27"/>
                    </a:lnTo>
                    <a:lnTo>
                      <a:pt x="151" y="73"/>
                    </a:lnTo>
                    <a:close/>
                  </a:path>
                </a:pathLst>
              </a:custGeom>
              <a:solidFill>
                <a:srgbClr val="844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85" name="Freeform 308"/>
              <p:cNvSpPr>
                <a:spLocks/>
              </p:cNvSpPr>
              <p:nvPr/>
            </p:nvSpPr>
            <p:spPr bwMode="auto">
              <a:xfrm>
                <a:off x="3918" y="1666"/>
                <a:ext cx="172" cy="145"/>
              </a:xfrm>
              <a:custGeom>
                <a:avLst/>
                <a:gdLst>
                  <a:gd name="T0" fmla="*/ 135 w 172"/>
                  <a:gd name="T1" fmla="*/ 62 h 145"/>
                  <a:gd name="T2" fmla="*/ 117 w 172"/>
                  <a:gd name="T3" fmla="*/ 83 h 145"/>
                  <a:gd name="T4" fmla="*/ 95 w 172"/>
                  <a:gd name="T5" fmla="*/ 102 h 145"/>
                  <a:gd name="T6" fmla="*/ 74 w 172"/>
                  <a:gd name="T7" fmla="*/ 117 h 145"/>
                  <a:gd name="T8" fmla="*/ 49 w 172"/>
                  <a:gd name="T9" fmla="*/ 135 h 145"/>
                  <a:gd name="T10" fmla="*/ 40 w 172"/>
                  <a:gd name="T11" fmla="*/ 138 h 145"/>
                  <a:gd name="T12" fmla="*/ 34 w 172"/>
                  <a:gd name="T13" fmla="*/ 145 h 145"/>
                  <a:gd name="T14" fmla="*/ 34 w 172"/>
                  <a:gd name="T15" fmla="*/ 145 h 145"/>
                  <a:gd name="T16" fmla="*/ 28 w 172"/>
                  <a:gd name="T17" fmla="*/ 135 h 145"/>
                  <a:gd name="T18" fmla="*/ 12 w 172"/>
                  <a:gd name="T19" fmla="*/ 117 h 145"/>
                  <a:gd name="T20" fmla="*/ 0 w 172"/>
                  <a:gd name="T21" fmla="*/ 111 h 145"/>
                  <a:gd name="T22" fmla="*/ 0 w 172"/>
                  <a:gd name="T23" fmla="*/ 111 h 145"/>
                  <a:gd name="T24" fmla="*/ 28 w 172"/>
                  <a:gd name="T25" fmla="*/ 95 h 145"/>
                  <a:gd name="T26" fmla="*/ 74 w 172"/>
                  <a:gd name="T27" fmla="*/ 68 h 145"/>
                  <a:gd name="T28" fmla="*/ 117 w 172"/>
                  <a:gd name="T29" fmla="*/ 40 h 145"/>
                  <a:gd name="T30" fmla="*/ 151 w 172"/>
                  <a:gd name="T31" fmla="*/ 12 h 145"/>
                  <a:gd name="T32" fmla="*/ 151 w 172"/>
                  <a:gd name="T33" fmla="*/ 12 h 145"/>
                  <a:gd name="T34" fmla="*/ 172 w 172"/>
                  <a:gd name="T35" fmla="*/ 0 h 145"/>
                  <a:gd name="T36" fmla="*/ 172 w 172"/>
                  <a:gd name="T37" fmla="*/ 12 h 145"/>
                  <a:gd name="T38" fmla="*/ 163 w 172"/>
                  <a:gd name="T39" fmla="*/ 34 h 145"/>
                  <a:gd name="T40" fmla="*/ 135 w 172"/>
                  <a:gd name="T41" fmla="*/ 62 h 1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2"/>
                  <a:gd name="T64" fmla="*/ 0 h 145"/>
                  <a:gd name="T65" fmla="*/ 172 w 172"/>
                  <a:gd name="T66" fmla="*/ 145 h 1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2" h="145">
                    <a:moveTo>
                      <a:pt x="135" y="62"/>
                    </a:moveTo>
                    <a:lnTo>
                      <a:pt x="117" y="83"/>
                    </a:lnTo>
                    <a:lnTo>
                      <a:pt x="95" y="102"/>
                    </a:lnTo>
                    <a:lnTo>
                      <a:pt x="74" y="117"/>
                    </a:lnTo>
                    <a:lnTo>
                      <a:pt x="49" y="135"/>
                    </a:lnTo>
                    <a:lnTo>
                      <a:pt x="40" y="138"/>
                    </a:lnTo>
                    <a:lnTo>
                      <a:pt x="34" y="145"/>
                    </a:lnTo>
                    <a:lnTo>
                      <a:pt x="28" y="135"/>
                    </a:lnTo>
                    <a:lnTo>
                      <a:pt x="12" y="117"/>
                    </a:lnTo>
                    <a:lnTo>
                      <a:pt x="0" y="111"/>
                    </a:lnTo>
                    <a:lnTo>
                      <a:pt x="28" y="95"/>
                    </a:lnTo>
                    <a:lnTo>
                      <a:pt x="74" y="68"/>
                    </a:lnTo>
                    <a:lnTo>
                      <a:pt x="117" y="40"/>
                    </a:lnTo>
                    <a:lnTo>
                      <a:pt x="151" y="12"/>
                    </a:lnTo>
                    <a:lnTo>
                      <a:pt x="172" y="0"/>
                    </a:lnTo>
                    <a:lnTo>
                      <a:pt x="172" y="12"/>
                    </a:lnTo>
                    <a:lnTo>
                      <a:pt x="163" y="34"/>
                    </a:lnTo>
                    <a:lnTo>
                      <a:pt x="135" y="62"/>
                    </a:lnTo>
                    <a:close/>
                  </a:path>
                </a:pathLst>
              </a:custGeom>
              <a:solidFill>
                <a:srgbClr val="804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86" name="Freeform 309"/>
              <p:cNvSpPr>
                <a:spLocks/>
              </p:cNvSpPr>
              <p:nvPr/>
            </p:nvSpPr>
            <p:spPr bwMode="auto">
              <a:xfrm>
                <a:off x="3918" y="1694"/>
                <a:ext cx="144" cy="117"/>
              </a:xfrm>
              <a:custGeom>
                <a:avLst/>
                <a:gdLst>
                  <a:gd name="T0" fmla="*/ 117 w 144"/>
                  <a:gd name="T1" fmla="*/ 49 h 117"/>
                  <a:gd name="T2" fmla="*/ 89 w 144"/>
                  <a:gd name="T3" fmla="*/ 74 h 117"/>
                  <a:gd name="T4" fmla="*/ 61 w 144"/>
                  <a:gd name="T5" fmla="*/ 95 h 117"/>
                  <a:gd name="T6" fmla="*/ 46 w 144"/>
                  <a:gd name="T7" fmla="*/ 110 h 117"/>
                  <a:gd name="T8" fmla="*/ 34 w 144"/>
                  <a:gd name="T9" fmla="*/ 117 h 117"/>
                  <a:gd name="T10" fmla="*/ 34 w 144"/>
                  <a:gd name="T11" fmla="*/ 117 h 117"/>
                  <a:gd name="T12" fmla="*/ 28 w 144"/>
                  <a:gd name="T13" fmla="*/ 107 h 117"/>
                  <a:gd name="T14" fmla="*/ 12 w 144"/>
                  <a:gd name="T15" fmla="*/ 89 h 117"/>
                  <a:gd name="T16" fmla="*/ 0 w 144"/>
                  <a:gd name="T17" fmla="*/ 83 h 117"/>
                  <a:gd name="T18" fmla="*/ 0 w 144"/>
                  <a:gd name="T19" fmla="*/ 83 h 117"/>
                  <a:gd name="T20" fmla="*/ 34 w 144"/>
                  <a:gd name="T21" fmla="*/ 67 h 117"/>
                  <a:gd name="T22" fmla="*/ 89 w 144"/>
                  <a:gd name="T23" fmla="*/ 40 h 117"/>
                  <a:gd name="T24" fmla="*/ 135 w 144"/>
                  <a:gd name="T25" fmla="*/ 18 h 117"/>
                  <a:gd name="T26" fmla="*/ 135 w 144"/>
                  <a:gd name="T27" fmla="*/ 18 h 117"/>
                  <a:gd name="T28" fmla="*/ 144 w 144"/>
                  <a:gd name="T29" fmla="*/ 0 h 117"/>
                  <a:gd name="T30" fmla="*/ 138 w 144"/>
                  <a:gd name="T31" fmla="*/ 18 h 117"/>
                  <a:gd name="T32" fmla="*/ 117 w 144"/>
                  <a:gd name="T33" fmla="*/ 49 h 1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4"/>
                  <a:gd name="T52" fmla="*/ 0 h 117"/>
                  <a:gd name="T53" fmla="*/ 144 w 144"/>
                  <a:gd name="T54" fmla="*/ 117 h 1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4" h="117">
                    <a:moveTo>
                      <a:pt x="117" y="49"/>
                    </a:moveTo>
                    <a:lnTo>
                      <a:pt x="89" y="74"/>
                    </a:lnTo>
                    <a:lnTo>
                      <a:pt x="61" y="95"/>
                    </a:lnTo>
                    <a:lnTo>
                      <a:pt x="46" y="110"/>
                    </a:lnTo>
                    <a:lnTo>
                      <a:pt x="34" y="117"/>
                    </a:lnTo>
                    <a:lnTo>
                      <a:pt x="28" y="107"/>
                    </a:lnTo>
                    <a:lnTo>
                      <a:pt x="12" y="89"/>
                    </a:lnTo>
                    <a:lnTo>
                      <a:pt x="0" y="83"/>
                    </a:lnTo>
                    <a:lnTo>
                      <a:pt x="34" y="67"/>
                    </a:lnTo>
                    <a:lnTo>
                      <a:pt x="89" y="40"/>
                    </a:lnTo>
                    <a:lnTo>
                      <a:pt x="135" y="18"/>
                    </a:lnTo>
                    <a:lnTo>
                      <a:pt x="144" y="0"/>
                    </a:lnTo>
                    <a:lnTo>
                      <a:pt x="138" y="18"/>
                    </a:lnTo>
                    <a:lnTo>
                      <a:pt x="117" y="49"/>
                    </a:lnTo>
                    <a:close/>
                  </a:path>
                </a:pathLst>
              </a:custGeom>
              <a:solidFill>
                <a:srgbClr val="7C3D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87" name="Freeform 310"/>
              <p:cNvSpPr>
                <a:spLocks/>
              </p:cNvSpPr>
              <p:nvPr/>
            </p:nvSpPr>
            <p:spPr bwMode="auto">
              <a:xfrm>
                <a:off x="3930" y="1721"/>
                <a:ext cx="99" cy="90"/>
              </a:xfrm>
              <a:custGeom>
                <a:avLst/>
                <a:gdLst>
                  <a:gd name="T0" fmla="*/ 6 w 99"/>
                  <a:gd name="T1" fmla="*/ 90 h 90"/>
                  <a:gd name="T2" fmla="*/ 22 w 99"/>
                  <a:gd name="T3" fmla="*/ 80 h 90"/>
                  <a:gd name="T4" fmla="*/ 49 w 99"/>
                  <a:gd name="T5" fmla="*/ 62 h 90"/>
                  <a:gd name="T6" fmla="*/ 71 w 99"/>
                  <a:gd name="T7" fmla="*/ 40 h 90"/>
                  <a:gd name="T8" fmla="*/ 71 w 99"/>
                  <a:gd name="T9" fmla="*/ 40 h 90"/>
                  <a:gd name="T10" fmla="*/ 96 w 99"/>
                  <a:gd name="T11" fmla="*/ 13 h 90"/>
                  <a:gd name="T12" fmla="*/ 99 w 99"/>
                  <a:gd name="T13" fmla="*/ 0 h 90"/>
                  <a:gd name="T14" fmla="*/ 89 w 99"/>
                  <a:gd name="T15" fmla="*/ 7 h 90"/>
                  <a:gd name="T16" fmla="*/ 89 w 99"/>
                  <a:gd name="T17" fmla="*/ 7 h 90"/>
                  <a:gd name="T18" fmla="*/ 62 w 99"/>
                  <a:gd name="T19" fmla="*/ 28 h 90"/>
                  <a:gd name="T20" fmla="*/ 22 w 99"/>
                  <a:gd name="T21" fmla="*/ 47 h 90"/>
                  <a:gd name="T22" fmla="*/ 6 w 99"/>
                  <a:gd name="T23" fmla="*/ 56 h 90"/>
                  <a:gd name="T24" fmla="*/ 6 w 99"/>
                  <a:gd name="T25" fmla="*/ 56 h 90"/>
                  <a:gd name="T26" fmla="*/ 0 w 99"/>
                  <a:gd name="T27" fmla="*/ 68 h 90"/>
                  <a:gd name="T28" fmla="*/ 6 w 99"/>
                  <a:gd name="T29" fmla="*/ 80 h 90"/>
                  <a:gd name="T30" fmla="*/ 6 w 99"/>
                  <a:gd name="T31" fmla="*/ 90 h 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9"/>
                  <a:gd name="T49" fmla="*/ 0 h 90"/>
                  <a:gd name="T50" fmla="*/ 99 w 99"/>
                  <a:gd name="T51" fmla="*/ 90 h 9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9" h="90">
                    <a:moveTo>
                      <a:pt x="6" y="90"/>
                    </a:moveTo>
                    <a:lnTo>
                      <a:pt x="22" y="80"/>
                    </a:lnTo>
                    <a:lnTo>
                      <a:pt x="49" y="62"/>
                    </a:lnTo>
                    <a:lnTo>
                      <a:pt x="71" y="40"/>
                    </a:lnTo>
                    <a:lnTo>
                      <a:pt x="96" y="13"/>
                    </a:lnTo>
                    <a:lnTo>
                      <a:pt x="99" y="0"/>
                    </a:lnTo>
                    <a:lnTo>
                      <a:pt x="89" y="7"/>
                    </a:lnTo>
                    <a:lnTo>
                      <a:pt x="62" y="28"/>
                    </a:lnTo>
                    <a:lnTo>
                      <a:pt x="22" y="47"/>
                    </a:lnTo>
                    <a:lnTo>
                      <a:pt x="6" y="56"/>
                    </a:lnTo>
                    <a:lnTo>
                      <a:pt x="0" y="68"/>
                    </a:lnTo>
                    <a:lnTo>
                      <a:pt x="6" y="80"/>
                    </a:lnTo>
                    <a:lnTo>
                      <a:pt x="6" y="90"/>
                    </a:lnTo>
                    <a:close/>
                  </a:path>
                </a:pathLst>
              </a:custGeom>
              <a:solidFill>
                <a:srgbClr val="773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88" name="Freeform 311"/>
              <p:cNvSpPr>
                <a:spLocks/>
              </p:cNvSpPr>
              <p:nvPr/>
            </p:nvSpPr>
            <p:spPr bwMode="auto">
              <a:xfrm>
                <a:off x="4336" y="1694"/>
                <a:ext cx="116" cy="178"/>
              </a:xfrm>
              <a:custGeom>
                <a:avLst/>
                <a:gdLst>
                  <a:gd name="T0" fmla="*/ 49 w 116"/>
                  <a:gd name="T1" fmla="*/ 0 h 178"/>
                  <a:gd name="T2" fmla="*/ 70 w 116"/>
                  <a:gd name="T3" fmla="*/ 18 h 178"/>
                  <a:gd name="T4" fmla="*/ 92 w 116"/>
                  <a:gd name="T5" fmla="*/ 46 h 178"/>
                  <a:gd name="T6" fmla="*/ 110 w 116"/>
                  <a:gd name="T7" fmla="*/ 83 h 178"/>
                  <a:gd name="T8" fmla="*/ 116 w 116"/>
                  <a:gd name="T9" fmla="*/ 117 h 178"/>
                  <a:gd name="T10" fmla="*/ 116 w 116"/>
                  <a:gd name="T11" fmla="*/ 117 h 178"/>
                  <a:gd name="T12" fmla="*/ 116 w 116"/>
                  <a:gd name="T13" fmla="*/ 150 h 178"/>
                  <a:gd name="T14" fmla="*/ 98 w 116"/>
                  <a:gd name="T15" fmla="*/ 178 h 178"/>
                  <a:gd name="T16" fmla="*/ 49 w 116"/>
                  <a:gd name="T17" fmla="*/ 166 h 178"/>
                  <a:gd name="T18" fmla="*/ 49 w 116"/>
                  <a:gd name="T19" fmla="*/ 166 h 178"/>
                  <a:gd name="T20" fmla="*/ 37 w 116"/>
                  <a:gd name="T21" fmla="*/ 150 h 178"/>
                  <a:gd name="T22" fmla="*/ 15 w 116"/>
                  <a:gd name="T23" fmla="*/ 117 h 178"/>
                  <a:gd name="T24" fmla="*/ 0 w 116"/>
                  <a:gd name="T25" fmla="*/ 83 h 178"/>
                  <a:gd name="T26" fmla="*/ 0 w 116"/>
                  <a:gd name="T27" fmla="*/ 83 h 178"/>
                  <a:gd name="T28" fmla="*/ 6 w 116"/>
                  <a:gd name="T29" fmla="*/ 40 h 178"/>
                  <a:gd name="T30" fmla="*/ 27 w 116"/>
                  <a:gd name="T31" fmla="*/ 12 h 178"/>
                  <a:gd name="T32" fmla="*/ 49 w 116"/>
                  <a:gd name="T33" fmla="*/ 0 h 1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6"/>
                  <a:gd name="T52" fmla="*/ 0 h 178"/>
                  <a:gd name="T53" fmla="*/ 116 w 116"/>
                  <a:gd name="T54" fmla="*/ 178 h 1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6" h="178">
                    <a:moveTo>
                      <a:pt x="49" y="0"/>
                    </a:moveTo>
                    <a:lnTo>
                      <a:pt x="70" y="18"/>
                    </a:lnTo>
                    <a:lnTo>
                      <a:pt x="92" y="46"/>
                    </a:lnTo>
                    <a:lnTo>
                      <a:pt x="110" y="83"/>
                    </a:lnTo>
                    <a:lnTo>
                      <a:pt x="116" y="117"/>
                    </a:lnTo>
                    <a:lnTo>
                      <a:pt x="116" y="150"/>
                    </a:lnTo>
                    <a:lnTo>
                      <a:pt x="98" y="178"/>
                    </a:lnTo>
                    <a:lnTo>
                      <a:pt x="49" y="166"/>
                    </a:lnTo>
                    <a:lnTo>
                      <a:pt x="37" y="150"/>
                    </a:lnTo>
                    <a:lnTo>
                      <a:pt x="15" y="117"/>
                    </a:lnTo>
                    <a:lnTo>
                      <a:pt x="0" y="83"/>
                    </a:lnTo>
                    <a:lnTo>
                      <a:pt x="6" y="40"/>
                    </a:lnTo>
                    <a:lnTo>
                      <a:pt x="27" y="1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9A6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89" name="Freeform 312"/>
              <p:cNvSpPr>
                <a:spLocks/>
              </p:cNvSpPr>
              <p:nvPr/>
            </p:nvSpPr>
            <p:spPr bwMode="auto">
              <a:xfrm>
                <a:off x="4336" y="1712"/>
                <a:ext cx="104" cy="145"/>
              </a:xfrm>
              <a:custGeom>
                <a:avLst/>
                <a:gdLst>
                  <a:gd name="T0" fmla="*/ 49 w 104"/>
                  <a:gd name="T1" fmla="*/ 0 h 145"/>
                  <a:gd name="T2" fmla="*/ 76 w 104"/>
                  <a:gd name="T3" fmla="*/ 16 h 145"/>
                  <a:gd name="T4" fmla="*/ 92 w 104"/>
                  <a:gd name="T5" fmla="*/ 49 h 145"/>
                  <a:gd name="T6" fmla="*/ 98 w 104"/>
                  <a:gd name="T7" fmla="*/ 83 h 145"/>
                  <a:gd name="T8" fmla="*/ 98 w 104"/>
                  <a:gd name="T9" fmla="*/ 83 h 145"/>
                  <a:gd name="T10" fmla="*/ 104 w 104"/>
                  <a:gd name="T11" fmla="*/ 117 h 145"/>
                  <a:gd name="T12" fmla="*/ 92 w 104"/>
                  <a:gd name="T13" fmla="*/ 145 h 145"/>
                  <a:gd name="T14" fmla="*/ 49 w 104"/>
                  <a:gd name="T15" fmla="*/ 132 h 145"/>
                  <a:gd name="T16" fmla="*/ 49 w 104"/>
                  <a:gd name="T17" fmla="*/ 132 h 145"/>
                  <a:gd name="T18" fmla="*/ 37 w 104"/>
                  <a:gd name="T19" fmla="*/ 120 h 145"/>
                  <a:gd name="T20" fmla="*/ 15 w 104"/>
                  <a:gd name="T21" fmla="*/ 92 h 145"/>
                  <a:gd name="T22" fmla="*/ 0 w 104"/>
                  <a:gd name="T23" fmla="*/ 65 h 145"/>
                  <a:gd name="T24" fmla="*/ 0 w 104"/>
                  <a:gd name="T25" fmla="*/ 65 h 145"/>
                  <a:gd name="T26" fmla="*/ 9 w 104"/>
                  <a:gd name="T27" fmla="*/ 28 h 145"/>
                  <a:gd name="T28" fmla="*/ 33 w 104"/>
                  <a:gd name="T29" fmla="*/ 0 h 145"/>
                  <a:gd name="T30" fmla="*/ 49 w 104"/>
                  <a:gd name="T31" fmla="*/ 0 h 1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4"/>
                  <a:gd name="T49" fmla="*/ 0 h 145"/>
                  <a:gd name="T50" fmla="*/ 104 w 104"/>
                  <a:gd name="T51" fmla="*/ 145 h 14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4" h="145">
                    <a:moveTo>
                      <a:pt x="49" y="0"/>
                    </a:moveTo>
                    <a:lnTo>
                      <a:pt x="76" y="16"/>
                    </a:lnTo>
                    <a:lnTo>
                      <a:pt x="92" y="49"/>
                    </a:lnTo>
                    <a:lnTo>
                      <a:pt x="98" y="83"/>
                    </a:lnTo>
                    <a:lnTo>
                      <a:pt x="104" y="117"/>
                    </a:lnTo>
                    <a:lnTo>
                      <a:pt x="92" y="145"/>
                    </a:lnTo>
                    <a:lnTo>
                      <a:pt x="49" y="132"/>
                    </a:lnTo>
                    <a:lnTo>
                      <a:pt x="37" y="120"/>
                    </a:lnTo>
                    <a:lnTo>
                      <a:pt x="15" y="92"/>
                    </a:lnTo>
                    <a:lnTo>
                      <a:pt x="0" y="65"/>
                    </a:lnTo>
                    <a:lnTo>
                      <a:pt x="9" y="28"/>
                    </a:lnTo>
                    <a:lnTo>
                      <a:pt x="3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6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90" name="Freeform 313"/>
              <p:cNvSpPr>
                <a:spLocks/>
              </p:cNvSpPr>
              <p:nvPr/>
            </p:nvSpPr>
            <p:spPr bwMode="auto">
              <a:xfrm>
                <a:off x="4351" y="1712"/>
                <a:ext cx="83" cy="126"/>
              </a:xfrm>
              <a:custGeom>
                <a:avLst/>
                <a:gdLst>
                  <a:gd name="T0" fmla="*/ 34 w 83"/>
                  <a:gd name="T1" fmla="*/ 0 h 126"/>
                  <a:gd name="T2" fmla="*/ 55 w 83"/>
                  <a:gd name="T3" fmla="*/ 16 h 126"/>
                  <a:gd name="T4" fmla="*/ 77 w 83"/>
                  <a:gd name="T5" fmla="*/ 49 h 126"/>
                  <a:gd name="T6" fmla="*/ 83 w 83"/>
                  <a:gd name="T7" fmla="*/ 83 h 126"/>
                  <a:gd name="T8" fmla="*/ 83 w 83"/>
                  <a:gd name="T9" fmla="*/ 83 h 126"/>
                  <a:gd name="T10" fmla="*/ 83 w 83"/>
                  <a:gd name="T11" fmla="*/ 111 h 126"/>
                  <a:gd name="T12" fmla="*/ 74 w 83"/>
                  <a:gd name="T13" fmla="*/ 126 h 126"/>
                  <a:gd name="T14" fmla="*/ 34 w 83"/>
                  <a:gd name="T15" fmla="*/ 117 h 126"/>
                  <a:gd name="T16" fmla="*/ 34 w 83"/>
                  <a:gd name="T17" fmla="*/ 117 h 126"/>
                  <a:gd name="T18" fmla="*/ 28 w 83"/>
                  <a:gd name="T19" fmla="*/ 105 h 126"/>
                  <a:gd name="T20" fmla="*/ 12 w 83"/>
                  <a:gd name="T21" fmla="*/ 77 h 126"/>
                  <a:gd name="T22" fmla="*/ 0 w 83"/>
                  <a:gd name="T23" fmla="*/ 49 h 126"/>
                  <a:gd name="T24" fmla="*/ 0 w 83"/>
                  <a:gd name="T25" fmla="*/ 49 h 126"/>
                  <a:gd name="T26" fmla="*/ 6 w 83"/>
                  <a:gd name="T27" fmla="*/ 28 h 126"/>
                  <a:gd name="T28" fmla="*/ 18 w 83"/>
                  <a:gd name="T29" fmla="*/ 3 h 126"/>
                  <a:gd name="T30" fmla="*/ 34 w 83"/>
                  <a:gd name="T31" fmla="*/ 0 h 1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3"/>
                  <a:gd name="T49" fmla="*/ 0 h 126"/>
                  <a:gd name="T50" fmla="*/ 83 w 83"/>
                  <a:gd name="T51" fmla="*/ 126 h 1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3" h="126">
                    <a:moveTo>
                      <a:pt x="34" y="0"/>
                    </a:moveTo>
                    <a:lnTo>
                      <a:pt x="55" y="16"/>
                    </a:lnTo>
                    <a:lnTo>
                      <a:pt x="77" y="49"/>
                    </a:lnTo>
                    <a:lnTo>
                      <a:pt x="83" y="83"/>
                    </a:lnTo>
                    <a:lnTo>
                      <a:pt x="83" y="111"/>
                    </a:lnTo>
                    <a:lnTo>
                      <a:pt x="74" y="126"/>
                    </a:lnTo>
                    <a:lnTo>
                      <a:pt x="34" y="117"/>
                    </a:lnTo>
                    <a:lnTo>
                      <a:pt x="28" y="105"/>
                    </a:lnTo>
                    <a:lnTo>
                      <a:pt x="12" y="77"/>
                    </a:lnTo>
                    <a:lnTo>
                      <a:pt x="0" y="49"/>
                    </a:lnTo>
                    <a:lnTo>
                      <a:pt x="6" y="28"/>
                    </a:lnTo>
                    <a:lnTo>
                      <a:pt x="18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AC6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91" name="Freeform 314"/>
              <p:cNvSpPr>
                <a:spLocks/>
              </p:cNvSpPr>
              <p:nvPr/>
            </p:nvSpPr>
            <p:spPr bwMode="auto">
              <a:xfrm>
                <a:off x="4369" y="1728"/>
                <a:ext cx="65" cy="95"/>
              </a:xfrm>
              <a:custGeom>
                <a:avLst/>
                <a:gdLst>
                  <a:gd name="T0" fmla="*/ 31 w 65"/>
                  <a:gd name="T1" fmla="*/ 0 h 95"/>
                  <a:gd name="T2" fmla="*/ 43 w 65"/>
                  <a:gd name="T3" fmla="*/ 6 h 95"/>
                  <a:gd name="T4" fmla="*/ 56 w 65"/>
                  <a:gd name="T5" fmla="*/ 27 h 95"/>
                  <a:gd name="T6" fmla="*/ 65 w 65"/>
                  <a:gd name="T7" fmla="*/ 49 h 95"/>
                  <a:gd name="T8" fmla="*/ 65 w 65"/>
                  <a:gd name="T9" fmla="*/ 49 h 95"/>
                  <a:gd name="T10" fmla="*/ 59 w 65"/>
                  <a:gd name="T11" fmla="*/ 76 h 95"/>
                  <a:gd name="T12" fmla="*/ 50 w 65"/>
                  <a:gd name="T13" fmla="*/ 95 h 95"/>
                  <a:gd name="T14" fmla="*/ 16 w 65"/>
                  <a:gd name="T15" fmla="*/ 83 h 95"/>
                  <a:gd name="T16" fmla="*/ 16 w 65"/>
                  <a:gd name="T17" fmla="*/ 83 h 95"/>
                  <a:gd name="T18" fmla="*/ 10 w 65"/>
                  <a:gd name="T19" fmla="*/ 73 h 95"/>
                  <a:gd name="T20" fmla="*/ 4 w 65"/>
                  <a:gd name="T21" fmla="*/ 55 h 95"/>
                  <a:gd name="T22" fmla="*/ 0 w 65"/>
                  <a:gd name="T23" fmla="*/ 33 h 95"/>
                  <a:gd name="T24" fmla="*/ 0 w 65"/>
                  <a:gd name="T25" fmla="*/ 33 h 95"/>
                  <a:gd name="T26" fmla="*/ 0 w 65"/>
                  <a:gd name="T27" fmla="*/ 15 h 95"/>
                  <a:gd name="T28" fmla="*/ 10 w 65"/>
                  <a:gd name="T29" fmla="*/ 0 h 95"/>
                  <a:gd name="T30" fmla="*/ 31 w 65"/>
                  <a:gd name="T31" fmla="*/ 0 h 9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5"/>
                  <a:gd name="T49" fmla="*/ 0 h 95"/>
                  <a:gd name="T50" fmla="*/ 65 w 65"/>
                  <a:gd name="T51" fmla="*/ 95 h 9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5" h="95">
                    <a:moveTo>
                      <a:pt x="31" y="0"/>
                    </a:moveTo>
                    <a:lnTo>
                      <a:pt x="43" y="6"/>
                    </a:lnTo>
                    <a:lnTo>
                      <a:pt x="56" y="27"/>
                    </a:lnTo>
                    <a:lnTo>
                      <a:pt x="65" y="49"/>
                    </a:lnTo>
                    <a:lnTo>
                      <a:pt x="59" y="76"/>
                    </a:lnTo>
                    <a:lnTo>
                      <a:pt x="50" y="95"/>
                    </a:lnTo>
                    <a:lnTo>
                      <a:pt x="16" y="83"/>
                    </a:lnTo>
                    <a:lnTo>
                      <a:pt x="10" y="73"/>
                    </a:lnTo>
                    <a:lnTo>
                      <a:pt x="4" y="55"/>
                    </a:lnTo>
                    <a:lnTo>
                      <a:pt x="0" y="33"/>
                    </a:lnTo>
                    <a:lnTo>
                      <a:pt x="0" y="15"/>
                    </a:lnTo>
                    <a:lnTo>
                      <a:pt x="1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5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92" name="Freeform 315"/>
              <p:cNvSpPr>
                <a:spLocks/>
              </p:cNvSpPr>
              <p:nvPr/>
            </p:nvSpPr>
            <p:spPr bwMode="auto">
              <a:xfrm>
                <a:off x="4369" y="1728"/>
                <a:ext cx="56" cy="76"/>
              </a:xfrm>
              <a:custGeom>
                <a:avLst/>
                <a:gdLst>
                  <a:gd name="T0" fmla="*/ 31 w 56"/>
                  <a:gd name="T1" fmla="*/ 0 h 76"/>
                  <a:gd name="T2" fmla="*/ 37 w 56"/>
                  <a:gd name="T3" fmla="*/ 12 h 76"/>
                  <a:gd name="T4" fmla="*/ 50 w 56"/>
                  <a:gd name="T5" fmla="*/ 27 h 76"/>
                  <a:gd name="T6" fmla="*/ 50 w 56"/>
                  <a:gd name="T7" fmla="*/ 49 h 76"/>
                  <a:gd name="T8" fmla="*/ 50 w 56"/>
                  <a:gd name="T9" fmla="*/ 49 h 76"/>
                  <a:gd name="T10" fmla="*/ 56 w 56"/>
                  <a:gd name="T11" fmla="*/ 67 h 76"/>
                  <a:gd name="T12" fmla="*/ 43 w 56"/>
                  <a:gd name="T13" fmla="*/ 76 h 76"/>
                  <a:gd name="T14" fmla="*/ 16 w 56"/>
                  <a:gd name="T15" fmla="*/ 67 h 76"/>
                  <a:gd name="T16" fmla="*/ 16 w 56"/>
                  <a:gd name="T17" fmla="*/ 67 h 76"/>
                  <a:gd name="T18" fmla="*/ 16 w 56"/>
                  <a:gd name="T19" fmla="*/ 61 h 76"/>
                  <a:gd name="T20" fmla="*/ 4 w 56"/>
                  <a:gd name="T21" fmla="*/ 49 h 76"/>
                  <a:gd name="T22" fmla="*/ 0 w 56"/>
                  <a:gd name="T23" fmla="*/ 33 h 76"/>
                  <a:gd name="T24" fmla="*/ 0 w 56"/>
                  <a:gd name="T25" fmla="*/ 33 h 76"/>
                  <a:gd name="T26" fmla="*/ 4 w 56"/>
                  <a:gd name="T27" fmla="*/ 15 h 76"/>
                  <a:gd name="T28" fmla="*/ 16 w 56"/>
                  <a:gd name="T29" fmla="*/ 6 h 76"/>
                  <a:gd name="T30" fmla="*/ 31 w 56"/>
                  <a:gd name="T31" fmla="*/ 0 h 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6"/>
                  <a:gd name="T49" fmla="*/ 0 h 76"/>
                  <a:gd name="T50" fmla="*/ 56 w 56"/>
                  <a:gd name="T51" fmla="*/ 76 h 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6" h="76">
                    <a:moveTo>
                      <a:pt x="31" y="0"/>
                    </a:moveTo>
                    <a:lnTo>
                      <a:pt x="37" y="12"/>
                    </a:lnTo>
                    <a:lnTo>
                      <a:pt x="50" y="27"/>
                    </a:lnTo>
                    <a:lnTo>
                      <a:pt x="50" y="49"/>
                    </a:lnTo>
                    <a:lnTo>
                      <a:pt x="56" y="67"/>
                    </a:lnTo>
                    <a:lnTo>
                      <a:pt x="43" y="76"/>
                    </a:lnTo>
                    <a:lnTo>
                      <a:pt x="16" y="67"/>
                    </a:lnTo>
                    <a:lnTo>
                      <a:pt x="16" y="61"/>
                    </a:lnTo>
                    <a:lnTo>
                      <a:pt x="4" y="49"/>
                    </a:lnTo>
                    <a:lnTo>
                      <a:pt x="0" y="33"/>
                    </a:lnTo>
                    <a:lnTo>
                      <a:pt x="4" y="15"/>
                    </a:lnTo>
                    <a:lnTo>
                      <a:pt x="16" y="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D7D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93" name="Freeform 316"/>
              <p:cNvSpPr>
                <a:spLocks/>
              </p:cNvSpPr>
              <p:nvPr/>
            </p:nvSpPr>
            <p:spPr bwMode="auto">
              <a:xfrm>
                <a:off x="4385" y="1740"/>
                <a:ext cx="34" cy="55"/>
              </a:xfrm>
              <a:custGeom>
                <a:avLst/>
                <a:gdLst>
                  <a:gd name="T0" fmla="*/ 15 w 34"/>
                  <a:gd name="T1" fmla="*/ 55 h 55"/>
                  <a:gd name="T2" fmla="*/ 12 w 34"/>
                  <a:gd name="T3" fmla="*/ 49 h 55"/>
                  <a:gd name="T4" fmla="*/ 6 w 34"/>
                  <a:gd name="T5" fmla="*/ 31 h 55"/>
                  <a:gd name="T6" fmla="*/ 0 w 34"/>
                  <a:gd name="T7" fmla="*/ 21 h 55"/>
                  <a:gd name="T8" fmla="*/ 0 w 34"/>
                  <a:gd name="T9" fmla="*/ 21 h 55"/>
                  <a:gd name="T10" fmla="*/ 0 w 34"/>
                  <a:gd name="T11" fmla="*/ 9 h 55"/>
                  <a:gd name="T12" fmla="*/ 6 w 34"/>
                  <a:gd name="T13" fmla="*/ 0 h 55"/>
                  <a:gd name="T14" fmla="*/ 15 w 34"/>
                  <a:gd name="T15" fmla="*/ 3 h 55"/>
                  <a:gd name="T16" fmla="*/ 15 w 34"/>
                  <a:gd name="T17" fmla="*/ 3 h 55"/>
                  <a:gd name="T18" fmla="*/ 21 w 34"/>
                  <a:gd name="T19" fmla="*/ 3 h 55"/>
                  <a:gd name="T20" fmla="*/ 27 w 34"/>
                  <a:gd name="T21" fmla="*/ 21 h 55"/>
                  <a:gd name="T22" fmla="*/ 34 w 34"/>
                  <a:gd name="T23" fmla="*/ 37 h 55"/>
                  <a:gd name="T24" fmla="*/ 34 w 34"/>
                  <a:gd name="T25" fmla="*/ 37 h 55"/>
                  <a:gd name="T26" fmla="*/ 34 w 34"/>
                  <a:gd name="T27" fmla="*/ 43 h 55"/>
                  <a:gd name="T28" fmla="*/ 27 w 34"/>
                  <a:gd name="T29" fmla="*/ 55 h 55"/>
                  <a:gd name="T30" fmla="*/ 15 w 34"/>
                  <a:gd name="T31" fmla="*/ 55 h 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55"/>
                  <a:gd name="T50" fmla="*/ 34 w 34"/>
                  <a:gd name="T51" fmla="*/ 55 h 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55">
                    <a:moveTo>
                      <a:pt x="15" y="55"/>
                    </a:moveTo>
                    <a:lnTo>
                      <a:pt x="12" y="49"/>
                    </a:lnTo>
                    <a:lnTo>
                      <a:pt x="6" y="31"/>
                    </a:lnTo>
                    <a:lnTo>
                      <a:pt x="0" y="21"/>
                    </a:lnTo>
                    <a:lnTo>
                      <a:pt x="0" y="9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21" y="3"/>
                    </a:lnTo>
                    <a:lnTo>
                      <a:pt x="27" y="21"/>
                    </a:lnTo>
                    <a:lnTo>
                      <a:pt x="34" y="37"/>
                    </a:lnTo>
                    <a:lnTo>
                      <a:pt x="34" y="43"/>
                    </a:lnTo>
                    <a:lnTo>
                      <a:pt x="27" y="55"/>
                    </a:lnTo>
                    <a:lnTo>
                      <a:pt x="15" y="55"/>
                    </a:lnTo>
                    <a:close/>
                  </a:path>
                </a:pathLst>
              </a:custGeom>
              <a:solidFill>
                <a:srgbClr val="C68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94" name="Freeform 317"/>
              <p:cNvSpPr>
                <a:spLocks/>
              </p:cNvSpPr>
              <p:nvPr/>
            </p:nvSpPr>
            <p:spPr bwMode="auto">
              <a:xfrm>
                <a:off x="4489" y="1694"/>
                <a:ext cx="95" cy="67"/>
              </a:xfrm>
              <a:custGeom>
                <a:avLst/>
                <a:gdLst>
                  <a:gd name="T0" fmla="*/ 80 w 95"/>
                  <a:gd name="T1" fmla="*/ 67 h 67"/>
                  <a:gd name="T2" fmla="*/ 68 w 95"/>
                  <a:gd name="T3" fmla="*/ 61 h 67"/>
                  <a:gd name="T4" fmla="*/ 40 w 95"/>
                  <a:gd name="T5" fmla="*/ 49 h 67"/>
                  <a:gd name="T6" fmla="*/ 13 w 95"/>
                  <a:gd name="T7" fmla="*/ 49 h 67"/>
                  <a:gd name="T8" fmla="*/ 13 w 95"/>
                  <a:gd name="T9" fmla="*/ 49 h 67"/>
                  <a:gd name="T10" fmla="*/ 0 w 95"/>
                  <a:gd name="T11" fmla="*/ 34 h 67"/>
                  <a:gd name="T12" fmla="*/ 0 w 95"/>
                  <a:gd name="T13" fmla="*/ 12 h 67"/>
                  <a:gd name="T14" fmla="*/ 28 w 95"/>
                  <a:gd name="T15" fmla="*/ 0 h 67"/>
                  <a:gd name="T16" fmla="*/ 28 w 95"/>
                  <a:gd name="T17" fmla="*/ 0 h 67"/>
                  <a:gd name="T18" fmla="*/ 56 w 95"/>
                  <a:gd name="T19" fmla="*/ 6 h 67"/>
                  <a:gd name="T20" fmla="*/ 80 w 95"/>
                  <a:gd name="T21" fmla="*/ 21 h 67"/>
                  <a:gd name="T22" fmla="*/ 89 w 95"/>
                  <a:gd name="T23" fmla="*/ 40 h 67"/>
                  <a:gd name="T24" fmla="*/ 95 w 95"/>
                  <a:gd name="T25" fmla="*/ 55 h 67"/>
                  <a:gd name="T26" fmla="*/ 95 w 95"/>
                  <a:gd name="T27" fmla="*/ 67 h 67"/>
                  <a:gd name="T28" fmla="*/ 80 w 95"/>
                  <a:gd name="T29" fmla="*/ 67 h 6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5"/>
                  <a:gd name="T46" fmla="*/ 0 h 67"/>
                  <a:gd name="T47" fmla="*/ 95 w 95"/>
                  <a:gd name="T48" fmla="*/ 67 h 6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5" h="67">
                    <a:moveTo>
                      <a:pt x="80" y="67"/>
                    </a:moveTo>
                    <a:lnTo>
                      <a:pt x="68" y="61"/>
                    </a:lnTo>
                    <a:lnTo>
                      <a:pt x="40" y="49"/>
                    </a:lnTo>
                    <a:lnTo>
                      <a:pt x="13" y="49"/>
                    </a:lnTo>
                    <a:lnTo>
                      <a:pt x="0" y="34"/>
                    </a:lnTo>
                    <a:lnTo>
                      <a:pt x="0" y="12"/>
                    </a:lnTo>
                    <a:lnTo>
                      <a:pt x="28" y="0"/>
                    </a:lnTo>
                    <a:lnTo>
                      <a:pt x="56" y="6"/>
                    </a:lnTo>
                    <a:lnTo>
                      <a:pt x="80" y="21"/>
                    </a:lnTo>
                    <a:lnTo>
                      <a:pt x="89" y="40"/>
                    </a:lnTo>
                    <a:lnTo>
                      <a:pt x="95" y="55"/>
                    </a:lnTo>
                    <a:lnTo>
                      <a:pt x="95" y="67"/>
                    </a:lnTo>
                    <a:lnTo>
                      <a:pt x="80" y="67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95" name="Freeform 318"/>
              <p:cNvSpPr>
                <a:spLocks/>
              </p:cNvSpPr>
              <p:nvPr/>
            </p:nvSpPr>
            <p:spPr bwMode="auto">
              <a:xfrm>
                <a:off x="4517" y="1334"/>
                <a:ext cx="190" cy="305"/>
              </a:xfrm>
              <a:custGeom>
                <a:avLst/>
                <a:gdLst>
                  <a:gd name="T0" fmla="*/ 67 w 190"/>
                  <a:gd name="T1" fmla="*/ 295 h 305"/>
                  <a:gd name="T2" fmla="*/ 52 w 190"/>
                  <a:gd name="T3" fmla="*/ 277 h 305"/>
                  <a:gd name="T4" fmla="*/ 28 w 190"/>
                  <a:gd name="T5" fmla="*/ 255 h 305"/>
                  <a:gd name="T6" fmla="*/ 12 w 190"/>
                  <a:gd name="T7" fmla="*/ 222 h 305"/>
                  <a:gd name="T8" fmla="*/ 0 w 190"/>
                  <a:gd name="T9" fmla="*/ 179 h 305"/>
                  <a:gd name="T10" fmla="*/ 0 w 190"/>
                  <a:gd name="T11" fmla="*/ 126 h 305"/>
                  <a:gd name="T12" fmla="*/ 0 w 190"/>
                  <a:gd name="T13" fmla="*/ 126 h 305"/>
                  <a:gd name="T14" fmla="*/ 12 w 190"/>
                  <a:gd name="T15" fmla="*/ 43 h 305"/>
                  <a:gd name="T16" fmla="*/ 40 w 190"/>
                  <a:gd name="T17" fmla="*/ 0 h 305"/>
                  <a:gd name="T18" fmla="*/ 83 w 190"/>
                  <a:gd name="T19" fmla="*/ 10 h 305"/>
                  <a:gd name="T20" fmla="*/ 83 w 190"/>
                  <a:gd name="T21" fmla="*/ 10 h 305"/>
                  <a:gd name="T22" fmla="*/ 110 w 190"/>
                  <a:gd name="T23" fmla="*/ 28 h 305"/>
                  <a:gd name="T24" fmla="*/ 135 w 190"/>
                  <a:gd name="T25" fmla="*/ 43 h 305"/>
                  <a:gd name="T26" fmla="*/ 156 w 190"/>
                  <a:gd name="T27" fmla="*/ 71 h 305"/>
                  <a:gd name="T28" fmla="*/ 172 w 190"/>
                  <a:gd name="T29" fmla="*/ 99 h 305"/>
                  <a:gd name="T30" fmla="*/ 184 w 190"/>
                  <a:gd name="T31" fmla="*/ 126 h 305"/>
                  <a:gd name="T32" fmla="*/ 190 w 190"/>
                  <a:gd name="T33" fmla="*/ 160 h 305"/>
                  <a:gd name="T34" fmla="*/ 184 w 190"/>
                  <a:gd name="T35" fmla="*/ 194 h 305"/>
                  <a:gd name="T36" fmla="*/ 184 w 190"/>
                  <a:gd name="T37" fmla="*/ 194 h 305"/>
                  <a:gd name="T38" fmla="*/ 172 w 190"/>
                  <a:gd name="T39" fmla="*/ 262 h 305"/>
                  <a:gd name="T40" fmla="*/ 141 w 190"/>
                  <a:gd name="T41" fmla="*/ 305 h 305"/>
                  <a:gd name="T42" fmla="*/ 67 w 190"/>
                  <a:gd name="T43" fmla="*/ 295 h 30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90"/>
                  <a:gd name="T67" fmla="*/ 0 h 305"/>
                  <a:gd name="T68" fmla="*/ 190 w 190"/>
                  <a:gd name="T69" fmla="*/ 305 h 30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90" h="305">
                    <a:moveTo>
                      <a:pt x="67" y="295"/>
                    </a:moveTo>
                    <a:lnTo>
                      <a:pt x="52" y="277"/>
                    </a:lnTo>
                    <a:lnTo>
                      <a:pt x="28" y="255"/>
                    </a:lnTo>
                    <a:lnTo>
                      <a:pt x="12" y="222"/>
                    </a:lnTo>
                    <a:lnTo>
                      <a:pt x="0" y="179"/>
                    </a:lnTo>
                    <a:lnTo>
                      <a:pt x="0" y="126"/>
                    </a:lnTo>
                    <a:lnTo>
                      <a:pt x="12" y="43"/>
                    </a:lnTo>
                    <a:lnTo>
                      <a:pt x="40" y="0"/>
                    </a:lnTo>
                    <a:lnTo>
                      <a:pt x="83" y="10"/>
                    </a:lnTo>
                    <a:lnTo>
                      <a:pt x="110" y="28"/>
                    </a:lnTo>
                    <a:lnTo>
                      <a:pt x="135" y="43"/>
                    </a:lnTo>
                    <a:lnTo>
                      <a:pt x="156" y="71"/>
                    </a:lnTo>
                    <a:lnTo>
                      <a:pt x="172" y="99"/>
                    </a:lnTo>
                    <a:lnTo>
                      <a:pt x="184" y="126"/>
                    </a:lnTo>
                    <a:lnTo>
                      <a:pt x="190" y="160"/>
                    </a:lnTo>
                    <a:lnTo>
                      <a:pt x="184" y="194"/>
                    </a:lnTo>
                    <a:lnTo>
                      <a:pt x="172" y="262"/>
                    </a:lnTo>
                    <a:lnTo>
                      <a:pt x="141" y="305"/>
                    </a:lnTo>
                    <a:lnTo>
                      <a:pt x="67" y="295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96" name="Freeform 319"/>
              <p:cNvSpPr>
                <a:spLocks/>
              </p:cNvSpPr>
              <p:nvPr/>
            </p:nvSpPr>
            <p:spPr bwMode="auto">
              <a:xfrm>
                <a:off x="4517" y="1341"/>
                <a:ext cx="184" cy="282"/>
              </a:xfrm>
              <a:custGeom>
                <a:avLst/>
                <a:gdLst>
                  <a:gd name="T0" fmla="*/ 83 w 184"/>
                  <a:gd name="T1" fmla="*/ 3 h 282"/>
                  <a:gd name="T2" fmla="*/ 110 w 184"/>
                  <a:gd name="T3" fmla="*/ 21 h 282"/>
                  <a:gd name="T4" fmla="*/ 135 w 184"/>
                  <a:gd name="T5" fmla="*/ 43 h 282"/>
                  <a:gd name="T6" fmla="*/ 150 w 184"/>
                  <a:gd name="T7" fmla="*/ 64 h 282"/>
                  <a:gd name="T8" fmla="*/ 169 w 184"/>
                  <a:gd name="T9" fmla="*/ 86 h 282"/>
                  <a:gd name="T10" fmla="*/ 178 w 184"/>
                  <a:gd name="T11" fmla="*/ 116 h 282"/>
                  <a:gd name="T12" fmla="*/ 184 w 184"/>
                  <a:gd name="T13" fmla="*/ 144 h 282"/>
                  <a:gd name="T14" fmla="*/ 184 w 184"/>
                  <a:gd name="T15" fmla="*/ 172 h 282"/>
                  <a:gd name="T16" fmla="*/ 184 w 184"/>
                  <a:gd name="T17" fmla="*/ 172 h 282"/>
                  <a:gd name="T18" fmla="*/ 169 w 184"/>
                  <a:gd name="T19" fmla="*/ 236 h 282"/>
                  <a:gd name="T20" fmla="*/ 135 w 184"/>
                  <a:gd name="T21" fmla="*/ 282 h 282"/>
                  <a:gd name="T22" fmla="*/ 67 w 184"/>
                  <a:gd name="T23" fmla="*/ 270 h 282"/>
                  <a:gd name="T24" fmla="*/ 67 w 184"/>
                  <a:gd name="T25" fmla="*/ 270 h 282"/>
                  <a:gd name="T26" fmla="*/ 52 w 184"/>
                  <a:gd name="T27" fmla="*/ 248 h 282"/>
                  <a:gd name="T28" fmla="*/ 28 w 184"/>
                  <a:gd name="T29" fmla="*/ 221 h 282"/>
                  <a:gd name="T30" fmla="*/ 6 w 184"/>
                  <a:gd name="T31" fmla="*/ 175 h 282"/>
                  <a:gd name="T32" fmla="*/ 0 w 184"/>
                  <a:gd name="T33" fmla="*/ 119 h 282"/>
                  <a:gd name="T34" fmla="*/ 0 w 184"/>
                  <a:gd name="T35" fmla="*/ 119 h 282"/>
                  <a:gd name="T36" fmla="*/ 18 w 184"/>
                  <a:gd name="T37" fmla="*/ 36 h 282"/>
                  <a:gd name="T38" fmla="*/ 46 w 184"/>
                  <a:gd name="T39" fmla="*/ 0 h 282"/>
                  <a:gd name="T40" fmla="*/ 83 w 184"/>
                  <a:gd name="T41" fmla="*/ 3 h 28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4"/>
                  <a:gd name="T64" fmla="*/ 0 h 282"/>
                  <a:gd name="T65" fmla="*/ 184 w 184"/>
                  <a:gd name="T66" fmla="*/ 282 h 28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4" h="282">
                    <a:moveTo>
                      <a:pt x="83" y="3"/>
                    </a:moveTo>
                    <a:lnTo>
                      <a:pt x="110" y="21"/>
                    </a:lnTo>
                    <a:lnTo>
                      <a:pt x="135" y="43"/>
                    </a:lnTo>
                    <a:lnTo>
                      <a:pt x="150" y="64"/>
                    </a:lnTo>
                    <a:lnTo>
                      <a:pt x="169" y="86"/>
                    </a:lnTo>
                    <a:lnTo>
                      <a:pt x="178" y="116"/>
                    </a:lnTo>
                    <a:lnTo>
                      <a:pt x="184" y="144"/>
                    </a:lnTo>
                    <a:lnTo>
                      <a:pt x="184" y="172"/>
                    </a:lnTo>
                    <a:lnTo>
                      <a:pt x="169" y="236"/>
                    </a:lnTo>
                    <a:lnTo>
                      <a:pt x="135" y="282"/>
                    </a:lnTo>
                    <a:lnTo>
                      <a:pt x="67" y="270"/>
                    </a:lnTo>
                    <a:lnTo>
                      <a:pt x="52" y="248"/>
                    </a:lnTo>
                    <a:lnTo>
                      <a:pt x="28" y="221"/>
                    </a:lnTo>
                    <a:lnTo>
                      <a:pt x="6" y="175"/>
                    </a:lnTo>
                    <a:lnTo>
                      <a:pt x="0" y="119"/>
                    </a:lnTo>
                    <a:lnTo>
                      <a:pt x="18" y="36"/>
                    </a:lnTo>
                    <a:lnTo>
                      <a:pt x="46" y="0"/>
                    </a:lnTo>
                    <a:lnTo>
                      <a:pt x="83" y="3"/>
                    </a:lnTo>
                    <a:close/>
                  </a:path>
                </a:pathLst>
              </a:custGeom>
              <a:solidFill>
                <a:srgbClr val="965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97" name="Freeform 320"/>
              <p:cNvSpPr>
                <a:spLocks/>
              </p:cNvSpPr>
              <p:nvPr/>
            </p:nvSpPr>
            <p:spPr bwMode="auto">
              <a:xfrm>
                <a:off x="4535" y="1341"/>
                <a:ext cx="154" cy="264"/>
              </a:xfrm>
              <a:custGeom>
                <a:avLst/>
                <a:gdLst>
                  <a:gd name="T0" fmla="*/ 65 w 154"/>
                  <a:gd name="T1" fmla="*/ 3 h 264"/>
                  <a:gd name="T2" fmla="*/ 89 w 154"/>
                  <a:gd name="T3" fmla="*/ 21 h 264"/>
                  <a:gd name="T4" fmla="*/ 111 w 154"/>
                  <a:gd name="T5" fmla="*/ 43 h 264"/>
                  <a:gd name="T6" fmla="*/ 126 w 154"/>
                  <a:gd name="T7" fmla="*/ 64 h 264"/>
                  <a:gd name="T8" fmla="*/ 138 w 154"/>
                  <a:gd name="T9" fmla="*/ 86 h 264"/>
                  <a:gd name="T10" fmla="*/ 151 w 154"/>
                  <a:gd name="T11" fmla="*/ 116 h 264"/>
                  <a:gd name="T12" fmla="*/ 154 w 154"/>
                  <a:gd name="T13" fmla="*/ 144 h 264"/>
                  <a:gd name="T14" fmla="*/ 151 w 154"/>
                  <a:gd name="T15" fmla="*/ 172 h 264"/>
                  <a:gd name="T16" fmla="*/ 151 w 154"/>
                  <a:gd name="T17" fmla="*/ 172 h 264"/>
                  <a:gd name="T18" fmla="*/ 145 w 154"/>
                  <a:gd name="T19" fmla="*/ 227 h 264"/>
                  <a:gd name="T20" fmla="*/ 111 w 154"/>
                  <a:gd name="T21" fmla="*/ 264 h 264"/>
                  <a:gd name="T22" fmla="*/ 49 w 154"/>
                  <a:gd name="T23" fmla="*/ 255 h 264"/>
                  <a:gd name="T24" fmla="*/ 49 w 154"/>
                  <a:gd name="T25" fmla="*/ 255 h 264"/>
                  <a:gd name="T26" fmla="*/ 34 w 154"/>
                  <a:gd name="T27" fmla="*/ 236 h 264"/>
                  <a:gd name="T28" fmla="*/ 16 w 154"/>
                  <a:gd name="T29" fmla="*/ 202 h 264"/>
                  <a:gd name="T30" fmla="*/ 0 w 154"/>
                  <a:gd name="T31" fmla="*/ 159 h 264"/>
                  <a:gd name="T32" fmla="*/ 0 w 154"/>
                  <a:gd name="T33" fmla="*/ 104 h 264"/>
                  <a:gd name="T34" fmla="*/ 0 w 154"/>
                  <a:gd name="T35" fmla="*/ 104 h 264"/>
                  <a:gd name="T36" fmla="*/ 6 w 154"/>
                  <a:gd name="T37" fmla="*/ 36 h 264"/>
                  <a:gd name="T38" fmla="*/ 34 w 154"/>
                  <a:gd name="T39" fmla="*/ 0 h 264"/>
                  <a:gd name="T40" fmla="*/ 65 w 154"/>
                  <a:gd name="T41" fmla="*/ 3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4"/>
                  <a:gd name="T64" fmla="*/ 0 h 264"/>
                  <a:gd name="T65" fmla="*/ 154 w 154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4" h="264">
                    <a:moveTo>
                      <a:pt x="65" y="3"/>
                    </a:moveTo>
                    <a:lnTo>
                      <a:pt x="89" y="21"/>
                    </a:lnTo>
                    <a:lnTo>
                      <a:pt x="111" y="43"/>
                    </a:lnTo>
                    <a:lnTo>
                      <a:pt x="126" y="64"/>
                    </a:lnTo>
                    <a:lnTo>
                      <a:pt x="138" y="86"/>
                    </a:lnTo>
                    <a:lnTo>
                      <a:pt x="151" y="116"/>
                    </a:lnTo>
                    <a:lnTo>
                      <a:pt x="154" y="144"/>
                    </a:lnTo>
                    <a:lnTo>
                      <a:pt x="151" y="172"/>
                    </a:lnTo>
                    <a:lnTo>
                      <a:pt x="145" y="227"/>
                    </a:lnTo>
                    <a:lnTo>
                      <a:pt x="111" y="264"/>
                    </a:lnTo>
                    <a:lnTo>
                      <a:pt x="49" y="255"/>
                    </a:lnTo>
                    <a:lnTo>
                      <a:pt x="34" y="236"/>
                    </a:lnTo>
                    <a:lnTo>
                      <a:pt x="16" y="202"/>
                    </a:lnTo>
                    <a:lnTo>
                      <a:pt x="0" y="159"/>
                    </a:lnTo>
                    <a:lnTo>
                      <a:pt x="0" y="104"/>
                    </a:lnTo>
                    <a:lnTo>
                      <a:pt x="6" y="36"/>
                    </a:lnTo>
                    <a:lnTo>
                      <a:pt x="34" y="0"/>
                    </a:lnTo>
                    <a:lnTo>
                      <a:pt x="65" y="3"/>
                    </a:lnTo>
                    <a:close/>
                  </a:path>
                </a:pathLst>
              </a:custGeom>
              <a:solidFill>
                <a:srgbClr val="9C6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98" name="Freeform 321"/>
              <p:cNvSpPr>
                <a:spLocks/>
              </p:cNvSpPr>
              <p:nvPr/>
            </p:nvSpPr>
            <p:spPr bwMode="auto">
              <a:xfrm>
                <a:off x="4535" y="1350"/>
                <a:ext cx="151" cy="233"/>
              </a:xfrm>
              <a:custGeom>
                <a:avLst/>
                <a:gdLst>
                  <a:gd name="T0" fmla="*/ 65 w 151"/>
                  <a:gd name="T1" fmla="*/ 12 h 233"/>
                  <a:gd name="T2" fmla="*/ 92 w 151"/>
                  <a:gd name="T3" fmla="*/ 27 h 233"/>
                  <a:gd name="T4" fmla="*/ 123 w 151"/>
                  <a:gd name="T5" fmla="*/ 55 h 233"/>
                  <a:gd name="T6" fmla="*/ 138 w 151"/>
                  <a:gd name="T7" fmla="*/ 83 h 233"/>
                  <a:gd name="T8" fmla="*/ 151 w 151"/>
                  <a:gd name="T9" fmla="*/ 110 h 233"/>
                  <a:gd name="T10" fmla="*/ 151 w 151"/>
                  <a:gd name="T11" fmla="*/ 144 h 233"/>
                  <a:gd name="T12" fmla="*/ 151 w 151"/>
                  <a:gd name="T13" fmla="*/ 144 h 233"/>
                  <a:gd name="T14" fmla="*/ 138 w 151"/>
                  <a:gd name="T15" fmla="*/ 199 h 233"/>
                  <a:gd name="T16" fmla="*/ 111 w 151"/>
                  <a:gd name="T17" fmla="*/ 233 h 233"/>
                  <a:gd name="T18" fmla="*/ 65 w 151"/>
                  <a:gd name="T19" fmla="*/ 227 h 233"/>
                  <a:gd name="T20" fmla="*/ 65 w 151"/>
                  <a:gd name="T21" fmla="*/ 227 h 233"/>
                  <a:gd name="T22" fmla="*/ 34 w 151"/>
                  <a:gd name="T23" fmla="*/ 206 h 233"/>
                  <a:gd name="T24" fmla="*/ 10 w 151"/>
                  <a:gd name="T25" fmla="*/ 163 h 233"/>
                  <a:gd name="T26" fmla="*/ 0 w 151"/>
                  <a:gd name="T27" fmla="*/ 95 h 233"/>
                  <a:gd name="T28" fmla="*/ 0 w 151"/>
                  <a:gd name="T29" fmla="*/ 95 h 233"/>
                  <a:gd name="T30" fmla="*/ 10 w 151"/>
                  <a:gd name="T31" fmla="*/ 34 h 233"/>
                  <a:gd name="T32" fmla="*/ 34 w 151"/>
                  <a:gd name="T33" fmla="*/ 0 h 233"/>
                  <a:gd name="T34" fmla="*/ 65 w 151"/>
                  <a:gd name="T35" fmla="*/ 12 h 2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1"/>
                  <a:gd name="T55" fmla="*/ 0 h 233"/>
                  <a:gd name="T56" fmla="*/ 151 w 151"/>
                  <a:gd name="T57" fmla="*/ 233 h 2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1" h="233">
                    <a:moveTo>
                      <a:pt x="65" y="12"/>
                    </a:moveTo>
                    <a:lnTo>
                      <a:pt x="92" y="27"/>
                    </a:lnTo>
                    <a:lnTo>
                      <a:pt x="123" y="55"/>
                    </a:lnTo>
                    <a:lnTo>
                      <a:pt x="138" y="83"/>
                    </a:lnTo>
                    <a:lnTo>
                      <a:pt x="151" y="110"/>
                    </a:lnTo>
                    <a:lnTo>
                      <a:pt x="151" y="144"/>
                    </a:lnTo>
                    <a:lnTo>
                      <a:pt x="138" y="199"/>
                    </a:lnTo>
                    <a:lnTo>
                      <a:pt x="111" y="233"/>
                    </a:lnTo>
                    <a:lnTo>
                      <a:pt x="65" y="227"/>
                    </a:lnTo>
                    <a:lnTo>
                      <a:pt x="34" y="206"/>
                    </a:lnTo>
                    <a:lnTo>
                      <a:pt x="10" y="163"/>
                    </a:lnTo>
                    <a:lnTo>
                      <a:pt x="0" y="95"/>
                    </a:lnTo>
                    <a:lnTo>
                      <a:pt x="10" y="34"/>
                    </a:lnTo>
                    <a:lnTo>
                      <a:pt x="34" y="0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A16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99" name="Freeform 322"/>
              <p:cNvSpPr>
                <a:spLocks/>
              </p:cNvSpPr>
              <p:nvPr/>
            </p:nvSpPr>
            <p:spPr bwMode="auto">
              <a:xfrm>
                <a:off x="4535" y="1356"/>
                <a:ext cx="138" cy="212"/>
              </a:xfrm>
              <a:custGeom>
                <a:avLst/>
                <a:gdLst>
                  <a:gd name="T0" fmla="*/ 65 w 138"/>
                  <a:gd name="T1" fmla="*/ 6 h 212"/>
                  <a:gd name="T2" fmla="*/ 92 w 138"/>
                  <a:gd name="T3" fmla="*/ 21 h 212"/>
                  <a:gd name="T4" fmla="*/ 117 w 138"/>
                  <a:gd name="T5" fmla="*/ 49 h 212"/>
                  <a:gd name="T6" fmla="*/ 126 w 138"/>
                  <a:gd name="T7" fmla="*/ 77 h 212"/>
                  <a:gd name="T8" fmla="*/ 138 w 138"/>
                  <a:gd name="T9" fmla="*/ 104 h 212"/>
                  <a:gd name="T10" fmla="*/ 132 w 138"/>
                  <a:gd name="T11" fmla="*/ 138 h 212"/>
                  <a:gd name="T12" fmla="*/ 132 w 138"/>
                  <a:gd name="T13" fmla="*/ 138 h 212"/>
                  <a:gd name="T14" fmla="*/ 126 w 138"/>
                  <a:gd name="T15" fmla="*/ 184 h 212"/>
                  <a:gd name="T16" fmla="*/ 111 w 138"/>
                  <a:gd name="T17" fmla="*/ 212 h 212"/>
                  <a:gd name="T18" fmla="*/ 65 w 138"/>
                  <a:gd name="T19" fmla="*/ 206 h 212"/>
                  <a:gd name="T20" fmla="*/ 65 w 138"/>
                  <a:gd name="T21" fmla="*/ 206 h 212"/>
                  <a:gd name="T22" fmla="*/ 37 w 138"/>
                  <a:gd name="T23" fmla="*/ 184 h 212"/>
                  <a:gd name="T24" fmla="*/ 16 w 138"/>
                  <a:gd name="T25" fmla="*/ 144 h 212"/>
                  <a:gd name="T26" fmla="*/ 0 w 138"/>
                  <a:gd name="T27" fmla="*/ 89 h 212"/>
                  <a:gd name="T28" fmla="*/ 0 w 138"/>
                  <a:gd name="T29" fmla="*/ 89 h 212"/>
                  <a:gd name="T30" fmla="*/ 16 w 138"/>
                  <a:gd name="T31" fmla="*/ 34 h 212"/>
                  <a:gd name="T32" fmla="*/ 37 w 138"/>
                  <a:gd name="T33" fmla="*/ 0 h 212"/>
                  <a:gd name="T34" fmla="*/ 65 w 138"/>
                  <a:gd name="T35" fmla="*/ 6 h 2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8"/>
                  <a:gd name="T55" fmla="*/ 0 h 212"/>
                  <a:gd name="T56" fmla="*/ 138 w 138"/>
                  <a:gd name="T57" fmla="*/ 212 h 21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8" h="212">
                    <a:moveTo>
                      <a:pt x="65" y="6"/>
                    </a:moveTo>
                    <a:lnTo>
                      <a:pt x="92" y="21"/>
                    </a:lnTo>
                    <a:lnTo>
                      <a:pt x="117" y="49"/>
                    </a:lnTo>
                    <a:lnTo>
                      <a:pt x="126" y="77"/>
                    </a:lnTo>
                    <a:lnTo>
                      <a:pt x="138" y="104"/>
                    </a:lnTo>
                    <a:lnTo>
                      <a:pt x="132" y="138"/>
                    </a:lnTo>
                    <a:lnTo>
                      <a:pt x="126" y="184"/>
                    </a:lnTo>
                    <a:lnTo>
                      <a:pt x="111" y="212"/>
                    </a:lnTo>
                    <a:lnTo>
                      <a:pt x="65" y="206"/>
                    </a:lnTo>
                    <a:lnTo>
                      <a:pt x="37" y="184"/>
                    </a:lnTo>
                    <a:lnTo>
                      <a:pt x="16" y="144"/>
                    </a:lnTo>
                    <a:lnTo>
                      <a:pt x="0" y="89"/>
                    </a:lnTo>
                    <a:lnTo>
                      <a:pt x="16" y="34"/>
                    </a:lnTo>
                    <a:lnTo>
                      <a:pt x="37" y="0"/>
                    </a:lnTo>
                    <a:lnTo>
                      <a:pt x="65" y="6"/>
                    </a:lnTo>
                    <a:close/>
                  </a:path>
                </a:pathLst>
              </a:custGeom>
              <a:solidFill>
                <a:srgbClr val="A66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00" name="Freeform 323"/>
              <p:cNvSpPr>
                <a:spLocks/>
              </p:cNvSpPr>
              <p:nvPr/>
            </p:nvSpPr>
            <p:spPr bwMode="auto">
              <a:xfrm>
                <a:off x="4551" y="1368"/>
                <a:ext cx="116" cy="181"/>
              </a:xfrm>
              <a:custGeom>
                <a:avLst/>
                <a:gdLst>
                  <a:gd name="T0" fmla="*/ 49 w 116"/>
                  <a:gd name="T1" fmla="*/ 9 h 181"/>
                  <a:gd name="T2" fmla="*/ 89 w 116"/>
                  <a:gd name="T3" fmla="*/ 31 h 181"/>
                  <a:gd name="T4" fmla="*/ 110 w 116"/>
                  <a:gd name="T5" fmla="*/ 71 h 181"/>
                  <a:gd name="T6" fmla="*/ 116 w 116"/>
                  <a:gd name="T7" fmla="*/ 111 h 181"/>
                  <a:gd name="T8" fmla="*/ 116 w 116"/>
                  <a:gd name="T9" fmla="*/ 111 h 181"/>
                  <a:gd name="T10" fmla="*/ 107 w 116"/>
                  <a:gd name="T11" fmla="*/ 154 h 181"/>
                  <a:gd name="T12" fmla="*/ 89 w 116"/>
                  <a:gd name="T13" fmla="*/ 181 h 181"/>
                  <a:gd name="T14" fmla="*/ 49 w 116"/>
                  <a:gd name="T15" fmla="*/ 175 h 181"/>
                  <a:gd name="T16" fmla="*/ 49 w 116"/>
                  <a:gd name="T17" fmla="*/ 175 h 181"/>
                  <a:gd name="T18" fmla="*/ 27 w 116"/>
                  <a:gd name="T19" fmla="*/ 160 h 181"/>
                  <a:gd name="T20" fmla="*/ 6 w 116"/>
                  <a:gd name="T21" fmla="*/ 126 h 181"/>
                  <a:gd name="T22" fmla="*/ 0 w 116"/>
                  <a:gd name="T23" fmla="*/ 77 h 181"/>
                  <a:gd name="T24" fmla="*/ 0 w 116"/>
                  <a:gd name="T25" fmla="*/ 77 h 181"/>
                  <a:gd name="T26" fmla="*/ 12 w 116"/>
                  <a:gd name="T27" fmla="*/ 28 h 181"/>
                  <a:gd name="T28" fmla="*/ 27 w 116"/>
                  <a:gd name="T29" fmla="*/ 0 h 181"/>
                  <a:gd name="T30" fmla="*/ 49 w 116"/>
                  <a:gd name="T31" fmla="*/ 9 h 18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16"/>
                  <a:gd name="T49" fmla="*/ 0 h 181"/>
                  <a:gd name="T50" fmla="*/ 116 w 116"/>
                  <a:gd name="T51" fmla="*/ 181 h 18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16" h="181">
                    <a:moveTo>
                      <a:pt x="49" y="9"/>
                    </a:moveTo>
                    <a:lnTo>
                      <a:pt x="89" y="31"/>
                    </a:lnTo>
                    <a:lnTo>
                      <a:pt x="110" y="71"/>
                    </a:lnTo>
                    <a:lnTo>
                      <a:pt x="116" y="111"/>
                    </a:lnTo>
                    <a:lnTo>
                      <a:pt x="107" y="154"/>
                    </a:lnTo>
                    <a:lnTo>
                      <a:pt x="89" y="181"/>
                    </a:lnTo>
                    <a:lnTo>
                      <a:pt x="49" y="175"/>
                    </a:lnTo>
                    <a:lnTo>
                      <a:pt x="27" y="160"/>
                    </a:lnTo>
                    <a:lnTo>
                      <a:pt x="6" y="126"/>
                    </a:lnTo>
                    <a:lnTo>
                      <a:pt x="0" y="77"/>
                    </a:lnTo>
                    <a:lnTo>
                      <a:pt x="12" y="28"/>
                    </a:lnTo>
                    <a:lnTo>
                      <a:pt x="27" y="0"/>
                    </a:lnTo>
                    <a:lnTo>
                      <a:pt x="49" y="9"/>
                    </a:lnTo>
                    <a:close/>
                  </a:path>
                </a:pathLst>
              </a:custGeom>
              <a:solidFill>
                <a:srgbClr val="AC6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01" name="Freeform 324"/>
              <p:cNvSpPr>
                <a:spLocks/>
              </p:cNvSpPr>
              <p:nvPr/>
            </p:nvSpPr>
            <p:spPr bwMode="auto">
              <a:xfrm>
                <a:off x="4551" y="1371"/>
                <a:ext cx="101" cy="163"/>
              </a:xfrm>
              <a:custGeom>
                <a:avLst/>
                <a:gdLst>
                  <a:gd name="T0" fmla="*/ 49 w 101"/>
                  <a:gd name="T1" fmla="*/ 6 h 163"/>
                  <a:gd name="T2" fmla="*/ 83 w 101"/>
                  <a:gd name="T3" fmla="*/ 28 h 163"/>
                  <a:gd name="T4" fmla="*/ 101 w 101"/>
                  <a:gd name="T5" fmla="*/ 68 h 163"/>
                  <a:gd name="T6" fmla="*/ 101 w 101"/>
                  <a:gd name="T7" fmla="*/ 108 h 163"/>
                  <a:gd name="T8" fmla="*/ 101 w 101"/>
                  <a:gd name="T9" fmla="*/ 108 h 163"/>
                  <a:gd name="T10" fmla="*/ 101 w 101"/>
                  <a:gd name="T11" fmla="*/ 142 h 163"/>
                  <a:gd name="T12" fmla="*/ 83 w 101"/>
                  <a:gd name="T13" fmla="*/ 163 h 163"/>
                  <a:gd name="T14" fmla="*/ 49 w 101"/>
                  <a:gd name="T15" fmla="*/ 157 h 163"/>
                  <a:gd name="T16" fmla="*/ 49 w 101"/>
                  <a:gd name="T17" fmla="*/ 157 h 163"/>
                  <a:gd name="T18" fmla="*/ 27 w 101"/>
                  <a:gd name="T19" fmla="*/ 142 h 163"/>
                  <a:gd name="T20" fmla="*/ 12 w 101"/>
                  <a:gd name="T21" fmla="*/ 114 h 163"/>
                  <a:gd name="T22" fmla="*/ 0 w 101"/>
                  <a:gd name="T23" fmla="*/ 74 h 163"/>
                  <a:gd name="T24" fmla="*/ 0 w 101"/>
                  <a:gd name="T25" fmla="*/ 74 h 163"/>
                  <a:gd name="T26" fmla="*/ 12 w 101"/>
                  <a:gd name="T27" fmla="*/ 25 h 163"/>
                  <a:gd name="T28" fmla="*/ 27 w 101"/>
                  <a:gd name="T29" fmla="*/ 0 h 163"/>
                  <a:gd name="T30" fmla="*/ 49 w 101"/>
                  <a:gd name="T31" fmla="*/ 6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1"/>
                  <a:gd name="T49" fmla="*/ 0 h 163"/>
                  <a:gd name="T50" fmla="*/ 101 w 101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1" h="163">
                    <a:moveTo>
                      <a:pt x="49" y="6"/>
                    </a:moveTo>
                    <a:lnTo>
                      <a:pt x="83" y="28"/>
                    </a:lnTo>
                    <a:lnTo>
                      <a:pt x="101" y="68"/>
                    </a:lnTo>
                    <a:lnTo>
                      <a:pt x="101" y="108"/>
                    </a:lnTo>
                    <a:lnTo>
                      <a:pt x="101" y="142"/>
                    </a:lnTo>
                    <a:lnTo>
                      <a:pt x="83" y="163"/>
                    </a:lnTo>
                    <a:lnTo>
                      <a:pt x="49" y="157"/>
                    </a:lnTo>
                    <a:lnTo>
                      <a:pt x="27" y="142"/>
                    </a:lnTo>
                    <a:lnTo>
                      <a:pt x="12" y="114"/>
                    </a:lnTo>
                    <a:lnTo>
                      <a:pt x="0" y="74"/>
                    </a:lnTo>
                    <a:lnTo>
                      <a:pt x="12" y="25"/>
                    </a:lnTo>
                    <a:lnTo>
                      <a:pt x="27" y="0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B173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02" name="Freeform 325"/>
              <p:cNvSpPr>
                <a:spLocks/>
              </p:cNvSpPr>
              <p:nvPr/>
            </p:nvSpPr>
            <p:spPr bwMode="auto">
              <a:xfrm>
                <a:off x="4569" y="1377"/>
                <a:ext cx="83" cy="139"/>
              </a:xfrm>
              <a:custGeom>
                <a:avLst/>
                <a:gdLst>
                  <a:gd name="T0" fmla="*/ 31 w 83"/>
                  <a:gd name="T1" fmla="*/ 0 h 139"/>
                  <a:gd name="T2" fmla="*/ 58 w 83"/>
                  <a:gd name="T3" fmla="*/ 22 h 139"/>
                  <a:gd name="T4" fmla="*/ 83 w 83"/>
                  <a:gd name="T5" fmla="*/ 56 h 139"/>
                  <a:gd name="T6" fmla="*/ 83 w 83"/>
                  <a:gd name="T7" fmla="*/ 83 h 139"/>
                  <a:gd name="T8" fmla="*/ 83 w 83"/>
                  <a:gd name="T9" fmla="*/ 83 h 139"/>
                  <a:gd name="T10" fmla="*/ 77 w 83"/>
                  <a:gd name="T11" fmla="*/ 117 h 139"/>
                  <a:gd name="T12" fmla="*/ 58 w 83"/>
                  <a:gd name="T13" fmla="*/ 139 h 139"/>
                  <a:gd name="T14" fmla="*/ 31 w 83"/>
                  <a:gd name="T15" fmla="*/ 136 h 139"/>
                  <a:gd name="T16" fmla="*/ 31 w 83"/>
                  <a:gd name="T17" fmla="*/ 136 h 139"/>
                  <a:gd name="T18" fmla="*/ 15 w 83"/>
                  <a:gd name="T19" fmla="*/ 123 h 139"/>
                  <a:gd name="T20" fmla="*/ 3 w 83"/>
                  <a:gd name="T21" fmla="*/ 102 h 139"/>
                  <a:gd name="T22" fmla="*/ 0 w 83"/>
                  <a:gd name="T23" fmla="*/ 68 h 139"/>
                  <a:gd name="T24" fmla="*/ 0 w 83"/>
                  <a:gd name="T25" fmla="*/ 68 h 139"/>
                  <a:gd name="T26" fmla="*/ 3 w 83"/>
                  <a:gd name="T27" fmla="*/ 22 h 139"/>
                  <a:gd name="T28" fmla="*/ 15 w 83"/>
                  <a:gd name="T29" fmla="*/ 0 h 139"/>
                  <a:gd name="T30" fmla="*/ 31 w 83"/>
                  <a:gd name="T31" fmla="*/ 0 h 13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3"/>
                  <a:gd name="T49" fmla="*/ 0 h 139"/>
                  <a:gd name="T50" fmla="*/ 83 w 83"/>
                  <a:gd name="T51" fmla="*/ 139 h 13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3" h="139">
                    <a:moveTo>
                      <a:pt x="31" y="0"/>
                    </a:moveTo>
                    <a:lnTo>
                      <a:pt x="58" y="22"/>
                    </a:lnTo>
                    <a:lnTo>
                      <a:pt x="83" y="56"/>
                    </a:lnTo>
                    <a:lnTo>
                      <a:pt x="83" y="83"/>
                    </a:lnTo>
                    <a:lnTo>
                      <a:pt x="77" y="117"/>
                    </a:lnTo>
                    <a:lnTo>
                      <a:pt x="58" y="139"/>
                    </a:lnTo>
                    <a:lnTo>
                      <a:pt x="31" y="136"/>
                    </a:lnTo>
                    <a:lnTo>
                      <a:pt x="15" y="123"/>
                    </a:lnTo>
                    <a:lnTo>
                      <a:pt x="3" y="102"/>
                    </a:lnTo>
                    <a:lnTo>
                      <a:pt x="0" y="68"/>
                    </a:lnTo>
                    <a:lnTo>
                      <a:pt x="3" y="22"/>
                    </a:lnTo>
                    <a:lnTo>
                      <a:pt x="15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67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03" name="Freeform 326"/>
              <p:cNvSpPr>
                <a:spLocks/>
              </p:cNvSpPr>
              <p:nvPr/>
            </p:nvSpPr>
            <p:spPr bwMode="auto">
              <a:xfrm>
                <a:off x="4569" y="1390"/>
                <a:ext cx="83" cy="110"/>
              </a:xfrm>
              <a:custGeom>
                <a:avLst/>
                <a:gdLst>
                  <a:gd name="T0" fmla="*/ 31 w 83"/>
                  <a:gd name="T1" fmla="*/ 6 h 110"/>
                  <a:gd name="T2" fmla="*/ 58 w 83"/>
                  <a:gd name="T3" fmla="*/ 15 h 110"/>
                  <a:gd name="T4" fmla="*/ 77 w 83"/>
                  <a:gd name="T5" fmla="*/ 43 h 110"/>
                  <a:gd name="T6" fmla="*/ 83 w 83"/>
                  <a:gd name="T7" fmla="*/ 70 h 110"/>
                  <a:gd name="T8" fmla="*/ 83 w 83"/>
                  <a:gd name="T9" fmla="*/ 70 h 110"/>
                  <a:gd name="T10" fmla="*/ 71 w 83"/>
                  <a:gd name="T11" fmla="*/ 95 h 110"/>
                  <a:gd name="T12" fmla="*/ 58 w 83"/>
                  <a:gd name="T13" fmla="*/ 110 h 110"/>
                  <a:gd name="T14" fmla="*/ 31 w 83"/>
                  <a:gd name="T15" fmla="*/ 104 h 110"/>
                  <a:gd name="T16" fmla="*/ 31 w 83"/>
                  <a:gd name="T17" fmla="*/ 104 h 110"/>
                  <a:gd name="T18" fmla="*/ 22 w 83"/>
                  <a:gd name="T19" fmla="*/ 95 h 110"/>
                  <a:gd name="T20" fmla="*/ 3 w 83"/>
                  <a:gd name="T21" fmla="*/ 70 h 110"/>
                  <a:gd name="T22" fmla="*/ 0 w 83"/>
                  <a:gd name="T23" fmla="*/ 37 h 110"/>
                  <a:gd name="T24" fmla="*/ 0 w 83"/>
                  <a:gd name="T25" fmla="*/ 37 h 110"/>
                  <a:gd name="T26" fmla="*/ 9 w 83"/>
                  <a:gd name="T27" fmla="*/ 9 h 110"/>
                  <a:gd name="T28" fmla="*/ 22 w 83"/>
                  <a:gd name="T29" fmla="*/ 0 h 110"/>
                  <a:gd name="T30" fmla="*/ 31 w 83"/>
                  <a:gd name="T31" fmla="*/ 6 h 1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3"/>
                  <a:gd name="T49" fmla="*/ 0 h 110"/>
                  <a:gd name="T50" fmla="*/ 83 w 83"/>
                  <a:gd name="T51" fmla="*/ 110 h 11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3" h="110">
                    <a:moveTo>
                      <a:pt x="31" y="6"/>
                    </a:moveTo>
                    <a:lnTo>
                      <a:pt x="58" y="15"/>
                    </a:lnTo>
                    <a:lnTo>
                      <a:pt x="77" y="43"/>
                    </a:lnTo>
                    <a:lnTo>
                      <a:pt x="83" y="70"/>
                    </a:lnTo>
                    <a:lnTo>
                      <a:pt x="71" y="95"/>
                    </a:lnTo>
                    <a:lnTo>
                      <a:pt x="58" y="110"/>
                    </a:lnTo>
                    <a:lnTo>
                      <a:pt x="31" y="104"/>
                    </a:lnTo>
                    <a:lnTo>
                      <a:pt x="22" y="95"/>
                    </a:lnTo>
                    <a:lnTo>
                      <a:pt x="3" y="70"/>
                    </a:lnTo>
                    <a:lnTo>
                      <a:pt x="0" y="37"/>
                    </a:lnTo>
                    <a:lnTo>
                      <a:pt x="9" y="9"/>
                    </a:lnTo>
                    <a:lnTo>
                      <a:pt x="22" y="0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BC7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04" name="Freeform 327"/>
              <p:cNvSpPr>
                <a:spLocks/>
              </p:cNvSpPr>
              <p:nvPr/>
            </p:nvSpPr>
            <p:spPr bwMode="auto">
              <a:xfrm>
                <a:off x="4584" y="1396"/>
                <a:ext cx="50" cy="89"/>
              </a:xfrm>
              <a:custGeom>
                <a:avLst/>
                <a:gdLst>
                  <a:gd name="T0" fmla="*/ 16 w 50"/>
                  <a:gd name="T1" fmla="*/ 0 h 89"/>
                  <a:gd name="T2" fmla="*/ 40 w 50"/>
                  <a:gd name="T3" fmla="*/ 15 h 89"/>
                  <a:gd name="T4" fmla="*/ 50 w 50"/>
                  <a:gd name="T5" fmla="*/ 31 h 89"/>
                  <a:gd name="T6" fmla="*/ 50 w 50"/>
                  <a:gd name="T7" fmla="*/ 49 h 89"/>
                  <a:gd name="T8" fmla="*/ 50 w 50"/>
                  <a:gd name="T9" fmla="*/ 49 h 89"/>
                  <a:gd name="T10" fmla="*/ 50 w 50"/>
                  <a:gd name="T11" fmla="*/ 71 h 89"/>
                  <a:gd name="T12" fmla="*/ 40 w 50"/>
                  <a:gd name="T13" fmla="*/ 89 h 89"/>
                  <a:gd name="T14" fmla="*/ 16 w 50"/>
                  <a:gd name="T15" fmla="*/ 83 h 89"/>
                  <a:gd name="T16" fmla="*/ 16 w 50"/>
                  <a:gd name="T17" fmla="*/ 83 h 89"/>
                  <a:gd name="T18" fmla="*/ 7 w 50"/>
                  <a:gd name="T19" fmla="*/ 77 h 89"/>
                  <a:gd name="T20" fmla="*/ 0 w 50"/>
                  <a:gd name="T21" fmla="*/ 61 h 89"/>
                  <a:gd name="T22" fmla="*/ 0 w 50"/>
                  <a:gd name="T23" fmla="*/ 31 h 89"/>
                  <a:gd name="T24" fmla="*/ 0 w 50"/>
                  <a:gd name="T25" fmla="*/ 31 h 89"/>
                  <a:gd name="T26" fmla="*/ 0 w 50"/>
                  <a:gd name="T27" fmla="*/ 9 h 89"/>
                  <a:gd name="T28" fmla="*/ 7 w 50"/>
                  <a:gd name="T29" fmla="*/ 0 h 89"/>
                  <a:gd name="T30" fmla="*/ 16 w 50"/>
                  <a:gd name="T31" fmla="*/ 0 h 8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89"/>
                  <a:gd name="T50" fmla="*/ 50 w 50"/>
                  <a:gd name="T51" fmla="*/ 89 h 8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89">
                    <a:moveTo>
                      <a:pt x="16" y="0"/>
                    </a:moveTo>
                    <a:lnTo>
                      <a:pt x="40" y="15"/>
                    </a:lnTo>
                    <a:lnTo>
                      <a:pt x="50" y="31"/>
                    </a:lnTo>
                    <a:lnTo>
                      <a:pt x="50" y="49"/>
                    </a:lnTo>
                    <a:lnTo>
                      <a:pt x="50" y="71"/>
                    </a:lnTo>
                    <a:lnTo>
                      <a:pt x="40" y="89"/>
                    </a:lnTo>
                    <a:lnTo>
                      <a:pt x="16" y="83"/>
                    </a:lnTo>
                    <a:lnTo>
                      <a:pt x="7" y="77"/>
                    </a:lnTo>
                    <a:lnTo>
                      <a:pt x="0" y="61"/>
                    </a:lnTo>
                    <a:lnTo>
                      <a:pt x="0" y="31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C18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05" name="Freeform 328"/>
              <p:cNvSpPr>
                <a:spLocks/>
              </p:cNvSpPr>
              <p:nvPr/>
            </p:nvSpPr>
            <p:spPr bwMode="auto">
              <a:xfrm>
                <a:off x="4584" y="1396"/>
                <a:ext cx="50" cy="71"/>
              </a:xfrm>
              <a:custGeom>
                <a:avLst/>
                <a:gdLst>
                  <a:gd name="T0" fmla="*/ 16 w 50"/>
                  <a:gd name="T1" fmla="*/ 64 h 71"/>
                  <a:gd name="T2" fmla="*/ 13 w 50"/>
                  <a:gd name="T3" fmla="*/ 61 h 71"/>
                  <a:gd name="T4" fmla="*/ 7 w 50"/>
                  <a:gd name="T5" fmla="*/ 49 h 71"/>
                  <a:gd name="T6" fmla="*/ 0 w 50"/>
                  <a:gd name="T7" fmla="*/ 31 h 71"/>
                  <a:gd name="T8" fmla="*/ 0 w 50"/>
                  <a:gd name="T9" fmla="*/ 31 h 71"/>
                  <a:gd name="T10" fmla="*/ 7 w 50"/>
                  <a:gd name="T11" fmla="*/ 15 h 71"/>
                  <a:gd name="T12" fmla="*/ 13 w 50"/>
                  <a:gd name="T13" fmla="*/ 0 h 71"/>
                  <a:gd name="T14" fmla="*/ 16 w 50"/>
                  <a:gd name="T15" fmla="*/ 0 h 71"/>
                  <a:gd name="T16" fmla="*/ 16 w 50"/>
                  <a:gd name="T17" fmla="*/ 0 h 71"/>
                  <a:gd name="T18" fmla="*/ 34 w 50"/>
                  <a:gd name="T19" fmla="*/ 15 h 71"/>
                  <a:gd name="T20" fmla="*/ 43 w 50"/>
                  <a:gd name="T21" fmla="*/ 31 h 71"/>
                  <a:gd name="T22" fmla="*/ 50 w 50"/>
                  <a:gd name="T23" fmla="*/ 49 h 71"/>
                  <a:gd name="T24" fmla="*/ 50 w 50"/>
                  <a:gd name="T25" fmla="*/ 49 h 71"/>
                  <a:gd name="T26" fmla="*/ 43 w 50"/>
                  <a:gd name="T27" fmla="*/ 61 h 71"/>
                  <a:gd name="T28" fmla="*/ 34 w 50"/>
                  <a:gd name="T29" fmla="*/ 71 h 71"/>
                  <a:gd name="T30" fmla="*/ 16 w 50"/>
                  <a:gd name="T31" fmla="*/ 64 h 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71"/>
                  <a:gd name="T50" fmla="*/ 50 w 50"/>
                  <a:gd name="T51" fmla="*/ 71 h 7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71">
                    <a:moveTo>
                      <a:pt x="16" y="64"/>
                    </a:moveTo>
                    <a:lnTo>
                      <a:pt x="13" y="61"/>
                    </a:lnTo>
                    <a:lnTo>
                      <a:pt x="7" y="49"/>
                    </a:lnTo>
                    <a:lnTo>
                      <a:pt x="0" y="31"/>
                    </a:lnTo>
                    <a:lnTo>
                      <a:pt x="7" y="15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34" y="15"/>
                    </a:lnTo>
                    <a:lnTo>
                      <a:pt x="43" y="31"/>
                    </a:lnTo>
                    <a:lnTo>
                      <a:pt x="50" y="49"/>
                    </a:lnTo>
                    <a:lnTo>
                      <a:pt x="43" y="61"/>
                    </a:lnTo>
                    <a:lnTo>
                      <a:pt x="34" y="71"/>
                    </a:lnTo>
                    <a:lnTo>
                      <a:pt x="16" y="64"/>
                    </a:lnTo>
                    <a:close/>
                  </a:path>
                </a:pathLst>
              </a:custGeom>
              <a:solidFill>
                <a:srgbClr val="C68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06" name="Freeform 329"/>
              <p:cNvSpPr>
                <a:spLocks/>
              </p:cNvSpPr>
              <p:nvPr/>
            </p:nvSpPr>
            <p:spPr bwMode="auto">
              <a:xfrm>
                <a:off x="4495" y="1694"/>
                <a:ext cx="77" cy="55"/>
              </a:xfrm>
              <a:custGeom>
                <a:avLst/>
                <a:gdLst>
                  <a:gd name="T0" fmla="*/ 22 w 77"/>
                  <a:gd name="T1" fmla="*/ 0 h 55"/>
                  <a:gd name="T2" fmla="*/ 50 w 77"/>
                  <a:gd name="T3" fmla="*/ 12 h 55"/>
                  <a:gd name="T4" fmla="*/ 68 w 77"/>
                  <a:gd name="T5" fmla="*/ 27 h 55"/>
                  <a:gd name="T6" fmla="*/ 77 w 77"/>
                  <a:gd name="T7" fmla="*/ 46 h 55"/>
                  <a:gd name="T8" fmla="*/ 74 w 77"/>
                  <a:gd name="T9" fmla="*/ 55 h 55"/>
                  <a:gd name="T10" fmla="*/ 56 w 77"/>
                  <a:gd name="T11" fmla="*/ 49 h 55"/>
                  <a:gd name="T12" fmla="*/ 56 w 77"/>
                  <a:gd name="T13" fmla="*/ 49 h 55"/>
                  <a:gd name="T14" fmla="*/ 50 w 77"/>
                  <a:gd name="T15" fmla="*/ 46 h 55"/>
                  <a:gd name="T16" fmla="*/ 28 w 77"/>
                  <a:gd name="T17" fmla="*/ 46 h 55"/>
                  <a:gd name="T18" fmla="*/ 7 w 77"/>
                  <a:gd name="T19" fmla="*/ 49 h 55"/>
                  <a:gd name="T20" fmla="*/ 7 w 77"/>
                  <a:gd name="T21" fmla="*/ 49 h 55"/>
                  <a:gd name="T22" fmla="*/ 0 w 77"/>
                  <a:gd name="T23" fmla="*/ 34 h 55"/>
                  <a:gd name="T24" fmla="*/ 0 w 77"/>
                  <a:gd name="T25" fmla="*/ 12 h 55"/>
                  <a:gd name="T26" fmla="*/ 22 w 77"/>
                  <a:gd name="T27" fmla="*/ 0 h 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7"/>
                  <a:gd name="T43" fmla="*/ 0 h 55"/>
                  <a:gd name="T44" fmla="*/ 77 w 77"/>
                  <a:gd name="T45" fmla="*/ 55 h 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7" h="55">
                    <a:moveTo>
                      <a:pt x="22" y="0"/>
                    </a:moveTo>
                    <a:lnTo>
                      <a:pt x="50" y="12"/>
                    </a:lnTo>
                    <a:lnTo>
                      <a:pt x="68" y="27"/>
                    </a:lnTo>
                    <a:lnTo>
                      <a:pt x="77" y="46"/>
                    </a:lnTo>
                    <a:lnTo>
                      <a:pt x="74" y="55"/>
                    </a:lnTo>
                    <a:lnTo>
                      <a:pt x="56" y="49"/>
                    </a:lnTo>
                    <a:lnTo>
                      <a:pt x="50" y="46"/>
                    </a:lnTo>
                    <a:lnTo>
                      <a:pt x="28" y="46"/>
                    </a:lnTo>
                    <a:lnTo>
                      <a:pt x="7" y="49"/>
                    </a:lnTo>
                    <a:lnTo>
                      <a:pt x="0" y="34"/>
                    </a:lnTo>
                    <a:lnTo>
                      <a:pt x="0" y="12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9E6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07" name="Freeform 330"/>
              <p:cNvSpPr>
                <a:spLocks/>
              </p:cNvSpPr>
              <p:nvPr/>
            </p:nvSpPr>
            <p:spPr bwMode="auto">
              <a:xfrm>
                <a:off x="4502" y="1712"/>
                <a:ext cx="67" cy="31"/>
              </a:xfrm>
              <a:custGeom>
                <a:avLst/>
                <a:gdLst>
                  <a:gd name="T0" fmla="*/ 15 w 67"/>
                  <a:gd name="T1" fmla="*/ 0 h 31"/>
                  <a:gd name="T2" fmla="*/ 49 w 67"/>
                  <a:gd name="T3" fmla="*/ 9 h 31"/>
                  <a:gd name="T4" fmla="*/ 67 w 67"/>
                  <a:gd name="T5" fmla="*/ 31 h 31"/>
                  <a:gd name="T6" fmla="*/ 49 w 67"/>
                  <a:gd name="T7" fmla="*/ 31 h 31"/>
                  <a:gd name="T8" fmla="*/ 49 w 67"/>
                  <a:gd name="T9" fmla="*/ 31 h 31"/>
                  <a:gd name="T10" fmla="*/ 43 w 67"/>
                  <a:gd name="T11" fmla="*/ 28 h 31"/>
                  <a:gd name="T12" fmla="*/ 27 w 67"/>
                  <a:gd name="T13" fmla="*/ 28 h 31"/>
                  <a:gd name="T14" fmla="*/ 15 w 67"/>
                  <a:gd name="T15" fmla="*/ 31 h 31"/>
                  <a:gd name="T16" fmla="*/ 15 w 67"/>
                  <a:gd name="T17" fmla="*/ 31 h 31"/>
                  <a:gd name="T18" fmla="*/ 0 w 67"/>
                  <a:gd name="T19" fmla="*/ 22 h 31"/>
                  <a:gd name="T20" fmla="*/ 0 w 67"/>
                  <a:gd name="T21" fmla="*/ 3 h 31"/>
                  <a:gd name="T22" fmla="*/ 15 w 67"/>
                  <a:gd name="T23" fmla="*/ 0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7"/>
                  <a:gd name="T37" fmla="*/ 0 h 31"/>
                  <a:gd name="T38" fmla="*/ 67 w 67"/>
                  <a:gd name="T39" fmla="*/ 31 h 3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7" h="31">
                    <a:moveTo>
                      <a:pt x="15" y="0"/>
                    </a:moveTo>
                    <a:lnTo>
                      <a:pt x="49" y="9"/>
                    </a:lnTo>
                    <a:lnTo>
                      <a:pt x="67" y="31"/>
                    </a:lnTo>
                    <a:lnTo>
                      <a:pt x="49" y="31"/>
                    </a:lnTo>
                    <a:lnTo>
                      <a:pt x="43" y="28"/>
                    </a:lnTo>
                    <a:lnTo>
                      <a:pt x="27" y="28"/>
                    </a:lnTo>
                    <a:lnTo>
                      <a:pt x="15" y="31"/>
                    </a:lnTo>
                    <a:lnTo>
                      <a:pt x="0" y="22"/>
                    </a:lnTo>
                    <a:lnTo>
                      <a:pt x="0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AC6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08" name="Freeform 331"/>
              <p:cNvSpPr>
                <a:spLocks/>
              </p:cNvSpPr>
              <p:nvPr/>
            </p:nvSpPr>
            <p:spPr bwMode="auto">
              <a:xfrm>
                <a:off x="4508" y="1712"/>
                <a:ext cx="55" cy="31"/>
              </a:xfrm>
              <a:custGeom>
                <a:avLst/>
                <a:gdLst>
                  <a:gd name="T0" fmla="*/ 27 w 55"/>
                  <a:gd name="T1" fmla="*/ 0 h 31"/>
                  <a:gd name="T2" fmla="*/ 43 w 55"/>
                  <a:gd name="T3" fmla="*/ 9 h 31"/>
                  <a:gd name="T4" fmla="*/ 55 w 55"/>
                  <a:gd name="T5" fmla="*/ 31 h 31"/>
                  <a:gd name="T6" fmla="*/ 43 w 55"/>
                  <a:gd name="T7" fmla="*/ 31 h 31"/>
                  <a:gd name="T8" fmla="*/ 43 w 55"/>
                  <a:gd name="T9" fmla="*/ 31 h 31"/>
                  <a:gd name="T10" fmla="*/ 37 w 55"/>
                  <a:gd name="T11" fmla="*/ 28 h 31"/>
                  <a:gd name="T12" fmla="*/ 21 w 55"/>
                  <a:gd name="T13" fmla="*/ 28 h 31"/>
                  <a:gd name="T14" fmla="*/ 9 w 55"/>
                  <a:gd name="T15" fmla="*/ 31 h 31"/>
                  <a:gd name="T16" fmla="*/ 9 w 55"/>
                  <a:gd name="T17" fmla="*/ 31 h 31"/>
                  <a:gd name="T18" fmla="*/ 0 w 55"/>
                  <a:gd name="T19" fmla="*/ 22 h 31"/>
                  <a:gd name="T20" fmla="*/ 6 w 55"/>
                  <a:gd name="T21" fmla="*/ 3 h 31"/>
                  <a:gd name="T22" fmla="*/ 27 w 55"/>
                  <a:gd name="T23" fmla="*/ 0 h 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5"/>
                  <a:gd name="T37" fmla="*/ 0 h 31"/>
                  <a:gd name="T38" fmla="*/ 55 w 55"/>
                  <a:gd name="T39" fmla="*/ 31 h 3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5" h="31">
                    <a:moveTo>
                      <a:pt x="27" y="0"/>
                    </a:moveTo>
                    <a:lnTo>
                      <a:pt x="43" y="9"/>
                    </a:lnTo>
                    <a:lnTo>
                      <a:pt x="55" y="31"/>
                    </a:lnTo>
                    <a:lnTo>
                      <a:pt x="43" y="31"/>
                    </a:lnTo>
                    <a:lnTo>
                      <a:pt x="37" y="28"/>
                    </a:lnTo>
                    <a:lnTo>
                      <a:pt x="21" y="28"/>
                    </a:lnTo>
                    <a:lnTo>
                      <a:pt x="9" y="31"/>
                    </a:lnTo>
                    <a:lnTo>
                      <a:pt x="0" y="22"/>
                    </a:lnTo>
                    <a:lnTo>
                      <a:pt x="6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97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09" name="Freeform 332"/>
              <p:cNvSpPr>
                <a:spLocks/>
              </p:cNvSpPr>
              <p:nvPr/>
            </p:nvSpPr>
            <p:spPr bwMode="auto">
              <a:xfrm>
                <a:off x="4514" y="1728"/>
                <a:ext cx="37" cy="15"/>
              </a:xfrm>
              <a:custGeom>
                <a:avLst/>
                <a:gdLst>
                  <a:gd name="T0" fmla="*/ 21 w 37"/>
                  <a:gd name="T1" fmla="*/ 15 h 15"/>
                  <a:gd name="T2" fmla="*/ 21 w 37"/>
                  <a:gd name="T3" fmla="*/ 12 h 15"/>
                  <a:gd name="T4" fmla="*/ 15 w 37"/>
                  <a:gd name="T5" fmla="*/ 12 h 15"/>
                  <a:gd name="T6" fmla="*/ 3 w 37"/>
                  <a:gd name="T7" fmla="*/ 15 h 15"/>
                  <a:gd name="T8" fmla="*/ 3 w 37"/>
                  <a:gd name="T9" fmla="*/ 15 h 15"/>
                  <a:gd name="T10" fmla="*/ 0 w 37"/>
                  <a:gd name="T11" fmla="*/ 6 h 15"/>
                  <a:gd name="T12" fmla="*/ 3 w 37"/>
                  <a:gd name="T13" fmla="*/ 0 h 15"/>
                  <a:gd name="T14" fmla="*/ 21 w 37"/>
                  <a:gd name="T15" fmla="*/ 0 h 15"/>
                  <a:gd name="T16" fmla="*/ 21 w 37"/>
                  <a:gd name="T17" fmla="*/ 0 h 15"/>
                  <a:gd name="T18" fmla="*/ 31 w 37"/>
                  <a:gd name="T19" fmla="*/ 0 h 15"/>
                  <a:gd name="T20" fmla="*/ 37 w 37"/>
                  <a:gd name="T21" fmla="*/ 12 h 15"/>
                  <a:gd name="T22" fmla="*/ 21 w 37"/>
                  <a:gd name="T23" fmla="*/ 15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7"/>
                  <a:gd name="T37" fmla="*/ 0 h 15"/>
                  <a:gd name="T38" fmla="*/ 37 w 37"/>
                  <a:gd name="T39" fmla="*/ 15 h 1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7" h="15">
                    <a:moveTo>
                      <a:pt x="21" y="15"/>
                    </a:moveTo>
                    <a:lnTo>
                      <a:pt x="21" y="12"/>
                    </a:lnTo>
                    <a:lnTo>
                      <a:pt x="15" y="12"/>
                    </a:lnTo>
                    <a:lnTo>
                      <a:pt x="3" y="15"/>
                    </a:lnTo>
                    <a:lnTo>
                      <a:pt x="0" y="6"/>
                    </a:lnTo>
                    <a:lnTo>
                      <a:pt x="3" y="0"/>
                    </a:lnTo>
                    <a:lnTo>
                      <a:pt x="21" y="0"/>
                    </a:lnTo>
                    <a:lnTo>
                      <a:pt x="31" y="0"/>
                    </a:lnTo>
                    <a:lnTo>
                      <a:pt x="37" y="12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C68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10" name="Freeform 333"/>
              <p:cNvSpPr>
                <a:spLocks/>
              </p:cNvSpPr>
              <p:nvPr/>
            </p:nvSpPr>
            <p:spPr bwMode="auto">
              <a:xfrm>
                <a:off x="4207" y="1715"/>
                <a:ext cx="129" cy="301"/>
              </a:xfrm>
              <a:custGeom>
                <a:avLst/>
                <a:gdLst>
                  <a:gd name="T0" fmla="*/ 12 w 129"/>
                  <a:gd name="T1" fmla="*/ 280 h 301"/>
                  <a:gd name="T2" fmla="*/ 6 w 129"/>
                  <a:gd name="T3" fmla="*/ 246 h 301"/>
                  <a:gd name="T4" fmla="*/ 0 w 129"/>
                  <a:gd name="T5" fmla="*/ 169 h 301"/>
                  <a:gd name="T6" fmla="*/ 12 w 129"/>
                  <a:gd name="T7" fmla="*/ 62 h 301"/>
                  <a:gd name="T8" fmla="*/ 12 w 129"/>
                  <a:gd name="T9" fmla="*/ 62 h 301"/>
                  <a:gd name="T10" fmla="*/ 21 w 129"/>
                  <a:gd name="T11" fmla="*/ 28 h 301"/>
                  <a:gd name="T12" fmla="*/ 40 w 129"/>
                  <a:gd name="T13" fmla="*/ 6 h 301"/>
                  <a:gd name="T14" fmla="*/ 61 w 129"/>
                  <a:gd name="T15" fmla="*/ 0 h 301"/>
                  <a:gd name="T16" fmla="*/ 76 w 129"/>
                  <a:gd name="T17" fmla="*/ 6 h 301"/>
                  <a:gd name="T18" fmla="*/ 101 w 129"/>
                  <a:gd name="T19" fmla="*/ 13 h 301"/>
                  <a:gd name="T20" fmla="*/ 116 w 129"/>
                  <a:gd name="T21" fmla="*/ 28 h 301"/>
                  <a:gd name="T22" fmla="*/ 129 w 129"/>
                  <a:gd name="T23" fmla="*/ 46 h 301"/>
                  <a:gd name="T24" fmla="*/ 129 w 129"/>
                  <a:gd name="T25" fmla="*/ 46 h 301"/>
                  <a:gd name="T26" fmla="*/ 123 w 129"/>
                  <a:gd name="T27" fmla="*/ 96 h 301"/>
                  <a:gd name="T28" fmla="*/ 101 w 129"/>
                  <a:gd name="T29" fmla="*/ 157 h 301"/>
                  <a:gd name="T30" fmla="*/ 76 w 129"/>
                  <a:gd name="T31" fmla="*/ 231 h 301"/>
                  <a:gd name="T32" fmla="*/ 76 w 129"/>
                  <a:gd name="T33" fmla="*/ 231 h 301"/>
                  <a:gd name="T34" fmla="*/ 61 w 129"/>
                  <a:gd name="T35" fmla="*/ 286 h 301"/>
                  <a:gd name="T36" fmla="*/ 34 w 129"/>
                  <a:gd name="T37" fmla="*/ 301 h 301"/>
                  <a:gd name="T38" fmla="*/ 12 w 129"/>
                  <a:gd name="T39" fmla="*/ 280 h 3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9"/>
                  <a:gd name="T61" fmla="*/ 0 h 301"/>
                  <a:gd name="T62" fmla="*/ 129 w 129"/>
                  <a:gd name="T63" fmla="*/ 301 h 30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9" h="301">
                    <a:moveTo>
                      <a:pt x="12" y="280"/>
                    </a:moveTo>
                    <a:lnTo>
                      <a:pt x="6" y="246"/>
                    </a:lnTo>
                    <a:lnTo>
                      <a:pt x="0" y="169"/>
                    </a:lnTo>
                    <a:lnTo>
                      <a:pt x="12" y="62"/>
                    </a:lnTo>
                    <a:lnTo>
                      <a:pt x="21" y="28"/>
                    </a:lnTo>
                    <a:lnTo>
                      <a:pt x="40" y="6"/>
                    </a:lnTo>
                    <a:lnTo>
                      <a:pt x="61" y="0"/>
                    </a:lnTo>
                    <a:lnTo>
                      <a:pt x="76" y="6"/>
                    </a:lnTo>
                    <a:lnTo>
                      <a:pt x="101" y="13"/>
                    </a:lnTo>
                    <a:lnTo>
                      <a:pt x="116" y="28"/>
                    </a:lnTo>
                    <a:lnTo>
                      <a:pt x="129" y="46"/>
                    </a:lnTo>
                    <a:lnTo>
                      <a:pt x="123" y="96"/>
                    </a:lnTo>
                    <a:lnTo>
                      <a:pt x="101" y="157"/>
                    </a:lnTo>
                    <a:lnTo>
                      <a:pt x="76" y="231"/>
                    </a:lnTo>
                    <a:lnTo>
                      <a:pt x="61" y="286"/>
                    </a:lnTo>
                    <a:lnTo>
                      <a:pt x="34" y="301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11" name="Freeform 334"/>
              <p:cNvSpPr>
                <a:spLocks/>
              </p:cNvSpPr>
              <p:nvPr/>
            </p:nvSpPr>
            <p:spPr bwMode="auto">
              <a:xfrm>
                <a:off x="4207" y="1728"/>
                <a:ext cx="110" cy="261"/>
              </a:xfrm>
              <a:custGeom>
                <a:avLst/>
                <a:gdLst>
                  <a:gd name="T0" fmla="*/ 76 w 110"/>
                  <a:gd name="T1" fmla="*/ 199 h 261"/>
                  <a:gd name="T2" fmla="*/ 61 w 110"/>
                  <a:gd name="T3" fmla="*/ 248 h 261"/>
                  <a:gd name="T4" fmla="*/ 34 w 110"/>
                  <a:gd name="T5" fmla="*/ 261 h 261"/>
                  <a:gd name="T6" fmla="*/ 12 w 110"/>
                  <a:gd name="T7" fmla="*/ 233 h 261"/>
                  <a:gd name="T8" fmla="*/ 12 w 110"/>
                  <a:gd name="T9" fmla="*/ 233 h 261"/>
                  <a:gd name="T10" fmla="*/ 6 w 110"/>
                  <a:gd name="T11" fmla="*/ 205 h 261"/>
                  <a:gd name="T12" fmla="*/ 0 w 110"/>
                  <a:gd name="T13" fmla="*/ 138 h 261"/>
                  <a:gd name="T14" fmla="*/ 12 w 110"/>
                  <a:gd name="T15" fmla="*/ 49 h 261"/>
                  <a:gd name="T16" fmla="*/ 12 w 110"/>
                  <a:gd name="T17" fmla="*/ 49 h 261"/>
                  <a:gd name="T18" fmla="*/ 27 w 110"/>
                  <a:gd name="T19" fmla="*/ 15 h 261"/>
                  <a:gd name="T20" fmla="*/ 46 w 110"/>
                  <a:gd name="T21" fmla="*/ 0 h 261"/>
                  <a:gd name="T22" fmla="*/ 67 w 110"/>
                  <a:gd name="T23" fmla="*/ 0 h 261"/>
                  <a:gd name="T24" fmla="*/ 89 w 110"/>
                  <a:gd name="T25" fmla="*/ 6 h 261"/>
                  <a:gd name="T26" fmla="*/ 101 w 110"/>
                  <a:gd name="T27" fmla="*/ 27 h 261"/>
                  <a:gd name="T28" fmla="*/ 110 w 110"/>
                  <a:gd name="T29" fmla="*/ 49 h 261"/>
                  <a:gd name="T30" fmla="*/ 110 w 110"/>
                  <a:gd name="T31" fmla="*/ 49 h 261"/>
                  <a:gd name="T32" fmla="*/ 110 w 110"/>
                  <a:gd name="T33" fmla="*/ 83 h 261"/>
                  <a:gd name="T34" fmla="*/ 95 w 110"/>
                  <a:gd name="T35" fmla="*/ 132 h 261"/>
                  <a:gd name="T36" fmla="*/ 76 w 110"/>
                  <a:gd name="T37" fmla="*/ 199 h 2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0"/>
                  <a:gd name="T58" fmla="*/ 0 h 261"/>
                  <a:gd name="T59" fmla="*/ 110 w 110"/>
                  <a:gd name="T60" fmla="*/ 261 h 2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0" h="261">
                    <a:moveTo>
                      <a:pt x="76" y="199"/>
                    </a:moveTo>
                    <a:lnTo>
                      <a:pt x="61" y="248"/>
                    </a:lnTo>
                    <a:lnTo>
                      <a:pt x="34" y="261"/>
                    </a:lnTo>
                    <a:lnTo>
                      <a:pt x="12" y="233"/>
                    </a:lnTo>
                    <a:lnTo>
                      <a:pt x="6" y="205"/>
                    </a:lnTo>
                    <a:lnTo>
                      <a:pt x="0" y="138"/>
                    </a:lnTo>
                    <a:lnTo>
                      <a:pt x="12" y="49"/>
                    </a:lnTo>
                    <a:lnTo>
                      <a:pt x="27" y="15"/>
                    </a:lnTo>
                    <a:lnTo>
                      <a:pt x="46" y="0"/>
                    </a:lnTo>
                    <a:lnTo>
                      <a:pt x="67" y="0"/>
                    </a:lnTo>
                    <a:lnTo>
                      <a:pt x="89" y="6"/>
                    </a:lnTo>
                    <a:lnTo>
                      <a:pt x="101" y="27"/>
                    </a:lnTo>
                    <a:lnTo>
                      <a:pt x="110" y="49"/>
                    </a:lnTo>
                    <a:lnTo>
                      <a:pt x="110" y="83"/>
                    </a:lnTo>
                    <a:lnTo>
                      <a:pt x="95" y="132"/>
                    </a:lnTo>
                    <a:lnTo>
                      <a:pt x="76" y="199"/>
                    </a:lnTo>
                    <a:close/>
                  </a:path>
                </a:pathLst>
              </a:custGeom>
              <a:solidFill>
                <a:srgbClr val="9A6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12" name="Freeform 335"/>
              <p:cNvSpPr>
                <a:spLocks/>
              </p:cNvSpPr>
              <p:nvPr/>
            </p:nvSpPr>
            <p:spPr bwMode="auto">
              <a:xfrm>
                <a:off x="4213" y="1734"/>
                <a:ext cx="104" cy="233"/>
              </a:xfrm>
              <a:custGeom>
                <a:avLst/>
                <a:gdLst>
                  <a:gd name="T0" fmla="*/ 70 w 104"/>
                  <a:gd name="T1" fmla="*/ 178 h 233"/>
                  <a:gd name="T2" fmla="*/ 55 w 104"/>
                  <a:gd name="T3" fmla="*/ 221 h 233"/>
                  <a:gd name="T4" fmla="*/ 28 w 104"/>
                  <a:gd name="T5" fmla="*/ 233 h 233"/>
                  <a:gd name="T6" fmla="*/ 6 w 104"/>
                  <a:gd name="T7" fmla="*/ 212 h 233"/>
                  <a:gd name="T8" fmla="*/ 6 w 104"/>
                  <a:gd name="T9" fmla="*/ 212 h 233"/>
                  <a:gd name="T10" fmla="*/ 0 w 104"/>
                  <a:gd name="T11" fmla="*/ 187 h 233"/>
                  <a:gd name="T12" fmla="*/ 0 w 104"/>
                  <a:gd name="T13" fmla="*/ 126 h 233"/>
                  <a:gd name="T14" fmla="*/ 6 w 104"/>
                  <a:gd name="T15" fmla="*/ 43 h 233"/>
                  <a:gd name="T16" fmla="*/ 6 w 104"/>
                  <a:gd name="T17" fmla="*/ 43 h 233"/>
                  <a:gd name="T18" fmla="*/ 21 w 104"/>
                  <a:gd name="T19" fmla="*/ 9 h 233"/>
                  <a:gd name="T20" fmla="*/ 40 w 104"/>
                  <a:gd name="T21" fmla="*/ 0 h 233"/>
                  <a:gd name="T22" fmla="*/ 61 w 104"/>
                  <a:gd name="T23" fmla="*/ 0 h 233"/>
                  <a:gd name="T24" fmla="*/ 77 w 104"/>
                  <a:gd name="T25" fmla="*/ 6 h 233"/>
                  <a:gd name="T26" fmla="*/ 95 w 104"/>
                  <a:gd name="T27" fmla="*/ 21 h 233"/>
                  <a:gd name="T28" fmla="*/ 104 w 104"/>
                  <a:gd name="T29" fmla="*/ 43 h 233"/>
                  <a:gd name="T30" fmla="*/ 104 w 104"/>
                  <a:gd name="T31" fmla="*/ 43 h 233"/>
                  <a:gd name="T32" fmla="*/ 98 w 104"/>
                  <a:gd name="T33" fmla="*/ 77 h 233"/>
                  <a:gd name="T34" fmla="*/ 83 w 104"/>
                  <a:gd name="T35" fmla="*/ 123 h 233"/>
                  <a:gd name="T36" fmla="*/ 70 w 104"/>
                  <a:gd name="T37" fmla="*/ 178 h 2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4"/>
                  <a:gd name="T58" fmla="*/ 0 h 233"/>
                  <a:gd name="T59" fmla="*/ 104 w 104"/>
                  <a:gd name="T60" fmla="*/ 233 h 2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4" h="233">
                    <a:moveTo>
                      <a:pt x="70" y="178"/>
                    </a:moveTo>
                    <a:lnTo>
                      <a:pt x="55" y="221"/>
                    </a:lnTo>
                    <a:lnTo>
                      <a:pt x="28" y="233"/>
                    </a:lnTo>
                    <a:lnTo>
                      <a:pt x="6" y="212"/>
                    </a:lnTo>
                    <a:lnTo>
                      <a:pt x="0" y="187"/>
                    </a:lnTo>
                    <a:lnTo>
                      <a:pt x="0" y="126"/>
                    </a:lnTo>
                    <a:lnTo>
                      <a:pt x="6" y="43"/>
                    </a:lnTo>
                    <a:lnTo>
                      <a:pt x="21" y="9"/>
                    </a:lnTo>
                    <a:lnTo>
                      <a:pt x="40" y="0"/>
                    </a:lnTo>
                    <a:lnTo>
                      <a:pt x="61" y="0"/>
                    </a:lnTo>
                    <a:lnTo>
                      <a:pt x="77" y="6"/>
                    </a:lnTo>
                    <a:lnTo>
                      <a:pt x="95" y="21"/>
                    </a:lnTo>
                    <a:lnTo>
                      <a:pt x="104" y="43"/>
                    </a:lnTo>
                    <a:lnTo>
                      <a:pt x="98" y="77"/>
                    </a:lnTo>
                    <a:lnTo>
                      <a:pt x="83" y="123"/>
                    </a:lnTo>
                    <a:lnTo>
                      <a:pt x="70" y="178"/>
                    </a:lnTo>
                    <a:close/>
                  </a:path>
                </a:pathLst>
              </a:custGeom>
              <a:solidFill>
                <a:srgbClr val="A36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13" name="Freeform 336"/>
              <p:cNvSpPr>
                <a:spLocks/>
              </p:cNvSpPr>
              <p:nvPr/>
            </p:nvSpPr>
            <p:spPr bwMode="auto">
              <a:xfrm>
                <a:off x="4213" y="1740"/>
                <a:ext cx="89" cy="206"/>
              </a:xfrm>
              <a:custGeom>
                <a:avLst/>
                <a:gdLst>
                  <a:gd name="T0" fmla="*/ 55 w 89"/>
                  <a:gd name="T1" fmla="*/ 153 h 206"/>
                  <a:gd name="T2" fmla="*/ 49 w 89"/>
                  <a:gd name="T3" fmla="*/ 193 h 206"/>
                  <a:gd name="T4" fmla="*/ 28 w 89"/>
                  <a:gd name="T5" fmla="*/ 206 h 206"/>
                  <a:gd name="T6" fmla="*/ 6 w 89"/>
                  <a:gd name="T7" fmla="*/ 187 h 206"/>
                  <a:gd name="T8" fmla="*/ 6 w 89"/>
                  <a:gd name="T9" fmla="*/ 187 h 206"/>
                  <a:gd name="T10" fmla="*/ 6 w 89"/>
                  <a:gd name="T11" fmla="*/ 166 h 206"/>
                  <a:gd name="T12" fmla="*/ 0 w 89"/>
                  <a:gd name="T13" fmla="*/ 110 h 206"/>
                  <a:gd name="T14" fmla="*/ 6 w 89"/>
                  <a:gd name="T15" fmla="*/ 37 h 206"/>
                  <a:gd name="T16" fmla="*/ 6 w 89"/>
                  <a:gd name="T17" fmla="*/ 37 h 206"/>
                  <a:gd name="T18" fmla="*/ 21 w 89"/>
                  <a:gd name="T19" fmla="*/ 9 h 206"/>
                  <a:gd name="T20" fmla="*/ 43 w 89"/>
                  <a:gd name="T21" fmla="*/ 0 h 206"/>
                  <a:gd name="T22" fmla="*/ 67 w 89"/>
                  <a:gd name="T23" fmla="*/ 3 h 206"/>
                  <a:gd name="T24" fmla="*/ 77 w 89"/>
                  <a:gd name="T25" fmla="*/ 15 h 206"/>
                  <a:gd name="T26" fmla="*/ 89 w 89"/>
                  <a:gd name="T27" fmla="*/ 37 h 206"/>
                  <a:gd name="T28" fmla="*/ 89 w 89"/>
                  <a:gd name="T29" fmla="*/ 37 h 206"/>
                  <a:gd name="T30" fmla="*/ 89 w 89"/>
                  <a:gd name="T31" fmla="*/ 64 h 206"/>
                  <a:gd name="T32" fmla="*/ 77 w 89"/>
                  <a:gd name="T33" fmla="*/ 104 h 206"/>
                  <a:gd name="T34" fmla="*/ 55 w 89"/>
                  <a:gd name="T35" fmla="*/ 153 h 2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"/>
                  <a:gd name="T55" fmla="*/ 0 h 206"/>
                  <a:gd name="T56" fmla="*/ 89 w 89"/>
                  <a:gd name="T57" fmla="*/ 206 h 20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" h="206">
                    <a:moveTo>
                      <a:pt x="55" y="153"/>
                    </a:moveTo>
                    <a:lnTo>
                      <a:pt x="49" y="193"/>
                    </a:lnTo>
                    <a:lnTo>
                      <a:pt x="28" y="206"/>
                    </a:lnTo>
                    <a:lnTo>
                      <a:pt x="6" y="187"/>
                    </a:lnTo>
                    <a:lnTo>
                      <a:pt x="6" y="166"/>
                    </a:lnTo>
                    <a:lnTo>
                      <a:pt x="0" y="110"/>
                    </a:lnTo>
                    <a:lnTo>
                      <a:pt x="6" y="37"/>
                    </a:lnTo>
                    <a:lnTo>
                      <a:pt x="21" y="9"/>
                    </a:lnTo>
                    <a:lnTo>
                      <a:pt x="43" y="0"/>
                    </a:lnTo>
                    <a:lnTo>
                      <a:pt x="67" y="3"/>
                    </a:lnTo>
                    <a:lnTo>
                      <a:pt x="77" y="15"/>
                    </a:lnTo>
                    <a:lnTo>
                      <a:pt x="89" y="37"/>
                    </a:lnTo>
                    <a:lnTo>
                      <a:pt x="89" y="64"/>
                    </a:lnTo>
                    <a:lnTo>
                      <a:pt x="77" y="104"/>
                    </a:lnTo>
                    <a:lnTo>
                      <a:pt x="55" y="153"/>
                    </a:lnTo>
                    <a:close/>
                  </a:path>
                </a:pathLst>
              </a:custGeom>
              <a:solidFill>
                <a:srgbClr val="AC6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14" name="Freeform 337"/>
              <p:cNvSpPr>
                <a:spLocks/>
              </p:cNvSpPr>
              <p:nvPr/>
            </p:nvSpPr>
            <p:spPr bwMode="auto">
              <a:xfrm>
                <a:off x="4228" y="1743"/>
                <a:ext cx="74" cy="178"/>
              </a:xfrm>
              <a:custGeom>
                <a:avLst/>
                <a:gdLst>
                  <a:gd name="T0" fmla="*/ 40 w 74"/>
                  <a:gd name="T1" fmla="*/ 135 h 178"/>
                  <a:gd name="T2" fmla="*/ 34 w 74"/>
                  <a:gd name="T3" fmla="*/ 169 h 178"/>
                  <a:gd name="T4" fmla="*/ 19 w 74"/>
                  <a:gd name="T5" fmla="*/ 178 h 178"/>
                  <a:gd name="T6" fmla="*/ 6 w 74"/>
                  <a:gd name="T7" fmla="*/ 169 h 178"/>
                  <a:gd name="T8" fmla="*/ 6 w 74"/>
                  <a:gd name="T9" fmla="*/ 169 h 178"/>
                  <a:gd name="T10" fmla="*/ 0 w 74"/>
                  <a:gd name="T11" fmla="*/ 144 h 178"/>
                  <a:gd name="T12" fmla="*/ 0 w 74"/>
                  <a:gd name="T13" fmla="*/ 95 h 178"/>
                  <a:gd name="T14" fmla="*/ 6 w 74"/>
                  <a:gd name="T15" fmla="*/ 34 h 178"/>
                  <a:gd name="T16" fmla="*/ 6 w 74"/>
                  <a:gd name="T17" fmla="*/ 34 h 178"/>
                  <a:gd name="T18" fmla="*/ 28 w 74"/>
                  <a:gd name="T19" fmla="*/ 0 h 178"/>
                  <a:gd name="T20" fmla="*/ 52 w 74"/>
                  <a:gd name="T21" fmla="*/ 6 h 178"/>
                  <a:gd name="T22" fmla="*/ 74 w 74"/>
                  <a:gd name="T23" fmla="*/ 34 h 178"/>
                  <a:gd name="T24" fmla="*/ 74 w 74"/>
                  <a:gd name="T25" fmla="*/ 34 h 178"/>
                  <a:gd name="T26" fmla="*/ 68 w 74"/>
                  <a:gd name="T27" fmla="*/ 58 h 178"/>
                  <a:gd name="T28" fmla="*/ 55 w 74"/>
                  <a:gd name="T29" fmla="*/ 89 h 178"/>
                  <a:gd name="T30" fmla="*/ 40 w 74"/>
                  <a:gd name="T31" fmla="*/ 135 h 17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4"/>
                  <a:gd name="T49" fmla="*/ 0 h 178"/>
                  <a:gd name="T50" fmla="*/ 74 w 74"/>
                  <a:gd name="T51" fmla="*/ 178 h 17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4" h="178">
                    <a:moveTo>
                      <a:pt x="40" y="135"/>
                    </a:moveTo>
                    <a:lnTo>
                      <a:pt x="34" y="169"/>
                    </a:lnTo>
                    <a:lnTo>
                      <a:pt x="19" y="178"/>
                    </a:lnTo>
                    <a:lnTo>
                      <a:pt x="6" y="169"/>
                    </a:lnTo>
                    <a:lnTo>
                      <a:pt x="0" y="144"/>
                    </a:lnTo>
                    <a:lnTo>
                      <a:pt x="0" y="95"/>
                    </a:lnTo>
                    <a:lnTo>
                      <a:pt x="6" y="34"/>
                    </a:lnTo>
                    <a:lnTo>
                      <a:pt x="28" y="0"/>
                    </a:lnTo>
                    <a:lnTo>
                      <a:pt x="52" y="6"/>
                    </a:lnTo>
                    <a:lnTo>
                      <a:pt x="74" y="34"/>
                    </a:lnTo>
                    <a:lnTo>
                      <a:pt x="68" y="58"/>
                    </a:lnTo>
                    <a:lnTo>
                      <a:pt x="55" y="89"/>
                    </a:lnTo>
                    <a:lnTo>
                      <a:pt x="40" y="135"/>
                    </a:lnTo>
                    <a:close/>
                  </a:path>
                </a:pathLst>
              </a:custGeom>
              <a:solidFill>
                <a:srgbClr val="B574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15" name="Freeform 338"/>
              <p:cNvSpPr>
                <a:spLocks/>
              </p:cNvSpPr>
              <p:nvPr/>
            </p:nvSpPr>
            <p:spPr bwMode="auto">
              <a:xfrm>
                <a:off x="4228" y="1749"/>
                <a:ext cx="62" cy="144"/>
              </a:xfrm>
              <a:custGeom>
                <a:avLst/>
                <a:gdLst>
                  <a:gd name="T0" fmla="*/ 40 w 62"/>
                  <a:gd name="T1" fmla="*/ 111 h 144"/>
                  <a:gd name="T2" fmla="*/ 34 w 62"/>
                  <a:gd name="T3" fmla="*/ 138 h 144"/>
                  <a:gd name="T4" fmla="*/ 19 w 62"/>
                  <a:gd name="T5" fmla="*/ 144 h 144"/>
                  <a:gd name="T6" fmla="*/ 6 w 62"/>
                  <a:gd name="T7" fmla="*/ 129 h 144"/>
                  <a:gd name="T8" fmla="*/ 6 w 62"/>
                  <a:gd name="T9" fmla="*/ 129 h 144"/>
                  <a:gd name="T10" fmla="*/ 6 w 62"/>
                  <a:gd name="T11" fmla="*/ 111 h 144"/>
                  <a:gd name="T12" fmla="*/ 0 w 62"/>
                  <a:gd name="T13" fmla="*/ 80 h 144"/>
                  <a:gd name="T14" fmla="*/ 6 w 62"/>
                  <a:gd name="T15" fmla="*/ 28 h 144"/>
                  <a:gd name="T16" fmla="*/ 6 w 62"/>
                  <a:gd name="T17" fmla="*/ 28 h 144"/>
                  <a:gd name="T18" fmla="*/ 25 w 62"/>
                  <a:gd name="T19" fmla="*/ 0 h 144"/>
                  <a:gd name="T20" fmla="*/ 46 w 62"/>
                  <a:gd name="T21" fmla="*/ 6 h 144"/>
                  <a:gd name="T22" fmla="*/ 55 w 62"/>
                  <a:gd name="T23" fmla="*/ 28 h 144"/>
                  <a:gd name="T24" fmla="*/ 55 w 62"/>
                  <a:gd name="T25" fmla="*/ 28 h 144"/>
                  <a:gd name="T26" fmla="*/ 62 w 62"/>
                  <a:gd name="T27" fmla="*/ 52 h 144"/>
                  <a:gd name="T28" fmla="*/ 52 w 62"/>
                  <a:gd name="T29" fmla="*/ 80 h 144"/>
                  <a:gd name="T30" fmla="*/ 40 w 62"/>
                  <a:gd name="T31" fmla="*/ 111 h 1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2"/>
                  <a:gd name="T49" fmla="*/ 0 h 144"/>
                  <a:gd name="T50" fmla="*/ 62 w 62"/>
                  <a:gd name="T51" fmla="*/ 144 h 14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2" h="144">
                    <a:moveTo>
                      <a:pt x="40" y="111"/>
                    </a:moveTo>
                    <a:lnTo>
                      <a:pt x="34" y="138"/>
                    </a:lnTo>
                    <a:lnTo>
                      <a:pt x="19" y="144"/>
                    </a:lnTo>
                    <a:lnTo>
                      <a:pt x="6" y="129"/>
                    </a:lnTo>
                    <a:lnTo>
                      <a:pt x="6" y="111"/>
                    </a:lnTo>
                    <a:lnTo>
                      <a:pt x="0" y="80"/>
                    </a:lnTo>
                    <a:lnTo>
                      <a:pt x="6" y="28"/>
                    </a:lnTo>
                    <a:lnTo>
                      <a:pt x="25" y="0"/>
                    </a:lnTo>
                    <a:lnTo>
                      <a:pt x="46" y="6"/>
                    </a:lnTo>
                    <a:lnTo>
                      <a:pt x="55" y="28"/>
                    </a:lnTo>
                    <a:lnTo>
                      <a:pt x="62" y="52"/>
                    </a:lnTo>
                    <a:lnTo>
                      <a:pt x="52" y="80"/>
                    </a:lnTo>
                    <a:lnTo>
                      <a:pt x="40" y="111"/>
                    </a:lnTo>
                    <a:close/>
                  </a:path>
                </a:pathLst>
              </a:custGeom>
              <a:solidFill>
                <a:srgbClr val="BD7B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16" name="Freeform 339"/>
              <p:cNvSpPr>
                <a:spLocks/>
              </p:cNvSpPr>
              <p:nvPr/>
            </p:nvSpPr>
            <p:spPr bwMode="auto">
              <a:xfrm>
                <a:off x="4234" y="1755"/>
                <a:ext cx="49" cy="117"/>
              </a:xfrm>
              <a:custGeom>
                <a:avLst/>
                <a:gdLst>
                  <a:gd name="T0" fmla="*/ 0 w 49"/>
                  <a:gd name="T1" fmla="*/ 105 h 117"/>
                  <a:gd name="T2" fmla="*/ 0 w 49"/>
                  <a:gd name="T3" fmla="*/ 95 h 117"/>
                  <a:gd name="T4" fmla="*/ 0 w 49"/>
                  <a:gd name="T5" fmla="*/ 62 h 117"/>
                  <a:gd name="T6" fmla="*/ 0 w 49"/>
                  <a:gd name="T7" fmla="*/ 22 h 117"/>
                  <a:gd name="T8" fmla="*/ 0 w 49"/>
                  <a:gd name="T9" fmla="*/ 22 h 117"/>
                  <a:gd name="T10" fmla="*/ 19 w 49"/>
                  <a:gd name="T11" fmla="*/ 0 h 117"/>
                  <a:gd name="T12" fmla="*/ 34 w 49"/>
                  <a:gd name="T13" fmla="*/ 6 h 117"/>
                  <a:gd name="T14" fmla="*/ 49 w 49"/>
                  <a:gd name="T15" fmla="*/ 22 h 117"/>
                  <a:gd name="T16" fmla="*/ 49 w 49"/>
                  <a:gd name="T17" fmla="*/ 22 h 117"/>
                  <a:gd name="T18" fmla="*/ 49 w 49"/>
                  <a:gd name="T19" fmla="*/ 40 h 117"/>
                  <a:gd name="T20" fmla="*/ 40 w 49"/>
                  <a:gd name="T21" fmla="*/ 62 h 117"/>
                  <a:gd name="T22" fmla="*/ 34 w 49"/>
                  <a:gd name="T23" fmla="*/ 89 h 117"/>
                  <a:gd name="T24" fmla="*/ 34 w 49"/>
                  <a:gd name="T25" fmla="*/ 89 h 117"/>
                  <a:gd name="T26" fmla="*/ 28 w 49"/>
                  <a:gd name="T27" fmla="*/ 111 h 117"/>
                  <a:gd name="T28" fmla="*/ 19 w 49"/>
                  <a:gd name="T29" fmla="*/ 117 h 117"/>
                  <a:gd name="T30" fmla="*/ 0 w 49"/>
                  <a:gd name="T31" fmla="*/ 105 h 1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9"/>
                  <a:gd name="T49" fmla="*/ 0 h 117"/>
                  <a:gd name="T50" fmla="*/ 49 w 49"/>
                  <a:gd name="T51" fmla="*/ 117 h 1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9" h="117">
                    <a:moveTo>
                      <a:pt x="0" y="105"/>
                    </a:moveTo>
                    <a:lnTo>
                      <a:pt x="0" y="95"/>
                    </a:lnTo>
                    <a:lnTo>
                      <a:pt x="0" y="62"/>
                    </a:lnTo>
                    <a:lnTo>
                      <a:pt x="0" y="22"/>
                    </a:lnTo>
                    <a:lnTo>
                      <a:pt x="19" y="0"/>
                    </a:lnTo>
                    <a:lnTo>
                      <a:pt x="34" y="6"/>
                    </a:lnTo>
                    <a:lnTo>
                      <a:pt x="49" y="22"/>
                    </a:lnTo>
                    <a:lnTo>
                      <a:pt x="49" y="40"/>
                    </a:lnTo>
                    <a:lnTo>
                      <a:pt x="40" y="62"/>
                    </a:lnTo>
                    <a:lnTo>
                      <a:pt x="34" y="89"/>
                    </a:lnTo>
                    <a:lnTo>
                      <a:pt x="28" y="111"/>
                    </a:lnTo>
                    <a:lnTo>
                      <a:pt x="19" y="117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C682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17" name="Freeform 340"/>
              <p:cNvSpPr>
                <a:spLocks/>
              </p:cNvSpPr>
              <p:nvPr/>
            </p:nvSpPr>
            <p:spPr bwMode="auto">
              <a:xfrm>
                <a:off x="4185" y="1645"/>
                <a:ext cx="56" cy="89"/>
              </a:xfrm>
              <a:custGeom>
                <a:avLst/>
                <a:gdLst>
                  <a:gd name="T0" fmla="*/ 16 w 56"/>
                  <a:gd name="T1" fmla="*/ 0 h 89"/>
                  <a:gd name="T2" fmla="*/ 16 w 56"/>
                  <a:gd name="T3" fmla="*/ 6 h 89"/>
                  <a:gd name="T4" fmla="*/ 13 w 56"/>
                  <a:gd name="T5" fmla="*/ 21 h 89"/>
                  <a:gd name="T6" fmla="*/ 0 w 56"/>
                  <a:gd name="T7" fmla="*/ 33 h 89"/>
                  <a:gd name="T8" fmla="*/ 0 w 56"/>
                  <a:gd name="T9" fmla="*/ 33 h 89"/>
                  <a:gd name="T10" fmla="*/ 0 w 56"/>
                  <a:gd name="T11" fmla="*/ 49 h 89"/>
                  <a:gd name="T12" fmla="*/ 0 w 56"/>
                  <a:gd name="T13" fmla="*/ 67 h 89"/>
                  <a:gd name="T14" fmla="*/ 0 w 56"/>
                  <a:gd name="T15" fmla="*/ 83 h 89"/>
                  <a:gd name="T16" fmla="*/ 0 w 56"/>
                  <a:gd name="T17" fmla="*/ 83 h 89"/>
                  <a:gd name="T18" fmla="*/ 16 w 56"/>
                  <a:gd name="T19" fmla="*/ 89 h 89"/>
                  <a:gd name="T20" fmla="*/ 34 w 56"/>
                  <a:gd name="T21" fmla="*/ 83 h 89"/>
                  <a:gd name="T22" fmla="*/ 49 w 56"/>
                  <a:gd name="T23" fmla="*/ 67 h 89"/>
                  <a:gd name="T24" fmla="*/ 49 w 56"/>
                  <a:gd name="T25" fmla="*/ 67 h 89"/>
                  <a:gd name="T26" fmla="*/ 56 w 56"/>
                  <a:gd name="T27" fmla="*/ 43 h 89"/>
                  <a:gd name="T28" fmla="*/ 43 w 56"/>
                  <a:gd name="T29" fmla="*/ 21 h 89"/>
                  <a:gd name="T30" fmla="*/ 28 w 56"/>
                  <a:gd name="T31" fmla="*/ 6 h 89"/>
                  <a:gd name="T32" fmla="*/ 16 w 56"/>
                  <a:gd name="T33" fmla="*/ 0 h 8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89"/>
                  <a:gd name="T53" fmla="*/ 56 w 56"/>
                  <a:gd name="T54" fmla="*/ 89 h 8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89">
                    <a:moveTo>
                      <a:pt x="16" y="0"/>
                    </a:moveTo>
                    <a:lnTo>
                      <a:pt x="16" y="6"/>
                    </a:lnTo>
                    <a:lnTo>
                      <a:pt x="13" y="21"/>
                    </a:lnTo>
                    <a:lnTo>
                      <a:pt x="0" y="33"/>
                    </a:lnTo>
                    <a:lnTo>
                      <a:pt x="0" y="49"/>
                    </a:lnTo>
                    <a:lnTo>
                      <a:pt x="0" y="67"/>
                    </a:lnTo>
                    <a:lnTo>
                      <a:pt x="0" y="83"/>
                    </a:lnTo>
                    <a:lnTo>
                      <a:pt x="16" y="89"/>
                    </a:lnTo>
                    <a:lnTo>
                      <a:pt x="34" y="83"/>
                    </a:lnTo>
                    <a:lnTo>
                      <a:pt x="49" y="67"/>
                    </a:lnTo>
                    <a:lnTo>
                      <a:pt x="56" y="43"/>
                    </a:lnTo>
                    <a:lnTo>
                      <a:pt x="43" y="21"/>
                    </a:lnTo>
                    <a:lnTo>
                      <a:pt x="28" y="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6621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18" name="Freeform 341"/>
              <p:cNvSpPr>
                <a:spLocks/>
              </p:cNvSpPr>
              <p:nvPr/>
            </p:nvSpPr>
            <p:spPr bwMode="auto">
              <a:xfrm>
                <a:off x="4351" y="1528"/>
                <a:ext cx="190" cy="200"/>
              </a:xfrm>
              <a:custGeom>
                <a:avLst/>
                <a:gdLst>
                  <a:gd name="T0" fmla="*/ 0 w 190"/>
                  <a:gd name="T1" fmla="*/ 117 h 200"/>
                  <a:gd name="T2" fmla="*/ 12 w 190"/>
                  <a:gd name="T3" fmla="*/ 129 h 200"/>
                  <a:gd name="T4" fmla="*/ 34 w 190"/>
                  <a:gd name="T5" fmla="*/ 157 h 200"/>
                  <a:gd name="T6" fmla="*/ 49 w 190"/>
                  <a:gd name="T7" fmla="*/ 184 h 200"/>
                  <a:gd name="T8" fmla="*/ 49 w 190"/>
                  <a:gd name="T9" fmla="*/ 184 h 200"/>
                  <a:gd name="T10" fmla="*/ 77 w 190"/>
                  <a:gd name="T11" fmla="*/ 193 h 200"/>
                  <a:gd name="T12" fmla="*/ 104 w 190"/>
                  <a:gd name="T13" fmla="*/ 200 h 200"/>
                  <a:gd name="T14" fmla="*/ 151 w 190"/>
                  <a:gd name="T15" fmla="*/ 184 h 200"/>
                  <a:gd name="T16" fmla="*/ 151 w 190"/>
                  <a:gd name="T17" fmla="*/ 184 h 200"/>
                  <a:gd name="T18" fmla="*/ 178 w 190"/>
                  <a:gd name="T19" fmla="*/ 138 h 200"/>
                  <a:gd name="T20" fmla="*/ 190 w 190"/>
                  <a:gd name="T21" fmla="*/ 104 h 200"/>
                  <a:gd name="T22" fmla="*/ 184 w 190"/>
                  <a:gd name="T23" fmla="*/ 68 h 200"/>
                  <a:gd name="T24" fmla="*/ 184 w 190"/>
                  <a:gd name="T25" fmla="*/ 68 h 200"/>
                  <a:gd name="T26" fmla="*/ 172 w 190"/>
                  <a:gd name="T27" fmla="*/ 34 h 200"/>
                  <a:gd name="T28" fmla="*/ 144 w 190"/>
                  <a:gd name="T29" fmla="*/ 6 h 200"/>
                  <a:gd name="T30" fmla="*/ 117 w 190"/>
                  <a:gd name="T31" fmla="*/ 0 h 200"/>
                  <a:gd name="T32" fmla="*/ 83 w 190"/>
                  <a:gd name="T33" fmla="*/ 15 h 200"/>
                  <a:gd name="T34" fmla="*/ 83 w 190"/>
                  <a:gd name="T35" fmla="*/ 15 h 200"/>
                  <a:gd name="T36" fmla="*/ 55 w 190"/>
                  <a:gd name="T37" fmla="*/ 43 h 200"/>
                  <a:gd name="T38" fmla="*/ 22 w 190"/>
                  <a:gd name="T39" fmla="*/ 68 h 200"/>
                  <a:gd name="T40" fmla="*/ 0 w 190"/>
                  <a:gd name="T41" fmla="*/ 95 h 200"/>
                  <a:gd name="T42" fmla="*/ 0 w 190"/>
                  <a:gd name="T43" fmla="*/ 117 h 20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90"/>
                  <a:gd name="T67" fmla="*/ 0 h 200"/>
                  <a:gd name="T68" fmla="*/ 190 w 190"/>
                  <a:gd name="T69" fmla="*/ 200 h 20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90" h="200">
                    <a:moveTo>
                      <a:pt x="0" y="117"/>
                    </a:moveTo>
                    <a:lnTo>
                      <a:pt x="12" y="129"/>
                    </a:lnTo>
                    <a:lnTo>
                      <a:pt x="34" y="157"/>
                    </a:lnTo>
                    <a:lnTo>
                      <a:pt x="49" y="184"/>
                    </a:lnTo>
                    <a:lnTo>
                      <a:pt x="77" y="193"/>
                    </a:lnTo>
                    <a:lnTo>
                      <a:pt x="104" y="200"/>
                    </a:lnTo>
                    <a:lnTo>
                      <a:pt x="151" y="184"/>
                    </a:lnTo>
                    <a:lnTo>
                      <a:pt x="178" y="138"/>
                    </a:lnTo>
                    <a:lnTo>
                      <a:pt x="190" y="104"/>
                    </a:lnTo>
                    <a:lnTo>
                      <a:pt x="184" y="68"/>
                    </a:lnTo>
                    <a:lnTo>
                      <a:pt x="172" y="34"/>
                    </a:lnTo>
                    <a:lnTo>
                      <a:pt x="144" y="6"/>
                    </a:lnTo>
                    <a:lnTo>
                      <a:pt x="117" y="0"/>
                    </a:lnTo>
                    <a:lnTo>
                      <a:pt x="83" y="15"/>
                    </a:lnTo>
                    <a:lnTo>
                      <a:pt x="55" y="43"/>
                    </a:lnTo>
                    <a:lnTo>
                      <a:pt x="22" y="68"/>
                    </a:lnTo>
                    <a:lnTo>
                      <a:pt x="0" y="95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19" name="Freeform 342"/>
              <p:cNvSpPr>
                <a:spLocks/>
              </p:cNvSpPr>
              <p:nvPr/>
            </p:nvSpPr>
            <p:spPr bwMode="auto">
              <a:xfrm>
                <a:off x="4351" y="1528"/>
                <a:ext cx="178" cy="187"/>
              </a:xfrm>
              <a:custGeom>
                <a:avLst/>
                <a:gdLst>
                  <a:gd name="T0" fmla="*/ 166 w 178"/>
                  <a:gd name="T1" fmla="*/ 68 h 187"/>
                  <a:gd name="T2" fmla="*/ 178 w 178"/>
                  <a:gd name="T3" fmla="*/ 101 h 187"/>
                  <a:gd name="T4" fmla="*/ 166 w 178"/>
                  <a:gd name="T5" fmla="*/ 132 h 187"/>
                  <a:gd name="T6" fmla="*/ 132 w 178"/>
                  <a:gd name="T7" fmla="*/ 166 h 187"/>
                  <a:gd name="T8" fmla="*/ 132 w 178"/>
                  <a:gd name="T9" fmla="*/ 166 h 187"/>
                  <a:gd name="T10" fmla="*/ 111 w 178"/>
                  <a:gd name="T11" fmla="*/ 184 h 187"/>
                  <a:gd name="T12" fmla="*/ 89 w 178"/>
                  <a:gd name="T13" fmla="*/ 187 h 187"/>
                  <a:gd name="T14" fmla="*/ 74 w 178"/>
                  <a:gd name="T15" fmla="*/ 178 h 187"/>
                  <a:gd name="T16" fmla="*/ 49 w 178"/>
                  <a:gd name="T17" fmla="*/ 166 h 187"/>
                  <a:gd name="T18" fmla="*/ 49 w 178"/>
                  <a:gd name="T19" fmla="*/ 166 h 187"/>
                  <a:gd name="T20" fmla="*/ 34 w 178"/>
                  <a:gd name="T21" fmla="*/ 144 h 187"/>
                  <a:gd name="T22" fmla="*/ 12 w 178"/>
                  <a:gd name="T23" fmla="*/ 123 h 187"/>
                  <a:gd name="T24" fmla="*/ 0 w 178"/>
                  <a:gd name="T25" fmla="*/ 117 h 187"/>
                  <a:gd name="T26" fmla="*/ 0 w 178"/>
                  <a:gd name="T27" fmla="*/ 117 h 187"/>
                  <a:gd name="T28" fmla="*/ 6 w 178"/>
                  <a:gd name="T29" fmla="*/ 83 h 187"/>
                  <a:gd name="T30" fmla="*/ 46 w 178"/>
                  <a:gd name="T31" fmla="*/ 55 h 187"/>
                  <a:gd name="T32" fmla="*/ 83 w 178"/>
                  <a:gd name="T33" fmla="*/ 15 h 187"/>
                  <a:gd name="T34" fmla="*/ 83 w 178"/>
                  <a:gd name="T35" fmla="*/ 15 h 187"/>
                  <a:gd name="T36" fmla="*/ 104 w 178"/>
                  <a:gd name="T37" fmla="*/ 0 h 187"/>
                  <a:gd name="T38" fmla="*/ 129 w 178"/>
                  <a:gd name="T39" fmla="*/ 6 h 187"/>
                  <a:gd name="T40" fmla="*/ 151 w 178"/>
                  <a:gd name="T41" fmla="*/ 15 h 187"/>
                  <a:gd name="T42" fmla="*/ 163 w 178"/>
                  <a:gd name="T43" fmla="*/ 40 h 187"/>
                  <a:gd name="T44" fmla="*/ 166 w 178"/>
                  <a:gd name="T45" fmla="*/ 68 h 1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8"/>
                  <a:gd name="T70" fmla="*/ 0 h 187"/>
                  <a:gd name="T71" fmla="*/ 178 w 178"/>
                  <a:gd name="T72" fmla="*/ 187 h 18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8" h="187">
                    <a:moveTo>
                      <a:pt x="166" y="68"/>
                    </a:moveTo>
                    <a:lnTo>
                      <a:pt x="178" y="101"/>
                    </a:lnTo>
                    <a:lnTo>
                      <a:pt x="166" y="132"/>
                    </a:lnTo>
                    <a:lnTo>
                      <a:pt x="132" y="166"/>
                    </a:lnTo>
                    <a:lnTo>
                      <a:pt x="111" y="184"/>
                    </a:lnTo>
                    <a:lnTo>
                      <a:pt x="89" y="187"/>
                    </a:lnTo>
                    <a:lnTo>
                      <a:pt x="74" y="178"/>
                    </a:lnTo>
                    <a:lnTo>
                      <a:pt x="49" y="166"/>
                    </a:lnTo>
                    <a:lnTo>
                      <a:pt x="34" y="144"/>
                    </a:lnTo>
                    <a:lnTo>
                      <a:pt x="12" y="123"/>
                    </a:lnTo>
                    <a:lnTo>
                      <a:pt x="0" y="117"/>
                    </a:lnTo>
                    <a:lnTo>
                      <a:pt x="6" y="83"/>
                    </a:lnTo>
                    <a:lnTo>
                      <a:pt x="46" y="55"/>
                    </a:lnTo>
                    <a:lnTo>
                      <a:pt x="83" y="15"/>
                    </a:lnTo>
                    <a:lnTo>
                      <a:pt x="104" y="0"/>
                    </a:lnTo>
                    <a:lnTo>
                      <a:pt x="129" y="6"/>
                    </a:lnTo>
                    <a:lnTo>
                      <a:pt x="151" y="15"/>
                    </a:lnTo>
                    <a:lnTo>
                      <a:pt x="163" y="40"/>
                    </a:lnTo>
                    <a:lnTo>
                      <a:pt x="166" y="68"/>
                    </a:lnTo>
                    <a:close/>
                  </a:path>
                </a:pathLst>
              </a:custGeom>
              <a:solidFill>
                <a:srgbClr val="8A5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20" name="Freeform 343"/>
              <p:cNvSpPr>
                <a:spLocks/>
              </p:cNvSpPr>
              <p:nvPr/>
            </p:nvSpPr>
            <p:spPr bwMode="auto">
              <a:xfrm>
                <a:off x="4351" y="1534"/>
                <a:ext cx="172" cy="178"/>
              </a:xfrm>
              <a:custGeom>
                <a:avLst/>
                <a:gdLst>
                  <a:gd name="T0" fmla="*/ 166 w 172"/>
                  <a:gd name="T1" fmla="*/ 62 h 178"/>
                  <a:gd name="T2" fmla="*/ 172 w 172"/>
                  <a:gd name="T3" fmla="*/ 95 h 178"/>
                  <a:gd name="T4" fmla="*/ 163 w 172"/>
                  <a:gd name="T5" fmla="*/ 123 h 178"/>
                  <a:gd name="T6" fmla="*/ 132 w 172"/>
                  <a:gd name="T7" fmla="*/ 160 h 178"/>
                  <a:gd name="T8" fmla="*/ 132 w 172"/>
                  <a:gd name="T9" fmla="*/ 160 h 178"/>
                  <a:gd name="T10" fmla="*/ 101 w 172"/>
                  <a:gd name="T11" fmla="*/ 178 h 178"/>
                  <a:gd name="T12" fmla="*/ 74 w 172"/>
                  <a:gd name="T13" fmla="*/ 172 h 178"/>
                  <a:gd name="T14" fmla="*/ 49 w 172"/>
                  <a:gd name="T15" fmla="*/ 160 h 178"/>
                  <a:gd name="T16" fmla="*/ 49 w 172"/>
                  <a:gd name="T17" fmla="*/ 160 h 178"/>
                  <a:gd name="T18" fmla="*/ 34 w 172"/>
                  <a:gd name="T19" fmla="*/ 132 h 178"/>
                  <a:gd name="T20" fmla="*/ 12 w 172"/>
                  <a:gd name="T21" fmla="*/ 105 h 178"/>
                  <a:gd name="T22" fmla="*/ 0 w 172"/>
                  <a:gd name="T23" fmla="*/ 95 h 178"/>
                  <a:gd name="T24" fmla="*/ 0 w 172"/>
                  <a:gd name="T25" fmla="*/ 95 h 178"/>
                  <a:gd name="T26" fmla="*/ 12 w 172"/>
                  <a:gd name="T27" fmla="*/ 71 h 178"/>
                  <a:gd name="T28" fmla="*/ 46 w 172"/>
                  <a:gd name="T29" fmla="*/ 43 h 178"/>
                  <a:gd name="T30" fmla="*/ 83 w 172"/>
                  <a:gd name="T31" fmla="*/ 9 h 178"/>
                  <a:gd name="T32" fmla="*/ 83 w 172"/>
                  <a:gd name="T33" fmla="*/ 9 h 178"/>
                  <a:gd name="T34" fmla="*/ 104 w 172"/>
                  <a:gd name="T35" fmla="*/ 0 h 178"/>
                  <a:gd name="T36" fmla="*/ 123 w 172"/>
                  <a:gd name="T37" fmla="*/ 0 h 178"/>
                  <a:gd name="T38" fmla="*/ 144 w 172"/>
                  <a:gd name="T39" fmla="*/ 15 h 178"/>
                  <a:gd name="T40" fmla="*/ 157 w 172"/>
                  <a:gd name="T41" fmla="*/ 37 h 178"/>
                  <a:gd name="T42" fmla="*/ 166 w 172"/>
                  <a:gd name="T43" fmla="*/ 62 h 17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72"/>
                  <a:gd name="T67" fmla="*/ 0 h 178"/>
                  <a:gd name="T68" fmla="*/ 172 w 172"/>
                  <a:gd name="T69" fmla="*/ 178 h 17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72" h="178">
                    <a:moveTo>
                      <a:pt x="166" y="62"/>
                    </a:moveTo>
                    <a:lnTo>
                      <a:pt x="172" y="95"/>
                    </a:lnTo>
                    <a:lnTo>
                      <a:pt x="163" y="123"/>
                    </a:lnTo>
                    <a:lnTo>
                      <a:pt x="132" y="160"/>
                    </a:lnTo>
                    <a:lnTo>
                      <a:pt x="101" y="178"/>
                    </a:lnTo>
                    <a:lnTo>
                      <a:pt x="74" y="172"/>
                    </a:lnTo>
                    <a:lnTo>
                      <a:pt x="49" y="160"/>
                    </a:lnTo>
                    <a:lnTo>
                      <a:pt x="34" y="132"/>
                    </a:lnTo>
                    <a:lnTo>
                      <a:pt x="12" y="105"/>
                    </a:lnTo>
                    <a:lnTo>
                      <a:pt x="0" y="95"/>
                    </a:lnTo>
                    <a:lnTo>
                      <a:pt x="12" y="71"/>
                    </a:lnTo>
                    <a:lnTo>
                      <a:pt x="46" y="43"/>
                    </a:lnTo>
                    <a:lnTo>
                      <a:pt x="83" y="9"/>
                    </a:lnTo>
                    <a:lnTo>
                      <a:pt x="104" y="0"/>
                    </a:lnTo>
                    <a:lnTo>
                      <a:pt x="123" y="0"/>
                    </a:lnTo>
                    <a:lnTo>
                      <a:pt x="144" y="15"/>
                    </a:lnTo>
                    <a:lnTo>
                      <a:pt x="157" y="37"/>
                    </a:lnTo>
                    <a:lnTo>
                      <a:pt x="166" y="62"/>
                    </a:lnTo>
                    <a:close/>
                  </a:path>
                </a:pathLst>
              </a:custGeom>
              <a:solidFill>
                <a:srgbClr val="834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21" name="Freeform 344"/>
              <p:cNvSpPr>
                <a:spLocks/>
              </p:cNvSpPr>
              <p:nvPr/>
            </p:nvSpPr>
            <p:spPr bwMode="auto">
              <a:xfrm>
                <a:off x="4351" y="1534"/>
                <a:ext cx="163" cy="166"/>
              </a:xfrm>
              <a:custGeom>
                <a:avLst/>
                <a:gdLst>
                  <a:gd name="T0" fmla="*/ 151 w 163"/>
                  <a:gd name="T1" fmla="*/ 62 h 166"/>
                  <a:gd name="T2" fmla="*/ 163 w 163"/>
                  <a:gd name="T3" fmla="*/ 89 h 166"/>
                  <a:gd name="T4" fmla="*/ 151 w 163"/>
                  <a:gd name="T5" fmla="*/ 117 h 166"/>
                  <a:gd name="T6" fmla="*/ 117 w 163"/>
                  <a:gd name="T7" fmla="*/ 144 h 166"/>
                  <a:gd name="T8" fmla="*/ 117 w 163"/>
                  <a:gd name="T9" fmla="*/ 144 h 166"/>
                  <a:gd name="T10" fmla="*/ 95 w 163"/>
                  <a:gd name="T11" fmla="*/ 166 h 166"/>
                  <a:gd name="T12" fmla="*/ 74 w 163"/>
                  <a:gd name="T13" fmla="*/ 160 h 166"/>
                  <a:gd name="T14" fmla="*/ 49 w 163"/>
                  <a:gd name="T15" fmla="*/ 144 h 166"/>
                  <a:gd name="T16" fmla="*/ 49 w 163"/>
                  <a:gd name="T17" fmla="*/ 144 h 166"/>
                  <a:gd name="T18" fmla="*/ 34 w 163"/>
                  <a:gd name="T19" fmla="*/ 123 h 166"/>
                  <a:gd name="T20" fmla="*/ 12 w 163"/>
                  <a:gd name="T21" fmla="*/ 105 h 166"/>
                  <a:gd name="T22" fmla="*/ 0 w 163"/>
                  <a:gd name="T23" fmla="*/ 95 h 166"/>
                  <a:gd name="T24" fmla="*/ 0 w 163"/>
                  <a:gd name="T25" fmla="*/ 95 h 166"/>
                  <a:gd name="T26" fmla="*/ 12 w 163"/>
                  <a:gd name="T27" fmla="*/ 71 h 166"/>
                  <a:gd name="T28" fmla="*/ 46 w 163"/>
                  <a:gd name="T29" fmla="*/ 43 h 166"/>
                  <a:gd name="T30" fmla="*/ 83 w 163"/>
                  <a:gd name="T31" fmla="*/ 9 h 166"/>
                  <a:gd name="T32" fmla="*/ 83 w 163"/>
                  <a:gd name="T33" fmla="*/ 9 h 166"/>
                  <a:gd name="T34" fmla="*/ 104 w 163"/>
                  <a:gd name="T35" fmla="*/ 0 h 166"/>
                  <a:gd name="T36" fmla="*/ 129 w 163"/>
                  <a:gd name="T37" fmla="*/ 9 h 166"/>
                  <a:gd name="T38" fmla="*/ 144 w 163"/>
                  <a:gd name="T39" fmla="*/ 34 h 166"/>
                  <a:gd name="T40" fmla="*/ 151 w 163"/>
                  <a:gd name="T41" fmla="*/ 62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3"/>
                  <a:gd name="T64" fmla="*/ 0 h 166"/>
                  <a:gd name="T65" fmla="*/ 163 w 163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3" h="166">
                    <a:moveTo>
                      <a:pt x="151" y="62"/>
                    </a:moveTo>
                    <a:lnTo>
                      <a:pt x="163" y="89"/>
                    </a:lnTo>
                    <a:lnTo>
                      <a:pt x="151" y="117"/>
                    </a:lnTo>
                    <a:lnTo>
                      <a:pt x="117" y="144"/>
                    </a:lnTo>
                    <a:lnTo>
                      <a:pt x="95" y="166"/>
                    </a:lnTo>
                    <a:lnTo>
                      <a:pt x="74" y="160"/>
                    </a:lnTo>
                    <a:lnTo>
                      <a:pt x="49" y="144"/>
                    </a:lnTo>
                    <a:lnTo>
                      <a:pt x="34" y="123"/>
                    </a:lnTo>
                    <a:lnTo>
                      <a:pt x="12" y="105"/>
                    </a:lnTo>
                    <a:lnTo>
                      <a:pt x="0" y="95"/>
                    </a:lnTo>
                    <a:lnTo>
                      <a:pt x="12" y="71"/>
                    </a:lnTo>
                    <a:lnTo>
                      <a:pt x="46" y="43"/>
                    </a:lnTo>
                    <a:lnTo>
                      <a:pt x="83" y="9"/>
                    </a:lnTo>
                    <a:lnTo>
                      <a:pt x="104" y="0"/>
                    </a:lnTo>
                    <a:lnTo>
                      <a:pt x="129" y="9"/>
                    </a:lnTo>
                    <a:lnTo>
                      <a:pt x="144" y="34"/>
                    </a:lnTo>
                    <a:lnTo>
                      <a:pt x="151" y="62"/>
                    </a:lnTo>
                    <a:close/>
                  </a:path>
                </a:pathLst>
              </a:custGeom>
              <a:solidFill>
                <a:srgbClr val="7D4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22" name="Freeform 345"/>
              <p:cNvSpPr>
                <a:spLocks/>
              </p:cNvSpPr>
              <p:nvPr/>
            </p:nvSpPr>
            <p:spPr bwMode="auto">
              <a:xfrm>
                <a:off x="4369" y="1543"/>
                <a:ext cx="133" cy="145"/>
              </a:xfrm>
              <a:custGeom>
                <a:avLst/>
                <a:gdLst>
                  <a:gd name="T0" fmla="*/ 0 w 133"/>
                  <a:gd name="T1" fmla="*/ 86 h 145"/>
                  <a:gd name="T2" fmla="*/ 4 w 133"/>
                  <a:gd name="T3" fmla="*/ 89 h 145"/>
                  <a:gd name="T4" fmla="*/ 22 w 133"/>
                  <a:gd name="T5" fmla="*/ 114 h 145"/>
                  <a:gd name="T6" fmla="*/ 31 w 133"/>
                  <a:gd name="T7" fmla="*/ 135 h 145"/>
                  <a:gd name="T8" fmla="*/ 31 w 133"/>
                  <a:gd name="T9" fmla="*/ 135 h 145"/>
                  <a:gd name="T10" fmla="*/ 56 w 133"/>
                  <a:gd name="T11" fmla="*/ 145 h 145"/>
                  <a:gd name="T12" fmla="*/ 71 w 133"/>
                  <a:gd name="T13" fmla="*/ 145 h 145"/>
                  <a:gd name="T14" fmla="*/ 99 w 133"/>
                  <a:gd name="T15" fmla="*/ 135 h 145"/>
                  <a:gd name="T16" fmla="*/ 99 w 133"/>
                  <a:gd name="T17" fmla="*/ 135 h 145"/>
                  <a:gd name="T18" fmla="*/ 126 w 133"/>
                  <a:gd name="T19" fmla="*/ 102 h 145"/>
                  <a:gd name="T20" fmla="*/ 133 w 133"/>
                  <a:gd name="T21" fmla="*/ 80 h 145"/>
                  <a:gd name="T22" fmla="*/ 133 w 133"/>
                  <a:gd name="T23" fmla="*/ 53 h 145"/>
                  <a:gd name="T24" fmla="*/ 133 w 133"/>
                  <a:gd name="T25" fmla="*/ 53 h 145"/>
                  <a:gd name="T26" fmla="*/ 114 w 133"/>
                  <a:gd name="T27" fmla="*/ 19 h 145"/>
                  <a:gd name="T28" fmla="*/ 93 w 133"/>
                  <a:gd name="T29" fmla="*/ 0 h 145"/>
                  <a:gd name="T30" fmla="*/ 65 w 133"/>
                  <a:gd name="T31" fmla="*/ 19 h 145"/>
                  <a:gd name="T32" fmla="*/ 65 w 133"/>
                  <a:gd name="T33" fmla="*/ 19 h 145"/>
                  <a:gd name="T34" fmla="*/ 28 w 133"/>
                  <a:gd name="T35" fmla="*/ 40 h 145"/>
                  <a:gd name="T36" fmla="*/ 0 w 133"/>
                  <a:gd name="T37" fmla="*/ 62 h 145"/>
                  <a:gd name="T38" fmla="*/ 0 w 133"/>
                  <a:gd name="T39" fmla="*/ 86 h 14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3"/>
                  <a:gd name="T61" fmla="*/ 0 h 145"/>
                  <a:gd name="T62" fmla="*/ 133 w 133"/>
                  <a:gd name="T63" fmla="*/ 145 h 14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3" h="145">
                    <a:moveTo>
                      <a:pt x="0" y="86"/>
                    </a:moveTo>
                    <a:lnTo>
                      <a:pt x="4" y="89"/>
                    </a:lnTo>
                    <a:lnTo>
                      <a:pt x="22" y="114"/>
                    </a:lnTo>
                    <a:lnTo>
                      <a:pt x="31" y="135"/>
                    </a:lnTo>
                    <a:lnTo>
                      <a:pt x="56" y="145"/>
                    </a:lnTo>
                    <a:lnTo>
                      <a:pt x="71" y="145"/>
                    </a:lnTo>
                    <a:lnTo>
                      <a:pt x="99" y="135"/>
                    </a:lnTo>
                    <a:lnTo>
                      <a:pt x="126" y="102"/>
                    </a:lnTo>
                    <a:lnTo>
                      <a:pt x="133" y="80"/>
                    </a:lnTo>
                    <a:lnTo>
                      <a:pt x="133" y="53"/>
                    </a:lnTo>
                    <a:lnTo>
                      <a:pt x="114" y="19"/>
                    </a:lnTo>
                    <a:lnTo>
                      <a:pt x="93" y="0"/>
                    </a:lnTo>
                    <a:lnTo>
                      <a:pt x="65" y="19"/>
                    </a:lnTo>
                    <a:lnTo>
                      <a:pt x="28" y="40"/>
                    </a:lnTo>
                    <a:lnTo>
                      <a:pt x="0" y="6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7639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23" name="Freeform 346"/>
              <p:cNvSpPr>
                <a:spLocks/>
              </p:cNvSpPr>
              <p:nvPr/>
            </p:nvSpPr>
            <p:spPr bwMode="auto">
              <a:xfrm>
                <a:off x="4336" y="1577"/>
                <a:ext cx="15" cy="83"/>
              </a:xfrm>
              <a:custGeom>
                <a:avLst/>
                <a:gdLst>
                  <a:gd name="T0" fmla="*/ 0 w 15"/>
                  <a:gd name="T1" fmla="*/ 0 h 83"/>
                  <a:gd name="T2" fmla="*/ 6 w 15"/>
                  <a:gd name="T3" fmla="*/ 6 h 83"/>
                  <a:gd name="T4" fmla="*/ 15 w 15"/>
                  <a:gd name="T5" fmla="*/ 22 h 83"/>
                  <a:gd name="T6" fmla="*/ 15 w 15"/>
                  <a:gd name="T7" fmla="*/ 52 h 83"/>
                  <a:gd name="T8" fmla="*/ 15 w 15"/>
                  <a:gd name="T9" fmla="*/ 52 h 83"/>
                  <a:gd name="T10" fmla="*/ 9 w 15"/>
                  <a:gd name="T11" fmla="*/ 68 h 83"/>
                  <a:gd name="T12" fmla="*/ 0 w 15"/>
                  <a:gd name="T13" fmla="*/ 80 h 83"/>
                  <a:gd name="T14" fmla="*/ 0 w 15"/>
                  <a:gd name="T15" fmla="*/ 83 h 83"/>
                  <a:gd name="T16" fmla="*/ 0 w 15"/>
                  <a:gd name="T17" fmla="*/ 83 h 83"/>
                  <a:gd name="T18" fmla="*/ 0 w 15"/>
                  <a:gd name="T19" fmla="*/ 52 h 83"/>
                  <a:gd name="T20" fmla="*/ 0 w 15"/>
                  <a:gd name="T21" fmla="*/ 19 h 83"/>
                  <a:gd name="T22" fmla="*/ 0 w 15"/>
                  <a:gd name="T23" fmla="*/ 0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83"/>
                  <a:gd name="T38" fmla="*/ 15 w 15"/>
                  <a:gd name="T39" fmla="*/ 83 h 8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83">
                    <a:moveTo>
                      <a:pt x="0" y="0"/>
                    </a:moveTo>
                    <a:lnTo>
                      <a:pt x="6" y="6"/>
                    </a:lnTo>
                    <a:lnTo>
                      <a:pt x="15" y="22"/>
                    </a:lnTo>
                    <a:lnTo>
                      <a:pt x="15" y="52"/>
                    </a:lnTo>
                    <a:lnTo>
                      <a:pt x="9" y="68"/>
                    </a:lnTo>
                    <a:lnTo>
                      <a:pt x="0" y="80"/>
                    </a:lnTo>
                    <a:lnTo>
                      <a:pt x="0" y="83"/>
                    </a:lnTo>
                    <a:lnTo>
                      <a:pt x="0" y="52"/>
                    </a:lnTo>
                    <a:lnTo>
                      <a:pt x="0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21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24" name="Freeform 347"/>
              <p:cNvSpPr>
                <a:spLocks/>
              </p:cNvSpPr>
              <p:nvPr/>
            </p:nvSpPr>
            <p:spPr bwMode="auto">
              <a:xfrm>
                <a:off x="4198" y="1571"/>
                <a:ext cx="153" cy="157"/>
              </a:xfrm>
              <a:custGeom>
                <a:avLst/>
                <a:gdLst>
                  <a:gd name="T0" fmla="*/ 21 w 153"/>
                  <a:gd name="T1" fmla="*/ 157 h 157"/>
                  <a:gd name="T2" fmla="*/ 21 w 153"/>
                  <a:gd name="T3" fmla="*/ 157 h 157"/>
                  <a:gd name="T4" fmla="*/ 9 w 153"/>
                  <a:gd name="T5" fmla="*/ 150 h 157"/>
                  <a:gd name="T6" fmla="*/ 3 w 153"/>
                  <a:gd name="T7" fmla="*/ 141 h 157"/>
                  <a:gd name="T8" fmla="*/ 3 w 153"/>
                  <a:gd name="T9" fmla="*/ 141 h 157"/>
                  <a:gd name="T10" fmla="*/ 0 w 153"/>
                  <a:gd name="T11" fmla="*/ 114 h 157"/>
                  <a:gd name="T12" fmla="*/ 3 w 153"/>
                  <a:gd name="T13" fmla="*/ 101 h 157"/>
                  <a:gd name="T14" fmla="*/ 3 w 153"/>
                  <a:gd name="T15" fmla="*/ 89 h 157"/>
                  <a:gd name="T16" fmla="*/ 3 w 153"/>
                  <a:gd name="T17" fmla="*/ 89 h 157"/>
                  <a:gd name="T18" fmla="*/ 15 w 153"/>
                  <a:gd name="T19" fmla="*/ 52 h 157"/>
                  <a:gd name="T20" fmla="*/ 43 w 153"/>
                  <a:gd name="T21" fmla="*/ 18 h 157"/>
                  <a:gd name="T22" fmla="*/ 85 w 153"/>
                  <a:gd name="T23" fmla="*/ 6 h 157"/>
                  <a:gd name="T24" fmla="*/ 85 w 153"/>
                  <a:gd name="T25" fmla="*/ 6 h 157"/>
                  <a:gd name="T26" fmla="*/ 125 w 153"/>
                  <a:gd name="T27" fmla="*/ 0 h 157"/>
                  <a:gd name="T28" fmla="*/ 147 w 153"/>
                  <a:gd name="T29" fmla="*/ 12 h 157"/>
                  <a:gd name="T30" fmla="*/ 153 w 153"/>
                  <a:gd name="T31" fmla="*/ 40 h 157"/>
                  <a:gd name="T32" fmla="*/ 153 w 153"/>
                  <a:gd name="T33" fmla="*/ 40 h 157"/>
                  <a:gd name="T34" fmla="*/ 147 w 153"/>
                  <a:gd name="T35" fmla="*/ 58 h 157"/>
                  <a:gd name="T36" fmla="*/ 144 w 153"/>
                  <a:gd name="T37" fmla="*/ 68 h 157"/>
                  <a:gd name="T38" fmla="*/ 138 w 153"/>
                  <a:gd name="T39" fmla="*/ 74 h 157"/>
                  <a:gd name="T40" fmla="*/ 138 w 153"/>
                  <a:gd name="T41" fmla="*/ 74 h 157"/>
                  <a:gd name="T42" fmla="*/ 132 w 153"/>
                  <a:gd name="T43" fmla="*/ 86 h 157"/>
                  <a:gd name="T44" fmla="*/ 113 w 153"/>
                  <a:gd name="T45" fmla="*/ 101 h 157"/>
                  <a:gd name="T46" fmla="*/ 85 w 153"/>
                  <a:gd name="T47" fmla="*/ 123 h 157"/>
                  <a:gd name="T48" fmla="*/ 85 w 153"/>
                  <a:gd name="T49" fmla="*/ 123 h 157"/>
                  <a:gd name="T50" fmla="*/ 58 w 153"/>
                  <a:gd name="T51" fmla="*/ 135 h 157"/>
                  <a:gd name="T52" fmla="*/ 30 w 153"/>
                  <a:gd name="T53" fmla="*/ 150 h 157"/>
                  <a:gd name="T54" fmla="*/ 21 w 153"/>
                  <a:gd name="T55" fmla="*/ 157 h 15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53"/>
                  <a:gd name="T85" fmla="*/ 0 h 157"/>
                  <a:gd name="T86" fmla="*/ 153 w 153"/>
                  <a:gd name="T87" fmla="*/ 157 h 15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53" h="157">
                    <a:moveTo>
                      <a:pt x="21" y="157"/>
                    </a:moveTo>
                    <a:lnTo>
                      <a:pt x="21" y="157"/>
                    </a:lnTo>
                    <a:lnTo>
                      <a:pt x="9" y="150"/>
                    </a:lnTo>
                    <a:lnTo>
                      <a:pt x="3" y="141"/>
                    </a:lnTo>
                    <a:lnTo>
                      <a:pt x="0" y="114"/>
                    </a:lnTo>
                    <a:lnTo>
                      <a:pt x="3" y="101"/>
                    </a:lnTo>
                    <a:lnTo>
                      <a:pt x="3" y="89"/>
                    </a:lnTo>
                    <a:lnTo>
                      <a:pt x="15" y="52"/>
                    </a:lnTo>
                    <a:lnTo>
                      <a:pt x="43" y="18"/>
                    </a:lnTo>
                    <a:lnTo>
                      <a:pt x="85" y="6"/>
                    </a:lnTo>
                    <a:lnTo>
                      <a:pt x="125" y="0"/>
                    </a:lnTo>
                    <a:lnTo>
                      <a:pt x="147" y="12"/>
                    </a:lnTo>
                    <a:lnTo>
                      <a:pt x="153" y="40"/>
                    </a:lnTo>
                    <a:lnTo>
                      <a:pt x="147" y="58"/>
                    </a:lnTo>
                    <a:lnTo>
                      <a:pt x="144" y="68"/>
                    </a:lnTo>
                    <a:lnTo>
                      <a:pt x="138" y="74"/>
                    </a:lnTo>
                    <a:lnTo>
                      <a:pt x="132" y="86"/>
                    </a:lnTo>
                    <a:lnTo>
                      <a:pt x="113" y="101"/>
                    </a:lnTo>
                    <a:lnTo>
                      <a:pt x="85" y="123"/>
                    </a:lnTo>
                    <a:lnTo>
                      <a:pt x="58" y="135"/>
                    </a:lnTo>
                    <a:lnTo>
                      <a:pt x="30" y="150"/>
                    </a:lnTo>
                    <a:lnTo>
                      <a:pt x="21" y="157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25" name="Freeform 348"/>
              <p:cNvSpPr>
                <a:spLocks/>
              </p:cNvSpPr>
              <p:nvPr/>
            </p:nvSpPr>
            <p:spPr bwMode="auto">
              <a:xfrm>
                <a:off x="4198" y="1571"/>
                <a:ext cx="153" cy="157"/>
              </a:xfrm>
              <a:custGeom>
                <a:avLst/>
                <a:gdLst>
                  <a:gd name="T0" fmla="*/ 138 w 153"/>
                  <a:gd name="T1" fmla="*/ 74 h 157"/>
                  <a:gd name="T2" fmla="*/ 144 w 153"/>
                  <a:gd name="T3" fmla="*/ 68 h 157"/>
                  <a:gd name="T4" fmla="*/ 147 w 153"/>
                  <a:gd name="T5" fmla="*/ 58 h 157"/>
                  <a:gd name="T6" fmla="*/ 153 w 153"/>
                  <a:gd name="T7" fmla="*/ 40 h 157"/>
                  <a:gd name="T8" fmla="*/ 153 w 153"/>
                  <a:gd name="T9" fmla="*/ 40 h 157"/>
                  <a:gd name="T10" fmla="*/ 147 w 153"/>
                  <a:gd name="T11" fmla="*/ 12 h 157"/>
                  <a:gd name="T12" fmla="*/ 125 w 153"/>
                  <a:gd name="T13" fmla="*/ 0 h 157"/>
                  <a:gd name="T14" fmla="*/ 85 w 153"/>
                  <a:gd name="T15" fmla="*/ 6 h 157"/>
                  <a:gd name="T16" fmla="*/ 85 w 153"/>
                  <a:gd name="T17" fmla="*/ 6 h 157"/>
                  <a:gd name="T18" fmla="*/ 43 w 153"/>
                  <a:gd name="T19" fmla="*/ 18 h 157"/>
                  <a:gd name="T20" fmla="*/ 15 w 153"/>
                  <a:gd name="T21" fmla="*/ 52 h 157"/>
                  <a:gd name="T22" fmla="*/ 3 w 153"/>
                  <a:gd name="T23" fmla="*/ 89 h 157"/>
                  <a:gd name="T24" fmla="*/ 3 w 153"/>
                  <a:gd name="T25" fmla="*/ 89 h 157"/>
                  <a:gd name="T26" fmla="*/ 3 w 153"/>
                  <a:gd name="T27" fmla="*/ 101 h 157"/>
                  <a:gd name="T28" fmla="*/ 0 w 153"/>
                  <a:gd name="T29" fmla="*/ 114 h 157"/>
                  <a:gd name="T30" fmla="*/ 3 w 153"/>
                  <a:gd name="T31" fmla="*/ 141 h 157"/>
                  <a:gd name="T32" fmla="*/ 3 w 153"/>
                  <a:gd name="T33" fmla="*/ 141 h 157"/>
                  <a:gd name="T34" fmla="*/ 9 w 153"/>
                  <a:gd name="T35" fmla="*/ 150 h 157"/>
                  <a:gd name="T36" fmla="*/ 21 w 153"/>
                  <a:gd name="T37" fmla="*/ 157 h 157"/>
                  <a:gd name="T38" fmla="*/ 21 w 153"/>
                  <a:gd name="T39" fmla="*/ 157 h 157"/>
                  <a:gd name="T40" fmla="*/ 21 w 153"/>
                  <a:gd name="T41" fmla="*/ 157 h 157"/>
                  <a:gd name="T42" fmla="*/ 27 w 153"/>
                  <a:gd name="T43" fmla="*/ 150 h 157"/>
                  <a:gd name="T44" fmla="*/ 36 w 153"/>
                  <a:gd name="T45" fmla="*/ 144 h 157"/>
                  <a:gd name="T46" fmla="*/ 55 w 153"/>
                  <a:gd name="T47" fmla="*/ 141 h 157"/>
                  <a:gd name="T48" fmla="*/ 55 w 153"/>
                  <a:gd name="T49" fmla="*/ 141 h 157"/>
                  <a:gd name="T50" fmla="*/ 58 w 153"/>
                  <a:gd name="T51" fmla="*/ 135 h 157"/>
                  <a:gd name="T52" fmla="*/ 58 w 153"/>
                  <a:gd name="T53" fmla="*/ 117 h 157"/>
                  <a:gd name="T54" fmla="*/ 55 w 153"/>
                  <a:gd name="T55" fmla="*/ 107 h 157"/>
                  <a:gd name="T56" fmla="*/ 55 w 153"/>
                  <a:gd name="T57" fmla="*/ 107 h 157"/>
                  <a:gd name="T58" fmla="*/ 49 w 153"/>
                  <a:gd name="T59" fmla="*/ 95 h 157"/>
                  <a:gd name="T60" fmla="*/ 49 w 153"/>
                  <a:gd name="T61" fmla="*/ 86 h 157"/>
                  <a:gd name="T62" fmla="*/ 55 w 153"/>
                  <a:gd name="T63" fmla="*/ 74 h 157"/>
                  <a:gd name="T64" fmla="*/ 55 w 153"/>
                  <a:gd name="T65" fmla="*/ 74 h 157"/>
                  <a:gd name="T66" fmla="*/ 70 w 153"/>
                  <a:gd name="T67" fmla="*/ 52 h 157"/>
                  <a:gd name="T68" fmla="*/ 92 w 153"/>
                  <a:gd name="T69" fmla="*/ 40 h 157"/>
                  <a:gd name="T70" fmla="*/ 104 w 153"/>
                  <a:gd name="T71" fmla="*/ 40 h 157"/>
                  <a:gd name="T72" fmla="*/ 104 w 153"/>
                  <a:gd name="T73" fmla="*/ 40 h 157"/>
                  <a:gd name="T74" fmla="*/ 113 w 153"/>
                  <a:gd name="T75" fmla="*/ 61 h 157"/>
                  <a:gd name="T76" fmla="*/ 119 w 153"/>
                  <a:gd name="T77" fmla="*/ 80 h 157"/>
                  <a:gd name="T78" fmla="*/ 138 w 153"/>
                  <a:gd name="T79" fmla="*/ 74 h 1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157"/>
                  <a:gd name="T122" fmla="*/ 153 w 153"/>
                  <a:gd name="T123" fmla="*/ 157 h 15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157">
                    <a:moveTo>
                      <a:pt x="138" y="74"/>
                    </a:moveTo>
                    <a:lnTo>
                      <a:pt x="144" y="68"/>
                    </a:lnTo>
                    <a:lnTo>
                      <a:pt x="147" y="58"/>
                    </a:lnTo>
                    <a:lnTo>
                      <a:pt x="153" y="40"/>
                    </a:lnTo>
                    <a:lnTo>
                      <a:pt x="147" y="12"/>
                    </a:lnTo>
                    <a:lnTo>
                      <a:pt x="125" y="0"/>
                    </a:lnTo>
                    <a:lnTo>
                      <a:pt x="85" y="6"/>
                    </a:lnTo>
                    <a:lnTo>
                      <a:pt x="43" y="18"/>
                    </a:lnTo>
                    <a:lnTo>
                      <a:pt x="15" y="52"/>
                    </a:lnTo>
                    <a:lnTo>
                      <a:pt x="3" y="89"/>
                    </a:lnTo>
                    <a:lnTo>
                      <a:pt x="3" y="101"/>
                    </a:lnTo>
                    <a:lnTo>
                      <a:pt x="0" y="114"/>
                    </a:lnTo>
                    <a:lnTo>
                      <a:pt x="3" y="141"/>
                    </a:lnTo>
                    <a:lnTo>
                      <a:pt x="9" y="150"/>
                    </a:lnTo>
                    <a:lnTo>
                      <a:pt x="21" y="157"/>
                    </a:lnTo>
                    <a:lnTo>
                      <a:pt x="27" y="150"/>
                    </a:lnTo>
                    <a:lnTo>
                      <a:pt x="36" y="144"/>
                    </a:lnTo>
                    <a:lnTo>
                      <a:pt x="55" y="141"/>
                    </a:lnTo>
                    <a:lnTo>
                      <a:pt x="58" y="135"/>
                    </a:lnTo>
                    <a:lnTo>
                      <a:pt x="58" y="117"/>
                    </a:lnTo>
                    <a:lnTo>
                      <a:pt x="55" y="107"/>
                    </a:lnTo>
                    <a:lnTo>
                      <a:pt x="49" y="95"/>
                    </a:lnTo>
                    <a:lnTo>
                      <a:pt x="49" y="86"/>
                    </a:lnTo>
                    <a:lnTo>
                      <a:pt x="55" y="74"/>
                    </a:lnTo>
                    <a:lnTo>
                      <a:pt x="70" y="52"/>
                    </a:lnTo>
                    <a:lnTo>
                      <a:pt x="92" y="40"/>
                    </a:lnTo>
                    <a:lnTo>
                      <a:pt x="104" y="40"/>
                    </a:lnTo>
                    <a:lnTo>
                      <a:pt x="113" y="61"/>
                    </a:lnTo>
                    <a:lnTo>
                      <a:pt x="119" y="80"/>
                    </a:lnTo>
                    <a:lnTo>
                      <a:pt x="138" y="74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26" name="Freeform 349"/>
              <p:cNvSpPr>
                <a:spLocks/>
              </p:cNvSpPr>
              <p:nvPr/>
            </p:nvSpPr>
            <p:spPr bwMode="auto">
              <a:xfrm>
                <a:off x="4198" y="1571"/>
                <a:ext cx="153" cy="144"/>
              </a:xfrm>
              <a:custGeom>
                <a:avLst/>
                <a:gdLst>
                  <a:gd name="T0" fmla="*/ 104 w 153"/>
                  <a:gd name="T1" fmla="*/ 40 h 144"/>
                  <a:gd name="T2" fmla="*/ 92 w 153"/>
                  <a:gd name="T3" fmla="*/ 34 h 144"/>
                  <a:gd name="T4" fmla="*/ 70 w 153"/>
                  <a:gd name="T5" fmla="*/ 40 h 144"/>
                  <a:gd name="T6" fmla="*/ 55 w 153"/>
                  <a:gd name="T7" fmla="*/ 58 h 144"/>
                  <a:gd name="T8" fmla="*/ 55 w 153"/>
                  <a:gd name="T9" fmla="*/ 58 h 144"/>
                  <a:gd name="T10" fmla="*/ 43 w 153"/>
                  <a:gd name="T11" fmla="*/ 74 h 144"/>
                  <a:gd name="T12" fmla="*/ 43 w 153"/>
                  <a:gd name="T13" fmla="*/ 89 h 144"/>
                  <a:gd name="T14" fmla="*/ 55 w 153"/>
                  <a:gd name="T15" fmla="*/ 107 h 144"/>
                  <a:gd name="T16" fmla="*/ 55 w 153"/>
                  <a:gd name="T17" fmla="*/ 107 h 144"/>
                  <a:gd name="T18" fmla="*/ 49 w 153"/>
                  <a:gd name="T19" fmla="*/ 114 h 144"/>
                  <a:gd name="T20" fmla="*/ 43 w 153"/>
                  <a:gd name="T21" fmla="*/ 117 h 144"/>
                  <a:gd name="T22" fmla="*/ 36 w 153"/>
                  <a:gd name="T23" fmla="*/ 123 h 144"/>
                  <a:gd name="T24" fmla="*/ 36 w 153"/>
                  <a:gd name="T25" fmla="*/ 123 h 144"/>
                  <a:gd name="T26" fmla="*/ 30 w 153"/>
                  <a:gd name="T27" fmla="*/ 135 h 144"/>
                  <a:gd name="T28" fmla="*/ 27 w 153"/>
                  <a:gd name="T29" fmla="*/ 141 h 144"/>
                  <a:gd name="T30" fmla="*/ 21 w 153"/>
                  <a:gd name="T31" fmla="*/ 141 h 144"/>
                  <a:gd name="T32" fmla="*/ 21 w 153"/>
                  <a:gd name="T33" fmla="*/ 141 h 144"/>
                  <a:gd name="T34" fmla="*/ 21 w 153"/>
                  <a:gd name="T35" fmla="*/ 144 h 144"/>
                  <a:gd name="T36" fmla="*/ 9 w 153"/>
                  <a:gd name="T37" fmla="*/ 144 h 144"/>
                  <a:gd name="T38" fmla="*/ 3 w 153"/>
                  <a:gd name="T39" fmla="*/ 141 h 144"/>
                  <a:gd name="T40" fmla="*/ 3 w 153"/>
                  <a:gd name="T41" fmla="*/ 141 h 144"/>
                  <a:gd name="T42" fmla="*/ 0 w 153"/>
                  <a:gd name="T43" fmla="*/ 114 h 144"/>
                  <a:gd name="T44" fmla="*/ 3 w 153"/>
                  <a:gd name="T45" fmla="*/ 101 h 144"/>
                  <a:gd name="T46" fmla="*/ 3 w 153"/>
                  <a:gd name="T47" fmla="*/ 89 h 144"/>
                  <a:gd name="T48" fmla="*/ 3 w 153"/>
                  <a:gd name="T49" fmla="*/ 89 h 144"/>
                  <a:gd name="T50" fmla="*/ 15 w 153"/>
                  <a:gd name="T51" fmla="*/ 52 h 144"/>
                  <a:gd name="T52" fmla="*/ 43 w 153"/>
                  <a:gd name="T53" fmla="*/ 18 h 144"/>
                  <a:gd name="T54" fmla="*/ 85 w 153"/>
                  <a:gd name="T55" fmla="*/ 6 h 144"/>
                  <a:gd name="T56" fmla="*/ 85 w 153"/>
                  <a:gd name="T57" fmla="*/ 6 h 144"/>
                  <a:gd name="T58" fmla="*/ 125 w 153"/>
                  <a:gd name="T59" fmla="*/ 0 h 144"/>
                  <a:gd name="T60" fmla="*/ 147 w 153"/>
                  <a:gd name="T61" fmla="*/ 12 h 144"/>
                  <a:gd name="T62" fmla="*/ 153 w 153"/>
                  <a:gd name="T63" fmla="*/ 40 h 144"/>
                  <a:gd name="T64" fmla="*/ 153 w 153"/>
                  <a:gd name="T65" fmla="*/ 40 h 144"/>
                  <a:gd name="T66" fmla="*/ 147 w 153"/>
                  <a:gd name="T67" fmla="*/ 58 h 144"/>
                  <a:gd name="T68" fmla="*/ 144 w 153"/>
                  <a:gd name="T69" fmla="*/ 68 h 144"/>
                  <a:gd name="T70" fmla="*/ 138 w 153"/>
                  <a:gd name="T71" fmla="*/ 74 h 144"/>
                  <a:gd name="T72" fmla="*/ 138 w 153"/>
                  <a:gd name="T73" fmla="*/ 74 h 144"/>
                  <a:gd name="T74" fmla="*/ 125 w 153"/>
                  <a:gd name="T75" fmla="*/ 74 h 144"/>
                  <a:gd name="T76" fmla="*/ 119 w 153"/>
                  <a:gd name="T77" fmla="*/ 58 h 144"/>
                  <a:gd name="T78" fmla="*/ 104 w 153"/>
                  <a:gd name="T79" fmla="*/ 40 h 1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144"/>
                  <a:gd name="T122" fmla="*/ 153 w 153"/>
                  <a:gd name="T123" fmla="*/ 144 h 1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144">
                    <a:moveTo>
                      <a:pt x="104" y="40"/>
                    </a:moveTo>
                    <a:lnTo>
                      <a:pt x="92" y="34"/>
                    </a:lnTo>
                    <a:lnTo>
                      <a:pt x="70" y="40"/>
                    </a:lnTo>
                    <a:lnTo>
                      <a:pt x="55" y="58"/>
                    </a:lnTo>
                    <a:lnTo>
                      <a:pt x="43" y="74"/>
                    </a:lnTo>
                    <a:lnTo>
                      <a:pt x="43" y="89"/>
                    </a:lnTo>
                    <a:lnTo>
                      <a:pt x="55" y="107"/>
                    </a:lnTo>
                    <a:lnTo>
                      <a:pt x="49" y="114"/>
                    </a:lnTo>
                    <a:lnTo>
                      <a:pt x="43" y="117"/>
                    </a:lnTo>
                    <a:lnTo>
                      <a:pt x="36" y="123"/>
                    </a:lnTo>
                    <a:lnTo>
                      <a:pt x="30" y="135"/>
                    </a:lnTo>
                    <a:lnTo>
                      <a:pt x="27" y="141"/>
                    </a:lnTo>
                    <a:lnTo>
                      <a:pt x="21" y="141"/>
                    </a:lnTo>
                    <a:lnTo>
                      <a:pt x="21" y="144"/>
                    </a:lnTo>
                    <a:lnTo>
                      <a:pt x="9" y="144"/>
                    </a:lnTo>
                    <a:lnTo>
                      <a:pt x="3" y="141"/>
                    </a:lnTo>
                    <a:lnTo>
                      <a:pt x="0" y="114"/>
                    </a:lnTo>
                    <a:lnTo>
                      <a:pt x="3" y="101"/>
                    </a:lnTo>
                    <a:lnTo>
                      <a:pt x="3" y="89"/>
                    </a:lnTo>
                    <a:lnTo>
                      <a:pt x="15" y="52"/>
                    </a:lnTo>
                    <a:lnTo>
                      <a:pt x="43" y="18"/>
                    </a:lnTo>
                    <a:lnTo>
                      <a:pt x="85" y="6"/>
                    </a:lnTo>
                    <a:lnTo>
                      <a:pt x="125" y="0"/>
                    </a:lnTo>
                    <a:lnTo>
                      <a:pt x="147" y="12"/>
                    </a:lnTo>
                    <a:lnTo>
                      <a:pt x="153" y="40"/>
                    </a:lnTo>
                    <a:lnTo>
                      <a:pt x="147" y="58"/>
                    </a:lnTo>
                    <a:lnTo>
                      <a:pt x="144" y="68"/>
                    </a:lnTo>
                    <a:lnTo>
                      <a:pt x="138" y="74"/>
                    </a:lnTo>
                    <a:lnTo>
                      <a:pt x="125" y="74"/>
                    </a:lnTo>
                    <a:lnTo>
                      <a:pt x="119" y="58"/>
                    </a:lnTo>
                    <a:lnTo>
                      <a:pt x="104" y="40"/>
                    </a:lnTo>
                    <a:close/>
                  </a:path>
                </a:pathLst>
              </a:custGeom>
              <a:solidFill>
                <a:srgbClr val="9C6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27" name="Freeform 350"/>
              <p:cNvSpPr>
                <a:spLocks/>
              </p:cNvSpPr>
              <p:nvPr/>
            </p:nvSpPr>
            <p:spPr bwMode="auto">
              <a:xfrm>
                <a:off x="4198" y="1571"/>
                <a:ext cx="153" cy="144"/>
              </a:xfrm>
              <a:custGeom>
                <a:avLst/>
                <a:gdLst>
                  <a:gd name="T0" fmla="*/ 104 w 153"/>
                  <a:gd name="T1" fmla="*/ 25 h 144"/>
                  <a:gd name="T2" fmla="*/ 92 w 153"/>
                  <a:gd name="T3" fmla="*/ 25 h 144"/>
                  <a:gd name="T4" fmla="*/ 64 w 153"/>
                  <a:gd name="T5" fmla="*/ 34 h 144"/>
                  <a:gd name="T6" fmla="*/ 36 w 153"/>
                  <a:gd name="T7" fmla="*/ 58 h 144"/>
                  <a:gd name="T8" fmla="*/ 36 w 153"/>
                  <a:gd name="T9" fmla="*/ 58 h 144"/>
                  <a:gd name="T10" fmla="*/ 30 w 153"/>
                  <a:gd name="T11" fmla="*/ 74 h 144"/>
                  <a:gd name="T12" fmla="*/ 36 w 153"/>
                  <a:gd name="T13" fmla="*/ 89 h 144"/>
                  <a:gd name="T14" fmla="*/ 36 w 153"/>
                  <a:gd name="T15" fmla="*/ 107 h 144"/>
                  <a:gd name="T16" fmla="*/ 36 w 153"/>
                  <a:gd name="T17" fmla="*/ 107 h 144"/>
                  <a:gd name="T18" fmla="*/ 43 w 153"/>
                  <a:gd name="T19" fmla="*/ 114 h 144"/>
                  <a:gd name="T20" fmla="*/ 36 w 153"/>
                  <a:gd name="T21" fmla="*/ 117 h 144"/>
                  <a:gd name="T22" fmla="*/ 36 w 153"/>
                  <a:gd name="T23" fmla="*/ 123 h 144"/>
                  <a:gd name="T24" fmla="*/ 36 w 153"/>
                  <a:gd name="T25" fmla="*/ 123 h 144"/>
                  <a:gd name="T26" fmla="*/ 27 w 153"/>
                  <a:gd name="T27" fmla="*/ 129 h 144"/>
                  <a:gd name="T28" fmla="*/ 27 w 153"/>
                  <a:gd name="T29" fmla="*/ 135 h 144"/>
                  <a:gd name="T30" fmla="*/ 21 w 153"/>
                  <a:gd name="T31" fmla="*/ 141 h 144"/>
                  <a:gd name="T32" fmla="*/ 21 w 153"/>
                  <a:gd name="T33" fmla="*/ 141 h 144"/>
                  <a:gd name="T34" fmla="*/ 21 w 153"/>
                  <a:gd name="T35" fmla="*/ 144 h 144"/>
                  <a:gd name="T36" fmla="*/ 9 w 153"/>
                  <a:gd name="T37" fmla="*/ 144 h 144"/>
                  <a:gd name="T38" fmla="*/ 3 w 153"/>
                  <a:gd name="T39" fmla="*/ 141 h 144"/>
                  <a:gd name="T40" fmla="*/ 3 w 153"/>
                  <a:gd name="T41" fmla="*/ 141 h 144"/>
                  <a:gd name="T42" fmla="*/ 0 w 153"/>
                  <a:gd name="T43" fmla="*/ 114 h 144"/>
                  <a:gd name="T44" fmla="*/ 3 w 153"/>
                  <a:gd name="T45" fmla="*/ 101 h 144"/>
                  <a:gd name="T46" fmla="*/ 3 w 153"/>
                  <a:gd name="T47" fmla="*/ 89 h 144"/>
                  <a:gd name="T48" fmla="*/ 3 w 153"/>
                  <a:gd name="T49" fmla="*/ 89 h 144"/>
                  <a:gd name="T50" fmla="*/ 15 w 153"/>
                  <a:gd name="T51" fmla="*/ 52 h 144"/>
                  <a:gd name="T52" fmla="*/ 43 w 153"/>
                  <a:gd name="T53" fmla="*/ 18 h 144"/>
                  <a:gd name="T54" fmla="*/ 85 w 153"/>
                  <a:gd name="T55" fmla="*/ 6 h 144"/>
                  <a:gd name="T56" fmla="*/ 85 w 153"/>
                  <a:gd name="T57" fmla="*/ 6 h 144"/>
                  <a:gd name="T58" fmla="*/ 125 w 153"/>
                  <a:gd name="T59" fmla="*/ 0 h 144"/>
                  <a:gd name="T60" fmla="*/ 147 w 153"/>
                  <a:gd name="T61" fmla="*/ 12 h 144"/>
                  <a:gd name="T62" fmla="*/ 153 w 153"/>
                  <a:gd name="T63" fmla="*/ 40 h 144"/>
                  <a:gd name="T64" fmla="*/ 153 w 153"/>
                  <a:gd name="T65" fmla="*/ 40 h 144"/>
                  <a:gd name="T66" fmla="*/ 147 w 153"/>
                  <a:gd name="T67" fmla="*/ 58 h 144"/>
                  <a:gd name="T68" fmla="*/ 144 w 153"/>
                  <a:gd name="T69" fmla="*/ 68 h 144"/>
                  <a:gd name="T70" fmla="*/ 138 w 153"/>
                  <a:gd name="T71" fmla="*/ 74 h 144"/>
                  <a:gd name="T72" fmla="*/ 138 w 153"/>
                  <a:gd name="T73" fmla="*/ 74 h 144"/>
                  <a:gd name="T74" fmla="*/ 132 w 153"/>
                  <a:gd name="T75" fmla="*/ 61 h 144"/>
                  <a:gd name="T76" fmla="*/ 119 w 153"/>
                  <a:gd name="T77" fmla="*/ 40 h 144"/>
                  <a:gd name="T78" fmla="*/ 104 w 153"/>
                  <a:gd name="T79" fmla="*/ 25 h 1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144"/>
                  <a:gd name="T122" fmla="*/ 153 w 153"/>
                  <a:gd name="T123" fmla="*/ 144 h 1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144">
                    <a:moveTo>
                      <a:pt x="104" y="25"/>
                    </a:moveTo>
                    <a:lnTo>
                      <a:pt x="92" y="25"/>
                    </a:lnTo>
                    <a:lnTo>
                      <a:pt x="64" y="34"/>
                    </a:lnTo>
                    <a:lnTo>
                      <a:pt x="36" y="58"/>
                    </a:lnTo>
                    <a:lnTo>
                      <a:pt x="30" y="74"/>
                    </a:lnTo>
                    <a:lnTo>
                      <a:pt x="36" y="89"/>
                    </a:lnTo>
                    <a:lnTo>
                      <a:pt x="36" y="107"/>
                    </a:lnTo>
                    <a:lnTo>
                      <a:pt x="43" y="114"/>
                    </a:lnTo>
                    <a:lnTo>
                      <a:pt x="36" y="117"/>
                    </a:lnTo>
                    <a:lnTo>
                      <a:pt x="36" y="123"/>
                    </a:lnTo>
                    <a:lnTo>
                      <a:pt x="27" y="129"/>
                    </a:lnTo>
                    <a:lnTo>
                      <a:pt x="27" y="135"/>
                    </a:lnTo>
                    <a:lnTo>
                      <a:pt x="21" y="141"/>
                    </a:lnTo>
                    <a:lnTo>
                      <a:pt x="21" y="144"/>
                    </a:lnTo>
                    <a:lnTo>
                      <a:pt x="9" y="144"/>
                    </a:lnTo>
                    <a:lnTo>
                      <a:pt x="3" y="141"/>
                    </a:lnTo>
                    <a:lnTo>
                      <a:pt x="0" y="114"/>
                    </a:lnTo>
                    <a:lnTo>
                      <a:pt x="3" y="101"/>
                    </a:lnTo>
                    <a:lnTo>
                      <a:pt x="3" y="89"/>
                    </a:lnTo>
                    <a:lnTo>
                      <a:pt x="15" y="52"/>
                    </a:lnTo>
                    <a:lnTo>
                      <a:pt x="43" y="18"/>
                    </a:lnTo>
                    <a:lnTo>
                      <a:pt x="85" y="6"/>
                    </a:lnTo>
                    <a:lnTo>
                      <a:pt x="125" y="0"/>
                    </a:lnTo>
                    <a:lnTo>
                      <a:pt x="147" y="12"/>
                    </a:lnTo>
                    <a:lnTo>
                      <a:pt x="153" y="40"/>
                    </a:lnTo>
                    <a:lnTo>
                      <a:pt x="147" y="58"/>
                    </a:lnTo>
                    <a:lnTo>
                      <a:pt x="144" y="68"/>
                    </a:lnTo>
                    <a:lnTo>
                      <a:pt x="138" y="74"/>
                    </a:lnTo>
                    <a:lnTo>
                      <a:pt x="132" y="61"/>
                    </a:lnTo>
                    <a:lnTo>
                      <a:pt x="119" y="40"/>
                    </a:lnTo>
                    <a:lnTo>
                      <a:pt x="104" y="25"/>
                    </a:lnTo>
                    <a:close/>
                  </a:path>
                </a:pathLst>
              </a:custGeom>
              <a:solidFill>
                <a:srgbClr val="A66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28" name="Freeform 351"/>
              <p:cNvSpPr>
                <a:spLocks/>
              </p:cNvSpPr>
              <p:nvPr/>
            </p:nvSpPr>
            <p:spPr bwMode="auto">
              <a:xfrm>
                <a:off x="4198" y="1571"/>
                <a:ext cx="153" cy="144"/>
              </a:xfrm>
              <a:custGeom>
                <a:avLst/>
                <a:gdLst>
                  <a:gd name="T0" fmla="*/ 104 w 153"/>
                  <a:gd name="T1" fmla="*/ 25 h 144"/>
                  <a:gd name="T2" fmla="*/ 92 w 153"/>
                  <a:gd name="T3" fmla="*/ 18 h 144"/>
                  <a:gd name="T4" fmla="*/ 64 w 153"/>
                  <a:gd name="T5" fmla="*/ 25 h 144"/>
                  <a:gd name="T6" fmla="*/ 36 w 153"/>
                  <a:gd name="T7" fmla="*/ 40 h 144"/>
                  <a:gd name="T8" fmla="*/ 36 w 153"/>
                  <a:gd name="T9" fmla="*/ 40 h 144"/>
                  <a:gd name="T10" fmla="*/ 30 w 153"/>
                  <a:gd name="T11" fmla="*/ 61 h 144"/>
                  <a:gd name="T12" fmla="*/ 30 w 153"/>
                  <a:gd name="T13" fmla="*/ 80 h 144"/>
                  <a:gd name="T14" fmla="*/ 36 w 153"/>
                  <a:gd name="T15" fmla="*/ 89 h 144"/>
                  <a:gd name="T16" fmla="*/ 36 w 153"/>
                  <a:gd name="T17" fmla="*/ 89 h 144"/>
                  <a:gd name="T18" fmla="*/ 30 w 153"/>
                  <a:gd name="T19" fmla="*/ 101 h 144"/>
                  <a:gd name="T20" fmla="*/ 27 w 153"/>
                  <a:gd name="T21" fmla="*/ 107 h 144"/>
                  <a:gd name="T22" fmla="*/ 21 w 153"/>
                  <a:gd name="T23" fmla="*/ 107 h 144"/>
                  <a:gd name="T24" fmla="*/ 21 w 153"/>
                  <a:gd name="T25" fmla="*/ 107 h 144"/>
                  <a:gd name="T26" fmla="*/ 21 w 153"/>
                  <a:gd name="T27" fmla="*/ 123 h 144"/>
                  <a:gd name="T28" fmla="*/ 21 w 153"/>
                  <a:gd name="T29" fmla="*/ 135 h 144"/>
                  <a:gd name="T30" fmla="*/ 21 w 153"/>
                  <a:gd name="T31" fmla="*/ 141 h 144"/>
                  <a:gd name="T32" fmla="*/ 21 w 153"/>
                  <a:gd name="T33" fmla="*/ 141 h 144"/>
                  <a:gd name="T34" fmla="*/ 21 w 153"/>
                  <a:gd name="T35" fmla="*/ 144 h 144"/>
                  <a:gd name="T36" fmla="*/ 9 w 153"/>
                  <a:gd name="T37" fmla="*/ 144 h 144"/>
                  <a:gd name="T38" fmla="*/ 3 w 153"/>
                  <a:gd name="T39" fmla="*/ 141 h 144"/>
                  <a:gd name="T40" fmla="*/ 3 w 153"/>
                  <a:gd name="T41" fmla="*/ 141 h 144"/>
                  <a:gd name="T42" fmla="*/ 0 w 153"/>
                  <a:gd name="T43" fmla="*/ 114 h 144"/>
                  <a:gd name="T44" fmla="*/ 3 w 153"/>
                  <a:gd name="T45" fmla="*/ 101 h 144"/>
                  <a:gd name="T46" fmla="*/ 3 w 153"/>
                  <a:gd name="T47" fmla="*/ 89 h 144"/>
                  <a:gd name="T48" fmla="*/ 3 w 153"/>
                  <a:gd name="T49" fmla="*/ 89 h 144"/>
                  <a:gd name="T50" fmla="*/ 15 w 153"/>
                  <a:gd name="T51" fmla="*/ 52 h 144"/>
                  <a:gd name="T52" fmla="*/ 43 w 153"/>
                  <a:gd name="T53" fmla="*/ 18 h 144"/>
                  <a:gd name="T54" fmla="*/ 85 w 153"/>
                  <a:gd name="T55" fmla="*/ 6 h 144"/>
                  <a:gd name="T56" fmla="*/ 85 w 153"/>
                  <a:gd name="T57" fmla="*/ 6 h 144"/>
                  <a:gd name="T58" fmla="*/ 125 w 153"/>
                  <a:gd name="T59" fmla="*/ 0 h 144"/>
                  <a:gd name="T60" fmla="*/ 147 w 153"/>
                  <a:gd name="T61" fmla="*/ 12 h 144"/>
                  <a:gd name="T62" fmla="*/ 153 w 153"/>
                  <a:gd name="T63" fmla="*/ 40 h 144"/>
                  <a:gd name="T64" fmla="*/ 153 w 153"/>
                  <a:gd name="T65" fmla="*/ 40 h 144"/>
                  <a:gd name="T66" fmla="*/ 147 w 153"/>
                  <a:gd name="T67" fmla="*/ 52 h 144"/>
                  <a:gd name="T68" fmla="*/ 144 w 153"/>
                  <a:gd name="T69" fmla="*/ 58 h 144"/>
                  <a:gd name="T70" fmla="*/ 138 w 153"/>
                  <a:gd name="T71" fmla="*/ 58 h 144"/>
                  <a:gd name="T72" fmla="*/ 138 w 153"/>
                  <a:gd name="T73" fmla="*/ 58 h 144"/>
                  <a:gd name="T74" fmla="*/ 132 w 153"/>
                  <a:gd name="T75" fmla="*/ 52 h 144"/>
                  <a:gd name="T76" fmla="*/ 125 w 153"/>
                  <a:gd name="T77" fmla="*/ 34 h 144"/>
                  <a:gd name="T78" fmla="*/ 104 w 153"/>
                  <a:gd name="T79" fmla="*/ 25 h 1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144"/>
                  <a:gd name="T122" fmla="*/ 153 w 153"/>
                  <a:gd name="T123" fmla="*/ 144 h 1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144">
                    <a:moveTo>
                      <a:pt x="104" y="25"/>
                    </a:moveTo>
                    <a:lnTo>
                      <a:pt x="92" y="18"/>
                    </a:lnTo>
                    <a:lnTo>
                      <a:pt x="64" y="25"/>
                    </a:lnTo>
                    <a:lnTo>
                      <a:pt x="36" y="40"/>
                    </a:lnTo>
                    <a:lnTo>
                      <a:pt x="30" y="61"/>
                    </a:lnTo>
                    <a:lnTo>
                      <a:pt x="30" y="80"/>
                    </a:lnTo>
                    <a:lnTo>
                      <a:pt x="36" y="89"/>
                    </a:lnTo>
                    <a:lnTo>
                      <a:pt x="30" y="101"/>
                    </a:lnTo>
                    <a:lnTo>
                      <a:pt x="27" y="107"/>
                    </a:lnTo>
                    <a:lnTo>
                      <a:pt x="21" y="107"/>
                    </a:lnTo>
                    <a:lnTo>
                      <a:pt x="21" y="123"/>
                    </a:lnTo>
                    <a:lnTo>
                      <a:pt x="21" y="135"/>
                    </a:lnTo>
                    <a:lnTo>
                      <a:pt x="21" y="141"/>
                    </a:lnTo>
                    <a:lnTo>
                      <a:pt x="21" y="144"/>
                    </a:lnTo>
                    <a:lnTo>
                      <a:pt x="9" y="144"/>
                    </a:lnTo>
                    <a:lnTo>
                      <a:pt x="3" y="141"/>
                    </a:lnTo>
                    <a:lnTo>
                      <a:pt x="0" y="114"/>
                    </a:lnTo>
                    <a:lnTo>
                      <a:pt x="3" y="101"/>
                    </a:lnTo>
                    <a:lnTo>
                      <a:pt x="3" y="89"/>
                    </a:lnTo>
                    <a:lnTo>
                      <a:pt x="15" y="52"/>
                    </a:lnTo>
                    <a:lnTo>
                      <a:pt x="43" y="18"/>
                    </a:lnTo>
                    <a:lnTo>
                      <a:pt x="85" y="6"/>
                    </a:lnTo>
                    <a:lnTo>
                      <a:pt x="125" y="0"/>
                    </a:lnTo>
                    <a:lnTo>
                      <a:pt x="147" y="12"/>
                    </a:lnTo>
                    <a:lnTo>
                      <a:pt x="153" y="40"/>
                    </a:lnTo>
                    <a:lnTo>
                      <a:pt x="147" y="52"/>
                    </a:lnTo>
                    <a:lnTo>
                      <a:pt x="144" y="58"/>
                    </a:lnTo>
                    <a:lnTo>
                      <a:pt x="138" y="58"/>
                    </a:lnTo>
                    <a:lnTo>
                      <a:pt x="132" y="52"/>
                    </a:lnTo>
                    <a:lnTo>
                      <a:pt x="125" y="34"/>
                    </a:lnTo>
                    <a:lnTo>
                      <a:pt x="104" y="25"/>
                    </a:lnTo>
                    <a:close/>
                  </a:path>
                </a:pathLst>
              </a:custGeom>
              <a:solidFill>
                <a:srgbClr val="B173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29" name="Freeform 352"/>
              <p:cNvSpPr>
                <a:spLocks/>
              </p:cNvSpPr>
              <p:nvPr/>
            </p:nvSpPr>
            <p:spPr bwMode="auto">
              <a:xfrm>
                <a:off x="4198" y="1571"/>
                <a:ext cx="153" cy="144"/>
              </a:xfrm>
              <a:custGeom>
                <a:avLst/>
                <a:gdLst>
                  <a:gd name="T0" fmla="*/ 119 w 153"/>
                  <a:gd name="T1" fmla="*/ 6 h 144"/>
                  <a:gd name="T2" fmla="*/ 98 w 153"/>
                  <a:gd name="T3" fmla="*/ 12 h 144"/>
                  <a:gd name="T4" fmla="*/ 64 w 153"/>
                  <a:gd name="T5" fmla="*/ 18 h 144"/>
                  <a:gd name="T6" fmla="*/ 36 w 153"/>
                  <a:gd name="T7" fmla="*/ 40 h 144"/>
                  <a:gd name="T8" fmla="*/ 36 w 153"/>
                  <a:gd name="T9" fmla="*/ 40 h 144"/>
                  <a:gd name="T10" fmla="*/ 27 w 153"/>
                  <a:gd name="T11" fmla="*/ 58 h 144"/>
                  <a:gd name="T12" fmla="*/ 27 w 153"/>
                  <a:gd name="T13" fmla="*/ 80 h 144"/>
                  <a:gd name="T14" fmla="*/ 21 w 153"/>
                  <a:gd name="T15" fmla="*/ 89 h 144"/>
                  <a:gd name="T16" fmla="*/ 21 w 153"/>
                  <a:gd name="T17" fmla="*/ 89 h 144"/>
                  <a:gd name="T18" fmla="*/ 21 w 153"/>
                  <a:gd name="T19" fmla="*/ 95 h 144"/>
                  <a:gd name="T20" fmla="*/ 21 w 153"/>
                  <a:gd name="T21" fmla="*/ 101 h 144"/>
                  <a:gd name="T22" fmla="*/ 21 w 153"/>
                  <a:gd name="T23" fmla="*/ 107 h 144"/>
                  <a:gd name="T24" fmla="*/ 21 w 153"/>
                  <a:gd name="T25" fmla="*/ 107 h 144"/>
                  <a:gd name="T26" fmla="*/ 15 w 153"/>
                  <a:gd name="T27" fmla="*/ 123 h 144"/>
                  <a:gd name="T28" fmla="*/ 9 w 153"/>
                  <a:gd name="T29" fmla="*/ 135 h 144"/>
                  <a:gd name="T30" fmla="*/ 3 w 153"/>
                  <a:gd name="T31" fmla="*/ 141 h 144"/>
                  <a:gd name="T32" fmla="*/ 3 w 153"/>
                  <a:gd name="T33" fmla="*/ 141 h 144"/>
                  <a:gd name="T34" fmla="*/ 3 w 153"/>
                  <a:gd name="T35" fmla="*/ 144 h 144"/>
                  <a:gd name="T36" fmla="*/ 3 w 153"/>
                  <a:gd name="T37" fmla="*/ 144 h 144"/>
                  <a:gd name="T38" fmla="*/ 3 w 153"/>
                  <a:gd name="T39" fmla="*/ 141 h 144"/>
                  <a:gd name="T40" fmla="*/ 3 w 153"/>
                  <a:gd name="T41" fmla="*/ 141 h 144"/>
                  <a:gd name="T42" fmla="*/ 0 w 153"/>
                  <a:gd name="T43" fmla="*/ 114 h 144"/>
                  <a:gd name="T44" fmla="*/ 3 w 153"/>
                  <a:gd name="T45" fmla="*/ 101 h 144"/>
                  <a:gd name="T46" fmla="*/ 3 w 153"/>
                  <a:gd name="T47" fmla="*/ 89 h 144"/>
                  <a:gd name="T48" fmla="*/ 3 w 153"/>
                  <a:gd name="T49" fmla="*/ 89 h 144"/>
                  <a:gd name="T50" fmla="*/ 15 w 153"/>
                  <a:gd name="T51" fmla="*/ 52 h 144"/>
                  <a:gd name="T52" fmla="*/ 43 w 153"/>
                  <a:gd name="T53" fmla="*/ 18 h 144"/>
                  <a:gd name="T54" fmla="*/ 85 w 153"/>
                  <a:gd name="T55" fmla="*/ 6 h 144"/>
                  <a:gd name="T56" fmla="*/ 85 w 153"/>
                  <a:gd name="T57" fmla="*/ 6 h 144"/>
                  <a:gd name="T58" fmla="*/ 125 w 153"/>
                  <a:gd name="T59" fmla="*/ 0 h 144"/>
                  <a:gd name="T60" fmla="*/ 147 w 153"/>
                  <a:gd name="T61" fmla="*/ 12 h 144"/>
                  <a:gd name="T62" fmla="*/ 153 w 153"/>
                  <a:gd name="T63" fmla="*/ 40 h 144"/>
                  <a:gd name="T64" fmla="*/ 153 w 153"/>
                  <a:gd name="T65" fmla="*/ 40 h 144"/>
                  <a:gd name="T66" fmla="*/ 147 w 153"/>
                  <a:gd name="T67" fmla="*/ 52 h 144"/>
                  <a:gd name="T68" fmla="*/ 144 w 153"/>
                  <a:gd name="T69" fmla="*/ 58 h 144"/>
                  <a:gd name="T70" fmla="*/ 138 w 153"/>
                  <a:gd name="T71" fmla="*/ 58 h 144"/>
                  <a:gd name="T72" fmla="*/ 138 w 153"/>
                  <a:gd name="T73" fmla="*/ 58 h 144"/>
                  <a:gd name="T74" fmla="*/ 138 w 153"/>
                  <a:gd name="T75" fmla="*/ 40 h 144"/>
                  <a:gd name="T76" fmla="*/ 138 w 153"/>
                  <a:gd name="T77" fmla="*/ 25 h 144"/>
                  <a:gd name="T78" fmla="*/ 119 w 153"/>
                  <a:gd name="T79" fmla="*/ 6 h 1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144"/>
                  <a:gd name="T122" fmla="*/ 153 w 153"/>
                  <a:gd name="T123" fmla="*/ 144 h 1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144">
                    <a:moveTo>
                      <a:pt x="119" y="6"/>
                    </a:moveTo>
                    <a:lnTo>
                      <a:pt x="98" y="12"/>
                    </a:lnTo>
                    <a:lnTo>
                      <a:pt x="64" y="18"/>
                    </a:lnTo>
                    <a:lnTo>
                      <a:pt x="36" y="40"/>
                    </a:lnTo>
                    <a:lnTo>
                      <a:pt x="27" y="58"/>
                    </a:lnTo>
                    <a:lnTo>
                      <a:pt x="27" y="80"/>
                    </a:lnTo>
                    <a:lnTo>
                      <a:pt x="21" y="89"/>
                    </a:lnTo>
                    <a:lnTo>
                      <a:pt x="21" y="95"/>
                    </a:lnTo>
                    <a:lnTo>
                      <a:pt x="21" y="101"/>
                    </a:lnTo>
                    <a:lnTo>
                      <a:pt x="21" y="107"/>
                    </a:lnTo>
                    <a:lnTo>
                      <a:pt x="15" y="123"/>
                    </a:lnTo>
                    <a:lnTo>
                      <a:pt x="9" y="135"/>
                    </a:lnTo>
                    <a:lnTo>
                      <a:pt x="3" y="141"/>
                    </a:lnTo>
                    <a:lnTo>
                      <a:pt x="3" y="144"/>
                    </a:lnTo>
                    <a:lnTo>
                      <a:pt x="3" y="141"/>
                    </a:lnTo>
                    <a:lnTo>
                      <a:pt x="0" y="114"/>
                    </a:lnTo>
                    <a:lnTo>
                      <a:pt x="3" y="101"/>
                    </a:lnTo>
                    <a:lnTo>
                      <a:pt x="3" y="89"/>
                    </a:lnTo>
                    <a:lnTo>
                      <a:pt x="15" y="52"/>
                    </a:lnTo>
                    <a:lnTo>
                      <a:pt x="43" y="18"/>
                    </a:lnTo>
                    <a:lnTo>
                      <a:pt x="85" y="6"/>
                    </a:lnTo>
                    <a:lnTo>
                      <a:pt x="125" y="0"/>
                    </a:lnTo>
                    <a:lnTo>
                      <a:pt x="147" y="12"/>
                    </a:lnTo>
                    <a:lnTo>
                      <a:pt x="153" y="40"/>
                    </a:lnTo>
                    <a:lnTo>
                      <a:pt x="147" y="52"/>
                    </a:lnTo>
                    <a:lnTo>
                      <a:pt x="144" y="58"/>
                    </a:lnTo>
                    <a:lnTo>
                      <a:pt x="138" y="58"/>
                    </a:lnTo>
                    <a:lnTo>
                      <a:pt x="138" y="40"/>
                    </a:lnTo>
                    <a:lnTo>
                      <a:pt x="138" y="25"/>
                    </a:lnTo>
                    <a:lnTo>
                      <a:pt x="119" y="6"/>
                    </a:lnTo>
                    <a:close/>
                  </a:path>
                </a:pathLst>
              </a:custGeom>
              <a:solidFill>
                <a:srgbClr val="BC7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30" name="Freeform 353"/>
              <p:cNvSpPr>
                <a:spLocks/>
              </p:cNvSpPr>
              <p:nvPr/>
            </p:nvSpPr>
            <p:spPr bwMode="auto">
              <a:xfrm>
                <a:off x="4198" y="1571"/>
                <a:ext cx="153" cy="144"/>
              </a:xfrm>
              <a:custGeom>
                <a:avLst/>
                <a:gdLst>
                  <a:gd name="T0" fmla="*/ 153 w 153"/>
                  <a:gd name="T1" fmla="*/ 58 h 144"/>
                  <a:gd name="T2" fmla="*/ 153 w 153"/>
                  <a:gd name="T3" fmla="*/ 58 h 144"/>
                  <a:gd name="T4" fmla="*/ 153 w 153"/>
                  <a:gd name="T5" fmla="*/ 52 h 144"/>
                  <a:gd name="T6" fmla="*/ 153 w 153"/>
                  <a:gd name="T7" fmla="*/ 40 h 144"/>
                  <a:gd name="T8" fmla="*/ 153 w 153"/>
                  <a:gd name="T9" fmla="*/ 40 h 144"/>
                  <a:gd name="T10" fmla="*/ 147 w 153"/>
                  <a:gd name="T11" fmla="*/ 12 h 144"/>
                  <a:gd name="T12" fmla="*/ 125 w 153"/>
                  <a:gd name="T13" fmla="*/ 0 h 144"/>
                  <a:gd name="T14" fmla="*/ 85 w 153"/>
                  <a:gd name="T15" fmla="*/ 6 h 144"/>
                  <a:gd name="T16" fmla="*/ 85 w 153"/>
                  <a:gd name="T17" fmla="*/ 6 h 144"/>
                  <a:gd name="T18" fmla="*/ 43 w 153"/>
                  <a:gd name="T19" fmla="*/ 18 h 144"/>
                  <a:gd name="T20" fmla="*/ 15 w 153"/>
                  <a:gd name="T21" fmla="*/ 52 h 144"/>
                  <a:gd name="T22" fmla="*/ 3 w 153"/>
                  <a:gd name="T23" fmla="*/ 89 h 144"/>
                  <a:gd name="T24" fmla="*/ 3 w 153"/>
                  <a:gd name="T25" fmla="*/ 89 h 144"/>
                  <a:gd name="T26" fmla="*/ 3 w 153"/>
                  <a:gd name="T27" fmla="*/ 101 h 144"/>
                  <a:gd name="T28" fmla="*/ 0 w 153"/>
                  <a:gd name="T29" fmla="*/ 114 h 144"/>
                  <a:gd name="T30" fmla="*/ 3 w 153"/>
                  <a:gd name="T31" fmla="*/ 141 h 144"/>
                  <a:gd name="T32" fmla="*/ 3 w 153"/>
                  <a:gd name="T33" fmla="*/ 141 h 144"/>
                  <a:gd name="T34" fmla="*/ 3 w 153"/>
                  <a:gd name="T35" fmla="*/ 144 h 144"/>
                  <a:gd name="T36" fmla="*/ 3 w 153"/>
                  <a:gd name="T37" fmla="*/ 129 h 144"/>
                  <a:gd name="T38" fmla="*/ 3 w 153"/>
                  <a:gd name="T39" fmla="*/ 123 h 144"/>
                  <a:gd name="T40" fmla="*/ 3 w 153"/>
                  <a:gd name="T41" fmla="*/ 123 h 144"/>
                  <a:gd name="T42" fmla="*/ 3 w 153"/>
                  <a:gd name="T43" fmla="*/ 117 h 144"/>
                  <a:gd name="T44" fmla="*/ 3 w 153"/>
                  <a:gd name="T45" fmla="*/ 114 h 144"/>
                  <a:gd name="T46" fmla="*/ 3 w 153"/>
                  <a:gd name="T47" fmla="*/ 107 h 144"/>
                  <a:gd name="T48" fmla="*/ 3 w 153"/>
                  <a:gd name="T49" fmla="*/ 107 h 144"/>
                  <a:gd name="T50" fmla="*/ 9 w 153"/>
                  <a:gd name="T51" fmla="*/ 101 h 144"/>
                  <a:gd name="T52" fmla="*/ 15 w 153"/>
                  <a:gd name="T53" fmla="*/ 95 h 144"/>
                  <a:gd name="T54" fmla="*/ 21 w 153"/>
                  <a:gd name="T55" fmla="*/ 89 h 144"/>
                  <a:gd name="T56" fmla="*/ 21 w 153"/>
                  <a:gd name="T57" fmla="*/ 89 h 144"/>
                  <a:gd name="T58" fmla="*/ 21 w 153"/>
                  <a:gd name="T59" fmla="*/ 74 h 144"/>
                  <a:gd name="T60" fmla="*/ 27 w 153"/>
                  <a:gd name="T61" fmla="*/ 58 h 144"/>
                  <a:gd name="T62" fmla="*/ 36 w 153"/>
                  <a:gd name="T63" fmla="*/ 40 h 144"/>
                  <a:gd name="T64" fmla="*/ 36 w 153"/>
                  <a:gd name="T65" fmla="*/ 40 h 144"/>
                  <a:gd name="T66" fmla="*/ 64 w 153"/>
                  <a:gd name="T67" fmla="*/ 12 h 144"/>
                  <a:gd name="T68" fmla="*/ 98 w 153"/>
                  <a:gd name="T69" fmla="*/ 6 h 144"/>
                  <a:gd name="T70" fmla="*/ 119 w 153"/>
                  <a:gd name="T71" fmla="*/ 6 h 144"/>
                  <a:gd name="T72" fmla="*/ 119 w 153"/>
                  <a:gd name="T73" fmla="*/ 6 h 144"/>
                  <a:gd name="T74" fmla="*/ 144 w 153"/>
                  <a:gd name="T75" fmla="*/ 18 h 144"/>
                  <a:gd name="T76" fmla="*/ 147 w 153"/>
                  <a:gd name="T77" fmla="*/ 34 h 144"/>
                  <a:gd name="T78" fmla="*/ 153 w 153"/>
                  <a:gd name="T79" fmla="*/ 58 h 1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144"/>
                  <a:gd name="T122" fmla="*/ 153 w 153"/>
                  <a:gd name="T123" fmla="*/ 144 h 1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144">
                    <a:moveTo>
                      <a:pt x="153" y="58"/>
                    </a:moveTo>
                    <a:lnTo>
                      <a:pt x="153" y="58"/>
                    </a:lnTo>
                    <a:lnTo>
                      <a:pt x="153" y="52"/>
                    </a:lnTo>
                    <a:lnTo>
                      <a:pt x="153" y="40"/>
                    </a:lnTo>
                    <a:lnTo>
                      <a:pt x="147" y="12"/>
                    </a:lnTo>
                    <a:lnTo>
                      <a:pt x="125" y="0"/>
                    </a:lnTo>
                    <a:lnTo>
                      <a:pt x="85" y="6"/>
                    </a:lnTo>
                    <a:lnTo>
                      <a:pt x="43" y="18"/>
                    </a:lnTo>
                    <a:lnTo>
                      <a:pt x="15" y="52"/>
                    </a:lnTo>
                    <a:lnTo>
                      <a:pt x="3" y="89"/>
                    </a:lnTo>
                    <a:lnTo>
                      <a:pt x="3" y="101"/>
                    </a:lnTo>
                    <a:lnTo>
                      <a:pt x="0" y="114"/>
                    </a:lnTo>
                    <a:lnTo>
                      <a:pt x="3" y="141"/>
                    </a:lnTo>
                    <a:lnTo>
                      <a:pt x="3" y="144"/>
                    </a:lnTo>
                    <a:lnTo>
                      <a:pt x="3" y="129"/>
                    </a:lnTo>
                    <a:lnTo>
                      <a:pt x="3" y="123"/>
                    </a:lnTo>
                    <a:lnTo>
                      <a:pt x="3" y="117"/>
                    </a:lnTo>
                    <a:lnTo>
                      <a:pt x="3" y="114"/>
                    </a:lnTo>
                    <a:lnTo>
                      <a:pt x="3" y="107"/>
                    </a:lnTo>
                    <a:lnTo>
                      <a:pt x="9" y="101"/>
                    </a:lnTo>
                    <a:lnTo>
                      <a:pt x="15" y="95"/>
                    </a:lnTo>
                    <a:lnTo>
                      <a:pt x="21" y="89"/>
                    </a:lnTo>
                    <a:lnTo>
                      <a:pt x="21" y="74"/>
                    </a:lnTo>
                    <a:lnTo>
                      <a:pt x="27" y="58"/>
                    </a:lnTo>
                    <a:lnTo>
                      <a:pt x="36" y="40"/>
                    </a:lnTo>
                    <a:lnTo>
                      <a:pt x="64" y="12"/>
                    </a:lnTo>
                    <a:lnTo>
                      <a:pt x="98" y="6"/>
                    </a:lnTo>
                    <a:lnTo>
                      <a:pt x="119" y="6"/>
                    </a:lnTo>
                    <a:lnTo>
                      <a:pt x="144" y="18"/>
                    </a:lnTo>
                    <a:lnTo>
                      <a:pt x="147" y="34"/>
                    </a:lnTo>
                    <a:lnTo>
                      <a:pt x="153" y="58"/>
                    </a:lnTo>
                    <a:close/>
                  </a:path>
                </a:pathLst>
              </a:custGeom>
              <a:solidFill>
                <a:srgbClr val="C68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31" name="Freeform 354"/>
              <p:cNvSpPr>
                <a:spLocks/>
              </p:cNvSpPr>
              <p:nvPr/>
            </p:nvSpPr>
            <p:spPr bwMode="auto">
              <a:xfrm>
                <a:off x="4219" y="1589"/>
                <a:ext cx="104" cy="89"/>
              </a:xfrm>
              <a:custGeom>
                <a:avLst/>
                <a:gdLst>
                  <a:gd name="T0" fmla="*/ 15 w 104"/>
                  <a:gd name="T1" fmla="*/ 89 h 89"/>
                  <a:gd name="T2" fmla="*/ 15 w 104"/>
                  <a:gd name="T3" fmla="*/ 83 h 89"/>
                  <a:gd name="T4" fmla="*/ 6 w 104"/>
                  <a:gd name="T5" fmla="*/ 71 h 89"/>
                  <a:gd name="T6" fmla="*/ 0 w 104"/>
                  <a:gd name="T7" fmla="*/ 56 h 89"/>
                  <a:gd name="T8" fmla="*/ 0 w 104"/>
                  <a:gd name="T9" fmla="*/ 56 h 89"/>
                  <a:gd name="T10" fmla="*/ 15 w 104"/>
                  <a:gd name="T11" fmla="*/ 34 h 89"/>
                  <a:gd name="T12" fmla="*/ 37 w 104"/>
                  <a:gd name="T13" fmla="*/ 16 h 89"/>
                  <a:gd name="T14" fmla="*/ 64 w 104"/>
                  <a:gd name="T15" fmla="*/ 7 h 89"/>
                  <a:gd name="T16" fmla="*/ 64 w 104"/>
                  <a:gd name="T17" fmla="*/ 7 h 89"/>
                  <a:gd name="T18" fmla="*/ 83 w 104"/>
                  <a:gd name="T19" fmla="*/ 0 h 89"/>
                  <a:gd name="T20" fmla="*/ 92 w 104"/>
                  <a:gd name="T21" fmla="*/ 7 h 89"/>
                  <a:gd name="T22" fmla="*/ 98 w 104"/>
                  <a:gd name="T23" fmla="*/ 22 h 89"/>
                  <a:gd name="T24" fmla="*/ 98 w 104"/>
                  <a:gd name="T25" fmla="*/ 22 h 89"/>
                  <a:gd name="T26" fmla="*/ 104 w 104"/>
                  <a:gd name="T27" fmla="*/ 34 h 89"/>
                  <a:gd name="T28" fmla="*/ 104 w 104"/>
                  <a:gd name="T29" fmla="*/ 43 h 89"/>
                  <a:gd name="T30" fmla="*/ 98 w 104"/>
                  <a:gd name="T31" fmla="*/ 56 h 89"/>
                  <a:gd name="T32" fmla="*/ 98 w 104"/>
                  <a:gd name="T33" fmla="*/ 56 h 89"/>
                  <a:gd name="T34" fmla="*/ 92 w 104"/>
                  <a:gd name="T35" fmla="*/ 62 h 89"/>
                  <a:gd name="T36" fmla="*/ 89 w 104"/>
                  <a:gd name="T37" fmla="*/ 68 h 89"/>
                  <a:gd name="T38" fmla="*/ 83 w 104"/>
                  <a:gd name="T39" fmla="*/ 71 h 89"/>
                  <a:gd name="T40" fmla="*/ 83 w 104"/>
                  <a:gd name="T41" fmla="*/ 71 h 89"/>
                  <a:gd name="T42" fmla="*/ 83 w 104"/>
                  <a:gd name="T43" fmla="*/ 71 h 89"/>
                  <a:gd name="T44" fmla="*/ 83 w 104"/>
                  <a:gd name="T45" fmla="*/ 71 h 89"/>
                  <a:gd name="T46" fmla="*/ 83 w 104"/>
                  <a:gd name="T47" fmla="*/ 71 h 89"/>
                  <a:gd name="T48" fmla="*/ 83 w 104"/>
                  <a:gd name="T49" fmla="*/ 71 h 89"/>
                  <a:gd name="T50" fmla="*/ 89 w 104"/>
                  <a:gd name="T51" fmla="*/ 56 h 89"/>
                  <a:gd name="T52" fmla="*/ 92 w 104"/>
                  <a:gd name="T53" fmla="*/ 40 h 89"/>
                  <a:gd name="T54" fmla="*/ 98 w 104"/>
                  <a:gd name="T55" fmla="*/ 22 h 89"/>
                  <a:gd name="T56" fmla="*/ 98 w 104"/>
                  <a:gd name="T57" fmla="*/ 22 h 89"/>
                  <a:gd name="T58" fmla="*/ 89 w 104"/>
                  <a:gd name="T59" fmla="*/ 16 h 89"/>
                  <a:gd name="T60" fmla="*/ 77 w 104"/>
                  <a:gd name="T61" fmla="*/ 7 h 89"/>
                  <a:gd name="T62" fmla="*/ 49 w 104"/>
                  <a:gd name="T63" fmla="*/ 7 h 89"/>
                  <a:gd name="T64" fmla="*/ 49 w 104"/>
                  <a:gd name="T65" fmla="*/ 7 h 89"/>
                  <a:gd name="T66" fmla="*/ 34 w 104"/>
                  <a:gd name="T67" fmla="*/ 16 h 89"/>
                  <a:gd name="T68" fmla="*/ 15 w 104"/>
                  <a:gd name="T69" fmla="*/ 40 h 89"/>
                  <a:gd name="T70" fmla="*/ 0 w 104"/>
                  <a:gd name="T71" fmla="*/ 56 h 89"/>
                  <a:gd name="T72" fmla="*/ 15 w 104"/>
                  <a:gd name="T73" fmla="*/ 89 h 8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4"/>
                  <a:gd name="T112" fmla="*/ 0 h 89"/>
                  <a:gd name="T113" fmla="*/ 104 w 104"/>
                  <a:gd name="T114" fmla="*/ 89 h 8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4" h="89">
                    <a:moveTo>
                      <a:pt x="15" y="89"/>
                    </a:moveTo>
                    <a:lnTo>
                      <a:pt x="15" y="83"/>
                    </a:lnTo>
                    <a:lnTo>
                      <a:pt x="6" y="71"/>
                    </a:lnTo>
                    <a:lnTo>
                      <a:pt x="0" y="56"/>
                    </a:lnTo>
                    <a:lnTo>
                      <a:pt x="15" y="34"/>
                    </a:lnTo>
                    <a:lnTo>
                      <a:pt x="37" y="16"/>
                    </a:lnTo>
                    <a:lnTo>
                      <a:pt x="64" y="7"/>
                    </a:lnTo>
                    <a:lnTo>
                      <a:pt x="83" y="0"/>
                    </a:lnTo>
                    <a:lnTo>
                      <a:pt x="92" y="7"/>
                    </a:lnTo>
                    <a:lnTo>
                      <a:pt x="98" y="22"/>
                    </a:lnTo>
                    <a:lnTo>
                      <a:pt x="104" y="34"/>
                    </a:lnTo>
                    <a:lnTo>
                      <a:pt x="104" y="43"/>
                    </a:lnTo>
                    <a:lnTo>
                      <a:pt x="98" y="56"/>
                    </a:lnTo>
                    <a:lnTo>
                      <a:pt x="92" y="62"/>
                    </a:lnTo>
                    <a:lnTo>
                      <a:pt x="89" y="68"/>
                    </a:lnTo>
                    <a:lnTo>
                      <a:pt x="83" y="71"/>
                    </a:lnTo>
                    <a:lnTo>
                      <a:pt x="89" y="56"/>
                    </a:lnTo>
                    <a:lnTo>
                      <a:pt x="92" y="40"/>
                    </a:lnTo>
                    <a:lnTo>
                      <a:pt x="98" y="22"/>
                    </a:lnTo>
                    <a:lnTo>
                      <a:pt x="89" y="16"/>
                    </a:lnTo>
                    <a:lnTo>
                      <a:pt x="77" y="7"/>
                    </a:lnTo>
                    <a:lnTo>
                      <a:pt x="49" y="7"/>
                    </a:lnTo>
                    <a:lnTo>
                      <a:pt x="34" y="16"/>
                    </a:lnTo>
                    <a:lnTo>
                      <a:pt x="15" y="40"/>
                    </a:lnTo>
                    <a:lnTo>
                      <a:pt x="0" y="56"/>
                    </a:lnTo>
                    <a:lnTo>
                      <a:pt x="15" y="89"/>
                    </a:lnTo>
                    <a:close/>
                  </a:path>
                </a:pathLst>
              </a:custGeom>
              <a:solidFill>
                <a:srgbClr val="6621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32" name="Freeform 355"/>
              <p:cNvSpPr>
                <a:spLocks/>
              </p:cNvSpPr>
              <p:nvPr/>
            </p:nvSpPr>
            <p:spPr bwMode="auto">
              <a:xfrm>
                <a:off x="4234" y="1611"/>
                <a:ext cx="68" cy="83"/>
              </a:xfrm>
              <a:custGeom>
                <a:avLst/>
                <a:gdLst>
                  <a:gd name="T0" fmla="*/ 49 w 68"/>
                  <a:gd name="T1" fmla="*/ 0 h 83"/>
                  <a:gd name="T2" fmla="*/ 56 w 68"/>
                  <a:gd name="T3" fmla="*/ 0 h 83"/>
                  <a:gd name="T4" fmla="*/ 62 w 68"/>
                  <a:gd name="T5" fmla="*/ 6 h 83"/>
                  <a:gd name="T6" fmla="*/ 68 w 68"/>
                  <a:gd name="T7" fmla="*/ 18 h 83"/>
                  <a:gd name="T8" fmla="*/ 68 w 68"/>
                  <a:gd name="T9" fmla="*/ 18 h 83"/>
                  <a:gd name="T10" fmla="*/ 68 w 68"/>
                  <a:gd name="T11" fmla="*/ 21 h 83"/>
                  <a:gd name="T12" fmla="*/ 68 w 68"/>
                  <a:gd name="T13" fmla="*/ 34 h 83"/>
                  <a:gd name="T14" fmla="*/ 68 w 68"/>
                  <a:gd name="T15" fmla="*/ 49 h 83"/>
                  <a:gd name="T16" fmla="*/ 68 w 68"/>
                  <a:gd name="T17" fmla="*/ 49 h 83"/>
                  <a:gd name="T18" fmla="*/ 62 w 68"/>
                  <a:gd name="T19" fmla="*/ 55 h 83"/>
                  <a:gd name="T20" fmla="*/ 56 w 68"/>
                  <a:gd name="T21" fmla="*/ 61 h 83"/>
                  <a:gd name="T22" fmla="*/ 49 w 68"/>
                  <a:gd name="T23" fmla="*/ 67 h 83"/>
                  <a:gd name="T24" fmla="*/ 49 w 68"/>
                  <a:gd name="T25" fmla="*/ 67 h 83"/>
                  <a:gd name="T26" fmla="*/ 46 w 68"/>
                  <a:gd name="T27" fmla="*/ 61 h 83"/>
                  <a:gd name="T28" fmla="*/ 40 w 68"/>
                  <a:gd name="T29" fmla="*/ 61 h 83"/>
                  <a:gd name="T30" fmla="*/ 34 w 68"/>
                  <a:gd name="T31" fmla="*/ 67 h 83"/>
                  <a:gd name="T32" fmla="*/ 34 w 68"/>
                  <a:gd name="T33" fmla="*/ 67 h 83"/>
                  <a:gd name="T34" fmla="*/ 28 w 68"/>
                  <a:gd name="T35" fmla="*/ 74 h 83"/>
                  <a:gd name="T36" fmla="*/ 22 w 68"/>
                  <a:gd name="T37" fmla="*/ 77 h 83"/>
                  <a:gd name="T38" fmla="*/ 19 w 68"/>
                  <a:gd name="T39" fmla="*/ 83 h 83"/>
                  <a:gd name="T40" fmla="*/ 19 w 68"/>
                  <a:gd name="T41" fmla="*/ 83 h 83"/>
                  <a:gd name="T42" fmla="*/ 7 w 68"/>
                  <a:gd name="T43" fmla="*/ 74 h 83"/>
                  <a:gd name="T44" fmla="*/ 0 w 68"/>
                  <a:gd name="T45" fmla="*/ 67 h 83"/>
                  <a:gd name="T46" fmla="*/ 0 w 68"/>
                  <a:gd name="T47" fmla="*/ 67 h 83"/>
                  <a:gd name="T48" fmla="*/ 0 w 68"/>
                  <a:gd name="T49" fmla="*/ 67 h 83"/>
                  <a:gd name="T50" fmla="*/ 0 w 68"/>
                  <a:gd name="T51" fmla="*/ 49 h 83"/>
                  <a:gd name="T52" fmla="*/ 19 w 68"/>
                  <a:gd name="T53" fmla="*/ 34 h 83"/>
                  <a:gd name="T54" fmla="*/ 34 w 68"/>
                  <a:gd name="T55" fmla="*/ 34 h 83"/>
                  <a:gd name="T56" fmla="*/ 34 w 68"/>
                  <a:gd name="T57" fmla="*/ 34 h 83"/>
                  <a:gd name="T58" fmla="*/ 40 w 68"/>
                  <a:gd name="T59" fmla="*/ 46 h 83"/>
                  <a:gd name="T60" fmla="*/ 46 w 68"/>
                  <a:gd name="T61" fmla="*/ 49 h 83"/>
                  <a:gd name="T62" fmla="*/ 49 w 68"/>
                  <a:gd name="T63" fmla="*/ 49 h 83"/>
                  <a:gd name="T64" fmla="*/ 49 w 68"/>
                  <a:gd name="T65" fmla="*/ 49 h 83"/>
                  <a:gd name="T66" fmla="*/ 56 w 68"/>
                  <a:gd name="T67" fmla="*/ 40 h 83"/>
                  <a:gd name="T68" fmla="*/ 49 w 68"/>
                  <a:gd name="T69" fmla="*/ 34 h 83"/>
                  <a:gd name="T70" fmla="*/ 49 w 68"/>
                  <a:gd name="T71" fmla="*/ 34 h 83"/>
                  <a:gd name="T72" fmla="*/ 49 w 68"/>
                  <a:gd name="T73" fmla="*/ 34 h 83"/>
                  <a:gd name="T74" fmla="*/ 40 w 68"/>
                  <a:gd name="T75" fmla="*/ 21 h 83"/>
                  <a:gd name="T76" fmla="*/ 28 w 68"/>
                  <a:gd name="T77" fmla="*/ 18 h 83"/>
                  <a:gd name="T78" fmla="*/ 19 w 68"/>
                  <a:gd name="T79" fmla="*/ 18 h 83"/>
                  <a:gd name="T80" fmla="*/ 19 w 68"/>
                  <a:gd name="T81" fmla="*/ 18 h 83"/>
                  <a:gd name="T82" fmla="*/ 22 w 68"/>
                  <a:gd name="T83" fmla="*/ 18 h 83"/>
                  <a:gd name="T84" fmla="*/ 40 w 68"/>
                  <a:gd name="T85" fmla="*/ 21 h 83"/>
                  <a:gd name="T86" fmla="*/ 49 w 68"/>
                  <a:gd name="T87" fmla="*/ 34 h 83"/>
                  <a:gd name="T88" fmla="*/ 49 w 68"/>
                  <a:gd name="T89" fmla="*/ 34 h 83"/>
                  <a:gd name="T90" fmla="*/ 49 w 68"/>
                  <a:gd name="T91" fmla="*/ 34 h 83"/>
                  <a:gd name="T92" fmla="*/ 49 w 68"/>
                  <a:gd name="T93" fmla="*/ 34 h 83"/>
                  <a:gd name="T94" fmla="*/ 49 w 68"/>
                  <a:gd name="T95" fmla="*/ 34 h 83"/>
                  <a:gd name="T96" fmla="*/ 49 w 68"/>
                  <a:gd name="T97" fmla="*/ 34 h 83"/>
                  <a:gd name="T98" fmla="*/ 62 w 68"/>
                  <a:gd name="T99" fmla="*/ 28 h 83"/>
                  <a:gd name="T100" fmla="*/ 68 w 68"/>
                  <a:gd name="T101" fmla="*/ 21 h 83"/>
                  <a:gd name="T102" fmla="*/ 68 w 68"/>
                  <a:gd name="T103" fmla="*/ 18 h 83"/>
                  <a:gd name="T104" fmla="*/ 68 w 68"/>
                  <a:gd name="T105" fmla="*/ 18 h 83"/>
                  <a:gd name="T106" fmla="*/ 62 w 68"/>
                  <a:gd name="T107" fmla="*/ 12 h 83"/>
                  <a:gd name="T108" fmla="*/ 56 w 68"/>
                  <a:gd name="T109" fmla="*/ 6 h 83"/>
                  <a:gd name="T110" fmla="*/ 49 w 68"/>
                  <a:gd name="T111" fmla="*/ 0 h 8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"/>
                  <a:gd name="T169" fmla="*/ 0 h 83"/>
                  <a:gd name="T170" fmla="*/ 68 w 68"/>
                  <a:gd name="T171" fmla="*/ 83 h 8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" h="83">
                    <a:moveTo>
                      <a:pt x="49" y="0"/>
                    </a:moveTo>
                    <a:lnTo>
                      <a:pt x="56" y="0"/>
                    </a:lnTo>
                    <a:lnTo>
                      <a:pt x="62" y="6"/>
                    </a:lnTo>
                    <a:lnTo>
                      <a:pt x="68" y="18"/>
                    </a:lnTo>
                    <a:lnTo>
                      <a:pt x="68" y="21"/>
                    </a:lnTo>
                    <a:lnTo>
                      <a:pt x="68" y="34"/>
                    </a:lnTo>
                    <a:lnTo>
                      <a:pt x="68" y="49"/>
                    </a:lnTo>
                    <a:lnTo>
                      <a:pt x="62" y="55"/>
                    </a:lnTo>
                    <a:lnTo>
                      <a:pt x="56" y="61"/>
                    </a:lnTo>
                    <a:lnTo>
                      <a:pt x="49" y="67"/>
                    </a:lnTo>
                    <a:lnTo>
                      <a:pt x="46" y="61"/>
                    </a:lnTo>
                    <a:lnTo>
                      <a:pt x="40" y="61"/>
                    </a:lnTo>
                    <a:lnTo>
                      <a:pt x="34" y="67"/>
                    </a:lnTo>
                    <a:lnTo>
                      <a:pt x="28" y="74"/>
                    </a:lnTo>
                    <a:lnTo>
                      <a:pt x="22" y="77"/>
                    </a:lnTo>
                    <a:lnTo>
                      <a:pt x="19" y="83"/>
                    </a:lnTo>
                    <a:lnTo>
                      <a:pt x="7" y="74"/>
                    </a:lnTo>
                    <a:lnTo>
                      <a:pt x="0" y="67"/>
                    </a:lnTo>
                    <a:lnTo>
                      <a:pt x="0" y="49"/>
                    </a:lnTo>
                    <a:lnTo>
                      <a:pt x="19" y="34"/>
                    </a:lnTo>
                    <a:lnTo>
                      <a:pt x="34" y="34"/>
                    </a:lnTo>
                    <a:lnTo>
                      <a:pt x="40" y="46"/>
                    </a:lnTo>
                    <a:lnTo>
                      <a:pt x="46" y="49"/>
                    </a:lnTo>
                    <a:lnTo>
                      <a:pt x="49" y="49"/>
                    </a:lnTo>
                    <a:lnTo>
                      <a:pt x="56" y="40"/>
                    </a:lnTo>
                    <a:lnTo>
                      <a:pt x="49" y="34"/>
                    </a:lnTo>
                    <a:lnTo>
                      <a:pt x="40" y="21"/>
                    </a:lnTo>
                    <a:lnTo>
                      <a:pt x="28" y="18"/>
                    </a:lnTo>
                    <a:lnTo>
                      <a:pt x="19" y="18"/>
                    </a:lnTo>
                    <a:lnTo>
                      <a:pt x="22" y="18"/>
                    </a:lnTo>
                    <a:lnTo>
                      <a:pt x="40" y="21"/>
                    </a:lnTo>
                    <a:lnTo>
                      <a:pt x="49" y="34"/>
                    </a:lnTo>
                    <a:lnTo>
                      <a:pt x="62" y="28"/>
                    </a:lnTo>
                    <a:lnTo>
                      <a:pt x="68" y="21"/>
                    </a:lnTo>
                    <a:lnTo>
                      <a:pt x="68" y="18"/>
                    </a:lnTo>
                    <a:lnTo>
                      <a:pt x="62" y="12"/>
                    </a:lnTo>
                    <a:lnTo>
                      <a:pt x="56" y="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621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33" name="Freeform 356"/>
              <p:cNvSpPr>
                <a:spLocks/>
              </p:cNvSpPr>
              <p:nvPr/>
            </p:nvSpPr>
            <p:spPr bwMode="auto">
              <a:xfrm>
                <a:off x="4483" y="1768"/>
                <a:ext cx="80" cy="76"/>
              </a:xfrm>
              <a:custGeom>
                <a:avLst/>
                <a:gdLst>
                  <a:gd name="T0" fmla="*/ 0 w 80"/>
                  <a:gd name="T1" fmla="*/ 27 h 76"/>
                  <a:gd name="T2" fmla="*/ 52 w 80"/>
                  <a:gd name="T3" fmla="*/ 76 h 76"/>
                  <a:gd name="T4" fmla="*/ 52 w 80"/>
                  <a:gd name="T5" fmla="*/ 70 h 76"/>
                  <a:gd name="T6" fmla="*/ 58 w 80"/>
                  <a:gd name="T7" fmla="*/ 64 h 76"/>
                  <a:gd name="T8" fmla="*/ 68 w 80"/>
                  <a:gd name="T9" fmla="*/ 61 h 76"/>
                  <a:gd name="T10" fmla="*/ 68 w 80"/>
                  <a:gd name="T11" fmla="*/ 61 h 76"/>
                  <a:gd name="T12" fmla="*/ 80 w 80"/>
                  <a:gd name="T13" fmla="*/ 43 h 76"/>
                  <a:gd name="T14" fmla="*/ 80 w 80"/>
                  <a:gd name="T15" fmla="*/ 21 h 76"/>
                  <a:gd name="T16" fmla="*/ 68 w 80"/>
                  <a:gd name="T17" fmla="*/ 9 h 76"/>
                  <a:gd name="T18" fmla="*/ 68 w 80"/>
                  <a:gd name="T19" fmla="*/ 9 h 76"/>
                  <a:gd name="T20" fmla="*/ 46 w 80"/>
                  <a:gd name="T21" fmla="*/ 0 h 76"/>
                  <a:gd name="T22" fmla="*/ 25 w 80"/>
                  <a:gd name="T23" fmla="*/ 0 h 76"/>
                  <a:gd name="T24" fmla="*/ 0 w 80"/>
                  <a:gd name="T25" fmla="*/ 9 h 76"/>
                  <a:gd name="T26" fmla="*/ 0 w 80"/>
                  <a:gd name="T27" fmla="*/ 9 h 76"/>
                  <a:gd name="T28" fmla="*/ 0 w 80"/>
                  <a:gd name="T29" fmla="*/ 15 h 76"/>
                  <a:gd name="T30" fmla="*/ 0 w 80"/>
                  <a:gd name="T31" fmla="*/ 21 h 76"/>
                  <a:gd name="T32" fmla="*/ 0 w 80"/>
                  <a:gd name="T33" fmla="*/ 27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0"/>
                  <a:gd name="T52" fmla="*/ 0 h 76"/>
                  <a:gd name="T53" fmla="*/ 80 w 80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0" h="76">
                    <a:moveTo>
                      <a:pt x="0" y="27"/>
                    </a:moveTo>
                    <a:lnTo>
                      <a:pt x="52" y="76"/>
                    </a:lnTo>
                    <a:lnTo>
                      <a:pt x="52" y="70"/>
                    </a:lnTo>
                    <a:lnTo>
                      <a:pt x="58" y="64"/>
                    </a:lnTo>
                    <a:lnTo>
                      <a:pt x="68" y="61"/>
                    </a:lnTo>
                    <a:lnTo>
                      <a:pt x="80" y="43"/>
                    </a:lnTo>
                    <a:lnTo>
                      <a:pt x="80" y="21"/>
                    </a:lnTo>
                    <a:lnTo>
                      <a:pt x="68" y="9"/>
                    </a:lnTo>
                    <a:lnTo>
                      <a:pt x="46" y="0"/>
                    </a:lnTo>
                    <a:lnTo>
                      <a:pt x="25" y="0"/>
                    </a:lnTo>
                    <a:lnTo>
                      <a:pt x="0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7639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34" name="Freeform 357"/>
              <p:cNvSpPr>
                <a:spLocks/>
              </p:cNvSpPr>
              <p:nvPr/>
            </p:nvSpPr>
            <p:spPr bwMode="auto">
              <a:xfrm>
                <a:off x="4483" y="1771"/>
                <a:ext cx="80" cy="73"/>
              </a:xfrm>
              <a:custGeom>
                <a:avLst/>
                <a:gdLst>
                  <a:gd name="T0" fmla="*/ 68 w 80"/>
                  <a:gd name="T1" fmla="*/ 6 h 73"/>
                  <a:gd name="T2" fmla="*/ 80 w 80"/>
                  <a:gd name="T3" fmla="*/ 24 h 73"/>
                  <a:gd name="T4" fmla="*/ 74 w 80"/>
                  <a:gd name="T5" fmla="*/ 40 h 73"/>
                  <a:gd name="T6" fmla="*/ 68 w 80"/>
                  <a:gd name="T7" fmla="*/ 58 h 73"/>
                  <a:gd name="T8" fmla="*/ 68 w 80"/>
                  <a:gd name="T9" fmla="*/ 58 h 73"/>
                  <a:gd name="T10" fmla="*/ 58 w 80"/>
                  <a:gd name="T11" fmla="*/ 61 h 73"/>
                  <a:gd name="T12" fmla="*/ 58 w 80"/>
                  <a:gd name="T13" fmla="*/ 67 h 73"/>
                  <a:gd name="T14" fmla="*/ 52 w 80"/>
                  <a:gd name="T15" fmla="*/ 73 h 73"/>
                  <a:gd name="T16" fmla="*/ 52 w 80"/>
                  <a:gd name="T17" fmla="*/ 73 h 73"/>
                  <a:gd name="T18" fmla="*/ 0 w 80"/>
                  <a:gd name="T19" fmla="*/ 24 h 73"/>
                  <a:gd name="T20" fmla="*/ 0 w 80"/>
                  <a:gd name="T21" fmla="*/ 18 h 73"/>
                  <a:gd name="T22" fmla="*/ 6 w 80"/>
                  <a:gd name="T23" fmla="*/ 12 h 73"/>
                  <a:gd name="T24" fmla="*/ 19 w 80"/>
                  <a:gd name="T25" fmla="*/ 6 h 73"/>
                  <a:gd name="T26" fmla="*/ 19 w 80"/>
                  <a:gd name="T27" fmla="*/ 6 h 73"/>
                  <a:gd name="T28" fmla="*/ 31 w 80"/>
                  <a:gd name="T29" fmla="*/ 0 h 73"/>
                  <a:gd name="T30" fmla="*/ 52 w 80"/>
                  <a:gd name="T31" fmla="*/ 0 h 73"/>
                  <a:gd name="T32" fmla="*/ 68 w 80"/>
                  <a:gd name="T33" fmla="*/ 6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0"/>
                  <a:gd name="T52" fmla="*/ 0 h 73"/>
                  <a:gd name="T53" fmla="*/ 80 w 80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0" h="73">
                    <a:moveTo>
                      <a:pt x="68" y="6"/>
                    </a:moveTo>
                    <a:lnTo>
                      <a:pt x="80" y="24"/>
                    </a:lnTo>
                    <a:lnTo>
                      <a:pt x="74" y="40"/>
                    </a:lnTo>
                    <a:lnTo>
                      <a:pt x="68" y="58"/>
                    </a:lnTo>
                    <a:lnTo>
                      <a:pt x="58" y="61"/>
                    </a:lnTo>
                    <a:lnTo>
                      <a:pt x="58" y="67"/>
                    </a:lnTo>
                    <a:lnTo>
                      <a:pt x="52" y="73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6" y="12"/>
                    </a:lnTo>
                    <a:lnTo>
                      <a:pt x="19" y="6"/>
                    </a:lnTo>
                    <a:lnTo>
                      <a:pt x="31" y="0"/>
                    </a:lnTo>
                    <a:lnTo>
                      <a:pt x="52" y="0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7F4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35" name="Freeform 358"/>
              <p:cNvSpPr>
                <a:spLocks/>
              </p:cNvSpPr>
              <p:nvPr/>
            </p:nvSpPr>
            <p:spPr bwMode="auto">
              <a:xfrm>
                <a:off x="4502" y="1777"/>
                <a:ext cx="55" cy="52"/>
              </a:xfrm>
              <a:custGeom>
                <a:avLst/>
                <a:gdLst>
                  <a:gd name="T0" fmla="*/ 49 w 55"/>
                  <a:gd name="T1" fmla="*/ 18 h 52"/>
                  <a:gd name="T2" fmla="*/ 55 w 55"/>
                  <a:gd name="T3" fmla="*/ 24 h 52"/>
                  <a:gd name="T4" fmla="*/ 55 w 55"/>
                  <a:gd name="T5" fmla="*/ 34 h 52"/>
                  <a:gd name="T6" fmla="*/ 49 w 55"/>
                  <a:gd name="T7" fmla="*/ 52 h 52"/>
                  <a:gd name="T8" fmla="*/ 49 w 55"/>
                  <a:gd name="T9" fmla="*/ 52 h 52"/>
                  <a:gd name="T10" fmla="*/ 39 w 55"/>
                  <a:gd name="T11" fmla="*/ 52 h 52"/>
                  <a:gd name="T12" fmla="*/ 39 w 55"/>
                  <a:gd name="T13" fmla="*/ 52 h 52"/>
                  <a:gd name="T14" fmla="*/ 33 w 55"/>
                  <a:gd name="T15" fmla="*/ 52 h 52"/>
                  <a:gd name="T16" fmla="*/ 33 w 55"/>
                  <a:gd name="T17" fmla="*/ 52 h 52"/>
                  <a:gd name="T18" fmla="*/ 0 w 55"/>
                  <a:gd name="T19" fmla="*/ 18 h 52"/>
                  <a:gd name="T20" fmla="*/ 0 w 55"/>
                  <a:gd name="T21" fmla="*/ 18 h 52"/>
                  <a:gd name="T22" fmla="*/ 0 w 55"/>
                  <a:gd name="T23" fmla="*/ 12 h 52"/>
                  <a:gd name="T24" fmla="*/ 0 w 55"/>
                  <a:gd name="T25" fmla="*/ 0 h 52"/>
                  <a:gd name="T26" fmla="*/ 0 w 55"/>
                  <a:gd name="T27" fmla="*/ 0 h 52"/>
                  <a:gd name="T28" fmla="*/ 12 w 55"/>
                  <a:gd name="T29" fmla="*/ 0 h 52"/>
                  <a:gd name="T30" fmla="*/ 33 w 55"/>
                  <a:gd name="T31" fmla="*/ 6 h 52"/>
                  <a:gd name="T32" fmla="*/ 49 w 55"/>
                  <a:gd name="T33" fmla="*/ 18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52"/>
                  <a:gd name="T53" fmla="*/ 55 w 55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52">
                    <a:moveTo>
                      <a:pt x="49" y="18"/>
                    </a:moveTo>
                    <a:lnTo>
                      <a:pt x="55" y="24"/>
                    </a:lnTo>
                    <a:lnTo>
                      <a:pt x="55" y="34"/>
                    </a:lnTo>
                    <a:lnTo>
                      <a:pt x="49" y="52"/>
                    </a:lnTo>
                    <a:lnTo>
                      <a:pt x="39" y="52"/>
                    </a:lnTo>
                    <a:lnTo>
                      <a:pt x="33" y="52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33" y="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884E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36" name="Freeform 359"/>
              <p:cNvSpPr>
                <a:spLocks/>
              </p:cNvSpPr>
              <p:nvPr/>
            </p:nvSpPr>
            <p:spPr bwMode="auto">
              <a:xfrm>
                <a:off x="4502" y="1783"/>
                <a:ext cx="55" cy="46"/>
              </a:xfrm>
              <a:custGeom>
                <a:avLst/>
                <a:gdLst>
                  <a:gd name="T0" fmla="*/ 0 w 55"/>
                  <a:gd name="T1" fmla="*/ 12 h 46"/>
                  <a:gd name="T2" fmla="*/ 33 w 55"/>
                  <a:gd name="T3" fmla="*/ 46 h 46"/>
                  <a:gd name="T4" fmla="*/ 39 w 55"/>
                  <a:gd name="T5" fmla="*/ 46 h 46"/>
                  <a:gd name="T6" fmla="*/ 39 w 55"/>
                  <a:gd name="T7" fmla="*/ 46 h 46"/>
                  <a:gd name="T8" fmla="*/ 49 w 55"/>
                  <a:gd name="T9" fmla="*/ 46 h 46"/>
                  <a:gd name="T10" fmla="*/ 49 w 55"/>
                  <a:gd name="T11" fmla="*/ 46 h 46"/>
                  <a:gd name="T12" fmla="*/ 55 w 55"/>
                  <a:gd name="T13" fmla="*/ 28 h 46"/>
                  <a:gd name="T14" fmla="*/ 55 w 55"/>
                  <a:gd name="T15" fmla="*/ 18 h 46"/>
                  <a:gd name="T16" fmla="*/ 49 w 55"/>
                  <a:gd name="T17" fmla="*/ 12 h 46"/>
                  <a:gd name="T18" fmla="*/ 49 w 55"/>
                  <a:gd name="T19" fmla="*/ 12 h 46"/>
                  <a:gd name="T20" fmla="*/ 33 w 55"/>
                  <a:gd name="T21" fmla="*/ 6 h 46"/>
                  <a:gd name="T22" fmla="*/ 15 w 55"/>
                  <a:gd name="T23" fmla="*/ 0 h 46"/>
                  <a:gd name="T24" fmla="*/ 0 w 55"/>
                  <a:gd name="T25" fmla="*/ 12 h 46"/>
                  <a:gd name="T26" fmla="*/ 0 w 55"/>
                  <a:gd name="T27" fmla="*/ 12 h 46"/>
                  <a:gd name="T28" fmla="*/ 0 w 55"/>
                  <a:gd name="T29" fmla="*/ 12 h 46"/>
                  <a:gd name="T30" fmla="*/ 0 w 55"/>
                  <a:gd name="T31" fmla="*/ 12 h 46"/>
                  <a:gd name="T32" fmla="*/ 0 w 55"/>
                  <a:gd name="T33" fmla="*/ 12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46"/>
                  <a:gd name="T53" fmla="*/ 55 w 55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46">
                    <a:moveTo>
                      <a:pt x="0" y="12"/>
                    </a:moveTo>
                    <a:lnTo>
                      <a:pt x="33" y="46"/>
                    </a:lnTo>
                    <a:lnTo>
                      <a:pt x="39" y="46"/>
                    </a:lnTo>
                    <a:lnTo>
                      <a:pt x="49" y="46"/>
                    </a:lnTo>
                    <a:lnTo>
                      <a:pt x="55" y="28"/>
                    </a:lnTo>
                    <a:lnTo>
                      <a:pt x="55" y="18"/>
                    </a:lnTo>
                    <a:lnTo>
                      <a:pt x="49" y="12"/>
                    </a:lnTo>
                    <a:lnTo>
                      <a:pt x="33" y="6"/>
                    </a:lnTo>
                    <a:lnTo>
                      <a:pt x="1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37" name="Freeform 360"/>
              <p:cNvSpPr>
                <a:spLocks/>
              </p:cNvSpPr>
              <p:nvPr/>
            </p:nvSpPr>
            <p:spPr bwMode="auto">
              <a:xfrm>
                <a:off x="4483" y="1789"/>
                <a:ext cx="68" cy="55"/>
              </a:xfrm>
              <a:custGeom>
                <a:avLst/>
                <a:gdLst>
                  <a:gd name="T0" fmla="*/ 0 w 68"/>
                  <a:gd name="T1" fmla="*/ 6 h 55"/>
                  <a:gd name="T2" fmla="*/ 12 w 68"/>
                  <a:gd name="T3" fmla="*/ 12 h 55"/>
                  <a:gd name="T4" fmla="*/ 40 w 68"/>
                  <a:gd name="T5" fmla="*/ 28 h 55"/>
                  <a:gd name="T6" fmla="*/ 52 w 68"/>
                  <a:gd name="T7" fmla="*/ 40 h 55"/>
                  <a:gd name="T8" fmla="*/ 52 w 68"/>
                  <a:gd name="T9" fmla="*/ 40 h 55"/>
                  <a:gd name="T10" fmla="*/ 62 w 68"/>
                  <a:gd name="T11" fmla="*/ 43 h 55"/>
                  <a:gd name="T12" fmla="*/ 68 w 68"/>
                  <a:gd name="T13" fmla="*/ 49 h 55"/>
                  <a:gd name="T14" fmla="*/ 68 w 68"/>
                  <a:gd name="T15" fmla="*/ 55 h 55"/>
                  <a:gd name="T16" fmla="*/ 68 w 68"/>
                  <a:gd name="T17" fmla="*/ 55 h 55"/>
                  <a:gd name="T18" fmla="*/ 62 w 68"/>
                  <a:gd name="T19" fmla="*/ 55 h 55"/>
                  <a:gd name="T20" fmla="*/ 52 w 68"/>
                  <a:gd name="T21" fmla="*/ 49 h 55"/>
                  <a:gd name="T22" fmla="*/ 34 w 68"/>
                  <a:gd name="T23" fmla="*/ 40 h 55"/>
                  <a:gd name="T24" fmla="*/ 34 w 68"/>
                  <a:gd name="T25" fmla="*/ 40 h 55"/>
                  <a:gd name="T26" fmla="*/ 12 w 68"/>
                  <a:gd name="T27" fmla="*/ 15 h 55"/>
                  <a:gd name="T28" fmla="*/ 0 w 68"/>
                  <a:gd name="T29" fmla="*/ 0 h 55"/>
                  <a:gd name="T30" fmla="*/ 0 w 68"/>
                  <a:gd name="T31" fmla="*/ 6 h 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8"/>
                  <a:gd name="T49" fmla="*/ 0 h 55"/>
                  <a:gd name="T50" fmla="*/ 68 w 68"/>
                  <a:gd name="T51" fmla="*/ 55 h 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8" h="55">
                    <a:moveTo>
                      <a:pt x="0" y="6"/>
                    </a:moveTo>
                    <a:lnTo>
                      <a:pt x="12" y="12"/>
                    </a:lnTo>
                    <a:lnTo>
                      <a:pt x="40" y="28"/>
                    </a:lnTo>
                    <a:lnTo>
                      <a:pt x="52" y="40"/>
                    </a:lnTo>
                    <a:lnTo>
                      <a:pt x="62" y="43"/>
                    </a:lnTo>
                    <a:lnTo>
                      <a:pt x="68" y="49"/>
                    </a:lnTo>
                    <a:lnTo>
                      <a:pt x="68" y="55"/>
                    </a:lnTo>
                    <a:lnTo>
                      <a:pt x="62" y="55"/>
                    </a:lnTo>
                    <a:lnTo>
                      <a:pt x="52" y="49"/>
                    </a:lnTo>
                    <a:lnTo>
                      <a:pt x="34" y="40"/>
                    </a:lnTo>
                    <a:lnTo>
                      <a:pt x="12" y="15"/>
                    </a:lnTo>
                    <a:lnTo>
                      <a:pt x="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38" name="Freeform 361"/>
              <p:cNvSpPr>
                <a:spLocks/>
              </p:cNvSpPr>
              <p:nvPr/>
            </p:nvSpPr>
            <p:spPr bwMode="auto">
              <a:xfrm>
                <a:off x="4483" y="1795"/>
                <a:ext cx="34" cy="65"/>
              </a:xfrm>
              <a:custGeom>
                <a:avLst/>
                <a:gdLst>
                  <a:gd name="T0" fmla="*/ 0 w 34"/>
                  <a:gd name="T1" fmla="*/ 0 h 65"/>
                  <a:gd name="T2" fmla="*/ 6 w 34"/>
                  <a:gd name="T3" fmla="*/ 9 h 65"/>
                  <a:gd name="T4" fmla="*/ 19 w 34"/>
                  <a:gd name="T5" fmla="*/ 28 h 65"/>
                  <a:gd name="T6" fmla="*/ 34 w 34"/>
                  <a:gd name="T7" fmla="*/ 49 h 65"/>
                  <a:gd name="T8" fmla="*/ 34 w 34"/>
                  <a:gd name="T9" fmla="*/ 49 h 65"/>
                  <a:gd name="T10" fmla="*/ 34 w 34"/>
                  <a:gd name="T11" fmla="*/ 65 h 65"/>
                  <a:gd name="T12" fmla="*/ 34 w 34"/>
                  <a:gd name="T13" fmla="*/ 49 h 65"/>
                  <a:gd name="T14" fmla="*/ 31 w 34"/>
                  <a:gd name="T15" fmla="*/ 43 h 65"/>
                  <a:gd name="T16" fmla="*/ 19 w 34"/>
                  <a:gd name="T17" fmla="*/ 28 h 65"/>
                  <a:gd name="T18" fmla="*/ 0 w 34"/>
                  <a:gd name="T19" fmla="*/ 0 h 65"/>
                  <a:gd name="T20" fmla="*/ 0 w 34"/>
                  <a:gd name="T21" fmla="*/ 0 h 65"/>
                  <a:gd name="T22" fmla="*/ 0 w 34"/>
                  <a:gd name="T23" fmla="*/ 0 h 65"/>
                  <a:gd name="T24" fmla="*/ 0 w 34"/>
                  <a:gd name="T25" fmla="*/ 0 h 65"/>
                  <a:gd name="T26" fmla="*/ 0 w 34"/>
                  <a:gd name="T27" fmla="*/ 0 h 6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65"/>
                  <a:gd name="T44" fmla="*/ 34 w 34"/>
                  <a:gd name="T45" fmla="*/ 65 h 6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65">
                    <a:moveTo>
                      <a:pt x="0" y="0"/>
                    </a:moveTo>
                    <a:lnTo>
                      <a:pt x="6" y="9"/>
                    </a:lnTo>
                    <a:lnTo>
                      <a:pt x="19" y="28"/>
                    </a:lnTo>
                    <a:lnTo>
                      <a:pt x="34" y="49"/>
                    </a:lnTo>
                    <a:lnTo>
                      <a:pt x="34" y="65"/>
                    </a:lnTo>
                    <a:lnTo>
                      <a:pt x="34" y="49"/>
                    </a:lnTo>
                    <a:lnTo>
                      <a:pt x="31" y="43"/>
                    </a:lnTo>
                    <a:lnTo>
                      <a:pt x="19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39" name="Freeform 362"/>
              <p:cNvSpPr>
                <a:spLocks/>
              </p:cNvSpPr>
              <p:nvPr/>
            </p:nvSpPr>
            <p:spPr bwMode="auto">
              <a:xfrm>
                <a:off x="4462" y="1927"/>
                <a:ext cx="40" cy="49"/>
              </a:xfrm>
              <a:custGeom>
                <a:avLst/>
                <a:gdLst>
                  <a:gd name="T0" fmla="*/ 6 w 40"/>
                  <a:gd name="T1" fmla="*/ 0 h 49"/>
                  <a:gd name="T2" fmla="*/ 6 w 40"/>
                  <a:gd name="T3" fmla="*/ 0 h 49"/>
                  <a:gd name="T4" fmla="*/ 0 w 40"/>
                  <a:gd name="T5" fmla="*/ 6 h 49"/>
                  <a:gd name="T6" fmla="*/ 6 w 40"/>
                  <a:gd name="T7" fmla="*/ 19 h 49"/>
                  <a:gd name="T8" fmla="*/ 6 w 40"/>
                  <a:gd name="T9" fmla="*/ 19 h 49"/>
                  <a:gd name="T10" fmla="*/ 18 w 40"/>
                  <a:gd name="T11" fmla="*/ 28 h 49"/>
                  <a:gd name="T12" fmla="*/ 27 w 40"/>
                  <a:gd name="T13" fmla="*/ 34 h 49"/>
                  <a:gd name="T14" fmla="*/ 40 w 40"/>
                  <a:gd name="T15" fmla="*/ 34 h 49"/>
                  <a:gd name="T16" fmla="*/ 40 w 40"/>
                  <a:gd name="T17" fmla="*/ 34 h 49"/>
                  <a:gd name="T18" fmla="*/ 40 w 40"/>
                  <a:gd name="T19" fmla="*/ 46 h 49"/>
                  <a:gd name="T20" fmla="*/ 40 w 40"/>
                  <a:gd name="T21" fmla="*/ 49 h 49"/>
                  <a:gd name="T22" fmla="*/ 40 w 40"/>
                  <a:gd name="T23" fmla="*/ 49 h 49"/>
                  <a:gd name="T24" fmla="*/ 40 w 40"/>
                  <a:gd name="T25" fmla="*/ 49 h 49"/>
                  <a:gd name="T26" fmla="*/ 27 w 40"/>
                  <a:gd name="T27" fmla="*/ 46 h 49"/>
                  <a:gd name="T28" fmla="*/ 21 w 40"/>
                  <a:gd name="T29" fmla="*/ 40 h 49"/>
                  <a:gd name="T30" fmla="*/ 21 w 40"/>
                  <a:gd name="T31" fmla="*/ 34 h 49"/>
                  <a:gd name="T32" fmla="*/ 21 w 40"/>
                  <a:gd name="T33" fmla="*/ 34 h 49"/>
                  <a:gd name="T34" fmla="*/ 12 w 40"/>
                  <a:gd name="T35" fmla="*/ 28 h 49"/>
                  <a:gd name="T36" fmla="*/ 6 w 40"/>
                  <a:gd name="T37" fmla="*/ 22 h 49"/>
                  <a:gd name="T38" fmla="*/ 6 w 40"/>
                  <a:gd name="T39" fmla="*/ 19 h 49"/>
                  <a:gd name="T40" fmla="*/ 6 w 40"/>
                  <a:gd name="T41" fmla="*/ 19 h 49"/>
                  <a:gd name="T42" fmla="*/ 6 w 40"/>
                  <a:gd name="T43" fmla="*/ 6 h 49"/>
                  <a:gd name="T44" fmla="*/ 6 w 40"/>
                  <a:gd name="T45" fmla="*/ 0 h 49"/>
                  <a:gd name="T46" fmla="*/ 6 w 40"/>
                  <a:gd name="T47" fmla="*/ 0 h 4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"/>
                  <a:gd name="T73" fmla="*/ 0 h 49"/>
                  <a:gd name="T74" fmla="*/ 40 w 40"/>
                  <a:gd name="T75" fmla="*/ 49 h 4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" h="49">
                    <a:moveTo>
                      <a:pt x="6" y="0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6" y="19"/>
                    </a:lnTo>
                    <a:lnTo>
                      <a:pt x="18" y="28"/>
                    </a:lnTo>
                    <a:lnTo>
                      <a:pt x="27" y="34"/>
                    </a:lnTo>
                    <a:lnTo>
                      <a:pt x="40" y="34"/>
                    </a:lnTo>
                    <a:lnTo>
                      <a:pt x="40" y="46"/>
                    </a:lnTo>
                    <a:lnTo>
                      <a:pt x="40" y="49"/>
                    </a:lnTo>
                    <a:lnTo>
                      <a:pt x="27" y="46"/>
                    </a:lnTo>
                    <a:lnTo>
                      <a:pt x="21" y="40"/>
                    </a:lnTo>
                    <a:lnTo>
                      <a:pt x="21" y="34"/>
                    </a:lnTo>
                    <a:lnTo>
                      <a:pt x="12" y="28"/>
                    </a:lnTo>
                    <a:lnTo>
                      <a:pt x="6" y="22"/>
                    </a:lnTo>
                    <a:lnTo>
                      <a:pt x="6" y="19"/>
                    </a:lnTo>
                    <a:lnTo>
                      <a:pt x="6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40" name="Freeform 363"/>
              <p:cNvSpPr>
                <a:spLocks/>
              </p:cNvSpPr>
              <p:nvPr/>
            </p:nvSpPr>
            <p:spPr bwMode="auto">
              <a:xfrm>
                <a:off x="3881" y="1556"/>
                <a:ext cx="255" cy="187"/>
              </a:xfrm>
              <a:custGeom>
                <a:avLst/>
                <a:gdLst>
                  <a:gd name="T0" fmla="*/ 3 w 255"/>
                  <a:gd name="T1" fmla="*/ 138 h 187"/>
                  <a:gd name="T2" fmla="*/ 31 w 255"/>
                  <a:gd name="T3" fmla="*/ 122 h 187"/>
                  <a:gd name="T4" fmla="*/ 83 w 255"/>
                  <a:gd name="T5" fmla="*/ 89 h 187"/>
                  <a:gd name="T6" fmla="*/ 138 w 255"/>
                  <a:gd name="T7" fmla="*/ 55 h 187"/>
                  <a:gd name="T8" fmla="*/ 138 w 255"/>
                  <a:gd name="T9" fmla="*/ 55 h 187"/>
                  <a:gd name="T10" fmla="*/ 172 w 255"/>
                  <a:gd name="T11" fmla="*/ 27 h 187"/>
                  <a:gd name="T12" fmla="*/ 203 w 255"/>
                  <a:gd name="T13" fmla="*/ 12 h 187"/>
                  <a:gd name="T14" fmla="*/ 231 w 255"/>
                  <a:gd name="T15" fmla="*/ 0 h 187"/>
                  <a:gd name="T16" fmla="*/ 255 w 255"/>
                  <a:gd name="T17" fmla="*/ 6 h 187"/>
                  <a:gd name="T18" fmla="*/ 255 w 255"/>
                  <a:gd name="T19" fmla="*/ 6 h 187"/>
                  <a:gd name="T20" fmla="*/ 255 w 255"/>
                  <a:gd name="T21" fmla="*/ 33 h 187"/>
                  <a:gd name="T22" fmla="*/ 231 w 255"/>
                  <a:gd name="T23" fmla="*/ 61 h 187"/>
                  <a:gd name="T24" fmla="*/ 203 w 255"/>
                  <a:gd name="T25" fmla="*/ 89 h 187"/>
                  <a:gd name="T26" fmla="*/ 203 w 255"/>
                  <a:gd name="T27" fmla="*/ 89 h 187"/>
                  <a:gd name="T28" fmla="*/ 188 w 255"/>
                  <a:gd name="T29" fmla="*/ 101 h 187"/>
                  <a:gd name="T30" fmla="*/ 160 w 255"/>
                  <a:gd name="T31" fmla="*/ 116 h 187"/>
                  <a:gd name="T32" fmla="*/ 126 w 255"/>
                  <a:gd name="T33" fmla="*/ 138 h 187"/>
                  <a:gd name="T34" fmla="*/ 98 w 255"/>
                  <a:gd name="T35" fmla="*/ 156 h 187"/>
                  <a:gd name="T36" fmla="*/ 71 w 255"/>
                  <a:gd name="T37" fmla="*/ 172 h 187"/>
                  <a:gd name="T38" fmla="*/ 49 w 255"/>
                  <a:gd name="T39" fmla="*/ 184 h 187"/>
                  <a:gd name="T40" fmla="*/ 37 w 255"/>
                  <a:gd name="T41" fmla="*/ 187 h 187"/>
                  <a:gd name="T42" fmla="*/ 37 w 255"/>
                  <a:gd name="T43" fmla="*/ 187 h 187"/>
                  <a:gd name="T44" fmla="*/ 22 w 255"/>
                  <a:gd name="T45" fmla="*/ 187 h 187"/>
                  <a:gd name="T46" fmla="*/ 3 w 255"/>
                  <a:gd name="T47" fmla="*/ 165 h 187"/>
                  <a:gd name="T48" fmla="*/ 0 w 255"/>
                  <a:gd name="T49" fmla="*/ 150 h 187"/>
                  <a:gd name="T50" fmla="*/ 3 w 255"/>
                  <a:gd name="T51" fmla="*/ 138 h 18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55"/>
                  <a:gd name="T79" fmla="*/ 0 h 187"/>
                  <a:gd name="T80" fmla="*/ 255 w 255"/>
                  <a:gd name="T81" fmla="*/ 187 h 18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55" h="187">
                    <a:moveTo>
                      <a:pt x="3" y="138"/>
                    </a:moveTo>
                    <a:lnTo>
                      <a:pt x="31" y="122"/>
                    </a:lnTo>
                    <a:lnTo>
                      <a:pt x="83" y="89"/>
                    </a:lnTo>
                    <a:lnTo>
                      <a:pt x="138" y="55"/>
                    </a:lnTo>
                    <a:lnTo>
                      <a:pt x="172" y="27"/>
                    </a:lnTo>
                    <a:lnTo>
                      <a:pt x="203" y="12"/>
                    </a:lnTo>
                    <a:lnTo>
                      <a:pt x="231" y="0"/>
                    </a:lnTo>
                    <a:lnTo>
                      <a:pt x="255" y="6"/>
                    </a:lnTo>
                    <a:lnTo>
                      <a:pt x="255" y="33"/>
                    </a:lnTo>
                    <a:lnTo>
                      <a:pt x="231" y="61"/>
                    </a:lnTo>
                    <a:lnTo>
                      <a:pt x="203" y="89"/>
                    </a:lnTo>
                    <a:lnTo>
                      <a:pt x="188" y="101"/>
                    </a:lnTo>
                    <a:lnTo>
                      <a:pt x="160" y="116"/>
                    </a:lnTo>
                    <a:lnTo>
                      <a:pt x="126" y="138"/>
                    </a:lnTo>
                    <a:lnTo>
                      <a:pt x="98" y="156"/>
                    </a:lnTo>
                    <a:lnTo>
                      <a:pt x="71" y="172"/>
                    </a:lnTo>
                    <a:lnTo>
                      <a:pt x="49" y="184"/>
                    </a:lnTo>
                    <a:lnTo>
                      <a:pt x="37" y="187"/>
                    </a:lnTo>
                    <a:lnTo>
                      <a:pt x="22" y="187"/>
                    </a:lnTo>
                    <a:lnTo>
                      <a:pt x="3" y="165"/>
                    </a:lnTo>
                    <a:lnTo>
                      <a:pt x="0" y="150"/>
                    </a:lnTo>
                    <a:lnTo>
                      <a:pt x="3" y="138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41" name="Freeform 364"/>
              <p:cNvSpPr>
                <a:spLocks/>
              </p:cNvSpPr>
              <p:nvPr/>
            </p:nvSpPr>
            <p:spPr bwMode="auto">
              <a:xfrm>
                <a:off x="3881" y="1571"/>
                <a:ext cx="231" cy="172"/>
              </a:xfrm>
              <a:custGeom>
                <a:avLst/>
                <a:gdLst>
                  <a:gd name="T0" fmla="*/ 221 w 231"/>
                  <a:gd name="T1" fmla="*/ 6 h 172"/>
                  <a:gd name="T2" fmla="*/ 231 w 231"/>
                  <a:gd name="T3" fmla="*/ 28 h 172"/>
                  <a:gd name="T4" fmla="*/ 215 w 231"/>
                  <a:gd name="T5" fmla="*/ 58 h 172"/>
                  <a:gd name="T6" fmla="*/ 188 w 231"/>
                  <a:gd name="T7" fmla="*/ 89 h 172"/>
                  <a:gd name="T8" fmla="*/ 188 w 231"/>
                  <a:gd name="T9" fmla="*/ 89 h 172"/>
                  <a:gd name="T10" fmla="*/ 160 w 231"/>
                  <a:gd name="T11" fmla="*/ 101 h 172"/>
                  <a:gd name="T12" fmla="*/ 126 w 231"/>
                  <a:gd name="T13" fmla="*/ 123 h 172"/>
                  <a:gd name="T14" fmla="*/ 86 w 231"/>
                  <a:gd name="T15" fmla="*/ 144 h 172"/>
                  <a:gd name="T16" fmla="*/ 55 w 231"/>
                  <a:gd name="T17" fmla="*/ 163 h 172"/>
                  <a:gd name="T18" fmla="*/ 37 w 231"/>
                  <a:gd name="T19" fmla="*/ 172 h 172"/>
                  <a:gd name="T20" fmla="*/ 37 w 231"/>
                  <a:gd name="T21" fmla="*/ 172 h 172"/>
                  <a:gd name="T22" fmla="*/ 16 w 231"/>
                  <a:gd name="T23" fmla="*/ 163 h 172"/>
                  <a:gd name="T24" fmla="*/ 0 w 231"/>
                  <a:gd name="T25" fmla="*/ 141 h 172"/>
                  <a:gd name="T26" fmla="*/ 3 w 231"/>
                  <a:gd name="T27" fmla="*/ 123 h 172"/>
                  <a:gd name="T28" fmla="*/ 3 w 231"/>
                  <a:gd name="T29" fmla="*/ 123 h 172"/>
                  <a:gd name="T30" fmla="*/ 28 w 231"/>
                  <a:gd name="T31" fmla="*/ 114 h 172"/>
                  <a:gd name="T32" fmla="*/ 77 w 231"/>
                  <a:gd name="T33" fmla="*/ 86 h 172"/>
                  <a:gd name="T34" fmla="*/ 120 w 231"/>
                  <a:gd name="T35" fmla="*/ 58 h 172"/>
                  <a:gd name="T36" fmla="*/ 120 w 231"/>
                  <a:gd name="T37" fmla="*/ 58 h 172"/>
                  <a:gd name="T38" fmla="*/ 160 w 231"/>
                  <a:gd name="T39" fmla="*/ 28 h 172"/>
                  <a:gd name="T40" fmla="*/ 188 w 231"/>
                  <a:gd name="T41" fmla="*/ 6 h 172"/>
                  <a:gd name="T42" fmla="*/ 209 w 231"/>
                  <a:gd name="T43" fmla="*/ 0 h 172"/>
                  <a:gd name="T44" fmla="*/ 221 w 231"/>
                  <a:gd name="T45" fmla="*/ 6 h 17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31"/>
                  <a:gd name="T70" fmla="*/ 0 h 172"/>
                  <a:gd name="T71" fmla="*/ 231 w 231"/>
                  <a:gd name="T72" fmla="*/ 172 h 17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31" h="172">
                    <a:moveTo>
                      <a:pt x="221" y="6"/>
                    </a:moveTo>
                    <a:lnTo>
                      <a:pt x="231" y="28"/>
                    </a:lnTo>
                    <a:lnTo>
                      <a:pt x="215" y="58"/>
                    </a:lnTo>
                    <a:lnTo>
                      <a:pt x="188" y="89"/>
                    </a:lnTo>
                    <a:lnTo>
                      <a:pt x="160" y="101"/>
                    </a:lnTo>
                    <a:lnTo>
                      <a:pt x="126" y="123"/>
                    </a:lnTo>
                    <a:lnTo>
                      <a:pt x="86" y="144"/>
                    </a:lnTo>
                    <a:lnTo>
                      <a:pt x="55" y="163"/>
                    </a:lnTo>
                    <a:lnTo>
                      <a:pt x="37" y="172"/>
                    </a:lnTo>
                    <a:lnTo>
                      <a:pt x="16" y="163"/>
                    </a:lnTo>
                    <a:lnTo>
                      <a:pt x="0" y="141"/>
                    </a:lnTo>
                    <a:lnTo>
                      <a:pt x="3" y="123"/>
                    </a:lnTo>
                    <a:lnTo>
                      <a:pt x="28" y="114"/>
                    </a:lnTo>
                    <a:lnTo>
                      <a:pt x="77" y="86"/>
                    </a:lnTo>
                    <a:lnTo>
                      <a:pt x="120" y="58"/>
                    </a:lnTo>
                    <a:lnTo>
                      <a:pt x="160" y="28"/>
                    </a:lnTo>
                    <a:lnTo>
                      <a:pt x="188" y="6"/>
                    </a:lnTo>
                    <a:lnTo>
                      <a:pt x="209" y="0"/>
                    </a:lnTo>
                    <a:lnTo>
                      <a:pt x="221" y="6"/>
                    </a:lnTo>
                    <a:close/>
                  </a:path>
                </a:pathLst>
              </a:custGeom>
              <a:solidFill>
                <a:srgbClr val="9A6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42" name="Freeform 365"/>
              <p:cNvSpPr>
                <a:spLocks/>
              </p:cNvSpPr>
              <p:nvPr/>
            </p:nvSpPr>
            <p:spPr bwMode="auto">
              <a:xfrm>
                <a:off x="3881" y="1589"/>
                <a:ext cx="209" cy="154"/>
              </a:xfrm>
              <a:custGeom>
                <a:avLst/>
                <a:gdLst>
                  <a:gd name="T0" fmla="*/ 203 w 209"/>
                  <a:gd name="T1" fmla="*/ 7 h 154"/>
                  <a:gd name="T2" fmla="*/ 209 w 209"/>
                  <a:gd name="T3" fmla="*/ 22 h 154"/>
                  <a:gd name="T4" fmla="*/ 194 w 209"/>
                  <a:gd name="T5" fmla="*/ 43 h 154"/>
                  <a:gd name="T6" fmla="*/ 172 w 209"/>
                  <a:gd name="T7" fmla="*/ 71 h 154"/>
                  <a:gd name="T8" fmla="*/ 172 w 209"/>
                  <a:gd name="T9" fmla="*/ 71 h 154"/>
                  <a:gd name="T10" fmla="*/ 148 w 209"/>
                  <a:gd name="T11" fmla="*/ 83 h 154"/>
                  <a:gd name="T12" fmla="*/ 114 w 209"/>
                  <a:gd name="T13" fmla="*/ 105 h 154"/>
                  <a:gd name="T14" fmla="*/ 83 w 209"/>
                  <a:gd name="T15" fmla="*/ 126 h 154"/>
                  <a:gd name="T16" fmla="*/ 55 w 209"/>
                  <a:gd name="T17" fmla="*/ 145 h 154"/>
                  <a:gd name="T18" fmla="*/ 37 w 209"/>
                  <a:gd name="T19" fmla="*/ 154 h 154"/>
                  <a:gd name="T20" fmla="*/ 37 w 209"/>
                  <a:gd name="T21" fmla="*/ 154 h 154"/>
                  <a:gd name="T22" fmla="*/ 16 w 209"/>
                  <a:gd name="T23" fmla="*/ 145 h 154"/>
                  <a:gd name="T24" fmla="*/ 0 w 209"/>
                  <a:gd name="T25" fmla="*/ 123 h 154"/>
                  <a:gd name="T26" fmla="*/ 3 w 209"/>
                  <a:gd name="T27" fmla="*/ 105 h 154"/>
                  <a:gd name="T28" fmla="*/ 3 w 209"/>
                  <a:gd name="T29" fmla="*/ 105 h 154"/>
                  <a:gd name="T30" fmla="*/ 28 w 209"/>
                  <a:gd name="T31" fmla="*/ 96 h 154"/>
                  <a:gd name="T32" fmla="*/ 77 w 209"/>
                  <a:gd name="T33" fmla="*/ 68 h 154"/>
                  <a:gd name="T34" fmla="*/ 120 w 209"/>
                  <a:gd name="T35" fmla="*/ 40 h 154"/>
                  <a:gd name="T36" fmla="*/ 120 w 209"/>
                  <a:gd name="T37" fmla="*/ 40 h 154"/>
                  <a:gd name="T38" fmla="*/ 160 w 209"/>
                  <a:gd name="T39" fmla="*/ 10 h 154"/>
                  <a:gd name="T40" fmla="*/ 188 w 209"/>
                  <a:gd name="T41" fmla="*/ 0 h 154"/>
                  <a:gd name="T42" fmla="*/ 203 w 209"/>
                  <a:gd name="T43" fmla="*/ 7 h 1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9"/>
                  <a:gd name="T67" fmla="*/ 0 h 154"/>
                  <a:gd name="T68" fmla="*/ 209 w 209"/>
                  <a:gd name="T69" fmla="*/ 154 h 15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9" h="154">
                    <a:moveTo>
                      <a:pt x="203" y="7"/>
                    </a:moveTo>
                    <a:lnTo>
                      <a:pt x="209" y="22"/>
                    </a:lnTo>
                    <a:lnTo>
                      <a:pt x="194" y="43"/>
                    </a:lnTo>
                    <a:lnTo>
                      <a:pt x="172" y="71"/>
                    </a:lnTo>
                    <a:lnTo>
                      <a:pt x="148" y="83"/>
                    </a:lnTo>
                    <a:lnTo>
                      <a:pt x="114" y="105"/>
                    </a:lnTo>
                    <a:lnTo>
                      <a:pt x="83" y="126"/>
                    </a:lnTo>
                    <a:lnTo>
                      <a:pt x="55" y="145"/>
                    </a:lnTo>
                    <a:lnTo>
                      <a:pt x="37" y="154"/>
                    </a:lnTo>
                    <a:lnTo>
                      <a:pt x="16" y="145"/>
                    </a:lnTo>
                    <a:lnTo>
                      <a:pt x="0" y="123"/>
                    </a:lnTo>
                    <a:lnTo>
                      <a:pt x="3" y="105"/>
                    </a:lnTo>
                    <a:lnTo>
                      <a:pt x="28" y="96"/>
                    </a:lnTo>
                    <a:lnTo>
                      <a:pt x="77" y="68"/>
                    </a:lnTo>
                    <a:lnTo>
                      <a:pt x="120" y="40"/>
                    </a:lnTo>
                    <a:lnTo>
                      <a:pt x="160" y="10"/>
                    </a:lnTo>
                    <a:lnTo>
                      <a:pt x="188" y="0"/>
                    </a:lnTo>
                    <a:lnTo>
                      <a:pt x="203" y="7"/>
                    </a:lnTo>
                    <a:close/>
                  </a:path>
                </a:pathLst>
              </a:custGeom>
              <a:solidFill>
                <a:srgbClr val="A36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43" name="Freeform 366"/>
              <p:cNvSpPr>
                <a:spLocks/>
              </p:cNvSpPr>
              <p:nvPr/>
            </p:nvSpPr>
            <p:spPr bwMode="auto">
              <a:xfrm>
                <a:off x="3884" y="1605"/>
                <a:ext cx="191" cy="138"/>
              </a:xfrm>
              <a:custGeom>
                <a:avLst/>
                <a:gdLst>
                  <a:gd name="T0" fmla="*/ 185 w 191"/>
                  <a:gd name="T1" fmla="*/ 6 h 138"/>
                  <a:gd name="T2" fmla="*/ 191 w 191"/>
                  <a:gd name="T3" fmla="*/ 18 h 138"/>
                  <a:gd name="T4" fmla="*/ 172 w 191"/>
                  <a:gd name="T5" fmla="*/ 40 h 138"/>
                  <a:gd name="T6" fmla="*/ 151 w 191"/>
                  <a:gd name="T7" fmla="*/ 55 h 138"/>
                  <a:gd name="T8" fmla="*/ 151 w 191"/>
                  <a:gd name="T9" fmla="*/ 55 h 138"/>
                  <a:gd name="T10" fmla="*/ 123 w 191"/>
                  <a:gd name="T11" fmla="*/ 73 h 138"/>
                  <a:gd name="T12" fmla="*/ 83 w 191"/>
                  <a:gd name="T13" fmla="*/ 101 h 138"/>
                  <a:gd name="T14" fmla="*/ 46 w 191"/>
                  <a:gd name="T15" fmla="*/ 123 h 138"/>
                  <a:gd name="T16" fmla="*/ 19 w 191"/>
                  <a:gd name="T17" fmla="*/ 138 h 138"/>
                  <a:gd name="T18" fmla="*/ 19 w 191"/>
                  <a:gd name="T19" fmla="*/ 138 h 138"/>
                  <a:gd name="T20" fmla="*/ 13 w 191"/>
                  <a:gd name="T21" fmla="*/ 129 h 138"/>
                  <a:gd name="T22" fmla="*/ 0 w 191"/>
                  <a:gd name="T23" fmla="*/ 101 h 138"/>
                  <a:gd name="T24" fmla="*/ 0 w 191"/>
                  <a:gd name="T25" fmla="*/ 89 h 138"/>
                  <a:gd name="T26" fmla="*/ 0 w 191"/>
                  <a:gd name="T27" fmla="*/ 89 h 138"/>
                  <a:gd name="T28" fmla="*/ 25 w 191"/>
                  <a:gd name="T29" fmla="*/ 80 h 138"/>
                  <a:gd name="T30" fmla="*/ 62 w 191"/>
                  <a:gd name="T31" fmla="*/ 61 h 138"/>
                  <a:gd name="T32" fmla="*/ 102 w 191"/>
                  <a:gd name="T33" fmla="*/ 40 h 138"/>
                  <a:gd name="T34" fmla="*/ 102 w 191"/>
                  <a:gd name="T35" fmla="*/ 40 h 138"/>
                  <a:gd name="T36" fmla="*/ 142 w 191"/>
                  <a:gd name="T37" fmla="*/ 12 h 138"/>
                  <a:gd name="T38" fmla="*/ 169 w 191"/>
                  <a:gd name="T39" fmla="*/ 0 h 138"/>
                  <a:gd name="T40" fmla="*/ 185 w 191"/>
                  <a:gd name="T41" fmla="*/ 6 h 1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1"/>
                  <a:gd name="T64" fmla="*/ 0 h 138"/>
                  <a:gd name="T65" fmla="*/ 191 w 191"/>
                  <a:gd name="T66" fmla="*/ 138 h 13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1" h="138">
                    <a:moveTo>
                      <a:pt x="185" y="6"/>
                    </a:moveTo>
                    <a:lnTo>
                      <a:pt x="191" y="18"/>
                    </a:lnTo>
                    <a:lnTo>
                      <a:pt x="172" y="40"/>
                    </a:lnTo>
                    <a:lnTo>
                      <a:pt x="151" y="55"/>
                    </a:lnTo>
                    <a:lnTo>
                      <a:pt x="123" y="73"/>
                    </a:lnTo>
                    <a:lnTo>
                      <a:pt x="83" y="101"/>
                    </a:lnTo>
                    <a:lnTo>
                      <a:pt x="46" y="123"/>
                    </a:lnTo>
                    <a:lnTo>
                      <a:pt x="19" y="138"/>
                    </a:lnTo>
                    <a:lnTo>
                      <a:pt x="13" y="129"/>
                    </a:lnTo>
                    <a:lnTo>
                      <a:pt x="0" y="101"/>
                    </a:lnTo>
                    <a:lnTo>
                      <a:pt x="0" y="89"/>
                    </a:lnTo>
                    <a:lnTo>
                      <a:pt x="25" y="80"/>
                    </a:lnTo>
                    <a:lnTo>
                      <a:pt x="62" y="61"/>
                    </a:lnTo>
                    <a:lnTo>
                      <a:pt x="102" y="40"/>
                    </a:lnTo>
                    <a:lnTo>
                      <a:pt x="142" y="12"/>
                    </a:lnTo>
                    <a:lnTo>
                      <a:pt x="169" y="0"/>
                    </a:lnTo>
                    <a:lnTo>
                      <a:pt x="185" y="6"/>
                    </a:lnTo>
                    <a:close/>
                  </a:path>
                </a:pathLst>
              </a:custGeom>
              <a:solidFill>
                <a:srgbClr val="AC6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44" name="Freeform 367"/>
              <p:cNvSpPr>
                <a:spLocks/>
              </p:cNvSpPr>
              <p:nvPr/>
            </p:nvSpPr>
            <p:spPr bwMode="auto">
              <a:xfrm>
                <a:off x="3884" y="1623"/>
                <a:ext cx="169" cy="105"/>
              </a:xfrm>
              <a:custGeom>
                <a:avLst/>
                <a:gdLst>
                  <a:gd name="T0" fmla="*/ 169 w 169"/>
                  <a:gd name="T1" fmla="*/ 6 h 105"/>
                  <a:gd name="T2" fmla="*/ 169 w 169"/>
                  <a:gd name="T3" fmla="*/ 9 h 105"/>
                  <a:gd name="T4" fmla="*/ 157 w 169"/>
                  <a:gd name="T5" fmla="*/ 34 h 105"/>
                  <a:gd name="T6" fmla="*/ 135 w 169"/>
                  <a:gd name="T7" fmla="*/ 55 h 105"/>
                  <a:gd name="T8" fmla="*/ 135 w 169"/>
                  <a:gd name="T9" fmla="*/ 55 h 105"/>
                  <a:gd name="T10" fmla="*/ 102 w 169"/>
                  <a:gd name="T11" fmla="*/ 71 h 105"/>
                  <a:gd name="T12" fmla="*/ 52 w 169"/>
                  <a:gd name="T13" fmla="*/ 92 h 105"/>
                  <a:gd name="T14" fmla="*/ 19 w 169"/>
                  <a:gd name="T15" fmla="*/ 105 h 105"/>
                  <a:gd name="T16" fmla="*/ 19 w 169"/>
                  <a:gd name="T17" fmla="*/ 105 h 105"/>
                  <a:gd name="T18" fmla="*/ 13 w 169"/>
                  <a:gd name="T19" fmla="*/ 105 h 105"/>
                  <a:gd name="T20" fmla="*/ 0 w 169"/>
                  <a:gd name="T21" fmla="*/ 83 h 105"/>
                  <a:gd name="T22" fmla="*/ 0 w 169"/>
                  <a:gd name="T23" fmla="*/ 71 h 105"/>
                  <a:gd name="T24" fmla="*/ 0 w 169"/>
                  <a:gd name="T25" fmla="*/ 71 h 105"/>
                  <a:gd name="T26" fmla="*/ 25 w 169"/>
                  <a:gd name="T27" fmla="*/ 65 h 105"/>
                  <a:gd name="T28" fmla="*/ 62 w 169"/>
                  <a:gd name="T29" fmla="*/ 43 h 105"/>
                  <a:gd name="T30" fmla="*/ 102 w 169"/>
                  <a:gd name="T31" fmla="*/ 22 h 105"/>
                  <a:gd name="T32" fmla="*/ 102 w 169"/>
                  <a:gd name="T33" fmla="*/ 22 h 105"/>
                  <a:gd name="T34" fmla="*/ 129 w 169"/>
                  <a:gd name="T35" fmla="*/ 6 h 105"/>
                  <a:gd name="T36" fmla="*/ 151 w 169"/>
                  <a:gd name="T37" fmla="*/ 0 h 105"/>
                  <a:gd name="T38" fmla="*/ 169 w 169"/>
                  <a:gd name="T39" fmla="*/ 6 h 10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9"/>
                  <a:gd name="T61" fmla="*/ 0 h 105"/>
                  <a:gd name="T62" fmla="*/ 169 w 169"/>
                  <a:gd name="T63" fmla="*/ 105 h 10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9" h="105">
                    <a:moveTo>
                      <a:pt x="169" y="6"/>
                    </a:moveTo>
                    <a:lnTo>
                      <a:pt x="169" y="9"/>
                    </a:lnTo>
                    <a:lnTo>
                      <a:pt x="157" y="34"/>
                    </a:lnTo>
                    <a:lnTo>
                      <a:pt x="135" y="55"/>
                    </a:lnTo>
                    <a:lnTo>
                      <a:pt x="102" y="71"/>
                    </a:lnTo>
                    <a:lnTo>
                      <a:pt x="52" y="92"/>
                    </a:lnTo>
                    <a:lnTo>
                      <a:pt x="19" y="105"/>
                    </a:lnTo>
                    <a:lnTo>
                      <a:pt x="13" y="105"/>
                    </a:lnTo>
                    <a:lnTo>
                      <a:pt x="0" y="83"/>
                    </a:lnTo>
                    <a:lnTo>
                      <a:pt x="0" y="71"/>
                    </a:lnTo>
                    <a:lnTo>
                      <a:pt x="25" y="65"/>
                    </a:lnTo>
                    <a:lnTo>
                      <a:pt x="62" y="43"/>
                    </a:lnTo>
                    <a:lnTo>
                      <a:pt x="102" y="22"/>
                    </a:lnTo>
                    <a:lnTo>
                      <a:pt x="129" y="6"/>
                    </a:lnTo>
                    <a:lnTo>
                      <a:pt x="151" y="0"/>
                    </a:lnTo>
                    <a:lnTo>
                      <a:pt x="169" y="6"/>
                    </a:lnTo>
                    <a:close/>
                  </a:path>
                </a:pathLst>
              </a:custGeom>
              <a:solidFill>
                <a:srgbClr val="B574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45" name="Freeform 368"/>
              <p:cNvSpPr>
                <a:spLocks/>
              </p:cNvSpPr>
              <p:nvPr/>
            </p:nvSpPr>
            <p:spPr bwMode="auto">
              <a:xfrm>
                <a:off x="3884" y="1639"/>
                <a:ext cx="151" cy="89"/>
              </a:xfrm>
              <a:custGeom>
                <a:avLst/>
                <a:gdLst>
                  <a:gd name="T0" fmla="*/ 151 w 151"/>
                  <a:gd name="T1" fmla="*/ 6 h 89"/>
                  <a:gd name="T2" fmla="*/ 151 w 151"/>
                  <a:gd name="T3" fmla="*/ 6 h 89"/>
                  <a:gd name="T4" fmla="*/ 135 w 151"/>
                  <a:gd name="T5" fmla="*/ 21 h 89"/>
                  <a:gd name="T6" fmla="*/ 117 w 151"/>
                  <a:gd name="T7" fmla="*/ 39 h 89"/>
                  <a:gd name="T8" fmla="*/ 117 w 151"/>
                  <a:gd name="T9" fmla="*/ 39 h 89"/>
                  <a:gd name="T10" fmla="*/ 89 w 151"/>
                  <a:gd name="T11" fmla="*/ 55 h 89"/>
                  <a:gd name="T12" fmla="*/ 46 w 151"/>
                  <a:gd name="T13" fmla="*/ 76 h 89"/>
                  <a:gd name="T14" fmla="*/ 19 w 151"/>
                  <a:gd name="T15" fmla="*/ 89 h 89"/>
                  <a:gd name="T16" fmla="*/ 19 w 151"/>
                  <a:gd name="T17" fmla="*/ 89 h 89"/>
                  <a:gd name="T18" fmla="*/ 13 w 151"/>
                  <a:gd name="T19" fmla="*/ 82 h 89"/>
                  <a:gd name="T20" fmla="*/ 0 w 151"/>
                  <a:gd name="T21" fmla="*/ 67 h 89"/>
                  <a:gd name="T22" fmla="*/ 0 w 151"/>
                  <a:gd name="T23" fmla="*/ 55 h 89"/>
                  <a:gd name="T24" fmla="*/ 0 w 151"/>
                  <a:gd name="T25" fmla="*/ 55 h 89"/>
                  <a:gd name="T26" fmla="*/ 19 w 151"/>
                  <a:gd name="T27" fmla="*/ 49 h 89"/>
                  <a:gd name="T28" fmla="*/ 56 w 151"/>
                  <a:gd name="T29" fmla="*/ 39 h 89"/>
                  <a:gd name="T30" fmla="*/ 83 w 151"/>
                  <a:gd name="T31" fmla="*/ 21 h 89"/>
                  <a:gd name="T32" fmla="*/ 83 w 151"/>
                  <a:gd name="T33" fmla="*/ 21 h 89"/>
                  <a:gd name="T34" fmla="*/ 111 w 151"/>
                  <a:gd name="T35" fmla="*/ 6 h 89"/>
                  <a:gd name="T36" fmla="*/ 135 w 151"/>
                  <a:gd name="T37" fmla="*/ 0 h 89"/>
                  <a:gd name="T38" fmla="*/ 151 w 151"/>
                  <a:gd name="T39" fmla="*/ 6 h 8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1"/>
                  <a:gd name="T61" fmla="*/ 0 h 89"/>
                  <a:gd name="T62" fmla="*/ 151 w 151"/>
                  <a:gd name="T63" fmla="*/ 89 h 8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1" h="89">
                    <a:moveTo>
                      <a:pt x="151" y="6"/>
                    </a:moveTo>
                    <a:lnTo>
                      <a:pt x="151" y="6"/>
                    </a:lnTo>
                    <a:lnTo>
                      <a:pt x="135" y="21"/>
                    </a:lnTo>
                    <a:lnTo>
                      <a:pt x="117" y="39"/>
                    </a:lnTo>
                    <a:lnTo>
                      <a:pt x="89" y="55"/>
                    </a:lnTo>
                    <a:lnTo>
                      <a:pt x="46" y="76"/>
                    </a:lnTo>
                    <a:lnTo>
                      <a:pt x="19" y="89"/>
                    </a:lnTo>
                    <a:lnTo>
                      <a:pt x="13" y="82"/>
                    </a:lnTo>
                    <a:lnTo>
                      <a:pt x="0" y="67"/>
                    </a:lnTo>
                    <a:lnTo>
                      <a:pt x="0" y="55"/>
                    </a:lnTo>
                    <a:lnTo>
                      <a:pt x="19" y="49"/>
                    </a:lnTo>
                    <a:lnTo>
                      <a:pt x="56" y="39"/>
                    </a:lnTo>
                    <a:lnTo>
                      <a:pt x="83" y="21"/>
                    </a:lnTo>
                    <a:lnTo>
                      <a:pt x="111" y="6"/>
                    </a:lnTo>
                    <a:lnTo>
                      <a:pt x="135" y="0"/>
                    </a:lnTo>
                    <a:lnTo>
                      <a:pt x="151" y="6"/>
                    </a:lnTo>
                    <a:close/>
                  </a:path>
                </a:pathLst>
              </a:custGeom>
              <a:solidFill>
                <a:srgbClr val="BD7B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46" name="Freeform 369"/>
              <p:cNvSpPr>
                <a:spLocks/>
              </p:cNvSpPr>
              <p:nvPr/>
            </p:nvSpPr>
            <p:spPr bwMode="auto">
              <a:xfrm>
                <a:off x="3884" y="1645"/>
                <a:ext cx="123" cy="83"/>
              </a:xfrm>
              <a:custGeom>
                <a:avLst/>
                <a:gdLst>
                  <a:gd name="T0" fmla="*/ 0 w 123"/>
                  <a:gd name="T1" fmla="*/ 49 h 83"/>
                  <a:gd name="T2" fmla="*/ 19 w 123"/>
                  <a:gd name="T3" fmla="*/ 43 h 83"/>
                  <a:gd name="T4" fmla="*/ 52 w 123"/>
                  <a:gd name="T5" fmla="*/ 40 h 83"/>
                  <a:gd name="T6" fmla="*/ 83 w 123"/>
                  <a:gd name="T7" fmla="*/ 33 h 83"/>
                  <a:gd name="T8" fmla="*/ 83 w 123"/>
                  <a:gd name="T9" fmla="*/ 33 h 83"/>
                  <a:gd name="T10" fmla="*/ 108 w 123"/>
                  <a:gd name="T11" fmla="*/ 15 h 83"/>
                  <a:gd name="T12" fmla="*/ 117 w 123"/>
                  <a:gd name="T13" fmla="*/ 6 h 83"/>
                  <a:gd name="T14" fmla="*/ 117 w 123"/>
                  <a:gd name="T15" fmla="*/ 0 h 83"/>
                  <a:gd name="T16" fmla="*/ 117 w 123"/>
                  <a:gd name="T17" fmla="*/ 0 h 83"/>
                  <a:gd name="T18" fmla="*/ 123 w 123"/>
                  <a:gd name="T19" fmla="*/ 12 h 83"/>
                  <a:gd name="T20" fmla="*/ 117 w 123"/>
                  <a:gd name="T21" fmla="*/ 21 h 83"/>
                  <a:gd name="T22" fmla="*/ 102 w 123"/>
                  <a:gd name="T23" fmla="*/ 33 h 83"/>
                  <a:gd name="T24" fmla="*/ 102 w 123"/>
                  <a:gd name="T25" fmla="*/ 33 h 83"/>
                  <a:gd name="T26" fmla="*/ 80 w 123"/>
                  <a:gd name="T27" fmla="*/ 49 h 83"/>
                  <a:gd name="T28" fmla="*/ 46 w 123"/>
                  <a:gd name="T29" fmla="*/ 70 h 83"/>
                  <a:gd name="T30" fmla="*/ 19 w 123"/>
                  <a:gd name="T31" fmla="*/ 83 h 83"/>
                  <a:gd name="T32" fmla="*/ 19 w 123"/>
                  <a:gd name="T33" fmla="*/ 83 h 83"/>
                  <a:gd name="T34" fmla="*/ 13 w 123"/>
                  <a:gd name="T35" fmla="*/ 76 h 83"/>
                  <a:gd name="T36" fmla="*/ 0 w 123"/>
                  <a:gd name="T37" fmla="*/ 61 h 83"/>
                  <a:gd name="T38" fmla="*/ 0 w 123"/>
                  <a:gd name="T39" fmla="*/ 49 h 8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3"/>
                  <a:gd name="T61" fmla="*/ 0 h 83"/>
                  <a:gd name="T62" fmla="*/ 123 w 123"/>
                  <a:gd name="T63" fmla="*/ 83 h 8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3" h="83">
                    <a:moveTo>
                      <a:pt x="0" y="49"/>
                    </a:moveTo>
                    <a:lnTo>
                      <a:pt x="19" y="43"/>
                    </a:lnTo>
                    <a:lnTo>
                      <a:pt x="52" y="40"/>
                    </a:lnTo>
                    <a:lnTo>
                      <a:pt x="83" y="33"/>
                    </a:lnTo>
                    <a:lnTo>
                      <a:pt x="108" y="15"/>
                    </a:lnTo>
                    <a:lnTo>
                      <a:pt x="117" y="6"/>
                    </a:lnTo>
                    <a:lnTo>
                      <a:pt x="117" y="0"/>
                    </a:lnTo>
                    <a:lnTo>
                      <a:pt x="123" y="12"/>
                    </a:lnTo>
                    <a:lnTo>
                      <a:pt x="117" y="21"/>
                    </a:lnTo>
                    <a:lnTo>
                      <a:pt x="102" y="33"/>
                    </a:lnTo>
                    <a:lnTo>
                      <a:pt x="80" y="49"/>
                    </a:lnTo>
                    <a:lnTo>
                      <a:pt x="46" y="70"/>
                    </a:lnTo>
                    <a:lnTo>
                      <a:pt x="19" y="83"/>
                    </a:lnTo>
                    <a:lnTo>
                      <a:pt x="13" y="76"/>
                    </a:lnTo>
                    <a:lnTo>
                      <a:pt x="0" y="61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C682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47" name="Freeform 370"/>
              <p:cNvSpPr>
                <a:spLocks/>
              </p:cNvSpPr>
              <p:nvPr/>
            </p:nvSpPr>
            <p:spPr bwMode="auto">
              <a:xfrm>
                <a:off x="4514" y="1740"/>
                <a:ext cx="104" cy="71"/>
              </a:xfrm>
              <a:custGeom>
                <a:avLst/>
                <a:gdLst>
                  <a:gd name="T0" fmla="*/ 3 w 104"/>
                  <a:gd name="T1" fmla="*/ 3 h 71"/>
                  <a:gd name="T2" fmla="*/ 21 w 104"/>
                  <a:gd name="T3" fmla="*/ 3 h 71"/>
                  <a:gd name="T4" fmla="*/ 49 w 104"/>
                  <a:gd name="T5" fmla="*/ 9 h 71"/>
                  <a:gd name="T6" fmla="*/ 70 w 104"/>
                  <a:gd name="T7" fmla="*/ 21 h 71"/>
                  <a:gd name="T8" fmla="*/ 70 w 104"/>
                  <a:gd name="T9" fmla="*/ 21 h 71"/>
                  <a:gd name="T10" fmla="*/ 77 w 104"/>
                  <a:gd name="T11" fmla="*/ 31 h 71"/>
                  <a:gd name="T12" fmla="*/ 86 w 104"/>
                  <a:gd name="T13" fmla="*/ 43 h 71"/>
                  <a:gd name="T14" fmla="*/ 86 w 104"/>
                  <a:gd name="T15" fmla="*/ 55 h 71"/>
                  <a:gd name="T16" fmla="*/ 86 w 104"/>
                  <a:gd name="T17" fmla="*/ 55 h 71"/>
                  <a:gd name="T18" fmla="*/ 98 w 104"/>
                  <a:gd name="T19" fmla="*/ 55 h 71"/>
                  <a:gd name="T20" fmla="*/ 104 w 104"/>
                  <a:gd name="T21" fmla="*/ 61 h 71"/>
                  <a:gd name="T22" fmla="*/ 104 w 104"/>
                  <a:gd name="T23" fmla="*/ 71 h 71"/>
                  <a:gd name="T24" fmla="*/ 104 w 104"/>
                  <a:gd name="T25" fmla="*/ 71 h 71"/>
                  <a:gd name="T26" fmla="*/ 92 w 104"/>
                  <a:gd name="T27" fmla="*/ 64 h 71"/>
                  <a:gd name="T28" fmla="*/ 83 w 104"/>
                  <a:gd name="T29" fmla="*/ 61 h 71"/>
                  <a:gd name="T30" fmla="*/ 70 w 104"/>
                  <a:gd name="T31" fmla="*/ 55 h 71"/>
                  <a:gd name="T32" fmla="*/ 70 w 104"/>
                  <a:gd name="T33" fmla="*/ 55 h 71"/>
                  <a:gd name="T34" fmla="*/ 64 w 104"/>
                  <a:gd name="T35" fmla="*/ 43 h 71"/>
                  <a:gd name="T36" fmla="*/ 55 w 104"/>
                  <a:gd name="T37" fmla="*/ 31 h 71"/>
                  <a:gd name="T38" fmla="*/ 37 w 104"/>
                  <a:gd name="T39" fmla="*/ 21 h 71"/>
                  <a:gd name="T40" fmla="*/ 37 w 104"/>
                  <a:gd name="T41" fmla="*/ 21 h 71"/>
                  <a:gd name="T42" fmla="*/ 31 w 104"/>
                  <a:gd name="T43" fmla="*/ 15 h 71"/>
                  <a:gd name="T44" fmla="*/ 27 w 104"/>
                  <a:gd name="T45" fmla="*/ 9 h 71"/>
                  <a:gd name="T46" fmla="*/ 3 w 104"/>
                  <a:gd name="T47" fmla="*/ 3 h 71"/>
                  <a:gd name="T48" fmla="*/ 3 w 104"/>
                  <a:gd name="T49" fmla="*/ 3 h 71"/>
                  <a:gd name="T50" fmla="*/ 0 w 104"/>
                  <a:gd name="T51" fmla="*/ 3 h 71"/>
                  <a:gd name="T52" fmla="*/ 0 w 104"/>
                  <a:gd name="T53" fmla="*/ 0 h 71"/>
                  <a:gd name="T54" fmla="*/ 3 w 104"/>
                  <a:gd name="T55" fmla="*/ 3 h 7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04"/>
                  <a:gd name="T85" fmla="*/ 0 h 71"/>
                  <a:gd name="T86" fmla="*/ 104 w 104"/>
                  <a:gd name="T87" fmla="*/ 71 h 7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04" h="71">
                    <a:moveTo>
                      <a:pt x="3" y="3"/>
                    </a:moveTo>
                    <a:lnTo>
                      <a:pt x="21" y="3"/>
                    </a:lnTo>
                    <a:lnTo>
                      <a:pt x="49" y="9"/>
                    </a:lnTo>
                    <a:lnTo>
                      <a:pt x="70" y="21"/>
                    </a:lnTo>
                    <a:lnTo>
                      <a:pt x="77" y="31"/>
                    </a:lnTo>
                    <a:lnTo>
                      <a:pt x="86" y="43"/>
                    </a:lnTo>
                    <a:lnTo>
                      <a:pt x="86" y="55"/>
                    </a:lnTo>
                    <a:lnTo>
                      <a:pt x="98" y="55"/>
                    </a:lnTo>
                    <a:lnTo>
                      <a:pt x="104" y="61"/>
                    </a:lnTo>
                    <a:lnTo>
                      <a:pt x="104" y="71"/>
                    </a:lnTo>
                    <a:lnTo>
                      <a:pt x="92" y="64"/>
                    </a:lnTo>
                    <a:lnTo>
                      <a:pt x="83" y="61"/>
                    </a:lnTo>
                    <a:lnTo>
                      <a:pt x="70" y="55"/>
                    </a:lnTo>
                    <a:lnTo>
                      <a:pt x="64" y="43"/>
                    </a:lnTo>
                    <a:lnTo>
                      <a:pt x="55" y="31"/>
                    </a:lnTo>
                    <a:lnTo>
                      <a:pt x="37" y="21"/>
                    </a:lnTo>
                    <a:lnTo>
                      <a:pt x="31" y="15"/>
                    </a:lnTo>
                    <a:lnTo>
                      <a:pt x="27" y="9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48" name="Freeform 371"/>
              <p:cNvSpPr>
                <a:spLocks/>
              </p:cNvSpPr>
              <p:nvPr/>
            </p:nvSpPr>
            <p:spPr bwMode="auto">
              <a:xfrm>
                <a:off x="4201" y="2827"/>
                <a:ext cx="368" cy="200"/>
              </a:xfrm>
              <a:custGeom>
                <a:avLst/>
                <a:gdLst>
                  <a:gd name="T0" fmla="*/ 368 w 368"/>
                  <a:gd name="T1" fmla="*/ 0 h 200"/>
                  <a:gd name="T2" fmla="*/ 362 w 368"/>
                  <a:gd name="T3" fmla="*/ 49 h 200"/>
                  <a:gd name="T4" fmla="*/ 350 w 368"/>
                  <a:gd name="T5" fmla="*/ 89 h 200"/>
                  <a:gd name="T6" fmla="*/ 334 w 368"/>
                  <a:gd name="T7" fmla="*/ 117 h 200"/>
                  <a:gd name="T8" fmla="*/ 334 w 368"/>
                  <a:gd name="T9" fmla="*/ 117 h 200"/>
                  <a:gd name="T10" fmla="*/ 294 w 368"/>
                  <a:gd name="T11" fmla="*/ 151 h 200"/>
                  <a:gd name="T12" fmla="*/ 273 w 368"/>
                  <a:gd name="T13" fmla="*/ 160 h 200"/>
                  <a:gd name="T14" fmla="*/ 267 w 368"/>
                  <a:gd name="T15" fmla="*/ 166 h 200"/>
                  <a:gd name="T16" fmla="*/ 267 w 368"/>
                  <a:gd name="T17" fmla="*/ 166 h 200"/>
                  <a:gd name="T18" fmla="*/ 218 w 368"/>
                  <a:gd name="T19" fmla="*/ 166 h 200"/>
                  <a:gd name="T20" fmla="*/ 107 w 368"/>
                  <a:gd name="T21" fmla="*/ 178 h 200"/>
                  <a:gd name="T22" fmla="*/ 18 w 368"/>
                  <a:gd name="T23" fmla="*/ 200 h 200"/>
                  <a:gd name="T24" fmla="*/ 18 w 368"/>
                  <a:gd name="T25" fmla="*/ 200 h 200"/>
                  <a:gd name="T26" fmla="*/ 6 w 368"/>
                  <a:gd name="T27" fmla="*/ 181 h 200"/>
                  <a:gd name="T28" fmla="*/ 6 w 368"/>
                  <a:gd name="T29" fmla="*/ 126 h 200"/>
                  <a:gd name="T30" fmla="*/ 0 w 368"/>
                  <a:gd name="T31" fmla="*/ 49 h 200"/>
                  <a:gd name="T32" fmla="*/ 0 w 368"/>
                  <a:gd name="T33" fmla="*/ 49 h 200"/>
                  <a:gd name="T34" fmla="*/ 18 w 368"/>
                  <a:gd name="T35" fmla="*/ 49 h 200"/>
                  <a:gd name="T36" fmla="*/ 67 w 368"/>
                  <a:gd name="T37" fmla="*/ 49 h 200"/>
                  <a:gd name="T38" fmla="*/ 150 w 368"/>
                  <a:gd name="T39" fmla="*/ 34 h 200"/>
                  <a:gd name="T40" fmla="*/ 150 w 368"/>
                  <a:gd name="T41" fmla="*/ 34 h 200"/>
                  <a:gd name="T42" fmla="*/ 254 w 368"/>
                  <a:gd name="T43" fmla="*/ 15 h 200"/>
                  <a:gd name="T44" fmla="*/ 340 w 368"/>
                  <a:gd name="T45" fmla="*/ 6 h 200"/>
                  <a:gd name="T46" fmla="*/ 368 w 368"/>
                  <a:gd name="T47" fmla="*/ 0 h 20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68"/>
                  <a:gd name="T73" fmla="*/ 0 h 200"/>
                  <a:gd name="T74" fmla="*/ 368 w 368"/>
                  <a:gd name="T75" fmla="*/ 200 h 20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68" h="200">
                    <a:moveTo>
                      <a:pt x="368" y="0"/>
                    </a:moveTo>
                    <a:lnTo>
                      <a:pt x="362" y="49"/>
                    </a:lnTo>
                    <a:lnTo>
                      <a:pt x="350" y="89"/>
                    </a:lnTo>
                    <a:lnTo>
                      <a:pt x="334" y="117"/>
                    </a:lnTo>
                    <a:lnTo>
                      <a:pt x="294" y="151"/>
                    </a:lnTo>
                    <a:lnTo>
                      <a:pt x="273" y="160"/>
                    </a:lnTo>
                    <a:lnTo>
                      <a:pt x="267" y="166"/>
                    </a:lnTo>
                    <a:lnTo>
                      <a:pt x="218" y="166"/>
                    </a:lnTo>
                    <a:lnTo>
                      <a:pt x="107" y="178"/>
                    </a:lnTo>
                    <a:lnTo>
                      <a:pt x="18" y="200"/>
                    </a:lnTo>
                    <a:lnTo>
                      <a:pt x="6" y="181"/>
                    </a:lnTo>
                    <a:lnTo>
                      <a:pt x="6" y="126"/>
                    </a:lnTo>
                    <a:lnTo>
                      <a:pt x="0" y="49"/>
                    </a:lnTo>
                    <a:lnTo>
                      <a:pt x="18" y="49"/>
                    </a:lnTo>
                    <a:lnTo>
                      <a:pt x="67" y="49"/>
                    </a:lnTo>
                    <a:lnTo>
                      <a:pt x="150" y="34"/>
                    </a:lnTo>
                    <a:lnTo>
                      <a:pt x="254" y="15"/>
                    </a:lnTo>
                    <a:lnTo>
                      <a:pt x="340" y="6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49" name="Freeform 372"/>
              <p:cNvSpPr>
                <a:spLocks/>
              </p:cNvSpPr>
              <p:nvPr/>
            </p:nvSpPr>
            <p:spPr bwMode="auto">
              <a:xfrm>
                <a:off x="4201" y="2842"/>
                <a:ext cx="350" cy="185"/>
              </a:xfrm>
              <a:custGeom>
                <a:avLst/>
                <a:gdLst>
                  <a:gd name="T0" fmla="*/ 150 w 350"/>
                  <a:gd name="T1" fmla="*/ 50 h 185"/>
                  <a:gd name="T2" fmla="*/ 251 w 350"/>
                  <a:gd name="T3" fmla="*/ 22 h 185"/>
                  <a:gd name="T4" fmla="*/ 322 w 350"/>
                  <a:gd name="T5" fmla="*/ 7 h 185"/>
                  <a:gd name="T6" fmla="*/ 350 w 350"/>
                  <a:gd name="T7" fmla="*/ 0 h 185"/>
                  <a:gd name="T8" fmla="*/ 350 w 350"/>
                  <a:gd name="T9" fmla="*/ 0 h 185"/>
                  <a:gd name="T10" fmla="*/ 350 w 350"/>
                  <a:gd name="T11" fmla="*/ 47 h 185"/>
                  <a:gd name="T12" fmla="*/ 350 w 350"/>
                  <a:gd name="T13" fmla="*/ 77 h 185"/>
                  <a:gd name="T14" fmla="*/ 334 w 350"/>
                  <a:gd name="T15" fmla="*/ 102 h 185"/>
                  <a:gd name="T16" fmla="*/ 334 w 350"/>
                  <a:gd name="T17" fmla="*/ 102 h 185"/>
                  <a:gd name="T18" fmla="*/ 294 w 350"/>
                  <a:gd name="T19" fmla="*/ 136 h 185"/>
                  <a:gd name="T20" fmla="*/ 273 w 350"/>
                  <a:gd name="T21" fmla="*/ 145 h 185"/>
                  <a:gd name="T22" fmla="*/ 267 w 350"/>
                  <a:gd name="T23" fmla="*/ 151 h 185"/>
                  <a:gd name="T24" fmla="*/ 267 w 350"/>
                  <a:gd name="T25" fmla="*/ 151 h 185"/>
                  <a:gd name="T26" fmla="*/ 218 w 350"/>
                  <a:gd name="T27" fmla="*/ 151 h 185"/>
                  <a:gd name="T28" fmla="*/ 107 w 350"/>
                  <a:gd name="T29" fmla="*/ 163 h 185"/>
                  <a:gd name="T30" fmla="*/ 18 w 350"/>
                  <a:gd name="T31" fmla="*/ 185 h 185"/>
                  <a:gd name="T32" fmla="*/ 18 w 350"/>
                  <a:gd name="T33" fmla="*/ 185 h 185"/>
                  <a:gd name="T34" fmla="*/ 6 w 350"/>
                  <a:gd name="T35" fmla="*/ 172 h 185"/>
                  <a:gd name="T36" fmla="*/ 6 w 350"/>
                  <a:gd name="T37" fmla="*/ 123 h 185"/>
                  <a:gd name="T38" fmla="*/ 0 w 350"/>
                  <a:gd name="T39" fmla="*/ 50 h 185"/>
                  <a:gd name="T40" fmla="*/ 0 w 350"/>
                  <a:gd name="T41" fmla="*/ 50 h 185"/>
                  <a:gd name="T42" fmla="*/ 18 w 350"/>
                  <a:gd name="T43" fmla="*/ 50 h 185"/>
                  <a:gd name="T44" fmla="*/ 67 w 350"/>
                  <a:gd name="T45" fmla="*/ 56 h 185"/>
                  <a:gd name="T46" fmla="*/ 150 w 350"/>
                  <a:gd name="T47" fmla="*/ 50 h 18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0"/>
                  <a:gd name="T73" fmla="*/ 0 h 185"/>
                  <a:gd name="T74" fmla="*/ 350 w 350"/>
                  <a:gd name="T75" fmla="*/ 185 h 18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0" h="185">
                    <a:moveTo>
                      <a:pt x="150" y="50"/>
                    </a:moveTo>
                    <a:lnTo>
                      <a:pt x="251" y="22"/>
                    </a:lnTo>
                    <a:lnTo>
                      <a:pt x="322" y="7"/>
                    </a:lnTo>
                    <a:lnTo>
                      <a:pt x="350" y="0"/>
                    </a:lnTo>
                    <a:lnTo>
                      <a:pt x="350" y="47"/>
                    </a:lnTo>
                    <a:lnTo>
                      <a:pt x="350" y="77"/>
                    </a:lnTo>
                    <a:lnTo>
                      <a:pt x="334" y="102"/>
                    </a:lnTo>
                    <a:lnTo>
                      <a:pt x="294" y="136"/>
                    </a:lnTo>
                    <a:lnTo>
                      <a:pt x="273" y="145"/>
                    </a:lnTo>
                    <a:lnTo>
                      <a:pt x="267" y="151"/>
                    </a:lnTo>
                    <a:lnTo>
                      <a:pt x="218" y="151"/>
                    </a:lnTo>
                    <a:lnTo>
                      <a:pt x="107" y="163"/>
                    </a:lnTo>
                    <a:lnTo>
                      <a:pt x="18" y="185"/>
                    </a:lnTo>
                    <a:lnTo>
                      <a:pt x="6" y="172"/>
                    </a:lnTo>
                    <a:lnTo>
                      <a:pt x="6" y="123"/>
                    </a:lnTo>
                    <a:lnTo>
                      <a:pt x="0" y="50"/>
                    </a:lnTo>
                    <a:lnTo>
                      <a:pt x="18" y="50"/>
                    </a:lnTo>
                    <a:lnTo>
                      <a:pt x="67" y="56"/>
                    </a:lnTo>
                    <a:lnTo>
                      <a:pt x="150" y="5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50" name="Freeform 373"/>
              <p:cNvSpPr>
                <a:spLocks/>
              </p:cNvSpPr>
              <p:nvPr/>
            </p:nvSpPr>
            <p:spPr bwMode="auto">
              <a:xfrm>
                <a:off x="4201" y="2876"/>
                <a:ext cx="350" cy="151"/>
              </a:xfrm>
              <a:custGeom>
                <a:avLst/>
                <a:gdLst>
                  <a:gd name="T0" fmla="*/ 150 w 350"/>
                  <a:gd name="T1" fmla="*/ 34 h 151"/>
                  <a:gd name="T2" fmla="*/ 251 w 350"/>
                  <a:gd name="T3" fmla="*/ 16 h 151"/>
                  <a:gd name="T4" fmla="*/ 322 w 350"/>
                  <a:gd name="T5" fmla="*/ 0 h 151"/>
                  <a:gd name="T6" fmla="*/ 350 w 350"/>
                  <a:gd name="T7" fmla="*/ 0 h 151"/>
                  <a:gd name="T8" fmla="*/ 350 w 350"/>
                  <a:gd name="T9" fmla="*/ 0 h 151"/>
                  <a:gd name="T10" fmla="*/ 344 w 350"/>
                  <a:gd name="T11" fmla="*/ 28 h 151"/>
                  <a:gd name="T12" fmla="*/ 344 w 350"/>
                  <a:gd name="T13" fmla="*/ 49 h 151"/>
                  <a:gd name="T14" fmla="*/ 334 w 350"/>
                  <a:gd name="T15" fmla="*/ 68 h 151"/>
                  <a:gd name="T16" fmla="*/ 334 w 350"/>
                  <a:gd name="T17" fmla="*/ 68 h 151"/>
                  <a:gd name="T18" fmla="*/ 294 w 350"/>
                  <a:gd name="T19" fmla="*/ 102 h 151"/>
                  <a:gd name="T20" fmla="*/ 273 w 350"/>
                  <a:gd name="T21" fmla="*/ 111 h 151"/>
                  <a:gd name="T22" fmla="*/ 267 w 350"/>
                  <a:gd name="T23" fmla="*/ 117 h 151"/>
                  <a:gd name="T24" fmla="*/ 267 w 350"/>
                  <a:gd name="T25" fmla="*/ 117 h 151"/>
                  <a:gd name="T26" fmla="*/ 218 w 350"/>
                  <a:gd name="T27" fmla="*/ 117 h 151"/>
                  <a:gd name="T28" fmla="*/ 107 w 350"/>
                  <a:gd name="T29" fmla="*/ 129 h 151"/>
                  <a:gd name="T30" fmla="*/ 18 w 350"/>
                  <a:gd name="T31" fmla="*/ 151 h 151"/>
                  <a:gd name="T32" fmla="*/ 18 w 350"/>
                  <a:gd name="T33" fmla="*/ 151 h 151"/>
                  <a:gd name="T34" fmla="*/ 6 w 350"/>
                  <a:gd name="T35" fmla="*/ 145 h 151"/>
                  <a:gd name="T36" fmla="*/ 6 w 350"/>
                  <a:gd name="T37" fmla="*/ 111 h 151"/>
                  <a:gd name="T38" fmla="*/ 0 w 350"/>
                  <a:gd name="T39" fmla="*/ 49 h 151"/>
                  <a:gd name="T40" fmla="*/ 0 w 350"/>
                  <a:gd name="T41" fmla="*/ 49 h 151"/>
                  <a:gd name="T42" fmla="*/ 18 w 350"/>
                  <a:gd name="T43" fmla="*/ 49 h 151"/>
                  <a:gd name="T44" fmla="*/ 61 w 350"/>
                  <a:gd name="T45" fmla="*/ 43 h 151"/>
                  <a:gd name="T46" fmla="*/ 150 w 350"/>
                  <a:gd name="T47" fmla="*/ 34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0"/>
                  <a:gd name="T73" fmla="*/ 0 h 151"/>
                  <a:gd name="T74" fmla="*/ 350 w 350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0" h="151">
                    <a:moveTo>
                      <a:pt x="150" y="34"/>
                    </a:moveTo>
                    <a:lnTo>
                      <a:pt x="251" y="16"/>
                    </a:lnTo>
                    <a:lnTo>
                      <a:pt x="322" y="0"/>
                    </a:lnTo>
                    <a:lnTo>
                      <a:pt x="350" y="0"/>
                    </a:lnTo>
                    <a:lnTo>
                      <a:pt x="344" y="28"/>
                    </a:lnTo>
                    <a:lnTo>
                      <a:pt x="344" y="49"/>
                    </a:lnTo>
                    <a:lnTo>
                      <a:pt x="334" y="68"/>
                    </a:lnTo>
                    <a:lnTo>
                      <a:pt x="294" y="102"/>
                    </a:lnTo>
                    <a:lnTo>
                      <a:pt x="273" y="111"/>
                    </a:lnTo>
                    <a:lnTo>
                      <a:pt x="267" y="117"/>
                    </a:lnTo>
                    <a:lnTo>
                      <a:pt x="218" y="117"/>
                    </a:lnTo>
                    <a:lnTo>
                      <a:pt x="107" y="129"/>
                    </a:lnTo>
                    <a:lnTo>
                      <a:pt x="18" y="151"/>
                    </a:lnTo>
                    <a:lnTo>
                      <a:pt x="6" y="145"/>
                    </a:lnTo>
                    <a:lnTo>
                      <a:pt x="6" y="111"/>
                    </a:lnTo>
                    <a:lnTo>
                      <a:pt x="0" y="49"/>
                    </a:lnTo>
                    <a:lnTo>
                      <a:pt x="18" y="49"/>
                    </a:lnTo>
                    <a:lnTo>
                      <a:pt x="61" y="43"/>
                    </a:lnTo>
                    <a:lnTo>
                      <a:pt x="150" y="3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51" name="Freeform 374"/>
              <p:cNvSpPr>
                <a:spLocks/>
              </p:cNvSpPr>
              <p:nvPr/>
            </p:nvSpPr>
            <p:spPr bwMode="auto">
              <a:xfrm>
                <a:off x="4201" y="2892"/>
                <a:ext cx="350" cy="135"/>
              </a:xfrm>
              <a:custGeom>
                <a:avLst/>
                <a:gdLst>
                  <a:gd name="T0" fmla="*/ 150 w 350"/>
                  <a:gd name="T1" fmla="*/ 33 h 135"/>
                  <a:gd name="T2" fmla="*/ 251 w 350"/>
                  <a:gd name="T3" fmla="*/ 18 h 135"/>
                  <a:gd name="T4" fmla="*/ 322 w 350"/>
                  <a:gd name="T5" fmla="*/ 6 h 135"/>
                  <a:gd name="T6" fmla="*/ 350 w 350"/>
                  <a:gd name="T7" fmla="*/ 0 h 135"/>
                  <a:gd name="T8" fmla="*/ 350 w 350"/>
                  <a:gd name="T9" fmla="*/ 0 h 135"/>
                  <a:gd name="T10" fmla="*/ 340 w 350"/>
                  <a:gd name="T11" fmla="*/ 24 h 135"/>
                  <a:gd name="T12" fmla="*/ 344 w 350"/>
                  <a:gd name="T13" fmla="*/ 33 h 135"/>
                  <a:gd name="T14" fmla="*/ 334 w 350"/>
                  <a:gd name="T15" fmla="*/ 52 h 135"/>
                  <a:gd name="T16" fmla="*/ 334 w 350"/>
                  <a:gd name="T17" fmla="*/ 52 h 135"/>
                  <a:gd name="T18" fmla="*/ 294 w 350"/>
                  <a:gd name="T19" fmla="*/ 86 h 135"/>
                  <a:gd name="T20" fmla="*/ 273 w 350"/>
                  <a:gd name="T21" fmla="*/ 95 h 135"/>
                  <a:gd name="T22" fmla="*/ 267 w 350"/>
                  <a:gd name="T23" fmla="*/ 101 h 135"/>
                  <a:gd name="T24" fmla="*/ 267 w 350"/>
                  <a:gd name="T25" fmla="*/ 101 h 135"/>
                  <a:gd name="T26" fmla="*/ 218 w 350"/>
                  <a:gd name="T27" fmla="*/ 101 h 135"/>
                  <a:gd name="T28" fmla="*/ 107 w 350"/>
                  <a:gd name="T29" fmla="*/ 113 h 135"/>
                  <a:gd name="T30" fmla="*/ 18 w 350"/>
                  <a:gd name="T31" fmla="*/ 135 h 135"/>
                  <a:gd name="T32" fmla="*/ 18 w 350"/>
                  <a:gd name="T33" fmla="*/ 135 h 135"/>
                  <a:gd name="T34" fmla="*/ 6 w 350"/>
                  <a:gd name="T35" fmla="*/ 135 h 135"/>
                  <a:gd name="T36" fmla="*/ 6 w 350"/>
                  <a:gd name="T37" fmla="*/ 107 h 135"/>
                  <a:gd name="T38" fmla="*/ 0 w 350"/>
                  <a:gd name="T39" fmla="*/ 52 h 135"/>
                  <a:gd name="T40" fmla="*/ 0 w 350"/>
                  <a:gd name="T41" fmla="*/ 52 h 135"/>
                  <a:gd name="T42" fmla="*/ 18 w 350"/>
                  <a:gd name="T43" fmla="*/ 52 h 135"/>
                  <a:gd name="T44" fmla="*/ 61 w 350"/>
                  <a:gd name="T45" fmla="*/ 46 h 135"/>
                  <a:gd name="T46" fmla="*/ 150 w 350"/>
                  <a:gd name="T47" fmla="*/ 33 h 13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0"/>
                  <a:gd name="T73" fmla="*/ 0 h 135"/>
                  <a:gd name="T74" fmla="*/ 350 w 350"/>
                  <a:gd name="T75" fmla="*/ 135 h 13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0" h="135">
                    <a:moveTo>
                      <a:pt x="150" y="33"/>
                    </a:moveTo>
                    <a:lnTo>
                      <a:pt x="251" y="18"/>
                    </a:lnTo>
                    <a:lnTo>
                      <a:pt x="322" y="6"/>
                    </a:lnTo>
                    <a:lnTo>
                      <a:pt x="350" y="0"/>
                    </a:lnTo>
                    <a:lnTo>
                      <a:pt x="340" y="24"/>
                    </a:lnTo>
                    <a:lnTo>
                      <a:pt x="344" y="33"/>
                    </a:lnTo>
                    <a:lnTo>
                      <a:pt x="334" y="52"/>
                    </a:lnTo>
                    <a:lnTo>
                      <a:pt x="294" y="86"/>
                    </a:lnTo>
                    <a:lnTo>
                      <a:pt x="273" y="95"/>
                    </a:lnTo>
                    <a:lnTo>
                      <a:pt x="267" y="101"/>
                    </a:lnTo>
                    <a:lnTo>
                      <a:pt x="218" y="101"/>
                    </a:lnTo>
                    <a:lnTo>
                      <a:pt x="107" y="113"/>
                    </a:lnTo>
                    <a:lnTo>
                      <a:pt x="18" y="135"/>
                    </a:lnTo>
                    <a:lnTo>
                      <a:pt x="6" y="135"/>
                    </a:lnTo>
                    <a:lnTo>
                      <a:pt x="6" y="107"/>
                    </a:lnTo>
                    <a:lnTo>
                      <a:pt x="0" y="52"/>
                    </a:lnTo>
                    <a:lnTo>
                      <a:pt x="18" y="52"/>
                    </a:lnTo>
                    <a:lnTo>
                      <a:pt x="61" y="46"/>
                    </a:lnTo>
                    <a:lnTo>
                      <a:pt x="150" y="33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52" name="Freeform 375"/>
              <p:cNvSpPr>
                <a:spLocks/>
              </p:cNvSpPr>
              <p:nvPr/>
            </p:nvSpPr>
            <p:spPr bwMode="auto">
              <a:xfrm>
                <a:off x="4201" y="2910"/>
                <a:ext cx="340" cy="117"/>
              </a:xfrm>
              <a:custGeom>
                <a:avLst/>
                <a:gdLst>
                  <a:gd name="T0" fmla="*/ 150 w 340"/>
                  <a:gd name="T1" fmla="*/ 34 h 117"/>
                  <a:gd name="T2" fmla="*/ 245 w 340"/>
                  <a:gd name="T3" fmla="*/ 15 h 117"/>
                  <a:gd name="T4" fmla="*/ 313 w 340"/>
                  <a:gd name="T5" fmla="*/ 6 h 117"/>
                  <a:gd name="T6" fmla="*/ 334 w 340"/>
                  <a:gd name="T7" fmla="*/ 0 h 117"/>
                  <a:gd name="T8" fmla="*/ 334 w 340"/>
                  <a:gd name="T9" fmla="*/ 0 h 117"/>
                  <a:gd name="T10" fmla="*/ 328 w 340"/>
                  <a:gd name="T11" fmla="*/ 15 h 117"/>
                  <a:gd name="T12" fmla="*/ 340 w 340"/>
                  <a:gd name="T13" fmla="*/ 22 h 117"/>
                  <a:gd name="T14" fmla="*/ 334 w 340"/>
                  <a:gd name="T15" fmla="*/ 34 h 117"/>
                  <a:gd name="T16" fmla="*/ 334 w 340"/>
                  <a:gd name="T17" fmla="*/ 34 h 117"/>
                  <a:gd name="T18" fmla="*/ 294 w 340"/>
                  <a:gd name="T19" fmla="*/ 68 h 117"/>
                  <a:gd name="T20" fmla="*/ 273 w 340"/>
                  <a:gd name="T21" fmla="*/ 77 h 117"/>
                  <a:gd name="T22" fmla="*/ 267 w 340"/>
                  <a:gd name="T23" fmla="*/ 83 h 117"/>
                  <a:gd name="T24" fmla="*/ 267 w 340"/>
                  <a:gd name="T25" fmla="*/ 83 h 117"/>
                  <a:gd name="T26" fmla="*/ 218 w 340"/>
                  <a:gd name="T27" fmla="*/ 83 h 117"/>
                  <a:gd name="T28" fmla="*/ 107 w 340"/>
                  <a:gd name="T29" fmla="*/ 95 h 117"/>
                  <a:gd name="T30" fmla="*/ 18 w 340"/>
                  <a:gd name="T31" fmla="*/ 117 h 117"/>
                  <a:gd name="T32" fmla="*/ 18 w 340"/>
                  <a:gd name="T33" fmla="*/ 117 h 117"/>
                  <a:gd name="T34" fmla="*/ 6 w 340"/>
                  <a:gd name="T35" fmla="*/ 117 h 117"/>
                  <a:gd name="T36" fmla="*/ 6 w 340"/>
                  <a:gd name="T37" fmla="*/ 104 h 117"/>
                  <a:gd name="T38" fmla="*/ 0 w 340"/>
                  <a:gd name="T39" fmla="*/ 49 h 117"/>
                  <a:gd name="T40" fmla="*/ 0 w 340"/>
                  <a:gd name="T41" fmla="*/ 49 h 117"/>
                  <a:gd name="T42" fmla="*/ 18 w 340"/>
                  <a:gd name="T43" fmla="*/ 49 h 117"/>
                  <a:gd name="T44" fmla="*/ 61 w 340"/>
                  <a:gd name="T45" fmla="*/ 49 h 117"/>
                  <a:gd name="T46" fmla="*/ 150 w 340"/>
                  <a:gd name="T47" fmla="*/ 34 h 1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0"/>
                  <a:gd name="T73" fmla="*/ 0 h 117"/>
                  <a:gd name="T74" fmla="*/ 340 w 340"/>
                  <a:gd name="T75" fmla="*/ 117 h 1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0" h="117">
                    <a:moveTo>
                      <a:pt x="150" y="34"/>
                    </a:moveTo>
                    <a:lnTo>
                      <a:pt x="245" y="15"/>
                    </a:lnTo>
                    <a:lnTo>
                      <a:pt x="313" y="6"/>
                    </a:lnTo>
                    <a:lnTo>
                      <a:pt x="334" y="0"/>
                    </a:lnTo>
                    <a:lnTo>
                      <a:pt x="328" y="15"/>
                    </a:lnTo>
                    <a:lnTo>
                      <a:pt x="340" y="22"/>
                    </a:lnTo>
                    <a:lnTo>
                      <a:pt x="334" y="34"/>
                    </a:lnTo>
                    <a:lnTo>
                      <a:pt x="294" y="68"/>
                    </a:lnTo>
                    <a:lnTo>
                      <a:pt x="273" y="77"/>
                    </a:lnTo>
                    <a:lnTo>
                      <a:pt x="267" y="83"/>
                    </a:lnTo>
                    <a:lnTo>
                      <a:pt x="218" y="83"/>
                    </a:lnTo>
                    <a:lnTo>
                      <a:pt x="107" y="95"/>
                    </a:lnTo>
                    <a:lnTo>
                      <a:pt x="18" y="117"/>
                    </a:lnTo>
                    <a:lnTo>
                      <a:pt x="6" y="117"/>
                    </a:lnTo>
                    <a:lnTo>
                      <a:pt x="6" y="104"/>
                    </a:lnTo>
                    <a:lnTo>
                      <a:pt x="0" y="49"/>
                    </a:lnTo>
                    <a:lnTo>
                      <a:pt x="18" y="49"/>
                    </a:lnTo>
                    <a:lnTo>
                      <a:pt x="61" y="49"/>
                    </a:lnTo>
                    <a:lnTo>
                      <a:pt x="150" y="34"/>
                    </a:ln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53" name="Freeform 376"/>
              <p:cNvSpPr>
                <a:spLocks/>
              </p:cNvSpPr>
              <p:nvPr/>
            </p:nvSpPr>
            <p:spPr bwMode="auto">
              <a:xfrm>
                <a:off x="4201" y="2938"/>
                <a:ext cx="334" cy="95"/>
              </a:xfrm>
              <a:custGeom>
                <a:avLst/>
                <a:gdLst>
                  <a:gd name="T0" fmla="*/ 334 w 334"/>
                  <a:gd name="T1" fmla="*/ 6 h 95"/>
                  <a:gd name="T2" fmla="*/ 322 w 334"/>
                  <a:gd name="T3" fmla="*/ 0 h 95"/>
                  <a:gd name="T4" fmla="*/ 334 w 334"/>
                  <a:gd name="T5" fmla="*/ 0 h 95"/>
                  <a:gd name="T6" fmla="*/ 334 w 334"/>
                  <a:gd name="T7" fmla="*/ 6 h 95"/>
                  <a:gd name="T8" fmla="*/ 334 w 334"/>
                  <a:gd name="T9" fmla="*/ 6 h 95"/>
                  <a:gd name="T10" fmla="*/ 294 w 334"/>
                  <a:gd name="T11" fmla="*/ 40 h 95"/>
                  <a:gd name="T12" fmla="*/ 273 w 334"/>
                  <a:gd name="T13" fmla="*/ 49 h 95"/>
                  <a:gd name="T14" fmla="*/ 267 w 334"/>
                  <a:gd name="T15" fmla="*/ 55 h 95"/>
                  <a:gd name="T16" fmla="*/ 267 w 334"/>
                  <a:gd name="T17" fmla="*/ 55 h 95"/>
                  <a:gd name="T18" fmla="*/ 218 w 334"/>
                  <a:gd name="T19" fmla="*/ 55 h 95"/>
                  <a:gd name="T20" fmla="*/ 107 w 334"/>
                  <a:gd name="T21" fmla="*/ 67 h 95"/>
                  <a:gd name="T22" fmla="*/ 18 w 334"/>
                  <a:gd name="T23" fmla="*/ 89 h 95"/>
                  <a:gd name="T24" fmla="*/ 18 w 334"/>
                  <a:gd name="T25" fmla="*/ 89 h 95"/>
                  <a:gd name="T26" fmla="*/ 6 w 334"/>
                  <a:gd name="T27" fmla="*/ 95 h 95"/>
                  <a:gd name="T28" fmla="*/ 6 w 334"/>
                  <a:gd name="T29" fmla="*/ 89 h 95"/>
                  <a:gd name="T30" fmla="*/ 0 w 334"/>
                  <a:gd name="T31" fmla="*/ 40 h 95"/>
                  <a:gd name="T32" fmla="*/ 0 w 334"/>
                  <a:gd name="T33" fmla="*/ 40 h 95"/>
                  <a:gd name="T34" fmla="*/ 12 w 334"/>
                  <a:gd name="T35" fmla="*/ 40 h 95"/>
                  <a:gd name="T36" fmla="*/ 55 w 334"/>
                  <a:gd name="T37" fmla="*/ 43 h 95"/>
                  <a:gd name="T38" fmla="*/ 135 w 334"/>
                  <a:gd name="T39" fmla="*/ 40 h 95"/>
                  <a:gd name="T40" fmla="*/ 135 w 334"/>
                  <a:gd name="T41" fmla="*/ 40 h 95"/>
                  <a:gd name="T42" fmla="*/ 239 w 334"/>
                  <a:gd name="T43" fmla="*/ 15 h 95"/>
                  <a:gd name="T44" fmla="*/ 313 w 334"/>
                  <a:gd name="T45" fmla="*/ 6 h 95"/>
                  <a:gd name="T46" fmla="*/ 334 w 334"/>
                  <a:gd name="T47" fmla="*/ 6 h 9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4"/>
                  <a:gd name="T73" fmla="*/ 0 h 95"/>
                  <a:gd name="T74" fmla="*/ 334 w 334"/>
                  <a:gd name="T75" fmla="*/ 95 h 9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4" h="95">
                    <a:moveTo>
                      <a:pt x="334" y="6"/>
                    </a:moveTo>
                    <a:lnTo>
                      <a:pt x="322" y="0"/>
                    </a:lnTo>
                    <a:lnTo>
                      <a:pt x="334" y="0"/>
                    </a:lnTo>
                    <a:lnTo>
                      <a:pt x="334" y="6"/>
                    </a:lnTo>
                    <a:lnTo>
                      <a:pt x="294" y="40"/>
                    </a:lnTo>
                    <a:lnTo>
                      <a:pt x="273" y="49"/>
                    </a:lnTo>
                    <a:lnTo>
                      <a:pt x="267" y="55"/>
                    </a:lnTo>
                    <a:lnTo>
                      <a:pt x="218" y="55"/>
                    </a:lnTo>
                    <a:lnTo>
                      <a:pt x="107" y="67"/>
                    </a:lnTo>
                    <a:lnTo>
                      <a:pt x="18" y="89"/>
                    </a:lnTo>
                    <a:lnTo>
                      <a:pt x="6" y="95"/>
                    </a:lnTo>
                    <a:lnTo>
                      <a:pt x="6" y="89"/>
                    </a:lnTo>
                    <a:lnTo>
                      <a:pt x="0" y="40"/>
                    </a:lnTo>
                    <a:lnTo>
                      <a:pt x="12" y="40"/>
                    </a:lnTo>
                    <a:lnTo>
                      <a:pt x="55" y="43"/>
                    </a:lnTo>
                    <a:lnTo>
                      <a:pt x="135" y="40"/>
                    </a:lnTo>
                    <a:lnTo>
                      <a:pt x="239" y="15"/>
                    </a:lnTo>
                    <a:lnTo>
                      <a:pt x="313" y="6"/>
                    </a:lnTo>
                    <a:lnTo>
                      <a:pt x="334" y="6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54" name="Freeform 377"/>
              <p:cNvSpPr>
                <a:spLocks/>
              </p:cNvSpPr>
              <p:nvPr/>
            </p:nvSpPr>
            <p:spPr bwMode="auto">
              <a:xfrm>
                <a:off x="4400" y="2677"/>
                <a:ext cx="169" cy="316"/>
              </a:xfrm>
              <a:custGeom>
                <a:avLst/>
                <a:gdLst>
                  <a:gd name="T0" fmla="*/ 68 w 169"/>
                  <a:gd name="T1" fmla="*/ 316 h 316"/>
                  <a:gd name="T2" fmla="*/ 74 w 169"/>
                  <a:gd name="T3" fmla="*/ 310 h 316"/>
                  <a:gd name="T4" fmla="*/ 95 w 169"/>
                  <a:gd name="T5" fmla="*/ 301 h 316"/>
                  <a:gd name="T6" fmla="*/ 135 w 169"/>
                  <a:gd name="T7" fmla="*/ 267 h 316"/>
                  <a:gd name="T8" fmla="*/ 135 w 169"/>
                  <a:gd name="T9" fmla="*/ 267 h 316"/>
                  <a:gd name="T10" fmla="*/ 163 w 169"/>
                  <a:gd name="T11" fmla="*/ 212 h 316"/>
                  <a:gd name="T12" fmla="*/ 169 w 169"/>
                  <a:gd name="T13" fmla="*/ 129 h 316"/>
                  <a:gd name="T14" fmla="*/ 151 w 169"/>
                  <a:gd name="T15" fmla="*/ 67 h 316"/>
                  <a:gd name="T16" fmla="*/ 151 w 169"/>
                  <a:gd name="T17" fmla="*/ 67 h 316"/>
                  <a:gd name="T18" fmla="*/ 145 w 169"/>
                  <a:gd name="T19" fmla="*/ 33 h 316"/>
                  <a:gd name="T20" fmla="*/ 145 w 169"/>
                  <a:gd name="T21" fmla="*/ 12 h 316"/>
                  <a:gd name="T22" fmla="*/ 135 w 169"/>
                  <a:gd name="T23" fmla="*/ 0 h 316"/>
                  <a:gd name="T24" fmla="*/ 102 w 169"/>
                  <a:gd name="T25" fmla="*/ 0 h 316"/>
                  <a:gd name="T26" fmla="*/ 102 w 169"/>
                  <a:gd name="T27" fmla="*/ 0 h 316"/>
                  <a:gd name="T28" fmla="*/ 89 w 169"/>
                  <a:gd name="T29" fmla="*/ 0 h 316"/>
                  <a:gd name="T30" fmla="*/ 68 w 169"/>
                  <a:gd name="T31" fmla="*/ 12 h 316"/>
                  <a:gd name="T32" fmla="*/ 34 w 169"/>
                  <a:gd name="T33" fmla="*/ 33 h 316"/>
                  <a:gd name="T34" fmla="*/ 34 w 169"/>
                  <a:gd name="T35" fmla="*/ 33 h 316"/>
                  <a:gd name="T36" fmla="*/ 25 w 169"/>
                  <a:gd name="T37" fmla="*/ 49 h 316"/>
                  <a:gd name="T38" fmla="*/ 6 w 169"/>
                  <a:gd name="T39" fmla="*/ 70 h 316"/>
                  <a:gd name="T40" fmla="*/ 0 w 169"/>
                  <a:gd name="T41" fmla="*/ 98 h 316"/>
                  <a:gd name="T42" fmla="*/ 0 w 169"/>
                  <a:gd name="T43" fmla="*/ 98 h 316"/>
                  <a:gd name="T44" fmla="*/ 0 w 169"/>
                  <a:gd name="T45" fmla="*/ 116 h 316"/>
                  <a:gd name="T46" fmla="*/ 0 w 169"/>
                  <a:gd name="T47" fmla="*/ 138 h 316"/>
                  <a:gd name="T48" fmla="*/ 0 w 169"/>
                  <a:gd name="T49" fmla="*/ 165 h 316"/>
                  <a:gd name="T50" fmla="*/ 0 w 169"/>
                  <a:gd name="T51" fmla="*/ 165 h 316"/>
                  <a:gd name="T52" fmla="*/ 6 w 169"/>
                  <a:gd name="T53" fmla="*/ 178 h 316"/>
                  <a:gd name="T54" fmla="*/ 12 w 169"/>
                  <a:gd name="T55" fmla="*/ 187 h 316"/>
                  <a:gd name="T56" fmla="*/ 19 w 169"/>
                  <a:gd name="T57" fmla="*/ 199 h 316"/>
                  <a:gd name="T58" fmla="*/ 19 w 169"/>
                  <a:gd name="T59" fmla="*/ 199 h 316"/>
                  <a:gd name="T60" fmla="*/ 25 w 169"/>
                  <a:gd name="T61" fmla="*/ 221 h 316"/>
                  <a:gd name="T62" fmla="*/ 28 w 169"/>
                  <a:gd name="T63" fmla="*/ 242 h 316"/>
                  <a:gd name="T64" fmla="*/ 34 w 169"/>
                  <a:gd name="T65" fmla="*/ 267 h 316"/>
                  <a:gd name="T66" fmla="*/ 34 w 169"/>
                  <a:gd name="T67" fmla="*/ 267 h 316"/>
                  <a:gd name="T68" fmla="*/ 52 w 169"/>
                  <a:gd name="T69" fmla="*/ 288 h 316"/>
                  <a:gd name="T70" fmla="*/ 62 w 169"/>
                  <a:gd name="T71" fmla="*/ 304 h 316"/>
                  <a:gd name="T72" fmla="*/ 68 w 169"/>
                  <a:gd name="T73" fmla="*/ 316 h 3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9"/>
                  <a:gd name="T112" fmla="*/ 0 h 316"/>
                  <a:gd name="T113" fmla="*/ 169 w 169"/>
                  <a:gd name="T114" fmla="*/ 316 h 3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9" h="316">
                    <a:moveTo>
                      <a:pt x="68" y="316"/>
                    </a:moveTo>
                    <a:lnTo>
                      <a:pt x="74" y="310"/>
                    </a:lnTo>
                    <a:lnTo>
                      <a:pt x="95" y="301"/>
                    </a:lnTo>
                    <a:lnTo>
                      <a:pt x="135" y="267"/>
                    </a:lnTo>
                    <a:lnTo>
                      <a:pt x="163" y="212"/>
                    </a:lnTo>
                    <a:lnTo>
                      <a:pt x="169" y="129"/>
                    </a:lnTo>
                    <a:lnTo>
                      <a:pt x="151" y="67"/>
                    </a:lnTo>
                    <a:lnTo>
                      <a:pt x="145" y="33"/>
                    </a:lnTo>
                    <a:lnTo>
                      <a:pt x="145" y="12"/>
                    </a:lnTo>
                    <a:lnTo>
                      <a:pt x="135" y="0"/>
                    </a:lnTo>
                    <a:lnTo>
                      <a:pt x="102" y="0"/>
                    </a:lnTo>
                    <a:lnTo>
                      <a:pt x="89" y="0"/>
                    </a:lnTo>
                    <a:lnTo>
                      <a:pt x="68" y="12"/>
                    </a:lnTo>
                    <a:lnTo>
                      <a:pt x="34" y="33"/>
                    </a:lnTo>
                    <a:lnTo>
                      <a:pt x="25" y="49"/>
                    </a:lnTo>
                    <a:lnTo>
                      <a:pt x="6" y="70"/>
                    </a:lnTo>
                    <a:lnTo>
                      <a:pt x="0" y="98"/>
                    </a:lnTo>
                    <a:lnTo>
                      <a:pt x="0" y="116"/>
                    </a:lnTo>
                    <a:lnTo>
                      <a:pt x="0" y="138"/>
                    </a:lnTo>
                    <a:lnTo>
                      <a:pt x="0" y="165"/>
                    </a:lnTo>
                    <a:lnTo>
                      <a:pt x="6" y="178"/>
                    </a:lnTo>
                    <a:lnTo>
                      <a:pt x="12" y="187"/>
                    </a:lnTo>
                    <a:lnTo>
                      <a:pt x="19" y="199"/>
                    </a:lnTo>
                    <a:lnTo>
                      <a:pt x="25" y="221"/>
                    </a:lnTo>
                    <a:lnTo>
                      <a:pt x="28" y="242"/>
                    </a:lnTo>
                    <a:lnTo>
                      <a:pt x="34" y="267"/>
                    </a:lnTo>
                    <a:lnTo>
                      <a:pt x="52" y="288"/>
                    </a:lnTo>
                    <a:lnTo>
                      <a:pt x="62" y="304"/>
                    </a:lnTo>
                    <a:lnTo>
                      <a:pt x="68" y="316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55" name="Freeform 378"/>
              <p:cNvSpPr>
                <a:spLocks/>
              </p:cNvSpPr>
              <p:nvPr/>
            </p:nvSpPr>
            <p:spPr bwMode="auto">
              <a:xfrm>
                <a:off x="4201" y="2677"/>
                <a:ext cx="368" cy="350"/>
              </a:xfrm>
              <a:custGeom>
                <a:avLst/>
                <a:gdLst>
                  <a:gd name="T0" fmla="*/ 18 w 368"/>
                  <a:gd name="T1" fmla="*/ 49 h 350"/>
                  <a:gd name="T2" fmla="*/ 73 w 368"/>
                  <a:gd name="T3" fmla="*/ 33 h 350"/>
                  <a:gd name="T4" fmla="*/ 190 w 368"/>
                  <a:gd name="T5" fmla="*/ 12 h 350"/>
                  <a:gd name="T6" fmla="*/ 301 w 368"/>
                  <a:gd name="T7" fmla="*/ 0 h 350"/>
                  <a:gd name="T8" fmla="*/ 301 w 368"/>
                  <a:gd name="T9" fmla="*/ 0 h 350"/>
                  <a:gd name="T10" fmla="*/ 340 w 368"/>
                  <a:gd name="T11" fmla="*/ 6 h 350"/>
                  <a:gd name="T12" fmla="*/ 344 w 368"/>
                  <a:gd name="T13" fmla="*/ 27 h 350"/>
                  <a:gd name="T14" fmla="*/ 350 w 368"/>
                  <a:gd name="T15" fmla="*/ 67 h 350"/>
                  <a:gd name="T16" fmla="*/ 350 w 368"/>
                  <a:gd name="T17" fmla="*/ 67 h 350"/>
                  <a:gd name="T18" fmla="*/ 368 w 368"/>
                  <a:gd name="T19" fmla="*/ 129 h 350"/>
                  <a:gd name="T20" fmla="*/ 362 w 368"/>
                  <a:gd name="T21" fmla="*/ 212 h 350"/>
                  <a:gd name="T22" fmla="*/ 334 w 368"/>
                  <a:gd name="T23" fmla="*/ 267 h 350"/>
                  <a:gd name="T24" fmla="*/ 334 w 368"/>
                  <a:gd name="T25" fmla="*/ 267 h 350"/>
                  <a:gd name="T26" fmla="*/ 294 w 368"/>
                  <a:gd name="T27" fmla="*/ 301 h 350"/>
                  <a:gd name="T28" fmla="*/ 273 w 368"/>
                  <a:gd name="T29" fmla="*/ 310 h 350"/>
                  <a:gd name="T30" fmla="*/ 267 w 368"/>
                  <a:gd name="T31" fmla="*/ 316 h 350"/>
                  <a:gd name="T32" fmla="*/ 267 w 368"/>
                  <a:gd name="T33" fmla="*/ 316 h 350"/>
                  <a:gd name="T34" fmla="*/ 218 w 368"/>
                  <a:gd name="T35" fmla="*/ 316 h 350"/>
                  <a:gd name="T36" fmla="*/ 107 w 368"/>
                  <a:gd name="T37" fmla="*/ 328 h 350"/>
                  <a:gd name="T38" fmla="*/ 18 w 368"/>
                  <a:gd name="T39" fmla="*/ 350 h 350"/>
                  <a:gd name="T40" fmla="*/ 18 w 368"/>
                  <a:gd name="T41" fmla="*/ 350 h 350"/>
                  <a:gd name="T42" fmla="*/ 6 w 368"/>
                  <a:gd name="T43" fmla="*/ 328 h 350"/>
                  <a:gd name="T44" fmla="*/ 0 w 368"/>
                  <a:gd name="T45" fmla="*/ 248 h 350"/>
                  <a:gd name="T46" fmla="*/ 6 w 368"/>
                  <a:gd name="T47" fmla="*/ 159 h 350"/>
                  <a:gd name="T48" fmla="*/ 18 w 368"/>
                  <a:gd name="T49" fmla="*/ 83 h 350"/>
                  <a:gd name="T50" fmla="*/ 18 w 368"/>
                  <a:gd name="T51" fmla="*/ 49 h 35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8"/>
                  <a:gd name="T79" fmla="*/ 0 h 350"/>
                  <a:gd name="T80" fmla="*/ 368 w 368"/>
                  <a:gd name="T81" fmla="*/ 350 h 35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8" h="350">
                    <a:moveTo>
                      <a:pt x="18" y="49"/>
                    </a:moveTo>
                    <a:lnTo>
                      <a:pt x="73" y="33"/>
                    </a:lnTo>
                    <a:lnTo>
                      <a:pt x="190" y="12"/>
                    </a:lnTo>
                    <a:lnTo>
                      <a:pt x="301" y="0"/>
                    </a:lnTo>
                    <a:lnTo>
                      <a:pt x="340" y="6"/>
                    </a:lnTo>
                    <a:lnTo>
                      <a:pt x="344" y="27"/>
                    </a:lnTo>
                    <a:lnTo>
                      <a:pt x="350" y="67"/>
                    </a:lnTo>
                    <a:lnTo>
                      <a:pt x="368" y="129"/>
                    </a:lnTo>
                    <a:lnTo>
                      <a:pt x="362" y="212"/>
                    </a:lnTo>
                    <a:lnTo>
                      <a:pt x="334" y="267"/>
                    </a:lnTo>
                    <a:lnTo>
                      <a:pt x="294" y="301"/>
                    </a:lnTo>
                    <a:lnTo>
                      <a:pt x="273" y="310"/>
                    </a:lnTo>
                    <a:lnTo>
                      <a:pt x="267" y="316"/>
                    </a:lnTo>
                    <a:lnTo>
                      <a:pt x="218" y="316"/>
                    </a:lnTo>
                    <a:lnTo>
                      <a:pt x="107" y="328"/>
                    </a:lnTo>
                    <a:lnTo>
                      <a:pt x="18" y="350"/>
                    </a:lnTo>
                    <a:lnTo>
                      <a:pt x="6" y="328"/>
                    </a:lnTo>
                    <a:lnTo>
                      <a:pt x="0" y="248"/>
                    </a:lnTo>
                    <a:lnTo>
                      <a:pt x="6" y="159"/>
                    </a:lnTo>
                    <a:lnTo>
                      <a:pt x="18" y="83"/>
                    </a:lnTo>
                    <a:lnTo>
                      <a:pt x="18" y="49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56" name="Freeform 379"/>
              <p:cNvSpPr>
                <a:spLocks/>
              </p:cNvSpPr>
              <p:nvPr/>
            </p:nvSpPr>
            <p:spPr bwMode="auto">
              <a:xfrm>
                <a:off x="3869" y="1279"/>
                <a:ext cx="903" cy="833"/>
              </a:xfrm>
              <a:custGeom>
                <a:avLst/>
                <a:gdLst>
                  <a:gd name="T0" fmla="*/ 34 w 903"/>
                  <a:gd name="T1" fmla="*/ 387 h 833"/>
                  <a:gd name="T2" fmla="*/ 166 w 903"/>
                  <a:gd name="T3" fmla="*/ 298 h 833"/>
                  <a:gd name="T4" fmla="*/ 193 w 903"/>
                  <a:gd name="T5" fmla="*/ 270 h 833"/>
                  <a:gd name="T6" fmla="*/ 233 w 903"/>
                  <a:gd name="T7" fmla="*/ 221 h 833"/>
                  <a:gd name="T8" fmla="*/ 249 w 903"/>
                  <a:gd name="T9" fmla="*/ 181 h 833"/>
                  <a:gd name="T10" fmla="*/ 261 w 903"/>
                  <a:gd name="T11" fmla="*/ 172 h 833"/>
                  <a:gd name="T12" fmla="*/ 301 w 903"/>
                  <a:gd name="T13" fmla="*/ 148 h 833"/>
                  <a:gd name="T14" fmla="*/ 372 w 903"/>
                  <a:gd name="T15" fmla="*/ 120 h 833"/>
                  <a:gd name="T16" fmla="*/ 454 w 903"/>
                  <a:gd name="T17" fmla="*/ 89 h 833"/>
                  <a:gd name="T18" fmla="*/ 543 w 903"/>
                  <a:gd name="T19" fmla="*/ 55 h 833"/>
                  <a:gd name="T20" fmla="*/ 620 w 903"/>
                  <a:gd name="T21" fmla="*/ 28 h 833"/>
                  <a:gd name="T22" fmla="*/ 676 w 903"/>
                  <a:gd name="T23" fmla="*/ 6 h 833"/>
                  <a:gd name="T24" fmla="*/ 700 w 903"/>
                  <a:gd name="T25" fmla="*/ 0 h 833"/>
                  <a:gd name="T26" fmla="*/ 715 w 903"/>
                  <a:gd name="T27" fmla="*/ 6 h 833"/>
                  <a:gd name="T28" fmla="*/ 789 w 903"/>
                  <a:gd name="T29" fmla="*/ 65 h 833"/>
                  <a:gd name="T30" fmla="*/ 866 w 903"/>
                  <a:gd name="T31" fmla="*/ 148 h 833"/>
                  <a:gd name="T32" fmla="*/ 894 w 903"/>
                  <a:gd name="T33" fmla="*/ 215 h 833"/>
                  <a:gd name="T34" fmla="*/ 900 w 903"/>
                  <a:gd name="T35" fmla="*/ 366 h 833"/>
                  <a:gd name="T36" fmla="*/ 875 w 903"/>
                  <a:gd name="T37" fmla="*/ 409 h 833"/>
                  <a:gd name="T38" fmla="*/ 817 w 903"/>
                  <a:gd name="T39" fmla="*/ 482 h 833"/>
                  <a:gd name="T40" fmla="*/ 798 w 903"/>
                  <a:gd name="T41" fmla="*/ 492 h 833"/>
                  <a:gd name="T42" fmla="*/ 783 w 903"/>
                  <a:gd name="T43" fmla="*/ 516 h 833"/>
                  <a:gd name="T44" fmla="*/ 771 w 903"/>
                  <a:gd name="T45" fmla="*/ 532 h 833"/>
                  <a:gd name="T46" fmla="*/ 731 w 903"/>
                  <a:gd name="T47" fmla="*/ 550 h 833"/>
                  <a:gd name="T48" fmla="*/ 709 w 903"/>
                  <a:gd name="T49" fmla="*/ 559 h 833"/>
                  <a:gd name="T50" fmla="*/ 682 w 903"/>
                  <a:gd name="T51" fmla="*/ 614 h 833"/>
                  <a:gd name="T52" fmla="*/ 676 w 903"/>
                  <a:gd name="T53" fmla="*/ 633 h 833"/>
                  <a:gd name="T54" fmla="*/ 666 w 903"/>
                  <a:gd name="T55" fmla="*/ 682 h 833"/>
                  <a:gd name="T56" fmla="*/ 672 w 903"/>
                  <a:gd name="T57" fmla="*/ 688 h 833"/>
                  <a:gd name="T58" fmla="*/ 648 w 903"/>
                  <a:gd name="T59" fmla="*/ 697 h 833"/>
                  <a:gd name="T60" fmla="*/ 633 w 903"/>
                  <a:gd name="T61" fmla="*/ 697 h 833"/>
                  <a:gd name="T62" fmla="*/ 614 w 903"/>
                  <a:gd name="T63" fmla="*/ 697 h 833"/>
                  <a:gd name="T64" fmla="*/ 611 w 903"/>
                  <a:gd name="T65" fmla="*/ 704 h 833"/>
                  <a:gd name="T66" fmla="*/ 583 w 903"/>
                  <a:gd name="T67" fmla="*/ 731 h 833"/>
                  <a:gd name="T68" fmla="*/ 577 w 903"/>
                  <a:gd name="T69" fmla="*/ 737 h 833"/>
                  <a:gd name="T70" fmla="*/ 565 w 903"/>
                  <a:gd name="T71" fmla="*/ 750 h 833"/>
                  <a:gd name="T72" fmla="*/ 531 w 903"/>
                  <a:gd name="T73" fmla="*/ 750 h 833"/>
                  <a:gd name="T74" fmla="*/ 531 w 903"/>
                  <a:gd name="T75" fmla="*/ 765 h 833"/>
                  <a:gd name="T76" fmla="*/ 531 w 903"/>
                  <a:gd name="T77" fmla="*/ 780 h 833"/>
                  <a:gd name="T78" fmla="*/ 510 w 903"/>
                  <a:gd name="T79" fmla="*/ 786 h 833"/>
                  <a:gd name="T80" fmla="*/ 500 w 903"/>
                  <a:gd name="T81" fmla="*/ 780 h 833"/>
                  <a:gd name="T82" fmla="*/ 467 w 903"/>
                  <a:gd name="T83" fmla="*/ 786 h 833"/>
                  <a:gd name="T84" fmla="*/ 448 w 903"/>
                  <a:gd name="T85" fmla="*/ 799 h 833"/>
                  <a:gd name="T86" fmla="*/ 399 w 903"/>
                  <a:gd name="T87" fmla="*/ 833 h 833"/>
                  <a:gd name="T88" fmla="*/ 365 w 903"/>
                  <a:gd name="T89" fmla="*/ 833 h 833"/>
                  <a:gd name="T90" fmla="*/ 322 w 903"/>
                  <a:gd name="T91" fmla="*/ 777 h 833"/>
                  <a:gd name="T92" fmla="*/ 282 w 903"/>
                  <a:gd name="T93" fmla="*/ 731 h 833"/>
                  <a:gd name="T94" fmla="*/ 276 w 903"/>
                  <a:gd name="T95" fmla="*/ 722 h 833"/>
                  <a:gd name="T96" fmla="*/ 233 w 903"/>
                  <a:gd name="T97" fmla="*/ 716 h 833"/>
                  <a:gd name="T98" fmla="*/ 215 w 903"/>
                  <a:gd name="T99" fmla="*/ 722 h 833"/>
                  <a:gd name="T100" fmla="*/ 200 w 903"/>
                  <a:gd name="T101" fmla="*/ 731 h 833"/>
                  <a:gd name="T102" fmla="*/ 117 w 903"/>
                  <a:gd name="T103" fmla="*/ 614 h 8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903"/>
                  <a:gd name="T157" fmla="*/ 0 h 833"/>
                  <a:gd name="T158" fmla="*/ 903 w 903"/>
                  <a:gd name="T159" fmla="*/ 833 h 8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903" h="833">
                    <a:moveTo>
                      <a:pt x="0" y="399"/>
                    </a:moveTo>
                    <a:lnTo>
                      <a:pt x="34" y="387"/>
                    </a:lnTo>
                    <a:lnTo>
                      <a:pt x="98" y="350"/>
                    </a:lnTo>
                    <a:lnTo>
                      <a:pt x="166" y="298"/>
                    </a:lnTo>
                    <a:lnTo>
                      <a:pt x="193" y="270"/>
                    </a:lnTo>
                    <a:lnTo>
                      <a:pt x="215" y="243"/>
                    </a:lnTo>
                    <a:lnTo>
                      <a:pt x="233" y="221"/>
                    </a:lnTo>
                    <a:lnTo>
                      <a:pt x="243" y="200"/>
                    </a:lnTo>
                    <a:lnTo>
                      <a:pt x="249" y="181"/>
                    </a:lnTo>
                    <a:lnTo>
                      <a:pt x="261" y="172"/>
                    </a:lnTo>
                    <a:lnTo>
                      <a:pt x="276" y="166"/>
                    </a:lnTo>
                    <a:lnTo>
                      <a:pt x="301" y="148"/>
                    </a:lnTo>
                    <a:lnTo>
                      <a:pt x="332" y="138"/>
                    </a:lnTo>
                    <a:lnTo>
                      <a:pt x="372" y="120"/>
                    </a:lnTo>
                    <a:lnTo>
                      <a:pt x="411" y="105"/>
                    </a:lnTo>
                    <a:lnTo>
                      <a:pt x="454" y="89"/>
                    </a:lnTo>
                    <a:lnTo>
                      <a:pt x="500" y="71"/>
                    </a:lnTo>
                    <a:lnTo>
                      <a:pt x="543" y="55"/>
                    </a:lnTo>
                    <a:lnTo>
                      <a:pt x="586" y="37"/>
                    </a:lnTo>
                    <a:lnTo>
                      <a:pt x="620" y="28"/>
                    </a:lnTo>
                    <a:lnTo>
                      <a:pt x="654" y="16"/>
                    </a:lnTo>
                    <a:lnTo>
                      <a:pt x="676" y="6"/>
                    </a:lnTo>
                    <a:lnTo>
                      <a:pt x="694" y="0"/>
                    </a:lnTo>
                    <a:lnTo>
                      <a:pt x="700" y="0"/>
                    </a:lnTo>
                    <a:lnTo>
                      <a:pt x="715" y="6"/>
                    </a:lnTo>
                    <a:lnTo>
                      <a:pt x="749" y="28"/>
                    </a:lnTo>
                    <a:lnTo>
                      <a:pt x="789" y="65"/>
                    </a:lnTo>
                    <a:lnTo>
                      <a:pt x="832" y="105"/>
                    </a:lnTo>
                    <a:lnTo>
                      <a:pt x="866" y="148"/>
                    </a:lnTo>
                    <a:lnTo>
                      <a:pt x="894" y="215"/>
                    </a:lnTo>
                    <a:lnTo>
                      <a:pt x="903" y="292"/>
                    </a:lnTo>
                    <a:lnTo>
                      <a:pt x="900" y="366"/>
                    </a:lnTo>
                    <a:lnTo>
                      <a:pt x="875" y="409"/>
                    </a:lnTo>
                    <a:lnTo>
                      <a:pt x="847" y="455"/>
                    </a:lnTo>
                    <a:lnTo>
                      <a:pt x="817" y="482"/>
                    </a:lnTo>
                    <a:lnTo>
                      <a:pt x="798" y="492"/>
                    </a:lnTo>
                    <a:lnTo>
                      <a:pt x="789" y="504"/>
                    </a:lnTo>
                    <a:lnTo>
                      <a:pt x="783" y="516"/>
                    </a:lnTo>
                    <a:lnTo>
                      <a:pt x="771" y="532"/>
                    </a:lnTo>
                    <a:lnTo>
                      <a:pt x="755" y="544"/>
                    </a:lnTo>
                    <a:lnTo>
                      <a:pt x="731" y="550"/>
                    </a:lnTo>
                    <a:lnTo>
                      <a:pt x="709" y="559"/>
                    </a:lnTo>
                    <a:lnTo>
                      <a:pt x="694" y="587"/>
                    </a:lnTo>
                    <a:lnTo>
                      <a:pt x="682" y="614"/>
                    </a:lnTo>
                    <a:lnTo>
                      <a:pt x="676" y="633"/>
                    </a:lnTo>
                    <a:lnTo>
                      <a:pt x="672" y="661"/>
                    </a:lnTo>
                    <a:lnTo>
                      <a:pt x="666" y="682"/>
                    </a:lnTo>
                    <a:lnTo>
                      <a:pt x="672" y="688"/>
                    </a:lnTo>
                    <a:lnTo>
                      <a:pt x="666" y="697"/>
                    </a:lnTo>
                    <a:lnTo>
                      <a:pt x="648" y="697"/>
                    </a:lnTo>
                    <a:lnTo>
                      <a:pt x="633" y="697"/>
                    </a:lnTo>
                    <a:lnTo>
                      <a:pt x="620" y="697"/>
                    </a:lnTo>
                    <a:lnTo>
                      <a:pt x="614" y="697"/>
                    </a:lnTo>
                    <a:lnTo>
                      <a:pt x="611" y="704"/>
                    </a:lnTo>
                    <a:lnTo>
                      <a:pt x="593" y="716"/>
                    </a:lnTo>
                    <a:lnTo>
                      <a:pt x="583" y="731"/>
                    </a:lnTo>
                    <a:lnTo>
                      <a:pt x="577" y="737"/>
                    </a:lnTo>
                    <a:lnTo>
                      <a:pt x="571" y="743"/>
                    </a:lnTo>
                    <a:lnTo>
                      <a:pt x="565" y="750"/>
                    </a:lnTo>
                    <a:lnTo>
                      <a:pt x="531" y="750"/>
                    </a:lnTo>
                    <a:lnTo>
                      <a:pt x="531" y="753"/>
                    </a:lnTo>
                    <a:lnTo>
                      <a:pt x="531" y="765"/>
                    </a:lnTo>
                    <a:lnTo>
                      <a:pt x="531" y="780"/>
                    </a:lnTo>
                    <a:lnTo>
                      <a:pt x="522" y="786"/>
                    </a:lnTo>
                    <a:lnTo>
                      <a:pt x="510" y="786"/>
                    </a:lnTo>
                    <a:lnTo>
                      <a:pt x="500" y="780"/>
                    </a:lnTo>
                    <a:lnTo>
                      <a:pt x="482" y="780"/>
                    </a:lnTo>
                    <a:lnTo>
                      <a:pt x="467" y="786"/>
                    </a:lnTo>
                    <a:lnTo>
                      <a:pt x="448" y="799"/>
                    </a:lnTo>
                    <a:lnTo>
                      <a:pt x="427" y="820"/>
                    </a:lnTo>
                    <a:lnTo>
                      <a:pt x="399" y="833"/>
                    </a:lnTo>
                    <a:lnTo>
                      <a:pt x="365" y="833"/>
                    </a:lnTo>
                    <a:lnTo>
                      <a:pt x="344" y="808"/>
                    </a:lnTo>
                    <a:lnTo>
                      <a:pt x="322" y="777"/>
                    </a:lnTo>
                    <a:lnTo>
                      <a:pt x="301" y="750"/>
                    </a:lnTo>
                    <a:lnTo>
                      <a:pt x="282" y="731"/>
                    </a:lnTo>
                    <a:lnTo>
                      <a:pt x="276" y="722"/>
                    </a:lnTo>
                    <a:lnTo>
                      <a:pt x="261" y="716"/>
                    </a:lnTo>
                    <a:lnTo>
                      <a:pt x="233" y="716"/>
                    </a:lnTo>
                    <a:lnTo>
                      <a:pt x="215" y="722"/>
                    </a:lnTo>
                    <a:lnTo>
                      <a:pt x="206" y="725"/>
                    </a:lnTo>
                    <a:lnTo>
                      <a:pt x="200" y="731"/>
                    </a:lnTo>
                    <a:lnTo>
                      <a:pt x="117" y="614"/>
                    </a:lnTo>
                    <a:lnTo>
                      <a:pt x="0" y="399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57" name="Freeform 380"/>
              <p:cNvSpPr>
                <a:spLocks/>
              </p:cNvSpPr>
              <p:nvPr/>
            </p:nvSpPr>
            <p:spPr bwMode="auto">
              <a:xfrm>
                <a:off x="3264" y="1645"/>
                <a:ext cx="1026" cy="2779"/>
              </a:xfrm>
              <a:custGeom>
                <a:avLst/>
                <a:gdLst>
                  <a:gd name="T0" fmla="*/ 504 w 1026"/>
                  <a:gd name="T1" fmla="*/ 33 h 2779"/>
                  <a:gd name="T2" fmla="*/ 593 w 1026"/>
                  <a:gd name="T3" fmla="*/ 0 h 2779"/>
                  <a:gd name="T4" fmla="*/ 605 w 1026"/>
                  <a:gd name="T5" fmla="*/ 21 h 2779"/>
                  <a:gd name="T6" fmla="*/ 633 w 1026"/>
                  <a:gd name="T7" fmla="*/ 55 h 2779"/>
                  <a:gd name="T8" fmla="*/ 672 w 1026"/>
                  <a:gd name="T9" fmla="*/ 104 h 2779"/>
                  <a:gd name="T10" fmla="*/ 715 w 1026"/>
                  <a:gd name="T11" fmla="*/ 172 h 2779"/>
                  <a:gd name="T12" fmla="*/ 762 w 1026"/>
                  <a:gd name="T13" fmla="*/ 248 h 2779"/>
                  <a:gd name="T14" fmla="*/ 805 w 1026"/>
                  <a:gd name="T15" fmla="*/ 338 h 2779"/>
                  <a:gd name="T16" fmla="*/ 848 w 1026"/>
                  <a:gd name="T17" fmla="*/ 433 h 2779"/>
                  <a:gd name="T18" fmla="*/ 887 w 1026"/>
                  <a:gd name="T19" fmla="*/ 531 h 2779"/>
                  <a:gd name="T20" fmla="*/ 921 w 1026"/>
                  <a:gd name="T21" fmla="*/ 648 h 2779"/>
                  <a:gd name="T22" fmla="*/ 927 w 1026"/>
                  <a:gd name="T23" fmla="*/ 731 h 2779"/>
                  <a:gd name="T24" fmla="*/ 937 w 1026"/>
                  <a:gd name="T25" fmla="*/ 817 h 2779"/>
                  <a:gd name="T26" fmla="*/ 970 w 1026"/>
                  <a:gd name="T27" fmla="*/ 1216 h 2779"/>
                  <a:gd name="T28" fmla="*/ 970 w 1026"/>
                  <a:gd name="T29" fmla="*/ 1382 h 2779"/>
                  <a:gd name="T30" fmla="*/ 998 w 1026"/>
                  <a:gd name="T31" fmla="*/ 2057 h 2779"/>
                  <a:gd name="T32" fmla="*/ 1004 w 1026"/>
                  <a:gd name="T33" fmla="*/ 2331 h 2779"/>
                  <a:gd name="T34" fmla="*/ 1026 w 1026"/>
                  <a:gd name="T35" fmla="*/ 2546 h 2779"/>
                  <a:gd name="T36" fmla="*/ 1019 w 1026"/>
                  <a:gd name="T37" fmla="*/ 2613 h 2779"/>
                  <a:gd name="T38" fmla="*/ 977 w 1026"/>
                  <a:gd name="T39" fmla="*/ 2629 h 2779"/>
                  <a:gd name="T40" fmla="*/ 955 w 1026"/>
                  <a:gd name="T41" fmla="*/ 2662 h 2779"/>
                  <a:gd name="T42" fmla="*/ 887 w 1026"/>
                  <a:gd name="T43" fmla="*/ 2712 h 2779"/>
                  <a:gd name="T44" fmla="*/ 838 w 1026"/>
                  <a:gd name="T45" fmla="*/ 2730 h 2779"/>
                  <a:gd name="T46" fmla="*/ 743 w 1026"/>
                  <a:gd name="T47" fmla="*/ 2745 h 2779"/>
                  <a:gd name="T48" fmla="*/ 703 w 1026"/>
                  <a:gd name="T49" fmla="*/ 2764 h 2779"/>
                  <a:gd name="T50" fmla="*/ 577 w 1026"/>
                  <a:gd name="T51" fmla="*/ 2779 h 2779"/>
                  <a:gd name="T52" fmla="*/ 488 w 1026"/>
                  <a:gd name="T53" fmla="*/ 2779 h 2779"/>
                  <a:gd name="T54" fmla="*/ 301 w 1026"/>
                  <a:gd name="T55" fmla="*/ 2758 h 2779"/>
                  <a:gd name="T56" fmla="*/ 221 w 1026"/>
                  <a:gd name="T57" fmla="*/ 2745 h 2779"/>
                  <a:gd name="T58" fmla="*/ 89 w 1026"/>
                  <a:gd name="T59" fmla="*/ 2709 h 2779"/>
                  <a:gd name="T60" fmla="*/ 40 w 1026"/>
                  <a:gd name="T61" fmla="*/ 2696 h 2779"/>
                  <a:gd name="T62" fmla="*/ 0 w 1026"/>
                  <a:gd name="T63" fmla="*/ 2675 h 2779"/>
                  <a:gd name="T64" fmla="*/ 6 w 1026"/>
                  <a:gd name="T65" fmla="*/ 2647 h 2779"/>
                  <a:gd name="T66" fmla="*/ 15 w 1026"/>
                  <a:gd name="T67" fmla="*/ 2595 h 2779"/>
                  <a:gd name="T68" fmla="*/ 6 w 1026"/>
                  <a:gd name="T69" fmla="*/ 2580 h 2779"/>
                  <a:gd name="T70" fmla="*/ 21 w 1026"/>
                  <a:gd name="T71" fmla="*/ 2447 h 2779"/>
                  <a:gd name="T72" fmla="*/ 40 w 1026"/>
                  <a:gd name="T73" fmla="*/ 2346 h 2779"/>
                  <a:gd name="T74" fmla="*/ 55 w 1026"/>
                  <a:gd name="T75" fmla="*/ 2103 h 2779"/>
                  <a:gd name="T76" fmla="*/ 55 w 1026"/>
                  <a:gd name="T77" fmla="*/ 2014 h 2779"/>
                  <a:gd name="T78" fmla="*/ 43 w 1026"/>
                  <a:gd name="T79" fmla="*/ 1769 h 2779"/>
                  <a:gd name="T80" fmla="*/ 40 w 1026"/>
                  <a:gd name="T81" fmla="*/ 1646 h 2779"/>
                  <a:gd name="T82" fmla="*/ 28 w 1026"/>
                  <a:gd name="T83" fmla="*/ 1492 h 2779"/>
                  <a:gd name="T84" fmla="*/ 21 w 1026"/>
                  <a:gd name="T85" fmla="*/ 1446 h 2779"/>
                  <a:gd name="T86" fmla="*/ 12 w 1026"/>
                  <a:gd name="T87" fmla="*/ 1231 h 2779"/>
                  <a:gd name="T88" fmla="*/ 6 w 1026"/>
                  <a:gd name="T89" fmla="*/ 1065 h 2779"/>
                  <a:gd name="T90" fmla="*/ 28 w 1026"/>
                  <a:gd name="T91" fmla="*/ 838 h 2779"/>
                  <a:gd name="T92" fmla="*/ 40 w 1026"/>
                  <a:gd name="T93" fmla="*/ 749 h 2779"/>
                  <a:gd name="T94" fmla="*/ 55 w 1026"/>
                  <a:gd name="T95" fmla="*/ 556 h 2779"/>
                  <a:gd name="T96" fmla="*/ 104 w 1026"/>
                  <a:gd name="T97" fmla="*/ 448 h 2779"/>
                  <a:gd name="T98" fmla="*/ 132 w 1026"/>
                  <a:gd name="T99" fmla="*/ 411 h 2779"/>
                  <a:gd name="T100" fmla="*/ 160 w 1026"/>
                  <a:gd name="T101" fmla="*/ 359 h 2779"/>
                  <a:gd name="T102" fmla="*/ 200 w 1026"/>
                  <a:gd name="T103" fmla="*/ 316 h 2779"/>
                  <a:gd name="T104" fmla="*/ 240 w 1026"/>
                  <a:gd name="T105" fmla="*/ 261 h 2779"/>
                  <a:gd name="T106" fmla="*/ 283 w 1026"/>
                  <a:gd name="T107" fmla="*/ 212 h 2779"/>
                  <a:gd name="T108" fmla="*/ 329 w 1026"/>
                  <a:gd name="T109" fmla="*/ 159 h 2779"/>
                  <a:gd name="T110" fmla="*/ 378 w 1026"/>
                  <a:gd name="T111" fmla="*/ 123 h 2779"/>
                  <a:gd name="T112" fmla="*/ 427 w 1026"/>
                  <a:gd name="T113" fmla="*/ 83 h 2779"/>
                  <a:gd name="T114" fmla="*/ 482 w 1026"/>
                  <a:gd name="T115" fmla="*/ 55 h 27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26"/>
                  <a:gd name="T175" fmla="*/ 0 h 2779"/>
                  <a:gd name="T176" fmla="*/ 1026 w 1026"/>
                  <a:gd name="T177" fmla="*/ 2779 h 27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26" h="2779">
                    <a:moveTo>
                      <a:pt x="504" y="49"/>
                    </a:moveTo>
                    <a:lnTo>
                      <a:pt x="504" y="33"/>
                    </a:lnTo>
                    <a:lnTo>
                      <a:pt x="590" y="0"/>
                    </a:lnTo>
                    <a:lnTo>
                      <a:pt x="593" y="0"/>
                    </a:lnTo>
                    <a:lnTo>
                      <a:pt x="599" y="12"/>
                    </a:lnTo>
                    <a:lnTo>
                      <a:pt x="605" y="21"/>
                    </a:lnTo>
                    <a:lnTo>
                      <a:pt x="620" y="40"/>
                    </a:lnTo>
                    <a:lnTo>
                      <a:pt x="633" y="55"/>
                    </a:lnTo>
                    <a:lnTo>
                      <a:pt x="648" y="76"/>
                    </a:lnTo>
                    <a:lnTo>
                      <a:pt x="672" y="104"/>
                    </a:lnTo>
                    <a:lnTo>
                      <a:pt x="694" y="138"/>
                    </a:lnTo>
                    <a:lnTo>
                      <a:pt x="715" y="172"/>
                    </a:lnTo>
                    <a:lnTo>
                      <a:pt x="737" y="212"/>
                    </a:lnTo>
                    <a:lnTo>
                      <a:pt x="762" y="248"/>
                    </a:lnTo>
                    <a:lnTo>
                      <a:pt x="783" y="295"/>
                    </a:lnTo>
                    <a:lnTo>
                      <a:pt x="805" y="338"/>
                    </a:lnTo>
                    <a:lnTo>
                      <a:pt x="826" y="384"/>
                    </a:lnTo>
                    <a:lnTo>
                      <a:pt x="848" y="433"/>
                    </a:lnTo>
                    <a:lnTo>
                      <a:pt x="872" y="482"/>
                    </a:lnTo>
                    <a:lnTo>
                      <a:pt x="887" y="531"/>
                    </a:lnTo>
                    <a:lnTo>
                      <a:pt x="921" y="648"/>
                    </a:lnTo>
                    <a:lnTo>
                      <a:pt x="921" y="672"/>
                    </a:lnTo>
                    <a:lnTo>
                      <a:pt x="927" y="731"/>
                    </a:lnTo>
                    <a:lnTo>
                      <a:pt x="937" y="817"/>
                    </a:lnTo>
                    <a:lnTo>
                      <a:pt x="961" y="982"/>
                    </a:lnTo>
                    <a:lnTo>
                      <a:pt x="970" y="1216"/>
                    </a:lnTo>
                    <a:lnTo>
                      <a:pt x="970" y="1382"/>
                    </a:lnTo>
                    <a:lnTo>
                      <a:pt x="983" y="1643"/>
                    </a:lnTo>
                    <a:lnTo>
                      <a:pt x="998" y="2057"/>
                    </a:lnTo>
                    <a:lnTo>
                      <a:pt x="1004" y="2331"/>
                    </a:lnTo>
                    <a:lnTo>
                      <a:pt x="1016" y="2435"/>
                    </a:lnTo>
                    <a:lnTo>
                      <a:pt x="1026" y="2546"/>
                    </a:lnTo>
                    <a:lnTo>
                      <a:pt x="1019" y="2613"/>
                    </a:lnTo>
                    <a:lnTo>
                      <a:pt x="998" y="2619"/>
                    </a:lnTo>
                    <a:lnTo>
                      <a:pt x="977" y="2629"/>
                    </a:lnTo>
                    <a:lnTo>
                      <a:pt x="955" y="2662"/>
                    </a:lnTo>
                    <a:lnTo>
                      <a:pt x="927" y="2696"/>
                    </a:lnTo>
                    <a:lnTo>
                      <a:pt x="887" y="2712"/>
                    </a:lnTo>
                    <a:lnTo>
                      <a:pt x="838" y="2730"/>
                    </a:lnTo>
                    <a:lnTo>
                      <a:pt x="789" y="2736"/>
                    </a:lnTo>
                    <a:lnTo>
                      <a:pt x="743" y="2745"/>
                    </a:lnTo>
                    <a:lnTo>
                      <a:pt x="703" y="2764"/>
                    </a:lnTo>
                    <a:lnTo>
                      <a:pt x="654" y="2773"/>
                    </a:lnTo>
                    <a:lnTo>
                      <a:pt x="577" y="2779"/>
                    </a:lnTo>
                    <a:lnTo>
                      <a:pt x="488" y="2779"/>
                    </a:lnTo>
                    <a:lnTo>
                      <a:pt x="393" y="2767"/>
                    </a:lnTo>
                    <a:lnTo>
                      <a:pt x="301" y="2758"/>
                    </a:lnTo>
                    <a:lnTo>
                      <a:pt x="221" y="2745"/>
                    </a:lnTo>
                    <a:lnTo>
                      <a:pt x="157" y="2724"/>
                    </a:lnTo>
                    <a:lnTo>
                      <a:pt x="89" y="2709"/>
                    </a:lnTo>
                    <a:lnTo>
                      <a:pt x="40" y="2696"/>
                    </a:lnTo>
                    <a:lnTo>
                      <a:pt x="12" y="2684"/>
                    </a:lnTo>
                    <a:lnTo>
                      <a:pt x="0" y="2675"/>
                    </a:lnTo>
                    <a:lnTo>
                      <a:pt x="6" y="2647"/>
                    </a:lnTo>
                    <a:lnTo>
                      <a:pt x="15" y="2619"/>
                    </a:lnTo>
                    <a:lnTo>
                      <a:pt x="15" y="2595"/>
                    </a:lnTo>
                    <a:lnTo>
                      <a:pt x="6" y="2580"/>
                    </a:lnTo>
                    <a:lnTo>
                      <a:pt x="12" y="2530"/>
                    </a:lnTo>
                    <a:lnTo>
                      <a:pt x="21" y="2447"/>
                    </a:lnTo>
                    <a:lnTo>
                      <a:pt x="40" y="2346"/>
                    </a:lnTo>
                    <a:lnTo>
                      <a:pt x="49" y="2223"/>
                    </a:lnTo>
                    <a:lnTo>
                      <a:pt x="55" y="2103"/>
                    </a:lnTo>
                    <a:lnTo>
                      <a:pt x="55" y="2014"/>
                    </a:lnTo>
                    <a:lnTo>
                      <a:pt x="55" y="1913"/>
                    </a:lnTo>
                    <a:lnTo>
                      <a:pt x="43" y="1769"/>
                    </a:lnTo>
                    <a:lnTo>
                      <a:pt x="40" y="1646"/>
                    </a:lnTo>
                    <a:lnTo>
                      <a:pt x="40" y="1563"/>
                    </a:lnTo>
                    <a:lnTo>
                      <a:pt x="28" y="1492"/>
                    </a:lnTo>
                    <a:lnTo>
                      <a:pt x="21" y="1446"/>
                    </a:lnTo>
                    <a:lnTo>
                      <a:pt x="15" y="1382"/>
                    </a:lnTo>
                    <a:lnTo>
                      <a:pt x="12" y="1231"/>
                    </a:lnTo>
                    <a:lnTo>
                      <a:pt x="6" y="1065"/>
                    </a:lnTo>
                    <a:lnTo>
                      <a:pt x="15" y="936"/>
                    </a:lnTo>
                    <a:lnTo>
                      <a:pt x="28" y="838"/>
                    </a:lnTo>
                    <a:lnTo>
                      <a:pt x="40" y="749"/>
                    </a:lnTo>
                    <a:lnTo>
                      <a:pt x="43" y="648"/>
                    </a:lnTo>
                    <a:lnTo>
                      <a:pt x="55" y="556"/>
                    </a:lnTo>
                    <a:lnTo>
                      <a:pt x="104" y="448"/>
                    </a:lnTo>
                    <a:lnTo>
                      <a:pt x="117" y="427"/>
                    </a:lnTo>
                    <a:lnTo>
                      <a:pt x="132" y="411"/>
                    </a:lnTo>
                    <a:lnTo>
                      <a:pt x="144" y="387"/>
                    </a:lnTo>
                    <a:lnTo>
                      <a:pt x="160" y="359"/>
                    </a:lnTo>
                    <a:lnTo>
                      <a:pt x="178" y="338"/>
                    </a:lnTo>
                    <a:lnTo>
                      <a:pt x="200" y="316"/>
                    </a:lnTo>
                    <a:lnTo>
                      <a:pt x="215" y="288"/>
                    </a:lnTo>
                    <a:lnTo>
                      <a:pt x="240" y="261"/>
                    </a:lnTo>
                    <a:lnTo>
                      <a:pt x="261" y="239"/>
                    </a:lnTo>
                    <a:lnTo>
                      <a:pt x="283" y="212"/>
                    </a:lnTo>
                    <a:lnTo>
                      <a:pt x="304" y="187"/>
                    </a:lnTo>
                    <a:lnTo>
                      <a:pt x="329" y="159"/>
                    </a:lnTo>
                    <a:lnTo>
                      <a:pt x="356" y="138"/>
                    </a:lnTo>
                    <a:lnTo>
                      <a:pt x="378" y="123"/>
                    </a:lnTo>
                    <a:lnTo>
                      <a:pt x="405" y="98"/>
                    </a:lnTo>
                    <a:lnTo>
                      <a:pt x="427" y="83"/>
                    </a:lnTo>
                    <a:lnTo>
                      <a:pt x="454" y="70"/>
                    </a:lnTo>
                    <a:lnTo>
                      <a:pt x="482" y="55"/>
                    </a:lnTo>
                    <a:lnTo>
                      <a:pt x="504" y="49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58" name="Freeform 381"/>
              <p:cNvSpPr>
                <a:spLocks/>
              </p:cNvSpPr>
              <p:nvPr/>
            </p:nvSpPr>
            <p:spPr bwMode="auto">
              <a:xfrm>
                <a:off x="3801" y="1712"/>
                <a:ext cx="424" cy="1281"/>
              </a:xfrm>
              <a:custGeom>
                <a:avLst/>
                <a:gdLst>
                  <a:gd name="T0" fmla="*/ 7 w 424"/>
                  <a:gd name="T1" fmla="*/ 3 h 1281"/>
                  <a:gd name="T2" fmla="*/ 34 w 424"/>
                  <a:gd name="T3" fmla="*/ 37 h 1281"/>
                  <a:gd name="T4" fmla="*/ 83 w 424"/>
                  <a:gd name="T5" fmla="*/ 99 h 1281"/>
                  <a:gd name="T6" fmla="*/ 135 w 424"/>
                  <a:gd name="T7" fmla="*/ 181 h 1281"/>
                  <a:gd name="T8" fmla="*/ 185 w 424"/>
                  <a:gd name="T9" fmla="*/ 283 h 1281"/>
                  <a:gd name="T10" fmla="*/ 206 w 424"/>
                  <a:gd name="T11" fmla="*/ 326 h 1281"/>
                  <a:gd name="T12" fmla="*/ 246 w 424"/>
                  <a:gd name="T13" fmla="*/ 409 h 1281"/>
                  <a:gd name="T14" fmla="*/ 283 w 424"/>
                  <a:gd name="T15" fmla="*/ 498 h 1281"/>
                  <a:gd name="T16" fmla="*/ 311 w 424"/>
                  <a:gd name="T17" fmla="*/ 578 h 1281"/>
                  <a:gd name="T18" fmla="*/ 329 w 424"/>
                  <a:gd name="T19" fmla="*/ 636 h 1281"/>
                  <a:gd name="T20" fmla="*/ 335 w 424"/>
                  <a:gd name="T21" fmla="*/ 664 h 1281"/>
                  <a:gd name="T22" fmla="*/ 378 w 424"/>
                  <a:gd name="T23" fmla="*/ 833 h 1281"/>
                  <a:gd name="T24" fmla="*/ 418 w 424"/>
                  <a:gd name="T25" fmla="*/ 1032 h 1281"/>
                  <a:gd name="T26" fmla="*/ 424 w 424"/>
                  <a:gd name="T27" fmla="*/ 1143 h 1281"/>
                  <a:gd name="T28" fmla="*/ 418 w 424"/>
                  <a:gd name="T29" fmla="*/ 1281 h 1281"/>
                  <a:gd name="T30" fmla="*/ 418 w 424"/>
                  <a:gd name="T31" fmla="*/ 1275 h 1281"/>
                  <a:gd name="T32" fmla="*/ 400 w 424"/>
                  <a:gd name="T33" fmla="*/ 1253 h 1281"/>
                  <a:gd name="T34" fmla="*/ 378 w 424"/>
                  <a:gd name="T35" fmla="*/ 1207 h 1281"/>
                  <a:gd name="T36" fmla="*/ 344 w 424"/>
                  <a:gd name="T37" fmla="*/ 1152 h 1281"/>
                  <a:gd name="T38" fmla="*/ 311 w 424"/>
                  <a:gd name="T39" fmla="*/ 1087 h 1281"/>
                  <a:gd name="T40" fmla="*/ 274 w 424"/>
                  <a:gd name="T41" fmla="*/ 1014 h 1281"/>
                  <a:gd name="T42" fmla="*/ 240 w 424"/>
                  <a:gd name="T43" fmla="*/ 952 h 1281"/>
                  <a:gd name="T44" fmla="*/ 212 w 424"/>
                  <a:gd name="T45" fmla="*/ 897 h 1281"/>
                  <a:gd name="T46" fmla="*/ 194 w 424"/>
                  <a:gd name="T47" fmla="*/ 860 h 1281"/>
                  <a:gd name="T48" fmla="*/ 185 w 424"/>
                  <a:gd name="T49" fmla="*/ 848 h 1281"/>
                  <a:gd name="T50" fmla="*/ 172 w 424"/>
                  <a:gd name="T51" fmla="*/ 780 h 1281"/>
                  <a:gd name="T52" fmla="*/ 135 w 424"/>
                  <a:gd name="T53" fmla="*/ 516 h 1281"/>
                  <a:gd name="T54" fmla="*/ 117 w 424"/>
                  <a:gd name="T55" fmla="*/ 449 h 1281"/>
                  <a:gd name="T56" fmla="*/ 83 w 424"/>
                  <a:gd name="T57" fmla="*/ 366 h 1281"/>
                  <a:gd name="T58" fmla="*/ 80 w 424"/>
                  <a:gd name="T59" fmla="*/ 344 h 1281"/>
                  <a:gd name="T60" fmla="*/ 83 w 424"/>
                  <a:gd name="T61" fmla="*/ 338 h 1281"/>
                  <a:gd name="T62" fmla="*/ 108 w 424"/>
                  <a:gd name="T63" fmla="*/ 360 h 1281"/>
                  <a:gd name="T64" fmla="*/ 139 w 424"/>
                  <a:gd name="T65" fmla="*/ 387 h 1281"/>
                  <a:gd name="T66" fmla="*/ 151 w 424"/>
                  <a:gd name="T67" fmla="*/ 400 h 1281"/>
                  <a:gd name="T68" fmla="*/ 166 w 424"/>
                  <a:gd name="T69" fmla="*/ 353 h 1281"/>
                  <a:gd name="T70" fmla="*/ 151 w 424"/>
                  <a:gd name="T71" fmla="*/ 298 h 1281"/>
                  <a:gd name="T72" fmla="*/ 135 w 424"/>
                  <a:gd name="T73" fmla="*/ 255 h 1281"/>
                  <a:gd name="T74" fmla="*/ 102 w 424"/>
                  <a:gd name="T75" fmla="*/ 194 h 1281"/>
                  <a:gd name="T76" fmla="*/ 68 w 424"/>
                  <a:gd name="T77" fmla="*/ 126 h 1281"/>
                  <a:gd name="T78" fmla="*/ 34 w 424"/>
                  <a:gd name="T79" fmla="*/ 65 h 1281"/>
                  <a:gd name="T80" fmla="*/ 13 w 424"/>
                  <a:gd name="T81" fmla="*/ 16 h 1281"/>
                  <a:gd name="T82" fmla="*/ 0 w 424"/>
                  <a:gd name="T83" fmla="*/ 0 h 128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4"/>
                  <a:gd name="T127" fmla="*/ 0 h 1281"/>
                  <a:gd name="T128" fmla="*/ 424 w 424"/>
                  <a:gd name="T129" fmla="*/ 1281 h 128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4" h="1281">
                    <a:moveTo>
                      <a:pt x="0" y="0"/>
                    </a:moveTo>
                    <a:lnTo>
                      <a:pt x="7" y="3"/>
                    </a:lnTo>
                    <a:lnTo>
                      <a:pt x="19" y="16"/>
                    </a:lnTo>
                    <a:lnTo>
                      <a:pt x="34" y="37"/>
                    </a:lnTo>
                    <a:lnTo>
                      <a:pt x="56" y="65"/>
                    </a:lnTo>
                    <a:lnTo>
                      <a:pt x="83" y="99"/>
                    </a:lnTo>
                    <a:lnTo>
                      <a:pt x="108" y="138"/>
                    </a:lnTo>
                    <a:lnTo>
                      <a:pt x="135" y="181"/>
                    </a:lnTo>
                    <a:lnTo>
                      <a:pt x="163" y="234"/>
                    </a:lnTo>
                    <a:lnTo>
                      <a:pt x="185" y="283"/>
                    </a:lnTo>
                    <a:lnTo>
                      <a:pt x="206" y="326"/>
                    </a:lnTo>
                    <a:lnTo>
                      <a:pt x="228" y="372"/>
                    </a:lnTo>
                    <a:lnTo>
                      <a:pt x="246" y="409"/>
                    </a:lnTo>
                    <a:lnTo>
                      <a:pt x="268" y="455"/>
                    </a:lnTo>
                    <a:lnTo>
                      <a:pt x="283" y="498"/>
                    </a:lnTo>
                    <a:lnTo>
                      <a:pt x="295" y="538"/>
                    </a:lnTo>
                    <a:lnTo>
                      <a:pt x="311" y="578"/>
                    </a:lnTo>
                    <a:lnTo>
                      <a:pt x="323" y="608"/>
                    </a:lnTo>
                    <a:lnTo>
                      <a:pt x="329" y="636"/>
                    </a:lnTo>
                    <a:lnTo>
                      <a:pt x="335" y="664"/>
                    </a:lnTo>
                    <a:lnTo>
                      <a:pt x="350" y="737"/>
                    </a:lnTo>
                    <a:lnTo>
                      <a:pt x="378" y="833"/>
                    </a:lnTo>
                    <a:lnTo>
                      <a:pt x="400" y="931"/>
                    </a:lnTo>
                    <a:lnTo>
                      <a:pt x="418" y="1032"/>
                    </a:lnTo>
                    <a:lnTo>
                      <a:pt x="424" y="1143"/>
                    </a:lnTo>
                    <a:lnTo>
                      <a:pt x="424" y="1235"/>
                    </a:lnTo>
                    <a:lnTo>
                      <a:pt x="418" y="1281"/>
                    </a:lnTo>
                    <a:lnTo>
                      <a:pt x="418" y="1275"/>
                    </a:lnTo>
                    <a:lnTo>
                      <a:pt x="412" y="1269"/>
                    </a:lnTo>
                    <a:lnTo>
                      <a:pt x="400" y="1253"/>
                    </a:lnTo>
                    <a:lnTo>
                      <a:pt x="390" y="1235"/>
                    </a:lnTo>
                    <a:lnTo>
                      <a:pt x="378" y="1207"/>
                    </a:lnTo>
                    <a:lnTo>
                      <a:pt x="363" y="1180"/>
                    </a:lnTo>
                    <a:lnTo>
                      <a:pt x="344" y="1152"/>
                    </a:lnTo>
                    <a:lnTo>
                      <a:pt x="329" y="1121"/>
                    </a:lnTo>
                    <a:lnTo>
                      <a:pt x="311" y="1087"/>
                    </a:lnTo>
                    <a:lnTo>
                      <a:pt x="289" y="1048"/>
                    </a:lnTo>
                    <a:lnTo>
                      <a:pt x="274" y="1014"/>
                    </a:lnTo>
                    <a:lnTo>
                      <a:pt x="255" y="980"/>
                    </a:lnTo>
                    <a:lnTo>
                      <a:pt x="240" y="952"/>
                    </a:lnTo>
                    <a:lnTo>
                      <a:pt x="225" y="922"/>
                    </a:lnTo>
                    <a:lnTo>
                      <a:pt x="212" y="897"/>
                    </a:lnTo>
                    <a:lnTo>
                      <a:pt x="200" y="876"/>
                    </a:lnTo>
                    <a:lnTo>
                      <a:pt x="194" y="860"/>
                    </a:lnTo>
                    <a:lnTo>
                      <a:pt x="191" y="848"/>
                    </a:lnTo>
                    <a:lnTo>
                      <a:pt x="185" y="848"/>
                    </a:lnTo>
                    <a:lnTo>
                      <a:pt x="172" y="780"/>
                    </a:lnTo>
                    <a:lnTo>
                      <a:pt x="157" y="642"/>
                    </a:lnTo>
                    <a:lnTo>
                      <a:pt x="135" y="516"/>
                    </a:lnTo>
                    <a:lnTo>
                      <a:pt x="117" y="449"/>
                    </a:lnTo>
                    <a:lnTo>
                      <a:pt x="108" y="409"/>
                    </a:lnTo>
                    <a:lnTo>
                      <a:pt x="83" y="366"/>
                    </a:lnTo>
                    <a:lnTo>
                      <a:pt x="80" y="344"/>
                    </a:lnTo>
                    <a:lnTo>
                      <a:pt x="80" y="338"/>
                    </a:lnTo>
                    <a:lnTo>
                      <a:pt x="83" y="338"/>
                    </a:lnTo>
                    <a:lnTo>
                      <a:pt x="96" y="347"/>
                    </a:lnTo>
                    <a:lnTo>
                      <a:pt x="108" y="360"/>
                    </a:lnTo>
                    <a:lnTo>
                      <a:pt x="123" y="375"/>
                    </a:lnTo>
                    <a:lnTo>
                      <a:pt x="139" y="387"/>
                    </a:lnTo>
                    <a:lnTo>
                      <a:pt x="151" y="400"/>
                    </a:lnTo>
                    <a:lnTo>
                      <a:pt x="166" y="393"/>
                    </a:lnTo>
                    <a:lnTo>
                      <a:pt x="166" y="353"/>
                    </a:lnTo>
                    <a:lnTo>
                      <a:pt x="151" y="298"/>
                    </a:lnTo>
                    <a:lnTo>
                      <a:pt x="145" y="283"/>
                    </a:lnTo>
                    <a:lnTo>
                      <a:pt x="135" y="255"/>
                    </a:lnTo>
                    <a:lnTo>
                      <a:pt x="117" y="228"/>
                    </a:lnTo>
                    <a:lnTo>
                      <a:pt x="102" y="194"/>
                    </a:lnTo>
                    <a:lnTo>
                      <a:pt x="83" y="160"/>
                    </a:lnTo>
                    <a:lnTo>
                      <a:pt x="68" y="126"/>
                    </a:lnTo>
                    <a:lnTo>
                      <a:pt x="53" y="92"/>
                    </a:lnTo>
                    <a:lnTo>
                      <a:pt x="34" y="65"/>
                    </a:lnTo>
                    <a:lnTo>
                      <a:pt x="22" y="37"/>
                    </a:lnTo>
                    <a:lnTo>
                      <a:pt x="13" y="16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59" name="Freeform 382"/>
              <p:cNvSpPr>
                <a:spLocks/>
              </p:cNvSpPr>
              <p:nvPr/>
            </p:nvSpPr>
            <p:spPr bwMode="auto">
              <a:xfrm>
                <a:off x="3381" y="2133"/>
                <a:ext cx="242" cy="476"/>
              </a:xfrm>
              <a:custGeom>
                <a:avLst/>
                <a:gdLst>
                  <a:gd name="T0" fmla="*/ 221 w 242"/>
                  <a:gd name="T1" fmla="*/ 476 h 476"/>
                  <a:gd name="T2" fmla="*/ 205 w 242"/>
                  <a:gd name="T3" fmla="*/ 461 h 476"/>
                  <a:gd name="T4" fmla="*/ 156 w 242"/>
                  <a:gd name="T5" fmla="*/ 412 h 476"/>
                  <a:gd name="T6" fmla="*/ 89 w 242"/>
                  <a:gd name="T7" fmla="*/ 329 h 476"/>
                  <a:gd name="T8" fmla="*/ 89 w 242"/>
                  <a:gd name="T9" fmla="*/ 329 h 476"/>
                  <a:gd name="T10" fmla="*/ 61 w 242"/>
                  <a:gd name="T11" fmla="*/ 289 h 476"/>
                  <a:gd name="T12" fmla="*/ 40 w 242"/>
                  <a:gd name="T13" fmla="*/ 255 h 476"/>
                  <a:gd name="T14" fmla="*/ 21 w 242"/>
                  <a:gd name="T15" fmla="*/ 227 h 476"/>
                  <a:gd name="T16" fmla="*/ 12 w 242"/>
                  <a:gd name="T17" fmla="*/ 200 h 476"/>
                  <a:gd name="T18" fmla="*/ 0 w 242"/>
                  <a:gd name="T19" fmla="*/ 166 h 476"/>
                  <a:gd name="T20" fmla="*/ 0 w 242"/>
                  <a:gd name="T21" fmla="*/ 138 h 476"/>
                  <a:gd name="T22" fmla="*/ 0 w 242"/>
                  <a:gd name="T23" fmla="*/ 98 h 476"/>
                  <a:gd name="T24" fmla="*/ 6 w 242"/>
                  <a:gd name="T25" fmla="*/ 61 h 476"/>
                  <a:gd name="T26" fmla="*/ 6 w 242"/>
                  <a:gd name="T27" fmla="*/ 61 h 476"/>
                  <a:gd name="T28" fmla="*/ 15 w 242"/>
                  <a:gd name="T29" fmla="*/ 22 h 476"/>
                  <a:gd name="T30" fmla="*/ 33 w 242"/>
                  <a:gd name="T31" fmla="*/ 6 h 476"/>
                  <a:gd name="T32" fmla="*/ 49 w 242"/>
                  <a:gd name="T33" fmla="*/ 0 h 476"/>
                  <a:gd name="T34" fmla="*/ 70 w 242"/>
                  <a:gd name="T35" fmla="*/ 6 h 476"/>
                  <a:gd name="T36" fmla="*/ 98 w 242"/>
                  <a:gd name="T37" fmla="*/ 22 h 476"/>
                  <a:gd name="T38" fmla="*/ 123 w 242"/>
                  <a:gd name="T39" fmla="*/ 55 h 476"/>
                  <a:gd name="T40" fmla="*/ 150 w 242"/>
                  <a:gd name="T41" fmla="*/ 95 h 476"/>
                  <a:gd name="T42" fmla="*/ 172 w 242"/>
                  <a:gd name="T43" fmla="*/ 144 h 476"/>
                  <a:gd name="T44" fmla="*/ 172 w 242"/>
                  <a:gd name="T45" fmla="*/ 144 h 476"/>
                  <a:gd name="T46" fmla="*/ 193 w 242"/>
                  <a:gd name="T47" fmla="*/ 206 h 476"/>
                  <a:gd name="T48" fmla="*/ 215 w 242"/>
                  <a:gd name="T49" fmla="*/ 270 h 476"/>
                  <a:gd name="T50" fmla="*/ 227 w 242"/>
                  <a:gd name="T51" fmla="*/ 338 h 476"/>
                  <a:gd name="T52" fmla="*/ 239 w 242"/>
                  <a:gd name="T53" fmla="*/ 399 h 476"/>
                  <a:gd name="T54" fmla="*/ 242 w 242"/>
                  <a:gd name="T55" fmla="*/ 448 h 476"/>
                  <a:gd name="T56" fmla="*/ 239 w 242"/>
                  <a:gd name="T57" fmla="*/ 476 h 476"/>
                  <a:gd name="T58" fmla="*/ 221 w 242"/>
                  <a:gd name="T59" fmla="*/ 476 h 47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42"/>
                  <a:gd name="T91" fmla="*/ 0 h 476"/>
                  <a:gd name="T92" fmla="*/ 242 w 242"/>
                  <a:gd name="T93" fmla="*/ 476 h 47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42" h="476">
                    <a:moveTo>
                      <a:pt x="221" y="476"/>
                    </a:moveTo>
                    <a:lnTo>
                      <a:pt x="205" y="461"/>
                    </a:lnTo>
                    <a:lnTo>
                      <a:pt x="156" y="412"/>
                    </a:lnTo>
                    <a:lnTo>
                      <a:pt x="89" y="329"/>
                    </a:lnTo>
                    <a:lnTo>
                      <a:pt x="61" y="289"/>
                    </a:lnTo>
                    <a:lnTo>
                      <a:pt x="40" y="255"/>
                    </a:lnTo>
                    <a:lnTo>
                      <a:pt x="21" y="227"/>
                    </a:lnTo>
                    <a:lnTo>
                      <a:pt x="12" y="200"/>
                    </a:lnTo>
                    <a:lnTo>
                      <a:pt x="0" y="166"/>
                    </a:lnTo>
                    <a:lnTo>
                      <a:pt x="0" y="138"/>
                    </a:lnTo>
                    <a:lnTo>
                      <a:pt x="0" y="98"/>
                    </a:lnTo>
                    <a:lnTo>
                      <a:pt x="6" y="61"/>
                    </a:lnTo>
                    <a:lnTo>
                      <a:pt x="15" y="22"/>
                    </a:lnTo>
                    <a:lnTo>
                      <a:pt x="33" y="6"/>
                    </a:lnTo>
                    <a:lnTo>
                      <a:pt x="49" y="0"/>
                    </a:lnTo>
                    <a:lnTo>
                      <a:pt x="70" y="6"/>
                    </a:lnTo>
                    <a:lnTo>
                      <a:pt x="98" y="22"/>
                    </a:lnTo>
                    <a:lnTo>
                      <a:pt x="123" y="55"/>
                    </a:lnTo>
                    <a:lnTo>
                      <a:pt x="150" y="95"/>
                    </a:lnTo>
                    <a:lnTo>
                      <a:pt x="172" y="144"/>
                    </a:lnTo>
                    <a:lnTo>
                      <a:pt x="193" y="206"/>
                    </a:lnTo>
                    <a:lnTo>
                      <a:pt x="215" y="270"/>
                    </a:lnTo>
                    <a:lnTo>
                      <a:pt x="227" y="338"/>
                    </a:lnTo>
                    <a:lnTo>
                      <a:pt x="239" y="399"/>
                    </a:lnTo>
                    <a:lnTo>
                      <a:pt x="242" y="448"/>
                    </a:lnTo>
                    <a:lnTo>
                      <a:pt x="239" y="476"/>
                    </a:lnTo>
                    <a:lnTo>
                      <a:pt x="221" y="476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60" name="Freeform 383"/>
              <p:cNvSpPr>
                <a:spLocks/>
              </p:cNvSpPr>
              <p:nvPr/>
            </p:nvSpPr>
            <p:spPr bwMode="auto">
              <a:xfrm>
                <a:off x="3335" y="2477"/>
                <a:ext cx="789" cy="955"/>
              </a:xfrm>
              <a:custGeom>
                <a:avLst/>
                <a:gdLst>
                  <a:gd name="T0" fmla="*/ 273 w 789"/>
                  <a:gd name="T1" fmla="*/ 166 h 955"/>
                  <a:gd name="T2" fmla="*/ 116 w 789"/>
                  <a:gd name="T3" fmla="*/ 49 h 955"/>
                  <a:gd name="T4" fmla="*/ 89 w 789"/>
                  <a:gd name="T5" fmla="*/ 21 h 955"/>
                  <a:gd name="T6" fmla="*/ 40 w 789"/>
                  <a:gd name="T7" fmla="*/ 0 h 955"/>
                  <a:gd name="T8" fmla="*/ 6 w 789"/>
                  <a:gd name="T9" fmla="*/ 12 h 955"/>
                  <a:gd name="T10" fmla="*/ 0 w 789"/>
                  <a:gd name="T11" fmla="*/ 49 h 955"/>
                  <a:gd name="T12" fmla="*/ 6 w 789"/>
                  <a:gd name="T13" fmla="*/ 68 h 955"/>
                  <a:gd name="T14" fmla="*/ 33 w 789"/>
                  <a:gd name="T15" fmla="*/ 111 h 955"/>
                  <a:gd name="T16" fmla="*/ 79 w 789"/>
                  <a:gd name="T17" fmla="*/ 144 h 955"/>
                  <a:gd name="T18" fmla="*/ 116 w 789"/>
                  <a:gd name="T19" fmla="*/ 184 h 955"/>
                  <a:gd name="T20" fmla="*/ 116 w 789"/>
                  <a:gd name="T21" fmla="*/ 215 h 955"/>
                  <a:gd name="T22" fmla="*/ 89 w 789"/>
                  <a:gd name="T23" fmla="*/ 240 h 955"/>
                  <a:gd name="T24" fmla="*/ 0 w 789"/>
                  <a:gd name="T25" fmla="*/ 283 h 955"/>
                  <a:gd name="T26" fmla="*/ 0 w 789"/>
                  <a:gd name="T27" fmla="*/ 295 h 955"/>
                  <a:gd name="T28" fmla="*/ 18 w 789"/>
                  <a:gd name="T29" fmla="*/ 322 h 955"/>
                  <a:gd name="T30" fmla="*/ 61 w 789"/>
                  <a:gd name="T31" fmla="*/ 356 h 955"/>
                  <a:gd name="T32" fmla="*/ 122 w 789"/>
                  <a:gd name="T33" fmla="*/ 387 h 955"/>
                  <a:gd name="T34" fmla="*/ 184 w 789"/>
                  <a:gd name="T35" fmla="*/ 421 h 955"/>
                  <a:gd name="T36" fmla="*/ 233 w 789"/>
                  <a:gd name="T37" fmla="*/ 442 h 955"/>
                  <a:gd name="T38" fmla="*/ 251 w 789"/>
                  <a:gd name="T39" fmla="*/ 448 h 955"/>
                  <a:gd name="T40" fmla="*/ 288 w 789"/>
                  <a:gd name="T41" fmla="*/ 467 h 955"/>
                  <a:gd name="T42" fmla="*/ 322 w 789"/>
                  <a:gd name="T43" fmla="*/ 504 h 955"/>
                  <a:gd name="T44" fmla="*/ 347 w 789"/>
                  <a:gd name="T45" fmla="*/ 544 h 955"/>
                  <a:gd name="T46" fmla="*/ 350 w 789"/>
                  <a:gd name="T47" fmla="*/ 571 h 955"/>
                  <a:gd name="T48" fmla="*/ 334 w 789"/>
                  <a:gd name="T49" fmla="*/ 584 h 955"/>
                  <a:gd name="T50" fmla="*/ 258 w 789"/>
                  <a:gd name="T51" fmla="*/ 571 h 955"/>
                  <a:gd name="T52" fmla="*/ 150 w 789"/>
                  <a:gd name="T53" fmla="*/ 614 h 955"/>
                  <a:gd name="T54" fmla="*/ 169 w 789"/>
                  <a:gd name="T55" fmla="*/ 633 h 955"/>
                  <a:gd name="T56" fmla="*/ 205 w 789"/>
                  <a:gd name="T57" fmla="*/ 682 h 955"/>
                  <a:gd name="T58" fmla="*/ 258 w 789"/>
                  <a:gd name="T59" fmla="*/ 743 h 955"/>
                  <a:gd name="T60" fmla="*/ 334 w 789"/>
                  <a:gd name="T61" fmla="*/ 811 h 955"/>
                  <a:gd name="T62" fmla="*/ 439 w 789"/>
                  <a:gd name="T63" fmla="*/ 875 h 955"/>
                  <a:gd name="T64" fmla="*/ 583 w 789"/>
                  <a:gd name="T65" fmla="*/ 928 h 955"/>
                  <a:gd name="T66" fmla="*/ 666 w 789"/>
                  <a:gd name="T67" fmla="*/ 949 h 955"/>
                  <a:gd name="T68" fmla="*/ 718 w 789"/>
                  <a:gd name="T69" fmla="*/ 955 h 955"/>
                  <a:gd name="T70" fmla="*/ 749 w 789"/>
                  <a:gd name="T71" fmla="*/ 949 h 955"/>
                  <a:gd name="T72" fmla="*/ 773 w 789"/>
                  <a:gd name="T73" fmla="*/ 931 h 955"/>
                  <a:gd name="T74" fmla="*/ 789 w 789"/>
                  <a:gd name="T75" fmla="*/ 903 h 955"/>
                  <a:gd name="T76" fmla="*/ 789 w 789"/>
                  <a:gd name="T77" fmla="*/ 875 h 955"/>
                  <a:gd name="T78" fmla="*/ 783 w 789"/>
                  <a:gd name="T79" fmla="*/ 838 h 955"/>
                  <a:gd name="T80" fmla="*/ 773 w 789"/>
                  <a:gd name="T81" fmla="*/ 792 h 955"/>
                  <a:gd name="T82" fmla="*/ 755 w 789"/>
                  <a:gd name="T83" fmla="*/ 743 h 955"/>
                  <a:gd name="T84" fmla="*/ 727 w 789"/>
                  <a:gd name="T85" fmla="*/ 694 h 955"/>
                  <a:gd name="T86" fmla="*/ 706 w 789"/>
                  <a:gd name="T87" fmla="*/ 639 h 955"/>
                  <a:gd name="T88" fmla="*/ 672 w 789"/>
                  <a:gd name="T89" fmla="*/ 587 h 955"/>
                  <a:gd name="T90" fmla="*/ 644 w 789"/>
                  <a:gd name="T91" fmla="*/ 531 h 955"/>
                  <a:gd name="T92" fmla="*/ 611 w 789"/>
                  <a:gd name="T93" fmla="*/ 482 h 955"/>
                  <a:gd name="T94" fmla="*/ 583 w 789"/>
                  <a:gd name="T95" fmla="*/ 439 h 955"/>
                  <a:gd name="T96" fmla="*/ 555 w 789"/>
                  <a:gd name="T97" fmla="*/ 393 h 955"/>
                  <a:gd name="T98" fmla="*/ 528 w 789"/>
                  <a:gd name="T99" fmla="*/ 359 h 955"/>
                  <a:gd name="T100" fmla="*/ 506 w 789"/>
                  <a:gd name="T101" fmla="*/ 332 h 955"/>
                  <a:gd name="T102" fmla="*/ 494 w 789"/>
                  <a:gd name="T103" fmla="*/ 310 h 955"/>
                  <a:gd name="T104" fmla="*/ 485 w 789"/>
                  <a:gd name="T105" fmla="*/ 298 h 955"/>
                  <a:gd name="T106" fmla="*/ 485 w 789"/>
                  <a:gd name="T107" fmla="*/ 298 h 95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89"/>
                  <a:gd name="T163" fmla="*/ 0 h 955"/>
                  <a:gd name="T164" fmla="*/ 789 w 789"/>
                  <a:gd name="T165" fmla="*/ 955 h 95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89" h="955">
                    <a:moveTo>
                      <a:pt x="301" y="184"/>
                    </a:moveTo>
                    <a:lnTo>
                      <a:pt x="273" y="166"/>
                    </a:lnTo>
                    <a:lnTo>
                      <a:pt x="202" y="123"/>
                    </a:lnTo>
                    <a:lnTo>
                      <a:pt x="116" y="49"/>
                    </a:lnTo>
                    <a:lnTo>
                      <a:pt x="89" y="21"/>
                    </a:lnTo>
                    <a:lnTo>
                      <a:pt x="61" y="6"/>
                    </a:lnTo>
                    <a:lnTo>
                      <a:pt x="40" y="0"/>
                    </a:lnTo>
                    <a:lnTo>
                      <a:pt x="24" y="0"/>
                    </a:lnTo>
                    <a:lnTo>
                      <a:pt x="6" y="12"/>
                    </a:lnTo>
                    <a:lnTo>
                      <a:pt x="0" y="28"/>
                    </a:lnTo>
                    <a:lnTo>
                      <a:pt x="0" y="49"/>
                    </a:lnTo>
                    <a:lnTo>
                      <a:pt x="6" y="68"/>
                    </a:lnTo>
                    <a:lnTo>
                      <a:pt x="18" y="89"/>
                    </a:lnTo>
                    <a:lnTo>
                      <a:pt x="33" y="111"/>
                    </a:lnTo>
                    <a:lnTo>
                      <a:pt x="58" y="126"/>
                    </a:lnTo>
                    <a:lnTo>
                      <a:pt x="79" y="144"/>
                    </a:lnTo>
                    <a:lnTo>
                      <a:pt x="101" y="166"/>
                    </a:lnTo>
                    <a:lnTo>
                      <a:pt x="116" y="184"/>
                    </a:lnTo>
                    <a:lnTo>
                      <a:pt x="122" y="200"/>
                    </a:lnTo>
                    <a:lnTo>
                      <a:pt x="116" y="215"/>
                    </a:lnTo>
                    <a:lnTo>
                      <a:pt x="89" y="240"/>
                    </a:lnTo>
                    <a:lnTo>
                      <a:pt x="46" y="255"/>
                    </a:lnTo>
                    <a:lnTo>
                      <a:pt x="0" y="283"/>
                    </a:lnTo>
                    <a:lnTo>
                      <a:pt x="0" y="295"/>
                    </a:lnTo>
                    <a:lnTo>
                      <a:pt x="6" y="304"/>
                    </a:lnTo>
                    <a:lnTo>
                      <a:pt x="18" y="322"/>
                    </a:lnTo>
                    <a:lnTo>
                      <a:pt x="40" y="338"/>
                    </a:lnTo>
                    <a:lnTo>
                      <a:pt x="61" y="356"/>
                    </a:lnTo>
                    <a:lnTo>
                      <a:pt x="89" y="372"/>
                    </a:lnTo>
                    <a:lnTo>
                      <a:pt x="122" y="387"/>
                    </a:lnTo>
                    <a:lnTo>
                      <a:pt x="150" y="405"/>
                    </a:lnTo>
                    <a:lnTo>
                      <a:pt x="184" y="421"/>
                    </a:lnTo>
                    <a:lnTo>
                      <a:pt x="212" y="433"/>
                    </a:lnTo>
                    <a:lnTo>
                      <a:pt x="233" y="442"/>
                    </a:lnTo>
                    <a:lnTo>
                      <a:pt x="251" y="448"/>
                    </a:lnTo>
                    <a:lnTo>
                      <a:pt x="273" y="455"/>
                    </a:lnTo>
                    <a:lnTo>
                      <a:pt x="288" y="467"/>
                    </a:lnTo>
                    <a:lnTo>
                      <a:pt x="307" y="482"/>
                    </a:lnTo>
                    <a:lnTo>
                      <a:pt x="322" y="504"/>
                    </a:lnTo>
                    <a:lnTo>
                      <a:pt x="334" y="522"/>
                    </a:lnTo>
                    <a:lnTo>
                      <a:pt x="347" y="544"/>
                    </a:lnTo>
                    <a:lnTo>
                      <a:pt x="350" y="559"/>
                    </a:lnTo>
                    <a:lnTo>
                      <a:pt x="350" y="571"/>
                    </a:lnTo>
                    <a:lnTo>
                      <a:pt x="347" y="584"/>
                    </a:lnTo>
                    <a:lnTo>
                      <a:pt x="334" y="584"/>
                    </a:lnTo>
                    <a:lnTo>
                      <a:pt x="258" y="571"/>
                    </a:lnTo>
                    <a:lnTo>
                      <a:pt x="169" y="577"/>
                    </a:lnTo>
                    <a:lnTo>
                      <a:pt x="150" y="614"/>
                    </a:lnTo>
                    <a:lnTo>
                      <a:pt x="169" y="633"/>
                    </a:lnTo>
                    <a:lnTo>
                      <a:pt x="184" y="654"/>
                    </a:lnTo>
                    <a:lnTo>
                      <a:pt x="205" y="682"/>
                    </a:lnTo>
                    <a:lnTo>
                      <a:pt x="230" y="709"/>
                    </a:lnTo>
                    <a:lnTo>
                      <a:pt x="258" y="743"/>
                    </a:lnTo>
                    <a:lnTo>
                      <a:pt x="294" y="777"/>
                    </a:lnTo>
                    <a:lnTo>
                      <a:pt x="334" y="811"/>
                    </a:lnTo>
                    <a:lnTo>
                      <a:pt x="383" y="845"/>
                    </a:lnTo>
                    <a:lnTo>
                      <a:pt x="439" y="875"/>
                    </a:lnTo>
                    <a:lnTo>
                      <a:pt x="506" y="903"/>
                    </a:lnTo>
                    <a:lnTo>
                      <a:pt x="583" y="928"/>
                    </a:lnTo>
                    <a:lnTo>
                      <a:pt x="666" y="949"/>
                    </a:lnTo>
                    <a:lnTo>
                      <a:pt x="694" y="955"/>
                    </a:lnTo>
                    <a:lnTo>
                      <a:pt x="718" y="955"/>
                    </a:lnTo>
                    <a:lnTo>
                      <a:pt x="734" y="955"/>
                    </a:lnTo>
                    <a:lnTo>
                      <a:pt x="749" y="949"/>
                    </a:lnTo>
                    <a:lnTo>
                      <a:pt x="761" y="943"/>
                    </a:lnTo>
                    <a:lnTo>
                      <a:pt x="773" y="931"/>
                    </a:lnTo>
                    <a:lnTo>
                      <a:pt x="783" y="921"/>
                    </a:lnTo>
                    <a:lnTo>
                      <a:pt x="789" y="903"/>
                    </a:lnTo>
                    <a:lnTo>
                      <a:pt x="789" y="894"/>
                    </a:lnTo>
                    <a:lnTo>
                      <a:pt x="789" y="875"/>
                    </a:lnTo>
                    <a:lnTo>
                      <a:pt x="789" y="854"/>
                    </a:lnTo>
                    <a:lnTo>
                      <a:pt x="783" y="838"/>
                    </a:lnTo>
                    <a:lnTo>
                      <a:pt x="777" y="814"/>
                    </a:lnTo>
                    <a:lnTo>
                      <a:pt x="773" y="792"/>
                    </a:lnTo>
                    <a:lnTo>
                      <a:pt x="761" y="765"/>
                    </a:lnTo>
                    <a:lnTo>
                      <a:pt x="755" y="743"/>
                    </a:lnTo>
                    <a:lnTo>
                      <a:pt x="746" y="716"/>
                    </a:lnTo>
                    <a:lnTo>
                      <a:pt x="727" y="694"/>
                    </a:lnTo>
                    <a:lnTo>
                      <a:pt x="718" y="666"/>
                    </a:lnTo>
                    <a:lnTo>
                      <a:pt x="706" y="639"/>
                    </a:lnTo>
                    <a:lnTo>
                      <a:pt x="691" y="611"/>
                    </a:lnTo>
                    <a:lnTo>
                      <a:pt x="672" y="587"/>
                    </a:lnTo>
                    <a:lnTo>
                      <a:pt x="657" y="559"/>
                    </a:lnTo>
                    <a:lnTo>
                      <a:pt x="644" y="531"/>
                    </a:lnTo>
                    <a:lnTo>
                      <a:pt x="629" y="510"/>
                    </a:lnTo>
                    <a:lnTo>
                      <a:pt x="611" y="482"/>
                    </a:lnTo>
                    <a:lnTo>
                      <a:pt x="595" y="461"/>
                    </a:lnTo>
                    <a:lnTo>
                      <a:pt x="583" y="439"/>
                    </a:lnTo>
                    <a:lnTo>
                      <a:pt x="568" y="415"/>
                    </a:lnTo>
                    <a:lnTo>
                      <a:pt x="555" y="393"/>
                    </a:lnTo>
                    <a:lnTo>
                      <a:pt x="540" y="378"/>
                    </a:lnTo>
                    <a:lnTo>
                      <a:pt x="528" y="359"/>
                    </a:lnTo>
                    <a:lnTo>
                      <a:pt x="519" y="344"/>
                    </a:lnTo>
                    <a:lnTo>
                      <a:pt x="506" y="332"/>
                    </a:lnTo>
                    <a:lnTo>
                      <a:pt x="500" y="322"/>
                    </a:lnTo>
                    <a:lnTo>
                      <a:pt x="494" y="310"/>
                    </a:lnTo>
                    <a:lnTo>
                      <a:pt x="488" y="304"/>
                    </a:lnTo>
                    <a:lnTo>
                      <a:pt x="485" y="298"/>
                    </a:lnTo>
                    <a:lnTo>
                      <a:pt x="301" y="184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61" name="Freeform 384"/>
              <p:cNvSpPr>
                <a:spLocks/>
              </p:cNvSpPr>
              <p:nvPr/>
            </p:nvSpPr>
            <p:spPr bwMode="auto">
              <a:xfrm>
                <a:off x="3513" y="3358"/>
                <a:ext cx="599" cy="234"/>
              </a:xfrm>
              <a:custGeom>
                <a:avLst/>
                <a:gdLst>
                  <a:gd name="T0" fmla="*/ 506 w 599"/>
                  <a:gd name="T1" fmla="*/ 117 h 234"/>
                  <a:gd name="T2" fmla="*/ 466 w 599"/>
                  <a:gd name="T3" fmla="*/ 108 h 234"/>
                  <a:gd name="T4" fmla="*/ 371 w 599"/>
                  <a:gd name="T5" fmla="*/ 83 h 234"/>
                  <a:gd name="T6" fmla="*/ 252 w 599"/>
                  <a:gd name="T7" fmla="*/ 50 h 234"/>
                  <a:gd name="T8" fmla="*/ 123 w 599"/>
                  <a:gd name="T9" fmla="*/ 19 h 234"/>
                  <a:gd name="T10" fmla="*/ 123 w 599"/>
                  <a:gd name="T11" fmla="*/ 19 h 234"/>
                  <a:gd name="T12" fmla="*/ 83 w 599"/>
                  <a:gd name="T13" fmla="*/ 7 h 234"/>
                  <a:gd name="T14" fmla="*/ 52 w 599"/>
                  <a:gd name="T15" fmla="*/ 0 h 234"/>
                  <a:gd name="T16" fmla="*/ 27 w 599"/>
                  <a:gd name="T17" fmla="*/ 0 h 234"/>
                  <a:gd name="T18" fmla="*/ 12 w 599"/>
                  <a:gd name="T19" fmla="*/ 13 h 234"/>
                  <a:gd name="T20" fmla="*/ 0 w 599"/>
                  <a:gd name="T21" fmla="*/ 22 h 234"/>
                  <a:gd name="T22" fmla="*/ 0 w 599"/>
                  <a:gd name="T23" fmla="*/ 40 h 234"/>
                  <a:gd name="T24" fmla="*/ 6 w 599"/>
                  <a:gd name="T25" fmla="*/ 62 h 234"/>
                  <a:gd name="T26" fmla="*/ 18 w 599"/>
                  <a:gd name="T27" fmla="*/ 83 h 234"/>
                  <a:gd name="T28" fmla="*/ 46 w 599"/>
                  <a:gd name="T29" fmla="*/ 108 h 234"/>
                  <a:gd name="T30" fmla="*/ 73 w 599"/>
                  <a:gd name="T31" fmla="*/ 136 h 234"/>
                  <a:gd name="T32" fmla="*/ 73 w 599"/>
                  <a:gd name="T33" fmla="*/ 136 h 234"/>
                  <a:gd name="T34" fmla="*/ 107 w 599"/>
                  <a:gd name="T35" fmla="*/ 151 h 234"/>
                  <a:gd name="T36" fmla="*/ 150 w 599"/>
                  <a:gd name="T37" fmla="*/ 166 h 234"/>
                  <a:gd name="T38" fmla="*/ 196 w 599"/>
                  <a:gd name="T39" fmla="*/ 185 h 234"/>
                  <a:gd name="T40" fmla="*/ 252 w 599"/>
                  <a:gd name="T41" fmla="*/ 200 h 234"/>
                  <a:gd name="T42" fmla="*/ 301 w 599"/>
                  <a:gd name="T43" fmla="*/ 212 h 234"/>
                  <a:gd name="T44" fmla="*/ 356 w 599"/>
                  <a:gd name="T45" fmla="*/ 222 h 234"/>
                  <a:gd name="T46" fmla="*/ 411 w 599"/>
                  <a:gd name="T47" fmla="*/ 234 h 234"/>
                  <a:gd name="T48" fmla="*/ 460 w 599"/>
                  <a:gd name="T49" fmla="*/ 234 h 234"/>
                  <a:gd name="T50" fmla="*/ 506 w 599"/>
                  <a:gd name="T51" fmla="*/ 234 h 234"/>
                  <a:gd name="T52" fmla="*/ 543 w 599"/>
                  <a:gd name="T53" fmla="*/ 228 h 234"/>
                  <a:gd name="T54" fmla="*/ 571 w 599"/>
                  <a:gd name="T55" fmla="*/ 219 h 234"/>
                  <a:gd name="T56" fmla="*/ 589 w 599"/>
                  <a:gd name="T57" fmla="*/ 200 h 234"/>
                  <a:gd name="T58" fmla="*/ 589 w 599"/>
                  <a:gd name="T59" fmla="*/ 200 h 234"/>
                  <a:gd name="T60" fmla="*/ 599 w 599"/>
                  <a:gd name="T61" fmla="*/ 166 h 234"/>
                  <a:gd name="T62" fmla="*/ 589 w 599"/>
                  <a:gd name="T63" fmla="*/ 145 h 234"/>
                  <a:gd name="T64" fmla="*/ 568 w 599"/>
                  <a:gd name="T65" fmla="*/ 129 h 234"/>
                  <a:gd name="T66" fmla="*/ 540 w 599"/>
                  <a:gd name="T67" fmla="*/ 123 h 234"/>
                  <a:gd name="T68" fmla="*/ 516 w 599"/>
                  <a:gd name="T69" fmla="*/ 117 h 234"/>
                  <a:gd name="T70" fmla="*/ 506 w 599"/>
                  <a:gd name="T71" fmla="*/ 117 h 2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99"/>
                  <a:gd name="T109" fmla="*/ 0 h 234"/>
                  <a:gd name="T110" fmla="*/ 599 w 599"/>
                  <a:gd name="T111" fmla="*/ 234 h 23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99" h="234">
                    <a:moveTo>
                      <a:pt x="506" y="117"/>
                    </a:moveTo>
                    <a:lnTo>
                      <a:pt x="466" y="108"/>
                    </a:lnTo>
                    <a:lnTo>
                      <a:pt x="371" y="83"/>
                    </a:lnTo>
                    <a:lnTo>
                      <a:pt x="252" y="50"/>
                    </a:lnTo>
                    <a:lnTo>
                      <a:pt x="123" y="19"/>
                    </a:lnTo>
                    <a:lnTo>
                      <a:pt x="83" y="7"/>
                    </a:lnTo>
                    <a:lnTo>
                      <a:pt x="52" y="0"/>
                    </a:lnTo>
                    <a:lnTo>
                      <a:pt x="27" y="0"/>
                    </a:lnTo>
                    <a:lnTo>
                      <a:pt x="12" y="13"/>
                    </a:lnTo>
                    <a:lnTo>
                      <a:pt x="0" y="22"/>
                    </a:lnTo>
                    <a:lnTo>
                      <a:pt x="0" y="40"/>
                    </a:lnTo>
                    <a:lnTo>
                      <a:pt x="6" y="62"/>
                    </a:lnTo>
                    <a:lnTo>
                      <a:pt x="18" y="83"/>
                    </a:lnTo>
                    <a:lnTo>
                      <a:pt x="46" y="108"/>
                    </a:lnTo>
                    <a:lnTo>
                      <a:pt x="73" y="136"/>
                    </a:lnTo>
                    <a:lnTo>
                      <a:pt x="107" y="151"/>
                    </a:lnTo>
                    <a:lnTo>
                      <a:pt x="150" y="166"/>
                    </a:lnTo>
                    <a:lnTo>
                      <a:pt x="196" y="185"/>
                    </a:lnTo>
                    <a:lnTo>
                      <a:pt x="252" y="200"/>
                    </a:lnTo>
                    <a:lnTo>
                      <a:pt x="301" y="212"/>
                    </a:lnTo>
                    <a:lnTo>
                      <a:pt x="356" y="222"/>
                    </a:lnTo>
                    <a:lnTo>
                      <a:pt x="411" y="234"/>
                    </a:lnTo>
                    <a:lnTo>
                      <a:pt x="460" y="234"/>
                    </a:lnTo>
                    <a:lnTo>
                      <a:pt x="506" y="234"/>
                    </a:lnTo>
                    <a:lnTo>
                      <a:pt x="543" y="228"/>
                    </a:lnTo>
                    <a:lnTo>
                      <a:pt x="571" y="219"/>
                    </a:lnTo>
                    <a:lnTo>
                      <a:pt x="589" y="200"/>
                    </a:lnTo>
                    <a:lnTo>
                      <a:pt x="599" y="166"/>
                    </a:lnTo>
                    <a:lnTo>
                      <a:pt x="589" y="145"/>
                    </a:lnTo>
                    <a:lnTo>
                      <a:pt x="568" y="129"/>
                    </a:lnTo>
                    <a:lnTo>
                      <a:pt x="540" y="123"/>
                    </a:lnTo>
                    <a:lnTo>
                      <a:pt x="516" y="117"/>
                    </a:lnTo>
                    <a:lnTo>
                      <a:pt x="506" y="11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62" name="Freeform 385"/>
              <p:cNvSpPr>
                <a:spLocks/>
              </p:cNvSpPr>
              <p:nvPr/>
            </p:nvSpPr>
            <p:spPr bwMode="auto">
              <a:xfrm>
                <a:off x="3559" y="3377"/>
                <a:ext cx="543" cy="209"/>
              </a:xfrm>
              <a:custGeom>
                <a:avLst/>
                <a:gdLst>
                  <a:gd name="T0" fmla="*/ 61 w 543"/>
                  <a:gd name="T1" fmla="*/ 117 h 209"/>
                  <a:gd name="T2" fmla="*/ 34 w 543"/>
                  <a:gd name="T3" fmla="*/ 92 h 209"/>
                  <a:gd name="T4" fmla="*/ 15 w 543"/>
                  <a:gd name="T5" fmla="*/ 71 h 209"/>
                  <a:gd name="T6" fmla="*/ 6 w 543"/>
                  <a:gd name="T7" fmla="*/ 49 h 209"/>
                  <a:gd name="T8" fmla="*/ 0 w 543"/>
                  <a:gd name="T9" fmla="*/ 31 h 209"/>
                  <a:gd name="T10" fmla="*/ 0 w 543"/>
                  <a:gd name="T11" fmla="*/ 15 h 209"/>
                  <a:gd name="T12" fmla="*/ 9 w 543"/>
                  <a:gd name="T13" fmla="*/ 3 h 209"/>
                  <a:gd name="T14" fmla="*/ 27 w 543"/>
                  <a:gd name="T15" fmla="*/ 0 h 209"/>
                  <a:gd name="T16" fmla="*/ 49 w 543"/>
                  <a:gd name="T17" fmla="*/ 0 h 209"/>
                  <a:gd name="T18" fmla="*/ 77 w 543"/>
                  <a:gd name="T19" fmla="*/ 3 h 209"/>
                  <a:gd name="T20" fmla="*/ 110 w 543"/>
                  <a:gd name="T21" fmla="*/ 15 h 209"/>
                  <a:gd name="T22" fmla="*/ 110 w 543"/>
                  <a:gd name="T23" fmla="*/ 15 h 209"/>
                  <a:gd name="T24" fmla="*/ 187 w 543"/>
                  <a:gd name="T25" fmla="*/ 31 h 209"/>
                  <a:gd name="T26" fmla="*/ 264 w 543"/>
                  <a:gd name="T27" fmla="*/ 49 h 209"/>
                  <a:gd name="T28" fmla="*/ 338 w 543"/>
                  <a:gd name="T29" fmla="*/ 71 h 209"/>
                  <a:gd name="T30" fmla="*/ 405 w 543"/>
                  <a:gd name="T31" fmla="*/ 83 h 209"/>
                  <a:gd name="T32" fmla="*/ 442 w 543"/>
                  <a:gd name="T33" fmla="*/ 92 h 209"/>
                  <a:gd name="T34" fmla="*/ 460 w 543"/>
                  <a:gd name="T35" fmla="*/ 98 h 209"/>
                  <a:gd name="T36" fmla="*/ 460 w 543"/>
                  <a:gd name="T37" fmla="*/ 98 h 209"/>
                  <a:gd name="T38" fmla="*/ 494 w 543"/>
                  <a:gd name="T39" fmla="*/ 104 h 209"/>
                  <a:gd name="T40" fmla="*/ 537 w 543"/>
                  <a:gd name="T41" fmla="*/ 126 h 209"/>
                  <a:gd name="T42" fmla="*/ 543 w 543"/>
                  <a:gd name="T43" fmla="*/ 181 h 209"/>
                  <a:gd name="T44" fmla="*/ 543 w 543"/>
                  <a:gd name="T45" fmla="*/ 181 h 209"/>
                  <a:gd name="T46" fmla="*/ 525 w 543"/>
                  <a:gd name="T47" fmla="*/ 200 h 209"/>
                  <a:gd name="T48" fmla="*/ 497 w 543"/>
                  <a:gd name="T49" fmla="*/ 203 h 209"/>
                  <a:gd name="T50" fmla="*/ 467 w 543"/>
                  <a:gd name="T51" fmla="*/ 209 h 209"/>
                  <a:gd name="T52" fmla="*/ 420 w 543"/>
                  <a:gd name="T53" fmla="*/ 209 h 209"/>
                  <a:gd name="T54" fmla="*/ 377 w 543"/>
                  <a:gd name="T55" fmla="*/ 203 h 209"/>
                  <a:gd name="T56" fmla="*/ 325 w 543"/>
                  <a:gd name="T57" fmla="*/ 200 h 209"/>
                  <a:gd name="T58" fmla="*/ 276 w 543"/>
                  <a:gd name="T59" fmla="*/ 187 h 209"/>
                  <a:gd name="T60" fmla="*/ 221 w 543"/>
                  <a:gd name="T61" fmla="*/ 175 h 209"/>
                  <a:gd name="T62" fmla="*/ 178 w 543"/>
                  <a:gd name="T63" fmla="*/ 160 h 209"/>
                  <a:gd name="T64" fmla="*/ 132 w 543"/>
                  <a:gd name="T65" fmla="*/ 144 h 209"/>
                  <a:gd name="T66" fmla="*/ 92 w 543"/>
                  <a:gd name="T67" fmla="*/ 132 h 209"/>
                  <a:gd name="T68" fmla="*/ 61 w 543"/>
                  <a:gd name="T69" fmla="*/ 117 h 20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43"/>
                  <a:gd name="T106" fmla="*/ 0 h 209"/>
                  <a:gd name="T107" fmla="*/ 543 w 543"/>
                  <a:gd name="T108" fmla="*/ 209 h 20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43" h="209">
                    <a:moveTo>
                      <a:pt x="61" y="117"/>
                    </a:moveTo>
                    <a:lnTo>
                      <a:pt x="34" y="92"/>
                    </a:lnTo>
                    <a:lnTo>
                      <a:pt x="15" y="71"/>
                    </a:lnTo>
                    <a:lnTo>
                      <a:pt x="6" y="49"/>
                    </a:lnTo>
                    <a:lnTo>
                      <a:pt x="0" y="31"/>
                    </a:lnTo>
                    <a:lnTo>
                      <a:pt x="0" y="15"/>
                    </a:lnTo>
                    <a:lnTo>
                      <a:pt x="9" y="3"/>
                    </a:lnTo>
                    <a:lnTo>
                      <a:pt x="27" y="0"/>
                    </a:lnTo>
                    <a:lnTo>
                      <a:pt x="49" y="0"/>
                    </a:lnTo>
                    <a:lnTo>
                      <a:pt x="77" y="3"/>
                    </a:lnTo>
                    <a:lnTo>
                      <a:pt x="110" y="15"/>
                    </a:lnTo>
                    <a:lnTo>
                      <a:pt x="187" y="31"/>
                    </a:lnTo>
                    <a:lnTo>
                      <a:pt x="264" y="49"/>
                    </a:lnTo>
                    <a:lnTo>
                      <a:pt x="338" y="71"/>
                    </a:lnTo>
                    <a:lnTo>
                      <a:pt x="405" y="83"/>
                    </a:lnTo>
                    <a:lnTo>
                      <a:pt x="442" y="92"/>
                    </a:lnTo>
                    <a:lnTo>
                      <a:pt x="460" y="98"/>
                    </a:lnTo>
                    <a:lnTo>
                      <a:pt x="494" y="104"/>
                    </a:lnTo>
                    <a:lnTo>
                      <a:pt x="537" y="126"/>
                    </a:lnTo>
                    <a:lnTo>
                      <a:pt x="543" y="181"/>
                    </a:lnTo>
                    <a:lnTo>
                      <a:pt x="525" y="200"/>
                    </a:lnTo>
                    <a:lnTo>
                      <a:pt x="497" y="203"/>
                    </a:lnTo>
                    <a:lnTo>
                      <a:pt x="467" y="209"/>
                    </a:lnTo>
                    <a:lnTo>
                      <a:pt x="420" y="209"/>
                    </a:lnTo>
                    <a:lnTo>
                      <a:pt x="377" y="203"/>
                    </a:lnTo>
                    <a:lnTo>
                      <a:pt x="325" y="200"/>
                    </a:lnTo>
                    <a:lnTo>
                      <a:pt x="276" y="187"/>
                    </a:lnTo>
                    <a:lnTo>
                      <a:pt x="221" y="175"/>
                    </a:lnTo>
                    <a:lnTo>
                      <a:pt x="178" y="160"/>
                    </a:lnTo>
                    <a:lnTo>
                      <a:pt x="132" y="144"/>
                    </a:lnTo>
                    <a:lnTo>
                      <a:pt x="92" y="132"/>
                    </a:lnTo>
                    <a:lnTo>
                      <a:pt x="61" y="117"/>
                    </a:ln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63" name="Freeform 386"/>
              <p:cNvSpPr>
                <a:spLocks/>
              </p:cNvSpPr>
              <p:nvPr/>
            </p:nvSpPr>
            <p:spPr bwMode="auto">
              <a:xfrm>
                <a:off x="3608" y="3380"/>
                <a:ext cx="476" cy="200"/>
              </a:xfrm>
              <a:custGeom>
                <a:avLst/>
                <a:gdLst>
                  <a:gd name="T0" fmla="*/ 61 w 476"/>
                  <a:gd name="T1" fmla="*/ 114 h 200"/>
                  <a:gd name="T2" fmla="*/ 34 w 476"/>
                  <a:gd name="T3" fmla="*/ 89 h 200"/>
                  <a:gd name="T4" fmla="*/ 12 w 476"/>
                  <a:gd name="T5" fmla="*/ 68 h 200"/>
                  <a:gd name="T6" fmla="*/ 0 w 476"/>
                  <a:gd name="T7" fmla="*/ 46 h 200"/>
                  <a:gd name="T8" fmla="*/ 0 w 476"/>
                  <a:gd name="T9" fmla="*/ 28 h 200"/>
                  <a:gd name="T10" fmla="*/ 6 w 476"/>
                  <a:gd name="T11" fmla="*/ 18 h 200"/>
                  <a:gd name="T12" fmla="*/ 15 w 476"/>
                  <a:gd name="T13" fmla="*/ 6 h 200"/>
                  <a:gd name="T14" fmla="*/ 43 w 476"/>
                  <a:gd name="T15" fmla="*/ 0 h 200"/>
                  <a:gd name="T16" fmla="*/ 74 w 476"/>
                  <a:gd name="T17" fmla="*/ 0 h 200"/>
                  <a:gd name="T18" fmla="*/ 110 w 476"/>
                  <a:gd name="T19" fmla="*/ 12 h 200"/>
                  <a:gd name="T20" fmla="*/ 110 w 476"/>
                  <a:gd name="T21" fmla="*/ 12 h 200"/>
                  <a:gd name="T22" fmla="*/ 172 w 476"/>
                  <a:gd name="T23" fmla="*/ 34 h 200"/>
                  <a:gd name="T24" fmla="*/ 239 w 476"/>
                  <a:gd name="T25" fmla="*/ 52 h 200"/>
                  <a:gd name="T26" fmla="*/ 304 w 476"/>
                  <a:gd name="T27" fmla="*/ 68 h 200"/>
                  <a:gd name="T28" fmla="*/ 359 w 476"/>
                  <a:gd name="T29" fmla="*/ 86 h 200"/>
                  <a:gd name="T30" fmla="*/ 399 w 476"/>
                  <a:gd name="T31" fmla="*/ 89 h 200"/>
                  <a:gd name="T32" fmla="*/ 411 w 476"/>
                  <a:gd name="T33" fmla="*/ 95 h 200"/>
                  <a:gd name="T34" fmla="*/ 411 w 476"/>
                  <a:gd name="T35" fmla="*/ 95 h 200"/>
                  <a:gd name="T36" fmla="*/ 439 w 476"/>
                  <a:gd name="T37" fmla="*/ 101 h 200"/>
                  <a:gd name="T38" fmla="*/ 476 w 476"/>
                  <a:gd name="T39" fmla="*/ 123 h 200"/>
                  <a:gd name="T40" fmla="*/ 476 w 476"/>
                  <a:gd name="T41" fmla="*/ 178 h 200"/>
                  <a:gd name="T42" fmla="*/ 476 w 476"/>
                  <a:gd name="T43" fmla="*/ 178 h 200"/>
                  <a:gd name="T44" fmla="*/ 461 w 476"/>
                  <a:gd name="T45" fmla="*/ 190 h 200"/>
                  <a:gd name="T46" fmla="*/ 427 w 476"/>
                  <a:gd name="T47" fmla="*/ 200 h 200"/>
                  <a:gd name="T48" fmla="*/ 387 w 476"/>
                  <a:gd name="T49" fmla="*/ 200 h 200"/>
                  <a:gd name="T50" fmla="*/ 344 w 476"/>
                  <a:gd name="T51" fmla="*/ 197 h 200"/>
                  <a:gd name="T52" fmla="*/ 289 w 476"/>
                  <a:gd name="T53" fmla="*/ 190 h 200"/>
                  <a:gd name="T54" fmla="*/ 233 w 476"/>
                  <a:gd name="T55" fmla="*/ 178 h 200"/>
                  <a:gd name="T56" fmla="*/ 184 w 476"/>
                  <a:gd name="T57" fmla="*/ 163 h 200"/>
                  <a:gd name="T58" fmla="*/ 132 w 476"/>
                  <a:gd name="T59" fmla="*/ 144 h 200"/>
                  <a:gd name="T60" fmla="*/ 95 w 476"/>
                  <a:gd name="T61" fmla="*/ 129 h 200"/>
                  <a:gd name="T62" fmla="*/ 61 w 476"/>
                  <a:gd name="T63" fmla="*/ 114 h 2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76"/>
                  <a:gd name="T97" fmla="*/ 0 h 200"/>
                  <a:gd name="T98" fmla="*/ 476 w 476"/>
                  <a:gd name="T99" fmla="*/ 200 h 2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76" h="200">
                    <a:moveTo>
                      <a:pt x="61" y="114"/>
                    </a:moveTo>
                    <a:lnTo>
                      <a:pt x="34" y="89"/>
                    </a:lnTo>
                    <a:lnTo>
                      <a:pt x="12" y="68"/>
                    </a:lnTo>
                    <a:lnTo>
                      <a:pt x="0" y="46"/>
                    </a:lnTo>
                    <a:lnTo>
                      <a:pt x="0" y="28"/>
                    </a:lnTo>
                    <a:lnTo>
                      <a:pt x="6" y="18"/>
                    </a:lnTo>
                    <a:lnTo>
                      <a:pt x="15" y="6"/>
                    </a:lnTo>
                    <a:lnTo>
                      <a:pt x="43" y="0"/>
                    </a:lnTo>
                    <a:lnTo>
                      <a:pt x="74" y="0"/>
                    </a:lnTo>
                    <a:lnTo>
                      <a:pt x="110" y="12"/>
                    </a:lnTo>
                    <a:lnTo>
                      <a:pt x="172" y="34"/>
                    </a:lnTo>
                    <a:lnTo>
                      <a:pt x="239" y="52"/>
                    </a:lnTo>
                    <a:lnTo>
                      <a:pt x="304" y="68"/>
                    </a:lnTo>
                    <a:lnTo>
                      <a:pt x="359" y="86"/>
                    </a:lnTo>
                    <a:lnTo>
                      <a:pt x="399" y="89"/>
                    </a:lnTo>
                    <a:lnTo>
                      <a:pt x="411" y="95"/>
                    </a:lnTo>
                    <a:lnTo>
                      <a:pt x="439" y="101"/>
                    </a:lnTo>
                    <a:lnTo>
                      <a:pt x="476" y="123"/>
                    </a:lnTo>
                    <a:lnTo>
                      <a:pt x="476" y="178"/>
                    </a:lnTo>
                    <a:lnTo>
                      <a:pt x="461" y="190"/>
                    </a:lnTo>
                    <a:lnTo>
                      <a:pt x="427" y="200"/>
                    </a:lnTo>
                    <a:lnTo>
                      <a:pt x="387" y="200"/>
                    </a:lnTo>
                    <a:lnTo>
                      <a:pt x="344" y="197"/>
                    </a:lnTo>
                    <a:lnTo>
                      <a:pt x="289" y="190"/>
                    </a:lnTo>
                    <a:lnTo>
                      <a:pt x="233" y="178"/>
                    </a:lnTo>
                    <a:lnTo>
                      <a:pt x="184" y="163"/>
                    </a:lnTo>
                    <a:lnTo>
                      <a:pt x="132" y="144"/>
                    </a:lnTo>
                    <a:lnTo>
                      <a:pt x="95" y="129"/>
                    </a:lnTo>
                    <a:lnTo>
                      <a:pt x="61" y="114"/>
                    </a:lnTo>
                    <a:close/>
                  </a:path>
                </a:pathLst>
              </a:custGeom>
              <a:solidFill>
                <a:srgbClr val="CD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64" name="Freeform 387"/>
              <p:cNvSpPr>
                <a:spLocks/>
              </p:cNvSpPr>
              <p:nvPr/>
            </p:nvSpPr>
            <p:spPr bwMode="auto">
              <a:xfrm>
                <a:off x="3651" y="3398"/>
                <a:ext cx="424" cy="172"/>
              </a:xfrm>
              <a:custGeom>
                <a:avLst/>
                <a:gdLst>
                  <a:gd name="T0" fmla="*/ 52 w 424"/>
                  <a:gd name="T1" fmla="*/ 96 h 172"/>
                  <a:gd name="T2" fmla="*/ 24 w 424"/>
                  <a:gd name="T3" fmla="*/ 68 h 172"/>
                  <a:gd name="T4" fmla="*/ 6 w 424"/>
                  <a:gd name="T5" fmla="*/ 43 h 172"/>
                  <a:gd name="T6" fmla="*/ 0 w 424"/>
                  <a:gd name="T7" fmla="*/ 22 h 172"/>
                  <a:gd name="T8" fmla="*/ 6 w 424"/>
                  <a:gd name="T9" fmla="*/ 10 h 172"/>
                  <a:gd name="T10" fmla="*/ 31 w 424"/>
                  <a:gd name="T11" fmla="*/ 0 h 172"/>
                  <a:gd name="T12" fmla="*/ 58 w 424"/>
                  <a:gd name="T13" fmla="*/ 0 h 172"/>
                  <a:gd name="T14" fmla="*/ 101 w 424"/>
                  <a:gd name="T15" fmla="*/ 10 h 172"/>
                  <a:gd name="T16" fmla="*/ 101 w 424"/>
                  <a:gd name="T17" fmla="*/ 10 h 172"/>
                  <a:gd name="T18" fmla="*/ 184 w 424"/>
                  <a:gd name="T19" fmla="*/ 34 h 172"/>
                  <a:gd name="T20" fmla="*/ 273 w 424"/>
                  <a:gd name="T21" fmla="*/ 56 h 172"/>
                  <a:gd name="T22" fmla="*/ 341 w 424"/>
                  <a:gd name="T23" fmla="*/ 71 h 172"/>
                  <a:gd name="T24" fmla="*/ 368 w 424"/>
                  <a:gd name="T25" fmla="*/ 77 h 172"/>
                  <a:gd name="T26" fmla="*/ 368 w 424"/>
                  <a:gd name="T27" fmla="*/ 77 h 172"/>
                  <a:gd name="T28" fmla="*/ 390 w 424"/>
                  <a:gd name="T29" fmla="*/ 83 h 172"/>
                  <a:gd name="T30" fmla="*/ 424 w 424"/>
                  <a:gd name="T31" fmla="*/ 99 h 172"/>
                  <a:gd name="T32" fmla="*/ 418 w 424"/>
                  <a:gd name="T33" fmla="*/ 145 h 172"/>
                  <a:gd name="T34" fmla="*/ 418 w 424"/>
                  <a:gd name="T35" fmla="*/ 145 h 172"/>
                  <a:gd name="T36" fmla="*/ 405 w 424"/>
                  <a:gd name="T37" fmla="*/ 160 h 172"/>
                  <a:gd name="T38" fmla="*/ 378 w 424"/>
                  <a:gd name="T39" fmla="*/ 166 h 172"/>
                  <a:gd name="T40" fmla="*/ 344 w 424"/>
                  <a:gd name="T41" fmla="*/ 172 h 172"/>
                  <a:gd name="T42" fmla="*/ 301 w 424"/>
                  <a:gd name="T43" fmla="*/ 166 h 172"/>
                  <a:gd name="T44" fmla="*/ 258 w 424"/>
                  <a:gd name="T45" fmla="*/ 160 h 172"/>
                  <a:gd name="T46" fmla="*/ 212 w 424"/>
                  <a:gd name="T47" fmla="*/ 151 h 172"/>
                  <a:gd name="T48" fmla="*/ 163 w 424"/>
                  <a:gd name="T49" fmla="*/ 139 h 172"/>
                  <a:gd name="T50" fmla="*/ 117 w 424"/>
                  <a:gd name="T51" fmla="*/ 123 h 172"/>
                  <a:gd name="T52" fmla="*/ 86 w 424"/>
                  <a:gd name="T53" fmla="*/ 111 h 172"/>
                  <a:gd name="T54" fmla="*/ 52 w 424"/>
                  <a:gd name="T55" fmla="*/ 96 h 17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24"/>
                  <a:gd name="T85" fmla="*/ 0 h 172"/>
                  <a:gd name="T86" fmla="*/ 424 w 424"/>
                  <a:gd name="T87" fmla="*/ 172 h 17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24" h="172">
                    <a:moveTo>
                      <a:pt x="52" y="96"/>
                    </a:moveTo>
                    <a:lnTo>
                      <a:pt x="24" y="68"/>
                    </a:lnTo>
                    <a:lnTo>
                      <a:pt x="6" y="43"/>
                    </a:lnTo>
                    <a:lnTo>
                      <a:pt x="0" y="22"/>
                    </a:lnTo>
                    <a:lnTo>
                      <a:pt x="6" y="10"/>
                    </a:lnTo>
                    <a:lnTo>
                      <a:pt x="31" y="0"/>
                    </a:lnTo>
                    <a:lnTo>
                      <a:pt x="58" y="0"/>
                    </a:lnTo>
                    <a:lnTo>
                      <a:pt x="101" y="10"/>
                    </a:lnTo>
                    <a:lnTo>
                      <a:pt x="184" y="34"/>
                    </a:lnTo>
                    <a:lnTo>
                      <a:pt x="273" y="56"/>
                    </a:lnTo>
                    <a:lnTo>
                      <a:pt x="341" y="71"/>
                    </a:lnTo>
                    <a:lnTo>
                      <a:pt x="368" y="77"/>
                    </a:lnTo>
                    <a:lnTo>
                      <a:pt x="390" y="83"/>
                    </a:lnTo>
                    <a:lnTo>
                      <a:pt x="424" y="99"/>
                    </a:lnTo>
                    <a:lnTo>
                      <a:pt x="418" y="145"/>
                    </a:lnTo>
                    <a:lnTo>
                      <a:pt x="405" y="160"/>
                    </a:lnTo>
                    <a:lnTo>
                      <a:pt x="378" y="166"/>
                    </a:lnTo>
                    <a:lnTo>
                      <a:pt x="344" y="172"/>
                    </a:lnTo>
                    <a:lnTo>
                      <a:pt x="301" y="166"/>
                    </a:lnTo>
                    <a:lnTo>
                      <a:pt x="258" y="160"/>
                    </a:lnTo>
                    <a:lnTo>
                      <a:pt x="212" y="151"/>
                    </a:lnTo>
                    <a:lnTo>
                      <a:pt x="163" y="139"/>
                    </a:lnTo>
                    <a:lnTo>
                      <a:pt x="117" y="123"/>
                    </a:lnTo>
                    <a:lnTo>
                      <a:pt x="86" y="111"/>
                    </a:lnTo>
                    <a:lnTo>
                      <a:pt x="52" y="96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65" name="Freeform 388"/>
              <p:cNvSpPr>
                <a:spLocks/>
              </p:cNvSpPr>
              <p:nvPr/>
            </p:nvSpPr>
            <p:spPr bwMode="auto">
              <a:xfrm>
                <a:off x="3697" y="3414"/>
                <a:ext cx="372" cy="144"/>
              </a:xfrm>
              <a:custGeom>
                <a:avLst/>
                <a:gdLst>
                  <a:gd name="T0" fmla="*/ 40 w 372"/>
                  <a:gd name="T1" fmla="*/ 80 h 144"/>
                  <a:gd name="T2" fmla="*/ 12 w 372"/>
                  <a:gd name="T3" fmla="*/ 46 h 144"/>
                  <a:gd name="T4" fmla="*/ 0 w 372"/>
                  <a:gd name="T5" fmla="*/ 21 h 144"/>
                  <a:gd name="T6" fmla="*/ 12 w 372"/>
                  <a:gd name="T7" fmla="*/ 6 h 144"/>
                  <a:gd name="T8" fmla="*/ 40 w 372"/>
                  <a:gd name="T9" fmla="*/ 0 h 144"/>
                  <a:gd name="T10" fmla="*/ 89 w 372"/>
                  <a:gd name="T11" fmla="*/ 12 h 144"/>
                  <a:gd name="T12" fmla="*/ 89 w 372"/>
                  <a:gd name="T13" fmla="*/ 12 h 144"/>
                  <a:gd name="T14" fmla="*/ 187 w 372"/>
                  <a:gd name="T15" fmla="*/ 34 h 144"/>
                  <a:gd name="T16" fmla="*/ 282 w 372"/>
                  <a:gd name="T17" fmla="*/ 52 h 144"/>
                  <a:gd name="T18" fmla="*/ 322 w 372"/>
                  <a:gd name="T19" fmla="*/ 61 h 144"/>
                  <a:gd name="T20" fmla="*/ 322 w 372"/>
                  <a:gd name="T21" fmla="*/ 61 h 144"/>
                  <a:gd name="T22" fmla="*/ 344 w 372"/>
                  <a:gd name="T23" fmla="*/ 67 h 144"/>
                  <a:gd name="T24" fmla="*/ 372 w 372"/>
                  <a:gd name="T25" fmla="*/ 83 h 144"/>
                  <a:gd name="T26" fmla="*/ 372 w 372"/>
                  <a:gd name="T27" fmla="*/ 129 h 144"/>
                  <a:gd name="T28" fmla="*/ 372 w 372"/>
                  <a:gd name="T29" fmla="*/ 129 h 144"/>
                  <a:gd name="T30" fmla="*/ 350 w 372"/>
                  <a:gd name="T31" fmla="*/ 138 h 144"/>
                  <a:gd name="T32" fmla="*/ 310 w 372"/>
                  <a:gd name="T33" fmla="*/ 144 h 144"/>
                  <a:gd name="T34" fmla="*/ 255 w 372"/>
                  <a:gd name="T35" fmla="*/ 138 h 144"/>
                  <a:gd name="T36" fmla="*/ 193 w 372"/>
                  <a:gd name="T37" fmla="*/ 135 h 144"/>
                  <a:gd name="T38" fmla="*/ 132 w 372"/>
                  <a:gd name="T39" fmla="*/ 116 h 144"/>
                  <a:gd name="T40" fmla="*/ 83 w 372"/>
                  <a:gd name="T41" fmla="*/ 95 h 144"/>
                  <a:gd name="T42" fmla="*/ 40 w 372"/>
                  <a:gd name="T43" fmla="*/ 80 h 1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2"/>
                  <a:gd name="T67" fmla="*/ 0 h 144"/>
                  <a:gd name="T68" fmla="*/ 372 w 372"/>
                  <a:gd name="T69" fmla="*/ 144 h 14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2" h="144">
                    <a:moveTo>
                      <a:pt x="40" y="80"/>
                    </a:moveTo>
                    <a:lnTo>
                      <a:pt x="12" y="46"/>
                    </a:lnTo>
                    <a:lnTo>
                      <a:pt x="0" y="21"/>
                    </a:lnTo>
                    <a:lnTo>
                      <a:pt x="12" y="6"/>
                    </a:lnTo>
                    <a:lnTo>
                      <a:pt x="40" y="0"/>
                    </a:lnTo>
                    <a:lnTo>
                      <a:pt x="89" y="12"/>
                    </a:lnTo>
                    <a:lnTo>
                      <a:pt x="187" y="34"/>
                    </a:lnTo>
                    <a:lnTo>
                      <a:pt x="282" y="52"/>
                    </a:lnTo>
                    <a:lnTo>
                      <a:pt x="322" y="61"/>
                    </a:lnTo>
                    <a:lnTo>
                      <a:pt x="344" y="67"/>
                    </a:lnTo>
                    <a:lnTo>
                      <a:pt x="372" y="83"/>
                    </a:lnTo>
                    <a:lnTo>
                      <a:pt x="372" y="129"/>
                    </a:lnTo>
                    <a:lnTo>
                      <a:pt x="350" y="138"/>
                    </a:lnTo>
                    <a:lnTo>
                      <a:pt x="310" y="144"/>
                    </a:lnTo>
                    <a:lnTo>
                      <a:pt x="255" y="138"/>
                    </a:lnTo>
                    <a:lnTo>
                      <a:pt x="193" y="135"/>
                    </a:lnTo>
                    <a:lnTo>
                      <a:pt x="132" y="116"/>
                    </a:lnTo>
                    <a:lnTo>
                      <a:pt x="83" y="95"/>
                    </a:lnTo>
                    <a:lnTo>
                      <a:pt x="40" y="8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66" name="Freeform 389"/>
              <p:cNvSpPr>
                <a:spLocks/>
              </p:cNvSpPr>
              <p:nvPr/>
            </p:nvSpPr>
            <p:spPr bwMode="auto">
              <a:xfrm>
                <a:off x="3746" y="3420"/>
                <a:ext cx="310" cy="129"/>
              </a:xfrm>
              <a:custGeom>
                <a:avLst/>
                <a:gdLst>
                  <a:gd name="T0" fmla="*/ 40 w 310"/>
                  <a:gd name="T1" fmla="*/ 74 h 129"/>
                  <a:gd name="T2" fmla="*/ 12 w 310"/>
                  <a:gd name="T3" fmla="*/ 46 h 129"/>
                  <a:gd name="T4" fmla="*/ 0 w 310"/>
                  <a:gd name="T5" fmla="*/ 21 h 129"/>
                  <a:gd name="T6" fmla="*/ 6 w 310"/>
                  <a:gd name="T7" fmla="*/ 6 h 129"/>
                  <a:gd name="T8" fmla="*/ 34 w 310"/>
                  <a:gd name="T9" fmla="*/ 0 h 129"/>
                  <a:gd name="T10" fmla="*/ 74 w 310"/>
                  <a:gd name="T11" fmla="*/ 6 h 129"/>
                  <a:gd name="T12" fmla="*/ 74 w 310"/>
                  <a:gd name="T13" fmla="*/ 6 h 129"/>
                  <a:gd name="T14" fmla="*/ 138 w 310"/>
                  <a:gd name="T15" fmla="*/ 28 h 129"/>
                  <a:gd name="T16" fmla="*/ 200 w 310"/>
                  <a:gd name="T17" fmla="*/ 49 h 129"/>
                  <a:gd name="T18" fmla="*/ 255 w 310"/>
                  <a:gd name="T19" fmla="*/ 67 h 129"/>
                  <a:gd name="T20" fmla="*/ 273 w 310"/>
                  <a:gd name="T21" fmla="*/ 74 h 129"/>
                  <a:gd name="T22" fmla="*/ 273 w 310"/>
                  <a:gd name="T23" fmla="*/ 74 h 129"/>
                  <a:gd name="T24" fmla="*/ 289 w 310"/>
                  <a:gd name="T25" fmla="*/ 74 h 129"/>
                  <a:gd name="T26" fmla="*/ 310 w 310"/>
                  <a:gd name="T27" fmla="*/ 77 h 129"/>
                  <a:gd name="T28" fmla="*/ 307 w 310"/>
                  <a:gd name="T29" fmla="*/ 104 h 129"/>
                  <a:gd name="T30" fmla="*/ 307 w 310"/>
                  <a:gd name="T31" fmla="*/ 104 h 129"/>
                  <a:gd name="T32" fmla="*/ 289 w 310"/>
                  <a:gd name="T33" fmla="*/ 123 h 129"/>
                  <a:gd name="T34" fmla="*/ 255 w 310"/>
                  <a:gd name="T35" fmla="*/ 129 h 129"/>
                  <a:gd name="T36" fmla="*/ 212 w 310"/>
                  <a:gd name="T37" fmla="*/ 129 h 129"/>
                  <a:gd name="T38" fmla="*/ 166 w 310"/>
                  <a:gd name="T39" fmla="*/ 117 h 129"/>
                  <a:gd name="T40" fmla="*/ 117 w 310"/>
                  <a:gd name="T41" fmla="*/ 104 h 129"/>
                  <a:gd name="T42" fmla="*/ 74 w 310"/>
                  <a:gd name="T43" fmla="*/ 89 h 129"/>
                  <a:gd name="T44" fmla="*/ 40 w 310"/>
                  <a:gd name="T45" fmla="*/ 74 h 12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0"/>
                  <a:gd name="T70" fmla="*/ 0 h 129"/>
                  <a:gd name="T71" fmla="*/ 310 w 310"/>
                  <a:gd name="T72" fmla="*/ 129 h 12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0" h="129">
                    <a:moveTo>
                      <a:pt x="40" y="74"/>
                    </a:moveTo>
                    <a:lnTo>
                      <a:pt x="12" y="46"/>
                    </a:lnTo>
                    <a:lnTo>
                      <a:pt x="0" y="21"/>
                    </a:lnTo>
                    <a:lnTo>
                      <a:pt x="6" y="6"/>
                    </a:lnTo>
                    <a:lnTo>
                      <a:pt x="34" y="0"/>
                    </a:lnTo>
                    <a:lnTo>
                      <a:pt x="74" y="6"/>
                    </a:lnTo>
                    <a:lnTo>
                      <a:pt x="138" y="28"/>
                    </a:lnTo>
                    <a:lnTo>
                      <a:pt x="200" y="49"/>
                    </a:lnTo>
                    <a:lnTo>
                      <a:pt x="255" y="67"/>
                    </a:lnTo>
                    <a:lnTo>
                      <a:pt x="273" y="74"/>
                    </a:lnTo>
                    <a:lnTo>
                      <a:pt x="289" y="74"/>
                    </a:lnTo>
                    <a:lnTo>
                      <a:pt x="310" y="77"/>
                    </a:lnTo>
                    <a:lnTo>
                      <a:pt x="307" y="104"/>
                    </a:lnTo>
                    <a:lnTo>
                      <a:pt x="289" y="123"/>
                    </a:lnTo>
                    <a:lnTo>
                      <a:pt x="255" y="129"/>
                    </a:lnTo>
                    <a:lnTo>
                      <a:pt x="212" y="129"/>
                    </a:lnTo>
                    <a:lnTo>
                      <a:pt x="166" y="117"/>
                    </a:lnTo>
                    <a:lnTo>
                      <a:pt x="117" y="104"/>
                    </a:lnTo>
                    <a:lnTo>
                      <a:pt x="74" y="89"/>
                    </a:lnTo>
                    <a:lnTo>
                      <a:pt x="40" y="7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67" name="Freeform 390"/>
              <p:cNvSpPr>
                <a:spLocks/>
              </p:cNvSpPr>
              <p:nvPr/>
            </p:nvSpPr>
            <p:spPr bwMode="auto">
              <a:xfrm>
                <a:off x="3792" y="3435"/>
                <a:ext cx="261" cy="102"/>
              </a:xfrm>
              <a:custGeom>
                <a:avLst/>
                <a:gdLst>
                  <a:gd name="T0" fmla="*/ 28 w 261"/>
                  <a:gd name="T1" fmla="*/ 59 h 102"/>
                  <a:gd name="T2" fmla="*/ 0 w 261"/>
                  <a:gd name="T3" fmla="*/ 25 h 102"/>
                  <a:gd name="T4" fmla="*/ 9 w 261"/>
                  <a:gd name="T5" fmla="*/ 0 h 102"/>
                  <a:gd name="T6" fmla="*/ 62 w 261"/>
                  <a:gd name="T7" fmla="*/ 6 h 102"/>
                  <a:gd name="T8" fmla="*/ 62 w 261"/>
                  <a:gd name="T9" fmla="*/ 6 h 102"/>
                  <a:gd name="T10" fmla="*/ 132 w 261"/>
                  <a:gd name="T11" fmla="*/ 31 h 102"/>
                  <a:gd name="T12" fmla="*/ 200 w 261"/>
                  <a:gd name="T13" fmla="*/ 46 h 102"/>
                  <a:gd name="T14" fmla="*/ 227 w 261"/>
                  <a:gd name="T15" fmla="*/ 59 h 102"/>
                  <a:gd name="T16" fmla="*/ 227 w 261"/>
                  <a:gd name="T17" fmla="*/ 59 h 102"/>
                  <a:gd name="T18" fmla="*/ 237 w 261"/>
                  <a:gd name="T19" fmla="*/ 59 h 102"/>
                  <a:gd name="T20" fmla="*/ 261 w 261"/>
                  <a:gd name="T21" fmla="*/ 62 h 102"/>
                  <a:gd name="T22" fmla="*/ 261 w 261"/>
                  <a:gd name="T23" fmla="*/ 89 h 102"/>
                  <a:gd name="T24" fmla="*/ 261 w 261"/>
                  <a:gd name="T25" fmla="*/ 89 h 102"/>
                  <a:gd name="T26" fmla="*/ 234 w 261"/>
                  <a:gd name="T27" fmla="*/ 102 h 102"/>
                  <a:gd name="T28" fmla="*/ 181 w 261"/>
                  <a:gd name="T29" fmla="*/ 102 h 102"/>
                  <a:gd name="T30" fmla="*/ 126 w 261"/>
                  <a:gd name="T31" fmla="*/ 89 h 102"/>
                  <a:gd name="T32" fmla="*/ 71 w 261"/>
                  <a:gd name="T33" fmla="*/ 74 h 102"/>
                  <a:gd name="T34" fmla="*/ 28 w 261"/>
                  <a:gd name="T35" fmla="*/ 59 h 10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1"/>
                  <a:gd name="T55" fmla="*/ 0 h 102"/>
                  <a:gd name="T56" fmla="*/ 261 w 261"/>
                  <a:gd name="T57" fmla="*/ 102 h 10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1" h="102">
                    <a:moveTo>
                      <a:pt x="28" y="59"/>
                    </a:moveTo>
                    <a:lnTo>
                      <a:pt x="0" y="25"/>
                    </a:lnTo>
                    <a:lnTo>
                      <a:pt x="9" y="0"/>
                    </a:lnTo>
                    <a:lnTo>
                      <a:pt x="62" y="6"/>
                    </a:lnTo>
                    <a:lnTo>
                      <a:pt x="132" y="31"/>
                    </a:lnTo>
                    <a:lnTo>
                      <a:pt x="200" y="46"/>
                    </a:lnTo>
                    <a:lnTo>
                      <a:pt x="227" y="59"/>
                    </a:lnTo>
                    <a:lnTo>
                      <a:pt x="237" y="59"/>
                    </a:lnTo>
                    <a:lnTo>
                      <a:pt x="261" y="62"/>
                    </a:lnTo>
                    <a:lnTo>
                      <a:pt x="261" y="89"/>
                    </a:lnTo>
                    <a:lnTo>
                      <a:pt x="234" y="102"/>
                    </a:lnTo>
                    <a:lnTo>
                      <a:pt x="181" y="102"/>
                    </a:lnTo>
                    <a:lnTo>
                      <a:pt x="126" y="89"/>
                    </a:lnTo>
                    <a:lnTo>
                      <a:pt x="71" y="74"/>
                    </a:lnTo>
                    <a:lnTo>
                      <a:pt x="28" y="59"/>
                    </a:ln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68" name="Freeform 391"/>
              <p:cNvSpPr>
                <a:spLocks/>
              </p:cNvSpPr>
              <p:nvPr/>
            </p:nvSpPr>
            <p:spPr bwMode="auto">
              <a:xfrm>
                <a:off x="3841" y="3454"/>
                <a:ext cx="200" cy="76"/>
              </a:xfrm>
              <a:custGeom>
                <a:avLst/>
                <a:gdLst>
                  <a:gd name="T0" fmla="*/ 178 w 200"/>
                  <a:gd name="T1" fmla="*/ 40 h 76"/>
                  <a:gd name="T2" fmla="*/ 154 w 200"/>
                  <a:gd name="T3" fmla="*/ 33 h 76"/>
                  <a:gd name="T4" fmla="*/ 99 w 200"/>
                  <a:gd name="T5" fmla="*/ 15 h 76"/>
                  <a:gd name="T6" fmla="*/ 43 w 200"/>
                  <a:gd name="T7" fmla="*/ 6 h 76"/>
                  <a:gd name="T8" fmla="*/ 43 w 200"/>
                  <a:gd name="T9" fmla="*/ 6 h 76"/>
                  <a:gd name="T10" fmla="*/ 13 w 200"/>
                  <a:gd name="T11" fmla="*/ 0 h 76"/>
                  <a:gd name="T12" fmla="*/ 0 w 200"/>
                  <a:gd name="T13" fmla="*/ 15 h 76"/>
                  <a:gd name="T14" fmla="*/ 28 w 200"/>
                  <a:gd name="T15" fmla="*/ 40 h 76"/>
                  <a:gd name="T16" fmla="*/ 28 w 200"/>
                  <a:gd name="T17" fmla="*/ 40 h 76"/>
                  <a:gd name="T18" fmla="*/ 68 w 200"/>
                  <a:gd name="T19" fmla="*/ 55 h 76"/>
                  <a:gd name="T20" fmla="*/ 123 w 200"/>
                  <a:gd name="T21" fmla="*/ 70 h 76"/>
                  <a:gd name="T22" fmla="*/ 172 w 200"/>
                  <a:gd name="T23" fmla="*/ 76 h 76"/>
                  <a:gd name="T24" fmla="*/ 194 w 200"/>
                  <a:gd name="T25" fmla="*/ 70 h 76"/>
                  <a:gd name="T26" fmla="*/ 194 w 200"/>
                  <a:gd name="T27" fmla="*/ 70 h 76"/>
                  <a:gd name="T28" fmla="*/ 200 w 200"/>
                  <a:gd name="T29" fmla="*/ 49 h 76"/>
                  <a:gd name="T30" fmla="*/ 188 w 200"/>
                  <a:gd name="T31" fmla="*/ 40 h 76"/>
                  <a:gd name="T32" fmla="*/ 178 w 200"/>
                  <a:gd name="T33" fmla="*/ 4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0"/>
                  <a:gd name="T52" fmla="*/ 0 h 76"/>
                  <a:gd name="T53" fmla="*/ 200 w 200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0" h="76">
                    <a:moveTo>
                      <a:pt x="178" y="40"/>
                    </a:moveTo>
                    <a:lnTo>
                      <a:pt x="154" y="33"/>
                    </a:lnTo>
                    <a:lnTo>
                      <a:pt x="99" y="15"/>
                    </a:lnTo>
                    <a:lnTo>
                      <a:pt x="43" y="6"/>
                    </a:lnTo>
                    <a:lnTo>
                      <a:pt x="13" y="0"/>
                    </a:lnTo>
                    <a:lnTo>
                      <a:pt x="0" y="15"/>
                    </a:lnTo>
                    <a:lnTo>
                      <a:pt x="28" y="40"/>
                    </a:lnTo>
                    <a:lnTo>
                      <a:pt x="68" y="55"/>
                    </a:lnTo>
                    <a:lnTo>
                      <a:pt x="123" y="70"/>
                    </a:lnTo>
                    <a:lnTo>
                      <a:pt x="172" y="76"/>
                    </a:lnTo>
                    <a:lnTo>
                      <a:pt x="194" y="70"/>
                    </a:lnTo>
                    <a:lnTo>
                      <a:pt x="200" y="49"/>
                    </a:lnTo>
                    <a:lnTo>
                      <a:pt x="188" y="40"/>
                    </a:lnTo>
                    <a:lnTo>
                      <a:pt x="178" y="40"/>
                    </a:ln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69" name="Freeform 392"/>
              <p:cNvSpPr>
                <a:spLocks/>
              </p:cNvSpPr>
              <p:nvPr/>
            </p:nvSpPr>
            <p:spPr bwMode="auto">
              <a:xfrm>
                <a:off x="3368" y="2511"/>
                <a:ext cx="756" cy="921"/>
              </a:xfrm>
              <a:custGeom>
                <a:avLst/>
                <a:gdLst>
                  <a:gd name="T0" fmla="*/ 157 w 756"/>
                  <a:gd name="T1" fmla="*/ 577 h 921"/>
                  <a:gd name="T2" fmla="*/ 197 w 756"/>
                  <a:gd name="T3" fmla="*/ 559 h 921"/>
                  <a:gd name="T4" fmla="*/ 268 w 756"/>
                  <a:gd name="T5" fmla="*/ 565 h 921"/>
                  <a:gd name="T6" fmla="*/ 335 w 756"/>
                  <a:gd name="T7" fmla="*/ 580 h 921"/>
                  <a:gd name="T8" fmla="*/ 344 w 756"/>
                  <a:gd name="T9" fmla="*/ 571 h 921"/>
                  <a:gd name="T10" fmla="*/ 344 w 756"/>
                  <a:gd name="T11" fmla="*/ 525 h 921"/>
                  <a:gd name="T12" fmla="*/ 317 w 756"/>
                  <a:gd name="T13" fmla="*/ 470 h 921"/>
                  <a:gd name="T14" fmla="*/ 274 w 756"/>
                  <a:gd name="T15" fmla="*/ 427 h 921"/>
                  <a:gd name="T16" fmla="*/ 252 w 756"/>
                  <a:gd name="T17" fmla="*/ 414 h 921"/>
                  <a:gd name="T18" fmla="*/ 191 w 756"/>
                  <a:gd name="T19" fmla="*/ 393 h 921"/>
                  <a:gd name="T20" fmla="*/ 108 w 756"/>
                  <a:gd name="T21" fmla="*/ 353 h 921"/>
                  <a:gd name="T22" fmla="*/ 34 w 756"/>
                  <a:gd name="T23" fmla="*/ 310 h 921"/>
                  <a:gd name="T24" fmla="*/ 0 w 756"/>
                  <a:gd name="T25" fmla="*/ 264 h 921"/>
                  <a:gd name="T26" fmla="*/ 0 w 756"/>
                  <a:gd name="T27" fmla="*/ 249 h 921"/>
                  <a:gd name="T28" fmla="*/ 80 w 756"/>
                  <a:gd name="T29" fmla="*/ 227 h 921"/>
                  <a:gd name="T30" fmla="*/ 151 w 756"/>
                  <a:gd name="T31" fmla="*/ 199 h 921"/>
                  <a:gd name="T32" fmla="*/ 151 w 756"/>
                  <a:gd name="T33" fmla="*/ 181 h 921"/>
                  <a:gd name="T34" fmla="*/ 111 w 756"/>
                  <a:gd name="T35" fmla="*/ 150 h 921"/>
                  <a:gd name="T36" fmla="*/ 53 w 756"/>
                  <a:gd name="T37" fmla="*/ 110 h 921"/>
                  <a:gd name="T38" fmla="*/ 7 w 756"/>
                  <a:gd name="T39" fmla="*/ 64 h 921"/>
                  <a:gd name="T40" fmla="*/ 0 w 756"/>
                  <a:gd name="T41" fmla="*/ 49 h 921"/>
                  <a:gd name="T42" fmla="*/ 46 w 756"/>
                  <a:gd name="T43" fmla="*/ 0 h 921"/>
                  <a:gd name="T44" fmla="*/ 117 w 756"/>
                  <a:gd name="T45" fmla="*/ 49 h 921"/>
                  <a:gd name="T46" fmla="*/ 169 w 756"/>
                  <a:gd name="T47" fmla="*/ 92 h 921"/>
                  <a:gd name="T48" fmla="*/ 212 w 756"/>
                  <a:gd name="T49" fmla="*/ 126 h 921"/>
                  <a:gd name="T50" fmla="*/ 255 w 756"/>
                  <a:gd name="T51" fmla="*/ 150 h 921"/>
                  <a:gd name="T52" fmla="*/ 283 w 756"/>
                  <a:gd name="T53" fmla="*/ 166 h 921"/>
                  <a:gd name="T54" fmla="*/ 283 w 756"/>
                  <a:gd name="T55" fmla="*/ 166 h 921"/>
                  <a:gd name="T56" fmla="*/ 452 w 756"/>
                  <a:gd name="T57" fmla="*/ 298 h 921"/>
                  <a:gd name="T58" fmla="*/ 461 w 756"/>
                  <a:gd name="T59" fmla="*/ 310 h 921"/>
                  <a:gd name="T60" fmla="*/ 479 w 756"/>
                  <a:gd name="T61" fmla="*/ 325 h 921"/>
                  <a:gd name="T62" fmla="*/ 495 w 756"/>
                  <a:gd name="T63" fmla="*/ 353 h 921"/>
                  <a:gd name="T64" fmla="*/ 522 w 756"/>
                  <a:gd name="T65" fmla="*/ 387 h 921"/>
                  <a:gd name="T66" fmla="*/ 550 w 756"/>
                  <a:gd name="T67" fmla="*/ 427 h 921"/>
                  <a:gd name="T68" fmla="*/ 578 w 756"/>
                  <a:gd name="T69" fmla="*/ 470 h 921"/>
                  <a:gd name="T70" fmla="*/ 611 w 756"/>
                  <a:gd name="T71" fmla="*/ 522 h 921"/>
                  <a:gd name="T72" fmla="*/ 639 w 756"/>
                  <a:gd name="T73" fmla="*/ 571 h 921"/>
                  <a:gd name="T74" fmla="*/ 673 w 756"/>
                  <a:gd name="T75" fmla="*/ 620 h 921"/>
                  <a:gd name="T76" fmla="*/ 694 w 756"/>
                  <a:gd name="T77" fmla="*/ 669 h 921"/>
                  <a:gd name="T78" fmla="*/ 722 w 756"/>
                  <a:gd name="T79" fmla="*/ 715 h 921"/>
                  <a:gd name="T80" fmla="*/ 740 w 756"/>
                  <a:gd name="T81" fmla="*/ 765 h 921"/>
                  <a:gd name="T82" fmla="*/ 750 w 756"/>
                  <a:gd name="T83" fmla="*/ 804 h 921"/>
                  <a:gd name="T84" fmla="*/ 756 w 756"/>
                  <a:gd name="T85" fmla="*/ 841 h 921"/>
                  <a:gd name="T86" fmla="*/ 756 w 756"/>
                  <a:gd name="T87" fmla="*/ 875 h 921"/>
                  <a:gd name="T88" fmla="*/ 740 w 756"/>
                  <a:gd name="T89" fmla="*/ 897 h 921"/>
                  <a:gd name="T90" fmla="*/ 716 w 756"/>
                  <a:gd name="T91" fmla="*/ 915 h 921"/>
                  <a:gd name="T92" fmla="*/ 685 w 756"/>
                  <a:gd name="T93" fmla="*/ 921 h 921"/>
                  <a:gd name="T94" fmla="*/ 633 w 756"/>
                  <a:gd name="T95" fmla="*/ 915 h 921"/>
                  <a:gd name="T96" fmla="*/ 590 w 756"/>
                  <a:gd name="T97" fmla="*/ 903 h 921"/>
                  <a:gd name="T98" fmla="*/ 513 w 756"/>
                  <a:gd name="T99" fmla="*/ 875 h 921"/>
                  <a:gd name="T100" fmla="*/ 446 w 756"/>
                  <a:gd name="T101" fmla="*/ 847 h 921"/>
                  <a:gd name="T102" fmla="*/ 390 w 756"/>
                  <a:gd name="T103" fmla="*/ 820 h 921"/>
                  <a:gd name="T104" fmla="*/ 341 w 756"/>
                  <a:gd name="T105" fmla="*/ 786 h 921"/>
                  <a:gd name="T106" fmla="*/ 301 w 756"/>
                  <a:gd name="T107" fmla="*/ 749 h 921"/>
                  <a:gd name="T108" fmla="*/ 261 w 756"/>
                  <a:gd name="T109" fmla="*/ 715 h 921"/>
                  <a:gd name="T110" fmla="*/ 234 w 756"/>
                  <a:gd name="T111" fmla="*/ 682 h 921"/>
                  <a:gd name="T112" fmla="*/ 212 w 756"/>
                  <a:gd name="T113" fmla="*/ 654 h 921"/>
                  <a:gd name="T114" fmla="*/ 197 w 756"/>
                  <a:gd name="T115" fmla="*/ 626 h 921"/>
                  <a:gd name="T116" fmla="*/ 179 w 756"/>
                  <a:gd name="T117" fmla="*/ 605 h 92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6"/>
                  <a:gd name="T178" fmla="*/ 0 h 921"/>
                  <a:gd name="T179" fmla="*/ 756 w 756"/>
                  <a:gd name="T180" fmla="*/ 921 h 92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6" h="921">
                    <a:moveTo>
                      <a:pt x="169" y="599"/>
                    </a:moveTo>
                    <a:lnTo>
                      <a:pt x="157" y="577"/>
                    </a:lnTo>
                    <a:lnTo>
                      <a:pt x="169" y="565"/>
                    </a:lnTo>
                    <a:lnTo>
                      <a:pt x="197" y="559"/>
                    </a:lnTo>
                    <a:lnTo>
                      <a:pt x="228" y="565"/>
                    </a:lnTo>
                    <a:lnTo>
                      <a:pt x="268" y="565"/>
                    </a:lnTo>
                    <a:lnTo>
                      <a:pt x="307" y="577"/>
                    </a:lnTo>
                    <a:lnTo>
                      <a:pt x="335" y="580"/>
                    </a:lnTo>
                    <a:lnTo>
                      <a:pt x="344" y="571"/>
                    </a:lnTo>
                    <a:lnTo>
                      <a:pt x="350" y="553"/>
                    </a:lnTo>
                    <a:lnTo>
                      <a:pt x="344" y="525"/>
                    </a:lnTo>
                    <a:lnTo>
                      <a:pt x="329" y="497"/>
                    </a:lnTo>
                    <a:lnTo>
                      <a:pt x="317" y="470"/>
                    </a:lnTo>
                    <a:lnTo>
                      <a:pt x="295" y="442"/>
                    </a:lnTo>
                    <a:lnTo>
                      <a:pt x="274" y="427"/>
                    </a:lnTo>
                    <a:lnTo>
                      <a:pt x="252" y="414"/>
                    </a:lnTo>
                    <a:lnTo>
                      <a:pt x="225" y="405"/>
                    </a:lnTo>
                    <a:lnTo>
                      <a:pt x="191" y="393"/>
                    </a:lnTo>
                    <a:lnTo>
                      <a:pt x="151" y="378"/>
                    </a:lnTo>
                    <a:lnTo>
                      <a:pt x="108" y="353"/>
                    </a:lnTo>
                    <a:lnTo>
                      <a:pt x="68" y="331"/>
                    </a:lnTo>
                    <a:lnTo>
                      <a:pt x="34" y="310"/>
                    </a:lnTo>
                    <a:lnTo>
                      <a:pt x="13" y="282"/>
                    </a:lnTo>
                    <a:lnTo>
                      <a:pt x="0" y="264"/>
                    </a:lnTo>
                    <a:lnTo>
                      <a:pt x="0" y="249"/>
                    </a:lnTo>
                    <a:lnTo>
                      <a:pt x="34" y="233"/>
                    </a:lnTo>
                    <a:lnTo>
                      <a:pt x="80" y="227"/>
                    </a:lnTo>
                    <a:lnTo>
                      <a:pt x="123" y="221"/>
                    </a:lnTo>
                    <a:lnTo>
                      <a:pt x="151" y="199"/>
                    </a:lnTo>
                    <a:lnTo>
                      <a:pt x="151" y="181"/>
                    </a:lnTo>
                    <a:lnTo>
                      <a:pt x="136" y="166"/>
                    </a:lnTo>
                    <a:lnTo>
                      <a:pt x="111" y="150"/>
                    </a:lnTo>
                    <a:lnTo>
                      <a:pt x="83" y="126"/>
                    </a:lnTo>
                    <a:lnTo>
                      <a:pt x="53" y="110"/>
                    </a:lnTo>
                    <a:lnTo>
                      <a:pt x="28" y="89"/>
                    </a:lnTo>
                    <a:lnTo>
                      <a:pt x="7" y="64"/>
                    </a:lnTo>
                    <a:lnTo>
                      <a:pt x="0" y="49"/>
                    </a:lnTo>
                    <a:lnTo>
                      <a:pt x="7" y="6"/>
                    </a:lnTo>
                    <a:lnTo>
                      <a:pt x="46" y="0"/>
                    </a:lnTo>
                    <a:lnTo>
                      <a:pt x="117" y="49"/>
                    </a:lnTo>
                    <a:lnTo>
                      <a:pt x="142" y="70"/>
                    </a:lnTo>
                    <a:lnTo>
                      <a:pt x="169" y="92"/>
                    </a:lnTo>
                    <a:lnTo>
                      <a:pt x="191" y="116"/>
                    </a:lnTo>
                    <a:lnTo>
                      <a:pt x="212" y="126"/>
                    </a:lnTo>
                    <a:lnTo>
                      <a:pt x="234" y="144"/>
                    </a:lnTo>
                    <a:lnTo>
                      <a:pt x="255" y="150"/>
                    </a:lnTo>
                    <a:lnTo>
                      <a:pt x="274" y="159"/>
                    </a:lnTo>
                    <a:lnTo>
                      <a:pt x="283" y="166"/>
                    </a:lnTo>
                    <a:lnTo>
                      <a:pt x="452" y="298"/>
                    </a:lnTo>
                    <a:lnTo>
                      <a:pt x="455" y="304"/>
                    </a:lnTo>
                    <a:lnTo>
                      <a:pt x="461" y="310"/>
                    </a:lnTo>
                    <a:lnTo>
                      <a:pt x="467" y="316"/>
                    </a:lnTo>
                    <a:lnTo>
                      <a:pt x="479" y="325"/>
                    </a:lnTo>
                    <a:lnTo>
                      <a:pt x="486" y="344"/>
                    </a:lnTo>
                    <a:lnTo>
                      <a:pt x="495" y="353"/>
                    </a:lnTo>
                    <a:lnTo>
                      <a:pt x="507" y="371"/>
                    </a:lnTo>
                    <a:lnTo>
                      <a:pt x="522" y="387"/>
                    </a:lnTo>
                    <a:lnTo>
                      <a:pt x="535" y="408"/>
                    </a:lnTo>
                    <a:lnTo>
                      <a:pt x="550" y="427"/>
                    </a:lnTo>
                    <a:lnTo>
                      <a:pt x="562" y="448"/>
                    </a:lnTo>
                    <a:lnTo>
                      <a:pt x="578" y="470"/>
                    </a:lnTo>
                    <a:lnTo>
                      <a:pt x="596" y="494"/>
                    </a:lnTo>
                    <a:lnTo>
                      <a:pt x="611" y="522"/>
                    </a:lnTo>
                    <a:lnTo>
                      <a:pt x="627" y="543"/>
                    </a:lnTo>
                    <a:lnTo>
                      <a:pt x="639" y="571"/>
                    </a:lnTo>
                    <a:lnTo>
                      <a:pt x="658" y="593"/>
                    </a:lnTo>
                    <a:lnTo>
                      <a:pt x="673" y="620"/>
                    </a:lnTo>
                    <a:lnTo>
                      <a:pt x="685" y="642"/>
                    </a:lnTo>
                    <a:lnTo>
                      <a:pt x="694" y="669"/>
                    </a:lnTo>
                    <a:lnTo>
                      <a:pt x="713" y="694"/>
                    </a:lnTo>
                    <a:lnTo>
                      <a:pt x="722" y="715"/>
                    </a:lnTo>
                    <a:lnTo>
                      <a:pt x="728" y="743"/>
                    </a:lnTo>
                    <a:lnTo>
                      <a:pt x="740" y="765"/>
                    </a:lnTo>
                    <a:lnTo>
                      <a:pt x="744" y="786"/>
                    </a:lnTo>
                    <a:lnTo>
                      <a:pt x="750" y="804"/>
                    </a:lnTo>
                    <a:lnTo>
                      <a:pt x="756" y="826"/>
                    </a:lnTo>
                    <a:lnTo>
                      <a:pt x="756" y="841"/>
                    </a:lnTo>
                    <a:lnTo>
                      <a:pt x="756" y="860"/>
                    </a:lnTo>
                    <a:lnTo>
                      <a:pt x="756" y="875"/>
                    </a:lnTo>
                    <a:lnTo>
                      <a:pt x="750" y="887"/>
                    </a:lnTo>
                    <a:lnTo>
                      <a:pt x="740" y="897"/>
                    </a:lnTo>
                    <a:lnTo>
                      <a:pt x="734" y="903"/>
                    </a:lnTo>
                    <a:lnTo>
                      <a:pt x="716" y="915"/>
                    </a:lnTo>
                    <a:lnTo>
                      <a:pt x="701" y="915"/>
                    </a:lnTo>
                    <a:lnTo>
                      <a:pt x="685" y="921"/>
                    </a:lnTo>
                    <a:lnTo>
                      <a:pt x="661" y="915"/>
                    </a:lnTo>
                    <a:lnTo>
                      <a:pt x="633" y="915"/>
                    </a:lnTo>
                    <a:lnTo>
                      <a:pt x="590" y="903"/>
                    </a:lnTo>
                    <a:lnTo>
                      <a:pt x="550" y="894"/>
                    </a:lnTo>
                    <a:lnTo>
                      <a:pt x="513" y="875"/>
                    </a:lnTo>
                    <a:lnTo>
                      <a:pt x="479" y="866"/>
                    </a:lnTo>
                    <a:lnTo>
                      <a:pt x="446" y="847"/>
                    </a:lnTo>
                    <a:lnTo>
                      <a:pt x="418" y="832"/>
                    </a:lnTo>
                    <a:lnTo>
                      <a:pt x="390" y="820"/>
                    </a:lnTo>
                    <a:lnTo>
                      <a:pt x="363" y="804"/>
                    </a:lnTo>
                    <a:lnTo>
                      <a:pt x="341" y="786"/>
                    </a:lnTo>
                    <a:lnTo>
                      <a:pt x="317" y="765"/>
                    </a:lnTo>
                    <a:lnTo>
                      <a:pt x="301" y="749"/>
                    </a:lnTo>
                    <a:lnTo>
                      <a:pt x="280" y="731"/>
                    </a:lnTo>
                    <a:lnTo>
                      <a:pt x="261" y="715"/>
                    </a:lnTo>
                    <a:lnTo>
                      <a:pt x="252" y="697"/>
                    </a:lnTo>
                    <a:lnTo>
                      <a:pt x="234" y="682"/>
                    </a:lnTo>
                    <a:lnTo>
                      <a:pt x="225" y="669"/>
                    </a:lnTo>
                    <a:lnTo>
                      <a:pt x="212" y="654"/>
                    </a:lnTo>
                    <a:lnTo>
                      <a:pt x="200" y="642"/>
                    </a:lnTo>
                    <a:lnTo>
                      <a:pt x="197" y="626"/>
                    </a:lnTo>
                    <a:lnTo>
                      <a:pt x="185" y="614"/>
                    </a:lnTo>
                    <a:lnTo>
                      <a:pt x="179" y="605"/>
                    </a:lnTo>
                    <a:lnTo>
                      <a:pt x="169" y="599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70" name="Freeform 393"/>
              <p:cNvSpPr>
                <a:spLocks/>
              </p:cNvSpPr>
              <p:nvPr/>
            </p:nvSpPr>
            <p:spPr bwMode="auto">
              <a:xfrm>
                <a:off x="3402" y="2538"/>
                <a:ext cx="728" cy="876"/>
              </a:xfrm>
              <a:custGeom>
                <a:avLst/>
                <a:gdLst>
                  <a:gd name="T0" fmla="*/ 157 w 728"/>
                  <a:gd name="T1" fmla="*/ 566 h 876"/>
                  <a:gd name="T2" fmla="*/ 194 w 728"/>
                  <a:gd name="T3" fmla="*/ 553 h 876"/>
                  <a:gd name="T4" fmla="*/ 261 w 728"/>
                  <a:gd name="T5" fmla="*/ 559 h 876"/>
                  <a:gd name="T6" fmla="*/ 316 w 728"/>
                  <a:gd name="T7" fmla="*/ 572 h 876"/>
                  <a:gd name="T8" fmla="*/ 335 w 728"/>
                  <a:gd name="T9" fmla="*/ 559 h 876"/>
                  <a:gd name="T10" fmla="*/ 335 w 728"/>
                  <a:gd name="T11" fmla="*/ 523 h 876"/>
                  <a:gd name="T12" fmla="*/ 316 w 728"/>
                  <a:gd name="T13" fmla="*/ 467 h 876"/>
                  <a:gd name="T14" fmla="*/ 280 w 728"/>
                  <a:gd name="T15" fmla="*/ 415 h 876"/>
                  <a:gd name="T16" fmla="*/ 234 w 728"/>
                  <a:gd name="T17" fmla="*/ 387 h 876"/>
                  <a:gd name="T18" fmla="*/ 206 w 728"/>
                  <a:gd name="T19" fmla="*/ 378 h 876"/>
                  <a:gd name="T20" fmla="*/ 123 w 728"/>
                  <a:gd name="T21" fmla="*/ 344 h 876"/>
                  <a:gd name="T22" fmla="*/ 46 w 728"/>
                  <a:gd name="T23" fmla="*/ 298 h 876"/>
                  <a:gd name="T24" fmla="*/ 0 w 728"/>
                  <a:gd name="T25" fmla="*/ 255 h 876"/>
                  <a:gd name="T26" fmla="*/ 0 w 728"/>
                  <a:gd name="T27" fmla="*/ 237 h 876"/>
                  <a:gd name="T28" fmla="*/ 46 w 728"/>
                  <a:gd name="T29" fmla="*/ 222 h 876"/>
                  <a:gd name="T30" fmla="*/ 102 w 728"/>
                  <a:gd name="T31" fmla="*/ 222 h 876"/>
                  <a:gd name="T32" fmla="*/ 157 w 728"/>
                  <a:gd name="T33" fmla="*/ 215 h 876"/>
                  <a:gd name="T34" fmla="*/ 166 w 728"/>
                  <a:gd name="T35" fmla="*/ 206 h 876"/>
                  <a:gd name="T36" fmla="*/ 151 w 728"/>
                  <a:gd name="T37" fmla="*/ 172 h 876"/>
                  <a:gd name="T38" fmla="*/ 95 w 728"/>
                  <a:gd name="T39" fmla="*/ 126 h 876"/>
                  <a:gd name="T40" fmla="*/ 34 w 728"/>
                  <a:gd name="T41" fmla="*/ 83 h 876"/>
                  <a:gd name="T42" fmla="*/ 0 w 728"/>
                  <a:gd name="T43" fmla="*/ 37 h 876"/>
                  <a:gd name="T44" fmla="*/ 0 w 728"/>
                  <a:gd name="T45" fmla="*/ 0 h 876"/>
                  <a:gd name="T46" fmla="*/ 102 w 728"/>
                  <a:gd name="T47" fmla="*/ 56 h 876"/>
                  <a:gd name="T48" fmla="*/ 129 w 728"/>
                  <a:gd name="T49" fmla="*/ 83 h 876"/>
                  <a:gd name="T50" fmla="*/ 191 w 728"/>
                  <a:gd name="T51" fmla="*/ 123 h 876"/>
                  <a:gd name="T52" fmla="*/ 234 w 728"/>
                  <a:gd name="T53" fmla="*/ 145 h 876"/>
                  <a:gd name="T54" fmla="*/ 249 w 728"/>
                  <a:gd name="T55" fmla="*/ 154 h 876"/>
                  <a:gd name="T56" fmla="*/ 433 w 728"/>
                  <a:gd name="T57" fmla="*/ 289 h 876"/>
                  <a:gd name="T58" fmla="*/ 439 w 728"/>
                  <a:gd name="T59" fmla="*/ 295 h 876"/>
                  <a:gd name="T60" fmla="*/ 452 w 728"/>
                  <a:gd name="T61" fmla="*/ 304 h 876"/>
                  <a:gd name="T62" fmla="*/ 467 w 728"/>
                  <a:gd name="T63" fmla="*/ 326 h 876"/>
                  <a:gd name="T64" fmla="*/ 488 w 728"/>
                  <a:gd name="T65" fmla="*/ 360 h 876"/>
                  <a:gd name="T66" fmla="*/ 516 w 728"/>
                  <a:gd name="T67" fmla="*/ 394 h 876"/>
                  <a:gd name="T68" fmla="*/ 544 w 728"/>
                  <a:gd name="T69" fmla="*/ 433 h 876"/>
                  <a:gd name="T70" fmla="*/ 571 w 728"/>
                  <a:gd name="T71" fmla="*/ 476 h 876"/>
                  <a:gd name="T72" fmla="*/ 605 w 728"/>
                  <a:gd name="T73" fmla="*/ 523 h 876"/>
                  <a:gd name="T74" fmla="*/ 633 w 728"/>
                  <a:gd name="T75" fmla="*/ 572 h 876"/>
                  <a:gd name="T76" fmla="*/ 660 w 728"/>
                  <a:gd name="T77" fmla="*/ 621 h 876"/>
                  <a:gd name="T78" fmla="*/ 682 w 728"/>
                  <a:gd name="T79" fmla="*/ 667 h 876"/>
                  <a:gd name="T80" fmla="*/ 706 w 728"/>
                  <a:gd name="T81" fmla="*/ 710 h 876"/>
                  <a:gd name="T82" fmla="*/ 716 w 728"/>
                  <a:gd name="T83" fmla="*/ 753 h 876"/>
                  <a:gd name="T84" fmla="*/ 728 w 728"/>
                  <a:gd name="T85" fmla="*/ 787 h 876"/>
                  <a:gd name="T86" fmla="*/ 728 w 728"/>
                  <a:gd name="T87" fmla="*/ 820 h 876"/>
                  <a:gd name="T88" fmla="*/ 716 w 728"/>
                  <a:gd name="T89" fmla="*/ 848 h 876"/>
                  <a:gd name="T90" fmla="*/ 700 w 728"/>
                  <a:gd name="T91" fmla="*/ 867 h 876"/>
                  <a:gd name="T92" fmla="*/ 667 w 728"/>
                  <a:gd name="T93" fmla="*/ 876 h 876"/>
                  <a:gd name="T94" fmla="*/ 627 w 728"/>
                  <a:gd name="T95" fmla="*/ 876 h 876"/>
                  <a:gd name="T96" fmla="*/ 599 w 728"/>
                  <a:gd name="T97" fmla="*/ 870 h 876"/>
                  <a:gd name="T98" fmla="*/ 510 w 728"/>
                  <a:gd name="T99" fmla="*/ 842 h 876"/>
                  <a:gd name="T100" fmla="*/ 439 w 728"/>
                  <a:gd name="T101" fmla="*/ 814 h 876"/>
                  <a:gd name="T102" fmla="*/ 378 w 728"/>
                  <a:gd name="T103" fmla="*/ 784 h 876"/>
                  <a:gd name="T104" fmla="*/ 323 w 728"/>
                  <a:gd name="T105" fmla="*/ 744 h 876"/>
                  <a:gd name="T106" fmla="*/ 283 w 728"/>
                  <a:gd name="T107" fmla="*/ 710 h 876"/>
                  <a:gd name="T108" fmla="*/ 246 w 728"/>
                  <a:gd name="T109" fmla="*/ 670 h 876"/>
                  <a:gd name="T110" fmla="*/ 218 w 728"/>
                  <a:gd name="T111" fmla="*/ 639 h 876"/>
                  <a:gd name="T112" fmla="*/ 191 w 728"/>
                  <a:gd name="T113" fmla="*/ 612 h 876"/>
                  <a:gd name="T114" fmla="*/ 166 w 728"/>
                  <a:gd name="T115" fmla="*/ 587 h 8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28"/>
                  <a:gd name="T175" fmla="*/ 0 h 876"/>
                  <a:gd name="T176" fmla="*/ 728 w 728"/>
                  <a:gd name="T177" fmla="*/ 876 h 87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28" h="876">
                    <a:moveTo>
                      <a:pt x="166" y="587"/>
                    </a:moveTo>
                    <a:lnTo>
                      <a:pt x="157" y="566"/>
                    </a:lnTo>
                    <a:lnTo>
                      <a:pt x="166" y="559"/>
                    </a:lnTo>
                    <a:lnTo>
                      <a:pt x="194" y="553"/>
                    </a:lnTo>
                    <a:lnTo>
                      <a:pt x="221" y="553"/>
                    </a:lnTo>
                    <a:lnTo>
                      <a:pt x="261" y="559"/>
                    </a:lnTo>
                    <a:lnTo>
                      <a:pt x="295" y="566"/>
                    </a:lnTo>
                    <a:lnTo>
                      <a:pt x="316" y="572"/>
                    </a:lnTo>
                    <a:lnTo>
                      <a:pt x="335" y="559"/>
                    </a:lnTo>
                    <a:lnTo>
                      <a:pt x="338" y="544"/>
                    </a:lnTo>
                    <a:lnTo>
                      <a:pt x="335" y="523"/>
                    </a:lnTo>
                    <a:lnTo>
                      <a:pt x="329" y="495"/>
                    </a:lnTo>
                    <a:lnTo>
                      <a:pt x="316" y="467"/>
                    </a:lnTo>
                    <a:lnTo>
                      <a:pt x="301" y="440"/>
                    </a:lnTo>
                    <a:lnTo>
                      <a:pt x="280" y="415"/>
                    </a:lnTo>
                    <a:lnTo>
                      <a:pt x="255" y="394"/>
                    </a:lnTo>
                    <a:lnTo>
                      <a:pt x="234" y="387"/>
                    </a:lnTo>
                    <a:lnTo>
                      <a:pt x="206" y="378"/>
                    </a:lnTo>
                    <a:lnTo>
                      <a:pt x="166" y="360"/>
                    </a:lnTo>
                    <a:lnTo>
                      <a:pt x="123" y="344"/>
                    </a:lnTo>
                    <a:lnTo>
                      <a:pt x="83" y="323"/>
                    </a:lnTo>
                    <a:lnTo>
                      <a:pt x="46" y="298"/>
                    </a:lnTo>
                    <a:lnTo>
                      <a:pt x="12" y="271"/>
                    </a:lnTo>
                    <a:lnTo>
                      <a:pt x="0" y="255"/>
                    </a:lnTo>
                    <a:lnTo>
                      <a:pt x="0" y="237"/>
                    </a:lnTo>
                    <a:lnTo>
                      <a:pt x="19" y="228"/>
                    </a:lnTo>
                    <a:lnTo>
                      <a:pt x="46" y="222"/>
                    </a:lnTo>
                    <a:lnTo>
                      <a:pt x="74" y="222"/>
                    </a:lnTo>
                    <a:lnTo>
                      <a:pt x="102" y="222"/>
                    </a:lnTo>
                    <a:lnTo>
                      <a:pt x="135" y="222"/>
                    </a:lnTo>
                    <a:lnTo>
                      <a:pt x="157" y="215"/>
                    </a:lnTo>
                    <a:lnTo>
                      <a:pt x="166" y="206"/>
                    </a:lnTo>
                    <a:lnTo>
                      <a:pt x="166" y="188"/>
                    </a:lnTo>
                    <a:lnTo>
                      <a:pt x="151" y="172"/>
                    </a:lnTo>
                    <a:lnTo>
                      <a:pt x="129" y="151"/>
                    </a:lnTo>
                    <a:lnTo>
                      <a:pt x="95" y="126"/>
                    </a:lnTo>
                    <a:lnTo>
                      <a:pt x="62" y="105"/>
                    </a:lnTo>
                    <a:lnTo>
                      <a:pt x="34" y="83"/>
                    </a:lnTo>
                    <a:lnTo>
                      <a:pt x="12" y="62"/>
                    </a:lnTo>
                    <a:lnTo>
                      <a:pt x="0" y="37"/>
                    </a:lnTo>
                    <a:lnTo>
                      <a:pt x="0" y="0"/>
                    </a:lnTo>
                    <a:lnTo>
                      <a:pt x="34" y="7"/>
                    </a:lnTo>
                    <a:lnTo>
                      <a:pt x="102" y="56"/>
                    </a:lnTo>
                    <a:lnTo>
                      <a:pt x="129" y="83"/>
                    </a:lnTo>
                    <a:lnTo>
                      <a:pt x="163" y="105"/>
                    </a:lnTo>
                    <a:lnTo>
                      <a:pt x="191" y="123"/>
                    </a:lnTo>
                    <a:lnTo>
                      <a:pt x="212" y="139"/>
                    </a:lnTo>
                    <a:lnTo>
                      <a:pt x="234" y="145"/>
                    </a:lnTo>
                    <a:lnTo>
                      <a:pt x="246" y="151"/>
                    </a:lnTo>
                    <a:lnTo>
                      <a:pt x="249" y="154"/>
                    </a:lnTo>
                    <a:lnTo>
                      <a:pt x="433" y="289"/>
                    </a:lnTo>
                    <a:lnTo>
                      <a:pt x="439" y="295"/>
                    </a:lnTo>
                    <a:lnTo>
                      <a:pt x="445" y="298"/>
                    </a:lnTo>
                    <a:lnTo>
                      <a:pt x="452" y="304"/>
                    </a:lnTo>
                    <a:lnTo>
                      <a:pt x="455" y="317"/>
                    </a:lnTo>
                    <a:lnTo>
                      <a:pt x="467" y="326"/>
                    </a:lnTo>
                    <a:lnTo>
                      <a:pt x="479" y="344"/>
                    </a:lnTo>
                    <a:lnTo>
                      <a:pt x="488" y="360"/>
                    </a:lnTo>
                    <a:lnTo>
                      <a:pt x="501" y="378"/>
                    </a:lnTo>
                    <a:lnTo>
                      <a:pt x="516" y="394"/>
                    </a:lnTo>
                    <a:lnTo>
                      <a:pt x="528" y="409"/>
                    </a:lnTo>
                    <a:lnTo>
                      <a:pt x="544" y="433"/>
                    </a:lnTo>
                    <a:lnTo>
                      <a:pt x="556" y="455"/>
                    </a:lnTo>
                    <a:lnTo>
                      <a:pt x="571" y="476"/>
                    </a:lnTo>
                    <a:lnTo>
                      <a:pt x="590" y="498"/>
                    </a:lnTo>
                    <a:lnTo>
                      <a:pt x="605" y="523"/>
                    </a:lnTo>
                    <a:lnTo>
                      <a:pt x="617" y="550"/>
                    </a:lnTo>
                    <a:lnTo>
                      <a:pt x="633" y="572"/>
                    </a:lnTo>
                    <a:lnTo>
                      <a:pt x="645" y="593"/>
                    </a:lnTo>
                    <a:lnTo>
                      <a:pt x="660" y="621"/>
                    </a:lnTo>
                    <a:lnTo>
                      <a:pt x="673" y="642"/>
                    </a:lnTo>
                    <a:lnTo>
                      <a:pt x="682" y="667"/>
                    </a:lnTo>
                    <a:lnTo>
                      <a:pt x="694" y="688"/>
                    </a:lnTo>
                    <a:lnTo>
                      <a:pt x="706" y="710"/>
                    </a:lnTo>
                    <a:lnTo>
                      <a:pt x="710" y="731"/>
                    </a:lnTo>
                    <a:lnTo>
                      <a:pt x="716" y="753"/>
                    </a:lnTo>
                    <a:lnTo>
                      <a:pt x="722" y="771"/>
                    </a:lnTo>
                    <a:lnTo>
                      <a:pt x="728" y="787"/>
                    </a:lnTo>
                    <a:lnTo>
                      <a:pt x="728" y="811"/>
                    </a:lnTo>
                    <a:lnTo>
                      <a:pt x="728" y="820"/>
                    </a:lnTo>
                    <a:lnTo>
                      <a:pt x="722" y="839"/>
                    </a:lnTo>
                    <a:lnTo>
                      <a:pt x="716" y="848"/>
                    </a:lnTo>
                    <a:lnTo>
                      <a:pt x="710" y="860"/>
                    </a:lnTo>
                    <a:lnTo>
                      <a:pt x="700" y="867"/>
                    </a:lnTo>
                    <a:lnTo>
                      <a:pt x="682" y="870"/>
                    </a:lnTo>
                    <a:lnTo>
                      <a:pt x="667" y="876"/>
                    </a:lnTo>
                    <a:lnTo>
                      <a:pt x="651" y="876"/>
                    </a:lnTo>
                    <a:lnTo>
                      <a:pt x="627" y="876"/>
                    </a:lnTo>
                    <a:lnTo>
                      <a:pt x="599" y="870"/>
                    </a:lnTo>
                    <a:lnTo>
                      <a:pt x="556" y="860"/>
                    </a:lnTo>
                    <a:lnTo>
                      <a:pt x="510" y="842"/>
                    </a:lnTo>
                    <a:lnTo>
                      <a:pt x="473" y="833"/>
                    </a:lnTo>
                    <a:lnTo>
                      <a:pt x="439" y="814"/>
                    </a:lnTo>
                    <a:lnTo>
                      <a:pt x="406" y="799"/>
                    </a:lnTo>
                    <a:lnTo>
                      <a:pt x="378" y="784"/>
                    </a:lnTo>
                    <a:lnTo>
                      <a:pt x="350" y="765"/>
                    </a:lnTo>
                    <a:lnTo>
                      <a:pt x="323" y="744"/>
                    </a:lnTo>
                    <a:lnTo>
                      <a:pt x="301" y="725"/>
                    </a:lnTo>
                    <a:lnTo>
                      <a:pt x="283" y="710"/>
                    </a:lnTo>
                    <a:lnTo>
                      <a:pt x="261" y="695"/>
                    </a:lnTo>
                    <a:lnTo>
                      <a:pt x="246" y="670"/>
                    </a:lnTo>
                    <a:lnTo>
                      <a:pt x="227" y="655"/>
                    </a:lnTo>
                    <a:lnTo>
                      <a:pt x="218" y="639"/>
                    </a:lnTo>
                    <a:lnTo>
                      <a:pt x="200" y="627"/>
                    </a:lnTo>
                    <a:lnTo>
                      <a:pt x="191" y="612"/>
                    </a:lnTo>
                    <a:lnTo>
                      <a:pt x="178" y="599"/>
                    </a:lnTo>
                    <a:lnTo>
                      <a:pt x="166" y="587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71" name="Freeform 394"/>
              <p:cNvSpPr>
                <a:spLocks/>
              </p:cNvSpPr>
              <p:nvPr/>
            </p:nvSpPr>
            <p:spPr bwMode="auto">
              <a:xfrm>
                <a:off x="3421" y="2566"/>
                <a:ext cx="709" cy="832"/>
              </a:xfrm>
              <a:custGeom>
                <a:avLst/>
                <a:gdLst>
                  <a:gd name="T0" fmla="*/ 187 w 709"/>
                  <a:gd name="T1" fmla="*/ 559 h 832"/>
                  <a:gd name="T2" fmla="*/ 208 w 709"/>
                  <a:gd name="T3" fmla="*/ 550 h 832"/>
                  <a:gd name="T4" fmla="*/ 264 w 709"/>
                  <a:gd name="T5" fmla="*/ 553 h 832"/>
                  <a:gd name="T6" fmla="*/ 316 w 709"/>
                  <a:gd name="T7" fmla="*/ 559 h 832"/>
                  <a:gd name="T8" fmla="*/ 331 w 709"/>
                  <a:gd name="T9" fmla="*/ 553 h 832"/>
                  <a:gd name="T10" fmla="*/ 344 w 709"/>
                  <a:gd name="T11" fmla="*/ 516 h 832"/>
                  <a:gd name="T12" fmla="*/ 331 w 709"/>
                  <a:gd name="T13" fmla="*/ 461 h 832"/>
                  <a:gd name="T14" fmla="*/ 304 w 709"/>
                  <a:gd name="T15" fmla="*/ 405 h 832"/>
                  <a:gd name="T16" fmla="*/ 270 w 709"/>
                  <a:gd name="T17" fmla="*/ 366 h 832"/>
                  <a:gd name="T18" fmla="*/ 248 w 709"/>
                  <a:gd name="T19" fmla="*/ 359 h 832"/>
                  <a:gd name="T20" fmla="*/ 165 w 709"/>
                  <a:gd name="T21" fmla="*/ 332 h 832"/>
                  <a:gd name="T22" fmla="*/ 64 w 709"/>
                  <a:gd name="T23" fmla="*/ 289 h 832"/>
                  <a:gd name="T24" fmla="*/ 3 w 709"/>
                  <a:gd name="T25" fmla="*/ 243 h 832"/>
                  <a:gd name="T26" fmla="*/ 0 w 709"/>
                  <a:gd name="T27" fmla="*/ 227 h 832"/>
                  <a:gd name="T28" fmla="*/ 36 w 709"/>
                  <a:gd name="T29" fmla="*/ 209 h 832"/>
                  <a:gd name="T30" fmla="*/ 92 w 709"/>
                  <a:gd name="T31" fmla="*/ 215 h 832"/>
                  <a:gd name="T32" fmla="*/ 147 w 709"/>
                  <a:gd name="T33" fmla="*/ 221 h 832"/>
                  <a:gd name="T34" fmla="*/ 193 w 709"/>
                  <a:gd name="T35" fmla="*/ 221 h 832"/>
                  <a:gd name="T36" fmla="*/ 199 w 709"/>
                  <a:gd name="T37" fmla="*/ 209 h 832"/>
                  <a:gd name="T38" fmla="*/ 193 w 709"/>
                  <a:gd name="T39" fmla="*/ 181 h 832"/>
                  <a:gd name="T40" fmla="*/ 147 w 709"/>
                  <a:gd name="T41" fmla="*/ 144 h 832"/>
                  <a:gd name="T42" fmla="*/ 89 w 709"/>
                  <a:gd name="T43" fmla="*/ 104 h 832"/>
                  <a:gd name="T44" fmla="*/ 30 w 709"/>
                  <a:gd name="T45" fmla="*/ 61 h 832"/>
                  <a:gd name="T46" fmla="*/ 0 w 709"/>
                  <a:gd name="T47" fmla="*/ 28 h 832"/>
                  <a:gd name="T48" fmla="*/ 3 w 709"/>
                  <a:gd name="T49" fmla="*/ 0 h 832"/>
                  <a:gd name="T50" fmla="*/ 116 w 709"/>
                  <a:gd name="T51" fmla="*/ 61 h 832"/>
                  <a:gd name="T52" fmla="*/ 144 w 709"/>
                  <a:gd name="T53" fmla="*/ 83 h 832"/>
                  <a:gd name="T54" fmla="*/ 202 w 709"/>
                  <a:gd name="T55" fmla="*/ 123 h 832"/>
                  <a:gd name="T56" fmla="*/ 242 w 709"/>
                  <a:gd name="T57" fmla="*/ 138 h 832"/>
                  <a:gd name="T58" fmla="*/ 248 w 709"/>
                  <a:gd name="T59" fmla="*/ 144 h 832"/>
                  <a:gd name="T60" fmla="*/ 414 w 709"/>
                  <a:gd name="T61" fmla="*/ 276 h 832"/>
                  <a:gd name="T62" fmla="*/ 426 w 709"/>
                  <a:gd name="T63" fmla="*/ 289 h 832"/>
                  <a:gd name="T64" fmla="*/ 436 w 709"/>
                  <a:gd name="T65" fmla="*/ 304 h 832"/>
                  <a:gd name="T66" fmla="*/ 460 w 709"/>
                  <a:gd name="T67" fmla="*/ 326 h 832"/>
                  <a:gd name="T68" fmla="*/ 482 w 709"/>
                  <a:gd name="T69" fmla="*/ 359 h 832"/>
                  <a:gd name="T70" fmla="*/ 509 w 709"/>
                  <a:gd name="T71" fmla="*/ 399 h 832"/>
                  <a:gd name="T72" fmla="*/ 537 w 709"/>
                  <a:gd name="T73" fmla="*/ 439 h 832"/>
                  <a:gd name="T74" fmla="*/ 571 w 709"/>
                  <a:gd name="T75" fmla="*/ 482 h 832"/>
                  <a:gd name="T76" fmla="*/ 598 w 709"/>
                  <a:gd name="T77" fmla="*/ 525 h 832"/>
                  <a:gd name="T78" fmla="*/ 626 w 709"/>
                  <a:gd name="T79" fmla="*/ 571 h 832"/>
                  <a:gd name="T80" fmla="*/ 654 w 709"/>
                  <a:gd name="T81" fmla="*/ 614 h 832"/>
                  <a:gd name="T82" fmla="*/ 675 w 709"/>
                  <a:gd name="T83" fmla="*/ 660 h 832"/>
                  <a:gd name="T84" fmla="*/ 691 w 709"/>
                  <a:gd name="T85" fmla="*/ 697 h 832"/>
                  <a:gd name="T86" fmla="*/ 703 w 709"/>
                  <a:gd name="T87" fmla="*/ 737 h 832"/>
                  <a:gd name="T88" fmla="*/ 709 w 709"/>
                  <a:gd name="T89" fmla="*/ 771 h 832"/>
                  <a:gd name="T90" fmla="*/ 703 w 709"/>
                  <a:gd name="T91" fmla="*/ 799 h 832"/>
                  <a:gd name="T92" fmla="*/ 691 w 709"/>
                  <a:gd name="T93" fmla="*/ 820 h 832"/>
                  <a:gd name="T94" fmla="*/ 663 w 709"/>
                  <a:gd name="T95" fmla="*/ 832 h 832"/>
                  <a:gd name="T96" fmla="*/ 632 w 709"/>
                  <a:gd name="T97" fmla="*/ 832 h 832"/>
                  <a:gd name="T98" fmla="*/ 580 w 709"/>
                  <a:gd name="T99" fmla="*/ 826 h 832"/>
                  <a:gd name="T100" fmla="*/ 537 w 709"/>
                  <a:gd name="T101" fmla="*/ 811 h 832"/>
                  <a:gd name="T102" fmla="*/ 454 w 709"/>
                  <a:gd name="T103" fmla="*/ 783 h 832"/>
                  <a:gd name="T104" fmla="*/ 387 w 709"/>
                  <a:gd name="T105" fmla="*/ 749 h 832"/>
                  <a:gd name="T106" fmla="*/ 331 w 709"/>
                  <a:gd name="T107" fmla="*/ 716 h 832"/>
                  <a:gd name="T108" fmla="*/ 288 w 709"/>
                  <a:gd name="T109" fmla="*/ 676 h 832"/>
                  <a:gd name="T110" fmla="*/ 254 w 709"/>
                  <a:gd name="T111" fmla="*/ 639 h 832"/>
                  <a:gd name="T112" fmla="*/ 227 w 709"/>
                  <a:gd name="T113" fmla="*/ 605 h 832"/>
                  <a:gd name="T114" fmla="*/ 199 w 709"/>
                  <a:gd name="T115" fmla="*/ 577 h 83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09"/>
                  <a:gd name="T175" fmla="*/ 0 h 832"/>
                  <a:gd name="T176" fmla="*/ 709 w 709"/>
                  <a:gd name="T177" fmla="*/ 832 h 83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09" h="832">
                    <a:moveTo>
                      <a:pt x="199" y="577"/>
                    </a:moveTo>
                    <a:lnTo>
                      <a:pt x="187" y="559"/>
                    </a:lnTo>
                    <a:lnTo>
                      <a:pt x="193" y="550"/>
                    </a:lnTo>
                    <a:lnTo>
                      <a:pt x="208" y="550"/>
                    </a:lnTo>
                    <a:lnTo>
                      <a:pt x="236" y="550"/>
                    </a:lnTo>
                    <a:lnTo>
                      <a:pt x="264" y="553"/>
                    </a:lnTo>
                    <a:lnTo>
                      <a:pt x="291" y="559"/>
                    </a:lnTo>
                    <a:lnTo>
                      <a:pt x="316" y="559"/>
                    </a:lnTo>
                    <a:lnTo>
                      <a:pt x="331" y="553"/>
                    </a:lnTo>
                    <a:lnTo>
                      <a:pt x="344" y="538"/>
                    </a:lnTo>
                    <a:lnTo>
                      <a:pt x="344" y="516"/>
                    </a:lnTo>
                    <a:lnTo>
                      <a:pt x="337" y="488"/>
                    </a:lnTo>
                    <a:lnTo>
                      <a:pt x="331" y="461"/>
                    </a:lnTo>
                    <a:lnTo>
                      <a:pt x="319" y="433"/>
                    </a:lnTo>
                    <a:lnTo>
                      <a:pt x="304" y="405"/>
                    </a:lnTo>
                    <a:lnTo>
                      <a:pt x="288" y="381"/>
                    </a:lnTo>
                    <a:lnTo>
                      <a:pt x="270" y="366"/>
                    </a:lnTo>
                    <a:lnTo>
                      <a:pt x="248" y="359"/>
                    </a:lnTo>
                    <a:lnTo>
                      <a:pt x="215" y="350"/>
                    </a:lnTo>
                    <a:lnTo>
                      <a:pt x="165" y="332"/>
                    </a:lnTo>
                    <a:lnTo>
                      <a:pt x="116" y="310"/>
                    </a:lnTo>
                    <a:lnTo>
                      <a:pt x="64" y="289"/>
                    </a:lnTo>
                    <a:lnTo>
                      <a:pt x="27" y="261"/>
                    </a:lnTo>
                    <a:lnTo>
                      <a:pt x="3" y="243"/>
                    </a:lnTo>
                    <a:lnTo>
                      <a:pt x="0" y="227"/>
                    </a:lnTo>
                    <a:lnTo>
                      <a:pt x="15" y="215"/>
                    </a:lnTo>
                    <a:lnTo>
                      <a:pt x="36" y="209"/>
                    </a:lnTo>
                    <a:lnTo>
                      <a:pt x="64" y="209"/>
                    </a:lnTo>
                    <a:lnTo>
                      <a:pt x="92" y="215"/>
                    </a:lnTo>
                    <a:lnTo>
                      <a:pt x="119" y="215"/>
                    </a:lnTo>
                    <a:lnTo>
                      <a:pt x="147" y="221"/>
                    </a:lnTo>
                    <a:lnTo>
                      <a:pt x="172" y="221"/>
                    </a:lnTo>
                    <a:lnTo>
                      <a:pt x="193" y="221"/>
                    </a:lnTo>
                    <a:lnTo>
                      <a:pt x="199" y="209"/>
                    </a:lnTo>
                    <a:lnTo>
                      <a:pt x="202" y="194"/>
                    </a:lnTo>
                    <a:lnTo>
                      <a:pt x="193" y="181"/>
                    </a:lnTo>
                    <a:lnTo>
                      <a:pt x="175" y="160"/>
                    </a:lnTo>
                    <a:lnTo>
                      <a:pt x="147" y="144"/>
                    </a:lnTo>
                    <a:lnTo>
                      <a:pt x="119" y="123"/>
                    </a:lnTo>
                    <a:lnTo>
                      <a:pt x="89" y="104"/>
                    </a:lnTo>
                    <a:lnTo>
                      <a:pt x="58" y="83"/>
                    </a:lnTo>
                    <a:lnTo>
                      <a:pt x="30" y="61"/>
                    </a:lnTo>
                    <a:lnTo>
                      <a:pt x="9" y="43"/>
                    </a:lnTo>
                    <a:lnTo>
                      <a:pt x="0" y="28"/>
                    </a:lnTo>
                    <a:lnTo>
                      <a:pt x="3" y="0"/>
                    </a:lnTo>
                    <a:lnTo>
                      <a:pt x="43" y="6"/>
                    </a:lnTo>
                    <a:lnTo>
                      <a:pt x="116" y="61"/>
                    </a:lnTo>
                    <a:lnTo>
                      <a:pt x="144" y="83"/>
                    </a:lnTo>
                    <a:lnTo>
                      <a:pt x="172" y="104"/>
                    </a:lnTo>
                    <a:lnTo>
                      <a:pt x="202" y="123"/>
                    </a:lnTo>
                    <a:lnTo>
                      <a:pt x="227" y="132"/>
                    </a:lnTo>
                    <a:lnTo>
                      <a:pt x="242" y="138"/>
                    </a:lnTo>
                    <a:lnTo>
                      <a:pt x="248" y="144"/>
                    </a:lnTo>
                    <a:lnTo>
                      <a:pt x="414" y="276"/>
                    </a:lnTo>
                    <a:lnTo>
                      <a:pt x="420" y="283"/>
                    </a:lnTo>
                    <a:lnTo>
                      <a:pt x="426" y="289"/>
                    </a:lnTo>
                    <a:lnTo>
                      <a:pt x="433" y="295"/>
                    </a:lnTo>
                    <a:lnTo>
                      <a:pt x="436" y="304"/>
                    </a:lnTo>
                    <a:lnTo>
                      <a:pt x="448" y="316"/>
                    </a:lnTo>
                    <a:lnTo>
                      <a:pt x="460" y="326"/>
                    </a:lnTo>
                    <a:lnTo>
                      <a:pt x="469" y="344"/>
                    </a:lnTo>
                    <a:lnTo>
                      <a:pt x="482" y="359"/>
                    </a:lnTo>
                    <a:lnTo>
                      <a:pt x="497" y="378"/>
                    </a:lnTo>
                    <a:lnTo>
                      <a:pt x="509" y="399"/>
                    </a:lnTo>
                    <a:lnTo>
                      <a:pt x="525" y="415"/>
                    </a:lnTo>
                    <a:lnTo>
                      <a:pt x="537" y="439"/>
                    </a:lnTo>
                    <a:lnTo>
                      <a:pt x="552" y="461"/>
                    </a:lnTo>
                    <a:lnTo>
                      <a:pt x="571" y="482"/>
                    </a:lnTo>
                    <a:lnTo>
                      <a:pt x="586" y="504"/>
                    </a:lnTo>
                    <a:lnTo>
                      <a:pt x="598" y="525"/>
                    </a:lnTo>
                    <a:lnTo>
                      <a:pt x="614" y="550"/>
                    </a:lnTo>
                    <a:lnTo>
                      <a:pt x="626" y="571"/>
                    </a:lnTo>
                    <a:lnTo>
                      <a:pt x="641" y="593"/>
                    </a:lnTo>
                    <a:lnTo>
                      <a:pt x="654" y="614"/>
                    </a:lnTo>
                    <a:lnTo>
                      <a:pt x="663" y="639"/>
                    </a:lnTo>
                    <a:lnTo>
                      <a:pt x="675" y="660"/>
                    </a:lnTo>
                    <a:lnTo>
                      <a:pt x="687" y="682"/>
                    </a:lnTo>
                    <a:lnTo>
                      <a:pt x="691" y="697"/>
                    </a:lnTo>
                    <a:lnTo>
                      <a:pt x="697" y="722"/>
                    </a:lnTo>
                    <a:lnTo>
                      <a:pt x="703" y="737"/>
                    </a:lnTo>
                    <a:lnTo>
                      <a:pt x="709" y="756"/>
                    </a:lnTo>
                    <a:lnTo>
                      <a:pt x="709" y="771"/>
                    </a:lnTo>
                    <a:lnTo>
                      <a:pt x="709" y="786"/>
                    </a:lnTo>
                    <a:lnTo>
                      <a:pt x="703" y="799"/>
                    </a:lnTo>
                    <a:lnTo>
                      <a:pt x="697" y="811"/>
                    </a:lnTo>
                    <a:lnTo>
                      <a:pt x="691" y="820"/>
                    </a:lnTo>
                    <a:lnTo>
                      <a:pt x="681" y="826"/>
                    </a:lnTo>
                    <a:lnTo>
                      <a:pt x="663" y="832"/>
                    </a:lnTo>
                    <a:lnTo>
                      <a:pt x="654" y="832"/>
                    </a:lnTo>
                    <a:lnTo>
                      <a:pt x="632" y="832"/>
                    </a:lnTo>
                    <a:lnTo>
                      <a:pt x="608" y="832"/>
                    </a:lnTo>
                    <a:lnTo>
                      <a:pt x="580" y="826"/>
                    </a:lnTo>
                    <a:lnTo>
                      <a:pt x="537" y="811"/>
                    </a:lnTo>
                    <a:lnTo>
                      <a:pt x="491" y="799"/>
                    </a:lnTo>
                    <a:lnTo>
                      <a:pt x="454" y="783"/>
                    </a:lnTo>
                    <a:lnTo>
                      <a:pt x="420" y="765"/>
                    </a:lnTo>
                    <a:lnTo>
                      <a:pt x="387" y="749"/>
                    </a:lnTo>
                    <a:lnTo>
                      <a:pt x="359" y="731"/>
                    </a:lnTo>
                    <a:lnTo>
                      <a:pt x="331" y="716"/>
                    </a:lnTo>
                    <a:lnTo>
                      <a:pt x="310" y="694"/>
                    </a:lnTo>
                    <a:lnTo>
                      <a:pt x="288" y="676"/>
                    </a:lnTo>
                    <a:lnTo>
                      <a:pt x="270" y="660"/>
                    </a:lnTo>
                    <a:lnTo>
                      <a:pt x="254" y="639"/>
                    </a:lnTo>
                    <a:lnTo>
                      <a:pt x="236" y="620"/>
                    </a:lnTo>
                    <a:lnTo>
                      <a:pt x="227" y="605"/>
                    </a:lnTo>
                    <a:lnTo>
                      <a:pt x="208" y="587"/>
                    </a:lnTo>
                    <a:lnTo>
                      <a:pt x="199" y="577"/>
                    </a:lnTo>
                    <a:close/>
                  </a:path>
                </a:pathLst>
              </a:custGeom>
              <a:solidFill>
                <a:srgbClr val="C3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72" name="Freeform 395"/>
              <p:cNvSpPr>
                <a:spLocks/>
              </p:cNvSpPr>
              <p:nvPr/>
            </p:nvSpPr>
            <p:spPr bwMode="auto">
              <a:xfrm>
                <a:off x="3451" y="2594"/>
                <a:ext cx="685" cy="792"/>
              </a:xfrm>
              <a:custGeom>
                <a:avLst/>
                <a:gdLst>
                  <a:gd name="T0" fmla="*/ 206 w 685"/>
                  <a:gd name="T1" fmla="*/ 559 h 792"/>
                  <a:gd name="T2" fmla="*/ 212 w 685"/>
                  <a:gd name="T3" fmla="*/ 543 h 792"/>
                  <a:gd name="T4" fmla="*/ 246 w 685"/>
                  <a:gd name="T5" fmla="*/ 549 h 792"/>
                  <a:gd name="T6" fmla="*/ 286 w 685"/>
                  <a:gd name="T7" fmla="*/ 559 h 792"/>
                  <a:gd name="T8" fmla="*/ 301 w 685"/>
                  <a:gd name="T9" fmla="*/ 565 h 792"/>
                  <a:gd name="T10" fmla="*/ 329 w 685"/>
                  <a:gd name="T11" fmla="*/ 537 h 792"/>
                  <a:gd name="T12" fmla="*/ 335 w 685"/>
                  <a:gd name="T13" fmla="*/ 494 h 792"/>
                  <a:gd name="T14" fmla="*/ 323 w 685"/>
                  <a:gd name="T15" fmla="*/ 442 h 792"/>
                  <a:gd name="T16" fmla="*/ 301 w 685"/>
                  <a:gd name="T17" fmla="*/ 393 h 792"/>
                  <a:gd name="T18" fmla="*/ 267 w 685"/>
                  <a:gd name="T19" fmla="*/ 350 h 792"/>
                  <a:gd name="T20" fmla="*/ 234 w 685"/>
                  <a:gd name="T21" fmla="*/ 331 h 792"/>
                  <a:gd name="T22" fmla="*/ 197 w 685"/>
                  <a:gd name="T23" fmla="*/ 322 h 792"/>
                  <a:gd name="T24" fmla="*/ 86 w 685"/>
                  <a:gd name="T25" fmla="*/ 270 h 792"/>
                  <a:gd name="T26" fmla="*/ 6 w 685"/>
                  <a:gd name="T27" fmla="*/ 221 h 792"/>
                  <a:gd name="T28" fmla="*/ 0 w 685"/>
                  <a:gd name="T29" fmla="*/ 199 h 792"/>
                  <a:gd name="T30" fmla="*/ 40 w 685"/>
                  <a:gd name="T31" fmla="*/ 187 h 792"/>
                  <a:gd name="T32" fmla="*/ 89 w 685"/>
                  <a:gd name="T33" fmla="*/ 199 h 792"/>
                  <a:gd name="T34" fmla="*/ 151 w 685"/>
                  <a:gd name="T35" fmla="*/ 215 h 792"/>
                  <a:gd name="T36" fmla="*/ 206 w 685"/>
                  <a:gd name="T37" fmla="*/ 227 h 792"/>
                  <a:gd name="T38" fmla="*/ 234 w 685"/>
                  <a:gd name="T39" fmla="*/ 215 h 792"/>
                  <a:gd name="T40" fmla="*/ 234 w 685"/>
                  <a:gd name="T41" fmla="*/ 199 h 792"/>
                  <a:gd name="T42" fmla="*/ 206 w 685"/>
                  <a:gd name="T43" fmla="*/ 172 h 792"/>
                  <a:gd name="T44" fmla="*/ 151 w 685"/>
                  <a:gd name="T45" fmla="*/ 132 h 792"/>
                  <a:gd name="T46" fmla="*/ 89 w 685"/>
                  <a:gd name="T47" fmla="*/ 95 h 792"/>
                  <a:gd name="T48" fmla="*/ 34 w 685"/>
                  <a:gd name="T49" fmla="*/ 61 h 792"/>
                  <a:gd name="T50" fmla="*/ 0 w 685"/>
                  <a:gd name="T51" fmla="*/ 33 h 792"/>
                  <a:gd name="T52" fmla="*/ 0 w 685"/>
                  <a:gd name="T53" fmla="*/ 0 h 792"/>
                  <a:gd name="T54" fmla="*/ 102 w 685"/>
                  <a:gd name="T55" fmla="*/ 67 h 792"/>
                  <a:gd name="T56" fmla="*/ 129 w 685"/>
                  <a:gd name="T57" fmla="*/ 89 h 792"/>
                  <a:gd name="T58" fmla="*/ 178 w 685"/>
                  <a:gd name="T59" fmla="*/ 123 h 792"/>
                  <a:gd name="T60" fmla="*/ 212 w 685"/>
                  <a:gd name="T61" fmla="*/ 144 h 792"/>
                  <a:gd name="T62" fmla="*/ 218 w 685"/>
                  <a:gd name="T63" fmla="*/ 150 h 792"/>
                  <a:gd name="T64" fmla="*/ 403 w 685"/>
                  <a:gd name="T65" fmla="*/ 267 h 792"/>
                  <a:gd name="T66" fmla="*/ 412 w 685"/>
                  <a:gd name="T67" fmla="*/ 276 h 792"/>
                  <a:gd name="T68" fmla="*/ 424 w 685"/>
                  <a:gd name="T69" fmla="*/ 295 h 792"/>
                  <a:gd name="T70" fmla="*/ 446 w 685"/>
                  <a:gd name="T71" fmla="*/ 316 h 792"/>
                  <a:gd name="T72" fmla="*/ 467 w 685"/>
                  <a:gd name="T73" fmla="*/ 344 h 792"/>
                  <a:gd name="T74" fmla="*/ 495 w 685"/>
                  <a:gd name="T75" fmla="*/ 384 h 792"/>
                  <a:gd name="T76" fmla="*/ 522 w 685"/>
                  <a:gd name="T77" fmla="*/ 420 h 792"/>
                  <a:gd name="T78" fmla="*/ 550 w 685"/>
                  <a:gd name="T79" fmla="*/ 460 h 792"/>
                  <a:gd name="T80" fmla="*/ 578 w 685"/>
                  <a:gd name="T81" fmla="*/ 503 h 792"/>
                  <a:gd name="T82" fmla="*/ 605 w 685"/>
                  <a:gd name="T83" fmla="*/ 549 h 792"/>
                  <a:gd name="T84" fmla="*/ 633 w 685"/>
                  <a:gd name="T85" fmla="*/ 586 h 792"/>
                  <a:gd name="T86" fmla="*/ 651 w 685"/>
                  <a:gd name="T87" fmla="*/ 632 h 792"/>
                  <a:gd name="T88" fmla="*/ 667 w 685"/>
                  <a:gd name="T89" fmla="*/ 669 h 792"/>
                  <a:gd name="T90" fmla="*/ 679 w 685"/>
                  <a:gd name="T91" fmla="*/ 703 h 792"/>
                  <a:gd name="T92" fmla="*/ 685 w 685"/>
                  <a:gd name="T93" fmla="*/ 737 h 792"/>
                  <a:gd name="T94" fmla="*/ 679 w 685"/>
                  <a:gd name="T95" fmla="*/ 758 h 792"/>
                  <a:gd name="T96" fmla="*/ 661 w 685"/>
                  <a:gd name="T97" fmla="*/ 777 h 792"/>
                  <a:gd name="T98" fmla="*/ 639 w 685"/>
                  <a:gd name="T99" fmla="*/ 786 h 792"/>
                  <a:gd name="T100" fmla="*/ 602 w 685"/>
                  <a:gd name="T101" fmla="*/ 786 h 792"/>
                  <a:gd name="T102" fmla="*/ 550 w 685"/>
                  <a:gd name="T103" fmla="*/ 783 h 792"/>
                  <a:gd name="T104" fmla="*/ 501 w 685"/>
                  <a:gd name="T105" fmla="*/ 764 h 792"/>
                  <a:gd name="T106" fmla="*/ 412 w 685"/>
                  <a:gd name="T107" fmla="*/ 731 h 792"/>
                  <a:gd name="T108" fmla="*/ 344 w 685"/>
                  <a:gd name="T109" fmla="*/ 694 h 792"/>
                  <a:gd name="T110" fmla="*/ 289 w 685"/>
                  <a:gd name="T111" fmla="*/ 654 h 792"/>
                  <a:gd name="T112" fmla="*/ 252 w 685"/>
                  <a:gd name="T113" fmla="*/ 614 h 792"/>
                  <a:gd name="T114" fmla="*/ 218 w 685"/>
                  <a:gd name="T115" fmla="*/ 583 h 79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85"/>
                  <a:gd name="T175" fmla="*/ 0 h 792"/>
                  <a:gd name="T176" fmla="*/ 685 w 685"/>
                  <a:gd name="T177" fmla="*/ 792 h 79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85" h="792">
                    <a:moveTo>
                      <a:pt x="218" y="583"/>
                    </a:moveTo>
                    <a:lnTo>
                      <a:pt x="206" y="559"/>
                    </a:lnTo>
                    <a:lnTo>
                      <a:pt x="200" y="549"/>
                    </a:lnTo>
                    <a:lnTo>
                      <a:pt x="212" y="543"/>
                    </a:lnTo>
                    <a:lnTo>
                      <a:pt x="224" y="549"/>
                    </a:lnTo>
                    <a:lnTo>
                      <a:pt x="246" y="549"/>
                    </a:lnTo>
                    <a:lnTo>
                      <a:pt x="267" y="556"/>
                    </a:lnTo>
                    <a:lnTo>
                      <a:pt x="286" y="559"/>
                    </a:lnTo>
                    <a:lnTo>
                      <a:pt x="301" y="565"/>
                    </a:lnTo>
                    <a:lnTo>
                      <a:pt x="317" y="556"/>
                    </a:lnTo>
                    <a:lnTo>
                      <a:pt x="329" y="537"/>
                    </a:lnTo>
                    <a:lnTo>
                      <a:pt x="335" y="522"/>
                    </a:lnTo>
                    <a:lnTo>
                      <a:pt x="335" y="494"/>
                    </a:lnTo>
                    <a:lnTo>
                      <a:pt x="335" y="470"/>
                    </a:lnTo>
                    <a:lnTo>
                      <a:pt x="323" y="442"/>
                    </a:lnTo>
                    <a:lnTo>
                      <a:pt x="314" y="414"/>
                    </a:lnTo>
                    <a:lnTo>
                      <a:pt x="301" y="393"/>
                    </a:lnTo>
                    <a:lnTo>
                      <a:pt x="286" y="371"/>
                    </a:lnTo>
                    <a:lnTo>
                      <a:pt x="267" y="350"/>
                    </a:lnTo>
                    <a:lnTo>
                      <a:pt x="252" y="338"/>
                    </a:lnTo>
                    <a:lnTo>
                      <a:pt x="234" y="331"/>
                    </a:lnTo>
                    <a:lnTo>
                      <a:pt x="197" y="322"/>
                    </a:lnTo>
                    <a:lnTo>
                      <a:pt x="145" y="298"/>
                    </a:lnTo>
                    <a:lnTo>
                      <a:pt x="86" y="270"/>
                    </a:lnTo>
                    <a:lnTo>
                      <a:pt x="34" y="248"/>
                    </a:lnTo>
                    <a:lnTo>
                      <a:pt x="6" y="221"/>
                    </a:lnTo>
                    <a:lnTo>
                      <a:pt x="0" y="199"/>
                    </a:lnTo>
                    <a:lnTo>
                      <a:pt x="19" y="187"/>
                    </a:lnTo>
                    <a:lnTo>
                      <a:pt x="40" y="187"/>
                    </a:lnTo>
                    <a:lnTo>
                      <a:pt x="62" y="193"/>
                    </a:lnTo>
                    <a:lnTo>
                      <a:pt x="89" y="199"/>
                    </a:lnTo>
                    <a:lnTo>
                      <a:pt x="123" y="205"/>
                    </a:lnTo>
                    <a:lnTo>
                      <a:pt x="151" y="215"/>
                    </a:lnTo>
                    <a:lnTo>
                      <a:pt x="178" y="221"/>
                    </a:lnTo>
                    <a:lnTo>
                      <a:pt x="206" y="227"/>
                    </a:lnTo>
                    <a:lnTo>
                      <a:pt x="224" y="221"/>
                    </a:lnTo>
                    <a:lnTo>
                      <a:pt x="234" y="215"/>
                    </a:lnTo>
                    <a:lnTo>
                      <a:pt x="234" y="199"/>
                    </a:lnTo>
                    <a:lnTo>
                      <a:pt x="224" y="187"/>
                    </a:lnTo>
                    <a:lnTo>
                      <a:pt x="206" y="172"/>
                    </a:lnTo>
                    <a:lnTo>
                      <a:pt x="178" y="150"/>
                    </a:lnTo>
                    <a:lnTo>
                      <a:pt x="151" y="132"/>
                    </a:lnTo>
                    <a:lnTo>
                      <a:pt x="123" y="116"/>
                    </a:lnTo>
                    <a:lnTo>
                      <a:pt x="89" y="95"/>
                    </a:lnTo>
                    <a:lnTo>
                      <a:pt x="62" y="76"/>
                    </a:lnTo>
                    <a:lnTo>
                      <a:pt x="34" y="61"/>
                    </a:lnTo>
                    <a:lnTo>
                      <a:pt x="13" y="4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34" y="9"/>
                    </a:lnTo>
                    <a:lnTo>
                      <a:pt x="102" y="67"/>
                    </a:lnTo>
                    <a:lnTo>
                      <a:pt x="129" y="89"/>
                    </a:lnTo>
                    <a:lnTo>
                      <a:pt x="157" y="104"/>
                    </a:lnTo>
                    <a:lnTo>
                      <a:pt x="178" y="123"/>
                    </a:lnTo>
                    <a:lnTo>
                      <a:pt x="200" y="138"/>
                    </a:lnTo>
                    <a:lnTo>
                      <a:pt x="212" y="144"/>
                    </a:lnTo>
                    <a:lnTo>
                      <a:pt x="218" y="150"/>
                    </a:lnTo>
                    <a:lnTo>
                      <a:pt x="403" y="267"/>
                    </a:lnTo>
                    <a:lnTo>
                      <a:pt x="406" y="270"/>
                    </a:lnTo>
                    <a:lnTo>
                      <a:pt x="412" y="276"/>
                    </a:lnTo>
                    <a:lnTo>
                      <a:pt x="418" y="282"/>
                    </a:lnTo>
                    <a:lnTo>
                      <a:pt x="424" y="295"/>
                    </a:lnTo>
                    <a:lnTo>
                      <a:pt x="433" y="304"/>
                    </a:lnTo>
                    <a:lnTo>
                      <a:pt x="446" y="316"/>
                    </a:lnTo>
                    <a:lnTo>
                      <a:pt x="458" y="331"/>
                    </a:lnTo>
                    <a:lnTo>
                      <a:pt x="467" y="344"/>
                    </a:lnTo>
                    <a:lnTo>
                      <a:pt x="479" y="359"/>
                    </a:lnTo>
                    <a:lnTo>
                      <a:pt x="495" y="384"/>
                    </a:lnTo>
                    <a:lnTo>
                      <a:pt x="507" y="399"/>
                    </a:lnTo>
                    <a:lnTo>
                      <a:pt x="522" y="420"/>
                    </a:lnTo>
                    <a:lnTo>
                      <a:pt x="535" y="439"/>
                    </a:lnTo>
                    <a:lnTo>
                      <a:pt x="550" y="460"/>
                    </a:lnTo>
                    <a:lnTo>
                      <a:pt x="568" y="482"/>
                    </a:lnTo>
                    <a:lnTo>
                      <a:pt x="578" y="503"/>
                    </a:lnTo>
                    <a:lnTo>
                      <a:pt x="596" y="525"/>
                    </a:lnTo>
                    <a:lnTo>
                      <a:pt x="605" y="549"/>
                    </a:lnTo>
                    <a:lnTo>
                      <a:pt x="618" y="571"/>
                    </a:lnTo>
                    <a:lnTo>
                      <a:pt x="633" y="586"/>
                    </a:lnTo>
                    <a:lnTo>
                      <a:pt x="645" y="611"/>
                    </a:lnTo>
                    <a:lnTo>
                      <a:pt x="651" y="632"/>
                    </a:lnTo>
                    <a:lnTo>
                      <a:pt x="661" y="648"/>
                    </a:lnTo>
                    <a:lnTo>
                      <a:pt x="667" y="669"/>
                    </a:lnTo>
                    <a:lnTo>
                      <a:pt x="673" y="688"/>
                    </a:lnTo>
                    <a:lnTo>
                      <a:pt x="679" y="703"/>
                    </a:lnTo>
                    <a:lnTo>
                      <a:pt x="679" y="721"/>
                    </a:lnTo>
                    <a:lnTo>
                      <a:pt x="685" y="737"/>
                    </a:lnTo>
                    <a:lnTo>
                      <a:pt x="679" y="749"/>
                    </a:lnTo>
                    <a:lnTo>
                      <a:pt x="679" y="758"/>
                    </a:lnTo>
                    <a:lnTo>
                      <a:pt x="673" y="771"/>
                    </a:lnTo>
                    <a:lnTo>
                      <a:pt x="661" y="777"/>
                    </a:lnTo>
                    <a:lnTo>
                      <a:pt x="651" y="786"/>
                    </a:lnTo>
                    <a:lnTo>
                      <a:pt x="639" y="786"/>
                    </a:lnTo>
                    <a:lnTo>
                      <a:pt x="624" y="792"/>
                    </a:lnTo>
                    <a:lnTo>
                      <a:pt x="602" y="786"/>
                    </a:lnTo>
                    <a:lnTo>
                      <a:pt x="578" y="786"/>
                    </a:lnTo>
                    <a:lnTo>
                      <a:pt x="550" y="783"/>
                    </a:lnTo>
                    <a:lnTo>
                      <a:pt x="501" y="764"/>
                    </a:lnTo>
                    <a:lnTo>
                      <a:pt x="452" y="749"/>
                    </a:lnTo>
                    <a:lnTo>
                      <a:pt x="412" y="731"/>
                    </a:lnTo>
                    <a:lnTo>
                      <a:pt x="372" y="709"/>
                    </a:lnTo>
                    <a:lnTo>
                      <a:pt x="344" y="694"/>
                    </a:lnTo>
                    <a:lnTo>
                      <a:pt x="317" y="669"/>
                    </a:lnTo>
                    <a:lnTo>
                      <a:pt x="289" y="654"/>
                    </a:lnTo>
                    <a:lnTo>
                      <a:pt x="267" y="632"/>
                    </a:lnTo>
                    <a:lnTo>
                      <a:pt x="252" y="614"/>
                    </a:lnTo>
                    <a:lnTo>
                      <a:pt x="234" y="599"/>
                    </a:lnTo>
                    <a:lnTo>
                      <a:pt x="218" y="583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73" name="Freeform 396"/>
              <p:cNvSpPr>
                <a:spLocks/>
              </p:cNvSpPr>
              <p:nvPr/>
            </p:nvSpPr>
            <p:spPr bwMode="auto">
              <a:xfrm>
                <a:off x="3485" y="2615"/>
                <a:ext cx="654" cy="756"/>
              </a:xfrm>
              <a:custGeom>
                <a:avLst/>
                <a:gdLst>
                  <a:gd name="T0" fmla="*/ 218 w 654"/>
                  <a:gd name="T1" fmla="*/ 562 h 756"/>
                  <a:gd name="T2" fmla="*/ 212 w 654"/>
                  <a:gd name="T3" fmla="*/ 544 h 756"/>
                  <a:gd name="T4" fmla="*/ 233 w 654"/>
                  <a:gd name="T5" fmla="*/ 550 h 756"/>
                  <a:gd name="T6" fmla="*/ 267 w 654"/>
                  <a:gd name="T7" fmla="*/ 556 h 756"/>
                  <a:gd name="T8" fmla="*/ 301 w 654"/>
                  <a:gd name="T9" fmla="*/ 562 h 756"/>
                  <a:gd name="T10" fmla="*/ 316 w 654"/>
                  <a:gd name="T11" fmla="*/ 550 h 756"/>
                  <a:gd name="T12" fmla="*/ 335 w 654"/>
                  <a:gd name="T13" fmla="*/ 510 h 756"/>
                  <a:gd name="T14" fmla="*/ 329 w 654"/>
                  <a:gd name="T15" fmla="*/ 461 h 756"/>
                  <a:gd name="T16" fmla="*/ 310 w 654"/>
                  <a:gd name="T17" fmla="*/ 399 h 756"/>
                  <a:gd name="T18" fmla="*/ 283 w 654"/>
                  <a:gd name="T19" fmla="*/ 350 h 756"/>
                  <a:gd name="T20" fmla="*/ 252 w 654"/>
                  <a:gd name="T21" fmla="*/ 317 h 756"/>
                  <a:gd name="T22" fmla="*/ 233 w 654"/>
                  <a:gd name="T23" fmla="*/ 310 h 756"/>
                  <a:gd name="T24" fmla="*/ 117 w 654"/>
                  <a:gd name="T25" fmla="*/ 274 h 756"/>
                  <a:gd name="T26" fmla="*/ 6 w 654"/>
                  <a:gd name="T27" fmla="*/ 218 h 756"/>
                  <a:gd name="T28" fmla="*/ 0 w 654"/>
                  <a:gd name="T29" fmla="*/ 194 h 756"/>
                  <a:gd name="T30" fmla="*/ 28 w 654"/>
                  <a:gd name="T31" fmla="*/ 184 h 756"/>
                  <a:gd name="T32" fmla="*/ 80 w 654"/>
                  <a:gd name="T33" fmla="*/ 191 h 756"/>
                  <a:gd name="T34" fmla="*/ 135 w 654"/>
                  <a:gd name="T35" fmla="*/ 206 h 756"/>
                  <a:gd name="T36" fmla="*/ 184 w 654"/>
                  <a:gd name="T37" fmla="*/ 221 h 756"/>
                  <a:gd name="T38" fmla="*/ 227 w 654"/>
                  <a:gd name="T39" fmla="*/ 234 h 756"/>
                  <a:gd name="T40" fmla="*/ 252 w 654"/>
                  <a:gd name="T41" fmla="*/ 227 h 756"/>
                  <a:gd name="T42" fmla="*/ 252 w 654"/>
                  <a:gd name="T43" fmla="*/ 212 h 756"/>
                  <a:gd name="T44" fmla="*/ 227 w 654"/>
                  <a:gd name="T45" fmla="*/ 184 h 756"/>
                  <a:gd name="T46" fmla="*/ 178 w 654"/>
                  <a:gd name="T47" fmla="*/ 145 h 756"/>
                  <a:gd name="T48" fmla="*/ 117 w 654"/>
                  <a:gd name="T49" fmla="*/ 105 h 756"/>
                  <a:gd name="T50" fmla="*/ 55 w 654"/>
                  <a:gd name="T51" fmla="*/ 74 h 756"/>
                  <a:gd name="T52" fmla="*/ 12 w 654"/>
                  <a:gd name="T53" fmla="*/ 40 h 756"/>
                  <a:gd name="T54" fmla="*/ 0 w 654"/>
                  <a:gd name="T55" fmla="*/ 28 h 756"/>
                  <a:gd name="T56" fmla="*/ 28 w 654"/>
                  <a:gd name="T57" fmla="*/ 22 h 756"/>
                  <a:gd name="T58" fmla="*/ 101 w 654"/>
                  <a:gd name="T59" fmla="*/ 77 h 756"/>
                  <a:gd name="T60" fmla="*/ 166 w 654"/>
                  <a:gd name="T61" fmla="*/ 123 h 756"/>
                  <a:gd name="T62" fmla="*/ 200 w 654"/>
                  <a:gd name="T63" fmla="*/ 145 h 756"/>
                  <a:gd name="T64" fmla="*/ 369 w 654"/>
                  <a:gd name="T65" fmla="*/ 277 h 756"/>
                  <a:gd name="T66" fmla="*/ 372 w 654"/>
                  <a:gd name="T67" fmla="*/ 283 h 756"/>
                  <a:gd name="T68" fmla="*/ 384 w 654"/>
                  <a:gd name="T69" fmla="*/ 295 h 756"/>
                  <a:gd name="T70" fmla="*/ 399 w 654"/>
                  <a:gd name="T71" fmla="*/ 310 h 756"/>
                  <a:gd name="T72" fmla="*/ 424 w 654"/>
                  <a:gd name="T73" fmla="*/ 338 h 756"/>
                  <a:gd name="T74" fmla="*/ 445 w 654"/>
                  <a:gd name="T75" fmla="*/ 366 h 756"/>
                  <a:gd name="T76" fmla="*/ 473 w 654"/>
                  <a:gd name="T77" fmla="*/ 399 h 756"/>
                  <a:gd name="T78" fmla="*/ 507 w 654"/>
                  <a:gd name="T79" fmla="*/ 439 h 756"/>
                  <a:gd name="T80" fmla="*/ 534 w 654"/>
                  <a:gd name="T81" fmla="*/ 476 h 756"/>
                  <a:gd name="T82" fmla="*/ 562 w 654"/>
                  <a:gd name="T83" fmla="*/ 516 h 756"/>
                  <a:gd name="T84" fmla="*/ 590 w 654"/>
                  <a:gd name="T85" fmla="*/ 556 h 756"/>
                  <a:gd name="T86" fmla="*/ 611 w 654"/>
                  <a:gd name="T87" fmla="*/ 593 h 756"/>
                  <a:gd name="T88" fmla="*/ 633 w 654"/>
                  <a:gd name="T89" fmla="*/ 633 h 756"/>
                  <a:gd name="T90" fmla="*/ 645 w 654"/>
                  <a:gd name="T91" fmla="*/ 667 h 756"/>
                  <a:gd name="T92" fmla="*/ 654 w 654"/>
                  <a:gd name="T93" fmla="*/ 700 h 756"/>
                  <a:gd name="T94" fmla="*/ 654 w 654"/>
                  <a:gd name="T95" fmla="*/ 722 h 756"/>
                  <a:gd name="T96" fmla="*/ 645 w 654"/>
                  <a:gd name="T97" fmla="*/ 737 h 756"/>
                  <a:gd name="T98" fmla="*/ 627 w 654"/>
                  <a:gd name="T99" fmla="*/ 750 h 756"/>
                  <a:gd name="T100" fmla="*/ 599 w 654"/>
                  <a:gd name="T101" fmla="*/ 756 h 756"/>
                  <a:gd name="T102" fmla="*/ 562 w 654"/>
                  <a:gd name="T103" fmla="*/ 750 h 756"/>
                  <a:gd name="T104" fmla="*/ 534 w 654"/>
                  <a:gd name="T105" fmla="*/ 743 h 756"/>
                  <a:gd name="T106" fmla="*/ 418 w 654"/>
                  <a:gd name="T107" fmla="*/ 707 h 756"/>
                  <a:gd name="T108" fmla="*/ 335 w 654"/>
                  <a:gd name="T109" fmla="*/ 667 h 756"/>
                  <a:gd name="T110" fmla="*/ 280 w 654"/>
                  <a:gd name="T111" fmla="*/ 621 h 756"/>
                  <a:gd name="T112" fmla="*/ 233 w 654"/>
                  <a:gd name="T113" fmla="*/ 578 h 75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54"/>
                  <a:gd name="T172" fmla="*/ 0 h 756"/>
                  <a:gd name="T173" fmla="*/ 654 w 654"/>
                  <a:gd name="T174" fmla="*/ 756 h 75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54" h="756">
                    <a:moveTo>
                      <a:pt x="233" y="578"/>
                    </a:moveTo>
                    <a:lnTo>
                      <a:pt x="218" y="562"/>
                    </a:lnTo>
                    <a:lnTo>
                      <a:pt x="212" y="550"/>
                    </a:lnTo>
                    <a:lnTo>
                      <a:pt x="212" y="544"/>
                    </a:lnTo>
                    <a:lnTo>
                      <a:pt x="224" y="544"/>
                    </a:lnTo>
                    <a:lnTo>
                      <a:pt x="233" y="550"/>
                    </a:lnTo>
                    <a:lnTo>
                      <a:pt x="252" y="556"/>
                    </a:lnTo>
                    <a:lnTo>
                      <a:pt x="267" y="556"/>
                    </a:lnTo>
                    <a:lnTo>
                      <a:pt x="283" y="562"/>
                    </a:lnTo>
                    <a:lnTo>
                      <a:pt x="301" y="562"/>
                    </a:lnTo>
                    <a:lnTo>
                      <a:pt x="316" y="550"/>
                    </a:lnTo>
                    <a:lnTo>
                      <a:pt x="329" y="535"/>
                    </a:lnTo>
                    <a:lnTo>
                      <a:pt x="335" y="510"/>
                    </a:lnTo>
                    <a:lnTo>
                      <a:pt x="335" y="489"/>
                    </a:lnTo>
                    <a:lnTo>
                      <a:pt x="329" y="461"/>
                    </a:lnTo>
                    <a:lnTo>
                      <a:pt x="316" y="427"/>
                    </a:lnTo>
                    <a:lnTo>
                      <a:pt x="310" y="399"/>
                    </a:lnTo>
                    <a:lnTo>
                      <a:pt x="295" y="372"/>
                    </a:lnTo>
                    <a:lnTo>
                      <a:pt x="283" y="350"/>
                    </a:lnTo>
                    <a:lnTo>
                      <a:pt x="267" y="329"/>
                    </a:lnTo>
                    <a:lnTo>
                      <a:pt x="252" y="317"/>
                    </a:lnTo>
                    <a:lnTo>
                      <a:pt x="233" y="310"/>
                    </a:lnTo>
                    <a:lnTo>
                      <a:pt x="184" y="295"/>
                    </a:lnTo>
                    <a:lnTo>
                      <a:pt x="117" y="274"/>
                    </a:lnTo>
                    <a:lnTo>
                      <a:pt x="52" y="246"/>
                    </a:lnTo>
                    <a:lnTo>
                      <a:pt x="6" y="218"/>
                    </a:lnTo>
                    <a:lnTo>
                      <a:pt x="0" y="194"/>
                    </a:lnTo>
                    <a:lnTo>
                      <a:pt x="12" y="184"/>
                    </a:lnTo>
                    <a:lnTo>
                      <a:pt x="28" y="184"/>
                    </a:lnTo>
                    <a:lnTo>
                      <a:pt x="52" y="184"/>
                    </a:lnTo>
                    <a:lnTo>
                      <a:pt x="80" y="191"/>
                    </a:lnTo>
                    <a:lnTo>
                      <a:pt x="101" y="200"/>
                    </a:lnTo>
                    <a:lnTo>
                      <a:pt x="135" y="206"/>
                    </a:lnTo>
                    <a:lnTo>
                      <a:pt x="163" y="218"/>
                    </a:lnTo>
                    <a:lnTo>
                      <a:pt x="184" y="221"/>
                    </a:lnTo>
                    <a:lnTo>
                      <a:pt x="212" y="227"/>
                    </a:lnTo>
                    <a:lnTo>
                      <a:pt x="227" y="234"/>
                    </a:lnTo>
                    <a:lnTo>
                      <a:pt x="246" y="234"/>
                    </a:lnTo>
                    <a:lnTo>
                      <a:pt x="252" y="227"/>
                    </a:lnTo>
                    <a:lnTo>
                      <a:pt x="252" y="212"/>
                    </a:lnTo>
                    <a:lnTo>
                      <a:pt x="246" y="200"/>
                    </a:lnTo>
                    <a:lnTo>
                      <a:pt x="227" y="184"/>
                    </a:lnTo>
                    <a:lnTo>
                      <a:pt x="206" y="166"/>
                    </a:lnTo>
                    <a:lnTo>
                      <a:pt x="178" y="145"/>
                    </a:lnTo>
                    <a:lnTo>
                      <a:pt x="151" y="129"/>
                    </a:lnTo>
                    <a:lnTo>
                      <a:pt x="117" y="105"/>
                    </a:lnTo>
                    <a:lnTo>
                      <a:pt x="83" y="89"/>
                    </a:lnTo>
                    <a:lnTo>
                      <a:pt x="55" y="74"/>
                    </a:lnTo>
                    <a:lnTo>
                      <a:pt x="34" y="55"/>
                    </a:lnTo>
                    <a:lnTo>
                      <a:pt x="12" y="40"/>
                    </a:lnTo>
                    <a:lnTo>
                      <a:pt x="0" y="28"/>
                    </a:lnTo>
                    <a:lnTo>
                      <a:pt x="0" y="0"/>
                    </a:lnTo>
                    <a:lnTo>
                      <a:pt x="28" y="22"/>
                    </a:lnTo>
                    <a:lnTo>
                      <a:pt x="101" y="77"/>
                    </a:lnTo>
                    <a:lnTo>
                      <a:pt x="135" y="102"/>
                    </a:lnTo>
                    <a:lnTo>
                      <a:pt x="166" y="123"/>
                    </a:lnTo>
                    <a:lnTo>
                      <a:pt x="190" y="138"/>
                    </a:lnTo>
                    <a:lnTo>
                      <a:pt x="200" y="145"/>
                    </a:lnTo>
                    <a:lnTo>
                      <a:pt x="369" y="277"/>
                    </a:lnTo>
                    <a:lnTo>
                      <a:pt x="372" y="283"/>
                    </a:lnTo>
                    <a:lnTo>
                      <a:pt x="378" y="283"/>
                    </a:lnTo>
                    <a:lnTo>
                      <a:pt x="384" y="295"/>
                    </a:lnTo>
                    <a:lnTo>
                      <a:pt x="390" y="301"/>
                    </a:lnTo>
                    <a:lnTo>
                      <a:pt x="399" y="310"/>
                    </a:lnTo>
                    <a:lnTo>
                      <a:pt x="412" y="323"/>
                    </a:lnTo>
                    <a:lnTo>
                      <a:pt x="424" y="338"/>
                    </a:lnTo>
                    <a:lnTo>
                      <a:pt x="433" y="350"/>
                    </a:lnTo>
                    <a:lnTo>
                      <a:pt x="445" y="366"/>
                    </a:lnTo>
                    <a:lnTo>
                      <a:pt x="461" y="384"/>
                    </a:lnTo>
                    <a:lnTo>
                      <a:pt x="473" y="399"/>
                    </a:lnTo>
                    <a:lnTo>
                      <a:pt x="488" y="421"/>
                    </a:lnTo>
                    <a:lnTo>
                      <a:pt x="507" y="439"/>
                    </a:lnTo>
                    <a:lnTo>
                      <a:pt x="516" y="461"/>
                    </a:lnTo>
                    <a:lnTo>
                      <a:pt x="534" y="476"/>
                    </a:lnTo>
                    <a:lnTo>
                      <a:pt x="550" y="501"/>
                    </a:lnTo>
                    <a:lnTo>
                      <a:pt x="562" y="516"/>
                    </a:lnTo>
                    <a:lnTo>
                      <a:pt x="577" y="538"/>
                    </a:lnTo>
                    <a:lnTo>
                      <a:pt x="590" y="556"/>
                    </a:lnTo>
                    <a:lnTo>
                      <a:pt x="599" y="578"/>
                    </a:lnTo>
                    <a:lnTo>
                      <a:pt x="611" y="593"/>
                    </a:lnTo>
                    <a:lnTo>
                      <a:pt x="623" y="618"/>
                    </a:lnTo>
                    <a:lnTo>
                      <a:pt x="633" y="633"/>
                    </a:lnTo>
                    <a:lnTo>
                      <a:pt x="639" y="648"/>
                    </a:lnTo>
                    <a:lnTo>
                      <a:pt x="645" y="667"/>
                    </a:lnTo>
                    <a:lnTo>
                      <a:pt x="651" y="682"/>
                    </a:lnTo>
                    <a:lnTo>
                      <a:pt x="654" y="700"/>
                    </a:lnTo>
                    <a:lnTo>
                      <a:pt x="654" y="710"/>
                    </a:lnTo>
                    <a:lnTo>
                      <a:pt x="654" y="722"/>
                    </a:lnTo>
                    <a:lnTo>
                      <a:pt x="651" y="734"/>
                    </a:lnTo>
                    <a:lnTo>
                      <a:pt x="645" y="737"/>
                    </a:lnTo>
                    <a:lnTo>
                      <a:pt x="639" y="743"/>
                    </a:lnTo>
                    <a:lnTo>
                      <a:pt x="627" y="750"/>
                    </a:lnTo>
                    <a:lnTo>
                      <a:pt x="617" y="756"/>
                    </a:lnTo>
                    <a:lnTo>
                      <a:pt x="599" y="756"/>
                    </a:lnTo>
                    <a:lnTo>
                      <a:pt x="584" y="756"/>
                    </a:lnTo>
                    <a:lnTo>
                      <a:pt x="562" y="750"/>
                    </a:lnTo>
                    <a:lnTo>
                      <a:pt x="534" y="743"/>
                    </a:lnTo>
                    <a:lnTo>
                      <a:pt x="473" y="728"/>
                    </a:lnTo>
                    <a:lnTo>
                      <a:pt x="418" y="707"/>
                    </a:lnTo>
                    <a:lnTo>
                      <a:pt x="372" y="688"/>
                    </a:lnTo>
                    <a:lnTo>
                      <a:pt x="335" y="667"/>
                    </a:lnTo>
                    <a:lnTo>
                      <a:pt x="307" y="645"/>
                    </a:lnTo>
                    <a:lnTo>
                      <a:pt x="280" y="621"/>
                    </a:lnTo>
                    <a:lnTo>
                      <a:pt x="255" y="599"/>
                    </a:lnTo>
                    <a:lnTo>
                      <a:pt x="233" y="578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74" name="Freeform 397"/>
              <p:cNvSpPr>
                <a:spLocks/>
              </p:cNvSpPr>
              <p:nvPr/>
            </p:nvSpPr>
            <p:spPr bwMode="auto">
              <a:xfrm>
                <a:off x="3510" y="2643"/>
                <a:ext cx="635" cy="709"/>
              </a:xfrm>
              <a:custGeom>
                <a:avLst/>
                <a:gdLst>
                  <a:gd name="T0" fmla="*/ 165 w 635"/>
                  <a:gd name="T1" fmla="*/ 123 h 709"/>
                  <a:gd name="T2" fmla="*/ 92 w 635"/>
                  <a:gd name="T3" fmla="*/ 83 h 709"/>
                  <a:gd name="T4" fmla="*/ 64 w 635"/>
                  <a:gd name="T5" fmla="*/ 55 h 709"/>
                  <a:gd name="T6" fmla="*/ 21 w 635"/>
                  <a:gd name="T7" fmla="*/ 18 h 709"/>
                  <a:gd name="T8" fmla="*/ 3 w 635"/>
                  <a:gd name="T9" fmla="*/ 0 h 709"/>
                  <a:gd name="T10" fmla="*/ 3 w 635"/>
                  <a:gd name="T11" fmla="*/ 6 h 709"/>
                  <a:gd name="T12" fmla="*/ 9 w 635"/>
                  <a:gd name="T13" fmla="*/ 18 h 709"/>
                  <a:gd name="T14" fmla="*/ 43 w 635"/>
                  <a:gd name="T15" fmla="*/ 46 h 709"/>
                  <a:gd name="T16" fmla="*/ 92 w 635"/>
                  <a:gd name="T17" fmla="*/ 77 h 709"/>
                  <a:gd name="T18" fmla="*/ 153 w 635"/>
                  <a:gd name="T19" fmla="*/ 110 h 709"/>
                  <a:gd name="T20" fmla="*/ 215 w 635"/>
                  <a:gd name="T21" fmla="*/ 150 h 709"/>
                  <a:gd name="T22" fmla="*/ 264 w 635"/>
                  <a:gd name="T23" fmla="*/ 178 h 709"/>
                  <a:gd name="T24" fmla="*/ 291 w 635"/>
                  <a:gd name="T25" fmla="*/ 206 h 709"/>
                  <a:gd name="T26" fmla="*/ 291 w 635"/>
                  <a:gd name="T27" fmla="*/ 218 h 709"/>
                  <a:gd name="T28" fmla="*/ 270 w 635"/>
                  <a:gd name="T29" fmla="*/ 227 h 709"/>
                  <a:gd name="T30" fmla="*/ 230 w 635"/>
                  <a:gd name="T31" fmla="*/ 221 h 709"/>
                  <a:gd name="T32" fmla="*/ 175 w 635"/>
                  <a:gd name="T33" fmla="*/ 206 h 709"/>
                  <a:gd name="T34" fmla="*/ 126 w 635"/>
                  <a:gd name="T35" fmla="*/ 190 h 709"/>
                  <a:gd name="T36" fmla="*/ 76 w 635"/>
                  <a:gd name="T37" fmla="*/ 172 h 709"/>
                  <a:gd name="T38" fmla="*/ 30 w 635"/>
                  <a:gd name="T39" fmla="*/ 163 h 709"/>
                  <a:gd name="T40" fmla="*/ 9 w 635"/>
                  <a:gd name="T41" fmla="*/ 166 h 709"/>
                  <a:gd name="T42" fmla="*/ 9 w 635"/>
                  <a:gd name="T43" fmla="*/ 184 h 709"/>
                  <a:gd name="T44" fmla="*/ 64 w 635"/>
                  <a:gd name="T45" fmla="*/ 221 h 709"/>
                  <a:gd name="T46" fmla="*/ 153 w 635"/>
                  <a:gd name="T47" fmla="*/ 261 h 709"/>
                  <a:gd name="T48" fmla="*/ 227 w 635"/>
                  <a:gd name="T49" fmla="*/ 282 h 709"/>
                  <a:gd name="T50" fmla="*/ 248 w 635"/>
                  <a:gd name="T51" fmla="*/ 289 h 709"/>
                  <a:gd name="T52" fmla="*/ 282 w 635"/>
                  <a:gd name="T53" fmla="*/ 322 h 709"/>
                  <a:gd name="T54" fmla="*/ 310 w 635"/>
                  <a:gd name="T55" fmla="*/ 378 h 709"/>
                  <a:gd name="T56" fmla="*/ 325 w 635"/>
                  <a:gd name="T57" fmla="*/ 439 h 709"/>
                  <a:gd name="T58" fmla="*/ 331 w 635"/>
                  <a:gd name="T59" fmla="*/ 500 h 709"/>
                  <a:gd name="T60" fmla="*/ 310 w 635"/>
                  <a:gd name="T61" fmla="*/ 537 h 709"/>
                  <a:gd name="T62" fmla="*/ 291 w 635"/>
                  <a:gd name="T63" fmla="*/ 550 h 709"/>
                  <a:gd name="T64" fmla="*/ 242 w 635"/>
                  <a:gd name="T65" fmla="*/ 543 h 709"/>
                  <a:gd name="T66" fmla="*/ 227 w 635"/>
                  <a:gd name="T67" fmla="*/ 543 h 709"/>
                  <a:gd name="T68" fmla="*/ 242 w 635"/>
                  <a:gd name="T69" fmla="*/ 565 h 709"/>
                  <a:gd name="T70" fmla="*/ 298 w 635"/>
                  <a:gd name="T71" fmla="*/ 611 h 709"/>
                  <a:gd name="T72" fmla="*/ 365 w 635"/>
                  <a:gd name="T73" fmla="*/ 648 h 709"/>
                  <a:gd name="T74" fmla="*/ 454 w 635"/>
                  <a:gd name="T75" fmla="*/ 682 h 709"/>
                  <a:gd name="T76" fmla="*/ 509 w 635"/>
                  <a:gd name="T77" fmla="*/ 700 h 709"/>
                  <a:gd name="T78" fmla="*/ 559 w 635"/>
                  <a:gd name="T79" fmla="*/ 709 h 709"/>
                  <a:gd name="T80" fmla="*/ 592 w 635"/>
                  <a:gd name="T81" fmla="*/ 709 h 709"/>
                  <a:gd name="T82" fmla="*/ 614 w 635"/>
                  <a:gd name="T83" fmla="*/ 706 h 709"/>
                  <a:gd name="T84" fmla="*/ 629 w 635"/>
                  <a:gd name="T85" fmla="*/ 694 h 709"/>
                  <a:gd name="T86" fmla="*/ 635 w 635"/>
                  <a:gd name="T87" fmla="*/ 672 h 709"/>
                  <a:gd name="T88" fmla="*/ 629 w 635"/>
                  <a:gd name="T89" fmla="*/ 648 h 709"/>
                  <a:gd name="T90" fmla="*/ 620 w 635"/>
                  <a:gd name="T91" fmla="*/ 620 h 709"/>
                  <a:gd name="T92" fmla="*/ 602 w 635"/>
                  <a:gd name="T93" fmla="*/ 590 h 709"/>
                  <a:gd name="T94" fmla="*/ 586 w 635"/>
                  <a:gd name="T95" fmla="*/ 550 h 709"/>
                  <a:gd name="T96" fmla="*/ 559 w 635"/>
                  <a:gd name="T97" fmla="*/ 516 h 709"/>
                  <a:gd name="T98" fmla="*/ 531 w 635"/>
                  <a:gd name="T99" fmla="*/ 476 h 709"/>
                  <a:gd name="T100" fmla="*/ 503 w 635"/>
                  <a:gd name="T101" fmla="*/ 439 h 709"/>
                  <a:gd name="T102" fmla="*/ 476 w 635"/>
                  <a:gd name="T103" fmla="*/ 399 h 709"/>
                  <a:gd name="T104" fmla="*/ 448 w 635"/>
                  <a:gd name="T105" fmla="*/ 365 h 709"/>
                  <a:gd name="T106" fmla="*/ 426 w 635"/>
                  <a:gd name="T107" fmla="*/ 338 h 709"/>
                  <a:gd name="T108" fmla="*/ 402 w 635"/>
                  <a:gd name="T109" fmla="*/ 310 h 709"/>
                  <a:gd name="T110" fmla="*/ 380 w 635"/>
                  <a:gd name="T111" fmla="*/ 289 h 709"/>
                  <a:gd name="T112" fmla="*/ 371 w 635"/>
                  <a:gd name="T113" fmla="*/ 273 h 709"/>
                  <a:gd name="T114" fmla="*/ 359 w 635"/>
                  <a:gd name="T115" fmla="*/ 267 h 709"/>
                  <a:gd name="T116" fmla="*/ 359 w 635"/>
                  <a:gd name="T117" fmla="*/ 267 h 7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35"/>
                  <a:gd name="T178" fmla="*/ 0 h 709"/>
                  <a:gd name="T179" fmla="*/ 635 w 635"/>
                  <a:gd name="T180" fmla="*/ 709 h 70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35" h="709">
                    <a:moveTo>
                      <a:pt x="175" y="132"/>
                    </a:moveTo>
                    <a:lnTo>
                      <a:pt x="165" y="123"/>
                    </a:lnTo>
                    <a:lnTo>
                      <a:pt x="132" y="104"/>
                    </a:lnTo>
                    <a:lnTo>
                      <a:pt x="92" y="83"/>
                    </a:lnTo>
                    <a:lnTo>
                      <a:pt x="64" y="55"/>
                    </a:lnTo>
                    <a:lnTo>
                      <a:pt x="37" y="34"/>
                    </a:lnTo>
                    <a:lnTo>
                      <a:pt x="21" y="18"/>
                    </a:lnTo>
                    <a:lnTo>
                      <a:pt x="9" y="6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6"/>
                    </a:lnTo>
                    <a:lnTo>
                      <a:pt x="9" y="18"/>
                    </a:lnTo>
                    <a:lnTo>
                      <a:pt x="21" y="27"/>
                    </a:lnTo>
                    <a:lnTo>
                      <a:pt x="43" y="46"/>
                    </a:lnTo>
                    <a:lnTo>
                      <a:pt x="64" y="61"/>
                    </a:lnTo>
                    <a:lnTo>
                      <a:pt x="92" y="77"/>
                    </a:lnTo>
                    <a:lnTo>
                      <a:pt x="126" y="95"/>
                    </a:lnTo>
                    <a:lnTo>
                      <a:pt x="153" y="110"/>
                    </a:lnTo>
                    <a:lnTo>
                      <a:pt x="187" y="129"/>
                    </a:lnTo>
                    <a:lnTo>
                      <a:pt x="215" y="150"/>
                    </a:lnTo>
                    <a:lnTo>
                      <a:pt x="242" y="166"/>
                    </a:lnTo>
                    <a:lnTo>
                      <a:pt x="264" y="178"/>
                    </a:lnTo>
                    <a:lnTo>
                      <a:pt x="282" y="193"/>
                    </a:lnTo>
                    <a:lnTo>
                      <a:pt x="291" y="206"/>
                    </a:lnTo>
                    <a:lnTo>
                      <a:pt x="291" y="218"/>
                    </a:lnTo>
                    <a:lnTo>
                      <a:pt x="285" y="221"/>
                    </a:lnTo>
                    <a:lnTo>
                      <a:pt x="270" y="227"/>
                    </a:lnTo>
                    <a:lnTo>
                      <a:pt x="255" y="227"/>
                    </a:lnTo>
                    <a:lnTo>
                      <a:pt x="230" y="221"/>
                    </a:lnTo>
                    <a:lnTo>
                      <a:pt x="202" y="218"/>
                    </a:lnTo>
                    <a:lnTo>
                      <a:pt x="175" y="206"/>
                    </a:lnTo>
                    <a:lnTo>
                      <a:pt x="153" y="193"/>
                    </a:lnTo>
                    <a:lnTo>
                      <a:pt x="126" y="190"/>
                    </a:lnTo>
                    <a:lnTo>
                      <a:pt x="98" y="178"/>
                    </a:lnTo>
                    <a:lnTo>
                      <a:pt x="76" y="172"/>
                    </a:lnTo>
                    <a:lnTo>
                      <a:pt x="55" y="163"/>
                    </a:lnTo>
                    <a:lnTo>
                      <a:pt x="30" y="163"/>
                    </a:lnTo>
                    <a:lnTo>
                      <a:pt x="21" y="163"/>
                    </a:lnTo>
                    <a:lnTo>
                      <a:pt x="9" y="166"/>
                    </a:lnTo>
                    <a:lnTo>
                      <a:pt x="9" y="184"/>
                    </a:lnTo>
                    <a:lnTo>
                      <a:pt x="27" y="206"/>
                    </a:lnTo>
                    <a:lnTo>
                      <a:pt x="64" y="221"/>
                    </a:lnTo>
                    <a:lnTo>
                      <a:pt x="110" y="246"/>
                    </a:lnTo>
                    <a:lnTo>
                      <a:pt x="153" y="261"/>
                    </a:lnTo>
                    <a:lnTo>
                      <a:pt x="199" y="273"/>
                    </a:lnTo>
                    <a:lnTo>
                      <a:pt x="227" y="282"/>
                    </a:lnTo>
                    <a:lnTo>
                      <a:pt x="248" y="289"/>
                    </a:lnTo>
                    <a:lnTo>
                      <a:pt x="264" y="304"/>
                    </a:lnTo>
                    <a:lnTo>
                      <a:pt x="282" y="322"/>
                    </a:lnTo>
                    <a:lnTo>
                      <a:pt x="298" y="350"/>
                    </a:lnTo>
                    <a:lnTo>
                      <a:pt x="310" y="378"/>
                    </a:lnTo>
                    <a:lnTo>
                      <a:pt x="319" y="411"/>
                    </a:lnTo>
                    <a:lnTo>
                      <a:pt x="325" y="439"/>
                    </a:lnTo>
                    <a:lnTo>
                      <a:pt x="331" y="473"/>
                    </a:lnTo>
                    <a:lnTo>
                      <a:pt x="331" y="500"/>
                    </a:lnTo>
                    <a:lnTo>
                      <a:pt x="325" y="522"/>
                    </a:lnTo>
                    <a:lnTo>
                      <a:pt x="310" y="537"/>
                    </a:lnTo>
                    <a:lnTo>
                      <a:pt x="291" y="550"/>
                    </a:lnTo>
                    <a:lnTo>
                      <a:pt x="270" y="550"/>
                    </a:lnTo>
                    <a:lnTo>
                      <a:pt x="242" y="543"/>
                    </a:lnTo>
                    <a:lnTo>
                      <a:pt x="227" y="537"/>
                    </a:lnTo>
                    <a:lnTo>
                      <a:pt x="227" y="543"/>
                    </a:lnTo>
                    <a:lnTo>
                      <a:pt x="242" y="565"/>
                    </a:lnTo>
                    <a:lnTo>
                      <a:pt x="270" y="590"/>
                    </a:lnTo>
                    <a:lnTo>
                      <a:pt x="298" y="611"/>
                    </a:lnTo>
                    <a:lnTo>
                      <a:pt x="331" y="633"/>
                    </a:lnTo>
                    <a:lnTo>
                      <a:pt x="365" y="648"/>
                    </a:lnTo>
                    <a:lnTo>
                      <a:pt x="408" y="666"/>
                    </a:lnTo>
                    <a:lnTo>
                      <a:pt x="454" y="682"/>
                    </a:lnTo>
                    <a:lnTo>
                      <a:pt x="509" y="700"/>
                    </a:lnTo>
                    <a:lnTo>
                      <a:pt x="537" y="706"/>
                    </a:lnTo>
                    <a:lnTo>
                      <a:pt x="559" y="709"/>
                    </a:lnTo>
                    <a:lnTo>
                      <a:pt x="574" y="709"/>
                    </a:lnTo>
                    <a:lnTo>
                      <a:pt x="592" y="709"/>
                    </a:lnTo>
                    <a:lnTo>
                      <a:pt x="602" y="709"/>
                    </a:lnTo>
                    <a:lnTo>
                      <a:pt x="614" y="706"/>
                    </a:lnTo>
                    <a:lnTo>
                      <a:pt x="626" y="700"/>
                    </a:lnTo>
                    <a:lnTo>
                      <a:pt x="629" y="694"/>
                    </a:lnTo>
                    <a:lnTo>
                      <a:pt x="629" y="682"/>
                    </a:lnTo>
                    <a:lnTo>
                      <a:pt x="635" y="672"/>
                    </a:lnTo>
                    <a:lnTo>
                      <a:pt x="629" y="660"/>
                    </a:lnTo>
                    <a:lnTo>
                      <a:pt x="629" y="648"/>
                    </a:lnTo>
                    <a:lnTo>
                      <a:pt x="626" y="633"/>
                    </a:lnTo>
                    <a:lnTo>
                      <a:pt x="620" y="620"/>
                    </a:lnTo>
                    <a:lnTo>
                      <a:pt x="614" y="605"/>
                    </a:lnTo>
                    <a:lnTo>
                      <a:pt x="602" y="590"/>
                    </a:lnTo>
                    <a:lnTo>
                      <a:pt x="598" y="571"/>
                    </a:lnTo>
                    <a:lnTo>
                      <a:pt x="586" y="550"/>
                    </a:lnTo>
                    <a:lnTo>
                      <a:pt x="571" y="534"/>
                    </a:lnTo>
                    <a:lnTo>
                      <a:pt x="559" y="516"/>
                    </a:lnTo>
                    <a:lnTo>
                      <a:pt x="546" y="494"/>
                    </a:lnTo>
                    <a:lnTo>
                      <a:pt x="531" y="476"/>
                    </a:lnTo>
                    <a:lnTo>
                      <a:pt x="519" y="454"/>
                    </a:lnTo>
                    <a:lnTo>
                      <a:pt x="503" y="439"/>
                    </a:lnTo>
                    <a:lnTo>
                      <a:pt x="491" y="421"/>
                    </a:lnTo>
                    <a:lnTo>
                      <a:pt x="476" y="399"/>
                    </a:lnTo>
                    <a:lnTo>
                      <a:pt x="463" y="384"/>
                    </a:lnTo>
                    <a:lnTo>
                      <a:pt x="448" y="365"/>
                    </a:lnTo>
                    <a:lnTo>
                      <a:pt x="436" y="350"/>
                    </a:lnTo>
                    <a:lnTo>
                      <a:pt x="426" y="338"/>
                    </a:lnTo>
                    <a:lnTo>
                      <a:pt x="414" y="322"/>
                    </a:lnTo>
                    <a:lnTo>
                      <a:pt x="402" y="310"/>
                    </a:lnTo>
                    <a:lnTo>
                      <a:pt x="393" y="301"/>
                    </a:lnTo>
                    <a:lnTo>
                      <a:pt x="380" y="289"/>
                    </a:lnTo>
                    <a:lnTo>
                      <a:pt x="374" y="282"/>
                    </a:lnTo>
                    <a:lnTo>
                      <a:pt x="371" y="273"/>
                    </a:lnTo>
                    <a:lnTo>
                      <a:pt x="365" y="267"/>
                    </a:lnTo>
                    <a:lnTo>
                      <a:pt x="359" y="267"/>
                    </a:lnTo>
                    <a:lnTo>
                      <a:pt x="175" y="132"/>
                    </a:ln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75" name="Freeform 398"/>
              <p:cNvSpPr>
                <a:spLocks/>
              </p:cNvSpPr>
              <p:nvPr/>
            </p:nvSpPr>
            <p:spPr bwMode="auto">
              <a:xfrm>
                <a:off x="3396" y="2173"/>
                <a:ext cx="227" cy="436"/>
              </a:xfrm>
              <a:custGeom>
                <a:avLst/>
                <a:gdLst>
                  <a:gd name="T0" fmla="*/ 6 w 227"/>
                  <a:gd name="T1" fmla="*/ 55 h 436"/>
                  <a:gd name="T2" fmla="*/ 18 w 227"/>
                  <a:gd name="T3" fmla="*/ 21 h 436"/>
                  <a:gd name="T4" fmla="*/ 34 w 227"/>
                  <a:gd name="T5" fmla="*/ 3 h 436"/>
                  <a:gd name="T6" fmla="*/ 52 w 227"/>
                  <a:gd name="T7" fmla="*/ 0 h 436"/>
                  <a:gd name="T8" fmla="*/ 74 w 227"/>
                  <a:gd name="T9" fmla="*/ 3 h 436"/>
                  <a:gd name="T10" fmla="*/ 95 w 227"/>
                  <a:gd name="T11" fmla="*/ 21 h 436"/>
                  <a:gd name="T12" fmla="*/ 117 w 227"/>
                  <a:gd name="T13" fmla="*/ 43 h 436"/>
                  <a:gd name="T14" fmla="*/ 141 w 227"/>
                  <a:gd name="T15" fmla="*/ 77 h 436"/>
                  <a:gd name="T16" fmla="*/ 157 w 227"/>
                  <a:gd name="T17" fmla="*/ 120 h 436"/>
                  <a:gd name="T18" fmla="*/ 157 w 227"/>
                  <a:gd name="T19" fmla="*/ 120 h 436"/>
                  <a:gd name="T20" fmla="*/ 184 w 227"/>
                  <a:gd name="T21" fmla="*/ 193 h 436"/>
                  <a:gd name="T22" fmla="*/ 206 w 227"/>
                  <a:gd name="T23" fmla="*/ 264 h 436"/>
                  <a:gd name="T24" fmla="*/ 218 w 227"/>
                  <a:gd name="T25" fmla="*/ 338 h 436"/>
                  <a:gd name="T26" fmla="*/ 227 w 227"/>
                  <a:gd name="T27" fmla="*/ 393 h 436"/>
                  <a:gd name="T28" fmla="*/ 224 w 227"/>
                  <a:gd name="T29" fmla="*/ 430 h 436"/>
                  <a:gd name="T30" fmla="*/ 206 w 227"/>
                  <a:gd name="T31" fmla="*/ 436 h 436"/>
                  <a:gd name="T32" fmla="*/ 206 w 227"/>
                  <a:gd name="T33" fmla="*/ 436 h 436"/>
                  <a:gd name="T34" fmla="*/ 190 w 227"/>
                  <a:gd name="T35" fmla="*/ 421 h 436"/>
                  <a:gd name="T36" fmla="*/ 151 w 227"/>
                  <a:gd name="T37" fmla="*/ 375 h 436"/>
                  <a:gd name="T38" fmla="*/ 89 w 227"/>
                  <a:gd name="T39" fmla="*/ 304 h 436"/>
                  <a:gd name="T40" fmla="*/ 89 w 227"/>
                  <a:gd name="T41" fmla="*/ 304 h 436"/>
                  <a:gd name="T42" fmla="*/ 68 w 227"/>
                  <a:gd name="T43" fmla="*/ 264 h 436"/>
                  <a:gd name="T44" fmla="*/ 46 w 227"/>
                  <a:gd name="T45" fmla="*/ 236 h 436"/>
                  <a:gd name="T46" fmla="*/ 28 w 227"/>
                  <a:gd name="T47" fmla="*/ 209 h 436"/>
                  <a:gd name="T48" fmla="*/ 18 w 227"/>
                  <a:gd name="T49" fmla="*/ 181 h 436"/>
                  <a:gd name="T50" fmla="*/ 6 w 227"/>
                  <a:gd name="T51" fmla="*/ 154 h 436"/>
                  <a:gd name="T52" fmla="*/ 0 w 227"/>
                  <a:gd name="T53" fmla="*/ 126 h 436"/>
                  <a:gd name="T54" fmla="*/ 0 w 227"/>
                  <a:gd name="T55" fmla="*/ 92 h 436"/>
                  <a:gd name="T56" fmla="*/ 6 w 227"/>
                  <a:gd name="T57" fmla="*/ 55 h 4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27"/>
                  <a:gd name="T88" fmla="*/ 0 h 436"/>
                  <a:gd name="T89" fmla="*/ 227 w 227"/>
                  <a:gd name="T90" fmla="*/ 436 h 4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27" h="436">
                    <a:moveTo>
                      <a:pt x="6" y="55"/>
                    </a:moveTo>
                    <a:lnTo>
                      <a:pt x="18" y="21"/>
                    </a:lnTo>
                    <a:lnTo>
                      <a:pt x="34" y="3"/>
                    </a:lnTo>
                    <a:lnTo>
                      <a:pt x="52" y="0"/>
                    </a:lnTo>
                    <a:lnTo>
                      <a:pt x="74" y="3"/>
                    </a:lnTo>
                    <a:lnTo>
                      <a:pt x="95" y="21"/>
                    </a:lnTo>
                    <a:lnTo>
                      <a:pt x="117" y="43"/>
                    </a:lnTo>
                    <a:lnTo>
                      <a:pt x="141" y="77"/>
                    </a:lnTo>
                    <a:lnTo>
                      <a:pt x="157" y="120"/>
                    </a:lnTo>
                    <a:lnTo>
                      <a:pt x="184" y="193"/>
                    </a:lnTo>
                    <a:lnTo>
                      <a:pt x="206" y="264"/>
                    </a:lnTo>
                    <a:lnTo>
                      <a:pt x="218" y="338"/>
                    </a:lnTo>
                    <a:lnTo>
                      <a:pt x="227" y="393"/>
                    </a:lnTo>
                    <a:lnTo>
                      <a:pt x="224" y="430"/>
                    </a:lnTo>
                    <a:lnTo>
                      <a:pt x="206" y="436"/>
                    </a:lnTo>
                    <a:lnTo>
                      <a:pt x="190" y="421"/>
                    </a:lnTo>
                    <a:lnTo>
                      <a:pt x="151" y="375"/>
                    </a:lnTo>
                    <a:lnTo>
                      <a:pt x="89" y="304"/>
                    </a:lnTo>
                    <a:lnTo>
                      <a:pt x="68" y="264"/>
                    </a:lnTo>
                    <a:lnTo>
                      <a:pt x="46" y="236"/>
                    </a:lnTo>
                    <a:lnTo>
                      <a:pt x="28" y="209"/>
                    </a:lnTo>
                    <a:lnTo>
                      <a:pt x="18" y="181"/>
                    </a:lnTo>
                    <a:lnTo>
                      <a:pt x="6" y="154"/>
                    </a:lnTo>
                    <a:lnTo>
                      <a:pt x="0" y="126"/>
                    </a:lnTo>
                    <a:lnTo>
                      <a:pt x="0" y="92"/>
                    </a:lnTo>
                    <a:lnTo>
                      <a:pt x="6" y="55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76" name="Freeform 399"/>
              <p:cNvSpPr>
                <a:spLocks/>
              </p:cNvSpPr>
              <p:nvPr/>
            </p:nvSpPr>
            <p:spPr bwMode="auto">
              <a:xfrm>
                <a:off x="3421" y="2210"/>
                <a:ext cx="208" cy="399"/>
              </a:xfrm>
              <a:custGeom>
                <a:avLst/>
                <a:gdLst>
                  <a:gd name="T0" fmla="*/ 0 w 208"/>
                  <a:gd name="T1" fmla="*/ 49 h 399"/>
                  <a:gd name="T2" fmla="*/ 15 w 208"/>
                  <a:gd name="T3" fmla="*/ 18 h 399"/>
                  <a:gd name="T4" fmla="*/ 30 w 208"/>
                  <a:gd name="T5" fmla="*/ 6 h 399"/>
                  <a:gd name="T6" fmla="*/ 55 w 208"/>
                  <a:gd name="T7" fmla="*/ 0 h 399"/>
                  <a:gd name="T8" fmla="*/ 76 w 208"/>
                  <a:gd name="T9" fmla="*/ 18 h 399"/>
                  <a:gd name="T10" fmla="*/ 98 w 208"/>
                  <a:gd name="T11" fmla="*/ 40 h 399"/>
                  <a:gd name="T12" fmla="*/ 126 w 208"/>
                  <a:gd name="T13" fmla="*/ 74 h 399"/>
                  <a:gd name="T14" fmla="*/ 147 w 208"/>
                  <a:gd name="T15" fmla="*/ 117 h 399"/>
                  <a:gd name="T16" fmla="*/ 147 w 208"/>
                  <a:gd name="T17" fmla="*/ 117 h 399"/>
                  <a:gd name="T18" fmla="*/ 172 w 208"/>
                  <a:gd name="T19" fmla="*/ 190 h 399"/>
                  <a:gd name="T20" fmla="*/ 193 w 208"/>
                  <a:gd name="T21" fmla="*/ 273 h 399"/>
                  <a:gd name="T22" fmla="*/ 202 w 208"/>
                  <a:gd name="T23" fmla="*/ 338 h 399"/>
                  <a:gd name="T24" fmla="*/ 208 w 208"/>
                  <a:gd name="T25" fmla="*/ 390 h 399"/>
                  <a:gd name="T26" fmla="*/ 199 w 208"/>
                  <a:gd name="T27" fmla="*/ 399 h 399"/>
                  <a:gd name="T28" fmla="*/ 199 w 208"/>
                  <a:gd name="T29" fmla="*/ 399 h 399"/>
                  <a:gd name="T30" fmla="*/ 181 w 208"/>
                  <a:gd name="T31" fmla="*/ 384 h 399"/>
                  <a:gd name="T32" fmla="*/ 132 w 208"/>
                  <a:gd name="T33" fmla="*/ 338 h 399"/>
                  <a:gd name="T34" fmla="*/ 64 w 208"/>
                  <a:gd name="T35" fmla="*/ 267 h 399"/>
                  <a:gd name="T36" fmla="*/ 64 w 208"/>
                  <a:gd name="T37" fmla="*/ 267 h 399"/>
                  <a:gd name="T38" fmla="*/ 36 w 208"/>
                  <a:gd name="T39" fmla="*/ 221 h 399"/>
                  <a:gd name="T40" fmla="*/ 15 w 208"/>
                  <a:gd name="T41" fmla="*/ 184 h 399"/>
                  <a:gd name="T42" fmla="*/ 3 w 208"/>
                  <a:gd name="T43" fmla="*/ 144 h 399"/>
                  <a:gd name="T44" fmla="*/ 0 w 208"/>
                  <a:gd name="T45" fmla="*/ 101 h 399"/>
                  <a:gd name="T46" fmla="*/ 0 w 208"/>
                  <a:gd name="T47" fmla="*/ 49 h 39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8"/>
                  <a:gd name="T73" fmla="*/ 0 h 399"/>
                  <a:gd name="T74" fmla="*/ 208 w 208"/>
                  <a:gd name="T75" fmla="*/ 399 h 39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8" h="399">
                    <a:moveTo>
                      <a:pt x="0" y="49"/>
                    </a:moveTo>
                    <a:lnTo>
                      <a:pt x="15" y="18"/>
                    </a:lnTo>
                    <a:lnTo>
                      <a:pt x="30" y="6"/>
                    </a:lnTo>
                    <a:lnTo>
                      <a:pt x="55" y="0"/>
                    </a:lnTo>
                    <a:lnTo>
                      <a:pt x="76" y="18"/>
                    </a:lnTo>
                    <a:lnTo>
                      <a:pt x="98" y="40"/>
                    </a:lnTo>
                    <a:lnTo>
                      <a:pt x="126" y="74"/>
                    </a:lnTo>
                    <a:lnTo>
                      <a:pt x="147" y="117"/>
                    </a:lnTo>
                    <a:lnTo>
                      <a:pt x="172" y="190"/>
                    </a:lnTo>
                    <a:lnTo>
                      <a:pt x="193" y="273"/>
                    </a:lnTo>
                    <a:lnTo>
                      <a:pt x="202" y="338"/>
                    </a:lnTo>
                    <a:lnTo>
                      <a:pt x="208" y="390"/>
                    </a:lnTo>
                    <a:lnTo>
                      <a:pt x="199" y="399"/>
                    </a:lnTo>
                    <a:lnTo>
                      <a:pt x="181" y="384"/>
                    </a:lnTo>
                    <a:lnTo>
                      <a:pt x="132" y="338"/>
                    </a:lnTo>
                    <a:lnTo>
                      <a:pt x="64" y="267"/>
                    </a:lnTo>
                    <a:lnTo>
                      <a:pt x="36" y="221"/>
                    </a:lnTo>
                    <a:lnTo>
                      <a:pt x="15" y="184"/>
                    </a:lnTo>
                    <a:lnTo>
                      <a:pt x="3" y="144"/>
                    </a:lnTo>
                    <a:lnTo>
                      <a:pt x="0" y="101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77" name="Freeform 400"/>
              <p:cNvSpPr>
                <a:spLocks/>
              </p:cNvSpPr>
              <p:nvPr/>
            </p:nvSpPr>
            <p:spPr bwMode="auto">
              <a:xfrm>
                <a:off x="3448" y="2256"/>
                <a:ext cx="175" cy="353"/>
              </a:xfrm>
              <a:custGeom>
                <a:avLst/>
                <a:gdLst>
                  <a:gd name="T0" fmla="*/ 3 w 175"/>
                  <a:gd name="T1" fmla="*/ 55 h 353"/>
                  <a:gd name="T2" fmla="*/ 22 w 175"/>
                  <a:gd name="T3" fmla="*/ 9 h 353"/>
                  <a:gd name="T4" fmla="*/ 37 w 175"/>
                  <a:gd name="T5" fmla="*/ 0 h 353"/>
                  <a:gd name="T6" fmla="*/ 65 w 175"/>
                  <a:gd name="T7" fmla="*/ 15 h 353"/>
                  <a:gd name="T8" fmla="*/ 92 w 175"/>
                  <a:gd name="T9" fmla="*/ 49 h 353"/>
                  <a:gd name="T10" fmla="*/ 120 w 175"/>
                  <a:gd name="T11" fmla="*/ 104 h 353"/>
                  <a:gd name="T12" fmla="*/ 120 w 175"/>
                  <a:gd name="T13" fmla="*/ 104 h 353"/>
                  <a:gd name="T14" fmla="*/ 145 w 175"/>
                  <a:gd name="T15" fmla="*/ 166 h 353"/>
                  <a:gd name="T16" fmla="*/ 166 w 175"/>
                  <a:gd name="T17" fmla="*/ 236 h 353"/>
                  <a:gd name="T18" fmla="*/ 175 w 175"/>
                  <a:gd name="T19" fmla="*/ 298 h 353"/>
                  <a:gd name="T20" fmla="*/ 175 w 175"/>
                  <a:gd name="T21" fmla="*/ 344 h 353"/>
                  <a:gd name="T22" fmla="*/ 172 w 175"/>
                  <a:gd name="T23" fmla="*/ 353 h 353"/>
                  <a:gd name="T24" fmla="*/ 172 w 175"/>
                  <a:gd name="T25" fmla="*/ 353 h 353"/>
                  <a:gd name="T26" fmla="*/ 154 w 175"/>
                  <a:gd name="T27" fmla="*/ 338 h 353"/>
                  <a:gd name="T28" fmla="*/ 111 w 175"/>
                  <a:gd name="T29" fmla="*/ 298 h 353"/>
                  <a:gd name="T30" fmla="*/ 56 w 175"/>
                  <a:gd name="T31" fmla="*/ 236 h 353"/>
                  <a:gd name="T32" fmla="*/ 56 w 175"/>
                  <a:gd name="T33" fmla="*/ 236 h 353"/>
                  <a:gd name="T34" fmla="*/ 31 w 175"/>
                  <a:gd name="T35" fmla="*/ 193 h 353"/>
                  <a:gd name="T36" fmla="*/ 9 w 175"/>
                  <a:gd name="T37" fmla="*/ 160 h 353"/>
                  <a:gd name="T38" fmla="*/ 0 w 175"/>
                  <a:gd name="T39" fmla="*/ 126 h 353"/>
                  <a:gd name="T40" fmla="*/ 0 w 175"/>
                  <a:gd name="T41" fmla="*/ 92 h 353"/>
                  <a:gd name="T42" fmla="*/ 3 w 175"/>
                  <a:gd name="T43" fmla="*/ 55 h 3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75"/>
                  <a:gd name="T67" fmla="*/ 0 h 353"/>
                  <a:gd name="T68" fmla="*/ 175 w 175"/>
                  <a:gd name="T69" fmla="*/ 353 h 3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75" h="353">
                    <a:moveTo>
                      <a:pt x="3" y="55"/>
                    </a:moveTo>
                    <a:lnTo>
                      <a:pt x="22" y="9"/>
                    </a:lnTo>
                    <a:lnTo>
                      <a:pt x="37" y="0"/>
                    </a:lnTo>
                    <a:lnTo>
                      <a:pt x="65" y="15"/>
                    </a:lnTo>
                    <a:lnTo>
                      <a:pt x="92" y="49"/>
                    </a:lnTo>
                    <a:lnTo>
                      <a:pt x="120" y="104"/>
                    </a:lnTo>
                    <a:lnTo>
                      <a:pt x="145" y="166"/>
                    </a:lnTo>
                    <a:lnTo>
                      <a:pt x="166" y="236"/>
                    </a:lnTo>
                    <a:lnTo>
                      <a:pt x="175" y="298"/>
                    </a:lnTo>
                    <a:lnTo>
                      <a:pt x="175" y="344"/>
                    </a:lnTo>
                    <a:lnTo>
                      <a:pt x="172" y="353"/>
                    </a:lnTo>
                    <a:lnTo>
                      <a:pt x="154" y="338"/>
                    </a:lnTo>
                    <a:lnTo>
                      <a:pt x="111" y="298"/>
                    </a:lnTo>
                    <a:lnTo>
                      <a:pt x="56" y="236"/>
                    </a:lnTo>
                    <a:lnTo>
                      <a:pt x="31" y="193"/>
                    </a:lnTo>
                    <a:lnTo>
                      <a:pt x="9" y="160"/>
                    </a:lnTo>
                    <a:lnTo>
                      <a:pt x="0" y="126"/>
                    </a:lnTo>
                    <a:lnTo>
                      <a:pt x="0" y="92"/>
                    </a:lnTo>
                    <a:lnTo>
                      <a:pt x="3" y="55"/>
                    </a:lnTo>
                    <a:close/>
                  </a:path>
                </a:pathLst>
              </a:custGeom>
              <a:solidFill>
                <a:srgbClr val="C3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78" name="Freeform 401"/>
              <p:cNvSpPr>
                <a:spLocks/>
              </p:cNvSpPr>
              <p:nvPr/>
            </p:nvSpPr>
            <p:spPr bwMode="auto">
              <a:xfrm>
                <a:off x="3470" y="2299"/>
                <a:ext cx="153" cy="295"/>
              </a:xfrm>
              <a:custGeom>
                <a:avLst/>
                <a:gdLst>
                  <a:gd name="T0" fmla="*/ 0 w 153"/>
                  <a:gd name="T1" fmla="*/ 46 h 295"/>
                  <a:gd name="T2" fmla="*/ 15 w 153"/>
                  <a:gd name="T3" fmla="*/ 6 h 295"/>
                  <a:gd name="T4" fmla="*/ 43 w 153"/>
                  <a:gd name="T5" fmla="*/ 0 h 295"/>
                  <a:gd name="T6" fmla="*/ 77 w 153"/>
                  <a:gd name="T7" fmla="*/ 28 h 295"/>
                  <a:gd name="T8" fmla="*/ 98 w 153"/>
                  <a:gd name="T9" fmla="*/ 77 h 295"/>
                  <a:gd name="T10" fmla="*/ 98 w 153"/>
                  <a:gd name="T11" fmla="*/ 77 h 295"/>
                  <a:gd name="T12" fmla="*/ 126 w 153"/>
                  <a:gd name="T13" fmla="*/ 157 h 295"/>
                  <a:gd name="T14" fmla="*/ 150 w 153"/>
                  <a:gd name="T15" fmla="*/ 227 h 295"/>
                  <a:gd name="T16" fmla="*/ 153 w 153"/>
                  <a:gd name="T17" fmla="*/ 282 h 295"/>
                  <a:gd name="T18" fmla="*/ 150 w 153"/>
                  <a:gd name="T19" fmla="*/ 295 h 295"/>
                  <a:gd name="T20" fmla="*/ 150 w 153"/>
                  <a:gd name="T21" fmla="*/ 295 h 295"/>
                  <a:gd name="T22" fmla="*/ 138 w 153"/>
                  <a:gd name="T23" fmla="*/ 282 h 295"/>
                  <a:gd name="T24" fmla="*/ 98 w 153"/>
                  <a:gd name="T25" fmla="*/ 249 h 295"/>
                  <a:gd name="T26" fmla="*/ 49 w 153"/>
                  <a:gd name="T27" fmla="*/ 193 h 295"/>
                  <a:gd name="T28" fmla="*/ 49 w 153"/>
                  <a:gd name="T29" fmla="*/ 193 h 295"/>
                  <a:gd name="T30" fmla="*/ 21 w 153"/>
                  <a:gd name="T31" fmla="*/ 157 h 295"/>
                  <a:gd name="T32" fmla="*/ 6 w 153"/>
                  <a:gd name="T33" fmla="*/ 123 h 295"/>
                  <a:gd name="T34" fmla="*/ 0 w 153"/>
                  <a:gd name="T35" fmla="*/ 89 h 295"/>
                  <a:gd name="T36" fmla="*/ 0 w 153"/>
                  <a:gd name="T37" fmla="*/ 46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3"/>
                  <a:gd name="T58" fmla="*/ 0 h 295"/>
                  <a:gd name="T59" fmla="*/ 153 w 15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3" h="295">
                    <a:moveTo>
                      <a:pt x="0" y="46"/>
                    </a:moveTo>
                    <a:lnTo>
                      <a:pt x="15" y="6"/>
                    </a:lnTo>
                    <a:lnTo>
                      <a:pt x="43" y="0"/>
                    </a:lnTo>
                    <a:lnTo>
                      <a:pt x="77" y="28"/>
                    </a:lnTo>
                    <a:lnTo>
                      <a:pt x="98" y="77"/>
                    </a:lnTo>
                    <a:lnTo>
                      <a:pt x="126" y="157"/>
                    </a:lnTo>
                    <a:lnTo>
                      <a:pt x="150" y="227"/>
                    </a:lnTo>
                    <a:lnTo>
                      <a:pt x="153" y="282"/>
                    </a:lnTo>
                    <a:lnTo>
                      <a:pt x="150" y="295"/>
                    </a:lnTo>
                    <a:lnTo>
                      <a:pt x="138" y="282"/>
                    </a:lnTo>
                    <a:lnTo>
                      <a:pt x="98" y="249"/>
                    </a:lnTo>
                    <a:lnTo>
                      <a:pt x="49" y="193"/>
                    </a:lnTo>
                    <a:lnTo>
                      <a:pt x="21" y="157"/>
                    </a:lnTo>
                    <a:lnTo>
                      <a:pt x="6" y="123"/>
                    </a:lnTo>
                    <a:lnTo>
                      <a:pt x="0" y="89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79" name="Freeform 402"/>
              <p:cNvSpPr>
                <a:spLocks/>
              </p:cNvSpPr>
              <p:nvPr/>
            </p:nvSpPr>
            <p:spPr bwMode="auto">
              <a:xfrm>
                <a:off x="3485" y="2345"/>
                <a:ext cx="138" cy="249"/>
              </a:xfrm>
              <a:custGeom>
                <a:avLst/>
                <a:gdLst>
                  <a:gd name="T0" fmla="*/ 0 w 138"/>
                  <a:gd name="T1" fmla="*/ 31 h 249"/>
                  <a:gd name="T2" fmla="*/ 25 w 138"/>
                  <a:gd name="T3" fmla="*/ 0 h 249"/>
                  <a:gd name="T4" fmla="*/ 46 w 138"/>
                  <a:gd name="T5" fmla="*/ 0 h 249"/>
                  <a:gd name="T6" fmla="*/ 74 w 138"/>
                  <a:gd name="T7" fmla="*/ 21 h 249"/>
                  <a:gd name="T8" fmla="*/ 101 w 138"/>
                  <a:gd name="T9" fmla="*/ 64 h 249"/>
                  <a:gd name="T10" fmla="*/ 101 w 138"/>
                  <a:gd name="T11" fmla="*/ 64 h 249"/>
                  <a:gd name="T12" fmla="*/ 123 w 138"/>
                  <a:gd name="T13" fmla="*/ 147 h 249"/>
                  <a:gd name="T14" fmla="*/ 138 w 138"/>
                  <a:gd name="T15" fmla="*/ 221 h 249"/>
                  <a:gd name="T16" fmla="*/ 135 w 138"/>
                  <a:gd name="T17" fmla="*/ 249 h 249"/>
                  <a:gd name="T18" fmla="*/ 135 w 138"/>
                  <a:gd name="T19" fmla="*/ 249 h 249"/>
                  <a:gd name="T20" fmla="*/ 123 w 138"/>
                  <a:gd name="T21" fmla="*/ 236 h 249"/>
                  <a:gd name="T22" fmla="*/ 89 w 138"/>
                  <a:gd name="T23" fmla="*/ 209 h 249"/>
                  <a:gd name="T24" fmla="*/ 52 w 138"/>
                  <a:gd name="T25" fmla="*/ 166 h 249"/>
                  <a:gd name="T26" fmla="*/ 52 w 138"/>
                  <a:gd name="T27" fmla="*/ 166 h 249"/>
                  <a:gd name="T28" fmla="*/ 25 w 138"/>
                  <a:gd name="T29" fmla="*/ 117 h 249"/>
                  <a:gd name="T30" fmla="*/ 6 w 138"/>
                  <a:gd name="T31" fmla="*/ 77 h 249"/>
                  <a:gd name="T32" fmla="*/ 0 w 138"/>
                  <a:gd name="T33" fmla="*/ 31 h 2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8"/>
                  <a:gd name="T52" fmla="*/ 0 h 249"/>
                  <a:gd name="T53" fmla="*/ 138 w 138"/>
                  <a:gd name="T54" fmla="*/ 249 h 2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8" h="249">
                    <a:moveTo>
                      <a:pt x="0" y="31"/>
                    </a:moveTo>
                    <a:lnTo>
                      <a:pt x="25" y="0"/>
                    </a:lnTo>
                    <a:lnTo>
                      <a:pt x="46" y="0"/>
                    </a:lnTo>
                    <a:lnTo>
                      <a:pt x="74" y="21"/>
                    </a:lnTo>
                    <a:lnTo>
                      <a:pt x="101" y="64"/>
                    </a:lnTo>
                    <a:lnTo>
                      <a:pt x="123" y="147"/>
                    </a:lnTo>
                    <a:lnTo>
                      <a:pt x="138" y="221"/>
                    </a:lnTo>
                    <a:lnTo>
                      <a:pt x="135" y="249"/>
                    </a:lnTo>
                    <a:lnTo>
                      <a:pt x="123" y="236"/>
                    </a:lnTo>
                    <a:lnTo>
                      <a:pt x="89" y="209"/>
                    </a:lnTo>
                    <a:lnTo>
                      <a:pt x="52" y="166"/>
                    </a:lnTo>
                    <a:lnTo>
                      <a:pt x="25" y="117"/>
                    </a:lnTo>
                    <a:lnTo>
                      <a:pt x="6" y="77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80" name="Freeform 403"/>
              <p:cNvSpPr>
                <a:spLocks/>
              </p:cNvSpPr>
              <p:nvPr/>
            </p:nvSpPr>
            <p:spPr bwMode="auto">
              <a:xfrm>
                <a:off x="3513" y="2382"/>
                <a:ext cx="110" cy="212"/>
              </a:xfrm>
              <a:custGeom>
                <a:avLst/>
                <a:gdLst>
                  <a:gd name="T0" fmla="*/ 107 w 110"/>
                  <a:gd name="T1" fmla="*/ 212 h 212"/>
                  <a:gd name="T2" fmla="*/ 95 w 110"/>
                  <a:gd name="T3" fmla="*/ 199 h 212"/>
                  <a:gd name="T4" fmla="*/ 73 w 110"/>
                  <a:gd name="T5" fmla="*/ 178 h 212"/>
                  <a:gd name="T6" fmla="*/ 40 w 110"/>
                  <a:gd name="T7" fmla="*/ 144 h 212"/>
                  <a:gd name="T8" fmla="*/ 40 w 110"/>
                  <a:gd name="T9" fmla="*/ 144 h 212"/>
                  <a:gd name="T10" fmla="*/ 12 w 110"/>
                  <a:gd name="T11" fmla="*/ 101 h 212"/>
                  <a:gd name="T12" fmla="*/ 0 w 110"/>
                  <a:gd name="T13" fmla="*/ 67 h 212"/>
                  <a:gd name="T14" fmla="*/ 6 w 110"/>
                  <a:gd name="T15" fmla="*/ 27 h 212"/>
                  <a:gd name="T16" fmla="*/ 6 w 110"/>
                  <a:gd name="T17" fmla="*/ 27 h 212"/>
                  <a:gd name="T18" fmla="*/ 24 w 110"/>
                  <a:gd name="T19" fmla="*/ 0 h 212"/>
                  <a:gd name="T20" fmla="*/ 46 w 110"/>
                  <a:gd name="T21" fmla="*/ 12 h 212"/>
                  <a:gd name="T22" fmla="*/ 73 w 110"/>
                  <a:gd name="T23" fmla="*/ 61 h 212"/>
                  <a:gd name="T24" fmla="*/ 73 w 110"/>
                  <a:gd name="T25" fmla="*/ 61 h 212"/>
                  <a:gd name="T26" fmla="*/ 95 w 110"/>
                  <a:gd name="T27" fmla="*/ 129 h 212"/>
                  <a:gd name="T28" fmla="*/ 110 w 110"/>
                  <a:gd name="T29" fmla="*/ 190 h 212"/>
                  <a:gd name="T30" fmla="*/ 107 w 110"/>
                  <a:gd name="T31" fmla="*/ 212 h 2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10"/>
                  <a:gd name="T49" fmla="*/ 0 h 212"/>
                  <a:gd name="T50" fmla="*/ 110 w 110"/>
                  <a:gd name="T51" fmla="*/ 212 h 2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10" h="212">
                    <a:moveTo>
                      <a:pt x="107" y="212"/>
                    </a:moveTo>
                    <a:lnTo>
                      <a:pt x="95" y="199"/>
                    </a:lnTo>
                    <a:lnTo>
                      <a:pt x="73" y="178"/>
                    </a:lnTo>
                    <a:lnTo>
                      <a:pt x="40" y="144"/>
                    </a:lnTo>
                    <a:lnTo>
                      <a:pt x="12" y="101"/>
                    </a:lnTo>
                    <a:lnTo>
                      <a:pt x="0" y="67"/>
                    </a:lnTo>
                    <a:lnTo>
                      <a:pt x="6" y="27"/>
                    </a:lnTo>
                    <a:lnTo>
                      <a:pt x="24" y="0"/>
                    </a:lnTo>
                    <a:lnTo>
                      <a:pt x="46" y="12"/>
                    </a:lnTo>
                    <a:lnTo>
                      <a:pt x="73" y="61"/>
                    </a:lnTo>
                    <a:lnTo>
                      <a:pt x="95" y="129"/>
                    </a:lnTo>
                    <a:lnTo>
                      <a:pt x="110" y="190"/>
                    </a:lnTo>
                    <a:lnTo>
                      <a:pt x="107" y="212"/>
                    </a:ln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81" name="Freeform 404"/>
              <p:cNvSpPr>
                <a:spLocks/>
              </p:cNvSpPr>
              <p:nvPr/>
            </p:nvSpPr>
            <p:spPr bwMode="auto">
              <a:xfrm>
                <a:off x="3835" y="1743"/>
                <a:ext cx="390" cy="1250"/>
              </a:xfrm>
              <a:custGeom>
                <a:avLst/>
                <a:gdLst>
                  <a:gd name="T0" fmla="*/ 105 w 390"/>
                  <a:gd name="T1" fmla="*/ 461 h 1250"/>
                  <a:gd name="T2" fmla="*/ 68 w 390"/>
                  <a:gd name="T3" fmla="*/ 369 h 1250"/>
                  <a:gd name="T4" fmla="*/ 62 w 390"/>
                  <a:gd name="T5" fmla="*/ 344 h 1250"/>
                  <a:gd name="T6" fmla="*/ 83 w 390"/>
                  <a:gd name="T7" fmla="*/ 356 h 1250"/>
                  <a:gd name="T8" fmla="*/ 117 w 390"/>
                  <a:gd name="T9" fmla="*/ 390 h 1250"/>
                  <a:gd name="T10" fmla="*/ 132 w 390"/>
                  <a:gd name="T11" fmla="*/ 402 h 1250"/>
                  <a:gd name="T12" fmla="*/ 151 w 390"/>
                  <a:gd name="T13" fmla="*/ 356 h 1250"/>
                  <a:gd name="T14" fmla="*/ 132 w 390"/>
                  <a:gd name="T15" fmla="*/ 301 h 1250"/>
                  <a:gd name="T16" fmla="*/ 111 w 390"/>
                  <a:gd name="T17" fmla="*/ 246 h 1250"/>
                  <a:gd name="T18" fmla="*/ 77 w 390"/>
                  <a:gd name="T19" fmla="*/ 169 h 1250"/>
                  <a:gd name="T20" fmla="*/ 40 w 390"/>
                  <a:gd name="T21" fmla="*/ 89 h 1250"/>
                  <a:gd name="T22" fmla="*/ 12 w 390"/>
                  <a:gd name="T23" fmla="*/ 25 h 1250"/>
                  <a:gd name="T24" fmla="*/ 0 w 390"/>
                  <a:gd name="T25" fmla="*/ 0 h 1250"/>
                  <a:gd name="T26" fmla="*/ 6 w 390"/>
                  <a:gd name="T27" fmla="*/ 6 h 1250"/>
                  <a:gd name="T28" fmla="*/ 49 w 390"/>
                  <a:gd name="T29" fmla="*/ 68 h 1250"/>
                  <a:gd name="T30" fmla="*/ 117 w 390"/>
                  <a:gd name="T31" fmla="*/ 178 h 1250"/>
                  <a:gd name="T32" fmla="*/ 151 w 390"/>
                  <a:gd name="T33" fmla="*/ 252 h 1250"/>
                  <a:gd name="T34" fmla="*/ 194 w 390"/>
                  <a:gd name="T35" fmla="*/ 341 h 1250"/>
                  <a:gd name="T36" fmla="*/ 234 w 390"/>
                  <a:gd name="T37" fmla="*/ 424 h 1250"/>
                  <a:gd name="T38" fmla="*/ 261 w 390"/>
                  <a:gd name="T39" fmla="*/ 507 h 1250"/>
                  <a:gd name="T40" fmla="*/ 289 w 390"/>
                  <a:gd name="T41" fmla="*/ 577 h 1250"/>
                  <a:gd name="T42" fmla="*/ 301 w 390"/>
                  <a:gd name="T43" fmla="*/ 633 h 1250"/>
                  <a:gd name="T44" fmla="*/ 316 w 390"/>
                  <a:gd name="T45" fmla="*/ 706 h 1250"/>
                  <a:gd name="T46" fmla="*/ 366 w 390"/>
                  <a:gd name="T47" fmla="*/ 900 h 1250"/>
                  <a:gd name="T48" fmla="*/ 384 w 390"/>
                  <a:gd name="T49" fmla="*/ 1001 h 1250"/>
                  <a:gd name="T50" fmla="*/ 390 w 390"/>
                  <a:gd name="T51" fmla="*/ 1204 h 1250"/>
                  <a:gd name="T52" fmla="*/ 384 w 390"/>
                  <a:gd name="T53" fmla="*/ 1250 h 1250"/>
                  <a:gd name="T54" fmla="*/ 378 w 390"/>
                  <a:gd name="T55" fmla="*/ 1238 h 1250"/>
                  <a:gd name="T56" fmla="*/ 356 w 390"/>
                  <a:gd name="T57" fmla="*/ 1204 h 1250"/>
                  <a:gd name="T58" fmla="*/ 329 w 390"/>
                  <a:gd name="T59" fmla="*/ 1149 h 1250"/>
                  <a:gd name="T60" fmla="*/ 295 w 390"/>
                  <a:gd name="T61" fmla="*/ 1090 h 1250"/>
                  <a:gd name="T62" fmla="*/ 255 w 390"/>
                  <a:gd name="T63" fmla="*/ 1017 h 1250"/>
                  <a:gd name="T64" fmla="*/ 221 w 390"/>
                  <a:gd name="T65" fmla="*/ 949 h 1250"/>
                  <a:gd name="T66" fmla="*/ 191 w 390"/>
                  <a:gd name="T67" fmla="*/ 891 h 1250"/>
                  <a:gd name="T68" fmla="*/ 166 w 390"/>
                  <a:gd name="T69" fmla="*/ 845 h 1250"/>
                  <a:gd name="T70" fmla="*/ 157 w 390"/>
                  <a:gd name="T71" fmla="*/ 817 h 1250"/>
                  <a:gd name="T72" fmla="*/ 151 w 390"/>
                  <a:gd name="T73" fmla="*/ 817 h 1250"/>
                  <a:gd name="T74" fmla="*/ 132 w 390"/>
                  <a:gd name="T75" fmla="*/ 645 h 1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90"/>
                  <a:gd name="T115" fmla="*/ 0 h 1250"/>
                  <a:gd name="T116" fmla="*/ 390 w 390"/>
                  <a:gd name="T117" fmla="*/ 1250 h 1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90" h="1250">
                    <a:moveTo>
                      <a:pt x="117" y="534"/>
                    </a:moveTo>
                    <a:lnTo>
                      <a:pt x="105" y="461"/>
                    </a:lnTo>
                    <a:lnTo>
                      <a:pt x="95" y="418"/>
                    </a:lnTo>
                    <a:lnTo>
                      <a:pt x="68" y="369"/>
                    </a:lnTo>
                    <a:lnTo>
                      <a:pt x="62" y="344"/>
                    </a:lnTo>
                    <a:lnTo>
                      <a:pt x="68" y="344"/>
                    </a:lnTo>
                    <a:lnTo>
                      <a:pt x="83" y="356"/>
                    </a:lnTo>
                    <a:lnTo>
                      <a:pt x="101" y="375"/>
                    </a:lnTo>
                    <a:lnTo>
                      <a:pt x="117" y="390"/>
                    </a:lnTo>
                    <a:lnTo>
                      <a:pt x="132" y="402"/>
                    </a:lnTo>
                    <a:lnTo>
                      <a:pt x="151" y="396"/>
                    </a:lnTo>
                    <a:lnTo>
                      <a:pt x="151" y="356"/>
                    </a:lnTo>
                    <a:lnTo>
                      <a:pt x="132" y="301"/>
                    </a:lnTo>
                    <a:lnTo>
                      <a:pt x="123" y="279"/>
                    </a:lnTo>
                    <a:lnTo>
                      <a:pt x="111" y="246"/>
                    </a:lnTo>
                    <a:lnTo>
                      <a:pt x="95" y="206"/>
                    </a:lnTo>
                    <a:lnTo>
                      <a:pt x="77" y="169"/>
                    </a:lnTo>
                    <a:lnTo>
                      <a:pt x="62" y="129"/>
                    </a:lnTo>
                    <a:lnTo>
                      <a:pt x="40" y="89"/>
                    </a:lnTo>
                    <a:lnTo>
                      <a:pt x="28" y="52"/>
                    </a:lnTo>
                    <a:lnTo>
                      <a:pt x="12" y="25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28" y="28"/>
                    </a:lnTo>
                    <a:lnTo>
                      <a:pt x="49" y="68"/>
                    </a:lnTo>
                    <a:lnTo>
                      <a:pt x="83" y="117"/>
                    </a:lnTo>
                    <a:lnTo>
                      <a:pt x="117" y="178"/>
                    </a:lnTo>
                    <a:lnTo>
                      <a:pt x="151" y="252"/>
                    </a:lnTo>
                    <a:lnTo>
                      <a:pt x="172" y="295"/>
                    </a:lnTo>
                    <a:lnTo>
                      <a:pt x="194" y="341"/>
                    </a:lnTo>
                    <a:lnTo>
                      <a:pt x="212" y="378"/>
                    </a:lnTo>
                    <a:lnTo>
                      <a:pt x="234" y="424"/>
                    </a:lnTo>
                    <a:lnTo>
                      <a:pt x="249" y="467"/>
                    </a:lnTo>
                    <a:lnTo>
                      <a:pt x="261" y="507"/>
                    </a:lnTo>
                    <a:lnTo>
                      <a:pt x="277" y="547"/>
                    </a:lnTo>
                    <a:lnTo>
                      <a:pt x="289" y="577"/>
                    </a:lnTo>
                    <a:lnTo>
                      <a:pt x="295" y="605"/>
                    </a:lnTo>
                    <a:lnTo>
                      <a:pt x="301" y="633"/>
                    </a:lnTo>
                    <a:lnTo>
                      <a:pt x="316" y="706"/>
                    </a:lnTo>
                    <a:lnTo>
                      <a:pt x="344" y="802"/>
                    </a:lnTo>
                    <a:lnTo>
                      <a:pt x="366" y="900"/>
                    </a:lnTo>
                    <a:lnTo>
                      <a:pt x="384" y="1001"/>
                    </a:lnTo>
                    <a:lnTo>
                      <a:pt x="390" y="1112"/>
                    </a:lnTo>
                    <a:lnTo>
                      <a:pt x="390" y="1204"/>
                    </a:lnTo>
                    <a:lnTo>
                      <a:pt x="384" y="1250"/>
                    </a:lnTo>
                    <a:lnTo>
                      <a:pt x="384" y="1244"/>
                    </a:lnTo>
                    <a:lnTo>
                      <a:pt x="378" y="1238"/>
                    </a:lnTo>
                    <a:lnTo>
                      <a:pt x="366" y="1222"/>
                    </a:lnTo>
                    <a:lnTo>
                      <a:pt x="356" y="1204"/>
                    </a:lnTo>
                    <a:lnTo>
                      <a:pt x="344" y="1176"/>
                    </a:lnTo>
                    <a:lnTo>
                      <a:pt x="329" y="1149"/>
                    </a:lnTo>
                    <a:lnTo>
                      <a:pt x="310" y="1121"/>
                    </a:lnTo>
                    <a:lnTo>
                      <a:pt x="295" y="1090"/>
                    </a:lnTo>
                    <a:lnTo>
                      <a:pt x="277" y="1056"/>
                    </a:lnTo>
                    <a:lnTo>
                      <a:pt x="255" y="1017"/>
                    </a:lnTo>
                    <a:lnTo>
                      <a:pt x="240" y="983"/>
                    </a:lnTo>
                    <a:lnTo>
                      <a:pt x="221" y="949"/>
                    </a:lnTo>
                    <a:lnTo>
                      <a:pt x="206" y="921"/>
                    </a:lnTo>
                    <a:lnTo>
                      <a:pt x="191" y="891"/>
                    </a:lnTo>
                    <a:lnTo>
                      <a:pt x="178" y="866"/>
                    </a:lnTo>
                    <a:lnTo>
                      <a:pt x="166" y="845"/>
                    </a:lnTo>
                    <a:lnTo>
                      <a:pt x="160" y="829"/>
                    </a:lnTo>
                    <a:lnTo>
                      <a:pt x="157" y="817"/>
                    </a:lnTo>
                    <a:lnTo>
                      <a:pt x="151" y="817"/>
                    </a:lnTo>
                    <a:lnTo>
                      <a:pt x="144" y="762"/>
                    </a:lnTo>
                    <a:lnTo>
                      <a:pt x="132" y="645"/>
                    </a:lnTo>
                    <a:lnTo>
                      <a:pt x="117" y="534"/>
                    </a:ln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82" name="Freeform 405"/>
              <p:cNvSpPr>
                <a:spLocks/>
              </p:cNvSpPr>
              <p:nvPr/>
            </p:nvSpPr>
            <p:spPr bwMode="auto">
              <a:xfrm>
                <a:off x="3869" y="1795"/>
                <a:ext cx="356" cy="1198"/>
              </a:xfrm>
              <a:custGeom>
                <a:avLst/>
                <a:gdLst>
                  <a:gd name="T0" fmla="*/ 95 w 356"/>
                  <a:gd name="T1" fmla="*/ 461 h 1198"/>
                  <a:gd name="T2" fmla="*/ 67 w 356"/>
                  <a:gd name="T3" fmla="*/ 366 h 1198"/>
                  <a:gd name="T4" fmla="*/ 61 w 356"/>
                  <a:gd name="T5" fmla="*/ 344 h 1198"/>
                  <a:gd name="T6" fmla="*/ 71 w 356"/>
                  <a:gd name="T7" fmla="*/ 344 h 1198"/>
                  <a:gd name="T8" fmla="*/ 98 w 356"/>
                  <a:gd name="T9" fmla="*/ 372 h 1198"/>
                  <a:gd name="T10" fmla="*/ 117 w 356"/>
                  <a:gd name="T11" fmla="*/ 381 h 1198"/>
                  <a:gd name="T12" fmla="*/ 132 w 356"/>
                  <a:gd name="T13" fmla="*/ 326 h 1198"/>
                  <a:gd name="T14" fmla="*/ 117 w 356"/>
                  <a:gd name="T15" fmla="*/ 264 h 1198"/>
                  <a:gd name="T16" fmla="*/ 95 w 356"/>
                  <a:gd name="T17" fmla="*/ 209 h 1198"/>
                  <a:gd name="T18" fmla="*/ 61 w 356"/>
                  <a:gd name="T19" fmla="*/ 132 h 1198"/>
                  <a:gd name="T20" fmla="*/ 28 w 356"/>
                  <a:gd name="T21" fmla="*/ 55 h 1198"/>
                  <a:gd name="T22" fmla="*/ 6 w 356"/>
                  <a:gd name="T23" fmla="*/ 6 h 1198"/>
                  <a:gd name="T24" fmla="*/ 0 w 356"/>
                  <a:gd name="T25" fmla="*/ 0 h 1198"/>
                  <a:gd name="T26" fmla="*/ 61 w 356"/>
                  <a:gd name="T27" fmla="*/ 77 h 1198"/>
                  <a:gd name="T28" fmla="*/ 117 w 356"/>
                  <a:gd name="T29" fmla="*/ 200 h 1198"/>
                  <a:gd name="T30" fmla="*/ 160 w 356"/>
                  <a:gd name="T31" fmla="*/ 289 h 1198"/>
                  <a:gd name="T32" fmla="*/ 200 w 356"/>
                  <a:gd name="T33" fmla="*/ 372 h 1198"/>
                  <a:gd name="T34" fmla="*/ 227 w 356"/>
                  <a:gd name="T35" fmla="*/ 455 h 1198"/>
                  <a:gd name="T36" fmla="*/ 255 w 356"/>
                  <a:gd name="T37" fmla="*/ 525 h 1198"/>
                  <a:gd name="T38" fmla="*/ 267 w 356"/>
                  <a:gd name="T39" fmla="*/ 581 h 1198"/>
                  <a:gd name="T40" fmla="*/ 282 w 356"/>
                  <a:gd name="T41" fmla="*/ 654 h 1198"/>
                  <a:gd name="T42" fmla="*/ 332 w 356"/>
                  <a:gd name="T43" fmla="*/ 848 h 1198"/>
                  <a:gd name="T44" fmla="*/ 350 w 356"/>
                  <a:gd name="T45" fmla="*/ 949 h 1198"/>
                  <a:gd name="T46" fmla="*/ 356 w 356"/>
                  <a:gd name="T47" fmla="*/ 1152 h 1198"/>
                  <a:gd name="T48" fmla="*/ 350 w 356"/>
                  <a:gd name="T49" fmla="*/ 1198 h 1198"/>
                  <a:gd name="T50" fmla="*/ 344 w 356"/>
                  <a:gd name="T51" fmla="*/ 1186 h 1198"/>
                  <a:gd name="T52" fmla="*/ 322 w 356"/>
                  <a:gd name="T53" fmla="*/ 1152 h 1198"/>
                  <a:gd name="T54" fmla="*/ 295 w 356"/>
                  <a:gd name="T55" fmla="*/ 1097 h 1198"/>
                  <a:gd name="T56" fmla="*/ 261 w 356"/>
                  <a:gd name="T57" fmla="*/ 1038 h 1198"/>
                  <a:gd name="T58" fmla="*/ 221 w 356"/>
                  <a:gd name="T59" fmla="*/ 965 h 1198"/>
                  <a:gd name="T60" fmla="*/ 187 w 356"/>
                  <a:gd name="T61" fmla="*/ 897 h 1198"/>
                  <a:gd name="T62" fmla="*/ 157 w 356"/>
                  <a:gd name="T63" fmla="*/ 839 h 1198"/>
                  <a:gd name="T64" fmla="*/ 132 w 356"/>
                  <a:gd name="T65" fmla="*/ 793 h 1198"/>
                  <a:gd name="T66" fmla="*/ 123 w 356"/>
                  <a:gd name="T67" fmla="*/ 765 h 1198"/>
                  <a:gd name="T68" fmla="*/ 117 w 356"/>
                  <a:gd name="T69" fmla="*/ 765 h 1198"/>
                  <a:gd name="T70" fmla="*/ 117 w 356"/>
                  <a:gd name="T71" fmla="*/ 633 h 119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6"/>
                  <a:gd name="T109" fmla="*/ 0 h 1198"/>
                  <a:gd name="T110" fmla="*/ 356 w 356"/>
                  <a:gd name="T111" fmla="*/ 1198 h 119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6" h="1198">
                    <a:moveTo>
                      <a:pt x="98" y="532"/>
                    </a:moveTo>
                    <a:lnTo>
                      <a:pt x="95" y="461"/>
                    </a:lnTo>
                    <a:lnTo>
                      <a:pt x="89" y="415"/>
                    </a:lnTo>
                    <a:lnTo>
                      <a:pt x="67" y="366"/>
                    </a:lnTo>
                    <a:lnTo>
                      <a:pt x="61" y="344"/>
                    </a:lnTo>
                    <a:lnTo>
                      <a:pt x="61" y="338"/>
                    </a:lnTo>
                    <a:lnTo>
                      <a:pt x="71" y="344"/>
                    </a:lnTo>
                    <a:lnTo>
                      <a:pt x="83" y="360"/>
                    </a:lnTo>
                    <a:lnTo>
                      <a:pt x="98" y="372"/>
                    </a:lnTo>
                    <a:lnTo>
                      <a:pt x="117" y="381"/>
                    </a:lnTo>
                    <a:lnTo>
                      <a:pt x="132" y="378"/>
                    </a:lnTo>
                    <a:lnTo>
                      <a:pt x="132" y="326"/>
                    </a:lnTo>
                    <a:lnTo>
                      <a:pt x="117" y="264"/>
                    </a:lnTo>
                    <a:lnTo>
                      <a:pt x="104" y="243"/>
                    </a:lnTo>
                    <a:lnTo>
                      <a:pt x="95" y="209"/>
                    </a:lnTo>
                    <a:lnTo>
                      <a:pt x="77" y="172"/>
                    </a:lnTo>
                    <a:lnTo>
                      <a:pt x="61" y="132"/>
                    </a:lnTo>
                    <a:lnTo>
                      <a:pt x="43" y="92"/>
                    </a:lnTo>
                    <a:lnTo>
                      <a:pt x="28" y="55"/>
                    </a:lnTo>
                    <a:lnTo>
                      <a:pt x="12" y="28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15" y="16"/>
                    </a:lnTo>
                    <a:lnTo>
                      <a:pt x="61" y="77"/>
                    </a:lnTo>
                    <a:lnTo>
                      <a:pt x="117" y="200"/>
                    </a:lnTo>
                    <a:lnTo>
                      <a:pt x="138" y="243"/>
                    </a:lnTo>
                    <a:lnTo>
                      <a:pt x="160" y="289"/>
                    </a:lnTo>
                    <a:lnTo>
                      <a:pt x="178" y="326"/>
                    </a:lnTo>
                    <a:lnTo>
                      <a:pt x="200" y="372"/>
                    </a:lnTo>
                    <a:lnTo>
                      <a:pt x="215" y="415"/>
                    </a:lnTo>
                    <a:lnTo>
                      <a:pt x="227" y="455"/>
                    </a:lnTo>
                    <a:lnTo>
                      <a:pt x="243" y="495"/>
                    </a:lnTo>
                    <a:lnTo>
                      <a:pt x="255" y="525"/>
                    </a:lnTo>
                    <a:lnTo>
                      <a:pt x="261" y="553"/>
                    </a:lnTo>
                    <a:lnTo>
                      <a:pt x="267" y="581"/>
                    </a:lnTo>
                    <a:lnTo>
                      <a:pt x="282" y="654"/>
                    </a:lnTo>
                    <a:lnTo>
                      <a:pt x="310" y="750"/>
                    </a:lnTo>
                    <a:lnTo>
                      <a:pt x="332" y="848"/>
                    </a:lnTo>
                    <a:lnTo>
                      <a:pt x="350" y="949"/>
                    </a:lnTo>
                    <a:lnTo>
                      <a:pt x="356" y="1060"/>
                    </a:lnTo>
                    <a:lnTo>
                      <a:pt x="356" y="1152"/>
                    </a:lnTo>
                    <a:lnTo>
                      <a:pt x="350" y="1198"/>
                    </a:lnTo>
                    <a:lnTo>
                      <a:pt x="350" y="1192"/>
                    </a:lnTo>
                    <a:lnTo>
                      <a:pt x="344" y="1186"/>
                    </a:lnTo>
                    <a:lnTo>
                      <a:pt x="332" y="1170"/>
                    </a:lnTo>
                    <a:lnTo>
                      <a:pt x="322" y="1152"/>
                    </a:lnTo>
                    <a:lnTo>
                      <a:pt x="310" y="1124"/>
                    </a:lnTo>
                    <a:lnTo>
                      <a:pt x="295" y="1097"/>
                    </a:lnTo>
                    <a:lnTo>
                      <a:pt x="276" y="1069"/>
                    </a:lnTo>
                    <a:lnTo>
                      <a:pt x="261" y="1038"/>
                    </a:lnTo>
                    <a:lnTo>
                      <a:pt x="243" y="1004"/>
                    </a:lnTo>
                    <a:lnTo>
                      <a:pt x="221" y="965"/>
                    </a:lnTo>
                    <a:lnTo>
                      <a:pt x="206" y="931"/>
                    </a:lnTo>
                    <a:lnTo>
                      <a:pt x="187" y="897"/>
                    </a:lnTo>
                    <a:lnTo>
                      <a:pt x="172" y="869"/>
                    </a:lnTo>
                    <a:lnTo>
                      <a:pt x="157" y="839"/>
                    </a:lnTo>
                    <a:lnTo>
                      <a:pt x="144" y="814"/>
                    </a:lnTo>
                    <a:lnTo>
                      <a:pt x="132" y="793"/>
                    </a:lnTo>
                    <a:lnTo>
                      <a:pt x="126" y="777"/>
                    </a:lnTo>
                    <a:lnTo>
                      <a:pt x="123" y="765"/>
                    </a:lnTo>
                    <a:lnTo>
                      <a:pt x="117" y="765"/>
                    </a:lnTo>
                    <a:lnTo>
                      <a:pt x="117" y="722"/>
                    </a:lnTo>
                    <a:lnTo>
                      <a:pt x="117" y="633"/>
                    </a:lnTo>
                    <a:lnTo>
                      <a:pt x="98" y="532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83" name="Freeform 406"/>
              <p:cNvSpPr>
                <a:spLocks/>
              </p:cNvSpPr>
              <p:nvPr/>
            </p:nvSpPr>
            <p:spPr bwMode="auto">
              <a:xfrm>
                <a:off x="3903" y="1844"/>
                <a:ext cx="322" cy="1149"/>
              </a:xfrm>
              <a:custGeom>
                <a:avLst/>
                <a:gdLst>
                  <a:gd name="T0" fmla="*/ 89 w 322"/>
                  <a:gd name="T1" fmla="*/ 449 h 1149"/>
                  <a:gd name="T2" fmla="*/ 64 w 322"/>
                  <a:gd name="T3" fmla="*/ 366 h 1149"/>
                  <a:gd name="T4" fmla="*/ 55 w 322"/>
                  <a:gd name="T5" fmla="*/ 338 h 1149"/>
                  <a:gd name="T6" fmla="*/ 64 w 322"/>
                  <a:gd name="T7" fmla="*/ 344 h 1149"/>
                  <a:gd name="T8" fmla="*/ 98 w 322"/>
                  <a:gd name="T9" fmla="*/ 384 h 1149"/>
                  <a:gd name="T10" fmla="*/ 116 w 322"/>
                  <a:gd name="T11" fmla="*/ 366 h 1149"/>
                  <a:gd name="T12" fmla="*/ 98 w 322"/>
                  <a:gd name="T13" fmla="*/ 249 h 1149"/>
                  <a:gd name="T14" fmla="*/ 89 w 322"/>
                  <a:gd name="T15" fmla="*/ 215 h 1149"/>
                  <a:gd name="T16" fmla="*/ 49 w 322"/>
                  <a:gd name="T17" fmla="*/ 123 h 1149"/>
                  <a:gd name="T18" fmla="*/ 15 w 322"/>
                  <a:gd name="T19" fmla="*/ 40 h 1149"/>
                  <a:gd name="T20" fmla="*/ 0 w 322"/>
                  <a:gd name="T21" fmla="*/ 0 h 1149"/>
                  <a:gd name="T22" fmla="*/ 9 w 322"/>
                  <a:gd name="T23" fmla="*/ 0 h 1149"/>
                  <a:gd name="T24" fmla="*/ 83 w 322"/>
                  <a:gd name="T25" fmla="*/ 151 h 1149"/>
                  <a:gd name="T26" fmla="*/ 104 w 322"/>
                  <a:gd name="T27" fmla="*/ 194 h 1149"/>
                  <a:gd name="T28" fmla="*/ 144 w 322"/>
                  <a:gd name="T29" fmla="*/ 277 h 1149"/>
                  <a:gd name="T30" fmla="*/ 181 w 322"/>
                  <a:gd name="T31" fmla="*/ 366 h 1149"/>
                  <a:gd name="T32" fmla="*/ 209 w 322"/>
                  <a:gd name="T33" fmla="*/ 446 h 1149"/>
                  <a:gd name="T34" fmla="*/ 227 w 322"/>
                  <a:gd name="T35" fmla="*/ 504 h 1149"/>
                  <a:gd name="T36" fmla="*/ 233 w 322"/>
                  <a:gd name="T37" fmla="*/ 532 h 1149"/>
                  <a:gd name="T38" fmla="*/ 276 w 322"/>
                  <a:gd name="T39" fmla="*/ 701 h 1149"/>
                  <a:gd name="T40" fmla="*/ 316 w 322"/>
                  <a:gd name="T41" fmla="*/ 900 h 1149"/>
                  <a:gd name="T42" fmla="*/ 322 w 322"/>
                  <a:gd name="T43" fmla="*/ 1011 h 1149"/>
                  <a:gd name="T44" fmla="*/ 316 w 322"/>
                  <a:gd name="T45" fmla="*/ 1149 h 1149"/>
                  <a:gd name="T46" fmla="*/ 316 w 322"/>
                  <a:gd name="T47" fmla="*/ 1143 h 1149"/>
                  <a:gd name="T48" fmla="*/ 298 w 322"/>
                  <a:gd name="T49" fmla="*/ 1121 h 1149"/>
                  <a:gd name="T50" fmla="*/ 276 w 322"/>
                  <a:gd name="T51" fmla="*/ 1075 h 1149"/>
                  <a:gd name="T52" fmla="*/ 242 w 322"/>
                  <a:gd name="T53" fmla="*/ 1020 h 1149"/>
                  <a:gd name="T54" fmla="*/ 209 w 322"/>
                  <a:gd name="T55" fmla="*/ 955 h 1149"/>
                  <a:gd name="T56" fmla="*/ 172 w 322"/>
                  <a:gd name="T57" fmla="*/ 882 h 1149"/>
                  <a:gd name="T58" fmla="*/ 138 w 322"/>
                  <a:gd name="T59" fmla="*/ 820 h 1149"/>
                  <a:gd name="T60" fmla="*/ 110 w 322"/>
                  <a:gd name="T61" fmla="*/ 765 h 1149"/>
                  <a:gd name="T62" fmla="*/ 92 w 322"/>
                  <a:gd name="T63" fmla="*/ 728 h 1149"/>
                  <a:gd name="T64" fmla="*/ 83 w 322"/>
                  <a:gd name="T65" fmla="*/ 716 h 1149"/>
                  <a:gd name="T66" fmla="*/ 89 w 322"/>
                  <a:gd name="T67" fmla="*/ 682 h 1149"/>
                  <a:gd name="T68" fmla="*/ 98 w 322"/>
                  <a:gd name="T69" fmla="*/ 516 h 11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22"/>
                  <a:gd name="T106" fmla="*/ 0 h 1149"/>
                  <a:gd name="T107" fmla="*/ 322 w 322"/>
                  <a:gd name="T108" fmla="*/ 1149 h 114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22" h="1149">
                    <a:moveTo>
                      <a:pt x="98" y="516"/>
                    </a:moveTo>
                    <a:lnTo>
                      <a:pt x="89" y="449"/>
                    </a:lnTo>
                    <a:lnTo>
                      <a:pt x="83" y="412"/>
                    </a:lnTo>
                    <a:lnTo>
                      <a:pt x="64" y="366"/>
                    </a:lnTo>
                    <a:lnTo>
                      <a:pt x="55" y="338"/>
                    </a:lnTo>
                    <a:lnTo>
                      <a:pt x="55" y="332"/>
                    </a:lnTo>
                    <a:lnTo>
                      <a:pt x="64" y="344"/>
                    </a:lnTo>
                    <a:lnTo>
                      <a:pt x="83" y="360"/>
                    </a:lnTo>
                    <a:lnTo>
                      <a:pt x="98" y="384"/>
                    </a:lnTo>
                    <a:lnTo>
                      <a:pt x="116" y="366"/>
                    </a:lnTo>
                    <a:lnTo>
                      <a:pt x="116" y="311"/>
                    </a:lnTo>
                    <a:lnTo>
                      <a:pt x="98" y="249"/>
                    </a:lnTo>
                    <a:lnTo>
                      <a:pt x="89" y="215"/>
                    </a:lnTo>
                    <a:lnTo>
                      <a:pt x="70" y="172"/>
                    </a:lnTo>
                    <a:lnTo>
                      <a:pt x="49" y="123"/>
                    </a:lnTo>
                    <a:lnTo>
                      <a:pt x="33" y="77"/>
                    </a:lnTo>
                    <a:lnTo>
                      <a:pt x="15" y="40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33" y="40"/>
                    </a:lnTo>
                    <a:lnTo>
                      <a:pt x="83" y="151"/>
                    </a:lnTo>
                    <a:lnTo>
                      <a:pt x="104" y="194"/>
                    </a:lnTo>
                    <a:lnTo>
                      <a:pt x="126" y="240"/>
                    </a:lnTo>
                    <a:lnTo>
                      <a:pt x="144" y="277"/>
                    </a:lnTo>
                    <a:lnTo>
                      <a:pt x="166" y="323"/>
                    </a:lnTo>
                    <a:lnTo>
                      <a:pt x="181" y="366"/>
                    </a:lnTo>
                    <a:lnTo>
                      <a:pt x="193" y="406"/>
                    </a:lnTo>
                    <a:lnTo>
                      <a:pt x="209" y="446"/>
                    </a:lnTo>
                    <a:lnTo>
                      <a:pt x="221" y="476"/>
                    </a:lnTo>
                    <a:lnTo>
                      <a:pt x="227" y="504"/>
                    </a:lnTo>
                    <a:lnTo>
                      <a:pt x="233" y="532"/>
                    </a:lnTo>
                    <a:lnTo>
                      <a:pt x="248" y="605"/>
                    </a:lnTo>
                    <a:lnTo>
                      <a:pt x="276" y="701"/>
                    </a:lnTo>
                    <a:lnTo>
                      <a:pt x="298" y="799"/>
                    </a:lnTo>
                    <a:lnTo>
                      <a:pt x="316" y="900"/>
                    </a:lnTo>
                    <a:lnTo>
                      <a:pt x="322" y="1011"/>
                    </a:lnTo>
                    <a:lnTo>
                      <a:pt x="322" y="1103"/>
                    </a:lnTo>
                    <a:lnTo>
                      <a:pt x="316" y="1149"/>
                    </a:lnTo>
                    <a:lnTo>
                      <a:pt x="316" y="1143"/>
                    </a:lnTo>
                    <a:lnTo>
                      <a:pt x="310" y="1137"/>
                    </a:lnTo>
                    <a:lnTo>
                      <a:pt x="298" y="1121"/>
                    </a:lnTo>
                    <a:lnTo>
                      <a:pt x="288" y="1103"/>
                    </a:lnTo>
                    <a:lnTo>
                      <a:pt x="276" y="1075"/>
                    </a:lnTo>
                    <a:lnTo>
                      <a:pt x="261" y="1048"/>
                    </a:lnTo>
                    <a:lnTo>
                      <a:pt x="242" y="1020"/>
                    </a:lnTo>
                    <a:lnTo>
                      <a:pt x="227" y="989"/>
                    </a:lnTo>
                    <a:lnTo>
                      <a:pt x="209" y="955"/>
                    </a:lnTo>
                    <a:lnTo>
                      <a:pt x="187" y="916"/>
                    </a:lnTo>
                    <a:lnTo>
                      <a:pt x="172" y="882"/>
                    </a:lnTo>
                    <a:lnTo>
                      <a:pt x="153" y="848"/>
                    </a:lnTo>
                    <a:lnTo>
                      <a:pt x="138" y="820"/>
                    </a:lnTo>
                    <a:lnTo>
                      <a:pt x="123" y="790"/>
                    </a:lnTo>
                    <a:lnTo>
                      <a:pt x="110" y="765"/>
                    </a:lnTo>
                    <a:lnTo>
                      <a:pt x="98" y="744"/>
                    </a:lnTo>
                    <a:lnTo>
                      <a:pt x="92" y="728"/>
                    </a:lnTo>
                    <a:lnTo>
                      <a:pt x="89" y="716"/>
                    </a:lnTo>
                    <a:lnTo>
                      <a:pt x="83" y="716"/>
                    </a:lnTo>
                    <a:lnTo>
                      <a:pt x="89" y="682"/>
                    </a:lnTo>
                    <a:lnTo>
                      <a:pt x="98" y="612"/>
                    </a:lnTo>
                    <a:lnTo>
                      <a:pt x="98" y="516"/>
                    </a:lnTo>
                    <a:close/>
                  </a:path>
                </a:pathLst>
              </a:custGeom>
              <a:solidFill>
                <a:srgbClr val="BE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84" name="Freeform 407"/>
              <p:cNvSpPr>
                <a:spLocks/>
              </p:cNvSpPr>
              <p:nvPr/>
            </p:nvSpPr>
            <p:spPr bwMode="auto">
              <a:xfrm>
                <a:off x="3936" y="1884"/>
                <a:ext cx="289" cy="1109"/>
              </a:xfrm>
              <a:custGeom>
                <a:avLst/>
                <a:gdLst>
                  <a:gd name="T0" fmla="*/ 77 w 289"/>
                  <a:gd name="T1" fmla="*/ 455 h 1109"/>
                  <a:gd name="T2" fmla="*/ 65 w 289"/>
                  <a:gd name="T3" fmla="*/ 375 h 1109"/>
                  <a:gd name="T4" fmla="*/ 50 w 289"/>
                  <a:gd name="T5" fmla="*/ 344 h 1109"/>
                  <a:gd name="T6" fmla="*/ 65 w 289"/>
                  <a:gd name="T7" fmla="*/ 353 h 1109"/>
                  <a:gd name="T8" fmla="*/ 83 w 289"/>
                  <a:gd name="T9" fmla="*/ 375 h 1109"/>
                  <a:gd name="T10" fmla="*/ 99 w 289"/>
                  <a:gd name="T11" fmla="*/ 292 h 1109"/>
                  <a:gd name="T12" fmla="*/ 83 w 289"/>
                  <a:gd name="T13" fmla="*/ 228 h 1109"/>
                  <a:gd name="T14" fmla="*/ 50 w 289"/>
                  <a:gd name="T15" fmla="*/ 145 h 1109"/>
                  <a:gd name="T16" fmla="*/ 16 w 289"/>
                  <a:gd name="T17" fmla="*/ 56 h 1109"/>
                  <a:gd name="T18" fmla="*/ 0 w 289"/>
                  <a:gd name="T19" fmla="*/ 9 h 1109"/>
                  <a:gd name="T20" fmla="*/ 0 w 289"/>
                  <a:gd name="T21" fmla="*/ 0 h 1109"/>
                  <a:gd name="T22" fmla="*/ 50 w 289"/>
                  <a:gd name="T23" fmla="*/ 111 h 1109"/>
                  <a:gd name="T24" fmla="*/ 71 w 289"/>
                  <a:gd name="T25" fmla="*/ 154 h 1109"/>
                  <a:gd name="T26" fmla="*/ 111 w 289"/>
                  <a:gd name="T27" fmla="*/ 237 h 1109"/>
                  <a:gd name="T28" fmla="*/ 148 w 289"/>
                  <a:gd name="T29" fmla="*/ 326 h 1109"/>
                  <a:gd name="T30" fmla="*/ 176 w 289"/>
                  <a:gd name="T31" fmla="*/ 406 h 1109"/>
                  <a:gd name="T32" fmla="*/ 194 w 289"/>
                  <a:gd name="T33" fmla="*/ 464 h 1109"/>
                  <a:gd name="T34" fmla="*/ 200 w 289"/>
                  <a:gd name="T35" fmla="*/ 492 h 1109"/>
                  <a:gd name="T36" fmla="*/ 243 w 289"/>
                  <a:gd name="T37" fmla="*/ 661 h 1109"/>
                  <a:gd name="T38" fmla="*/ 283 w 289"/>
                  <a:gd name="T39" fmla="*/ 860 h 1109"/>
                  <a:gd name="T40" fmla="*/ 289 w 289"/>
                  <a:gd name="T41" fmla="*/ 971 h 1109"/>
                  <a:gd name="T42" fmla="*/ 283 w 289"/>
                  <a:gd name="T43" fmla="*/ 1109 h 1109"/>
                  <a:gd name="T44" fmla="*/ 283 w 289"/>
                  <a:gd name="T45" fmla="*/ 1103 h 1109"/>
                  <a:gd name="T46" fmla="*/ 265 w 289"/>
                  <a:gd name="T47" fmla="*/ 1081 h 1109"/>
                  <a:gd name="T48" fmla="*/ 243 w 289"/>
                  <a:gd name="T49" fmla="*/ 1035 h 1109"/>
                  <a:gd name="T50" fmla="*/ 209 w 289"/>
                  <a:gd name="T51" fmla="*/ 980 h 1109"/>
                  <a:gd name="T52" fmla="*/ 176 w 289"/>
                  <a:gd name="T53" fmla="*/ 915 h 1109"/>
                  <a:gd name="T54" fmla="*/ 139 w 289"/>
                  <a:gd name="T55" fmla="*/ 842 h 1109"/>
                  <a:gd name="T56" fmla="*/ 105 w 289"/>
                  <a:gd name="T57" fmla="*/ 780 h 1109"/>
                  <a:gd name="T58" fmla="*/ 77 w 289"/>
                  <a:gd name="T59" fmla="*/ 725 h 1109"/>
                  <a:gd name="T60" fmla="*/ 59 w 289"/>
                  <a:gd name="T61" fmla="*/ 688 h 1109"/>
                  <a:gd name="T62" fmla="*/ 50 w 289"/>
                  <a:gd name="T63" fmla="*/ 676 h 1109"/>
                  <a:gd name="T64" fmla="*/ 59 w 289"/>
                  <a:gd name="T65" fmla="*/ 654 h 1109"/>
                  <a:gd name="T66" fmla="*/ 83 w 289"/>
                  <a:gd name="T67" fmla="*/ 525 h 1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9"/>
                  <a:gd name="T103" fmla="*/ 0 h 1109"/>
                  <a:gd name="T104" fmla="*/ 289 w 289"/>
                  <a:gd name="T105" fmla="*/ 1109 h 110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9" h="1109">
                    <a:moveTo>
                      <a:pt x="83" y="525"/>
                    </a:moveTo>
                    <a:lnTo>
                      <a:pt x="77" y="455"/>
                    </a:lnTo>
                    <a:lnTo>
                      <a:pt x="77" y="415"/>
                    </a:lnTo>
                    <a:lnTo>
                      <a:pt x="65" y="375"/>
                    </a:lnTo>
                    <a:lnTo>
                      <a:pt x="50" y="344"/>
                    </a:lnTo>
                    <a:lnTo>
                      <a:pt x="50" y="338"/>
                    </a:lnTo>
                    <a:lnTo>
                      <a:pt x="65" y="353"/>
                    </a:lnTo>
                    <a:lnTo>
                      <a:pt x="83" y="375"/>
                    </a:lnTo>
                    <a:lnTo>
                      <a:pt x="99" y="353"/>
                    </a:lnTo>
                    <a:lnTo>
                      <a:pt x="99" y="292"/>
                    </a:lnTo>
                    <a:lnTo>
                      <a:pt x="83" y="228"/>
                    </a:lnTo>
                    <a:lnTo>
                      <a:pt x="71" y="194"/>
                    </a:lnTo>
                    <a:lnTo>
                      <a:pt x="50" y="145"/>
                    </a:lnTo>
                    <a:lnTo>
                      <a:pt x="31" y="99"/>
                    </a:lnTo>
                    <a:lnTo>
                      <a:pt x="16" y="56"/>
                    </a:lnTo>
                    <a:lnTo>
                      <a:pt x="4" y="22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0" y="16"/>
                    </a:lnTo>
                    <a:lnTo>
                      <a:pt x="50" y="111"/>
                    </a:lnTo>
                    <a:lnTo>
                      <a:pt x="71" y="154"/>
                    </a:lnTo>
                    <a:lnTo>
                      <a:pt x="93" y="200"/>
                    </a:lnTo>
                    <a:lnTo>
                      <a:pt x="111" y="237"/>
                    </a:lnTo>
                    <a:lnTo>
                      <a:pt x="133" y="283"/>
                    </a:lnTo>
                    <a:lnTo>
                      <a:pt x="148" y="326"/>
                    </a:lnTo>
                    <a:lnTo>
                      <a:pt x="160" y="366"/>
                    </a:lnTo>
                    <a:lnTo>
                      <a:pt x="176" y="406"/>
                    </a:lnTo>
                    <a:lnTo>
                      <a:pt x="188" y="436"/>
                    </a:lnTo>
                    <a:lnTo>
                      <a:pt x="194" y="464"/>
                    </a:lnTo>
                    <a:lnTo>
                      <a:pt x="200" y="492"/>
                    </a:lnTo>
                    <a:lnTo>
                      <a:pt x="215" y="565"/>
                    </a:lnTo>
                    <a:lnTo>
                      <a:pt x="243" y="661"/>
                    </a:lnTo>
                    <a:lnTo>
                      <a:pt x="265" y="759"/>
                    </a:lnTo>
                    <a:lnTo>
                      <a:pt x="283" y="860"/>
                    </a:lnTo>
                    <a:lnTo>
                      <a:pt x="289" y="971"/>
                    </a:lnTo>
                    <a:lnTo>
                      <a:pt x="289" y="1063"/>
                    </a:lnTo>
                    <a:lnTo>
                      <a:pt x="283" y="1109"/>
                    </a:lnTo>
                    <a:lnTo>
                      <a:pt x="283" y="1103"/>
                    </a:lnTo>
                    <a:lnTo>
                      <a:pt x="277" y="1097"/>
                    </a:lnTo>
                    <a:lnTo>
                      <a:pt x="265" y="1081"/>
                    </a:lnTo>
                    <a:lnTo>
                      <a:pt x="255" y="1063"/>
                    </a:lnTo>
                    <a:lnTo>
                      <a:pt x="243" y="1035"/>
                    </a:lnTo>
                    <a:lnTo>
                      <a:pt x="228" y="1008"/>
                    </a:lnTo>
                    <a:lnTo>
                      <a:pt x="209" y="980"/>
                    </a:lnTo>
                    <a:lnTo>
                      <a:pt x="194" y="949"/>
                    </a:lnTo>
                    <a:lnTo>
                      <a:pt x="176" y="915"/>
                    </a:lnTo>
                    <a:lnTo>
                      <a:pt x="154" y="876"/>
                    </a:lnTo>
                    <a:lnTo>
                      <a:pt x="139" y="842"/>
                    </a:lnTo>
                    <a:lnTo>
                      <a:pt x="120" y="808"/>
                    </a:lnTo>
                    <a:lnTo>
                      <a:pt x="105" y="780"/>
                    </a:lnTo>
                    <a:lnTo>
                      <a:pt x="90" y="750"/>
                    </a:lnTo>
                    <a:lnTo>
                      <a:pt x="77" y="725"/>
                    </a:lnTo>
                    <a:lnTo>
                      <a:pt x="65" y="704"/>
                    </a:lnTo>
                    <a:lnTo>
                      <a:pt x="59" y="688"/>
                    </a:lnTo>
                    <a:lnTo>
                      <a:pt x="56" y="676"/>
                    </a:lnTo>
                    <a:lnTo>
                      <a:pt x="50" y="676"/>
                    </a:lnTo>
                    <a:lnTo>
                      <a:pt x="59" y="654"/>
                    </a:lnTo>
                    <a:lnTo>
                      <a:pt x="83" y="605"/>
                    </a:lnTo>
                    <a:lnTo>
                      <a:pt x="83" y="525"/>
                    </a:lnTo>
                    <a:close/>
                  </a:path>
                </a:pathLst>
              </a:custGeom>
              <a:solidFill>
                <a:srgbClr val="B4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85" name="Freeform 408"/>
              <p:cNvSpPr>
                <a:spLocks/>
              </p:cNvSpPr>
              <p:nvPr/>
            </p:nvSpPr>
            <p:spPr bwMode="auto">
              <a:xfrm>
                <a:off x="3952" y="1912"/>
                <a:ext cx="273" cy="1081"/>
              </a:xfrm>
              <a:custGeom>
                <a:avLst/>
                <a:gdLst>
                  <a:gd name="T0" fmla="*/ 6 w 273"/>
                  <a:gd name="T1" fmla="*/ 9 h 1081"/>
                  <a:gd name="T2" fmla="*/ 34 w 273"/>
                  <a:gd name="T3" fmla="*/ 83 h 1081"/>
                  <a:gd name="T4" fmla="*/ 55 w 273"/>
                  <a:gd name="T5" fmla="*/ 126 h 1081"/>
                  <a:gd name="T6" fmla="*/ 95 w 273"/>
                  <a:gd name="T7" fmla="*/ 209 h 1081"/>
                  <a:gd name="T8" fmla="*/ 132 w 273"/>
                  <a:gd name="T9" fmla="*/ 298 h 1081"/>
                  <a:gd name="T10" fmla="*/ 160 w 273"/>
                  <a:gd name="T11" fmla="*/ 378 h 1081"/>
                  <a:gd name="T12" fmla="*/ 178 w 273"/>
                  <a:gd name="T13" fmla="*/ 436 h 1081"/>
                  <a:gd name="T14" fmla="*/ 184 w 273"/>
                  <a:gd name="T15" fmla="*/ 464 h 1081"/>
                  <a:gd name="T16" fmla="*/ 227 w 273"/>
                  <a:gd name="T17" fmla="*/ 633 h 1081"/>
                  <a:gd name="T18" fmla="*/ 267 w 273"/>
                  <a:gd name="T19" fmla="*/ 832 h 1081"/>
                  <a:gd name="T20" fmla="*/ 273 w 273"/>
                  <a:gd name="T21" fmla="*/ 943 h 1081"/>
                  <a:gd name="T22" fmla="*/ 267 w 273"/>
                  <a:gd name="T23" fmla="*/ 1081 h 1081"/>
                  <a:gd name="T24" fmla="*/ 267 w 273"/>
                  <a:gd name="T25" fmla="*/ 1075 h 1081"/>
                  <a:gd name="T26" fmla="*/ 249 w 273"/>
                  <a:gd name="T27" fmla="*/ 1053 h 1081"/>
                  <a:gd name="T28" fmla="*/ 227 w 273"/>
                  <a:gd name="T29" fmla="*/ 1007 h 1081"/>
                  <a:gd name="T30" fmla="*/ 193 w 273"/>
                  <a:gd name="T31" fmla="*/ 952 h 1081"/>
                  <a:gd name="T32" fmla="*/ 160 w 273"/>
                  <a:gd name="T33" fmla="*/ 887 h 1081"/>
                  <a:gd name="T34" fmla="*/ 123 w 273"/>
                  <a:gd name="T35" fmla="*/ 814 h 1081"/>
                  <a:gd name="T36" fmla="*/ 89 w 273"/>
                  <a:gd name="T37" fmla="*/ 752 h 1081"/>
                  <a:gd name="T38" fmla="*/ 61 w 273"/>
                  <a:gd name="T39" fmla="*/ 697 h 1081"/>
                  <a:gd name="T40" fmla="*/ 43 w 273"/>
                  <a:gd name="T41" fmla="*/ 660 h 1081"/>
                  <a:gd name="T42" fmla="*/ 34 w 273"/>
                  <a:gd name="T43" fmla="*/ 648 h 1081"/>
                  <a:gd name="T44" fmla="*/ 49 w 273"/>
                  <a:gd name="T45" fmla="*/ 636 h 1081"/>
                  <a:gd name="T46" fmla="*/ 83 w 273"/>
                  <a:gd name="T47" fmla="*/ 531 h 1081"/>
                  <a:gd name="T48" fmla="*/ 83 w 273"/>
                  <a:gd name="T49" fmla="*/ 470 h 1081"/>
                  <a:gd name="T50" fmla="*/ 67 w 273"/>
                  <a:gd name="T51" fmla="*/ 381 h 1081"/>
                  <a:gd name="T52" fmla="*/ 55 w 273"/>
                  <a:gd name="T53" fmla="*/ 347 h 1081"/>
                  <a:gd name="T54" fmla="*/ 83 w 273"/>
                  <a:gd name="T55" fmla="*/ 381 h 1081"/>
                  <a:gd name="T56" fmla="*/ 101 w 273"/>
                  <a:gd name="T57" fmla="*/ 359 h 1081"/>
                  <a:gd name="T58" fmla="*/ 83 w 273"/>
                  <a:gd name="T59" fmla="*/ 233 h 1081"/>
                  <a:gd name="T60" fmla="*/ 67 w 273"/>
                  <a:gd name="T61" fmla="*/ 175 h 1081"/>
                  <a:gd name="T62" fmla="*/ 27 w 273"/>
                  <a:gd name="T63" fmla="*/ 55 h 10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3"/>
                  <a:gd name="T97" fmla="*/ 0 h 1081"/>
                  <a:gd name="T98" fmla="*/ 273 w 273"/>
                  <a:gd name="T99" fmla="*/ 1081 h 10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3" h="1081">
                    <a:moveTo>
                      <a:pt x="15" y="34"/>
                    </a:moveTo>
                    <a:lnTo>
                      <a:pt x="6" y="9"/>
                    </a:lnTo>
                    <a:lnTo>
                      <a:pt x="0" y="0"/>
                    </a:lnTo>
                    <a:lnTo>
                      <a:pt x="34" y="83"/>
                    </a:lnTo>
                    <a:lnTo>
                      <a:pt x="55" y="126"/>
                    </a:lnTo>
                    <a:lnTo>
                      <a:pt x="77" y="172"/>
                    </a:lnTo>
                    <a:lnTo>
                      <a:pt x="95" y="209"/>
                    </a:lnTo>
                    <a:lnTo>
                      <a:pt x="117" y="255"/>
                    </a:lnTo>
                    <a:lnTo>
                      <a:pt x="132" y="298"/>
                    </a:lnTo>
                    <a:lnTo>
                      <a:pt x="144" y="338"/>
                    </a:lnTo>
                    <a:lnTo>
                      <a:pt x="160" y="378"/>
                    </a:lnTo>
                    <a:lnTo>
                      <a:pt x="172" y="408"/>
                    </a:lnTo>
                    <a:lnTo>
                      <a:pt x="178" y="436"/>
                    </a:lnTo>
                    <a:lnTo>
                      <a:pt x="184" y="464"/>
                    </a:lnTo>
                    <a:lnTo>
                      <a:pt x="199" y="537"/>
                    </a:lnTo>
                    <a:lnTo>
                      <a:pt x="227" y="633"/>
                    </a:lnTo>
                    <a:lnTo>
                      <a:pt x="249" y="731"/>
                    </a:lnTo>
                    <a:lnTo>
                      <a:pt x="267" y="832"/>
                    </a:lnTo>
                    <a:lnTo>
                      <a:pt x="273" y="943"/>
                    </a:lnTo>
                    <a:lnTo>
                      <a:pt x="273" y="1035"/>
                    </a:lnTo>
                    <a:lnTo>
                      <a:pt x="267" y="1081"/>
                    </a:lnTo>
                    <a:lnTo>
                      <a:pt x="267" y="1075"/>
                    </a:lnTo>
                    <a:lnTo>
                      <a:pt x="261" y="1069"/>
                    </a:lnTo>
                    <a:lnTo>
                      <a:pt x="249" y="1053"/>
                    </a:lnTo>
                    <a:lnTo>
                      <a:pt x="239" y="1035"/>
                    </a:lnTo>
                    <a:lnTo>
                      <a:pt x="227" y="1007"/>
                    </a:lnTo>
                    <a:lnTo>
                      <a:pt x="212" y="980"/>
                    </a:lnTo>
                    <a:lnTo>
                      <a:pt x="193" y="952"/>
                    </a:lnTo>
                    <a:lnTo>
                      <a:pt x="178" y="921"/>
                    </a:lnTo>
                    <a:lnTo>
                      <a:pt x="160" y="887"/>
                    </a:lnTo>
                    <a:lnTo>
                      <a:pt x="138" y="848"/>
                    </a:lnTo>
                    <a:lnTo>
                      <a:pt x="123" y="814"/>
                    </a:lnTo>
                    <a:lnTo>
                      <a:pt x="104" y="780"/>
                    </a:lnTo>
                    <a:lnTo>
                      <a:pt x="89" y="752"/>
                    </a:lnTo>
                    <a:lnTo>
                      <a:pt x="74" y="722"/>
                    </a:lnTo>
                    <a:lnTo>
                      <a:pt x="61" y="697"/>
                    </a:lnTo>
                    <a:lnTo>
                      <a:pt x="49" y="676"/>
                    </a:lnTo>
                    <a:lnTo>
                      <a:pt x="43" y="660"/>
                    </a:lnTo>
                    <a:lnTo>
                      <a:pt x="40" y="648"/>
                    </a:lnTo>
                    <a:lnTo>
                      <a:pt x="34" y="648"/>
                    </a:lnTo>
                    <a:lnTo>
                      <a:pt x="49" y="636"/>
                    </a:lnTo>
                    <a:lnTo>
                      <a:pt x="83" y="605"/>
                    </a:lnTo>
                    <a:lnTo>
                      <a:pt x="83" y="531"/>
                    </a:lnTo>
                    <a:lnTo>
                      <a:pt x="83" y="470"/>
                    </a:lnTo>
                    <a:lnTo>
                      <a:pt x="83" y="433"/>
                    </a:lnTo>
                    <a:lnTo>
                      <a:pt x="67" y="381"/>
                    </a:lnTo>
                    <a:lnTo>
                      <a:pt x="55" y="347"/>
                    </a:lnTo>
                    <a:lnTo>
                      <a:pt x="61" y="359"/>
                    </a:lnTo>
                    <a:lnTo>
                      <a:pt x="83" y="381"/>
                    </a:lnTo>
                    <a:lnTo>
                      <a:pt x="101" y="359"/>
                    </a:lnTo>
                    <a:lnTo>
                      <a:pt x="101" y="298"/>
                    </a:lnTo>
                    <a:lnTo>
                      <a:pt x="83" y="233"/>
                    </a:lnTo>
                    <a:lnTo>
                      <a:pt x="67" y="175"/>
                    </a:lnTo>
                    <a:lnTo>
                      <a:pt x="43" y="110"/>
                    </a:lnTo>
                    <a:lnTo>
                      <a:pt x="27" y="55"/>
                    </a:lnTo>
                    <a:lnTo>
                      <a:pt x="15" y="34"/>
                    </a:ln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86" name="Freeform 409"/>
              <p:cNvSpPr>
                <a:spLocks/>
              </p:cNvSpPr>
              <p:nvPr/>
            </p:nvSpPr>
            <p:spPr bwMode="auto">
              <a:xfrm>
                <a:off x="4311" y="3887"/>
                <a:ext cx="1121" cy="866"/>
              </a:xfrm>
              <a:custGeom>
                <a:avLst/>
                <a:gdLst>
                  <a:gd name="T0" fmla="*/ 12 w 1121"/>
                  <a:gd name="T1" fmla="*/ 632 h 866"/>
                  <a:gd name="T2" fmla="*/ 123 w 1121"/>
                  <a:gd name="T3" fmla="*/ 503 h 866"/>
                  <a:gd name="T4" fmla="*/ 144 w 1121"/>
                  <a:gd name="T5" fmla="*/ 488 h 866"/>
                  <a:gd name="T6" fmla="*/ 184 w 1121"/>
                  <a:gd name="T7" fmla="*/ 460 h 866"/>
                  <a:gd name="T8" fmla="*/ 230 w 1121"/>
                  <a:gd name="T9" fmla="*/ 427 h 866"/>
                  <a:gd name="T10" fmla="*/ 267 w 1121"/>
                  <a:gd name="T11" fmla="*/ 393 h 866"/>
                  <a:gd name="T12" fmla="*/ 313 w 1121"/>
                  <a:gd name="T13" fmla="*/ 353 h 866"/>
                  <a:gd name="T14" fmla="*/ 350 w 1121"/>
                  <a:gd name="T15" fmla="*/ 316 h 866"/>
                  <a:gd name="T16" fmla="*/ 384 w 1121"/>
                  <a:gd name="T17" fmla="*/ 282 h 866"/>
                  <a:gd name="T18" fmla="*/ 418 w 1121"/>
                  <a:gd name="T19" fmla="*/ 248 h 866"/>
                  <a:gd name="T20" fmla="*/ 452 w 1121"/>
                  <a:gd name="T21" fmla="*/ 215 h 866"/>
                  <a:gd name="T22" fmla="*/ 473 w 1121"/>
                  <a:gd name="T23" fmla="*/ 187 h 866"/>
                  <a:gd name="T24" fmla="*/ 501 w 1121"/>
                  <a:gd name="T25" fmla="*/ 153 h 866"/>
                  <a:gd name="T26" fmla="*/ 547 w 1121"/>
                  <a:gd name="T27" fmla="*/ 95 h 866"/>
                  <a:gd name="T28" fmla="*/ 605 w 1121"/>
                  <a:gd name="T29" fmla="*/ 49 h 866"/>
                  <a:gd name="T30" fmla="*/ 691 w 1121"/>
                  <a:gd name="T31" fmla="*/ 21 h 866"/>
                  <a:gd name="T32" fmla="*/ 783 w 1121"/>
                  <a:gd name="T33" fmla="*/ 9 h 866"/>
                  <a:gd name="T34" fmla="*/ 906 w 1121"/>
                  <a:gd name="T35" fmla="*/ 6 h 866"/>
                  <a:gd name="T36" fmla="*/ 949 w 1121"/>
                  <a:gd name="T37" fmla="*/ 0 h 866"/>
                  <a:gd name="T38" fmla="*/ 1007 w 1121"/>
                  <a:gd name="T39" fmla="*/ 37 h 866"/>
                  <a:gd name="T40" fmla="*/ 1029 w 1121"/>
                  <a:gd name="T41" fmla="*/ 55 h 866"/>
                  <a:gd name="T42" fmla="*/ 1072 w 1121"/>
                  <a:gd name="T43" fmla="*/ 104 h 866"/>
                  <a:gd name="T44" fmla="*/ 1093 w 1121"/>
                  <a:gd name="T45" fmla="*/ 132 h 866"/>
                  <a:gd name="T46" fmla="*/ 1121 w 1121"/>
                  <a:gd name="T47" fmla="*/ 205 h 866"/>
                  <a:gd name="T48" fmla="*/ 1121 w 1121"/>
                  <a:gd name="T49" fmla="*/ 242 h 866"/>
                  <a:gd name="T50" fmla="*/ 1121 w 1121"/>
                  <a:gd name="T51" fmla="*/ 288 h 866"/>
                  <a:gd name="T52" fmla="*/ 1118 w 1121"/>
                  <a:gd name="T53" fmla="*/ 288 h 866"/>
                  <a:gd name="T54" fmla="*/ 1090 w 1121"/>
                  <a:gd name="T55" fmla="*/ 255 h 866"/>
                  <a:gd name="T56" fmla="*/ 1090 w 1121"/>
                  <a:gd name="T57" fmla="*/ 338 h 866"/>
                  <a:gd name="T58" fmla="*/ 1056 w 1121"/>
                  <a:gd name="T59" fmla="*/ 325 h 866"/>
                  <a:gd name="T60" fmla="*/ 1038 w 1121"/>
                  <a:gd name="T61" fmla="*/ 304 h 866"/>
                  <a:gd name="T62" fmla="*/ 1017 w 1121"/>
                  <a:gd name="T63" fmla="*/ 322 h 866"/>
                  <a:gd name="T64" fmla="*/ 989 w 1121"/>
                  <a:gd name="T65" fmla="*/ 304 h 866"/>
                  <a:gd name="T66" fmla="*/ 983 w 1121"/>
                  <a:gd name="T67" fmla="*/ 298 h 866"/>
                  <a:gd name="T68" fmla="*/ 940 w 1121"/>
                  <a:gd name="T69" fmla="*/ 288 h 866"/>
                  <a:gd name="T70" fmla="*/ 918 w 1121"/>
                  <a:gd name="T71" fmla="*/ 255 h 866"/>
                  <a:gd name="T72" fmla="*/ 878 w 1121"/>
                  <a:gd name="T73" fmla="*/ 205 h 866"/>
                  <a:gd name="T74" fmla="*/ 838 w 1121"/>
                  <a:gd name="T75" fmla="*/ 166 h 866"/>
                  <a:gd name="T76" fmla="*/ 823 w 1121"/>
                  <a:gd name="T77" fmla="*/ 153 h 866"/>
                  <a:gd name="T78" fmla="*/ 746 w 1121"/>
                  <a:gd name="T79" fmla="*/ 178 h 866"/>
                  <a:gd name="T80" fmla="*/ 673 w 1121"/>
                  <a:gd name="T81" fmla="*/ 172 h 866"/>
                  <a:gd name="T82" fmla="*/ 657 w 1121"/>
                  <a:gd name="T83" fmla="*/ 193 h 866"/>
                  <a:gd name="T84" fmla="*/ 617 w 1121"/>
                  <a:gd name="T85" fmla="*/ 248 h 866"/>
                  <a:gd name="T86" fmla="*/ 568 w 1121"/>
                  <a:gd name="T87" fmla="*/ 325 h 866"/>
                  <a:gd name="T88" fmla="*/ 522 w 1121"/>
                  <a:gd name="T89" fmla="*/ 405 h 866"/>
                  <a:gd name="T90" fmla="*/ 513 w 1121"/>
                  <a:gd name="T91" fmla="*/ 442 h 866"/>
                  <a:gd name="T92" fmla="*/ 473 w 1121"/>
                  <a:gd name="T93" fmla="*/ 537 h 866"/>
                  <a:gd name="T94" fmla="*/ 430 w 1121"/>
                  <a:gd name="T95" fmla="*/ 632 h 866"/>
                  <a:gd name="T96" fmla="*/ 390 w 1121"/>
                  <a:gd name="T97" fmla="*/ 703 h 866"/>
                  <a:gd name="T98" fmla="*/ 378 w 1121"/>
                  <a:gd name="T99" fmla="*/ 721 h 866"/>
                  <a:gd name="T100" fmla="*/ 335 w 1121"/>
                  <a:gd name="T101" fmla="*/ 758 h 866"/>
                  <a:gd name="T102" fmla="*/ 286 w 1121"/>
                  <a:gd name="T103" fmla="*/ 792 h 866"/>
                  <a:gd name="T104" fmla="*/ 230 w 1121"/>
                  <a:gd name="T105" fmla="*/ 826 h 866"/>
                  <a:gd name="T106" fmla="*/ 191 w 1121"/>
                  <a:gd name="T107" fmla="*/ 847 h 866"/>
                  <a:gd name="T108" fmla="*/ 172 w 1121"/>
                  <a:gd name="T109" fmla="*/ 854 h 866"/>
                  <a:gd name="T110" fmla="*/ 117 w 1121"/>
                  <a:gd name="T111" fmla="*/ 866 h 866"/>
                  <a:gd name="T112" fmla="*/ 74 w 1121"/>
                  <a:gd name="T113" fmla="*/ 838 h 866"/>
                  <a:gd name="T114" fmla="*/ 12 w 1121"/>
                  <a:gd name="T115" fmla="*/ 771 h 866"/>
                  <a:gd name="T116" fmla="*/ 6 w 1121"/>
                  <a:gd name="T117" fmla="*/ 654 h 86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21"/>
                  <a:gd name="T178" fmla="*/ 0 h 866"/>
                  <a:gd name="T179" fmla="*/ 1121 w 1121"/>
                  <a:gd name="T180" fmla="*/ 866 h 86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21" h="866">
                    <a:moveTo>
                      <a:pt x="6" y="654"/>
                    </a:moveTo>
                    <a:lnTo>
                      <a:pt x="12" y="632"/>
                    </a:lnTo>
                    <a:lnTo>
                      <a:pt x="46" y="577"/>
                    </a:lnTo>
                    <a:lnTo>
                      <a:pt x="123" y="503"/>
                    </a:lnTo>
                    <a:lnTo>
                      <a:pt x="144" y="488"/>
                    </a:lnTo>
                    <a:lnTo>
                      <a:pt x="169" y="476"/>
                    </a:lnTo>
                    <a:lnTo>
                      <a:pt x="184" y="460"/>
                    </a:lnTo>
                    <a:lnTo>
                      <a:pt x="206" y="442"/>
                    </a:lnTo>
                    <a:lnTo>
                      <a:pt x="230" y="427"/>
                    </a:lnTo>
                    <a:lnTo>
                      <a:pt x="252" y="408"/>
                    </a:lnTo>
                    <a:lnTo>
                      <a:pt x="267" y="393"/>
                    </a:lnTo>
                    <a:lnTo>
                      <a:pt x="289" y="377"/>
                    </a:lnTo>
                    <a:lnTo>
                      <a:pt x="313" y="353"/>
                    </a:lnTo>
                    <a:lnTo>
                      <a:pt x="329" y="338"/>
                    </a:lnTo>
                    <a:lnTo>
                      <a:pt x="350" y="316"/>
                    </a:lnTo>
                    <a:lnTo>
                      <a:pt x="369" y="298"/>
                    </a:lnTo>
                    <a:lnTo>
                      <a:pt x="384" y="282"/>
                    </a:lnTo>
                    <a:lnTo>
                      <a:pt x="402" y="267"/>
                    </a:lnTo>
                    <a:lnTo>
                      <a:pt x="418" y="248"/>
                    </a:lnTo>
                    <a:lnTo>
                      <a:pt x="433" y="233"/>
                    </a:lnTo>
                    <a:lnTo>
                      <a:pt x="452" y="215"/>
                    </a:lnTo>
                    <a:lnTo>
                      <a:pt x="461" y="199"/>
                    </a:lnTo>
                    <a:lnTo>
                      <a:pt x="473" y="187"/>
                    </a:lnTo>
                    <a:lnTo>
                      <a:pt x="501" y="153"/>
                    </a:lnTo>
                    <a:lnTo>
                      <a:pt x="522" y="123"/>
                    </a:lnTo>
                    <a:lnTo>
                      <a:pt x="547" y="95"/>
                    </a:lnTo>
                    <a:lnTo>
                      <a:pt x="574" y="70"/>
                    </a:lnTo>
                    <a:lnTo>
                      <a:pt x="605" y="49"/>
                    </a:lnTo>
                    <a:lnTo>
                      <a:pt x="645" y="33"/>
                    </a:lnTo>
                    <a:lnTo>
                      <a:pt x="691" y="21"/>
                    </a:lnTo>
                    <a:lnTo>
                      <a:pt x="783" y="9"/>
                    </a:lnTo>
                    <a:lnTo>
                      <a:pt x="857" y="6"/>
                    </a:lnTo>
                    <a:lnTo>
                      <a:pt x="906" y="6"/>
                    </a:lnTo>
                    <a:lnTo>
                      <a:pt x="949" y="0"/>
                    </a:lnTo>
                    <a:lnTo>
                      <a:pt x="983" y="15"/>
                    </a:lnTo>
                    <a:lnTo>
                      <a:pt x="1007" y="37"/>
                    </a:lnTo>
                    <a:lnTo>
                      <a:pt x="1029" y="55"/>
                    </a:lnTo>
                    <a:lnTo>
                      <a:pt x="1050" y="83"/>
                    </a:lnTo>
                    <a:lnTo>
                      <a:pt x="1072" y="104"/>
                    </a:lnTo>
                    <a:lnTo>
                      <a:pt x="1093" y="132"/>
                    </a:lnTo>
                    <a:lnTo>
                      <a:pt x="1112" y="166"/>
                    </a:lnTo>
                    <a:lnTo>
                      <a:pt x="1121" y="205"/>
                    </a:lnTo>
                    <a:lnTo>
                      <a:pt x="1121" y="242"/>
                    </a:lnTo>
                    <a:lnTo>
                      <a:pt x="1121" y="276"/>
                    </a:lnTo>
                    <a:lnTo>
                      <a:pt x="1121" y="288"/>
                    </a:lnTo>
                    <a:lnTo>
                      <a:pt x="1118" y="288"/>
                    </a:lnTo>
                    <a:lnTo>
                      <a:pt x="1099" y="282"/>
                    </a:lnTo>
                    <a:lnTo>
                      <a:pt x="1090" y="255"/>
                    </a:lnTo>
                    <a:lnTo>
                      <a:pt x="1090" y="338"/>
                    </a:lnTo>
                    <a:lnTo>
                      <a:pt x="1078" y="331"/>
                    </a:lnTo>
                    <a:lnTo>
                      <a:pt x="1056" y="325"/>
                    </a:lnTo>
                    <a:lnTo>
                      <a:pt x="1038" y="304"/>
                    </a:lnTo>
                    <a:lnTo>
                      <a:pt x="1035" y="310"/>
                    </a:lnTo>
                    <a:lnTo>
                      <a:pt x="1017" y="322"/>
                    </a:lnTo>
                    <a:lnTo>
                      <a:pt x="989" y="304"/>
                    </a:lnTo>
                    <a:lnTo>
                      <a:pt x="989" y="288"/>
                    </a:lnTo>
                    <a:lnTo>
                      <a:pt x="983" y="298"/>
                    </a:lnTo>
                    <a:lnTo>
                      <a:pt x="974" y="310"/>
                    </a:lnTo>
                    <a:lnTo>
                      <a:pt x="940" y="288"/>
                    </a:lnTo>
                    <a:lnTo>
                      <a:pt x="918" y="255"/>
                    </a:lnTo>
                    <a:lnTo>
                      <a:pt x="894" y="227"/>
                    </a:lnTo>
                    <a:lnTo>
                      <a:pt x="878" y="205"/>
                    </a:lnTo>
                    <a:lnTo>
                      <a:pt x="857" y="181"/>
                    </a:lnTo>
                    <a:lnTo>
                      <a:pt x="838" y="166"/>
                    </a:lnTo>
                    <a:lnTo>
                      <a:pt x="823" y="153"/>
                    </a:lnTo>
                    <a:lnTo>
                      <a:pt x="802" y="159"/>
                    </a:lnTo>
                    <a:lnTo>
                      <a:pt x="746" y="178"/>
                    </a:lnTo>
                    <a:lnTo>
                      <a:pt x="673" y="172"/>
                    </a:lnTo>
                    <a:lnTo>
                      <a:pt x="666" y="178"/>
                    </a:lnTo>
                    <a:lnTo>
                      <a:pt x="657" y="193"/>
                    </a:lnTo>
                    <a:lnTo>
                      <a:pt x="639" y="221"/>
                    </a:lnTo>
                    <a:lnTo>
                      <a:pt x="617" y="248"/>
                    </a:lnTo>
                    <a:lnTo>
                      <a:pt x="590" y="288"/>
                    </a:lnTo>
                    <a:lnTo>
                      <a:pt x="568" y="325"/>
                    </a:lnTo>
                    <a:lnTo>
                      <a:pt x="547" y="365"/>
                    </a:lnTo>
                    <a:lnTo>
                      <a:pt x="522" y="405"/>
                    </a:lnTo>
                    <a:lnTo>
                      <a:pt x="513" y="442"/>
                    </a:lnTo>
                    <a:lnTo>
                      <a:pt x="488" y="488"/>
                    </a:lnTo>
                    <a:lnTo>
                      <a:pt x="473" y="537"/>
                    </a:lnTo>
                    <a:lnTo>
                      <a:pt x="452" y="586"/>
                    </a:lnTo>
                    <a:lnTo>
                      <a:pt x="430" y="632"/>
                    </a:lnTo>
                    <a:lnTo>
                      <a:pt x="405" y="675"/>
                    </a:lnTo>
                    <a:lnTo>
                      <a:pt x="390" y="703"/>
                    </a:lnTo>
                    <a:lnTo>
                      <a:pt x="378" y="721"/>
                    </a:lnTo>
                    <a:lnTo>
                      <a:pt x="356" y="743"/>
                    </a:lnTo>
                    <a:lnTo>
                      <a:pt x="335" y="758"/>
                    </a:lnTo>
                    <a:lnTo>
                      <a:pt x="307" y="777"/>
                    </a:lnTo>
                    <a:lnTo>
                      <a:pt x="286" y="792"/>
                    </a:lnTo>
                    <a:lnTo>
                      <a:pt x="258" y="811"/>
                    </a:lnTo>
                    <a:lnTo>
                      <a:pt x="230" y="826"/>
                    </a:lnTo>
                    <a:lnTo>
                      <a:pt x="206" y="838"/>
                    </a:lnTo>
                    <a:lnTo>
                      <a:pt x="191" y="847"/>
                    </a:lnTo>
                    <a:lnTo>
                      <a:pt x="172" y="854"/>
                    </a:lnTo>
                    <a:lnTo>
                      <a:pt x="144" y="866"/>
                    </a:lnTo>
                    <a:lnTo>
                      <a:pt x="117" y="866"/>
                    </a:lnTo>
                    <a:lnTo>
                      <a:pt x="74" y="838"/>
                    </a:lnTo>
                    <a:lnTo>
                      <a:pt x="40" y="811"/>
                    </a:lnTo>
                    <a:lnTo>
                      <a:pt x="12" y="771"/>
                    </a:lnTo>
                    <a:lnTo>
                      <a:pt x="0" y="725"/>
                    </a:lnTo>
                    <a:lnTo>
                      <a:pt x="6" y="654"/>
                    </a:lnTo>
                  </a:path>
                </a:pathLst>
              </a:custGeom>
              <a:noFill/>
              <a:ln w="190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87" name="Freeform 410"/>
              <p:cNvSpPr>
                <a:spLocks/>
              </p:cNvSpPr>
              <p:nvPr/>
            </p:nvSpPr>
            <p:spPr bwMode="auto">
              <a:xfrm>
                <a:off x="4400" y="3724"/>
                <a:ext cx="541" cy="516"/>
              </a:xfrm>
              <a:custGeom>
                <a:avLst/>
                <a:gdLst>
                  <a:gd name="T0" fmla="*/ 46 w 541"/>
                  <a:gd name="T1" fmla="*/ 212 h 516"/>
                  <a:gd name="T2" fmla="*/ 83 w 541"/>
                  <a:gd name="T3" fmla="*/ 316 h 516"/>
                  <a:gd name="T4" fmla="*/ 114 w 541"/>
                  <a:gd name="T5" fmla="*/ 356 h 516"/>
                  <a:gd name="T6" fmla="*/ 151 w 541"/>
                  <a:gd name="T7" fmla="*/ 433 h 516"/>
                  <a:gd name="T8" fmla="*/ 163 w 541"/>
                  <a:gd name="T9" fmla="*/ 451 h 516"/>
                  <a:gd name="T10" fmla="*/ 184 w 541"/>
                  <a:gd name="T11" fmla="*/ 485 h 516"/>
                  <a:gd name="T12" fmla="*/ 200 w 541"/>
                  <a:gd name="T13" fmla="*/ 494 h 516"/>
                  <a:gd name="T14" fmla="*/ 301 w 541"/>
                  <a:gd name="T15" fmla="*/ 501 h 516"/>
                  <a:gd name="T16" fmla="*/ 307 w 541"/>
                  <a:gd name="T17" fmla="*/ 501 h 516"/>
                  <a:gd name="T18" fmla="*/ 350 w 541"/>
                  <a:gd name="T19" fmla="*/ 501 h 516"/>
                  <a:gd name="T20" fmla="*/ 363 w 541"/>
                  <a:gd name="T21" fmla="*/ 494 h 516"/>
                  <a:gd name="T22" fmla="*/ 369 w 541"/>
                  <a:gd name="T23" fmla="*/ 485 h 516"/>
                  <a:gd name="T24" fmla="*/ 372 w 541"/>
                  <a:gd name="T25" fmla="*/ 488 h 516"/>
                  <a:gd name="T26" fmla="*/ 399 w 541"/>
                  <a:gd name="T27" fmla="*/ 516 h 516"/>
                  <a:gd name="T28" fmla="*/ 424 w 541"/>
                  <a:gd name="T29" fmla="*/ 513 h 516"/>
                  <a:gd name="T30" fmla="*/ 452 w 541"/>
                  <a:gd name="T31" fmla="*/ 501 h 516"/>
                  <a:gd name="T32" fmla="*/ 452 w 541"/>
                  <a:gd name="T33" fmla="*/ 485 h 516"/>
                  <a:gd name="T34" fmla="*/ 452 w 541"/>
                  <a:gd name="T35" fmla="*/ 467 h 516"/>
                  <a:gd name="T36" fmla="*/ 458 w 541"/>
                  <a:gd name="T37" fmla="*/ 473 h 516"/>
                  <a:gd name="T38" fmla="*/ 485 w 541"/>
                  <a:gd name="T39" fmla="*/ 501 h 516"/>
                  <a:gd name="T40" fmla="*/ 488 w 541"/>
                  <a:gd name="T41" fmla="*/ 501 h 516"/>
                  <a:gd name="T42" fmla="*/ 516 w 541"/>
                  <a:gd name="T43" fmla="*/ 501 h 516"/>
                  <a:gd name="T44" fmla="*/ 528 w 541"/>
                  <a:gd name="T45" fmla="*/ 488 h 516"/>
                  <a:gd name="T46" fmla="*/ 534 w 541"/>
                  <a:gd name="T47" fmla="*/ 451 h 516"/>
                  <a:gd name="T48" fmla="*/ 528 w 541"/>
                  <a:gd name="T49" fmla="*/ 433 h 516"/>
                  <a:gd name="T50" fmla="*/ 516 w 541"/>
                  <a:gd name="T51" fmla="*/ 418 h 516"/>
                  <a:gd name="T52" fmla="*/ 507 w 541"/>
                  <a:gd name="T53" fmla="*/ 390 h 516"/>
                  <a:gd name="T54" fmla="*/ 467 w 541"/>
                  <a:gd name="T55" fmla="*/ 335 h 516"/>
                  <a:gd name="T56" fmla="*/ 461 w 541"/>
                  <a:gd name="T57" fmla="*/ 313 h 516"/>
                  <a:gd name="T58" fmla="*/ 452 w 541"/>
                  <a:gd name="T59" fmla="*/ 267 h 516"/>
                  <a:gd name="T60" fmla="*/ 461 w 541"/>
                  <a:gd name="T61" fmla="*/ 258 h 516"/>
                  <a:gd name="T62" fmla="*/ 485 w 541"/>
                  <a:gd name="T63" fmla="*/ 233 h 516"/>
                  <a:gd name="T64" fmla="*/ 479 w 541"/>
                  <a:gd name="T65" fmla="*/ 218 h 516"/>
                  <a:gd name="T66" fmla="*/ 452 w 541"/>
                  <a:gd name="T67" fmla="*/ 169 h 516"/>
                  <a:gd name="T68" fmla="*/ 430 w 541"/>
                  <a:gd name="T69" fmla="*/ 157 h 516"/>
                  <a:gd name="T70" fmla="*/ 369 w 541"/>
                  <a:gd name="T71" fmla="*/ 135 h 516"/>
                  <a:gd name="T72" fmla="*/ 350 w 541"/>
                  <a:gd name="T73" fmla="*/ 117 h 516"/>
                  <a:gd name="T74" fmla="*/ 295 w 541"/>
                  <a:gd name="T75" fmla="*/ 80 h 516"/>
                  <a:gd name="T76" fmla="*/ 252 w 541"/>
                  <a:gd name="T77" fmla="*/ 52 h 516"/>
                  <a:gd name="T78" fmla="*/ 240 w 541"/>
                  <a:gd name="T79" fmla="*/ 34 h 516"/>
                  <a:gd name="T80" fmla="*/ 218 w 541"/>
                  <a:gd name="T81" fmla="*/ 0 h 516"/>
                  <a:gd name="T82" fmla="*/ 0 w 541"/>
                  <a:gd name="T83" fmla="*/ 135 h 5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41"/>
                  <a:gd name="T127" fmla="*/ 0 h 516"/>
                  <a:gd name="T128" fmla="*/ 541 w 541"/>
                  <a:gd name="T129" fmla="*/ 516 h 5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41" h="516">
                    <a:moveTo>
                      <a:pt x="34" y="184"/>
                    </a:moveTo>
                    <a:lnTo>
                      <a:pt x="46" y="212"/>
                    </a:lnTo>
                    <a:lnTo>
                      <a:pt x="62" y="273"/>
                    </a:lnTo>
                    <a:lnTo>
                      <a:pt x="83" y="316"/>
                    </a:lnTo>
                    <a:lnTo>
                      <a:pt x="114" y="356"/>
                    </a:lnTo>
                    <a:lnTo>
                      <a:pt x="135" y="399"/>
                    </a:lnTo>
                    <a:lnTo>
                      <a:pt x="151" y="433"/>
                    </a:lnTo>
                    <a:lnTo>
                      <a:pt x="163" y="451"/>
                    </a:lnTo>
                    <a:lnTo>
                      <a:pt x="178" y="467"/>
                    </a:lnTo>
                    <a:lnTo>
                      <a:pt x="184" y="485"/>
                    </a:lnTo>
                    <a:lnTo>
                      <a:pt x="200" y="494"/>
                    </a:lnTo>
                    <a:lnTo>
                      <a:pt x="234" y="507"/>
                    </a:lnTo>
                    <a:lnTo>
                      <a:pt x="301" y="501"/>
                    </a:lnTo>
                    <a:lnTo>
                      <a:pt x="307" y="501"/>
                    </a:lnTo>
                    <a:lnTo>
                      <a:pt x="329" y="507"/>
                    </a:lnTo>
                    <a:lnTo>
                      <a:pt x="350" y="501"/>
                    </a:lnTo>
                    <a:lnTo>
                      <a:pt x="363" y="494"/>
                    </a:lnTo>
                    <a:lnTo>
                      <a:pt x="369" y="485"/>
                    </a:lnTo>
                    <a:lnTo>
                      <a:pt x="372" y="488"/>
                    </a:lnTo>
                    <a:lnTo>
                      <a:pt x="384" y="507"/>
                    </a:lnTo>
                    <a:lnTo>
                      <a:pt x="399" y="516"/>
                    </a:lnTo>
                    <a:lnTo>
                      <a:pt x="424" y="513"/>
                    </a:lnTo>
                    <a:lnTo>
                      <a:pt x="439" y="507"/>
                    </a:lnTo>
                    <a:lnTo>
                      <a:pt x="452" y="501"/>
                    </a:lnTo>
                    <a:lnTo>
                      <a:pt x="452" y="485"/>
                    </a:lnTo>
                    <a:lnTo>
                      <a:pt x="452" y="473"/>
                    </a:lnTo>
                    <a:lnTo>
                      <a:pt x="452" y="467"/>
                    </a:lnTo>
                    <a:lnTo>
                      <a:pt x="458" y="473"/>
                    </a:lnTo>
                    <a:lnTo>
                      <a:pt x="467" y="485"/>
                    </a:lnTo>
                    <a:lnTo>
                      <a:pt x="485" y="501"/>
                    </a:lnTo>
                    <a:lnTo>
                      <a:pt x="488" y="501"/>
                    </a:lnTo>
                    <a:lnTo>
                      <a:pt x="501" y="501"/>
                    </a:lnTo>
                    <a:lnTo>
                      <a:pt x="516" y="501"/>
                    </a:lnTo>
                    <a:lnTo>
                      <a:pt x="528" y="488"/>
                    </a:lnTo>
                    <a:lnTo>
                      <a:pt x="541" y="467"/>
                    </a:lnTo>
                    <a:lnTo>
                      <a:pt x="534" y="451"/>
                    </a:lnTo>
                    <a:lnTo>
                      <a:pt x="528" y="433"/>
                    </a:lnTo>
                    <a:lnTo>
                      <a:pt x="522" y="424"/>
                    </a:lnTo>
                    <a:lnTo>
                      <a:pt x="516" y="418"/>
                    </a:lnTo>
                    <a:lnTo>
                      <a:pt x="507" y="390"/>
                    </a:lnTo>
                    <a:lnTo>
                      <a:pt x="488" y="356"/>
                    </a:lnTo>
                    <a:lnTo>
                      <a:pt x="467" y="335"/>
                    </a:lnTo>
                    <a:lnTo>
                      <a:pt x="461" y="313"/>
                    </a:lnTo>
                    <a:lnTo>
                      <a:pt x="452" y="286"/>
                    </a:lnTo>
                    <a:lnTo>
                      <a:pt x="452" y="267"/>
                    </a:lnTo>
                    <a:lnTo>
                      <a:pt x="461" y="258"/>
                    </a:lnTo>
                    <a:lnTo>
                      <a:pt x="473" y="239"/>
                    </a:lnTo>
                    <a:lnTo>
                      <a:pt x="485" y="233"/>
                    </a:lnTo>
                    <a:lnTo>
                      <a:pt x="479" y="218"/>
                    </a:lnTo>
                    <a:lnTo>
                      <a:pt x="467" y="190"/>
                    </a:lnTo>
                    <a:lnTo>
                      <a:pt x="452" y="169"/>
                    </a:lnTo>
                    <a:lnTo>
                      <a:pt x="430" y="157"/>
                    </a:lnTo>
                    <a:lnTo>
                      <a:pt x="399" y="141"/>
                    </a:lnTo>
                    <a:lnTo>
                      <a:pt x="369" y="135"/>
                    </a:lnTo>
                    <a:lnTo>
                      <a:pt x="350" y="117"/>
                    </a:lnTo>
                    <a:lnTo>
                      <a:pt x="323" y="101"/>
                    </a:lnTo>
                    <a:lnTo>
                      <a:pt x="295" y="80"/>
                    </a:lnTo>
                    <a:lnTo>
                      <a:pt x="267" y="55"/>
                    </a:lnTo>
                    <a:lnTo>
                      <a:pt x="252" y="52"/>
                    </a:lnTo>
                    <a:lnTo>
                      <a:pt x="240" y="34"/>
                    </a:lnTo>
                    <a:lnTo>
                      <a:pt x="224" y="12"/>
                    </a:lnTo>
                    <a:lnTo>
                      <a:pt x="218" y="0"/>
                    </a:lnTo>
                    <a:lnTo>
                      <a:pt x="0" y="135"/>
                    </a:lnTo>
                    <a:lnTo>
                      <a:pt x="34" y="184"/>
                    </a:lnTo>
                    <a:close/>
                  </a:path>
                </a:pathLst>
              </a:custGeom>
              <a:solidFill>
                <a:srgbClr val="91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91146" name="Freeform 411"/>
            <p:cNvSpPr>
              <a:spLocks/>
            </p:cNvSpPr>
            <p:nvPr/>
          </p:nvSpPr>
          <p:spPr bwMode="auto">
            <a:xfrm>
              <a:off x="4400" y="3841"/>
              <a:ext cx="541" cy="399"/>
            </a:xfrm>
            <a:custGeom>
              <a:avLst/>
              <a:gdLst>
                <a:gd name="T0" fmla="*/ 467 w 541"/>
                <a:gd name="T1" fmla="*/ 73 h 399"/>
                <a:gd name="T2" fmla="*/ 485 w 541"/>
                <a:gd name="T3" fmla="*/ 116 h 399"/>
                <a:gd name="T4" fmla="*/ 473 w 541"/>
                <a:gd name="T5" fmla="*/ 122 h 399"/>
                <a:gd name="T6" fmla="*/ 452 w 541"/>
                <a:gd name="T7" fmla="*/ 150 h 399"/>
                <a:gd name="T8" fmla="*/ 452 w 541"/>
                <a:gd name="T9" fmla="*/ 169 h 399"/>
                <a:gd name="T10" fmla="*/ 467 w 541"/>
                <a:gd name="T11" fmla="*/ 218 h 399"/>
                <a:gd name="T12" fmla="*/ 488 w 541"/>
                <a:gd name="T13" fmla="*/ 239 h 399"/>
                <a:gd name="T14" fmla="*/ 516 w 541"/>
                <a:gd name="T15" fmla="*/ 301 h 399"/>
                <a:gd name="T16" fmla="*/ 522 w 541"/>
                <a:gd name="T17" fmla="*/ 307 h 399"/>
                <a:gd name="T18" fmla="*/ 534 w 541"/>
                <a:gd name="T19" fmla="*/ 334 h 399"/>
                <a:gd name="T20" fmla="*/ 541 w 541"/>
                <a:gd name="T21" fmla="*/ 350 h 399"/>
                <a:gd name="T22" fmla="*/ 516 w 541"/>
                <a:gd name="T23" fmla="*/ 384 h 399"/>
                <a:gd name="T24" fmla="*/ 501 w 541"/>
                <a:gd name="T25" fmla="*/ 384 h 399"/>
                <a:gd name="T26" fmla="*/ 485 w 541"/>
                <a:gd name="T27" fmla="*/ 384 h 399"/>
                <a:gd name="T28" fmla="*/ 467 w 541"/>
                <a:gd name="T29" fmla="*/ 368 h 399"/>
                <a:gd name="T30" fmla="*/ 452 w 541"/>
                <a:gd name="T31" fmla="*/ 350 h 399"/>
                <a:gd name="T32" fmla="*/ 452 w 541"/>
                <a:gd name="T33" fmla="*/ 356 h 399"/>
                <a:gd name="T34" fmla="*/ 452 w 541"/>
                <a:gd name="T35" fmla="*/ 384 h 399"/>
                <a:gd name="T36" fmla="*/ 439 w 541"/>
                <a:gd name="T37" fmla="*/ 390 h 399"/>
                <a:gd name="T38" fmla="*/ 399 w 541"/>
                <a:gd name="T39" fmla="*/ 399 h 399"/>
                <a:gd name="T40" fmla="*/ 384 w 541"/>
                <a:gd name="T41" fmla="*/ 390 h 399"/>
                <a:gd name="T42" fmla="*/ 369 w 541"/>
                <a:gd name="T43" fmla="*/ 368 h 399"/>
                <a:gd name="T44" fmla="*/ 369 w 541"/>
                <a:gd name="T45" fmla="*/ 368 h 399"/>
                <a:gd name="T46" fmla="*/ 350 w 541"/>
                <a:gd name="T47" fmla="*/ 384 h 399"/>
                <a:gd name="T48" fmla="*/ 329 w 541"/>
                <a:gd name="T49" fmla="*/ 390 h 399"/>
                <a:gd name="T50" fmla="*/ 301 w 541"/>
                <a:gd name="T51" fmla="*/ 384 h 399"/>
                <a:gd name="T52" fmla="*/ 234 w 541"/>
                <a:gd name="T53" fmla="*/ 390 h 399"/>
                <a:gd name="T54" fmla="*/ 184 w 541"/>
                <a:gd name="T55" fmla="*/ 368 h 399"/>
                <a:gd name="T56" fmla="*/ 178 w 541"/>
                <a:gd name="T57" fmla="*/ 350 h 399"/>
                <a:gd name="T58" fmla="*/ 151 w 541"/>
                <a:gd name="T59" fmla="*/ 316 h 399"/>
                <a:gd name="T60" fmla="*/ 135 w 541"/>
                <a:gd name="T61" fmla="*/ 282 h 399"/>
                <a:gd name="T62" fmla="*/ 83 w 541"/>
                <a:gd name="T63" fmla="*/ 199 h 399"/>
                <a:gd name="T64" fmla="*/ 62 w 541"/>
                <a:gd name="T65" fmla="*/ 156 h 399"/>
                <a:gd name="T66" fmla="*/ 34 w 541"/>
                <a:gd name="T67" fmla="*/ 67 h 399"/>
                <a:gd name="T68" fmla="*/ 0 w 541"/>
                <a:gd name="T69" fmla="*/ 18 h 399"/>
                <a:gd name="T70" fmla="*/ 46 w 541"/>
                <a:gd name="T71" fmla="*/ 18 h 399"/>
                <a:gd name="T72" fmla="*/ 83 w 541"/>
                <a:gd name="T73" fmla="*/ 83 h 399"/>
                <a:gd name="T74" fmla="*/ 108 w 541"/>
                <a:gd name="T75" fmla="*/ 95 h 399"/>
                <a:gd name="T76" fmla="*/ 151 w 541"/>
                <a:gd name="T77" fmla="*/ 150 h 399"/>
                <a:gd name="T78" fmla="*/ 172 w 541"/>
                <a:gd name="T79" fmla="*/ 196 h 399"/>
                <a:gd name="T80" fmla="*/ 200 w 541"/>
                <a:gd name="T81" fmla="*/ 267 h 399"/>
                <a:gd name="T82" fmla="*/ 224 w 541"/>
                <a:gd name="T83" fmla="*/ 273 h 399"/>
                <a:gd name="T84" fmla="*/ 267 w 541"/>
                <a:gd name="T85" fmla="*/ 282 h 399"/>
                <a:gd name="T86" fmla="*/ 280 w 541"/>
                <a:gd name="T87" fmla="*/ 279 h 399"/>
                <a:gd name="T88" fmla="*/ 286 w 541"/>
                <a:gd name="T89" fmla="*/ 251 h 399"/>
                <a:gd name="T90" fmla="*/ 289 w 541"/>
                <a:gd name="T91" fmla="*/ 245 h 399"/>
                <a:gd name="T92" fmla="*/ 316 w 541"/>
                <a:gd name="T93" fmla="*/ 251 h 399"/>
                <a:gd name="T94" fmla="*/ 341 w 541"/>
                <a:gd name="T95" fmla="*/ 245 h 399"/>
                <a:gd name="T96" fmla="*/ 369 w 541"/>
                <a:gd name="T97" fmla="*/ 218 h 399"/>
                <a:gd name="T98" fmla="*/ 369 w 541"/>
                <a:gd name="T99" fmla="*/ 205 h 399"/>
                <a:gd name="T100" fmla="*/ 384 w 541"/>
                <a:gd name="T101" fmla="*/ 199 h 399"/>
                <a:gd name="T102" fmla="*/ 406 w 541"/>
                <a:gd name="T103" fmla="*/ 196 h 399"/>
                <a:gd name="T104" fmla="*/ 418 w 541"/>
                <a:gd name="T105" fmla="*/ 150 h 399"/>
                <a:gd name="T106" fmla="*/ 412 w 541"/>
                <a:gd name="T107" fmla="*/ 116 h 399"/>
                <a:gd name="T108" fmla="*/ 369 w 541"/>
                <a:gd name="T109" fmla="*/ 83 h 399"/>
                <a:gd name="T110" fmla="*/ 369 w 541"/>
                <a:gd name="T111" fmla="*/ 61 h 399"/>
                <a:gd name="T112" fmla="*/ 384 w 541"/>
                <a:gd name="T113" fmla="*/ 33 h 399"/>
                <a:gd name="T114" fmla="*/ 418 w 541"/>
                <a:gd name="T115" fmla="*/ 40 h 399"/>
                <a:gd name="T116" fmla="*/ 452 w 541"/>
                <a:gd name="T117" fmla="*/ 52 h 3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1"/>
                <a:gd name="T178" fmla="*/ 0 h 399"/>
                <a:gd name="T179" fmla="*/ 541 w 541"/>
                <a:gd name="T180" fmla="*/ 399 h 3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1" h="399">
                  <a:moveTo>
                    <a:pt x="452" y="52"/>
                  </a:moveTo>
                  <a:lnTo>
                    <a:pt x="467" y="73"/>
                  </a:lnTo>
                  <a:lnTo>
                    <a:pt x="479" y="101"/>
                  </a:lnTo>
                  <a:lnTo>
                    <a:pt x="485" y="116"/>
                  </a:lnTo>
                  <a:lnTo>
                    <a:pt x="473" y="122"/>
                  </a:lnTo>
                  <a:lnTo>
                    <a:pt x="461" y="141"/>
                  </a:lnTo>
                  <a:lnTo>
                    <a:pt x="452" y="150"/>
                  </a:lnTo>
                  <a:lnTo>
                    <a:pt x="452" y="169"/>
                  </a:lnTo>
                  <a:lnTo>
                    <a:pt x="461" y="196"/>
                  </a:lnTo>
                  <a:lnTo>
                    <a:pt x="467" y="218"/>
                  </a:lnTo>
                  <a:lnTo>
                    <a:pt x="488" y="239"/>
                  </a:lnTo>
                  <a:lnTo>
                    <a:pt x="507" y="273"/>
                  </a:lnTo>
                  <a:lnTo>
                    <a:pt x="516" y="301"/>
                  </a:lnTo>
                  <a:lnTo>
                    <a:pt x="522" y="307"/>
                  </a:lnTo>
                  <a:lnTo>
                    <a:pt x="528" y="316"/>
                  </a:lnTo>
                  <a:lnTo>
                    <a:pt x="534" y="334"/>
                  </a:lnTo>
                  <a:lnTo>
                    <a:pt x="541" y="350"/>
                  </a:lnTo>
                  <a:lnTo>
                    <a:pt x="528" y="371"/>
                  </a:lnTo>
                  <a:lnTo>
                    <a:pt x="516" y="384"/>
                  </a:lnTo>
                  <a:lnTo>
                    <a:pt x="501" y="384"/>
                  </a:lnTo>
                  <a:lnTo>
                    <a:pt x="488" y="384"/>
                  </a:lnTo>
                  <a:lnTo>
                    <a:pt x="485" y="384"/>
                  </a:lnTo>
                  <a:lnTo>
                    <a:pt x="467" y="368"/>
                  </a:lnTo>
                  <a:lnTo>
                    <a:pt x="458" y="356"/>
                  </a:lnTo>
                  <a:lnTo>
                    <a:pt x="452" y="350"/>
                  </a:lnTo>
                  <a:lnTo>
                    <a:pt x="452" y="356"/>
                  </a:lnTo>
                  <a:lnTo>
                    <a:pt x="452" y="368"/>
                  </a:lnTo>
                  <a:lnTo>
                    <a:pt x="452" y="384"/>
                  </a:lnTo>
                  <a:lnTo>
                    <a:pt x="439" y="390"/>
                  </a:lnTo>
                  <a:lnTo>
                    <a:pt x="424" y="396"/>
                  </a:lnTo>
                  <a:lnTo>
                    <a:pt x="399" y="399"/>
                  </a:lnTo>
                  <a:lnTo>
                    <a:pt x="384" y="390"/>
                  </a:lnTo>
                  <a:lnTo>
                    <a:pt x="372" y="371"/>
                  </a:lnTo>
                  <a:lnTo>
                    <a:pt x="369" y="368"/>
                  </a:lnTo>
                  <a:lnTo>
                    <a:pt x="363" y="377"/>
                  </a:lnTo>
                  <a:lnTo>
                    <a:pt x="350" y="384"/>
                  </a:lnTo>
                  <a:lnTo>
                    <a:pt x="329" y="390"/>
                  </a:lnTo>
                  <a:lnTo>
                    <a:pt x="307" y="384"/>
                  </a:lnTo>
                  <a:lnTo>
                    <a:pt x="301" y="384"/>
                  </a:lnTo>
                  <a:lnTo>
                    <a:pt x="234" y="390"/>
                  </a:lnTo>
                  <a:lnTo>
                    <a:pt x="200" y="377"/>
                  </a:lnTo>
                  <a:lnTo>
                    <a:pt x="184" y="368"/>
                  </a:lnTo>
                  <a:lnTo>
                    <a:pt x="178" y="350"/>
                  </a:lnTo>
                  <a:lnTo>
                    <a:pt x="163" y="334"/>
                  </a:lnTo>
                  <a:lnTo>
                    <a:pt x="151" y="316"/>
                  </a:lnTo>
                  <a:lnTo>
                    <a:pt x="135" y="282"/>
                  </a:lnTo>
                  <a:lnTo>
                    <a:pt x="114" y="239"/>
                  </a:lnTo>
                  <a:lnTo>
                    <a:pt x="83" y="199"/>
                  </a:lnTo>
                  <a:lnTo>
                    <a:pt x="62" y="156"/>
                  </a:lnTo>
                  <a:lnTo>
                    <a:pt x="46" y="95"/>
                  </a:lnTo>
                  <a:lnTo>
                    <a:pt x="34" y="67"/>
                  </a:lnTo>
                  <a:lnTo>
                    <a:pt x="0" y="18"/>
                  </a:lnTo>
                  <a:lnTo>
                    <a:pt x="34" y="0"/>
                  </a:lnTo>
                  <a:lnTo>
                    <a:pt x="46" y="18"/>
                  </a:lnTo>
                  <a:lnTo>
                    <a:pt x="62" y="52"/>
                  </a:lnTo>
                  <a:lnTo>
                    <a:pt x="83" y="83"/>
                  </a:lnTo>
                  <a:lnTo>
                    <a:pt x="108" y="95"/>
                  </a:lnTo>
                  <a:lnTo>
                    <a:pt x="129" y="122"/>
                  </a:lnTo>
                  <a:lnTo>
                    <a:pt x="151" y="150"/>
                  </a:lnTo>
                  <a:lnTo>
                    <a:pt x="172" y="196"/>
                  </a:lnTo>
                  <a:lnTo>
                    <a:pt x="191" y="245"/>
                  </a:lnTo>
                  <a:lnTo>
                    <a:pt x="200" y="267"/>
                  </a:lnTo>
                  <a:lnTo>
                    <a:pt x="224" y="273"/>
                  </a:lnTo>
                  <a:lnTo>
                    <a:pt x="240" y="279"/>
                  </a:lnTo>
                  <a:lnTo>
                    <a:pt x="267" y="282"/>
                  </a:lnTo>
                  <a:lnTo>
                    <a:pt x="280" y="279"/>
                  </a:lnTo>
                  <a:lnTo>
                    <a:pt x="286" y="261"/>
                  </a:lnTo>
                  <a:lnTo>
                    <a:pt x="286" y="251"/>
                  </a:lnTo>
                  <a:lnTo>
                    <a:pt x="289" y="245"/>
                  </a:lnTo>
                  <a:lnTo>
                    <a:pt x="301" y="239"/>
                  </a:lnTo>
                  <a:lnTo>
                    <a:pt x="316" y="251"/>
                  </a:lnTo>
                  <a:lnTo>
                    <a:pt x="341" y="245"/>
                  </a:lnTo>
                  <a:lnTo>
                    <a:pt x="356" y="239"/>
                  </a:lnTo>
                  <a:lnTo>
                    <a:pt x="369" y="218"/>
                  </a:lnTo>
                  <a:lnTo>
                    <a:pt x="369" y="205"/>
                  </a:lnTo>
                  <a:lnTo>
                    <a:pt x="372" y="199"/>
                  </a:lnTo>
                  <a:lnTo>
                    <a:pt x="384" y="199"/>
                  </a:lnTo>
                  <a:lnTo>
                    <a:pt x="406" y="196"/>
                  </a:lnTo>
                  <a:lnTo>
                    <a:pt x="418" y="178"/>
                  </a:lnTo>
                  <a:lnTo>
                    <a:pt x="418" y="150"/>
                  </a:lnTo>
                  <a:lnTo>
                    <a:pt x="412" y="116"/>
                  </a:lnTo>
                  <a:lnTo>
                    <a:pt x="390" y="101"/>
                  </a:lnTo>
                  <a:lnTo>
                    <a:pt x="369" y="83"/>
                  </a:lnTo>
                  <a:lnTo>
                    <a:pt x="369" y="61"/>
                  </a:lnTo>
                  <a:lnTo>
                    <a:pt x="372" y="40"/>
                  </a:lnTo>
                  <a:lnTo>
                    <a:pt x="384" y="33"/>
                  </a:lnTo>
                  <a:lnTo>
                    <a:pt x="418" y="40"/>
                  </a:lnTo>
                  <a:lnTo>
                    <a:pt x="439" y="46"/>
                  </a:lnTo>
                  <a:lnTo>
                    <a:pt x="452" y="52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47" name="Freeform 412"/>
            <p:cNvSpPr>
              <a:spLocks/>
            </p:cNvSpPr>
            <p:nvPr/>
          </p:nvSpPr>
          <p:spPr bwMode="auto">
            <a:xfrm>
              <a:off x="4400" y="3841"/>
              <a:ext cx="541" cy="399"/>
            </a:xfrm>
            <a:custGeom>
              <a:avLst/>
              <a:gdLst>
                <a:gd name="T0" fmla="*/ 280 w 541"/>
                <a:gd name="T1" fmla="*/ 279 h 399"/>
                <a:gd name="T2" fmla="*/ 286 w 541"/>
                <a:gd name="T3" fmla="*/ 251 h 399"/>
                <a:gd name="T4" fmla="*/ 295 w 541"/>
                <a:gd name="T5" fmla="*/ 245 h 399"/>
                <a:gd name="T6" fmla="*/ 316 w 541"/>
                <a:gd name="T7" fmla="*/ 251 h 399"/>
                <a:gd name="T8" fmla="*/ 341 w 541"/>
                <a:gd name="T9" fmla="*/ 251 h 399"/>
                <a:gd name="T10" fmla="*/ 369 w 541"/>
                <a:gd name="T11" fmla="*/ 233 h 399"/>
                <a:gd name="T12" fmla="*/ 372 w 541"/>
                <a:gd name="T13" fmla="*/ 218 h 399"/>
                <a:gd name="T14" fmla="*/ 399 w 541"/>
                <a:gd name="T15" fmla="*/ 218 h 399"/>
                <a:gd name="T16" fmla="*/ 418 w 541"/>
                <a:gd name="T17" fmla="*/ 212 h 399"/>
                <a:gd name="T18" fmla="*/ 433 w 541"/>
                <a:gd name="T19" fmla="*/ 150 h 399"/>
                <a:gd name="T20" fmla="*/ 418 w 541"/>
                <a:gd name="T21" fmla="*/ 122 h 399"/>
                <a:gd name="T22" fmla="*/ 384 w 541"/>
                <a:gd name="T23" fmla="*/ 83 h 399"/>
                <a:gd name="T24" fmla="*/ 378 w 541"/>
                <a:gd name="T25" fmla="*/ 61 h 399"/>
                <a:gd name="T26" fmla="*/ 384 w 541"/>
                <a:gd name="T27" fmla="*/ 52 h 399"/>
                <a:gd name="T28" fmla="*/ 418 w 541"/>
                <a:gd name="T29" fmla="*/ 55 h 399"/>
                <a:gd name="T30" fmla="*/ 452 w 541"/>
                <a:gd name="T31" fmla="*/ 67 h 399"/>
                <a:gd name="T32" fmla="*/ 467 w 541"/>
                <a:gd name="T33" fmla="*/ 83 h 399"/>
                <a:gd name="T34" fmla="*/ 485 w 541"/>
                <a:gd name="T35" fmla="*/ 116 h 399"/>
                <a:gd name="T36" fmla="*/ 473 w 541"/>
                <a:gd name="T37" fmla="*/ 122 h 399"/>
                <a:gd name="T38" fmla="*/ 452 w 541"/>
                <a:gd name="T39" fmla="*/ 150 h 399"/>
                <a:gd name="T40" fmla="*/ 452 w 541"/>
                <a:gd name="T41" fmla="*/ 169 h 399"/>
                <a:gd name="T42" fmla="*/ 467 w 541"/>
                <a:gd name="T43" fmla="*/ 218 h 399"/>
                <a:gd name="T44" fmla="*/ 488 w 541"/>
                <a:gd name="T45" fmla="*/ 239 h 399"/>
                <a:gd name="T46" fmla="*/ 516 w 541"/>
                <a:gd name="T47" fmla="*/ 301 h 399"/>
                <a:gd name="T48" fmla="*/ 522 w 541"/>
                <a:gd name="T49" fmla="*/ 307 h 399"/>
                <a:gd name="T50" fmla="*/ 534 w 541"/>
                <a:gd name="T51" fmla="*/ 334 h 399"/>
                <a:gd name="T52" fmla="*/ 541 w 541"/>
                <a:gd name="T53" fmla="*/ 350 h 399"/>
                <a:gd name="T54" fmla="*/ 516 w 541"/>
                <a:gd name="T55" fmla="*/ 384 h 399"/>
                <a:gd name="T56" fmla="*/ 501 w 541"/>
                <a:gd name="T57" fmla="*/ 384 h 399"/>
                <a:gd name="T58" fmla="*/ 485 w 541"/>
                <a:gd name="T59" fmla="*/ 384 h 399"/>
                <a:gd name="T60" fmla="*/ 467 w 541"/>
                <a:gd name="T61" fmla="*/ 368 h 399"/>
                <a:gd name="T62" fmla="*/ 452 w 541"/>
                <a:gd name="T63" fmla="*/ 350 h 399"/>
                <a:gd name="T64" fmla="*/ 452 w 541"/>
                <a:gd name="T65" fmla="*/ 356 h 399"/>
                <a:gd name="T66" fmla="*/ 452 w 541"/>
                <a:gd name="T67" fmla="*/ 384 h 399"/>
                <a:gd name="T68" fmla="*/ 439 w 541"/>
                <a:gd name="T69" fmla="*/ 390 h 399"/>
                <a:gd name="T70" fmla="*/ 399 w 541"/>
                <a:gd name="T71" fmla="*/ 399 h 399"/>
                <a:gd name="T72" fmla="*/ 384 w 541"/>
                <a:gd name="T73" fmla="*/ 390 h 399"/>
                <a:gd name="T74" fmla="*/ 369 w 541"/>
                <a:gd name="T75" fmla="*/ 368 h 399"/>
                <a:gd name="T76" fmla="*/ 369 w 541"/>
                <a:gd name="T77" fmla="*/ 368 h 399"/>
                <a:gd name="T78" fmla="*/ 350 w 541"/>
                <a:gd name="T79" fmla="*/ 384 h 399"/>
                <a:gd name="T80" fmla="*/ 329 w 541"/>
                <a:gd name="T81" fmla="*/ 390 h 399"/>
                <a:gd name="T82" fmla="*/ 301 w 541"/>
                <a:gd name="T83" fmla="*/ 384 h 399"/>
                <a:gd name="T84" fmla="*/ 234 w 541"/>
                <a:gd name="T85" fmla="*/ 390 h 399"/>
                <a:gd name="T86" fmla="*/ 184 w 541"/>
                <a:gd name="T87" fmla="*/ 368 h 399"/>
                <a:gd name="T88" fmla="*/ 178 w 541"/>
                <a:gd name="T89" fmla="*/ 350 h 399"/>
                <a:gd name="T90" fmla="*/ 151 w 541"/>
                <a:gd name="T91" fmla="*/ 316 h 399"/>
                <a:gd name="T92" fmla="*/ 135 w 541"/>
                <a:gd name="T93" fmla="*/ 282 h 399"/>
                <a:gd name="T94" fmla="*/ 83 w 541"/>
                <a:gd name="T95" fmla="*/ 199 h 399"/>
                <a:gd name="T96" fmla="*/ 62 w 541"/>
                <a:gd name="T97" fmla="*/ 156 h 399"/>
                <a:gd name="T98" fmla="*/ 34 w 541"/>
                <a:gd name="T99" fmla="*/ 67 h 399"/>
                <a:gd name="T100" fmla="*/ 0 w 541"/>
                <a:gd name="T101" fmla="*/ 18 h 399"/>
                <a:gd name="T102" fmla="*/ 28 w 541"/>
                <a:gd name="T103" fmla="*/ 18 h 399"/>
                <a:gd name="T104" fmla="*/ 83 w 541"/>
                <a:gd name="T105" fmla="*/ 83 h 399"/>
                <a:gd name="T106" fmla="*/ 102 w 541"/>
                <a:gd name="T107" fmla="*/ 95 h 399"/>
                <a:gd name="T108" fmla="*/ 151 w 541"/>
                <a:gd name="T109" fmla="*/ 169 h 399"/>
                <a:gd name="T110" fmla="*/ 172 w 541"/>
                <a:gd name="T111" fmla="*/ 205 h 399"/>
                <a:gd name="T112" fmla="*/ 200 w 541"/>
                <a:gd name="T113" fmla="*/ 282 h 399"/>
                <a:gd name="T114" fmla="*/ 224 w 541"/>
                <a:gd name="T115" fmla="*/ 282 h 399"/>
                <a:gd name="T116" fmla="*/ 267 w 541"/>
                <a:gd name="T117" fmla="*/ 282 h 3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1"/>
                <a:gd name="T178" fmla="*/ 0 h 399"/>
                <a:gd name="T179" fmla="*/ 541 w 541"/>
                <a:gd name="T180" fmla="*/ 399 h 3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1" h="399">
                  <a:moveTo>
                    <a:pt x="267" y="282"/>
                  </a:moveTo>
                  <a:lnTo>
                    <a:pt x="280" y="279"/>
                  </a:lnTo>
                  <a:lnTo>
                    <a:pt x="286" y="267"/>
                  </a:lnTo>
                  <a:lnTo>
                    <a:pt x="286" y="251"/>
                  </a:lnTo>
                  <a:lnTo>
                    <a:pt x="295" y="245"/>
                  </a:lnTo>
                  <a:lnTo>
                    <a:pt x="301" y="245"/>
                  </a:lnTo>
                  <a:lnTo>
                    <a:pt x="316" y="251"/>
                  </a:lnTo>
                  <a:lnTo>
                    <a:pt x="341" y="251"/>
                  </a:lnTo>
                  <a:lnTo>
                    <a:pt x="356" y="245"/>
                  </a:lnTo>
                  <a:lnTo>
                    <a:pt x="369" y="233"/>
                  </a:lnTo>
                  <a:lnTo>
                    <a:pt x="372" y="218"/>
                  </a:lnTo>
                  <a:lnTo>
                    <a:pt x="384" y="212"/>
                  </a:lnTo>
                  <a:lnTo>
                    <a:pt x="399" y="218"/>
                  </a:lnTo>
                  <a:lnTo>
                    <a:pt x="418" y="212"/>
                  </a:lnTo>
                  <a:lnTo>
                    <a:pt x="439" y="190"/>
                  </a:lnTo>
                  <a:lnTo>
                    <a:pt x="433" y="150"/>
                  </a:lnTo>
                  <a:lnTo>
                    <a:pt x="418" y="122"/>
                  </a:lnTo>
                  <a:lnTo>
                    <a:pt x="396" y="101"/>
                  </a:lnTo>
                  <a:lnTo>
                    <a:pt x="384" y="83"/>
                  </a:lnTo>
                  <a:lnTo>
                    <a:pt x="378" y="61"/>
                  </a:lnTo>
                  <a:lnTo>
                    <a:pt x="378" y="52"/>
                  </a:lnTo>
                  <a:lnTo>
                    <a:pt x="384" y="52"/>
                  </a:lnTo>
                  <a:lnTo>
                    <a:pt x="418" y="55"/>
                  </a:lnTo>
                  <a:lnTo>
                    <a:pt x="445" y="61"/>
                  </a:lnTo>
                  <a:lnTo>
                    <a:pt x="452" y="67"/>
                  </a:lnTo>
                  <a:lnTo>
                    <a:pt x="467" y="83"/>
                  </a:lnTo>
                  <a:lnTo>
                    <a:pt x="479" y="107"/>
                  </a:lnTo>
                  <a:lnTo>
                    <a:pt x="485" y="116"/>
                  </a:lnTo>
                  <a:lnTo>
                    <a:pt x="473" y="122"/>
                  </a:lnTo>
                  <a:lnTo>
                    <a:pt x="461" y="141"/>
                  </a:lnTo>
                  <a:lnTo>
                    <a:pt x="452" y="150"/>
                  </a:lnTo>
                  <a:lnTo>
                    <a:pt x="452" y="169"/>
                  </a:lnTo>
                  <a:lnTo>
                    <a:pt x="461" y="196"/>
                  </a:lnTo>
                  <a:lnTo>
                    <a:pt x="467" y="218"/>
                  </a:lnTo>
                  <a:lnTo>
                    <a:pt x="488" y="239"/>
                  </a:lnTo>
                  <a:lnTo>
                    <a:pt x="507" y="273"/>
                  </a:lnTo>
                  <a:lnTo>
                    <a:pt x="516" y="301"/>
                  </a:lnTo>
                  <a:lnTo>
                    <a:pt x="522" y="307"/>
                  </a:lnTo>
                  <a:lnTo>
                    <a:pt x="528" y="316"/>
                  </a:lnTo>
                  <a:lnTo>
                    <a:pt x="534" y="334"/>
                  </a:lnTo>
                  <a:lnTo>
                    <a:pt x="541" y="350"/>
                  </a:lnTo>
                  <a:lnTo>
                    <a:pt x="528" y="371"/>
                  </a:lnTo>
                  <a:lnTo>
                    <a:pt x="516" y="384"/>
                  </a:lnTo>
                  <a:lnTo>
                    <a:pt x="501" y="384"/>
                  </a:lnTo>
                  <a:lnTo>
                    <a:pt x="488" y="384"/>
                  </a:lnTo>
                  <a:lnTo>
                    <a:pt x="485" y="384"/>
                  </a:lnTo>
                  <a:lnTo>
                    <a:pt x="467" y="368"/>
                  </a:lnTo>
                  <a:lnTo>
                    <a:pt x="458" y="356"/>
                  </a:lnTo>
                  <a:lnTo>
                    <a:pt x="452" y="350"/>
                  </a:lnTo>
                  <a:lnTo>
                    <a:pt x="452" y="356"/>
                  </a:lnTo>
                  <a:lnTo>
                    <a:pt x="452" y="368"/>
                  </a:lnTo>
                  <a:lnTo>
                    <a:pt x="452" y="384"/>
                  </a:lnTo>
                  <a:lnTo>
                    <a:pt x="439" y="390"/>
                  </a:lnTo>
                  <a:lnTo>
                    <a:pt x="424" y="396"/>
                  </a:lnTo>
                  <a:lnTo>
                    <a:pt x="399" y="399"/>
                  </a:lnTo>
                  <a:lnTo>
                    <a:pt x="384" y="390"/>
                  </a:lnTo>
                  <a:lnTo>
                    <a:pt x="372" y="371"/>
                  </a:lnTo>
                  <a:lnTo>
                    <a:pt x="369" y="368"/>
                  </a:lnTo>
                  <a:lnTo>
                    <a:pt x="363" y="377"/>
                  </a:lnTo>
                  <a:lnTo>
                    <a:pt x="350" y="384"/>
                  </a:lnTo>
                  <a:lnTo>
                    <a:pt x="329" y="390"/>
                  </a:lnTo>
                  <a:lnTo>
                    <a:pt x="307" y="384"/>
                  </a:lnTo>
                  <a:lnTo>
                    <a:pt x="301" y="384"/>
                  </a:lnTo>
                  <a:lnTo>
                    <a:pt x="234" y="390"/>
                  </a:lnTo>
                  <a:lnTo>
                    <a:pt x="200" y="377"/>
                  </a:lnTo>
                  <a:lnTo>
                    <a:pt x="184" y="368"/>
                  </a:lnTo>
                  <a:lnTo>
                    <a:pt x="178" y="350"/>
                  </a:lnTo>
                  <a:lnTo>
                    <a:pt x="163" y="334"/>
                  </a:lnTo>
                  <a:lnTo>
                    <a:pt x="151" y="316"/>
                  </a:lnTo>
                  <a:lnTo>
                    <a:pt x="135" y="282"/>
                  </a:lnTo>
                  <a:lnTo>
                    <a:pt x="114" y="239"/>
                  </a:lnTo>
                  <a:lnTo>
                    <a:pt x="83" y="199"/>
                  </a:lnTo>
                  <a:lnTo>
                    <a:pt x="62" y="156"/>
                  </a:lnTo>
                  <a:lnTo>
                    <a:pt x="46" y="95"/>
                  </a:lnTo>
                  <a:lnTo>
                    <a:pt x="34" y="67"/>
                  </a:lnTo>
                  <a:lnTo>
                    <a:pt x="0" y="18"/>
                  </a:lnTo>
                  <a:lnTo>
                    <a:pt x="19" y="0"/>
                  </a:lnTo>
                  <a:lnTo>
                    <a:pt x="28" y="18"/>
                  </a:lnTo>
                  <a:lnTo>
                    <a:pt x="55" y="52"/>
                  </a:lnTo>
                  <a:lnTo>
                    <a:pt x="83" y="83"/>
                  </a:lnTo>
                  <a:lnTo>
                    <a:pt x="102" y="95"/>
                  </a:lnTo>
                  <a:lnTo>
                    <a:pt x="129" y="129"/>
                  </a:lnTo>
                  <a:lnTo>
                    <a:pt x="151" y="169"/>
                  </a:lnTo>
                  <a:lnTo>
                    <a:pt x="172" y="205"/>
                  </a:lnTo>
                  <a:lnTo>
                    <a:pt x="191" y="251"/>
                  </a:lnTo>
                  <a:lnTo>
                    <a:pt x="200" y="282"/>
                  </a:lnTo>
                  <a:lnTo>
                    <a:pt x="224" y="282"/>
                  </a:lnTo>
                  <a:lnTo>
                    <a:pt x="240" y="282"/>
                  </a:lnTo>
                  <a:lnTo>
                    <a:pt x="267" y="282"/>
                  </a:lnTo>
                  <a:close/>
                </a:path>
              </a:pathLst>
            </a:custGeom>
            <a:solidFill>
              <a:srgbClr val="8B5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48" name="Freeform 413"/>
            <p:cNvSpPr>
              <a:spLocks/>
            </p:cNvSpPr>
            <p:nvPr/>
          </p:nvSpPr>
          <p:spPr bwMode="auto">
            <a:xfrm>
              <a:off x="4400" y="3841"/>
              <a:ext cx="541" cy="399"/>
            </a:xfrm>
            <a:custGeom>
              <a:avLst/>
              <a:gdLst>
                <a:gd name="T0" fmla="*/ 280 w 541"/>
                <a:gd name="T1" fmla="*/ 282 h 399"/>
                <a:gd name="T2" fmla="*/ 286 w 541"/>
                <a:gd name="T3" fmla="*/ 267 h 399"/>
                <a:gd name="T4" fmla="*/ 295 w 541"/>
                <a:gd name="T5" fmla="*/ 251 h 399"/>
                <a:gd name="T6" fmla="*/ 316 w 541"/>
                <a:gd name="T7" fmla="*/ 251 h 399"/>
                <a:gd name="T8" fmla="*/ 341 w 541"/>
                <a:gd name="T9" fmla="*/ 251 h 399"/>
                <a:gd name="T10" fmla="*/ 369 w 541"/>
                <a:gd name="T11" fmla="*/ 233 h 399"/>
                <a:gd name="T12" fmla="*/ 378 w 541"/>
                <a:gd name="T13" fmla="*/ 224 h 399"/>
                <a:gd name="T14" fmla="*/ 418 w 541"/>
                <a:gd name="T15" fmla="*/ 233 h 399"/>
                <a:gd name="T16" fmla="*/ 433 w 541"/>
                <a:gd name="T17" fmla="*/ 233 h 399"/>
                <a:gd name="T18" fmla="*/ 433 w 541"/>
                <a:gd name="T19" fmla="*/ 150 h 399"/>
                <a:gd name="T20" fmla="*/ 418 w 541"/>
                <a:gd name="T21" fmla="*/ 122 h 399"/>
                <a:gd name="T22" fmla="*/ 384 w 541"/>
                <a:gd name="T23" fmla="*/ 83 h 399"/>
                <a:gd name="T24" fmla="*/ 384 w 541"/>
                <a:gd name="T25" fmla="*/ 67 h 399"/>
                <a:gd name="T26" fmla="*/ 399 w 541"/>
                <a:gd name="T27" fmla="*/ 52 h 399"/>
                <a:gd name="T28" fmla="*/ 430 w 541"/>
                <a:gd name="T29" fmla="*/ 67 h 399"/>
                <a:gd name="T30" fmla="*/ 467 w 541"/>
                <a:gd name="T31" fmla="*/ 67 h 399"/>
                <a:gd name="T32" fmla="*/ 479 w 541"/>
                <a:gd name="T33" fmla="*/ 83 h 399"/>
                <a:gd name="T34" fmla="*/ 485 w 541"/>
                <a:gd name="T35" fmla="*/ 116 h 399"/>
                <a:gd name="T36" fmla="*/ 473 w 541"/>
                <a:gd name="T37" fmla="*/ 122 h 399"/>
                <a:gd name="T38" fmla="*/ 452 w 541"/>
                <a:gd name="T39" fmla="*/ 150 h 399"/>
                <a:gd name="T40" fmla="*/ 452 w 541"/>
                <a:gd name="T41" fmla="*/ 169 h 399"/>
                <a:gd name="T42" fmla="*/ 467 w 541"/>
                <a:gd name="T43" fmla="*/ 218 h 399"/>
                <a:gd name="T44" fmla="*/ 488 w 541"/>
                <a:gd name="T45" fmla="*/ 239 h 399"/>
                <a:gd name="T46" fmla="*/ 516 w 541"/>
                <a:gd name="T47" fmla="*/ 301 h 399"/>
                <a:gd name="T48" fmla="*/ 522 w 541"/>
                <a:gd name="T49" fmla="*/ 307 h 399"/>
                <a:gd name="T50" fmla="*/ 534 w 541"/>
                <a:gd name="T51" fmla="*/ 334 h 399"/>
                <a:gd name="T52" fmla="*/ 541 w 541"/>
                <a:gd name="T53" fmla="*/ 350 h 399"/>
                <a:gd name="T54" fmla="*/ 516 w 541"/>
                <a:gd name="T55" fmla="*/ 384 h 399"/>
                <a:gd name="T56" fmla="*/ 501 w 541"/>
                <a:gd name="T57" fmla="*/ 384 h 399"/>
                <a:gd name="T58" fmla="*/ 485 w 541"/>
                <a:gd name="T59" fmla="*/ 384 h 399"/>
                <a:gd name="T60" fmla="*/ 467 w 541"/>
                <a:gd name="T61" fmla="*/ 368 h 399"/>
                <a:gd name="T62" fmla="*/ 452 w 541"/>
                <a:gd name="T63" fmla="*/ 350 h 399"/>
                <a:gd name="T64" fmla="*/ 452 w 541"/>
                <a:gd name="T65" fmla="*/ 356 h 399"/>
                <a:gd name="T66" fmla="*/ 452 w 541"/>
                <a:gd name="T67" fmla="*/ 384 h 399"/>
                <a:gd name="T68" fmla="*/ 439 w 541"/>
                <a:gd name="T69" fmla="*/ 390 h 399"/>
                <a:gd name="T70" fmla="*/ 399 w 541"/>
                <a:gd name="T71" fmla="*/ 399 h 399"/>
                <a:gd name="T72" fmla="*/ 384 w 541"/>
                <a:gd name="T73" fmla="*/ 390 h 399"/>
                <a:gd name="T74" fmla="*/ 369 w 541"/>
                <a:gd name="T75" fmla="*/ 368 h 399"/>
                <a:gd name="T76" fmla="*/ 369 w 541"/>
                <a:gd name="T77" fmla="*/ 368 h 399"/>
                <a:gd name="T78" fmla="*/ 350 w 541"/>
                <a:gd name="T79" fmla="*/ 384 h 399"/>
                <a:gd name="T80" fmla="*/ 329 w 541"/>
                <a:gd name="T81" fmla="*/ 390 h 399"/>
                <a:gd name="T82" fmla="*/ 301 w 541"/>
                <a:gd name="T83" fmla="*/ 384 h 399"/>
                <a:gd name="T84" fmla="*/ 234 w 541"/>
                <a:gd name="T85" fmla="*/ 390 h 399"/>
                <a:gd name="T86" fmla="*/ 184 w 541"/>
                <a:gd name="T87" fmla="*/ 368 h 399"/>
                <a:gd name="T88" fmla="*/ 178 w 541"/>
                <a:gd name="T89" fmla="*/ 350 h 399"/>
                <a:gd name="T90" fmla="*/ 151 w 541"/>
                <a:gd name="T91" fmla="*/ 316 h 399"/>
                <a:gd name="T92" fmla="*/ 135 w 541"/>
                <a:gd name="T93" fmla="*/ 282 h 399"/>
                <a:gd name="T94" fmla="*/ 83 w 541"/>
                <a:gd name="T95" fmla="*/ 199 h 399"/>
                <a:gd name="T96" fmla="*/ 62 w 541"/>
                <a:gd name="T97" fmla="*/ 156 h 399"/>
                <a:gd name="T98" fmla="*/ 34 w 541"/>
                <a:gd name="T99" fmla="*/ 67 h 399"/>
                <a:gd name="T100" fmla="*/ 0 w 541"/>
                <a:gd name="T101" fmla="*/ 18 h 399"/>
                <a:gd name="T102" fmla="*/ 28 w 541"/>
                <a:gd name="T103" fmla="*/ 18 h 399"/>
                <a:gd name="T104" fmla="*/ 83 w 541"/>
                <a:gd name="T105" fmla="*/ 83 h 399"/>
                <a:gd name="T106" fmla="*/ 102 w 541"/>
                <a:gd name="T107" fmla="*/ 101 h 399"/>
                <a:gd name="T108" fmla="*/ 151 w 541"/>
                <a:gd name="T109" fmla="*/ 169 h 399"/>
                <a:gd name="T110" fmla="*/ 172 w 541"/>
                <a:gd name="T111" fmla="*/ 212 h 399"/>
                <a:gd name="T112" fmla="*/ 200 w 541"/>
                <a:gd name="T113" fmla="*/ 282 h 399"/>
                <a:gd name="T114" fmla="*/ 224 w 541"/>
                <a:gd name="T115" fmla="*/ 282 h 399"/>
                <a:gd name="T116" fmla="*/ 267 w 541"/>
                <a:gd name="T117" fmla="*/ 282 h 3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1"/>
                <a:gd name="T178" fmla="*/ 0 h 399"/>
                <a:gd name="T179" fmla="*/ 541 w 541"/>
                <a:gd name="T180" fmla="*/ 399 h 3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1" h="399">
                  <a:moveTo>
                    <a:pt x="267" y="282"/>
                  </a:moveTo>
                  <a:lnTo>
                    <a:pt x="280" y="282"/>
                  </a:lnTo>
                  <a:lnTo>
                    <a:pt x="286" y="273"/>
                  </a:lnTo>
                  <a:lnTo>
                    <a:pt x="286" y="267"/>
                  </a:lnTo>
                  <a:lnTo>
                    <a:pt x="295" y="251"/>
                  </a:lnTo>
                  <a:lnTo>
                    <a:pt x="307" y="245"/>
                  </a:lnTo>
                  <a:lnTo>
                    <a:pt x="316" y="251"/>
                  </a:lnTo>
                  <a:lnTo>
                    <a:pt x="341" y="251"/>
                  </a:lnTo>
                  <a:lnTo>
                    <a:pt x="363" y="245"/>
                  </a:lnTo>
                  <a:lnTo>
                    <a:pt x="369" y="233"/>
                  </a:lnTo>
                  <a:lnTo>
                    <a:pt x="378" y="224"/>
                  </a:lnTo>
                  <a:lnTo>
                    <a:pt x="396" y="227"/>
                  </a:lnTo>
                  <a:lnTo>
                    <a:pt x="418" y="233"/>
                  </a:lnTo>
                  <a:lnTo>
                    <a:pt x="433" y="233"/>
                  </a:lnTo>
                  <a:lnTo>
                    <a:pt x="452" y="205"/>
                  </a:lnTo>
                  <a:lnTo>
                    <a:pt x="433" y="150"/>
                  </a:lnTo>
                  <a:lnTo>
                    <a:pt x="418" y="122"/>
                  </a:lnTo>
                  <a:lnTo>
                    <a:pt x="399" y="101"/>
                  </a:lnTo>
                  <a:lnTo>
                    <a:pt x="384" y="83"/>
                  </a:lnTo>
                  <a:lnTo>
                    <a:pt x="384" y="67"/>
                  </a:lnTo>
                  <a:lnTo>
                    <a:pt x="384" y="55"/>
                  </a:lnTo>
                  <a:lnTo>
                    <a:pt x="399" y="52"/>
                  </a:lnTo>
                  <a:lnTo>
                    <a:pt x="430" y="67"/>
                  </a:lnTo>
                  <a:lnTo>
                    <a:pt x="458" y="67"/>
                  </a:lnTo>
                  <a:lnTo>
                    <a:pt x="467" y="67"/>
                  </a:lnTo>
                  <a:lnTo>
                    <a:pt x="479" y="83"/>
                  </a:lnTo>
                  <a:lnTo>
                    <a:pt x="485" y="107"/>
                  </a:lnTo>
                  <a:lnTo>
                    <a:pt x="485" y="116"/>
                  </a:lnTo>
                  <a:lnTo>
                    <a:pt x="473" y="122"/>
                  </a:lnTo>
                  <a:lnTo>
                    <a:pt x="461" y="141"/>
                  </a:lnTo>
                  <a:lnTo>
                    <a:pt x="452" y="150"/>
                  </a:lnTo>
                  <a:lnTo>
                    <a:pt x="452" y="169"/>
                  </a:lnTo>
                  <a:lnTo>
                    <a:pt x="461" y="196"/>
                  </a:lnTo>
                  <a:lnTo>
                    <a:pt x="467" y="218"/>
                  </a:lnTo>
                  <a:lnTo>
                    <a:pt x="488" y="239"/>
                  </a:lnTo>
                  <a:lnTo>
                    <a:pt x="507" y="273"/>
                  </a:lnTo>
                  <a:lnTo>
                    <a:pt x="516" y="301"/>
                  </a:lnTo>
                  <a:lnTo>
                    <a:pt x="522" y="307"/>
                  </a:lnTo>
                  <a:lnTo>
                    <a:pt x="528" y="316"/>
                  </a:lnTo>
                  <a:lnTo>
                    <a:pt x="534" y="334"/>
                  </a:lnTo>
                  <a:lnTo>
                    <a:pt x="541" y="350"/>
                  </a:lnTo>
                  <a:lnTo>
                    <a:pt x="528" y="371"/>
                  </a:lnTo>
                  <a:lnTo>
                    <a:pt x="516" y="384"/>
                  </a:lnTo>
                  <a:lnTo>
                    <a:pt x="501" y="384"/>
                  </a:lnTo>
                  <a:lnTo>
                    <a:pt x="488" y="384"/>
                  </a:lnTo>
                  <a:lnTo>
                    <a:pt x="485" y="384"/>
                  </a:lnTo>
                  <a:lnTo>
                    <a:pt x="467" y="368"/>
                  </a:lnTo>
                  <a:lnTo>
                    <a:pt x="458" y="356"/>
                  </a:lnTo>
                  <a:lnTo>
                    <a:pt x="452" y="350"/>
                  </a:lnTo>
                  <a:lnTo>
                    <a:pt x="452" y="356"/>
                  </a:lnTo>
                  <a:lnTo>
                    <a:pt x="452" y="368"/>
                  </a:lnTo>
                  <a:lnTo>
                    <a:pt x="452" y="384"/>
                  </a:lnTo>
                  <a:lnTo>
                    <a:pt x="439" y="390"/>
                  </a:lnTo>
                  <a:lnTo>
                    <a:pt x="424" y="396"/>
                  </a:lnTo>
                  <a:lnTo>
                    <a:pt x="399" y="399"/>
                  </a:lnTo>
                  <a:lnTo>
                    <a:pt x="384" y="390"/>
                  </a:lnTo>
                  <a:lnTo>
                    <a:pt x="372" y="371"/>
                  </a:lnTo>
                  <a:lnTo>
                    <a:pt x="369" y="368"/>
                  </a:lnTo>
                  <a:lnTo>
                    <a:pt x="363" y="377"/>
                  </a:lnTo>
                  <a:lnTo>
                    <a:pt x="350" y="384"/>
                  </a:lnTo>
                  <a:lnTo>
                    <a:pt x="329" y="390"/>
                  </a:lnTo>
                  <a:lnTo>
                    <a:pt x="307" y="384"/>
                  </a:lnTo>
                  <a:lnTo>
                    <a:pt x="301" y="384"/>
                  </a:lnTo>
                  <a:lnTo>
                    <a:pt x="234" y="390"/>
                  </a:lnTo>
                  <a:lnTo>
                    <a:pt x="200" y="377"/>
                  </a:lnTo>
                  <a:lnTo>
                    <a:pt x="184" y="368"/>
                  </a:lnTo>
                  <a:lnTo>
                    <a:pt x="178" y="350"/>
                  </a:lnTo>
                  <a:lnTo>
                    <a:pt x="163" y="334"/>
                  </a:lnTo>
                  <a:lnTo>
                    <a:pt x="151" y="316"/>
                  </a:lnTo>
                  <a:lnTo>
                    <a:pt x="135" y="282"/>
                  </a:lnTo>
                  <a:lnTo>
                    <a:pt x="114" y="239"/>
                  </a:lnTo>
                  <a:lnTo>
                    <a:pt x="83" y="199"/>
                  </a:lnTo>
                  <a:lnTo>
                    <a:pt x="62" y="156"/>
                  </a:lnTo>
                  <a:lnTo>
                    <a:pt x="46" y="95"/>
                  </a:lnTo>
                  <a:lnTo>
                    <a:pt x="34" y="67"/>
                  </a:lnTo>
                  <a:lnTo>
                    <a:pt x="0" y="18"/>
                  </a:lnTo>
                  <a:lnTo>
                    <a:pt x="19" y="0"/>
                  </a:lnTo>
                  <a:lnTo>
                    <a:pt x="28" y="18"/>
                  </a:lnTo>
                  <a:lnTo>
                    <a:pt x="55" y="52"/>
                  </a:lnTo>
                  <a:lnTo>
                    <a:pt x="83" y="83"/>
                  </a:lnTo>
                  <a:lnTo>
                    <a:pt x="102" y="101"/>
                  </a:lnTo>
                  <a:lnTo>
                    <a:pt x="129" y="129"/>
                  </a:lnTo>
                  <a:lnTo>
                    <a:pt x="151" y="169"/>
                  </a:lnTo>
                  <a:lnTo>
                    <a:pt x="172" y="212"/>
                  </a:lnTo>
                  <a:lnTo>
                    <a:pt x="191" y="255"/>
                  </a:lnTo>
                  <a:lnTo>
                    <a:pt x="200" y="282"/>
                  </a:lnTo>
                  <a:lnTo>
                    <a:pt x="224" y="282"/>
                  </a:lnTo>
                  <a:lnTo>
                    <a:pt x="240" y="282"/>
                  </a:lnTo>
                  <a:lnTo>
                    <a:pt x="267" y="282"/>
                  </a:lnTo>
                  <a:close/>
                </a:path>
              </a:pathLst>
            </a:custGeom>
            <a:solidFill>
              <a:srgbClr val="8449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49" name="Freeform 414"/>
            <p:cNvSpPr>
              <a:spLocks/>
            </p:cNvSpPr>
            <p:nvPr/>
          </p:nvSpPr>
          <p:spPr bwMode="auto">
            <a:xfrm>
              <a:off x="4400" y="3841"/>
              <a:ext cx="541" cy="399"/>
            </a:xfrm>
            <a:custGeom>
              <a:avLst/>
              <a:gdLst>
                <a:gd name="T0" fmla="*/ 280 w 541"/>
                <a:gd name="T1" fmla="*/ 288 h 399"/>
                <a:gd name="T2" fmla="*/ 286 w 541"/>
                <a:gd name="T3" fmla="*/ 267 h 399"/>
                <a:gd name="T4" fmla="*/ 295 w 541"/>
                <a:gd name="T5" fmla="*/ 255 h 399"/>
                <a:gd name="T6" fmla="*/ 316 w 541"/>
                <a:gd name="T7" fmla="*/ 251 h 399"/>
                <a:gd name="T8" fmla="*/ 341 w 541"/>
                <a:gd name="T9" fmla="*/ 255 h 399"/>
                <a:gd name="T10" fmla="*/ 369 w 541"/>
                <a:gd name="T11" fmla="*/ 233 h 399"/>
                <a:gd name="T12" fmla="*/ 378 w 541"/>
                <a:gd name="T13" fmla="*/ 227 h 399"/>
                <a:gd name="T14" fmla="*/ 418 w 541"/>
                <a:gd name="T15" fmla="*/ 251 h 399"/>
                <a:gd name="T16" fmla="*/ 445 w 541"/>
                <a:gd name="T17" fmla="*/ 251 h 399"/>
                <a:gd name="T18" fmla="*/ 433 w 541"/>
                <a:gd name="T19" fmla="*/ 150 h 399"/>
                <a:gd name="T20" fmla="*/ 418 w 541"/>
                <a:gd name="T21" fmla="*/ 129 h 399"/>
                <a:gd name="T22" fmla="*/ 384 w 541"/>
                <a:gd name="T23" fmla="*/ 101 h 399"/>
                <a:gd name="T24" fmla="*/ 384 w 541"/>
                <a:gd name="T25" fmla="*/ 79 h 399"/>
                <a:gd name="T26" fmla="*/ 399 w 541"/>
                <a:gd name="T27" fmla="*/ 67 h 399"/>
                <a:gd name="T28" fmla="*/ 433 w 541"/>
                <a:gd name="T29" fmla="*/ 83 h 399"/>
                <a:gd name="T30" fmla="*/ 467 w 541"/>
                <a:gd name="T31" fmla="*/ 83 h 399"/>
                <a:gd name="T32" fmla="*/ 479 w 541"/>
                <a:gd name="T33" fmla="*/ 95 h 399"/>
                <a:gd name="T34" fmla="*/ 485 w 541"/>
                <a:gd name="T35" fmla="*/ 116 h 399"/>
                <a:gd name="T36" fmla="*/ 473 w 541"/>
                <a:gd name="T37" fmla="*/ 122 h 399"/>
                <a:gd name="T38" fmla="*/ 452 w 541"/>
                <a:gd name="T39" fmla="*/ 150 h 399"/>
                <a:gd name="T40" fmla="*/ 452 w 541"/>
                <a:gd name="T41" fmla="*/ 169 h 399"/>
                <a:gd name="T42" fmla="*/ 467 w 541"/>
                <a:gd name="T43" fmla="*/ 218 h 399"/>
                <a:gd name="T44" fmla="*/ 488 w 541"/>
                <a:gd name="T45" fmla="*/ 239 h 399"/>
                <a:gd name="T46" fmla="*/ 516 w 541"/>
                <a:gd name="T47" fmla="*/ 301 h 399"/>
                <a:gd name="T48" fmla="*/ 522 w 541"/>
                <a:gd name="T49" fmla="*/ 307 h 399"/>
                <a:gd name="T50" fmla="*/ 534 w 541"/>
                <a:gd name="T51" fmla="*/ 334 h 399"/>
                <a:gd name="T52" fmla="*/ 541 w 541"/>
                <a:gd name="T53" fmla="*/ 350 h 399"/>
                <a:gd name="T54" fmla="*/ 516 w 541"/>
                <a:gd name="T55" fmla="*/ 384 h 399"/>
                <a:gd name="T56" fmla="*/ 501 w 541"/>
                <a:gd name="T57" fmla="*/ 384 h 399"/>
                <a:gd name="T58" fmla="*/ 485 w 541"/>
                <a:gd name="T59" fmla="*/ 384 h 399"/>
                <a:gd name="T60" fmla="*/ 467 w 541"/>
                <a:gd name="T61" fmla="*/ 368 h 399"/>
                <a:gd name="T62" fmla="*/ 452 w 541"/>
                <a:gd name="T63" fmla="*/ 350 h 399"/>
                <a:gd name="T64" fmla="*/ 452 w 541"/>
                <a:gd name="T65" fmla="*/ 356 h 399"/>
                <a:gd name="T66" fmla="*/ 452 w 541"/>
                <a:gd name="T67" fmla="*/ 384 h 399"/>
                <a:gd name="T68" fmla="*/ 439 w 541"/>
                <a:gd name="T69" fmla="*/ 390 h 399"/>
                <a:gd name="T70" fmla="*/ 399 w 541"/>
                <a:gd name="T71" fmla="*/ 399 h 399"/>
                <a:gd name="T72" fmla="*/ 384 w 541"/>
                <a:gd name="T73" fmla="*/ 390 h 399"/>
                <a:gd name="T74" fmla="*/ 369 w 541"/>
                <a:gd name="T75" fmla="*/ 368 h 399"/>
                <a:gd name="T76" fmla="*/ 369 w 541"/>
                <a:gd name="T77" fmla="*/ 368 h 399"/>
                <a:gd name="T78" fmla="*/ 350 w 541"/>
                <a:gd name="T79" fmla="*/ 384 h 399"/>
                <a:gd name="T80" fmla="*/ 329 w 541"/>
                <a:gd name="T81" fmla="*/ 390 h 399"/>
                <a:gd name="T82" fmla="*/ 301 w 541"/>
                <a:gd name="T83" fmla="*/ 384 h 399"/>
                <a:gd name="T84" fmla="*/ 234 w 541"/>
                <a:gd name="T85" fmla="*/ 390 h 399"/>
                <a:gd name="T86" fmla="*/ 184 w 541"/>
                <a:gd name="T87" fmla="*/ 368 h 399"/>
                <a:gd name="T88" fmla="*/ 178 w 541"/>
                <a:gd name="T89" fmla="*/ 350 h 399"/>
                <a:gd name="T90" fmla="*/ 151 w 541"/>
                <a:gd name="T91" fmla="*/ 316 h 399"/>
                <a:gd name="T92" fmla="*/ 135 w 541"/>
                <a:gd name="T93" fmla="*/ 282 h 399"/>
                <a:gd name="T94" fmla="*/ 83 w 541"/>
                <a:gd name="T95" fmla="*/ 199 h 399"/>
                <a:gd name="T96" fmla="*/ 62 w 541"/>
                <a:gd name="T97" fmla="*/ 156 h 399"/>
                <a:gd name="T98" fmla="*/ 34 w 541"/>
                <a:gd name="T99" fmla="*/ 67 h 399"/>
                <a:gd name="T100" fmla="*/ 0 w 541"/>
                <a:gd name="T101" fmla="*/ 18 h 399"/>
                <a:gd name="T102" fmla="*/ 28 w 541"/>
                <a:gd name="T103" fmla="*/ 18 h 399"/>
                <a:gd name="T104" fmla="*/ 68 w 541"/>
                <a:gd name="T105" fmla="*/ 83 h 399"/>
                <a:gd name="T106" fmla="*/ 95 w 541"/>
                <a:gd name="T107" fmla="*/ 101 h 399"/>
                <a:gd name="T108" fmla="*/ 151 w 541"/>
                <a:gd name="T109" fmla="*/ 169 h 399"/>
                <a:gd name="T110" fmla="*/ 169 w 541"/>
                <a:gd name="T111" fmla="*/ 212 h 399"/>
                <a:gd name="T112" fmla="*/ 200 w 541"/>
                <a:gd name="T113" fmla="*/ 282 h 399"/>
                <a:gd name="T114" fmla="*/ 224 w 541"/>
                <a:gd name="T115" fmla="*/ 288 h 399"/>
                <a:gd name="T116" fmla="*/ 267 w 541"/>
                <a:gd name="T117" fmla="*/ 301 h 3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1"/>
                <a:gd name="T178" fmla="*/ 0 h 399"/>
                <a:gd name="T179" fmla="*/ 541 w 541"/>
                <a:gd name="T180" fmla="*/ 399 h 3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1" h="399">
                  <a:moveTo>
                    <a:pt x="267" y="301"/>
                  </a:moveTo>
                  <a:lnTo>
                    <a:pt x="280" y="288"/>
                  </a:lnTo>
                  <a:lnTo>
                    <a:pt x="286" y="279"/>
                  </a:lnTo>
                  <a:lnTo>
                    <a:pt x="286" y="267"/>
                  </a:lnTo>
                  <a:lnTo>
                    <a:pt x="295" y="255"/>
                  </a:lnTo>
                  <a:lnTo>
                    <a:pt x="307" y="251"/>
                  </a:lnTo>
                  <a:lnTo>
                    <a:pt x="316" y="251"/>
                  </a:lnTo>
                  <a:lnTo>
                    <a:pt x="341" y="255"/>
                  </a:lnTo>
                  <a:lnTo>
                    <a:pt x="363" y="251"/>
                  </a:lnTo>
                  <a:lnTo>
                    <a:pt x="369" y="233"/>
                  </a:lnTo>
                  <a:lnTo>
                    <a:pt x="378" y="227"/>
                  </a:lnTo>
                  <a:lnTo>
                    <a:pt x="399" y="239"/>
                  </a:lnTo>
                  <a:lnTo>
                    <a:pt x="418" y="251"/>
                  </a:lnTo>
                  <a:lnTo>
                    <a:pt x="445" y="251"/>
                  </a:lnTo>
                  <a:lnTo>
                    <a:pt x="461" y="224"/>
                  </a:lnTo>
                  <a:lnTo>
                    <a:pt x="433" y="150"/>
                  </a:lnTo>
                  <a:lnTo>
                    <a:pt x="418" y="129"/>
                  </a:lnTo>
                  <a:lnTo>
                    <a:pt x="399" y="110"/>
                  </a:lnTo>
                  <a:lnTo>
                    <a:pt x="384" y="101"/>
                  </a:lnTo>
                  <a:lnTo>
                    <a:pt x="384" y="79"/>
                  </a:lnTo>
                  <a:lnTo>
                    <a:pt x="390" y="67"/>
                  </a:lnTo>
                  <a:lnTo>
                    <a:pt x="399" y="67"/>
                  </a:lnTo>
                  <a:lnTo>
                    <a:pt x="433" y="83"/>
                  </a:lnTo>
                  <a:lnTo>
                    <a:pt x="458" y="83"/>
                  </a:lnTo>
                  <a:lnTo>
                    <a:pt x="467" y="83"/>
                  </a:lnTo>
                  <a:lnTo>
                    <a:pt x="479" y="95"/>
                  </a:lnTo>
                  <a:lnTo>
                    <a:pt x="485" y="107"/>
                  </a:lnTo>
                  <a:lnTo>
                    <a:pt x="485" y="116"/>
                  </a:lnTo>
                  <a:lnTo>
                    <a:pt x="473" y="122"/>
                  </a:lnTo>
                  <a:lnTo>
                    <a:pt x="461" y="141"/>
                  </a:lnTo>
                  <a:lnTo>
                    <a:pt x="452" y="150"/>
                  </a:lnTo>
                  <a:lnTo>
                    <a:pt x="452" y="169"/>
                  </a:lnTo>
                  <a:lnTo>
                    <a:pt x="461" y="196"/>
                  </a:lnTo>
                  <a:lnTo>
                    <a:pt x="467" y="218"/>
                  </a:lnTo>
                  <a:lnTo>
                    <a:pt x="488" y="239"/>
                  </a:lnTo>
                  <a:lnTo>
                    <a:pt x="507" y="273"/>
                  </a:lnTo>
                  <a:lnTo>
                    <a:pt x="516" y="301"/>
                  </a:lnTo>
                  <a:lnTo>
                    <a:pt x="522" y="307"/>
                  </a:lnTo>
                  <a:lnTo>
                    <a:pt x="528" y="316"/>
                  </a:lnTo>
                  <a:lnTo>
                    <a:pt x="534" y="334"/>
                  </a:lnTo>
                  <a:lnTo>
                    <a:pt x="541" y="350"/>
                  </a:lnTo>
                  <a:lnTo>
                    <a:pt x="528" y="371"/>
                  </a:lnTo>
                  <a:lnTo>
                    <a:pt x="516" y="384"/>
                  </a:lnTo>
                  <a:lnTo>
                    <a:pt x="501" y="384"/>
                  </a:lnTo>
                  <a:lnTo>
                    <a:pt x="488" y="384"/>
                  </a:lnTo>
                  <a:lnTo>
                    <a:pt x="485" y="384"/>
                  </a:lnTo>
                  <a:lnTo>
                    <a:pt x="467" y="368"/>
                  </a:lnTo>
                  <a:lnTo>
                    <a:pt x="458" y="356"/>
                  </a:lnTo>
                  <a:lnTo>
                    <a:pt x="452" y="350"/>
                  </a:lnTo>
                  <a:lnTo>
                    <a:pt x="452" y="356"/>
                  </a:lnTo>
                  <a:lnTo>
                    <a:pt x="452" y="368"/>
                  </a:lnTo>
                  <a:lnTo>
                    <a:pt x="452" y="384"/>
                  </a:lnTo>
                  <a:lnTo>
                    <a:pt x="439" y="390"/>
                  </a:lnTo>
                  <a:lnTo>
                    <a:pt x="424" y="396"/>
                  </a:lnTo>
                  <a:lnTo>
                    <a:pt x="399" y="399"/>
                  </a:lnTo>
                  <a:lnTo>
                    <a:pt x="384" y="390"/>
                  </a:lnTo>
                  <a:lnTo>
                    <a:pt x="372" y="371"/>
                  </a:lnTo>
                  <a:lnTo>
                    <a:pt x="369" y="368"/>
                  </a:lnTo>
                  <a:lnTo>
                    <a:pt x="363" y="377"/>
                  </a:lnTo>
                  <a:lnTo>
                    <a:pt x="350" y="384"/>
                  </a:lnTo>
                  <a:lnTo>
                    <a:pt x="329" y="390"/>
                  </a:lnTo>
                  <a:lnTo>
                    <a:pt x="307" y="384"/>
                  </a:lnTo>
                  <a:lnTo>
                    <a:pt x="301" y="384"/>
                  </a:lnTo>
                  <a:lnTo>
                    <a:pt x="234" y="390"/>
                  </a:lnTo>
                  <a:lnTo>
                    <a:pt x="200" y="377"/>
                  </a:lnTo>
                  <a:lnTo>
                    <a:pt x="184" y="368"/>
                  </a:lnTo>
                  <a:lnTo>
                    <a:pt x="178" y="350"/>
                  </a:lnTo>
                  <a:lnTo>
                    <a:pt x="163" y="334"/>
                  </a:lnTo>
                  <a:lnTo>
                    <a:pt x="151" y="316"/>
                  </a:lnTo>
                  <a:lnTo>
                    <a:pt x="135" y="282"/>
                  </a:lnTo>
                  <a:lnTo>
                    <a:pt x="114" y="239"/>
                  </a:lnTo>
                  <a:lnTo>
                    <a:pt x="83" y="199"/>
                  </a:lnTo>
                  <a:lnTo>
                    <a:pt x="62" y="156"/>
                  </a:lnTo>
                  <a:lnTo>
                    <a:pt x="46" y="95"/>
                  </a:lnTo>
                  <a:lnTo>
                    <a:pt x="34" y="67"/>
                  </a:lnTo>
                  <a:lnTo>
                    <a:pt x="0" y="18"/>
                  </a:lnTo>
                  <a:lnTo>
                    <a:pt x="19" y="0"/>
                  </a:lnTo>
                  <a:lnTo>
                    <a:pt x="28" y="18"/>
                  </a:lnTo>
                  <a:lnTo>
                    <a:pt x="52" y="52"/>
                  </a:lnTo>
                  <a:lnTo>
                    <a:pt x="68" y="83"/>
                  </a:lnTo>
                  <a:lnTo>
                    <a:pt x="95" y="101"/>
                  </a:lnTo>
                  <a:lnTo>
                    <a:pt x="123" y="135"/>
                  </a:lnTo>
                  <a:lnTo>
                    <a:pt x="151" y="169"/>
                  </a:lnTo>
                  <a:lnTo>
                    <a:pt x="169" y="212"/>
                  </a:lnTo>
                  <a:lnTo>
                    <a:pt x="191" y="255"/>
                  </a:lnTo>
                  <a:lnTo>
                    <a:pt x="200" y="282"/>
                  </a:lnTo>
                  <a:lnTo>
                    <a:pt x="224" y="288"/>
                  </a:lnTo>
                  <a:lnTo>
                    <a:pt x="240" y="294"/>
                  </a:lnTo>
                  <a:lnTo>
                    <a:pt x="267" y="301"/>
                  </a:lnTo>
                  <a:close/>
                </a:path>
              </a:pathLst>
            </a:custGeom>
            <a:solidFill>
              <a:srgbClr val="7E4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50" name="Freeform 415"/>
            <p:cNvSpPr>
              <a:spLocks/>
            </p:cNvSpPr>
            <p:nvPr/>
          </p:nvSpPr>
          <p:spPr bwMode="auto">
            <a:xfrm>
              <a:off x="4400" y="3841"/>
              <a:ext cx="541" cy="399"/>
            </a:xfrm>
            <a:custGeom>
              <a:avLst/>
              <a:gdLst>
                <a:gd name="T0" fmla="*/ 286 w 541"/>
                <a:gd name="T1" fmla="*/ 288 h 399"/>
                <a:gd name="T2" fmla="*/ 301 w 541"/>
                <a:gd name="T3" fmla="*/ 267 h 399"/>
                <a:gd name="T4" fmla="*/ 301 w 541"/>
                <a:gd name="T5" fmla="*/ 255 h 399"/>
                <a:gd name="T6" fmla="*/ 316 w 541"/>
                <a:gd name="T7" fmla="*/ 267 h 399"/>
                <a:gd name="T8" fmla="*/ 344 w 541"/>
                <a:gd name="T9" fmla="*/ 261 h 399"/>
                <a:gd name="T10" fmla="*/ 369 w 541"/>
                <a:gd name="T11" fmla="*/ 233 h 399"/>
                <a:gd name="T12" fmla="*/ 384 w 541"/>
                <a:gd name="T13" fmla="*/ 233 h 399"/>
                <a:gd name="T14" fmla="*/ 433 w 541"/>
                <a:gd name="T15" fmla="*/ 282 h 399"/>
                <a:gd name="T16" fmla="*/ 458 w 541"/>
                <a:gd name="T17" fmla="*/ 273 h 399"/>
                <a:gd name="T18" fmla="*/ 433 w 541"/>
                <a:gd name="T19" fmla="*/ 150 h 399"/>
                <a:gd name="T20" fmla="*/ 424 w 541"/>
                <a:gd name="T21" fmla="*/ 129 h 399"/>
                <a:gd name="T22" fmla="*/ 399 w 541"/>
                <a:gd name="T23" fmla="*/ 101 h 399"/>
                <a:gd name="T24" fmla="*/ 396 w 541"/>
                <a:gd name="T25" fmla="*/ 83 h 399"/>
                <a:gd name="T26" fmla="*/ 399 w 541"/>
                <a:gd name="T27" fmla="*/ 83 h 399"/>
                <a:gd name="T28" fmla="*/ 430 w 541"/>
                <a:gd name="T29" fmla="*/ 101 h 399"/>
                <a:gd name="T30" fmla="*/ 461 w 541"/>
                <a:gd name="T31" fmla="*/ 89 h 399"/>
                <a:gd name="T32" fmla="*/ 467 w 541"/>
                <a:gd name="T33" fmla="*/ 83 h 399"/>
                <a:gd name="T34" fmla="*/ 485 w 541"/>
                <a:gd name="T35" fmla="*/ 110 h 399"/>
                <a:gd name="T36" fmla="*/ 485 w 541"/>
                <a:gd name="T37" fmla="*/ 116 h 399"/>
                <a:gd name="T38" fmla="*/ 461 w 541"/>
                <a:gd name="T39" fmla="*/ 141 h 399"/>
                <a:gd name="T40" fmla="*/ 452 w 541"/>
                <a:gd name="T41" fmla="*/ 150 h 399"/>
                <a:gd name="T42" fmla="*/ 461 w 541"/>
                <a:gd name="T43" fmla="*/ 196 h 399"/>
                <a:gd name="T44" fmla="*/ 467 w 541"/>
                <a:gd name="T45" fmla="*/ 218 h 399"/>
                <a:gd name="T46" fmla="*/ 507 w 541"/>
                <a:gd name="T47" fmla="*/ 273 h 399"/>
                <a:gd name="T48" fmla="*/ 516 w 541"/>
                <a:gd name="T49" fmla="*/ 301 h 399"/>
                <a:gd name="T50" fmla="*/ 528 w 541"/>
                <a:gd name="T51" fmla="*/ 316 h 399"/>
                <a:gd name="T52" fmla="*/ 534 w 541"/>
                <a:gd name="T53" fmla="*/ 334 h 399"/>
                <a:gd name="T54" fmla="*/ 528 w 541"/>
                <a:gd name="T55" fmla="*/ 371 h 399"/>
                <a:gd name="T56" fmla="*/ 516 w 541"/>
                <a:gd name="T57" fmla="*/ 384 h 399"/>
                <a:gd name="T58" fmla="*/ 488 w 541"/>
                <a:gd name="T59" fmla="*/ 384 h 399"/>
                <a:gd name="T60" fmla="*/ 485 w 541"/>
                <a:gd name="T61" fmla="*/ 384 h 399"/>
                <a:gd name="T62" fmla="*/ 458 w 541"/>
                <a:gd name="T63" fmla="*/ 356 h 399"/>
                <a:gd name="T64" fmla="*/ 452 w 541"/>
                <a:gd name="T65" fmla="*/ 350 h 399"/>
                <a:gd name="T66" fmla="*/ 452 w 541"/>
                <a:gd name="T67" fmla="*/ 368 h 399"/>
                <a:gd name="T68" fmla="*/ 452 w 541"/>
                <a:gd name="T69" fmla="*/ 384 h 399"/>
                <a:gd name="T70" fmla="*/ 424 w 541"/>
                <a:gd name="T71" fmla="*/ 396 h 399"/>
                <a:gd name="T72" fmla="*/ 399 w 541"/>
                <a:gd name="T73" fmla="*/ 399 h 399"/>
                <a:gd name="T74" fmla="*/ 372 w 541"/>
                <a:gd name="T75" fmla="*/ 371 h 399"/>
                <a:gd name="T76" fmla="*/ 369 w 541"/>
                <a:gd name="T77" fmla="*/ 368 h 399"/>
                <a:gd name="T78" fmla="*/ 363 w 541"/>
                <a:gd name="T79" fmla="*/ 377 h 399"/>
                <a:gd name="T80" fmla="*/ 350 w 541"/>
                <a:gd name="T81" fmla="*/ 384 h 399"/>
                <a:gd name="T82" fmla="*/ 307 w 541"/>
                <a:gd name="T83" fmla="*/ 384 h 399"/>
                <a:gd name="T84" fmla="*/ 301 w 541"/>
                <a:gd name="T85" fmla="*/ 384 h 399"/>
                <a:gd name="T86" fmla="*/ 200 w 541"/>
                <a:gd name="T87" fmla="*/ 377 h 399"/>
                <a:gd name="T88" fmla="*/ 184 w 541"/>
                <a:gd name="T89" fmla="*/ 368 h 399"/>
                <a:gd name="T90" fmla="*/ 163 w 541"/>
                <a:gd name="T91" fmla="*/ 334 h 399"/>
                <a:gd name="T92" fmla="*/ 151 w 541"/>
                <a:gd name="T93" fmla="*/ 316 h 399"/>
                <a:gd name="T94" fmla="*/ 114 w 541"/>
                <a:gd name="T95" fmla="*/ 239 h 399"/>
                <a:gd name="T96" fmla="*/ 83 w 541"/>
                <a:gd name="T97" fmla="*/ 199 h 399"/>
                <a:gd name="T98" fmla="*/ 46 w 541"/>
                <a:gd name="T99" fmla="*/ 95 h 399"/>
                <a:gd name="T100" fmla="*/ 34 w 541"/>
                <a:gd name="T101" fmla="*/ 67 h 399"/>
                <a:gd name="T102" fmla="*/ 19 w 541"/>
                <a:gd name="T103" fmla="*/ 0 h 399"/>
                <a:gd name="T104" fmla="*/ 52 w 541"/>
                <a:gd name="T105" fmla="*/ 55 h 399"/>
                <a:gd name="T106" fmla="*/ 68 w 541"/>
                <a:gd name="T107" fmla="*/ 83 h 399"/>
                <a:gd name="T108" fmla="*/ 123 w 541"/>
                <a:gd name="T109" fmla="*/ 135 h 399"/>
                <a:gd name="T110" fmla="*/ 151 w 541"/>
                <a:gd name="T111" fmla="*/ 169 h 399"/>
                <a:gd name="T112" fmla="*/ 191 w 541"/>
                <a:gd name="T113" fmla="*/ 261 h 399"/>
                <a:gd name="T114" fmla="*/ 200 w 541"/>
                <a:gd name="T115" fmla="*/ 282 h 399"/>
                <a:gd name="T116" fmla="*/ 240 w 541"/>
                <a:gd name="T117" fmla="*/ 294 h 3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1"/>
                <a:gd name="T178" fmla="*/ 0 h 399"/>
                <a:gd name="T179" fmla="*/ 541 w 541"/>
                <a:gd name="T180" fmla="*/ 399 h 3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1" h="399">
                  <a:moveTo>
                    <a:pt x="267" y="301"/>
                  </a:moveTo>
                  <a:lnTo>
                    <a:pt x="286" y="288"/>
                  </a:lnTo>
                  <a:lnTo>
                    <a:pt x="289" y="279"/>
                  </a:lnTo>
                  <a:lnTo>
                    <a:pt x="301" y="267"/>
                  </a:lnTo>
                  <a:lnTo>
                    <a:pt x="301" y="255"/>
                  </a:lnTo>
                  <a:lnTo>
                    <a:pt x="307" y="255"/>
                  </a:lnTo>
                  <a:lnTo>
                    <a:pt x="316" y="267"/>
                  </a:lnTo>
                  <a:lnTo>
                    <a:pt x="344" y="261"/>
                  </a:lnTo>
                  <a:lnTo>
                    <a:pt x="363" y="251"/>
                  </a:lnTo>
                  <a:lnTo>
                    <a:pt x="369" y="233"/>
                  </a:lnTo>
                  <a:lnTo>
                    <a:pt x="384" y="233"/>
                  </a:lnTo>
                  <a:lnTo>
                    <a:pt x="412" y="261"/>
                  </a:lnTo>
                  <a:lnTo>
                    <a:pt x="433" y="282"/>
                  </a:lnTo>
                  <a:lnTo>
                    <a:pt x="458" y="273"/>
                  </a:lnTo>
                  <a:lnTo>
                    <a:pt x="473" y="239"/>
                  </a:lnTo>
                  <a:lnTo>
                    <a:pt x="433" y="150"/>
                  </a:lnTo>
                  <a:lnTo>
                    <a:pt x="424" y="129"/>
                  </a:lnTo>
                  <a:lnTo>
                    <a:pt x="406" y="110"/>
                  </a:lnTo>
                  <a:lnTo>
                    <a:pt x="399" y="101"/>
                  </a:lnTo>
                  <a:lnTo>
                    <a:pt x="396" y="83"/>
                  </a:lnTo>
                  <a:lnTo>
                    <a:pt x="396" y="73"/>
                  </a:lnTo>
                  <a:lnTo>
                    <a:pt x="399" y="83"/>
                  </a:lnTo>
                  <a:lnTo>
                    <a:pt x="430" y="101"/>
                  </a:lnTo>
                  <a:lnTo>
                    <a:pt x="445" y="95"/>
                  </a:lnTo>
                  <a:lnTo>
                    <a:pt x="461" y="89"/>
                  </a:lnTo>
                  <a:lnTo>
                    <a:pt x="467" y="83"/>
                  </a:lnTo>
                  <a:lnTo>
                    <a:pt x="479" y="95"/>
                  </a:lnTo>
                  <a:lnTo>
                    <a:pt x="485" y="110"/>
                  </a:lnTo>
                  <a:lnTo>
                    <a:pt x="485" y="116"/>
                  </a:lnTo>
                  <a:lnTo>
                    <a:pt x="473" y="122"/>
                  </a:lnTo>
                  <a:lnTo>
                    <a:pt x="461" y="141"/>
                  </a:lnTo>
                  <a:lnTo>
                    <a:pt x="452" y="150"/>
                  </a:lnTo>
                  <a:lnTo>
                    <a:pt x="452" y="169"/>
                  </a:lnTo>
                  <a:lnTo>
                    <a:pt x="461" y="196"/>
                  </a:lnTo>
                  <a:lnTo>
                    <a:pt x="467" y="218"/>
                  </a:lnTo>
                  <a:lnTo>
                    <a:pt x="488" y="239"/>
                  </a:lnTo>
                  <a:lnTo>
                    <a:pt x="507" y="273"/>
                  </a:lnTo>
                  <a:lnTo>
                    <a:pt x="516" y="301"/>
                  </a:lnTo>
                  <a:lnTo>
                    <a:pt x="522" y="307"/>
                  </a:lnTo>
                  <a:lnTo>
                    <a:pt x="528" y="316"/>
                  </a:lnTo>
                  <a:lnTo>
                    <a:pt x="534" y="334"/>
                  </a:lnTo>
                  <a:lnTo>
                    <a:pt x="541" y="350"/>
                  </a:lnTo>
                  <a:lnTo>
                    <a:pt x="528" y="371"/>
                  </a:lnTo>
                  <a:lnTo>
                    <a:pt x="516" y="384"/>
                  </a:lnTo>
                  <a:lnTo>
                    <a:pt x="501" y="384"/>
                  </a:lnTo>
                  <a:lnTo>
                    <a:pt x="488" y="384"/>
                  </a:lnTo>
                  <a:lnTo>
                    <a:pt x="485" y="384"/>
                  </a:lnTo>
                  <a:lnTo>
                    <a:pt x="467" y="368"/>
                  </a:lnTo>
                  <a:lnTo>
                    <a:pt x="458" y="356"/>
                  </a:lnTo>
                  <a:lnTo>
                    <a:pt x="452" y="350"/>
                  </a:lnTo>
                  <a:lnTo>
                    <a:pt x="452" y="356"/>
                  </a:lnTo>
                  <a:lnTo>
                    <a:pt x="452" y="368"/>
                  </a:lnTo>
                  <a:lnTo>
                    <a:pt x="452" y="384"/>
                  </a:lnTo>
                  <a:lnTo>
                    <a:pt x="439" y="390"/>
                  </a:lnTo>
                  <a:lnTo>
                    <a:pt x="424" y="396"/>
                  </a:lnTo>
                  <a:lnTo>
                    <a:pt x="399" y="399"/>
                  </a:lnTo>
                  <a:lnTo>
                    <a:pt x="384" y="390"/>
                  </a:lnTo>
                  <a:lnTo>
                    <a:pt x="372" y="371"/>
                  </a:lnTo>
                  <a:lnTo>
                    <a:pt x="369" y="368"/>
                  </a:lnTo>
                  <a:lnTo>
                    <a:pt x="363" y="377"/>
                  </a:lnTo>
                  <a:lnTo>
                    <a:pt x="350" y="384"/>
                  </a:lnTo>
                  <a:lnTo>
                    <a:pt x="329" y="390"/>
                  </a:lnTo>
                  <a:lnTo>
                    <a:pt x="307" y="384"/>
                  </a:lnTo>
                  <a:lnTo>
                    <a:pt x="301" y="384"/>
                  </a:lnTo>
                  <a:lnTo>
                    <a:pt x="234" y="390"/>
                  </a:lnTo>
                  <a:lnTo>
                    <a:pt x="200" y="377"/>
                  </a:lnTo>
                  <a:lnTo>
                    <a:pt x="184" y="368"/>
                  </a:lnTo>
                  <a:lnTo>
                    <a:pt x="178" y="350"/>
                  </a:lnTo>
                  <a:lnTo>
                    <a:pt x="163" y="334"/>
                  </a:lnTo>
                  <a:lnTo>
                    <a:pt x="151" y="316"/>
                  </a:lnTo>
                  <a:lnTo>
                    <a:pt x="135" y="282"/>
                  </a:lnTo>
                  <a:lnTo>
                    <a:pt x="114" y="239"/>
                  </a:lnTo>
                  <a:lnTo>
                    <a:pt x="83" y="199"/>
                  </a:lnTo>
                  <a:lnTo>
                    <a:pt x="62" y="156"/>
                  </a:lnTo>
                  <a:lnTo>
                    <a:pt x="46" y="95"/>
                  </a:lnTo>
                  <a:lnTo>
                    <a:pt x="34" y="67"/>
                  </a:lnTo>
                  <a:lnTo>
                    <a:pt x="0" y="18"/>
                  </a:lnTo>
                  <a:lnTo>
                    <a:pt x="19" y="0"/>
                  </a:lnTo>
                  <a:lnTo>
                    <a:pt x="28" y="18"/>
                  </a:lnTo>
                  <a:lnTo>
                    <a:pt x="52" y="55"/>
                  </a:lnTo>
                  <a:lnTo>
                    <a:pt x="68" y="83"/>
                  </a:lnTo>
                  <a:lnTo>
                    <a:pt x="95" y="101"/>
                  </a:lnTo>
                  <a:lnTo>
                    <a:pt x="123" y="135"/>
                  </a:lnTo>
                  <a:lnTo>
                    <a:pt x="151" y="169"/>
                  </a:lnTo>
                  <a:lnTo>
                    <a:pt x="169" y="218"/>
                  </a:lnTo>
                  <a:lnTo>
                    <a:pt x="191" y="261"/>
                  </a:lnTo>
                  <a:lnTo>
                    <a:pt x="200" y="282"/>
                  </a:lnTo>
                  <a:lnTo>
                    <a:pt x="224" y="288"/>
                  </a:lnTo>
                  <a:lnTo>
                    <a:pt x="240" y="294"/>
                  </a:lnTo>
                  <a:lnTo>
                    <a:pt x="267" y="301"/>
                  </a:lnTo>
                  <a:close/>
                </a:path>
              </a:pathLst>
            </a:custGeom>
            <a:solidFill>
              <a:srgbClr val="78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51" name="Freeform 416"/>
            <p:cNvSpPr>
              <a:spLocks/>
            </p:cNvSpPr>
            <p:nvPr/>
          </p:nvSpPr>
          <p:spPr bwMode="auto">
            <a:xfrm>
              <a:off x="4400" y="3859"/>
              <a:ext cx="541" cy="381"/>
            </a:xfrm>
            <a:custGeom>
              <a:avLst/>
              <a:gdLst>
                <a:gd name="T0" fmla="*/ 286 w 541"/>
                <a:gd name="T1" fmla="*/ 276 h 381"/>
                <a:gd name="T2" fmla="*/ 301 w 541"/>
                <a:gd name="T3" fmla="*/ 249 h 381"/>
                <a:gd name="T4" fmla="*/ 307 w 541"/>
                <a:gd name="T5" fmla="*/ 243 h 381"/>
                <a:gd name="T6" fmla="*/ 335 w 541"/>
                <a:gd name="T7" fmla="*/ 249 h 381"/>
                <a:gd name="T8" fmla="*/ 350 w 541"/>
                <a:gd name="T9" fmla="*/ 249 h 381"/>
                <a:gd name="T10" fmla="*/ 369 w 541"/>
                <a:gd name="T11" fmla="*/ 215 h 381"/>
                <a:gd name="T12" fmla="*/ 384 w 541"/>
                <a:gd name="T13" fmla="*/ 215 h 381"/>
                <a:gd name="T14" fmla="*/ 433 w 541"/>
                <a:gd name="T15" fmla="*/ 264 h 381"/>
                <a:gd name="T16" fmla="*/ 452 w 541"/>
                <a:gd name="T17" fmla="*/ 283 h 381"/>
                <a:gd name="T18" fmla="*/ 485 w 541"/>
                <a:gd name="T19" fmla="*/ 237 h 381"/>
                <a:gd name="T20" fmla="*/ 433 w 541"/>
                <a:gd name="T21" fmla="*/ 132 h 381"/>
                <a:gd name="T22" fmla="*/ 412 w 541"/>
                <a:gd name="T23" fmla="*/ 98 h 381"/>
                <a:gd name="T24" fmla="*/ 399 w 541"/>
                <a:gd name="T25" fmla="*/ 83 h 381"/>
                <a:gd name="T26" fmla="*/ 399 w 541"/>
                <a:gd name="T27" fmla="*/ 61 h 381"/>
                <a:gd name="T28" fmla="*/ 399 w 541"/>
                <a:gd name="T29" fmla="*/ 65 h 381"/>
                <a:gd name="T30" fmla="*/ 452 w 541"/>
                <a:gd name="T31" fmla="*/ 89 h 381"/>
                <a:gd name="T32" fmla="*/ 467 w 541"/>
                <a:gd name="T33" fmla="*/ 65 h 381"/>
                <a:gd name="T34" fmla="*/ 485 w 541"/>
                <a:gd name="T35" fmla="*/ 83 h 381"/>
                <a:gd name="T36" fmla="*/ 485 w 541"/>
                <a:gd name="T37" fmla="*/ 98 h 381"/>
                <a:gd name="T38" fmla="*/ 473 w 541"/>
                <a:gd name="T39" fmla="*/ 104 h 381"/>
                <a:gd name="T40" fmla="*/ 452 w 541"/>
                <a:gd name="T41" fmla="*/ 132 h 381"/>
                <a:gd name="T42" fmla="*/ 452 w 541"/>
                <a:gd name="T43" fmla="*/ 151 h 381"/>
                <a:gd name="T44" fmla="*/ 467 w 541"/>
                <a:gd name="T45" fmla="*/ 200 h 381"/>
                <a:gd name="T46" fmla="*/ 488 w 541"/>
                <a:gd name="T47" fmla="*/ 221 h 381"/>
                <a:gd name="T48" fmla="*/ 516 w 541"/>
                <a:gd name="T49" fmla="*/ 283 h 381"/>
                <a:gd name="T50" fmla="*/ 522 w 541"/>
                <a:gd name="T51" fmla="*/ 289 h 381"/>
                <a:gd name="T52" fmla="*/ 534 w 541"/>
                <a:gd name="T53" fmla="*/ 316 h 381"/>
                <a:gd name="T54" fmla="*/ 541 w 541"/>
                <a:gd name="T55" fmla="*/ 332 h 381"/>
                <a:gd name="T56" fmla="*/ 516 w 541"/>
                <a:gd name="T57" fmla="*/ 366 h 381"/>
                <a:gd name="T58" fmla="*/ 501 w 541"/>
                <a:gd name="T59" fmla="*/ 366 h 381"/>
                <a:gd name="T60" fmla="*/ 485 w 541"/>
                <a:gd name="T61" fmla="*/ 366 h 381"/>
                <a:gd name="T62" fmla="*/ 467 w 541"/>
                <a:gd name="T63" fmla="*/ 350 h 381"/>
                <a:gd name="T64" fmla="*/ 452 w 541"/>
                <a:gd name="T65" fmla="*/ 332 h 381"/>
                <a:gd name="T66" fmla="*/ 452 w 541"/>
                <a:gd name="T67" fmla="*/ 338 h 381"/>
                <a:gd name="T68" fmla="*/ 452 w 541"/>
                <a:gd name="T69" fmla="*/ 366 h 381"/>
                <a:gd name="T70" fmla="*/ 439 w 541"/>
                <a:gd name="T71" fmla="*/ 372 h 381"/>
                <a:gd name="T72" fmla="*/ 399 w 541"/>
                <a:gd name="T73" fmla="*/ 381 h 381"/>
                <a:gd name="T74" fmla="*/ 384 w 541"/>
                <a:gd name="T75" fmla="*/ 372 h 381"/>
                <a:gd name="T76" fmla="*/ 369 w 541"/>
                <a:gd name="T77" fmla="*/ 350 h 381"/>
                <a:gd name="T78" fmla="*/ 369 w 541"/>
                <a:gd name="T79" fmla="*/ 350 h 381"/>
                <a:gd name="T80" fmla="*/ 350 w 541"/>
                <a:gd name="T81" fmla="*/ 366 h 381"/>
                <a:gd name="T82" fmla="*/ 329 w 541"/>
                <a:gd name="T83" fmla="*/ 372 h 381"/>
                <a:gd name="T84" fmla="*/ 301 w 541"/>
                <a:gd name="T85" fmla="*/ 366 h 381"/>
                <a:gd name="T86" fmla="*/ 234 w 541"/>
                <a:gd name="T87" fmla="*/ 372 h 381"/>
                <a:gd name="T88" fmla="*/ 184 w 541"/>
                <a:gd name="T89" fmla="*/ 350 h 381"/>
                <a:gd name="T90" fmla="*/ 178 w 541"/>
                <a:gd name="T91" fmla="*/ 332 h 381"/>
                <a:gd name="T92" fmla="*/ 151 w 541"/>
                <a:gd name="T93" fmla="*/ 298 h 381"/>
                <a:gd name="T94" fmla="*/ 135 w 541"/>
                <a:gd name="T95" fmla="*/ 264 h 381"/>
                <a:gd name="T96" fmla="*/ 83 w 541"/>
                <a:gd name="T97" fmla="*/ 181 h 381"/>
                <a:gd name="T98" fmla="*/ 62 w 541"/>
                <a:gd name="T99" fmla="*/ 138 h 381"/>
                <a:gd name="T100" fmla="*/ 34 w 541"/>
                <a:gd name="T101" fmla="*/ 49 h 381"/>
                <a:gd name="T102" fmla="*/ 0 w 541"/>
                <a:gd name="T103" fmla="*/ 0 h 381"/>
                <a:gd name="T104" fmla="*/ 28 w 541"/>
                <a:gd name="T105" fmla="*/ 9 h 381"/>
                <a:gd name="T106" fmla="*/ 68 w 541"/>
                <a:gd name="T107" fmla="*/ 65 h 381"/>
                <a:gd name="T108" fmla="*/ 89 w 541"/>
                <a:gd name="T109" fmla="*/ 89 h 381"/>
                <a:gd name="T110" fmla="*/ 135 w 541"/>
                <a:gd name="T111" fmla="*/ 166 h 381"/>
                <a:gd name="T112" fmla="*/ 163 w 541"/>
                <a:gd name="T113" fmla="*/ 206 h 381"/>
                <a:gd name="T114" fmla="*/ 200 w 541"/>
                <a:gd name="T115" fmla="*/ 283 h 381"/>
                <a:gd name="T116" fmla="*/ 224 w 541"/>
                <a:gd name="T117" fmla="*/ 283 h 381"/>
                <a:gd name="T118" fmla="*/ 267 w 541"/>
                <a:gd name="T119" fmla="*/ 283 h 3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1"/>
                <a:gd name="T181" fmla="*/ 0 h 381"/>
                <a:gd name="T182" fmla="*/ 541 w 541"/>
                <a:gd name="T183" fmla="*/ 381 h 38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1" h="381">
                  <a:moveTo>
                    <a:pt x="267" y="283"/>
                  </a:moveTo>
                  <a:lnTo>
                    <a:pt x="286" y="276"/>
                  </a:lnTo>
                  <a:lnTo>
                    <a:pt x="295" y="261"/>
                  </a:lnTo>
                  <a:lnTo>
                    <a:pt x="301" y="249"/>
                  </a:lnTo>
                  <a:lnTo>
                    <a:pt x="307" y="243"/>
                  </a:lnTo>
                  <a:lnTo>
                    <a:pt x="313" y="243"/>
                  </a:lnTo>
                  <a:lnTo>
                    <a:pt x="335" y="249"/>
                  </a:lnTo>
                  <a:lnTo>
                    <a:pt x="350" y="249"/>
                  </a:lnTo>
                  <a:lnTo>
                    <a:pt x="363" y="233"/>
                  </a:lnTo>
                  <a:lnTo>
                    <a:pt x="369" y="215"/>
                  </a:lnTo>
                  <a:lnTo>
                    <a:pt x="384" y="215"/>
                  </a:lnTo>
                  <a:lnTo>
                    <a:pt x="406" y="237"/>
                  </a:lnTo>
                  <a:lnTo>
                    <a:pt x="433" y="264"/>
                  </a:lnTo>
                  <a:lnTo>
                    <a:pt x="452" y="283"/>
                  </a:lnTo>
                  <a:lnTo>
                    <a:pt x="473" y="270"/>
                  </a:lnTo>
                  <a:lnTo>
                    <a:pt x="485" y="237"/>
                  </a:lnTo>
                  <a:lnTo>
                    <a:pt x="433" y="132"/>
                  </a:lnTo>
                  <a:lnTo>
                    <a:pt x="424" y="111"/>
                  </a:lnTo>
                  <a:lnTo>
                    <a:pt x="412" y="98"/>
                  </a:lnTo>
                  <a:lnTo>
                    <a:pt x="399" y="83"/>
                  </a:lnTo>
                  <a:lnTo>
                    <a:pt x="399" y="65"/>
                  </a:lnTo>
                  <a:lnTo>
                    <a:pt x="399" y="61"/>
                  </a:lnTo>
                  <a:lnTo>
                    <a:pt x="399" y="65"/>
                  </a:lnTo>
                  <a:lnTo>
                    <a:pt x="430" y="89"/>
                  </a:lnTo>
                  <a:lnTo>
                    <a:pt x="452" y="89"/>
                  </a:lnTo>
                  <a:lnTo>
                    <a:pt x="461" y="71"/>
                  </a:lnTo>
                  <a:lnTo>
                    <a:pt x="467" y="65"/>
                  </a:lnTo>
                  <a:lnTo>
                    <a:pt x="485" y="83"/>
                  </a:lnTo>
                  <a:lnTo>
                    <a:pt x="485" y="92"/>
                  </a:lnTo>
                  <a:lnTo>
                    <a:pt x="485" y="98"/>
                  </a:lnTo>
                  <a:lnTo>
                    <a:pt x="473" y="104"/>
                  </a:lnTo>
                  <a:lnTo>
                    <a:pt x="461" y="123"/>
                  </a:lnTo>
                  <a:lnTo>
                    <a:pt x="452" y="132"/>
                  </a:lnTo>
                  <a:lnTo>
                    <a:pt x="452" y="151"/>
                  </a:lnTo>
                  <a:lnTo>
                    <a:pt x="461" y="178"/>
                  </a:lnTo>
                  <a:lnTo>
                    <a:pt x="467" y="200"/>
                  </a:lnTo>
                  <a:lnTo>
                    <a:pt x="488" y="221"/>
                  </a:lnTo>
                  <a:lnTo>
                    <a:pt x="507" y="255"/>
                  </a:lnTo>
                  <a:lnTo>
                    <a:pt x="516" y="283"/>
                  </a:lnTo>
                  <a:lnTo>
                    <a:pt x="522" y="289"/>
                  </a:lnTo>
                  <a:lnTo>
                    <a:pt x="528" y="298"/>
                  </a:lnTo>
                  <a:lnTo>
                    <a:pt x="534" y="316"/>
                  </a:lnTo>
                  <a:lnTo>
                    <a:pt x="541" y="332"/>
                  </a:lnTo>
                  <a:lnTo>
                    <a:pt x="528" y="353"/>
                  </a:lnTo>
                  <a:lnTo>
                    <a:pt x="516" y="366"/>
                  </a:lnTo>
                  <a:lnTo>
                    <a:pt x="501" y="366"/>
                  </a:lnTo>
                  <a:lnTo>
                    <a:pt x="488" y="366"/>
                  </a:lnTo>
                  <a:lnTo>
                    <a:pt x="485" y="366"/>
                  </a:lnTo>
                  <a:lnTo>
                    <a:pt x="467" y="350"/>
                  </a:lnTo>
                  <a:lnTo>
                    <a:pt x="458" y="338"/>
                  </a:lnTo>
                  <a:lnTo>
                    <a:pt x="452" y="332"/>
                  </a:lnTo>
                  <a:lnTo>
                    <a:pt x="452" y="338"/>
                  </a:lnTo>
                  <a:lnTo>
                    <a:pt x="452" y="350"/>
                  </a:lnTo>
                  <a:lnTo>
                    <a:pt x="452" y="366"/>
                  </a:lnTo>
                  <a:lnTo>
                    <a:pt x="439" y="372"/>
                  </a:lnTo>
                  <a:lnTo>
                    <a:pt x="424" y="378"/>
                  </a:lnTo>
                  <a:lnTo>
                    <a:pt x="399" y="381"/>
                  </a:lnTo>
                  <a:lnTo>
                    <a:pt x="384" y="372"/>
                  </a:lnTo>
                  <a:lnTo>
                    <a:pt x="372" y="353"/>
                  </a:lnTo>
                  <a:lnTo>
                    <a:pt x="369" y="350"/>
                  </a:lnTo>
                  <a:lnTo>
                    <a:pt x="363" y="359"/>
                  </a:lnTo>
                  <a:lnTo>
                    <a:pt x="350" y="366"/>
                  </a:lnTo>
                  <a:lnTo>
                    <a:pt x="329" y="372"/>
                  </a:lnTo>
                  <a:lnTo>
                    <a:pt x="307" y="366"/>
                  </a:lnTo>
                  <a:lnTo>
                    <a:pt x="301" y="366"/>
                  </a:lnTo>
                  <a:lnTo>
                    <a:pt x="234" y="372"/>
                  </a:lnTo>
                  <a:lnTo>
                    <a:pt x="200" y="359"/>
                  </a:lnTo>
                  <a:lnTo>
                    <a:pt x="184" y="350"/>
                  </a:lnTo>
                  <a:lnTo>
                    <a:pt x="178" y="332"/>
                  </a:lnTo>
                  <a:lnTo>
                    <a:pt x="163" y="316"/>
                  </a:lnTo>
                  <a:lnTo>
                    <a:pt x="151" y="298"/>
                  </a:lnTo>
                  <a:lnTo>
                    <a:pt x="135" y="264"/>
                  </a:lnTo>
                  <a:lnTo>
                    <a:pt x="114" y="221"/>
                  </a:lnTo>
                  <a:lnTo>
                    <a:pt x="83" y="181"/>
                  </a:lnTo>
                  <a:lnTo>
                    <a:pt x="62" y="138"/>
                  </a:lnTo>
                  <a:lnTo>
                    <a:pt x="46" y="77"/>
                  </a:lnTo>
                  <a:lnTo>
                    <a:pt x="34" y="49"/>
                  </a:lnTo>
                  <a:lnTo>
                    <a:pt x="0" y="0"/>
                  </a:lnTo>
                  <a:lnTo>
                    <a:pt x="19" y="0"/>
                  </a:lnTo>
                  <a:lnTo>
                    <a:pt x="28" y="9"/>
                  </a:lnTo>
                  <a:lnTo>
                    <a:pt x="52" y="37"/>
                  </a:lnTo>
                  <a:lnTo>
                    <a:pt x="68" y="65"/>
                  </a:lnTo>
                  <a:lnTo>
                    <a:pt x="89" y="89"/>
                  </a:lnTo>
                  <a:lnTo>
                    <a:pt x="117" y="123"/>
                  </a:lnTo>
                  <a:lnTo>
                    <a:pt x="135" y="166"/>
                  </a:lnTo>
                  <a:lnTo>
                    <a:pt x="163" y="206"/>
                  </a:lnTo>
                  <a:lnTo>
                    <a:pt x="184" y="249"/>
                  </a:lnTo>
                  <a:lnTo>
                    <a:pt x="200" y="283"/>
                  </a:lnTo>
                  <a:lnTo>
                    <a:pt x="224" y="283"/>
                  </a:lnTo>
                  <a:lnTo>
                    <a:pt x="240" y="283"/>
                  </a:lnTo>
                  <a:lnTo>
                    <a:pt x="267" y="283"/>
                  </a:lnTo>
                  <a:close/>
                </a:path>
              </a:pathLst>
            </a:custGeom>
            <a:solidFill>
              <a:srgbClr val="72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52" name="Freeform 417"/>
            <p:cNvSpPr>
              <a:spLocks/>
            </p:cNvSpPr>
            <p:nvPr/>
          </p:nvSpPr>
          <p:spPr bwMode="auto">
            <a:xfrm>
              <a:off x="4400" y="3859"/>
              <a:ext cx="541" cy="381"/>
            </a:xfrm>
            <a:custGeom>
              <a:avLst/>
              <a:gdLst>
                <a:gd name="T0" fmla="*/ 286 w 541"/>
                <a:gd name="T1" fmla="*/ 276 h 381"/>
                <a:gd name="T2" fmla="*/ 301 w 541"/>
                <a:gd name="T3" fmla="*/ 249 h 381"/>
                <a:gd name="T4" fmla="*/ 307 w 541"/>
                <a:gd name="T5" fmla="*/ 243 h 381"/>
                <a:gd name="T6" fmla="*/ 335 w 541"/>
                <a:gd name="T7" fmla="*/ 249 h 381"/>
                <a:gd name="T8" fmla="*/ 350 w 541"/>
                <a:gd name="T9" fmla="*/ 249 h 381"/>
                <a:gd name="T10" fmla="*/ 369 w 541"/>
                <a:gd name="T11" fmla="*/ 215 h 381"/>
                <a:gd name="T12" fmla="*/ 378 w 541"/>
                <a:gd name="T13" fmla="*/ 215 h 381"/>
                <a:gd name="T14" fmla="*/ 424 w 541"/>
                <a:gd name="T15" fmla="*/ 261 h 381"/>
                <a:gd name="T16" fmla="*/ 452 w 541"/>
                <a:gd name="T17" fmla="*/ 298 h 381"/>
                <a:gd name="T18" fmla="*/ 485 w 541"/>
                <a:gd name="T19" fmla="*/ 295 h 381"/>
                <a:gd name="T20" fmla="*/ 433 w 541"/>
                <a:gd name="T21" fmla="*/ 132 h 381"/>
                <a:gd name="T22" fmla="*/ 424 w 541"/>
                <a:gd name="T23" fmla="*/ 117 h 381"/>
                <a:gd name="T24" fmla="*/ 418 w 541"/>
                <a:gd name="T25" fmla="*/ 98 h 381"/>
                <a:gd name="T26" fmla="*/ 412 w 541"/>
                <a:gd name="T27" fmla="*/ 77 h 381"/>
                <a:gd name="T28" fmla="*/ 418 w 541"/>
                <a:gd name="T29" fmla="*/ 83 h 381"/>
                <a:gd name="T30" fmla="*/ 439 w 541"/>
                <a:gd name="T31" fmla="*/ 104 h 381"/>
                <a:gd name="T32" fmla="*/ 479 w 541"/>
                <a:gd name="T33" fmla="*/ 89 h 381"/>
                <a:gd name="T34" fmla="*/ 485 w 541"/>
                <a:gd name="T35" fmla="*/ 83 h 381"/>
                <a:gd name="T36" fmla="*/ 485 w 541"/>
                <a:gd name="T37" fmla="*/ 92 h 381"/>
                <a:gd name="T38" fmla="*/ 485 w 541"/>
                <a:gd name="T39" fmla="*/ 98 h 381"/>
                <a:gd name="T40" fmla="*/ 461 w 541"/>
                <a:gd name="T41" fmla="*/ 123 h 381"/>
                <a:gd name="T42" fmla="*/ 452 w 541"/>
                <a:gd name="T43" fmla="*/ 132 h 381"/>
                <a:gd name="T44" fmla="*/ 461 w 541"/>
                <a:gd name="T45" fmla="*/ 178 h 381"/>
                <a:gd name="T46" fmla="*/ 467 w 541"/>
                <a:gd name="T47" fmla="*/ 200 h 381"/>
                <a:gd name="T48" fmla="*/ 507 w 541"/>
                <a:gd name="T49" fmla="*/ 255 h 381"/>
                <a:gd name="T50" fmla="*/ 516 w 541"/>
                <a:gd name="T51" fmla="*/ 283 h 381"/>
                <a:gd name="T52" fmla="*/ 528 w 541"/>
                <a:gd name="T53" fmla="*/ 298 h 381"/>
                <a:gd name="T54" fmla="*/ 534 w 541"/>
                <a:gd name="T55" fmla="*/ 316 h 381"/>
                <a:gd name="T56" fmla="*/ 528 w 541"/>
                <a:gd name="T57" fmla="*/ 353 h 381"/>
                <a:gd name="T58" fmla="*/ 516 w 541"/>
                <a:gd name="T59" fmla="*/ 366 h 381"/>
                <a:gd name="T60" fmla="*/ 488 w 541"/>
                <a:gd name="T61" fmla="*/ 366 h 381"/>
                <a:gd name="T62" fmla="*/ 485 w 541"/>
                <a:gd name="T63" fmla="*/ 366 h 381"/>
                <a:gd name="T64" fmla="*/ 458 w 541"/>
                <a:gd name="T65" fmla="*/ 338 h 381"/>
                <a:gd name="T66" fmla="*/ 452 w 541"/>
                <a:gd name="T67" fmla="*/ 332 h 381"/>
                <a:gd name="T68" fmla="*/ 452 w 541"/>
                <a:gd name="T69" fmla="*/ 350 h 381"/>
                <a:gd name="T70" fmla="*/ 452 w 541"/>
                <a:gd name="T71" fmla="*/ 366 h 381"/>
                <a:gd name="T72" fmla="*/ 424 w 541"/>
                <a:gd name="T73" fmla="*/ 378 h 381"/>
                <a:gd name="T74" fmla="*/ 399 w 541"/>
                <a:gd name="T75" fmla="*/ 381 h 381"/>
                <a:gd name="T76" fmla="*/ 372 w 541"/>
                <a:gd name="T77" fmla="*/ 353 h 381"/>
                <a:gd name="T78" fmla="*/ 369 w 541"/>
                <a:gd name="T79" fmla="*/ 350 h 381"/>
                <a:gd name="T80" fmla="*/ 363 w 541"/>
                <a:gd name="T81" fmla="*/ 359 h 381"/>
                <a:gd name="T82" fmla="*/ 350 w 541"/>
                <a:gd name="T83" fmla="*/ 366 h 381"/>
                <a:gd name="T84" fmla="*/ 307 w 541"/>
                <a:gd name="T85" fmla="*/ 366 h 381"/>
                <a:gd name="T86" fmla="*/ 301 w 541"/>
                <a:gd name="T87" fmla="*/ 366 h 381"/>
                <a:gd name="T88" fmla="*/ 200 w 541"/>
                <a:gd name="T89" fmla="*/ 359 h 381"/>
                <a:gd name="T90" fmla="*/ 184 w 541"/>
                <a:gd name="T91" fmla="*/ 350 h 381"/>
                <a:gd name="T92" fmla="*/ 163 w 541"/>
                <a:gd name="T93" fmla="*/ 316 h 381"/>
                <a:gd name="T94" fmla="*/ 151 w 541"/>
                <a:gd name="T95" fmla="*/ 298 h 381"/>
                <a:gd name="T96" fmla="*/ 114 w 541"/>
                <a:gd name="T97" fmla="*/ 221 h 381"/>
                <a:gd name="T98" fmla="*/ 83 w 541"/>
                <a:gd name="T99" fmla="*/ 181 h 381"/>
                <a:gd name="T100" fmla="*/ 46 w 541"/>
                <a:gd name="T101" fmla="*/ 77 h 381"/>
                <a:gd name="T102" fmla="*/ 34 w 541"/>
                <a:gd name="T103" fmla="*/ 49 h 381"/>
                <a:gd name="T104" fmla="*/ 19 w 541"/>
                <a:gd name="T105" fmla="*/ 0 h 381"/>
                <a:gd name="T106" fmla="*/ 52 w 541"/>
                <a:gd name="T107" fmla="*/ 43 h 381"/>
                <a:gd name="T108" fmla="*/ 68 w 541"/>
                <a:gd name="T109" fmla="*/ 65 h 381"/>
                <a:gd name="T110" fmla="*/ 114 w 541"/>
                <a:gd name="T111" fmla="*/ 126 h 381"/>
                <a:gd name="T112" fmla="*/ 135 w 541"/>
                <a:gd name="T113" fmla="*/ 166 h 381"/>
                <a:gd name="T114" fmla="*/ 184 w 541"/>
                <a:gd name="T115" fmla="*/ 255 h 381"/>
                <a:gd name="T116" fmla="*/ 200 w 541"/>
                <a:gd name="T117" fmla="*/ 283 h 381"/>
                <a:gd name="T118" fmla="*/ 240 w 541"/>
                <a:gd name="T119" fmla="*/ 283 h 3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41"/>
                <a:gd name="T181" fmla="*/ 0 h 381"/>
                <a:gd name="T182" fmla="*/ 541 w 541"/>
                <a:gd name="T183" fmla="*/ 381 h 38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41" h="381">
                  <a:moveTo>
                    <a:pt x="267" y="283"/>
                  </a:moveTo>
                  <a:lnTo>
                    <a:pt x="286" y="276"/>
                  </a:lnTo>
                  <a:lnTo>
                    <a:pt x="295" y="264"/>
                  </a:lnTo>
                  <a:lnTo>
                    <a:pt x="301" y="249"/>
                  </a:lnTo>
                  <a:lnTo>
                    <a:pt x="307" y="243"/>
                  </a:lnTo>
                  <a:lnTo>
                    <a:pt x="316" y="243"/>
                  </a:lnTo>
                  <a:lnTo>
                    <a:pt x="335" y="249"/>
                  </a:lnTo>
                  <a:lnTo>
                    <a:pt x="350" y="249"/>
                  </a:lnTo>
                  <a:lnTo>
                    <a:pt x="369" y="237"/>
                  </a:lnTo>
                  <a:lnTo>
                    <a:pt x="369" y="215"/>
                  </a:lnTo>
                  <a:lnTo>
                    <a:pt x="378" y="215"/>
                  </a:lnTo>
                  <a:lnTo>
                    <a:pt x="399" y="233"/>
                  </a:lnTo>
                  <a:lnTo>
                    <a:pt x="424" y="261"/>
                  </a:lnTo>
                  <a:lnTo>
                    <a:pt x="439" y="283"/>
                  </a:lnTo>
                  <a:lnTo>
                    <a:pt x="452" y="298"/>
                  </a:lnTo>
                  <a:lnTo>
                    <a:pt x="485" y="295"/>
                  </a:lnTo>
                  <a:lnTo>
                    <a:pt x="495" y="249"/>
                  </a:lnTo>
                  <a:lnTo>
                    <a:pt x="433" y="132"/>
                  </a:lnTo>
                  <a:lnTo>
                    <a:pt x="424" y="117"/>
                  </a:lnTo>
                  <a:lnTo>
                    <a:pt x="418" y="104"/>
                  </a:lnTo>
                  <a:lnTo>
                    <a:pt x="418" y="98"/>
                  </a:lnTo>
                  <a:lnTo>
                    <a:pt x="412" y="77"/>
                  </a:lnTo>
                  <a:lnTo>
                    <a:pt x="412" y="71"/>
                  </a:lnTo>
                  <a:lnTo>
                    <a:pt x="418" y="83"/>
                  </a:lnTo>
                  <a:lnTo>
                    <a:pt x="439" y="104"/>
                  </a:lnTo>
                  <a:lnTo>
                    <a:pt x="461" y="104"/>
                  </a:lnTo>
                  <a:lnTo>
                    <a:pt x="479" y="89"/>
                  </a:lnTo>
                  <a:lnTo>
                    <a:pt x="485" y="83"/>
                  </a:lnTo>
                  <a:lnTo>
                    <a:pt x="488" y="89"/>
                  </a:lnTo>
                  <a:lnTo>
                    <a:pt x="485" y="92"/>
                  </a:lnTo>
                  <a:lnTo>
                    <a:pt x="485" y="98"/>
                  </a:lnTo>
                  <a:lnTo>
                    <a:pt x="473" y="104"/>
                  </a:lnTo>
                  <a:lnTo>
                    <a:pt x="461" y="123"/>
                  </a:lnTo>
                  <a:lnTo>
                    <a:pt x="452" y="132"/>
                  </a:lnTo>
                  <a:lnTo>
                    <a:pt x="452" y="151"/>
                  </a:lnTo>
                  <a:lnTo>
                    <a:pt x="461" y="178"/>
                  </a:lnTo>
                  <a:lnTo>
                    <a:pt x="467" y="200"/>
                  </a:lnTo>
                  <a:lnTo>
                    <a:pt x="488" y="221"/>
                  </a:lnTo>
                  <a:lnTo>
                    <a:pt x="507" y="255"/>
                  </a:lnTo>
                  <a:lnTo>
                    <a:pt x="516" y="283"/>
                  </a:lnTo>
                  <a:lnTo>
                    <a:pt x="522" y="289"/>
                  </a:lnTo>
                  <a:lnTo>
                    <a:pt x="528" y="298"/>
                  </a:lnTo>
                  <a:lnTo>
                    <a:pt x="534" y="316"/>
                  </a:lnTo>
                  <a:lnTo>
                    <a:pt x="541" y="332"/>
                  </a:lnTo>
                  <a:lnTo>
                    <a:pt x="528" y="353"/>
                  </a:lnTo>
                  <a:lnTo>
                    <a:pt x="516" y="366"/>
                  </a:lnTo>
                  <a:lnTo>
                    <a:pt x="501" y="366"/>
                  </a:lnTo>
                  <a:lnTo>
                    <a:pt x="488" y="366"/>
                  </a:lnTo>
                  <a:lnTo>
                    <a:pt x="485" y="366"/>
                  </a:lnTo>
                  <a:lnTo>
                    <a:pt x="467" y="350"/>
                  </a:lnTo>
                  <a:lnTo>
                    <a:pt x="458" y="338"/>
                  </a:lnTo>
                  <a:lnTo>
                    <a:pt x="452" y="332"/>
                  </a:lnTo>
                  <a:lnTo>
                    <a:pt x="452" y="338"/>
                  </a:lnTo>
                  <a:lnTo>
                    <a:pt x="452" y="350"/>
                  </a:lnTo>
                  <a:lnTo>
                    <a:pt x="452" y="366"/>
                  </a:lnTo>
                  <a:lnTo>
                    <a:pt x="439" y="372"/>
                  </a:lnTo>
                  <a:lnTo>
                    <a:pt x="424" y="378"/>
                  </a:lnTo>
                  <a:lnTo>
                    <a:pt x="399" y="381"/>
                  </a:lnTo>
                  <a:lnTo>
                    <a:pt x="384" y="372"/>
                  </a:lnTo>
                  <a:lnTo>
                    <a:pt x="372" y="353"/>
                  </a:lnTo>
                  <a:lnTo>
                    <a:pt x="369" y="350"/>
                  </a:lnTo>
                  <a:lnTo>
                    <a:pt x="363" y="359"/>
                  </a:lnTo>
                  <a:lnTo>
                    <a:pt x="350" y="366"/>
                  </a:lnTo>
                  <a:lnTo>
                    <a:pt x="329" y="372"/>
                  </a:lnTo>
                  <a:lnTo>
                    <a:pt x="307" y="366"/>
                  </a:lnTo>
                  <a:lnTo>
                    <a:pt x="301" y="366"/>
                  </a:lnTo>
                  <a:lnTo>
                    <a:pt x="234" y="372"/>
                  </a:lnTo>
                  <a:lnTo>
                    <a:pt x="200" y="359"/>
                  </a:lnTo>
                  <a:lnTo>
                    <a:pt x="184" y="350"/>
                  </a:lnTo>
                  <a:lnTo>
                    <a:pt x="178" y="332"/>
                  </a:lnTo>
                  <a:lnTo>
                    <a:pt x="163" y="316"/>
                  </a:lnTo>
                  <a:lnTo>
                    <a:pt x="151" y="298"/>
                  </a:lnTo>
                  <a:lnTo>
                    <a:pt x="135" y="264"/>
                  </a:lnTo>
                  <a:lnTo>
                    <a:pt x="114" y="221"/>
                  </a:lnTo>
                  <a:lnTo>
                    <a:pt x="83" y="181"/>
                  </a:lnTo>
                  <a:lnTo>
                    <a:pt x="62" y="138"/>
                  </a:lnTo>
                  <a:lnTo>
                    <a:pt x="46" y="77"/>
                  </a:lnTo>
                  <a:lnTo>
                    <a:pt x="34" y="49"/>
                  </a:lnTo>
                  <a:lnTo>
                    <a:pt x="0" y="0"/>
                  </a:lnTo>
                  <a:lnTo>
                    <a:pt x="19" y="0"/>
                  </a:lnTo>
                  <a:lnTo>
                    <a:pt x="28" y="9"/>
                  </a:lnTo>
                  <a:lnTo>
                    <a:pt x="52" y="43"/>
                  </a:lnTo>
                  <a:lnTo>
                    <a:pt x="68" y="65"/>
                  </a:lnTo>
                  <a:lnTo>
                    <a:pt x="89" y="89"/>
                  </a:lnTo>
                  <a:lnTo>
                    <a:pt x="114" y="126"/>
                  </a:lnTo>
                  <a:lnTo>
                    <a:pt x="135" y="166"/>
                  </a:lnTo>
                  <a:lnTo>
                    <a:pt x="163" y="209"/>
                  </a:lnTo>
                  <a:lnTo>
                    <a:pt x="184" y="255"/>
                  </a:lnTo>
                  <a:lnTo>
                    <a:pt x="200" y="283"/>
                  </a:lnTo>
                  <a:lnTo>
                    <a:pt x="224" y="283"/>
                  </a:lnTo>
                  <a:lnTo>
                    <a:pt x="240" y="283"/>
                  </a:lnTo>
                  <a:lnTo>
                    <a:pt x="267" y="283"/>
                  </a:lnTo>
                  <a:close/>
                </a:path>
              </a:pathLst>
            </a:custGeom>
            <a:solidFill>
              <a:srgbClr val="6C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53" name="Freeform 418"/>
            <p:cNvSpPr>
              <a:spLocks/>
            </p:cNvSpPr>
            <p:nvPr/>
          </p:nvSpPr>
          <p:spPr bwMode="auto">
            <a:xfrm>
              <a:off x="4400" y="3859"/>
              <a:ext cx="541" cy="381"/>
            </a:xfrm>
            <a:custGeom>
              <a:avLst/>
              <a:gdLst>
                <a:gd name="T0" fmla="*/ 488 w 541"/>
                <a:gd name="T1" fmla="*/ 92 h 381"/>
                <a:gd name="T2" fmla="*/ 485 w 541"/>
                <a:gd name="T3" fmla="*/ 98 h 381"/>
                <a:gd name="T4" fmla="*/ 473 w 541"/>
                <a:gd name="T5" fmla="*/ 104 h 381"/>
                <a:gd name="T6" fmla="*/ 452 w 541"/>
                <a:gd name="T7" fmla="*/ 132 h 381"/>
                <a:gd name="T8" fmla="*/ 452 w 541"/>
                <a:gd name="T9" fmla="*/ 151 h 381"/>
                <a:gd name="T10" fmla="*/ 467 w 541"/>
                <a:gd name="T11" fmla="*/ 200 h 381"/>
                <a:gd name="T12" fmla="*/ 488 w 541"/>
                <a:gd name="T13" fmla="*/ 221 h 381"/>
                <a:gd name="T14" fmla="*/ 516 w 541"/>
                <a:gd name="T15" fmla="*/ 283 h 381"/>
                <a:gd name="T16" fmla="*/ 522 w 541"/>
                <a:gd name="T17" fmla="*/ 289 h 381"/>
                <a:gd name="T18" fmla="*/ 534 w 541"/>
                <a:gd name="T19" fmla="*/ 316 h 381"/>
                <a:gd name="T20" fmla="*/ 541 w 541"/>
                <a:gd name="T21" fmla="*/ 332 h 381"/>
                <a:gd name="T22" fmla="*/ 516 w 541"/>
                <a:gd name="T23" fmla="*/ 366 h 381"/>
                <a:gd name="T24" fmla="*/ 501 w 541"/>
                <a:gd name="T25" fmla="*/ 366 h 381"/>
                <a:gd name="T26" fmla="*/ 485 w 541"/>
                <a:gd name="T27" fmla="*/ 366 h 381"/>
                <a:gd name="T28" fmla="*/ 467 w 541"/>
                <a:gd name="T29" fmla="*/ 350 h 381"/>
                <a:gd name="T30" fmla="*/ 452 w 541"/>
                <a:gd name="T31" fmla="*/ 332 h 381"/>
                <a:gd name="T32" fmla="*/ 452 w 541"/>
                <a:gd name="T33" fmla="*/ 338 h 381"/>
                <a:gd name="T34" fmla="*/ 452 w 541"/>
                <a:gd name="T35" fmla="*/ 366 h 381"/>
                <a:gd name="T36" fmla="*/ 439 w 541"/>
                <a:gd name="T37" fmla="*/ 372 h 381"/>
                <a:gd name="T38" fmla="*/ 399 w 541"/>
                <a:gd name="T39" fmla="*/ 381 h 381"/>
                <a:gd name="T40" fmla="*/ 384 w 541"/>
                <a:gd name="T41" fmla="*/ 372 h 381"/>
                <a:gd name="T42" fmla="*/ 369 w 541"/>
                <a:gd name="T43" fmla="*/ 350 h 381"/>
                <a:gd name="T44" fmla="*/ 369 w 541"/>
                <a:gd name="T45" fmla="*/ 350 h 381"/>
                <a:gd name="T46" fmla="*/ 350 w 541"/>
                <a:gd name="T47" fmla="*/ 366 h 381"/>
                <a:gd name="T48" fmla="*/ 329 w 541"/>
                <a:gd name="T49" fmla="*/ 372 h 381"/>
                <a:gd name="T50" fmla="*/ 301 w 541"/>
                <a:gd name="T51" fmla="*/ 366 h 381"/>
                <a:gd name="T52" fmla="*/ 234 w 541"/>
                <a:gd name="T53" fmla="*/ 372 h 381"/>
                <a:gd name="T54" fmla="*/ 184 w 541"/>
                <a:gd name="T55" fmla="*/ 350 h 381"/>
                <a:gd name="T56" fmla="*/ 178 w 541"/>
                <a:gd name="T57" fmla="*/ 332 h 381"/>
                <a:gd name="T58" fmla="*/ 151 w 541"/>
                <a:gd name="T59" fmla="*/ 298 h 381"/>
                <a:gd name="T60" fmla="*/ 135 w 541"/>
                <a:gd name="T61" fmla="*/ 264 h 381"/>
                <a:gd name="T62" fmla="*/ 83 w 541"/>
                <a:gd name="T63" fmla="*/ 181 h 381"/>
                <a:gd name="T64" fmla="*/ 62 w 541"/>
                <a:gd name="T65" fmla="*/ 138 h 381"/>
                <a:gd name="T66" fmla="*/ 34 w 541"/>
                <a:gd name="T67" fmla="*/ 49 h 381"/>
                <a:gd name="T68" fmla="*/ 0 w 541"/>
                <a:gd name="T69" fmla="*/ 0 h 381"/>
                <a:gd name="T70" fmla="*/ 19 w 541"/>
                <a:gd name="T71" fmla="*/ 9 h 381"/>
                <a:gd name="T72" fmla="*/ 68 w 541"/>
                <a:gd name="T73" fmla="*/ 65 h 381"/>
                <a:gd name="T74" fmla="*/ 89 w 541"/>
                <a:gd name="T75" fmla="*/ 89 h 381"/>
                <a:gd name="T76" fmla="*/ 135 w 541"/>
                <a:gd name="T77" fmla="*/ 166 h 381"/>
                <a:gd name="T78" fmla="*/ 163 w 541"/>
                <a:gd name="T79" fmla="*/ 209 h 381"/>
                <a:gd name="T80" fmla="*/ 200 w 541"/>
                <a:gd name="T81" fmla="*/ 283 h 381"/>
                <a:gd name="T82" fmla="*/ 224 w 541"/>
                <a:gd name="T83" fmla="*/ 289 h 381"/>
                <a:gd name="T84" fmla="*/ 267 w 541"/>
                <a:gd name="T85" fmla="*/ 283 h 381"/>
                <a:gd name="T86" fmla="*/ 286 w 541"/>
                <a:gd name="T87" fmla="*/ 283 h 381"/>
                <a:gd name="T88" fmla="*/ 301 w 541"/>
                <a:gd name="T89" fmla="*/ 264 h 381"/>
                <a:gd name="T90" fmla="*/ 307 w 541"/>
                <a:gd name="T91" fmla="*/ 255 h 381"/>
                <a:gd name="T92" fmla="*/ 335 w 541"/>
                <a:gd name="T93" fmla="*/ 264 h 381"/>
                <a:gd name="T94" fmla="*/ 350 w 541"/>
                <a:gd name="T95" fmla="*/ 261 h 381"/>
                <a:gd name="T96" fmla="*/ 384 w 541"/>
                <a:gd name="T97" fmla="*/ 215 h 381"/>
                <a:gd name="T98" fmla="*/ 390 w 541"/>
                <a:gd name="T99" fmla="*/ 215 h 381"/>
                <a:gd name="T100" fmla="*/ 424 w 541"/>
                <a:gd name="T101" fmla="*/ 255 h 381"/>
                <a:gd name="T102" fmla="*/ 458 w 541"/>
                <a:gd name="T103" fmla="*/ 304 h 381"/>
                <a:gd name="T104" fmla="*/ 467 w 541"/>
                <a:gd name="T105" fmla="*/ 316 h 381"/>
                <a:gd name="T106" fmla="*/ 507 w 541"/>
                <a:gd name="T107" fmla="*/ 264 h 381"/>
                <a:gd name="T108" fmla="*/ 433 w 541"/>
                <a:gd name="T109" fmla="*/ 132 h 381"/>
                <a:gd name="T110" fmla="*/ 424 w 541"/>
                <a:gd name="T111" fmla="*/ 111 h 381"/>
                <a:gd name="T112" fmla="*/ 418 w 541"/>
                <a:gd name="T113" fmla="*/ 98 h 381"/>
                <a:gd name="T114" fmla="*/ 412 w 541"/>
                <a:gd name="T115" fmla="*/ 83 h 381"/>
                <a:gd name="T116" fmla="*/ 418 w 541"/>
                <a:gd name="T117" fmla="*/ 98 h 381"/>
                <a:gd name="T118" fmla="*/ 461 w 541"/>
                <a:gd name="T119" fmla="*/ 117 h 381"/>
                <a:gd name="T120" fmla="*/ 485 w 541"/>
                <a:gd name="T121" fmla="*/ 83 h 38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1"/>
                <a:gd name="T184" fmla="*/ 0 h 381"/>
                <a:gd name="T185" fmla="*/ 541 w 541"/>
                <a:gd name="T186" fmla="*/ 381 h 38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1" h="381">
                  <a:moveTo>
                    <a:pt x="485" y="83"/>
                  </a:moveTo>
                  <a:lnTo>
                    <a:pt x="488" y="92"/>
                  </a:lnTo>
                  <a:lnTo>
                    <a:pt x="488" y="98"/>
                  </a:lnTo>
                  <a:lnTo>
                    <a:pt x="485" y="98"/>
                  </a:lnTo>
                  <a:lnTo>
                    <a:pt x="473" y="104"/>
                  </a:lnTo>
                  <a:lnTo>
                    <a:pt x="461" y="123"/>
                  </a:lnTo>
                  <a:lnTo>
                    <a:pt x="452" y="132"/>
                  </a:lnTo>
                  <a:lnTo>
                    <a:pt x="452" y="151"/>
                  </a:lnTo>
                  <a:lnTo>
                    <a:pt x="461" y="178"/>
                  </a:lnTo>
                  <a:lnTo>
                    <a:pt x="467" y="200"/>
                  </a:lnTo>
                  <a:lnTo>
                    <a:pt x="488" y="221"/>
                  </a:lnTo>
                  <a:lnTo>
                    <a:pt x="507" y="255"/>
                  </a:lnTo>
                  <a:lnTo>
                    <a:pt x="516" y="283"/>
                  </a:lnTo>
                  <a:lnTo>
                    <a:pt x="522" y="289"/>
                  </a:lnTo>
                  <a:lnTo>
                    <a:pt x="528" y="298"/>
                  </a:lnTo>
                  <a:lnTo>
                    <a:pt x="534" y="316"/>
                  </a:lnTo>
                  <a:lnTo>
                    <a:pt x="541" y="332"/>
                  </a:lnTo>
                  <a:lnTo>
                    <a:pt x="528" y="353"/>
                  </a:lnTo>
                  <a:lnTo>
                    <a:pt x="516" y="366"/>
                  </a:lnTo>
                  <a:lnTo>
                    <a:pt x="501" y="366"/>
                  </a:lnTo>
                  <a:lnTo>
                    <a:pt x="488" y="366"/>
                  </a:lnTo>
                  <a:lnTo>
                    <a:pt x="485" y="366"/>
                  </a:lnTo>
                  <a:lnTo>
                    <a:pt x="467" y="350"/>
                  </a:lnTo>
                  <a:lnTo>
                    <a:pt x="458" y="338"/>
                  </a:lnTo>
                  <a:lnTo>
                    <a:pt x="452" y="332"/>
                  </a:lnTo>
                  <a:lnTo>
                    <a:pt x="452" y="338"/>
                  </a:lnTo>
                  <a:lnTo>
                    <a:pt x="452" y="350"/>
                  </a:lnTo>
                  <a:lnTo>
                    <a:pt x="452" y="366"/>
                  </a:lnTo>
                  <a:lnTo>
                    <a:pt x="439" y="372"/>
                  </a:lnTo>
                  <a:lnTo>
                    <a:pt x="424" y="378"/>
                  </a:lnTo>
                  <a:lnTo>
                    <a:pt x="399" y="381"/>
                  </a:lnTo>
                  <a:lnTo>
                    <a:pt x="384" y="372"/>
                  </a:lnTo>
                  <a:lnTo>
                    <a:pt x="372" y="353"/>
                  </a:lnTo>
                  <a:lnTo>
                    <a:pt x="369" y="350"/>
                  </a:lnTo>
                  <a:lnTo>
                    <a:pt x="363" y="359"/>
                  </a:lnTo>
                  <a:lnTo>
                    <a:pt x="350" y="366"/>
                  </a:lnTo>
                  <a:lnTo>
                    <a:pt x="329" y="372"/>
                  </a:lnTo>
                  <a:lnTo>
                    <a:pt x="307" y="366"/>
                  </a:lnTo>
                  <a:lnTo>
                    <a:pt x="301" y="366"/>
                  </a:lnTo>
                  <a:lnTo>
                    <a:pt x="234" y="372"/>
                  </a:lnTo>
                  <a:lnTo>
                    <a:pt x="200" y="359"/>
                  </a:lnTo>
                  <a:lnTo>
                    <a:pt x="184" y="350"/>
                  </a:lnTo>
                  <a:lnTo>
                    <a:pt x="178" y="332"/>
                  </a:lnTo>
                  <a:lnTo>
                    <a:pt x="163" y="316"/>
                  </a:lnTo>
                  <a:lnTo>
                    <a:pt x="151" y="298"/>
                  </a:lnTo>
                  <a:lnTo>
                    <a:pt x="135" y="264"/>
                  </a:lnTo>
                  <a:lnTo>
                    <a:pt x="114" y="221"/>
                  </a:lnTo>
                  <a:lnTo>
                    <a:pt x="83" y="181"/>
                  </a:lnTo>
                  <a:lnTo>
                    <a:pt x="62" y="138"/>
                  </a:lnTo>
                  <a:lnTo>
                    <a:pt x="46" y="77"/>
                  </a:lnTo>
                  <a:lnTo>
                    <a:pt x="34" y="49"/>
                  </a:lnTo>
                  <a:lnTo>
                    <a:pt x="0" y="0"/>
                  </a:lnTo>
                  <a:lnTo>
                    <a:pt x="19" y="9"/>
                  </a:lnTo>
                  <a:lnTo>
                    <a:pt x="46" y="43"/>
                  </a:lnTo>
                  <a:lnTo>
                    <a:pt x="68" y="65"/>
                  </a:lnTo>
                  <a:lnTo>
                    <a:pt x="89" y="89"/>
                  </a:lnTo>
                  <a:lnTo>
                    <a:pt x="114" y="126"/>
                  </a:lnTo>
                  <a:lnTo>
                    <a:pt x="135" y="166"/>
                  </a:lnTo>
                  <a:lnTo>
                    <a:pt x="163" y="209"/>
                  </a:lnTo>
                  <a:lnTo>
                    <a:pt x="184" y="261"/>
                  </a:lnTo>
                  <a:lnTo>
                    <a:pt x="200" y="283"/>
                  </a:lnTo>
                  <a:lnTo>
                    <a:pt x="224" y="289"/>
                  </a:lnTo>
                  <a:lnTo>
                    <a:pt x="240" y="283"/>
                  </a:lnTo>
                  <a:lnTo>
                    <a:pt x="267" y="283"/>
                  </a:lnTo>
                  <a:lnTo>
                    <a:pt x="286" y="283"/>
                  </a:lnTo>
                  <a:lnTo>
                    <a:pt x="295" y="270"/>
                  </a:lnTo>
                  <a:lnTo>
                    <a:pt x="301" y="264"/>
                  </a:lnTo>
                  <a:lnTo>
                    <a:pt x="307" y="255"/>
                  </a:lnTo>
                  <a:lnTo>
                    <a:pt x="316" y="255"/>
                  </a:lnTo>
                  <a:lnTo>
                    <a:pt x="335" y="264"/>
                  </a:lnTo>
                  <a:lnTo>
                    <a:pt x="350" y="261"/>
                  </a:lnTo>
                  <a:lnTo>
                    <a:pt x="372" y="237"/>
                  </a:lnTo>
                  <a:lnTo>
                    <a:pt x="384" y="215"/>
                  </a:lnTo>
                  <a:lnTo>
                    <a:pt x="390" y="215"/>
                  </a:lnTo>
                  <a:lnTo>
                    <a:pt x="399" y="233"/>
                  </a:lnTo>
                  <a:lnTo>
                    <a:pt x="424" y="255"/>
                  </a:lnTo>
                  <a:lnTo>
                    <a:pt x="439" y="283"/>
                  </a:lnTo>
                  <a:lnTo>
                    <a:pt x="458" y="304"/>
                  </a:lnTo>
                  <a:lnTo>
                    <a:pt x="467" y="316"/>
                  </a:lnTo>
                  <a:lnTo>
                    <a:pt x="495" y="310"/>
                  </a:lnTo>
                  <a:lnTo>
                    <a:pt x="507" y="264"/>
                  </a:lnTo>
                  <a:lnTo>
                    <a:pt x="433" y="132"/>
                  </a:lnTo>
                  <a:lnTo>
                    <a:pt x="424" y="117"/>
                  </a:lnTo>
                  <a:lnTo>
                    <a:pt x="424" y="111"/>
                  </a:lnTo>
                  <a:lnTo>
                    <a:pt x="418" y="98"/>
                  </a:lnTo>
                  <a:lnTo>
                    <a:pt x="412" y="83"/>
                  </a:lnTo>
                  <a:lnTo>
                    <a:pt x="418" y="98"/>
                  </a:lnTo>
                  <a:lnTo>
                    <a:pt x="439" y="123"/>
                  </a:lnTo>
                  <a:lnTo>
                    <a:pt x="461" y="117"/>
                  </a:lnTo>
                  <a:lnTo>
                    <a:pt x="479" y="92"/>
                  </a:lnTo>
                  <a:lnTo>
                    <a:pt x="485" y="83"/>
                  </a:lnTo>
                  <a:close/>
                </a:path>
              </a:pathLst>
            </a:custGeom>
            <a:solidFill>
              <a:srgbClr val="66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54" name="Freeform 419"/>
            <p:cNvSpPr>
              <a:spLocks/>
            </p:cNvSpPr>
            <p:nvPr/>
          </p:nvSpPr>
          <p:spPr bwMode="auto">
            <a:xfrm>
              <a:off x="4618" y="3770"/>
              <a:ext cx="212" cy="160"/>
            </a:xfrm>
            <a:custGeom>
              <a:avLst/>
              <a:gdLst>
                <a:gd name="T0" fmla="*/ 83 w 212"/>
                <a:gd name="T1" fmla="*/ 123 h 160"/>
                <a:gd name="T2" fmla="*/ 71 w 212"/>
                <a:gd name="T3" fmla="*/ 111 h 160"/>
                <a:gd name="T4" fmla="*/ 49 w 212"/>
                <a:gd name="T5" fmla="*/ 83 h 160"/>
                <a:gd name="T6" fmla="*/ 22 w 212"/>
                <a:gd name="T7" fmla="*/ 55 h 160"/>
                <a:gd name="T8" fmla="*/ 0 w 212"/>
                <a:gd name="T9" fmla="*/ 40 h 160"/>
                <a:gd name="T10" fmla="*/ 0 w 212"/>
                <a:gd name="T11" fmla="*/ 40 h 160"/>
                <a:gd name="T12" fmla="*/ 0 w 212"/>
                <a:gd name="T13" fmla="*/ 15 h 160"/>
                <a:gd name="T14" fmla="*/ 6 w 212"/>
                <a:gd name="T15" fmla="*/ 0 h 160"/>
                <a:gd name="T16" fmla="*/ 34 w 212"/>
                <a:gd name="T17" fmla="*/ 6 h 160"/>
                <a:gd name="T18" fmla="*/ 34 w 212"/>
                <a:gd name="T19" fmla="*/ 6 h 160"/>
                <a:gd name="T20" fmla="*/ 62 w 212"/>
                <a:gd name="T21" fmla="*/ 28 h 160"/>
                <a:gd name="T22" fmla="*/ 95 w 212"/>
                <a:gd name="T23" fmla="*/ 49 h 160"/>
                <a:gd name="T24" fmla="*/ 126 w 212"/>
                <a:gd name="T25" fmla="*/ 71 h 160"/>
                <a:gd name="T26" fmla="*/ 160 w 212"/>
                <a:gd name="T27" fmla="*/ 89 h 160"/>
                <a:gd name="T28" fmla="*/ 181 w 212"/>
                <a:gd name="T29" fmla="*/ 104 h 160"/>
                <a:gd name="T30" fmla="*/ 181 w 212"/>
                <a:gd name="T31" fmla="*/ 104 h 160"/>
                <a:gd name="T32" fmla="*/ 200 w 212"/>
                <a:gd name="T33" fmla="*/ 117 h 160"/>
                <a:gd name="T34" fmla="*/ 212 w 212"/>
                <a:gd name="T35" fmla="*/ 126 h 160"/>
                <a:gd name="T36" fmla="*/ 200 w 212"/>
                <a:gd name="T37" fmla="*/ 123 h 160"/>
                <a:gd name="T38" fmla="*/ 200 w 212"/>
                <a:gd name="T39" fmla="*/ 123 h 160"/>
                <a:gd name="T40" fmla="*/ 172 w 212"/>
                <a:gd name="T41" fmla="*/ 117 h 160"/>
                <a:gd name="T42" fmla="*/ 154 w 212"/>
                <a:gd name="T43" fmla="*/ 111 h 160"/>
                <a:gd name="T44" fmla="*/ 151 w 212"/>
                <a:gd name="T45" fmla="*/ 123 h 160"/>
                <a:gd name="T46" fmla="*/ 151 w 212"/>
                <a:gd name="T47" fmla="*/ 123 h 160"/>
                <a:gd name="T48" fmla="*/ 154 w 212"/>
                <a:gd name="T49" fmla="*/ 150 h 160"/>
                <a:gd name="T50" fmla="*/ 145 w 212"/>
                <a:gd name="T51" fmla="*/ 160 h 160"/>
                <a:gd name="T52" fmla="*/ 83 w 212"/>
                <a:gd name="T53" fmla="*/ 123 h 1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12"/>
                <a:gd name="T82" fmla="*/ 0 h 160"/>
                <a:gd name="T83" fmla="*/ 212 w 212"/>
                <a:gd name="T84" fmla="*/ 160 h 16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12" h="160">
                  <a:moveTo>
                    <a:pt x="83" y="123"/>
                  </a:moveTo>
                  <a:lnTo>
                    <a:pt x="71" y="111"/>
                  </a:lnTo>
                  <a:lnTo>
                    <a:pt x="49" y="83"/>
                  </a:lnTo>
                  <a:lnTo>
                    <a:pt x="22" y="55"/>
                  </a:lnTo>
                  <a:lnTo>
                    <a:pt x="0" y="40"/>
                  </a:lnTo>
                  <a:lnTo>
                    <a:pt x="0" y="15"/>
                  </a:lnTo>
                  <a:lnTo>
                    <a:pt x="6" y="0"/>
                  </a:lnTo>
                  <a:lnTo>
                    <a:pt x="34" y="6"/>
                  </a:lnTo>
                  <a:lnTo>
                    <a:pt x="62" y="28"/>
                  </a:lnTo>
                  <a:lnTo>
                    <a:pt x="95" y="49"/>
                  </a:lnTo>
                  <a:lnTo>
                    <a:pt x="126" y="71"/>
                  </a:lnTo>
                  <a:lnTo>
                    <a:pt x="160" y="89"/>
                  </a:lnTo>
                  <a:lnTo>
                    <a:pt x="181" y="104"/>
                  </a:lnTo>
                  <a:lnTo>
                    <a:pt x="200" y="117"/>
                  </a:lnTo>
                  <a:lnTo>
                    <a:pt x="212" y="126"/>
                  </a:lnTo>
                  <a:lnTo>
                    <a:pt x="200" y="123"/>
                  </a:lnTo>
                  <a:lnTo>
                    <a:pt x="172" y="117"/>
                  </a:lnTo>
                  <a:lnTo>
                    <a:pt x="154" y="111"/>
                  </a:lnTo>
                  <a:lnTo>
                    <a:pt x="151" y="123"/>
                  </a:lnTo>
                  <a:lnTo>
                    <a:pt x="154" y="150"/>
                  </a:lnTo>
                  <a:lnTo>
                    <a:pt x="145" y="160"/>
                  </a:lnTo>
                  <a:lnTo>
                    <a:pt x="83" y="123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55" name="Freeform 420"/>
            <p:cNvSpPr>
              <a:spLocks/>
            </p:cNvSpPr>
            <p:nvPr/>
          </p:nvSpPr>
          <p:spPr bwMode="auto">
            <a:xfrm>
              <a:off x="4634" y="3779"/>
              <a:ext cx="178" cy="135"/>
            </a:xfrm>
            <a:custGeom>
              <a:avLst/>
              <a:gdLst>
                <a:gd name="T0" fmla="*/ 0 w 178"/>
                <a:gd name="T1" fmla="*/ 31 h 135"/>
                <a:gd name="T2" fmla="*/ 0 w 178"/>
                <a:gd name="T3" fmla="*/ 12 h 135"/>
                <a:gd name="T4" fmla="*/ 6 w 178"/>
                <a:gd name="T5" fmla="*/ 0 h 135"/>
                <a:gd name="T6" fmla="*/ 33 w 178"/>
                <a:gd name="T7" fmla="*/ 12 h 135"/>
                <a:gd name="T8" fmla="*/ 33 w 178"/>
                <a:gd name="T9" fmla="*/ 12 h 135"/>
                <a:gd name="T10" fmla="*/ 73 w 178"/>
                <a:gd name="T11" fmla="*/ 34 h 135"/>
                <a:gd name="T12" fmla="*/ 116 w 178"/>
                <a:gd name="T13" fmla="*/ 62 h 135"/>
                <a:gd name="T14" fmla="*/ 150 w 178"/>
                <a:gd name="T15" fmla="*/ 80 h 135"/>
                <a:gd name="T16" fmla="*/ 150 w 178"/>
                <a:gd name="T17" fmla="*/ 80 h 135"/>
                <a:gd name="T18" fmla="*/ 172 w 178"/>
                <a:gd name="T19" fmla="*/ 95 h 135"/>
                <a:gd name="T20" fmla="*/ 178 w 178"/>
                <a:gd name="T21" fmla="*/ 108 h 135"/>
                <a:gd name="T22" fmla="*/ 165 w 178"/>
                <a:gd name="T23" fmla="*/ 114 h 135"/>
                <a:gd name="T24" fmla="*/ 165 w 178"/>
                <a:gd name="T25" fmla="*/ 114 h 135"/>
                <a:gd name="T26" fmla="*/ 144 w 178"/>
                <a:gd name="T27" fmla="*/ 102 h 135"/>
                <a:gd name="T28" fmla="*/ 135 w 178"/>
                <a:gd name="T29" fmla="*/ 95 h 135"/>
                <a:gd name="T30" fmla="*/ 135 w 178"/>
                <a:gd name="T31" fmla="*/ 114 h 135"/>
                <a:gd name="T32" fmla="*/ 135 w 178"/>
                <a:gd name="T33" fmla="*/ 114 h 135"/>
                <a:gd name="T34" fmla="*/ 138 w 178"/>
                <a:gd name="T35" fmla="*/ 129 h 135"/>
                <a:gd name="T36" fmla="*/ 129 w 178"/>
                <a:gd name="T37" fmla="*/ 135 h 135"/>
                <a:gd name="T38" fmla="*/ 82 w 178"/>
                <a:gd name="T39" fmla="*/ 114 h 135"/>
                <a:gd name="T40" fmla="*/ 82 w 178"/>
                <a:gd name="T41" fmla="*/ 114 h 135"/>
                <a:gd name="T42" fmla="*/ 73 w 178"/>
                <a:gd name="T43" fmla="*/ 102 h 135"/>
                <a:gd name="T44" fmla="*/ 52 w 178"/>
                <a:gd name="T45" fmla="*/ 74 h 135"/>
                <a:gd name="T46" fmla="*/ 24 w 178"/>
                <a:gd name="T47" fmla="*/ 46 h 135"/>
                <a:gd name="T48" fmla="*/ 0 w 178"/>
                <a:gd name="T49" fmla="*/ 31 h 1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8"/>
                <a:gd name="T76" fmla="*/ 0 h 135"/>
                <a:gd name="T77" fmla="*/ 178 w 178"/>
                <a:gd name="T78" fmla="*/ 135 h 1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8" h="135">
                  <a:moveTo>
                    <a:pt x="0" y="31"/>
                  </a:moveTo>
                  <a:lnTo>
                    <a:pt x="0" y="12"/>
                  </a:lnTo>
                  <a:lnTo>
                    <a:pt x="6" y="0"/>
                  </a:lnTo>
                  <a:lnTo>
                    <a:pt x="33" y="12"/>
                  </a:lnTo>
                  <a:lnTo>
                    <a:pt x="73" y="34"/>
                  </a:lnTo>
                  <a:lnTo>
                    <a:pt x="116" y="62"/>
                  </a:lnTo>
                  <a:lnTo>
                    <a:pt x="150" y="80"/>
                  </a:lnTo>
                  <a:lnTo>
                    <a:pt x="172" y="95"/>
                  </a:lnTo>
                  <a:lnTo>
                    <a:pt x="178" y="108"/>
                  </a:lnTo>
                  <a:lnTo>
                    <a:pt x="165" y="114"/>
                  </a:lnTo>
                  <a:lnTo>
                    <a:pt x="144" y="102"/>
                  </a:lnTo>
                  <a:lnTo>
                    <a:pt x="135" y="95"/>
                  </a:lnTo>
                  <a:lnTo>
                    <a:pt x="135" y="114"/>
                  </a:lnTo>
                  <a:lnTo>
                    <a:pt x="138" y="129"/>
                  </a:lnTo>
                  <a:lnTo>
                    <a:pt x="129" y="135"/>
                  </a:lnTo>
                  <a:lnTo>
                    <a:pt x="82" y="114"/>
                  </a:lnTo>
                  <a:lnTo>
                    <a:pt x="73" y="102"/>
                  </a:lnTo>
                  <a:lnTo>
                    <a:pt x="52" y="74"/>
                  </a:lnTo>
                  <a:lnTo>
                    <a:pt x="24" y="46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9E6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56" name="Freeform 421"/>
            <p:cNvSpPr>
              <a:spLocks/>
            </p:cNvSpPr>
            <p:nvPr/>
          </p:nvSpPr>
          <p:spPr bwMode="auto">
            <a:xfrm>
              <a:off x="4652" y="3785"/>
              <a:ext cx="144" cy="111"/>
            </a:xfrm>
            <a:custGeom>
              <a:avLst/>
              <a:gdLst>
                <a:gd name="T0" fmla="*/ 0 w 144"/>
                <a:gd name="T1" fmla="*/ 40 h 111"/>
                <a:gd name="T2" fmla="*/ 0 w 144"/>
                <a:gd name="T3" fmla="*/ 19 h 111"/>
                <a:gd name="T4" fmla="*/ 0 w 144"/>
                <a:gd name="T5" fmla="*/ 0 h 111"/>
                <a:gd name="T6" fmla="*/ 15 w 144"/>
                <a:gd name="T7" fmla="*/ 6 h 111"/>
                <a:gd name="T8" fmla="*/ 15 w 144"/>
                <a:gd name="T9" fmla="*/ 6 h 111"/>
                <a:gd name="T10" fmla="*/ 55 w 144"/>
                <a:gd name="T11" fmla="*/ 28 h 111"/>
                <a:gd name="T12" fmla="*/ 92 w 144"/>
                <a:gd name="T13" fmla="*/ 56 h 111"/>
                <a:gd name="T14" fmla="*/ 117 w 144"/>
                <a:gd name="T15" fmla="*/ 74 h 111"/>
                <a:gd name="T16" fmla="*/ 117 w 144"/>
                <a:gd name="T17" fmla="*/ 74 h 111"/>
                <a:gd name="T18" fmla="*/ 138 w 144"/>
                <a:gd name="T19" fmla="*/ 83 h 111"/>
                <a:gd name="T20" fmla="*/ 144 w 144"/>
                <a:gd name="T21" fmla="*/ 89 h 111"/>
                <a:gd name="T22" fmla="*/ 132 w 144"/>
                <a:gd name="T23" fmla="*/ 89 h 111"/>
                <a:gd name="T24" fmla="*/ 132 w 144"/>
                <a:gd name="T25" fmla="*/ 89 h 111"/>
                <a:gd name="T26" fmla="*/ 117 w 144"/>
                <a:gd name="T27" fmla="*/ 83 h 111"/>
                <a:gd name="T28" fmla="*/ 104 w 144"/>
                <a:gd name="T29" fmla="*/ 83 h 111"/>
                <a:gd name="T30" fmla="*/ 98 w 144"/>
                <a:gd name="T31" fmla="*/ 89 h 111"/>
                <a:gd name="T32" fmla="*/ 98 w 144"/>
                <a:gd name="T33" fmla="*/ 89 h 111"/>
                <a:gd name="T34" fmla="*/ 111 w 144"/>
                <a:gd name="T35" fmla="*/ 108 h 111"/>
                <a:gd name="T36" fmla="*/ 104 w 144"/>
                <a:gd name="T37" fmla="*/ 111 h 111"/>
                <a:gd name="T38" fmla="*/ 64 w 144"/>
                <a:gd name="T39" fmla="*/ 89 h 111"/>
                <a:gd name="T40" fmla="*/ 64 w 144"/>
                <a:gd name="T41" fmla="*/ 89 h 111"/>
                <a:gd name="T42" fmla="*/ 55 w 144"/>
                <a:gd name="T43" fmla="*/ 80 h 111"/>
                <a:gd name="T44" fmla="*/ 28 w 144"/>
                <a:gd name="T45" fmla="*/ 53 h 111"/>
                <a:gd name="T46" fmla="*/ 0 w 144"/>
                <a:gd name="T47" fmla="*/ 40 h 1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4"/>
                <a:gd name="T73" fmla="*/ 0 h 111"/>
                <a:gd name="T74" fmla="*/ 144 w 144"/>
                <a:gd name="T75" fmla="*/ 111 h 1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4" h="111">
                  <a:moveTo>
                    <a:pt x="0" y="4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5" y="6"/>
                  </a:lnTo>
                  <a:lnTo>
                    <a:pt x="55" y="28"/>
                  </a:lnTo>
                  <a:lnTo>
                    <a:pt x="92" y="56"/>
                  </a:lnTo>
                  <a:lnTo>
                    <a:pt x="117" y="74"/>
                  </a:lnTo>
                  <a:lnTo>
                    <a:pt x="138" y="83"/>
                  </a:lnTo>
                  <a:lnTo>
                    <a:pt x="144" y="89"/>
                  </a:lnTo>
                  <a:lnTo>
                    <a:pt x="132" y="89"/>
                  </a:lnTo>
                  <a:lnTo>
                    <a:pt x="117" y="83"/>
                  </a:lnTo>
                  <a:lnTo>
                    <a:pt x="104" y="83"/>
                  </a:lnTo>
                  <a:lnTo>
                    <a:pt x="98" y="89"/>
                  </a:lnTo>
                  <a:lnTo>
                    <a:pt x="111" y="108"/>
                  </a:lnTo>
                  <a:lnTo>
                    <a:pt x="104" y="111"/>
                  </a:lnTo>
                  <a:lnTo>
                    <a:pt x="64" y="89"/>
                  </a:lnTo>
                  <a:lnTo>
                    <a:pt x="55" y="80"/>
                  </a:lnTo>
                  <a:lnTo>
                    <a:pt x="28" y="5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AC6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57" name="Freeform 422"/>
            <p:cNvSpPr>
              <a:spLocks/>
            </p:cNvSpPr>
            <p:nvPr/>
          </p:nvSpPr>
          <p:spPr bwMode="auto">
            <a:xfrm>
              <a:off x="4667" y="3798"/>
              <a:ext cx="117" cy="83"/>
            </a:xfrm>
            <a:custGeom>
              <a:avLst/>
              <a:gdLst>
                <a:gd name="T0" fmla="*/ 0 w 117"/>
                <a:gd name="T1" fmla="*/ 27 h 83"/>
                <a:gd name="T2" fmla="*/ 0 w 117"/>
                <a:gd name="T3" fmla="*/ 12 h 83"/>
                <a:gd name="T4" fmla="*/ 6 w 117"/>
                <a:gd name="T5" fmla="*/ 0 h 83"/>
                <a:gd name="T6" fmla="*/ 19 w 117"/>
                <a:gd name="T7" fmla="*/ 12 h 83"/>
                <a:gd name="T8" fmla="*/ 19 w 117"/>
                <a:gd name="T9" fmla="*/ 12 h 83"/>
                <a:gd name="T10" fmla="*/ 46 w 117"/>
                <a:gd name="T11" fmla="*/ 21 h 83"/>
                <a:gd name="T12" fmla="*/ 77 w 117"/>
                <a:gd name="T13" fmla="*/ 43 h 83"/>
                <a:gd name="T14" fmla="*/ 102 w 117"/>
                <a:gd name="T15" fmla="*/ 61 h 83"/>
                <a:gd name="T16" fmla="*/ 102 w 117"/>
                <a:gd name="T17" fmla="*/ 61 h 83"/>
                <a:gd name="T18" fmla="*/ 111 w 117"/>
                <a:gd name="T19" fmla="*/ 61 h 83"/>
                <a:gd name="T20" fmla="*/ 117 w 117"/>
                <a:gd name="T21" fmla="*/ 70 h 83"/>
                <a:gd name="T22" fmla="*/ 102 w 117"/>
                <a:gd name="T23" fmla="*/ 76 h 83"/>
                <a:gd name="T24" fmla="*/ 102 w 117"/>
                <a:gd name="T25" fmla="*/ 76 h 83"/>
                <a:gd name="T26" fmla="*/ 89 w 117"/>
                <a:gd name="T27" fmla="*/ 67 h 83"/>
                <a:gd name="T28" fmla="*/ 83 w 117"/>
                <a:gd name="T29" fmla="*/ 67 h 83"/>
                <a:gd name="T30" fmla="*/ 83 w 117"/>
                <a:gd name="T31" fmla="*/ 76 h 83"/>
                <a:gd name="T32" fmla="*/ 83 w 117"/>
                <a:gd name="T33" fmla="*/ 76 h 83"/>
                <a:gd name="T34" fmla="*/ 89 w 117"/>
                <a:gd name="T35" fmla="*/ 83 h 83"/>
                <a:gd name="T36" fmla="*/ 77 w 117"/>
                <a:gd name="T37" fmla="*/ 83 h 83"/>
                <a:gd name="T38" fmla="*/ 49 w 117"/>
                <a:gd name="T39" fmla="*/ 61 h 83"/>
                <a:gd name="T40" fmla="*/ 49 w 117"/>
                <a:gd name="T41" fmla="*/ 61 h 83"/>
                <a:gd name="T42" fmla="*/ 40 w 117"/>
                <a:gd name="T43" fmla="*/ 49 h 83"/>
                <a:gd name="T44" fmla="*/ 22 w 117"/>
                <a:gd name="T45" fmla="*/ 40 h 83"/>
                <a:gd name="T46" fmla="*/ 0 w 117"/>
                <a:gd name="T47" fmla="*/ 27 h 8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83"/>
                <a:gd name="T74" fmla="*/ 117 w 117"/>
                <a:gd name="T75" fmla="*/ 83 h 8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83">
                  <a:moveTo>
                    <a:pt x="0" y="27"/>
                  </a:moveTo>
                  <a:lnTo>
                    <a:pt x="0" y="12"/>
                  </a:lnTo>
                  <a:lnTo>
                    <a:pt x="6" y="0"/>
                  </a:lnTo>
                  <a:lnTo>
                    <a:pt x="19" y="12"/>
                  </a:lnTo>
                  <a:lnTo>
                    <a:pt x="46" y="21"/>
                  </a:lnTo>
                  <a:lnTo>
                    <a:pt x="77" y="43"/>
                  </a:lnTo>
                  <a:lnTo>
                    <a:pt x="102" y="61"/>
                  </a:lnTo>
                  <a:lnTo>
                    <a:pt x="111" y="61"/>
                  </a:lnTo>
                  <a:lnTo>
                    <a:pt x="117" y="70"/>
                  </a:lnTo>
                  <a:lnTo>
                    <a:pt x="102" y="76"/>
                  </a:lnTo>
                  <a:lnTo>
                    <a:pt x="89" y="67"/>
                  </a:lnTo>
                  <a:lnTo>
                    <a:pt x="83" y="67"/>
                  </a:lnTo>
                  <a:lnTo>
                    <a:pt x="83" y="76"/>
                  </a:lnTo>
                  <a:lnTo>
                    <a:pt x="89" y="83"/>
                  </a:lnTo>
                  <a:lnTo>
                    <a:pt x="77" y="83"/>
                  </a:lnTo>
                  <a:lnTo>
                    <a:pt x="49" y="61"/>
                  </a:lnTo>
                  <a:lnTo>
                    <a:pt x="40" y="49"/>
                  </a:lnTo>
                  <a:lnTo>
                    <a:pt x="22" y="4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B97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58" name="Freeform 423"/>
            <p:cNvSpPr>
              <a:spLocks/>
            </p:cNvSpPr>
            <p:nvPr/>
          </p:nvSpPr>
          <p:spPr bwMode="auto">
            <a:xfrm>
              <a:off x="4686" y="3810"/>
              <a:ext cx="83" cy="58"/>
            </a:xfrm>
            <a:custGeom>
              <a:avLst/>
              <a:gdLst>
                <a:gd name="T0" fmla="*/ 30 w 83"/>
                <a:gd name="T1" fmla="*/ 49 h 58"/>
                <a:gd name="T2" fmla="*/ 27 w 83"/>
                <a:gd name="T3" fmla="*/ 37 h 58"/>
                <a:gd name="T4" fmla="*/ 15 w 83"/>
                <a:gd name="T5" fmla="*/ 28 h 58"/>
                <a:gd name="T6" fmla="*/ 0 w 83"/>
                <a:gd name="T7" fmla="*/ 15 h 58"/>
                <a:gd name="T8" fmla="*/ 0 w 83"/>
                <a:gd name="T9" fmla="*/ 15 h 58"/>
                <a:gd name="T10" fmla="*/ 0 w 83"/>
                <a:gd name="T11" fmla="*/ 3 h 58"/>
                <a:gd name="T12" fmla="*/ 3 w 83"/>
                <a:gd name="T13" fmla="*/ 0 h 58"/>
                <a:gd name="T14" fmla="*/ 15 w 83"/>
                <a:gd name="T15" fmla="*/ 0 h 58"/>
                <a:gd name="T16" fmla="*/ 15 w 83"/>
                <a:gd name="T17" fmla="*/ 0 h 58"/>
                <a:gd name="T18" fmla="*/ 30 w 83"/>
                <a:gd name="T19" fmla="*/ 9 h 58"/>
                <a:gd name="T20" fmla="*/ 55 w 83"/>
                <a:gd name="T21" fmla="*/ 28 h 58"/>
                <a:gd name="T22" fmla="*/ 64 w 83"/>
                <a:gd name="T23" fmla="*/ 31 h 58"/>
                <a:gd name="T24" fmla="*/ 64 w 83"/>
                <a:gd name="T25" fmla="*/ 31 h 58"/>
                <a:gd name="T26" fmla="*/ 77 w 83"/>
                <a:gd name="T27" fmla="*/ 37 h 58"/>
                <a:gd name="T28" fmla="*/ 83 w 83"/>
                <a:gd name="T29" fmla="*/ 49 h 58"/>
                <a:gd name="T30" fmla="*/ 83 w 83"/>
                <a:gd name="T31" fmla="*/ 49 h 58"/>
                <a:gd name="T32" fmla="*/ 83 w 83"/>
                <a:gd name="T33" fmla="*/ 49 h 58"/>
                <a:gd name="T34" fmla="*/ 70 w 83"/>
                <a:gd name="T35" fmla="*/ 43 h 58"/>
                <a:gd name="T36" fmla="*/ 58 w 83"/>
                <a:gd name="T37" fmla="*/ 43 h 58"/>
                <a:gd name="T38" fmla="*/ 64 w 83"/>
                <a:gd name="T39" fmla="*/ 49 h 58"/>
                <a:gd name="T40" fmla="*/ 64 w 83"/>
                <a:gd name="T41" fmla="*/ 49 h 58"/>
                <a:gd name="T42" fmla="*/ 64 w 83"/>
                <a:gd name="T43" fmla="*/ 55 h 58"/>
                <a:gd name="T44" fmla="*/ 55 w 83"/>
                <a:gd name="T45" fmla="*/ 58 h 58"/>
                <a:gd name="T46" fmla="*/ 30 w 83"/>
                <a:gd name="T47" fmla="*/ 49 h 5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"/>
                <a:gd name="T73" fmla="*/ 0 h 58"/>
                <a:gd name="T74" fmla="*/ 83 w 83"/>
                <a:gd name="T75" fmla="*/ 58 h 5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" h="58">
                  <a:moveTo>
                    <a:pt x="30" y="49"/>
                  </a:moveTo>
                  <a:lnTo>
                    <a:pt x="27" y="37"/>
                  </a:lnTo>
                  <a:lnTo>
                    <a:pt x="15" y="28"/>
                  </a:lnTo>
                  <a:lnTo>
                    <a:pt x="0" y="15"/>
                  </a:lnTo>
                  <a:lnTo>
                    <a:pt x="0" y="3"/>
                  </a:lnTo>
                  <a:lnTo>
                    <a:pt x="3" y="0"/>
                  </a:lnTo>
                  <a:lnTo>
                    <a:pt x="15" y="0"/>
                  </a:lnTo>
                  <a:lnTo>
                    <a:pt x="30" y="9"/>
                  </a:lnTo>
                  <a:lnTo>
                    <a:pt x="55" y="28"/>
                  </a:lnTo>
                  <a:lnTo>
                    <a:pt x="64" y="31"/>
                  </a:lnTo>
                  <a:lnTo>
                    <a:pt x="77" y="37"/>
                  </a:lnTo>
                  <a:lnTo>
                    <a:pt x="83" y="49"/>
                  </a:lnTo>
                  <a:lnTo>
                    <a:pt x="70" y="43"/>
                  </a:lnTo>
                  <a:lnTo>
                    <a:pt x="58" y="43"/>
                  </a:lnTo>
                  <a:lnTo>
                    <a:pt x="64" y="49"/>
                  </a:lnTo>
                  <a:lnTo>
                    <a:pt x="64" y="55"/>
                  </a:lnTo>
                  <a:lnTo>
                    <a:pt x="55" y="58"/>
                  </a:lnTo>
                  <a:lnTo>
                    <a:pt x="30" y="49"/>
                  </a:lnTo>
                  <a:close/>
                </a:path>
              </a:pathLst>
            </a:custGeom>
            <a:solidFill>
              <a:srgbClr val="C68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59" name="Freeform 424"/>
            <p:cNvSpPr>
              <a:spLocks/>
            </p:cNvSpPr>
            <p:nvPr/>
          </p:nvSpPr>
          <p:spPr bwMode="auto">
            <a:xfrm>
              <a:off x="4400" y="3724"/>
              <a:ext cx="541" cy="516"/>
            </a:xfrm>
            <a:custGeom>
              <a:avLst/>
              <a:gdLst>
                <a:gd name="T0" fmla="*/ 46 w 541"/>
                <a:gd name="T1" fmla="*/ 212 h 516"/>
                <a:gd name="T2" fmla="*/ 83 w 541"/>
                <a:gd name="T3" fmla="*/ 316 h 516"/>
                <a:gd name="T4" fmla="*/ 114 w 541"/>
                <a:gd name="T5" fmla="*/ 356 h 516"/>
                <a:gd name="T6" fmla="*/ 151 w 541"/>
                <a:gd name="T7" fmla="*/ 433 h 516"/>
                <a:gd name="T8" fmla="*/ 163 w 541"/>
                <a:gd name="T9" fmla="*/ 451 h 516"/>
                <a:gd name="T10" fmla="*/ 184 w 541"/>
                <a:gd name="T11" fmla="*/ 485 h 516"/>
                <a:gd name="T12" fmla="*/ 200 w 541"/>
                <a:gd name="T13" fmla="*/ 494 h 516"/>
                <a:gd name="T14" fmla="*/ 301 w 541"/>
                <a:gd name="T15" fmla="*/ 501 h 516"/>
                <a:gd name="T16" fmla="*/ 307 w 541"/>
                <a:gd name="T17" fmla="*/ 501 h 516"/>
                <a:gd name="T18" fmla="*/ 350 w 541"/>
                <a:gd name="T19" fmla="*/ 501 h 516"/>
                <a:gd name="T20" fmla="*/ 363 w 541"/>
                <a:gd name="T21" fmla="*/ 494 h 516"/>
                <a:gd name="T22" fmla="*/ 369 w 541"/>
                <a:gd name="T23" fmla="*/ 485 h 516"/>
                <a:gd name="T24" fmla="*/ 372 w 541"/>
                <a:gd name="T25" fmla="*/ 488 h 516"/>
                <a:gd name="T26" fmla="*/ 399 w 541"/>
                <a:gd name="T27" fmla="*/ 516 h 516"/>
                <a:gd name="T28" fmla="*/ 424 w 541"/>
                <a:gd name="T29" fmla="*/ 513 h 516"/>
                <a:gd name="T30" fmla="*/ 452 w 541"/>
                <a:gd name="T31" fmla="*/ 501 h 516"/>
                <a:gd name="T32" fmla="*/ 452 w 541"/>
                <a:gd name="T33" fmla="*/ 485 h 516"/>
                <a:gd name="T34" fmla="*/ 452 w 541"/>
                <a:gd name="T35" fmla="*/ 467 h 516"/>
                <a:gd name="T36" fmla="*/ 458 w 541"/>
                <a:gd name="T37" fmla="*/ 473 h 516"/>
                <a:gd name="T38" fmla="*/ 485 w 541"/>
                <a:gd name="T39" fmla="*/ 501 h 516"/>
                <a:gd name="T40" fmla="*/ 488 w 541"/>
                <a:gd name="T41" fmla="*/ 501 h 516"/>
                <a:gd name="T42" fmla="*/ 516 w 541"/>
                <a:gd name="T43" fmla="*/ 501 h 516"/>
                <a:gd name="T44" fmla="*/ 528 w 541"/>
                <a:gd name="T45" fmla="*/ 488 h 516"/>
                <a:gd name="T46" fmla="*/ 534 w 541"/>
                <a:gd name="T47" fmla="*/ 451 h 516"/>
                <a:gd name="T48" fmla="*/ 528 w 541"/>
                <a:gd name="T49" fmla="*/ 433 h 516"/>
                <a:gd name="T50" fmla="*/ 516 w 541"/>
                <a:gd name="T51" fmla="*/ 418 h 516"/>
                <a:gd name="T52" fmla="*/ 507 w 541"/>
                <a:gd name="T53" fmla="*/ 390 h 516"/>
                <a:gd name="T54" fmla="*/ 467 w 541"/>
                <a:gd name="T55" fmla="*/ 335 h 516"/>
                <a:gd name="T56" fmla="*/ 461 w 541"/>
                <a:gd name="T57" fmla="*/ 313 h 516"/>
                <a:gd name="T58" fmla="*/ 452 w 541"/>
                <a:gd name="T59" fmla="*/ 267 h 516"/>
                <a:gd name="T60" fmla="*/ 461 w 541"/>
                <a:gd name="T61" fmla="*/ 258 h 516"/>
                <a:gd name="T62" fmla="*/ 485 w 541"/>
                <a:gd name="T63" fmla="*/ 233 h 516"/>
                <a:gd name="T64" fmla="*/ 479 w 541"/>
                <a:gd name="T65" fmla="*/ 218 h 516"/>
                <a:gd name="T66" fmla="*/ 452 w 541"/>
                <a:gd name="T67" fmla="*/ 169 h 516"/>
                <a:gd name="T68" fmla="*/ 430 w 541"/>
                <a:gd name="T69" fmla="*/ 157 h 516"/>
                <a:gd name="T70" fmla="*/ 369 w 541"/>
                <a:gd name="T71" fmla="*/ 135 h 516"/>
                <a:gd name="T72" fmla="*/ 350 w 541"/>
                <a:gd name="T73" fmla="*/ 117 h 516"/>
                <a:gd name="T74" fmla="*/ 295 w 541"/>
                <a:gd name="T75" fmla="*/ 80 h 516"/>
                <a:gd name="T76" fmla="*/ 252 w 541"/>
                <a:gd name="T77" fmla="*/ 52 h 516"/>
                <a:gd name="T78" fmla="*/ 240 w 541"/>
                <a:gd name="T79" fmla="*/ 34 h 516"/>
                <a:gd name="T80" fmla="*/ 218 w 541"/>
                <a:gd name="T81" fmla="*/ 0 h 516"/>
                <a:gd name="T82" fmla="*/ 0 w 541"/>
                <a:gd name="T83" fmla="*/ 135 h 5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41"/>
                <a:gd name="T127" fmla="*/ 0 h 516"/>
                <a:gd name="T128" fmla="*/ 541 w 541"/>
                <a:gd name="T129" fmla="*/ 516 h 5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41" h="516">
                  <a:moveTo>
                    <a:pt x="34" y="184"/>
                  </a:moveTo>
                  <a:lnTo>
                    <a:pt x="46" y="212"/>
                  </a:lnTo>
                  <a:lnTo>
                    <a:pt x="62" y="273"/>
                  </a:lnTo>
                  <a:lnTo>
                    <a:pt x="83" y="316"/>
                  </a:lnTo>
                  <a:lnTo>
                    <a:pt x="114" y="356"/>
                  </a:lnTo>
                  <a:lnTo>
                    <a:pt x="135" y="399"/>
                  </a:lnTo>
                  <a:lnTo>
                    <a:pt x="151" y="433"/>
                  </a:lnTo>
                  <a:lnTo>
                    <a:pt x="163" y="451"/>
                  </a:lnTo>
                  <a:lnTo>
                    <a:pt x="178" y="467"/>
                  </a:lnTo>
                  <a:lnTo>
                    <a:pt x="184" y="485"/>
                  </a:lnTo>
                  <a:lnTo>
                    <a:pt x="200" y="494"/>
                  </a:lnTo>
                  <a:lnTo>
                    <a:pt x="234" y="507"/>
                  </a:lnTo>
                  <a:lnTo>
                    <a:pt x="301" y="501"/>
                  </a:lnTo>
                  <a:lnTo>
                    <a:pt x="307" y="501"/>
                  </a:lnTo>
                  <a:lnTo>
                    <a:pt x="329" y="507"/>
                  </a:lnTo>
                  <a:lnTo>
                    <a:pt x="350" y="501"/>
                  </a:lnTo>
                  <a:lnTo>
                    <a:pt x="363" y="494"/>
                  </a:lnTo>
                  <a:lnTo>
                    <a:pt x="369" y="485"/>
                  </a:lnTo>
                  <a:lnTo>
                    <a:pt x="372" y="488"/>
                  </a:lnTo>
                  <a:lnTo>
                    <a:pt x="384" y="507"/>
                  </a:lnTo>
                  <a:lnTo>
                    <a:pt x="399" y="516"/>
                  </a:lnTo>
                  <a:lnTo>
                    <a:pt x="424" y="513"/>
                  </a:lnTo>
                  <a:lnTo>
                    <a:pt x="439" y="507"/>
                  </a:lnTo>
                  <a:lnTo>
                    <a:pt x="452" y="501"/>
                  </a:lnTo>
                  <a:lnTo>
                    <a:pt x="452" y="485"/>
                  </a:lnTo>
                  <a:lnTo>
                    <a:pt x="452" y="473"/>
                  </a:lnTo>
                  <a:lnTo>
                    <a:pt x="452" y="467"/>
                  </a:lnTo>
                  <a:lnTo>
                    <a:pt x="458" y="473"/>
                  </a:lnTo>
                  <a:lnTo>
                    <a:pt x="467" y="485"/>
                  </a:lnTo>
                  <a:lnTo>
                    <a:pt x="485" y="501"/>
                  </a:lnTo>
                  <a:lnTo>
                    <a:pt x="488" y="501"/>
                  </a:lnTo>
                  <a:lnTo>
                    <a:pt x="501" y="501"/>
                  </a:lnTo>
                  <a:lnTo>
                    <a:pt x="516" y="501"/>
                  </a:lnTo>
                  <a:lnTo>
                    <a:pt x="528" y="488"/>
                  </a:lnTo>
                  <a:lnTo>
                    <a:pt x="541" y="467"/>
                  </a:lnTo>
                  <a:lnTo>
                    <a:pt x="534" y="451"/>
                  </a:lnTo>
                  <a:lnTo>
                    <a:pt x="528" y="433"/>
                  </a:lnTo>
                  <a:lnTo>
                    <a:pt x="522" y="424"/>
                  </a:lnTo>
                  <a:lnTo>
                    <a:pt x="516" y="418"/>
                  </a:lnTo>
                  <a:lnTo>
                    <a:pt x="507" y="390"/>
                  </a:lnTo>
                  <a:lnTo>
                    <a:pt x="488" y="356"/>
                  </a:lnTo>
                  <a:lnTo>
                    <a:pt x="467" y="335"/>
                  </a:lnTo>
                  <a:lnTo>
                    <a:pt x="461" y="313"/>
                  </a:lnTo>
                  <a:lnTo>
                    <a:pt x="452" y="286"/>
                  </a:lnTo>
                  <a:lnTo>
                    <a:pt x="452" y="267"/>
                  </a:lnTo>
                  <a:lnTo>
                    <a:pt x="461" y="258"/>
                  </a:lnTo>
                  <a:lnTo>
                    <a:pt x="473" y="239"/>
                  </a:lnTo>
                  <a:lnTo>
                    <a:pt x="485" y="233"/>
                  </a:lnTo>
                  <a:lnTo>
                    <a:pt x="479" y="218"/>
                  </a:lnTo>
                  <a:lnTo>
                    <a:pt x="467" y="190"/>
                  </a:lnTo>
                  <a:lnTo>
                    <a:pt x="452" y="169"/>
                  </a:lnTo>
                  <a:lnTo>
                    <a:pt x="430" y="157"/>
                  </a:lnTo>
                  <a:lnTo>
                    <a:pt x="399" y="141"/>
                  </a:lnTo>
                  <a:lnTo>
                    <a:pt x="369" y="135"/>
                  </a:lnTo>
                  <a:lnTo>
                    <a:pt x="350" y="117"/>
                  </a:lnTo>
                  <a:lnTo>
                    <a:pt x="323" y="101"/>
                  </a:lnTo>
                  <a:lnTo>
                    <a:pt x="295" y="80"/>
                  </a:lnTo>
                  <a:lnTo>
                    <a:pt x="267" y="55"/>
                  </a:lnTo>
                  <a:lnTo>
                    <a:pt x="252" y="52"/>
                  </a:lnTo>
                  <a:lnTo>
                    <a:pt x="240" y="34"/>
                  </a:lnTo>
                  <a:lnTo>
                    <a:pt x="224" y="12"/>
                  </a:lnTo>
                  <a:lnTo>
                    <a:pt x="218" y="0"/>
                  </a:lnTo>
                  <a:lnTo>
                    <a:pt x="0" y="135"/>
                  </a:lnTo>
                  <a:lnTo>
                    <a:pt x="34" y="184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60" name="Freeform 425"/>
            <p:cNvSpPr>
              <a:spLocks/>
            </p:cNvSpPr>
            <p:nvPr/>
          </p:nvSpPr>
          <p:spPr bwMode="auto">
            <a:xfrm>
              <a:off x="4385" y="3724"/>
              <a:ext cx="267" cy="200"/>
            </a:xfrm>
            <a:custGeom>
              <a:avLst/>
              <a:gdLst>
                <a:gd name="T0" fmla="*/ 249 w 267"/>
                <a:gd name="T1" fmla="*/ 0 h 200"/>
                <a:gd name="T2" fmla="*/ 267 w 267"/>
                <a:gd name="T3" fmla="*/ 34 h 200"/>
                <a:gd name="T4" fmla="*/ 261 w 267"/>
                <a:gd name="T5" fmla="*/ 40 h 200"/>
                <a:gd name="T6" fmla="*/ 242 w 267"/>
                <a:gd name="T7" fmla="*/ 61 h 200"/>
                <a:gd name="T8" fmla="*/ 212 w 267"/>
                <a:gd name="T9" fmla="*/ 95 h 200"/>
                <a:gd name="T10" fmla="*/ 166 w 267"/>
                <a:gd name="T11" fmla="*/ 135 h 200"/>
                <a:gd name="T12" fmla="*/ 104 w 267"/>
                <a:gd name="T13" fmla="*/ 169 h 200"/>
                <a:gd name="T14" fmla="*/ 34 w 267"/>
                <a:gd name="T15" fmla="*/ 200 h 200"/>
                <a:gd name="T16" fmla="*/ 34 w 267"/>
                <a:gd name="T17" fmla="*/ 200 h 200"/>
                <a:gd name="T18" fmla="*/ 0 w 267"/>
                <a:gd name="T19" fmla="*/ 150 h 200"/>
                <a:gd name="T20" fmla="*/ 249 w 267"/>
                <a:gd name="T21" fmla="*/ 0 h 2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67"/>
                <a:gd name="T34" fmla="*/ 0 h 200"/>
                <a:gd name="T35" fmla="*/ 267 w 267"/>
                <a:gd name="T36" fmla="*/ 200 h 2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67" h="200">
                  <a:moveTo>
                    <a:pt x="249" y="0"/>
                  </a:moveTo>
                  <a:lnTo>
                    <a:pt x="267" y="34"/>
                  </a:lnTo>
                  <a:lnTo>
                    <a:pt x="261" y="40"/>
                  </a:lnTo>
                  <a:lnTo>
                    <a:pt x="242" y="61"/>
                  </a:lnTo>
                  <a:lnTo>
                    <a:pt x="212" y="95"/>
                  </a:lnTo>
                  <a:lnTo>
                    <a:pt x="166" y="135"/>
                  </a:lnTo>
                  <a:lnTo>
                    <a:pt x="104" y="169"/>
                  </a:lnTo>
                  <a:lnTo>
                    <a:pt x="34" y="200"/>
                  </a:lnTo>
                  <a:lnTo>
                    <a:pt x="0" y="150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A0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61" name="Freeform 426"/>
            <p:cNvSpPr>
              <a:spLocks/>
            </p:cNvSpPr>
            <p:nvPr/>
          </p:nvSpPr>
          <p:spPr bwMode="auto">
            <a:xfrm>
              <a:off x="3264" y="1645"/>
              <a:ext cx="1026" cy="2779"/>
            </a:xfrm>
            <a:custGeom>
              <a:avLst/>
              <a:gdLst>
                <a:gd name="T0" fmla="*/ 504 w 1026"/>
                <a:gd name="T1" fmla="*/ 33 h 2779"/>
                <a:gd name="T2" fmla="*/ 593 w 1026"/>
                <a:gd name="T3" fmla="*/ 0 h 2779"/>
                <a:gd name="T4" fmla="*/ 605 w 1026"/>
                <a:gd name="T5" fmla="*/ 21 h 2779"/>
                <a:gd name="T6" fmla="*/ 633 w 1026"/>
                <a:gd name="T7" fmla="*/ 55 h 2779"/>
                <a:gd name="T8" fmla="*/ 672 w 1026"/>
                <a:gd name="T9" fmla="*/ 104 h 2779"/>
                <a:gd name="T10" fmla="*/ 715 w 1026"/>
                <a:gd name="T11" fmla="*/ 172 h 2779"/>
                <a:gd name="T12" fmla="*/ 762 w 1026"/>
                <a:gd name="T13" fmla="*/ 248 h 2779"/>
                <a:gd name="T14" fmla="*/ 805 w 1026"/>
                <a:gd name="T15" fmla="*/ 338 h 2779"/>
                <a:gd name="T16" fmla="*/ 848 w 1026"/>
                <a:gd name="T17" fmla="*/ 433 h 2779"/>
                <a:gd name="T18" fmla="*/ 887 w 1026"/>
                <a:gd name="T19" fmla="*/ 531 h 2779"/>
                <a:gd name="T20" fmla="*/ 921 w 1026"/>
                <a:gd name="T21" fmla="*/ 648 h 2779"/>
                <a:gd name="T22" fmla="*/ 927 w 1026"/>
                <a:gd name="T23" fmla="*/ 731 h 2779"/>
                <a:gd name="T24" fmla="*/ 937 w 1026"/>
                <a:gd name="T25" fmla="*/ 817 h 2779"/>
                <a:gd name="T26" fmla="*/ 970 w 1026"/>
                <a:gd name="T27" fmla="*/ 1216 h 2779"/>
                <a:gd name="T28" fmla="*/ 970 w 1026"/>
                <a:gd name="T29" fmla="*/ 1382 h 2779"/>
                <a:gd name="T30" fmla="*/ 998 w 1026"/>
                <a:gd name="T31" fmla="*/ 2057 h 2779"/>
                <a:gd name="T32" fmla="*/ 1004 w 1026"/>
                <a:gd name="T33" fmla="*/ 2331 h 2779"/>
                <a:gd name="T34" fmla="*/ 1026 w 1026"/>
                <a:gd name="T35" fmla="*/ 2546 h 2779"/>
                <a:gd name="T36" fmla="*/ 1019 w 1026"/>
                <a:gd name="T37" fmla="*/ 2613 h 2779"/>
                <a:gd name="T38" fmla="*/ 977 w 1026"/>
                <a:gd name="T39" fmla="*/ 2629 h 2779"/>
                <a:gd name="T40" fmla="*/ 955 w 1026"/>
                <a:gd name="T41" fmla="*/ 2662 h 2779"/>
                <a:gd name="T42" fmla="*/ 887 w 1026"/>
                <a:gd name="T43" fmla="*/ 2712 h 2779"/>
                <a:gd name="T44" fmla="*/ 838 w 1026"/>
                <a:gd name="T45" fmla="*/ 2730 h 2779"/>
                <a:gd name="T46" fmla="*/ 743 w 1026"/>
                <a:gd name="T47" fmla="*/ 2745 h 2779"/>
                <a:gd name="T48" fmla="*/ 703 w 1026"/>
                <a:gd name="T49" fmla="*/ 2764 h 2779"/>
                <a:gd name="T50" fmla="*/ 577 w 1026"/>
                <a:gd name="T51" fmla="*/ 2779 h 2779"/>
                <a:gd name="T52" fmla="*/ 488 w 1026"/>
                <a:gd name="T53" fmla="*/ 2779 h 2779"/>
                <a:gd name="T54" fmla="*/ 301 w 1026"/>
                <a:gd name="T55" fmla="*/ 2758 h 2779"/>
                <a:gd name="T56" fmla="*/ 221 w 1026"/>
                <a:gd name="T57" fmla="*/ 2745 h 2779"/>
                <a:gd name="T58" fmla="*/ 89 w 1026"/>
                <a:gd name="T59" fmla="*/ 2709 h 2779"/>
                <a:gd name="T60" fmla="*/ 40 w 1026"/>
                <a:gd name="T61" fmla="*/ 2696 h 2779"/>
                <a:gd name="T62" fmla="*/ 0 w 1026"/>
                <a:gd name="T63" fmla="*/ 2675 h 2779"/>
                <a:gd name="T64" fmla="*/ 6 w 1026"/>
                <a:gd name="T65" fmla="*/ 2647 h 2779"/>
                <a:gd name="T66" fmla="*/ 15 w 1026"/>
                <a:gd name="T67" fmla="*/ 2595 h 2779"/>
                <a:gd name="T68" fmla="*/ 6 w 1026"/>
                <a:gd name="T69" fmla="*/ 2580 h 2779"/>
                <a:gd name="T70" fmla="*/ 21 w 1026"/>
                <a:gd name="T71" fmla="*/ 2447 h 2779"/>
                <a:gd name="T72" fmla="*/ 40 w 1026"/>
                <a:gd name="T73" fmla="*/ 2346 h 2779"/>
                <a:gd name="T74" fmla="*/ 55 w 1026"/>
                <a:gd name="T75" fmla="*/ 2103 h 2779"/>
                <a:gd name="T76" fmla="*/ 55 w 1026"/>
                <a:gd name="T77" fmla="*/ 2014 h 2779"/>
                <a:gd name="T78" fmla="*/ 43 w 1026"/>
                <a:gd name="T79" fmla="*/ 1769 h 2779"/>
                <a:gd name="T80" fmla="*/ 40 w 1026"/>
                <a:gd name="T81" fmla="*/ 1646 h 2779"/>
                <a:gd name="T82" fmla="*/ 28 w 1026"/>
                <a:gd name="T83" fmla="*/ 1492 h 2779"/>
                <a:gd name="T84" fmla="*/ 21 w 1026"/>
                <a:gd name="T85" fmla="*/ 1446 h 2779"/>
                <a:gd name="T86" fmla="*/ 12 w 1026"/>
                <a:gd name="T87" fmla="*/ 1231 h 2779"/>
                <a:gd name="T88" fmla="*/ 6 w 1026"/>
                <a:gd name="T89" fmla="*/ 1065 h 2779"/>
                <a:gd name="T90" fmla="*/ 28 w 1026"/>
                <a:gd name="T91" fmla="*/ 838 h 2779"/>
                <a:gd name="T92" fmla="*/ 40 w 1026"/>
                <a:gd name="T93" fmla="*/ 749 h 2779"/>
                <a:gd name="T94" fmla="*/ 55 w 1026"/>
                <a:gd name="T95" fmla="*/ 556 h 2779"/>
                <a:gd name="T96" fmla="*/ 104 w 1026"/>
                <a:gd name="T97" fmla="*/ 448 h 2779"/>
                <a:gd name="T98" fmla="*/ 132 w 1026"/>
                <a:gd name="T99" fmla="*/ 411 h 2779"/>
                <a:gd name="T100" fmla="*/ 160 w 1026"/>
                <a:gd name="T101" fmla="*/ 359 h 2779"/>
                <a:gd name="T102" fmla="*/ 200 w 1026"/>
                <a:gd name="T103" fmla="*/ 316 h 2779"/>
                <a:gd name="T104" fmla="*/ 240 w 1026"/>
                <a:gd name="T105" fmla="*/ 261 h 2779"/>
                <a:gd name="T106" fmla="*/ 283 w 1026"/>
                <a:gd name="T107" fmla="*/ 212 h 2779"/>
                <a:gd name="T108" fmla="*/ 329 w 1026"/>
                <a:gd name="T109" fmla="*/ 159 h 2779"/>
                <a:gd name="T110" fmla="*/ 378 w 1026"/>
                <a:gd name="T111" fmla="*/ 123 h 2779"/>
                <a:gd name="T112" fmla="*/ 427 w 1026"/>
                <a:gd name="T113" fmla="*/ 83 h 2779"/>
                <a:gd name="T114" fmla="*/ 482 w 1026"/>
                <a:gd name="T115" fmla="*/ 55 h 277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26"/>
                <a:gd name="T175" fmla="*/ 0 h 2779"/>
                <a:gd name="T176" fmla="*/ 1026 w 1026"/>
                <a:gd name="T177" fmla="*/ 2779 h 277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26" h="2779">
                  <a:moveTo>
                    <a:pt x="504" y="49"/>
                  </a:moveTo>
                  <a:lnTo>
                    <a:pt x="504" y="33"/>
                  </a:lnTo>
                  <a:lnTo>
                    <a:pt x="590" y="0"/>
                  </a:lnTo>
                  <a:lnTo>
                    <a:pt x="593" y="0"/>
                  </a:lnTo>
                  <a:lnTo>
                    <a:pt x="599" y="12"/>
                  </a:lnTo>
                  <a:lnTo>
                    <a:pt x="605" y="21"/>
                  </a:lnTo>
                  <a:lnTo>
                    <a:pt x="620" y="40"/>
                  </a:lnTo>
                  <a:lnTo>
                    <a:pt x="633" y="55"/>
                  </a:lnTo>
                  <a:lnTo>
                    <a:pt x="648" y="76"/>
                  </a:lnTo>
                  <a:lnTo>
                    <a:pt x="672" y="104"/>
                  </a:lnTo>
                  <a:lnTo>
                    <a:pt x="694" y="138"/>
                  </a:lnTo>
                  <a:lnTo>
                    <a:pt x="715" y="172"/>
                  </a:lnTo>
                  <a:lnTo>
                    <a:pt x="737" y="212"/>
                  </a:lnTo>
                  <a:lnTo>
                    <a:pt x="762" y="248"/>
                  </a:lnTo>
                  <a:lnTo>
                    <a:pt x="783" y="295"/>
                  </a:lnTo>
                  <a:lnTo>
                    <a:pt x="805" y="338"/>
                  </a:lnTo>
                  <a:lnTo>
                    <a:pt x="826" y="384"/>
                  </a:lnTo>
                  <a:lnTo>
                    <a:pt x="848" y="433"/>
                  </a:lnTo>
                  <a:lnTo>
                    <a:pt x="872" y="482"/>
                  </a:lnTo>
                  <a:lnTo>
                    <a:pt x="887" y="531"/>
                  </a:lnTo>
                  <a:lnTo>
                    <a:pt x="921" y="648"/>
                  </a:lnTo>
                  <a:lnTo>
                    <a:pt x="921" y="672"/>
                  </a:lnTo>
                  <a:lnTo>
                    <a:pt x="927" y="731"/>
                  </a:lnTo>
                  <a:lnTo>
                    <a:pt x="937" y="817"/>
                  </a:lnTo>
                  <a:lnTo>
                    <a:pt x="961" y="982"/>
                  </a:lnTo>
                  <a:lnTo>
                    <a:pt x="970" y="1216"/>
                  </a:lnTo>
                  <a:lnTo>
                    <a:pt x="970" y="1382"/>
                  </a:lnTo>
                  <a:lnTo>
                    <a:pt x="983" y="1643"/>
                  </a:lnTo>
                  <a:lnTo>
                    <a:pt x="998" y="2057"/>
                  </a:lnTo>
                  <a:lnTo>
                    <a:pt x="1004" y="2331"/>
                  </a:lnTo>
                  <a:lnTo>
                    <a:pt x="1016" y="2435"/>
                  </a:lnTo>
                  <a:lnTo>
                    <a:pt x="1026" y="2546"/>
                  </a:lnTo>
                  <a:lnTo>
                    <a:pt x="1019" y="2613"/>
                  </a:lnTo>
                  <a:lnTo>
                    <a:pt x="998" y="2619"/>
                  </a:lnTo>
                  <a:lnTo>
                    <a:pt x="977" y="2629"/>
                  </a:lnTo>
                  <a:lnTo>
                    <a:pt x="955" y="2662"/>
                  </a:lnTo>
                  <a:lnTo>
                    <a:pt x="927" y="2696"/>
                  </a:lnTo>
                  <a:lnTo>
                    <a:pt x="887" y="2712"/>
                  </a:lnTo>
                  <a:lnTo>
                    <a:pt x="838" y="2730"/>
                  </a:lnTo>
                  <a:lnTo>
                    <a:pt x="789" y="2736"/>
                  </a:lnTo>
                  <a:lnTo>
                    <a:pt x="743" y="2745"/>
                  </a:lnTo>
                  <a:lnTo>
                    <a:pt x="703" y="2764"/>
                  </a:lnTo>
                  <a:lnTo>
                    <a:pt x="654" y="2773"/>
                  </a:lnTo>
                  <a:lnTo>
                    <a:pt x="577" y="2779"/>
                  </a:lnTo>
                  <a:lnTo>
                    <a:pt x="488" y="2779"/>
                  </a:lnTo>
                  <a:lnTo>
                    <a:pt x="393" y="2767"/>
                  </a:lnTo>
                  <a:lnTo>
                    <a:pt x="301" y="2758"/>
                  </a:lnTo>
                  <a:lnTo>
                    <a:pt x="221" y="2745"/>
                  </a:lnTo>
                  <a:lnTo>
                    <a:pt x="157" y="2724"/>
                  </a:lnTo>
                  <a:lnTo>
                    <a:pt x="89" y="2709"/>
                  </a:lnTo>
                  <a:lnTo>
                    <a:pt x="40" y="2696"/>
                  </a:lnTo>
                  <a:lnTo>
                    <a:pt x="12" y="2684"/>
                  </a:lnTo>
                  <a:lnTo>
                    <a:pt x="0" y="2675"/>
                  </a:lnTo>
                  <a:lnTo>
                    <a:pt x="6" y="2647"/>
                  </a:lnTo>
                  <a:lnTo>
                    <a:pt x="15" y="2619"/>
                  </a:lnTo>
                  <a:lnTo>
                    <a:pt x="15" y="2595"/>
                  </a:lnTo>
                  <a:lnTo>
                    <a:pt x="6" y="2580"/>
                  </a:lnTo>
                  <a:lnTo>
                    <a:pt x="12" y="2530"/>
                  </a:lnTo>
                  <a:lnTo>
                    <a:pt x="21" y="2447"/>
                  </a:lnTo>
                  <a:lnTo>
                    <a:pt x="40" y="2346"/>
                  </a:lnTo>
                  <a:lnTo>
                    <a:pt x="49" y="2223"/>
                  </a:lnTo>
                  <a:lnTo>
                    <a:pt x="55" y="2103"/>
                  </a:lnTo>
                  <a:lnTo>
                    <a:pt x="55" y="2014"/>
                  </a:lnTo>
                  <a:lnTo>
                    <a:pt x="55" y="1913"/>
                  </a:lnTo>
                  <a:lnTo>
                    <a:pt x="43" y="1769"/>
                  </a:lnTo>
                  <a:lnTo>
                    <a:pt x="40" y="1646"/>
                  </a:lnTo>
                  <a:lnTo>
                    <a:pt x="40" y="1563"/>
                  </a:lnTo>
                  <a:lnTo>
                    <a:pt x="28" y="1492"/>
                  </a:lnTo>
                  <a:lnTo>
                    <a:pt x="21" y="1446"/>
                  </a:lnTo>
                  <a:lnTo>
                    <a:pt x="15" y="1382"/>
                  </a:lnTo>
                  <a:lnTo>
                    <a:pt x="12" y="1231"/>
                  </a:lnTo>
                  <a:lnTo>
                    <a:pt x="6" y="1065"/>
                  </a:lnTo>
                  <a:lnTo>
                    <a:pt x="15" y="936"/>
                  </a:lnTo>
                  <a:lnTo>
                    <a:pt x="28" y="838"/>
                  </a:lnTo>
                  <a:lnTo>
                    <a:pt x="40" y="749"/>
                  </a:lnTo>
                  <a:lnTo>
                    <a:pt x="43" y="648"/>
                  </a:lnTo>
                  <a:lnTo>
                    <a:pt x="55" y="556"/>
                  </a:lnTo>
                  <a:lnTo>
                    <a:pt x="104" y="448"/>
                  </a:lnTo>
                  <a:lnTo>
                    <a:pt x="117" y="427"/>
                  </a:lnTo>
                  <a:lnTo>
                    <a:pt x="132" y="411"/>
                  </a:lnTo>
                  <a:lnTo>
                    <a:pt x="144" y="387"/>
                  </a:lnTo>
                  <a:lnTo>
                    <a:pt x="160" y="359"/>
                  </a:lnTo>
                  <a:lnTo>
                    <a:pt x="178" y="338"/>
                  </a:lnTo>
                  <a:lnTo>
                    <a:pt x="200" y="316"/>
                  </a:lnTo>
                  <a:lnTo>
                    <a:pt x="215" y="288"/>
                  </a:lnTo>
                  <a:lnTo>
                    <a:pt x="240" y="261"/>
                  </a:lnTo>
                  <a:lnTo>
                    <a:pt x="261" y="239"/>
                  </a:lnTo>
                  <a:lnTo>
                    <a:pt x="283" y="212"/>
                  </a:lnTo>
                  <a:lnTo>
                    <a:pt x="304" y="187"/>
                  </a:lnTo>
                  <a:lnTo>
                    <a:pt x="329" y="159"/>
                  </a:lnTo>
                  <a:lnTo>
                    <a:pt x="356" y="138"/>
                  </a:lnTo>
                  <a:lnTo>
                    <a:pt x="378" y="123"/>
                  </a:lnTo>
                  <a:lnTo>
                    <a:pt x="405" y="98"/>
                  </a:lnTo>
                  <a:lnTo>
                    <a:pt x="427" y="83"/>
                  </a:lnTo>
                  <a:lnTo>
                    <a:pt x="454" y="70"/>
                  </a:lnTo>
                  <a:lnTo>
                    <a:pt x="482" y="55"/>
                  </a:lnTo>
                  <a:lnTo>
                    <a:pt x="504" y="49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62" name="Freeform 427"/>
            <p:cNvSpPr>
              <a:spLocks/>
            </p:cNvSpPr>
            <p:nvPr/>
          </p:nvSpPr>
          <p:spPr bwMode="auto">
            <a:xfrm>
              <a:off x="3264" y="1645"/>
              <a:ext cx="1026" cy="2779"/>
            </a:xfrm>
            <a:custGeom>
              <a:avLst/>
              <a:gdLst>
                <a:gd name="T0" fmla="*/ 504 w 1026"/>
                <a:gd name="T1" fmla="*/ 33 h 2779"/>
                <a:gd name="T2" fmla="*/ 593 w 1026"/>
                <a:gd name="T3" fmla="*/ 0 h 2779"/>
                <a:gd name="T4" fmla="*/ 605 w 1026"/>
                <a:gd name="T5" fmla="*/ 21 h 2779"/>
                <a:gd name="T6" fmla="*/ 633 w 1026"/>
                <a:gd name="T7" fmla="*/ 55 h 2779"/>
                <a:gd name="T8" fmla="*/ 672 w 1026"/>
                <a:gd name="T9" fmla="*/ 104 h 2779"/>
                <a:gd name="T10" fmla="*/ 715 w 1026"/>
                <a:gd name="T11" fmla="*/ 172 h 2779"/>
                <a:gd name="T12" fmla="*/ 762 w 1026"/>
                <a:gd name="T13" fmla="*/ 248 h 2779"/>
                <a:gd name="T14" fmla="*/ 805 w 1026"/>
                <a:gd name="T15" fmla="*/ 338 h 2779"/>
                <a:gd name="T16" fmla="*/ 848 w 1026"/>
                <a:gd name="T17" fmla="*/ 433 h 2779"/>
                <a:gd name="T18" fmla="*/ 887 w 1026"/>
                <a:gd name="T19" fmla="*/ 531 h 2779"/>
                <a:gd name="T20" fmla="*/ 921 w 1026"/>
                <a:gd name="T21" fmla="*/ 648 h 2779"/>
                <a:gd name="T22" fmla="*/ 927 w 1026"/>
                <a:gd name="T23" fmla="*/ 731 h 2779"/>
                <a:gd name="T24" fmla="*/ 937 w 1026"/>
                <a:gd name="T25" fmla="*/ 817 h 2779"/>
                <a:gd name="T26" fmla="*/ 970 w 1026"/>
                <a:gd name="T27" fmla="*/ 1216 h 2779"/>
                <a:gd name="T28" fmla="*/ 970 w 1026"/>
                <a:gd name="T29" fmla="*/ 1382 h 2779"/>
                <a:gd name="T30" fmla="*/ 998 w 1026"/>
                <a:gd name="T31" fmla="*/ 2057 h 2779"/>
                <a:gd name="T32" fmla="*/ 1004 w 1026"/>
                <a:gd name="T33" fmla="*/ 2331 h 2779"/>
                <a:gd name="T34" fmla="*/ 1026 w 1026"/>
                <a:gd name="T35" fmla="*/ 2546 h 2779"/>
                <a:gd name="T36" fmla="*/ 1019 w 1026"/>
                <a:gd name="T37" fmla="*/ 2613 h 2779"/>
                <a:gd name="T38" fmla="*/ 977 w 1026"/>
                <a:gd name="T39" fmla="*/ 2629 h 2779"/>
                <a:gd name="T40" fmla="*/ 955 w 1026"/>
                <a:gd name="T41" fmla="*/ 2662 h 2779"/>
                <a:gd name="T42" fmla="*/ 887 w 1026"/>
                <a:gd name="T43" fmla="*/ 2712 h 2779"/>
                <a:gd name="T44" fmla="*/ 838 w 1026"/>
                <a:gd name="T45" fmla="*/ 2730 h 2779"/>
                <a:gd name="T46" fmla="*/ 743 w 1026"/>
                <a:gd name="T47" fmla="*/ 2745 h 2779"/>
                <a:gd name="T48" fmla="*/ 703 w 1026"/>
                <a:gd name="T49" fmla="*/ 2764 h 2779"/>
                <a:gd name="T50" fmla="*/ 577 w 1026"/>
                <a:gd name="T51" fmla="*/ 2779 h 2779"/>
                <a:gd name="T52" fmla="*/ 488 w 1026"/>
                <a:gd name="T53" fmla="*/ 2779 h 2779"/>
                <a:gd name="T54" fmla="*/ 301 w 1026"/>
                <a:gd name="T55" fmla="*/ 2758 h 2779"/>
                <a:gd name="T56" fmla="*/ 221 w 1026"/>
                <a:gd name="T57" fmla="*/ 2745 h 2779"/>
                <a:gd name="T58" fmla="*/ 89 w 1026"/>
                <a:gd name="T59" fmla="*/ 2709 h 2779"/>
                <a:gd name="T60" fmla="*/ 40 w 1026"/>
                <a:gd name="T61" fmla="*/ 2696 h 2779"/>
                <a:gd name="T62" fmla="*/ 0 w 1026"/>
                <a:gd name="T63" fmla="*/ 2675 h 2779"/>
                <a:gd name="T64" fmla="*/ 6 w 1026"/>
                <a:gd name="T65" fmla="*/ 2647 h 2779"/>
                <a:gd name="T66" fmla="*/ 15 w 1026"/>
                <a:gd name="T67" fmla="*/ 2595 h 2779"/>
                <a:gd name="T68" fmla="*/ 6 w 1026"/>
                <a:gd name="T69" fmla="*/ 2580 h 2779"/>
                <a:gd name="T70" fmla="*/ 21 w 1026"/>
                <a:gd name="T71" fmla="*/ 2447 h 2779"/>
                <a:gd name="T72" fmla="*/ 40 w 1026"/>
                <a:gd name="T73" fmla="*/ 2346 h 2779"/>
                <a:gd name="T74" fmla="*/ 55 w 1026"/>
                <a:gd name="T75" fmla="*/ 2103 h 2779"/>
                <a:gd name="T76" fmla="*/ 55 w 1026"/>
                <a:gd name="T77" fmla="*/ 2014 h 2779"/>
                <a:gd name="T78" fmla="*/ 43 w 1026"/>
                <a:gd name="T79" fmla="*/ 1769 h 2779"/>
                <a:gd name="T80" fmla="*/ 40 w 1026"/>
                <a:gd name="T81" fmla="*/ 1646 h 2779"/>
                <a:gd name="T82" fmla="*/ 28 w 1026"/>
                <a:gd name="T83" fmla="*/ 1492 h 2779"/>
                <a:gd name="T84" fmla="*/ 21 w 1026"/>
                <a:gd name="T85" fmla="*/ 1446 h 2779"/>
                <a:gd name="T86" fmla="*/ 12 w 1026"/>
                <a:gd name="T87" fmla="*/ 1231 h 2779"/>
                <a:gd name="T88" fmla="*/ 6 w 1026"/>
                <a:gd name="T89" fmla="*/ 1065 h 2779"/>
                <a:gd name="T90" fmla="*/ 28 w 1026"/>
                <a:gd name="T91" fmla="*/ 838 h 2779"/>
                <a:gd name="T92" fmla="*/ 40 w 1026"/>
                <a:gd name="T93" fmla="*/ 749 h 2779"/>
                <a:gd name="T94" fmla="*/ 55 w 1026"/>
                <a:gd name="T95" fmla="*/ 556 h 2779"/>
                <a:gd name="T96" fmla="*/ 104 w 1026"/>
                <a:gd name="T97" fmla="*/ 448 h 2779"/>
                <a:gd name="T98" fmla="*/ 132 w 1026"/>
                <a:gd name="T99" fmla="*/ 411 h 2779"/>
                <a:gd name="T100" fmla="*/ 160 w 1026"/>
                <a:gd name="T101" fmla="*/ 359 h 2779"/>
                <a:gd name="T102" fmla="*/ 200 w 1026"/>
                <a:gd name="T103" fmla="*/ 316 h 2779"/>
                <a:gd name="T104" fmla="*/ 240 w 1026"/>
                <a:gd name="T105" fmla="*/ 261 h 2779"/>
                <a:gd name="T106" fmla="*/ 283 w 1026"/>
                <a:gd name="T107" fmla="*/ 212 h 2779"/>
                <a:gd name="T108" fmla="*/ 329 w 1026"/>
                <a:gd name="T109" fmla="*/ 159 h 2779"/>
                <a:gd name="T110" fmla="*/ 378 w 1026"/>
                <a:gd name="T111" fmla="*/ 123 h 2779"/>
                <a:gd name="T112" fmla="*/ 427 w 1026"/>
                <a:gd name="T113" fmla="*/ 83 h 2779"/>
                <a:gd name="T114" fmla="*/ 482 w 1026"/>
                <a:gd name="T115" fmla="*/ 55 h 277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26"/>
                <a:gd name="T175" fmla="*/ 0 h 2779"/>
                <a:gd name="T176" fmla="*/ 1026 w 1026"/>
                <a:gd name="T177" fmla="*/ 2779 h 277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26" h="2779">
                  <a:moveTo>
                    <a:pt x="504" y="49"/>
                  </a:moveTo>
                  <a:lnTo>
                    <a:pt x="504" y="33"/>
                  </a:lnTo>
                  <a:lnTo>
                    <a:pt x="590" y="0"/>
                  </a:lnTo>
                  <a:lnTo>
                    <a:pt x="593" y="0"/>
                  </a:lnTo>
                  <a:lnTo>
                    <a:pt x="599" y="12"/>
                  </a:lnTo>
                  <a:lnTo>
                    <a:pt x="605" y="21"/>
                  </a:lnTo>
                  <a:lnTo>
                    <a:pt x="620" y="40"/>
                  </a:lnTo>
                  <a:lnTo>
                    <a:pt x="633" y="55"/>
                  </a:lnTo>
                  <a:lnTo>
                    <a:pt x="648" y="76"/>
                  </a:lnTo>
                  <a:lnTo>
                    <a:pt x="672" y="104"/>
                  </a:lnTo>
                  <a:lnTo>
                    <a:pt x="694" y="138"/>
                  </a:lnTo>
                  <a:lnTo>
                    <a:pt x="715" y="172"/>
                  </a:lnTo>
                  <a:lnTo>
                    <a:pt x="737" y="212"/>
                  </a:lnTo>
                  <a:lnTo>
                    <a:pt x="762" y="248"/>
                  </a:lnTo>
                  <a:lnTo>
                    <a:pt x="783" y="295"/>
                  </a:lnTo>
                  <a:lnTo>
                    <a:pt x="805" y="338"/>
                  </a:lnTo>
                  <a:lnTo>
                    <a:pt x="826" y="384"/>
                  </a:lnTo>
                  <a:lnTo>
                    <a:pt x="848" y="433"/>
                  </a:lnTo>
                  <a:lnTo>
                    <a:pt x="872" y="482"/>
                  </a:lnTo>
                  <a:lnTo>
                    <a:pt x="887" y="531"/>
                  </a:lnTo>
                  <a:lnTo>
                    <a:pt x="921" y="648"/>
                  </a:lnTo>
                  <a:lnTo>
                    <a:pt x="921" y="672"/>
                  </a:lnTo>
                  <a:lnTo>
                    <a:pt x="927" y="731"/>
                  </a:lnTo>
                  <a:lnTo>
                    <a:pt x="937" y="817"/>
                  </a:lnTo>
                  <a:lnTo>
                    <a:pt x="961" y="982"/>
                  </a:lnTo>
                  <a:lnTo>
                    <a:pt x="970" y="1216"/>
                  </a:lnTo>
                  <a:lnTo>
                    <a:pt x="970" y="1382"/>
                  </a:lnTo>
                  <a:lnTo>
                    <a:pt x="983" y="1643"/>
                  </a:lnTo>
                  <a:lnTo>
                    <a:pt x="998" y="2057"/>
                  </a:lnTo>
                  <a:lnTo>
                    <a:pt x="1004" y="2331"/>
                  </a:lnTo>
                  <a:lnTo>
                    <a:pt x="1016" y="2435"/>
                  </a:lnTo>
                  <a:lnTo>
                    <a:pt x="1026" y="2546"/>
                  </a:lnTo>
                  <a:lnTo>
                    <a:pt x="1019" y="2613"/>
                  </a:lnTo>
                  <a:lnTo>
                    <a:pt x="998" y="2619"/>
                  </a:lnTo>
                  <a:lnTo>
                    <a:pt x="977" y="2629"/>
                  </a:lnTo>
                  <a:lnTo>
                    <a:pt x="955" y="2662"/>
                  </a:lnTo>
                  <a:lnTo>
                    <a:pt x="927" y="2696"/>
                  </a:lnTo>
                  <a:lnTo>
                    <a:pt x="887" y="2712"/>
                  </a:lnTo>
                  <a:lnTo>
                    <a:pt x="838" y="2730"/>
                  </a:lnTo>
                  <a:lnTo>
                    <a:pt x="789" y="2736"/>
                  </a:lnTo>
                  <a:lnTo>
                    <a:pt x="743" y="2745"/>
                  </a:lnTo>
                  <a:lnTo>
                    <a:pt x="703" y="2764"/>
                  </a:lnTo>
                  <a:lnTo>
                    <a:pt x="654" y="2773"/>
                  </a:lnTo>
                  <a:lnTo>
                    <a:pt x="577" y="2779"/>
                  </a:lnTo>
                  <a:lnTo>
                    <a:pt x="488" y="2779"/>
                  </a:lnTo>
                  <a:lnTo>
                    <a:pt x="393" y="2767"/>
                  </a:lnTo>
                  <a:lnTo>
                    <a:pt x="301" y="2758"/>
                  </a:lnTo>
                  <a:lnTo>
                    <a:pt x="221" y="2745"/>
                  </a:lnTo>
                  <a:lnTo>
                    <a:pt x="157" y="2724"/>
                  </a:lnTo>
                  <a:lnTo>
                    <a:pt x="89" y="2709"/>
                  </a:lnTo>
                  <a:lnTo>
                    <a:pt x="40" y="2696"/>
                  </a:lnTo>
                  <a:lnTo>
                    <a:pt x="12" y="2684"/>
                  </a:lnTo>
                  <a:lnTo>
                    <a:pt x="0" y="2675"/>
                  </a:lnTo>
                  <a:lnTo>
                    <a:pt x="6" y="2647"/>
                  </a:lnTo>
                  <a:lnTo>
                    <a:pt x="15" y="2619"/>
                  </a:lnTo>
                  <a:lnTo>
                    <a:pt x="15" y="2595"/>
                  </a:lnTo>
                  <a:lnTo>
                    <a:pt x="6" y="2580"/>
                  </a:lnTo>
                  <a:lnTo>
                    <a:pt x="12" y="2530"/>
                  </a:lnTo>
                  <a:lnTo>
                    <a:pt x="21" y="2447"/>
                  </a:lnTo>
                  <a:lnTo>
                    <a:pt x="40" y="2346"/>
                  </a:lnTo>
                  <a:lnTo>
                    <a:pt x="49" y="2223"/>
                  </a:lnTo>
                  <a:lnTo>
                    <a:pt x="55" y="2103"/>
                  </a:lnTo>
                  <a:lnTo>
                    <a:pt x="55" y="2014"/>
                  </a:lnTo>
                  <a:lnTo>
                    <a:pt x="55" y="1913"/>
                  </a:lnTo>
                  <a:lnTo>
                    <a:pt x="43" y="1769"/>
                  </a:lnTo>
                  <a:lnTo>
                    <a:pt x="40" y="1646"/>
                  </a:lnTo>
                  <a:lnTo>
                    <a:pt x="40" y="1563"/>
                  </a:lnTo>
                  <a:lnTo>
                    <a:pt x="28" y="1492"/>
                  </a:lnTo>
                  <a:lnTo>
                    <a:pt x="21" y="1446"/>
                  </a:lnTo>
                  <a:lnTo>
                    <a:pt x="15" y="1382"/>
                  </a:lnTo>
                  <a:lnTo>
                    <a:pt x="12" y="1231"/>
                  </a:lnTo>
                  <a:lnTo>
                    <a:pt x="6" y="1065"/>
                  </a:lnTo>
                  <a:lnTo>
                    <a:pt x="15" y="936"/>
                  </a:lnTo>
                  <a:lnTo>
                    <a:pt x="28" y="838"/>
                  </a:lnTo>
                  <a:lnTo>
                    <a:pt x="40" y="749"/>
                  </a:lnTo>
                  <a:lnTo>
                    <a:pt x="43" y="648"/>
                  </a:lnTo>
                  <a:lnTo>
                    <a:pt x="55" y="556"/>
                  </a:lnTo>
                  <a:lnTo>
                    <a:pt x="104" y="448"/>
                  </a:lnTo>
                  <a:lnTo>
                    <a:pt x="117" y="427"/>
                  </a:lnTo>
                  <a:lnTo>
                    <a:pt x="132" y="411"/>
                  </a:lnTo>
                  <a:lnTo>
                    <a:pt x="144" y="387"/>
                  </a:lnTo>
                  <a:lnTo>
                    <a:pt x="160" y="359"/>
                  </a:lnTo>
                  <a:lnTo>
                    <a:pt x="178" y="338"/>
                  </a:lnTo>
                  <a:lnTo>
                    <a:pt x="200" y="316"/>
                  </a:lnTo>
                  <a:lnTo>
                    <a:pt x="215" y="288"/>
                  </a:lnTo>
                  <a:lnTo>
                    <a:pt x="240" y="261"/>
                  </a:lnTo>
                  <a:lnTo>
                    <a:pt x="261" y="239"/>
                  </a:lnTo>
                  <a:lnTo>
                    <a:pt x="283" y="212"/>
                  </a:lnTo>
                  <a:lnTo>
                    <a:pt x="304" y="187"/>
                  </a:lnTo>
                  <a:lnTo>
                    <a:pt x="329" y="159"/>
                  </a:lnTo>
                  <a:lnTo>
                    <a:pt x="356" y="138"/>
                  </a:lnTo>
                  <a:lnTo>
                    <a:pt x="378" y="123"/>
                  </a:lnTo>
                  <a:lnTo>
                    <a:pt x="405" y="98"/>
                  </a:lnTo>
                  <a:lnTo>
                    <a:pt x="427" y="83"/>
                  </a:lnTo>
                  <a:lnTo>
                    <a:pt x="454" y="70"/>
                  </a:lnTo>
                  <a:lnTo>
                    <a:pt x="482" y="55"/>
                  </a:lnTo>
                  <a:lnTo>
                    <a:pt x="504" y="49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63" name="Freeform 428"/>
            <p:cNvSpPr>
              <a:spLocks/>
            </p:cNvSpPr>
            <p:nvPr/>
          </p:nvSpPr>
          <p:spPr bwMode="auto">
            <a:xfrm>
              <a:off x="3504" y="2032"/>
              <a:ext cx="1163" cy="1876"/>
            </a:xfrm>
            <a:custGeom>
              <a:avLst/>
              <a:gdLst>
                <a:gd name="T0" fmla="*/ 930 w 1163"/>
                <a:gd name="T1" fmla="*/ 1833 h 1876"/>
                <a:gd name="T2" fmla="*/ 1068 w 1163"/>
                <a:gd name="T3" fmla="*/ 1744 h 1876"/>
                <a:gd name="T4" fmla="*/ 1148 w 1163"/>
                <a:gd name="T5" fmla="*/ 1689 h 1876"/>
                <a:gd name="T6" fmla="*/ 1163 w 1163"/>
                <a:gd name="T7" fmla="*/ 1677 h 1876"/>
                <a:gd name="T8" fmla="*/ 1148 w 1163"/>
                <a:gd name="T9" fmla="*/ 1649 h 1876"/>
                <a:gd name="T10" fmla="*/ 1080 w 1163"/>
                <a:gd name="T11" fmla="*/ 1554 h 1876"/>
                <a:gd name="T12" fmla="*/ 1047 w 1163"/>
                <a:gd name="T13" fmla="*/ 1511 h 1876"/>
                <a:gd name="T14" fmla="*/ 998 w 1163"/>
                <a:gd name="T15" fmla="*/ 1428 h 1876"/>
                <a:gd name="T16" fmla="*/ 924 w 1163"/>
                <a:gd name="T17" fmla="*/ 1305 h 1876"/>
                <a:gd name="T18" fmla="*/ 881 w 1163"/>
                <a:gd name="T19" fmla="*/ 1244 h 1876"/>
                <a:gd name="T20" fmla="*/ 813 w 1163"/>
                <a:gd name="T21" fmla="*/ 1145 h 1876"/>
                <a:gd name="T22" fmla="*/ 792 w 1163"/>
                <a:gd name="T23" fmla="*/ 1093 h 1876"/>
                <a:gd name="T24" fmla="*/ 764 w 1163"/>
                <a:gd name="T25" fmla="*/ 1032 h 1876"/>
                <a:gd name="T26" fmla="*/ 715 w 1163"/>
                <a:gd name="T27" fmla="*/ 976 h 1876"/>
                <a:gd name="T28" fmla="*/ 703 w 1163"/>
                <a:gd name="T29" fmla="*/ 887 h 1876"/>
                <a:gd name="T30" fmla="*/ 654 w 1163"/>
                <a:gd name="T31" fmla="*/ 801 h 1876"/>
                <a:gd name="T32" fmla="*/ 632 w 1163"/>
                <a:gd name="T33" fmla="*/ 743 h 1876"/>
                <a:gd name="T34" fmla="*/ 614 w 1163"/>
                <a:gd name="T35" fmla="*/ 694 h 1876"/>
                <a:gd name="T36" fmla="*/ 604 w 1163"/>
                <a:gd name="T37" fmla="*/ 632 h 1876"/>
                <a:gd name="T38" fmla="*/ 586 w 1163"/>
                <a:gd name="T39" fmla="*/ 549 h 1876"/>
                <a:gd name="T40" fmla="*/ 565 w 1163"/>
                <a:gd name="T41" fmla="*/ 513 h 1876"/>
                <a:gd name="T42" fmla="*/ 565 w 1163"/>
                <a:gd name="T43" fmla="*/ 396 h 1876"/>
                <a:gd name="T44" fmla="*/ 515 w 1163"/>
                <a:gd name="T45" fmla="*/ 267 h 1876"/>
                <a:gd name="T46" fmla="*/ 463 w 1163"/>
                <a:gd name="T47" fmla="*/ 156 h 1876"/>
                <a:gd name="T48" fmla="*/ 399 w 1163"/>
                <a:gd name="T49" fmla="*/ 55 h 1876"/>
                <a:gd name="T50" fmla="*/ 350 w 1163"/>
                <a:gd name="T51" fmla="*/ 12 h 1876"/>
                <a:gd name="T52" fmla="*/ 261 w 1163"/>
                <a:gd name="T53" fmla="*/ 6 h 1876"/>
                <a:gd name="T54" fmla="*/ 125 w 1163"/>
                <a:gd name="T55" fmla="*/ 46 h 1876"/>
                <a:gd name="T56" fmla="*/ 21 w 1163"/>
                <a:gd name="T57" fmla="*/ 113 h 1876"/>
                <a:gd name="T58" fmla="*/ 0 w 1163"/>
                <a:gd name="T59" fmla="*/ 162 h 1876"/>
                <a:gd name="T60" fmla="*/ 64 w 1163"/>
                <a:gd name="T61" fmla="*/ 460 h 1876"/>
                <a:gd name="T62" fmla="*/ 98 w 1163"/>
                <a:gd name="T63" fmla="*/ 540 h 1876"/>
                <a:gd name="T64" fmla="*/ 153 w 1163"/>
                <a:gd name="T65" fmla="*/ 672 h 1876"/>
                <a:gd name="T66" fmla="*/ 208 w 1163"/>
                <a:gd name="T67" fmla="*/ 801 h 1876"/>
                <a:gd name="T68" fmla="*/ 233 w 1163"/>
                <a:gd name="T69" fmla="*/ 878 h 1876"/>
                <a:gd name="T70" fmla="*/ 291 w 1163"/>
                <a:gd name="T71" fmla="*/ 1050 h 1876"/>
                <a:gd name="T72" fmla="*/ 365 w 1163"/>
                <a:gd name="T73" fmla="*/ 1194 h 1876"/>
                <a:gd name="T74" fmla="*/ 393 w 1163"/>
                <a:gd name="T75" fmla="*/ 1237 h 1876"/>
                <a:gd name="T76" fmla="*/ 442 w 1163"/>
                <a:gd name="T77" fmla="*/ 1326 h 1876"/>
                <a:gd name="T78" fmla="*/ 497 w 1163"/>
                <a:gd name="T79" fmla="*/ 1422 h 1876"/>
                <a:gd name="T80" fmla="*/ 552 w 1163"/>
                <a:gd name="T81" fmla="*/ 1505 h 1876"/>
                <a:gd name="T82" fmla="*/ 580 w 1163"/>
                <a:gd name="T83" fmla="*/ 1545 h 1876"/>
                <a:gd name="T84" fmla="*/ 632 w 1163"/>
                <a:gd name="T85" fmla="*/ 1615 h 1876"/>
                <a:gd name="T86" fmla="*/ 681 w 1163"/>
                <a:gd name="T87" fmla="*/ 1689 h 1876"/>
                <a:gd name="T88" fmla="*/ 715 w 1163"/>
                <a:gd name="T89" fmla="*/ 1744 h 1876"/>
                <a:gd name="T90" fmla="*/ 752 w 1163"/>
                <a:gd name="T91" fmla="*/ 1806 h 1876"/>
                <a:gd name="T92" fmla="*/ 798 w 1163"/>
                <a:gd name="T93" fmla="*/ 1870 h 18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63"/>
                <a:gd name="T142" fmla="*/ 0 h 1876"/>
                <a:gd name="T143" fmla="*/ 1163 w 1163"/>
                <a:gd name="T144" fmla="*/ 1876 h 18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63" h="1876">
                  <a:moveTo>
                    <a:pt x="798" y="1876"/>
                  </a:moveTo>
                  <a:lnTo>
                    <a:pt x="838" y="1864"/>
                  </a:lnTo>
                  <a:lnTo>
                    <a:pt x="930" y="1833"/>
                  </a:lnTo>
                  <a:lnTo>
                    <a:pt x="1031" y="1778"/>
                  </a:lnTo>
                  <a:lnTo>
                    <a:pt x="1068" y="1744"/>
                  </a:lnTo>
                  <a:lnTo>
                    <a:pt x="1102" y="1720"/>
                  </a:lnTo>
                  <a:lnTo>
                    <a:pt x="1130" y="1698"/>
                  </a:lnTo>
                  <a:lnTo>
                    <a:pt x="1148" y="1689"/>
                  </a:lnTo>
                  <a:lnTo>
                    <a:pt x="1157" y="1683"/>
                  </a:lnTo>
                  <a:lnTo>
                    <a:pt x="1163" y="1677"/>
                  </a:lnTo>
                  <a:lnTo>
                    <a:pt x="1157" y="1664"/>
                  </a:lnTo>
                  <a:lnTo>
                    <a:pt x="1148" y="1649"/>
                  </a:lnTo>
                  <a:lnTo>
                    <a:pt x="1123" y="1621"/>
                  </a:lnTo>
                  <a:lnTo>
                    <a:pt x="1102" y="1588"/>
                  </a:lnTo>
                  <a:lnTo>
                    <a:pt x="1080" y="1554"/>
                  </a:lnTo>
                  <a:lnTo>
                    <a:pt x="1065" y="1526"/>
                  </a:lnTo>
                  <a:lnTo>
                    <a:pt x="1047" y="1511"/>
                  </a:lnTo>
                  <a:lnTo>
                    <a:pt x="1037" y="1492"/>
                  </a:lnTo>
                  <a:lnTo>
                    <a:pt x="1019" y="1465"/>
                  </a:lnTo>
                  <a:lnTo>
                    <a:pt x="998" y="1428"/>
                  </a:lnTo>
                  <a:lnTo>
                    <a:pt x="976" y="1388"/>
                  </a:lnTo>
                  <a:lnTo>
                    <a:pt x="951" y="1345"/>
                  </a:lnTo>
                  <a:lnTo>
                    <a:pt x="924" y="1305"/>
                  </a:lnTo>
                  <a:lnTo>
                    <a:pt x="902" y="1271"/>
                  </a:lnTo>
                  <a:lnTo>
                    <a:pt x="881" y="1244"/>
                  </a:lnTo>
                  <a:lnTo>
                    <a:pt x="853" y="1194"/>
                  </a:lnTo>
                  <a:lnTo>
                    <a:pt x="838" y="1167"/>
                  </a:lnTo>
                  <a:lnTo>
                    <a:pt x="813" y="1145"/>
                  </a:lnTo>
                  <a:lnTo>
                    <a:pt x="798" y="1118"/>
                  </a:lnTo>
                  <a:lnTo>
                    <a:pt x="792" y="1093"/>
                  </a:lnTo>
                  <a:lnTo>
                    <a:pt x="779" y="1059"/>
                  </a:lnTo>
                  <a:lnTo>
                    <a:pt x="764" y="1032"/>
                  </a:lnTo>
                  <a:lnTo>
                    <a:pt x="743" y="1010"/>
                  </a:lnTo>
                  <a:lnTo>
                    <a:pt x="724" y="995"/>
                  </a:lnTo>
                  <a:lnTo>
                    <a:pt x="715" y="976"/>
                  </a:lnTo>
                  <a:lnTo>
                    <a:pt x="709" y="939"/>
                  </a:lnTo>
                  <a:lnTo>
                    <a:pt x="703" y="887"/>
                  </a:lnTo>
                  <a:lnTo>
                    <a:pt x="681" y="844"/>
                  </a:lnTo>
                  <a:lnTo>
                    <a:pt x="654" y="801"/>
                  </a:lnTo>
                  <a:lnTo>
                    <a:pt x="635" y="761"/>
                  </a:lnTo>
                  <a:lnTo>
                    <a:pt x="632" y="743"/>
                  </a:lnTo>
                  <a:lnTo>
                    <a:pt x="632" y="734"/>
                  </a:lnTo>
                  <a:lnTo>
                    <a:pt x="632" y="712"/>
                  </a:lnTo>
                  <a:lnTo>
                    <a:pt x="614" y="694"/>
                  </a:lnTo>
                  <a:lnTo>
                    <a:pt x="604" y="666"/>
                  </a:lnTo>
                  <a:lnTo>
                    <a:pt x="604" y="632"/>
                  </a:lnTo>
                  <a:lnTo>
                    <a:pt x="598" y="595"/>
                  </a:lnTo>
                  <a:lnTo>
                    <a:pt x="586" y="549"/>
                  </a:lnTo>
                  <a:lnTo>
                    <a:pt x="571" y="522"/>
                  </a:lnTo>
                  <a:lnTo>
                    <a:pt x="565" y="513"/>
                  </a:lnTo>
                  <a:lnTo>
                    <a:pt x="571" y="488"/>
                  </a:lnTo>
                  <a:lnTo>
                    <a:pt x="571" y="445"/>
                  </a:lnTo>
                  <a:lnTo>
                    <a:pt x="565" y="396"/>
                  </a:lnTo>
                  <a:lnTo>
                    <a:pt x="549" y="334"/>
                  </a:lnTo>
                  <a:lnTo>
                    <a:pt x="515" y="267"/>
                  </a:lnTo>
                  <a:lnTo>
                    <a:pt x="482" y="196"/>
                  </a:lnTo>
                  <a:lnTo>
                    <a:pt x="463" y="156"/>
                  </a:lnTo>
                  <a:lnTo>
                    <a:pt x="442" y="123"/>
                  </a:lnTo>
                  <a:lnTo>
                    <a:pt x="420" y="89"/>
                  </a:lnTo>
                  <a:lnTo>
                    <a:pt x="399" y="55"/>
                  </a:lnTo>
                  <a:lnTo>
                    <a:pt x="377" y="33"/>
                  </a:lnTo>
                  <a:lnTo>
                    <a:pt x="350" y="12"/>
                  </a:lnTo>
                  <a:lnTo>
                    <a:pt x="325" y="0"/>
                  </a:lnTo>
                  <a:lnTo>
                    <a:pt x="297" y="0"/>
                  </a:lnTo>
                  <a:lnTo>
                    <a:pt x="261" y="6"/>
                  </a:lnTo>
                  <a:lnTo>
                    <a:pt x="214" y="12"/>
                  </a:lnTo>
                  <a:lnTo>
                    <a:pt x="171" y="27"/>
                  </a:lnTo>
                  <a:lnTo>
                    <a:pt x="125" y="46"/>
                  </a:lnTo>
                  <a:lnTo>
                    <a:pt x="89" y="61"/>
                  </a:lnTo>
                  <a:lnTo>
                    <a:pt x="49" y="86"/>
                  </a:lnTo>
                  <a:lnTo>
                    <a:pt x="21" y="113"/>
                  </a:lnTo>
                  <a:lnTo>
                    <a:pt x="6" y="135"/>
                  </a:lnTo>
                  <a:lnTo>
                    <a:pt x="0" y="162"/>
                  </a:lnTo>
                  <a:lnTo>
                    <a:pt x="9" y="252"/>
                  </a:lnTo>
                  <a:lnTo>
                    <a:pt x="33" y="350"/>
                  </a:lnTo>
                  <a:lnTo>
                    <a:pt x="64" y="460"/>
                  </a:lnTo>
                  <a:lnTo>
                    <a:pt x="82" y="494"/>
                  </a:lnTo>
                  <a:lnTo>
                    <a:pt x="98" y="540"/>
                  </a:lnTo>
                  <a:lnTo>
                    <a:pt x="116" y="577"/>
                  </a:lnTo>
                  <a:lnTo>
                    <a:pt x="138" y="623"/>
                  </a:lnTo>
                  <a:lnTo>
                    <a:pt x="153" y="672"/>
                  </a:lnTo>
                  <a:lnTo>
                    <a:pt x="178" y="715"/>
                  </a:lnTo>
                  <a:lnTo>
                    <a:pt x="193" y="761"/>
                  </a:lnTo>
                  <a:lnTo>
                    <a:pt x="208" y="801"/>
                  </a:lnTo>
                  <a:lnTo>
                    <a:pt x="221" y="838"/>
                  </a:lnTo>
                  <a:lnTo>
                    <a:pt x="233" y="878"/>
                  </a:lnTo>
                  <a:lnTo>
                    <a:pt x="248" y="933"/>
                  </a:lnTo>
                  <a:lnTo>
                    <a:pt x="270" y="989"/>
                  </a:lnTo>
                  <a:lnTo>
                    <a:pt x="291" y="1050"/>
                  </a:lnTo>
                  <a:lnTo>
                    <a:pt x="316" y="1105"/>
                  </a:lnTo>
                  <a:lnTo>
                    <a:pt x="343" y="1154"/>
                  </a:lnTo>
                  <a:lnTo>
                    <a:pt x="365" y="1194"/>
                  </a:lnTo>
                  <a:lnTo>
                    <a:pt x="377" y="1210"/>
                  </a:lnTo>
                  <a:lnTo>
                    <a:pt x="393" y="1237"/>
                  </a:lnTo>
                  <a:lnTo>
                    <a:pt x="408" y="1265"/>
                  </a:lnTo>
                  <a:lnTo>
                    <a:pt x="426" y="1293"/>
                  </a:lnTo>
                  <a:lnTo>
                    <a:pt x="442" y="1326"/>
                  </a:lnTo>
                  <a:lnTo>
                    <a:pt x="460" y="1360"/>
                  </a:lnTo>
                  <a:lnTo>
                    <a:pt x="482" y="1388"/>
                  </a:lnTo>
                  <a:lnTo>
                    <a:pt x="497" y="1422"/>
                  </a:lnTo>
                  <a:lnTo>
                    <a:pt x="522" y="1455"/>
                  </a:lnTo>
                  <a:lnTo>
                    <a:pt x="537" y="1483"/>
                  </a:lnTo>
                  <a:lnTo>
                    <a:pt x="552" y="1505"/>
                  </a:lnTo>
                  <a:lnTo>
                    <a:pt x="565" y="1526"/>
                  </a:lnTo>
                  <a:lnTo>
                    <a:pt x="580" y="1545"/>
                  </a:lnTo>
                  <a:lnTo>
                    <a:pt x="592" y="1572"/>
                  </a:lnTo>
                  <a:lnTo>
                    <a:pt x="608" y="1594"/>
                  </a:lnTo>
                  <a:lnTo>
                    <a:pt x="632" y="1615"/>
                  </a:lnTo>
                  <a:lnTo>
                    <a:pt x="647" y="1637"/>
                  </a:lnTo>
                  <a:lnTo>
                    <a:pt x="666" y="1664"/>
                  </a:lnTo>
                  <a:lnTo>
                    <a:pt x="681" y="1689"/>
                  </a:lnTo>
                  <a:lnTo>
                    <a:pt x="697" y="1704"/>
                  </a:lnTo>
                  <a:lnTo>
                    <a:pt x="709" y="1726"/>
                  </a:lnTo>
                  <a:lnTo>
                    <a:pt x="715" y="1744"/>
                  </a:lnTo>
                  <a:lnTo>
                    <a:pt x="737" y="1772"/>
                  </a:lnTo>
                  <a:lnTo>
                    <a:pt x="752" y="1806"/>
                  </a:lnTo>
                  <a:lnTo>
                    <a:pt x="770" y="1833"/>
                  </a:lnTo>
                  <a:lnTo>
                    <a:pt x="786" y="1855"/>
                  </a:lnTo>
                  <a:lnTo>
                    <a:pt x="798" y="1870"/>
                  </a:lnTo>
                  <a:lnTo>
                    <a:pt x="798" y="1876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64" name="Freeform 429"/>
            <p:cNvSpPr>
              <a:spLocks/>
            </p:cNvSpPr>
            <p:nvPr/>
          </p:nvSpPr>
          <p:spPr bwMode="auto">
            <a:xfrm>
              <a:off x="3504" y="2194"/>
              <a:ext cx="1031" cy="1714"/>
            </a:xfrm>
            <a:custGeom>
              <a:avLst/>
              <a:gdLst>
                <a:gd name="T0" fmla="*/ 991 w 1031"/>
                <a:gd name="T1" fmla="*/ 1644 h 1714"/>
                <a:gd name="T2" fmla="*/ 902 w 1031"/>
                <a:gd name="T3" fmla="*/ 1680 h 1714"/>
                <a:gd name="T4" fmla="*/ 832 w 1031"/>
                <a:gd name="T5" fmla="*/ 1702 h 1714"/>
                <a:gd name="T6" fmla="*/ 798 w 1031"/>
                <a:gd name="T7" fmla="*/ 1714 h 1714"/>
                <a:gd name="T8" fmla="*/ 786 w 1031"/>
                <a:gd name="T9" fmla="*/ 1693 h 1714"/>
                <a:gd name="T10" fmla="*/ 715 w 1031"/>
                <a:gd name="T11" fmla="*/ 1582 h 1714"/>
                <a:gd name="T12" fmla="*/ 703 w 1031"/>
                <a:gd name="T13" fmla="*/ 1558 h 1714"/>
                <a:gd name="T14" fmla="*/ 669 w 1031"/>
                <a:gd name="T15" fmla="*/ 1508 h 1714"/>
                <a:gd name="T16" fmla="*/ 626 w 1031"/>
                <a:gd name="T17" fmla="*/ 1447 h 1714"/>
                <a:gd name="T18" fmla="*/ 580 w 1031"/>
                <a:gd name="T19" fmla="*/ 1386 h 1714"/>
                <a:gd name="T20" fmla="*/ 565 w 1031"/>
                <a:gd name="T21" fmla="*/ 1364 h 1714"/>
                <a:gd name="T22" fmla="*/ 537 w 1031"/>
                <a:gd name="T23" fmla="*/ 1321 h 1714"/>
                <a:gd name="T24" fmla="*/ 503 w 1031"/>
                <a:gd name="T25" fmla="*/ 1272 h 1714"/>
                <a:gd name="T26" fmla="*/ 469 w 1031"/>
                <a:gd name="T27" fmla="*/ 1211 h 1714"/>
                <a:gd name="T28" fmla="*/ 436 w 1031"/>
                <a:gd name="T29" fmla="*/ 1155 h 1714"/>
                <a:gd name="T30" fmla="*/ 405 w 1031"/>
                <a:gd name="T31" fmla="*/ 1097 h 1714"/>
                <a:gd name="T32" fmla="*/ 377 w 1031"/>
                <a:gd name="T33" fmla="*/ 1048 h 1714"/>
                <a:gd name="T34" fmla="*/ 365 w 1031"/>
                <a:gd name="T35" fmla="*/ 1032 h 1714"/>
                <a:gd name="T36" fmla="*/ 325 w 1031"/>
                <a:gd name="T37" fmla="*/ 959 h 1714"/>
                <a:gd name="T38" fmla="*/ 282 w 1031"/>
                <a:gd name="T39" fmla="*/ 867 h 1714"/>
                <a:gd name="T40" fmla="*/ 248 w 1031"/>
                <a:gd name="T41" fmla="*/ 759 h 1714"/>
                <a:gd name="T42" fmla="*/ 233 w 1031"/>
                <a:gd name="T43" fmla="*/ 716 h 1714"/>
                <a:gd name="T44" fmla="*/ 205 w 1031"/>
                <a:gd name="T45" fmla="*/ 633 h 1714"/>
                <a:gd name="T46" fmla="*/ 165 w 1031"/>
                <a:gd name="T47" fmla="*/ 532 h 1714"/>
                <a:gd name="T48" fmla="*/ 119 w 1031"/>
                <a:gd name="T49" fmla="*/ 433 h 1714"/>
                <a:gd name="T50" fmla="*/ 82 w 1031"/>
                <a:gd name="T51" fmla="*/ 338 h 1714"/>
                <a:gd name="T52" fmla="*/ 64 w 1031"/>
                <a:gd name="T53" fmla="*/ 298 h 1714"/>
                <a:gd name="T54" fmla="*/ 21 w 1031"/>
                <a:gd name="T55" fmla="*/ 139 h 1714"/>
                <a:gd name="T56" fmla="*/ 0 w 1031"/>
                <a:gd name="T57" fmla="*/ 0 h 1714"/>
                <a:gd name="T58" fmla="*/ 9 w 1031"/>
                <a:gd name="T59" fmla="*/ 28 h 1714"/>
                <a:gd name="T60" fmla="*/ 70 w 1031"/>
                <a:gd name="T61" fmla="*/ 90 h 1714"/>
                <a:gd name="T62" fmla="*/ 98 w 1031"/>
                <a:gd name="T63" fmla="*/ 117 h 1714"/>
                <a:gd name="T64" fmla="*/ 138 w 1031"/>
                <a:gd name="T65" fmla="*/ 215 h 1714"/>
                <a:gd name="T66" fmla="*/ 165 w 1031"/>
                <a:gd name="T67" fmla="*/ 268 h 1714"/>
                <a:gd name="T68" fmla="*/ 214 w 1031"/>
                <a:gd name="T69" fmla="*/ 317 h 1714"/>
                <a:gd name="T70" fmla="*/ 233 w 1031"/>
                <a:gd name="T71" fmla="*/ 351 h 1714"/>
                <a:gd name="T72" fmla="*/ 288 w 1031"/>
                <a:gd name="T73" fmla="*/ 516 h 1714"/>
                <a:gd name="T74" fmla="*/ 316 w 1031"/>
                <a:gd name="T75" fmla="*/ 599 h 1714"/>
                <a:gd name="T76" fmla="*/ 353 w 1031"/>
                <a:gd name="T77" fmla="*/ 670 h 1714"/>
                <a:gd name="T78" fmla="*/ 399 w 1031"/>
                <a:gd name="T79" fmla="*/ 744 h 1714"/>
                <a:gd name="T80" fmla="*/ 442 w 1031"/>
                <a:gd name="T81" fmla="*/ 811 h 1714"/>
                <a:gd name="T82" fmla="*/ 463 w 1031"/>
                <a:gd name="T83" fmla="*/ 848 h 1714"/>
                <a:gd name="T84" fmla="*/ 522 w 1031"/>
                <a:gd name="T85" fmla="*/ 999 h 1714"/>
                <a:gd name="T86" fmla="*/ 549 w 1031"/>
                <a:gd name="T87" fmla="*/ 1082 h 1714"/>
                <a:gd name="T88" fmla="*/ 580 w 1031"/>
                <a:gd name="T89" fmla="*/ 1128 h 1714"/>
                <a:gd name="T90" fmla="*/ 608 w 1031"/>
                <a:gd name="T91" fmla="*/ 1171 h 1714"/>
                <a:gd name="T92" fmla="*/ 641 w 1031"/>
                <a:gd name="T93" fmla="*/ 1211 h 1714"/>
                <a:gd name="T94" fmla="*/ 675 w 1031"/>
                <a:gd name="T95" fmla="*/ 1254 h 1714"/>
                <a:gd name="T96" fmla="*/ 715 w 1031"/>
                <a:gd name="T97" fmla="*/ 1293 h 1714"/>
                <a:gd name="T98" fmla="*/ 749 w 1031"/>
                <a:gd name="T99" fmla="*/ 1330 h 1714"/>
                <a:gd name="T100" fmla="*/ 786 w 1031"/>
                <a:gd name="T101" fmla="*/ 1370 h 1714"/>
                <a:gd name="T102" fmla="*/ 819 w 1031"/>
                <a:gd name="T103" fmla="*/ 1410 h 1714"/>
                <a:gd name="T104" fmla="*/ 859 w 1031"/>
                <a:gd name="T105" fmla="*/ 1444 h 1714"/>
                <a:gd name="T106" fmla="*/ 896 w 1031"/>
                <a:gd name="T107" fmla="*/ 1481 h 1714"/>
                <a:gd name="T108" fmla="*/ 930 w 1031"/>
                <a:gd name="T109" fmla="*/ 1521 h 1714"/>
                <a:gd name="T110" fmla="*/ 964 w 1031"/>
                <a:gd name="T111" fmla="*/ 1564 h 1714"/>
                <a:gd name="T112" fmla="*/ 1031 w 1031"/>
                <a:gd name="T113" fmla="*/ 1616 h 171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31"/>
                <a:gd name="T172" fmla="*/ 0 h 1714"/>
                <a:gd name="T173" fmla="*/ 1031 w 1031"/>
                <a:gd name="T174" fmla="*/ 1714 h 171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31" h="1714">
                  <a:moveTo>
                    <a:pt x="1031" y="1616"/>
                  </a:moveTo>
                  <a:lnTo>
                    <a:pt x="991" y="1644"/>
                  </a:lnTo>
                  <a:lnTo>
                    <a:pt x="948" y="1665"/>
                  </a:lnTo>
                  <a:lnTo>
                    <a:pt x="902" y="1680"/>
                  </a:lnTo>
                  <a:lnTo>
                    <a:pt x="859" y="1699"/>
                  </a:lnTo>
                  <a:lnTo>
                    <a:pt x="832" y="1702"/>
                  </a:lnTo>
                  <a:lnTo>
                    <a:pt x="807" y="1708"/>
                  </a:lnTo>
                  <a:lnTo>
                    <a:pt x="798" y="1714"/>
                  </a:lnTo>
                  <a:lnTo>
                    <a:pt x="786" y="1693"/>
                  </a:lnTo>
                  <a:lnTo>
                    <a:pt x="752" y="1644"/>
                  </a:lnTo>
                  <a:lnTo>
                    <a:pt x="715" y="1582"/>
                  </a:lnTo>
                  <a:lnTo>
                    <a:pt x="703" y="1558"/>
                  </a:lnTo>
                  <a:lnTo>
                    <a:pt x="687" y="1536"/>
                  </a:lnTo>
                  <a:lnTo>
                    <a:pt x="669" y="1508"/>
                  </a:lnTo>
                  <a:lnTo>
                    <a:pt x="647" y="1475"/>
                  </a:lnTo>
                  <a:lnTo>
                    <a:pt x="626" y="1447"/>
                  </a:lnTo>
                  <a:lnTo>
                    <a:pt x="604" y="1419"/>
                  </a:lnTo>
                  <a:lnTo>
                    <a:pt x="580" y="1386"/>
                  </a:lnTo>
                  <a:lnTo>
                    <a:pt x="565" y="1364"/>
                  </a:lnTo>
                  <a:lnTo>
                    <a:pt x="552" y="1343"/>
                  </a:lnTo>
                  <a:lnTo>
                    <a:pt x="537" y="1321"/>
                  </a:lnTo>
                  <a:lnTo>
                    <a:pt x="522" y="1300"/>
                  </a:lnTo>
                  <a:lnTo>
                    <a:pt x="503" y="1272"/>
                  </a:lnTo>
                  <a:lnTo>
                    <a:pt x="488" y="1241"/>
                  </a:lnTo>
                  <a:lnTo>
                    <a:pt x="469" y="1211"/>
                  </a:lnTo>
                  <a:lnTo>
                    <a:pt x="454" y="1183"/>
                  </a:lnTo>
                  <a:lnTo>
                    <a:pt x="436" y="1155"/>
                  </a:lnTo>
                  <a:lnTo>
                    <a:pt x="420" y="1121"/>
                  </a:lnTo>
                  <a:lnTo>
                    <a:pt x="405" y="1097"/>
                  </a:lnTo>
                  <a:lnTo>
                    <a:pt x="386" y="1069"/>
                  </a:lnTo>
                  <a:lnTo>
                    <a:pt x="377" y="1048"/>
                  </a:lnTo>
                  <a:lnTo>
                    <a:pt x="365" y="1032"/>
                  </a:lnTo>
                  <a:lnTo>
                    <a:pt x="343" y="999"/>
                  </a:lnTo>
                  <a:lnTo>
                    <a:pt x="325" y="959"/>
                  </a:lnTo>
                  <a:lnTo>
                    <a:pt x="304" y="916"/>
                  </a:lnTo>
                  <a:lnTo>
                    <a:pt x="282" y="867"/>
                  </a:lnTo>
                  <a:lnTo>
                    <a:pt x="264" y="811"/>
                  </a:lnTo>
                  <a:lnTo>
                    <a:pt x="248" y="759"/>
                  </a:lnTo>
                  <a:lnTo>
                    <a:pt x="233" y="716"/>
                  </a:lnTo>
                  <a:lnTo>
                    <a:pt x="221" y="676"/>
                  </a:lnTo>
                  <a:lnTo>
                    <a:pt x="205" y="633"/>
                  </a:lnTo>
                  <a:lnTo>
                    <a:pt x="187" y="581"/>
                  </a:lnTo>
                  <a:lnTo>
                    <a:pt x="165" y="532"/>
                  </a:lnTo>
                  <a:lnTo>
                    <a:pt x="144" y="483"/>
                  </a:lnTo>
                  <a:lnTo>
                    <a:pt x="119" y="433"/>
                  </a:lnTo>
                  <a:lnTo>
                    <a:pt x="104" y="381"/>
                  </a:lnTo>
                  <a:lnTo>
                    <a:pt x="82" y="338"/>
                  </a:lnTo>
                  <a:lnTo>
                    <a:pt x="64" y="298"/>
                  </a:lnTo>
                  <a:lnTo>
                    <a:pt x="43" y="209"/>
                  </a:lnTo>
                  <a:lnTo>
                    <a:pt x="21" y="139"/>
                  </a:lnTo>
                  <a:lnTo>
                    <a:pt x="9" y="65"/>
                  </a:lnTo>
                  <a:lnTo>
                    <a:pt x="0" y="0"/>
                  </a:lnTo>
                  <a:lnTo>
                    <a:pt x="9" y="28"/>
                  </a:lnTo>
                  <a:lnTo>
                    <a:pt x="36" y="56"/>
                  </a:lnTo>
                  <a:lnTo>
                    <a:pt x="70" y="90"/>
                  </a:lnTo>
                  <a:lnTo>
                    <a:pt x="98" y="117"/>
                  </a:lnTo>
                  <a:lnTo>
                    <a:pt x="119" y="166"/>
                  </a:lnTo>
                  <a:lnTo>
                    <a:pt x="138" y="215"/>
                  </a:lnTo>
                  <a:lnTo>
                    <a:pt x="165" y="268"/>
                  </a:lnTo>
                  <a:lnTo>
                    <a:pt x="193" y="289"/>
                  </a:lnTo>
                  <a:lnTo>
                    <a:pt x="214" y="317"/>
                  </a:lnTo>
                  <a:lnTo>
                    <a:pt x="233" y="351"/>
                  </a:lnTo>
                  <a:lnTo>
                    <a:pt x="264" y="433"/>
                  </a:lnTo>
                  <a:lnTo>
                    <a:pt x="288" y="516"/>
                  </a:lnTo>
                  <a:lnTo>
                    <a:pt x="316" y="599"/>
                  </a:lnTo>
                  <a:lnTo>
                    <a:pt x="331" y="639"/>
                  </a:lnTo>
                  <a:lnTo>
                    <a:pt x="353" y="670"/>
                  </a:lnTo>
                  <a:lnTo>
                    <a:pt x="377" y="704"/>
                  </a:lnTo>
                  <a:lnTo>
                    <a:pt x="399" y="744"/>
                  </a:lnTo>
                  <a:lnTo>
                    <a:pt x="420" y="777"/>
                  </a:lnTo>
                  <a:lnTo>
                    <a:pt x="442" y="811"/>
                  </a:lnTo>
                  <a:lnTo>
                    <a:pt x="463" y="848"/>
                  </a:lnTo>
                  <a:lnTo>
                    <a:pt x="497" y="922"/>
                  </a:lnTo>
                  <a:lnTo>
                    <a:pt x="522" y="999"/>
                  </a:lnTo>
                  <a:lnTo>
                    <a:pt x="549" y="1082"/>
                  </a:lnTo>
                  <a:lnTo>
                    <a:pt x="565" y="1103"/>
                  </a:lnTo>
                  <a:lnTo>
                    <a:pt x="580" y="1128"/>
                  </a:lnTo>
                  <a:lnTo>
                    <a:pt x="592" y="1149"/>
                  </a:lnTo>
                  <a:lnTo>
                    <a:pt x="608" y="1171"/>
                  </a:lnTo>
                  <a:lnTo>
                    <a:pt x="626" y="1192"/>
                  </a:lnTo>
                  <a:lnTo>
                    <a:pt x="641" y="1211"/>
                  </a:lnTo>
                  <a:lnTo>
                    <a:pt x="660" y="1232"/>
                  </a:lnTo>
                  <a:lnTo>
                    <a:pt x="675" y="1254"/>
                  </a:lnTo>
                  <a:lnTo>
                    <a:pt x="694" y="1272"/>
                  </a:lnTo>
                  <a:lnTo>
                    <a:pt x="715" y="1293"/>
                  </a:lnTo>
                  <a:lnTo>
                    <a:pt x="730" y="1309"/>
                  </a:lnTo>
                  <a:lnTo>
                    <a:pt x="749" y="1330"/>
                  </a:lnTo>
                  <a:lnTo>
                    <a:pt x="770" y="1349"/>
                  </a:lnTo>
                  <a:lnTo>
                    <a:pt x="786" y="1370"/>
                  </a:lnTo>
                  <a:lnTo>
                    <a:pt x="804" y="1386"/>
                  </a:lnTo>
                  <a:lnTo>
                    <a:pt x="819" y="1410"/>
                  </a:lnTo>
                  <a:lnTo>
                    <a:pt x="841" y="1426"/>
                  </a:lnTo>
                  <a:lnTo>
                    <a:pt x="859" y="1444"/>
                  </a:lnTo>
                  <a:lnTo>
                    <a:pt x="875" y="1465"/>
                  </a:lnTo>
                  <a:lnTo>
                    <a:pt x="896" y="1481"/>
                  </a:lnTo>
                  <a:lnTo>
                    <a:pt x="915" y="1502"/>
                  </a:lnTo>
                  <a:lnTo>
                    <a:pt x="930" y="1521"/>
                  </a:lnTo>
                  <a:lnTo>
                    <a:pt x="948" y="1542"/>
                  </a:lnTo>
                  <a:lnTo>
                    <a:pt x="964" y="1564"/>
                  </a:lnTo>
                  <a:lnTo>
                    <a:pt x="1031" y="1616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65" name="Freeform 430"/>
            <p:cNvSpPr>
              <a:spLocks/>
            </p:cNvSpPr>
            <p:nvPr/>
          </p:nvSpPr>
          <p:spPr bwMode="auto">
            <a:xfrm>
              <a:off x="3504" y="2228"/>
              <a:ext cx="1013" cy="1680"/>
            </a:xfrm>
            <a:custGeom>
              <a:avLst/>
              <a:gdLst>
                <a:gd name="T0" fmla="*/ 1013 w 1013"/>
                <a:gd name="T1" fmla="*/ 1582 h 1680"/>
                <a:gd name="T2" fmla="*/ 930 w 1013"/>
                <a:gd name="T3" fmla="*/ 1631 h 1680"/>
                <a:gd name="T4" fmla="*/ 853 w 1013"/>
                <a:gd name="T5" fmla="*/ 1665 h 1680"/>
                <a:gd name="T6" fmla="*/ 807 w 1013"/>
                <a:gd name="T7" fmla="*/ 1674 h 1680"/>
                <a:gd name="T8" fmla="*/ 798 w 1013"/>
                <a:gd name="T9" fmla="*/ 1680 h 1680"/>
                <a:gd name="T10" fmla="*/ 752 w 1013"/>
                <a:gd name="T11" fmla="*/ 1610 h 1680"/>
                <a:gd name="T12" fmla="*/ 715 w 1013"/>
                <a:gd name="T13" fmla="*/ 1548 h 1680"/>
                <a:gd name="T14" fmla="*/ 687 w 1013"/>
                <a:gd name="T15" fmla="*/ 1502 h 1680"/>
                <a:gd name="T16" fmla="*/ 647 w 1013"/>
                <a:gd name="T17" fmla="*/ 1441 h 1680"/>
                <a:gd name="T18" fmla="*/ 604 w 1013"/>
                <a:gd name="T19" fmla="*/ 1385 h 1680"/>
                <a:gd name="T20" fmla="*/ 565 w 1013"/>
                <a:gd name="T21" fmla="*/ 1330 h 1680"/>
                <a:gd name="T22" fmla="*/ 552 w 1013"/>
                <a:gd name="T23" fmla="*/ 1309 h 1680"/>
                <a:gd name="T24" fmla="*/ 522 w 1013"/>
                <a:gd name="T25" fmla="*/ 1266 h 1680"/>
                <a:gd name="T26" fmla="*/ 488 w 1013"/>
                <a:gd name="T27" fmla="*/ 1207 h 1680"/>
                <a:gd name="T28" fmla="*/ 454 w 1013"/>
                <a:gd name="T29" fmla="*/ 1149 h 1680"/>
                <a:gd name="T30" fmla="*/ 420 w 1013"/>
                <a:gd name="T31" fmla="*/ 1087 h 1680"/>
                <a:gd name="T32" fmla="*/ 386 w 1013"/>
                <a:gd name="T33" fmla="*/ 1035 h 1680"/>
                <a:gd name="T34" fmla="*/ 365 w 1013"/>
                <a:gd name="T35" fmla="*/ 998 h 1680"/>
                <a:gd name="T36" fmla="*/ 343 w 1013"/>
                <a:gd name="T37" fmla="*/ 965 h 1680"/>
                <a:gd name="T38" fmla="*/ 304 w 1013"/>
                <a:gd name="T39" fmla="*/ 882 h 1680"/>
                <a:gd name="T40" fmla="*/ 264 w 1013"/>
                <a:gd name="T41" fmla="*/ 777 h 1680"/>
                <a:gd name="T42" fmla="*/ 233 w 1013"/>
                <a:gd name="T43" fmla="*/ 682 h 1680"/>
                <a:gd name="T44" fmla="*/ 221 w 1013"/>
                <a:gd name="T45" fmla="*/ 642 h 1680"/>
                <a:gd name="T46" fmla="*/ 187 w 1013"/>
                <a:gd name="T47" fmla="*/ 547 h 1680"/>
                <a:gd name="T48" fmla="*/ 144 w 1013"/>
                <a:gd name="T49" fmla="*/ 449 h 1680"/>
                <a:gd name="T50" fmla="*/ 104 w 1013"/>
                <a:gd name="T51" fmla="*/ 347 h 1680"/>
                <a:gd name="T52" fmla="*/ 64 w 1013"/>
                <a:gd name="T53" fmla="*/ 264 h 1680"/>
                <a:gd name="T54" fmla="*/ 36 w 1013"/>
                <a:gd name="T55" fmla="*/ 160 h 1680"/>
                <a:gd name="T56" fmla="*/ 0 w 1013"/>
                <a:gd name="T57" fmla="*/ 0 h 1680"/>
                <a:gd name="T58" fmla="*/ 15 w 1013"/>
                <a:gd name="T59" fmla="*/ 28 h 1680"/>
                <a:gd name="T60" fmla="*/ 70 w 1013"/>
                <a:gd name="T61" fmla="*/ 83 h 1680"/>
                <a:gd name="T62" fmla="*/ 98 w 1013"/>
                <a:gd name="T63" fmla="*/ 117 h 1680"/>
                <a:gd name="T64" fmla="*/ 138 w 1013"/>
                <a:gd name="T65" fmla="*/ 200 h 1680"/>
                <a:gd name="T66" fmla="*/ 165 w 1013"/>
                <a:gd name="T67" fmla="*/ 249 h 1680"/>
                <a:gd name="T68" fmla="*/ 205 w 1013"/>
                <a:gd name="T69" fmla="*/ 304 h 1680"/>
                <a:gd name="T70" fmla="*/ 214 w 1013"/>
                <a:gd name="T71" fmla="*/ 332 h 1680"/>
                <a:gd name="T72" fmla="*/ 270 w 1013"/>
                <a:gd name="T73" fmla="*/ 498 h 1680"/>
                <a:gd name="T74" fmla="*/ 297 w 1013"/>
                <a:gd name="T75" fmla="*/ 581 h 1680"/>
                <a:gd name="T76" fmla="*/ 343 w 1013"/>
                <a:gd name="T77" fmla="*/ 654 h 1680"/>
                <a:gd name="T78" fmla="*/ 380 w 1013"/>
                <a:gd name="T79" fmla="*/ 719 h 1680"/>
                <a:gd name="T80" fmla="*/ 426 w 1013"/>
                <a:gd name="T81" fmla="*/ 793 h 1680"/>
                <a:gd name="T82" fmla="*/ 448 w 1013"/>
                <a:gd name="T83" fmla="*/ 833 h 1680"/>
                <a:gd name="T84" fmla="*/ 509 w 1013"/>
                <a:gd name="T85" fmla="*/ 980 h 1680"/>
                <a:gd name="T86" fmla="*/ 549 w 1013"/>
                <a:gd name="T87" fmla="*/ 1063 h 1680"/>
                <a:gd name="T88" fmla="*/ 577 w 1013"/>
                <a:gd name="T89" fmla="*/ 1115 h 1680"/>
                <a:gd name="T90" fmla="*/ 608 w 1013"/>
                <a:gd name="T91" fmla="*/ 1158 h 1680"/>
                <a:gd name="T92" fmla="*/ 641 w 1013"/>
                <a:gd name="T93" fmla="*/ 1207 h 1680"/>
                <a:gd name="T94" fmla="*/ 675 w 1013"/>
                <a:gd name="T95" fmla="*/ 1247 h 1680"/>
                <a:gd name="T96" fmla="*/ 715 w 1013"/>
                <a:gd name="T97" fmla="*/ 1293 h 1680"/>
                <a:gd name="T98" fmla="*/ 752 w 1013"/>
                <a:gd name="T99" fmla="*/ 1330 h 1680"/>
                <a:gd name="T100" fmla="*/ 786 w 1013"/>
                <a:gd name="T101" fmla="*/ 1376 h 1680"/>
                <a:gd name="T102" fmla="*/ 826 w 1013"/>
                <a:gd name="T103" fmla="*/ 1413 h 1680"/>
                <a:gd name="T104" fmla="*/ 865 w 1013"/>
                <a:gd name="T105" fmla="*/ 1459 h 1680"/>
                <a:gd name="T106" fmla="*/ 896 w 1013"/>
                <a:gd name="T107" fmla="*/ 1502 h 1680"/>
                <a:gd name="T108" fmla="*/ 930 w 1013"/>
                <a:gd name="T109" fmla="*/ 1548 h 16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13"/>
                <a:gd name="T166" fmla="*/ 0 h 1680"/>
                <a:gd name="T167" fmla="*/ 1013 w 1013"/>
                <a:gd name="T168" fmla="*/ 1680 h 168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13" h="1680">
                  <a:moveTo>
                    <a:pt x="930" y="1548"/>
                  </a:moveTo>
                  <a:lnTo>
                    <a:pt x="1013" y="1582"/>
                  </a:lnTo>
                  <a:lnTo>
                    <a:pt x="976" y="1610"/>
                  </a:lnTo>
                  <a:lnTo>
                    <a:pt x="930" y="1631"/>
                  </a:lnTo>
                  <a:lnTo>
                    <a:pt x="893" y="1646"/>
                  </a:lnTo>
                  <a:lnTo>
                    <a:pt x="853" y="1665"/>
                  </a:lnTo>
                  <a:lnTo>
                    <a:pt x="826" y="1674"/>
                  </a:lnTo>
                  <a:lnTo>
                    <a:pt x="807" y="1674"/>
                  </a:lnTo>
                  <a:lnTo>
                    <a:pt x="798" y="1680"/>
                  </a:lnTo>
                  <a:lnTo>
                    <a:pt x="786" y="1659"/>
                  </a:lnTo>
                  <a:lnTo>
                    <a:pt x="752" y="1610"/>
                  </a:lnTo>
                  <a:lnTo>
                    <a:pt x="715" y="1548"/>
                  </a:lnTo>
                  <a:lnTo>
                    <a:pt x="703" y="1524"/>
                  </a:lnTo>
                  <a:lnTo>
                    <a:pt x="687" y="1502"/>
                  </a:lnTo>
                  <a:lnTo>
                    <a:pt x="669" y="1474"/>
                  </a:lnTo>
                  <a:lnTo>
                    <a:pt x="647" y="1441"/>
                  </a:lnTo>
                  <a:lnTo>
                    <a:pt x="626" y="1413"/>
                  </a:lnTo>
                  <a:lnTo>
                    <a:pt x="604" y="1385"/>
                  </a:lnTo>
                  <a:lnTo>
                    <a:pt x="580" y="1352"/>
                  </a:lnTo>
                  <a:lnTo>
                    <a:pt x="565" y="1330"/>
                  </a:lnTo>
                  <a:lnTo>
                    <a:pt x="552" y="1309"/>
                  </a:lnTo>
                  <a:lnTo>
                    <a:pt x="537" y="1287"/>
                  </a:lnTo>
                  <a:lnTo>
                    <a:pt x="522" y="1266"/>
                  </a:lnTo>
                  <a:lnTo>
                    <a:pt x="503" y="1238"/>
                  </a:lnTo>
                  <a:lnTo>
                    <a:pt x="488" y="1207"/>
                  </a:lnTo>
                  <a:lnTo>
                    <a:pt x="469" y="1177"/>
                  </a:lnTo>
                  <a:lnTo>
                    <a:pt x="454" y="1149"/>
                  </a:lnTo>
                  <a:lnTo>
                    <a:pt x="436" y="1121"/>
                  </a:lnTo>
                  <a:lnTo>
                    <a:pt x="420" y="1087"/>
                  </a:lnTo>
                  <a:lnTo>
                    <a:pt x="405" y="1063"/>
                  </a:lnTo>
                  <a:lnTo>
                    <a:pt x="386" y="1035"/>
                  </a:lnTo>
                  <a:lnTo>
                    <a:pt x="377" y="1014"/>
                  </a:lnTo>
                  <a:lnTo>
                    <a:pt x="365" y="998"/>
                  </a:lnTo>
                  <a:lnTo>
                    <a:pt x="343" y="965"/>
                  </a:lnTo>
                  <a:lnTo>
                    <a:pt x="325" y="925"/>
                  </a:lnTo>
                  <a:lnTo>
                    <a:pt x="304" y="882"/>
                  </a:lnTo>
                  <a:lnTo>
                    <a:pt x="282" y="833"/>
                  </a:lnTo>
                  <a:lnTo>
                    <a:pt x="264" y="777"/>
                  </a:lnTo>
                  <a:lnTo>
                    <a:pt x="248" y="725"/>
                  </a:lnTo>
                  <a:lnTo>
                    <a:pt x="233" y="682"/>
                  </a:lnTo>
                  <a:lnTo>
                    <a:pt x="221" y="642"/>
                  </a:lnTo>
                  <a:lnTo>
                    <a:pt x="205" y="599"/>
                  </a:lnTo>
                  <a:lnTo>
                    <a:pt x="187" y="547"/>
                  </a:lnTo>
                  <a:lnTo>
                    <a:pt x="165" y="498"/>
                  </a:lnTo>
                  <a:lnTo>
                    <a:pt x="144" y="449"/>
                  </a:lnTo>
                  <a:lnTo>
                    <a:pt x="119" y="399"/>
                  </a:lnTo>
                  <a:lnTo>
                    <a:pt x="104" y="347"/>
                  </a:lnTo>
                  <a:lnTo>
                    <a:pt x="82" y="304"/>
                  </a:lnTo>
                  <a:lnTo>
                    <a:pt x="64" y="264"/>
                  </a:lnTo>
                  <a:lnTo>
                    <a:pt x="36" y="160"/>
                  </a:lnTo>
                  <a:lnTo>
                    <a:pt x="15" y="77"/>
                  </a:lnTo>
                  <a:lnTo>
                    <a:pt x="0" y="0"/>
                  </a:lnTo>
                  <a:lnTo>
                    <a:pt x="15" y="28"/>
                  </a:lnTo>
                  <a:lnTo>
                    <a:pt x="43" y="56"/>
                  </a:lnTo>
                  <a:lnTo>
                    <a:pt x="70" y="83"/>
                  </a:lnTo>
                  <a:lnTo>
                    <a:pt x="98" y="117"/>
                  </a:lnTo>
                  <a:lnTo>
                    <a:pt x="119" y="154"/>
                  </a:lnTo>
                  <a:lnTo>
                    <a:pt x="138" y="200"/>
                  </a:lnTo>
                  <a:lnTo>
                    <a:pt x="165" y="249"/>
                  </a:lnTo>
                  <a:lnTo>
                    <a:pt x="187" y="277"/>
                  </a:lnTo>
                  <a:lnTo>
                    <a:pt x="205" y="304"/>
                  </a:lnTo>
                  <a:lnTo>
                    <a:pt x="214" y="332"/>
                  </a:lnTo>
                  <a:lnTo>
                    <a:pt x="248" y="415"/>
                  </a:lnTo>
                  <a:lnTo>
                    <a:pt x="270" y="498"/>
                  </a:lnTo>
                  <a:lnTo>
                    <a:pt x="297" y="581"/>
                  </a:lnTo>
                  <a:lnTo>
                    <a:pt x="319" y="614"/>
                  </a:lnTo>
                  <a:lnTo>
                    <a:pt x="343" y="654"/>
                  </a:lnTo>
                  <a:lnTo>
                    <a:pt x="359" y="688"/>
                  </a:lnTo>
                  <a:lnTo>
                    <a:pt x="380" y="719"/>
                  </a:lnTo>
                  <a:lnTo>
                    <a:pt x="405" y="759"/>
                  </a:lnTo>
                  <a:lnTo>
                    <a:pt x="426" y="793"/>
                  </a:lnTo>
                  <a:lnTo>
                    <a:pt x="448" y="833"/>
                  </a:lnTo>
                  <a:lnTo>
                    <a:pt x="482" y="903"/>
                  </a:lnTo>
                  <a:lnTo>
                    <a:pt x="509" y="980"/>
                  </a:lnTo>
                  <a:lnTo>
                    <a:pt x="549" y="1063"/>
                  </a:lnTo>
                  <a:lnTo>
                    <a:pt x="565" y="1087"/>
                  </a:lnTo>
                  <a:lnTo>
                    <a:pt x="577" y="1115"/>
                  </a:lnTo>
                  <a:lnTo>
                    <a:pt x="592" y="1137"/>
                  </a:lnTo>
                  <a:lnTo>
                    <a:pt x="608" y="1158"/>
                  </a:lnTo>
                  <a:lnTo>
                    <a:pt x="626" y="1186"/>
                  </a:lnTo>
                  <a:lnTo>
                    <a:pt x="641" y="1207"/>
                  </a:lnTo>
                  <a:lnTo>
                    <a:pt x="660" y="1232"/>
                  </a:lnTo>
                  <a:lnTo>
                    <a:pt x="675" y="1247"/>
                  </a:lnTo>
                  <a:lnTo>
                    <a:pt x="697" y="1269"/>
                  </a:lnTo>
                  <a:lnTo>
                    <a:pt x="715" y="1293"/>
                  </a:lnTo>
                  <a:lnTo>
                    <a:pt x="730" y="1315"/>
                  </a:lnTo>
                  <a:lnTo>
                    <a:pt x="752" y="1330"/>
                  </a:lnTo>
                  <a:lnTo>
                    <a:pt x="770" y="1352"/>
                  </a:lnTo>
                  <a:lnTo>
                    <a:pt x="786" y="1376"/>
                  </a:lnTo>
                  <a:lnTo>
                    <a:pt x="807" y="1398"/>
                  </a:lnTo>
                  <a:lnTo>
                    <a:pt x="826" y="1413"/>
                  </a:lnTo>
                  <a:lnTo>
                    <a:pt x="841" y="1438"/>
                  </a:lnTo>
                  <a:lnTo>
                    <a:pt x="865" y="1459"/>
                  </a:lnTo>
                  <a:lnTo>
                    <a:pt x="881" y="1481"/>
                  </a:lnTo>
                  <a:lnTo>
                    <a:pt x="896" y="1502"/>
                  </a:lnTo>
                  <a:lnTo>
                    <a:pt x="915" y="1524"/>
                  </a:lnTo>
                  <a:lnTo>
                    <a:pt x="930" y="1548"/>
                  </a:ln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66" name="Freeform 431"/>
            <p:cNvSpPr>
              <a:spLocks/>
            </p:cNvSpPr>
            <p:nvPr/>
          </p:nvSpPr>
          <p:spPr bwMode="auto">
            <a:xfrm>
              <a:off x="3519" y="2259"/>
              <a:ext cx="964" cy="1649"/>
            </a:xfrm>
            <a:custGeom>
              <a:avLst/>
              <a:gdLst>
                <a:gd name="T0" fmla="*/ 964 w 964"/>
                <a:gd name="T1" fmla="*/ 1566 h 1649"/>
                <a:gd name="T2" fmla="*/ 887 w 964"/>
                <a:gd name="T3" fmla="*/ 1609 h 1649"/>
                <a:gd name="T4" fmla="*/ 817 w 964"/>
                <a:gd name="T5" fmla="*/ 1637 h 1649"/>
                <a:gd name="T6" fmla="*/ 783 w 964"/>
                <a:gd name="T7" fmla="*/ 1649 h 1649"/>
                <a:gd name="T8" fmla="*/ 771 w 964"/>
                <a:gd name="T9" fmla="*/ 1628 h 1649"/>
                <a:gd name="T10" fmla="*/ 700 w 964"/>
                <a:gd name="T11" fmla="*/ 1517 h 1649"/>
                <a:gd name="T12" fmla="*/ 688 w 964"/>
                <a:gd name="T13" fmla="*/ 1493 h 1649"/>
                <a:gd name="T14" fmla="*/ 654 w 964"/>
                <a:gd name="T15" fmla="*/ 1443 h 1649"/>
                <a:gd name="T16" fmla="*/ 611 w 964"/>
                <a:gd name="T17" fmla="*/ 1382 h 1649"/>
                <a:gd name="T18" fmla="*/ 565 w 964"/>
                <a:gd name="T19" fmla="*/ 1321 h 1649"/>
                <a:gd name="T20" fmla="*/ 550 w 964"/>
                <a:gd name="T21" fmla="*/ 1299 h 1649"/>
                <a:gd name="T22" fmla="*/ 522 w 964"/>
                <a:gd name="T23" fmla="*/ 1256 h 1649"/>
                <a:gd name="T24" fmla="*/ 488 w 964"/>
                <a:gd name="T25" fmla="*/ 1207 h 1649"/>
                <a:gd name="T26" fmla="*/ 454 w 964"/>
                <a:gd name="T27" fmla="*/ 1146 h 1649"/>
                <a:gd name="T28" fmla="*/ 421 w 964"/>
                <a:gd name="T29" fmla="*/ 1090 h 1649"/>
                <a:gd name="T30" fmla="*/ 390 w 964"/>
                <a:gd name="T31" fmla="*/ 1032 h 1649"/>
                <a:gd name="T32" fmla="*/ 362 w 964"/>
                <a:gd name="T33" fmla="*/ 983 h 1649"/>
                <a:gd name="T34" fmla="*/ 350 w 964"/>
                <a:gd name="T35" fmla="*/ 967 h 1649"/>
                <a:gd name="T36" fmla="*/ 310 w 964"/>
                <a:gd name="T37" fmla="*/ 894 h 1649"/>
                <a:gd name="T38" fmla="*/ 267 w 964"/>
                <a:gd name="T39" fmla="*/ 802 h 1649"/>
                <a:gd name="T40" fmla="*/ 233 w 964"/>
                <a:gd name="T41" fmla="*/ 694 h 1649"/>
                <a:gd name="T42" fmla="*/ 218 w 964"/>
                <a:gd name="T43" fmla="*/ 651 h 1649"/>
                <a:gd name="T44" fmla="*/ 190 w 964"/>
                <a:gd name="T45" fmla="*/ 568 h 1649"/>
                <a:gd name="T46" fmla="*/ 150 w 964"/>
                <a:gd name="T47" fmla="*/ 467 h 1649"/>
                <a:gd name="T48" fmla="*/ 104 w 964"/>
                <a:gd name="T49" fmla="*/ 368 h 1649"/>
                <a:gd name="T50" fmla="*/ 67 w 964"/>
                <a:gd name="T51" fmla="*/ 273 h 1649"/>
                <a:gd name="T52" fmla="*/ 49 w 964"/>
                <a:gd name="T53" fmla="*/ 233 h 1649"/>
                <a:gd name="T54" fmla="*/ 6 w 964"/>
                <a:gd name="T55" fmla="*/ 61 h 1649"/>
                <a:gd name="T56" fmla="*/ 0 w 964"/>
                <a:gd name="T57" fmla="*/ 0 h 1649"/>
                <a:gd name="T58" fmla="*/ 46 w 964"/>
                <a:gd name="T59" fmla="*/ 61 h 1649"/>
                <a:gd name="T60" fmla="*/ 83 w 964"/>
                <a:gd name="T61" fmla="*/ 101 h 1649"/>
                <a:gd name="T62" fmla="*/ 110 w 964"/>
                <a:gd name="T63" fmla="*/ 184 h 1649"/>
                <a:gd name="T64" fmla="*/ 132 w 964"/>
                <a:gd name="T65" fmla="*/ 233 h 1649"/>
                <a:gd name="T66" fmla="*/ 184 w 964"/>
                <a:gd name="T67" fmla="*/ 295 h 1649"/>
                <a:gd name="T68" fmla="*/ 199 w 964"/>
                <a:gd name="T69" fmla="*/ 335 h 1649"/>
                <a:gd name="T70" fmla="*/ 249 w 964"/>
                <a:gd name="T71" fmla="*/ 485 h 1649"/>
                <a:gd name="T72" fmla="*/ 282 w 964"/>
                <a:gd name="T73" fmla="*/ 568 h 1649"/>
                <a:gd name="T74" fmla="*/ 335 w 964"/>
                <a:gd name="T75" fmla="*/ 666 h 1649"/>
                <a:gd name="T76" fmla="*/ 390 w 964"/>
                <a:gd name="T77" fmla="*/ 768 h 1649"/>
                <a:gd name="T78" fmla="*/ 417 w 964"/>
                <a:gd name="T79" fmla="*/ 817 h 1649"/>
                <a:gd name="T80" fmla="*/ 482 w 964"/>
                <a:gd name="T81" fmla="*/ 967 h 1649"/>
                <a:gd name="T82" fmla="*/ 516 w 964"/>
                <a:gd name="T83" fmla="*/ 1050 h 1649"/>
                <a:gd name="T84" fmla="*/ 550 w 964"/>
                <a:gd name="T85" fmla="*/ 1099 h 1649"/>
                <a:gd name="T86" fmla="*/ 577 w 964"/>
                <a:gd name="T87" fmla="*/ 1149 h 1649"/>
                <a:gd name="T88" fmla="*/ 611 w 964"/>
                <a:gd name="T89" fmla="*/ 1195 h 1649"/>
                <a:gd name="T90" fmla="*/ 651 w 964"/>
                <a:gd name="T91" fmla="*/ 1238 h 1649"/>
                <a:gd name="T92" fmla="*/ 682 w 964"/>
                <a:gd name="T93" fmla="*/ 1278 h 1649"/>
                <a:gd name="T94" fmla="*/ 722 w 964"/>
                <a:gd name="T95" fmla="*/ 1318 h 1649"/>
                <a:gd name="T96" fmla="*/ 755 w 964"/>
                <a:gd name="T97" fmla="*/ 1361 h 1649"/>
                <a:gd name="T98" fmla="*/ 792 w 964"/>
                <a:gd name="T99" fmla="*/ 1400 h 1649"/>
                <a:gd name="T100" fmla="*/ 826 w 964"/>
                <a:gd name="T101" fmla="*/ 1443 h 1649"/>
                <a:gd name="T102" fmla="*/ 866 w 964"/>
                <a:gd name="T103" fmla="*/ 1483 h 1649"/>
                <a:gd name="T104" fmla="*/ 900 w 964"/>
                <a:gd name="T105" fmla="*/ 1532 h 16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64"/>
                <a:gd name="T160" fmla="*/ 0 h 1649"/>
                <a:gd name="T161" fmla="*/ 964 w 964"/>
                <a:gd name="T162" fmla="*/ 1649 h 164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64" h="1649">
                  <a:moveTo>
                    <a:pt x="900" y="1532"/>
                  </a:moveTo>
                  <a:lnTo>
                    <a:pt x="964" y="1566"/>
                  </a:lnTo>
                  <a:lnTo>
                    <a:pt x="927" y="1594"/>
                  </a:lnTo>
                  <a:lnTo>
                    <a:pt x="887" y="1609"/>
                  </a:lnTo>
                  <a:lnTo>
                    <a:pt x="850" y="1628"/>
                  </a:lnTo>
                  <a:lnTo>
                    <a:pt x="817" y="1637"/>
                  </a:lnTo>
                  <a:lnTo>
                    <a:pt x="792" y="1643"/>
                  </a:lnTo>
                  <a:lnTo>
                    <a:pt x="783" y="1649"/>
                  </a:lnTo>
                  <a:lnTo>
                    <a:pt x="771" y="1628"/>
                  </a:lnTo>
                  <a:lnTo>
                    <a:pt x="737" y="1579"/>
                  </a:lnTo>
                  <a:lnTo>
                    <a:pt x="700" y="1517"/>
                  </a:lnTo>
                  <a:lnTo>
                    <a:pt x="688" y="1493"/>
                  </a:lnTo>
                  <a:lnTo>
                    <a:pt x="672" y="1471"/>
                  </a:lnTo>
                  <a:lnTo>
                    <a:pt x="654" y="1443"/>
                  </a:lnTo>
                  <a:lnTo>
                    <a:pt x="632" y="1410"/>
                  </a:lnTo>
                  <a:lnTo>
                    <a:pt x="611" y="1382"/>
                  </a:lnTo>
                  <a:lnTo>
                    <a:pt x="589" y="1354"/>
                  </a:lnTo>
                  <a:lnTo>
                    <a:pt x="565" y="1321"/>
                  </a:lnTo>
                  <a:lnTo>
                    <a:pt x="550" y="1299"/>
                  </a:lnTo>
                  <a:lnTo>
                    <a:pt x="537" y="1278"/>
                  </a:lnTo>
                  <a:lnTo>
                    <a:pt x="522" y="1256"/>
                  </a:lnTo>
                  <a:lnTo>
                    <a:pt x="507" y="1235"/>
                  </a:lnTo>
                  <a:lnTo>
                    <a:pt x="488" y="1207"/>
                  </a:lnTo>
                  <a:lnTo>
                    <a:pt x="473" y="1176"/>
                  </a:lnTo>
                  <a:lnTo>
                    <a:pt x="454" y="1146"/>
                  </a:lnTo>
                  <a:lnTo>
                    <a:pt x="439" y="1118"/>
                  </a:lnTo>
                  <a:lnTo>
                    <a:pt x="421" y="1090"/>
                  </a:lnTo>
                  <a:lnTo>
                    <a:pt x="405" y="1056"/>
                  </a:lnTo>
                  <a:lnTo>
                    <a:pt x="390" y="1032"/>
                  </a:lnTo>
                  <a:lnTo>
                    <a:pt x="371" y="1004"/>
                  </a:lnTo>
                  <a:lnTo>
                    <a:pt x="362" y="983"/>
                  </a:lnTo>
                  <a:lnTo>
                    <a:pt x="350" y="967"/>
                  </a:lnTo>
                  <a:lnTo>
                    <a:pt x="328" y="934"/>
                  </a:lnTo>
                  <a:lnTo>
                    <a:pt x="310" y="894"/>
                  </a:lnTo>
                  <a:lnTo>
                    <a:pt x="289" y="851"/>
                  </a:lnTo>
                  <a:lnTo>
                    <a:pt x="267" y="802"/>
                  </a:lnTo>
                  <a:lnTo>
                    <a:pt x="249" y="746"/>
                  </a:lnTo>
                  <a:lnTo>
                    <a:pt x="233" y="694"/>
                  </a:lnTo>
                  <a:lnTo>
                    <a:pt x="218" y="651"/>
                  </a:lnTo>
                  <a:lnTo>
                    <a:pt x="206" y="611"/>
                  </a:lnTo>
                  <a:lnTo>
                    <a:pt x="190" y="568"/>
                  </a:lnTo>
                  <a:lnTo>
                    <a:pt x="172" y="516"/>
                  </a:lnTo>
                  <a:lnTo>
                    <a:pt x="150" y="467"/>
                  </a:lnTo>
                  <a:lnTo>
                    <a:pt x="129" y="418"/>
                  </a:lnTo>
                  <a:lnTo>
                    <a:pt x="104" y="368"/>
                  </a:lnTo>
                  <a:lnTo>
                    <a:pt x="89" y="316"/>
                  </a:lnTo>
                  <a:lnTo>
                    <a:pt x="67" y="273"/>
                  </a:lnTo>
                  <a:lnTo>
                    <a:pt x="49" y="233"/>
                  </a:lnTo>
                  <a:lnTo>
                    <a:pt x="21" y="135"/>
                  </a:lnTo>
                  <a:lnTo>
                    <a:pt x="6" y="61"/>
                  </a:lnTo>
                  <a:lnTo>
                    <a:pt x="0" y="0"/>
                  </a:lnTo>
                  <a:lnTo>
                    <a:pt x="18" y="34"/>
                  </a:lnTo>
                  <a:lnTo>
                    <a:pt x="46" y="61"/>
                  </a:lnTo>
                  <a:lnTo>
                    <a:pt x="83" y="101"/>
                  </a:lnTo>
                  <a:lnTo>
                    <a:pt x="101" y="141"/>
                  </a:lnTo>
                  <a:lnTo>
                    <a:pt x="110" y="184"/>
                  </a:lnTo>
                  <a:lnTo>
                    <a:pt x="132" y="233"/>
                  </a:lnTo>
                  <a:lnTo>
                    <a:pt x="163" y="261"/>
                  </a:lnTo>
                  <a:lnTo>
                    <a:pt x="184" y="295"/>
                  </a:lnTo>
                  <a:lnTo>
                    <a:pt x="199" y="335"/>
                  </a:lnTo>
                  <a:lnTo>
                    <a:pt x="227" y="405"/>
                  </a:lnTo>
                  <a:lnTo>
                    <a:pt x="249" y="485"/>
                  </a:lnTo>
                  <a:lnTo>
                    <a:pt x="282" y="568"/>
                  </a:lnTo>
                  <a:lnTo>
                    <a:pt x="304" y="617"/>
                  </a:lnTo>
                  <a:lnTo>
                    <a:pt x="335" y="666"/>
                  </a:lnTo>
                  <a:lnTo>
                    <a:pt x="362" y="719"/>
                  </a:lnTo>
                  <a:lnTo>
                    <a:pt x="390" y="768"/>
                  </a:lnTo>
                  <a:lnTo>
                    <a:pt x="417" y="817"/>
                  </a:lnTo>
                  <a:lnTo>
                    <a:pt x="448" y="891"/>
                  </a:lnTo>
                  <a:lnTo>
                    <a:pt x="482" y="967"/>
                  </a:lnTo>
                  <a:lnTo>
                    <a:pt x="516" y="1050"/>
                  </a:lnTo>
                  <a:lnTo>
                    <a:pt x="534" y="1072"/>
                  </a:lnTo>
                  <a:lnTo>
                    <a:pt x="550" y="1099"/>
                  </a:lnTo>
                  <a:lnTo>
                    <a:pt x="562" y="1121"/>
                  </a:lnTo>
                  <a:lnTo>
                    <a:pt x="577" y="1149"/>
                  </a:lnTo>
                  <a:lnTo>
                    <a:pt x="593" y="1173"/>
                  </a:lnTo>
                  <a:lnTo>
                    <a:pt x="611" y="1195"/>
                  </a:lnTo>
                  <a:lnTo>
                    <a:pt x="626" y="1216"/>
                  </a:lnTo>
                  <a:lnTo>
                    <a:pt x="651" y="1238"/>
                  </a:lnTo>
                  <a:lnTo>
                    <a:pt x="666" y="1256"/>
                  </a:lnTo>
                  <a:lnTo>
                    <a:pt x="682" y="1278"/>
                  </a:lnTo>
                  <a:lnTo>
                    <a:pt x="700" y="1299"/>
                  </a:lnTo>
                  <a:lnTo>
                    <a:pt x="722" y="1318"/>
                  </a:lnTo>
                  <a:lnTo>
                    <a:pt x="737" y="1339"/>
                  </a:lnTo>
                  <a:lnTo>
                    <a:pt x="755" y="1361"/>
                  </a:lnTo>
                  <a:lnTo>
                    <a:pt x="771" y="1379"/>
                  </a:lnTo>
                  <a:lnTo>
                    <a:pt x="792" y="1400"/>
                  </a:lnTo>
                  <a:lnTo>
                    <a:pt x="811" y="1422"/>
                  </a:lnTo>
                  <a:lnTo>
                    <a:pt x="826" y="1443"/>
                  </a:lnTo>
                  <a:lnTo>
                    <a:pt x="850" y="1462"/>
                  </a:lnTo>
                  <a:lnTo>
                    <a:pt x="866" y="1483"/>
                  </a:lnTo>
                  <a:lnTo>
                    <a:pt x="881" y="1511"/>
                  </a:lnTo>
                  <a:lnTo>
                    <a:pt x="900" y="1532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67" name="Freeform 432"/>
            <p:cNvSpPr>
              <a:spLocks/>
            </p:cNvSpPr>
            <p:nvPr/>
          </p:nvSpPr>
          <p:spPr bwMode="auto">
            <a:xfrm>
              <a:off x="3519" y="2293"/>
              <a:ext cx="949" cy="1615"/>
            </a:xfrm>
            <a:custGeom>
              <a:avLst/>
              <a:gdLst>
                <a:gd name="T0" fmla="*/ 949 w 949"/>
                <a:gd name="T1" fmla="*/ 1548 h 1615"/>
                <a:gd name="T2" fmla="*/ 838 w 949"/>
                <a:gd name="T3" fmla="*/ 1600 h 1615"/>
                <a:gd name="T4" fmla="*/ 783 w 949"/>
                <a:gd name="T5" fmla="*/ 1615 h 1615"/>
                <a:gd name="T6" fmla="*/ 771 w 949"/>
                <a:gd name="T7" fmla="*/ 1594 h 1615"/>
                <a:gd name="T8" fmla="*/ 700 w 949"/>
                <a:gd name="T9" fmla="*/ 1483 h 1615"/>
                <a:gd name="T10" fmla="*/ 688 w 949"/>
                <a:gd name="T11" fmla="*/ 1459 h 1615"/>
                <a:gd name="T12" fmla="*/ 654 w 949"/>
                <a:gd name="T13" fmla="*/ 1409 h 1615"/>
                <a:gd name="T14" fmla="*/ 611 w 949"/>
                <a:gd name="T15" fmla="*/ 1348 h 1615"/>
                <a:gd name="T16" fmla="*/ 565 w 949"/>
                <a:gd name="T17" fmla="*/ 1287 h 1615"/>
                <a:gd name="T18" fmla="*/ 550 w 949"/>
                <a:gd name="T19" fmla="*/ 1265 h 1615"/>
                <a:gd name="T20" fmla="*/ 522 w 949"/>
                <a:gd name="T21" fmla="*/ 1222 h 1615"/>
                <a:gd name="T22" fmla="*/ 488 w 949"/>
                <a:gd name="T23" fmla="*/ 1173 h 1615"/>
                <a:gd name="T24" fmla="*/ 454 w 949"/>
                <a:gd name="T25" fmla="*/ 1112 h 1615"/>
                <a:gd name="T26" fmla="*/ 421 w 949"/>
                <a:gd name="T27" fmla="*/ 1056 h 1615"/>
                <a:gd name="T28" fmla="*/ 390 w 949"/>
                <a:gd name="T29" fmla="*/ 998 h 1615"/>
                <a:gd name="T30" fmla="*/ 362 w 949"/>
                <a:gd name="T31" fmla="*/ 949 h 1615"/>
                <a:gd name="T32" fmla="*/ 350 w 949"/>
                <a:gd name="T33" fmla="*/ 933 h 1615"/>
                <a:gd name="T34" fmla="*/ 310 w 949"/>
                <a:gd name="T35" fmla="*/ 860 h 1615"/>
                <a:gd name="T36" fmla="*/ 267 w 949"/>
                <a:gd name="T37" fmla="*/ 768 h 1615"/>
                <a:gd name="T38" fmla="*/ 233 w 949"/>
                <a:gd name="T39" fmla="*/ 660 h 1615"/>
                <a:gd name="T40" fmla="*/ 218 w 949"/>
                <a:gd name="T41" fmla="*/ 617 h 1615"/>
                <a:gd name="T42" fmla="*/ 190 w 949"/>
                <a:gd name="T43" fmla="*/ 534 h 1615"/>
                <a:gd name="T44" fmla="*/ 150 w 949"/>
                <a:gd name="T45" fmla="*/ 433 h 1615"/>
                <a:gd name="T46" fmla="*/ 104 w 949"/>
                <a:gd name="T47" fmla="*/ 334 h 1615"/>
                <a:gd name="T48" fmla="*/ 67 w 949"/>
                <a:gd name="T49" fmla="*/ 239 h 1615"/>
                <a:gd name="T50" fmla="*/ 49 w 949"/>
                <a:gd name="T51" fmla="*/ 199 h 1615"/>
                <a:gd name="T52" fmla="*/ 12 w 949"/>
                <a:gd name="T53" fmla="*/ 52 h 1615"/>
                <a:gd name="T54" fmla="*/ 0 w 949"/>
                <a:gd name="T55" fmla="*/ 0 h 1615"/>
                <a:gd name="T56" fmla="*/ 46 w 949"/>
                <a:gd name="T57" fmla="*/ 52 h 1615"/>
                <a:gd name="T58" fmla="*/ 67 w 949"/>
                <a:gd name="T59" fmla="*/ 83 h 1615"/>
                <a:gd name="T60" fmla="*/ 110 w 949"/>
                <a:gd name="T61" fmla="*/ 169 h 1615"/>
                <a:gd name="T62" fmla="*/ 132 w 949"/>
                <a:gd name="T63" fmla="*/ 218 h 1615"/>
                <a:gd name="T64" fmla="*/ 172 w 949"/>
                <a:gd name="T65" fmla="*/ 279 h 1615"/>
                <a:gd name="T66" fmla="*/ 184 w 949"/>
                <a:gd name="T67" fmla="*/ 316 h 1615"/>
                <a:gd name="T68" fmla="*/ 239 w 949"/>
                <a:gd name="T69" fmla="*/ 467 h 1615"/>
                <a:gd name="T70" fmla="*/ 267 w 949"/>
                <a:gd name="T71" fmla="*/ 549 h 1615"/>
                <a:gd name="T72" fmla="*/ 310 w 949"/>
                <a:gd name="T73" fmla="*/ 626 h 1615"/>
                <a:gd name="T74" fmla="*/ 350 w 949"/>
                <a:gd name="T75" fmla="*/ 712 h 1615"/>
                <a:gd name="T76" fmla="*/ 399 w 949"/>
                <a:gd name="T77" fmla="*/ 798 h 1615"/>
                <a:gd name="T78" fmla="*/ 433 w 949"/>
                <a:gd name="T79" fmla="*/ 872 h 1615"/>
                <a:gd name="T80" fmla="*/ 500 w 949"/>
                <a:gd name="T81" fmla="*/ 1032 h 1615"/>
                <a:gd name="T82" fmla="*/ 516 w 949"/>
                <a:gd name="T83" fmla="*/ 1059 h 1615"/>
                <a:gd name="T84" fmla="*/ 550 w 949"/>
                <a:gd name="T85" fmla="*/ 1112 h 1615"/>
                <a:gd name="T86" fmla="*/ 583 w 949"/>
                <a:gd name="T87" fmla="*/ 1161 h 1615"/>
                <a:gd name="T88" fmla="*/ 620 w 949"/>
                <a:gd name="T89" fmla="*/ 1204 h 1615"/>
                <a:gd name="T90" fmla="*/ 654 w 949"/>
                <a:gd name="T91" fmla="*/ 1250 h 1615"/>
                <a:gd name="T92" fmla="*/ 694 w 949"/>
                <a:gd name="T93" fmla="*/ 1293 h 1615"/>
                <a:gd name="T94" fmla="*/ 734 w 949"/>
                <a:gd name="T95" fmla="*/ 1333 h 1615"/>
                <a:gd name="T96" fmla="*/ 771 w 949"/>
                <a:gd name="T97" fmla="*/ 1376 h 1615"/>
                <a:gd name="T98" fmla="*/ 811 w 949"/>
                <a:gd name="T99" fmla="*/ 1416 h 1615"/>
                <a:gd name="T100" fmla="*/ 844 w 949"/>
                <a:gd name="T101" fmla="*/ 1465 h 1615"/>
                <a:gd name="T102" fmla="*/ 881 w 949"/>
                <a:gd name="T103" fmla="*/ 1517 h 16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49"/>
                <a:gd name="T157" fmla="*/ 0 h 1615"/>
                <a:gd name="T158" fmla="*/ 949 w 949"/>
                <a:gd name="T159" fmla="*/ 1615 h 161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49" h="1615">
                  <a:moveTo>
                    <a:pt x="881" y="1517"/>
                  </a:moveTo>
                  <a:lnTo>
                    <a:pt x="949" y="1548"/>
                  </a:lnTo>
                  <a:lnTo>
                    <a:pt x="893" y="1575"/>
                  </a:lnTo>
                  <a:lnTo>
                    <a:pt x="838" y="1600"/>
                  </a:lnTo>
                  <a:lnTo>
                    <a:pt x="798" y="1609"/>
                  </a:lnTo>
                  <a:lnTo>
                    <a:pt x="783" y="1615"/>
                  </a:lnTo>
                  <a:lnTo>
                    <a:pt x="771" y="1594"/>
                  </a:lnTo>
                  <a:lnTo>
                    <a:pt x="737" y="1545"/>
                  </a:lnTo>
                  <a:lnTo>
                    <a:pt x="700" y="1483"/>
                  </a:lnTo>
                  <a:lnTo>
                    <a:pt x="688" y="1459"/>
                  </a:lnTo>
                  <a:lnTo>
                    <a:pt x="672" y="1437"/>
                  </a:lnTo>
                  <a:lnTo>
                    <a:pt x="654" y="1409"/>
                  </a:lnTo>
                  <a:lnTo>
                    <a:pt x="632" y="1376"/>
                  </a:lnTo>
                  <a:lnTo>
                    <a:pt x="611" y="1348"/>
                  </a:lnTo>
                  <a:lnTo>
                    <a:pt x="589" y="1320"/>
                  </a:lnTo>
                  <a:lnTo>
                    <a:pt x="565" y="1287"/>
                  </a:lnTo>
                  <a:lnTo>
                    <a:pt x="550" y="1265"/>
                  </a:lnTo>
                  <a:lnTo>
                    <a:pt x="537" y="1244"/>
                  </a:lnTo>
                  <a:lnTo>
                    <a:pt x="522" y="1222"/>
                  </a:lnTo>
                  <a:lnTo>
                    <a:pt x="507" y="1201"/>
                  </a:lnTo>
                  <a:lnTo>
                    <a:pt x="488" y="1173"/>
                  </a:lnTo>
                  <a:lnTo>
                    <a:pt x="473" y="1142"/>
                  </a:lnTo>
                  <a:lnTo>
                    <a:pt x="454" y="1112"/>
                  </a:lnTo>
                  <a:lnTo>
                    <a:pt x="439" y="1084"/>
                  </a:lnTo>
                  <a:lnTo>
                    <a:pt x="421" y="1056"/>
                  </a:lnTo>
                  <a:lnTo>
                    <a:pt x="405" y="1022"/>
                  </a:lnTo>
                  <a:lnTo>
                    <a:pt x="390" y="998"/>
                  </a:lnTo>
                  <a:lnTo>
                    <a:pt x="371" y="970"/>
                  </a:lnTo>
                  <a:lnTo>
                    <a:pt x="362" y="949"/>
                  </a:lnTo>
                  <a:lnTo>
                    <a:pt x="350" y="933"/>
                  </a:lnTo>
                  <a:lnTo>
                    <a:pt x="328" y="900"/>
                  </a:lnTo>
                  <a:lnTo>
                    <a:pt x="310" y="860"/>
                  </a:lnTo>
                  <a:lnTo>
                    <a:pt x="289" y="817"/>
                  </a:lnTo>
                  <a:lnTo>
                    <a:pt x="267" y="768"/>
                  </a:lnTo>
                  <a:lnTo>
                    <a:pt x="249" y="712"/>
                  </a:lnTo>
                  <a:lnTo>
                    <a:pt x="233" y="660"/>
                  </a:lnTo>
                  <a:lnTo>
                    <a:pt x="218" y="617"/>
                  </a:lnTo>
                  <a:lnTo>
                    <a:pt x="206" y="577"/>
                  </a:lnTo>
                  <a:lnTo>
                    <a:pt x="190" y="534"/>
                  </a:lnTo>
                  <a:lnTo>
                    <a:pt x="172" y="482"/>
                  </a:lnTo>
                  <a:lnTo>
                    <a:pt x="150" y="433"/>
                  </a:lnTo>
                  <a:lnTo>
                    <a:pt x="129" y="384"/>
                  </a:lnTo>
                  <a:lnTo>
                    <a:pt x="104" y="334"/>
                  </a:lnTo>
                  <a:lnTo>
                    <a:pt x="89" y="282"/>
                  </a:lnTo>
                  <a:lnTo>
                    <a:pt x="67" y="239"/>
                  </a:lnTo>
                  <a:lnTo>
                    <a:pt x="49" y="199"/>
                  </a:lnTo>
                  <a:lnTo>
                    <a:pt x="21" y="107"/>
                  </a:lnTo>
                  <a:lnTo>
                    <a:pt x="12" y="52"/>
                  </a:lnTo>
                  <a:lnTo>
                    <a:pt x="0" y="0"/>
                  </a:lnTo>
                  <a:lnTo>
                    <a:pt x="18" y="34"/>
                  </a:lnTo>
                  <a:lnTo>
                    <a:pt x="46" y="52"/>
                  </a:lnTo>
                  <a:lnTo>
                    <a:pt x="67" y="83"/>
                  </a:lnTo>
                  <a:lnTo>
                    <a:pt x="95" y="129"/>
                  </a:lnTo>
                  <a:lnTo>
                    <a:pt x="110" y="169"/>
                  </a:lnTo>
                  <a:lnTo>
                    <a:pt x="132" y="218"/>
                  </a:lnTo>
                  <a:lnTo>
                    <a:pt x="156" y="245"/>
                  </a:lnTo>
                  <a:lnTo>
                    <a:pt x="172" y="279"/>
                  </a:lnTo>
                  <a:lnTo>
                    <a:pt x="184" y="316"/>
                  </a:lnTo>
                  <a:lnTo>
                    <a:pt x="218" y="396"/>
                  </a:lnTo>
                  <a:lnTo>
                    <a:pt x="239" y="467"/>
                  </a:lnTo>
                  <a:lnTo>
                    <a:pt x="267" y="549"/>
                  </a:lnTo>
                  <a:lnTo>
                    <a:pt x="289" y="589"/>
                  </a:lnTo>
                  <a:lnTo>
                    <a:pt x="310" y="626"/>
                  </a:lnTo>
                  <a:lnTo>
                    <a:pt x="335" y="672"/>
                  </a:lnTo>
                  <a:lnTo>
                    <a:pt x="350" y="712"/>
                  </a:lnTo>
                  <a:lnTo>
                    <a:pt x="378" y="755"/>
                  </a:lnTo>
                  <a:lnTo>
                    <a:pt x="399" y="798"/>
                  </a:lnTo>
                  <a:lnTo>
                    <a:pt x="433" y="872"/>
                  </a:lnTo>
                  <a:lnTo>
                    <a:pt x="467" y="955"/>
                  </a:lnTo>
                  <a:lnTo>
                    <a:pt x="500" y="1032"/>
                  </a:lnTo>
                  <a:lnTo>
                    <a:pt x="516" y="1059"/>
                  </a:lnTo>
                  <a:lnTo>
                    <a:pt x="534" y="1087"/>
                  </a:lnTo>
                  <a:lnTo>
                    <a:pt x="550" y="1112"/>
                  </a:lnTo>
                  <a:lnTo>
                    <a:pt x="565" y="1139"/>
                  </a:lnTo>
                  <a:lnTo>
                    <a:pt x="583" y="1161"/>
                  </a:lnTo>
                  <a:lnTo>
                    <a:pt x="599" y="1182"/>
                  </a:lnTo>
                  <a:lnTo>
                    <a:pt x="620" y="1204"/>
                  </a:lnTo>
                  <a:lnTo>
                    <a:pt x="639" y="1228"/>
                  </a:lnTo>
                  <a:lnTo>
                    <a:pt x="654" y="1250"/>
                  </a:lnTo>
                  <a:lnTo>
                    <a:pt x="679" y="1271"/>
                  </a:lnTo>
                  <a:lnTo>
                    <a:pt x="694" y="1293"/>
                  </a:lnTo>
                  <a:lnTo>
                    <a:pt x="709" y="1311"/>
                  </a:lnTo>
                  <a:lnTo>
                    <a:pt x="734" y="1333"/>
                  </a:lnTo>
                  <a:lnTo>
                    <a:pt x="749" y="1354"/>
                  </a:lnTo>
                  <a:lnTo>
                    <a:pt x="771" y="1376"/>
                  </a:lnTo>
                  <a:lnTo>
                    <a:pt x="789" y="1394"/>
                  </a:lnTo>
                  <a:lnTo>
                    <a:pt x="811" y="1416"/>
                  </a:lnTo>
                  <a:lnTo>
                    <a:pt x="826" y="1443"/>
                  </a:lnTo>
                  <a:lnTo>
                    <a:pt x="844" y="1465"/>
                  </a:lnTo>
                  <a:lnTo>
                    <a:pt x="866" y="1486"/>
                  </a:lnTo>
                  <a:lnTo>
                    <a:pt x="881" y="1517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68" name="Freeform 433"/>
            <p:cNvSpPr>
              <a:spLocks/>
            </p:cNvSpPr>
            <p:nvPr/>
          </p:nvSpPr>
          <p:spPr bwMode="auto">
            <a:xfrm>
              <a:off x="3537" y="2327"/>
              <a:ext cx="897" cy="1581"/>
            </a:xfrm>
            <a:custGeom>
              <a:avLst/>
              <a:gdLst>
                <a:gd name="T0" fmla="*/ 897 w 897"/>
                <a:gd name="T1" fmla="*/ 1532 h 1581"/>
                <a:gd name="T2" fmla="*/ 786 w 897"/>
                <a:gd name="T3" fmla="*/ 1575 h 1581"/>
                <a:gd name="T4" fmla="*/ 765 w 897"/>
                <a:gd name="T5" fmla="*/ 1581 h 1581"/>
                <a:gd name="T6" fmla="*/ 719 w 897"/>
                <a:gd name="T7" fmla="*/ 1511 h 1581"/>
                <a:gd name="T8" fmla="*/ 682 w 897"/>
                <a:gd name="T9" fmla="*/ 1449 h 1581"/>
                <a:gd name="T10" fmla="*/ 654 w 897"/>
                <a:gd name="T11" fmla="*/ 1403 h 1581"/>
                <a:gd name="T12" fmla="*/ 614 w 897"/>
                <a:gd name="T13" fmla="*/ 1342 h 1581"/>
                <a:gd name="T14" fmla="*/ 571 w 897"/>
                <a:gd name="T15" fmla="*/ 1286 h 1581"/>
                <a:gd name="T16" fmla="*/ 532 w 897"/>
                <a:gd name="T17" fmla="*/ 1231 h 1581"/>
                <a:gd name="T18" fmla="*/ 519 w 897"/>
                <a:gd name="T19" fmla="*/ 1210 h 1581"/>
                <a:gd name="T20" fmla="*/ 489 w 897"/>
                <a:gd name="T21" fmla="*/ 1167 h 1581"/>
                <a:gd name="T22" fmla="*/ 455 w 897"/>
                <a:gd name="T23" fmla="*/ 1108 h 1581"/>
                <a:gd name="T24" fmla="*/ 421 w 897"/>
                <a:gd name="T25" fmla="*/ 1050 h 1581"/>
                <a:gd name="T26" fmla="*/ 387 w 897"/>
                <a:gd name="T27" fmla="*/ 988 h 1581"/>
                <a:gd name="T28" fmla="*/ 353 w 897"/>
                <a:gd name="T29" fmla="*/ 936 h 1581"/>
                <a:gd name="T30" fmla="*/ 332 w 897"/>
                <a:gd name="T31" fmla="*/ 899 h 1581"/>
                <a:gd name="T32" fmla="*/ 310 w 897"/>
                <a:gd name="T33" fmla="*/ 866 h 1581"/>
                <a:gd name="T34" fmla="*/ 271 w 897"/>
                <a:gd name="T35" fmla="*/ 783 h 1581"/>
                <a:gd name="T36" fmla="*/ 231 w 897"/>
                <a:gd name="T37" fmla="*/ 678 h 1581"/>
                <a:gd name="T38" fmla="*/ 200 w 897"/>
                <a:gd name="T39" fmla="*/ 583 h 1581"/>
                <a:gd name="T40" fmla="*/ 188 w 897"/>
                <a:gd name="T41" fmla="*/ 543 h 1581"/>
                <a:gd name="T42" fmla="*/ 154 w 897"/>
                <a:gd name="T43" fmla="*/ 448 h 1581"/>
                <a:gd name="T44" fmla="*/ 111 w 897"/>
                <a:gd name="T45" fmla="*/ 350 h 1581"/>
                <a:gd name="T46" fmla="*/ 71 w 897"/>
                <a:gd name="T47" fmla="*/ 248 h 1581"/>
                <a:gd name="T48" fmla="*/ 31 w 897"/>
                <a:gd name="T49" fmla="*/ 165 h 1581"/>
                <a:gd name="T50" fmla="*/ 10 w 897"/>
                <a:gd name="T51" fmla="*/ 82 h 1581"/>
                <a:gd name="T52" fmla="*/ 0 w 897"/>
                <a:gd name="T53" fmla="*/ 0 h 1581"/>
                <a:gd name="T54" fmla="*/ 10 w 897"/>
                <a:gd name="T55" fmla="*/ 27 h 1581"/>
                <a:gd name="T56" fmla="*/ 49 w 897"/>
                <a:gd name="T57" fmla="*/ 67 h 1581"/>
                <a:gd name="T58" fmla="*/ 71 w 897"/>
                <a:gd name="T59" fmla="*/ 110 h 1581"/>
                <a:gd name="T60" fmla="*/ 114 w 897"/>
                <a:gd name="T61" fmla="*/ 199 h 1581"/>
                <a:gd name="T62" fmla="*/ 132 w 897"/>
                <a:gd name="T63" fmla="*/ 227 h 1581"/>
                <a:gd name="T64" fmla="*/ 148 w 897"/>
                <a:gd name="T65" fmla="*/ 300 h 1581"/>
                <a:gd name="T66" fmla="*/ 188 w 897"/>
                <a:gd name="T67" fmla="*/ 377 h 1581"/>
                <a:gd name="T68" fmla="*/ 249 w 897"/>
                <a:gd name="T69" fmla="*/ 515 h 1581"/>
                <a:gd name="T70" fmla="*/ 277 w 897"/>
                <a:gd name="T71" fmla="*/ 583 h 1581"/>
                <a:gd name="T72" fmla="*/ 332 w 897"/>
                <a:gd name="T73" fmla="*/ 715 h 1581"/>
                <a:gd name="T74" fmla="*/ 366 w 897"/>
                <a:gd name="T75" fmla="*/ 783 h 1581"/>
                <a:gd name="T76" fmla="*/ 415 w 897"/>
                <a:gd name="T77" fmla="*/ 893 h 1581"/>
                <a:gd name="T78" fmla="*/ 464 w 897"/>
                <a:gd name="T79" fmla="*/ 1016 h 1581"/>
                <a:gd name="T80" fmla="*/ 482 w 897"/>
                <a:gd name="T81" fmla="*/ 1044 h 1581"/>
                <a:gd name="T82" fmla="*/ 519 w 897"/>
                <a:gd name="T83" fmla="*/ 1099 h 1581"/>
                <a:gd name="T84" fmla="*/ 553 w 897"/>
                <a:gd name="T85" fmla="*/ 1148 h 1581"/>
                <a:gd name="T86" fmla="*/ 593 w 897"/>
                <a:gd name="T87" fmla="*/ 1197 h 1581"/>
                <a:gd name="T88" fmla="*/ 633 w 897"/>
                <a:gd name="T89" fmla="*/ 1237 h 1581"/>
                <a:gd name="T90" fmla="*/ 670 w 897"/>
                <a:gd name="T91" fmla="*/ 1280 h 1581"/>
                <a:gd name="T92" fmla="*/ 710 w 897"/>
                <a:gd name="T93" fmla="*/ 1320 h 1581"/>
                <a:gd name="T94" fmla="*/ 746 w 897"/>
                <a:gd name="T95" fmla="*/ 1366 h 1581"/>
                <a:gd name="T96" fmla="*/ 786 w 897"/>
                <a:gd name="T97" fmla="*/ 1409 h 1581"/>
                <a:gd name="T98" fmla="*/ 832 w 897"/>
                <a:gd name="T99" fmla="*/ 1452 h 158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97"/>
                <a:gd name="T151" fmla="*/ 0 h 1581"/>
                <a:gd name="T152" fmla="*/ 897 w 897"/>
                <a:gd name="T153" fmla="*/ 1581 h 158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97" h="1581">
                  <a:moveTo>
                    <a:pt x="848" y="1483"/>
                  </a:moveTo>
                  <a:lnTo>
                    <a:pt x="897" y="1532"/>
                  </a:lnTo>
                  <a:lnTo>
                    <a:pt x="842" y="1560"/>
                  </a:lnTo>
                  <a:lnTo>
                    <a:pt x="786" y="1575"/>
                  </a:lnTo>
                  <a:lnTo>
                    <a:pt x="765" y="1581"/>
                  </a:lnTo>
                  <a:lnTo>
                    <a:pt x="753" y="1560"/>
                  </a:lnTo>
                  <a:lnTo>
                    <a:pt x="719" y="1511"/>
                  </a:lnTo>
                  <a:lnTo>
                    <a:pt x="682" y="1449"/>
                  </a:lnTo>
                  <a:lnTo>
                    <a:pt x="670" y="1425"/>
                  </a:lnTo>
                  <a:lnTo>
                    <a:pt x="654" y="1403"/>
                  </a:lnTo>
                  <a:lnTo>
                    <a:pt x="636" y="1375"/>
                  </a:lnTo>
                  <a:lnTo>
                    <a:pt x="614" y="1342"/>
                  </a:lnTo>
                  <a:lnTo>
                    <a:pt x="593" y="1314"/>
                  </a:lnTo>
                  <a:lnTo>
                    <a:pt x="571" y="1286"/>
                  </a:lnTo>
                  <a:lnTo>
                    <a:pt x="547" y="1253"/>
                  </a:lnTo>
                  <a:lnTo>
                    <a:pt x="532" y="1231"/>
                  </a:lnTo>
                  <a:lnTo>
                    <a:pt x="519" y="1210"/>
                  </a:lnTo>
                  <a:lnTo>
                    <a:pt x="504" y="1188"/>
                  </a:lnTo>
                  <a:lnTo>
                    <a:pt x="489" y="1167"/>
                  </a:lnTo>
                  <a:lnTo>
                    <a:pt x="470" y="1139"/>
                  </a:lnTo>
                  <a:lnTo>
                    <a:pt x="455" y="1108"/>
                  </a:lnTo>
                  <a:lnTo>
                    <a:pt x="436" y="1078"/>
                  </a:lnTo>
                  <a:lnTo>
                    <a:pt x="421" y="1050"/>
                  </a:lnTo>
                  <a:lnTo>
                    <a:pt x="403" y="1022"/>
                  </a:lnTo>
                  <a:lnTo>
                    <a:pt x="387" y="988"/>
                  </a:lnTo>
                  <a:lnTo>
                    <a:pt x="372" y="964"/>
                  </a:lnTo>
                  <a:lnTo>
                    <a:pt x="353" y="936"/>
                  </a:lnTo>
                  <a:lnTo>
                    <a:pt x="344" y="915"/>
                  </a:lnTo>
                  <a:lnTo>
                    <a:pt x="332" y="899"/>
                  </a:lnTo>
                  <a:lnTo>
                    <a:pt x="310" y="866"/>
                  </a:lnTo>
                  <a:lnTo>
                    <a:pt x="292" y="826"/>
                  </a:lnTo>
                  <a:lnTo>
                    <a:pt x="271" y="783"/>
                  </a:lnTo>
                  <a:lnTo>
                    <a:pt x="249" y="734"/>
                  </a:lnTo>
                  <a:lnTo>
                    <a:pt x="231" y="678"/>
                  </a:lnTo>
                  <a:lnTo>
                    <a:pt x="215" y="626"/>
                  </a:lnTo>
                  <a:lnTo>
                    <a:pt x="200" y="583"/>
                  </a:lnTo>
                  <a:lnTo>
                    <a:pt x="188" y="543"/>
                  </a:lnTo>
                  <a:lnTo>
                    <a:pt x="172" y="500"/>
                  </a:lnTo>
                  <a:lnTo>
                    <a:pt x="154" y="448"/>
                  </a:lnTo>
                  <a:lnTo>
                    <a:pt x="132" y="399"/>
                  </a:lnTo>
                  <a:lnTo>
                    <a:pt x="111" y="350"/>
                  </a:lnTo>
                  <a:lnTo>
                    <a:pt x="86" y="300"/>
                  </a:lnTo>
                  <a:lnTo>
                    <a:pt x="71" y="248"/>
                  </a:lnTo>
                  <a:lnTo>
                    <a:pt x="49" y="205"/>
                  </a:lnTo>
                  <a:lnTo>
                    <a:pt x="31" y="165"/>
                  </a:lnTo>
                  <a:lnTo>
                    <a:pt x="10" y="82"/>
                  </a:lnTo>
                  <a:lnTo>
                    <a:pt x="0" y="39"/>
                  </a:lnTo>
                  <a:lnTo>
                    <a:pt x="0" y="0"/>
                  </a:lnTo>
                  <a:lnTo>
                    <a:pt x="10" y="27"/>
                  </a:lnTo>
                  <a:lnTo>
                    <a:pt x="28" y="39"/>
                  </a:lnTo>
                  <a:lnTo>
                    <a:pt x="49" y="67"/>
                  </a:lnTo>
                  <a:lnTo>
                    <a:pt x="71" y="110"/>
                  </a:lnTo>
                  <a:lnTo>
                    <a:pt x="86" y="150"/>
                  </a:lnTo>
                  <a:lnTo>
                    <a:pt x="114" y="199"/>
                  </a:lnTo>
                  <a:lnTo>
                    <a:pt x="132" y="227"/>
                  </a:lnTo>
                  <a:lnTo>
                    <a:pt x="145" y="267"/>
                  </a:lnTo>
                  <a:lnTo>
                    <a:pt x="148" y="300"/>
                  </a:lnTo>
                  <a:lnTo>
                    <a:pt x="188" y="377"/>
                  </a:lnTo>
                  <a:lnTo>
                    <a:pt x="215" y="445"/>
                  </a:lnTo>
                  <a:lnTo>
                    <a:pt x="249" y="515"/>
                  </a:lnTo>
                  <a:lnTo>
                    <a:pt x="277" y="583"/>
                  </a:lnTo>
                  <a:lnTo>
                    <a:pt x="298" y="651"/>
                  </a:lnTo>
                  <a:lnTo>
                    <a:pt x="332" y="715"/>
                  </a:lnTo>
                  <a:lnTo>
                    <a:pt x="366" y="783"/>
                  </a:lnTo>
                  <a:lnTo>
                    <a:pt x="393" y="838"/>
                  </a:lnTo>
                  <a:lnTo>
                    <a:pt x="415" y="893"/>
                  </a:lnTo>
                  <a:lnTo>
                    <a:pt x="436" y="955"/>
                  </a:lnTo>
                  <a:lnTo>
                    <a:pt x="464" y="1016"/>
                  </a:lnTo>
                  <a:lnTo>
                    <a:pt x="482" y="1044"/>
                  </a:lnTo>
                  <a:lnTo>
                    <a:pt x="504" y="1071"/>
                  </a:lnTo>
                  <a:lnTo>
                    <a:pt x="519" y="1099"/>
                  </a:lnTo>
                  <a:lnTo>
                    <a:pt x="538" y="1127"/>
                  </a:lnTo>
                  <a:lnTo>
                    <a:pt x="553" y="1148"/>
                  </a:lnTo>
                  <a:lnTo>
                    <a:pt x="575" y="1170"/>
                  </a:lnTo>
                  <a:lnTo>
                    <a:pt x="593" y="1197"/>
                  </a:lnTo>
                  <a:lnTo>
                    <a:pt x="608" y="1222"/>
                  </a:lnTo>
                  <a:lnTo>
                    <a:pt x="633" y="1237"/>
                  </a:lnTo>
                  <a:lnTo>
                    <a:pt x="648" y="1259"/>
                  </a:lnTo>
                  <a:lnTo>
                    <a:pt x="670" y="1280"/>
                  </a:lnTo>
                  <a:lnTo>
                    <a:pt x="688" y="1305"/>
                  </a:lnTo>
                  <a:lnTo>
                    <a:pt x="710" y="1320"/>
                  </a:lnTo>
                  <a:lnTo>
                    <a:pt x="725" y="1342"/>
                  </a:lnTo>
                  <a:lnTo>
                    <a:pt x="746" y="1366"/>
                  </a:lnTo>
                  <a:lnTo>
                    <a:pt x="771" y="1388"/>
                  </a:lnTo>
                  <a:lnTo>
                    <a:pt x="786" y="1409"/>
                  </a:lnTo>
                  <a:lnTo>
                    <a:pt x="808" y="1431"/>
                  </a:lnTo>
                  <a:lnTo>
                    <a:pt x="832" y="1452"/>
                  </a:lnTo>
                  <a:lnTo>
                    <a:pt x="848" y="1483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69" name="Freeform 434"/>
            <p:cNvSpPr>
              <a:spLocks/>
            </p:cNvSpPr>
            <p:nvPr/>
          </p:nvSpPr>
          <p:spPr bwMode="auto">
            <a:xfrm>
              <a:off x="3537" y="2376"/>
              <a:ext cx="882" cy="1532"/>
            </a:xfrm>
            <a:custGeom>
              <a:avLst/>
              <a:gdLst>
                <a:gd name="T0" fmla="*/ 882 w 882"/>
                <a:gd name="T1" fmla="*/ 1483 h 1532"/>
                <a:gd name="T2" fmla="*/ 786 w 882"/>
                <a:gd name="T3" fmla="*/ 1526 h 1532"/>
                <a:gd name="T4" fmla="*/ 765 w 882"/>
                <a:gd name="T5" fmla="*/ 1532 h 1532"/>
                <a:gd name="T6" fmla="*/ 719 w 882"/>
                <a:gd name="T7" fmla="*/ 1462 h 1532"/>
                <a:gd name="T8" fmla="*/ 682 w 882"/>
                <a:gd name="T9" fmla="*/ 1400 h 1532"/>
                <a:gd name="T10" fmla="*/ 654 w 882"/>
                <a:gd name="T11" fmla="*/ 1354 h 1532"/>
                <a:gd name="T12" fmla="*/ 614 w 882"/>
                <a:gd name="T13" fmla="*/ 1293 h 1532"/>
                <a:gd name="T14" fmla="*/ 571 w 882"/>
                <a:gd name="T15" fmla="*/ 1237 h 1532"/>
                <a:gd name="T16" fmla="*/ 532 w 882"/>
                <a:gd name="T17" fmla="*/ 1182 h 1532"/>
                <a:gd name="T18" fmla="*/ 519 w 882"/>
                <a:gd name="T19" fmla="*/ 1161 h 1532"/>
                <a:gd name="T20" fmla="*/ 489 w 882"/>
                <a:gd name="T21" fmla="*/ 1118 h 1532"/>
                <a:gd name="T22" fmla="*/ 455 w 882"/>
                <a:gd name="T23" fmla="*/ 1059 h 1532"/>
                <a:gd name="T24" fmla="*/ 421 w 882"/>
                <a:gd name="T25" fmla="*/ 1001 h 1532"/>
                <a:gd name="T26" fmla="*/ 387 w 882"/>
                <a:gd name="T27" fmla="*/ 939 h 1532"/>
                <a:gd name="T28" fmla="*/ 353 w 882"/>
                <a:gd name="T29" fmla="*/ 887 h 1532"/>
                <a:gd name="T30" fmla="*/ 332 w 882"/>
                <a:gd name="T31" fmla="*/ 850 h 1532"/>
                <a:gd name="T32" fmla="*/ 310 w 882"/>
                <a:gd name="T33" fmla="*/ 817 h 1532"/>
                <a:gd name="T34" fmla="*/ 271 w 882"/>
                <a:gd name="T35" fmla="*/ 734 h 1532"/>
                <a:gd name="T36" fmla="*/ 231 w 882"/>
                <a:gd name="T37" fmla="*/ 629 h 1532"/>
                <a:gd name="T38" fmla="*/ 200 w 882"/>
                <a:gd name="T39" fmla="*/ 534 h 1532"/>
                <a:gd name="T40" fmla="*/ 188 w 882"/>
                <a:gd name="T41" fmla="*/ 494 h 1532"/>
                <a:gd name="T42" fmla="*/ 154 w 882"/>
                <a:gd name="T43" fmla="*/ 399 h 1532"/>
                <a:gd name="T44" fmla="*/ 111 w 882"/>
                <a:gd name="T45" fmla="*/ 301 h 1532"/>
                <a:gd name="T46" fmla="*/ 71 w 882"/>
                <a:gd name="T47" fmla="*/ 199 h 1532"/>
                <a:gd name="T48" fmla="*/ 31 w 882"/>
                <a:gd name="T49" fmla="*/ 116 h 1532"/>
                <a:gd name="T50" fmla="*/ 10 w 882"/>
                <a:gd name="T51" fmla="*/ 40 h 1532"/>
                <a:gd name="T52" fmla="*/ 0 w 882"/>
                <a:gd name="T53" fmla="*/ 0 h 1532"/>
                <a:gd name="T54" fmla="*/ 10 w 882"/>
                <a:gd name="T55" fmla="*/ 18 h 1532"/>
                <a:gd name="T56" fmla="*/ 49 w 882"/>
                <a:gd name="T57" fmla="*/ 33 h 1532"/>
                <a:gd name="T58" fmla="*/ 71 w 882"/>
                <a:gd name="T59" fmla="*/ 80 h 1532"/>
                <a:gd name="T60" fmla="*/ 99 w 882"/>
                <a:gd name="T61" fmla="*/ 150 h 1532"/>
                <a:gd name="T62" fmla="*/ 120 w 882"/>
                <a:gd name="T63" fmla="*/ 190 h 1532"/>
                <a:gd name="T64" fmla="*/ 148 w 882"/>
                <a:gd name="T65" fmla="*/ 285 h 1532"/>
                <a:gd name="T66" fmla="*/ 175 w 882"/>
                <a:gd name="T67" fmla="*/ 350 h 1532"/>
                <a:gd name="T68" fmla="*/ 231 w 882"/>
                <a:gd name="T69" fmla="*/ 485 h 1532"/>
                <a:gd name="T70" fmla="*/ 258 w 882"/>
                <a:gd name="T71" fmla="*/ 549 h 1532"/>
                <a:gd name="T72" fmla="*/ 317 w 882"/>
                <a:gd name="T73" fmla="*/ 685 h 1532"/>
                <a:gd name="T74" fmla="*/ 347 w 882"/>
                <a:gd name="T75" fmla="*/ 749 h 1532"/>
                <a:gd name="T76" fmla="*/ 399 w 882"/>
                <a:gd name="T77" fmla="*/ 860 h 1532"/>
                <a:gd name="T78" fmla="*/ 449 w 882"/>
                <a:gd name="T79" fmla="*/ 982 h 1532"/>
                <a:gd name="T80" fmla="*/ 464 w 882"/>
                <a:gd name="T81" fmla="*/ 1010 h 1532"/>
                <a:gd name="T82" fmla="*/ 504 w 882"/>
                <a:gd name="T83" fmla="*/ 1065 h 1532"/>
                <a:gd name="T84" fmla="*/ 544 w 882"/>
                <a:gd name="T85" fmla="*/ 1118 h 1532"/>
                <a:gd name="T86" fmla="*/ 575 w 882"/>
                <a:gd name="T87" fmla="*/ 1167 h 1532"/>
                <a:gd name="T88" fmla="*/ 614 w 882"/>
                <a:gd name="T89" fmla="*/ 1204 h 1532"/>
                <a:gd name="T90" fmla="*/ 648 w 882"/>
                <a:gd name="T91" fmla="*/ 1250 h 1532"/>
                <a:gd name="T92" fmla="*/ 688 w 882"/>
                <a:gd name="T93" fmla="*/ 1290 h 1532"/>
                <a:gd name="T94" fmla="*/ 725 w 882"/>
                <a:gd name="T95" fmla="*/ 1333 h 1532"/>
                <a:gd name="T96" fmla="*/ 759 w 882"/>
                <a:gd name="T97" fmla="*/ 1376 h 1532"/>
                <a:gd name="T98" fmla="*/ 799 w 882"/>
                <a:gd name="T99" fmla="*/ 1422 h 153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82"/>
                <a:gd name="T151" fmla="*/ 0 h 1532"/>
                <a:gd name="T152" fmla="*/ 882 w 882"/>
                <a:gd name="T153" fmla="*/ 1532 h 153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82" h="1532">
                  <a:moveTo>
                    <a:pt x="814" y="1449"/>
                  </a:moveTo>
                  <a:lnTo>
                    <a:pt x="882" y="1483"/>
                  </a:lnTo>
                  <a:lnTo>
                    <a:pt x="832" y="1511"/>
                  </a:lnTo>
                  <a:lnTo>
                    <a:pt x="786" y="1526"/>
                  </a:lnTo>
                  <a:lnTo>
                    <a:pt x="765" y="1532"/>
                  </a:lnTo>
                  <a:lnTo>
                    <a:pt x="753" y="1511"/>
                  </a:lnTo>
                  <a:lnTo>
                    <a:pt x="719" y="1462"/>
                  </a:lnTo>
                  <a:lnTo>
                    <a:pt x="682" y="1400"/>
                  </a:lnTo>
                  <a:lnTo>
                    <a:pt x="670" y="1376"/>
                  </a:lnTo>
                  <a:lnTo>
                    <a:pt x="654" y="1354"/>
                  </a:lnTo>
                  <a:lnTo>
                    <a:pt x="636" y="1326"/>
                  </a:lnTo>
                  <a:lnTo>
                    <a:pt x="614" y="1293"/>
                  </a:lnTo>
                  <a:lnTo>
                    <a:pt x="593" y="1265"/>
                  </a:lnTo>
                  <a:lnTo>
                    <a:pt x="571" y="1237"/>
                  </a:lnTo>
                  <a:lnTo>
                    <a:pt x="547" y="1204"/>
                  </a:lnTo>
                  <a:lnTo>
                    <a:pt x="532" y="1182"/>
                  </a:lnTo>
                  <a:lnTo>
                    <a:pt x="519" y="1161"/>
                  </a:lnTo>
                  <a:lnTo>
                    <a:pt x="504" y="1139"/>
                  </a:lnTo>
                  <a:lnTo>
                    <a:pt x="489" y="1118"/>
                  </a:lnTo>
                  <a:lnTo>
                    <a:pt x="470" y="1090"/>
                  </a:lnTo>
                  <a:lnTo>
                    <a:pt x="455" y="1059"/>
                  </a:lnTo>
                  <a:lnTo>
                    <a:pt x="436" y="1029"/>
                  </a:lnTo>
                  <a:lnTo>
                    <a:pt x="421" y="1001"/>
                  </a:lnTo>
                  <a:lnTo>
                    <a:pt x="403" y="973"/>
                  </a:lnTo>
                  <a:lnTo>
                    <a:pt x="387" y="939"/>
                  </a:lnTo>
                  <a:lnTo>
                    <a:pt x="372" y="915"/>
                  </a:lnTo>
                  <a:lnTo>
                    <a:pt x="353" y="887"/>
                  </a:lnTo>
                  <a:lnTo>
                    <a:pt x="344" y="866"/>
                  </a:lnTo>
                  <a:lnTo>
                    <a:pt x="332" y="850"/>
                  </a:lnTo>
                  <a:lnTo>
                    <a:pt x="310" y="817"/>
                  </a:lnTo>
                  <a:lnTo>
                    <a:pt x="292" y="777"/>
                  </a:lnTo>
                  <a:lnTo>
                    <a:pt x="271" y="734"/>
                  </a:lnTo>
                  <a:lnTo>
                    <a:pt x="249" y="685"/>
                  </a:lnTo>
                  <a:lnTo>
                    <a:pt x="231" y="629"/>
                  </a:lnTo>
                  <a:lnTo>
                    <a:pt x="215" y="577"/>
                  </a:lnTo>
                  <a:lnTo>
                    <a:pt x="200" y="534"/>
                  </a:lnTo>
                  <a:lnTo>
                    <a:pt x="188" y="494"/>
                  </a:lnTo>
                  <a:lnTo>
                    <a:pt x="172" y="451"/>
                  </a:lnTo>
                  <a:lnTo>
                    <a:pt x="154" y="399"/>
                  </a:lnTo>
                  <a:lnTo>
                    <a:pt x="132" y="350"/>
                  </a:lnTo>
                  <a:lnTo>
                    <a:pt x="111" y="301"/>
                  </a:lnTo>
                  <a:lnTo>
                    <a:pt x="86" y="251"/>
                  </a:lnTo>
                  <a:lnTo>
                    <a:pt x="71" y="199"/>
                  </a:lnTo>
                  <a:lnTo>
                    <a:pt x="49" y="156"/>
                  </a:lnTo>
                  <a:lnTo>
                    <a:pt x="31" y="116"/>
                  </a:lnTo>
                  <a:lnTo>
                    <a:pt x="10" y="40"/>
                  </a:lnTo>
                  <a:lnTo>
                    <a:pt x="3" y="18"/>
                  </a:lnTo>
                  <a:lnTo>
                    <a:pt x="0" y="0"/>
                  </a:lnTo>
                  <a:lnTo>
                    <a:pt x="10" y="18"/>
                  </a:lnTo>
                  <a:lnTo>
                    <a:pt x="28" y="18"/>
                  </a:lnTo>
                  <a:lnTo>
                    <a:pt x="49" y="33"/>
                  </a:lnTo>
                  <a:lnTo>
                    <a:pt x="71" y="80"/>
                  </a:lnTo>
                  <a:lnTo>
                    <a:pt x="83" y="116"/>
                  </a:lnTo>
                  <a:lnTo>
                    <a:pt x="99" y="150"/>
                  </a:lnTo>
                  <a:lnTo>
                    <a:pt x="120" y="190"/>
                  </a:lnTo>
                  <a:lnTo>
                    <a:pt x="138" y="239"/>
                  </a:lnTo>
                  <a:lnTo>
                    <a:pt x="148" y="285"/>
                  </a:lnTo>
                  <a:lnTo>
                    <a:pt x="175" y="350"/>
                  </a:lnTo>
                  <a:lnTo>
                    <a:pt x="203" y="411"/>
                  </a:lnTo>
                  <a:lnTo>
                    <a:pt x="231" y="485"/>
                  </a:lnTo>
                  <a:lnTo>
                    <a:pt x="258" y="549"/>
                  </a:lnTo>
                  <a:lnTo>
                    <a:pt x="286" y="617"/>
                  </a:lnTo>
                  <a:lnTo>
                    <a:pt x="317" y="685"/>
                  </a:lnTo>
                  <a:lnTo>
                    <a:pt x="347" y="749"/>
                  </a:lnTo>
                  <a:lnTo>
                    <a:pt x="375" y="804"/>
                  </a:lnTo>
                  <a:lnTo>
                    <a:pt x="399" y="860"/>
                  </a:lnTo>
                  <a:lnTo>
                    <a:pt x="427" y="921"/>
                  </a:lnTo>
                  <a:lnTo>
                    <a:pt x="449" y="982"/>
                  </a:lnTo>
                  <a:lnTo>
                    <a:pt x="464" y="1010"/>
                  </a:lnTo>
                  <a:lnTo>
                    <a:pt x="489" y="1038"/>
                  </a:lnTo>
                  <a:lnTo>
                    <a:pt x="504" y="1065"/>
                  </a:lnTo>
                  <a:lnTo>
                    <a:pt x="519" y="1093"/>
                  </a:lnTo>
                  <a:lnTo>
                    <a:pt x="544" y="1118"/>
                  </a:lnTo>
                  <a:lnTo>
                    <a:pt x="559" y="1145"/>
                  </a:lnTo>
                  <a:lnTo>
                    <a:pt x="575" y="1167"/>
                  </a:lnTo>
                  <a:lnTo>
                    <a:pt x="593" y="1188"/>
                  </a:lnTo>
                  <a:lnTo>
                    <a:pt x="614" y="1204"/>
                  </a:lnTo>
                  <a:lnTo>
                    <a:pt x="633" y="1228"/>
                  </a:lnTo>
                  <a:lnTo>
                    <a:pt x="648" y="1250"/>
                  </a:lnTo>
                  <a:lnTo>
                    <a:pt x="670" y="1265"/>
                  </a:lnTo>
                  <a:lnTo>
                    <a:pt x="688" y="1290"/>
                  </a:lnTo>
                  <a:lnTo>
                    <a:pt x="704" y="1311"/>
                  </a:lnTo>
                  <a:lnTo>
                    <a:pt x="725" y="1333"/>
                  </a:lnTo>
                  <a:lnTo>
                    <a:pt x="743" y="1354"/>
                  </a:lnTo>
                  <a:lnTo>
                    <a:pt x="759" y="1376"/>
                  </a:lnTo>
                  <a:lnTo>
                    <a:pt x="780" y="1400"/>
                  </a:lnTo>
                  <a:lnTo>
                    <a:pt x="799" y="1422"/>
                  </a:lnTo>
                  <a:lnTo>
                    <a:pt x="814" y="1449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70" name="Freeform 435"/>
            <p:cNvSpPr>
              <a:spLocks/>
            </p:cNvSpPr>
            <p:nvPr/>
          </p:nvSpPr>
          <p:spPr bwMode="auto">
            <a:xfrm>
              <a:off x="3553" y="2409"/>
              <a:ext cx="832" cy="1499"/>
            </a:xfrm>
            <a:custGeom>
              <a:avLst/>
              <a:gdLst>
                <a:gd name="T0" fmla="*/ 798 w 832"/>
                <a:gd name="T1" fmla="*/ 1484 h 1499"/>
                <a:gd name="T2" fmla="*/ 749 w 832"/>
                <a:gd name="T3" fmla="*/ 1499 h 1499"/>
                <a:gd name="T4" fmla="*/ 737 w 832"/>
                <a:gd name="T5" fmla="*/ 1478 h 1499"/>
                <a:gd name="T6" fmla="*/ 666 w 832"/>
                <a:gd name="T7" fmla="*/ 1367 h 1499"/>
                <a:gd name="T8" fmla="*/ 654 w 832"/>
                <a:gd name="T9" fmla="*/ 1343 h 1499"/>
                <a:gd name="T10" fmla="*/ 620 w 832"/>
                <a:gd name="T11" fmla="*/ 1293 h 1499"/>
                <a:gd name="T12" fmla="*/ 577 w 832"/>
                <a:gd name="T13" fmla="*/ 1232 h 1499"/>
                <a:gd name="T14" fmla="*/ 531 w 832"/>
                <a:gd name="T15" fmla="*/ 1171 h 1499"/>
                <a:gd name="T16" fmla="*/ 516 w 832"/>
                <a:gd name="T17" fmla="*/ 1149 h 1499"/>
                <a:gd name="T18" fmla="*/ 488 w 832"/>
                <a:gd name="T19" fmla="*/ 1106 h 1499"/>
                <a:gd name="T20" fmla="*/ 454 w 832"/>
                <a:gd name="T21" fmla="*/ 1057 h 1499"/>
                <a:gd name="T22" fmla="*/ 420 w 832"/>
                <a:gd name="T23" fmla="*/ 996 h 1499"/>
                <a:gd name="T24" fmla="*/ 387 w 832"/>
                <a:gd name="T25" fmla="*/ 940 h 1499"/>
                <a:gd name="T26" fmla="*/ 356 w 832"/>
                <a:gd name="T27" fmla="*/ 882 h 1499"/>
                <a:gd name="T28" fmla="*/ 328 w 832"/>
                <a:gd name="T29" fmla="*/ 833 h 1499"/>
                <a:gd name="T30" fmla="*/ 316 w 832"/>
                <a:gd name="T31" fmla="*/ 817 h 1499"/>
                <a:gd name="T32" fmla="*/ 276 w 832"/>
                <a:gd name="T33" fmla="*/ 744 h 1499"/>
                <a:gd name="T34" fmla="*/ 233 w 832"/>
                <a:gd name="T35" fmla="*/ 652 h 1499"/>
                <a:gd name="T36" fmla="*/ 199 w 832"/>
                <a:gd name="T37" fmla="*/ 544 h 1499"/>
                <a:gd name="T38" fmla="*/ 184 w 832"/>
                <a:gd name="T39" fmla="*/ 501 h 1499"/>
                <a:gd name="T40" fmla="*/ 156 w 832"/>
                <a:gd name="T41" fmla="*/ 418 h 1499"/>
                <a:gd name="T42" fmla="*/ 116 w 832"/>
                <a:gd name="T43" fmla="*/ 317 h 1499"/>
                <a:gd name="T44" fmla="*/ 70 w 832"/>
                <a:gd name="T45" fmla="*/ 218 h 1499"/>
                <a:gd name="T46" fmla="*/ 33 w 832"/>
                <a:gd name="T47" fmla="*/ 123 h 1499"/>
                <a:gd name="T48" fmla="*/ 15 w 832"/>
                <a:gd name="T49" fmla="*/ 83 h 1499"/>
                <a:gd name="T50" fmla="*/ 0 w 832"/>
                <a:gd name="T51" fmla="*/ 7 h 1499"/>
                <a:gd name="T52" fmla="*/ 0 w 832"/>
                <a:gd name="T53" fmla="*/ 0 h 1499"/>
                <a:gd name="T54" fmla="*/ 12 w 832"/>
                <a:gd name="T55" fmla="*/ 13 h 1499"/>
                <a:gd name="T56" fmla="*/ 33 w 832"/>
                <a:gd name="T57" fmla="*/ 34 h 1499"/>
                <a:gd name="T58" fmla="*/ 61 w 832"/>
                <a:gd name="T59" fmla="*/ 102 h 1499"/>
                <a:gd name="T60" fmla="*/ 83 w 832"/>
                <a:gd name="T61" fmla="*/ 136 h 1499"/>
                <a:gd name="T62" fmla="*/ 110 w 832"/>
                <a:gd name="T63" fmla="*/ 228 h 1499"/>
                <a:gd name="T64" fmla="*/ 116 w 832"/>
                <a:gd name="T65" fmla="*/ 268 h 1499"/>
                <a:gd name="T66" fmla="*/ 172 w 832"/>
                <a:gd name="T67" fmla="*/ 397 h 1499"/>
                <a:gd name="T68" fmla="*/ 199 w 832"/>
                <a:gd name="T69" fmla="*/ 467 h 1499"/>
                <a:gd name="T70" fmla="*/ 261 w 832"/>
                <a:gd name="T71" fmla="*/ 599 h 1499"/>
                <a:gd name="T72" fmla="*/ 316 w 832"/>
                <a:gd name="T73" fmla="*/ 716 h 1499"/>
                <a:gd name="T74" fmla="*/ 344 w 832"/>
                <a:gd name="T75" fmla="*/ 777 h 1499"/>
                <a:gd name="T76" fmla="*/ 393 w 832"/>
                <a:gd name="T77" fmla="*/ 906 h 1499"/>
                <a:gd name="T78" fmla="*/ 414 w 832"/>
                <a:gd name="T79" fmla="*/ 968 h 1499"/>
                <a:gd name="T80" fmla="*/ 454 w 832"/>
                <a:gd name="T81" fmla="*/ 1026 h 1499"/>
                <a:gd name="T82" fmla="*/ 494 w 832"/>
                <a:gd name="T83" fmla="*/ 1078 h 1499"/>
                <a:gd name="T84" fmla="*/ 528 w 832"/>
                <a:gd name="T85" fmla="*/ 1128 h 1499"/>
                <a:gd name="T86" fmla="*/ 565 w 832"/>
                <a:gd name="T87" fmla="*/ 1171 h 1499"/>
                <a:gd name="T88" fmla="*/ 598 w 832"/>
                <a:gd name="T89" fmla="*/ 1211 h 1499"/>
                <a:gd name="T90" fmla="*/ 638 w 832"/>
                <a:gd name="T91" fmla="*/ 1250 h 1499"/>
                <a:gd name="T92" fmla="*/ 672 w 832"/>
                <a:gd name="T93" fmla="*/ 1293 h 1499"/>
                <a:gd name="T94" fmla="*/ 709 w 832"/>
                <a:gd name="T95" fmla="*/ 1333 h 1499"/>
                <a:gd name="T96" fmla="*/ 743 w 832"/>
                <a:gd name="T97" fmla="*/ 1382 h 1499"/>
                <a:gd name="T98" fmla="*/ 783 w 832"/>
                <a:gd name="T99" fmla="*/ 1432 h 1499"/>
                <a:gd name="T100" fmla="*/ 832 w 832"/>
                <a:gd name="T101" fmla="*/ 1465 h 149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32"/>
                <a:gd name="T154" fmla="*/ 0 h 1499"/>
                <a:gd name="T155" fmla="*/ 832 w 832"/>
                <a:gd name="T156" fmla="*/ 1499 h 149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32" h="1499">
                  <a:moveTo>
                    <a:pt x="832" y="1465"/>
                  </a:moveTo>
                  <a:lnTo>
                    <a:pt x="798" y="1484"/>
                  </a:lnTo>
                  <a:lnTo>
                    <a:pt x="764" y="1493"/>
                  </a:lnTo>
                  <a:lnTo>
                    <a:pt x="749" y="1499"/>
                  </a:lnTo>
                  <a:lnTo>
                    <a:pt x="737" y="1478"/>
                  </a:lnTo>
                  <a:lnTo>
                    <a:pt x="703" y="1429"/>
                  </a:lnTo>
                  <a:lnTo>
                    <a:pt x="666" y="1367"/>
                  </a:lnTo>
                  <a:lnTo>
                    <a:pt x="654" y="1343"/>
                  </a:lnTo>
                  <a:lnTo>
                    <a:pt x="638" y="1321"/>
                  </a:lnTo>
                  <a:lnTo>
                    <a:pt x="620" y="1293"/>
                  </a:lnTo>
                  <a:lnTo>
                    <a:pt x="598" y="1260"/>
                  </a:lnTo>
                  <a:lnTo>
                    <a:pt x="577" y="1232"/>
                  </a:lnTo>
                  <a:lnTo>
                    <a:pt x="555" y="1204"/>
                  </a:lnTo>
                  <a:lnTo>
                    <a:pt x="531" y="1171"/>
                  </a:lnTo>
                  <a:lnTo>
                    <a:pt x="516" y="1149"/>
                  </a:lnTo>
                  <a:lnTo>
                    <a:pt x="503" y="1128"/>
                  </a:lnTo>
                  <a:lnTo>
                    <a:pt x="488" y="1106"/>
                  </a:lnTo>
                  <a:lnTo>
                    <a:pt x="473" y="1085"/>
                  </a:lnTo>
                  <a:lnTo>
                    <a:pt x="454" y="1057"/>
                  </a:lnTo>
                  <a:lnTo>
                    <a:pt x="439" y="1026"/>
                  </a:lnTo>
                  <a:lnTo>
                    <a:pt x="420" y="996"/>
                  </a:lnTo>
                  <a:lnTo>
                    <a:pt x="405" y="968"/>
                  </a:lnTo>
                  <a:lnTo>
                    <a:pt x="387" y="940"/>
                  </a:lnTo>
                  <a:lnTo>
                    <a:pt x="371" y="906"/>
                  </a:lnTo>
                  <a:lnTo>
                    <a:pt x="356" y="882"/>
                  </a:lnTo>
                  <a:lnTo>
                    <a:pt x="337" y="854"/>
                  </a:lnTo>
                  <a:lnTo>
                    <a:pt x="328" y="833"/>
                  </a:lnTo>
                  <a:lnTo>
                    <a:pt x="316" y="817"/>
                  </a:lnTo>
                  <a:lnTo>
                    <a:pt x="294" y="784"/>
                  </a:lnTo>
                  <a:lnTo>
                    <a:pt x="276" y="744"/>
                  </a:lnTo>
                  <a:lnTo>
                    <a:pt x="255" y="701"/>
                  </a:lnTo>
                  <a:lnTo>
                    <a:pt x="233" y="652"/>
                  </a:lnTo>
                  <a:lnTo>
                    <a:pt x="215" y="596"/>
                  </a:lnTo>
                  <a:lnTo>
                    <a:pt x="199" y="544"/>
                  </a:lnTo>
                  <a:lnTo>
                    <a:pt x="184" y="501"/>
                  </a:lnTo>
                  <a:lnTo>
                    <a:pt x="172" y="461"/>
                  </a:lnTo>
                  <a:lnTo>
                    <a:pt x="156" y="418"/>
                  </a:lnTo>
                  <a:lnTo>
                    <a:pt x="138" y="366"/>
                  </a:lnTo>
                  <a:lnTo>
                    <a:pt x="116" y="317"/>
                  </a:lnTo>
                  <a:lnTo>
                    <a:pt x="95" y="268"/>
                  </a:lnTo>
                  <a:lnTo>
                    <a:pt x="70" y="218"/>
                  </a:lnTo>
                  <a:lnTo>
                    <a:pt x="55" y="166"/>
                  </a:lnTo>
                  <a:lnTo>
                    <a:pt x="33" y="123"/>
                  </a:lnTo>
                  <a:lnTo>
                    <a:pt x="15" y="83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13"/>
                  </a:lnTo>
                  <a:lnTo>
                    <a:pt x="12" y="13"/>
                  </a:lnTo>
                  <a:lnTo>
                    <a:pt x="33" y="34"/>
                  </a:lnTo>
                  <a:lnTo>
                    <a:pt x="49" y="68"/>
                  </a:lnTo>
                  <a:lnTo>
                    <a:pt x="61" y="102"/>
                  </a:lnTo>
                  <a:lnTo>
                    <a:pt x="83" y="136"/>
                  </a:lnTo>
                  <a:lnTo>
                    <a:pt x="98" y="179"/>
                  </a:lnTo>
                  <a:lnTo>
                    <a:pt x="110" y="228"/>
                  </a:lnTo>
                  <a:lnTo>
                    <a:pt x="116" y="268"/>
                  </a:lnTo>
                  <a:lnTo>
                    <a:pt x="150" y="338"/>
                  </a:lnTo>
                  <a:lnTo>
                    <a:pt x="172" y="397"/>
                  </a:lnTo>
                  <a:lnTo>
                    <a:pt x="199" y="467"/>
                  </a:lnTo>
                  <a:lnTo>
                    <a:pt x="233" y="535"/>
                  </a:lnTo>
                  <a:lnTo>
                    <a:pt x="261" y="599"/>
                  </a:lnTo>
                  <a:lnTo>
                    <a:pt x="282" y="661"/>
                  </a:lnTo>
                  <a:lnTo>
                    <a:pt x="316" y="716"/>
                  </a:lnTo>
                  <a:lnTo>
                    <a:pt x="344" y="777"/>
                  </a:lnTo>
                  <a:lnTo>
                    <a:pt x="371" y="845"/>
                  </a:lnTo>
                  <a:lnTo>
                    <a:pt x="393" y="906"/>
                  </a:lnTo>
                  <a:lnTo>
                    <a:pt x="414" y="968"/>
                  </a:lnTo>
                  <a:lnTo>
                    <a:pt x="439" y="996"/>
                  </a:lnTo>
                  <a:lnTo>
                    <a:pt x="454" y="1026"/>
                  </a:lnTo>
                  <a:lnTo>
                    <a:pt x="473" y="1057"/>
                  </a:lnTo>
                  <a:lnTo>
                    <a:pt x="494" y="1078"/>
                  </a:lnTo>
                  <a:lnTo>
                    <a:pt x="509" y="1106"/>
                  </a:lnTo>
                  <a:lnTo>
                    <a:pt x="528" y="1128"/>
                  </a:lnTo>
                  <a:lnTo>
                    <a:pt x="543" y="1149"/>
                  </a:lnTo>
                  <a:lnTo>
                    <a:pt x="565" y="1171"/>
                  </a:lnTo>
                  <a:lnTo>
                    <a:pt x="583" y="1189"/>
                  </a:lnTo>
                  <a:lnTo>
                    <a:pt x="598" y="1211"/>
                  </a:lnTo>
                  <a:lnTo>
                    <a:pt x="617" y="1232"/>
                  </a:lnTo>
                  <a:lnTo>
                    <a:pt x="638" y="1250"/>
                  </a:lnTo>
                  <a:lnTo>
                    <a:pt x="654" y="1272"/>
                  </a:lnTo>
                  <a:lnTo>
                    <a:pt x="672" y="1293"/>
                  </a:lnTo>
                  <a:lnTo>
                    <a:pt x="688" y="1312"/>
                  </a:lnTo>
                  <a:lnTo>
                    <a:pt x="709" y="1333"/>
                  </a:lnTo>
                  <a:lnTo>
                    <a:pt x="727" y="1355"/>
                  </a:lnTo>
                  <a:lnTo>
                    <a:pt x="743" y="1382"/>
                  </a:lnTo>
                  <a:lnTo>
                    <a:pt x="764" y="1404"/>
                  </a:lnTo>
                  <a:lnTo>
                    <a:pt x="783" y="1432"/>
                  </a:lnTo>
                  <a:lnTo>
                    <a:pt x="832" y="1465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71" name="Freeform 436"/>
            <p:cNvSpPr>
              <a:spLocks/>
            </p:cNvSpPr>
            <p:nvPr/>
          </p:nvSpPr>
          <p:spPr bwMode="auto">
            <a:xfrm>
              <a:off x="4001" y="3137"/>
              <a:ext cx="540" cy="476"/>
            </a:xfrm>
            <a:custGeom>
              <a:avLst/>
              <a:gdLst>
                <a:gd name="T0" fmla="*/ 501 w 540"/>
                <a:gd name="T1" fmla="*/ 470 h 476"/>
                <a:gd name="T2" fmla="*/ 494 w 540"/>
                <a:gd name="T3" fmla="*/ 467 h 476"/>
                <a:gd name="T4" fmla="*/ 479 w 540"/>
                <a:gd name="T5" fmla="*/ 455 h 476"/>
                <a:gd name="T6" fmla="*/ 445 w 540"/>
                <a:gd name="T7" fmla="*/ 443 h 476"/>
                <a:gd name="T8" fmla="*/ 405 w 540"/>
                <a:gd name="T9" fmla="*/ 421 h 476"/>
                <a:gd name="T10" fmla="*/ 368 w 540"/>
                <a:gd name="T11" fmla="*/ 400 h 476"/>
                <a:gd name="T12" fmla="*/ 316 w 540"/>
                <a:gd name="T13" fmla="*/ 372 h 476"/>
                <a:gd name="T14" fmla="*/ 267 w 540"/>
                <a:gd name="T15" fmla="*/ 338 h 476"/>
                <a:gd name="T16" fmla="*/ 224 w 540"/>
                <a:gd name="T17" fmla="*/ 304 h 476"/>
                <a:gd name="T18" fmla="*/ 172 w 540"/>
                <a:gd name="T19" fmla="*/ 268 h 476"/>
                <a:gd name="T20" fmla="*/ 135 w 540"/>
                <a:gd name="T21" fmla="*/ 228 h 476"/>
                <a:gd name="T22" fmla="*/ 101 w 540"/>
                <a:gd name="T23" fmla="*/ 188 h 476"/>
                <a:gd name="T24" fmla="*/ 101 w 540"/>
                <a:gd name="T25" fmla="*/ 188 h 476"/>
                <a:gd name="T26" fmla="*/ 80 w 540"/>
                <a:gd name="T27" fmla="*/ 154 h 476"/>
                <a:gd name="T28" fmla="*/ 55 w 540"/>
                <a:gd name="T29" fmla="*/ 126 h 476"/>
                <a:gd name="T30" fmla="*/ 34 w 540"/>
                <a:gd name="T31" fmla="*/ 105 h 476"/>
                <a:gd name="T32" fmla="*/ 25 w 540"/>
                <a:gd name="T33" fmla="*/ 77 h 476"/>
                <a:gd name="T34" fmla="*/ 12 w 540"/>
                <a:gd name="T35" fmla="*/ 56 h 476"/>
                <a:gd name="T36" fmla="*/ 0 w 540"/>
                <a:gd name="T37" fmla="*/ 40 h 476"/>
                <a:gd name="T38" fmla="*/ 0 w 540"/>
                <a:gd name="T39" fmla="*/ 22 h 476"/>
                <a:gd name="T40" fmla="*/ 6 w 540"/>
                <a:gd name="T41" fmla="*/ 13 h 476"/>
                <a:gd name="T42" fmla="*/ 12 w 540"/>
                <a:gd name="T43" fmla="*/ 6 h 476"/>
                <a:gd name="T44" fmla="*/ 28 w 540"/>
                <a:gd name="T45" fmla="*/ 0 h 476"/>
                <a:gd name="T46" fmla="*/ 52 w 540"/>
                <a:gd name="T47" fmla="*/ 6 h 476"/>
                <a:gd name="T48" fmla="*/ 83 w 540"/>
                <a:gd name="T49" fmla="*/ 13 h 476"/>
                <a:gd name="T50" fmla="*/ 117 w 540"/>
                <a:gd name="T51" fmla="*/ 22 h 476"/>
                <a:gd name="T52" fmla="*/ 117 w 540"/>
                <a:gd name="T53" fmla="*/ 22 h 476"/>
                <a:gd name="T54" fmla="*/ 252 w 540"/>
                <a:gd name="T55" fmla="*/ 62 h 476"/>
                <a:gd name="T56" fmla="*/ 335 w 540"/>
                <a:gd name="T57" fmla="*/ 111 h 476"/>
                <a:gd name="T58" fmla="*/ 418 w 540"/>
                <a:gd name="T59" fmla="*/ 206 h 476"/>
                <a:gd name="T60" fmla="*/ 418 w 540"/>
                <a:gd name="T61" fmla="*/ 206 h 476"/>
                <a:gd name="T62" fmla="*/ 433 w 540"/>
                <a:gd name="T63" fmla="*/ 234 h 476"/>
                <a:gd name="T64" fmla="*/ 454 w 540"/>
                <a:gd name="T65" fmla="*/ 261 h 476"/>
                <a:gd name="T66" fmla="*/ 473 w 540"/>
                <a:gd name="T67" fmla="*/ 289 h 476"/>
                <a:gd name="T68" fmla="*/ 488 w 540"/>
                <a:gd name="T69" fmla="*/ 323 h 476"/>
                <a:gd name="T70" fmla="*/ 507 w 540"/>
                <a:gd name="T71" fmla="*/ 350 h 476"/>
                <a:gd name="T72" fmla="*/ 516 w 540"/>
                <a:gd name="T73" fmla="*/ 378 h 476"/>
                <a:gd name="T74" fmla="*/ 528 w 540"/>
                <a:gd name="T75" fmla="*/ 400 h 476"/>
                <a:gd name="T76" fmla="*/ 534 w 540"/>
                <a:gd name="T77" fmla="*/ 421 h 476"/>
                <a:gd name="T78" fmla="*/ 540 w 540"/>
                <a:gd name="T79" fmla="*/ 443 h 476"/>
                <a:gd name="T80" fmla="*/ 540 w 540"/>
                <a:gd name="T81" fmla="*/ 461 h 476"/>
                <a:gd name="T82" fmla="*/ 540 w 540"/>
                <a:gd name="T83" fmla="*/ 470 h 476"/>
                <a:gd name="T84" fmla="*/ 534 w 540"/>
                <a:gd name="T85" fmla="*/ 476 h 476"/>
                <a:gd name="T86" fmla="*/ 516 w 540"/>
                <a:gd name="T87" fmla="*/ 476 h 476"/>
                <a:gd name="T88" fmla="*/ 501 w 540"/>
                <a:gd name="T89" fmla="*/ 470 h 4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40"/>
                <a:gd name="T136" fmla="*/ 0 h 476"/>
                <a:gd name="T137" fmla="*/ 540 w 540"/>
                <a:gd name="T138" fmla="*/ 476 h 4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40" h="476">
                  <a:moveTo>
                    <a:pt x="501" y="470"/>
                  </a:moveTo>
                  <a:lnTo>
                    <a:pt x="494" y="467"/>
                  </a:lnTo>
                  <a:lnTo>
                    <a:pt x="479" y="455"/>
                  </a:lnTo>
                  <a:lnTo>
                    <a:pt x="445" y="443"/>
                  </a:lnTo>
                  <a:lnTo>
                    <a:pt x="405" y="421"/>
                  </a:lnTo>
                  <a:lnTo>
                    <a:pt x="368" y="400"/>
                  </a:lnTo>
                  <a:lnTo>
                    <a:pt x="316" y="372"/>
                  </a:lnTo>
                  <a:lnTo>
                    <a:pt x="267" y="338"/>
                  </a:lnTo>
                  <a:lnTo>
                    <a:pt x="224" y="304"/>
                  </a:lnTo>
                  <a:lnTo>
                    <a:pt x="172" y="268"/>
                  </a:lnTo>
                  <a:lnTo>
                    <a:pt x="135" y="228"/>
                  </a:lnTo>
                  <a:lnTo>
                    <a:pt x="101" y="188"/>
                  </a:lnTo>
                  <a:lnTo>
                    <a:pt x="80" y="154"/>
                  </a:lnTo>
                  <a:lnTo>
                    <a:pt x="55" y="126"/>
                  </a:lnTo>
                  <a:lnTo>
                    <a:pt x="34" y="105"/>
                  </a:lnTo>
                  <a:lnTo>
                    <a:pt x="25" y="77"/>
                  </a:lnTo>
                  <a:lnTo>
                    <a:pt x="12" y="56"/>
                  </a:lnTo>
                  <a:lnTo>
                    <a:pt x="0" y="40"/>
                  </a:lnTo>
                  <a:lnTo>
                    <a:pt x="0" y="22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8" y="0"/>
                  </a:lnTo>
                  <a:lnTo>
                    <a:pt x="52" y="6"/>
                  </a:lnTo>
                  <a:lnTo>
                    <a:pt x="83" y="13"/>
                  </a:lnTo>
                  <a:lnTo>
                    <a:pt x="117" y="22"/>
                  </a:lnTo>
                  <a:lnTo>
                    <a:pt x="252" y="62"/>
                  </a:lnTo>
                  <a:lnTo>
                    <a:pt x="335" y="111"/>
                  </a:lnTo>
                  <a:lnTo>
                    <a:pt x="418" y="206"/>
                  </a:lnTo>
                  <a:lnTo>
                    <a:pt x="433" y="234"/>
                  </a:lnTo>
                  <a:lnTo>
                    <a:pt x="454" y="261"/>
                  </a:lnTo>
                  <a:lnTo>
                    <a:pt x="473" y="289"/>
                  </a:lnTo>
                  <a:lnTo>
                    <a:pt x="488" y="323"/>
                  </a:lnTo>
                  <a:lnTo>
                    <a:pt x="507" y="350"/>
                  </a:lnTo>
                  <a:lnTo>
                    <a:pt x="516" y="378"/>
                  </a:lnTo>
                  <a:lnTo>
                    <a:pt x="528" y="400"/>
                  </a:lnTo>
                  <a:lnTo>
                    <a:pt x="534" y="421"/>
                  </a:lnTo>
                  <a:lnTo>
                    <a:pt x="540" y="443"/>
                  </a:lnTo>
                  <a:lnTo>
                    <a:pt x="540" y="461"/>
                  </a:lnTo>
                  <a:lnTo>
                    <a:pt x="540" y="470"/>
                  </a:lnTo>
                  <a:lnTo>
                    <a:pt x="534" y="476"/>
                  </a:lnTo>
                  <a:lnTo>
                    <a:pt x="516" y="476"/>
                  </a:lnTo>
                  <a:lnTo>
                    <a:pt x="501" y="47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72" name="Freeform 437"/>
            <p:cNvSpPr>
              <a:spLocks/>
            </p:cNvSpPr>
            <p:nvPr/>
          </p:nvSpPr>
          <p:spPr bwMode="auto">
            <a:xfrm>
              <a:off x="3795" y="2720"/>
              <a:ext cx="501" cy="460"/>
            </a:xfrm>
            <a:custGeom>
              <a:avLst/>
              <a:gdLst>
                <a:gd name="T0" fmla="*/ 433 w 501"/>
                <a:gd name="T1" fmla="*/ 445 h 460"/>
                <a:gd name="T2" fmla="*/ 231 w 501"/>
                <a:gd name="T3" fmla="*/ 368 h 460"/>
                <a:gd name="T4" fmla="*/ 157 w 501"/>
                <a:gd name="T5" fmla="*/ 307 h 460"/>
                <a:gd name="T6" fmla="*/ 123 w 501"/>
                <a:gd name="T7" fmla="*/ 245 h 460"/>
                <a:gd name="T8" fmla="*/ 129 w 501"/>
                <a:gd name="T9" fmla="*/ 227 h 460"/>
                <a:gd name="T10" fmla="*/ 169 w 501"/>
                <a:gd name="T11" fmla="*/ 233 h 460"/>
                <a:gd name="T12" fmla="*/ 191 w 501"/>
                <a:gd name="T13" fmla="*/ 239 h 460"/>
                <a:gd name="T14" fmla="*/ 218 w 501"/>
                <a:gd name="T15" fmla="*/ 227 h 460"/>
                <a:gd name="T16" fmla="*/ 172 w 501"/>
                <a:gd name="T17" fmla="*/ 172 h 460"/>
                <a:gd name="T18" fmla="*/ 123 w 501"/>
                <a:gd name="T19" fmla="*/ 141 h 460"/>
                <a:gd name="T20" fmla="*/ 89 w 501"/>
                <a:gd name="T21" fmla="*/ 113 h 460"/>
                <a:gd name="T22" fmla="*/ 52 w 501"/>
                <a:gd name="T23" fmla="*/ 79 h 460"/>
                <a:gd name="T24" fmla="*/ 25 w 501"/>
                <a:gd name="T25" fmla="*/ 46 h 460"/>
                <a:gd name="T26" fmla="*/ 6 w 501"/>
                <a:gd name="T27" fmla="*/ 24 h 460"/>
                <a:gd name="T28" fmla="*/ 6 w 501"/>
                <a:gd name="T29" fmla="*/ 6 h 460"/>
                <a:gd name="T30" fmla="*/ 25 w 501"/>
                <a:gd name="T31" fmla="*/ 0 h 460"/>
                <a:gd name="T32" fmla="*/ 40 w 501"/>
                <a:gd name="T33" fmla="*/ 6 h 460"/>
                <a:gd name="T34" fmla="*/ 145 w 501"/>
                <a:gd name="T35" fmla="*/ 40 h 460"/>
                <a:gd name="T36" fmla="*/ 261 w 501"/>
                <a:gd name="T37" fmla="*/ 95 h 460"/>
                <a:gd name="T38" fmla="*/ 356 w 501"/>
                <a:gd name="T39" fmla="*/ 172 h 460"/>
                <a:gd name="T40" fmla="*/ 390 w 501"/>
                <a:gd name="T41" fmla="*/ 224 h 460"/>
                <a:gd name="T42" fmla="*/ 406 w 501"/>
                <a:gd name="T43" fmla="*/ 267 h 460"/>
                <a:gd name="T44" fmla="*/ 396 w 501"/>
                <a:gd name="T45" fmla="*/ 294 h 460"/>
                <a:gd name="T46" fmla="*/ 378 w 501"/>
                <a:gd name="T47" fmla="*/ 307 h 460"/>
                <a:gd name="T48" fmla="*/ 375 w 501"/>
                <a:gd name="T49" fmla="*/ 313 h 460"/>
                <a:gd name="T50" fmla="*/ 390 w 501"/>
                <a:gd name="T51" fmla="*/ 322 h 460"/>
                <a:gd name="T52" fmla="*/ 412 w 501"/>
                <a:gd name="T53" fmla="*/ 328 h 460"/>
                <a:gd name="T54" fmla="*/ 446 w 501"/>
                <a:gd name="T55" fmla="*/ 362 h 460"/>
                <a:gd name="T56" fmla="*/ 473 w 501"/>
                <a:gd name="T57" fmla="*/ 396 h 460"/>
                <a:gd name="T58" fmla="*/ 495 w 501"/>
                <a:gd name="T59" fmla="*/ 430 h 460"/>
                <a:gd name="T60" fmla="*/ 501 w 501"/>
                <a:gd name="T61" fmla="*/ 451 h 460"/>
                <a:gd name="T62" fmla="*/ 488 w 501"/>
                <a:gd name="T63" fmla="*/ 460 h 4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1"/>
                <a:gd name="T97" fmla="*/ 0 h 460"/>
                <a:gd name="T98" fmla="*/ 501 w 501"/>
                <a:gd name="T99" fmla="*/ 460 h 46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1" h="460">
                  <a:moveTo>
                    <a:pt x="473" y="457"/>
                  </a:moveTo>
                  <a:lnTo>
                    <a:pt x="433" y="445"/>
                  </a:lnTo>
                  <a:lnTo>
                    <a:pt x="335" y="411"/>
                  </a:lnTo>
                  <a:lnTo>
                    <a:pt x="231" y="368"/>
                  </a:lnTo>
                  <a:lnTo>
                    <a:pt x="157" y="307"/>
                  </a:lnTo>
                  <a:lnTo>
                    <a:pt x="135" y="267"/>
                  </a:lnTo>
                  <a:lnTo>
                    <a:pt x="123" y="245"/>
                  </a:lnTo>
                  <a:lnTo>
                    <a:pt x="123" y="233"/>
                  </a:lnTo>
                  <a:lnTo>
                    <a:pt x="129" y="227"/>
                  </a:lnTo>
                  <a:lnTo>
                    <a:pt x="145" y="227"/>
                  </a:lnTo>
                  <a:lnTo>
                    <a:pt x="169" y="233"/>
                  </a:lnTo>
                  <a:lnTo>
                    <a:pt x="191" y="239"/>
                  </a:lnTo>
                  <a:lnTo>
                    <a:pt x="212" y="239"/>
                  </a:lnTo>
                  <a:lnTo>
                    <a:pt x="218" y="227"/>
                  </a:lnTo>
                  <a:lnTo>
                    <a:pt x="200" y="199"/>
                  </a:lnTo>
                  <a:lnTo>
                    <a:pt x="172" y="172"/>
                  </a:lnTo>
                  <a:lnTo>
                    <a:pt x="123" y="141"/>
                  </a:lnTo>
                  <a:lnTo>
                    <a:pt x="108" y="122"/>
                  </a:lnTo>
                  <a:lnTo>
                    <a:pt x="89" y="113"/>
                  </a:lnTo>
                  <a:lnTo>
                    <a:pt x="74" y="95"/>
                  </a:lnTo>
                  <a:lnTo>
                    <a:pt x="52" y="79"/>
                  </a:lnTo>
                  <a:lnTo>
                    <a:pt x="40" y="61"/>
                  </a:lnTo>
                  <a:lnTo>
                    <a:pt x="25" y="46"/>
                  </a:lnTo>
                  <a:lnTo>
                    <a:pt x="13" y="33"/>
                  </a:lnTo>
                  <a:lnTo>
                    <a:pt x="6" y="24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3" y="0"/>
                  </a:lnTo>
                  <a:lnTo>
                    <a:pt x="25" y="0"/>
                  </a:lnTo>
                  <a:lnTo>
                    <a:pt x="40" y="6"/>
                  </a:lnTo>
                  <a:lnTo>
                    <a:pt x="89" y="18"/>
                  </a:lnTo>
                  <a:lnTo>
                    <a:pt x="145" y="40"/>
                  </a:lnTo>
                  <a:lnTo>
                    <a:pt x="206" y="67"/>
                  </a:lnTo>
                  <a:lnTo>
                    <a:pt x="261" y="95"/>
                  </a:lnTo>
                  <a:lnTo>
                    <a:pt x="313" y="135"/>
                  </a:lnTo>
                  <a:lnTo>
                    <a:pt x="356" y="172"/>
                  </a:lnTo>
                  <a:lnTo>
                    <a:pt x="390" y="224"/>
                  </a:lnTo>
                  <a:lnTo>
                    <a:pt x="403" y="251"/>
                  </a:lnTo>
                  <a:lnTo>
                    <a:pt x="406" y="267"/>
                  </a:lnTo>
                  <a:lnTo>
                    <a:pt x="403" y="285"/>
                  </a:lnTo>
                  <a:lnTo>
                    <a:pt x="396" y="294"/>
                  </a:lnTo>
                  <a:lnTo>
                    <a:pt x="384" y="301"/>
                  </a:lnTo>
                  <a:lnTo>
                    <a:pt x="378" y="307"/>
                  </a:lnTo>
                  <a:lnTo>
                    <a:pt x="375" y="313"/>
                  </a:lnTo>
                  <a:lnTo>
                    <a:pt x="378" y="316"/>
                  </a:lnTo>
                  <a:lnTo>
                    <a:pt x="390" y="322"/>
                  </a:lnTo>
                  <a:lnTo>
                    <a:pt x="412" y="328"/>
                  </a:lnTo>
                  <a:lnTo>
                    <a:pt x="430" y="344"/>
                  </a:lnTo>
                  <a:lnTo>
                    <a:pt x="446" y="362"/>
                  </a:lnTo>
                  <a:lnTo>
                    <a:pt x="461" y="377"/>
                  </a:lnTo>
                  <a:lnTo>
                    <a:pt x="473" y="396"/>
                  </a:lnTo>
                  <a:lnTo>
                    <a:pt x="485" y="411"/>
                  </a:lnTo>
                  <a:lnTo>
                    <a:pt x="495" y="430"/>
                  </a:lnTo>
                  <a:lnTo>
                    <a:pt x="501" y="445"/>
                  </a:lnTo>
                  <a:lnTo>
                    <a:pt x="501" y="451"/>
                  </a:lnTo>
                  <a:lnTo>
                    <a:pt x="495" y="460"/>
                  </a:lnTo>
                  <a:lnTo>
                    <a:pt x="488" y="460"/>
                  </a:lnTo>
                  <a:lnTo>
                    <a:pt x="473" y="457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73" name="Freeform 438"/>
            <p:cNvSpPr>
              <a:spLocks/>
            </p:cNvSpPr>
            <p:nvPr/>
          </p:nvSpPr>
          <p:spPr bwMode="auto">
            <a:xfrm>
              <a:off x="3765" y="2548"/>
              <a:ext cx="371" cy="279"/>
            </a:xfrm>
            <a:custGeom>
              <a:avLst/>
              <a:gdLst>
                <a:gd name="T0" fmla="*/ 353 w 371"/>
                <a:gd name="T1" fmla="*/ 279 h 279"/>
                <a:gd name="T2" fmla="*/ 343 w 371"/>
                <a:gd name="T3" fmla="*/ 273 h 279"/>
                <a:gd name="T4" fmla="*/ 316 w 371"/>
                <a:gd name="T5" fmla="*/ 261 h 279"/>
                <a:gd name="T6" fmla="*/ 276 w 371"/>
                <a:gd name="T7" fmla="*/ 245 h 279"/>
                <a:gd name="T8" fmla="*/ 227 w 371"/>
                <a:gd name="T9" fmla="*/ 224 h 279"/>
                <a:gd name="T10" fmla="*/ 175 w 371"/>
                <a:gd name="T11" fmla="*/ 196 h 279"/>
                <a:gd name="T12" fmla="*/ 119 w 371"/>
                <a:gd name="T13" fmla="*/ 162 h 279"/>
                <a:gd name="T14" fmla="*/ 70 w 371"/>
                <a:gd name="T15" fmla="*/ 129 h 279"/>
                <a:gd name="T16" fmla="*/ 30 w 371"/>
                <a:gd name="T17" fmla="*/ 95 h 279"/>
                <a:gd name="T18" fmla="*/ 3 w 371"/>
                <a:gd name="T19" fmla="*/ 61 h 279"/>
                <a:gd name="T20" fmla="*/ 3 w 371"/>
                <a:gd name="T21" fmla="*/ 61 h 279"/>
                <a:gd name="T22" fmla="*/ 0 w 371"/>
                <a:gd name="T23" fmla="*/ 40 h 279"/>
                <a:gd name="T24" fmla="*/ 0 w 371"/>
                <a:gd name="T25" fmla="*/ 24 h 279"/>
                <a:gd name="T26" fmla="*/ 0 w 371"/>
                <a:gd name="T27" fmla="*/ 12 h 279"/>
                <a:gd name="T28" fmla="*/ 3 w 371"/>
                <a:gd name="T29" fmla="*/ 6 h 279"/>
                <a:gd name="T30" fmla="*/ 15 w 371"/>
                <a:gd name="T31" fmla="*/ 0 h 279"/>
                <a:gd name="T32" fmla="*/ 30 w 371"/>
                <a:gd name="T33" fmla="*/ 0 h 279"/>
                <a:gd name="T34" fmla="*/ 49 w 371"/>
                <a:gd name="T35" fmla="*/ 0 h 279"/>
                <a:gd name="T36" fmla="*/ 64 w 371"/>
                <a:gd name="T37" fmla="*/ 6 h 279"/>
                <a:gd name="T38" fmla="*/ 89 w 371"/>
                <a:gd name="T39" fmla="*/ 18 h 279"/>
                <a:gd name="T40" fmla="*/ 110 w 371"/>
                <a:gd name="T41" fmla="*/ 27 h 279"/>
                <a:gd name="T42" fmla="*/ 132 w 371"/>
                <a:gd name="T43" fmla="*/ 40 h 279"/>
                <a:gd name="T44" fmla="*/ 153 w 371"/>
                <a:gd name="T45" fmla="*/ 52 h 279"/>
                <a:gd name="T46" fmla="*/ 175 w 371"/>
                <a:gd name="T47" fmla="*/ 61 h 279"/>
                <a:gd name="T48" fmla="*/ 199 w 371"/>
                <a:gd name="T49" fmla="*/ 79 h 279"/>
                <a:gd name="T50" fmla="*/ 221 w 371"/>
                <a:gd name="T51" fmla="*/ 95 h 279"/>
                <a:gd name="T52" fmla="*/ 221 w 371"/>
                <a:gd name="T53" fmla="*/ 95 h 279"/>
                <a:gd name="T54" fmla="*/ 254 w 371"/>
                <a:gd name="T55" fmla="*/ 113 h 279"/>
                <a:gd name="T56" fmla="*/ 282 w 371"/>
                <a:gd name="T57" fmla="*/ 135 h 279"/>
                <a:gd name="T58" fmla="*/ 310 w 371"/>
                <a:gd name="T59" fmla="*/ 150 h 279"/>
                <a:gd name="T60" fmla="*/ 331 w 371"/>
                <a:gd name="T61" fmla="*/ 169 h 279"/>
                <a:gd name="T62" fmla="*/ 347 w 371"/>
                <a:gd name="T63" fmla="*/ 190 h 279"/>
                <a:gd name="T64" fmla="*/ 359 w 371"/>
                <a:gd name="T65" fmla="*/ 205 h 279"/>
                <a:gd name="T66" fmla="*/ 365 w 371"/>
                <a:gd name="T67" fmla="*/ 224 h 279"/>
                <a:gd name="T68" fmla="*/ 371 w 371"/>
                <a:gd name="T69" fmla="*/ 245 h 279"/>
                <a:gd name="T70" fmla="*/ 365 w 371"/>
                <a:gd name="T71" fmla="*/ 261 h 279"/>
                <a:gd name="T72" fmla="*/ 353 w 371"/>
                <a:gd name="T73" fmla="*/ 279 h 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1"/>
                <a:gd name="T112" fmla="*/ 0 h 279"/>
                <a:gd name="T113" fmla="*/ 371 w 371"/>
                <a:gd name="T114" fmla="*/ 279 h 27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1" h="279">
                  <a:moveTo>
                    <a:pt x="353" y="279"/>
                  </a:moveTo>
                  <a:lnTo>
                    <a:pt x="343" y="273"/>
                  </a:lnTo>
                  <a:lnTo>
                    <a:pt x="316" y="261"/>
                  </a:lnTo>
                  <a:lnTo>
                    <a:pt x="276" y="245"/>
                  </a:lnTo>
                  <a:lnTo>
                    <a:pt x="227" y="224"/>
                  </a:lnTo>
                  <a:lnTo>
                    <a:pt x="175" y="196"/>
                  </a:lnTo>
                  <a:lnTo>
                    <a:pt x="119" y="162"/>
                  </a:lnTo>
                  <a:lnTo>
                    <a:pt x="70" y="129"/>
                  </a:lnTo>
                  <a:lnTo>
                    <a:pt x="30" y="95"/>
                  </a:lnTo>
                  <a:lnTo>
                    <a:pt x="3" y="61"/>
                  </a:lnTo>
                  <a:lnTo>
                    <a:pt x="0" y="40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3" y="6"/>
                  </a:lnTo>
                  <a:lnTo>
                    <a:pt x="15" y="0"/>
                  </a:lnTo>
                  <a:lnTo>
                    <a:pt x="30" y="0"/>
                  </a:lnTo>
                  <a:lnTo>
                    <a:pt x="49" y="0"/>
                  </a:lnTo>
                  <a:lnTo>
                    <a:pt x="64" y="6"/>
                  </a:lnTo>
                  <a:lnTo>
                    <a:pt x="89" y="18"/>
                  </a:lnTo>
                  <a:lnTo>
                    <a:pt x="110" y="27"/>
                  </a:lnTo>
                  <a:lnTo>
                    <a:pt x="132" y="40"/>
                  </a:lnTo>
                  <a:lnTo>
                    <a:pt x="153" y="52"/>
                  </a:lnTo>
                  <a:lnTo>
                    <a:pt x="175" y="61"/>
                  </a:lnTo>
                  <a:lnTo>
                    <a:pt x="199" y="79"/>
                  </a:lnTo>
                  <a:lnTo>
                    <a:pt x="221" y="95"/>
                  </a:lnTo>
                  <a:lnTo>
                    <a:pt x="254" y="113"/>
                  </a:lnTo>
                  <a:lnTo>
                    <a:pt x="282" y="135"/>
                  </a:lnTo>
                  <a:lnTo>
                    <a:pt x="310" y="150"/>
                  </a:lnTo>
                  <a:lnTo>
                    <a:pt x="331" y="169"/>
                  </a:lnTo>
                  <a:lnTo>
                    <a:pt x="347" y="190"/>
                  </a:lnTo>
                  <a:lnTo>
                    <a:pt x="359" y="205"/>
                  </a:lnTo>
                  <a:lnTo>
                    <a:pt x="365" y="224"/>
                  </a:lnTo>
                  <a:lnTo>
                    <a:pt x="371" y="245"/>
                  </a:lnTo>
                  <a:lnTo>
                    <a:pt x="365" y="261"/>
                  </a:lnTo>
                  <a:lnTo>
                    <a:pt x="353" y="279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74" name="Freeform 439"/>
            <p:cNvSpPr>
              <a:spLocks/>
            </p:cNvSpPr>
            <p:nvPr/>
          </p:nvSpPr>
          <p:spPr bwMode="auto">
            <a:xfrm>
              <a:off x="3586" y="2087"/>
              <a:ext cx="467" cy="430"/>
            </a:xfrm>
            <a:custGeom>
              <a:avLst/>
              <a:gdLst>
                <a:gd name="T0" fmla="*/ 400 w 467"/>
                <a:gd name="T1" fmla="*/ 424 h 430"/>
                <a:gd name="T2" fmla="*/ 387 w 467"/>
                <a:gd name="T3" fmla="*/ 418 h 430"/>
                <a:gd name="T4" fmla="*/ 350 w 467"/>
                <a:gd name="T5" fmla="*/ 402 h 430"/>
                <a:gd name="T6" fmla="*/ 295 w 467"/>
                <a:gd name="T7" fmla="*/ 378 h 430"/>
                <a:gd name="T8" fmla="*/ 228 w 467"/>
                <a:gd name="T9" fmla="*/ 344 h 430"/>
                <a:gd name="T10" fmla="*/ 160 w 467"/>
                <a:gd name="T11" fmla="*/ 313 h 430"/>
                <a:gd name="T12" fmla="*/ 99 w 467"/>
                <a:gd name="T13" fmla="*/ 273 h 430"/>
                <a:gd name="T14" fmla="*/ 50 w 467"/>
                <a:gd name="T15" fmla="*/ 240 h 430"/>
                <a:gd name="T16" fmla="*/ 50 w 467"/>
                <a:gd name="T17" fmla="*/ 240 h 430"/>
                <a:gd name="T18" fmla="*/ 22 w 467"/>
                <a:gd name="T19" fmla="*/ 203 h 430"/>
                <a:gd name="T20" fmla="*/ 7 w 467"/>
                <a:gd name="T21" fmla="*/ 169 h 430"/>
                <a:gd name="T22" fmla="*/ 0 w 467"/>
                <a:gd name="T23" fmla="*/ 129 h 430"/>
                <a:gd name="T24" fmla="*/ 7 w 467"/>
                <a:gd name="T25" fmla="*/ 95 h 430"/>
                <a:gd name="T26" fmla="*/ 22 w 467"/>
                <a:gd name="T27" fmla="*/ 68 h 430"/>
                <a:gd name="T28" fmla="*/ 50 w 467"/>
                <a:gd name="T29" fmla="*/ 40 h 430"/>
                <a:gd name="T30" fmla="*/ 83 w 467"/>
                <a:gd name="T31" fmla="*/ 18 h 430"/>
                <a:gd name="T32" fmla="*/ 132 w 467"/>
                <a:gd name="T33" fmla="*/ 6 h 430"/>
                <a:gd name="T34" fmla="*/ 132 w 467"/>
                <a:gd name="T35" fmla="*/ 6 h 430"/>
                <a:gd name="T36" fmla="*/ 166 w 467"/>
                <a:gd name="T37" fmla="*/ 0 h 430"/>
                <a:gd name="T38" fmla="*/ 200 w 467"/>
                <a:gd name="T39" fmla="*/ 0 h 430"/>
                <a:gd name="T40" fmla="*/ 228 w 467"/>
                <a:gd name="T41" fmla="*/ 0 h 430"/>
                <a:gd name="T42" fmla="*/ 255 w 467"/>
                <a:gd name="T43" fmla="*/ 12 h 430"/>
                <a:gd name="T44" fmla="*/ 277 w 467"/>
                <a:gd name="T45" fmla="*/ 25 h 430"/>
                <a:gd name="T46" fmla="*/ 298 w 467"/>
                <a:gd name="T47" fmla="*/ 40 h 430"/>
                <a:gd name="T48" fmla="*/ 323 w 467"/>
                <a:gd name="T49" fmla="*/ 61 h 430"/>
                <a:gd name="T50" fmla="*/ 338 w 467"/>
                <a:gd name="T51" fmla="*/ 86 h 430"/>
                <a:gd name="T52" fmla="*/ 360 w 467"/>
                <a:gd name="T53" fmla="*/ 107 h 430"/>
                <a:gd name="T54" fmla="*/ 372 w 467"/>
                <a:gd name="T55" fmla="*/ 135 h 430"/>
                <a:gd name="T56" fmla="*/ 387 w 467"/>
                <a:gd name="T57" fmla="*/ 163 h 430"/>
                <a:gd name="T58" fmla="*/ 406 w 467"/>
                <a:gd name="T59" fmla="*/ 190 h 430"/>
                <a:gd name="T60" fmla="*/ 415 w 467"/>
                <a:gd name="T61" fmla="*/ 224 h 430"/>
                <a:gd name="T62" fmla="*/ 415 w 467"/>
                <a:gd name="T63" fmla="*/ 224 h 430"/>
                <a:gd name="T64" fmla="*/ 440 w 467"/>
                <a:gd name="T65" fmla="*/ 286 h 430"/>
                <a:gd name="T66" fmla="*/ 455 w 467"/>
                <a:gd name="T67" fmla="*/ 341 h 430"/>
                <a:gd name="T68" fmla="*/ 467 w 467"/>
                <a:gd name="T69" fmla="*/ 384 h 430"/>
                <a:gd name="T70" fmla="*/ 461 w 467"/>
                <a:gd name="T71" fmla="*/ 418 h 430"/>
                <a:gd name="T72" fmla="*/ 440 w 467"/>
                <a:gd name="T73" fmla="*/ 430 h 430"/>
                <a:gd name="T74" fmla="*/ 400 w 467"/>
                <a:gd name="T75" fmla="*/ 424 h 4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67"/>
                <a:gd name="T115" fmla="*/ 0 h 430"/>
                <a:gd name="T116" fmla="*/ 467 w 467"/>
                <a:gd name="T117" fmla="*/ 430 h 4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67" h="430">
                  <a:moveTo>
                    <a:pt x="400" y="424"/>
                  </a:moveTo>
                  <a:lnTo>
                    <a:pt x="387" y="418"/>
                  </a:lnTo>
                  <a:lnTo>
                    <a:pt x="350" y="402"/>
                  </a:lnTo>
                  <a:lnTo>
                    <a:pt x="295" y="378"/>
                  </a:lnTo>
                  <a:lnTo>
                    <a:pt x="228" y="344"/>
                  </a:lnTo>
                  <a:lnTo>
                    <a:pt x="160" y="313"/>
                  </a:lnTo>
                  <a:lnTo>
                    <a:pt x="99" y="273"/>
                  </a:lnTo>
                  <a:lnTo>
                    <a:pt x="50" y="240"/>
                  </a:lnTo>
                  <a:lnTo>
                    <a:pt x="22" y="203"/>
                  </a:lnTo>
                  <a:lnTo>
                    <a:pt x="7" y="169"/>
                  </a:lnTo>
                  <a:lnTo>
                    <a:pt x="0" y="129"/>
                  </a:lnTo>
                  <a:lnTo>
                    <a:pt x="7" y="95"/>
                  </a:lnTo>
                  <a:lnTo>
                    <a:pt x="22" y="68"/>
                  </a:lnTo>
                  <a:lnTo>
                    <a:pt x="50" y="40"/>
                  </a:lnTo>
                  <a:lnTo>
                    <a:pt x="83" y="18"/>
                  </a:lnTo>
                  <a:lnTo>
                    <a:pt x="132" y="6"/>
                  </a:lnTo>
                  <a:lnTo>
                    <a:pt x="166" y="0"/>
                  </a:lnTo>
                  <a:lnTo>
                    <a:pt x="200" y="0"/>
                  </a:lnTo>
                  <a:lnTo>
                    <a:pt x="228" y="0"/>
                  </a:lnTo>
                  <a:lnTo>
                    <a:pt x="255" y="12"/>
                  </a:lnTo>
                  <a:lnTo>
                    <a:pt x="277" y="25"/>
                  </a:lnTo>
                  <a:lnTo>
                    <a:pt x="298" y="40"/>
                  </a:lnTo>
                  <a:lnTo>
                    <a:pt x="323" y="61"/>
                  </a:lnTo>
                  <a:lnTo>
                    <a:pt x="338" y="86"/>
                  </a:lnTo>
                  <a:lnTo>
                    <a:pt x="360" y="107"/>
                  </a:lnTo>
                  <a:lnTo>
                    <a:pt x="372" y="135"/>
                  </a:lnTo>
                  <a:lnTo>
                    <a:pt x="387" y="163"/>
                  </a:lnTo>
                  <a:lnTo>
                    <a:pt x="406" y="190"/>
                  </a:lnTo>
                  <a:lnTo>
                    <a:pt x="415" y="224"/>
                  </a:lnTo>
                  <a:lnTo>
                    <a:pt x="440" y="286"/>
                  </a:lnTo>
                  <a:lnTo>
                    <a:pt x="455" y="341"/>
                  </a:lnTo>
                  <a:lnTo>
                    <a:pt x="467" y="384"/>
                  </a:lnTo>
                  <a:lnTo>
                    <a:pt x="461" y="418"/>
                  </a:lnTo>
                  <a:lnTo>
                    <a:pt x="440" y="430"/>
                  </a:lnTo>
                  <a:lnTo>
                    <a:pt x="400" y="424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75" name="Freeform 440"/>
            <p:cNvSpPr>
              <a:spLocks/>
            </p:cNvSpPr>
            <p:nvPr/>
          </p:nvSpPr>
          <p:spPr bwMode="auto">
            <a:xfrm>
              <a:off x="3451" y="1715"/>
              <a:ext cx="452" cy="458"/>
            </a:xfrm>
            <a:custGeom>
              <a:avLst/>
              <a:gdLst>
                <a:gd name="T0" fmla="*/ 200 w 452"/>
                <a:gd name="T1" fmla="*/ 46 h 458"/>
                <a:gd name="T2" fmla="*/ 212 w 452"/>
                <a:gd name="T3" fmla="*/ 34 h 458"/>
                <a:gd name="T4" fmla="*/ 240 w 452"/>
                <a:gd name="T5" fmla="*/ 25 h 458"/>
                <a:gd name="T6" fmla="*/ 274 w 452"/>
                <a:gd name="T7" fmla="*/ 6 h 458"/>
                <a:gd name="T8" fmla="*/ 314 w 452"/>
                <a:gd name="T9" fmla="*/ 0 h 458"/>
                <a:gd name="T10" fmla="*/ 335 w 452"/>
                <a:gd name="T11" fmla="*/ 13 h 458"/>
                <a:gd name="T12" fmla="*/ 335 w 452"/>
                <a:gd name="T13" fmla="*/ 13 h 458"/>
                <a:gd name="T14" fmla="*/ 357 w 452"/>
                <a:gd name="T15" fmla="*/ 53 h 458"/>
                <a:gd name="T16" fmla="*/ 378 w 452"/>
                <a:gd name="T17" fmla="*/ 96 h 458"/>
                <a:gd name="T18" fmla="*/ 403 w 452"/>
                <a:gd name="T19" fmla="*/ 151 h 458"/>
                <a:gd name="T20" fmla="*/ 418 w 452"/>
                <a:gd name="T21" fmla="*/ 206 h 458"/>
                <a:gd name="T22" fmla="*/ 433 w 452"/>
                <a:gd name="T23" fmla="*/ 261 h 458"/>
                <a:gd name="T24" fmla="*/ 433 w 452"/>
                <a:gd name="T25" fmla="*/ 261 h 458"/>
                <a:gd name="T26" fmla="*/ 452 w 452"/>
                <a:gd name="T27" fmla="*/ 323 h 458"/>
                <a:gd name="T28" fmla="*/ 430 w 452"/>
                <a:gd name="T29" fmla="*/ 350 h 458"/>
                <a:gd name="T30" fmla="*/ 369 w 452"/>
                <a:gd name="T31" fmla="*/ 363 h 458"/>
                <a:gd name="T32" fmla="*/ 369 w 452"/>
                <a:gd name="T33" fmla="*/ 363 h 458"/>
                <a:gd name="T34" fmla="*/ 286 w 452"/>
                <a:gd name="T35" fmla="*/ 369 h 458"/>
                <a:gd name="T36" fmla="*/ 200 w 452"/>
                <a:gd name="T37" fmla="*/ 384 h 458"/>
                <a:gd name="T38" fmla="*/ 135 w 452"/>
                <a:gd name="T39" fmla="*/ 430 h 458"/>
                <a:gd name="T40" fmla="*/ 135 w 452"/>
                <a:gd name="T41" fmla="*/ 430 h 458"/>
                <a:gd name="T42" fmla="*/ 117 w 452"/>
                <a:gd name="T43" fmla="*/ 446 h 458"/>
                <a:gd name="T44" fmla="*/ 89 w 452"/>
                <a:gd name="T45" fmla="*/ 458 h 458"/>
                <a:gd name="T46" fmla="*/ 68 w 452"/>
                <a:gd name="T47" fmla="*/ 458 h 458"/>
                <a:gd name="T48" fmla="*/ 46 w 452"/>
                <a:gd name="T49" fmla="*/ 452 h 458"/>
                <a:gd name="T50" fmla="*/ 25 w 452"/>
                <a:gd name="T51" fmla="*/ 440 h 458"/>
                <a:gd name="T52" fmla="*/ 13 w 452"/>
                <a:gd name="T53" fmla="*/ 424 h 458"/>
                <a:gd name="T54" fmla="*/ 0 w 452"/>
                <a:gd name="T55" fmla="*/ 403 h 458"/>
                <a:gd name="T56" fmla="*/ 0 w 452"/>
                <a:gd name="T57" fmla="*/ 378 h 458"/>
                <a:gd name="T58" fmla="*/ 0 w 452"/>
                <a:gd name="T59" fmla="*/ 378 h 458"/>
                <a:gd name="T60" fmla="*/ 13 w 452"/>
                <a:gd name="T61" fmla="*/ 289 h 458"/>
                <a:gd name="T62" fmla="*/ 68 w 452"/>
                <a:gd name="T63" fmla="*/ 178 h 458"/>
                <a:gd name="T64" fmla="*/ 200 w 452"/>
                <a:gd name="T65" fmla="*/ 46 h 4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2"/>
                <a:gd name="T100" fmla="*/ 0 h 458"/>
                <a:gd name="T101" fmla="*/ 452 w 452"/>
                <a:gd name="T102" fmla="*/ 458 h 4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2" h="458">
                  <a:moveTo>
                    <a:pt x="200" y="46"/>
                  </a:moveTo>
                  <a:lnTo>
                    <a:pt x="212" y="34"/>
                  </a:lnTo>
                  <a:lnTo>
                    <a:pt x="240" y="25"/>
                  </a:lnTo>
                  <a:lnTo>
                    <a:pt x="274" y="6"/>
                  </a:lnTo>
                  <a:lnTo>
                    <a:pt x="314" y="0"/>
                  </a:lnTo>
                  <a:lnTo>
                    <a:pt x="335" y="13"/>
                  </a:lnTo>
                  <a:lnTo>
                    <a:pt x="357" y="53"/>
                  </a:lnTo>
                  <a:lnTo>
                    <a:pt x="378" y="96"/>
                  </a:lnTo>
                  <a:lnTo>
                    <a:pt x="403" y="151"/>
                  </a:lnTo>
                  <a:lnTo>
                    <a:pt x="418" y="206"/>
                  </a:lnTo>
                  <a:lnTo>
                    <a:pt x="433" y="261"/>
                  </a:lnTo>
                  <a:lnTo>
                    <a:pt x="452" y="323"/>
                  </a:lnTo>
                  <a:lnTo>
                    <a:pt x="430" y="350"/>
                  </a:lnTo>
                  <a:lnTo>
                    <a:pt x="369" y="363"/>
                  </a:lnTo>
                  <a:lnTo>
                    <a:pt x="286" y="369"/>
                  </a:lnTo>
                  <a:lnTo>
                    <a:pt x="200" y="384"/>
                  </a:lnTo>
                  <a:lnTo>
                    <a:pt x="135" y="430"/>
                  </a:lnTo>
                  <a:lnTo>
                    <a:pt x="117" y="446"/>
                  </a:lnTo>
                  <a:lnTo>
                    <a:pt x="89" y="458"/>
                  </a:lnTo>
                  <a:lnTo>
                    <a:pt x="68" y="458"/>
                  </a:lnTo>
                  <a:lnTo>
                    <a:pt x="46" y="452"/>
                  </a:lnTo>
                  <a:lnTo>
                    <a:pt x="25" y="440"/>
                  </a:lnTo>
                  <a:lnTo>
                    <a:pt x="13" y="424"/>
                  </a:lnTo>
                  <a:lnTo>
                    <a:pt x="0" y="403"/>
                  </a:lnTo>
                  <a:lnTo>
                    <a:pt x="0" y="378"/>
                  </a:lnTo>
                  <a:lnTo>
                    <a:pt x="13" y="289"/>
                  </a:lnTo>
                  <a:lnTo>
                    <a:pt x="68" y="178"/>
                  </a:lnTo>
                  <a:lnTo>
                    <a:pt x="200" y="46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76" name="Freeform 441"/>
            <p:cNvSpPr>
              <a:spLocks/>
            </p:cNvSpPr>
            <p:nvPr/>
          </p:nvSpPr>
          <p:spPr bwMode="auto">
            <a:xfrm>
              <a:off x="3608" y="2087"/>
              <a:ext cx="405" cy="396"/>
            </a:xfrm>
            <a:custGeom>
              <a:avLst/>
              <a:gdLst>
                <a:gd name="T0" fmla="*/ 344 w 405"/>
                <a:gd name="T1" fmla="*/ 390 h 396"/>
                <a:gd name="T2" fmla="*/ 332 w 405"/>
                <a:gd name="T3" fmla="*/ 384 h 396"/>
                <a:gd name="T4" fmla="*/ 301 w 405"/>
                <a:gd name="T5" fmla="*/ 369 h 396"/>
                <a:gd name="T6" fmla="*/ 249 w 405"/>
                <a:gd name="T7" fmla="*/ 344 h 396"/>
                <a:gd name="T8" fmla="*/ 193 w 405"/>
                <a:gd name="T9" fmla="*/ 316 h 396"/>
                <a:gd name="T10" fmla="*/ 138 w 405"/>
                <a:gd name="T11" fmla="*/ 289 h 396"/>
                <a:gd name="T12" fmla="*/ 89 w 405"/>
                <a:gd name="T13" fmla="*/ 258 h 396"/>
                <a:gd name="T14" fmla="*/ 43 w 405"/>
                <a:gd name="T15" fmla="*/ 224 h 396"/>
                <a:gd name="T16" fmla="*/ 43 w 405"/>
                <a:gd name="T17" fmla="*/ 224 h 396"/>
                <a:gd name="T18" fmla="*/ 21 w 405"/>
                <a:gd name="T19" fmla="*/ 190 h 396"/>
                <a:gd name="T20" fmla="*/ 6 w 405"/>
                <a:gd name="T21" fmla="*/ 157 h 396"/>
                <a:gd name="T22" fmla="*/ 0 w 405"/>
                <a:gd name="T23" fmla="*/ 129 h 396"/>
                <a:gd name="T24" fmla="*/ 6 w 405"/>
                <a:gd name="T25" fmla="*/ 95 h 396"/>
                <a:gd name="T26" fmla="*/ 15 w 405"/>
                <a:gd name="T27" fmla="*/ 68 h 396"/>
                <a:gd name="T28" fmla="*/ 40 w 405"/>
                <a:gd name="T29" fmla="*/ 40 h 396"/>
                <a:gd name="T30" fmla="*/ 74 w 405"/>
                <a:gd name="T31" fmla="*/ 25 h 396"/>
                <a:gd name="T32" fmla="*/ 110 w 405"/>
                <a:gd name="T33" fmla="*/ 6 h 396"/>
                <a:gd name="T34" fmla="*/ 110 w 405"/>
                <a:gd name="T35" fmla="*/ 6 h 396"/>
                <a:gd name="T36" fmla="*/ 150 w 405"/>
                <a:gd name="T37" fmla="*/ 0 h 396"/>
                <a:gd name="T38" fmla="*/ 184 w 405"/>
                <a:gd name="T39" fmla="*/ 6 h 396"/>
                <a:gd name="T40" fmla="*/ 212 w 405"/>
                <a:gd name="T41" fmla="*/ 12 h 396"/>
                <a:gd name="T42" fmla="*/ 239 w 405"/>
                <a:gd name="T43" fmla="*/ 31 h 396"/>
                <a:gd name="T44" fmla="*/ 261 w 405"/>
                <a:gd name="T45" fmla="*/ 46 h 396"/>
                <a:gd name="T46" fmla="*/ 282 w 405"/>
                <a:gd name="T47" fmla="*/ 68 h 396"/>
                <a:gd name="T48" fmla="*/ 301 w 405"/>
                <a:gd name="T49" fmla="*/ 89 h 396"/>
                <a:gd name="T50" fmla="*/ 322 w 405"/>
                <a:gd name="T51" fmla="*/ 117 h 396"/>
                <a:gd name="T52" fmla="*/ 332 w 405"/>
                <a:gd name="T53" fmla="*/ 144 h 396"/>
                <a:gd name="T54" fmla="*/ 350 w 405"/>
                <a:gd name="T55" fmla="*/ 172 h 396"/>
                <a:gd name="T56" fmla="*/ 359 w 405"/>
                <a:gd name="T57" fmla="*/ 206 h 396"/>
                <a:gd name="T58" fmla="*/ 359 w 405"/>
                <a:gd name="T59" fmla="*/ 206 h 396"/>
                <a:gd name="T60" fmla="*/ 384 w 405"/>
                <a:gd name="T61" fmla="*/ 261 h 396"/>
                <a:gd name="T62" fmla="*/ 399 w 405"/>
                <a:gd name="T63" fmla="*/ 313 h 396"/>
                <a:gd name="T64" fmla="*/ 405 w 405"/>
                <a:gd name="T65" fmla="*/ 350 h 396"/>
                <a:gd name="T66" fmla="*/ 405 w 405"/>
                <a:gd name="T67" fmla="*/ 378 h 396"/>
                <a:gd name="T68" fmla="*/ 384 w 405"/>
                <a:gd name="T69" fmla="*/ 396 h 396"/>
                <a:gd name="T70" fmla="*/ 344 w 405"/>
                <a:gd name="T71" fmla="*/ 390 h 3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05"/>
                <a:gd name="T109" fmla="*/ 0 h 396"/>
                <a:gd name="T110" fmla="*/ 405 w 405"/>
                <a:gd name="T111" fmla="*/ 396 h 39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05" h="396">
                  <a:moveTo>
                    <a:pt x="344" y="390"/>
                  </a:moveTo>
                  <a:lnTo>
                    <a:pt x="332" y="384"/>
                  </a:lnTo>
                  <a:lnTo>
                    <a:pt x="301" y="369"/>
                  </a:lnTo>
                  <a:lnTo>
                    <a:pt x="249" y="344"/>
                  </a:lnTo>
                  <a:lnTo>
                    <a:pt x="193" y="316"/>
                  </a:lnTo>
                  <a:lnTo>
                    <a:pt x="138" y="289"/>
                  </a:lnTo>
                  <a:lnTo>
                    <a:pt x="89" y="258"/>
                  </a:lnTo>
                  <a:lnTo>
                    <a:pt x="43" y="224"/>
                  </a:lnTo>
                  <a:lnTo>
                    <a:pt x="21" y="190"/>
                  </a:lnTo>
                  <a:lnTo>
                    <a:pt x="6" y="157"/>
                  </a:lnTo>
                  <a:lnTo>
                    <a:pt x="0" y="129"/>
                  </a:lnTo>
                  <a:lnTo>
                    <a:pt x="6" y="95"/>
                  </a:lnTo>
                  <a:lnTo>
                    <a:pt x="15" y="68"/>
                  </a:lnTo>
                  <a:lnTo>
                    <a:pt x="40" y="40"/>
                  </a:lnTo>
                  <a:lnTo>
                    <a:pt x="74" y="25"/>
                  </a:lnTo>
                  <a:lnTo>
                    <a:pt x="110" y="6"/>
                  </a:lnTo>
                  <a:lnTo>
                    <a:pt x="150" y="0"/>
                  </a:lnTo>
                  <a:lnTo>
                    <a:pt x="184" y="6"/>
                  </a:lnTo>
                  <a:lnTo>
                    <a:pt x="212" y="12"/>
                  </a:lnTo>
                  <a:lnTo>
                    <a:pt x="239" y="31"/>
                  </a:lnTo>
                  <a:lnTo>
                    <a:pt x="261" y="46"/>
                  </a:lnTo>
                  <a:lnTo>
                    <a:pt x="282" y="68"/>
                  </a:lnTo>
                  <a:lnTo>
                    <a:pt x="301" y="89"/>
                  </a:lnTo>
                  <a:lnTo>
                    <a:pt x="322" y="117"/>
                  </a:lnTo>
                  <a:lnTo>
                    <a:pt x="332" y="144"/>
                  </a:lnTo>
                  <a:lnTo>
                    <a:pt x="350" y="172"/>
                  </a:lnTo>
                  <a:lnTo>
                    <a:pt x="359" y="206"/>
                  </a:lnTo>
                  <a:lnTo>
                    <a:pt x="384" y="261"/>
                  </a:lnTo>
                  <a:lnTo>
                    <a:pt x="399" y="313"/>
                  </a:lnTo>
                  <a:lnTo>
                    <a:pt x="405" y="350"/>
                  </a:lnTo>
                  <a:lnTo>
                    <a:pt x="405" y="378"/>
                  </a:lnTo>
                  <a:lnTo>
                    <a:pt x="384" y="396"/>
                  </a:lnTo>
                  <a:lnTo>
                    <a:pt x="344" y="390"/>
                  </a:lnTo>
                  <a:close/>
                </a:path>
              </a:pathLst>
            </a:cu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77" name="Freeform 442"/>
            <p:cNvSpPr>
              <a:spLocks/>
            </p:cNvSpPr>
            <p:nvPr/>
          </p:nvSpPr>
          <p:spPr bwMode="auto">
            <a:xfrm>
              <a:off x="3629" y="2105"/>
              <a:ext cx="357" cy="338"/>
            </a:xfrm>
            <a:custGeom>
              <a:avLst/>
              <a:gdLst>
                <a:gd name="T0" fmla="*/ 307 w 357"/>
                <a:gd name="T1" fmla="*/ 338 h 338"/>
                <a:gd name="T2" fmla="*/ 295 w 357"/>
                <a:gd name="T3" fmla="*/ 332 h 338"/>
                <a:gd name="T4" fmla="*/ 252 w 357"/>
                <a:gd name="T5" fmla="*/ 311 h 338"/>
                <a:gd name="T6" fmla="*/ 200 w 357"/>
                <a:gd name="T7" fmla="*/ 289 h 338"/>
                <a:gd name="T8" fmla="*/ 139 w 357"/>
                <a:gd name="T9" fmla="*/ 255 h 338"/>
                <a:gd name="T10" fmla="*/ 83 w 357"/>
                <a:gd name="T11" fmla="*/ 222 h 338"/>
                <a:gd name="T12" fmla="*/ 40 w 357"/>
                <a:gd name="T13" fmla="*/ 188 h 338"/>
                <a:gd name="T14" fmla="*/ 40 w 357"/>
                <a:gd name="T15" fmla="*/ 188 h 338"/>
                <a:gd name="T16" fmla="*/ 13 w 357"/>
                <a:gd name="T17" fmla="*/ 151 h 338"/>
                <a:gd name="T18" fmla="*/ 0 w 357"/>
                <a:gd name="T19" fmla="*/ 117 h 338"/>
                <a:gd name="T20" fmla="*/ 0 w 357"/>
                <a:gd name="T21" fmla="*/ 77 h 338"/>
                <a:gd name="T22" fmla="*/ 22 w 357"/>
                <a:gd name="T23" fmla="*/ 43 h 338"/>
                <a:gd name="T24" fmla="*/ 56 w 357"/>
                <a:gd name="T25" fmla="*/ 22 h 338"/>
                <a:gd name="T26" fmla="*/ 108 w 357"/>
                <a:gd name="T27" fmla="*/ 7 h 338"/>
                <a:gd name="T28" fmla="*/ 108 w 357"/>
                <a:gd name="T29" fmla="*/ 7 h 338"/>
                <a:gd name="T30" fmla="*/ 139 w 357"/>
                <a:gd name="T31" fmla="*/ 0 h 338"/>
                <a:gd name="T32" fmla="*/ 172 w 357"/>
                <a:gd name="T33" fmla="*/ 7 h 338"/>
                <a:gd name="T34" fmla="*/ 200 w 357"/>
                <a:gd name="T35" fmla="*/ 16 h 338"/>
                <a:gd name="T36" fmla="*/ 225 w 357"/>
                <a:gd name="T37" fmla="*/ 34 h 338"/>
                <a:gd name="T38" fmla="*/ 246 w 357"/>
                <a:gd name="T39" fmla="*/ 56 h 338"/>
                <a:gd name="T40" fmla="*/ 268 w 357"/>
                <a:gd name="T41" fmla="*/ 83 h 338"/>
                <a:gd name="T42" fmla="*/ 283 w 357"/>
                <a:gd name="T43" fmla="*/ 111 h 338"/>
                <a:gd name="T44" fmla="*/ 295 w 357"/>
                <a:gd name="T45" fmla="*/ 139 h 338"/>
                <a:gd name="T46" fmla="*/ 307 w 357"/>
                <a:gd name="T47" fmla="*/ 172 h 338"/>
                <a:gd name="T48" fmla="*/ 307 w 357"/>
                <a:gd name="T49" fmla="*/ 172 h 338"/>
                <a:gd name="T50" fmla="*/ 335 w 357"/>
                <a:gd name="T51" fmla="*/ 234 h 338"/>
                <a:gd name="T52" fmla="*/ 350 w 357"/>
                <a:gd name="T53" fmla="*/ 283 h 338"/>
                <a:gd name="T54" fmla="*/ 357 w 357"/>
                <a:gd name="T55" fmla="*/ 317 h 338"/>
                <a:gd name="T56" fmla="*/ 338 w 357"/>
                <a:gd name="T57" fmla="*/ 338 h 338"/>
                <a:gd name="T58" fmla="*/ 307 w 357"/>
                <a:gd name="T59" fmla="*/ 338 h 3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7"/>
                <a:gd name="T91" fmla="*/ 0 h 338"/>
                <a:gd name="T92" fmla="*/ 357 w 357"/>
                <a:gd name="T93" fmla="*/ 338 h 3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7" h="338">
                  <a:moveTo>
                    <a:pt x="307" y="338"/>
                  </a:moveTo>
                  <a:lnTo>
                    <a:pt x="295" y="332"/>
                  </a:lnTo>
                  <a:lnTo>
                    <a:pt x="252" y="311"/>
                  </a:lnTo>
                  <a:lnTo>
                    <a:pt x="200" y="289"/>
                  </a:lnTo>
                  <a:lnTo>
                    <a:pt x="139" y="255"/>
                  </a:lnTo>
                  <a:lnTo>
                    <a:pt x="83" y="222"/>
                  </a:lnTo>
                  <a:lnTo>
                    <a:pt x="40" y="188"/>
                  </a:lnTo>
                  <a:lnTo>
                    <a:pt x="13" y="151"/>
                  </a:lnTo>
                  <a:lnTo>
                    <a:pt x="0" y="117"/>
                  </a:lnTo>
                  <a:lnTo>
                    <a:pt x="0" y="77"/>
                  </a:lnTo>
                  <a:lnTo>
                    <a:pt x="22" y="43"/>
                  </a:lnTo>
                  <a:lnTo>
                    <a:pt x="56" y="22"/>
                  </a:lnTo>
                  <a:lnTo>
                    <a:pt x="108" y="7"/>
                  </a:lnTo>
                  <a:lnTo>
                    <a:pt x="139" y="0"/>
                  </a:lnTo>
                  <a:lnTo>
                    <a:pt x="172" y="7"/>
                  </a:lnTo>
                  <a:lnTo>
                    <a:pt x="200" y="16"/>
                  </a:lnTo>
                  <a:lnTo>
                    <a:pt x="225" y="34"/>
                  </a:lnTo>
                  <a:lnTo>
                    <a:pt x="246" y="56"/>
                  </a:lnTo>
                  <a:lnTo>
                    <a:pt x="268" y="83"/>
                  </a:lnTo>
                  <a:lnTo>
                    <a:pt x="283" y="111"/>
                  </a:lnTo>
                  <a:lnTo>
                    <a:pt x="295" y="139"/>
                  </a:lnTo>
                  <a:lnTo>
                    <a:pt x="307" y="172"/>
                  </a:lnTo>
                  <a:lnTo>
                    <a:pt x="335" y="234"/>
                  </a:lnTo>
                  <a:lnTo>
                    <a:pt x="350" y="283"/>
                  </a:lnTo>
                  <a:lnTo>
                    <a:pt x="357" y="317"/>
                  </a:lnTo>
                  <a:lnTo>
                    <a:pt x="338" y="338"/>
                  </a:lnTo>
                  <a:lnTo>
                    <a:pt x="307" y="338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78" name="Freeform 443"/>
            <p:cNvSpPr>
              <a:spLocks/>
            </p:cNvSpPr>
            <p:nvPr/>
          </p:nvSpPr>
          <p:spPr bwMode="auto">
            <a:xfrm>
              <a:off x="3651" y="2121"/>
              <a:ext cx="295" cy="273"/>
            </a:xfrm>
            <a:custGeom>
              <a:avLst/>
              <a:gdLst>
                <a:gd name="T0" fmla="*/ 252 w 295"/>
                <a:gd name="T1" fmla="*/ 273 h 273"/>
                <a:gd name="T2" fmla="*/ 230 w 295"/>
                <a:gd name="T3" fmla="*/ 261 h 273"/>
                <a:gd name="T4" fmla="*/ 163 w 295"/>
                <a:gd name="T5" fmla="*/ 233 h 273"/>
                <a:gd name="T6" fmla="*/ 89 w 295"/>
                <a:gd name="T7" fmla="*/ 199 h 273"/>
                <a:gd name="T8" fmla="*/ 34 w 295"/>
                <a:gd name="T9" fmla="*/ 156 h 273"/>
                <a:gd name="T10" fmla="*/ 34 w 295"/>
                <a:gd name="T11" fmla="*/ 156 h 273"/>
                <a:gd name="T12" fmla="*/ 12 w 295"/>
                <a:gd name="T13" fmla="*/ 123 h 273"/>
                <a:gd name="T14" fmla="*/ 0 w 295"/>
                <a:gd name="T15" fmla="*/ 95 h 273"/>
                <a:gd name="T16" fmla="*/ 0 w 295"/>
                <a:gd name="T17" fmla="*/ 61 h 273"/>
                <a:gd name="T18" fmla="*/ 18 w 295"/>
                <a:gd name="T19" fmla="*/ 40 h 273"/>
                <a:gd name="T20" fmla="*/ 46 w 295"/>
                <a:gd name="T21" fmla="*/ 18 h 273"/>
                <a:gd name="T22" fmla="*/ 86 w 295"/>
                <a:gd name="T23" fmla="*/ 6 h 273"/>
                <a:gd name="T24" fmla="*/ 86 w 295"/>
                <a:gd name="T25" fmla="*/ 6 h 273"/>
                <a:gd name="T26" fmla="*/ 117 w 295"/>
                <a:gd name="T27" fmla="*/ 0 h 273"/>
                <a:gd name="T28" fmla="*/ 150 w 295"/>
                <a:gd name="T29" fmla="*/ 6 h 273"/>
                <a:gd name="T30" fmla="*/ 172 w 295"/>
                <a:gd name="T31" fmla="*/ 18 h 273"/>
                <a:gd name="T32" fmla="*/ 203 w 295"/>
                <a:gd name="T33" fmla="*/ 34 h 273"/>
                <a:gd name="T34" fmla="*/ 218 w 295"/>
                <a:gd name="T35" fmla="*/ 61 h 273"/>
                <a:gd name="T36" fmla="*/ 239 w 295"/>
                <a:gd name="T37" fmla="*/ 89 h 273"/>
                <a:gd name="T38" fmla="*/ 258 w 295"/>
                <a:gd name="T39" fmla="*/ 123 h 273"/>
                <a:gd name="T40" fmla="*/ 267 w 295"/>
                <a:gd name="T41" fmla="*/ 156 h 273"/>
                <a:gd name="T42" fmla="*/ 267 w 295"/>
                <a:gd name="T43" fmla="*/ 156 h 273"/>
                <a:gd name="T44" fmla="*/ 295 w 295"/>
                <a:gd name="T45" fmla="*/ 227 h 273"/>
                <a:gd name="T46" fmla="*/ 295 w 295"/>
                <a:gd name="T47" fmla="*/ 273 h 273"/>
                <a:gd name="T48" fmla="*/ 252 w 295"/>
                <a:gd name="T49" fmla="*/ 273 h 2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95"/>
                <a:gd name="T76" fmla="*/ 0 h 273"/>
                <a:gd name="T77" fmla="*/ 295 w 295"/>
                <a:gd name="T78" fmla="*/ 273 h 2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95" h="273">
                  <a:moveTo>
                    <a:pt x="252" y="273"/>
                  </a:moveTo>
                  <a:lnTo>
                    <a:pt x="230" y="261"/>
                  </a:lnTo>
                  <a:lnTo>
                    <a:pt x="163" y="233"/>
                  </a:lnTo>
                  <a:lnTo>
                    <a:pt x="89" y="199"/>
                  </a:lnTo>
                  <a:lnTo>
                    <a:pt x="34" y="156"/>
                  </a:lnTo>
                  <a:lnTo>
                    <a:pt x="12" y="123"/>
                  </a:lnTo>
                  <a:lnTo>
                    <a:pt x="0" y="95"/>
                  </a:lnTo>
                  <a:lnTo>
                    <a:pt x="0" y="61"/>
                  </a:lnTo>
                  <a:lnTo>
                    <a:pt x="18" y="40"/>
                  </a:lnTo>
                  <a:lnTo>
                    <a:pt x="46" y="18"/>
                  </a:lnTo>
                  <a:lnTo>
                    <a:pt x="86" y="6"/>
                  </a:lnTo>
                  <a:lnTo>
                    <a:pt x="117" y="0"/>
                  </a:lnTo>
                  <a:lnTo>
                    <a:pt x="150" y="6"/>
                  </a:lnTo>
                  <a:lnTo>
                    <a:pt x="172" y="18"/>
                  </a:lnTo>
                  <a:lnTo>
                    <a:pt x="203" y="34"/>
                  </a:lnTo>
                  <a:lnTo>
                    <a:pt x="218" y="61"/>
                  </a:lnTo>
                  <a:lnTo>
                    <a:pt x="239" y="89"/>
                  </a:lnTo>
                  <a:lnTo>
                    <a:pt x="258" y="123"/>
                  </a:lnTo>
                  <a:lnTo>
                    <a:pt x="267" y="156"/>
                  </a:lnTo>
                  <a:lnTo>
                    <a:pt x="295" y="227"/>
                  </a:lnTo>
                  <a:lnTo>
                    <a:pt x="295" y="273"/>
                  </a:lnTo>
                  <a:lnTo>
                    <a:pt x="252" y="27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79" name="Freeform 444"/>
            <p:cNvSpPr>
              <a:spLocks/>
            </p:cNvSpPr>
            <p:nvPr/>
          </p:nvSpPr>
          <p:spPr bwMode="auto">
            <a:xfrm>
              <a:off x="3663" y="2127"/>
              <a:ext cx="255" cy="233"/>
            </a:xfrm>
            <a:custGeom>
              <a:avLst/>
              <a:gdLst>
                <a:gd name="T0" fmla="*/ 221 w 255"/>
                <a:gd name="T1" fmla="*/ 233 h 233"/>
                <a:gd name="T2" fmla="*/ 184 w 255"/>
                <a:gd name="T3" fmla="*/ 218 h 233"/>
                <a:gd name="T4" fmla="*/ 102 w 255"/>
                <a:gd name="T5" fmla="*/ 178 h 233"/>
                <a:gd name="T6" fmla="*/ 22 w 255"/>
                <a:gd name="T7" fmla="*/ 132 h 233"/>
                <a:gd name="T8" fmla="*/ 22 w 255"/>
                <a:gd name="T9" fmla="*/ 132 h 233"/>
                <a:gd name="T10" fmla="*/ 0 w 255"/>
                <a:gd name="T11" fmla="*/ 83 h 233"/>
                <a:gd name="T12" fmla="*/ 19 w 255"/>
                <a:gd name="T13" fmla="*/ 34 h 233"/>
                <a:gd name="T14" fmla="*/ 74 w 255"/>
                <a:gd name="T15" fmla="*/ 0 h 233"/>
                <a:gd name="T16" fmla="*/ 74 w 255"/>
                <a:gd name="T17" fmla="*/ 0 h 233"/>
                <a:gd name="T18" fmla="*/ 117 w 255"/>
                <a:gd name="T19" fmla="*/ 0 h 233"/>
                <a:gd name="T20" fmla="*/ 157 w 255"/>
                <a:gd name="T21" fmla="*/ 21 h 233"/>
                <a:gd name="T22" fmla="*/ 184 w 255"/>
                <a:gd name="T23" fmla="*/ 49 h 233"/>
                <a:gd name="T24" fmla="*/ 206 w 255"/>
                <a:gd name="T25" fmla="*/ 89 h 233"/>
                <a:gd name="T26" fmla="*/ 221 w 255"/>
                <a:gd name="T27" fmla="*/ 132 h 233"/>
                <a:gd name="T28" fmla="*/ 221 w 255"/>
                <a:gd name="T29" fmla="*/ 132 h 233"/>
                <a:gd name="T30" fmla="*/ 249 w 255"/>
                <a:gd name="T31" fmla="*/ 193 h 233"/>
                <a:gd name="T32" fmla="*/ 255 w 255"/>
                <a:gd name="T33" fmla="*/ 233 h 233"/>
                <a:gd name="T34" fmla="*/ 221 w 255"/>
                <a:gd name="T35" fmla="*/ 233 h 2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55"/>
                <a:gd name="T55" fmla="*/ 0 h 233"/>
                <a:gd name="T56" fmla="*/ 255 w 255"/>
                <a:gd name="T57" fmla="*/ 233 h 2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55" h="233">
                  <a:moveTo>
                    <a:pt x="221" y="233"/>
                  </a:moveTo>
                  <a:lnTo>
                    <a:pt x="184" y="218"/>
                  </a:lnTo>
                  <a:lnTo>
                    <a:pt x="102" y="178"/>
                  </a:lnTo>
                  <a:lnTo>
                    <a:pt x="22" y="132"/>
                  </a:lnTo>
                  <a:lnTo>
                    <a:pt x="0" y="83"/>
                  </a:lnTo>
                  <a:lnTo>
                    <a:pt x="19" y="34"/>
                  </a:lnTo>
                  <a:lnTo>
                    <a:pt x="74" y="0"/>
                  </a:lnTo>
                  <a:lnTo>
                    <a:pt x="117" y="0"/>
                  </a:lnTo>
                  <a:lnTo>
                    <a:pt x="157" y="21"/>
                  </a:lnTo>
                  <a:lnTo>
                    <a:pt x="184" y="49"/>
                  </a:lnTo>
                  <a:lnTo>
                    <a:pt x="206" y="89"/>
                  </a:lnTo>
                  <a:lnTo>
                    <a:pt x="221" y="132"/>
                  </a:lnTo>
                  <a:lnTo>
                    <a:pt x="249" y="193"/>
                  </a:lnTo>
                  <a:lnTo>
                    <a:pt x="255" y="233"/>
                  </a:lnTo>
                  <a:lnTo>
                    <a:pt x="221" y="233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80" name="Freeform 445"/>
            <p:cNvSpPr>
              <a:spLocks/>
            </p:cNvSpPr>
            <p:nvPr/>
          </p:nvSpPr>
          <p:spPr bwMode="auto">
            <a:xfrm>
              <a:off x="3685" y="2145"/>
              <a:ext cx="196" cy="182"/>
            </a:xfrm>
            <a:custGeom>
              <a:avLst/>
              <a:gdLst>
                <a:gd name="T0" fmla="*/ 169 w 196"/>
                <a:gd name="T1" fmla="*/ 182 h 182"/>
                <a:gd name="T2" fmla="*/ 138 w 196"/>
                <a:gd name="T3" fmla="*/ 172 h 182"/>
                <a:gd name="T4" fmla="*/ 80 w 196"/>
                <a:gd name="T5" fmla="*/ 139 h 182"/>
                <a:gd name="T6" fmla="*/ 18 w 196"/>
                <a:gd name="T7" fmla="*/ 99 h 182"/>
                <a:gd name="T8" fmla="*/ 18 w 196"/>
                <a:gd name="T9" fmla="*/ 99 h 182"/>
                <a:gd name="T10" fmla="*/ 0 w 196"/>
                <a:gd name="T11" fmla="*/ 59 h 182"/>
                <a:gd name="T12" fmla="*/ 12 w 196"/>
                <a:gd name="T13" fmla="*/ 22 h 182"/>
                <a:gd name="T14" fmla="*/ 52 w 196"/>
                <a:gd name="T15" fmla="*/ 0 h 182"/>
                <a:gd name="T16" fmla="*/ 52 w 196"/>
                <a:gd name="T17" fmla="*/ 0 h 182"/>
                <a:gd name="T18" fmla="*/ 101 w 196"/>
                <a:gd name="T19" fmla="*/ 0 h 182"/>
                <a:gd name="T20" fmla="*/ 135 w 196"/>
                <a:gd name="T21" fmla="*/ 22 h 182"/>
                <a:gd name="T22" fmla="*/ 162 w 196"/>
                <a:gd name="T23" fmla="*/ 56 h 182"/>
                <a:gd name="T24" fmla="*/ 184 w 196"/>
                <a:gd name="T25" fmla="*/ 99 h 182"/>
                <a:gd name="T26" fmla="*/ 184 w 196"/>
                <a:gd name="T27" fmla="*/ 99 h 182"/>
                <a:gd name="T28" fmla="*/ 196 w 196"/>
                <a:gd name="T29" fmla="*/ 145 h 182"/>
                <a:gd name="T30" fmla="*/ 196 w 196"/>
                <a:gd name="T31" fmla="*/ 175 h 182"/>
                <a:gd name="T32" fmla="*/ 169 w 196"/>
                <a:gd name="T33" fmla="*/ 182 h 1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6"/>
                <a:gd name="T52" fmla="*/ 0 h 182"/>
                <a:gd name="T53" fmla="*/ 196 w 196"/>
                <a:gd name="T54" fmla="*/ 182 h 18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6" h="182">
                  <a:moveTo>
                    <a:pt x="169" y="182"/>
                  </a:moveTo>
                  <a:lnTo>
                    <a:pt x="138" y="172"/>
                  </a:lnTo>
                  <a:lnTo>
                    <a:pt x="80" y="139"/>
                  </a:lnTo>
                  <a:lnTo>
                    <a:pt x="18" y="99"/>
                  </a:lnTo>
                  <a:lnTo>
                    <a:pt x="0" y="59"/>
                  </a:lnTo>
                  <a:lnTo>
                    <a:pt x="12" y="22"/>
                  </a:lnTo>
                  <a:lnTo>
                    <a:pt x="52" y="0"/>
                  </a:lnTo>
                  <a:lnTo>
                    <a:pt x="101" y="0"/>
                  </a:lnTo>
                  <a:lnTo>
                    <a:pt x="135" y="22"/>
                  </a:lnTo>
                  <a:lnTo>
                    <a:pt x="162" y="56"/>
                  </a:lnTo>
                  <a:lnTo>
                    <a:pt x="184" y="99"/>
                  </a:lnTo>
                  <a:lnTo>
                    <a:pt x="196" y="145"/>
                  </a:lnTo>
                  <a:lnTo>
                    <a:pt x="196" y="175"/>
                  </a:lnTo>
                  <a:lnTo>
                    <a:pt x="169" y="182"/>
                  </a:ln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81" name="Freeform 446"/>
            <p:cNvSpPr>
              <a:spLocks/>
            </p:cNvSpPr>
            <p:nvPr/>
          </p:nvSpPr>
          <p:spPr bwMode="auto">
            <a:xfrm>
              <a:off x="3709" y="2161"/>
              <a:ext cx="145" cy="132"/>
            </a:xfrm>
            <a:custGeom>
              <a:avLst/>
              <a:gdLst>
                <a:gd name="T0" fmla="*/ 126 w 145"/>
                <a:gd name="T1" fmla="*/ 132 h 132"/>
                <a:gd name="T2" fmla="*/ 105 w 145"/>
                <a:gd name="T3" fmla="*/ 123 h 132"/>
                <a:gd name="T4" fmla="*/ 56 w 145"/>
                <a:gd name="T5" fmla="*/ 95 h 132"/>
                <a:gd name="T6" fmla="*/ 9 w 145"/>
                <a:gd name="T7" fmla="*/ 67 h 132"/>
                <a:gd name="T8" fmla="*/ 9 w 145"/>
                <a:gd name="T9" fmla="*/ 67 h 132"/>
                <a:gd name="T10" fmla="*/ 0 w 145"/>
                <a:gd name="T11" fmla="*/ 40 h 132"/>
                <a:gd name="T12" fmla="*/ 9 w 145"/>
                <a:gd name="T13" fmla="*/ 12 h 132"/>
                <a:gd name="T14" fmla="*/ 43 w 145"/>
                <a:gd name="T15" fmla="*/ 0 h 132"/>
                <a:gd name="T16" fmla="*/ 43 w 145"/>
                <a:gd name="T17" fmla="*/ 0 h 132"/>
                <a:gd name="T18" fmla="*/ 83 w 145"/>
                <a:gd name="T19" fmla="*/ 0 h 132"/>
                <a:gd name="T20" fmla="*/ 111 w 145"/>
                <a:gd name="T21" fmla="*/ 27 h 132"/>
                <a:gd name="T22" fmla="*/ 126 w 145"/>
                <a:gd name="T23" fmla="*/ 67 h 132"/>
                <a:gd name="T24" fmla="*/ 126 w 145"/>
                <a:gd name="T25" fmla="*/ 67 h 132"/>
                <a:gd name="T26" fmla="*/ 138 w 145"/>
                <a:gd name="T27" fmla="*/ 98 h 132"/>
                <a:gd name="T28" fmla="*/ 145 w 145"/>
                <a:gd name="T29" fmla="*/ 129 h 132"/>
                <a:gd name="T30" fmla="*/ 126 w 145"/>
                <a:gd name="T31" fmla="*/ 132 h 1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5"/>
                <a:gd name="T49" fmla="*/ 0 h 132"/>
                <a:gd name="T50" fmla="*/ 145 w 145"/>
                <a:gd name="T51" fmla="*/ 132 h 13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5" h="132">
                  <a:moveTo>
                    <a:pt x="126" y="132"/>
                  </a:moveTo>
                  <a:lnTo>
                    <a:pt x="105" y="123"/>
                  </a:lnTo>
                  <a:lnTo>
                    <a:pt x="56" y="95"/>
                  </a:lnTo>
                  <a:lnTo>
                    <a:pt x="9" y="67"/>
                  </a:lnTo>
                  <a:lnTo>
                    <a:pt x="0" y="40"/>
                  </a:lnTo>
                  <a:lnTo>
                    <a:pt x="9" y="12"/>
                  </a:lnTo>
                  <a:lnTo>
                    <a:pt x="43" y="0"/>
                  </a:lnTo>
                  <a:lnTo>
                    <a:pt x="83" y="0"/>
                  </a:lnTo>
                  <a:lnTo>
                    <a:pt x="111" y="27"/>
                  </a:lnTo>
                  <a:lnTo>
                    <a:pt x="126" y="67"/>
                  </a:lnTo>
                  <a:lnTo>
                    <a:pt x="138" y="98"/>
                  </a:lnTo>
                  <a:lnTo>
                    <a:pt x="145" y="129"/>
                  </a:lnTo>
                  <a:lnTo>
                    <a:pt x="126" y="1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82" name="Freeform 447"/>
            <p:cNvSpPr>
              <a:spLocks/>
            </p:cNvSpPr>
            <p:nvPr/>
          </p:nvSpPr>
          <p:spPr bwMode="auto">
            <a:xfrm>
              <a:off x="3792" y="2566"/>
              <a:ext cx="304" cy="227"/>
            </a:xfrm>
            <a:custGeom>
              <a:avLst/>
              <a:gdLst>
                <a:gd name="T0" fmla="*/ 194 w 304"/>
                <a:gd name="T1" fmla="*/ 77 h 227"/>
                <a:gd name="T2" fmla="*/ 227 w 304"/>
                <a:gd name="T3" fmla="*/ 95 h 227"/>
                <a:gd name="T4" fmla="*/ 249 w 304"/>
                <a:gd name="T5" fmla="*/ 117 h 227"/>
                <a:gd name="T6" fmla="*/ 270 w 304"/>
                <a:gd name="T7" fmla="*/ 138 h 227"/>
                <a:gd name="T8" fmla="*/ 289 w 304"/>
                <a:gd name="T9" fmla="*/ 154 h 227"/>
                <a:gd name="T10" fmla="*/ 298 w 304"/>
                <a:gd name="T11" fmla="*/ 172 h 227"/>
                <a:gd name="T12" fmla="*/ 304 w 304"/>
                <a:gd name="T13" fmla="*/ 194 h 227"/>
                <a:gd name="T14" fmla="*/ 304 w 304"/>
                <a:gd name="T15" fmla="*/ 209 h 227"/>
                <a:gd name="T16" fmla="*/ 292 w 304"/>
                <a:gd name="T17" fmla="*/ 227 h 227"/>
                <a:gd name="T18" fmla="*/ 292 w 304"/>
                <a:gd name="T19" fmla="*/ 227 h 227"/>
                <a:gd name="T20" fmla="*/ 283 w 304"/>
                <a:gd name="T21" fmla="*/ 221 h 227"/>
                <a:gd name="T22" fmla="*/ 243 w 304"/>
                <a:gd name="T23" fmla="*/ 206 h 227"/>
                <a:gd name="T24" fmla="*/ 194 w 304"/>
                <a:gd name="T25" fmla="*/ 181 h 227"/>
                <a:gd name="T26" fmla="*/ 138 w 304"/>
                <a:gd name="T27" fmla="*/ 154 h 227"/>
                <a:gd name="T28" fmla="*/ 83 w 304"/>
                <a:gd name="T29" fmla="*/ 123 h 227"/>
                <a:gd name="T30" fmla="*/ 37 w 304"/>
                <a:gd name="T31" fmla="*/ 83 h 227"/>
                <a:gd name="T32" fmla="*/ 9 w 304"/>
                <a:gd name="T33" fmla="*/ 43 h 227"/>
                <a:gd name="T34" fmla="*/ 9 w 304"/>
                <a:gd name="T35" fmla="*/ 43 h 227"/>
                <a:gd name="T36" fmla="*/ 3 w 304"/>
                <a:gd name="T37" fmla="*/ 22 h 227"/>
                <a:gd name="T38" fmla="*/ 0 w 304"/>
                <a:gd name="T39" fmla="*/ 9 h 227"/>
                <a:gd name="T40" fmla="*/ 9 w 304"/>
                <a:gd name="T41" fmla="*/ 0 h 227"/>
                <a:gd name="T42" fmla="*/ 22 w 304"/>
                <a:gd name="T43" fmla="*/ 0 h 227"/>
                <a:gd name="T44" fmla="*/ 37 w 304"/>
                <a:gd name="T45" fmla="*/ 0 h 227"/>
                <a:gd name="T46" fmla="*/ 62 w 304"/>
                <a:gd name="T47" fmla="*/ 6 h 227"/>
                <a:gd name="T48" fmla="*/ 83 w 304"/>
                <a:gd name="T49" fmla="*/ 15 h 227"/>
                <a:gd name="T50" fmla="*/ 111 w 304"/>
                <a:gd name="T51" fmla="*/ 28 h 227"/>
                <a:gd name="T52" fmla="*/ 138 w 304"/>
                <a:gd name="T53" fmla="*/ 43 h 227"/>
                <a:gd name="T54" fmla="*/ 166 w 304"/>
                <a:gd name="T55" fmla="*/ 61 h 227"/>
                <a:gd name="T56" fmla="*/ 194 w 304"/>
                <a:gd name="T57" fmla="*/ 77 h 2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04"/>
                <a:gd name="T88" fmla="*/ 0 h 227"/>
                <a:gd name="T89" fmla="*/ 304 w 304"/>
                <a:gd name="T90" fmla="*/ 227 h 22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04" h="227">
                  <a:moveTo>
                    <a:pt x="194" y="77"/>
                  </a:moveTo>
                  <a:lnTo>
                    <a:pt x="227" y="95"/>
                  </a:lnTo>
                  <a:lnTo>
                    <a:pt x="249" y="117"/>
                  </a:lnTo>
                  <a:lnTo>
                    <a:pt x="270" y="138"/>
                  </a:lnTo>
                  <a:lnTo>
                    <a:pt x="289" y="154"/>
                  </a:lnTo>
                  <a:lnTo>
                    <a:pt x="298" y="172"/>
                  </a:lnTo>
                  <a:lnTo>
                    <a:pt x="304" y="194"/>
                  </a:lnTo>
                  <a:lnTo>
                    <a:pt x="304" y="209"/>
                  </a:lnTo>
                  <a:lnTo>
                    <a:pt x="292" y="227"/>
                  </a:lnTo>
                  <a:lnTo>
                    <a:pt x="283" y="221"/>
                  </a:lnTo>
                  <a:lnTo>
                    <a:pt x="243" y="206"/>
                  </a:lnTo>
                  <a:lnTo>
                    <a:pt x="194" y="181"/>
                  </a:lnTo>
                  <a:lnTo>
                    <a:pt x="138" y="154"/>
                  </a:lnTo>
                  <a:lnTo>
                    <a:pt x="83" y="123"/>
                  </a:lnTo>
                  <a:lnTo>
                    <a:pt x="37" y="83"/>
                  </a:lnTo>
                  <a:lnTo>
                    <a:pt x="9" y="43"/>
                  </a:lnTo>
                  <a:lnTo>
                    <a:pt x="3" y="22"/>
                  </a:lnTo>
                  <a:lnTo>
                    <a:pt x="0" y="9"/>
                  </a:lnTo>
                  <a:lnTo>
                    <a:pt x="9" y="0"/>
                  </a:lnTo>
                  <a:lnTo>
                    <a:pt x="22" y="0"/>
                  </a:lnTo>
                  <a:lnTo>
                    <a:pt x="37" y="0"/>
                  </a:lnTo>
                  <a:lnTo>
                    <a:pt x="62" y="6"/>
                  </a:lnTo>
                  <a:lnTo>
                    <a:pt x="83" y="15"/>
                  </a:lnTo>
                  <a:lnTo>
                    <a:pt x="111" y="28"/>
                  </a:lnTo>
                  <a:lnTo>
                    <a:pt x="138" y="43"/>
                  </a:lnTo>
                  <a:lnTo>
                    <a:pt x="166" y="61"/>
                  </a:lnTo>
                  <a:lnTo>
                    <a:pt x="194" y="77"/>
                  </a:ln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83" name="Freeform 448"/>
            <p:cNvSpPr>
              <a:spLocks/>
            </p:cNvSpPr>
            <p:nvPr/>
          </p:nvSpPr>
          <p:spPr bwMode="auto">
            <a:xfrm>
              <a:off x="3814" y="2581"/>
              <a:ext cx="248" cy="179"/>
            </a:xfrm>
            <a:custGeom>
              <a:avLst/>
              <a:gdLst>
                <a:gd name="T0" fmla="*/ 153 w 248"/>
                <a:gd name="T1" fmla="*/ 62 h 179"/>
                <a:gd name="T2" fmla="*/ 187 w 248"/>
                <a:gd name="T3" fmla="*/ 83 h 179"/>
                <a:gd name="T4" fmla="*/ 215 w 248"/>
                <a:gd name="T5" fmla="*/ 108 h 179"/>
                <a:gd name="T6" fmla="*/ 233 w 248"/>
                <a:gd name="T7" fmla="*/ 123 h 179"/>
                <a:gd name="T8" fmla="*/ 242 w 248"/>
                <a:gd name="T9" fmla="*/ 145 h 179"/>
                <a:gd name="T10" fmla="*/ 248 w 248"/>
                <a:gd name="T11" fmla="*/ 163 h 179"/>
                <a:gd name="T12" fmla="*/ 239 w 248"/>
                <a:gd name="T13" fmla="*/ 179 h 179"/>
                <a:gd name="T14" fmla="*/ 239 w 248"/>
                <a:gd name="T15" fmla="*/ 179 h 179"/>
                <a:gd name="T16" fmla="*/ 215 w 248"/>
                <a:gd name="T17" fmla="*/ 166 h 179"/>
                <a:gd name="T18" fmla="*/ 165 w 248"/>
                <a:gd name="T19" fmla="*/ 151 h 179"/>
                <a:gd name="T20" fmla="*/ 104 w 248"/>
                <a:gd name="T21" fmla="*/ 117 h 179"/>
                <a:gd name="T22" fmla="*/ 43 w 248"/>
                <a:gd name="T23" fmla="*/ 83 h 179"/>
                <a:gd name="T24" fmla="*/ 6 w 248"/>
                <a:gd name="T25" fmla="*/ 46 h 179"/>
                <a:gd name="T26" fmla="*/ 6 w 248"/>
                <a:gd name="T27" fmla="*/ 46 h 179"/>
                <a:gd name="T28" fmla="*/ 0 w 248"/>
                <a:gd name="T29" fmla="*/ 22 h 179"/>
                <a:gd name="T30" fmla="*/ 0 w 248"/>
                <a:gd name="T31" fmla="*/ 13 h 179"/>
                <a:gd name="T32" fmla="*/ 9 w 248"/>
                <a:gd name="T33" fmla="*/ 0 h 179"/>
                <a:gd name="T34" fmla="*/ 21 w 248"/>
                <a:gd name="T35" fmla="*/ 0 h 179"/>
                <a:gd name="T36" fmla="*/ 40 w 248"/>
                <a:gd name="T37" fmla="*/ 7 h 179"/>
                <a:gd name="T38" fmla="*/ 61 w 248"/>
                <a:gd name="T39" fmla="*/ 13 h 179"/>
                <a:gd name="T40" fmla="*/ 83 w 248"/>
                <a:gd name="T41" fmla="*/ 22 h 179"/>
                <a:gd name="T42" fmla="*/ 110 w 248"/>
                <a:gd name="T43" fmla="*/ 34 h 179"/>
                <a:gd name="T44" fmla="*/ 132 w 248"/>
                <a:gd name="T45" fmla="*/ 46 h 179"/>
                <a:gd name="T46" fmla="*/ 153 w 248"/>
                <a:gd name="T47" fmla="*/ 62 h 17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8"/>
                <a:gd name="T73" fmla="*/ 0 h 179"/>
                <a:gd name="T74" fmla="*/ 248 w 248"/>
                <a:gd name="T75" fmla="*/ 179 h 17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8" h="179">
                  <a:moveTo>
                    <a:pt x="153" y="62"/>
                  </a:moveTo>
                  <a:lnTo>
                    <a:pt x="187" y="83"/>
                  </a:lnTo>
                  <a:lnTo>
                    <a:pt x="215" y="108"/>
                  </a:lnTo>
                  <a:lnTo>
                    <a:pt x="233" y="123"/>
                  </a:lnTo>
                  <a:lnTo>
                    <a:pt x="242" y="145"/>
                  </a:lnTo>
                  <a:lnTo>
                    <a:pt x="248" y="163"/>
                  </a:lnTo>
                  <a:lnTo>
                    <a:pt x="239" y="179"/>
                  </a:lnTo>
                  <a:lnTo>
                    <a:pt x="215" y="166"/>
                  </a:lnTo>
                  <a:lnTo>
                    <a:pt x="165" y="151"/>
                  </a:lnTo>
                  <a:lnTo>
                    <a:pt x="104" y="117"/>
                  </a:lnTo>
                  <a:lnTo>
                    <a:pt x="43" y="83"/>
                  </a:lnTo>
                  <a:lnTo>
                    <a:pt x="6" y="46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9" y="0"/>
                  </a:lnTo>
                  <a:lnTo>
                    <a:pt x="21" y="0"/>
                  </a:lnTo>
                  <a:lnTo>
                    <a:pt x="40" y="7"/>
                  </a:lnTo>
                  <a:lnTo>
                    <a:pt x="61" y="13"/>
                  </a:lnTo>
                  <a:lnTo>
                    <a:pt x="83" y="22"/>
                  </a:lnTo>
                  <a:lnTo>
                    <a:pt x="110" y="34"/>
                  </a:lnTo>
                  <a:lnTo>
                    <a:pt x="132" y="46"/>
                  </a:lnTo>
                  <a:lnTo>
                    <a:pt x="153" y="62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84" name="Freeform 449"/>
            <p:cNvSpPr>
              <a:spLocks/>
            </p:cNvSpPr>
            <p:nvPr/>
          </p:nvSpPr>
          <p:spPr bwMode="auto">
            <a:xfrm>
              <a:off x="3835" y="2600"/>
              <a:ext cx="191" cy="144"/>
            </a:xfrm>
            <a:custGeom>
              <a:avLst/>
              <a:gdLst>
                <a:gd name="T0" fmla="*/ 117 w 191"/>
                <a:gd name="T1" fmla="*/ 43 h 144"/>
                <a:gd name="T2" fmla="*/ 157 w 191"/>
                <a:gd name="T3" fmla="*/ 64 h 144"/>
                <a:gd name="T4" fmla="*/ 178 w 191"/>
                <a:gd name="T5" fmla="*/ 92 h 144"/>
                <a:gd name="T6" fmla="*/ 191 w 191"/>
                <a:gd name="T7" fmla="*/ 117 h 144"/>
                <a:gd name="T8" fmla="*/ 184 w 191"/>
                <a:gd name="T9" fmla="*/ 144 h 144"/>
                <a:gd name="T10" fmla="*/ 184 w 191"/>
                <a:gd name="T11" fmla="*/ 144 h 144"/>
                <a:gd name="T12" fmla="*/ 160 w 191"/>
                <a:gd name="T13" fmla="*/ 132 h 144"/>
                <a:gd name="T14" fmla="*/ 105 w 191"/>
                <a:gd name="T15" fmla="*/ 104 h 144"/>
                <a:gd name="T16" fmla="*/ 46 w 191"/>
                <a:gd name="T17" fmla="*/ 64 h 144"/>
                <a:gd name="T18" fmla="*/ 0 w 191"/>
                <a:gd name="T19" fmla="*/ 27 h 144"/>
                <a:gd name="T20" fmla="*/ 0 w 191"/>
                <a:gd name="T21" fmla="*/ 27 h 144"/>
                <a:gd name="T22" fmla="*/ 0 w 191"/>
                <a:gd name="T23" fmla="*/ 3 h 144"/>
                <a:gd name="T24" fmla="*/ 12 w 191"/>
                <a:gd name="T25" fmla="*/ 0 h 144"/>
                <a:gd name="T26" fmla="*/ 34 w 191"/>
                <a:gd name="T27" fmla="*/ 0 h 144"/>
                <a:gd name="T28" fmla="*/ 62 w 191"/>
                <a:gd name="T29" fmla="*/ 9 h 144"/>
                <a:gd name="T30" fmla="*/ 89 w 191"/>
                <a:gd name="T31" fmla="*/ 27 h 144"/>
                <a:gd name="T32" fmla="*/ 117 w 191"/>
                <a:gd name="T33" fmla="*/ 43 h 1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1"/>
                <a:gd name="T52" fmla="*/ 0 h 144"/>
                <a:gd name="T53" fmla="*/ 191 w 191"/>
                <a:gd name="T54" fmla="*/ 144 h 1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1" h="144">
                  <a:moveTo>
                    <a:pt x="117" y="43"/>
                  </a:moveTo>
                  <a:lnTo>
                    <a:pt x="157" y="64"/>
                  </a:lnTo>
                  <a:lnTo>
                    <a:pt x="178" y="92"/>
                  </a:lnTo>
                  <a:lnTo>
                    <a:pt x="191" y="117"/>
                  </a:lnTo>
                  <a:lnTo>
                    <a:pt x="184" y="144"/>
                  </a:lnTo>
                  <a:lnTo>
                    <a:pt x="160" y="132"/>
                  </a:lnTo>
                  <a:lnTo>
                    <a:pt x="105" y="104"/>
                  </a:lnTo>
                  <a:lnTo>
                    <a:pt x="46" y="64"/>
                  </a:lnTo>
                  <a:lnTo>
                    <a:pt x="0" y="27"/>
                  </a:lnTo>
                  <a:lnTo>
                    <a:pt x="0" y="3"/>
                  </a:lnTo>
                  <a:lnTo>
                    <a:pt x="12" y="0"/>
                  </a:lnTo>
                  <a:lnTo>
                    <a:pt x="34" y="0"/>
                  </a:lnTo>
                  <a:lnTo>
                    <a:pt x="62" y="9"/>
                  </a:lnTo>
                  <a:lnTo>
                    <a:pt x="89" y="27"/>
                  </a:lnTo>
                  <a:lnTo>
                    <a:pt x="117" y="43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85" name="Freeform 450"/>
            <p:cNvSpPr>
              <a:spLocks/>
            </p:cNvSpPr>
            <p:nvPr/>
          </p:nvSpPr>
          <p:spPr bwMode="auto">
            <a:xfrm>
              <a:off x="3869" y="2609"/>
              <a:ext cx="117" cy="101"/>
            </a:xfrm>
            <a:custGeom>
              <a:avLst/>
              <a:gdLst>
                <a:gd name="T0" fmla="*/ 117 w 117"/>
                <a:gd name="T1" fmla="*/ 101 h 101"/>
                <a:gd name="T2" fmla="*/ 89 w 117"/>
                <a:gd name="T3" fmla="*/ 89 h 101"/>
                <a:gd name="T4" fmla="*/ 40 w 117"/>
                <a:gd name="T5" fmla="*/ 55 h 101"/>
                <a:gd name="T6" fmla="*/ 0 w 117"/>
                <a:gd name="T7" fmla="*/ 18 h 101"/>
                <a:gd name="T8" fmla="*/ 0 w 117"/>
                <a:gd name="T9" fmla="*/ 18 h 101"/>
                <a:gd name="T10" fmla="*/ 0 w 117"/>
                <a:gd name="T11" fmla="*/ 0 h 101"/>
                <a:gd name="T12" fmla="*/ 34 w 117"/>
                <a:gd name="T13" fmla="*/ 12 h 101"/>
                <a:gd name="T14" fmla="*/ 67 w 117"/>
                <a:gd name="T15" fmla="*/ 34 h 101"/>
                <a:gd name="T16" fmla="*/ 67 w 117"/>
                <a:gd name="T17" fmla="*/ 34 h 101"/>
                <a:gd name="T18" fmla="*/ 98 w 117"/>
                <a:gd name="T19" fmla="*/ 55 h 101"/>
                <a:gd name="T20" fmla="*/ 117 w 117"/>
                <a:gd name="T21" fmla="*/ 80 h 101"/>
                <a:gd name="T22" fmla="*/ 117 w 117"/>
                <a:gd name="T23" fmla="*/ 101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7"/>
                <a:gd name="T37" fmla="*/ 0 h 101"/>
                <a:gd name="T38" fmla="*/ 117 w 117"/>
                <a:gd name="T39" fmla="*/ 101 h 1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7" h="101">
                  <a:moveTo>
                    <a:pt x="117" y="101"/>
                  </a:moveTo>
                  <a:lnTo>
                    <a:pt x="89" y="89"/>
                  </a:lnTo>
                  <a:lnTo>
                    <a:pt x="40" y="55"/>
                  </a:lnTo>
                  <a:lnTo>
                    <a:pt x="0" y="18"/>
                  </a:lnTo>
                  <a:lnTo>
                    <a:pt x="0" y="0"/>
                  </a:lnTo>
                  <a:lnTo>
                    <a:pt x="34" y="12"/>
                  </a:lnTo>
                  <a:lnTo>
                    <a:pt x="67" y="34"/>
                  </a:lnTo>
                  <a:lnTo>
                    <a:pt x="98" y="55"/>
                  </a:lnTo>
                  <a:lnTo>
                    <a:pt x="117" y="80"/>
                  </a:lnTo>
                  <a:lnTo>
                    <a:pt x="117" y="1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86" name="Freeform 451"/>
            <p:cNvSpPr>
              <a:spLocks/>
            </p:cNvSpPr>
            <p:nvPr/>
          </p:nvSpPr>
          <p:spPr bwMode="auto">
            <a:xfrm>
              <a:off x="3847" y="2753"/>
              <a:ext cx="415" cy="397"/>
            </a:xfrm>
            <a:custGeom>
              <a:avLst/>
              <a:gdLst>
                <a:gd name="T0" fmla="*/ 323 w 415"/>
                <a:gd name="T1" fmla="*/ 289 h 397"/>
                <a:gd name="T2" fmla="*/ 338 w 415"/>
                <a:gd name="T3" fmla="*/ 295 h 397"/>
                <a:gd name="T4" fmla="*/ 354 w 415"/>
                <a:gd name="T5" fmla="*/ 311 h 397"/>
                <a:gd name="T6" fmla="*/ 372 w 415"/>
                <a:gd name="T7" fmla="*/ 323 h 397"/>
                <a:gd name="T8" fmla="*/ 387 w 415"/>
                <a:gd name="T9" fmla="*/ 344 h 397"/>
                <a:gd name="T10" fmla="*/ 400 w 415"/>
                <a:gd name="T11" fmla="*/ 363 h 397"/>
                <a:gd name="T12" fmla="*/ 409 w 415"/>
                <a:gd name="T13" fmla="*/ 372 h 397"/>
                <a:gd name="T14" fmla="*/ 415 w 415"/>
                <a:gd name="T15" fmla="*/ 384 h 397"/>
                <a:gd name="T16" fmla="*/ 409 w 415"/>
                <a:gd name="T17" fmla="*/ 397 h 397"/>
                <a:gd name="T18" fmla="*/ 406 w 415"/>
                <a:gd name="T19" fmla="*/ 397 h 397"/>
                <a:gd name="T20" fmla="*/ 387 w 415"/>
                <a:gd name="T21" fmla="*/ 390 h 397"/>
                <a:gd name="T22" fmla="*/ 387 w 415"/>
                <a:gd name="T23" fmla="*/ 390 h 397"/>
                <a:gd name="T24" fmla="*/ 332 w 415"/>
                <a:gd name="T25" fmla="*/ 372 h 397"/>
                <a:gd name="T26" fmla="*/ 215 w 415"/>
                <a:gd name="T27" fmla="*/ 335 h 397"/>
                <a:gd name="T28" fmla="*/ 120 w 415"/>
                <a:gd name="T29" fmla="*/ 274 h 397"/>
                <a:gd name="T30" fmla="*/ 120 w 415"/>
                <a:gd name="T31" fmla="*/ 274 h 397"/>
                <a:gd name="T32" fmla="*/ 99 w 415"/>
                <a:gd name="T33" fmla="*/ 225 h 397"/>
                <a:gd name="T34" fmla="*/ 111 w 415"/>
                <a:gd name="T35" fmla="*/ 212 h 397"/>
                <a:gd name="T36" fmla="*/ 154 w 415"/>
                <a:gd name="T37" fmla="*/ 225 h 397"/>
                <a:gd name="T38" fmla="*/ 154 w 415"/>
                <a:gd name="T39" fmla="*/ 225 h 397"/>
                <a:gd name="T40" fmla="*/ 182 w 415"/>
                <a:gd name="T41" fmla="*/ 212 h 397"/>
                <a:gd name="T42" fmla="*/ 166 w 415"/>
                <a:gd name="T43" fmla="*/ 172 h 397"/>
                <a:gd name="T44" fmla="*/ 105 w 415"/>
                <a:gd name="T45" fmla="*/ 123 h 397"/>
                <a:gd name="T46" fmla="*/ 105 w 415"/>
                <a:gd name="T47" fmla="*/ 123 h 397"/>
                <a:gd name="T48" fmla="*/ 89 w 415"/>
                <a:gd name="T49" fmla="*/ 108 h 397"/>
                <a:gd name="T50" fmla="*/ 65 w 415"/>
                <a:gd name="T51" fmla="*/ 89 h 397"/>
                <a:gd name="T52" fmla="*/ 43 w 415"/>
                <a:gd name="T53" fmla="*/ 74 h 397"/>
                <a:gd name="T54" fmla="*/ 28 w 415"/>
                <a:gd name="T55" fmla="*/ 56 h 397"/>
                <a:gd name="T56" fmla="*/ 10 w 415"/>
                <a:gd name="T57" fmla="*/ 40 h 397"/>
                <a:gd name="T58" fmla="*/ 7 w 415"/>
                <a:gd name="T59" fmla="*/ 22 h 397"/>
                <a:gd name="T60" fmla="*/ 0 w 415"/>
                <a:gd name="T61" fmla="*/ 13 h 397"/>
                <a:gd name="T62" fmla="*/ 7 w 415"/>
                <a:gd name="T63" fmla="*/ 7 h 397"/>
                <a:gd name="T64" fmla="*/ 16 w 415"/>
                <a:gd name="T65" fmla="*/ 0 h 397"/>
                <a:gd name="T66" fmla="*/ 37 w 415"/>
                <a:gd name="T67" fmla="*/ 7 h 397"/>
                <a:gd name="T68" fmla="*/ 37 w 415"/>
                <a:gd name="T69" fmla="*/ 7 h 397"/>
                <a:gd name="T70" fmla="*/ 83 w 415"/>
                <a:gd name="T71" fmla="*/ 22 h 397"/>
                <a:gd name="T72" fmla="*/ 139 w 415"/>
                <a:gd name="T73" fmla="*/ 46 h 397"/>
                <a:gd name="T74" fmla="*/ 194 w 415"/>
                <a:gd name="T75" fmla="*/ 74 h 397"/>
                <a:gd name="T76" fmla="*/ 243 w 415"/>
                <a:gd name="T77" fmla="*/ 108 h 397"/>
                <a:gd name="T78" fmla="*/ 289 w 415"/>
                <a:gd name="T79" fmla="*/ 145 h 397"/>
                <a:gd name="T80" fmla="*/ 323 w 415"/>
                <a:gd name="T81" fmla="*/ 191 h 397"/>
                <a:gd name="T82" fmla="*/ 323 w 415"/>
                <a:gd name="T83" fmla="*/ 191 h 397"/>
                <a:gd name="T84" fmla="*/ 332 w 415"/>
                <a:gd name="T85" fmla="*/ 218 h 397"/>
                <a:gd name="T86" fmla="*/ 332 w 415"/>
                <a:gd name="T87" fmla="*/ 234 h 397"/>
                <a:gd name="T88" fmla="*/ 326 w 415"/>
                <a:gd name="T89" fmla="*/ 252 h 397"/>
                <a:gd name="T90" fmla="*/ 323 w 415"/>
                <a:gd name="T91" fmla="*/ 261 h 397"/>
                <a:gd name="T92" fmla="*/ 311 w 415"/>
                <a:gd name="T93" fmla="*/ 268 h 397"/>
                <a:gd name="T94" fmla="*/ 304 w 415"/>
                <a:gd name="T95" fmla="*/ 274 h 397"/>
                <a:gd name="T96" fmla="*/ 304 w 415"/>
                <a:gd name="T97" fmla="*/ 280 h 397"/>
                <a:gd name="T98" fmla="*/ 304 w 415"/>
                <a:gd name="T99" fmla="*/ 283 h 397"/>
                <a:gd name="T100" fmla="*/ 323 w 415"/>
                <a:gd name="T101" fmla="*/ 289 h 3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15"/>
                <a:gd name="T154" fmla="*/ 0 h 397"/>
                <a:gd name="T155" fmla="*/ 415 w 415"/>
                <a:gd name="T156" fmla="*/ 397 h 39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15" h="397">
                  <a:moveTo>
                    <a:pt x="323" y="289"/>
                  </a:moveTo>
                  <a:lnTo>
                    <a:pt x="338" y="295"/>
                  </a:lnTo>
                  <a:lnTo>
                    <a:pt x="354" y="311"/>
                  </a:lnTo>
                  <a:lnTo>
                    <a:pt x="372" y="323"/>
                  </a:lnTo>
                  <a:lnTo>
                    <a:pt x="387" y="344"/>
                  </a:lnTo>
                  <a:lnTo>
                    <a:pt x="400" y="363"/>
                  </a:lnTo>
                  <a:lnTo>
                    <a:pt x="409" y="372"/>
                  </a:lnTo>
                  <a:lnTo>
                    <a:pt x="415" y="384"/>
                  </a:lnTo>
                  <a:lnTo>
                    <a:pt x="409" y="397"/>
                  </a:lnTo>
                  <a:lnTo>
                    <a:pt x="406" y="397"/>
                  </a:lnTo>
                  <a:lnTo>
                    <a:pt x="387" y="390"/>
                  </a:lnTo>
                  <a:lnTo>
                    <a:pt x="332" y="372"/>
                  </a:lnTo>
                  <a:lnTo>
                    <a:pt x="215" y="335"/>
                  </a:lnTo>
                  <a:lnTo>
                    <a:pt x="120" y="274"/>
                  </a:lnTo>
                  <a:lnTo>
                    <a:pt x="99" y="225"/>
                  </a:lnTo>
                  <a:lnTo>
                    <a:pt x="111" y="212"/>
                  </a:lnTo>
                  <a:lnTo>
                    <a:pt x="154" y="225"/>
                  </a:lnTo>
                  <a:lnTo>
                    <a:pt x="182" y="212"/>
                  </a:lnTo>
                  <a:lnTo>
                    <a:pt x="166" y="172"/>
                  </a:lnTo>
                  <a:lnTo>
                    <a:pt x="105" y="123"/>
                  </a:lnTo>
                  <a:lnTo>
                    <a:pt x="89" y="108"/>
                  </a:lnTo>
                  <a:lnTo>
                    <a:pt x="65" y="89"/>
                  </a:lnTo>
                  <a:lnTo>
                    <a:pt x="43" y="74"/>
                  </a:lnTo>
                  <a:lnTo>
                    <a:pt x="28" y="56"/>
                  </a:lnTo>
                  <a:lnTo>
                    <a:pt x="10" y="40"/>
                  </a:lnTo>
                  <a:lnTo>
                    <a:pt x="7" y="22"/>
                  </a:lnTo>
                  <a:lnTo>
                    <a:pt x="0" y="13"/>
                  </a:lnTo>
                  <a:lnTo>
                    <a:pt x="7" y="7"/>
                  </a:lnTo>
                  <a:lnTo>
                    <a:pt x="16" y="0"/>
                  </a:lnTo>
                  <a:lnTo>
                    <a:pt x="37" y="7"/>
                  </a:lnTo>
                  <a:lnTo>
                    <a:pt x="83" y="22"/>
                  </a:lnTo>
                  <a:lnTo>
                    <a:pt x="139" y="46"/>
                  </a:lnTo>
                  <a:lnTo>
                    <a:pt x="194" y="74"/>
                  </a:lnTo>
                  <a:lnTo>
                    <a:pt x="243" y="108"/>
                  </a:lnTo>
                  <a:lnTo>
                    <a:pt x="289" y="145"/>
                  </a:lnTo>
                  <a:lnTo>
                    <a:pt x="323" y="191"/>
                  </a:lnTo>
                  <a:lnTo>
                    <a:pt x="332" y="218"/>
                  </a:lnTo>
                  <a:lnTo>
                    <a:pt x="332" y="234"/>
                  </a:lnTo>
                  <a:lnTo>
                    <a:pt x="326" y="252"/>
                  </a:lnTo>
                  <a:lnTo>
                    <a:pt x="323" y="261"/>
                  </a:lnTo>
                  <a:lnTo>
                    <a:pt x="311" y="268"/>
                  </a:lnTo>
                  <a:lnTo>
                    <a:pt x="304" y="274"/>
                  </a:lnTo>
                  <a:lnTo>
                    <a:pt x="304" y="280"/>
                  </a:lnTo>
                  <a:lnTo>
                    <a:pt x="304" y="283"/>
                  </a:lnTo>
                  <a:lnTo>
                    <a:pt x="323" y="289"/>
                  </a:ln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87" name="Freeform 452"/>
            <p:cNvSpPr>
              <a:spLocks/>
            </p:cNvSpPr>
            <p:nvPr/>
          </p:nvSpPr>
          <p:spPr bwMode="auto">
            <a:xfrm>
              <a:off x="3890" y="2806"/>
              <a:ext cx="344" cy="319"/>
            </a:xfrm>
            <a:custGeom>
              <a:avLst/>
              <a:gdLst>
                <a:gd name="T0" fmla="*/ 246 w 344"/>
                <a:gd name="T1" fmla="*/ 221 h 319"/>
                <a:gd name="T2" fmla="*/ 268 w 344"/>
                <a:gd name="T3" fmla="*/ 230 h 319"/>
                <a:gd name="T4" fmla="*/ 283 w 344"/>
                <a:gd name="T5" fmla="*/ 242 h 319"/>
                <a:gd name="T6" fmla="*/ 301 w 344"/>
                <a:gd name="T7" fmla="*/ 258 h 319"/>
                <a:gd name="T8" fmla="*/ 317 w 344"/>
                <a:gd name="T9" fmla="*/ 276 h 319"/>
                <a:gd name="T10" fmla="*/ 329 w 344"/>
                <a:gd name="T11" fmla="*/ 291 h 319"/>
                <a:gd name="T12" fmla="*/ 338 w 344"/>
                <a:gd name="T13" fmla="*/ 310 h 319"/>
                <a:gd name="T14" fmla="*/ 344 w 344"/>
                <a:gd name="T15" fmla="*/ 319 h 319"/>
                <a:gd name="T16" fmla="*/ 338 w 344"/>
                <a:gd name="T17" fmla="*/ 319 h 319"/>
                <a:gd name="T18" fmla="*/ 329 w 344"/>
                <a:gd name="T19" fmla="*/ 319 h 319"/>
                <a:gd name="T20" fmla="*/ 329 w 344"/>
                <a:gd name="T21" fmla="*/ 319 h 319"/>
                <a:gd name="T22" fmla="*/ 280 w 344"/>
                <a:gd name="T23" fmla="*/ 310 h 319"/>
                <a:gd name="T24" fmla="*/ 179 w 344"/>
                <a:gd name="T25" fmla="*/ 276 h 319"/>
                <a:gd name="T26" fmla="*/ 96 w 344"/>
                <a:gd name="T27" fmla="*/ 221 h 319"/>
                <a:gd name="T28" fmla="*/ 96 w 344"/>
                <a:gd name="T29" fmla="*/ 221 h 319"/>
                <a:gd name="T30" fmla="*/ 83 w 344"/>
                <a:gd name="T31" fmla="*/ 187 h 319"/>
                <a:gd name="T32" fmla="*/ 89 w 344"/>
                <a:gd name="T33" fmla="*/ 172 h 319"/>
                <a:gd name="T34" fmla="*/ 129 w 344"/>
                <a:gd name="T35" fmla="*/ 172 h 319"/>
                <a:gd name="T36" fmla="*/ 129 w 344"/>
                <a:gd name="T37" fmla="*/ 172 h 319"/>
                <a:gd name="T38" fmla="*/ 157 w 344"/>
                <a:gd name="T39" fmla="*/ 165 h 319"/>
                <a:gd name="T40" fmla="*/ 145 w 344"/>
                <a:gd name="T41" fmla="*/ 132 h 319"/>
                <a:gd name="T42" fmla="*/ 96 w 344"/>
                <a:gd name="T43" fmla="*/ 86 h 319"/>
                <a:gd name="T44" fmla="*/ 96 w 344"/>
                <a:gd name="T45" fmla="*/ 86 h 319"/>
                <a:gd name="T46" fmla="*/ 74 w 344"/>
                <a:gd name="T47" fmla="*/ 70 h 319"/>
                <a:gd name="T48" fmla="*/ 50 w 344"/>
                <a:gd name="T49" fmla="*/ 55 h 319"/>
                <a:gd name="T50" fmla="*/ 28 w 344"/>
                <a:gd name="T51" fmla="*/ 36 h 319"/>
                <a:gd name="T52" fmla="*/ 13 w 344"/>
                <a:gd name="T53" fmla="*/ 21 h 319"/>
                <a:gd name="T54" fmla="*/ 0 w 344"/>
                <a:gd name="T55" fmla="*/ 9 h 319"/>
                <a:gd name="T56" fmla="*/ 0 w 344"/>
                <a:gd name="T57" fmla="*/ 0 h 319"/>
                <a:gd name="T58" fmla="*/ 7 w 344"/>
                <a:gd name="T59" fmla="*/ 0 h 319"/>
                <a:gd name="T60" fmla="*/ 28 w 344"/>
                <a:gd name="T61" fmla="*/ 3 h 319"/>
                <a:gd name="T62" fmla="*/ 28 w 344"/>
                <a:gd name="T63" fmla="*/ 3 h 319"/>
                <a:gd name="T64" fmla="*/ 89 w 344"/>
                <a:gd name="T65" fmla="*/ 21 h 319"/>
                <a:gd name="T66" fmla="*/ 157 w 344"/>
                <a:gd name="T67" fmla="*/ 49 h 319"/>
                <a:gd name="T68" fmla="*/ 218 w 344"/>
                <a:gd name="T69" fmla="*/ 92 h 319"/>
                <a:gd name="T70" fmla="*/ 261 w 344"/>
                <a:gd name="T71" fmla="*/ 153 h 319"/>
                <a:gd name="T72" fmla="*/ 261 w 344"/>
                <a:gd name="T73" fmla="*/ 153 h 319"/>
                <a:gd name="T74" fmla="*/ 274 w 344"/>
                <a:gd name="T75" fmla="*/ 181 h 319"/>
                <a:gd name="T76" fmla="*/ 268 w 344"/>
                <a:gd name="T77" fmla="*/ 199 h 319"/>
                <a:gd name="T78" fmla="*/ 255 w 344"/>
                <a:gd name="T79" fmla="*/ 208 h 319"/>
                <a:gd name="T80" fmla="*/ 240 w 344"/>
                <a:gd name="T81" fmla="*/ 215 h 319"/>
                <a:gd name="T82" fmla="*/ 234 w 344"/>
                <a:gd name="T83" fmla="*/ 215 h 319"/>
                <a:gd name="T84" fmla="*/ 246 w 344"/>
                <a:gd name="T85" fmla="*/ 221 h 3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4"/>
                <a:gd name="T130" fmla="*/ 0 h 319"/>
                <a:gd name="T131" fmla="*/ 344 w 344"/>
                <a:gd name="T132" fmla="*/ 319 h 3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4" h="319">
                  <a:moveTo>
                    <a:pt x="246" y="221"/>
                  </a:moveTo>
                  <a:lnTo>
                    <a:pt x="268" y="230"/>
                  </a:lnTo>
                  <a:lnTo>
                    <a:pt x="283" y="242"/>
                  </a:lnTo>
                  <a:lnTo>
                    <a:pt x="301" y="258"/>
                  </a:lnTo>
                  <a:lnTo>
                    <a:pt x="317" y="276"/>
                  </a:lnTo>
                  <a:lnTo>
                    <a:pt x="329" y="291"/>
                  </a:lnTo>
                  <a:lnTo>
                    <a:pt x="338" y="310"/>
                  </a:lnTo>
                  <a:lnTo>
                    <a:pt x="344" y="319"/>
                  </a:lnTo>
                  <a:lnTo>
                    <a:pt x="338" y="319"/>
                  </a:lnTo>
                  <a:lnTo>
                    <a:pt x="329" y="319"/>
                  </a:lnTo>
                  <a:lnTo>
                    <a:pt x="280" y="310"/>
                  </a:lnTo>
                  <a:lnTo>
                    <a:pt x="179" y="276"/>
                  </a:lnTo>
                  <a:lnTo>
                    <a:pt x="96" y="221"/>
                  </a:lnTo>
                  <a:lnTo>
                    <a:pt x="83" y="187"/>
                  </a:lnTo>
                  <a:lnTo>
                    <a:pt x="89" y="172"/>
                  </a:lnTo>
                  <a:lnTo>
                    <a:pt x="129" y="172"/>
                  </a:lnTo>
                  <a:lnTo>
                    <a:pt x="157" y="165"/>
                  </a:lnTo>
                  <a:lnTo>
                    <a:pt x="145" y="132"/>
                  </a:lnTo>
                  <a:lnTo>
                    <a:pt x="96" y="86"/>
                  </a:lnTo>
                  <a:lnTo>
                    <a:pt x="74" y="70"/>
                  </a:lnTo>
                  <a:lnTo>
                    <a:pt x="50" y="55"/>
                  </a:lnTo>
                  <a:lnTo>
                    <a:pt x="28" y="36"/>
                  </a:lnTo>
                  <a:lnTo>
                    <a:pt x="13" y="21"/>
                  </a:lnTo>
                  <a:lnTo>
                    <a:pt x="0" y="9"/>
                  </a:lnTo>
                  <a:lnTo>
                    <a:pt x="0" y="0"/>
                  </a:lnTo>
                  <a:lnTo>
                    <a:pt x="7" y="0"/>
                  </a:lnTo>
                  <a:lnTo>
                    <a:pt x="28" y="3"/>
                  </a:lnTo>
                  <a:lnTo>
                    <a:pt x="89" y="21"/>
                  </a:lnTo>
                  <a:lnTo>
                    <a:pt x="157" y="49"/>
                  </a:lnTo>
                  <a:lnTo>
                    <a:pt x="218" y="92"/>
                  </a:lnTo>
                  <a:lnTo>
                    <a:pt x="261" y="153"/>
                  </a:lnTo>
                  <a:lnTo>
                    <a:pt x="274" y="181"/>
                  </a:lnTo>
                  <a:lnTo>
                    <a:pt x="268" y="199"/>
                  </a:lnTo>
                  <a:lnTo>
                    <a:pt x="255" y="208"/>
                  </a:lnTo>
                  <a:lnTo>
                    <a:pt x="240" y="215"/>
                  </a:lnTo>
                  <a:lnTo>
                    <a:pt x="234" y="215"/>
                  </a:lnTo>
                  <a:lnTo>
                    <a:pt x="246" y="22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88" name="Freeform 453"/>
            <p:cNvSpPr>
              <a:spLocks/>
            </p:cNvSpPr>
            <p:nvPr/>
          </p:nvSpPr>
          <p:spPr bwMode="auto">
            <a:xfrm>
              <a:off x="3930" y="2836"/>
              <a:ext cx="268" cy="255"/>
            </a:xfrm>
            <a:custGeom>
              <a:avLst/>
              <a:gdLst>
                <a:gd name="T0" fmla="*/ 188 w 268"/>
                <a:gd name="T1" fmla="*/ 191 h 255"/>
                <a:gd name="T2" fmla="*/ 209 w 268"/>
                <a:gd name="T3" fmla="*/ 200 h 255"/>
                <a:gd name="T4" fmla="*/ 234 w 268"/>
                <a:gd name="T5" fmla="*/ 218 h 255"/>
                <a:gd name="T6" fmla="*/ 249 w 268"/>
                <a:gd name="T7" fmla="*/ 234 h 255"/>
                <a:gd name="T8" fmla="*/ 268 w 268"/>
                <a:gd name="T9" fmla="*/ 252 h 255"/>
                <a:gd name="T10" fmla="*/ 268 w 268"/>
                <a:gd name="T11" fmla="*/ 255 h 255"/>
                <a:gd name="T12" fmla="*/ 255 w 268"/>
                <a:gd name="T13" fmla="*/ 255 h 255"/>
                <a:gd name="T14" fmla="*/ 255 w 268"/>
                <a:gd name="T15" fmla="*/ 255 h 255"/>
                <a:gd name="T16" fmla="*/ 221 w 268"/>
                <a:gd name="T17" fmla="*/ 252 h 255"/>
                <a:gd name="T18" fmla="*/ 145 w 268"/>
                <a:gd name="T19" fmla="*/ 228 h 255"/>
                <a:gd name="T20" fmla="*/ 89 w 268"/>
                <a:gd name="T21" fmla="*/ 191 h 255"/>
                <a:gd name="T22" fmla="*/ 89 w 268"/>
                <a:gd name="T23" fmla="*/ 191 h 255"/>
                <a:gd name="T24" fmla="*/ 71 w 268"/>
                <a:gd name="T25" fmla="*/ 169 h 255"/>
                <a:gd name="T26" fmla="*/ 71 w 268"/>
                <a:gd name="T27" fmla="*/ 157 h 255"/>
                <a:gd name="T28" fmla="*/ 105 w 268"/>
                <a:gd name="T29" fmla="*/ 157 h 255"/>
                <a:gd name="T30" fmla="*/ 105 w 268"/>
                <a:gd name="T31" fmla="*/ 157 h 255"/>
                <a:gd name="T32" fmla="*/ 132 w 268"/>
                <a:gd name="T33" fmla="*/ 145 h 255"/>
                <a:gd name="T34" fmla="*/ 132 w 268"/>
                <a:gd name="T35" fmla="*/ 111 h 255"/>
                <a:gd name="T36" fmla="*/ 89 w 268"/>
                <a:gd name="T37" fmla="*/ 74 h 255"/>
                <a:gd name="T38" fmla="*/ 89 w 268"/>
                <a:gd name="T39" fmla="*/ 74 h 255"/>
                <a:gd name="T40" fmla="*/ 65 w 268"/>
                <a:gd name="T41" fmla="*/ 56 h 255"/>
                <a:gd name="T42" fmla="*/ 37 w 268"/>
                <a:gd name="T43" fmla="*/ 40 h 255"/>
                <a:gd name="T44" fmla="*/ 16 w 268"/>
                <a:gd name="T45" fmla="*/ 25 h 255"/>
                <a:gd name="T46" fmla="*/ 0 w 268"/>
                <a:gd name="T47" fmla="*/ 13 h 255"/>
                <a:gd name="T48" fmla="*/ 6 w 268"/>
                <a:gd name="T49" fmla="*/ 0 h 255"/>
                <a:gd name="T50" fmla="*/ 22 w 268"/>
                <a:gd name="T51" fmla="*/ 6 h 255"/>
                <a:gd name="T52" fmla="*/ 22 w 268"/>
                <a:gd name="T53" fmla="*/ 6 h 255"/>
                <a:gd name="T54" fmla="*/ 89 w 268"/>
                <a:gd name="T55" fmla="*/ 28 h 255"/>
                <a:gd name="T56" fmla="*/ 154 w 268"/>
                <a:gd name="T57" fmla="*/ 68 h 255"/>
                <a:gd name="T58" fmla="*/ 206 w 268"/>
                <a:gd name="T59" fmla="*/ 123 h 255"/>
                <a:gd name="T60" fmla="*/ 206 w 268"/>
                <a:gd name="T61" fmla="*/ 123 h 255"/>
                <a:gd name="T62" fmla="*/ 215 w 268"/>
                <a:gd name="T63" fmla="*/ 151 h 255"/>
                <a:gd name="T64" fmla="*/ 206 w 268"/>
                <a:gd name="T65" fmla="*/ 169 h 255"/>
                <a:gd name="T66" fmla="*/ 188 w 268"/>
                <a:gd name="T67" fmla="*/ 178 h 255"/>
                <a:gd name="T68" fmla="*/ 178 w 268"/>
                <a:gd name="T69" fmla="*/ 185 h 255"/>
                <a:gd name="T70" fmla="*/ 188 w 268"/>
                <a:gd name="T71" fmla="*/ 191 h 2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8"/>
                <a:gd name="T109" fmla="*/ 0 h 255"/>
                <a:gd name="T110" fmla="*/ 268 w 268"/>
                <a:gd name="T111" fmla="*/ 255 h 2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8" h="255">
                  <a:moveTo>
                    <a:pt x="188" y="191"/>
                  </a:moveTo>
                  <a:lnTo>
                    <a:pt x="209" y="200"/>
                  </a:lnTo>
                  <a:lnTo>
                    <a:pt x="234" y="218"/>
                  </a:lnTo>
                  <a:lnTo>
                    <a:pt x="249" y="234"/>
                  </a:lnTo>
                  <a:lnTo>
                    <a:pt x="268" y="252"/>
                  </a:lnTo>
                  <a:lnTo>
                    <a:pt x="268" y="255"/>
                  </a:lnTo>
                  <a:lnTo>
                    <a:pt x="255" y="255"/>
                  </a:lnTo>
                  <a:lnTo>
                    <a:pt x="221" y="252"/>
                  </a:lnTo>
                  <a:lnTo>
                    <a:pt x="145" y="228"/>
                  </a:lnTo>
                  <a:lnTo>
                    <a:pt x="89" y="191"/>
                  </a:lnTo>
                  <a:lnTo>
                    <a:pt x="71" y="169"/>
                  </a:lnTo>
                  <a:lnTo>
                    <a:pt x="71" y="157"/>
                  </a:lnTo>
                  <a:lnTo>
                    <a:pt x="105" y="157"/>
                  </a:lnTo>
                  <a:lnTo>
                    <a:pt x="132" y="145"/>
                  </a:lnTo>
                  <a:lnTo>
                    <a:pt x="132" y="111"/>
                  </a:lnTo>
                  <a:lnTo>
                    <a:pt x="89" y="74"/>
                  </a:lnTo>
                  <a:lnTo>
                    <a:pt x="65" y="56"/>
                  </a:lnTo>
                  <a:lnTo>
                    <a:pt x="37" y="40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6" y="0"/>
                  </a:lnTo>
                  <a:lnTo>
                    <a:pt x="22" y="6"/>
                  </a:lnTo>
                  <a:lnTo>
                    <a:pt x="89" y="28"/>
                  </a:lnTo>
                  <a:lnTo>
                    <a:pt x="154" y="68"/>
                  </a:lnTo>
                  <a:lnTo>
                    <a:pt x="206" y="123"/>
                  </a:lnTo>
                  <a:lnTo>
                    <a:pt x="215" y="151"/>
                  </a:lnTo>
                  <a:lnTo>
                    <a:pt x="206" y="169"/>
                  </a:lnTo>
                  <a:lnTo>
                    <a:pt x="188" y="178"/>
                  </a:lnTo>
                  <a:lnTo>
                    <a:pt x="178" y="185"/>
                  </a:lnTo>
                  <a:lnTo>
                    <a:pt x="188" y="191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89" name="Freeform 454"/>
            <p:cNvSpPr>
              <a:spLocks/>
            </p:cNvSpPr>
            <p:nvPr/>
          </p:nvSpPr>
          <p:spPr bwMode="auto">
            <a:xfrm>
              <a:off x="3973" y="2876"/>
              <a:ext cx="185" cy="185"/>
            </a:xfrm>
            <a:custGeom>
              <a:avLst/>
              <a:gdLst>
                <a:gd name="T0" fmla="*/ 178 w 185"/>
                <a:gd name="T1" fmla="*/ 185 h 185"/>
                <a:gd name="T2" fmla="*/ 157 w 185"/>
                <a:gd name="T3" fmla="*/ 185 h 185"/>
                <a:gd name="T4" fmla="*/ 108 w 185"/>
                <a:gd name="T5" fmla="*/ 178 h 185"/>
                <a:gd name="T6" fmla="*/ 62 w 185"/>
                <a:gd name="T7" fmla="*/ 151 h 185"/>
                <a:gd name="T8" fmla="*/ 62 w 185"/>
                <a:gd name="T9" fmla="*/ 151 h 185"/>
                <a:gd name="T10" fmla="*/ 62 w 185"/>
                <a:gd name="T11" fmla="*/ 151 h 185"/>
                <a:gd name="T12" fmla="*/ 53 w 185"/>
                <a:gd name="T13" fmla="*/ 138 h 185"/>
                <a:gd name="T14" fmla="*/ 53 w 185"/>
                <a:gd name="T15" fmla="*/ 129 h 185"/>
                <a:gd name="T16" fmla="*/ 80 w 185"/>
                <a:gd name="T17" fmla="*/ 132 h 185"/>
                <a:gd name="T18" fmla="*/ 80 w 185"/>
                <a:gd name="T19" fmla="*/ 132 h 185"/>
                <a:gd name="T20" fmla="*/ 108 w 185"/>
                <a:gd name="T21" fmla="*/ 117 h 185"/>
                <a:gd name="T22" fmla="*/ 111 w 185"/>
                <a:gd name="T23" fmla="*/ 89 h 185"/>
                <a:gd name="T24" fmla="*/ 80 w 185"/>
                <a:gd name="T25" fmla="*/ 49 h 185"/>
                <a:gd name="T26" fmla="*/ 80 w 185"/>
                <a:gd name="T27" fmla="*/ 49 h 185"/>
                <a:gd name="T28" fmla="*/ 46 w 185"/>
                <a:gd name="T29" fmla="*/ 34 h 185"/>
                <a:gd name="T30" fmla="*/ 13 w 185"/>
                <a:gd name="T31" fmla="*/ 16 h 185"/>
                <a:gd name="T32" fmla="*/ 0 w 185"/>
                <a:gd name="T33" fmla="*/ 0 h 185"/>
                <a:gd name="T34" fmla="*/ 13 w 185"/>
                <a:gd name="T35" fmla="*/ 0 h 185"/>
                <a:gd name="T36" fmla="*/ 13 w 185"/>
                <a:gd name="T37" fmla="*/ 0 h 185"/>
                <a:gd name="T38" fmla="*/ 62 w 185"/>
                <a:gd name="T39" fmla="*/ 16 h 185"/>
                <a:gd name="T40" fmla="*/ 111 w 185"/>
                <a:gd name="T41" fmla="*/ 43 h 185"/>
                <a:gd name="T42" fmla="*/ 145 w 185"/>
                <a:gd name="T43" fmla="*/ 83 h 185"/>
                <a:gd name="T44" fmla="*/ 145 w 185"/>
                <a:gd name="T45" fmla="*/ 83 h 185"/>
                <a:gd name="T46" fmla="*/ 145 w 185"/>
                <a:gd name="T47" fmla="*/ 123 h 185"/>
                <a:gd name="T48" fmla="*/ 117 w 185"/>
                <a:gd name="T49" fmla="*/ 138 h 185"/>
                <a:gd name="T50" fmla="*/ 111 w 185"/>
                <a:gd name="T51" fmla="*/ 151 h 185"/>
                <a:gd name="T52" fmla="*/ 111 w 185"/>
                <a:gd name="T53" fmla="*/ 151 h 185"/>
                <a:gd name="T54" fmla="*/ 157 w 185"/>
                <a:gd name="T55" fmla="*/ 166 h 185"/>
                <a:gd name="T56" fmla="*/ 185 w 185"/>
                <a:gd name="T57" fmla="*/ 185 h 185"/>
                <a:gd name="T58" fmla="*/ 178 w 185"/>
                <a:gd name="T59" fmla="*/ 185 h 1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85"/>
                <a:gd name="T91" fmla="*/ 0 h 185"/>
                <a:gd name="T92" fmla="*/ 185 w 185"/>
                <a:gd name="T93" fmla="*/ 185 h 1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85" h="185">
                  <a:moveTo>
                    <a:pt x="178" y="185"/>
                  </a:moveTo>
                  <a:lnTo>
                    <a:pt x="157" y="185"/>
                  </a:lnTo>
                  <a:lnTo>
                    <a:pt x="108" y="178"/>
                  </a:lnTo>
                  <a:lnTo>
                    <a:pt x="62" y="151"/>
                  </a:lnTo>
                  <a:lnTo>
                    <a:pt x="53" y="138"/>
                  </a:lnTo>
                  <a:lnTo>
                    <a:pt x="53" y="129"/>
                  </a:lnTo>
                  <a:lnTo>
                    <a:pt x="80" y="132"/>
                  </a:lnTo>
                  <a:lnTo>
                    <a:pt x="108" y="117"/>
                  </a:lnTo>
                  <a:lnTo>
                    <a:pt x="111" y="89"/>
                  </a:lnTo>
                  <a:lnTo>
                    <a:pt x="80" y="49"/>
                  </a:lnTo>
                  <a:lnTo>
                    <a:pt x="46" y="34"/>
                  </a:lnTo>
                  <a:lnTo>
                    <a:pt x="13" y="1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62" y="16"/>
                  </a:lnTo>
                  <a:lnTo>
                    <a:pt x="111" y="43"/>
                  </a:lnTo>
                  <a:lnTo>
                    <a:pt x="145" y="83"/>
                  </a:lnTo>
                  <a:lnTo>
                    <a:pt x="145" y="123"/>
                  </a:lnTo>
                  <a:lnTo>
                    <a:pt x="117" y="138"/>
                  </a:lnTo>
                  <a:lnTo>
                    <a:pt x="111" y="151"/>
                  </a:lnTo>
                  <a:lnTo>
                    <a:pt x="157" y="166"/>
                  </a:lnTo>
                  <a:lnTo>
                    <a:pt x="185" y="185"/>
                  </a:lnTo>
                  <a:lnTo>
                    <a:pt x="178" y="1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90" name="Freeform 455"/>
            <p:cNvSpPr>
              <a:spLocks/>
            </p:cNvSpPr>
            <p:nvPr/>
          </p:nvSpPr>
          <p:spPr bwMode="auto">
            <a:xfrm>
              <a:off x="4013" y="3143"/>
              <a:ext cx="504" cy="437"/>
            </a:xfrm>
            <a:custGeom>
              <a:avLst/>
              <a:gdLst>
                <a:gd name="T0" fmla="*/ 372 w 504"/>
                <a:gd name="T1" fmla="*/ 182 h 437"/>
                <a:gd name="T2" fmla="*/ 393 w 504"/>
                <a:gd name="T3" fmla="*/ 209 h 437"/>
                <a:gd name="T4" fmla="*/ 412 w 504"/>
                <a:gd name="T5" fmla="*/ 237 h 437"/>
                <a:gd name="T6" fmla="*/ 427 w 504"/>
                <a:gd name="T7" fmla="*/ 265 h 437"/>
                <a:gd name="T8" fmla="*/ 442 w 504"/>
                <a:gd name="T9" fmla="*/ 292 h 437"/>
                <a:gd name="T10" fmla="*/ 461 w 504"/>
                <a:gd name="T11" fmla="*/ 323 h 437"/>
                <a:gd name="T12" fmla="*/ 470 w 504"/>
                <a:gd name="T13" fmla="*/ 351 h 437"/>
                <a:gd name="T14" fmla="*/ 482 w 504"/>
                <a:gd name="T15" fmla="*/ 372 h 437"/>
                <a:gd name="T16" fmla="*/ 495 w 504"/>
                <a:gd name="T17" fmla="*/ 394 h 437"/>
                <a:gd name="T18" fmla="*/ 501 w 504"/>
                <a:gd name="T19" fmla="*/ 409 h 437"/>
                <a:gd name="T20" fmla="*/ 504 w 504"/>
                <a:gd name="T21" fmla="*/ 421 h 437"/>
                <a:gd name="T22" fmla="*/ 501 w 504"/>
                <a:gd name="T23" fmla="*/ 434 h 437"/>
                <a:gd name="T24" fmla="*/ 495 w 504"/>
                <a:gd name="T25" fmla="*/ 437 h 437"/>
                <a:gd name="T26" fmla="*/ 489 w 504"/>
                <a:gd name="T27" fmla="*/ 437 h 437"/>
                <a:gd name="T28" fmla="*/ 470 w 504"/>
                <a:gd name="T29" fmla="*/ 434 h 437"/>
                <a:gd name="T30" fmla="*/ 470 w 504"/>
                <a:gd name="T31" fmla="*/ 434 h 437"/>
                <a:gd name="T32" fmla="*/ 461 w 504"/>
                <a:gd name="T33" fmla="*/ 427 h 437"/>
                <a:gd name="T34" fmla="*/ 439 w 504"/>
                <a:gd name="T35" fmla="*/ 415 h 437"/>
                <a:gd name="T36" fmla="*/ 393 w 504"/>
                <a:gd name="T37" fmla="*/ 394 h 437"/>
                <a:gd name="T38" fmla="*/ 350 w 504"/>
                <a:gd name="T39" fmla="*/ 372 h 437"/>
                <a:gd name="T40" fmla="*/ 295 w 504"/>
                <a:gd name="T41" fmla="*/ 338 h 437"/>
                <a:gd name="T42" fmla="*/ 234 w 504"/>
                <a:gd name="T43" fmla="*/ 305 h 437"/>
                <a:gd name="T44" fmla="*/ 178 w 504"/>
                <a:gd name="T45" fmla="*/ 265 h 437"/>
                <a:gd name="T46" fmla="*/ 126 w 504"/>
                <a:gd name="T47" fmla="*/ 228 h 437"/>
                <a:gd name="T48" fmla="*/ 89 w 504"/>
                <a:gd name="T49" fmla="*/ 182 h 437"/>
                <a:gd name="T50" fmla="*/ 89 w 504"/>
                <a:gd name="T51" fmla="*/ 182 h 437"/>
                <a:gd name="T52" fmla="*/ 68 w 504"/>
                <a:gd name="T53" fmla="*/ 148 h 437"/>
                <a:gd name="T54" fmla="*/ 43 w 504"/>
                <a:gd name="T55" fmla="*/ 117 h 437"/>
                <a:gd name="T56" fmla="*/ 22 w 504"/>
                <a:gd name="T57" fmla="*/ 90 h 437"/>
                <a:gd name="T58" fmla="*/ 13 w 504"/>
                <a:gd name="T59" fmla="*/ 62 h 437"/>
                <a:gd name="T60" fmla="*/ 6 w 504"/>
                <a:gd name="T61" fmla="*/ 43 h 437"/>
                <a:gd name="T62" fmla="*/ 0 w 504"/>
                <a:gd name="T63" fmla="*/ 22 h 437"/>
                <a:gd name="T64" fmla="*/ 6 w 504"/>
                <a:gd name="T65" fmla="*/ 10 h 437"/>
                <a:gd name="T66" fmla="*/ 16 w 504"/>
                <a:gd name="T67" fmla="*/ 7 h 437"/>
                <a:gd name="T68" fmla="*/ 40 w 504"/>
                <a:gd name="T69" fmla="*/ 0 h 437"/>
                <a:gd name="T70" fmla="*/ 68 w 504"/>
                <a:gd name="T71" fmla="*/ 7 h 437"/>
                <a:gd name="T72" fmla="*/ 105 w 504"/>
                <a:gd name="T73" fmla="*/ 16 h 437"/>
                <a:gd name="T74" fmla="*/ 105 w 504"/>
                <a:gd name="T75" fmla="*/ 16 h 437"/>
                <a:gd name="T76" fmla="*/ 206 w 504"/>
                <a:gd name="T77" fmla="*/ 50 h 437"/>
                <a:gd name="T78" fmla="*/ 270 w 504"/>
                <a:gd name="T79" fmla="*/ 77 h 437"/>
                <a:gd name="T80" fmla="*/ 323 w 504"/>
                <a:gd name="T81" fmla="*/ 117 h 437"/>
                <a:gd name="T82" fmla="*/ 372 w 504"/>
                <a:gd name="T83" fmla="*/ 182 h 4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4"/>
                <a:gd name="T127" fmla="*/ 0 h 437"/>
                <a:gd name="T128" fmla="*/ 504 w 504"/>
                <a:gd name="T129" fmla="*/ 437 h 43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4" h="437">
                  <a:moveTo>
                    <a:pt x="372" y="182"/>
                  </a:moveTo>
                  <a:lnTo>
                    <a:pt x="393" y="209"/>
                  </a:lnTo>
                  <a:lnTo>
                    <a:pt x="412" y="237"/>
                  </a:lnTo>
                  <a:lnTo>
                    <a:pt x="427" y="265"/>
                  </a:lnTo>
                  <a:lnTo>
                    <a:pt x="442" y="292"/>
                  </a:lnTo>
                  <a:lnTo>
                    <a:pt x="461" y="323"/>
                  </a:lnTo>
                  <a:lnTo>
                    <a:pt x="470" y="351"/>
                  </a:lnTo>
                  <a:lnTo>
                    <a:pt x="482" y="372"/>
                  </a:lnTo>
                  <a:lnTo>
                    <a:pt x="495" y="394"/>
                  </a:lnTo>
                  <a:lnTo>
                    <a:pt x="501" y="409"/>
                  </a:lnTo>
                  <a:lnTo>
                    <a:pt x="504" y="421"/>
                  </a:lnTo>
                  <a:lnTo>
                    <a:pt x="501" y="434"/>
                  </a:lnTo>
                  <a:lnTo>
                    <a:pt x="495" y="437"/>
                  </a:lnTo>
                  <a:lnTo>
                    <a:pt x="489" y="437"/>
                  </a:lnTo>
                  <a:lnTo>
                    <a:pt x="470" y="434"/>
                  </a:lnTo>
                  <a:lnTo>
                    <a:pt x="461" y="427"/>
                  </a:lnTo>
                  <a:lnTo>
                    <a:pt x="439" y="415"/>
                  </a:lnTo>
                  <a:lnTo>
                    <a:pt x="393" y="394"/>
                  </a:lnTo>
                  <a:lnTo>
                    <a:pt x="350" y="372"/>
                  </a:lnTo>
                  <a:lnTo>
                    <a:pt x="295" y="338"/>
                  </a:lnTo>
                  <a:lnTo>
                    <a:pt x="234" y="305"/>
                  </a:lnTo>
                  <a:lnTo>
                    <a:pt x="178" y="265"/>
                  </a:lnTo>
                  <a:lnTo>
                    <a:pt x="126" y="228"/>
                  </a:lnTo>
                  <a:lnTo>
                    <a:pt x="89" y="182"/>
                  </a:lnTo>
                  <a:lnTo>
                    <a:pt x="68" y="148"/>
                  </a:lnTo>
                  <a:lnTo>
                    <a:pt x="43" y="117"/>
                  </a:lnTo>
                  <a:lnTo>
                    <a:pt x="22" y="90"/>
                  </a:lnTo>
                  <a:lnTo>
                    <a:pt x="13" y="62"/>
                  </a:lnTo>
                  <a:lnTo>
                    <a:pt x="6" y="43"/>
                  </a:lnTo>
                  <a:lnTo>
                    <a:pt x="0" y="22"/>
                  </a:lnTo>
                  <a:lnTo>
                    <a:pt x="6" y="10"/>
                  </a:lnTo>
                  <a:lnTo>
                    <a:pt x="16" y="7"/>
                  </a:lnTo>
                  <a:lnTo>
                    <a:pt x="40" y="0"/>
                  </a:lnTo>
                  <a:lnTo>
                    <a:pt x="68" y="7"/>
                  </a:lnTo>
                  <a:lnTo>
                    <a:pt x="105" y="16"/>
                  </a:lnTo>
                  <a:lnTo>
                    <a:pt x="206" y="50"/>
                  </a:lnTo>
                  <a:lnTo>
                    <a:pt x="270" y="77"/>
                  </a:lnTo>
                  <a:lnTo>
                    <a:pt x="323" y="117"/>
                  </a:lnTo>
                  <a:lnTo>
                    <a:pt x="372" y="182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91" name="Freeform 456"/>
            <p:cNvSpPr>
              <a:spLocks/>
            </p:cNvSpPr>
            <p:nvPr/>
          </p:nvSpPr>
          <p:spPr bwMode="auto">
            <a:xfrm>
              <a:off x="4026" y="3159"/>
              <a:ext cx="457" cy="399"/>
            </a:xfrm>
            <a:custGeom>
              <a:avLst/>
              <a:gdLst>
                <a:gd name="T0" fmla="*/ 343 w 457"/>
                <a:gd name="T1" fmla="*/ 166 h 399"/>
                <a:gd name="T2" fmla="*/ 365 w 457"/>
                <a:gd name="T3" fmla="*/ 193 h 399"/>
                <a:gd name="T4" fmla="*/ 380 w 457"/>
                <a:gd name="T5" fmla="*/ 221 h 399"/>
                <a:gd name="T6" fmla="*/ 399 w 457"/>
                <a:gd name="T7" fmla="*/ 249 h 399"/>
                <a:gd name="T8" fmla="*/ 414 w 457"/>
                <a:gd name="T9" fmla="*/ 276 h 399"/>
                <a:gd name="T10" fmla="*/ 429 w 457"/>
                <a:gd name="T11" fmla="*/ 307 h 399"/>
                <a:gd name="T12" fmla="*/ 442 w 457"/>
                <a:gd name="T13" fmla="*/ 335 h 399"/>
                <a:gd name="T14" fmla="*/ 454 w 457"/>
                <a:gd name="T15" fmla="*/ 356 h 399"/>
                <a:gd name="T16" fmla="*/ 454 w 457"/>
                <a:gd name="T17" fmla="*/ 378 h 399"/>
                <a:gd name="T18" fmla="*/ 457 w 457"/>
                <a:gd name="T19" fmla="*/ 390 h 399"/>
                <a:gd name="T20" fmla="*/ 454 w 457"/>
                <a:gd name="T21" fmla="*/ 399 h 399"/>
                <a:gd name="T22" fmla="*/ 442 w 457"/>
                <a:gd name="T23" fmla="*/ 399 h 399"/>
                <a:gd name="T24" fmla="*/ 426 w 457"/>
                <a:gd name="T25" fmla="*/ 399 h 399"/>
                <a:gd name="T26" fmla="*/ 426 w 457"/>
                <a:gd name="T27" fmla="*/ 399 h 399"/>
                <a:gd name="T28" fmla="*/ 420 w 457"/>
                <a:gd name="T29" fmla="*/ 393 h 399"/>
                <a:gd name="T30" fmla="*/ 393 w 457"/>
                <a:gd name="T31" fmla="*/ 384 h 399"/>
                <a:gd name="T32" fmla="*/ 359 w 457"/>
                <a:gd name="T33" fmla="*/ 362 h 399"/>
                <a:gd name="T34" fmla="*/ 316 w 457"/>
                <a:gd name="T35" fmla="*/ 338 h 399"/>
                <a:gd name="T36" fmla="*/ 264 w 457"/>
                <a:gd name="T37" fmla="*/ 310 h 399"/>
                <a:gd name="T38" fmla="*/ 208 w 457"/>
                <a:gd name="T39" fmla="*/ 276 h 399"/>
                <a:gd name="T40" fmla="*/ 159 w 457"/>
                <a:gd name="T41" fmla="*/ 239 h 399"/>
                <a:gd name="T42" fmla="*/ 113 w 457"/>
                <a:gd name="T43" fmla="*/ 206 h 399"/>
                <a:gd name="T44" fmla="*/ 76 w 457"/>
                <a:gd name="T45" fmla="*/ 166 h 399"/>
                <a:gd name="T46" fmla="*/ 76 w 457"/>
                <a:gd name="T47" fmla="*/ 166 h 399"/>
                <a:gd name="T48" fmla="*/ 55 w 457"/>
                <a:gd name="T49" fmla="*/ 129 h 399"/>
                <a:gd name="T50" fmla="*/ 30 w 457"/>
                <a:gd name="T51" fmla="*/ 101 h 399"/>
                <a:gd name="T52" fmla="*/ 15 w 457"/>
                <a:gd name="T53" fmla="*/ 67 h 399"/>
                <a:gd name="T54" fmla="*/ 3 w 457"/>
                <a:gd name="T55" fmla="*/ 46 h 399"/>
                <a:gd name="T56" fmla="*/ 0 w 457"/>
                <a:gd name="T57" fmla="*/ 27 h 399"/>
                <a:gd name="T58" fmla="*/ 3 w 457"/>
                <a:gd name="T59" fmla="*/ 12 h 399"/>
                <a:gd name="T60" fmla="*/ 9 w 457"/>
                <a:gd name="T61" fmla="*/ 0 h 399"/>
                <a:gd name="T62" fmla="*/ 30 w 457"/>
                <a:gd name="T63" fmla="*/ 0 h 399"/>
                <a:gd name="T64" fmla="*/ 58 w 457"/>
                <a:gd name="T65" fmla="*/ 6 h 399"/>
                <a:gd name="T66" fmla="*/ 92 w 457"/>
                <a:gd name="T67" fmla="*/ 18 h 399"/>
                <a:gd name="T68" fmla="*/ 92 w 457"/>
                <a:gd name="T69" fmla="*/ 18 h 399"/>
                <a:gd name="T70" fmla="*/ 208 w 457"/>
                <a:gd name="T71" fmla="*/ 49 h 399"/>
                <a:gd name="T72" fmla="*/ 282 w 457"/>
                <a:gd name="T73" fmla="*/ 89 h 399"/>
                <a:gd name="T74" fmla="*/ 343 w 457"/>
                <a:gd name="T75" fmla="*/ 166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57"/>
                <a:gd name="T115" fmla="*/ 0 h 399"/>
                <a:gd name="T116" fmla="*/ 457 w 457"/>
                <a:gd name="T117" fmla="*/ 399 h 39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57" h="399">
                  <a:moveTo>
                    <a:pt x="343" y="166"/>
                  </a:moveTo>
                  <a:lnTo>
                    <a:pt x="365" y="193"/>
                  </a:lnTo>
                  <a:lnTo>
                    <a:pt x="380" y="221"/>
                  </a:lnTo>
                  <a:lnTo>
                    <a:pt x="399" y="249"/>
                  </a:lnTo>
                  <a:lnTo>
                    <a:pt x="414" y="276"/>
                  </a:lnTo>
                  <a:lnTo>
                    <a:pt x="429" y="307"/>
                  </a:lnTo>
                  <a:lnTo>
                    <a:pt x="442" y="335"/>
                  </a:lnTo>
                  <a:lnTo>
                    <a:pt x="454" y="356"/>
                  </a:lnTo>
                  <a:lnTo>
                    <a:pt x="454" y="378"/>
                  </a:lnTo>
                  <a:lnTo>
                    <a:pt x="457" y="390"/>
                  </a:lnTo>
                  <a:lnTo>
                    <a:pt x="454" y="399"/>
                  </a:lnTo>
                  <a:lnTo>
                    <a:pt x="442" y="399"/>
                  </a:lnTo>
                  <a:lnTo>
                    <a:pt x="426" y="399"/>
                  </a:lnTo>
                  <a:lnTo>
                    <a:pt x="420" y="393"/>
                  </a:lnTo>
                  <a:lnTo>
                    <a:pt x="393" y="384"/>
                  </a:lnTo>
                  <a:lnTo>
                    <a:pt x="359" y="362"/>
                  </a:lnTo>
                  <a:lnTo>
                    <a:pt x="316" y="338"/>
                  </a:lnTo>
                  <a:lnTo>
                    <a:pt x="264" y="310"/>
                  </a:lnTo>
                  <a:lnTo>
                    <a:pt x="208" y="276"/>
                  </a:lnTo>
                  <a:lnTo>
                    <a:pt x="159" y="239"/>
                  </a:lnTo>
                  <a:lnTo>
                    <a:pt x="113" y="206"/>
                  </a:lnTo>
                  <a:lnTo>
                    <a:pt x="76" y="166"/>
                  </a:lnTo>
                  <a:lnTo>
                    <a:pt x="55" y="129"/>
                  </a:lnTo>
                  <a:lnTo>
                    <a:pt x="30" y="101"/>
                  </a:lnTo>
                  <a:lnTo>
                    <a:pt x="15" y="67"/>
                  </a:lnTo>
                  <a:lnTo>
                    <a:pt x="3" y="46"/>
                  </a:lnTo>
                  <a:lnTo>
                    <a:pt x="0" y="27"/>
                  </a:lnTo>
                  <a:lnTo>
                    <a:pt x="3" y="12"/>
                  </a:lnTo>
                  <a:lnTo>
                    <a:pt x="9" y="0"/>
                  </a:lnTo>
                  <a:lnTo>
                    <a:pt x="30" y="0"/>
                  </a:lnTo>
                  <a:lnTo>
                    <a:pt x="58" y="6"/>
                  </a:lnTo>
                  <a:lnTo>
                    <a:pt x="92" y="18"/>
                  </a:lnTo>
                  <a:lnTo>
                    <a:pt x="208" y="49"/>
                  </a:lnTo>
                  <a:lnTo>
                    <a:pt x="282" y="89"/>
                  </a:lnTo>
                  <a:lnTo>
                    <a:pt x="343" y="166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92" name="Freeform 457"/>
            <p:cNvSpPr>
              <a:spLocks/>
            </p:cNvSpPr>
            <p:nvPr/>
          </p:nvSpPr>
          <p:spPr bwMode="auto">
            <a:xfrm>
              <a:off x="4041" y="3165"/>
              <a:ext cx="411" cy="365"/>
            </a:xfrm>
            <a:custGeom>
              <a:avLst/>
              <a:gdLst>
                <a:gd name="T0" fmla="*/ 310 w 411"/>
                <a:gd name="T1" fmla="*/ 160 h 365"/>
                <a:gd name="T2" fmla="*/ 332 w 411"/>
                <a:gd name="T3" fmla="*/ 184 h 365"/>
                <a:gd name="T4" fmla="*/ 350 w 411"/>
                <a:gd name="T5" fmla="*/ 212 h 365"/>
                <a:gd name="T6" fmla="*/ 365 w 411"/>
                <a:gd name="T7" fmla="*/ 240 h 365"/>
                <a:gd name="T8" fmla="*/ 378 w 411"/>
                <a:gd name="T9" fmla="*/ 267 h 365"/>
                <a:gd name="T10" fmla="*/ 393 w 411"/>
                <a:gd name="T11" fmla="*/ 295 h 365"/>
                <a:gd name="T12" fmla="*/ 399 w 411"/>
                <a:gd name="T13" fmla="*/ 316 h 365"/>
                <a:gd name="T14" fmla="*/ 405 w 411"/>
                <a:gd name="T15" fmla="*/ 338 h 365"/>
                <a:gd name="T16" fmla="*/ 411 w 411"/>
                <a:gd name="T17" fmla="*/ 350 h 365"/>
                <a:gd name="T18" fmla="*/ 405 w 411"/>
                <a:gd name="T19" fmla="*/ 359 h 365"/>
                <a:gd name="T20" fmla="*/ 393 w 411"/>
                <a:gd name="T21" fmla="*/ 365 h 365"/>
                <a:gd name="T22" fmla="*/ 378 w 411"/>
                <a:gd name="T23" fmla="*/ 359 h 365"/>
                <a:gd name="T24" fmla="*/ 378 w 411"/>
                <a:gd name="T25" fmla="*/ 359 h 365"/>
                <a:gd name="T26" fmla="*/ 371 w 411"/>
                <a:gd name="T27" fmla="*/ 356 h 365"/>
                <a:gd name="T28" fmla="*/ 344 w 411"/>
                <a:gd name="T29" fmla="*/ 344 h 365"/>
                <a:gd name="T30" fmla="*/ 304 w 411"/>
                <a:gd name="T31" fmla="*/ 322 h 365"/>
                <a:gd name="T32" fmla="*/ 261 w 411"/>
                <a:gd name="T33" fmla="*/ 295 h 365"/>
                <a:gd name="T34" fmla="*/ 206 w 411"/>
                <a:gd name="T35" fmla="*/ 261 h 365"/>
                <a:gd name="T36" fmla="*/ 160 w 411"/>
                <a:gd name="T37" fmla="*/ 221 h 365"/>
                <a:gd name="T38" fmla="*/ 117 w 411"/>
                <a:gd name="T39" fmla="*/ 184 h 365"/>
                <a:gd name="T40" fmla="*/ 77 w 411"/>
                <a:gd name="T41" fmla="*/ 144 h 365"/>
                <a:gd name="T42" fmla="*/ 77 w 411"/>
                <a:gd name="T43" fmla="*/ 144 h 365"/>
                <a:gd name="T44" fmla="*/ 49 w 411"/>
                <a:gd name="T45" fmla="*/ 111 h 365"/>
                <a:gd name="T46" fmla="*/ 28 w 411"/>
                <a:gd name="T47" fmla="*/ 83 h 365"/>
                <a:gd name="T48" fmla="*/ 12 w 411"/>
                <a:gd name="T49" fmla="*/ 55 h 365"/>
                <a:gd name="T50" fmla="*/ 0 w 411"/>
                <a:gd name="T51" fmla="*/ 34 h 365"/>
                <a:gd name="T52" fmla="*/ 0 w 411"/>
                <a:gd name="T53" fmla="*/ 15 h 365"/>
                <a:gd name="T54" fmla="*/ 6 w 411"/>
                <a:gd name="T55" fmla="*/ 6 h 365"/>
                <a:gd name="T56" fmla="*/ 15 w 411"/>
                <a:gd name="T57" fmla="*/ 0 h 365"/>
                <a:gd name="T58" fmla="*/ 43 w 411"/>
                <a:gd name="T59" fmla="*/ 0 h 365"/>
                <a:gd name="T60" fmla="*/ 77 w 411"/>
                <a:gd name="T61" fmla="*/ 12 h 365"/>
                <a:gd name="T62" fmla="*/ 77 w 411"/>
                <a:gd name="T63" fmla="*/ 12 h 365"/>
                <a:gd name="T64" fmla="*/ 184 w 411"/>
                <a:gd name="T65" fmla="*/ 49 h 365"/>
                <a:gd name="T66" fmla="*/ 249 w 411"/>
                <a:gd name="T67" fmla="*/ 89 h 365"/>
                <a:gd name="T68" fmla="*/ 310 w 411"/>
                <a:gd name="T69" fmla="*/ 160 h 3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11"/>
                <a:gd name="T106" fmla="*/ 0 h 365"/>
                <a:gd name="T107" fmla="*/ 411 w 411"/>
                <a:gd name="T108" fmla="*/ 365 h 36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11" h="365">
                  <a:moveTo>
                    <a:pt x="310" y="160"/>
                  </a:moveTo>
                  <a:lnTo>
                    <a:pt x="332" y="184"/>
                  </a:lnTo>
                  <a:lnTo>
                    <a:pt x="350" y="212"/>
                  </a:lnTo>
                  <a:lnTo>
                    <a:pt x="365" y="240"/>
                  </a:lnTo>
                  <a:lnTo>
                    <a:pt x="378" y="267"/>
                  </a:lnTo>
                  <a:lnTo>
                    <a:pt x="393" y="295"/>
                  </a:lnTo>
                  <a:lnTo>
                    <a:pt x="399" y="316"/>
                  </a:lnTo>
                  <a:lnTo>
                    <a:pt x="405" y="338"/>
                  </a:lnTo>
                  <a:lnTo>
                    <a:pt x="411" y="350"/>
                  </a:lnTo>
                  <a:lnTo>
                    <a:pt x="405" y="359"/>
                  </a:lnTo>
                  <a:lnTo>
                    <a:pt x="393" y="365"/>
                  </a:lnTo>
                  <a:lnTo>
                    <a:pt x="378" y="359"/>
                  </a:lnTo>
                  <a:lnTo>
                    <a:pt x="371" y="356"/>
                  </a:lnTo>
                  <a:lnTo>
                    <a:pt x="344" y="344"/>
                  </a:lnTo>
                  <a:lnTo>
                    <a:pt x="304" y="322"/>
                  </a:lnTo>
                  <a:lnTo>
                    <a:pt x="261" y="295"/>
                  </a:lnTo>
                  <a:lnTo>
                    <a:pt x="206" y="261"/>
                  </a:lnTo>
                  <a:lnTo>
                    <a:pt x="160" y="221"/>
                  </a:lnTo>
                  <a:lnTo>
                    <a:pt x="117" y="184"/>
                  </a:lnTo>
                  <a:lnTo>
                    <a:pt x="77" y="144"/>
                  </a:lnTo>
                  <a:lnTo>
                    <a:pt x="49" y="111"/>
                  </a:lnTo>
                  <a:lnTo>
                    <a:pt x="28" y="83"/>
                  </a:lnTo>
                  <a:lnTo>
                    <a:pt x="12" y="55"/>
                  </a:lnTo>
                  <a:lnTo>
                    <a:pt x="0" y="34"/>
                  </a:lnTo>
                  <a:lnTo>
                    <a:pt x="0" y="15"/>
                  </a:lnTo>
                  <a:lnTo>
                    <a:pt x="6" y="6"/>
                  </a:lnTo>
                  <a:lnTo>
                    <a:pt x="15" y="0"/>
                  </a:lnTo>
                  <a:lnTo>
                    <a:pt x="43" y="0"/>
                  </a:lnTo>
                  <a:lnTo>
                    <a:pt x="77" y="12"/>
                  </a:lnTo>
                  <a:lnTo>
                    <a:pt x="184" y="49"/>
                  </a:lnTo>
                  <a:lnTo>
                    <a:pt x="249" y="89"/>
                  </a:lnTo>
                  <a:lnTo>
                    <a:pt x="310" y="16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93" name="Freeform 458"/>
            <p:cNvSpPr>
              <a:spLocks/>
            </p:cNvSpPr>
            <p:nvPr/>
          </p:nvSpPr>
          <p:spPr bwMode="auto">
            <a:xfrm>
              <a:off x="4056" y="3177"/>
              <a:ext cx="369" cy="320"/>
            </a:xfrm>
            <a:custGeom>
              <a:avLst/>
              <a:gdLst>
                <a:gd name="T0" fmla="*/ 280 w 369"/>
                <a:gd name="T1" fmla="*/ 132 h 320"/>
                <a:gd name="T2" fmla="*/ 301 w 369"/>
                <a:gd name="T3" fmla="*/ 160 h 320"/>
                <a:gd name="T4" fmla="*/ 317 w 369"/>
                <a:gd name="T5" fmla="*/ 194 h 320"/>
                <a:gd name="T6" fmla="*/ 335 w 369"/>
                <a:gd name="T7" fmla="*/ 228 h 320"/>
                <a:gd name="T8" fmla="*/ 344 w 369"/>
                <a:gd name="T9" fmla="*/ 255 h 320"/>
                <a:gd name="T10" fmla="*/ 356 w 369"/>
                <a:gd name="T11" fmla="*/ 283 h 320"/>
                <a:gd name="T12" fmla="*/ 369 w 369"/>
                <a:gd name="T13" fmla="*/ 298 h 320"/>
                <a:gd name="T14" fmla="*/ 369 w 369"/>
                <a:gd name="T15" fmla="*/ 317 h 320"/>
                <a:gd name="T16" fmla="*/ 363 w 369"/>
                <a:gd name="T17" fmla="*/ 320 h 320"/>
                <a:gd name="T18" fmla="*/ 344 w 369"/>
                <a:gd name="T19" fmla="*/ 317 h 320"/>
                <a:gd name="T20" fmla="*/ 344 w 369"/>
                <a:gd name="T21" fmla="*/ 317 h 320"/>
                <a:gd name="T22" fmla="*/ 329 w 369"/>
                <a:gd name="T23" fmla="*/ 304 h 320"/>
                <a:gd name="T24" fmla="*/ 289 w 369"/>
                <a:gd name="T25" fmla="*/ 289 h 320"/>
                <a:gd name="T26" fmla="*/ 234 w 369"/>
                <a:gd name="T27" fmla="*/ 258 h 320"/>
                <a:gd name="T28" fmla="*/ 169 w 369"/>
                <a:gd name="T29" fmla="*/ 221 h 320"/>
                <a:gd name="T30" fmla="*/ 114 w 369"/>
                <a:gd name="T31" fmla="*/ 175 h 320"/>
                <a:gd name="T32" fmla="*/ 62 w 369"/>
                <a:gd name="T33" fmla="*/ 132 h 320"/>
                <a:gd name="T34" fmla="*/ 62 w 369"/>
                <a:gd name="T35" fmla="*/ 132 h 320"/>
                <a:gd name="T36" fmla="*/ 40 w 369"/>
                <a:gd name="T37" fmla="*/ 99 h 320"/>
                <a:gd name="T38" fmla="*/ 19 w 369"/>
                <a:gd name="T39" fmla="*/ 65 h 320"/>
                <a:gd name="T40" fmla="*/ 6 w 369"/>
                <a:gd name="T41" fmla="*/ 43 h 320"/>
                <a:gd name="T42" fmla="*/ 0 w 369"/>
                <a:gd name="T43" fmla="*/ 22 h 320"/>
                <a:gd name="T44" fmla="*/ 0 w 369"/>
                <a:gd name="T45" fmla="*/ 9 h 320"/>
                <a:gd name="T46" fmla="*/ 19 w 369"/>
                <a:gd name="T47" fmla="*/ 0 h 320"/>
                <a:gd name="T48" fmla="*/ 40 w 369"/>
                <a:gd name="T49" fmla="*/ 3 h 320"/>
                <a:gd name="T50" fmla="*/ 80 w 369"/>
                <a:gd name="T51" fmla="*/ 16 h 320"/>
                <a:gd name="T52" fmla="*/ 80 w 369"/>
                <a:gd name="T53" fmla="*/ 16 h 320"/>
                <a:gd name="T54" fmla="*/ 169 w 369"/>
                <a:gd name="T55" fmla="*/ 43 h 320"/>
                <a:gd name="T56" fmla="*/ 224 w 369"/>
                <a:gd name="T57" fmla="*/ 71 h 320"/>
                <a:gd name="T58" fmla="*/ 280 w 369"/>
                <a:gd name="T59" fmla="*/ 132 h 3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9"/>
                <a:gd name="T91" fmla="*/ 0 h 320"/>
                <a:gd name="T92" fmla="*/ 369 w 369"/>
                <a:gd name="T93" fmla="*/ 320 h 32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9" h="320">
                  <a:moveTo>
                    <a:pt x="280" y="132"/>
                  </a:moveTo>
                  <a:lnTo>
                    <a:pt x="301" y="160"/>
                  </a:lnTo>
                  <a:lnTo>
                    <a:pt x="317" y="194"/>
                  </a:lnTo>
                  <a:lnTo>
                    <a:pt x="335" y="228"/>
                  </a:lnTo>
                  <a:lnTo>
                    <a:pt x="344" y="255"/>
                  </a:lnTo>
                  <a:lnTo>
                    <a:pt x="356" y="283"/>
                  </a:lnTo>
                  <a:lnTo>
                    <a:pt x="369" y="298"/>
                  </a:lnTo>
                  <a:lnTo>
                    <a:pt x="369" y="317"/>
                  </a:lnTo>
                  <a:lnTo>
                    <a:pt x="363" y="320"/>
                  </a:lnTo>
                  <a:lnTo>
                    <a:pt x="344" y="317"/>
                  </a:lnTo>
                  <a:lnTo>
                    <a:pt x="329" y="304"/>
                  </a:lnTo>
                  <a:lnTo>
                    <a:pt x="289" y="289"/>
                  </a:lnTo>
                  <a:lnTo>
                    <a:pt x="234" y="258"/>
                  </a:lnTo>
                  <a:lnTo>
                    <a:pt x="169" y="221"/>
                  </a:lnTo>
                  <a:lnTo>
                    <a:pt x="114" y="175"/>
                  </a:lnTo>
                  <a:lnTo>
                    <a:pt x="62" y="132"/>
                  </a:lnTo>
                  <a:lnTo>
                    <a:pt x="40" y="99"/>
                  </a:lnTo>
                  <a:lnTo>
                    <a:pt x="19" y="65"/>
                  </a:lnTo>
                  <a:lnTo>
                    <a:pt x="6" y="43"/>
                  </a:lnTo>
                  <a:lnTo>
                    <a:pt x="0" y="22"/>
                  </a:lnTo>
                  <a:lnTo>
                    <a:pt x="0" y="9"/>
                  </a:lnTo>
                  <a:lnTo>
                    <a:pt x="19" y="0"/>
                  </a:lnTo>
                  <a:lnTo>
                    <a:pt x="40" y="3"/>
                  </a:lnTo>
                  <a:lnTo>
                    <a:pt x="80" y="16"/>
                  </a:lnTo>
                  <a:lnTo>
                    <a:pt x="169" y="43"/>
                  </a:lnTo>
                  <a:lnTo>
                    <a:pt x="224" y="71"/>
                  </a:lnTo>
                  <a:lnTo>
                    <a:pt x="280" y="132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94" name="Freeform 459"/>
            <p:cNvSpPr>
              <a:spLocks/>
            </p:cNvSpPr>
            <p:nvPr/>
          </p:nvSpPr>
          <p:spPr bwMode="auto">
            <a:xfrm>
              <a:off x="4069" y="3180"/>
              <a:ext cx="322" cy="286"/>
            </a:xfrm>
            <a:custGeom>
              <a:avLst/>
              <a:gdLst>
                <a:gd name="T0" fmla="*/ 300 w 322"/>
                <a:gd name="T1" fmla="*/ 280 h 286"/>
                <a:gd name="T2" fmla="*/ 282 w 322"/>
                <a:gd name="T3" fmla="*/ 268 h 286"/>
                <a:gd name="T4" fmla="*/ 233 w 322"/>
                <a:gd name="T5" fmla="*/ 246 h 286"/>
                <a:gd name="T6" fmla="*/ 172 w 322"/>
                <a:gd name="T7" fmla="*/ 212 h 286"/>
                <a:gd name="T8" fmla="*/ 104 w 322"/>
                <a:gd name="T9" fmla="*/ 172 h 286"/>
                <a:gd name="T10" fmla="*/ 49 w 322"/>
                <a:gd name="T11" fmla="*/ 129 h 286"/>
                <a:gd name="T12" fmla="*/ 49 w 322"/>
                <a:gd name="T13" fmla="*/ 129 h 286"/>
                <a:gd name="T14" fmla="*/ 27 w 322"/>
                <a:gd name="T15" fmla="*/ 83 h 286"/>
                <a:gd name="T16" fmla="*/ 6 w 322"/>
                <a:gd name="T17" fmla="*/ 53 h 286"/>
                <a:gd name="T18" fmla="*/ 0 w 322"/>
                <a:gd name="T19" fmla="*/ 25 h 286"/>
                <a:gd name="T20" fmla="*/ 6 w 322"/>
                <a:gd name="T21" fmla="*/ 6 h 286"/>
                <a:gd name="T22" fmla="*/ 27 w 322"/>
                <a:gd name="T23" fmla="*/ 0 h 286"/>
                <a:gd name="T24" fmla="*/ 67 w 322"/>
                <a:gd name="T25" fmla="*/ 13 h 286"/>
                <a:gd name="T26" fmla="*/ 67 w 322"/>
                <a:gd name="T27" fmla="*/ 13 h 286"/>
                <a:gd name="T28" fmla="*/ 144 w 322"/>
                <a:gd name="T29" fmla="*/ 40 h 286"/>
                <a:gd name="T30" fmla="*/ 193 w 322"/>
                <a:gd name="T31" fmla="*/ 74 h 286"/>
                <a:gd name="T32" fmla="*/ 233 w 322"/>
                <a:gd name="T33" fmla="*/ 129 h 286"/>
                <a:gd name="T34" fmla="*/ 233 w 322"/>
                <a:gd name="T35" fmla="*/ 129 h 286"/>
                <a:gd name="T36" fmla="*/ 254 w 322"/>
                <a:gd name="T37" fmla="*/ 151 h 286"/>
                <a:gd name="T38" fmla="*/ 273 w 322"/>
                <a:gd name="T39" fmla="*/ 178 h 286"/>
                <a:gd name="T40" fmla="*/ 288 w 322"/>
                <a:gd name="T41" fmla="*/ 206 h 286"/>
                <a:gd name="T42" fmla="*/ 304 w 322"/>
                <a:gd name="T43" fmla="*/ 228 h 286"/>
                <a:gd name="T44" fmla="*/ 316 w 322"/>
                <a:gd name="T45" fmla="*/ 252 h 286"/>
                <a:gd name="T46" fmla="*/ 322 w 322"/>
                <a:gd name="T47" fmla="*/ 268 h 286"/>
                <a:gd name="T48" fmla="*/ 322 w 322"/>
                <a:gd name="T49" fmla="*/ 280 h 286"/>
                <a:gd name="T50" fmla="*/ 316 w 322"/>
                <a:gd name="T51" fmla="*/ 286 h 286"/>
                <a:gd name="T52" fmla="*/ 300 w 322"/>
                <a:gd name="T53" fmla="*/ 280 h 2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22"/>
                <a:gd name="T82" fmla="*/ 0 h 286"/>
                <a:gd name="T83" fmla="*/ 322 w 322"/>
                <a:gd name="T84" fmla="*/ 286 h 28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22" h="286">
                  <a:moveTo>
                    <a:pt x="300" y="280"/>
                  </a:moveTo>
                  <a:lnTo>
                    <a:pt x="282" y="268"/>
                  </a:lnTo>
                  <a:lnTo>
                    <a:pt x="233" y="246"/>
                  </a:lnTo>
                  <a:lnTo>
                    <a:pt x="172" y="212"/>
                  </a:lnTo>
                  <a:lnTo>
                    <a:pt x="104" y="172"/>
                  </a:lnTo>
                  <a:lnTo>
                    <a:pt x="49" y="129"/>
                  </a:lnTo>
                  <a:lnTo>
                    <a:pt x="27" y="83"/>
                  </a:lnTo>
                  <a:lnTo>
                    <a:pt x="6" y="53"/>
                  </a:lnTo>
                  <a:lnTo>
                    <a:pt x="0" y="25"/>
                  </a:lnTo>
                  <a:lnTo>
                    <a:pt x="6" y="6"/>
                  </a:lnTo>
                  <a:lnTo>
                    <a:pt x="27" y="0"/>
                  </a:lnTo>
                  <a:lnTo>
                    <a:pt x="67" y="13"/>
                  </a:lnTo>
                  <a:lnTo>
                    <a:pt x="144" y="40"/>
                  </a:lnTo>
                  <a:lnTo>
                    <a:pt x="193" y="74"/>
                  </a:lnTo>
                  <a:lnTo>
                    <a:pt x="233" y="129"/>
                  </a:lnTo>
                  <a:lnTo>
                    <a:pt x="254" y="151"/>
                  </a:lnTo>
                  <a:lnTo>
                    <a:pt x="273" y="178"/>
                  </a:lnTo>
                  <a:lnTo>
                    <a:pt x="288" y="206"/>
                  </a:lnTo>
                  <a:lnTo>
                    <a:pt x="304" y="228"/>
                  </a:lnTo>
                  <a:lnTo>
                    <a:pt x="316" y="252"/>
                  </a:lnTo>
                  <a:lnTo>
                    <a:pt x="322" y="268"/>
                  </a:lnTo>
                  <a:lnTo>
                    <a:pt x="322" y="280"/>
                  </a:lnTo>
                  <a:lnTo>
                    <a:pt x="316" y="286"/>
                  </a:lnTo>
                  <a:lnTo>
                    <a:pt x="300" y="2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95" name="Freeform 460"/>
            <p:cNvSpPr>
              <a:spLocks/>
            </p:cNvSpPr>
            <p:nvPr/>
          </p:nvSpPr>
          <p:spPr bwMode="auto">
            <a:xfrm>
              <a:off x="3470" y="1728"/>
              <a:ext cx="420" cy="417"/>
            </a:xfrm>
            <a:custGeom>
              <a:avLst/>
              <a:gdLst>
                <a:gd name="T0" fmla="*/ 132 w 420"/>
                <a:gd name="T1" fmla="*/ 384 h 417"/>
                <a:gd name="T2" fmla="*/ 110 w 420"/>
                <a:gd name="T3" fmla="*/ 399 h 417"/>
                <a:gd name="T4" fmla="*/ 89 w 420"/>
                <a:gd name="T5" fmla="*/ 411 h 417"/>
                <a:gd name="T6" fmla="*/ 67 w 420"/>
                <a:gd name="T7" fmla="*/ 417 h 417"/>
                <a:gd name="T8" fmla="*/ 43 w 420"/>
                <a:gd name="T9" fmla="*/ 411 h 417"/>
                <a:gd name="T10" fmla="*/ 27 w 420"/>
                <a:gd name="T11" fmla="*/ 399 h 417"/>
                <a:gd name="T12" fmla="*/ 9 w 420"/>
                <a:gd name="T13" fmla="*/ 384 h 417"/>
                <a:gd name="T14" fmla="*/ 6 w 420"/>
                <a:gd name="T15" fmla="*/ 359 h 417"/>
                <a:gd name="T16" fmla="*/ 0 w 420"/>
                <a:gd name="T17" fmla="*/ 331 h 417"/>
                <a:gd name="T18" fmla="*/ 0 w 420"/>
                <a:gd name="T19" fmla="*/ 331 h 417"/>
                <a:gd name="T20" fmla="*/ 15 w 420"/>
                <a:gd name="T21" fmla="*/ 255 h 417"/>
                <a:gd name="T22" fmla="*/ 67 w 420"/>
                <a:gd name="T23" fmla="*/ 159 h 417"/>
                <a:gd name="T24" fmla="*/ 199 w 420"/>
                <a:gd name="T25" fmla="*/ 33 h 417"/>
                <a:gd name="T26" fmla="*/ 199 w 420"/>
                <a:gd name="T27" fmla="*/ 33 h 417"/>
                <a:gd name="T28" fmla="*/ 215 w 420"/>
                <a:gd name="T29" fmla="*/ 21 h 417"/>
                <a:gd name="T30" fmla="*/ 248 w 420"/>
                <a:gd name="T31" fmla="*/ 6 h 417"/>
                <a:gd name="T32" fmla="*/ 288 w 420"/>
                <a:gd name="T33" fmla="*/ 0 h 417"/>
                <a:gd name="T34" fmla="*/ 316 w 420"/>
                <a:gd name="T35" fmla="*/ 15 h 417"/>
                <a:gd name="T36" fmla="*/ 316 w 420"/>
                <a:gd name="T37" fmla="*/ 15 h 417"/>
                <a:gd name="T38" fmla="*/ 338 w 420"/>
                <a:gd name="T39" fmla="*/ 49 h 417"/>
                <a:gd name="T40" fmla="*/ 365 w 420"/>
                <a:gd name="T41" fmla="*/ 104 h 417"/>
                <a:gd name="T42" fmla="*/ 393 w 420"/>
                <a:gd name="T43" fmla="*/ 165 h 417"/>
                <a:gd name="T44" fmla="*/ 414 w 420"/>
                <a:gd name="T45" fmla="*/ 233 h 417"/>
                <a:gd name="T46" fmla="*/ 414 w 420"/>
                <a:gd name="T47" fmla="*/ 233 h 417"/>
                <a:gd name="T48" fmla="*/ 420 w 420"/>
                <a:gd name="T49" fmla="*/ 288 h 417"/>
                <a:gd name="T50" fmla="*/ 405 w 420"/>
                <a:gd name="T51" fmla="*/ 316 h 417"/>
                <a:gd name="T52" fmla="*/ 350 w 420"/>
                <a:gd name="T53" fmla="*/ 331 h 417"/>
                <a:gd name="T54" fmla="*/ 350 w 420"/>
                <a:gd name="T55" fmla="*/ 331 h 417"/>
                <a:gd name="T56" fmla="*/ 267 w 420"/>
                <a:gd name="T57" fmla="*/ 331 h 417"/>
                <a:gd name="T58" fmla="*/ 193 w 420"/>
                <a:gd name="T59" fmla="*/ 344 h 417"/>
                <a:gd name="T60" fmla="*/ 132 w 420"/>
                <a:gd name="T61" fmla="*/ 384 h 4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20"/>
                <a:gd name="T94" fmla="*/ 0 h 417"/>
                <a:gd name="T95" fmla="*/ 420 w 420"/>
                <a:gd name="T96" fmla="*/ 417 h 41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20" h="417">
                  <a:moveTo>
                    <a:pt x="132" y="384"/>
                  </a:moveTo>
                  <a:lnTo>
                    <a:pt x="110" y="399"/>
                  </a:lnTo>
                  <a:lnTo>
                    <a:pt x="89" y="411"/>
                  </a:lnTo>
                  <a:lnTo>
                    <a:pt x="67" y="417"/>
                  </a:lnTo>
                  <a:lnTo>
                    <a:pt x="43" y="411"/>
                  </a:lnTo>
                  <a:lnTo>
                    <a:pt x="27" y="399"/>
                  </a:lnTo>
                  <a:lnTo>
                    <a:pt x="9" y="384"/>
                  </a:lnTo>
                  <a:lnTo>
                    <a:pt x="6" y="359"/>
                  </a:lnTo>
                  <a:lnTo>
                    <a:pt x="0" y="331"/>
                  </a:lnTo>
                  <a:lnTo>
                    <a:pt x="15" y="255"/>
                  </a:lnTo>
                  <a:lnTo>
                    <a:pt x="67" y="159"/>
                  </a:lnTo>
                  <a:lnTo>
                    <a:pt x="199" y="33"/>
                  </a:lnTo>
                  <a:lnTo>
                    <a:pt x="215" y="21"/>
                  </a:lnTo>
                  <a:lnTo>
                    <a:pt x="248" y="6"/>
                  </a:lnTo>
                  <a:lnTo>
                    <a:pt x="288" y="0"/>
                  </a:lnTo>
                  <a:lnTo>
                    <a:pt x="316" y="15"/>
                  </a:lnTo>
                  <a:lnTo>
                    <a:pt x="338" y="49"/>
                  </a:lnTo>
                  <a:lnTo>
                    <a:pt x="365" y="104"/>
                  </a:lnTo>
                  <a:lnTo>
                    <a:pt x="393" y="165"/>
                  </a:lnTo>
                  <a:lnTo>
                    <a:pt x="414" y="233"/>
                  </a:lnTo>
                  <a:lnTo>
                    <a:pt x="420" y="288"/>
                  </a:lnTo>
                  <a:lnTo>
                    <a:pt x="405" y="316"/>
                  </a:lnTo>
                  <a:lnTo>
                    <a:pt x="350" y="331"/>
                  </a:lnTo>
                  <a:lnTo>
                    <a:pt x="267" y="331"/>
                  </a:lnTo>
                  <a:lnTo>
                    <a:pt x="193" y="344"/>
                  </a:lnTo>
                  <a:lnTo>
                    <a:pt x="132" y="384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96" name="Freeform 461"/>
            <p:cNvSpPr>
              <a:spLocks/>
            </p:cNvSpPr>
            <p:nvPr/>
          </p:nvSpPr>
          <p:spPr bwMode="auto">
            <a:xfrm>
              <a:off x="3485" y="1728"/>
              <a:ext cx="396" cy="390"/>
            </a:xfrm>
            <a:custGeom>
              <a:avLst/>
              <a:gdLst>
                <a:gd name="T0" fmla="*/ 117 w 396"/>
                <a:gd name="T1" fmla="*/ 365 h 390"/>
                <a:gd name="T2" fmla="*/ 95 w 396"/>
                <a:gd name="T3" fmla="*/ 384 h 390"/>
                <a:gd name="T4" fmla="*/ 74 w 396"/>
                <a:gd name="T5" fmla="*/ 390 h 390"/>
                <a:gd name="T6" fmla="*/ 46 w 396"/>
                <a:gd name="T7" fmla="*/ 384 h 390"/>
                <a:gd name="T8" fmla="*/ 25 w 396"/>
                <a:gd name="T9" fmla="*/ 365 h 390"/>
                <a:gd name="T10" fmla="*/ 6 w 396"/>
                <a:gd name="T11" fmla="*/ 344 h 390"/>
                <a:gd name="T12" fmla="*/ 0 w 396"/>
                <a:gd name="T13" fmla="*/ 316 h 390"/>
                <a:gd name="T14" fmla="*/ 0 w 396"/>
                <a:gd name="T15" fmla="*/ 316 h 390"/>
                <a:gd name="T16" fmla="*/ 19 w 396"/>
                <a:gd name="T17" fmla="*/ 239 h 390"/>
                <a:gd name="T18" fmla="*/ 68 w 396"/>
                <a:gd name="T19" fmla="*/ 150 h 390"/>
                <a:gd name="T20" fmla="*/ 184 w 396"/>
                <a:gd name="T21" fmla="*/ 33 h 390"/>
                <a:gd name="T22" fmla="*/ 184 w 396"/>
                <a:gd name="T23" fmla="*/ 33 h 390"/>
                <a:gd name="T24" fmla="*/ 200 w 396"/>
                <a:gd name="T25" fmla="*/ 21 h 390"/>
                <a:gd name="T26" fmla="*/ 233 w 396"/>
                <a:gd name="T27" fmla="*/ 6 h 390"/>
                <a:gd name="T28" fmla="*/ 273 w 396"/>
                <a:gd name="T29" fmla="*/ 0 h 390"/>
                <a:gd name="T30" fmla="*/ 301 w 396"/>
                <a:gd name="T31" fmla="*/ 15 h 390"/>
                <a:gd name="T32" fmla="*/ 301 w 396"/>
                <a:gd name="T33" fmla="*/ 15 h 390"/>
                <a:gd name="T34" fmla="*/ 323 w 396"/>
                <a:gd name="T35" fmla="*/ 49 h 390"/>
                <a:gd name="T36" fmla="*/ 344 w 396"/>
                <a:gd name="T37" fmla="*/ 101 h 390"/>
                <a:gd name="T38" fmla="*/ 369 w 396"/>
                <a:gd name="T39" fmla="*/ 156 h 390"/>
                <a:gd name="T40" fmla="*/ 384 w 396"/>
                <a:gd name="T41" fmla="*/ 218 h 390"/>
                <a:gd name="T42" fmla="*/ 384 w 396"/>
                <a:gd name="T43" fmla="*/ 218 h 390"/>
                <a:gd name="T44" fmla="*/ 396 w 396"/>
                <a:gd name="T45" fmla="*/ 273 h 390"/>
                <a:gd name="T46" fmla="*/ 378 w 396"/>
                <a:gd name="T47" fmla="*/ 301 h 390"/>
                <a:gd name="T48" fmla="*/ 316 w 396"/>
                <a:gd name="T49" fmla="*/ 316 h 390"/>
                <a:gd name="T50" fmla="*/ 316 w 396"/>
                <a:gd name="T51" fmla="*/ 316 h 390"/>
                <a:gd name="T52" fmla="*/ 252 w 396"/>
                <a:gd name="T53" fmla="*/ 316 h 390"/>
                <a:gd name="T54" fmla="*/ 178 w 396"/>
                <a:gd name="T55" fmla="*/ 328 h 390"/>
                <a:gd name="T56" fmla="*/ 117 w 396"/>
                <a:gd name="T57" fmla="*/ 365 h 3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96"/>
                <a:gd name="T88" fmla="*/ 0 h 390"/>
                <a:gd name="T89" fmla="*/ 396 w 396"/>
                <a:gd name="T90" fmla="*/ 390 h 39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96" h="390">
                  <a:moveTo>
                    <a:pt x="117" y="365"/>
                  </a:moveTo>
                  <a:lnTo>
                    <a:pt x="95" y="384"/>
                  </a:lnTo>
                  <a:lnTo>
                    <a:pt x="74" y="390"/>
                  </a:lnTo>
                  <a:lnTo>
                    <a:pt x="46" y="384"/>
                  </a:lnTo>
                  <a:lnTo>
                    <a:pt x="25" y="365"/>
                  </a:lnTo>
                  <a:lnTo>
                    <a:pt x="6" y="344"/>
                  </a:lnTo>
                  <a:lnTo>
                    <a:pt x="0" y="316"/>
                  </a:lnTo>
                  <a:lnTo>
                    <a:pt x="19" y="239"/>
                  </a:lnTo>
                  <a:lnTo>
                    <a:pt x="68" y="150"/>
                  </a:lnTo>
                  <a:lnTo>
                    <a:pt x="184" y="33"/>
                  </a:lnTo>
                  <a:lnTo>
                    <a:pt x="200" y="21"/>
                  </a:lnTo>
                  <a:lnTo>
                    <a:pt x="233" y="6"/>
                  </a:lnTo>
                  <a:lnTo>
                    <a:pt x="273" y="0"/>
                  </a:lnTo>
                  <a:lnTo>
                    <a:pt x="301" y="15"/>
                  </a:lnTo>
                  <a:lnTo>
                    <a:pt x="323" y="49"/>
                  </a:lnTo>
                  <a:lnTo>
                    <a:pt x="344" y="101"/>
                  </a:lnTo>
                  <a:lnTo>
                    <a:pt x="369" y="156"/>
                  </a:lnTo>
                  <a:lnTo>
                    <a:pt x="384" y="218"/>
                  </a:lnTo>
                  <a:lnTo>
                    <a:pt x="396" y="273"/>
                  </a:lnTo>
                  <a:lnTo>
                    <a:pt x="378" y="301"/>
                  </a:lnTo>
                  <a:lnTo>
                    <a:pt x="316" y="316"/>
                  </a:lnTo>
                  <a:lnTo>
                    <a:pt x="252" y="316"/>
                  </a:lnTo>
                  <a:lnTo>
                    <a:pt x="178" y="328"/>
                  </a:lnTo>
                  <a:lnTo>
                    <a:pt x="117" y="365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97" name="Freeform 462"/>
            <p:cNvSpPr>
              <a:spLocks/>
            </p:cNvSpPr>
            <p:nvPr/>
          </p:nvSpPr>
          <p:spPr bwMode="auto">
            <a:xfrm>
              <a:off x="3504" y="1728"/>
              <a:ext cx="365" cy="359"/>
            </a:xfrm>
            <a:custGeom>
              <a:avLst/>
              <a:gdLst>
                <a:gd name="T0" fmla="*/ 116 w 365"/>
                <a:gd name="T1" fmla="*/ 331 h 359"/>
                <a:gd name="T2" fmla="*/ 98 w 365"/>
                <a:gd name="T3" fmla="*/ 350 h 359"/>
                <a:gd name="T4" fmla="*/ 76 w 365"/>
                <a:gd name="T5" fmla="*/ 359 h 359"/>
                <a:gd name="T6" fmla="*/ 55 w 365"/>
                <a:gd name="T7" fmla="*/ 359 h 359"/>
                <a:gd name="T8" fmla="*/ 33 w 365"/>
                <a:gd name="T9" fmla="*/ 350 h 359"/>
                <a:gd name="T10" fmla="*/ 15 w 365"/>
                <a:gd name="T11" fmla="*/ 337 h 359"/>
                <a:gd name="T12" fmla="*/ 6 w 365"/>
                <a:gd name="T13" fmla="*/ 322 h 359"/>
                <a:gd name="T14" fmla="*/ 0 w 365"/>
                <a:gd name="T15" fmla="*/ 301 h 359"/>
                <a:gd name="T16" fmla="*/ 0 w 365"/>
                <a:gd name="T17" fmla="*/ 301 h 359"/>
                <a:gd name="T18" fmla="*/ 15 w 365"/>
                <a:gd name="T19" fmla="*/ 227 h 359"/>
                <a:gd name="T20" fmla="*/ 61 w 365"/>
                <a:gd name="T21" fmla="*/ 138 h 359"/>
                <a:gd name="T22" fmla="*/ 165 w 365"/>
                <a:gd name="T23" fmla="*/ 33 h 359"/>
                <a:gd name="T24" fmla="*/ 165 w 365"/>
                <a:gd name="T25" fmla="*/ 33 h 359"/>
                <a:gd name="T26" fmla="*/ 181 w 365"/>
                <a:gd name="T27" fmla="*/ 21 h 359"/>
                <a:gd name="T28" fmla="*/ 214 w 365"/>
                <a:gd name="T29" fmla="*/ 12 h 359"/>
                <a:gd name="T30" fmla="*/ 254 w 365"/>
                <a:gd name="T31" fmla="*/ 0 h 359"/>
                <a:gd name="T32" fmla="*/ 282 w 365"/>
                <a:gd name="T33" fmla="*/ 15 h 359"/>
                <a:gd name="T34" fmla="*/ 282 w 365"/>
                <a:gd name="T35" fmla="*/ 15 h 359"/>
                <a:gd name="T36" fmla="*/ 304 w 365"/>
                <a:gd name="T37" fmla="*/ 61 h 359"/>
                <a:gd name="T38" fmla="*/ 331 w 365"/>
                <a:gd name="T39" fmla="*/ 129 h 359"/>
                <a:gd name="T40" fmla="*/ 350 w 365"/>
                <a:gd name="T41" fmla="*/ 199 h 359"/>
                <a:gd name="T42" fmla="*/ 350 w 365"/>
                <a:gd name="T43" fmla="*/ 199 h 359"/>
                <a:gd name="T44" fmla="*/ 365 w 365"/>
                <a:gd name="T45" fmla="*/ 248 h 359"/>
                <a:gd name="T46" fmla="*/ 350 w 365"/>
                <a:gd name="T47" fmla="*/ 276 h 359"/>
                <a:gd name="T48" fmla="*/ 297 w 365"/>
                <a:gd name="T49" fmla="*/ 282 h 359"/>
                <a:gd name="T50" fmla="*/ 297 w 365"/>
                <a:gd name="T51" fmla="*/ 282 h 359"/>
                <a:gd name="T52" fmla="*/ 233 w 365"/>
                <a:gd name="T53" fmla="*/ 288 h 359"/>
                <a:gd name="T54" fmla="*/ 171 w 365"/>
                <a:gd name="T55" fmla="*/ 301 h 359"/>
                <a:gd name="T56" fmla="*/ 116 w 365"/>
                <a:gd name="T57" fmla="*/ 331 h 3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5"/>
                <a:gd name="T88" fmla="*/ 0 h 359"/>
                <a:gd name="T89" fmla="*/ 365 w 365"/>
                <a:gd name="T90" fmla="*/ 359 h 35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5" h="359">
                  <a:moveTo>
                    <a:pt x="116" y="331"/>
                  </a:moveTo>
                  <a:lnTo>
                    <a:pt x="98" y="350"/>
                  </a:lnTo>
                  <a:lnTo>
                    <a:pt x="76" y="359"/>
                  </a:lnTo>
                  <a:lnTo>
                    <a:pt x="55" y="359"/>
                  </a:lnTo>
                  <a:lnTo>
                    <a:pt x="33" y="350"/>
                  </a:lnTo>
                  <a:lnTo>
                    <a:pt x="15" y="337"/>
                  </a:lnTo>
                  <a:lnTo>
                    <a:pt x="6" y="322"/>
                  </a:lnTo>
                  <a:lnTo>
                    <a:pt x="0" y="301"/>
                  </a:lnTo>
                  <a:lnTo>
                    <a:pt x="15" y="227"/>
                  </a:lnTo>
                  <a:lnTo>
                    <a:pt x="61" y="138"/>
                  </a:lnTo>
                  <a:lnTo>
                    <a:pt x="165" y="33"/>
                  </a:lnTo>
                  <a:lnTo>
                    <a:pt x="181" y="21"/>
                  </a:lnTo>
                  <a:lnTo>
                    <a:pt x="214" y="12"/>
                  </a:lnTo>
                  <a:lnTo>
                    <a:pt x="254" y="0"/>
                  </a:lnTo>
                  <a:lnTo>
                    <a:pt x="282" y="15"/>
                  </a:lnTo>
                  <a:lnTo>
                    <a:pt x="304" y="61"/>
                  </a:lnTo>
                  <a:lnTo>
                    <a:pt x="331" y="129"/>
                  </a:lnTo>
                  <a:lnTo>
                    <a:pt x="350" y="199"/>
                  </a:lnTo>
                  <a:lnTo>
                    <a:pt x="365" y="248"/>
                  </a:lnTo>
                  <a:lnTo>
                    <a:pt x="350" y="276"/>
                  </a:lnTo>
                  <a:lnTo>
                    <a:pt x="297" y="282"/>
                  </a:lnTo>
                  <a:lnTo>
                    <a:pt x="233" y="288"/>
                  </a:lnTo>
                  <a:lnTo>
                    <a:pt x="171" y="301"/>
                  </a:lnTo>
                  <a:lnTo>
                    <a:pt x="116" y="33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98" name="Freeform 463"/>
            <p:cNvSpPr>
              <a:spLocks/>
            </p:cNvSpPr>
            <p:nvPr/>
          </p:nvSpPr>
          <p:spPr bwMode="auto">
            <a:xfrm>
              <a:off x="3537" y="1734"/>
              <a:ext cx="326" cy="325"/>
            </a:xfrm>
            <a:custGeom>
              <a:avLst/>
              <a:gdLst>
                <a:gd name="T0" fmla="*/ 99 w 326"/>
                <a:gd name="T1" fmla="*/ 310 h 325"/>
                <a:gd name="T2" fmla="*/ 71 w 326"/>
                <a:gd name="T3" fmla="*/ 325 h 325"/>
                <a:gd name="T4" fmla="*/ 43 w 326"/>
                <a:gd name="T5" fmla="*/ 325 h 325"/>
                <a:gd name="T6" fmla="*/ 22 w 326"/>
                <a:gd name="T7" fmla="*/ 316 h 325"/>
                <a:gd name="T8" fmla="*/ 3 w 326"/>
                <a:gd name="T9" fmla="*/ 295 h 325"/>
                <a:gd name="T10" fmla="*/ 0 w 326"/>
                <a:gd name="T11" fmla="*/ 261 h 325"/>
                <a:gd name="T12" fmla="*/ 0 w 326"/>
                <a:gd name="T13" fmla="*/ 261 h 325"/>
                <a:gd name="T14" fmla="*/ 10 w 326"/>
                <a:gd name="T15" fmla="*/ 199 h 325"/>
                <a:gd name="T16" fmla="*/ 49 w 326"/>
                <a:gd name="T17" fmla="*/ 126 h 325"/>
                <a:gd name="T18" fmla="*/ 148 w 326"/>
                <a:gd name="T19" fmla="*/ 27 h 325"/>
                <a:gd name="T20" fmla="*/ 148 w 326"/>
                <a:gd name="T21" fmla="*/ 27 h 325"/>
                <a:gd name="T22" fmla="*/ 172 w 326"/>
                <a:gd name="T23" fmla="*/ 15 h 325"/>
                <a:gd name="T24" fmla="*/ 203 w 326"/>
                <a:gd name="T25" fmla="*/ 0 h 325"/>
                <a:gd name="T26" fmla="*/ 231 w 326"/>
                <a:gd name="T27" fmla="*/ 9 h 325"/>
                <a:gd name="T28" fmla="*/ 231 w 326"/>
                <a:gd name="T29" fmla="*/ 9 h 325"/>
                <a:gd name="T30" fmla="*/ 255 w 326"/>
                <a:gd name="T31" fmla="*/ 37 h 325"/>
                <a:gd name="T32" fmla="*/ 283 w 326"/>
                <a:gd name="T33" fmla="*/ 83 h 325"/>
                <a:gd name="T34" fmla="*/ 298 w 326"/>
                <a:gd name="T35" fmla="*/ 132 h 325"/>
                <a:gd name="T36" fmla="*/ 317 w 326"/>
                <a:gd name="T37" fmla="*/ 178 h 325"/>
                <a:gd name="T38" fmla="*/ 317 w 326"/>
                <a:gd name="T39" fmla="*/ 178 h 325"/>
                <a:gd name="T40" fmla="*/ 326 w 326"/>
                <a:gd name="T41" fmla="*/ 227 h 325"/>
                <a:gd name="T42" fmla="*/ 310 w 326"/>
                <a:gd name="T43" fmla="*/ 249 h 325"/>
                <a:gd name="T44" fmla="*/ 264 w 326"/>
                <a:gd name="T45" fmla="*/ 261 h 325"/>
                <a:gd name="T46" fmla="*/ 264 w 326"/>
                <a:gd name="T47" fmla="*/ 261 h 325"/>
                <a:gd name="T48" fmla="*/ 203 w 326"/>
                <a:gd name="T49" fmla="*/ 261 h 325"/>
                <a:gd name="T50" fmla="*/ 145 w 326"/>
                <a:gd name="T51" fmla="*/ 276 h 325"/>
                <a:gd name="T52" fmla="*/ 99 w 326"/>
                <a:gd name="T53" fmla="*/ 310 h 3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26"/>
                <a:gd name="T82" fmla="*/ 0 h 325"/>
                <a:gd name="T83" fmla="*/ 326 w 326"/>
                <a:gd name="T84" fmla="*/ 325 h 32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26" h="325">
                  <a:moveTo>
                    <a:pt x="99" y="310"/>
                  </a:moveTo>
                  <a:lnTo>
                    <a:pt x="71" y="325"/>
                  </a:lnTo>
                  <a:lnTo>
                    <a:pt x="43" y="325"/>
                  </a:lnTo>
                  <a:lnTo>
                    <a:pt x="22" y="316"/>
                  </a:lnTo>
                  <a:lnTo>
                    <a:pt x="3" y="295"/>
                  </a:lnTo>
                  <a:lnTo>
                    <a:pt x="0" y="261"/>
                  </a:lnTo>
                  <a:lnTo>
                    <a:pt x="10" y="199"/>
                  </a:lnTo>
                  <a:lnTo>
                    <a:pt x="49" y="126"/>
                  </a:lnTo>
                  <a:lnTo>
                    <a:pt x="148" y="27"/>
                  </a:lnTo>
                  <a:lnTo>
                    <a:pt x="172" y="15"/>
                  </a:lnTo>
                  <a:lnTo>
                    <a:pt x="203" y="0"/>
                  </a:lnTo>
                  <a:lnTo>
                    <a:pt x="231" y="9"/>
                  </a:lnTo>
                  <a:lnTo>
                    <a:pt x="255" y="37"/>
                  </a:lnTo>
                  <a:lnTo>
                    <a:pt x="283" y="83"/>
                  </a:lnTo>
                  <a:lnTo>
                    <a:pt x="298" y="132"/>
                  </a:lnTo>
                  <a:lnTo>
                    <a:pt x="317" y="178"/>
                  </a:lnTo>
                  <a:lnTo>
                    <a:pt x="326" y="227"/>
                  </a:lnTo>
                  <a:lnTo>
                    <a:pt x="310" y="249"/>
                  </a:lnTo>
                  <a:lnTo>
                    <a:pt x="264" y="261"/>
                  </a:lnTo>
                  <a:lnTo>
                    <a:pt x="203" y="261"/>
                  </a:lnTo>
                  <a:lnTo>
                    <a:pt x="145" y="276"/>
                  </a:lnTo>
                  <a:lnTo>
                    <a:pt x="99" y="310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199" name="Freeform 464"/>
            <p:cNvSpPr>
              <a:spLocks/>
            </p:cNvSpPr>
            <p:nvPr/>
          </p:nvSpPr>
          <p:spPr bwMode="auto">
            <a:xfrm>
              <a:off x="3553" y="1734"/>
              <a:ext cx="294" cy="298"/>
            </a:xfrm>
            <a:custGeom>
              <a:avLst/>
              <a:gdLst>
                <a:gd name="T0" fmla="*/ 132 w 294"/>
                <a:gd name="T1" fmla="*/ 27 h 298"/>
                <a:gd name="T2" fmla="*/ 156 w 294"/>
                <a:gd name="T3" fmla="*/ 15 h 298"/>
                <a:gd name="T4" fmla="*/ 187 w 294"/>
                <a:gd name="T5" fmla="*/ 0 h 298"/>
                <a:gd name="T6" fmla="*/ 215 w 294"/>
                <a:gd name="T7" fmla="*/ 9 h 298"/>
                <a:gd name="T8" fmla="*/ 215 w 294"/>
                <a:gd name="T9" fmla="*/ 9 h 298"/>
                <a:gd name="T10" fmla="*/ 242 w 294"/>
                <a:gd name="T11" fmla="*/ 49 h 298"/>
                <a:gd name="T12" fmla="*/ 267 w 294"/>
                <a:gd name="T13" fmla="*/ 104 h 298"/>
                <a:gd name="T14" fmla="*/ 282 w 294"/>
                <a:gd name="T15" fmla="*/ 159 h 298"/>
                <a:gd name="T16" fmla="*/ 282 w 294"/>
                <a:gd name="T17" fmla="*/ 159 h 298"/>
                <a:gd name="T18" fmla="*/ 294 w 294"/>
                <a:gd name="T19" fmla="*/ 206 h 298"/>
                <a:gd name="T20" fmla="*/ 288 w 294"/>
                <a:gd name="T21" fmla="*/ 227 h 298"/>
                <a:gd name="T22" fmla="*/ 248 w 294"/>
                <a:gd name="T23" fmla="*/ 242 h 298"/>
                <a:gd name="T24" fmla="*/ 248 w 294"/>
                <a:gd name="T25" fmla="*/ 242 h 298"/>
                <a:gd name="T26" fmla="*/ 187 w 294"/>
                <a:gd name="T27" fmla="*/ 242 h 298"/>
                <a:gd name="T28" fmla="*/ 132 w 294"/>
                <a:gd name="T29" fmla="*/ 249 h 298"/>
                <a:gd name="T30" fmla="*/ 83 w 294"/>
                <a:gd name="T31" fmla="*/ 276 h 298"/>
                <a:gd name="T32" fmla="*/ 83 w 294"/>
                <a:gd name="T33" fmla="*/ 276 h 298"/>
                <a:gd name="T34" fmla="*/ 67 w 294"/>
                <a:gd name="T35" fmla="*/ 295 h 298"/>
                <a:gd name="T36" fmla="*/ 43 w 294"/>
                <a:gd name="T37" fmla="*/ 298 h 298"/>
                <a:gd name="T38" fmla="*/ 21 w 294"/>
                <a:gd name="T39" fmla="*/ 288 h 298"/>
                <a:gd name="T40" fmla="*/ 6 w 294"/>
                <a:gd name="T41" fmla="*/ 270 h 298"/>
                <a:gd name="T42" fmla="*/ 0 w 294"/>
                <a:gd name="T43" fmla="*/ 242 h 298"/>
                <a:gd name="T44" fmla="*/ 0 w 294"/>
                <a:gd name="T45" fmla="*/ 242 h 298"/>
                <a:gd name="T46" fmla="*/ 12 w 294"/>
                <a:gd name="T47" fmla="*/ 187 h 298"/>
                <a:gd name="T48" fmla="*/ 43 w 294"/>
                <a:gd name="T49" fmla="*/ 116 h 298"/>
                <a:gd name="T50" fmla="*/ 132 w 294"/>
                <a:gd name="T51" fmla="*/ 27 h 29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94"/>
                <a:gd name="T79" fmla="*/ 0 h 298"/>
                <a:gd name="T80" fmla="*/ 294 w 294"/>
                <a:gd name="T81" fmla="*/ 298 h 29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94" h="298">
                  <a:moveTo>
                    <a:pt x="132" y="27"/>
                  </a:moveTo>
                  <a:lnTo>
                    <a:pt x="156" y="15"/>
                  </a:lnTo>
                  <a:lnTo>
                    <a:pt x="187" y="0"/>
                  </a:lnTo>
                  <a:lnTo>
                    <a:pt x="215" y="9"/>
                  </a:lnTo>
                  <a:lnTo>
                    <a:pt x="242" y="49"/>
                  </a:lnTo>
                  <a:lnTo>
                    <a:pt x="267" y="104"/>
                  </a:lnTo>
                  <a:lnTo>
                    <a:pt x="282" y="159"/>
                  </a:lnTo>
                  <a:lnTo>
                    <a:pt x="294" y="206"/>
                  </a:lnTo>
                  <a:lnTo>
                    <a:pt x="288" y="227"/>
                  </a:lnTo>
                  <a:lnTo>
                    <a:pt x="248" y="242"/>
                  </a:lnTo>
                  <a:lnTo>
                    <a:pt x="187" y="242"/>
                  </a:lnTo>
                  <a:lnTo>
                    <a:pt x="132" y="249"/>
                  </a:lnTo>
                  <a:lnTo>
                    <a:pt x="83" y="276"/>
                  </a:lnTo>
                  <a:lnTo>
                    <a:pt x="67" y="295"/>
                  </a:lnTo>
                  <a:lnTo>
                    <a:pt x="43" y="298"/>
                  </a:lnTo>
                  <a:lnTo>
                    <a:pt x="21" y="288"/>
                  </a:lnTo>
                  <a:lnTo>
                    <a:pt x="6" y="270"/>
                  </a:lnTo>
                  <a:lnTo>
                    <a:pt x="0" y="242"/>
                  </a:lnTo>
                  <a:lnTo>
                    <a:pt x="12" y="187"/>
                  </a:lnTo>
                  <a:lnTo>
                    <a:pt x="43" y="116"/>
                  </a:lnTo>
                  <a:lnTo>
                    <a:pt x="132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00" name="Freeform 465"/>
            <p:cNvSpPr>
              <a:spLocks/>
            </p:cNvSpPr>
            <p:nvPr/>
          </p:nvSpPr>
          <p:spPr bwMode="auto">
            <a:xfrm>
              <a:off x="4400" y="2698"/>
              <a:ext cx="89" cy="178"/>
            </a:xfrm>
            <a:custGeom>
              <a:avLst/>
              <a:gdLst>
                <a:gd name="T0" fmla="*/ 19 w 89"/>
                <a:gd name="T1" fmla="*/ 178 h 178"/>
                <a:gd name="T2" fmla="*/ 12 w 89"/>
                <a:gd name="T3" fmla="*/ 166 h 178"/>
                <a:gd name="T4" fmla="*/ 6 w 89"/>
                <a:gd name="T5" fmla="*/ 157 h 178"/>
                <a:gd name="T6" fmla="*/ 0 w 89"/>
                <a:gd name="T7" fmla="*/ 144 h 178"/>
                <a:gd name="T8" fmla="*/ 0 w 89"/>
                <a:gd name="T9" fmla="*/ 144 h 178"/>
                <a:gd name="T10" fmla="*/ 0 w 89"/>
                <a:gd name="T11" fmla="*/ 117 h 178"/>
                <a:gd name="T12" fmla="*/ 0 w 89"/>
                <a:gd name="T13" fmla="*/ 95 h 178"/>
                <a:gd name="T14" fmla="*/ 0 w 89"/>
                <a:gd name="T15" fmla="*/ 77 h 178"/>
                <a:gd name="T16" fmla="*/ 0 w 89"/>
                <a:gd name="T17" fmla="*/ 77 h 178"/>
                <a:gd name="T18" fmla="*/ 6 w 89"/>
                <a:gd name="T19" fmla="*/ 49 h 178"/>
                <a:gd name="T20" fmla="*/ 25 w 89"/>
                <a:gd name="T21" fmla="*/ 28 h 178"/>
                <a:gd name="T22" fmla="*/ 34 w 89"/>
                <a:gd name="T23" fmla="*/ 12 h 178"/>
                <a:gd name="T24" fmla="*/ 34 w 89"/>
                <a:gd name="T25" fmla="*/ 12 h 178"/>
                <a:gd name="T26" fmla="*/ 46 w 89"/>
                <a:gd name="T27" fmla="*/ 6 h 178"/>
                <a:gd name="T28" fmla="*/ 62 w 89"/>
                <a:gd name="T29" fmla="*/ 0 h 178"/>
                <a:gd name="T30" fmla="*/ 83 w 89"/>
                <a:gd name="T31" fmla="*/ 12 h 178"/>
                <a:gd name="T32" fmla="*/ 83 w 89"/>
                <a:gd name="T33" fmla="*/ 12 h 178"/>
                <a:gd name="T34" fmla="*/ 89 w 89"/>
                <a:gd name="T35" fmla="*/ 55 h 178"/>
                <a:gd name="T36" fmla="*/ 80 w 89"/>
                <a:gd name="T37" fmla="*/ 135 h 178"/>
                <a:gd name="T38" fmla="*/ 68 w 89"/>
                <a:gd name="T39" fmla="*/ 178 h 178"/>
                <a:gd name="T40" fmla="*/ 68 w 89"/>
                <a:gd name="T41" fmla="*/ 178 h 178"/>
                <a:gd name="T42" fmla="*/ 55 w 89"/>
                <a:gd name="T43" fmla="*/ 178 h 178"/>
                <a:gd name="T44" fmla="*/ 40 w 89"/>
                <a:gd name="T45" fmla="*/ 178 h 178"/>
                <a:gd name="T46" fmla="*/ 19 w 89"/>
                <a:gd name="T47" fmla="*/ 178 h 178"/>
                <a:gd name="T48" fmla="*/ 19 w 89"/>
                <a:gd name="T49" fmla="*/ 178 h 178"/>
                <a:gd name="T50" fmla="*/ 19 w 89"/>
                <a:gd name="T51" fmla="*/ 178 h 178"/>
                <a:gd name="T52" fmla="*/ 19 w 89"/>
                <a:gd name="T53" fmla="*/ 178 h 178"/>
                <a:gd name="T54" fmla="*/ 19 w 89"/>
                <a:gd name="T55" fmla="*/ 178 h 17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9"/>
                <a:gd name="T85" fmla="*/ 0 h 178"/>
                <a:gd name="T86" fmla="*/ 89 w 89"/>
                <a:gd name="T87" fmla="*/ 178 h 17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9" h="178">
                  <a:moveTo>
                    <a:pt x="19" y="178"/>
                  </a:moveTo>
                  <a:lnTo>
                    <a:pt x="12" y="166"/>
                  </a:lnTo>
                  <a:lnTo>
                    <a:pt x="6" y="157"/>
                  </a:lnTo>
                  <a:lnTo>
                    <a:pt x="0" y="144"/>
                  </a:lnTo>
                  <a:lnTo>
                    <a:pt x="0" y="117"/>
                  </a:lnTo>
                  <a:lnTo>
                    <a:pt x="0" y="95"/>
                  </a:lnTo>
                  <a:lnTo>
                    <a:pt x="0" y="77"/>
                  </a:lnTo>
                  <a:lnTo>
                    <a:pt x="6" y="49"/>
                  </a:lnTo>
                  <a:lnTo>
                    <a:pt x="25" y="28"/>
                  </a:lnTo>
                  <a:lnTo>
                    <a:pt x="34" y="12"/>
                  </a:lnTo>
                  <a:lnTo>
                    <a:pt x="46" y="6"/>
                  </a:lnTo>
                  <a:lnTo>
                    <a:pt x="62" y="0"/>
                  </a:lnTo>
                  <a:lnTo>
                    <a:pt x="83" y="12"/>
                  </a:lnTo>
                  <a:lnTo>
                    <a:pt x="89" y="55"/>
                  </a:lnTo>
                  <a:lnTo>
                    <a:pt x="80" y="135"/>
                  </a:lnTo>
                  <a:lnTo>
                    <a:pt x="68" y="178"/>
                  </a:lnTo>
                  <a:lnTo>
                    <a:pt x="55" y="178"/>
                  </a:lnTo>
                  <a:lnTo>
                    <a:pt x="40" y="178"/>
                  </a:lnTo>
                  <a:lnTo>
                    <a:pt x="19" y="178"/>
                  </a:ln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01" name="Freeform 466"/>
            <p:cNvSpPr>
              <a:spLocks/>
            </p:cNvSpPr>
            <p:nvPr/>
          </p:nvSpPr>
          <p:spPr bwMode="auto">
            <a:xfrm>
              <a:off x="4406" y="2704"/>
              <a:ext cx="556" cy="372"/>
            </a:xfrm>
            <a:custGeom>
              <a:avLst/>
              <a:gdLst>
                <a:gd name="T0" fmla="*/ 151 w 556"/>
                <a:gd name="T1" fmla="*/ 0 h 372"/>
                <a:gd name="T2" fmla="*/ 280 w 556"/>
                <a:gd name="T3" fmla="*/ 6 h 372"/>
                <a:gd name="T4" fmla="*/ 329 w 556"/>
                <a:gd name="T5" fmla="*/ 0 h 372"/>
                <a:gd name="T6" fmla="*/ 461 w 556"/>
                <a:gd name="T7" fmla="*/ 22 h 372"/>
                <a:gd name="T8" fmla="*/ 489 w 556"/>
                <a:gd name="T9" fmla="*/ 28 h 372"/>
                <a:gd name="T10" fmla="*/ 528 w 556"/>
                <a:gd name="T11" fmla="*/ 56 h 372"/>
                <a:gd name="T12" fmla="*/ 535 w 556"/>
                <a:gd name="T13" fmla="*/ 62 h 372"/>
                <a:gd name="T14" fmla="*/ 544 w 556"/>
                <a:gd name="T15" fmla="*/ 105 h 372"/>
                <a:gd name="T16" fmla="*/ 550 w 556"/>
                <a:gd name="T17" fmla="*/ 138 h 372"/>
                <a:gd name="T18" fmla="*/ 544 w 556"/>
                <a:gd name="T19" fmla="*/ 206 h 372"/>
                <a:gd name="T20" fmla="*/ 535 w 556"/>
                <a:gd name="T21" fmla="*/ 228 h 372"/>
                <a:gd name="T22" fmla="*/ 510 w 556"/>
                <a:gd name="T23" fmla="*/ 255 h 372"/>
                <a:gd name="T24" fmla="*/ 501 w 556"/>
                <a:gd name="T25" fmla="*/ 255 h 372"/>
                <a:gd name="T26" fmla="*/ 495 w 556"/>
                <a:gd name="T27" fmla="*/ 255 h 372"/>
                <a:gd name="T28" fmla="*/ 489 w 556"/>
                <a:gd name="T29" fmla="*/ 267 h 372"/>
                <a:gd name="T30" fmla="*/ 461 w 556"/>
                <a:gd name="T31" fmla="*/ 304 h 372"/>
                <a:gd name="T32" fmla="*/ 455 w 556"/>
                <a:gd name="T33" fmla="*/ 310 h 372"/>
                <a:gd name="T34" fmla="*/ 446 w 556"/>
                <a:gd name="T35" fmla="*/ 323 h 372"/>
                <a:gd name="T36" fmla="*/ 446 w 556"/>
                <a:gd name="T37" fmla="*/ 323 h 372"/>
                <a:gd name="T38" fmla="*/ 427 w 556"/>
                <a:gd name="T39" fmla="*/ 323 h 372"/>
                <a:gd name="T40" fmla="*/ 433 w 556"/>
                <a:gd name="T41" fmla="*/ 332 h 372"/>
                <a:gd name="T42" fmla="*/ 427 w 556"/>
                <a:gd name="T43" fmla="*/ 357 h 372"/>
                <a:gd name="T44" fmla="*/ 412 w 556"/>
                <a:gd name="T45" fmla="*/ 357 h 372"/>
                <a:gd name="T46" fmla="*/ 378 w 556"/>
                <a:gd name="T47" fmla="*/ 323 h 372"/>
                <a:gd name="T48" fmla="*/ 378 w 556"/>
                <a:gd name="T49" fmla="*/ 289 h 372"/>
                <a:gd name="T50" fmla="*/ 378 w 556"/>
                <a:gd name="T51" fmla="*/ 255 h 372"/>
                <a:gd name="T52" fmla="*/ 357 w 556"/>
                <a:gd name="T53" fmla="*/ 228 h 372"/>
                <a:gd name="T54" fmla="*/ 329 w 556"/>
                <a:gd name="T55" fmla="*/ 188 h 372"/>
                <a:gd name="T56" fmla="*/ 329 w 556"/>
                <a:gd name="T57" fmla="*/ 185 h 372"/>
                <a:gd name="T58" fmla="*/ 329 w 556"/>
                <a:gd name="T59" fmla="*/ 172 h 372"/>
                <a:gd name="T60" fmla="*/ 317 w 556"/>
                <a:gd name="T61" fmla="*/ 185 h 372"/>
                <a:gd name="T62" fmla="*/ 295 w 556"/>
                <a:gd name="T63" fmla="*/ 206 h 372"/>
                <a:gd name="T64" fmla="*/ 295 w 556"/>
                <a:gd name="T65" fmla="*/ 212 h 372"/>
                <a:gd name="T66" fmla="*/ 295 w 556"/>
                <a:gd name="T67" fmla="*/ 240 h 372"/>
                <a:gd name="T68" fmla="*/ 310 w 556"/>
                <a:gd name="T69" fmla="*/ 261 h 372"/>
                <a:gd name="T70" fmla="*/ 329 w 556"/>
                <a:gd name="T71" fmla="*/ 323 h 372"/>
                <a:gd name="T72" fmla="*/ 317 w 556"/>
                <a:gd name="T73" fmla="*/ 350 h 372"/>
                <a:gd name="T74" fmla="*/ 295 w 556"/>
                <a:gd name="T75" fmla="*/ 372 h 372"/>
                <a:gd name="T76" fmla="*/ 289 w 556"/>
                <a:gd name="T77" fmla="*/ 360 h 372"/>
                <a:gd name="T78" fmla="*/ 280 w 556"/>
                <a:gd name="T79" fmla="*/ 323 h 372"/>
                <a:gd name="T80" fmla="*/ 267 w 556"/>
                <a:gd name="T81" fmla="*/ 289 h 372"/>
                <a:gd name="T82" fmla="*/ 228 w 556"/>
                <a:gd name="T83" fmla="*/ 255 h 372"/>
                <a:gd name="T84" fmla="*/ 212 w 556"/>
                <a:gd name="T85" fmla="*/ 234 h 372"/>
                <a:gd name="T86" fmla="*/ 194 w 556"/>
                <a:gd name="T87" fmla="*/ 188 h 372"/>
                <a:gd name="T88" fmla="*/ 194 w 556"/>
                <a:gd name="T89" fmla="*/ 160 h 372"/>
                <a:gd name="T90" fmla="*/ 178 w 556"/>
                <a:gd name="T91" fmla="*/ 138 h 372"/>
                <a:gd name="T92" fmla="*/ 172 w 556"/>
                <a:gd name="T93" fmla="*/ 138 h 372"/>
                <a:gd name="T94" fmla="*/ 129 w 556"/>
                <a:gd name="T95" fmla="*/ 138 h 372"/>
                <a:gd name="T96" fmla="*/ 102 w 556"/>
                <a:gd name="T97" fmla="*/ 145 h 372"/>
                <a:gd name="T98" fmla="*/ 28 w 556"/>
                <a:gd name="T99" fmla="*/ 157 h 372"/>
                <a:gd name="T100" fmla="*/ 13 w 556"/>
                <a:gd name="T101" fmla="*/ 138 h 372"/>
                <a:gd name="T102" fmla="*/ 13 w 556"/>
                <a:gd name="T103" fmla="*/ 56 h 372"/>
                <a:gd name="T104" fmla="*/ 34 w 556"/>
                <a:gd name="T105" fmla="*/ 22 h 372"/>
                <a:gd name="T106" fmla="*/ 62 w 556"/>
                <a:gd name="T107" fmla="*/ 6 h 372"/>
                <a:gd name="T108" fmla="*/ 111 w 556"/>
                <a:gd name="T109" fmla="*/ 6 h 3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6"/>
                <a:gd name="T166" fmla="*/ 0 h 372"/>
                <a:gd name="T167" fmla="*/ 556 w 556"/>
                <a:gd name="T168" fmla="*/ 372 h 3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6" h="372">
                  <a:moveTo>
                    <a:pt x="111" y="6"/>
                  </a:moveTo>
                  <a:lnTo>
                    <a:pt x="151" y="0"/>
                  </a:lnTo>
                  <a:lnTo>
                    <a:pt x="228" y="0"/>
                  </a:lnTo>
                  <a:lnTo>
                    <a:pt x="280" y="6"/>
                  </a:lnTo>
                  <a:lnTo>
                    <a:pt x="329" y="0"/>
                  </a:lnTo>
                  <a:lnTo>
                    <a:pt x="406" y="6"/>
                  </a:lnTo>
                  <a:lnTo>
                    <a:pt x="461" y="22"/>
                  </a:lnTo>
                  <a:lnTo>
                    <a:pt x="489" y="28"/>
                  </a:lnTo>
                  <a:lnTo>
                    <a:pt x="516" y="40"/>
                  </a:lnTo>
                  <a:lnTo>
                    <a:pt x="528" y="56"/>
                  </a:lnTo>
                  <a:lnTo>
                    <a:pt x="535" y="62"/>
                  </a:lnTo>
                  <a:lnTo>
                    <a:pt x="538" y="77"/>
                  </a:lnTo>
                  <a:lnTo>
                    <a:pt x="544" y="105"/>
                  </a:lnTo>
                  <a:lnTo>
                    <a:pt x="550" y="138"/>
                  </a:lnTo>
                  <a:lnTo>
                    <a:pt x="556" y="172"/>
                  </a:lnTo>
                  <a:lnTo>
                    <a:pt x="544" y="206"/>
                  </a:lnTo>
                  <a:lnTo>
                    <a:pt x="535" y="228"/>
                  </a:lnTo>
                  <a:lnTo>
                    <a:pt x="516" y="243"/>
                  </a:lnTo>
                  <a:lnTo>
                    <a:pt x="510" y="255"/>
                  </a:lnTo>
                  <a:lnTo>
                    <a:pt x="501" y="255"/>
                  </a:lnTo>
                  <a:lnTo>
                    <a:pt x="495" y="255"/>
                  </a:lnTo>
                  <a:lnTo>
                    <a:pt x="489" y="267"/>
                  </a:lnTo>
                  <a:lnTo>
                    <a:pt x="479" y="283"/>
                  </a:lnTo>
                  <a:lnTo>
                    <a:pt x="461" y="304"/>
                  </a:lnTo>
                  <a:lnTo>
                    <a:pt x="455" y="310"/>
                  </a:lnTo>
                  <a:lnTo>
                    <a:pt x="452" y="317"/>
                  </a:lnTo>
                  <a:lnTo>
                    <a:pt x="446" y="323"/>
                  </a:lnTo>
                  <a:lnTo>
                    <a:pt x="433" y="317"/>
                  </a:lnTo>
                  <a:lnTo>
                    <a:pt x="427" y="323"/>
                  </a:lnTo>
                  <a:lnTo>
                    <a:pt x="433" y="332"/>
                  </a:lnTo>
                  <a:lnTo>
                    <a:pt x="433" y="350"/>
                  </a:lnTo>
                  <a:lnTo>
                    <a:pt x="427" y="357"/>
                  </a:lnTo>
                  <a:lnTo>
                    <a:pt x="412" y="357"/>
                  </a:lnTo>
                  <a:lnTo>
                    <a:pt x="393" y="350"/>
                  </a:lnTo>
                  <a:lnTo>
                    <a:pt x="378" y="323"/>
                  </a:lnTo>
                  <a:lnTo>
                    <a:pt x="378" y="289"/>
                  </a:lnTo>
                  <a:lnTo>
                    <a:pt x="378" y="274"/>
                  </a:lnTo>
                  <a:lnTo>
                    <a:pt x="378" y="255"/>
                  </a:lnTo>
                  <a:lnTo>
                    <a:pt x="357" y="228"/>
                  </a:lnTo>
                  <a:lnTo>
                    <a:pt x="338" y="200"/>
                  </a:lnTo>
                  <a:lnTo>
                    <a:pt x="329" y="188"/>
                  </a:lnTo>
                  <a:lnTo>
                    <a:pt x="329" y="185"/>
                  </a:lnTo>
                  <a:lnTo>
                    <a:pt x="329" y="178"/>
                  </a:lnTo>
                  <a:lnTo>
                    <a:pt x="329" y="172"/>
                  </a:lnTo>
                  <a:lnTo>
                    <a:pt x="317" y="185"/>
                  </a:lnTo>
                  <a:lnTo>
                    <a:pt x="301" y="200"/>
                  </a:lnTo>
                  <a:lnTo>
                    <a:pt x="295" y="206"/>
                  </a:lnTo>
                  <a:lnTo>
                    <a:pt x="295" y="212"/>
                  </a:lnTo>
                  <a:lnTo>
                    <a:pt x="295" y="221"/>
                  </a:lnTo>
                  <a:lnTo>
                    <a:pt x="295" y="240"/>
                  </a:lnTo>
                  <a:lnTo>
                    <a:pt x="310" y="261"/>
                  </a:lnTo>
                  <a:lnTo>
                    <a:pt x="329" y="289"/>
                  </a:lnTo>
                  <a:lnTo>
                    <a:pt x="329" y="323"/>
                  </a:lnTo>
                  <a:lnTo>
                    <a:pt x="317" y="350"/>
                  </a:lnTo>
                  <a:lnTo>
                    <a:pt x="307" y="366"/>
                  </a:lnTo>
                  <a:lnTo>
                    <a:pt x="295" y="372"/>
                  </a:lnTo>
                  <a:lnTo>
                    <a:pt x="289" y="360"/>
                  </a:lnTo>
                  <a:lnTo>
                    <a:pt x="283" y="344"/>
                  </a:lnTo>
                  <a:lnTo>
                    <a:pt x="280" y="323"/>
                  </a:lnTo>
                  <a:lnTo>
                    <a:pt x="267" y="289"/>
                  </a:lnTo>
                  <a:lnTo>
                    <a:pt x="246" y="267"/>
                  </a:lnTo>
                  <a:lnTo>
                    <a:pt x="228" y="255"/>
                  </a:lnTo>
                  <a:lnTo>
                    <a:pt x="212" y="234"/>
                  </a:lnTo>
                  <a:lnTo>
                    <a:pt x="200" y="212"/>
                  </a:lnTo>
                  <a:lnTo>
                    <a:pt x="194" y="188"/>
                  </a:lnTo>
                  <a:lnTo>
                    <a:pt x="194" y="160"/>
                  </a:lnTo>
                  <a:lnTo>
                    <a:pt x="191" y="145"/>
                  </a:lnTo>
                  <a:lnTo>
                    <a:pt x="178" y="138"/>
                  </a:lnTo>
                  <a:lnTo>
                    <a:pt x="172" y="138"/>
                  </a:lnTo>
                  <a:lnTo>
                    <a:pt x="151" y="138"/>
                  </a:lnTo>
                  <a:lnTo>
                    <a:pt x="129" y="138"/>
                  </a:lnTo>
                  <a:lnTo>
                    <a:pt x="102" y="145"/>
                  </a:lnTo>
                  <a:lnTo>
                    <a:pt x="56" y="151"/>
                  </a:lnTo>
                  <a:lnTo>
                    <a:pt x="28" y="157"/>
                  </a:lnTo>
                  <a:lnTo>
                    <a:pt x="13" y="138"/>
                  </a:lnTo>
                  <a:lnTo>
                    <a:pt x="0" y="102"/>
                  </a:lnTo>
                  <a:lnTo>
                    <a:pt x="13" y="56"/>
                  </a:lnTo>
                  <a:lnTo>
                    <a:pt x="34" y="22"/>
                  </a:lnTo>
                  <a:lnTo>
                    <a:pt x="56" y="6"/>
                  </a:lnTo>
                  <a:lnTo>
                    <a:pt x="62" y="6"/>
                  </a:lnTo>
                  <a:lnTo>
                    <a:pt x="111" y="6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02" name="Freeform 467"/>
            <p:cNvSpPr>
              <a:spLocks/>
            </p:cNvSpPr>
            <p:nvPr/>
          </p:nvSpPr>
          <p:spPr bwMode="auto">
            <a:xfrm>
              <a:off x="4652" y="2806"/>
              <a:ext cx="166" cy="255"/>
            </a:xfrm>
            <a:custGeom>
              <a:avLst/>
              <a:gdLst>
                <a:gd name="T0" fmla="*/ 154 w 166"/>
                <a:gd name="T1" fmla="*/ 248 h 255"/>
                <a:gd name="T2" fmla="*/ 132 w 166"/>
                <a:gd name="T3" fmla="*/ 221 h 255"/>
                <a:gd name="T4" fmla="*/ 132 w 166"/>
                <a:gd name="T5" fmla="*/ 187 h 255"/>
                <a:gd name="T6" fmla="*/ 132 w 166"/>
                <a:gd name="T7" fmla="*/ 153 h 255"/>
                <a:gd name="T8" fmla="*/ 111 w 166"/>
                <a:gd name="T9" fmla="*/ 126 h 255"/>
                <a:gd name="T10" fmla="*/ 83 w 166"/>
                <a:gd name="T11" fmla="*/ 86 h 255"/>
                <a:gd name="T12" fmla="*/ 83 w 166"/>
                <a:gd name="T13" fmla="*/ 83 h 255"/>
                <a:gd name="T14" fmla="*/ 83 w 166"/>
                <a:gd name="T15" fmla="*/ 70 h 255"/>
                <a:gd name="T16" fmla="*/ 71 w 166"/>
                <a:gd name="T17" fmla="*/ 83 h 255"/>
                <a:gd name="T18" fmla="*/ 49 w 166"/>
                <a:gd name="T19" fmla="*/ 104 h 255"/>
                <a:gd name="T20" fmla="*/ 49 w 166"/>
                <a:gd name="T21" fmla="*/ 110 h 255"/>
                <a:gd name="T22" fmla="*/ 49 w 166"/>
                <a:gd name="T23" fmla="*/ 138 h 255"/>
                <a:gd name="T24" fmla="*/ 64 w 166"/>
                <a:gd name="T25" fmla="*/ 159 h 255"/>
                <a:gd name="T26" fmla="*/ 83 w 166"/>
                <a:gd name="T27" fmla="*/ 221 h 255"/>
                <a:gd name="T28" fmla="*/ 77 w 166"/>
                <a:gd name="T29" fmla="*/ 208 h 255"/>
                <a:gd name="T30" fmla="*/ 49 w 166"/>
                <a:gd name="T31" fmla="*/ 172 h 255"/>
                <a:gd name="T32" fmla="*/ 43 w 166"/>
                <a:gd name="T33" fmla="*/ 159 h 255"/>
                <a:gd name="T34" fmla="*/ 34 w 166"/>
                <a:gd name="T35" fmla="*/ 119 h 255"/>
                <a:gd name="T36" fmla="*/ 15 w 166"/>
                <a:gd name="T37" fmla="*/ 104 h 255"/>
                <a:gd name="T38" fmla="*/ 0 w 166"/>
                <a:gd name="T39" fmla="*/ 86 h 255"/>
                <a:gd name="T40" fmla="*/ 21 w 166"/>
                <a:gd name="T41" fmla="*/ 83 h 255"/>
                <a:gd name="T42" fmla="*/ 34 w 166"/>
                <a:gd name="T43" fmla="*/ 70 h 255"/>
                <a:gd name="T44" fmla="*/ 37 w 166"/>
                <a:gd name="T45" fmla="*/ 64 h 255"/>
                <a:gd name="T46" fmla="*/ 15 w 166"/>
                <a:gd name="T47" fmla="*/ 36 h 255"/>
                <a:gd name="T48" fmla="*/ 9 w 166"/>
                <a:gd name="T49" fmla="*/ 15 h 255"/>
                <a:gd name="T50" fmla="*/ 34 w 166"/>
                <a:gd name="T51" fmla="*/ 3 h 255"/>
                <a:gd name="T52" fmla="*/ 55 w 166"/>
                <a:gd name="T53" fmla="*/ 15 h 255"/>
                <a:gd name="T54" fmla="*/ 98 w 166"/>
                <a:gd name="T55" fmla="*/ 55 h 255"/>
                <a:gd name="T56" fmla="*/ 120 w 166"/>
                <a:gd name="T57" fmla="*/ 83 h 255"/>
                <a:gd name="T58" fmla="*/ 147 w 166"/>
                <a:gd name="T59" fmla="*/ 172 h 255"/>
                <a:gd name="T60" fmla="*/ 160 w 166"/>
                <a:gd name="T61" fmla="*/ 221 h 255"/>
                <a:gd name="T62" fmla="*/ 166 w 166"/>
                <a:gd name="T63" fmla="*/ 255 h 2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6"/>
                <a:gd name="T97" fmla="*/ 0 h 255"/>
                <a:gd name="T98" fmla="*/ 166 w 166"/>
                <a:gd name="T99" fmla="*/ 255 h 2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6" h="255">
                  <a:moveTo>
                    <a:pt x="166" y="255"/>
                  </a:moveTo>
                  <a:lnTo>
                    <a:pt x="154" y="248"/>
                  </a:lnTo>
                  <a:lnTo>
                    <a:pt x="144" y="236"/>
                  </a:lnTo>
                  <a:lnTo>
                    <a:pt x="132" y="221"/>
                  </a:lnTo>
                  <a:lnTo>
                    <a:pt x="132" y="187"/>
                  </a:lnTo>
                  <a:lnTo>
                    <a:pt x="132" y="172"/>
                  </a:lnTo>
                  <a:lnTo>
                    <a:pt x="132" y="153"/>
                  </a:lnTo>
                  <a:lnTo>
                    <a:pt x="111" y="126"/>
                  </a:lnTo>
                  <a:lnTo>
                    <a:pt x="92" y="98"/>
                  </a:lnTo>
                  <a:lnTo>
                    <a:pt x="83" y="86"/>
                  </a:lnTo>
                  <a:lnTo>
                    <a:pt x="83" y="83"/>
                  </a:lnTo>
                  <a:lnTo>
                    <a:pt x="83" y="76"/>
                  </a:lnTo>
                  <a:lnTo>
                    <a:pt x="83" y="70"/>
                  </a:lnTo>
                  <a:lnTo>
                    <a:pt x="71" y="83"/>
                  </a:lnTo>
                  <a:lnTo>
                    <a:pt x="55" y="98"/>
                  </a:lnTo>
                  <a:lnTo>
                    <a:pt x="49" y="104"/>
                  </a:lnTo>
                  <a:lnTo>
                    <a:pt x="49" y="110"/>
                  </a:lnTo>
                  <a:lnTo>
                    <a:pt x="49" y="119"/>
                  </a:lnTo>
                  <a:lnTo>
                    <a:pt x="49" y="138"/>
                  </a:lnTo>
                  <a:lnTo>
                    <a:pt x="64" y="159"/>
                  </a:lnTo>
                  <a:lnTo>
                    <a:pt x="83" y="187"/>
                  </a:lnTo>
                  <a:lnTo>
                    <a:pt x="83" y="221"/>
                  </a:lnTo>
                  <a:lnTo>
                    <a:pt x="77" y="208"/>
                  </a:lnTo>
                  <a:lnTo>
                    <a:pt x="64" y="187"/>
                  </a:lnTo>
                  <a:lnTo>
                    <a:pt x="49" y="172"/>
                  </a:lnTo>
                  <a:lnTo>
                    <a:pt x="43" y="159"/>
                  </a:lnTo>
                  <a:lnTo>
                    <a:pt x="37" y="141"/>
                  </a:lnTo>
                  <a:lnTo>
                    <a:pt x="34" y="119"/>
                  </a:lnTo>
                  <a:lnTo>
                    <a:pt x="15" y="104"/>
                  </a:lnTo>
                  <a:lnTo>
                    <a:pt x="0" y="86"/>
                  </a:lnTo>
                  <a:lnTo>
                    <a:pt x="21" y="83"/>
                  </a:lnTo>
                  <a:lnTo>
                    <a:pt x="28" y="76"/>
                  </a:lnTo>
                  <a:lnTo>
                    <a:pt x="34" y="70"/>
                  </a:lnTo>
                  <a:lnTo>
                    <a:pt x="37" y="64"/>
                  </a:lnTo>
                  <a:lnTo>
                    <a:pt x="28" y="49"/>
                  </a:lnTo>
                  <a:lnTo>
                    <a:pt x="15" y="36"/>
                  </a:lnTo>
                  <a:lnTo>
                    <a:pt x="9" y="15"/>
                  </a:lnTo>
                  <a:lnTo>
                    <a:pt x="15" y="0"/>
                  </a:lnTo>
                  <a:lnTo>
                    <a:pt x="34" y="3"/>
                  </a:lnTo>
                  <a:lnTo>
                    <a:pt x="55" y="15"/>
                  </a:lnTo>
                  <a:lnTo>
                    <a:pt x="77" y="36"/>
                  </a:lnTo>
                  <a:lnTo>
                    <a:pt x="98" y="55"/>
                  </a:lnTo>
                  <a:lnTo>
                    <a:pt x="120" y="83"/>
                  </a:lnTo>
                  <a:lnTo>
                    <a:pt x="144" y="119"/>
                  </a:lnTo>
                  <a:lnTo>
                    <a:pt x="147" y="172"/>
                  </a:lnTo>
                  <a:lnTo>
                    <a:pt x="160" y="221"/>
                  </a:lnTo>
                  <a:lnTo>
                    <a:pt x="166" y="242"/>
                  </a:lnTo>
                  <a:lnTo>
                    <a:pt x="166" y="255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03" name="Freeform 468"/>
            <p:cNvSpPr>
              <a:spLocks/>
            </p:cNvSpPr>
            <p:nvPr/>
          </p:nvSpPr>
          <p:spPr bwMode="auto">
            <a:xfrm>
              <a:off x="4400" y="2772"/>
              <a:ext cx="286" cy="255"/>
            </a:xfrm>
            <a:custGeom>
              <a:avLst/>
              <a:gdLst>
                <a:gd name="T0" fmla="*/ 0 w 286"/>
                <a:gd name="T1" fmla="*/ 21 h 255"/>
                <a:gd name="T2" fmla="*/ 12 w 286"/>
                <a:gd name="T3" fmla="*/ 55 h 255"/>
                <a:gd name="T4" fmla="*/ 25 w 286"/>
                <a:gd name="T5" fmla="*/ 77 h 255"/>
                <a:gd name="T6" fmla="*/ 34 w 286"/>
                <a:gd name="T7" fmla="*/ 89 h 255"/>
                <a:gd name="T8" fmla="*/ 34 w 286"/>
                <a:gd name="T9" fmla="*/ 89 h 255"/>
                <a:gd name="T10" fmla="*/ 62 w 286"/>
                <a:gd name="T11" fmla="*/ 83 h 255"/>
                <a:gd name="T12" fmla="*/ 108 w 286"/>
                <a:gd name="T13" fmla="*/ 77 h 255"/>
                <a:gd name="T14" fmla="*/ 135 w 286"/>
                <a:gd name="T15" fmla="*/ 70 h 255"/>
                <a:gd name="T16" fmla="*/ 135 w 286"/>
                <a:gd name="T17" fmla="*/ 70 h 255"/>
                <a:gd name="T18" fmla="*/ 157 w 286"/>
                <a:gd name="T19" fmla="*/ 70 h 255"/>
                <a:gd name="T20" fmla="*/ 178 w 286"/>
                <a:gd name="T21" fmla="*/ 70 h 255"/>
                <a:gd name="T22" fmla="*/ 184 w 286"/>
                <a:gd name="T23" fmla="*/ 70 h 255"/>
                <a:gd name="T24" fmla="*/ 184 w 286"/>
                <a:gd name="T25" fmla="*/ 70 h 255"/>
                <a:gd name="T26" fmla="*/ 197 w 286"/>
                <a:gd name="T27" fmla="*/ 77 h 255"/>
                <a:gd name="T28" fmla="*/ 200 w 286"/>
                <a:gd name="T29" fmla="*/ 92 h 255"/>
                <a:gd name="T30" fmla="*/ 200 w 286"/>
                <a:gd name="T31" fmla="*/ 120 h 255"/>
                <a:gd name="T32" fmla="*/ 200 w 286"/>
                <a:gd name="T33" fmla="*/ 120 h 255"/>
                <a:gd name="T34" fmla="*/ 206 w 286"/>
                <a:gd name="T35" fmla="*/ 144 h 255"/>
                <a:gd name="T36" fmla="*/ 218 w 286"/>
                <a:gd name="T37" fmla="*/ 166 h 255"/>
                <a:gd name="T38" fmla="*/ 234 w 286"/>
                <a:gd name="T39" fmla="*/ 187 h 255"/>
                <a:gd name="T40" fmla="*/ 234 w 286"/>
                <a:gd name="T41" fmla="*/ 187 h 255"/>
                <a:gd name="T42" fmla="*/ 252 w 286"/>
                <a:gd name="T43" fmla="*/ 199 h 255"/>
                <a:gd name="T44" fmla="*/ 273 w 286"/>
                <a:gd name="T45" fmla="*/ 221 h 255"/>
                <a:gd name="T46" fmla="*/ 286 w 286"/>
                <a:gd name="T47" fmla="*/ 255 h 255"/>
                <a:gd name="T48" fmla="*/ 286 w 286"/>
                <a:gd name="T49" fmla="*/ 255 h 255"/>
                <a:gd name="T50" fmla="*/ 280 w 286"/>
                <a:gd name="T51" fmla="*/ 236 h 255"/>
                <a:gd name="T52" fmla="*/ 273 w 286"/>
                <a:gd name="T53" fmla="*/ 209 h 255"/>
                <a:gd name="T54" fmla="*/ 267 w 286"/>
                <a:gd name="T55" fmla="*/ 187 h 255"/>
                <a:gd name="T56" fmla="*/ 267 w 286"/>
                <a:gd name="T57" fmla="*/ 187 h 255"/>
                <a:gd name="T58" fmla="*/ 280 w 286"/>
                <a:gd name="T59" fmla="*/ 181 h 255"/>
                <a:gd name="T60" fmla="*/ 273 w 286"/>
                <a:gd name="T61" fmla="*/ 166 h 255"/>
                <a:gd name="T62" fmla="*/ 267 w 286"/>
                <a:gd name="T63" fmla="*/ 153 h 255"/>
                <a:gd name="T64" fmla="*/ 267 w 286"/>
                <a:gd name="T65" fmla="*/ 153 h 255"/>
                <a:gd name="T66" fmla="*/ 252 w 286"/>
                <a:gd name="T67" fmla="*/ 138 h 255"/>
                <a:gd name="T68" fmla="*/ 240 w 286"/>
                <a:gd name="T69" fmla="*/ 132 h 255"/>
                <a:gd name="T70" fmla="*/ 234 w 286"/>
                <a:gd name="T71" fmla="*/ 120 h 255"/>
                <a:gd name="T72" fmla="*/ 234 w 286"/>
                <a:gd name="T73" fmla="*/ 120 h 255"/>
                <a:gd name="T74" fmla="*/ 227 w 286"/>
                <a:gd name="T75" fmla="*/ 110 h 255"/>
                <a:gd name="T76" fmla="*/ 218 w 286"/>
                <a:gd name="T77" fmla="*/ 89 h 255"/>
                <a:gd name="T78" fmla="*/ 218 w 286"/>
                <a:gd name="T79" fmla="*/ 55 h 255"/>
                <a:gd name="T80" fmla="*/ 218 w 286"/>
                <a:gd name="T81" fmla="*/ 55 h 255"/>
                <a:gd name="T82" fmla="*/ 206 w 286"/>
                <a:gd name="T83" fmla="*/ 27 h 255"/>
                <a:gd name="T84" fmla="*/ 197 w 286"/>
                <a:gd name="T85" fmla="*/ 9 h 255"/>
                <a:gd name="T86" fmla="*/ 184 w 286"/>
                <a:gd name="T87" fmla="*/ 3 h 255"/>
                <a:gd name="T88" fmla="*/ 184 w 286"/>
                <a:gd name="T89" fmla="*/ 3 h 255"/>
                <a:gd name="T90" fmla="*/ 169 w 286"/>
                <a:gd name="T91" fmla="*/ 0 h 255"/>
                <a:gd name="T92" fmla="*/ 151 w 286"/>
                <a:gd name="T93" fmla="*/ 3 h 255"/>
                <a:gd name="T94" fmla="*/ 135 w 286"/>
                <a:gd name="T95" fmla="*/ 3 h 255"/>
                <a:gd name="T96" fmla="*/ 135 w 286"/>
                <a:gd name="T97" fmla="*/ 3 h 255"/>
                <a:gd name="T98" fmla="*/ 108 w 286"/>
                <a:gd name="T99" fmla="*/ 3 h 255"/>
                <a:gd name="T100" fmla="*/ 55 w 286"/>
                <a:gd name="T101" fmla="*/ 3 h 255"/>
                <a:gd name="T102" fmla="*/ 34 w 286"/>
                <a:gd name="T103" fmla="*/ 3 h 255"/>
                <a:gd name="T104" fmla="*/ 34 w 286"/>
                <a:gd name="T105" fmla="*/ 3 h 255"/>
                <a:gd name="T106" fmla="*/ 0 w 286"/>
                <a:gd name="T107" fmla="*/ 21 h 2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86"/>
                <a:gd name="T163" fmla="*/ 0 h 255"/>
                <a:gd name="T164" fmla="*/ 286 w 286"/>
                <a:gd name="T165" fmla="*/ 255 h 2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86" h="255">
                  <a:moveTo>
                    <a:pt x="0" y="21"/>
                  </a:moveTo>
                  <a:lnTo>
                    <a:pt x="12" y="55"/>
                  </a:lnTo>
                  <a:lnTo>
                    <a:pt x="25" y="77"/>
                  </a:lnTo>
                  <a:lnTo>
                    <a:pt x="34" y="89"/>
                  </a:lnTo>
                  <a:lnTo>
                    <a:pt x="62" y="83"/>
                  </a:lnTo>
                  <a:lnTo>
                    <a:pt x="108" y="77"/>
                  </a:lnTo>
                  <a:lnTo>
                    <a:pt x="135" y="70"/>
                  </a:lnTo>
                  <a:lnTo>
                    <a:pt x="157" y="70"/>
                  </a:lnTo>
                  <a:lnTo>
                    <a:pt x="178" y="70"/>
                  </a:lnTo>
                  <a:lnTo>
                    <a:pt x="184" y="70"/>
                  </a:lnTo>
                  <a:lnTo>
                    <a:pt x="197" y="77"/>
                  </a:lnTo>
                  <a:lnTo>
                    <a:pt x="200" y="92"/>
                  </a:lnTo>
                  <a:lnTo>
                    <a:pt x="200" y="120"/>
                  </a:lnTo>
                  <a:lnTo>
                    <a:pt x="206" y="144"/>
                  </a:lnTo>
                  <a:lnTo>
                    <a:pt x="218" y="166"/>
                  </a:lnTo>
                  <a:lnTo>
                    <a:pt x="234" y="187"/>
                  </a:lnTo>
                  <a:lnTo>
                    <a:pt x="252" y="199"/>
                  </a:lnTo>
                  <a:lnTo>
                    <a:pt x="273" y="221"/>
                  </a:lnTo>
                  <a:lnTo>
                    <a:pt x="286" y="255"/>
                  </a:lnTo>
                  <a:lnTo>
                    <a:pt x="280" y="236"/>
                  </a:lnTo>
                  <a:lnTo>
                    <a:pt x="273" y="209"/>
                  </a:lnTo>
                  <a:lnTo>
                    <a:pt x="267" y="187"/>
                  </a:lnTo>
                  <a:lnTo>
                    <a:pt x="280" y="181"/>
                  </a:lnTo>
                  <a:lnTo>
                    <a:pt x="273" y="166"/>
                  </a:lnTo>
                  <a:lnTo>
                    <a:pt x="267" y="153"/>
                  </a:lnTo>
                  <a:lnTo>
                    <a:pt x="252" y="138"/>
                  </a:lnTo>
                  <a:lnTo>
                    <a:pt x="240" y="132"/>
                  </a:lnTo>
                  <a:lnTo>
                    <a:pt x="234" y="120"/>
                  </a:lnTo>
                  <a:lnTo>
                    <a:pt x="227" y="110"/>
                  </a:lnTo>
                  <a:lnTo>
                    <a:pt x="218" y="89"/>
                  </a:lnTo>
                  <a:lnTo>
                    <a:pt x="218" y="55"/>
                  </a:lnTo>
                  <a:lnTo>
                    <a:pt x="206" y="27"/>
                  </a:lnTo>
                  <a:lnTo>
                    <a:pt x="197" y="9"/>
                  </a:lnTo>
                  <a:lnTo>
                    <a:pt x="184" y="3"/>
                  </a:lnTo>
                  <a:lnTo>
                    <a:pt x="169" y="0"/>
                  </a:lnTo>
                  <a:lnTo>
                    <a:pt x="151" y="3"/>
                  </a:lnTo>
                  <a:lnTo>
                    <a:pt x="135" y="3"/>
                  </a:lnTo>
                  <a:lnTo>
                    <a:pt x="108" y="3"/>
                  </a:lnTo>
                  <a:lnTo>
                    <a:pt x="55" y="3"/>
                  </a:lnTo>
                  <a:lnTo>
                    <a:pt x="34" y="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04" name="Freeform 469"/>
            <p:cNvSpPr>
              <a:spLocks/>
            </p:cNvSpPr>
            <p:nvPr/>
          </p:nvSpPr>
          <p:spPr bwMode="auto">
            <a:xfrm>
              <a:off x="4769" y="2806"/>
              <a:ext cx="187" cy="221"/>
            </a:xfrm>
            <a:custGeom>
              <a:avLst/>
              <a:gdLst>
                <a:gd name="T0" fmla="*/ 64 w 187"/>
                <a:gd name="T1" fmla="*/ 221 h 221"/>
                <a:gd name="T2" fmla="*/ 61 w 187"/>
                <a:gd name="T3" fmla="*/ 181 h 221"/>
                <a:gd name="T4" fmla="*/ 55 w 187"/>
                <a:gd name="T5" fmla="*/ 113 h 221"/>
                <a:gd name="T6" fmla="*/ 49 w 187"/>
                <a:gd name="T7" fmla="*/ 70 h 221"/>
                <a:gd name="T8" fmla="*/ 49 w 187"/>
                <a:gd name="T9" fmla="*/ 70 h 221"/>
                <a:gd name="T10" fmla="*/ 37 w 187"/>
                <a:gd name="T11" fmla="*/ 58 h 221"/>
                <a:gd name="T12" fmla="*/ 21 w 187"/>
                <a:gd name="T13" fmla="*/ 36 h 221"/>
                <a:gd name="T14" fmla="*/ 0 w 187"/>
                <a:gd name="T15" fmla="*/ 21 h 221"/>
                <a:gd name="T16" fmla="*/ 0 w 187"/>
                <a:gd name="T17" fmla="*/ 21 h 221"/>
                <a:gd name="T18" fmla="*/ 0 w 187"/>
                <a:gd name="T19" fmla="*/ 3 h 221"/>
                <a:gd name="T20" fmla="*/ 9 w 187"/>
                <a:gd name="T21" fmla="*/ 3 h 221"/>
                <a:gd name="T22" fmla="*/ 30 w 187"/>
                <a:gd name="T23" fmla="*/ 21 h 221"/>
                <a:gd name="T24" fmla="*/ 30 w 187"/>
                <a:gd name="T25" fmla="*/ 21 h 221"/>
                <a:gd name="T26" fmla="*/ 61 w 187"/>
                <a:gd name="T27" fmla="*/ 58 h 221"/>
                <a:gd name="T28" fmla="*/ 76 w 187"/>
                <a:gd name="T29" fmla="*/ 83 h 221"/>
                <a:gd name="T30" fmla="*/ 83 w 187"/>
                <a:gd name="T31" fmla="*/ 86 h 221"/>
                <a:gd name="T32" fmla="*/ 83 w 187"/>
                <a:gd name="T33" fmla="*/ 86 h 221"/>
                <a:gd name="T34" fmla="*/ 92 w 187"/>
                <a:gd name="T35" fmla="*/ 70 h 221"/>
                <a:gd name="T36" fmla="*/ 98 w 187"/>
                <a:gd name="T37" fmla="*/ 58 h 221"/>
                <a:gd name="T38" fmla="*/ 98 w 187"/>
                <a:gd name="T39" fmla="*/ 55 h 221"/>
                <a:gd name="T40" fmla="*/ 98 w 187"/>
                <a:gd name="T41" fmla="*/ 55 h 221"/>
                <a:gd name="T42" fmla="*/ 104 w 187"/>
                <a:gd name="T43" fmla="*/ 58 h 221"/>
                <a:gd name="T44" fmla="*/ 116 w 187"/>
                <a:gd name="T45" fmla="*/ 76 h 221"/>
                <a:gd name="T46" fmla="*/ 132 w 187"/>
                <a:gd name="T47" fmla="*/ 86 h 221"/>
                <a:gd name="T48" fmla="*/ 132 w 187"/>
                <a:gd name="T49" fmla="*/ 86 h 221"/>
                <a:gd name="T50" fmla="*/ 138 w 187"/>
                <a:gd name="T51" fmla="*/ 76 h 221"/>
                <a:gd name="T52" fmla="*/ 144 w 187"/>
                <a:gd name="T53" fmla="*/ 70 h 221"/>
                <a:gd name="T54" fmla="*/ 147 w 187"/>
                <a:gd name="T55" fmla="*/ 70 h 221"/>
                <a:gd name="T56" fmla="*/ 147 w 187"/>
                <a:gd name="T57" fmla="*/ 70 h 221"/>
                <a:gd name="T58" fmla="*/ 144 w 187"/>
                <a:gd name="T59" fmla="*/ 55 h 221"/>
                <a:gd name="T60" fmla="*/ 138 w 187"/>
                <a:gd name="T61" fmla="*/ 36 h 221"/>
                <a:gd name="T62" fmla="*/ 132 w 187"/>
                <a:gd name="T63" fmla="*/ 21 h 221"/>
                <a:gd name="T64" fmla="*/ 132 w 187"/>
                <a:gd name="T65" fmla="*/ 21 h 221"/>
                <a:gd name="T66" fmla="*/ 138 w 187"/>
                <a:gd name="T67" fmla="*/ 0 h 221"/>
                <a:gd name="T68" fmla="*/ 147 w 187"/>
                <a:gd name="T69" fmla="*/ 3 h 221"/>
                <a:gd name="T70" fmla="*/ 165 w 187"/>
                <a:gd name="T71" fmla="*/ 21 h 221"/>
                <a:gd name="T72" fmla="*/ 165 w 187"/>
                <a:gd name="T73" fmla="*/ 21 h 221"/>
                <a:gd name="T74" fmla="*/ 172 w 187"/>
                <a:gd name="T75" fmla="*/ 49 h 221"/>
                <a:gd name="T76" fmla="*/ 172 w 187"/>
                <a:gd name="T77" fmla="*/ 64 h 221"/>
                <a:gd name="T78" fmla="*/ 181 w 187"/>
                <a:gd name="T79" fmla="*/ 70 h 221"/>
                <a:gd name="T80" fmla="*/ 181 w 187"/>
                <a:gd name="T81" fmla="*/ 70 h 221"/>
                <a:gd name="T82" fmla="*/ 187 w 187"/>
                <a:gd name="T83" fmla="*/ 76 h 221"/>
                <a:gd name="T84" fmla="*/ 187 w 187"/>
                <a:gd name="T85" fmla="*/ 86 h 221"/>
                <a:gd name="T86" fmla="*/ 181 w 187"/>
                <a:gd name="T87" fmla="*/ 104 h 221"/>
                <a:gd name="T88" fmla="*/ 181 w 187"/>
                <a:gd name="T89" fmla="*/ 104 h 221"/>
                <a:gd name="T90" fmla="*/ 175 w 187"/>
                <a:gd name="T91" fmla="*/ 113 h 221"/>
                <a:gd name="T92" fmla="*/ 159 w 187"/>
                <a:gd name="T93" fmla="*/ 138 h 221"/>
                <a:gd name="T94" fmla="*/ 147 w 187"/>
                <a:gd name="T95" fmla="*/ 153 h 221"/>
                <a:gd name="T96" fmla="*/ 147 w 187"/>
                <a:gd name="T97" fmla="*/ 153 h 221"/>
                <a:gd name="T98" fmla="*/ 144 w 187"/>
                <a:gd name="T99" fmla="*/ 159 h 221"/>
                <a:gd name="T100" fmla="*/ 138 w 187"/>
                <a:gd name="T101" fmla="*/ 159 h 221"/>
                <a:gd name="T102" fmla="*/ 132 w 187"/>
                <a:gd name="T103" fmla="*/ 172 h 221"/>
                <a:gd name="T104" fmla="*/ 132 w 187"/>
                <a:gd name="T105" fmla="*/ 172 h 221"/>
                <a:gd name="T106" fmla="*/ 119 w 187"/>
                <a:gd name="T107" fmla="*/ 175 h 221"/>
                <a:gd name="T108" fmla="*/ 110 w 187"/>
                <a:gd name="T109" fmla="*/ 193 h 221"/>
                <a:gd name="T110" fmla="*/ 98 w 187"/>
                <a:gd name="T111" fmla="*/ 202 h 221"/>
                <a:gd name="T112" fmla="*/ 98 w 187"/>
                <a:gd name="T113" fmla="*/ 202 h 221"/>
                <a:gd name="T114" fmla="*/ 89 w 187"/>
                <a:gd name="T115" fmla="*/ 208 h 221"/>
                <a:gd name="T116" fmla="*/ 76 w 187"/>
                <a:gd name="T117" fmla="*/ 215 h 221"/>
                <a:gd name="T118" fmla="*/ 64 w 187"/>
                <a:gd name="T119" fmla="*/ 221 h 2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7"/>
                <a:gd name="T181" fmla="*/ 0 h 221"/>
                <a:gd name="T182" fmla="*/ 187 w 187"/>
                <a:gd name="T183" fmla="*/ 221 h 2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7" h="221">
                  <a:moveTo>
                    <a:pt x="64" y="221"/>
                  </a:moveTo>
                  <a:lnTo>
                    <a:pt x="61" y="181"/>
                  </a:lnTo>
                  <a:lnTo>
                    <a:pt x="55" y="113"/>
                  </a:lnTo>
                  <a:lnTo>
                    <a:pt x="49" y="70"/>
                  </a:lnTo>
                  <a:lnTo>
                    <a:pt x="37" y="58"/>
                  </a:lnTo>
                  <a:lnTo>
                    <a:pt x="21" y="36"/>
                  </a:lnTo>
                  <a:lnTo>
                    <a:pt x="0" y="21"/>
                  </a:lnTo>
                  <a:lnTo>
                    <a:pt x="0" y="3"/>
                  </a:lnTo>
                  <a:lnTo>
                    <a:pt x="9" y="3"/>
                  </a:lnTo>
                  <a:lnTo>
                    <a:pt x="30" y="21"/>
                  </a:lnTo>
                  <a:lnTo>
                    <a:pt x="61" y="58"/>
                  </a:lnTo>
                  <a:lnTo>
                    <a:pt x="76" y="83"/>
                  </a:lnTo>
                  <a:lnTo>
                    <a:pt x="83" y="86"/>
                  </a:lnTo>
                  <a:lnTo>
                    <a:pt x="92" y="70"/>
                  </a:lnTo>
                  <a:lnTo>
                    <a:pt x="98" y="58"/>
                  </a:lnTo>
                  <a:lnTo>
                    <a:pt x="98" y="55"/>
                  </a:lnTo>
                  <a:lnTo>
                    <a:pt x="104" y="58"/>
                  </a:lnTo>
                  <a:lnTo>
                    <a:pt x="116" y="76"/>
                  </a:lnTo>
                  <a:lnTo>
                    <a:pt x="132" y="86"/>
                  </a:lnTo>
                  <a:lnTo>
                    <a:pt x="138" y="76"/>
                  </a:lnTo>
                  <a:lnTo>
                    <a:pt x="144" y="70"/>
                  </a:lnTo>
                  <a:lnTo>
                    <a:pt x="147" y="70"/>
                  </a:lnTo>
                  <a:lnTo>
                    <a:pt x="144" y="55"/>
                  </a:lnTo>
                  <a:lnTo>
                    <a:pt x="138" y="36"/>
                  </a:lnTo>
                  <a:lnTo>
                    <a:pt x="132" y="21"/>
                  </a:lnTo>
                  <a:lnTo>
                    <a:pt x="138" y="0"/>
                  </a:lnTo>
                  <a:lnTo>
                    <a:pt x="147" y="3"/>
                  </a:lnTo>
                  <a:lnTo>
                    <a:pt x="165" y="21"/>
                  </a:lnTo>
                  <a:lnTo>
                    <a:pt x="172" y="49"/>
                  </a:lnTo>
                  <a:lnTo>
                    <a:pt x="172" y="64"/>
                  </a:lnTo>
                  <a:lnTo>
                    <a:pt x="181" y="70"/>
                  </a:lnTo>
                  <a:lnTo>
                    <a:pt x="187" y="76"/>
                  </a:lnTo>
                  <a:lnTo>
                    <a:pt x="187" y="86"/>
                  </a:lnTo>
                  <a:lnTo>
                    <a:pt x="181" y="104"/>
                  </a:lnTo>
                  <a:lnTo>
                    <a:pt x="175" y="113"/>
                  </a:lnTo>
                  <a:lnTo>
                    <a:pt x="159" y="138"/>
                  </a:lnTo>
                  <a:lnTo>
                    <a:pt x="147" y="153"/>
                  </a:lnTo>
                  <a:lnTo>
                    <a:pt x="144" y="159"/>
                  </a:lnTo>
                  <a:lnTo>
                    <a:pt x="138" y="159"/>
                  </a:lnTo>
                  <a:lnTo>
                    <a:pt x="132" y="172"/>
                  </a:lnTo>
                  <a:lnTo>
                    <a:pt x="119" y="175"/>
                  </a:lnTo>
                  <a:lnTo>
                    <a:pt x="110" y="193"/>
                  </a:lnTo>
                  <a:lnTo>
                    <a:pt x="98" y="202"/>
                  </a:lnTo>
                  <a:lnTo>
                    <a:pt x="89" y="208"/>
                  </a:lnTo>
                  <a:lnTo>
                    <a:pt x="76" y="215"/>
                  </a:lnTo>
                  <a:lnTo>
                    <a:pt x="64" y="221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05" name="Freeform 470"/>
            <p:cNvSpPr>
              <a:spLocks/>
            </p:cNvSpPr>
            <p:nvPr/>
          </p:nvSpPr>
          <p:spPr bwMode="auto">
            <a:xfrm>
              <a:off x="4852" y="2726"/>
              <a:ext cx="82" cy="49"/>
            </a:xfrm>
            <a:custGeom>
              <a:avLst/>
              <a:gdLst>
                <a:gd name="T0" fmla="*/ 0 w 82"/>
                <a:gd name="T1" fmla="*/ 0 h 49"/>
                <a:gd name="T2" fmla="*/ 9 w 82"/>
                <a:gd name="T3" fmla="*/ 12 h 49"/>
                <a:gd name="T4" fmla="*/ 33 w 82"/>
                <a:gd name="T5" fmla="*/ 34 h 49"/>
                <a:gd name="T6" fmla="*/ 49 w 82"/>
                <a:gd name="T7" fmla="*/ 49 h 49"/>
                <a:gd name="T8" fmla="*/ 49 w 82"/>
                <a:gd name="T9" fmla="*/ 49 h 49"/>
                <a:gd name="T10" fmla="*/ 64 w 82"/>
                <a:gd name="T11" fmla="*/ 49 h 49"/>
                <a:gd name="T12" fmla="*/ 76 w 82"/>
                <a:gd name="T13" fmla="*/ 40 h 49"/>
                <a:gd name="T14" fmla="*/ 82 w 82"/>
                <a:gd name="T15" fmla="*/ 34 h 49"/>
                <a:gd name="T16" fmla="*/ 82 w 82"/>
                <a:gd name="T17" fmla="*/ 34 h 49"/>
                <a:gd name="T18" fmla="*/ 61 w 82"/>
                <a:gd name="T19" fmla="*/ 18 h 49"/>
                <a:gd name="T20" fmla="*/ 33 w 82"/>
                <a:gd name="T21" fmla="*/ 6 h 49"/>
                <a:gd name="T22" fmla="*/ 15 w 82"/>
                <a:gd name="T23" fmla="*/ 0 h 49"/>
                <a:gd name="T24" fmla="*/ 15 w 82"/>
                <a:gd name="T25" fmla="*/ 0 h 49"/>
                <a:gd name="T26" fmla="*/ 6 w 82"/>
                <a:gd name="T27" fmla="*/ 0 h 49"/>
                <a:gd name="T28" fmla="*/ 0 w 82"/>
                <a:gd name="T29" fmla="*/ 0 h 49"/>
                <a:gd name="T30" fmla="*/ 0 w 82"/>
                <a:gd name="T31" fmla="*/ 0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2"/>
                <a:gd name="T49" fmla="*/ 0 h 49"/>
                <a:gd name="T50" fmla="*/ 82 w 82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2" h="49">
                  <a:moveTo>
                    <a:pt x="0" y="0"/>
                  </a:moveTo>
                  <a:lnTo>
                    <a:pt x="9" y="12"/>
                  </a:lnTo>
                  <a:lnTo>
                    <a:pt x="33" y="34"/>
                  </a:lnTo>
                  <a:lnTo>
                    <a:pt x="49" y="49"/>
                  </a:lnTo>
                  <a:lnTo>
                    <a:pt x="64" y="49"/>
                  </a:lnTo>
                  <a:lnTo>
                    <a:pt x="76" y="40"/>
                  </a:lnTo>
                  <a:lnTo>
                    <a:pt x="82" y="34"/>
                  </a:lnTo>
                  <a:lnTo>
                    <a:pt x="61" y="18"/>
                  </a:lnTo>
                  <a:lnTo>
                    <a:pt x="33" y="6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06" name="Freeform 471"/>
            <p:cNvSpPr>
              <a:spLocks/>
            </p:cNvSpPr>
            <p:nvPr/>
          </p:nvSpPr>
          <p:spPr bwMode="auto">
            <a:xfrm>
              <a:off x="4744" y="2753"/>
              <a:ext cx="89" cy="89"/>
            </a:xfrm>
            <a:custGeom>
              <a:avLst/>
              <a:gdLst>
                <a:gd name="T0" fmla="*/ 6 w 89"/>
                <a:gd name="T1" fmla="*/ 22 h 89"/>
                <a:gd name="T2" fmla="*/ 6 w 89"/>
                <a:gd name="T3" fmla="*/ 19 h 89"/>
                <a:gd name="T4" fmla="*/ 0 w 89"/>
                <a:gd name="T5" fmla="*/ 7 h 89"/>
                <a:gd name="T6" fmla="*/ 6 w 89"/>
                <a:gd name="T7" fmla="*/ 7 h 89"/>
                <a:gd name="T8" fmla="*/ 6 w 89"/>
                <a:gd name="T9" fmla="*/ 7 h 89"/>
                <a:gd name="T10" fmla="*/ 28 w 89"/>
                <a:gd name="T11" fmla="*/ 0 h 89"/>
                <a:gd name="T12" fmla="*/ 52 w 89"/>
                <a:gd name="T13" fmla="*/ 7 h 89"/>
                <a:gd name="T14" fmla="*/ 74 w 89"/>
                <a:gd name="T15" fmla="*/ 22 h 89"/>
                <a:gd name="T16" fmla="*/ 74 w 89"/>
                <a:gd name="T17" fmla="*/ 22 h 89"/>
                <a:gd name="T18" fmla="*/ 80 w 89"/>
                <a:gd name="T19" fmla="*/ 56 h 89"/>
                <a:gd name="T20" fmla="*/ 89 w 89"/>
                <a:gd name="T21" fmla="*/ 80 h 89"/>
                <a:gd name="T22" fmla="*/ 74 w 89"/>
                <a:gd name="T23" fmla="*/ 89 h 89"/>
                <a:gd name="T24" fmla="*/ 74 w 89"/>
                <a:gd name="T25" fmla="*/ 89 h 89"/>
                <a:gd name="T26" fmla="*/ 55 w 89"/>
                <a:gd name="T27" fmla="*/ 80 h 89"/>
                <a:gd name="T28" fmla="*/ 34 w 89"/>
                <a:gd name="T29" fmla="*/ 56 h 89"/>
                <a:gd name="T30" fmla="*/ 12 w 89"/>
                <a:gd name="T31" fmla="*/ 34 h 89"/>
                <a:gd name="T32" fmla="*/ 6 w 89"/>
                <a:gd name="T33" fmla="*/ 22 h 8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9"/>
                <a:gd name="T52" fmla="*/ 0 h 89"/>
                <a:gd name="T53" fmla="*/ 89 w 89"/>
                <a:gd name="T54" fmla="*/ 89 h 8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9" h="89">
                  <a:moveTo>
                    <a:pt x="6" y="22"/>
                  </a:moveTo>
                  <a:lnTo>
                    <a:pt x="6" y="19"/>
                  </a:lnTo>
                  <a:lnTo>
                    <a:pt x="0" y="7"/>
                  </a:lnTo>
                  <a:lnTo>
                    <a:pt x="6" y="7"/>
                  </a:lnTo>
                  <a:lnTo>
                    <a:pt x="28" y="0"/>
                  </a:lnTo>
                  <a:lnTo>
                    <a:pt x="52" y="7"/>
                  </a:lnTo>
                  <a:lnTo>
                    <a:pt x="74" y="22"/>
                  </a:lnTo>
                  <a:lnTo>
                    <a:pt x="80" y="56"/>
                  </a:lnTo>
                  <a:lnTo>
                    <a:pt x="89" y="80"/>
                  </a:lnTo>
                  <a:lnTo>
                    <a:pt x="74" y="89"/>
                  </a:lnTo>
                  <a:lnTo>
                    <a:pt x="55" y="80"/>
                  </a:lnTo>
                  <a:lnTo>
                    <a:pt x="34" y="56"/>
                  </a:lnTo>
                  <a:lnTo>
                    <a:pt x="12" y="34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07" name="Freeform 472"/>
            <p:cNvSpPr>
              <a:spLocks/>
            </p:cNvSpPr>
            <p:nvPr/>
          </p:nvSpPr>
          <p:spPr bwMode="auto">
            <a:xfrm>
              <a:off x="4812" y="2738"/>
              <a:ext cx="76" cy="104"/>
            </a:xfrm>
            <a:custGeom>
              <a:avLst/>
              <a:gdLst>
                <a:gd name="T0" fmla="*/ 73 w 76"/>
                <a:gd name="T1" fmla="*/ 104 h 104"/>
                <a:gd name="T2" fmla="*/ 61 w 76"/>
                <a:gd name="T3" fmla="*/ 95 h 104"/>
                <a:gd name="T4" fmla="*/ 40 w 76"/>
                <a:gd name="T5" fmla="*/ 68 h 104"/>
                <a:gd name="T6" fmla="*/ 18 w 76"/>
                <a:gd name="T7" fmla="*/ 37 h 104"/>
                <a:gd name="T8" fmla="*/ 6 w 76"/>
                <a:gd name="T9" fmla="*/ 22 h 104"/>
                <a:gd name="T10" fmla="*/ 6 w 76"/>
                <a:gd name="T11" fmla="*/ 22 h 104"/>
                <a:gd name="T12" fmla="*/ 0 w 76"/>
                <a:gd name="T13" fmla="*/ 9 h 104"/>
                <a:gd name="T14" fmla="*/ 0 w 76"/>
                <a:gd name="T15" fmla="*/ 6 h 104"/>
                <a:gd name="T16" fmla="*/ 6 w 76"/>
                <a:gd name="T17" fmla="*/ 6 h 104"/>
                <a:gd name="T18" fmla="*/ 6 w 76"/>
                <a:gd name="T19" fmla="*/ 6 h 104"/>
                <a:gd name="T20" fmla="*/ 21 w 76"/>
                <a:gd name="T21" fmla="*/ 0 h 104"/>
                <a:gd name="T22" fmla="*/ 46 w 76"/>
                <a:gd name="T23" fmla="*/ 6 h 104"/>
                <a:gd name="T24" fmla="*/ 55 w 76"/>
                <a:gd name="T25" fmla="*/ 22 h 104"/>
                <a:gd name="T26" fmla="*/ 55 w 76"/>
                <a:gd name="T27" fmla="*/ 22 h 104"/>
                <a:gd name="T28" fmla="*/ 67 w 76"/>
                <a:gd name="T29" fmla="*/ 55 h 104"/>
                <a:gd name="T30" fmla="*/ 76 w 76"/>
                <a:gd name="T31" fmla="*/ 89 h 104"/>
                <a:gd name="T32" fmla="*/ 73 w 76"/>
                <a:gd name="T33" fmla="*/ 104 h 10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104"/>
                <a:gd name="T53" fmla="*/ 76 w 76"/>
                <a:gd name="T54" fmla="*/ 104 h 10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104">
                  <a:moveTo>
                    <a:pt x="73" y="104"/>
                  </a:moveTo>
                  <a:lnTo>
                    <a:pt x="61" y="95"/>
                  </a:lnTo>
                  <a:lnTo>
                    <a:pt x="40" y="68"/>
                  </a:lnTo>
                  <a:lnTo>
                    <a:pt x="18" y="37"/>
                  </a:lnTo>
                  <a:lnTo>
                    <a:pt x="6" y="22"/>
                  </a:lnTo>
                  <a:lnTo>
                    <a:pt x="0" y="9"/>
                  </a:lnTo>
                  <a:lnTo>
                    <a:pt x="0" y="6"/>
                  </a:lnTo>
                  <a:lnTo>
                    <a:pt x="6" y="6"/>
                  </a:lnTo>
                  <a:lnTo>
                    <a:pt x="21" y="0"/>
                  </a:lnTo>
                  <a:lnTo>
                    <a:pt x="46" y="6"/>
                  </a:lnTo>
                  <a:lnTo>
                    <a:pt x="55" y="22"/>
                  </a:lnTo>
                  <a:lnTo>
                    <a:pt x="67" y="55"/>
                  </a:lnTo>
                  <a:lnTo>
                    <a:pt x="76" y="89"/>
                  </a:lnTo>
                  <a:lnTo>
                    <a:pt x="73" y="104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08" name="Freeform 473"/>
            <p:cNvSpPr>
              <a:spLocks/>
            </p:cNvSpPr>
            <p:nvPr/>
          </p:nvSpPr>
          <p:spPr bwMode="auto">
            <a:xfrm>
              <a:off x="4495" y="2704"/>
              <a:ext cx="344" cy="62"/>
            </a:xfrm>
            <a:custGeom>
              <a:avLst/>
              <a:gdLst>
                <a:gd name="T0" fmla="*/ 22 w 344"/>
                <a:gd name="T1" fmla="*/ 56 h 62"/>
                <a:gd name="T2" fmla="*/ 50 w 344"/>
                <a:gd name="T3" fmla="*/ 56 h 62"/>
                <a:gd name="T4" fmla="*/ 111 w 344"/>
                <a:gd name="T5" fmla="*/ 49 h 62"/>
                <a:gd name="T6" fmla="*/ 157 w 344"/>
                <a:gd name="T7" fmla="*/ 56 h 62"/>
                <a:gd name="T8" fmla="*/ 157 w 344"/>
                <a:gd name="T9" fmla="*/ 56 h 62"/>
                <a:gd name="T10" fmla="*/ 191 w 344"/>
                <a:gd name="T11" fmla="*/ 62 h 62"/>
                <a:gd name="T12" fmla="*/ 221 w 344"/>
                <a:gd name="T13" fmla="*/ 62 h 62"/>
                <a:gd name="T14" fmla="*/ 240 w 344"/>
                <a:gd name="T15" fmla="*/ 56 h 62"/>
                <a:gd name="T16" fmla="*/ 240 w 344"/>
                <a:gd name="T17" fmla="*/ 56 h 62"/>
                <a:gd name="T18" fmla="*/ 268 w 344"/>
                <a:gd name="T19" fmla="*/ 49 h 62"/>
                <a:gd name="T20" fmla="*/ 301 w 344"/>
                <a:gd name="T21" fmla="*/ 43 h 62"/>
                <a:gd name="T22" fmla="*/ 323 w 344"/>
                <a:gd name="T23" fmla="*/ 40 h 62"/>
                <a:gd name="T24" fmla="*/ 323 w 344"/>
                <a:gd name="T25" fmla="*/ 40 h 62"/>
                <a:gd name="T26" fmla="*/ 338 w 344"/>
                <a:gd name="T27" fmla="*/ 22 h 62"/>
                <a:gd name="T28" fmla="*/ 344 w 344"/>
                <a:gd name="T29" fmla="*/ 13 h 62"/>
                <a:gd name="T30" fmla="*/ 323 w 344"/>
                <a:gd name="T31" fmla="*/ 6 h 62"/>
                <a:gd name="T32" fmla="*/ 323 w 344"/>
                <a:gd name="T33" fmla="*/ 6 h 62"/>
                <a:gd name="T34" fmla="*/ 261 w 344"/>
                <a:gd name="T35" fmla="*/ 0 h 62"/>
                <a:gd name="T36" fmla="*/ 185 w 344"/>
                <a:gd name="T37" fmla="*/ 0 h 62"/>
                <a:gd name="T38" fmla="*/ 105 w 344"/>
                <a:gd name="T39" fmla="*/ 6 h 62"/>
                <a:gd name="T40" fmla="*/ 105 w 344"/>
                <a:gd name="T41" fmla="*/ 6 h 62"/>
                <a:gd name="T42" fmla="*/ 56 w 344"/>
                <a:gd name="T43" fmla="*/ 0 h 62"/>
                <a:gd name="T44" fmla="*/ 22 w 344"/>
                <a:gd name="T45" fmla="*/ 0 h 62"/>
                <a:gd name="T46" fmla="*/ 7 w 344"/>
                <a:gd name="T47" fmla="*/ 6 h 62"/>
                <a:gd name="T48" fmla="*/ 7 w 344"/>
                <a:gd name="T49" fmla="*/ 6 h 62"/>
                <a:gd name="T50" fmla="*/ 0 w 344"/>
                <a:gd name="T51" fmla="*/ 22 h 62"/>
                <a:gd name="T52" fmla="*/ 7 w 344"/>
                <a:gd name="T53" fmla="*/ 40 h 62"/>
                <a:gd name="T54" fmla="*/ 22 w 344"/>
                <a:gd name="T55" fmla="*/ 56 h 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44"/>
                <a:gd name="T85" fmla="*/ 0 h 62"/>
                <a:gd name="T86" fmla="*/ 344 w 344"/>
                <a:gd name="T87" fmla="*/ 62 h 6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44" h="62">
                  <a:moveTo>
                    <a:pt x="22" y="56"/>
                  </a:moveTo>
                  <a:lnTo>
                    <a:pt x="50" y="56"/>
                  </a:lnTo>
                  <a:lnTo>
                    <a:pt x="111" y="49"/>
                  </a:lnTo>
                  <a:lnTo>
                    <a:pt x="157" y="56"/>
                  </a:lnTo>
                  <a:lnTo>
                    <a:pt x="191" y="62"/>
                  </a:lnTo>
                  <a:lnTo>
                    <a:pt x="221" y="62"/>
                  </a:lnTo>
                  <a:lnTo>
                    <a:pt x="240" y="56"/>
                  </a:lnTo>
                  <a:lnTo>
                    <a:pt x="268" y="49"/>
                  </a:lnTo>
                  <a:lnTo>
                    <a:pt x="301" y="43"/>
                  </a:lnTo>
                  <a:lnTo>
                    <a:pt x="323" y="40"/>
                  </a:lnTo>
                  <a:lnTo>
                    <a:pt x="338" y="22"/>
                  </a:lnTo>
                  <a:lnTo>
                    <a:pt x="344" y="13"/>
                  </a:lnTo>
                  <a:lnTo>
                    <a:pt x="323" y="6"/>
                  </a:lnTo>
                  <a:lnTo>
                    <a:pt x="261" y="0"/>
                  </a:lnTo>
                  <a:lnTo>
                    <a:pt x="185" y="0"/>
                  </a:lnTo>
                  <a:lnTo>
                    <a:pt x="105" y="6"/>
                  </a:lnTo>
                  <a:lnTo>
                    <a:pt x="56" y="0"/>
                  </a:lnTo>
                  <a:lnTo>
                    <a:pt x="22" y="0"/>
                  </a:lnTo>
                  <a:lnTo>
                    <a:pt x="7" y="6"/>
                  </a:lnTo>
                  <a:lnTo>
                    <a:pt x="0" y="22"/>
                  </a:lnTo>
                  <a:lnTo>
                    <a:pt x="7" y="40"/>
                  </a:lnTo>
                  <a:lnTo>
                    <a:pt x="22" y="56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09" name="Freeform 474"/>
            <p:cNvSpPr>
              <a:spLocks/>
            </p:cNvSpPr>
            <p:nvPr/>
          </p:nvSpPr>
          <p:spPr bwMode="auto">
            <a:xfrm>
              <a:off x="4661" y="2815"/>
              <a:ext cx="157" cy="246"/>
            </a:xfrm>
            <a:custGeom>
              <a:avLst/>
              <a:gdLst>
                <a:gd name="T0" fmla="*/ 111 w 157"/>
                <a:gd name="T1" fmla="*/ 83 h 246"/>
                <a:gd name="T2" fmla="*/ 138 w 157"/>
                <a:gd name="T3" fmla="*/ 163 h 246"/>
                <a:gd name="T4" fmla="*/ 145 w 157"/>
                <a:gd name="T5" fmla="*/ 206 h 246"/>
                <a:gd name="T6" fmla="*/ 157 w 157"/>
                <a:gd name="T7" fmla="*/ 246 h 246"/>
                <a:gd name="T8" fmla="*/ 145 w 157"/>
                <a:gd name="T9" fmla="*/ 233 h 246"/>
                <a:gd name="T10" fmla="*/ 123 w 157"/>
                <a:gd name="T11" fmla="*/ 212 h 246"/>
                <a:gd name="T12" fmla="*/ 123 w 157"/>
                <a:gd name="T13" fmla="*/ 178 h 246"/>
                <a:gd name="T14" fmla="*/ 123 w 157"/>
                <a:gd name="T15" fmla="*/ 144 h 246"/>
                <a:gd name="T16" fmla="*/ 102 w 157"/>
                <a:gd name="T17" fmla="*/ 117 h 246"/>
                <a:gd name="T18" fmla="*/ 74 w 157"/>
                <a:gd name="T19" fmla="*/ 77 h 246"/>
                <a:gd name="T20" fmla="*/ 74 w 157"/>
                <a:gd name="T21" fmla="*/ 74 h 246"/>
                <a:gd name="T22" fmla="*/ 74 w 157"/>
                <a:gd name="T23" fmla="*/ 61 h 246"/>
                <a:gd name="T24" fmla="*/ 62 w 157"/>
                <a:gd name="T25" fmla="*/ 74 h 246"/>
                <a:gd name="T26" fmla="*/ 40 w 157"/>
                <a:gd name="T27" fmla="*/ 95 h 246"/>
                <a:gd name="T28" fmla="*/ 40 w 157"/>
                <a:gd name="T29" fmla="*/ 101 h 246"/>
                <a:gd name="T30" fmla="*/ 40 w 157"/>
                <a:gd name="T31" fmla="*/ 129 h 246"/>
                <a:gd name="T32" fmla="*/ 55 w 157"/>
                <a:gd name="T33" fmla="*/ 150 h 246"/>
                <a:gd name="T34" fmla="*/ 74 w 157"/>
                <a:gd name="T35" fmla="*/ 212 h 246"/>
                <a:gd name="T36" fmla="*/ 74 w 157"/>
                <a:gd name="T37" fmla="*/ 199 h 246"/>
                <a:gd name="T38" fmla="*/ 55 w 157"/>
                <a:gd name="T39" fmla="*/ 163 h 246"/>
                <a:gd name="T40" fmla="*/ 46 w 157"/>
                <a:gd name="T41" fmla="*/ 150 h 246"/>
                <a:gd name="T42" fmla="*/ 25 w 157"/>
                <a:gd name="T43" fmla="*/ 110 h 246"/>
                <a:gd name="T44" fmla="*/ 12 w 157"/>
                <a:gd name="T45" fmla="*/ 95 h 246"/>
                <a:gd name="T46" fmla="*/ 6 w 157"/>
                <a:gd name="T47" fmla="*/ 77 h 246"/>
                <a:gd name="T48" fmla="*/ 19 w 157"/>
                <a:gd name="T49" fmla="*/ 74 h 246"/>
                <a:gd name="T50" fmla="*/ 40 w 157"/>
                <a:gd name="T51" fmla="*/ 61 h 246"/>
                <a:gd name="T52" fmla="*/ 40 w 157"/>
                <a:gd name="T53" fmla="*/ 55 h 246"/>
                <a:gd name="T54" fmla="*/ 25 w 157"/>
                <a:gd name="T55" fmla="*/ 27 h 246"/>
                <a:gd name="T56" fmla="*/ 19 w 157"/>
                <a:gd name="T57" fmla="*/ 12 h 246"/>
                <a:gd name="T58" fmla="*/ 25 w 157"/>
                <a:gd name="T59" fmla="*/ 12 h 246"/>
                <a:gd name="T60" fmla="*/ 52 w 157"/>
                <a:gd name="T61" fmla="*/ 21 h 246"/>
                <a:gd name="T62" fmla="*/ 89 w 157"/>
                <a:gd name="T63" fmla="*/ 61 h 2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7"/>
                <a:gd name="T97" fmla="*/ 0 h 246"/>
                <a:gd name="T98" fmla="*/ 157 w 157"/>
                <a:gd name="T99" fmla="*/ 246 h 24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7" h="246">
                  <a:moveTo>
                    <a:pt x="89" y="61"/>
                  </a:moveTo>
                  <a:lnTo>
                    <a:pt x="111" y="83"/>
                  </a:lnTo>
                  <a:lnTo>
                    <a:pt x="129" y="117"/>
                  </a:lnTo>
                  <a:lnTo>
                    <a:pt x="138" y="163"/>
                  </a:lnTo>
                  <a:lnTo>
                    <a:pt x="145" y="206"/>
                  </a:lnTo>
                  <a:lnTo>
                    <a:pt x="157" y="233"/>
                  </a:lnTo>
                  <a:lnTo>
                    <a:pt x="157" y="246"/>
                  </a:lnTo>
                  <a:lnTo>
                    <a:pt x="145" y="233"/>
                  </a:lnTo>
                  <a:lnTo>
                    <a:pt x="135" y="221"/>
                  </a:lnTo>
                  <a:lnTo>
                    <a:pt x="123" y="212"/>
                  </a:lnTo>
                  <a:lnTo>
                    <a:pt x="123" y="178"/>
                  </a:lnTo>
                  <a:lnTo>
                    <a:pt x="123" y="163"/>
                  </a:lnTo>
                  <a:lnTo>
                    <a:pt x="123" y="144"/>
                  </a:lnTo>
                  <a:lnTo>
                    <a:pt x="102" y="117"/>
                  </a:lnTo>
                  <a:lnTo>
                    <a:pt x="83" y="89"/>
                  </a:lnTo>
                  <a:lnTo>
                    <a:pt x="74" y="77"/>
                  </a:lnTo>
                  <a:lnTo>
                    <a:pt x="74" y="74"/>
                  </a:lnTo>
                  <a:lnTo>
                    <a:pt x="74" y="67"/>
                  </a:lnTo>
                  <a:lnTo>
                    <a:pt x="74" y="61"/>
                  </a:lnTo>
                  <a:lnTo>
                    <a:pt x="62" y="74"/>
                  </a:lnTo>
                  <a:lnTo>
                    <a:pt x="46" y="89"/>
                  </a:lnTo>
                  <a:lnTo>
                    <a:pt x="40" y="95"/>
                  </a:lnTo>
                  <a:lnTo>
                    <a:pt x="40" y="101"/>
                  </a:lnTo>
                  <a:lnTo>
                    <a:pt x="40" y="110"/>
                  </a:lnTo>
                  <a:lnTo>
                    <a:pt x="40" y="129"/>
                  </a:lnTo>
                  <a:lnTo>
                    <a:pt x="55" y="150"/>
                  </a:lnTo>
                  <a:lnTo>
                    <a:pt x="68" y="178"/>
                  </a:lnTo>
                  <a:lnTo>
                    <a:pt x="74" y="212"/>
                  </a:lnTo>
                  <a:lnTo>
                    <a:pt x="74" y="199"/>
                  </a:lnTo>
                  <a:lnTo>
                    <a:pt x="62" y="178"/>
                  </a:lnTo>
                  <a:lnTo>
                    <a:pt x="55" y="163"/>
                  </a:lnTo>
                  <a:lnTo>
                    <a:pt x="46" y="150"/>
                  </a:lnTo>
                  <a:lnTo>
                    <a:pt x="34" y="132"/>
                  </a:lnTo>
                  <a:lnTo>
                    <a:pt x="25" y="110"/>
                  </a:lnTo>
                  <a:lnTo>
                    <a:pt x="12" y="95"/>
                  </a:lnTo>
                  <a:lnTo>
                    <a:pt x="0" y="83"/>
                  </a:lnTo>
                  <a:lnTo>
                    <a:pt x="6" y="77"/>
                  </a:lnTo>
                  <a:lnTo>
                    <a:pt x="19" y="74"/>
                  </a:lnTo>
                  <a:lnTo>
                    <a:pt x="28" y="67"/>
                  </a:lnTo>
                  <a:lnTo>
                    <a:pt x="40" y="61"/>
                  </a:lnTo>
                  <a:lnTo>
                    <a:pt x="40" y="55"/>
                  </a:lnTo>
                  <a:lnTo>
                    <a:pt x="28" y="46"/>
                  </a:lnTo>
                  <a:lnTo>
                    <a:pt x="25" y="27"/>
                  </a:lnTo>
                  <a:lnTo>
                    <a:pt x="19" y="12"/>
                  </a:lnTo>
                  <a:lnTo>
                    <a:pt x="12" y="0"/>
                  </a:lnTo>
                  <a:lnTo>
                    <a:pt x="25" y="12"/>
                  </a:lnTo>
                  <a:lnTo>
                    <a:pt x="52" y="21"/>
                  </a:lnTo>
                  <a:lnTo>
                    <a:pt x="74" y="40"/>
                  </a:lnTo>
                  <a:lnTo>
                    <a:pt x="89" y="61"/>
                  </a:lnTo>
                  <a:close/>
                </a:path>
              </a:pathLst>
            </a:custGeom>
            <a:solidFill>
              <a:srgbClr val="864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10" name="Freeform 475"/>
            <p:cNvSpPr>
              <a:spLocks/>
            </p:cNvSpPr>
            <p:nvPr/>
          </p:nvSpPr>
          <p:spPr bwMode="auto">
            <a:xfrm>
              <a:off x="4667" y="2833"/>
              <a:ext cx="132" cy="228"/>
            </a:xfrm>
            <a:custGeom>
              <a:avLst/>
              <a:gdLst>
                <a:gd name="T0" fmla="*/ 102 w 132"/>
                <a:gd name="T1" fmla="*/ 65 h 228"/>
                <a:gd name="T2" fmla="*/ 117 w 132"/>
                <a:gd name="T3" fmla="*/ 126 h 228"/>
                <a:gd name="T4" fmla="*/ 129 w 132"/>
                <a:gd name="T5" fmla="*/ 175 h 228"/>
                <a:gd name="T6" fmla="*/ 132 w 132"/>
                <a:gd name="T7" fmla="*/ 228 h 228"/>
                <a:gd name="T8" fmla="*/ 132 w 132"/>
                <a:gd name="T9" fmla="*/ 215 h 228"/>
                <a:gd name="T10" fmla="*/ 117 w 132"/>
                <a:gd name="T11" fmla="*/ 194 h 228"/>
                <a:gd name="T12" fmla="*/ 117 w 132"/>
                <a:gd name="T13" fmla="*/ 160 h 228"/>
                <a:gd name="T14" fmla="*/ 117 w 132"/>
                <a:gd name="T15" fmla="*/ 126 h 228"/>
                <a:gd name="T16" fmla="*/ 96 w 132"/>
                <a:gd name="T17" fmla="*/ 99 h 228"/>
                <a:gd name="T18" fmla="*/ 68 w 132"/>
                <a:gd name="T19" fmla="*/ 59 h 228"/>
                <a:gd name="T20" fmla="*/ 68 w 132"/>
                <a:gd name="T21" fmla="*/ 56 h 228"/>
                <a:gd name="T22" fmla="*/ 68 w 132"/>
                <a:gd name="T23" fmla="*/ 43 h 228"/>
                <a:gd name="T24" fmla="*/ 56 w 132"/>
                <a:gd name="T25" fmla="*/ 56 h 228"/>
                <a:gd name="T26" fmla="*/ 34 w 132"/>
                <a:gd name="T27" fmla="*/ 77 h 228"/>
                <a:gd name="T28" fmla="*/ 34 w 132"/>
                <a:gd name="T29" fmla="*/ 83 h 228"/>
                <a:gd name="T30" fmla="*/ 34 w 132"/>
                <a:gd name="T31" fmla="*/ 111 h 228"/>
                <a:gd name="T32" fmla="*/ 49 w 132"/>
                <a:gd name="T33" fmla="*/ 132 h 228"/>
                <a:gd name="T34" fmla="*/ 68 w 132"/>
                <a:gd name="T35" fmla="*/ 175 h 228"/>
                <a:gd name="T36" fmla="*/ 68 w 132"/>
                <a:gd name="T37" fmla="*/ 172 h 228"/>
                <a:gd name="T38" fmla="*/ 49 w 132"/>
                <a:gd name="T39" fmla="*/ 145 h 228"/>
                <a:gd name="T40" fmla="*/ 40 w 132"/>
                <a:gd name="T41" fmla="*/ 126 h 228"/>
                <a:gd name="T42" fmla="*/ 19 w 132"/>
                <a:gd name="T43" fmla="*/ 92 h 228"/>
                <a:gd name="T44" fmla="*/ 6 w 132"/>
                <a:gd name="T45" fmla="*/ 77 h 228"/>
                <a:gd name="T46" fmla="*/ 0 w 132"/>
                <a:gd name="T47" fmla="*/ 59 h 228"/>
                <a:gd name="T48" fmla="*/ 19 w 132"/>
                <a:gd name="T49" fmla="*/ 56 h 228"/>
                <a:gd name="T50" fmla="*/ 34 w 132"/>
                <a:gd name="T51" fmla="*/ 59 h 228"/>
                <a:gd name="T52" fmla="*/ 40 w 132"/>
                <a:gd name="T53" fmla="*/ 49 h 228"/>
                <a:gd name="T54" fmla="*/ 19 w 132"/>
                <a:gd name="T55" fmla="*/ 28 h 228"/>
                <a:gd name="T56" fmla="*/ 19 w 132"/>
                <a:gd name="T57" fmla="*/ 3 h 228"/>
                <a:gd name="T58" fmla="*/ 34 w 132"/>
                <a:gd name="T59" fmla="*/ 9 h 228"/>
                <a:gd name="T60" fmla="*/ 56 w 132"/>
                <a:gd name="T61" fmla="*/ 16 h 228"/>
                <a:gd name="T62" fmla="*/ 83 w 132"/>
                <a:gd name="T63" fmla="*/ 43 h 2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2"/>
                <a:gd name="T97" fmla="*/ 0 h 228"/>
                <a:gd name="T98" fmla="*/ 132 w 132"/>
                <a:gd name="T99" fmla="*/ 228 h 2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2" h="228">
                  <a:moveTo>
                    <a:pt x="83" y="43"/>
                  </a:moveTo>
                  <a:lnTo>
                    <a:pt x="102" y="65"/>
                  </a:lnTo>
                  <a:lnTo>
                    <a:pt x="117" y="99"/>
                  </a:lnTo>
                  <a:lnTo>
                    <a:pt x="117" y="126"/>
                  </a:lnTo>
                  <a:lnTo>
                    <a:pt x="129" y="175"/>
                  </a:lnTo>
                  <a:lnTo>
                    <a:pt x="132" y="215"/>
                  </a:lnTo>
                  <a:lnTo>
                    <a:pt x="132" y="228"/>
                  </a:lnTo>
                  <a:lnTo>
                    <a:pt x="132" y="215"/>
                  </a:lnTo>
                  <a:lnTo>
                    <a:pt x="123" y="203"/>
                  </a:lnTo>
                  <a:lnTo>
                    <a:pt x="117" y="194"/>
                  </a:lnTo>
                  <a:lnTo>
                    <a:pt x="117" y="160"/>
                  </a:lnTo>
                  <a:lnTo>
                    <a:pt x="117" y="145"/>
                  </a:lnTo>
                  <a:lnTo>
                    <a:pt x="117" y="126"/>
                  </a:lnTo>
                  <a:lnTo>
                    <a:pt x="96" y="99"/>
                  </a:lnTo>
                  <a:lnTo>
                    <a:pt x="77" y="71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8" y="49"/>
                  </a:lnTo>
                  <a:lnTo>
                    <a:pt x="68" y="43"/>
                  </a:lnTo>
                  <a:lnTo>
                    <a:pt x="56" y="56"/>
                  </a:lnTo>
                  <a:lnTo>
                    <a:pt x="40" y="71"/>
                  </a:lnTo>
                  <a:lnTo>
                    <a:pt x="34" y="77"/>
                  </a:lnTo>
                  <a:lnTo>
                    <a:pt x="34" y="83"/>
                  </a:lnTo>
                  <a:lnTo>
                    <a:pt x="34" y="92"/>
                  </a:lnTo>
                  <a:lnTo>
                    <a:pt x="34" y="111"/>
                  </a:lnTo>
                  <a:lnTo>
                    <a:pt x="49" y="132"/>
                  </a:lnTo>
                  <a:lnTo>
                    <a:pt x="62" y="154"/>
                  </a:lnTo>
                  <a:lnTo>
                    <a:pt x="68" y="175"/>
                  </a:lnTo>
                  <a:lnTo>
                    <a:pt x="68" y="172"/>
                  </a:lnTo>
                  <a:lnTo>
                    <a:pt x="56" y="154"/>
                  </a:lnTo>
                  <a:lnTo>
                    <a:pt x="49" y="145"/>
                  </a:lnTo>
                  <a:lnTo>
                    <a:pt x="40" y="126"/>
                  </a:lnTo>
                  <a:lnTo>
                    <a:pt x="28" y="114"/>
                  </a:lnTo>
                  <a:lnTo>
                    <a:pt x="19" y="92"/>
                  </a:lnTo>
                  <a:lnTo>
                    <a:pt x="6" y="77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19" y="56"/>
                  </a:lnTo>
                  <a:lnTo>
                    <a:pt x="28" y="56"/>
                  </a:lnTo>
                  <a:lnTo>
                    <a:pt x="34" y="59"/>
                  </a:lnTo>
                  <a:lnTo>
                    <a:pt x="40" y="49"/>
                  </a:lnTo>
                  <a:lnTo>
                    <a:pt x="34" y="37"/>
                  </a:lnTo>
                  <a:lnTo>
                    <a:pt x="19" y="28"/>
                  </a:lnTo>
                  <a:lnTo>
                    <a:pt x="19" y="3"/>
                  </a:lnTo>
                  <a:lnTo>
                    <a:pt x="22" y="0"/>
                  </a:lnTo>
                  <a:lnTo>
                    <a:pt x="34" y="9"/>
                  </a:lnTo>
                  <a:lnTo>
                    <a:pt x="56" y="16"/>
                  </a:lnTo>
                  <a:lnTo>
                    <a:pt x="74" y="28"/>
                  </a:lnTo>
                  <a:lnTo>
                    <a:pt x="83" y="43"/>
                  </a:lnTo>
                  <a:close/>
                </a:path>
              </a:pathLst>
            </a:custGeom>
            <a:solidFill>
              <a:srgbClr val="7B3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11" name="Freeform 476"/>
            <p:cNvSpPr>
              <a:spLocks/>
            </p:cNvSpPr>
            <p:nvPr/>
          </p:nvSpPr>
          <p:spPr bwMode="auto">
            <a:xfrm>
              <a:off x="4673" y="2836"/>
              <a:ext cx="126" cy="206"/>
            </a:xfrm>
            <a:custGeom>
              <a:avLst/>
              <a:gdLst>
                <a:gd name="T0" fmla="*/ 96 w 126"/>
                <a:gd name="T1" fmla="*/ 74 h 206"/>
                <a:gd name="T2" fmla="*/ 111 w 126"/>
                <a:gd name="T3" fmla="*/ 123 h 206"/>
                <a:gd name="T4" fmla="*/ 123 w 126"/>
                <a:gd name="T5" fmla="*/ 169 h 206"/>
                <a:gd name="T6" fmla="*/ 126 w 126"/>
                <a:gd name="T7" fmla="*/ 206 h 206"/>
                <a:gd name="T8" fmla="*/ 123 w 126"/>
                <a:gd name="T9" fmla="*/ 206 h 206"/>
                <a:gd name="T10" fmla="*/ 111 w 126"/>
                <a:gd name="T11" fmla="*/ 191 h 206"/>
                <a:gd name="T12" fmla="*/ 111 w 126"/>
                <a:gd name="T13" fmla="*/ 157 h 206"/>
                <a:gd name="T14" fmla="*/ 111 w 126"/>
                <a:gd name="T15" fmla="*/ 123 h 206"/>
                <a:gd name="T16" fmla="*/ 90 w 126"/>
                <a:gd name="T17" fmla="*/ 96 h 206"/>
                <a:gd name="T18" fmla="*/ 62 w 126"/>
                <a:gd name="T19" fmla="*/ 56 h 206"/>
                <a:gd name="T20" fmla="*/ 62 w 126"/>
                <a:gd name="T21" fmla="*/ 53 h 206"/>
                <a:gd name="T22" fmla="*/ 62 w 126"/>
                <a:gd name="T23" fmla="*/ 40 h 206"/>
                <a:gd name="T24" fmla="*/ 50 w 126"/>
                <a:gd name="T25" fmla="*/ 53 h 206"/>
                <a:gd name="T26" fmla="*/ 28 w 126"/>
                <a:gd name="T27" fmla="*/ 74 h 206"/>
                <a:gd name="T28" fmla="*/ 28 w 126"/>
                <a:gd name="T29" fmla="*/ 80 h 206"/>
                <a:gd name="T30" fmla="*/ 28 w 126"/>
                <a:gd name="T31" fmla="*/ 108 h 206"/>
                <a:gd name="T32" fmla="*/ 43 w 126"/>
                <a:gd name="T33" fmla="*/ 129 h 206"/>
                <a:gd name="T34" fmla="*/ 62 w 126"/>
                <a:gd name="T35" fmla="*/ 172 h 206"/>
                <a:gd name="T36" fmla="*/ 62 w 126"/>
                <a:gd name="T37" fmla="*/ 163 h 206"/>
                <a:gd name="T38" fmla="*/ 43 w 126"/>
                <a:gd name="T39" fmla="*/ 142 h 206"/>
                <a:gd name="T40" fmla="*/ 34 w 126"/>
                <a:gd name="T41" fmla="*/ 123 h 206"/>
                <a:gd name="T42" fmla="*/ 13 w 126"/>
                <a:gd name="T43" fmla="*/ 89 h 206"/>
                <a:gd name="T44" fmla="*/ 7 w 126"/>
                <a:gd name="T45" fmla="*/ 74 h 206"/>
                <a:gd name="T46" fmla="*/ 13 w 126"/>
                <a:gd name="T47" fmla="*/ 56 h 206"/>
                <a:gd name="T48" fmla="*/ 22 w 126"/>
                <a:gd name="T49" fmla="*/ 56 h 206"/>
                <a:gd name="T50" fmla="*/ 28 w 126"/>
                <a:gd name="T51" fmla="*/ 56 h 206"/>
                <a:gd name="T52" fmla="*/ 40 w 126"/>
                <a:gd name="T53" fmla="*/ 46 h 206"/>
                <a:gd name="T54" fmla="*/ 28 w 126"/>
                <a:gd name="T55" fmla="*/ 25 h 206"/>
                <a:gd name="T56" fmla="*/ 22 w 126"/>
                <a:gd name="T57" fmla="*/ 6 h 206"/>
                <a:gd name="T58" fmla="*/ 43 w 126"/>
                <a:gd name="T59" fmla="*/ 6 h 206"/>
                <a:gd name="T60" fmla="*/ 62 w 126"/>
                <a:gd name="T61" fmla="*/ 25 h 206"/>
                <a:gd name="T62" fmla="*/ 77 w 126"/>
                <a:gd name="T63" fmla="*/ 56 h 20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6"/>
                <a:gd name="T97" fmla="*/ 0 h 206"/>
                <a:gd name="T98" fmla="*/ 126 w 126"/>
                <a:gd name="T99" fmla="*/ 206 h 20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6" h="206">
                  <a:moveTo>
                    <a:pt x="77" y="56"/>
                  </a:moveTo>
                  <a:lnTo>
                    <a:pt x="96" y="74"/>
                  </a:lnTo>
                  <a:lnTo>
                    <a:pt x="105" y="96"/>
                  </a:lnTo>
                  <a:lnTo>
                    <a:pt x="111" y="123"/>
                  </a:lnTo>
                  <a:lnTo>
                    <a:pt x="123" y="169"/>
                  </a:lnTo>
                  <a:lnTo>
                    <a:pt x="126" y="197"/>
                  </a:lnTo>
                  <a:lnTo>
                    <a:pt x="126" y="206"/>
                  </a:lnTo>
                  <a:lnTo>
                    <a:pt x="123" y="206"/>
                  </a:lnTo>
                  <a:lnTo>
                    <a:pt x="117" y="200"/>
                  </a:lnTo>
                  <a:lnTo>
                    <a:pt x="111" y="191"/>
                  </a:lnTo>
                  <a:lnTo>
                    <a:pt x="111" y="157"/>
                  </a:lnTo>
                  <a:lnTo>
                    <a:pt x="111" y="142"/>
                  </a:lnTo>
                  <a:lnTo>
                    <a:pt x="111" y="123"/>
                  </a:lnTo>
                  <a:lnTo>
                    <a:pt x="90" y="96"/>
                  </a:lnTo>
                  <a:lnTo>
                    <a:pt x="71" y="68"/>
                  </a:lnTo>
                  <a:lnTo>
                    <a:pt x="62" y="56"/>
                  </a:lnTo>
                  <a:lnTo>
                    <a:pt x="62" y="53"/>
                  </a:lnTo>
                  <a:lnTo>
                    <a:pt x="62" y="46"/>
                  </a:lnTo>
                  <a:lnTo>
                    <a:pt x="62" y="40"/>
                  </a:lnTo>
                  <a:lnTo>
                    <a:pt x="50" y="53"/>
                  </a:lnTo>
                  <a:lnTo>
                    <a:pt x="34" y="68"/>
                  </a:lnTo>
                  <a:lnTo>
                    <a:pt x="28" y="74"/>
                  </a:lnTo>
                  <a:lnTo>
                    <a:pt x="28" y="80"/>
                  </a:lnTo>
                  <a:lnTo>
                    <a:pt x="28" y="89"/>
                  </a:lnTo>
                  <a:lnTo>
                    <a:pt x="28" y="108"/>
                  </a:lnTo>
                  <a:lnTo>
                    <a:pt x="43" y="129"/>
                  </a:lnTo>
                  <a:lnTo>
                    <a:pt x="56" y="151"/>
                  </a:lnTo>
                  <a:lnTo>
                    <a:pt x="62" y="172"/>
                  </a:lnTo>
                  <a:lnTo>
                    <a:pt x="62" y="163"/>
                  </a:lnTo>
                  <a:lnTo>
                    <a:pt x="50" y="151"/>
                  </a:lnTo>
                  <a:lnTo>
                    <a:pt x="43" y="142"/>
                  </a:lnTo>
                  <a:lnTo>
                    <a:pt x="34" y="123"/>
                  </a:lnTo>
                  <a:lnTo>
                    <a:pt x="28" y="108"/>
                  </a:lnTo>
                  <a:lnTo>
                    <a:pt x="13" y="89"/>
                  </a:lnTo>
                  <a:lnTo>
                    <a:pt x="7" y="74"/>
                  </a:lnTo>
                  <a:lnTo>
                    <a:pt x="0" y="62"/>
                  </a:lnTo>
                  <a:lnTo>
                    <a:pt x="13" y="56"/>
                  </a:lnTo>
                  <a:lnTo>
                    <a:pt x="22" y="56"/>
                  </a:lnTo>
                  <a:lnTo>
                    <a:pt x="28" y="56"/>
                  </a:lnTo>
                  <a:lnTo>
                    <a:pt x="40" y="46"/>
                  </a:lnTo>
                  <a:lnTo>
                    <a:pt x="40" y="34"/>
                  </a:lnTo>
                  <a:lnTo>
                    <a:pt x="28" y="25"/>
                  </a:lnTo>
                  <a:lnTo>
                    <a:pt x="22" y="6"/>
                  </a:lnTo>
                  <a:lnTo>
                    <a:pt x="28" y="0"/>
                  </a:lnTo>
                  <a:lnTo>
                    <a:pt x="43" y="6"/>
                  </a:lnTo>
                  <a:lnTo>
                    <a:pt x="62" y="25"/>
                  </a:lnTo>
                  <a:lnTo>
                    <a:pt x="71" y="34"/>
                  </a:lnTo>
                  <a:lnTo>
                    <a:pt x="77" y="56"/>
                  </a:lnTo>
                  <a:close/>
                </a:path>
              </a:pathLst>
            </a:custGeom>
            <a:solidFill>
              <a:srgbClr val="702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12" name="Freeform 477"/>
            <p:cNvSpPr>
              <a:spLocks/>
            </p:cNvSpPr>
            <p:nvPr/>
          </p:nvSpPr>
          <p:spPr bwMode="auto">
            <a:xfrm>
              <a:off x="4680" y="2855"/>
              <a:ext cx="119" cy="187"/>
            </a:xfrm>
            <a:custGeom>
              <a:avLst/>
              <a:gdLst>
                <a:gd name="T0" fmla="*/ 116 w 119"/>
                <a:gd name="T1" fmla="*/ 181 h 187"/>
                <a:gd name="T2" fmla="*/ 104 w 119"/>
                <a:gd name="T3" fmla="*/ 172 h 187"/>
                <a:gd name="T4" fmla="*/ 104 w 119"/>
                <a:gd name="T5" fmla="*/ 138 h 187"/>
                <a:gd name="T6" fmla="*/ 104 w 119"/>
                <a:gd name="T7" fmla="*/ 104 h 187"/>
                <a:gd name="T8" fmla="*/ 83 w 119"/>
                <a:gd name="T9" fmla="*/ 77 h 187"/>
                <a:gd name="T10" fmla="*/ 55 w 119"/>
                <a:gd name="T11" fmla="*/ 37 h 187"/>
                <a:gd name="T12" fmla="*/ 55 w 119"/>
                <a:gd name="T13" fmla="*/ 34 h 187"/>
                <a:gd name="T14" fmla="*/ 55 w 119"/>
                <a:gd name="T15" fmla="*/ 21 h 187"/>
                <a:gd name="T16" fmla="*/ 43 w 119"/>
                <a:gd name="T17" fmla="*/ 34 h 187"/>
                <a:gd name="T18" fmla="*/ 21 w 119"/>
                <a:gd name="T19" fmla="*/ 55 h 187"/>
                <a:gd name="T20" fmla="*/ 21 w 119"/>
                <a:gd name="T21" fmla="*/ 61 h 187"/>
                <a:gd name="T22" fmla="*/ 21 w 119"/>
                <a:gd name="T23" fmla="*/ 89 h 187"/>
                <a:gd name="T24" fmla="*/ 36 w 119"/>
                <a:gd name="T25" fmla="*/ 110 h 187"/>
                <a:gd name="T26" fmla="*/ 55 w 119"/>
                <a:gd name="T27" fmla="*/ 153 h 187"/>
                <a:gd name="T28" fmla="*/ 55 w 119"/>
                <a:gd name="T29" fmla="*/ 144 h 187"/>
                <a:gd name="T30" fmla="*/ 36 w 119"/>
                <a:gd name="T31" fmla="*/ 123 h 187"/>
                <a:gd name="T32" fmla="*/ 33 w 119"/>
                <a:gd name="T33" fmla="*/ 104 h 187"/>
                <a:gd name="T34" fmla="*/ 21 w 119"/>
                <a:gd name="T35" fmla="*/ 70 h 187"/>
                <a:gd name="T36" fmla="*/ 9 w 119"/>
                <a:gd name="T37" fmla="*/ 55 h 187"/>
                <a:gd name="T38" fmla="*/ 6 w 119"/>
                <a:gd name="T39" fmla="*/ 55 h 187"/>
                <a:gd name="T40" fmla="*/ 21 w 119"/>
                <a:gd name="T41" fmla="*/ 43 h 187"/>
                <a:gd name="T42" fmla="*/ 36 w 119"/>
                <a:gd name="T43" fmla="*/ 37 h 187"/>
                <a:gd name="T44" fmla="*/ 43 w 119"/>
                <a:gd name="T45" fmla="*/ 34 h 187"/>
                <a:gd name="T46" fmla="*/ 36 w 119"/>
                <a:gd name="T47" fmla="*/ 6 h 187"/>
                <a:gd name="T48" fmla="*/ 33 w 119"/>
                <a:gd name="T49" fmla="*/ 0 h 187"/>
                <a:gd name="T50" fmla="*/ 36 w 119"/>
                <a:gd name="T51" fmla="*/ 6 h 187"/>
                <a:gd name="T52" fmla="*/ 61 w 119"/>
                <a:gd name="T53" fmla="*/ 15 h 187"/>
                <a:gd name="T54" fmla="*/ 70 w 119"/>
                <a:gd name="T55" fmla="*/ 55 h 187"/>
                <a:gd name="T56" fmla="*/ 83 w 119"/>
                <a:gd name="T57" fmla="*/ 64 h 187"/>
                <a:gd name="T58" fmla="*/ 104 w 119"/>
                <a:gd name="T59" fmla="*/ 89 h 187"/>
                <a:gd name="T60" fmla="*/ 116 w 119"/>
                <a:gd name="T61" fmla="*/ 138 h 187"/>
                <a:gd name="T62" fmla="*/ 119 w 119"/>
                <a:gd name="T63" fmla="*/ 187 h 1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187"/>
                <a:gd name="T98" fmla="*/ 119 w 119"/>
                <a:gd name="T99" fmla="*/ 187 h 18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187">
                  <a:moveTo>
                    <a:pt x="119" y="187"/>
                  </a:moveTo>
                  <a:lnTo>
                    <a:pt x="116" y="181"/>
                  </a:lnTo>
                  <a:lnTo>
                    <a:pt x="110" y="178"/>
                  </a:lnTo>
                  <a:lnTo>
                    <a:pt x="104" y="172"/>
                  </a:lnTo>
                  <a:lnTo>
                    <a:pt x="104" y="138"/>
                  </a:lnTo>
                  <a:lnTo>
                    <a:pt x="104" y="123"/>
                  </a:lnTo>
                  <a:lnTo>
                    <a:pt x="104" y="104"/>
                  </a:lnTo>
                  <a:lnTo>
                    <a:pt x="83" y="77"/>
                  </a:lnTo>
                  <a:lnTo>
                    <a:pt x="64" y="49"/>
                  </a:lnTo>
                  <a:lnTo>
                    <a:pt x="55" y="37"/>
                  </a:lnTo>
                  <a:lnTo>
                    <a:pt x="55" y="34"/>
                  </a:lnTo>
                  <a:lnTo>
                    <a:pt x="55" y="27"/>
                  </a:lnTo>
                  <a:lnTo>
                    <a:pt x="55" y="21"/>
                  </a:lnTo>
                  <a:lnTo>
                    <a:pt x="43" y="34"/>
                  </a:lnTo>
                  <a:lnTo>
                    <a:pt x="27" y="49"/>
                  </a:lnTo>
                  <a:lnTo>
                    <a:pt x="21" y="55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1" y="89"/>
                  </a:lnTo>
                  <a:lnTo>
                    <a:pt x="36" y="110"/>
                  </a:lnTo>
                  <a:lnTo>
                    <a:pt x="49" y="132"/>
                  </a:lnTo>
                  <a:lnTo>
                    <a:pt x="55" y="153"/>
                  </a:lnTo>
                  <a:lnTo>
                    <a:pt x="55" y="144"/>
                  </a:lnTo>
                  <a:lnTo>
                    <a:pt x="49" y="132"/>
                  </a:lnTo>
                  <a:lnTo>
                    <a:pt x="36" y="123"/>
                  </a:lnTo>
                  <a:lnTo>
                    <a:pt x="33" y="104"/>
                  </a:lnTo>
                  <a:lnTo>
                    <a:pt x="27" y="89"/>
                  </a:lnTo>
                  <a:lnTo>
                    <a:pt x="21" y="70"/>
                  </a:lnTo>
                  <a:lnTo>
                    <a:pt x="9" y="55"/>
                  </a:lnTo>
                  <a:lnTo>
                    <a:pt x="0" y="49"/>
                  </a:lnTo>
                  <a:lnTo>
                    <a:pt x="6" y="55"/>
                  </a:lnTo>
                  <a:lnTo>
                    <a:pt x="21" y="43"/>
                  </a:lnTo>
                  <a:lnTo>
                    <a:pt x="33" y="37"/>
                  </a:lnTo>
                  <a:lnTo>
                    <a:pt x="36" y="37"/>
                  </a:lnTo>
                  <a:lnTo>
                    <a:pt x="43" y="34"/>
                  </a:lnTo>
                  <a:lnTo>
                    <a:pt x="43" y="21"/>
                  </a:lnTo>
                  <a:lnTo>
                    <a:pt x="36" y="6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36" y="6"/>
                  </a:lnTo>
                  <a:lnTo>
                    <a:pt x="61" y="15"/>
                  </a:lnTo>
                  <a:lnTo>
                    <a:pt x="64" y="34"/>
                  </a:lnTo>
                  <a:lnTo>
                    <a:pt x="70" y="55"/>
                  </a:lnTo>
                  <a:lnTo>
                    <a:pt x="83" y="64"/>
                  </a:lnTo>
                  <a:lnTo>
                    <a:pt x="98" y="77"/>
                  </a:lnTo>
                  <a:lnTo>
                    <a:pt x="104" y="89"/>
                  </a:lnTo>
                  <a:lnTo>
                    <a:pt x="116" y="138"/>
                  </a:lnTo>
                  <a:lnTo>
                    <a:pt x="119" y="178"/>
                  </a:lnTo>
                  <a:lnTo>
                    <a:pt x="119" y="187"/>
                  </a:lnTo>
                  <a:close/>
                </a:path>
              </a:pathLst>
            </a:custGeom>
            <a:solidFill>
              <a:srgbClr val="66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13" name="Freeform 478"/>
            <p:cNvSpPr>
              <a:spLocks/>
            </p:cNvSpPr>
            <p:nvPr/>
          </p:nvSpPr>
          <p:spPr bwMode="auto">
            <a:xfrm>
              <a:off x="4400" y="2775"/>
              <a:ext cx="286" cy="252"/>
            </a:xfrm>
            <a:custGeom>
              <a:avLst/>
              <a:gdLst>
                <a:gd name="T0" fmla="*/ 135 w 286"/>
                <a:gd name="T1" fmla="*/ 18 h 252"/>
                <a:gd name="T2" fmla="*/ 151 w 286"/>
                <a:gd name="T3" fmla="*/ 12 h 252"/>
                <a:gd name="T4" fmla="*/ 163 w 286"/>
                <a:gd name="T5" fmla="*/ 6 h 252"/>
                <a:gd name="T6" fmla="*/ 169 w 286"/>
                <a:gd name="T7" fmla="*/ 0 h 252"/>
                <a:gd name="T8" fmla="*/ 169 w 286"/>
                <a:gd name="T9" fmla="*/ 0 h 252"/>
                <a:gd name="T10" fmla="*/ 191 w 286"/>
                <a:gd name="T11" fmla="*/ 12 h 252"/>
                <a:gd name="T12" fmla="*/ 200 w 286"/>
                <a:gd name="T13" fmla="*/ 31 h 252"/>
                <a:gd name="T14" fmla="*/ 200 w 286"/>
                <a:gd name="T15" fmla="*/ 52 h 252"/>
                <a:gd name="T16" fmla="*/ 200 w 286"/>
                <a:gd name="T17" fmla="*/ 52 h 252"/>
                <a:gd name="T18" fmla="*/ 212 w 286"/>
                <a:gd name="T19" fmla="*/ 86 h 252"/>
                <a:gd name="T20" fmla="*/ 224 w 286"/>
                <a:gd name="T21" fmla="*/ 114 h 252"/>
                <a:gd name="T22" fmla="*/ 234 w 286"/>
                <a:gd name="T23" fmla="*/ 135 h 252"/>
                <a:gd name="T24" fmla="*/ 234 w 286"/>
                <a:gd name="T25" fmla="*/ 135 h 252"/>
                <a:gd name="T26" fmla="*/ 240 w 286"/>
                <a:gd name="T27" fmla="*/ 135 h 252"/>
                <a:gd name="T28" fmla="*/ 246 w 286"/>
                <a:gd name="T29" fmla="*/ 141 h 252"/>
                <a:gd name="T30" fmla="*/ 252 w 286"/>
                <a:gd name="T31" fmla="*/ 150 h 252"/>
                <a:gd name="T32" fmla="*/ 252 w 286"/>
                <a:gd name="T33" fmla="*/ 150 h 252"/>
                <a:gd name="T34" fmla="*/ 267 w 286"/>
                <a:gd name="T35" fmla="*/ 163 h 252"/>
                <a:gd name="T36" fmla="*/ 273 w 286"/>
                <a:gd name="T37" fmla="*/ 178 h 252"/>
                <a:gd name="T38" fmla="*/ 267 w 286"/>
                <a:gd name="T39" fmla="*/ 184 h 252"/>
                <a:gd name="T40" fmla="*/ 267 w 286"/>
                <a:gd name="T41" fmla="*/ 184 h 252"/>
                <a:gd name="T42" fmla="*/ 273 w 286"/>
                <a:gd name="T43" fmla="*/ 206 h 252"/>
                <a:gd name="T44" fmla="*/ 280 w 286"/>
                <a:gd name="T45" fmla="*/ 233 h 252"/>
                <a:gd name="T46" fmla="*/ 286 w 286"/>
                <a:gd name="T47" fmla="*/ 252 h 252"/>
                <a:gd name="T48" fmla="*/ 286 w 286"/>
                <a:gd name="T49" fmla="*/ 252 h 252"/>
                <a:gd name="T50" fmla="*/ 273 w 286"/>
                <a:gd name="T51" fmla="*/ 218 h 252"/>
                <a:gd name="T52" fmla="*/ 252 w 286"/>
                <a:gd name="T53" fmla="*/ 196 h 252"/>
                <a:gd name="T54" fmla="*/ 234 w 286"/>
                <a:gd name="T55" fmla="*/ 184 h 252"/>
                <a:gd name="T56" fmla="*/ 234 w 286"/>
                <a:gd name="T57" fmla="*/ 184 h 252"/>
                <a:gd name="T58" fmla="*/ 218 w 286"/>
                <a:gd name="T59" fmla="*/ 163 h 252"/>
                <a:gd name="T60" fmla="*/ 206 w 286"/>
                <a:gd name="T61" fmla="*/ 141 h 252"/>
                <a:gd name="T62" fmla="*/ 200 w 286"/>
                <a:gd name="T63" fmla="*/ 117 h 252"/>
                <a:gd name="T64" fmla="*/ 200 w 286"/>
                <a:gd name="T65" fmla="*/ 117 h 252"/>
                <a:gd name="T66" fmla="*/ 200 w 286"/>
                <a:gd name="T67" fmla="*/ 89 h 252"/>
                <a:gd name="T68" fmla="*/ 197 w 286"/>
                <a:gd name="T69" fmla="*/ 74 h 252"/>
                <a:gd name="T70" fmla="*/ 184 w 286"/>
                <a:gd name="T71" fmla="*/ 67 h 252"/>
                <a:gd name="T72" fmla="*/ 184 w 286"/>
                <a:gd name="T73" fmla="*/ 67 h 252"/>
                <a:gd name="T74" fmla="*/ 178 w 286"/>
                <a:gd name="T75" fmla="*/ 67 h 252"/>
                <a:gd name="T76" fmla="*/ 157 w 286"/>
                <a:gd name="T77" fmla="*/ 67 h 252"/>
                <a:gd name="T78" fmla="*/ 135 w 286"/>
                <a:gd name="T79" fmla="*/ 67 h 252"/>
                <a:gd name="T80" fmla="*/ 135 w 286"/>
                <a:gd name="T81" fmla="*/ 67 h 252"/>
                <a:gd name="T82" fmla="*/ 108 w 286"/>
                <a:gd name="T83" fmla="*/ 74 h 252"/>
                <a:gd name="T84" fmla="*/ 62 w 286"/>
                <a:gd name="T85" fmla="*/ 80 h 252"/>
                <a:gd name="T86" fmla="*/ 34 w 286"/>
                <a:gd name="T87" fmla="*/ 86 h 252"/>
                <a:gd name="T88" fmla="*/ 34 w 286"/>
                <a:gd name="T89" fmla="*/ 86 h 252"/>
                <a:gd name="T90" fmla="*/ 25 w 286"/>
                <a:gd name="T91" fmla="*/ 74 h 252"/>
                <a:gd name="T92" fmla="*/ 12 w 286"/>
                <a:gd name="T93" fmla="*/ 52 h 252"/>
                <a:gd name="T94" fmla="*/ 0 w 286"/>
                <a:gd name="T95" fmla="*/ 18 h 252"/>
                <a:gd name="T96" fmla="*/ 0 w 286"/>
                <a:gd name="T97" fmla="*/ 18 h 252"/>
                <a:gd name="T98" fmla="*/ 34 w 286"/>
                <a:gd name="T99" fmla="*/ 18 h 252"/>
                <a:gd name="T100" fmla="*/ 55 w 286"/>
                <a:gd name="T101" fmla="*/ 12 h 252"/>
                <a:gd name="T102" fmla="*/ 108 w 286"/>
                <a:gd name="T103" fmla="*/ 12 h 252"/>
                <a:gd name="T104" fmla="*/ 135 w 286"/>
                <a:gd name="T105" fmla="*/ 18 h 2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6"/>
                <a:gd name="T160" fmla="*/ 0 h 252"/>
                <a:gd name="T161" fmla="*/ 286 w 286"/>
                <a:gd name="T162" fmla="*/ 252 h 25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6" h="252">
                  <a:moveTo>
                    <a:pt x="135" y="18"/>
                  </a:moveTo>
                  <a:lnTo>
                    <a:pt x="151" y="12"/>
                  </a:lnTo>
                  <a:lnTo>
                    <a:pt x="163" y="6"/>
                  </a:lnTo>
                  <a:lnTo>
                    <a:pt x="169" y="0"/>
                  </a:lnTo>
                  <a:lnTo>
                    <a:pt x="191" y="12"/>
                  </a:lnTo>
                  <a:lnTo>
                    <a:pt x="200" y="31"/>
                  </a:lnTo>
                  <a:lnTo>
                    <a:pt x="200" y="52"/>
                  </a:lnTo>
                  <a:lnTo>
                    <a:pt x="212" y="86"/>
                  </a:lnTo>
                  <a:lnTo>
                    <a:pt x="224" y="114"/>
                  </a:lnTo>
                  <a:lnTo>
                    <a:pt x="234" y="135"/>
                  </a:lnTo>
                  <a:lnTo>
                    <a:pt x="240" y="135"/>
                  </a:lnTo>
                  <a:lnTo>
                    <a:pt x="246" y="141"/>
                  </a:lnTo>
                  <a:lnTo>
                    <a:pt x="252" y="150"/>
                  </a:lnTo>
                  <a:lnTo>
                    <a:pt x="267" y="163"/>
                  </a:lnTo>
                  <a:lnTo>
                    <a:pt x="273" y="178"/>
                  </a:lnTo>
                  <a:lnTo>
                    <a:pt x="267" y="184"/>
                  </a:lnTo>
                  <a:lnTo>
                    <a:pt x="273" y="206"/>
                  </a:lnTo>
                  <a:lnTo>
                    <a:pt x="280" y="233"/>
                  </a:lnTo>
                  <a:lnTo>
                    <a:pt x="286" y="252"/>
                  </a:lnTo>
                  <a:lnTo>
                    <a:pt x="273" y="218"/>
                  </a:lnTo>
                  <a:lnTo>
                    <a:pt x="252" y="196"/>
                  </a:lnTo>
                  <a:lnTo>
                    <a:pt x="234" y="184"/>
                  </a:lnTo>
                  <a:lnTo>
                    <a:pt x="218" y="163"/>
                  </a:lnTo>
                  <a:lnTo>
                    <a:pt x="206" y="141"/>
                  </a:lnTo>
                  <a:lnTo>
                    <a:pt x="200" y="117"/>
                  </a:lnTo>
                  <a:lnTo>
                    <a:pt x="200" y="89"/>
                  </a:lnTo>
                  <a:lnTo>
                    <a:pt x="197" y="74"/>
                  </a:lnTo>
                  <a:lnTo>
                    <a:pt x="184" y="67"/>
                  </a:lnTo>
                  <a:lnTo>
                    <a:pt x="178" y="67"/>
                  </a:lnTo>
                  <a:lnTo>
                    <a:pt x="157" y="67"/>
                  </a:lnTo>
                  <a:lnTo>
                    <a:pt x="135" y="67"/>
                  </a:lnTo>
                  <a:lnTo>
                    <a:pt x="108" y="74"/>
                  </a:lnTo>
                  <a:lnTo>
                    <a:pt x="62" y="80"/>
                  </a:lnTo>
                  <a:lnTo>
                    <a:pt x="34" y="86"/>
                  </a:lnTo>
                  <a:lnTo>
                    <a:pt x="25" y="74"/>
                  </a:lnTo>
                  <a:lnTo>
                    <a:pt x="12" y="52"/>
                  </a:lnTo>
                  <a:lnTo>
                    <a:pt x="0" y="18"/>
                  </a:lnTo>
                  <a:lnTo>
                    <a:pt x="34" y="18"/>
                  </a:lnTo>
                  <a:lnTo>
                    <a:pt x="55" y="12"/>
                  </a:lnTo>
                  <a:lnTo>
                    <a:pt x="108" y="12"/>
                  </a:lnTo>
                  <a:lnTo>
                    <a:pt x="135" y="18"/>
                  </a:lnTo>
                  <a:close/>
                </a:path>
              </a:pathLst>
            </a:custGeom>
            <a:solidFill>
              <a:srgbClr val="864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14" name="Freeform 479"/>
            <p:cNvSpPr>
              <a:spLocks/>
            </p:cNvSpPr>
            <p:nvPr/>
          </p:nvSpPr>
          <p:spPr bwMode="auto">
            <a:xfrm>
              <a:off x="4400" y="2793"/>
              <a:ext cx="286" cy="234"/>
            </a:xfrm>
            <a:custGeom>
              <a:avLst/>
              <a:gdLst>
                <a:gd name="T0" fmla="*/ 135 w 286"/>
                <a:gd name="T1" fmla="*/ 0 h 234"/>
                <a:gd name="T2" fmla="*/ 151 w 286"/>
                <a:gd name="T3" fmla="*/ 0 h 234"/>
                <a:gd name="T4" fmla="*/ 163 w 286"/>
                <a:gd name="T5" fmla="*/ 0 h 234"/>
                <a:gd name="T6" fmla="*/ 169 w 286"/>
                <a:gd name="T7" fmla="*/ 0 h 234"/>
                <a:gd name="T8" fmla="*/ 169 w 286"/>
                <a:gd name="T9" fmla="*/ 0 h 234"/>
                <a:gd name="T10" fmla="*/ 191 w 286"/>
                <a:gd name="T11" fmla="*/ 6 h 234"/>
                <a:gd name="T12" fmla="*/ 200 w 286"/>
                <a:gd name="T13" fmla="*/ 13 h 234"/>
                <a:gd name="T14" fmla="*/ 200 w 286"/>
                <a:gd name="T15" fmla="*/ 34 h 234"/>
                <a:gd name="T16" fmla="*/ 200 w 286"/>
                <a:gd name="T17" fmla="*/ 34 h 234"/>
                <a:gd name="T18" fmla="*/ 206 w 286"/>
                <a:gd name="T19" fmla="*/ 71 h 234"/>
                <a:gd name="T20" fmla="*/ 218 w 286"/>
                <a:gd name="T21" fmla="*/ 99 h 234"/>
                <a:gd name="T22" fmla="*/ 218 w 286"/>
                <a:gd name="T23" fmla="*/ 117 h 234"/>
                <a:gd name="T24" fmla="*/ 218 w 286"/>
                <a:gd name="T25" fmla="*/ 117 h 234"/>
                <a:gd name="T26" fmla="*/ 227 w 286"/>
                <a:gd name="T27" fmla="*/ 123 h 234"/>
                <a:gd name="T28" fmla="*/ 240 w 286"/>
                <a:gd name="T29" fmla="*/ 123 h 234"/>
                <a:gd name="T30" fmla="*/ 252 w 286"/>
                <a:gd name="T31" fmla="*/ 132 h 234"/>
                <a:gd name="T32" fmla="*/ 252 w 286"/>
                <a:gd name="T33" fmla="*/ 132 h 234"/>
                <a:gd name="T34" fmla="*/ 267 w 286"/>
                <a:gd name="T35" fmla="*/ 145 h 234"/>
                <a:gd name="T36" fmla="*/ 273 w 286"/>
                <a:gd name="T37" fmla="*/ 160 h 234"/>
                <a:gd name="T38" fmla="*/ 267 w 286"/>
                <a:gd name="T39" fmla="*/ 166 h 234"/>
                <a:gd name="T40" fmla="*/ 267 w 286"/>
                <a:gd name="T41" fmla="*/ 166 h 234"/>
                <a:gd name="T42" fmla="*/ 267 w 286"/>
                <a:gd name="T43" fmla="*/ 188 h 234"/>
                <a:gd name="T44" fmla="*/ 280 w 286"/>
                <a:gd name="T45" fmla="*/ 215 h 234"/>
                <a:gd name="T46" fmla="*/ 286 w 286"/>
                <a:gd name="T47" fmla="*/ 234 h 234"/>
                <a:gd name="T48" fmla="*/ 286 w 286"/>
                <a:gd name="T49" fmla="*/ 234 h 234"/>
                <a:gd name="T50" fmla="*/ 273 w 286"/>
                <a:gd name="T51" fmla="*/ 200 h 234"/>
                <a:gd name="T52" fmla="*/ 252 w 286"/>
                <a:gd name="T53" fmla="*/ 178 h 234"/>
                <a:gd name="T54" fmla="*/ 234 w 286"/>
                <a:gd name="T55" fmla="*/ 166 h 234"/>
                <a:gd name="T56" fmla="*/ 234 w 286"/>
                <a:gd name="T57" fmla="*/ 166 h 234"/>
                <a:gd name="T58" fmla="*/ 218 w 286"/>
                <a:gd name="T59" fmla="*/ 145 h 234"/>
                <a:gd name="T60" fmla="*/ 206 w 286"/>
                <a:gd name="T61" fmla="*/ 123 h 234"/>
                <a:gd name="T62" fmla="*/ 200 w 286"/>
                <a:gd name="T63" fmla="*/ 99 h 234"/>
                <a:gd name="T64" fmla="*/ 200 w 286"/>
                <a:gd name="T65" fmla="*/ 99 h 234"/>
                <a:gd name="T66" fmla="*/ 200 w 286"/>
                <a:gd name="T67" fmla="*/ 71 h 234"/>
                <a:gd name="T68" fmla="*/ 197 w 286"/>
                <a:gd name="T69" fmla="*/ 56 h 234"/>
                <a:gd name="T70" fmla="*/ 184 w 286"/>
                <a:gd name="T71" fmla="*/ 49 h 234"/>
                <a:gd name="T72" fmla="*/ 184 w 286"/>
                <a:gd name="T73" fmla="*/ 49 h 234"/>
                <a:gd name="T74" fmla="*/ 178 w 286"/>
                <a:gd name="T75" fmla="*/ 49 h 234"/>
                <a:gd name="T76" fmla="*/ 157 w 286"/>
                <a:gd name="T77" fmla="*/ 49 h 234"/>
                <a:gd name="T78" fmla="*/ 135 w 286"/>
                <a:gd name="T79" fmla="*/ 49 h 234"/>
                <a:gd name="T80" fmla="*/ 135 w 286"/>
                <a:gd name="T81" fmla="*/ 49 h 234"/>
                <a:gd name="T82" fmla="*/ 108 w 286"/>
                <a:gd name="T83" fmla="*/ 56 h 234"/>
                <a:gd name="T84" fmla="*/ 62 w 286"/>
                <a:gd name="T85" fmla="*/ 62 h 234"/>
                <a:gd name="T86" fmla="*/ 34 w 286"/>
                <a:gd name="T87" fmla="*/ 68 h 234"/>
                <a:gd name="T88" fmla="*/ 34 w 286"/>
                <a:gd name="T89" fmla="*/ 68 h 234"/>
                <a:gd name="T90" fmla="*/ 25 w 286"/>
                <a:gd name="T91" fmla="*/ 56 h 234"/>
                <a:gd name="T92" fmla="*/ 12 w 286"/>
                <a:gd name="T93" fmla="*/ 34 h 234"/>
                <a:gd name="T94" fmla="*/ 0 w 286"/>
                <a:gd name="T95" fmla="*/ 0 h 234"/>
                <a:gd name="T96" fmla="*/ 0 w 286"/>
                <a:gd name="T97" fmla="*/ 0 h 234"/>
                <a:gd name="T98" fmla="*/ 34 w 286"/>
                <a:gd name="T99" fmla="*/ 16 h 234"/>
                <a:gd name="T100" fmla="*/ 55 w 286"/>
                <a:gd name="T101" fmla="*/ 13 h 234"/>
                <a:gd name="T102" fmla="*/ 108 w 286"/>
                <a:gd name="T103" fmla="*/ 6 h 234"/>
                <a:gd name="T104" fmla="*/ 135 w 286"/>
                <a:gd name="T105" fmla="*/ 0 h 2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6"/>
                <a:gd name="T160" fmla="*/ 0 h 234"/>
                <a:gd name="T161" fmla="*/ 286 w 286"/>
                <a:gd name="T162" fmla="*/ 234 h 2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6" h="234">
                  <a:moveTo>
                    <a:pt x="135" y="0"/>
                  </a:moveTo>
                  <a:lnTo>
                    <a:pt x="151" y="0"/>
                  </a:lnTo>
                  <a:lnTo>
                    <a:pt x="163" y="0"/>
                  </a:lnTo>
                  <a:lnTo>
                    <a:pt x="169" y="0"/>
                  </a:lnTo>
                  <a:lnTo>
                    <a:pt x="191" y="6"/>
                  </a:lnTo>
                  <a:lnTo>
                    <a:pt x="200" y="13"/>
                  </a:lnTo>
                  <a:lnTo>
                    <a:pt x="200" y="34"/>
                  </a:lnTo>
                  <a:lnTo>
                    <a:pt x="206" y="71"/>
                  </a:lnTo>
                  <a:lnTo>
                    <a:pt x="218" y="99"/>
                  </a:lnTo>
                  <a:lnTo>
                    <a:pt x="218" y="117"/>
                  </a:lnTo>
                  <a:lnTo>
                    <a:pt x="227" y="123"/>
                  </a:lnTo>
                  <a:lnTo>
                    <a:pt x="240" y="123"/>
                  </a:lnTo>
                  <a:lnTo>
                    <a:pt x="252" y="132"/>
                  </a:lnTo>
                  <a:lnTo>
                    <a:pt x="267" y="145"/>
                  </a:lnTo>
                  <a:lnTo>
                    <a:pt x="273" y="160"/>
                  </a:lnTo>
                  <a:lnTo>
                    <a:pt x="267" y="166"/>
                  </a:lnTo>
                  <a:lnTo>
                    <a:pt x="267" y="188"/>
                  </a:lnTo>
                  <a:lnTo>
                    <a:pt x="280" y="215"/>
                  </a:lnTo>
                  <a:lnTo>
                    <a:pt x="286" y="234"/>
                  </a:lnTo>
                  <a:lnTo>
                    <a:pt x="273" y="200"/>
                  </a:lnTo>
                  <a:lnTo>
                    <a:pt x="252" y="178"/>
                  </a:lnTo>
                  <a:lnTo>
                    <a:pt x="234" y="166"/>
                  </a:lnTo>
                  <a:lnTo>
                    <a:pt x="218" y="145"/>
                  </a:lnTo>
                  <a:lnTo>
                    <a:pt x="206" y="123"/>
                  </a:lnTo>
                  <a:lnTo>
                    <a:pt x="200" y="99"/>
                  </a:lnTo>
                  <a:lnTo>
                    <a:pt x="200" y="71"/>
                  </a:lnTo>
                  <a:lnTo>
                    <a:pt x="197" y="56"/>
                  </a:lnTo>
                  <a:lnTo>
                    <a:pt x="184" y="49"/>
                  </a:lnTo>
                  <a:lnTo>
                    <a:pt x="178" y="49"/>
                  </a:lnTo>
                  <a:lnTo>
                    <a:pt x="157" y="49"/>
                  </a:lnTo>
                  <a:lnTo>
                    <a:pt x="135" y="49"/>
                  </a:lnTo>
                  <a:lnTo>
                    <a:pt x="108" y="56"/>
                  </a:lnTo>
                  <a:lnTo>
                    <a:pt x="62" y="62"/>
                  </a:lnTo>
                  <a:lnTo>
                    <a:pt x="34" y="68"/>
                  </a:lnTo>
                  <a:lnTo>
                    <a:pt x="25" y="56"/>
                  </a:lnTo>
                  <a:lnTo>
                    <a:pt x="12" y="34"/>
                  </a:lnTo>
                  <a:lnTo>
                    <a:pt x="0" y="0"/>
                  </a:lnTo>
                  <a:lnTo>
                    <a:pt x="34" y="16"/>
                  </a:lnTo>
                  <a:lnTo>
                    <a:pt x="55" y="13"/>
                  </a:lnTo>
                  <a:lnTo>
                    <a:pt x="108" y="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7B3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15" name="Freeform 480"/>
            <p:cNvSpPr>
              <a:spLocks/>
            </p:cNvSpPr>
            <p:nvPr/>
          </p:nvSpPr>
          <p:spPr bwMode="auto">
            <a:xfrm>
              <a:off x="4400" y="2793"/>
              <a:ext cx="286" cy="234"/>
            </a:xfrm>
            <a:custGeom>
              <a:avLst/>
              <a:gdLst>
                <a:gd name="T0" fmla="*/ 135 w 286"/>
                <a:gd name="T1" fmla="*/ 16 h 234"/>
                <a:gd name="T2" fmla="*/ 151 w 286"/>
                <a:gd name="T3" fmla="*/ 16 h 234"/>
                <a:gd name="T4" fmla="*/ 163 w 286"/>
                <a:gd name="T5" fmla="*/ 13 h 234"/>
                <a:gd name="T6" fmla="*/ 169 w 286"/>
                <a:gd name="T7" fmla="*/ 16 h 234"/>
                <a:gd name="T8" fmla="*/ 169 w 286"/>
                <a:gd name="T9" fmla="*/ 16 h 234"/>
                <a:gd name="T10" fmla="*/ 184 w 286"/>
                <a:gd name="T11" fmla="*/ 16 h 234"/>
                <a:gd name="T12" fmla="*/ 200 w 286"/>
                <a:gd name="T13" fmla="*/ 22 h 234"/>
                <a:gd name="T14" fmla="*/ 200 w 286"/>
                <a:gd name="T15" fmla="*/ 49 h 234"/>
                <a:gd name="T16" fmla="*/ 200 w 286"/>
                <a:gd name="T17" fmla="*/ 49 h 234"/>
                <a:gd name="T18" fmla="*/ 206 w 286"/>
                <a:gd name="T19" fmla="*/ 77 h 234"/>
                <a:gd name="T20" fmla="*/ 212 w 286"/>
                <a:gd name="T21" fmla="*/ 99 h 234"/>
                <a:gd name="T22" fmla="*/ 218 w 286"/>
                <a:gd name="T23" fmla="*/ 117 h 234"/>
                <a:gd name="T24" fmla="*/ 218 w 286"/>
                <a:gd name="T25" fmla="*/ 117 h 234"/>
                <a:gd name="T26" fmla="*/ 227 w 286"/>
                <a:gd name="T27" fmla="*/ 126 h 234"/>
                <a:gd name="T28" fmla="*/ 240 w 286"/>
                <a:gd name="T29" fmla="*/ 126 h 234"/>
                <a:gd name="T30" fmla="*/ 252 w 286"/>
                <a:gd name="T31" fmla="*/ 132 h 234"/>
                <a:gd name="T32" fmla="*/ 252 w 286"/>
                <a:gd name="T33" fmla="*/ 132 h 234"/>
                <a:gd name="T34" fmla="*/ 261 w 286"/>
                <a:gd name="T35" fmla="*/ 151 h 234"/>
                <a:gd name="T36" fmla="*/ 267 w 286"/>
                <a:gd name="T37" fmla="*/ 160 h 234"/>
                <a:gd name="T38" fmla="*/ 267 w 286"/>
                <a:gd name="T39" fmla="*/ 166 h 234"/>
                <a:gd name="T40" fmla="*/ 267 w 286"/>
                <a:gd name="T41" fmla="*/ 166 h 234"/>
                <a:gd name="T42" fmla="*/ 267 w 286"/>
                <a:gd name="T43" fmla="*/ 188 h 234"/>
                <a:gd name="T44" fmla="*/ 280 w 286"/>
                <a:gd name="T45" fmla="*/ 215 h 234"/>
                <a:gd name="T46" fmla="*/ 286 w 286"/>
                <a:gd name="T47" fmla="*/ 234 h 234"/>
                <a:gd name="T48" fmla="*/ 286 w 286"/>
                <a:gd name="T49" fmla="*/ 234 h 234"/>
                <a:gd name="T50" fmla="*/ 273 w 286"/>
                <a:gd name="T51" fmla="*/ 200 h 234"/>
                <a:gd name="T52" fmla="*/ 252 w 286"/>
                <a:gd name="T53" fmla="*/ 178 h 234"/>
                <a:gd name="T54" fmla="*/ 234 w 286"/>
                <a:gd name="T55" fmla="*/ 166 h 234"/>
                <a:gd name="T56" fmla="*/ 234 w 286"/>
                <a:gd name="T57" fmla="*/ 166 h 234"/>
                <a:gd name="T58" fmla="*/ 218 w 286"/>
                <a:gd name="T59" fmla="*/ 145 h 234"/>
                <a:gd name="T60" fmla="*/ 206 w 286"/>
                <a:gd name="T61" fmla="*/ 123 h 234"/>
                <a:gd name="T62" fmla="*/ 200 w 286"/>
                <a:gd name="T63" fmla="*/ 99 h 234"/>
                <a:gd name="T64" fmla="*/ 200 w 286"/>
                <a:gd name="T65" fmla="*/ 99 h 234"/>
                <a:gd name="T66" fmla="*/ 200 w 286"/>
                <a:gd name="T67" fmla="*/ 71 h 234"/>
                <a:gd name="T68" fmla="*/ 197 w 286"/>
                <a:gd name="T69" fmla="*/ 56 h 234"/>
                <a:gd name="T70" fmla="*/ 184 w 286"/>
                <a:gd name="T71" fmla="*/ 49 h 234"/>
                <a:gd name="T72" fmla="*/ 184 w 286"/>
                <a:gd name="T73" fmla="*/ 49 h 234"/>
                <a:gd name="T74" fmla="*/ 178 w 286"/>
                <a:gd name="T75" fmla="*/ 49 h 234"/>
                <a:gd name="T76" fmla="*/ 157 w 286"/>
                <a:gd name="T77" fmla="*/ 49 h 234"/>
                <a:gd name="T78" fmla="*/ 135 w 286"/>
                <a:gd name="T79" fmla="*/ 49 h 234"/>
                <a:gd name="T80" fmla="*/ 135 w 286"/>
                <a:gd name="T81" fmla="*/ 49 h 234"/>
                <a:gd name="T82" fmla="*/ 108 w 286"/>
                <a:gd name="T83" fmla="*/ 56 h 234"/>
                <a:gd name="T84" fmla="*/ 62 w 286"/>
                <a:gd name="T85" fmla="*/ 62 h 234"/>
                <a:gd name="T86" fmla="*/ 34 w 286"/>
                <a:gd name="T87" fmla="*/ 68 h 234"/>
                <a:gd name="T88" fmla="*/ 34 w 286"/>
                <a:gd name="T89" fmla="*/ 68 h 234"/>
                <a:gd name="T90" fmla="*/ 25 w 286"/>
                <a:gd name="T91" fmla="*/ 56 h 234"/>
                <a:gd name="T92" fmla="*/ 12 w 286"/>
                <a:gd name="T93" fmla="*/ 34 h 234"/>
                <a:gd name="T94" fmla="*/ 0 w 286"/>
                <a:gd name="T95" fmla="*/ 0 h 234"/>
                <a:gd name="T96" fmla="*/ 0 w 286"/>
                <a:gd name="T97" fmla="*/ 0 h 234"/>
                <a:gd name="T98" fmla="*/ 34 w 286"/>
                <a:gd name="T99" fmla="*/ 16 h 234"/>
                <a:gd name="T100" fmla="*/ 55 w 286"/>
                <a:gd name="T101" fmla="*/ 13 h 234"/>
                <a:gd name="T102" fmla="*/ 108 w 286"/>
                <a:gd name="T103" fmla="*/ 13 h 234"/>
                <a:gd name="T104" fmla="*/ 135 w 286"/>
                <a:gd name="T105" fmla="*/ 16 h 2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6"/>
                <a:gd name="T160" fmla="*/ 0 h 234"/>
                <a:gd name="T161" fmla="*/ 286 w 286"/>
                <a:gd name="T162" fmla="*/ 234 h 23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6" h="234">
                  <a:moveTo>
                    <a:pt x="135" y="16"/>
                  </a:moveTo>
                  <a:lnTo>
                    <a:pt x="151" y="16"/>
                  </a:lnTo>
                  <a:lnTo>
                    <a:pt x="163" y="13"/>
                  </a:lnTo>
                  <a:lnTo>
                    <a:pt x="169" y="16"/>
                  </a:lnTo>
                  <a:lnTo>
                    <a:pt x="184" y="16"/>
                  </a:lnTo>
                  <a:lnTo>
                    <a:pt x="200" y="22"/>
                  </a:lnTo>
                  <a:lnTo>
                    <a:pt x="200" y="49"/>
                  </a:lnTo>
                  <a:lnTo>
                    <a:pt x="206" y="77"/>
                  </a:lnTo>
                  <a:lnTo>
                    <a:pt x="212" y="99"/>
                  </a:lnTo>
                  <a:lnTo>
                    <a:pt x="218" y="117"/>
                  </a:lnTo>
                  <a:lnTo>
                    <a:pt x="227" y="126"/>
                  </a:lnTo>
                  <a:lnTo>
                    <a:pt x="240" y="126"/>
                  </a:lnTo>
                  <a:lnTo>
                    <a:pt x="252" y="132"/>
                  </a:lnTo>
                  <a:lnTo>
                    <a:pt x="261" y="151"/>
                  </a:lnTo>
                  <a:lnTo>
                    <a:pt x="267" y="160"/>
                  </a:lnTo>
                  <a:lnTo>
                    <a:pt x="267" y="166"/>
                  </a:lnTo>
                  <a:lnTo>
                    <a:pt x="267" y="188"/>
                  </a:lnTo>
                  <a:lnTo>
                    <a:pt x="280" y="215"/>
                  </a:lnTo>
                  <a:lnTo>
                    <a:pt x="286" y="234"/>
                  </a:lnTo>
                  <a:lnTo>
                    <a:pt x="273" y="200"/>
                  </a:lnTo>
                  <a:lnTo>
                    <a:pt x="252" y="178"/>
                  </a:lnTo>
                  <a:lnTo>
                    <a:pt x="234" y="166"/>
                  </a:lnTo>
                  <a:lnTo>
                    <a:pt x="218" y="145"/>
                  </a:lnTo>
                  <a:lnTo>
                    <a:pt x="206" y="123"/>
                  </a:lnTo>
                  <a:lnTo>
                    <a:pt x="200" y="99"/>
                  </a:lnTo>
                  <a:lnTo>
                    <a:pt x="200" y="71"/>
                  </a:lnTo>
                  <a:lnTo>
                    <a:pt x="197" y="56"/>
                  </a:lnTo>
                  <a:lnTo>
                    <a:pt x="184" y="49"/>
                  </a:lnTo>
                  <a:lnTo>
                    <a:pt x="178" y="49"/>
                  </a:lnTo>
                  <a:lnTo>
                    <a:pt x="157" y="49"/>
                  </a:lnTo>
                  <a:lnTo>
                    <a:pt x="135" y="49"/>
                  </a:lnTo>
                  <a:lnTo>
                    <a:pt x="108" y="56"/>
                  </a:lnTo>
                  <a:lnTo>
                    <a:pt x="62" y="62"/>
                  </a:lnTo>
                  <a:lnTo>
                    <a:pt x="34" y="68"/>
                  </a:lnTo>
                  <a:lnTo>
                    <a:pt x="25" y="56"/>
                  </a:lnTo>
                  <a:lnTo>
                    <a:pt x="12" y="34"/>
                  </a:lnTo>
                  <a:lnTo>
                    <a:pt x="0" y="0"/>
                  </a:lnTo>
                  <a:lnTo>
                    <a:pt x="34" y="16"/>
                  </a:lnTo>
                  <a:lnTo>
                    <a:pt x="55" y="13"/>
                  </a:lnTo>
                  <a:lnTo>
                    <a:pt x="108" y="13"/>
                  </a:lnTo>
                  <a:lnTo>
                    <a:pt x="135" y="16"/>
                  </a:lnTo>
                  <a:close/>
                </a:path>
              </a:pathLst>
            </a:custGeom>
            <a:solidFill>
              <a:srgbClr val="702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16" name="Freeform 481"/>
            <p:cNvSpPr>
              <a:spLocks/>
            </p:cNvSpPr>
            <p:nvPr/>
          </p:nvSpPr>
          <p:spPr bwMode="auto">
            <a:xfrm>
              <a:off x="4400" y="2793"/>
              <a:ext cx="286" cy="234"/>
            </a:xfrm>
            <a:custGeom>
              <a:avLst/>
              <a:gdLst>
                <a:gd name="T0" fmla="*/ 0 w 286"/>
                <a:gd name="T1" fmla="*/ 0 h 234"/>
                <a:gd name="T2" fmla="*/ 12 w 286"/>
                <a:gd name="T3" fmla="*/ 34 h 234"/>
                <a:gd name="T4" fmla="*/ 25 w 286"/>
                <a:gd name="T5" fmla="*/ 56 h 234"/>
                <a:gd name="T6" fmla="*/ 34 w 286"/>
                <a:gd name="T7" fmla="*/ 68 h 234"/>
                <a:gd name="T8" fmla="*/ 34 w 286"/>
                <a:gd name="T9" fmla="*/ 68 h 234"/>
                <a:gd name="T10" fmla="*/ 62 w 286"/>
                <a:gd name="T11" fmla="*/ 62 h 234"/>
                <a:gd name="T12" fmla="*/ 108 w 286"/>
                <a:gd name="T13" fmla="*/ 56 h 234"/>
                <a:gd name="T14" fmla="*/ 135 w 286"/>
                <a:gd name="T15" fmla="*/ 49 h 234"/>
                <a:gd name="T16" fmla="*/ 135 w 286"/>
                <a:gd name="T17" fmla="*/ 49 h 234"/>
                <a:gd name="T18" fmla="*/ 157 w 286"/>
                <a:gd name="T19" fmla="*/ 49 h 234"/>
                <a:gd name="T20" fmla="*/ 178 w 286"/>
                <a:gd name="T21" fmla="*/ 49 h 234"/>
                <a:gd name="T22" fmla="*/ 184 w 286"/>
                <a:gd name="T23" fmla="*/ 49 h 234"/>
                <a:gd name="T24" fmla="*/ 184 w 286"/>
                <a:gd name="T25" fmla="*/ 49 h 234"/>
                <a:gd name="T26" fmla="*/ 197 w 286"/>
                <a:gd name="T27" fmla="*/ 56 h 234"/>
                <a:gd name="T28" fmla="*/ 200 w 286"/>
                <a:gd name="T29" fmla="*/ 71 h 234"/>
                <a:gd name="T30" fmla="*/ 200 w 286"/>
                <a:gd name="T31" fmla="*/ 99 h 234"/>
                <a:gd name="T32" fmla="*/ 200 w 286"/>
                <a:gd name="T33" fmla="*/ 99 h 234"/>
                <a:gd name="T34" fmla="*/ 206 w 286"/>
                <a:gd name="T35" fmla="*/ 123 h 234"/>
                <a:gd name="T36" fmla="*/ 218 w 286"/>
                <a:gd name="T37" fmla="*/ 145 h 234"/>
                <a:gd name="T38" fmla="*/ 234 w 286"/>
                <a:gd name="T39" fmla="*/ 166 h 234"/>
                <a:gd name="T40" fmla="*/ 234 w 286"/>
                <a:gd name="T41" fmla="*/ 166 h 234"/>
                <a:gd name="T42" fmla="*/ 252 w 286"/>
                <a:gd name="T43" fmla="*/ 178 h 234"/>
                <a:gd name="T44" fmla="*/ 273 w 286"/>
                <a:gd name="T45" fmla="*/ 200 h 234"/>
                <a:gd name="T46" fmla="*/ 286 w 286"/>
                <a:gd name="T47" fmla="*/ 234 h 234"/>
                <a:gd name="T48" fmla="*/ 286 w 286"/>
                <a:gd name="T49" fmla="*/ 234 h 234"/>
                <a:gd name="T50" fmla="*/ 280 w 286"/>
                <a:gd name="T51" fmla="*/ 215 h 234"/>
                <a:gd name="T52" fmla="*/ 267 w 286"/>
                <a:gd name="T53" fmla="*/ 188 h 234"/>
                <a:gd name="T54" fmla="*/ 267 w 286"/>
                <a:gd name="T55" fmla="*/ 166 h 234"/>
                <a:gd name="T56" fmla="*/ 267 w 286"/>
                <a:gd name="T57" fmla="*/ 166 h 234"/>
                <a:gd name="T58" fmla="*/ 267 w 286"/>
                <a:gd name="T59" fmla="*/ 160 h 234"/>
                <a:gd name="T60" fmla="*/ 261 w 286"/>
                <a:gd name="T61" fmla="*/ 151 h 234"/>
                <a:gd name="T62" fmla="*/ 252 w 286"/>
                <a:gd name="T63" fmla="*/ 132 h 234"/>
                <a:gd name="T64" fmla="*/ 252 w 286"/>
                <a:gd name="T65" fmla="*/ 132 h 234"/>
                <a:gd name="T66" fmla="*/ 240 w 286"/>
                <a:gd name="T67" fmla="*/ 126 h 234"/>
                <a:gd name="T68" fmla="*/ 227 w 286"/>
                <a:gd name="T69" fmla="*/ 126 h 234"/>
                <a:gd name="T70" fmla="*/ 218 w 286"/>
                <a:gd name="T71" fmla="*/ 117 h 234"/>
                <a:gd name="T72" fmla="*/ 218 w 286"/>
                <a:gd name="T73" fmla="*/ 117 h 234"/>
                <a:gd name="T74" fmla="*/ 212 w 286"/>
                <a:gd name="T75" fmla="*/ 99 h 234"/>
                <a:gd name="T76" fmla="*/ 206 w 286"/>
                <a:gd name="T77" fmla="*/ 77 h 234"/>
                <a:gd name="T78" fmla="*/ 200 w 286"/>
                <a:gd name="T79" fmla="*/ 49 h 234"/>
                <a:gd name="T80" fmla="*/ 200 w 286"/>
                <a:gd name="T81" fmla="*/ 49 h 234"/>
                <a:gd name="T82" fmla="*/ 197 w 286"/>
                <a:gd name="T83" fmla="*/ 22 h 234"/>
                <a:gd name="T84" fmla="*/ 184 w 286"/>
                <a:gd name="T85" fmla="*/ 16 h 234"/>
                <a:gd name="T86" fmla="*/ 169 w 286"/>
                <a:gd name="T87" fmla="*/ 16 h 234"/>
                <a:gd name="T88" fmla="*/ 169 w 286"/>
                <a:gd name="T89" fmla="*/ 16 h 234"/>
                <a:gd name="T90" fmla="*/ 163 w 286"/>
                <a:gd name="T91" fmla="*/ 16 h 234"/>
                <a:gd name="T92" fmla="*/ 151 w 286"/>
                <a:gd name="T93" fmla="*/ 22 h 234"/>
                <a:gd name="T94" fmla="*/ 135 w 286"/>
                <a:gd name="T95" fmla="*/ 16 h 234"/>
                <a:gd name="T96" fmla="*/ 135 w 286"/>
                <a:gd name="T97" fmla="*/ 16 h 234"/>
                <a:gd name="T98" fmla="*/ 108 w 286"/>
                <a:gd name="T99" fmla="*/ 22 h 234"/>
                <a:gd name="T100" fmla="*/ 55 w 286"/>
                <a:gd name="T101" fmla="*/ 28 h 234"/>
                <a:gd name="T102" fmla="*/ 34 w 286"/>
                <a:gd name="T103" fmla="*/ 34 h 234"/>
                <a:gd name="T104" fmla="*/ 34 w 286"/>
                <a:gd name="T105" fmla="*/ 34 h 234"/>
                <a:gd name="T106" fmla="*/ 0 w 286"/>
                <a:gd name="T107" fmla="*/ 0 h 23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86"/>
                <a:gd name="T163" fmla="*/ 0 h 234"/>
                <a:gd name="T164" fmla="*/ 286 w 286"/>
                <a:gd name="T165" fmla="*/ 234 h 23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86" h="234">
                  <a:moveTo>
                    <a:pt x="0" y="0"/>
                  </a:moveTo>
                  <a:lnTo>
                    <a:pt x="12" y="34"/>
                  </a:lnTo>
                  <a:lnTo>
                    <a:pt x="25" y="56"/>
                  </a:lnTo>
                  <a:lnTo>
                    <a:pt x="34" y="68"/>
                  </a:lnTo>
                  <a:lnTo>
                    <a:pt x="62" y="62"/>
                  </a:lnTo>
                  <a:lnTo>
                    <a:pt x="108" y="56"/>
                  </a:lnTo>
                  <a:lnTo>
                    <a:pt x="135" y="49"/>
                  </a:lnTo>
                  <a:lnTo>
                    <a:pt x="157" y="49"/>
                  </a:lnTo>
                  <a:lnTo>
                    <a:pt x="178" y="49"/>
                  </a:lnTo>
                  <a:lnTo>
                    <a:pt x="184" y="49"/>
                  </a:lnTo>
                  <a:lnTo>
                    <a:pt x="197" y="56"/>
                  </a:lnTo>
                  <a:lnTo>
                    <a:pt x="200" y="71"/>
                  </a:lnTo>
                  <a:lnTo>
                    <a:pt x="200" y="99"/>
                  </a:lnTo>
                  <a:lnTo>
                    <a:pt x="206" y="123"/>
                  </a:lnTo>
                  <a:lnTo>
                    <a:pt x="218" y="145"/>
                  </a:lnTo>
                  <a:lnTo>
                    <a:pt x="234" y="166"/>
                  </a:lnTo>
                  <a:lnTo>
                    <a:pt x="252" y="178"/>
                  </a:lnTo>
                  <a:lnTo>
                    <a:pt x="273" y="200"/>
                  </a:lnTo>
                  <a:lnTo>
                    <a:pt x="286" y="234"/>
                  </a:lnTo>
                  <a:lnTo>
                    <a:pt x="280" y="215"/>
                  </a:lnTo>
                  <a:lnTo>
                    <a:pt x="267" y="188"/>
                  </a:lnTo>
                  <a:lnTo>
                    <a:pt x="267" y="166"/>
                  </a:lnTo>
                  <a:lnTo>
                    <a:pt x="267" y="160"/>
                  </a:lnTo>
                  <a:lnTo>
                    <a:pt x="261" y="151"/>
                  </a:lnTo>
                  <a:lnTo>
                    <a:pt x="252" y="132"/>
                  </a:lnTo>
                  <a:lnTo>
                    <a:pt x="240" y="126"/>
                  </a:lnTo>
                  <a:lnTo>
                    <a:pt x="227" y="126"/>
                  </a:lnTo>
                  <a:lnTo>
                    <a:pt x="218" y="117"/>
                  </a:lnTo>
                  <a:lnTo>
                    <a:pt x="212" y="99"/>
                  </a:lnTo>
                  <a:lnTo>
                    <a:pt x="206" y="77"/>
                  </a:lnTo>
                  <a:lnTo>
                    <a:pt x="200" y="49"/>
                  </a:lnTo>
                  <a:lnTo>
                    <a:pt x="197" y="22"/>
                  </a:lnTo>
                  <a:lnTo>
                    <a:pt x="184" y="16"/>
                  </a:lnTo>
                  <a:lnTo>
                    <a:pt x="169" y="16"/>
                  </a:lnTo>
                  <a:lnTo>
                    <a:pt x="163" y="16"/>
                  </a:lnTo>
                  <a:lnTo>
                    <a:pt x="151" y="22"/>
                  </a:lnTo>
                  <a:lnTo>
                    <a:pt x="135" y="16"/>
                  </a:lnTo>
                  <a:lnTo>
                    <a:pt x="108" y="22"/>
                  </a:lnTo>
                  <a:lnTo>
                    <a:pt x="55" y="28"/>
                  </a:lnTo>
                  <a:lnTo>
                    <a:pt x="34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17" name="Freeform 482"/>
            <p:cNvSpPr>
              <a:spLocks/>
            </p:cNvSpPr>
            <p:nvPr/>
          </p:nvSpPr>
          <p:spPr bwMode="auto">
            <a:xfrm>
              <a:off x="4778" y="2815"/>
              <a:ext cx="178" cy="212"/>
            </a:xfrm>
            <a:custGeom>
              <a:avLst/>
              <a:gdLst>
                <a:gd name="T0" fmla="*/ 123 w 178"/>
                <a:gd name="T1" fmla="*/ 77 h 212"/>
                <a:gd name="T2" fmla="*/ 129 w 178"/>
                <a:gd name="T3" fmla="*/ 74 h 212"/>
                <a:gd name="T4" fmla="*/ 135 w 178"/>
                <a:gd name="T5" fmla="*/ 67 h 212"/>
                <a:gd name="T6" fmla="*/ 138 w 178"/>
                <a:gd name="T7" fmla="*/ 61 h 212"/>
                <a:gd name="T8" fmla="*/ 138 w 178"/>
                <a:gd name="T9" fmla="*/ 61 h 212"/>
                <a:gd name="T10" fmla="*/ 135 w 178"/>
                <a:gd name="T11" fmla="*/ 49 h 212"/>
                <a:gd name="T12" fmla="*/ 129 w 178"/>
                <a:gd name="T13" fmla="*/ 34 h 212"/>
                <a:gd name="T14" fmla="*/ 123 w 178"/>
                <a:gd name="T15" fmla="*/ 12 h 212"/>
                <a:gd name="T16" fmla="*/ 123 w 178"/>
                <a:gd name="T17" fmla="*/ 12 h 212"/>
                <a:gd name="T18" fmla="*/ 129 w 178"/>
                <a:gd name="T19" fmla="*/ 0 h 212"/>
                <a:gd name="T20" fmla="*/ 144 w 178"/>
                <a:gd name="T21" fmla="*/ 6 h 212"/>
                <a:gd name="T22" fmla="*/ 156 w 178"/>
                <a:gd name="T23" fmla="*/ 27 h 212"/>
                <a:gd name="T24" fmla="*/ 156 w 178"/>
                <a:gd name="T25" fmla="*/ 27 h 212"/>
                <a:gd name="T26" fmla="*/ 163 w 178"/>
                <a:gd name="T27" fmla="*/ 49 h 212"/>
                <a:gd name="T28" fmla="*/ 163 w 178"/>
                <a:gd name="T29" fmla="*/ 67 h 212"/>
                <a:gd name="T30" fmla="*/ 172 w 178"/>
                <a:gd name="T31" fmla="*/ 77 h 212"/>
                <a:gd name="T32" fmla="*/ 172 w 178"/>
                <a:gd name="T33" fmla="*/ 77 h 212"/>
                <a:gd name="T34" fmla="*/ 178 w 178"/>
                <a:gd name="T35" fmla="*/ 77 h 212"/>
                <a:gd name="T36" fmla="*/ 178 w 178"/>
                <a:gd name="T37" fmla="*/ 77 h 212"/>
                <a:gd name="T38" fmla="*/ 172 w 178"/>
                <a:gd name="T39" fmla="*/ 95 h 212"/>
                <a:gd name="T40" fmla="*/ 172 w 178"/>
                <a:gd name="T41" fmla="*/ 95 h 212"/>
                <a:gd name="T42" fmla="*/ 166 w 178"/>
                <a:gd name="T43" fmla="*/ 104 h 212"/>
                <a:gd name="T44" fmla="*/ 150 w 178"/>
                <a:gd name="T45" fmla="*/ 129 h 212"/>
                <a:gd name="T46" fmla="*/ 138 w 178"/>
                <a:gd name="T47" fmla="*/ 144 h 212"/>
                <a:gd name="T48" fmla="*/ 138 w 178"/>
                <a:gd name="T49" fmla="*/ 144 h 212"/>
                <a:gd name="T50" fmla="*/ 135 w 178"/>
                <a:gd name="T51" fmla="*/ 150 h 212"/>
                <a:gd name="T52" fmla="*/ 129 w 178"/>
                <a:gd name="T53" fmla="*/ 150 h 212"/>
                <a:gd name="T54" fmla="*/ 123 w 178"/>
                <a:gd name="T55" fmla="*/ 163 h 212"/>
                <a:gd name="T56" fmla="*/ 123 w 178"/>
                <a:gd name="T57" fmla="*/ 163 h 212"/>
                <a:gd name="T58" fmla="*/ 110 w 178"/>
                <a:gd name="T59" fmla="*/ 166 h 212"/>
                <a:gd name="T60" fmla="*/ 101 w 178"/>
                <a:gd name="T61" fmla="*/ 184 h 212"/>
                <a:gd name="T62" fmla="*/ 89 w 178"/>
                <a:gd name="T63" fmla="*/ 193 h 212"/>
                <a:gd name="T64" fmla="*/ 89 w 178"/>
                <a:gd name="T65" fmla="*/ 193 h 212"/>
                <a:gd name="T66" fmla="*/ 80 w 178"/>
                <a:gd name="T67" fmla="*/ 199 h 212"/>
                <a:gd name="T68" fmla="*/ 67 w 178"/>
                <a:gd name="T69" fmla="*/ 206 h 212"/>
                <a:gd name="T70" fmla="*/ 55 w 178"/>
                <a:gd name="T71" fmla="*/ 212 h 212"/>
                <a:gd name="T72" fmla="*/ 55 w 178"/>
                <a:gd name="T73" fmla="*/ 212 h 212"/>
                <a:gd name="T74" fmla="*/ 55 w 178"/>
                <a:gd name="T75" fmla="*/ 178 h 212"/>
                <a:gd name="T76" fmla="*/ 46 w 178"/>
                <a:gd name="T77" fmla="*/ 117 h 212"/>
                <a:gd name="T78" fmla="*/ 40 w 178"/>
                <a:gd name="T79" fmla="*/ 77 h 212"/>
                <a:gd name="T80" fmla="*/ 40 w 178"/>
                <a:gd name="T81" fmla="*/ 77 h 212"/>
                <a:gd name="T82" fmla="*/ 34 w 178"/>
                <a:gd name="T83" fmla="*/ 61 h 212"/>
                <a:gd name="T84" fmla="*/ 21 w 178"/>
                <a:gd name="T85" fmla="*/ 46 h 212"/>
                <a:gd name="T86" fmla="*/ 6 w 178"/>
                <a:gd name="T87" fmla="*/ 27 h 212"/>
                <a:gd name="T88" fmla="*/ 6 w 178"/>
                <a:gd name="T89" fmla="*/ 27 h 212"/>
                <a:gd name="T90" fmla="*/ 0 w 178"/>
                <a:gd name="T91" fmla="*/ 12 h 212"/>
                <a:gd name="T92" fmla="*/ 6 w 178"/>
                <a:gd name="T93" fmla="*/ 12 h 212"/>
                <a:gd name="T94" fmla="*/ 21 w 178"/>
                <a:gd name="T95" fmla="*/ 27 h 212"/>
                <a:gd name="T96" fmla="*/ 21 w 178"/>
                <a:gd name="T97" fmla="*/ 27 h 212"/>
                <a:gd name="T98" fmla="*/ 52 w 178"/>
                <a:gd name="T99" fmla="*/ 61 h 212"/>
                <a:gd name="T100" fmla="*/ 67 w 178"/>
                <a:gd name="T101" fmla="*/ 77 h 212"/>
                <a:gd name="T102" fmla="*/ 74 w 178"/>
                <a:gd name="T103" fmla="*/ 77 h 212"/>
                <a:gd name="T104" fmla="*/ 74 w 178"/>
                <a:gd name="T105" fmla="*/ 77 h 212"/>
                <a:gd name="T106" fmla="*/ 83 w 178"/>
                <a:gd name="T107" fmla="*/ 67 h 212"/>
                <a:gd name="T108" fmla="*/ 89 w 178"/>
                <a:gd name="T109" fmla="*/ 61 h 212"/>
                <a:gd name="T110" fmla="*/ 89 w 178"/>
                <a:gd name="T111" fmla="*/ 61 h 212"/>
                <a:gd name="T112" fmla="*/ 89 w 178"/>
                <a:gd name="T113" fmla="*/ 61 h 212"/>
                <a:gd name="T114" fmla="*/ 95 w 178"/>
                <a:gd name="T115" fmla="*/ 67 h 212"/>
                <a:gd name="T116" fmla="*/ 110 w 178"/>
                <a:gd name="T117" fmla="*/ 74 h 212"/>
                <a:gd name="T118" fmla="*/ 123 w 178"/>
                <a:gd name="T119" fmla="*/ 77 h 2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78"/>
                <a:gd name="T181" fmla="*/ 0 h 212"/>
                <a:gd name="T182" fmla="*/ 178 w 178"/>
                <a:gd name="T183" fmla="*/ 212 h 21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78" h="212">
                  <a:moveTo>
                    <a:pt x="123" y="77"/>
                  </a:moveTo>
                  <a:lnTo>
                    <a:pt x="129" y="74"/>
                  </a:lnTo>
                  <a:lnTo>
                    <a:pt x="135" y="67"/>
                  </a:lnTo>
                  <a:lnTo>
                    <a:pt x="138" y="61"/>
                  </a:lnTo>
                  <a:lnTo>
                    <a:pt x="135" y="49"/>
                  </a:lnTo>
                  <a:lnTo>
                    <a:pt x="129" y="34"/>
                  </a:lnTo>
                  <a:lnTo>
                    <a:pt x="123" y="12"/>
                  </a:lnTo>
                  <a:lnTo>
                    <a:pt x="129" y="0"/>
                  </a:lnTo>
                  <a:lnTo>
                    <a:pt x="144" y="6"/>
                  </a:lnTo>
                  <a:lnTo>
                    <a:pt x="156" y="27"/>
                  </a:lnTo>
                  <a:lnTo>
                    <a:pt x="163" y="49"/>
                  </a:lnTo>
                  <a:lnTo>
                    <a:pt x="163" y="67"/>
                  </a:lnTo>
                  <a:lnTo>
                    <a:pt x="172" y="77"/>
                  </a:lnTo>
                  <a:lnTo>
                    <a:pt x="178" y="77"/>
                  </a:lnTo>
                  <a:lnTo>
                    <a:pt x="172" y="95"/>
                  </a:lnTo>
                  <a:lnTo>
                    <a:pt x="166" y="104"/>
                  </a:lnTo>
                  <a:lnTo>
                    <a:pt x="150" y="129"/>
                  </a:lnTo>
                  <a:lnTo>
                    <a:pt x="138" y="144"/>
                  </a:lnTo>
                  <a:lnTo>
                    <a:pt x="135" y="150"/>
                  </a:lnTo>
                  <a:lnTo>
                    <a:pt x="129" y="150"/>
                  </a:lnTo>
                  <a:lnTo>
                    <a:pt x="123" y="163"/>
                  </a:lnTo>
                  <a:lnTo>
                    <a:pt x="110" y="166"/>
                  </a:lnTo>
                  <a:lnTo>
                    <a:pt x="101" y="184"/>
                  </a:lnTo>
                  <a:lnTo>
                    <a:pt x="89" y="193"/>
                  </a:lnTo>
                  <a:lnTo>
                    <a:pt x="80" y="199"/>
                  </a:lnTo>
                  <a:lnTo>
                    <a:pt x="67" y="206"/>
                  </a:lnTo>
                  <a:lnTo>
                    <a:pt x="55" y="212"/>
                  </a:lnTo>
                  <a:lnTo>
                    <a:pt x="55" y="178"/>
                  </a:lnTo>
                  <a:lnTo>
                    <a:pt x="46" y="117"/>
                  </a:lnTo>
                  <a:lnTo>
                    <a:pt x="40" y="77"/>
                  </a:lnTo>
                  <a:lnTo>
                    <a:pt x="34" y="61"/>
                  </a:lnTo>
                  <a:lnTo>
                    <a:pt x="21" y="46"/>
                  </a:lnTo>
                  <a:lnTo>
                    <a:pt x="6" y="27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21" y="27"/>
                  </a:lnTo>
                  <a:lnTo>
                    <a:pt x="52" y="61"/>
                  </a:lnTo>
                  <a:lnTo>
                    <a:pt x="67" y="77"/>
                  </a:lnTo>
                  <a:lnTo>
                    <a:pt x="74" y="77"/>
                  </a:lnTo>
                  <a:lnTo>
                    <a:pt x="83" y="67"/>
                  </a:lnTo>
                  <a:lnTo>
                    <a:pt x="89" y="61"/>
                  </a:lnTo>
                  <a:lnTo>
                    <a:pt x="95" y="67"/>
                  </a:lnTo>
                  <a:lnTo>
                    <a:pt x="110" y="74"/>
                  </a:lnTo>
                  <a:lnTo>
                    <a:pt x="123" y="77"/>
                  </a:lnTo>
                  <a:close/>
                </a:path>
              </a:pathLst>
            </a:custGeom>
            <a:solidFill>
              <a:srgbClr val="864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18" name="Freeform 483"/>
            <p:cNvSpPr>
              <a:spLocks/>
            </p:cNvSpPr>
            <p:nvPr/>
          </p:nvSpPr>
          <p:spPr bwMode="auto">
            <a:xfrm>
              <a:off x="4796" y="2833"/>
              <a:ext cx="160" cy="194"/>
            </a:xfrm>
            <a:custGeom>
              <a:avLst/>
              <a:gdLst>
                <a:gd name="T0" fmla="*/ 105 w 160"/>
                <a:gd name="T1" fmla="*/ 59 h 194"/>
                <a:gd name="T2" fmla="*/ 111 w 160"/>
                <a:gd name="T3" fmla="*/ 56 h 194"/>
                <a:gd name="T4" fmla="*/ 117 w 160"/>
                <a:gd name="T5" fmla="*/ 49 h 194"/>
                <a:gd name="T6" fmla="*/ 120 w 160"/>
                <a:gd name="T7" fmla="*/ 43 h 194"/>
                <a:gd name="T8" fmla="*/ 120 w 160"/>
                <a:gd name="T9" fmla="*/ 43 h 194"/>
                <a:gd name="T10" fmla="*/ 120 w 160"/>
                <a:gd name="T11" fmla="*/ 37 h 194"/>
                <a:gd name="T12" fmla="*/ 117 w 160"/>
                <a:gd name="T13" fmla="*/ 28 h 194"/>
                <a:gd name="T14" fmla="*/ 105 w 160"/>
                <a:gd name="T15" fmla="*/ 9 h 194"/>
                <a:gd name="T16" fmla="*/ 105 w 160"/>
                <a:gd name="T17" fmla="*/ 9 h 194"/>
                <a:gd name="T18" fmla="*/ 111 w 160"/>
                <a:gd name="T19" fmla="*/ 0 h 194"/>
                <a:gd name="T20" fmla="*/ 126 w 160"/>
                <a:gd name="T21" fmla="*/ 3 h 194"/>
                <a:gd name="T22" fmla="*/ 138 w 160"/>
                <a:gd name="T23" fmla="*/ 28 h 194"/>
                <a:gd name="T24" fmla="*/ 138 w 160"/>
                <a:gd name="T25" fmla="*/ 28 h 194"/>
                <a:gd name="T26" fmla="*/ 138 w 160"/>
                <a:gd name="T27" fmla="*/ 43 h 194"/>
                <a:gd name="T28" fmla="*/ 145 w 160"/>
                <a:gd name="T29" fmla="*/ 56 h 194"/>
                <a:gd name="T30" fmla="*/ 154 w 160"/>
                <a:gd name="T31" fmla="*/ 59 h 194"/>
                <a:gd name="T32" fmla="*/ 154 w 160"/>
                <a:gd name="T33" fmla="*/ 59 h 194"/>
                <a:gd name="T34" fmla="*/ 160 w 160"/>
                <a:gd name="T35" fmla="*/ 59 h 194"/>
                <a:gd name="T36" fmla="*/ 160 w 160"/>
                <a:gd name="T37" fmla="*/ 59 h 194"/>
                <a:gd name="T38" fmla="*/ 154 w 160"/>
                <a:gd name="T39" fmla="*/ 77 h 194"/>
                <a:gd name="T40" fmla="*/ 154 w 160"/>
                <a:gd name="T41" fmla="*/ 77 h 194"/>
                <a:gd name="T42" fmla="*/ 148 w 160"/>
                <a:gd name="T43" fmla="*/ 86 h 194"/>
                <a:gd name="T44" fmla="*/ 132 w 160"/>
                <a:gd name="T45" fmla="*/ 111 h 194"/>
                <a:gd name="T46" fmla="*/ 120 w 160"/>
                <a:gd name="T47" fmla="*/ 126 h 194"/>
                <a:gd name="T48" fmla="*/ 120 w 160"/>
                <a:gd name="T49" fmla="*/ 126 h 194"/>
                <a:gd name="T50" fmla="*/ 117 w 160"/>
                <a:gd name="T51" fmla="*/ 132 h 194"/>
                <a:gd name="T52" fmla="*/ 111 w 160"/>
                <a:gd name="T53" fmla="*/ 132 h 194"/>
                <a:gd name="T54" fmla="*/ 105 w 160"/>
                <a:gd name="T55" fmla="*/ 145 h 194"/>
                <a:gd name="T56" fmla="*/ 105 w 160"/>
                <a:gd name="T57" fmla="*/ 145 h 194"/>
                <a:gd name="T58" fmla="*/ 92 w 160"/>
                <a:gd name="T59" fmla="*/ 148 h 194"/>
                <a:gd name="T60" fmla="*/ 83 w 160"/>
                <a:gd name="T61" fmla="*/ 166 h 194"/>
                <a:gd name="T62" fmla="*/ 71 w 160"/>
                <a:gd name="T63" fmla="*/ 175 h 194"/>
                <a:gd name="T64" fmla="*/ 71 w 160"/>
                <a:gd name="T65" fmla="*/ 175 h 194"/>
                <a:gd name="T66" fmla="*/ 62 w 160"/>
                <a:gd name="T67" fmla="*/ 181 h 194"/>
                <a:gd name="T68" fmla="*/ 49 w 160"/>
                <a:gd name="T69" fmla="*/ 188 h 194"/>
                <a:gd name="T70" fmla="*/ 37 w 160"/>
                <a:gd name="T71" fmla="*/ 194 h 194"/>
                <a:gd name="T72" fmla="*/ 37 w 160"/>
                <a:gd name="T73" fmla="*/ 194 h 194"/>
                <a:gd name="T74" fmla="*/ 37 w 160"/>
                <a:gd name="T75" fmla="*/ 166 h 194"/>
                <a:gd name="T76" fmla="*/ 28 w 160"/>
                <a:gd name="T77" fmla="*/ 111 h 194"/>
                <a:gd name="T78" fmla="*/ 22 w 160"/>
                <a:gd name="T79" fmla="*/ 77 h 194"/>
                <a:gd name="T80" fmla="*/ 22 w 160"/>
                <a:gd name="T81" fmla="*/ 77 h 194"/>
                <a:gd name="T82" fmla="*/ 22 w 160"/>
                <a:gd name="T83" fmla="*/ 59 h 194"/>
                <a:gd name="T84" fmla="*/ 10 w 160"/>
                <a:gd name="T85" fmla="*/ 37 h 194"/>
                <a:gd name="T86" fmla="*/ 3 w 160"/>
                <a:gd name="T87" fmla="*/ 28 h 194"/>
                <a:gd name="T88" fmla="*/ 3 w 160"/>
                <a:gd name="T89" fmla="*/ 28 h 194"/>
                <a:gd name="T90" fmla="*/ 0 w 160"/>
                <a:gd name="T91" fmla="*/ 9 h 194"/>
                <a:gd name="T92" fmla="*/ 0 w 160"/>
                <a:gd name="T93" fmla="*/ 3 h 194"/>
                <a:gd name="T94" fmla="*/ 22 w 160"/>
                <a:gd name="T95" fmla="*/ 28 h 194"/>
                <a:gd name="T96" fmla="*/ 22 w 160"/>
                <a:gd name="T97" fmla="*/ 28 h 194"/>
                <a:gd name="T98" fmla="*/ 43 w 160"/>
                <a:gd name="T99" fmla="*/ 56 h 194"/>
                <a:gd name="T100" fmla="*/ 62 w 160"/>
                <a:gd name="T101" fmla="*/ 65 h 194"/>
                <a:gd name="T102" fmla="*/ 71 w 160"/>
                <a:gd name="T103" fmla="*/ 59 h 194"/>
                <a:gd name="T104" fmla="*/ 71 w 160"/>
                <a:gd name="T105" fmla="*/ 59 h 194"/>
                <a:gd name="T106" fmla="*/ 71 w 160"/>
                <a:gd name="T107" fmla="*/ 56 h 194"/>
                <a:gd name="T108" fmla="*/ 71 w 160"/>
                <a:gd name="T109" fmla="*/ 43 h 194"/>
                <a:gd name="T110" fmla="*/ 71 w 160"/>
                <a:gd name="T111" fmla="*/ 43 h 194"/>
                <a:gd name="T112" fmla="*/ 71 w 160"/>
                <a:gd name="T113" fmla="*/ 43 h 194"/>
                <a:gd name="T114" fmla="*/ 77 w 160"/>
                <a:gd name="T115" fmla="*/ 49 h 194"/>
                <a:gd name="T116" fmla="*/ 92 w 160"/>
                <a:gd name="T117" fmla="*/ 59 h 194"/>
                <a:gd name="T118" fmla="*/ 105 w 160"/>
                <a:gd name="T119" fmla="*/ 59 h 19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0"/>
                <a:gd name="T181" fmla="*/ 0 h 194"/>
                <a:gd name="T182" fmla="*/ 160 w 160"/>
                <a:gd name="T183" fmla="*/ 194 h 19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0" h="194">
                  <a:moveTo>
                    <a:pt x="105" y="59"/>
                  </a:moveTo>
                  <a:lnTo>
                    <a:pt x="111" y="56"/>
                  </a:lnTo>
                  <a:lnTo>
                    <a:pt x="117" y="49"/>
                  </a:lnTo>
                  <a:lnTo>
                    <a:pt x="120" y="43"/>
                  </a:lnTo>
                  <a:lnTo>
                    <a:pt x="120" y="37"/>
                  </a:lnTo>
                  <a:lnTo>
                    <a:pt x="117" y="28"/>
                  </a:lnTo>
                  <a:lnTo>
                    <a:pt x="105" y="9"/>
                  </a:lnTo>
                  <a:lnTo>
                    <a:pt x="111" y="0"/>
                  </a:lnTo>
                  <a:lnTo>
                    <a:pt x="126" y="3"/>
                  </a:lnTo>
                  <a:lnTo>
                    <a:pt x="138" y="28"/>
                  </a:lnTo>
                  <a:lnTo>
                    <a:pt x="138" y="43"/>
                  </a:lnTo>
                  <a:lnTo>
                    <a:pt x="145" y="56"/>
                  </a:lnTo>
                  <a:lnTo>
                    <a:pt x="154" y="59"/>
                  </a:lnTo>
                  <a:lnTo>
                    <a:pt x="160" y="59"/>
                  </a:lnTo>
                  <a:lnTo>
                    <a:pt x="154" y="77"/>
                  </a:lnTo>
                  <a:lnTo>
                    <a:pt x="148" y="86"/>
                  </a:lnTo>
                  <a:lnTo>
                    <a:pt x="132" y="111"/>
                  </a:lnTo>
                  <a:lnTo>
                    <a:pt x="120" y="126"/>
                  </a:lnTo>
                  <a:lnTo>
                    <a:pt x="117" y="132"/>
                  </a:lnTo>
                  <a:lnTo>
                    <a:pt x="111" y="132"/>
                  </a:lnTo>
                  <a:lnTo>
                    <a:pt x="105" y="145"/>
                  </a:lnTo>
                  <a:lnTo>
                    <a:pt x="92" y="148"/>
                  </a:lnTo>
                  <a:lnTo>
                    <a:pt x="83" y="166"/>
                  </a:lnTo>
                  <a:lnTo>
                    <a:pt x="71" y="175"/>
                  </a:lnTo>
                  <a:lnTo>
                    <a:pt x="62" y="181"/>
                  </a:lnTo>
                  <a:lnTo>
                    <a:pt x="49" y="188"/>
                  </a:lnTo>
                  <a:lnTo>
                    <a:pt x="37" y="194"/>
                  </a:lnTo>
                  <a:lnTo>
                    <a:pt x="37" y="166"/>
                  </a:lnTo>
                  <a:lnTo>
                    <a:pt x="28" y="111"/>
                  </a:lnTo>
                  <a:lnTo>
                    <a:pt x="22" y="77"/>
                  </a:lnTo>
                  <a:lnTo>
                    <a:pt x="22" y="59"/>
                  </a:lnTo>
                  <a:lnTo>
                    <a:pt x="10" y="37"/>
                  </a:lnTo>
                  <a:lnTo>
                    <a:pt x="3" y="28"/>
                  </a:lnTo>
                  <a:lnTo>
                    <a:pt x="0" y="9"/>
                  </a:lnTo>
                  <a:lnTo>
                    <a:pt x="0" y="3"/>
                  </a:lnTo>
                  <a:lnTo>
                    <a:pt x="22" y="28"/>
                  </a:lnTo>
                  <a:lnTo>
                    <a:pt x="43" y="56"/>
                  </a:lnTo>
                  <a:lnTo>
                    <a:pt x="62" y="65"/>
                  </a:lnTo>
                  <a:lnTo>
                    <a:pt x="71" y="59"/>
                  </a:lnTo>
                  <a:lnTo>
                    <a:pt x="71" y="56"/>
                  </a:lnTo>
                  <a:lnTo>
                    <a:pt x="71" y="43"/>
                  </a:lnTo>
                  <a:lnTo>
                    <a:pt x="77" y="49"/>
                  </a:lnTo>
                  <a:lnTo>
                    <a:pt x="92" y="59"/>
                  </a:lnTo>
                  <a:lnTo>
                    <a:pt x="105" y="59"/>
                  </a:lnTo>
                  <a:close/>
                </a:path>
              </a:pathLst>
            </a:custGeom>
            <a:solidFill>
              <a:srgbClr val="7B3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19" name="Freeform 484"/>
            <p:cNvSpPr>
              <a:spLocks/>
            </p:cNvSpPr>
            <p:nvPr/>
          </p:nvSpPr>
          <p:spPr bwMode="auto">
            <a:xfrm>
              <a:off x="4799" y="2842"/>
              <a:ext cx="157" cy="185"/>
            </a:xfrm>
            <a:custGeom>
              <a:avLst/>
              <a:gdLst>
                <a:gd name="T0" fmla="*/ 102 w 157"/>
                <a:gd name="T1" fmla="*/ 68 h 185"/>
                <a:gd name="T2" fmla="*/ 108 w 157"/>
                <a:gd name="T3" fmla="*/ 56 h 185"/>
                <a:gd name="T4" fmla="*/ 114 w 157"/>
                <a:gd name="T5" fmla="*/ 47 h 185"/>
                <a:gd name="T6" fmla="*/ 117 w 157"/>
                <a:gd name="T7" fmla="*/ 34 h 185"/>
                <a:gd name="T8" fmla="*/ 117 w 157"/>
                <a:gd name="T9" fmla="*/ 34 h 185"/>
                <a:gd name="T10" fmla="*/ 117 w 157"/>
                <a:gd name="T11" fmla="*/ 28 h 185"/>
                <a:gd name="T12" fmla="*/ 117 w 157"/>
                <a:gd name="T13" fmla="*/ 28 h 185"/>
                <a:gd name="T14" fmla="*/ 117 w 157"/>
                <a:gd name="T15" fmla="*/ 19 h 185"/>
                <a:gd name="T16" fmla="*/ 117 w 157"/>
                <a:gd name="T17" fmla="*/ 19 h 185"/>
                <a:gd name="T18" fmla="*/ 114 w 157"/>
                <a:gd name="T19" fmla="*/ 0 h 185"/>
                <a:gd name="T20" fmla="*/ 117 w 157"/>
                <a:gd name="T21" fmla="*/ 7 h 185"/>
                <a:gd name="T22" fmla="*/ 117 w 157"/>
                <a:gd name="T23" fmla="*/ 34 h 185"/>
                <a:gd name="T24" fmla="*/ 117 w 157"/>
                <a:gd name="T25" fmla="*/ 34 h 185"/>
                <a:gd name="T26" fmla="*/ 129 w 157"/>
                <a:gd name="T27" fmla="*/ 50 h 185"/>
                <a:gd name="T28" fmla="*/ 142 w 157"/>
                <a:gd name="T29" fmla="*/ 50 h 185"/>
                <a:gd name="T30" fmla="*/ 151 w 157"/>
                <a:gd name="T31" fmla="*/ 50 h 185"/>
                <a:gd name="T32" fmla="*/ 151 w 157"/>
                <a:gd name="T33" fmla="*/ 50 h 185"/>
                <a:gd name="T34" fmla="*/ 157 w 157"/>
                <a:gd name="T35" fmla="*/ 50 h 185"/>
                <a:gd name="T36" fmla="*/ 157 w 157"/>
                <a:gd name="T37" fmla="*/ 56 h 185"/>
                <a:gd name="T38" fmla="*/ 151 w 157"/>
                <a:gd name="T39" fmla="*/ 68 h 185"/>
                <a:gd name="T40" fmla="*/ 151 w 157"/>
                <a:gd name="T41" fmla="*/ 68 h 185"/>
                <a:gd name="T42" fmla="*/ 145 w 157"/>
                <a:gd name="T43" fmla="*/ 77 h 185"/>
                <a:gd name="T44" fmla="*/ 129 w 157"/>
                <a:gd name="T45" fmla="*/ 102 h 185"/>
                <a:gd name="T46" fmla="*/ 117 w 157"/>
                <a:gd name="T47" fmla="*/ 117 h 185"/>
                <a:gd name="T48" fmla="*/ 117 w 157"/>
                <a:gd name="T49" fmla="*/ 117 h 185"/>
                <a:gd name="T50" fmla="*/ 114 w 157"/>
                <a:gd name="T51" fmla="*/ 123 h 185"/>
                <a:gd name="T52" fmla="*/ 108 w 157"/>
                <a:gd name="T53" fmla="*/ 123 h 185"/>
                <a:gd name="T54" fmla="*/ 102 w 157"/>
                <a:gd name="T55" fmla="*/ 136 h 185"/>
                <a:gd name="T56" fmla="*/ 102 w 157"/>
                <a:gd name="T57" fmla="*/ 136 h 185"/>
                <a:gd name="T58" fmla="*/ 89 w 157"/>
                <a:gd name="T59" fmla="*/ 139 h 185"/>
                <a:gd name="T60" fmla="*/ 80 w 157"/>
                <a:gd name="T61" fmla="*/ 157 h 185"/>
                <a:gd name="T62" fmla="*/ 68 w 157"/>
                <a:gd name="T63" fmla="*/ 166 h 185"/>
                <a:gd name="T64" fmla="*/ 68 w 157"/>
                <a:gd name="T65" fmla="*/ 166 h 185"/>
                <a:gd name="T66" fmla="*/ 59 w 157"/>
                <a:gd name="T67" fmla="*/ 172 h 185"/>
                <a:gd name="T68" fmla="*/ 46 w 157"/>
                <a:gd name="T69" fmla="*/ 179 h 185"/>
                <a:gd name="T70" fmla="*/ 34 w 157"/>
                <a:gd name="T71" fmla="*/ 185 h 185"/>
                <a:gd name="T72" fmla="*/ 34 w 157"/>
                <a:gd name="T73" fmla="*/ 185 h 185"/>
                <a:gd name="T74" fmla="*/ 34 w 157"/>
                <a:gd name="T75" fmla="*/ 157 h 185"/>
                <a:gd name="T76" fmla="*/ 31 w 157"/>
                <a:gd name="T77" fmla="*/ 111 h 185"/>
                <a:gd name="T78" fmla="*/ 19 w 157"/>
                <a:gd name="T79" fmla="*/ 83 h 185"/>
                <a:gd name="T80" fmla="*/ 19 w 157"/>
                <a:gd name="T81" fmla="*/ 83 h 185"/>
                <a:gd name="T82" fmla="*/ 19 w 157"/>
                <a:gd name="T83" fmla="*/ 68 h 185"/>
                <a:gd name="T84" fmla="*/ 13 w 157"/>
                <a:gd name="T85" fmla="*/ 40 h 185"/>
                <a:gd name="T86" fmla="*/ 0 w 157"/>
                <a:gd name="T87" fmla="*/ 19 h 185"/>
                <a:gd name="T88" fmla="*/ 0 w 157"/>
                <a:gd name="T89" fmla="*/ 19 h 185"/>
                <a:gd name="T90" fmla="*/ 0 w 157"/>
                <a:gd name="T91" fmla="*/ 13 h 185"/>
                <a:gd name="T92" fmla="*/ 0 w 157"/>
                <a:gd name="T93" fmla="*/ 13 h 185"/>
                <a:gd name="T94" fmla="*/ 19 w 157"/>
                <a:gd name="T95" fmla="*/ 34 h 185"/>
                <a:gd name="T96" fmla="*/ 19 w 157"/>
                <a:gd name="T97" fmla="*/ 34 h 185"/>
                <a:gd name="T98" fmla="*/ 46 w 157"/>
                <a:gd name="T99" fmla="*/ 56 h 185"/>
                <a:gd name="T100" fmla="*/ 59 w 157"/>
                <a:gd name="T101" fmla="*/ 56 h 185"/>
                <a:gd name="T102" fmla="*/ 68 w 157"/>
                <a:gd name="T103" fmla="*/ 50 h 185"/>
                <a:gd name="T104" fmla="*/ 68 w 157"/>
                <a:gd name="T105" fmla="*/ 50 h 185"/>
                <a:gd name="T106" fmla="*/ 74 w 157"/>
                <a:gd name="T107" fmla="*/ 50 h 185"/>
                <a:gd name="T108" fmla="*/ 68 w 157"/>
                <a:gd name="T109" fmla="*/ 50 h 185"/>
                <a:gd name="T110" fmla="*/ 68 w 157"/>
                <a:gd name="T111" fmla="*/ 50 h 185"/>
                <a:gd name="T112" fmla="*/ 68 w 157"/>
                <a:gd name="T113" fmla="*/ 50 h 185"/>
                <a:gd name="T114" fmla="*/ 74 w 157"/>
                <a:gd name="T115" fmla="*/ 50 h 185"/>
                <a:gd name="T116" fmla="*/ 89 w 157"/>
                <a:gd name="T117" fmla="*/ 62 h 185"/>
                <a:gd name="T118" fmla="*/ 102 w 157"/>
                <a:gd name="T119" fmla="*/ 68 h 1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7"/>
                <a:gd name="T181" fmla="*/ 0 h 185"/>
                <a:gd name="T182" fmla="*/ 157 w 157"/>
                <a:gd name="T183" fmla="*/ 185 h 1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7" h="185">
                  <a:moveTo>
                    <a:pt x="102" y="68"/>
                  </a:moveTo>
                  <a:lnTo>
                    <a:pt x="108" y="56"/>
                  </a:lnTo>
                  <a:lnTo>
                    <a:pt x="114" y="47"/>
                  </a:lnTo>
                  <a:lnTo>
                    <a:pt x="117" y="34"/>
                  </a:lnTo>
                  <a:lnTo>
                    <a:pt x="117" y="28"/>
                  </a:lnTo>
                  <a:lnTo>
                    <a:pt x="117" y="19"/>
                  </a:lnTo>
                  <a:lnTo>
                    <a:pt x="114" y="0"/>
                  </a:lnTo>
                  <a:lnTo>
                    <a:pt x="117" y="7"/>
                  </a:lnTo>
                  <a:lnTo>
                    <a:pt x="117" y="34"/>
                  </a:lnTo>
                  <a:lnTo>
                    <a:pt x="129" y="50"/>
                  </a:lnTo>
                  <a:lnTo>
                    <a:pt x="142" y="50"/>
                  </a:lnTo>
                  <a:lnTo>
                    <a:pt x="151" y="50"/>
                  </a:lnTo>
                  <a:lnTo>
                    <a:pt x="157" y="50"/>
                  </a:lnTo>
                  <a:lnTo>
                    <a:pt x="157" y="56"/>
                  </a:lnTo>
                  <a:lnTo>
                    <a:pt x="151" y="68"/>
                  </a:lnTo>
                  <a:lnTo>
                    <a:pt x="145" y="77"/>
                  </a:lnTo>
                  <a:lnTo>
                    <a:pt x="129" y="102"/>
                  </a:lnTo>
                  <a:lnTo>
                    <a:pt x="117" y="117"/>
                  </a:lnTo>
                  <a:lnTo>
                    <a:pt x="114" y="123"/>
                  </a:lnTo>
                  <a:lnTo>
                    <a:pt x="108" y="123"/>
                  </a:lnTo>
                  <a:lnTo>
                    <a:pt x="102" y="136"/>
                  </a:lnTo>
                  <a:lnTo>
                    <a:pt x="89" y="139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9" y="172"/>
                  </a:lnTo>
                  <a:lnTo>
                    <a:pt x="46" y="179"/>
                  </a:lnTo>
                  <a:lnTo>
                    <a:pt x="34" y="185"/>
                  </a:lnTo>
                  <a:lnTo>
                    <a:pt x="34" y="157"/>
                  </a:lnTo>
                  <a:lnTo>
                    <a:pt x="31" y="111"/>
                  </a:lnTo>
                  <a:lnTo>
                    <a:pt x="19" y="83"/>
                  </a:lnTo>
                  <a:lnTo>
                    <a:pt x="19" y="68"/>
                  </a:lnTo>
                  <a:lnTo>
                    <a:pt x="13" y="40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9" y="34"/>
                  </a:lnTo>
                  <a:lnTo>
                    <a:pt x="46" y="56"/>
                  </a:lnTo>
                  <a:lnTo>
                    <a:pt x="59" y="56"/>
                  </a:lnTo>
                  <a:lnTo>
                    <a:pt x="68" y="50"/>
                  </a:lnTo>
                  <a:lnTo>
                    <a:pt x="74" y="50"/>
                  </a:lnTo>
                  <a:lnTo>
                    <a:pt x="68" y="50"/>
                  </a:lnTo>
                  <a:lnTo>
                    <a:pt x="74" y="50"/>
                  </a:lnTo>
                  <a:lnTo>
                    <a:pt x="89" y="62"/>
                  </a:lnTo>
                  <a:lnTo>
                    <a:pt x="102" y="68"/>
                  </a:lnTo>
                  <a:close/>
                </a:path>
              </a:pathLst>
            </a:custGeom>
            <a:solidFill>
              <a:srgbClr val="702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20" name="Freeform 485"/>
            <p:cNvSpPr>
              <a:spLocks/>
            </p:cNvSpPr>
            <p:nvPr/>
          </p:nvSpPr>
          <p:spPr bwMode="auto">
            <a:xfrm>
              <a:off x="4806" y="2861"/>
              <a:ext cx="150" cy="166"/>
            </a:xfrm>
            <a:custGeom>
              <a:avLst/>
              <a:gdLst>
                <a:gd name="T0" fmla="*/ 27 w 150"/>
                <a:gd name="T1" fmla="*/ 166 h 166"/>
                <a:gd name="T2" fmla="*/ 27 w 150"/>
                <a:gd name="T3" fmla="*/ 144 h 166"/>
                <a:gd name="T4" fmla="*/ 24 w 150"/>
                <a:gd name="T5" fmla="*/ 104 h 166"/>
                <a:gd name="T6" fmla="*/ 12 w 150"/>
                <a:gd name="T7" fmla="*/ 83 h 166"/>
                <a:gd name="T8" fmla="*/ 12 w 150"/>
                <a:gd name="T9" fmla="*/ 83 h 166"/>
                <a:gd name="T10" fmla="*/ 18 w 150"/>
                <a:gd name="T11" fmla="*/ 58 h 166"/>
                <a:gd name="T12" fmla="*/ 18 w 150"/>
                <a:gd name="T13" fmla="*/ 31 h 166"/>
                <a:gd name="T14" fmla="*/ 12 w 150"/>
                <a:gd name="T15" fmla="*/ 15 h 166"/>
                <a:gd name="T16" fmla="*/ 12 w 150"/>
                <a:gd name="T17" fmla="*/ 15 h 166"/>
                <a:gd name="T18" fmla="*/ 6 w 150"/>
                <a:gd name="T19" fmla="*/ 9 h 166"/>
                <a:gd name="T20" fmla="*/ 0 w 150"/>
                <a:gd name="T21" fmla="*/ 3 h 166"/>
                <a:gd name="T22" fmla="*/ 12 w 150"/>
                <a:gd name="T23" fmla="*/ 31 h 166"/>
                <a:gd name="T24" fmla="*/ 12 w 150"/>
                <a:gd name="T25" fmla="*/ 31 h 166"/>
                <a:gd name="T26" fmla="*/ 39 w 150"/>
                <a:gd name="T27" fmla="*/ 49 h 166"/>
                <a:gd name="T28" fmla="*/ 52 w 150"/>
                <a:gd name="T29" fmla="*/ 49 h 166"/>
                <a:gd name="T30" fmla="*/ 61 w 150"/>
                <a:gd name="T31" fmla="*/ 49 h 166"/>
                <a:gd name="T32" fmla="*/ 61 w 150"/>
                <a:gd name="T33" fmla="*/ 49 h 166"/>
                <a:gd name="T34" fmla="*/ 67 w 150"/>
                <a:gd name="T35" fmla="*/ 37 h 166"/>
                <a:gd name="T36" fmla="*/ 61 w 150"/>
                <a:gd name="T37" fmla="*/ 31 h 166"/>
                <a:gd name="T38" fmla="*/ 61 w 150"/>
                <a:gd name="T39" fmla="*/ 31 h 166"/>
                <a:gd name="T40" fmla="*/ 61 w 150"/>
                <a:gd name="T41" fmla="*/ 31 h 166"/>
                <a:gd name="T42" fmla="*/ 67 w 150"/>
                <a:gd name="T43" fmla="*/ 31 h 166"/>
                <a:gd name="T44" fmla="*/ 82 w 150"/>
                <a:gd name="T45" fmla="*/ 43 h 166"/>
                <a:gd name="T46" fmla="*/ 95 w 150"/>
                <a:gd name="T47" fmla="*/ 49 h 166"/>
                <a:gd name="T48" fmla="*/ 95 w 150"/>
                <a:gd name="T49" fmla="*/ 49 h 166"/>
                <a:gd name="T50" fmla="*/ 101 w 150"/>
                <a:gd name="T51" fmla="*/ 37 h 166"/>
                <a:gd name="T52" fmla="*/ 110 w 150"/>
                <a:gd name="T53" fmla="*/ 31 h 166"/>
                <a:gd name="T54" fmla="*/ 110 w 150"/>
                <a:gd name="T55" fmla="*/ 31 h 166"/>
                <a:gd name="T56" fmla="*/ 110 w 150"/>
                <a:gd name="T57" fmla="*/ 31 h 166"/>
                <a:gd name="T58" fmla="*/ 110 w 150"/>
                <a:gd name="T59" fmla="*/ 21 h 166"/>
                <a:gd name="T60" fmla="*/ 110 w 150"/>
                <a:gd name="T61" fmla="*/ 15 h 166"/>
                <a:gd name="T62" fmla="*/ 110 w 150"/>
                <a:gd name="T63" fmla="*/ 15 h 166"/>
                <a:gd name="T64" fmla="*/ 110 w 150"/>
                <a:gd name="T65" fmla="*/ 15 h 166"/>
                <a:gd name="T66" fmla="*/ 110 w 150"/>
                <a:gd name="T67" fmla="*/ 0 h 166"/>
                <a:gd name="T68" fmla="*/ 110 w 150"/>
                <a:gd name="T69" fmla="*/ 0 h 166"/>
                <a:gd name="T70" fmla="*/ 110 w 150"/>
                <a:gd name="T71" fmla="*/ 15 h 166"/>
                <a:gd name="T72" fmla="*/ 110 w 150"/>
                <a:gd name="T73" fmla="*/ 15 h 166"/>
                <a:gd name="T74" fmla="*/ 122 w 150"/>
                <a:gd name="T75" fmla="*/ 37 h 166"/>
                <a:gd name="T76" fmla="*/ 135 w 150"/>
                <a:gd name="T77" fmla="*/ 43 h 166"/>
                <a:gd name="T78" fmla="*/ 144 w 150"/>
                <a:gd name="T79" fmla="*/ 49 h 166"/>
                <a:gd name="T80" fmla="*/ 144 w 150"/>
                <a:gd name="T81" fmla="*/ 49 h 166"/>
                <a:gd name="T82" fmla="*/ 150 w 150"/>
                <a:gd name="T83" fmla="*/ 43 h 166"/>
                <a:gd name="T84" fmla="*/ 150 w 150"/>
                <a:gd name="T85" fmla="*/ 37 h 166"/>
                <a:gd name="T86" fmla="*/ 144 w 150"/>
                <a:gd name="T87" fmla="*/ 49 h 166"/>
                <a:gd name="T88" fmla="*/ 144 w 150"/>
                <a:gd name="T89" fmla="*/ 49 h 166"/>
                <a:gd name="T90" fmla="*/ 138 w 150"/>
                <a:gd name="T91" fmla="*/ 58 h 166"/>
                <a:gd name="T92" fmla="*/ 122 w 150"/>
                <a:gd name="T93" fmla="*/ 83 h 166"/>
                <a:gd name="T94" fmla="*/ 110 w 150"/>
                <a:gd name="T95" fmla="*/ 98 h 166"/>
                <a:gd name="T96" fmla="*/ 110 w 150"/>
                <a:gd name="T97" fmla="*/ 98 h 166"/>
                <a:gd name="T98" fmla="*/ 107 w 150"/>
                <a:gd name="T99" fmla="*/ 104 h 166"/>
                <a:gd name="T100" fmla="*/ 101 w 150"/>
                <a:gd name="T101" fmla="*/ 104 h 166"/>
                <a:gd name="T102" fmla="*/ 95 w 150"/>
                <a:gd name="T103" fmla="*/ 117 h 166"/>
                <a:gd name="T104" fmla="*/ 95 w 150"/>
                <a:gd name="T105" fmla="*/ 117 h 166"/>
                <a:gd name="T106" fmla="*/ 82 w 150"/>
                <a:gd name="T107" fmla="*/ 120 h 166"/>
                <a:gd name="T108" fmla="*/ 73 w 150"/>
                <a:gd name="T109" fmla="*/ 138 h 166"/>
                <a:gd name="T110" fmla="*/ 61 w 150"/>
                <a:gd name="T111" fmla="*/ 147 h 166"/>
                <a:gd name="T112" fmla="*/ 61 w 150"/>
                <a:gd name="T113" fmla="*/ 147 h 166"/>
                <a:gd name="T114" fmla="*/ 52 w 150"/>
                <a:gd name="T115" fmla="*/ 153 h 166"/>
                <a:gd name="T116" fmla="*/ 39 w 150"/>
                <a:gd name="T117" fmla="*/ 160 h 166"/>
                <a:gd name="T118" fmla="*/ 27 w 150"/>
                <a:gd name="T119" fmla="*/ 166 h 16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0"/>
                <a:gd name="T181" fmla="*/ 0 h 166"/>
                <a:gd name="T182" fmla="*/ 150 w 150"/>
                <a:gd name="T183" fmla="*/ 166 h 16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0" h="166">
                  <a:moveTo>
                    <a:pt x="27" y="166"/>
                  </a:moveTo>
                  <a:lnTo>
                    <a:pt x="27" y="144"/>
                  </a:lnTo>
                  <a:lnTo>
                    <a:pt x="24" y="104"/>
                  </a:lnTo>
                  <a:lnTo>
                    <a:pt x="12" y="83"/>
                  </a:lnTo>
                  <a:lnTo>
                    <a:pt x="18" y="58"/>
                  </a:lnTo>
                  <a:lnTo>
                    <a:pt x="18" y="31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0" y="3"/>
                  </a:lnTo>
                  <a:lnTo>
                    <a:pt x="12" y="31"/>
                  </a:lnTo>
                  <a:lnTo>
                    <a:pt x="39" y="49"/>
                  </a:lnTo>
                  <a:lnTo>
                    <a:pt x="52" y="49"/>
                  </a:lnTo>
                  <a:lnTo>
                    <a:pt x="61" y="49"/>
                  </a:lnTo>
                  <a:lnTo>
                    <a:pt x="67" y="37"/>
                  </a:lnTo>
                  <a:lnTo>
                    <a:pt x="61" y="31"/>
                  </a:lnTo>
                  <a:lnTo>
                    <a:pt x="67" y="31"/>
                  </a:lnTo>
                  <a:lnTo>
                    <a:pt x="82" y="43"/>
                  </a:lnTo>
                  <a:lnTo>
                    <a:pt x="95" y="49"/>
                  </a:lnTo>
                  <a:lnTo>
                    <a:pt x="101" y="37"/>
                  </a:lnTo>
                  <a:lnTo>
                    <a:pt x="110" y="31"/>
                  </a:lnTo>
                  <a:lnTo>
                    <a:pt x="110" y="21"/>
                  </a:lnTo>
                  <a:lnTo>
                    <a:pt x="110" y="15"/>
                  </a:lnTo>
                  <a:lnTo>
                    <a:pt x="110" y="0"/>
                  </a:lnTo>
                  <a:lnTo>
                    <a:pt x="110" y="15"/>
                  </a:lnTo>
                  <a:lnTo>
                    <a:pt x="122" y="37"/>
                  </a:lnTo>
                  <a:lnTo>
                    <a:pt x="135" y="43"/>
                  </a:lnTo>
                  <a:lnTo>
                    <a:pt x="144" y="49"/>
                  </a:lnTo>
                  <a:lnTo>
                    <a:pt x="150" y="43"/>
                  </a:lnTo>
                  <a:lnTo>
                    <a:pt x="150" y="37"/>
                  </a:lnTo>
                  <a:lnTo>
                    <a:pt x="144" y="49"/>
                  </a:lnTo>
                  <a:lnTo>
                    <a:pt x="138" y="58"/>
                  </a:lnTo>
                  <a:lnTo>
                    <a:pt x="122" y="83"/>
                  </a:lnTo>
                  <a:lnTo>
                    <a:pt x="110" y="98"/>
                  </a:lnTo>
                  <a:lnTo>
                    <a:pt x="107" y="104"/>
                  </a:lnTo>
                  <a:lnTo>
                    <a:pt x="101" y="104"/>
                  </a:lnTo>
                  <a:lnTo>
                    <a:pt x="95" y="117"/>
                  </a:lnTo>
                  <a:lnTo>
                    <a:pt x="82" y="120"/>
                  </a:lnTo>
                  <a:lnTo>
                    <a:pt x="73" y="138"/>
                  </a:lnTo>
                  <a:lnTo>
                    <a:pt x="61" y="147"/>
                  </a:lnTo>
                  <a:lnTo>
                    <a:pt x="52" y="153"/>
                  </a:lnTo>
                  <a:lnTo>
                    <a:pt x="39" y="160"/>
                  </a:lnTo>
                  <a:lnTo>
                    <a:pt x="27" y="166"/>
                  </a:lnTo>
                  <a:close/>
                </a:path>
              </a:pathLst>
            </a:custGeom>
            <a:solidFill>
              <a:srgbClr val="66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21" name="Freeform 486"/>
            <p:cNvSpPr>
              <a:spLocks/>
            </p:cNvSpPr>
            <p:nvPr/>
          </p:nvSpPr>
          <p:spPr bwMode="auto">
            <a:xfrm>
              <a:off x="4502" y="2704"/>
              <a:ext cx="328" cy="56"/>
            </a:xfrm>
            <a:custGeom>
              <a:avLst/>
              <a:gdLst>
                <a:gd name="T0" fmla="*/ 33 w 328"/>
                <a:gd name="T1" fmla="*/ 40 h 56"/>
                <a:gd name="T2" fmla="*/ 12 w 328"/>
                <a:gd name="T3" fmla="*/ 34 h 56"/>
                <a:gd name="T4" fmla="*/ 0 w 328"/>
                <a:gd name="T5" fmla="*/ 16 h 56"/>
                <a:gd name="T6" fmla="*/ 0 w 328"/>
                <a:gd name="T7" fmla="*/ 6 h 56"/>
                <a:gd name="T8" fmla="*/ 0 w 328"/>
                <a:gd name="T9" fmla="*/ 6 h 56"/>
                <a:gd name="T10" fmla="*/ 15 w 328"/>
                <a:gd name="T11" fmla="*/ 0 h 56"/>
                <a:gd name="T12" fmla="*/ 49 w 328"/>
                <a:gd name="T13" fmla="*/ 0 h 56"/>
                <a:gd name="T14" fmla="*/ 98 w 328"/>
                <a:gd name="T15" fmla="*/ 6 h 56"/>
                <a:gd name="T16" fmla="*/ 98 w 328"/>
                <a:gd name="T17" fmla="*/ 6 h 56"/>
                <a:gd name="T18" fmla="*/ 178 w 328"/>
                <a:gd name="T19" fmla="*/ 0 h 56"/>
                <a:gd name="T20" fmla="*/ 248 w 328"/>
                <a:gd name="T21" fmla="*/ 0 h 56"/>
                <a:gd name="T22" fmla="*/ 297 w 328"/>
                <a:gd name="T23" fmla="*/ 6 h 56"/>
                <a:gd name="T24" fmla="*/ 297 w 328"/>
                <a:gd name="T25" fmla="*/ 6 h 56"/>
                <a:gd name="T26" fmla="*/ 328 w 328"/>
                <a:gd name="T27" fmla="*/ 13 h 56"/>
                <a:gd name="T28" fmla="*/ 328 w 328"/>
                <a:gd name="T29" fmla="*/ 22 h 56"/>
                <a:gd name="T30" fmla="*/ 316 w 328"/>
                <a:gd name="T31" fmla="*/ 40 h 56"/>
                <a:gd name="T32" fmla="*/ 316 w 328"/>
                <a:gd name="T33" fmla="*/ 40 h 56"/>
                <a:gd name="T34" fmla="*/ 288 w 328"/>
                <a:gd name="T35" fmla="*/ 43 h 56"/>
                <a:gd name="T36" fmla="*/ 254 w 328"/>
                <a:gd name="T37" fmla="*/ 49 h 56"/>
                <a:gd name="T38" fmla="*/ 233 w 328"/>
                <a:gd name="T39" fmla="*/ 56 h 56"/>
                <a:gd name="T40" fmla="*/ 233 w 328"/>
                <a:gd name="T41" fmla="*/ 56 h 56"/>
                <a:gd name="T42" fmla="*/ 214 w 328"/>
                <a:gd name="T43" fmla="*/ 56 h 56"/>
                <a:gd name="T44" fmla="*/ 178 w 328"/>
                <a:gd name="T45" fmla="*/ 56 h 56"/>
                <a:gd name="T46" fmla="*/ 150 w 328"/>
                <a:gd name="T47" fmla="*/ 56 h 56"/>
                <a:gd name="T48" fmla="*/ 150 w 328"/>
                <a:gd name="T49" fmla="*/ 56 h 56"/>
                <a:gd name="T50" fmla="*/ 104 w 328"/>
                <a:gd name="T51" fmla="*/ 43 h 56"/>
                <a:gd name="T52" fmla="*/ 61 w 328"/>
                <a:gd name="T53" fmla="*/ 40 h 56"/>
                <a:gd name="T54" fmla="*/ 33 w 328"/>
                <a:gd name="T55" fmla="*/ 40 h 5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28"/>
                <a:gd name="T85" fmla="*/ 0 h 56"/>
                <a:gd name="T86" fmla="*/ 328 w 328"/>
                <a:gd name="T87" fmla="*/ 56 h 5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28" h="56">
                  <a:moveTo>
                    <a:pt x="33" y="40"/>
                  </a:moveTo>
                  <a:lnTo>
                    <a:pt x="12" y="34"/>
                  </a:lnTo>
                  <a:lnTo>
                    <a:pt x="0" y="16"/>
                  </a:lnTo>
                  <a:lnTo>
                    <a:pt x="0" y="6"/>
                  </a:lnTo>
                  <a:lnTo>
                    <a:pt x="15" y="0"/>
                  </a:lnTo>
                  <a:lnTo>
                    <a:pt x="49" y="0"/>
                  </a:lnTo>
                  <a:lnTo>
                    <a:pt x="98" y="6"/>
                  </a:lnTo>
                  <a:lnTo>
                    <a:pt x="178" y="0"/>
                  </a:lnTo>
                  <a:lnTo>
                    <a:pt x="248" y="0"/>
                  </a:lnTo>
                  <a:lnTo>
                    <a:pt x="297" y="6"/>
                  </a:lnTo>
                  <a:lnTo>
                    <a:pt x="328" y="13"/>
                  </a:lnTo>
                  <a:lnTo>
                    <a:pt x="328" y="22"/>
                  </a:lnTo>
                  <a:lnTo>
                    <a:pt x="316" y="40"/>
                  </a:lnTo>
                  <a:lnTo>
                    <a:pt x="288" y="43"/>
                  </a:lnTo>
                  <a:lnTo>
                    <a:pt x="254" y="49"/>
                  </a:lnTo>
                  <a:lnTo>
                    <a:pt x="233" y="56"/>
                  </a:lnTo>
                  <a:lnTo>
                    <a:pt x="214" y="56"/>
                  </a:lnTo>
                  <a:lnTo>
                    <a:pt x="178" y="56"/>
                  </a:lnTo>
                  <a:lnTo>
                    <a:pt x="150" y="56"/>
                  </a:lnTo>
                  <a:lnTo>
                    <a:pt x="104" y="43"/>
                  </a:lnTo>
                  <a:lnTo>
                    <a:pt x="61" y="40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rgbClr val="9A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22" name="Freeform 487"/>
            <p:cNvSpPr>
              <a:spLocks/>
            </p:cNvSpPr>
            <p:nvPr/>
          </p:nvSpPr>
          <p:spPr bwMode="auto">
            <a:xfrm>
              <a:off x="4514" y="2704"/>
              <a:ext cx="310" cy="43"/>
            </a:xfrm>
            <a:custGeom>
              <a:avLst/>
              <a:gdLst>
                <a:gd name="T0" fmla="*/ 37 w 310"/>
                <a:gd name="T1" fmla="*/ 40 h 43"/>
                <a:gd name="T2" fmla="*/ 9 w 310"/>
                <a:gd name="T3" fmla="*/ 28 h 43"/>
                <a:gd name="T4" fmla="*/ 0 w 310"/>
                <a:gd name="T5" fmla="*/ 16 h 43"/>
                <a:gd name="T6" fmla="*/ 3 w 310"/>
                <a:gd name="T7" fmla="*/ 6 h 43"/>
                <a:gd name="T8" fmla="*/ 3 w 310"/>
                <a:gd name="T9" fmla="*/ 6 h 43"/>
                <a:gd name="T10" fmla="*/ 15 w 310"/>
                <a:gd name="T11" fmla="*/ 0 h 43"/>
                <a:gd name="T12" fmla="*/ 49 w 310"/>
                <a:gd name="T13" fmla="*/ 0 h 43"/>
                <a:gd name="T14" fmla="*/ 104 w 310"/>
                <a:gd name="T15" fmla="*/ 6 h 43"/>
                <a:gd name="T16" fmla="*/ 104 w 310"/>
                <a:gd name="T17" fmla="*/ 6 h 43"/>
                <a:gd name="T18" fmla="*/ 172 w 310"/>
                <a:gd name="T19" fmla="*/ 0 h 43"/>
                <a:gd name="T20" fmla="*/ 236 w 310"/>
                <a:gd name="T21" fmla="*/ 0 h 43"/>
                <a:gd name="T22" fmla="*/ 285 w 310"/>
                <a:gd name="T23" fmla="*/ 6 h 43"/>
                <a:gd name="T24" fmla="*/ 285 w 310"/>
                <a:gd name="T25" fmla="*/ 6 h 43"/>
                <a:gd name="T26" fmla="*/ 310 w 310"/>
                <a:gd name="T27" fmla="*/ 13 h 43"/>
                <a:gd name="T28" fmla="*/ 304 w 310"/>
                <a:gd name="T29" fmla="*/ 16 h 43"/>
                <a:gd name="T30" fmla="*/ 285 w 310"/>
                <a:gd name="T31" fmla="*/ 22 h 43"/>
                <a:gd name="T32" fmla="*/ 285 w 310"/>
                <a:gd name="T33" fmla="*/ 22 h 43"/>
                <a:gd name="T34" fmla="*/ 264 w 310"/>
                <a:gd name="T35" fmla="*/ 34 h 43"/>
                <a:gd name="T36" fmla="*/ 236 w 310"/>
                <a:gd name="T37" fmla="*/ 40 h 43"/>
                <a:gd name="T38" fmla="*/ 221 w 310"/>
                <a:gd name="T39" fmla="*/ 40 h 43"/>
                <a:gd name="T40" fmla="*/ 221 w 310"/>
                <a:gd name="T41" fmla="*/ 40 h 43"/>
                <a:gd name="T42" fmla="*/ 199 w 310"/>
                <a:gd name="T43" fmla="*/ 43 h 43"/>
                <a:gd name="T44" fmla="*/ 166 w 310"/>
                <a:gd name="T45" fmla="*/ 43 h 43"/>
                <a:gd name="T46" fmla="*/ 138 w 310"/>
                <a:gd name="T47" fmla="*/ 40 h 43"/>
                <a:gd name="T48" fmla="*/ 138 w 310"/>
                <a:gd name="T49" fmla="*/ 40 h 43"/>
                <a:gd name="T50" fmla="*/ 98 w 310"/>
                <a:gd name="T51" fmla="*/ 40 h 43"/>
                <a:gd name="T52" fmla="*/ 58 w 310"/>
                <a:gd name="T53" fmla="*/ 40 h 43"/>
                <a:gd name="T54" fmla="*/ 37 w 310"/>
                <a:gd name="T55" fmla="*/ 40 h 4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10"/>
                <a:gd name="T85" fmla="*/ 0 h 43"/>
                <a:gd name="T86" fmla="*/ 310 w 310"/>
                <a:gd name="T87" fmla="*/ 43 h 4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10" h="43">
                  <a:moveTo>
                    <a:pt x="37" y="40"/>
                  </a:moveTo>
                  <a:lnTo>
                    <a:pt x="9" y="28"/>
                  </a:lnTo>
                  <a:lnTo>
                    <a:pt x="0" y="16"/>
                  </a:lnTo>
                  <a:lnTo>
                    <a:pt x="3" y="6"/>
                  </a:lnTo>
                  <a:lnTo>
                    <a:pt x="15" y="0"/>
                  </a:lnTo>
                  <a:lnTo>
                    <a:pt x="49" y="0"/>
                  </a:lnTo>
                  <a:lnTo>
                    <a:pt x="104" y="6"/>
                  </a:lnTo>
                  <a:lnTo>
                    <a:pt x="172" y="0"/>
                  </a:lnTo>
                  <a:lnTo>
                    <a:pt x="236" y="0"/>
                  </a:lnTo>
                  <a:lnTo>
                    <a:pt x="285" y="6"/>
                  </a:lnTo>
                  <a:lnTo>
                    <a:pt x="310" y="13"/>
                  </a:lnTo>
                  <a:lnTo>
                    <a:pt x="304" y="16"/>
                  </a:lnTo>
                  <a:lnTo>
                    <a:pt x="285" y="22"/>
                  </a:lnTo>
                  <a:lnTo>
                    <a:pt x="264" y="34"/>
                  </a:lnTo>
                  <a:lnTo>
                    <a:pt x="236" y="40"/>
                  </a:lnTo>
                  <a:lnTo>
                    <a:pt x="221" y="40"/>
                  </a:lnTo>
                  <a:lnTo>
                    <a:pt x="199" y="43"/>
                  </a:lnTo>
                  <a:lnTo>
                    <a:pt x="166" y="43"/>
                  </a:lnTo>
                  <a:lnTo>
                    <a:pt x="138" y="40"/>
                  </a:lnTo>
                  <a:lnTo>
                    <a:pt x="98" y="40"/>
                  </a:lnTo>
                  <a:lnTo>
                    <a:pt x="58" y="40"/>
                  </a:lnTo>
                  <a:lnTo>
                    <a:pt x="37" y="40"/>
                  </a:lnTo>
                  <a:close/>
                </a:path>
              </a:pathLst>
            </a:custGeom>
            <a:solidFill>
              <a:srgbClr val="A36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23" name="Freeform 488"/>
            <p:cNvSpPr>
              <a:spLocks/>
            </p:cNvSpPr>
            <p:nvPr/>
          </p:nvSpPr>
          <p:spPr bwMode="auto">
            <a:xfrm>
              <a:off x="4517" y="2704"/>
              <a:ext cx="301" cy="40"/>
            </a:xfrm>
            <a:custGeom>
              <a:avLst/>
              <a:gdLst>
                <a:gd name="T0" fmla="*/ 34 w 301"/>
                <a:gd name="T1" fmla="*/ 22 h 40"/>
                <a:gd name="T2" fmla="*/ 12 w 301"/>
                <a:gd name="T3" fmla="*/ 22 h 40"/>
                <a:gd name="T4" fmla="*/ 0 w 301"/>
                <a:gd name="T5" fmla="*/ 13 h 40"/>
                <a:gd name="T6" fmla="*/ 0 w 301"/>
                <a:gd name="T7" fmla="*/ 6 h 40"/>
                <a:gd name="T8" fmla="*/ 0 w 301"/>
                <a:gd name="T9" fmla="*/ 6 h 40"/>
                <a:gd name="T10" fmla="*/ 18 w 301"/>
                <a:gd name="T11" fmla="*/ 0 h 40"/>
                <a:gd name="T12" fmla="*/ 52 w 301"/>
                <a:gd name="T13" fmla="*/ 0 h 40"/>
                <a:gd name="T14" fmla="*/ 101 w 301"/>
                <a:gd name="T15" fmla="*/ 6 h 40"/>
                <a:gd name="T16" fmla="*/ 101 w 301"/>
                <a:gd name="T17" fmla="*/ 6 h 40"/>
                <a:gd name="T18" fmla="*/ 163 w 301"/>
                <a:gd name="T19" fmla="*/ 0 h 40"/>
                <a:gd name="T20" fmla="*/ 233 w 301"/>
                <a:gd name="T21" fmla="*/ 0 h 40"/>
                <a:gd name="T22" fmla="*/ 282 w 301"/>
                <a:gd name="T23" fmla="*/ 6 h 40"/>
                <a:gd name="T24" fmla="*/ 282 w 301"/>
                <a:gd name="T25" fmla="*/ 6 h 40"/>
                <a:gd name="T26" fmla="*/ 301 w 301"/>
                <a:gd name="T27" fmla="*/ 13 h 40"/>
                <a:gd name="T28" fmla="*/ 295 w 301"/>
                <a:gd name="T29" fmla="*/ 16 h 40"/>
                <a:gd name="T30" fmla="*/ 282 w 301"/>
                <a:gd name="T31" fmla="*/ 22 h 40"/>
                <a:gd name="T32" fmla="*/ 282 w 301"/>
                <a:gd name="T33" fmla="*/ 22 h 40"/>
                <a:gd name="T34" fmla="*/ 255 w 301"/>
                <a:gd name="T35" fmla="*/ 28 h 40"/>
                <a:gd name="T36" fmla="*/ 224 w 301"/>
                <a:gd name="T37" fmla="*/ 34 h 40"/>
                <a:gd name="T38" fmla="*/ 199 w 301"/>
                <a:gd name="T39" fmla="*/ 40 h 40"/>
                <a:gd name="T40" fmla="*/ 199 w 301"/>
                <a:gd name="T41" fmla="*/ 40 h 40"/>
                <a:gd name="T42" fmla="*/ 190 w 301"/>
                <a:gd name="T43" fmla="*/ 40 h 40"/>
                <a:gd name="T44" fmla="*/ 156 w 301"/>
                <a:gd name="T45" fmla="*/ 40 h 40"/>
                <a:gd name="T46" fmla="*/ 135 w 301"/>
                <a:gd name="T47" fmla="*/ 40 h 40"/>
                <a:gd name="T48" fmla="*/ 135 w 301"/>
                <a:gd name="T49" fmla="*/ 40 h 40"/>
                <a:gd name="T50" fmla="*/ 95 w 301"/>
                <a:gd name="T51" fmla="*/ 28 h 40"/>
                <a:gd name="T52" fmla="*/ 55 w 301"/>
                <a:gd name="T53" fmla="*/ 22 h 40"/>
                <a:gd name="T54" fmla="*/ 34 w 301"/>
                <a:gd name="T55" fmla="*/ 22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1"/>
                <a:gd name="T85" fmla="*/ 0 h 40"/>
                <a:gd name="T86" fmla="*/ 301 w 301"/>
                <a:gd name="T87" fmla="*/ 40 h 4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1" h="40">
                  <a:moveTo>
                    <a:pt x="34" y="22"/>
                  </a:moveTo>
                  <a:lnTo>
                    <a:pt x="12" y="22"/>
                  </a:lnTo>
                  <a:lnTo>
                    <a:pt x="0" y="13"/>
                  </a:lnTo>
                  <a:lnTo>
                    <a:pt x="0" y="6"/>
                  </a:lnTo>
                  <a:lnTo>
                    <a:pt x="18" y="0"/>
                  </a:lnTo>
                  <a:lnTo>
                    <a:pt x="52" y="0"/>
                  </a:lnTo>
                  <a:lnTo>
                    <a:pt x="101" y="6"/>
                  </a:lnTo>
                  <a:lnTo>
                    <a:pt x="163" y="0"/>
                  </a:lnTo>
                  <a:lnTo>
                    <a:pt x="233" y="0"/>
                  </a:lnTo>
                  <a:lnTo>
                    <a:pt x="282" y="6"/>
                  </a:lnTo>
                  <a:lnTo>
                    <a:pt x="301" y="13"/>
                  </a:lnTo>
                  <a:lnTo>
                    <a:pt x="295" y="16"/>
                  </a:lnTo>
                  <a:lnTo>
                    <a:pt x="282" y="22"/>
                  </a:lnTo>
                  <a:lnTo>
                    <a:pt x="255" y="28"/>
                  </a:lnTo>
                  <a:lnTo>
                    <a:pt x="224" y="34"/>
                  </a:lnTo>
                  <a:lnTo>
                    <a:pt x="199" y="40"/>
                  </a:lnTo>
                  <a:lnTo>
                    <a:pt x="190" y="40"/>
                  </a:lnTo>
                  <a:lnTo>
                    <a:pt x="156" y="40"/>
                  </a:lnTo>
                  <a:lnTo>
                    <a:pt x="135" y="40"/>
                  </a:lnTo>
                  <a:lnTo>
                    <a:pt x="95" y="28"/>
                  </a:lnTo>
                  <a:lnTo>
                    <a:pt x="55" y="22"/>
                  </a:lnTo>
                  <a:lnTo>
                    <a:pt x="34" y="22"/>
                  </a:lnTo>
                  <a:close/>
                </a:path>
              </a:pathLst>
            </a:custGeom>
            <a:solidFill>
              <a:srgbClr val="AC6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24" name="Freeform 489"/>
            <p:cNvSpPr>
              <a:spLocks/>
            </p:cNvSpPr>
            <p:nvPr/>
          </p:nvSpPr>
          <p:spPr bwMode="auto">
            <a:xfrm>
              <a:off x="4535" y="2704"/>
              <a:ext cx="271" cy="28"/>
            </a:xfrm>
            <a:custGeom>
              <a:avLst/>
              <a:gdLst>
                <a:gd name="T0" fmla="*/ 34 w 271"/>
                <a:gd name="T1" fmla="*/ 22 h 28"/>
                <a:gd name="T2" fmla="*/ 10 w 271"/>
                <a:gd name="T3" fmla="*/ 16 h 28"/>
                <a:gd name="T4" fmla="*/ 0 w 271"/>
                <a:gd name="T5" fmla="*/ 13 h 28"/>
                <a:gd name="T6" fmla="*/ 0 w 271"/>
                <a:gd name="T7" fmla="*/ 6 h 28"/>
                <a:gd name="T8" fmla="*/ 0 w 271"/>
                <a:gd name="T9" fmla="*/ 6 h 28"/>
                <a:gd name="T10" fmla="*/ 10 w 271"/>
                <a:gd name="T11" fmla="*/ 0 h 28"/>
                <a:gd name="T12" fmla="*/ 37 w 271"/>
                <a:gd name="T13" fmla="*/ 0 h 28"/>
                <a:gd name="T14" fmla="*/ 83 w 271"/>
                <a:gd name="T15" fmla="*/ 6 h 28"/>
                <a:gd name="T16" fmla="*/ 83 w 271"/>
                <a:gd name="T17" fmla="*/ 6 h 28"/>
                <a:gd name="T18" fmla="*/ 145 w 271"/>
                <a:gd name="T19" fmla="*/ 0 h 28"/>
                <a:gd name="T20" fmla="*/ 206 w 271"/>
                <a:gd name="T21" fmla="*/ 0 h 28"/>
                <a:gd name="T22" fmla="*/ 249 w 271"/>
                <a:gd name="T23" fmla="*/ 6 h 28"/>
                <a:gd name="T24" fmla="*/ 249 w 271"/>
                <a:gd name="T25" fmla="*/ 6 h 28"/>
                <a:gd name="T26" fmla="*/ 271 w 271"/>
                <a:gd name="T27" fmla="*/ 13 h 28"/>
                <a:gd name="T28" fmla="*/ 264 w 271"/>
                <a:gd name="T29" fmla="*/ 16 h 28"/>
                <a:gd name="T30" fmla="*/ 249 w 271"/>
                <a:gd name="T31" fmla="*/ 22 h 28"/>
                <a:gd name="T32" fmla="*/ 249 w 271"/>
                <a:gd name="T33" fmla="*/ 22 h 28"/>
                <a:gd name="T34" fmla="*/ 228 w 271"/>
                <a:gd name="T35" fmla="*/ 22 h 28"/>
                <a:gd name="T36" fmla="*/ 200 w 271"/>
                <a:gd name="T37" fmla="*/ 22 h 28"/>
                <a:gd name="T38" fmla="*/ 181 w 271"/>
                <a:gd name="T39" fmla="*/ 22 h 28"/>
                <a:gd name="T40" fmla="*/ 181 w 271"/>
                <a:gd name="T41" fmla="*/ 22 h 28"/>
                <a:gd name="T42" fmla="*/ 166 w 271"/>
                <a:gd name="T43" fmla="*/ 28 h 28"/>
                <a:gd name="T44" fmla="*/ 132 w 271"/>
                <a:gd name="T45" fmla="*/ 28 h 28"/>
                <a:gd name="T46" fmla="*/ 99 w 271"/>
                <a:gd name="T47" fmla="*/ 22 h 28"/>
                <a:gd name="T48" fmla="*/ 99 w 271"/>
                <a:gd name="T49" fmla="*/ 22 h 28"/>
                <a:gd name="T50" fmla="*/ 77 w 271"/>
                <a:gd name="T51" fmla="*/ 22 h 28"/>
                <a:gd name="T52" fmla="*/ 49 w 271"/>
                <a:gd name="T53" fmla="*/ 22 h 28"/>
                <a:gd name="T54" fmla="*/ 34 w 271"/>
                <a:gd name="T55" fmla="*/ 22 h 2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71"/>
                <a:gd name="T85" fmla="*/ 0 h 28"/>
                <a:gd name="T86" fmla="*/ 271 w 271"/>
                <a:gd name="T87" fmla="*/ 28 h 2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71" h="28">
                  <a:moveTo>
                    <a:pt x="34" y="22"/>
                  </a:moveTo>
                  <a:lnTo>
                    <a:pt x="10" y="16"/>
                  </a:lnTo>
                  <a:lnTo>
                    <a:pt x="0" y="13"/>
                  </a:lnTo>
                  <a:lnTo>
                    <a:pt x="0" y="6"/>
                  </a:lnTo>
                  <a:lnTo>
                    <a:pt x="10" y="0"/>
                  </a:lnTo>
                  <a:lnTo>
                    <a:pt x="37" y="0"/>
                  </a:lnTo>
                  <a:lnTo>
                    <a:pt x="83" y="6"/>
                  </a:lnTo>
                  <a:lnTo>
                    <a:pt x="145" y="0"/>
                  </a:lnTo>
                  <a:lnTo>
                    <a:pt x="206" y="0"/>
                  </a:lnTo>
                  <a:lnTo>
                    <a:pt x="249" y="6"/>
                  </a:lnTo>
                  <a:lnTo>
                    <a:pt x="271" y="13"/>
                  </a:lnTo>
                  <a:lnTo>
                    <a:pt x="264" y="16"/>
                  </a:lnTo>
                  <a:lnTo>
                    <a:pt x="249" y="22"/>
                  </a:lnTo>
                  <a:lnTo>
                    <a:pt x="228" y="22"/>
                  </a:lnTo>
                  <a:lnTo>
                    <a:pt x="200" y="22"/>
                  </a:lnTo>
                  <a:lnTo>
                    <a:pt x="181" y="22"/>
                  </a:lnTo>
                  <a:lnTo>
                    <a:pt x="166" y="28"/>
                  </a:lnTo>
                  <a:lnTo>
                    <a:pt x="132" y="28"/>
                  </a:lnTo>
                  <a:lnTo>
                    <a:pt x="99" y="22"/>
                  </a:lnTo>
                  <a:lnTo>
                    <a:pt x="77" y="22"/>
                  </a:lnTo>
                  <a:lnTo>
                    <a:pt x="49" y="22"/>
                  </a:lnTo>
                  <a:lnTo>
                    <a:pt x="34" y="22"/>
                  </a:lnTo>
                  <a:close/>
                </a:path>
              </a:pathLst>
            </a:custGeom>
            <a:solidFill>
              <a:srgbClr val="B5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25" name="Freeform 490"/>
            <p:cNvSpPr>
              <a:spLocks/>
            </p:cNvSpPr>
            <p:nvPr/>
          </p:nvSpPr>
          <p:spPr bwMode="auto">
            <a:xfrm>
              <a:off x="4535" y="2704"/>
              <a:ext cx="264" cy="22"/>
            </a:xfrm>
            <a:custGeom>
              <a:avLst/>
              <a:gdLst>
                <a:gd name="T0" fmla="*/ 34 w 264"/>
                <a:gd name="T1" fmla="*/ 22 h 22"/>
                <a:gd name="T2" fmla="*/ 16 w 264"/>
                <a:gd name="T3" fmla="*/ 13 h 22"/>
                <a:gd name="T4" fmla="*/ 6 w 264"/>
                <a:gd name="T5" fmla="*/ 13 h 22"/>
                <a:gd name="T6" fmla="*/ 0 w 264"/>
                <a:gd name="T7" fmla="*/ 6 h 22"/>
                <a:gd name="T8" fmla="*/ 0 w 264"/>
                <a:gd name="T9" fmla="*/ 6 h 22"/>
                <a:gd name="T10" fmla="*/ 16 w 264"/>
                <a:gd name="T11" fmla="*/ 0 h 22"/>
                <a:gd name="T12" fmla="*/ 37 w 264"/>
                <a:gd name="T13" fmla="*/ 0 h 22"/>
                <a:gd name="T14" fmla="*/ 83 w 264"/>
                <a:gd name="T15" fmla="*/ 6 h 22"/>
                <a:gd name="T16" fmla="*/ 83 w 264"/>
                <a:gd name="T17" fmla="*/ 6 h 22"/>
                <a:gd name="T18" fmla="*/ 145 w 264"/>
                <a:gd name="T19" fmla="*/ 0 h 22"/>
                <a:gd name="T20" fmla="*/ 206 w 264"/>
                <a:gd name="T21" fmla="*/ 0 h 22"/>
                <a:gd name="T22" fmla="*/ 249 w 264"/>
                <a:gd name="T23" fmla="*/ 6 h 22"/>
                <a:gd name="T24" fmla="*/ 249 w 264"/>
                <a:gd name="T25" fmla="*/ 6 h 22"/>
                <a:gd name="T26" fmla="*/ 264 w 264"/>
                <a:gd name="T27" fmla="*/ 13 h 22"/>
                <a:gd name="T28" fmla="*/ 255 w 264"/>
                <a:gd name="T29" fmla="*/ 16 h 22"/>
                <a:gd name="T30" fmla="*/ 234 w 264"/>
                <a:gd name="T31" fmla="*/ 22 h 22"/>
                <a:gd name="T32" fmla="*/ 234 w 264"/>
                <a:gd name="T33" fmla="*/ 22 h 22"/>
                <a:gd name="T34" fmla="*/ 215 w 264"/>
                <a:gd name="T35" fmla="*/ 22 h 22"/>
                <a:gd name="T36" fmla="*/ 194 w 264"/>
                <a:gd name="T37" fmla="*/ 16 h 22"/>
                <a:gd name="T38" fmla="*/ 181 w 264"/>
                <a:gd name="T39" fmla="*/ 22 h 22"/>
                <a:gd name="T40" fmla="*/ 181 w 264"/>
                <a:gd name="T41" fmla="*/ 22 h 22"/>
                <a:gd name="T42" fmla="*/ 160 w 264"/>
                <a:gd name="T43" fmla="*/ 22 h 22"/>
                <a:gd name="T44" fmla="*/ 132 w 264"/>
                <a:gd name="T45" fmla="*/ 22 h 22"/>
                <a:gd name="T46" fmla="*/ 99 w 264"/>
                <a:gd name="T47" fmla="*/ 22 h 22"/>
                <a:gd name="T48" fmla="*/ 99 w 264"/>
                <a:gd name="T49" fmla="*/ 22 h 22"/>
                <a:gd name="T50" fmla="*/ 77 w 264"/>
                <a:gd name="T51" fmla="*/ 16 h 22"/>
                <a:gd name="T52" fmla="*/ 49 w 264"/>
                <a:gd name="T53" fmla="*/ 22 h 22"/>
                <a:gd name="T54" fmla="*/ 34 w 264"/>
                <a:gd name="T55" fmla="*/ 22 h 2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64"/>
                <a:gd name="T85" fmla="*/ 0 h 22"/>
                <a:gd name="T86" fmla="*/ 264 w 264"/>
                <a:gd name="T87" fmla="*/ 22 h 2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64" h="22">
                  <a:moveTo>
                    <a:pt x="34" y="22"/>
                  </a:moveTo>
                  <a:lnTo>
                    <a:pt x="16" y="13"/>
                  </a:lnTo>
                  <a:lnTo>
                    <a:pt x="6" y="13"/>
                  </a:lnTo>
                  <a:lnTo>
                    <a:pt x="0" y="6"/>
                  </a:lnTo>
                  <a:lnTo>
                    <a:pt x="16" y="0"/>
                  </a:lnTo>
                  <a:lnTo>
                    <a:pt x="37" y="0"/>
                  </a:lnTo>
                  <a:lnTo>
                    <a:pt x="83" y="6"/>
                  </a:lnTo>
                  <a:lnTo>
                    <a:pt x="145" y="0"/>
                  </a:lnTo>
                  <a:lnTo>
                    <a:pt x="206" y="0"/>
                  </a:lnTo>
                  <a:lnTo>
                    <a:pt x="249" y="6"/>
                  </a:lnTo>
                  <a:lnTo>
                    <a:pt x="264" y="13"/>
                  </a:lnTo>
                  <a:lnTo>
                    <a:pt x="255" y="16"/>
                  </a:lnTo>
                  <a:lnTo>
                    <a:pt x="234" y="22"/>
                  </a:lnTo>
                  <a:lnTo>
                    <a:pt x="215" y="22"/>
                  </a:lnTo>
                  <a:lnTo>
                    <a:pt x="194" y="16"/>
                  </a:lnTo>
                  <a:lnTo>
                    <a:pt x="181" y="22"/>
                  </a:lnTo>
                  <a:lnTo>
                    <a:pt x="160" y="22"/>
                  </a:lnTo>
                  <a:lnTo>
                    <a:pt x="132" y="22"/>
                  </a:lnTo>
                  <a:lnTo>
                    <a:pt x="99" y="22"/>
                  </a:lnTo>
                  <a:lnTo>
                    <a:pt x="77" y="16"/>
                  </a:lnTo>
                  <a:lnTo>
                    <a:pt x="49" y="22"/>
                  </a:lnTo>
                  <a:lnTo>
                    <a:pt x="34" y="22"/>
                  </a:lnTo>
                  <a:close/>
                </a:path>
              </a:pathLst>
            </a:custGeom>
            <a:solidFill>
              <a:srgbClr val="B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26" name="Freeform 491"/>
            <p:cNvSpPr>
              <a:spLocks/>
            </p:cNvSpPr>
            <p:nvPr/>
          </p:nvSpPr>
          <p:spPr bwMode="auto">
            <a:xfrm>
              <a:off x="4551" y="2704"/>
              <a:ext cx="245" cy="22"/>
            </a:xfrm>
            <a:custGeom>
              <a:avLst/>
              <a:gdLst>
                <a:gd name="T0" fmla="*/ 33 w 245"/>
                <a:gd name="T1" fmla="*/ 6 h 22"/>
                <a:gd name="T2" fmla="*/ 46 w 245"/>
                <a:gd name="T3" fmla="*/ 6 h 22"/>
                <a:gd name="T4" fmla="*/ 67 w 245"/>
                <a:gd name="T5" fmla="*/ 6 h 22"/>
                <a:gd name="T6" fmla="*/ 83 w 245"/>
                <a:gd name="T7" fmla="*/ 6 h 22"/>
                <a:gd name="T8" fmla="*/ 83 w 245"/>
                <a:gd name="T9" fmla="*/ 6 h 22"/>
                <a:gd name="T10" fmla="*/ 110 w 245"/>
                <a:gd name="T11" fmla="*/ 13 h 22"/>
                <a:gd name="T12" fmla="*/ 144 w 245"/>
                <a:gd name="T13" fmla="*/ 13 h 22"/>
                <a:gd name="T14" fmla="*/ 165 w 245"/>
                <a:gd name="T15" fmla="*/ 6 h 22"/>
                <a:gd name="T16" fmla="*/ 165 w 245"/>
                <a:gd name="T17" fmla="*/ 6 h 22"/>
                <a:gd name="T18" fmla="*/ 172 w 245"/>
                <a:gd name="T19" fmla="*/ 13 h 22"/>
                <a:gd name="T20" fmla="*/ 193 w 245"/>
                <a:gd name="T21" fmla="*/ 16 h 22"/>
                <a:gd name="T22" fmla="*/ 218 w 245"/>
                <a:gd name="T23" fmla="*/ 22 h 22"/>
                <a:gd name="T24" fmla="*/ 218 w 245"/>
                <a:gd name="T25" fmla="*/ 22 h 22"/>
                <a:gd name="T26" fmla="*/ 233 w 245"/>
                <a:gd name="T27" fmla="*/ 13 h 22"/>
                <a:gd name="T28" fmla="*/ 245 w 245"/>
                <a:gd name="T29" fmla="*/ 13 h 22"/>
                <a:gd name="T30" fmla="*/ 233 w 245"/>
                <a:gd name="T31" fmla="*/ 6 h 22"/>
                <a:gd name="T32" fmla="*/ 233 w 245"/>
                <a:gd name="T33" fmla="*/ 6 h 22"/>
                <a:gd name="T34" fmla="*/ 190 w 245"/>
                <a:gd name="T35" fmla="*/ 0 h 22"/>
                <a:gd name="T36" fmla="*/ 129 w 245"/>
                <a:gd name="T37" fmla="*/ 0 h 22"/>
                <a:gd name="T38" fmla="*/ 67 w 245"/>
                <a:gd name="T39" fmla="*/ 6 h 22"/>
                <a:gd name="T40" fmla="*/ 67 w 245"/>
                <a:gd name="T41" fmla="*/ 6 h 22"/>
                <a:gd name="T42" fmla="*/ 27 w 245"/>
                <a:gd name="T43" fmla="*/ 0 h 22"/>
                <a:gd name="T44" fmla="*/ 12 w 245"/>
                <a:gd name="T45" fmla="*/ 0 h 22"/>
                <a:gd name="T46" fmla="*/ 0 w 245"/>
                <a:gd name="T47" fmla="*/ 6 h 22"/>
                <a:gd name="T48" fmla="*/ 0 w 245"/>
                <a:gd name="T49" fmla="*/ 6 h 22"/>
                <a:gd name="T50" fmla="*/ 0 w 245"/>
                <a:gd name="T51" fmla="*/ 6 h 22"/>
                <a:gd name="T52" fmla="*/ 12 w 245"/>
                <a:gd name="T53" fmla="*/ 6 h 22"/>
                <a:gd name="T54" fmla="*/ 33 w 245"/>
                <a:gd name="T55" fmla="*/ 6 h 2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5"/>
                <a:gd name="T85" fmla="*/ 0 h 22"/>
                <a:gd name="T86" fmla="*/ 245 w 245"/>
                <a:gd name="T87" fmla="*/ 22 h 2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5" h="22">
                  <a:moveTo>
                    <a:pt x="33" y="6"/>
                  </a:moveTo>
                  <a:lnTo>
                    <a:pt x="46" y="6"/>
                  </a:lnTo>
                  <a:lnTo>
                    <a:pt x="67" y="6"/>
                  </a:lnTo>
                  <a:lnTo>
                    <a:pt x="83" y="6"/>
                  </a:lnTo>
                  <a:lnTo>
                    <a:pt x="110" y="13"/>
                  </a:lnTo>
                  <a:lnTo>
                    <a:pt x="144" y="13"/>
                  </a:lnTo>
                  <a:lnTo>
                    <a:pt x="165" y="6"/>
                  </a:lnTo>
                  <a:lnTo>
                    <a:pt x="172" y="13"/>
                  </a:lnTo>
                  <a:lnTo>
                    <a:pt x="193" y="16"/>
                  </a:lnTo>
                  <a:lnTo>
                    <a:pt x="218" y="22"/>
                  </a:lnTo>
                  <a:lnTo>
                    <a:pt x="233" y="13"/>
                  </a:lnTo>
                  <a:lnTo>
                    <a:pt x="245" y="13"/>
                  </a:lnTo>
                  <a:lnTo>
                    <a:pt x="233" y="6"/>
                  </a:lnTo>
                  <a:lnTo>
                    <a:pt x="190" y="0"/>
                  </a:lnTo>
                  <a:lnTo>
                    <a:pt x="129" y="0"/>
                  </a:lnTo>
                  <a:lnTo>
                    <a:pt x="67" y="6"/>
                  </a:lnTo>
                  <a:lnTo>
                    <a:pt x="27" y="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12" y="6"/>
                  </a:lnTo>
                  <a:lnTo>
                    <a:pt x="33" y="6"/>
                  </a:lnTo>
                  <a:close/>
                </a:path>
              </a:pathLst>
            </a:custGeom>
            <a:solidFill>
              <a:srgbClr val="C68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27" name="Freeform 492"/>
            <p:cNvSpPr>
              <a:spLocks/>
            </p:cNvSpPr>
            <p:nvPr/>
          </p:nvSpPr>
          <p:spPr bwMode="auto">
            <a:xfrm>
              <a:off x="4750" y="2760"/>
              <a:ext cx="74" cy="67"/>
            </a:xfrm>
            <a:custGeom>
              <a:avLst/>
              <a:gdLst>
                <a:gd name="T0" fmla="*/ 0 w 74"/>
                <a:gd name="T1" fmla="*/ 15 h 67"/>
                <a:gd name="T2" fmla="*/ 0 w 74"/>
                <a:gd name="T3" fmla="*/ 12 h 67"/>
                <a:gd name="T4" fmla="*/ 0 w 74"/>
                <a:gd name="T5" fmla="*/ 0 h 67"/>
                <a:gd name="T6" fmla="*/ 0 w 74"/>
                <a:gd name="T7" fmla="*/ 0 h 67"/>
                <a:gd name="T8" fmla="*/ 0 w 74"/>
                <a:gd name="T9" fmla="*/ 0 h 67"/>
                <a:gd name="T10" fmla="*/ 22 w 74"/>
                <a:gd name="T11" fmla="*/ 0 h 67"/>
                <a:gd name="T12" fmla="*/ 46 w 74"/>
                <a:gd name="T13" fmla="*/ 0 h 67"/>
                <a:gd name="T14" fmla="*/ 49 w 74"/>
                <a:gd name="T15" fmla="*/ 15 h 67"/>
                <a:gd name="T16" fmla="*/ 49 w 74"/>
                <a:gd name="T17" fmla="*/ 15 h 67"/>
                <a:gd name="T18" fmla="*/ 68 w 74"/>
                <a:gd name="T19" fmla="*/ 46 h 67"/>
                <a:gd name="T20" fmla="*/ 74 w 74"/>
                <a:gd name="T21" fmla="*/ 61 h 67"/>
                <a:gd name="T22" fmla="*/ 68 w 74"/>
                <a:gd name="T23" fmla="*/ 67 h 67"/>
                <a:gd name="T24" fmla="*/ 68 w 74"/>
                <a:gd name="T25" fmla="*/ 67 h 67"/>
                <a:gd name="T26" fmla="*/ 40 w 74"/>
                <a:gd name="T27" fmla="*/ 55 h 67"/>
                <a:gd name="T28" fmla="*/ 13 w 74"/>
                <a:gd name="T29" fmla="*/ 33 h 67"/>
                <a:gd name="T30" fmla="*/ 0 w 74"/>
                <a:gd name="T31" fmla="*/ 15 h 6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4"/>
                <a:gd name="T49" fmla="*/ 0 h 67"/>
                <a:gd name="T50" fmla="*/ 74 w 74"/>
                <a:gd name="T51" fmla="*/ 67 h 6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4" h="67">
                  <a:moveTo>
                    <a:pt x="0" y="15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22" y="0"/>
                  </a:lnTo>
                  <a:lnTo>
                    <a:pt x="46" y="0"/>
                  </a:lnTo>
                  <a:lnTo>
                    <a:pt x="49" y="15"/>
                  </a:lnTo>
                  <a:lnTo>
                    <a:pt x="68" y="46"/>
                  </a:lnTo>
                  <a:lnTo>
                    <a:pt x="74" y="61"/>
                  </a:lnTo>
                  <a:lnTo>
                    <a:pt x="68" y="67"/>
                  </a:lnTo>
                  <a:lnTo>
                    <a:pt x="40" y="55"/>
                  </a:lnTo>
                  <a:lnTo>
                    <a:pt x="13" y="3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E6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28" name="Freeform 493"/>
            <p:cNvSpPr>
              <a:spLocks/>
            </p:cNvSpPr>
            <p:nvPr/>
          </p:nvSpPr>
          <p:spPr bwMode="auto">
            <a:xfrm>
              <a:off x="4763" y="2760"/>
              <a:ext cx="49" cy="49"/>
            </a:xfrm>
            <a:custGeom>
              <a:avLst/>
              <a:gdLst>
                <a:gd name="T0" fmla="*/ 6 w 49"/>
                <a:gd name="T1" fmla="*/ 15 h 49"/>
                <a:gd name="T2" fmla="*/ 6 w 49"/>
                <a:gd name="T3" fmla="*/ 12 h 49"/>
                <a:gd name="T4" fmla="*/ 0 w 49"/>
                <a:gd name="T5" fmla="*/ 0 h 49"/>
                <a:gd name="T6" fmla="*/ 6 w 49"/>
                <a:gd name="T7" fmla="*/ 0 h 49"/>
                <a:gd name="T8" fmla="*/ 6 w 49"/>
                <a:gd name="T9" fmla="*/ 0 h 49"/>
                <a:gd name="T10" fmla="*/ 15 w 49"/>
                <a:gd name="T11" fmla="*/ 0 h 49"/>
                <a:gd name="T12" fmla="*/ 33 w 49"/>
                <a:gd name="T13" fmla="*/ 6 h 49"/>
                <a:gd name="T14" fmla="*/ 36 w 49"/>
                <a:gd name="T15" fmla="*/ 15 h 49"/>
                <a:gd name="T16" fmla="*/ 36 w 49"/>
                <a:gd name="T17" fmla="*/ 15 h 49"/>
                <a:gd name="T18" fmla="*/ 49 w 49"/>
                <a:gd name="T19" fmla="*/ 39 h 49"/>
                <a:gd name="T20" fmla="*/ 49 w 49"/>
                <a:gd name="T21" fmla="*/ 49 h 49"/>
                <a:gd name="T22" fmla="*/ 36 w 49"/>
                <a:gd name="T23" fmla="*/ 49 h 49"/>
                <a:gd name="T24" fmla="*/ 36 w 49"/>
                <a:gd name="T25" fmla="*/ 49 h 49"/>
                <a:gd name="T26" fmla="*/ 21 w 49"/>
                <a:gd name="T27" fmla="*/ 46 h 49"/>
                <a:gd name="T28" fmla="*/ 6 w 49"/>
                <a:gd name="T29" fmla="*/ 27 h 49"/>
                <a:gd name="T30" fmla="*/ 6 w 49"/>
                <a:gd name="T31" fmla="*/ 15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49"/>
                <a:gd name="T50" fmla="*/ 49 w 49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49">
                  <a:moveTo>
                    <a:pt x="6" y="15"/>
                  </a:moveTo>
                  <a:lnTo>
                    <a:pt x="6" y="12"/>
                  </a:lnTo>
                  <a:lnTo>
                    <a:pt x="0" y="0"/>
                  </a:lnTo>
                  <a:lnTo>
                    <a:pt x="6" y="0"/>
                  </a:lnTo>
                  <a:lnTo>
                    <a:pt x="15" y="0"/>
                  </a:lnTo>
                  <a:lnTo>
                    <a:pt x="33" y="6"/>
                  </a:lnTo>
                  <a:lnTo>
                    <a:pt x="36" y="15"/>
                  </a:lnTo>
                  <a:lnTo>
                    <a:pt x="49" y="39"/>
                  </a:lnTo>
                  <a:lnTo>
                    <a:pt x="49" y="49"/>
                  </a:lnTo>
                  <a:lnTo>
                    <a:pt x="36" y="49"/>
                  </a:lnTo>
                  <a:lnTo>
                    <a:pt x="21" y="46"/>
                  </a:lnTo>
                  <a:lnTo>
                    <a:pt x="6" y="27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AC6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29" name="Freeform 494"/>
            <p:cNvSpPr>
              <a:spLocks/>
            </p:cNvSpPr>
            <p:nvPr/>
          </p:nvSpPr>
          <p:spPr bwMode="auto">
            <a:xfrm>
              <a:off x="4769" y="2760"/>
              <a:ext cx="37" cy="49"/>
            </a:xfrm>
            <a:custGeom>
              <a:avLst/>
              <a:gdLst>
                <a:gd name="T0" fmla="*/ 0 w 37"/>
                <a:gd name="T1" fmla="*/ 15 h 49"/>
                <a:gd name="T2" fmla="*/ 0 w 37"/>
                <a:gd name="T3" fmla="*/ 12 h 49"/>
                <a:gd name="T4" fmla="*/ 0 w 37"/>
                <a:gd name="T5" fmla="*/ 6 h 49"/>
                <a:gd name="T6" fmla="*/ 0 w 37"/>
                <a:gd name="T7" fmla="*/ 0 h 49"/>
                <a:gd name="T8" fmla="*/ 0 w 37"/>
                <a:gd name="T9" fmla="*/ 0 h 49"/>
                <a:gd name="T10" fmla="*/ 15 w 37"/>
                <a:gd name="T11" fmla="*/ 0 h 49"/>
                <a:gd name="T12" fmla="*/ 27 w 37"/>
                <a:gd name="T13" fmla="*/ 6 h 49"/>
                <a:gd name="T14" fmla="*/ 30 w 37"/>
                <a:gd name="T15" fmla="*/ 15 h 49"/>
                <a:gd name="T16" fmla="*/ 30 w 37"/>
                <a:gd name="T17" fmla="*/ 15 h 49"/>
                <a:gd name="T18" fmla="*/ 37 w 37"/>
                <a:gd name="T19" fmla="*/ 33 h 49"/>
                <a:gd name="T20" fmla="*/ 37 w 37"/>
                <a:gd name="T21" fmla="*/ 39 h 49"/>
                <a:gd name="T22" fmla="*/ 30 w 37"/>
                <a:gd name="T23" fmla="*/ 49 h 49"/>
                <a:gd name="T24" fmla="*/ 30 w 37"/>
                <a:gd name="T25" fmla="*/ 49 h 49"/>
                <a:gd name="T26" fmla="*/ 15 w 37"/>
                <a:gd name="T27" fmla="*/ 39 h 49"/>
                <a:gd name="T28" fmla="*/ 0 w 37"/>
                <a:gd name="T29" fmla="*/ 21 h 49"/>
                <a:gd name="T30" fmla="*/ 0 w 37"/>
                <a:gd name="T31" fmla="*/ 15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7"/>
                <a:gd name="T49" fmla="*/ 0 h 49"/>
                <a:gd name="T50" fmla="*/ 37 w 37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7" h="49">
                  <a:moveTo>
                    <a:pt x="0" y="15"/>
                  </a:move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7" y="6"/>
                  </a:lnTo>
                  <a:lnTo>
                    <a:pt x="30" y="15"/>
                  </a:lnTo>
                  <a:lnTo>
                    <a:pt x="37" y="33"/>
                  </a:lnTo>
                  <a:lnTo>
                    <a:pt x="37" y="39"/>
                  </a:lnTo>
                  <a:lnTo>
                    <a:pt x="30" y="49"/>
                  </a:lnTo>
                  <a:lnTo>
                    <a:pt x="15" y="39"/>
                  </a:lnTo>
                  <a:lnTo>
                    <a:pt x="0" y="2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B97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30" name="Freeform 495"/>
            <p:cNvSpPr>
              <a:spLocks/>
            </p:cNvSpPr>
            <p:nvPr/>
          </p:nvSpPr>
          <p:spPr bwMode="auto">
            <a:xfrm>
              <a:off x="4769" y="2760"/>
              <a:ext cx="30" cy="33"/>
            </a:xfrm>
            <a:custGeom>
              <a:avLst/>
              <a:gdLst>
                <a:gd name="T0" fmla="*/ 0 w 30"/>
                <a:gd name="T1" fmla="*/ 15 h 33"/>
                <a:gd name="T2" fmla="*/ 3 w 30"/>
                <a:gd name="T3" fmla="*/ 12 h 33"/>
                <a:gd name="T4" fmla="*/ 9 w 30"/>
                <a:gd name="T5" fmla="*/ 6 h 33"/>
                <a:gd name="T6" fmla="*/ 15 w 30"/>
                <a:gd name="T7" fmla="*/ 0 h 33"/>
                <a:gd name="T8" fmla="*/ 15 w 30"/>
                <a:gd name="T9" fmla="*/ 0 h 33"/>
                <a:gd name="T10" fmla="*/ 21 w 30"/>
                <a:gd name="T11" fmla="*/ 0 h 33"/>
                <a:gd name="T12" fmla="*/ 27 w 30"/>
                <a:gd name="T13" fmla="*/ 6 h 33"/>
                <a:gd name="T14" fmla="*/ 30 w 30"/>
                <a:gd name="T15" fmla="*/ 15 h 33"/>
                <a:gd name="T16" fmla="*/ 30 w 30"/>
                <a:gd name="T17" fmla="*/ 15 h 33"/>
                <a:gd name="T18" fmla="*/ 30 w 30"/>
                <a:gd name="T19" fmla="*/ 21 h 33"/>
                <a:gd name="T20" fmla="*/ 27 w 30"/>
                <a:gd name="T21" fmla="*/ 27 h 33"/>
                <a:gd name="T22" fmla="*/ 15 w 30"/>
                <a:gd name="T23" fmla="*/ 33 h 33"/>
                <a:gd name="T24" fmla="*/ 15 w 30"/>
                <a:gd name="T25" fmla="*/ 33 h 33"/>
                <a:gd name="T26" fmla="*/ 9 w 30"/>
                <a:gd name="T27" fmla="*/ 27 h 33"/>
                <a:gd name="T28" fmla="*/ 3 w 30"/>
                <a:gd name="T29" fmla="*/ 15 h 33"/>
                <a:gd name="T30" fmla="*/ 0 w 30"/>
                <a:gd name="T31" fmla="*/ 15 h 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33"/>
                <a:gd name="T50" fmla="*/ 30 w 30"/>
                <a:gd name="T51" fmla="*/ 33 h 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33">
                  <a:moveTo>
                    <a:pt x="0" y="15"/>
                  </a:moveTo>
                  <a:lnTo>
                    <a:pt x="3" y="12"/>
                  </a:lnTo>
                  <a:lnTo>
                    <a:pt x="9" y="6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7" y="6"/>
                  </a:lnTo>
                  <a:lnTo>
                    <a:pt x="30" y="15"/>
                  </a:lnTo>
                  <a:lnTo>
                    <a:pt x="30" y="21"/>
                  </a:lnTo>
                  <a:lnTo>
                    <a:pt x="27" y="27"/>
                  </a:lnTo>
                  <a:lnTo>
                    <a:pt x="15" y="33"/>
                  </a:lnTo>
                  <a:lnTo>
                    <a:pt x="9" y="27"/>
                  </a:lnTo>
                  <a:lnTo>
                    <a:pt x="3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C68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31" name="Freeform 496"/>
            <p:cNvSpPr>
              <a:spLocks/>
            </p:cNvSpPr>
            <p:nvPr/>
          </p:nvSpPr>
          <p:spPr bwMode="auto">
            <a:xfrm>
              <a:off x="4812" y="2738"/>
              <a:ext cx="73" cy="89"/>
            </a:xfrm>
            <a:custGeom>
              <a:avLst/>
              <a:gdLst>
                <a:gd name="T0" fmla="*/ 55 w 73"/>
                <a:gd name="T1" fmla="*/ 89 h 89"/>
                <a:gd name="T2" fmla="*/ 46 w 73"/>
                <a:gd name="T3" fmla="*/ 71 h 89"/>
                <a:gd name="T4" fmla="*/ 21 w 73"/>
                <a:gd name="T5" fmla="*/ 43 h 89"/>
                <a:gd name="T6" fmla="*/ 6 w 73"/>
                <a:gd name="T7" fmla="*/ 22 h 89"/>
                <a:gd name="T8" fmla="*/ 6 w 73"/>
                <a:gd name="T9" fmla="*/ 22 h 89"/>
                <a:gd name="T10" fmla="*/ 6 w 73"/>
                <a:gd name="T11" fmla="*/ 9 h 89"/>
                <a:gd name="T12" fmla="*/ 0 w 73"/>
                <a:gd name="T13" fmla="*/ 6 h 89"/>
                <a:gd name="T14" fmla="*/ 6 w 73"/>
                <a:gd name="T15" fmla="*/ 6 h 89"/>
                <a:gd name="T16" fmla="*/ 6 w 73"/>
                <a:gd name="T17" fmla="*/ 6 h 89"/>
                <a:gd name="T18" fmla="*/ 21 w 73"/>
                <a:gd name="T19" fmla="*/ 0 h 89"/>
                <a:gd name="T20" fmla="*/ 46 w 73"/>
                <a:gd name="T21" fmla="*/ 6 h 89"/>
                <a:gd name="T22" fmla="*/ 55 w 73"/>
                <a:gd name="T23" fmla="*/ 22 h 89"/>
                <a:gd name="T24" fmla="*/ 55 w 73"/>
                <a:gd name="T25" fmla="*/ 22 h 89"/>
                <a:gd name="T26" fmla="*/ 67 w 73"/>
                <a:gd name="T27" fmla="*/ 49 h 89"/>
                <a:gd name="T28" fmla="*/ 73 w 73"/>
                <a:gd name="T29" fmla="*/ 77 h 89"/>
                <a:gd name="T30" fmla="*/ 55 w 73"/>
                <a:gd name="T31" fmla="*/ 89 h 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3"/>
                <a:gd name="T49" fmla="*/ 0 h 89"/>
                <a:gd name="T50" fmla="*/ 73 w 73"/>
                <a:gd name="T51" fmla="*/ 89 h 8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3" h="89">
                  <a:moveTo>
                    <a:pt x="55" y="89"/>
                  </a:moveTo>
                  <a:lnTo>
                    <a:pt x="46" y="71"/>
                  </a:lnTo>
                  <a:lnTo>
                    <a:pt x="21" y="43"/>
                  </a:lnTo>
                  <a:lnTo>
                    <a:pt x="6" y="22"/>
                  </a:lnTo>
                  <a:lnTo>
                    <a:pt x="6" y="9"/>
                  </a:lnTo>
                  <a:lnTo>
                    <a:pt x="0" y="6"/>
                  </a:lnTo>
                  <a:lnTo>
                    <a:pt x="6" y="6"/>
                  </a:lnTo>
                  <a:lnTo>
                    <a:pt x="21" y="0"/>
                  </a:lnTo>
                  <a:lnTo>
                    <a:pt x="46" y="6"/>
                  </a:lnTo>
                  <a:lnTo>
                    <a:pt x="55" y="22"/>
                  </a:lnTo>
                  <a:lnTo>
                    <a:pt x="67" y="49"/>
                  </a:lnTo>
                  <a:lnTo>
                    <a:pt x="73" y="77"/>
                  </a:lnTo>
                  <a:lnTo>
                    <a:pt x="55" y="89"/>
                  </a:lnTo>
                  <a:close/>
                </a:path>
              </a:pathLst>
            </a:custGeom>
            <a:solidFill>
              <a:srgbClr val="9C6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32" name="Freeform 497"/>
            <p:cNvSpPr>
              <a:spLocks/>
            </p:cNvSpPr>
            <p:nvPr/>
          </p:nvSpPr>
          <p:spPr bwMode="auto">
            <a:xfrm>
              <a:off x="4818" y="2744"/>
              <a:ext cx="61" cy="65"/>
            </a:xfrm>
            <a:custGeom>
              <a:avLst/>
              <a:gdLst>
                <a:gd name="T0" fmla="*/ 49 w 61"/>
                <a:gd name="T1" fmla="*/ 65 h 65"/>
                <a:gd name="T2" fmla="*/ 40 w 61"/>
                <a:gd name="T3" fmla="*/ 55 h 65"/>
                <a:gd name="T4" fmla="*/ 15 w 61"/>
                <a:gd name="T5" fmla="*/ 31 h 65"/>
                <a:gd name="T6" fmla="*/ 0 w 61"/>
                <a:gd name="T7" fmla="*/ 16 h 65"/>
                <a:gd name="T8" fmla="*/ 0 w 61"/>
                <a:gd name="T9" fmla="*/ 16 h 65"/>
                <a:gd name="T10" fmla="*/ 6 w 61"/>
                <a:gd name="T11" fmla="*/ 3 h 65"/>
                <a:gd name="T12" fmla="*/ 0 w 61"/>
                <a:gd name="T13" fmla="*/ 0 h 65"/>
                <a:gd name="T14" fmla="*/ 0 w 61"/>
                <a:gd name="T15" fmla="*/ 0 h 65"/>
                <a:gd name="T16" fmla="*/ 0 w 61"/>
                <a:gd name="T17" fmla="*/ 0 h 65"/>
                <a:gd name="T18" fmla="*/ 21 w 61"/>
                <a:gd name="T19" fmla="*/ 0 h 65"/>
                <a:gd name="T20" fmla="*/ 40 w 61"/>
                <a:gd name="T21" fmla="*/ 3 h 65"/>
                <a:gd name="T22" fmla="*/ 49 w 61"/>
                <a:gd name="T23" fmla="*/ 16 h 65"/>
                <a:gd name="T24" fmla="*/ 49 w 61"/>
                <a:gd name="T25" fmla="*/ 16 h 65"/>
                <a:gd name="T26" fmla="*/ 55 w 61"/>
                <a:gd name="T27" fmla="*/ 37 h 65"/>
                <a:gd name="T28" fmla="*/ 61 w 61"/>
                <a:gd name="T29" fmla="*/ 62 h 65"/>
                <a:gd name="T30" fmla="*/ 49 w 61"/>
                <a:gd name="T31" fmla="*/ 65 h 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1"/>
                <a:gd name="T49" fmla="*/ 0 h 65"/>
                <a:gd name="T50" fmla="*/ 61 w 61"/>
                <a:gd name="T51" fmla="*/ 65 h 6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1" h="65">
                  <a:moveTo>
                    <a:pt x="49" y="65"/>
                  </a:moveTo>
                  <a:lnTo>
                    <a:pt x="40" y="55"/>
                  </a:lnTo>
                  <a:lnTo>
                    <a:pt x="15" y="31"/>
                  </a:lnTo>
                  <a:lnTo>
                    <a:pt x="0" y="16"/>
                  </a:lnTo>
                  <a:lnTo>
                    <a:pt x="6" y="3"/>
                  </a:lnTo>
                  <a:lnTo>
                    <a:pt x="0" y="0"/>
                  </a:lnTo>
                  <a:lnTo>
                    <a:pt x="21" y="0"/>
                  </a:lnTo>
                  <a:lnTo>
                    <a:pt x="40" y="3"/>
                  </a:lnTo>
                  <a:lnTo>
                    <a:pt x="49" y="16"/>
                  </a:lnTo>
                  <a:lnTo>
                    <a:pt x="55" y="37"/>
                  </a:lnTo>
                  <a:lnTo>
                    <a:pt x="61" y="62"/>
                  </a:lnTo>
                  <a:lnTo>
                    <a:pt x="49" y="65"/>
                  </a:lnTo>
                  <a:close/>
                </a:path>
              </a:pathLst>
            </a:custGeom>
            <a:solidFill>
              <a:srgbClr val="A66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33" name="Freeform 498"/>
            <p:cNvSpPr>
              <a:spLocks/>
            </p:cNvSpPr>
            <p:nvPr/>
          </p:nvSpPr>
          <p:spPr bwMode="auto">
            <a:xfrm>
              <a:off x="4830" y="2744"/>
              <a:ext cx="43" cy="49"/>
            </a:xfrm>
            <a:custGeom>
              <a:avLst/>
              <a:gdLst>
                <a:gd name="T0" fmla="*/ 37 w 43"/>
                <a:gd name="T1" fmla="*/ 49 h 49"/>
                <a:gd name="T2" fmla="*/ 28 w 43"/>
                <a:gd name="T3" fmla="*/ 43 h 49"/>
                <a:gd name="T4" fmla="*/ 9 w 43"/>
                <a:gd name="T5" fmla="*/ 28 h 49"/>
                <a:gd name="T6" fmla="*/ 3 w 43"/>
                <a:gd name="T7" fmla="*/ 16 h 49"/>
                <a:gd name="T8" fmla="*/ 3 w 43"/>
                <a:gd name="T9" fmla="*/ 16 h 49"/>
                <a:gd name="T10" fmla="*/ 0 w 43"/>
                <a:gd name="T11" fmla="*/ 3 h 49"/>
                <a:gd name="T12" fmla="*/ 0 w 43"/>
                <a:gd name="T13" fmla="*/ 0 h 49"/>
                <a:gd name="T14" fmla="*/ 3 w 43"/>
                <a:gd name="T15" fmla="*/ 0 h 49"/>
                <a:gd name="T16" fmla="*/ 3 w 43"/>
                <a:gd name="T17" fmla="*/ 0 h 49"/>
                <a:gd name="T18" fmla="*/ 15 w 43"/>
                <a:gd name="T19" fmla="*/ 0 h 49"/>
                <a:gd name="T20" fmla="*/ 28 w 43"/>
                <a:gd name="T21" fmla="*/ 3 h 49"/>
                <a:gd name="T22" fmla="*/ 37 w 43"/>
                <a:gd name="T23" fmla="*/ 16 h 49"/>
                <a:gd name="T24" fmla="*/ 37 w 43"/>
                <a:gd name="T25" fmla="*/ 16 h 49"/>
                <a:gd name="T26" fmla="*/ 37 w 43"/>
                <a:gd name="T27" fmla="*/ 31 h 49"/>
                <a:gd name="T28" fmla="*/ 43 w 43"/>
                <a:gd name="T29" fmla="*/ 43 h 49"/>
                <a:gd name="T30" fmla="*/ 37 w 43"/>
                <a:gd name="T31" fmla="*/ 49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"/>
                <a:gd name="T49" fmla="*/ 0 h 49"/>
                <a:gd name="T50" fmla="*/ 43 w 43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" h="49">
                  <a:moveTo>
                    <a:pt x="37" y="49"/>
                  </a:moveTo>
                  <a:lnTo>
                    <a:pt x="28" y="43"/>
                  </a:lnTo>
                  <a:lnTo>
                    <a:pt x="9" y="28"/>
                  </a:lnTo>
                  <a:lnTo>
                    <a:pt x="3" y="1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15" y="0"/>
                  </a:lnTo>
                  <a:lnTo>
                    <a:pt x="28" y="3"/>
                  </a:lnTo>
                  <a:lnTo>
                    <a:pt x="37" y="16"/>
                  </a:lnTo>
                  <a:lnTo>
                    <a:pt x="37" y="31"/>
                  </a:lnTo>
                  <a:lnTo>
                    <a:pt x="43" y="43"/>
                  </a:lnTo>
                  <a:lnTo>
                    <a:pt x="37" y="49"/>
                  </a:lnTo>
                  <a:close/>
                </a:path>
              </a:pathLst>
            </a:custGeom>
            <a:solidFill>
              <a:srgbClr val="B17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34" name="Freeform 499"/>
            <p:cNvSpPr>
              <a:spLocks/>
            </p:cNvSpPr>
            <p:nvPr/>
          </p:nvSpPr>
          <p:spPr bwMode="auto">
            <a:xfrm>
              <a:off x="4833" y="2744"/>
              <a:ext cx="34" cy="31"/>
            </a:xfrm>
            <a:custGeom>
              <a:avLst/>
              <a:gdLst>
                <a:gd name="T0" fmla="*/ 19 w 34"/>
                <a:gd name="T1" fmla="*/ 31 h 31"/>
                <a:gd name="T2" fmla="*/ 12 w 34"/>
                <a:gd name="T3" fmla="*/ 28 h 31"/>
                <a:gd name="T4" fmla="*/ 6 w 34"/>
                <a:gd name="T5" fmla="*/ 22 h 31"/>
                <a:gd name="T6" fmla="*/ 0 w 34"/>
                <a:gd name="T7" fmla="*/ 16 h 31"/>
                <a:gd name="T8" fmla="*/ 0 w 34"/>
                <a:gd name="T9" fmla="*/ 16 h 31"/>
                <a:gd name="T10" fmla="*/ 0 w 34"/>
                <a:gd name="T11" fmla="*/ 3 h 31"/>
                <a:gd name="T12" fmla="*/ 0 w 34"/>
                <a:gd name="T13" fmla="*/ 0 h 31"/>
                <a:gd name="T14" fmla="*/ 0 w 34"/>
                <a:gd name="T15" fmla="*/ 0 h 31"/>
                <a:gd name="T16" fmla="*/ 0 w 34"/>
                <a:gd name="T17" fmla="*/ 0 h 31"/>
                <a:gd name="T18" fmla="*/ 12 w 34"/>
                <a:gd name="T19" fmla="*/ 0 h 31"/>
                <a:gd name="T20" fmla="*/ 25 w 34"/>
                <a:gd name="T21" fmla="*/ 3 h 31"/>
                <a:gd name="T22" fmla="*/ 34 w 34"/>
                <a:gd name="T23" fmla="*/ 16 h 31"/>
                <a:gd name="T24" fmla="*/ 34 w 34"/>
                <a:gd name="T25" fmla="*/ 16 h 31"/>
                <a:gd name="T26" fmla="*/ 34 w 34"/>
                <a:gd name="T27" fmla="*/ 28 h 31"/>
                <a:gd name="T28" fmla="*/ 28 w 34"/>
                <a:gd name="T29" fmla="*/ 31 h 31"/>
                <a:gd name="T30" fmla="*/ 19 w 34"/>
                <a:gd name="T31" fmla="*/ 31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4"/>
                <a:gd name="T49" fmla="*/ 0 h 31"/>
                <a:gd name="T50" fmla="*/ 34 w 34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4" h="31">
                  <a:moveTo>
                    <a:pt x="19" y="31"/>
                  </a:moveTo>
                  <a:lnTo>
                    <a:pt x="12" y="28"/>
                  </a:lnTo>
                  <a:lnTo>
                    <a:pt x="6" y="22"/>
                  </a:lnTo>
                  <a:lnTo>
                    <a:pt x="0" y="16"/>
                  </a:lnTo>
                  <a:lnTo>
                    <a:pt x="0" y="3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5" y="3"/>
                  </a:lnTo>
                  <a:lnTo>
                    <a:pt x="34" y="16"/>
                  </a:lnTo>
                  <a:lnTo>
                    <a:pt x="34" y="28"/>
                  </a:lnTo>
                  <a:lnTo>
                    <a:pt x="28" y="31"/>
                  </a:lnTo>
                  <a:lnTo>
                    <a:pt x="19" y="31"/>
                  </a:lnTo>
                  <a:close/>
                </a:path>
              </a:pathLst>
            </a:custGeom>
            <a:solidFill>
              <a:srgbClr val="BC7B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35" name="Freeform 500"/>
            <p:cNvSpPr>
              <a:spLocks/>
            </p:cNvSpPr>
            <p:nvPr/>
          </p:nvSpPr>
          <p:spPr bwMode="auto">
            <a:xfrm>
              <a:off x="4833" y="2744"/>
              <a:ext cx="25" cy="31"/>
            </a:xfrm>
            <a:custGeom>
              <a:avLst/>
              <a:gdLst>
                <a:gd name="T0" fmla="*/ 19 w 25"/>
                <a:gd name="T1" fmla="*/ 31 h 31"/>
                <a:gd name="T2" fmla="*/ 19 w 25"/>
                <a:gd name="T3" fmla="*/ 28 h 31"/>
                <a:gd name="T4" fmla="*/ 6 w 25"/>
                <a:gd name="T5" fmla="*/ 22 h 31"/>
                <a:gd name="T6" fmla="*/ 0 w 25"/>
                <a:gd name="T7" fmla="*/ 16 h 31"/>
                <a:gd name="T8" fmla="*/ 0 w 25"/>
                <a:gd name="T9" fmla="*/ 16 h 31"/>
                <a:gd name="T10" fmla="*/ 0 w 25"/>
                <a:gd name="T11" fmla="*/ 9 h 31"/>
                <a:gd name="T12" fmla="*/ 0 w 25"/>
                <a:gd name="T13" fmla="*/ 3 h 31"/>
                <a:gd name="T14" fmla="*/ 0 w 25"/>
                <a:gd name="T15" fmla="*/ 0 h 31"/>
                <a:gd name="T16" fmla="*/ 0 w 25"/>
                <a:gd name="T17" fmla="*/ 0 h 31"/>
                <a:gd name="T18" fmla="*/ 12 w 25"/>
                <a:gd name="T19" fmla="*/ 0 h 31"/>
                <a:gd name="T20" fmla="*/ 19 w 25"/>
                <a:gd name="T21" fmla="*/ 3 h 31"/>
                <a:gd name="T22" fmla="*/ 19 w 25"/>
                <a:gd name="T23" fmla="*/ 16 h 31"/>
                <a:gd name="T24" fmla="*/ 19 w 25"/>
                <a:gd name="T25" fmla="*/ 16 h 31"/>
                <a:gd name="T26" fmla="*/ 25 w 25"/>
                <a:gd name="T27" fmla="*/ 22 h 31"/>
                <a:gd name="T28" fmla="*/ 25 w 25"/>
                <a:gd name="T29" fmla="*/ 28 h 31"/>
                <a:gd name="T30" fmla="*/ 19 w 25"/>
                <a:gd name="T31" fmla="*/ 31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"/>
                <a:gd name="T49" fmla="*/ 0 h 31"/>
                <a:gd name="T50" fmla="*/ 25 w 25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" h="31">
                  <a:moveTo>
                    <a:pt x="19" y="31"/>
                  </a:moveTo>
                  <a:lnTo>
                    <a:pt x="19" y="28"/>
                  </a:lnTo>
                  <a:lnTo>
                    <a:pt x="6" y="22"/>
                  </a:ln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9" y="3"/>
                  </a:lnTo>
                  <a:lnTo>
                    <a:pt x="19" y="16"/>
                  </a:lnTo>
                  <a:lnTo>
                    <a:pt x="25" y="22"/>
                  </a:lnTo>
                  <a:lnTo>
                    <a:pt x="25" y="28"/>
                  </a:lnTo>
                  <a:lnTo>
                    <a:pt x="19" y="31"/>
                  </a:lnTo>
                  <a:close/>
                </a:path>
              </a:pathLst>
            </a:custGeom>
            <a:solidFill>
              <a:srgbClr val="C68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36" name="Freeform 501"/>
            <p:cNvSpPr>
              <a:spLocks/>
            </p:cNvSpPr>
            <p:nvPr/>
          </p:nvSpPr>
          <p:spPr bwMode="auto">
            <a:xfrm>
              <a:off x="4852" y="2726"/>
              <a:ext cx="70" cy="49"/>
            </a:xfrm>
            <a:custGeom>
              <a:avLst/>
              <a:gdLst>
                <a:gd name="T0" fmla="*/ 49 w 70"/>
                <a:gd name="T1" fmla="*/ 49 h 49"/>
                <a:gd name="T2" fmla="*/ 33 w 70"/>
                <a:gd name="T3" fmla="*/ 40 h 49"/>
                <a:gd name="T4" fmla="*/ 9 w 70"/>
                <a:gd name="T5" fmla="*/ 21 h 49"/>
                <a:gd name="T6" fmla="*/ 0 w 70"/>
                <a:gd name="T7" fmla="*/ 18 h 49"/>
                <a:gd name="T8" fmla="*/ 0 w 70"/>
                <a:gd name="T9" fmla="*/ 18 h 49"/>
                <a:gd name="T10" fmla="*/ 6 w 70"/>
                <a:gd name="T11" fmla="*/ 6 h 49"/>
                <a:gd name="T12" fmla="*/ 9 w 70"/>
                <a:gd name="T13" fmla="*/ 0 h 49"/>
                <a:gd name="T14" fmla="*/ 15 w 70"/>
                <a:gd name="T15" fmla="*/ 0 h 49"/>
                <a:gd name="T16" fmla="*/ 15 w 70"/>
                <a:gd name="T17" fmla="*/ 0 h 49"/>
                <a:gd name="T18" fmla="*/ 33 w 70"/>
                <a:gd name="T19" fmla="*/ 6 h 49"/>
                <a:gd name="T20" fmla="*/ 55 w 70"/>
                <a:gd name="T21" fmla="*/ 18 h 49"/>
                <a:gd name="T22" fmla="*/ 64 w 70"/>
                <a:gd name="T23" fmla="*/ 34 h 49"/>
                <a:gd name="T24" fmla="*/ 64 w 70"/>
                <a:gd name="T25" fmla="*/ 34 h 49"/>
                <a:gd name="T26" fmla="*/ 70 w 70"/>
                <a:gd name="T27" fmla="*/ 40 h 49"/>
                <a:gd name="T28" fmla="*/ 61 w 70"/>
                <a:gd name="T29" fmla="*/ 46 h 49"/>
                <a:gd name="T30" fmla="*/ 49 w 70"/>
                <a:gd name="T31" fmla="*/ 49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0"/>
                <a:gd name="T49" fmla="*/ 0 h 49"/>
                <a:gd name="T50" fmla="*/ 70 w 70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0" h="49">
                  <a:moveTo>
                    <a:pt x="49" y="49"/>
                  </a:moveTo>
                  <a:lnTo>
                    <a:pt x="33" y="40"/>
                  </a:lnTo>
                  <a:lnTo>
                    <a:pt x="9" y="21"/>
                  </a:lnTo>
                  <a:lnTo>
                    <a:pt x="0" y="18"/>
                  </a:lnTo>
                  <a:lnTo>
                    <a:pt x="6" y="6"/>
                  </a:lnTo>
                  <a:lnTo>
                    <a:pt x="9" y="0"/>
                  </a:lnTo>
                  <a:lnTo>
                    <a:pt x="15" y="0"/>
                  </a:lnTo>
                  <a:lnTo>
                    <a:pt x="33" y="6"/>
                  </a:lnTo>
                  <a:lnTo>
                    <a:pt x="55" y="18"/>
                  </a:lnTo>
                  <a:lnTo>
                    <a:pt x="64" y="34"/>
                  </a:lnTo>
                  <a:lnTo>
                    <a:pt x="70" y="40"/>
                  </a:lnTo>
                  <a:lnTo>
                    <a:pt x="61" y="46"/>
                  </a:lnTo>
                  <a:lnTo>
                    <a:pt x="49" y="49"/>
                  </a:lnTo>
                  <a:close/>
                </a:path>
              </a:pathLst>
            </a:custGeom>
            <a:solidFill>
              <a:srgbClr val="A36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37" name="Freeform 502"/>
            <p:cNvSpPr>
              <a:spLocks/>
            </p:cNvSpPr>
            <p:nvPr/>
          </p:nvSpPr>
          <p:spPr bwMode="auto">
            <a:xfrm>
              <a:off x="4867" y="2726"/>
              <a:ext cx="49" cy="49"/>
            </a:xfrm>
            <a:custGeom>
              <a:avLst/>
              <a:gdLst>
                <a:gd name="T0" fmla="*/ 34 w 49"/>
                <a:gd name="T1" fmla="*/ 49 h 49"/>
                <a:gd name="T2" fmla="*/ 21 w 49"/>
                <a:gd name="T3" fmla="*/ 34 h 49"/>
                <a:gd name="T4" fmla="*/ 6 w 49"/>
                <a:gd name="T5" fmla="*/ 21 h 49"/>
                <a:gd name="T6" fmla="*/ 0 w 49"/>
                <a:gd name="T7" fmla="*/ 18 h 49"/>
                <a:gd name="T8" fmla="*/ 0 w 49"/>
                <a:gd name="T9" fmla="*/ 18 h 49"/>
                <a:gd name="T10" fmla="*/ 0 w 49"/>
                <a:gd name="T11" fmla="*/ 6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18 w 49"/>
                <a:gd name="T19" fmla="*/ 6 h 49"/>
                <a:gd name="T20" fmla="*/ 40 w 49"/>
                <a:gd name="T21" fmla="*/ 18 h 49"/>
                <a:gd name="T22" fmla="*/ 49 w 49"/>
                <a:gd name="T23" fmla="*/ 34 h 49"/>
                <a:gd name="T24" fmla="*/ 49 w 49"/>
                <a:gd name="T25" fmla="*/ 34 h 49"/>
                <a:gd name="T26" fmla="*/ 49 w 49"/>
                <a:gd name="T27" fmla="*/ 34 h 49"/>
                <a:gd name="T28" fmla="*/ 46 w 49"/>
                <a:gd name="T29" fmla="*/ 46 h 49"/>
                <a:gd name="T30" fmla="*/ 34 w 49"/>
                <a:gd name="T31" fmla="*/ 49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49"/>
                <a:gd name="T50" fmla="*/ 49 w 49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49">
                  <a:moveTo>
                    <a:pt x="34" y="49"/>
                  </a:moveTo>
                  <a:lnTo>
                    <a:pt x="21" y="34"/>
                  </a:lnTo>
                  <a:lnTo>
                    <a:pt x="6" y="21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18" y="6"/>
                  </a:lnTo>
                  <a:lnTo>
                    <a:pt x="40" y="18"/>
                  </a:lnTo>
                  <a:lnTo>
                    <a:pt x="49" y="34"/>
                  </a:lnTo>
                  <a:lnTo>
                    <a:pt x="46" y="46"/>
                  </a:lnTo>
                  <a:lnTo>
                    <a:pt x="34" y="49"/>
                  </a:lnTo>
                  <a:close/>
                </a:path>
              </a:pathLst>
            </a:custGeom>
            <a:solidFill>
              <a:srgbClr val="B5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38" name="Freeform 503"/>
            <p:cNvSpPr>
              <a:spLocks/>
            </p:cNvSpPr>
            <p:nvPr/>
          </p:nvSpPr>
          <p:spPr bwMode="auto">
            <a:xfrm>
              <a:off x="4867" y="2726"/>
              <a:ext cx="49" cy="34"/>
            </a:xfrm>
            <a:custGeom>
              <a:avLst/>
              <a:gdLst>
                <a:gd name="T0" fmla="*/ 0 w 49"/>
                <a:gd name="T1" fmla="*/ 18 h 34"/>
                <a:gd name="T2" fmla="*/ 6 w 49"/>
                <a:gd name="T3" fmla="*/ 21 h 34"/>
                <a:gd name="T4" fmla="*/ 21 w 49"/>
                <a:gd name="T5" fmla="*/ 27 h 34"/>
                <a:gd name="T6" fmla="*/ 34 w 49"/>
                <a:gd name="T7" fmla="*/ 34 h 34"/>
                <a:gd name="T8" fmla="*/ 34 w 49"/>
                <a:gd name="T9" fmla="*/ 34 h 34"/>
                <a:gd name="T10" fmla="*/ 40 w 49"/>
                <a:gd name="T11" fmla="*/ 34 h 34"/>
                <a:gd name="T12" fmla="*/ 49 w 49"/>
                <a:gd name="T13" fmla="*/ 27 h 34"/>
                <a:gd name="T14" fmla="*/ 49 w 49"/>
                <a:gd name="T15" fmla="*/ 18 h 34"/>
                <a:gd name="T16" fmla="*/ 49 w 49"/>
                <a:gd name="T17" fmla="*/ 18 h 34"/>
                <a:gd name="T18" fmla="*/ 40 w 49"/>
                <a:gd name="T19" fmla="*/ 18 h 34"/>
                <a:gd name="T20" fmla="*/ 21 w 49"/>
                <a:gd name="T21" fmla="*/ 6 h 34"/>
                <a:gd name="T22" fmla="*/ 18 w 49"/>
                <a:gd name="T23" fmla="*/ 0 h 34"/>
                <a:gd name="T24" fmla="*/ 18 w 49"/>
                <a:gd name="T25" fmla="*/ 0 h 34"/>
                <a:gd name="T26" fmla="*/ 12 w 49"/>
                <a:gd name="T27" fmla="*/ 6 h 34"/>
                <a:gd name="T28" fmla="*/ 6 w 49"/>
                <a:gd name="T29" fmla="*/ 12 h 34"/>
                <a:gd name="T30" fmla="*/ 0 w 49"/>
                <a:gd name="T31" fmla="*/ 18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34"/>
                <a:gd name="T50" fmla="*/ 49 w 49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34">
                  <a:moveTo>
                    <a:pt x="0" y="18"/>
                  </a:moveTo>
                  <a:lnTo>
                    <a:pt x="6" y="21"/>
                  </a:lnTo>
                  <a:lnTo>
                    <a:pt x="21" y="27"/>
                  </a:lnTo>
                  <a:lnTo>
                    <a:pt x="34" y="34"/>
                  </a:lnTo>
                  <a:lnTo>
                    <a:pt x="40" y="34"/>
                  </a:lnTo>
                  <a:lnTo>
                    <a:pt x="49" y="27"/>
                  </a:lnTo>
                  <a:lnTo>
                    <a:pt x="49" y="18"/>
                  </a:lnTo>
                  <a:lnTo>
                    <a:pt x="40" y="18"/>
                  </a:lnTo>
                  <a:lnTo>
                    <a:pt x="21" y="6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C68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39" name="Freeform 504"/>
            <p:cNvSpPr>
              <a:spLocks/>
            </p:cNvSpPr>
            <p:nvPr/>
          </p:nvSpPr>
          <p:spPr bwMode="auto">
            <a:xfrm>
              <a:off x="4885" y="2772"/>
              <a:ext cx="31" cy="120"/>
            </a:xfrm>
            <a:custGeom>
              <a:avLst/>
              <a:gdLst>
                <a:gd name="T0" fmla="*/ 31 w 31"/>
                <a:gd name="T1" fmla="*/ 120 h 120"/>
                <a:gd name="T2" fmla="*/ 31 w 31"/>
                <a:gd name="T3" fmla="*/ 110 h 120"/>
                <a:gd name="T4" fmla="*/ 28 w 31"/>
                <a:gd name="T5" fmla="*/ 83 h 120"/>
                <a:gd name="T6" fmla="*/ 16 w 31"/>
                <a:gd name="T7" fmla="*/ 70 h 120"/>
                <a:gd name="T8" fmla="*/ 16 w 31"/>
                <a:gd name="T9" fmla="*/ 70 h 120"/>
                <a:gd name="T10" fmla="*/ 16 w 31"/>
                <a:gd name="T11" fmla="*/ 49 h 120"/>
                <a:gd name="T12" fmla="*/ 10 w 31"/>
                <a:gd name="T13" fmla="*/ 34 h 120"/>
                <a:gd name="T14" fmla="*/ 0 w 31"/>
                <a:gd name="T15" fmla="*/ 21 h 120"/>
                <a:gd name="T16" fmla="*/ 0 w 31"/>
                <a:gd name="T17" fmla="*/ 21 h 120"/>
                <a:gd name="T18" fmla="*/ 0 w 31"/>
                <a:gd name="T19" fmla="*/ 3 h 120"/>
                <a:gd name="T20" fmla="*/ 0 w 31"/>
                <a:gd name="T21" fmla="*/ 0 h 120"/>
                <a:gd name="T22" fmla="*/ 0 w 31"/>
                <a:gd name="T23" fmla="*/ 3 h 120"/>
                <a:gd name="T24" fmla="*/ 0 w 31"/>
                <a:gd name="T25" fmla="*/ 3 h 120"/>
                <a:gd name="T26" fmla="*/ 3 w 31"/>
                <a:gd name="T27" fmla="*/ 9 h 120"/>
                <a:gd name="T28" fmla="*/ 10 w 31"/>
                <a:gd name="T29" fmla="*/ 21 h 120"/>
                <a:gd name="T30" fmla="*/ 16 w 31"/>
                <a:gd name="T31" fmla="*/ 37 h 120"/>
                <a:gd name="T32" fmla="*/ 16 w 31"/>
                <a:gd name="T33" fmla="*/ 37 h 120"/>
                <a:gd name="T34" fmla="*/ 28 w 31"/>
                <a:gd name="T35" fmla="*/ 55 h 120"/>
                <a:gd name="T36" fmla="*/ 31 w 31"/>
                <a:gd name="T37" fmla="*/ 77 h 120"/>
                <a:gd name="T38" fmla="*/ 31 w 31"/>
                <a:gd name="T39" fmla="*/ 89 h 120"/>
                <a:gd name="T40" fmla="*/ 31 w 31"/>
                <a:gd name="T41" fmla="*/ 89 h 120"/>
                <a:gd name="T42" fmla="*/ 31 w 31"/>
                <a:gd name="T43" fmla="*/ 120 h 1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20"/>
                <a:gd name="T68" fmla="*/ 31 w 31"/>
                <a:gd name="T69" fmla="*/ 120 h 1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20">
                  <a:moveTo>
                    <a:pt x="31" y="120"/>
                  </a:moveTo>
                  <a:lnTo>
                    <a:pt x="31" y="110"/>
                  </a:lnTo>
                  <a:lnTo>
                    <a:pt x="28" y="83"/>
                  </a:lnTo>
                  <a:lnTo>
                    <a:pt x="16" y="70"/>
                  </a:lnTo>
                  <a:lnTo>
                    <a:pt x="16" y="49"/>
                  </a:lnTo>
                  <a:lnTo>
                    <a:pt x="10" y="34"/>
                  </a:lnTo>
                  <a:lnTo>
                    <a:pt x="0" y="21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9"/>
                  </a:lnTo>
                  <a:lnTo>
                    <a:pt x="10" y="21"/>
                  </a:lnTo>
                  <a:lnTo>
                    <a:pt x="16" y="37"/>
                  </a:lnTo>
                  <a:lnTo>
                    <a:pt x="28" y="55"/>
                  </a:lnTo>
                  <a:lnTo>
                    <a:pt x="31" y="77"/>
                  </a:lnTo>
                  <a:lnTo>
                    <a:pt x="31" y="89"/>
                  </a:lnTo>
                  <a:lnTo>
                    <a:pt x="31" y="120"/>
                  </a:lnTo>
                  <a:close/>
                </a:path>
              </a:pathLst>
            </a:custGeom>
            <a:solidFill>
              <a:srgbClr val="66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40" name="Freeform 505"/>
            <p:cNvSpPr>
              <a:spLocks/>
            </p:cNvSpPr>
            <p:nvPr/>
          </p:nvSpPr>
          <p:spPr bwMode="auto">
            <a:xfrm>
              <a:off x="4818" y="2775"/>
              <a:ext cx="55" cy="123"/>
            </a:xfrm>
            <a:custGeom>
              <a:avLst/>
              <a:gdLst>
                <a:gd name="T0" fmla="*/ 49 w 55"/>
                <a:gd name="T1" fmla="*/ 117 h 123"/>
                <a:gd name="T2" fmla="*/ 49 w 55"/>
                <a:gd name="T3" fmla="*/ 114 h 123"/>
                <a:gd name="T4" fmla="*/ 43 w 55"/>
                <a:gd name="T5" fmla="*/ 101 h 123"/>
                <a:gd name="T6" fmla="*/ 34 w 55"/>
                <a:gd name="T7" fmla="*/ 86 h 123"/>
                <a:gd name="T8" fmla="*/ 34 w 55"/>
                <a:gd name="T9" fmla="*/ 86 h 123"/>
                <a:gd name="T10" fmla="*/ 21 w 55"/>
                <a:gd name="T11" fmla="*/ 52 h 123"/>
                <a:gd name="T12" fmla="*/ 12 w 55"/>
                <a:gd name="T13" fmla="*/ 31 h 123"/>
                <a:gd name="T14" fmla="*/ 0 w 55"/>
                <a:gd name="T15" fmla="*/ 18 h 123"/>
                <a:gd name="T16" fmla="*/ 0 w 55"/>
                <a:gd name="T17" fmla="*/ 18 h 123"/>
                <a:gd name="T18" fmla="*/ 0 w 55"/>
                <a:gd name="T19" fmla="*/ 6 h 123"/>
                <a:gd name="T20" fmla="*/ 0 w 55"/>
                <a:gd name="T21" fmla="*/ 0 h 123"/>
                <a:gd name="T22" fmla="*/ 0 w 55"/>
                <a:gd name="T23" fmla="*/ 0 h 123"/>
                <a:gd name="T24" fmla="*/ 0 w 55"/>
                <a:gd name="T25" fmla="*/ 0 h 123"/>
                <a:gd name="T26" fmla="*/ 6 w 55"/>
                <a:gd name="T27" fmla="*/ 6 h 123"/>
                <a:gd name="T28" fmla="*/ 21 w 55"/>
                <a:gd name="T29" fmla="*/ 31 h 123"/>
                <a:gd name="T30" fmla="*/ 34 w 55"/>
                <a:gd name="T31" fmla="*/ 52 h 123"/>
                <a:gd name="T32" fmla="*/ 34 w 55"/>
                <a:gd name="T33" fmla="*/ 52 h 123"/>
                <a:gd name="T34" fmla="*/ 40 w 55"/>
                <a:gd name="T35" fmla="*/ 67 h 123"/>
                <a:gd name="T36" fmla="*/ 49 w 55"/>
                <a:gd name="T37" fmla="*/ 95 h 123"/>
                <a:gd name="T38" fmla="*/ 49 w 55"/>
                <a:gd name="T39" fmla="*/ 117 h 123"/>
                <a:gd name="T40" fmla="*/ 49 w 55"/>
                <a:gd name="T41" fmla="*/ 117 h 123"/>
                <a:gd name="T42" fmla="*/ 55 w 55"/>
                <a:gd name="T43" fmla="*/ 123 h 123"/>
                <a:gd name="T44" fmla="*/ 55 w 55"/>
                <a:gd name="T45" fmla="*/ 117 h 123"/>
                <a:gd name="T46" fmla="*/ 49 w 55"/>
                <a:gd name="T47" fmla="*/ 117 h 1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5"/>
                <a:gd name="T73" fmla="*/ 0 h 123"/>
                <a:gd name="T74" fmla="*/ 55 w 55"/>
                <a:gd name="T75" fmla="*/ 123 h 1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5" h="123">
                  <a:moveTo>
                    <a:pt x="49" y="117"/>
                  </a:moveTo>
                  <a:lnTo>
                    <a:pt x="49" y="114"/>
                  </a:lnTo>
                  <a:lnTo>
                    <a:pt x="43" y="101"/>
                  </a:lnTo>
                  <a:lnTo>
                    <a:pt x="34" y="86"/>
                  </a:lnTo>
                  <a:lnTo>
                    <a:pt x="21" y="52"/>
                  </a:lnTo>
                  <a:lnTo>
                    <a:pt x="12" y="31"/>
                  </a:lnTo>
                  <a:lnTo>
                    <a:pt x="0" y="18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21" y="31"/>
                  </a:lnTo>
                  <a:lnTo>
                    <a:pt x="34" y="52"/>
                  </a:lnTo>
                  <a:lnTo>
                    <a:pt x="40" y="67"/>
                  </a:lnTo>
                  <a:lnTo>
                    <a:pt x="49" y="95"/>
                  </a:lnTo>
                  <a:lnTo>
                    <a:pt x="49" y="117"/>
                  </a:lnTo>
                  <a:lnTo>
                    <a:pt x="55" y="123"/>
                  </a:lnTo>
                  <a:lnTo>
                    <a:pt x="55" y="117"/>
                  </a:lnTo>
                  <a:lnTo>
                    <a:pt x="49" y="117"/>
                  </a:lnTo>
                  <a:close/>
                </a:path>
              </a:pathLst>
            </a:custGeom>
            <a:solidFill>
              <a:srgbClr val="66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41" name="Freeform 506"/>
            <p:cNvSpPr>
              <a:spLocks/>
            </p:cNvSpPr>
            <p:nvPr/>
          </p:nvSpPr>
          <p:spPr bwMode="auto">
            <a:xfrm>
              <a:off x="4750" y="2809"/>
              <a:ext cx="74" cy="101"/>
            </a:xfrm>
            <a:custGeom>
              <a:avLst/>
              <a:gdLst>
                <a:gd name="T0" fmla="*/ 68 w 74"/>
                <a:gd name="T1" fmla="*/ 101 h 101"/>
                <a:gd name="T2" fmla="*/ 49 w 74"/>
                <a:gd name="T3" fmla="*/ 52 h 101"/>
                <a:gd name="T4" fmla="*/ 46 w 74"/>
                <a:gd name="T5" fmla="*/ 46 h 101"/>
                <a:gd name="T6" fmla="*/ 34 w 74"/>
                <a:gd name="T7" fmla="*/ 33 h 101"/>
                <a:gd name="T8" fmla="*/ 19 w 74"/>
                <a:gd name="T9" fmla="*/ 18 h 101"/>
                <a:gd name="T10" fmla="*/ 19 w 74"/>
                <a:gd name="T11" fmla="*/ 18 h 101"/>
                <a:gd name="T12" fmla="*/ 6 w 74"/>
                <a:gd name="T13" fmla="*/ 0 h 101"/>
                <a:gd name="T14" fmla="*/ 0 w 74"/>
                <a:gd name="T15" fmla="*/ 0 h 101"/>
                <a:gd name="T16" fmla="*/ 0 w 74"/>
                <a:gd name="T17" fmla="*/ 0 h 101"/>
                <a:gd name="T18" fmla="*/ 0 w 74"/>
                <a:gd name="T19" fmla="*/ 0 h 101"/>
                <a:gd name="T20" fmla="*/ 6 w 74"/>
                <a:gd name="T21" fmla="*/ 0 h 101"/>
                <a:gd name="T22" fmla="*/ 22 w 74"/>
                <a:gd name="T23" fmla="*/ 6 h 101"/>
                <a:gd name="T24" fmla="*/ 34 w 74"/>
                <a:gd name="T25" fmla="*/ 18 h 101"/>
                <a:gd name="T26" fmla="*/ 34 w 74"/>
                <a:gd name="T27" fmla="*/ 18 h 101"/>
                <a:gd name="T28" fmla="*/ 46 w 74"/>
                <a:gd name="T29" fmla="*/ 33 h 101"/>
                <a:gd name="T30" fmla="*/ 62 w 74"/>
                <a:gd name="T31" fmla="*/ 55 h 101"/>
                <a:gd name="T32" fmla="*/ 68 w 74"/>
                <a:gd name="T33" fmla="*/ 83 h 101"/>
                <a:gd name="T34" fmla="*/ 68 w 74"/>
                <a:gd name="T35" fmla="*/ 83 h 101"/>
                <a:gd name="T36" fmla="*/ 74 w 74"/>
                <a:gd name="T37" fmla="*/ 101 h 101"/>
                <a:gd name="T38" fmla="*/ 74 w 74"/>
                <a:gd name="T39" fmla="*/ 101 h 101"/>
                <a:gd name="T40" fmla="*/ 68 w 74"/>
                <a:gd name="T41" fmla="*/ 101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4"/>
                <a:gd name="T64" fmla="*/ 0 h 101"/>
                <a:gd name="T65" fmla="*/ 74 w 74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4" h="101">
                  <a:moveTo>
                    <a:pt x="68" y="101"/>
                  </a:moveTo>
                  <a:lnTo>
                    <a:pt x="49" y="52"/>
                  </a:lnTo>
                  <a:lnTo>
                    <a:pt x="46" y="46"/>
                  </a:lnTo>
                  <a:lnTo>
                    <a:pt x="34" y="33"/>
                  </a:lnTo>
                  <a:lnTo>
                    <a:pt x="19" y="18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0"/>
                  </a:lnTo>
                  <a:lnTo>
                    <a:pt x="22" y="6"/>
                  </a:lnTo>
                  <a:lnTo>
                    <a:pt x="34" y="18"/>
                  </a:lnTo>
                  <a:lnTo>
                    <a:pt x="46" y="33"/>
                  </a:lnTo>
                  <a:lnTo>
                    <a:pt x="62" y="55"/>
                  </a:lnTo>
                  <a:lnTo>
                    <a:pt x="68" y="83"/>
                  </a:lnTo>
                  <a:lnTo>
                    <a:pt x="74" y="101"/>
                  </a:lnTo>
                  <a:lnTo>
                    <a:pt x="68" y="101"/>
                  </a:lnTo>
                  <a:close/>
                </a:path>
              </a:pathLst>
            </a:custGeom>
            <a:solidFill>
              <a:srgbClr val="66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42" name="Freeform 507"/>
            <p:cNvSpPr>
              <a:spLocks/>
            </p:cNvSpPr>
            <p:nvPr/>
          </p:nvSpPr>
          <p:spPr bwMode="auto">
            <a:xfrm>
              <a:off x="4686" y="3008"/>
              <a:ext cx="21" cy="53"/>
            </a:xfrm>
            <a:custGeom>
              <a:avLst/>
              <a:gdLst>
                <a:gd name="T0" fmla="*/ 15 w 21"/>
                <a:gd name="T1" fmla="*/ 53 h 53"/>
                <a:gd name="T2" fmla="*/ 15 w 21"/>
                <a:gd name="T3" fmla="*/ 46 h 53"/>
                <a:gd name="T4" fmla="*/ 15 w 21"/>
                <a:gd name="T5" fmla="*/ 40 h 53"/>
                <a:gd name="T6" fmla="*/ 15 w 21"/>
                <a:gd name="T7" fmla="*/ 34 h 53"/>
                <a:gd name="T8" fmla="*/ 15 w 21"/>
                <a:gd name="T9" fmla="*/ 34 h 53"/>
                <a:gd name="T10" fmla="*/ 21 w 21"/>
                <a:gd name="T11" fmla="*/ 19 h 53"/>
                <a:gd name="T12" fmla="*/ 21 w 21"/>
                <a:gd name="T13" fmla="*/ 6 h 53"/>
                <a:gd name="T14" fmla="*/ 15 w 21"/>
                <a:gd name="T15" fmla="*/ 0 h 53"/>
                <a:gd name="T16" fmla="*/ 15 w 21"/>
                <a:gd name="T17" fmla="*/ 0 h 53"/>
                <a:gd name="T18" fmla="*/ 9 w 21"/>
                <a:gd name="T19" fmla="*/ 0 h 53"/>
                <a:gd name="T20" fmla="*/ 3 w 21"/>
                <a:gd name="T21" fmla="*/ 0 h 53"/>
                <a:gd name="T22" fmla="*/ 0 w 21"/>
                <a:gd name="T23" fmla="*/ 19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"/>
                <a:gd name="T37" fmla="*/ 0 h 53"/>
                <a:gd name="T38" fmla="*/ 21 w 21"/>
                <a:gd name="T39" fmla="*/ 53 h 5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" h="53">
                  <a:moveTo>
                    <a:pt x="15" y="53"/>
                  </a:moveTo>
                  <a:lnTo>
                    <a:pt x="15" y="46"/>
                  </a:lnTo>
                  <a:lnTo>
                    <a:pt x="15" y="40"/>
                  </a:lnTo>
                  <a:lnTo>
                    <a:pt x="15" y="34"/>
                  </a:lnTo>
                  <a:lnTo>
                    <a:pt x="21" y="19"/>
                  </a:lnTo>
                  <a:lnTo>
                    <a:pt x="21" y="6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0"/>
                  </a:lnTo>
                  <a:lnTo>
                    <a:pt x="0" y="19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43" name="Freeform 508"/>
            <p:cNvSpPr>
              <a:spLocks/>
            </p:cNvSpPr>
            <p:nvPr/>
          </p:nvSpPr>
          <p:spPr bwMode="auto">
            <a:xfrm>
              <a:off x="4833" y="2892"/>
              <a:ext cx="34" cy="116"/>
            </a:xfrm>
            <a:custGeom>
              <a:avLst/>
              <a:gdLst>
                <a:gd name="T0" fmla="*/ 34 w 34"/>
                <a:gd name="T1" fmla="*/ 0 h 116"/>
                <a:gd name="T2" fmla="*/ 34 w 34"/>
                <a:gd name="T3" fmla="*/ 12 h 116"/>
                <a:gd name="T4" fmla="*/ 28 w 34"/>
                <a:gd name="T5" fmla="*/ 33 h 116"/>
                <a:gd name="T6" fmla="*/ 19 w 34"/>
                <a:gd name="T7" fmla="*/ 67 h 116"/>
                <a:gd name="T8" fmla="*/ 19 w 34"/>
                <a:gd name="T9" fmla="*/ 67 h 116"/>
                <a:gd name="T10" fmla="*/ 12 w 34"/>
                <a:gd name="T11" fmla="*/ 95 h 116"/>
                <a:gd name="T12" fmla="*/ 6 w 34"/>
                <a:gd name="T13" fmla="*/ 113 h 116"/>
                <a:gd name="T14" fmla="*/ 0 w 34"/>
                <a:gd name="T15" fmla="*/ 116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16"/>
                <a:gd name="T26" fmla="*/ 34 w 34"/>
                <a:gd name="T27" fmla="*/ 116 h 1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16">
                  <a:moveTo>
                    <a:pt x="34" y="0"/>
                  </a:moveTo>
                  <a:lnTo>
                    <a:pt x="34" y="12"/>
                  </a:lnTo>
                  <a:lnTo>
                    <a:pt x="28" y="33"/>
                  </a:lnTo>
                  <a:lnTo>
                    <a:pt x="19" y="67"/>
                  </a:lnTo>
                  <a:lnTo>
                    <a:pt x="12" y="95"/>
                  </a:lnTo>
                  <a:lnTo>
                    <a:pt x="6" y="113"/>
                  </a:lnTo>
                  <a:lnTo>
                    <a:pt x="0" y="116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44" name="Freeform 509"/>
            <p:cNvSpPr>
              <a:spLocks/>
            </p:cNvSpPr>
            <p:nvPr/>
          </p:nvSpPr>
          <p:spPr bwMode="auto">
            <a:xfrm>
              <a:off x="4885" y="2876"/>
              <a:ext cx="31" cy="102"/>
            </a:xfrm>
            <a:custGeom>
              <a:avLst/>
              <a:gdLst>
                <a:gd name="T0" fmla="*/ 31 w 31"/>
                <a:gd name="T1" fmla="*/ 0 h 102"/>
                <a:gd name="T2" fmla="*/ 31 w 31"/>
                <a:gd name="T3" fmla="*/ 13 h 102"/>
                <a:gd name="T4" fmla="*/ 28 w 31"/>
                <a:gd name="T5" fmla="*/ 28 h 102"/>
                <a:gd name="T6" fmla="*/ 16 w 31"/>
                <a:gd name="T7" fmla="*/ 49 h 102"/>
                <a:gd name="T8" fmla="*/ 16 w 31"/>
                <a:gd name="T9" fmla="*/ 49 h 102"/>
                <a:gd name="T10" fmla="*/ 16 w 31"/>
                <a:gd name="T11" fmla="*/ 68 h 102"/>
                <a:gd name="T12" fmla="*/ 10 w 31"/>
                <a:gd name="T13" fmla="*/ 83 h 102"/>
                <a:gd name="T14" fmla="*/ 0 w 31"/>
                <a:gd name="T15" fmla="*/ 102 h 1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02"/>
                <a:gd name="T26" fmla="*/ 31 w 31"/>
                <a:gd name="T27" fmla="*/ 102 h 1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02">
                  <a:moveTo>
                    <a:pt x="31" y="0"/>
                  </a:moveTo>
                  <a:lnTo>
                    <a:pt x="31" y="13"/>
                  </a:lnTo>
                  <a:lnTo>
                    <a:pt x="28" y="28"/>
                  </a:lnTo>
                  <a:lnTo>
                    <a:pt x="16" y="49"/>
                  </a:lnTo>
                  <a:lnTo>
                    <a:pt x="16" y="68"/>
                  </a:lnTo>
                  <a:lnTo>
                    <a:pt x="10" y="83"/>
                  </a:lnTo>
                  <a:lnTo>
                    <a:pt x="0" y="102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45" name="Freeform 510"/>
            <p:cNvSpPr>
              <a:spLocks/>
            </p:cNvSpPr>
            <p:nvPr/>
          </p:nvSpPr>
          <p:spPr bwMode="auto">
            <a:xfrm>
              <a:off x="4799" y="3027"/>
              <a:ext cx="34" cy="34"/>
            </a:xfrm>
            <a:custGeom>
              <a:avLst/>
              <a:gdLst>
                <a:gd name="T0" fmla="*/ 0 w 34"/>
                <a:gd name="T1" fmla="*/ 34 h 34"/>
                <a:gd name="T2" fmla="*/ 7 w 34"/>
                <a:gd name="T3" fmla="*/ 21 h 34"/>
                <a:gd name="T4" fmla="*/ 13 w 34"/>
                <a:gd name="T5" fmla="*/ 6 h 34"/>
                <a:gd name="T6" fmla="*/ 19 w 34"/>
                <a:gd name="T7" fmla="*/ 0 h 34"/>
                <a:gd name="T8" fmla="*/ 19 w 34"/>
                <a:gd name="T9" fmla="*/ 0 h 34"/>
                <a:gd name="T10" fmla="*/ 31 w 34"/>
                <a:gd name="T11" fmla="*/ 6 h 34"/>
                <a:gd name="T12" fmla="*/ 34 w 34"/>
                <a:gd name="T13" fmla="*/ 15 h 34"/>
                <a:gd name="T14" fmla="*/ 34 w 34"/>
                <a:gd name="T15" fmla="*/ 34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34"/>
                <a:gd name="T26" fmla="*/ 34 w 34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34">
                  <a:moveTo>
                    <a:pt x="0" y="34"/>
                  </a:moveTo>
                  <a:lnTo>
                    <a:pt x="7" y="21"/>
                  </a:lnTo>
                  <a:lnTo>
                    <a:pt x="13" y="6"/>
                  </a:lnTo>
                  <a:lnTo>
                    <a:pt x="19" y="0"/>
                  </a:lnTo>
                  <a:lnTo>
                    <a:pt x="31" y="6"/>
                  </a:lnTo>
                  <a:lnTo>
                    <a:pt x="34" y="15"/>
                  </a:lnTo>
                  <a:lnTo>
                    <a:pt x="34" y="34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46" name="Freeform 511"/>
            <p:cNvSpPr>
              <a:spLocks/>
            </p:cNvSpPr>
            <p:nvPr/>
          </p:nvSpPr>
          <p:spPr bwMode="auto">
            <a:xfrm>
              <a:off x="4689" y="2775"/>
              <a:ext cx="110" cy="101"/>
            </a:xfrm>
            <a:custGeom>
              <a:avLst/>
              <a:gdLst>
                <a:gd name="T0" fmla="*/ 80 w 110"/>
                <a:gd name="T1" fmla="*/ 101 h 101"/>
                <a:gd name="T2" fmla="*/ 67 w 110"/>
                <a:gd name="T3" fmla="*/ 89 h 101"/>
                <a:gd name="T4" fmla="*/ 40 w 110"/>
                <a:gd name="T5" fmla="*/ 74 h 101"/>
                <a:gd name="T6" fmla="*/ 12 w 110"/>
                <a:gd name="T7" fmla="*/ 52 h 101"/>
                <a:gd name="T8" fmla="*/ 12 w 110"/>
                <a:gd name="T9" fmla="*/ 52 h 101"/>
                <a:gd name="T10" fmla="*/ 0 w 110"/>
                <a:gd name="T11" fmla="*/ 31 h 101"/>
                <a:gd name="T12" fmla="*/ 0 w 110"/>
                <a:gd name="T13" fmla="*/ 12 h 101"/>
                <a:gd name="T14" fmla="*/ 12 w 110"/>
                <a:gd name="T15" fmla="*/ 0 h 101"/>
                <a:gd name="T16" fmla="*/ 12 w 110"/>
                <a:gd name="T17" fmla="*/ 0 h 101"/>
                <a:gd name="T18" fmla="*/ 27 w 110"/>
                <a:gd name="T19" fmla="*/ 0 h 101"/>
                <a:gd name="T20" fmla="*/ 46 w 110"/>
                <a:gd name="T21" fmla="*/ 12 h 101"/>
                <a:gd name="T22" fmla="*/ 61 w 110"/>
                <a:gd name="T23" fmla="*/ 34 h 101"/>
                <a:gd name="T24" fmla="*/ 61 w 110"/>
                <a:gd name="T25" fmla="*/ 34 h 101"/>
                <a:gd name="T26" fmla="*/ 83 w 110"/>
                <a:gd name="T27" fmla="*/ 52 h 101"/>
                <a:gd name="T28" fmla="*/ 107 w 110"/>
                <a:gd name="T29" fmla="*/ 67 h 101"/>
                <a:gd name="T30" fmla="*/ 110 w 110"/>
                <a:gd name="T31" fmla="*/ 86 h 101"/>
                <a:gd name="T32" fmla="*/ 110 w 110"/>
                <a:gd name="T33" fmla="*/ 86 h 101"/>
                <a:gd name="T34" fmla="*/ 110 w 110"/>
                <a:gd name="T35" fmla="*/ 89 h 101"/>
                <a:gd name="T36" fmla="*/ 101 w 110"/>
                <a:gd name="T37" fmla="*/ 89 h 101"/>
                <a:gd name="T38" fmla="*/ 80 w 110"/>
                <a:gd name="T39" fmla="*/ 101 h 101"/>
                <a:gd name="T40" fmla="*/ 80 w 110"/>
                <a:gd name="T41" fmla="*/ 101 h 101"/>
                <a:gd name="T42" fmla="*/ 80 w 110"/>
                <a:gd name="T43" fmla="*/ 101 h 101"/>
                <a:gd name="T44" fmla="*/ 83 w 110"/>
                <a:gd name="T45" fmla="*/ 101 h 101"/>
                <a:gd name="T46" fmla="*/ 80 w 110"/>
                <a:gd name="T47" fmla="*/ 101 h 10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0"/>
                <a:gd name="T73" fmla="*/ 0 h 101"/>
                <a:gd name="T74" fmla="*/ 110 w 110"/>
                <a:gd name="T75" fmla="*/ 101 h 10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0" h="101">
                  <a:moveTo>
                    <a:pt x="80" y="101"/>
                  </a:moveTo>
                  <a:lnTo>
                    <a:pt x="67" y="89"/>
                  </a:lnTo>
                  <a:lnTo>
                    <a:pt x="40" y="74"/>
                  </a:lnTo>
                  <a:lnTo>
                    <a:pt x="12" y="52"/>
                  </a:lnTo>
                  <a:lnTo>
                    <a:pt x="0" y="31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27" y="0"/>
                  </a:lnTo>
                  <a:lnTo>
                    <a:pt x="46" y="12"/>
                  </a:lnTo>
                  <a:lnTo>
                    <a:pt x="61" y="34"/>
                  </a:lnTo>
                  <a:lnTo>
                    <a:pt x="83" y="52"/>
                  </a:lnTo>
                  <a:lnTo>
                    <a:pt x="107" y="67"/>
                  </a:lnTo>
                  <a:lnTo>
                    <a:pt x="110" y="86"/>
                  </a:lnTo>
                  <a:lnTo>
                    <a:pt x="110" y="89"/>
                  </a:lnTo>
                  <a:lnTo>
                    <a:pt x="101" y="89"/>
                  </a:lnTo>
                  <a:lnTo>
                    <a:pt x="80" y="101"/>
                  </a:lnTo>
                  <a:lnTo>
                    <a:pt x="83" y="101"/>
                  </a:lnTo>
                  <a:lnTo>
                    <a:pt x="80" y="101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47" name="Freeform 512"/>
            <p:cNvSpPr>
              <a:spLocks/>
            </p:cNvSpPr>
            <p:nvPr/>
          </p:nvSpPr>
          <p:spPr bwMode="auto">
            <a:xfrm>
              <a:off x="4695" y="2787"/>
              <a:ext cx="95" cy="77"/>
            </a:xfrm>
            <a:custGeom>
              <a:avLst/>
              <a:gdLst>
                <a:gd name="T0" fmla="*/ 6 w 95"/>
                <a:gd name="T1" fmla="*/ 6 h 77"/>
                <a:gd name="T2" fmla="*/ 21 w 95"/>
                <a:gd name="T3" fmla="*/ 0 h 77"/>
                <a:gd name="T4" fmla="*/ 40 w 95"/>
                <a:gd name="T5" fmla="*/ 6 h 77"/>
                <a:gd name="T6" fmla="*/ 55 w 95"/>
                <a:gd name="T7" fmla="*/ 22 h 77"/>
                <a:gd name="T8" fmla="*/ 55 w 95"/>
                <a:gd name="T9" fmla="*/ 22 h 77"/>
                <a:gd name="T10" fmla="*/ 74 w 95"/>
                <a:gd name="T11" fmla="*/ 40 h 77"/>
                <a:gd name="T12" fmla="*/ 89 w 95"/>
                <a:gd name="T13" fmla="*/ 55 h 77"/>
                <a:gd name="T14" fmla="*/ 89 w 95"/>
                <a:gd name="T15" fmla="*/ 74 h 77"/>
                <a:gd name="T16" fmla="*/ 89 w 95"/>
                <a:gd name="T17" fmla="*/ 74 h 77"/>
                <a:gd name="T18" fmla="*/ 95 w 95"/>
                <a:gd name="T19" fmla="*/ 68 h 77"/>
                <a:gd name="T20" fmla="*/ 89 w 95"/>
                <a:gd name="T21" fmla="*/ 68 h 77"/>
                <a:gd name="T22" fmla="*/ 74 w 95"/>
                <a:gd name="T23" fmla="*/ 74 h 77"/>
                <a:gd name="T24" fmla="*/ 74 w 95"/>
                <a:gd name="T25" fmla="*/ 74 h 77"/>
                <a:gd name="T26" fmla="*/ 74 w 95"/>
                <a:gd name="T27" fmla="*/ 74 h 77"/>
                <a:gd name="T28" fmla="*/ 74 w 95"/>
                <a:gd name="T29" fmla="*/ 77 h 77"/>
                <a:gd name="T30" fmla="*/ 74 w 95"/>
                <a:gd name="T31" fmla="*/ 74 h 77"/>
                <a:gd name="T32" fmla="*/ 74 w 95"/>
                <a:gd name="T33" fmla="*/ 74 h 77"/>
                <a:gd name="T34" fmla="*/ 61 w 95"/>
                <a:gd name="T35" fmla="*/ 68 h 77"/>
                <a:gd name="T36" fmla="*/ 40 w 95"/>
                <a:gd name="T37" fmla="*/ 49 h 77"/>
                <a:gd name="T38" fmla="*/ 21 w 95"/>
                <a:gd name="T39" fmla="*/ 40 h 77"/>
                <a:gd name="T40" fmla="*/ 21 w 95"/>
                <a:gd name="T41" fmla="*/ 40 h 77"/>
                <a:gd name="T42" fmla="*/ 6 w 95"/>
                <a:gd name="T43" fmla="*/ 19 h 77"/>
                <a:gd name="T44" fmla="*/ 0 w 95"/>
                <a:gd name="T45" fmla="*/ 6 h 77"/>
                <a:gd name="T46" fmla="*/ 6 w 95"/>
                <a:gd name="T47" fmla="*/ 6 h 7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5"/>
                <a:gd name="T73" fmla="*/ 0 h 77"/>
                <a:gd name="T74" fmla="*/ 95 w 95"/>
                <a:gd name="T75" fmla="*/ 77 h 7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5" h="77">
                  <a:moveTo>
                    <a:pt x="6" y="6"/>
                  </a:moveTo>
                  <a:lnTo>
                    <a:pt x="21" y="0"/>
                  </a:lnTo>
                  <a:lnTo>
                    <a:pt x="40" y="6"/>
                  </a:lnTo>
                  <a:lnTo>
                    <a:pt x="55" y="22"/>
                  </a:lnTo>
                  <a:lnTo>
                    <a:pt x="74" y="40"/>
                  </a:lnTo>
                  <a:lnTo>
                    <a:pt x="89" y="55"/>
                  </a:lnTo>
                  <a:lnTo>
                    <a:pt x="89" y="74"/>
                  </a:lnTo>
                  <a:lnTo>
                    <a:pt x="95" y="68"/>
                  </a:lnTo>
                  <a:lnTo>
                    <a:pt x="89" y="68"/>
                  </a:lnTo>
                  <a:lnTo>
                    <a:pt x="74" y="74"/>
                  </a:lnTo>
                  <a:lnTo>
                    <a:pt x="74" y="77"/>
                  </a:lnTo>
                  <a:lnTo>
                    <a:pt x="74" y="74"/>
                  </a:lnTo>
                  <a:lnTo>
                    <a:pt x="61" y="68"/>
                  </a:lnTo>
                  <a:lnTo>
                    <a:pt x="40" y="49"/>
                  </a:lnTo>
                  <a:lnTo>
                    <a:pt x="21" y="40"/>
                  </a:lnTo>
                  <a:lnTo>
                    <a:pt x="6" y="19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9E6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48" name="Freeform 513"/>
            <p:cNvSpPr>
              <a:spLocks/>
            </p:cNvSpPr>
            <p:nvPr/>
          </p:nvSpPr>
          <p:spPr bwMode="auto">
            <a:xfrm>
              <a:off x="4701" y="2787"/>
              <a:ext cx="83" cy="74"/>
            </a:xfrm>
            <a:custGeom>
              <a:avLst/>
              <a:gdLst>
                <a:gd name="T0" fmla="*/ 0 w 83"/>
                <a:gd name="T1" fmla="*/ 6 h 74"/>
                <a:gd name="T2" fmla="*/ 22 w 83"/>
                <a:gd name="T3" fmla="*/ 0 h 74"/>
                <a:gd name="T4" fmla="*/ 34 w 83"/>
                <a:gd name="T5" fmla="*/ 6 h 74"/>
                <a:gd name="T6" fmla="*/ 49 w 83"/>
                <a:gd name="T7" fmla="*/ 22 h 74"/>
                <a:gd name="T8" fmla="*/ 49 w 83"/>
                <a:gd name="T9" fmla="*/ 22 h 74"/>
                <a:gd name="T10" fmla="*/ 62 w 83"/>
                <a:gd name="T11" fmla="*/ 34 h 74"/>
                <a:gd name="T12" fmla="*/ 77 w 83"/>
                <a:gd name="T13" fmla="*/ 46 h 74"/>
                <a:gd name="T14" fmla="*/ 83 w 83"/>
                <a:gd name="T15" fmla="*/ 55 h 74"/>
                <a:gd name="T16" fmla="*/ 83 w 83"/>
                <a:gd name="T17" fmla="*/ 55 h 74"/>
                <a:gd name="T18" fmla="*/ 77 w 83"/>
                <a:gd name="T19" fmla="*/ 62 h 74"/>
                <a:gd name="T20" fmla="*/ 68 w 83"/>
                <a:gd name="T21" fmla="*/ 62 h 74"/>
                <a:gd name="T22" fmla="*/ 49 w 83"/>
                <a:gd name="T23" fmla="*/ 74 h 74"/>
                <a:gd name="T24" fmla="*/ 49 w 83"/>
                <a:gd name="T25" fmla="*/ 74 h 74"/>
                <a:gd name="T26" fmla="*/ 55 w 83"/>
                <a:gd name="T27" fmla="*/ 74 h 74"/>
                <a:gd name="T28" fmla="*/ 55 w 83"/>
                <a:gd name="T29" fmla="*/ 74 h 74"/>
                <a:gd name="T30" fmla="*/ 49 w 83"/>
                <a:gd name="T31" fmla="*/ 74 h 74"/>
                <a:gd name="T32" fmla="*/ 49 w 83"/>
                <a:gd name="T33" fmla="*/ 74 h 74"/>
                <a:gd name="T34" fmla="*/ 43 w 83"/>
                <a:gd name="T35" fmla="*/ 68 h 74"/>
                <a:gd name="T36" fmla="*/ 28 w 83"/>
                <a:gd name="T37" fmla="*/ 49 h 74"/>
                <a:gd name="T38" fmla="*/ 15 w 83"/>
                <a:gd name="T39" fmla="*/ 40 h 74"/>
                <a:gd name="T40" fmla="*/ 15 w 83"/>
                <a:gd name="T41" fmla="*/ 40 h 74"/>
                <a:gd name="T42" fmla="*/ 6 w 83"/>
                <a:gd name="T43" fmla="*/ 22 h 74"/>
                <a:gd name="T44" fmla="*/ 0 w 83"/>
                <a:gd name="T45" fmla="*/ 12 h 74"/>
                <a:gd name="T46" fmla="*/ 0 w 83"/>
                <a:gd name="T47" fmla="*/ 6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"/>
                <a:gd name="T73" fmla="*/ 0 h 74"/>
                <a:gd name="T74" fmla="*/ 83 w 83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" h="74">
                  <a:moveTo>
                    <a:pt x="0" y="6"/>
                  </a:moveTo>
                  <a:lnTo>
                    <a:pt x="22" y="0"/>
                  </a:lnTo>
                  <a:lnTo>
                    <a:pt x="34" y="6"/>
                  </a:lnTo>
                  <a:lnTo>
                    <a:pt x="49" y="22"/>
                  </a:lnTo>
                  <a:lnTo>
                    <a:pt x="62" y="34"/>
                  </a:lnTo>
                  <a:lnTo>
                    <a:pt x="77" y="46"/>
                  </a:lnTo>
                  <a:lnTo>
                    <a:pt x="83" y="55"/>
                  </a:lnTo>
                  <a:lnTo>
                    <a:pt x="77" y="62"/>
                  </a:lnTo>
                  <a:lnTo>
                    <a:pt x="68" y="62"/>
                  </a:lnTo>
                  <a:lnTo>
                    <a:pt x="49" y="74"/>
                  </a:lnTo>
                  <a:lnTo>
                    <a:pt x="55" y="74"/>
                  </a:lnTo>
                  <a:lnTo>
                    <a:pt x="49" y="74"/>
                  </a:lnTo>
                  <a:lnTo>
                    <a:pt x="43" y="68"/>
                  </a:lnTo>
                  <a:lnTo>
                    <a:pt x="28" y="49"/>
                  </a:lnTo>
                  <a:lnTo>
                    <a:pt x="15" y="40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C6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49" name="Freeform 514"/>
            <p:cNvSpPr>
              <a:spLocks/>
            </p:cNvSpPr>
            <p:nvPr/>
          </p:nvSpPr>
          <p:spPr bwMode="auto">
            <a:xfrm>
              <a:off x="4713" y="2793"/>
              <a:ext cx="56" cy="49"/>
            </a:xfrm>
            <a:custGeom>
              <a:avLst/>
              <a:gdLst>
                <a:gd name="T0" fmla="*/ 3 w 56"/>
                <a:gd name="T1" fmla="*/ 0 h 49"/>
                <a:gd name="T2" fmla="*/ 16 w 56"/>
                <a:gd name="T3" fmla="*/ 0 h 49"/>
                <a:gd name="T4" fmla="*/ 16 w 56"/>
                <a:gd name="T5" fmla="*/ 6 h 49"/>
                <a:gd name="T6" fmla="*/ 22 w 56"/>
                <a:gd name="T7" fmla="*/ 16 h 49"/>
                <a:gd name="T8" fmla="*/ 22 w 56"/>
                <a:gd name="T9" fmla="*/ 16 h 49"/>
                <a:gd name="T10" fmla="*/ 37 w 56"/>
                <a:gd name="T11" fmla="*/ 28 h 49"/>
                <a:gd name="T12" fmla="*/ 50 w 56"/>
                <a:gd name="T13" fmla="*/ 40 h 49"/>
                <a:gd name="T14" fmla="*/ 56 w 56"/>
                <a:gd name="T15" fmla="*/ 49 h 49"/>
                <a:gd name="T16" fmla="*/ 56 w 56"/>
                <a:gd name="T17" fmla="*/ 49 h 49"/>
                <a:gd name="T18" fmla="*/ 56 w 56"/>
                <a:gd name="T19" fmla="*/ 43 h 49"/>
                <a:gd name="T20" fmla="*/ 50 w 56"/>
                <a:gd name="T21" fmla="*/ 43 h 49"/>
                <a:gd name="T22" fmla="*/ 37 w 56"/>
                <a:gd name="T23" fmla="*/ 49 h 49"/>
                <a:gd name="T24" fmla="*/ 37 w 56"/>
                <a:gd name="T25" fmla="*/ 49 h 49"/>
                <a:gd name="T26" fmla="*/ 37 w 56"/>
                <a:gd name="T27" fmla="*/ 49 h 49"/>
                <a:gd name="T28" fmla="*/ 37 w 56"/>
                <a:gd name="T29" fmla="*/ 49 h 49"/>
                <a:gd name="T30" fmla="*/ 37 w 56"/>
                <a:gd name="T31" fmla="*/ 49 h 49"/>
                <a:gd name="T32" fmla="*/ 37 w 56"/>
                <a:gd name="T33" fmla="*/ 49 h 49"/>
                <a:gd name="T34" fmla="*/ 31 w 56"/>
                <a:gd name="T35" fmla="*/ 43 h 49"/>
                <a:gd name="T36" fmla="*/ 22 w 56"/>
                <a:gd name="T37" fmla="*/ 40 h 49"/>
                <a:gd name="T38" fmla="*/ 3 w 56"/>
                <a:gd name="T39" fmla="*/ 34 h 49"/>
                <a:gd name="T40" fmla="*/ 3 w 56"/>
                <a:gd name="T41" fmla="*/ 34 h 49"/>
                <a:gd name="T42" fmla="*/ 0 w 56"/>
                <a:gd name="T43" fmla="*/ 16 h 49"/>
                <a:gd name="T44" fmla="*/ 0 w 56"/>
                <a:gd name="T45" fmla="*/ 6 h 49"/>
                <a:gd name="T46" fmla="*/ 3 w 56"/>
                <a:gd name="T47" fmla="*/ 0 h 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6"/>
                <a:gd name="T73" fmla="*/ 0 h 49"/>
                <a:gd name="T74" fmla="*/ 56 w 56"/>
                <a:gd name="T75" fmla="*/ 49 h 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6" h="49">
                  <a:moveTo>
                    <a:pt x="3" y="0"/>
                  </a:moveTo>
                  <a:lnTo>
                    <a:pt x="16" y="0"/>
                  </a:lnTo>
                  <a:lnTo>
                    <a:pt x="16" y="6"/>
                  </a:lnTo>
                  <a:lnTo>
                    <a:pt x="22" y="16"/>
                  </a:lnTo>
                  <a:lnTo>
                    <a:pt x="37" y="28"/>
                  </a:lnTo>
                  <a:lnTo>
                    <a:pt x="50" y="40"/>
                  </a:lnTo>
                  <a:lnTo>
                    <a:pt x="56" y="49"/>
                  </a:lnTo>
                  <a:lnTo>
                    <a:pt x="56" y="43"/>
                  </a:lnTo>
                  <a:lnTo>
                    <a:pt x="50" y="43"/>
                  </a:lnTo>
                  <a:lnTo>
                    <a:pt x="37" y="49"/>
                  </a:lnTo>
                  <a:lnTo>
                    <a:pt x="31" y="43"/>
                  </a:lnTo>
                  <a:lnTo>
                    <a:pt x="22" y="40"/>
                  </a:lnTo>
                  <a:lnTo>
                    <a:pt x="3" y="34"/>
                  </a:lnTo>
                  <a:lnTo>
                    <a:pt x="0" y="16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B97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50" name="Freeform 515"/>
            <p:cNvSpPr>
              <a:spLocks/>
            </p:cNvSpPr>
            <p:nvPr/>
          </p:nvSpPr>
          <p:spPr bwMode="auto">
            <a:xfrm>
              <a:off x="4716" y="2793"/>
              <a:ext cx="40" cy="49"/>
            </a:xfrm>
            <a:custGeom>
              <a:avLst/>
              <a:gdLst>
                <a:gd name="T0" fmla="*/ 34 w 40"/>
                <a:gd name="T1" fmla="*/ 49 h 49"/>
                <a:gd name="T2" fmla="*/ 28 w 40"/>
                <a:gd name="T3" fmla="*/ 43 h 49"/>
                <a:gd name="T4" fmla="*/ 19 w 40"/>
                <a:gd name="T5" fmla="*/ 28 h 49"/>
                <a:gd name="T6" fmla="*/ 0 w 40"/>
                <a:gd name="T7" fmla="*/ 16 h 49"/>
                <a:gd name="T8" fmla="*/ 0 w 40"/>
                <a:gd name="T9" fmla="*/ 16 h 49"/>
                <a:gd name="T10" fmla="*/ 0 w 40"/>
                <a:gd name="T11" fmla="*/ 13 h 49"/>
                <a:gd name="T12" fmla="*/ 0 w 40"/>
                <a:gd name="T13" fmla="*/ 6 h 49"/>
                <a:gd name="T14" fmla="*/ 0 w 40"/>
                <a:gd name="T15" fmla="*/ 0 h 49"/>
                <a:gd name="T16" fmla="*/ 0 w 40"/>
                <a:gd name="T17" fmla="*/ 0 h 49"/>
                <a:gd name="T18" fmla="*/ 13 w 40"/>
                <a:gd name="T19" fmla="*/ 0 h 49"/>
                <a:gd name="T20" fmla="*/ 19 w 40"/>
                <a:gd name="T21" fmla="*/ 6 h 49"/>
                <a:gd name="T22" fmla="*/ 19 w 40"/>
                <a:gd name="T23" fmla="*/ 16 h 49"/>
                <a:gd name="T24" fmla="*/ 19 w 40"/>
                <a:gd name="T25" fmla="*/ 16 h 49"/>
                <a:gd name="T26" fmla="*/ 28 w 40"/>
                <a:gd name="T27" fmla="*/ 22 h 49"/>
                <a:gd name="T28" fmla="*/ 34 w 40"/>
                <a:gd name="T29" fmla="*/ 28 h 49"/>
                <a:gd name="T30" fmla="*/ 34 w 40"/>
                <a:gd name="T31" fmla="*/ 34 h 49"/>
                <a:gd name="T32" fmla="*/ 34 w 40"/>
                <a:gd name="T33" fmla="*/ 34 h 49"/>
                <a:gd name="T34" fmla="*/ 40 w 40"/>
                <a:gd name="T35" fmla="*/ 40 h 49"/>
                <a:gd name="T36" fmla="*/ 40 w 40"/>
                <a:gd name="T37" fmla="*/ 40 h 49"/>
                <a:gd name="T38" fmla="*/ 34 w 40"/>
                <a:gd name="T39" fmla="*/ 49 h 49"/>
                <a:gd name="T40" fmla="*/ 34 w 40"/>
                <a:gd name="T41" fmla="*/ 49 h 49"/>
                <a:gd name="T42" fmla="*/ 34 w 40"/>
                <a:gd name="T43" fmla="*/ 49 h 49"/>
                <a:gd name="T44" fmla="*/ 34 w 40"/>
                <a:gd name="T45" fmla="*/ 43 h 49"/>
                <a:gd name="T46" fmla="*/ 34 w 40"/>
                <a:gd name="T47" fmla="*/ 49 h 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49"/>
                <a:gd name="T74" fmla="*/ 40 w 40"/>
                <a:gd name="T75" fmla="*/ 49 h 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49">
                  <a:moveTo>
                    <a:pt x="34" y="49"/>
                  </a:moveTo>
                  <a:lnTo>
                    <a:pt x="28" y="43"/>
                  </a:lnTo>
                  <a:lnTo>
                    <a:pt x="19" y="2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9" y="6"/>
                  </a:lnTo>
                  <a:lnTo>
                    <a:pt x="19" y="16"/>
                  </a:lnTo>
                  <a:lnTo>
                    <a:pt x="28" y="22"/>
                  </a:lnTo>
                  <a:lnTo>
                    <a:pt x="34" y="28"/>
                  </a:lnTo>
                  <a:lnTo>
                    <a:pt x="34" y="34"/>
                  </a:lnTo>
                  <a:lnTo>
                    <a:pt x="40" y="40"/>
                  </a:lnTo>
                  <a:lnTo>
                    <a:pt x="34" y="49"/>
                  </a:lnTo>
                  <a:lnTo>
                    <a:pt x="34" y="43"/>
                  </a:lnTo>
                  <a:lnTo>
                    <a:pt x="34" y="49"/>
                  </a:lnTo>
                  <a:close/>
                </a:path>
              </a:pathLst>
            </a:custGeom>
            <a:solidFill>
              <a:srgbClr val="C68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51" name="Freeform 516"/>
            <p:cNvSpPr>
              <a:spLocks/>
            </p:cNvSpPr>
            <p:nvPr/>
          </p:nvSpPr>
          <p:spPr bwMode="auto">
            <a:xfrm>
              <a:off x="4618" y="2775"/>
              <a:ext cx="49" cy="123"/>
            </a:xfrm>
            <a:custGeom>
              <a:avLst/>
              <a:gdLst>
                <a:gd name="T0" fmla="*/ 0 w 49"/>
                <a:gd name="T1" fmla="*/ 34 h 123"/>
                <a:gd name="T2" fmla="*/ 0 w 49"/>
                <a:gd name="T3" fmla="*/ 58 h 123"/>
                <a:gd name="T4" fmla="*/ 6 w 49"/>
                <a:gd name="T5" fmla="*/ 95 h 123"/>
                <a:gd name="T6" fmla="*/ 16 w 49"/>
                <a:gd name="T7" fmla="*/ 117 h 123"/>
                <a:gd name="T8" fmla="*/ 16 w 49"/>
                <a:gd name="T9" fmla="*/ 117 h 123"/>
                <a:gd name="T10" fmla="*/ 28 w 49"/>
                <a:gd name="T11" fmla="*/ 123 h 123"/>
                <a:gd name="T12" fmla="*/ 40 w 49"/>
                <a:gd name="T13" fmla="*/ 114 h 123"/>
                <a:gd name="T14" fmla="*/ 49 w 49"/>
                <a:gd name="T15" fmla="*/ 101 h 123"/>
                <a:gd name="T16" fmla="*/ 49 w 49"/>
                <a:gd name="T17" fmla="*/ 101 h 123"/>
                <a:gd name="T18" fmla="*/ 49 w 49"/>
                <a:gd name="T19" fmla="*/ 86 h 123"/>
                <a:gd name="T20" fmla="*/ 43 w 49"/>
                <a:gd name="T21" fmla="*/ 61 h 123"/>
                <a:gd name="T22" fmla="*/ 34 w 49"/>
                <a:gd name="T23" fmla="*/ 34 h 123"/>
                <a:gd name="T24" fmla="*/ 34 w 49"/>
                <a:gd name="T25" fmla="*/ 34 h 123"/>
                <a:gd name="T26" fmla="*/ 16 w 49"/>
                <a:gd name="T27" fmla="*/ 6 h 123"/>
                <a:gd name="T28" fmla="*/ 0 w 49"/>
                <a:gd name="T29" fmla="*/ 0 h 123"/>
                <a:gd name="T30" fmla="*/ 0 w 49"/>
                <a:gd name="T31" fmla="*/ 34 h 1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123"/>
                <a:gd name="T50" fmla="*/ 49 w 49"/>
                <a:gd name="T51" fmla="*/ 123 h 1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123">
                  <a:moveTo>
                    <a:pt x="0" y="34"/>
                  </a:moveTo>
                  <a:lnTo>
                    <a:pt x="0" y="58"/>
                  </a:lnTo>
                  <a:lnTo>
                    <a:pt x="6" y="95"/>
                  </a:lnTo>
                  <a:lnTo>
                    <a:pt x="16" y="117"/>
                  </a:lnTo>
                  <a:lnTo>
                    <a:pt x="28" y="123"/>
                  </a:lnTo>
                  <a:lnTo>
                    <a:pt x="40" y="114"/>
                  </a:lnTo>
                  <a:lnTo>
                    <a:pt x="49" y="101"/>
                  </a:lnTo>
                  <a:lnTo>
                    <a:pt x="49" y="86"/>
                  </a:lnTo>
                  <a:lnTo>
                    <a:pt x="43" y="61"/>
                  </a:lnTo>
                  <a:lnTo>
                    <a:pt x="34" y="34"/>
                  </a:lnTo>
                  <a:lnTo>
                    <a:pt x="16" y="6"/>
                  </a:lnTo>
                  <a:lnTo>
                    <a:pt x="0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52" name="Freeform 517"/>
            <p:cNvSpPr>
              <a:spLocks/>
            </p:cNvSpPr>
            <p:nvPr/>
          </p:nvSpPr>
          <p:spPr bwMode="auto">
            <a:xfrm>
              <a:off x="4618" y="2799"/>
              <a:ext cx="40" cy="93"/>
            </a:xfrm>
            <a:custGeom>
              <a:avLst/>
              <a:gdLst>
                <a:gd name="T0" fmla="*/ 34 w 40"/>
                <a:gd name="T1" fmla="*/ 28 h 93"/>
                <a:gd name="T2" fmla="*/ 40 w 40"/>
                <a:gd name="T3" fmla="*/ 43 h 93"/>
                <a:gd name="T4" fmla="*/ 40 w 40"/>
                <a:gd name="T5" fmla="*/ 62 h 93"/>
                <a:gd name="T6" fmla="*/ 34 w 40"/>
                <a:gd name="T7" fmla="*/ 77 h 93"/>
                <a:gd name="T8" fmla="*/ 34 w 40"/>
                <a:gd name="T9" fmla="*/ 77 h 93"/>
                <a:gd name="T10" fmla="*/ 34 w 40"/>
                <a:gd name="T11" fmla="*/ 83 h 93"/>
                <a:gd name="T12" fmla="*/ 28 w 40"/>
                <a:gd name="T13" fmla="*/ 93 h 93"/>
                <a:gd name="T14" fmla="*/ 16 w 40"/>
                <a:gd name="T15" fmla="*/ 93 h 93"/>
                <a:gd name="T16" fmla="*/ 16 w 40"/>
                <a:gd name="T17" fmla="*/ 93 h 93"/>
                <a:gd name="T18" fmla="*/ 6 w 40"/>
                <a:gd name="T19" fmla="*/ 71 h 93"/>
                <a:gd name="T20" fmla="*/ 0 w 40"/>
                <a:gd name="T21" fmla="*/ 43 h 93"/>
                <a:gd name="T22" fmla="*/ 0 w 40"/>
                <a:gd name="T23" fmla="*/ 28 h 93"/>
                <a:gd name="T24" fmla="*/ 0 w 40"/>
                <a:gd name="T25" fmla="*/ 28 h 93"/>
                <a:gd name="T26" fmla="*/ 6 w 40"/>
                <a:gd name="T27" fmla="*/ 0 h 93"/>
                <a:gd name="T28" fmla="*/ 16 w 40"/>
                <a:gd name="T29" fmla="*/ 0 h 93"/>
                <a:gd name="T30" fmla="*/ 34 w 40"/>
                <a:gd name="T31" fmla="*/ 28 h 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0"/>
                <a:gd name="T49" fmla="*/ 0 h 93"/>
                <a:gd name="T50" fmla="*/ 40 w 40"/>
                <a:gd name="T51" fmla="*/ 93 h 9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0" h="93">
                  <a:moveTo>
                    <a:pt x="34" y="28"/>
                  </a:moveTo>
                  <a:lnTo>
                    <a:pt x="40" y="43"/>
                  </a:lnTo>
                  <a:lnTo>
                    <a:pt x="40" y="62"/>
                  </a:lnTo>
                  <a:lnTo>
                    <a:pt x="34" y="77"/>
                  </a:lnTo>
                  <a:lnTo>
                    <a:pt x="34" y="83"/>
                  </a:lnTo>
                  <a:lnTo>
                    <a:pt x="28" y="93"/>
                  </a:lnTo>
                  <a:lnTo>
                    <a:pt x="16" y="93"/>
                  </a:lnTo>
                  <a:lnTo>
                    <a:pt x="6" y="71"/>
                  </a:lnTo>
                  <a:lnTo>
                    <a:pt x="0" y="43"/>
                  </a:lnTo>
                  <a:lnTo>
                    <a:pt x="0" y="28"/>
                  </a:lnTo>
                  <a:lnTo>
                    <a:pt x="6" y="0"/>
                  </a:lnTo>
                  <a:lnTo>
                    <a:pt x="16" y="0"/>
                  </a:lnTo>
                  <a:lnTo>
                    <a:pt x="34" y="28"/>
                  </a:lnTo>
                  <a:close/>
                </a:path>
              </a:pathLst>
            </a:custGeom>
            <a:solidFill>
              <a:srgbClr val="985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53" name="Freeform 518"/>
            <p:cNvSpPr>
              <a:spLocks/>
            </p:cNvSpPr>
            <p:nvPr/>
          </p:nvSpPr>
          <p:spPr bwMode="auto">
            <a:xfrm>
              <a:off x="4618" y="2809"/>
              <a:ext cx="40" cy="83"/>
            </a:xfrm>
            <a:custGeom>
              <a:avLst/>
              <a:gdLst>
                <a:gd name="T0" fmla="*/ 34 w 40"/>
                <a:gd name="T1" fmla="*/ 18 h 83"/>
                <a:gd name="T2" fmla="*/ 40 w 40"/>
                <a:gd name="T3" fmla="*/ 33 h 83"/>
                <a:gd name="T4" fmla="*/ 40 w 40"/>
                <a:gd name="T5" fmla="*/ 52 h 83"/>
                <a:gd name="T6" fmla="*/ 34 w 40"/>
                <a:gd name="T7" fmla="*/ 67 h 83"/>
                <a:gd name="T8" fmla="*/ 34 w 40"/>
                <a:gd name="T9" fmla="*/ 67 h 83"/>
                <a:gd name="T10" fmla="*/ 34 w 40"/>
                <a:gd name="T11" fmla="*/ 73 h 83"/>
                <a:gd name="T12" fmla="*/ 28 w 40"/>
                <a:gd name="T13" fmla="*/ 80 h 83"/>
                <a:gd name="T14" fmla="*/ 16 w 40"/>
                <a:gd name="T15" fmla="*/ 83 h 83"/>
                <a:gd name="T16" fmla="*/ 16 w 40"/>
                <a:gd name="T17" fmla="*/ 83 h 83"/>
                <a:gd name="T18" fmla="*/ 9 w 40"/>
                <a:gd name="T19" fmla="*/ 61 h 83"/>
                <a:gd name="T20" fmla="*/ 6 w 40"/>
                <a:gd name="T21" fmla="*/ 27 h 83"/>
                <a:gd name="T22" fmla="*/ 0 w 40"/>
                <a:gd name="T23" fmla="*/ 18 h 83"/>
                <a:gd name="T24" fmla="*/ 0 w 40"/>
                <a:gd name="T25" fmla="*/ 18 h 83"/>
                <a:gd name="T26" fmla="*/ 6 w 40"/>
                <a:gd name="T27" fmla="*/ 0 h 83"/>
                <a:gd name="T28" fmla="*/ 22 w 40"/>
                <a:gd name="T29" fmla="*/ 0 h 83"/>
                <a:gd name="T30" fmla="*/ 34 w 40"/>
                <a:gd name="T31" fmla="*/ 18 h 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0"/>
                <a:gd name="T49" fmla="*/ 0 h 83"/>
                <a:gd name="T50" fmla="*/ 40 w 40"/>
                <a:gd name="T51" fmla="*/ 83 h 8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0" h="83">
                  <a:moveTo>
                    <a:pt x="34" y="18"/>
                  </a:moveTo>
                  <a:lnTo>
                    <a:pt x="40" y="33"/>
                  </a:lnTo>
                  <a:lnTo>
                    <a:pt x="40" y="52"/>
                  </a:lnTo>
                  <a:lnTo>
                    <a:pt x="34" y="67"/>
                  </a:lnTo>
                  <a:lnTo>
                    <a:pt x="34" y="73"/>
                  </a:lnTo>
                  <a:lnTo>
                    <a:pt x="28" y="80"/>
                  </a:lnTo>
                  <a:lnTo>
                    <a:pt x="16" y="83"/>
                  </a:lnTo>
                  <a:lnTo>
                    <a:pt x="9" y="61"/>
                  </a:lnTo>
                  <a:lnTo>
                    <a:pt x="6" y="27"/>
                  </a:lnTo>
                  <a:lnTo>
                    <a:pt x="0" y="18"/>
                  </a:lnTo>
                  <a:lnTo>
                    <a:pt x="6" y="0"/>
                  </a:lnTo>
                  <a:lnTo>
                    <a:pt x="22" y="0"/>
                  </a:lnTo>
                  <a:lnTo>
                    <a:pt x="34" y="18"/>
                  </a:lnTo>
                  <a:close/>
                </a:path>
              </a:pathLst>
            </a:custGeom>
            <a:solidFill>
              <a:srgbClr val="9F6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54" name="Freeform 519"/>
            <p:cNvSpPr>
              <a:spLocks/>
            </p:cNvSpPr>
            <p:nvPr/>
          </p:nvSpPr>
          <p:spPr bwMode="auto">
            <a:xfrm>
              <a:off x="4634" y="2827"/>
              <a:ext cx="18" cy="49"/>
            </a:xfrm>
            <a:custGeom>
              <a:avLst/>
              <a:gdLst>
                <a:gd name="T0" fmla="*/ 18 w 18"/>
                <a:gd name="T1" fmla="*/ 15 h 49"/>
                <a:gd name="T2" fmla="*/ 18 w 18"/>
                <a:gd name="T3" fmla="*/ 28 h 49"/>
                <a:gd name="T4" fmla="*/ 18 w 18"/>
                <a:gd name="T5" fmla="*/ 37 h 49"/>
                <a:gd name="T6" fmla="*/ 18 w 18"/>
                <a:gd name="T7" fmla="*/ 49 h 49"/>
                <a:gd name="T8" fmla="*/ 18 w 18"/>
                <a:gd name="T9" fmla="*/ 49 h 49"/>
                <a:gd name="T10" fmla="*/ 18 w 18"/>
                <a:gd name="T11" fmla="*/ 49 h 49"/>
                <a:gd name="T12" fmla="*/ 6 w 18"/>
                <a:gd name="T13" fmla="*/ 49 h 49"/>
                <a:gd name="T14" fmla="*/ 0 w 18"/>
                <a:gd name="T15" fmla="*/ 49 h 49"/>
                <a:gd name="T16" fmla="*/ 0 w 18"/>
                <a:gd name="T17" fmla="*/ 49 h 49"/>
                <a:gd name="T18" fmla="*/ 0 w 18"/>
                <a:gd name="T19" fmla="*/ 37 h 49"/>
                <a:gd name="T20" fmla="*/ 0 w 18"/>
                <a:gd name="T21" fmla="*/ 22 h 49"/>
                <a:gd name="T22" fmla="*/ 0 w 18"/>
                <a:gd name="T23" fmla="*/ 15 h 49"/>
                <a:gd name="T24" fmla="*/ 0 w 18"/>
                <a:gd name="T25" fmla="*/ 15 h 49"/>
                <a:gd name="T26" fmla="*/ 0 w 18"/>
                <a:gd name="T27" fmla="*/ 0 h 49"/>
                <a:gd name="T28" fmla="*/ 6 w 18"/>
                <a:gd name="T29" fmla="*/ 0 h 49"/>
                <a:gd name="T30" fmla="*/ 18 w 18"/>
                <a:gd name="T31" fmla="*/ 15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"/>
                <a:gd name="T49" fmla="*/ 0 h 49"/>
                <a:gd name="T50" fmla="*/ 18 w 18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" h="49">
                  <a:moveTo>
                    <a:pt x="18" y="15"/>
                  </a:moveTo>
                  <a:lnTo>
                    <a:pt x="18" y="28"/>
                  </a:lnTo>
                  <a:lnTo>
                    <a:pt x="18" y="37"/>
                  </a:lnTo>
                  <a:lnTo>
                    <a:pt x="18" y="49"/>
                  </a:lnTo>
                  <a:lnTo>
                    <a:pt x="6" y="49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0"/>
                  </a:lnTo>
                  <a:lnTo>
                    <a:pt x="6" y="0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A66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55" name="Freeform 520"/>
            <p:cNvSpPr>
              <a:spLocks/>
            </p:cNvSpPr>
            <p:nvPr/>
          </p:nvSpPr>
          <p:spPr bwMode="auto">
            <a:xfrm>
              <a:off x="4634" y="2842"/>
              <a:ext cx="18" cy="34"/>
            </a:xfrm>
            <a:custGeom>
              <a:avLst/>
              <a:gdLst>
                <a:gd name="T0" fmla="*/ 0 w 18"/>
                <a:gd name="T1" fmla="*/ 19 h 34"/>
                <a:gd name="T2" fmla="*/ 0 w 18"/>
                <a:gd name="T3" fmla="*/ 19 h 34"/>
                <a:gd name="T4" fmla="*/ 0 w 18"/>
                <a:gd name="T5" fmla="*/ 28 h 34"/>
                <a:gd name="T6" fmla="*/ 0 w 18"/>
                <a:gd name="T7" fmla="*/ 34 h 34"/>
                <a:gd name="T8" fmla="*/ 0 w 18"/>
                <a:gd name="T9" fmla="*/ 34 h 34"/>
                <a:gd name="T10" fmla="*/ 6 w 18"/>
                <a:gd name="T11" fmla="*/ 34 h 34"/>
                <a:gd name="T12" fmla="*/ 12 w 18"/>
                <a:gd name="T13" fmla="*/ 28 h 34"/>
                <a:gd name="T14" fmla="*/ 18 w 18"/>
                <a:gd name="T15" fmla="*/ 34 h 34"/>
                <a:gd name="T16" fmla="*/ 18 w 18"/>
                <a:gd name="T17" fmla="*/ 34 h 34"/>
                <a:gd name="T18" fmla="*/ 18 w 18"/>
                <a:gd name="T19" fmla="*/ 22 h 34"/>
                <a:gd name="T20" fmla="*/ 18 w 18"/>
                <a:gd name="T21" fmla="*/ 13 h 34"/>
                <a:gd name="T22" fmla="*/ 18 w 18"/>
                <a:gd name="T23" fmla="*/ 0 h 34"/>
                <a:gd name="T24" fmla="*/ 18 w 18"/>
                <a:gd name="T25" fmla="*/ 0 h 34"/>
                <a:gd name="T26" fmla="*/ 6 w 18"/>
                <a:gd name="T27" fmla="*/ 0 h 34"/>
                <a:gd name="T28" fmla="*/ 0 w 18"/>
                <a:gd name="T29" fmla="*/ 0 h 34"/>
                <a:gd name="T30" fmla="*/ 0 w 18"/>
                <a:gd name="T31" fmla="*/ 19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"/>
                <a:gd name="T49" fmla="*/ 0 h 34"/>
                <a:gd name="T50" fmla="*/ 18 w 18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" h="34">
                  <a:moveTo>
                    <a:pt x="0" y="19"/>
                  </a:moveTo>
                  <a:lnTo>
                    <a:pt x="0" y="19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6" y="34"/>
                  </a:lnTo>
                  <a:lnTo>
                    <a:pt x="12" y="28"/>
                  </a:lnTo>
                  <a:lnTo>
                    <a:pt x="18" y="34"/>
                  </a:lnTo>
                  <a:lnTo>
                    <a:pt x="18" y="22"/>
                  </a:lnTo>
                  <a:lnTo>
                    <a:pt x="18" y="13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AD7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56" name="Freeform 521"/>
            <p:cNvSpPr>
              <a:spLocks/>
            </p:cNvSpPr>
            <p:nvPr/>
          </p:nvSpPr>
          <p:spPr bwMode="auto">
            <a:xfrm>
              <a:off x="4406" y="2704"/>
              <a:ext cx="556" cy="372"/>
            </a:xfrm>
            <a:custGeom>
              <a:avLst/>
              <a:gdLst>
                <a:gd name="T0" fmla="*/ 151 w 556"/>
                <a:gd name="T1" fmla="*/ 0 h 372"/>
                <a:gd name="T2" fmla="*/ 280 w 556"/>
                <a:gd name="T3" fmla="*/ 6 h 372"/>
                <a:gd name="T4" fmla="*/ 329 w 556"/>
                <a:gd name="T5" fmla="*/ 0 h 372"/>
                <a:gd name="T6" fmla="*/ 461 w 556"/>
                <a:gd name="T7" fmla="*/ 22 h 372"/>
                <a:gd name="T8" fmla="*/ 489 w 556"/>
                <a:gd name="T9" fmla="*/ 28 h 372"/>
                <a:gd name="T10" fmla="*/ 528 w 556"/>
                <a:gd name="T11" fmla="*/ 56 h 372"/>
                <a:gd name="T12" fmla="*/ 535 w 556"/>
                <a:gd name="T13" fmla="*/ 62 h 372"/>
                <a:gd name="T14" fmla="*/ 544 w 556"/>
                <a:gd name="T15" fmla="*/ 105 h 372"/>
                <a:gd name="T16" fmla="*/ 550 w 556"/>
                <a:gd name="T17" fmla="*/ 138 h 372"/>
                <a:gd name="T18" fmla="*/ 544 w 556"/>
                <a:gd name="T19" fmla="*/ 206 h 372"/>
                <a:gd name="T20" fmla="*/ 535 w 556"/>
                <a:gd name="T21" fmla="*/ 228 h 372"/>
                <a:gd name="T22" fmla="*/ 510 w 556"/>
                <a:gd name="T23" fmla="*/ 255 h 372"/>
                <a:gd name="T24" fmla="*/ 501 w 556"/>
                <a:gd name="T25" fmla="*/ 255 h 372"/>
                <a:gd name="T26" fmla="*/ 495 w 556"/>
                <a:gd name="T27" fmla="*/ 255 h 372"/>
                <a:gd name="T28" fmla="*/ 489 w 556"/>
                <a:gd name="T29" fmla="*/ 267 h 372"/>
                <a:gd name="T30" fmla="*/ 461 w 556"/>
                <a:gd name="T31" fmla="*/ 304 h 372"/>
                <a:gd name="T32" fmla="*/ 455 w 556"/>
                <a:gd name="T33" fmla="*/ 310 h 372"/>
                <a:gd name="T34" fmla="*/ 446 w 556"/>
                <a:gd name="T35" fmla="*/ 323 h 372"/>
                <a:gd name="T36" fmla="*/ 446 w 556"/>
                <a:gd name="T37" fmla="*/ 323 h 372"/>
                <a:gd name="T38" fmla="*/ 427 w 556"/>
                <a:gd name="T39" fmla="*/ 323 h 372"/>
                <a:gd name="T40" fmla="*/ 433 w 556"/>
                <a:gd name="T41" fmla="*/ 332 h 372"/>
                <a:gd name="T42" fmla="*/ 427 w 556"/>
                <a:gd name="T43" fmla="*/ 357 h 372"/>
                <a:gd name="T44" fmla="*/ 412 w 556"/>
                <a:gd name="T45" fmla="*/ 357 h 372"/>
                <a:gd name="T46" fmla="*/ 378 w 556"/>
                <a:gd name="T47" fmla="*/ 323 h 372"/>
                <a:gd name="T48" fmla="*/ 378 w 556"/>
                <a:gd name="T49" fmla="*/ 289 h 372"/>
                <a:gd name="T50" fmla="*/ 378 w 556"/>
                <a:gd name="T51" fmla="*/ 255 h 372"/>
                <a:gd name="T52" fmla="*/ 357 w 556"/>
                <a:gd name="T53" fmla="*/ 228 h 372"/>
                <a:gd name="T54" fmla="*/ 329 w 556"/>
                <a:gd name="T55" fmla="*/ 188 h 372"/>
                <a:gd name="T56" fmla="*/ 329 w 556"/>
                <a:gd name="T57" fmla="*/ 185 h 372"/>
                <a:gd name="T58" fmla="*/ 329 w 556"/>
                <a:gd name="T59" fmla="*/ 172 h 372"/>
                <a:gd name="T60" fmla="*/ 317 w 556"/>
                <a:gd name="T61" fmla="*/ 185 h 372"/>
                <a:gd name="T62" fmla="*/ 295 w 556"/>
                <a:gd name="T63" fmla="*/ 206 h 372"/>
                <a:gd name="T64" fmla="*/ 295 w 556"/>
                <a:gd name="T65" fmla="*/ 212 h 372"/>
                <a:gd name="T66" fmla="*/ 295 w 556"/>
                <a:gd name="T67" fmla="*/ 240 h 372"/>
                <a:gd name="T68" fmla="*/ 310 w 556"/>
                <a:gd name="T69" fmla="*/ 261 h 372"/>
                <a:gd name="T70" fmla="*/ 329 w 556"/>
                <a:gd name="T71" fmla="*/ 323 h 372"/>
                <a:gd name="T72" fmla="*/ 317 w 556"/>
                <a:gd name="T73" fmla="*/ 350 h 372"/>
                <a:gd name="T74" fmla="*/ 295 w 556"/>
                <a:gd name="T75" fmla="*/ 372 h 372"/>
                <a:gd name="T76" fmla="*/ 289 w 556"/>
                <a:gd name="T77" fmla="*/ 360 h 372"/>
                <a:gd name="T78" fmla="*/ 280 w 556"/>
                <a:gd name="T79" fmla="*/ 323 h 372"/>
                <a:gd name="T80" fmla="*/ 267 w 556"/>
                <a:gd name="T81" fmla="*/ 289 h 372"/>
                <a:gd name="T82" fmla="*/ 228 w 556"/>
                <a:gd name="T83" fmla="*/ 255 h 372"/>
                <a:gd name="T84" fmla="*/ 212 w 556"/>
                <a:gd name="T85" fmla="*/ 234 h 372"/>
                <a:gd name="T86" fmla="*/ 194 w 556"/>
                <a:gd name="T87" fmla="*/ 188 h 372"/>
                <a:gd name="T88" fmla="*/ 194 w 556"/>
                <a:gd name="T89" fmla="*/ 160 h 372"/>
                <a:gd name="T90" fmla="*/ 178 w 556"/>
                <a:gd name="T91" fmla="*/ 138 h 372"/>
                <a:gd name="T92" fmla="*/ 172 w 556"/>
                <a:gd name="T93" fmla="*/ 138 h 372"/>
                <a:gd name="T94" fmla="*/ 129 w 556"/>
                <a:gd name="T95" fmla="*/ 138 h 372"/>
                <a:gd name="T96" fmla="*/ 102 w 556"/>
                <a:gd name="T97" fmla="*/ 145 h 372"/>
                <a:gd name="T98" fmla="*/ 28 w 556"/>
                <a:gd name="T99" fmla="*/ 157 h 372"/>
                <a:gd name="T100" fmla="*/ 13 w 556"/>
                <a:gd name="T101" fmla="*/ 138 h 372"/>
                <a:gd name="T102" fmla="*/ 13 w 556"/>
                <a:gd name="T103" fmla="*/ 56 h 372"/>
                <a:gd name="T104" fmla="*/ 34 w 556"/>
                <a:gd name="T105" fmla="*/ 22 h 372"/>
                <a:gd name="T106" fmla="*/ 62 w 556"/>
                <a:gd name="T107" fmla="*/ 6 h 372"/>
                <a:gd name="T108" fmla="*/ 111 w 556"/>
                <a:gd name="T109" fmla="*/ 6 h 3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56"/>
                <a:gd name="T166" fmla="*/ 0 h 372"/>
                <a:gd name="T167" fmla="*/ 556 w 556"/>
                <a:gd name="T168" fmla="*/ 372 h 3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56" h="372">
                  <a:moveTo>
                    <a:pt x="111" y="6"/>
                  </a:moveTo>
                  <a:lnTo>
                    <a:pt x="151" y="0"/>
                  </a:lnTo>
                  <a:lnTo>
                    <a:pt x="228" y="0"/>
                  </a:lnTo>
                  <a:lnTo>
                    <a:pt x="280" y="6"/>
                  </a:lnTo>
                  <a:lnTo>
                    <a:pt x="329" y="0"/>
                  </a:lnTo>
                  <a:lnTo>
                    <a:pt x="406" y="6"/>
                  </a:lnTo>
                  <a:lnTo>
                    <a:pt x="461" y="22"/>
                  </a:lnTo>
                  <a:lnTo>
                    <a:pt x="489" y="28"/>
                  </a:lnTo>
                  <a:lnTo>
                    <a:pt x="516" y="40"/>
                  </a:lnTo>
                  <a:lnTo>
                    <a:pt x="528" y="56"/>
                  </a:lnTo>
                  <a:lnTo>
                    <a:pt x="535" y="62"/>
                  </a:lnTo>
                  <a:lnTo>
                    <a:pt x="538" y="77"/>
                  </a:lnTo>
                  <a:lnTo>
                    <a:pt x="544" y="105"/>
                  </a:lnTo>
                  <a:lnTo>
                    <a:pt x="550" y="138"/>
                  </a:lnTo>
                  <a:lnTo>
                    <a:pt x="556" y="172"/>
                  </a:lnTo>
                  <a:lnTo>
                    <a:pt x="544" y="206"/>
                  </a:lnTo>
                  <a:lnTo>
                    <a:pt x="535" y="228"/>
                  </a:lnTo>
                  <a:lnTo>
                    <a:pt x="516" y="243"/>
                  </a:lnTo>
                  <a:lnTo>
                    <a:pt x="510" y="255"/>
                  </a:lnTo>
                  <a:lnTo>
                    <a:pt x="501" y="255"/>
                  </a:lnTo>
                  <a:lnTo>
                    <a:pt x="495" y="255"/>
                  </a:lnTo>
                  <a:lnTo>
                    <a:pt x="489" y="267"/>
                  </a:lnTo>
                  <a:lnTo>
                    <a:pt x="479" y="283"/>
                  </a:lnTo>
                  <a:lnTo>
                    <a:pt x="461" y="304"/>
                  </a:lnTo>
                  <a:lnTo>
                    <a:pt x="455" y="310"/>
                  </a:lnTo>
                  <a:lnTo>
                    <a:pt x="452" y="317"/>
                  </a:lnTo>
                  <a:lnTo>
                    <a:pt x="446" y="323"/>
                  </a:lnTo>
                  <a:lnTo>
                    <a:pt x="433" y="317"/>
                  </a:lnTo>
                  <a:lnTo>
                    <a:pt x="427" y="323"/>
                  </a:lnTo>
                  <a:lnTo>
                    <a:pt x="433" y="332"/>
                  </a:lnTo>
                  <a:lnTo>
                    <a:pt x="433" y="350"/>
                  </a:lnTo>
                  <a:lnTo>
                    <a:pt x="427" y="357"/>
                  </a:lnTo>
                  <a:lnTo>
                    <a:pt x="412" y="357"/>
                  </a:lnTo>
                  <a:lnTo>
                    <a:pt x="393" y="350"/>
                  </a:lnTo>
                  <a:lnTo>
                    <a:pt x="378" y="323"/>
                  </a:lnTo>
                  <a:lnTo>
                    <a:pt x="378" y="289"/>
                  </a:lnTo>
                  <a:lnTo>
                    <a:pt x="378" y="274"/>
                  </a:lnTo>
                  <a:lnTo>
                    <a:pt x="378" y="255"/>
                  </a:lnTo>
                  <a:lnTo>
                    <a:pt x="357" y="228"/>
                  </a:lnTo>
                  <a:lnTo>
                    <a:pt x="338" y="200"/>
                  </a:lnTo>
                  <a:lnTo>
                    <a:pt x="329" y="188"/>
                  </a:lnTo>
                  <a:lnTo>
                    <a:pt x="329" y="185"/>
                  </a:lnTo>
                  <a:lnTo>
                    <a:pt x="329" y="178"/>
                  </a:lnTo>
                  <a:lnTo>
                    <a:pt x="329" y="172"/>
                  </a:lnTo>
                  <a:lnTo>
                    <a:pt x="317" y="185"/>
                  </a:lnTo>
                  <a:lnTo>
                    <a:pt x="301" y="200"/>
                  </a:lnTo>
                  <a:lnTo>
                    <a:pt x="295" y="206"/>
                  </a:lnTo>
                  <a:lnTo>
                    <a:pt x="295" y="212"/>
                  </a:lnTo>
                  <a:lnTo>
                    <a:pt x="295" y="221"/>
                  </a:lnTo>
                  <a:lnTo>
                    <a:pt x="295" y="240"/>
                  </a:lnTo>
                  <a:lnTo>
                    <a:pt x="310" y="261"/>
                  </a:lnTo>
                  <a:lnTo>
                    <a:pt x="329" y="289"/>
                  </a:lnTo>
                  <a:lnTo>
                    <a:pt x="329" y="323"/>
                  </a:lnTo>
                  <a:lnTo>
                    <a:pt x="317" y="350"/>
                  </a:lnTo>
                  <a:lnTo>
                    <a:pt x="307" y="366"/>
                  </a:lnTo>
                  <a:lnTo>
                    <a:pt x="295" y="372"/>
                  </a:lnTo>
                  <a:lnTo>
                    <a:pt x="289" y="360"/>
                  </a:lnTo>
                  <a:lnTo>
                    <a:pt x="283" y="344"/>
                  </a:lnTo>
                  <a:lnTo>
                    <a:pt x="280" y="323"/>
                  </a:lnTo>
                  <a:lnTo>
                    <a:pt x="267" y="289"/>
                  </a:lnTo>
                  <a:lnTo>
                    <a:pt x="246" y="267"/>
                  </a:lnTo>
                  <a:lnTo>
                    <a:pt x="228" y="255"/>
                  </a:lnTo>
                  <a:lnTo>
                    <a:pt x="212" y="234"/>
                  </a:lnTo>
                  <a:lnTo>
                    <a:pt x="200" y="212"/>
                  </a:lnTo>
                  <a:lnTo>
                    <a:pt x="194" y="188"/>
                  </a:lnTo>
                  <a:lnTo>
                    <a:pt x="194" y="160"/>
                  </a:lnTo>
                  <a:lnTo>
                    <a:pt x="191" y="145"/>
                  </a:lnTo>
                  <a:lnTo>
                    <a:pt x="178" y="138"/>
                  </a:lnTo>
                  <a:lnTo>
                    <a:pt x="172" y="138"/>
                  </a:lnTo>
                  <a:lnTo>
                    <a:pt x="151" y="138"/>
                  </a:lnTo>
                  <a:lnTo>
                    <a:pt x="129" y="138"/>
                  </a:lnTo>
                  <a:lnTo>
                    <a:pt x="102" y="145"/>
                  </a:lnTo>
                  <a:lnTo>
                    <a:pt x="56" y="151"/>
                  </a:lnTo>
                  <a:lnTo>
                    <a:pt x="28" y="157"/>
                  </a:lnTo>
                  <a:lnTo>
                    <a:pt x="13" y="138"/>
                  </a:lnTo>
                  <a:lnTo>
                    <a:pt x="0" y="102"/>
                  </a:lnTo>
                  <a:lnTo>
                    <a:pt x="13" y="56"/>
                  </a:lnTo>
                  <a:lnTo>
                    <a:pt x="34" y="22"/>
                  </a:lnTo>
                  <a:lnTo>
                    <a:pt x="56" y="6"/>
                  </a:lnTo>
                  <a:lnTo>
                    <a:pt x="62" y="6"/>
                  </a:lnTo>
                  <a:lnTo>
                    <a:pt x="111" y="6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57" name="Freeform 522"/>
            <p:cNvSpPr>
              <a:spLocks/>
            </p:cNvSpPr>
            <p:nvPr/>
          </p:nvSpPr>
          <p:spPr bwMode="auto">
            <a:xfrm>
              <a:off x="4412" y="2692"/>
              <a:ext cx="139" cy="184"/>
            </a:xfrm>
            <a:custGeom>
              <a:avLst/>
              <a:gdLst>
                <a:gd name="T0" fmla="*/ 139 w 139"/>
                <a:gd name="T1" fmla="*/ 0 h 184"/>
                <a:gd name="T2" fmla="*/ 133 w 139"/>
                <a:gd name="T3" fmla="*/ 0 h 184"/>
                <a:gd name="T4" fmla="*/ 117 w 139"/>
                <a:gd name="T5" fmla="*/ 12 h 184"/>
                <a:gd name="T6" fmla="*/ 90 w 139"/>
                <a:gd name="T7" fmla="*/ 34 h 184"/>
                <a:gd name="T8" fmla="*/ 90 w 139"/>
                <a:gd name="T9" fmla="*/ 34 h 184"/>
                <a:gd name="T10" fmla="*/ 77 w 139"/>
                <a:gd name="T11" fmla="*/ 74 h 184"/>
                <a:gd name="T12" fmla="*/ 71 w 139"/>
                <a:gd name="T13" fmla="*/ 114 h 184"/>
                <a:gd name="T14" fmla="*/ 71 w 139"/>
                <a:gd name="T15" fmla="*/ 150 h 184"/>
                <a:gd name="T16" fmla="*/ 71 w 139"/>
                <a:gd name="T17" fmla="*/ 150 h 184"/>
                <a:gd name="T18" fmla="*/ 96 w 139"/>
                <a:gd name="T19" fmla="*/ 169 h 184"/>
                <a:gd name="T20" fmla="*/ 105 w 139"/>
                <a:gd name="T21" fmla="*/ 169 h 184"/>
                <a:gd name="T22" fmla="*/ 105 w 139"/>
                <a:gd name="T23" fmla="*/ 169 h 184"/>
                <a:gd name="T24" fmla="*/ 105 w 139"/>
                <a:gd name="T25" fmla="*/ 169 h 184"/>
                <a:gd name="T26" fmla="*/ 83 w 139"/>
                <a:gd name="T27" fmla="*/ 169 h 184"/>
                <a:gd name="T28" fmla="*/ 43 w 139"/>
                <a:gd name="T29" fmla="*/ 178 h 184"/>
                <a:gd name="T30" fmla="*/ 22 w 139"/>
                <a:gd name="T31" fmla="*/ 184 h 184"/>
                <a:gd name="T32" fmla="*/ 22 w 139"/>
                <a:gd name="T33" fmla="*/ 184 h 184"/>
                <a:gd name="T34" fmla="*/ 13 w 139"/>
                <a:gd name="T35" fmla="*/ 169 h 184"/>
                <a:gd name="T36" fmla="*/ 0 w 139"/>
                <a:gd name="T37" fmla="*/ 129 h 184"/>
                <a:gd name="T38" fmla="*/ 7 w 139"/>
                <a:gd name="T39" fmla="*/ 68 h 184"/>
                <a:gd name="T40" fmla="*/ 7 w 139"/>
                <a:gd name="T41" fmla="*/ 68 h 184"/>
                <a:gd name="T42" fmla="*/ 22 w 139"/>
                <a:gd name="T43" fmla="*/ 28 h 184"/>
                <a:gd name="T44" fmla="*/ 43 w 139"/>
                <a:gd name="T45" fmla="*/ 18 h 184"/>
                <a:gd name="T46" fmla="*/ 56 w 139"/>
                <a:gd name="T47" fmla="*/ 18 h 184"/>
                <a:gd name="T48" fmla="*/ 56 w 139"/>
                <a:gd name="T49" fmla="*/ 18 h 184"/>
                <a:gd name="T50" fmla="*/ 139 w 139"/>
                <a:gd name="T51" fmla="*/ 0 h 1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9"/>
                <a:gd name="T79" fmla="*/ 0 h 184"/>
                <a:gd name="T80" fmla="*/ 139 w 139"/>
                <a:gd name="T81" fmla="*/ 184 h 1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9" h="184">
                  <a:moveTo>
                    <a:pt x="139" y="0"/>
                  </a:moveTo>
                  <a:lnTo>
                    <a:pt x="133" y="0"/>
                  </a:lnTo>
                  <a:lnTo>
                    <a:pt x="117" y="12"/>
                  </a:lnTo>
                  <a:lnTo>
                    <a:pt x="90" y="34"/>
                  </a:lnTo>
                  <a:lnTo>
                    <a:pt x="77" y="74"/>
                  </a:lnTo>
                  <a:lnTo>
                    <a:pt x="71" y="114"/>
                  </a:lnTo>
                  <a:lnTo>
                    <a:pt x="71" y="150"/>
                  </a:lnTo>
                  <a:lnTo>
                    <a:pt x="96" y="169"/>
                  </a:lnTo>
                  <a:lnTo>
                    <a:pt x="105" y="169"/>
                  </a:lnTo>
                  <a:lnTo>
                    <a:pt x="83" y="169"/>
                  </a:lnTo>
                  <a:lnTo>
                    <a:pt x="43" y="178"/>
                  </a:lnTo>
                  <a:lnTo>
                    <a:pt x="22" y="184"/>
                  </a:lnTo>
                  <a:lnTo>
                    <a:pt x="13" y="169"/>
                  </a:lnTo>
                  <a:lnTo>
                    <a:pt x="0" y="129"/>
                  </a:lnTo>
                  <a:lnTo>
                    <a:pt x="7" y="68"/>
                  </a:lnTo>
                  <a:lnTo>
                    <a:pt x="22" y="28"/>
                  </a:lnTo>
                  <a:lnTo>
                    <a:pt x="43" y="18"/>
                  </a:lnTo>
                  <a:lnTo>
                    <a:pt x="56" y="1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58" name="Freeform 523"/>
            <p:cNvSpPr>
              <a:spLocks/>
            </p:cNvSpPr>
            <p:nvPr/>
          </p:nvSpPr>
          <p:spPr bwMode="auto">
            <a:xfrm>
              <a:off x="4514" y="2692"/>
              <a:ext cx="159" cy="169"/>
            </a:xfrm>
            <a:custGeom>
              <a:avLst/>
              <a:gdLst>
                <a:gd name="T0" fmla="*/ 70 w 159"/>
                <a:gd name="T1" fmla="*/ 150 h 169"/>
                <a:gd name="T2" fmla="*/ 58 w 159"/>
                <a:gd name="T3" fmla="*/ 141 h 169"/>
                <a:gd name="T4" fmla="*/ 43 w 159"/>
                <a:gd name="T5" fmla="*/ 117 h 169"/>
                <a:gd name="T6" fmla="*/ 37 w 159"/>
                <a:gd name="T7" fmla="*/ 83 h 169"/>
                <a:gd name="T8" fmla="*/ 37 w 159"/>
                <a:gd name="T9" fmla="*/ 83 h 169"/>
                <a:gd name="T10" fmla="*/ 64 w 159"/>
                <a:gd name="T11" fmla="*/ 52 h 169"/>
                <a:gd name="T12" fmla="*/ 92 w 159"/>
                <a:gd name="T13" fmla="*/ 28 h 169"/>
                <a:gd name="T14" fmla="*/ 126 w 159"/>
                <a:gd name="T15" fmla="*/ 12 h 169"/>
                <a:gd name="T16" fmla="*/ 153 w 159"/>
                <a:gd name="T17" fmla="*/ 0 h 169"/>
                <a:gd name="T18" fmla="*/ 153 w 159"/>
                <a:gd name="T19" fmla="*/ 0 h 169"/>
                <a:gd name="T20" fmla="*/ 153 w 159"/>
                <a:gd name="T21" fmla="*/ 0 h 169"/>
                <a:gd name="T22" fmla="*/ 159 w 159"/>
                <a:gd name="T23" fmla="*/ 0 h 169"/>
                <a:gd name="T24" fmla="*/ 153 w 159"/>
                <a:gd name="T25" fmla="*/ 0 h 169"/>
                <a:gd name="T26" fmla="*/ 153 w 159"/>
                <a:gd name="T27" fmla="*/ 0 h 169"/>
                <a:gd name="T28" fmla="*/ 132 w 159"/>
                <a:gd name="T29" fmla="*/ 0 h 169"/>
                <a:gd name="T30" fmla="*/ 104 w 159"/>
                <a:gd name="T31" fmla="*/ 0 h 169"/>
                <a:gd name="T32" fmla="*/ 86 w 159"/>
                <a:gd name="T33" fmla="*/ 0 h 169"/>
                <a:gd name="T34" fmla="*/ 86 w 159"/>
                <a:gd name="T35" fmla="*/ 0 h 169"/>
                <a:gd name="T36" fmla="*/ 64 w 159"/>
                <a:gd name="T37" fmla="*/ 12 h 169"/>
                <a:gd name="T38" fmla="*/ 31 w 159"/>
                <a:gd name="T39" fmla="*/ 34 h 169"/>
                <a:gd name="T40" fmla="*/ 3 w 159"/>
                <a:gd name="T41" fmla="*/ 68 h 169"/>
                <a:gd name="T42" fmla="*/ 3 w 159"/>
                <a:gd name="T43" fmla="*/ 68 h 169"/>
                <a:gd name="T44" fmla="*/ 0 w 159"/>
                <a:gd name="T45" fmla="*/ 89 h 169"/>
                <a:gd name="T46" fmla="*/ 0 w 159"/>
                <a:gd name="T47" fmla="*/ 117 h 169"/>
                <a:gd name="T48" fmla="*/ 21 w 159"/>
                <a:gd name="T49" fmla="*/ 169 h 169"/>
                <a:gd name="T50" fmla="*/ 21 w 159"/>
                <a:gd name="T51" fmla="*/ 169 h 169"/>
                <a:gd name="T52" fmla="*/ 21 w 159"/>
                <a:gd name="T53" fmla="*/ 163 h 169"/>
                <a:gd name="T54" fmla="*/ 21 w 159"/>
                <a:gd name="T55" fmla="*/ 163 h 169"/>
                <a:gd name="T56" fmla="*/ 21 w 159"/>
                <a:gd name="T57" fmla="*/ 169 h 169"/>
                <a:gd name="T58" fmla="*/ 21 w 159"/>
                <a:gd name="T59" fmla="*/ 169 h 169"/>
                <a:gd name="T60" fmla="*/ 70 w 159"/>
                <a:gd name="T61" fmla="*/ 150 h 16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9"/>
                <a:gd name="T94" fmla="*/ 0 h 169"/>
                <a:gd name="T95" fmla="*/ 159 w 159"/>
                <a:gd name="T96" fmla="*/ 169 h 16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9" h="169">
                  <a:moveTo>
                    <a:pt x="70" y="150"/>
                  </a:moveTo>
                  <a:lnTo>
                    <a:pt x="58" y="141"/>
                  </a:lnTo>
                  <a:lnTo>
                    <a:pt x="43" y="117"/>
                  </a:lnTo>
                  <a:lnTo>
                    <a:pt x="37" y="83"/>
                  </a:lnTo>
                  <a:lnTo>
                    <a:pt x="64" y="52"/>
                  </a:lnTo>
                  <a:lnTo>
                    <a:pt x="92" y="28"/>
                  </a:lnTo>
                  <a:lnTo>
                    <a:pt x="126" y="12"/>
                  </a:lnTo>
                  <a:lnTo>
                    <a:pt x="153" y="0"/>
                  </a:lnTo>
                  <a:lnTo>
                    <a:pt x="159" y="0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04" y="0"/>
                  </a:lnTo>
                  <a:lnTo>
                    <a:pt x="86" y="0"/>
                  </a:lnTo>
                  <a:lnTo>
                    <a:pt x="64" y="12"/>
                  </a:lnTo>
                  <a:lnTo>
                    <a:pt x="31" y="34"/>
                  </a:lnTo>
                  <a:lnTo>
                    <a:pt x="3" y="68"/>
                  </a:lnTo>
                  <a:lnTo>
                    <a:pt x="0" y="89"/>
                  </a:lnTo>
                  <a:lnTo>
                    <a:pt x="0" y="117"/>
                  </a:lnTo>
                  <a:lnTo>
                    <a:pt x="21" y="169"/>
                  </a:lnTo>
                  <a:lnTo>
                    <a:pt x="21" y="163"/>
                  </a:lnTo>
                  <a:lnTo>
                    <a:pt x="21" y="169"/>
                  </a:lnTo>
                  <a:lnTo>
                    <a:pt x="70" y="1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59" name="Freeform 524"/>
            <p:cNvSpPr>
              <a:spLocks/>
            </p:cNvSpPr>
            <p:nvPr/>
          </p:nvSpPr>
          <p:spPr bwMode="auto">
            <a:xfrm>
              <a:off x="4517" y="2692"/>
              <a:ext cx="117" cy="68"/>
            </a:xfrm>
            <a:custGeom>
              <a:avLst/>
              <a:gdLst>
                <a:gd name="T0" fmla="*/ 67 w 117"/>
                <a:gd name="T1" fmla="*/ 68 h 68"/>
                <a:gd name="T2" fmla="*/ 101 w 117"/>
                <a:gd name="T3" fmla="*/ 52 h 68"/>
                <a:gd name="T4" fmla="*/ 117 w 117"/>
                <a:gd name="T5" fmla="*/ 34 h 68"/>
                <a:gd name="T6" fmla="*/ 117 w 117"/>
                <a:gd name="T7" fmla="*/ 18 h 68"/>
                <a:gd name="T8" fmla="*/ 117 w 117"/>
                <a:gd name="T9" fmla="*/ 18 h 68"/>
                <a:gd name="T10" fmla="*/ 117 w 117"/>
                <a:gd name="T11" fmla="*/ 18 h 68"/>
                <a:gd name="T12" fmla="*/ 117 w 117"/>
                <a:gd name="T13" fmla="*/ 18 h 68"/>
                <a:gd name="T14" fmla="*/ 117 w 117"/>
                <a:gd name="T15" fmla="*/ 18 h 68"/>
                <a:gd name="T16" fmla="*/ 117 w 117"/>
                <a:gd name="T17" fmla="*/ 18 h 68"/>
                <a:gd name="T18" fmla="*/ 101 w 117"/>
                <a:gd name="T19" fmla="*/ 6 h 68"/>
                <a:gd name="T20" fmla="*/ 80 w 117"/>
                <a:gd name="T21" fmla="*/ 0 h 68"/>
                <a:gd name="T22" fmla="*/ 52 w 117"/>
                <a:gd name="T23" fmla="*/ 0 h 68"/>
                <a:gd name="T24" fmla="*/ 52 w 117"/>
                <a:gd name="T25" fmla="*/ 0 h 68"/>
                <a:gd name="T26" fmla="*/ 28 w 117"/>
                <a:gd name="T27" fmla="*/ 18 h 68"/>
                <a:gd name="T28" fmla="*/ 12 w 117"/>
                <a:gd name="T29" fmla="*/ 34 h 68"/>
                <a:gd name="T30" fmla="*/ 0 w 117"/>
                <a:gd name="T31" fmla="*/ 52 h 68"/>
                <a:gd name="T32" fmla="*/ 0 w 117"/>
                <a:gd name="T33" fmla="*/ 52 h 68"/>
                <a:gd name="T34" fmla="*/ 18 w 117"/>
                <a:gd name="T35" fmla="*/ 61 h 68"/>
                <a:gd name="T36" fmla="*/ 40 w 117"/>
                <a:gd name="T37" fmla="*/ 68 h 68"/>
                <a:gd name="T38" fmla="*/ 67 w 117"/>
                <a:gd name="T39" fmla="*/ 68 h 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7"/>
                <a:gd name="T61" fmla="*/ 0 h 68"/>
                <a:gd name="T62" fmla="*/ 117 w 117"/>
                <a:gd name="T63" fmla="*/ 68 h 6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7" h="68">
                  <a:moveTo>
                    <a:pt x="67" y="68"/>
                  </a:moveTo>
                  <a:lnTo>
                    <a:pt x="101" y="52"/>
                  </a:lnTo>
                  <a:lnTo>
                    <a:pt x="117" y="34"/>
                  </a:lnTo>
                  <a:lnTo>
                    <a:pt x="117" y="18"/>
                  </a:lnTo>
                  <a:lnTo>
                    <a:pt x="101" y="6"/>
                  </a:lnTo>
                  <a:lnTo>
                    <a:pt x="80" y="0"/>
                  </a:lnTo>
                  <a:lnTo>
                    <a:pt x="52" y="0"/>
                  </a:lnTo>
                  <a:lnTo>
                    <a:pt x="28" y="18"/>
                  </a:lnTo>
                  <a:lnTo>
                    <a:pt x="12" y="34"/>
                  </a:lnTo>
                  <a:lnTo>
                    <a:pt x="0" y="52"/>
                  </a:lnTo>
                  <a:lnTo>
                    <a:pt x="18" y="61"/>
                  </a:lnTo>
                  <a:lnTo>
                    <a:pt x="40" y="68"/>
                  </a:lnTo>
                  <a:lnTo>
                    <a:pt x="67" y="68"/>
                  </a:ln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60" name="Freeform 525"/>
            <p:cNvSpPr>
              <a:spLocks/>
            </p:cNvSpPr>
            <p:nvPr/>
          </p:nvSpPr>
          <p:spPr bwMode="auto">
            <a:xfrm>
              <a:off x="4535" y="2704"/>
              <a:ext cx="89" cy="40"/>
            </a:xfrm>
            <a:custGeom>
              <a:avLst/>
              <a:gdLst>
                <a:gd name="T0" fmla="*/ 49 w 89"/>
                <a:gd name="T1" fmla="*/ 40 h 40"/>
                <a:gd name="T2" fmla="*/ 71 w 89"/>
                <a:gd name="T3" fmla="*/ 28 h 40"/>
                <a:gd name="T4" fmla="*/ 83 w 89"/>
                <a:gd name="T5" fmla="*/ 16 h 40"/>
                <a:gd name="T6" fmla="*/ 83 w 89"/>
                <a:gd name="T7" fmla="*/ 6 h 40"/>
                <a:gd name="T8" fmla="*/ 83 w 89"/>
                <a:gd name="T9" fmla="*/ 6 h 40"/>
                <a:gd name="T10" fmla="*/ 89 w 89"/>
                <a:gd name="T11" fmla="*/ 6 h 40"/>
                <a:gd name="T12" fmla="*/ 89 w 89"/>
                <a:gd name="T13" fmla="*/ 6 h 40"/>
                <a:gd name="T14" fmla="*/ 83 w 89"/>
                <a:gd name="T15" fmla="*/ 6 h 40"/>
                <a:gd name="T16" fmla="*/ 83 w 89"/>
                <a:gd name="T17" fmla="*/ 6 h 40"/>
                <a:gd name="T18" fmla="*/ 71 w 89"/>
                <a:gd name="T19" fmla="*/ 0 h 40"/>
                <a:gd name="T20" fmla="*/ 56 w 89"/>
                <a:gd name="T21" fmla="*/ 0 h 40"/>
                <a:gd name="T22" fmla="*/ 34 w 89"/>
                <a:gd name="T23" fmla="*/ 6 h 40"/>
                <a:gd name="T24" fmla="*/ 34 w 89"/>
                <a:gd name="T25" fmla="*/ 6 h 40"/>
                <a:gd name="T26" fmla="*/ 16 w 89"/>
                <a:gd name="T27" fmla="*/ 13 h 40"/>
                <a:gd name="T28" fmla="*/ 6 w 89"/>
                <a:gd name="T29" fmla="*/ 16 h 40"/>
                <a:gd name="T30" fmla="*/ 0 w 89"/>
                <a:gd name="T31" fmla="*/ 22 h 40"/>
                <a:gd name="T32" fmla="*/ 0 w 89"/>
                <a:gd name="T33" fmla="*/ 22 h 40"/>
                <a:gd name="T34" fmla="*/ 10 w 89"/>
                <a:gd name="T35" fmla="*/ 34 h 40"/>
                <a:gd name="T36" fmla="*/ 28 w 89"/>
                <a:gd name="T37" fmla="*/ 40 h 40"/>
                <a:gd name="T38" fmla="*/ 49 w 89"/>
                <a:gd name="T39" fmla="*/ 40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9"/>
                <a:gd name="T61" fmla="*/ 0 h 40"/>
                <a:gd name="T62" fmla="*/ 89 w 89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9" h="40">
                  <a:moveTo>
                    <a:pt x="49" y="40"/>
                  </a:moveTo>
                  <a:lnTo>
                    <a:pt x="71" y="28"/>
                  </a:lnTo>
                  <a:lnTo>
                    <a:pt x="83" y="16"/>
                  </a:lnTo>
                  <a:lnTo>
                    <a:pt x="83" y="6"/>
                  </a:lnTo>
                  <a:lnTo>
                    <a:pt x="89" y="6"/>
                  </a:lnTo>
                  <a:lnTo>
                    <a:pt x="83" y="6"/>
                  </a:lnTo>
                  <a:lnTo>
                    <a:pt x="71" y="0"/>
                  </a:lnTo>
                  <a:lnTo>
                    <a:pt x="56" y="0"/>
                  </a:lnTo>
                  <a:lnTo>
                    <a:pt x="34" y="6"/>
                  </a:lnTo>
                  <a:lnTo>
                    <a:pt x="16" y="13"/>
                  </a:lnTo>
                  <a:lnTo>
                    <a:pt x="6" y="16"/>
                  </a:lnTo>
                  <a:lnTo>
                    <a:pt x="0" y="22"/>
                  </a:lnTo>
                  <a:lnTo>
                    <a:pt x="10" y="34"/>
                  </a:lnTo>
                  <a:lnTo>
                    <a:pt x="28" y="40"/>
                  </a:lnTo>
                  <a:lnTo>
                    <a:pt x="49" y="40"/>
                  </a:lnTo>
                  <a:close/>
                </a:path>
              </a:pathLst>
            </a:custGeom>
            <a:solidFill>
              <a:srgbClr val="3A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61" name="Freeform 526"/>
            <p:cNvSpPr>
              <a:spLocks/>
            </p:cNvSpPr>
            <p:nvPr/>
          </p:nvSpPr>
          <p:spPr bwMode="auto">
            <a:xfrm>
              <a:off x="4569" y="2710"/>
              <a:ext cx="31" cy="16"/>
            </a:xfrm>
            <a:custGeom>
              <a:avLst/>
              <a:gdLst>
                <a:gd name="T0" fmla="*/ 0 w 31"/>
                <a:gd name="T1" fmla="*/ 16 h 16"/>
                <a:gd name="T2" fmla="*/ 31 w 31"/>
                <a:gd name="T3" fmla="*/ 0 h 16"/>
                <a:gd name="T4" fmla="*/ 0 w 31"/>
                <a:gd name="T5" fmla="*/ 16 h 16"/>
                <a:gd name="T6" fmla="*/ 0 w 31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16"/>
                <a:gd name="T14" fmla="*/ 31 w 31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16">
                  <a:moveTo>
                    <a:pt x="0" y="16"/>
                  </a:moveTo>
                  <a:lnTo>
                    <a:pt x="31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A1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62" name="Freeform 527"/>
            <p:cNvSpPr>
              <a:spLocks/>
            </p:cNvSpPr>
            <p:nvPr/>
          </p:nvSpPr>
          <p:spPr bwMode="auto">
            <a:xfrm>
              <a:off x="4584" y="2726"/>
              <a:ext cx="16" cy="18"/>
            </a:xfrm>
            <a:custGeom>
              <a:avLst/>
              <a:gdLst>
                <a:gd name="T0" fmla="*/ 0 w 16"/>
                <a:gd name="T1" fmla="*/ 0 h 18"/>
                <a:gd name="T2" fmla="*/ 16 w 16"/>
                <a:gd name="T3" fmla="*/ 0 h 18"/>
                <a:gd name="T4" fmla="*/ 16 w 16"/>
                <a:gd name="T5" fmla="*/ 18 h 18"/>
                <a:gd name="T6" fmla="*/ 0 w 16"/>
                <a:gd name="T7" fmla="*/ 0 h 18"/>
                <a:gd name="T8" fmla="*/ 0 w 16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8"/>
                <a:gd name="T17" fmla="*/ 16 w 1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8">
                  <a:moveTo>
                    <a:pt x="0" y="0"/>
                  </a:moveTo>
                  <a:lnTo>
                    <a:pt x="16" y="0"/>
                  </a:lnTo>
                  <a:lnTo>
                    <a:pt x="16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1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63" name="Freeform 528"/>
            <p:cNvSpPr>
              <a:spLocks/>
            </p:cNvSpPr>
            <p:nvPr/>
          </p:nvSpPr>
          <p:spPr bwMode="auto">
            <a:xfrm>
              <a:off x="4686" y="4010"/>
              <a:ext cx="77" cy="82"/>
            </a:xfrm>
            <a:custGeom>
              <a:avLst/>
              <a:gdLst>
                <a:gd name="T0" fmla="*/ 30 w 77"/>
                <a:gd name="T1" fmla="*/ 82 h 82"/>
                <a:gd name="T2" fmla="*/ 27 w 77"/>
                <a:gd name="T3" fmla="*/ 76 h 82"/>
                <a:gd name="T4" fmla="*/ 9 w 77"/>
                <a:gd name="T5" fmla="*/ 64 h 82"/>
                <a:gd name="T6" fmla="*/ 0 w 77"/>
                <a:gd name="T7" fmla="*/ 49 h 82"/>
                <a:gd name="T8" fmla="*/ 0 w 77"/>
                <a:gd name="T9" fmla="*/ 49 h 82"/>
                <a:gd name="T10" fmla="*/ 0 w 77"/>
                <a:gd name="T11" fmla="*/ 27 h 82"/>
                <a:gd name="T12" fmla="*/ 15 w 77"/>
                <a:gd name="T13" fmla="*/ 9 h 82"/>
                <a:gd name="T14" fmla="*/ 30 w 77"/>
                <a:gd name="T15" fmla="*/ 0 h 82"/>
                <a:gd name="T16" fmla="*/ 30 w 77"/>
                <a:gd name="T17" fmla="*/ 0 h 82"/>
                <a:gd name="T18" fmla="*/ 49 w 77"/>
                <a:gd name="T19" fmla="*/ 3 h 82"/>
                <a:gd name="T20" fmla="*/ 58 w 77"/>
                <a:gd name="T21" fmla="*/ 15 h 82"/>
                <a:gd name="T22" fmla="*/ 64 w 77"/>
                <a:gd name="T23" fmla="*/ 30 h 82"/>
                <a:gd name="T24" fmla="*/ 64 w 77"/>
                <a:gd name="T25" fmla="*/ 30 h 82"/>
                <a:gd name="T26" fmla="*/ 77 w 77"/>
                <a:gd name="T27" fmla="*/ 55 h 82"/>
                <a:gd name="T28" fmla="*/ 64 w 77"/>
                <a:gd name="T29" fmla="*/ 70 h 82"/>
                <a:gd name="T30" fmla="*/ 30 w 77"/>
                <a:gd name="T31" fmla="*/ 82 h 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82"/>
                <a:gd name="T50" fmla="*/ 77 w 77"/>
                <a:gd name="T51" fmla="*/ 82 h 8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82">
                  <a:moveTo>
                    <a:pt x="30" y="82"/>
                  </a:moveTo>
                  <a:lnTo>
                    <a:pt x="27" y="76"/>
                  </a:lnTo>
                  <a:lnTo>
                    <a:pt x="9" y="64"/>
                  </a:lnTo>
                  <a:lnTo>
                    <a:pt x="0" y="49"/>
                  </a:lnTo>
                  <a:lnTo>
                    <a:pt x="0" y="27"/>
                  </a:lnTo>
                  <a:lnTo>
                    <a:pt x="15" y="9"/>
                  </a:lnTo>
                  <a:lnTo>
                    <a:pt x="30" y="0"/>
                  </a:lnTo>
                  <a:lnTo>
                    <a:pt x="49" y="3"/>
                  </a:lnTo>
                  <a:lnTo>
                    <a:pt x="58" y="15"/>
                  </a:lnTo>
                  <a:lnTo>
                    <a:pt x="64" y="30"/>
                  </a:lnTo>
                  <a:lnTo>
                    <a:pt x="77" y="55"/>
                  </a:lnTo>
                  <a:lnTo>
                    <a:pt x="64" y="70"/>
                  </a:lnTo>
                  <a:lnTo>
                    <a:pt x="30" y="82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64" name="Freeform 529"/>
            <p:cNvSpPr>
              <a:spLocks/>
            </p:cNvSpPr>
            <p:nvPr/>
          </p:nvSpPr>
          <p:spPr bwMode="auto">
            <a:xfrm>
              <a:off x="4612" y="4053"/>
              <a:ext cx="77" cy="70"/>
            </a:xfrm>
            <a:custGeom>
              <a:avLst/>
              <a:gdLst>
                <a:gd name="T0" fmla="*/ 40 w 77"/>
                <a:gd name="T1" fmla="*/ 70 h 70"/>
                <a:gd name="T2" fmla="*/ 34 w 77"/>
                <a:gd name="T3" fmla="*/ 67 h 70"/>
                <a:gd name="T4" fmla="*/ 15 w 77"/>
                <a:gd name="T5" fmla="*/ 55 h 70"/>
                <a:gd name="T6" fmla="*/ 6 w 77"/>
                <a:gd name="T7" fmla="*/ 39 h 70"/>
                <a:gd name="T8" fmla="*/ 6 w 77"/>
                <a:gd name="T9" fmla="*/ 39 h 70"/>
                <a:gd name="T10" fmla="*/ 0 w 77"/>
                <a:gd name="T11" fmla="*/ 21 h 70"/>
                <a:gd name="T12" fmla="*/ 12 w 77"/>
                <a:gd name="T13" fmla="*/ 6 h 70"/>
                <a:gd name="T14" fmla="*/ 22 w 77"/>
                <a:gd name="T15" fmla="*/ 6 h 70"/>
                <a:gd name="T16" fmla="*/ 22 w 77"/>
                <a:gd name="T17" fmla="*/ 6 h 70"/>
                <a:gd name="T18" fmla="*/ 46 w 77"/>
                <a:gd name="T19" fmla="*/ 0 h 70"/>
                <a:gd name="T20" fmla="*/ 61 w 77"/>
                <a:gd name="T21" fmla="*/ 6 h 70"/>
                <a:gd name="T22" fmla="*/ 74 w 77"/>
                <a:gd name="T23" fmla="*/ 21 h 70"/>
                <a:gd name="T24" fmla="*/ 74 w 77"/>
                <a:gd name="T25" fmla="*/ 21 h 70"/>
                <a:gd name="T26" fmla="*/ 77 w 77"/>
                <a:gd name="T27" fmla="*/ 49 h 70"/>
                <a:gd name="T28" fmla="*/ 68 w 77"/>
                <a:gd name="T29" fmla="*/ 67 h 70"/>
                <a:gd name="T30" fmla="*/ 40 w 77"/>
                <a:gd name="T31" fmla="*/ 70 h 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70"/>
                <a:gd name="T50" fmla="*/ 77 w 77"/>
                <a:gd name="T51" fmla="*/ 70 h 7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70">
                  <a:moveTo>
                    <a:pt x="40" y="70"/>
                  </a:moveTo>
                  <a:lnTo>
                    <a:pt x="34" y="67"/>
                  </a:lnTo>
                  <a:lnTo>
                    <a:pt x="15" y="55"/>
                  </a:lnTo>
                  <a:lnTo>
                    <a:pt x="6" y="39"/>
                  </a:lnTo>
                  <a:lnTo>
                    <a:pt x="0" y="21"/>
                  </a:lnTo>
                  <a:lnTo>
                    <a:pt x="12" y="6"/>
                  </a:lnTo>
                  <a:lnTo>
                    <a:pt x="22" y="6"/>
                  </a:lnTo>
                  <a:lnTo>
                    <a:pt x="46" y="0"/>
                  </a:lnTo>
                  <a:lnTo>
                    <a:pt x="61" y="6"/>
                  </a:lnTo>
                  <a:lnTo>
                    <a:pt x="74" y="21"/>
                  </a:lnTo>
                  <a:lnTo>
                    <a:pt x="77" y="49"/>
                  </a:lnTo>
                  <a:lnTo>
                    <a:pt x="68" y="67"/>
                  </a:lnTo>
                  <a:lnTo>
                    <a:pt x="40" y="70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65" name="Freeform 530"/>
            <p:cNvSpPr>
              <a:spLocks/>
            </p:cNvSpPr>
            <p:nvPr/>
          </p:nvSpPr>
          <p:spPr bwMode="auto">
            <a:xfrm>
              <a:off x="4618" y="3825"/>
              <a:ext cx="212" cy="234"/>
            </a:xfrm>
            <a:custGeom>
              <a:avLst/>
              <a:gdLst>
                <a:gd name="T0" fmla="*/ 166 w 212"/>
                <a:gd name="T1" fmla="*/ 234 h 234"/>
                <a:gd name="T2" fmla="*/ 160 w 212"/>
                <a:gd name="T3" fmla="*/ 228 h 234"/>
                <a:gd name="T4" fmla="*/ 138 w 212"/>
                <a:gd name="T5" fmla="*/ 212 h 234"/>
                <a:gd name="T6" fmla="*/ 117 w 212"/>
                <a:gd name="T7" fmla="*/ 200 h 234"/>
                <a:gd name="T8" fmla="*/ 117 w 212"/>
                <a:gd name="T9" fmla="*/ 200 h 234"/>
                <a:gd name="T10" fmla="*/ 117 w 212"/>
                <a:gd name="T11" fmla="*/ 178 h 234"/>
                <a:gd name="T12" fmla="*/ 105 w 212"/>
                <a:gd name="T13" fmla="*/ 151 h 234"/>
                <a:gd name="T14" fmla="*/ 83 w 212"/>
                <a:gd name="T15" fmla="*/ 132 h 234"/>
                <a:gd name="T16" fmla="*/ 83 w 212"/>
                <a:gd name="T17" fmla="*/ 132 h 234"/>
                <a:gd name="T18" fmla="*/ 68 w 212"/>
                <a:gd name="T19" fmla="*/ 105 h 234"/>
                <a:gd name="T20" fmla="*/ 40 w 212"/>
                <a:gd name="T21" fmla="*/ 68 h 234"/>
                <a:gd name="T22" fmla="*/ 16 w 212"/>
                <a:gd name="T23" fmla="*/ 34 h 234"/>
                <a:gd name="T24" fmla="*/ 16 w 212"/>
                <a:gd name="T25" fmla="*/ 34 h 234"/>
                <a:gd name="T26" fmla="*/ 0 w 212"/>
                <a:gd name="T27" fmla="*/ 13 h 234"/>
                <a:gd name="T28" fmla="*/ 6 w 212"/>
                <a:gd name="T29" fmla="*/ 0 h 234"/>
                <a:gd name="T30" fmla="*/ 16 w 212"/>
                <a:gd name="T31" fmla="*/ 16 h 234"/>
                <a:gd name="T32" fmla="*/ 16 w 212"/>
                <a:gd name="T33" fmla="*/ 16 h 234"/>
                <a:gd name="T34" fmla="*/ 49 w 212"/>
                <a:gd name="T35" fmla="*/ 40 h 234"/>
                <a:gd name="T36" fmla="*/ 83 w 212"/>
                <a:gd name="T37" fmla="*/ 68 h 234"/>
                <a:gd name="T38" fmla="*/ 117 w 212"/>
                <a:gd name="T39" fmla="*/ 99 h 234"/>
                <a:gd name="T40" fmla="*/ 117 w 212"/>
                <a:gd name="T41" fmla="*/ 99 h 234"/>
                <a:gd name="T42" fmla="*/ 154 w 212"/>
                <a:gd name="T43" fmla="*/ 111 h 234"/>
                <a:gd name="T44" fmla="*/ 188 w 212"/>
                <a:gd name="T45" fmla="*/ 126 h 234"/>
                <a:gd name="T46" fmla="*/ 200 w 212"/>
                <a:gd name="T47" fmla="*/ 151 h 234"/>
                <a:gd name="T48" fmla="*/ 200 w 212"/>
                <a:gd name="T49" fmla="*/ 151 h 234"/>
                <a:gd name="T50" fmla="*/ 212 w 212"/>
                <a:gd name="T51" fmla="*/ 178 h 234"/>
                <a:gd name="T52" fmla="*/ 212 w 212"/>
                <a:gd name="T53" fmla="*/ 206 h 234"/>
                <a:gd name="T54" fmla="*/ 166 w 212"/>
                <a:gd name="T55" fmla="*/ 234 h 23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2"/>
                <a:gd name="T85" fmla="*/ 0 h 234"/>
                <a:gd name="T86" fmla="*/ 212 w 212"/>
                <a:gd name="T87" fmla="*/ 234 h 23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2" h="234">
                  <a:moveTo>
                    <a:pt x="166" y="234"/>
                  </a:moveTo>
                  <a:lnTo>
                    <a:pt x="160" y="228"/>
                  </a:lnTo>
                  <a:lnTo>
                    <a:pt x="138" y="212"/>
                  </a:lnTo>
                  <a:lnTo>
                    <a:pt x="117" y="200"/>
                  </a:lnTo>
                  <a:lnTo>
                    <a:pt x="117" y="178"/>
                  </a:lnTo>
                  <a:lnTo>
                    <a:pt x="105" y="151"/>
                  </a:lnTo>
                  <a:lnTo>
                    <a:pt x="83" y="132"/>
                  </a:lnTo>
                  <a:lnTo>
                    <a:pt x="68" y="105"/>
                  </a:lnTo>
                  <a:lnTo>
                    <a:pt x="40" y="68"/>
                  </a:lnTo>
                  <a:lnTo>
                    <a:pt x="16" y="34"/>
                  </a:lnTo>
                  <a:lnTo>
                    <a:pt x="0" y="13"/>
                  </a:lnTo>
                  <a:lnTo>
                    <a:pt x="6" y="0"/>
                  </a:lnTo>
                  <a:lnTo>
                    <a:pt x="16" y="16"/>
                  </a:lnTo>
                  <a:lnTo>
                    <a:pt x="49" y="40"/>
                  </a:lnTo>
                  <a:lnTo>
                    <a:pt x="83" y="68"/>
                  </a:lnTo>
                  <a:lnTo>
                    <a:pt x="117" y="99"/>
                  </a:lnTo>
                  <a:lnTo>
                    <a:pt x="154" y="111"/>
                  </a:lnTo>
                  <a:lnTo>
                    <a:pt x="188" y="126"/>
                  </a:lnTo>
                  <a:lnTo>
                    <a:pt x="200" y="151"/>
                  </a:lnTo>
                  <a:lnTo>
                    <a:pt x="212" y="178"/>
                  </a:lnTo>
                  <a:lnTo>
                    <a:pt x="212" y="206"/>
                  </a:lnTo>
                  <a:lnTo>
                    <a:pt x="166" y="234"/>
                  </a:lnTo>
                  <a:close/>
                </a:path>
              </a:pathLst>
            </a:custGeom>
            <a:solidFill>
              <a:srgbClr val="915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66" name="Freeform 531"/>
            <p:cNvSpPr>
              <a:spLocks/>
            </p:cNvSpPr>
            <p:nvPr/>
          </p:nvSpPr>
          <p:spPr bwMode="auto">
            <a:xfrm>
              <a:off x="4640" y="3847"/>
              <a:ext cx="184" cy="193"/>
            </a:xfrm>
            <a:custGeom>
              <a:avLst/>
              <a:gdLst>
                <a:gd name="T0" fmla="*/ 12 w 184"/>
                <a:gd name="T1" fmla="*/ 27 h 193"/>
                <a:gd name="T2" fmla="*/ 0 w 184"/>
                <a:gd name="T3" fmla="*/ 12 h 193"/>
                <a:gd name="T4" fmla="*/ 0 w 184"/>
                <a:gd name="T5" fmla="*/ 0 h 193"/>
                <a:gd name="T6" fmla="*/ 12 w 184"/>
                <a:gd name="T7" fmla="*/ 12 h 193"/>
                <a:gd name="T8" fmla="*/ 12 w 184"/>
                <a:gd name="T9" fmla="*/ 12 h 193"/>
                <a:gd name="T10" fmla="*/ 46 w 184"/>
                <a:gd name="T11" fmla="*/ 34 h 193"/>
                <a:gd name="T12" fmla="*/ 76 w 184"/>
                <a:gd name="T13" fmla="*/ 55 h 193"/>
                <a:gd name="T14" fmla="*/ 110 w 184"/>
                <a:gd name="T15" fmla="*/ 77 h 193"/>
                <a:gd name="T16" fmla="*/ 110 w 184"/>
                <a:gd name="T17" fmla="*/ 77 h 193"/>
                <a:gd name="T18" fmla="*/ 138 w 184"/>
                <a:gd name="T19" fmla="*/ 95 h 193"/>
                <a:gd name="T20" fmla="*/ 166 w 184"/>
                <a:gd name="T21" fmla="*/ 110 h 193"/>
                <a:gd name="T22" fmla="*/ 178 w 184"/>
                <a:gd name="T23" fmla="*/ 129 h 193"/>
                <a:gd name="T24" fmla="*/ 178 w 184"/>
                <a:gd name="T25" fmla="*/ 129 h 193"/>
                <a:gd name="T26" fmla="*/ 184 w 184"/>
                <a:gd name="T27" fmla="*/ 150 h 193"/>
                <a:gd name="T28" fmla="*/ 184 w 184"/>
                <a:gd name="T29" fmla="*/ 178 h 193"/>
                <a:gd name="T30" fmla="*/ 144 w 184"/>
                <a:gd name="T31" fmla="*/ 193 h 193"/>
                <a:gd name="T32" fmla="*/ 144 w 184"/>
                <a:gd name="T33" fmla="*/ 193 h 193"/>
                <a:gd name="T34" fmla="*/ 138 w 184"/>
                <a:gd name="T35" fmla="*/ 190 h 193"/>
                <a:gd name="T36" fmla="*/ 123 w 184"/>
                <a:gd name="T37" fmla="*/ 184 h 193"/>
                <a:gd name="T38" fmla="*/ 110 w 184"/>
                <a:gd name="T39" fmla="*/ 178 h 193"/>
                <a:gd name="T40" fmla="*/ 110 w 184"/>
                <a:gd name="T41" fmla="*/ 178 h 193"/>
                <a:gd name="T42" fmla="*/ 104 w 184"/>
                <a:gd name="T43" fmla="*/ 156 h 193"/>
                <a:gd name="T44" fmla="*/ 95 w 184"/>
                <a:gd name="T45" fmla="*/ 135 h 193"/>
                <a:gd name="T46" fmla="*/ 76 w 184"/>
                <a:gd name="T47" fmla="*/ 110 h 193"/>
                <a:gd name="T48" fmla="*/ 76 w 184"/>
                <a:gd name="T49" fmla="*/ 110 h 193"/>
                <a:gd name="T50" fmla="*/ 55 w 184"/>
                <a:gd name="T51" fmla="*/ 89 h 193"/>
                <a:gd name="T52" fmla="*/ 33 w 184"/>
                <a:gd name="T53" fmla="*/ 55 h 193"/>
                <a:gd name="T54" fmla="*/ 12 w 184"/>
                <a:gd name="T55" fmla="*/ 27 h 1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84"/>
                <a:gd name="T85" fmla="*/ 0 h 193"/>
                <a:gd name="T86" fmla="*/ 184 w 184"/>
                <a:gd name="T87" fmla="*/ 193 h 1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84" h="193">
                  <a:moveTo>
                    <a:pt x="12" y="27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46" y="34"/>
                  </a:lnTo>
                  <a:lnTo>
                    <a:pt x="76" y="55"/>
                  </a:lnTo>
                  <a:lnTo>
                    <a:pt x="110" y="77"/>
                  </a:lnTo>
                  <a:lnTo>
                    <a:pt x="138" y="95"/>
                  </a:lnTo>
                  <a:lnTo>
                    <a:pt x="166" y="110"/>
                  </a:lnTo>
                  <a:lnTo>
                    <a:pt x="178" y="129"/>
                  </a:lnTo>
                  <a:lnTo>
                    <a:pt x="184" y="150"/>
                  </a:lnTo>
                  <a:lnTo>
                    <a:pt x="184" y="178"/>
                  </a:lnTo>
                  <a:lnTo>
                    <a:pt x="144" y="193"/>
                  </a:lnTo>
                  <a:lnTo>
                    <a:pt x="138" y="190"/>
                  </a:lnTo>
                  <a:lnTo>
                    <a:pt x="123" y="184"/>
                  </a:lnTo>
                  <a:lnTo>
                    <a:pt x="110" y="178"/>
                  </a:lnTo>
                  <a:lnTo>
                    <a:pt x="104" y="156"/>
                  </a:lnTo>
                  <a:lnTo>
                    <a:pt x="95" y="135"/>
                  </a:lnTo>
                  <a:lnTo>
                    <a:pt x="76" y="110"/>
                  </a:lnTo>
                  <a:lnTo>
                    <a:pt x="55" y="89"/>
                  </a:lnTo>
                  <a:lnTo>
                    <a:pt x="33" y="55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9A6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67" name="Freeform 532"/>
            <p:cNvSpPr>
              <a:spLocks/>
            </p:cNvSpPr>
            <p:nvPr/>
          </p:nvSpPr>
          <p:spPr bwMode="auto">
            <a:xfrm>
              <a:off x="4661" y="3868"/>
              <a:ext cx="163" cy="172"/>
            </a:xfrm>
            <a:custGeom>
              <a:avLst/>
              <a:gdLst>
                <a:gd name="T0" fmla="*/ 6 w 163"/>
                <a:gd name="T1" fmla="*/ 25 h 172"/>
                <a:gd name="T2" fmla="*/ 0 w 163"/>
                <a:gd name="T3" fmla="*/ 6 h 172"/>
                <a:gd name="T4" fmla="*/ 6 w 163"/>
                <a:gd name="T5" fmla="*/ 0 h 172"/>
                <a:gd name="T6" fmla="*/ 25 w 163"/>
                <a:gd name="T7" fmla="*/ 6 h 172"/>
                <a:gd name="T8" fmla="*/ 25 w 163"/>
                <a:gd name="T9" fmla="*/ 6 h 172"/>
                <a:gd name="T10" fmla="*/ 40 w 163"/>
                <a:gd name="T11" fmla="*/ 28 h 172"/>
                <a:gd name="T12" fmla="*/ 62 w 163"/>
                <a:gd name="T13" fmla="*/ 52 h 172"/>
                <a:gd name="T14" fmla="*/ 89 w 163"/>
                <a:gd name="T15" fmla="*/ 74 h 172"/>
                <a:gd name="T16" fmla="*/ 89 w 163"/>
                <a:gd name="T17" fmla="*/ 74 h 172"/>
                <a:gd name="T18" fmla="*/ 117 w 163"/>
                <a:gd name="T19" fmla="*/ 83 h 172"/>
                <a:gd name="T20" fmla="*/ 138 w 163"/>
                <a:gd name="T21" fmla="*/ 95 h 172"/>
                <a:gd name="T22" fmla="*/ 157 w 163"/>
                <a:gd name="T23" fmla="*/ 108 h 172"/>
                <a:gd name="T24" fmla="*/ 157 w 163"/>
                <a:gd name="T25" fmla="*/ 108 h 172"/>
                <a:gd name="T26" fmla="*/ 163 w 163"/>
                <a:gd name="T27" fmla="*/ 129 h 172"/>
                <a:gd name="T28" fmla="*/ 157 w 163"/>
                <a:gd name="T29" fmla="*/ 151 h 172"/>
                <a:gd name="T30" fmla="*/ 123 w 163"/>
                <a:gd name="T31" fmla="*/ 172 h 172"/>
                <a:gd name="T32" fmla="*/ 123 w 163"/>
                <a:gd name="T33" fmla="*/ 172 h 172"/>
                <a:gd name="T34" fmla="*/ 117 w 163"/>
                <a:gd name="T35" fmla="*/ 169 h 172"/>
                <a:gd name="T36" fmla="*/ 108 w 163"/>
                <a:gd name="T37" fmla="*/ 157 h 172"/>
                <a:gd name="T38" fmla="*/ 89 w 163"/>
                <a:gd name="T39" fmla="*/ 142 h 172"/>
                <a:gd name="T40" fmla="*/ 89 w 163"/>
                <a:gd name="T41" fmla="*/ 142 h 172"/>
                <a:gd name="T42" fmla="*/ 89 w 163"/>
                <a:gd name="T43" fmla="*/ 129 h 172"/>
                <a:gd name="T44" fmla="*/ 80 w 163"/>
                <a:gd name="T45" fmla="*/ 114 h 172"/>
                <a:gd name="T46" fmla="*/ 74 w 163"/>
                <a:gd name="T47" fmla="*/ 89 h 172"/>
                <a:gd name="T48" fmla="*/ 74 w 163"/>
                <a:gd name="T49" fmla="*/ 89 h 172"/>
                <a:gd name="T50" fmla="*/ 52 w 163"/>
                <a:gd name="T51" fmla="*/ 74 h 172"/>
                <a:gd name="T52" fmla="*/ 28 w 163"/>
                <a:gd name="T53" fmla="*/ 46 h 172"/>
                <a:gd name="T54" fmla="*/ 6 w 163"/>
                <a:gd name="T55" fmla="*/ 25 h 17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3"/>
                <a:gd name="T85" fmla="*/ 0 h 172"/>
                <a:gd name="T86" fmla="*/ 163 w 163"/>
                <a:gd name="T87" fmla="*/ 172 h 17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3" h="172">
                  <a:moveTo>
                    <a:pt x="6" y="25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25" y="6"/>
                  </a:lnTo>
                  <a:lnTo>
                    <a:pt x="40" y="28"/>
                  </a:lnTo>
                  <a:lnTo>
                    <a:pt x="62" y="52"/>
                  </a:lnTo>
                  <a:lnTo>
                    <a:pt x="89" y="74"/>
                  </a:lnTo>
                  <a:lnTo>
                    <a:pt x="117" y="83"/>
                  </a:lnTo>
                  <a:lnTo>
                    <a:pt x="138" y="95"/>
                  </a:lnTo>
                  <a:lnTo>
                    <a:pt x="157" y="108"/>
                  </a:lnTo>
                  <a:lnTo>
                    <a:pt x="163" y="129"/>
                  </a:lnTo>
                  <a:lnTo>
                    <a:pt x="157" y="151"/>
                  </a:lnTo>
                  <a:lnTo>
                    <a:pt x="123" y="172"/>
                  </a:lnTo>
                  <a:lnTo>
                    <a:pt x="117" y="169"/>
                  </a:lnTo>
                  <a:lnTo>
                    <a:pt x="108" y="157"/>
                  </a:lnTo>
                  <a:lnTo>
                    <a:pt x="89" y="142"/>
                  </a:lnTo>
                  <a:lnTo>
                    <a:pt x="89" y="129"/>
                  </a:lnTo>
                  <a:lnTo>
                    <a:pt x="80" y="114"/>
                  </a:lnTo>
                  <a:lnTo>
                    <a:pt x="74" y="89"/>
                  </a:lnTo>
                  <a:lnTo>
                    <a:pt x="52" y="74"/>
                  </a:lnTo>
                  <a:lnTo>
                    <a:pt x="28" y="46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A36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68" name="Freeform 533"/>
            <p:cNvSpPr>
              <a:spLocks/>
            </p:cNvSpPr>
            <p:nvPr/>
          </p:nvSpPr>
          <p:spPr bwMode="auto">
            <a:xfrm>
              <a:off x="4680" y="3887"/>
              <a:ext cx="138" cy="138"/>
            </a:xfrm>
            <a:custGeom>
              <a:avLst/>
              <a:gdLst>
                <a:gd name="T0" fmla="*/ 6 w 138"/>
                <a:gd name="T1" fmla="*/ 21 h 138"/>
                <a:gd name="T2" fmla="*/ 0 w 138"/>
                <a:gd name="T3" fmla="*/ 9 h 138"/>
                <a:gd name="T4" fmla="*/ 6 w 138"/>
                <a:gd name="T5" fmla="*/ 0 h 138"/>
                <a:gd name="T6" fmla="*/ 21 w 138"/>
                <a:gd name="T7" fmla="*/ 6 h 138"/>
                <a:gd name="T8" fmla="*/ 21 w 138"/>
                <a:gd name="T9" fmla="*/ 6 h 138"/>
                <a:gd name="T10" fmla="*/ 36 w 138"/>
                <a:gd name="T11" fmla="*/ 21 h 138"/>
                <a:gd name="T12" fmla="*/ 55 w 138"/>
                <a:gd name="T13" fmla="*/ 43 h 138"/>
                <a:gd name="T14" fmla="*/ 70 w 138"/>
                <a:gd name="T15" fmla="*/ 55 h 138"/>
                <a:gd name="T16" fmla="*/ 70 w 138"/>
                <a:gd name="T17" fmla="*/ 55 h 138"/>
                <a:gd name="T18" fmla="*/ 98 w 138"/>
                <a:gd name="T19" fmla="*/ 64 h 138"/>
                <a:gd name="T20" fmla="*/ 119 w 138"/>
                <a:gd name="T21" fmla="*/ 76 h 138"/>
                <a:gd name="T22" fmla="*/ 138 w 138"/>
                <a:gd name="T23" fmla="*/ 89 h 138"/>
                <a:gd name="T24" fmla="*/ 138 w 138"/>
                <a:gd name="T25" fmla="*/ 89 h 138"/>
                <a:gd name="T26" fmla="*/ 138 w 138"/>
                <a:gd name="T27" fmla="*/ 110 h 138"/>
                <a:gd name="T28" fmla="*/ 132 w 138"/>
                <a:gd name="T29" fmla="*/ 126 h 138"/>
                <a:gd name="T30" fmla="*/ 104 w 138"/>
                <a:gd name="T31" fmla="*/ 138 h 138"/>
                <a:gd name="T32" fmla="*/ 104 w 138"/>
                <a:gd name="T33" fmla="*/ 138 h 138"/>
                <a:gd name="T34" fmla="*/ 98 w 138"/>
                <a:gd name="T35" fmla="*/ 132 h 138"/>
                <a:gd name="T36" fmla="*/ 92 w 138"/>
                <a:gd name="T37" fmla="*/ 132 h 138"/>
                <a:gd name="T38" fmla="*/ 89 w 138"/>
                <a:gd name="T39" fmla="*/ 123 h 138"/>
                <a:gd name="T40" fmla="*/ 89 w 138"/>
                <a:gd name="T41" fmla="*/ 123 h 138"/>
                <a:gd name="T42" fmla="*/ 76 w 138"/>
                <a:gd name="T43" fmla="*/ 110 h 138"/>
                <a:gd name="T44" fmla="*/ 70 w 138"/>
                <a:gd name="T45" fmla="*/ 98 h 138"/>
                <a:gd name="T46" fmla="*/ 55 w 138"/>
                <a:gd name="T47" fmla="*/ 89 h 138"/>
                <a:gd name="T48" fmla="*/ 55 w 138"/>
                <a:gd name="T49" fmla="*/ 89 h 138"/>
                <a:gd name="T50" fmla="*/ 43 w 138"/>
                <a:gd name="T51" fmla="*/ 64 h 138"/>
                <a:gd name="T52" fmla="*/ 27 w 138"/>
                <a:gd name="T53" fmla="*/ 43 h 138"/>
                <a:gd name="T54" fmla="*/ 6 w 138"/>
                <a:gd name="T55" fmla="*/ 21 h 13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8"/>
                <a:gd name="T85" fmla="*/ 0 h 138"/>
                <a:gd name="T86" fmla="*/ 138 w 138"/>
                <a:gd name="T87" fmla="*/ 138 h 13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8" h="138">
                  <a:moveTo>
                    <a:pt x="6" y="21"/>
                  </a:moveTo>
                  <a:lnTo>
                    <a:pt x="0" y="9"/>
                  </a:lnTo>
                  <a:lnTo>
                    <a:pt x="6" y="0"/>
                  </a:lnTo>
                  <a:lnTo>
                    <a:pt x="21" y="6"/>
                  </a:lnTo>
                  <a:lnTo>
                    <a:pt x="36" y="21"/>
                  </a:lnTo>
                  <a:lnTo>
                    <a:pt x="55" y="43"/>
                  </a:lnTo>
                  <a:lnTo>
                    <a:pt x="70" y="55"/>
                  </a:lnTo>
                  <a:lnTo>
                    <a:pt x="98" y="64"/>
                  </a:lnTo>
                  <a:lnTo>
                    <a:pt x="119" y="76"/>
                  </a:lnTo>
                  <a:lnTo>
                    <a:pt x="138" y="89"/>
                  </a:lnTo>
                  <a:lnTo>
                    <a:pt x="138" y="110"/>
                  </a:lnTo>
                  <a:lnTo>
                    <a:pt x="132" y="126"/>
                  </a:lnTo>
                  <a:lnTo>
                    <a:pt x="104" y="138"/>
                  </a:lnTo>
                  <a:lnTo>
                    <a:pt x="98" y="132"/>
                  </a:lnTo>
                  <a:lnTo>
                    <a:pt x="92" y="132"/>
                  </a:lnTo>
                  <a:lnTo>
                    <a:pt x="89" y="123"/>
                  </a:lnTo>
                  <a:lnTo>
                    <a:pt x="76" y="110"/>
                  </a:lnTo>
                  <a:lnTo>
                    <a:pt x="70" y="98"/>
                  </a:lnTo>
                  <a:lnTo>
                    <a:pt x="55" y="89"/>
                  </a:lnTo>
                  <a:lnTo>
                    <a:pt x="43" y="64"/>
                  </a:lnTo>
                  <a:lnTo>
                    <a:pt x="27" y="43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AC6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69" name="Freeform 534"/>
            <p:cNvSpPr>
              <a:spLocks/>
            </p:cNvSpPr>
            <p:nvPr/>
          </p:nvSpPr>
          <p:spPr bwMode="auto">
            <a:xfrm>
              <a:off x="4701" y="3908"/>
              <a:ext cx="111" cy="117"/>
            </a:xfrm>
            <a:custGeom>
              <a:avLst/>
              <a:gdLst>
                <a:gd name="T0" fmla="*/ 0 w 111"/>
                <a:gd name="T1" fmla="*/ 16 h 117"/>
                <a:gd name="T2" fmla="*/ 0 w 111"/>
                <a:gd name="T3" fmla="*/ 6 h 117"/>
                <a:gd name="T4" fmla="*/ 6 w 111"/>
                <a:gd name="T5" fmla="*/ 0 h 117"/>
                <a:gd name="T6" fmla="*/ 15 w 111"/>
                <a:gd name="T7" fmla="*/ 0 h 117"/>
                <a:gd name="T8" fmla="*/ 15 w 111"/>
                <a:gd name="T9" fmla="*/ 0 h 117"/>
                <a:gd name="T10" fmla="*/ 28 w 111"/>
                <a:gd name="T11" fmla="*/ 16 h 117"/>
                <a:gd name="T12" fmla="*/ 43 w 111"/>
                <a:gd name="T13" fmla="*/ 34 h 117"/>
                <a:gd name="T14" fmla="*/ 68 w 111"/>
                <a:gd name="T15" fmla="*/ 49 h 117"/>
                <a:gd name="T16" fmla="*/ 68 w 111"/>
                <a:gd name="T17" fmla="*/ 49 h 117"/>
                <a:gd name="T18" fmla="*/ 83 w 111"/>
                <a:gd name="T19" fmla="*/ 55 h 117"/>
                <a:gd name="T20" fmla="*/ 95 w 111"/>
                <a:gd name="T21" fmla="*/ 68 h 117"/>
                <a:gd name="T22" fmla="*/ 98 w 111"/>
                <a:gd name="T23" fmla="*/ 83 h 117"/>
                <a:gd name="T24" fmla="*/ 98 w 111"/>
                <a:gd name="T25" fmla="*/ 83 h 117"/>
                <a:gd name="T26" fmla="*/ 111 w 111"/>
                <a:gd name="T27" fmla="*/ 89 h 117"/>
                <a:gd name="T28" fmla="*/ 111 w 111"/>
                <a:gd name="T29" fmla="*/ 102 h 117"/>
                <a:gd name="T30" fmla="*/ 83 w 111"/>
                <a:gd name="T31" fmla="*/ 117 h 117"/>
                <a:gd name="T32" fmla="*/ 83 w 111"/>
                <a:gd name="T33" fmla="*/ 117 h 117"/>
                <a:gd name="T34" fmla="*/ 83 w 111"/>
                <a:gd name="T35" fmla="*/ 111 h 117"/>
                <a:gd name="T36" fmla="*/ 71 w 111"/>
                <a:gd name="T37" fmla="*/ 105 h 117"/>
                <a:gd name="T38" fmla="*/ 68 w 111"/>
                <a:gd name="T39" fmla="*/ 102 h 117"/>
                <a:gd name="T40" fmla="*/ 68 w 111"/>
                <a:gd name="T41" fmla="*/ 102 h 117"/>
                <a:gd name="T42" fmla="*/ 62 w 111"/>
                <a:gd name="T43" fmla="*/ 89 h 117"/>
                <a:gd name="T44" fmla="*/ 55 w 111"/>
                <a:gd name="T45" fmla="*/ 77 h 117"/>
                <a:gd name="T46" fmla="*/ 49 w 111"/>
                <a:gd name="T47" fmla="*/ 68 h 117"/>
                <a:gd name="T48" fmla="*/ 49 w 111"/>
                <a:gd name="T49" fmla="*/ 68 h 117"/>
                <a:gd name="T50" fmla="*/ 40 w 111"/>
                <a:gd name="T51" fmla="*/ 49 h 117"/>
                <a:gd name="T52" fmla="*/ 22 w 111"/>
                <a:gd name="T53" fmla="*/ 34 h 117"/>
                <a:gd name="T54" fmla="*/ 0 w 111"/>
                <a:gd name="T55" fmla="*/ 16 h 11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11"/>
                <a:gd name="T85" fmla="*/ 0 h 117"/>
                <a:gd name="T86" fmla="*/ 111 w 111"/>
                <a:gd name="T87" fmla="*/ 117 h 11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11" h="117">
                  <a:moveTo>
                    <a:pt x="0" y="1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5" y="0"/>
                  </a:lnTo>
                  <a:lnTo>
                    <a:pt x="28" y="16"/>
                  </a:lnTo>
                  <a:lnTo>
                    <a:pt x="43" y="34"/>
                  </a:lnTo>
                  <a:lnTo>
                    <a:pt x="68" y="49"/>
                  </a:lnTo>
                  <a:lnTo>
                    <a:pt x="83" y="55"/>
                  </a:lnTo>
                  <a:lnTo>
                    <a:pt x="95" y="68"/>
                  </a:lnTo>
                  <a:lnTo>
                    <a:pt x="98" y="83"/>
                  </a:lnTo>
                  <a:lnTo>
                    <a:pt x="111" y="89"/>
                  </a:lnTo>
                  <a:lnTo>
                    <a:pt x="111" y="102"/>
                  </a:lnTo>
                  <a:lnTo>
                    <a:pt x="83" y="117"/>
                  </a:lnTo>
                  <a:lnTo>
                    <a:pt x="83" y="111"/>
                  </a:lnTo>
                  <a:lnTo>
                    <a:pt x="71" y="105"/>
                  </a:lnTo>
                  <a:lnTo>
                    <a:pt x="68" y="102"/>
                  </a:lnTo>
                  <a:lnTo>
                    <a:pt x="62" y="89"/>
                  </a:lnTo>
                  <a:lnTo>
                    <a:pt x="55" y="77"/>
                  </a:lnTo>
                  <a:lnTo>
                    <a:pt x="49" y="68"/>
                  </a:lnTo>
                  <a:lnTo>
                    <a:pt x="40" y="49"/>
                  </a:lnTo>
                  <a:lnTo>
                    <a:pt x="22" y="34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B5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70" name="Freeform 535"/>
            <p:cNvSpPr>
              <a:spLocks/>
            </p:cNvSpPr>
            <p:nvPr/>
          </p:nvSpPr>
          <p:spPr bwMode="auto">
            <a:xfrm>
              <a:off x="4723" y="3930"/>
              <a:ext cx="89" cy="80"/>
            </a:xfrm>
            <a:custGeom>
              <a:avLst/>
              <a:gdLst>
                <a:gd name="T0" fmla="*/ 12 w 89"/>
                <a:gd name="T1" fmla="*/ 12 h 80"/>
                <a:gd name="T2" fmla="*/ 0 w 89"/>
                <a:gd name="T3" fmla="*/ 6 h 80"/>
                <a:gd name="T4" fmla="*/ 6 w 89"/>
                <a:gd name="T5" fmla="*/ 0 h 80"/>
                <a:gd name="T6" fmla="*/ 12 w 89"/>
                <a:gd name="T7" fmla="*/ 12 h 80"/>
                <a:gd name="T8" fmla="*/ 12 w 89"/>
                <a:gd name="T9" fmla="*/ 12 h 80"/>
                <a:gd name="T10" fmla="*/ 21 w 89"/>
                <a:gd name="T11" fmla="*/ 18 h 80"/>
                <a:gd name="T12" fmla="*/ 33 w 89"/>
                <a:gd name="T13" fmla="*/ 21 h 80"/>
                <a:gd name="T14" fmla="*/ 46 w 89"/>
                <a:gd name="T15" fmla="*/ 27 h 80"/>
                <a:gd name="T16" fmla="*/ 46 w 89"/>
                <a:gd name="T17" fmla="*/ 27 h 80"/>
                <a:gd name="T18" fmla="*/ 61 w 89"/>
                <a:gd name="T19" fmla="*/ 40 h 80"/>
                <a:gd name="T20" fmla="*/ 73 w 89"/>
                <a:gd name="T21" fmla="*/ 52 h 80"/>
                <a:gd name="T22" fmla="*/ 76 w 89"/>
                <a:gd name="T23" fmla="*/ 61 h 80"/>
                <a:gd name="T24" fmla="*/ 76 w 89"/>
                <a:gd name="T25" fmla="*/ 61 h 80"/>
                <a:gd name="T26" fmla="*/ 83 w 89"/>
                <a:gd name="T27" fmla="*/ 67 h 80"/>
                <a:gd name="T28" fmla="*/ 89 w 89"/>
                <a:gd name="T29" fmla="*/ 73 h 80"/>
                <a:gd name="T30" fmla="*/ 76 w 89"/>
                <a:gd name="T31" fmla="*/ 80 h 80"/>
                <a:gd name="T32" fmla="*/ 76 w 89"/>
                <a:gd name="T33" fmla="*/ 80 h 80"/>
                <a:gd name="T34" fmla="*/ 73 w 89"/>
                <a:gd name="T35" fmla="*/ 80 h 80"/>
                <a:gd name="T36" fmla="*/ 61 w 89"/>
                <a:gd name="T37" fmla="*/ 80 h 80"/>
                <a:gd name="T38" fmla="*/ 46 w 89"/>
                <a:gd name="T39" fmla="*/ 80 h 80"/>
                <a:gd name="T40" fmla="*/ 46 w 89"/>
                <a:gd name="T41" fmla="*/ 80 h 80"/>
                <a:gd name="T42" fmla="*/ 46 w 89"/>
                <a:gd name="T43" fmla="*/ 67 h 80"/>
                <a:gd name="T44" fmla="*/ 40 w 89"/>
                <a:gd name="T45" fmla="*/ 55 h 80"/>
                <a:gd name="T46" fmla="*/ 27 w 89"/>
                <a:gd name="T47" fmla="*/ 46 h 80"/>
                <a:gd name="T48" fmla="*/ 27 w 89"/>
                <a:gd name="T49" fmla="*/ 46 h 80"/>
                <a:gd name="T50" fmla="*/ 27 w 89"/>
                <a:gd name="T51" fmla="*/ 40 h 80"/>
                <a:gd name="T52" fmla="*/ 18 w 89"/>
                <a:gd name="T53" fmla="*/ 21 h 80"/>
                <a:gd name="T54" fmla="*/ 12 w 89"/>
                <a:gd name="T55" fmla="*/ 12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9"/>
                <a:gd name="T85" fmla="*/ 0 h 80"/>
                <a:gd name="T86" fmla="*/ 89 w 89"/>
                <a:gd name="T87" fmla="*/ 80 h 8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9" h="80">
                  <a:moveTo>
                    <a:pt x="12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12"/>
                  </a:lnTo>
                  <a:lnTo>
                    <a:pt x="21" y="18"/>
                  </a:lnTo>
                  <a:lnTo>
                    <a:pt x="33" y="21"/>
                  </a:lnTo>
                  <a:lnTo>
                    <a:pt x="46" y="27"/>
                  </a:lnTo>
                  <a:lnTo>
                    <a:pt x="61" y="40"/>
                  </a:lnTo>
                  <a:lnTo>
                    <a:pt x="73" y="52"/>
                  </a:lnTo>
                  <a:lnTo>
                    <a:pt x="76" y="61"/>
                  </a:lnTo>
                  <a:lnTo>
                    <a:pt x="83" y="67"/>
                  </a:lnTo>
                  <a:lnTo>
                    <a:pt x="89" y="73"/>
                  </a:lnTo>
                  <a:lnTo>
                    <a:pt x="76" y="80"/>
                  </a:lnTo>
                  <a:lnTo>
                    <a:pt x="73" y="80"/>
                  </a:lnTo>
                  <a:lnTo>
                    <a:pt x="61" y="80"/>
                  </a:lnTo>
                  <a:lnTo>
                    <a:pt x="46" y="80"/>
                  </a:lnTo>
                  <a:lnTo>
                    <a:pt x="46" y="67"/>
                  </a:lnTo>
                  <a:lnTo>
                    <a:pt x="40" y="55"/>
                  </a:lnTo>
                  <a:lnTo>
                    <a:pt x="27" y="46"/>
                  </a:lnTo>
                  <a:lnTo>
                    <a:pt x="27" y="40"/>
                  </a:lnTo>
                  <a:lnTo>
                    <a:pt x="18" y="21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BD7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71" name="Freeform 536"/>
            <p:cNvSpPr>
              <a:spLocks/>
            </p:cNvSpPr>
            <p:nvPr/>
          </p:nvSpPr>
          <p:spPr bwMode="auto">
            <a:xfrm>
              <a:off x="4744" y="3951"/>
              <a:ext cx="62" cy="59"/>
            </a:xfrm>
            <a:custGeom>
              <a:avLst/>
              <a:gdLst>
                <a:gd name="T0" fmla="*/ 55 w 62"/>
                <a:gd name="T1" fmla="*/ 59 h 59"/>
                <a:gd name="T2" fmla="*/ 52 w 62"/>
                <a:gd name="T3" fmla="*/ 59 h 59"/>
                <a:gd name="T4" fmla="*/ 46 w 62"/>
                <a:gd name="T5" fmla="*/ 59 h 59"/>
                <a:gd name="T6" fmla="*/ 40 w 62"/>
                <a:gd name="T7" fmla="*/ 59 h 59"/>
                <a:gd name="T8" fmla="*/ 40 w 62"/>
                <a:gd name="T9" fmla="*/ 59 h 59"/>
                <a:gd name="T10" fmla="*/ 34 w 62"/>
                <a:gd name="T11" fmla="*/ 46 h 59"/>
                <a:gd name="T12" fmla="*/ 28 w 62"/>
                <a:gd name="T13" fmla="*/ 40 h 59"/>
                <a:gd name="T14" fmla="*/ 25 w 62"/>
                <a:gd name="T15" fmla="*/ 40 h 59"/>
                <a:gd name="T16" fmla="*/ 25 w 62"/>
                <a:gd name="T17" fmla="*/ 40 h 59"/>
                <a:gd name="T18" fmla="*/ 19 w 62"/>
                <a:gd name="T19" fmla="*/ 31 h 59"/>
                <a:gd name="T20" fmla="*/ 12 w 62"/>
                <a:gd name="T21" fmla="*/ 19 h 59"/>
                <a:gd name="T22" fmla="*/ 6 w 62"/>
                <a:gd name="T23" fmla="*/ 6 h 59"/>
                <a:gd name="T24" fmla="*/ 6 w 62"/>
                <a:gd name="T25" fmla="*/ 6 h 59"/>
                <a:gd name="T26" fmla="*/ 0 w 62"/>
                <a:gd name="T27" fmla="*/ 0 h 59"/>
                <a:gd name="T28" fmla="*/ 0 w 62"/>
                <a:gd name="T29" fmla="*/ 0 h 59"/>
                <a:gd name="T30" fmla="*/ 6 w 62"/>
                <a:gd name="T31" fmla="*/ 6 h 59"/>
                <a:gd name="T32" fmla="*/ 6 w 62"/>
                <a:gd name="T33" fmla="*/ 6 h 59"/>
                <a:gd name="T34" fmla="*/ 12 w 62"/>
                <a:gd name="T35" fmla="*/ 12 h 59"/>
                <a:gd name="T36" fmla="*/ 25 w 62"/>
                <a:gd name="T37" fmla="*/ 19 h 59"/>
                <a:gd name="T38" fmla="*/ 40 w 62"/>
                <a:gd name="T39" fmla="*/ 25 h 59"/>
                <a:gd name="T40" fmla="*/ 40 w 62"/>
                <a:gd name="T41" fmla="*/ 25 h 59"/>
                <a:gd name="T42" fmla="*/ 46 w 62"/>
                <a:gd name="T43" fmla="*/ 25 h 59"/>
                <a:gd name="T44" fmla="*/ 52 w 62"/>
                <a:gd name="T45" fmla="*/ 31 h 59"/>
                <a:gd name="T46" fmla="*/ 55 w 62"/>
                <a:gd name="T47" fmla="*/ 40 h 59"/>
                <a:gd name="T48" fmla="*/ 55 w 62"/>
                <a:gd name="T49" fmla="*/ 40 h 59"/>
                <a:gd name="T50" fmla="*/ 62 w 62"/>
                <a:gd name="T51" fmla="*/ 40 h 59"/>
                <a:gd name="T52" fmla="*/ 62 w 62"/>
                <a:gd name="T53" fmla="*/ 52 h 59"/>
                <a:gd name="T54" fmla="*/ 55 w 62"/>
                <a:gd name="T55" fmla="*/ 59 h 5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"/>
                <a:gd name="T85" fmla="*/ 0 h 59"/>
                <a:gd name="T86" fmla="*/ 62 w 62"/>
                <a:gd name="T87" fmla="*/ 59 h 5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" h="59">
                  <a:moveTo>
                    <a:pt x="55" y="59"/>
                  </a:moveTo>
                  <a:lnTo>
                    <a:pt x="52" y="59"/>
                  </a:lnTo>
                  <a:lnTo>
                    <a:pt x="46" y="59"/>
                  </a:lnTo>
                  <a:lnTo>
                    <a:pt x="40" y="59"/>
                  </a:lnTo>
                  <a:lnTo>
                    <a:pt x="34" y="46"/>
                  </a:lnTo>
                  <a:lnTo>
                    <a:pt x="28" y="40"/>
                  </a:lnTo>
                  <a:lnTo>
                    <a:pt x="25" y="40"/>
                  </a:lnTo>
                  <a:lnTo>
                    <a:pt x="19" y="31"/>
                  </a:lnTo>
                  <a:lnTo>
                    <a:pt x="12" y="19"/>
                  </a:lnTo>
                  <a:lnTo>
                    <a:pt x="6" y="6"/>
                  </a:lnTo>
                  <a:lnTo>
                    <a:pt x="0" y="0"/>
                  </a:lnTo>
                  <a:lnTo>
                    <a:pt x="6" y="6"/>
                  </a:lnTo>
                  <a:lnTo>
                    <a:pt x="12" y="12"/>
                  </a:lnTo>
                  <a:lnTo>
                    <a:pt x="25" y="19"/>
                  </a:lnTo>
                  <a:lnTo>
                    <a:pt x="40" y="25"/>
                  </a:lnTo>
                  <a:lnTo>
                    <a:pt x="46" y="25"/>
                  </a:lnTo>
                  <a:lnTo>
                    <a:pt x="52" y="31"/>
                  </a:lnTo>
                  <a:lnTo>
                    <a:pt x="55" y="40"/>
                  </a:lnTo>
                  <a:lnTo>
                    <a:pt x="62" y="40"/>
                  </a:lnTo>
                  <a:lnTo>
                    <a:pt x="62" y="52"/>
                  </a:lnTo>
                  <a:lnTo>
                    <a:pt x="55" y="59"/>
                  </a:lnTo>
                  <a:close/>
                </a:path>
              </a:pathLst>
            </a:custGeom>
            <a:solidFill>
              <a:srgbClr val="C68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72" name="Freeform 537"/>
            <p:cNvSpPr>
              <a:spLocks/>
            </p:cNvSpPr>
            <p:nvPr/>
          </p:nvSpPr>
          <p:spPr bwMode="auto">
            <a:xfrm>
              <a:off x="4695" y="4025"/>
              <a:ext cx="61" cy="49"/>
            </a:xfrm>
            <a:custGeom>
              <a:avLst/>
              <a:gdLst>
                <a:gd name="T0" fmla="*/ 6 w 61"/>
                <a:gd name="T1" fmla="*/ 34 h 49"/>
                <a:gd name="T2" fmla="*/ 0 w 61"/>
                <a:gd name="T3" fmla="*/ 12 h 49"/>
                <a:gd name="T4" fmla="*/ 6 w 61"/>
                <a:gd name="T5" fmla="*/ 0 h 49"/>
                <a:gd name="T6" fmla="*/ 21 w 61"/>
                <a:gd name="T7" fmla="*/ 0 h 49"/>
                <a:gd name="T8" fmla="*/ 21 w 61"/>
                <a:gd name="T9" fmla="*/ 0 h 49"/>
                <a:gd name="T10" fmla="*/ 40 w 61"/>
                <a:gd name="T11" fmla="*/ 0 h 49"/>
                <a:gd name="T12" fmla="*/ 49 w 61"/>
                <a:gd name="T13" fmla="*/ 0 h 49"/>
                <a:gd name="T14" fmla="*/ 55 w 61"/>
                <a:gd name="T15" fmla="*/ 15 h 49"/>
                <a:gd name="T16" fmla="*/ 55 w 61"/>
                <a:gd name="T17" fmla="*/ 15 h 49"/>
                <a:gd name="T18" fmla="*/ 61 w 61"/>
                <a:gd name="T19" fmla="*/ 34 h 49"/>
                <a:gd name="T20" fmla="*/ 49 w 61"/>
                <a:gd name="T21" fmla="*/ 49 h 49"/>
                <a:gd name="T22" fmla="*/ 21 w 61"/>
                <a:gd name="T23" fmla="*/ 49 h 49"/>
                <a:gd name="T24" fmla="*/ 21 w 61"/>
                <a:gd name="T25" fmla="*/ 49 h 49"/>
                <a:gd name="T26" fmla="*/ 18 w 61"/>
                <a:gd name="T27" fmla="*/ 49 h 49"/>
                <a:gd name="T28" fmla="*/ 12 w 61"/>
                <a:gd name="T29" fmla="*/ 43 h 49"/>
                <a:gd name="T30" fmla="*/ 6 w 61"/>
                <a:gd name="T31" fmla="*/ 34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1"/>
                <a:gd name="T49" fmla="*/ 0 h 49"/>
                <a:gd name="T50" fmla="*/ 61 w 61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1" h="49">
                  <a:moveTo>
                    <a:pt x="6" y="34"/>
                  </a:moveTo>
                  <a:lnTo>
                    <a:pt x="0" y="12"/>
                  </a:lnTo>
                  <a:lnTo>
                    <a:pt x="6" y="0"/>
                  </a:lnTo>
                  <a:lnTo>
                    <a:pt x="21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5" y="15"/>
                  </a:lnTo>
                  <a:lnTo>
                    <a:pt x="61" y="34"/>
                  </a:lnTo>
                  <a:lnTo>
                    <a:pt x="49" y="49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2" y="43"/>
                  </a:lnTo>
                  <a:lnTo>
                    <a:pt x="6" y="34"/>
                  </a:lnTo>
                  <a:close/>
                </a:path>
              </a:pathLst>
            </a:custGeom>
            <a:solidFill>
              <a:srgbClr val="9E6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73" name="Freeform 538"/>
            <p:cNvSpPr>
              <a:spLocks/>
            </p:cNvSpPr>
            <p:nvPr/>
          </p:nvSpPr>
          <p:spPr bwMode="auto">
            <a:xfrm>
              <a:off x="4701" y="4025"/>
              <a:ext cx="49" cy="49"/>
            </a:xfrm>
            <a:custGeom>
              <a:avLst/>
              <a:gdLst>
                <a:gd name="T0" fmla="*/ 0 w 49"/>
                <a:gd name="T1" fmla="*/ 34 h 49"/>
                <a:gd name="T2" fmla="*/ 0 w 49"/>
                <a:gd name="T3" fmla="*/ 15 h 49"/>
                <a:gd name="T4" fmla="*/ 6 w 49"/>
                <a:gd name="T5" fmla="*/ 0 h 49"/>
                <a:gd name="T6" fmla="*/ 15 w 49"/>
                <a:gd name="T7" fmla="*/ 0 h 49"/>
                <a:gd name="T8" fmla="*/ 15 w 49"/>
                <a:gd name="T9" fmla="*/ 0 h 49"/>
                <a:gd name="T10" fmla="*/ 28 w 49"/>
                <a:gd name="T11" fmla="*/ 0 h 49"/>
                <a:gd name="T12" fmla="*/ 40 w 49"/>
                <a:gd name="T13" fmla="*/ 6 h 49"/>
                <a:gd name="T14" fmla="*/ 49 w 49"/>
                <a:gd name="T15" fmla="*/ 15 h 49"/>
                <a:gd name="T16" fmla="*/ 49 w 49"/>
                <a:gd name="T17" fmla="*/ 15 h 49"/>
                <a:gd name="T18" fmla="*/ 49 w 49"/>
                <a:gd name="T19" fmla="*/ 28 h 49"/>
                <a:gd name="T20" fmla="*/ 40 w 49"/>
                <a:gd name="T21" fmla="*/ 43 h 49"/>
                <a:gd name="T22" fmla="*/ 15 w 49"/>
                <a:gd name="T23" fmla="*/ 49 h 49"/>
                <a:gd name="T24" fmla="*/ 15 w 49"/>
                <a:gd name="T25" fmla="*/ 49 h 49"/>
                <a:gd name="T26" fmla="*/ 15 w 49"/>
                <a:gd name="T27" fmla="*/ 43 h 49"/>
                <a:gd name="T28" fmla="*/ 6 w 49"/>
                <a:gd name="T29" fmla="*/ 40 h 49"/>
                <a:gd name="T30" fmla="*/ 0 w 49"/>
                <a:gd name="T31" fmla="*/ 34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49"/>
                <a:gd name="T50" fmla="*/ 49 w 49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49">
                  <a:moveTo>
                    <a:pt x="0" y="34"/>
                  </a:moveTo>
                  <a:lnTo>
                    <a:pt x="0" y="15"/>
                  </a:lnTo>
                  <a:lnTo>
                    <a:pt x="6" y="0"/>
                  </a:lnTo>
                  <a:lnTo>
                    <a:pt x="15" y="0"/>
                  </a:lnTo>
                  <a:lnTo>
                    <a:pt x="28" y="0"/>
                  </a:lnTo>
                  <a:lnTo>
                    <a:pt x="40" y="6"/>
                  </a:lnTo>
                  <a:lnTo>
                    <a:pt x="49" y="15"/>
                  </a:lnTo>
                  <a:lnTo>
                    <a:pt x="49" y="28"/>
                  </a:lnTo>
                  <a:lnTo>
                    <a:pt x="40" y="43"/>
                  </a:lnTo>
                  <a:lnTo>
                    <a:pt x="15" y="49"/>
                  </a:lnTo>
                  <a:lnTo>
                    <a:pt x="15" y="43"/>
                  </a:lnTo>
                  <a:lnTo>
                    <a:pt x="6" y="4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AC6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74" name="Freeform 539"/>
            <p:cNvSpPr>
              <a:spLocks/>
            </p:cNvSpPr>
            <p:nvPr/>
          </p:nvSpPr>
          <p:spPr bwMode="auto">
            <a:xfrm>
              <a:off x="4701" y="4025"/>
              <a:ext cx="40" cy="34"/>
            </a:xfrm>
            <a:custGeom>
              <a:avLst/>
              <a:gdLst>
                <a:gd name="T0" fmla="*/ 0 w 40"/>
                <a:gd name="T1" fmla="*/ 15 h 34"/>
                <a:gd name="T2" fmla="*/ 6 w 40"/>
                <a:gd name="T3" fmla="*/ 12 h 34"/>
                <a:gd name="T4" fmla="*/ 12 w 40"/>
                <a:gd name="T5" fmla="*/ 6 h 34"/>
                <a:gd name="T6" fmla="*/ 15 w 40"/>
                <a:gd name="T7" fmla="*/ 0 h 34"/>
                <a:gd name="T8" fmla="*/ 15 w 40"/>
                <a:gd name="T9" fmla="*/ 0 h 34"/>
                <a:gd name="T10" fmla="*/ 28 w 40"/>
                <a:gd name="T11" fmla="*/ 0 h 34"/>
                <a:gd name="T12" fmla="*/ 34 w 40"/>
                <a:gd name="T13" fmla="*/ 6 h 34"/>
                <a:gd name="T14" fmla="*/ 34 w 40"/>
                <a:gd name="T15" fmla="*/ 15 h 34"/>
                <a:gd name="T16" fmla="*/ 34 w 40"/>
                <a:gd name="T17" fmla="*/ 15 h 34"/>
                <a:gd name="T18" fmla="*/ 40 w 40"/>
                <a:gd name="T19" fmla="*/ 28 h 34"/>
                <a:gd name="T20" fmla="*/ 34 w 40"/>
                <a:gd name="T21" fmla="*/ 34 h 34"/>
                <a:gd name="T22" fmla="*/ 15 w 40"/>
                <a:gd name="T23" fmla="*/ 34 h 34"/>
                <a:gd name="T24" fmla="*/ 15 w 40"/>
                <a:gd name="T25" fmla="*/ 34 h 34"/>
                <a:gd name="T26" fmla="*/ 15 w 40"/>
                <a:gd name="T27" fmla="*/ 34 h 34"/>
                <a:gd name="T28" fmla="*/ 12 w 40"/>
                <a:gd name="T29" fmla="*/ 28 h 34"/>
                <a:gd name="T30" fmla="*/ 0 w 40"/>
                <a:gd name="T31" fmla="*/ 15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0"/>
                <a:gd name="T49" fmla="*/ 0 h 34"/>
                <a:gd name="T50" fmla="*/ 40 w 40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0" h="34">
                  <a:moveTo>
                    <a:pt x="0" y="15"/>
                  </a:moveTo>
                  <a:lnTo>
                    <a:pt x="6" y="12"/>
                  </a:lnTo>
                  <a:lnTo>
                    <a:pt x="12" y="6"/>
                  </a:lnTo>
                  <a:lnTo>
                    <a:pt x="15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4" y="15"/>
                  </a:lnTo>
                  <a:lnTo>
                    <a:pt x="40" y="28"/>
                  </a:lnTo>
                  <a:lnTo>
                    <a:pt x="34" y="34"/>
                  </a:lnTo>
                  <a:lnTo>
                    <a:pt x="15" y="34"/>
                  </a:lnTo>
                  <a:lnTo>
                    <a:pt x="12" y="2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B97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75" name="Freeform 540"/>
            <p:cNvSpPr>
              <a:spLocks/>
            </p:cNvSpPr>
            <p:nvPr/>
          </p:nvSpPr>
          <p:spPr bwMode="auto">
            <a:xfrm>
              <a:off x="4716" y="4025"/>
              <a:ext cx="19" cy="34"/>
            </a:xfrm>
            <a:custGeom>
              <a:avLst/>
              <a:gdLst>
                <a:gd name="T0" fmla="*/ 0 w 19"/>
                <a:gd name="T1" fmla="*/ 34 h 34"/>
                <a:gd name="T2" fmla="*/ 0 w 19"/>
                <a:gd name="T3" fmla="*/ 28 h 34"/>
                <a:gd name="T4" fmla="*/ 0 w 19"/>
                <a:gd name="T5" fmla="*/ 21 h 34"/>
                <a:gd name="T6" fmla="*/ 0 w 19"/>
                <a:gd name="T7" fmla="*/ 15 h 34"/>
                <a:gd name="T8" fmla="*/ 0 w 19"/>
                <a:gd name="T9" fmla="*/ 15 h 34"/>
                <a:gd name="T10" fmla="*/ 0 w 19"/>
                <a:gd name="T11" fmla="*/ 12 h 34"/>
                <a:gd name="T12" fmla="*/ 0 w 19"/>
                <a:gd name="T13" fmla="*/ 6 h 34"/>
                <a:gd name="T14" fmla="*/ 0 w 19"/>
                <a:gd name="T15" fmla="*/ 0 h 34"/>
                <a:gd name="T16" fmla="*/ 0 w 19"/>
                <a:gd name="T17" fmla="*/ 0 h 34"/>
                <a:gd name="T18" fmla="*/ 13 w 19"/>
                <a:gd name="T19" fmla="*/ 6 h 34"/>
                <a:gd name="T20" fmla="*/ 19 w 19"/>
                <a:gd name="T21" fmla="*/ 12 h 34"/>
                <a:gd name="T22" fmla="*/ 19 w 19"/>
                <a:gd name="T23" fmla="*/ 15 h 34"/>
                <a:gd name="T24" fmla="*/ 19 w 19"/>
                <a:gd name="T25" fmla="*/ 15 h 34"/>
                <a:gd name="T26" fmla="*/ 19 w 19"/>
                <a:gd name="T27" fmla="*/ 21 h 34"/>
                <a:gd name="T28" fmla="*/ 19 w 19"/>
                <a:gd name="T29" fmla="*/ 28 h 34"/>
                <a:gd name="T30" fmla="*/ 0 w 19"/>
                <a:gd name="T31" fmla="*/ 34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34"/>
                <a:gd name="T50" fmla="*/ 19 w 19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34">
                  <a:moveTo>
                    <a:pt x="0" y="34"/>
                  </a:moveTo>
                  <a:lnTo>
                    <a:pt x="0" y="28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13" y="6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19" y="21"/>
                  </a:lnTo>
                  <a:lnTo>
                    <a:pt x="19" y="28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C68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76" name="Freeform 541"/>
            <p:cNvSpPr>
              <a:spLocks/>
            </p:cNvSpPr>
            <p:nvPr/>
          </p:nvSpPr>
          <p:spPr bwMode="auto">
            <a:xfrm>
              <a:off x="4618" y="4059"/>
              <a:ext cx="68" cy="49"/>
            </a:xfrm>
            <a:custGeom>
              <a:avLst/>
              <a:gdLst>
                <a:gd name="T0" fmla="*/ 16 w 68"/>
                <a:gd name="T1" fmla="*/ 0 h 49"/>
                <a:gd name="T2" fmla="*/ 40 w 68"/>
                <a:gd name="T3" fmla="*/ 0 h 49"/>
                <a:gd name="T4" fmla="*/ 55 w 68"/>
                <a:gd name="T5" fmla="*/ 6 h 49"/>
                <a:gd name="T6" fmla="*/ 68 w 68"/>
                <a:gd name="T7" fmla="*/ 15 h 49"/>
                <a:gd name="T8" fmla="*/ 68 w 68"/>
                <a:gd name="T9" fmla="*/ 15 h 49"/>
                <a:gd name="T10" fmla="*/ 68 w 68"/>
                <a:gd name="T11" fmla="*/ 37 h 49"/>
                <a:gd name="T12" fmla="*/ 55 w 68"/>
                <a:gd name="T13" fmla="*/ 49 h 49"/>
                <a:gd name="T14" fmla="*/ 34 w 68"/>
                <a:gd name="T15" fmla="*/ 49 h 49"/>
                <a:gd name="T16" fmla="*/ 34 w 68"/>
                <a:gd name="T17" fmla="*/ 49 h 49"/>
                <a:gd name="T18" fmla="*/ 28 w 68"/>
                <a:gd name="T19" fmla="*/ 49 h 49"/>
                <a:gd name="T20" fmla="*/ 9 w 68"/>
                <a:gd name="T21" fmla="*/ 43 h 49"/>
                <a:gd name="T22" fmla="*/ 0 w 68"/>
                <a:gd name="T23" fmla="*/ 33 h 49"/>
                <a:gd name="T24" fmla="*/ 0 w 68"/>
                <a:gd name="T25" fmla="*/ 33 h 49"/>
                <a:gd name="T26" fmla="*/ 0 w 68"/>
                <a:gd name="T27" fmla="*/ 15 h 49"/>
                <a:gd name="T28" fmla="*/ 6 w 68"/>
                <a:gd name="T29" fmla="*/ 0 h 49"/>
                <a:gd name="T30" fmla="*/ 16 w 68"/>
                <a:gd name="T31" fmla="*/ 0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8"/>
                <a:gd name="T49" fmla="*/ 0 h 49"/>
                <a:gd name="T50" fmla="*/ 68 w 68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8" h="49">
                  <a:moveTo>
                    <a:pt x="16" y="0"/>
                  </a:moveTo>
                  <a:lnTo>
                    <a:pt x="40" y="0"/>
                  </a:lnTo>
                  <a:lnTo>
                    <a:pt x="55" y="6"/>
                  </a:lnTo>
                  <a:lnTo>
                    <a:pt x="68" y="15"/>
                  </a:lnTo>
                  <a:lnTo>
                    <a:pt x="68" y="37"/>
                  </a:lnTo>
                  <a:lnTo>
                    <a:pt x="55" y="49"/>
                  </a:lnTo>
                  <a:lnTo>
                    <a:pt x="34" y="49"/>
                  </a:lnTo>
                  <a:lnTo>
                    <a:pt x="28" y="49"/>
                  </a:lnTo>
                  <a:lnTo>
                    <a:pt x="9" y="43"/>
                  </a:lnTo>
                  <a:lnTo>
                    <a:pt x="0" y="33"/>
                  </a:lnTo>
                  <a:lnTo>
                    <a:pt x="0" y="15"/>
                  </a:lnTo>
                  <a:lnTo>
                    <a:pt x="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E6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77" name="Freeform 542"/>
            <p:cNvSpPr>
              <a:spLocks/>
            </p:cNvSpPr>
            <p:nvPr/>
          </p:nvSpPr>
          <p:spPr bwMode="auto">
            <a:xfrm>
              <a:off x="4618" y="4059"/>
              <a:ext cx="55" cy="49"/>
            </a:xfrm>
            <a:custGeom>
              <a:avLst/>
              <a:gdLst>
                <a:gd name="T0" fmla="*/ 16 w 55"/>
                <a:gd name="T1" fmla="*/ 0 h 49"/>
                <a:gd name="T2" fmla="*/ 34 w 55"/>
                <a:gd name="T3" fmla="*/ 0 h 49"/>
                <a:gd name="T4" fmla="*/ 43 w 55"/>
                <a:gd name="T5" fmla="*/ 6 h 49"/>
                <a:gd name="T6" fmla="*/ 49 w 55"/>
                <a:gd name="T7" fmla="*/ 15 h 49"/>
                <a:gd name="T8" fmla="*/ 49 w 55"/>
                <a:gd name="T9" fmla="*/ 15 h 49"/>
                <a:gd name="T10" fmla="*/ 55 w 55"/>
                <a:gd name="T11" fmla="*/ 33 h 49"/>
                <a:gd name="T12" fmla="*/ 49 w 55"/>
                <a:gd name="T13" fmla="*/ 43 h 49"/>
                <a:gd name="T14" fmla="*/ 34 w 55"/>
                <a:gd name="T15" fmla="*/ 49 h 49"/>
                <a:gd name="T16" fmla="*/ 34 w 55"/>
                <a:gd name="T17" fmla="*/ 49 h 49"/>
                <a:gd name="T18" fmla="*/ 28 w 55"/>
                <a:gd name="T19" fmla="*/ 43 h 49"/>
                <a:gd name="T20" fmla="*/ 16 w 55"/>
                <a:gd name="T21" fmla="*/ 37 h 49"/>
                <a:gd name="T22" fmla="*/ 0 w 55"/>
                <a:gd name="T23" fmla="*/ 33 h 49"/>
                <a:gd name="T24" fmla="*/ 0 w 55"/>
                <a:gd name="T25" fmla="*/ 33 h 49"/>
                <a:gd name="T26" fmla="*/ 6 w 55"/>
                <a:gd name="T27" fmla="*/ 15 h 49"/>
                <a:gd name="T28" fmla="*/ 9 w 55"/>
                <a:gd name="T29" fmla="*/ 6 h 49"/>
                <a:gd name="T30" fmla="*/ 16 w 55"/>
                <a:gd name="T31" fmla="*/ 0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5"/>
                <a:gd name="T49" fmla="*/ 0 h 49"/>
                <a:gd name="T50" fmla="*/ 55 w 55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5" h="49">
                  <a:moveTo>
                    <a:pt x="16" y="0"/>
                  </a:moveTo>
                  <a:lnTo>
                    <a:pt x="34" y="0"/>
                  </a:lnTo>
                  <a:lnTo>
                    <a:pt x="43" y="6"/>
                  </a:lnTo>
                  <a:lnTo>
                    <a:pt x="49" y="15"/>
                  </a:lnTo>
                  <a:lnTo>
                    <a:pt x="55" y="33"/>
                  </a:lnTo>
                  <a:lnTo>
                    <a:pt x="49" y="43"/>
                  </a:lnTo>
                  <a:lnTo>
                    <a:pt x="34" y="49"/>
                  </a:lnTo>
                  <a:lnTo>
                    <a:pt x="28" y="43"/>
                  </a:lnTo>
                  <a:lnTo>
                    <a:pt x="16" y="37"/>
                  </a:lnTo>
                  <a:lnTo>
                    <a:pt x="0" y="33"/>
                  </a:lnTo>
                  <a:lnTo>
                    <a:pt x="6" y="15"/>
                  </a:lnTo>
                  <a:lnTo>
                    <a:pt x="9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AC6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78" name="Freeform 543"/>
            <p:cNvSpPr>
              <a:spLocks/>
            </p:cNvSpPr>
            <p:nvPr/>
          </p:nvSpPr>
          <p:spPr bwMode="auto">
            <a:xfrm>
              <a:off x="4634" y="4059"/>
              <a:ext cx="33" cy="33"/>
            </a:xfrm>
            <a:custGeom>
              <a:avLst/>
              <a:gdLst>
                <a:gd name="T0" fmla="*/ 18 w 33"/>
                <a:gd name="T1" fmla="*/ 0 h 33"/>
                <a:gd name="T2" fmla="*/ 24 w 33"/>
                <a:gd name="T3" fmla="*/ 6 h 33"/>
                <a:gd name="T4" fmla="*/ 27 w 33"/>
                <a:gd name="T5" fmla="*/ 6 h 33"/>
                <a:gd name="T6" fmla="*/ 33 w 33"/>
                <a:gd name="T7" fmla="*/ 15 h 33"/>
                <a:gd name="T8" fmla="*/ 33 w 33"/>
                <a:gd name="T9" fmla="*/ 15 h 33"/>
                <a:gd name="T10" fmla="*/ 33 w 33"/>
                <a:gd name="T11" fmla="*/ 27 h 33"/>
                <a:gd name="T12" fmla="*/ 27 w 33"/>
                <a:gd name="T13" fmla="*/ 33 h 33"/>
                <a:gd name="T14" fmla="*/ 18 w 33"/>
                <a:gd name="T15" fmla="*/ 33 h 33"/>
                <a:gd name="T16" fmla="*/ 18 w 33"/>
                <a:gd name="T17" fmla="*/ 33 h 33"/>
                <a:gd name="T18" fmla="*/ 12 w 33"/>
                <a:gd name="T19" fmla="*/ 33 h 33"/>
                <a:gd name="T20" fmla="*/ 6 w 33"/>
                <a:gd name="T21" fmla="*/ 33 h 33"/>
                <a:gd name="T22" fmla="*/ 0 w 33"/>
                <a:gd name="T23" fmla="*/ 33 h 33"/>
                <a:gd name="T24" fmla="*/ 0 w 33"/>
                <a:gd name="T25" fmla="*/ 33 h 33"/>
                <a:gd name="T26" fmla="*/ 0 w 33"/>
                <a:gd name="T27" fmla="*/ 15 h 33"/>
                <a:gd name="T28" fmla="*/ 6 w 33"/>
                <a:gd name="T29" fmla="*/ 6 h 33"/>
                <a:gd name="T30" fmla="*/ 18 w 33"/>
                <a:gd name="T31" fmla="*/ 0 h 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3"/>
                <a:gd name="T49" fmla="*/ 0 h 33"/>
                <a:gd name="T50" fmla="*/ 33 w 33"/>
                <a:gd name="T51" fmla="*/ 33 h 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3" h="33">
                  <a:moveTo>
                    <a:pt x="18" y="0"/>
                  </a:moveTo>
                  <a:lnTo>
                    <a:pt x="24" y="6"/>
                  </a:lnTo>
                  <a:lnTo>
                    <a:pt x="27" y="6"/>
                  </a:lnTo>
                  <a:lnTo>
                    <a:pt x="33" y="15"/>
                  </a:lnTo>
                  <a:lnTo>
                    <a:pt x="33" y="27"/>
                  </a:lnTo>
                  <a:lnTo>
                    <a:pt x="27" y="33"/>
                  </a:lnTo>
                  <a:lnTo>
                    <a:pt x="18" y="33"/>
                  </a:lnTo>
                  <a:lnTo>
                    <a:pt x="12" y="33"/>
                  </a:lnTo>
                  <a:lnTo>
                    <a:pt x="6" y="33"/>
                  </a:lnTo>
                  <a:lnTo>
                    <a:pt x="0" y="33"/>
                  </a:lnTo>
                  <a:lnTo>
                    <a:pt x="0" y="15"/>
                  </a:lnTo>
                  <a:lnTo>
                    <a:pt x="6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B97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79" name="Freeform 544"/>
            <p:cNvSpPr>
              <a:spLocks/>
            </p:cNvSpPr>
            <p:nvPr/>
          </p:nvSpPr>
          <p:spPr bwMode="auto">
            <a:xfrm>
              <a:off x="4634" y="4068"/>
              <a:ext cx="33" cy="24"/>
            </a:xfrm>
            <a:custGeom>
              <a:avLst/>
              <a:gdLst>
                <a:gd name="T0" fmla="*/ 18 w 33"/>
                <a:gd name="T1" fmla="*/ 24 h 24"/>
                <a:gd name="T2" fmla="*/ 18 w 33"/>
                <a:gd name="T3" fmla="*/ 18 h 24"/>
                <a:gd name="T4" fmla="*/ 12 w 33"/>
                <a:gd name="T5" fmla="*/ 12 h 24"/>
                <a:gd name="T6" fmla="*/ 0 w 33"/>
                <a:gd name="T7" fmla="*/ 6 h 24"/>
                <a:gd name="T8" fmla="*/ 0 w 33"/>
                <a:gd name="T9" fmla="*/ 6 h 24"/>
                <a:gd name="T10" fmla="*/ 6 w 33"/>
                <a:gd name="T11" fmla="*/ 0 h 24"/>
                <a:gd name="T12" fmla="*/ 12 w 33"/>
                <a:gd name="T13" fmla="*/ 0 h 24"/>
                <a:gd name="T14" fmla="*/ 18 w 33"/>
                <a:gd name="T15" fmla="*/ 6 h 24"/>
                <a:gd name="T16" fmla="*/ 18 w 33"/>
                <a:gd name="T17" fmla="*/ 6 h 24"/>
                <a:gd name="T18" fmla="*/ 24 w 33"/>
                <a:gd name="T19" fmla="*/ 0 h 24"/>
                <a:gd name="T20" fmla="*/ 27 w 33"/>
                <a:gd name="T21" fmla="*/ 0 h 24"/>
                <a:gd name="T22" fmla="*/ 33 w 33"/>
                <a:gd name="T23" fmla="*/ 6 h 24"/>
                <a:gd name="T24" fmla="*/ 33 w 33"/>
                <a:gd name="T25" fmla="*/ 6 h 24"/>
                <a:gd name="T26" fmla="*/ 27 w 33"/>
                <a:gd name="T27" fmla="*/ 12 h 24"/>
                <a:gd name="T28" fmla="*/ 27 w 33"/>
                <a:gd name="T29" fmla="*/ 18 h 24"/>
                <a:gd name="T30" fmla="*/ 18 w 33"/>
                <a:gd name="T31" fmla="*/ 24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3"/>
                <a:gd name="T49" fmla="*/ 0 h 24"/>
                <a:gd name="T50" fmla="*/ 33 w 33"/>
                <a:gd name="T51" fmla="*/ 24 h 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3" h="24">
                  <a:moveTo>
                    <a:pt x="18" y="24"/>
                  </a:moveTo>
                  <a:lnTo>
                    <a:pt x="18" y="18"/>
                  </a:lnTo>
                  <a:lnTo>
                    <a:pt x="12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3" y="6"/>
                  </a:lnTo>
                  <a:lnTo>
                    <a:pt x="27" y="12"/>
                  </a:lnTo>
                  <a:lnTo>
                    <a:pt x="27" y="18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C68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80" name="Freeform 545"/>
            <p:cNvSpPr>
              <a:spLocks/>
            </p:cNvSpPr>
            <p:nvPr/>
          </p:nvSpPr>
          <p:spPr bwMode="auto">
            <a:xfrm>
              <a:off x="4701" y="4074"/>
              <a:ext cx="151" cy="166"/>
            </a:xfrm>
            <a:custGeom>
              <a:avLst/>
              <a:gdLst>
                <a:gd name="T0" fmla="*/ 151 w 151"/>
                <a:gd name="T1" fmla="*/ 101 h 166"/>
                <a:gd name="T2" fmla="*/ 144 w 151"/>
                <a:gd name="T3" fmla="*/ 83 h 166"/>
                <a:gd name="T4" fmla="*/ 123 w 151"/>
                <a:gd name="T5" fmla="*/ 49 h 166"/>
                <a:gd name="T6" fmla="*/ 98 w 151"/>
                <a:gd name="T7" fmla="*/ 18 h 166"/>
                <a:gd name="T8" fmla="*/ 83 w 151"/>
                <a:gd name="T9" fmla="*/ 0 h 166"/>
                <a:gd name="T10" fmla="*/ 83 w 151"/>
                <a:gd name="T11" fmla="*/ 0 h 166"/>
                <a:gd name="T12" fmla="*/ 83 w 151"/>
                <a:gd name="T13" fmla="*/ 12 h 166"/>
                <a:gd name="T14" fmla="*/ 95 w 151"/>
                <a:gd name="T15" fmla="*/ 34 h 166"/>
                <a:gd name="T16" fmla="*/ 117 w 151"/>
                <a:gd name="T17" fmla="*/ 68 h 166"/>
                <a:gd name="T18" fmla="*/ 117 w 151"/>
                <a:gd name="T19" fmla="*/ 68 h 166"/>
                <a:gd name="T20" fmla="*/ 132 w 151"/>
                <a:gd name="T21" fmla="*/ 95 h 166"/>
                <a:gd name="T22" fmla="*/ 138 w 151"/>
                <a:gd name="T23" fmla="*/ 117 h 166"/>
                <a:gd name="T24" fmla="*/ 132 w 151"/>
                <a:gd name="T25" fmla="*/ 135 h 166"/>
                <a:gd name="T26" fmla="*/ 132 w 151"/>
                <a:gd name="T27" fmla="*/ 135 h 166"/>
                <a:gd name="T28" fmla="*/ 132 w 151"/>
                <a:gd name="T29" fmla="*/ 157 h 166"/>
                <a:gd name="T30" fmla="*/ 105 w 151"/>
                <a:gd name="T31" fmla="*/ 157 h 166"/>
                <a:gd name="T32" fmla="*/ 83 w 151"/>
                <a:gd name="T33" fmla="*/ 151 h 166"/>
                <a:gd name="T34" fmla="*/ 83 w 151"/>
                <a:gd name="T35" fmla="*/ 151 h 166"/>
                <a:gd name="T36" fmla="*/ 68 w 151"/>
                <a:gd name="T37" fmla="*/ 135 h 166"/>
                <a:gd name="T38" fmla="*/ 43 w 151"/>
                <a:gd name="T39" fmla="*/ 108 h 166"/>
                <a:gd name="T40" fmla="*/ 28 w 151"/>
                <a:gd name="T41" fmla="*/ 80 h 166"/>
                <a:gd name="T42" fmla="*/ 15 w 151"/>
                <a:gd name="T43" fmla="*/ 68 h 166"/>
                <a:gd name="T44" fmla="*/ 15 w 151"/>
                <a:gd name="T45" fmla="*/ 68 h 166"/>
                <a:gd name="T46" fmla="*/ 6 w 151"/>
                <a:gd name="T47" fmla="*/ 61 h 166"/>
                <a:gd name="T48" fmla="*/ 0 w 151"/>
                <a:gd name="T49" fmla="*/ 68 h 166"/>
                <a:gd name="T50" fmla="*/ 0 w 151"/>
                <a:gd name="T51" fmla="*/ 68 h 166"/>
                <a:gd name="T52" fmla="*/ 0 w 151"/>
                <a:gd name="T53" fmla="*/ 68 h 166"/>
                <a:gd name="T54" fmla="*/ 12 w 151"/>
                <a:gd name="T55" fmla="*/ 74 h 166"/>
                <a:gd name="T56" fmla="*/ 34 w 151"/>
                <a:gd name="T57" fmla="*/ 95 h 166"/>
                <a:gd name="T58" fmla="*/ 49 w 151"/>
                <a:gd name="T59" fmla="*/ 117 h 166"/>
                <a:gd name="T60" fmla="*/ 49 w 151"/>
                <a:gd name="T61" fmla="*/ 117 h 166"/>
                <a:gd name="T62" fmla="*/ 62 w 151"/>
                <a:gd name="T63" fmla="*/ 135 h 166"/>
                <a:gd name="T64" fmla="*/ 71 w 151"/>
                <a:gd name="T65" fmla="*/ 151 h 166"/>
                <a:gd name="T66" fmla="*/ 83 w 151"/>
                <a:gd name="T67" fmla="*/ 166 h 166"/>
                <a:gd name="T68" fmla="*/ 83 w 151"/>
                <a:gd name="T69" fmla="*/ 166 h 166"/>
                <a:gd name="T70" fmla="*/ 117 w 151"/>
                <a:gd name="T71" fmla="*/ 163 h 166"/>
                <a:gd name="T72" fmla="*/ 144 w 151"/>
                <a:gd name="T73" fmla="*/ 144 h 166"/>
                <a:gd name="T74" fmla="*/ 151 w 151"/>
                <a:gd name="T75" fmla="*/ 101 h 16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1"/>
                <a:gd name="T115" fmla="*/ 0 h 166"/>
                <a:gd name="T116" fmla="*/ 151 w 151"/>
                <a:gd name="T117" fmla="*/ 166 h 16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1" h="166">
                  <a:moveTo>
                    <a:pt x="151" y="101"/>
                  </a:moveTo>
                  <a:lnTo>
                    <a:pt x="144" y="83"/>
                  </a:lnTo>
                  <a:lnTo>
                    <a:pt x="123" y="49"/>
                  </a:lnTo>
                  <a:lnTo>
                    <a:pt x="98" y="18"/>
                  </a:lnTo>
                  <a:lnTo>
                    <a:pt x="83" y="0"/>
                  </a:lnTo>
                  <a:lnTo>
                    <a:pt x="83" y="12"/>
                  </a:lnTo>
                  <a:lnTo>
                    <a:pt x="95" y="34"/>
                  </a:lnTo>
                  <a:lnTo>
                    <a:pt x="117" y="68"/>
                  </a:lnTo>
                  <a:lnTo>
                    <a:pt x="132" y="95"/>
                  </a:lnTo>
                  <a:lnTo>
                    <a:pt x="138" y="117"/>
                  </a:lnTo>
                  <a:lnTo>
                    <a:pt x="132" y="135"/>
                  </a:lnTo>
                  <a:lnTo>
                    <a:pt x="132" y="157"/>
                  </a:lnTo>
                  <a:lnTo>
                    <a:pt x="105" y="157"/>
                  </a:lnTo>
                  <a:lnTo>
                    <a:pt x="83" y="151"/>
                  </a:lnTo>
                  <a:lnTo>
                    <a:pt x="68" y="135"/>
                  </a:lnTo>
                  <a:lnTo>
                    <a:pt x="43" y="108"/>
                  </a:lnTo>
                  <a:lnTo>
                    <a:pt x="28" y="80"/>
                  </a:lnTo>
                  <a:lnTo>
                    <a:pt x="15" y="68"/>
                  </a:lnTo>
                  <a:lnTo>
                    <a:pt x="6" y="61"/>
                  </a:lnTo>
                  <a:lnTo>
                    <a:pt x="0" y="68"/>
                  </a:lnTo>
                  <a:lnTo>
                    <a:pt x="12" y="74"/>
                  </a:lnTo>
                  <a:lnTo>
                    <a:pt x="34" y="95"/>
                  </a:lnTo>
                  <a:lnTo>
                    <a:pt x="49" y="117"/>
                  </a:lnTo>
                  <a:lnTo>
                    <a:pt x="62" y="135"/>
                  </a:lnTo>
                  <a:lnTo>
                    <a:pt x="71" y="151"/>
                  </a:lnTo>
                  <a:lnTo>
                    <a:pt x="83" y="166"/>
                  </a:lnTo>
                  <a:lnTo>
                    <a:pt x="117" y="163"/>
                  </a:lnTo>
                  <a:lnTo>
                    <a:pt x="144" y="144"/>
                  </a:lnTo>
                  <a:lnTo>
                    <a:pt x="151" y="101"/>
                  </a:lnTo>
                  <a:close/>
                </a:path>
              </a:pathLst>
            </a:custGeom>
            <a:solidFill>
              <a:srgbClr val="3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81" name="Freeform 546"/>
            <p:cNvSpPr>
              <a:spLocks/>
            </p:cNvSpPr>
            <p:nvPr/>
          </p:nvSpPr>
          <p:spPr bwMode="auto">
            <a:xfrm>
              <a:off x="4618" y="4157"/>
              <a:ext cx="83" cy="68"/>
            </a:xfrm>
            <a:custGeom>
              <a:avLst/>
              <a:gdLst>
                <a:gd name="T0" fmla="*/ 83 w 83"/>
                <a:gd name="T1" fmla="*/ 68 h 68"/>
                <a:gd name="T2" fmla="*/ 77 w 83"/>
                <a:gd name="T3" fmla="*/ 55 h 68"/>
                <a:gd name="T4" fmla="*/ 55 w 83"/>
                <a:gd name="T5" fmla="*/ 34 h 68"/>
                <a:gd name="T6" fmla="*/ 34 w 83"/>
                <a:gd name="T7" fmla="*/ 18 h 68"/>
                <a:gd name="T8" fmla="*/ 34 w 83"/>
                <a:gd name="T9" fmla="*/ 18 h 68"/>
                <a:gd name="T10" fmla="*/ 22 w 83"/>
                <a:gd name="T11" fmla="*/ 12 h 68"/>
                <a:gd name="T12" fmla="*/ 9 w 83"/>
                <a:gd name="T13" fmla="*/ 0 h 68"/>
                <a:gd name="T14" fmla="*/ 0 w 83"/>
                <a:gd name="T15" fmla="*/ 0 h 68"/>
                <a:gd name="T16" fmla="*/ 0 w 83"/>
                <a:gd name="T17" fmla="*/ 0 h 68"/>
                <a:gd name="T18" fmla="*/ 6 w 83"/>
                <a:gd name="T19" fmla="*/ 6 h 68"/>
                <a:gd name="T20" fmla="*/ 22 w 83"/>
                <a:gd name="T21" fmla="*/ 25 h 68"/>
                <a:gd name="T22" fmla="*/ 49 w 83"/>
                <a:gd name="T23" fmla="*/ 52 h 68"/>
                <a:gd name="T24" fmla="*/ 49 w 83"/>
                <a:gd name="T25" fmla="*/ 52 h 68"/>
                <a:gd name="T26" fmla="*/ 71 w 83"/>
                <a:gd name="T27" fmla="*/ 61 h 68"/>
                <a:gd name="T28" fmla="*/ 83 w 83"/>
                <a:gd name="T29" fmla="*/ 68 h 68"/>
                <a:gd name="T30" fmla="*/ 83 w 83"/>
                <a:gd name="T31" fmla="*/ 68 h 68"/>
                <a:gd name="T32" fmla="*/ 83 w 83"/>
                <a:gd name="T33" fmla="*/ 68 h 68"/>
                <a:gd name="T34" fmla="*/ 83 w 83"/>
                <a:gd name="T35" fmla="*/ 68 h 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3"/>
                <a:gd name="T55" fmla="*/ 0 h 68"/>
                <a:gd name="T56" fmla="*/ 83 w 83"/>
                <a:gd name="T57" fmla="*/ 68 h 6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3" h="68">
                  <a:moveTo>
                    <a:pt x="83" y="68"/>
                  </a:moveTo>
                  <a:lnTo>
                    <a:pt x="77" y="55"/>
                  </a:lnTo>
                  <a:lnTo>
                    <a:pt x="55" y="34"/>
                  </a:lnTo>
                  <a:lnTo>
                    <a:pt x="34" y="18"/>
                  </a:lnTo>
                  <a:lnTo>
                    <a:pt x="22" y="12"/>
                  </a:lnTo>
                  <a:lnTo>
                    <a:pt x="9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22" y="25"/>
                  </a:lnTo>
                  <a:lnTo>
                    <a:pt x="49" y="52"/>
                  </a:lnTo>
                  <a:lnTo>
                    <a:pt x="71" y="61"/>
                  </a:lnTo>
                  <a:lnTo>
                    <a:pt x="83" y="68"/>
                  </a:lnTo>
                  <a:close/>
                </a:path>
              </a:pathLst>
            </a:custGeom>
            <a:solidFill>
              <a:srgbClr val="3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82" name="Freeform 547"/>
            <p:cNvSpPr>
              <a:spLocks/>
            </p:cNvSpPr>
            <p:nvPr/>
          </p:nvSpPr>
          <p:spPr bwMode="auto">
            <a:xfrm>
              <a:off x="3620" y="2627"/>
              <a:ext cx="16" cy="34"/>
            </a:xfrm>
            <a:custGeom>
              <a:avLst/>
              <a:gdLst>
                <a:gd name="T0" fmla="*/ 0 w 16"/>
                <a:gd name="T1" fmla="*/ 0 h 34"/>
                <a:gd name="T2" fmla="*/ 9 w 16"/>
                <a:gd name="T3" fmla="*/ 7 h 34"/>
                <a:gd name="T4" fmla="*/ 16 w 16"/>
                <a:gd name="T5" fmla="*/ 22 h 34"/>
                <a:gd name="T6" fmla="*/ 16 w 16"/>
                <a:gd name="T7" fmla="*/ 34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34"/>
                <a:gd name="T14" fmla="*/ 16 w 16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34">
                  <a:moveTo>
                    <a:pt x="0" y="0"/>
                  </a:moveTo>
                  <a:lnTo>
                    <a:pt x="9" y="7"/>
                  </a:lnTo>
                  <a:lnTo>
                    <a:pt x="16" y="22"/>
                  </a:lnTo>
                  <a:lnTo>
                    <a:pt x="16" y="34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83" name="Freeform 548"/>
            <p:cNvSpPr>
              <a:spLocks/>
            </p:cNvSpPr>
            <p:nvPr/>
          </p:nvSpPr>
          <p:spPr bwMode="auto">
            <a:xfrm>
              <a:off x="3636" y="2661"/>
              <a:ext cx="33" cy="49"/>
            </a:xfrm>
            <a:custGeom>
              <a:avLst/>
              <a:gdLst>
                <a:gd name="T0" fmla="*/ 0 w 33"/>
                <a:gd name="T1" fmla="*/ 0 h 49"/>
                <a:gd name="T2" fmla="*/ 12 w 33"/>
                <a:gd name="T3" fmla="*/ 16 h 49"/>
                <a:gd name="T4" fmla="*/ 21 w 33"/>
                <a:gd name="T5" fmla="*/ 31 h 49"/>
                <a:gd name="T6" fmla="*/ 33 w 33"/>
                <a:gd name="T7" fmla="*/ 49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49"/>
                <a:gd name="T14" fmla="*/ 33 w 33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49">
                  <a:moveTo>
                    <a:pt x="0" y="0"/>
                  </a:moveTo>
                  <a:lnTo>
                    <a:pt x="12" y="16"/>
                  </a:lnTo>
                  <a:lnTo>
                    <a:pt x="21" y="31"/>
                  </a:lnTo>
                  <a:lnTo>
                    <a:pt x="33" y="49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84" name="Freeform 549"/>
            <p:cNvSpPr>
              <a:spLocks/>
            </p:cNvSpPr>
            <p:nvPr/>
          </p:nvSpPr>
          <p:spPr bwMode="auto">
            <a:xfrm>
              <a:off x="3669" y="2511"/>
              <a:ext cx="998" cy="1397"/>
            </a:xfrm>
            <a:custGeom>
              <a:avLst/>
              <a:gdLst>
                <a:gd name="T0" fmla="*/ 22 w 998"/>
                <a:gd name="T1" fmla="*/ 270 h 1397"/>
                <a:gd name="T2" fmla="*/ 68 w 998"/>
                <a:gd name="T3" fmla="*/ 399 h 1397"/>
                <a:gd name="T4" fmla="*/ 83 w 998"/>
                <a:gd name="T5" fmla="*/ 454 h 1397"/>
                <a:gd name="T6" fmla="*/ 126 w 998"/>
                <a:gd name="T7" fmla="*/ 571 h 1397"/>
                <a:gd name="T8" fmla="*/ 178 w 998"/>
                <a:gd name="T9" fmla="*/ 675 h 1397"/>
                <a:gd name="T10" fmla="*/ 200 w 998"/>
                <a:gd name="T11" fmla="*/ 715 h 1397"/>
                <a:gd name="T12" fmla="*/ 228 w 998"/>
                <a:gd name="T13" fmla="*/ 758 h 1397"/>
                <a:gd name="T14" fmla="*/ 261 w 998"/>
                <a:gd name="T15" fmla="*/ 814 h 1397"/>
                <a:gd name="T16" fmla="*/ 295 w 998"/>
                <a:gd name="T17" fmla="*/ 881 h 1397"/>
                <a:gd name="T18" fmla="*/ 332 w 998"/>
                <a:gd name="T19" fmla="*/ 943 h 1397"/>
                <a:gd name="T20" fmla="*/ 372 w 998"/>
                <a:gd name="T21" fmla="*/ 1004 h 1397"/>
                <a:gd name="T22" fmla="*/ 400 w 998"/>
                <a:gd name="T23" fmla="*/ 1047 h 1397"/>
                <a:gd name="T24" fmla="*/ 415 w 998"/>
                <a:gd name="T25" fmla="*/ 1066 h 1397"/>
                <a:gd name="T26" fmla="*/ 443 w 998"/>
                <a:gd name="T27" fmla="*/ 1115 h 1397"/>
                <a:gd name="T28" fmla="*/ 482 w 998"/>
                <a:gd name="T29" fmla="*/ 1158 h 1397"/>
                <a:gd name="T30" fmla="*/ 516 w 998"/>
                <a:gd name="T31" fmla="*/ 1210 h 1397"/>
                <a:gd name="T32" fmla="*/ 544 w 998"/>
                <a:gd name="T33" fmla="*/ 1247 h 1397"/>
                <a:gd name="T34" fmla="*/ 550 w 998"/>
                <a:gd name="T35" fmla="*/ 1265 h 1397"/>
                <a:gd name="T36" fmla="*/ 587 w 998"/>
                <a:gd name="T37" fmla="*/ 1327 h 1397"/>
                <a:gd name="T38" fmla="*/ 621 w 998"/>
                <a:gd name="T39" fmla="*/ 1376 h 1397"/>
                <a:gd name="T40" fmla="*/ 633 w 998"/>
                <a:gd name="T41" fmla="*/ 1397 h 1397"/>
                <a:gd name="T42" fmla="*/ 673 w 998"/>
                <a:gd name="T43" fmla="*/ 1385 h 1397"/>
                <a:gd name="T44" fmla="*/ 866 w 998"/>
                <a:gd name="T45" fmla="*/ 1299 h 1397"/>
                <a:gd name="T46" fmla="*/ 903 w 998"/>
                <a:gd name="T47" fmla="*/ 1265 h 1397"/>
                <a:gd name="T48" fmla="*/ 965 w 998"/>
                <a:gd name="T49" fmla="*/ 1219 h 1397"/>
                <a:gd name="T50" fmla="*/ 992 w 998"/>
                <a:gd name="T51" fmla="*/ 1204 h 1397"/>
                <a:gd name="T52" fmla="*/ 998 w 998"/>
                <a:gd name="T53" fmla="*/ 1198 h 1397"/>
                <a:gd name="T54" fmla="*/ 992 w 998"/>
                <a:gd name="T55" fmla="*/ 1185 h 1397"/>
                <a:gd name="T56" fmla="*/ 958 w 998"/>
                <a:gd name="T57" fmla="*/ 1142 h 1397"/>
                <a:gd name="T58" fmla="*/ 915 w 998"/>
                <a:gd name="T59" fmla="*/ 1075 h 1397"/>
                <a:gd name="T60" fmla="*/ 882 w 998"/>
                <a:gd name="T61" fmla="*/ 1032 h 1397"/>
                <a:gd name="T62" fmla="*/ 872 w 998"/>
                <a:gd name="T63" fmla="*/ 1013 h 1397"/>
                <a:gd name="T64" fmla="*/ 833 w 998"/>
                <a:gd name="T65" fmla="*/ 949 h 1397"/>
                <a:gd name="T66" fmla="*/ 786 w 998"/>
                <a:gd name="T67" fmla="*/ 866 h 1397"/>
                <a:gd name="T68" fmla="*/ 737 w 998"/>
                <a:gd name="T69" fmla="*/ 792 h 1397"/>
                <a:gd name="T70" fmla="*/ 716 w 998"/>
                <a:gd name="T71" fmla="*/ 765 h 1397"/>
                <a:gd name="T72" fmla="*/ 673 w 998"/>
                <a:gd name="T73" fmla="*/ 688 h 1397"/>
                <a:gd name="T74" fmla="*/ 648 w 998"/>
                <a:gd name="T75" fmla="*/ 666 h 1397"/>
                <a:gd name="T76" fmla="*/ 627 w 998"/>
                <a:gd name="T77" fmla="*/ 614 h 1397"/>
                <a:gd name="T78" fmla="*/ 614 w 998"/>
                <a:gd name="T79" fmla="*/ 580 h 1397"/>
                <a:gd name="T80" fmla="*/ 578 w 998"/>
                <a:gd name="T81" fmla="*/ 531 h 1397"/>
                <a:gd name="T82" fmla="*/ 550 w 998"/>
                <a:gd name="T83" fmla="*/ 497 h 1397"/>
                <a:gd name="T84" fmla="*/ 544 w 998"/>
                <a:gd name="T85" fmla="*/ 460 h 1397"/>
                <a:gd name="T86" fmla="*/ 516 w 998"/>
                <a:gd name="T87" fmla="*/ 365 h 1397"/>
                <a:gd name="T88" fmla="*/ 489 w 998"/>
                <a:gd name="T89" fmla="*/ 322 h 1397"/>
                <a:gd name="T90" fmla="*/ 467 w 998"/>
                <a:gd name="T91" fmla="*/ 264 h 1397"/>
                <a:gd name="T92" fmla="*/ 467 w 998"/>
                <a:gd name="T93" fmla="*/ 255 h 1397"/>
                <a:gd name="T94" fmla="*/ 449 w 998"/>
                <a:gd name="T95" fmla="*/ 215 h 1397"/>
                <a:gd name="T96" fmla="*/ 439 w 998"/>
                <a:gd name="T97" fmla="*/ 187 h 1397"/>
                <a:gd name="T98" fmla="*/ 433 w 998"/>
                <a:gd name="T99" fmla="*/ 116 h 1397"/>
                <a:gd name="T100" fmla="*/ 421 w 998"/>
                <a:gd name="T101" fmla="*/ 70 h 1397"/>
                <a:gd name="T102" fmla="*/ 400 w 998"/>
                <a:gd name="T103" fmla="*/ 34 h 1397"/>
                <a:gd name="T104" fmla="*/ 400 w 998"/>
                <a:gd name="T105" fmla="*/ 27 h 1397"/>
                <a:gd name="T106" fmla="*/ 400 w 998"/>
                <a:gd name="T107" fmla="*/ 0 h 13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98"/>
                <a:gd name="T163" fmla="*/ 0 h 1397"/>
                <a:gd name="T164" fmla="*/ 998 w 998"/>
                <a:gd name="T165" fmla="*/ 1397 h 13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98" h="1397">
                  <a:moveTo>
                    <a:pt x="0" y="199"/>
                  </a:moveTo>
                  <a:lnTo>
                    <a:pt x="22" y="270"/>
                  </a:lnTo>
                  <a:lnTo>
                    <a:pt x="49" y="338"/>
                  </a:lnTo>
                  <a:lnTo>
                    <a:pt x="68" y="399"/>
                  </a:lnTo>
                  <a:lnTo>
                    <a:pt x="83" y="454"/>
                  </a:lnTo>
                  <a:lnTo>
                    <a:pt x="105" y="510"/>
                  </a:lnTo>
                  <a:lnTo>
                    <a:pt x="126" y="571"/>
                  </a:lnTo>
                  <a:lnTo>
                    <a:pt x="151" y="626"/>
                  </a:lnTo>
                  <a:lnTo>
                    <a:pt x="178" y="675"/>
                  </a:lnTo>
                  <a:lnTo>
                    <a:pt x="200" y="715"/>
                  </a:lnTo>
                  <a:lnTo>
                    <a:pt x="212" y="731"/>
                  </a:lnTo>
                  <a:lnTo>
                    <a:pt x="228" y="758"/>
                  </a:lnTo>
                  <a:lnTo>
                    <a:pt x="243" y="786"/>
                  </a:lnTo>
                  <a:lnTo>
                    <a:pt x="261" y="814"/>
                  </a:lnTo>
                  <a:lnTo>
                    <a:pt x="277" y="847"/>
                  </a:lnTo>
                  <a:lnTo>
                    <a:pt x="295" y="881"/>
                  </a:lnTo>
                  <a:lnTo>
                    <a:pt x="317" y="909"/>
                  </a:lnTo>
                  <a:lnTo>
                    <a:pt x="332" y="943"/>
                  </a:lnTo>
                  <a:lnTo>
                    <a:pt x="357" y="976"/>
                  </a:lnTo>
                  <a:lnTo>
                    <a:pt x="372" y="1004"/>
                  </a:lnTo>
                  <a:lnTo>
                    <a:pt x="387" y="1026"/>
                  </a:lnTo>
                  <a:lnTo>
                    <a:pt x="400" y="1047"/>
                  </a:lnTo>
                  <a:lnTo>
                    <a:pt x="415" y="1066"/>
                  </a:lnTo>
                  <a:lnTo>
                    <a:pt x="427" y="1093"/>
                  </a:lnTo>
                  <a:lnTo>
                    <a:pt x="443" y="1115"/>
                  </a:lnTo>
                  <a:lnTo>
                    <a:pt x="467" y="1136"/>
                  </a:lnTo>
                  <a:lnTo>
                    <a:pt x="482" y="1158"/>
                  </a:lnTo>
                  <a:lnTo>
                    <a:pt x="501" y="1185"/>
                  </a:lnTo>
                  <a:lnTo>
                    <a:pt x="516" y="1210"/>
                  </a:lnTo>
                  <a:lnTo>
                    <a:pt x="532" y="1225"/>
                  </a:lnTo>
                  <a:lnTo>
                    <a:pt x="544" y="1247"/>
                  </a:lnTo>
                  <a:lnTo>
                    <a:pt x="550" y="1265"/>
                  </a:lnTo>
                  <a:lnTo>
                    <a:pt x="572" y="1293"/>
                  </a:lnTo>
                  <a:lnTo>
                    <a:pt x="587" y="1327"/>
                  </a:lnTo>
                  <a:lnTo>
                    <a:pt x="605" y="1354"/>
                  </a:lnTo>
                  <a:lnTo>
                    <a:pt x="621" y="1376"/>
                  </a:lnTo>
                  <a:lnTo>
                    <a:pt x="633" y="1391"/>
                  </a:lnTo>
                  <a:lnTo>
                    <a:pt x="633" y="1397"/>
                  </a:lnTo>
                  <a:lnTo>
                    <a:pt x="673" y="1385"/>
                  </a:lnTo>
                  <a:lnTo>
                    <a:pt x="765" y="1354"/>
                  </a:lnTo>
                  <a:lnTo>
                    <a:pt x="866" y="1299"/>
                  </a:lnTo>
                  <a:lnTo>
                    <a:pt x="903" y="1265"/>
                  </a:lnTo>
                  <a:lnTo>
                    <a:pt x="937" y="1241"/>
                  </a:lnTo>
                  <a:lnTo>
                    <a:pt x="965" y="1219"/>
                  </a:lnTo>
                  <a:lnTo>
                    <a:pt x="983" y="1210"/>
                  </a:lnTo>
                  <a:lnTo>
                    <a:pt x="992" y="1204"/>
                  </a:lnTo>
                  <a:lnTo>
                    <a:pt x="998" y="1198"/>
                  </a:lnTo>
                  <a:lnTo>
                    <a:pt x="992" y="1185"/>
                  </a:lnTo>
                  <a:lnTo>
                    <a:pt x="983" y="1170"/>
                  </a:lnTo>
                  <a:lnTo>
                    <a:pt x="958" y="1142"/>
                  </a:lnTo>
                  <a:lnTo>
                    <a:pt x="937" y="1109"/>
                  </a:lnTo>
                  <a:lnTo>
                    <a:pt x="915" y="1075"/>
                  </a:lnTo>
                  <a:lnTo>
                    <a:pt x="900" y="1047"/>
                  </a:lnTo>
                  <a:lnTo>
                    <a:pt x="882" y="1032"/>
                  </a:lnTo>
                  <a:lnTo>
                    <a:pt x="872" y="1013"/>
                  </a:lnTo>
                  <a:lnTo>
                    <a:pt x="854" y="986"/>
                  </a:lnTo>
                  <a:lnTo>
                    <a:pt x="833" y="949"/>
                  </a:lnTo>
                  <a:lnTo>
                    <a:pt x="811" y="909"/>
                  </a:lnTo>
                  <a:lnTo>
                    <a:pt x="786" y="866"/>
                  </a:lnTo>
                  <a:lnTo>
                    <a:pt x="759" y="826"/>
                  </a:lnTo>
                  <a:lnTo>
                    <a:pt x="737" y="792"/>
                  </a:lnTo>
                  <a:lnTo>
                    <a:pt x="716" y="765"/>
                  </a:lnTo>
                  <a:lnTo>
                    <a:pt x="688" y="715"/>
                  </a:lnTo>
                  <a:lnTo>
                    <a:pt x="673" y="688"/>
                  </a:lnTo>
                  <a:lnTo>
                    <a:pt x="648" y="666"/>
                  </a:lnTo>
                  <a:lnTo>
                    <a:pt x="633" y="639"/>
                  </a:lnTo>
                  <a:lnTo>
                    <a:pt x="627" y="614"/>
                  </a:lnTo>
                  <a:lnTo>
                    <a:pt x="614" y="580"/>
                  </a:lnTo>
                  <a:lnTo>
                    <a:pt x="599" y="553"/>
                  </a:lnTo>
                  <a:lnTo>
                    <a:pt x="578" y="531"/>
                  </a:lnTo>
                  <a:lnTo>
                    <a:pt x="559" y="516"/>
                  </a:lnTo>
                  <a:lnTo>
                    <a:pt x="550" y="497"/>
                  </a:lnTo>
                  <a:lnTo>
                    <a:pt x="544" y="460"/>
                  </a:lnTo>
                  <a:lnTo>
                    <a:pt x="538" y="408"/>
                  </a:lnTo>
                  <a:lnTo>
                    <a:pt x="516" y="365"/>
                  </a:lnTo>
                  <a:lnTo>
                    <a:pt x="489" y="322"/>
                  </a:lnTo>
                  <a:lnTo>
                    <a:pt x="470" y="282"/>
                  </a:lnTo>
                  <a:lnTo>
                    <a:pt x="467" y="264"/>
                  </a:lnTo>
                  <a:lnTo>
                    <a:pt x="467" y="255"/>
                  </a:lnTo>
                  <a:lnTo>
                    <a:pt x="467" y="233"/>
                  </a:lnTo>
                  <a:lnTo>
                    <a:pt x="449" y="215"/>
                  </a:lnTo>
                  <a:lnTo>
                    <a:pt x="439" y="187"/>
                  </a:lnTo>
                  <a:lnTo>
                    <a:pt x="439" y="153"/>
                  </a:lnTo>
                  <a:lnTo>
                    <a:pt x="433" y="116"/>
                  </a:lnTo>
                  <a:lnTo>
                    <a:pt x="421" y="70"/>
                  </a:lnTo>
                  <a:lnTo>
                    <a:pt x="406" y="43"/>
                  </a:lnTo>
                  <a:lnTo>
                    <a:pt x="400" y="34"/>
                  </a:lnTo>
                  <a:lnTo>
                    <a:pt x="400" y="27"/>
                  </a:lnTo>
                  <a:lnTo>
                    <a:pt x="400" y="9"/>
                  </a:lnTo>
                  <a:lnTo>
                    <a:pt x="400" y="0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85" name="Freeform 550"/>
            <p:cNvSpPr>
              <a:spLocks/>
            </p:cNvSpPr>
            <p:nvPr/>
          </p:nvSpPr>
          <p:spPr bwMode="auto">
            <a:xfrm>
              <a:off x="4069" y="2462"/>
              <a:ext cx="6" cy="49"/>
            </a:xfrm>
            <a:custGeom>
              <a:avLst/>
              <a:gdLst>
                <a:gd name="T0" fmla="*/ 0 w 6"/>
                <a:gd name="T1" fmla="*/ 49 h 49"/>
                <a:gd name="T2" fmla="*/ 6 w 6"/>
                <a:gd name="T3" fmla="*/ 27 h 49"/>
                <a:gd name="T4" fmla="*/ 6 w 6"/>
                <a:gd name="T5" fmla="*/ 9 h 49"/>
                <a:gd name="T6" fmla="*/ 0 w 6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9"/>
                <a:gd name="T14" fmla="*/ 6 w 6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9">
                  <a:moveTo>
                    <a:pt x="0" y="49"/>
                  </a:moveTo>
                  <a:lnTo>
                    <a:pt x="6" y="27"/>
                  </a:lnTo>
                  <a:lnTo>
                    <a:pt x="6" y="9"/>
                  </a:lnTo>
                  <a:lnTo>
                    <a:pt x="0" y="0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86" name="Freeform 551"/>
            <p:cNvSpPr>
              <a:spLocks/>
            </p:cNvSpPr>
            <p:nvPr/>
          </p:nvSpPr>
          <p:spPr bwMode="auto">
            <a:xfrm>
              <a:off x="4069" y="2428"/>
              <a:ext cx="6" cy="34"/>
            </a:xfrm>
            <a:custGeom>
              <a:avLst/>
              <a:gdLst>
                <a:gd name="T0" fmla="*/ 0 w 6"/>
                <a:gd name="T1" fmla="*/ 34 h 34"/>
                <a:gd name="T2" fmla="*/ 6 w 6"/>
                <a:gd name="T3" fmla="*/ 15 h 34"/>
                <a:gd name="T4" fmla="*/ 6 w 6"/>
                <a:gd name="T5" fmla="*/ 3 h 34"/>
                <a:gd name="T6" fmla="*/ 0 w 6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4"/>
                <a:gd name="T14" fmla="*/ 6 w 6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4">
                  <a:moveTo>
                    <a:pt x="0" y="34"/>
                  </a:moveTo>
                  <a:lnTo>
                    <a:pt x="6" y="15"/>
                  </a:lnTo>
                  <a:lnTo>
                    <a:pt x="6" y="3"/>
                  </a:lnTo>
                  <a:lnTo>
                    <a:pt x="0" y="0"/>
                  </a:lnTo>
                </a:path>
              </a:pathLst>
            </a:custGeom>
            <a:noFill/>
            <a:ln w="190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287" name="Freeform 552"/>
            <p:cNvSpPr>
              <a:spLocks/>
            </p:cNvSpPr>
            <p:nvPr/>
          </p:nvSpPr>
          <p:spPr bwMode="auto">
            <a:xfrm>
              <a:off x="4053" y="1190"/>
              <a:ext cx="719" cy="510"/>
            </a:xfrm>
            <a:custGeom>
              <a:avLst/>
              <a:gdLst>
                <a:gd name="T0" fmla="*/ 0 w 719"/>
                <a:gd name="T1" fmla="*/ 323 h 510"/>
                <a:gd name="T2" fmla="*/ 22 w 719"/>
                <a:gd name="T3" fmla="*/ 310 h 510"/>
                <a:gd name="T4" fmla="*/ 31 w 719"/>
                <a:gd name="T5" fmla="*/ 243 h 510"/>
                <a:gd name="T6" fmla="*/ 49 w 719"/>
                <a:gd name="T7" fmla="*/ 221 h 510"/>
                <a:gd name="T8" fmla="*/ 83 w 719"/>
                <a:gd name="T9" fmla="*/ 172 h 510"/>
                <a:gd name="T10" fmla="*/ 111 w 719"/>
                <a:gd name="T11" fmla="*/ 117 h 510"/>
                <a:gd name="T12" fmla="*/ 148 w 719"/>
                <a:gd name="T13" fmla="*/ 83 h 510"/>
                <a:gd name="T14" fmla="*/ 200 w 719"/>
                <a:gd name="T15" fmla="*/ 55 h 510"/>
                <a:gd name="T16" fmla="*/ 249 w 719"/>
                <a:gd name="T17" fmla="*/ 22 h 510"/>
                <a:gd name="T18" fmla="*/ 292 w 719"/>
                <a:gd name="T19" fmla="*/ 15 h 510"/>
                <a:gd name="T20" fmla="*/ 353 w 719"/>
                <a:gd name="T21" fmla="*/ 9 h 510"/>
                <a:gd name="T22" fmla="*/ 399 w 719"/>
                <a:gd name="T23" fmla="*/ 6 h 510"/>
                <a:gd name="T24" fmla="*/ 449 w 719"/>
                <a:gd name="T25" fmla="*/ 22 h 510"/>
                <a:gd name="T26" fmla="*/ 492 w 719"/>
                <a:gd name="T27" fmla="*/ 28 h 510"/>
                <a:gd name="T28" fmla="*/ 553 w 719"/>
                <a:gd name="T29" fmla="*/ 71 h 510"/>
                <a:gd name="T30" fmla="*/ 581 w 719"/>
                <a:gd name="T31" fmla="*/ 105 h 510"/>
                <a:gd name="T32" fmla="*/ 614 w 719"/>
                <a:gd name="T33" fmla="*/ 123 h 510"/>
                <a:gd name="T34" fmla="*/ 648 w 719"/>
                <a:gd name="T35" fmla="*/ 172 h 510"/>
                <a:gd name="T36" fmla="*/ 682 w 719"/>
                <a:gd name="T37" fmla="*/ 215 h 510"/>
                <a:gd name="T38" fmla="*/ 697 w 719"/>
                <a:gd name="T39" fmla="*/ 255 h 510"/>
                <a:gd name="T40" fmla="*/ 716 w 719"/>
                <a:gd name="T41" fmla="*/ 289 h 510"/>
                <a:gd name="T42" fmla="*/ 710 w 719"/>
                <a:gd name="T43" fmla="*/ 316 h 510"/>
                <a:gd name="T44" fmla="*/ 697 w 719"/>
                <a:gd name="T45" fmla="*/ 295 h 510"/>
                <a:gd name="T46" fmla="*/ 663 w 719"/>
                <a:gd name="T47" fmla="*/ 255 h 510"/>
                <a:gd name="T48" fmla="*/ 633 w 719"/>
                <a:gd name="T49" fmla="*/ 221 h 510"/>
                <a:gd name="T50" fmla="*/ 593 w 719"/>
                <a:gd name="T51" fmla="*/ 178 h 510"/>
                <a:gd name="T52" fmla="*/ 553 w 719"/>
                <a:gd name="T53" fmla="*/ 144 h 510"/>
                <a:gd name="T54" fmla="*/ 516 w 719"/>
                <a:gd name="T55" fmla="*/ 105 h 510"/>
                <a:gd name="T56" fmla="*/ 482 w 719"/>
                <a:gd name="T57" fmla="*/ 123 h 510"/>
                <a:gd name="T58" fmla="*/ 464 w 719"/>
                <a:gd name="T59" fmla="*/ 138 h 510"/>
                <a:gd name="T60" fmla="*/ 455 w 719"/>
                <a:gd name="T61" fmla="*/ 178 h 510"/>
                <a:gd name="T62" fmla="*/ 464 w 719"/>
                <a:gd name="T63" fmla="*/ 206 h 510"/>
                <a:gd name="T64" fmla="*/ 464 w 719"/>
                <a:gd name="T65" fmla="*/ 237 h 510"/>
                <a:gd name="T66" fmla="*/ 482 w 719"/>
                <a:gd name="T67" fmla="*/ 277 h 510"/>
                <a:gd name="T68" fmla="*/ 482 w 719"/>
                <a:gd name="T69" fmla="*/ 332 h 510"/>
                <a:gd name="T70" fmla="*/ 464 w 719"/>
                <a:gd name="T71" fmla="*/ 387 h 510"/>
                <a:gd name="T72" fmla="*/ 430 w 719"/>
                <a:gd name="T73" fmla="*/ 406 h 510"/>
                <a:gd name="T74" fmla="*/ 409 w 719"/>
                <a:gd name="T75" fmla="*/ 427 h 510"/>
                <a:gd name="T76" fmla="*/ 366 w 719"/>
                <a:gd name="T77" fmla="*/ 439 h 510"/>
                <a:gd name="T78" fmla="*/ 347 w 719"/>
                <a:gd name="T79" fmla="*/ 470 h 510"/>
                <a:gd name="T80" fmla="*/ 316 w 719"/>
                <a:gd name="T81" fmla="*/ 488 h 510"/>
                <a:gd name="T82" fmla="*/ 283 w 719"/>
                <a:gd name="T83" fmla="*/ 504 h 510"/>
                <a:gd name="T84" fmla="*/ 255 w 719"/>
                <a:gd name="T85" fmla="*/ 510 h 510"/>
                <a:gd name="T86" fmla="*/ 249 w 719"/>
                <a:gd name="T87" fmla="*/ 504 h 510"/>
                <a:gd name="T88" fmla="*/ 283 w 719"/>
                <a:gd name="T89" fmla="*/ 488 h 510"/>
                <a:gd name="T90" fmla="*/ 304 w 719"/>
                <a:gd name="T91" fmla="*/ 449 h 510"/>
                <a:gd name="T92" fmla="*/ 298 w 719"/>
                <a:gd name="T93" fmla="*/ 433 h 510"/>
                <a:gd name="T94" fmla="*/ 298 w 719"/>
                <a:gd name="T95" fmla="*/ 421 h 510"/>
                <a:gd name="T96" fmla="*/ 298 w 719"/>
                <a:gd name="T97" fmla="*/ 387 h 510"/>
                <a:gd name="T98" fmla="*/ 277 w 719"/>
                <a:gd name="T99" fmla="*/ 366 h 510"/>
                <a:gd name="T100" fmla="*/ 237 w 719"/>
                <a:gd name="T101" fmla="*/ 344 h 510"/>
                <a:gd name="T102" fmla="*/ 215 w 719"/>
                <a:gd name="T103" fmla="*/ 353 h 510"/>
                <a:gd name="T104" fmla="*/ 166 w 719"/>
                <a:gd name="T105" fmla="*/ 338 h 510"/>
                <a:gd name="T106" fmla="*/ 148 w 719"/>
                <a:gd name="T107" fmla="*/ 350 h 510"/>
                <a:gd name="T108" fmla="*/ 126 w 719"/>
                <a:gd name="T109" fmla="*/ 353 h 510"/>
                <a:gd name="T110" fmla="*/ 98 w 719"/>
                <a:gd name="T111" fmla="*/ 353 h 510"/>
                <a:gd name="T112" fmla="*/ 83 w 719"/>
                <a:gd name="T113" fmla="*/ 353 h 510"/>
                <a:gd name="T114" fmla="*/ 49 w 719"/>
                <a:gd name="T115" fmla="*/ 366 h 510"/>
                <a:gd name="T116" fmla="*/ 22 w 719"/>
                <a:gd name="T117" fmla="*/ 372 h 510"/>
                <a:gd name="T118" fmla="*/ 0 w 719"/>
                <a:gd name="T119" fmla="*/ 372 h 5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19"/>
                <a:gd name="T181" fmla="*/ 0 h 510"/>
                <a:gd name="T182" fmla="*/ 719 w 719"/>
                <a:gd name="T183" fmla="*/ 510 h 5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19" h="510">
                  <a:moveTo>
                    <a:pt x="0" y="372"/>
                  </a:moveTo>
                  <a:lnTo>
                    <a:pt x="3" y="359"/>
                  </a:lnTo>
                  <a:lnTo>
                    <a:pt x="3" y="344"/>
                  </a:lnTo>
                  <a:lnTo>
                    <a:pt x="16" y="338"/>
                  </a:lnTo>
                  <a:lnTo>
                    <a:pt x="9" y="338"/>
                  </a:lnTo>
                  <a:lnTo>
                    <a:pt x="0" y="338"/>
                  </a:lnTo>
                  <a:lnTo>
                    <a:pt x="3" y="332"/>
                  </a:lnTo>
                  <a:lnTo>
                    <a:pt x="3" y="326"/>
                  </a:lnTo>
                  <a:lnTo>
                    <a:pt x="0" y="323"/>
                  </a:lnTo>
                  <a:lnTo>
                    <a:pt x="3" y="323"/>
                  </a:lnTo>
                  <a:lnTo>
                    <a:pt x="9" y="323"/>
                  </a:lnTo>
                  <a:lnTo>
                    <a:pt x="16" y="323"/>
                  </a:lnTo>
                  <a:lnTo>
                    <a:pt x="22" y="316"/>
                  </a:lnTo>
                  <a:lnTo>
                    <a:pt x="28" y="316"/>
                  </a:lnTo>
                  <a:lnTo>
                    <a:pt x="31" y="323"/>
                  </a:lnTo>
                  <a:lnTo>
                    <a:pt x="28" y="316"/>
                  </a:lnTo>
                  <a:lnTo>
                    <a:pt x="22" y="316"/>
                  </a:lnTo>
                  <a:lnTo>
                    <a:pt x="16" y="323"/>
                  </a:lnTo>
                  <a:lnTo>
                    <a:pt x="22" y="310"/>
                  </a:lnTo>
                  <a:lnTo>
                    <a:pt x="28" y="298"/>
                  </a:lnTo>
                  <a:lnTo>
                    <a:pt x="31" y="304"/>
                  </a:lnTo>
                  <a:lnTo>
                    <a:pt x="28" y="295"/>
                  </a:lnTo>
                  <a:lnTo>
                    <a:pt x="22" y="283"/>
                  </a:lnTo>
                  <a:lnTo>
                    <a:pt x="16" y="270"/>
                  </a:lnTo>
                  <a:lnTo>
                    <a:pt x="28" y="267"/>
                  </a:lnTo>
                  <a:lnTo>
                    <a:pt x="31" y="261"/>
                  </a:lnTo>
                  <a:lnTo>
                    <a:pt x="31" y="255"/>
                  </a:lnTo>
                  <a:lnTo>
                    <a:pt x="31" y="249"/>
                  </a:lnTo>
                  <a:lnTo>
                    <a:pt x="31" y="243"/>
                  </a:lnTo>
                  <a:lnTo>
                    <a:pt x="31" y="237"/>
                  </a:lnTo>
                  <a:lnTo>
                    <a:pt x="43" y="234"/>
                  </a:lnTo>
                  <a:lnTo>
                    <a:pt x="49" y="234"/>
                  </a:lnTo>
                  <a:lnTo>
                    <a:pt x="49" y="237"/>
                  </a:lnTo>
                  <a:lnTo>
                    <a:pt x="55" y="227"/>
                  </a:lnTo>
                  <a:lnTo>
                    <a:pt x="59" y="227"/>
                  </a:lnTo>
                  <a:lnTo>
                    <a:pt x="65" y="221"/>
                  </a:lnTo>
                  <a:lnTo>
                    <a:pt x="55" y="221"/>
                  </a:lnTo>
                  <a:lnTo>
                    <a:pt x="49" y="221"/>
                  </a:lnTo>
                  <a:lnTo>
                    <a:pt x="49" y="200"/>
                  </a:lnTo>
                  <a:lnTo>
                    <a:pt x="55" y="187"/>
                  </a:lnTo>
                  <a:lnTo>
                    <a:pt x="65" y="187"/>
                  </a:lnTo>
                  <a:lnTo>
                    <a:pt x="65" y="178"/>
                  </a:lnTo>
                  <a:lnTo>
                    <a:pt x="65" y="172"/>
                  </a:lnTo>
                  <a:lnTo>
                    <a:pt x="77" y="166"/>
                  </a:lnTo>
                  <a:lnTo>
                    <a:pt x="83" y="166"/>
                  </a:lnTo>
                  <a:lnTo>
                    <a:pt x="83" y="172"/>
                  </a:lnTo>
                  <a:lnTo>
                    <a:pt x="83" y="166"/>
                  </a:lnTo>
                  <a:lnTo>
                    <a:pt x="83" y="160"/>
                  </a:lnTo>
                  <a:lnTo>
                    <a:pt x="83" y="154"/>
                  </a:lnTo>
                  <a:lnTo>
                    <a:pt x="86" y="151"/>
                  </a:lnTo>
                  <a:lnTo>
                    <a:pt x="92" y="138"/>
                  </a:lnTo>
                  <a:lnTo>
                    <a:pt x="98" y="138"/>
                  </a:lnTo>
                  <a:lnTo>
                    <a:pt x="105" y="138"/>
                  </a:lnTo>
                  <a:lnTo>
                    <a:pt x="105" y="132"/>
                  </a:lnTo>
                  <a:lnTo>
                    <a:pt x="98" y="123"/>
                  </a:lnTo>
                  <a:lnTo>
                    <a:pt x="111" y="117"/>
                  </a:lnTo>
                  <a:lnTo>
                    <a:pt x="120" y="117"/>
                  </a:lnTo>
                  <a:lnTo>
                    <a:pt x="132" y="123"/>
                  </a:lnTo>
                  <a:lnTo>
                    <a:pt x="126" y="117"/>
                  </a:lnTo>
                  <a:lnTo>
                    <a:pt x="126" y="111"/>
                  </a:lnTo>
                  <a:lnTo>
                    <a:pt x="132" y="105"/>
                  </a:lnTo>
                  <a:lnTo>
                    <a:pt x="132" y="98"/>
                  </a:lnTo>
                  <a:lnTo>
                    <a:pt x="145" y="98"/>
                  </a:lnTo>
                  <a:lnTo>
                    <a:pt x="148" y="105"/>
                  </a:lnTo>
                  <a:lnTo>
                    <a:pt x="145" y="95"/>
                  </a:lnTo>
                  <a:lnTo>
                    <a:pt x="148" y="83"/>
                  </a:lnTo>
                  <a:lnTo>
                    <a:pt x="148" y="71"/>
                  </a:lnTo>
                  <a:lnTo>
                    <a:pt x="154" y="71"/>
                  </a:lnTo>
                  <a:lnTo>
                    <a:pt x="160" y="71"/>
                  </a:lnTo>
                  <a:lnTo>
                    <a:pt x="166" y="71"/>
                  </a:lnTo>
                  <a:lnTo>
                    <a:pt x="166" y="65"/>
                  </a:lnTo>
                  <a:lnTo>
                    <a:pt x="166" y="62"/>
                  </a:lnTo>
                  <a:lnTo>
                    <a:pt x="166" y="55"/>
                  </a:lnTo>
                  <a:lnTo>
                    <a:pt x="175" y="55"/>
                  </a:lnTo>
                  <a:lnTo>
                    <a:pt x="188" y="49"/>
                  </a:lnTo>
                  <a:lnTo>
                    <a:pt x="200" y="55"/>
                  </a:lnTo>
                  <a:lnTo>
                    <a:pt x="203" y="49"/>
                  </a:lnTo>
                  <a:lnTo>
                    <a:pt x="209" y="43"/>
                  </a:lnTo>
                  <a:lnTo>
                    <a:pt x="215" y="37"/>
                  </a:lnTo>
                  <a:lnTo>
                    <a:pt x="221" y="37"/>
                  </a:lnTo>
                  <a:lnTo>
                    <a:pt x="215" y="37"/>
                  </a:lnTo>
                  <a:lnTo>
                    <a:pt x="227" y="28"/>
                  </a:lnTo>
                  <a:lnTo>
                    <a:pt x="237" y="22"/>
                  </a:lnTo>
                  <a:lnTo>
                    <a:pt x="249" y="22"/>
                  </a:lnTo>
                  <a:lnTo>
                    <a:pt x="249" y="28"/>
                  </a:lnTo>
                  <a:lnTo>
                    <a:pt x="249" y="37"/>
                  </a:lnTo>
                  <a:lnTo>
                    <a:pt x="255" y="28"/>
                  </a:lnTo>
                  <a:lnTo>
                    <a:pt x="270" y="28"/>
                  </a:lnTo>
                  <a:lnTo>
                    <a:pt x="283" y="37"/>
                  </a:lnTo>
                  <a:lnTo>
                    <a:pt x="283" y="28"/>
                  </a:lnTo>
                  <a:lnTo>
                    <a:pt x="283" y="22"/>
                  </a:lnTo>
                  <a:lnTo>
                    <a:pt x="292" y="15"/>
                  </a:lnTo>
                  <a:lnTo>
                    <a:pt x="298" y="15"/>
                  </a:lnTo>
                  <a:lnTo>
                    <a:pt x="298" y="22"/>
                  </a:lnTo>
                  <a:lnTo>
                    <a:pt x="310" y="9"/>
                  </a:lnTo>
                  <a:lnTo>
                    <a:pt x="316" y="6"/>
                  </a:lnTo>
                  <a:lnTo>
                    <a:pt x="326" y="6"/>
                  </a:lnTo>
                  <a:lnTo>
                    <a:pt x="332" y="6"/>
                  </a:lnTo>
                  <a:lnTo>
                    <a:pt x="344" y="0"/>
                  </a:lnTo>
                  <a:lnTo>
                    <a:pt x="353" y="9"/>
                  </a:lnTo>
                  <a:lnTo>
                    <a:pt x="366" y="22"/>
                  </a:lnTo>
                  <a:lnTo>
                    <a:pt x="366" y="15"/>
                  </a:lnTo>
                  <a:lnTo>
                    <a:pt x="366" y="22"/>
                  </a:lnTo>
                  <a:lnTo>
                    <a:pt x="372" y="15"/>
                  </a:lnTo>
                  <a:lnTo>
                    <a:pt x="375" y="15"/>
                  </a:lnTo>
                  <a:lnTo>
                    <a:pt x="381" y="22"/>
                  </a:lnTo>
                  <a:lnTo>
                    <a:pt x="387" y="15"/>
                  </a:lnTo>
                  <a:lnTo>
                    <a:pt x="393" y="9"/>
                  </a:lnTo>
                  <a:lnTo>
                    <a:pt x="399" y="6"/>
                  </a:lnTo>
                  <a:lnTo>
                    <a:pt x="402" y="9"/>
                  </a:lnTo>
                  <a:lnTo>
                    <a:pt x="409" y="9"/>
                  </a:lnTo>
                  <a:lnTo>
                    <a:pt x="415" y="22"/>
                  </a:lnTo>
                  <a:lnTo>
                    <a:pt x="427" y="15"/>
                  </a:lnTo>
                  <a:lnTo>
                    <a:pt x="436" y="15"/>
                  </a:lnTo>
                  <a:lnTo>
                    <a:pt x="449" y="22"/>
                  </a:lnTo>
                  <a:lnTo>
                    <a:pt x="455" y="22"/>
                  </a:lnTo>
                  <a:lnTo>
                    <a:pt x="449" y="22"/>
                  </a:lnTo>
                  <a:lnTo>
                    <a:pt x="461" y="28"/>
                  </a:lnTo>
                  <a:lnTo>
                    <a:pt x="464" y="28"/>
                  </a:lnTo>
                  <a:lnTo>
                    <a:pt x="464" y="37"/>
                  </a:lnTo>
                  <a:lnTo>
                    <a:pt x="470" y="34"/>
                  </a:lnTo>
                  <a:lnTo>
                    <a:pt x="464" y="37"/>
                  </a:lnTo>
                  <a:lnTo>
                    <a:pt x="476" y="28"/>
                  </a:lnTo>
                  <a:lnTo>
                    <a:pt x="482" y="28"/>
                  </a:lnTo>
                  <a:lnTo>
                    <a:pt x="482" y="22"/>
                  </a:lnTo>
                  <a:lnTo>
                    <a:pt x="492" y="28"/>
                  </a:lnTo>
                  <a:lnTo>
                    <a:pt x="498" y="34"/>
                  </a:lnTo>
                  <a:lnTo>
                    <a:pt x="498" y="37"/>
                  </a:lnTo>
                  <a:lnTo>
                    <a:pt x="504" y="43"/>
                  </a:lnTo>
                  <a:lnTo>
                    <a:pt x="519" y="43"/>
                  </a:lnTo>
                  <a:lnTo>
                    <a:pt x="531" y="55"/>
                  </a:lnTo>
                  <a:lnTo>
                    <a:pt x="538" y="49"/>
                  </a:lnTo>
                  <a:lnTo>
                    <a:pt x="544" y="55"/>
                  </a:lnTo>
                  <a:lnTo>
                    <a:pt x="547" y="71"/>
                  </a:lnTo>
                  <a:lnTo>
                    <a:pt x="553" y="71"/>
                  </a:lnTo>
                  <a:lnTo>
                    <a:pt x="547" y="71"/>
                  </a:lnTo>
                  <a:lnTo>
                    <a:pt x="553" y="77"/>
                  </a:lnTo>
                  <a:lnTo>
                    <a:pt x="559" y="71"/>
                  </a:lnTo>
                  <a:lnTo>
                    <a:pt x="565" y="71"/>
                  </a:lnTo>
                  <a:lnTo>
                    <a:pt x="571" y="77"/>
                  </a:lnTo>
                  <a:lnTo>
                    <a:pt x="571" y="83"/>
                  </a:lnTo>
                  <a:lnTo>
                    <a:pt x="565" y="89"/>
                  </a:lnTo>
                  <a:lnTo>
                    <a:pt x="574" y="95"/>
                  </a:lnTo>
                  <a:lnTo>
                    <a:pt x="581" y="98"/>
                  </a:lnTo>
                  <a:lnTo>
                    <a:pt x="581" y="105"/>
                  </a:lnTo>
                  <a:lnTo>
                    <a:pt x="587" y="105"/>
                  </a:lnTo>
                  <a:lnTo>
                    <a:pt x="581" y="105"/>
                  </a:lnTo>
                  <a:lnTo>
                    <a:pt x="599" y="111"/>
                  </a:lnTo>
                  <a:lnTo>
                    <a:pt x="605" y="123"/>
                  </a:lnTo>
                  <a:lnTo>
                    <a:pt x="599" y="138"/>
                  </a:lnTo>
                  <a:lnTo>
                    <a:pt x="608" y="132"/>
                  </a:lnTo>
                  <a:lnTo>
                    <a:pt x="614" y="126"/>
                  </a:lnTo>
                  <a:lnTo>
                    <a:pt x="614" y="123"/>
                  </a:lnTo>
                  <a:lnTo>
                    <a:pt x="620" y="132"/>
                  </a:lnTo>
                  <a:lnTo>
                    <a:pt x="620" y="144"/>
                  </a:lnTo>
                  <a:lnTo>
                    <a:pt x="614" y="154"/>
                  </a:lnTo>
                  <a:lnTo>
                    <a:pt x="633" y="154"/>
                  </a:lnTo>
                  <a:lnTo>
                    <a:pt x="642" y="160"/>
                  </a:lnTo>
                  <a:lnTo>
                    <a:pt x="648" y="172"/>
                  </a:lnTo>
                  <a:lnTo>
                    <a:pt x="648" y="166"/>
                  </a:lnTo>
                  <a:lnTo>
                    <a:pt x="642" y="166"/>
                  </a:lnTo>
                  <a:lnTo>
                    <a:pt x="633" y="172"/>
                  </a:lnTo>
                  <a:lnTo>
                    <a:pt x="648" y="172"/>
                  </a:lnTo>
                  <a:lnTo>
                    <a:pt x="660" y="178"/>
                  </a:lnTo>
                  <a:lnTo>
                    <a:pt x="663" y="187"/>
                  </a:lnTo>
                  <a:lnTo>
                    <a:pt x="660" y="187"/>
                  </a:lnTo>
                  <a:lnTo>
                    <a:pt x="663" y="187"/>
                  </a:lnTo>
                  <a:lnTo>
                    <a:pt x="670" y="194"/>
                  </a:lnTo>
                  <a:lnTo>
                    <a:pt x="676" y="200"/>
                  </a:lnTo>
                  <a:lnTo>
                    <a:pt x="682" y="206"/>
                  </a:lnTo>
                  <a:lnTo>
                    <a:pt x="682" y="209"/>
                  </a:lnTo>
                  <a:lnTo>
                    <a:pt x="682" y="215"/>
                  </a:lnTo>
                  <a:lnTo>
                    <a:pt x="682" y="221"/>
                  </a:lnTo>
                  <a:lnTo>
                    <a:pt x="688" y="221"/>
                  </a:lnTo>
                  <a:lnTo>
                    <a:pt x="691" y="227"/>
                  </a:lnTo>
                  <a:lnTo>
                    <a:pt x="682" y="237"/>
                  </a:lnTo>
                  <a:lnTo>
                    <a:pt x="691" y="237"/>
                  </a:lnTo>
                  <a:lnTo>
                    <a:pt x="697" y="243"/>
                  </a:lnTo>
                  <a:lnTo>
                    <a:pt x="697" y="255"/>
                  </a:lnTo>
                  <a:lnTo>
                    <a:pt x="703" y="261"/>
                  </a:lnTo>
                  <a:lnTo>
                    <a:pt x="710" y="267"/>
                  </a:lnTo>
                  <a:lnTo>
                    <a:pt x="716" y="270"/>
                  </a:lnTo>
                  <a:lnTo>
                    <a:pt x="710" y="277"/>
                  </a:lnTo>
                  <a:lnTo>
                    <a:pt x="703" y="277"/>
                  </a:lnTo>
                  <a:lnTo>
                    <a:pt x="697" y="270"/>
                  </a:lnTo>
                  <a:lnTo>
                    <a:pt x="710" y="277"/>
                  </a:lnTo>
                  <a:lnTo>
                    <a:pt x="716" y="283"/>
                  </a:lnTo>
                  <a:lnTo>
                    <a:pt x="716" y="289"/>
                  </a:lnTo>
                  <a:lnTo>
                    <a:pt x="719" y="295"/>
                  </a:lnTo>
                  <a:lnTo>
                    <a:pt x="716" y="298"/>
                  </a:lnTo>
                  <a:lnTo>
                    <a:pt x="716" y="304"/>
                  </a:lnTo>
                  <a:lnTo>
                    <a:pt x="716" y="310"/>
                  </a:lnTo>
                  <a:lnTo>
                    <a:pt x="716" y="323"/>
                  </a:lnTo>
                  <a:lnTo>
                    <a:pt x="710" y="316"/>
                  </a:lnTo>
                  <a:lnTo>
                    <a:pt x="703" y="310"/>
                  </a:lnTo>
                  <a:lnTo>
                    <a:pt x="697" y="304"/>
                  </a:lnTo>
                  <a:lnTo>
                    <a:pt x="703" y="304"/>
                  </a:lnTo>
                  <a:lnTo>
                    <a:pt x="697" y="304"/>
                  </a:lnTo>
                  <a:lnTo>
                    <a:pt x="703" y="304"/>
                  </a:lnTo>
                  <a:lnTo>
                    <a:pt x="697" y="304"/>
                  </a:lnTo>
                  <a:lnTo>
                    <a:pt x="697" y="298"/>
                  </a:lnTo>
                  <a:lnTo>
                    <a:pt x="697" y="295"/>
                  </a:lnTo>
                  <a:lnTo>
                    <a:pt x="697" y="289"/>
                  </a:lnTo>
                  <a:lnTo>
                    <a:pt x="688" y="289"/>
                  </a:lnTo>
                  <a:lnTo>
                    <a:pt x="682" y="283"/>
                  </a:lnTo>
                  <a:lnTo>
                    <a:pt x="682" y="270"/>
                  </a:lnTo>
                  <a:lnTo>
                    <a:pt x="670" y="270"/>
                  </a:lnTo>
                  <a:lnTo>
                    <a:pt x="663" y="270"/>
                  </a:lnTo>
                  <a:lnTo>
                    <a:pt x="660" y="261"/>
                  </a:lnTo>
                  <a:lnTo>
                    <a:pt x="660" y="255"/>
                  </a:lnTo>
                  <a:lnTo>
                    <a:pt x="663" y="255"/>
                  </a:lnTo>
                  <a:lnTo>
                    <a:pt x="654" y="249"/>
                  </a:lnTo>
                  <a:lnTo>
                    <a:pt x="642" y="243"/>
                  </a:lnTo>
                  <a:lnTo>
                    <a:pt x="633" y="237"/>
                  </a:lnTo>
                  <a:lnTo>
                    <a:pt x="636" y="237"/>
                  </a:lnTo>
                  <a:lnTo>
                    <a:pt x="642" y="237"/>
                  </a:lnTo>
                  <a:lnTo>
                    <a:pt x="648" y="237"/>
                  </a:lnTo>
                  <a:lnTo>
                    <a:pt x="636" y="234"/>
                  </a:lnTo>
                  <a:lnTo>
                    <a:pt x="633" y="227"/>
                  </a:lnTo>
                  <a:lnTo>
                    <a:pt x="633" y="221"/>
                  </a:lnTo>
                  <a:lnTo>
                    <a:pt x="633" y="215"/>
                  </a:lnTo>
                  <a:lnTo>
                    <a:pt x="633" y="209"/>
                  </a:lnTo>
                  <a:lnTo>
                    <a:pt x="633" y="206"/>
                  </a:lnTo>
                  <a:lnTo>
                    <a:pt x="627" y="206"/>
                  </a:lnTo>
                  <a:lnTo>
                    <a:pt x="620" y="200"/>
                  </a:lnTo>
                  <a:lnTo>
                    <a:pt x="614" y="187"/>
                  </a:lnTo>
                  <a:lnTo>
                    <a:pt x="608" y="187"/>
                  </a:lnTo>
                  <a:lnTo>
                    <a:pt x="605" y="181"/>
                  </a:lnTo>
                  <a:lnTo>
                    <a:pt x="599" y="172"/>
                  </a:lnTo>
                  <a:lnTo>
                    <a:pt x="593" y="178"/>
                  </a:lnTo>
                  <a:lnTo>
                    <a:pt x="587" y="178"/>
                  </a:lnTo>
                  <a:lnTo>
                    <a:pt x="581" y="172"/>
                  </a:lnTo>
                  <a:lnTo>
                    <a:pt x="581" y="166"/>
                  </a:lnTo>
                  <a:lnTo>
                    <a:pt x="581" y="160"/>
                  </a:lnTo>
                  <a:lnTo>
                    <a:pt x="581" y="154"/>
                  </a:lnTo>
                  <a:lnTo>
                    <a:pt x="574" y="154"/>
                  </a:lnTo>
                  <a:lnTo>
                    <a:pt x="571" y="154"/>
                  </a:lnTo>
                  <a:lnTo>
                    <a:pt x="565" y="154"/>
                  </a:lnTo>
                  <a:lnTo>
                    <a:pt x="559" y="151"/>
                  </a:lnTo>
                  <a:lnTo>
                    <a:pt x="553" y="144"/>
                  </a:lnTo>
                  <a:lnTo>
                    <a:pt x="547" y="138"/>
                  </a:lnTo>
                  <a:lnTo>
                    <a:pt x="547" y="144"/>
                  </a:lnTo>
                  <a:lnTo>
                    <a:pt x="547" y="138"/>
                  </a:lnTo>
                  <a:lnTo>
                    <a:pt x="544" y="132"/>
                  </a:lnTo>
                  <a:lnTo>
                    <a:pt x="544" y="126"/>
                  </a:lnTo>
                  <a:lnTo>
                    <a:pt x="547" y="123"/>
                  </a:lnTo>
                  <a:lnTo>
                    <a:pt x="531" y="123"/>
                  </a:lnTo>
                  <a:lnTo>
                    <a:pt x="519" y="117"/>
                  </a:lnTo>
                  <a:lnTo>
                    <a:pt x="516" y="105"/>
                  </a:lnTo>
                  <a:lnTo>
                    <a:pt x="516" y="111"/>
                  </a:lnTo>
                  <a:lnTo>
                    <a:pt x="510" y="117"/>
                  </a:lnTo>
                  <a:lnTo>
                    <a:pt x="498" y="123"/>
                  </a:lnTo>
                  <a:lnTo>
                    <a:pt x="498" y="117"/>
                  </a:lnTo>
                  <a:lnTo>
                    <a:pt x="492" y="117"/>
                  </a:lnTo>
                  <a:lnTo>
                    <a:pt x="482" y="105"/>
                  </a:lnTo>
                  <a:lnTo>
                    <a:pt x="488" y="117"/>
                  </a:lnTo>
                  <a:lnTo>
                    <a:pt x="488" y="123"/>
                  </a:lnTo>
                  <a:lnTo>
                    <a:pt x="482" y="123"/>
                  </a:lnTo>
                  <a:lnTo>
                    <a:pt x="476" y="123"/>
                  </a:lnTo>
                  <a:lnTo>
                    <a:pt x="470" y="123"/>
                  </a:lnTo>
                  <a:lnTo>
                    <a:pt x="464" y="123"/>
                  </a:lnTo>
                  <a:lnTo>
                    <a:pt x="464" y="126"/>
                  </a:lnTo>
                  <a:lnTo>
                    <a:pt x="464" y="132"/>
                  </a:lnTo>
                  <a:lnTo>
                    <a:pt x="464" y="138"/>
                  </a:lnTo>
                  <a:lnTo>
                    <a:pt x="464" y="144"/>
                  </a:lnTo>
                  <a:lnTo>
                    <a:pt x="464" y="154"/>
                  </a:lnTo>
                  <a:lnTo>
                    <a:pt x="461" y="160"/>
                  </a:lnTo>
                  <a:lnTo>
                    <a:pt x="455" y="166"/>
                  </a:lnTo>
                  <a:lnTo>
                    <a:pt x="449" y="172"/>
                  </a:lnTo>
                  <a:lnTo>
                    <a:pt x="449" y="166"/>
                  </a:lnTo>
                  <a:lnTo>
                    <a:pt x="455" y="166"/>
                  </a:lnTo>
                  <a:lnTo>
                    <a:pt x="449" y="172"/>
                  </a:lnTo>
                  <a:lnTo>
                    <a:pt x="455" y="172"/>
                  </a:lnTo>
                  <a:lnTo>
                    <a:pt x="455" y="178"/>
                  </a:lnTo>
                  <a:lnTo>
                    <a:pt x="449" y="187"/>
                  </a:lnTo>
                  <a:lnTo>
                    <a:pt x="461" y="181"/>
                  </a:lnTo>
                  <a:lnTo>
                    <a:pt x="464" y="181"/>
                  </a:lnTo>
                  <a:lnTo>
                    <a:pt x="464" y="187"/>
                  </a:lnTo>
                  <a:lnTo>
                    <a:pt x="470" y="194"/>
                  </a:lnTo>
                  <a:lnTo>
                    <a:pt x="470" y="200"/>
                  </a:lnTo>
                  <a:lnTo>
                    <a:pt x="464" y="206"/>
                  </a:lnTo>
                  <a:lnTo>
                    <a:pt x="470" y="206"/>
                  </a:lnTo>
                  <a:lnTo>
                    <a:pt x="464" y="206"/>
                  </a:lnTo>
                  <a:lnTo>
                    <a:pt x="476" y="209"/>
                  </a:lnTo>
                  <a:lnTo>
                    <a:pt x="482" y="215"/>
                  </a:lnTo>
                  <a:lnTo>
                    <a:pt x="482" y="221"/>
                  </a:lnTo>
                  <a:lnTo>
                    <a:pt x="482" y="227"/>
                  </a:lnTo>
                  <a:lnTo>
                    <a:pt x="482" y="234"/>
                  </a:lnTo>
                  <a:lnTo>
                    <a:pt x="482" y="237"/>
                  </a:lnTo>
                  <a:lnTo>
                    <a:pt x="476" y="237"/>
                  </a:lnTo>
                  <a:lnTo>
                    <a:pt x="470" y="237"/>
                  </a:lnTo>
                  <a:lnTo>
                    <a:pt x="464" y="237"/>
                  </a:lnTo>
                  <a:lnTo>
                    <a:pt x="476" y="237"/>
                  </a:lnTo>
                  <a:lnTo>
                    <a:pt x="482" y="237"/>
                  </a:lnTo>
                  <a:lnTo>
                    <a:pt x="482" y="249"/>
                  </a:lnTo>
                  <a:lnTo>
                    <a:pt x="476" y="261"/>
                  </a:lnTo>
                  <a:lnTo>
                    <a:pt x="464" y="270"/>
                  </a:lnTo>
                  <a:lnTo>
                    <a:pt x="470" y="267"/>
                  </a:lnTo>
                  <a:lnTo>
                    <a:pt x="476" y="267"/>
                  </a:lnTo>
                  <a:lnTo>
                    <a:pt x="482" y="270"/>
                  </a:lnTo>
                  <a:lnTo>
                    <a:pt x="482" y="277"/>
                  </a:lnTo>
                  <a:lnTo>
                    <a:pt x="482" y="283"/>
                  </a:lnTo>
                  <a:lnTo>
                    <a:pt x="482" y="289"/>
                  </a:lnTo>
                  <a:lnTo>
                    <a:pt x="492" y="295"/>
                  </a:lnTo>
                  <a:lnTo>
                    <a:pt x="492" y="298"/>
                  </a:lnTo>
                  <a:lnTo>
                    <a:pt x="482" y="304"/>
                  </a:lnTo>
                  <a:lnTo>
                    <a:pt x="488" y="310"/>
                  </a:lnTo>
                  <a:lnTo>
                    <a:pt x="488" y="316"/>
                  </a:lnTo>
                  <a:lnTo>
                    <a:pt x="482" y="323"/>
                  </a:lnTo>
                  <a:lnTo>
                    <a:pt x="482" y="326"/>
                  </a:lnTo>
                  <a:lnTo>
                    <a:pt x="482" y="332"/>
                  </a:lnTo>
                  <a:lnTo>
                    <a:pt x="482" y="338"/>
                  </a:lnTo>
                  <a:lnTo>
                    <a:pt x="482" y="344"/>
                  </a:lnTo>
                  <a:lnTo>
                    <a:pt x="482" y="350"/>
                  </a:lnTo>
                  <a:lnTo>
                    <a:pt x="482" y="353"/>
                  </a:lnTo>
                  <a:lnTo>
                    <a:pt x="476" y="359"/>
                  </a:lnTo>
                  <a:lnTo>
                    <a:pt x="470" y="359"/>
                  </a:lnTo>
                  <a:lnTo>
                    <a:pt x="464" y="353"/>
                  </a:lnTo>
                  <a:lnTo>
                    <a:pt x="470" y="366"/>
                  </a:lnTo>
                  <a:lnTo>
                    <a:pt x="464" y="378"/>
                  </a:lnTo>
                  <a:lnTo>
                    <a:pt x="464" y="387"/>
                  </a:lnTo>
                  <a:lnTo>
                    <a:pt x="461" y="381"/>
                  </a:lnTo>
                  <a:lnTo>
                    <a:pt x="455" y="378"/>
                  </a:lnTo>
                  <a:lnTo>
                    <a:pt x="449" y="372"/>
                  </a:lnTo>
                  <a:lnTo>
                    <a:pt x="449" y="381"/>
                  </a:lnTo>
                  <a:lnTo>
                    <a:pt x="449" y="387"/>
                  </a:lnTo>
                  <a:lnTo>
                    <a:pt x="442" y="393"/>
                  </a:lnTo>
                  <a:lnTo>
                    <a:pt x="436" y="399"/>
                  </a:lnTo>
                  <a:lnTo>
                    <a:pt x="430" y="406"/>
                  </a:lnTo>
                  <a:lnTo>
                    <a:pt x="427" y="409"/>
                  </a:lnTo>
                  <a:lnTo>
                    <a:pt x="421" y="415"/>
                  </a:lnTo>
                  <a:lnTo>
                    <a:pt x="415" y="421"/>
                  </a:lnTo>
                  <a:lnTo>
                    <a:pt x="409" y="427"/>
                  </a:lnTo>
                  <a:lnTo>
                    <a:pt x="409" y="433"/>
                  </a:lnTo>
                  <a:lnTo>
                    <a:pt x="399" y="439"/>
                  </a:lnTo>
                  <a:lnTo>
                    <a:pt x="393" y="439"/>
                  </a:lnTo>
                  <a:lnTo>
                    <a:pt x="387" y="439"/>
                  </a:lnTo>
                  <a:lnTo>
                    <a:pt x="381" y="439"/>
                  </a:lnTo>
                  <a:lnTo>
                    <a:pt x="372" y="439"/>
                  </a:lnTo>
                  <a:lnTo>
                    <a:pt x="366" y="439"/>
                  </a:lnTo>
                  <a:lnTo>
                    <a:pt x="359" y="442"/>
                  </a:lnTo>
                  <a:lnTo>
                    <a:pt x="353" y="442"/>
                  </a:lnTo>
                  <a:lnTo>
                    <a:pt x="347" y="439"/>
                  </a:lnTo>
                  <a:lnTo>
                    <a:pt x="353" y="449"/>
                  </a:lnTo>
                  <a:lnTo>
                    <a:pt x="353" y="461"/>
                  </a:lnTo>
                  <a:lnTo>
                    <a:pt x="347" y="470"/>
                  </a:lnTo>
                  <a:lnTo>
                    <a:pt x="347" y="476"/>
                  </a:lnTo>
                  <a:lnTo>
                    <a:pt x="344" y="488"/>
                  </a:lnTo>
                  <a:lnTo>
                    <a:pt x="332" y="488"/>
                  </a:lnTo>
                  <a:lnTo>
                    <a:pt x="326" y="495"/>
                  </a:lnTo>
                  <a:lnTo>
                    <a:pt x="320" y="488"/>
                  </a:lnTo>
                  <a:lnTo>
                    <a:pt x="316" y="488"/>
                  </a:lnTo>
                  <a:lnTo>
                    <a:pt x="320" y="488"/>
                  </a:lnTo>
                  <a:lnTo>
                    <a:pt x="316" y="488"/>
                  </a:lnTo>
                  <a:lnTo>
                    <a:pt x="310" y="488"/>
                  </a:lnTo>
                  <a:lnTo>
                    <a:pt x="298" y="488"/>
                  </a:lnTo>
                  <a:lnTo>
                    <a:pt x="304" y="488"/>
                  </a:lnTo>
                  <a:lnTo>
                    <a:pt x="298" y="488"/>
                  </a:lnTo>
                  <a:lnTo>
                    <a:pt x="298" y="495"/>
                  </a:lnTo>
                  <a:lnTo>
                    <a:pt x="289" y="498"/>
                  </a:lnTo>
                  <a:lnTo>
                    <a:pt x="283" y="504"/>
                  </a:lnTo>
                  <a:lnTo>
                    <a:pt x="277" y="504"/>
                  </a:lnTo>
                  <a:lnTo>
                    <a:pt x="270" y="504"/>
                  </a:lnTo>
                  <a:lnTo>
                    <a:pt x="264" y="504"/>
                  </a:lnTo>
                  <a:lnTo>
                    <a:pt x="258" y="504"/>
                  </a:lnTo>
                  <a:lnTo>
                    <a:pt x="264" y="504"/>
                  </a:lnTo>
                  <a:lnTo>
                    <a:pt x="258" y="510"/>
                  </a:lnTo>
                  <a:lnTo>
                    <a:pt x="255" y="510"/>
                  </a:lnTo>
                  <a:lnTo>
                    <a:pt x="249" y="504"/>
                  </a:lnTo>
                  <a:lnTo>
                    <a:pt x="255" y="504"/>
                  </a:lnTo>
                  <a:lnTo>
                    <a:pt x="255" y="498"/>
                  </a:lnTo>
                  <a:lnTo>
                    <a:pt x="249" y="504"/>
                  </a:lnTo>
                  <a:lnTo>
                    <a:pt x="258" y="498"/>
                  </a:lnTo>
                  <a:lnTo>
                    <a:pt x="264" y="495"/>
                  </a:lnTo>
                  <a:lnTo>
                    <a:pt x="264" y="488"/>
                  </a:lnTo>
                  <a:lnTo>
                    <a:pt x="270" y="488"/>
                  </a:lnTo>
                  <a:lnTo>
                    <a:pt x="277" y="488"/>
                  </a:lnTo>
                  <a:lnTo>
                    <a:pt x="283" y="488"/>
                  </a:lnTo>
                  <a:lnTo>
                    <a:pt x="283" y="482"/>
                  </a:lnTo>
                  <a:lnTo>
                    <a:pt x="283" y="488"/>
                  </a:lnTo>
                  <a:lnTo>
                    <a:pt x="289" y="476"/>
                  </a:lnTo>
                  <a:lnTo>
                    <a:pt x="292" y="470"/>
                  </a:lnTo>
                  <a:lnTo>
                    <a:pt x="298" y="470"/>
                  </a:lnTo>
                  <a:lnTo>
                    <a:pt x="298" y="467"/>
                  </a:lnTo>
                  <a:lnTo>
                    <a:pt x="298" y="470"/>
                  </a:lnTo>
                  <a:lnTo>
                    <a:pt x="304" y="461"/>
                  </a:lnTo>
                  <a:lnTo>
                    <a:pt x="304" y="455"/>
                  </a:lnTo>
                  <a:lnTo>
                    <a:pt x="298" y="455"/>
                  </a:lnTo>
                  <a:lnTo>
                    <a:pt x="304" y="449"/>
                  </a:lnTo>
                  <a:lnTo>
                    <a:pt x="298" y="455"/>
                  </a:lnTo>
                  <a:lnTo>
                    <a:pt x="304" y="442"/>
                  </a:lnTo>
                  <a:lnTo>
                    <a:pt x="310" y="439"/>
                  </a:lnTo>
                  <a:lnTo>
                    <a:pt x="316" y="439"/>
                  </a:lnTo>
                  <a:lnTo>
                    <a:pt x="310" y="439"/>
                  </a:lnTo>
                  <a:lnTo>
                    <a:pt x="304" y="439"/>
                  </a:lnTo>
                  <a:lnTo>
                    <a:pt x="298" y="439"/>
                  </a:lnTo>
                  <a:lnTo>
                    <a:pt x="298" y="433"/>
                  </a:lnTo>
                  <a:lnTo>
                    <a:pt x="298" y="439"/>
                  </a:lnTo>
                  <a:lnTo>
                    <a:pt x="304" y="427"/>
                  </a:lnTo>
                  <a:lnTo>
                    <a:pt x="310" y="421"/>
                  </a:lnTo>
                  <a:lnTo>
                    <a:pt x="316" y="421"/>
                  </a:lnTo>
                  <a:lnTo>
                    <a:pt x="310" y="415"/>
                  </a:lnTo>
                  <a:lnTo>
                    <a:pt x="316" y="421"/>
                  </a:lnTo>
                  <a:lnTo>
                    <a:pt x="310" y="415"/>
                  </a:lnTo>
                  <a:lnTo>
                    <a:pt x="304" y="415"/>
                  </a:lnTo>
                  <a:lnTo>
                    <a:pt x="298" y="421"/>
                  </a:lnTo>
                  <a:lnTo>
                    <a:pt x="304" y="409"/>
                  </a:lnTo>
                  <a:lnTo>
                    <a:pt x="304" y="406"/>
                  </a:lnTo>
                  <a:lnTo>
                    <a:pt x="298" y="406"/>
                  </a:lnTo>
                  <a:lnTo>
                    <a:pt x="304" y="399"/>
                  </a:lnTo>
                  <a:lnTo>
                    <a:pt x="298" y="393"/>
                  </a:lnTo>
                  <a:lnTo>
                    <a:pt x="298" y="387"/>
                  </a:lnTo>
                  <a:lnTo>
                    <a:pt x="304" y="387"/>
                  </a:lnTo>
                  <a:lnTo>
                    <a:pt x="298" y="387"/>
                  </a:lnTo>
                  <a:lnTo>
                    <a:pt x="292" y="381"/>
                  </a:lnTo>
                  <a:lnTo>
                    <a:pt x="298" y="372"/>
                  </a:lnTo>
                  <a:lnTo>
                    <a:pt x="292" y="378"/>
                  </a:lnTo>
                  <a:lnTo>
                    <a:pt x="289" y="378"/>
                  </a:lnTo>
                  <a:lnTo>
                    <a:pt x="283" y="372"/>
                  </a:lnTo>
                  <a:lnTo>
                    <a:pt x="283" y="366"/>
                  </a:lnTo>
                  <a:lnTo>
                    <a:pt x="283" y="359"/>
                  </a:lnTo>
                  <a:lnTo>
                    <a:pt x="283" y="353"/>
                  </a:lnTo>
                  <a:lnTo>
                    <a:pt x="277" y="366"/>
                  </a:lnTo>
                  <a:lnTo>
                    <a:pt x="270" y="359"/>
                  </a:lnTo>
                  <a:lnTo>
                    <a:pt x="264" y="353"/>
                  </a:lnTo>
                  <a:lnTo>
                    <a:pt x="264" y="350"/>
                  </a:lnTo>
                  <a:lnTo>
                    <a:pt x="258" y="350"/>
                  </a:lnTo>
                  <a:lnTo>
                    <a:pt x="249" y="353"/>
                  </a:lnTo>
                  <a:lnTo>
                    <a:pt x="255" y="350"/>
                  </a:lnTo>
                  <a:lnTo>
                    <a:pt x="255" y="344"/>
                  </a:lnTo>
                  <a:lnTo>
                    <a:pt x="249" y="338"/>
                  </a:lnTo>
                  <a:lnTo>
                    <a:pt x="243" y="338"/>
                  </a:lnTo>
                  <a:lnTo>
                    <a:pt x="237" y="344"/>
                  </a:lnTo>
                  <a:lnTo>
                    <a:pt x="230" y="338"/>
                  </a:lnTo>
                  <a:lnTo>
                    <a:pt x="227" y="338"/>
                  </a:lnTo>
                  <a:lnTo>
                    <a:pt x="221" y="338"/>
                  </a:lnTo>
                  <a:lnTo>
                    <a:pt x="215" y="338"/>
                  </a:lnTo>
                  <a:lnTo>
                    <a:pt x="221" y="338"/>
                  </a:lnTo>
                  <a:lnTo>
                    <a:pt x="221" y="344"/>
                  </a:lnTo>
                  <a:lnTo>
                    <a:pt x="215" y="353"/>
                  </a:lnTo>
                  <a:lnTo>
                    <a:pt x="209" y="350"/>
                  </a:lnTo>
                  <a:lnTo>
                    <a:pt x="203" y="344"/>
                  </a:lnTo>
                  <a:lnTo>
                    <a:pt x="200" y="338"/>
                  </a:lnTo>
                  <a:lnTo>
                    <a:pt x="200" y="344"/>
                  </a:lnTo>
                  <a:lnTo>
                    <a:pt x="200" y="353"/>
                  </a:lnTo>
                  <a:lnTo>
                    <a:pt x="188" y="344"/>
                  </a:lnTo>
                  <a:lnTo>
                    <a:pt x="175" y="344"/>
                  </a:lnTo>
                  <a:lnTo>
                    <a:pt x="166" y="338"/>
                  </a:lnTo>
                  <a:lnTo>
                    <a:pt x="172" y="338"/>
                  </a:lnTo>
                  <a:lnTo>
                    <a:pt x="172" y="344"/>
                  </a:lnTo>
                  <a:lnTo>
                    <a:pt x="166" y="353"/>
                  </a:lnTo>
                  <a:lnTo>
                    <a:pt x="166" y="350"/>
                  </a:lnTo>
                  <a:lnTo>
                    <a:pt x="166" y="344"/>
                  </a:lnTo>
                  <a:lnTo>
                    <a:pt x="166" y="338"/>
                  </a:lnTo>
                  <a:lnTo>
                    <a:pt x="160" y="350"/>
                  </a:lnTo>
                  <a:lnTo>
                    <a:pt x="154" y="353"/>
                  </a:lnTo>
                  <a:lnTo>
                    <a:pt x="148" y="353"/>
                  </a:lnTo>
                  <a:lnTo>
                    <a:pt x="148" y="350"/>
                  </a:lnTo>
                  <a:lnTo>
                    <a:pt x="148" y="353"/>
                  </a:lnTo>
                  <a:lnTo>
                    <a:pt x="145" y="353"/>
                  </a:lnTo>
                  <a:lnTo>
                    <a:pt x="138" y="353"/>
                  </a:lnTo>
                  <a:lnTo>
                    <a:pt x="132" y="353"/>
                  </a:lnTo>
                  <a:lnTo>
                    <a:pt x="126" y="353"/>
                  </a:lnTo>
                  <a:lnTo>
                    <a:pt x="132" y="353"/>
                  </a:lnTo>
                  <a:lnTo>
                    <a:pt x="126" y="353"/>
                  </a:lnTo>
                  <a:lnTo>
                    <a:pt x="132" y="353"/>
                  </a:lnTo>
                  <a:lnTo>
                    <a:pt x="126" y="353"/>
                  </a:lnTo>
                  <a:lnTo>
                    <a:pt x="120" y="353"/>
                  </a:lnTo>
                  <a:lnTo>
                    <a:pt x="117" y="353"/>
                  </a:lnTo>
                  <a:lnTo>
                    <a:pt x="120" y="359"/>
                  </a:lnTo>
                  <a:lnTo>
                    <a:pt x="120" y="366"/>
                  </a:lnTo>
                  <a:lnTo>
                    <a:pt x="117" y="372"/>
                  </a:lnTo>
                  <a:lnTo>
                    <a:pt x="111" y="366"/>
                  </a:lnTo>
                  <a:lnTo>
                    <a:pt x="105" y="359"/>
                  </a:lnTo>
                  <a:lnTo>
                    <a:pt x="98" y="353"/>
                  </a:lnTo>
                  <a:lnTo>
                    <a:pt x="92" y="359"/>
                  </a:lnTo>
                  <a:lnTo>
                    <a:pt x="86" y="353"/>
                  </a:lnTo>
                  <a:lnTo>
                    <a:pt x="83" y="353"/>
                  </a:lnTo>
                  <a:lnTo>
                    <a:pt x="83" y="350"/>
                  </a:lnTo>
                  <a:lnTo>
                    <a:pt x="83" y="353"/>
                  </a:lnTo>
                  <a:lnTo>
                    <a:pt x="77" y="353"/>
                  </a:lnTo>
                  <a:lnTo>
                    <a:pt x="65" y="353"/>
                  </a:lnTo>
                  <a:lnTo>
                    <a:pt x="65" y="359"/>
                  </a:lnTo>
                  <a:lnTo>
                    <a:pt x="65" y="353"/>
                  </a:lnTo>
                  <a:lnTo>
                    <a:pt x="59" y="359"/>
                  </a:lnTo>
                  <a:lnTo>
                    <a:pt x="55" y="366"/>
                  </a:lnTo>
                  <a:lnTo>
                    <a:pt x="49" y="372"/>
                  </a:lnTo>
                  <a:lnTo>
                    <a:pt x="49" y="366"/>
                  </a:lnTo>
                  <a:lnTo>
                    <a:pt x="43" y="359"/>
                  </a:lnTo>
                  <a:lnTo>
                    <a:pt x="31" y="353"/>
                  </a:lnTo>
                  <a:lnTo>
                    <a:pt x="37" y="366"/>
                  </a:lnTo>
                  <a:lnTo>
                    <a:pt x="31" y="372"/>
                  </a:lnTo>
                  <a:lnTo>
                    <a:pt x="28" y="372"/>
                  </a:lnTo>
                  <a:lnTo>
                    <a:pt x="22" y="372"/>
                  </a:lnTo>
                  <a:lnTo>
                    <a:pt x="16" y="372"/>
                  </a:lnTo>
                  <a:lnTo>
                    <a:pt x="22" y="372"/>
                  </a:lnTo>
                  <a:lnTo>
                    <a:pt x="16" y="372"/>
                  </a:lnTo>
                  <a:lnTo>
                    <a:pt x="9" y="372"/>
                  </a:lnTo>
                  <a:lnTo>
                    <a:pt x="3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114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91142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9114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15FAE3E-8561-4BA9-8E5C-2C6251094476}" type="slidenum">
              <a:rPr lang="en-US" altLang="ru-RU"/>
              <a:pPr eaLnBrk="1" hangingPunct="1"/>
              <a:t>72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038225"/>
          </a:xfrm>
        </p:spPr>
        <p:txBody>
          <a:bodyPr/>
          <a:lstStyle/>
          <a:p>
            <a:r>
              <a:rPr lang="en-US" altLang="ru-RU" sz="3600" b="1" u="sng" smtClean="0"/>
              <a:t>Sites For Taking Pulse</a:t>
            </a:r>
          </a:p>
        </p:txBody>
      </p:sp>
      <p:sp>
        <p:nvSpPr>
          <p:cNvPr id="9216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4663" y="1458913"/>
            <a:ext cx="5584825" cy="4632325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ru-RU" sz="3600" smtClean="0"/>
              <a:t>Radial – base of thumb</a:t>
            </a:r>
          </a:p>
          <a:p>
            <a:pPr>
              <a:lnSpc>
                <a:spcPct val="80000"/>
              </a:lnSpc>
            </a:pPr>
            <a:r>
              <a:rPr lang="en-US" altLang="ru-RU" sz="3600" smtClean="0"/>
              <a:t>Temporal – side of forehead</a:t>
            </a:r>
          </a:p>
          <a:p>
            <a:pPr>
              <a:lnSpc>
                <a:spcPct val="80000"/>
              </a:lnSpc>
            </a:pPr>
            <a:r>
              <a:rPr lang="en-US" altLang="ru-RU" sz="3600" smtClean="0"/>
              <a:t>Carotid – side of  neck</a:t>
            </a:r>
          </a:p>
          <a:p>
            <a:pPr>
              <a:lnSpc>
                <a:spcPct val="80000"/>
              </a:lnSpc>
            </a:pPr>
            <a:r>
              <a:rPr lang="en-US" altLang="ru-RU" sz="3600" smtClean="0"/>
              <a:t>Brachial – inner aspect of elbow</a:t>
            </a:r>
          </a:p>
          <a:p>
            <a:pPr>
              <a:lnSpc>
                <a:spcPct val="80000"/>
              </a:lnSpc>
            </a:pPr>
            <a:r>
              <a:rPr lang="en-US" altLang="ru-RU" sz="3600" smtClean="0"/>
              <a:t>Femoral – inner aspect of upper thigh</a:t>
            </a:r>
          </a:p>
        </p:txBody>
      </p:sp>
      <p:grpSp>
        <p:nvGrpSpPr>
          <p:cNvPr id="92164" name="Group 702"/>
          <p:cNvGrpSpPr>
            <a:grpSpLocks/>
          </p:cNvGrpSpPr>
          <p:nvPr/>
        </p:nvGrpSpPr>
        <p:grpSpPr bwMode="auto">
          <a:xfrm>
            <a:off x="6464300" y="1492250"/>
            <a:ext cx="2254250" cy="4324350"/>
            <a:chOff x="4072" y="940"/>
            <a:chExt cx="1420" cy="2724"/>
          </a:xfrm>
        </p:grpSpPr>
        <p:grpSp>
          <p:nvGrpSpPr>
            <p:cNvPr id="92168" name="Group 691"/>
            <p:cNvGrpSpPr>
              <a:grpSpLocks/>
            </p:cNvGrpSpPr>
            <p:nvPr/>
          </p:nvGrpSpPr>
          <p:grpSpPr bwMode="auto">
            <a:xfrm>
              <a:off x="4072" y="940"/>
              <a:ext cx="1420" cy="2724"/>
              <a:chOff x="1359" y="999"/>
              <a:chExt cx="4000" cy="8010"/>
            </a:xfrm>
          </p:grpSpPr>
          <p:sp>
            <p:nvSpPr>
              <p:cNvPr id="92174" name="Freeform 692"/>
              <p:cNvSpPr>
                <a:spLocks/>
              </p:cNvSpPr>
              <p:nvPr/>
            </p:nvSpPr>
            <p:spPr bwMode="auto">
              <a:xfrm>
                <a:off x="1359" y="999"/>
                <a:ext cx="4000" cy="8010"/>
              </a:xfrm>
              <a:custGeom>
                <a:avLst/>
                <a:gdLst>
                  <a:gd name="T0" fmla="*/ 1480 w 4000"/>
                  <a:gd name="T1" fmla="*/ 440 h 8010"/>
                  <a:gd name="T2" fmla="*/ 1445 w 4000"/>
                  <a:gd name="T3" fmla="*/ 585 h 8010"/>
                  <a:gd name="T4" fmla="*/ 1475 w 4000"/>
                  <a:gd name="T5" fmla="*/ 625 h 8010"/>
                  <a:gd name="T6" fmla="*/ 1355 w 4000"/>
                  <a:gd name="T7" fmla="*/ 730 h 8010"/>
                  <a:gd name="T8" fmla="*/ 1125 w 4000"/>
                  <a:gd name="T9" fmla="*/ 830 h 8010"/>
                  <a:gd name="T10" fmla="*/ 1015 w 4000"/>
                  <a:gd name="T11" fmla="*/ 1100 h 8010"/>
                  <a:gd name="T12" fmla="*/ 890 w 4000"/>
                  <a:gd name="T13" fmla="*/ 1370 h 8010"/>
                  <a:gd name="T14" fmla="*/ 1160 w 4000"/>
                  <a:gd name="T15" fmla="*/ 1280 h 8010"/>
                  <a:gd name="T16" fmla="*/ 1510 w 4000"/>
                  <a:gd name="T17" fmla="*/ 1175 h 8010"/>
                  <a:gd name="T18" fmla="*/ 1690 w 4000"/>
                  <a:gd name="T19" fmla="*/ 865 h 8010"/>
                  <a:gd name="T20" fmla="*/ 1645 w 4000"/>
                  <a:gd name="T21" fmla="*/ 400 h 8010"/>
                  <a:gd name="T22" fmla="*/ 1845 w 4000"/>
                  <a:gd name="T23" fmla="*/ 85 h 8010"/>
                  <a:gd name="T24" fmla="*/ 2165 w 4000"/>
                  <a:gd name="T25" fmla="*/ 5 h 8010"/>
                  <a:gd name="T26" fmla="*/ 2395 w 4000"/>
                  <a:gd name="T27" fmla="*/ 340 h 8010"/>
                  <a:gd name="T28" fmla="*/ 2465 w 4000"/>
                  <a:gd name="T29" fmla="*/ 825 h 8010"/>
                  <a:gd name="T30" fmla="*/ 2595 w 4000"/>
                  <a:gd name="T31" fmla="*/ 1015 h 8010"/>
                  <a:gd name="T32" fmla="*/ 2895 w 4000"/>
                  <a:gd name="T33" fmla="*/ 1110 h 8010"/>
                  <a:gd name="T34" fmla="*/ 3365 w 4000"/>
                  <a:gd name="T35" fmla="*/ 1445 h 8010"/>
                  <a:gd name="T36" fmla="*/ 3835 w 4000"/>
                  <a:gd name="T37" fmla="*/ 1840 h 8010"/>
                  <a:gd name="T38" fmla="*/ 4000 w 4000"/>
                  <a:gd name="T39" fmla="*/ 2185 h 8010"/>
                  <a:gd name="T40" fmla="*/ 3405 w 4000"/>
                  <a:gd name="T41" fmla="*/ 2915 h 8010"/>
                  <a:gd name="T42" fmla="*/ 3450 w 4000"/>
                  <a:gd name="T43" fmla="*/ 3155 h 8010"/>
                  <a:gd name="T44" fmla="*/ 3500 w 4000"/>
                  <a:gd name="T45" fmla="*/ 3375 h 8010"/>
                  <a:gd name="T46" fmla="*/ 3150 w 4000"/>
                  <a:gd name="T47" fmla="*/ 3375 h 8010"/>
                  <a:gd name="T48" fmla="*/ 3110 w 4000"/>
                  <a:gd name="T49" fmla="*/ 4115 h 8010"/>
                  <a:gd name="T50" fmla="*/ 2925 w 4000"/>
                  <a:gd name="T51" fmla="*/ 5585 h 8010"/>
                  <a:gd name="T52" fmla="*/ 2660 w 4000"/>
                  <a:gd name="T53" fmla="*/ 6935 h 8010"/>
                  <a:gd name="T54" fmla="*/ 2630 w 4000"/>
                  <a:gd name="T55" fmla="*/ 7275 h 8010"/>
                  <a:gd name="T56" fmla="*/ 2860 w 4000"/>
                  <a:gd name="T57" fmla="*/ 7630 h 8010"/>
                  <a:gd name="T58" fmla="*/ 2905 w 4000"/>
                  <a:gd name="T59" fmla="*/ 7965 h 8010"/>
                  <a:gd name="T60" fmla="*/ 2690 w 4000"/>
                  <a:gd name="T61" fmla="*/ 7990 h 8010"/>
                  <a:gd name="T62" fmla="*/ 2310 w 4000"/>
                  <a:gd name="T63" fmla="*/ 7735 h 8010"/>
                  <a:gd name="T64" fmla="*/ 2175 w 4000"/>
                  <a:gd name="T65" fmla="*/ 7285 h 8010"/>
                  <a:gd name="T66" fmla="*/ 2330 w 4000"/>
                  <a:gd name="T67" fmla="*/ 6350 h 8010"/>
                  <a:gd name="T68" fmla="*/ 2270 w 4000"/>
                  <a:gd name="T69" fmla="*/ 4960 h 8010"/>
                  <a:gd name="T70" fmla="*/ 1830 w 4000"/>
                  <a:gd name="T71" fmla="*/ 5580 h 8010"/>
                  <a:gd name="T72" fmla="*/ 1305 w 4000"/>
                  <a:gd name="T73" fmla="*/ 6845 h 8010"/>
                  <a:gd name="T74" fmla="*/ 1180 w 4000"/>
                  <a:gd name="T75" fmla="*/ 7375 h 8010"/>
                  <a:gd name="T76" fmla="*/ 900 w 4000"/>
                  <a:gd name="T77" fmla="*/ 7510 h 8010"/>
                  <a:gd name="T78" fmla="*/ 515 w 4000"/>
                  <a:gd name="T79" fmla="*/ 7600 h 8010"/>
                  <a:gd name="T80" fmla="*/ 160 w 4000"/>
                  <a:gd name="T81" fmla="*/ 7480 h 8010"/>
                  <a:gd name="T82" fmla="*/ 245 w 4000"/>
                  <a:gd name="T83" fmla="*/ 7310 h 8010"/>
                  <a:gd name="T84" fmla="*/ 470 w 4000"/>
                  <a:gd name="T85" fmla="*/ 7165 h 8010"/>
                  <a:gd name="T86" fmla="*/ 740 w 4000"/>
                  <a:gd name="T87" fmla="*/ 6965 h 8010"/>
                  <a:gd name="T88" fmla="*/ 825 w 4000"/>
                  <a:gd name="T89" fmla="*/ 6600 h 8010"/>
                  <a:gd name="T90" fmla="*/ 975 w 4000"/>
                  <a:gd name="T91" fmla="*/ 5970 h 8010"/>
                  <a:gd name="T92" fmla="*/ 1185 w 4000"/>
                  <a:gd name="T93" fmla="*/ 5200 h 8010"/>
                  <a:gd name="T94" fmla="*/ 1395 w 4000"/>
                  <a:gd name="T95" fmla="*/ 4450 h 8010"/>
                  <a:gd name="T96" fmla="*/ 1535 w 4000"/>
                  <a:gd name="T97" fmla="*/ 3885 h 8010"/>
                  <a:gd name="T98" fmla="*/ 1315 w 4000"/>
                  <a:gd name="T99" fmla="*/ 2780 h 8010"/>
                  <a:gd name="T100" fmla="*/ 825 w 4000"/>
                  <a:gd name="T101" fmla="*/ 2300 h 8010"/>
                  <a:gd name="T102" fmla="*/ 305 w 4000"/>
                  <a:gd name="T103" fmla="*/ 2445 h 8010"/>
                  <a:gd name="T104" fmla="*/ 0 w 4000"/>
                  <a:gd name="T105" fmla="*/ 2360 h 8010"/>
                  <a:gd name="T106" fmla="*/ 35 w 4000"/>
                  <a:gd name="T107" fmla="*/ 2050 h 8010"/>
                  <a:gd name="T108" fmla="*/ 135 w 4000"/>
                  <a:gd name="T109" fmla="*/ 1730 h 8010"/>
                  <a:gd name="T110" fmla="*/ 570 w 4000"/>
                  <a:gd name="T111" fmla="*/ 850 h 8010"/>
                  <a:gd name="T112" fmla="*/ 910 w 4000"/>
                  <a:gd name="T113" fmla="*/ 365 h 8010"/>
                  <a:gd name="T114" fmla="*/ 1210 w 4000"/>
                  <a:gd name="T115" fmla="*/ 105 h 8010"/>
                  <a:gd name="T116" fmla="*/ 1450 w 4000"/>
                  <a:gd name="T117" fmla="*/ 105 h 80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00"/>
                  <a:gd name="T178" fmla="*/ 0 h 8010"/>
                  <a:gd name="T179" fmla="*/ 4000 w 4000"/>
                  <a:gd name="T180" fmla="*/ 8010 h 801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00" h="8010">
                    <a:moveTo>
                      <a:pt x="1530" y="160"/>
                    </a:moveTo>
                    <a:lnTo>
                      <a:pt x="1530" y="245"/>
                    </a:lnTo>
                    <a:lnTo>
                      <a:pt x="1510" y="340"/>
                    </a:lnTo>
                    <a:lnTo>
                      <a:pt x="1480" y="440"/>
                    </a:lnTo>
                    <a:lnTo>
                      <a:pt x="1440" y="540"/>
                    </a:lnTo>
                    <a:lnTo>
                      <a:pt x="1435" y="560"/>
                    </a:lnTo>
                    <a:lnTo>
                      <a:pt x="1435" y="575"/>
                    </a:lnTo>
                    <a:lnTo>
                      <a:pt x="1445" y="585"/>
                    </a:lnTo>
                    <a:lnTo>
                      <a:pt x="1455" y="595"/>
                    </a:lnTo>
                    <a:lnTo>
                      <a:pt x="1465" y="600"/>
                    </a:lnTo>
                    <a:lnTo>
                      <a:pt x="1470" y="610"/>
                    </a:lnTo>
                    <a:lnTo>
                      <a:pt x="1475" y="625"/>
                    </a:lnTo>
                    <a:lnTo>
                      <a:pt x="1465" y="640"/>
                    </a:lnTo>
                    <a:lnTo>
                      <a:pt x="1445" y="665"/>
                    </a:lnTo>
                    <a:lnTo>
                      <a:pt x="1410" y="695"/>
                    </a:lnTo>
                    <a:lnTo>
                      <a:pt x="1355" y="730"/>
                    </a:lnTo>
                    <a:lnTo>
                      <a:pt x="1285" y="780"/>
                    </a:lnTo>
                    <a:lnTo>
                      <a:pt x="1230" y="795"/>
                    </a:lnTo>
                    <a:lnTo>
                      <a:pt x="1175" y="810"/>
                    </a:lnTo>
                    <a:lnTo>
                      <a:pt x="1125" y="830"/>
                    </a:lnTo>
                    <a:lnTo>
                      <a:pt x="1080" y="865"/>
                    </a:lnTo>
                    <a:lnTo>
                      <a:pt x="1055" y="960"/>
                    </a:lnTo>
                    <a:lnTo>
                      <a:pt x="1035" y="1035"/>
                    </a:lnTo>
                    <a:lnTo>
                      <a:pt x="1015" y="1100"/>
                    </a:lnTo>
                    <a:lnTo>
                      <a:pt x="990" y="1155"/>
                    </a:lnTo>
                    <a:lnTo>
                      <a:pt x="965" y="1215"/>
                    </a:lnTo>
                    <a:lnTo>
                      <a:pt x="930" y="1285"/>
                    </a:lnTo>
                    <a:lnTo>
                      <a:pt x="890" y="1370"/>
                    </a:lnTo>
                    <a:lnTo>
                      <a:pt x="905" y="1390"/>
                    </a:lnTo>
                    <a:lnTo>
                      <a:pt x="985" y="1340"/>
                    </a:lnTo>
                    <a:lnTo>
                      <a:pt x="1070" y="1305"/>
                    </a:lnTo>
                    <a:lnTo>
                      <a:pt x="1160" y="1280"/>
                    </a:lnTo>
                    <a:lnTo>
                      <a:pt x="1250" y="1255"/>
                    </a:lnTo>
                    <a:lnTo>
                      <a:pt x="1340" y="1235"/>
                    </a:lnTo>
                    <a:lnTo>
                      <a:pt x="1425" y="1210"/>
                    </a:lnTo>
                    <a:lnTo>
                      <a:pt x="1510" y="1175"/>
                    </a:lnTo>
                    <a:lnTo>
                      <a:pt x="1590" y="1125"/>
                    </a:lnTo>
                    <a:lnTo>
                      <a:pt x="1660" y="1055"/>
                    </a:lnTo>
                    <a:lnTo>
                      <a:pt x="1725" y="965"/>
                    </a:lnTo>
                    <a:lnTo>
                      <a:pt x="1690" y="865"/>
                    </a:lnTo>
                    <a:lnTo>
                      <a:pt x="1665" y="750"/>
                    </a:lnTo>
                    <a:lnTo>
                      <a:pt x="1645" y="635"/>
                    </a:lnTo>
                    <a:lnTo>
                      <a:pt x="1640" y="515"/>
                    </a:lnTo>
                    <a:lnTo>
                      <a:pt x="1645" y="400"/>
                    </a:lnTo>
                    <a:lnTo>
                      <a:pt x="1665" y="290"/>
                    </a:lnTo>
                    <a:lnTo>
                      <a:pt x="1705" y="190"/>
                    </a:lnTo>
                    <a:lnTo>
                      <a:pt x="1770" y="135"/>
                    </a:lnTo>
                    <a:lnTo>
                      <a:pt x="1845" y="85"/>
                    </a:lnTo>
                    <a:lnTo>
                      <a:pt x="1920" y="45"/>
                    </a:lnTo>
                    <a:lnTo>
                      <a:pt x="2005" y="15"/>
                    </a:lnTo>
                    <a:lnTo>
                      <a:pt x="2085" y="0"/>
                    </a:lnTo>
                    <a:lnTo>
                      <a:pt x="2165" y="5"/>
                    </a:lnTo>
                    <a:lnTo>
                      <a:pt x="2245" y="35"/>
                    </a:lnTo>
                    <a:lnTo>
                      <a:pt x="2330" y="140"/>
                    </a:lnTo>
                    <a:lnTo>
                      <a:pt x="2365" y="230"/>
                    </a:lnTo>
                    <a:lnTo>
                      <a:pt x="2395" y="340"/>
                    </a:lnTo>
                    <a:lnTo>
                      <a:pt x="2425" y="460"/>
                    </a:lnTo>
                    <a:lnTo>
                      <a:pt x="2450" y="585"/>
                    </a:lnTo>
                    <a:lnTo>
                      <a:pt x="2465" y="705"/>
                    </a:lnTo>
                    <a:lnTo>
                      <a:pt x="2465" y="825"/>
                    </a:lnTo>
                    <a:lnTo>
                      <a:pt x="2450" y="930"/>
                    </a:lnTo>
                    <a:lnTo>
                      <a:pt x="2480" y="965"/>
                    </a:lnTo>
                    <a:lnTo>
                      <a:pt x="2530" y="990"/>
                    </a:lnTo>
                    <a:lnTo>
                      <a:pt x="2595" y="1015"/>
                    </a:lnTo>
                    <a:lnTo>
                      <a:pt x="2670" y="1035"/>
                    </a:lnTo>
                    <a:lnTo>
                      <a:pt x="2745" y="1055"/>
                    </a:lnTo>
                    <a:lnTo>
                      <a:pt x="2825" y="1080"/>
                    </a:lnTo>
                    <a:lnTo>
                      <a:pt x="2895" y="1110"/>
                    </a:lnTo>
                    <a:lnTo>
                      <a:pt x="2960" y="1145"/>
                    </a:lnTo>
                    <a:lnTo>
                      <a:pt x="3090" y="1245"/>
                    </a:lnTo>
                    <a:lnTo>
                      <a:pt x="3230" y="1345"/>
                    </a:lnTo>
                    <a:lnTo>
                      <a:pt x="3365" y="1445"/>
                    </a:lnTo>
                    <a:lnTo>
                      <a:pt x="3500" y="1545"/>
                    </a:lnTo>
                    <a:lnTo>
                      <a:pt x="3625" y="1645"/>
                    </a:lnTo>
                    <a:lnTo>
                      <a:pt x="3735" y="1745"/>
                    </a:lnTo>
                    <a:lnTo>
                      <a:pt x="3835" y="1840"/>
                    </a:lnTo>
                    <a:lnTo>
                      <a:pt x="3915" y="1930"/>
                    </a:lnTo>
                    <a:lnTo>
                      <a:pt x="3970" y="2020"/>
                    </a:lnTo>
                    <a:lnTo>
                      <a:pt x="4000" y="2105"/>
                    </a:lnTo>
                    <a:lnTo>
                      <a:pt x="4000" y="2185"/>
                    </a:lnTo>
                    <a:lnTo>
                      <a:pt x="3860" y="2375"/>
                    </a:lnTo>
                    <a:lnTo>
                      <a:pt x="3705" y="2555"/>
                    </a:lnTo>
                    <a:lnTo>
                      <a:pt x="3550" y="2735"/>
                    </a:lnTo>
                    <a:lnTo>
                      <a:pt x="3405" y="2915"/>
                    </a:lnTo>
                    <a:lnTo>
                      <a:pt x="3390" y="2980"/>
                    </a:lnTo>
                    <a:lnTo>
                      <a:pt x="3395" y="3040"/>
                    </a:lnTo>
                    <a:lnTo>
                      <a:pt x="3420" y="3100"/>
                    </a:lnTo>
                    <a:lnTo>
                      <a:pt x="3450" y="3155"/>
                    </a:lnTo>
                    <a:lnTo>
                      <a:pt x="3480" y="3215"/>
                    </a:lnTo>
                    <a:lnTo>
                      <a:pt x="3505" y="3270"/>
                    </a:lnTo>
                    <a:lnTo>
                      <a:pt x="3510" y="3320"/>
                    </a:lnTo>
                    <a:lnTo>
                      <a:pt x="3500" y="3375"/>
                    </a:lnTo>
                    <a:lnTo>
                      <a:pt x="3455" y="3425"/>
                    </a:lnTo>
                    <a:lnTo>
                      <a:pt x="3345" y="3425"/>
                    </a:lnTo>
                    <a:lnTo>
                      <a:pt x="3245" y="3410"/>
                    </a:lnTo>
                    <a:lnTo>
                      <a:pt x="3150" y="3375"/>
                    </a:lnTo>
                    <a:lnTo>
                      <a:pt x="3120" y="3560"/>
                    </a:lnTo>
                    <a:lnTo>
                      <a:pt x="3115" y="3745"/>
                    </a:lnTo>
                    <a:lnTo>
                      <a:pt x="3115" y="3930"/>
                    </a:lnTo>
                    <a:lnTo>
                      <a:pt x="3110" y="4115"/>
                    </a:lnTo>
                    <a:lnTo>
                      <a:pt x="3095" y="4295"/>
                    </a:lnTo>
                    <a:lnTo>
                      <a:pt x="3055" y="4730"/>
                    </a:lnTo>
                    <a:lnTo>
                      <a:pt x="2995" y="5160"/>
                    </a:lnTo>
                    <a:lnTo>
                      <a:pt x="2925" y="5585"/>
                    </a:lnTo>
                    <a:lnTo>
                      <a:pt x="2845" y="6005"/>
                    </a:lnTo>
                    <a:lnTo>
                      <a:pt x="2765" y="6430"/>
                    </a:lnTo>
                    <a:lnTo>
                      <a:pt x="2690" y="6855"/>
                    </a:lnTo>
                    <a:lnTo>
                      <a:pt x="2660" y="6935"/>
                    </a:lnTo>
                    <a:lnTo>
                      <a:pt x="2640" y="7020"/>
                    </a:lnTo>
                    <a:lnTo>
                      <a:pt x="2620" y="7105"/>
                    </a:lnTo>
                    <a:lnTo>
                      <a:pt x="2620" y="7190"/>
                    </a:lnTo>
                    <a:lnTo>
                      <a:pt x="2630" y="7275"/>
                    </a:lnTo>
                    <a:lnTo>
                      <a:pt x="2655" y="7355"/>
                    </a:lnTo>
                    <a:lnTo>
                      <a:pt x="2705" y="7435"/>
                    </a:lnTo>
                    <a:lnTo>
                      <a:pt x="2795" y="7525"/>
                    </a:lnTo>
                    <a:lnTo>
                      <a:pt x="2860" y="7630"/>
                    </a:lnTo>
                    <a:lnTo>
                      <a:pt x="2905" y="7740"/>
                    </a:lnTo>
                    <a:lnTo>
                      <a:pt x="2945" y="7855"/>
                    </a:lnTo>
                    <a:lnTo>
                      <a:pt x="2935" y="7920"/>
                    </a:lnTo>
                    <a:lnTo>
                      <a:pt x="2905" y="7965"/>
                    </a:lnTo>
                    <a:lnTo>
                      <a:pt x="2860" y="7995"/>
                    </a:lnTo>
                    <a:lnTo>
                      <a:pt x="2805" y="8010"/>
                    </a:lnTo>
                    <a:lnTo>
                      <a:pt x="2750" y="8005"/>
                    </a:lnTo>
                    <a:lnTo>
                      <a:pt x="2690" y="7990"/>
                    </a:lnTo>
                    <a:lnTo>
                      <a:pt x="2580" y="7950"/>
                    </a:lnTo>
                    <a:lnTo>
                      <a:pt x="2485" y="7890"/>
                    </a:lnTo>
                    <a:lnTo>
                      <a:pt x="2395" y="7815"/>
                    </a:lnTo>
                    <a:lnTo>
                      <a:pt x="2310" y="7735"/>
                    </a:lnTo>
                    <a:lnTo>
                      <a:pt x="2235" y="7650"/>
                    </a:lnTo>
                    <a:lnTo>
                      <a:pt x="2160" y="7565"/>
                    </a:lnTo>
                    <a:lnTo>
                      <a:pt x="2160" y="7420"/>
                    </a:lnTo>
                    <a:lnTo>
                      <a:pt x="2175" y="7285"/>
                    </a:lnTo>
                    <a:lnTo>
                      <a:pt x="2210" y="7150"/>
                    </a:lnTo>
                    <a:lnTo>
                      <a:pt x="2245" y="7025"/>
                    </a:lnTo>
                    <a:lnTo>
                      <a:pt x="2300" y="6690"/>
                    </a:lnTo>
                    <a:lnTo>
                      <a:pt x="2330" y="6350"/>
                    </a:lnTo>
                    <a:lnTo>
                      <a:pt x="2340" y="6000"/>
                    </a:lnTo>
                    <a:lnTo>
                      <a:pt x="2330" y="5650"/>
                    </a:lnTo>
                    <a:lnTo>
                      <a:pt x="2305" y="5300"/>
                    </a:lnTo>
                    <a:lnTo>
                      <a:pt x="2270" y="4960"/>
                    </a:lnTo>
                    <a:lnTo>
                      <a:pt x="2215" y="4630"/>
                    </a:lnTo>
                    <a:lnTo>
                      <a:pt x="2100" y="4955"/>
                    </a:lnTo>
                    <a:lnTo>
                      <a:pt x="1965" y="5270"/>
                    </a:lnTo>
                    <a:lnTo>
                      <a:pt x="1830" y="5580"/>
                    </a:lnTo>
                    <a:lnTo>
                      <a:pt x="1685" y="5895"/>
                    </a:lnTo>
                    <a:lnTo>
                      <a:pt x="1545" y="6205"/>
                    </a:lnTo>
                    <a:lnTo>
                      <a:pt x="1420" y="6520"/>
                    </a:lnTo>
                    <a:lnTo>
                      <a:pt x="1305" y="6845"/>
                    </a:lnTo>
                    <a:lnTo>
                      <a:pt x="1215" y="7180"/>
                    </a:lnTo>
                    <a:lnTo>
                      <a:pt x="1220" y="7250"/>
                    </a:lnTo>
                    <a:lnTo>
                      <a:pt x="1210" y="7315"/>
                    </a:lnTo>
                    <a:lnTo>
                      <a:pt x="1180" y="7375"/>
                    </a:lnTo>
                    <a:lnTo>
                      <a:pt x="1135" y="7425"/>
                    </a:lnTo>
                    <a:lnTo>
                      <a:pt x="1075" y="7465"/>
                    </a:lnTo>
                    <a:lnTo>
                      <a:pt x="990" y="7485"/>
                    </a:lnTo>
                    <a:lnTo>
                      <a:pt x="900" y="7510"/>
                    </a:lnTo>
                    <a:lnTo>
                      <a:pt x="805" y="7540"/>
                    </a:lnTo>
                    <a:lnTo>
                      <a:pt x="705" y="7565"/>
                    </a:lnTo>
                    <a:lnTo>
                      <a:pt x="610" y="7590"/>
                    </a:lnTo>
                    <a:lnTo>
                      <a:pt x="515" y="7600"/>
                    </a:lnTo>
                    <a:lnTo>
                      <a:pt x="420" y="7600"/>
                    </a:lnTo>
                    <a:lnTo>
                      <a:pt x="330" y="7580"/>
                    </a:lnTo>
                    <a:lnTo>
                      <a:pt x="240" y="7545"/>
                    </a:lnTo>
                    <a:lnTo>
                      <a:pt x="160" y="7480"/>
                    </a:lnTo>
                    <a:lnTo>
                      <a:pt x="155" y="7430"/>
                    </a:lnTo>
                    <a:lnTo>
                      <a:pt x="175" y="7385"/>
                    </a:lnTo>
                    <a:lnTo>
                      <a:pt x="205" y="7345"/>
                    </a:lnTo>
                    <a:lnTo>
                      <a:pt x="245" y="7310"/>
                    </a:lnTo>
                    <a:lnTo>
                      <a:pt x="290" y="7285"/>
                    </a:lnTo>
                    <a:lnTo>
                      <a:pt x="330" y="7265"/>
                    </a:lnTo>
                    <a:lnTo>
                      <a:pt x="400" y="7210"/>
                    </a:lnTo>
                    <a:lnTo>
                      <a:pt x="470" y="7165"/>
                    </a:lnTo>
                    <a:lnTo>
                      <a:pt x="545" y="7120"/>
                    </a:lnTo>
                    <a:lnTo>
                      <a:pt x="615" y="7075"/>
                    </a:lnTo>
                    <a:lnTo>
                      <a:pt x="685" y="7025"/>
                    </a:lnTo>
                    <a:lnTo>
                      <a:pt x="740" y="6965"/>
                    </a:lnTo>
                    <a:lnTo>
                      <a:pt x="790" y="6890"/>
                    </a:lnTo>
                    <a:lnTo>
                      <a:pt x="790" y="6815"/>
                    </a:lnTo>
                    <a:lnTo>
                      <a:pt x="805" y="6720"/>
                    </a:lnTo>
                    <a:lnTo>
                      <a:pt x="825" y="6600"/>
                    </a:lnTo>
                    <a:lnTo>
                      <a:pt x="850" y="6465"/>
                    </a:lnTo>
                    <a:lnTo>
                      <a:pt x="885" y="6315"/>
                    </a:lnTo>
                    <a:lnTo>
                      <a:pt x="930" y="6145"/>
                    </a:lnTo>
                    <a:lnTo>
                      <a:pt x="975" y="5970"/>
                    </a:lnTo>
                    <a:lnTo>
                      <a:pt x="1025" y="5785"/>
                    </a:lnTo>
                    <a:lnTo>
                      <a:pt x="1075" y="5595"/>
                    </a:lnTo>
                    <a:lnTo>
                      <a:pt x="1130" y="5400"/>
                    </a:lnTo>
                    <a:lnTo>
                      <a:pt x="1185" y="5200"/>
                    </a:lnTo>
                    <a:lnTo>
                      <a:pt x="1240" y="5005"/>
                    </a:lnTo>
                    <a:lnTo>
                      <a:pt x="1295" y="4815"/>
                    </a:lnTo>
                    <a:lnTo>
                      <a:pt x="1345" y="4630"/>
                    </a:lnTo>
                    <a:lnTo>
                      <a:pt x="1395" y="4450"/>
                    </a:lnTo>
                    <a:lnTo>
                      <a:pt x="1435" y="4285"/>
                    </a:lnTo>
                    <a:lnTo>
                      <a:pt x="1475" y="4135"/>
                    </a:lnTo>
                    <a:lnTo>
                      <a:pt x="1510" y="4000"/>
                    </a:lnTo>
                    <a:lnTo>
                      <a:pt x="1535" y="3885"/>
                    </a:lnTo>
                    <a:lnTo>
                      <a:pt x="1500" y="3610"/>
                    </a:lnTo>
                    <a:lnTo>
                      <a:pt x="1445" y="3330"/>
                    </a:lnTo>
                    <a:lnTo>
                      <a:pt x="1375" y="3055"/>
                    </a:lnTo>
                    <a:lnTo>
                      <a:pt x="1315" y="2780"/>
                    </a:lnTo>
                    <a:lnTo>
                      <a:pt x="1215" y="2205"/>
                    </a:lnTo>
                    <a:lnTo>
                      <a:pt x="1085" y="2225"/>
                    </a:lnTo>
                    <a:lnTo>
                      <a:pt x="955" y="2260"/>
                    </a:lnTo>
                    <a:lnTo>
                      <a:pt x="825" y="2300"/>
                    </a:lnTo>
                    <a:lnTo>
                      <a:pt x="700" y="2345"/>
                    </a:lnTo>
                    <a:lnTo>
                      <a:pt x="570" y="2390"/>
                    </a:lnTo>
                    <a:lnTo>
                      <a:pt x="435" y="2425"/>
                    </a:lnTo>
                    <a:lnTo>
                      <a:pt x="305" y="2445"/>
                    </a:lnTo>
                    <a:lnTo>
                      <a:pt x="165" y="2450"/>
                    </a:lnTo>
                    <a:lnTo>
                      <a:pt x="25" y="2425"/>
                    </a:lnTo>
                    <a:lnTo>
                      <a:pt x="10" y="2400"/>
                    </a:lnTo>
                    <a:lnTo>
                      <a:pt x="0" y="2360"/>
                    </a:lnTo>
                    <a:lnTo>
                      <a:pt x="0" y="2295"/>
                    </a:lnTo>
                    <a:lnTo>
                      <a:pt x="5" y="2220"/>
                    </a:lnTo>
                    <a:lnTo>
                      <a:pt x="20" y="2140"/>
                    </a:lnTo>
                    <a:lnTo>
                      <a:pt x="35" y="2050"/>
                    </a:lnTo>
                    <a:lnTo>
                      <a:pt x="55" y="1960"/>
                    </a:lnTo>
                    <a:lnTo>
                      <a:pt x="80" y="1875"/>
                    </a:lnTo>
                    <a:lnTo>
                      <a:pt x="105" y="1795"/>
                    </a:lnTo>
                    <a:lnTo>
                      <a:pt x="135" y="1730"/>
                    </a:lnTo>
                    <a:lnTo>
                      <a:pt x="160" y="1675"/>
                    </a:lnTo>
                    <a:lnTo>
                      <a:pt x="290" y="1380"/>
                    </a:lnTo>
                    <a:lnTo>
                      <a:pt x="420" y="1105"/>
                    </a:lnTo>
                    <a:lnTo>
                      <a:pt x="570" y="850"/>
                    </a:lnTo>
                    <a:lnTo>
                      <a:pt x="745" y="600"/>
                    </a:lnTo>
                    <a:lnTo>
                      <a:pt x="800" y="525"/>
                    </a:lnTo>
                    <a:lnTo>
                      <a:pt x="855" y="445"/>
                    </a:lnTo>
                    <a:lnTo>
                      <a:pt x="910" y="365"/>
                    </a:lnTo>
                    <a:lnTo>
                      <a:pt x="975" y="290"/>
                    </a:lnTo>
                    <a:lnTo>
                      <a:pt x="1040" y="215"/>
                    </a:lnTo>
                    <a:lnTo>
                      <a:pt x="1120" y="155"/>
                    </a:lnTo>
                    <a:lnTo>
                      <a:pt x="1210" y="105"/>
                    </a:lnTo>
                    <a:lnTo>
                      <a:pt x="1270" y="95"/>
                    </a:lnTo>
                    <a:lnTo>
                      <a:pt x="1330" y="90"/>
                    </a:lnTo>
                    <a:lnTo>
                      <a:pt x="1395" y="95"/>
                    </a:lnTo>
                    <a:lnTo>
                      <a:pt x="1450" y="105"/>
                    </a:lnTo>
                    <a:lnTo>
                      <a:pt x="1500" y="125"/>
                    </a:lnTo>
                    <a:lnTo>
                      <a:pt x="1530" y="1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175" name="Freeform 693"/>
              <p:cNvSpPr>
                <a:spLocks/>
              </p:cNvSpPr>
              <p:nvPr/>
            </p:nvSpPr>
            <p:spPr bwMode="auto">
              <a:xfrm>
                <a:off x="1479" y="1224"/>
                <a:ext cx="3745" cy="7630"/>
              </a:xfrm>
              <a:custGeom>
                <a:avLst/>
                <a:gdLst>
                  <a:gd name="T0" fmla="*/ 1110 w 3745"/>
                  <a:gd name="T1" fmla="*/ 430 h 7630"/>
                  <a:gd name="T2" fmla="*/ 875 w 3745"/>
                  <a:gd name="T3" fmla="*/ 510 h 7630"/>
                  <a:gd name="T4" fmla="*/ 705 w 3745"/>
                  <a:gd name="T5" fmla="*/ 880 h 7630"/>
                  <a:gd name="T6" fmla="*/ 505 w 3745"/>
                  <a:gd name="T7" fmla="*/ 1315 h 7630"/>
                  <a:gd name="T8" fmla="*/ 435 w 3745"/>
                  <a:gd name="T9" fmla="*/ 1575 h 7630"/>
                  <a:gd name="T10" fmla="*/ 725 w 3745"/>
                  <a:gd name="T11" fmla="*/ 1400 h 7630"/>
                  <a:gd name="T12" fmla="*/ 1435 w 3745"/>
                  <a:gd name="T13" fmla="*/ 1045 h 7630"/>
                  <a:gd name="T14" fmla="*/ 1800 w 3745"/>
                  <a:gd name="T15" fmla="*/ 855 h 7630"/>
                  <a:gd name="T16" fmla="*/ 2155 w 3745"/>
                  <a:gd name="T17" fmla="*/ 825 h 7630"/>
                  <a:gd name="T18" fmla="*/ 2445 w 3745"/>
                  <a:gd name="T19" fmla="*/ 960 h 7630"/>
                  <a:gd name="T20" fmla="*/ 2785 w 3745"/>
                  <a:gd name="T21" fmla="*/ 1055 h 7630"/>
                  <a:gd name="T22" fmla="*/ 3195 w 3745"/>
                  <a:gd name="T23" fmla="*/ 1380 h 7630"/>
                  <a:gd name="T24" fmla="*/ 3635 w 3745"/>
                  <a:gd name="T25" fmla="*/ 1775 h 7630"/>
                  <a:gd name="T26" fmla="*/ 3700 w 3745"/>
                  <a:gd name="T27" fmla="*/ 2085 h 7630"/>
                  <a:gd name="T28" fmla="*/ 3440 w 3745"/>
                  <a:gd name="T29" fmla="*/ 2360 h 7630"/>
                  <a:gd name="T30" fmla="*/ 3165 w 3745"/>
                  <a:gd name="T31" fmla="*/ 2710 h 7630"/>
                  <a:gd name="T32" fmla="*/ 3245 w 3745"/>
                  <a:gd name="T33" fmla="*/ 3035 h 7630"/>
                  <a:gd name="T34" fmla="*/ 3075 w 3745"/>
                  <a:gd name="T35" fmla="*/ 3060 h 7630"/>
                  <a:gd name="T36" fmla="*/ 3005 w 3745"/>
                  <a:gd name="T37" fmla="*/ 2650 h 7630"/>
                  <a:gd name="T38" fmla="*/ 3280 w 3745"/>
                  <a:gd name="T39" fmla="*/ 2205 h 7630"/>
                  <a:gd name="T40" fmla="*/ 3340 w 3745"/>
                  <a:gd name="T41" fmla="*/ 1880 h 7630"/>
                  <a:gd name="T42" fmla="*/ 3050 w 3745"/>
                  <a:gd name="T43" fmla="*/ 1750 h 7630"/>
                  <a:gd name="T44" fmla="*/ 2715 w 3745"/>
                  <a:gd name="T45" fmla="*/ 1570 h 7630"/>
                  <a:gd name="T46" fmla="*/ 2840 w 3745"/>
                  <a:gd name="T47" fmla="*/ 2900 h 7630"/>
                  <a:gd name="T48" fmla="*/ 2770 w 3745"/>
                  <a:gd name="T49" fmla="*/ 4715 h 7630"/>
                  <a:gd name="T50" fmla="*/ 2435 w 3745"/>
                  <a:gd name="T51" fmla="*/ 6510 h 7630"/>
                  <a:gd name="T52" fmla="*/ 2445 w 3745"/>
                  <a:gd name="T53" fmla="*/ 7200 h 7630"/>
                  <a:gd name="T54" fmla="*/ 2670 w 3745"/>
                  <a:gd name="T55" fmla="*/ 7550 h 7630"/>
                  <a:gd name="T56" fmla="*/ 2310 w 3745"/>
                  <a:gd name="T57" fmla="*/ 7420 h 7630"/>
                  <a:gd name="T58" fmla="*/ 2330 w 3745"/>
                  <a:gd name="T59" fmla="*/ 6165 h 7630"/>
                  <a:gd name="T60" fmla="*/ 2250 w 3745"/>
                  <a:gd name="T61" fmla="*/ 4450 h 7630"/>
                  <a:gd name="T62" fmla="*/ 1945 w 3745"/>
                  <a:gd name="T63" fmla="*/ 4530 h 7630"/>
                  <a:gd name="T64" fmla="*/ 1565 w 3745"/>
                  <a:gd name="T65" fmla="*/ 5410 h 7630"/>
                  <a:gd name="T66" fmla="*/ 1205 w 3745"/>
                  <a:gd name="T67" fmla="*/ 6300 h 7630"/>
                  <a:gd name="T68" fmla="*/ 980 w 3745"/>
                  <a:gd name="T69" fmla="*/ 6920 h 7630"/>
                  <a:gd name="T70" fmla="*/ 705 w 3745"/>
                  <a:gd name="T71" fmla="*/ 7165 h 7630"/>
                  <a:gd name="T72" fmla="*/ 230 w 3745"/>
                  <a:gd name="T73" fmla="*/ 7220 h 7630"/>
                  <a:gd name="T74" fmla="*/ 290 w 3745"/>
                  <a:gd name="T75" fmla="*/ 7165 h 7630"/>
                  <a:gd name="T76" fmla="*/ 525 w 3745"/>
                  <a:gd name="T77" fmla="*/ 7025 h 7630"/>
                  <a:gd name="T78" fmla="*/ 770 w 3745"/>
                  <a:gd name="T79" fmla="*/ 6860 h 7630"/>
                  <a:gd name="T80" fmla="*/ 855 w 3745"/>
                  <a:gd name="T81" fmla="*/ 6350 h 7630"/>
                  <a:gd name="T82" fmla="*/ 1090 w 3745"/>
                  <a:gd name="T83" fmla="*/ 5430 h 7630"/>
                  <a:gd name="T84" fmla="*/ 1365 w 3745"/>
                  <a:gd name="T85" fmla="*/ 4490 h 7630"/>
                  <a:gd name="T86" fmla="*/ 1540 w 3745"/>
                  <a:gd name="T87" fmla="*/ 3840 h 7630"/>
                  <a:gd name="T88" fmla="*/ 1480 w 3745"/>
                  <a:gd name="T89" fmla="*/ 3055 h 7630"/>
                  <a:gd name="T90" fmla="*/ 1300 w 3745"/>
                  <a:gd name="T91" fmla="*/ 2055 h 7630"/>
                  <a:gd name="T92" fmla="*/ 1055 w 3745"/>
                  <a:gd name="T93" fmla="*/ 1760 h 7630"/>
                  <a:gd name="T94" fmla="*/ 805 w 3745"/>
                  <a:gd name="T95" fmla="*/ 1910 h 7630"/>
                  <a:gd name="T96" fmla="*/ 145 w 3745"/>
                  <a:gd name="T97" fmla="*/ 2080 h 7630"/>
                  <a:gd name="T98" fmla="*/ 200 w 3745"/>
                  <a:gd name="T99" fmla="*/ 1320 h 7630"/>
                  <a:gd name="T100" fmla="*/ 640 w 3745"/>
                  <a:gd name="T101" fmla="*/ 495 h 7630"/>
                  <a:gd name="T102" fmla="*/ 975 w 3745"/>
                  <a:gd name="T103" fmla="*/ 105 h 7630"/>
                  <a:gd name="T104" fmla="*/ 1250 w 3745"/>
                  <a:gd name="T105" fmla="*/ 15 h 76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745"/>
                  <a:gd name="T160" fmla="*/ 0 h 7630"/>
                  <a:gd name="T161" fmla="*/ 3745 w 3745"/>
                  <a:gd name="T162" fmla="*/ 7630 h 763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745" h="7630">
                    <a:moveTo>
                      <a:pt x="1290" y="120"/>
                    </a:moveTo>
                    <a:lnTo>
                      <a:pt x="1275" y="190"/>
                    </a:lnTo>
                    <a:lnTo>
                      <a:pt x="1240" y="270"/>
                    </a:lnTo>
                    <a:lnTo>
                      <a:pt x="1185" y="355"/>
                    </a:lnTo>
                    <a:lnTo>
                      <a:pt x="1110" y="430"/>
                    </a:lnTo>
                    <a:lnTo>
                      <a:pt x="1030" y="490"/>
                    </a:lnTo>
                    <a:lnTo>
                      <a:pt x="995" y="500"/>
                    </a:lnTo>
                    <a:lnTo>
                      <a:pt x="955" y="505"/>
                    </a:lnTo>
                    <a:lnTo>
                      <a:pt x="910" y="505"/>
                    </a:lnTo>
                    <a:lnTo>
                      <a:pt x="875" y="510"/>
                    </a:lnTo>
                    <a:lnTo>
                      <a:pt x="845" y="525"/>
                    </a:lnTo>
                    <a:lnTo>
                      <a:pt x="825" y="555"/>
                    </a:lnTo>
                    <a:lnTo>
                      <a:pt x="775" y="680"/>
                    </a:lnTo>
                    <a:lnTo>
                      <a:pt x="735" y="785"/>
                    </a:lnTo>
                    <a:lnTo>
                      <a:pt x="705" y="880"/>
                    </a:lnTo>
                    <a:lnTo>
                      <a:pt x="675" y="965"/>
                    </a:lnTo>
                    <a:lnTo>
                      <a:pt x="645" y="1045"/>
                    </a:lnTo>
                    <a:lnTo>
                      <a:pt x="610" y="1130"/>
                    </a:lnTo>
                    <a:lnTo>
                      <a:pt x="565" y="1220"/>
                    </a:lnTo>
                    <a:lnTo>
                      <a:pt x="505" y="1315"/>
                    </a:lnTo>
                    <a:lnTo>
                      <a:pt x="425" y="1425"/>
                    </a:lnTo>
                    <a:lnTo>
                      <a:pt x="425" y="1460"/>
                    </a:lnTo>
                    <a:lnTo>
                      <a:pt x="425" y="1500"/>
                    </a:lnTo>
                    <a:lnTo>
                      <a:pt x="430" y="1540"/>
                    </a:lnTo>
                    <a:lnTo>
                      <a:pt x="435" y="1575"/>
                    </a:lnTo>
                    <a:lnTo>
                      <a:pt x="445" y="1600"/>
                    </a:lnTo>
                    <a:lnTo>
                      <a:pt x="460" y="1615"/>
                    </a:lnTo>
                    <a:lnTo>
                      <a:pt x="485" y="1605"/>
                    </a:lnTo>
                    <a:lnTo>
                      <a:pt x="595" y="1495"/>
                    </a:lnTo>
                    <a:lnTo>
                      <a:pt x="725" y="1400"/>
                    </a:lnTo>
                    <a:lnTo>
                      <a:pt x="860" y="1320"/>
                    </a:lnTo>
                    <a:lnTo>
                      <a:pt x="1000" y="1245"/>
                    </a:lnTo>
                    <a:lnTo>
                      <a:pt x="1145" y="1175"/>
                    </a:lnTo>
                    <a:lnTo>
                      <a:pt x="1290" y="1110"/>
                    </a:lnTo>
                    <a:lnTo>
                      <a:pt x="1435" y="1045"/>
                    </a:lnTo>
                    <a:lnTo>
                      <a:pt x="1505" y="985"/>
                    </a:lnTo>
                    <a:lnTo>
                      <a:pt x="1580" y="940"/>
                    </a:lnTo>
                    <a:lnTo>
                      <a:pt x="1660" y="900"/>
                    </a:lnTo>
                    <a:lnTo>
                      <a:pt x="1740" y="855"/>
                    </a:lnTo>
                    <a:lnTo>
                      <a:pt x="1800" y="855"/>
                    </a:lnTo>
                    <a:lnTo>
                      <a:pt x="1875" y="860"/>
                    </a:lnTo>
                    <a:lnTo>
                      <a:pt x="1945" y="860"/>
                    </a:lnTo>
                    <a:lnTo>
                      <a:pt x="2020" y="860"/>
                    </a:lnTo>
                    <a:lnTo>
                      <a:pt x="2090" y="850"/>
                    </a:lnTo>
                    <a:lnTo>
                      <a:pt x="2155" y="825"/>
                    </a:lnTo>
                    <a:lnTo>
                      <a:pt x="2210" y="790"/>
                    </a:lnTo>
                    <a:lnTo>
                      <a:pt x="2260" y="860"/>
                    </a:lnTo>
                    <a:lnTo>
                      <a:pt x="2315" y="905"/>
                    </a:lnTo>
                    <a:lnTo>
                      <a:pt x="2375" y="940"/>
                    </a:lnTo>
                    <a:lnTo>
                      <a:pt x="2445" y="960"/>
                    </a:lnTo>
                    <a:lnTo>
                      <a:pt x="2515" y="975"/>
                    </a:lnTo>
                    <a:lnTo>
                      <a:pt x="2585" y="990"/>
                    </a:lnTo>
                    <a:lnTo>
                      <a:pt x="2660" y="1005"/>
                    </a:lnTo>
                    <a:lnTo>
                      <a:pt x="2730" y="1025"/>
                    </a:lnTo>
                    <a:lnTo>
                      <a:pt x="2785" y="1055"/>
                    </a:lnTo>
                    <a:lnTo>
                      <a:pt x="2850" y="1095"/>
                    </a:lnTo>
                    <a:lnTo>
                      <a:pt x="2925" y="1150"/>
                    </a:lnTo>
                    <a:lnTo>
                      <a:pt x="3010" y="1220"/>
                    </a:lnTo>
                    <a:lnTo>
                      <a:pt x="3100" y="1295"/>
                    </a:lnTo>
                    <a:lnTo>
                      <a:pt x="3195" y="1380"/>
                    </a:lnTo>
                    <a:lnTo>
                      <a:pt x="3295" y="1465"/>
                    </a:lnTo>
                    <a:lnTo>
                      <a:pt x="3385" y="1550"/>
                    </a:lnTo>
                    <a:lnTo>
                      <a:pt x="3475" y="1630"/>
                    </a:lnTo>
                    <a:lnTo>
                      <a:pt x="3560" y="1705"/>
                    </a:lnTo>
                    <a:lnTo>
                      <a:pt x="3635" y="1775"/>
                    </a:lnTo>
                    <a:lnTo>
                      <a:pt x="3695" y="1835"/>
                    </a:lnTo>
                    <a:lnTo>
                      <a:pt x="3740" y="1875"/>
                    </a:lnTo>
                    <a:lnTo>
                      <a:pt x="3745" y="1955"/>
                    </a:lnTo>
                    <a:lnTo>
                      <a:pt x="3730" y="2020"/>
                    </a:lnTo>
                    <a:lnTo>
                      <a:pt x="3700" y="2085"/>
                    </a:lnTo>
                    <a:lnTo>
                      <a:pt x="3660" y="2145"/>
                    </a:lnTo>
                    <a:lnTo>
                      <a:pt x="3610" y="2200"/>
                    </a:lnTo>
                    <a:lnTo>
                      <a:pt x="3555" y="2250"/>
                    </a:lnTo>
                    <a:lnTo>
                      <a:pt x="3495" y="2305"/>
                    </a:lnTo>
                    <a:lnTo>
                      <a:pt x="3440" y="2360"/>
                    </a:lnTo>
                    <a:lnTo>
                      <a:pt x="3385" y="2420"/>
                    </a:lnTo>
                    <a:lnTo>
                      <a:pt x="3320" y="2490"/>
                    </a:lnTo>
                    <a:lnTo>
                      <a:pt x="3255" y="2555"/>
                    </a:lnTo>
                    <a:lnTo>
                      <a:pt x="3200" y="2630"/>
                    </a:lnTo>
                    <a:lnTo>
                      <a:pt x="3165" y="2710"/>
                    </a:lnTo>
                    <a:lnTo>
                      <a:pt x="3155" y="2785"/>
                    </a:lnTo>
                    <a:lnTo>
                      <a:pt x="3165" y="2855"/>
                    </a:lnTo>
                    <a:lnTo>
                      <a:pt x="3185" y="2915"/>
                    </a:lnTo>
                    <a:lnTo>
                      <a:pt x="3215" y="2975"/>
                    </a:lnTo>
                    <a:lnTo>
                      <a:pt x="3245" y="3035"/>
                    </a:lnTo>
                    <a:lnTo>
                      <a:pt x="3265" y="3100"/>
                    </a:lnTo>
                    <a:lnTo>
                      <a:pt x="3215" y="3105"/>
                    </a:lnTo>
                    <a:lnTo>
                      <a:pt x="3165" y="3100"/>
                    </a:lnTo>
                    <a:lnTo>
                      <a:pt x="3115" y="3085"/>
                    </a:lnTo>
                    <a:lnTo>
                      <a:pt x="3075" y="3060"/>
                    </a:lnTo>
                    <a:lnTo>
                      <a:pt x="3045" y="3025"/>
                    </a:lnTo>
                    <a:lnTo>
                      <a:pt x="3030" y="2980"/>
                    </a:lnTo>
                    <a:lnTo>
                      <a:pt x="3000" y="2860"/>
                    </a:lnTo>
                    <a:lnTo>
                      <a:pt x="2990" y="2750"/>
                    </a:lnTo>
                    <a:lnTo>
                      <a:pt x="3005" y="2650"/>
                    </a:lnTo>
                    <a:lnTo>
                      <a:pt x="3035" y="2550"/>
                    </a:lnTo>
                    <a:lnTo>
                      <a:pt x="3080" y="2460"/>
                    </a:lnTo>
                    <a:lnTo>
                      <a:pt x="3135" y="2370"/>
                    </a:lnTo>
                    <a:lnTo>
                      <a:pt x="3205" y="2285"/>
                    </a:lnTo>
                    <a:lnTo>
                      <a:pt x="3280" y="2205"/>
                    </a:lnTo>
                    <a:lnTo>
                      <a:pt x="3355" y="2125"/>
                    </a:lnTo>
                    <a:lnTo>
                      <a:pt x="3435" y="2045"/>
                    </a:lnTo>
                    <a:lnTo>
                      <a:pt x="3415" y="1980"/>
                    </a:lnTo>
                    <a:lnTo>
                      <a:pt x="3380" y="1925"/>
                    </a:lnTo>
                    <a:lnTo>
                      <a:pt x="3340" y="1880"/>
                    </a:lnTo>
                    <a:lnTo>
                      <a:pt x="3285" y="1845"/>
                    </a:lnTo>
                    <a:lnTo>
                      <a:pt x="3230" y="1820"/>
                    </a:lnTo>
                    <a:lnTo>
                      <a:pt x="3170" y="1795"/>
                    </a:lnTo>
                    <a:lnTo>
                      <a:pt x="3105" y="1775"/>
                    </a:lnTo>
                    <a:lnTo>
                      <a:pt x="3050" y="1750"/>
                    </a:lnTo>
                    <a:lnTo>
                      <a:pt x="2995" y="1725"/>
                    </a:lnTo>
                    <a:lnTo>
                      <a:pt x="2925" y="1685"/>
                    </a:lnTo>
                    <a:lnTo>
                      <a:pt x="2860" y="1640"/>
                    </a:lnTo>
                    <a:lnTo>
                      <a:pt x="2790" y="1600"/>
                    </a:lnTo>
                    <a:lnTo>
                      <a:pt x="2715" y="1570"/>
                    </a:lnTo>
                    <a:lnTo>
                      <a:pt x="2635" y="1555"/>
                    </a:lnTo>
                    <a:lnTo>
                      <a:pt x="2710" y="1875"/>
                    </a:lnTo>
                    <a:lnTo>
                      <a:pt x="2770" y="2205"/>
                    </a:lnTo>
                    <a:lnTo>
                      <a:pt x="2815" y="2550"/>
                    </a:lnTo>
                    <a:lnTo>
                      <a:pt x="2840" y="2900"/>
                    </a:lnTo>
                    <a:lnTo>
                      <a:pt x="2860" y="3250"/>
                    </a:lnTo>
                    <a:lnTo>
                      <a:pt x="2870" y="3620"/>
                    </a:lnTo>
                    <a:lnTo>
                      <a:pt x="2855" y="3990"/>
                    </a:lnTo>
                    <a:lnTo>
                      <a:pt x="2820" y="4350"/>
                    </a:lnTo>
                    <a:lnTo>
                      <a:pt x="2770" y="4715"/>
                    </a:lnTo>
                    <a:lnTo>
                      <a:pt x="2710" y="5075"/>
                    </a:lnTo>
                    <a:lnTo>
                      <a:pt x="2640" y="5430"/>
                    </a:lnTo>
                    <a:lnTo>
                      <a:pt x="2570" y="5790"/>
                    </a:lnTo>
                    <a:lnTo>
                      <a:pt x="2500" y="6150"/>
                    </a:lnTo>
                    <a:lnTo>
                      <a:pt x="2435" y="6510"/>
                    </a:lnTo>
                    <a:lnTo>
                      <a:pt x="2380" y="6870"/>
                    </a:lnTo>
                    <a:lnTo>
                      <a:pt x="2370" y="6960"/>
                    </a:lnTo>
                    <a:lnTo>
                      <a:pt x="2380" y="7045"/>
                    </a:lnTo>
                    <a:lnTo>
                      <a:pt x="2405" y="7125"/>
                    </a:lnTo>
                    <a:lnTo>
                      <a:pt x="2445" y="7200"/>
                    </a:lnTo>
                    <a:lnTo>
                      <a:pt x="2490" y="7270"/>
                    </a:lnTo>
                    <a:lnTo>
                      <a:pt x="2540" y="7335"/>
                    </a:lnTo>
                    <a:lnTo>
                      <a:pt x="2590" y="7405"/>
                    </a:lnTo>
                    <a:lnTo>
                      <a:pt x="2635" y="7475"/>
                    </a:lnTo>
                    <a:lnTo>
                      <a:pt x="2670" y="7550"/>
                    </a:lnTo>
                    <a:lnTo>
                      <a:pt x="2690" y="7630"/>
                    </a:lnTo>
                    <a:lnTo>
                      <a:pt x="2585" y="7610"/>
                    </a:lnTo>
                    <a:lnTo>
                      <a:pt x="2485" y="7565"/>
                    </a:lnTo>
                    <a:lnTo>
                      <a:pt x="2390" y="7500"/>
                    </a:lnTo>
                    <a:lnTo>
                      <a:pt x="2310" y="7420"/>
                    </a:lnTo>
                    <a:lnTo>
                      <a:pt x="2245" y="7330"/>
                    </a:lnTo>
                    <a:lnTo>
                      <a:pt x="2200" y="7220"/>
                    </a:lnTo>
                    <a:lnTo>
                      <a:pt x="2250" y="6870"/>
                    </a:lnTo>
                    <a:lnTo>
                      <a:pt x="2295" y="6515"/>
                    </a:lnTo>
                    <a:lnTo>
                      <a:pt x="2330" y="6165"/>
                    </a:lnTo>
                    <a:lnTo>
                      <a:pt x="2355" y="5815"/>
                    </a:lnTo>
                    <a:lnTo>
                      <a:pt x="2360" y="5470"/>
                    </a:lnTo>
                    <a:lnTo>
                      <a:pt x="2350" y="5125"/>
                    </a:lnTo>
                    <a:lnTo>
                      <a:pt x="2315" y="4785"/>
                    </a:lnTo>
                    <a:lnTo>
                      <a:pt x="2250" y="4450"/>
                    </a:lnTo>
                    <a:lnTo>
                      <a:pt x="2160" y="4115"/>
                    </a:lnTo>
                    <a:lnTo>
                      <a:pt x="2125" y="4115"/>
                    </a:lnTo>
                    <a:lnTo>
                      <a:pt x="2070" y="4240"/>
                    </a:lnTo>
                    <a:lnTo>
                      <a:pt x="2010" y="4380"/>
                    </a:lnTo>
                    <a:lnTo>
                      <a:pt x="1945" y="4530"/>
                    </a:lnTo>
                    <a:lnTo>
                      <a:pt x="1870" y="4695"/>
                    </a:lnTo>
                    <a:lnTo>
                      <a:pt x="1800" y="4865"/>
                    </a:lnTo>
                    <a:lnTo>
                      <a:pt x="1720" y="5045"/>
                    </a:lnTo>
                    <a:lnTo>
                      <a:pt x="1645" y="5225"/>
                    </a:lnTo>
                    <a:lnTo>
                      <a:pt x="1565" y="5410"/>
                    </a:lnTo>
                    <a:lnTo>
                      <a:pt x="1490" y="5595"/>
                    </a:lnTo>
                    <a:lnTo>
                      <a:pt x="1410" y="5780"/>
                    </a:lnTo>
                    <a:lnTo>
                      <a:pt x="1340" y="5960"/>
                    </a:lnTo>
                    <a:lnTo>
                      <a:pt x="1270" y="6135"/>
                    </a:lnTo>
                    <a:lnTo>
                      <a:pt x="1205" y="6300"/>
                    </a:lnTo>
                    <a:lnTo>
                      <a:pt x="1145" y="6450"/>
                    </a:lnTo>
                    <a:lnTo>
                      <a:pt x="1090" y="6595"/>
                    </a:lnTo>
                    <a:lnTo>
                      <a:pt x="1045" y="6720"/>
                    </a:lnTo>
                    <a:lnTo>
                      <a:pt x="1010" y="6830"/>
                    </a:lnTo>
                    <a:lnTo>
                      <a:pt x="980" y="6920"/>
                    </a:lnTo>
                    <a:lnTo>
                      <a:pt x="965" y="6990"/>
                    </a:lnTo>
                    <a:lnTo>
                      <a:pt x="955" y="7040"/>
                    </a:lnTo>
                    <a:lnTo>
                      <a:pt x="880" y="7095"/>
                    </a:lnTo>
                    <a:lnTo>
                      <a:pt x="795" y="7135"/>
                    </a:lnTo>
                    <a:lnTo>
                      <a:pt x="705" y="7165"/>
                    </a:lnTo>
                    <a:lnTo>
                      <a:pt x="610" y="7180"/>
                    </a:lnTo>
                    <a:lnTo>
                      <a:pt x="515" y="7185"/>
                    </a:lnTo>
                    <a:lnTo>
                      <a:pt x="420" y="7195"/>
                    </a:lnTo>
                    <a:lnTo>
                      <a:pt x="320" y="7205"/>
                    </a:lnTo>
                    <a:lnTo>
                      <a:pt x="230" y="7220"/>
                    </a:lnTo>
                    <a:lnTo>
                      <a:pt x="220" y="7200"/>
                    </a:lnTo>
                    <a:lnTo>
                      <a:pt x="230" y="7185"/>
                    </a:lnTo>
                    <a:lnTo>
                      <a:pt x="245" y="7180"/>
                    </a:lnTo>
                    <a:lnTo>
                      <a:pt x="270" y="7175"/>
                    </a:lnTo>
                    <a:lnTo>
                      <a:pt x="290" y="7165"/>
                    </a:lnTo>
                    <a:lnTo>
                      <a:pt x="315" y="7155"/>
                    </a:lnTo>
                    <a:lnTo>
                      <a:pt x="360" y="7110"/>
                    </a:lnTo>
                    <a:lnTo>
                      <a:pt x="410" y="7075"/>
                    </a:lnTo>
                    <a:lnTo>
                      <a:pt x="465" y="7050"/>
                    </a:lnTo>
                    <a:lnTo>
                      <a:pt x="525" y="7025"/>
                    </a:lnTo>
                    <a:lnTo>
                      <a:pt x="580" y="7000"/>
                    </a:lnTo>
                    <a:lnTo>
                      <a:pt x="640" y="6975"/>
                    </a:lnTo>
                    <a:lnTo>
                      <a:pt x="690" y="6945"/>
                    </a:lnTo>
                    <a:lnTo>
                      <a:pt x="735" y="6910"/>
                    </a:lnTo>
                    <a:lnTo>
                      <a:pt x="770" y="6860"/>
                    </a:lnTo>
                    <a:lnTo>
                      <a:pt x="795" y="6805"/>
                    </a:lnTo>
                    <a:lnTo>
                      <a:pt x="805" y="6730"/>
                    </a:lnTo>
                    <a:lnTo>
                      <a:pt x="810" y="6625"/>
                    </a:lnTo>
                    <a:lnTo>
                      <a:pt x="830" y="6500"/>
                    </a:lnTo>
                    <a:lnTo>
                      <a:pt x="855" y="6350"/>
                    </a:lnTo>
                    <a:lnTo>
                      <a:pt x="890" y="6185"/>
                    </a:lnTo>
                    <a:lnTo>
                      <a:pt x="930" y="6010"/>
                    </a:lnTo>
                    <a:lnTo>
                      <a:pt x="980" y="5820"/>
                    </a:lnTo>
                    <a:lnTo>
                      <a:pt x="1035" y="5625"/>
                    </a:lnTo>
                    <a:lnTo>
                      <a:pt x="1090" y="5430"/>
                    </a:lnTo>
                    <a:lnTo>
                      <a:pt x="1145" y="5230"/>
                    </a:lnTo>
                    <a:lnTo>
                      <a:pt x="1205" y="5035"/>
                    </a:lnTo>
                    <a:lnTo>
                      <a:pt x="1260" y="4845"/>
                    </a:lnTo>
                    <a:lnTo>
                      <a:pt x="1315" y="4660"/>
                    </a:lnTo>
                    <a:lnTo>
                      <a:pt x="1365" y="4490"/>
                    </a:lnTo>
                    <a:lnTo>
                      <a:pt x="1415" y="4340"/>
                    </a:lnTo>
                    <a:lnTo>
                      <a:pt x="1455" y="4200"/>
                    </a:lnTo>
                    <a:lnTo>
                      <a:pt x="1485" y="4085"/>
                    </a:lnTo>
                    <a:lnTo>
                      <a:pt x="1510" y="4000"/>
                    </a:lnTo>
                    <a:lnTo>
                      <a:pt x="1540" y="3840"/>
                    </a:lnTo>
                    <a:lnTo>
                      <a:pt x="1555" y="3675"/>
                    </a:lnTo>
                    <a:lnTo>
                      <a:pt x="1550" y="3510"/>
                    </a:lnTo>
                    <a:lnTo>
                      <a:pt x="1520" y="3335"/>
                    </a:lnTo>
                    <a:lnTo>
                      <a:pt x="1510" y="3190"/>
                    </a:lnTo>
                    <a:lnTo>
                      <a:pt x="1480" y="3055"/>
                    </a:lnTo>
                    <a:lnTo>
                      <a:pt x="1440" y="2925"/>
                    </a:lnTo>
                    <a:lnTo>
                      <a:pt x="1400" y="2795"/>
                    </a:lnTo>
                    <a:lnTo>
                      <a:pt x="1375" y="2545"/>
                    </a:lnTo>
                    <a:lnTo>
                      <a:pt x="1340" y="2300"/>
                    </a:lnTo>
                    <a:lnTo>
                      <a:pt x="1300" y="2055"/>
                    </a:lnTo>
                    <a:lnTo>
                      <a:pt x="1265" y="1810"/>
                    </a:lnTo>
                    <a:lnTo>
                      <a:pt x="1210" y="1760"/>
                    </a:lnTo>
                    <a:lnTo>
                      <a:pt x="1155" y="1740"/>
                    </a:lnTo>
                    <a:lnTo>
                      <a:pt x="1105" y="1740"/>
                    </a:lnTo>
                    <a:lnTo>
                      <a:pt x="1055" y="1760"/>
                    </a:lnTo>
                    <a:lnTo>
                      <a:pt x="1005" y="1790"/>
                    </a:lnTo>
                    <a:lnTo>
                      <a:pt x="955" y="1825"/>
                    </a:lnTo>
                    <a:lnTo>
                      <a:pt x="905" y="1860"/>
                    </a:lnTo>
                    <a:lnTo>
                      <a:pt x="855" y="1890"/>
                    </a:lnTo>
                    <a:lnTo>
                      <a:pt x="805" y="1910"/>
                    </a:lnTo>
                    <a:lnTo>
                      <a:pt x="670" y="1950"/>
                    </a:lnTo>
                    <a:lnTo>
                      <a:pt x="545" y="1990"/>
                    </a:lnTo>
                    <a:lnTo>
                      <a:pt x="415" y="2030"/>
                    </a:lnTo>
                    <a:lnTo>
                      <a:pt x="285" y="2065"/>
                    </a:lnTo>
                    <a:lnTo>
                      <a:pt x="145" y="2080"/>
                    </a:lnTo>
                    <a:lnTo>
                      <a:pt x="0" y="2080"/>
                    </a:lnTo>
                    <a:lnTo>
                      <a:pt x="20" y="1875"/>
                    </a:lnTo>
                    <a:lnTo>
                      <a:pt x="65" y="1685"/>
                    </a:lnTo>
                    <a:lnTo>
                      <a:pt x="125" y="1500"/>
                    </a:lnTo>
                    <a:lnTo>
                      <a:pt x="200" y="1320"/>
                    </a:lnTo>
                    <a:lnTo>
                      <a:pt x="280" y="1140"/>
                    </a:lnTo>
                    <a:lnTo>
                      <a:pt x="360" y="960"/>
                    </a:lnTo>
                    <a:lnTo>
                      <a:pt x="455" y="790"/>
                    </a:lnTo>
                    <a:lnTo>
                      <a:pt x="545" y="635"/>
                    </a:lnTo>
                    <a:lnTo>
                      <a:pt x="640" y="495"/>
                    </a:lnTo>
                    <a:lnTo>
                      <a:pt x="695" y="425"/>
                    </a:lnTo>
                    <a:lnTo>
                      <a:pt x="760" y="340"/>
                    </a:lnTo>
                    <a:lnTo>
                      <a:pt x="825" y="260"/>
                    </a:lnTo>
                    <a:lnTo>
                      <a:pt x="900" y="175"/>
                    </a:lnTo>
                    <a:lnTo>
                      <a:pt x="975" y="105"/>
                    </a:lnTo>
                    <a:lnTo>
                      <a:pt x="1055" y="45"/>
                    </a:lnTo>
                    <a:lnTo>
                      <a:pt x="1140" y="10"/>
                    </a:lnTo>
                    <a:lnTo>
                      <a:pt x="1225" y="0"/>
                    </a:lnTo>
                    <a:lnTo>
                      <a:pt x="1235" y="5"/>
                    </a:lnTo>
                    <a:lnTo>
                      <a:pt x="1250" y="15"/>
                    </a:lnTo>
                    <a:lnTo>
                      <a:pt x="1270" y="40"/>
                    </a:lnTo>
                    <a:lnTo>
                      <a:pt x="1290" y="75"/>
                    </a:lnTo>
                    <a:lnTo>
                      <a:pt x="1290" y="12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176" name="Freeform 694"/>
              <p:cNvSpPr>
                <a:spLocks/>
              </p:cNvSpPr>
              <p:nvPr/>
            </p:nvSpPr>
            <p:spPr bwMode="auto">
              <a:xfrm>
                <a:off x="3109" y="1084"/>
                <a:ext cx="570" cy="835"/>
              </a:xfrm>
              <a:custGeom>
                <a:avLst/>
                <a:gdLst>
                  <a:gd name="T0" fmla="*/ 465 w 570"/>
                  <a:gd name="T1" fmla="*/ 70 h 835"/>
                  <a:gd name="T2" fmla="*/ 570 w 570"/>
                  <a:gd name="T3" fmla="*/ 625 h 835"/>
                  <a:gd name="T4" fmla="*/ 495 w 570"/>
                  <a:gd name="T5" fmla="*/ 620 h 835"/>
                  <a:gd name="T6" fmla="*/ 430 w 570"/>
                  <a:gd name="T7" fmla="*/ 635 h 835"/>
                  <a:gd name="T8" fmla="*/ 375 w 570"/>
                  <a:gd name="T9" fmla="*/ 660 h 835"/>
                  <a:gd name="T10" fmla="*/ 325 w 570"/>
                  <a:gd name="T11" fmla="*/ 690 h 835"/>
                  <a:gd name="T12" fmla="*/ 285 w 570"/>
                  <a:gd name="T13" fmla="*/ 725 h 835"/>
                  <a:gd name="T14" fmla="*/ 245 w 570"/>
                  <a:gd name="T15" fmla="*/ 765 h 835"/>
                  <a:gd name="T16" fmla="*/ 210 w 570"/>
                  <a:gd name="T17" fmla="*/ 800 h 835"/>
                  <a:gd name="T18" fmla="*/ 180 w 570"/>
                  <a:gd name="T19" fmla="*/ 825 h 835"/>
                  <a:gd name="T20" fmla="*/ 150 w 570"/>
                  <a:gd name="T21" fmla="*/ 835 h 835"/>
                  <a:gd name="T22" fmla="*/ 120 w 570"/>
                  <a:gd name="T23" fmla="*/ 835 h 835"/>
                  <a:gd name="T24" fmla="*/ 90 w 570"/>
                  <a:gd name="T25" fmla="*/ 815 h 835"/>
                  <a:gd name="T26" fmla="*/ 55 w 570"/>
                  <a:gd name="T27" fmla="*/ 765 h 835"/>
                  <a:gd name="T28" fmla="*/ 25 w 570"/>
                  <a:gd name="T29" fmla="*/ 695 h 835"/>
                  <a:gd name="T30" fmla="*/ 15 w 570"/>
                  <a:gd name="T31" fmla="*/ 620 h 835"/>
                  <a:gd name="T32" fmla="*/ 5 w 570"/>
                  <a:gd name="T33" fmla="*/ 540 h 835"/>
                  <a:gd name="T34" fmla="*/ 0 w 570"/>
                  <a:gd name="T35" fmla="*/ 450 h 835"/>
                  <a:gd name="T36" fmla="*/ 0 w 570"/>
                  <a:gd name="T37" fmla="*/ 365 h 835"/>
                  <a:gd name="T38" fmla="*/ 10 w 570"/>
                  <a:gd name="T39" fmla="*/ 280 h 835"/>
                  <a:gd name="T40" fmla="*/ 35 w 570"/>
                  <a:gd name="T41" fmla="*/ 200 h 835"/>
                  <a:gd name="T42" fmla="*/ 70 w 570"/>
                  <a:gd name="T43" fmla="*/ 135 h 835"/>
                  <a:gd name="T44" fmla="*/ 125 w 570"/>
                  <a:gd name="T45" fmla="*/ 85 h 835"/>
                  <a:gd name="T46" fmla="*/ 165 w 570"/>
                  <a:gd name="T47" fmla="*/ 70 h 835"/>
                  <a:gd name="T48" fmla="*/ 205 w 570"/>
                  <a:gd name="T49" fmla="*/ 50 h 835"/>
                  <a:gd name="T50" fmla="*/ 255 w 570"/>
                  <a:gd name="T51" fmla="*/ 30 h 835"/>
                  <a:gd name="T52" fmla="*/ 300 w 570"/>
                  <a:gd name="T53" fmla="*/ 10 h 835"/>
                  <a:gd name="T54" fmla="*/ 345 w 570"/>
                  <a:gd name="T55" fmla="*/ 0 h 835"/>
                  <a:gd name="T56" fmla="*/ 390 w 570"/>
                  <a:gd name="T57" fmla="*/ 5 h 835"/>
                  <a:gd name="T58" fmla="*/ 430 w 570"/>
                  <a:gd name="T59" fmla="*/ 25 h 835"/>
                  <a:gd name="T60" fmla="*/ 465 w 570"/>
                  <a:gd name="T61" fmla="*/ 70 h 8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70"/>
                  <a:gd name="T94" fmla="*/ 0 h 835"/>
                  <a:gd name="T95" fmla="*/ 570 w 570"/>
                  <a:gd name="T96" fmla="*/ 835 h 8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70" h="835">
                    <a:moveTo>
                      <a:pt x="465" y="70"/>
                    </a:moveTo>
                    <a:lnTo>
                      <a:pt x="570" y="625"/>
                    </a:lnTo>
                    <a:lnTo>
                      <a:pt x="495" y="620"/>
                    </a:lnTo>
                    <a:lnTo>
                      <a:pt x="430" y="635"/>
                    </a:lnTo>
                    <a:lnTo>
                      <a:pt x="375" y="660"/>
                    </a:lnTo>
                    <a:lnTo>
                      <a:pt x="325" y="690"/>
                    </a:lnTo>
                    <a:lnTo>
                      <a:pt x="285" y="725"/>
                    </a:lnTo>
                    <a:lnTo>
                      <a:pt x="245" y="765"/>
                    </a:lnTo>
                    <a:lnTo>
                      <a:pt x="210" y="800"/>
                    </a:lnTo>
                    <a:lnTo>
                      <a:pt x="180" y="825"/>
                    </a:lnTo>
                    <a:lnTo>
                      <a:pt x="150" y="835"/>
                    </a:lnTo>
                    <a:lnTo>
                      <a:pt x="120" y="835"/>
                    </a:lnTo>
                    <a:lnTo>
                      <a:pt x="90" y="815"/>
                    </a:lnTo>
                    <a:lnTo>
                      <a:pt x="55" y="765"/>
                    </a:lnTo>
                    <a:lnTo>
                      <a:pt x="25" y="695"/>
                    </a:lnTo>
                    <a:lnTo>
                      <a:pt x="15" y="620"/>
                    </a:lnTo>
                    <a:lnTo>
                      <a:pt x="5" y="540"/>
                    </a:lnTo>
                    <a:lnTo>
                      <a:pt x="0" y="450"/>
                    </a:lnTo>
                    <a:lnTo>
                      <a:pt x="0" y="365"/>
                    </a:lnTo>
                    <a:lnTo>
                      <a:pt x="10" y="280"/>
                    </a:lnTo>
                    <a:lnTo>
                      <a:pt x="35" y="200"/>
                    </a:lnTo>
                    <a:lnTo>
                      <a:pt x="70" y="135"/>
                    </a:lnTo>
                    <a:lnTo>
                      <a:pt x="125" y="85"/>
                    </a:lnTo>
                    <a:lnTo>
                      <a:pt x="165" y="70"/>
                    </a:lnTo>
                    <a:lnTo>
                      <a:pt x="205" y="50"/>
                    </a:lnTo>
                    <a:lnTo>
                      <a:pt x="255" y="30"/>
                    </a:lnTo>
                    <a:lnTo>
                      <a:pt x="300" y="10"/>
                    </a:lnTo>
                    <a:lnTo>
                      <a:pt x="345" y="0"/>
                    </a:lnTo>
                    <a:lnTo>
                      <a:pt x="390" y="5"/>
                    </a:lnTo>
                    <a:lnTo>
                      <a:pt x="430" y="25"/>
                    </a:lnTo>
                    <a:lnTo>
                      <a:pt x="465" y="7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177" name="Freeform 695"/>
              <p:cNvSpPr>
                <a:spLocks/>
              </p:cNvSpPr>
              <p:nvPr/>
            </p:nvSpPr>
            <p:spPr bwMode="auto">
              <a:xfrm>
                <a:off x="4319" y="3034"/>
                <a:ext cx="445" cy="610"/>
              </a:xfrm>
              <a:custGeom>
                <a:avLst/>
                <a:gdLst>
                  <a:gd name="T0" fmla="*/ 445 w 445"/>
                  <a:gd name="T1" fmla="*/ 185 h 610"/>
                  <a:gd name="T2" fmla="*/ 370 w 445"/>
                  <a:gd name="T3" fmla="*/ 290 h 610"/>
                  <a:gd name="T4" fmla="*/ 290 w 445"/>
                  <a:gd name="T5" fmla="*/ 390 h 610"/>
                  <a:gd name="T6" fmla="*/ 205 w 445"/>
                  <a:gd name="T7" fmla="*/ 490 h 610"/>
                  <a:gd name="T8" fmla="*/ 180 w 445"/>
                  <a:gd name="T9" fmla="*/ 535 h 610"/>
                  <a:gd name="T10" fmla="*/ 160 w 445"/>
                  <a:gd name="T11" fmla="*/ 575 h 610"/>
                  <a:gd name="T12" fmla="*/ 120 w 445"/>
                  <a:gd name="T13" fmla="*/ 610 h 610"/>
                  <a:gd name="T14" fmla="*/ 85 w 445"/>
                  <a:gd name="T15" fmla="*/ 405 h 610"/>
                  <a:gd name="T16" fmla="*/ 50 w 445"/>
                  <a:gd name="T17" fmla="*/ 200 h 610"/>
                  <a:gd name="T18" fmla="*/ 0 w 445"/>
                  <a:gd name="T19" fmla="*/ 0 h 610"/>
                  <a:gd name="T20" fmla="*/ 145 w 445"/>
                  <a:gd name="T21" fmla="*/ 65 h 610"/>
                  <a:gd name="T22" fmla="*/ 295 w 445"/>
                  <a:gd name="T23" fmla="*/ 125 h 610"/>
                  <a:gd name="T24" fmla="*/ 445 w 445"/>
                  <a:gd name="T25" fmla="*/ 185 h 6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5"/>
                  <a:gd name="T40" fmla="*/ 0 h 610"/>
                  <a:gd name="T41" fmla="*/ 445 w 445"/>
                  <a:gd name="T42" fmla="*/ 610 h 61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5" h="610">
                    <a:moveTo>
                      <a:pt x="445" y="185"/>
                    </a:moveTo>
                    <a:lnTo>
                      <a:pt x="370" y="290"/>
                    </a:lnTo>
                    <a:lnTo>
                      <a:pt x="290" y="390"/>
                    </a:lnTo>
                    <a:lnTo>
                      <a:pt x="205" y="490"/>
                    </a:lnTo>
                    <a:lnTo>
                      <a:pt x="180" y="535"/>
                    </a:lnTo>
                    <a:lnTo>
                      <a:pt x="160" y="575"/>
                    </a:lnTo>
                    <a:lnTo>
                      <a:pt x="120" y="610"/>
                    </a:lnTo>
                    <a:lnTo>
                      <a:pt x="85" y="405"/>
                    </a:lnTo>
                    <a:lnTo>
                      <a:pt x="50" y="200"/>
                    </a:lnTo>
                    <a:lnTo>
                      <a:pt x="0" y="0"/>
                    </a:lnTo>
                    <a:lnTo>
                      <a:pt x="145" y="65"/>
                    </a:lnTo>
                    <a:lnTo>
                      <a:pt x="295" y="125"/>
                    </a:lnTo>
                    <a:lnTo>
                      <a:pt x="445" y="18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92169" name="Oval 696"/>
            <p:cNvSpPr>
              <a:spLocks noChangeArrowheads="1"/>
            </p:cNvSpPr>
            <p:nvPr/>
          </p:nvSpPr>
          <p:spPr bwMode="auto">
            <a:xfrm>
              <a:off x="4825" y="1229"/>
              <a:ext cx="128" cy="10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92170" name="Oval 698"/>
            <p:cNvSpPr>
              <a:spLocks noChangeArrowheads="1"/>
            </p:cNvSpPr>
            <p:nvPr/>
          </p:nvSpPr>
          <p:spPr bwMode="auto">
            <a:xfrm>
              <a:off x="4314" y="1147"/>
              <a:ext cx="128" cy="10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92171" name="Oval 699"/>
            <p:cNvSpPr>
              <a:spLocks noChangeArrowheads="1"/>
            </p:cNvSpPr>
            <p:nvPr/>
          </p:nvSpPr>
          <p:spPr bwMode="auto">
            <a:xfrm>
              <a:off x="4254" y="1514"/>
              <a:ext cx="128" cy="10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92172" name="Oval 700"/>
            <p:cNvSpPr>
              <a:spLocks noChangeArrowheads="1"/>
            </p:cNvSpPr>
            <p:nvPr/>
          </p:nvSpPr>
          <p:spPr bwMode="auto">
            <a:xfrm>
              <a:off x="4748" y="2371"/>
              <a:ext cx="128" cy="10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92173" name="Oval 701"/>
            <p:cNvSpPr>
              <a:spLocks noChangeArrowheads="1"/>
            </p:cNvSpPr>
            <p:nvPr/>
          </p:nvSpPr>
          <p:spPr bwMode="auto">
            <a:xfrm>
              <a:off x="4808" y="959"/>
              <a:ext cx="128" cy="106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9216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92166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9216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B1E48E3-6945-402B-8282-55D8280097A2}" type="slidenum">
              <a:rPr lang="en-US" altLang="ru-RU"/>
              <a:pPr eaLnBrk="1" hangingPunct="1"/>
              <a:t>73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038225"/>
          </a:xfrm>
        </p:spPr>
        <p:txBody>
          <a:bodyPr/>
          <a:lstStyle/>
          <a:p>
            <a:r>
              <a:rPr lang="en-US" altLang="ru-RU" sz="3600" b="1" u="sng" smtClean="0"/>
              <a:t>Sites For Taking Pulse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931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4663" y="1668463"/>
            <a:ext cx="5795962" cy="4422775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ru-RU" sz="3600" smtClean="0"/>
              <a:t>Popliteal - behind knee</a:t>
            </a:r>
          </a:p>
          <a:p>
            <a:pPr>
              <a:lnSpc>
                <a:spcPct val="80000"/>
              </a:lnSpc>
            </a:pPr>
            <a:r>
              <a:rPr lang="en-US" altLang="ru-RU" sz="3600" smtClean="0"/>
              <a:t>Dorsalis pedis – top of foot </a:t>
            </a:r>
          </a:p>
          <a:p>
            <a:pPr>
              <a:lnSpc>
                <a:spcPct val="80000"/>
              </a:lnSpc>
            </a:pPr>
            <a:r>
              <a:rPr lang="en-US" altLang="ru-RU" sz="3600" smtClean="0"/>
              <a:t>Apical pulse – over apex of heart</a:t>
            </a:r>
          </a:p>
          <a:p>
            <a:pPr lvl="1">
              <a:lnSpc>
                <a:spcPct val="80000"/>
              </a:lnSpc>
            </a:pPr>
            <a:r>
              <a:rPr lang="en-US" altLang="ru-RU" sz="3600" smtClean="0"/>
              <a:t>taken with stethoscope</a:t>
            </a:r>
          </a:p>
          <a:p>
            <a:pPr lvl="1">
              <a:lnSpc>
                <a:spcPct val="80000"/>
              </a:lnSpc>
            </a:pPr>
            <a:r>
              <a:rPr lang="en-US" altLang="ru-RU" sz="3600" smtClean="0"/>
              <a:t>left side of chest </a:t>
            </a:r>
          </a:p>
        </p:txBody>
      </p:sp>
      <p:grpSp>
        <p:nvGrpSpPr>
          <p:cNvPr id="93188" name="Group 154"/>
          <p:cNvGrpSpPr>
            <a:grpSpLocks/>
          </p:cNvGrpSpPr>
          <p:nvPr/>
        </p:nvGrpSpPr>
        <p:grpSpPr bwMode="auto">
          <a:xfrm>
            <a:off x="6440488" y="1311275"/>
            <a:ext cx="2149475" cy="4800600"/>
            <a:chOff x="3878" y="769"/>
            <a:chExt cx="1354" cy="3024"/>
          </a:xfrm>
        </p:grpSpPr>
        <p:sp>
          <p:nvSpPr>
            <p:cNvPr id="93192" name="Freeform 153"/>
            <p:cNvSpPr>
              <a:spLocks/>
            </p:cNvSpPr>
            <p:nvPr/>
          </p:nvSpPr>
          <p:spPr bwMode="auto">
            <a:xfrm>
              <a:off x="3883" y="781"/>
              <a:ext cx="1349" cy="2993"/>
            </a:xfrm>
            <a:custGeom>
              <a:avLst/>
              <a:gdLst>
                <a:gd name="T0" fmla="*/ 1 w 2005"/>
                <a:gd name="T1" fmla="*/ 1 h 4380"/>
                <a:gd name="T2" fmla="*/ 1 w 2005"/>
                <a:gd name="T3" fmla="*/ 1 h 4380"/>
                <a:gd name="T4" fmla="*/ 1 w 2005"/>
                <a:gd name="T5" fmla="*/ 1 h 4380"/>
                <a:gd name="T6" fmla="*/ 1 w 2005"/>
                <a:gd name="T7" fmla="*/ 1 h 4380"/>
                <a:gd name="T8" fmla="*/ 1 w 2005"/>
                <a:gd name="T9" fmla="*/ 1 h 4380"/>
                <a:gd name="T10" fmla="*/ 1 w 2005"/>
                <a:gd name="T11" fmla="*/ 0 h 4380"/>
                <a:gd name="T12" fmla="*/ 1 w 2005"/>
                <a:gd name="T13" fmla="*/ 1 h 4380"/>
                <a:gd name="T14" fmla="*/ 1 w 2005"/>
                <a:gd name="T15" fmla="*/ 1 h 4380"/>
                <a:gd name="T16" fmla="*/ 1 w 2005"/>
                <a:gd name="T17" fmla="*/ 1 h 4380"/>
                <a:gd name="T18" fmla="*/ 1 w 2005"/>
                <a:gd name="T19" fmla="*/ 1 h 4380"/>
                <a:gd name="T20" fmla="*/ 1 w 2005"/>
                <a:gd name="T21" fmla="*/ 1 h 4380"/>
                <a:gd name="T22" fmla="*/ 1 w 2005"/>
                <a:gd name="T23" fmla="*/ 1 h 4380"/>
                <a:gd name="T24" fmla="*/ 1 w 2005"/>
                <a:gd name="T25" fmla="*/ 1 h 4380"/>
                <a:gd name="T26" fmla="*/ 1 w 2005"/>
                <a:gd name="T27" fmla="*/ 1 h 4380"/>
                <a:gd name="T28" fmla="*/ 1 w 2005"/>
                <a:gd name="T29" fmla="*/ 1 h 4380"/>
                <a:gd name="T30" fmla="*/ 1 w 2005"/>
                <a:gd name="T31" fmla="*/ 1 h 4380"/>
                <a:gd name="T32" fmla="*/ 1 w 2005"/>
                <a:gd name="T33" fmla="*/ 1 h 4380"/>
                <a:gd name="T34" fmla="*/ 1 w 2005"/>
                <a:gd name="T35" fmla="*/ 1 h 4380"/>
                <a:gd name="T36" fmla="*/ 1 w 2005"/>
                <a:gd name="T37" fmla="*/ 1 h 4380"/>
                <a:gd name="T38" fmla="*/ 1 w 2005"/>
                <a:gd name="T39" fmla="*/ 1 h 4380"/>
                <a:gd name="T40" fmla="*/ 1 w 2005"/>
                <a:gd name="T41" fmla="*/ 1 h 4380"/>
                <a:gd name="T42" fmla="*/ 1 w 2005"/>
                <a:gd name="T43" fmla="*/ 1 h 4380"/>
                <a:gd name="T44" fmla="*/ 1 w 2005"/>
                <a:gd name="T45" fmla="*/ 1 h 4380"/>
                <a:gd name="T46" fmla="*/ 1 w 2005"/>
                <a:gd name="T47" fmla="*/ 1 h 4380"/>
                <a:gd name="T48" fmla="*/ 1 w 2005"/>
                <a:gd name="T49" fmla="*/ 1 h 4380"/>
                <a:gd name="T50" fmla="*/ 0 w 2005"/>
                <a:gd name="T51" fmla="*/ 1 h 4380"/>
                <a:gd name="T52" fmla="*/ 1 w 2005"/>
                <a:gd name="T53" fmla="*/ 1 h 4380"/>
                <a:gd name="T54" fmla="*/ 1 w 2005"/>
                <a:gd name="T55" fmla="*/ 1 h 4380"/>
                <a:gd name="T56" fmla="*/ 1 w 2005"/>
                <a:gd name="T57" fmla="*/ 1 h 4380"/>
                <a:gd name="T58" fmla="*/ 1 w 2005"/>
                <a:gd name="T59" fmla="*/ 1 h 4380"/>
                <a:gd name="T60" fmla="*/ 1 w 2005"/>
                <a:gd name="T61" fmla="*/ 1 h 4380"/>
                <a:gd name="T62" fmla="*/ 1 w 2005"/>
                <a:gd name="T63" fmla="*/ 1 h 4380"/>
                <a:gd name="T64" fmla="*/ 1 w 2005"/>
                <a:gd name="T65" fmla="*/ 1 h 4380"/>
                <a:gd name="T66" fmla="*/ 1 w 2005"/>
                <a:gd name="T67" fmla="*/ 1 h 4380"/>
                <a:gd name="T68" fmla="*/ 1 w 2005"/>
                <a:gd name="T69" fmla="*/ 1 h 4380"/>
                <a:gd name="T70" fmla="*/ 1 w 2005"/>
                <a:gd name="T71" fmla="*/ 1 h 4380"/>
                <a:gd name="T72" fmla="*/ 1 w 2005"/>
                <a:gd name="T73" fmla="*/ 1 h 4380"/>
                <a:gd name="T74" fmla="*/ 1 w 2005"/>
                <a:gd name="T75" fmla="*/ 1 h 4380"/>
                <a:gd name="T76" fmla="*/ 1 w 2005"/>
                <a:gd name="T77" fmla="*/ 1 h 4380"/>
                <a:gd name="T78" fmla="*/ 1 w 2005"/>
                <a:gd name="T79" fmla="*/ 1 h 4380"/>
                <a:gd name="T80" fmla="*/ 1 w 2005"/>
                <a:gd name="T81" fmla="*/ 1 h 4380"/>
                <a:gd name="T82" fmla="*/ 1 w 2005"/>
                <a:gd name="T83" fmla="*/ 1 h 4380"/>
                <a:gd name="T84" fmla="*/ 1 w 2005"/>
                <a:gd name="T85" fmla="*/ 1 h 4380"/>
                <a:gd name="T86" fmla="*/ 1 w 2005"/>
                <a:gd name="T87" fmla="*/ 1 h 4380"/>
                <a:gd name="T88" fmla="*/ 1 w 2005"/>
                <a:gd name="T89" fmla="*/ 1 h 4380"/>
                <a:gd name="T90" fmla="*/ 1 w 2005"/>
                <a:gd name="T91" fmla="*/ 1 h 4380"/>
                <a:gd name="T92" fmla="*/ 1 w 2005"/>
                <a:gd name="T93" fmla="*/ 1 h 4380"/>
                <a:gd name="T94" fmla="*/ 1 w 2005"/>
                <a:gd name="T95" fmla="*/ 1 h 4380"/>
                <a:gd name="T96" fmla="*/ 1 w 2005"/>
                <a:gd name="T97" fmla="*/ 1 h 4380"/>
                <a:gd name="T98" fmla="*/ 1 w 2005"/>
                <a:gd name="T99" fmla="*/ 1 h 4380"/>
                <a:gd name="T100" fmla="*/ 1 w 2005"/>
                <a:gd name="T101" fmla="*/ 1 h 4380"/>
                <a:gd name="T102" fmla="*/ 1 w 2005"/>
                <a:gd name="T103" fmla="*/ 1 h 4380"/>
                <a:gd name="T104" fmla="*/ 1 w 2005"/>
                <a:gd name="T105" fmla="*/ 1 h 43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05"/>
                <a:gd name="T160" fmla="*/ 0 h 4380"/>
                <a:gd name="T161" fmla="*/ 2005 w 2005"/>
                <a:gd name="T162" fmla="*/ 4380 h 438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05" h="4380">
                  <a:moveTo>
                    <a:pt x="2005" y="1500"/>
                  </a:moveTo>
                  <a:lnTo>
                    <a:pt x="1625" y="775"/>
                  </a:lnTo>
                  <a:lnTo>
                    <a:pt x="1610" y="770"/>
                  </a:lnTo>
                  <a:lnTo>
                    <a:pt x="1575" y="760"/>
                  </a:lnTo>
                  <a:lnTo>
                    <a:pt x="1525" y="740"/>
                  </a:lnTo>
                  <a:lnTo>
                    <a:pt x="1470" y="720"/>
                  </a:lnTo>
                  <a:lnTo>
                    <a:pt x="1410" y="700"/>
                  </a:lnTo>
                  <a:lnTo>
                    <a:pt x="1360" y="680"/>
                  </a:lnTo>
                  <a:lnTo>
                    <a:pt x="1320" y="665"/>
                  </a:lnTo>
                  <a:lnTo>
                    <a:pt x="1300" y="660"/>
                  </a:lnTo>
                  <a:lnTo>
                    <a:pt x="1295" y="635"/>
                  </a:lnTo>
                  <a:lnTo>
                    <a:pt x="1285" y="595"/>
                  </a:lnTo>
                  <a:lnTo>
                    <a:pt x="1275" y="550"/>
                  </a:lnTo>
                  <a:lnTo>
                    <a:pt x="1265" y="505"/>
                  </a:lnTo>
                  <a:lnTo>
                    <a:pt x="1260" y="485"/>
                  </a:lnTo>
                  <a:lnTo>
                    <a:pt x="1295" y="400"/>
                  </a:lnTo>
                  <a:lnTo>
                    <a:pt x="1320" y="315"/>
                  </a:lnTo>
                  <a:lnTo>
                    <a:pt x="1330" y="225"/>
                  </a:lnTo>
                  <a:lnTo>
                    <a:pt x="1330" y="210"/>
                  </a:lnTo>
                  <a:lnTo>
                    <a:pt x="1330" y="195"/>
                  </a:lnTo>
                  <a:lnTo>
                    <a:pt x="1315" y="130"/>
                  </a:lnTo>
                  <a:lnTo>
                    <a:pt x="1280" y="80"/>
                  </a:lnTo>
                  <a:lnTo>
                    <a:pt x="1235" y="40"/>
                  </a:lnTo>
                  <a:lnTo>
                    <a:pt x="1175" y="10"/>
                  </a:lnTo>
                  <a:lnTo>
                    <a:pt x="1160" y="10"/>
                  </a:lnTo>
                  <a:lnTo>
                    <a:pt x="1120" y="0"/>
                  </a:lnTo>
                  <a:lnTo>
                    <a:pt x="1065" y="0"/>
                  </a:lnTo>
                  <a:lnTo>
                    <a:pt x="1000" y="10"/>
                  </a:lnTo>
                  <a:lnTo>
                    <a:pt x="935" y="45"/>
                  </a:lnTo>
                  <a:lnTo>
                    <a:pt x="885" y="95"/>
                  </a:lnTo>
                  <a:lnTo>
                    <a:pt x="845" y="160"/>
                  </a:lnTo>
                  <a:lnTo>
                    <a:pt x="820" y="240"/>
                  </a:lnTo>
                  <a:lnTo>
                    <a:pt x="810" y="335"/>
                  </a:lnTo>
                  <a:lnTo>
                    <a:pt x="810" y="440"/>
                  </a:lnTo>
                  <a:lnTo>
                    <a:pt x="825" y="530"/>
                  </a:lnTo>
                  <a:lnTo>
                    <a:pt x="845" y="600"/>
                  </a:lnTo>
                  <a:lnTo>
                    <a:pt x="875" y="655"/>
                  </a:lnTo>
                  <a:lnTo>
                    <a:pt x="915" y="695"/>
                  </a:lnTo>
                  <a:lnTo>
                    <a:pt x="930" y="700"/>
                  </a:lnTo>
                  <a:lnTo>
                    <a:pt x="945" y="705"/>
                  </a:lnTo>
                  <a:lnTo>
                    <a:pt x="945" y="715"/>
                  </a:lnTo>
                  <a:lnTo>
                    <a:pt x="940" y="720"/>
                  </a:lnTo>
                  <a:lnTo>
                    <a:pt x="940" y="730"/>
                  </a:lnTo>
                  <a:lnTo>
                    <a:pt x="930" y="740"/>
                  </a:lnTo>
                  <a:lnTo>
                    <a:pt x="920" y="745"/>
                  </a:lnTo>
                  <a:lnTo>
                    <a:pt x="895" y="750"/>
                  </a:lnTo>
                  <a:lnTo>
                    <a:pt x="855" y="770"/>
                  </a:lnTo>
                  <a:lnTo>
                    <a:pt x="805" y="790"/>
                  </a:lnTo>
                  <a:lnTo>
                    <a:pt x="755" y="810"/>
                  </a:lnTo>
                  <a:lnTo>
                    <a:pt x="710" y="830"/>
                  </a:lnTo>
                  <a:lnTo>
                    <a:pt x="680" y="840"/>
                  </a:lnTo>
                  <a:lnTo>
                    <a:pt x="665" y="850"/>
                  </a:lnTo>
                  <a:lnTo>
                    <a:pt x="655" y="850"/>
                  </a:lnTo>
                  <a:lnTo>
                    <a:pt x="650" y="870"/>
                  </a:lnTo>
                  <a:lnTo>
                    <a:pt x="645" y="910"/>
                  </a:lnTo>
                  <a:lnTo>
                    <a:pt x="635" y="975"/>
                  </a:lnTo>
                  <a:lnTo>
                    <a:pt x="620" y="1060"/>
                  </a:lnTo>
                  <a:lnTo>
                    <a:pt x="605" y="1155"/>
                  </a:lnTo>
                  <a:lnTo>
                    <a:pt x="590" y="1250"/>
                  </a:lnTo>
                  <a:lnTo>
                    <a:pt x="575" y="1350"/>
                  </a:lnTo>
                  <a:lnTo>
                    <a:pt x="560" y="1445"/>
                  </a:lnTo>
                  <a:lnTo>
                    <a:pt x="545" y="1530"/>
                  </a:lnTo>
                  <a:lnTo>
                    <a:pt x="535" y="1595"/>
                  </a:lnTo>
                  <a:lnTo>
                    <a:pt x="530" y="1640"/>
                  </a:lnTo>
                  <a:lnTo>
                    <a:pt x="525" y="1655"/>
                  </a:lnTo>
                  <a:lnTo>
                    <a:pt x="520" y="1670"/>
                  </a:lnTo>
                  <a:lnTo>
                    <a:pt x="505" y="1700"/>
                  </a:lnTo>
                  <a:lnTo>
                    <a:pt x="485" y="1750"/>
                  </a:lnTo>
                  <a:lnTo>
                    <a:pt x="460" y="1805"/>
                  </a:lnTo>
                  <a:lnTo>
                    <a:pt x="435" y="1865"/>
                  </a:lnTo>
                  <a:lnTo>
                    <a:pt x="410" y="1930"/>
                  </a:lnTo>
                  <a:lnTo>
                    <a:pt x="385" y="1985"/>
                  </a:lnTo>
                  <a:lnTo>
                    <a:pt x="365" y="2035"/>
                  </a:lnTo>
                  <a:lnTo>
                    <a:pt x="350" y="2065"/>
                  </a:lnTo>
                  <a:lnTo>
                    <a:pt x="340" y="2080"/>
                  </a:lnTo>
                  <a:lnTo>
                    <a:pt x="320" y="2100"/>
                  </a:lnTo>
                  <a:lnTo>
                    <a:pt x="280" y="2125"/>
                  </a:lnTo>
                  <a:lnTo>
                    <a:pt x="235" y="2165"/>
                  </a:lnTo>
                  <a:lnTo>
                    <a:pt x="190" y="2210"/>
                  </a:lnTo>
                  <a:lnTo>
                    <a:pt x="145" y="2255"/>
                  </a:lnTo>
                  <a:lnTo>
                    <a:pt x="115" y="2305"/>
                  </a:lnTo>
                  <a:lnTo>
                    <a:pt x="100" y="2350"/>
                  </a:lnTo>
                  <a:lnTo>
                    <a:pt x="100" y="2355"/>
                  </a:lnTo>
                  <a:lnTo>
                    <a:pt x="100" y="2365"/>
                  </a:lnTo>
                  <a:lnTo>
                    <a:pt x="100" y="2380"/>
                  </a:lnTo>
                  <a:lnTo>
                    <a:pt x="105" y="2395"/>
                  </a:lnTo>
                  <a:lnTo>
                    <a:pt x="115" y="2410"/>
                  </a:lnTo>
                  <a:lnTo>
                    <a:pt x="160" y="2450"/>
                  </a:lnTo>
                  <a:lnTo>
                    <a:pt x="215" y="2460"/>
                  </a:lnTo>
                  <a:lnTo>
                    <a:pt x="270" y="2445"/>
                  </a:lnTo>
                  <a:lnTo>
                    <a:pt x="325" y="2410"/>
                  </a:lnTo>
                  <a:lnTo>
                    <a:pt x="380" y="2355"/>
                  </a:lnTo>
                  <a:lnTo>
                    <a:pt x="445" y="2275"/>
                  </a:lnTo>
                  <a:lnTo>
                    <a:pt x="465" y="2250"/>
                  </a:lnTo>
                  <a:lnTo>
                    <a:pt x="495" y="2210"/>
                  </a:lnTo>
                  <a:lnTo>
                    <a:pt x="540" y="2155"/>
                  </a:lnTo>
                  <a:lnTo>
                    <a:pt x="590" y="2100"/>
                  </a:lnTo>
                  <a:lnTo>
                    <a:pt x="645" y="2040"/>
                  </a:lnTo>
                  <a:lnTo>
                    <a:pt x="695" y="1980"/>
                  </a:lnTo>
                  <a:lnTo>
                    <a:pt x="745" y="1930"/>
                  </a:lnTo>
                  <a:lnTo>
                    <a:pt x="780" y="1890"/>
                  </a:lnTo>
                  <a:lnTo>
                    <a:pt x="785" y="1970"/>
                  </a:lnTo>
                  <a:lnTo>
                    <a:pt x="785" y="2050"/>
                  </a:lnTo>
                  <a:lnTo>
                    <a:pt x="795" y="2135"/>
                  </a:lnTo>
                  <a:lnTo>
                    <a:pt x="805" y="2230"/>
                  </a:lnTo>
                  <a:lnTo>
                    <a:pt x="405" y="3025"/>
                  </a:lnTo>
                  <a:lnTo>
                    <a:pt x="405" y="3045"/>
                  </a:lnTo>
                  <a:lnTo>
                    <a:pt x="400" y="3090"/>
                  </a:lnTo>
                  <a:lnTo>
                    <a:pt x="390" y="3155"/>
                  </a:lnTo>
                  <a:lnTo>
                    <a:pt x="380" y="3245"/>
                  </a:lnTo>
                  <a:lnTo>
                    <a:pt x="370" y="3345"/>
                  </a:lnTo>
                  <a:lnTo>
                    <a:pt x="355" y="3455"/>
                  </a:lnTo>
                  <a:lnTo>
                    <a:pt x="345" y="3565"/>
                  </a:lnTo>
                  <a:lnTo>
                    <a:pt x="330" y="3675"/>
                  </a:lnTo>
                  <a:lnTo>
                    <a:pt x="320" y="3780"/>
                  </a:lnTo>
                  <a:lnTo>
                    <a:pt x="305" y="3865"/>
                  </a:lnTo>
                  <a:lnTo>
                    <a:pt x="300" y="3940"/>
                  </a:lnTo>
                  <a:lnTo>
                    <a:pt x="295" y="3985"/>
                  </a:lnTo>
                  <a:lnTo>
                    <a:pt x="290" y="4005"/>
                  </a:lnTo>
                  <a:lnTo>
                    <a:pt x="255" y="4030"/>
                  </a:lnTo>
                  <a:lnTo>
                    <a:pt x="205" y="4065"/>
                  </a:lnTo>
                  <a:lnTo>
                    <a:pt x="150" y="4110"/>
                  </a:lnTo>
                  <a:lnTo>
                    <a:pt x="95" y="4155"/>
                  </a:lnTo>
                  <a:lnTo>
                    <a:pt x="45" y="4205"/>
                  </a:lnTo>
                  <a:lnTo>
                    <a:pt x="10" y="4255"/>
                  </a:lnTo>
                  <a:lnTo>
                    <a:pt x="0" y="4300"/>
                  </a:lnTo>
                  <a:lnTo>
                    <a:pt x="0" y="4310"/>
                  </a:lnTo>
                  <a:lnTo>
                    <a:pt x="0" y="4315"/>
                  </a:lnTo>
                  <a:lnTo>
                    <a:pt x="10" y="4335"/>
                  </a:lnTo>
                  <a:lnTo>
                    <a:pt x="20" y="4350"/>
                  </a:lnTo>
                  <a:lnTo>
                    <a:pt x="35" y="4365"/>
                  </a:lnTo>
                  <a:lnTo>
                    <a:pt x="50" y="4370"/>
                  </a:lnTo>
                  <a:lnTo>
                    <a:pt x="100" y="4380"/>
                  </a:lnTo>
                  <a:lnTo>
                    <a:pt x="165" y="4370"/>
                  </a:lnTo>
                  <a:lnTo>
                    <a:pt x="230" y="4350"/>
                  </a:lnTo>
                  <a:lnTo>
                    <a:pt x="305" y="4320"/>
                  </a:lnTo>
                  <a:lnTo>
                    <a:pt x="375" y="4285"/>
                  </a:lnTo>
                  <a:lnTo>
                    <a:pt x="435" y="4250"/>
                  </a:lnTo>
                  <a:lnTo>
                    <a:pt x="490" y="4215"/>
                  </a:lnTo>
                  <a:lnTo>
                    <a:pt x="535" y="4190"/>
                  </a:lnTo>
                  <a:lnTo>
                    <a:pt x="555" y="4175"/>
                  </a:lnTo>
                  <a:lnTo>
                    <a:pt x="560" y="4170"/>
                  </a:lnTo>
                  <a:lnTo>
                    <a:pt x="565" y="4160"/>
                  </a:lnTo>
                  <a:lnTo>
                    <a:pt x="580" y="4120"/>
                  </a:lnTo>
                  <a:lnTo>
                    <a:pt x="600" y="4065"/>
                  </a:lnTo>
                  <a:lnTo>
                    <a:pt x="625" y="3995"/>
                  </a:lnTo>
                  <a:lnTo>
                    <a:pt x="660" y="3910"/>
                  </a:lnTo>
                  <a:lnTo>
                    <a:pt x="690" y="3820"/>
                  </a:lnTo>
                  <a:lnTo>
                    <a:pt x="730" y="3720"/>
                  </a:lnTo>
                  <a:lnTo>
                    <a:pt x="765" y="3620"/>
                  </a:lnTo>
                  <a:lnTo>
                    <a:pt x="805" y="3525"/>
                  </a:lnTo>
                  <a:lnTo>
                    <a:pt x="835" y="3430"/>
                  </a:lnTo>
                  <a:lnTo>
                    <a:pt x="870" y="3345"/>
                  </a:lnTo>
                  <a:lnTo>
                    <a:pt x="895" y="3275"/>
                  </a:lnTo>
                  <a:lnTo>
                    <a:pt x="915" y="3220"/>
                  </a:lnTo>
                  <a:lnTo>
                    <a:pt x="930" y="3180"/>
                  </a:lnTo>
                  <a:lnTo>
                    <a:pt x="935" y="3170"/>
                  </a:lnTo>
                  <a:lnTo>
                    <a:pt x="980" y="3095"/>
                  </a:lnTo>
                  <a:lnTo>
                    <a:pt x="1035" y="3010"/>
                  </a:lnTo>
                  <a:lnTo>
                    <a:pt x="1045" y="3120"/>
                  </a:lnTo>
                  <a:lnTo>
                    <a:pt x="1050" y="3130"/>
                  </a:lnTo>
                  <a:lnTo>
                    <a:pt x="1070" y="3165"/>
                  </a:lnTo>
                  <a:lnTo>
                    <a:pt x="1095" y="3215"/>
                  </a:lnTo>
                  <a:lnTo>
                    <a:pt x="1125" y="3285"/>
                  </a:lnTo>
                  <a:lnTo>
                    <a:pt x="1165" y="3360"/>
                  </a:lnTo>
                  <a:lnTo>
                    <a:pt x="1205" y="3440"/>
                  </a:lnTo>
                  <a:lnTo>
                    <a:pt x="1245" y="3525"/>
                  </a:lnTo>
                  <a:lnTo>
                    <a:pt x="1285" y="3610"/>
                  </a:lnTo>
                  <a:lnTo>
                    <a:pt x="1325" y="3690"/>
                  </a:lnTo>
                  <a:lnTo>
                    <a:pt x="1355" y="3755"/>
                  </a:lnTo>
                  <a:lnTo>
                    <a:pt x="1385" y="3815"/>
                  </a:lnTo>
                  <a:lnTo>
                    <a:pt x="1400" y="3850"/>
                  </a:lnTo>
                  <a:lnTo>
                    <a:pt x="1410" y="3870"/>
                  </a:lnTo>
                  <a:lnTo>
                    <a:pt x="1375" y="3910"/>
                  </a:lnTo>
                  <a:lnTo>
                    <a:pt x="1340" y="3965"/>
                  </a:lnTo>
                  <a:lnTo>
                    <a:pt x="1295" y="4025"/>
                  </a:lnTo>
                  <a:lnTo>
                    <a:pt x="1260" y="4085"/>
                  </a:lnTo>
                  <a:lnTo>
                    <a:pt x="1235" y="4145"/>
                  </a:lnTo>
                  <a:lnTo>
                    <a:pt x="1225" y="4190"/>
                  </a:lnTo>
                  <a:lnTo>
                    <a:pt x="1225" y="4200"/>
                  </a:lnTo>
                  <a:lnTo>
                    <a:pt x="1225" y="4210"/>
                  </a:lnTo>
                  <a:lnTo>
                    <a:pt x="1235" y="4225"/>
                  </a:lnTo>
                  <a:lnTo>
                    <a:pt x="1245" y="4230"/>
                  </a:lnTo>
                  <a:lnTo>
                    <a:pt x="1260" y="4235"/>
                  </a:lnTo>
                  <a:lnTo>
                    <a:pt x="1300" y="4235"/>
                  </a:lnTo>
                  <a:lnTo>
                    <a:pt x="1345" y="4215"/>
                  </a:lnTo>
                  <a:lnTo>
                    <a:pt x="1400" y="4180"/>
                  </a:lnTo>
                  <a:lnTo>
                    <a:pt x="1460" y="4140"/>
                  </a:lnTo>
                  <a:lnTo>
                    <a:pt x="1515" y="4100"/>
                  </a:lnTo>
                  <a:lnTo>
                    <a:pt x="1570" y="4050"/>
                  </a:lnTo>
                  <a:lnTo>
                    <a:pt x="1620" y="4010"/>
                  </a:lnTo>
                  <a:lnTo>
                    <a:pt x="1660" y="3975"/>
                  </a:lnTo>
                  <a:lnTo>
                    <a:pt x="1685" y="3950"/>
                  </a:lnTo>
                  <a:lnTo>
                    <a:pt x="1690" y="3945"/>
                  </a:lnTo>
                  <a:lnTo>
                    <a:pt x="1690" y="3930"/>
                  </a:lnTo>
                  <a:lnTo>
                    <a:pt x="1680" y="3895"/>
                  </a:lnTo>
                  <a:lnTo>
                    <a:pt x="1665" y="3840"/>
                  </a:lnTo>
                  <a:lnTo>
                    <a:pt x="1645" y="3765"/>
                  </a:lnTo>
                  <a:lnTo>
                    <a:pt x="1625" y="3685"/>
                  </a:lnTo>
                  <a:lnTo>
                    <a:pt x="1600" y="3595"/>
                  </a:lnTo>
                  <a:lnTo>
                    <a:pt x="1575" y="3500"/>
                  </a:lnTo>
                  <a:lnTo>
                    <a:pt x="1550" y="3400"/>
                  </a:lnTo>
                  <a:lnTo>
                    <a:pt x="1525" y="3310"/>
                  </a:lnTo>
                  <a:lnTo>
                    <a:pt x="1500" y="3225"/>
                  </a:lnTo>
                  <a:lnTo>
                    <a:pt x="1480" y="3155"/>
                  </a:lnTo>
                  <a:lnTo>
                    <a:pt x="1465" y="3100"/>
                  </a:lnTo>
                  <a:lnTo>
                    <a:pt x="1455" y="3060"/>
                  </a:lnTo>
                  <a:lnTo>
                    <a:pt x="1455" y="3045"/>
                  </a:lnTo>
                  <a:lnTo>
                    <a:pt x="1455" y="3030"/>
                  </a:lnTo>
                  <a:lnTo>
                    <a:pt x="1455" y="2985"/>
                  </a:lnTo>
                  <a:lnTo>
                    <a:pt x="1460" y="2920"/>
                  </a:lnTo>
                  <a:lnTo>
                    <a:pt x="1460" y="2835"/>
                  </a:lnTo>
                  <a:lnTo>
                    <a:pt x="1465" y="2740"/>
                  </a:lnTo>
                  <a:lnTo>
                    <a:pt x="1465" y="2645"/>
                  </a:lnTo>
                  <a:lnTo>
                    <a:pt x="1470" y="2550"/>
                  </a:lnTo>
                  <a:lnTo>
                    <a:pt x="1475" y="2460"/>
                  </a:lnTo>
                  <a:lnTo>
                    <a:pt x="1475" y="2380"/>
                  </a:lnTo>
                  <a:lnTo>
                    <a:pt x="1480" y="2325"/>
                  </a:lnTo>
                  <a:lnTo>
                    <a:pt x="1480" y="2290"/>
                  </a:lnTo>
                  <a:lnTo>
                    <a:pt x="1510" y="2240"/>
                  </a:lnTo>
                  <a:lnTo>
                    <a:pt x="1535" y="2200"/>
                  </a:lnTo>
                  <a:lnTo>
                    <a:pt x="1550" y="2175"/>
                  </a:lnTo>
                  <a:lnTo>
                    <a:pt x="1555" y="2165"/>
                  </a:lnTo>
                  <a:lnTo>
                    <a:pt x="1560" y="2160"/>
                  </a:lnTo>
                  <a:lnTo>
                    <a:pt x="1545" y="1415"/>
                  </a:lnTo>
                  <a:lnTo>
                    <a:pt x="1590" y="1470"/>
                  </a:lnTo>
                  <a:lnTo>
                    <a:pt x="1630" y="1515"/>
                  </a:lnTo>
                  <a:lnTo>
                    <a:pt x="1655" y="1545"/>
                  </a:lnTo>
                  <a:lnTo>
                    <a:pt x="1665" y="1560"/>
                  </a:lnTo>
                  <a:lnTo>
                    <a:pt x="1665" y="1580"/>
                  </a:lnTo>
                  <a:lnTo>
                    <a:pt x="1660" y="1630"/>
                  </a:lnTo>
                  <a:lnTo>
                    <a:pt x="1655" y="1700"/>
                  </a:lnTo>
                  <a:lnTo>
                    <a:pt x="1650" y="1780"/>
                  </a:lnTo>
                  <a:lnTo>
                    <a:pt x="1645" y="1865"/>
                  </a:lnTo>
                  <a:lnTo>
                    <a:pt x="1640" y="1945"/>
                  </a:lnTo>
                  <a:lnTo>
                    <a:pt x="1635" y="2015"/>
                  </a:lnTo>
                  <a:lnTo>
                    <a:pt x="1635" y="2060"/>
                  </a:lnTo>
                  <a:lnTo>
                    <a:pt x="1635" y="2080"/>
                  </a:lnTo>
                  <a:lnTo>
                    <a:pt x="1600" y="2180"/>
                  </a:lnTo>
                  <a:lnTo>
                    <a:pt x="1580" y="2265"/>
                  </a:lnTo>
                  <a:lnTo>
                    <a:pt x="1575" y="2335"/>
                  </a:lnTo>
                  <a:lnTo>
                    <a:pt x="1580" y="2385"/>
                  </a:lnTo>
                  <a:lnTo>
                    <a:pt x="1595" y="2425"/>
                  </a:lnTo>
                  <a:lnTo>
                    <a:pt x="1620" y="2455"/>
                  </a:lnTo>
                  <a:lnTo>
                    <a:pt x="1655" y="2470"/>
                  </a:lnTo>
                  <a:lnTo>
                    <a:pt x="1695" y="2475"/>
                  </a:lnTo>
                  <a:lnTo>
                    <a:pt x="1730" y="2465"/>
                  </a:lnTo>
                  <a:lnTo>
                    <a:pt x="1765" y="2450"/>
                  </a:lnTo>
                  <a:lnTo>
                    <a:pt x="1800" y="2410"/>
                  </a:lnTo>
                  <a:lnTo>
                    <a:pt x="1825" y="2350"/>
                  </a:lnTo>
                  <a:lnTo>
                    <a:pt x="1840" y="2260"/>
                  </a:lnTo>
                  <a:lnTo>
                    <a:pt x="1845" y="2150"/>
                  </a:lnTo>
                  <a:lnTo>
                    <a:pt x="1845" y="2135"/>
                  </a:lnTo>
                  <a:lnTo>
                    <a:pt x="1840" y="2125"/>
                  </a:lnTo>
                  <a:lnTo>
                    <a:pt x="1840" y="2120"/>
                  </a:lnTo>
                  <a:lnTo>
                    <a:pt x="1845" y="2095"/>
                  </a:lnTo>
                  <a:lnTo>
                    <a:pt x="1860" y="2045"/>
                  </a:lnTo>
                  <a:lnTo>
                    <a:pt x="1875" y="1975"/>
                  </a:lnTo>
                  <a:lnTo>
                    <a:pt x="1900" y="1890"/>
                  </a:lnTo>
                  <a:lnTo>
                    <a:pt x="1925" y="1795"/>
                  </a:lnTo>
                  <a:lnTo>
                    <a:pt x="1950" y="1695"/>
                  </a:lnTo>
                  <a:lnTo>
                    <a:pt x="1975" y="1600"/>
                  </a:lnTo>
                  <a:lnTo>
                    <a:pt x="2000" y="1505"/>
                  </a:lnTo>
                  <a:lnTo>
                    <a:pt x="2005" y="150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93193" name="Group 144"/>
            <p:cNvGrpSpPr>
              <a:grpSpLocks/>
            </p:cNvGrpSpPr>
            <p:nvPr/>
          </p:nvGrpSpPr>
          <p:grpSpPr bwMode="auto">
            <a:xfrm>
              <a:off x="3878" y="769"/>
              <a:ext cx="1349" cy="3024"/>
              <a:chOff x="3707" y="7860"/>
              <a:chExt cx="3373" cy="6361"/>
            </a:xfrm>
          </p:grpSpPr>
          <p:sp>
            <p:nvSpPr>
              <p:cNvPr id="93197" name="Freeform 145"/>
              <p:cNvSpPr>
                <a:spLocks/>
              </p:cNvSpPr>
              <p:nvPr/>
            </p:nvSpPr>
            <p:spPr bwMode="auto">
              <a:xfrm>
                <a:off x="3707" y="7860"/>
                <a:ext cx="3373" cy="6361"/>
              </a:xfrm>
              <a:custGeom>
                <a:avLst/>
                <a:gdLst>
                  <a:gd name="T0" fmla="*/ 142239856 w 2005"/>
                  <a:gd name="T1" fmla="*/ 2737014 h 4380"/>
                  <a:gd name="T2" fmla="*/ 121273684 w 2005"/>
                  <a:gd name="T3" fmla="*/ 2426832 h 4380"/>
                  <a:gd name="T4" fmla="*/ 117549704 w 2005"/>
                  <a:gd name="T5" fmla="*/ 1780088 h 4380"/>
                  <a:gd name="T6" fmla="*/ 123627065 w 2005"/>
                  <a:gd name="T7" fmla="*/ 715904 h 4380"/>
                  <a:gd name="T8" fmla="*/ 109626100 w 2005"/>
                  <a:gd name="T9" fmla="*/ 55345 h 4380"/>
                  <a:gd name="T10" fmla="*/ 99387202 w 2005"/>
                  <a:gd name="T11" fmla="*/ 0 h 4380"/>
                  <a:gd name="T12" fmla="*/ 76479474 w 2005"/>
                  <a:gd name="T13" fmla="*/ 882467 h 4380"/>
                  <a:gd name="T14" fmla="*/ 81617926 w 2005"/>
                  <a:gd name="T15" fmla="*/ 2426832 h 4380"/>
                  <a:gd name="T16" fmla="*/ 87681721 w 2005"/>
                  <a:gd name="T17" fmla="*/ 2664201 h 4380"/>
                  <a:gd name="T18" fmla="*/ 79725467 w 2005"/>
                  <a:gd name="T19" fmla="*/ 2829968 h 4380"/>
                  <a:gd name="T20" fmla="*/ 62033388 w 2005"/>
                  <a:gd name="T21" fmla="*/ 3121046 h 4380"/>
                  <a:gd name="T22" fmla="*/ 57840197 w 2005"/>
                  <a:gd name="T23" fmla="*/ 3893257 h 4380"/>
                  <a:gd name="T24" fmla="*/ 50868623 w 2005"/>
                  <a:gd name="T25" fmla="*/ 5621804 h 4380"/>
                  <a:gd name="T26" fmla="*/ 47147604 w 2005"/>
                  <a:gd name="T27" fmla="*/ 6246438 h 4380"/>
                  <a:gd name="T28" fmla="*/ 35933299 w 2005"/>
                  <a:gd name="T29" fmla="*/ 7293360 h 4380"/>
                  <a:gd name="T30" fmla="*/ 26100136 w 2005"/>
                  <a:gd name="T31" fmla="*/ 7824988 h 4380"/>
                  <a:gd name="T32" fmla="*/ 9333296 w 2005"/>
                  <a:gd name="T33" fmla="*/ 8634717 h 4380"/>
                  <a:gd name="T34" fmla="*/ 10718005 w 2005"/>
                  <a:gd name="T35" fmla="*/ 8854424 h 4380"/>
                  <a:gd name="T36" fmla="*/ 35436093 w 2005"/>
                  <a:gd name="T37" fmla="*/ 8651569 h 4380"/>
                  <a:gd name="T38" fmla="*/ 55084667 w 2005"/>
                  <a:gd name="T39" fmla="*/ 7714858 h 4380"/>
                  <a:gd name="T40" fmla="*/ 73235204 w 2005"/>
                  <a:gd name="T41" fmla="*/ 7237081 h 4380"/>
                  <a:gd name="T42" fmla="*/ 37777658 w 2005"/>
                  <a:gd name="T43" fmla="*/ 11186685 h 4380"/>
                  <a:gd name="T44" fmla="*/ 33091110 w 2005"/>
                  <a:gd name="T45" fmla="*/ 12694593 h 4380"/>
                  <a:gd name="T46" fmla="*/ 28025771 w 2005"/>
                  <a:gd name="T47" fmla="*/ 14474800 h 4380"/>
                  <a:gd name="T48" fmla="*/ 13523553 w 2005"/>
                  <a:gd name="T49" fmla="*/ 15100932 h 4380"/>
                  <a:gd name="T50" fmla="*/ 0 w 2005"/>
                  <a:gd name="T51" fmla="*/ 15834009 h 4380"/>
                  <a:gd name="T52" fmla="*/ 4645882 w 2005"/>
                  <a:gd name="T53" fmla="*/ 16074251 h 4380"/>
                  <a:gd name="T54" fmla="*/ 34489729 w 2005"/>
                  <a:gd name="T55" fmla="*/ 15743817 h 4380"/>
                  <a:gd name="T56" fmla="*/ 52237902 w 2005"/>
                  <a:gd name="T57" fmla="*/ 15320621 h 4380"/>
                  <a:gd name="T58" fmla="*/ 61116444 w 2005"/>
                  <a:gd name="T59" fmla="*/ 14384225 h 4380"/>
                  <a:gd name="T60" fmla="*/ 77925278 w 2005"/>
                  <a:gd name="T61" fmla="*/ 12601414 h 4380"/>
                  <a:gd name="T62" fmla="*/ 87216923 w 2005"/>
                  <a:gd name="T63" fmla="*/ 11646570 h 4380"/>
                  <a:gd name="T64" fmla="*/ 99387202 w 2005"/>
                  <a:gd name="T65" fmla="*/ 11626750 h 4380"/>
                  <a:gd name="T66" fmla="*/ 116139592 w 2005"/>
                  <a:gd name="T67" fmla="*/ 12970526 h 4380"/>
                  <a:gd name="T68" fmla="*/ 130592569 w 2005"/>
                  <a:gd name="T69" fmla="*/ 14145132 h 4380"/>
                  <a:gd name="T70" fmla="*/ 117549704 w 2005"/>
                  <a:gd name="T71" fmla="*/ 15028167 h 4380"/>
                  <a:gd name="T72" fmla="*/ 115246496 w 2005"/>
                  <a:gd name="T73" fmla="*/ 15521943 h 4380"/>
                  <a:gd name="T74" fmla="*/ 130592569 w 2005"/>
                  <a:gd name="T75" fmla="*/ 15375436 h 4380"/>
                  <a:gd name="T76" fmla="*/ 154395008 w 2005"/>
                  <a:gd name="T77" fmla="*/ 14604158 h 4380"/>
                  <a:gd name="T78" fmla="*/ 155330848 w 2005"/>
                  <a:gd name="T79" fmla="*/ 14107907 h 4380"/>
                  <a:gd name="T80" fmla="*/ 144115197 w 2005"/>
                  <a:gd name="T81" fmla="*/ 12509758 h 4380"/>
                  <a:gd name="T82" fmla="*/ 135751962 w 2005"/>
                  <a:gd name="T83" fmla="*/ 11259781 h 4380"/>
                  <a:gd name="T84" fmla="*/ 136208254 w 2005"/>
                  <a:gd name="T85" fmla="*/ 10414344 h 4380"/>
                  <a:gd name="T86" fmla="*/ 137591773 w 2005"/>
                  <a:gd name="T87" fmla="*/ 8762808 h 4380"/>
                  <a:gd name="T88" fmla="*/ 144605296 w 2005"/>
                  <a:gd name="T89" fmla="*/ 7992006 h 4380"/>
                  <a:gd name="T90" fmla="*/ 152059608 w 2005"/>
                  <a:gd name="T91" fmla="*/ 5565528 h 4380"/>
                  <a:gd name="T92" fmla="*/ 154395008 w 2005"/>
                  <a:gd name="T93" fmla="*/ 6246438 h 4380"/>
                  <a:gd name="T94" fmla="*/ 152560366 w 2005"/>
                  <a:gd name="T95" fmla="*/ 7586761 h 4380"/>
                  <a:gd name="T96" fmla="*/ 146958139 w 2005"/>
                  <a:gd name="T97" fmla="*/ 8762808 h 4380"/>
                  <a:gd name="T98" fmla="*/ 161367726 w 2005"/>
                  <a:gd name="T99" fmla="*/ 9055489 h 4380"/>
                  <a:gd name="T100" fmla="*/ 171647860 w 2005"/>
                  <a:gd name="T101" fmla="*/ 7897823 h 4380"/>
                  <a:gd name="T102" fmla="*/ 173526539 w 2005"/>
                  <a:gd name="T103" fmla="*/ 7512898 h 4380"/>
                  <a:gd name="T104" fmla="*/ 184266302 w 2005"/>
                  <a:gd name="T105" fmla="*/ 5878585 h 43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05"/>
                  <a:gd name="T160" fmla="*/ 0 h 4380"/>
                  <a:gd name="T161" fmla="*/ 2005 w 2005"/>
                  <a:gd name="T162" fmla="*/ 4380 h 438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05" h="4380">
                    <a:moveTo>
                      <a:pt x="2005" y="1500"/>
                    </a:moveTo>
                    <a:lnTo>
                      <a:pt x="1625" y="780"/>
                    </a:lnTo>
                    <a:lnTo>
                      <a:pt x="1610" y="775"/>
                    </a:lnTo>
                    <a:lnTo>
                      <a:pt x="1575" y="760"/>
                    </a:lnTo>
                    <a:lnTo>
                      <a:pt x="1525" y="745"/>
                    </a:lnTo>
                    <a:lnTo>
                      <a:pt x="1470" y="720"/>
                    </a:lnTo>
                    <a:lnTo>
                      <a:pt x="1410" y="700"/>
                    </a:lnTo>
                    <a:lnTo>
                      <a:pt x="1360" y="680"/>
                    </a:lnTo>
                    <a:lnTo>
                      <a:pt x="1320" y="670"/>
                    </a:lnTo>
                    <a:lnTo>
                      <a:pt x="1300" y="660"/>
                    </a:lnTo>
                    <a:lnTo>
                      <a:pt x="1295" y="640"/>
                    </a:lnTo>
                    <a:lnTo>
                      <a:pt x="1285" y="595"/>
                    </a:lnTo>
                    <a:lnTo>
                      <a:pt x="1275" y="550"/>
                    </a:lnTo>
                    <a:lnTo>
                      <a:pt x="1265" y="510"/>
                    </a:lnTo>
                    <a:lnTo>
                      <a:pt x="1260" y="485"/>
                    </a:lnTo>
                    <a:lnTo>
                      <a:pt x="1295" y="400"/>
                    </a:lnTo>
                    <a:lnTo>
                      <a:pt x="1320" y="315"/>
                    </a:lnTo>
                    <a:lnTo>
                      <a:pt x="1330" y="230"/>
                    </a:lnTo>
                    <a:lnTo>
                      <a:pt x="1330" y="210"/>
                    </a:lnTo>
                    <a:lnTo>
                      <a:pt x="1325" y="195"/>
                    </a:lnTo>
                    <a:lnTo>
                      <a:pt x="1310" y="130"/>
                    </a:lnTo>
                    <a:lnTo>
                      <a:pt x="1280" y="80"/>
                    </a:lnTo>
                    <a:lnTo>
                      <a:pt x="1235" y="40"/>
                    </a:lnTo>
                    <a:lnTo>
                      <a:pt x="1175" y="15"/>
                    </a:lnTo>
                    <a:lnTo>
                      <a:pt x="1160" y="10"/>
                    </a:lnTo>
                    <a:lnTo>
                      <a:pt x="1120" y="5"/>
                    </a:lnTo>
                    <a:lnTo>
                      <a:pt x="1065" y="0"/>
                    </a:lnTo>
                    <a:lnTo>
                      <a:pt x="1000" y="15"/>
                    </a:lnTo>
                    <a:lnTo>
                      <a:pt x="935" y="45"/>
                    </a:lnTo>
                    <a:lnTo>
                      <a:pt x="885" y="95"/>
                    </a:lnTo>
                    <a:lnTo>
                      <a:pt x="845" y="160"/>
                    </a:lnTo>
                    <a:lnTo>
                      <a:pt x="820" y="240"/>
                    </a:lnTo>
                    <a:lnTo>
                      <a:pt x="810" y="340"/>
                    </a:lnTo>
                    <a:lnTo>
                      <a:pt x="810" y="445"/>
                    </a:lnTo>
                    <a:lnTo>
                      <a:pt x="820" y="530"/>
                    </a:lnTo>
                    <a:lnTo>
                      <a:pt x="845" y="605"/>
                    </a:lnTo>
                    <a:lnTo>
                      <a:pt x="875" y="660"/>
                    </a:lnTo>
                    <a:lnTo>
                      <a:pt x="915" y="695"/>
                    </a:lnTo>
                    <a:lnTo>
                      <a:pt x="930" y="700"/>
                    </a:lnTo>
                    <a:lnTo>
                      <a:pt x="945" y="705"/>
                    </a:lnTo>
                    <a:lnTo>
                      <a:pt x="940" y="715"/>
                    </a:lnTo>
                    <a:lnTo>
                      <a:pt x="940" y="725"/>
                    </a:lnTo>
                    <a:lnTo>
                      <a:pt x="935" y="730"/>
                    </a:lnTo>
                    <a:lnTo>
                      <a:pt x="930" y="740"/>
                    </a:lnTo>
                    <a:lnTo>
                      <a:pt x="920" y="745"/>
                    </a:lnTo>
                    <a:lnTo>
                      <a:pt x="895" y="755"/>
                    </a:lnTo>
                    <a:lnTo>
                      <a:pt x="855" y="770"/>
                    </a:lnTo>
                    <a:lnTo>
                      <a:pt x="805" y="790"/>
                    </a:lnTo>
                    <a:lnTo>
                      <a:pt x="755" y="810"/>
                    </a:lnTo>
                    <a:lnTo>
                      <a:pt x="710" y="830"/>
                    </a:lnTo>
                    <a:lnTo>
                      <a:pt x="680" y="845"/>
                    </a:lnTo>
                    <a:lnTo>
                      <a:pt x="665" y="850"/>
                    </a:lnTo>
                    <a:lnTo>
                      <a:pt x="655" y="855"/>
                    </a:lnTo>
                    <a:lnTo>
                      <a:pt x="650" y="870"/>
                    </a:lnTo>
                    <a:lnTo>
                      <a:pt x="645" y="915"/>
                    </a:lnTo>
                    <a:lnTo>
                      <a:pt x="635" y="980"/>
                    </a:lnTo>
                    <a:lnTo>
                      <a:pt x="620" y="1060"/>
                    </a:lnTo>
                    <a:lnTo>
                      <a:pt x="605" y="1155"/>
                    </a:lnTo>
                    <a:lnTo>
                      <a:pt x="590" y="1255"/>
                    </a:lnTo>
                    <a:lnTo>
                      <a:pt x="575" y="1355"/>
                    </a:lnTo>
                    <a:lnTo>
                      <a:pt x="560" y="1445"/>
                    </a:lnTo>
                    <a:lnTo>
                      <a:pt x="545" y="1530"/>
                    </a:lnTo>
                    <a:lnTo>
                      <a:pt x="535" y="1595"/>
                    </a:lnTo>
                    <a:lnTo>
                      <a:pt x="525" y="1640"/>
                    </a:lnTo>
                    <a:lnTo>
                      <a:pt x="525" y="1660"/>
                    </a:lnTo>
                    <a:lnTo>
                      <a:pt x="520" y="1670"/>
                    </a:lnTo>
                    <a:lnTo>
                      <a:pt x="505" y="1700"/>
                    </a:lnTo>
                    <a:lnTo>
                      <a:pt x="485" y="1750"/>
                    </a:lnTo>
                    <a:lnTo>
                      <a:pt x="460" y="1805"/>
                    </a:lnTo>
                    <a:lnTo>
                      <a:pt x="435" y="1865"/>
                    </a:lnTo>
                    <a:lnTo>
                      <a:pt x="405" y="1930"/>
                    </a:lnTo>
                    <a:lnTo>
                      <a:pt x="385" y="1985"/>
                    </a:lnTo>
                    <a:lnTo>
                      <a:pt x="360" y="2035"/>
                    </a:lnTo>
                    <a:lnTo>
                      <a:pt x="350" y="2065"/>
                    </a:lnTo>
                    <a:lnTo>
                      <a:pt x="340" y="2080"/>
                    </a:lnTo>
                    <a:lnTo>
                      <a:pt x="315" y="2100"/>
                    </a:lnTo>
                    <a:lnTo>
                      <a:pt x="280" y="2130"/>
                    </a:lnTo>
                    <a:lnTo>
                      <a:pt x="235" y="2165"/>
                    </a:lnTo>
                    <a:lnTo>
                      <a:pt x="190" y="2210"/>
                    </a:lnTo>
                    <a:lnTo>
                      <a:pt x="145" y="2255"/>
                    </a:lnTo>
                    <a:lnTo>
                      <a:pt x="115" y="2305"/>
                    </a:lnTo>
                    <a:lnTo>
                      <a:pt x="100" y="2350"/>
                    </a:lnTo>
                    <a:lnTo>
                      <a:pt x="95" y="2360"/>
                    </a:lnTo>
                    <a:lnTo>
                      <a:pt x="95" y="2365"/>
                    </a:lnTo>
                    <a:lnTo>
                      <a:pt x="100" y="2380"/>
                    </a:lnTo>
                    <a:lnTo>
                      <a:pt x="105" y="2400"/>
                    </a:lnTo>
                    <a:lnTo>
                      <a:pt x="115" y="2410"/>
                    </a:lnTo>
                    <a:lnTo>
                      <a:pt x="160" y="2450"/>
                    </a:lnTo>
                    <a:lnTo>
                      <a:pt x="215" y="2460"/>
                    </a:lnTo>
                    <a:lnTo>
                      <a:pt x="265" y="2450"/>
                    </a:lnTo>
                    <a:lnTo>
                      <a:pt x="325" y="2410"/>
                    </a:lnTo>
                    <a:lnTo>
                      <a:pt x="380" y="2355"/>
                    </a:lnTo>
                    <a:lnTo>
                      <a:pt x="440" y="2275"/>
                    </a:lnTo>
                    <a:lnTo>
                      <a:pt x="460" y="2250"/>
                    </a:lnTo>
                    <a:lnTo>
                      <a:pt x="495" y="2210"/>
                    </a:lnTo>
                    <a:lnTo>
                      <a:pt x="540" y="2160"/>
                    </a:lnTo>
                    <a:lnTo>
                      <a:pt x="590" y="2100"/>
                    </a:lnTo>
                    <a:lnTo>
                      <a:pt x="645" y="2040"/>
                    </a:lnTo>
                    <a:lnTo>
                      <a:pt x="695" y="1985"/>
                    </a:lnTo>
                    <a:lnTo>
                      <a:pt x="745" y="1930"/>
                    </a:lnTo>
                    <a:lnTo>
                      <a:pt x="780" y="1890"/>
                    </a:lnTo>
                    <a:lnTo>
                      <a:pt x="785" y="1970"/>
                    </a:lnTo>
                    <a:lnTo>
                      <a:pt x="785" y="2050"/>
                    </a:lnTo>
                    <a:lnTo>
                      <a:pt x="795" y="2135"/>
                    </a:lnTo>
                    <a:lnTo>
                      <a:pt x="805" y="2230"/>
                    </a:lnTo>
                    <a:lnTo>
                      <a:pt x="405" y="3030"/>
                    </a:lnTo>
                    <a:lnTo>
                      <a:pt x="405" y="3045"/>
                    </a:lnTo>
                    <a:lnTo>
                      <a:pt x="400" y="3090"/>
                    </a:lnTo>
                    <a:lnTo>
                      <a:pt x="390" y="3160"/>
                    </a:lnTo>
                    <a:lnTo>
                      <a:pt x="380" y="3245"/>
                    </a:lnTo>
                    <a:lnTo>
                      <a:pt x="370" y="3345"/>
                    </a:lnTo>
                    <a:lnTo>
                      <a:pt x="355" y="3455"/>
                    </a:lnTo>
                    <a:lnTo>
                      <a:pt x="340" y="3570"/>
                    </a:lnTo>
                    <a:lnTo>
                      <a:pt x="330" y="3675"/>
                    </a:lnTo>
                    <a:lnTo>
                      <a:pt x="315" y="3780"/>
                    </a:lnTo>
                    <a:lnTo>
                      <a:pt x="305" y="3870"/>
                    </a:lnTo>
                    <a:lnTo>
                      <a:pt x="300" y="3940"/>
                    </a:lnTo>
                    <a:lnTo>
                      <a:pt x="290" y="3990"/>
                    </a:lnTo>
                    <a:lnTo>
                      <a:pt x="290" y="4010"/>
                    </a:lnTo>
                    <a:lnTo>
                      <a:pt x="255" y="4035"/>
                    </a:lnTo>
                    <a:lnTo>
                      <a:pt x="205" y="4070"/>
                    </a:lnTo>
                    <a:lnTo>
                      <a:pt x="145" y="4110"/>
                    </a:lnTo>
                    <a:lnTo>
                      <a:pt x="90" y="4160"/>
                    </a:lnTo>
                    <a:lnTo>
                      <a:pt x="45" y="4205"/>
                    </a:lnTo>
                    <a:lnTo>
                      <a:pt x="10" y="4255"/>
                    </a:lnTo>
                    <a:lnTo>
                      <a:pt x="0" y="4300"/>
                    </a:lnTo>
                    <a:lnTo>
                      <a:pt x="0" y="4310"/>
                    </a:lnTo>
                    <a:lnTo>
                      <a:pt x="0" y="4315"/>
                    </a:lnTo>
                    <a:lnTo>
                      <a:pt x="5" y="4335"/>
                    </a:lnTo>
                    <a:lnTo>
                      <a:pt x="20" y="4350"/>
                    </a:lnTo>
                    <a:lnTo>
                      <a:pt x="35" y="4365"/>
                    </a:lnTo>
                    <a:lnTo>
                      <a:pt x="50" y="4375"/>
                    </a:lnTo>
                    <a:lnTo>
                      <a:pt x="100" y="4380"/>
                    </a:lnTo>
                    <a:lnTo>
                      <a:pt x="165" y="4370"/>
                    </a:lnTo>
                    <a:lnTo>
                      <a:pt x="230" y="4350"/>
                    </a:lnTo>
                    <a:lnTo>
                      <a:pt x="300" y="4320"/>
                    </a:lnTo>
                    <a:lnTo>
                      <a:pt x="370" y="4285"/>
                    </a:lnTo>
                    <a:lnTo>
                      <a:pt x="435" y="4250"/>
                    </a:lnTo>
                    <a:lnTo>
                      <a:pt x="490" y="4215"/>
                    </a:lnTo>
                    <a:lnTo>
                      <a:pt x="530" y="4190"/>
                    </a:lnTo>
                    <a:lnTo>
                      <a:pt x="555" y="4175"/>
                    </a:lnTo>
                    <a:lnTo>
                      <a:pt x="560" y="4170"/>
                    </a:lnTo>
                    <a:lnTo>
                      <a:pt x="565" y="4160"/>
                    </a:lnTo>
                    <a:lnTo>
                      <a:pt x="580" y="4125"/>
                    </a:lnTo>
                    <a:lnTo>
                      <a:pt x="600" y="4070"/>
                    </a:lnTo>
                    <a:lnTo>
                      <a:pt x="625" y="3995"/>
                    </a:lnTo>
                    <a:lnTo>
                      <a:pt x="655" y="3915"/>
                    </a:lnTo>
                    <a:lnTo>
                      <a:pt x="690" y="3820"/>
                    </a:lnTo>
                    <a:lnTo>
                      <a:pt x="730" y="3720"/>
                    </a:lnTo>
                    <a:lnTo>
                      <a:pt x="765" y="3620"/>
                    </a:lnTo>
                    <a:lnTo>
                      <a:pt x="800" y="3525"/>
                    </a:lnTo>
                    <a:lnTo>
                      <a:pt x="835" y="3430"/>
                    </a:lnTo>
                    <a:lnTo>
                      <a:pt x="870" y="3345"/>
                    </a:lnTo>
                    <a:lnTo>
                      <a:pt x="895" y="3275"/>
                    </a:lnTo>
                    <a:lnTo>
                      <a:pt x="915" y="3220"/>
                    </a:lnTo>
                    <a:lnTo>
                      <a:pt x="930" y="3185"/>
                    </a:lnTo>
                    <a:lnTo>
                      <a:pt x="935" y="3170"/>
                    </a:lnTo>
                    <a:lnTo>
                      <a:pt x="980" y="3095"/>
                    </a:lnTo>
                    <a:lnTo>
                      <a:pt x="1035" y="3015"/>
                    </a:lnTo>
                    <a:lnTo>
                      <a:pt x="1045" y="3120"/>
                    </a:lnTo>
                    <a:lnTo>
                      <a:pt x="1050" y="3130"/>
                    </a:lnTo>
                    <a:lnTo>
                      <a:pt x="1065" y="3165"/>
                    </a:lnTo>
                    <a:lnTo>
                      <a:pt x="1095" y="3220"/>
                    </a:lnTo>
                    <a:lnTo>
                      <a:pt x="1125" y="3285"/>
                    </a:lnTo>
                    <a:lnTo>
                      <a:pt x="1160" y="3360"/>
                    </a:lnTo>
                    <a:lnTo>
                      <a:pt x="1200" y="3445"/>
                    </a:lnTo>
                    <a:lnTo>
                      <a:pt x="1245" y="3530"/>
                    </a:lnTo>
                    <a:lnTo>
                      <a:pt x="1285" y="3610"/>
                    </a:lnTo>
                    <a:lnTo>
                      <a:pt x="1320" y="3690"/>
                    </a:lnTo>
                    <a:lnTo>
                      <a:pt x="1355" y="3760"/>
                    </a:lnTo>
                    <a:lnTo>
                      <a:pt x="1380" y="3815"/>
                    </a:lnTo>
                    <a:lnTo>
                      <a:pt x="1400" y="3850"/>
                    </a:lnTo>
                    <a:lnTo>
                      <a:pt x="1410" y="3870"/>
                    </a:lnTo>
                    <a:lnTo>
                      <a:pt x="1375" y="3910"/>
                    </a:lnTo>
                    <a:lnTo>
                      <a:pt x="1335" y="3965"/>
                    </a:lnTo>
                    <a:lnTo>
                      <a:pt x="1295" y="4025"/>
                    </a:lnTo>
                    <a:lnTo>
                      <a:pt x="1260" y="4090"/>
                    </a:lnTo>
                    <a:lnTo>
                      <a:pt x="1235" y="4145"/>
                    </a:lnTo>
                    <a:lnTo>
                      <a:pt x="1225" y="4195"/>
                    </a:lnTo>
                    <a:lnTo>
                      <a:pt x="1225" y="4205"/>
                    </a:lnTo>
                    <a:lnTo>
                      <a:pt x="1225" y="4210"/>
                    </a:lnTo>
                    <a:lnTo>
                      <a:pt x="1235" y="4225"/>
                    </a:lnTo>
                    <a:lnTo>
                      <a:pt x="1245" y="4235"/>
                    </a:lnTo>
                    <a:lnTo>
                      <a:pt x="1260" y="4240"/>
                    </a:lnTo>
                    <a:lnTo>
                      <a:pt x="1300" y="4235"/>
                    </a:lnTo>
                    <a:lnTo>
                      <a:pt x="1345" y="4215"/>
                    </a:lnTo>
                    <a:lnTo>
                      <a:pt x="1400" y="4185"/>
                    </a:lnTo>
                    <a:lnTo>
                      <a:pt x="1460" y="4145"/>
                    </a:lnTo>
                    <a:lnTo>
                      <a:pt x="1515" y="4100"/>
                    </a:lnTo>
                    <a:lnTo>
                      <a:pt x="1570" y="4055"/>
                    </a:lnTo>
                    <a:lnTo>
                      <a:pt x="1620" y="4010"/>
                    </a:lnTo>
                    <a:lnTo>
                      <a:pt x="1655" y="3975"/>
                    </a:lnTo>
                    <a:lnTo>
                      <a:pt x="1685" y="3955"/>
                    </a:lnTo>
                    <a:lnTo>
                      <a:pt x="1690" y="3945"/>
                    </a:lnTo>
                    <a:lnTo>
                      <a:pt x="1690" y="3935"/>
                    </a:lnTo>
                    <a:lnTo>
                      <a:pt x="1680" y="3895"/>
                    </a:lnTo>
                    <a:lnTo>
                      <a:pt x="1665" y="3840"/>
                    </a:lnTo>
                    <a:lnTo>
                      <a:pt x="1645" y="3770"/>
                    </a:lnTo>
                    <a:lnTo>
                      <a:pt x="1620" y="3685"/>
                    </a:lnTo>
                    <a:lnTo>
                      <a:pt x="1600" y="3595"/>
                    </a:lnTo>
                    <a:lnTo>
                      <a:pt x="1570" y="3500"/>
                    </a:lnTo>
                    <a:lnTo>
                      <a:pt x="1545" y="3405"/>
                    </a:lnTo>
                    <a:lnTo>
                      <a:pt x="1525" y="3315"/>
                    </a:lnTo>
                    <a:lnTo>
                      <a:pt x="1500" y="3230"/>
                    </a:lnTo>
                    <a:lnTo>
                      <a:pt x="1480" y="3155"/>
                    </a:lnTo>
                    <a:lnTo>
                      <a:pt x="1465" y="3100"/>
                    </a:lnTo>
                    <a:lnTo>
                      <a:pt x="1455" y="3065"/>
                    </a:lnTo>
                    <a:lnTo>
                      <a:pt x="1450" y="3050"/>
                    </a:lnTo>
                    <a:lnTo>
                      <a:pt x="1455" y="3030"/>
                    </a:lnTo>
                    <a:lnTo>
                      <a:pt x="1455" y="2985"/>
                    </a:lnTo>
                    <a:lnTo>
                      <a:pt x="1455" y="2920"/>
                    </a:lnTo>
                    <a:lnTo>
                      <a:pt x="1460" y="2835"/>
                    </a:lnTo>
                    <a:lnTo>
                      <a:pt x="1465" y="2745"/>
                    </a:lnTo>
                    <a:lnTo>
                      <a:pt x="1465" y="2645"/>
                    </a:lnTo>
                    <a:lnTo>
                      <a:pt x="1470" y="2550"/>
                    </a:lnTo>
                    <a:lnTo>
                      <a:pt x="1470" y="2460"/>
                    </a:lnTo>
                    <a:lnTo>
                      <a:pt x="1475" y="2385"/>
                    </a:lnTo>
                    <a:lnTo>
                      <a:pt x="1475" y="2325"/>
                    </a:lnTo>
                    <a:lnTo>
                      <a:pt x="1480" y="2290"/>
                    </a:lnTo>
                    <a:lnTo>
                      <a:pt x="1510" y="2240"/>
                    </a:lnTo>
                    <a:lnTo>
                      <a:pt x="1535" y="2200"/>
                    </a:lnTo>
                    <a:lnTo>
                      <a:pt x="1550" y="2175"/>
                    </a:lnTo>
                    <a:lnTo>
                      <a:pt x="1555" y="2165"/>
                    </a:lnTo>
                    <a:lnTo>
                      <a:pt x="1560" y="2160"/>
                    </a:lnTo>
                    <a:lnTo>
                      <a:pt x="1545" y="1420"/>
                    </a:lnTo>
                    <a:lnTo>
                      <a:pt x="1590" y="1470"/>
                    </a:lnTo>
                    <a:lnTo>
                      <a:pt x="1630" y="1515"/>
                    </a:lnTo>
                    <a:lnTo>
                      <a:pt x="1655" y="1545"/>
                    </a:lnTo>
                    <a:lnTo>
                      <a:pt x="1665" y="1560"/>
                    </a:lnTo>
                    <a:lnTo>
                      <a:pt x="1665" y="1580"/>
                    </a:lnTo>
                    <a:lnTo>
                      <a:pt x="1660" y="1630"/>
                    </a:lnTo>
                    <a:lnTo>
                      <a:pt x="1655" y="1700"/>
                    </a:lnTo>
                    <a:lnTo>
                      <a:pt x="1650" y="1780"/>
                    </a:lnTo>
                    <a:lnTo>
                      <a:pt x="1645" y="1865"/>
                    </a:lnTo>
                    <a:lnTo>
                      <a:pt x="1640" y="1950"/>
                    </a:lnTo>
                    <a:lnTo>
                      <a:pt x="1635" y="2015"/>
                    </a:lnTo>
                    <a:lnTo>
                      <a:pt x="1635" y="2065"/>
                    </a:lnTo>
                    <a:lnTo>
                      <a:pt x="1630" y="2080"/>
                    </a:lnTo>
                    <a:lnTo>
                      <a:pt x="1600" y="2180"/>
                    </a:lnTo>
                    <a:lnTo>
                      <a:pt x="1580" y="2265"/>
                    </a:lnTo>
                    <a:lnTo>
                      <a:pt x="1570" y="2335"/>
                    </a:lnTo>
                    <a:lnTo>
                      <a:pt x="1575" y="2385"/>
                    </a:lnTo>
                    <a:lnTo>
                      <a:pt x="1590" y="2425"/>
                    </a:lnTo>
                    <a:lnTo>
                      <a:pt x="1615" y="2455"/>
                    </a:lnTo>
                    <a:lnTo>
                      <a:pt x="1655" y="2475"/>
                    </a:lnTo>
                    <a:lnTo>
                      <a:pt x="1690" y="2475"/>
                    </a:lnTo>
                    <a:lnTo>
                      <a:pt x="1730" y="2465"/>
                    </a:lnTo>
                    <a:lnTo>
                      <a:pt x="1765" y="2450"/>
                    </a:lnTo>
                    <a:lnTo>
                      <a:pt x="1800" y="2410"/>
                    </a:lnTo>
                    <a:lnTo>
                      <a:pt x="1820" y="2350"/>
                    </a:lnTo>
                    <a:lnTo>
                      <a:pt x="1835" y="2260"/>
                    </a:lnTo>
                    <a:lnTo>
                      <a:pt x="1840" y="2150"/>
                    </a:lnTo>
                    <a:lnTo>
                      <a:pt x="1840" y="2140"/>
                    </a:lnTo>
                    <a:lnTo>
                      <a:pt x="1840" y="2125"/>
                    </a:lnTo>
                    <a:lnTo>
                      <a:pt x="1840" y="2120"/>
                    </a:lnTo>
                    <a:lnTo>
                      <a:pt x="1845" y="2095"/>
                    </a:lnTo>
                    <a:lnTo>
                      <a:pt x="1860" y="2045"/>
                    </a:lnTo>
                    <a:lnTo>
                      <a:pt x="1875" y="1975"/>
                    </a:lnTo>
                    <a:lnTo>
                      <a:pt x="1900" y="1890"/>
                    </a:lnTo>
                    <a:lnTo>
                      <a:pt x="1925" y="1795"/>
                    </a:lnTo>
                    <a:lnTo>
                      <a:pt x="1950" y="1700"/>
                    </a:lnTo>
                    <a:lnTo>
                      <a:pt x="1975" y="1600"/>
                    </a:lnTo>
                    <a:lnTo>
                      <a:pt x="2000" y="1510"/>
                    </a:lnTo>
                    <a:lnTo>
                      <a:pt x="2005" y="150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198" name="Rectangle 146"/>
              <p:cNvSpPr>
                <a:spLocks noChangeArrowheads="1"/>
              </p:cNvSpPr>
              <p:nvPr/>
            </p:nvSpPr>
            <p:spPr bwMode="auto">
              <a:xfrm>
                <a:off x="5684" y="7882"/>
                <a:ext cx="2" cy="2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ru-RU" altLang="ru-RU"/>
              </a:p>
            </p:txBody>
          </p:sp>
          <p:sp>
            <p:nvSpPr>
              <p:cNvPr id="93199" name="Line 147"/>
              <p:cNvSpPr>
                <a:spLocks noChangeShapeType="1"/>
              </p:cNvSpPr>
              <p:nvPr/>
            </p:nvSpPr>
            <p:spPr bwMode="auto">
              <a:xfrm>
                <a:off x="4968" y="9528"/>
                <a:ext cx="48" cy="108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200" name="Line 148"/>
              <p:cNvSpPr>
                <a:spLocks noChangeShapeType="1"/>
              </p:cNvSpPr>
              <p:nvPr/>
            </p:nvSpPr>
            <p:spPr bwMode="auto">
              <a:xfrm>
                <a:off x="6000" y="9552"/>
                <a:ext cx="312" cy="36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201" name="Line 149"/>
              <p:cNvSpPr>
                <a:spLocks noChangeShapeType="1"/>
              </p:cNvSpPr>
              <p:nvPr/>
            </p:nvSpPr>
            <p:spPr bwMode="auto">
              <a:xfrm flipH="1">
                <a:off x="5400" y="11184"/>
                <a:ext cx="816" cy="1104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93194" name="Oval 150"/>
            <p:cNvSpPr>
              <a:spLocks noChangeArrowheads="1"/>
            </p:cNvSpPr>
            <p:nvPr/>
          </p:nvSpPr>
          <p:spPr bwMode="auto">
            <a:xfrm>
              <a:off x="4583" y="1531"/>
              <a:ext cx="144" cy="124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93195" name="Oval 151"/>
            <p:cNvSpPr>
              <a:spLocks noChangeArrowheads="1"/>
            </p:cNvSpPr>
            <p:nvPr/>
          </p:nvSpPr>
          <p:spPr bwMode="auto">
            <a:xfrm>
              <a:off x="3951" y="3530"/>
              <a:ext cx="144" cy="124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93196" name="Oval 152"/>
            <p:cNvSpPr>
              <a:spLocks noChangeArrowheads="1"/>
            </p:cNvSpPr>
            <p:nvPr/>
          </p:nvSpPr>
          <p:spPr bwMode="auto">
            <a:xfrm>
              <a:off x="4785" y="2829"/>
              <a:ext cx="144" cy="125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9318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93190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9319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0C25FA5-705F-4773-88CE-4A81E2641AD3}" type="slidenum">
              <a:rPr lang="en-US" altLang="ru-RU"/>
              <a:pPr eaLnBrk="1" hangingPunct="1"/>
              <a:t>74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84225"/>
          </a:xfrm>
        </p:spPr>
        <p:txBody>
          <a:bodyPr/>
          <a:lstStyle/>
          <a:p>
            <a:r>
              <a:rPr lang="en-US" altLang="ru-RU" sz="3600" b="1" u="sng" smtClean="0"/>
              <a:t>Factors Affecting Pulse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1039813" y="1100138"/>
            <a:ext cx="4038600" cy="4930775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Age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Sex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Position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Drugs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Illness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Emotions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Activity level  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Temperature</a:t>
            </a:r>
          </a:p>
          <a:p>
            <a:pPr>
              <a:lnSpc>
                <a:spcPct val="90000"/>
              </a:lnSpc>
              <a:spcBef>
                <a:spcPct val="10000"/>
              </a:spcBef>
            </a:pPr>
            <a:r>
              <a:rPr lang="en-US" altLang="ru-RU" sz="3600" smtClean="0"/>
              <a:t>Physical training</a:t>
            </a:r>
          </a:p>
        </p:txBody>
      </p:sp>
      <p:pic>
        <p:nvPicPr>
          <p:cNvPr id="94212" name="Picture 126" descr="Seniors (57)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224463" y="1243013"/>
            <a:ext cx="2676525" cy="4878387"/>
          </a:xfrm>
        </p:spPr>
      </p:pic>
      <p:sp>
        <p:nvSpPr>
          <p:cNvPr id="9421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9421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9421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747E6C5-8A92-4B7A-A386-BFB9B6D1C849}" type="slidenum">
              <a:rPr lang="en-US" altLang="ru-RU"/>
              <a:pPr eaLnBrk="1" hangingPunct="1"/>
              <a:t>75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58837"/>
          </a:xfrm>
        </p:spPr>
        <p:txBody>
          <a:bodyPr/>
          <a:lstStyle/>
          <a:p>
            <a:r>
              <a:rPr lang="en-US" altLang="ru-RU" sz="3600" b="1" u="sng" smtClean="0"/>
              <a:t>Measurement of Pulse</a:t>
            </a:r>
          </a:p>
        </p:txBody>
      </p:sp>
      <p:sp>
        <p:nvSpPr>
          <p:cNvPr id="9523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85775" y="1568450"/>
            <a:ext cx="8243888" cy="4525963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Normal pulse range/characteristics:  60 -100 beats per minute and regular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Documenting pulse rate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Noted as number of beats per minute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Rhythm - regular or irregular</a:t>
            </a:r>
          </a:p>
          <a:p>
            <a:pPr lvl="1"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Volume - strong, weak, thready, bounding</a:t>
            </a:r>
          </a:p>
        </p:txBody>
      </p:sp>
      <p:grpSp>
        <p:nvGrpSpPr>
          <p:cNvPr id="95236" name="Group 30"/>
          <p:cNvGrpSpPr>
            <a:grpSpLocks/>
          </p:cNvGrpSpPr>
          <p:nvPr/>
        </p:nvGrpSpPr>
        <p:grpSpPr bwMode="auto">
          <a:xfrm>
            <a:off x="439738" y="227013"/>
            <a:ext cx="1271587" cy="957262"/>
            <a:chOff x="3933" y="1691"/>
            <a:chExt cx="1632" cy="1406"/>
          </a:xfrm>
        </p:grpSpPr>
        <p:sp>
          <p:nvSpPr>
            <p:cNvPr id="95260" name="AutoShape 9"/>
            <p:cNvSpPr>
              <a:spLocks noChangeAspect="1" noChangeArrowheads="1" noTextEdit="1"/>
            </p:cNvSpPr>
            <p:nvPr/>
          </p:nvSpPr>
          <p:spPr bwMode="auto">
            <a:xfrm>
              <a:off x="3933" y="1691"/>
              <a:ext cx="1632" cy="1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61" name="Rectangle 11"/>
            <p:cNvSpPr>
              <a:spLocks noChangeArrowheads="1"/>
            </p:cNvSpPr>
            <p:nvPr/>
          </p:nvSpPr>
          <p:spPr bwMode="auto">
            <a:xfrm>
              <a:off x="3933" y="1691"/>
              <a:ext cx="1632" cy="1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95262" name="Freeform 12"/>
            <p:cNvSpPr>
              <a:spLocks/>
            </p:cNvSpPr>
            <p:nvPr/>
          </p:nvSpPr>
          <p:spPr bwMode="auto">
            <a:xfrm>
              <a:off x="3941" y="1699"/>
              <a:ext cx="1615" cy="1392"/>
            </a:xfrm>
            <a:custGeom>
              <a:avLst/>
              <a:gdLst>
                <a:gd name="T0" fmla="*/ 1379 w 1615"/>
                <a:gd name="T1" fmla="*/ 1390 h 1392"/>
                <a:gd name="T2" fmla="*/ 1420 w 1615"/>
                <a:gd name="T3" fmla="*/ 1383 h 1392"/>
                <a:gd name="T4" fmla="*/ 1458 w 1615"/>
                <a:gd name="T5" fmla="*/ 1370 h 1392"/>
                <a:gd name="T6" fmla="*/ 1494 w 1615"/>
                <a:gd name="T7" fmla="*/ 1349 h 1392"/>
                <a:gd name="T8" fmla="*/ 1526 w 1615"/>
                <a:gd name="T9" fmla="*/ 1324 h 1392"/>
                <a:gd name="T10" fmla="*/ 1554 w 1615"/>
                <a:gd name="T11" fmla="*/ 1296 h 1392"/>
                <a:gd name="T12" fmla="*/ 1577 w 1615"/>
                <a:gd name="T13" fmla="*/ 1262 h 1392"/>
                <a:gd name="T14" fmla="*/ 1596 w 1615"/>
                <a:gd name="T15" fmla="*/ 1225 h 1392"/>
                <a:gd name="T16" fmla="*/ 1607 w 1615"/>
                <a:gd name="T17" fmla="*/ 1185 h 1392"/>
                <a:gd name="T18" fmla="*/ 1613 w 1615"/>
                <a:gd name="T19" fmla="*/ 1144 h 1392"/>
                <a:gd name="T20" fmla="*/ 1615 w 1615"/>
                <a:gd name="T21" fmla="*/ 263 h 1392"/>
                <a:gd name="T22" fmla="*/ 1611 w 1615"/>
                <a:gd name="T23" fmla="*/ 220 h 1392"/>
                <a:gd name="T24" fmla="*/ 1600 w 1615"/>
                <a:gd name="T25" fmla="*/ 180 h 1392"/>
                <a:gd name="T26" fmla="*/ 1584 w 1615"/>
                <a:gd name="T27" fmla="*/ 141 h 1392"/>
                <a:gd name="T28" fmla="*/ 1564 w 1615"/>
                <a:gd name="T29" fmla="*/ 107 h 1392"/>
                <a:gd name="T30" fmla="*/ 1537 w 1615"/>
                <a:gd name="T31" fmla="*/ 77 h 1392"/>
                <a:gd name="T32" fmla="*/ 1505 w 1615"/>
                <a:gd name="T33" fmla="*/ 50 h 1392"/>
                <a:gd name="T34" fmla="*/ 1471 w 1615"/>
                <a:gd name="T35" fmla="*/ 28 h 1392"/>
                <a:gd name="T36" fmla="*/ 1434 w 1615"/>
                <a:gd name="T37" fmla="*/ 13 h 1392"/>
                <a:gd name="T38" fmla="*/ 1392 w 1615"/>
                <a:gd name="T39" fmla="*/ 3 h 1392"/>
                <a:gd name="T40" fmla="*/ 1351 w 1615"/>
                <a:gd name="T41" fmla="*/ 0 h 1392"/>
                <a:gd name="T42" fmla="*/ 250 w 1615"/>
                <a:gd name="T43" fmla="*/ 0 h 1392"/>
                <a:gd name="T44" fmla="*/ 207 w 1615"/>
                <a:gd name="T45" fmla="*/ 5 h 1392"/>
                <a:gd name="T46" fmla="*/ 167 w 1615"/>
                <a:gd name="T47" fmla="*/ 17 h 1392"/>
                <a:gd name="T48" fmla="*/ 131 w 1615"/>
                <a:gd name="T49" fmla="*/ 35 h 1392"/>
                <a:gd name="T50" fmla="*/ 98 w 1615"/>
                <a:gd name="T51" fmla="*/ 58 h 1392"/>
                <a:gd name="T52" fmla="*/ 67 w 1615"/>
                <a:gd name="T53" fmla="*/ 86 h 1392"/>
                <a:gd name="T54" fmla="*/ 43 w 1615"/>
                <a:gd name="T55" fmla="*/ 118 h 1392"/>
                <a:gd name="T56" fmla="*/ 24 w 1615"/>
                <a:gd name="T57" fmla="*/ 154 h 1392"/>
                <a:gd name="T58" fmla="*/ 9 w 1615"/>
                <a:gd name="T59" fmla="*/ 194 h 1392"/>
                <a:gd name="T60" fmla="*/ 1 w 1615"/>
                <a:gd name="T61" fmla="*/ 235 h 1392"/>
                <a:gd name="T62" fmla="*/ 0 w 1615"/>
                <a:gd name="T63" fmla="*/ 263 h 1392"/>
                <a:gd name="T64" fmla="*/ 1 w 1615"/>
                <a:gd name="T65" fmla="*/ 1157 h 1392"/>
                <a:gd name="T66" fmla="*/ 9 w 1615"/>
                <a:gd name="T67" fmla="*/ 1198 h 1392"/>
                <a:gd name="T68" fmla="*/ 24 w 1615"/>
                <a:gd name="T69" fmla="*/ 1238 h 1392"/>
                <a:gd name="T70" fmla="*/ 43 w 1615"/>
                <a:gd name="T71" fmla="*/ 1274 h 1392"/>
                <a:gd name="T72" fmla="*/ 67 w 1615"/>
                <a:gd name="T73" fmla="*/ 1306 h 1392"/>
                <a:gd name="T74" fmla="*/ 98 w 1615"/>
                <a:gd name="T75" fmla="*/ 1334 h 1392"/>
                <a:gd name="T76" fmla="*/ 131 w 1615"/>
                <a:gd name="T77" fmla="*/ 1357 h 1392"/>
                <a:gd name="T78" fmla="*/ 167 w 1615"/>
                <a:gd name="T79" fmla="*/ 1375 h 1392"/>
                <a:gd name="T80" fmla="*/ 207 w 1615"/>
                <a:gd name="T81" fmla="*/ 1387 h 1392"/>
                <a:gd name="T82" fmla="*/ 250 w 1615"/>
                <a:gd name="T83" fmla="*/ 1392 h 1392"/>
                <a:gd name="T84" fmla="*/ 1351 w 1615"/>
                <a:gd name="T85" fmla="*/ 1392 h 13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"/>
                <a:gd name="T130" fmla="*/ 0 h 1392"/>
                <a:gd name="T131" fmla="*/ 1615 w 1615"/>
                <a:gd name="T132" fmla="*/ 1392 h 13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" h="1392">
                  <a:moveTo>
                    <a:pt x="1351" y="1392"/>
                  </a:moveTo>
                  <a:lnTo>
                    <a:pt x="1364" y="1392"/>
                  </a:lnTo>
                  <a:lnTo>
                    <a:pt x="1379" y="1390"/>
                  </a:lnTo>
                  <a:lnTo>
                    <a:pt x="1392" y="1389"/>
                  </a:lnTo>
                  <a:lnTo>
                    <a:pt x="1407" y="1387"/>
                  </a:lnTo>
                  <a:lnTo>
                    <a:pt x="1420" y="1383"/>
                  </a:lnTo>
                  <a:lnTo>
                    <a:pt x="1434" y="1379"/>
                  </a:lnTo>
                  <a:lnTo>
                    <a:pt x="1447" y="1375"/>
                  </a:lnTo>
                  <a:lnTo>
                    <a:pt x="1458" y="1370"/>
                  </a:lnTo>
                  <a:lnTo>
                    <a:pt x="1471" y="1364"/>
                  </a:lnTo>
                  <a:lnTo>
                    <a:pt x="1483" y="1357"/>
                  </a:lnTo>
                  <a:lnTo>
                    <a:pt x="1494" y="1349"/>
                  </a:lnTo>
                  <a:lnTo>
                    <a:pt x="1505" y="1341"/>
                  </a:lnTo>
                  <a:lnTo>
                    <a:pt x="1517" y="1334"/>
                  </a:lnTo>
                  <a:lnTo>
                    <a:pt x="1526" y="1324"/>
                  </a:lnTo>
                  <a:lnTo>
                    <a:pt x="1537" y="1315"/>
                  </a:lnTo>
                  <a:lnTo>
                    <a:pt x="1547" y="1306"/>
                  </a:lnTo>
                  <a:lnTo>
                    <a:pt x="1554" y="1296"/>
                  </a:lnTo>
                  <a:lnTo>
                    <a:pt x="1564" y="1285"/>
                  </a:lnTo>
                  <a:lnTo>
                    <a:pt x="1571" y="1274"/>
                  </a:lnTo>
                  <a:lnTo>
                    <a:pt x="1577" y="1262"/>
                  </a:lnTo>
                  <a:lnTo>
                    <a:pt x="1584" y="1251"/>
                  </a:lnTo>
                  <a:lnTo>
                    <a:pt x="1590" y="1238"/>
                  </a:lnTo>
                  <a:lnTo>
                    <a:pt x="1596" y="1225"/>
                  </a:lnTo>
                  <a:lnTo>
                    <a:pt x="1600" y="1211"/>
                  </a:lnTo>
                  <a:lnTo>
                    <a:pt x="1605" y="1198"/>
                  </a:lnTo>
                  <a:lnTo>
                    <a:pt x="1607" y="1185"/>
                  </a:lnTo>
                  <a:lnTo>
                    <a:pt x="1611" y="1172"/>
                  </a:lnTo>
                  <a:lnTo>
                    <a:pt x="1613" y="1157"/>
                  </a:lnTo>
                  <a:lnTo>
                    <a:pt x="1613" y="1144"/>
                  </a:lnTo>
                  <a:lnTo>
                    <a:pt x="1615" y="1128"/>
                  </a:lnTo>
                  <a:lnTo>
                    <a:pt x="1615" y="263"/>
                  </a:lnTo>
                  <a:lnTo>
                    <a:pt x="1613" y="248"/>
                  </a:lnTo>
                  <a:lnTo>
                    <a:pt x="1613" y="235"/>
                  </a:lnTo>
                  <a:lnTo>
                    <a:pt x="1611" y="220"/>
                  </a:lnTo>
                  <a:lnTo>
                    <a:pt x="1607" y="207"/>
                  </a:lnTo>
                  <a:lnTo>
                    <a:pt x="1605" y="194"/>
                  </a:lnTo>
                  <a:lnTo>
                    <a:pt x="1600" y="180"/>
                  </a:lnTo>
                  <a:lnTo>
                    <a:pt x="1596" y="167"/>
                  </a:lnTo>
                  <a:lnTo>
                    <a:pt x="1590" y="154"/>
                  </a:lnTo>
                  <a:lnTo>
                    <a:pt x="1584" y="141"/>
                  </a:lnTo>
                  <a:lnTo>
                    <a:pt x="1577" y="130"/>
                  </a:lnTo>
                  <a:lnTo>
                    <a:pt x="1571" y="118"/>
                  </a:lnTo>
                  <a:lnTo>
                    <a:pt x="1564" y="107"/>
                  </a:lnTo>
                  <a:lnTo>
                    <a:pt x="1554" y="96"/>
                  </a:lnTo>
                  <a:lnTo>
                    <a:pt x="1547" y="86"/>
                  </a:lnTo>
                  <a:lnTo>
                    <a:pt x="1537" y="77"/>
                  </a:lnTo>
                  <a:lnTo>
                    <a:pt x="1526" y="67"/>
                  </a:lnTo>
                  <a:lnTo>
                    <a:pt x="1517" y="58"/>
                  </a:lnTo>
                  <a:lnTo>
                    <a:pt x="1505" y="50"/>
                  </a:lnTo>
                  <a:lnTo>
                    <a:pt x="1494" y="43"/>
                  </a:lnTo>
                  <a:lnTo>
                    <a:pt x="1483" y="35"/>
                  </a:lnTo>
                  <a:lnTo>
                    <a:pt x="1471" y="28"/>
                  </a:lnTo>
                  <a:lnTo>
                    <a:pt x="1458" y="22"/>
                  </a:lnTo>
                  <a:lnTo>
                    <a:pt x="1447" y="17"/>
                  </a:lnTo>
                  <a:lnTo>
                    <a:pt x="1434" y="13"/>
                  </a:lnTo>
                  <a:lnTo>
                    <a:pt x="1420" y="9"/>
                  </a:lnTo>
                  <a:lnTo>
                    <a:pt x="1407" y="5"/>
                  </a:lnTo>
                  <a:lnTo>
                    <a:pt x="1392" y="3"/>
                  </a:lnTo>
                  <a:lnTo>
                    <a:pt x="1379" y="1"/>
                  </a:lnTo>
                  <a:lnTo>
                    <a:pt x="1364" y="0"/>
                  </a:lnTo>
                  <a:lnTo>
                    <a:pt x="1351" y="0"/>
                  </a:lnTo>
                  <a:lnTo>
                    <a:pt x="263" y="0"/>
                  </a:lnTo>
                  <a:lnTo>
                    <a:pt x="250" y="0"/>
                  </a:lnTo>
                  <a:lnTo>
                    <a:pt x="235" y="1"/>
                  </a:lnTo>
                  <a:lnTo>
                    <a:pt x="222" y="3"/>
                  </a:lnTo>
                  <a:lnTo>
                    <a:pt x="207" y="5"/>
                  </a:lnTo>
                  <a:lnTo>
                    <a:pt x="194" y="9"/>
                  </a:lnTo>
                  <a:lnTo>
                    <a:pt x="180" y="13"/>
                  </a:lnTo>
                  <a:lnTo>
                    <a:pt x="167" y="17"/>
                  </a:lnTo>
                  <a:lnTo>
                    <a:pt x="156" y="22"/>
                  </a:lnTo>
                  <a:lnTo>
                    <a:pt x="143" y="28"/>
                  </a:lnTo>
                  <a:lnTo>
                    <a:pt x="131" y="35"/>
                  </a:lnTo>
                  <a:lnTo>
                    <a:pt x="120" y="43"/>
                  </a:lnTo>
                  <a:lnTo>
                    <a:pt x="109" y="50"/>
                  </a:lnTo>
                  <a:lnTo>
                    <a:pt x="98" y="58"/>
                  </a:lnTo>
                  <a:lnTo>
                    <a:pt x="88" y="67"/>
                  </a:lnTo>
                  <a:lnTo>
                    <a:pt x="77" y="77"/>
                  </a:lnTo>
                  <a:lnTo>
                    <a:pt x="67" y="86"/>
                  </a:lnTo>
                  <a:lnTo>
                    <a:pt x="60" y="96"/>
                  </a:lnTo>
                  <a:lnTo>
                    <a:pt x="50" y="107"/>
                  </a:lnTo>
                  <a:lnTo>
                    <a:pt x="43" y="118"/>
                  </a:lnTo>
                  <a:lnTo>
                    <a:pt x="37" y="130"/>
                  </a:lnTo>
                  <a:lnTo>
                    <a:pt x="30" y="141"/>
                  </a:lnTo>
                  <a:lnTo>
                    <a:pt x="24" y="154"/>
                  </a:lnTo>
                  <a:lnTo>
                    <a:pt x="18" y="167"/>
                  </a:lnTo>
                  <a:lnTo>
                    <a:pt x="15" y="180"/>
                  </a:lnTo>
                  <a:lnTo>
                    <a:pt x="9" y="194"/>
                  </a:lnTo>
                  <a:lnTo>
                    <a:pt x="7" y="207"/>
                  </a:lnTo>
                  <a:lnTo>
                    <a:pt x="3" y="220"/>
                  </a:lnTo>
                  <a:lnTo>
                    <a:pt x="1" y="235"/>
                  </a:lnTo>
                  <a:lnTo>
                    <a:pt x="1" y="248"/>
                  </a:lnTo>
                  <a:lnTo>
                    <a:pt x="0" y="263"/>
                  </a:lnTo>
                  <a:lnTo>
                    <a:pt x="0" y="1128"/>
                  </a:lnTo>
                  <a:lnTo>
                    <a:pt x="1" y="1144"/>
                  </a:lnTo>
                  <a:lnTo>
                    <a:pt x="1" y="1157"/>
                  </a:lnTo>
                  <a:lnTo>
                    <a:pt x="3" y="1172"/>
                  </a:lnTo>
                  <a:lnTo>
                    <a:pt x="7" y="1185"/>
                  </a:lnTo>
                  <a:lnTo>
                    <a:pt x="9" y="1198"/>
                  </a:lnTo>
                  <a:lnTo>
                    <a:pt x="15" y="1211"/>
                  </a:lnTo>
                  <a:lnTo>
                    <a:pt x="18" y="1225"/>
                  </a:lnTo>
                  <a:lnTo>
                    <a:pt x="24" y="1238"/>
                  </a:lnTo>
                  <a:lnTo>
                    <a:pt x="30" y="1251"/>
                  </a:lnTo>
                  <a:lnTo>
                    <a:pt x="37" y="1262"/>
                  </a:lnTo>
                  <a:lnTo>
                    <a:pt x="43" y="1274"/>
                  </a:lnTo>
                  <a:lnTo>
                    <a:pt x="50" y="1285"/>
                  </a:lnTo>
                  <a:lnTo>
                    <a:pt x="60" y="1296"/>
                  </a:lnTo>
                  <a:lnTo>
                    <a:pt x="67" y="1306"/>
                  </a:lnTo>
                  <a:lnTo>
                    <a:pt x="77" y="1315"/>
                  </a:lnTo>
                  <a:lnTo>
                    <a:pt x="88" y="1324"/>
                  </a:lnTo>
                  <a:lnTo>
                    <a:pt x="98" y="1334"/>
                  </a:lnTo>
                  <a:lnTo>
                    <a:pt x="109" y="1341"/>
                  </a:lnTo>
                  <a:lnTo>
                    <a:pt x="120" y="1349"/>
                  </a:lnTo>
                  <a:lnTo>
                    <a:pt x="131" y="1357"/>
                  </a:lnTo>
                  <a:lnTo>
                    <a:pt x="143" y="1364"/>
                  </a:lnTo>
                  <a:lnTo>
                    <a:pt x="156" y="1370"/>
                  </a:lnTo>
                  <a:lnTo>
                    <a:pt x="167" y="1375"/>
                  </a:lnTo>
                  <a:lnTo>
                    <a:pt x="180" y="1379"/>
                  </a:lnTo>
                  <a:lnTo>
                    <a:pt x="194" y="1383"/>
                  </a:lnTo>
                  <a:lnTo>
                    <a:pt x="207" y="1387"/>
                  </a:lnTo>
                  <a:lnTo>
                    <a:pt x="222" y="1389"/>
                  </a:lnTo>
                  <a:lnTo>
                    <a:pt x="235" y="1390"/>
                  </a:lnTo>
                  <a:lnTo>
                    <a:pt x="250" y="1392"/>
                  </a:lnTo>
                  <a:lnTo>
                    <a:pt x="263" y="1392"/>
                  </a:lnTo>
                  <a:lnTo>
                    <a:pt x="1351" y="1392"/>
                  </a:lnTo>
                </a:path>
              </a:pathLst>
            </a:custGeom>
            <a:noFill/>
            <a:ln w="412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63" name="Freeform 13"/>
            <p:cNvSpPr>
              <a:spLocks/>
            </p:cNvSpPr>
            <p:nvPr/>
          </p:nvSpPr>
          <p:spPr bwMode="auto">
            <a:xfrm>
              <a:off x="3982" y="1732"/>
              <a:ext cx="1532" cy="1325"/>
            </a:xfrm>
            <a:custGeom>
              <a:avLst/>
              <a:gdLst>
                <a:gd name="T0" fmla="*/ 1297 w 1532"/>
                <a:gd name="T1" fmla="*/ 1325 h 1325"/>
                <a:gd name="T2" fmla="*/ 1325 w 1532"/>
                <a:gd name="T3" fmla="*/ 1322 h 1325"/>
                <a:gd name="T4" fmla="*/ 1353 w 1532"/>
                <a:gd name="T5" fmla="*/ 1314 h 1325"/>
                <a:gd name="T6" fmla="*/ 1379 w 1532"/>
                <a:gd name="T7" fmla="*/ 1305 h 1325"/>
                <a:gd name="T8" fmla="*/ 1404 w 1532"/>
                <a:gd name="T9" fmla="*/ 1293 h 1325"/>
                <a:gd name="T10" fmla="*/ 1428 w 1532"/>
                <a:gd name="T11" fmla="*/ 1278 h 1325"/>
                <a:gd name="T12" fmla="*/ 1449 w 1532"/>
                <a:gd name="T13" fmla="*/ 1261 h 1325"/>
                <a:gd name="T14" fmla="*/ 1468 w 1532"/>
                <a:gd name="T15" fmla="*/ 1241 h 1325"/>
                <a:gd name="T16" fmla="*/ 1485 w 1532"/>
                <a:gd name="T17" fmla="*/ 1220 h 1325"/>
                <a:gd name="T18" fmla="*/ 1500 w 1532"/>
                <a:gd name="T19" fmla="*/ 1197 h 1325"/>
                <a:gd name="T20" fmla="*/ 1513 w 1532"/>
                <a:gd name="T21" fmla="*/ 1171 h 1325"/>
                <a:gd name="T22" fmla="*/ 1523 w 1532"/>
                <a:gd name="T23" fmla="*/ 1144 h 1325"/>
                <a:gd name="T24" fmla="*/ 1528 w 1532"/>
                <a:gd name="T25" fmla="*/ 1118 h 1325"/>
                <a:gd name="T26" fmla="*/ 1532 w 1532"/>
                <a:gd name="T27" fmla="*/ 1088 h 1325"/>
                <a:gd name="T28" fmla="*/ 1532 w 1532"/>
                <a:gd name="T29" fmla="*/ 1075 h 1325"/>
                <a:gd name="T30" fmla="*/ 1532 w 1532"/>
                <a:gd name="T31" fmla="*/ 236 h 1325"/>
                <a:gd name="T32" fmla="*/ 1528 w 1532"/>
                <a:gd name="T33" fmla="*/ 208 h 1325"/>
                <a:gd name="T34" fmla="*/ 1523 w 1532"/>
                <a:gd name="T35" fmla="*/ 181 h 1325"/>
                <a:gd name="T36" fmla="*/ 1513 w 1532"/>
                <a:gd name="T37" fmla="*/ 155 h 1325"/>
                <a:gd name="T38" fmla="*/ 1500 w 1532"/>
                <a:gd name="T39" fmla="*/ 129 h 1325"/>
                <a:gd name="T40" fmla="*/ 1485 w 1532"/>
                <a:gd name="T41" fmla="*/ 106 h 1325"/>
                <a:gd name="T42" fmla="*/ 1468 w 1532"/>
                <a:gd name="T43" fmla="*/ 85 h 1325"/>
                <a:gd name="T44" fmla="*/ 1449 w 1532"/>
                <a:gd name="T45" fmla="*/ 65 h 1325"/>
                <a:gd name="T46" fmla="*/ 1428 w 1532"/>
                <a:gd name="T47" fmla="*/ 48 h 1325"/>
                <a:gd name="T48" fmla="*/ 1404 w 1532"/>
                <a:gd name="T49" fmla="*/ 33 h 1325"/>
                <a:gd name="T50" fmla="*/ 1379 w 1532"/>
                <a:gd name="T51" fmla="*/ 21 h 1325"/>
                <a:gd name="T52" fmla="*/ 1353 w 1532"/>
                <a:gd name="T53" fmla="*/ 12 h 1325"/>
                <a:gd name="T54" fmla="*/ 1325 w 1532"/>
                <a:gd name="T55" fmla="*/ 4 h 1325"/>
                <a:gd name="T56" fmla="*/ 1297 w 1532"/>
                <a:gd name="T57" fmla="*/ 0 h 1325"/>
                <a:gd name="T58" fmla="*/ 1281 w 1532"/>
                <a:gd name="T59" fmla="*/ 0 h 1325"/>
                <a:gd name="T60" fmla="*/ 236 w 1532"/>
                <a:gd name="T61" fmla="*/ 0 h 1325"/>
                <a:gd name="T62" fmla="*/ 207 w 1532"/>
                <a:gd name="T63" fmla="*/ 4 h 1325"/>
                <a:gd name="T64" fmla="*/ 179 w 1532"/>
                <a:gd name="T65" fmla="*/ 12 h 1325"/>
                <a:gd name="T66" fmla="*/ 153 w 1532"/>
                <a:gd name="T67" fmla="*/ 21 h 1325"/>
                <a:gd name="T68" fmla="*/ 128 w 1532"/>
                <a:gd name="T69" fmla="*/ 33 h 1325"/>
                <a:gd name="T70" fmla="*/ 104 w 1532"/>
                <a:gd name="T71" fmla="*/ 48 h 1325"/>
                <a:gd name="T72" fmla="*/ 83 w 1532"/>
                <a:gd name="T73" fmla="*/ 65 h 1325"/>
                <a:gd name="T74" fmla="*/ 64 w 1532"/>
                <a:gd name="T75" fmla="*/ 85 h 1325"/>
                <a:gd name="T76" fmla="*/ 47 w 1532"/>
                <a:gd name="T77" fmla="*/ 106 h 1325"/>
                <a:gd name="T78" fmla="*/ 32 w 1532"/>
                <a:gd name="T79" fmla="*/ 129 h 1325"/>
                <a:gd name="T80" fmla="*/ 19 w 1532"/>
                <a:gd name="T81" fmla="*/ 155 h 1325"/>
                <a:gd name="T82" fmla="*/ 9 w 1532"/>
                <a:gd name="T83" fmla="*/ 181 h 1325"/>
                <a:gd name="T84" fmla="*/ 4 w 1532"/>
                <a:gd name="T85" fmla="*/ 208 h 1325"/>
                <a:gd name="T86" fmla="*/ 0 w 1532"/>
                <a:gd name="T87" fmla="*/ 236 h 1325"/>
                <a:gd name="T88" fmla="*/ 0 w 1532"/>
                <a:gd name="T89" fmla="*/ 251 h 1325"/>
                <a:gd name="T90" fmla="*/ 0 w 1532"/>
                <a:gd name="T91" fmla="*/ 1088 h 1325"/>
                <a:gd name="T92" fmla="*/ 4 w 1532"/>
                <a:gd name="T93" fmla="*/ 1118 h 1325"/>
                <a:gd name="T94" fmla="*/ 9 w 1532"/>
                <a:gd name="T95" fmla="*/ 1144 h 1325"/>
                <a:gd name="T96" fmla="*/ 19 w 1532"/>
                <a:gd name="T97" fmla="*/ 1171 h 1325"/>
                <a:gd name="T98" fmla="*/ 32 w 1532"/>
                <a:gd name="T99" fmla="*/ 1197 h 1325"/>
                <a:gd name="T100" fmla="*/ 47 w 1532"/>
                <a:gd name="T101" fmla="*/ 1220 h 1325"/>
                <a:gd name="T102" fmla="*/ 64 w 1532"/>
                <a:gd name="T103" fmla="*/ 1241 h 1325"/>
                <a:gd name="T104" fmla="*/ 83 w 1532"/>
                <a:gd name="T105" fmla="*/ 1261 h 1325"/>
                <a:gd name="T106" fmla="*/ 104 w 1532"/>
                <a:gd name="T107" fmla="*/ 1278 h 1325"/>
                <a:gd name="T108" fmla="*/ 128 w 1532"/>
                <a:gd name="T109" fmla="*/ 1293 h 1325"/>
                <a:gd name="T110" fmla="*/ 153 w 1532"/>
                <a:gd name="T111" fmla="*/ 1305 h 1325"/>
                <a:gd name="T112" fmla="*/ 179 w 1532"/>
                <a:gd name="T113" fmla="*/ 1314 h 1325"/>
                <a:gd name="T114" fmla="*/ 207 w 1532"/>
                <a:gd name="T115" fmla="*/ 1322 h 1325"/>
                <a:gd name="T116" fmla="*/ 236 w 1532"/>
                <a:gd name="T117" fmla="*/ 1325 h 1325"/>
                <a:gd name="T118" fmla="*/ 251 w 1532"/>
                <a:gd name="T119" fmla="*/ 1325 h 132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32"/>
                <a:gd name="T181" fmla="*/ 0 h 1325"/>
                <a:gd name="T182" fmla="*/ 1532 w 1532"/>
                <a:gd name="T183" fmla="*/ 1325 h 132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32" h="1325">
                  <a:moveTo>
                    <a:pt x="1281" y="1325"/>
                  </a:moveTo>
                  <a:lnTo>
                    <a:pt x="1297" y="1325"/>
                  </a:lnTo>
                  <a:lnTo>
                    <a:pt x="1312" y="1324"/>
                  </a:lnTo>
                  <a:lnTo>
                    <a:pt x="1325" y="1322"/>
                  </a:lnTo>
                  <a:lnTo>
                    <a:pt x="1340" y="1318"/>
                  </a:lnTo>
                  <a:lnTo>
                    <a:pt x="1353" y="1314"/>
                  </a:lnTo>
                  <a:lnTo>
                    <a:pt x="1366" y="1310"/>
                  </a:lnTo>
                  <a:lnTo>
                    <a:pt x="1379" y="1305"/>
                  </a:lnTo>
                  <a:lnTo>
                    <a:pt x="1393" y="1299"/>
                  </a:lnTo>
                  <a:lnTo>
                    <a:pt x="1404" y="1293"/>
                  </a:lnTo>
                  <a:lnTo>
                    <a:pt x="1415" y="1286"/>
                  </a:lnTo>
                  <a:lnTo>
                    <a:pt x="1428" y="1278"/>
                  </a:lnTo>
                  <a:lnTo>
                    <a:pt x="1438" y="1271"/>
                  </a:lnTo>
                  <a:lnTo>
                    <a:pt x="1449" y="1261"/>
                  </a:lnTo>
                  <a:lnTo>
                    <a:pt x="1459" y="1252"/>
                  </a:lnTo>
                  <a:lnTo>
                    <a:pt x="1468" y="1241"/>
                  </a:lnTo>
                  <a:lnTo>
                    <a:pt x="1477" y="1231"/>
                  </a:lnTo>
                  <a:lnTo>
                    <a:pt x="1485" y="1220"/>
                  </a:lnTo>
                  <a:lnTo>
                    <a:pt x="1493" y="1209"/>
                  </a:lnTo>
                  <a:lnTo>
                    <a:pt x="1500" y="1197"/>
                  </a:lnTo>
                  <a:lnTo>
                    <a:pt x="1508" y="1184"/>
                  </a:lnTo>
                  <a:lnTo>
                    <a:pt x="1513" y="1171"/>
                  </a:lnTo>
                  <a:lnTo>
                    <a:pt x="1517" y="1160"/>
                  </a:lnTo>
                  <a:lnTo>
                    <a:pt x="1523" y="1144"/>
                  </a:lnTo>
                  <a:lnTo>
                    <a:pt x="1526" y="1131"/>
                  </a:lnTo>
                  <a:lnTo>
                    <a:pt x="1528" y="1118"/>
                  </a:lnTo>
                  <a:lnTo>
                    <a:pt x="1530" y="1103"/>
                  </a:lnTo>
                  <a:lnTo>
                    <a:pt x="1532" y="1088"/>
                  </a:lnTo>
                  <a:lnTo>
                    <a:pt x="1532" y="1075"/>
                  </a:lnTo>
                  <a:lnTo>
                    <a:pt x="1532" y="251"/>
                  </a:lnTo>
                  <a:lnTo>
                    <a:pt x="1532" y="236"/>
                  </a:lnTo>
                  <a:lnTo>
                    <a:pt x="1530" y="223"/>
                  </a:lnTo>
                  <a:lnTo>
                    <a:pt x="1528" y="208"/>
                  </a:lnTo>
                  <a:lnTo>
                    <a:pt x="1526" y="195"/>
                  </a:lnTo>
                  <a:lnTo>
                    <a:pt x="1523" y="181"/>
                  </a:lnTo>
                  <a:lnTo>
                    <a:pt x="1517" y="166"/>
                  </a:lnTo>
                  <a:lnTo>
                    <a:pt x="1513" y="155"/>
                  </a:lnTo>
                  <a:lnTo>
                    <a:pt x="1508" y="142"/>
                  </a:lnTo>
                  <a:lnTo>
                    <a:pt x="1500" y="129"/>
                  </a:lnTo>
                  <a:lnTo>
                    <a:pt x="1493" y="117"/>
                  </a:lnTo>
                  <a:lnTo>
                    <a:pt x="1485" y="106"/>
                  </a:lnTo>
                  <a:lnTo>
                    <a:pt x="1477" y="95"/>
                  </a:lnTo>
                  <a:lnTo>
                    <a:pt x="1468" y="85"/>
                  </a:lnTo>
                  <a:lnTo>
                    <a:pt x="1459" y="74"/>
                  </a:lnTo>
                  <a:lnTo>
                    <a:pt x="1449" y="65"/>
                  </a:lnTo>
                  <a:lnTo>
                    <a:pt x="1438" y="55"/>
                  </a:lnTo>
                  <a:lnTo>
                    <a:pt x="1428" y="48"/>
                  </a:lnTo>
                  <a:lnTo>
                    <a:pt x="1415" y="40"/>
                  </a:lnTo>
                  <a:lnTo>
                    <a:pt x="1404" y="33"/>
                  </a:lnTo>
                  <a:lnTo>
                    <a:pt x="1393" y="27"/>
                  </a:lnTo>
                  <a:lnTo>
                    <a:pt x="1379" y="21"/>
                  </a:lnTo>
                  <a:lnTo>
                    <a:pt x="1366" y="16"/>
                  </a:lnTo>
                  <a:lnTo>
                    <a:pt x="1353" y="12"/>
                  </a:lnTo>
                  <a:lnTo>
                    <a:pt x="1340" y="8"/>
                  </a:lnTo>
                  <a:lnTo>
                    <a:pt x="1325" y="4"/>
                  </a:lnTo>
                  <a:lnTo>
                    <a:pt x="1312" y="2"/>
                  </a:lnTo>
                  <a:lnTo>
                    <a:pt x="1297" y="0"/>
                  </a:lnTo>
                  <a:lnTo>
                    <a:pt x="1281" y="0"/>
                  </a:lnTo>
                  <a:lnTo>
                    <a:pt x="251" y="0"/>
                  </a:lnTo>
                  <a:lnTo>
                    <a:pt x="236" y="0"/>
                  </a:lnTo>
                  <a:lnTo>
                    <a:pt x="220" y="2"/>
                  </a:lnTo>
                  <a:lnTo>
                    <a:pt x="207" y="4"/>
                  </a:lnTo>
                  <a:lnTo>
                    <a:pt x="192" y="8"/>
                  </a:lnTo>
                  <a:lnTo>
                    <a:pt x="179" y="12"/>
                  </a:lnTo>
                  <a:lnTo>
                    <a:pt x="166" y="16"/>
                  </a:lnTo>
                  <a:lnTo>
                    <a:pt x="153" y="21"/>
                  </a:lnTo>
                  <a:lnTo>
                    <a:pt x="139" y="27"/>
                  </a:lnTo>
                  <a:lnTo>
                    <a:pt x="128" y="33"/>
                  </a:lnTo>
                  <a:lnTo>
                    <a:pt x="117" y="40"/>
                  </a:lnTo>
                  <a:lnTo>
                    <a:pt x="104" y="48"/>
                  </a:lnTo>
                  <a:lnTo>
                    <a:pt x="94" y="55"/>
                  </a:lnTo>
                  <a:lnTo>
                    <a:pt x="83" y="65"/>
                  </a:lnTo>
                  <a:lnTo>
                    <a:pt x="73" y="74"/>
                  </a:lnTo>
                  <a:lnTo>
                    <a:pt x="64" y="85"/>
                  </a:lnTo>
                  <a:lnTo>
                    <a:pt x="55" y="95"/>
                  </a:lnTo>
                  <a:lnTo>
                    <a:pt x="47" y="106"/>
                  </a:lnTo>
                  <a:lnTo>
                    <a:pt x="38" y="117"/>
                  </a:lnTo>
                  <a:lnTo>
                    <a:pt x="32" y="129"/>
                  </a:lnTo>
                  <a:lnTo>
                    <a:pt x="24" y="142"/>
                  </a:lnTo>
                  <a:lnTo>
                    <a:pt x="19" y="155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6" y="195"/>
                  </a:lnTo>
                  <a:lnTo>
                    <a:pt x="4" y="208"/>
                  </a:lnTo>
                  <a:lnTo>
                    <a:pt x="2" y="223"/>
                  </a:lnTo>
                  <a:lnTo>
                    <a:pt x="0" y="236"/>
                  </a:lnTo>
                  <a:lnTo>
                    <a:pt x="0" y="251"/>
                  </a:lnTo>
                  <a:lnTo>
                    <a:pt x="0" y="1075"/>
                  </a:lnTo>
                  <a:lnTo>
                    <a:pt x="0" y="1088"/>
                  </a:lnTo>
                  <a:lnTo>
                    <a:pt x="2" y="1103"/>
                  </a:lnTo>
                  <a:lnTo>
                    <a:pt x="4" y="1118"/>
                  </a:lnTo>
                  <a:lnTo>
                    <a:pt x="6" y="1131"/>
                  </a:lnTo>
                  <a:lnTo>
                    <a:pt x="9" y="1144"/>
                  </a:lnTo>
                  <a:lnTo>
                    <a:pt x="15" y="1160"/>
                  </a:lnTo>
                  <a:lnTo>
                    <a:pt x="19" y="1171"/>
                  </a:lnTo>
                  <a:lnTo>
                    <a:pt x="24" y="1184"/>
                  </a:lnTo>
                  <a:lnTo>
                    <a:pt x="32" y="1197"/>
                  </a:lnTo>
                  <a:lnTo>
                    <a:pt x="38" y="1209"/>
                  </a:lnTo>
                  <a:lnTo>
                    <a:pt x="47" y="1220"/>
                  </a:lnTo>
                  <a:lnTo>
                    <a:pt x="55" y="1231"/>
                  </a:lnTo>
                  <a:lnTo>
                    <a:pt x="64" y="1241"/>
                  </a:lnTo>
                  <a:lnTo>
                    <a:pt x="73" y="1252"/>
                  </a:lnTo>
                  <a:lnTo>
                    <a:pt x="83" y="1261"/>
                  </a:lnTo>
                  <a:lnTo>
                    <a:pt x="94" y="1271"/>
                  </a:lnTo>
                  <a:lnTo>
                    <a:pt x="104" y="1278"/>
                  </a:lnTo>
                  <a:lnTo>
                    <a:pt x="117" y="1286"/>
                  </a:lnTo>
                  <a:lnTo>
                    <a:pt x="128" y="1293"/>
                  </a:lnTo>
                  <a:lnTo>
                    <a:pt x="139" y="1299"/>
                  </a:lnTo>
                  <a:lnTo>
                    <a:pt x="153" y="1305"/>
                  </a:lnTo>
                  <a:lnTo>
                    <a:pt x="166" y="1310"/>
                  </a:lnTo>
                  <a:lnTo>
                    <a:pt x="179" y="1314"/>
                  </a:lnTo>
                  <a:lnTo>
                    <a:pt x="192" y="1318"/>
                  </a:lnTo>
                  <a:lnTo>
                    <a:pt x="207" y="1322"/>
                  </a:lnTo>
                  <a:lnTo>
                    <a:pt x="220" y="1324"/>
                  </a:lnTo>
                  <a:lnTo>
                    <a:pt x="236" y="1325"/>
                  </a:lnTo>
                  <a:lnTo>
                    <a:pt x="251" y="1325"/>
                  </a:lnTo>
                  <a:lnTo>
                    <a:pt x="1281" y="1325"/>
                  </a:lnTo>
                  <a:close/>
                </a:path>
              </a:pathLst>
            </a:custGeom>
            <a:solidFill>
              <a:srgbClr val="75D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64" name="Line 14"/>
            <p:cNvSpPr>
              <a:spLocks noChangeShapeType="1"/>
            </p:cNvSpPr>
            <p:nvPr/>
          </p:nvSpPr>
          <p:spPr bwMode="auto">
            <a:xfrm>
              <a:off x="4010" y="1878"/>
              <a:ext cx="1472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65" name="Line 15"/>
            <p:cNvSpPr>
              <a:spLocks noChangeShapeType="1"/>
            </p:cNvSpPr>
            <p:nvPr/>
          </p:nvSpPr>
          <p:spPr bwMode="auto">
            <a:xfrm>
              <a:off x="3991" y="2051"/>
              <a:ext cx="150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66" name="Line 16"/>
            <p:cNvSpPr>
              <a:spLocks noChangeShapeType="1"/>
            </p:cNvSpPr>
            <p:nvPr/>
          </p:nvSpPr>
          <p:spPr bwMode="auto">
            <a:xfrm>
              <a:off x="3991" y="2224"/>
              <a:ext cx="150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67" name="Line 17"/>
            <p:cNvSpPr>
              <a:spLocks noChangeShapeType="1"/>
            </p:cNvSpPr>
            <p:nvPr/>
          </p:nvSpPr>
          <p:spPr bwMode="auto">
            <a:xfrm>
              <a:off x="3991" y="2400"/>
              <a:ext cx="150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68" name="Line 18"/>
            <p:cNvSpPr>
              <a:spLocks noChangeShapeType="1"/>
            </p:cNvSpPr>
            <p:nvPr/>
          </p:nvSpPr>
          <p:spPr bwMode="auto">
            <a:xfrm>
              <a:off x="3991" y="2573"/>
              <a:ext cx="150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69" name="Line 19"/>
            <p:cNvSpPr>
              <a:spLocks noChangeShapeType="1"/>
            </p:cNvSpPr>
            <p:nvPr/>
          </p:nvSpPr>
          <p:spPr bwMode="auto">
            <a:xfrm>
              <a:off x="3991" y="2748"/>
              <a:ext cx="150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70" name="Line 20"/>
            <p:cNvSpPr>
              <a:spLocks noChangeShapeType="1"/>
            </p:cNvSpPr>
            <p:nvPr/>
          </p:nvSpPr>
          <p:spPr bwMode="auto">
            <a:xfrm>
              <a:off x="4010" y="2922"/>
              <a:ext cx="1472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71" name="Line 21"/>
            <p:cNvSpPr>
              <a:spLocks noChangeShapeType="1"/>
            </p:cNvSpPr>
            <p:nvPr/>
          </p:nvSpPr>
          <p:spPr bwMode="auto">
            <a:xfrm flipV="1">
              <a:off x="4231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72" name="Line 22"/>
            <p:cNvSpPr>
              <a:spLocks noChangeShapeType="1"/>
            </p:cNvSpPr>
            <p:nvPr/>
          </p:nvSpPr>
          <p:spPr bwMode="auto">
            <a:xfrm flipV="1">
              <a:off x="4404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73" name="Line 23"/>
            <p:cNvSpPr>
              <a:spLocks noChangeShapeType="1"/>
            </p:cNvSpPr>
            <p:nvPr/>
          </p:nvSpPr>
          <p:spPr bwMode="auto">
            <a:xfrm flipV="1">
              <a:off x="4578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74" name="Line 24"/>
            <p:cNvSpPr>
              <a:spLocks noChangeShapeType="1"/>
            </p:cNvSpPr>
            <p:nvPr/>
          </p:nvSpPr>
          <p:spPr bwMode="auto">
            <a:xfrm flipV="1">
              <a:off x="4753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75" name="Line 25"/>
            <p:cNvSpPr>
              <a:spLocks noChangeShapeType="1"/>
            </p:cNvSpPr>
            <p:nvPr/>
          </p:nvSpPr>
          <p:spPr bwMode="auto">
            <a:xfrm flipV="1">
              <a:off x="4926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76" name="Line 26"/>
            <p:cNvSpPr>
              <a:spLocks noChangeShapeType="1"/>
            </p:cNvSpPr>
            <p:nvPr/>
          </p:nvSpPr>
          <p:spPr bwMode="auto">
            <a:xfrm flipV="1">
              <a:off x="5101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77" name="Line 27"/>
            <p:cNvSpPr>
              <a:spLocks noChangeShapeType="1"/>
            </p:cNvSpPr>
            <p:nvPr/>
          </p:nvSpPr>
          <p:spPr bwMode="auto">
            <a:xfrm flipV="1">
              <a:off x="5275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78" name="Freeform 28"/>
            <p:cNvSpPr>
              <a:spLocks/>
            </p:cNvSpPr>
            <p:nvPr/>
          </p:nvSpPr>
          <p:spPr bwMode="auto">
            <a:xfrm>
              <a:off x="4010" y="1881"/>
              <a:ext cx="1478" cy="973"/>
            </a:xfrm>
            <a:custGeom>
              <a:avLst/>
              <a:gdLst>
                <a:gd name="T0" fmla="*/ 1478 w 1478"/>
                <a:gd name="T1" fmla="*/ 560 h 973"/>
                <a:gd name="T2" fmla="*/ 1318 w 1478"/>
                <a:gd name="T3" fmla="*/ 522 h 973"/>
                <a:gd name="T4" fmla="*/ 1274 w 1478"/>
                <a:gd name="T5" fmla="*/ 0 h 973"/>
                <a:gd name="T6" fmla="*/ 1172 w 1478"/>
                <a:gd name="T7" fmla="*/ 973 h 973"/>
                <a:gd name="T8" fmla="*/ 1078 w 1478"/>
                <a:gd name="T9" fmla="*/ 377 h 973"/>
                <a:gd name="T10" fmla="*/ 1050 w 1478"/>
                <a:gd name="T11" fmla="*/ 560 h 973"/>
                <a:gd name="T12" fmla="*/ 984 w 1478"/>
                <a:gd name="T13" fmla="*/ 560 h 973"/>
                <a:gd name="T14" fmla="*/ 826 w 1478"/>
                <a:gd name="T15" fmla="*/ 522 h 973"/>
                <a:gd name="T16" fmla="*/ 782 w 1478"/>
                <a:gd name="T17" fmla="*/ 0 h 973"/>
                <a:gd name="T18" fmla="*/ 681 w 1478"/>
                <a:gd name="T19" fmla="*/ 973 h 973"/>
                <a:gd name="T20" fmla="*/ 586 w 1478"/>
                <a:gd name="T21" fmla="*/ 377 h 973"/>
                <a:gd name="T22" fmla="*/ 558 w 1478"/>
                <a:gd name="T23" fmla="*/ 560 h 973"/>
                <a:gd name="T24" fmla="*/ 492 w 1478"/>
                <a:gd name="T25" fmla="*/ 560 h 973"/>
                <a:gd name="T26" fmla="*/ 334 w 1478"/>
                <a:gd name="T27" fmla="*/ 522 h 973"/>
                <a:gd name="T28" fmla="*/ 290 w 1478"/>
                <a:gd name="T29" fmla="*/ 0 h 973"/>
                <a:gd name="T30" fmla="*/ 189 w 1478"/>
                <a:gd name="T31" fmla="*/ 973 h 973"/>
                <a:gd name="T32" fmla="*/ 94 w 1478"/>
                <a:gd name="T33" fmla="*/ 377 h 973"/>
                <a:gd name="T34" fmla="*/ 66 w 1478"/>
                <a:gd name="T35" fmla="*/ 560 h 973"/>
                <a:gd name="T36" fmla="*/ 0 w 1478"/>
                <a:gd name="T37" fmla="*/ 560 h 9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78"/>
                <a:gd name="T58" fmla="*/ 0 h 973"/>
                <a:gd name="T59" fmla="*/ 1478 w 1478"/>
                <a:gd name="T60" fmla="*/ 973 h 9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78" h="973">
                  <a:moveTo>
                    <a:pt x="1478" y="560"/>
                  </a:moveTo>
                  <a:lnTo>
                    <a:pt x="1318" y="522"/>
                  </a:lnTo>
                  <a:lnTo>
                    <a:pt x="1274" y="0"/>
                  </a:lnTo>
                  <a:lnTo>
                    <a:pt x="1172" y="973"/>
                  </a:lnTo>
                  <a:lnTo>
                    <a:pt x="1078" y="377"/>
                  </a:lnTo>
                  <a:lnTo>
                    <a:pt x="1050" y="560"/>
                  </a:lnTo>
                  <a:lnTo>
                    <a:pt x="984" y="560"/>
                  </a:lnTo>
                  <a:lnTo>
                    <a:pt x="826" y="522"/>
                  </a:lnTo>
                  <a:lnTo>
                    <a:pt x="782" y="0"/>
                  </a:lnTo>
                  <a:lnTo>
                    <a:pt x="681" y="973"/>
                  </a:lnTo>
                  <a:lnTo>
                    <a:pt x="586" y="377"/>
                  </a:lnTo>
                  <a:lnTo>
                    <a:pt x="558" y="560"/>
                  </a:lnTo>
                  <a:lnTo>
                    <a:pt x="492" y="560"/>
                  </a:lnTo>
                  <a:lnTo>
                    <a:pt x="334" y="522"/>
                  </a:lnTo>
                  <a:lnTo>
                    <a:pt x="290" y="0"/>
                  </a:lnTo>
                  <a:lnTo>
                    <a:pt x="189" y="973"/>
                  </a:lnTo>
                  <a:lnTo>
                    <a:pt x="94" y="377"/>
                  </a:lnTo>
                  <a:lnTo>
                    <a:pt x="66" y="560"/>
                  </a:lnTo>
                  <a:lnTo>
                    <a:pt x="0" y="560"/>
                  </a:lnTo>
                </a:path>
              </a:pathLst>
            </a:custGeom>
            <a:noFill/>
            <a:ln w="8413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5237" name="Group 31"/>
          <p:cNvGrpSpPr>
            <a:grpSpLocks/>
          </p:cNvGrpSpPr>
          <p:nvPr/>
        </p:nvGrpSpPr>
        <p:grpSpPr bwMode="auto">
          <a:xfrm>
            <a:off x="7470775" y="227013"/>
            <a:ext cx="1271588" cy="957262"/>
            <a:chOff x="3933" y="1691"/>
            <a:chExt cx="1632" cy="1406"/>
          </a:xfrm>
        </p:grpSpPr>
        <p:sp>
          <p:nvSpPr>
            <p:cNvPr id="95241" name="AutoShape 32"/>
            <p:cNvSpPr>
              <a:spLocks noChangeAspect="1" noChangeArrowheads="1" noTextEdit="1"/>
            </p:cNvSpPr>
            <p:nvPr/>
          </p:nvSpPr>
          <p:spPr bwMode="auto">
            <a:xfrm>
              <a:off x="3933" y="1691"/>
              <a:ext cx="1632" cy="1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42" name="Rectangle 33"/>
            <p:cNvSpPr>
              <a:spLocks noChangeArrowheads="1"/>
            </p:cNvSpPr>
            <p:nvPr/>
          </p:nvSpPr>
          <p:spPr bwMode="auto">
            <a:xfrm>
              <a:off x="3933" y="1691"/>
              <a:ext cx="1632" cy="1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95243" name="Freeform 34"/>
            <p:cNvSpPr>
              <a:spLocks/>
            </p:cNvSpPr>
            <p:nvPr/>
          </p:nvSpPr>
          <p:spPr bwMode="auto">
            <a:xfrm>
              <a:off x="3941" y="1699"/>
              <a:ext cx="1615" cy="1392"/>
            </a:xfrm>
            <a:custGeom>
              <a:avLst/>
              <a:gdLst>
                <a:gd name="T0" fmla="*/ 1379 w 1615"/>
                <a:gd name="T1" fmla="*/ 1390 h 1392"/>
                <a:gd name="T2" fmla="*/ 1420 w 1615"/>
                <a:gd name="T3" fmla="*/ 1383 h 1392"/>
                <a:gd name="T4" fmla="*/ 1458 w 1615"/>
                <a:gd name="T5" fmla="*/ 1370 h 1392"/>
                <a:gd name="T6" fmla="*/ 1494 w 1615"/>
                <a:gd name="T7" fmla="*/ 1349 h 1392"/>
                <a:gd name="T8" fmla="*/ 1526 w 1615"/>
                <a:gd name="T9" fmla="*/ 1324 h 1392"/>
                <a:gd name="T10" fmla="*/ 1554 w 1615"/>
                <a:gd name="T11" fmla="*/ 1296 h 1392"/>
                <a:gd name="T12" fmla="*/ 1577 w 1615"/>
                <a:gd name="T13" fmla="*/ 1262 h 1392"/>
                <a:gd name="T14" fmla="*/ 1596 w 1615"/>
                <a:gd name="T15" fmla="*/ 1225 h 1392"/>
                <a:gd name="T16" fmla="*/ 1607 w 1615"/>
                <a:gd name="T17" fmla="*/ 1185 h 1392"/>
                <a:gd name="T18" fmla="*/ 1613 w 1615"/>
                <a:gd name="T19" fmla="*/ 1144 h 1392"/>
                <a:gd name="T20" fmla="*/ 1615 w 1615"/>
                <a:gd name="T21" fmla="*/ 263 h 1392"/>
                <a:gd name="T22" fmla="*/ 1611 w 1615"/>
                <a:gd name="T23" fmla="*/ 220 h 1392"/>
                <a:gd name="T24" fmla="*/ 1600 w 1615"/>
                <a:gd name="T25" fmla="*/ 180 h 1392"/>
                <a:gd name="T26" fmla="*/ 1584 w 1615"/>
                <a:gd name="T27" fmla="*/ 141 h 1392"/>
                <a:gd name="T28" fmla="*/ 1564 w 1615"/>
                <a:gd name="T29" fmla="*/ 107 h 1392"/>
                <a:gd name="T30" fmla="*/ 1537 w 1615"/>
                <a:gd name="T31" fmla="*/ 77 h 1392"/>
                <a:gd name="T32" fmla="*/ 1505 w 1615"/>
                <a:gd name="T33" fmla="*/ 50 h 1392"/>
                <a:gd name="T34" fmla="*/ 1471 w 1615"/>
                <a:gd name="T35" fmla="*/ 28 h 1392"/>
                <a:gd name="T36" fmla="*/ 1434 w 1615"/>
                <a:gd name="T37" fmla="*/ 13 h 1392"/>
                <a:gd name="T38" fmla="*/ 1392 w 1615"/>
                <a:gd name="T39" fmla="*/ 3 h 1392"/>
                <a:gd name="T40" fmla="*/ 1351 w 1615"/>
                <a:gd name="T41" fmla="*/ 0 h 1392"/>
                <a:gd name="T42" fmla="*/ 250 w 1615"/>
                <a:gd name="T43" fmla="*/ 0 h 1392"/>
                <a:gd name="T44" fmla="*/ 207 w 1615"/>
                <a:gd name="T45" fmla="*/ 5 h 1392"/>
                <a:gd name="T46" fmla="*/ 167 w 1615"/>
                <a:gd name="T47" fmla="*/ 17 h 1392"/>
                <a:gd name="T48" fmla="*/ 131 w 1615"/>
                <a:gd name="T49" fmla="*/ 35 h 1392"/>
                <a:gd name="T50" fmla="*/ 98 w 1615"/>
                <a:gd name="T51" fmla="*/ 58 h 1392"/>
                <a:gd name="T52" fmla="*/ 67 w 1615"/>
                <a:gd name="T53" fmla="*/ 86 h 1392"/>
                <a:gd name="T54" fmla="*/ 43 w 1615"/>
                <a:gd name="T55" fmla="*/ 118 h 1392"/>
                <a:gd name="T56" fmla="*/ 24 w 1615"/>
                <a:gd name="T57" fmla="*/ 154 h 1392"/>
                <a:gd name="T58" fmla="*/ 9 w 1615"/>
                <a:gd name="T59" fmla="*/ 194 h 1392"/>
                <a:gd name="T60" fmla="*/ 1 w 1615"/>
                <a:gd name="T61" fmla="*/ 235 h 1392"/>
                <a:gd name="T62" fmla="*/ 0 w 1615"/>
                <a:gd name="T63" fmla="*/ 263 h 1392"/>
                <a:gd name="T64" fmla="*/ 1 w 1615"/>
                <a:gd name="T65" fmla="*/ 1157 h 1392"/>
                <a:gd name="T66" fmla="*/ 9 w 1615"/>
                <a:gd name="T67" fmla="*/ 1198 h 1392"/>
                <a:gd name="T68" fmla="*/ 24 w 1615"/>
                <a:gd name="T69" fmla="*/ 1238 h 1392"/>
                <a:gd name="T70" fmla="*/ 43 w 1615"/>
                <a:gd name="T71" fmla="*/ 1274 h 1392"/>
                <a:gd name="T72" fmla="*/ 67 w 1615"/>
                <a:gd name="T73" fmla="*/ 1306 h 1392"/>
                <a:gd name="T74" fmla="*/ 98 w 1615"/>
                <a:gd name="T75" fmla="*/ 1334 h 1392"/>
                <a:gd name="T76" fmla="*/ 131 w 1615"/>
                <a:gd name="T77" fmla="*/ 1357 h 1392"/>
                <a:gd name="T78" fmla="*/ 167 w 1615"/>
                <a:gd name="T79" fmla="*/ 1375 h 1392"/>
                <a:gd name="T80" fmla="*/ 207 w 1615"/>
                <a:gd name="T81" fmla="*/ 1387 h 1392"/>
                <a:gd name="T82" fmla="*/ 250 w 1615"/>
                <a:gd name="T83" fmla="*/ 1392 h 1392"/>
                <a:gd name="T84" fmla="*/ 1351 w 1615"/>
                <a:gd name="T85" fmla="*/ 1392 h 13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"/>
                <a:gd name="T130" fmla="*/ 0 h 1392"/>
                <a:gd name="T131" fmla="*/ 1615 w 1615"/>
                <a:gd name="T132" fmla="*/ 1392 h 13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" h="1392">
                  <a:moveTo>
                    <a:pt x="1351" y="1392"/>
                  </a:moveTo>
                  <a:lnTo>
                    <a:pt x="1364" y="1392"/>
                  </a:lnTo>
                  <a:lnTo>
                    <a:pt x="1379" y="1390"/>
                  </a:lnTo>
                  <a:lnTo>
                    <a:pt x="1392" y="1389"/>
                  </a:lnTo>
                  <a:lnTo>
                    <a:pt x="1407" y="1387"/>
                  </a:lnTo>
                  <a:lnTo>
                    <a:pt x="1420" y="1383"/>
                  </a:lnTo>
                  <a:lnTo>
                    <a:pt x="1434" y="1379"/>
                  </a:lnTo>
                  <a:lnTo>
                    <a:pt x="1447" y="1375"/>
                  </a:lnTo>
                  <a:lnTo>
                    <a:pt x="1458" y="1370"/>
                  </a:lnTo>
                  <a:lnTo>
                    <a:pt x="1471" y="1364"/>
                  </a:lnTo>
                  <a:lnTo>
                    <a:pt x="1483" y="1357"/>
                  </a:lnTo>
                  <a:lnTo>
                    <a:pt x="1494" y="1349"/>
                  </a:lnTo>
                  <a:lnTo>
                    <a:pt x="1505" y="1341"/>
                  </a:lnTo>
                  <a:lnTo>
                    <a:pt x="1517" y="1334"/>
                  </a:lnTo>
                  <a:lnTo>
                    <a:pt x="1526" y="1324"/>
                  </a:lnTo>
                  <a:lnTo>
                    <a:pt x="1537" y="1315"/>
                  </a:lnTo>
                  <a:lnTo>
                    <a:pt x="1547" y="1306"/>
                  </a:lnTo>
                  <a:lnTo>
                    <a:pt x="1554" y="1296"/>
                  </a:lnTo>
                  <a:lnTo>
                    <a:pt x="1564" y="1285"/>
                  </a:lnTo>
                  <a:lnTo>
                    <a:pt x="1571" y="1274"/>
                  </a:lnTo>
                  <a:lnTo>
                    <a:pt x="1577" y="1262"/>
                  </a:lnTo>
                  <a:lnTo>
                    <a:pt x="1584" y="1251"/>
                  </a:lnTo>
                  <a:lnTo>
                    <a:pt x="1590" y="1238"/>
                  </a:lnTo>
                  <a:lnTo>
                    <a:pt x="1596" y="1225"/>
                  </a:lnTo>
                  <a:lnTo>
                    <a:pt x="1600" y="1211"/>
                  </a:lnTo>
                  <a:lnTo>
                    <a:pt x="1605" y="1198"/>
                  </a:lnTo>
                  <a:lnTo>
                    <a:pt x="1607" y="1185"/>
                  </a:lnTo>
                  <a:lnTo>
                    <a:pt x="1611" y="1172"/>
                  </a:lnTo>
                  <a:lnTo>
                    <a:pt x="1613" y="1157"/>
                  </a:lnTo>
                  <a:lnTo>
                    <a:pt x="1613" y="1144"/>
                  </a:lnTo>
                  <a:lnTo>
                    <a:pt x="1615" y="1128"/>
                  </a:lnTo>
                  <a:lnTo>
                    <a:pt x="1615" y="263"/>
                  </a:lnTo>
                  <a:lnTo>
                    <a:pt x="1613" y="248"/>
                  </a:lnTo>
                  <a:lnTo>
                    <a:pt x="1613" y="235"/>
                  </a:lnTo>
                  <a:lnTo>
                    <a:pt x="1611" y="220"/>
                  </a:lnTo>
                  <a:lnTo>
                    <a:pt x="1607" y="207"/>
                  </a:lnTo>
                  <a:lnTo>
                    <a:pt x="1605" y="194"/>
                  </a:lnTo>
                  <a:lnTo>
                    <a:pt x="1600" y="180"/>
                  </a:lnTo>
                  <a:lnTo>
                    <a:pt x="1596" y="167"/>
                  </a:lnTo>
                  <a:lnTo>
                    <a:pt x="1590" y="154"/>
                  </a:lnTo>
                  <a:lnTo>
                    <a:pt x="1584" y="141"/>
                  </a:lnTo>
                  <a:lnTo>
                    <a:pt x="1577" y="130"/>
                  </a:lnTo>
                  <a:lnTo>
                    <a:pt x="1571" y="118"/>
                  </a:lnTo>
                  <a:lnTo>
                    <a:pt x="1564" y="107"/>
                  </a:lnTo>
                  <a:lnTo>
                    <a:pt x="1554" y="96"/>
                  </a:lnTo>
                  <a:lnTo>
                    <a:pt x="1547" y="86"/>
                  </a:lnTo>
                  <a:lnTo>
                    <a:pt x="1537" y="77"/>
                  </a:lnTo>
                  <a:lnTo>
                    <a:pt x="1526" y="67"/>
                  </a:lnTo>
                  <a:lnTo>
                    <a:pt x="1517" y="58"/>
                  </a:lnTo>
                  <a:lnTo>
                    <a:pt x="1505" y="50"/>
                  </a:lnTo>
                  <a:lnTo>
                    <a:pt x="1494" y="43"/>
                  </a:lnTo>
                  <a:lnTo>
                    <a:pt x="1483" y="35"/>
                  </a:lnTo>
                  <a:lnTo>
                    <a:pt x="1471" y="28"/>
                  </a:lnTo>
                  <a:lnTo>
                    <a:pt x="1458" y="22"/>
                  </a:lnTo>
                  <a:lnTo>
                    <a:pt x="1447" y="17"/>
                  </a:lnTo>
                  <a:lnTo>
                    <a:pt x="1434" y="13"/>
                  </a:lnTo>
                  <a:lnTo>
                    <a:pt x="1420" y="9"/>
                  </a:lnTo>
                  <a:lnTo>
                    <a:pt x="1407" y="5"/>
                  </a:lnTo>
                  <a:lnTo>
                    <a:pt x="1392" y="3"/>
                  </a:lnTo>
                  <a:lnTo>
                    <a:pt x="1379" y="1"/>
                  </a:lnTo>
                  <a:lnTo>
                    <a:pt x="1364" y="0"/>
                  </a:lnTo>
                  <a:lnTo>
                    <a:pt x="1351" y="0"/>
                  </a:lnTo>
                  <a:lnTo>
                    <a:pt x="263" y="0"/>
                  </a:lnTo>
                  <a:lnTo>
                    <a:pt x="250" y="0"/>
                  </a:lnTo>
                  <a:lnTo>
                    <a:pt x="235" y="1"/>
                  </a:lnTo>
                  <a:lnTo>
                    <a:pt x="222" y="3"/>
                  </a:lnTo>
                  <a:lnTo>
                    <a:pt x="207" y="5"/>
                  </a:lnTo>
                  <a:lnTo>
                    <a:pt x="194" y="9"/>
                  </a:lnTo>
                  <a:lnTo>
                    <a:pt x="180" y="13"/>
                  </a:lnTo>
                  <a:lnTo>
                    <a:pt x="167" y="17"/>
                  </a:lnTo>
                  <a:lnTo>
                    <a:pt x="156" y="22"/>
                  </a:lnTo>
                  <a:lnTo>
                    <a:pt x="143" y="28"/>
                  </a:lnTo>
                  <a:lnTo>
                    <a:pt x="131" y="35"/>
                  </a:lnTo>
                  <a:lnTo>
                    <a:pt x="120" y="43"/>
                  </a:lnTo>
                  <a:lnTo>
                    <a:pt x="109" y="50"/>
                  </a:lnTo>
                  <a:lnTo>
                    <a:pt x="98" y="58"/>
                  </a:lnTo>
                  <a:lnTo>
                    <a:pt x="88" y="67"/>
                  </a:lnTo>
                  <a:lnTo>
                    <a:pt x="77" y="77"/>
                  </a:lnTo>
                  <a:lnTo>
                    <a:pt x="67" y="86"/>
                  </a:lnTo>
                  <a:lnTo>
                    <a:pt x="60" y="96"/>
                  </a:lnTo>
                  <a:lnTo>
                    <a:pt x="50" y="107"/>
                  </a:lnTo>
                  <a:lnTo>
                    <a:pt x="43" y="118"/>
                  </a:lnTo>
                  <a:lnTo>
                    <a:pt x="37" y="130"/>
                  </a:lnTo>
                  <a:lnTo>
                    <a:pt x="30" y="141"/>
                  </a:lnTo>
                  <a:lnTo>
                    <a:pt x="24" y="154"/>
                  </a:lnTo>
                  <a:lnTo>
                    <a:pt x="18" y="167"/>
                  </a:lnTo>
                  <a:lnTo>
                    <a:pt x="15" y="180"/>
                  </a:lnTo>
                  <a:lnTo>
                    <a:pt x="9" y="194"/>
                  </a:lnTo>
                  <a:lnTo>
                    <a:pt x="7" y="207"/>
                  </a:lnTo>
                  <a:lnTo>
                    <a:pt x="3" y="220"/>
                  </a:lnTo>
                  <a:lnTo>
                    <a:pt x="1" y="235"/>
                  </a:lnTo>
                  <a:lnTo>
                    <a:pt x="1" y="248"/>
                  </a:lnTo>
                  <a:lnTo>
                    <a:pt x="0" y="263"/>
                  </a:lnTo>
                  <a:lnTo>
                    <a:pt x="0" y="1128"/>
                  </a:lnTo>
                  <a:lnTo>
                    <a:pt x="1" y="1144"/>
                  </a:lnTo>
                  <a:lnTo>
                    <a:pt x="1" y="1157"/>
                  </a:lnTo>
                  <a:lnTo>
                    <a:pt x="3" y="1172"/>
                  </a:lnTo>
                  <a:lnTo>
                    <a:pt x="7" y="1185"/>
                  </a:lnTo>
                  <a:lnTo>
                    <a:pt x="9" y="1198"/>
                  </a:lnTo>
                  <a:lnTo>
                    <a:pt x="15" y="1211"/>
                  </a:lnTo>
                  <a:lnTo>
                    <a:pt x="18" y="1225"/>
                  </a:lnTo>
                  <a:lnTo>
                    <a:pt x="24" y="1238"/>
                  </a:lnTo>
                  <a:lnTo>
                    <a:pt x="30" y="1251"/>
                  </a:lnTo>
                  <a:lnTo>
                    <a:pt x="37" y="1262"/>
                  </a:lnTo>
                  <a:lnTo>
                    <a:pt x="43" y="1274"/>
                  </a:lnTo>
                  <a:lnTo>
                    <a:pt x="50" y="1285"/>
                  </a:lnTo>
                  <a:lnTo>
                    <a:pt x="60" y="1296"/>
                  </a:lnTo>
                  <a:lnTo>
                    <a:pt x="67" y="1306"/>
                  </a:lnTo>
                  <a:lnTo>
                    <a:pt x="77" y="1315"/>
                  </a:lnTo>
                  <a:lnTo>
                    <a:pt x="88" y="1324"/>
                  </a:lnTo>
                  <a:lnTo>
                    <a:pt x="98" y="1334"/>
                  </a:lnTo>
                  <a:lnTo>
                    <a:pt x="109" y="1341"/>
                  </a:lnTo>
                  <a:lnTo>
                    <a:pt x="120" y="1349"/>
                  </a:lnTo>
                  <a:lnTo>
                    <a:pt x="131" y="1357"/>
                  </a:lnTo>
                  <a:lnTo>
                    <a:pt x="143" y="1364"/>
                  </a:lnTo>
                  <a:lnTo>
                    <a:pt x="156" y="1370"/>
                  </a:lnTo>
                  <a:lnTo>
                    <a:pt x="167" y="1375"/>
                  </a:lnTo>
                  <a:lnTo>
                    <a:pt x="180" y="1379"/>
                  </a:lnTo>
                  <a:lnTo>
                    <a:pt x="194" y="1383"/>
                  </a:lnTo>
                  <a:lnTo>
                    <a:pt x="207" y="1387"/>
                  </a:lnTo>
                  <a:lnTo>
                    <a:pt x="222" y="1389"/>
                  </a:lnTo>
                  <a:lnTo>
                    <a:pt x="235" y="1390"/>
                  </a:lnTo>
                  <a:lnTo>
                    <a:pt x="250" y="1392"/>
                  </a:lnTo>
                  <a:lnTo>
                    <a:pt x="263" y="1392"/>
                  </a:lnTo>
                  <a:lnTo>
                    <a:pt x="1351" y="1392"/>
                  </a:lnTo>
                </a:path>
              </a:pathLst>
            </a:custGeom>
            <a:noFill/>
            <a:ln w="412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44" name="Freeform 35"/>
            <p:cNvSpPr>
              <a:spLocks/>
            </p:cNvSpPr>
            <p:nvPr/>
          </p:nvSpPr>
          <p:spPr bwMode="auto">
            <a:xfrm>
              <a:off x="3982" y="1732"/>
              <a:ext cx="1532" cy="1325"/>
            </a:xfrm>
            <a:custGeom>
              <a:avLst/>
              <a:gdLst>
                <a:gd name="T0" fmla="*/ 1297 w 1532"/>
                <a:gd name="T1" fmla="*/ 1325 h 1325"/>
                <a:gd name="T2" fmla="*/ 1325 w 1532"/>
                <a:gd name="T3" fmla="*/ 1322 h 1325"/>
                <a:gd name="T4" fmla="*/ 1353 w 1532"/>
                <a:gd name="T5" fmla="*/ 1314 h 1325"/>
                <a:gd name="T6" fmla="*/ 1379 w 1532"/>
                <a:gd name="T7" fmla="*/ 1305 h 1325"/>
                <a:gd name="T8" fmla="*/ 1404 w 1532"/>
                <a:gd name="T9" fmla="*/ 1293 h 1325"/>
                <a:gd name="T10" fmla="*/ 1428 w 1532"/>
                <a:gd name="T11" fmla="*/ 1278 h 1325"/>
                <a:gd name="T12" fmla="*/ 1449 w 1532"/>
                <a:gd name="T13" fmla="*/ 1261 h 1325"/>
                <a:gd name="T14" fmla="*/ 1468 w 1532"/>
                <a:gd name="T15" fmla="*/ 1241 h 1325"/>
                <a:gd name="T16" fmla="*/ 1485 w 1532"/>
                <a:gd name="T17" fmla="*/ 1220 h 1325"/>
                <a:gd name="T18" fmla="*/ 1500 w 1532"/>
                <a:gd name="T19" fmla="*/ 1197 h 1325"/>
                <a:gd name="T20" fmla="*/ 1513 w 1532"/>
                <a:gd name="T21" fmla="*/ 1171 h 1325"/>
                <a:gd name="T22" fmla="*/ 1523 w 1532"/>
                <a:gd name="T23" fmla="*/ 1144 h 1325"/>
                <a:gd name="T24" fmla="*/ 1528 w 1532"/>
                <a:gd name="T25" fmla="*/ 1118 h 1325"/>
                <a:gd name="T26" fmla="*/ 1532 w 1532"/>
                <a:gd name="T27" fmla="*/ 1088 h 1325"/>
                <a:gd name="T28" fmla="*/ 1532 w 1532"/>
                <a:gd name="T29" fmla="*/ 1075 h 1325"/>
                <a:gd name="T30" fmla="*/ 1532 w 1532"/>
                <a:gd name="T31" fmla="*/ 236 h 1325"/>
                <a:gd name="T32" fmla="*/ 1528 w 1532"/>
                <a:gd name="T33" fmla="*/ 208 h 1325"/>
                <a:gd name="T34" fmla="*/ 1523 w 1532"/>
                <a:gd name="T35" fmla="*/ 181 h 1325"/>
                <a:gd name="T36" fmla="*/ 1513 w 1532"/>
                <a:gd name="T37" fmla="*/ 155 h 1325"/>
                <a:gd name="T38" fmla="*/ 1500 w 1532"/>
                <a:gd name="T39" fmla="*/ 129 h 1325"/>
                <a:gd name="T40" fmla="*/ 1485 w 1532"/>
                <a:gd name="T41" fmla="*/ 106 h 1325"/>
                <a:gd name="T42" fmla="*/ 1468 w 1532"/>
                <a:gd name="T43" fmla="*/ 85 h 1325"/>
                <a:gd name="T44" fmla="*/ 1449 w 1532"/>
                <a:gd name="T45" fmla="*/ 65 h 1325"/>
                <a:gd name="T46" fmla="*/ 1428 w 1532"/>
                <a:gd name="T47" fmla="*/ 48 h 1325"/>
                <a:gd name="T48" fmla="*/ 1404 w 1532"/>
                <a:gd name="T49" fmla="*/ 33 h 1325"/>
                <a:gd name="T50" fmla="*/ 1379 w 1532"/>
                <a:gd name="T51" fmla="*/ 21 h 1325"/>
                <a:gd name="T52" fmla="*/ 1353 w 1532"/>
                <a:gd name="T53" fmla="*/ 12 h 1325"/>
                <a:gd name="T54" fmla="*/ 1325 w 1532"/>
                <a:gd name="T55" fmla="*/ 4 h 1325"/>
                <a:gd name="T56" fmla="*/ 1297 w 1532"/>
                <a:gd name="T57" fmla="*/ 0 h 1325"/>
                <a:gd name="T58" fmla="*/ 1281 w 1532"/>
                <a:gd name="T59" fmla="*/ 0 h 1325"/>
                <a:gd name="T60" fmla="*/ 236 w 1532"/>
                <a:gd name="T61" fmla="*/ 0 h 1325"/>
                <a:gd name="T62" fmla="*/ 207 w 1532"/>
                <a:gd name="T63" fmla="*/ 4 h 1325"/>
                <a:gd name="T64" fmla="*/ 179 w 1532"/>
                <a:gd name="T65" fmla="*/ 12 h 1325"/>
                <a:gd name="T66" fmla="*/ 153 w 1532"/>
                <a:gd name="T67" fmla="*/ 21 h 1325"/>
                <a:gd name="T68" fmla="*/ 128 w 1532"/>
                <a:gd name="T69" fmla="*/ 33 h 1325"/>
                <a:gd name="T70" fmla="*/ 104 w 1532"/>
                <a:gd name="T71" fmla="*/ 48 h 1325"/>
                <a:gd name="T72" fmla="*/ 83 w 1532"/>
                <a:gd name="T73" fmla="*/ 65 h 1325"/>
                <a:gd name="T74" fmla="*/ 64 w 1532"/>
                <a:gd name="T75" fmla="*/ 85 h 1325"/>
                <a:gd name="T76" fmla="*/ 47 w 1532"/>
                <a:gd name="T77" fmla="*/ 106 h 1325"/>
                <a:gd name="T78" fmla="*/ 32 w 1532"/>
                <a:gd name="T79" fmla="*/ 129 h 1325"/>
                <a:gd name="T80" fmla="*/ 19 w 1532"/>
                <a:gd name="T81" fmla="*/ 155 h 1325"/>
                <a:gd name="T82" fmla="*/ 9 w 1532"/>
                <a:gd name="T83" fmla="*/ 181 h 1325"/>
                <a:gd name="T84" fmla="*/ 4 w 1532"/>
                <a:gd name="T85" fmla="*/ 208 h 1325"/>
                <a:gd name="T86" fmla="*/ 0 w 1532"/>
                <a:gd name="T87" fmla="*/ 236 h 1325"/>
                <a:gd name="T88" fmla="*/ 0 w 1532"/>
                <a:gd name="T89" fmla="*/ 251 h 1325"/>
                <a:gd name="T90" fmla="*/ 0 w 1532"/>
                <a:gd name="T91" fmla="*/ 1088 h 1325"/>
                <a:gd name="T92" fmla="*/ 4 w 1532"/>
                <a:gd name="T93" fmla="*/ 1118 h 1325"/>
                <a:gd name="T94" fmla="*/ 9 w 1532"/>
                <a:gd name="T95" fmla="*/ 1144 h 1325"/>
                <a:gd name="T96" fmla="*/ 19 w 1532"/>
                <a:gd name="T97" fmla="*/ 1171 h 1325"/>
                <a:gd name="T98" fmla="*/ 32 w 1532"/>
                <a:gd name="T99" fmla="*/ 1197 h 1325"/>
                <a:gd name="T100" fmla="*/ 47 w 1532"/>
                <a:gd name="T101" fmla="*/ 1220 h 1325"/>
                <a:gd name="T102" fmla="*/ 64 w 1532"/>
                <a:gd name="T103" fmla="*/ 1241 h 1325"/>
                <a:gd name="T104" fmla="*/ 83 w 1532"/>
                <a:gd name="T105" fmla="*/ 1261 h 1325"/>
                <a:gd name="T106" fmla="*/ 104 w 1532"/>
                <a:gd name="T107" fmla="*/ 1278 h 1325"/>
                <a:gd name="T108" fmla="*/ 128 w 1532"/>
                <a:gd name="T109" fmla="*/ 1293 h 1325"/>
                <a:gd name="T110" fmla="*/ 153 w 1532"/>
                <a:gd name="T111" fmla="*/ 1305 h 1325"/>
                <a:gd name="T112" fmla="*/ 179 w 1532"/>
                <a:gd name="T113" fmla="*/ 1314 h 1325"/>
                <a:gd name="T114" fmla="*/ 207 w 1532"/>
                <a:gd name="T115" fmla="*/ 1322 h 1325"/>
                <a:gd name="T116" fmla="*/ 236 w 1532"/>
                <a:gd name="T117" fmla="*/ 1325 h 1325"/>
                <a:gd name="T118" fmla="*/ 251 w 1532"/>
                <a:gd name="T119" fmla="*/ 1325 h 132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32"/>
                <a:gd name="T181" fmla="*/ 0 h 1325"/>
                <a:gd name="T182" fmla="*/ 1532 w 1532"/>
                <a:gd name="T183" fmla="*/ 1325 h 132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32" h="1325">
                  <a:moveTo>
                    <a:pt x="1281" y="1325"/>
                  </a:moveTo>
                  <a:lnTo>
                    <a:pt x="1297" y="1325"/>
                  </a:lnTo>
                  <a:lnTo>
                    <a:pt x="1312" y="1324"/>
                  </a:lnTo>
                  <a:lnTo>
                    <a:pt x="1325" y="1322"/>
                  </a:lnTo>
                  <a:lnTo>
                    <a:pt x="1340" y="1318"/>
                  </a:lnTo>
                  <a:lnTo>
                    <a:pt x="1353" y="1314"/>
                  </a:lnTo>
                  <a:lnTo>
                    <a:pt x="1366" y="1310"/>
                  </a:lnTo>
                  <a:lnTo>
                    <a:pt x="1379" y="1305"/>
                  </a:lnTo>
                  <a:lnTo>
                    <a:pt x="1393" y="1299"/>
                  </a:lnTo>
                  <a:lnTo>
                    <a:pt x="1404" y="1293"/>
                  </a:lnTo>
                  <a:lnTo>
                    <a:pt x="1415" y="1286"/>
                  </a:lnTo>
                  <a:lnTo>
                    <a:pt x="1428" y="1278"/>
                  </a:lnTo>
                  <a:lnTo>
                    <a:pt x="1438" y="1271"/>
                  </a:lnTo>
                  <a:lnTo>
                    <a:pt x="1449" y="1261"/>
                  </a:lnTo>
                  <a:lnTo>
                    <a:pt x="1459" y="1252"/>
                  </a:lnTo>
                  <a:lnTo>
                    <a:pt x="1468" y="1241"/>
                  </a:lnTo>
                  <a:lnTo>
                    <a:pt x="1477" y="1231"/>
                  </a:lnTo>
                  <a:lnTo>
                    <a:pt x="1485" y="1220"/>
                  </a:lnTo>
                  <a:lnTo>
                    <a:pt x="1493" y="1209"/>
                  </a:lnTo>
                  <a:lnTo>
                    <a:pt x="1500" y="1197"/>
                  </a:lnTo>
                  <a:lnTo>
                    <a:pt x="1508" y="1184"/>
                  </a:lnTo>
                  <a:lnTo>
                    <a:pt x="1513" y="1171"/>
                  </a:lnTo>
                  <a:lnTo>
                    <a:pt x="1517" y="1160"/>
                  </a:lnTo>
                  <a:lnTo>
                    <a:pt x="1523" y="1144"/>
                  </a:lnTo>
                  <a:lnTo>
                    <a:pt x="1526" y="1131"/>
                  </a:lnTo>
                  <a:lnTo>
                    <a:pt x="1528" y="1118"/>
                  </a:lnTo>
                  <a:lnTo>
                    <a:pt x="1530" y="1103"/>
                  </a:lnTo>
                  <a:lnTo>
                    <a:pt x="1532" y="1088"/>
                  </a:lnTo>
                  <a:lnTo>
                    <a:pt x="1532" y="1075"/>
                  </a:lnTo>
                  <a:lnTo>
                    <a:pt x="1532" y="251"/>
                  </a:lnTo>
                  <a:lnTo>
                    <a:pt x="1532" y="236"/>
                  </a:lnTo>
                  <a:lnTo>
                    <a:pt x="1530" y="223"/>
                  </a:lnTo>
                  <a:lnTo>
                    <a:pt x="1528" y="208"/>
                  </a:lnTo>
                  <a:lnTo>
                    <a:pt x="1526" y="195"/>
                  </a:lnTo>
                  <a:lnTo>
                    <a:pt x="1523" y="181"/>
                  </a:lnTo>
                  <a:lnTo>
                    <a:pt x="1517" y="166"/>
                  </a:lnTo>
                  <a:lnTo>
                    <a:pt x="1513" y="155"/>
                  </a:lnTo>
                  <a:lnTo>
                    <a:pt x="1508" y="142"/>
                  </a:lnTo>
                  <a:lnTo>
                    <a:pt x="1500" y="129"/>
                  </a:lnTo>
                  <a:lnTo>
                    <a:pt x="1493" y="117"/>
                  </a:lnTo>
                  <a:lnTo>
                    <a:pt x="1485" y="106"/>
                  </a:lnTo>
                  <a:lnTo>
                    <a:pt x="1477" y="95"/>
                  </a:lnTo>
                  <a:lnTo>
                    <a:pt x="1468" y="85"/>
                  </a:lnTo>
                  <a:lnTo>
                    <a:pt x="1459" y="74"/>
                  </a:lnTo>
                  <a:lnTo>
                    <a:pt x="1449" y="65"/>
                  </a:lnTo>
                  <a:lnTo>
                    <a:pt x="1438" y="55"/>
                  </a:lnTo>
                  <a:lnTo>
                    <a:pt x="1428" y="48"/>
                  </a:lnTo>
                  <a:lnTo>
                    <a:pt x="1415" y="40"/>
                  </a:lnTo>
                  <a:lnTo>
                    <a:pt x="1404" y="33"/>
                  </a:lnTo>
                  <a:lnTo>
                    <a:pt x="1393" y="27"/>
                  </a:lnTo>
                  <a:lnTo>
                    <a:pt x="1379" y="21"/>
                  </a:lnTo>
                  <a:lnTo>
                    <a:pt x="1366" y="16"/>
                  </a:lnTo>
                  <a:lnTo>
                    <a:pt x="1353" y="12"/>
                  </a:lnTo>
                  <a:lnTo>
                    <a:pt x="1340" y="8"/>
                  </a:lnTo>
                  <a:lnTo>
                    <a:pt x="1325" y="4"/>
                  </a:lnTo>
                  <a:lnTo>
                    <a:pt x="1312" y="2"/>
                  </a:lnTo>
                  <a:lnTo>
                    <a:pt x="1297" y="0"/>
                  </a:lnTo>
                  <a:lnTo>
                    <a:pt x="1281" y="0"/>
                  </a:lnTo>
                  <a:lnTo>
                    <a:pt x="251" y="0"/>
                  </a:lnTo>
                  <a:lnTo>
                    <a:pt x="236" y="0"/>
                  </a:lnTo>
                  <a:lnTo>
                    <a:pt x="220" y="2"/>
                  </a:lnTo>
                  <a:lnTo>
                    <a:pt x="207" y="4"/>
                  </a:lnTo>
                  <a:lnTo>
                    <a:pt x="192" y="8"/>
                  </a:lnTo>
                  <a:lnTo>
                    <a:pt x="179" y="12"/>
                  </a:lnTo>
                  <a:lnTo>
                    <a:pt x="166" y="16"/>
                  </a:lnTo>
                  <a:lnTo>
                    <a:pt x="153" y="21"/>
                  </a:lnTo>
                  <a:lnTo>
                    <a:pt x="139" y="27"/>
                  </a:lnTo>
                  <a:lnTo>
                    <a:pt x="128" y="33"/>
                  </a:lnTo>
                  <a:lnTo>
                    <a:pt x="117" y="40"/>
                  </a:lnTo>
                  <a:lnTo>
                    <a:pt x="104" y="48"/>
                  </a:lnTo>
                  <a:lnTo>
                    <a:pt x="94" y="55"/>
                  </a:lnTo>
                  <a:lnTo>
                    <a:pt x="83" y="65"/>
                  </a:lnTo>
                  <a:lnTo>
                    <a:pt x="73" y="74"/>
                  </a:lnTo>
                  <a:lnTo>
                    <a:pt x="64" y="85"/>
                  </a:lnTo>
                  <a:lnTo>
                    <a:pt x="55" y="95"/>
                  </a:lnTo>
                  <a:lnTo>
                    <a:pt x="47" y="106"/>
                  </a:lnTo>
                  <a:lnTo>
                    <a:pt x="38" y="117"/>
                  </a:lnTo>
                  <a:lnTo>
                    <a:pt x="32" y="129"/>
                  </a:lnTo>
                  <a:lnTo>
                    <a:pt x="24" y="142"/>
                  </a:lnTo>
                  <a:lnTo>
                    <a:pt x="19" y="155"/>
                  </a:lnTo>
                  <a:lnTo>
                    <a:pt x="15" y="166"/>
                  </a:lnTo>
                  <a:lnTo>
                    <a:pt x="9" y="181"/>
                  </a:lnTo>
                  <a:lnTo>
                    <a:pt x="6" y="195"/>
                  </a:lnTo>
                  <a:lnTo>
                    <a:pt x="4" y="208"/>
                  </a:lnTo>
                  <a:lnTo>
                    <a:pt x="2" y="223"/>
                  </a:lnTo>
                  <a:lnTo>
                    <a:pt x="0" y="236"/>
                  </a:lnTo>
                  <a:lnTo>
                    <a:pt x="0" y="251"/>
                  </a:lnTo>
                  <a:lnTo>
                    <a:pt x="0" y="1075"/>
                  </a:lnTo>
                  <a:lnTo>
                    <a:pt x="0" y="1088"/>
                  </a:lnTo>
                  <a:lnTo>
                    <a:pt x="2" y="1103"/>
                  </a:lnTo>
                  <a:lnTo>
                    <a:pt x="4" y="1118"/>
                  </a:lnTo>
                  <a:lnTo>
                    <a:pt x="6" y="1131"/>
                  </a:lnTo>
                  <a:lnTo>
                    <a:pt x="9" y="1144"/>
                  </a:lnTo>
                  <a:lnTo>
                    <a:pt x="15" y="1160"/>
                  </a:lnTo>
                  <a:lnTo>
                    <a:pt x="19" y="1171"/>
                  </a:lnTo>
                  <a:lnTo>
                    <a:pt x="24" y="1184"/>
                  </a:lnTo>
                  <a:lnTo>
                    <a:pt x="32" y="1197"/>
                  </a:lnTo>
                  <a:lnTo>
                    <a:pt x="38" y="1209"/>
                  </a:lnTo>
                  <a:lnTo>
                    <a:pt x="47" y="1220"/>
                  </a:lnTo>
                  <a:lnTo>
                    <a:pt x="55" y="1231"/>
                  </a:lnTo>
                  <a:lnTo>
                    <a:pt x="64" y="1241"/>
                  </a:lnTo>
                  <a:lnTo>
                    <a:pt x="73" y="1252"/>
                  </a:lnTo>
                  <a:lnTo>
                    <a:pt x="83" y="1261"/>
                  </a:lnTo>
                  <a:lnTo>
                    <a:pt x="94" y="1271"/>
                  </a:lnTo>
                  <a:lnTo>
                    <a:pt x="104" y="1278"/>
                  </a:lnTo>
                  <a:lnTo>
                    <a:pt x="117" y="1286"/>
                  </a:lnTo>
                  <a:lnTo>
                    <a:pt x="128" y="1293"/>
                  </a:lnTo>
                  <a:lnTo>
                    <a:pt x="139" y="1299"/>
                  </a:lnTo>
                  <a:lnTo>
                    <a:pt x="153" y="1305"/>
                  </a:lnTo>
                  <a:lnTo>
                    <a:pt x="166" y="1310"/>
                  </a:lnTo>
                  <a:lnTo>
                    <a:pt x="179" y="1314"/>
                  </a:lnTo>
                  <a:lnTo>
                    <a:pt x="192" y="1318"/>
                  </a:lnTo>
                  <a:lnTo>
                    <a:pt x="207" y="1322"/>
                  </a:lnTo>
                  <a:lnTo>
                    <a:pt x="220" y="1324"/>
                  </a:lnTo>
                  <a:lnTo>
                    <a:pt x="236" y="1325"/>
                  </a:lnTo>
                  <a:lnTo>
                    <a:pt x="251" y="1325"/>
                  </a:lnTo>
                  <a:lnTo>
                    <a:pt x="1281" y="1325"/>
                  </a:lnTo>
                  <a:close/>
                </a:path>
              </a:pathLst>
            </a:custGeom>
            <a:solidFill>
              <a:srgbClr val="75D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45" name="Line 36"/>
            <p:cNvSpPr>
              <a:spLocks noChangeShapeType="1"/>
            </p:cNvSpPr>
            <p:nvPr/>
          </p:nvSpPr>
          <p:spPr bwMode="auto">
            <a:xfrm>
              <a:off x="4010" y="1878"/>
              <a:ext cx="1472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46" name="Line 37"/>
            <p:cNvSpPr>
              <a:spLocks noChangeShapeType="1"/>
            </p:cNvSpPr>
            <p:nvPr/>
          </p:nvSpPr>
          <p:spPr bwMode="auto">
            <a:xfrm>
              <a:off x="3991" y="2051"/>
              <a:ext cx="150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47" name="Line 38"/>
            <p:cNvSpPr>
              <a:spLocks noChangeShapeType="1"/>
            </p:cNvSpPr>
            <p:nvPr/>
          </p:nvSpPr>
          <p:spPr bwMode="auto">
            <a:xfrm>
              <a:off x="3991" y="2224"/>
              <a:ext cx="150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48" name="Line 39"/>
            <p:cNvSpPr>
              <a:spLocks noChangeShapeType="1"/>
            </p:cNvSpPr>
            <p:nvPr/>
          </p:nvSpPr>
          <p:spPr bwMode="auto">
            <a:xfrm>
              <a:off x="3991" y="2400"/>
              <a:ext cx="150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49" name="Line 40"/>
            <p:cNvSpPr>
              <a:spLocks noChangeShapeType="1"/>
            </p:cNvSpPr>
            <p:nvPr/>
          </p:nvSpPr>
          <p:spPr bwMode="auto">
            <a:xfrm>
              <a:off x="3991" y="2573"/>
              <a:ext cx="150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50" name="Line 41"/>
            <p:cNvSpPr>
              <a:spLocks noChangeShapeType="1"/>
            </p:cNvSpPr>
            <p:nvPr/>
          </p:nvSpPr>
          <p:spPr bwMode="auto">
            <a:xfrm>
              <a:off x="3991" y="2748"/>
              <a:ext cx="1508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51" name="Line 42"/>
            <p:cNvSpPr>
              <a:spLocks noChangeShapeType="1"/>
            </p:cNvSpPr>
            <p:nvPr/>
          </p:nvSpPr>
          <p:spPr bwMode="auto">
            <a:xfrm>
              <a:off x="4010" y="2922"/>
              <a:ext cx="1472" cy="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52" name="Line 43"/>
            <p:cNvSpPr>
              <a:spLocks noChangeShapeType="1"/>
            </p:cNvSpPr>
            <p:nvPr/>
          </p:nvSpPr>
          <p:spPr bwMode="auto">
            <a:xfrm flipV="1">
              <a:off x="4231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53" name="Line 44"/>
            <p:cNvSpPr>
              <a:spLocks noChangeShapeType="1"/>
            </p:cNvSpPr>
            <p:nvPr/>
          </p:nvSpPr>
          <p:spPr bwMode="auto">
            <a:xfrm flipV="1">
              <a:off x="4404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54" name="Line 45"/>
            <p:cNvSpPr>
              <a:spLocks noChangeShapeType="1"/>
            </p:cNvSpPr>
            <p:nvPr/>
          </p:nvSpPr>
          <p:spPr bwMode="auto">
            <a:xfrm flipV="1">
              <a:off x="4578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55" name="Line 46"/>
            <p:cNvSpPr>
              <a:spLocks noChangeShapeType="1"/>
            </p:cNvSpPr>
            <p:nvPr/>
          </p:nvSpPr>
          <p:spPr bwMode="auto">
            <a:xfrm flipV="1">
              <a:off x="4753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56" name="Line 47"/>
            <p:cNvSpPr>
              <a:spLocks noChangeShapeType="1"/>
            </p:cNvSpPr>
            <p:nvPr/>
          </p:nvSpPr>
          <p:spPr bwMode="auto">
            <a:xfrm flipV="1">
              <a:off x="4926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57" name="Line 48"/>
            <p:cNvSpPr>
              <a:spLocks noChangeShapeType="1"/>
            </p:cNvSpPr>
            <p:nvPr/>
          </p:nvSpPr>
          <p:spPr bwMode="auto">
            <a:xfrm flipV="1">
              <a:off x="5101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58" name="Line 49"/>
            <p:cNvSpPr>
              <a:spLocks noChangeShapeType="1"/>
            </p:cNvSpPr>
            <p:nvPr/>
          </p:nvSpPr>
          <p:spPr bwMode="auto">
            <a:xfrm flipV="1">
              <a:off x="5275" y="1751"/>
              <a:ext cx="1" cy="1291"/>
            </a:xfrm>
            <a:prstGeom prst="line">
              <a:avLst/>
            </a:prstGeom>
            <a:noFill/>
            <a:ln w="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259" name="Freeform 50"/>
            <p:cNvSpPr>
              <a:spLocks/>
            </p:cNvSpPr>
            <p:nvPr/>
          </p:nvSpPr>
          <p:spPr bwMode="auto">
            <a:xfrm>
              <a:off x="4010" y="1881"/>
              <a:ext cx="1478" cy="973"/>
            </a:xfrm>
            <a:custGeom>
              <a:avLst/>
              <a:gdLst>
                <a:gd name="T0" fmla="*/ 1478 w 1478"/>
                <a:gd name="T1" fmla="*/ 560 h 973"/>
                <a:gd name="T2" fmla="*/ 1318 w 1478"/>
                <a:gd name="T3" fmla="*/ 522 h 973"/>
                <a:gd name="T4" fmla="*/ 1274 w 1478"/>
                <a:gd name="T5" fmla="*/ 0 h 973"/>
                <a:gd name="T6" fmla="*/ 1172 w 1478"/>
                <a:gd name="T7" fmla="*/ 973 h 973"/>
                <a:gd name="T8" fmla="*/ 1078 w 1478"/>
                <a:gd name="T9" fmla="*/ 377 h 973"/>
                <a:gd name="T10" fmla="*/ 1050 w 1478"/>
                <a:gd name="T11" fmla="*/ 560 h 973"/>
                <a:gd name="T12" fmla="*/ 984 w 1478"/>
                <a:gd name="T13" fmla="*/ 560 h 973"/>
                <a:gd name="T14" fmla="*/ 826 w 1478"/>
                <a:gd name="T15" fmla="*/ 522 h 973"/>
                <a:gd name="T16" fmla="*/ 782 w 1478"/>
                <a:gd name="T17" fmla="*/ 0 h 973"/>
                <a:gd name="T18" fmla="*/ 681 w 1478"/>
                <a:gd name="T19" fmla="*/ 973 h 973"/>
                <a:gd name="T20" fmla="*/ 586 w 1478"/>
                <a:gd name="T21" fmla="*/ 377 h 973"/>
                <a:gd name="T22" fmla="*/ 558 w 1478"/>
                <a:gd name="T23" fmla="*/ 560 h 973"/>
                <a:gd name="T24" fmla="*/ 492 w 1478"/>
                <a:gd name="T25" fmla="*/ 560 h 973"/>
                <a:gd name="T26" fmla="*/ 334 w 1478"/>
                <a:gd name="T27" fmla="*/ 522 h 973"/>
                <a:gd name="T28" fmla="*/ 290 w 1478"/>
                <a:gd name="T29" fmla="*/ 0 h 973"/>
                <a:gd name="T30" fmla="*/ 189 w 1478"/>
                <a:gd name="T31" fmla="*/ 973 h 973"/>
                <a:gd name="T32" fmla="*/ 94 w 1478"/>
                <a:gd name="T33" fmla="*/ 377 h 973"/>
                <a:gd name="T34" fmla="*/ 66 w 1478"/>
                <a:gd name="T35" fmla="*/ 560 h 973"/>
                <a:gd name="T36" fmla="*/ 0 w 1478"/>
                <a:gd name="T37" fmla="*/ 560 h 97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78"/>
                <a:gd name="T58" fmla="*/ 0 h 973"/>
                <a:gd name="T59" fmla="*/ 1478 w 1478"/>
                <a:gd name="T60" fmla="*/ 973 h 97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78" h="973">
                  <a:moveTo>
                    <a:pt x="1478" y="560"/>
                  </a:moveTo>
                  <a:lnTo>
                    <a:pt x="1318" y="522"/>
                  </a:lnTo>
                  <a:lnTo>
                    <a:pt x="1274" y="0"/>
                  </a:lnTo>
                  <a:lnTo>
                    <a:pt x="1172" y="973"/>
                  </a:lnTo>
                  <a:lnTo>
                    <a:pt x="1078" y="377"/>
                  </a:lnTo>
                  <a:lnTo>
                    <a:pt x="1050" y="560"/>
                  </a:lnTo>
                  <a:lnTo>
                    <a:pt x="984" y="560"/>
                  </a:lnTo>
                  <a:lnTo>
                    <a:pt x="826" y="522"/>
                  </a:lnTo>
                  <a:lnTo>
                    <a:pt x="782" y="0"/>
                  </a:lnTo>
                  <a:lnTo>
                    <a:pt x="681" y="973"/>
                  </a:lnTo>
                  <a:lnTo>
                    <a:pt x="586" y="377"/>
                  </a:lnTo>
                  <a:lnTo>
                    <a:pt x="558" y="560"/>
                  </a:lnTo>
                  <a:lnTo>
                    <a:pt x="492" y="560"/>
                  </a:lnTo>
                  <a:lnTo>
                    <a:pt x="334" y="522"/>
                  </a:lnTo>
                  <a:lnTo>
                    <a:pt x="290" y="0"/>
                  </a:lnTo>
                  <a:lnTo>
                    <a:pt x="189" y="973"/>
                  </a:lnTo>
                  <a:lnTo>
                    <a:pt x="94" y="377"/>
                  </a:lnTo>
                  <a:lnTo>
                    <a:pt x="66" y="560"/>
                  </a:lnTo>
                  <a:lnTo>
                    <a:pt x="0" y="560"/>
                  </a:lnTo>
                </a:path>
              </a:pathLst>
            </a:custGeom>
            <a:noFill/>
            <a:ln w="84138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95238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95239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9524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6B79EF2-3971-438E-BC09-47EBCFA7D780}" type="slidenum">
              <a:rPr lang="en-US" altLang="ru-RU"/>
              <a:pPr eaLnBrk="1" hangingPunct="1"/>
              <a:t>76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9625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96260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962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3703916-4C56-45DC-8EB1-96B7738BDD92}" type="slidenum">
              <a:rPr lang="en-US" altLang="ru-RU">
                <a:solidFill>
                  <a:srgbClr val="002060"/>
                </a:solidFill>
              </a:rPr>
              <a:pPr eaLnBrk="1" hangingPunct="1"/>
              <a:t>77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1905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4.01F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Count and Record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Radial Pulse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9626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638" y="1906588"/>
            <a:ext cx="935037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52400" y="228600"/>
            <a:ext cx="4572000" cy="80010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Training Lab Assignment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Engage in the Skill Acquisition Process for: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97283" name="Date Placeholder 1"/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97284" name="Footer Placeholder 2"/>
          <p:cNvSpPr>
            <a:spLocks noGrp="1"/>
          </p:cNvSpPr>
          <p:nvPr>
            <p:ph type="ftr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97285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2BF4655-D70D-4E1F-9711-1EC614F39310}" type="slidenum">
              <a:rPr lang="en-US" altLang="ru-RU">
                <a:solidFill>
                  <a:srgbClr val="002060"/>
                </a:solidFill>
              </a:rPr>
              <a:pPr eaLnBrk="1" hangingPunct="1"/>
              <a:t>78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2286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4.01G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Measure and Record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Apical Pulse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2400" y="76200"/>
            <a:ext cx="6629400" cy="1138238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0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Training Lab Assignment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Engage in the Skill Acquisition Process for:</a:t>
            </a:r>
          </a:p>
        </p:txBody>
      </p:sp>
      <p:pic>
        <p:nvPicPr>
          <p:cNvPr id="9728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5700" y="2179638"/>
            <a:ext cx="935038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2600" y="541338"/>
            <a:ext cx="8229600" cy="277971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TP</a:t>
            </a:r>
            <a:r>
              <a:rPr lang="en-US" sz="96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</a:t>
            </a:r>
            <a: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+BP = Vital Signs</a:t>
            </a:r>
            <a:br>
              <a:rPr lang="en-US" sz="54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7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RESPIRATIONS</a:t>
            </a:r>
            <a:endParaRPr lang="en-US" sz="11500" dirty="0"/>
          </a:p>
        </p:txBody>
      </p:sp>
      <p:pic>
        <p:nvPicPr>
          <p:cNvPr id="98307" name="Picture 2" descr="C:\Documents and Settings\amoore\Local Settings\Temporary Internet Files\Content.IE5\SS77Q5UL\MC900217126[1]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6588" y="3433763"/>
            <a:ext cx="2786062" cy="278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8" name="Date Placeholder 2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98309" name="Footer Placeholder 3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98310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7B5BB60-2A57-420D-AA38-463B4AC5F481}" type="slidenum">
              <a:rPr lang="en-US" altLang="ru-RU"/>
              <a:pPr eaLnBrk="1" hangingPunct="1"/>
              <a:t>79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TPR+BP = Vital Signs</a:t>
            </a:r>
            <a:endParaRPr lang="en-US" sz="36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6627" name="Group 6"/>
          <p:cNvGrpSpPr>
            <a:grpSpLocks/>
          </p:cNvGrpSpPr>
          <p:nvPr/>
        </p:nvGrpSpPr>
        <p:grpSpPr bwMode="auto">
          <a:xfrm>
            <a:off x="6059488" y="2630488"/>
            <a:ext cx="2743200" cy="1831975"/>
            <a:chOff x="3582" y="1573"/>
            <a:chExt cx="1907" cy="1295"/>
          </a:xfrm>
        </p:grpSpPr>
        <p:sp>
          <p:nvSpPr>
            <p:cNvPr id="26632" name="AutoShape 7"/>
            <p:cNvSpPr>
              <a:spLocks noChangeAspect="1" noChangeArrowheads="1" noTextEdit="1"/>
            </p:cNvSpPr>
            <p:nvPr/>
          </p:nvSpPr>
          <p:spPr bwMode="auto">
            <a:xfrm>
              <a:off x="3582" y="1573"/>
              <a:ext cx="1907" cy="1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3" name="Freeform 8"/>
            <p:cNvSpPr>
              <a:spLocks/>
            </p:cNvSpPr>
            <p:nvPr/>
          </p:nvSpPr>
          <p:spPr bwMode="auto">
            <a:xfrm>
              <a:off x="3663" y="1573"/>
              <a:ext cx="1655" cy="1099"/>
            </a:xfrm>
            <a:custGeom>
              <a:avLst/>
              <a:gdLst>
                <a:gd name="T0" fmla="*/ 0 w 3311"/>
                <a:gd name="T1" fmla="*/ 1 h 2198"/>
                <a:gd name="T2" fmla="*/ 0 w 3311"/>
                <a:gd name="T3" fmla="*/ 1 h 2198"/>
                <a:gd name="T4" fmla="*/ 0 w 3311"/>
                <a:gd name="T5" fmla="*/ 1 h 2198"/>
                <a:gd name="T6" fmla="*/ 0 w 3311"/>
                <a:gd name="T7" fmla="*/ 1 h 2198"/>
                <a:gd name="T8" fmla="*/ 0 w 3311"/>
                <a:gd name="T9" fmla="*/ 1 h 2198"/>
                <a:gd name="T10" fmla="*/ 0 w 3311"/>
                <a:gd name="T11" fmla="*/ 1 h 2198"/>
                <a:gd name="T12" fmla="*/ 0 w 3311"/>
                <a:gd name="T13" fmla="*/ 1 h 2198"/>
                <a:gd name="T14" fmla="*/ 0 w 3311"/>
                <a:gd name="T15" fmla="*/ 1 h 2198"/>
                <a:gd name="T16" fmla="*/ 0 w 3311"/>
                <a:gd name="T17" fmla="*/ 1 h 2198"/>
                <a:gd name="T18" fmla="*/ 0 w 3311"/>
                <a:gd name="T19" fmla="*/ 1 h 2198"/>
                <a:gd name="T20" fmla="*/ 0 w 3311"/>
                <a:gd name="T21" fmla="*/ 0 h 2198"/>
                <a:gd name="T22" fmla="*/ 0 w 3311"/>
                <a:gd name="T23" fmla="*/ 1 h 2198"/>
                <a:gd name="T24" fmla="*/ 0 w 3311"/>
                <a:gd name="T25" fmla="*/ 1 h 2198"/>
                <a:gd name="T26" fmla="*/ 0 w 3311"/>
                <a:gd name="T27" fmla="*/ 1 h 2198"/>
                <a:gd name="T28" fmla="*/ 0 w 3311"/>
                <a:gd name="T29" fmla="*/ 1 h 2198"/>
                <a:gd name="T30" fmla="*/ 0 w 3311"/>
                <a:gd name="T31" fmla="*/ 1 h 2198"/>
                <a:gd name="T32" fmla="*/ 0 w 3311"/>
                <a:gd name="T33" fmla="*/ 1 h 2198"/>
                <a:gd name="T34" fmla="*/ 0 w 3311"/>
                <a:gd name="T35" fmla="*/ 1 h 2198"/>
                <a:gd name="T36" fmla="*/ 0 w 3311"/>
                <a:gd name="T37" fmla="*/ 1 h 2198"/>
                <a:gd name="T38" fmla="*/ 0 w 3311"/>
                <a:gd name="T39" fmla="*/ 1 h 2198"/>
                <a:gd name="T40" fmla="*/ 0 w 3311"/>
                <a:gd name="T41" fmla="*/ 1 h 2198"/>
                <a:gd name="T42" fmla="*/ 0 w 3311"/>
                <a:gd name="T43" fmla="*/ 1 h 2198"/>
                <a:gd name="T44" fmla="*/ 0 w 3311"/>
                <a:gd name="T45" fmla="*/ 1 h 2198"/>
                <a:gd name="T46" fmla="*/ 0 w 3311"/>
                <a:gd name="T47" fmla="*/ 1 h 2198"/>
                <a:gd name="T48" fmla="*/ 0 w 3311"/>
                <a:gd name="T49" fmla="*/ 1 h 2198"/>
                <a:gd name="T50" fmla="*/ 0 w 3311"/>
                <a:gd name="T51" fmla="*/ 1 h 2198"/>
                <a:gd name="T52" fmla="*/ 0 w 3311"/>
                <a:gd name="T53" fmla="*/ 1 h 2198"/>
                <a:gd name="T54" fmla="*/ 0 w 3311"/>
                <a:gd name="T55" fmla="*/ 1 h 2198"/>
                <a:gd name="T56" fmla="*/ 0 w 3311"/>
                <a:gd name="T57" fmla="*/ 1 h 2198"/>
                <a:gd name="T58" fmla="*/ 0 w 3311"/>
                <a:gd name="T59" fmla="*/ 1 h 2198"/>
                <a:gd name="T60" fmla="*/ 0 w 3311"/>
                <a:gd name="T61" fmla="*/ 1 h 2198"/>
                <a:gd name="T62" fmla="*/ 0 w 3311"/>
                <a:gd name="T63" fmla="*/ 1 h 2198"/>
                <a:gd name="T64" fmla="*/ 0 w 3311"/>
                <a:gd name="T65" fmla="*/ 1 h 2198"/>
                <a:gd name="T66" fmla="*/ 0 w 3311"/>
                <a:gd name="T67" fmla="*/ 1 h 2198"/>
                <a:gd name="T68" fmla="*/ 0 w 3311"/>
                <a:gd name="T69" fmla="*/ 1 h 2198"/>
                <a:gd name="T70" fmla="*/ 0 w 3311"/>
                <a:gd name="T71" fmla="*/ 1 h 2198"/>
                <a:gd name="T72" fmla="*/ 0 w 3311"/>
                <a:gd name="T73" fmla="*/ 1 h 2198"/>
                <a:gd name="T74" fmla="*/ 0 w 3311"/>
                <a:gd name="T75" fmla="*/ 1 h 2198"/>
                <a:gd name="T76" fmla="*/ 0 w 3311"/>
                <a:gd name="T77" fmla="*/ 1 h 2198"/>
                <a:gd name="T78" fmla="*/ 0 w 3311"/>
                <a:gd name="T79" fmla="*/ 1 h 2198"/>
                <a:gd name="T80" fmla="*/ 0 w 3311"/>
                <a:gd name="T81" fmla="*/ 1 h 2198"/>
                <a:gd name="T82" fmla="*/ 0 w 3311"/>
                <a:gd name="T83" fmla="*/ 1 h 2198"/>
                <a:gd name="T84" fmla="*/ 0 w 3311"/>
                <a:gd name="T85" fmla="*/ 1 h 2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11"/>
                <a:gd name="T130" fmla="*/ 0 h 2198"/>
                <a:gd name="T131" fmla="*/ 3311 w 3311"/>
                <a:gd name="T132" fmla="*/ 2198 h 2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11" h="2198">
                  <a:moveTo>
                    <a:pt x="2331" y="118"/>
                  </a:moveTo>
                  <a:lnTo>
                    <a:pt x="2310" y="118"/>
                  </a:lnTo>
                  <a:lnTo>
                    <a:pt x="2291" y="118"/>
                  </a:lnTo>
                  <a:lnTo>
                    <a:pt x="2270" y="120"/>
                  </a:lnTo>
                  <a:lnTo>
                    <a:pt x="2250" y="120"/>
                  </a:lnTo>
                  <a:lnTo>
                    <a:pt x="2229" y="122"/>
                  </a:lnTo>
                  <a:lnTo>
                    <a:pt x="2210" y="124"/>
                  </a:lnTo>
                  <a:lnTo>
                    <a:pt x="2189" y="126"/>
                  </a:lnTo>
                  <a:lnTo>
                    <a:pt x="2170" y="128"/>
                  </a:lnTo>
                  <a:lnTo>
                    <a:pt x="2150" y="130"/>
                  </a:lnTo>
                  <a:lnTo>
                    <a:pt x="2131" y="133"/>
                  </a:lnTo>
                  <a:lnTo>
                    <a:pt x="2112" y="137"/>
                  </a:lnTo>
                  <a:lnTo>
                    <a:pt x="2093" y="139"/>
                  </a:lnTo>
                  <a:lnTo>
                    <a:pt x="2074" y="143"/>
                  </a:lnTo>
                  <a:lnTo>
                    <a:pt x="2054" y="146"/>
                  </a:lnTo>
                  <a:lnTo>
                    <a:pt x="2035" y="152"/>
                  </a:lnTo>
                  <a:lnTo>
                    <a:pt x="2016" y="156"/>
                  </a:lnTo>
                  <a:lnTo>
                    <a:pt x="1991" y="137"/>
                  </a:lnTo>
                  <a:lnTo>
                    <a:pt x="1966" y="122"/>
                  </a:lnTo>
                  <a:lnTo>
                    <a:pt x="1939" y="105"/>
                  </a:lnTo>
                  <a:lnTo>
                    <a:pt x="1912" y="90"/>
                  </a:lnTo>
                  <a:lnTo>
                    <a:pt x="1885" y="77"/>
                  </a:lnTo>
                  <a:lnTo>
                    <a:pt x="1856" y="64"/>
                  </a:lnTo>
                  <a:lnTo>
                    <a:pt x="1830" y="53"/>
                  </a:lnTo>
                  <a:lnTo>
                    <a:pt x="1801" y="41"/>
                  </a:lnTo>
                  <a:lnTo>
                    <a:pt x="1772" y="32"/>
                  </a:lnTo>
                  <a:lnTo>
                    <a:pt x="1741" y="24"/>
                  </a:lnTo>
                  <a:lnTo>
                    <a:pt x="1712" y="17"/>
                  </a:lnTo>
                  <a:lnTo>
                    <a:pt x="1682" y="11"/>
                  </a:lnTo>
                  <a:lnTo>
                    <a:pt x="1651" y="6"/>
                  </a:lnTo>
                  <a:lnTo>
                    <a:pt x="1620" y="2"/>
                  </a:lnTo>
                  <a:lnTo>
                    <a:pt x="1589" y="0"/>
                  </a:lnTo>
                  <a:lnTo>
                    <a:pt x="1559" y="0"/>
                  </a:lnTo>
                  <a:lnTo>
                    <a:pt x="1493" y="4"/>
                  </a:lnTo>
                  <a:lnTo>
                    <a:pt x="1430" y="11"/>
                  </a:lnTo>
                  <a:lnTo>
                    <a:pt x="1367" y="26"/>
                  </a:lnTo>
                  <a:lnTo>
                    <a:pt x="1307" y="45"/>
                  </a:lnTo>
                  <a:lnTo>
                    <a:pt x="1247" y="69"/>
                  </a:lnTo>
                  <a:lnTo>
                    <a:pt x="1190" y="98"/>
                  </a:lnTo>
                  <a:lnTo>
                    <a:pt x="1136" y="131"/>
                  </a:lnTo>
                  <a:lnTo>
                    <a:pt x="1084" y="169"/>
                  </a:lnTo>
                  <a:lnTo>
                    <a:pt x="1034" y="212"/>
                  </a:lnTo>
                  <a:lnTo>
                    <a:pt x="986" y="257"/>
                  </a:lnTo>
                  <a:lnTo>
                    <a:pt x="944" y="308"/>
                  </a:lnTo>
                  <a:lnTo>
                    <a:pt x="902" y="360"/>
                  </a:lnTo>
                  <a:lnTo>
                    <a:pt x="865" y="419"/>
                  </a:lnTo>
                  <a:lnTo>
                    <a:pt x="830" y="479"/>
                  </a:lnTo>
                  <a:lnTo>
                    <a:pt x="800" y="541"/>
                  </a:lnTo>
                  <a:lnTo>
                    <a:pt x="773" y="606"/>
                  </a:lnTo>
                  <a:lnTo>
                    <a:pt x="692" y="621"/>
                  </a:lnTo>
                  <a:lnTo>
                    <a:pt x="613" y="642"/>
                  </a:lnTo>
                  <a:lnTo>
                    <a:pt x="538" y="668"/>
                  </a:lnTo>
                  <a:lnTo>
                    <a:pt x="467" y="700"/>
                  </a:lnTo>
                  <a:lnTo>
                    <a:pt x="400" y="738"/>
                  </a:lnTo>
                  <a:lnTo>
                    <a:pt x="337" y="779"/>
                  </a:lnTo>
                  <a:lnTo>
                    <a:pt x="277" y="826"/>
                  </a:lnTo>
                  <a:lnTo>
                    <a:pt x="223" y="876"/>
                  </a:lnTo>
                  <a:lnTo>
                    <a:pt x="173" y="931"/>
                  </a:lnTo>
                  <a:lnTo>
                    <a:pt x="129" y="989"/>
                  </a:lnTo>
                  <a:lnTo>
                    <a:pt x="91" y="1049"/>
                  </a:lnTo>
                  <a:lnTo>
                    <a:pt x="60" y="1115"/>
                  </a:lnTo>
                  <a:lnTo>
                    <a:pt x="35" y="1181"/>
                  </a:lnTo>
                  <a:lnTo>
                    <a:pt x="16" y="1250"/>
                  </a:lnTo>
                  <a:lnTo>
                    <a:pt x="4" y="1323"/>
                  </a:lnTo>
                  <a:lnTo>
                    <a:pt x="0" y="1396"/>
                  </a:lnTo>
                  <a:lnTo>
                    <a:pt x="4" y="1479"/>
                  </a:lnTo>
                  <a:lnTo>
                    <a:pt x="20" y="1558"/>
                  </a:lnTo>
                  <a:lnTo>
                    <a:pt x="43" y="1635"/>
                  </a:lnTo>
                  <a:lnTo>
                    <a:pt x="73" y="1708"/>
                  </a:lnTo>
                  <a:lnTo>
                    <a:pt x="112" y="1779"/>
                  </a:lnTo>
                  <a:lnTo>
                    <a:pt x="158" y="1845"/>
                  </a:lnTo>
                  <a:lnTo>
                    <a:pt x="212" y="1907"/>
                  </a:lnTo>
                  <a:lnTo>
                    <a:pt x="271" y="1963"/>
                  </a:lnTo>
                  <a:lnTo>
                    <a:pt x="337" y="2016"/>
                  </a:lnTo>
                  <a:lnTo>
                    <a:pt x="408" y="2061"/>
                  </a:lnTo>
                  <a:lnTo>
                    <a:pt x="485" y="2100"/>
                  </a:lnTo>
                  <a:lnTo>
                    <a:pt x="565" y="2134"/>
                  </a:lnTo>
                  <a:lnTo>
                    <a:pt x="650" y="2162"/>
                  </a:lnTo>
                  <a:lnTo>
                    <a:pt x="738" y="2181"/>
                  </a:lnTo>
                  <a:lnTo>
                    <a:pt x="830" y="2194"/>
                  </a:lnTo>
                  <a:lnTo>
                    <a:pt x="925" y="2198"/>
                  </a:lnTo>
                  <a:lnTo>
                    <a:pt x="951" y="2196"/>
                  </a:lnTo>
                  <a:lnTo>
                    <a:pt x="988" y="2186"/>
                  </a:lnTo>
                  <a:lnTo>
                    <a:pt x="1034" y="2173"/>
                  </a:lnTo>
                  <a:lnTo>
                    <a:pt x="1090" y="2156"/>
                  </a:lnTo>
                  <a:lnTo>
                    <a:pt x="1155" y="2132"/>
                  </a:lnTo>
                  <a:lnTo>
                    <a:pt x="1226" y="2106"/>
                  </a:lnTo>
                  <a:lnTo>
                    <a:pt x="1305" y="2076"/>
                  </a:lnTo>
                  <a:lnTo>
                    <a:pt x="1390" y="2040"/>
                  </a:lnTo>
                  <a:lnTo>
                    <a:pt x="1480" y="2003"/>
                  </a:lnTo>
                  <a:lnTo>
                    <a:pt x="1576" y="1961"/>
                  </a:lnTo>
                  <a:lnTo>
                    <a:pt x="1674" y="1918"/>
                  </a:lnTo>
                  <a:lnTo>
                    <a:pt x="1776" y="1871"/>
                  </a:lnTo>
                  <a:lnTo>
                    <a:pt x="1880" y="1822"/>
                  </a:lnTo>
                  <a:lnTo>
                    <a:pt x="1987" y="1772"/>
                  </a:lnTo>
                  <a:lnTo>
                    <a:pt x="2093" y="1719"/>
                  </a:lnTo>
                  <a:lnTo>
                    <a:pt x="2200" y="1667"/>
                  </a:lnTo>
                  <a:lnTo>
                    <a:pt x="2306" y="1610"/>
                  </a:lnTo>
                  <a:lnTo>
                    <a:pt x="2412" y="1556"/>
                  </a:lnTo>
                  <a:lnTo>
                    <a:pt x="2514" y="1498"/>
                  </a:lnTo>
                  <a:lnTo>
                    <a:pt x="2614" y="1441"/>
                  </a:lnTo>
                  <a:lnTo>
                    <a:pt x="2710" y="1385"/>
                  </a:lnTo>
                  <a:lnTo>
                    <a:pt x="2802" y="1329"/>
                  </a:lnTo>
                  <a:lnTo>
                    <a:pt x="2888" y="1272"/>
                  </a:lnTo>
                  <a:lnTo>
                    <a:pt x="2969" y="1216"/>
                  </a:lnTo>
                  <a:lnTo>
                    <a:pt x="3042" y="1162"/>
                  </a:lnTo>
                  <a:lnTo>
                    <a:pt x="3109" y="1109"/>
                  </a:lnTo>
                  <a:lnTo>
                    <a:pt x="3169" y="1059"/>
                  </a:lnTo>
                  <a:lnTo>
                    <a:pt x="3217" y="1010"/>
                  </a:lnTo>
                  <a:lnTo>
                    <a:pt x="3257" y="963"/>
                  </a:lnTo>
                  <a:lnTo>
                    <a:pt x="3286" y="918"/>
                  </a:lnTo>
                  <a:lnTo>
                    <a:pt x="3305" y="876"/>
                  </a:lnTo>
                  <a:lnTo>
                    <a:pt x="3311" y="837"/>
                  </a:lnTo>
                  <a:lnTo>
                    <a:pt x="3305" y="764"/>
                  </a:lnTo>
                  <a:lnTo>
                    <a:pt x="3292" y="693"/>
                  </a:lnTo>
                  <a:lnTo>
                    <a:pt x="3267" y="623"/>
                  </a:lnTo>
                  <a:lnTo>
                    <a:pt x="3234" y="557"/>
                  </a:lnTo>
                  <a:lnTo>
                    <a:pt x="3194" y="494"/>
                  </a:lnTo>
                  <a:lnTo>
                    <a:pt x="3144" y="435"/>
                  </a:lnTo>
                  <a:lnTo>
                    <a:pt x="3088" y="379"/>
                  </a:lnTo>
                  <a:lnTo>
                    <a:pt x="3025" y="328"/>
                  </a:lnTo>
                  <a:lnTo>
                    <a:pt x="2956" y="282"/>
                  </a:lnTo>
                  <a:lnTo>
                    <a:pt x="2879" y="240"/>
                  </a:lnTo>
                  <a:lnTo>
                    <a:pt x="2798" y="205"/>
                  </a:lnTo>
                  <a:lnTo>
                    <a:pt x="2713" y="175"/>
                  </a:lnTo>
                  <a:lnTo>
                    <a:pt x="2623" y="150"/>
                  </a:lnTo>
                  <a:lnTo>
                    <a:pt x="2529" y="133"/>
                  </a:lnTo>
                  <a:lnTo>
                    <a:pt x="2431" y="122"/>
                  </a:lnTo>
                  <a:lnTo>
                    <a:pt x="2331" y="118"/>
                  </a:lnTo>
                  <a:close/>
                </a:path>
              </a:pathLst>
            </a:custGeom>
            <a:solidFill>
              <a:srgbClr val="C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4" name="Rectangle 9"/>
            <p:cNvSpPr>
              <a:spLocks noChangeArrowheads="1"/>
            </p:cNvSpPr>
            <p:nvPr/>
          </p:nvSpPr>
          <p:spPr bwMode="auto">
            <a:xfrm>
              <a:off x="4694" y="2636"/>
              <a:ext cx="677" cy="231"/>
            </a:xfrm>
            <a:prstGeom prst="rect">
              <a:avLst/>
            </a:prstGeom>
            <a:solidFill>
              <a:srgbClr val="DDC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26635" name="Freeform 10"/>
            <p:cNvSpPr>
              <a:spLocks/>
            </p:cNvSpPr>
            <p:nvPr/>
          </p:nvSpPr>
          <p:spPr bwMode="auto">
            <a:xfrm>
              <a:off x="3582" y="2232"/>
              <a:ext cx="1236" cy="635"/>
            </a:xfrm>
            <a:custGeom>
              <a:avLst/>
              <a:gdLst>
                <a:gd name="T0" fmla="*/ 0 w 2473"/>
                <a:gd name="T1" fmla="*/ 0 h 1270"/>
                <a:gd name="T2" fmla="*/ 0 w 2473"/>
                <a:gd name="T3" fmla="*/ 1 h 1270"/>
                <a:gd name="T4" fmla="*/ 0 w 2473"/>
                <a:gd name="T5" fmla="*/ 1 h 1270"/>
                <a:gd name="T6" fmla="*/ 0 w 2473"/>
                <a:gd name="T7" fmla="*/ 1 h 1270"/>
                <a:gd name="T8" fmla="*/ 0 w 2473"/>
                <a:gd name="T9" fmla="*/ 1 h 1270"/>
                <a:gd name="T10" fmla="*/ 0 w 2473"/>
                <a:gd name="T11" fmla="*/ 1 h 1270"/>
                <a:gd name="T12" fmla="*/ 0 w 2473"/>
                <a:gd name="T13" fmla="*/ 1 h 1270"/>
                <a:gd name="T14" fmla="*/ 0 w 2473"/>
                <a:gd name="T15" fmla="*/ 1 h 1270"/>
                <a:gd name="T16" fmla="*/ 0 w 2473"/>
                <a:gd name="T17" fmla="*/ 1 h 1270"/>
                <a:gd name="T18" fmla="*/ 0 w 2473"/>
                <a:gd name="T19" fmla="*/ 1 h 1270"/>
                <a:gd name="T20" fmla="*/ 0 w 2473"/>
                <a:gd name="T21" fmla="*/ 1 h 1270"/>
                <a:gd name="T22" fmla="*/ 0 w 2473"/>
                <a:gd name="T23" fmla="*/ 1 h 1270"/>
                <a:gd name="T24" fmla="*/ 0 w 2473"/>
                <a:gd name="T25" fmla="*/ 1 h 1270"/>
                <a:gd name="T26" fmla="*/ 0 w 2473"/>
                <a:gd name="T27" fmla="*/ 1 h 1270"/>
                <a:gd name="T28" fmla="*/ 0 w 2473"/>
                <a:gd name="T29" fmla="*/ 1 h 1270"/>
                <a:gd name="T30" fmla="*/ 0 w 2473"/>
                <a:gd name="T31" fmla="*/ 1 h 1270"/>
                <a:gd name="T32" fmla="*/ 0 w 2473"/>
                <a:gd name="T33" fmla="*/ 1 h 1270"/>
                <a:gd name="T34" fmla="*/ 0 w 2473"/>
                <a:gd name="T35" fmla="*/ 1 h 1270"/>
                <a:gd name="T36" fmla="*/ 0 w 2473"/>
                <a:gd name="T37" fmla="*/ 1 h 1270"/>
                <a:gd name="T38" fmla="*/ 0 w 2473"/>
                <a:gd name="T39" fmla="*/ 1 h 1270"/>
                <a:gd name="T40" fmla="*/ 0 w 2473"/>
                <a:gd name="T41" fmla="*/ 1 h 1270"/>
                <a:gd name="T42" fmla="*/ 0 w 2473"/>
                <a:gd name="T43" fmla="*/ 1 h 1270"/>
                <a:gd name="T44" fmla="*/ 0 w 2473"/>
                <a:gd name="T45" fmla="*/ 1 h 1270"/>
                <a:gd name="T46" fmla="*/ 0 w 2473"/>
                <a:gd name="T47" fmla="*/ 1 h 1270"/>
                <a:gd name="T48" fmla="*/ 0 w 2473"/>
                <a:gd name="T49" fmla="*/ 1 h 1270"/>
                <a:gd name="T50" fmla="*/ 0 w 2473"/>
                <a:gd name="T51" fmla="*/ 0 h 1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473"/>
                <a:gd name="T79" fmla="*/ 0 h 1270"/>
                <a:gd name="T80" fmla="*/ 2473 w 2473"/>
                <a:gd name="T81" fmla="*/ 1270 h 1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473" h="1270">
                  <a:moveTo>
                    <a:pt x="999" y="0"/>
                  </a:moveTo>
                  <a:lnTo>
                    <a:pt x="972" y="52"/>
                  </a:lnTo>
                  <a:lnTo>
                    <a:pt x="619" y="26"/>
                  </a:lnTo>
                  <a:lnTo>
                    <a:pt x="0" y="183"/>
                  </a:lnTo>
                  <a:lnTo>
                    <a:pt x="0" y="1270"/>
                  </a:lnTo>
                  <a:lnTo>
                    <a:pt x="2473" y="1270"/>
                  </a:lnTo>
                  <a:lnTo>
                    <a:pt x="2446" y="1146"/>
                  </a:lnTo>
                  <a:lnTo>
                    <a:pt x="2442" y="1135"/>
                  </a:lnTo>
                  <a:lnTo>
                    <a:pt x="2433" y="1107"/>
                  </a:lnTo>
                  <a:lnTo>
                    <a:pt x="2419" y="1066"/>
                  </a:lnTo>
                  <a:lnTo>
                    <a:pt x="2404" y="1017"/>
                  </a:lnTo>
                  <a:lnTo>
                    <a:pt x="2386" y="966"/>
                  </a:lnTo>
                  <a:lnTo>
                    <a:pt x="2373" y="921"/>
                  </a:lnTo>
                  <a:lnTo>
                    <a:pt x="2363" y="885"/>
                  </a:lnTo>
                  <a:lnTo>
                    <a:pt x="2359" y="867"/>
                  </a:lnTo>
                  <a:lnTo>
                    <a:pt x="2354" y="850"/>
                  </a:lnTo>
                  <a:lnTo>
                    <a:pt x="2342" y="820"/>
                  </a:lnTo>
                  <a:lnTo>
                    <a:pt x="2323" y="782"/>
                  </a:lnTo>
                  <a:lnTo>
                    <a:pt x="2304" y="743"/>
                  </a:lnTo>
                  <a:lnTo>
                    <a:pt x="2283" y="703"/>
                  </a:lnTo>
                  <a:lnTo>
                    <a:pt x="2263" y="670"/>
                  </a:lnTo>
                  <a:lnTo>
                    <a:pt x="2252" y="647"/>
                  </a:lnTo>
                  <a:lnTo>
                    <a:pt x="2246" y="638"/>
                  </a:lnTo>
                  <a:lnTo>
                    <a:pt x="1898" y="305"/>
                  </a:lnTo>
                  <a:lnTo>
                    <a:pt x="1506" y="39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CB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6" name="Freeform 11"/>
            <p:cNvSpPr>
              <a:spLocks/>
            </p:cNvSpPr>
            <p:nvPr/>
          </p:nvSpPr>
          <p:spPr bwMode="auto">
            <a:xfrm>
              <a:off x="4770" y="2377"/>
              <a:ext cx="622" cy="469"/>
            </a:xfrm>
            <a:custGeom>
              <a:avLst/>
              <a:gdLst>
                <a:gd name="T0" fmla="*/ 1 w 1243"/>
                <a:gd name="T1" fmla="*/ 0 h 939"/>
                <a:gd name="T2" fmla="*/ 1 w 1243"/>
                <a:gd name="T3" fmla="*/ 0 h 939"/>
                <a:gd name="T4" fmla="*/ 1 w 1243"/>
                <a:gd name="T5" fmla="*/ 0 h 939"/>
                <a:gd name="T6" fmla="*/ 1 w 1243"/>
                <a:gd name="T7" fmla="*/ 0 h 939"/>
                <a:gd name="T8" fmla="*/ 1 w 1243"/>
                <a:gd name="T9" fmla="*/ 0 h 939"/>
                <a:gd name="T10" fmla="*/ 1 w 1243"/>
                <a:gd name="T11" fmla="*/ 0 h 939"/>
                <a:gd name="T12" fmla="*/ 1 w 1243"/>
                <a:gd name="T13" fmla="*/ 0 h 939"/>
                <a:gd name="T14" fmla="*/ 1 w 1243"/>
                <a:gd name="T15" fmla="*/ 0 h 939"/>
                <a:gd name="T16" fmla="*/ 1 w 1243"/>
                <a:gd name="T17" fmla="*/ 0 h 939"/>
                <a:gd name="T18" fmla="*/ 1 w 1243"/>
                <a:gd name="T19" fmla="*/ 0 h 939"/>
                <a:gd name="T20" fmla="*/ 1 w 1243"/>
                <a:gd name="T21" fmla="*/ 0 h 939"/>
                <a:gd name="T22" fmla="*/ 1 w 1243"/>
                <a:gd name="T23" fmla="*/ 0 h 939"/>
                <a:gd name="T24" fmla="*/ 1 w 1243"/>
                <a:gd name="T25" fmla="*/ 0 h 939"/>
                <a:gd name="T26" fmla="*/ 1 w 1243"/>
                <a:gd name="T27" fmla="*/ 0 h 939"/>
                <a:gd name="T28" fmla="*/ 1 w 1243"/>
                <a:gd name="T29" fmla="*/ 0 h 939"/>
                <a:gd name="T30" fmla="*/ 1 w 1243"/>
                <a:gd name="T31" fmla="*/ 0 h 939"/>
                <a:gd name="T32" fmla="*/ 1 w 1243"/>
                <a:gd name="T33" fmla="*/ 0 h 939"/>
                <a:gd name="T34" fmla="*/ 1 w 1243"/>
                <a:gd name="T35" fmla="*/ 0 h 939"/>
                <a:gd name="T36" fmla="*/ 0 w 1243"/>
                <a:gd name="T37" fmla="*/ 0 h 939"/>
                <a:gd name="T38" fmla="*/ 1 w 1243"/>
                <a:gd name="T39" fmla="*/ 0 h 939"/>
                <a:gd name="T40" fmla="*/ 1 w 1243"/>
                <a:gd name="T41" fmla="*/ 0 h 939"/>
                <a:gd name="T42" fmla="*/ 1 w 1243"/>
                <a:gd name="T43" fmla="*/ 0 h 9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43"/>
                <a:gd name="T67" fmla="*/ 0 h 939"/>
                <a:gd name="T68" fmla="*/ 1243 w 1243"/>
                <a:gd name="T69" fmla="*/ 939 h 9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43" h="939">
                  <a:moveTo>
                    <a:pt x="1043" y="145"/>
                  </a:moveTo>
                  <a:lnTo>
                    <a:pt x="1051" y="151"/>
                  </a:lnTo>
                  <a:lnTo>
                    <a:pt x="1070" y="162"/>
                  </a:lnTo>
                  <a:lnTo>
                    <a:pt x="1097" y="181"/>
                  </a:lnTo>
                  <a:lnTo>
                    <a:pt x="1130" y="201"/>
                  </a:lnTo>
                  <a:lnTo>
                    <a:pt x="1162" y="222"/>
                  </a:lnTo>
                  <a:lnTo>
                    <a:pt x="1191" y="241"/>
                  </a:lnTo>
                  <a:lnTo>
                    <a:pt x="1214" y="258"/>
                  </a:lnTo>
                  <a:lnTo>
                    <a:pt x="1226" y="265"/>
                  </a:lnTo>
                  <a:lnTo>
                    <a:pt x="1233" y="289"/>
                  </a:lnTo>
                  <a:lnTo>
                    <a:pt x="1237" y="335"/>
                  </a:lnTo>
                  <a:lnTo>
                    <a:pt x="1239" y="381"/>
                  </a:lnTo>
                  <a:lnTo>
                    <a:pt x="1243" y="413"/>
                  </a:lnTo>
                  <a:lnTo>
                    <a:pt x="1241" y="460"/>
                  </a:lnTo>
                  <a:lnTo>
                    <a:pt x="1228" y="539"/>
                  </a:lnTo>
                  <a:lnTo>
                    <a:pt x="1212" y="612"/>
                  </a:lnTo>
                  <a:lnTo>
                    <a:pt x="1205" y="644"/>
                  </a:lnTo>
                  <a:lnTo>
                    <a:pt x="88" y="939"/>
                  </a:lnTo>
                  <a:lnTo>
                    <a:pt x="0" y="618"/>
                  </a:lnTo>
                  <a:lnTo>
                    <a:pt x="9" y="231"/>
                  </a:lnTo>
                  <a:lnTo>
                    <a:pt x="342" y="0"/>
                  </a:lnTo>
                  <a:lnTo>
                    <a:pt x="1043" y="145"/>
                  </a:lnTo>
                  <a:close/>
                </a:path>
              </a:pathLst>
            </a:custGeom>
            <a:solidFill>
              <a:srgbClr val="FFC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7" name="Freeform 12"/>
            <p:cNvSpPr>
              <a:spLocks/>
            </p:cNvSpPr>
            <p:nvPr/>
          </p:nvSpPr>
          <p:spPr bwMode="auto">
            <a:xfrm>
              <a:off x="5072" y="1853"/>
              <a:ext cx="408" cy="707"/>
            </a:xfrm>
            <a:custGeom>
              <a:avLst/>
              <a:gdLst>
                <a:gd name="T0" fmla="*/ 0 w 817"/>
                <a:gd name="T1" fmla="*/ 0 h 1415"/>
                <a:gd name="T2" fmla="*/ 0 w 817"/>
                <a:gd name="T3" fmla="*/ 0 h 1415"/>
                <a:gd name="T4" fmla="*/ 0 w 817"/>
                <a:gd name="T5" fmla="*/ 0 h 1415"/>
                <a:gd name="T6" fmla="*/ 0 w 817"/>
                <a:gd name="T7" fmla="*/ 0 h 1415"/>
                <a:gd name="T8" fmla="*/ 0 w 817"/>
                <a:gd name="T9" fmla="*/ 0 h 1415"/>
                <a:gd name="T10" fmla="*/ 0 w 817"/>
                <a:gd name="T11" fmla="*/ 0 h 1415"/>
                <a:gd name="T12" fmla="*/ 0 w 817"/>
                <a:gd name="T13" fmla="*/ 0 h 1415"/>
                <a:gd name="T14" fmla="*/ 0 w 817"/>
                <a:gd name="T15" fmla="*/ 0 h 1415"/>
                <a:gd name="T16" fmla="*/ 0 w 817"/>
                <a:gd name="T17" fmla="*/ 0 h 1415"/>
                <a:gd name="T18" fmla="*/ 0 w 817"/>
                <a:gd name="T19" fmla="*/ 0 h 1415"/>
                <a:gd name="T20" fmla="*/ 0 w 817"/>
                <a:gd name="T21" fmla="*/ 0 h 1415"/>
                <a:gd name="T22" fmla="*/ 0 w 817"/>
                <a:gd name="T23" fmla="*/ 0 h 1415"/>
                <a:gd name="T24" fmla="*/ 0 w 817"/>
                <a:gd name="T25" fmla="*/ 0 h 1415"/>
                <a:gd name="T26" fmla="*/ 0 w 817"/>
                <a:gd name="T27" fmla="*/ 0 h 1415"/>
                <a:gd name="T28" fmla="*/ 0 w 817"/>
                <a:gd name="T29" fmla="*/ 0 h 1415"/>
                <a:gd name="T30" fmla="*/ 0 w 817"/>
                <a:gd name="T31" fmla="*/ 0 h 1415"/>
                <a:gd name="T32" fmla="*/ 0 w 817"/>
                <a:gd name="T33" fmla="*/ 0 h 1415"/>
                <a:gd name="T34" fmla="*/ 0 w 817"/>
                <a:gd name="T35" fmla="*/ 0 h 1415"/>
                <a:gd name="T36" fmla="*/ 0 w 817"/>
                <a:gd name="T37" fmla="*/ 0 h 1415"/>
                <a:gd name="T38" fmla="*/ 0 w 817"/>
                <a:gd name="T39" fmla="*/ 0 h 1415"/>
                <a:gd name="T40" fmla="*/ 0 w 817"/>
                <a:gd name="T41" fmla="*/ 0 h 1415"/>
                <a:gd name="T42" fmla="*/ 0 w 817"/>
                <a:gd name="T43" fmla="*/ 0 h 1415"/>
                <a:gd name="T44" fmla="*/ 0 w 817"/>
                <a:gd name="T45" fmla="*/ 0 h 1415"/>
                <a:gd name="T46" fmla="*/ 0 w 817"/>
                <a:gd name="T47" fmla="*/ 0 h 1415"/>
                <a:gd name="T48" fmla="*/ 0 w 817"/>
                <a:gd name="T49" fmla="*/ 0 h 1415"/>
                <a:gd name="T50" fmla="*/ 0 w 817"/>
                <a:gd name="T51" fmla="*/ 0 h 1415"/>
                <a:gd name="T52" fmla="*/ 0 w 817"/>
                <a:gd name="T53" fmla="*/ 0 h 1415"/>
                <a:gd name="T54" fmla="*/ 0 w 817"/>
                <a:gd name="T55" fmla="*/ 0 h 1415"/>
                <a:gd name="T56" fmla="*/ 0 w 817"/>
                <a:gd name="T57" fmla="*/ 0 h 1415"/>
                <a:gd name="T58" fmla="*/ 0 w 817"/>
                <a:gd name="T59" fmla="*/ 0 h 1415"/>
                <a:gd name="T60" fmla="*/ 0 w 817"/>
                <a:gd name="T61" fmla="*/ 0 h 1415"/>
                <a:gd name="T62" fmla="*/ 0 w 817"/>
                <a:gd name="T63" fmla="*/ 0 h 1415"/>
                <a:gd name="T64" fmla="*/ 0 w 817"/>
                <a:gd name="T65" fmla="*/ 0 h 1415"/>
                <a:gd name="T66" fmla="*/ 0 w 817"/>
                <a:gd name="T67" fmla="*/ 0 h 1415"/>
                <a:gd name="T68" fmla="*/ 0 w 817"/>
                <a:gd name="T69" fmla="*/ 0 h 1415"/>
                <a:gd name="T70" fmla="*/ 0 w 817"/>
                <a:gd name="T71" fmla="*/ 0 h 1415"/>
                <a:gd name="T72" fmla="*/ 0 w 817"/>
                <a:gd name="T73" fmla="*/ 0 h 1415"/>
                <a:gd name="T74" fmla="*/ 0 w 817"/>
                <a:gd name="T75" fmla="*/ 0 h 1415"/>
                <a:gd name="T76" fmla="*/ 0 w 817"/>
                <a:gd name="T77" fmla="*/ 0 h 1415"/>
                <a:gd name="T78" fmla="*/ 0 w 817"/>
                <a:gd name="T79" fmla="*/ 0 h 141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17"/>
                <a:gd name="T121" fmla="*/ 0 h 1415"/>
                <a:gd name="T122" fmla="*/ 817 w 817"/>
                <a:gd name="T123" fmla="*/ 1415 h 141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17" h="1415">
                  <a:moveTo>
                    <a:pt x="50" y="0"/>
                  </a:moveTo>
                  <a:lnTo>
                    <a:pt x="227" y="4"/>
                  </a:lnTo>
                  <a:lnTo>
                    <a:pt x="233" y="6"/>
                  </a:lnTo>
                  <a:lnTo>
                    <a:pt x="252" y="10"/>
                  </a:lnTo>
                  <a:lnTo>
                    <a:pt x="277" y="17"/>
                  </a:lnTo>
                  <a:lnTo>
                    <a:pt x="308" y="27"/>
                  </a:lnTo>
                  <a:lnTo>
                    <a:pt x="338" y="36"/>
                  </a:lnTo>
                  <a:lnTo>
                    <a:pt x="369" y="45"/>
                  </a:lnTo>
                  <a:lnTo>
                    <a:pt x="396" y="55"/>
                  </a:lnTo>
                  <a:lnTo>
                    <a:pt x="413" y="64"/>
                  </a:lnTo>
                  <a:lnTo>
                    <a:pt x="429" y="73"/>
                  </a:lnTo>
                  <a:lnTo>
                    <a:pt x="446" y="83"/>
                  </a:lnTo>
                  <a:lnTo>
                    <a:pt x="467" y="92"/>
                  </a:lnTo>
                  <a:lnTo>
                    <a:pt x="488" y="102"/>
                  </a:lnTo>
                  <a:lnTo>
                    <a:pt x="507" y="111"/>
                  </a:lnTo>
                  <a:lnTo>
                    <a:pt x="528" y="119"/>
                  </a:lnTo>
                  <a:lnTo>
                    <a:pt x="546" y="126"/>
                  </a:lnTo>
                  <a:lnTo>
                    <a:pt x="561" y="134"/>
                  </a:lnTo>
                  <a:lnTo>
                    <a:pt x="577" y="139"/>
                  </a:lnTo>
                  <a:lnTo>
                    <a:pt x="592" y="145"/>
                  </a:lnTo>
                  <a:lnTo>
                    <a:pt x="611" y="149"/>
                  </a:lnTo>
                  <a:lnTo>
                    <a:pt x="632" y="152"/>
                  </a:lnTo>
                  <a:lnTo>
                    <a:pt x="653" y="156"/>
                  </a:lnTo>
                  <a:lnTo>
                    <a:pt x="675" y="160"/>
                  </a:lnTo>
                  <a:lnTo>
                    <a:pt x="696" y="162"/>
                  </a:lnTo>
                  <a:lnTo>
                    <a:pt x="717" y="165"/>
                  </a:lnTo>
                  <a:lnTo>
                    <a:pt x="734" y="167"/>
                  </a:lnTo>
                  <a:lnTo>
                    <a:pt x="751" y="169"/>
                  </a:lnTo>
                  <a:lnTo>
                    <a:pt x="765" y="173"/>
                  </a:lnTo>
                  <a:lnTo>
                    <a:pt x="776" y="175"/>
                  </a:lnTo>
                  <a:lnTo>
                    <a:pt x="784" y="179"/>
                  </a:lnTo>
                  <a:lnTo>
                    <a:pt x="794" y="182"/>
                  </a:lnTo>
                  <a:lnTo>
                    <a:pt x="799" y="188"/>
                  </a:lnTo>
                  <a:lnTo>
                    <a:pt x="805" y="195"/>
                  </a:lnTo>
                  <a:lnTo>
                    <a:pt x="813" y="212"/>
                  </a:lnTo>
                  <a:lnTo>
                    <a:pt x="817" y="233"/>
                  </a:lnTo>
                  <a:lnTo>
                    <a:pt x="815" y="254"/>
                  </a:lnTo>
                  <a:lnTo>
                    <a:pt x="809" y="269"/>
                  </a:lnTo>
                  <a:lnTo>
                    <a:pt x="803" y="280"/>
                  </a:lnTo>
                  <a:lnTo>
                    <a:pt x="792" y="301"/>
                  </a:lnTo>
                  <a:lnTo>
                    <a:pt x="776" y="325"/>
                  </a:lnTo>
                  <a:lnTo>
                    <a:pt x="761" y="351"/>
                  </a:lnTo>
                  <a:lnTo>
                    <a:pt x="749" y="374"/>
                  </a:lnTo>
                  <a:lnTo>
                    <a:pt x="740" y="393"/>
                  </a:lnTo>
                  <a:lnTo>
                    <a:pt x="732" y="409"/>
                  </a:lnTo>
                  <a:lnTo>
                    <a:pt x="730" y="421"/>
                  </a:lnTo>
                  <a:lnTo>
                    <a:pt x="723" y="466"/>
                  </a:lnTo>
                  <a:lnTo>
                    <a:pt x="709" y="539"/>
                  </a:lnTo>
                  <a:lnTo>
                    <a:pt x="694" y="612"/>
                  </a:lnTo>
                  <a:lnTo>
                    <a:pt x="686" y="652"/>
                  </a:lnTo>
                  <a:lnTo>
                    <a:pt x="684" y="689"/>
                  </a:lnTo>
                  <a:lnTo>
                    <a:pt x="680" y="757"/>
                  </a:lnTo>
                  <a:lnTo>
                    <a:pt x="673" y="834"/>
                  </a:lnTo>
                  <a:lnTo>
                    <a:pt x="663" y="890"/>
                  </a:lnTo>
                  <a:lnTo>
                    <a:pt x="651" y="916"/>
                  </a:lnTo>
                  <a:lnTo>
                    <a:pt x="630" y="954"/>
                  </a:lnTo>
                  <a:lnTo>
                    <a:pt x="602" y="995"/>
                  </a:lnTo>
                  <a:lnTo>
                    <a:pt x="571" y="1040"/>
                  </a:lnTo>
                  <a:lnTo>
                    <a:pt x="542" y="1081"/>
                  </a:lnTo>
                  <a:lnTo>
                    <a:pt x="515" y="1117"/>
                  </a:lnTo>
                  <a:lnTo>
                    <a:pt x="498" y="1141"/>
                  </a:lnTo>
                  <a:lnTo>
                    <a:pt x="490" y="1151"/>
                  </a:lnTo>
                  <a:lnTo>
                    <a:pt x="480" y="1156"/>
                  </a:lnTo>
                  <a:lnTo>
                    <a:pt x="455" y="1171"/>
                  </a:lnTo>
                  <a:lnTo>
                    <a:pt x="419" y="1194"/>
                  </a:lnTo>
                  <a:lnTo>
                    <a:pt x="377" y="1220"/>
                  </a:lnTo>
                  <a:lnTo>
                    <a:pt x="334" y="1246"/>
                  </a:lnTo>
                  <a:lnTo>
                    <a:pt x="294" y="1273"/>
                  </a:lnTo>
                  <a:lnTo>
                    <a:pt x="265" y="1293"/>
                  </a:lnTo>
                  <a:lnTo>
                    <a:pt x="250" y="1307"/>
                  </a:lnTo>
                  <a:lnTo>
                    <a:pt x="240" y="1318"/>
                  </a:lnTo>
                  <a:lnTo>
                    <a:pt x="225" y="1333"/>
                  </a:lnTo>
                  <a:lnTo>
                    <a:pt x="208" y="1350"/>
                  </a:lnTo>
                  <a:lnTo>
                    <a:pt x="190" y="1368"/>
                  </a:lnTo>
                  <a:lnTo>
                    <a:pt x="171" y="1387"/>
                  </a:lnTo>
                  <a:lnTo>
                    <a:pt x="156" y="1400"/>
                  </a:lnTo>
                  <a:lnTo>
                    <a:pt x="146" y="1412"/>
                  </a:lnTo>
                  <a:lnTo>
                    <a:pt x="142" y="1415"/>
                  </a:lnTo>
                  <a:lnTo>
                    <a:pt x="33" y="1267"/>
                  </a:lnTo>
                  <a:lnTo>
                    <a:pt x="0" y="122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4D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8" name="Freeform 13"/>
            <p:cNvSpPr>
              <a:spLocks/>
            </p:cNvSpPr>
            <p:nvPr/>
          </p:nvSpPr>
          <p:spPr bwMode="auto">
            <a:xfrm>
              <a:off x="4522" y="1790"/>
              <a:ext cx="875" cy="726"/>
            </a:xfrm>
            <a:custGeom>
              <a:avLst/>
              <a:gdLst>
                <a:gd name="T0" fmla="*/ 0 w 1751"/>
                <a:gd name="T1" fmla="*/ 1 h 1452"/>
                <a:gd name="T2" fmla="*/ 0 w 1751"/>
                <a:gd name="T3" fmla="*/ 1 h 1452"/>
                <a:gd name="T4" fmla="*/ 0 w 1751"/>
                <a:gd name="T5" fmla="*/ 1 h 1452"/>
                <a:gd name="T6" fmla="*/ 0 w 1751"/>
                <a:gd name="T7" fmla="*/ 1 h 1452"/>
                <a:gd name="T8" fmla="*/ 0 w 1751"/>
                <a:gd name="T9" fmla="*/ 1 h 1452"/>
                <a:gd name="T10" fmla="*/ 0 w 1751"/>
                <a:gd name="T11" fmla="*/ 1 h 1452"/>
                <a:gd name="T12" fmla="*/ 0 w 1751"/>
                <a:gd name="T13" fmla="*/ 1 h 1452"/>
                <a:gd name="T14" fmla="*/ 0 w 1751"/>
                <a:gd name="T15" fmla="*/ 1 h 1452"/>
                <a:gd name="T16" fmla="*/ 0 w 1751"/>
                <a:gd name="T17" fmla="*/ 1 h 1452"/>
                <a:gd name="T18" fmla="*/ 0 w 1751"/>
                <a:gd name="T19" fmla="*/ 1 h 1452"/>
                <a:gd name="T20" fmla="*/ 0 w 1751"/>
                <a:gd name="T21" fmla="*/ 1 h 1452"/>
                <a:gd name="T22" fmla="*/ 0 w 1751"/>
                <a:gd name="T23" fmla="*/ 1 h 1452"/>
                <a:gd name="T24" fmla="*/ 0 w 1751"/>
                <a:gd name="T25" fmla="*/ 1 h 1452"/>
                <a:gd name="T26" fmla="*/ 0 w 1751"/>
                <a:gd name="T27" fmla="*/ 1 h 1452"/>
                <a:gd name="T28" fmla="*/ 0 w 1751"/>
                <a:gd name="T29" fmla="*/ 1 h 1452"/>
                <a:gd name="T30" fmla="*/ 0 w 1751"/>
                <a:gd name="T31" fmla="*/ 1 h 1452"/>
                <a:gd name="T32" fmla="*/ 0 w 1751"/>
                <a:gd name="T33" fmla="*/ 1 h 1452"/>
                <a:gd name="T34" fmla="*/ 0 w 1751"/>
                <a:gd name="T35" fmla="*/ 1 h 1452"/>
                <a:gd name="T36" fmla="*/ 0 w 1751"/>
                <a:gd name="T37" fmla="*/ 1 h 1452"/>
                <a:gd name="T38" fmla="*/ 0 w 1751"/>
                <a:gd name="T39" fmla="*/ 1 h 1452"/>
                <a:gd name="T40" fmla="*/ 0 w 1751"/>
                <a:gd name="T41" fmla="*/ 1 h 1452"/>
                <a:gd name="T42" fmla="*/ 0 w 1751"/>
                <a:gd name="T43" fmla="*/ 1 h 1452"/>
                <a:gd name="T44" fmla="*/ 0 w 1751"/>
                <a:gd name="T45" fmla="*/ 1 h 1452"/>
                <a:gd name="T46" fmla="*/ 0 w 1751"/>
                <a:gd name="T47" fmla="*/ 1 h 1452"/>
                <a:gd name="T48" fmla="*/ 0 w 1751"/>
                <a:gd name="T49" fmla="*/ 1 h 1452"/>
                <a:gd name="T50" fmla="*/ 0 w 1751"/>
                <a:gd name="T51" fmla="*/ 1 h 1452"/>
                <a:gd name="T52" fmla="*/ 0 w 1751"/>
                <a:gd name="T53" fmla="*/ 1 h 1452"/>
                <a:gd name="T54" fmla="*/ 0 w 1751"/>
                <a:gd name="T55" fmla="*/ 1 h 1452"/>
                <a:gd name="T56" fmla="*/ 0 w 1751"/>
                <a:gd name="T57" fmla="*/ 1 h 1452"/>
                <a:gd name="T58" fmla="*/ 0 w 1751"/>
                <a:gd name="T59" fmla="*/ 1 h 1452"/>
                <a:gd name="T60" fmla="*/ 0 w 1751"/>
                <a:gd name="T61" fmla="*/ 1 h 1452"/>
                <a:gd name="T62" fmla="*/ 0 w 1751"/>
                <a:gd name="T63" fmla="*/ 1 h 1452"/>
                <a:gd name="T64" fmla="*/ 0 w 1751"/>
                <a:gd name="T65" fmla="*/ 1 h 1452"/>
                <a:gd name="T66" fmla="*/ 0 w 1751"/>
                <a:gd name="T67" fmla="*/ 1 h 1452"/>
                <a:gd name="T68" fmla="*/ 0 w 1751"/>
                <a:gd name="T69" fmla="*/ 1 h 1452"/>
                <a:gd name="T70" fmla="*/ 0 w 1751"/>
                <a:gd name="T71" fmla="*/ 1 h 1452"/>
                <a:gd name="T72" fmla="*/ 0 w 1751"/>
                <a:gd name="T73" fmla="*/ 1 h 1452"/>
                <a:gd name="T74" fmla="*/ 0 w 1751"/>
                <a:gd name="T75" fmla="*/ 1 h 1452"/>
                <a:gd name="T76" fmla="*/ 0 w 1751"/>
                <a:gd name="T77" fmla="*/ 1 h 1452"/>
                <a:gd name="T78" fmla="*/ 0 w 1751"/>
                <a:gd name="T79" fmla="*/ 0 h 1452"/>
                <a:gd name="T80" fmla="*/ 0 w 1751"/>
                <a:gd name="T81" fmla="*/ 1 h 1452"/>
                <a:gd name="T82" fmla="*/ 0 w 1751"/>
                <a:gd name="T83" fmla="*/ 1 h 1452"/>
                <a:gd name="T84" fmla="*/ 0 w 1751"/>
                <a:gd name="T85" fmla="*/ 1 h 1452"/>
                <a:gd name="T86" fmla="*/ 0 w 1751"/>
                <a:gd name="T87" fmla="*/ 1 h 1452"/>
                <a:gd name="T88" fmla="*/ 0 w 1751"/>
                <a:gd name="T89" fmla="*/ 1 h 1452"/>
                <a:gd name="T90" fmla="*/ 0 w 1751"/>
                <a:gd name="T91" fmla="*/ 1 h 1452"/>
                <a:gd name="T92" fmla="*/ 0 w 1751"/>
                <a:gd name="T93" fmla="*/ 1 h 1452"/>
                <a:gd name="T94" fmla="*/ 0 w 1751"/>
                <a:gd name="T95" fmla="*/ 1 h 1452"/>
                <a:gd name="T96" fmla="*/ 0 w 1751"/>
                <a:gd name="T97" fmla="*/ 1 h 1452"/>
                <a:gd name="T98" fmla="*/ 0 w 1751"/>
                <a:gd name="T99" fmla="*/ 1 h 1452"/>
                <a:gd name="T100" fmla="*/ 0 w 1751"/>
                <a:gd name="T101" fmla="*/ 1 h 1452"/>
                <a:gd name="T102" fmla="*/ 0 w 1751"/>
                <a:gd name="T103" fmla="*/ 1 h 1452"/>
                <a:gd name="T104" fmla="*/ 0 w 1751"/>
                <a:gd name="T105" fmla="*/ 1 h 1452"/>
                <a:gd name="T106" fmla="*/ 0 w 1751"/>
                <a:gd name="T107" fmla="*/ 1 h 1452"/>
                <a:gd name="T108" fmla="*/ 0 w 1751"/>
                <a:gd name="T109" fmla="*/ 1 h 1452"/>
                <a:gd name="T110" fmla="*/ 0 w 1751"/>
                <a:gd name="T111" fmla="*/ 1 h 1452"/>
                <a:gd name="T112" fmla="*/ 0 w 1751"/>
                <a:gd name="T113" fmla="*/ 1 h 1452"/>
                <a:gd name="T114" fmla="*/ 0 w 1751"/>
                <a:gd name="T115" fmla="*/ 1 h 1452"/>
                <a:gd name="T116" fmla="*/ 0 w 1751"/>
                <a:gd name="T117" fmla="*/ 1 h 1452"/>
                <a:gd name="T118" fmla="*/ 0 w 1751"/>
                <a:gd name="T119" fmla="*/ 1 h 14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751"/>
                <a:gd name="T181" fmla="*/ 0 h 1452"/>
                <a:gd name="T182" fmla="*/ 1751 w 1751"/>
                <a:gd name="T183" fmla="*/ 1452 h 14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751" h="1452">
                  <a:moveTo>
                    <a:pt x="1751" y="525"/>
                  </a:moveTo>
                  <a:lnTo>
                    <a:pt x="1662" y="594"/>
                  </a:lnTo>
                  <a:lnTo>
                    <a:pt x="1656" y="619"/>
                  </a:lnTo>
                  <a:lnTo>
                    <a:pt x="1641" y="677"/>
                  </a:lnTo>
                  <a:lnTo>
                    <a:pt x="1626" y="737"/>
                  </a:lnTo>
                  <a:lnTo>
                    <a:pt x="1618" y="771"/>
                  </a:lnTo>
                  <a:lnTo>
                    <a:pt x="1612" y="786"/>
                  </a:lnTo>
                  <a:lnTo>
                    <a:pt x="1597" y="816"/>
                  </a:lnTo>
                  <a:lnTo>
                    <a:pt x="1580" y="853"/>
                  </a:lnTo>
                  <a:lnTo>
                    <a:pt x="1558" y="895"/>
                  </a:lnTo>
                  <a:lnTo>
                    <a:pt x="1537" y="936"/>
                  </a:lnTo>
                  <a:lnTo>
                    <a:pt x="1520" y="972"/>
                  </a:lnTo>
                  <a:lnTo>
                    <a:pt x="1507" y="996"/>
                  </a:lnTo>
                  <a:lnTo>
                    <a:pt x="1503" y="1006"/>
                  </a:lnTo>
                  <a:lnTo>
                    <a:pt x="1497" y="1013"/>
                  </a:lnTo>
                  <a:lnTo>
                    <a:pt x="1478" y="1030"/>
                  </a:lnTo>
                  <a:lnTo>
                    <a:pt x="1453" y="1056"/>
                  </a:lnTo>
                  <a:lnTo>
                    <a:pt x="1422" y="1086"/>
                  </a:lnTo>
                  <a:lnTo>
                    <a:pt x="1391" y="1118"/>
                  </a:lnTo>
                  <a:lnTo>
                    <a:pt x="1362" y="1148"/>
                  </a:lnTo>
                  <a:lnTo>
                    <a:pt x="1341" y="1173"/>
                  </a:lnTo>
                  <a:lnTo>
                    <a:pt x="1328" y="1188"/>
                  </a:lnTo>
                  <a:lnTo>
                    <a:pt x="1316" y="1201"/>
                  </a:lnTo>
                  <a:lnTo>
                    <a:pt x="1297" y="1219"/>
                  </a:lnTo>
                  <a:lnTo>
                    <a:pt x="1272" y="1240"/>
                  </a:lnTo>
                  <a:lnTo>
                    <a:pt x="1247" y="1263"/>
                  </a:lnTo>
                  <a:lnTo>
                    <a:pt x="1220" y="1285"/>
                  </a:lnTo>
                  <a:lnTo>
                    <a:pt x="1199" y="1302"/>
                  </a:lnTo>
                  <a:lnTo>
                    <a:pt x="1184" y="1315"/>
                  </a:lnTo>
                  <a:lnTo>
                    <a:pt x="1178" y="1319"/>
                  </a:lnTo>
                  <a:lnTo>
                    <a:pt x="1049" y="1375"/>
                  </a:lnTo>
                  <a:lnTo>
                    <a:pt x="982" y="1452"/>
                  </a:lnTo>
                  <a:lnTo>
                    <a:pt x="920" y="1375"/>
                  </a:lnTo>
                  <a:lnTo>
                    <a:pt x="888" y="1306"/>
                  </a:lnTo>
                  <a:lnTo>
                    <a:pt x="878" y="1300"/>
                  </a:lnTo>
                  <a:lnTo>
                    <a:pt x="851" y="1281"/>
                  </a:lnTo>
                  <a:lnTo>
                    <a:pt x="807" y="1253"/>
                  </a:lnTo>
                  <a:lnTo>
                    <a:pt x="753" y="1218"/>
                  </a:lnTo>
                  <a:lnTo>
                    <a:pt x="688" y="1174"/>
                  </a:lnTo>
                  <a:lnTo>
                    <a:pt x="615" y="1128"/>
                  </a:lnTo>
                  <a:lnTo>
                    <a:pt x="536" y="1077"/>
                  </a:lnTo>
                  <a:lnTo>
                    <a:pt x="456" y="1024"/>
                  </a:lnTo>
                  <a:lnTo>
                    <a:pt x="375" y="972"/>
                  </a:lnTo>
                  <a:lnTo>
                    <a:pt x="296" y="919"/>
                  </a:lnTo>
                  <a:lnTo>
                    <a:pt x="223" y="870"/>
                  </a:lnTo>
                  <a:lnTo>
                    <a:pt x="158" y="827"/>
                  </a:lnTo>
                  <a:lnTo>
                    <a:pt x="104" y="790"/>
                  </a:lnTo>
                  <a:lnTo>
                    <a:pt x="60" y="762"/>
                  </a:lnTo>
                  <a:lnTo>
                    <a:pt x="33" y="741"/>
                  </a:lnTo>
                  <a:lnTo>
                    <a:pt x="23" y="733"/>
                  </a:lnTo>
                  <a:lnTo>
                    <a:pt x="19" y="705"/>
                  </a:lnTo>
                  <a:lnTo>
                    <a:pt x="12" y="658"/>
                  </a:lnTo>
                  <a:lnTo>
                    <a:pt x="4" y="615"/>
                  </a:lnTo>
                  <a:lnTo>
                    <a:pt x="0" y="594"/>
                  </a:lnTo>
                  <a:lnTo>
                    <a:pt x="71" y="403"/>
                  </a:lnTo>
                  <a:lnTo>
                    <a:pt x="77" y="397"/>
                  </a:lnTo>
                  <a:lnTo>
                    <a:pt x="92" y="384"/>
                  </a:lnTo>
                  <a:lnTo>
                    <a:pt x="114" y="364"/>
                  </a:lnTo>
                  <a:lnTo>
                    <a:pt x="138" y="339"/>
                  </a:lnTo>
                  <a:lnTo>
                    <a:pt x="165" y="317"/>
                  </a:lnTo>
                  <a:lnTo>
                    <a:pt x="190" y="296"/>
                  </a:lnTo>
                  <a:lnTo>
                    <a:pt x="210" y="283"/>
                  </a:lnTo>
                  <a:lnTo>
                    <a:pt x="223" y="277"/>
                  </a:lnTo>
                  <a:lnTo>
                    <a:pt x="235" y="277"/>
                  </a:lnTo>
                  <a:lnTo>
                    <a:pt x="250" y="275"/>
                  </a:lnTo>
                  <a:lnTo>
                    <a:pt x="269" y="274"/>
                  </a:lnTo>
                  <a:lnTo>
                    <a:pt x="290" y="270"/>
                  </a:lnTo>
                  <a:lnTo>
                    <a:pt x="311" y="266"/>
                  </a:lnTo>
                  <a:lnTo>
                    <a:pt x="329" y="260"/>
                  </a:lnTo>
                  <a:lnTo>
                    <a:pt x="344" y="255"/>
                  </a:lnTo>
                  <a:lnTo>
                    <a:pt x="352" y="247"/>
                  </a:lnTo>
                  <a:lnTo>
                    <a:pt x="358" y="230"/>
                  </a:lnTo>
                  <a:lnTo>
                    <a:pt x="367" y="200"/>
                  </a:lnTo>
                  <a:lnTo>
                    <a:pt x="377" y="161"/>
                  </a:lnTo>
                  <a:lnTo>
                    <a:pt x="386" y="118"/>
                  </a:lnTo>
                  <a:lnTo>
                    <a:pt x="394" y="76"/>
                  </a:lnTo>
                  <a:lnTo>
                    <a:pt x="402" y="41"/>
                  </a:lnTo>
                  <a:lnTo>
                    <a:pt x="407" y="16"/>
                  </a:lnTo>
                  <a:lnTo>
                    <a:pt x="409" y="7"/>
                  </a:lnTo>
                  <a:lnTo>
                    <a:pt x="494" y="0"/>
                  </a:lnTo>
                  <a:lnTo>
                    <a:pt x="613" y="46"/>
                  </a:lnTo>
                  <a:lnTo>
                    <a:pt x="625" y="46"/>
                  </a:lnTo>
                  <a:lnTo>
                    <a:pt x="651" y="45"/>
                  </a:lnTo>
                  <a:lnTo>
                    <a:pt x="694" y="45"/>
                  </a:lnTo>
                  <a:lnTo>
                    <a:pt x="740" y="43"/>
                  </a:lnTo>
                  <a:lnTo>
                    <a:pt x="788" y="43"/>
                  </a:lnTo>
                  <a:lnTo>
                    <a:pt x="830" y="41"/>
                  </a:lnTo>
                  <a:lnTo>
                    <a:pt x="863" y="43"/>
                  </a:lnTo>
                  <a:lnTo>
                    <a:pt x="880" y="43"/>
                  </a:lnTo>
                  <a:lnTo>
                    <a:pt x="894" y="46"/>
                  </a:lnTo>
                  <a:lnTo>
                    <a:pt x="920" y="56"/>
                  </a:lnTo>
                  <a:lnTo>
                    <a:pt x="953" y="67"/>
                  </a:lnTo>
                  <a:lnTo>
                    <a:pt x="992" y="78"/>
                  </a:lnTo>
                  <a:lnTo>
                    <a:pt x="1032" y="92"/>
                  </a:lnTo>
                  <a:lnTo>
                    <a:pt x="1067" y="103"/>
                  </a:lnTo>
                  <a:lnTo>
                    <a:pt x="1097" y="112"/>
                  </a:lnTo>
                  <a:lnTo>
                    <a:pt x="1115" y="116"/>
                  </a:lnTo>
                  <a:lnTo>
                    <a:pt x="1134" y="123"/>
                  </a:lnTo>
                  <a:lnTo>
                    <a:pt x="1166" y="138"/>
                  </a:lnTo>
                  <a:lnTo>
                    <a:pt x="1207" y="159"/>
                  </a:lnTo>
                  <a:lnTo>
                    <a:pt x="1253" y="183"/>
                  </a:lnTo>
                  <a:lnTo>
                    <a:pt x="1295" y="210"/>
                  </a:lnTo>
                  <a:lnTo>
                    <a:pt x="1334" y="232"/>
                  </a:lnTo>
                  <a:lnTo>
                    <a:pt x="1362" y="249"/>
                  </a:lnTo>
                  <a:lnTo>
                    <a:pt x="1378" y="259"/>
                  </a:lnTo>
                  <a:lnTo>
                    <a:pt x="1389" y="268"/>
                  </a:lnTo>
                  <a:lnTo>
                    <a:pt x="1412" y="285"/>
                  </a:lnTo>
                  <a:lnTo>
                    <a:pt x="1441" y="307"/>
                  </a:lnTo>
                  <a:lnTo>
                    <a:pt x="1476" y="332"/>
                  </a:lnTo>
                  <a:lnTo>
                    <a:pt x="1508" y="356"/>
                  </a:lnTo>
                  <a:lnTo>
                    <a:pt x="1541" y="379"/>
                  </a:lnTo>
                  <a:lnTo>
                    <a:pt x="1568" y="396"/>
                  </a:lnTo>
                  <a:lnTo>
                    <a:pt x="1585" y="407"/>
                  </a:lnTo>
                  <a:lnTo>
                    <a:pt x="1603" y="416"/>
                  </a:lnTo>
                  <a:lnTo>
                    <a:pt x="1626" y="433"/>
                  </a:lnTo>
                  <a:lnTo>
                    <a:pt x="1654" y="452"/>
                  </a:lnTo>
                  <a:lnTo>
                    <a:pt x="1681" y="473"/>
                  </a:lnTo>
                  <a:lnTo>
                    <a:pt x="1708" y="491"/>
                  </a:lnTo>
                  <a:lnTo>
                    <a:pt x="1729" y="508"/>
                  </a:lnTo>
                  <a:lnTo>
                    <a:pt x="1745" y="521"/>
                  </a:lnTo>
                  <a:lnTo>
                    <a:pt x="1751" y="525"/>
                  </a:lnTo>
                  <a:close/>
                </a:path>
              </a:pathLst>
            </a:custGeom>
            <a:solidFill>
              <a:srgbClr val="FFB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39" name="Freeform 14"/>
            <p:cNvSpPr>
              <a:spLocks/>
            </p:cNvSpPr>
            <p:nvPr/>
          </p:nvSpPr>
          <p:spPr bwMode="auto">
            <a:xfrm>
              <a:off x="4171" y="2130"/>
              <a:ext cx="784" cy="541"/>
            </a:xfrm>
            <a:custGeom>
              <a:avLst/>
              <a:gdLst>
                <a:gd name="T0" fmla="*/ 1 w 1568"/>
                <a:gd name="T1" fmla="*/ 1 h 1081"/>
                <a:gd name="T2" fmla="*/ 1 w 1568"/>
                <a:gd name="T3" fmla="*/ 1 h 1081"/>
                <a:gd name="T4" fmla="*/ 1 w 1568"/>
                <a:gd name="T5" fmla="*/ 1 h 1081"/>
                <a:gd name="T6" fmla="*/ 1 w 1568"/>
                <a:gd name="T7" fmla="*/ 1 h 1081"/>
                <a:gd name="T8" fmla="*/ 1 w 1568"/>
                <a:gd name="T9" fmla="*/ 0 h 1081"/>
                <a:gd name="T10" fmla="*/ 1 w 1568"/>
                <a:gd name="T11" fmla="*/ 1 h 1081"/>
                <a:gd name="T12" fmla="*/ 1 w 1568"/>
                <a:gd name="T13" fmla="*/ 1 h 1081"/>
                <a:gd name="T14" fmla="*/ 1 w 1568"/>
                <a:gd name="T15" fmla="*/ 1 h 1081"/>
                <a:gd name="T16" fmla="*/ 1 w 1568"/>
                <a:gd name="T17" fmla="*/ 1 h 1081"/>
                <a:gd name="T18" fmla="*/ 1 w 1568"/>
                <a:gd name="T19" fmla="*/ 1 h 1081"/>
                <a:gd name="T20" fmla="*/ 1 w 1568"/>
                <a:gd name="T21" fmla="*/ 1 h 1081"/>
                <a:gd name="T22" fmla="*/ 1 w 1568"/>
                <a:gd name="T23" fmla="*/ 1 h 1081"/>
                <a:gd name="T24" fmla="*/ 1 w 1568"/>
                <a:gd name="T25" fmla="*/ 1 h 1081"/>
                <a:gd name="T26" fmla="*/ 1 w 1568"/>
                <a:gd name="T27" fmla="*/ 1 h 1081"/>
                <a:gd name="T28" fmla="*/ 1 w 1568"/>
                <a:gd name="T29" fmla="*/ 1 h 1081"/>
                <a:gd name="T30" fmla="*/ 1 w 1568"/>
                <a:gd name="T31" fmla="*/ 1 h 1081"/>
                <a:gd name="T32" fmla="*/ 1 w 1568"/>
                <a:gd name="T33" fmla="*/ 1 h 1081"/>
                <a:gd name="T34" fmla="*/ 1 w 1568"/>
                <a:gd name="T35" fmla="*/ 1 h 1081"/>
                <a:gd name="T36" fmla="*/ 1 w 1568"/>
                <a:gd name="T37" fmla="*/ 1 h 1081"/>
                <a:gd name="T38" fmla="*/ 1 w 1568"/>
                <a:gd name="T39" fmla="*/ 1 h 1081"/>
                <a:gd name="T40" fmla="*/ 0 w 1568"/>
                <a:gd name="T41" fmla="*/ 1 h 1081"/>
                <a:gd name="T42" fmla="*/ 1 w 1568"/>
                <a:gd name="T43" fmla="*/ 1 h 1081"/>
                <a:gd name="T44" fmla="*/ 1 w 1568"/>
                <a:gd name="T45" fmla="*/ 1 h 1081"/>
                <a:gd name="T46" fmla="*/ 1 w 1568"/>
                <a:gd name="T47" fmla="*/ 1 h 1081"/>
                <a:gd name="T48" fmla="*/ 1 w 1568"/>
                <a:gd name="T49" fmla="*/ 1 h 1081"/>
                <a:gd name="T50" fmla="*/ 1 w 1568"/>
                <a:gd name="T51" fmla="*/ 1 h 1081"/>
                <a:gd name="T52" fmla="*/ 1 w 1568"/>
                <a:gd name="T53" fmla="*/ 1 h 1081"/>
                <a:gd name="T54" fmla="*/ 1 w 1568"/>
                <a:gd name="T55" fmla="*/ 1 h 1081"/>
                <a:gd name="T56" fmla="*/ 1 w 1568"/>
                <a:gd name="T57" fmla="*/ 1 h 1081"/>
                <a:gd name="T58" fmla="*/ 1 w 1568"/>
                <a:gd name="T59" fmla="*/ 1 h 1081"/>
                <a:gd name="T60" fmla="*/ 1 w 1568"/>
                <a:gd name="T61" fmla="*/ 1 h 1081"/>
                <a:gd name="T62" fmla="*/ 1 w 1568"/>
                <a:gd name="T63" fmla="*/ 1 h 1081"/>
                <a:gd name="T64" fmla="*/ 1 w 1568"/>
                <a:gd name="T65" fmla="*/ 1 h 1081"/>
                <a:gd name="T66" fmla="*/ 1 w 1568"/>
                <a:gd name="T67" fmla="*/ 1 h 1081"/>
                <a:gd name="T68" fmla="*/ 1 w 1568"/>
                <a:gd name="T69" fmla="*/ 1 h 1081"/>
                <a:gd name="T70" fmla="*/ 1 w 1568"/>
                <a:gd name="T71" fmla="*/ 1 h 1081"/>
                <a:gd name="T72" fmla="*/ 1 w 1568"/>
                <a:gd name="T73" fmla="*/ 1 h 1081"/>
                <a:gd name="T74" fmla="*/ 1 w 1568"/>
                <a:gd name="T75" fmla="*/ 1 h 1081"/>
                <a:gd name="T76" fmla="*/ 1 w 1568"/>
                <a:gd name="T77" fmla="*/ 1 h 1081"/>
                <a:gd name="T78" fmla="*/ 1 w 1568"/>
                <a:gd name="T79" fmla="*/ 1 h 1081"/>
                <a:gd name="T80" fmla="*/ 1 w 1568"/>
                <a:gd name="T81" fmla="*/ 1 h 1081"/>
                <a:gd name="T82" fmla="*/ 1 w 1568"/>
                <a:gd name="T83" fmla="*/ 1 h 10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8"/>
                <a:gd name="T127" fmla="*/ 0 h 1081"/>
                <a:gd name="T128" fmla="*/ 1568 w 1568"/>
                <a:gd name="T129" fmla="*/ 1081 h 10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8" h="1081">
                  <a:moveTo>
                    <a:pt x="905" y="112"/>
                  </a:moveTo>
                  <a:lnTo>
                    <a:pt x="820" y="39"/>
                  </a:lnTo>
                  <a:lnTo>
                    <a:pt x="815" y="37"/>
                  </a:lnTo>
                  <a:lnTo>
                    <a:pt x="797" y="32"/>
                  </a:lnTo>
                  <a:lnTo>
                    <a:pt x="772" y="26"/>
                  </a:lnTo>
                  <a:lnTo>
                    <a:pt x="745" y="17"/>
                  </a:lnTo>
                  <a:lnTo>
                    <a:pt x="717" y="9"/>
                  </a:lnTo>
                  <a:lnTo>
                    <a:pt x="690" y="4"/>
                  </a:lnTo>
                  <a:lnTo>
                    <a:pt x="668" y="0"/>
                  </a:lnTo>
                  <a:lnTo>
                    <a:pt x="657" y="0"/>
                  </a:lnTo>
                  <a:lnTo>
                    <a:pt x="645" y="2"/>
                  </a:lnTo>
                  <a:lnTo>
                    <a:pt x="626" y="5"/>
                  </a:lnTo>
                  <a:lnTo>
                    <a:pt x="601" y="9"/>
                  </a:lnTo>
                  <a:lnTo>
                    <a:pt x="572" y="15"/>
                  </a:lnTo>
                  <a:lnTo>
                    <a:pt x="546" y="20"/>
                  </a:lnTo>
                  <a:lnTo>
                    <a:pt x="521" y="24"/>
                  </a:lnTo>
                  <a:lnTo>
                    <a:pt x="501" y="28"/>
                  </a:lnTo>
                  <a:lnTo>
                    <a:pt x="492" y="30"/>
                  </a:lnTo>
                  <a:lnTo>
                    <a:pt x="482" y="32"/>
                  </a:lnTo>
                  <a:lnTo>
                    <a:pt x="465" y="34"/>
                  </a:lnTo>
                  <a:lnTo>
                    <a:pt x="442" y="35"/>
                  </a:lnTo>
                  <a:lnTo>
                    <a:pt x="417" y="37"/>
                  </a:lnTo>
                  <a:lnTo>
                    <a:pt x="392" y="41"/>
                  </a:lnTo>
                  <a:lnTo>
                    <a:pt x="369" y="43"/>
                  </a:lnTo>
                  <a:lnTo>
                    <a:pt x="351" y="45"/>
                  </a:lnTo>
                  <a:lnTo>
                    <a:pt x="342" y="47"/>
                  </a:lnTo>
                  <a:lnTo>
                    <a:pt x="330" y="49"/>
                  </a:lnTo>
                  <a:lnTo>
                    <a:pt x="309" y="52"/>
                  </a:lnTo>
                  <a:lnTo>
                    <a:pt x="278" y="54"/>
                  </a:lnTo>
                  <a:lnTo>
                    <a:pt x="246" y="58"/>
                  </a:lnTo>
                  <a:lnTo>
                    <a:pt x="213" y="62"/>
                  </a:lnTo>
                  <a:lnTo>
                    <a:pt x="182" y="64"/>
                  </a:lnTo>
                  <a:lnTo>
                    <a:pt x="157" y="67"/>
                  </a:lnTo>
                  <a:lnTo>
                    <a:pt x="142" y="69"/>
                  </a:lnTo>
                  <a:lnTo>
                    <a:pt x="129" y="73"/>
                  </a:lnTo>
                  <a:lnTo>
                    <a:pt x="109" y="79"/>
                  </a:lnTo>
                  <a:lnTo>
                    <a:pt x="84" y="86"/>
                  </a:lnTo>
                  <a:lnTo>
                    <a:pt x="61" y="94"/>
                  </a:lnTo>
                  <a:lnTo>
                    <a:pt x="38" y="103"/>
                  </a:lnTo>
                  <a:lnTo>
                    <a:pt x="19" y="109"/>
                  </a:lnTo>
                  <a:lnTo>
                    <a:pt x="6" y="114"/>
                  </a:lnTo>
                  <a:lnTo>
                    <a:pt x="0" y="116"/>
                  </a:lnTo>
                  <a:lnTo>
                    <a:pt x="663" y="529"/>
                  </a:lnTo>
                  <a:lnTo>
                    <a:pt x="1060" y="854"/>
                  </a:lnTo>
                  <a:lnTo>
                    <a:pt x="1172" y="1011"/>
                  </a:lnTo>
                  <a:lnTo>
                    <a:pt x="1203" y="1081"/>
                  </a:lnTo>
                  <a:lnTo>
                    <a:pt x="1274" y="1006"/>
                  </a:lnTo>
                  <a:lnTo>
                    <a:pt x="1278" y="1000"/>
                  </a:lnTo>
                  <a:lnTo>
                    <a:pt x="1287" y="983"/>
                  </a:lnTo>
                  <a:lnTo>
                    <a:pt x="1301" y="959"/>
                  </a:lnTo>
                  <a:lnTo>
                    <a:pt x="1318" y="931"/>
                  </a:lnTo>
                  <a:lnTo>
                    <a:pt x="1335" y="903"/>
                  </a:lnTo>
                  <a:lnTo>
                    <a:pt x="1351" y="878"/>
                  </a:lnTo>
                  <a:lnTo>
                    <a:pt x="1364" y="859"/>
                  </a:lnTo>
                  <a:lnTo>
                    <a:pt x="1372" y="850"/>
                  </a:lnTo>
                  <a:lnTo>
                    <a:pt x="1381" y="843"/>
                  </a:lnTo>
                  <a:lnTo>
                    <a:pt x="1399" y="829"/>
                  </a:lnTo>
                  <a:lnTo>
                    <a:pt x="1422" y="812"/>
                  </a:lnTo>
                  <a:lnTo>
                    <a:pt x="1447" y="792"/>
                  </a:lnTo>
                  <a:lnTo>
                    <a:pt x="1472" y="771"/>
                  </a:lnTo>
                  <a:lnTo>
                    <a:pt x="1493" y="752"/>
                  </a:lnTo>
                  <a:lnTo>
                    <a:pt x="1510" y="736"/>
                  </a:lnTo>
                  <a:lnTo>
                    <a:pt x="1518" y="724"/>
                  </a:lnTo>
                  <a:lnTo>
                    <a:pt x="1529" y="700"/>
                  </a:lnTo>
                  <a:lnTo>
                    <a:pt x="1547" y="666"/>
                  </a:lnTo>
                  <a:lnTo>
                    <a:pt x="1562" y="632"/>
                  </a:lnTo>
                  <a:lnTo>
                    <a:pt x="1568" y="608"/>
                  </a:lnTo>
                  <a:lnTo>
                    <a:pt x="1562" y="582"/>
                  </a:lnTo>
                  <a:lnTo>
                    <a:pt x="1550" y="542"/>
                  </a:lnTo>
                  <a:lnTo>
                    <a:pt x="1533" y="501"/>
                  </a:lnTo>
                  <a:lnTo>
                    <a:pt x="1518" y="473"/>
                  </a:lnTo>
                  <a:lnTo>
                    <a:pt x="1510" y="463"/>
                  </a:lnTo>
                  <a:lnTo>
                    <a:pt x="1497" y="452"/>
                  </a:lnTo>
                  <a:lnTo>
                    <a:pt x="1483" y="441"/>
                  </a:lnTo>
                  <a:lnTo>
                    <a:pt x="1468" y="428"/>
                  </a:lnTo>
                  <a:lnTo>
                    <a:pt x="1450" y="416"/>
                  </a:lnTo>
                  <a:lnTo>
                    <a:pt x="1437" y="403"/>
                  </a:lnTo>
                  <a:lnTo>
                    <a:pt x="1424" y="392"/>
                  </a:lnTo>
                  <a:lnTo>
                    <a:pt x="1416" y="381"/>
                  </a:lnTo>
                  <a:lnTo>
                    <a:pt x="1401" y="355"/>
                  </a:lnTo>
                  <a:lnTo>
                    <a:pt x="1385" y="325"/>
                  </a:lnTo>
                  <a:lnTo>
                    <a:pt x="1374" y="300"/>
                  </a:lnTo>
                  <a:lnTo>
                    <a:pt x="1368" y="291"/>
                  </a:lnTo>
                  <a:lnTo>
                    <a:pt x="905" y="112"/>
                  </a:lnTo>
                  <a:close/>
                </a:path>
              </a:pathLst>
            </a:custGeom>
            <a:solidFill>
              <a:srgbClr val="FFF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0" name="Freeform 15"/>
            <p:cNvSpPr>
              <a:spLocks/>
            </p:cNvSpPr>
            <p:nvPr/>
          </p:nvSpPr>
          <p:spPr bwMode="auto">
            <a:xfrm>
              <a:off x="4610" y="2098"/>
              <a:ext cx="94" cy="82"/>
            </a:xfrm>
            <a:custGeom>
              <a:avLst/>
              <a:gdLst>
                <a:gd name="T0" fmla="*/ 1 w 188"/>
                <a:gd name="T1" fmla="*/ 0 h 165"/>
                <a:gd name="T2" fmla="*/ 0 w 188"/>
                <a:gd name="T3" fmla="*/ 0 h 165"/>
                <a:gd name="T4" fmla="*/ 1 w 188"/>
                <a:gd name="T5" fmla="*/ 0 h 165"/>
                <a:gd name="T6" fmla="*/ 1 w 188"/>
                <a:gd name="T7" fmla="*/ 0 h 165"/>
                <a:gd name="T8" fmla="*/ 1 w 188"/>
                <a:gd name="T9" fmla="*/ 0 h 165"/>
                <a:gd name="T10" fmla="*/ 1 w 188"/>
                <a:gd name="T11" fmla="*/ 0 h 165"/>
                <a:gd name="T12" fmla="*/ 1 w 188"/>
                <a:gd name="T13" fmla="*/ 0 h 165"/>
                <a:gd name="T14" fmla="*/ 1 w 188"/>
                <a:gd name="T15" fmla="*/ 0 h 165"/>
                <a:gd name="T16" fmla="*/ 1 w 188"/>
                <a:gd name="T17" fmla="*/ 0 h 165"/>
                <a:gd name="T18" fmla="*/ 1 w 188"/>
                <a:gd name="T19" fmla="*/ 0 h 165"/>
                <a:gd name="T20" fmla="*/ 1 w 188"/>
                <a:gd name="T21" fmla="*/ 0 h 165"/>
                <a:gd name="T22" fmla="*/ 1 w 188"/>
                <a:gd name="T23" fmla="*/ 0 h 165"/>
                <a:gd name="T24" fmla="*/ 1 w 188"/>
                <a:gd name="T25" fmla="*/ 0 h 165"/>
                <a:gd name="T26" fmla="*/ 1 w 188"/>
                <a:gd name="T27" fmla="*/ 0 h 165"/>
                <a:gd name="T28" fmla="*/ 1 w 188"/>
                <a:gd name="T29" fmla="*/ 0 h 165"/>
                <a:gd name="T30" fmla="*/ 1 w 188"/>
                <a:gd name="T31" fmla="*/ 0 h 165"/>
                <a:gd name="T32" fmla="*/ 1 w 188"/>
                <a:gd name="T33" fmla="*/ 0 h 165"/>
                <a:gd name="T34" fmla="*/ 1 w 188"/>
                <a:gd name="T35" fmla="*/ 0 h 165"/>
                <a:gd name="T36" fmla="*/ 1 w 188"/>
                <a:gd name="T37" fmla="*/ 0 h 165"/>
                <a:gd name="T38" fmla="*/ 1 w 188"/>
                <a:gd name="T39" fmla="*/ 0 h 165"/>
                <a:gd name="T40" fmla="*/ 1 w 188"/>
                <a:gd name="T41" fmla="*/ 0 h 165"/>
                <a:gd name="T42" fmla="*/ 1 w 188"/>
                <a:gd name="T43" fmla="*/ 0 h 165"/>
                <a:gd name="T44" fmla="*/ 1 w 188"/>
                <a:gd name="T45" fmla="*/ 0 h 16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8"/>
                <a:gd name="T70" fmla="*/ 0 h 165"/>
                <a:gd name="T71" fmla="*/ 188 w 188"/>
                <a:gd name="T72" fmla="*/ 165 h 16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8" h="165">
                  <a:moveTo>
                    <a:pt x="94" y="0"/>
                  </a:moveTo>
                  <a:lnTo>
                    <a:pt x="0" y="79"/>
                  </a:lnTo>
                  <a:lnTo>
                    <a:pt x="4" y="85"/>
                  </a:lnTo>
                  <a:lnTo>
                    <a:pt x="15" y="100"/>
                  </a:lnTo>
                  <a:lnTo>
                    <a:pt x="31" y="115"/>
                  </a:lnTo>
                  <a:lnTo>
                    <a:pt x="46" y="126"/>
                  </a:lnTo>
                  <a:lnTo>
                    <a:pt x="54" y="130"/>
                  </a:lnTo>
                  <a:lnTo>
                    <a:pt x="63" y="137"/>
                  </a:lnTo>
                  <a:lnTo>
                    <a:pt x="75" y="143"/>
                  </a:lnTo>
                  <a:lnTo>
                    <a:pt x="86" y="150"/>
                  </a:lnTo>
                  <a:lnTo>
                    <a:pt x="98" y="158"/>
                  </a:lnTo>
                  <a:lnTo>
                    <a:pt x="109" y="162"/>
                  </a:lnTo>
                  <a:lnTo>
                    <a:pt x="121" y="165"/>
                  </a:lnTo>
                  <a:lnTo>
                    <a:pt x="131" y="165"/>
                  </a:lnTo>
                  <a:lnTo>
                    <a:pt x="138" y="162"/>
                  </a:lnTo>
                  <a:lnTo>
                    <a:pt x="148" y="156"/>
                  </a:lnTo>
                  <a:lnTo>
                    <a:pt x="157" y="147"/>
                  </a:lnTo>
                  <a:lnTo>
                    <a:pt x="167" y="137"/>
                  </a:lnTo>
                  <a:lnTo>
                    <a:pt x="175" y="128"/>
                  </a:lnTo>
                  <a:lnTo>
                    <a:pt x="182" y="120"/>
                  </a:lnTo>
                  <a:lnTo>
                    <a:pt x="186" y="115"/>
                  </a:lnTo>
                  <a:lnTo>
                    <a:pt x="188" y="11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1" name="Freeform 16"/>
            <p:cNvSpPr>
              <a:spLocks/>
            </p:cNvSpPr>
            <p:nvPr/>
          </p:nvSpPr>
          <p:spPr bwMode="auto">
            <a:xfrm>
              <a:off x="4615" y="1896"/>
              <a:ext cx="445" cy="396"/>
            </a:xfrm>
            <a:custGeom>
              <a:avLst/>
              <a:gdLst>
                <a:gd name="T0" fmla="*/ 1 w 889"/>
                <a:gd name="T1" fmla="*/ 1 h 792"/>
                <a:gd name="T2" fmla="*/ 1 w 889"/>
                <a:gd name="T3" fmla="*/ 1 h 792"/>
                <a:gd name="T4" fmla="*/ 1 w 889"/>
                <a:gd name="T5" fmla="*/ 1 h 792"/>
                <a:gd name="T6" fmla="*/ 1 w 889"/>
                <a:gd name="T7" fmla="*/ 1 h 792"/>
                <a:gd name="T8" fmla="*/ 1 w 889"/>
                <a:gd name="T9" fmla="*/ 1 h 792"/>
                <a:gd name="T10" fmla="*/ 1 w 889"/>
                <a:gd name="T11" fmla="*/ 1 h 792"/>
                <a:gd name="T12" fmla="*/ 1 w 889"/>
                <a:gd name="T13" fmla="*/ 1 h 792"/>
                <a:gd name="T14" fmla="*/ 1 w 889"/>
                <a:gd name="T15" fmla="*/ 1 h 792"/>
                <a:gd name="T16" fmla="*/ 1 w 889"/>
                <a:gd name="T17" fmla="*/ 1 h 792"/>
                <a:gd name="T18" fmla="*/ 1 w 889"/>
                <a:gd name="T19" fmla="*/ 1 h 792"/>
                <a:gd name="T20" fmla="*/ 1 w 889"/>
                <a:gd name="T21" fmla="*/ 1 h 792"/>
                <a:gd name="T22" fmla="*/ 1 w 889"/>
                <a:gd name="T23" fmla="*/ 1 h 792"/>
                <a:gd name="T24" fmla="*/ 1 w 889"/>
                <a:gd name="T25" fmla="*/ 1 h 792"/>
                <a:gd name="T26" fmla="*/ 1 w 889"/>
                <a:gd name="T27" fmla="*/ 1 h 792"/>
                <a:gd name="T28" fmla="*/ 1 w 889"/>
                <a:gd name="T29" fmla="*/ 1 h 792"/>
                <a:gd name="T30" fmla="*/ 1 w 889"/>
                <a:gd name="T31" fmla="*/ 1 h 792"/>
                <a:gd name="T32" fmla="*/ 1 w 889"/>
                <a:gd name="T33" fmla="*/ 1 h 792"/>
                <a:gd name="T34" fmla="*/ 1 w 889"/>
                <a:gd name="T35" fmla="*/ 1 h 792"/>
                <a:gd name="T36" fmla="*/ 1 w 889"/>
                <a:gd name="T37" fmla="*/ 1 h 792"/>
                <a:gd name="T38" fmla="*/ 1 w 889"/>
                <a:gd name="T39" fmla="*/ 1 h 792"/>
                <a:gd name="T40" fmla="*/ 1 w 889"/>
                <a:gd name="T41" fmla="*/ 1 h 792"/>
                <a:gd name="T42" fmla="*/ 1 w 889"/>
                <a:gd name="T43" fmla="*/ 1 h 792"/>
                <a:gd name="T44" fmla="*/ 1 w 889"/>
                <a:gd name="T45" fmla="*/ 1 h 792"/>
                <a:gd name="T46" fmla="*/ 1 w 889"/>
                <a:gd name="T47" fmla="*/ 1 h 792"/>
                <a:gd name="T48" fmla="*/ 1 w 889"/>
                <a:gd name="T49" fmla="*/ 1 h 792"/>
                <a:gd name="T50" fmla="*/ 1 w 889"/>
                <a:gd name="T51" fmla="*/ 1 h 792"/>
                <a:gd name="T52" fmla="*/ 1 w 889"/>
                <a:gd name="T53" fmla="*/ 1 h 792"/>
                <a:gd name="T54" fmla="*/ 1 w 889"/>
                <a:gd name="T55" fmla="*/ 1 h 792"/>
                <a:gd name="T56" fmla="*/ 1 w 889"/>
                <a:gd name="T57" fmla="*/ 1 h 792"/>
                <a:gd name="T58" fmla="*/ 1 w 889"/>
                <a:gd name="T59" fmla="*/ 1 h 792"/>
                <a:gd name="T60" fmla="*/ 1 w 889"/>
                <a:gd name="T61" fmla="*/ 1 h 792"/>
                <a:gd name="T62" fmla="*/ 1 w 889"/>
                <a:gd name="T63" fmla="*/ 1 h 792"/>
                <a:gd name="T64" fmla="*/ 1 w 889"/>
                <a:gd name="T65" fmla="*/ 1 h 792"/>
                <a:gd name="T66" fmla="*/ 1 w 889"/>
                <a:gd name="T67" fmla="*/ 1 h 792"/>
                <a:gd name="T68" fmla="*/ 1 w 889"/>
                <a:gd name="T69" fmla="*/ 1 h 792"/>
                <a:gd name="T70" fmla="*/ 1 w 889"/>
                <a:gd name="T71" fmla="*/ 1 h 792"/>
                <a:gd name="T72" fmla="*/ 1 w 889"/>
                <a:gd name="T73" fmla="*/ 1 h 792"/>
                <a:gd name="T74" fmla="*/ 1 w 889"/>
                <a:gd name="T75" fmla="*/ 1 h 792"/>
                <a:gd name="T76" fmla="*/ 1 w 889"/>
                <a:gd name="T77" fmla="*/ 1 h 792"/>
                <a:gd name="T78" fmla="*/ 1 w 889"/>
                <a:gd name="T79" fmla="*/ 1 h 792"/>
                <a:gd name="T80" fmla="*/ 1 w 889"/>
                <a:gd name="T81" fmla="*/ 1 h 792"/>
                <a:gd name="T82" fmla="*/ 1 w 889"/>
                <a:gd name="T83" fmla="*/ 1 h 792"/>
                <a:gd name="T84" fmla="*/ 1 w 889"/>
                <a:gd name="T85" fmla="*/ 1 h 792"/>
                <a:gd name="T86" fmla="*/ 1 w 889"/>
                <a:gd name="T87" fmla="*/ 1 h 792"/>
                <a:gd name="T88" fmla="*/ 1 w 889"/>
                <a:gd name="T89" fmla="*/ 1 h 792"/>
                <a:gd name="T90" fmla="*/ 1 w 889"/>
                <a:gd name="T91" fmla="*/ 0 h 79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89"/>
                <a:gd name="T139" fmla="*/ 0 h 792"/>
                <a:gd name="T140" fmla="*/ 889 w 889"/>
                <a:gd name="T141" fmla="*/ 792 h 79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89" h="792">
                  <a:moveTo>
                    <a:pt x="443" y="13"/>
                  </a:moveTo>
                  <a:lnTo>
                    <a:pt x="301" y="69"/>
                  </a:lnTo>
                  <a:lnTo>
                    <a:pt x="295" y="71"/>
                  </a:lnTo>
                  <a:lnTo>
                    <a:pt x="282" y="78"/>
                  </a:lnTo>
                  <a:lnTo>
                    <a:pt x="261" y="88"/>
                  </a:lnTo>
                  <a:lnTo>
                    <a:pt x="238" y="101"/>
                  </a:lnTo>
                  <a:lnTo>
                    <a:pt x="215" y="114"/>
                  </a:lnTo>
                  <a:lnTo>
                    <a:pt x="192" y="125"/>
                  </a:lnTo>
                  <a:lnTo>
                    <a:pt x="174" y="135"/>
                  </a:lnTo>
                  <a:lnTo>
                    <a:pt x="165" y="142"/>
                  </a:lnTo>
                  <a:lnTo>
                    <a:pt x="157" y="154"/>
                  </a:lnTo>
                  <a:lnTo>
                    <a:pt x="144" y="172"/>
                  </a:lnTo>
                  <a:lnTo>
                    <a:pt x="128" y="197"/>
                  </a:lnTo>
                  <a:lnTo>
                    <a:pt x="111" y="227"/>
                  </a:lnTo>
                  <a:lnTo>
                    <a:pt x="96" y="255"/>
                  </a:lnTo>
                  <a:lnTo>
                    <a:pt x="82" y="281"/>
                  </a:lnTo>
                  <a:lnTo>
                    <a:pt x="73" y="304"/>
                  </a:lnTo>
                  <a:lnTo>
                    <a:pt x="71" y="317"/>
                  </a:lnTo>
                  <a:lnTo>
                    <a:pt x="74" y="330"/>
                  </a:lnTo>
                  <a:lnTo>
                    <a:pt x="80" y="349"/>
                  </a:lnTo>
                  <a:lnTo>
                    <a:pt x="88" y="375"/>
                  </a:lnTo>
                  <a:lnTo>
                    <a:pt x="96" y="401"/>
                  </a:lnTo>
                  <a:lnTo>
                    <a:pt x="105" y="429"/>
                  </a:lnTo>
                  <a:lnTo>
                    <a:pt x="115" y="454"/>
                  </a:lnTo>
                  <a:lnTo>
                    <a:pt x="122" y="473"/>
                  </a:lnTo>
                  <a:lnTo>
                    <a:pt x="128" y="482"/>
                  </a:lnTo>
                  <a:lnTo>
                    <a:pt x="138" y="493"/>
                  </a:lnTo>
                  <a:lnTo>
                    <a:pt x="144" y="506"/>
                  </a:lnTo>
                  <a:lnTo>
                    <a:pt x="147" y="520"/>
                  </a:lnTo>
                  <a:lnTo>
                    <a:pt x="146" y="533"/>
                  </a:lnTo>
                  <a:lnTo>
                    <a:pt x="142" y="542"/>
                  </a:lnTo>
                  <a:lnTo>
                    <a:pt x="134" y="551"/>
                  </a:lnTo>
                  <a:lnTo>
                    <a:pt x="126" y="565"/>
                  </a:lnTo>
                  <a:lnTo>
                    <a:pt x="115" y="578"/>
                  </a:lnTo>
                  <a:lnTo>
                    <a:pt x="105" y="589"/>
                  </a:lnTo>
                  <a:lnTo>
                    <a:pt x="96" y="598"/>
                  </a:lnTo>
                  <a:lnTo>
                    <a:pt x="90" y="606"/>
                  </a:lnTo>
                  <a:lnTo>
                    <a:pt x="88" y="608"/>
                  </a:lnTo>
                  <a:lnTo>
                    <a:pt x="26" y="581"/>
                  </a:lnTo>
                  <a:lnTo>
                    <a:pt x="23" y="591"/>
                  </a:lnTo>
                  <a:lnTo>
                    <a:pt x="11" y="611"/>
                  </a:lnTo>
                  <a:lnTo>
                    <a:pt x="1" y="638"/>
                  </a:lnTo>
                  <a:lnTo>
                    <a:pt x="0" y="660"/>
                  </a:lnTo>
                  <a:lnTo>
                    <a:pt x="3" y="672"/>
                  </a:lnTo>
                  <a:lnTo>
                    <a:pt x="9" y="685"/>
                  </a:lnTo>
                  <a:lnTo>
                    <a:pt x="17" y="702"/>
                  </a:lnTo>
                  <a:lnTo>
                    <a:pt x="28" y="717"/>
                  </a:lnTo>
                  <a:lnTo>
                    <a:pt x="38" y="733"/>
                  </a:lnTo>
                  <a:lnTo>
                    <a:pt x="48" y="747"/>
                  </a:lnTo>
                  <a:lnTo>
                    <a:pt x="55" y="758"/>
                  </a:lnTo>
                  <a:lnTo>
                    <a:pt x="61" y="763"/>
                  </a:lnTo>
                  <a:lnTo>
                    <a:pt x="71" y="767"/>
                  </a:lnTo>
                  <a:lnTo>
                    <a:pt x="88" y="771"/>
                  </a:lnTo>
                  <a:lnTo>
                    <a:pt x="111" y="775"/>
                  </a:lnTo>
                  <a:lnTo>
                    <a:pt x="138" y="779"/>
                  </a:lnTo>
                  <a:lnTo>
                    <a:pt x="165" y="782"/>
                  </a:lnTo>
                  <a:lnTo>
                    <a:pt x="190" y="786"/>
                  </a:lnTo>
                  <a:lnTo>
                    <a:pt x="211" y="788"/>
                  </a:lnTo>
                  <a:lnTo>
                    <a:pt x="226" y="790"/>
                  </a:lnTo>
                  <a:lnTo>
                    <a:pt x="234" y="790"/>
                  </a:lnTo>
                  <a:lnTo>
                    <a:pt x="247" y="790"/>
                  </a:lnTo>
                  <a:lnTo>
                    <a:pt x="265" y="792"/>
                  </a:lnTo>
                  <a:lnTo>
                    <a:pt x="284" y="792"/>
                  </a:lnTo>
                  <a:lnTo>
                    <a:pt x="307" y="790"/>
                  </a:lnTo>
                  <a:lnTo>
                    <a:pt x="332" y="790"/>
                  </a:lnTo>
                  <a:lnTo>
                    <a:pt x="359" y="790"/>
                  </a:lnTo>
                  <a:lnTo>
                    <a:pt x="386" y="790"/>
                  </a:lnTo>
                  <a:lnTo>
                    <a:pt x="411" y="788"/>
                  </a:lnTo>
                  <a:lnTo>
                    <a:pt x="438" y="788"/>
                  </a:lnTo>
                  <a:lnTo>
                    <a:pt x="461" y="788"/>
                  </a:lnTo>
                  <a:lnTo>
                    <a:pt x="484" y="788"/>
                  </a:lnTo>
                  <a:lnTo>
                    <a:pt x="503" y="786"/>
                  </a:lnTo>
                  <a:lnTo>
                    <a:pt x="518" y="786"/>
                  </a:lnTo>
                  <a:lnTo>
                    <a:pt x="530" y="786"/>
                  </a:lnTo>
                  <a:lnTo>
                    <a:pt x="538" y="786"/>
                  </a:lnTo>
                  <a:lnTo>
                    <a:pt x="553" y="773"/>
                  </a:lnTo>
                  <a:lnTo>
                    <a:pt x="578" y="735"/>
                  </a:lnTo>
                  <a:lnTo>
                    <a:pt x="609" y="685"/>
                  </a:lnTo>
                  <a:lnTo>
                    <a:pt x="643" y="625"/>
                  </a:lnTo>
                  <a:lnTo>
                    <a:pt x="678" y="565"/>
                  </a:lnTo>
                  <a:lnTo>
                    <a:pt x="707" y="514"/>
                  </a:lnTo>
                  <a:lnTo>
                    <a:pt x="726" y="476"/>
                  </a:lnTo>
                  <a:lnTo>
                    <a:pt x="733" y="463"/>
                  </a:lnTo>
                  <a:lnTo>
                    <a:pt x="889" y="221"/>
                  </a:lnTo>
                  <a:lnTo>
                    <a:pt x="626" y="208"/>
                  </a:lnTo>
                  <a:lnTo>
                    <a:pt x="795" y="129"/>
                  </a:lnTo>
                  <a:lnTo>
                    <a:pt x="701" y="112"/>
                  </a:lnTo>
                  <a:lnTo>
                    <a:pt x="545" y="125"/>
                  </a:lnTo>
                  <a:lnTo>
                    <a:pt x="524" y="95"/>
                  </a:lnTo>
                  <a:lnTo>
                    <a:pt x="662" y="52"/>
                  </a:lnTo>
                  <a:lnTo>
                    <a:pt x="612" y="17"/>
                  </a:lnTo>
                  <a:lnTo>
                    <a:pt x="501" y="0"/>
                  </a:lnTo>
                  <a:lnTo>
                    <a:pt x="443" y="13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2" name="Freeform 17"/>
            <p:cNvSpPr>
              <a:spLocks/>
            </p:cNvSpPr>
            <p:nvPr/>
          </p:nvSpPr>
          <p:spPr bwMode="auto">
            <a:xfrm>
              <a:off x="4058" y="2180"/>
              <a:ext cx="506" cy="221"/>
            </a:xfrm>
            <a:custGeom>
              <a:avLst/>
              <a:gdLst>
                <a:gd name="T0" fmla="*/ 0 w 1013"/>
                <a:gd name="T1" fmla="*/ 1 h 441"/>
                <a:gd name="T2" fmla="*/ 0 w 1013"/>
                <a:gd name="T3" fmla="*/ 1 h 441"/>
                <a:gd name="T4" fmla="*/ 0 w 1013"/>
                <a:gd name="T5" fmla="*/ 1 h 441"/>
                <a:gd name="T6" fmla="*/ 0 w 1013"/>
                <a:gd name="T7" fmla="*/ 1 h 441"/>
                <a:gd name="T8" fmla="*/ 0 w 1013"/>
                <a:gd name="T9" fmla="*/ 1 h 441"/>
                <a:gd name="T10" fmla="*/ 0 w 1013"/>
                <a:gd name="T11" fmla="*/ 1 h 441"/>
                <a:gd name="T12" fmla="*/ 0 w 1013"/>
                <a:gd name="T13" fmla="*/ 1 h 441"/>
                <a:gd name="T14" fmla="*/ 0 w 1013"/>
                <a:gd name="T15" fmla="*/ 1 h 441"/>
                <a:gd name="T16" fmla="*/ 0 w 1013"/>
                <a:gd name="T17" fmla="*/ 1 h 441"/>
                <a:gd name="T18" fmla="*/ 0 w 1013"/>
                <a:gd name="T19" fmla="*/ 1 h 441"/>
                <a:gd name="T20" fmla="*/ 0 w 1013"/>
                <a:gd name="T21" fmla="*/ 1 h 441"/>
                <a:gd name="T22" fmla="*/ 0 w 1013"/>
                <a:gd name="T23" fmla="*/ 1 h 441"/>
                <a:gd name="T24" fmla="*/ 0 w 1013"/>
                <a:gd name="T25" fmla="*/ 1 h 441"/>
                <a:gd name="T26" fmla="*/ 0 w 1013"/>
                <a:gd name="T27" fmla="*/ 1 h 441"/>
                <a:gd name="T28" fmla="*/ 0 w 1013"/>
                <a:gd name="T29" fmla="*/ 1 h 441"/>
                <a:gd name="T30" fmla="*/ 0 w 1013"/>
                <a:gd name="T31" fmla="*/ 1 h 441"/>
                <a:gd name="T32" fmla="*/ 0 w 1013"/>
                <a:gd name="T33" fmla="*/ 0 h 441"/>
                <a:gd name="T34" fmla="*/ 0 w 1013"/>
                <a:gd name="T35" fmla="*/ 1 h 441"/>
                <a:gd name="T36" fmla="*/ 0 w 1013"/>
                <a:gd name="T37" fmla="*/ 1 h 441"/>
                <a:gd name="T38" fmla="*/ 0 w 1013"/>
                <a:gd name="T39" fmla="*/ 1 h 441"/>
                <a:gd name="T40" fmla="*/ 0 w 1013"/>
                <a:gd name="T41" fmla="*/ 1 h 441"/>
                <a:gd name="T42" fmla="*/ 0 w 1013"/>
                <a:gd name="T43" fmla="*/ 1 h 441"/>
                <a:gd name="T44" fmla="*/ 0 w 1013"/>
                <a:gd name="T45" fmla="*/ 1 h 441"/>
                <a:gd name="T46" fmla="*/ 0 w 1013"/>
                <a:gd name="T47" fmla="*/ 1 h 441"/>
                <a:gd name="T48" fmla="*/ 0 w 1013"/>
                <a:gd name="T49" fmla="*/ 1 h 441"/>
                <a:gd name="T50" fmla="*/ 0 w 1013"/>
                <a:gd name="T51" fmla="*/ 1 h 441"/>
                <a:gd name="T52" fmla="*/ 0 w 1013"/>
                <a:gd name="T53" fmla="*/ 1 h 441"/>
                <a:gd name="T54" fmla="*/ 0 w 1013"/>
                <a:gd name="T55" fmla="*/ 1 h 441"/>
                <a:gd name="T56" fmla="*/ 0 w 1013"/>
                <a:gd name="T57" fmla="*/ 1 h 441"/>
                <a:gd name="T58" fmla="*/ 0 w 1013"/>
                <a:gd name="T59" fmla="*/ 1 h 441"/>
                <a:gd name="T60" fmla="*/ 0 w 1013"/>
                <a:gd name="T61" fmla="*/ 1 h 441"/>
                <a:gd name="T62" fmla="*/ 0 w 1013"/>
                <a:gd name="T63" fmla="*/ 1 h 441"/>
                <a:gd name="T64" fmla="*/ 0 w 1013"/>
                <a:gd name="T65" fmla="*/ 1 h 441"/>
                <a:gd name="T66" fmla="*/ 0 w 1013"/>
                <a:gd name="T67" fmla="*/ 1 h 441"/>
                <a:gd name="T68" fmla="*/ 0 w 1013"/>
                <a:gd name="T69" fmla="*/ 1 h 441"/>
                <a:gd name="T70" fmla="*/ 0 w 1013"/>
                <a:gd name="T71" fmla="*/ 1 h 441"/>
                <a:gd name="T72" fmla="*/ 0 w 1013"/>
                <a:gd name="T73" fmla="*/ 1 h 441"/>
                <a:gd name="T74" fmla="*/ 0 w 1013"/>
                <a:gd name="T75" fmla="*/ 1 h 441"/>
                <a:gd name="T76" fmla="*/ 0 w 1013"/>
                <a:gd name="T77" fmla="*/ 1 h 441"/>
                <a:gd name="T78" fmla="*/ 0 w 1013"/>
                <a:gd name="T79" fmla="*/ 1 h 441"/>
                <a:gd name="T80" fmla="*/ 0 w 1013"/>
                <a:gd name="T81" fmla="*/ 1 h 441"/>
                <a:gd name="T82" fmla="*/ 0 w 1013"/>
                <a:gd name="T83" fmla="*/ 1 h 441"/>
                <a:gd name="T84" fmla="*/ 0 w 1013"/>
                <a:gd name="T85" fmla="*/ 1 h 441"/>
                <a:gd name="T86" fmla="*/ 0 w 1013"/>
                <a:gd name="T87" fmla="*/ 1 h 441"/>
                <a:gd name="T88" fmla="*/ 0 w 1013"/>
                <a:gd name="T89" fmla="*/ 1 h 441"/>
                <a:gd name="T90" fmla="*/ 0 w 1013"/>
                <a:gd name="T91" fmla="*/ 1 h 441"/>
                <a:gd name="T92" fmla="*/ 0 w 1013"/>
                <a:gd name="T93" fmla="*/ 1 h 441"/>
                <a:gd name="T94" fmla="*/ 0 w 1013"/>
                <a:gd name="T95" fmla="*/ 1 h 441"/>
                <a:gd name="T96" fmla="*/ 0 w 1013"/>
                <a:gd name="T97" fmla="*/ 1 h 441"/>
                <a:gd name="T98" fmla="*/ 0 w 1013"/>
                <a:gd name="T99" fmla="*/ 1 h 441"/>
                <a:gd name="T100" fmla="*/ 0 w 1013"/>
                <a:gd name="T101" fmla="*/ 1 h 441"/>
                <a:gd name="T102" fmla="*/ 0 w 1013"/>
                <a:gd name="T103" fmla="*/ 1 h 441"/>
                <a:gd name="T104" fmla="*/ 0 w 1013"/>
                <a:gd name="T105" fmla="*/ 1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13"/>
                <a:gd name="T160" fmla="*/ 0 h 441"/>
                <a:gd name="T161" fmla="*/ 1013 w 1013"/>
                <a:gd name="T162" fmla="*/ 441 h 44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13" h="441">
                  <a:moveTo>
                    <a:pt x="955" y="199"/>
                  </a:moveTo>
                  <a:lnTo>
                    <a:pt x="945" y="139"/>
                  </a:lnTo>
                  <a:lnTo>
                    <a:pt x="853" y="156"/>
                  </a:lnTo>
                  <a:lnTo>
                    <a:pt x="790" y="143"/>
                  </a:lnTo>
                  <a:lnTo>
                    <a:pt x="784" y="139"/>
                  </a:lnTo>
                  <a:lnTo>
                    <a:pt x="771" y="132"/>
                  </a:lnTo>
                  <a:lnTo>
                    <a:pt x="753" y="122"/>
                  </a:lnTo>
                  <a:lnTo>
                    <a:pt x="738" y="117"/>
                  </a:lnTo>
                  <a:lnTo>
                    <a:pt x="730" y="117"/>
                  </a:lnTo>
                  <a:lnTo>
                    <a:pt x="719" y="117"/>
                  </a:lnTo>
                  <a:lnTo>
                    <a:pt x="707" y="117"/>
                  </a:lnTo>
                  <a:lnTo>
                    <a:pt x="696" y="119"/>
                  </a:lnTo>
                  <a:lnTo>
                    <a:pt x="684" y="120"/>
                  </a:lnTo>
                  <a:lnTo>
                    <a:pt x="675" y="120"/>
                  </a:lnTo>
                  <a:lnTo>
                    <a:pt x="669" y="122"/>
                  </a:lnTo>
                  <a:lnTo>
                    <a:pt x="667" y="122"/>
                  </a:lnTo>
                  <a:lnTo>
                    <a:pt x="607" y="122"/>
                  </a:lnTo>
                  <a:lnTo>
                    <a:pt x="600" y="120"/>
                  </a:lnTo>
                  <a:lnTo>
                    <a:pt x="582" y="113"/>
                  </a:lnTo>
                  <a:lnTo>
                    <a:pt x="555" y="102"/>
                  </a:lnTo>
                  <a:lnTo>
                    <a:pt x="525" y="90"/>
                  </a:lnTo>
                  <a:lnTo>
                    <a:pt x="494" y="79"/>
                  </a:lnTo>
                  <a:lnTo>
                    <a:pt x="465" y="68"/>
                  </a:lnTo>
                  <a:lnTo>
                    <a:pt x="444" y="60"/>
                  </a:lnTo>
                  <a:lnTo>
                    <a:pt x="430" y="57"/>
                  </a:lnTo>
                  <a:lnTo>
                    <a:pt x="421" y="55"/>
                  </a:lnTo>
                  <a:lnTo>
                    <a:pt x="406" y="49"/>
                  </a:lnTo>
                  <a:lnTo>
                    <a:pt x="388" y="42"/>
                  </a:lnTo>
                  <a:lnTo>
                    <a:pt x="369" y="36"/>
                  </a:lnTo>
                  <a:lnTo>
                    <a:pt x="350" y="28"/>
                  </a:lnTo>
                  <a:lnTo>
                    <a:pt x="334" y="23"/>
                  </a:lnTo>
                  <a:lnTo>
                    <a:pt x="323" y="19"/>
                  </a:lnTo>
                  <a:lnTo>
                    <a:pt x="319" y="17"/>
                  </a:lnTo>
                  <a:lnTo>
                    <a:pt x="213" y="0"/>
                  </a:lnTo>
                  <a:lnTo>
                    <a:pt x="210" y="2"/>
                  </a:lnTo>
                  <a:lnTo>
                    <a:pt x="200" y="4"/>
                  </a:lnTo>
                  <a:lnTo>
                    <a:pt x="185" y="10"/>
                  </a:lnTo>
                  <a:lnTo>
                    <a:pt x="165" y="13"/>
                  </a:lnTo>
                  <a:lnTo>
                    <a:pt x="148" y="21"/>
                  </a:lnTo>
                  <a:lnTo>
                    <a:pt x="131" y="25"/>
                  </a:lnTo>
                  <a:lnTo>
                    <a:pt x="115" y="30"/>
                  </a:lnTo>
                  <a:lnTo>
                    <a:pt x="106" y="34"/>
                  </a:lnTo>
                  <a:lnTo>
                    <a:pt x="96" y="42"/>
                  </a:lnTo>
                  <a:lnTo>
                    <a:pt x="83" y="58"/>
                  </a:lnTo>
                  <a:lnTo>
                    <a:pt x="65" y="79"/>
                  </a:lnTo>
                  <a:lnTo>
                    <a:pt x="46" y="104"/>
                  </a:lnTo>
                  <a:lnTo>
                    <a:pt x="29" y="126"/>
                  </a:lnTo>
                  <a:lnTo>
                    <a:pt x="14" y="147"/>
                  </a:lnTo>
                  <a:lnTo>
                    <a:pt x="4" y="160"/>
                  </a:lnTo>
                  <a:lnTo>
                    <a:pt x="0" y="165"/>
                  </a:lnTo>
                  <a:lnTo>
                    <a:pt x="6" y="167"/>
                  </a:lnTo>
                  <a:lnTo>
                    <a:pt x="23" y="173"/>
                  </a:lnTo>
                  <a:lnTo>
                    <a:pt x="48" y="180"/>
                  </a:lnTo>
                  <a:lnTo>
                    <a:pt x="79" y="190"/>
                  </a:lnTo>
                  <a:lnTo>
                    <a:pt x="108" y="199"/>
                  </a:lnTo>
                  <a:lnTo>
                    <a:pt x="137" y="207"/>
                  </a:lnTo>
                  <a:lnTo>
                    <a:pt x="160" y="214"/>
                  </a:lnTo>
                  <a:lnTo>
                    <a:pt x="173" y="218"/>
                  </a:lnTo>
                  <a:lnTo>
                    <a:pt x="185" y="220"/>
                  </a:lnTo>
                  <a:lnTo>
                    <a:pt x="202" y="226"/>
                  </a:lnTo>
                  <a:lnTo>
                    <a:pt x="223" y="231"/>
                  </a:lnTo>
                  <a:lnTo>
                    <a:pt x="246" y="237"/>
                  </a:lnTo>
                  <a:lnTo>
                    <a:pt x="267" y="242"/>
                  </a:lnTo>
                  <a:lnTo>
                    <a:pt x="284" y="246"/>
                  </a:lnTo>
                  <a:lnTo>
                    <a:pt x="298" y="250"/>
                  </a:lnTo>
                  <a:lnTo>
                    <a:pt x="302" y="252"/>
                  </a:lnTo>
                  <a:lnTo>
                    <a:pt x="309" y="252"/>
                  </a:lnTo>
                  <a:lnTo>
                    <a:pt x="327" y="254"/>
                  </a:lnTo>
                  <a:lnTo>
                    <a:pt x="354" y="256"/>
                  </a:lnTo>
                  <a:lnTo>
                    <a:pt x="386" y="256"/>
                  </a:lnTo>
                  <a:lnTo>
                    <a:pt x="419" y="257"/>
                  </a:lnTo>
                  <a:lnTo>
                    <a:pt x="450" y="259"/>
                  </a:lnTo>
                  <a:lnTo>
                    <a:pt x="475" y="261"/>
                  </a:lnTo>
                  <a:lnTo>
                    <a:pt x="492" y="261"/>
                  </a:lnTo>
                  <a:lnTo>
                    <a:pt x="507" y="261"/>
                  </a:lnTo>
                  <a:lnTo>
                    <a:pt x="527" y="259"/>
                  </a:lnTo>
                  <a:lnTo>
                    <a:pt x="548" y="259"/>
                  </a:lnTo>
                  <a:lnTo>
                    <a:pt x="571" y="257"/>
                  </a:lnTo>
                  <a:lnTo>
                    <a:pt x="592" y="257"/>
                  </a:lnTo>
                  <a:lnTo>
                    <a:pt x="609" y="259"/>
                  </a:lnTo>
                  <a:lnTo>
                    <a:pt x="623" y="261"/>
                  </a:lnTo>
                  <a:lnTo>
                    <a:pt x="630" y="265"/>
                  </a:lnTo>
                  <a:lnTo>
                    <a:pt x="636" y="289"/>
                  </a:lnTo>
                  <a:lnTo>
                    <a:pt x="640" y="331"/>
                  </a:lnTo>
                  <a:lnTo>
                    <a:pt x="644" y="370"/>
                  </a:lnTo>
                  <a:lnTo>
                    <a:pt x="644" y="387"/>
                  </a:lnTo>
                  <a:lnTo>
                    <a:pt x="642" y="391"/>
                  </a:lnTo>
                  <a:lnTo>
                    <a:pt x="640" y="402"/>
                  </a:lnTo>
                  <a:lnTo>
                    <a:pt x="646" y="417"/>
                  </a:lnTo>
                  <a:lnTo>
                    <a:pt x="667" y="430"/>
                  </a:lnTo>
                  <a:lnTo>
                    <a:pt x="684" y="436"/>
                  </a:lnTo>
                  <a:lnTo>
                    <a:pt x="709" y="439"/>
                  </a:lnTo>
                  <a:lnTo>
                    <a:pt x="736" y="441"/>
                  </a:lnTo>
                  <a:lnTo>
                    <a:pt x="763" y="441"/>
                  </a:lnTo>
                  <a:lnTo>
                    <a:pt x="788" y="441"/>
                  </a:lnTo>
                  <a:lnTo>
                    <a:pt x="811" y="439"/>
                  </a:lnTo>
                  <a:lnTo>
                    <a:pt x="824" y="439"/>
                  </a:lnTo>
                  <a:lnTo>
                    <a:pt x="830" y="439"/>
                  </a:lnTo>
                  <a:lnTo>
                    <a:pt x="892" y="387"/>
                  </a:lnTo>
                  <a:lnTo>
                    <a:pt x="951" y="351"/>
                  </a:lnTo>
                  <a:lnTo>
                    <a:pt x="968" y="317"/>
                  </a:lnTo>
                  <a:lnTo>
                    <a:pt x="959" y="278"/>
                  </a:lnTo>
                  <a:lnTo>
                    <a:pt x="986" y="248"/>
                  </a:lnTo>
                  <a:lnTo>
                    <a:pt x="1013" y="218"/>
                  </a:lnTo>
                  <a:lnTo>
                    <a:pt x="982" y="199"/>
                  </a:lnTo>
                  <a:lnTo>
                    <a:pt x="955" y="199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3" name="Freeform 18"/>
            <p:cNvSpPr>
              <a:spLocks/>
            </p:cNvSpPr>
            <p:nvPr/>
          </p:nvSpPr>
          <p:spPr bwMode="auto">
            <a:xfrm>
              <a:off x="3800" y="2412"/>
              <a:ext cx="962" cy="375"/>
            </a:xfrm>
            <a:custGeom>
              <a:avLst/>
              <a:gdLst>
                <a:gd name="T0" fmla="*/ 1 w 1923"/>
                <a:gd name="T1" fmla="*/ 0 h 751"/>
                <a:gd name="T2" fmla="*/ 1 w 1923"/>
                <a:gd name="T3" fmla="*/ 0 h 751"/>
                <a:gd name="T4" fmla="*/ 1 w 1923"/>
                <a:gd name="T5" fmla="*/ 0 h 751"/>
                <a:gd name="T6" fmla="*/ 1 w 1923"/>
                <a:gd name="T7" fmla="*/ 0 h 751"/>
                <a:gd name="T8" fmla="*/ 1 w 1923"/>
                <a:gd name="T9" fmla="*/ 0 h 751"/>
                <a:gd name="T10" fmla="*/ 1 w 1923"/>
                <a:gd name="T11" fmla="*/ 0 h 751"/>
                <a:gd name="T12" fmla="*/ 1 w 1923"/>
                <a:gd name="T13" fmla="*/ 0 h 751"/>
                <a:gd name="T14" fmla="*/ 1 w 1923"/>
                <a:gd name="T15" fmla="*/ 0 h 751"/>
                <a:gd name="T16" fmla="*/ 1 w 1923"/>
                <a:gd name="T17" fmla="*/ 0 h 751"/>
                <a:gd name="T18" fmla="*/ 1 w 1923"/>
                <a:gd name="T19" fmla="*/ 0 h 751"/>
                <a:gd name="T20" fmla="*/ 1 w 1923"/>
                <a:gd name="T21" fmla="*/ 0 h 751"/>
                <a:gd name="T22" fmla="*/ 1 w 1923"/>
                <a:gd name="T23" fmla="*/ 0 h 751"/>
                <a:gd name="T24" fmla="*/ 1 w 1923"/>
                <a:gd name="T25" fmla="*/ 0 h 751"/>
                <a:gd name="T26" fmla="*/ 1 w 1923"/>
                <a:gd name="T27" fmla="*/ 0 h 751"/>
                <a:gd name="T28" fmla="*/ 1 w 1923"/>
                <a:gd name="T29" fmla="*/ 0 h 751"/>
                <a:gd name="T30" fmla="*/ 1 w 1923"/>
                <a:gd name="T31" fmla="*/ 0 h 751"/>
                <a:gd name="T32" fmla="*/ 1 w 1923"/>
                <a:gd name="T33" fmla="*/ 0 h 751"/>
                <a:gd name="T34" fmla="*/ 1 w 1923"/>
                <a:gd name="T35" fmla="*/ 0 h 751"/>
                <a:gd name="T36" fmla="*/ 1 w 1923"/>
                <a:gd name="T37" fmla="*/ 0 h 751"/>
                <a:gd name="T38" fmla="*/ 1 w 1923"/>
                <a:gd name="T39" fmla="*/ 0 h 751"/>
                <a:gd name="T40" fmla="*/ 1 w 1923"/>
                <a:gd name="T41" fmla="*/ 0 h 751"/>
                <a:gd name="T42" fmla="*/ 1 w 1923"/>
                <a:gd name="T43" fmla="*/ 0 h 751"/>
                <a:gd name="T44" fmla="*/ 1 w 1923"/>
                <a:gd name="T45" fmla="*/ 0 h 751"/>
                <a:gd name="T46" fmla="*/ 1 w 1923"/>
                <a:gd name="T47" fmla="*/ 0 h 751"/>
                <a:gd name="T48" fmla="*/ 1 w 1923"/>
                <a:gd name="T49" fmla="*/ 0 h 751"/>
                <a:gd name="T50" fmla="*/ 1 w 1923"/>
                <a:gd name="T51" fmla="*/ 0 h 751"/>
                <a:gd name="T52" fmla="*/ 1 w 1923"/>
                <a:gd name="T53" fmla="*/ 0 h 751"/>
                <a:gd name="T54" fmla="*/ 1 w 1923"/>
                <a:gd name="T55" fmla="*/ 0 h 751"/>
                <a:gd name="T56" fmla="*/ 1 w 1923"/>
                <a:gd name="T57" fmla="*/ 0 h 751"/>
                <a:gd name="T58" fmla="*/ 1 w 1923"/>
                <a:gd name="T59" fmla="*/ 0 h 751"/>
                <a:gd name="T60" fmla="*/ 1 w 1923"/>
                <a:gd name="T61" fmla="*/ 0 h 751"/>
                <a:gd name="T62" fmla="*/ 1 w 1923"/>
                <a:gd name="T63" fmla="*/ 0 h 751"/>
                <a:gd name="T64" fmla="*/ 1 w 1923"/>
                <a:gd name="T65" fmla="*/ 0 h 751"/>
                <a:gd name="T66" fmla="*/ 1 w 1923"/>
                <a:gd name="T67" fmla="*/ 0 h 751"/>
                <a:gd name="T68" fmla="*/ 1 w 1923"/>
                <a:gd name="T69" fmla="*/ 0 h 751"/>
                <a:gd name="T70" fmla="*/ 1 w 1923"/>
                <a:gd name="T71" fmla="*/ 0 h 751"/>
                <a:gd name="T72" fmla="*/ 1 w 1923"/>
                <a:gd name="T73" fmla="*/ 0 h 751"/>
                <a:gd name="T74" fmla="*/ 1 w 1923"/>
                <a:gd name="T75" fmla="*/ 0 h 751"/>
                <a:gd name="T76" fmla="*/ 1 w 1923"/>
                <a:gd name="T77" fmla="*/ 0 h 751"/>
                <a:gd name="T78" fmla="*/ 1 w 1923"/>
                <a:gd name="T79" fmla="*/ 0 h 751"/>
                <a:gd name="T80" fmla="*/ 1 w 1923"/>
                <a:gd name="T81" fmla="*/ 0 h 751"/>
                <a:gd name="T82" fmla="*/ 1 w 1923"/>
                <a:gd name="T83" fmla="*/ 0 h 751"/>
                <a:gd name="T84" fmla="*/ 1 w 1923"/>
                <a:gd name="T85" fmla="*/ 0 h 751"/>
                <a:gd name="T86" fmla="*/ 1 w 1923"/>
                <a:gd name="T87" fmla="*/ 0 h 751"/>
                <a:gd name="T88" fmla="*/ 1 w 1923"/>
                <a:gd name="T89" fmla="*/ 0 h 751"/>
                <a:gd name="T90" fmla="*/ 1 w 1923"/>
                <a:gd name="T91" fmla="*/ 0 h 751"/>
                <a:gd name="T92" fmla="*/ 1 w 1923"/>
                <a:gd name="T93" fmla="*/ 0 h 751"/>
                <a:gd name="T94" fmla="*/ 1 w 1923"/>
                <a:gd name="T95" fmla="*/ 0 h 751"/>
                <a:gd name="T96" fmla="*/ 1 w 1923"/>
                <a:gd name="T97" fmla="*/ 0 h 751"/>
                <a:gd name="T98" fmla="*/ 1 w 1923"/>
                <a:gd name="T99" fmla="*/ 0 h 751"/>
                <a:gd name="T100" fmla="*/ 1 w 1923"/>
                <a:gd name="T101" fmla="*/ 0 h 751"/>
                <a:gd name="T102" fmla="*/ 1 w 1923"/>
                <a:gd name="T103" fmla="*/ 0 h 751"/>
                <a:gd name="T104" fmla="*/ 1 w 1923"/>
                <a:gd name="T105" fmla="*/ 0 h 751"/>
                <a:gd name="T106" fmla="*/ 1 w 1923"/>
                <a:gd name="T107" fmla="*/ 0 h 751"/>
                <a:gd name="T108" fmla="*/ 1 w 1923"/>
                <a:gd name="T109" fmla="*/ 0 h 75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3"/>
                <a:gd name="T166" fmla="*/ 0 h 751"/>
                <a:gd name="T167" fmla="*/ 1923 w 1923"/>
                <a:gd name="T168" fmla="*/ 751 h 75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3" h="751">
                  <a:moveTo>
                    <a:pt x="1653" y="0"/>
                  </a:moveTo>
                  <a:lnTo>
                    <a:pt x="1647" y="2"/>
                  </a:lnTo>
                  <a:lnTo>
                    <a:pt x="1633" y="6"/>
                  </a:lnTo>
                  <a:lnTo>
                    <a:pt x="1612" y="11"/>
                  </a:lnTo>
                  <a:lnTo>
                    <a:pt x="1583" y="21"/>
                  </a:lnTo>
                  <a:lnTo>
                    <a:pt x="1549" y="30"/>
                  </a:lnTo>
                  <a:lnTo>
                    <a:pt x="1510" y="41"/>
                  </a:lnTo>
                  <a:lnTo>
                    <a:pt x="1470" y="52"/>
                  </a:lnTo>
                  <a:lnTo>
                    <a:pt x="1428" y="66"/>
                  </a:lnTo>
                  <a:lnTo>
                    <a:pt x="1384" y="79"/>
                  </a:lnTo>
                  <a:lnTo>
                    <a:pt x="1343" y="90"/>
                  </a:lnTo>
                  <a:lnTo>
                    <a:pt x="1303" y="101"/>
                  </a:lnTo>
                  <a:lnTo>
                    <a:pt x="1268" y="111"/>
                  </a:lnTo>
                  <a:lnTo>
                    <a:pt x="1238" y="120"/>
                  </a:lnTo>
                  <a:lnTo>
                    <a:pt x="1213" y="126"/>
                  </a:lnTo>
                  <a:lnTo>
                    <a:pt x="1195" y="129"/>
                  </a:lnTo>
                  <a:lnTo>
                    <a:pt x="1186" y="131"/>
                  </a:lnTo>
                  <a:lnTo>
                    <a:pt x="1170" y="131"/>
                  </a:lnTo>
                  <a:lnTo>
                    <a:pt x="1141" y="129"/>
                  </a:lnTo>
                  <a:lnTo>
                    <a:pt x="1103" y="127"/>
                  </a:lnTo>
                  <a:lnTo>
                    <a:pt x="1063" y="124"/>
                  </a:lnTo>
                  <a:lnTo>
                    <a:pt x="1020" y="122"/>
                  </a:lnTo>
                  <a:lnTo>
                    <a:pt x="984" y="120"/>
                  </a:lnTo>
                  <a:lnTo>
                    <a:pt x="953" y="118"/>
                  </a:lnTo>
                  <a:lnTo>
                    <a:pt x="936" y="118"/>
                  </a:lnTo>
                  <a:lnTo>
                    <a:pt x="919" y="120"/>
                  </a:lnTo>
                  <a:lnTo>
                    <a:pt x="890" y="124"/>
                  </a:lnTo>
                  <a:lnTo>
                    <a:pt x="853" y="131"/>
                  </a:lnTo>
                  <a:lnTo>
                    <a:pt x="813" y="141"/>
                  </a:lnTo>
                  <a:lnTo>
                    <a:pt x="771" y="152"/>
                  </a:lnTo>
                  <a:lnTo>
                    <a:pt x="732" y="163"/>
                  </a:lnTo>
                  <a:lnTo>
                    <a:pt x="700" y="173"/>
                  </a:lnTo>
                  <a:lnTo>
                    <a:pt x="678" y="184"/>
                  </a:lnTo>
                  <a:lnTo>
                    <a:pt x="667" y="189"/>
                  </a:lnTo>
                  <a:lnTo>
                    <a:pt x="652" y="195"/>
                  </a:lnTo>
                  <a:lnTo>
                    <a:pt x="630" y="203"/>
                  </a:lnTo>
                  <a:lnTo>
                    <a:pt x="605" y="212"/>
                  </a:lnTo>
                  <a:lnTo>
                    <a:pt x="577" y="221"/>
                  </a:lnTo>
                  <a:lnTo>
                    <a:pt x="546" y="231"/>
                  </a:lnTo>
                  <a:lnTo>
                    <a:pt x="513" y="240"/>
                  </a:lnTo>
                  <a:lnTo>
                    <a:pt x="481" y="251"/>
                  </a:lnTo>
                  <a:lnTo>
                    <a:pt x="448" y="261"/>
                  </a:lnTo>
                  <a:lnTo>
                    <a:pt x="417" y="270"/>
                  </a:lnTo>
                  <a:lnTo>
                    <a:pt x="386" y="280"/>
                  </a:lnTo>
                  <a:lnTo>
                    <a:pt x="361" y="287"/>
                  </a:lnTo>
                  <a:lnTo>
                    <a:pt x="338" y="295"/>
                  </a:lnTo>
                  <a:lnTo>
                    <a:pt x="321" y="302"/>
                  </a:lnTo>
                  <a:lnTo>
                    <a:pt x="308" y="306"/>
                  </a:lnTo>
                  <a:lnTo>
                    <a:pt x="302" y="310"/>
                  </a:lnTo>
                  <a:lnTo>
                    <a:pt x="292" y="315"/>
                  </a:lnTo>
                  <a:lnTo>
                    <a:pt x="273" y="325"/>
                  </a:lnTo>
                  <a:lnTo>
                    <a:pt x="248" y="334"/>
                  </a:lnTo>
                  <a:lnTo>
                    <a:pt x="221" y="343"/>
                  </a:lnTo>
                  <a:lnTo>
                    <a:pt x="194" y="355"/>
                  </a:lnTo>
                  <a:lnTo>
                    <a:pt x="169" y="364"/>
                  </a:lnTo>
                  <a:lnTo>
                    <a:pt x="150" y="373"/>
                  </a:lnTo>
                  <a:lnTo>
                    <a:pt x="140" y="379"/>
                  </a:lnTo>
                  <a:lnTo>
                    <a:pt x="133" y="394"/>
                  </a:lnTo>
                  <a:lnTo>
                    <a:pt x="117" y="422"/>
                  </a:lnTo>
                  <a:lnTo>
                    <a:pt x="98" y="462"/>
                  </a:lnTo>
                  <a:lnTo>
                    <a:pt x="77" y="505"/>
                  </a:lnTo>
                  <a:lnTo>
                    <a:pt x="56" y="548"/>
                  </a:lnTo>
                  <a:lnTo>
                    <a:pt x="39" y="585"/>
                  </a:lnTo>
                  <a:lnTo>
                    <a:pt x="25" y="612"/>
                  </a:lnTo>
                  <a:lnTo>
                    <a:pt x="21" y="621"/>
                  </a:lnTo>
                  <a:lnTo>
                    <a:pt x="16" y="638"/>
                  </a:lnTo>
                  <a:lnTo>
                    <a:pt x="6" y="674"/>
                  </a:lnTo>
                  <a:lnTo>
                    <a:pt x="0" y="711"/>
                  </a:lnTo>
                  <a:lnTo>
                    <a:pt x="4" y="730"/>
                  </a:lnTo>
                  <a:lnTo>
                    <a:pt x="16" y="732"/>
                  </a:lnTo>
                  <a:lnTo>
                    <a:pt x="23" y="736"/>
                  </a:lnTo>
                  <a:lnTo>
                    <a:pt x="33" y="737"/>
                  </a:lnTo>
                  <a:lnTo>
                    <a:pt x="44" y="737"/>
                  </a:lnTo>
                  <a:lnTo>
                    <a:pt x="52" y="736"/>
                  </a:lnTo>
                  <a:lnTo>
                    <a:pt x="62" y="732"/>
                  </a:lnTo>
                  <a:lnTo>
                    <a:pt x="73" y="726"/>
                  </a:lnTo>
                  <a:lnTo>
                    <a:pt x="83" y="721"/>
                  </a:lnTo>
                  <a:lnTo>
                    <a:pt x="94" y="715"/>
                  </a:lnTo>
                  <a:lnTo>
                    <a:pt x="102" y="709"/>
                  </a:lnTo>
                  <a:lnTo>
                    <a:pt x="108" y="706"/>
                  </a:lnTo>
                  <a:lnTo>
                    <a:pt x="110" y="704"/>
                  </a:lnTo>
                  <a:lnTo>
                    <a:pt x="160" y="647"/>
                  </a:lnTo>
                  <a:lnTo>
                    <a:pt x="137" y="747"/>
                  </a:lnTo>
                  <a:lnTo>
                    <a:pt x="173" y="751"/>
                  </a:lnTo>
                  <a:lnTo>
                    <a:pt x="221" y="647"/>
                  </a:lnTo>
                  <a:lnTo>
                    <a:pt x="283" y="595"/>
                  </a:lnTo>
                  <a:lnTo>
                    <a:pt x="386" y="565"/>
                  </a:lnTo>
                  <a:lnTo>
                    <a:pt x="482" y="469"/>
                  </a:lnTo>
                  <a:lnTo>
                    <a:pt x="573" y="403"/>
                  </a:lnTo>
                  <a:lnTo>
                    <a:pt x="577" y="403"/>
                  </a:lnTo>
                  <a:lnTo>
                    <a:pt x="586" y="405"/>
                  </a:lnTo>
                  <a:lnTo>
                    <a:pt x="600" y="407"/>
                  </a:lnTo>
                  <a:lnTo>
                    <a:pt x="617" y="409"/>
                  </a:lnTo>
                  <a:lnTo>
                    <a:pt x="634" y="411"/>
                  </a:lnTo>
                  <a:lnTo>
                    <a:pt x="652" y="413"/>
                  </a:lnTo>
                  <a:lnTo>
                    <a:pt x="665" y="413"/>
                  </a:lnTo>
                  <a:lnTo>
                    <a:pt x="675" y="413"/>
                  </a:lnTo>
                  <a:lnTo>
                    <a:pt x="682" y="413"/>
                  </a:lnTo>
                  <a:lnTo>
                    <a:pt x="698" y="411"/>
                  </a:lnTo>
                  <a:lnTo>
                    <a:pt x="719" y="411"/>
                  </a:lnTo>
                  <a:lnTo>
                    <a:pt x="748" y="409"/>
                  </a:lnTo>
                  <a:lnTo>
                    <a:pt x="780" y="407"/>
                  </a:lnTo>
                  <a:lnTo>
                    <a:pt x="815" y="407"/>
                  </a:lnTo>
                  <a:lnTo>
                    <a:pt x="853" y="405"/>
                  </a:lnTo>
                  <a:lnTo>
                    <a:pt x="892" y="403"/>
                  </a:lnTo>
                  <a:lnTo>
                    <a:pt x="930" y="403"/>
                  </a:lnTo>
                  <a:lnTo>
                    <a:pt x="967" y="402"/>
                  </a:lnTo>
                  <a:lnTo>
                    <a:pt x="1003" y="402"/>
                  </a:lnTo>
                  <a:lnTo>
                    <a:pt x="1034" y="400"/>
                  </a:lnTo>
                  <a:lnTo>
                    <a:pt x="1063" y="398"/>
                  </a:lnTo>
                  <a:lnTo>
                    <a:pt x="1084" y="398"/>
                  </a:lnTo>
                  <a:lnTo>
                    <a:pt x="1097" y="396"/>
                  </a:lnTo>
                  <a:lnTo>
                    <a:pt x="1105" y="396"/>
                  </a:lnTo>
                  <a:lnTo>
                    <a:pt x="1111" y="394"/>
                  </a:lnTo>
                  <a:lnTo>
                    <a:pt x="1122" y="392"/>
                  </a:lnTo>
                  <a:lnTo>
                    <a:pt x="1140" y="386"/>
                  </a:lnTo>
                  <a:lnTo>
                    <a:pt x="1163" y="381"/>
                  </a:lnTo>
                  <a:lnTo>
                    <a:pt x="1188" y="375"/>
                  </a:lnTo>
                  <a:lnTo>
                    <a:pt x="1214" y="368"/>
                  </a:lnTo>
                  <a:lnTo>
                    <a:pt x="1245" y="360"/>
                  </a:lnTo>
                  <a:lnTo>
                    <a:pt x="1276" y="353"/>
                  </a:lnTo>
                  <a:lnTo>
                    <a:pt x="1307" y="343"/>
                  </a:lnTo>
                  <a:lnTo>
                    <a:pt x="1336" y="336"/>
                  </a:lnTo>
                  <a:lnTo>
                    <a:pt x="1364" y="328"/>
                  </a:lnTo>
                  <a:lnTo>
                    <a:pt x="1391" y="321"/>
                  </a:lnTo>
                  <a:lnTo>
                    <a:pt x="1412" y="315"/>
                  </a:lnTo>
                  <a:lnTo>
                    <a:pt x="1432" y="310"/>
                  </a:lnTo>
                  <a:lnTo>
                    <a:pt x="1445" y="306"/>
                  </a:lnTo>
                  <a:lnTo>
                    <a:pt x="1453" y="304"/>
                  </a:lnTo>
                  <a:lnTo>
                    <a:pt x="1468" y="300"/>
                  </a:lnTo>
                  <a:lnTo>
                    <a:pt x="1493" y="298"/>
                  </a:lnTo>
                  <a:lnTo>
                    <a:pt x="1528" y="295"/>
                  </a:lnTo>
                  <a:lnTo>
                    <a:pt x="1566" y="293"/>
                  </a:lnTo>
                  <a:lnTo>
                    <a:pt x="1606" y="291"/>
                  </a:lnTo>
                  <a:lnTo>
                    <a:pt x="1643" y="289"/>
                  </a:lnTo>
                  <a:lnTo>
                    <a:pt x="1672" y="287"/>
                  </a:lnTo>
                  <a:lnTo>
                    <a:pt x="1691" y="287"/>
                  </a:lnTo>
                  <a:lnTo>
                    <a:pt x="1712" y="285"/>
                  </a:lnTo>
                  <a:lnTo>
                    <a:pt x="1743" y="283"/>
                  </a:lnTo>
                  <a:lnTo>
                    <a:pt x="1781" y="280"/>
                  </a:lnTo>
                  <a:lnTo>
                    <a:pt x="1822" y="274"/>
                  </a:lnTo>
                  <a:lnTo>
                    <a:pt x="1860" y="268"/>
                  </a:lnTo>
                  <a:lnTo>
                    <a:pt x="1893" y="265"/>
                  </a:lnTo>
                  <a:lnTo>
                    <a:pt x="1916" y="263"/>
                  </a:lnTo>
                  <a:lnTo>
                    <a:pt x="1923" y="261"/>
                  </a:lnTo>
                  <a:lnTo>
                    <a:pt x="1918" y="240"/>
                  </a:lnTo>
                  <a:lnTo>
                    <a:pt x="1904" y="195"/>
                  </a:lnTo>
                  <a:lnTo>
                    <a:pt x="1891" y="146"/>
                  </a:lnTo>
                  <a:lnTo>
                    <a:pt x="1883" y="118"/>
                  </a:lnTo>
                  <a:lnTo>
                    <a:pt x="1879" y="112"/>
                  </a:lnTo>
                  <a:lnTo>
                    <a:pt x="1872" y="107"/>
                  </a:lnTo>
                  <a:lnTo>
                    <a:pt x="1862" y="99"/>
                  </a:lnTo>
                  <a:lnTo>
                    <a:pt x="1850" y="92"/>
                  </a:lnTo>
                  <a:lnTo>
                    <a:pt x="1837" y="84"/>
                  </a:lnTo>
                  <a:lnTo>
                    <a:pt x="1824" y="77"/>
                  </a:lnTo>
                  <a:lnTo>
                    <a:pt x="1812" y="71"/>
                  </a:lnTo>
                  <a:lnTo>
                    <a:pt x="1802" y="66"/>
                  </a:lnTo>
                  <a:lnTo>
                    <a:pt x="1789" y="58"/>
                  </a:lnTo>
                  <a:lnTo>
                    <a:pt x="1770" y="51"/>
                  </a:lnTo>
                  <a:lnTo>
                    <a:pt x="1745" y="39"/>
                  </a:lnTo>
                  <a:lnTo>
                    <a:pt x="1720" y="28"/>
                  </a:lnTo>
                  <a:lnTo>
                    <a:pt x="1695" y="17"/>
                  </a:lnTo>
                  <a:lnTo>
                    <a:pt x="1674" y="7"/>
                  </a:lnTo>
                  <a:lnTo>
                    <a:pt x="1658" y="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F2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4" name="Freeform 19"/>
            <p:cNvSpPr>
              <a:spLocks/>
            </p:cNvSpPr>
            <p:nvPr/>
          </p:nvSpPr>
          <p:spPr bwMode="auto">
            <a:xfrm>
              <a:off x="4759" y="1840"/>
              <a:ext cx="398" cy="468"/>
            </a:xfrm>
            <a:custGeom>
              <a:avLst/>
              <a:gdLst>
                <a:gd name="T0" fmla="*/ 1 w 795"/>
                <a:gd name="T1" fmla="*/ 0 h 937"/>
                <a:gd name="T2" fmla="*/ 1 w 795"/>
                <a:gd name="T3" fmla="*/ 0 h 937"/>
                <a:gd name="T4" fmla="*/ 1 w 795"/>
                <a:gd name="T5" fmla="*/ 0 h 937"/>
                <a:gd name="T6" fmla="*/ 1 w 795"/>
                <a:gd name="T7" fmla="*/ 0 h 937"/>
                <a:gd name="T8" fmla="*/ 1 w 795"/>
                <a:gd name="T9" fmla="*/ 0 h 937"/>
                <a:gd name="T10" fmla="*/ 1 w 795"/>
                <a:gd name="T11" fmla="*/ 0 h 937"/>
                <a:gd name="T12" fmla="*/ 1 w 795"/>
                <a:gd name="T13" fmla="*/ 0 h 937"/>
                <a:gd name="T14" fmla="*/ 1 w 795"/>
                <a:gd name="T15" fmla="*/ 0 h 937"/>
                <a:gd name="T16" fmla="*/ 1 w 795"/>
                <a:gd name="T17" fmla="*/ 0 h 937"/>
                <a:gd name="T18" fmla="*/ 1 w 795"/>
                <a:gd name="T19" fmla="*/ 0 h 937"/>
                <a:gd name="T20" fmla="*/ 1 w 795"/>
                <a:gd name="T21" fmla="*/ 0 h 937"/>
                <a:gd name="T22" fmla="*/ 0 w 795"/>
                <a:gd name="T23" fmla="*/ 0 h 937"/>
                <a:gd name="T24" fmla="*/ 1 w 795"/>
                <a:gd name="T25" fmla="*/ 0 h 937"/>
                <a:gd name="T26" fmla="*/ 1 w 795"/>
                <a:gd name="T27" fmla="*/ 0 h 937"/>
                <a:gd name="T28" fmla="*/ 1 w 795"/>
                <a:gd name="T29" fmla="*/ 0 h 937"/>
                <a:gd name="T30" fmla="*/ 1 w 795"/>
                <a:gd name="T31" fmla="*/ 0 h 937"/>
                <a:gd name="T32" fmla="*/ 1 w 795"/>
                <a:gd name="T33" fmla="*/ 0 h 937"/>
                <a:gd name="T34" fmla="*/ 1 w 795"/>
                <a:gd name="T35" fmla="*/ 0 h 937"/>
                <a:gd name="T36" fmla="*/ 1 w 795"/>
                <a:gd name="T37" fmla="*/ 0 h 937"/>
                <a:gd name="T38" fmla="*/ 1 w 795"/>
                <a:gd name="T39" fmla="*/ 0 h 937"/>
                <a:gd name="T40" fmla="*/ 1 w 795"/>
                <a:gd name="T41" fmla="*/ 0 h 937"/>
                <a:gd name="T42" fmla="*/ 1 w 795"/>
                <a:gd name="T43" fmla="*/ 0 h 937"/>
                <a:gd name="T44" fmla="*/ 1 w 795"/>
                <a:gd name="T45" fmla="*/ 0 h 937"/>
                <a:gd name="T46" fmla="*/ 1 w 795"/>
                <a:gd name="T47" fmla="*/ 0 h 937"/>
                <a:gd name="T48" fmla="*/ 1 w 795"/>
                <a:gd name="T49" fmla="*/ 0 h 937"/>
                <a:gd name="T50" fmla="*/ 1 w 795"/>
                <a:gd name="T51" fmla="*/ 0 h 937"/>
                <a:gd name="T52" fmla="*/ 1 w 795"/>
                <a:gd name="T53" fmla="*/ 0 h 937"/>
                <a:gd name="T54" fmla="*/ 1 w 795"/>
                <a:gd name="T55" fmla="*/ 0 h 937"/>
                <a:gd name="T56" fmla="*/ 1 w 795"/>
                <a:gd name="T57" fmla="*/ 0 h 937"/>
                <a:gd name="T58" fmla="*/ 1 w 795"/>
                <a:gd name="T59" fmla="*/ 0 h 937"/>
                <a:gd name="T60" fmla="*/ 1 w 795"/>
                <a:gd name="T61" fmla="*/ 0 h 937"/>
                <a:gd name="T62" fmla="*/ 1 w 795"/>
                <a:gd name="T63" fmla="*/ 0 h 937"/>
                <a:gd name="T64" fmla="*/ 1 w 795"/>
                <a:gd name="T65" fmla="*/ 0 h 937"/>
                <a:gd name="T66" fmla="*/ 1 w 795"/>
                <a:gd name="T67" fmla="*/ 0 h 937"/>
                <a:gd name="T68" fmla="*/ 1 w 795"/>
                <a:gd name="T69" fmla="*/ 0 h 937"/>
                <a:gd name="T70" fmla="*/ 1 w 795"/>
                <a:gd name="T71" fmla="*/ 0 h 937"/>
                <a:gd name="T72" fmla="*/ 1 w 795"/>
                <a:gd name="T73" fmla="*/ 0 h 937"/>
                <a:gd name="T74" fmla="*/ 1 w 795"/>
                <a:gd name="T75" fmla="*/ 0 h 937"/>
                <a:gd name="T76" fmla="*/ 1 w 795"/>
                <a:gd name="T77" fmla="*/ 0 h 937"/>
                <a:gd name="T78" fmla="*/ 1 w 795"/>
                <a:gd name="T79" fmla="*/ 0 h 937"/>
                <a:gd name="T80" fmla="*/ 1 w 795"/>
                <a:gd name="T81" fmla="*/ 0 h 937"/>
                <a:gd name="T82" fmla="*/ 1 w 795"/>
                <a:gd name="T83" fmla="*/ 0 h 937"/>
                <a:gd name="T84" fmla="*/ 1 w 795"/>
                <a:gd name="T85" fmla="*/ 0 h 937"/>
                <a:gd name="T86" fmla="*/ 1 w 795"/>
                <a:gd name="T87" fmla="*/ 0 h 937"/>
                <a:gd name="T88" fmla="*/ 1 w 795"/>
                <a:gd name="T89" fmla="*/ 0 h 937"/>
                <a:gd name="T90" fmla="*/ 1 w 795"/>
                <a:gd name="T91" fmla="*/ 0 h 937"/>
                <a:gd name="T92" fmla="*/ 1 w 795"/>
                <a:gd name="T93" fmla="*/ 0 h 937"/>
                <a:gd name="T94" fmla="*/ 1 w 795"/>
                <a:gd name="T95" fmla="*/ 0 h 937"/>
                <a:gd name="T96" fmla="*/ 1 w 795"/>
                <a:gd name="T97" fmla="*/ 0 h 9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5"/>
                <a:gd name="T148" fmla="*/ 0 h 937"/>
                <a:gd name="T149" fmla="*/ 795 w 795"/>
                <a:gd name="T150" fmla="*/ 937 h 9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5" h="937">
                  <a:moveTo>
                    <a:pt x="542" y="122"/>
                  </a:moveTo>
                  <a:lnTo>
                    <a:pt x="507" y="69"/>
                  </a:lnTo>
                  <a:lnTo>
                    <a:pt x="503" y="68"/>
                  </a:lnTo>
                  <a:lnTo>
                    <a:pt x="495" y="62"/>
                  </a:lnTo>
                  <a:lnTo>
                    <a:pt x="484" y="54"/>
                  </a:lnTo>
                  <a:lnTo>
                    <a:pt x="470" y="47"/>
                  </a:lnTo>
                  <a:lnTo>
                    <a:pt x="457" y="38"/>
                  </a:lnTo>
                  <a:lnTo>
                    <a:pt x="444" y="28"/>
                  </a:lnTo>
                  <a:lnTo>
                    <a:pt x="430" y="23"/>
                  </a:lnTo>
                  <a:lnTo>
                    <a:pt x="422" y="17"/>
                  </a:lnTo>
                  <a:lnTo>
                    <a:pt x="413" y="15"/>
                  </a:lnTo>
                  <a:lnTo>
                    <a:pt x="401" y="11"/>
                  </a:lnTo>
                  <a:lnTo>
                    <a:pt x="386" y="9"/>
                  </a:lnTo>
                  <a:lnTo>
                    <a:pt x="369" y="8"/>
                  </a:lnTo>
                  <a:lnTo>
                    <a:pt x="351" y="6"/>
                  </a:lnTo>
                  <a:lnTo>
                    <a:pt x="336" y="4"/>
                  </a:lnTo>
                  <a:lnTo>
                    <a:pt x="323" y="2"/>
                  </a:lnTo>
                  <a:lnTo>
                    <a:pt x="311" y="0"/>
                  </a:lnTo>
                  <a:lnTo>
                    <a:pt x="299" y="0"/>
                  </a:lnTo>
                  <a:lnTo>
                    <a:pt x="286" y="0"/>
                  </a:lnTo>
                  <a:lnTo>
                    <a:pt x="267" y="2"/>
                  </a:lnTo>
                  <a:lnTo>
                    <a:pt x="248" y="4"/>
                  </a:lnTo>
                  <a:lnTo>
                    <a:pt x="228" y="8"/>
                  </a:lnTo>
                  <a:lnTo>
                    <a:pt x="211" y="11"/>
                  </a:lnTo>
                  <a:lnTo>
                    <a:pt x="196" y="13"/>
                  </a:lnTo>
                  <a:lnTo>
                    <a:pt x="186" y="17"/>
                  </a:lnTo>
                  <a:lnTo>
                    <a:pt x="176" y="23"/>
                  </a:lnTo>
                  <a:lnTo>
                    <a:pt x="159" y="30"/>
                  </a:lnTo>
                  <a:lnTo>
                    <a:pt x="140" y="39"/>
                  </a:lnTo>
                  <a:lnTo>
                    <a:pt x="119" y="49"/>
                  </a:lnTo>
                  <a:lnTo>
                    <a:pt x="98" y="58"/>
                  </a:lnTo>
                  <a:lnTo>
                    <a:pt x="80" y="66"/>
                  </a:lnTo>
                  <a:lnTo>
                    <a:pt x="67" y="71"/>
                  </a:lnTo>
                  <a:lnTo>
                    <a:pt x="63" y="73"/>
                  </a:lnTo>
                  <a:lnTo>
                    <a:pt x="32" y="103"/>
                  </a:lnTo>
                  <a:lnTo>
                    <a:pt x="0" y="169"/>
                  </a:lnTo>
                  <a:lnTo>
                    <a:pt x="205" y="118"/>
                  </a:lnTo>
                  <a:lnTo>
                    <a:pt x="209" y="118"/>
                  </a:lnTo>
                  <a:lnTo>
                    <a:pt x="221" y="118"/>
                  </a:lnTo>
                  <a:lnTo>
                    <a:pt x="236" y="120"/>
                  </a:lnTo>
                  <a:lnTo>
                    <a:pt x="253" y="120"/>
                  </a:lnTo>
                  <a:lnTo>
                    <a:pt x="273" y="122"/>
                  </a:lnTo>
                  <a:lnTo>
                    <a:pt x="292" y="124"/>
                  </a:lnTo>
                  <a:lnTo>
                    <a:pt x="307" y="124"/>
                  </a:lnTo>
                  <a:lnTo>
                    <a:pt x="317" y="126"/>
                  </a:lnTo>
                  <a:lnTo>
                    <a:pt x="324" y="128"/>
                  </a:lnTo>
                  <a:lnTo>
                    <a:pt x="332" y="131"/>
                  </a:lnTo>
                  <a:lnTo>
                    <a:pt x="342" y="137"/>
                  </a:lnTo>
                  <a:lnTo>
                    <a:pt x="351" y="143"/>
                  </a:lnTo>
                  <a:lnTo>
                    <a:pt x="361" y="146"/>
                  </a:lnTo>
                  <a:lnTo>
                    <a:pt x="369" y="152"/>
                  </a:lnTo>
                  <a:lnTo>
                    <a:pt x="372" y="154"/>
                  </a:lnTo>
                  <a:lnTo>
                    <a:pt x="374" y="156"/>
                  </a:lnTo>
                  <a:lnTo>
                    <a:pt x="240" y="212"/>
                  </a:lnTo>
                  <a:lnTo>
                    <a:pt x="338" y="225"/>
                  </a:lnTo>
                  <a:lnTo>
                    <a:pt x="432" y="225"/>
                  </a:lnTo>
                  <a:lnTo>
                    <a:pt x="511" y="252"/>
                  </a:lnTo>
                  <a:lnTo>
                    <a:pt x="338" y="304"/>
                  </a:lnTo>
                  <a:lnTo>
                    <a:pt x="399" y="325"/>
                  </a:lnTo>
                  <a:lnTo>
                    <a:pt x="507" y="347"/>
                  </a:lnTo>
                  <a:lnTo>
                    <a:pt x="399" y="443"/>
                  </a:lnTo>
                  <a:lnTo>
                    <a:pt x="351" y="589"/>
                  </a:lnTo>
                  <a:lnTo>
                    <a:pt x="267" y="634"/>
                  </a:lnTo>
                  <a:lnTo>
                    <a:pt x="219" y="678"/>
                  </a:lnTo>
                  <a:lnTo>
                    <a:pt x="169" y="794"/>
                  </a:lnTo>
                  <a:lnTo>
                    <a:pt x="165" y="796"/>
                  </a:lnTo>
                  <a:lnTo>
                    <a:pt x="155" y="800"/>
                  </a:lnTo>
                  <a:lnTo>
                    <a:pt x="144" y="805"/>
                  </a:lnTo>
                  <a:lnTo>
                    <a:pt x="130" y="811"/>
                  </a:lnTo>
                  <a:lnTo>
                    <a:pt x="117" y="818"/>
                  </a:lnTo>
                  <a:lnTo>
                    <a:pt x="107" y="824"/>
                  </a:lnTo>
                  <a:lnTo>
                    <a:pt x="103" y="828"/>
                  </a:lnTo>
                  <a:lnTo>
                    <a:pt x="107" y="830"/>
                  </a:lnTo>
                  <a:lnTo>
                    <a:pt x="119" y="828"/>
                  </a:lnTo>
                  <a:lnTo>
                    <a:pt x="134" y="826"/>
                  </a:lnTo>
                  <a:lnTo>
                    <a:pt x="153" y="822"/>
                  </a:lnTo>
                  <a:lnTo>
                    <a:pt x="175" y="818"/>
                  </a:lnTo>
                  <a:lnTo>
                    <a:pt x="194" y="815"/>
                  </a:lnTo>
                  <a:lnTo>
                    <a:pt x="211" y="811"/>
                  </a:lnTo>
                  <a:lnTo>
                    <a:pt x="223" y="809"/>
                  </a:lnTo>
                  <a:lnTo>
                    <a:pt x="226" y="807"/>
                  </a:lnTo>
                  <a:lnTo>
                    <a:pt x="280" y="785"/>
                  </a:lnTo>
                  <a:lnTo>
                    <a:pt x="278" y="809"/>
                  </a:lnTo>
                  <a:lnTo>
                    <a:pt x="274" y="863"/>
                  </a:lnTo>
                  <a:lnTo>
                    <a:pt x="274" y="916"/>
                  </a:lnTo>
                  <a:lnTo>
                    <a:pt x="280" y="937"/>
                  </a:lnTo>
                  <a:lnTo>
                    <a:pt x="286" y="935"/>
                  </a:lnTo>
                  <a:lnTo>
                    <a:pt x="296" y="929"/>
                  </a:lnTo>
                  <a:lnTo>
                    <a:pt x="305" y="923"/>
                  </a:lnTo>
                  <a:lnTo>
                    <a:pt x="315" y="916"/>
                  </a:lnTo>
                  <a:lnTo>
                    <a:pt x="323" y="910"/>
                  </a:lnTo>
                  <a:lnTo>
                    <a:pt x="330" y="905"/>
                  </a:lnTo>
                  <a:lnTo>
                    <a:pt x="336" y="901"/>
                  </a:lnTo>
                  <a:lnTo>
                    <a:pt x="338" y="899"/>
                  </a:lnTo>
                  <a:lnTo>
                    <a:pt x="396" y="764"/>
                  </a:lnTo>
                  <a:lnTo>
                    <a:pt x="467" y="681"/>
                  </a:lnTo>
                  <a:lnTo>
                    <a:pt x="538" y="651"/>
                  </a:lnTo>
                  <a:lnTo>
                    <a:pt x="574" y="704"/>
                  </a:lnTo>
                  <a:lnTo>
                    <a:pt x="576" y="711"/>
                  </a:lnTo>
                  <a:lnTo>
                    <a:pt x="582" y="730"/>
                  </a:lnTo>
                  <a:lnTo>
                    <a:pt x="584" y="753"/>
                  </a:lnTo>
                  <a:lnTo>
                    <a:pt x="582" y="768"/>
                  </a:lnTo>
                  <a:lnTo>
                    <a:pt x="574" y="783"/>
                  </a:lnTo>
                  <a:lnTo>
                    <a:pt x="565" y="803"/>
                  </a:lnTo>
                  <a:lnTo>
                    <a:pt x="555" y="820"/>
                  </a:lnTo>
                  <a:lnTo>
                    <a:pt x="551" y="828"/>
                  </a:lnTo>
                  <a:lnTo>
                    <a:pt x="549" y="828"/>
                  </a:lnTo>
                  <a:lnTo>
                    <a:pt x="542" y="828"/>
                  </a:lnTo>
                  <a:lnTo>
                    <a:pt x="532" y="828"/>
                  </a:lnTo>
                  <a:lnTo>
                    <a:pt x="517" y="828"/>
                  </a:lnTo>
                  <a:lnTo>
                    <a:pt x="501" y="828"/>
                  </a:lnTo>
                  <a:lnTo>
                    <a:pt x="484" y="830"/>
                  </a:lnTo>
                  <a:lnTo>
                    <a:pt x="465" y="833"/>
                  </a:lnTo>
                  <a:lnTo>
                    <a:pt x="447" y="837"/>
                  </a:lnTo>
                  <a:lnTo>
                    <a:pt x="421" y="846"/>
                  </a:lnTo>
                  <a:lnTo>
                    <a:pt x="403" y="860"/>
                  </a:lnTo>
                  <a:lnTo>
                    <a:pt x="394" y="873"/>
                  </a:lnTo>
                  <a:lnTo>
                    <a:pt x="390" y="886"/>
                  </a:lnTo>
                  <a:lnTo>
                    <a:pt x="390" y="899"/>
                  </a:lnTo>
                  <a:lnTo>
                    <a:pt x="392" y="910"/>
                  </a:lnTo>
                  <a:lnTo>
                    <a:pt x="394" y="918"/>
                  </a:lnTo>
                  <a:lnTo>
                    <a:pt x="396" y="920"/>
                  </a:lnTo>
                  <a:lnTo>
                    <a:pt x="459" y="886"/>
                  </a:lnTo>
                  <a:lnTo>
                    <a:pt x="595" y="863"/>
                  </a:lnTo>
                  <a:lnTo>
                    <a:pt x="659" y="773"/>
                  </a:lnTo>
                  <a:lnTo>
                    <a:pt x="653" y="678"/>
                  </a:lnTo>
                  <a:lnTo>
                    <a:pt x="632" y="602"/>
                  </a:lnTo>
                  <a:lnTo>
                    <a:pt x="666" y="576"/>
                  </a:lnTo>
                  <a:lnTo>
                    <a:pt x="703" y="664"/>
                  </a:lnTo>
                  <a:lnTo>
                    <a:pt x="791" y="672"/>
                  </a:lnTo>
                  <a:lnTo>
                    <a:pt x="747" y="602"/>
                  </a:lnTo>
                  <a:lnTo>
                    <a:pt x="795" y="512"/>
                  </a:lnTo>
                  <a:lnTo>
                    <a:pt x="791" y="407"/>
                  </a:lnTo>
                  <a:lnTo>
                    <a:pt x="774" y="368"/>
                  </a:lnTo>
                  <a:lnTo>
                    <a:pt x="730" y="255"/>
                  </a:lnTo>
                  <a:lnTo>
                    <a:pt x="726" y="248"/>
                  </a:lnTo>
                  <a:lnTo>
                    <a:pt x="714" y="229"/>
                  </a:lnTo>
                  <a:lnTo>
                    <a:pt x="697" y="206"/>
                  </a:lnTo>
                  <a:lnTo>
                    <a:pt x="676" y="182"/>
                  </a:lnTo>
                  <a:lnTo>
                    <a:pt x="665" y="171"/>
                  </a:lnTo>
                  <a:lnTo>
                    <a:pt x="649" y="161"/>
                  </a:lnTo>
                  <a:lnTo>
                    <a:pt x="636" y="152"/>
                  </a:lnTo>
                  <a:lnTo>
                    <a:pt x="622" y="145"/>
                  </a:lnTo>
                  <a:lnTo>
                    <a:pt x="611" y="139"/>
                  </a:lnTo>
                  <a:lnTo>
                    <a:pt x="601" y="133"/>
                  </a:lnTo>
                  <a:lnTo>
                    <a:pt x="593" y="131"/>
                  </a:lnTo>
                  <a:lnTo>
                    <a:pt x="592" y="130"/>
                  </a:lnTo>
                  <a:lnTo>
                    <a:pt x="542" y="122"/>
                  </a:lnTo>
                  <a:close/>
                </a:path>
              </a:pathLst>
            </a:cu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5" name="Freeform 20"/>
            <p:cNvSpPr>
              <a:spLocks/>
            </p:cNvSpPr>
            <p:nvPr/>
          </p:nvSpPr>
          <p:spPr bwMode="auto">
            <a:xfrm>
              <a:off x="4631" y="1993"/>
              <a:ext cx="143" cy="127"/>
            </a:xfrm>
            <a:custGeom>
              <a:avLst/>
              <a:gdLst>
                <a:gd name="T0" fmla="*/ 1 w 286"/>
                <a:gd name="T1" fmla="*/ 1 h 253"/>
                <a:gd name="T2" fmla="*/ 1 w 286"/>
                <a:gd name="T3" fmla="*/ 1 h 253"/>
                <a:gd name="T4" fmla="*/ 1 w 286"/>
                <a:gd name="T5" fmla="*/ 1 h 253"/>
                <a:gd name="T6" fmla="*/ 1 w 286"/>
                <a:gd name="T7" fmla="*/ 1 h 253"/>
                <a:gd name="T8" fmla="*/ 1 w 286"/>
                <a:gd name="T9" fmla="*/ 1 h 253"/>
                <a:gd name="T10" fmla="*/ 1 w 286"/>
                <a:gd name="T11" fmla="*/ 1 h 253"/>
                <a:gd name="T12" fmla="*/ 1 w 286"/>
                <a:gd name="T13" fmla="*/ 1 h 253"/>
                <a:gd name="T14" fmla="*/ 1 w 286"/>
                <a:gd name="T15" fmla="*/ 1 h 253"/>
                <a:gd name="T16" fmla="*/ 1 w 286"/>
                <a:gd name="T17" fmla="*/ 1 h 253"/>
                <a:gd name="T18" fmla="*/ 1 w 286"/>
                <a:gd name="T19" fmla="*/ 1 h 253"/>
                <a:gd name="T20" fmla="*/ 1 w 286"/>
                <a:gd name="T21" fmla="*/ 1 h 253"/>
                <a:gd name="T22" fmla="*/ 1 w 286"/>
                <a:gd name="T23" fmla="*/ 1 h 253"/>
                <a:gd name="T24" fmla="*/ 1 w 286"/>
                <a:gd name="T25" fmla="*/ 1 h 253"/>
                <a:gd name="T26" fmla="*/ 1 w 286"/>
                <a:gd name="T27" fmla="*/ 0 h 253"/>
                <a:gd name="T28" fmla="*/ 0 w 286"/>
                <a:gd name="T29" fmla="*/ 1 h 253"/>
                <a:gd name="T30" fmla="*/ 1 w 286"/>
                <a:gd name="T31" fmla="*/ 1 h 253"/>
                <a:gd name="T32" fmla="*/ 1 w 286"/>
                <a:gd name="T33" fmla="*/ 1 h 253"/>
                <a:gd name="T34" fmla="*/ 1 w 286"/>
                <a:gd name="T35" fmla="*/ 1 h 2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6"/>
                <a:gd name="T55" fmla="*/ 0 h 253"/>
                <a:gd name="T56" fmla="*/ 286 w 286"/>
                <a:gd name="T57" fmla="*/ 253 h 25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6" h="253">
                  <a:moveTo>
                    <a:pt x="244" y="184"/>
                  </a:moveTo>
                  <a:lnTo>
                    <a:pt x="240" y="180"/>
                  </a:lnTo>
                  <a:lnTo>
                    <a:pt x="233" y="171"/>
                  </a:lnTo>
                  <a:lnTo>
                    <a:pt x="221" y="157"/>
                  </a:lnTo>
                  <a:lnTo>
                    <a:pt x="213" y="146"/>
                  </a:lnTo>
                  <a:lnTo>
                    <a:pt x="204" y="137"/>
                  </a:lnTo>
                  <a:lnTo>
                    <a:pt x="185" y="120"/>
                  </a:lnTo>
                  <a:lnTo>
                    <a:pt x="158" y="99"/>
                  </a:lnTo>
                  <a:lnTo>
                    <a:pt x="129" y="75"/>
                  </a:lnTo>
                  <a:lnTo>
                    <a:pt x="100" y="50"/>
                  </a:lnTo>
                  <a:lnTo>
                    <a:pt x="75" y="30"/>
                  </a:lnTo>
                  <a:lnTo>
                    <a:pt x="56" y="17"/>
                  </a:lnTo>
                  <a:lnTo>
                    <a:pt x="50" y="11"/>
                  </a:lnTo>
                  <a:lnTo>
                    <a:pt x="21" y="0"/>
                  </a:lnTo>
                  <a:lnTo>
                    <a:pt x="0" y="34"/>
                  </a:lnTo>
                  <a:lnTo>
                    <a:pt x="286" y="253"/>
                  </a:lnTo>
                  <a:lnTo>
                    <a:pt x="265" y="208"/>
                  </a:lnTo>
                  <a:lnTo>
                    <a:pt x="244" y="1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6" name="Freeform 21"/>
            <p:cNvSpPr>
              <a:spLocks/>
            </p:cNvSpPr>
            <p:nvPr/>
          </p:nvSpPr>
          <p:spPr bwMode="auto">
            <a:xfrm>
              <a:off x="4634" y="1994"/>
              <a:ext cx="36" cy="36"/>
            </a:xfrm>
            <a:custGeom>
              <a:avLst/>
              <a:gdLst>
                <a:gd name="T0" fmla="*/ 0 w 73"/>
                <a:gd name="T1" fmla="*/ 0 h 71"/>
                <a:gd name="T2" fmla="*/ 0 w 73"/>
                <a:gd name="T3" fmla="*/ 1 h 71"/>
                <a:gd name="T4" fmla="*/ 0 w 73"/>
                <a:gd name="T5" fmla="*/ 1 h 71"/>
                <a:gd name="T6" fmla="*/ 0 w 73"/>
                <a:gd name="T7" fmla="*/ 1 h 71"/>
                <a:gd name="T8" fmla="*/ 0 w 73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"/>
                <a:gd name="T16" fmla="*/ 0 h 71"/>
                <a:gd name="T17" fmla="*/ 73 w 73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" h="71">
                  <a:moveTo>
                    <a:pt x="27" y="0"/>
                  </a:moveTo>
                  <a:lnTo>
                    <a:pt x="0" y="32"/>
                  </a:lnTo>
                  <a:lnTo>
                    <a:pt x="44" y="71"/>
                  </a:lnTo>
                  <a:lnTo>
                    <a:pt x="73" y="3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7" name="Freeform 22"/>
            <p:cNvSpPr>
              <a:spLocks/>
            </p:cNvSpPr>
            <p:nvPr/>
          </p:nvSpPr>
          <p:spPr bwMode="auto">
            <a:xfrm>
              <a:off x="3582" y="2240"/>
              <a:ext cx="797" cy="133"/>
            </a:xfrm>
            <a:custGeom>
              <a:avLst/>
              <a:gdLst>
                <a:gd name="T0" fmla="*/ 0 w 1595"/>
                <a:gd name="T1" fmla="*/ 0 h 267"/>
                <a:gd name="T2" fmla="*/ 0 w 1595"/>
                <a:gd name="T3" fmla="*/ 0 h 267"/>
                <a:gd name="T4" fmla="*/ 0 w 1595"/>
                <a:gd name="T5" fmla="*/ 0 h 267"/>
                <a:gd name="T6" fmla="*/ 0 w 1595"/>
                <a:gd name="T7" fmla="*/ 0 h 267"/>
                <a:gd name="T8" fmla="*/ 0 w 1595"/>
                <a:gd name="T9" fmla="*/ 0 h 267"/>
                <a:gd name="T10" fmla="*/ 0 w 1595"/>
                <a:gd name="T11" fmla="*/ 0 h 267"/>
                <a:gd name="T12" fmla="*/ 0 w 1595"/>
                <a:gd name="T13" fmla="*/ 0 h 267"/>
                <a:gd name="T14" fmla="*/ 0 w 1595"/>
                <a:gd name="T15" fmla="*/ 0 h 267"/>
                <a:gd name="T16" fmla="*/ 0 w 1595"/>
                <a:gd name="T17" fmla="*/ 0 h 267"/>
                <a:gd name="T18" fmla="*/ 0 w 1595"/>
                <a:gd name="T19" fmla="*/ 0 h 267"/>
                <a:gd name="T20" fmla="*/ 0 w 1595"/>
                <a:gd name="T21" fmla="*/ 0 h 267"/>
                <a:gd name="T22" fmla="*/ 0 w 1595"/>
                <a:gd name="T23" fmla="*/ 0 h 267"/>
                <a:gd name="T24" fmla="*/ 0 w 1595"/>
                <a:gd name="T25" fmla="*/ 0 h 267"/>
                <a:gd name="T26" fmla="*/ 0 w 1595"/>
                <a:gd name="T27" fmla="*/ 0 h 267"/>
                <a:gd name="T28" fmla="*/ 0 w 1595"/>
                <a:gd name="T29" fmla="*/ 0 h 267"/>
                <a:gd name="T30" fmla="*/ 0 w 1595"/>
                <a:gd name="T31" fmla="*/ 0 h 267"/>
                <a:gd name="T32" fmla="*/ 0 w 1595"/>
                <a:gd name="T33" fmla="*/ 0 h 267"/>
                <a:gd name="T34" fmla="*/ 0 w 1595"/>
                <a:gd name="T35" fmla="*/ 0 h 267"/>
                <a:gd name="T36" fmla="*/ 0 w 1595"/>
                <a:gd name="T37" fmla="*/ 0 h 267"/>
                <a:gd name="T38" fmla="*/ 0 w 1595"/>
                <a:gd name="T39" fmla="*/ 0 h 267"/>
                <a:gd name="T40" fmla="*/ 0 w 1595"/>
                <a:gd name="T41" fmla="*/ 0 h 267"/>
                <a:gd name="T42" fmla="*/ 0 w 1595"/>
                <a:gd name="T43" fmla="*/ 0 h 267"/>
                <a:gd name="T44" fmla="*/ 0 w 1595"/>
                <a:gd name="T45" fmla="*/ 0 h 267"/>
                <a:gd name="T46" fmla="*/ 0 w 1595"/>
                <a:gd name="T47" fmla="*/ 0 h 267"/>
                <a:gd name="T48" fmla="*/ 0 w 1595"/>
                <a:gd name="T49" fmla="*/ 0 h 267"/>
                <a:gd name="T50" fmla="*/ 0 w 1595"/>
                <a:gd name="T51" fmla="*/ 0 h 267"/>
                <a:gd name="T52" fmla="*/ 0 w 1595"/>
                <a:gd name="T53" fmla="*/ 0 h 267"/>
                <a:gd name="T54" fmla="*/ 0 w 1595"/>
                <a:gd name="T55" fmla="*/ 0 h 267"/>
                <a:gd name="T56" fmla="*/ 0 w 1595"/>
                <a:gd name="T57" fmla="*/ 0 h 267"/>
                <a:gd name="T58" fmla="*/ 0 w 1595"/>
                <a:gd name="T59" fmla="*/ 0 h 267"/>
                <a:gd name="T60" fmla="*/ 0 w 1595"/>
                <a:gd name="T61" fmla="*/ 0 h 267"/>
                <a:gd name="T62" fmla="*/ 0 w 1595"/>
                <a:gd name="T63" fmla="*/ 0 h 267"/>
                <a:gd name="T64" fmla="*/ 0 w 1595"/>
                <a:gd name="T65" fmla="*/ 0 h 267"/>
                <a:gd name="T66" fmla="*/ 0 w 1595"/>
                <a:gd name="T67" fmla="*/ 0 h 267"/>
                <a:gd name="T68" fmla="*/ 0 w 1595"/>
                <a:gd name="T69" fmla="*/ 0 h 267"/>
                <a:gd name="T70" fmla="*/ 0 w 1595"/>
                <a:gd name="T71" fmla="*/ 0 h 267"/>
                <a:gd name="T72" fmla="*/ 0 w 1595"/>
                <a:gd name="T73" fmla="*/ 0 h 267"/>
                <a:gd name="T74" fmla="*/ 0 w 1595"/>
                <a:gd name="T75" fmla="*/ 0 h 267"/>
                <a:gd name="T76" fmla="*/ 0 w 1595"/>
                <a:gd name="T77" fmla="*/ 0 h 267"/>
                <a:gd name="T78" fmla="*/ 0 w 1595"/>
                <a:gd name="T79" fmla="*/ 0 h 267"/>
                <a:gd name="T80" fmla="*/ 0 w 1595"/>
                <a:gd name="T81" fmla="*/ 0 h 267"/>
                <a:gd name="T82" fmla="*/ 0 w 1595"/>
                <a:gd name="T83" fmla="*/ 0 h 267"/>
                <a:gd name="T84" fmla="*/ 0 w 1595"/>
                <a:gd name="T85" fmla="*/ 0 h 2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595"/>
                <a:gd name="T130" fmla="*/ 0 h 267"/>
                <a:gd name="T131" fmla="*/ 1595 w 1595"/>
                <a:gd name="T132" fmla="*/ 267 h 2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595" h="267">
                  <a:moveTo>
                    <a:pt x="0" y="267"/>
                  </a:moveTo>
                  <a:lnTo>
                    <a:pt x="8" y="265"/>
                  </a:lnTo>
                  <a:lnTo>
                    <a:pt x="29" y="259"/>
                  </a:lnTo>
                  <a:lnTo>
                    <a:pt x="63" y="252"/>
                  </a:lnTo>
                  <a:lnTo>
                    <a:pt x="106" y="241"/>
                  </a:lnTo>
                  <a:lnTo>
                    <a:pt x="158" y="228"/>
                  </a:lnTo>
                  <a:lnTo>
                    <a:pt x="217" y="214"/>
                  </a:lnTo>
                  <a:lnTo>
                    <a:pt x="279" y="197"/>
                  </a:lnTo>
                  <a:lnTo>
                    <a:pt x="344" y="182"/>
                  </a:lnTo>
                  <a:lnTo>
                    <a:pt x="409" y="166"/>
                  </a:lnTo>
                  <a:lnTo>
                    <a:pt x="473" y="151"/>
                  </a:lnTo>
                  <a:lnTo>
                    <a:pt x="534" y="136"/>
                  </a:lnTo>
                  <a:lnTo>
                    <a:pt x="588" y="121"/>
                  </a:lnTo>
                  <a:lnTo>
                    <a:pt x="636" y="109"/>
                  </a:lnTo>
                  <a:lnTo>
                    <a:pt x="676" y="100"/>
                  </a:lnTo>
                  <a:lnTo>
                    <a:pt x="703" y="92"/>
                  </a:lnTo>
                  <a:lnTo>
                    <a:pt x="719" y="89"/>
                  </a:lnTo>
                  <a:lnTo>
                    <a:pt x="732" y="87"/>
                  </a:lnTo>
                  <a:lnTo>
                    <a:pt x="749" y="85"/>
                  </a:lnTo>
                  <a:lnTo>
                    <a:pt x="770" y="83"/>
                  </a:lnTo>
                  <a:lnTo>
                    <a:pt x="792" y="85"/>
                  </a:lnTo>
                  <a:lnTo>
                    <a:pt x="817" y="85"/>
                  </a:lnTo>
                  <a:lnTo>
                    <a:pt x="842" y="87"/>
                  </a:lnTo>
                  <a:lnTo>
                    <a:pt x="867" y="91"/>
                  </a:lnTo>
                  <a:lnTo>
                    <a:pt x="893" y="92"/>
                  </a:lnTo>
                  <a:lnTo>
                    <a:pt x="918" y="96"/>
                  </a:lnTo>
                  <a:lnTo>
                    <a:pt x="943" y="102"/>
                  </a:lnTo>
                  <a:lnTo>
                    <a:pt x="968" y="106"/>
                  </a:lnTo>
                  <a:lnTo>
                    <a:pt x="991" y="111"/>
                  </a:lnTo>
                  <a:lnTo>
                    <a:pt x="1011" y="117"/>
                  </a:lnTo>
                  <a:lnTo>
                    <a:pt x="1030" y="122"/>
                  </a:lnTo>
                  <a:lnTo>
                    <a:pt x="1045" y="130"/>
                  </a:lnTo>
                  <a:lnTo>
                    <a:pt x="1057" y="136"/>
                  </a:lnTo>
                  <a:lnTo>
                    <a:pt x="1080" y="149"/>
                  </a:lnTo>
                  <a:lnTo>
                    <a:pt x="1109" y="164"/>
                  </a:lnTo>
                  <a:lnTo>
                    <a:pt x="1141" y="179"/>
                  </a:lnTo>
                  <a:lnTo>
                    <a:pt x="1174" y="192"/>
                  </a:lnTo>
                  <a:lnTo>
                    <a:pt x="1207" y="207"/>
                  </a:lnTo>
                  <a:lnTo>
                    <a:pt x="1239" y="218"/>
                  </a:lnTo>
                  <a:lnTo>
                    <a:pt x="1266" y="229"/>
                  </a:lnTo>
                  <a:lnTo>
                    <a:pt x="1287" y="237"/>
                  </a:lnTo>
                  <a:lnTo>
                    <a:pt x="1307" y="241"/>
                  </a:lnTo>
                  <a:lnTo>
                    <a:pt x="1324" y="243"/>
                  </a:lnTo>
                  <a:lnTo>
                    <a:pt x="1343" y="243"/>
                  </a:lnTo>
                  <a:lnTo>
                    <a:pt x="1358" y="241"/>
                  </a:lnTo>
                  <a:lnTo>
                    <a:pt x="1372" y="237"/>
                  </a:lnTo>
                  <a:lnTo>
                    <a:pt x="1381" y="235"/>
                  </a:lnTo>
                  <a:lnTo>
                    <a:pt x="1389" y="231"/>
                  </a:lnTo>
                  <a:lnTo>
                    <a:pt x="1391" y="231"/>
                  </a:lnTo>
                  <a:lnTo>
                    <a:pt x="1387" y="229"/>
                  </a:lnTo>
                  <a:lnTo>
                    <a:pt x="1378" y="226"/>
                  </a:lnTo>
                  <a:lnTo>
                    <a:pt x="1362" y="218"/>
                  </a:lnTo>
                  <a:lnTo>
                    <a:pt x="1347" y="211"/>
                  </a:lnTo>
                  <a:lnTo>
                    <a:pt x="1333" y="203"/>
                  </a:lnTo>
                  <a:lnTo>
                    <a:pt x="1320" y="196"/>
                  </a:lnTo>
                  <a:lnTo>
                    <a:pt x="1314" y="192"/>
                  </a:lnTo>
                  <a:lnTo>
                    <a:pt x="1314" y="188"/>
                  </a:lnTo>
                  <a:lnTo>
                    <a:pt x="1324" y="188"/>
                  </a:lnTo>
                  <a:lnTo>
                    <a:pt x="1339" y="186"/>
                  </a:lnTo>
                  <a:lnTo>
                    <a:pt x="1360" y="188"/>
                  </a:lnTo>
                  <a:lnTo>
                    <a:pt x="1383" y="188"/>
                  </a:lnTo>
                  <a:lnTo>
                    <a:pt x="1406" y="190"/>
                  </a:lnTo>
                  <a:lnTo>
                    <a:pt x="1430" y="190"/>
                  </a:lnTo>
                  <a:lnTo>
                    <a:pt x="1449" y="192"/>
                  </a:lnTo>
                  <a:lnTo>
                    <a:pt x="1462" y="192"/>
                  </a:lnTo>
                  <a:lnTo>
                    <a:pt x="1476" y="190"/>
                  </a:lnTo>
                  <a:lnTo>
                    <a:pt x="1493" y="186"/>
                  </a:lnTo>
                  <a:lnTo>
                    <a:pt x="1516" y="181"/>
                  </a:lnTo>
                  <a:lnTo>
                    <a:pt x="1537" y="173"/>
                  </a:lnTo>
                  <a:lnTo>
                    <a:pt x="1560" y="166"/>
                  </a:lnTo>
                  <a:lnTo>
                    <a:pt x="1577" y="160"/>
                  </a:lnTo>
                  <a:lnTo>
                    <a:pt x="1591" y="156"/>
                  </a:lnTo>
                  <a:lnTo>
                    <a:pt x="1595" y="154"/>
                  </a:lnTo>
                  <a:lnTo>
                    <a:pt x="1591" y="154"/>
                  </a:lnTo>
                  <a:lnTo>
                    <a:pt x="1583" y="152"/>
                  </a:lnTo>
                  <a:lnTo>
                    <a:pt x="1570" y="151"/>
                  </a:lnTo>
                  <a:lnTo>
                    <a:pt x="1556" y="147"/>
                  </a:lnTo>
                  <a:lnTo>
                    <a:pt x="1541" y="143"/>
                  </a:lnTo>
                  <a:lnTo>
                    <a:pt x="1526" y="141"/>
                  </a:lnTo>
                  <a:lnTo>
                    <a:pt x="1514" y="137"/>
                  </a:lnTo>
                  <a:lnTo>
                    <a:pt x="1506" y="136"/>
                  </a:lnTo>
                  <a:lnTo>
                    <a:pt x="1493" y="134"/>
                  </a:lnTo>
                  <a:lnTo>
                    <a:pt x="1466" y="132"/>
                  </a:lnTo>
                  <a:lnTo>
                    <a:pt x="1430" y="128"/>
                  </a:lnTo>
                  <a:lnTo>
                    <a:pt x="1389" y="126"/>
                  </a:lnTo>
                  <a:lnTo>
                    <a:pt x="1347" y="122"/>
                  </a:lnTo>
                  <a:lnTo>
                    <a:pt x="1310" y="121"/>
                  </a:lnTo>
                  <a:lnTo>
                    <a:pt x="1284" y="119"/>
                  </a:lnTo>
                  <a:lnTo>
                    <a:pt x="1270" y="119"/>
                  </a:lnTo>
                  <a:lnTo>
                    <a:pt x="1259" y="117"/>
                  </a:lnTo>
                  <a:lnTo>
                    <a:pt x="1239" y="113"/>
                  </a:lnTo>
                  <a:lnTo>
                    <a:pt x="1212" y="107"/>
                  </a:lnTo>
                  <a:lnTo>
                    <a:pt x="1184" y="102"/>
                  </a:lnTo>
                  <a:lnTo>
                    <a:pt x="1155" y="96"/>
                  </a:lnTo>
                  <a:lnTo>
                    <a:pt x="1130" y="91"/>
                  </a:lnTo>
                  <a:lnTo>
                    <a:pt x="1112" y="87"/>
                  </a:lnTo>
                  <a:lnTo>
                    <a:pt x="1107" y="85"/>
                  </a:lnTo>
                  <a:lnTo>
                    <a:pt x="1095" y="81"/>
                  </a:lnTo>
                  <a:lnTo>
                    <a:pt x="1066" y="72"/>
                  </a:lnTo>
                  <a:lnTo>
                    <a:pt x="1026" y="60"/>
                  </a:lnTo>
                  <a:lnTo>
                    <a:pt x="978" y="45"/>
                  </a:lnTo>
                  <a:lnTo>
                    <a:pt x="930" y="30"/>
                  </a:lnTo>
                  <a:lnTo>
                    <a:pt x="884" y="17"/>
                  </a:lnTo>
                  <a:lnTo>
                    <a:pt x="849" y="6"/>
                  </a:lnTo>
                  <a:lnTo>
                    <a:pt x="830" y="2"/>
                  </a:lnTo>
                  <a:lnTo>
                    <a:pt x="819" y="0"/>
                  </a:lnTo>
                  <a:lnTo>
                    <a:pt x="801" y="0"/>
                  </a:lnTo>
                  <a:lnTo>
                    <a:pt x="782" y="0"/>
                  </a:lnTo>
                  <a:lnTo>
                    <a:pt x="763" y="0"/>
                  </a:lnTo>
                  <a:lnTo>
                    <a:pt x="742" y="0"/>
                  </a:lnTo>
                  <a:lnTo>
                    <a:pt x="721" y="2"/>
                  </a:lnTo>
                  <a:lnTo>
                    <a:pt x="701" y="2"/>
                  </a:lnTo>
                  <a:lnTo>
                    <a:pt x="684" y="2"/>
                  </a:lnTo>
                  <a:lnTo>
                    <a:pt x="672" y="4"/>
                  </a:lnTo>
                  <a:lnTo>
                    <a:pt x="651" y="6"/>
                  </a:lnTo>
                  <a:lnTo>
                    <a:pt x="623" y="12"/>
                  </a:lnTo>
                  <a:lnTo>
                    <a:pt x="590" y="19"/>
                  </a:lnTo>
                  <a:lnTo>
                    <a:pt x="551" y="27"/>
                  </a:lnTo>
                  <a:lnTo>
                    <a:pt x="509" y="36"/>
                  </a:lnTo>
                  <a:lnTo>
                    <a:pt x="465" y="47"/>
                  </a:lnTo>
                  <a:lnTo>
                    <a:pt x="421" y="57"/>
                  </a:lnTo>
                  <a:lnTo>
                    <a:pt x="377" y="66"/>
                  </a:lnTo>
                  <a:lnTo>
                    <a:pt x="332" y="77"/>
                  </a:lnTo>
                  <a:lnTo>
                    <a:pt x="294" y="87"/>
                  </a:lnTo>
                  <a:lnTo>
                    <a:pt x="259" y="94"/>
                  </a:lnTo>
                  <a:lnTo>
                    <a:pt x="229" y="102"/>
                  </a:lnTo>
                  <a:lnTo>
                    <a:pt x="206" y="107"/>
                  </a:lnTo>
                  <a:lnTo>
                    <a:pt x="192" y="109"/>
                  </a:lnTo>
                  <a:lnTo>
                    <a:pt x="186" y="111"/>
                  </a:lnTo>
                  <a:lnTo>
                    <a:pt x="0" y="167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8" name="Freeform 23"/>
            <p:cNvSpPr>
              <a:spLocks/>
            </p:cNvSpPr>
            <p:nvPr/>
          </p:nvSpPr>
          <p:spPr bwMode="auto">
            <a:xfrm>
              <a:off x="4173" y="2130"/>
              <a:ext cx="448" cy="76"/>
            </a:xfrm>
            <a:custGeom>
              <a:avLst/>
              <a:gdLst>
                <a:gd name="T0" fmla="*/ 0 w 897"/>
                <a:gd name="T1" fmla="*/ 1 h 152"/>
                <a:gd name="T2" fmla="*/ 0 w 897"/>
                <a:gd name="T3" fmla="*/ 1 h 152"/>
                <a:gd name="T4" fmla="*/ 0 w 897"/>
                <a:gd name="T5" fmla="*/ 1 h 152"/>
                <a:gd name="T6" fmla="*/ 0 w 897"/>
                <a:gd name="T7" fmla="*/ 1 h 152"/>
                <a:gd name="T8" fmla="*/ 0 w 897"/>
                <a:gd name="T9" fmla="*/ 1 h 152"/>
                <a:gd name="T10" fmla="*/ 0 w 897"/>
                <a:gd name="T11" fmla="*/ 1 h 152"/>
                <a:gd name="T12" fmla="*/ 0 w 897"/>
                <a:gd name="T13" fmla="*/ 0 h 152"/>
                <a:gd name="T14" fmla="*/ 0 w 897"/>
                <a:gd name="T15" fmla="*/ 0 h 152"/>
                <a:gd name="T16" fmla="*/ 0 w 897"/>
                <a:gd name="T17" fmla="*/ 0 h 152"/>
                <a:gd name="T18" fmla="*/ 0 w 897"/>
                <a:gd name="T19" fmla="*/ 1 h 152"/>
                <a:gd name="T20" fmla="*/ 0 w 897"/>
                <a:gd name="T21" fmla="*/ 1 h 152"/>
                <a:gd name="T22" fmla="*/ 0 w 897"/>
                <a:gd name="T23" fmla="*/ 1 h 152"/>
                <a:gd name="T24" fmla="*/ 0 w 897"/>
                <a:gd name="T25" fmla="*/ 1 h 152"/>
                <a:gd name="T26" fmla="*/ 0 w 897"/>
                <a:gd name="T27" fmla="*/ 1 h 152"/>
                <a:gd name="T28" fmla="*/ 0 w 897"/>
                <a:gd name="T29" fmla="*/ 1 h 152"/>
                <a:gd name="T30" fmla="*/ 0 w 897"/>
                <a:gd name="T31" fmla="*/ 1 h 152"/>
                <a:gd name="T32" fmla="*/ 0 w 897"/>
                <a:gd name="T33" fmla="*/ 1 h 152"/>
                <a:gd name="T34" fmla="*/ 0 w 897"/>
                <a:gd name="T35" fmla="*/ 1 h 152"/>
                <a:gd name="T36" fmla="*/ 0 w 897"/>
                <a:gd name="T37" fmla="*/ 1 h 152"/>
                <a:gd name="T38" fmla="*/ 0 w 897"/>
                <a:gd name="T39" fmla="*/ 1 h 152"/>
                <a:gd name="T40" fmla="*/ 0 w 897"/>
                <a:gd name="T41" fmla="*/ 1 h 152"/>
                <a:gd name="T42" fmla="*/ 0 w 897"/>
                <a:gd name="T43" fmla="*/ 1 h 152"/>
                <a:gd name="T44" fmla="*/ 0 w 897"/>
                <a:gd name="T45" fmla="*/ 1 h 152"/>
                <a:gd name="T46" fmla="*/ 0 w 897"/>
                <a:gd name="T47" fmla="*/ 1 h 152"/>
                <a:gd name="T48" fmla="*/ 0 w 897"/>
                <a:gd name="T49" fmla="*/ 1 h 152"/>
                <a:gd name="T50" fmla="*/ 0 w 897"/>
                <a:gd name="T51" fmla="*/ 1 h 152"/>
                <a:gd name="T52" fmla="*/ 0 w 897"/>
                <a:gd name="T53" fmla="*/ 1 h 152"/>
                <a:gd name="T54" fmla="*/ 0 w 897"/>
                <a:gd name="T55" fmla="*/ 1 h 152"/>
                <a:gd name="T56" fmla="*/ 0 w 897"/>
                <a:gd name="T57" fmla="*/ 1 h 152"/>
                <a:gd name="T58" fmla="*/ 0 w 897"/>
                <a:gd name="T59" fmla="*/ 1 h 152"/>
                <a:gd name="T60" fmla="*/ 0 w 897"/>
                <a:gd name="T61" fmla="*/ 1 h 152"/>
                <a:gd name="T62" fmla="*/ 0 w 897"/>
                <a:gd name="T63" fmla="*/ 1 h 152"/>
                <a:gd name="T64" fmla="*/ 0 w 897"/>
                <a:gd name="T65" fmla="*/ 1 h 152"/>
                <a:gd name="T66" fmla="*/ 0 w 897"/>
                <a:gd name="T67" fmla="*/ 1 h 152"/>
                <a:gd name="T68" fmla="*/ 0 w 897"/>
                <a:gd name="T69" fmla="*/ 1 h 152"/>
                <a:gd name="T70" fmla="*/ 0 w 897"/>
                <a:gd name="T71" fmla="*/ 1 h 152"/>
                <a:gd name="T72" fmla="*/ 0 w 897"/>
                <a:gd name="T73" fmla="*/ 1 h 152"/>
                <a:gd name="T74" fmla="*/ 0 w 897"/>
                <a:gd name="T75" fmla="*/ 1 h 152"/>
                <a:gd name="T76" fmla="*/ 0 w 897"/>
                <a:gd name="T77" fmla="*/ 1 h 152"/>
                <a:gd name="T78" fmla="*/ 0 w 897"/>
                <a:gd name="T79" fmla="*/ 1 h 152"/>
                <a:gd name="T80" fmla="*/ 0 w 897"/>
                <a:gd name="T81" fmla="*/ 1 h 152"/>
                <a:gd name="T82" fmla="*/ 0 w 897"/>
                <a:gd name="T83" fmla="*/ 1 h 15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897"/>
                <a:gd name="T127" fmla="*/ 0 h 152"/>
                <a:gd name="T128" fmla="*/ 897 w 897"/>
                <a:gd name="T129" fmla="*/ 152 h 15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897" h="152">
                  <a:moveTo>
                    <a:pt x="893" y="99"/>
                  </a:moveTo>
                  <a:lnTo>
                    <a:pt x="812" y="47"/>
                  </a:lnTo>
                  <a:lnTo>
                    <a:pt x="809" y="45"/>
                  </a:lnTo>
                  <a:lnTo>
                    <a:pt x="799" y="41"/>
                  </a:lnTo>
                  <a:lnTo>
                    <a:pt x="786" y="34"/>
                  </a:lnTo>
                  <a:lnTo>
                    <a:pt x="770" y="26"/>
                  </a:lnTo>
                  <a:lnTo>
                    <a:pt x="753" y="19"/>
                  </a:lnTo>
                  <a:lnTo>
                    <a:pt x="736" y="11"/>
                  </a:lnTo>
                  <a:lnTo>
                    <a:pt x="720" y="7"/>
                  </a:lnTo>
                  <a:lnTo>
                    <a:pt x="711" y="4"/>
                  </a:lnTo>
                  <a:lnTo>
                    <a:pt x="699" y="2"/>
                  </a:lnTo>
                  <a:lnTo>
                    <a:pt x="684" y="2"/>
                  </a:lnTo>
                  <a:lnTo>
                    <a:pt x="664" y="0"/>
                  </a:lnTo>
                  <a:lnTo>
                    <a:pt x="645" y="0"/>
                  </a:lnTo>
                  <a:lnTo>
                    <a:pt x="626" y="0"/>
                  </a:lnTo>
                  <a:lnTo>
                    <a:pt x="611" y="0"/>
                  </a:lnTo>
                  <a:lnTo>
                    <a:pt x="599" y="0"/>
                  </a:lnTo>
                  <a:lnTo>
                    <a:pt x="595" y="0"/>
                  </a:lnTo>
                  <a:lnTo>
                    <a:pt x="430" y="52"/>
                  </a:lnTo>
                  <a:lnTo>
                    <a:pt x="280" y="47"/>
                  </a:lnTo>
                  <a:lnTo>
                    <a:pt x="274" y="47"/>
                  </a:lnTo>
                  <a:lnTo>
                    <a:pt x="257" y="49"/>
                  </a:lnTo>
                  <a:lnTo>
                    <a:pt x="234" y="51"/>
                  </a:lnTo>
                  <a:lnTo>
                    <a:pt x="205" y="52"/>
                  </a:lnTo>
                  <a:lnTo>
                    <a:pt x="175" y="56"/>
                  </a:lnTo>
                  <a:lnTo>
                    <a:pt x="146" y="58"/>
                  </a:lnTo>
                  <a:lnTo>
                    <a:pt x="123" y="60"/>
                  </a:lnTo>
                  <a:lnTo>
                    <a:pt x="105" y="60"/>
                  </a:lnTo>
                  <a:lnTo>
                    <a:pt x="92" y="62"/>
                  </a:lnTo>
                  <a:lnTo>
                    <a:pt x="75" y="67"/>
                  </a:lnTo>
                  <a:lnTo>
                    <a:pt x="55" y="75"/>
                  </a:lnTo>
                  <a:lnTo>
                    <a:pt x="36" y="84"/>
                  </a:lnTo>
                  <a:lnTo>
                    <a:pt x="19" y="94"/>
                  </a:lnTo>
                  <a:lnTo>
                    <a:pt x="5" y="103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11" y="114"/>
                  </a:lnTo>
                  <a:lnTo>
                    <a:pt x="30" y="118"/>
                  </a:lnTo>
                  <a:lnTo>
                    <a:pt x="55" y="122"/>
                  </a:lnTo>
                  <a:lnTo>
                    <a:pt x="84" y="127"/>
                  </a:lnTo>
                  <a:lnTo>
                    <a:pt x="113" y="131"/>
                  </a:lnTo>
                  <a:lnTo>
                    <a:pt x="136" y="135"/>
                  </a:lnTo>
                  <a:lnTo>
                    <a:pt x="153" y="137"/>
                  </a:lnTo>
                  <a:lnTo>
                    <a:pt x="159" y="139"/>
                  </a:lnTo>
                  <a:lnTo>
                    <a:pt x="163" y="137"/>
                  </a:lnTo>
                  <a:lnTo>
                    <a:pt x="175" y="135"/>
                  </a:lnTo>
                  <a:lnTo>
                    <a:pt x="192" y="131"/>
                  </a:lnTo>
                  <a:lnTo>
                    <a:pt x="213" y="127"/>
                  </a:lnTo>
                  <a:lnTo>
                    <a:pt x="234" y="126"/>
                  </a:lnTo>
                  <a:lnTo>
                    <a:pt x="253" y="122"/>
                  </a:lnTo>
                  <a:lnTo>
                    <a:pt x="269" y="122"/>
                  </a:lnTo>
                  <a:lnTo>
                    <a:pt x="280" y="122"/>
                  </a:lnTo>
                  <a:lnTo>
                    <a:pt x="292" y="122"/>
                  </a:lnTo>
                  <a:lnTo>
                    <a:pt x="313" y="120"/>
                  </a:lnTo>
                  <a:lnTo>
                    <a:pt x="340" y="116"/>
                  </a:lnTo>
                  <a:lnTo>
                    <a:pt x="369" y="111"/>
                  </a:lnTo>
                  <a:lnTo>
                    <a:pt x="399" y="105"/>
                  </a:lnTo>
                  <a:lnTo>
                    <a:pt x="428" y="99"/>
                  </a:lnTo>
                  <a:lnTo>
                    <a:pt x="453" y="94"/>
                  </a:lnTo>
                  <a:lnTo>
                    <a:pt x="470" y="90"/>
                  </a:lnTo>
                  <a:lnTo>
                    <a:pt x="486" y="86"/>
                  </a:lnTo>
                  <a:lnTo>
                    <a:pt x="503" y="81"/>
                  </a:lnTo>
                  <a:lnTo>
                    <a:pt x="522" y="75"/>
                  </a:lnTo>
                  <a:lnTo>
                    <a:pt x="542" y="67"/>
                  </a:lnTo>
                  <a:lnTo>
                    <a:pt x="561" y="62"/>
                  </a:lnTo>
                  <a:lnTo>
                    <a:pt x="580" y="58"/>
                  </a:lnTo>
                  <a:lnTo>
                    <a:pt x="595" y="54"/>
                  </a:lnTo>
                  <a:lnTo>
                    <a:pt x="609" y="52"/>
                  </a:lnTo>
                  <a:lnTo>
                    <a:pt x="624" y="54"/>
                  </a:lnTo>
                  <a:lnTo>
                    <a:pt x="645" y="58"/>
                  </a:lnTo>
                  <a:lnTo>
                    <a:pt x="670" y="62"/>
                  </a:lnTo>
                  <a:lnTo>
                    <a:pt x="697" y="67"/>
                  </a:lnTo>
                  <a:lnTo>
                    <a:pt x="722" y="75"/>
                  </a:lnTo>
                  <a:lnTo>
                    <a:pt x="745" y="81"/>
                  </a:lnTo>
                  <a:lnTo>
                    <a:pt x="764" y="86"/>
                  </a:lnTo>
                  <a:lnTo>
                    <a:pt x="778" y="90"/>
                  </a:lnTo>
                  <a:lnTo>
                    <a:pt x="789" y="96"/>
                  </a:lnTo>
                  <a:lnTo>
                    <a:pt x="805" y="103"/>
                  </a:lnTo>
                  <a:lnTo>
                    <a:pt x="824" y="114"/>
                  </a:lnTo>
                  <a:lnTo>
                    <a:pt x="845" y="124"/>
                  </a:lnTo>
                  <a:lnTo>
                    <a:pt x="864" y="135"/>
                  </a:lnTo>
                  <a:lnTo>
                    <a:pt x="882" y="144"/>
                  </a:lnTo>
                  <a:lnTo>
                    <a:pt x="893" y="150"/>
                  </a:lnTo>
                  <a:lnTo>
                    <a:pt x="897" y="152"/>
                  </a:lnTo>
                  <a:lnTo>
                    <a:pt x="893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49" name="Freeform 24"/>
            <p:cNvSpPr>
              <a:spLocks/>
            </p:cNvSpPr>
            <p:nvPr/>
          </p:nvSpPr>
          <p:spPr bwMode="auto">
            <a:xfrm>
              <a:off x="4068" y="2187"/>
              <a:ext cx="320" cy="84"/>
            </a:xfrm>
            <a:custGeom>
              <a:avLst/>
              <a:gdLst>
                <a:gd name="T0" fmla="*/ 1 w 640"/>
                <a:gd name="T1" fmla="*/ 0 h 169"/>
                <a:gd name="T2" fmla="*/ 1 w 640"/>
                <a:gd name="T3" fmla="*/ 0 h 169"/>
                <a:gd name="T4" fmla="*/ 1 w 640"/>
                <a:gd name="T5" fmla="*/ 0 h 169"/>
                <a:gd name="T6" fmla="*/ 1 w 640"/>
                <a:gd name="T7" fmla="*/ 0 h 169"/>
                <a:gd name="T8" fmla="*/ 1 w 640"/>
                <a:gd name="T9" fmla="*/ 0 h 169"/>
                <a:gd name="T10" fmla="*/ 1 w 640"/>
                <a:gd name="T11" fmla="*/ 0 h 169"/>
                <a:gd name="T12" fmla="*/ 1 w 640"/>
                <a:gd name="T13" fmla="*/ 0 h 169"/>
                <a:gd name="T14" fmla="*/ 1 w 640"/>
                <a:gd name="T15" fmla="*/ 0 h 169"/>
                <a:gd name="T16" fmla="*/ 1 w 640"/>
                <a:gd name="T17" fmla="*/ 0 h 169"/>
                <a:gd name="T18" fmla="*/ 1 w 640"/>
                <a:gd name="T19" fmla="*/ 0 h 169"/>
                <a:gd name="T20" fmla="*/ 1 w 640"/>
                <a:gd name="T21" fmla="*/ 0 h 169"/>
                <a:gd name="T22" fmla="*/ 1 w 640"/>
                <a:gd name="T23" fmla="*/ 0 h 169"/>
                <a:gd name="T24" fmla="*/ 1 w 640"/>
                <a:gd name="T25" fmla="*/ 0 h 169"/>
                <a:gd name="T26" fmla="*/ 1 w 640"/>
                <a:gd name="T27" fmla="*/ 0 h 169"/>
                <a:gd name="T28" fmla="*/ 1 w 640"/>
                <a:gd name="T29" fmla="*/ 0 h 169"/>
                <a:gd name="T30" fmla="*/ 1 w 640"/>
                <a:gd name="T31" fmla="*/ 0 h 169"/>
                <a:gd name="T32" fmla="*/ 1 w 640"/>
                <a:gd name="T33" fmla="*/ 0 h 169"/>
                <a:gd name="T34" fmla="*/ 1 w 640"/>
                <a:gd name="T35" fmla="*/ 0 h 169"/>
                <a:gd name="T36" fmla="*/ 1 w 640"/>
                <a:gd name="T37" fmla="*/ 0 h 169"/>
                <a:gd name="T38" fmla="*/ 1 w 640"/>
                <a:gd name="T39" fmla="*/ 0 h 169"/>
                <a:gd name="T40" fmla="*/ 1 w 640"/>
                <a:gd name="T41" fmla="*/ 0 h 169"/>
                <a:gd name="T42" fmla="*/ 1 w 640"/>
                <a:gd name="T43" fmla="*/ 0 h 169"/>
                <a:gd name="T44" fmla="*/ 1 w 640"/>
                <a:gd name="T45" fmla="*/ 0 h 169"/>
                <a:gd name="T46" fmla="*/ 1 w 640"/>
                <a:gd name="T47" fmla="*/ 0 h 169"/>
                <a:gd name="T48" fmla="*/ 1 w 640"/>
                <a:gd name="T49" fmla="*/ 0 h 169"/>
                <a:gd name="T50" fmla="*/ 1 w 640"/>
                <a:gd name="T51" fmla="*/ 0 h 169"/>
                <a:gd name="T52" fmla="*/ 1 w 640"/>
                <a:gd name="T53" fmla="*/ 0 h 169"/>
                <a:gd name="T54" fmla="*/ 1 w 640"/>
                <a:gd name="T55" fmla="*/ 0 h 169"/>
                <a:gd name="T56" fmla="*/ 1 w 640"/>
                <a:gd name="T57" fmla="*/ 0 h 169"/>
                <a:gd name="T58" fmla="*/ 1 w 640"/>
                <a:gd name="T59" fmla="*/ 0 h 169"/>
                <a:gd name="T60" fmla="*/ 1 w 640"/>
                <a:gd name="T61" fmla="*/ 0 h 169"/>
                <a:gd name="T62" fmla="*/ 1 w 640"/>
                <a:gd name="T63" fmla="*/ 0 h 169"/>
                <a:gd name="T64" fmla="*/ 1 w 640"/>
                <a:gd name="T65" fmla="*/ 0 h 169"/>
                <a:gd name="T66" fmla="*/ 1 w 640"/>
                <a:gd name="T67" fmla="*/ 0 h 169"/>
                <a:gd name="T68" fmla="*/ 1 w 640"/>
                <a:gd name="T69" fmla="*/ 0 h 169"/>
                <a:gd name="T70" fmla="*/ 1 w 640"/>
                <a:gd name="T71" fmla="*/ 0 h 169"/>
                <a:gd name="T72" fmla="*/ 1 w 640"/>
                <a:gd name="T73" fmla="*/ 0 h 169"/>
                <a:gd name="T74" fmla="*/ 1 w 640"/>
                <a:gd name="T75" fmla="*/ 0 h 169"/>
                <a:gd name="T76" fmla="*/ 1 w 640"/>
                <a:gd name="T77" fmla="*/ 0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40"/>
                <a:gd name="T118" fmla="*/ 0 h 169"/>
                <a:gd name="T119" fmla="*/ 640 w 640"/>
                <a:gd name="T120" fmla="*/ 169 h 16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40" h="169">
                  <a:moveTo>
                    <a:pt x="640" y="126"/>
                  </a:moveTo>
                  <a:lnTo>
                    <a:pt x="638" y="126"/>
                  </a:lnTo>
                  <a:lnTo>
                    <a:pt x="630" y="126"/>
                  </a:lnTo>
                  <a:lnTo>
                    <a:pt x="621" y="126"/>
                  </a:lnTo>
                  <a:lnTo>
                    <a:pt x="609" y="124"/>
                  </a:lnTo>
                  <a:lnTo>
                    <a:pt x="596" y="122"/>
                  </a:lnTo>
                  <a:lnTo>
                    <a:pt x="582" y="119"/>
                  </a:lnTo>
                  <a:lnTo>
                    <a:pt x="571" y="115"/>
                  </a:lnTo>
                  <a:lnTo>
                    <a:pt x="561" y="109"/>
                  </a:lnTo>
                  <a:lnTo>
                    <a:pt x="548" y="100"/>
                  </a:lnTo>
                  <a:lnTo>
                    <a:pt x="527" y="91"/>
                  </a:lnTo>
                  <a:lnTo>
                    <a:pt x="502" y="77"/>
                  </a:lnTo>
                  <a:lnTo>
                    <a:pt x="475" y="64"/>
                  </a:lnTo>
                  <a:lnTo>
                    <a:pt x="448" y="53"/>
                  </a:lnTo>
                  <a:lnTo>
                    <a:pt x="427" y="44"/>
                  </a:lnTo>
                  <a:lnTo>
                    <a:pt x="411" y="36"/>
                  </a:lnTo>
                  <a:lnTo>
                    <a:pt x="406" y="34"/>
                  </a:lnTo>
                  <a:lnTo>
                    <a:pt x="402" y="32"/>
                  </a:lnTo>
                  <a:lnTo>
                    <a:pt x="390" y="29"/>
                  </a:lnTo>
                  <a:lnTo>
                    <a:pt x="373" y="23"/>
                  </a:lnTo>
                  <a:lnTo>
                    <a:pt x="354" y="17"/>
                  </a:lnTo>
                  <a:lnTo>
                    <a:pt x="333" y="12"/>
                  </a:lnTo>
                  <a:lnTo>
                    <a:pt x="313" y="6"/>
                  </a:lnTo>
                  <a:lnTo>
                    <a:pt x="296" y="2"/>
                  </a:lnTo>
                  <a:lnTo>
                    <a:pt x="285" y="0"/>
                  </a:lnTo>
                  <a:lnTo>
                    <a:pt x="271" y="0"/>
                  </a:lnTo>
                  <a:lnTo>
                    <a:pt x="252" y="0"/>
                  </a:lnTo>
                  <a:lnTo>
                    <a:pt x="227" y="2"/>
                  </a:lnTo>
                  <a:lnTo>
                    <a:pt x="200" y="4"/>
                  </a:lnTo>
                  <a:lnTo>
                    <a:pt x="173" y="6"/>
                  </a:lnTo>
                  <a:lnTo>
                    <a:pt x="150" y="8"/>
                  </a:lnTo>
                  <a:lnTo>
                    <a:pt x="131" y="10"/>
                  </a:lnTo>
                  <a:lnTo>
                    <a:pt x="121" y="14"/>
                  </a:lnTo>
                  <a:lnTo>
                    <a:pt x="112" y="19"/>
                  </a:lnTo>
                  <a:lnTo>
                    <a:pt x="96" y="32"/>
                  </a:lnTo>
                  <a:lnTo>
                    <a:pt x="77" y="47"/>
                  </a:lnTo>
                  <a:lnTo>
                    <a:pt x="56" y="64"/>
                  </a:lnTo>
                  <a:lnTo>
                    <a:pt x="35" y="81"/>
                  </a:lnTo>
                  <a:lnTo>
                    <a:pt x="18" y="96"/>
                  </a:lnTo>
                  <a:lnTo>
                    <a:pt x="4" y="106"/>
                  </a:lnTo>
                  <a:lnTo>
                    <a:pt x="0" y="109"/>
                  </a:lnTo>
                  <a:lnTo>
                    <a:pt x="4" y="115"/>
                  </a:lnTo>
                  <a:lnTo>
                    <a:pt x="10" y="128"/>
                  </a:lnTo>
                  <a:lnTo>
                    <a:pt x="21" y="143"/>
                  </a:lnTo>
                  <a:lnTo>
                    <a:pt x="31" y="149"/>
                  </a:lnTo>
                  <a:lnTo>
                    <a:pt x="39" y="147"/>
                  </a:lnTo>
                  <a:lnTo>
                    <a:pt x="50" y="141"/>
                  </a:lnTo>
                  <a:lnTo>
                    <a:pt x="64" y="134"/>
                  </a:lnTo>
                  <a:lnTo>
                    <a:pt x="79" y="124"/>
                  </a:lnTo>
                  <a:lnTo>
                    <a:pt x="92" y="117"/>
                  </a:lnTo>
                  <a:lnTo>
                    <a:pt x="106" y="107"/>
                  </a:lnTo>
                  <a:lnTo>
                    <a:pt x="117" y="100"/>
                  </a:lnTo>
                  <a:lnTo>
                    <a:pt x="125" y="96"/>
                  </a:lnTo>
                  <a:lnTo>
                    <a:pt x="131" y="92"/>
                  </a:lnTo>
                  <a:lnTo>
                    <a:pt x="140" y="87"/>
                  </a:lnTo>
                  <a:lnTo>
                    <a:pt x="150" y="81"/>
                  </a:lnTo>
                  <a:lnTo>
                    <a:pt x="164" y="76"/>
                  </a:lnTo>
                  <a:lnTo>
                    <a:pt x="175" y="70"/>
                  </a:lnTo>
                  <a:lnTo>
                    <a:pt x="189" y="64"/>
                  </a:lnTo>
                  <a:lnTo>
                    <a:pt x="202" y="62"/>
                  </a:lnTo>
                  <a:lnTo>
                    <a:pt x="214" y="60"/>
                  </a:lnTo>
                  <a:lnTo>
                    <a:pt x="229" y="60"/>
                  </a:lnTo>
                  <a:lnTo>
                    <a:pt x="250" y="62"/>
                  </a:lnTo>
                  <a:lnTo>
                    <a:pt x="277" y="64"/>
                  </a:lnTo>
                  <a:lnTo>
                    <a:pt x="306" y="68"/>
                  </a:lnTo>
                  <a:lnTo>
                    <a:pt x="335" y="72"/>
                  </a:lnTo>
                  <a:lnTo>
                    <a:pt x="363" y="77"/>
                  </a:lnTo>
                  <a:lnTo>
                    <a:pt x="386" y="83"/>
                  </a:lnTo>
                  <a:lnTo>
                    <a:pt x="406" y="91"/>
                  </a:lnTo>
                  <a:lnTo>
                    <a:pt x="427" y="100"/>
                  </a:lnTo>
                  <a:lnTo>
                    <a:pt x="459" y="113"/>
                  </a:lnTo>
                  <a:lnTo>
                    <a:pt x="496" y="126"/>
                  </a:lnTo>
                  <a:lnTo>
                    <a:pt x="538" y="137"/>
                  </a:lnTo>
                  <a:lnTo>
                    <a:pt x="577" y="151"/>
                  </a:lnTo>
                  <a:lnTo>
                    <a:pt x="609" y="160"/>
                  </a:lnTo>
                  <a:lnTo>
                    <a:pt x="632" y="167"/>
                  </a:lnTo>
                  <a:lnTo>
                    <a:pt x="640" y="169"/>
                  </a:lnTo>
                  <a:lnTo>
                    <a:pt x="640" y="1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0" name="Freeform 25"/>
            <p:cNvSpPr>
              <a:spLocks/>
            </p:cNvSpPr>
            <p:nvPr/>
          </p:nvSpPr>
          <p:spPr bwMode="auto">
            <a:xfrm>
              <a:off x="3795" y="2380"/>
              <a:ext cx="1089" cy="395"/>
            </a:xfrm>
            <a:custGeom>
              <a:avLst/>
              <a:gdLst>
                <a:gd name="T0" fmla="*/ 1 w 2177"/>
                <a:gd name="T1" fmla="*/ 0 h 790"/>
                <a:gd name="T2" fmla="*/ 1 w 2177"/>
                <a:gd name="T3" fmla="*/ 1 h 790"/>
                <a:gd name="T4" fmla="*/ 1 w 2177"/>
                <a:gd name="T5" fmla="*/ 1 h 790"/>
                <a:gd name="T6" fmla="*/ 1 w 2177"/>
                <a:gd name="T7" fmla="*/ 1 h 790"/>
                <a:gd name="T8" fmla="*/ 1 w 2177"/>
                <a:gd name="T9" fmla="*/ 1 h 790"/>
                <a:gd name="T10" fmla="*/ 1 w 2177"/>
                <a:gd name="T11" fmla="*/ 1 h 790"/>
                <a:gd name="T12" fmla="*/ 1 w 2177"/>
                <a:gd name="T13" fmla="*/ 1 h 790"/>
                <a:gd name="T14" fmla="*/ 1 w 2177"/>
                <a:gd name="T15" fmla="*/ 1 h 790"/>
                <a:gd name="T16" fmla="*/ 1 w 2177"/>
                <a:gd name="T17" fmla="*/ 1 h 790"/>
                <a:gd name="T18" fmla="*/ 1 w 2177"/>
                <a:gd name="T19" fmla="*/ 1 h 790"/>
                <a:gd name="T20" fmla="*/ 1 w 2177"/>
                <a:gd name="T21" fmla="*/ 1 h 790"/>
                <a:gd name="T22" fmla="*/ 1 w 2177"/>
                <a:gd name="T23" fmla="*/ 1 h 790"/>
                <a:gd name="T24" fmla="*/ 1 w 2177"/>
                <a:gd name="T25" fmla="*/ 1 h 790"/>
                <a:gd name="T26" fmla="*/ 1 w 2177"/>
                <a:gd name="T27" fmla="*/ 1 h 790"/>
                <a:gd name="T28" fmla="*/ 1 w 2177"/>
                <a:gd name="T29" fmla="*/ 1 h 790"/>
                <a:gd name="T30" fmla="*/ 1 w 2177"/>
                <a:gd name="T31" fmla="*/ 1 h 790"/>
                <a:gd name="T32" fmla="*/ 1 w 2177"/>
                <a:gd name="T33" fmla="*/ 1 h 790"/>
                <a:gd name="T34" fmla="*/ 1 w 2177"/>
                <a:gd name="T35" fmla="*/ 1 h 790"/>
                <a:gd name="T36" fmla="*/ 1 w 2177"/>
                <a:gd name="T37" fmla="*/ 1 h 790"/>
                <a:gd name="T38" fmla="*/ 1 w 2177"/>
                <a:gd name="T39" fmla="*/ 1 h 790"/>
                <a:gd name="T40" fmla="*/ 1 w 2177"/>
                <a:gd name="T41" fmla="*/ 1 h 790"/>
                <a:gd name="T42" fmla="*/ 1 w 2177"/>
                <a:gd name="T43" fmla="*/ 1 h 790"/>
                <a:gd name="T44" fmla="*/ 0 w 2177"/>
                <a:gd name="T45" fmla="*/ 1 h 790"/>
                <a:gd name="T46" fmla="*/ 1 w 2177"/>
                <a:gd name="T47" fmla="*/ 1 h 790"/>
                <a:gd name="T48" fmla="*/ 1 w 2177"/>
                <a:gd name="T49" fmla="*/ 1 h 790"/>
                <a:gd name="T50" fmla="*/ 1 w 2177"/>
                <a:gd name="T51" fmla="*/ 1 h 790"/>
                <a:gd name="T52" fmla="*/ 1 w 2177"/>
                <a:gd name="T53" fmla="*/ 1 h 790"/>
                <a:gd name="T54" fmla="*/ 1 w 2177"/>
                <a:gd name="T55" fmla="*/ 1 h 790"/>
                <a:gd name="T56" fmla="*/ 1 w 2177"/>
                <a:gd name="T57" fmla="*/ 1 h 790"/>
                <a:gd name="T58" fmla="*/ 1 w 2177"/>
                <a:gd name="T59" fmla="*/ 1 h 790"/>
                <a:gd name="T60" fmla="*/ 1 w 2177"/>
                <a:gd name="T61" fmla="*/ 1 h 790"/>
                <a:gd name="T62" fmla="*/ 1 w 2177"/>
                <a:gd name="T63" fmla="*/ 1 h 790"/>
                <a:gd name="T64" fmla="*/ 1 w 2177"/>
                <a:gd name="T65" fmla="*/ 1 h 790"/>
                <a:gd name="T66" fmla="*/ 1 w 2177"/>
                <a:gd name="T67" fmla="*/ 1 h 790"/>
                <a:gd name="T68" fmla="*/ 1 w 2177"/>
                <a:gd name="T69" fmla="*/ 1 h 790"/>
                <a:gd name="T70" fmla="*/ 1 w 2177"/>
                <a:gd name="T71" fmla="*/ 1 h 790"/>
                <a:gd name="T72" fmla="*/ 1 w 2177"/>
                <a:gd name="T73" fmla="*/ 1 h 790"/>
                <a:gd name="T74" fmla="*/ 1 w 2177"/>
                <a:gd name="T75" fmla="*/ 1 h 790"/>
                <a:gd name="T76" fmla="*/ 1 w 2177"/>
                <a:gd name="T77" fmla="*/ 1 h 790"/>
                <a:gd name="T78" fmla="*/ 1 w 2177"/>
                <a:gd name="T79" fmla="*/ 1 h 790"/>
                <a:gd name="T80" fmla="*/ 1 w 2177"/>
                <a:gd name="T81" fmla="*/ 1 h 790"/>
                <a:gd name="T82" fmla="*/ 1 w 2177"/>
                <a:gd name="T83" fmla="*/ 1 h 790"/>
                <a:gd name="T84" fmla="*/ 1 w 2177"/>
                <a:gd name="T85" fmla="*/ 1 h 790"/>
                <a:gd name="T86" fmla="*/ 1 w 2177"/>
                <a:gd name="T87" fmla="*/ 1 h 790"/>
                <a:gd name="T88" fmla="*/ 1 w 2177"/>
                <a:gd name="T89" fmla="*/ 1 h 790"/>
                <a:gd name="T90" fmla="*/ 1 w 2177"/>
                <a:gd name="T91" fmla="*/ 1 h 790"/>
                <a:gd name="T92" fmla="*/ 1 w 2177"/>
                <a:gd name="T93" fmla="*/ 1 h 790"/>
                <a:gd name="T94" fmla="*/ 1 w 2177"/>
                <a:gd name="T95" fmla="*/ 1 h 790"/>
                <a:gd name="T96" fmla="*/ 1 w 2177"/>
                <a:gd name="T97" fmla="*/ 1 h 790"/>
                <a:gd name="T98" fmla="*/ 1 w 2177"/>
                <a:gd name="T99" fmla="*/ 1 h 79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77"/>
                <a:gd name="T151" fmla="*/ 0 h 790"/>
                <a:gd name="T152" fmla="*/ 2177 w 2177"/>
                <a:gd name="T153" fmla="*/ 790 h 79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77" h="790">
                  <a:moveTo>
                    <a:pt x="2153" y="39"/>
                  </a:moveTo>
                  <a:lnTo>
                    <a:pt x="2048" y="13"/>
                  </a:lnTo>
                  <a:lnTo>
                    <a:pt x="1940" y="0"/>
                  </a:lnTo>
                  <a:lnTo>
                    <a:pt x="1719" y="51"/>
                  </a:lnTo>
                  <a:lnTo>
                    <a:pt x="1713" y="53"/>
                  </a:lnTo>
                  <a:lnTo>
                    <a:pt x="1696" y="56"/>
                  </a:lnTo>
                  <a:lnTo>
                    <a:pt x="1669" y="62"/>
                  </a:lnTo>
                  <a:lnTo>
                    <a:pt x="1633" y="70"/>
                  </a:lnTo>
                  <a:lnTo>
                    <a:pt x="1592" y="79"/>
                  </a:lnTo>
                  <a:lnTo>
                    <a:pt x="1544" y="88"/>
                  </a:lnTo>
                  <a:lnTo>
                    <a:pt x="1494" y="100"/>
                  </a:lnTo>
                  <a:lnTo>
                    <a:pt x="1444" y="111"/>
                  </a:lnTo>
                  <a:lnTo>
                    <a:pt x="1393" y="122"/>
                  </a:lnTo>
                  <a:lnTo>
                    <a:pt x="1341" y="133"/>
                  </a:lnTo>
                  <a:lnTo>
                    <a:pt x="1295" y="143"/>
                  </a:lnTo>
                  <a:lnTo>
                    <a:pt x="1252" y="152"/>
                  </a:lnTo>
                  <a:lnTo>
                    <a:pt x="1216" y="160"/>
                  </a:lnTo>
                  <a:lnTo>
                    <a:pt x="1187" y="167"/>
                  </a:lnTo>
                  <a:lnTo>
                    <a:pt x="1166" y="171"/>
                  </a:lnTo>
                  <a:lnTo>
                    <a:pt x="1158" y="173"/>
                  </a:lnTo>
                  <a:lnTo>
                    <a:pt x="1147" y="173"/>
                  </a:lnTo>
                  <a:lnTo>
                    <a:pt x="1125" y="173"/>
                  </a:lnTo>
                  <a:lnTo>
                    <a:pt x="1095" y="171"/>
                  </a:lnTo>
                  <a:lnTo>
                    <a:pt x="1060" y="167"/>
                  </a:lnTo>
                  <a:lnTo>
                    <a:pt x="1026" y="165"/>
                  </a:lnTo>
                  <a:lnTo>
                    <a:pt x="991" y="165"/>
                  </a:lnTo>
                  <a:lnTo>
                    <a:pt x="960" y="165"/>
                  </a:lnTo>
                  <a:lnTo>
                    <a:pt x="937" y="169"/>
                  </a:lnTo>
                  <a:lnTo>
                    <a:pt x="912" y="176"/>
                  </a:lnTo>
                  <a:lnTo>
                    <a:pt x="874" y="188"/>
                  </a:lnTo>
                  <a:lnTo>
                    <a:pt x="830" y="203"/>
                  </a:lnTo>
                  <a:lnTo>
                    <a:pt x="782" y="220"/>
                  </a:lnTo>
                  <a:lnTo>
                    <a:pt x="735" y="235"/>
                  </a:lnTo>
                  <a:lnTo>
                    <a:pt x="693" y="246"/>
                  </a:lnTo>
                  <a:lnTo>
                    <a:pt x="662" y="255"/>
                  </a:lnTo>
                  <a:lnTo>
                    <a:pt x="643" y="259"/>
                  </a:lnTo>
                  <a:lnTo>
                    <a:pt x="636" y="261"/>
                  </a:lnTo>
                  <a:lnTo>
                    <a:pt x="620" y="265"/>
                  </a:lnTo>
                  <a:lnTo>
                    <a:pt x="601" y="270"/>
                  </a:lnTo>
                  <a:lnTo>
                    <a:pt x="578" y="278"/>
                  </a:lnTo>
                  <a:lnTo>
                    <a:pt x="549" y="287"/>
                  </a:lnTo>
                  <a:lnTo>
                    <a:pt x="520" y="298"/>
                  </a:lnTo>
                  <a:lnTo>
                    <a:pt x="490" y="308"/>
                  </a:lnTo>
                  <a:lnTo>
                    <a:pt x="457" y="319"/>
                  </a:lnTo>
                  <a:lnTo>
                    <a:pt x="426" y="332"/>
                  </a:lnTo>
                  <a:lnTo>
                    <a:pt x="395" y="342"/>
                  </a:lnTo>
                  <a:lnTo>
                    <a:pt x="368" y="353"/>
                  </a:lnTo>
                  <a:lnTo>
                    <a:pt x="343" y="362"/>
                  </a:lnTo>
                  <a:lnTo>
                    <a:pt x="322" y="370"/>
                  </a:lnTo>
                  <a:lnTo>
                    <a:pt x="305" y="375"/>
                  </a:lnTo>
                  <a:lnTo>
                    <a:pt x="295" y="379"/>
                  </a:lnTo>
                  <a:lnTo>
                    <a:pt x="292" y="381"/>
                  </a:lnTo>
                  <a:lnTo>
                    <a:pt x="286" y="383"/>
                  </a:lnTo>
                  <a:lnTo>
                    <a:pt x="272" y="387"/>
                  </a:lnTo>
                  <a:lnTo>
                    <a:pt x="253" y="390"/>
                  </a:lnTo>
                  <a:lnTo>
                    <a:pt x="230" y="398"/>
                  </a:lnTo>
                  <a:lnTo>
                    <a:pt x="207" y="405"/>
                  </a:lnTo>
                  <a:lnTo>
                    <a:pt x="188" y="411"/>
                  </a:lnTo>
                  <a:lnTo>
                    <a:pt x="171" y="419"/>
                  </a:lnTo>
                  <a:lnTo>
                    <a:pt x="163" y="424"/>
                  </a:lnTo>
                  <a:lnTo>
                    <a:pt x="157" y="435"/>
                  </a:lnTo>
                  <a:lnTo>
                    <a:pt x="146" y="454"/>
                  </a:lnTo>
                  <a:lnTo>
                    <a:pt x="132" y="481"/>
                  </a:lnTo>
                  <a:lnTo>
                    <a:pt x="117" y="511"/>
                  </a:lnTo>
                  <a:lnTo>
                    <a:pt x="101" y="539"/>
                  </a:lnTo>
                  <a:lnTo>
                    <a:pt x="88" y="563"/>
                  </a:lnTo>
                  <a:lnTo>
                    <a:pt x="78" y="580"/>
                  </a:lnTo>
                  <a:lnTo>
                    <a:pt x="74" y="586"/>
                  </a:lnTo>
                  <a:lnTo>
                    <a:pt x="0" y="790"/>
                  </a:lnTo>
                  <a:lnTo>
                    <a:pt x="149" y="563"/>
                  </a:lnTo>
                  <a:lnTo>
                    <a:pt x="151" y="561"/>
                  </a:lnTo>
                  <a:lnTo>
                    <a:pt x="159" y="554"/>
                  </a:lnTo>
                  <a:lnTo>
                    <a:pt x="169" y="542"/>
                  </a:lnTo>
                  <a:lnTo>
                    <a:pt x="182" y="527"/>
                  </a:lnTo>
                  <a:lnTo>
                    <a:pt x="199" y="512"/>
                  </a:lnTo>
                  <a:lnTo>
                    <a:pt x="217" y="496"/>
                  </a:lnTo>
                  <a:lnTo>
                    <a:pt x="238" y="479"/>
                  </a:lnTo>
                  <a:lnTo>
                    <a:pt x="261" y="464"/>
                  </a:lnTo>
                  <a:lnTo>
                    <a:pt x="267" y="460"/>
                  </a:lnTo>
                  <a:lnTo>
                    <a:pt x="280" y="456"/>
                  </a:lnTo>
                  <a:lnTo>
                    <a:pt x="299" y="449"/>
                  </a:lnTo>
                  <a:lnTo>
                    <a:pt x="324" y="439"/>
                  </a:lnTo>
                  <a:lnTo>
                    <a:pt x="351" y="430"/>
                  </a:lnTo>
                  <a:lnTo>
                    <a:pt x="384" y="419"/>
                  </a:lnTo>
                  <a:lnTo>
                    <a:pt x="416" y="407"/>
                  </a:lnTo>
                  <a:lnTo>
                    <a:pt x="451" y="394"/>
                  </a:lnTo>
                  <a:lnTo>
                    <a:pt x="486" y="383"/>
                  </a:lnTo>
                  <a:lnTo>
                    <a:pt x="520" y="370"/>
                  </a:lnTo>
                  <a:lnTo>
                    <a:pt x="551" y="359"/>
                  </a:lnTo>
                  <a:lnTo>
                    <a:pt x="582" y="349"/>
                  </a:lnTo>
                  <a:lnTo>
                    <a:pt x="609" y="340"/>
                  </a:lnTo>
                  <a:lnTo>
                    <a:pt x="630" y="330"/>
                  </a:lnTo>
                  <a:lnTo>
                    <a:pt x="647" y="325"/>
                  </a:lnTo>
                  <a:lnTo>
                    <a:pt x="657" y="321"/>
                  </a:lnTo>
                  <a:lnTo>
                    <a:pt x="689" y="308"/>
                  </a:lnTo>
                  <a:lnTo>
                    <a:pt x="728" y="295"/>
                  </a:lnTo>
                  <a:lnTo>
                    <a:pt x="770" y="283"/>
                  </a:lnTo>
                  <a:lnTo>
                    <a:pt x="812" y="272"/>
                  </a:lnTo>
                  <a:lnTo>
                    <a:pt x="855" y="263"/>
                  </a:lnTo>
                  <a:lnTo>
                    <a:pt x="893" y="255"/>
                  </a:lnTo>
                  <a:lnTo>
                    <a:pt x="928" y="250"/>
                  </a:lnTo>
                  <a:lnTo>
                    <a:pt x="954" y="248"/>
                  </a:lnTo>
                  <a:lnTo>
                    <a:pt x="979" y="246"/>
                  </a:lnTo>
                  <a:lnTo>
                    <a:pt x="1010" y="246"/>
                  </a:lnTo>
                  <a:lnTo>
                    <a:pt x="1043" y="248"/>
                  </a:lnTo>
                  <a:lnTo>
                    <a:pt x="1077" y="248"/>
                  </a:lnTo>
                  <a:lnTo>
                    <a:pt x="1112" y="250"/>
                  </a:lnTo>
                  <a:lnTo>
                    <a:pt x="1143" y="250"/>
                  </a:lnTo>
                  <a:lnTo>
                    <a:pt x="1170" y="250"/>
                  </a:lnTo>
                  <a:lnTo>
                    <a:pt x="1191" y="248"/>
                  </a:lnTo>
                  <a:lnTo>
                    <a:pt x="1225" y="240"/>
                  </a:lnTo>
                  <a:lnTo>
                    <a:pt x="1260" y="233"/>
                  </a:lnTo>
                  <a:lnTo>
                    <a:pt x="1297" y="225"/>
                  </a:lnTo>
                  <a:lnTo>
                    <a:pt x="1335" y="218"/>
                  </a:lnTo>
                  <a:lnTo>
                    <a:pt x="1371" y="210"/>
                  </a:lnTo>
                  <a:lnTo>
                    <a:pt x="1410" y="201"/>
                  </a:lnTo>
                  <a:lnTo>
                    <a:pt x="1446" y="193"/>
                  </a:lnTo>
                  <a:lnTo>
                    <a:pt x="1483" y="186"/>
                  </a:lnTo>
                  <a:lnTo>
                    <a:pt x="1517" y="178"/>
                  </a:lnTo>
                  <a:lnTo>
                    <a:pt x="1548" y="171"/>
                  </a:lnTo>
                  <a:lnTo>
                    <a:pt x="1579" y="165"/>
                  </a:lnTo>
                  <a:lnTo>
                    <a:pt x="1606" y="160"/>
                  </a:lnTo>
                  <a:lnTo>
                    <a:pt x="1631" y="154"/>
                  </a:lnTo>
                  <a:lnTo>
                    <a:pt x="1650" y="150"/>
                  </a:lnTo>
                  <a:lnTo>
                    <a:pt x="1667" y="148"/>
                  </a:lnTo>
                  <a:lnTo>
                    <a:pt x="1679" y="146"/>
                  </a:lnTo>
                  <a:lnTo>
                    <a:pt x="1698" y="143"/>
                  </a:lnTo>
                  <a:lnTo>
                    <a:pt x="1721" y="137"/>
                  </a:lnTo>
                  <a:lnTo>
                    <a:pt x="1744" y="130"/>
                  </a:lnTo>
                  <a:lnTo>
                    <a:pt x="1767" y="120"/>
                  </a:lnTo>
                  <a:lnTo>
                    <a:pt x="1788" y="111"/>
                  </a:lnTo>
                  <a:lnTo>
                    <a:pt x="1806" y="103"/>
                  </a:lnTo>
                  <a:lnTo>
                    <a:pt x="1817" y="98"/>
                  </a:lnTo>
                  <a:lnTo>
                    <a:pt x="1821" y="96"/>
                  </a:lnTo>
                  <a:lnTo>
                    <a:pt x="1825" y="94"/>
                  </a:lnTo>
                  <a:lnTo>
                    <a:pt x="1838" y="90"/>
                  </a:lnTo>
                  <a:lnTo>
                    <a:pt x="1858" y="83"/>
                  </a:lnTo>
                  <a:lnTo>
                    <a:pt x="1881" y="75"/>
                  </a:lnTo>
                  <a:lnTo>
                    <a:pt x="1906" y="68"/>
                  </a:lnTo>
                  <a:lnTo>
                    <a:pt x="1931" y="60"/>
                  </a:lnTo>
                  <a:lnTo>
                    <a:pt x="1956" y="54"/>
                  </a:lnTo>
                  <a:lnTo>
                    <a:pt x="1977" y="51"/>
                  </a:lnTo>
                  <a:lnTo>
                    <a:pt x="2000" y="51"/>
                  </a:lnTo>
                  <a:lnTo>
                    <a:pt x="2029" y="53"/>
                  </a:lnTo>
                  <a:lnTo>
                    <a:pt x="2061" y="58"/>
                  </a:lnTo>
                  <a:lnTo>
                    <a:pt x="2094" y="62"/>
                  </a:lnTo>
                  <a:lnTo>
                    <a:pt x="2127" y="68"/>
                  </a:lnTo>
                  <a:lnTo>
                    <a:pt x="2152" y="73"/>
                  </a:lnTo>
                  <a:lnTo>
                    <a:pt x="2171" y="75"/>
                  </a:lnTo>
                  <a:lnTo>
                    <a:pt x="2177" y="77"/>
                  </a:lnTo>
                  <a:lnTo>
                    <a:pt x="2153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1" name="Freeform 26"/>
            <p:cNvSpPr>
              <a:spLocks/>
            </p:cNvSpPr>
            <p:nvPr/>
          </p:nvSpPr>
          <p:spPr bwMode="auto">
            <a:xfrm>
              <a:off x="4669" y="1896"/>
              <a:ext cx="242" cy="130"/>
            </a:xfrm>
            <a:custGeom>
              <a:avLst/>
              <a:gdLst>
                <a:gd name="T0" fmla="*/ 1 w 484"/>
                <a:gd name="T1" fmla="*/ 0 h 261"/>
                <a:gd name="T2" fmla="*/ 1 w 484"/>
                <a:gd name="T3" fmla="*/ 0 h 261"/>
                <a:gd name="T4" fmla="*/ 1 w 484"/>
                <a:gd name="T5" fmla="*/ 0 h 261"/>
                <a:gd name="T6" fmla="*/ 0 w 484"/>
                <a:gd name="T7" fmla="*/ 0 h 261"/>
                <a:gd name="T8" fmla="*/ 1 w 484"/>
                <a:gd name="T9" fmla="*/ 0 h 261"/>
                <a:gd name="T10" fmla="*/ 1 w 484"/>
                <a:gd name="T11" fmla="*/ 0 h 261"/>
                <a:gd name="T12" fmla="*/ 1 w 484"/>
                <a:gd name="T13" fmla="*/ 0 h 261"/>
                <a:gd name="T14" fmla="*/ 1 w 484"/>
                <a:gd name="T15" fmla="*/ 0 h 261"/>
                <a:gd name="T16" fmla="*/ 1 w 484"/>
                <a:gd name="T17" fmla="*/ 0 h 261"/>
                <a:gd name="T18" fmla="*/ 1 w 484"/>
                <a:gd name="T19" fmla="*/ 0 h 261"/>
                <a:gd name="T20" fmla="*/ 1 w 484"/>
                <a:gd name="T21" fmla="*/ 0 h 261"/>
                <a:gd name="T22" fmla="*/ 1 w 484"/>
                <a:gd name="T23" fmla="*/ 0 h 261"/>
                <a:gd name="T24" fmla="*/ 1 w 484"/>
                <a:gd name="T25" fmla="*/ 0 h 261"/>
                <a:gd name="T26" fmla="*/ 1 w 484"/>
                <a:gd name="T27" fmla="*/ 0 h 261"/>
                <a:gd name="T28" fmla="*/ 1 w 484"/>
                <a:gd name="T29" fmla="*/ 0 h 261"/>
                <a:gd name="T30" fmla="*/ 1 w 484"/>
                <a:gd name="T31" fmla="*/ 0 h 261"/>
                <a:gd name="T32" fmla="*/ 1 w 484"/>
                <a:gd name="T33" fmla="*/ 0 h 261"/>
                <a:gd name="T34" fmla="*/ 1 w 484"/>
                <a:gd name="T35" fmla="*/ 0 h 261"/>
                <a:gd name="T36" fmla="*/ 1 w 484"/>
                <a:gd name="T37" fmla="*/ 0 h 261"/>
                <a:gd name="T38" fmla="*/ 1 w 484"/>
                <a:gd name="T39" fmla="*/ 0 h 261"/>
                <a:gd name="T40" fmla="*/ 1 w 484"/>
                <a:gd name="T41" fmla="*/ 0 h 261"/>
                <a:gd name="T42" fmla="*/ 1 w 484"/>
                <a:gd name="T43" fmla="*/ 0 h 261"/>
                <a:gd name="T44" fmla="*/ 1 w 484"/>
                <a:gd name="T45" fmla="*/ 0 h 261"/>
                <a:gd name="T46" fmla="*/ 1 w 484"/>
                <a:gd name="T47" fmla="*/ 0 h 261"/>
                <a:gd name="T48" fmla="*/ 1 w 484"/>
                <a:gd name="T49" fmla="*/ 0 h 261"/>
                <a:gd name="T50" fmla="*/ 1 w 484"/>
                <a:gd name="T51" fmla="*/ 0 h 261"/>
                <a:gd name="T52" fmla="*/ 1 w 484"/>
                <a:gd name="T53" fmla="*/ 0 h 261"/>
                <a:gd name="T54" fmla="*/ 1 w 484"/>
                <a:gd name="T55" fmla="*/ 0 h 261"/>
                <a:gd name="T56" fmla="*/ 1 w 484"/>
                <a:gd name="T57" fmla="*/ 0 h 261"/>
                <a:gd name="T58" fmla="*/ 1 w 484"/>
                <a:gd name="T59" fmla="*/ 0 h 2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4"/>
                <a:gd name="T91" fmla="*/ 0 h 261"/>
                <a:gd name="T92" fmla="*/ 484 w 484"/>
                <a:gd name="T93" fmla="*/ 261 h 2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4" h="261">
                  <a:moveTo>
                    <a:pt x="386" y="0"/>
                  </a:moveTo>
                  <a:lnTo>
                    <a:pt x="258" y="43"/>
                  </a:lnTo>
                  <a:lnTo>
                    <a:pt x="102" y="105"/>
                  </a:lnTo>
                  <a:lnTo>
                    <a:pt x="0" y="217"/>
                  </a:lnTo>
                  <a:lnTo>
                    <a:pt x="58" y="261"/>
                  </a:lnTo>
                  <a:lnTo>
                    <a:pt x="60" y="257"/>
                  </a:lnTo>
                  <a:lnTo>
                    <a:pt x="65" y="247"/>
                  </a:lnTo>
                  <a:lnTo>
                    <a:pt x="75" y="232"/>
                  </a:lnTo>
                  <a:lnTo>
                    <a:pt x="87" y="215"/>
                  </a:lnTo>
                  <a:lnTo>
                    <a:pt x="98" y="197"/>
                  </a:lnTo>
                  <a:lnTo>
                    <a:pt x="113" y="180"/>
                  </a:lnTo>
                  <a:lnTo>
                    <a:pt x="127" y="161"/>
                  </a:lnTo>
                  <a:lnTo>
                    <a:pt x="142" y="148"/>
                  </a:lnTo>
                  <a:lnTo>
                    <a:pt x="150" y="142"/>
                  </a:lnTo>
                  <a:lnTo>
                    <a:pt x="163" y="133"/>
                  </a:lnTo>
                  <a:lnTo>
                    <a:pt x="179" y="123"/>
                  </a:lnTo>
                  <a:lnTo>
                    <a:pt x="198" y="112"/>
                  </a:lnTo>
                  <a:lnTo>
                    <a:pt x="215" y="101"/>
                  </a:lnTo>
                  <a:lnTo>
                    <a:pt x="233" y="92"/>
                  </a:lnTo>
                  <a:lnTo>
                    <a:pt x="246" y="84"/>
                  </a:lnTo>
                  <a:lnTo>
                    <a:pt x="256" y="80"/>
                  </a:lnTo>
                  <a:lnTo>
                    <a:pt x="284" y="71"/>
                  </a:lnTo>
                  <a:lnTo>
                    <a:pt x="319" y="60"/>
                  </a:lnTo>
                  <a:lnTo>
                    <a:pt x="356" y="48"/>
                  </a:lnTo>
                  <a:lnTo>
                    <a:pt x="394" y="39"/>
                  </a:lnTo>
                  <a:lnTo>
                    <a:pt x="429" y="30"/>
                  </a:lnTo>
                  <a:lnTo>
                    <a:pt x="457" y="22"/>
                  </a:lnTo>
                  <a:lnTo>
                    <a:pt x="477" y="18"/>
                  </a:lnTo>
                  <a:lnTo>
                    <a:pt x="484" y="17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2" name="Freeform 27"/>
            <p:cNvSpPr>
              <a:spLocks/>
            </p:cNvSpPr>
            <p:nvPr/>
          </p:nvSpPr>
          <p:spPr bwMode="auto">
            <a:xfrm>
              <a:off x="4652" y="2033"/>
              <a:ext cx="90" cy="171"/>
            </a:xfrm>
            <a:custGeom>
              <a:avLst/>
              <a:gdLst>
                <a:gd name="T0" fmla="*/ 0 w 179"/>
                <a:gd name="T1" fmla="*/ 0 h 341"/>
                <a:gd name="T2" fmla="*/ 1 w 179"/>
                <a:gd name="T3" fmla="*/ 1 h 341"/>
                <a:gd name="T4" fmla="*/ 1 w 179"/>
                <a:gd name="T5" fmla="*/ 1 h 341"/>
                <a:gd name="T6" fmla="*/ 1 w 179"/>
                <a:gd name="T7" fmla="*/ 1 h 341"/>
                <a:gd name="T8" fmla="*/ 1 w 179"/>
                <a:gd name="T9" fmla="*/ 1 h 341"/>
                <a:gd name="T10" fmla="*/ 1 w 179"/>
                <a:gd name="T11" fmla="*/ 1 h 341"/>
                <a:gd name="T12" fmla="*/ 1 w 179"/>
                <a:gd name="T13" fmla="*/ 1 h 341"/>
                <a:gd name="T14" fmla="*/ 1 w 179"/>
                <a:gd name="T15" fmla="*/ 1 h 341"/>
                <a:gd name="T16" fmla="*/ 1 w 179"/>
                <a:gd name="T17" fmla="*/ 1 h 341"/>
                <a:gd name="T18" fmla="*/ 1 w 179"/>
                <a:gd name="T19" fmla="*/ 1 h 341"/>
                <a:gd name="T20" fmla="*/ 1 w 179"/>
                <a:gd name="T21" fmla="*/ 1 h 341"/>
                <a:gd name="T22" fmla="*/ 1 w 179"/>
                <a:gd name="T23" fmla="*/ 1 h 341"/>
                <a:gd name="T24" fmla="*/ 1 w 179"/>
                <a:gd name="T25" fmla="*/ 1 h 341"/>
                <a:gd name="T26" fmla="*/ 1 w 179"/>
                <a:gd name="T27" fmla="*/ 1 h 341"/>
                <a:gd name="T28" fmla="*/ 1 w 179"/>
                <a:gd name="T29" fmla="*/ 1 h 341"/>
                <a:gd name="T30" fmla="*/ 1 w 179"/>
                <a:gd name="T31" fmla="*/ 1 h 341"/>
                <a:gd name="T32" fmla="*/ 1 w 179"/>
                <a:gd name="T33" fmla="*/ 1 h 341"/>
                <a:gd name="T34" fmla="*/ 1 w 179"/>
                <a:gd name="T35" fmla="*/ 1 h 341"/>
                <a:gd name="T36" fmla="*/ 1 w 179"/>
                <a:gd name="T37" fmla="*/ 1 h 341"/>
                <a:gd name="T38" fmla="*/ 1 w 179"/>
                <a:gd name="T39" fmla="*/ 1 h 341"/>
                <a:gd name="T40" fmla="*/ 0 w 179"/>
                <a:gd name="T41" fmla="*/ 0 h 3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9"/>
                <a:gd name="T64" fmla="*/ 0 h 341"/>
                <a:gd name="T65" fmla="*/ 179 w 179"/>
                <a:gd name="T66" fmla="*/ 341 h 34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9" h="341">
                  <a:moveTo>
                    <a:pt x="0" y="0"/>
                  </a:moveTo>
                  <a:lnTo>
                    <a:pt x="6" y="99"/>
                  </a:lnTo>
                  <a:lnTo>
                    <a:pt x="37" y="185"/>
                  </a:lnTo>
                  <a:lnTo>
                    <a:pt x="81" y="247"/>
                  </a:lnTo>
                  <a:lnTo>
                    <a:pt x="6" y="334"/>
                  </a:lnTo>
                  <a:lnTo>
                    <a:pt x="72" y="341"/>
                  </a:lnTo>
                  <a:lnTo>
                    <a:pt x="179" y="285"/>
                  </a:lnTo>
                  <a:lnTo>
                    <a:pt x="143" y="229"/>
                  </a:lnTo>
                  <a:lnTo>
                    <a:pt x="141" y="225"/>
                  </a:lnTo>
                  <a:lnTo>
                    <a:pt x="133" y="214"/>
                  </a:lnTo>
                  <a:lnTo>
                    <a:pt x="123" y="197"/>
                  </a:lnTo>
                  <a:lnTo>
                    <a:pt x="112" y="180"/>
                  </a:lnTo>
                  <a:lnTo>
                    <a:pt x="100" y="159"/>
                  </a:lnTo>
                  <a:lnTo>
                    <a:pt x="91" y="142"/>
                  </a:lnTo>
                  <a:lnTo>
                    <a:pt x="83" y="129"/>
                  </a:lnTo>
                  <a:lnTo>
                    <a:pt x="81" y="120"/>
                  </a:lnTo>
                  <a:lnTo>
                    <a:pt x="77" y="101"/>
                  </a:lnTo>
                  <a:lnTo>
                    <a:pt x="68" y="71"/>
                  </a:lnTo>
                  <a:lnTo>
                    <a:pt x="58" y="43"/>
                  </a:lnTo>
                  <a:lnTo>
                    <a:pt x="54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3" name="Freeform 28"/>
            <p:cNvSpPr>
              <a:spLocks/>
            </p:cNvSpPr>
            <p:nvPr/>
          </p:nvSpPr>
          <p:spPr bwMode="auto">
            <a:xfrm>
              <a:off x="4525" y="1794"/>
              <a:ext cx="454" cy="340"/>
            </a:xfrm>
            <a:custGeom>
              <a:avLst/>
              <a:gdLst>
                <a:gd name="T0" fmla="*/ 1 w 907"/>
                <a:gd name="T1" fmla="*/ 0 h 681"/>
                <a:gd name="T2" fmla="*/ 1 w 907"/>
                <a:gd name="T3" fmla="*/ 0 h 681"/>
                <a:gd name="T4" fmla="*/ 1 w 907"/>
                <a:gd name="T5" fmla="*/ 0 h 681"/>
                <a:gd name="T6" fmla="*/ 1 w 907"/>
                <a:gd name="T7" fmla="*/ 0 h 681"/>
                <a:gd name="T8" fmla="*/ 1 w 907"/>
                <a:gd name="T9" fmla="*/ 0 h 681"/>
                <a:gd name="T10" fmla="*/ 1 w 907"/>
                <a:gd name="T11" fmla="*/ 0 h 681"/>
                <a:gd name="T12" fmla="*/ 1 w 907"/>
                <a:gd name="T13" fmla="*/ 0 h 681"/>
                <a:gd name="T14" fmla="*/ 1 w 907"/>
                <a:gd name="T15" fmla="*/ 0 h 681"/>
                <a:gd name="T16" fmla="*/ 1 w 907"/>
                <a:gd name="T17" fmla="*/ 0 h 681"/>
                <a:gd name="T18" fmla="*/ 1 w 907"/>
                <a:gd name="T19" fmla="*/ 0 h 681"/>
                <a:gd name="T20" fmla="*/ 0 w 907"/>
                <a:gd name="T21" fmla="*/ 0 h 681"/>
                <a:gd name="T22" fmla="*/ 1 w 907"/>
                <a:gd name="T23" fmla="*/ 0 h 681"/>
                <a:gd name="T24" fmla="*/ 1 w 907"/>
                <a:gd name="T25" fmla="*/ 0 h 681"/>
                <a:gd name="T26" fmla="*/ 1 w 907"/>
                <a:gd name="T27" fmla="*/ 0 h 681"/>
                <a:gd name="T28" fmla="*/ 1 w 907"/>
                <a:gd name="T29" fmla="*/ 0 h 681"/>
                <a:gd name="T30" fmla="*/ 1 w 907"/>
                <a:gd name="T31" fmla="*/ 0 h 681"/>
                <a:gd name="T32" fmla="*/ 1 w 907"/>
                <a:gd name="T33" fmla="*/ 0 h 681"/>
                <a:gd name="T34" fmla="*/ 1 w 907"/>
                <a:gd name="T35" fmla="*/ 0 h 681"/>
                <a:gd name="T36" fmla="*/ 1 w 907"/>
                <a:gd name="T37" fmla="*/ 0 h 681"/>
                <a:gd name="T38" fmla="*/ 1 w 907"/>
                <a:gd name="T39" fmla="*/ 0 h 681"/>
                <a:gd name="T40" fmla="*/ 1 w 907"/>
                <a:gd name="T41" fmla="*/ 0 h 681"/>
                <a:gd name="T42" fmla="*/ 1 w 907"/>
                <a:gd name="T43" fmla="*/ 0 h 681"/>
                <a:gd name="T44" fmla="*/ 1 w 907"/>
                <a:gd name="T45" fmla="*/ 0 h 681"/>
                <a:gd name="T46" fmla="*/ 1 w 907"/>
                <a:gd name="T47" fmla="*/ 0 h 681"/>
                <a:gd name="T48" fmla="*/ 1 w 907"/>
                <a:gd name="T49" fmla="*/ 0 h 681"/>
                <a:gd name="T50" fmla="*/ 1 w 907"/>
                <a:gd name="T51" fmla="*/ 0 h 681"/>
                <a:gd name="T52" fmla="*/ 1 w 907"/>
                <a:gd name="T53" fmla="*/ 0 h 681"/>
                <a:gd name="T54" fmla="*/ 1 w 907"/>
                <a:gd name="T55" fmla="*/ 0 h 681"/>
                <a:gd name="T56" fmla="*/ 1 w 907"/>
                <a:gd name="T57" fmla="*/ 0 h 681"/>
                <a:gd name="T58" fmla="*/ 1 w 907"/>
                <a:gd name="T59" fmla="*/ 0 h 681"/>
                <a:gd name="T60" fmla="*/ 1 w 907"/>
                <a:gd name="T61" fmla="*/ 0 h 681"/>
                <a:gd name="T62" fmla="*/ 1 w 907"/>
                <a:gd name="T63" fmla="*/ 0 h 681"/>
                <a:gd name="T64" fmla="*/ 1 w 907"/>
                <a:gd name="T65" fmla="*/ 0 h 681"/>
                <a:gd name="T66" fmla="*/ 1 w 907"/>
                <a:gd name="T67" fmla="*/ 0 h 681"/>
                <a:gd name="T68" fmla="*/ 1 w 907"/>
                <a:gd name="T69" fmla="*/ 0 h 681"/>
                <a:gd name="T70" fmla="*/ 1 w 907"/>
                <a:gd name="T71" fmla="*/ 0 h 6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7"/>
                <a:gd name="T109" fmla="*/ 0 h 681"/>
                <a:gd name="T110" fmla="*/ 907 w 907"/>
                <a:gd name="T111" fmla="*/ 681 h 6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7" h="681">
                  <a:moveTo>
                    <a:pt x="419" y="0"/>
                  </a:moveTo>
                  <a:lnTo>
                    <a:pt x="396" y="75"/>
                  </a:lnTo>
                  <a:lnTo>
                    <a:pt x="348" y="218"/>
                  </a:lnTo>
                  <a:lnTo>
                    <a:pt x="280" y="261"/>
                  </a:lnTo>
                  <a:lnTo>
                    <a:pt x="275" y="265"/>
                  </a:lnTo>
                  <a:lnTo>
                    <a:pt x="259" y="272"/>
                  </a:lnTo>
                  <a:lnTo>
                    <a:pt x="238" y="283"/>
                  </a:lnTo>
                  <a:lnTo>
                    <a:pt x="213" y="297"/>
                  </a:lnTo>
                  <a:lnTo>
                    <a:pt x="186" y="310"/>
                  </a:lnTo>
                  <a:lnTo>
                    <a:pt x="163" y="323"/>
                  </a:lnTo>
                  <a:lnTo>
                    <a:pt x="144" y="336"/>
                  </a:lnTo>
                  <a:lnTo>
                    <a:pt x="134" y="344"/>
                  </a:lnTo>
                  <a:lnTo>
                    <a:pt x="125" y="353"/>
                  </a:lnTo>
                  <a:lnTo>
                    <a:pt x="111" y="366"/>
                  </a:lnTo>
                  <a:lnTo>
                    <a:pt x="92" y="385"/>
                  </a:lnTo>
                  <a:lnTo>
                    <a:pt x="73" y="404"/>
                  </a:lnTo>
                  <a:lnTo>
                    <a:pt x="52" y="424"/>
                  </a:lnTo>
                  <a:lnTo>
                    <a:pt x="32" y="443"/>
                  </a:lnTo>
                  <a:lnTo>
                    <a:pt x="19" y="460"/>
                  </a:lnTo>
                  <a:lnTo>
                    <a:pt x="9" y="473"/>
                  </a:lnTo>
                  <a:lnTo>
                    <a:pt x="2" y="520"/>
                  </a:lnTo>
                  <a:lnTo>
                    <a:pt x="0" y="589"/>
                  </a:lnTo>
                  <a:lnTo>
                    <a:pt x="2" y="653"/>
                  </a:lnTo>
                  <a:lnTo>
                    <a:pt x="2" y="681"/>
                  </a:lnTo>
                  <a:lnTo>
                    <a:pt x="36" y="664"/>
                  </a:lnTo>
                  <a:lnTo>
                    <a:pt x="40" y="655"/>
                  </a:lnTo>
                  <a:lnTo>
                    <a:pt x="48" y="631"/>
                  </a:lnTo>
                  <a:lnTo>
                    <a:pt x="59" y="597"/>
                  </a:lnTo>
                  <a:lnTo>
                    <a:pt x="75" y="556"/>
                  </a:lnTo>
                  <a:lnTo>
                    <a:pt x="92" y="512"/>
                  </a:lnTo>
                  <a:lnTo>
                    <a:pt x="107" y="475"/>
                  </a:lnTo>
                  <a:lnTo>
                    <a:pt x="123" y="443"/>
                  </a:lnTo>
                  <a:lnTo>
                    <a:pt x="134" y="426"/>
                  </a:lnTo>
                  <a:lnTo>
                    <a:pt x="146" y="417"/>
                  </a:lnTo>
                  <a:lnTo>
                    <a:pt x="157" y="405"/>
                  </a:lnTo>
                  <a:lnTo>
                    <a:pt x="173" y="394"/>
                  </a:lnTo>
                  <a:lnTo>
                    <a:pt x="188" y="381"/>
                  </a:lnTo>
                  <a:lnTo>
                    <a:pt x="205" y="370"/>
                  </a:lnTo>
                  <a:lnTo>
                    <a:pt x="223" y="357"/>
                  </a:lnTo>
                  <a:lnTo>
                    <a:pt x="242" y="344"/>
                  </a:lnTo>
                  <a:lnTo>
                    <a:pt x="263" y="330"/>
                  </a:lnTo>
                  <a:lnTo>
                    <a:pt x="286" y="317"/>
                  </a:lnTo>
                  <a:lnTo>
                    <a:pt x="313" y="302"/>
                  </a:lnTo>
                  <a:lnTo>
                    <a:pt x="342" y="287"/>
                  </a:lnTo>
                  <a:lnTo>
                    <a:pt x="371" y="272"/>
                  </a:lnTo>
                  <a:lnTo>
                    <a:pt x="396" y="259"/>
                  </a:lnTo>
                  <a:lnTo>
                    <a:pt x="417" y="250"/>
                  </a:lnTo>
                  <a:lnTo>
                    <a:pt x="430" y="242"/>
                  </a:lnTo>
                  <a:lnTo>
                    <a:pt x="436" y="240"/>
                  </a:lnTo>
                  <a:lnTo>
                    <a:pt x="476" y="105"/>
                  </a:lnTo>
                  <a:lnTo>
                    <a:pt x="409" y="171"/>
                  </a:lnTo>
                  <a:lnTo>
                    <a:pt x="459" y="36"/>
                  </a:lnTo>
                  <a:lnTo>
                    <a:pt x="463" y="38"/>
                  </a:lnTo>
                  <a:lnTo>
                    <a:pt x="471" y="39"/>
                  </a:lnTo>
                  <a:lnTo>
                    <a:pt x="482" y="43"/>
                  </a:lnTo>
                  <a:lnTo>
                    <a:pt x="496" y="49"/>
                  </a:lnTo>
                  <a:lnTo>
                    <a:pt x="511" y="54"/>
                  </a:lnTo>
                  <a:lnTo>
                    <a:pt x="524" y="58"/>
                  </a:lnTo>
                  <a:lnTo>
                    <a:pt x="536" y="60"/>
                  </a:lnTo>
                  <a:lnTo>
                    <a:pt x="544" y="62"/>
                  </a:lnTo>
                  <a:lnTo>
                    <a:pt x="553" y="62"/>
                  </a:lnTo>
                  <a:lnTo>
                    <a:pt x="570" y="64"/>
                  </a:lnTo>
                  <a:lnTo>
                    <a:pt x="594" y="66"/>
                  </a:lnTo>
                  <a:lnTo>
                    <a:pt x="617" y="68"/>
                  </a:lnTo>
                  <a:lnTo>
                    <a:pt x="640" y="71"/>
                  </a:lnTo>
                  <a:lnTo>
                    <a:pt x="661" y="73"/>
                  </a:lnTo>
                  <a:lnTo>
                    <a:pt x="674" y="75"/>
                  </a:lnTo>
                  <a:lnTo>
                    <a:pt x="680" y="75"/>
                  </a:lnTo>
                  <a:lnTo>
                    <a:pt x="907" y="49"/>
                  </a:lnTo>
                  <a:lnTo>
                    <a:pt x="632" y="39"/>
                  </a:lnTo>
                  <a:lnTo>
                    <a:pt x="530" y="0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4" name="Freeform 29"/>
            <p:cNvSpPr>
              <a:spLocks/>
            </p:cNvSpPr>
            <p:nvPr/>
          </p:nvSpPr>
          <p:spPr bwMode="auto">
            <a:xfrm>
              <a:off x="4768" y="2089"/>
              <a:ext cx="16" cy="44"/>
            </a:xfrm>
            <a:custGeom>
              <a:avLst/>
              <a:gdLst>
                <a:gd name="T0" fmla="*/ 0 w 33"/>
                <a:gd name="T1" fmla="*/ 1 h 88"/>
                <a:gd name="T2" fmla="*/ 0 w 33"/>
                <a:gd name="T3" fmla="*/ 1 h 88"/>
                <a:gd name="T4" fmla="*/ 0 w 33"/>
                <a:gd name="T5" fmla="*/ 1 h 88"/>
                <a:gd name="T6" fmla="*/ 0 w 33"/>
                <a:gd name="T7" fmla="*/ 1 h 88"/>
                <a:gd name="T8" fmla="*/ 0 w 33"/>
                <a:gd name="T9" fmla="*/ 1 h 88"/>
                <a:gd name="T10" fmla="*/ 0 w 33"/>
                <a:gd name="T11" fmla="*/ 1 h 88"/>
                <a:gd name="T12" fmla="*/ 0 w 33"/>
                <a:gd name="T13" fmla="*/ 1 h 88"/>
                <a:gd name="T14" fmla="*/ 0 w 33"/>
                <a:gd name="T15" fmla="*/ 1 h 88"/>
                <a:gd name="T16" fmla="*/ 0 w 33"/>
                <a:gd name="T17" fmla="*/ 1 h 88"/>
                <a:gd name="T18" fmla="*/ 0 w 33"/>
                <a:gd name="T19" fmla="*/ 1 h 88"/>
                <a:gd name="T20" fmla="*/ 0 w 33"/>
                <a:gd name="T21" fmla="*/ 1 h 88"/>
                <a:gd name="T22" fmla="*/ 0 w 33"/>
                <a:gd name="T23" fmla="*/ 1 h 88"/>
                <a:gd name="T24" fmla="*/ 0 w 33"/>
                <a:gd name="T25" fmla="*/ 0 h 88"/>
                <a:gd name="T26" fmla="*/ 0 w 33"/>
                <a:gd name="T27" fmla="*/ 1 h 88"/>
                <a:gd name="T28" fmla="*/ 0 w 33"/>
                <a:gd name="T29" fmla="*/ 1 h 88"/>
                <a:gd name="T30" fmla="*/ 0 w 33"/>
                <a:gd name="T31" fmla="*/ 1 h 88"/>
                <a:gd name="T32" fmla="*/ 0 w 33"/>
                <a:gd name="T33" fmla="*/ 1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3"/>
                <a:gd name="T52" fmla="*/ 0 h 88"/>
                <a:gd name="T53" fmla="*/ 33 w 33"/>
                <a:gd name="T54" fmla="*/ 88 h 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3" h="88">
                  <a:moveTo>
                    <a:pt x="6" y="75"/>
                  </a:moveTo>
                  <a:lnTo>
                    <a:pt x="8" y="81"/>
                  </a:lnTo>
                  <a:lnTo>
                    <a:pt x="10" y="85"/>
                  </a:lnTo>
                  <a:lnTo>
                    <a:pt x="13" y="87"/>
                  </a:lnTo>
                  <a:lnTo>
                    <a:pt x="19" y="88"/>
                  </a:lnTo>
                  <a:lnTo>
                    <a:pt x="25" y="87"/>
                  </a:lnTo>
                  <a:lnTo>
                    <a:pt x="29" y="85"/>
                  </a:lnTo>
                  <a:lnTo>
                    <a:pt x="31" y="81"/>
                  </a:lnTo>
                  <a:lnTo>
                    <a:pt x="33" y="75"/>
                  </a:lnTo>
                  <a:lnTo>
                    <a:pt x="31" y="57"/>
                  </a:lnTo>
                  <a:lnTo>
                    <a:pt x="25" y="34"/>
                  </a:lnTo>
                  <a:lnTo>
                    <a:pt x="15" y="13"/>
                  </a:lnTo>
                  <a:lnTo>
                    <a:pt x="2" y="0"/>
                  </a:lnTo>
                  <a:lnTo>
                    <a:pt x="0" y="10"/>
                  </a:lnTo>
                  <a:lnTo>
                    <a:pt x="2" y="30"/>
                  </a:lnTo>
                  <a:lnTo>
                    <a:pt x="6" y="57"/>
                  </a:lnTo>
                  <a:lnTo>
                    <a:pt x="6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5" name="Freeform 30"/>
            <p:cNvSpPr>
              <a:spLocks/>
            </p:cNvSpPr>
            <p:nvPr/>
          </p:nvSpPr>
          <p:spPr bwMode="auto">
            <a:xfrm>
              <a:off x="4757" y="1844"/>
              <a:ext cx="226" cy="82"/>
            </a:xfrm>
            <a:custGeom>
              <a:avLst/>
              <a:gdLst>
                <a:gd name="T0" fmla="*/ 1 w 451"/>
                <a:gd name="T1" fmla="*/ 0 h 164"/>
                <a:gd name="T2" fmla="*/ 1 w 451"/>
                <a:gd name="T3" fmla="*/ 1 h 164"/>
                <a:gd name="T4" fmla="*/ 1 w 451"/>
                <a:gd name="T5" fmla="*/ 1 h 164"/>
                <a:gd name="T6" fmla="*/ 1 w 451"/>
                <a:gd name="T7" fmla="*/ 1 h 164"/>
                <a:gd name="T8" fmla="*/ 1 w 451"/>
                <a:gd name="T9" fmla="*/ 1 h 164"/>
                <a:gd name="T10" fmla="*/ 1 w 451"/>
                <a:gd name="T11" fmla="*/ 1 h 164"/>
                <a:gd name="T12" fmla="*/ 1 w 451"/>
                <a:gd name="T13" fmla="*/ 1 h 164"/>
                <a:gd name="T14" fmla="*/ 1 w 451"/>
                <a:gd name="T15" fmla="*/ 1 h 164"/>
                <a:gd name="T16" fmla="*/ 1 w 451"/>
                <a:gd name="T17" fmla="*/ 1 h 164"/>
                <a:gd name="T18" fmla="*/ 1 w 451"/>
                <a:gd name="T19" fmla="*/ 1 h 164"/>
                <a:gd name="T20" fmla="*/ 1 w 451"/>
                <a:gd name="T21" fmla="*/ 1 h 164"/>
                <a:gd name="T22" fmla="*/ 1 w 451"/>
                <a:gd name="T23" fmla="*/ 1 h 164"/>
                <a:gd name="T24" fmla="*/ 1 w 451"/>
                <a:gd name="T25" fmla="*/ 1 h 164"/>
                <a:gd name="T26" fmla="*/ 1 w 451"/>
                <a:gd name="T27" fmla="*/ 1 h 164"/>
                <a:gd name="T28" fmla="*/ 1 w 451"/>
                <a:gd name="T29" fmla="*/ 1 h 164"/>
                <a:gd name="T30" fmla="*/ 1 w 451"/>
                <a:gd name="T31" fmla="*/ 1 h 164"/>
                <a:gd name="T32" fmla="*/ 1 w 451"/>
                <a:gd name="T33" fmla="*/ 1 h 164"/>
                <a:gd name="T34" fmla="*/ 0 w 451"/>
                <a:gd name="T35" fmla="*/ 1 h 164"/>
                <a:gd name="T36" fmla="*/ 1 w 451"/>
                <a:gd name="T37" fmla="*/ 1 h 164"/>
                <a:gd name="T38" fmla="*/ 1 w 451"/>
                <a:gd name="T39" fmla="*/ 1 h 164"/>
                <a:gd name="T40" fmla="*/ 1 w 451"/>
                <a:gd name="T41" fmla="*/ 1 h 164"/>
                <a:gd name="T42" fmla="*/ 1 w 451"/>
                <a:gd name="T43" fmla="*/ 1 h 164"/>
                <a:gd name="T44" fmla="*/ 1 w 451"/>
                <a:gd name="T45" fmla="*/ 1 h 164"/>
                <a:gd name="T46" fmla="*/ 1 w 451"/>
                <a:gd name="T47" fmla="*/ 1 h 164"/>
                <a:gd name="T48" fmla="*/ 1 w 451"/>
                <a:gd name="T49" fmla="*/ 1 h 164"/>
                <a:gd name="T50" fmla="*/ 1 w 451"/>
                <a:gd name="T51" fmla="*/ 1 h 164"/>
                <a:gd name="T52" fmla="*/ 1 w 451"/>
                <a:gd name="T53" fmla="*/ 1 h 164"/>
                <a:gd name="T54" fmla="*/ 1 w 451"/>
                <a:gd name="T55" fmla="*/ 1 h 164"/>
                <a:gd name="T56" fmla="*/ 1 w 451"/>
                <a:gd name="T57" fmla="*/ 1 h 164"/>
                <a:gd name="T58" fmla="*/ 1 w 451"/>
                <a:gd name="T59" fmla="*/ 1 h 164"/>
                <a:gd name="T60" fmla="*/ 1 w 451"/>
                <a:gd name="T61" fmla="*/ 1 h 164"/>
                <a:gd name="T62" fmla="*/ 1 w 451"/>
                <a:gd name="T63" fmla="*/ 1 h 164"/>
                <a:gd name="T64" fmla="*/ 1 w 451"/>
                <a:gd name="T65" fmla="*/ 1 h 164"/>
                <a:gd name="T66" fmla="*/ 1 w 451"/>
                <a:gd name="T67" fmla="*/ 1 h 164"/>
                <a:gd name="T68" fmla="*/ 1 w 451"/>
                <a:gd name="T69" fmla="*/ 1 h 164"/>
                <a:gd name="T70" fmla="*/ 1 w 451"/>
                <a:gd name="T71" fmla="*/ 1 h 164"/>
                <a:gd name="T72" fmla="*/ 1 w 451"/>
                <a:gd name="T73" fmla="*/ 1 h 164"/>
                <a:gd name="T74" fmla="*/ 1 w 451"/>
                <a:gd name="T75" fmla="*/ 1 h 164"/>
                <a:gd name="T76" fmla="*/ 1 w 451"/>
                <a:gd name="T77" fmla="*/ 1 h 164"/>
                <a:gd name="T78" fmla="*/ 1 w 451"/>
                <a:gd name="T79" fmla="*/ 1 h 164"/>
                <a:gd name="T80" fmla="*/ 1 w 451"/>
                <a:gd name="T81" fmla="*/ 1 h 164"/>
                <a:gd name="T82" fmla="*/ 1 w 451"/>
                <a:gd name="T83" fmla="*/ 1 h 164"/>
                <a:gd name="T84" fmla="*/ 1 w 451"/>
                <a:gd name="T85" fmla="*/ 1 h 164"/>
                <a:gd name="T86" fmla="*/ 1 w 451"/>
                <a:gd name="T87" fmla="*/ 1 h 164"/>
                <a:gd name="T88" fmla="*/ 1 w 451"/>
                <a:gd name="T89" fmla="*/ 1 h 164"/>
                <a:gd name="T90" fmla="*/ 1 w 451"/>
                <a:gd name="T91" fmla="*/ 1 h 164"/>
                <a:gd name="T92" fmla="*/ 1 w 451"/>
                <a:gd name="T93" fmla="*/ 0 h 164"/>
                <a:gd name="T94" fmla="*/ 1 w 451"/>
                <a:gd name="T95" fmla="*/ 0 h 1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51"/>
                <a:gd name="T145" fmla="*/ 0 h 164"/>
                <a:gd name="T146" fmla="*/ 451 w 451"/>
                <a:gd name="T147" fmla="*/ 164 h 1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51" h="164">
                  <a:moveTo>
                    <a:pt x="261" y="0"/>
                  </a:moveTo>
                  <a:lnTo>
                    <a:pt x="150" y="23"/>
                  </a:lnTo>
                  <a:lnTo>
                    <a:pt x="146" y="25"/>
                  </a:lnTo>
                  <a:lnTo>
                    <a:pt x="138" y="27"/>
                  </a:lnTo>
                  <a:lnTo>
                    <a:pt x="125" y="30"/>
                  </a:lnTo>
                  <a:lnTo>
                    <a:pt x="111" y="36"/>
                  </a:lnTo>
                  <a:lnTo>
                    <a:pt x="96" y="42"/>
                  </a:lnTo>
                  <a:lnTo>
                    <a:pt x="83" y="47"/>
                  </a:lnTo>
                  <a:lnTo>
                    <a:pt x="71" y="53"/>
                  </a:lnTo>
                  <a:lnTo>
                    <a:pt x="65" y="57"/>
                  </a:lnTo>
                  <a:lnTo>
                    <a:pt x="56" y="64"/>
                  </a:lnTo>
                  <a:lnTo>
                    <a:pt x="48" y="74"/>
                  </a:lnTo>
                  <a:lnTo>
                    <a:pt x="40" y="83"/>
                  </a:lnTo>
                  <a:lnTo>
                    <a:pt x="36" y="90"/>
                  </a:lnTo>
                  <a:lnTo>
                    <a:pt x="29" y="106"/>
                  </a:lnTo>
                  <a:lnTo>
                    <a:pt x="17" y="130"/>
                  </a:lnTo>
                  <a:lnTo>
                    <a:pt x="6" y="154"/>
                  </a:lnTo>
                  <a:lnTo>
                    <a:pt x="0" y="164"/>
                  </a:lnTo>
                  <a:lnTo>
                    <a:pt x="6" y="164"/>
                  </a:lnTo>
                  <a:lnTo>
                    <a:pt x="21" y="162"/>
                  </a:lnTo>
                  <a:lnTo>
                    <a:pt x="36" y="160"/>
                  </a:lnTo>
                  <a:lnTo>
                    <a:pt x="46" y="158"/>
                  </a:lnTo>
                  <a:lnTo>
                    <a:pt x="52" y="154"/>
                  </a:lnTo>
                  <a:lnTo>
                    <a:pt x="59" y="147"/>
                  </a:lnTo>
                  <a:lnTo>
                    <a:pt x="71" y="136"/>
                  </a:lnTo>
                  <a:lnTo>
                    <a:pt x="83" y="122"/>
                  </a:lnTo>
                  <a:lnTo>
                    <a:pt x="94" y="111"/>
                  </a:lnTo>
                  <a:lnTo>
                    <a:pt x="104" y="100"/>
                  </a:lnTo>
                  <a:lnTo>
                    <a:pt x="111" y="92"/>
                  </a:lnTo>
                  <a:lnTo>
                    <a:pt x="117" y="89"/>
                  </a:lnTo>
                  <a:lnTo>
                    <a:pt x="123" y="87"/>
                  </a:lnTo>
                  <a:lnTo>
                    <a:pt x="134" y="81"/>
                  </a:lnTo>
                  <a:lnTo>
                    <a:pt x="150" y="74"/>
                  </a:lnTo>
                  <a:lnTo>
                    <a:pt x="165" y="68"/>
                  </a:lnTo>
                  <a:lnTo>
                    <a:pt x="182" y="60"/>
                  </a:lnTo>
                  <a:lnTo>
                    <a:pt x="196" y="55"/>
                  </a:lnTo>
                  <a:lnTo>
                    <a:pt x="207" y="49"/>
                  </a:lnTo>
                  <a:lnTo>
                    <a:pt x="215" y="47"/>
                  </a:lnTo>
                  <a:lnTo>
                    <a:pt x="265" y="38"/>
                  </a:lnTo>
                  <a:lnTo>
                    <a:pt x="311" y="32"/>
                  </a:lnTo>
                  <a:lnTo>
                    <a:pt x="352" y="30"/>
                  </a:lnTo>
                  <a:lnTo>
                    <a:pt x="386" y="30"/>
                  </a:lnTo>
                  <a:lnTo>
                    <a:pt x="413" y="32"/>
                  </a:lnTo>
                  <a:lnTo>
                    <a:pt x="434" y="36"/>
                  </a:lnTo>
                  <a:lnTo>
                    <a:pt x="448" y="38"/>
                  </a:lnTo>
                  <a:lnTo>
                    <a:pt x="451" y="38"/>
                  </a:lnTo>
                  <a:lnTo>
                    <a:pt x="394" y="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6" name="Freeform 31"/>
            <p:cNvSpPr>
              <a:spLocks/>
            </p:cNvSpPr>
            <p:nvPr/>
          </p:nvSpPr>
          <p:spPr bwMode="auto">
            <a:xfrm>
              <a:off x="4519" y="1783"/>
              <a:ext cx="853" cy="327"/>
            </a:xfrm>
            <a:custGeom>
              <a:avLst/>
              <a:gdLst>
                <a:gd name="T0" fmla="*/ 0 w 1707"/>
                <a:gd name="T1" fmla="*/ 1 h 654"/>
                <a:gd name="T2" fmla="*/ 0 w 1707"/>
                <a:gd name="T3" fmla="*/ 1 h 654"/>
                <a:gd name="T4" fmla="*/ 0 w 1707"/>
                <a:gd name="T5" fmla="*/ 1 h 654"/>
                <a:gd name="T6" fmla="*/ 0 w 1707"/>
                <a:gd name="T7" fmla="*/ 1 h 654"/>
                <a:gd name="T8" fmla="*/ 0 w 1707"/>
                <a:gd name="T9" fmla="*/ 1 h 654"/>
                <a:gd name="T10" fmla="*/ 0 w 1707"/>
                <a:gd name="T11" fmla="*/ 1 h 654"/>
                <a:gd name="T12" fmla="*/ 0 w 1707"/>
                <a:gd name="T13" fmla="*/ 1 h 654"/>
                <a:gd name="T14" fmla="*/ 0 w 1707"/>
                <a:gd name="T15" fmla="*/ 1 h 654"/>
                <a:gd name="T16" fmla="*/ 0 w 1707"/>
                <a:gd name="T17" fmla="*/ 1 h 654"/>
                <a:gd name="T18" fmla="*/ 0 w 1707"/>
                <a:gd name="T19" fmla="*/ 1 h 654"/>
                <a:gd name="T20" fmla="*/ 0 w 1707"/>
                <a:gd name="T21" fmla="*/ 1 h 654"/>
                <a:gd name="T22" fmla="*/ 0 w 1707"/>
                <a:gd name="T23" fmla="*/ 1 h 654"/>
                <a:gd name="T24" fmla="*/ 0 w 1707"/>
                <a:gd name="T25" fmla="*/ 1 h 654"/>
                <a:gd name="T26" fmla="*/ 0 w 1707"/>
                <a:gd name="T27" fmla="*/ 1 h 654"/>
                <a:gd name="T28" fmla="*/ 0 w 1707"/>
                <a:gd name="T29" fmla="*/ 1 h 654"/>
                <a:gd name="T30" fmla="*/ 0 w 1707"/>
                <a:gd name="T31" fmla="*/ 1 h 654"/>
                <a:gd name="T32" fmla="*/ 0 w 1707"/>
                <a:gd name="T33" fmla="*/ 1 h 654"/>
                <a:gd name="T34" fmla="*/ 0 w 1707"/>
                <a:gd name="T35" fmla="*/ 1 h 654"/>
                <a:gd name="T36" fmla="*/ 0 w 1707"/>
                <a:gd name="T37" fmla="*/ 1 h 654"/>
                <a:gd name="T38" fmla="*/ 0 w 1707"/>
                <a:gd name="T39" fmla="*/ 1 h 654"/>
                <a:gd name="T40" fmla="*/ 0 w 1707"/>
                <a:gd name="T41" fmla="*/ 1 h 654"/>
                <a:gd name="T42" fmla="*/ 0 w 1707"/>
                <a:gd name="T43" fmla="*/ 1 h 654"/>
                <a:gd name="T44" fmla="*/ 0 w 1707"/>
                <a:gd name="T45" fmla="*/ 1 h 654"/>
                <a:gd name="T46" fmla="*/ 0 w 1707"/>
                <a:gd name="T47" fmla="*/ 1 h 654"/>
                <a:gd name="T48" fmla="*/ 0 w 1707"/>
                <a:gd name="T49" fmla="*/ 1 h 654"/>
                <a:gd name="T50" fmla="*/ 0 w 1707"/>
                <a:gd name="T51" fmla="*/ 1 h 654"/>
                <a:gd name="T52" fmla="*/ 0 w 1707"/>
                <a:gd name="T53" fmla="*/ 1 h 654"/>
                <a:gd name="T54" fmla="*/ 0 w 1707"/>
                <a:gd name="T55" fmla="*/ 1 h 654"/>
                <a:gd name="T56" fmla="*/ 0 w 1707"/>
                <a:gd name="T57" fmla="*/ 1 h 654"/>
                <a:gd name="T58" fmla="*/ 0 w 1707"/>
                <a:gd name="T59" fmla="*/ 1 h 654"/>
                <a:gd name="T60" fmla="*/ 0 w 1707"/>
                <a:gd name="T61" fmla="*/ 1 h 654"/>
                <a:gd name="T62" fmla="*/ 0 w 1707"/>
                <a:gd name="T63" fmla="*/ 1 h 654"/>
                <a:gd name="T64" fmla="*/ 0 w 1707"/>
                <a:gd name="T65" fmla="*/ 1 h 654"/>
                <a:gd name="T66" fmla="*/ 0 w 1707"/>
                <a:gd name="T67" fmla="*/ 1 h 654"/>
                <a:gd name="T68" fmla="*/ 0 w 1707"/>
                <a:gd name="T69" fmla="*/ 1 h 654"/>
                <a:gd name="T70" fmla="*/ 0 w 1707"/>
                <a:gd name="T71" fmla="*/ 1 h 654"/>
                <a:gd name="T72" fmla="*/ 0 w 1707"/>
                <a:gd name="T73" fmla="*/ 1 h 654"/>
                <a:gd name="T74" fmla="*/ 0 w 1707"/>
                <a:gd name="T75" fmla="*/ 1 h 654"/>
                <a:gd name="T76" fmla="*/ 0 w 1707"/>
                <a:gd name="T77" fmla="*/ 1 h 654"/>
                <a:gd name="T78" fmla="*/ 0 w 1707"/>
                <a:gd name="T79" fmla="*/ 1 h 654"/>
                <a:gd name="T80" fmla="*/ 0 w 1707"/>
                <a:gd name="T81" fmla="*/ 1 h 654"/>
                <a:gd name="T82" fmla="*/ 0 w 1707"/>
                <a:gd name="T83" fmla="*/ 1 h 654"/>
                <a:gd name="T84" fmla="*/ 0 w 1707"/>
                <a:gd name="T85" fmla="*/ 1 h 654"/>
                <a:gd name="T86" fmla="*/ 0 w 1707"/>
                <a:gd name="T87" fmla="*/ 1 h 654"/>
                <a:gd name="T88" fmla="*/ 0 w 1707"/>
                <a:gd name="T89" fmla="*/ 1 h 654"/>
                <a:gd name="T90" fmla="*/ 0 w 1707"/>
                <a:gd name="T91" fmla="*/ 1 h 654"/>
                <a:gd name="T92" fmla="*/ 0 w 1707"/>
                <a:gd name="T93" fmla="*/ 1 h 654"/>
                <a:gd name="T94" fmla="*/ 0 w 1707"/>
                <a:gd name="T95" fmla="*/ 1 h 65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707"/>
                <a:gd name="T145" fmla="*/ 0 h 654"/>
                <a:gd name="T146" fmla="*/ 1707 w 1707"/>
                <a:gd name="T147" fmla="*/ 654 h 65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707" h="654">
                  <a:moveTo>
                    <a:pt x="665" y="45"/>
                  </a:moveTo>
                  <a:lnTo>
                    <a:pt x="673" y="45"/>
                  </a:lnTo>
                  <a:lnTo>
                    <a:pt x="692" y="44"/>
                  </a:lnTo>
                  <a:lnTo>
                    <a:pt x="723" y="40"/>
                  </a:lnTo>
                  <a:lnTo>
                    <a:pt x="759" y="38"/>
                  </a:lnTo>
                  <a:lnTo>
                    <a:pt x="798" y="36"/>
                  </a:lnTo>
                  <a:lnTo>
                    <a:pt x="838" y="36"/>
                  </a:lnTo>
                  <a:lnTo>
                    <a:pt x="877" y="38"/>
                  </a:lnTo>
                  <a:lnTo>
                    <a:pt x="909" y="42"/>
                  </a:lnTo>
                  <a:lnTo>
                    <a:pt x="967" y="55"/>
                  </a:lnTo>
                  <a:lnTo>
                    <a:pt x="1026" y="74"/>
                  </a:lnTo>
                  <a:lnTo>
                    <a:pt x="1088" y="96"/>
                  </a:lnTo>
                  <a:lnTo>
                    <a:pt x="1153" y="124"/>
                  </a:lnTo>
                  <a:lnTo>
                    <a:pt x="1219" y="156"/>
                  </a:lnTo>
                  <a:lnTo>
                    <a:pt x="1282" y="190"/>
                  </a:lnTo>
                  <a:lnTo>
                    <a:pt x="1345" y="226"/>
                  </a:lnTo>
                  <a:lnTo>
                    <a:pt x="1407" y="261"/>
                  </a:lnTo>
                  <a:lnTo>
                    <a:pt x="1464" y="299"/>
                  </a:lnTo>
                  <a:lnTo>
                    <a:pt x="1518" y="334"/>
                  </a:lnTo>
                  <a:lnTo>
                    <a:pt x="1568" y="368"/>
                  </a:lnTo>
                  <a:lnTo>
                    <a:pt x="1611" y="400"/>
                  </a:lnTo>
                  <a:lnTo>
                    <a:pt x="1647" y="428"/>
                  </a:lnTo>
                  <a:lnTo>
                    <a:pt x="1676" y="455"/>
                  </a:lnTo>
                  <a:lnTo>
                    <a:pt x="1697" y="473"/>
                  </a:lnTo>
                  <a:lnTo>
                    <a:pt x="1707" y="488"/>
                  </a:lnTo>
                  <a:lnTo>
                    <a:pt x="1699" y="487"/>
                  </a:lnTo>
                  <a:lnTo>
                    <a:pt x="1682" y="475"/>
                  </a:lnTo>
                  <a:lnTo>
                    <a:pt x="1655" y="460"/>
                  </a:lnTo>
                  <a:lnTo>
                    <a:pt x="1620" y="440"/>
                  </a:lnTo>
                  <a:lnTo>
                    <a:pt x="1578" y="415"/>
                  </a:lnTo>
                  <a:lnTo>
                    <a:pt x="1532" y="387"/>
                  </a:lnTo>
                  <a:lnTo>
                    <a:pt x="1482" y="355"/>
                  </a:lnTo>
                  <a:lnTo>
                    <a:pt x="1428" y="323"/>
                  </a:lnTo>
                  <a:lnTo>
                    <a:pt x="1372" y="291"/>
                  </a:lnTo>
                  <a:lnTo>
                    <a:pt x="1317" y="259"/>
                  </a:lnTo>
                  <a:lnTo>
                    <a:pt x="1263" y="229"/>
                  </a:lnTo>
                  <a:lnTo>
                    <a:pt x="1211" y="201"/>
                  </a:lnTo>
                  <a:lnTo>
                    <a:pt x="1161" y="177"/>
                  </a:lnTo>
                  <a:lnTo>
                    <a:pt x="1119" y="154"/>
                  </a:lnTo>
                  <a:lnTo>
                    <a:pt x="1080" y="139"/>
                  </a:lnTo>
                  <a:lnTo>
                    <a:pt x="1051" y="130"/>
                  </a:lnTo>
                  <a:lnTo>
                    <a:pt x="1034" y="126"/>
                  </a:lnTo>
                  <a:lnTo>
                    <a:pt x="1017" y="121"/>
                  </a:lnTo>
                  <a:lnTo>
                    <a:pt x="998" y="115"/>
                  </a:lnTo>
                  <a:lnTo>
                    <a:pt x="978" y="109"/>
                  </a:lnTo>
                  <a:lnTo>
                    <a:pt x="959" y="104"/>
                  </a:lnTo>
                  <a:lnTo>
                    <a:pt x="938" y="100"/>
                  </a:lnTo>
                  <a:lnTo>
                    <a:pt x="917" y="94"/>
                  </a:lnTo>
                  <a:lnTo>
                    <a:pt x="896" y="89"/>
                  </a:lnTo>
                  <a:lnTo>
                    <a:pt x="873" y="83"/>
                  </a:lnTo>
                  <a:lnTo>
                    <a:pt x="852" y="79"/>
                  </a:lnTo>
                  <a:lnTo>
                    <a:pt x="829" y="75"/>
                  </a:lnTo>
                  <a:lnTo>
                    <a:pt x="805" y="74"/>
                  </a:lnTo>
                  <a:lnTo>
                    <a:pt x="782" y="70"/>
                  </a:lnTo>
                  <a:lnTo>
                    <a:pt x="759" y="70"/>
                  </a:lnTo>
                  <a:lnTo>
                    <a:pt x="736" y="70"/>
                  </a:lnTo>
                  <a:lnTo>
                    <a:pt x="713" y="70"/>
                  </a:lnTo>
                  <a:lnTo>
                    <a:pt x="688" y="70"/>
                  </a:lnTo>
                  <a:lnTo>
                    <a:pt x="665" y="70"/>
                  </a:lnTo>
                  <a:lnTo>
                    <a:pt x="640" y="70"/>
                  </a:lnTo>
                  <a:lnTo>
                    <a:pt x="617" y="68"/>
                  </a:lnTo>
                  <a:lnTo>
                    <a:pt x="592" y="64"/>
                  </a:lnTo>
                  <a:lnTo>
                    <a:pt x="569" y="60"/>
                  </a:lnTo>
                  <a:lnTo>
                    <a:pt x="546" y="53"/>
                  </a:lnTo>
                  <a:lnTo>
                    <a:pt x="525" y="42"/>
                  </a:lnTo>
                  <a:lnTo>
                    <a:pt x="513" y="36"/>
                  </a:lnTo>
                  <a:lnTo>
                    <a:pt x="502" y="34"/>
                  </a:lnTo>
                  <a:lnTo>
                    <a:pt x="490" y="32"/>
                  </a:lnTo>
                  <a:lnTo>
                    <a:pt x="477" y="30"/>
                  </a:lnTo>
                  <a:lnTo>
                    <a:pt x="465" y="32"/>
                  </a:lnTo>
                  <a:lnTo>
                    <a:pt x="454" y="34"/>
                  </a:lnTo>
                  <a:lnTo>
                    <a:pt x="442" y="38"/>
                  </a:lnTo>
                  <a:lnTo>
                    <a:pt x="433" y="44"/>
                  </a:lnTo>
                  <a:lnTo>
                    <a:pt x="429" y="68"/>
                  </a:lnTo>
                  <a:lnTo>
                    <a:pt x="419" y="121"/>
                  </a:lnTo>
                  <a:lnTo>
                    <a:pt x="408" y="173"/>
                  </a:lnTo>
                  <a:lnTo>
                    <a:pt x="404" y="199"/>
                  </a:lnTo>
                  <a:lnTo>
                    <a:pt x="412" y="197"/>
                  </a:lnTo>
                  <a:lnTo>
                    <a:pt x="423" y="186"/>
                  </a:lnTo>
                  <a:lnTo>
                    <a:pt x="438" y="173"/>
                  </a:lnTo>
                  <a:lnTo>
                    <a:pt x="454" y="154"/>
                  </a:lnTo>
                  <a:lnTo>
                    <a:pt x="471" y="137"/>
                  </a:lnTo>
                  <a:lnTo>
                    <a:pt x="485" y="122"/>
                  </a:lnTo>
                  <a:lnTo>
                    <a:pt x="496" y="111"/>
                  </a:lnTo>
                  <a:lnTo>
                    <a:pt x="502" y="107"/>
                  </a:lnTo>
                  <a:lnTo>
                    <a:pt x="504" y="128"/>
                  </a:lnTo>
                  <a:lnTo>
                    <a:pt x="498" y="147"/>
                  </a:lnTo>
                  <a:lnTo>
                    <a:pt x="490" y="162"/>
                  </a:lnTo>
                  <a:lnTo>
                    <a:pt x="483" y="181"/>
                  </a:lnTo>
                  <a:lnTo>
                    <a:pt x="465" y="199"/>
                  </a:lnTo>
                  <a:lnTo>
                    <a:pt x="446" y="218"/>
                  </a:lnTo>
                  <a:lnTo>
                    <a:pt x="427" y="233"/>
                  </a:lnTo>
                  <a:lnTo>
                    <a:pt x="406" y="246"/>
                  </a:lnTo>
                  <a:lnTo>
                    <a:pt x="385" y="259"/>
                  </a:lnTo>
                  <a:lnTo>
                    <a:pt x="364" y="271"/>
                  </a:lnTo>
                  <a:lnTo>
                    <a:pt x="340" y="282"/>
                  </a:lnTo>
                  <a:lnTo>
                    <a:pt x="319" y="291"/>
                  </a:lnTo>
                  <a:lnTo>
                    <a:pt x="296" y="303"/>
                  </a:lnTo>
                  <a:lnTo>
                    <a:pt x="273" y="312"/>
                  </a:lnTo>
                  <a:lnTo>
                    <a:pt x="250" y="323"/>
                  </a:lnTo>
                  <a:lnTo>
                    <a:pt x="227" y="334"/>
                  </a:lnTo>
                  <a:lnTo>
                    <a:pt x="206" y="348"/>
                  </a:lnTo>
                  <a:lnTo>
                    <a:pt x="183" y="361"/>
                  </a:lnTo>
                  <a:lnTo>
                    <a:pt x="164" y="378"/>
                  </a:lnTo>
                  <a:lnTo>
                    <a:pt x="143" y="395"/>
                  </a:lnTo>
                  <a:lnTo>
                    <a:pt x="106" y="436"/>
                  </a:lnTo>
                  <a:lnTo>
                    <a:pt x="77" y="479"/>
                  </a:lnTo>
                  <a:lnTo>
                    <a:pt x="56" y="522"/>
                  </a:lnTo>
                  <a:lnTo>
                    <a:pt x="39" y="563"/>
                  </a:lnTo>
                  <a:lnTo>
                    <a:pt x="25" y="601"/>
                  </a:lnTo>
                  <a:lnTo>
                    <a:pt x="18" y="629"/>
                  </a:lnTo>
                  <a:lnTo>
                    <a:pt x="12" y="648"/>
                  </a:lnTo>
                  <a:lnTo>
                    <a:pt x="10" y="654"/>
                  </a:lnTo>
                  <a:lnTo>
                    <a:pt x="0" y="607"/>
                  </a:lnTo>
                  <a:lnTo>
                    <a:pt x="0" y="562"/>
                  </a:lnTo>
                  <a:lnTo>
                    <a:pt x="8" y="518"/>
                  </a:lnTo>
                  <a:lnTo>
                    <a:pt x="25" y="477"/>
                  </a:lnTo>
                  <a:lnTo>
                    <a:pt x="48" y="438"/>
                  </a:lnTo>
                  <a:lnTo>
                    <a:pt x="75" y="402"/>
                  </a:lnTo>
                  <a:lnTo>
                    <a:pt x="108" y="368"/>
                  </a:lnTo>
                  <a:lnTo>
                    <a:pt x="143" y="338"/>
                  </a:lnTo>
                  <a:lnTo>
                    <a:pt x="166" y="323"/>
                  </a:lnTo>
                  <a:lnTo>
                    <a:pt x="189" y="310"/>
                  </a:lnTo>
                  <a:lnTo>
                    <a:pt x="212" y="297"/>
                  </a:lnTo>
                  <a:lnTo>
                    <a:pt x="237" y="286"/>
                  </a:lnTo>
                  <a:lnTo>
                    <a:pt x="262" y="274"/>
                  </a:lnTo>
                  <a:lnTo>
                    <a:pt x="287" y="263"/>
                  </a:lnTo>
                  <a:lnTo>
                    <a:pt x="312" y="254"/>
                  </a:lnTo>
                  <a:lnTo>
                    <a:pt x="337" y="243"/>
                  </a:lnTo>
                  <a:lnTo>
                    <a:pt x="342" y="231"/>
                  </a:lnTo>
                  <a:lnTo>
                    <a:pt x="352" y="205"/>
                  </a:lnTo>
                  <a:lnTo>
                    <a:pt x="364" y="169"/>
                  </a:lnTo>
                  <a:lnTo>
                    <a:pt x="379" y="128"/>
                  </a:lnTo>
                  <a:lnTo>
                    <a:pt x="392" y="89"/>
                  </a:lnTo>
                  <a:lnTo>
                    <a:pt x="408" y="53"/>
                  </a:lnTo>
                  <a:lnTo>
                    <a:pt x="419" y="27"/>
                  </a:lnTo>
                  <a:lnTo>
                    <a:pt x="429" y="15"/>
                  </a:lnTo>
                  <a:lnTo>
                    <a:pt x="458" y="4"/>
                  </a:lnTo>
                  <a:lnTo>
                    <a:pt x="488" y="0"/>
                  </a:lnTo>
                  <a:lnTo>
                    <a:pt x="517" y="4"/>
                  </a:lnTo>
                  <a:lnTo>
                    <a:pt x="548" y="12"/>
                  </a:lnTo>
                  <a:lnTo>
                    <a:pt x="577" y="23"/>
                  </a:lnTo>
                  <a:lnTo>
                    <a:pt x="606" y="32"/>
                  </a:lnTo>
                  <a:lnTo>
                    <a:pt x="636" y="42"/>
                  </a:lnTo>
                  <a:lnTo>
                    <a:pt x="665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7" name="Freeform 32"/>
            <p:cNvSpPr>
              <a:spLocks/>
            </p:cNvSpPr>
            <p:nvPr/>
          </p:nvSpPr>
          <p:spPr bwMode="auto">
            <a:xfrm>
              <a:off x="4773" y="1831"/>
              <a:ext cx="361" cy="153"/>
            </a:xfrm>
            <a:custGeom>
              <a:avLst/>
              <a:gdLst>
                <a:gd name="T0" fmla="*/ 1 w 722"/>
                <a:gd name="T1" fmla="*/ 1 h 306"/>
                <a:gd name="T2" fmla="*/ 1 w 722"/>
                <a:gd name="T3" fmla="*/ 1 h 306"/>
                <a:gd name="T4" fmla="*/ 1 w 722"/>
                <a:gd name="T5" fmla="*/ 1 h 306"/>
                <a:gd name="T6" fmla="*/ 1 w 722"/>
                <a:gd name="T7" fmla="*/ 1 h 306"/>
                <a:gd name="T8" fmla="*/ 1 w 722"/>
                <a:gd name="T9" fmla="*/ 1 h 306"/>
                <a:gd name="T10" fmla="*/ 1 w 722"/>
                <a:gd name="T11" fmla="*/ 1 h 306"/>
                <a:gd name="T12" fmla="*/ 1 w 722"/>
                <a:gd name="T13" fmla="*/ 1 h 306"/>
                <a:gd name="T14" fmla="*/ 1 w 722"/>
                <a:gd name="T15" fmla="*/ 1 h 306"/>
                <a:gd name="T16" fmla="*/ 1 w 722"/>
                <a:gd name="T17" fmla="*/ 1 h 306"/>
                <a:gd name="T18" fmla="*/ 1 w 722"/>
                <a:gd name="T19" fmla="*/ 1 h 306"/>
                <a:gd name="T20" fmla="*/ 1 w 722"/>
                <a:gd name="T21" fmla="*/ 1 h 306"/>
                <a:gd name="T22" fmla="*/ 1 w 722"/>
                <a:gd name="T23" fmla="*/ 1 h 306"/>
                <a:gd name="T24" fmla="*/ 1 w 722"/>
                <a:gd name="T25" fmla="*/ 1 h 306"/>
                <a:gd name="T26" fmla="*/ 1 w 722"/>
                <a:gd name="T27" fmla="*/ 1 h 306"/>
                <a:gd name="T28" fmla="*/ 1 w 722"/>
                <a:gd name="T29" fmla="*/ 1 h 306"/>
                <a:gd name="T30" fmla="*/ 1 w 722"/>
                <a:gd name="T31" fmla="*/ 1 h 306"/>
                <a:gd name="T32" fmla="*/ 1 w 722"/>
                <a:gd name="T33" fmla="*/ 1 h 306"/>
                <a:gd name="T34" fmla="*/ 1 w 722"/>
                <a:gd name="T35" fmla="*/ 1 h 306"/>
                <a:gd name="T36" fmla="*/ 1 w 722"/>
                <a:gd name="T37" fmla="*/ 1 h 306"/>
                <a:gd name="T38" fmla="*/ 1 w 722"/>
                <a:gd name="T39" fmla="*/ 1 h 306"/>
                <a:gd name="T40" fmla="*/ 1 w 722"/>
                <a:gd name="T41" fmla="*/ 1 h 306"/>
                <a:gd name="T42" fmla="*/ 1 w 722"/>
                <a:gd name="T43" fmla="*/ 1 h 306"/>
                <a:gd name="T44" fmla="*/ 1 w 722"/>
                <a:gd name="T45" fmla="*/ 1 h 306"/>
                <a:gd name="T46" fmla="*/ 1 w 722"/>
                <a:gd name="T47" fmla="*/ 1 h 306"/>
                <a:gd name="T48" fmla="*/ 1 w 722"/>
                <a:gd name="T49" fmla="*/ 1 h 306"/>
                <a:gd name="T50" fmla="*/ 1 w 722"/>
                <a:gd name="T51" fmla="*/ 1 h 306"/>
                <a:gd name="T52" fmla="*/ 1 w 722"/>
                <a:gd name="T53" fmla="*/ 1 h 306"/>
                <a:gd name="T54" fmla="*/ 1 w 722"/>
                <a:gd name="T55" fmla="*/ 1 h 306"/>
                <a:gd name="T56" fmla="*/ 1 w 722"/>
                <a:gd name="T57" fmla="*/ 1 h 306"/>
                <a:gd name="T58" fmla="*/ 1 w 722"/>
                <a:gd name="T59" fmla="*/ 1 h 306"/>
                <a:gd name="T60" fmla="*/ 1 w 722"/>
                <a:gd name="T61" fmla="*/ 0 h 306"/>
                <a:gd name="T62" fmla="*/ 1 w 722"/>
                <a:gd name="T63" fmla="*/ 1 h 306"/>
                <a:gd name="T64" fmla="*/ 1 w 722"/>
                <a:gd name="T65" fmla="*/ 1 h 306"/>
                <a:gd name="T66" fmla="*/ 1 w 722"/>
                <a:gd name="T67" fmla="*/ 1 h 30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22"/>
                <a:gd name="T103" fmla="*/ 0 h 306"/>
                <a:gd name="T104" fmla="*/ 722 w 722"/>
                <a:gd name="T105" fmla="*/ 306 h 30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22" h="306">
                  <a:moveTo>
                    <a:pt x="511" y="118"/>
                  </a:moveTo>
                  <a:lnTo>
                    <a:pt x="534" y="126"/>
                  </a:lnTo>
                  <a:lnTo>
                    <a:pt x="557" y="133"/>
                  </a:lnTo>
                  <a:lnTo>
                    <a:pt x="580" y="139"/>
                  </a:lnTo>
                  <a:lnTo>
                    <a:pt x="605" y="147"/>
                  </a:lnTo>
                  <a:lnTo>
                    <a:pt x="628" y="156"/>
                  </a:lnTo>
                  <a:lnTo>
                    <a:pt x="649" y="169"/>
                  </a:lnTo>
                  <a:lnTo>
                    <a:pt x="668" y="184"/>
                  </a:lnTo>
                  <a:lnTo>
                    <a:pt x="687" y="203"/>
                  </a:lnTo>
                  <a:lnTo>
                    <a:pt x="703" y="225"/>
                  </a:lnTo>
                  <a:lnTo>
                    <a:pt x="714" y="250"/>
                  </a:lnTo>
                  <a:lnTo>
                    <a:pt x="722" y="278"/>
                  </a:lnTo>
                  <a:lnTo>
                    <a:pt x="722" y="306"/>
                  </a:lnTo>
                  <a:lnTo>
                    <a:pt x="714" y="302"/>
                  </a:lnTo>
                  <a:lnTo>
                    <a:pt x="705" y="287"/>
                  </a:lnTo>
                  <a:lnTo>
                    <a:pt x="691" y="267"/>
                  </a:lnTo>
                  <a:lnTo>
                    <a:pt x="680" y="250"/>
                  </a:lnTo>
                  <a:lnTo>
                    <a:pt x="655" y="229"/>
                  </a:lnTo>
                  <a:lnTo>
                    <a:pt x="622" y="208"/>
                  </a:lnTo>
                  <a:lnTo>
                    <a:pt x="582" y="190"/>
                  </a:lnTo>
                  <a:lnTo>
                    <a:pt x="539" y="171"/>
                  </a:lnTo>
                  <a:lnTo>
                    <a:pt x="501" y="156"/>
                  </a:lnTo>
                  <a:lnTo>
                    <a:pt x="466" y="141"/>
                  </a:lnTo>
                  <a:lnTo>
                    <a:pt x="443" y="128"/>
                  </a:lnTo>
                  <a:lnTo>
                    <a:pt x="436" y="118"/>
                  </a:lnTo>
                  <a:lnTo>
                    <a:pt x="447" y="116"/>
                  </a:lnTo>
                  <a:lnTo>
                    <a:pt x="459" y="116"/>
                  </a:lnTo>
                  <a:lnTo>
                    <a:pt x="470" y="118"/>
                  </a:lnTo>
                  <a:lnTo>
                    <a:pt x="480" y="115"/>
                  </a:lnTo>
                  <a:lnTo>
                    <a:pt x="461" y="101"/>
                  </a:lnTo>
                  <a:lnTo>
                    <a:pt x="440" y="88"/>
                  </a:lnTo>
                  <a:lnTo>
                    <a:pt x="420" y="77"/>
                  </a:lnTo>
                  <a:lnTo>
                    <a:pt x="399" y="68"/>
                  </a:lnTo>
                  <a:lnTo>
                    <a:pt x="378" y="60"/>
                  </a:lnTo>
                  <a:lnTo>
                    <a:pt x="357" y="55"/>
                  </a:lnTo>
                  <a:lnTo>
                    <a:pt x="336" y="49"/>
                  </a:lnTo>
                  <a:lnTo>
                    <a:pt x="313" y="45"/>
                  </a:lnTo>
                  <a:lnTo>
                    <a:pt x="290" y="43"/>
                  </a:lnTo>
                  <a:lnTo>
                    <a:pt x="269" y="43"/>
                  </a:lnTo>
                  <a:lnTo>
                    <a:pt x="244" y="43"/>
                  </a:lnTo>
                  <a:lnTo>
                    <a:pt x="221" y="45"/>
                  </a:lnTo>
                  <a:lnTo>
                    <a:pt x="196" y="49"/>
                  </a:lnTo>
                  <a:lnTo>
                    <a:pt x="171" y="55"/>
                  </a:lnTo>
                  <a:lnTo>
                    <a:pt x="146" y="60"/>
                  </a:lnTo>
                  <a:lnTo>
                    <a:pt x="119" y="68"/>
                  </a:lnTo>
                  <a:lnTo>
                    <a:pt x="103" y="75"/>
                  </a:lnTo>
                  <a:lnTo>
                    <a:pt x="84" y="85"/>
                  </a:lnTo>
                  <a:lnTo>
                    <a:pt x="65" y="94"/>
                  </a:lnTo>
                  <a:lnTo>
                    <a:pt x="46" y="103"/>
                  </a:lnTo>
                  <a:lnTo>
                    <a:pt x="26" y="115"/>
                  </a:lnTo>
                  <a:lnTo>
                    <a:pt x="13" y="122"/>
                  </a:lnTo>
                  <a:lnTo>
                    <a:pt x="3" y="128"/>
                  </a:lnTo>
                  <a:lnTo>
                    <a:pt x="0" y="130"/>
                  </a:lnTo>
                  <a:lnTo>
                    <a:pt x="19" y="90"/>
                  </a:lnTo>
                  <a:lnTo>
                    <a:pt x="46" y="62"/>
                  </a:lnTo>
                  <a:lnTo>
                    <a:pt x="76" y="41"/>
                  </a:lnTo>
                  <a:lnTo>
                    <a:pt x="113" y="28"/>
                  </a:lnTo>
                  <a:lnTo>
                    <a:pt x="153" y="19"/>
                  </a:lnTo>
                  <a:lnTo>
                    <a:pt x="194" y="11"/>
                  </a:lnTo>
                  <a:lnTo>
                    <a:pt x="234" y="6"/>
                  </a:lnTo>
                  <a:lnTo>
                    <a:pt x="274" y="0"/>
                  </a:lnTo>
                  <a:lnTo>
                    <a:pt x="309" y="0"/>
                  </a:lnTo>
                  <a:lnTo>
                    <a:pt x="342" y="6"/>
                  </a:lnTo>
                  <a:lnTo>
                    <a:pt x="376" y="17"/>
                  </a:lnTo>
                  <a:lnTo>
                    <a:pt x="407" y="30"/>
                  </a:lnTo>
                  <a:lnTo>
                    <a:pt x="438" y="47"/>
                  </a:lnTo>
                  <a:lnTo>
                    <a:pt x="465" y="68"/>
                  </a:lnTo>
                  <a:lnTo>
                    <a:pt x="490" y="92"/>
                  </a:lnTo>
                  <a:lnTo>
                    <a:pt x="511" y="1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8" name="Freeform 33"/>
            <p:cNvSpPr>
              <a:spLocks/>
            </p:cNvSpPr>
            <p:nvPr/>
          </p:nvSpPr>
          <p:spPr bwMode="auto">
            <a:xfrm>
              <a:off x="4827" y="1891"/>
              <a:ext cx="199" cy="117"/>
            </a:xfrm>
            <a:custGeom>
              <a:avLst/>
              <a:gdLst>
                <a:gd name="T0" fmla="*/ 1 w 398"/>
                <a:gd name="T1" fmla="*/ 0 h 235"/>
                <a:gd name="T2" fmla="*/ 1 w 398"/>
                <a:gd name="T3" fmla="*/ 0 h 235"/>
                <a:gd name="T4" fmla="*/ 1 w 398"/>
                <a:gd name="T5" fmla="*/ 0 h 235"/>
                <a:gd name="T6" fmla="*/ 1 w 398"/>
                <a:gd name="T7" fmla="*/ 0 h 235"/>
                <a:gd name="T8" fmla="*/ 1 w 398"/>
                <a:gd name="T9" fmla="*/ 0 h 235"/>
                <a:gd name="T10" fmla="*/ 1 w 398"/>
                <a:gd name="T11" fmla="*/ 0 h 235"/>
                <a:gd name="T12" fmla="*/ 1 w 398"/>
                <a:gd name="T13" fmla="*/ 0 h 235"/>
                <a:gd name="T14" fmla="*/ 1 w 398"/>
                <a:gd name="T15" fmla="*/ 0 h 235"/>
                <a:gd name="T16" fmla="*/ 1 w 398"/>
                <a:gd name="T17" fmla="*/ 0 h 235"/>
                <a:gd name="T18" fmla="*/ 1 w 398"/>
                <a:gd name="T19" fmla="*/ 0 h 235"/>
                <a:gd name="T20" fmla="*/ 1 w 398"/>
                <a:gd name="T21" fmla="*/ 0 h 235"/>
                <a:gd name="T22" fmla="*/ 1 w 398"/>
                <a:gd name="T23" fmla="*/ 0 h 235"/>
                <a:gd name="T24" fmla="*/ 1 w 398"/>
                <a:gd name="T25" fmla="*/ 0 h 235"/>
                <a:gd name="T26" fmla="*/ 1 w 398"/>
                <a:gd name="T27" fmla="*/ 0 h 235"/>
                <a:gd name="T28" fmla="*/ 1 w 398"/>
                <a:gd name="T29" fmla="*/ 0 h 235"/>
                <a:gd name="T30" fmla="*/ 1 w 398"/>
                <a:gd name="T31" fmla="*/ 0 h 235"/>
                <a:gd name="T32" fmla="*/ 1 w 398"/>
                <a:gd name="T33" fmla="*/ 0 h 235"/>
                <a:gd name="T34" fmla="*/ 1 w 398"/>
                <a:gd name="T35" fmla="*/ 0 h 235"/>
                <a:gd name="T36" fmla="*/ 1 w 398"/>
                <a:gd name="T37" fmla="*/ 0 h 235"/>
                <a:gd name="T38" fmla="*/ 1 w 398"/>
                <a:gd name="T39" fmla="*/ 0 h 235"/>
                <a:gd name="T40" fmla="*/ 1 w 398"/>
                <a:gd name="T41" fmla="*/ 0 h 235"/>
                <a:gd name="T42" fmla="*/ 1 w 398"/>
                <a:gd name="T43" fmla="*/ 0 h 235"/>
                <a:gd name="T44" fmla="*/ 1 w 398"/>
                <a:gd name="T45" fmla="*/ 0 h 235"/>
                <a:gd name="T46" fmla="*/ 1 w 398"/>
                <a:gd name="T47" fmla="*/ 0 h 235"/>
                <a:gd name="T48" fmla="*/ 1 w 398"/>
                <a:gd name="T49" fmla="*/ 0 h 235"/>
                <a:gd name="T50" fmla="*/ 1 w 398"/>
                <a:gd name="T51" fmla="*/ 0 h 235"/>
                <a:gd name="T52" fmla="*/ 1 w 398"/>
                <a:gd name="T53" fmla="*/ 0 h 235"/>
                <a:gd name="T54" fmla="*/ 1 w 398"/>
                <a:gd name="T55" fmla="*/ 0 h 235"/>
                <a:gd name="T56" fmla="*/ 1 w 398"/>
                <a:gd name="T57" fmla="*/ 0 h 235"/>
                <a:gd name="T58" fmla="*/ 1 w 398"/>
                <a:gd name="T59" fmla="*/ 0 h 235"/>
                <a:gd name="T60" fmla="*/ 1 w 398"/>
                <a:gd name="T61" fmla="*/ 0 h 235"/>
                <a:gd name="T62" fmla="*/ 1 w 398"/>
                <a:gd name="T63" fmla="*/ 0 h 235"/>
                <a:gd name="T64" fmla="*/ 1 w 398"/>
                <a:gd name="T65" fmla="*/ 0 h 235"/>
                <a:gd name="T66" fmla="*/ 1 w 398"/>
                <a:gd name="T67" fmla="*/ 0 h 235"/>
                <a:gd name="T68" fmla="*/ 1 w 398"/>
                <a:gd name="T69" fmla="*/ 0 h 235"/>
                <a:gd name="T70" fmla="*/ 1 w 398"/>
                <a:gd name="T71" fmla="*/ 0 h 235"/>
                <a:gd name="T72" fmla="*/ 1 w 398"/>
                <a:gd name="T73" fmla="*/ 0 h 235"/>
                <a:gd name="T74" fmla="*/ 1 w 398"/>
                <a:gd name="T75" fmla="*/ 0 h 235"/>
                <a:gd name="T76" fmla="*/ 1 w 398"/>
                <a:gd name="T77" fmla="*/ 0 h 235"/>
                <a:gd name="T78" fmla="*/ 1 w 398"/>
                <a:gd name="T79" fmla="*/ 0 h 235"/>
                <a:gd name="T80" fmla="*/ 1 w 398"/>
                <a:gd name="T81" fmla="*/ 0 h 235"/>
                <a:gd name="T82" fmla="*/ 1 w 398"/>
                <a:gd name="T83" fmla="*/ 0 h 235"/>
                <a:gd name="T84" fmla="*/ 1 w 398"/>
                <a:gd name="T85" fmla="*/ 0 h 235"/>
                <a:gd name="T86" fmla="*/ 1 w 398"/>
                <a:gd name="T87" fmla="*/ 0 h 2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98"/>
                <a:gd name="T133" fmla="*/ 0 h 235"/>
                <a:gd name="T134" fmla="*/ 398 w 398"/>
                <a:gd name="T135" fmla="*/ 235 h 23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98" h="235">
                  <a:moveTo>
                    <a:pt x="285" y="68"/>
                  </a:moveTo>
                  <a:lnTo>
                    <a:pt x="279" y="70"/>
                  </a:lnTo>
                  <a:lnTo>
                    <a:pt x="265" y="73"/>
                  </a:lnTo>
                  <a:lnTo>
                    <a:pt x="246" y="79"/>
                  </a:lnTo>
                  <a:lnTo>
                    <a:pt x="223" y="87"/>
                  </a:lnTo>
                  <a:lnTo>
                    <a:pt x="198" y="94"/>
                  </a:lnTo>
                  <a:lnTo>
                    <a:pt x="173" y="100"/>
                  </a:lnTo>
                  <a:lnTo>
                    <a:pt x="154" y="107"/>
                  </a:lnTo>
                  <a:lnTo>
                    <a:pt x="138" y="111"/>
                  </a:lnTo>
                  <a:lnTo>
                    <a:pt x="156" y="113"/>
                  </a:lnTo>
                  <a:lnTo>
                    <a:pt x="187" y="115"/>
                  </a:lnTo>
                  <a:lnTo>
                    <a:pt x="225" y="115"/>
                  </a:lnTo>
                  <a:lnTo>
                    <a:pt x="269" y="117"/>
                  </a:lnTo>
                  <a:lnTo>
                    <a:pt x="311" y="120"/>
                  </a:lnTo>
                  <a:lnTo>
                    <a:pt x="350" y="128"/>
                  </a:lnTo>
                  <a:lnTo>
                    <a:pt x="381" y="137"/>
                  </a:lnTo>
                  <a:lnTo>
                    <a:pt x="398" y="152"/>
                  </a:lnTo>
                  <a:lnTo>
                    <a:pt x="384" y="160"/>
                  </a:lnTo>
                  <a:lnTo>
                    <a:pt x="363" y="167"/>
                  </a:lnTo>
                  <a:lnTo>
                    <a:pt x="336" y="175"/>
                  </a:lnTo>
                  <a:lnTo>
                    <a:pt x="306" y="184"/>
                  </a:lnTo>
                  <a:lnTo>
                    <a:pt x="277" y="194"/>
                  </a:lnTo>
                  <a:lnTo>
                    <a:pt x="250" y="201"/>
                  </a:lnTo>
                  <a:lnTo>
                    <a:pt x="229" y="205"/>
                  </a:lnTo>
                  <a:lnTo>
                    <a:pt x="217" y="209"/>
                  </a:lnTo>
                  <a:lnTo>
                    <a:pt x="227" y="210"/>
                  </a:lnTo>
                  <a:lnTo>
                    <a:pt x="240" y="212"/>
                  </a:lnTo>
                  <a:lnTo>
                    <a:pt x="254" y="212"/>
                  </a:lnTo>
                  <a:lnTo>
                    <a:pt x="269" y="214"/>
                  </a:lnTo>
                  <a:lnTo>
                    <a:pt x="285" y="214"/>
                  </a:lnTo>
                  <a:lnTo>
                    <a:pt x="296" y="218"/>
                  </a:lnTo>
                  <a:lnTo>
                    <a:pt x="304" y="224"/>
                  </a:lnTo>
                  <a:lnTo>
                    <a:pt x="306" y="231"/>
                  </a:lnTo>
                  <a:lnTo>
                    <a:pt x="279" y="235"/>
                  </a:lnTo>
                  <a:lnTo>
                    <a:pt x="248" y="233"/>
                  </a:lnTo>
                  <a:lnTo>
                    <a:pt x="215" y="225"/>
                  </a:lnTo>
                  <a:lnTo>
                    <a:pt x="185" y="218"/>
                  </a:lnTo>
                  <a:lnTo>
                    <a:pt x="156" y="209"/>
                  </a:lnTo>
                  <a:lnTo>
                    <a:pt x="133" y="199"/>
                  </a:lnTo>
                  <a:lnTo>
                    <a:pt x="117" y="192"/>
                  </a:lnTo>
                  <a:lnTo>
                    <a:pt x="112" y="188"/>
                  </a:lnTo>
                  <a:lnTo>
                    <a:pt x="138" y="186"/>
                  </a:lnTo>
                  <a:lnTo>
                    <a:pt x="171" y="184"/>
                  </a:lnTo>
                  <a:lnTo>
                    <a:pt x="206" y="179"/>
                  </a:lnTo>
                  <a:lnTo>
                    <a:pt x="242" y="173"/>
                  </a:lnTo>
                  <a:lnTo>
                    <a:pt x="277" y="167"/>
                  </a:lnTo>
                  <a:lnTo>
                    <a:pt x="308" y="162"/>
                  </a:lnTo>
                  <a:lnTo>
                    <a:pt x="334" y="154"/>
                  </a:lnTo>
                  <a:lnTo>
                    <a:pt x="352" y="147"/>
                  </a:lnTo>
                  <a:lnTo>
                    <a:pt x="315" y="137"/>
                  </a:lnTo>
                  <a:lnTo>
                    <a:pt x="277" y="135"/>
                  </a:lnTo>
                  <a:lnTo>
                    <a:pt x="238" y="137"/>
                  </a:lnTo>
                  <a:lnTo>
                    <a:pt x="198" y="137"/>
                  </a:lnTo>
                  <a:lnTo>
                    <a:pt x="160" y="139"/>
                  </a:lnTo>
                  <a:lnTo>
                    <a:pt x="121" y="133"/>
                  </a:lnTo>
                  <a:lnTo>
                    <a:pt x="87" y="122"/>
                  </a:lnTo>
                  <a:lnTo>
                    <a:pt x="54" y="102"/>
                  </a:lnTo>
                  <a:lnTo>
                    <a:pt x="60" y="100"/>
                  </a:lnTo>
                  <a:lnTo>
                    <a:pt x="75" y="96"/>
                  </a:lnTo>
                  <a:lnTo>
                    <a:pt x="96" y="92"/>
                  </a:lnTo>
                  <a:lnTo>
                    <a:pt x="121" y="88"/>
                  </a:lnTo>
                  <a:lnTo>
                    <a:pt x="148" y="83"/>
                  </a:lnTo>
                  <a:lnTo>
                    <a:pt x="175" y="75"/>
                  </a:lnTo>
                  <a:lnTo>
                    <a:pt x="200" y="68"/>
                  </a:lnTo>
                  <a:lnTo>
                    <a:pt x="219" y="60"/>
                  </a:lnTo>
                  <a:lnTo>
                    <a:pt x="194" y="49"/>
                  </a:lnTo>
                  <a:lnTo>
                    <a:pt x="167" y="42"/>
                  </a:lnTo>
                  <a:lnTo>
                    <a:pt x="137" y="34"/>
                  </a:lnTo>
                  <a:lnTo>
                    <a:pt x="104" y="28"/>
                  </a:lnTo>
                  <a:lnTo>
                    <a:pt x="73" y="27"/>
                  </a:lnTo>
                  <a:lnTo>
                    <a:pt x="44" y="25"/>
                  </a:lnTo>
                  <a:lnTo>
                    <a:pt x="19" y="25"/>
                  </a:lnTo>
                  <a:lnTo>
                    <a:pt x="0" y="27"/>
                  </a:lnTo>
                  <a:lnTo>
                    <a:pt x="10" y="17"/>
                  </a:lnTo>
                  <a:lnTo>
                    <a:pt x="21" y="12"/>
                  </a:lnTo>
                  <a:lnTo>
                    <a:pt x="35" y="8"/>
                  </a:lnTo>
                  <a:lnTo>
                    <a:pt x="50" y="4"/>
                  </a:lnTo>
                  <a:lnTo>
                    <a:pt x="64" y="4"/>
                  </a:lnTo>
                  <a:lnTo>
                    <a:pt x="79" y="2"/>
                  </a:lnTo>
                  <a:lnTo>
                    <a:pt x="92" y="2"/>
                  </a:lnTo>
                  <a:lnTo>
                    <a:pt x="106" y="0"/>
                  </a:lnTo>
                  <a:lnTo>
                    <a:pt x="129" y="4"/>
                  </a:lnTo>
                  <a:lnTo>
                    <a:pt x="154" y="10"/>
                  </a:lnTo>
                  <a:lnTo>
                    <a:pt x="177" y="13"/>
                  </a:lnTo>
                  <a:lnTo>
                    <a:pt x="200" y="21"/>
                  </a:lnTo>
                  <a:lnTo>
                    <a:pt x="223" y="28"/>
                  </a:lnTo>
                  <a:lnTo>
                    <a:pt x="244" y="40"/>
                  </a:lnTo>
                  <a:lnTo>
                    <a:pt x="265" y="53"/>
                  </a:lnTo>
                  <a:lnTo>
                    <a:pt x="285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59" name="Freeform 34"/>
            <p:cNvSpPr>
              <a:spLocks/>
            </p:cNvSpPr>
            <p:nvPr/>
          </p:nvSpPr>
          <p:spPr bwMode="auto">
            <a:xfrm>
              <a:off x="4623" y="1913"/>
              <a:ext cx="189" cy="212"/>
            </a:xfrm>
            <a:custGeom>
              <a:avLst/>
              <a:gdLst>
                <a:gd name="T0" fmla="*/ 1 w 376"/>
                <a:gd name="T1" fmla="*/ 0 h 425"/>
                <a:gd name="T2" fmla="*/ 1 w 376"/>
                <a:gd name="T3" fmla="*/ 0 h 425"/>
                <a:gd name="T4" fmla="*/ 1 w 376"/>
                <a:gd name="T5" fmla="*/ 0 h 425"/>
                <a:gd name="T6" fmla="*/ 1 w 376"/>
                <a:gd name="T7" fmla="*/ 0 h 425"/>
                <a:gd name="T8" fmla="*/ 1 w 376"/>
                <a:gd name="T9" fmla="*/ 0 h 425"/>
                <a:gd name="T10" fmla="*/ 1 w 376"/>
                <a:gd name="T11" fmla="*/ 0 h 425"/>
                <a:gd name="T12" fmla="*/ 1 w 376"/>
                <a:gd name="T13" fmla="*/ 0 h 425"/>
                <a:gd name="T14" fmla="*/ 1 w 376"/>
                <a:gd name="T15" fmla="*/ 0 h 425"/>
                <a:gd name="T16" fmla="*/ 1 w 376"/>
                <a:gd name="T17" fmla="*/ 0 h 425"/>
                <a:gd name="T18" fmla="*/ 1 w 376"/>
                <a:gd name="T19" fmla="*/ 0 h 425"/>
                <a:gd name="T20" fmla="*/ 1 w 376"/>
                <a:gd name="T21" fmla="*/ 0 h 425"/>
                <a:gd name="T22" fmla="*/ 1 w 376"/>
                <a:gd name="T23" fmla="*/ 0 h 425"/>
                <a:gd name="T24" fmla="*/ 1 w 376"/>
                <a:gd name="T25" fmla="*/ 0 h 425"/>
                <a:gd name="T26" fmla="*/ 1 w 376"/>
                <a:gd name="T27" fmla="*/ 0 h 425"/>
                <a:gd name="T28" fmla="*/ 1 w 376"/>
                <a:gd name="T29" fmla="*/ 0 h 425"/>
                <a:gd name="T30" fmla="*/ 1 w 376"/>
                <a:gd name="T31" fmla="*/ 0 h 425"/>
                <a:gd name="T32" fmla="*/ 1 w 376"/>
                <a:gd name="T33" fmla="*/ 0 h 425"/>
                <a:gd name="T34" fmla="*/ 1 w 376"/>
                <a:gd name="T35" fmla="*/ 0 h 425"/>
                <a:gd name="T36" fmla="*/ 1 w 376"/>
                <a:gd name="T37" fmla="*/ 0 h 425"/>
                <a:gd name="T38" fmla="*/ 1 w 376"/>
                <a:gd name="T39" fmla="*/ 0 h 425"/>
                <a:gd name="T40" fmla="*/ 1 w 376"/>
                <a:gd name="T41" fmla="*/ 0 h 425"/>
                <a:gd name="T42" fmla="*/ 1 w 376"/>
                <a:gd name="T43" fmla="*/ 0 h 425"/>
                <a:gd name="T44" fmla="*/ 1 w 376"/>
                <a:gd name="T45" fmla="*/ 0 h 425"/>
                <a:gd name="T46" fmla="*/ 1 w 376"/>
                <a:gd name="T47" fmla="*/ 0 h 425"/>
                <a:gd name="T48" fmla="*/ 1 w 376"/>
                <a:gd name="T49" fmla="*/ 0 h 425"/>
                <a:gd name="T50" fmla="*/ 1 w 376"/>
                <a:gd name="T51" fmla="*/ 0 h 425"/>
                <a:gd name="T52" fmla="*/ 1 w 376"/>
                <a:gd name="T53" fmla="*/ 0 h 425"/>
                <a:gd name="T54" fmla="*/ 1 w 376"/>
                <a:gd name="T55" fmla="*/ 0 h 425"/>
                <a:gd name="T56" fmla="*/ 1 w 376"/>
                <a:gd name="T57" fmla="*/ 0 h 425"/>
                <a:gd name="T58" fmla="*/ 0 w 376"/>
                <a:gd name="T59" fmla="*/ 0 h 425"/>
                <a:gd name="T60" fmla="*/ 1 w 376"/>
                <a:gd name="T61" fmla="*/ 0 h 425"/>
                <a:gd name="T62" fmla="*/ 1 w 376"/>
                <a:gd name="T63" fmla="*/ 0 h 4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6"/>
                <a:gd name="T97" fmla="*/ 0 h 425"/>
                <a:gd name="T98" fmla="*/ 376 w 376"/>
                <a:gd name="T99" fmla="*/ 425 h 42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6" h="425">
                  <a:moveTo>
                    <a:pt x="82" y="171"/>
                  </a:moveTo>
                  <a:lnTo>
                    <a:pt x="117" y="119"/>
                  </a:lnTo>
                  <a:lnTo>
                    <a:pt x="161" y="77"/>
                  </a:lnTo>
                  <a:lnTo>
                    <a:pt x="209" y="47"/>
                  </a:lnTo>
                  <a:lnTo>
                    <a:pt x="257" y="27"/>
                  </a:lnTo>
                  <a:lnTo>
                    <a:pt x="301" y="14"/>
                  </a:lnTo>
                  <a:lnTo>
                    <a:pt x="338" y="4"/>
                  </a:lnTo>
                  <a:lnTo>
                    <a:pt x="363" y="0"/>
                  </a:lnTo>
                  <a:lnTo>
                    <a:pt x="373" y="0"/>
                  </a:lnTo>
                  <a:lnTo>
                    <a:pt x="376" y="19"/>
                  </a:lnTo>
                  <a:lnTo>
                    <a:pt x="300" y="45"/>
                  </a:lnTo>
                  <a:lnTo>
                    <a:pt x="238" y="75"/>
                  </a:lnTo>
                  <a:lnTo>
                    <a:pt x="194" y="106"/>
                  </a:lnTo>
                  <a:lnTo>
                    <a:pt x="161" y="136"/>
                  </a:lnTo>
                  <a:lnTo>
                    <a:pt x="140" y="164"/>
                  </a:lnTo>
                  <a:lnTo>
                    <a:pt x="127" y="186"/>
                  </a:lnTo>
                  <a:lnTo>
                    <a:pt x="121" y="201"/>
                  </a:lnTo>
                  <a:lnTo>
                    <a:pt x="119" y="207"/>
                  </a:lnTo>
                  <a:lnTo>
                    <a:pt x="125" y="212"/>
                  </a:lnTo>
                  <a:lnTo>
                    <a:pt x="144" y="226"/>
                  </a:lnTo>
                  <a:lnTo>
                    <a:pt x="167" y="246"/>
                  </a:lnTo>
                  <a:lnTo>
                    <a:pt x="196" y="271"/>
                  </a:lnTo>
                  <a:lnTo>
                    <a:pt x="223" y="295"/>
                  </a:lnTo>
                  <a:lnTo>
                    <a:pt x="246" y="318"/>
                  </a:lnTo>
                  <a:lnTo>
                    <a:pt x="261" y="338"/>
                  </a:lnTo>
                  <a:lnTo>
                    <a:pt x="265" y="351"/>
                  </a:lnTo>
                  <a:lnTo>
                    <a:pt x="257" y="346"/>
                  </a:lnTo>
                  <a:lnTo>
                    <a:pt x="240" y="331"/>
                  </a:lnTo>
                  <a:lnTo>
                    <a:pt x="213" y="310"/>
                  </a:lnTo>
                  <a:lnTo>
                    <a:pt x="182" y="286"/>
                  </a:lnTo>
                  <a:lnTo>
                    <a:pt x="152" y="259"/>
                  </a:lnTo>
                  <a:lnTo>
                    <a:pt x="125" y="239"/>
                  </a:lnTo>
                  <a:lnTo>
                    <a:pt x="104" y="222"/>
                  </a:lnTo>
                  <a:lnTo>
                    <a:pt x="94" y="214"/>
                  </a:lnTo>
                  <a:lnTo>
                    <a:pt x="88" y="216"/>
                  </a:lnTo>
                  <a:lnTo>
                    <a:pt x="82" y="216"/>
                  </a:lnTo>
                  <a:lnTo>
                    <a:pt x="77" y="216"/>
                  </a:lnTo>
                  <a:lnTo>
                    <a:pt x="71" y="212"/>
                  </a:lnTo>
                  <a:lnTo>
                    <a:pt x="69" y="209"/>
                  </a:lnTo>
                  <a:lnTo>
                    <a:pt x="71" y="205"/>
                  </a:lnTo>
                  <a:lnTo>
                    <a:pt x="73" y="201"/>
                  </a:lnTo>
                  <a:lnTo>
                    <a:pt x="77" y="197"/>
                  </a:lnTo>
                  <a:lnTo>
                    <a:pt x="69" y="190"/>
                  </a:lnTo>
                  <a:lnTo>
                    <a:pt x="63" y="182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34" y="197"/>
                  </a:lnTo>
                  <a:lnTo>
                    <a:pt x="46" y="207"/>
                  </a:lnTo>
                  <a:lnTo>
                    <a:pt x="79" y="229"/>
                  </a:lnTo>
                  <a:lnTo>
                    <a:pt x="125" y="263"/>
                  </a:lnTo>
                  <a:lnTo>
                    <a:pt x="177" y="301"/>
                  </a:lnTo>
                  <a:lnTo>
                    <a:pt x="228" y="340"/>
                  </a:lnTo>
                  <a:lnTo>
                    <a:pt x="273" y="376"/>
                  </a:lnTo>
                  <a:lnTo>
                    <a:pt x="303" y="404"/>
                  </a:lnTo>
                  <a:lnTo>
                    <a:pt x="315" y="419"/>
                  </a:lnTo>
                  <a:lnTo>
                    <a:pt x="301" y="425"/>
                  </a:lnTo>
                  <a:lnTo>
                    <a:pt x="290" y="419"/>
                  </a:lnTo>
                  <a:lnTo>
                    <a:pt x="278" y="410"/>
                  </a:lnTo>
                  <a:lnTo>
                    <a:pt x="263" y="400"/>
                  </a:lnTo>
                  <a:lnTo>
                    <a:pt x="0" y="194"/>
                  </a:lnTo>
                  <a:lnTo>
                    <a:pt x="4" y="181"/>
                  </a:lnTo>
                  <a:lnTo>
                    <a:pt x="15" y="166"/>
                  </a:lnTo>
                  <a:lnTo>
                    <a:pt x="29" y="151"/>
                  </a:lnTo>
                  <a:lnTo>
                    <a:pt x="42" y="143"/>
                  </a:lnTo>
                  <a:lnTo>
                    <a:pt x="82" y="1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0" name="Freeform 35"/>
            <p:cNvSpPr>
              <a:spLocks/>
            </p:cNvSpPr>
            <p:nvPr/>
          </p:nvSpPr>
          <p:spPr bwMode="auto">
            <a:xfrm>
              <a:off x="4594" y="2044"/>
              <a:ext cx="242" cy="158"/>
            </a:xfrm>
            <a:custGeom>
              <a:avLst/>
              <a:gdLst>
                <a:gd name="T0" fmla="*/ 1 w 484"/>
                <a:gd name="T1" fmla="*/ 1 h 315"/>
                <a:gd name="T2" fmla="*/ 1 w 484"/>
                <a:gd name="T3" fmla="*/ 1 h 315"/>
                <a:gd name="T4" fmla="*/ 1 w 484"/>
                <a:gd name="T5" fmla="*/ 1 h 315"/>
                <a:gd name="T6" fmla="*/ 1 w 484"/>
                <a:gd name="T7" fmla="*/ 1 h 315"/>
                <a:gd name="T8" fmla="*/ 1 w 484"/>
                <a:gd name="T9" fmla="*/ 1 h 315"/>
                <a:gd name="T10" fmla="*/ 1 w 484"/>
                <a:gd name="T11" fmla="*/ 1 h 315"/>
                <a:gd name="T12" fmla="*/ 1 w 484"/>
                <a:gd name="T13" fmla="*/ 1 h 315"/>
                <a:gd name="T14" fmla="*/ 1 w 484"/>
                <a:gd name="T15" fmla="*/ 1 h 315"/>
                <a:gd name="T16" fmla="*/ 1 w 484"/>
                <a:gd name="T17" fmla="*/ 1 h 315"/>
                <a:gd name="T18" fmla="*/ 1 w 484"/>
                <a:gd name="T19" fmla="*/ 1 h 315"/>
                <a:gd name="T20" fmla="*/ 1 w 484"/>
                <a:gd name="T21" fmla="*/ 1 h 315"/>
                <a:gd name="T22" fmla="*/ 1 w 484"/>
                <a:gd name="T23" fmla="*/ 1 h 315"/>
                <a:gd name="T24" fmla="*/ 1 w 484"/>
                <a:gd name="T25" fmla="*/ 1 h 315"/>
                <a:gd name="T26" fmla="*/ 1 w 484"/>
                <a:gd name="T27" fmla="*/ 1 h 315"/>
                <a:gd name="T28" fmla="*/ 1 w 484"/>
                <a:gd name="T29" fmla="*/ 1 h 315"/>
                <a:gd name="T30" fmla="*/ 1 w 484"/>
                <a:gd name="T31" fmla="*/ 1 h 315"/>
                <a:gd name="T32" fmla="*/ 1 w 484"/>
                <a:gd name="T33" fmla="*/ 1 h 315"/>
                <a:gd name="T34" fmla="*/ 1 w 484"/>
                <a:gd name="T35" fmla="*/ 1 h 315"/>
                <a:gd name="T36" fmla="*/ 1 w 484"/>
                <a:gd name="T37" fmla="*/ 1 h 315"/>
                <a:gd name="T38" fmla="*/ 1 w 484"/>
                <a:gd name="T39" fmla="*/ 1 h 315"/>
                <a:gd name="T40" fmla="*/ 1 w 484"/>
                <a:gd name="T41" fmla="*/ 1 h 315"/>
                <a:gd name="T42" fmla="*/ 1 w 484"/>
                <a:gd name="T43" fmla="*/ 1 h 315"/>
                <a:gd name="T44" fmla="*/ 1 w 484"/>
                <a:gd name="T45" fmla="*/ 1 h 315"/>
                <a:gd name="T46" fmla="*/ 1 w 484"/>
                <a:gd name="T47" fmla="*/ 1 h 315"/>
                <a:gd name="T48" fmla="*/ 1 w 484"/>
                <a:gd name="T49" fmla="*/ 1 h 315"/>
                <a:gd name="T50" fmla="*/ 1 w 484"/>
                <a:gd name="T51" fmla="*/ 1 h 315"/>
                <a:gd name="T52" fmla="*/ 1 w 484"/>
                <a:gd name="T53" fmla="*/ 1 h 315"/>
                <a:gd name="T54" fmla="*/ 1 w 484"/>
                <a:gd name="T55" fmla="*/ 1 h 315"/>
                <a:gd name="T56" fmla="*/ 1 w 484"/>
                <a:gd name="T57" fmla="*/ 1 h 315"/>
                <a:gd name="T58" fmla="*/ 1 w 484"/>
                <a:gd name="T59" fmla="*/ 1 h 315"/>
                <a:gd name="T60" fmla="*/ 1 w 484"/>
                <a:gd name="T61" fmla="*/ 1 h 315"/>
                <a:gd name="T62" fmla="*/ 1 w 484"/>
                <a:gd name="T63" fmla="*/ 1 h 315"/>
                <a:gd name="T64" fmla="*/ 1 w 484"/>
                <a:gd name="T65" fmla="*/ 1 h 315"/>
                <a:gd name="T66" fmla="*/ 0 w 484"/>
                <a:gd name="T67" fmla="*/ 1 h 315"/>
                <a:gd name="T68" fmla="*/ 1 w 484"/>
                <a:gd name="T69" fmla="*/ 1 h 315"/>
                <a:gd name="T70" fmla="*/ 1 w 484"/>
                <a:gd name="T71" fmla="*/ 1 h 315"/>
                <a:gd name="T72" fmla="*/ 1 w 484"/>
                <a:gd name="T73" fmla="*/ 1 h 315"/>
                <a:gd name="T74" fmla="*/ 1 w 484"/>
                <a:gd name="T75" fmla="*/ 1 h 315"/>
                <a:gd name="T76" fmla="*/ 1 w 484"/>
                <a:gd name="T77" fmla="*/ 1 h 315"/>
                <a:gd name="T78" fmla="*/ 1 w 484"/>
                <a:gd name="T79" fmla="*/ 1 h 315"/>
                <a:gd name="T80" fmla="*/ 1 w 484"/>
                <a:gd name="T81" fmla="*/ 1 h 315"/>
                <a:gd name="T82" fmla="*/ 1 w 484"/>
                <a:gd name="T83" fmla="*/ 1 h 315"/>
                <a:gd name="T84" fmla="*/ 1 w 484"/>
                <a:gd name="T85" fmla="*/ 1 h 315"/>
                <a:gd name="T86" fmla="*/ 1 w 484"/>
                <a:gd name="T87" fmla="*/ 1 h 315"/>
                <a:gd name="T88" fmla="*/ 1 w 484"/>
                <a:gd name="T89" fmla="*/ 1 h 315"/>
                <a:gd name="T90" fmla="*/ 1 w 484"/>
                <a:gd name="T91" fmla="*/ 1 h 3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4"/>
                <a:gd name="T139" fmla="*/ 0 h 315"/>
                <a:gd name="T140" fmla="*/ 484 w 484"/>
                <a:gd name="T141" fmla="*/ 315 h 3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4" h="315">
                  <a:moveTo>
                    <a:pt x="315" y="259"/>
                  </a:moveTo>
                  <a:lnTo>
                    <a:pt x="338" y="267"/>
                  </a:lnTo>
                  <a:lnTo>
                    <a:pt x="363" y="274"/>
                  </a:lnTo>
                  <a:lnTo>
                    <a:pt x="392" y="282"/>
                  </a:lnTo>
                  <a:lnTo>
                    <a:pt x="421" y="289"/>
                  </a:lnTo>
                  <a:lnTo>
                    <a:pt x="446" y="295"/>
                  </a:lnTo>
                  <a:lnTo>
                    <a:pt x="467" y="300"/>
                  </a:lnTo>
                  <a:lnTo>
                    <a:pt x="481" y="306"/>
                  </a:lnTo>
                  <a:lnTo>
                    <a:pt x="484" y="310"/>
                  </a:lnTo>
                  <a:lnTo>
                    <a:pt x="471" y="312"/>
                  </a:lnTo>
                  <a:lnTo>
                    <a:pt x="448" y="312"/>
                  </a:lnTo>
                  <a:lnTo>
                    <a:pt x="419" y="310"/>
                  </a:lnTo>
                  <a:lnTo>
                    <a:pt x="385" y="306"/>
                  </a:lnTo>
                  <a:lnTo>
                    <a:pt x="346" y="299"/>
                  </a:lnTo>
                  <a:lnTo>
                    <a:pt x="308" y="287"/>
                  </a:lnTo>
                  <a:lnTo>
                    <a:pt x="269" y="272"/>
                  </a:lnTo>
                  <a:lnTo>
                    <a:pt x="235" y="254"/>
                  </a:lnTo>
                  <a:lnTo>
                    <a:pt x="225" y="269"/>
                  </a:lnTo>
                  <a:lnTo>
                    <a:pt x="212" y="280"/>
                  </a:lnTo>
                  <a:lnTo>
                    <a:pt x="198" y="289"/>
                  </a:lnTo>
                  <a:lnTo>
                    <a:pt x="183" y="297"/>
                  </a:lnTo>
                  <a:lnTo>
                    <a:pt x="167" y="302"/>
                  </a:lnTo>
                  <a:lnTo>
                    <a:pt x="152" y="308"/>
                  </a:lnTo>
                  <a:lnTo>
                    <a:pt x="135" y="312"/>
                  </a:lnTo>
                  <a:lnTo>
                    <a:pt x="119" y="315"/>
                  </a:lnTo>
                  <a:lnTo>
                    <a:pt x="131" y="304"/>
                  </a:lnTo>
                  <a:lnTo>
                    <a:pt x="142" y="289"/>
                  </a:lnTo>
                  <a:lnTo>
                    <a:pt x="154" y="276"/>
                  </a:lnTo>
                  <a:lnTo>
                    <a:pt x="165" y="261"/>
                  </a:lnTo>
                  <a:lnTo>
                    <a:pt x="175" y="248"/>
                  </a:lnTo>
                  <a:lnTo>
                    <a:pt x="183" y="237"/>
                  </a:lnTo>
                  <a:lnTo>
                    <a:pt x="187" y="229"/>
                  </a:lnTo>
                  <a:lnTo>
                    <a:pt x="189" y="227"/>
                  </a:lnTo>
                  <a:lnTo>
                    <a:pt x="185" y="218"/>
                  </a:lnTo>
                  <a:lnTo>
                    <a:pt x="177" y="207"/>
                  </a:lnTo>
                  <a:lnTo>
                    <a:pt x="167" y="193"/>
                  </a:lnTo>
                  <a:lnTo>
                    <a:pt x="158" y="178"/>
                  </a:lnTo>
                  <a:lnTo>
                    <a:pt x="146" y="165"/>
                  </a:lnTo>
                  <a:lnTo>
                    <a:pt x="137" y="154"/>
                  </a:lnTo>
                  <a:lnTo>
                    <a:pt x="129" y="145"/>
                  </a:lnTo>
                  <a:lnTo>
                    <a:pt x="125" y="137"/>
                  </a:lnTo>
                  <a:lnTo>
                    <a:pt x="117" y="148"/>
                  </a:lnTo>
                  <a:lnTo>
                    <a:pt x="110" y="158"/>
                  </a:lnTo>
                  <a:lnTo>
                    <a:pt x="100" y="167"/>
                  </a:lnTo>
                  <a:lnTo>
                    <a:pt x="91" y="175"/>
                  </a:lnTo>
                  <a:lnTo>
                    <a:pt x="79" y="180"/>
                  </a:lnTo>
                  <a:lnTo>
                    <a:pt x="67" y="186"/>
                  </a:lnTo>
                  <a:lnTo>
                    <a:pt x="56" y="192"/>
                  </a:lnTo>
                  <a:lnTo>
                    <a:pt x="44" y="195"/>
                  </a:lnTo>
                  <a:lnTo>
                    <a:pt x="52" y="201"/>
                  </a:lnTo>
                  <a:lnTo>
                    <a:pt x="62" y="205"/>
                  </a:lnTo>
                  <a:lnTo>
                    <a:pt x="71" y="208"/>
                  </a:lnTo>
                  <a:lnTo>
                    <a:pt x="83" y="212"/>
                  </a:lnTo>
                  <a:lnTo>
                    <a:pt x="91" y="214"/>
                  </a:lnTo>
                  <a:lnTo>
                    <a:pt x="100" y="218"/>
                  </a:lnTo>
                  <a:lnTo>
                    <a:pt x="108" y="222"/>
                  </a:lnTo>
                  <a:lnTo>
                    <a:pt x="114" y="229"/>
                  </a:lnTo>
                  <a:lnTo>
                    <a:pt x="106" y="237"/>
                  </a:lnTo>
                  <a:lnTo>
                    <a:pt x="96" y="240"/>
                  </a:lnTo>
                  <a:lnTo>
                    <a:pt x="89" y="240"/>
                  </a:lnTo>
                  <a:lnTo>
                    <a:pt x="79" y="239"/>
                  </a:lnTo>
                  <a:lnTo>
                    <a:pt x="69" y="235"/>
                  </a:lnTo>
                  <a:lnTo>
                    <a:pt x="60" y="231"/>
                  </a:lnTo>
                  <a:lnTo>
                    <a:pt x="50" y="225"/>
                  </a:lnTo>
                  <a:lnTo>
                    <a:pt x="41" y="220"/>
                  </a:lnTo>
                  <a:lnTo>
                    <a:pt x="12" y="195"/>
                  </a:lnTo>
                  <a:lnTo>
                    <a:pt x="0" y="162"/>
                  </a:lnTo>
                  <a:lnTo>
                    <a:pt x="0" y="132"/>
                  </a:lnTo>
                  <a:lnTo>
                    <a:pt x="6" y="117"/>
                  </a:lnTo>
                  <a:lnTo>
                    <a:pt x="12" y="120"/>
                  </a:lnTo>
                  <a:lnTo>
                    <a:pt x="16" y="135"/>
                  </a:lnTo>
                  <a:lnTo>
                    <a:pt x="21" y="154"/>
                  </a:lnTo>
                  <a:lnTo>
                    <a:pt x="25" y="167"/>
                  </a:lnTo>
                  <a:lnTo>
                    <a:pt x="39" y="165"/>
                  </a:lnTo>
                  <a:lnTo>
                    <a:pt x="52" y="162"/>
                  </a:lnTo>
                  <a:lnTo>
                    <a:pt x="64" y="158"/>
                  </a:lnTo>
                  <a:lnTo>
                    <a:pt x="75" y="152"/>
                  </a:lnTo>
                  <a:lnTo>
                    <a:pt x="87" y="145"/>
                  </a:lnTo>
                  <a:lnTo>
                    <a:pt x="98" y="137"/>
                  </a:lnTo>
                  <a:lnTo>
                    <a:pt x="106" y="126"/>
                  </a:lnTo>
                  <a:lnTo>
                    <a:pt x="114" y="115"/>
                  </a:lnTo>
                  <a:lnTo>
                    <a:pt x="108" y="83"/>
                  </a:lnTo>
                  <a:lnTo>
                    <a:pt x="106" y="51"/>
                  </a:lnTo>
                  <a:lnTo>
                    <a:pt x="108" y="23"/>
                  </a:lnTo>
                  <a:lnTo>
                    <a:pt x="123" y="0"/>
                  </a:lnTo>
                  <a:lnTo>
                    <a:pt x="127" y="38"/>
                  </a:lnTo>
                  <a:lnTo>
                    <a:pt x="139" y="75"/>
                  </a:lnTo>
                  <a:lnTo>
                    <a:pt x="156" y="115"/>
                  </a:lnTo>
                  <a:lnTo>
                    <a:pt x="181" y="152"/>
                  </a:lnTo>
                  <a:lnTo>
                    <a:pt x="210" y="186"/>
                  </a:lnTo>
                  <a:lnTo>
                    <a:pt x="242" y="216"/>
                  </a:lnTo>
                  <a:lnTo>
                    <a:pt x="277" y="240"/>
                  </a:lnTo>
                  <a:lnTo>
                    <a:pt x="315" y="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1" name="Freeform 36"/>
            <p:cNvSpPr>
              <a:spLocks/>
            </p:cNvSpPr>
            <p:nvPr/>
          </p:nvSpPr>
          <p:spPr bwMode="auto">
            <a:xfrm>
              <a:off x="5104" y="1990"/>
              <a:ext cx="65" cy="168"/>
            </a:xfrm>
            <a:custGeom>
              <a:avLst/>
              <a:gdLst>
                <a:gd name="T0" fmla="*/ 0 w 130"/>
                <a:gd name="T1" fmla="*/ 0 h 336"/>
                <a:gd name="T2" fmla="*/ 1 w 130"/>
                <a:gd name="T3" fmla="*/ 1 h 336"/>
                <a:gd name="T4" fmla="*/ 1 w 130"/>
                <a:gd name="T5" fmla="*/ 1 h 336"/>
                <a:gd name="T6" fmla="*/ 1 w 130"/>
                <a:gd name="T7" fmla="*/ 1 h 336"/>
                <a:gd name="T8" fmla="*/ 1 w 130"/>
                <a:gd name="T9" fmla="*/ 1 h 336"/>
                <a:gd name="T10" fmla="*/ 1 w 130"/>
                <a:gd name="T11" fmla="*/ 1 h 336"/>
                <a:gd name="T12" fmla="*/ 1 w 130"/>
                <a:gd name="T13" fmla="*/ 1 h 336"/>
                <a:gd name="T14" fmla="*/ 1 w 130"/>
                <a:gd name="T15" fmla="*/ 1 h 336"/>
                <a:gd name="T16" fmla="*/ 1 w 130"/>
                <a:gd name="T17" fmla="*/ 1 h 336"/>
                <a:gd name="T18" fmla="*/ 1 w 130"/>
                <a:gd name="T19" fmla="*/ 1 h 336"/>
                <a:gd name="T20" fmla="*/ 1 w 130"/>
                <a:gd name="T21" fmla="*/ 1 h 336"/>
                <a:gd name="T22" fmla="*/ 1 w 130"/>
                <a:gd name="T23" fmla="*/ 1 h 336"/>
                <a:gd name="T24" fmla="*/ 1 w 130"/>
                <a:gd name="T25" fmla="*/ 1 h 336"/>
                <a:gd name="T26" fmla="*/ 1 w 130"/>
                <a:gd name="T27" fmla="*/ 1 h 336"/>
                <a:gd name="T28" fmla="*/ 1 w 130"/>
                <a:gd name="T29" fmla="*/ 1 h 336"/>
                <a:gd name="T30" fmla="*/ 1 w 130"/>
                <a:gd name="T31" fmla="*/ 1 h 336"/>
                <a:gd name="T32" fmla="*/ 1 w 130"/>
                <a:gd name="T33" fmla="*/ 1 h 336"/>
                <a:gd name="T34" fmla="*/ 1 w 130"/>
                <a:gd name="T35" fmla="*/ 1 h 336"/>
                <a:gd name="T36" fmla="*/ 1 w 130"/>
                <a:gd name="T37" fmla="*/ 1 h 336"/>
                <a:gd name="T38" fmla="*/ 1 w 130"/>
                <a:gd name="T39" fmla="*/ 1 h 336"/>
                <a:gd name="T40" fmla="*/ 1 w 130"/>
                <a:gd name="T41" fmla="*/ 1 h 336"/>
                <a:gd name="T42" fmla="*/ 1 w 130"/>
                <a:gd name="T43" fmla="*/ 1 h 336"/>
                <a:gd name="T44" fmla="*/ 1 w 130"/>
                <a:gd name="T45" fmla="*/ 1 h 336"/>
                <a:gd name="T46" fmla="*/ 1 w 130"/>
                <a:gd name="T47" fmla="*/ 1 h 336"/>
                <a:gd name="T48" fmla="*/ 1 w 130"/>
                <a:gd name="T49" fmla="*/ 1 h 336"/>
                <a:gd name="T50" fmla="*/ 1 w 130"/>
                <a:gd name="T51" fmla="*/ 1 h 336"/>
                <a:gd name="T52" fmla="*/ 1 w 130"/>
                <a:gd name="T53" fmla="*/ 1 h 336"/>
                <a:gd name="T54" fmla="*/ 1 w 130"/>
                <a:gd name="T55" fmla="*/ 1 h 336"/>
                <a:gd name="T56" fmla="*/ 1 w 130"/>
                <a:gd name="T57" fmla="*/ 1 h 336"/>
                <a:gd name="T58" fmla="*/ 1 w 130"/>
                <a:gd name="T59" fmla="*/ 1 h 336"/>
                <a:gd name="T60" fmla="*/ 1 w 130"/>
                <a:gd name="T61" fmla="*/ 1 h 336"/>
                <a:gd name="T62" fmla="*/ 1 w 130"/>
                <a:gd name="T63" fmla="*/ 1 h 336"/>
                <a:gd name="T64" fmla="*/ 1 w 130"/>
                <a:gd name="T65" fmla="*/ 1 h 336"/>
                <a:gd name="T66" fmla="*/ 1 w 130"/>
                <a:gd name="T67" fmla="*/ 1 h 336"/>
                <a:gd name="T68" fmla="*/ 1 w 130"/>
                <a:gd name="T69" fmla="*/ 1 h 336"/>
                <a:gd name="T70" fmla="*/ 1 w 130"/>
                <a:gd name="T71" fmla="*/ 1 h 336"/>
                <a:gd name="T72" fmla="*/ 1 w 130"/>
                <a:gd name="T73" fmla="*/ 1 h 336"/>
                <a:gd name="T74" fmla="*/ 1 w 130"/>
                <a:gd name="T75" fmla="*/ 1 h 336"/>
                <a:gd name="T76" fmla="*/ 1 w 130"/>
                <a:gd name="T77" fmla="*/ 1 h 336"/>
                <a:gd name="T78" fmla="*/ 1 w 130"/>
                <a:gd name="T79" fmla="*/ 1 h 336"/>
                <a:gd name="T80" fmla="*/ 0 w 130"/>
                <a:gd name="T81" fmla="*/ 0 h 3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0"/>
                <a:gd name="T124" fmla="*/ 0 h 336"/>
                <a:gd name="T125" fmla="*/ 130 w 130"/>
                <a:gd name="T126" fmla="*/ 336 h 3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0" h="336">
                  <a:moveTo>
                    <a:pt x="0" y="0"/>
                  </a:moveTo>
                  <a:lnTo>
                    <a:pt x="23" y="10"/>
                  </a:lnTo>
                  <a:lnTo>
                    <a:pt x="44" y="23"/>
                  </a:lnTo>
                  <a:lnTo>
                    <a:pt x="63" y="38"/>
                  </a:lnTo>
                  <a:lnTo>
                    <a:pt x="80" y="55"/>
                  </a:lnTo>
                  <a:lnTo>
                    <a:pt x="96" y="74"/>
                  </a:lnTo>
                  <a:lnTo>
                    <a:pt x="109" y="92"/>
                  </a:lnTo>
                  <a:lnTo>
                    <a:pt x="119" y="115"/>
                  </a:lnTo>
                  <a:lnTo>
                    <a:pt x="126" y="137"/>
                  </a:lnTo>
                  <a:lnTo>
                    <a:pt x="130" y="158"/>
                  </a:lnTo>
                  <a:lnTo>
                    <a:pt x="128" y="180"/>
                  </a:lnTo>
                  <a:lnTo>
                    <a:pt x="124" y="199"/>
                  </a:lnTo>
                  <a:lnTo>
                    <a:pt x="119" y="220"/>
                  </a:lnTo>
                  <a:lnTo>
                    <a:pt x="109" y="239"/>
                  </a:lnTo>
                  <a:lnTo>
                    <a:pt x="99" y="256"/>
                  </a:lnTo>
                  <a:lnTo>
                    <a:pt x="86" y="274"/>
                  </a:lnTo>
                  <a:lnTo>
                    <a:pt x="73" y="291"/>
                  </a:lnTo>
                  <a:lnTo>
                    <a:pt x="71" y="304"/>
                  </a:lnTo>
                  <a:lnTo>
                    <a:pt x="74" y="319"/>
                  </a:lnTo>
                  <a:lnTo>
                    <a:pt x="73" y="331"/>
                  </a:lnTo>
                  <a:lnTo>
                    <a:pt x="61" y="336"/>
                  </a:lnTo>
                  <a:lnTo>
                    <a:pt x="49" y="327"/>
                  </a:lnTo>
                  <a:lnTo>
                    <a:pt x="40" y="314"/>
                  </a:lnTo>
                  <a:lnTo>
                    <a:pt x="36" y="299"/>
                  </a:lnTo>
                  <a:lnTo>
                    <a:pt x="34" y="286"/>
                  </a:lnTo>
                  <a:lnTo>
                    <a:pt x="36" y="263"/>
                  </a:lnTo>
                  <a:lnTo>
                    <a:pt x="44" y="244"/>
                  </a:lnTo>
                  <a:lnTo>
                    <a:pt x="57" y="226"/>
                  </a:lnTo>
                  <a:lnTo>
                    <a:pt x="71" y="207"/>
                  </a:lnTo>
                  <a:lnTo>
                    <a:pt x="84" y="188"/>
                  </a:lnTo>
                  <a:lnTo>
                    <a:pt x="94" y="169"/>
                  </a:lnTo>
                  <a:lnTo>
                    <a:pt x="96" y="147"/>
                  </a:lnTo>
                  <a:lnTo>
                    <a:pt x="90" y="124"/>
                  </a:lnTo>
                  <a:lnTo>
                    <a:pt x="84" y="100"/>
                  </a:lnTo>
                  <a:lnTo>
                    <a:pt x="73" y="77"/>
                  </a:lnTo>
                  <a:lnTo>
                    <a:pt x="57" y="57"/>
                  </a:lnTo>
                  <a:lnTo>
                    <a:pt x="42" y="38"/>
                  </a:lnTo>
                  <a:lnTo>
                    <a:pt x="26" y="23"/>
                  </a:lnTo>
                  <a:lnTo>
                    <a:pt x="13" y="1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2" name="Freeform 37"/>
            <p:cNvSpPr>
              <a:spLocks/>
            </p:cNvSpPr>
            <p:nvPr/>
          </p:nvSpPr>
          <p:spPr bwMode="auto">
            <a:xfrm>
              <a:off x="4787" y="2006"/>
              <a:ext cx="256" cy="251"/>
            </a:xfrm>
            <a:custGeom>
              <a:avLst/>
              <a:gdLst>
                <a:gd name="T0" fmla="*/ 0 w 513"/>
                <a:gd name="T1" fmla="*/ 0 h 503"/>
                <a:gd name="T2" fmla="*/ 0 w 513"/>
                <a:gd name="T3" fmla="*/ 0 h 503"/>
                <a:gd name="T4" fmla="*/ 0 w 513"/>
                <a:gd name="T5" fmla="*/ 0 h 503"/>
                <a:gd name="T6" fmla="*/ 0 w 513"/>
                <a:gd name="T7" fmla="*/ 0 h 503"/>
                <a:gd name="T8" fmla="*/ 0 w 513"/>
                <a:gd name="T9" fmla="*/ 0 h 503"/>
                <a:gd name="T10" fmla="*/ 0 w 513"/>
                <a:gd name="T11" fmla="*/ 0 h 503"/>
                <a:gd name="T12" fmla="*/ 0 w 513"/>
                <a:gd name="T13" fmla="*/ 0 h 503"/>
                <a:gd name="T14" fmla="*/ 0 w 513"/>
                <a:gd name="T15" fmla="*/ 0 h 503"/>
                <a:gd name="T16" fmla="*/ 0 w 513"/>
                <a:gd name="T17" fmla="*/ 0 h 503"/>
                <a:gd name="T18" fmla="*/ 0 w 513"/>
                <a:gd name="T19" fmla="*/ 0 h 503"/>
                <a:gd name="T20" fmla="*/ 0 w 513"/>
                <a:gd name="T21" fmla="*/ 0 h 503"/>
                <a:gd name="T22" fmla="*/ 0 w 513"/>
                <a:gd name="T23" fmla="*/ 0 h 503"/>
                <a:gd name="T24" fmla="*/ 0 w 513"/>
                <a:gd name="T25" fmla="*/ 0 h 503"/>
                <a:gd name="T26" fmla="*/ 0 w 513"/>
                <a:gd name="T27" fmla="*/ 0 h 503"/>
                <a:gd name="T28" fmla="*/ 0 w 513"/>
                <a:gd name="T29" fmla="*/ 0 h 503"/>
                <a:gd name="T30" fmla="*/ 0 w 513"/>
                <a:gd name="T31" fmla="*/ 0 h 503"/>
                <a:gd name="T32" fmla="*/ 0 w 513"/>
                <a:gd name="T33" fmla="*/ 0 h 503"/>
                <a:gd name="T34" fmla="*/ 0 w 513"/>
                <a:gd name="T35" fmla="*/ 0 h 503"/>
                <a:gd name="T36" fmla="*/ 0 w 513"/>
                <a:gd name="T37" fmla="*/ 0 h 503"/>
                <a:gd name="T38" fmla="*/ 0 w 513"/>
                <a:gd name="T39" fmla="*/ 0 h 503"/>
                <a:gd name="T40" fmla="*/ 0 w 513"/>
                <a:gd name="T41" fmla="*/ 0 h 503"/>
                <a:gd name="T42" fmla="*/ 0 w 513"/>
                <a:gd name="T43" fmla="*/ 0 h 503"/>
                <a:gd name="T44" fmla="*/ 0 w 513"/>
                <a:gd name="T45" fmla="*/ 0 h 503"/>
                <a:gd name="T46" fmla="*/ 0 w 513"/>
                <a:gd name="T47" fmla="*/ 0 h 503"/>
                <a:gd name="T48" fmla="*/ 0 w 513"/>
                <a:gd name="T49" fmla="*/ 0 h 503"/>
                <a:gd name="T50" fmla="*/ 0 w 513"/>
                <a:gd name="T51" fmla="*/ 0 h 503"/>
                <a:gd name="T52" fmla="*/ 0 w 513"/>
                <a:gd name="T53" fmla="*/ 0 h 503"/>
                <a:gd name="T54" fmla="*/ 0 w 513"/>
                <a:gd name="T55" fmla="*/ 0 h 503"/>
                <a:gd name="T56" fmla="*/ 0 w 513"/>
                <a:gd name="T57" fmla="*/ 0 h 503"/>
                <a:gd name="T58" fmla="*/ 0 w 513"/>
                <a:gd name="T59" fmla="*/ 0 h 503"/>
                <a:gd name="T60" fmla="*/ 0 w 513"/>
                <a:gd name="T61" fmla="*/ 0 h 503"/>
                <a:gd name="T62" fmla="*/ 0 w 513"/>
                <a:gd name="T63" fmla="*/ 0 h 503"/>
                <a:gd name="T64" fmla="*/ 0 w 513"/>
                <a:gd name="T65" fmla="*/ 0 h 503"/>
                <a:gd name="T66" fmla="*/ 0 w 513"/>
                <a:gd name="T67" fmla="*/ 0 h 503"/>
                <a:gd name="T68" fmla="*/ 0 w 513"/>
                <a:gd name="T69" fmla="*/ 0 h 503"/>
                <a:gd name="T70" fmla="*/ 0 w 513"/>
                <a:gd name="T71" fmla="*/ 0 h 503"/>
                <a:gd name="T72" fmla="*/ 0 w 513"/>
                <a:gd name="T73" fmla="*/ 0 h 503"/>
                <a:gd name="T74" fmla="*/ 0 w 513"/>
                <a:gd name="T75" fmla="*/ 0 h 503"/>
                <a:gd name="T76" fmla="*/ 0 w 513"/>
                <a:gd name="T77" fmla="*/ 0 h 503"/>
                <a:gd name="T78" fmla="*/ 0 w 513"/>
                <a:gd name="T79" fmla="*/ 0 h 503"/>
                <a:gd name="T80" fmla="*/ 0 w 513"/>
                <a:gd name="T81" fmla="*/ 0 h 503"/>
                <a:gd name="T82" fmla="*/ 0 w 513"/>
                <a:gd name="T83" fmla="*/ 0 h 503"/>
                <a:gd name="T84" fmla="*/ 0 w 513"/>
                <a:gd name="T85" fmla="*/ 0 h 503"/>
                <a:gd name="T86" fmla="*/ 0 w 513"/>
                <a:gd name="T87" fmla="*/ 0 h 503"/>
                <a:gd name="T88" fmla="*/ 0 w 513"/>
                <a:gd name="T89" fmla="*/ 0 h 503"/>
                <a:gd name="T90" fmla="*/ 0 w 513"/>
                <a:gd name="T91" fmla="*/ 0 h 5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3"/>
                <a:gd name="T139" fmla="*/ 0 h 503"/>
                <a:gd name="T140" fmla="*/ 513 w 513"/>
                <a:gd name="T141" fmla="*/ 503 h 50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3" h="503">
                  <a:moveTo>
                    <a:pt x="513" y="0"/>
                  </a:moveTo>
                  <a:lnTo>
                    <a:pt x="508" y="11"/>
                  </a:lnTo>
                  <a:lnTo>
                    <a:pt x="494" y="17"/>
                  </a:lnTo>
                  <a:lnTo>
                    <a:pt x="481" y="21"/>
                  </a:lnTo>
                  <a:lnTo>
                    <a:pt x="469" y="28"/>
                  </a:lnTo>
                  <a:lnTo>
                    <a:pt x="440" y="45"/>
                  </a:lnTo>
                  <a:lnTo>
                    <a:pt x="417" y="66"/>
                  </a:lnTo>
                  <a:lnTo>
                    <a:pt x="396" y="90"/>
                  </a:lnTo>
                  <a:lnTo>
                    <a:pt x="379" y="118"/>
                  </a:lnTo>
                  <a:lnTo>
                    <a:pt x="366" y="148"/>
                  </a:lnTo>
                  <a:lnTo>
                    <a:pt x="354" y="179"/>
                  </a:lnTo>
                  <a:lnTo>
                    <a:pt x="344" y="209"/>
                  </a:lnTo>
                  <a:lnTo>
                    <a:pt x="337" y="237"/>
                  </a:lnTo>
                  <a:lnTo>
                    <a:pt x="333" y="248"/>
                  </a:lnTo>
                  <a:lnTo>
                    <a:pt x="327" y="261"/>
                  </a:lnTo>
                  <a:lnTo>
                    <a:pt x="319" y="272"/>
                  </a:lnTo>
                  <a:lnTo>
                    <a:pt x="314" y="284"/>
                  </a:lnTo>
                  <a:lnTo>
                    <a:pt x="304" y="293"/>
                  </a:lnTo>
                  <a:lnTo>
                    <a:pt x="294" y="301"/>
                  </a:lnTo>
                  <a:lnTo>
                    <a:pt x="283" y="306"/>
                  </a:lnTo>
                  <a:lnTo>
                    <a:pt x="271" y="310"/>
                  </a:lnTo>
                  <a:lnTo>
                    <a:pt x="260" y="310"/>
                  </a:lnTo>
                  <a:lnTo>
                    <a:pt x="248" y="310"/>
                  </a:lnTo>
                  <a:lnTo>
                    <a:pt x="237" y="312"/>
                  </a:lnTo>
                  <a:lnTo>
                    <a:pt x="227" y="312"/>
                  </a:lnTo>
                  <a:lnTo>
                    <a:pt x="216" y="316"/>
                  </a:lnTo>
                  <a:lnTo>
                    <a:pt x="206" y="319"/>
                  </a:lnTo>
                  <a:lnTo>
                    <a:pt x="198" y="327"/>
                  </a:lnTo>
                  <a:lnTo>
                    <a:pt x="189" y="336"/>
                  </a:lnTo>
                  <a:lnTo>
                    <a:pt x="179" y="353"/>
                  </a:lnTo>
                  <a:lnTo>
                    <a:pt x="173" y="372"/>
                  </a:lnTo>
                  <a:lnTo>
                    <a:pt x="168" y="391"/>
                  </a:lnTo>
                  <a:lnTo>
                    <a:pt x="164" y="409"/>
                  </a:lnTo>
                  <a:lnTo>
                    <a:pt x="158" y="428"/>
                  </a:lnTo>
                  <a:lnTo>
                    <a:pt x="150" y="447"/>
                  </a:lnTo>
                  <a:lnTo>
                    <a:pt x="141" y="464"/>
                  </a:lnTo>
                  <a:lnTo>
                    <a:pt x="125" y="479"/>
                  </a:lnTo>
                  <a:lnTo>
                    <a:pt x="116" y="486"/>
                  </a:lnTo>
                  <a:lnTo>
                    <a:pt x="104" y="492"/>
                  </a:lnTo>
                  <a:lnTo>
                    <a:pt x="91" y="498"/>
                  </a:lnTo>
                  <a:lnTo>
                    <a:pt x="77" y="501"/>
                  </a:lnTo>
                  <a:lnTo>
                    <a:pt x="64" y="503"/>
                  </a:lnTo>
                  <a:lnTo>
                    <a:pt x="50" y="503"/>
                  </a:lnTo>
                  <a:lnTo>
                    <a:pt x="37" y="501"/>
                  </a:lnTo>
                  <a:lnTo>
                    <a:pt x="24" y="498"/>
                  </a:lnTo>
                  <a:lnTo>
                    <a:pt x="14" y="490"/>
                  </a:lnTo>
                  <a:lnTo>
                    <a:pt x="6" y="473"/>
                  </a:lnTo>
                  <a:lnTo>
                    <a:pt x="2" y="456"/>
                  </a:lnTo>
                  <a:lnTo>
                    <a:pt x="0" y="449"/>
                  </a:lnTo>
                  <a:lnTo>
                    <a:pt x="16" y="449"/>
                  </a:lnTo>
                  <a:lnTo>
                    <a:pt x="24" y="466"/>
                  </a:lnTo>
                  <a:lnTo>
                    <a:pt x="29" y="481"/>
                  </a:lnTo>
                  <a:lnTo>
                    <a:pt x="50" y="483"/>
                  </a:lnTo>
                  <a:lnTo>
                    <a:pt x="62" y="481"/>
                  </a:lnTo>
                  <a:lnTo>
                    <a:pt x="73" y="479"/>
                  </a:lnTo>
                  <a:lnTo>
                    <a:pt x="83" y="473"/>
                  </a:lnTo>
                  <a:lnTo>
                    <a:pt x="93" y="468"/>
                  </a:lnTo>
                  <a:lnTo>
                    <a:pt x="100" y="460"/>
                  </a:lnTo>
                  <a:lnTo>
                    <a:pt x="108" y="453"/>
                  </a:lnTo>
                  <a:lnTo>
                    <a:pt x="114" y="443"/>
                  </a:lnTo>
                  <a:lnTo>
                    <a:pt x="120" y="434"/>
                  </a:lnTo>
                  <a:lnTo>
                    <a:pt x="127" y="413"/>
                  </a:lnTo>
                  <a:lnTo>
                    <a:pt x="133" y="391"/>
                  </a:lnTo>
                  <a:lnTo>
                    <a:pt x="139" y="366"/>
                  </a:lnTo>
                  <a:lnTo>
                    <a:pt x="145" y="344"/>
                  </a:lnTo>
                  <a:lnTo>
                    <a:pt x="152" y="321"/>
                  </a:lnTo>
                  <a:lnTo>
                    <a:pt x="166" y="302"/>
                  </a:lnTo>
                  <a:lnTo>
                    <a:pt x="183" y="287"/>
                  </a:lnTo>
                  <a:lnTo>
                    <a:pt x="208" y="278"/>
                  </a:lnTo>
                  <a:lnTo>
                    <a:pt x="219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56" y="276"/>
                  </a:lnTo>
                  <a:lnTo>
                    <a:pt x="268" y="274"/>
                  </a:lnTo>
                  <a:lnTo>
                    <a:pt x="279" y="270"/>
                  </a:lnTo>
                  <a:lnTo>
                    <a:pt x="287" y="265"/>
                  </a:lnTo>
                  <a:lnTo>
                    <a:pt x="293" y="255"/>
                  </a:lnTo>
                  <a:lnTo>
                    <a:pt x="291" y="224"/>
                  </a:lnTo>
                  <a:lnTo>
                    <a:pt x="294" y="190"/>
                  </a:lnTo>
                  <a:lnTo>
                    <a:pt x="304" y="158"/>
                  </a:lnTo>
                  <a:lnTo>
                    <a:pt x="317" y="126"/>
                  </a:lnTo>
                  <a:lnTo>
                    <a:pt x="333" y="98"/>
                  </a:lnTo>
                  <a:lnTo>
                    <a:pt x="356" y="72"/>
                  </a:lnTo>
                  <a:lnTo>
                    <a:pt x="381" y="49"/>
                  </a:lnTo>
                  <a:lnTo>
                    <a:pt x="410" y="30"/>
                  </a:lnTo>
                  <a:lnTo>
                    <a:pt x="423" y="25"/>
                  </a:lnTo>
                  <a:lnTo>
                    <a:pt x="439" y="19"/>
                  </a:lnTo>
                  <a:lnTo>
                    <a:pt x="456" y="13"/>
                  </a:lnTo>
                  <a:lnTo>
                    <a:pt x="473" y="10"/>
                  </a:lnTo>
                  <a:lnTo>
                    <a:pt x="488" y="6"/>
                  </a:lnTo>
                  <a:lnTo>
                    <a:pt x="502" y="2"/>
                  </a:lnTo>
                  <a:lnTo>
                    <a:pt x="510" y="0"/>
                  </a:lnTo>
                  <a:lnTo>
                    <a:pt x="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3" name="Freeform 38"/>
            <p:cNvSpPr>
              <a:spLocks/>
            </p:cNvSpPr>
            <p:nvPr/>
          </p:nvSpPr>
          <p:spPr bwMode="auto">
            <a:xfrm>
              <a:off x="4215" y="2127"/>
              <a:ext cx="659" cy="173"/>
            </a:xfrm>
            <a:custGeom>
              <a:avLst/>
              <a:gdLst>
                <a:gd name="T0" fmla="*/ 1 w 1318"/>
                <a:gd name="T1" fmla="*/ 0 h 348"/>
                <a:gd name="T2" fmla="*/ 1 w 1318"/>
                <a:gd name="T3" fmla="*/ 0 h 348"/>
                <a:gd name="T4" fmla="*/ 1 w 1318"/>
                <a:gd name="T5" fmla="*/ 0 h 348"/>
                <a:gd name="T6" fmla="*/ 1 w 1318"/>
                <a:gd name="T7" fmla="*/ 0 h 348"/>
                <a:gd name="T8" fmla="*/ 1 w 1318"/>
                <a:gd name="T9" fmla="*/ 0 h 348"/>
                <a:gd name="T10" fmla="*/ 1 w 1318"/>
                <a:gd name="T11" fmla="*/ 0 h 348"/>
                <a:gd name="T12" fmla="*/ 1 w 1318"/>
                <a:gd name="T13" fmla="*/ 0 h 348"/>
                <a:gd name="T14" fmla="*/ 1 w 1318"/>
                <a:gd name="T15" fmla="*/ 0 h 348"/>
                <a:gd name="T16" fmla="*/ 1 w 1318"/>
                <a:gd name="T17" fmla="*/ 0 h 348"/>
                <a:gd name="T18" fmla="*/ 1 w 1318"/>
                <a:gd name="T19" fmla="*/ 0 h 348"/>
                <a:gd name="T20" fmla="*/ 1 w 1318"/>
                <a:gd name="T21" fmla="*/ 0 h 348"/>
                <a:gd name="T22" fmla="*/ 1 w 1318"/>
                <a:gd name="T23" fmla="*/ 0 h 348"/>
                <a:gd name="T24" fmla="*/ 1 w 1318"/>
                <a:gd name="T25" fmla="*/ 0 h 348"/>
                <a:gd name="T26" fmla="*/ 1 w 1318"/>
                <a:gd name="T27" fmla="*/ 0 h 348"/>
                <a:gd name="T28" fmla="*/ 1 w 1318"/>
                <a:gd name="T29" fmla="*/ 0 h 348"/>
                <a:gd name="T30" fmla="*/ 1 w 1318"/>
                <a:gd name="T31" fmla="*/ 0 h 348"/>
                <a:gd name="T32" fmla="*/ 1 w 1318"/>
                <a:gd name="T33" fmla="*/ 0 h 348"/>
                <a:gd name="T34" fmla="*/ 1 w 1318"/>
                <a:gd name="T35" fmla="*/ 0 h 348"/>
                <a:gd name="T36" fmla="*/ 1 w 1318"/>
                <a:gd name="T37" fmla="*/ 0 h 348"/>
                <a:gd name="T38" fmla="*/ 1 w 1318"/>
                <a:gd name="T39" fmla="*/ 0 h 348"/>
                <a:gd name="T40" fmla="*/ 1 w 1318"/>
                <a:gd name="T41" fmla="*/ 0 h 348"/>
                <a:gd name="T42" fmla="*/ 1 w 1318"/>
                <a:gd name="T43" fmla="*/ 0 h 348"/>
                <a:gd name="T44" fmla="*/ 1 w 1318"/>
                <a:gd name="T45" fmla="*/ 0 h 348"/>
                <a:gd name="T46" fmla="*/ 1 w 1318"/>
                <a:gd name="T47" fmla="*/ 0 h 348"/>
                <a:gd name="T48" fmla="*/ 1 w 1318"/>
                <a:gd name="T49" fmla="*/ 0 h 348"/>
                <a:gd name="T50" fmla="*/ 1 w 1318"/>
                <a:gd name="T51" fmla="*/ 0 h 348"/>
                <a:gd name="T52" fmla="*/ 1 w 1318"/>
                <a:gd name="T53" fmla="*/ 0 h 348"/>
                <a:gd name="T54" fmla="*/ 1 w 1318"/>
                <a:gd name="T55" fmla="*/ 0 h 348"/>
                <a:gd name="T56" fmla="*/ 1 w 1318"/>
                <a:gd name="T57" fmla="*/ 0 h 348"/>
                <a:gd name="T58" fmla="*/ 1 w 1318"/>
                <a:gd name="T59" fmla="*/ 0 h 348"/>
                <a:gd name="T60" fmla="*/ 1 w 1318"/>
                <a:gd name="T61" fmla="*/ 0 h 348"/>
                <a:gd name="T62" fmla="*/ 1 w 1318"/>
                <a:gd name="T63" fmla="*/ 0 h 348"/>
                <a:gd name="T64" fmla="*/ 1 w 1318"/>
                <a:gd name="T65" fmla="*/ 0 h 348"/>
                <a:gd name="T66" fmla="*/ 1 w 1318"/>
                <a:gd name="T67" fmla="*/ 0 h 348"/>
                <a:gd name="T68" fmla="*/ 1 w 1318"/>
                <a:gd name="T69" fmla="*/ 0 h 348"/>
                <a:gd name="T70" fmla="*/ 1 w 1318"/>
                <a:gd name="T71" fmla="*/ 0 h 348"/>
                <a:gd name="T72" fmla="*/ 1 w 1318"/>
                <a:gd name="T73" fmla="*/ 0 h 348"/>
                <a:gd name="T74" fmla="*/ 1 w 1318"/>
                <a:gd name="T75" fmla="*/ 0 h 348"/>
                <a:gd name="T76" fmla="*/ 1 w 1318"/>
                <a:gd name="T77" fmla="*/ 0 h 348"/>
                <a:gd name="T78" fmla="*/ 1 w 1318"/>
                <a:gd name="T79" fmla="*/ 0 h 348"/>
                <a:gd name="T80" fmla="*/ 1 w 1318"/>
                <a:gd name="T81" fmla="*/ 0 h 348"/>
                <a:gd name="T82" fmla="*/ 1 w 1318"/>
                <a:gd name="T83" fmla="*/ 0 h 348"/>
                <a:gd name="T84" fmla="*/ 1 w 1318"/>
                <a:gd name="T85" fmla="*/ 0 h 348"/>
                <a:gd name="T86" fmla="*/ 1 w 1318"/>
                <a:gd name="T87" fmla="*/ 0 h 348"/>
                <a:gd name="T88" fmla="*/ 1 w 1318"/>
                <a:gd name="T89" fmla="*/ 0 h 348"/>
                <a:gd name="T90" fmla="*/ 0 w 1318"/>
                <a:gd name="T91" fmla="*/ 0 h 348"/>
                <a:gd name="T92" fmla="*/ 1 w 1318"/>
                <a:gd name="T93" fmla="*/ 0 h 348"/>
                <a:gd name="T94" fmla="*/ 1 w 1318"/>
                <a:gd name="T95" fmla="*/ 0 h 348"/>
                <a:gd name="T96" fmla="*/ 1 w 1318"/>
                <a:gd name="T97" fmla="*/ 0 h 348"/>
                <a:gd name="T98" fmla="*/ 1 w 1318"/>
                <a:gd name="T99" fmla="*/ 0 h 348"/>
                <a:gd name="T100" fmla="*/ 1 w 1318"/>
                <a:gd name="T101" fmla="*/ 0 h 3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18"/>
                <a:gd name="T154" fmla="*/ 0 h 348"/>
                <a:gd name="T155" fmla="*/ 1318 w 1318"/>
                <a:gd name="T156" fmla="*/ 348 h 34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18" h="348">
                  <a:moveTo>
                    <a:pt x="288" y="34"/>
                  </a:moveTo>
                  <a:lnTo>
                    <a:pt x="529" y="0"/>
                  </a:lnTo>
                  <a:lnTo>
                    <a:pt x="567" y="0"/>
                  </a:lnTo>
                  <a:lnTo>
                    <a:pt x="605" y="2"/>
                  </a:lnTo>
                  <a:lnTo>
                    <a:pt x="644" y="10"/>
                  </a:lnTo>
                  <a:lnTo>
                    <a:pt x="678" y="21"/>
                  </a:lnTo>
                  <a:lnTo>
                    <a:pt x="713" y="36"/>
                  </a:lnTo>
                  <a:lnTo>
                    <a:pt x="748" y="53"/>
                  </a:lnTo>
                  <a:lnTo>
                    <a:pt x="778" y="74"/>
                  </a:lnTo>
                  <a:lnTo>
                    <a:pt x="809" y="96"/>
                  </a:lnTo>
                  <a:lnTo>
                    <a:pt x="832" y="126"/>
                  </a:lnTo>
                  <a:lnTo>
                    <a:pt x="824" y="145"/>
                  </a:lnTo>
                  <a:lnTo>
                    <a:pt x="819" y="165"/>
                  </a:lnTo>
                  <a:lnTo>
                    <a:pt x="819" y="190"/>
                  </a:lnTo>
                  <a:lnTo>
                    <a:pt x="823" y="211"/>
                  </a:lnTo>
                  <a:lnTo>
                    <a:pt x="834" y="231"/>
                  </a:lnTo>
                  <a:lnTo>
                    <a:pt x="848" y="250"/>
                  </a:lnTo>
                  <a:lnTo>
                    <a:pt x="865" y="265"/>
                  </a:lnTo>
                  <a:lnTo>
                    <a:pt x="886" y="278"/>
                  </a:lnTo>
                  <a:lnTo>
                    <a:pt x="909" y="289"/>
                  </a:lnTo>
                  <a:lnTo>
                    <a:pt x="936" y="299"/>
                  </a:lnTo>
                  <a:lnTo>
                    <a:pt x="963" y="304"/>
                  </a:lnTo>
                  <a:lnTo>
                    <a:pt x="992" y="310"/>
                  </a:lnTo>
                  <a:lnTo>
                    <a:pt x="1022" y="312"/>
                  </a:lnTo>
                  <a:lnTo>
                    <a:pt x="1053" y="314"/>
                  </a:lnTo>
                  <a:lnTo>
                    <a:pt x="1086" y="316"/>
                  </a:lnTo>
                  <a:lnTo>
                    <a:pt x="1118" y="314"/>
                  </a:lnTo>
                  <a:lnTo>
                    <a:pt x="1149" y="314"/>
                  </a:lnTo>
                  <a:lnTo>
                    <a:pt x="1180" y="310"/>
                  </a:lnTo>
                  <a:lnTo>
                    <a:pt x="1211" y="308"/>
                  </a:lnTo>
                  <a:lnTo>
                    <a:pt x="1240" y="304"/>
                  </a:lnTo>
                  <a:lnTo>
                    <a:pt x="1249" y="304"/>
                  </a:lnTo>
                  <a:lnTo>
                    <a:pt x="1259" y="306"/>
                  </a:lnTo>
                  <a:lnTo>
                    <a:pt x="1268" y="308"/>
                  </a:lnTo>
                  <a:lnTo>
                    <a:pt x="1280" y="312"/>
                  </a:lnTo>
                  <a:lnTo>
                    <a:pt x="1289" y="316"/>
                  </a:lnTo>
                  <a:lnTo>
                    <a:pt x="1299" y="318"/>
                  </a:lnTo>
                  <a:lnTo>
                    <a:pt x="1309" y="321"/>
                  </a:lnTo>
                  <a:lnTo>
                    <a:pt x="1318" y="323"/>
                  </a:lnTo>
                  <a:lnTo>
                    <a:pt x="1316" y="323"/>
                  </a:lnTo>
                  <a:lnTo>
                    <a:pt x="1313" y="327"/>
                  </a:lnTo>
                  <a:lnTo>
                    <a:pt x="1305" y="329"/>
                  </a:lnTo>
                  <a:lnTo>
                    <a:pt x="1297" y="333"/>
                  </a:lnTo>
                  <a:lnTo>
                    <a:pt x="1288" y="334"/>
                  </a:lnTo>
                  <a:lnTo>
                    <a:pt x="1278" y="336"/>
                  </a:lnTo>
                  <a:lnTo>
                    <a:pt x="1268" y="338"/>
                  </a:lnTo>
                  <a:lnTo>
                    <a:pt x="1261" y="336"/>
                  </a:lnTo>
                  <a:lnTo>
                    <a:pt x="1232" y="336"/>
                  </a:lnTo>
                  <a:lnTo>
                    <a:pt x="1203" y="338"/>
                  </a:lnTo>
                  <a:lnTo>
                    <a:pt x="1172" y="340"/>
                  </a:lnTo>
                  <a:lnTo>
                    <a:pt x="1143" y="342"/>
                  </a:lnTo>
                  <a:lnTo>
                    <a:pt x="1115" y="344"/>
                  </a:lnTo>
                  <a:lnTo>
                    <a:pt x="1084" y="346"/>
                  </a:lnTo>
                  <a:lnTo>
                    <a:pt x="1055" y="348"/>
                  </a:lnTo>
                  <a:lnTo>
                    <a:pt x="1026" y="348"/>
                  </a:lnTo>
                  <a:lnTo>
                    <a:pt x="997" y="346"/>
                  </a:lnTo>
                  <a:lnTo>
                    <a:pt x="969" y="344"/>
                  </a:lnTo>
                  <a:lnTo>
                    <a:pt x="942" y="340"/>
                  </a:lnTo>
                  <a:lnTo>
                    <a:pt x="915" y="333"/>
                  </a:lnTo>
                  <a:lnTo>
                    <a:pt x="888" y="325"/>
                  </a:lnTo>
                  <a:lnTo>
                    <a:pt x="863" y="312"/>
                  </a:lnTo>
                  <a:lnTo>
                    <a:pt x="838" y="299"/>
                  </a:lnTo>
                  <a:lnTo>
                    <a:pt x="815" y="280"/>
                  </a:lnTo>
                  <a:lnTo>
                    <a:pt x="794" y="256"/>
                  </a:lnTo>
                  <a:lnTo>
                    <a:pt x="784" y="231"/>
                  </a:lnTo>
                  <a:lnTo>
                    <a:pt x="782" y="207"/>
                  </a:lnTo>
                  <a:lnTo>
                    <a:pt x="786" y="182"/>
                  </a:lnTo>
                  <a:lnTo>
                    <a:pt x="792" y="160"/>
                  </a:lnTo>
                  <a:lnTo>
                    <a:pt x="800" y="141"/>
                  </a:lnTo>
                  <a:lnTo>
                    <a:pt x="801" y="126"/>
                  </a:lnTo>
                  <a:lnTo>
                    <a:pt x="800" y="119"/>
                  </a:lnTo>
                  <a:lnTo>
                    <a:pt x="778" y="102"/>
                  </a:lnTo>
                  <a:lnTo>
                    <a:pt x="755" y="85"/>
                  </a:lnTo>
                  <a:lnTo>
                    <a:pt x="732" y="72"/>
                  </a:lnTo>
                  <a:lnTo>
                    <a:pt x="707" y="60"/>
                  </a:lnTo>
                  <a:lnTo>
                    <a:pt x="682" y="51"/>
                  </a:lnTo>
                  <a:lnTo>
                    <a:pt x="657" y="42"/>
                  </a:lnTo>
                  <a:lnTo>
                    <a:pt x="630" y="36"/>
                  </a:lnTo>
                  <a:lnTo>
                    <a:pt x="604" y="32"/>
                  </a:lnTo>
                  <a:lnTo>
                    <a:pt x="577" y="30"/>
                  </a:lnTo>
                  <a:lnTo>
                    <a:pt x="550" y="30"/>
                  </a:lnTo>
                  <a:lnTo>
                    <a:pt x="523" y="32"/>
                  </a:lnTo>
                  <a:lnTo>
                    <a:pt x="496" y="36"/>
                  </a:lnTo>
                  <a:lnTo>
                    <a:pt x="469" y="42"/>
                  </a:lnTo>
                  <a:lnTo>
                    <a:pt x="444" y="49"/>
                  </a:lnTo>
                  <a:lnTo>
                    <a:pt x="417" y="60"/>
                  </a:lnTo>
                  <a:lnTo>
                    <a:pt x="392" y="72"/>
                  </a:lnTo>
                  <a:lnTo>
                    <a:pt x="269" y="87"/>
                  </a:lnTo>
                  <a:lnTo>
                    <a:pt x="58" y="90"/>
                  </a:lnTo>
                  <a:lnTo>
                    <a:pt x="8" y="100"/>
                  </a:lnTo>
                  <a:lnTo>
                    <a:pt x="2" y="94"/>
                  </a:lnTo>
                  <a:lnTo>
                    <a:pt x="0" y="87"/>
                  </a:lnTo>
                  <a:lnTo>
                    <a:pt x="0" y="77"/>
                  </a:lnTo>
                  <a:lnTo>
                    <a:pt x="2" y="70"/>
                  </a:lnTo>
                  <a:lnTo>
                    <a:pt x="35" y="55"/>
                  </a:lnTo>
                  <a:lnTo>
                    <a:pt x="69" y="45"/>
                  </a:lnTo>
                  <a:lnTo>
                    <a:pt x="104" y="42"/>
                  </a:lnTo>
                  <a:lnTo>
                    <a:pt x="140" y="40"/>
                  </a:lnTo>
                  <a:lnTo>
                    <a:pt x="177" y="42"/>
                  </a:lnTo>
                  <a:lnTo>
                    <a:pt x="215" y="42"/>
                  </a:lnTo>
                  <a:lnTo>
                    <a:pt x="252" y="40"/>
                  </a:lnTo>
                  <a:lnTo>
                    <a:pt x="288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4" name="Freeform 39"/>
            <p:cNvSpPr>
              <a:spLocks/>
            </p:cNvSpPr>
            <p:nvPr/>
          </p:nvSpPr>
          <p:spPr bwMode="auto">
            <a:xfrm>
              <a:off x="4074" y="2178"/>
              <a:ext cx="492" cy="165"/>
            </a:xfrm>
            <a:custGeom>
              <a:avLst/>
              <a:gdLst>
                <a:gd name="T0" fmla="*/ 1 w 984"/>
                <a:gd name="T1" fmla="*/ 1 h 330"/>
                <a:gd name="T2" fmla="*/ 1 w 984"/>
                <a:gd name="T3" fmla="*/ 1 h 330"/>
                <a:gd name="T4" fmla="*/ 1 w 984"/>
                <a:gd name="T5" fmla="*/ 1 h 330"/>
                <a:gd name="T6" fmla="*/ 1 w 984"/>
                <a:gd name="T7" fmla="*/ 1 h 330"/>
                <a:gd name="T8" fmla="*/ 1 w 984"/>
                <a:gd name="T9" fmla="*/ 1 h 330"/>
                <a:gd name="T10" fmla="*/ 1 w 984"/>
                <a:gd name="T11" fmla="*/ 1 h 330"/>
                <a:gd name="T12" fmla="*/ 1 w 984"/>
                <a:gd name="T13" fmla="*/ 1 h 330"/>
                <a:gd name="T14" fmla="*/ 1 w 984"/>
                <a:gd name="T15" fmla="*/ 1 h 330"/>
                <a:gd name="T16" fmla="*/ 1 w 984"/>
                <a:gd name="T17" fmla="*/ 1 h 330"/>
                <a:gd name="T18" fmla="*/ 1 w 984"/>
                <a:gd name="T19" fmla="*/ 1 h 330"/>
                <a:gd name="T20" fmla="*/ 1 w 984"/>
                <a:gd name="T21" fmla="*/ 1 h 330"/>
                <a:gd name="T22" fmla="*/ 1 w 984"/>
                <a:gd name="T23" fmla="*/ 1 h 330"/>
                <a:gd name="T24" fmla="*/ 1 w 984"/>
                <a:gd name="T25" fmla="*/ 1 h 330"/>
                <a:gd name="T26" fmla="*/ 1 w 984"/>
                <a:gd name="T27" fmla="*/ 1 h 330"/>
                <a:gd name="T28" fmla="*/ 1 w 984"/>
                <a:gd name="T29" fmla="*/ 1 h 330"/>
                <a:gd name="T30" fmla="*/ 1 w 984"/>
                <a:gd name="T31" fmla="*/ 1 h 330"/>
                <a:gd name="T32" fmla="*/ 1 w 984"/>
                <a:gd name="T33" fmla="*/ 1 h 330"/>
                <a:gd name="T34" fmla="*/ 1 w 984"/>
                <a:gd name="T35" fmla="*/ 1 h 330"/>
                <a:gd name="T36" fmla="*/ 1 w 984"/>
                <a:gd name="T37" fmla="*/ 1 h 330"/>
                <a:gd name="T38" fmla="*/ 1 w 984"/>
                <a:gd name="T39" fmla="*/ 1 h 330"/>
                <a:gd name="T40" fmla="*/ 1 w 984"/>
                <a:gd name="T41" fmla="*/ 1 h 330"/>
                <a:gd name="T42" fmla="*/ 1 w 984"/>
                <a:gd name="T43" fmla="*/ 1 h 330"/>
                <a:gd name="T44" fmla="*/ 1 w 984"/>
                <a:gd name="T45" fmla="*/ 1 h 330"/>
                <a:gd name="T46" fmla="*/ 1 w 984"/>
                <a:gd name="T47" fmla="*/ 1 h 330"/>
                <a:gd name="T48" fmla="*/ 1 w 984"/>
                <a:gd name="T49" fmla="*/ 1 h 330"/>
                <a:gd name="T50" fmla="*/ 1 w 984"/>
                <a:gd name="T51" fmla="*/ 1 h 330"/>
                <a:gd name="T52" fmla="*/ 1 w 984"/>
                <a:gd name="T53" fmla="*/ 1 h 330"/>
                <a:gd name="T54" fmla="*/ 1 w 984"/>
                <a:gd name="T55" fmla="*/ 1 h 330"/>
                <a:gd name="T56" fmla="*/ 1 w 984"/>
                <a:gd name="T57" fmla="*/ 1 h 330"/>
                <a:gd name="T58" fmla="*/ 1 w 984"/>
                <a:gd name="T59" fmla="*/ 1 h 330"/>
                <a:gd name="T60" fmla="*/ 1 w 984"/>
                <a:gd name="T61" fmla="*/ 1 h 330"/>
                <a:gd name="T62" fmla="*/ 1 w 984"/>
                <a:gd name="T63" fmla="*/ 1 h 330"/>
                <a:gd name="T64" fmla="*/ 1 w 984"/>
                <a:gd name="T65" fmla="*/ 1 h 330"/>
                <a:gd name="T66" fmla="*/ 1 w 984"/>
                <a:gd name="T67" fmla="*/ 1 h 330"/>
                <a:gd name="T68" fmla="*/ 1 w 984"/>
                <a:gd name="T69" fmla="*/ 1 h 330"/>
                <a:gd name="T70" fmla="*/ 1 w 984"/>
                <a:gd name="T71" fmla="*/ 1 h 330"/>
                <a:gd name="T72" fmla="*/ 1 w 984"/>
                <a:gd name="T73" fmla="*/ 1 h 330"/>
                <a:gd name="T74" fmla="*/ 1 w 984"/>
                <a:gd name="T75" fmla="*/ 1 h 330"/>
                <a:gd name="T76" fmla="*/ 1 w 984"/>
                <a:gd name="T77" fmla="*/ 1 h 330"/>
                <a:gd name="T78" fmla="*/ 1 w 984"/>
                <a:gd name="T79" fmla="*/ 1 h 330"/>
                <a:gd name="T80" fmla="*/ 1 w 984"/>
                <a:gd name="T81" fmla="*/ 1 h 330"/>
                <a:gd name="T82" fmla="*/ 1 w 984"/>
                <a:gd name="T83" fmla="*/ 1 h 330"/>
                <a:gd name="T84" fmla="*/ 1 w 984"/>
                <a:gd name="T85" fmla="*/ 1 h 330"/>
                <a:gd name="T86" fmla="*/ 1 w 984"/>
                <a:gd name="T87" fmla="*/ 1 h 330"/>
                <a:gd name="T88" fmla="*/ 1 w 984"/>
                <a:gd name="T89" fmla="*/ 1 h 330"/>
                <a:gd name="T90" fmla="*/ 0 w 984"/>
                <a:gd name="T91" fmla="*/ 1 h 330"/>
                <a:gd name="T92" fmla="*/ 1 w 984"/>
                <a:gd name="T93" fmla="*/ 1 h 330"/>
                <a:gd name="T94" fmla="*/ 1 w 984"/>
                <a:gd name="T95" fmla="*/ 1 h 330"/>
                <a:gd name="T96" fmla="*/ 1 w 984"/>
                <a:gd name="T97" fmla="*/ 0 h 330"/>
                <a:gd name="T98" fmla="*/ 1 w 984"/>
                <a:gd name="T99" fmla="*/ 1 h 330"/>
                <a:gd name="T100" fmla="*/ 1 w 984"/>
                <a:gd name="T101" fmla="*/ 1 h 330"/>
                <a:gd name="T102" fmla="*/ 1 w 984"/>
                <a:gd name="T103" fmla="*/ 1 h 3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4"/>
                <a:gd name="T157" fmla="*/ 0 h 330"/>
                <a:gd name="T158" fmla="*/ 984 w 984"/>
                <a:gd name="T159" fmla="*/ 330 h 3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4" h="330">
                  <a:moveTo>
                    <a:pt x="524" y="97"/>
                  </a:moveTo>
                  <a:lnTo>
                    <a:pt x="536" y="93"/>
                  </a:lnTo>
                  <a:lnTo>
                    <a:pt x="568" y="82"/>
                  </a:lnTo>
                  <a:lnTo>
                    <a:pt x="613" y="67"/>
                  </a:lnTo>
                  <a:lnTo>
                    <a:pt x="665" y="48"/>
                  </a:lnTo>
                  <a:lnTo>
                    <a:pt x="718" y="31"/>
                  </a:lnTo>
                  <a:lnTo>
                    <a:pt x="766" y="16"/>
                  </a:lnTo>
                  <a:lnTo>
                    <a:pt x="805" y="5"/>
                  </a:lnTo>
                  <a:lnTo>
                    <a:pt x="824" y="1"/>
                  </a:lnTo>
                  <a:lnTo>
                    <a:pt x="814" y="15"/>
                  </a:lnTo>
                  <a:lnTo>
                    <a:pt x="791" y="30"/>
                  </a:lnTo>
                  <a:lnTo>
                    <a:pt x="755" y="48"/>
                  </a:lnTo>
                  <a:lnTo>
                    <a:pt x="715" y="67"/>
                  </a:lnTo>
                  <a:lnTo>
                    <a:pt x="672" y="84"/>
                  </a:lnTo>
                  <a:lnTo>
                    <a:pt x="634" y="99"/>
                  </a:lnTo>
                  <a:lnTo>
                    <a:pt x="605" y="112"/>
                  </a:lnTo>
                  <a:lnTo>
                    <a:pt x="590" y="118"/>
                  </a:lnTo>
                  <a:lnTo>
                    <a:pt x="599" y="122"/>
                  </a:lnTo>
                  <a:lnTo>
                    <a:pt x="611" y="123"/>
                  </a:lnTo>
                  <a:lnTo>
                    <a:pt x="620" y="125"/>
                  </a:lnTo>
                  <a:lnTo>
                    <a:pt x="630" y="127"/>
                  </a:lnTo>
                  <a:lnTo>
                    <a:pt x="638" y="118"/>
                  </a:lnTo>
                  <a:lnTo>
                    <a:pt x="647" y="112"/>
                  </a:lnTo>
                  <a:lnTo>
                    <a:pt x="659" y="110"/>
                  </a:lnTo>
                  <a:lnTo>
                    <a:pt x="670" y="110"/>
                  </a:lnTo>
                  <a:lnTo>
                    <a:pt x="682" y="110"/>
                  </a:lnTo>
                  <a:lnTo>
                    <a:pt x="693" y="112"/>
                  </a:lnTo>
                  <a:lnTo>
                    <a:pt x="705" y="116"/>
                  </a:lnTo>
                  <a:lnTo>
                    <a:pt x="716" y="118"/>
                  </a:lnTo>
                  <a:lnTo>
                    <a:pt x="776" y="152"/>
                  </a:lnTo>
                  <a:lnTo>
                    <a:pt x="793" y="150"/>
                  </a:lnTo>
                  <a:lnTo>
                    <a:pt x="811" y="148"/>
                  </a:lnTo>
                  <a:lnTo>
                    <a:pt x="828" y="146"/>
                  </a:lnTo>
                  <a:lnTo>
                    <a:pt x="845" y="142"/>
                  </a:lnTo>
                  <a:lnTo>
                    <a:pt x="862" y="138"/>
                  </a:lnTo>
                  <a:lnTo>
                    <a:pt x="880" y="135"/>
                  </a:lnTo>
                  <a:lnTo>
                    <a:pt x="895" y="133"/>
                  </a:lnTo>
                  <a:lnTo>
                    <a:pt x="912" y="131"/>
                  </a:lnTo>
                  <a:lnTo>
                    <a:pt x="920" y="138"/>
                  </a:lnTo>
                  <a:lnTo>
                    <a:pt x="924" y="146"/>
                  </a:lnTo>
                  <a:lnTo>
                    <a:pt x="926" y="155"/>
                  </a:lnTo>
                  <a:lnTo>
                    <a:pt x="930" y="163"/>
                  </a:lnTo>
                  <a:lnTo>
                    <a:pt x="924" y="167"/>
                  </a:lnTo>
                  <a:lnTo>
                    <a:pt x="916" y="168"/>
                  </a:lnTo>
                  <a:lnTo>
                    <a:pt x="911" y="165"/>
                  </a:lnTo>
                  <a:lnTo>
                    <a:pt x="909" y="159"/>
                  </a:lnTo>
                  <a:lnTo>
                    <a:pt x="903" y="155"/>
                  </a:lnTo>
                  <a:lnTo>
                    <a:pt x="893" y="153"/>
                  </a:lnTo>
                  <a:lnTo>
                    <a:pt x="884" y="153"/>
                  </a:lnTo>
                  <a:lnTo>
                    <a:pt x="872" y="157"/>
                  </a:lnTo>
                  <a:lnTo>
                    <a:pt x="861" y="161"/>
                  </a:lnTo>
                  <a:lnTo>
                    <a:pt x="851" y="165"/>
                  </a:lnTo>
                  <a:lnTo>
                    <a:pt x="841" y="168"/>
                  </a:lnTo>
                  <a:lnTo>
                    <a:pt x="836" y="172"/>
                  </a:lnTo>
                  <a:lnTo>
                    <a:pt x="843" y="176"/>
                  </a:lnTo>
                  <a:lnTo>
                    <a:pt x="849" y="178"/>
                  </a:lnTo>
                  <a:lnTo>
                    <a:pt x="857" y="180"/>
                  </a:lnTo>
                  <a:lnTo>
                    <a:pt x="864" y="180"/>
                  </a:lnTo>
                  <a:lnTo>
                    <a:pt x="872" y="182"/>
                  </a:lnTo>
                  <a:lnTo>
                    <a:pt x="882" y="182"/>
                  </a:lnTo>
                  <a:lnTo>
                    <a:pt x="889" y="182"/>
                  </a:lnTo>
                  <a:lnTo>
                    <a:pt x="897" y="183"/>
                  </a:lnTo>
                  <a:lnTo>
                    <a:pt x="909" y="187"/>
                  </a:lnTo>
                  <a:lnTo>
                    <a:pt x="924" y="189"/>
                  </a:lnTo>
                  <a:lnTo>
                    <a:pt x="937" y="193"/>
                  </a:lnTo>
                  <a:lnTo>
                    <a:pt x="951" y="197"/>
                  </a:lnTo>
                  <a:lnTo>
                    <a:pt x="962" y="202"/>
                  </a:lnTo>
                  <a:lnTo>
                    <a:pt x="972" y="210"/>
                  </a:lnTo>
                  <a:lnTo>
                    <a:pt x="980" y="219"/>
                  </a:lnTo>
                  <a:lnTo>
                    <a:pt x="984" y="232"/>
                  </a:lnTo>
                  <a:lnTo>
                    <a:pt x="970" y="232"/>
                  </a:lnTo>
                  <a:lnTo>
                    <a:pt x="959" y="227"/>
                  </a:lnTo>
                  <a:lnTo>
                    <a:pt x="945" y="221"/>
                  </a:lnTo>
                  <a:lnTo>
                    <a:pt x="932" y="217"/>
                  </a:lnTo>
                  <a:lnTo>
                    <a:pt x="905" y="215"/>
                  </a:lnTo>
                  <a:lnTo>
                    <a:pt x="878" y="212"/>
                  </a:lnTo>
                  <a:lnTo>
                    <a:pt x="851" y="208"/>
                  </a:lnTo>
                  <a:lnTo>
                    <a:pt x="824" y="202"/>
                  </a:lnTo>
                  <a:lnTo>
                    <a:pt x="797" y="195"/>
                  </a:lnTo>
                  <a:lnTo>
                    <a:pt x="772" y="185"/>
                  </a:lnTo>
                  <a:lnTo>
                    <a:pt x="747" y="172"/>
                  </a:lnTo>
                  <a:lnTo>
                    <a:pt x="724" y="155"/>
                  </a:lnTo>
                  <a:lnTo>
                    <a:pt x="716" y="150"/>
                  </a:lnTo>
                  <a:lnTo>
                    <a:pt x="707" y="146"/>
                  </a:lnTo>
                  <a:lnTo>
                    <a:pt x="697" y="142"/>
                  </a:lnTo>
                  <a:lnTo>
                    <a:pt x="688" y="140"/>
                  </a:lnTo>
                  <a:lnTo>
                    <a:pt x="678" y="138"/>
                  </a:lnTo>
                  <a:lnTo>
                    <a:pt x="668" y="138"/>
                  </a:lnTo>
                  <a:lnTo>
                    <a:pt x="661" y="140"/>
                  </a:lnTo>
                  <a:lnTo>
                    <a:pt x="651" y="144"/>
                  </a:lnTo>
                  <a:lnTo>
                    <a:pt x="640" y="155"/>
                  </a:lnTo>
                  <a:lnTo>
                    <a:pt x="636" y="167"/>
                  </a:lnTo>
                  <a:lnTo>
                    <a:pt x="638" y="178"/>
                  </a:lnTo>
                  <a:lnTo>
                    <a:pt x="642" y="189"/>
                  </a:lnTo>
                  <a:lnTo>
                    <a:pt x="645" y="202"/>
                  </a:lnTo>
                  <a:lnTo>
                    <a:pt x="649" y="214"/>
                  </a:lnTo>
                  <a:lnTo>
                    <a:pt x="647" y="225"/>
                  </a:lnTo>
                  <a:lnTo>
                    <a:pt x="642" y="236"/>
                  </a:lnTo>
                  <a:lnTo>
                    <a:pt x="636" y="249"/>
                  </a:lnTo>
                  <a:lnTo>
                    <a:pt x="628" y="262"/>
                  </a:lnTo>
                  <a:lnTo>
                    <a:pt x="618" y="275"/>
                  </a:lnTo>
                  <a:lnTo>
                    <a:pt x="613" y="289"/>
                  </a:lnTo>
                  <a:lnTo>
                    <a:pt x="613" y="298"/>
                  </a:lnTo>
                  <a:lnTo>
                    <a:pt x="617" y="307"/>
                  </a:lnTo>
                  <a:lnTo>
                    <a:pt x="620" y="319"/>
                  </a:lnTo>
                  <a:lnTo>
                    <a:pt x="618" y="328"/>
                  </a:lnTo>
                  <a:lnTo>
                    <a:pt x="609" y="330"/>
                  </a:lnTo>
                  <a:lnTo>
                    <a:pt x="603" y="328"/>
                  </a:lnTo>
                  <a:lnTo>
                    <a:pt x="597" y="320"/>
                  </a:lnTo>
                  <a:lnTo>
                    <a:pt x="590" y="317"/>
                  </a:lnTo>
                  <a:lnTo>
                    <a:pt x="590" y="292"/>
                  </a:lnTo>
                  <a:lnTo>
                    <a:pt x="593" y="266"/>
                  </a:lnTo>
                  <a:lnTo>
                    <a:pt x="599" y="244"/>
                  </a:lnTo>
                  <a:lnTo>
                    <a:pt x="613" y="221"/>
                  </a:lnTo>
                  <a:lnTo>
                    <a:pt x="611" y="204"/>
                  </a:lnTo>
                  <a:lnTo>
                    <a:pt x="609" y="185"/>
                  </a:lnTo>
                  <a:lnTo>
                    <a:pt x="607" y="168"/>
                  </a:lnTo>
                  <a:lnTo>
                    <a:pt x="609" y="152"/>
                  </a:lnTo>
                  <a:lnTo>
                    <a:pt x="572" y="142"/>
                  </a:lnTo>
                  <a:lnTo>
                    <a:pt x="538" y="131"/>
                  </a:lnTo>
                  <a:lnTo>
                    <a:pt x="501" y="120"/>
                  </a:lnTo>
                  <a:lnTo>
                    <a:pt x="465" y="105"/>
                  </a:lnTo>
                  <a:lnTo>
                    <a:pt x="426" y="92"/>
                  </a:lnTo>
                  <a:lnTo>
                    <a:pt x="390" y="78"/>
                  </a:lnTo>
                  <a:lnTo>
                    <a:pt x="353" y="65"/>
                  </a:lnTo>
                  <a:lnTo>
                    <a:pt x="315" y="54"/>
                  </a:lnTo>
                  <a:lnTo>
                    <a:pt x="278" y="46"/>
                  </a:lnTo>
                  <a:lnTo>
                    <a:pt x="242" y="41"/>
                  </a:lnTo>
                  <a:lnTo>
                    <a:pt x="205" y="39"/>
                  </a:lnTo>
                  <a:lnTo>
                    <a:pt x="169" y="41"/>
                  </a:lnTo>
                  <a:lnTo>
                    <a:pt x="132" y="50"/>
                  </a:lnTo>
                  <a:lnTo>
                    <a:pt x="98" y="63"/>
                  </a:lnTo>
                  <a:lnTo>
                    <a:pt x="63" y="84"/>
                  </a:lnTo>
                  <a:lnTo>
                    <a:pt x="29" y="110"/>
                  </a:lnTo>
                  <a:lnTo>
                    <a:pt x="21" y="114"/>
                  </a:lnTo>
                  <a:lnTo>
                    <a:pt x="13" y="120"/>
                  </a:lnTo>
                  <a:lnTo>
                    <a:pt x="7" y="123"/>
                  </a:lnTo>
                  <a:lnTo>
                    <a:pt x="0" y="116"/>
                  </a:lnTo>
                  <a:lnTo>
                    <a:pt x="2" y="103"/>
                  </a:lnTo>
                  <a:lnTo>
                    <a:pt x="9" y="88"/>
                  </a:lnTo>
                  <a:lnTo>
                    <a:pt x="19" y="75"/>
                  </a:lnTo>
                  <a:lnTo>
                    <a:pt x="31" y="61"/>
                  </a:lnTo>
                  <a:lnTo>
                    <a:pt x="55" y="39"/>
                  </a:lnTo>
                  <a:lnTo>
                    <a:pt x="84" y="22"/>
                  </a:lnTo>
                  <a:lnTo>
                    <a:pt x="117" y="11"/>
                  </a:lnTo>
                  <a:lnTo>
                    <a:pt x="152" y="3"/>
                  </a:lnTo>
                  <a:lnTo>
                    <a:pt x="186" y="0"/>
                  </a:lnTo>
                  <a:lnTo>
                    <a:pt x="223" y="0"/>
                  </a:lnTo>
                  <a:lnTo>
                    <a:pt x="257" y="1"/>
                  </a:lnTo>
                  <a:lnTo>
                    <a:pt x="290" y="5"/>
                  </a:lnTo>
                  <a:lnTo>
                    <a:pt x="321" y="15"/>
                  </a:lnTo>
                  <a:lnTo>
                    <a:pt x="349" y="24"/>
                  </a:lnTo>
                  <a:lnTo>
                    <a:pt x="380" y="35"/>
                  </a:lnTo>
                  <a:lnTo>
                    <a:pt x="409" y="46"/>
                  </a:lnTo>
                  <a:lnTo>
                    <a:pt x="438" y="58"/>
                  </a:lnTo>
                  <a:lnTo>
                    <a:pt x="467" y="71"/>
                  </a:lnTo>
                  <a:lnTo>
                    <a:pt x="495" y="84"/>
                  </a:lnTo>
                  <a:lnTo>
                    <a:pt x="524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5" name="Freeform 40"/>
            <p:cNvSpPr>
              <a:spLocks/>
            </p:cNvSpPr>
            <p:nvPr/>
          </p:nvSpPr>
          <p:spPr bwMode="auto">
            <a:xfrm>
              <a:off x="4892" y="2077"/>
              <a:ext cx="175" cy="235"/>
            </a:xfrm>
            <a:custGeom>
              <a:avLst/>
              <a:gdLst>
                <a:gd name="T0" fmla="*/ 1 w 350"/>
                <a:gd name="T1" fmla="*/ 1 h 469"/>
                <a:gd name="T2" fmla="*/ 1 w 350"/>
                <a:gd name="T3" fmla="*/ 1 h 469"/>
                <a:gd name="T4" fmla="*/ 1 w 350"/>
                <a:gd name="T5" fmla="*/ 1 h 469"/>
                <a:gd name="T6" fmla="*/ 1 w 350"/>
                <a:gd name="T7" fmla="*/ 1 h 469"/>
                <a:gd name="T8" fmla="*/ 1 w 350"/>
                <a:gd name="T9" fmla="*/ 1 h 469"/>
                <a:gd name="T10" fmla="*/ 1 w 350"/>
                <a:gd name="T11" fmla="*/ 1 h 469"/>
                <a:gd name="T12" fmla="*/ 1 w 350"/>
                <a:gd name="T13" fmla="*/ 1 h 469"/>
                <a:gd name="T14" fmla="*/ 1 w 350"/>
                <a:gd name="T15" fmla="*/ 1 h 469"/>
                <a:gd name="T16" fmla="*/ 1 w 350"/>
                <a:gd name="T17" fmla="*/ 1 h 469"/>
                <a:gd name="T18" fmla="*/ 1 w 350"/>
                <a:gd name="T19" fmla="*/ 1 h 469"/>
                <a:gd name="T20" fmla="*/ 1 w 350"/>
                <a:gd name="T21" fmla="*/ 1 h 469"/>
                <a:gd name="T22" fmla="*/ 1 w 350"/>
                <a:gd name="T23" fmla="*/ 1 h 469"/>
                <a:gd name="T24" fmla="*/ 1 w 350"/>
                <a:gd name="T25" fmla="*/ 1 h 469"/>
                <a:gd name="T26" fmla="*/ 1 w 350"/>
                <a:gd name="T27" fmla="*/ 1 h 469"/>
                <a:gd name="T28" fmla="*/ 1 w 350"/>
                <a:gd name="T29" fmla="*/ 1 h 469"/>
                <a:gd name="T30" fmla="*/ 1 w 350"/>
                <a:gd name="T31" fmla="*/ 1 h 469"/>
                <a:gd name="T32" fmla="*/ 1 w 350"/>
                <a:gd name="T33" fmla="*/ 1 h 469"/>
                <a:gd name="T34" fmla="*/ 1 w 350"/>
                <a:gd name="T35" fmla="*/ 1 h 469"/>
                <a:gd name="T36" fmla="*/ 1 w 350"/>
                <a:gd name="T37" fmla="*/ 1 h 469"/>
                <a:gd name="T38" fmla="*/ 1 w 350"/>
                <a:gd name="T39" fmla="*/ 1 h 469"/>
                <a:gd name="T40" fmla="*/ 1 w 350"/>
                <a:gd name="T41" fmla="*/ 1 h 469"/>
                <a:gd name="T42" fmla="*/ 1 w 350"/>
                <a:gd name="T43" fmla="*/ 1 h 469"/>
                <a:gd name="T44" fmla="*/ 1 w 350"/>
                <a:gd name="T45" fmla="*/ 1 h 469"/>
                <a:gd name="T46" fmla="*/ 1 w 350"/>
                <a:gd name="T47" fmla="*/ 1 h 469"/>
                <a:gd name="T48" fmla="*/ 1 w 350"/>
                <a:gd name="T49" fmla="*/ 1 h 469"/>
                <a:gd name="T50" fmla="*/ 1 w 350"/>
                <a:gd name="T51" fmla="*/ 1 h 469"/>
                <a:gd name="T52" fmla="*/ 1 w 350"/>
                <a:gd name="T53" fmla="*/ 1 h 469"/>
                <a:gd name="T54" fmla="*/ 1 w 350"/>
                <a:gd name="T55" fmla="*/ 1 h 469"/>
                <a:gd name="T56" fmla="*/ 1 w 350"/>
                <a:gd name="T57" fmla="*/ 1 h 469"/>
                <a:gd name="T58" fmla="*/ 1 w 350"/>
                <a:gd name="T59" fmla="*/ 1 h 469"/>
                <a:gd name="T60" fmla="*/ 1 w 350"/>
                <a:gd name="T61" fmla="*/ 1 h 469"/>
                <a:gd name="T62" fmla="*/ 1 w 350"/>
                <a:gd name="T63" fmla="*/ 1 h 469"/>
                <a:gd name="T64" fmla="*/ 1 w 350"/>
                <a:gd name="T65" fmla="*/ 1 h 469"/>
                <a:gd name="T66" fmla="*/ 1 w 350"/>
                <a:gd name="T67" fmla="*/ 1 h 469"/>
                <a:gd name="T68" fmla="*/ 1 w 350"/>
                <a:gd name="T69" fmla="*/ 1 h 469"/>
                <a:gd name="T70" fmla="*/ 1 w 350"/>
                <a:gd name="T71" fmla="*/ 1 h 469"/>
                <a:gd name="T72" fmla="*/ 1 w 350"/>
                <a:gd name="T73" fmla="*/ 1 h 469"/>
                <a:gd name="T74" fmla="*/ 1 w 350"/>
                <a:gd name="T75" fmla="*/ 1 h 469"/>
                <a:gd name="T76" fmla="*/ 1 w 350"/>
                <a:gd name="T77" fmla="*/ 1 h 469"/>
                <a:gd name="T78" fmla="*/ 1 w 350"/>
                <a:gd name="T79" fmla="*/ 1 h 469"/>
                <a:gd name="T80" fmla="*/ 1 w 350"/>
                <a:gd name="T81" fmla="*/ 1 h 469"/>
                <a:gd name="T82" fmla="*/ 1 w 350"/>
                <a:gd name="T83" fmla="*/ 1 h 469"/>
                <a:gd name="T84" fmla="*/ 1 w 350"/>
                <a:gd name="T85" fmla="*/ 1 h 469"/>
                <a:gd name="T86" fmla="*/ 1 w 350"/>
                <a:gd name="T87" fmla="*/ 1 h 469"/>
                <a:gd name="T88" fmla="*/ 1 w 350"/>
                <a:gd name="T89" fmla="*/ 1 h 469"/>
                <a:gd name="T90" fmla="*/ 1 w 350"/>
                <a:gd name="T91" fmla="*/ 1 h 469"/>
                <a:gd name="T92" fmla="*/ 1 w 350"/>
                <a:gd name="T93" fmla="*/ 1 h 469"/>
                <a:gd name="T94" fmla="*/ 1 w 350"/>
                <a:gd name="T95" fmla="*/ 1 h 469"/>
                <a:gd name="T96" fmla="*/ 1 w 350"/>
                <a:gd name="T97" fmla="*/ 1 h 469"/>
                <a:gd name="T98" fmla="*/ 1 w 350"/>
                <a:gd name="T99" fmla="*/ 1 h 469"/>
                <a:gd name="T100" fmla="*/ 1 w 350"/>
                <a:gd name="T101" fmla="*/ 1 h 469"/>
                <a:gd name="T102" fmla="*/ 1 w 350"/>
                <a:gd name="T103" fmla="*/ 1 h 469"/>
                <a:gd name="T104" fmla="*/ 1 w 350"/>
                <a:gd name="T105" fmla="*/ 1 h 469"/>
                <a:gd name="T106" fmla="*/ 1 w 350"/>
                <a:gd name="T107" fmla="*/ 1 h 469"/>
                <a:gd name="T108" fmla="*/ 1 w 350"/>
                <a:gd name="T109" fmla="*/ 1 h 469"/>
                <a:gd name="T110" fmla="*/ 1 w 350"/>
                <a:gd name="T111" fmla="*/ 1 h 4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50"/>
                <a:gd name="T169" fmla="*/ 0 h 469"/>
                <a:gd name="T170" fmla="*/ 350 w 350"/>
                <a:gd name="T171" fmla="*/ 469 h 4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50" h="469">
                  <a:moveTo>
                    <a:pt x="350" y="0"/>
                  </a:moveTo>
                  <a:lnTo>
                    <a:pt x="346" y="7"/>
                  </a:lnTo>
                  <a:lnTo>
                    <a:pt x="334" y="17"/>
                  </a:lnTo>
                  <a:lnTo>
                    <a:pt x="317" y="28"/>
                  </a:lnTo>
                  <a:lnTo>
                    <a:pt x="298" y="41"/>
                  </a:lnTo>
                  <a:lnTo>
                    <a:pt x="278" y="56"/>
                  </a:lnTo>
                  <a:lnTo>
                    <a:pt x="263" y="75"/>
                  </a:lnTo>
                  <a:lnTo>
                    <a:pt x="252" y="97"/>
                  </a:lnTo>
                  <a:lnTo>
                    <a:pt x="250" y="122"/>
                  </a:lnTo>
                  <a:lnTo>
                    <a:pt x="263" y="141"/>
                  </a:lnTo>
                  <a:lnTo>
                    <a:pt x="276" y="159"/>
                  </a:lnTo>
                  <a:lnTo>
                    <a:pt x="290" y="176"/>
                  </a:lnTo>
                  <a:lnTo>
                    <a:pt x="305" y="195"/>
                  </a:lnTo>
                  <a:lnTo>
                    <a:pt x="317" y="214"/>
                  </a:lnTo>
                  <a:lnTo>
                    <a:pt x="325" y="234"/>
                  </a:lnTo>
                  <a:lnTo>
                    <a:pt x="330" y="259"/>
                  </a:lnTo>
                  <a:lnTo>
                    <a:pt x="330" y="283"/>
                  </a:lnTo>
                  <a:lnTo>
                    <a:pt x="330" y="296"/>
                  </a:lnTo>
                  <a:lnTo>
                    <a:pt x="326" y="308"/>
                  </a:lnTo>
                  <a:lnTo>
                    <a:pt x="323" y="319"/>
                  </a:lnTo>
                  <a:lnTo>
                    <a:pt x="315" y="330"/>
                  </a:lnTo>
                  <a:lnTo>
                    <a:pt x="305" y="340"/>
                  </a:lnTo>
                  <a:lnTo>
                    <a:pt x="296" y="349"/>
                  </a:lnTo>
                  <a:lnTo>
                    <a:pt x="286" y="356"/>
                  </a:lnTo>
                  <a:lnTo>
                    <a:pt x="275" y="362"/>
                  </a:lnTo>
                  <a:lnTo>
                    <a:pt x="271" y="362"/>
                  </a:lnTo>
                  <a:lnTo>
                    <a:pt x="263" y="362"/>
                  </a:lnTo>
                  <a:lnTo>
                    <a:pt x="252" y="360"/>
                  </a:lnTo>
                  <a:lnTo>
                    <a:pt x="238" y="360"/>
                  </a:lnTo>
                  <a:lnTo>
                    <a:pt x="225" y="358"/>
                  </a:lnTo>
                  <a:lnTo>
                    <a:pt x="213" y="356"/>
                  </a:lnTo>
                  <a:lnTo>
                    <a:pt x="203" y="355"/>
                  </a:lnTo>
                  <a:lnTo>
                    <a:pt x="202" y="353"/>
                  </a:lnTo>
                  <a:lnTo>
                    <a:pt x="207" y="351"/>
                  </a:lnTo>
                  <a:lnTo>
                    <a:pt x="219" y="349"/>
                  </a:lnTo>
                  <a:lnTo>
                    <a:pt x="236" y="345"/>
                  </a:lnTo>
                  <a:lnTo>
                    <a:pt x="255" y="341"/>
                  </a:lnTo>
                  <a:lnTo>
                    <a:pt x="273" y="334"/>
                  </a:lnTo>
                  <a:lnTo>
                    <a:pt x="290" y="323"/>
                  </a:lnTo>
                  <a:lnTo>
                    <a:pt x="301" y="306"/>
                  </a:lnTo>
                  <a:lnTo>
                    <a:pt x="307" y="283"/>
                  </a:lnTo>
                  <a:lnTo>
                    <a:pt x="301" y="257"/>
                  </a:lnTo>
                  <a:lnTo>
                    <a:pt x="290" y="234"/>
                  </a:lnTo>
                  <a:lnTo>
                    <a:pt x="273" y="214"/>
                  </a:lnTo>
                  <a:lnTo>
                    <a:pt x="255" y="195"/>
                  </a:lnTo>
                  <a:lnTo>
                    <a:pt x="221" y="208"/>
                  </a:lnTo>
                  <a:lnTo>
                    <a:pt x="190" y="227"/>
                  </a:lnTo>
                  <a:lnTo>
                    <a:pt x="165" y="251"/>
                  </a:lnTo>
                  <a:lnTo>
                    <a:pt x="142" y="279"/>
                  </a:lnTo>
                  <a:lnTo>
                    <a:pt x="123" y="311"/>
                  </a:lnTo>
                  <a:lnTo>
                    <a:pt x="107" y="345"/>
                  </a:lnTo>
                  <a:lnTo>
                    <a:pt x="98" y="381"/>
                  </a:lnTo>
                  <a:lnTo>
                    <a:pt x="90" y="415"/>
                  </a:lnTo>
                  <a:lnTo>
                    <a:pt x="84" y="428"/>
                  </a:lnTo>
                  <a:lnTo>
                    <a:pt x="75" y="437"/>
                  </a:lnTo>
                  <a:lnTo>
                    <a:pt x="65" y="447"/>
                  </a:lnTo>
                  <a:lnTo>
                    <a:pt x="54" y="452"/>
                  </a:lnTo>
                  <a:lnTo>
                    <a:pt x="42" y="460"/>
                  </a:lnTo>
                  <a:lnTo>
                    <a:pt x="29" y="463"/>
                  </a:lnTo>
                  <a:lnTo>
                    <a:pt x="17" y="467"/>
                  </a:lnTo>
                  <a:lnTo>
                    <a:pt x="6" y="469"/>
                  </a:lnTo>
                  <a:lnTo>
                    <a:pt x="2" y="450"/>
                  </a:lnTo>
                  <a:lnTo>
                    <a:pt x="0" y="407"/>
                  </a:lnTo>
                  <a:lnTo>
                    <a:pt x="2" y="358"/>
                  </a:lnTo>
                  <a:lnTo>
                    <a:pt x="7" y="321"/>
                  </a:lnTo>
                  <a:lnTo>
                    <a:pt x="11" y="289"/>
                  </a:lnTo>
                  <a:lnTo>
                    <a:pt x="21" y="259"/>
                  </a:lnTo>
                  <a:lnTo>
                    <a:pt x="38" y="233"/>
                  </a:lnTo>
                  <a:lnTo>
                    <a:pt x="63" y="212"/>
                  </a:lnTo>
                  <a:lnTo>
                    <a:pt x="71" y="208"/>
                  </a:lnTo>
                  <a:lnTo>
                    <a:pt x="81" y="204"/>
                  </a:lnTo>
                  <a:lnTo>
                    <a:pt x="88" y="201"/>
                  </a:lnTo>
                  <a:lnTo>
                    <a:pt x="98" y="195"/>
                  </a:lnTo>
                  <a:lnTo>
                    <a:pt x="105" y="191"/>
                  </a:lnTo>
                  <a:lnTo>
                    <a:pt x="113" y="189"/>
                  </a:lnTo>
                  <a:lnTo>
                    <a:pt x="123" y="189"/>
                  </a:lnTo>
                  <a:lnTo>
                    <a:pt x="130" y="191"/>
                  </a:lnTo>
                  <a:lnTo>
                    <a:pt x="123" y="203"/>
                  </a:lnTo>
                  <a:lnTo>
                    <a:pt x="111" y="212"/>
                  </a:lnTo>
                  <a:lnTo>
                    <a:pt x="98" y="218"/>
                  </a:lnTo>
                  <a:lnTo>
                    <a:pt x="84" y="225"/>
                  </a:lnTo>
                  <a:lnTo>
                    <a:pt x="63" y="246"/>
                  </a:lnTo>
                  <a:lnTo>
                    <a:pt x="48" y="270"/>
                  </a:lnTo>
                  <a:lnTo>
                    <a:pt x="38" y="298"/>
                  </a:lnTo>
                  <a:lnTo>
                    <a:pt x="34" y="326"/>
                  </a:lnTo>
                  <a:lnTo>
                    <a:pt x="32" y="353"/>
                  </a:lnTo>
                  <a:lnTo>
                    <a:pt x="36" y="379"/>
                  </a:lnTo>
                  <a:lnTo>
                    <a:pt x="42" y="400"/>
                  </a:lnTo>
                  <a:lnTo>
                    <a:pt x="50" y="417"/>
                  </a:lnTo>
                  <a:lnTo>
                    <a:pt x="65" y="386"/>
                  </a:lnTo>
                  <a:lnTo>
                    <a:pt x="75" y="355"/>
                  </a:lnTo>
                  <a:lnTo>
                    <a:pt x="86" y="325"/>
                  </a:lnTo>
                  <a:lnTo>
                    <a:pt x="96" y="295"/>
                  </a:lnTo>
                  <a:lnTo>
                    <a:pt x="111" y="264"/>
                  </a:lnTo>
                  <a:lnTo>
                    <a:pt x="132" y="236"/>
                  </a:lnTo>
                  <a:lnTo>
                    <a:pt x="161" y="208"/>
                  </a:lnTo>
                  <a:lnTo>
                    <a:pt x="200" y="182"/>
                  </a:lnTo>
                  <a:lnTo>
                    <a:pt x="217" y="174"/>
                  </a:lnTo>
                  <a:lnTo>
                    <a:pt x="227" y="163"/>
                  </a:lnTo>
                  <a:lnTo>
                    <a:pt x="230" y="150"/>
                  </a:lnTo>
                  <a:lnTo>
                    <a:pt x="228" y="135"/>
                  </a:lnTo>
                  <a:lnTo>
                    <a:pt x="227" y="118"/>
                  </a:lnTo>
                  <a:lnTo>
                    <a:pt x="225" y="99"/>
                  </a:lnTo>
                  <a:lnTo>
                    <a:pt x="225" y="81"/>
                  </a:lnTo>
                  <a:lnTo>
                    <a:pt x="230" y="62"/>
                  </a:lnTo>
                  <a:lnTo>
                    <a:pt x="242" y="47"/>
                  </a:lnTo>
                  <a:lnTo>
                    <a:pt x="257" y="36"/>
                  </a:lnTo>
                  <a:lnTo>
                    <a:pt x="276" y="24"/>
                  </a:lnTo>
                  <a:lnTo>
                    <a:pt x="298" y="15"/>
                  </a:lnTo>
                  <a:lnTo>
                    <a:pt x="317" y="9"/>
                  </a:lnTo>
                  <a:lnTo>
                    <a:pt x="334" y="4"/>
                  </a:lnTo>
                  <a:lnTo>
                    <a:pt x="346" y="2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6" name="Freeform 41"/>
            <p:cNvSpPr>
              <a:spLocks/>
            </p:cNvSpPr>
            <p:nvPr/>
          </p:nvSpPr>
          <p:spPr bwMode="auto">
            <a:xfrm>
              <a:off x="3582" y="2234"/>
              <a:ext cx="767" cy="121"/>
            </a:xfrm>
            <a:custGeom>
              <a:avLst/>
              <a:gdLst>
                <a:gd name="T0" fmla="*/ 1 w 1533"/>
                <a:gd name="T1" fmla="*/ 1 h 242"/>
                <a:gd name="T2" fmla="*/ 1 w 1533"/>
                <a:gd name="T3" fmla="*/ 1 h 242"/>
                <a:gd name="T4" fmla="*/ 1 w 1533"/>
                <a:gd name="T5" fmla="*/ 1 h 242"/>
                <a:gd name="T6" fmla="*/ 1 w 1533"/>
                <a:gd name="T7" fmla="*/ 1 h 242"/>
                <a:gd name="T8" fmla="*/ 1 w 1533"/>
                <a:gd name="T9" fmla="*/ 1 h 242"/>
                <a:gd name="T10" fmla="*/ 1 w 1533"/>
                <a:gd name="T11" fmla="*/ 1 h 242"/>
                <a:gd name="T12" fmla="*/ 1 w 1533"/>
                <a:gd name="T13" fmla="*/ 1 h 242"/>
                <a:gd name="T14" fmla="*/ 1 w 1533"/>
                <a:gd name="T15" fmla="*/ 1 h 242"/>
                <a:gd name="T16" fmla="*/ 1 w 1533"/>
                <a:gd name="T17" fmla="*/ 1 h 242"/>
                <a:gd name="T18" fmla="*/ 1 w 1533"/>
                <a:gd name="T19" fmla="*/ 1 h 242"/>
                <a:gd name="T20" fmla="*/ 1 w 1533"/>
                <a:gd name="T21" fmla="*/ 1 h 242"/>
                <a:gd name="T22" fmla="*/ 1 w 1533"/>
                <a:gd name="T23" fmla="*/ 1 h 242"/>
                <a:gd name="T24" fmla="*/ 1 w 1533"/>
                <a:gd name="T25" fmla="*/ 0 h 242"/>
                <a:gd name="T26" fmla="*/ 1 w 1533"/>
                <a:gd name="T27" fmla="*/ 1 h 242"/>
                <a:gd name="T28" fmla="*/ 1 w 1533"/>
                <a:gd name="T29" fmla="*/ 1 h 242"/>
                <a:gd name="T30" fmla="*/ 1 w 1533"/>
                <a:gd name="T31" fmla="*/ 1 h 242"/>
                <a:gd name="T32" fmla="*/ 1 w 1533"/>
                <a:gd name="T33" fmla="*/ 1 h 242"/>
                <a:gd name="T34" fmla="*/ 1 w 1533"/>
                <a:gd name="T35" fmla="*/ 1 h 242"/>
                <a:gd name="T36" fmla="*/ 1 w 1533"/>
                <a:gd name="T37" fmla="*/ 1 h 242"/>
                <a:gd name="T38" fmla="*/ 1 w 1533"/>
                <a:gd name="T39" fmla="*/ 1 h 242"/>
                <a:gd name="T40" fmla="*/ 1 w 1533"/>
                <a:gd name="T41" fmla="*/ 1 h 242"/>
                <a:gd name="T42" fmla="*/ 1 w 1533"/>
                <a:gd name="T43" fmla="*/ 1 h 242"/>
                <a:gd name="T44" fmla="*/ 1 w 1533"/>
                <a:gd name="T45" fmla="*/ 1 h 242"/>
                <a:gd name="T46" fmla="*/ 1 w 1533"/>
                <a:gd name="T47" fmla="*/ 1 h 242"/>
                <a:gd name="T48" fmla="*/ 1 w 1533"/>
                <a:gd name="T49" fmla="*/ 1 h 242"/>
                <a:gd name="T50" fmla="*/ 1 w 1533"/>
                <a:gd name="T51" fmla="*/ 1 h 242"/>
                <a:gd name="T52" fmla="*/ 1 w 1533"/>
                <a:gd name="T53" fmla="*/ 1 h 242"/>
                <a:gd name="T54" fmla="*/ 1 w 1533"/>
                <a:gd name="T55" fmla="*/ 1 h 242"/>
                <a:gd name="T56" fmla="*/ 1 w 1533"/>
                <a:gd name="T57" fmla="*/ 1 h 242"/>
                <a:gd name="T58" fmla="*/ 1 w 1533"/>
                <a:gd name="T59" fmla="*/ 1 h 242"/>
                <a:gd name="T60" fmla="*/ 1 w 1533"/>
                <a:gd name="T61" fmla="*/ 1 h 242"/>
                <a:gd name="T62" fmla="*/ 1 w 1533"/>
                <a:gd name="T63" fmla="*/ 1 h 242"/>
                <a:gd name="T64" fmla="*/ 1 w 1533"/>
                <a:gd name="T65" fmla="*/ 1 h 242"/>
                <a:gd name="T66" fmla="*/ 1 w 1533"/>
                <a:gd name="T67" fmla="*/ 1 h 242"/>
                <a:gd name="T68" fmla="*/ 1 w 1533"/>
                <a:gd name="T69" fmla="*/ 1 h 242"/>
                <a:gd name="T70" fmla="*/ 1 w 1533"/>
                <a:gd name="T71" fmla="*/ 1 h 242"/>
                <a:gd name="T72" fmla="*/ 1 w 1533"/>
                <a:gd name="T73" fmla="*/ 1 h 242"/>
                <a:gd name="T74" fmla="*/ 1 w 1533"/>
                <a:gd name="T75" fmla="*/ 1 h 242"/>
                <a:gd name="T76" fmla="*/ 1 w 1533"/>
                <a:gd name="T77" fmla="*/ 1 h 242"/>
                <a:gd name="T78" fmla="*/ 1 w 1533"/>
                <a:gd name="T79" fmla="*/ 1 h 242"/>
                <a:gd name="T80" fmla="*/ 1 w 1533"/>
                <a:gd name="T81" fmla="*/ 1 h 242"/>
                <a:gd name="T82" fmla="*/ 1 w 1533"/>
                <a:gd name="T83" fmla="*/ 1 h 242"/>
                <a:gd name="T84" fmla="*/ 1 w 1533"/>
                <a:gd name="T85" fmla="*/ 1 h 242"/>
                <a:gd name="T86" fmla="*/ 1 w 1533"/>
                <a:gd name="T87" fmla="*/ 1 h 242"/>
                <a:gd name="T88" fmla="*/ 1 w 1533"/>
                <a:gd name="T89" fmla="*/ 1 h 242"/>
                <a:gd name="T90" fmla="*/ 1 w 1533"/>
                <a:gd name="T91" fmla="*/ 1 h 242"/>
                <a:gd name="T92" fmla="*/ 1 w 1533"/>
                <a:gd name="T93" fmla="*/ 1 h 242"/>
                <a:gd name="T94" fmla="*/ 1 w 1533"/>
                <a:gd name="T95" fmla="*/ 1 h 242"/>
                <a:gd name="T96" fmla="*/ 1 w 1533"/>
                <a:gd name="T97" fmla="*/ 1 h 242"/>
                <a:gd name="T98" fmla="*/ 1 w 1533"/>
                <a:gd name="T99" fmla="*/ 1 h 242"/>
                <a:gd name="T100" fmla="*/ 1 w 1533"/>
                <a:gd name="T101" fmla="*/ 1 h 242"/>
                <a:gd name="T102" fmla="*/ 1 w 1533"/>
                <a:gd name="T103" fmla="*/ 1 h 242"/>
                <a:gd name="T104" fmla="*/ 1 w 1533"/>
                <a:gd name="T105" fmla="*/ 1 h 242"/>
                <a:gd name="T106" fmla="*/ 1 w 1533"/>
                <a:gd name="T107" fmla="*/ 1 h 242"/>
                <a:gd name="T108" fmla="*/ 1 w 1533"/>
                <a:gd name="T109" fmla="*/ 1 h 242"/>
                <a:gd name="T110" fmla="*/ 1 w 1533"/>
                <a:gd name="T111" fmla="*/ 1 h 242"/>
                <a:gd name="T112" fmla="*/ 0 w 1533"/>
                <a:gd name="T113" fmla="*/ 1 h 2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33"/>
                <a:gd name="T172" fmla="*/ 0 h 242"/>
                <a:gd name="T173" fmla="*/ 1533 w 1533"/>
                <a:gd name="T174" fmla="*/ 242 h 2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33" h="242">
                  <a:moveTo>
                    <a:pt x="0" y="152"/>
                  </a:moveTo>
                  <a:lnTo>
                    <a:pt x="31" y="143"/>
                  </a:lnTo>
                  <a:lnTo>
                    <a:pt x="61" y="132"/>
                  </a:lnTo>
                  <a:lnTo>
                    <a:pt x="96" y="122"/>
                  </a:lnTo>
                  <a:lnTo>
                    <a:pt x="133" y="111"/>
                  </a:lnTo>
                  <a:lnTo>
                    <a:pt x="169" y="102"/>
                  </a:lnTo>
                  <a:lnTo>
                    <a:pt x="208" y="92"/>
                  </a:lnTo>
                  <a:lnTo>
                    <a:pt x="244" y="81"/>
                  </a:lnTo>
                  <a:lnTo>
                    <a:pt x="281" y="72"/>
                  </a:lnTo>
                  <a:lnTo>
                    <a:pt x="315" y="64"/>
                  </a:lnTo>
                  <a:lnTo>
                    <a:pt x="350" y="57"/>
                  </a:lnTo>
                  <a:lnTo>
                    <a:pt x="380" y="49"/>
                  </a:lnTo>
                  <a:lnTo>
                    <a:pt x="409" y="42"/>
                  </a:lnTo>
                  <a:lnTo>
                    <a:pt x="434" y="36"/>
                  </a:lnTo>
                  <a:lnTo>
                    <a:pt x="457" y="32"/>
                  </a:lnTo>
                  <a:lnTo>
                    <a:pt x="475" y="28"/>
                  </a:lnTo>
                  <a:lnTo>
                    <a:pt x="486" y="27"/>
                  </a:lnTo>
                  <a:lnTo>
                    <a:pt x="494" y="25"/>
                  </a:lnTo>
                  <a:lnTo>
                    <a:pt x="511" y="23"/>
                  </a:lnTo>
                  <a:lnTo>
                    <a:pt x="540" y="19"/>
                  </a:lnTo>
                  <a:lnTo>
                    <a:pt x="573" y="13"/>
                  </a:lnTo>
                  <a:lnTo>
                    <a:pt x="611" y="10"/>
                  </a:lnTo>
                  <a:lnTo>
                    <a:pt x="649" y="6"/>
                  </a:lnTo>
                  <a:lnTo>
                    <a:pt x="688" y="2"/>
                  </a:lnTo>
                  <a:lnTo>
                    <a:pt x="721" y="0"/>
                  </a:lnTo>
                  <a:lnTo>
                    <a:pt x="761" y="0"/>
                  </a:lnTo>
                  <a:lnTo>
                    <a:pt x="801" y="2"/>
                  </a:lnTo>
                  <a:lnTo>
                    <a:pt x="840" y="6"/>
                  </a:lnTo>
                  <a:lnTo>
                    <a:pt x="878" y="10"/>
                  </a:lnTo>
                  <a:lnTo>
                    <a:pt x="917" y="17"/>
                  </a:lnTo>
                  <a:lnTo>
                    <a:pt x="951" y="25"/>
                  </a:lnTo>
                  <a:lnTo>
                    <a:pt x="986" y="34"/>
                  </a:lnTo>
                  <a:lnTo>
                    <a:pt x="1018" y="43"/>
                  </a:lnTo>
                  <a:lnTo>
                    <a:pt x="1049" y="53"/>
                  </a:lnTo>
                  <a:lnTo>
                    <a:pt x="1078" y="62"/>
                  </a:lnTo>
                  <a:lnTo>
                    <a:pt x="1103" y="72"/>
                  </a:lnTo>
                  <a:lnTo>
                    <a:pt x="1128" y="81"/>
                  </a:lnTo>
                  <a:lnTo>
                    <a:pt x="1147" y="90"/>
                  </a:lnTo>
                  <a:lnTo>
                    <a:pt x="1164" y="96"/>
                  </a:lnTo>
                  <a:lnTo>
                    <a:pt x="1178" y="104"/>
                  </a:lnTo>
                  <a:lnTo>
                    <a:pt x="1187" y="107"/>
                  </a:lnTo>
                  <a:lnTo>
                    <a:pt x="1191" y="107"/>
                  </a:lnTo>
                  <a:lnTo>
                    <a:pt x="1201" y="109"/>
                  </a:lnTo>
                  <a:lnTo>
                    <a:pt x="1218" y="111"/>
                  </a:lnTo>
                  <a:lnTo>
                    <a:pt x="1239" y="113"/>
                  </a:lnTo>
                  <a:lnTo>
                    <a:pt x="1266" y="117"/>
                  </a:lnTo>
                  <a:lnTo>
                    <a:pt x="1293" y="120"/>
                  </a:lnTo>
                  <a:lnTo>
                    <a:pt x="1324" y="124"/>
                  </a:lnTo>
                  <a:lnTo>
                    <a:pt x="1357" y="128"/>
                  </a:lnTo>
                  <a:lnTo>
                    <a:pt x="1387" y="132"/>
                  </a:lnTo>
                  <a:lnTo>
                    <a:pt x="1418" y="135"/>
                  </a:lnTo>
                  <a:lnTo>
                    <a:pt x="1449" y="139"/>
                  </a:lnTo>
                  <a:lnTo>
                    <a:pt x="1474" y="143"/>
                  </a:lnTo>
                  <a:lnTo>
                    <a:pt x="1497" y="147"/>
                  </a:lnTo>
                  <a:lnTo>
                    <a:pt x="1516" y="149"/>
                  </a:lnTo>
                  <a:lnTo>
                    <a:pt x="1528" y="150"/>
                  </a:lnTo>
                  <a:lnTo>
                    <a:pt x="1533" y="152"/>
                  </a:lnTo>
                  <a:lnTo>
                    <a:pt x="1526" y="156"/>
                  </a:lnTo>
                  <a:lnTo>
                    <a:pt x="1504" y="160"/>
                  </a:lnTo>
                  <a:lnTo>
                    <a:pt x="1474" y="162"/>
                  </a:lnTo>
                  <a:lnTo>
                    <a:pt x="1435" y="164"/>
                  </a:lnTo>
                  <a:lnTo>
                    <a:pt x="1391" y="165"/>
                  </a:lnTo>
                  <a:lnTo>
                    <a:pt x="1349" y="164"/>
                  </a:lnTo>
                  <a:lnTo>
                    <a:pt x="1307" y="162"/>
                  </a:lnTo>
                  <a:lnTo>
                    <a:pt x="1272" y="156"/>
                  </a:lnTo>
                  <a:lnTo>
                    <a:pt x="1270" y="160"/>
                  </a:lnTo>
                  <a:lnTo>
                    <a:pt x="1287" y="173"/>
                  </a:lnTo>
                  <a:lnTo>
                    <a:pt x="1308" y="186"/>
                  </a:lnTo>
                  <a:lnTo>
                    <a:pt x="1330" y="199"/>
                  </a:lnTo>
                  <a:lnTo>
                    <a:pt x="1353" y="212"/>
                  </a:lnTo>
                  <a:lnTo>
                    <a:pt x="1370" y="224"/>
                  </a:lnTo>
                  <a:lnTo>
                    <a:pt x="1385" y="233"/>
                  </a:lnTo>
                  <a:lnTo>
                    <a:pt x="1397" y="239"/>
                  </a:lnTo>
                  <a:lnTo>
                    <a:pt x="1399" y="242"/>
                  </a:lnTo>
                  <a:lnTo>
                    <a:pt x="1381" y="242"/>
                  </a:lnTo>
                  <a:lnTo>
                    <a:pt x="1364" y="241"/>
                  </a:lnTo>
                  <a:lnTo>
                    <a:pt x="1349" y="235"/>
                  </a:lnTo>
                  <a:lnTo>
                    <a:pt x="1333" y="229"/>
                  </a:lnTo>
                  <a:lnTo>
                    <a:pt x="1320" y="220"/>
                  </a:lnTo>
                  <a:lnTo>
                    <a:pt x="1305" y="212"/>
                  </a:lnTo>
                  <a:lnTo>
                    <a:pt x="1289" y="205"/>
                  </a:lnTo>
                  <a:lnTo>
                    <a:pt x="1274" y="199"/>
                  </a:lnTo>
                  <a:lnTo>
                    <a:pt x="1232" y="175"/>
                  </a:lnTo>
                  <a:lnTo>
                    <a:pt x="1187" y="152"/>
                  </a:lnTo>
                  <a:lnTo>
                    <a:pt x="1141" y="132"/>
                  </a:lnTo>
                  <a:lnTo>
                    <a:pt x="1095" y="115"/>
                  </a:lnTo>
                  <a:lnTo>
                    <a:pt x="1049" y="100"/>
                  </a:lnTo>
                  <a:lnTo>
                    <a:pt x="1003" y="87"/>
                  </a:lnTo>
                  <a:lnTo>
                    <a:pt x="959" y="75"/>
                  </a:lnTo>
                  <a:lnTo>
                    <a:pt x="917" y="66"/>
                  </a:lnTo>
                  <a:lnTo>
                    <a:pt x="878" y="58"/>
                  </a:lnTo>
                  <a:lnTo>
                    <a:pt x="842" y="51"/>
                  </a:lnTo>
                  <a:lnTo>
                    <a:pt x="809" y="47"/>
                  </a:lnTo>
                  <a:lnTo>
                    <a:pt x="780" y="43"/>
                  </a:lnTo>
                  <a:lnTo>
                    <a:pt x="757" y="42"/>
                  </a:lnTo>
                  <a:lnTo>
                    <a:pt x="742" y="40"/>
                  </a:lnTo>
                  <a:lnTo>
                    <a:pt x="730" y="38"/>
                  </a:lnTo>
                  <a:lnTo>
                    <a:pt x="726" y="38"/>
                  </a:lnTo>
                  <a:lnTo>
                    <a:pt x="680" y="42"/>
                  </a:lnTo>
                  <a:lnTo>
                    <a:pt x="628" y="49"/>
                  </a:lnTo>
                  <a:lnTo>
                    <a:pt x="575" y="58"/>
                  </a:lnTo>
                  <a:lnTo>
                    <a:pt x="515" y="70"/>
                  </a:lnTo>
                  <a:lnTo>
                    <a:pt x="455" y="83"/>
                  </a:lnTo>
                  <a:lnTo>
                    <a:pt x="396" y="98"/>
                  </a:lnTo>
                  <a:lnTo>
                    <a:pt x="334" y="113"/>
                  </a:lnTo>
                  <a:lnTo>
                    <a:pt x="277" y="128"/>
                  </a:lnTo>
                  <a:lnTo>
                    <a:pt x="221" y="143"/>
                  </a:lnTo>
                  <a:lnTo>
                    <a:pt x="169" y="156"/>
                  </a:lnTo>
                  <a:lnTo>
                    <a:pt x="123" y="171"/>
                  </a:lnTo>
                  <a:lnTo>
                    <a:pt x="81" y="182"/>
                  </a:lnTo>
                  <a:lnTo>
                    <a:pt x="48" y="192"/>
                  </a:lnTo>
                  <a:lnTo>
                    <a:pt x="21" y="199"/>
                  </a:lnTo>
                  <a:lnTo>
                    <a:pt x="6" y="205"/>
                  </a:lnTo>
                  <a:lnTo>
                    <a:pt x="0" y="207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7" name="Freeform 42"/>
            <p:cNvSpPr>
              <a:spLocks/>
            </p:cNvSpPr>
            <p:nvPr/>
          </p:nvSpPr>
          <p:spPr bwMode="auto">
            <a:xfrm>
              <a:off x="5037" y="2053"/>
              <a:ext cx="293" cy="408"/>
            </a:xfrm>
            <a:custGeom>
              <a:avLst/>
              <a:gdLst>
                <a:gd name="T0" fmla="*/ 1 w 586"/>
                <a:gd name="T1" fmla="*/ 1 h 816"/>
                <a:gd name="T2" fmla="*/ 1 w 586"/>
                <a:gd name="T3" fmla="*/ 1 h 816"/>
                <a:gd name="T4" fmla="*/ 1 w 586"/>
                <a:gd name="T5" fmla="*/ 1 h 816"/>
                <a:gd name="T6" fmla="*/ 1 w 586"/>
                <a:gd name="T7" fmla="*/ 1 h 816"/>
                <a:gd name="T8" fmla="*/ 1 w 586"/>
                <a:gd name="T9" fmla="*/ 1 h 816"/>
                <a:gd name="T10" fmla="*/ 1 w 586"/>
                <a:gd name="T11" fmla="*/ 1 h 816"/>
                <a:gd name="T12" fmla="*/ 1 w 586"/>
                <a:gd name="T13" fmla="*/ 1 h 816"/>
                <a:gd name="T14" fmla="*/ 1 w 586"/>
                <a:gd name="T15" fmla="*/ 1 h 816"/>
                <a:gd name="T16" fmla="*/ 1 w 586"/>
                <a:gd name="T17" fmla="*/ 1 h 816"/>
                <a:gd name="T18" fmla="*/ 1 w 586"/>
                <a:gd name="T19" fmla="*/ 1 h 816"/>
                <a:gd name="T20" fmla="*/ 1 w 586"/>
                <a:gd name="T21" fmla="*/ 1 h 816"/>
                <a:gd name="T22" fmla="*/ 1 w 586"/>
                <a:gd name="T23" fmla="*/ 1 h 816"/>
                <a:gd name="T24" fmla="*/ 1 w 586"/>
                <a:gd name="T25" fmla="*/ 1 h 816"/>
                <a:gd name="T26" fmla="*/ 1 w 586"/>
                <a:gd name="T27" fmla="*/ 1 h 816"/>
                <a:gd name="T28" fmla="*/ 1 w 586"/>
                <a:gd name="T29" fmla="*/ 1 h 816"/>
                <a:gd name="T30" fmla="*/ 1 w 586"/>
                <a:gd name="T31" fmla="*/ 1 h 816"/>
                <a:gd name="T32" fmla="*/ 1 w 586"/>
                <a:gd name="T33" fmla="*/ 1 h 816"/>
                <a:gd name="T34" fmla="*/ 1 w 586"/>
                <a:gd name="T35" fmla="*/ 1 h 816"/>
                <a:gd name="T36" fmla="*/ 1 w 586"/>
                <a:gd name="T37" fmla="*/ 1 h 816"/>
                <a:gd name="T38" fmla="*/ 1 w 586"/>
                <a:gd name="T39" fmla="*/ 1 h 816"/>
                <a:gd name="T40" fmla="*/ 1 w 586"/>
                <a:gd name="T41" fmla="*/ 1 h 816"/>
                <a:gd name="T42" fmla="*/ 1 w 586"/>
                <a:gd name="T43" fmla="*/ 1 h 816"/>
                <a:gd name="T44" fmla="*/ 1 w 586"/>
                <a:gd name="T45" fmla="*/ 1 h 816"/>
                <a:gd name="T46" fmla="*/ 1 w 586"/>
                <a:gd name="T47" fmla="*/ 1 h 816"/>
                <a:gd name="T48" fmla="*/ 1 w 586"/>
                <a:gd name="T49" fmla="*/ 1 h 816"/>
                <a:gd name="T50" fmla="*/ 1 w 586"/>
                <a:gd name="T51" fmla="*/ 1 h 816"/>
                <a:gd name="T52" fmla="*/ 1 w 586"/>
                <a:gd name="T53" fmla="*/ 1 h 816"/>
                <a:gd name="T54" fmla="*/ 1 w 586"/>
                <a:gd name="T55" fmla="*/ 1 h 816"/>
                <a:gd name="T56" fmla="*/ 1 w 586"/>
                <a:gd name="T57" fmla="*/ 1 h 816"/>
                <a:gd name="T58" fmla="*/ 1 w 586"/>
                <a:gd name="T59" fmla="*/ 1 h 816"/>
                <a:gd name="T60" fmla="*/ 1 w 586"/>
                <a:gd name="T61" fmla="*/ 1 h 816"/>
                <a:gd name="T62" fmla="*/ 1 w 586"/>
                <a:gd name="T63" fmla="*/ 0 h 816"/>
                <a:gd name="T64" fmla="*/ 1 w 586"/>
                <a:gd name="T65" fmla="*/ 1 h 8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6"/>
                <a:gd name="T100" fmla="*/ 0 h 816"/>
                <a:gd name="T101" fmla="*/ 586 w 586"/>
                <a:gd name="T102" fmla="*/ 816 h 8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6" h="816">
                  <a:moveTo>
                    <a:pt x="582" y="9"/>
                  </a:moveTo>
                  <a:lnTo>
                    <a:pt x="586" y="30"/>
                  </a:lnTo>
                  <a:lnTo>
                    <a:pt x="584" y="51"/>
                  </a:lnTo>
                  <a:lnTo>
                    <a:pt x="576" y="68"/>
                  </a:lnTo>
                  <a:lnTo>
                    <a:pt x="565" y="83"/>
                  </a:lnTo>
                  <a:lnTo>
                    <a:pt x="561" y="69"/>
                  </a:lnTo>
                  <a:lnTo>
                    <a:pt x="563" y="56"/>
                  </a:lnTo>
                  <a:lnTo>
                    <a:pt x="567" y="41"/>
                  </a:lnTo>
                  <a:lnTo>
                    <a:pt x="565" y="26"/>
                  </a:lnTo>
                  <a:lnTo>
                    <a:pt x="546" y="34"/>
                  </a:lnTo>
                  <a:lnTo>
                    <a:pt x="528" y="49"/>
                  </a:lnTo>
                  <a:lnTo>
                    <a:pt x="517" y="69"/>
                  </a:lnTo>
                  <a:lnTo>
                    <a:pt x="509" y="90"/>
                  </a:lnTo>
                  <a:lnTo>
                    <a:pt x="427" y="344"/>
                  </a:lnTo>
                  <a:lnTo>
                    <a:pt x="407" y="390"/>
                  </a:lnTo>
                  <a:lnTo>
                    <a:pt x="384" y="437"/>
                  </a:lnTo>
                  <a:lnTo>
                    <a:pt x="355" y="482"/>
                  </a:lnTo>
                  <a:lnTo>
                    <a:pt x="323" y="524"/>
                  </a:lnTo>
                  <a:lnTo>
                    <a:pt x="288" y="563"/>
                  </a:lnTo>
                  <a:lnTo>
                    <a:pt x="250" y="601"/>
                  </a:lnTo>
                  <a:lnTo>
                    <a:pt x="209" y="634"/>
                  </a:lnTo>
                  <a:lnTo>
                    <a:pt x="167" y="663"/>
                  </a:lnTo>
                  <a:lnTo>
                    <a:pt x="148" y="676"/>
                  </a:lnTo>
                  <a:lnTo>
                    <a:pt x="129" y="687"/>
                  </a:lnTo>
                  <a:lnTo>
                    <a:pt x="110" y="700"/>
                  </a:lnTo>
                  <a:lnTo>
                    <a:pt x="92" y="713"/>
                  </a:lnTo>
                  <a:lnTo>
                    <a:pt x="73" y="728"/>
                  </a:lnTo>
                  <a:lnTo>
                    <a:pt x="56" y="743"/>
                  </a:lnTo>
                  <a:lnTo>
                    <a:pt x="40" y="762"/>
                  </a:lnTo>
                  <a:lnTo>
                    <a:pt x="25" y="781"/>
                  </a:lnTo>
                  <a:lnTo>
                    <a:pt x="25" y="790"/>
                  </a:lnTo>
                  <a:lnTo>
                    <a:pt x="25" y="801"/>
                  </a:lnTo>
                  <a:lnTo>
                    <a:pt x="23" y="811"/>
                  </a:lnTo>
                  <a:lnTo>
                    <a:pt x="15" y="816"/>
                  </a:lnTo>
                  <a:lnTo>
                    <a:pt x="8" y="809"/>
                  </a:lnTo>
                  <a:lnTo>
                    <a:pt x="4" y="798"/>
                  </a:lnTo>
                  <a:lnTo>
                    <a:pt x="0" y="788"/>
                  </a:lnTo>
                  <a:lnTo>
                    <a:pt x="2" y="777"/>
                  </a:lnTo>
                  <a:lnTo>
                    <a:pt x="12" y="762"/>
                  </a:lnTo>
                  <a:lnTo>
                    <a:pt x="31" y="740"/>
                  </a:lnTo>
                  <a:lnTo>
                    <a:pt x="58" y="713"/>
                  </a:lnTo>
                  <a:lnTo>
                    <a:pt x="88" y="687"/>
                  </a:lnTo>
                  <a:lnTo>
                    <a:pt x="117" y="661"/>
                  </a:lnTo>
                  <a:lnTo>
                    <a:pt x="142" y="640"/>
                  </a:lnTo>
                  <a:lnTo>
                    <a:pt x="159" y="625"/>
                  </a:lnTo>
                  <a:lnTo>
                    <a:pt x="167" y="619"/>
                  </a:lnTo>
                  <a:lnTo>
                    <a:pt x="171" y="616"/>
                  </a:lnTo>
                  <a:lnTo>
                    <a:pt x="183" y="604"/>
                  </a:lnTo>
                  <a:lnTo>
                    <a:pt x="200" y="587"/>
                  </a:lnTo>
                  <a:lnTo>
                    <a:pt x="221" y="565"/>
                  </a:lnTo>
                  <a:lnTo>
                    <a:pt x="244" y="539"/>
                  </a:lnTo>
                  <a:lnTo>
                    <a:pt x="269" y="511"/>
                  </a:lnTo>
                  <a:lnTo>
                    <a:pt x="292" y="481"/>
                  </a:lnTo>
                  <a:lnTo>
                    <a:pt x="315" y="450"/>
                  </a:lnTo>
                  <a:lnTo>
                    <a:pt x="340" y="409"/>
                  </a:lnTo>
                  <a:lnTo>
                    <a:pt x="371" y="349"/>
                  </a:lnTo>
                  <a:lnTo>
                    <a:pt x="404" y="276"/>
                  </a:lnTo>
                  <a:lnTo>
                    <a:pt x="436" y="201"/>
                  </a:lnTo>
                  <a:lnTo>
                    <a:pt x="467" y="130"/>
                  </a:lnTo>
                  <a:lnTo>
                    <a:pt x="496" y="68"/>
                  </a:lnTo>
                  <a:lnTo>
                    <a:pt x="517" y="23"/>
                  </a:lnTo>
                  <a:lnTo>
                    <a:pt x="528" y="4"/>
                  </a:lnTo>
                  <a:lnTo>
                    <a:pt x="542" y="2"/>
                  </a:lnTo>
                  <a:lnTo>
                    <a:pt x="557" y="0"/>
                  </a:lnTo>
                  <a:lnTo>
                    <a:pt x="571" y="2"/>
                  </a:lnTo>
                  <a:lnTo>
                    <a:pt x="58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8" name="Freeform 43"/>
            <p:cNvSpPr>
              <a:spLocks/>
            </p:cNvSpPr>
            <p:nvPr/>
          </p:nvSpPr>
          <p:spPr bwMode="auto">
            <a:xfrm>
              <a:off x="4802" y="2056"/>
              <a:ext cx="585" cy="592"/>
            </a:xfrm>
            <a:custGeom>
              <a:avLst/>
              <a:gdLst>
                <a:gd name="T0" fmla="*/ 1 w 1170"/>
                <a:gd name="T1" fmla="*/ 1 h 1184"/>
                <a:gd name="T2" fmla="*/ 1 w 1170"/>
                <a:gd name="T3" fmla="*/ 1 h 1184"/>
                <a:gd name="T4" fmla="*/ 1 w 1170"/>
                <a:gd name="T5" fmla="*/ 1 h 1184"/>
                <a:gd name="T6" fmla="*/ 1 w 1170"/>
                <a:gd name="T7" fmla="*/ 1 h 1184"/>
                <a:gd name="T8" fmla="*/ 1 w 1170"/>
                <a:gd name="T9" fmla="*/ 1 h 1184"/>
                <a:gd name="T10" fmla="*/ 1 w 1170"/>
                <a:gd name="T11" fmla="*/ 1 h 1184"/>
                <a:gd name="T12" fmla="*/ 1 w 1170"/>
                <a:gd name="T13" fmla="*/ 1 h 1184"/>
                <a:gd name="T14" fmla="*/ 1 w 1170"/>
                <a:gd name="T15" fmla="*/ 1 h 1184"/>
                <a:gd name="T16" fmla="*/ 1 w 1170"/>
                <a:gd name="T17" fmla="*/ 1 h 1184"/>
                <a:gd name="T18" fmla="*/ 1 w 1170"/>
                <a:gd name="T19" fmla="*/ 1 h 1184"/>
                <a:gd name="T20" fmla="*/ 1 w 1170"/>
                <a:gd name="T21" fmla="*/ 1 h 1184"/>
                <a:gd name="T22" fmla="*/ 1 w 1170"/>
                <a:gd name="T23" fmla="*/ 1 h 1184"/>
                <a:gd name="T24" fmla="*/ 1 w 1170"/>
                <a:gd name="T25" fmla="*/ 1 h 1184"/>
                <a:gd name="T26" fmla="*/ 1 w 1170"/>
                <a:gd name="T27" fmla="*/ 1 h 1184"/>
                <a:gd name="T28" fmla="*/ 1 w 1170"/>
                <a:gd name="T29" fmla="*/ 1 h 1184"/>
                <a:gd name="T30" fmla="*/ 1 w 1170"/>
                <a:gd name="T31" fmla="*/ 1 h 1184"/>
                <a:gd name="T32" fmla="*/ 1 w 1170"/>
                <a:gd name="T33" fmla="*/ 1 h 1184"/>
                <a:gd name="T34" fmla="*/ 1 w 1170"/>
                <a:gd name="T35" fmla="*/ 1 h 1184"/>
                <a:gd name="T36" fmla="*/ 1 w 1170"/>
                <a:gd name="T37" fmla="*/ 1 h 1184"/>
                <a:gd name="T38" fmla="*/ 1 w 1170"/>
                <a:gd name="T39" fmla="*/ 1 h 1184"/>
                <a:gd name="T40" fmla="*/ 1 w 1170"/>
                <a:gd name="T41" fmla="*/ 1 h 1184"/>
                <a:gd name="T42" fmla="*/ 1 w 1170"/>
                <a:gd name="T43" fmla="*/ 1 h 1184"/>
                <a:gd name="T44" fmla="*/ 1 w 1170"/>
                <a:gd name="T45" fmla="*/ 1 h 1184"/>
                <a:gd name="T46" fmla="*/ 1 w 1170"/>
                <a:gd name="T47" fmla="*/ 1 h 1184"/>
                <a:gd name="T48" fmla="*/ 1 w 1170"/>
                <a:gd name="T49" fmla="*/ 1 h 1184"/>
                <a:gd name="T50" fmla="*/ 1 w 1170"/>
                <a:gd name="T51" fmla="*/ 1 h 1184"/>
                <a:gd name="T52" fmla="*/ 1 w 1170"/>
                <a:gd name="T53" fmla="*/ 1 h 1184"/>
                <a:gd name="T54" fmla="*/ 1 w 1170"/>
                <a:gd name="T55" fmla="*/ 1 h 1184"/>
                <a:gd name="T56" fmla="*/ 1 w 1170"/>
                <a:gd name="T57" fmla="*/ 1 h 1184"/>
                <a:gd name="T58" fmla="*/ 1 w 1170"/>
                <a:gd name="T59" fmla="*/ 1 h 1184"/>
                <a:gd name="T60" fmla="*/ 1 w 1170"/>
                <a:gd name="T61" fmla="*/ 1 h 1184"/>
                <a:gd name="T62" fmla="*/ 1 w 1170"/>
                <a:gd name="T63" fmla="*/ 1 h 1184"/>
                <a:gd name="T64" fmla="*/ 1 w 1170"/>
                <a:gd name="T65" fmla="*/ 1 h 1184"/>
                <a:gd name="T66" fmla="*/ 1 w 1170"/>
                <a:gd name="T67" fmla="*/ 1 h 1184"/>
                <a:gd name="T68" fmla="*/ 1 w 1170"/>
                <a:gd name="T69" fmla="*/ 1 h 1184"/>
                <a:gd name="T70" fmla="*/ 1 w 1170"/>
                <a:gd name="T71" fmla="*/ 1 h 1184"/>
                <a:gd name="T72" fmla="*/ 1 w 1170"/>
                <a:gd name="T73" fmla="*/ 1 h 1184"/>
                <a:gd name="T74" fmla="*/ 1 w 1170"/>
                <a:gd name="T75" fmla="*/ 1 h 1184"/>
                <a:gd name="T76" fmla="*/ 1 w 1170"/>
                <a:gd name="T77" fmla="*/ 1 h 1184"/>
                <a:gd name="T78" fmla="*/ 1 w 1170"/>
                <a:gd name="T79" fmla="*/ 1 h 1184"/>
                <a:gd name="T80" fmla="*/ 1 w 1170"/>
                <a:gd name="T81" fmla="*/ 1 h 1184"/>
                <a:gd name="T82" fmla="*/ 1 w 1170"/>
                <a:gd name="T83" fmla="*/ 1 h 1184"/>
                <a:gd name="T84" fmla="*/ 1 w 1170"/>
                <a:gd name="T85" fmla="*/ 1 h 1184"/>
                <a:gd name="T86" fmla="*/ 1 w 1170"/>
                <a:gd name="T87" fmla="*/ 1 h 1184"/>
                <a:gd name="T88" fmla="*/ 1 w 1170"/>
                <a:gd name="T89" fmla="*/ 1 h 1184"/>
                <a:gd name="T90" fmla="*/ 1 w 1170"/>
                <a:gd name="T91" fmla="*/ 1 h 1184"/>
                <a:gd name="T92" fmla="*/ 1 w 1170"/>
                <a:gd name="T93" fmla="*/ 1 h 1184"/>
                <a:gd name="T94" fmla="*/ 1 w 1170"/>
                <a:gd name="T95" fmla="*/ 1 h 1184"/>
                <a:gd name="T96" fmla="*/ 1 w 1170"/>
                <a:gd name="T97" fmla="*/ 1 h 1184"/>
                <a:gd name="T98" fmla="*/ 1 w 1170"/>
                <a:gd name="T99" fmla="*/ 1 h 1184"/>
                <a:gd name="T100" fmla="*/ 1 w 1170"/>
                <a:gd name="T101" fmla="*/ 1 h 1184"/>
                <a:gd name="T102" fmla="*/ 1 w 1170"/>
                <a:gd name="T103" fmla="*/ 1 h 1184"/>
                <a:gd name="T104" fmla="*/ 1 w 1170"/>
                <a:gd name="T105" fmla="*/ 1 h 1184"/>
                <a:gd name="T106" fmla="*/ 1 w 1170"/>
                <a:gd name="T107" fmla="*/ 0 h 11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70"/>
                <a:gd name="T163" fmla="*/ 0 h 1184"/>
                <a:gd name="T164" fmla="*/ 1170 w 1170"/>
                <a:gd name="T165" fmla="*/ 1184 h 118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70" h="1184">
                  <a:moveTo>
                    <a:pt x="1170" y="0"/>
                  </a:moveTo>
                  <a:lnTo>
                    <a:pt x="1166" y="13"/>
                  </a:lnTo>
                  <a:lnTo>
                    <a:pt x="1157" y="22"/>
                  </a:lnTo>
                  <a:lnTo>
                    <a:pt x="1145" y="31"/>
                  </a:lnTo>
                  <a:lnTo>
                    <a:pt x="1134" y="41"/>
                  </a:lnTo>
                  <a:lnTo>
                    <a:pt x="1117" y="78"/>
                  </a:lnTo>
                  <a:lnTo>
                    <a:pt x="1107" y="116"/>
                  </a:lnTo>
                  <a:lnTo>
                    <a:pt x="1101" y="155"/>
                  </a:lnTo>
                  <a:lnTo>
                    <a:pt x="1092" y="195"/>
                  </a:lnTo>
                  <a:lnTo>
                    <a:pt x="1059" y="322"/>
                  </a:lnTo>
                  <a:lnTo>
                    <a:pt x="1051" y="347"/>
                  </a:lnTo>
                  <a:lnTo>
                    <a:pt x="1040" y="369"/>
                  </a:lnTo>
                  <a:lnTo>
                    <a:pt x="1030" y="396"/>
                  </a:lnTo>
                  <a:lnTo>
                    <a:pt x="1017" y="420"/>
                  </a:lnTo>
                  <a:lnTo>
                    <a:pt x="1003" y="444"/>
                  </a:lnTo>
                  <a:lnTo>
                    <a:pt x="990" y="467"/>
                  </a:lnTo>
                  <a:lnTo>
                    <a:pt x="976" y="489"/>
                  </a:lnTo>
                  <a:lnTo>
                    <a:pt x="961" y="512"/>
                  </a:lnTo>
                  <a:lnTo>
                    <a:pt x="855" y="630"/>
                  </a:lnTo>
                  <a:lnTo>
                    <a:pt x="836" y="647"/>
                  </a:lnTo>
                  <a:lnTo>
                    <a:pt x="819" y="662"/>
                  </a:lnTo>
                  <a:lnTo>
                    <a:pt x="799" y="679"/>
                  </a:lnTo>
                  <a:lnTo>
                    <a:pt x="780" y="694"/>
                  </a:lnTo>
                  <a:lnTo>
                    <a:pt x="761" y="711"/>
                  </a:lnTo>
                  <a:lnTo>
                    <a:pt x="742" y="726"/>
                  </a:lnTo>
                  <a:lnTo>
                    <a:pt x="721" y="741"/>
                  </a:lnTo>
                  <a:lnTo>
                    <a:pt x="702" y="756"/>
                  </a:lnTo>
                  <a:lnTo>
                    <a:pt x="680" y="771"/>
                  </a:lnTo>
                  <a:lnTo>
                    <a:pt x="657" y="784"/>
                  </a:lnTo>
                  <a:lnTo>
                    <a:pt x="636" y="797"/>
                  </a:lnTo>
                  <a:lnTo>
                    <a:pt x="611" y="810"/>
                  </a:lnTo>
                  <a:lnTo>
                    <a:pt x="588" y="822"/>
                  </a:lnTo>
                  <a:lnTo>
                    <a:pt x="563" y="833"/>
                  </a:lnTo>
                  <a:lnTo>
                    <a:pt x="536" y="842"/>
                  </a:lnTo>
                  <a:lnTo>
                    <a:pt x="509" y="852"/>
                  </a:lnTo>
                  <a:lnTo>
                    <a:pt x="496" y="859"/>
                  </a:lnTo>
                  <a:lnTo>
                    <a:pt x="484" y="870"/>
                  </a:lnTo>
                  <a:lnTo>
                    <a:pt x="473" y="884"/>
                  </a:lnTo>
                  <a:lnTo>
                    <a:pt x="463" y="899"/>
                  </a:lnTo>
                  <a:lnTo>
                    <a:pt x="454" y="914"/>
                  </a:lnTo>
                  <a:lnTo>
                    <a:pt x="448" y="927"/>
                  </a:lnTo>
                  <a:lnTo>
                    <a:pt x="440" y="936"/>
                  </a:lnTo>
                  <a:lnTo>
                    <a:pt x="436" y="940"/>
                  </a:lnTo>
                  <a:lnTo>
                    <a:pt x="419" y="942"/>
                  </a:lnTo>
                  <a:lnTo>
                    <a:pt x="406" y="936"/>
                  </a:lnTo>
                  <a:lnTo>
                    <a:pt x="394" y="925"/>
                  </a:lnTo>
                  <a:lnTo>
                    <a:pt x="384" y="910"/>
                  </a:lnTo>
                  <a:lnTo>
                    <a:pt x="375" y="893"/>
                  </a:lnTo>
                  <a:lnTo>
                    <a:pt x="367" y="876"/>
                  </a:lnTo>
                  <a:lnTo>
                    <a:pt x="358" y="859"/>
                  </a:lnTo>
                  <a:lnTo>
                    <a:pt x="350" y="844"/>
                  </a:lnTo>
                  <a:lnTo>
                    <a:pt x="344" y="829"/>
                  </a:lnTo>
                  <a:lnTo>
                    <a:pt x="335" y="814"/>
                  </a:lnTo>
                  <a:lnTo>
                    <a:pt x="325" y="801"/>
                  </a:lnTo>
                  <a:lnTo>
                    <a:pt x="313" y="788"/>
                  </a:lnTo>
                  <a:lnTo>
                    <a:pt x="298" y="838"/>
                  </a:lnTo>
                  <a:lnTo>
                    <a:pt x="273" y="882"/>
                  </a:lnTo>
                  <a:lnTo>
                    <a:pt x="237" y="919"/>
                  </a:lnTo>
                  <a:lnTo>
                    <a:pt x="196" y="953"/>
                  </a:lnTo>
                  <a:lnTo>
                    <a:pt x="154" y="987"/>
                  </a:lnTo>
                  <a:lnTo>
                    <a:pt x="115" y="1019"/>
                  </a:lnTo>
                  <a:lnTo>
                    <a:pt x="81" y="1052"/>
                  </a:lnTo>
                  <a:lnTo>
                    <a:pt x="58" y="1090"/>
                  </a:lnTo>
                  <a:lnTo>
                    <a:pt x="54" y="1099"/>
                  </a:lnTo>
                  <a:lnTo>
                    <a:pt x="48" y="1113"/>
                  </a:lnTo>
                  <a:lnTo>
                    <a:pt x="42" y="1128"/>
                  </a:lnTo>
                  <a:lnTo>
                    <a:pt x="35" y="1141"/>
                  </a:lnTo>
                  <a:lnTo>
                    <a:pt x="29" y="1156"/>
                  </a:lnTo>
                  <a:lnTo>
                    <a:pt x="19" y="1167"/>
                  </a:lnTo>
                  <a:lnTo>
                    <a:pt x="10" y="1178"/>
                  </a:lnTo>
                  <a:lnTo>
                    <a:pt x="0" y="1184"/>
                  </a:lnTo>
                  <a:lnTo>
                    <a:pt x="4" y="1163"/>
                  </a:lnTo>
                  <a:lnTo>
                    <a:pt x="14" y="1137"/>
                  </a:lnTo>
                  <a:lnTo>
                    <a:pt x="23" y="1113"/>
                  </a:lnTo>
                  <a:lnTo>
                    <a:pt x="29" y="1090"/>
                  </a:lnTo>
                  <a:lnTo>
                    <a:pt x="39" y="1058"/>
                  </a:lnTo>
                  <a:lnTo>
                    <a:pt x="50" y="1026"/>
                  </a:lnTo>
                  <a:lnTo>
                    <a:pt x="66" y="994"/>
                  </a:lnTo>
                  <a:lnTo>
                    <a:pt x="87" y="962"/>
                  </a:lnTo>
                  <a:lnTo>
                    <a:pt x="108" y="934"/>
                  </a:lnTo>
                  <a:lnTo>
                    <a:pt x="135" y="910"/>
                  </a:lnTo>
                  <a:lnTo>
                    <a:pt x="164" y="891"/>
                  </a:lnTo>
                  <a:lnTo>
                    <a:pt x="194" y="876"/>
                  </a:lnTo>
                  <a:lnTo>
                    <a:pt x="194" y="887"/>
                  </a:lnTo>
                  <a:lnTo>
                    <a:pt x="185" y="904"/>
                  </a:lnTo>
                  <a:lnTo>
                    <a:pt x="173" y="923"/>
                  </a:lnTo>
                  <a:lnTo>
                    <a:pt x="160" y="938"/>
                  </a:lnTo>
                  <a:lnTo>
                    <a:pt x="171" y="932"/>
                  </a:lnTo>
                  <a:lnTo>
                    <a:pt x="183" y="927"/>
                  </a:lnTo>
                  <a:lnTo>
                    <a:pt x="194" y="919"/>
                  </a:lnTo>
                  <a:lnTo>
                    <a:pt x="204" y="912"/>
                  </a:lnTo>
                  <a:lnTo>
                    <a:pt x="215" y="902"/>
                  </a:lnTo>
                  <a:lnTo>
                    <a:pt x="227" y="895"/>
                  </a:lnTo>
                  <a:lnTo>
                    <a:pt x="237" y="885"/>
                  </a:lnTo>
                  <a:lnTo>
                    <a:pt x="248" y="876"/>
                  </a:lnTo>
                  <a:lnTo>
                    <a:pt x="267" y="854"/>
                  </a:lnTo>
                  <a:lnTo>
                    <a:pt x="279" y="827"/>
                  </a:lnTo>
                  <a:lnTo>
                    <a:pt x="285" y="801"/>
                  </a:lnTo>
                  <a:lnTo>
                    <a:pt x="285" y="773"/>
                  </a:lnTo>
                  <a:lnTo>
                    <a:pt x="281" y="745"/>
                  </a:lnTo>
                  <a:lnTo>
                    <a:pt x="275" y="717"/>
                  </a:lnTo>
                  <a:lnTo>
                    <a:pt x="265" y="688"/>
                  </a:lnTo>
                  <a:lnTo>
                    <a:pt x="256" y="664"/>
                  </a:lnTo>
                  <a:lnTo>
                    <a:pt x="240" y="641"/>
                  </a:lnTo>
                  <a:lnTo>
                    <a:pt x="219" y="615"/>
                  </a:lnTo>
                  <a:lnTo>
                    <a:pt x="196" y="589"/>
                  </a:lnTo>
                  <a:lnTo>
                    <a:pt x="173" y="564"/>
                  </a:lnTo>
                  <a:lnTo>
                    <a:pt x="150" y="542"/>
                  </a:lnTo>
                  <a:lnTo>
                    <a:pt x="131" y="521"/>
                  </a:lnTo>
                  <a:lnTo>
                    <a:pt x="117" y="508"/>
                  </a:lnTo>
                  <a:lnTo>
                    <a:pt x="114" y="503"/>
                  </a:lnTo>
                  <a:lnTo>
                    <a:pt x="123" y="501"/>
                  </a:lnTo>
                  <a:lnTo>
                    <a:pt x="135" y="504"/>
                  </a:lnTo>
                  <a:lnTo>
                    <a:pt x="144" y="510"/>
                  </a:lnTo>
                  <a:lnTo>
                    <a:pt x="154" y="514"/>
                  </a:lnTo>
                  <a:lnTo>
                    <a:pt x="187" y="536"/>
                  </a:lnTo>
                  <a:lnTo>
                    <a:pt x="215" y="561"/>
                  </a:lnTo>
                  <a:lnTo>
                    <a:pt x="240" y="589"/>
                  </a:lnTo>
                  <a:lnTo>
                    <a:pt x="262" y="619"/>
                  </a:lnTo>
                  <a:lnTo>
                    <a:pt x="279" y="651"/>
                  </a:lnTo>
                  <a:lnTo>
                    <a:pt x="292" y="685"/>
                  </a:lnTo>
                  <a:lnTo>
                    <a:pt x="306" y="720"/>
                  </a:lnTo>
                  <a:lnTo>
                    <a:pt x="315" y="756"/>
                  </a:lnTo>
                  <a:lnTo>
                    <a:pt x="333" y="773"/>
                  </a:lnTo>
                  <a:lnTo>
                    <a:pt x="346" y="792"/>
                  </a:lnTo>
                  <a:lnTo>
                    <a:pt x="358" y="812"/>
                  </a:lnTo>
                  <a:lnTo>
                    <a:pt x="367" y="833"/>
                  </a:lnTo>
                  <a:lnTo>
                    <a:pt x="379" y="854"/>
                  </a:lnTo>
                  <a:lnTo>
                    <a:pt x="390" y="872"/>
                  </a:lnTo>
                  <a:lnTo>
                    <a:pt x="406" y="889"/>
                  </a:lnTo>
                  <a:lnTo>
                    <a:pt x="425" y="904"/>
                  </a:lnTo>
                  <a:lnTo>
                    <a:pt x="438" y="876"/>
                  </a:lnTo>
                  <a:lnTo>
                    <a:pt x="457" y="852"/>
                  </a:lnTo>
                  <a:lnTo>
                    <a:pt x="481" y="835"/>
                  </a:lnTo>
                  <a:lnTo>
                    <a:pt x="507" y="818"/>
                  </a:lnTo>
                  <a:lnTo>
                    <a:pt x="534" y="807"/>
                  </a:lnTo>
                  <a:lnTo>
                    <a:pt x="563" y="793"/>
                  </a:lnTo>
                  <a:lnTo>
                    <a:pt x="592" y="782"/>
                  </a:lnTo>
                  <a:lnTo>
                    <a:pt x="619" y="771"/>
                  </a:lnTo>
                  <a:lnTo>
                    <a:pt x="642" y="752"/>
                  </a:lnTo>
                  <a:lnTo>
                    <a:pt x="669" y="730"/>
                  </a:lnTo>
                  <a:lnTo>
                    <a:pt x="702" y="700"/>
                  </a:lnTo>
                  <a:lnTo>
                    <a:pt x="738" y="670"/>
                  </a:lnTo>
                  <a:lnTo>
                    <a:pt x="773" y="636"/>
                  </a:lnTo>
                  <a:lnTo>
                    <a:pt x="809" y="602"/>
                  </a:lnTo>
                  <a:lnTo>
                    <a:pt x="840" y="570"/>
                  </a:lnTo>
                  <a:lnTo>
                    <a:pt x="869" y="540"/>
                  </a:lnTo>
                  <a:lnTo>
                    <a:pt x="894" y="506"/>
                  </a:lnTo>
                  <a:lnTo>
                    <a:pt x="921" y="465"/>
                  </a:lnTo>
                  <a:lnTo>
                    <a:pt x="944" y="420"/>
                  </a:lnTo>
                  <a:lnTo>
                    <a:pt x="967" y="375"/>
                  </a:lnTo>
                  <a:lnTo>
                    <a:pt x="986" y="334"/>
                  </a:lnTo>
                  <a:lnTo>
                    <a:pt x="1001" y="300"/>
                  </a:lnTo>
                  <a:lnTo>
                    <a:pt x="1011" y="277"/>
                  </a:lnTo>
                  <a:lnTo>
                    <a:pt x="1015" y="268"/>
                  </a:lnTo>
                  <a:lnTo>
                    <a:pt x="1038" y="182"/>
                  </a:lnTo>
                  <a:lnTo>
                    <a:pt x="1063" y="116"/>
                  </a:lnTo>
                  <a:lnTo>
                    <a:pt x="1088" y="69"/>
                  </a:lnTo>
                  <a:lnTo>
                    <a:pt x="1113" y="37"/>
                  </a:lnTo>
                  <a:lnTo>
                    <a:pt x="1136" y="16"/>
                  </a:lnTo>
                  <a:lnTo>
                    <a:pt x="1153" y="5"/>
                  </a:lnTo>
                  <a:lnTo>
                    <a:pt x="1166" y="0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69" name="Freeform 44"/>
            <p:cNvSpPr>
              <a:spLocks/>
            </p:cNvSpPr>
            <p:nvPr/>
          </p:nvSpPr>
          <p:spPr bwMode="auto">
            <a:xfrm>
              <a:off x="4951" y="2094"/>
              <a:ext cx="226" cy="234"/>
            </a:xfrm>
            <a:custGeom>
              <a:avLst/>
              <a:gdLst>
                <a:gd name="T0" fmla="*/ 1 w 452"/>
                <a:gd name="T1" fmla="*/ 0 h 469"/>
                <a:gd name="T2" fmla="*/ 1 w 452"/>
                <a:gd name="T3" fmla="*/ 0 h 469"/>
                <a:gd name="T4" fmla="*/ 1 w 452"/>
                <a:gd name="T5" fmla="*/ 0 h 469"/>
                <a:gd name="T6" fmla="*/ 1 w 452"/>
                <a:gd name="T7" fmla="*/ 0 h 469"/>
                <a:gd name="T8" fmla="*/ 1 w 452"/>
                <a:gd name="T9" fmla="*/ 0 h 469"/>
                <a:gd name="T10" fmla="*/ 1 w 452"/>
                <a:gd name="T11" fmla="*/ 0 h 469"/>
                <a:gd name="T12" fmla="*/ 1 w 452"/>
                <a:gd name="T13" fmla="*/ 0 h 469"/>
                <a:gd name="T14" fmla="*/ 1 w 452"/>
                <a:gd name="T15" fmla="*/ 0 h 469"/>
                <a:gd name="T16" fmla="*/ 1 w 452"/>
                <a:gd name="T17" fmla="*/ 0 h 469"/>
                <a:gd name="T18" fmla="*/ 1 w 452"/>
                <a:gd name="T19" fmla="*/ 0 h 469"/>
                <a:gd name="T20" fmla="*/ 1 w 452"/>
                <a:gd name="T21" fmla="*/ 0 h 469"/>
                <a:gd name="T22" fmla="*/ 1 w 452"/>
                <a:gd name="T23" fmla="*/ 0 h 469"/>
                <a:gd name="T24" fmla="*/ 1 w 452"/>
                <a:gd name="T25" fmla="*/ 0 h 469"/>
                <a:gd name="T26" fmla="*/ 1 w 452"/>
                <a:gd name="T27" fmla="*/ 0 h 469"/>
                <a:gd name="T28" fmla="*/ 1 w 452"/>
                <a:gd name="T29" fmla="*/ 0 h 469"/>
                <a:gd name="T30" fmla="*/ 1 w 452"/>
                <a:gd name="T31" fmla="*/ 0 h 469"/>
                <a:gd name="T32" fmla="*/ 1 w 452"/>
                <a:gd name="T33" fmla="*/ 0 h 469"/>
                <a:gd name="T34" fmla="*/ 1 w 452"/>
                <a:gd name="T35" fmla="*/ 0 h 469"/>
                <a:gd name="T36" fmla="*/ 1 w 452"/>
                <a:gd name="T37" fmla="*/ 0 h 469"/>
                <a:gd name="T38" fmla="*/ 1 w 452"/>
                <a:gd name="T39" fmla="*/ 0 h 469"/>
                <a:gd name="T40" fmla="*/ 1 w 452"/>
                <a:gd name="T41" fmla="*/ 0 h 469"/>
                <a:gd name="T42" fmla="*/ 1 w 452"/>
                <a:gd name="T43" fmla="*/ 0 h 469"/>
                <a:gd name="T44" fmla="*/ 1 w 452"/>
                <a:gd name="T45" fmla="*/ 0 h 469"/>
                <a:gd name="T46" fmla="*/ 1 w 452"/>
                <a:gd name="T47" fmla="*/ 0 h 469"/>
                <a:gd name="T48" fmla="*/ 1 w 452"/>
                <a:gd name="T49" fmla="*/ 0 h 469"/>
                <a:gd name="T50" fmla="*/ 1 w 452"/>
                <a:gd name="T51" fmla="*/ 0 h 469"/>
                <a:gd name="T52" fmla="*/ 1 w 452"/>
                <a:gd name="T53" fmla="*/ 0 h 469"/>
                <a:gd name="T54" fmla="*/ 1 w 452"/>
                <a:gd name="T55" fmla="*/ 0 h 469"/>
                <a:gd name="T56" fmla="*/ 1 w 452"/>
                <a:gd name="T57" fmla="*/ 0 h 469"/>
                <a:gd name="T58" fmla="*/ 1 w 452"/>
                <a:gd name="T59" fmla="*/ 0 h 469"/>
                <a:gd name="T60" fmla="*/ 1 w 452"/>
                <a:gd name="T61" fmla="*/ 0 h 469"/>
                <a:gd name="T62" fmla="*/ 1 w 452"/>
                <a:gd name="T63" fmla="*/ 0 h 469"/>
                <a:gd name="T64" fmla="*/ 1 w 452"/>
                <a:gd name="T65" fmla="*/ 0 h 469"/>
                <a:gd name="T66" fmla="*/ 1 w 452"/>
                <a:gd name="T67" fmla="*/ 0 h 469"/>
                <a:gd name="T68" fmla="*/ 1 w 452"/>
                <a:gd name="T69" fmla="*/ 0 h 469"/>
                <a:gd name="T70" fmla="*/ 1 w 452"/>
                <a:gd name="T71" fmla="*/ 0 h 469"/>
                <a:gd name="T72" fmla="*/ 1 w 452"/>
                <a:gd name="T73" fmla="*/ 0 h 469"/>
                <a:gd name="T74" fmla="*/ 1 w 452"/>
                <a:gd name="T75" fmla="*/ 0 h 469"/>
                <a:gd name="T76" fmla="*/ 1 w 452"/>
                <a:gd name="T77" fmla="*/ 0 h 469"/>
                <a:gd name="T78" fmla="*/ 1 w 452"/>
                <a:gd name="T79" fmla="*/ 0 h 469"/>
                <a:gd name="T80" fmla="*/ 1 w 452"/>
                <a:gd name="T81" fmla="*/ 0 h 469"/>
                <a:gd name="T82" fmla="*/ 0 w 452"/>
                <a:gd name="T83" fmla="*/ 0 h 469"/>
                <a:gd name="T84" fmla="*/ 1 w 452"/>
                <a:gd name="T85" fmla="*/ 0 h 469"/>
                <a:gd name="T86" fmla="*/ 1 w 452"/>
                <a:gd name="T87" fmla="*/ 0 h 469"/>
                <a:gd name="T88" fmla="*/ 1 w 452"/>
                <a:gd name="T89" fmla="*/ 0 h 469"/>
                <a:gd name="T90" fmla="*/ 1 w 452"/>
                <a:gd name="T91" fmla="*/ 0 h 469"/>
                <a:gd name="T92" fmla="*/ 1 w 452"/>
                <a:gd name="T93" fmla="*/ 0 h 469"/>
                <a:gd name="T94" fmla="*/ 1 w 452"/>
                <a:gd name="T95" fmla="*/ 0 h 469"/>
                <a:gd name="T96" fmla="*/ 1 w 452"/>
                <a:gd name="T97" fmla="*/ 0 h 469"/>
                <a:gd name="T98" fmla="*/ 1 w 452"/>
                <a:gd name="T99" fmla="*/ 0 h 469"/>
                <a:gd name="T100" fmla="*/ 1 w 452"/>
                <a:gd name="T101" fmla="*/ 0 h 469"/>
                <a:gd name="T102" fmla="*/ 1 w 452"/>
                <a:gd name="T103" fmla="*/ 0 h 469"/>
                <a:gd name="T104" fmla="*/ 1 w 452"/>
                <a:gd name="T105" fmla="*/ 0 h 469"/>
                <a:gd name="T106" fmla="*/ 1 w 452"/>
                <a:gd name="T107" fmla="*/ 0 h 469"/>
                <a:gd name="T108" fmla="*/ 1 w 452"/>
                <a:gd name="T109" fmla="*/ 0 h 469"/>
                <a:gd name="T110" fmla="*/ 1 w 452"/>
                <a:gd name="T111" fmla="*/ 0 h 469"/>
                <a:gd name="T112" fmla="*/ 1 w 452"/>
                <a:gd name="T113" fmla="*/ 0 h 469"/>
                <a:gd name="T114" fmla="*/ 1 w 452"/>
                <a:gd name="T115" fmla="*/ 0 h 469"/>
                <a:gd name="T116" fmla="*/ 1 w 452"/>
                <a:gd name="T117" fmla="*/ 0 h 469"/>
                <a:gd name="T118" fmla="*/ 1 w 452"/>
                <a:gd name="T119" fmla="*/ 0 h 4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2"/>
                <a:gd name="T181" fmla="*/ 0 h 469"/>
                <a:gd name="T182" fmla="*/ 452 w 452"/>
                <a:gd name="T183" fmla="*/ 469 h 4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2" h="469">
                  <a:moveTo>
                    <a:pt x="344" y="0"/>
                  </a:moveTo>
                  <a:lnTo>
                    <a:pt x="329" y="26"/>
                  </a:lnTo>
                  <a:lnTo>
                    <a:pt x="313" y="50"/>
                  </a:lnTo>
                  <a:lnTo>
                    <a:pt x="306" y="78"/>
                  </a:lnTo>
                  <a:lnTo>
                    <a:pt x="311" y="107"/>
                  </a:lnTo>
                  <a:lnTo>
                    <a:pt x="321" y="124"/>
                  </a:lnTo>
                  <a:lnTo>
                    <a:pt x="334" y="133"/>
                  </a:lnTo>
                  <a:lnTo>
                    <a:pt x="352" y="139"/>
                  </a:lnTo>
                  <a:lnTo>
                    <a:pt x="371" y="140"/>
                  </a:lnTo>
                  <a:lnTo>
                    <a:pt x="390" y="142"/>
                  </a:lnTo>
                  <a:lnTo>
                    <a:pt x="409" y="146"/>
                  </a:lnTo>
                  <a:lnTo>
                    <a:pt x="423" y="155"/>
                  </a:lnTo>
                  <a:lnTo>
                    <a:pt x="434" y="174"/>
                  </a:lnTo>
                  <a:lnTo>
                    <a:pt x="446" y="193"/>
                  </a:lnTo>
                  <a:lnTo>
                    <a:pt x="452" y="217"/>
                  </a:lnTo>
                  <a:lnTo>
                    <a:pt x="452" y="240"/>
                  </a:lnTo>
                  <a:lnTo>
                    <a:pt x="444" y="262"/>
                  </a:lnTo>
                  <a:lnTo>
                    <a:pt x="438" y="268"/>
                  </a:lnTo>
                  <a:lnTo>
                    <a:pt x="432" y="274"/>
                  </a:lnTo>
                  <a:lnTo>
                    <a:pt x="425" y="277"/>
                  </a:lnTo>
                  <a:lnTo>
                    <a:pt x="417" y="281"/>
                  </a:lnTo>
                  <a:lnTo>
                    <a:pt x="409" y="283"/>
                  </a:lnTo>
                  <a:lnTo>
                    <a:pt x="402" y="285"/>
                  </a:lnTo>
                  <a:lnTo>
                    <a:pt x="394" y="285"/>
                  </a:lnTo>
                  <a:lnTo>
                    <a:pt x="386" y="285"/>
                  </a:lnTo>
                  <a:lnTo>
                    <a:pt x="386" y="274"/>
                  </a:lnTo>
                  <a:lnTo>
                    <a:pt x="394" y="266"/>
                  </a:lnTo>
                  <a:lnTo>
                    <a:pt x="404" y="262"/>
                  </a:lnTo>
                  <a:lnTo>
                    <a:pt x="411" y="255"/>
                  </a:lnTo>
                  <a:lnTo>
                    <a:pt x="415" y="238"/>
                  </a:lnTo>
                  <a:lnTo>
                    <a:pt x="421" y="223"/>
                  </a:lnTo>
                  <a:lnTo>
                    <a:pt x="421" y="206"/>
                  </a:lnTo>
                  <a:lnTo>
                    <a:pt x="419" y="189"/>
                  </a:lnTo>
                  <a:lnTo>
                    <a:pt x="407" y="182"/>
                  </a:lnTo>
                  <a:lnTo>
                    <a:pt x="394" y="178"/>
                  </a:lnTo>
                  <a:lnTo>
                    <a:pt x="380" y="176"/>
                  </a:lnTo>
                  <a:lnTo>
                    <a:pt x="365" y="174"/>
                  </a:lnTo>
                  <a:lnTo>
                    <a:pt x="352" y="174"/>
                  </a:lnTo>
                  <a:lnTo>
                    <a:pt x="336" y="172"/>
                  </a:lnTo>
                  <a:lnTo>
                    <a:pt x="323" y="170"/>
                  </a:lnTo>
                  <a:lnTo>
                    <a:pt x="309" y="165"/>
                  </a:lnTo>
                  <a:lnTo>
                    <a:pt x="296" y="150"/>
                  </a:lnTo>
                  <a:lnTo>
                    <a:pt x="282" y="124"/>
                  </a:lnTo>
                  <a:lnTo>
                    <a:pt x="271" y="101"/>
                  </a:lnTo>
                  <a:lnTo>
                    <a:pt x="267" y="90"/>
                  </a:lnTo>
                  <a:lnTo>
                    <a:pt x="261" y="90"/>
                  </a:lnTo>
                  <a:lnTo>
                    <a:pt x="257" y="93"/>
                  </a:lnTo>
                  <a:lnTo>
                    <a:pt x="256" y="101"/>
                  </a:lnTo>
                  <a:lnTo>
                    <a:pt x="252" y="107"/>
                  </a:lnTo>
                  <a:lnTo>
                    <a:pt x="261" y="137"/>
                  </a:lnTo>
                  <a:lnTo>
                    <a:pt x="277" y="165"/>
                  </a:lnTo>
                  <a:lnTo>
                    <a:pt x="290" y="193"/>
                  </a:lnTo>
                  <a:lnTo>
                    <a:pt x="296" y="227"/>
                  </a:lnTo>
                  <a:lnTo>
                    <a:pt x="296" y="249"/>
                  </a:lnTo>
                  <a:lnTo>
                    <a:pt x="292" y="274"/>
                  </a:lnTo>
                  <a:lnTo>
                    <a:pt x="284" y="294"/>
                  </a:lnTo>
                  <a:lnTo>
                    <a:pt x="273" y="317"/>
                  </a:lnTo>
                  <a:lnTo>
                    <a:pt x="259" y="336"/>
                  </a:lnTo>
                  <a:lnTo>
                    <a:pt x="244" y="352"/>
                  </a:lnTo>
                  <a:lnTo>
                    <a:pt x="225" y="369"/>
                  </a:lnTo>
                  <a:lnTo>
                    <a:pt x="206" y="381"/>
                  </a:lnTo>
                  <a:lnTo>
                    <a:pt x="186" y="388"/>
                  </a:lnTo>
                  <a:lnTo>
                    <a:pt x="165" y="392"/>
                  </a:lnTo>
                  <a:lnTo>
                    <a:pt x="146" y="394"/>
                  </a:lnTo>
                  <a:lnTo>
                    <a:pt x="127" y="392"/>
                  </a:lnTo>
                  <a:lnTo>
                    <a:pt x="106" y="392"/>
                  </a:lnTo>
                  <a:lnTo>
                    <a:pt x="86" y="390"/>
                  </a:lnTo>
                  <a:lnTo>
                    <a:pt x="65" y="392"/>
                  </a:lnTo>
                  <a:lnTo>
                    <a:pt x="46" y="394"/>
                  </a:lnTo>
                  <a:lnTo>
                    <a:pt x="37" y="405"/>
                  </a:lnTo>
                  <a:lnTo>
                    <a:pt x="31" y="418"/>
                  </a:lnTo>
                  <a:lnTo>
                    <a:pt x="31" y="431"/>
                  </a:lnTo>
                  <a:lnTo>
                    <a:pt x="33" y="446"/>
                  </a:lnTo>
                  <a:lnTo>
                    <a:pt x="42" y="452"/>
                  </a:lnTo>
                  <a:lnTo>
                    <a:pt x="52" y="458"/>
                  </a:lnTo>
                  <a:lnTo>
                    <a:pt x="58" y="463"/>
                  </a:lnTo>
                  <a:lnTo>
                    <a:pt x="56" y="467"/>
                  </a:lnTo>
                  <a:lnTo>
                    <a:pt x="44" y="469"/>
                  </a:lnTo>
                  <a:lnTo>
                    <a:pt x="33" y="469"/>
                  </a:lnTo>
                  <a:lnTo>
                    <a:pt x="21" y="465"/>
                  </a:lnTo>
                  <a:lnTo>
                    <a:pt x="12" y="461"/>
                  </a:lnTo>
                  <a:lnTo>
                    <a:pt x="4" y="452"/>
                  </a:lnTo>
                  <a:lnTo>
                    <a:pt x="0" y="439"/>
                  </a:lnTo>
                  <a:lnTo>
                    <a:pt x="0" y="426"/>
                  </a:lnTo>
                  <a:lnTo>
                    <a:pt x="0" y="414"/>
                  </a:lnTo>
                  <a:lnTo>
                    <a:pt x="6" y="403"/>
                  </a:lnTo>
                  <a:lnTo>
                    <a:pt x="12" y="392"/>
                  </a:lnTo>
                  <a:lnTo>
                    <a:pt x="21" y="383"/>
                  </a:lnTo>
                  <a:lnTo>
                    <a:pt x="31" y="373"/>
                  </a:lnTo>
                  <a:lnTo>
                    <a:pt x="42" y="367"/>
                  </a:lnTo>
                  <a:lnTo>
                    <a:pt x="56" y="362"/>
                  </a:lnTo>
                  <a:lnTo>
                    <a:pt x="69" y="358"/>
                  </a:lnTo>
                  <a:lnTo>
                    <a:pt x="83" y="356"/>
                  </a:lnTo>
                  <a:lnTo>
                    <a:pt x="98" y="356"/>
                  </a:lnTo>
                  <a:lnTo>
                    <a:pt x="115" y="356"/>
                  </a:lnTo>
                  <a:lnTo>
                    <a:pt x="133" y="356"/>
                  </a:lnTo>
                  <a:lnTo>
                    <a:pt x="150" y="356"/>
                  </a:lnTo>
                  <a:lnTo>
                    <a:pt x="165" y="354"/>
                  </a:lnTo>
                  <a:lnTo>
                    <a:pt x="181" y="349"/>
                  </a:lnTo>
                  <a:lnTo>
                    <a:pt x="196" y="341"/>
                  </a:lnTo>
                  <a:lnTo>
                    <a:pt x="209" y="332"/>
                  </a:lnTo>
                  <a:lnTo>
                    <a:pt x="240" y="289"/>
                  </a:lnTo>
                  <a:lnTo>
                    <a:pt x="254" y="242"/>
                  </a:lnTo>
                  <a:lnTo>
                    <a:pt x="252" y="191"/>
                  </a:lnTo>
                  <a:lnTo>
                    <a:pt x="238" y="140"/>
                  </a:lnTo>
                  <a:lnTo>
                    <a:pt x="233" y="131"/>
                  </a:lnTo>
                  <a:lnTo>
                    <a:pt x="229" y="118"/>
                  </a:lnTo>
                  <a:lnTo>
                    <a:pt x="227" y="105"/>
                  </a:lnTo>
                  <a:lnTo>
                    <a:pt x="227" y="92"/>
                  </a:lnTo>
                  <a:lnTo>
                    <a:pt x="231" y="78"/>
                  </a:lnTo>
                  <a:lnTo>
                    <a:pt x="238" y="67"/>
                  </a:lnTo>
                  <a:lnTo>
                    <a:pt x="250" y="60"/>
                  </a:lnTo>
                  <a:lnTo>
                    <a:pt x="261" y="52"/>
                  </a:lnTo>
                  <a:lnTo>
                    <a:pt x="277" y="48"/>
                  </a:lnTo>
                  <a:lnTo>
                    <a:pt x="290" y="43"/>
                  </a:lnTo>
                  <a:lnTo>
                    <a:pt x="304" y="33"/>
                  </a:lnTo>
                  <a:lnTo>
                    <a:pt x="317" y="24"/>
                  </a:lnTo>
                  <a:lnTo>
                    <a:pt x="329" y="15"/>
                  </a:lnTo>
                  <a:lnTo>
                    <a:pt x="336" y="7"/>
                  </a:lnTo>
                  <a:lnTo>
                    <a:pt x="342" y="2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0" name="Freeform 45"/>
            <p:cNvSpPr>
              <a:spLocks/>
            </p:cNvSpPr>
            <p:nvPr/>
          </p:nvSpPr>
          <p:spPr bwMode="auto">
            <a:xfrm>
              <a:off x="4410" y="2280"/>
              <a:ext cx="137" cy="36"/>
            </a:xfrm>
            <a:custGeom>
              <a:avLst/>
              <a:gdLst>
                <a:gd name="T0" fmla="*/ 1 w 273"/>
                <a:gd name="T1" fmla="*/ 0 h 73"/>
                <a:gd name="T2" fmla="*/ 1 w 273"/>
                <a:gd name="T3" fmla="*/ 0 h 73"/>
                <a:gd name="T4" fmla="*/ 1 w 273"/>
                <a:gd name="T5" fmla="*/ 0 h 73"/>
                <a:gd name="T6" fmla="*/ 1 w 273"/>
                <a:gd name="T7" fmla="*/ 0 h 73"/>
                <a:gd name="T8" fmla="*/ 1 w 273"/>
                <a:gd name="T9" fmla="*/ 0 h 73"/>
                <a:gd name="T10" fmla="*/ 1 w 273"/>
                <a:gd name="T11" fmla="*/ 0 h 73"/>
                <a:gd name="T12" fmla="*/ 1 w 273"/>
                <a:gd name="T13" fmla="*/ 0 h 73"/>
                <a:gd name="T14" fmla="*/ 1 w 273"/>
                <a:gd name="T15" fmla="*/ 0 h 73"/>
                <a:gd name="T16" fmla="*/ 1 w 273"/>
                <a:gd name="T17" fmla="*/ 0 h 73"/>
                <a:gd name="T18" fmla="*/ 1 w 273"/>
                <a:gd name="T19" fmla="*/ 0 h 73"/>
                <a:gd name="T20" fmla="*/ 1 w 273"/>
                <a:gd name="T21" fmla="*/ 0 h 73"/>
                <a:gd name="T22" fmla="*/ 1 w 273"/>
                <a:gd name="T23" fmla="*/ 0 h 73"/>
                <a:gd name="T24" fmla="*/ 1 w 273"/>
                <a:gd name="T25" fmla="*/ 0 h 73"/>
                <a:gd name="T26" fmla="*/ 1 w 273"/>
                <a:gd name="T27" fmla="*/ 0 h 73"/>
                <a:gd name="T28" fmla="*/ 1 w 273"/>
                <a:gd name="T29" fmla="*/ 0 h 73"/>
                <a:gd name="T30" fmla="*/ 1 w 273"/>
                <a:gd name="T31" fmla="*/ 0 h 73"/>
                <a:gd name="T32" fmla="*/ 1 w 273"/>
                <a:gd name="T33" fmla="*/ 0 h 73"/>
                <a:gd name="T34" fmla="*/ 1 w 273"/>
                <a:gd name="T35" fmla="*/ 0 h 73"/>
                <a:gd name="T36" fmla="*/ 1 w 273"/>
                <a:gd name="T37" fmla="*/ 0 h 73"/>
                <a:gd name="T38" fmla="*/ 1 w 273"/>
                <a:gd name="T39" fmla="*/ 0 h 73"/>
                <a:gd name="T40" fmla="*/ 1 w 273"/>
                <a:gd name="T41" fmla="*/ 0 h 73"/>
                <a:gd name="T42" fmla="*/ 1 w 273"/>
                <a:gd name="T43" fmla="*/ 0 h 73"/>
                <a:gd name="T44" fmla="*/ 0 w 273"/>
                <a:gd name="T45" fmla="*/ 0 h 73"/>
                <a:gd name="T46" fmla="*/ 0 w 273"/>
                <a:gd name="T47" fmla="*/ 0 h 73"/>
                <a:gd name="T48" fmla="*/ 1 w 273"/>
                <a:gd name="T49" fmla="*/ 0 h 73"/>
                <a:gd name="T50" fmla="*/ 1 w 273"/>
                <a:gd name="T51" fmla="*/ 0 h 73"/>
                <a:gd name="T52" fmla="*/ 1 w 273"/>
                <a:gd name="T53" fmla="*/ 0 h 73"/>
                <a:gd name="T54" fmla="*/ 1 w 273"/>
                <a:gd name="T55" fmla="*/ 0 h 73"/>
                <a:gd name="T56" fmla="*/ 1 w 273"/>
                <a:gd name="T57" fmla="*/ 0 h 73"/>
                <a:gd name="T58" fmla="*/ 1 w 273"/>
                <a:gd name="T59" fmla="*/ 0 h 73"/>
                <a:gd name="T60" fmla="*/ 1 w 273"/>
                <a:gd name="T61" fmla="*/ 0 h 73"/>
                <a:gd name="T62" fmla="*/ 1 w 273"/>
                <a:gd name="T63" fmla="*/ 0 h 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3"/>
                <a:gd name="T97" fmla="*/ 0 h 73"/>
                <a:gd name="T98" fmla="*/ 273 w 273"/>
                <a:gd name="T99" fmla="*/ 73 h 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3" h="73">
                  <a:moveTo>
                    <a:pt x="89" y="40"/>
                  </a:moveTo>
                  <a:lnTo>
                    <a:pt x="127" y="43"/>
                  </a:lnTo>
                  <a:lnTo>
                    <a:pt x="260" y="36"/>
                  </a:lnTo>
                  <a:lnTo>
                    <a:pt x="267" y="38"/>
                  </a:lnTo>
                  <a:lnTo>
                    <a:pt x="271" y="43"/>
                  </a:lnTo>
                  <a:lnTo>
                    <a:pt x="273" y="51"/>
                  </a:lnTo>
                  <a:lnTo>
                    <a:pt x="271" y="58"/>
                  </a:lnTo>
                  <a:lnTo>
                    <a:pt x="252" y="58"/>
                  </a:lnTo>
                  <a:lnTo>
                    <a:pt x="233" y="60"/>
                  </a:lnTo>
                  <a:lnTo>
                    <a:pt x="214" y="62"/>
                  </a:lnTo>
                  <a:lnTo>
                    <a:pt x="194" y="64"/>
                  </a:lnTo>
                  <a:lnTo>
                    <a:pt x="175" y="66"/>
                  </a:lnTo>
                  <a:lnTo>
                    <a:pt x="158" y="70"/>
                  </a:lnTo>
                  <a:lnTo>
                    <a:pt x="137" y="72"/>
                  </a:lnTo>
                  <a:lnTo>
                    <a:pt x="117" y="73"/>
                  </a:lnTo>
                  <a:lnTo>
                    <a:pt x="102" y="68"/>
                  </a:lnTo>
                  <a:lnTo>
                    <a:pt x="87" y="62"/>
                  </a:lnTo>
                  <a:lnTo>
                    <a:pt x="73" y="55"/>
                  </a:lnTo>
                  <a:lnTo>
                    <a:pt x="58" y="47"/>
                  </a:lnTo>
                  <a:lnTo>
                    <a:pt x="44" y="38"/>
                  </a:lnTo>
                  <a:lnTo>
                    <a:pt x="29" y="28"/>
                  </a:lnTo>
                  <a:lnTo>
                    <a:pt x="16" y="19"/>
                  </a:lnTo>
                  <a:lnTo>
                    <a:pt x="0" y="1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23" y="2"/>
                  </a:lnTo>
                  <a:lnTo>
                    <a:pt x="35" y="8"/>
                  </a:lnTo>
                  <a:lnTo>
                    <a:pt x="44" y="13"/>
                  </a:lnTo>
                  <a:lnTo>
                    <a:pt x="56" y="21"/>
                  </a:lnTo>
                  <a:lnTo>
                    <a:pt x="66" y="27"/>
                  </a:lnTo>
                  <a:lnTo>
                    <a:pt x="77" y="34"/>
                  </a:lnTo>
                  <a:lnTo>
                    <a:pt x="89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1" name="Freeform 46"/>
            <p:cNvSpPr>
              <a:spLocks/>
            </p:cNvSpPr>
            <p:nvPr/>
          </p:nvSpPr>
          <p:spPr bwMode="auto">
            <a:xfrm>
              <a:off x="4401" y="2315"/>
              <a:ext cx="138" cy="31"/>
            </a:xfrm>
            <a:custGeom>
              <a:avLst/>
              <a:gdLst>
                <a:gd name="T0" fmla="*/ 0 w 277"/>
                <a:gd name="T1" fmla="*/ 1 h 61"/>
                <a:gd name="T2" fmla="*/ 0 w 277"/>
                <a:gd name="T3" fmla="*/ 1 h 61"/>
                <a:gd name="T4" fmla="*/ 0 w 277"/>
                <a:gd name="T5" fmla="*/ 1 h 61"/>
                <a:gd name="T6" fmla="*/ 0 w 277"/>
                <a:gd name="T7" fmla="*/ 1 h 61"/>
                <a:gd name="T8" fmla="*/ 0 w 277"/>
                <a:gd name="T9" fmla="*/ 1 h 61"/>
                <a:gd name="T10" fmla="*/ 0 w 277"/>
                <a:gd name="T11" fmla="*/ 1 h 61"/>
                <a:gd name="T12" fmla="*/ 0 w 277"/>
                <a:gd name="T13" fmla="*/ 1 h 61"/>
                <a:gd name="T14" fmla="*/ 0 w 277"/>
                <a:gd name="T15" fmla="*/ 1 h 61"/>
                <a:gd name="T16" fmla="*/ 0 w 277"/>
                <a:gd name="T17" fmla="*/ 1 h 61"/>
                <a:gd name="T18" fmla="*/ 0 w 277"/>
                <a:gd name="T19" fmla="*/ 1 h 61"/>
                <a:gd name="T20" fmla="*/ 0 w 277"/>
                <a:gd name="T21" fmla="*/ 1 h 61"/>
                <a:gd name="T22" fmla="*/ 0 w 277"/>
                <a:gd name="T23" fmla="*/ 1 h 61"/>
                <a:gd name="T24" fmla="*/ 0 w 277"/>
                <a:gd name="T25" fmla="*/ 1 h 61"/>
                <a:gd name="T26" fmla="*/ 0 w 277"/>
                <a:gd name="T27" fmla="*/ 1 h 61"/>
                <a:gd name="T28" fmla="*/ 0 w 277"/>
                <a:gd name="T29" fmla="*/ 1 h 61"/>
                <a:gd name="T30" fmla="*/ 0 w 277"/>
                <a:gd name="T31" fmla="*/ 0 h 61"/>
                <a:gd name="T32" fmla="*/ 0 w 277"/>
                <a:gd name="T33" fmla="*/ 1 h 61"/>
                <a:gd name="T34" fmla="*/ 0 w 277"/>
                <a:gd name="T35" fmla="*/ 1 h 61"/>
                <a:gd name="T36" fmla="*/ 0 w 277"/>
                <a:gd name="T37" fmla="*/ 1 h 61"/>
                <a:gd name="T38" fmla="*/ 0 w 277"/>
                <a:gd name="T39" fmla="*/ 1 h 61"/>
                <a:gd name="T40" fmla="*/ 0 w 277"/>
                <a:gd name="T41" fmla="*/ 1 h 61"/>
                <a:gd name="T42" fmla="*/ 0 w 277"/>
                <a:gd name="T43" fmla="*/ 1 h 61"/>
                <a:gd name="T44" fmla="*/ 0 w 277"/>
                <a:gd name="T45" fmla="*/ 1 h 61"/>
                <a:gd name="T46" fmla="*/ 0 w 277"/>
                <a:gd name="T47" fmla="*/ 1 h 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77"/>
                <a:gd name="T73" fmla="*/ 0 h 61"/>
                <a:gd name="T74" fmla="*/ 277 w 277"/>
                <a:gd name="T75" fmla="*/ 61 h 6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77" h="61">
                  <a:moveTo>
                    <a:pt x="77" y="31"/>
                  </a:moveTo>
                  <a:lnTo>
                    <a:pt x="275" y="15"/>
                  </a:lnTo>
                  <a:lnTo>
                    <a:pt x="277" y="20"/>
                  </a:lnTo>
                  <a:lnTo>
                    <a:pt x="277" y="26"/>
                  </a:lnTo>
                  <a:lnTo>
                    <a:pt x="273" y="31"/>
                  </a:lnTo>
                  <a:lnTo>
                    <a:pt x="273" y="39"/>
                  </a:lnTo>
                  <a:lnTo>
                    <a:pt x="127" y="60"/>
                  </a:lnTo>
                  <a:lnTo>
                    <a:pt x="108" y="61"/>
                  </a:lnTo>
                  <a:lnTo>
                    <a:pt x="90" y="61"/>
                  </a:lnTo>
                  <a:lnTo>
                    <a:pt x="73" y="56"/>
                  </a:lnTo>
                  <a:lnTo>
                    <a:pt x="58" y="50"/>
                  </a:lnTo>
                  <a:lnTo>
                    <a:pt x="40" y="41"/>
                  </a:lnTo>
                  <a:lnTo>
                    <a:pt x="27" y="31"/>
                  </a:lnTo>
                  <a:lnTo>
                    <a:pt x="13" y="20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1"/>
                  </a:lnTo>
                  <a:lnTo>
                    <a:pt x="21" y="3"/>
                  </a:lnTo>
                  <a:lnTo>
                    <a:pt x="31" y="7"/>
                  </a:lnTo>
                  <a:lnTo>
                    <a:pt x="40" y="13"/>
                  </a:lnTo>
                  <a:lnTo>
                    <a:pt x="50" y="18"/>
                  </a:lnTo>
                  <a:lnTo>
                    <a:pt x="58" y="24"/>
                  </a:lnTo>
                  <a:lnTo>
                    <a:pt x="67" y="28"/>
                  </a:lnTo>
                  <a:lnTo>
                    <a:pt x="77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2" name="Freeform 47"/>
            <p:cNvSpPr>
              <a:spLocks/>
            </p:cNvSpPr>
            <p:nvPr/>
          </p:nvSpPr>
          <p:spPr bwMode="auto">
            <a:xfrm>
              <a:off x="4401" y="2343"/>
              <a:ext cx="147" cy="36"/>
            </a:xfrm>
            <a:custGeom>
              <a:avLst/>
              <a:gdLst>
                <a:gd name="T0" fmla="*/ 1 w 294"/>
                <a:gd name="T1" fmla="*/ 1 h 71"/>
                <a:gd name="T2" fmla="*/ 1 w 294"/>
                <a:gd name="T3" fmla="*/ 1 h 71"/>
                <a:gd name="T4" fmla="*/ 1 w 294"/>
                <a:gd name="T5" fmla="*/ 1 h 71"/>
                <a:gd name="T6" fmla="*/ 1 w 294"/>
                <a:gd name="T7" fmla="*/ 1 h 71"/>
                <a:gd name="T8" fmla="*/ 1 w 294"/>
                <a:gd name="T9" fmla="*/ 0 h 71"/>
                <a:gd name="T10" fmla="*/ 1 w 294"/>
                <a:gd name="T11" fmla="*/ 0 h 71"/>
                <a:gd name="T12" fmla="*/ 1 w 294"/>
                <a:gd name="T13" fmla="*/ 1 h 71"/>
                <a:gd name="T14" fmla="*/ 1 w 294"/>
                <a:gd name="T15" fmla="*/ 1 h 71"/>
                <a:gd name="T16" fmla="*/ 1 w 294"/>
                <a:gd name="T17" fmla="*/ 1 h 71"/>
                <a:gd name="T18" fmla="*/ 1 w 294"/>
                <a:gd name="T19" fmla="*/ 1 h 71"/>
                <a:gd name="T20" fmla="*/ 1 w 294"/>
                <a:gd name="T21" fmla="*/ 1 h 71"/>
                <a:gd name="T22" fmla="*/ 1 w 294"/>
                <a:gd name="T23" fmla="*/ 1 h 71"/>
                <a:gd name="T24" fmla="*/ 1 w 294"/>
                <a:gd name="T25" fmla="*/ 1 h 71"/>
                <a:gd name="T26" fmla="*/ 1 w 294"/>
                <a:gd name="T27" fmla="*/ 1 h 71"/>
                <a:gd name="T28" fmla="*/ 1 w 294"/>
                <a:gd name="T29" fmla="*/ 1 h 71"/>
                <a:gd name="T30" fmla="*/ 1 w 294"/>
                <a:gd name="T31" fmla="*/ 1 h 71"/>
                <a:gd name="T32" fmla="*/ 1 w 294"/>
                <a:gd name="T33" fmla="*/ 1 h 71"/>
                <a:gd name="T34" fmla="*/ 1 w 294"/>
                <a:gd name="T35" fmla="*/ 1 h 71"/>
                <a:gd name="T36" fmla="*/ 0 w 294"/>
                <a:gd name="T37" fmla="*/ 1 h 71"/>
                <a:gd name="T38" fmla="*/ 0 w 294"/>
                <a:gd name="T39" fmla="*/ 1 h 71"/>
                <a:gd name="T40" fmla="*/ 0 w 294"/>
                <a:gd name="T41" fmla="*/ 1 h 71"/>
                <a:gd name="T42" fmla="*/ 0 w 294"/>
                <a:gd name="T43" fmla="*/ 1 h 71"/>
                <a:gd name="T44" fmla="*/ 1 w 294"/>
                <a:gd name="T45" fmla="*/ 1 h 71"/>
                <a:gd name="T46" fmla="*/ 1 w 294"/>
                <a:gd name="T47" fmla="*/ 1 h 71"/>
                <a:gd name="T48" fmla="*/ 1 w 294"/>
                <a:gd name="T49" fmla="*/ 1 h 71"/>
                <a:gd name="T50" fmla="*/ 1 w 294"/>
                <a:gd name="T51" fmla="*/ 1 h 71"/>
                <a:gd name="T52" fmla="*/ 1 w 294"/>
                <a:gd name="T53" fmla="*/ 1 h 71"/>
                <a:gd name="T54" fmla="*/ 1 w 294"/>
                <a:gd name="T55" fmla="*/ 1 h 71"/>
                <a:gd name="T56" fmla="*/ 1 w 294"/>
                <a:gd name="T57" fmla="*/ 1 h 71"/>
                <a:gd name="T58" fmla="*/ 1 w 294"/>
                <a:gd name="T59" fmla="*/ 1 h 71"/>
                <a:gd name="T60" fmla="*/ 1 w 294"/>
                <a:gd name="T61" fmla="*/ 1 h 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94"/>
                <a:gd name="T94" fmla="*/ 0 h 71"/>
                <a:gd name="T95" fmla="*/ 294 w 294"/>
                <a:gd name="T96" fmla="*/ 71 h 7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94" h="71">
                  <a:moveTo>
                    <a:pt x="75" y="41"/>
                  </a:moveTo>
                  <a:lnTo>
                    <a:pt x="269" y="11"/>
                  </a:lnTo>
                  <a:lnTo>
                    <a:pt x="275" y="7"/>
                  </a:lnTo>
                  <a:lnTo>
                    <a:pt x="279" y="2"/>
                  </a:lnTo>
                  <a:lnTo>
                    <a:pt x="284" y="0"/>
                  </a:lnTo>
                  <a:lnTo>
                    <a:pt x="292" y="0"/>
                  </a:lnTo>
                  <a:lnTo>
                    <a:pt x="294" y="9"/>
                  </a:lnTo>
                  <a:lnTo>
                    <a:pt x="288" y="22"/>
                  </a:lnTo>
                  <a:lnTo>
                    <a:pt x="279" y="34"/>
                  </a:lnTo>
                  <a:lnTo>
                    <a:pt x="275" y="39"/>
                  </a:lnTo>
                  <a:lnTo>
                    <a:pt x="150" y="66"/>
                  </a:lnTo>
                  <a:lnTo>
                    <a:pt x="129" y="69"/>
                  </a:lnTo>
                  <a:lnTo>
                    <a:pt x="108" y="71"/>
                  </a:lnTo>
                  <a:lnTo>
                    <a:pt x="88" y="67"/>
                  </a:lnTo>
                  <a:lnTo>
                    <a:pt x="69" y="62"/>
                  </a:lnTo>
                  <a:lnTo>
                    <a:pt x="50" y="54"/>
                  </a:lnTo>
                  <a:lnTo>
                    <a:pt x="33" y="43"/>
                  </a:lnTo>
                  <a:lnTo>
                    <a:pt x="15" y="3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4" y="9"/>
                  </a:lnTo>
                  <a:lnTo>
                    <a:pt x="13" y="11"/>
                  </a:lnTo>
                  <a:lnTo>
                    <a:pt x="21" y="15"/>
                  </a:lnTo>
                  <a:lnTo>
                    <a:pt x="31" y="19"/>
                  </a:lnTo>
                  <a:lnTo>
                    <a:pt x="40" y="24"/>
                  </a:lnTo>
                  <a:lnTo>
                    <a:pt x="48" y="28"/>
                  </a:lnTo>
                  <a:lnTo>
                    <a:pt x="58" y="34"/>
                  </a:lnTo>
                  <a:lnTo>
                    <a:pt x="65" y="37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3" name="Freeform 48"/>
            <p:cNvSpPr>
              <a:spLocks/>
            </p:cNvSpPr>
            <p:nvPr/>
          </p:nvSpPr>
          <p:spPr bwMode="auto">
            <a:xfrm>
              <a:off x="4376" y="2358"/>
              <a:ext cx="120" cy="48"/>
            </a:xfrm>
            <a:custGeom>
              <a:avLst/>
              <a:gdLst>
                <a:gd name="T0" fmla="*/ 1 w 240"/>
                <a:gd name="T1" fmla="*/ 0 h 96"/>
                <a:gd name="T2" fmla="*/ 1 w 240"/>
                <a:gd name="T3" fmla="*/ 1 h 96"/>
                <a:gd name="T4" fmla="*/ 1 w 240"/>
                <a:gd name="T5" fmla="*/ 1 h 96"/>
                <a:gd name="T6" fmla="*/ 1 w 240"/>
                <a:gd name="T7" fmla="*/ 1 h 96"/>
                <a:gd name="T8" fmla="*/ 1 w 240"/>
                <a:gd name="T9" fmla="*/ 1 h 96"/>
                <a:gd name="T10" fmla="*/ 1 w 240"/>
                <a:gd name="T11" fmla="*/ 1 h 96"/>
                <a:gd name="T12" fmla="*/ 1 w 240"/>
                <a:gd name="T13" fmla="*/ 1 h 96"/>
                <a:gd name="T14" fmla="*/ 1 w 240"/>
                <a:gd name="T15" fmla="*/ 1 h 96"/>
                <a:gd name="T16" fmla="*/ 1 w 240"/>
                <a:gd name="T17" fmla="*/ 1 h 96"/>
                <a:gd name="T18" fmla="*/ 1 w 240"/>
                <a:gd name="T19" fmla="*/ 1 h 96"/>
                <a:gd name="T20" fmla="*/ 1 w 240"/>
                <a:gd name="T21" fmla="*/ 1 h 96"/>
                <a:gd name="T22" fmla="*/ 1 w 240"/>
                <a:gd name="T23" fmla="*/ 1 h 96"/>
                <a:gd name="T24" fmla="*/ 1 w 240"/>
                <a:gd name="T25" fmla="*/ 1 h 96"/>
                <a:gd name="T26" fmla="*/ 1 w 240"/>
                <a:gd name="T27" fmla="*/ 1 h 96"/>
                <a:gd name="T28" fmla="*/ 1 w 240"/>
                <a:gd name="T29" fmla="*/ 1 h 96"/>
                <a:gd name="T30" fmla="*/ 1 w 240"/>
                <a:gd name="T31" fmla="*/ 1 h 96"/>
                <a:gd name="T32" fmla="*/ 1 w 240"/>
                <a:gd name="T33" fmla="*/ 1 h 96"/>
                <a:gd name="T34" fmla="*/ 1 w 240"/>
                <a:gd name="T35" fmla="*/ 1 h 96"/>
                <a:gd name="T36" fmla="*/ 1 w 240"/>
                <a:gd name="T37" fmla="*/ 1 h 96"/>
                <a:gd name="T38" fmla="*/ 1 w 240"/>
                <a:gd name="T39" fmla="*/ 1 h 96"/>
                <a:gd name="T40" fmla="*/ 1 w 240"/>
                <a:gd name="T41" fmla="*/ 1 h 96"/>
                <a:gd name="T42" fmla="*/ 1 w 240"/>
                <a:gd name="T43" fmla="*/ 1 h 96"/>
                <a:gd name="T44" fmla="*/ 1 w 240"/>
                <a:gd name="T45" fmla="*/ 1 h 96"/>
                <a:gd name="T46" fmla="*/ 1 w 240"/>
                <a:gd name="T47" fmla="*/ 1 h 96"/>
                <a:gd name="T48" fmla="*/ 1 w 240"/>
                <a:gd name="T49" fmla="*/ 1 h 96"/>
                <a:gd name="T50" fmla="*/ 1 w 240"/>
                <a:gd name="T51" fmla="*/ 1 h 96"/>
                <a:gd name="T52" fmla="*/ 1 w 240"/>
                <a:gd name="T53" fmla="*/ 1 h 96"/>
                <a:gd name="T54" fmla="*/ 1 w 240"/>
                <a:gd name="T55" fmla="*/ 1 h 96"/>
                <a:gd name="T56" fmla="*/ 1 w 240"/>
                <a:gd name="T57" fmla="*/ 1 h 96"/>
                <a:gd name="T58" fmla="*/ 0 w 240"/>
                <a:gd name="T59" fmla="*/ 1 h 96"/>
                <a:gd name="T60" fmla="*/ 1 w 240"/>
                <a:gd name="T61" fmla="*/ 1 h 96"/>
                <a:gd name="T62" fmla="*/ 1 w 240"/>
                <a:gd name="T63" fmla="*/ 1 h 96"/>
                <a:gd name="T64" fmla="*/ 1 w 240"/>
                <a:gd name="T65" fmla="*/ 0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96"/>
                <a:gd name="T101" fmla="*/ 240 w 240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96">
                  <a:moveTo>
                    <a:pt x="27" y="0"/>
                  </a:moveTo>
                  <a:lnTo>
                    <a:pt x="27" y="17"/>
                  </a:lnTo>
                  <a:lnTo>
                    <a:pt x="21" y="36"/>
                  </a:lnTo>
                  <a:lnTo>
                    <a:pt x="19" y="54"/>
                  </a:lnTo>
                  <a:lnTo>
                    <a:pt x="37" y="66"/>
                  </a:lnTo>
                  <a:lnTo>
                    <a:pt x="60" y="66"/>
                  </a:lnTo>
                  <a:lnTo>
                    <a:pt x="85" y="66"/>
                  </a:lnTo>
                  <a:lnTo>
                    <a:pt x="108" y="69"/>
                  </a:lnTo>
                  <a:lnTo>
                    <a:pt x="133" y="69"/>
                  </a:lnTo>
                  <a:lnTo>
                    <a:pt x="156" y="69"/>
                  </a:lnTo>
                  <a:lnTo>
                    <a:pt x="177" y="67"/>
                  </a:lnTo>
                  <a:lnTo>
                    <a:pt x="198" y="60"/>
                  </a:lnTo>
                  <a:lnTo>
                    <a:pt x="217" y="47"/>
                  </a:lnTo>
                  <a:lnTo>
                    <a:pt x="225" y="45"/>
                  </a:lnTo>
                  <a:lnTo>
                    <a:pt x="231" y="45"/>
                  </a:lnTo>
                  <a:lnTo>
                    <a:pt x="236" y="49"/>
                  </a:lnTo>
                  <a:lnTo>
                    <a:pt x="240" y="54"/>
                  </a:lnTo>
                  <a:lnTo>
                    <a:pt x="233" y="67"/>
                  </a:lnTo>
                  <a:lnTo>
                    <a:pt x="221" y="77"/>
                  </a:lnTo>
                  <a:lnTo>
                    <a:pt x="208" y="86"/>
                  </a:lnTo>
                  <a:lnTo>
                    <a:pt x="194" y="96"/>
                  </a:lnTo>
                  <a:lnTo>
                    <a:pt x="169" y="96"/>
                  </a:lnTo>
                  <a:lnTo>
                    <a:pt x="144" y="96"/>
                  </a:lnTo>
                  <a:lnTo>
                    <a:pt x="117" y="96"/>
                  </a:lnTo>
                  <a:lnTo>
                    <a:pt x="92" y="96"/>
                  </a:lnTo>
                  <a:lnTo>
                    <a:pt x="67" y="94"/>
                  </a:lnTo>
                  <a:lnTo>
                    <a:pt x="44" y="88"/>
                  </a:lnTo>
                  <a:lnTo>
                    <a:pt x="23" y="81"/>
                  </a:lnTo>
                  <a:lnTo>
                    <a:pt x="4" y="69"/>
                  </a:lnTo>
                  <a:lnTo>
                    <a:pt x="0" y="49"/>
                  </a:lnTo>
                  <a:lnTo>
                    <a:pt x="2" y="26"/>
                  </a:lnTo>
                  <a:lnTo>
                    <a:pt x="10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4" name="Freeform 49"/>
            <p:cNvSpPr>
              <a:spLocks/>
            </p:cNvSpPr>
            <p:nvPr/>
          </p:nvSpPr>
          <p:spPr bwMode="auto">
            <a:xfrm>
              <a:off x="3787" y="2361"/>
              <a:ext cx="1085" cy="442"/>
            </a:xfrm>
            <a:custGeom>
              <a:avLst/>
              <a:gdLst>
                <a:gd name="T0" fmla="*/ 0 w 2171"/>
                <a:gd name="T1" fmla="*/ 1 h 884"/>
                <a:gd name="T2" fmla="*/ 0 w 2171"/>
                <a:gd name="T3" fmla="*/ 1 h 884"/>
                <a:gd name="T4" fmla="*/ 0 w 2171"/>
                <a:gd name="T5" fmla="*/ 1 h 884"/>
                <a:gd name="T6" fmla="*/ 0 w 2171"/>
                <a:gd name="T7" fmla="*/ 1 h 884"/>
                <a:gd name="T8" fmla="*/ 0 w 2171"/>
                <a:gd name="T9" fmla="*/ 1 h 884"/>
                <a:gd name="T10" fmla="*/ 0 w 2171"/>
                <a:gd name="T11" fmla="*/ 1 h 884"/>
                <a:gd name="T12" fmla="*/ 0 w 2171"/>
                <a:gd name="T13" fmla="*/ 1 h 884"/>
                <a:gd name="T14" fmla="*/ 0 w 2171"/>
                <a:gd name="T15" fmla="*/ 1 h 884"/>
                <a:gd name="T16" fmla="*/ 0 w 2171"/>
                <a:gd name="T17" fmla="*/ 1 h 884"/>
                <a:gd name="T18" fmla="*/ 0 w 2171"/>
                <a:gd name="T19" fmla="*/ 1 h 884"/>
                <a:gd name="T20" fmla="*/ 0 w 2171"/>
                <a:gd name="T21" fmla="*/ 1 h 884"/>
                <a:gd name="T22" fmla="*/ 0 w 2171"/>
                <a:gd name="T23" fmla="*/ 1 h 884"/>
                <a:gd name="T24" fmla="*/ 0 w 2171"/>
                <a:gd name="T25" fmla="*/ 1 h 884"/>
                <a:gd name="T26" fmla="*/ 0 w 2171"/>
                <a:gd name="T27" fmla="*/ 1 h 884"/>
                <a:gd name="T28" fmla="*/ 0 w 2171"/>
                <a:gd name="T29" fmla="*/ 1 h 884"/>
                <a:gd name="T30" fmla="*/ 0 w 2171"/>
                <a:gd name="T31" fmla="*/ 1 h 884"/>
                <a:gd name="T32" fmla="*/ 0 w 2171"/>
                <a:gd name="T33" fmla="*/ 1 h 884"/>
                <a:gd name="T34" fmla="*/ 0 w 2171"/>
                <a:gd name="T35" fmla="*/ 1 h 884"/>
                <a:gd name="T36" fmla="*/ 0 w 2171"/>
                <a:gd name="T37" fmla="*/ 1 h 884"/>
                <a:gd name="T38" fmla="*/ 0 w 2171"/>
                <a:gd name="T39" fmla="*/ 1 h 884"/>
                <a:gd name="T40" fmla="*/ 0 w 2171"/>
                <a:gd name="T41" fmla="*/ 1 h 884"/>
                <a:gd name="T42" fmla="*/ 0 w 2171"/>
                <a:gd name="T43" fmla="*/ 1 h 884"/>
                <a:gd name="T44" fmla="*/ 0 w 2171"/>
                <a:gd name="T45" fmla="*/ 1 h 884"/>
                <a:gd name="T46" fmla="*/ 0 w 2171"/>
                <a:gd name="T47" fmla="*/ 1 h 884"/>
                <a:gd name="T48" fmla="*/ 0 w 2171"/>
                <a:gd name="T49" fmla="*/ 1 h 884"/>
                <a:gd name="T50" fmla="*/ 0 w 2171"/>
                <a:gd name="T51" fmla="*/ 1 h 884"/>
                <a:gd name="T52" fmla="*/ 0 w 2171"/>
                <a:gd name="T53" fmla="*/ 1 h 884"/>
                <a:gd name="T54" fmla="*/ 0 w 2171"/>
                <a:gd name="T55" fmla="*/ 1 h 884"/>
                <a:gd name="T56" fmla="*/ 0 w 2171"/>
                <a:gd name="T57" fmla="*/ 1 h 884"/>
                <a:gd name="T58" fmla="*/ 0 w 2171"/>
                <a:gd name="T59" fmla="*/ 1 h 884"/>
                <a:gd name="T60" fmla="*/ 0 w 2171"/>
                <a:gd name="T61" fmla="*/ 1 h 884"/>
                <a:gd name="T62" fmla="*/ 0 w 2171"/>
                <a:gd name="T63" fmla="*/ 1 h 884"/>
                <a:gd name="T64" fmla="*/ 0 w 2171"/>
                <a:gd name="T65" fmla="*/ 1 h 884"/>
                <a:gd name="T66" fmla="*/ 0 w 2171"/>
                <a:gd name="T67" fmla="*/ 1 h 884"/>
                <a:gd name="T68" fmla="*/ 0 w 2171"/>
                <a:gd name="T69" fmla="*/ 1 h 884"/>
                <a:gd name="T70" fmla="*/ 0 w 2171"/>
                <a:gd name="T71" fmla="*/ 1 h 884"/>
                <a:gd name="T72" fmla="*/ 0 w 2171"/>
                <a:gd name="T73" fmla="*/ 1 h 884"/>
                <a:gd name="T74" fmla="*/ 0 w 2171"/>
                <a:gd name="T75" fmla="*/ 1 h 884"/>
                <a:gd name="T76" fmla="*/ 0 w 2171"/>
                <a:gd name="T77" fmla="*/ 1 h 884"/>
                <a:gd name="T78" fmla="*/ 0 w 2171"/>
                <a:gd name="T79" fmla="*/ 1 h 884"/>
                <a:gd name="T80" fmla="*/ 0 w 2171"/>
                <a:gd name="T81" fmla="*/ 1 h 884"/>
                <a:gd name="T82" fmla="*/ 0 w 2171"/>
                <a:gd name="T83" fmla="*/ 1 h 884"/>
                <a:gd name="T84" fmla="*/ 0 w 2171"/>
                <a:gd name="T85" fmla="*/ 1 h 884"/>
                <a:gd name="T86" fmla="*/ 0 w 2171"/>
                <a:gd name="T87" fmla="*/ 1 h 884"/>
                <a:gd name="T88" fmla="*/ 0 w 2171"/>
                <a:gd name="T89" fmla="*/ 1 h 884"/>
                <a:gd name="T90" fmla="*/ 0 w 2171"/>
                <a:gd name="T91" fmla="*/ 1 h 884"/>
                <a:gd name="T92" fmla="*/ 0 w 2171"/>
                <a:gd name="T93" fmla="*/ 1 h 884"/>
                <a:gd name="T94" fmla="*/ 0 w 2171"/>
                <a:gd name="T95" fmla="*/ 1 h 884"/>
                <a:gd name="T96" fmla="*/ 0 w 2171"/>
                <a:gd name="T97" fmla="*/ 1 h 884"/>
                <a:gd name="T98" fmla="*/ 0 w 2171"/>
                <a:gd name="T99" fmla="*/ 1 h 884"/>
                <a:gd name="T100" fmla="*/ 0 w 2171"/>
                <a:gd name="T101" fmla="*/ 1 h 884"/>
                <a:gd name="T102" fmla="*/ 0 w 2171"/>
                <a:gd name="T103" fmla="*/ 1 h 884"/>
                <a:gd name="T104" fmla="*/ 0 w 2171"/>
                <a:gd name="T105" fmla="*/ 1 h 884"/>
                <a:gd name="T106" fmla="*/ 0 w 2171"/>
                <a:gd name="T107" fmla="*/ 1 h 884"/>
                <a:gd name="T108" fmla="*/ 0 w 2171"/>
                <a:gd name="T109" fmla="*/ 1 h 884"/>
                <a:gd name="T110" fmla="*/ 0 w 2171"/>
                <a:gd name="T111" fmla="*/ 1 h 884"/>
                <a:gd name="T112" fmla="*/ 0 w 2171"/>
                <a:gd name="T113" fmla="*/ 1 h 884"/>
                <a:gd name="T114" fmla="*/ 0 w 2171"/>
                <a:gd name="T115" fmla="*/ 1 h 884"/>
                <a:gd name="T116" fmla="*/ 0 w 2171"/>
                <a:gd name="T117" fmla="*/ 1 h 884"/>
                <a:gd name="T118" fmla="*/ 0 w 2171"/>
                <a:gd name="T119" fmla="*/ 1 h 884"/>
                <a:gd name="T120" fmla="*/ 0 w 2171"/>
                <a:gd name="T121" fmla="*/ 1 h 884"/>
                <a:gd name="T122" fmla="*/ 0 w 2171"/>
                <a:gd name="T123" fmla="*/ 1 h 884"/>
                <a:gd name="T124" fmla="*/ 0 w 2171"/>
                <a:gd name="T125" fmla="*/ 1 h 8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171"/>
                <a:gd name="T190" fmla="*/ 0 h 884"/>
                <a:gd name="T191" fmla="*/ 2171 w 2171"/>
                <a:gd name="T192" fmla="*/ 884 h 8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171" h="884">
                  <a:moveTo>
                    <a:pt x="1681" y="84"/>
                  </a:moveTo>
                  <a:lnTo>
                    <a:pt x="1841" y="35"/>
                  </a:lnTo>
                  <a:lnTo>
                    <a:pt x="1877" y="24"/>
                  </a:lnTo>
                  <a:lnTo>
                    <a:pt x="1916" y="15"/>
                  </a:lnTo>
                  <a:lnTo>
                    <a:pt x="1954" y="11"/>
                  </a:lnTo>
                  <a:lnTo>
                    <a:pt x="1993" y="11"/>
                  </a:lnTo>
                  <a:lnTo>
                    <a:pt x="2029" y="15"/>
                  </a:lnTo>
                  <a:lnTo>
                    <a:pt x="2068" y="20"/>
                  </a:lnTo>
                  <a:lnTo>
                    <a:pt x="2104" y="30"/>
                  </a:lnTo>
                  <a:lnTo>
                    <a:pt x="2139" y="43"/>
                  </a:lnTo>
                  <a:lnTo>
                    <a:pt x="2150" y="52"/>
                  </a:lnTo>
                  <a:lnTo>
                    <a:pt x="2162" y="61"/>
                  </a:lnTo>
                  <a:lnTo>
                    <a:pt x="2170" y="73"/>
                  </a:lnTo>
                  <a:lnTo>
                    <a:pt x="2171" y="86"/>
                  </a:lnTo>
                  <a:lnTo>
                    <a:pt x="2168" y="90"/>
                  </a:lnTo>
                  <a:lnTo>
                    <a:pt x="2131" y="73"/>
                  </a:lnTo>
                  <a:lnTo>
                    <a:pt x="2097" y="60"/>
                  </a:lnTo>
                  <a:lnTo>
                    <a:pt x="2058" y="50"/>
                  </a:lnTo>
                  <a:lnTo>
                    <a:pt x="2022" y="45"/>
                  </a:lnTo>
                  <a:lnTo>
                    <a:pt x="1981" y="43"/>
                  </a:lnTo>
                  <a:lnTo>
                    <a:pt x="1943" y="46"/>
                  </a:lnTo>
                  <a:lnTo>
                    <a:pt x="1902" y="52"/>
                  </a:lnTo>
                  <a:lnTo>
                    <a:pt x="1862" y="61"/>
                  </a:lnTo>
                  <a:lnTo>
                    <a:pt x="1733" y="105"/>
                  </a:lnTo>
                  <a:lnTo>
                    <a:pt x="1762" y="114"/>
                  </a:lnTo>
                  <a:lnTo>
                    <a:pt x="1793" y="127"/>
                  </a:lnTo>
                  <a:lnTo>
                    <a:pt x="1822" y="142"/>
                  </a:lnTo>
                  <a:lnTo>
                    <a:pt x="1853" y="157"/>
                  </a:lnTo>
                  <a:lnTo>
                    <a:pt x="1879" y="176"/>
                  </a:lnTo>
                  <a:lnTo>
                    <a:pt x="1902" y="198"/>
                  </a:lnTo>
                  <a:lnTo>
                    <a:pt x="1924" y="223"/>
                  </a:lnTo>
                  <a:lnTo>
                    <a:pt x="1941" y="249"/>
                  </a:lnTo>
                  <a:lnTo>
                    <a:pt x="1968" y="343"/>
                  </a:lnTo>
                  <a:lnTo>
                    <a:pt x="1972" y="373"/>
                  </a:lnTo>
                  <a:lnTo>
                    <a:pt x="1979" y="437"/>
                  </a:lnTo>
                  <a:lnTo>
                    <a:pt x="1985" y="501"/>
                  </a:lnTo>
                  <a:lnTo>
                    <a:pt x="1983" y="527"/>
                  </a:lnTo>
                  <a:lnTo>
                    <a:pt x="1970" y="512"/>
                  </a:lnTo>
                  <a:lnTo>
                    <a:pt x="1958" y="495"/>
                  </a:lnTo>
                  <a:lnTo>
                    <a:pt x="1952" y="478"/>
                  </a:lnTo>
                  <a:lnTo>
                    <a:pt x="1945" y="459"/>
                  </a:lnTo>
                  <a:lnTo>
                    <a:pt x="1922" y="313"/>
                  </a:lnTo>
                  <a:lnTo>
                    <a:pt x="1908" y="281"/>
                  </a:lnTo>
                  <a:lnTo>
                    <a:pt x="1891" y="253"/>
                  </a:lnTo>
                  <a:lnTo>
                    <a:pt x="1870" y="227"/>
                  </a:lnTo>
                  <a:lnTo>
                    <a:pt x="1845" y="202"/>
                  </a:lnTo>
                  <a:lnTo>
                    <a:pt x="1816" y="182"/>
                  </a:lnTo>
                  <a:lnTo>
                    <a:pt x="1785" y="167"/>
                  </a:lnTo>
                  <a:lnTo>
                    <a:pt x="1753" y="155"/>
                  </a:lnTo>
                  <a:lnTo>
                    <a:pt x="1720" y="148"/>
                  </a:lnTo>
                  <a:lnTo>
                    <a:pt x="1697" y="148"/>
                  </a:lnTo>
                  <a:lnTo>
                    <a:pt x="1668" y="150"/>
                  </a:lnTo>
                  <a:lnTo>
                    <a:pt x="1635" y="155"/>
                  </a:lnTo>
                  <a:lnTo>
                    <a:pt x="1599" y="163"/>
                  </a:lnTo>
                  <a:lnTo>
                    <a:pt x="1562" y="170"/>
                  </a:lnTo>
                  <a:lnTo>
                    <a:pt x="1526" y="180"/>
                  </a:lnTo>
                  <a:lnTo>
                    <a:pt x="1493" y="187"/>
                  </a:lnTo>
                  <a:lnTo>
                    <a:pt x="1464" y="195"/>
                  </a:lnTo>
                  <a:lnTo>
                    <a:pt x="1278" y="227"/>
                  </a:lnTo>
                  <a:lnTo>
                    <a:pt x="1243" y="232"/>
                  </a:lnTo>
                  <a:lnTo>
                    <a:pt x="1209" y="238"/>
                  </a:lnTo>
                  <a:lnTo>
                    <a:pt x="1172" y="242"/>
                  </a:lnTo>
                  <a:lnTo>
                    <a:pt x="1138" y="244"/>
                  </a:lnTo>
                  <a:lnTo>
                    <a:pt x="1103" y="245"/>
                  </a:lnTo>
                  <a:lnTo>
                    <a:pt x="1070" y="245"/>
                  </a:lnTo>
                  <a:lnTo>
                    <a:pt x="1040" y="245"/>
                  </a:lnTo>
                  <a:lnTo>
                    <a:pt x="1011" y="244"/>
                  </a:lnTo>
                  <a:lnTo>
                    <a:pt x="994" y="244"/>
                  </a:lnTo>
                  <a:lnTo>
                    <a:pt x="974" y="245"/>
                  </a:lnTo>
                  <a:lnTo>
                    <a:pt x="949" y="249"/>
                  </a:lnTo>
                  <a:lnTo>
                    <a:pt x="924" y="253"/>
                  </a:lnTo>
                  <a:lnTo>
                    <a:pt x="896" y="259"/>
                  </a:lnTo>
                  <a:lnTo>
                    <a:pt x="867" y="266"/>
                  </a:lnTo>
                  <a:lnTo>
                    <a:pt x="838" y="272"/>
                  </a:lnTo>
                  <a:lnTo>
                    <a:pt x="809" y="279"/>
                  </a:lnTo>
                  <a:lnTo>
                    <a:pt x="780" y="287"/>
                  </a:lnTo>
                  <a:lnTo>
                    <a:pt x="753" y="294"/>
                  </a:lnTo>
                  <a:lnTo>
                    <a:pt x="728" y="300"/>
                  </a:lnTo>
                  <a:lnTo>
                    <a:pt x="707" y="305"/>
                  </a:lnTo>
                  <a:lnTo>
                    <a:pt x="688" y="311"/>
                  </a:lnTo>
                  <a:lnTo>
                    <a:pt x="675" y="315"/>
                  </a:lnTo>
                  <a:lnTo>
                    <a:pt x="667" y="319"/>
                  </a:lnTo>
                  <a:lnTo>
                    <a:pt x="663" y="319"/>
                  </a:lnTo>
                  <a:lnTo>
                    <a:pt x="187" y="487"/>
                  </a:lnTo>
                  <a:lnTo>
                    <a:pt x="171" y="499"/>
                  </a:lnTo>
                  <a:lnTo>
                    <a:pt x="160" y="512"/>
                  </a:lnTo>
                  <a:lnTo>
                    <a:pt x="148" y="525"/>
                  </a:lnTo>
                  <a:lnTo>
                    <a:pt x="139" y="540"/>
                  </a:lnTo>
                  <a:lnTo>
                    <a:pt x="131" y="557"/>
                  </a:lnTo>
                  <a:lnTo>
                    <a:pt x="123" y="574"/>
                  </a:lnTo>
                  <a:lnTo>
                    <a:pt x="116" y="591"/>
                  </a:lnTo>
                  <a:lnTo>
                    <a:pt x="106" y="606"/>
                  </a:lnTo>
                  <a:lnTo>
                    <a:pt x="112" y="608"/>
                  </a:lnTo>
                  <a:lnTo>
                    <a:pt x="119" y="608"/>
                  </a:lnTo>
                  <a:lnTo>
                    <a:pt x="125" y="609"/>
                  </a:lnTo>
                  <a:lnTo>
                    <a:pt x="129" y="615"/>
                  </a:lnTo>
                  <a:lnTo>
                    <a:pt x="125" y="625"/>
                  </a:lnTo>
                  <a:lnTo>
                    <a:pt x="114" y="647"/>
                  </a:lnTo>
                  <a:lnTo>
                    <a:pt x="98" y="681"/>
                  </a:lnTo>
                  <a:lnTo>
                    <a:pt x="79" y="718"/>
                  </a:lnTo>
                  <a:lnTo>
                    <a:pt x="62" y="758"/>
                  </a:lnTo>
                  <a:lnTo>
                    <a:pt x="46" y="792"/>
                  </a:lnTo>
                  <a:lnTo>
                    <a:pt x="35" y="814"/>
                  </a:lnTo>
                  <a:lnTo>
                    <a:pt x="29" y="823"/>
                  </a:lnTo>
                  <a:lnTo>
                    <a:pt x="33" y="829"/>
                  </a:lnTo>
                  <a:lnTo>
                    <a:pt x="39" y="831"/>
                  </a:lnTo>
                  <a:lnTo>
                    <a:pt x="44" y="831"/>
                  </a:lnTo>
                  <a:lnTo>
                    <a:pt x="50" y="829"/>
                  </a:lnTo>
                  <a:lnTo>
                    <a:pt x="68" y="808"/>
                  </a:lnTo>
                  <a:lnTo>
                    <a:pt x="87" y="777"/>
                  </a:lnTo>
                  <a:lnTo>
                    <a:pt x="106" y="741"/>
                  </a:lnTo>
                  <a:lnTo>
                    <a:pt x="125" y="703"/>
                  </a:lnTo>
                  <a:lnTo>
                    <a:pt x="142" y="668"/>
                  </a:lnTo>
                  <a:lnTo>
                    <a:pt x="156" y="638"/>
                  </a:lnTo>
                  <a:lnTo>
                    <a:pt x="166" y="617"/>
                  </a:lnTo>
                  <a:lnTo>
                    <a:pt x="169" y="609"/>
                  </a:lnTo>
                  <a:lnTo>
                    <a:pt x="166" y="641"/>
                  </a:lnTo>
                  <a:lnTo>
                    <a:pt x="158" y="673"/>
                  </a:lnTo>
                  <a:lnTo>
                    <a:pt x="146" y="703"/>
                  </a:lnTo>
                  <a:lnTo>
                    <a:pt x="135" y="733"/>
                  </a:lnTo>
                  <a:lnTo>
                    <a:pt x="125" y="758"/>
                  </a:lnTo>
                  <a:lnTo>
                    <a:pt x="114" y="780"/>
                  </a:lnTo>
                  <a:lnTo>
                    <a:pt x="104" y="803"/>
                  </a:lnTo>
                  <a:lnTo>
                    <a:pt x="96" y="827"/>
                  </a:lnTo>
                  <a:lnTo>
                    <a:pt x="100" y="829"/>
                  </a:lnTo>
                  <a:lnTo>
                    <a:pt x="104" y="831"/>
                  </a:lnTo>
                  <a:lnTo>
                    <a:pt x="108" y="831"/>
                  </a:lnTo>
                  <a:lnTo>
                    <a:pt x="112" y="831"/>
                  </a:lnTo>
                  <a:lnTo>
                    <a:pt x="125" y="808"/>
                  </a:lnTo>
                  <a:lnTo>
                    <a:pt x="135" y="788"/>
                  </a:lnTo>
                  <a:lnTo>
                    <a:pt x="142" y="765"/>
                  </a:lnTo>
                  <a:lnTo>
                    <a:pt x="156" y="746"/>
                  </a:lnTo>
                  <a:lnTo>
                    <a:pt x="162" y="745"/>
                  </a:lnTo>
                  <a:lnTo>
                    <a:pt x="166" y="748"/>
                  </a:lnTo>
                  <a:lnTo>
                    <a:pt x="169" y="752"/>
                  </a:lnTo>
                  <a:lnTo>
                    <a:pt x="175" y="756"/>
                  </a:lnTo>
                  <a:lnTo>
                    <a:pt x="185" y="728"/>
                  </a:lnTo>
                  <a:lnTo>
                    <a:pt x="192" y="698"/>
                  </a:lnTo>
                  <a:lnTo>
                    <a:pt x="198" y="670"/>
                  </a:lnTo>
                  <a:lnTo>
                    <a:pt x="204" y="640"/>
                  </a:lnTo>
                  <a:lnTo>
                    <a:pt x="229" y="626"/>
                  </a:lnTo>
                  <a:lnTo>
                    <a:pt x="221" y="671"/>
                  </a:lnTo>
                  <a:lnTo>
                    <a:pt x="206" y="745"/>
                  </a:lnTo>
                  <a:lnTo>
                    <a:pt x="189" y="816"/>
                  </a:lnTo>
                  <a:lnTo>
                    <a:pt x="181" y="852"/>
                  </a:lnTo>
                  <a:lnTo>
                    <a:pt x="185" y="853"/>
                  </a:lnTo>
                  <a:lnTo>
                    <a:pt x="187" y="853"/>
                  </a:lnTo>
                  <a:lnTo>
                    <a:pt x="190" y="852"/>
                  </a:lnTo>
                  <a:lnTo>
                    <a:pt x="192" y="852"/>
                  </a:lnTo>
                  <a:lnTo>
                    <a:pt x="198" y="848"/>
                  </a:lnTo>
                  <a:lnTo>
                    <a:pt x="204" y="840"/>
                  </a:lnTo>
                  <a:lnTo>
                    <a:pt x="212" y="831"/>
                  </a:lnTo>
                  <a:lnTo>
                    <a:pt x="215" y="823"/>
                  </a:lnTo>
                  <a:lnTo>
                    <a:pt x="221" y="805"/>
                  </a:lnTo>
                  <a:lnTo>
                    <a:pt x="227" y="786"/>
                  </a:lnTo>
                  <a:lnTo>
                    <a:pt x="231" y="767"/>
                  </a:lnTo>
                  <a:lnTo>
                    <a:pt x="237" y="746"/>
                  </a:lnTo>
                  <a:lnTo>
                    <a:pt x="244" y="730"/>
                  </a:lnTo>
                  <a:lnTo>
                    <a:pt x="254" y="711"/>
                  </a:lnTo>
                  <a:lnTo>
                    <a:pt x="267" y="696"/>
                  </a:lnTo>
                  <a:lnTo>
                    <a:pt x="285" y="681"/>
                  </a:lnTo>
                  <a:lnTo>
                    <a:pt x="304" y="666"/>
                  </a:lnTo>
                  <a:lnTo>
                    <a:pt x="325" y="656"/>
                  </a:lnTo>
                  <a:lnTo>
                    <a:pt x="346" y="651"/>
                  </a:lnTo>
                  <a:lnTo>
                    <a:pt x="367" y="645"/>
                  </a:lnTo>
                  <a:lnTo>
                    <a:pt x="390" y="641"/>
                  </a:lnTo>
                  <a:lnTo>
                    <a:pt x="411" y="634"/>
                  </a:lnTo>
                  <a:lnTo>
                    <a:pt x="431" y="625"/>
                  </a:lnTo>
                  <a:lnTo>
                    <a:pt x="450" y="609"/>
                  </a:lnTo>
                  <a:lnTo>
                    <a:pt x="467" y="591"/>
                  </a:lnTo>
                  <a:lnTo>
                    <a:pt x="486" y="572"/>
                  </a:lnTo>
                  <a:lnTo>
                    <a:pt x="506" y="555"/>
                  </a:lnTo>
                  <a:lnTo>
                    <a:pt x="525" y="538"/>
                  </a:lnTo>
                  <a:lnTo>
                    <a:pt x="546" y="523"/>
                  </a:lnTo>
                  <a:lnTo>
                    <a:pt x="565" y="508"/>
                  </a:lnTo>
                  <a:lnTo>
                    <a:pt x="588" y="495"/>
                  </a:lnTo>
                  <a:lnTo>
                    <a:pt x="609" y="484"/>
                  </a:lnTo>
                  <a:lnTo>
                    <a:pt x="613" y="484"/>
                  </a:lnTo>
                  <a:lnTo>
                    <a:pt x="627" y="486"/>
                  </a:lnTo>
                  <a:lnTo>
                    <a:pt x="646" y="486"/>
                  </a:lnTo>
                  <a:lnTo>
                    <a:pt x="671" y="487"/>
                  </a:lnTo>
                  <a:lnTo>
                    <a:pt x="703" y="489"/>
                  </a:lnTo>
                  <a:lnTo>
                    <a:pt x="740" y="491"/>
                  </a:lnTo>
                  <a:lnTo>
                    <a:pt x="780" y="495"/>
                  </a:lnTo>
                  <a:lnTo>
                    <a:pt x="826" y="497"/>
                  </a:lnTo>
                  <a:lnTo>
                    <a:pt x="859" y="497"/>
                  </a:lnTo>
                  <a:lnTo>
                    <a:pt x="896" y="495"/>
                  </a:lnTo>
                  <a:lnTo>
                    <a:pt x="936" y="491"/>
                  </a:lnTo>
                  <a:lnTo>
                    <a:pt x="978" y="486"/>
                  </a:lnTo>
                  <a:lnTo>
                    <a:pt x="1024" y="480"/>
                  </a:lnTo>
                  <a:lnTo>
                    <a:pt x="1069" y="472"/>
                  </a:lnTo>
                  <a:lnTo>
                    <a:pt x="1115" y="463"/>
                  </a:lnTo>
                  <a:lnTo>
                    <a:pt x="1159" y="454"/>
                  </a:lnTo>
                  <a:lnTo>
                    <a:pt x="1201" y="446"/>
                  </a:lnTo>
                  <a:lnTo>
                    <a:pt x="1241" y="437"/>
                  </a:lnTo>
                  <a:lnTo>
                    <a:pt x="1278" y="427"/>
                  </a:lnTo>
                  <a:lnTo>
                    <a:pt x="1309" y="420"/>
                  </a:lnTo>
                  <a:lnTo>
                    <a:pt x="1336" y="414"/>
                  </a:lnTo>
                  <a:lnTo>
                    <a:pt x="1355" y="409"/>
                  </a:lnTo>
                  <a:lnTo>
                    <a:pt x="1368" y="407"/>
                  </a:lnTo>
                  <a:lnTo>
                    <a:pt x="1372" y="405"/>
                  </a:lnTo>
                  <a:lnTo>
                    <a:pt x="1393" y="397"/>
                  </a:lnTo>
                  <a:lnTo>
                    <a:pt x="1414" y="390"/>
                  </a:lnTo>
                  <a:lnTo>
                    <a:pt x="1437" y="384"/>
                  </a:lnTo>
                  <a:lnTo>
                    <a:pt x="1462" y="381"/>
                  </a:lnTo>
                  <a:lnTo>
                    <a:pt x="1486" y="377"/>
                  </a:lnTo>
                  <a:lnTo>
                    <a:pt x="1509" y="373"/>
                  </a:lnTo>
                  <a:lnTo>
                    <a:pt x="1534" y="371"/>
                  </a:lnTo>
                  <a:lnTo>
                    <a:pt x="1557" y="369"/>
                  </a:lnTo>
                  <a:lnTo>
                    <a:pt x="1560" y="369"/>
                  </a:lnTo>
                  <a:lnTo>
                    <a:pt x="1570" y="369"/>
                  </a:lnTo>
                  <a:lnTo>
                    <a:pt x="1584" y="369"/>
                  </a:lnTo>
                  <a:lnTo>
                    <a:pt x="1603" y="367"/>
                  </a:lnTo>
                  <a:lnTo>
                    <a:pt x="1626" y="367"/>
                  </a:lnTo>
                  <a:lnTo>
                    <a:pt x="1651" y="366"/>
                  </a:lnTo>
                  <a:lnTo>
                    <a:pt x="1678" y="366"/>
                  </a:lnTo>
                  <a:lnTo>
                    <a:pt x="1708" y="364"/>
                  </a:lnTo>
                  <a:lnTo>
                    <a:pt x="1737" y="362"/>
                  </a:lnTo>
                  <a:lnTo>
                    <a:pt x="1766" y="362"/>
                  </a:lnTo>
                  <a:lnTo>
                    <a:pt x="1793" y="360"/>
                  </a:lnTo>
                  <a:lnTo>
                    <a:pt x="1820" y="360"/>
                  </a:lnTo>
                  <a:lnTo>
                    <a:pt x="1843" y="358"/>
                  </a:lnTo>
                  <a:lnTo>
                    <a:pt x="1862" y="356"/>
                  </a:lnTo>
                  <a:lnTo>
                    <a:pt x="1877" y="356"/>
                  </a:lnTo>
                  <a:lnTo>
                    <a:pt x="1887" y="354"/>
                  </a:lnTo>
                  <a:lnTo>
                    <a:pt x="1893" y="364"/>
                  </a:lnTo>
                  <a:lnTo>
                    <a:pt x="1897" y="377"/>
                  </a:lnTo>
                  <a:lnTo>
                    <a:pt x="1899" y="390"/>
                  </a:lnTo>
                  <a:lnTo>
                    <a:pt x="1897" y="397"/>
                  </a:lnTo>
                  <a:lnTo>
                    <a:pt x="1472" y="418"/>
                  </a:lnTo>
                  <a:lnTo>
                    <a:pt x="1447" y="424"/>
                  </a:lnTo>
                  <a:lnTo>
                    <a:pt x="1414" y="433"/>
                  </a:lnTo>
                  <a:lnTo>
                    <a:pt x="1376" y="442"/>
                  </a:lnTo>
                  <a:lnTo>
                    <a:pt x="1336" y="454"/>
                  </a:lnTo>
                  <a:lnTo>
                    <a:pt x="1291" y="467"/>
                  </a:lnTo>
                  <a:lnTo>
                    <a:pt x="1247" y="478"/>
                  </a:lnTo>
                  <a:lnTo>
                    <a:pt x="1207" y="489"/>
                  </a:lnTo>
                  <a:lnTo>
                    <a:pt x="1168" y="501"/>
                  </a:lnTo>
                  <a:lnTo>
                    <a:pt x="1143" y="508"/>
                  </a:lnTo>
                  <a:lnTo>
                    <a:pt x="1117" y="514"/>
                  </a:lnTo>
                  <a:lnTo>
                    <a:pt x="1090" y="518"/>
                  </a:lnTo>
                  <a:lnTo>
                    <a:pt x="1063" y="521"/>
                  </a:lnTo>
                  <a:lnTo>
                    <a:pt x="1036" y="525"/>
                  </a:lnTo>
                  <a:lnTo>
                    <a:pt x="1009" y="529"/>
                  </a:lnTo>
                  <a:lnTo>
                    <a:pt x="982" y="531"/>
                  </a:lnTo>
                  <a:lnTo>
                    <a:pt x="957" y="533"/>
                  </a:lnTo>
                  <a:lnTo>
                    <a:pt x="934" y="534"/>
                  </a:lnTo>
                  <a:lnTo>
                    <a:pt x="911" y="534"/>
                  </a:lnTo>
                  <a:lnTo>
                    <a:pt x="892" y="536"/>
                  </a:lnTo>
                  <a:lnTo>
                    <a:pt x="875" y="536"/>
                  </a:lnTo>
                  <a:lnTo>
                    <a:pt x="861" y="536"/>
                  </a:lnTo>
                  <a:lnTo>
                    <a:pt x="851" y="536"/>
                  </a:lnTo>
                  <a:lnTo>
                    <a:pt x="844" y="536"/>
                  </a:lnTo>
                  <a:lnTo>
                    <a:pt x="842" y="536"/>
                  </a:lnTo>
                  <a:lnTo>
                    <a:pt x="588" y="529"/>
                  </a:lnTo>
                  <a:lnTo>
                    <a:pt x="557" y="566"/>
                  </a:lnTo>
                  <a:lnTo>
                    <a:pt x="527" y="600"/>
                  </a:lnTo>
                  <a:lnTo>
                    <a:pt x="500" y="626"/>
                  </a:lnTo>
                  <a:lnTo>
                    <a:pt x="469" y="649"/>
                  </a:lnTo>
                  <a:lnTo>
                    <a:pt x="438" y="666"/>
                  </a:lnTo>
                  <a:lnTo>
                    <a:pt x="404" y="679"/>
                  </a:lnTo>
                  <a:lnTo>
                    <a:pt x="363" y="688"/>
                  </a:lnTo>
                  <a:lnTo>
                    <a:pt x="315" y="694"/>
                  </a:lnTo>
                  <a:lnTo>
                    <a:pt x="306" y="709"/>
                  </a:lnTo>
                  <a:lnTo>
                    <a:pt x="292" y="724"/>
                  </a:lnTo>
                  <a:lnTo>
                    <a:pt x="279" y="737"/>
                  </a:lnTo>
                  <a:lnTo>
                    <a:pt x="263" y="748"/>
                  </a:lnTo>
                  <a:lnTo>
                    <a:pt x="260" y="769"/>
                  </a:lnTo>
                  <a:lnTo>
                    <a:pt x="256" y="790"/>
                  </a:lnTo>
                  <a:lnTo>
                    <a:pt x="252" y="810"/>
                  </a:lnTo>
                  <a:lnTo>
                    <a:pt x="244" y="829"/>
                  </a:lnTo>
                  <a:lnTo>
                    <a:pt x="237" y="848"/>
                  </a:lnTo>
                  <a:lnTo>
                    <a:pt x="223" y="865"/>
                  </a:lnTo>
                  <a:lnTo>
                    <a:pt x="206" y="876"/>
                  </a:lnTo>
                  <a:lnTo>
                    <a:pt x="185" y="884"/>
                  </a:lnTo>
                  <a:lnTo>
                    <a:pt x="175" y="882"/>
                  </a:lnTo>
                  <a:lnTo>
                    <a:pt x="166" y="880"/>
                  </a:lnTo>
                  <a:lnTo>
                    <a:pt x="158" y="874"/>
                  </a:lnTo>
                  <a:lnTo>
                    <a:pt x="154" y="865"/>
                  </a:lnTo>
                  <a:lnTo>
                    <a:pt x="156" y="840"/>
                  </a:lnTo>
                  <a:lnTo>
                    <a:pt x="162" y="816"/>
                  </a:lnTo>
                  <a:lnTo>
                    <a:pt x="167" y="792"/>
                  </a:lnTo>
                  <a:lnTo>
                    <a:pt x="167" y="767"/>
                  </a:lnTo>
                  <a:lnTo>
                    <a:pt x="160" y="784"/>
                  </a:lnTo>
                  <a:lnTo>
                    <a:pt x="152" y="801"/>
                  </a:lnTo>
                  <a:lnTo>
                    <a:pt x="142" y="820"/>
                  </a:lnTo>
                  <a:lnTo>
                    <a:pt x="133" y="837"/>
                  </a:lnTo>
                  <a:lnTo>
                    <a:pt x="121" y="852"/>
                  </a:lnTo>
                  <a:lnTo>
                    <a:pt x="106" y="863"/>
                  </a:lnTo>
                  <a:lnTo>
                    <a:pt x="87" y="868"/>
                  </a:lnTo>
                  <a:lnTo>
                    <a:pt x="64" y="868"/>
                  </a:lnTo>
                  <a:lnTo>
                    <a:pt x="58" y="867"/>
                  </a:lnTo>
                  <a:lnTo>
                    <a:pt x="54" y="861"/>
                  </a:lnTo>
                  <a:lnTo>
                    <a:pt x="48" y="855"/>
                  </a:lnTo>
                  <a:lnTo>
                    <a:pt x="48" y="852"/>
                  </a:lnTo>
                  <a:lnTo>
                    <a:pt x="43" y="850"/>
                  </a:lnTo>
                  <a:lnTo>
                    <a:pt x="33" y="852"/>
                  </a:lnTo>
                  <a:lnTo>
                    <a:pt x="25" y="853"/>
                  </a:lnTo>
                  <a:lnTo>
                    <a:pt x="18" y="852"/>
                  </a:lnTo>
                  <a:lnTo>
                    <a:pt x="14" y="850"/>
                  </a:lnTo>
                  <a:lnTo>
                    <a:pt x="10" y="848"/>
                  </a:lnTo>
                  <a:lnTo>
                    <a:pt x="4" y="844"/>
                  </a:lnTo>
                  <a:lnTo>
                    <a:pt x="0" y="840"/>
                  </a:lnTo>
                  <a:lnTo>
                    <a:pt x="8" y="825"/>
                  </a:lnTo>
                  <a:lnTo>
                    <a:pt x="23" y="792"/>
                  </a:lnTo>
                  <a:lnTo>
                    <a:pt x="43" y="748"/>
                  </a:lnTo>
                  <a:lnTo>
                    <a:pt x="54" y="715"/>
                  </a:lnTo>
                  <a:lnTo>
                    <a:pt x="48" y="722"/>
                  </a:lnTo>
                  <a:lnTo>
                    <a:pt x="44" y="731"/>
                  </a:lnTo>
                  <a:lnTo>
                    <a:pt x="39" y="739"/>
                  </a:lnTo>
                  <a:lnTo>
                    <a:pt x="31" y="739"/>
                  </a:lnTo>
                  <a:lnTo>
                    <a:pt x="19" y="730"/>
                  </a:lnTo>
                  <a:lnTo>
                    <a:pt x="31" y="703"/>
                  </a:lnTo>
                  <a:lnTo>
                    <a:pt x="44" y="679"/>
                  </a:lnTo>
                  <a:lnTo>
                    <a:pt x="60" y="653"/>
                  </a:lnTo>
                  <a:lnTo>
                    <a:pt x="73" y="626"/>
                  </a:lnTo>
                  <a:lnTo>
                    <a:pt x="87" y="602"/>
                  </a:lnTo>
                  <a:lnTo>
                    <a:pt x="98" y="576"/>
                  </a:lnTo>
                  <a:lnTo>
                    <a:pt x="110" y="548"/>
                  </a:lnTo>
                  <a:lnTo>
                    <a:pt x="117" y="521"/>
                  </a:lnTo>
                  <a:lnTo>
                    <a:pt x="129" y="508"/>
                  </a:lnTo>
                  <a:lnTo>
                    <a:pt x="141" y="493"/>
                  </a:lnTo>
                  <a:lnTo>
                    <a:pt x="152" y="480"/>
                  </a:lnTo>
                  <a:lnTo>
                    <a:pt x="166" y="465"/>
                  </a:lnTo>
                  <a:lnTo>
                    <a:pt x="179" y="454"/>
                  </a:lnTo>
                  <a:lnTo>
                    <a:pt x="192" y="444"/>
                  </a:lnTo>
                  <a:lnTo>
                    <a:pt x="210" y="435"/>
                  </a:lnTo>
                  <a:lnTo>
                    <a:pt x="227" y="431"/>
                  </a:lnTo>
                  <a:lnTo>
                    <a:pt x="231" y="429"/>
                  </a:lnTo>
                  <a:lnTo>
                    <a:pt x="242" y="426"/>
                  </a:lnTo>
                  <a:lnTo>
                    <a:pt x="262" y="420"/>
                  </a:lnTo>
                  <a:lnTo>
                    <a:pt x="285" y="412"/>
                  </a:lnTo>
                  <a:lnTo>
                    <a:pt x="313" y="403"/>
                  </a:lnTo>
                  <a:lnTo>
                    <a:pt x="348" y="392"/>
                  </a:lnTo>
                  <a:lnTo>
                    <a:pt x="383" y="381"/>
                  </a:lnTo>
                  <a:lnTo>
                    <a:pt x="421" y="367"/>
                  </a:lnTo>
                  <a:lnTo>
                    <a:pt x="459" y="354"/>
                  </a:lnTo>
                  <a:lnTo>
                    <a:pt x="500" y="341"/>
                  </a:lnTo>
                  <a:lnTo>
                    <a:pt x="538" y="328"/>
                  </a:lnTo>
                  <a:lnTo>
                    <a:pt x="575" y="315"/>
                  </a:lnTo>
                  <a:lnTo>
                    <a:pt x="609" y="302"/>
                  </a:lnTo>
                  <a:lnTo>
                    <a:pt x="642" y="289"/>
                  </a:lnTo>
                  <a:lnTo>
                    <a:pt x="669" y="277"/>
                  </a:lnTo>
                  <a:lnTo>
                    <a:pt x="690" y="268"/>
                  </a:lnTo>
                  <a:lnTo>
                    <a:pt x="840" y="219"/>
                  </a:lnTo>
                  <a:lnTo>
                    <a:pt x="873" y="212"/>
                  </a:lnTo>
                  <a:lnTo>
                    <a:pt x="907" y="206"/>
                  </a:lnTo>
                  <a:lnTo>
                    <a:pt x="942" y="200"/>
                  </a:lnTo>
                  <a:lnTo>
                    <a:pt x="974" y="198"/>
                  </a:lnTo>
                  <a:lnTo>
                    <a:pt x="1009" y="197"/>
                  </a:lnTo>
                  <a:lnTo>
                    <a:pt x="1044" y="197"/>
                  </a:lnTo>
                  <a:lnTo>
                    <a:pt x="1076" y="197"/>
                  </a:lnTo>
                  <a:lnTo>
                    <a:pt x="1109" y="198"/>
                  </a:lnTo>
                  <a:lnTo>
                    <a:pt x="1472" y="140"/>
                  </a:lnTo>
                  <a:lnTo>
                    <a:pt x="1461" y="120"/>
                  </a:lnTo>
                  <a:lnTo>
                    <a:pt x="1445" y="95"/>
                  </a:lnTo>
                  <a:lnTo>
                    <a:pt x="1434" y="76"/>
                  </a:lnTo>
                  <a:lnTo>
                    <a:pt x="1432" y="67"/>
                  </a:lnTo>
                  <a:lnTo>
                    <a:pt x="1437" y="73"/>
                  </a:lnTo>
                  <a:lnTo>
                    <a:pt x="1445" y="78"/>
                  </a:lnTo>
                  <a:lnTo>
                    <a:pt x="1457" y="88"/>
                  </a:lnTo>
                  <a:lnTo>
                    <a:pt x="1470" y="97"/>
                  </a:lnTo>
                  <a:lnTo>
                    <a:pt x="1484" y="107"/>
                  </a:lnTo>
                  <a:lnTo>
                    <a:pt x="1497" y="118"/>
                  </a:lnTo>
                  <a:lnTo>
                    <a:pt x="1510" y="127"/>
                  </a:lnTo>
                  <a:lnTo>
                    <a:pt x="1520" y="137"/>
                  </a:lnTo>
                  <a:lnTo>
                    <a:pt x="1537" y="133"/>
                  </a:lnTo>
                  <a:lnTo>
                    <a:pt x="1553" y="129"/>
                  </a:lnTo>
                  <a:lnTo>
                    <a:pt x="1568" y="123"/>
                  </a:lnTo>
                  <a:lnTo>
                    <a:pt x="1584" y="120"/>
                  </a:lnTo>
                  <a:lnTo>
                    <a:pt x="1599" y="114"/>
                  </a:lnTo>
                  <a:lnTo>
                    <a:pt x="1612" y="108"/>
                  </a:lnTo>
                  <a:lnTo>
                    <a:pt x="1628" y="101"/>
                  </a:lnTo>
                  <a:lnTo>
                    <a:pt x="1641" y="93"/>
                  </a:lnTo>
                  <a:lnTo>
                    <a:pt x="1626" y="84"/>
                  </a:lnTo>
                  <a:lnTo>
                    <a:pt x="1610" y="71"/>
                  </a:lnTo>
                  <a:lnTo>
                    <a:pt x="1597" y="54"/>
                  </a:lnTo>
                  <a:lnTo>
                    <a:pt x="1584" y="39"/>
                  </a:lnTo>
                  <a:lnTo>
                    <a:pt x="1574" y="24"/>
                  </a:lnTo>
                  <a:lnTo>
                    <a:pt x="1566" y="11"/>
                  </a:lnTo>
                  <a:lnTo>
                    <a:pt x="1562" y="3"/>
                  </a:lnTo>
                  <a:lnTo>
                    <a:pt x="1564" y="0"/>
                  </a:lnTo>
                  <a:lnTo>
                    <a:pt x="1681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5" name="Freeform 50"/>
            <p:cNvSpPr>
              <a:spLocks/>
            </p:cNvSpPr>
            <p:nvPr/>
          </p:nvSpPr>
          <p:spPr bwMode="auto">
            <a:xfrm>
              <a:off x="5137" y="2253"/>
              <a:ext cx="239" cy="272"/>
            </a:xfrm>
            <a:custGeom>
              <a:avLst/>
              <a:gdLst>
                <a:gd name="T0" fmla="*/ 1 w 476"/>
                <a:gd name="T1" fmla="*/ 0 h 544"/>
                <a:gd name="T2" fmla="*/ 1 w 476"/>
                <a:gd name="T3" fmla="*/ 1 h 544"/>
                <a:gd name="T4" fmla="*/ 1 w 476"/>
                <a:gd name="T5" fmla="*/ 1 h 544"/>
                <a:gd name="T6" fmla="*/ 1 w 476"/>
                <a:gd name="T7" fmla="*/ 1 h 544"/>
                <a:gd name="T8" fmla="*/ 1 w 476"/>
                <a:gd name="T9" fmla="*/ 1 h 544"/>
                <a:gd name="T10" fmla="*/ 1 w 476"/>
                <a:gd name="T11" fmla="*/ 1 h 544"/>
                <a:gd name="T12" fmla="*/ 1 w 476"/>
                <a:gd name="T13" fmla="*/ 1 h 544"/>
                <a:gd name="T14" fmla="*/ 1 w 476"/>
                <a:gd name="T15" fmla="*/ 1 h 544"/>
                <a:gd name="T16" fmla="*/ 1 w 476"/>
                <a:gd name="T17" fmla="*/ 1 h 544"/>
                <a:gd name="T18" fmla="*/ 1 w 476"/>
                <a:gd name="T19" fmla="*/ 1 h 544"/>
                <a:gd name="T20" fmla="*/ 1 w 476"/>
                <a:gd name="T21" fmla="*/ 1 h 544"/>
                <a:gd name="T22" fmla="*/ 1 w 476"/>
                <a:gd name="T23" fmla="*/ 1 h 544"/>
                <a:gd name="T24" fmla="*/ 1 w 476"/>
                <a:gd name="T25" fmla="*/ 1 h 544"/>
                <a:gd name="T26" fmla="*/ 1 w 476"/>
                <a:gd name="T27" fmla="*/ 1 h 544"/>
                <a:gd name="T28" fmla="*/ 1 w 476"/>
                <a:gd name="T29" fmla="*/ 1 h 544"/>
                <a:gd name="T30" fmla="*/ 1 w 476"/>
                <a:gd name="T31" fmla="*/ 1 h 544"/>
                <a:gd name="T32" fmla="*/ 1 w 476"/>
                <a:gd name="T33" fmla="*/ 1 h 544"/>
                <a:gd name="T34" fmla="*/ 1 w 476"/>
                <a:gd name="T35" fmla="*/ 1 h 544"/>
                <a:gd name="T36" fmla="*/ 1 w 476"/>
                <a:gd name="T37" fmla="*/ 1 h 544"/>
                <a:gd name="T38" fmla="*/ 1 w 476"/>
                <a:gd name="T39" fmla="*/ 1 h 544"/>
                <a:gd name="T40" fmla="*/ 1 w 476"/>
                <a:gd name="T41" fmla="*/ 1 h 544"/>
                <a:gd name="T42" fmla="*/ 1 w 476"/>
                <a:gd name="T43" fmla="*/ 1 h 544"/>
                <a:gd name="T44" fmla="*/ 1 w 476"/>
                <a:gd name="T45" fmla="*/ 1 h 544"/>
                <a:gd name="T46" fmla="*/ 0 w 476"/>
                <a:gd name="T47" fmla="*/ 1 h 544"/>
                <a:gd name="T48" fmla="*/ 0 w 476"/>
                <a:gd name="T49" fmla="*/ 1 h 544"/>
                <a:gd name="T50" fmla="*/ 1 w 476"/>
                <a:gd name="T51" fmla="*/ 1 h 544"/>
                <a:gd name="T52" fmla="*/ 1 w 476"/>
                <a:gd name="T53" fmla="*/ 1 h 544"/>
                <a:gd name="T54" fmla="*/ 1 w 476"/>
                <a:gd name="T55" fmla="*/ 1 h 544"/>
                <a:gd name="T56" fmla="*/ 1 w 476"/>
                <a:gd name="T57" fmla="*/ 1 h 544"/>
                <a:gd name="T58" fmla="*/ 1 w 476"/>
                <a:gd name="T59" fmla="*/ 1 h 544"/>
                <a:gd name="T60" fmla="*/ 1 w 476"/>
                <a:gd name="T61" fmla="*/ 1 h 544"/>
                <a:gd name="T62" fmla="*/ 1 w 476"/>
                <a:gd name="T63" fmla="*/ 1 h 544"/>
                <a:gd name="T64" fmla="*/ 1 w 476"/>
                <a:gd name="T65" fmla="*/ 1 h 544"/>
                <a:gd name="T66" fmla="*/ 1 w 476"/>
                <a:gd name="T67" fmla="*/ 1 h 544"/>
                <a:gd name="T68" fmla="*/ 1 w 476"/>
                <a:gd name="T69" fmla="*/ 1 h 544"/>
                <a:gd name="T70" fmla="*/ 1 w 476"/>
                <a:gd name="T71" fmla="*/ 1 h 544"/>
                <a:gd name="T72" fmla="*/ 1 w 476"/>
                <a:gd name="T73" fmla="*/ 1 h 544"/>
                <a:gd name="T74" fmla="*/ 1 w 476"/>
                <a:gd name="T75" fmla="*/ 1 h 544"/>
                <a:gd name="T76" fmla="*/ 1 w 476"/>
                <a:gd name="T77" fmla="*/ 1 h 544"/>
                <a:gd name="T78" fmla="*/ 1 w 476"/>
                <a:gd name="T79" fmla="*/ 1 h 544"/>
                <a:gd name="T80" fmla="*/ 1 w 476"/>
                <a:gd name="T81" fmla="*/ 0 h 5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6"/>
                <a:gd name="T124" fmla="*/ 0 h 544"/>
                <a:gd name="T125" fmla="*/ 476 w 476"/>
                <a:gd name="T126" fmla="*/ 544 h 54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6" h="544">
                  <a:moveTo>
                    <a:pt x="476" y="0"/>
                  </a:moveTo>
                  <a:lnTo>
                    <a:pt x="476" y="13"/>
                  </a:lnTo>
                  <a:lnTo>
                    <a:pt x="474" y="30"/>
                  </a:lnTo>
                  <a:lnTo>
                    <a:pt x="469" y="52"/>
                  </a:lnTo>
                  <a:lnTo>
                    <a:pt x="459" y="77"/>
                  </a:lnTo>
                  <a:lnTo>
                    <a:pt x="446" y="105"/>
                  </a:lnTo>
                  <a:lnTo>
                    <a:pt x="430" y="135"/>
                  </a:lnTo>
                  <a:lnTo>
                    <a:pt x="411" y="167"/>
                  </a:lnTo>
                  <a:lnTo>
                    <a:pt x="388" y="201"/>
                  </a:lnTo>
                  <a:lnTo>
                    <a:pt x="361" y="236"/>
                  </a:lnTo>
                  <a:lnTo>
                    <a:pt x="328" y="272"/>
                  </a:lnTo>
                  <a:lnTo>
                    <a:pt x="294" y="306"/>
                  </a:lnTo>
                  <a:lnTo>
                    <a:pt x="253" y="341"/>
                  </a:lnTo>
                  <a:lnTo>
                    <a:pt x="207" y="375"/>
                  </a:lnTo>
                  <a:lnTo>
                    <a:pt x="159" y="407"/>
                  </a:lnTo>
                  <a:lnTo>
                    <a:pt x="104" y="439"/>
                  </a:lnTo>
                  <a:lnTo>
                    <a:pt x="44" y="467"/>
                  </a:lnTo>
                  <a:lnTo>
                    <a:pt x="34" y="482"/>
                  </a:lnTo>
                  <a:lnTo>
                    <a:pt x="29" y="508"/>
                  </a:lnTo>
                  <a:lnTo>
                    <a:pt x="23" y="533"/>
                  </a:lnTo>
                  <a:lnTo>
                    <a:pt x="17" y="544"/>
                  </a:lnTo>
                  <a:lnTo>
                    <a:pt x="7" y="533"/>
                  </a:lnTo>
                  <a:lnTo>
                    <a:pt x="2" y="518"/>
                  </a:lnTo>
                  <a:lnTo>
                    <a:pt x="0" y="503"/>
                  </a:lnTo>
                  <a:lnTo>
                    <a:pt x="0" y="488"/>
                  </a:lnTo>
                  <a:lnTo>
                    <a:pt x="13" y="461"/>
                  </a:lnTo>
                  <a:lnTo>
                    <a:pt x="29" y="443"/>
                  </a:lnTo>
                  <a:lnTo>
                    <a:pt x="48" y="428"/>
                  </a:lnTo>
                  <a:lnTo>
                    <a:pt x="69" y="414"/>
                  </a:lnTo>
                  <a:lnTo>
                    <a:pt x="92" y="401"/>
                  </a:lnTo>
                  <a:lnTo>
                    <a:pt x="121" y="388"/>
                  </a:lnTo>
                  <a:lnTo>
                    <a:pt x="152" y="371"/>
                  </a:lnTo>
                  <a:lnTo>
                    <a:pt x="188" y="349"/>
                  </a:lnTo>
                  <a:lnTo>
                    <a:pt x="232" y="315"/>
                  </a:lnTo>
                  <a:lnTo>
                    <a:pt x="278" y="270"/>
                  </a:lnTo>
                  <a:lnTo>
                    <a:pt x="324" y="221"/>
                  </a:lnTo>
                  <a:lnTo>
                    <a:pt x="367" y="169"/>
                  </a:lnTo>
                  <a:lnTo>
                    <a:pt x="405" y="118"/>
                  </a:lnTo>
                  <a:lnTo>
                    <a:pt x="438" y="71"/>
                  </a:lnTo>
                  <a:lnTo>
                    <a:pt x="461" y="30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6" name="Freeform 51"/>
            <p:cNvSpPr>
              <a:spLocks/>
            </p:cNvSpPr>
            <p:nvPr/>
          </p:nvSpPr>
          <p:spPr bwMode="auto">
            <a:xfrm>
              <a:off x="5084" y="2486"/>
              <a:ext cx="74" cy="81"/>
            </a:xfrm>
            <a:custGeom>
              <a:avLst/>
              <a:gdLst>
                <a:gd name="T0" fmla="*/ 1 w 148"/>
                <a:gd name="T1" fmla="*/ 1 h 162"/>
                <a:gd name="T2" fmla="*/ 1 w 148"/>
                <a:gd name="T3" fmla="*/ 1 h 162"/>
                <a:gd name="T4" fmla="*/ 1 w 148"/>
                <a:gd name="T5" fmla="*/ 1 h 162"/>
                <a:gd name="T6" fmla="*/ 1 w 148"/>
                <a:gd name="T7" fmla="*/ 1 h 162"/>
                <a:gd name="T8" fmla="*/ 1 w 148"/>
                <a:gd name="T9" fmla="*/ 1 h 162"/>
                <a:gd name="T10" fmla="*/ 1 w 148"/>
                <a:gd name="T11" fmla="*/ 1 h 162"/>
                <a:gd name="T12" fmla="*/ 1 w 148"/>
                <a:gd name="T13" fmla="*/ 1 h 162"/>
                <a:gd name="T14" fmla="*/ 1 w 148"/>
                <a:gd name="T15" fmla="*/ 1 h 162"/>
                <a:gd name="T16" fmla="*/ 1 w 148"/>
                <a:gd name="T17" fmla="*/ 1 h 162"/>
                <a:gd name="T18" fmla="*/ 1 w 148"/>
                <a:gd name="T19" fmla="*/ 1 h 162"/>
                <a:gd name="T20" fmla="*/ 1 w 148"/>
                <a:gd name="T21" fmla="*/ 1 h 162"/>
                <a:gd name="T22" fmla="*/ 1 w 148"/>
                <a:gd name="T23" fmla="*/ 1 h 162"/>
                <a:gd name="T24" fmla="*/ 0 w 148"/>
                <a:gd name="T25" fmla="*/ 0 h 162"/>
                <a:gd name="T26" fmla="*/ 1 w 148"/>
                <a:gd name="T27" fmla="*/ 0 h 162"/>
                <a:gd name="T28" fmla="*/ 1 w 148"/>
                <a:gd name="T29" fmla="*/ 1 h 162"/>
                <a:gd name="T30" fmla="*/ 1 w 148"/>
                <a:gd name="T31" fmla="*/ 1 h 162"/>
                <a:gd name="T32" fmla="*/ 1 w 148"/>
                <a:gd name="T33" fmla="*/ 1 h 162"/>
                <a:gd name="T34" fmla="*/ 1 w 148"/>
                <a:gd name="T35" fmla="*/ 1 h 162"/>
                <a:gd name="T36" fmla="*/ 1 w 148"/>
                <a:gd name="T37" fmla="*/ 1 h 162"/>
                <a:gd name="T38" fmla="*/ 1 w 148"/>
                <a:gd name="T39" fmla="*/ 1 h 162"/>
                <a:gd name="T40" fmla="*/ 1 w 148"/>
                <a:gd name="T41" fmla="*/ 1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62"/>
                <a:gd name="T65" fmla="*/ 148 w 148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62">
                  <a:moveTo>
                    <a:pt x="148" y="137"/>
                  </a:moveTo>
                  <a:lnTo>
                    <a:pt x="144" y="145"/>
                  </a:lnTo>
                  <a:lnTo>
                    <a:pt x="139" y="152"/>
                  </a:lnTo>
                  <a:lnTo>
                    <a:pt x="131" y="156"/>
                  </a:lnTo>
                  <a:lnTo>
                    <a:pt x="123" y="162"/>
                  </a:lnTo>
                  <a:lnTo>
                    <a:pt x="98" y="156"/>
                  </a:lnTo>
                  <a:lnTo>
                    <a:pt x="77" y="139"/>
                  </a:lnTo>
                  <a:lnTo>
                    <a:pt x="56" y="115"/>
                  </a:lnTo>
                  <a:lnTo>
                    <a:pt x="37" y="83"/>
                  </a:lnTo>
                  <a:lnTo>
                    <a:pt x="21" y="53"/>
                  </a:lnTo>
                  <a:lnTo>
                    <a:pt x="10" y="26"/>
                  </a:lnTo>
                  <a:lnTo>
                    <a:pt x="2" y="8"/>
                  </a:lnTo>
                  <a:lnTo>
                    <a:pt x="0" y="0"/>
                  </a:lnTo>
                  <a:lnTo>
                    <a:pt x="4" y="0"/>
                  </a:lnTo>
                  <a:lnTo>
                    <a:pt x="16" y="11"/>
                  </a:lnTo>
                  <a:lnTo>
                    <a:pt x="31" y="30"/>
                  </a:lnTo>
                  <a:lnTo>
                    <a:pt x="52" y="53"/>
                  </a:lnTo>
                  <a:lnTo>
                    <a:pt x="75" y="79"/>
                  </a:lnTo>
                  <a:lnTo>
                    <a:pt x="98" y="103"/>
                  </a:lnTo>
                  <a:lnTo>
                    <a:pt x="125" y="124"/>
                  </a:lnTo>
                  <a:lnTo>
                    <a:pt x="148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7" name="Freeform 52"/>
            <p:cNvSpPr>
              <a:spLocks/>
            </p:cNvSpPr>
            <p:nvPr/>
          </p:nvSpPr>
          <p:spPr bwMode="auto">
            <a:xfrm>
              <a:off x="4634" y="2577"/>
              <a:ext cx="119" cy="282"/>
            </a:xfrm>
            <a:custGeom>
              <a:avLst/>
              <a:gdLst>
                <a:gd name="T0" fmla="*/ 1 w 238"/>
                <a:gd name="T1" fmla="*/ 1 h 563"/>
                <a:gd name="T2" fmla="*/ 1 w 238"/>
                <a:gd name="T3" fmla="*/ 1 h 563"/>
                <a:gd name="T4" fmla="*/ 1 w 238"/>
                <a:gd name="T5" fmla="*/ 1 h 563"/>
                <a:gd name="T6" fmla="*/ 1 w 238"/>
                <a:gd name="T7" fmla="*/ 1 h 563"/>
                <a:gd name="T8" fmla="*/ 1 w 238"/>
                <a:gd name="T9" fmla="*/ 1 h 563"/>
                <a:gd name="T10" fmla="*/ 1 w 238"/>
                <a:gd name="T11" fmla="*/ 1 h 563"/>
                <a:gd name="T12" fmla="*/ 1 w 238"/>
                <a:gd name="T13" fmla="*/ 1 h 563"/>
                <a:gd name="T14" fmla="*/ 1 w 238"/>
                <a:gd name="T15" fmla="*/ 1 h 563"/>
                <a:gd name="T16" fmla="*/ 1 w 238"/>
                <a:gd name="T17" fmla="*/ 1 h 563"/>
                <a:gd name="T18" fmla="*/ 1 w 238"/>
                <a:gd name="T19" fmla="*/ 1 h 563"/>
                <a:gd name="T20" fmla="*/ 1 w 238"/>
                <a:gd name="T21" fmla="*/ 1 h 563"/>
                <a:gd name="T22" fmla="*/ 1 w 238"/>
                <a:gd name="T23" fmla="*/ 1 h 563"/>
                <a:gd name="T24" fmla="*/ 1 w 238"/>
                <a:gd name="T25" fmla="*/ 1 h 563"/>
                <a:gd name="T26" fmla="*/ 1 w 238"/>
                <a:gd name="T27" fmla="*/ 1 h 563"/>
                <a:gd name="T28" fmla="*/ 1 w 238"/>
                <a:gd name="T29" fmla="*/ 1 h 563"/>
                <a:gd name="T30" fmla="*/ 1 w 238"/>
                <a:gd name="T31" fmla="*/ 1 h 563"/>
                <a:gd name="T32" fmla="*/ 1 w 238"/>
                <a:gd name="T33" fmla="*/ 1 h 563"/>
                <a:gd name="T34" fmla="*/ 1 w 238"/>
                <a:gd name="T35" fmla="*/ 1 h 563"/>
                <a:gd name="T36" fmla="*/ 1 w 238"/>
                <a:gd name="T37" fmla="*/ 1 h 563"/>
                <a:gd name="T38" fmla="*/ 1 w 238"/>
                <a:gd name="T39" fmla="*/ 1 h 563"/>
                <a:gd name="T40" fmla="*/ 1 w 238"/>
                <a:gd name="T41" fmla="*/ 1 h 563"/>
                <a:gd name="T42" fmla="*/ 0 w 238"/>
                <a:gd name="T43" fmla="*/ 1 h 563"/>
                <a:gd name="T44" fmla="*/ 1 w 238"/>
                <a:gd name="T45" fmla="*/ 0 h 563"/>
                <a:gd name="T46" fmla="*/ 1 w 238"/>
                <a:gd name="T47" fmla="*/ 0 h 563"/>
                <a:gd name="T48" fmla="*/ 1 w 238"/>
                <a:gd name="T49" fmla="*/ 1 h 563"/>
                <a:gd name="T50" fmla="*/ 1 w 238"/>
                <a:gd name="T51" fmla="*/ 1 h 56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38"/>
                <a:gd name="T79" fmla="*/ 0 h 563"/>
                <a:gd name="T80" fmla="*/ 238 w 238"/>
                <a:gd name="T81" fmla="*/ 563 h 56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38" h="563">
                  <a:moveTo>
                    <a:pt x="40" y="21"/>
                  </a:moveTo>
                  <a:lnTo>
                    <a:pt x="111" y="135"/>
                  </a:lnTo>
                  <a:lnTo>
                    <a:pt x="125" y="165"/>
                  </a:lnTo>
                  <a:lnTo>
                    <a:pt x="144" y="216"/>
                  </a:lnTo>
                  <a:lnTo>
                    <a:pt x="165" y="278"/>
                  </a:lnTo>
                  <a:lnTo>
                    <a:pt x="188" y="347"/>
                  </a:lnTo>
                  <a:lnTo>
                    <a:pt x="207" y="417"/>
                  </a:lnTo>
                  <a:lnTo>
                    <a:pt x="225" y="481"/>
                  </a:lnTo>
                  <a:lnTo>
                    <a:pt x="236" y="529"/>
                  </a:lnTo>
                  <a:lnTo>
                    <a:pt x="238" y="559"/>
                  </a:lnTo>
                  <a:lnTo>
                    <a:pt x="229" y="559"/>
                  </a:lnTo>
                  <a:lnTo>
                    <a:pt x="219" y="563"/>
                  </a:lnTo>
                  <a:lnTo>
                    <a:pt x="209" y="563"/>
                  </a:lnTo>
                  <a:lnTo>
                    <a:pt x="204" y="556"/>
                  </a:lnTo>
                  <a:lnTo>
                    <a:pt x="200" y="539"/>
                  </a:lnTo>
                  <a:lnTo>
                    <a:pt x="188" y="494"/>
                  </a:lnTo>
                  <a:lnTo>
                    <a:pt x="171" y="428"/>
                  </a:lnTo>
                  <a:lnTo>
                    <a:pt x="148" y="346"/>
                  </a:lnTo>
                  <a:lnTo>
                    <a:pt x="117" y="257"/>
                  </a:lnTo>
                  <a:lnTo>
                    <a:pt x="83" y="169"/>
                  </a:lnTo>
                  <a:lnTo>
                    <a:pt x="44" y="87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0"/>
                  </a:lnTo>
                  <a:lnTo>
                    <a:pt x="31" y="10"/>
                  </a:lnTo>
                  <a:lnTo>
                    <a:pt x="4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8" name="Freeform 53"/>
            <p:cNvSpPr>
              <a:spLocks/>
            </p:cNvSpPr>
            <p:nvPr/>
          </p:nvSpPr>
          <p:spPr bwMode="auto">
            <a:xfrm>
              <a:off x="4711" y="2570"/>
              <a:ext cx="115" cy="298"/>
            </a:xfrm>
            <a:custGeom>
              <a:avLst/>
              <a:gdLst>
                <a:gd name="T0" fmla="*/ 1 w 230"/>
                <a:gd name="T1" fmla="*/ 0 h 597"/>
                <a:gd name="T2" fmla="*/ 1 w 230"/>
                <a:gd name="T3" fmla="*/ 0 h 597"/>
                <a:gd name="T4" fmla="*/ 1 w 230"/>
                <a:gd name="T5" fmla="*/ 0 h 597"/>
                <a:gd name="T6" fmla="*/ 1 w 230"/>
                <a:gd name="T7" fmla="*/ 0 h 597"/>
                <a:gd name="T8" fmla="*/ 1 w 230"/>
                <a:gd name="T9" fmla="*/ 0 h 597"/>
                <a:gd name="T10" fmla="*/ 1 w 230"/>
                <a:gd name="T11" fmla="*/ 0 h 597"/>
                <a:gd name="T12" fmla="*/ 1 w 230"/>
                <a:gd name="T13" fmla="*/ 0 h 597"/>
                <a:gd name="T14" fmla="*/ 1 w 230"/>
                <a:gd name="T15" fmla="*/ 0 h 597"/>
                <a:gd name="T16" fmla="*/ 1 w 230"/>
                <a:gd name="T17" fmla="*/ 0 h 597"/>
                <a:gd name="T18" fmla="*/ 1 w 230"/>
                <a:gd name="T19" fmla="*/ 0 h 597"/>
                <a:gd name="T20" fmla="*/ 1 w 230"/>
                <a:gd name="T21" fmla="*/ 0 h 597"/>
                <a:gd name="T22" fmla="*/ 1 w 230"/>
                <a:gd name="T23" fmla="*/ 0 h 597"/>
                <a:gd name="T24" fmla="*/ 1 w 230"/>
                <a:gd name="T25" fmla="*/ 0 h 597"/>
                <a:gd name="T26" fmla="*/ 1 w 230"/>
                <a:gd name="T27" fmla="*/ 0 h 597"/>
                <a:gd name="T28" fmla="*/ 1 w 230"/>
                <a:gd name="T29" fmla="*/ 0 h 597"/>
                <a:gd name="T30" fmla="*/ 1 w 230"/>
                <a:gd name="T31" fmla="*/ 0 h 597"/>
                <a:gd name="T32" fmla="*/ 1 w 230"/>
                <a:gd name="T33" fmla="*/ 0 h 597"/>
                <a:gd name="T34" fmla="*/ 1 w 230"/>
                <a:gd name="T35" fmla="*/ 0 h 597"/>
                <a:gd name="T36" fmla="*/ 1 w 230"/>
                <a:gd name="T37" fmla="*/ 0 h 597"/>
                <a:gd name="T38" fmla="*/ 1 w 230"/>
                <a:gd name="T39" fmla="*/ 0 h 597"/>
                <a:gd name="T40" fmla="*/ 1 w 230"/>
                <a:gd name="T41" fmla="*/ 0 h 597"/>
                <a:gd name="T42" fmla="*/ 1 w 230"/>
                <a:gd name="T43" fmla="*/ 0 h 597"/>
                <a:gd name="T44" fmla="*/ 1 w 230"/>
                <a:gd name="T45" fmla="*/ 0 h 597"/>
                <a:gd name="T46" fmla="*/ 1 w 230"/>
                <a:gd name="T47" fmla="*/ 0 h 597"/>
                <a:gd name="T48" fmla="*/ 1 w 230"/>
                <a:gd name="T49" fmla="*/ 0 h 597"/>
                <a:gd name="T50" fmla="*/ 1 w 230"/>
                <a:gd name="T51" fmla="*/ 0 h 597"/>
                <a:gd name="T52" fmla="*/ 1 w 230"/>
                <a:gd name="T53" fmla="*/ 0 h 597"/>
                <a:gd name="T54" fmla="*/ 1 w 230"/>
                <a:gd name="T55" fmla="*/ 0 h 597"/>
                <a:gd name="T56" fmla="*/ 1 w 230"/>
                <a:gd name="T57" fmla="*/ 0 h 597"/>
                <a:gd name="T58" fmla="*/ 0 w 230"/>
                <a:gd name="T59" fmla="*/ 0 h 597"/>
                <a:gd name="T60" fmla="*/ 1 w 230"/>
                <a:gd name="T61" fmla="*/ 0 h 59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597"/>
                <a:gd name="T95" fmla="*/ 230 w 230"/>
                <a:gd name="T96" fmla="*/ 597 h 59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597">
                  <a:moveTo>
                    <a:pt x="25" y="0"/>
                  </a:moveTo>
                  <a:lnTo>
                    <a:pt x="53" y="40"/>
                  </a:lnTo>
                  <a:lnTo>
                    <a:pt x="82" y="87"/>
                  </a:lnTo>
                  <a:lnTo>
                    <a:pt x="107" y="139"/>
                  </a:lnTo>
                  <a:lnTo>
                    <a:pt x="128" y="190"/>
                  </a:lnTo>
                  <a:lnTo>
                    <a:pt x="148" y="237"/>
                  </a:lnTo>
                  <a:lnTo>
                    <a:pt x="161" y="276"/>
                  </a:lnTo>
                  <a:lnTo>
                    <a:pt x="169" y="302"/>
                  </a:lnTo>
                  <a:lnTo>
                    <a:pt x="173" y="312"/>
                  </a:lnTo>
                  <a:lnTo>
                    <a:pt x="175" y="323"/>
                  </a:lnTo>
                  <a:lnTo>
                    <a:pt x="180" y="351"/>
                  </a:lnTo>
                  <a:lnTo>
                    <a:pt x="190" y="392"/>
                  </a:lnTo>
                  <a:lnTo>
                    <a:pt x="199" y="439"/>
                  </a:lnTo>
                  <a:lnTo>
                    <a:pt x="211" y="490"/>
                  </a:lnTo>
                  <a:lnTo>
                    <a:pt x="219" y="535"/>
                  </a:lnTo>
                  <a:lnTo>
                    <a:pt x="226" y="573"/>
                  </a:lnTo>
                  <a:lnTo>
                    <a:pt x="230" y="597"/>
                  </a:lnTo>
                  <a:lnTo>
                    <a:pt x="186" y="595"/>
                  </a:lnTo>
                  <a:lnTo>
                    <a:pt x="173" y="513"/>
                  </a:lnTo>
                  <a:lnTo>
                    <a:pt x="159" y="441"/>
                  </a:lnTo>
                  <a:lnTo>
                    <a:pt x="146" y="376"/>
                  </a:lnTo>
                  <a:lnTo>
                    <a:pt x="132" y="315"/>
                  </a:lnTo>
                  <a:lnTo>
                    <a:pt x="128" y="304"/>
                  </a:lnTo>
                  <a:lnTo>
                    <a:pt x="117" y="274"/>
                  </a:lnTo>
                  <a:lnTo>
                    <a:pt x="101" y="231"/>
                  </a:lnTo>
                  <a:lnTo>
                    <a:pt x="82" y="180"/>
                  </a:lnTo>
                  <a:lnTo>
                    <a:pt x="61" y="126"/>
                  </a:lnTo>
                  <a:lnTo>
                    <a:pt x="38" y="77"/>
                  </a:lnTo>
                  <a:lnTo>
                    <a:pt x="19" y="36"/>
                  </a:lnTo>
                  <a:lnTo>
                    <a:pt x="0" y="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79" name="Freeform 54"/>
            <p:cNvSpPr>
              <a:spLocks/>
            </p:cNvSpPr>
            <p:nvPr/>
          </p:nvSpPr>
          <p:spPr bwMode="auto">
            <a:xfrm>
              <a:off x="4800" y="2545"/>
              <a:ext cx="559" cy="152"/>
            </a:xfrm>
            <a:custGeom>
              <a:avLst/>
              <a:gdLst>
                <a:gd name="T0" fmla="*/ 0 w 1119"/>
                <a:gd name="T1" fmla="*/ 1 h 304"/>
                <a:gd name="T2" fmla="*/ 0 w 1119"/>
                <a:gd name="T3" fmla="*/ 0 h 304"/>
                <a:gd name="T4" fmla="*/ 0 w 1119"/>
                <a:gd name="T5" fmla="*/ 0 h 304"/>
                <a:gd name="T6" fmla="*/ 0 w 1119"/>
                <a:gd name="T7" fmla="*/ 0 h 304"/>
                <a:gd name="T8" fmla="*/ 0 w 1119"/>
                <a:gd name="T9" fmla="*/ 0 h 304"/>
                <a:gd name="T10" fmla="*/ 0 w 1119"/>
                <a:gd name="T11" fmla="*/ 1 h 304"/>
                <a:gd name="T12" fmla="*/ 0 w 1119"/>
                <a:gd name="T13" fmla="*/ 1 h 304"/>
                <a:gd name="T14" fmla="*/ 0 w 1119"/>
                <a:gd name="T15" fmla="*/ 1 h 304"/>
                <a:gd name="T16" fmla="*/ 0 w 1119"/>
                <a:gd name="T17" fmla="*/ 1 h 304"/>
                <a:gd name="T18" fmla="*/ 0 w 1119"/>
                <a:gd name="T19" fmla="*/ 1 h 304"/>
                <a:gd name="T20" fmla="*/ 0 w 1119"/>
                <a:gd name="T21" fmla="*/ 1 h 304"/>
                <a:gd name="T22" fmla="*/ 0 w 1119"/>
                <a:gd name="T23" fmla="*/ 1 h 304"/>
                <a:gd name="T24" fmla="*/ 0 w 1119"/>
                <a:gd name="T25" fmla="*/ 1 h 3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19"/>
                <a:gd name="T40" fmla="*/ 0 h 304"/>
                <a:gd name="T41" fmla="*/ 1119 w 1119"/>
                <a:gd name="T42" fmla="*/ 304 h 30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19" h="304">
                  <a:moveTo>
                    <a:pt x="0" y="274"/>
                  </a:moveTo>
                  <a:lnTo>
                    <a:pt x="1040" y="0"/>
                  </a:lnTo>
                  <a:lnTo>
                    <a:pt x="1049" y="0"/>
                  </a:lnTo>
                  <a:lnTo>
                    <a:pt x="1061" y="0"/>
                  </a:lnTo>
                  <a:lnTo>
                    <a:pt x="1072" y="0"/>
                  </a:lnTo>
                  <a:lnTo>
                    <a:pt x="1086" y="2"/>
                  </a:lnTo>
                  <a:lnTo>
                    <a:pt x="1099" y="2"/>
                  </a:lnTo>
                  <a:lnTo>
                    <a:pt x="1109" y="4"/>
                  </a:lnTo>
                  <a:lnTo>
                    <a:pt x="1117" y="6"/>
                  </a:lnTo>
                  <a:lnTo>
                    <a:pt x="1119" y="8"/>
                  </a:lnTo>
                  <a:lnTo>
                    <a:pt x="1115" y="14"/>
                  </a:lnTo>
                  <a:lnTo>
                    <a:pt x="20" y="304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0" name="Freeform 55"/>
            <p:cNvSpPr>
              <a:spLocks/>
            </p:cNvSpPr>
            <p:nvPr/>
          </p:nvSpPr>
          <p:spPr bwMode="auto">
            <a:xfrm>
              <a:off x="4757" y="1999"/>
              <a:ext cx="66" cy="63"/>
            </a:xfrm>
            <a:custGeom>
              <a:avLst/>
              <a:gdLst>
                <a:gd name="T0" fmla="*/ 1 w 132"/>
                <a:gd name="T1" fmla="*/ 0 h 126"/>
                <a:gd name="T2" fmla="*/ 1 w 132"/>
                <a:gd name="T3" fmla="*/ 1 h 126"/>
                <a:gd name="T4" fmla="*/ 1 w 132"/>
                <a:gd name="T5" fmla="*/ 1 h 126"/>
                <a:gd name="T6" fmla="*/ 1 w 132"/>
                <a:gd name="T7" fmla="*/ 1 h 126"/>
                <a:gd name="T8" fmla="*/ 1 w 132"/>
                <a:gd name="T9" fmla="*/ 1 h 126"/>
                <a:gd name="T10" fmla="*/ 1 w 132"/>
                <a:gd name="T11" fmla="*/ 1 h 126"/>
                <a:gd name="T12" fmla="*/ 1 w 132"/>
                <a:gd name="T13" fmla="*/ 1 h 126"/>
                <a:gd name="T14" fmla="*/ 1 w 132"/>
                <a:gd name="T15" fmla="*/ 1 h 126"/>
                <a:gd name="T16" fmla="*/ 0 w 132"/>
                <a:gd name="T17" fmla="*/ 1 h 126"/>
                <a:gd name="T18" fmla="*/ 0 w 132"/>
                <a:gd name="T19" fmla="*/ 1 h 126"/>
                <a:gd name="T20" fmla="*/ 1 w 132"/>
                <a:gd name="T21" fmla="*/ 1 h 126"/>
                <a:gd name="T22" fmla="*/ 1 w 132"/>
                <a:gd name="T23" fmla="*/ 1 h 126"/>
                <a:gd name="T24" fmla="*/ 1 w 132"/>
                <a:gd name="T25" fmla="*/ 1 h 126"/>
                <a:gd name="T26" fmla="*/ 1 w 132"/>
                <a:gd name="T27" fmla="*/ 1 h 126"/>
                <a:gd name="T28" fmla="*/ 1 w 132"/>
                <a:gd name="T29" fmla="*/ 1 h 126"/>
                <a:gd name="T30" fmla="*/ 1 w 132"/>
                <a:gd name="T31" fmla="*/ 1 h 126"/>
                <a:gd name="T32" fmla="*/ 1 w 132"/>
                <a:gd name="T33" fmla="*/ 1 h 126"/>
                <a:gd name="T34" fmla="*/ 1 w 132"/>
                <a:gd name="T35" fmla="*/ 1 h 126"/>
                <a:gd name="T36" fmla="*/ 1 w 132"/>
                <a:gd name="T37" fmla="*/ 1 h 126"/>
                <a:gd name="T38" fmla="*/ 1 w 132"/>
                <a:gd name="T39" fmla="*/ 1 h 126"/>
                <a:gd name="T40" fmla="*/ 1 w 132"/>
                <a:gd name="T41" fmla="*/ 1 h 126"/>
                <a:gd name="T42" fmla="*/ 1 w 132"/>
                <a:gd name="T43" fmla="*/ 1 h 126"/>
                <a:gd name="T44" fmla="*/ 1 w 132"/>
                <a:gd name="T45" fmla="*/ 1 h 126"/>
                <a:gd name="T46" fmla="*/ 1 w 132"/>
                <a:gd name="T47" fmla="*/ 1 h 126"/>
                <a:gd name="T48" fmla="*/ 1 w 132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2"/>
                <a:gd name="T76" fmla="*/ 0 h 126"/>
                <a:gd name="T77" fmla="*/ 132 w 132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2" h="126">
                  <a:moveTo>
                    <a:pt x="132" y="0"/>
                  </a:moveTo>
                  <a:lnTo>
                    <a:pt x="121" y="17"/>
                  </a:lnTo>
                  <a:lnTo>
                    <a:pt x="107" y="32"/>
                  </a:lnTo>
                  <a:lnTo>
                    <a:pt x="94" y="43"/>
                  </a:lnTo>
                  <a:lnTo>
                    <a:pt x="79" y="55"/>
                  </a:lnTo>
                  <a:lnTo>
                    <a:pt x="61" y="64"/>
                  </a:lnTo>
                  <a:lnTo>
                    <a:pt x="42" y="71"/>
                  </a:lnTo>
                  <a:lnTo>
                    <a:pt x="21" y="77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6" y="109"/>
                  </a:lnTo>
                  <a:lnTo>
                    <a:pt x="11" y="122"/>
                  </a:lnTo>
                  <a:lnTo>
                    <a:pt x="17" y="126"/>
                  </a:lnTo>
                  <a:lnTo>
                    <a:pt x="19" y="115"/>
                  </a:lnTo>
                  <a:lnTo>
                    <a:pt x="25" y="105"/>
                  </a:lnTo>
                  <a:lnTo>
                    <a:pt x="33" y="98"/>
                  </a:lnTo>
                  <a:lnTo>
                    <a:pt x="44" y="92"/>
                  </a:lnTo>
                  <a:lnTo>
                    <a:pt x="56" y="88"/>
                  </a:lnTo>
                  <a:lnTo>
                    <a:pt x="69" y="83"/>
                  </a:lnTo>
                  <a:lnTo>
                    <a:pt x="83" y="77"/>
                  </a:lnTo>
                  <a:lnTo>
                    <a:pt x="96" y="70"/>
                  </a:lnTo>
                  <a:lnTo>
                    <a:pt x="111" y="53"/>
                  </a:lnTo>
                  <a:lnTo>
                    <a:pt x="125" y="28"/>
                  </a:lnTo>
                  <a:lnTo>
                    <a:pt x="132" y="8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1" name="Freeform 56"/>
            <p:cNvSpPr>
              <a:spLocks/>
            </p:cNvSpPr>
            <p:nvPr/>
          </p:nvSpPr>
          <p:spPr bwMode="auto">
            <a:xfrm>
              <a:off x="4844" y="2021"/>
              <a:ext cx="50" cy="44"/>
            </a:xfrm>
            <a:custGeom>
              <a:avLst/>
              <a:gdLst>
                <a:gd name="T0" fmla="*/ 1 w 100"/>
                <a:gd name="T1" fmla="*/ 0 h 88"/>
                <a:gd name="T2" fmla="*/ 1 w 100"/>
                <a:gd name="T3" fmla="*/ 1 h 88"/>
                <a:gd name="T4" fmla="*/ 0 w 100"/>
                <a:gd name="T5" fmla="*/ 1 h 88"/>
                <a:gd name="T6" fmla="*/ 0 w 100"/>
                <a:gd name="T7" fmla="*/ 1 h 88"/>
                <a:gd name="T8" fmla="*/ 1 w 100"/>
                <a:gd name="T9" fmla="*/ 1 h 88"/>
                <a:gd name="T10" fmla="*/ 1 w 100"/>
                <a:gd name="T11" fmla="*/ 1 h 88"/>
                <a:gd name="T12" fmla="*/ 1 w 100"/>
                <a:gd name="T13" fmla="*/ 1 h 88"/>
                <a:gd name="T14" fmla="*/ 1 w 100"/>
                <a:gd name="T15" fmla="*/ 1 h 88"/>
                <a:gd name="T16" fmla="*/ 1 w 100"/>
                <a:gd name="T17" fmla="*/ 1 h 88"/>
                <a:gd name="T18" fmla="*/ 1 w 100"/>
                <a:gd name="T19" fmla="*/ 1 h 88"/>
                <a:gd name="T20" fmla="*/ 1 w 100"/>
                <a:gd name="T21" fmla="*/ 1 h 88"/>
                <a:gd name="T22" fmla="*/ 1 w 100"/>
                <a:gd name="T23" fmla="*/ 1 h 88"/>
                <a:gd name="T24" fmla="*/ 1 w 100"/>
                <a:gd name="T25" fmla="*/ 1 h 88"/>
                <a:gd name="T26" fmla="*/ 1 w 100"/>
                <a:gd name="T27" fmla="*/ 1 h 88"/>
                <a:gd name="T28" fmla="*/ 1 w 100"/>
                <a:gd name="T29" fmla="*/ 1 h 88"/>
                <a:gd name="T30" fmla="*/ 1 w 100"/>
                <a:gd name="T31" fmla="*/ 1 h 88"/>
                <a:gd name="T32" fmla="*/ 1 w 100"/>
                <a:gd name="T33" fmla="*/ 1 h 88"/>
                <a:gd name="T34" fmla="*/ 1 w 100"/>
                <a:gd name="T35" fmla="*/ 1 h 88"/>
                <a:gd name="T36" fmla="*/ 1 w 100"/>
                <a:gd name="T37" fmla="*/ 1 h 88"/>
                <a:gd name="T38" fmla="*/ 1 w 100"/>
                <a:gd name="T39" fmla="*/ 1 h 88"/>
                <a:gd name="T40" fmla="*/ 1 w 100"/>
                <a:gd name="T41" fmla="*/ 0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0"/>
                <a:gd name="T64" fmla="*/ 0 h 88"/>
                <a:gd name="T65" fmla="*/ 100 w 100"/>
                <a:gd name="T66" fmla="*/ 88 h 8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0" h="88">
                  <a:moveTo>
                    <a:pt x="15" y="0"/>
                  </a:moveTo>
                  <a:lnTo>
                    <a:pt x="5" y="17"/>
                  </a:lnTo>
                  <a:lnTo>
                    <a:pt x="0" y="36"/>
                  </a:lnTo>
                  <a:lnTo>
                    <a:pt x="0" y="57"/>
                  </a:lnTo>
                  <a:lnTo>
                    <a:pt x="5" y="75"/>
                  </a:lnTo>
                  <a:lnTo>
                    <a:pt x="21" y="85"/>
                  </a:lnTo>
                  <a:lnTo>
                    <a:pt x="36" y="88"/>
                  </a:lnTo>
                  <a:lnTo>
                    <a:pt x="52" y="88"/>
                  </a:lnTo>
                  <a:lnTo>
                    <a:pt x="65" y="85"/>
                  </a:lnTo>
                  <a:lnTo>
                    <a:pt x="77" y="79"/>
                  </a:lnTo>
                  <a:lnTo>
                    <a:pt x="88" y="70"/>
                  </a:lnTo>
                  <a:lnTo>
                    <a:pt x="96" y="60"/>
                  </a:lnTo>
                  <a:lnTo>
                    <a:pt x="100" y="51"/>
                  </a:lnTo>
                  <a:lnTo>
                    <a:pt x="90" y="57"/>
                  </a:lnTo>
                  <a:lnTo>
                    <a:pt x="77" y="62"/>
                  </a:lnTo>
                  <a:lnTo>
                    <a:pt x="61" y="64"/>
                  </a:lnTo>
                  <a:lnTo>
                    <a:pt x="46" y="64"/>
                  </a:lnTo>
                  <a:lnTo>
                    <a:pt x="32" y="58"/>
                  </a:lnTo>
                  <a:lnTo>
                    <a:pt x="23" y="47"/>
                  </a:lnTo>
                  <a:lnTo>
                    <a:pt x="17" y="2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2" name="Freeform 57"/>
            <p:cNvSpPr>
              <a:spLocks/>
            </p:cNvSpPr>
            <p:nvPr/>
          </p:nvSpPr>
          <p:spPr bwMode="auto">
            <a:xfrm>
              <a:off x="4770" y="1946"/>
              <a:ext cx="46" cy="46"/>
            </a:xfrm>
            <a:custGeom>
              <a:avLst/>
              <a:gdLst>
                <a:gd name="T0" fmla="*/ 1 w 90"/>
                <a:gd name="T1" fmla="*/ 0 h 90"/>
                <a:gd name="T2" fmla="*/ 1 w 90"/>
                <a:gd name="T3" fmla="*/ 1 h 90"/>
                <a:gd name="T4" fmla="*/ 1 w 90"/>
                <a:gd name="T5" fmla="*/ 1 h 90"/>
                <a:gd name="T6" fmla="*/ 1 w 90"/>
                <a:gd name="T7" fmla="*/ 1 h 90"/>
                <a:gd name="T8" fmla="*/ 0 w 90"/>
                <a:gd name="T9" fmla="*/ 1 h 90"/>
                <a:gd name="T10" fmla="*/ 1 w 90"/>
                <a:gd name="T11" fmla="*/ 1 h 90"/>
                <a:gd name="T12" fmla="*/ 1 w 90"/>
                <a:gd name="T13" fmla="*/ 1 h 90"/>
                <a:gd name="T14" fmla="*/ 1 w 90"/>
                <a:gd name="T15" fmla="*/ 1 h 90"/>
                <a:gd name="T16" fmla="*/ 1 w 90"/>
                <a:gd name="T17" fmla="*/ 1 h 90"/>
                <a:gd name="T18" fmla="*/ 1 w 90"/>
                <a:gd name="T19" fmla="*/ 1 h 90"/>
                <a:gd name="T20" fmla="*/ 1 w 90"/>
                <a:gd name="T21" fmla="*/ 1 h 90"/>
                <a:gd name="T22" fmla="*/ 1 w 90"/>
                <a:gd name="T23" fmla="*/ 1 h 90"/>
                <a:gd name="T24" fmla="*/ 1 w 90"/>
                <a:gd name="T25" fmla="*/ 1 h 90"/>
                <a:gd name="T26" fmla="*/ 1 w 90"/>
                <a:gd name="T27" fmla="*/ 1 h 90"/>
                <a:gd name="T28" fmla="*/ 1 w 90"/>
                <a:gd name="T29" fmla="*/ 1 h 90"/>
                <a:gd name="T30" fmla="*/ 1 w 90"/>
                <a:gd name="T31" fmla="*/ 1 h 90"/>
                <a:gd name="T32" fmla="*/ 1 w 90"/>
                <a:gd name="T33" fmla="*/ 1 h 90"/>
                <a:gd name="T34" fmla="*/ 1 w 90"/>
                <a:gd name="T35" fmla="*/ 1 h 90"/>
                <a:gd name="T36" fmla="*/ 1 w 90"/>
                <a:gd name="T37" fmla="*/ 1 h 90"/>
                <a:gd name="T38" fmla="*/ 1 w 90"/>
                <a:gd name="T39" fmla="*/ 1 h 90"/>
                <a:gd name="T40" fmla="*/ 1 w 90"/>
                <a:gd name="T41" fmla="*/ 0 h 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90"/>
                <a:gd name="T65" fmla="*/ 90 w 90"/>
                <a:gd name="T66" fmla="*/ 90 h 9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90">
                  <a:moveTo>
                    <a:pt x="32" y="0"/>
                  </a:moveTo>
                  <a:lnTo>
                    <a:pt x="19" y="13"/>
                  </a:lnTo>
                  <a:lnTo>
                    <a:pt x="7" y="26"/>
                  </a:lnTo>
                  <a:lnTo>
                    <a:pt x="2" y="43"/>
                  </a:lnTo>
                  <a:lnTo>
                    <a:pt x="0" y="62"/>
                  </a:lnTo>
                  <a:lnTo>
                    <a:pt x="9" y="75"/>
                  </a:lnTo>
                  <a:lnTo>
                    <a:pt x="23" y="84"/>
                  </a:lnTo>
                  <a:lnTo>
                    <a:pt x="36" y="88"/>
                  </a:lnTo>
                  <a:lnTo>
                    <a:pt x="50" y="90"/>
                  </a:lnTo>
                  <a:lnTo>
                    <a:pt x="61" y="88"/>
                  </a:lnTo>
                  <a:lnTo>
                    <a:pt x="75" y="84"/>
                  </a:lnTo>
                  <a:lnTo>
                    <a:pt x="84" y="77"/>
                  </a:lnTo>
                  <a:lnTo>
                    <a:pt x="90" y="69"/>
                  </a:lnTo>
                  <a:lnTo>
                    <a:pt x="79" y="71"/>
                  </a:lnTo>
                  <a:lnTo>
                    <a:pt x="65" y="73"/>
                  </a:lnTo>
                  <a:lnTo>
                    <a:pt x="52" y="71"/>
                  </a:lnTo>
                  <a:lnTo>
                    <a:pt x="40" y="66"/>
                  </a:lnTo>
                  <a:lnTo>
                    <a:pt x="31" y="56"/>
                  </a:lnTo>
                  <a:lnTo>
                    <a:pt x="25" y="43"/>
                  </a:lnTo>
                  <a:lnTo>
                    <a:pt x="25" y="2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3" name="Freeform 58"/>
            <p:cNvSpPr>
              <a:spLocks/>
            </p:cNvSpPr>
            <p:nvPr/>
          </p:nvSpPr>
          <p:spPr bwMode="auto">
            <a:xfrm>
              <a:off x="4838" y="1844"/>
              <a:ext cx="650" cy="1023"/>
            </a:xfrm>
            <a:custGeom>
              <a:avLst/>
              <a:gdLst>
                <a:gd name="T0" fmla="*/ 0 w 1301"/>
                <a:gd name="T1" fmla="*/ 1 h 2046"/>
                <a:gd name="T2" fmla="*/ 0 w 1301"/>
                <a:gd name="T3" fmla="*/ 1 h 2046"/>
                <a:gd name="T4" fmla="*/ 0 w 1301"/>
                <a:gd name="T5" fmla="*/ 1 h 2046"/>
                <a:gd name="T6" fmla="*/ 0 w 1301"/>
                <a:gd name="T7" fmla="*/ 1 h 2046"/>
                <a:gd name="T8" fmla="*/ 0 w 1301"/>
                <a:gd name="T9" fmla="*/ 1 h 2046"/>
                <a:gd name="T10" fmla="*/ 0 w 1301"/>
                <a:gd name="T11" fmla="*/ 1 h 2046"/>
                <a:gd name="T12" fmla="*/ 0 w 1301"/>
                <a:gd name="T13" fmla="*/ 1 h 2046"/>
                <a:gd name="T14" fmla="*/ 0 w 1301"/>
                <a:gd name="T15" fmla="*/ 1 h 2046"/>
                <a:gd name="T16" fmla="*/ 0 w 1301"/>
                <a:gd name="T17" fmla="*/ 1 h 2046"/>
                <a:gd name="T18" fmla="*/ 0 w 1301"/>
                <a:gd name="T19" fmla="*/ 1 h 2046"/>
                <a:gd name="T20" fmla="*/ 0 w 1301"/>
                <a:gd name="T21" fmla="*/ 1 h 2046"/>
                <a:gd name="T22" fmla="*/ 0 w 1301"/>
                <a:gd name="T23" fmla="*/ 1 h 2046"/>
                <a:gd name="T24" fmla="*/ 0 w 1301"/>
                <a:gd name="T25" fmla="*/ 1 h 2046"/>
                <a:gd name="T26" fmla="*/ 0 w 1301"/>
                <a:gd name="T27" fmla="*/ 1 h 2046"/>
                <a:gd name="T28" fmla="*/ 0 w 1301"/>
                <a:gd name="T29" fmla="*/ 1 h 2046"/>
                <a:gd name="T30" fmla="*/ 0 w 1301"/>
                <a:gd name="T31" fmla="*/ 1 h 2046"/>
                <a:gd name="T32" fmla="*/ 0 w 1301"/>
                <a:gd name="T33" fmla="*/ 1 h 2046"/>
                <a:gd name="T34" fmla="*/ 0 w 1301"/>
                <a:gd name="T35" fmla="*/ 1 h 2046"/>
                <a:gd name="T36" fmla="*/ 0 w 1301"/>
                <a:gd name="T37" fmla="*/ 1 h 2046"/>
                <a:gd name="T38" fmla="*/ 0 w 1301"/>
                <a:gd name="T39" fmla="*/ 1 h 2046"/>
                <a:gd name="T40" fmla="*/ 0 w 1301"/>
                <a:gd name="T41" fmla="*/ 1 h 2046"/>
                <a:gd name="T42" fmla="*/ 0 w 1301"/>
                <a:gd name="T43" fmla="*/ 1 h 2046"/>
                <a:gd name="T44" fmla="*/ 0 w 1301"/>
                <a:gd name="T45" fmla="*/ 1 h 2046"/>
                <a:gd name="T46" fmla="*/ 0 w 1301"/>
                <a:gd name="T47" fmla="*/ 1 h 2046"/>
                <a:gd name="T48" fmla="*/ 0 w 1301"/>
                <a:gd name="T49" fmla="*/ 1 h 2046"/>
                <a:gd name="T50" fmla="*/ 0 w 1301"/>
                <a:gd name="T51" fmla="*/ 1 h 2046"/>
                <a:gd name="T52" fmla="*/ 0 w 1301"/>
                <a:gd name="T53" fmla="*/ 1 h 2046"/>
                <a:gd name="T54" fmla="*/ 0 w 1301"/>
                <a:gd name="T55" fmla="*/ 1 h 2046"/>
                <a:gd name="T56" fmla="*/ 0 w 1301"/>
                <a:gd name="T57" fmla="*/ 1 h 2046"/>
                <a:gd name="T58" fmla="*/ 0 w 1301"/>
                <a:gd name="T59" fmla="*/ 1 h 2046"/>
                <a:gd name="T60" fmla="*/ 0 w 1301"/>
                <a:gd name="T61" fmla="*/ 1 h 2046"/>
                <a:gd name="T62" fmla="*/ 0 w 1301"/>
                <a:gd name="T63" fmla="*/ 1 h 2046"/>
                <a:gd name="T64" fmla="*/ 0 w 1301"/>
                <a:gd name="T65" fmla="*/ 1 h 2046"/>
                <a:gd name="T66" fmla="*/ 0 w 1301"/>
                <a:gd name="T67" fmla="*/ 1 h 2046"/>
                <a:gd name="T68" fmla="*/ 0 w 1301"/>
                <a:gd name="T69" fmla="*/ 1 h 2046"/>
                <a:gd name="T70" fmla="*/ 0 w 1301"/>
                <a:gd name="T71" fmla="*/ 1 h 2046"/>
                <a:gd name="T72" fmla="*/ 0 w 1301"/>
                <a:gd name="T73" fmla="*/ 1 h 2046"/>
                <a:gd name="T74" fmla="*/ 0 w 1301"/>
                <a:gd name="T75" fmla="*/ 1 h 2046"/>
                <a:gd name="T76" fmla="*/ 0 w 1301"/>
                <a:gd name="T77" fmla="*/ 1 h 2046"/>
                <a:gd name="T78" fmla="*/ 0 w 1301"/>
                <a:gd name="T79" fmla="*/ 1 h 2046"/>
                <a:gd name="T80" fmla="*/ 0 w 1301"/>
                <a:gd name="T81" fmla="*/ 1 h 2046"/>
                <a:gd name="T82" fmla="*/ 0 w 1301"/>
                <a:gd name="T83" fmla="*/ 1 h 2046"/>
                <a:gd name="T84" fmla="*/ 0 w 1301"/>
                <a:gd name="T85" fmla="*/ 1 h 2046"/>
                <a:gd name="T86" fmla="*/ 0 w 1301"/>
                <a:gd name="T87" fmla="*/ 1 h 2046"/>
                <a:gd name="T88" fmla="*/ 0 w 1301"/>
                <a:gd name="T89" fmla="*/ 1 h 2046"/>
                <a:gd name="T90" fmla="*/ 0 w 1301"/>
                <a:gd name="T91" fmla="*/ 1 h 2046"/>
                <a:gd name="T92" fmla="*/ 0 w 1301"/>
                <a:gd name="T93" fmla="*/ 1 h 2046"/>
                <a:gd name="T94" fmla="*/ 0 w 1301"/>
                <a:gd name="T95" fmla="*/ 1 h 2046"/>
                <a:gd name="T96" fmla="*/ 0 w 1301"/>
                <a:gd name="T97" fmla="*/ 1 h 2046"/>
                <a:gd name="T98" fmla="*/ 0 w 1301"/>
                <a:gd name="T99" fmla="*/ 1 h 2046"/>
                <a:gd name="T100" fmla="*/ 0 w 1301"/>
                <a:gd name="T101" fmla="*/ 1 h 2046"/>
                <a:gd name="T102" fmla="*/ 0 w 1301"/>
                <a:gd name="T103" fmla="*/ 1 h 2046"/>
                <a:gd name="T104" fmla="*/ 0 w 1301"/>
                <a:gd name="T105" fmla="*/ 1 h 2046"/>
                <a:gd name="T106" fmla="*/ 0 w 1301"/>
                <a:gd name="T107" fmla="*/ 1 h 2046"/>
                <a:gd name="T108" fmla="*/ 0 w 1301"/>
                <a:gd name="T109" fmla="*/ 1 h 2046"/>
                <a:gd name="T110" fmla="*/ 0 w 1301"/>
                <a:gd name="T111" fmla="*/ 1 h 2046"/>
                <a:gd name="T112" fmla="*/ 0 w 1301"/>
                <a:gd name="T113" fmla="*/ 1 h 2046"/>
                <a:gd name="T114" fmla="*/ 0 w 1301"/>
                <a:gd name="T115" fmla="*/ 1 h 2046"/>
                <a:gd name="T116" fmla="*/ 0 w 1301"/>
                <a:gd name="T117" fmla="*/ 1 h 2046"/>
                <a:gd name="T118" fmla="*/ 0 w 1301"/>
                <a:gd name="T119" fmla="*/ 1 h 2046"/>
                <a:gd name="T120" fmla="*/ 0 w 1301"/>
                <a:gd name="T121" fmla="*/ 1 h 2046"/>
                <a:gd name="T122" fmla="*/ 0 w 1301"/>
                <a:gd name="T123" fmla="*/ 1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01"/>
                <a:gd name="T187" fmla="*/ 0 h 2046"/>
                <a:gd name="T188" fmla="*/ 1301 w 1301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01" h="2046">
                  <a:moveTo>
                    <a:pt x="1301" y="231"/>
                  </a:moveTo>
                  <a:lnTo>
                    <a:pt x="1297" y="214"/>
                  </a:lnTo>
                  <a:lnTo>
                    <a:pt x="1291" y="197"/>
                  </a:lnTo>
                  <a:lnTo>
                    <a:pt x="1278" y="184"/>
                  </a:lnTo>
                  <a:lnTo>
                    <a:pt x="1261" y="175"/>
                  </a:lnTo>
                  <a:lnTo>
                    <a:pt x="1236" y="167"/>
                  </a:lnTo>
                  <a:lnTo>
                    <a:pt x="1211" y="164"/>
                  </a:lnTo>
                  <a:lnTo>
                    <a:pt x="1186" y="160"/>
                  </a:lnTo>
                  <a:lnTo>
                    <a:pt x="1161" y="158"/>
                  </a:lnTo>
                  <a:lnTo>
                    <a:pt x="1136" y="154"/>
                  </a:lnTo>
                  <a:lnTo>
                    <a:pt x="1111" y="151"/>
                  </a:lnTo>
                  <a:lnTo>
                    <a:pt x="1086" y="145"/>
                  </a:lnTo>
                  <a:lnTo>
                    <a:pt x="1061" y="137"/>
                  </a:lnTo>
                  <a:lnTo>
                    <a:pt x="936" y="81"/>
                  </a:lnTo>
                  <a:lnTo>
                    <a:pt x="917" y="74"/>
                  </a:lnTo>
                  <a:lnTo>
                    <a:pt x="898" y="64"/>
                  </a:lnTo>
                  <a:lnTo>
                    <a:pt x="876" y="55"/>
                  </a:lnTo>
                  <a:lnTo>
                    <a:pt x="857" y="47"/>
                  </a:lnTo>
                  <a:lnTo>
                    <a:pt x="838" y="40"/>
                  </a:lnTo>
                  <a:lnTo>
                    <a:pt x="817" y="34"/>
                  </a:lnTo>
                  <a:lnTo>
                    <a:pt x="796" y="30"/>
                  </a:lnTo>
                  <a:lnTo>
                    <a:pt x="775" y="29"/>
                  </a:lnTo>
                  <a:lnTo>
                    <a:pt x="765" y="27"/>
                  </a:lnTo>
                  <a:lnTo>
                    <a:pt x="744" y="21"/>
                  </a:lnTo>
                  <a:lnTo>
                    <a:pt x="713" y="15"/>
                  </a:lnTo>
                  <a:lnTo>
                    <a:pt x="679" y="10"/>
                  </a:lnTo>
                  <a:lnTo>
                    <a:pt x="642" y="4"/>
                  </a:lnTo>
                  <a:lnTo>
                    <a:pt x="607" y="2"/>
                  </a:lnTo>
                  <a:lnTo>
                    <a:pt x="581" y="0"/>
                  </a:lnTo>
                  <a:lnTo>
                    <a:pt x="561" y="4"/>
                  </a:lnTo>
                  <a:lnTo>
                    <a:pt x="586" y="19"/>
                  </a:lnTo>
                  <a:lnTo>
                    <a:pt x="615" y="29"/>
                  </a:lnTo>
                  <a:lnTo>
                    <a:pt x="644" y="34"/>
                  </a:lnTo>
                  <a:lnTo>
                    <a:pt x="673" y="40"/>
                  </a:lnTo>
                  <a:lnTo>
                    <a:pt x="704" y="44"/>
                  </a:lnTo>
                  <a:lnTo>
                    <a:pt x="732" y="47"/>
                  </a:lnTo>
                  <a:lnTo>
                    <a:pt x="761" y="55"/>
                  </a:lnTo>
                  <a:lnTo>
                    <a:pt x="790" y="64"/>
                  </a:lnTo>
                  <a:lnTo>
                    <a:pt x="794" y="66"/>
                  </a:lnTo>
                  <a:lnTo>
                    <a:pt x="807" y="72"/>
                  </a:lnTo>
                  <a:lnTo>
                    <a:pt x="826" y="79"/>
                  </a:lnTo>
                  <a:lnTo>
                    <a:pt x="850" y="89"/>
                  </a:lnTo>
                  <a:lnTo>
                    <a:pt x="875" y="100"/>
                  </a:lnTo>
                  <a:lnTo>
                    <a:pt x="900" y="111"/>
                  </a:lnTo>
                  <a:lnTo>
                    <a:pt x="923" y="124"/>
                  </a:lnTo>
                  <a:lnTo>
                    <a:pt x="942" y="136"/>
                  </a:lnTo>
                  <a:lnTo>
                    <a:pt x="965" y="147"/>
                  </a:lnTo>
                  <a:lnTo>
                    <a:pt x="996" y="160"/>
                  </a:lnTo>
                  <a:lnTo>
                    <a:pt x="1034" y="171"/>
                  </a:lnTo>
                  <a:lnTo>
                    <a:pt x="1072" y="182"/>
                  </a:lnTo>
                  <a:lnTo>
                    <a:pt x="1109" y="192"/>
                  </a:lnTo>
                  <a:lnTo>
                    <a:pt x="1142" y="199"/>
                  </a:lnTo>
                  <a:lnTo>
                    <a:pt x="1163" y="203"/>
                  </a:lnTo>
                  <a:lnTo>
                    <a:pt x="1170" y="205"/>
                  </a:lnTo>
                  <a:lnTo>
                    <a:pt x="1182" y="205"/>
                  </a:lnTo>
                  <a:lnTo>
                    <a:pt x="1193" y="205"/>
                  </a:lnTo>
                  <a:lnTo>
                    <a:pt x="1205" y="205"/>
                  </a:lnTo>
                  <a:lnTo>
                    <a:pt x="1217" y="205"/>
                  </a:lnTo>
                  <a:lnTo>
                    <a:pt x="1232" y="207"/>
                  </a:lnTo>
                  <a:lnTo>
                    <a:pt x="1247" y="211"/>
                  </a:lnTo>
                  <a:lnTo>
                    <a:pt x="1261" y="218"/>
                  </a:lnTo>
                  <a:lnTo>
                    <a:pt x="1272" y="229"/>
                  </a:lnTo>
                  <a:lnTo>
                    <a:pt x="1274" y="243"/>
                  </a:lnTo>
                  <a:lnTo>
                    <a:pt x="1274" y="258"/>
                  </a:lnTo>
                  <a:lnTo>
                    <a:pt x="1270" y="271"/>
                  </a:lnTo>
                  <a:lnTo>
                    <a:pt x="1266" y="286"/>
                  </a:lnTo>
                  <a:lnTo>
                    <a:pt x="1257" y="299"/>
                  </a:lnTo>
                  <a:lnTo>
                    <a:pt x="1247" y="314"/>
                  </a:lnTo>
                  <a:lnTo>
                    <a:pt x="1240" y="327"/>
                  </a:lnTo>
                  <a:lnTo>
                    <a:pt x="1230" y="342"/>
                  </a:lnTo>
                  <a:lnTo>
                    <a:pt x="1218" y="365"/>
                  </a:lnTo>
                  <a:lnTo>
                    <a:pt x="1207" y="387"/>
                  </a:lnTo>
                  <a:lnTo>
                    <a:pt x="1197" y="410"/>
                  </a:lnTo>
                  <a:lnTo>
                    <a:pt x="1190" y="434"/>
                  </a:lnTo>
                  <a:lnTo>
                    <a:pt x="1182" y="456"/>
                  </a:lnTo>
                  <a:lnTo>
                    <a:pt x="1176" y="481"/>
                  </a:lnTo>
                  <a:lnTo>
                    <a:pt x="1170" y="505"/>
                  </a:lnTo>
                  <a:lnTo>
                    <a:pt x="1167" y="530"/>
                  </a:lnTo>
                  <a:lnTo>
                    <a:pt x="1161" y="502"/>
                  </a:lnTo>
                  <a:lnTo>
                    <a:pt x="1159" y="473"/>
                  </a:lnTo>
                  <a:lnTo>
                    <a:pt x="1157" y="445"/>
                  </a:lnTo>
                  <a:lnTo>
                    <a:pt x="1157" y="417"/>
                  </a:lnTo>
                  <a:lnTo>
                    <a:pt x="1165" y="366"/>
                  </a:lnTo>
                  <a:lnTo>
                    <a:pt x="1176" y="308"/>
                  </a:lnTo>
                  <a:lnTo>
                    <a:pt x="1186" y="263"/>
                  </a:lnTo>
                  <a:lnTo>
                    <a:pt x="1184" y="246"/>
                  </a:lnTo>
                  <a:lnTo>
                    <a:pt x="1169" y="259"/>
                  </a:lnTo>
                  <a:lnTo>
                    <a:pt x="1157" y="273"/>
                  </a:lnTo>
                  <a:lnTo>
                    <a:pt x="1147" y="288"/>
                  </a:lnTo>
                  <a:lnTo>
                    <a:pt x="1140" y="304"/>
                  </a:lnTo>
                  <a:lnTo>
                    <a:pt x="1134" y="323"/>
                  </a:lnTo>
                  <a:lnTo>
                    <a:pt x="1130" y="340"/>
                  </a:lnTo>
                  <a:lnTo>
                    <a:pt x="1126" y="359"/>
                  </a:lnTo>
                  <a:lnTo>
                    <a:pt x="1126" y="378"/>
                  </a:lnTo>
                  <a:lnTo>
                    <a:pt x="1134" y="556"/>
                  </a:lnTo>
                  <a:lnTo>
                    <a:pt x="1134" y="614"/>
                  </a:lnTo>
                  <a:lnTo>
                    <a:pt x="1136" y="674"/>
                  </a:lnTo>
                  <a:lnTo>
                    <a:pt x="1136" y="732"/>
                  </a:lnTo>
                  <a:lnTo>
                    <a:pt x="1126" y="789"/>
                  </a:lnTo>
                  <a:lnTo>
                    <a:pt x="1094" y="941"/>
                  </a:lnTo>
                  <a:lnTo>
                    <a:pt x="1080" y="973"/>
                  </a:lnTo>
                  <a:lnTo>
                    <a:pt x="1061" y="1006"/>
                  </a:lnTo>
                  <a:lnTo>
                    <a:pt x="1040" y="1040"/>
                  </a:lnTo>
                  <a:lnTo>
                    <a:pt x="1017" y="1070"/>
                  </a:lnTo>
                  <a:lnTo>
                    <a:pt x="997" y="1098"/>
                  </a:lnTo>
                  <a:lnTo>
                    <a:pt x="980" y="1119"/>
                  </a:lnTo>
                  <a:lnTo>
                    <a:pt x="967" y="1132"/>
                  </a:lnTo>
                  <a:lnTo>
                    <a:pt x="963" y="1138"/>
                  </a:lnTo>
                  <a:lnTo>
                    <a:pt x="930" y="1164"/>
                  </a:lnTo>
                  <a:lnTo>
                    <a:pt x="898" y="1190"/>
                  </a:lnTo>
                  <a:lnTo>
                    <a:pt x="865" y="1215"/>
                  </a:lnTo>
                  <a:lnTo>
                    <a:pt x="832" y="1237"/>
                  </a:lnTo>
                  <a:lnTo>
                    <a:pt x="796" y="1260"/>
                  </a:lnTo>
                  <a:lnTo>
                    <a:pt x="761" y="1282"/>
                  </a:lnTo>
                  <a:lnTo>
                    <a:pt x="723" y="1307"/>
                  </a:lnTo>
                  <a:lnTo>
                    <a:pt x="682" y="1331"/>
                  </a:lnTo>
                  <a:lnTo>
                    <a:pt x="669" y="1344"/>
                  </a:lnTo>
                  <a:lnTo>
                    <a:pt x="654" y="1361"/>
                  </a:lnTo>
                  <a:lnTo>
                    <a:pt x="644" y="1378"/>
                  </a:lnTo>
                  <a:lnTo>
                    <a:pt x="648" y="1397"/>
                  </a:lnTo>
                  <a:lnTo>
                    <a:pt x="892" y="1239"/>
                  </a:lnTo>
                  <a:lnTo>
                    <a:pt x="907" y="1241"/>
                  </a:lnTo>
                  <a:lnTo>
                    <a:pt x="934" y="1254"/>
                  </a:lnTo>
                  <a:lnTo>
                    <a:pt x="965" y="1273"/>
                  </a:lnTo>
                  <a:lnTo>
                    <a:pt x="997" y="1297"/>
                  </a:lnTo>
                  <a:lnTo>
                    <a:pt x="1030" y="1322"/>
                  </a:lnTo>
                  <a:lnTo>
                    <a:pt x="1057" y="1342"/>
                  </a:lnTo>
                  <a:lnTo>
                    <a:pt x="1076" y="1357"/>
                  </a:lnTo>
                  <a:lnTo>
                    <a:pt x="1084" y="1363"/>
                  </a:lnTo>
                  <a:lnTo>
                    <a:pt x="1088" y="1402"/>
                  </a:lnTo>
                  <a:lnTo>
                    <a:pt x="1090" y="1492"/>
                  </a:lnTo>
                  <a:lnTo>
                    <a:pt x="1086" y="1601"/>
                  </a:lnTo>
                  <a:lnTo>
                    <a:pt x="1067" y="1690"/>
                  </a:lnTo>
                  <a:lnTo>
                    <a:pt x="1055" y="1693"/>
                  </a:lnTo>
                  <a:lnTo>
                    <a:pt x="1021" y="1701"/>
                  </a:lnTo>
                  <a:lnTo>
                    <a:pt x="967" y="1714"/>
                  </a:lnTo>
                  <a:lnTo>
                    <a:pt x="900" y="1731"/>
                  </a:lnTo>
                  <a:lnTo>
                    <a:pt x="819" y="1751"/>
                  </a:lnTo>
                  <a:lnTo>
                    <a:pt x="728" y="1774"/>
                  </a:lnTo>
                  <a:lnTo>
                    <a:pt x="632" y="1797"/>
                  </a:lnTo>
                  <a:lnTo>
                    <a:pt x="533" y="1821"/>
                  </a:lnTo>
                  <a:lnTo>
                    <a:pt x="433" y="1847"/>
                  </a:lnTo>
                  <a:lnTo>
                    <a:pt x="337" y="1870"/>
                  </a:lnTo>
                  <a:lnTo>
                    <a:pt x="248" y="1892"/>
                  </a:lnTo>
                  <a:lnTo>
                    <a:pt x="167" y="1913"/>
                  </a:lnTo>
                  <a:lnTo>
                    <a:pt x="98" y="1930"/>
                  </a:lnTo>
                  <a:lnTo>
                    <a:pt x="46" y="1943"/>
                  </a:lnTo>
                  <a:lnTo>
                    <a:pt x="12" y="1950"/>
                  </a:lnTo>
                  <a:lnTo>
                    <a:pt x="0" y="1954"/>
                  </a:lnTo>
                  <a:lnTo>
                    <a:pt x="16" y="1995"/>
                  </a:lnTo>
                  <a:lnTo>
                    <a:pt x="1030" y="1736"/>
                  </a:lnTo>
                  <a:lnTo>
                    <a:pt x="1030" y="2046"/>
                  </a:lnTo>
                  <a:lnTo>
                    <a:pt x="1084" y="2046"/>
                  </a:lnTo>
                  <a:lnTo>
                    <a:pt x="1084" y="1723"/>
                  </a:lnTo>
                  <a:lnTo>
                    <a:pt x="1099" y="1720"/>
                  </a:lnTo>
                  <a:lnTo>
                    <a:pt x="1122" y="1641"/>
                  </a:lnTo>
                  <a:lnTo>
                    <a:pt x="1130" y="1521"/>
                  </a:lnTo>
                  <a:lnTo>
                    <a:pt x="1126" y="1406"/>
                  </a:lnTo>
                  <a:lnTo>
                    <a:pt x="1111" y="1335"/>
                  </a:lnTo>
                  <a:lnTo>
                    <a:pt x="1090" y="1318"/>
                  </a:lnTo>
                  <a:lnTo>
                    <a:pt x="1071" y="1303"/>
                  </a:lnTo>
                  <a:lnTo>
                    <a:pt x="1049" y="1288"/>
                  </a:lnTo>
                  <a:lnTo>
                    <a:pt x="1028" y="1273"/>
                  </a:lnTo>
                  <a:lnTo>
                    <a:pt x="1007" y="1258"/>
                  </a:lnTo>
                  <a:lnTo>
                    <a:pt x="986" y="1243"/>
                  </a:lnTo>
                  <a:lnTo>
                    <a:pt x="963" y="1228"/>
                  </a:lnTo>
                  <a:lnTo>
                    <a:pt x="938" y="1213"/>
                  </a:lnTo>
                  <a:lnTo>
                    <a:pt x="996" y="1164"/>
                  </a:lnTo>
                  <a:lnTo>
                    <a:pt x="1001" y="1158"/>
                  </a:lnTo>
                  <a:lnTo>
                    <a:pt x="1019" y="1140"/>
                  </a:lnTo>
                  <a:lnTo>
                    <a:pt x="1042" y="1113"/>
                  </a:lnTo>
                  <a:lnTo>
                    <a:pt x="1069" y="1078"/>
                  </a:lnTo>
                  <a:lnTo>
                    <a:pt x="1099" y="1035"/>
                  </a:lnTo>
                  <a:lnTo>
                    <a:pt x="1126" y="986"/>
                  </a:lnTo>
                  <a:lnTo>
                    <a:pt x="1151" y="933"/>
                  </a:lnTo>
                  <a:lnTo>
                    <a:pt x="1169" y="877"/>
                  </a:lnTo>
                  <a:lnTo>
                    <a:pt x="1178" y="682"/>
                  </a:lnTo>
                  <a:lnTo>
                    <a:pt x="1180" y="620"/>
                  </a:lnTo>
                  <a:lnTo>
                    <a:pt x="1188" y="563"/>
                  </a:lnTo>
                  <a:lnTo>
                    <a:pt x="1201" y="507"/>
                  </a:lnTo>
                  <a:lnTo>
                    <a:pt x="1215" y="449"/>
                  </a:lnTo>
                  <a:lnTo>
                    <a:pt x="1266" y="351"/>
                  </a:lnTo>
                  <a:lnTo>
                    <a:pt x="1295" y="299"/>
                  </a:lnTo>
                  <a:lnTo>
                    <a:pt x="1297" y="282"/>
                  </a:lnTo>
                  <a:lnTo>
                    <a:pt x="1299" y="265"/>
                  </a:lnTo>
                  <a:lnTo>
                    <a:pt x="1301" y="248"/>
                  </a:lnTo>
                  <a:lnTo>
                    <a:pt x="1301" y="2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684" name="Line 59"/>
            <p:cNvSpPr>
              <a:spLocks noChangeShapeType="1"/>
            </p:cNvSpPr>
            <p:nvPr/>
          </p:nvSpPr>
          <p:spPr bwMode="auto">
            <a:xfrm>
              <a:off x="4619" y="2005"/>
              <a:ext cx="133" cy="89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628" name="Rectangle 60"/>
          <p:cNvSpPr>
            <a:spLocks noGrp="1" noChangeArrowheads="1"/>
          </p:cNvSpPr>
          <p:nvPr>
            <p:ph type="body" sz="half" idx="1"/>
          </p:nvPr>
        </p:nvSpPr>
        <p:spPr>
          <a:xfrm>
            <a:off x="352425" y="1598613"/>
            <a:ext cx="6046788" cy="4467225"/>
          </a:xfrm>
        </p:spPr>
        <p:txBody>
          <a:bodyPr/>
          <a:lstStyle/>
          <a:p>
            <a:r>
              <a:rPr lang="en-US" altLang="ru-RU" sz="3600" smtClean="0"/>
              <a:t>Abbreviations:</a:t>
            </a:r>
          </a:p>
          <a:p>
            <a:pPr lvl="1"/>
            <a:r>
              <a:rPr lang="en-US" altLang="ru-RU" sz="3600" smtClean="0"/>
              <a:t>Temperature – T</a:t>
            </a:r>
          </a:p>
          <a:p>
            <a:pPr lvl="1"/>
            <a:r>
              <a:rPr lang="en-US" altLang="ru-RU" sz="3600" smtClean="0"/>
              <a:t>Pulse – P</a:t>
            </a:r>
          </a:p>
          <a:p>
            <a:pPr lvl="1"/>
            <a:r>
              <a:rPr lang="en-US" altLang="ru-RU" sz="3600" smtClean="0"/>
              <a:t>Respirations – R</a:t>
            </a:r>
          </a:p>
          <a:p>
            <a:pPr lvl="1"/>
            <a:r>
              <a:rPr lang="en-US" altLang="ru-RU" sz="3600" smtClean="0"/>
              <a:t>Blood Pressure – BP</a:t>
            </a:r>
          </a:p>
          <a:p>
            <a:pPr lvl="1"/>
            <a:r>
              <a:rPr lang="en-US" altLang="ru-RU" sz="3600" smtClean="0"/>
              <a:t>Vital signs - TPR and BP</a:t>
            </a:r>
          </a:p>
        </p:txBody>
      </p:sp>
      <p:sp>
        <p:nvSpPr>
          <p:cNvPr id="2662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26630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266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A0E770E-DF5F-4246-951B-989403C39B3B}" type="slidenum">
              <a:rPr lang="en-US" altLang="ru-RU"/>
              <a:pPr eaLnBrk="1" hangingPunct="1"/>
              <a:t>8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2600" y="541338"/>
            <a:ext cx="8229600" cy="2779712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sz="7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RESPIRATIONS</a:t>
            </a:r>
            <a:br>
              <a:rPr lang="en-US" sz="7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Measuring respirations is one way of checking on the </a:t>
            </a:r>
            <a:r>
              <a:rPr lang="en-US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respiratory system</a:t>
            </a:r>
            <a:endParaRPr lang="en-US" sz="23900" dirty="0"/>
          </a:p>
        </p:txBody>
      </p:sp>
      <p:pic>
        <p:nvPicPr>
          <p:cNvPr id="99331" name="Picture 2" descr="C:\Documents and Settings\amoore\Local Settings\Temporary Internet Files\Content.IE5\SS77Q5UL\MC900217126[1].w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6588" y="3433763"/>
            <a:ext cx="2786062" cy="278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2" name="Date Placeholder 2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99333" name="Footer Placeholder 3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99334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C1276CA-D561-444B-8776-CD5F4F3B0334}" type="slidenum">
              <a:rPr lang="en-US" altLang="ru-RU"/>
              <a:pPr eaLnBrk="1" hangingPunct="1"/>
              <a:t>80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3175" y="1131888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00355" name="Date Placeholder 1"/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100356" name="Footer Placeholder 2"/>
          <p:cNvSpPr>
            <a:spLocks noGrp="1"/>
          </p:cNvSpPr>
          <p:nvPr>
            <p:ph type="ftr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100357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EAC86B1-7C0C-4244-87C9-0F4BF7D97679}" type="slidenum">
              <a:rPr lang="en-US" altLang="ru-RU">
                <a:solidFill>
                  <a:srgbClr val="002060"/>
                </a:solidFill>
              </a:rPr>
              <a:pPr eaLnBrk="1" hangingPunct="1"/>
              <a:t>81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175" y="1741488"/>
            <a:ext cx="9144000" cy="3352800"/>
          </a:xfrm>
          <a:prstGeom prst="rect">
            <a:avLst/>
          </a:prstGeom>
          <a:solidFill>
            <a:srgbClr val="00206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2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Respiratory System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2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endParaRPr lang="en-US" sz="2000" b="1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Footer Placeholder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01379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9862E98-C8E4-4DCF-9B70-FE5036535A78}" type="slidenum">
              <a:rPr lang="en-US" altLang="ru-RU"/>
              <a:pPr eaLnBrk="1" hangingPunct="1"/>
              <a:t>82</a:t>
            </a:fld>
            <a:endParaRPr lang="en-US" altLang="ru-RU"/>
          </a:p>
        </p:txBody>
      </p:sp>
      <p:sp>
        <p:nvSpPr>
          <p:cNvPr id="10138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006475"/>
          </a:xfrm>
        </p:spPr>
        <p:txBody>
          <a:bodyPr/>
          <a:lstStyle/>
          <a:p>
            <a:r>
              <a:rPr lang="en-US" altLang="ru-RU" sz="3600" b="1" u="sng" smtClean="0"/>
              <a:t>The Respiratory System</a:t>
            </a:r>
          </a:p>
        </p:txBody>
      </p:sp>
      <p:sp>
        <p:nvSpPr>
          <p:cNvPr id="10138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01763"/>
            <a:ext cx="8229600" cy="4830762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smtClean="0"/>
              <a:t>Respiration means to breathe in oxygen and breathe out carbon dioxide 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Exchange of oxygen and carbon dioxide necessary for life</a:t>
            </a:r>
          </a:p>
        </p:txBody>
      </p:sp>
      <p:grpSp>
        <p:nvGrpSpPr>
          <p:cNvPr id="101382" name="Group 4"/>
          <p:cNvGrpSpPr>
            <a:grpSpLocks/>
          </p:cNvGrpSpPr>
          <p:nvPr/>
        </p:nvGrpSpPr>
        <p:grpSpPr bwMode="auto">
          <a:xfrm>
            <a:off x="3305175" y="4333875"/>
            <a:ext cx="2155825" cy="1812925"/>
            <a:chOff x="3139" y="2288"/>
            <a:chExt cx="2820" cy="2495"/>
          </a:xfrm>
        </p:grpSpPr>
        <p:sp>
          <p:nvSpPr>
            <p:cNvPr id="101384" name="Freeform 5"/>
            <p:cNvSpPr>
              <a:spLocks/>
            </p:cNvSpPr>
            <p:nvPr/>
          </p:nvSpPr>
          <p:spPr bwMode="auto">
            <a:xfrm>
              <a:off x="3139" y="3765"/>
              <a:ext cx="357" cy="42"/>
            </a:xfrm>
            <a:custGeom>
              <a:avLst/>
              <a:gdLst>
                <a:gd name="T0" fmla="*/ 0 w 735"/>
                <a:gd name="T1" fmla="*/ 1 h 80"/>
                <a:gd name="T2" fmla="*/ 0 w 735"/>
                <a:gd name="T3" fmla="*/ 1 h 80"/>
                <a:gd name="T4" fmla="*/ 0 w 735"/>
                <a:gd name="T5" fmla="*/ 1 h 80"/>
                <a:gd name="T6" fmla="*/ 0 w 735"/>
                <a:gd name="T7" fmla="*/ 1 h 80"/>
                <a:gd name="T8" fmla="*/ 0 w 735"/>
                <a:gd name="T9" fmla="*/ 1 h 80"/>
                <a:gd name="T10" fmla="*/ 0 w 735"/>
                <a:gd name="T11" fmla="*/ 1 h 80"/>
                <a:gd name="T12" fmla="*/ 0 w 735"/>
                <a:gd name="T13" fmla="*/ 0 h 80"/>
                <a:gd name="T14" fmla="*/ 0 w 735"/>
                <a:gd name="T15" fmla="*/ 0 h 80"/>
                <a:gd name="T16" fmla="*/ 0 w 735"/>
                <a:gd name="T17" fmla="*/ 1 h 80"/>
                <a:gd name="T18" fmla="*/ 0 w 735"/>
                <a:gd name="T19" fmla="*/ 1 h 80"/>
                <a:gd name="T20" fmla="*/ 0 w 735"/>
                <a:gd name="T21" fmla="*/ 1 h 80"/>
                <a:gd name="T22" fmla="*/ 0 w 735"/>
                <a:gd name="T23" fmla="*/ 1 h 80"/>
                <a:gd name="T24" fmla="*/ 0 w 735"/>
                <a:gd name="T25" fmla="*/ 1 h 80"/>
                <a:gd name="T26" fmla="*/ 0 w 735"/>
                <a:gd name="T27" fmla="*/ 1 h 80"/>
                <a:gd name="T28" fmla="*/ 0 w 735"/>
                <a:gd name="T29" fmla="*/ 1 h 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35"/>
                <a:gd name="T46" fmla="*/ 0 h 80"/>
                <a:gd name="T47" fmla="*/ 735 w 735"/>
                <a:gd name="T48" fmla="*/ 80 h 8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35" h="80">
                  <a:moveTo>
                    <a:pt x="10" y="80"/>
                  </a:moveTo>
                  <a:lnTo>
                    <a:pt x="725" y="25"/>
                  </a:lnTo>
                  <a:lnTo>
                    <a:pt x="730" y="25"/>
                  </a:lnTo>
                  <a:lnTo>
                    <a:pt x="735" y="20"/>
                  </a:lnTo>
                  <a:lnTo>
                    <a:pt x="735" y="10"/>
                  </a:lnTo>
                  <a:lnTo>
                    <a:pt x="735" y="5"/>
                  </a:lnTo>
                  <a:lnTo>
                    <a:pt x="730" y="0"/>
                  </a:lnTo>
                  <a:lnTo>
                    <a:pt x="725" y="0"/>
                  </a:lnTo>
                  <a:lnTo>
                    <a:pt x="10" y="55"/>
                  </a:lnTo>
                  <a:lnTo>
                    <a:pt x="5" y="55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5" y="80"/>
                  </a:lnTo>
                  <a:lnTo>
                    <a:pt x="10" y="80"/>
                  </a:lnTo>
                </a:path>
              </a:pathLst>
            </a:custGeom>
            <a:noFill/>
            <a:ln w="2857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385" name="Freeform 6"/>
            <p:cNvSpPr>
              <a:spLocks/>
            </p:cNvSpPr>
            <p:nvPr/>
          </p:nvSpPr>
          <p:spPr bwMode="auto">
            <a:xfrm>
              <a:off x="5206" y="2858"/>
              <a:ext cx="483" cy="373"/>
            </a:xfrm>
            <a:custGeom>
              <a:avLst/>
              <a:gdLst>
                <a:gd name="T0" fmla="*/ 0 w 995"/>
                <a:gd name="T1" fmla="*/ 1 h 720"/>
                <a:gd name="T2" fmla="*/ 0 w 995"/>
                <a:gd name="T3" fmla="*/ 1 h 720"/>
                <a:gd name="T4" fmla="*/ 0 w 995"/>
                <a:gd name="T5" fmla="*/ 1 h 720"/>
                <a:gd name="T6" fmla="*/ 0 w 995"/>
                <a:gd name="T7" fmla="*/ 1 h 720"/>
                <a:gd name="T8" fmla="*/ 0 w 995"/>
                <a:gd name="T9" fmla="*/ 1 h 720"/>
                <a:gd name="T10" fmla="*/ 0 w 995"/>
                <a:gd name="T11" fmla="*/ 1 h 720"/>
                <a:gd name="T12" fmla="*/ 0 w 995"/>
                <a:gd name="T13" fmla="*/ 1 h 720"/>
                <a:gd name="T14" fmla="*/ 0 w 995"/>
                <a:gd name="T15" fmla="*/ 1 h 720"/>
                <a:gd name="T16" fmla="*/ 0 w 995"/>
                <a:gd name="T17" fmla="*/ 1 h 720"/>
                <a:gd name="T18" fmla="*/ 0 w 995"/>
                <a:gd name="T19" fmla="*/ 1 h 720"/>
                <a:gd name="T20" fmla="*/ 0 w 995"/>
                <a:gd name="T21" fmla="*/ 1 h 720"/>
                <a:gd name="T22" fmla="*/ 0 w 995"/>
                <a:gd name="T23" fmla="*/ 1 h 720"/>
                <a:gd name="T24" fmla="*/ 0 w 995"/>
                <a:gd name="T25" fmla="*/ 1 h 720"/>
                <a:gd name="T26" fmla="*/ 0 w 995"/>
                <a:gd name="T27" fmla="*/ 1 h 720"/>
                <a:gd name="T28" fmla="*/ 0 w 995"/>
                <a:gd name="T29" fmla="*/ 1 h 720"/>
                <a:gd name="T30" fmla="*/ 0 w 995"/>
                <a:gd name="T31" fmla="*/ 1 h 720"/>
                <a:gd name="T32" fmla="*/ 0 w 995"/>
                <a:gd name="T33" fmla="*/ 1 h 720"/>
                <a:gd name="T34" fmla="*/ 0 w 995"/>
                <a:gd name="T35" fmla="*/ 1 h 720"/>
                <a:gd name="T36" fmla="*/ 0 w 995"/>
                <a:gd name="T37" fmla="*/ 1 h 720"/>
                <a:gd name="T38" fmla="*/ 0 w 995"/>
                <a:gd name="T39" fmla="*/ 1 h 720"/>
                <a:gd name="T40" fmla="*/ 0 w 995"/>
                <a:gd name="T41" fmla="*/ 1 h 720"/>
                <a:gd name="T42" fmla="*/ 0 w 995"/>
                <a:gd name="T43" fmla="*/ 0 h 720"/>
                <a:gd name="T44" fmla="*/ 0 w 995"/>
                <a:gd name="T45" fmla="*/ 0 h 720"/>
                <a:gd name="T46" fmla="*/ 0 w 995"/>
                <a:gd name="T47" fmla="*/ 0 h 720"/>
                <a:gd name="T48" fmla="*/ 0 w 995"/>
                <a:gd name="T49" fmla="*/ 1 h 720"/>
                <a:gd name="T50" fmla="*/ 0 w 995"/>
                <a:gd name="T51" fmla="*/ 1 h 720"/>
                <a:gd name="T52" fmla="*/ 0 w 995"/>
                <a:gd name="T53" fmla="*/ 1 h 720"/>
                <a:gd name="T54" fmla="*/ 0 w 995"/>
                <a:gd name="T55" fmla="*/ 1 h 720"/>
                <a:gd name="T56" fmla="*/ 0 w 995"/>
                <a:gd name="T57" fmla="*/ 1 h 720"/>
                <a:gd name="T58" fmla="*/ 0 w 995"/>
                <a:gd name="T59" fmla="*/ 1 h 720"/>
                <a:gd name="T60" fmla="*/ 0 w 995"/>
                <a:gd name="T61" fmla="*/ 1 h 720"/>
                <a:gd name="T62" fmla="*/ 0 w 995"/>
                <a:gd name="T63" fmla="*/ 1 h 720"/>
                <a:gd name="T64" fmla="*/ 0 w 995"/>
                <a:gd name="T65" fmla="*/ 1 h 720"/>
                <a:gd name="T66" fmla="*/ 0 w 995"/>
                <a:gd name="T67" fmla="*/ 1 h 720"/>
                <a:gd name="T68" fmla="*/ 0 w 995"/>
                <a:gd name="T69" fmla="*/ 1 h 720"/>
                <a:gd name="T70" fmla="*/ 0 w 995"/>
                <a:gd name="T71" fmla="*/ 1 h 720"/>
                <a:gd name="T72" fmla="*/ 0 w 995"/>
                <a:gd name="T73" fmla="*/ 1 h 720"/>
                <a:gd name="T74" fmla="*/ 0 w 995"/>
                <a:gd name="T75" fmla="*/ 1 h 720"/>
                <a:gd name="T76" fmla="*/ 0 w 995"/>
                <a:gd name="T77" fmla="*/ 1 h 720"/>
                <a:gd name="T78" fmla="*/ 0 w 995"/>
                <a:gd name="T79" fmla="*/ 1 h 720"/>
                <a:gd name="T80" fmla="*/ 0 w 995"/>
                <a:gd name="T81" fmla="*/ 1 h 7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95"/>
                <a:gd name="T124" fmla="*/ 0 h 720"/>
                <a:gd name="T125" fmla="*/ 995 w 995"/>
                <a:gd name="T126" fmla="*/ 720 h 7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95" h="720">
                  <a:moveTo>
                    <a:pt x="0" y="715"/>
                  </a:moveTo>
                  <a:lnTo>
                    <a:pt x="5" y="720"/>
                  </a:lnTo>
                  <a:lnTo>
                    <a:pt x="15" y="720"/>
                  </a:lnTo>
                  <a:lnTo>
                    <a:pt x="20" y="715"/>
                  </a:lnTo>
                  <a:lnTo>
                    <a:pt x="70" y="675"/>
                  </a:lnTo>
                  <a:lnTo>
                    <a:pt x="135" y="625"/>
                  </a:lnTo>
                  <a:lnTo>
                    <a:pt x="210" y="570"/>
                  </a:lnTo>
                  <a:lnTo>
                    <a:pt x="295" y="510"/>
                  </a:lnTo>
                  <a:lnTo>
                    <a:pt x="390" y="440"/>
                  </a:lnTo>
                  <a:lnTo>
                    <a:pt x="480" y="375"/>
                  </a:lnTo>
                  <a:lnTo>
                    <a:pt x="575" y="310"/>
                  </a:lnTo>
                  <a:lnTo>
                    <a:pt x="665" y="245"/>
                  </a:lnTo>
                  <a:lnTo>
                    <a:pt x="750" y="185"/>
                  </a:lnTo>
                  <a:lnTo>
                    <a:pt x="830" y="130"/>
                  </a:lnTo>
                  <a:lnTo>
                    <a:pt x="890" y="85"/>
                  </a:lnTo>
                  <a:lnTo>
                    <a:pt x="945" y="50"/>
                  </a:lnTo>
                  <a:lnTo>
                    <a:pt x="975" y="30"/>
                  </a:lnTo>
                  <a:lnTo>
                    <a:pt x="990" y="20"/>
                  </a:lnTo>
                  <a:lnTo>
                    <a:pt x="995" y="15"/>
                  </a:lnTo>
                  <a:lnTo>
                    <a:pt x="995" y="10"/>
                  </a:lnTo>
                  <a:lnTo>
                    <a:pt x="990" y="5"/>
                  </a:lnTo>
                  <a:lnTo>
                    <a:pt x="985" y="0"/>
                  </a:lnTo>
                  <a:lnTo>
                    <a:pt x="980" y="0"/>
                  </a:lnTo>
                  <a:lnTo>
                    <a:pt x="975" y="0"/>
                  </a:lnTo>
                  <a:lnTo>
                    <a:pt x="960" y="10"/>
                  </a:lnTo>
                  <a:lnTo>
                    <a:pt x="930" y="30"/>
                  </a:lnTo>
                  <a:lnTo>
                    <a:pt x="880" y="65"/>
                  </a:lnTo>
                  <a:lnTo>
                    <a:pt x="815" y="110"/>
                  </a:lnTo>
                  <a:lnTo>
                    <a:pt x="735" y="165"/>
                  </a:lnTo>
                  <a:lnTo>
                    <a:pt x="650" y="225"/>
                  </a:lnTo>
                  <a:lnTo>
                    <a:pt x="560" y="290"/>
                  </a:lnTo>
                  <a:lnTo>
                    <a:pt x="465" y="355"/>
                  </a:lnTo>
                  <a:lnTo>
                    <a:pt x="375" y="420"/>
                  </a:lnTo>
                  <a:lnTo>
                    <a:pt x="280" y="490"/>
                  </a:lnTo>
                  <a:lnTo>
                    <a:pt x="195" y="550"/>
                  </a:lnTo>
                  <a:lnTo>
                    <a:pt x="120" y="605"/>
                  </a:lnTo>
                  <a:lnTo>
                    <a:pt x="55" y="655"/>
                  </a:lnTo>
                  <a:lnTo>
                    <a:pt x="5" y="695"/>
                  </a:lnTo>
                  <a:lnTo>
                    <a:pt x="0" y="700"/>
                  </a:lnTo>
                  <a:lnTo>
                    <a:pt x="0" y="710"/>
                  </a:lnTo>
                  <a:lnTo>
                    <a:pt x="0" y="715"/>
                  </a:lnTo>
                </a:path>
              </a:pathLst>
            </a:custGeom>
            <a:noFill/>
            <a:ln w="2857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386" name="Freeform 7"/>
            <p:cNvSpPr>
              <a:spLocks/>
            </p:cNvSpPr>
            <p:nvPr/>
          </p:nvSpPr>
          <p:spPr bwMode="auto">
            <a:xfrm>
              <a:off x="5320" y="3207"/>
              <a:ext cx="374" cy="132"/>
            </a:xfrm>
            <a:custGeom>
              <a:avLst/>
              <a:gdLst>
                <a:gd name="T0" fmla="*/ 0 w 770"/>
                <a:gd name="T1" fmla="*/ 0 h 255"/>
                <a:gd name="T2" fmla="*/ 0 w 770"/>
                <a:gd name="T3" fmla="*/ 1 h 255"/>
                <a:gd name="T4" fmla="*/ 0 w 770"/>
                <a:gd name="T5" fmla="*/ 1 h 255"/>
                <a:gd name="T6" fmla="*/ 0 w 770"/>
                <a:gd name="T7" fmla="*/ 1 h 255"/>
                <a:gd name="T8" fmla="*/ 0 w 770"/>
                <a:gd name="T9" fmla="*/ 1 h 255"/>
                <a:gd name="T10" fmla="*/ 0 w 770"/>
                <a:gd name="T11" fmla="*/ 1 h 255"/>
                <a:gd name="T12" fmla="*/ 0 w 770"/>
                <a:gd name="T13" fmla="*/ 1 h 255"/>
                <a:gd name="T14" fmla="*/ 0 w 770"/>
                <a:gd name="T15" fmla="*/ 1 h 255"/>
                <a:gd name="T16" fmla="*/ 0 w 770"/>
                <a:gd name="T17" fmla="*/ 1 h 255"/>
                <a:gd name="T18" fmla="*/ 0 w 770"/>
                <a:gd name="T19" fmla="*/ 1 h 255"/>
                <a:gd name="T20" fmla="*/ 0 w 770"/>
                <a:gd name="T21" fmla="*/ 1 h 255"/>
                <a:gd name="T22" fmla="*/ 0 w 770"/>
                <a:gd name="T23" fmla="*/ 1 h 255"/>
                <a:gd name="T24" fmla="*/ 0 w 770"/>
                <a:gd name="T25" fmla="*/ 1 h 255"/>
                <a:gd name="T26" fmla="*/ 0 w 770"/>
                <a:gd name="T27" fmla="*/ 0 h 255"/>
                <a:gd name="T28" fmla="*/ 0 w 770"/>
                <a:gd name="T29" fmla="*/ 0 h 2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0"/>
                <a:gd name="T46" fmla="*/ 0 h 255"/>
                <a:gd name="T47" fmla="*/ 770 w 770"/>
                <a:gd name="T48" fmla="*/ 255 h 25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0" h="255">
                  <a:moveTo>
                    <a:pt x="750" y="0"/>
                  </a:moveTo>
                  <a:lnTo>
                    <a:pt x="10" y="230"/>
                  </a:lnTo>
                  <a:lnTo>
                    <a:pt x="5" y="235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5" y="250"/>
                  </a:lnTo>
                  <a:lnTo>
                    <a:pt x="10" y="255"/>
                  </a:lnTo>
                  <a:lnTo>
                    <a:pt x="20" y="255"/>
                  </a:lnTo>
                  <a:lnTo>
                    <a:pt x="760" y="25"/>
                  </a:lnTo>
                  <a:lnTo>
                    <a:pt x="765" y="20"/>
                  </a:lnTo>
                  <a:lnTo>
                    <a:pt x="770" y="15"/>
                  </a:lnTo>
                  <a:lnTo>
                    <a:pt x="765" y="10"/>
                  </a:lnTo>
                  <a:lnTo>
                    <a:pt x="765" y="5"/>
                  </a:lnTo>
                  <a:lnTo>
                    <a:pt x="760" y="0"/>
                  </a:lnTo>
                  <a:lnTo>
                    <a:pt x="750" y="0"/>
                  </a:lnTo>
                </a:path>
              </a:pathLst>
            </a:custGeom>
            <a:noFill/>
            <a:ln w="2857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387" name="Freeform 8"/>
            <p:cNvSpPr>
              <a:spLocks/>
            </p:cNvSpPr>
            <p:nvPr/>
          </p:nvSpPr>
          <p:spPr bwMode="auto">
            <a:xfrm>
              <a:off x="5806" y="3140"/>
              <a:ext cx="153" cy="47"/>
            </a:xfrm>
            <a:custGeom>
              <a:avLst/>
              <a:gdLst>
                <a:gd name="T0" fmla="*/ 0 w 315"/>
                <a:gd name="T1" fmla="*/ 1 h 90"/>
                <a:gd name="T2" fmla="*/ 0 w 315"/>
                <a:gd name="T3" fmla="*/ 1 h 90"/>
                <a:gd name="T4" fmla="*/ 0 w 315"/>
                <a:gd name="T5" fmla="*/ 1 h 90"/>
                <a:gd name="T6" fmla="*/ 0 w 315"/>
                <a:gd name="T7" fmla="*/ 1 h 90"/>
                <a:gd name="T8" fmla="*/ 0 w 315"/>
                <a:gd name="T9" fmla="*/ 1 h 90"/>
                <a:gd name="T10" fmla="*/ 0 w 315"/>
                <a:gd name="T11" fmla="*/ 1 h 90"/>
                <a:gd name="T12" fmla="*/ 0 w 315"/>
                <a:gd name="T13" fmla="*/ 1 h 90"/>
                <a:gd name="T14" fmla="*/ 0 w 315"/>
                <a:gd name="T15" fmla="*/ 0 h 90"/>
                <a:gd name="T16" fmla="*/ 0 w 315"/>
                <a:gd name="T17" fmla="*/ 1 h 90"/>
                <a:gd name="T18" fmla="*/ 0 w 315"/>
                <a:gd name="T19" fmla="*/ 1 h 90"/>
                <a:gd name="T20" fmla="*/ 0 w 315"/>
                <a:gd name="T21" fmla="*/ 1 h 90"/>
                <a:gd name="T22" fmla="*/ 0 w 315"/>
                <a:gd name="T23" fmla="*/ 1 h 90"/>
                <a:gd name="T24" fmla="*/ 0 w 315"/>
                <a:gd name="T25" fmla="*/ 1 h 90"/>
                <a:gd name="T26" fmla="*/ 0 w 315"/>
                <a:gd name="T27" fmla="*/ 1 h 90"/>
                <a:gd name="T28" fmla="*/ 0 w 315"/>
                <a:gd name="T29" fmla="*/ 1 h 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5"/>
                <a:gd name="T46" fmla="*/ 0 h 90"/>
                <a:gd name="T47" fmla="*/ 315 w 315"/>
                <a:gd name="T48" fmla="*/ 90 h 9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5" h="90">
                  <a:moveTo>
                    <a:pt x="15" y="90"/>
                  </a:moveTo>
                  <a:lnTo>
                    <a:pt x="305" y="25"/>
                  </a:lnTo>
                  <a:lnTo>
                    <a:pt x="315" y="25"/>
                  </a:lnTo>
                  <a:lnTo>
                    <a:pt x="315" y="20"/>
                  </a:lnTo>
                  <a:lnTo>
                    <a:pt x="315" y="10"/>
                  </a:lnTo>
                  <a:lnTo>
                    <a:pt x="315" y="5"/>
                  </a:lnTo>
                  <a:lnTo>
                    <a:pt x="310" y="5"/>
                  </a:lnTo>
                  <a:lnTo>
                    <a:pt x="300" y="0"/>
                  </a:lnTo>
                  <a:lnTo>
                    <a:pt x="10" y="65"/>
                  </a:lnTo>
                  <a:lnTo>
                    <a:pt x="5" y="70"/>
                  </a:lnTo>
                  <a:lnTo>
                    <a:pt x="0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0" y="90"/>
                  </a:lnTo>
                  <a:lnTo>
                    <a:pt x="15" y="90"/>
                  </a:lnTo>
                </a:path>
              </a:pathLst>
            </a:custGeom>
            <a:noFill/>
            <a:ln w="2857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388" name="Freeform 9"/>
            <p:cNvSpPr>
              <a:spLocks/>
            </p:cNvSpPr>
            <p:nvPr/>
          </p:nvSpPr>
          <p:spPr bwMode="auto">
            <a:xfrm>
              <a:off x="3795" y="2288"/>
              <a:ext cx="1069" cy="1570"/>
            </a:xfrm>
            <a:custGeom>
              <a:avLst/>
              <a:gdLst>
                <a:gd name="T0" fmla="*/ 0 w 2200"/>
                <a:gd name="T1" fmla="*/ 1 h 3040"/>
                <a:gd name="T2" fmla="*/ 0 w 2200"/>
                <a:gd name="T3" fmla="*/ 1 h 3040"/>
                <a:gd name="T4" fmla="*/ 0 w 2200"/>
                <a:gd name="T5" fmla="*/ 1 h 3040"/>
                <a:gd name="T6" fmla="*/ 0 w 2200"/>
                <a:gd name="T7" fmla="*/ 1 h 3040"/>
                <a:gd name="T8" fmla="*/ 0 w 2200"/>
                <a:gd name="T9" fmla="*/ 1 h 3040"/>
                <a:gd name="T10" fmla="*/ 0 w 2200"/>
                <a:gd name="T11" fmla="*/ 1 h 3040"/>
                <a:gd name="T12" fmla="*/ 0 w 2200"/>
                <a:gd name="T13" fmla="*/ 1 h 3040"/>
                <a:gd name="T14" fmla="*/ 0 w 2200"/>
                <a:gd name="T15" fmla="*/ 1 h 3040"/>
                <a:gd name="T16" fmla="*/ 0 w 2200"/>
                <a:gd name="T17" fmla="*/ 1 h 3040"/>
                <a:gd name="T18" fmla="*/ 0 w 2200"/>
                <a:gd name="T19" fmla="*/ 1 h 3040"/>
                <a:gd name="T20" fmla="*/ 0 w 2200"/>
                <a:gd name="T21" fmla="*/ 1 h 3040"/>
                <a:gd name="T22" fmla="*/ 0 w 2200"/>
                <a:gd name="T23" fmla="*/ 1 h 3040"/>
                <a:gd name="T24" fmla="*/ 0 w 2200"/>
                <a:gd name="T25" fmla="*/ 1 h 3040"/>
                <a:gd name="T26" fmla="*/ 0 w 2200"/>
                <a:gd name="T27" fmla="*/ 1 h 3040"/>
                <a:gd name="T28" fmla="*/ 0 w 2200"/>
                <a:gd name="T29" fmla="*/ 1 h 3040"/>
                <a:gd name="T30" fmla="*/ 0 w 2200"/>
                <a:gd name="T31" fmla="*/ 1 h 3040"/>
                <a:gd name="T32" fmla="*/ 0 w 2200"/>
                <a:gd name="T33" fmla="*/ 1 h 3040"/>
                <a:gd name="T34" fmla="*/ 0 w 2200"/>
                <a:gd name="T35" fmla="*/ 1 h 3040"/>
                <a:gd name="T36" fmla="*/ 0 w 2200"/>
                <a:gd name="T37" fmla="*/ 1 h 3040"/>
                <a:gd name="T38" fmla="*/ 0 w 2200"/>
                <a:gd name="T39" fmla="*/ 1 h 3040"/>
                <a:gd name="T40" fmla="*/ 0 w 2200"/>
                <a:gd name="T41" fmla="*/ 1 h 3040"/>
                <a:gd name="T42" fmla="*/ 0 w 2200"/>
                <a:gd name="T43" fmla="*/ 1 h 3040"/>
                <a:gd name="T44" fmla="*/ 0 w 2200"/>
                <a:gd name="T45" fmla="*/ 1 h 3040"/>
                <a:gd name="T46" fmla="*/ 0 w 2200"/>
                <a:gd name="T47" fmla="*/ 1 h 3040"/>
                <a:gd name="T48" fmla="*/ 0 w 2200"/>
                <a:gd name="T49" fmla="*/ 1 h 3040"/>
                <a:gd name="T50" fmla="*/ 0 w 2200"/>
                <a:gd name="T51" fmla="*/ 1 h 3040"/>
                <a:gd name="T52" fmla="*/ 0 w 2200"/>
                <a:gd name="T53" fmla="*/ 1 h 3040"/>
                <a:gd name="T54" fmla="*/ 0 w 2200"/>
                <a:gd name="T55" fmla="*/ 1 h 3040"/>
                <a:gd name="T56" fmla="*/ 0 w 2200"/>
                <a:gd name="T57" fmla="*/ 1 h 3040"/>
                <a:gd name="T58" fmla="*/ 0 w 2200"/>
                <a:gd name="T59" fmla="*/ 1 h 3040"/>
                <a:gd name="T60" fmla="*/ 0 w 2200"/>
                <a:gd name="T61" fmla="*/ 1 h 3040"/>
                <a:gd name="T62" fmla="*/ 0 w 2200"/>
                <a:gd name="T63" fmla="*/ 1 h 3040"/>
                <a:gd name="T64" fmla="*/ 0 w 2200"/>
                <a:gd name="T65" fmla="*/ 1 h 3040"/>
                <a:gd name="T66" fmla="*/ 0 w 2200"/>
                <a:gd name="T67" fmla="*/ 1 h 3040"/>
                <a:gd name="T68" fmla="*/ 0 w 2200"/>
                <a:gd name="T69" fmla="*/ 1 h 3040"/>
                <a:gd name="T70" fmla="*/ 0 w 2200"/>
                <a:gd name="T71" fmla="*/ 1 h 3040"/>
                <a:gd name="T72" fmla="*/ 0 w 2200"/>
                <a:gd name="T73" fmla="*/ 1 h 3040"/>
                <a:gd name="T74" fmla="*/ 0 w 2200"/>
                <a:gd name="T75" fmla="*/ 1 h 3040"/>
                <a:gd name="T76" fmla="*/ 0 w 2200"/>
                <a:gd name="T77" fmla="*/ 1 h 3040"/>
                <a:gd name="T78" fmla="*/ 0 w 2200"/>
                <a:gd name="T79" fmla="*/ 1 h 3040"/>
                <a:gd name="T80" fmla="*/ 0 w 2200"/>
                <a:gd name="T81" fmla="*/ 1 h 3040"/>
                <a:gd name="T82" fmla="*/ 0 w 2200"/>
                <a:gd name="T83" fmla="*/ 1 h 3040"/>
                <a:gd name="T84" fmla="*/ 0 w 2200"/>
                <a:gd name="T85" fmla="*/ 0 h 3040"/>
                <a:gd name="T86" fmla="*/ 0 w 2200"/>
                <a:gd name="T87" fmla="*/ 1 h 3040"/>
                <a:gd name="T88" fmla="*/ 0 w 2200"/>
                <a:gd name="T89" fmla="*/ 1 h 3040"/>
                <a:gd name="T90" fmla="*/ 0 w 2200"/>
                <a:gd name="T91" fmla="*/ 1 h 3040"/>
                <a:gd name="T92" fmla="*/ 0 w 2200"/>
                <a:gd name="T93" fmla="*/ 1 h 3040"/>
                <a:gd name="T94" fmla="*/ 0 w 2200"/>
                <a:gd name="T95" fmla="*/ 1 h 3040"/>
                <a:gd name="T96" fmla="*/ 0 w 2200"/>
                <a:gd name="T97" fmla="*/ 1 h 3040"/>
                <a:gd name="T98" fmla="*/ 0 w 2200"/>
                <a:gd name="T99" fmla="*/ 1 h 3040"/>
                <a:gd name="T100" fmla="*/ 0 w 2200"/>
                <a:gd name="T101" fmla="*/ 1 h 3040"/>
                <a:gd name="T102" fmla="*/ 0 w 2200"/>
                <a:gd name="T103" fmla="*/ 1 h 3040"/>
                <a:gd name="T104" fmla="*/ 0 w 2200"/>
                <a:gd name="T105" fmla="*/ 1 h 3040"/>
                <a:gd name="T106" fmla="*/ 0 w 2200"/>
                <a:gd name="T107" fmla="*/ 1 h 3040"/>
                <a:gd name="T108" fmla="*/ 0 w 2200"/>
                <a:gd name="T109" fmla="*/ 1 h 3040"/>
                <a:gd name="T110" fmla="*/ 0 w 2200"/>
                <a:gd name="T111" fmla="*/ 1 h 30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00"/>
                <a:gd name="T169" fmla="*/ 0 h 3040"/>
                <a:gd name="T170" fmla="*/ 2200 w 2200"/>
                <a:gd name="T171" fmla="*/ 3040 h 30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00" h="3040">
                  <a:moveTo>
                    <a:pt x="265" y="1730"/>
                  </a:moveTo>
                  <a:lnTo>
                    <a:pt x="215" y="1740"/>
                  </a:lnTo>
                  <a:lnTo>
                    <a:pt x="170" y="1760"/>
                  </a:lnTo>
                  <a:lnTo>
                    <a:pt x="140" y="1780"/>
                  </a:lnTo>
                  <a:lnTo>
                    <a:pt x="130" y="1795"/>
                  </a:lnTo>
                  <a:lnTo>
                    <a:pt x="130" y="1815"/>
                  </a:lnTo>
                  <a:lnTo>
                    <a:pt x="140" y="1840"/>
                  </a:lnTo>
                  <a:lnTo>
                    <a:pt x="155" y="1895"/>
                  </a:lnTo>
                  <a:lnTo>
                    <a:pt x="180" y="1965"/>
                  </a:lnTo>
                  <a:lnTo>
                    <a:pt x="215" y="2045"/>
                  </a:lnTo>
                  <a:lnTo>
                    <a:pt x="255" y="2135"/>
                  </a:lnTo>
                  <a:lnTo>
                    <a:pt x="295" y="2220"/>
                  </a:lnTo>
                  <a:lnTo>
                    <a:pt x="345" y="2300"/>
                  </a:lnTo>
                  <a:lnTo>
                    <a:pt x="400" y="2370"/>
                  </a:lnTo>
                  <a:lnTo>
                    <a:pt x="455" y="2425"/>
                  </a:lnTo>
                  <a:lnTo>
                    <a:pt x="510" y="2450"/>
                  </a:lnTo>
                  <a:lnTo>
                    <a:pt x="565" y="2450"/>
                  </a:lnTo>
                  <a:lnTo>
                    <a:pt x="610" y="2425"/>
                  </a:lnTo>
                  <a:lnTo>
                    <a:pt x="700" y="2575"/>
                  </a:lnTo>
                  <a:lnTo>
                    <a:pt x="800" y="2705"/>
                  </a:lnTo>
                  <a:lnTo>
                    <a:pt x="900" y="2810"/>
                  </a:lnTo>
                  <a:lnTo>
                    <a:pt x="1015" y="2895"/>
                  </a:lnTo>
                  <a:lnTo>
                    <a:pt x="1135" y="2965"/>
                  </a:lnTo>
                  <a:lnTo>
                    <a:pt x="1260" y="3005"/>
                  </a:lnTo>
                  <a:lnTo>
                    <a:pt x="1385" y="3030"/>
                  </a:lnTo>
                  <a:lnTo>
                    <a:pt x="1515" y="3040"/>
                  </a:lnTo>
                  <a:lnTo>
                    <a:pt x="1645" y="3040"/>
                  </a:lnTo>
                  <a:lnTo>
                    <a:pt x="1775" y="3030"/>
                  </a:lnTo>
                  <a:lnTo>
                    <a:pt x="1840" y="3015"/>
                  </a:lnTo>
                  <a:lnTo>
                    <a:pt x="1895" y="2980"/>
                  </a:lnTo>
                  <a:lnTo>
                    <a:pt x="1945" y="2930"/>
                  </a:lnTo>
                  <a:lnTo>
                    <a:pt x="1990" y="2850"/>
                  </a:lnTo>
                  <a:lnTo>
                    <a:pt x="2020" y="2755"/>
                  </a:lnTo>
                  <a:lnTo>
                    <a:pt x="2045" y="2640"/>
                  </a:lnTo>
                  <a:lnTo>
                    <a:pt x="2060" y="2515"/>
                  </a:lnTo>
                  <a:lnTo>
                    <a:pt x="2070" y="2385"/>
                  </a:lnTo>
                  <a:lnTo>
                    <a:pt x="2070" y="2240"/>
                  </a:lnTo>
                  <a:lnTo>
                    <a:pt x="2070" y="2095"/>
                  </a:lnTo>
                  <a:lnTo>
                    <a:pt x="2060" y="1950"/>
                  </a:lnTo>
                  <a:lnTo>
                    <a:pt x="2080" y="1955"/>
                  </a:lnTo>
                  <a:lnTo>
                    <a:pt x="2095" y="1955"/>
                  </a:lnTo>
                  <a:lnTo>
                    <a:pt x="2115" y="1950"/>
                  </a:lnTo>
                  <a:lnTo>
                    <a:pt x="2130" y="1940"/>
                  </a:lnTo>
                  <a:lnTo>
                    <a:pt x="2155" y="1900"/>
                  </a:lnTo>
                  <a:lnTo>
                    <a:pt x="2175" y="1835"/>
                  </a:lnTo>
                  <a:lnTo>
                    <a:pt x="2190" y="1760"/>
                  </a:lnTo>
                  <a:lnTo>
                    <a:pt x="2195" y="1670"/>
                  </a:lnTo>
                  <a:lnTo>
                    <a:pt x="2200" y="1575"/>
                  </a:lnTo>
                  <a:lnTo>
                    <a:pt x="2195" y="1480"/>
                  </a:lnTo>
                  <a:lnTo>
                    <a:pt x="2190" y="1390"/>
                  </a:lnTo>
                  <a:lnTo>
                    <a:pt x="2185" y="1305"/>
                  </a:lnTo>
                  <a:lnTo>
                    <a:pt x="2180" y="1235"/>
                  </a:lnTo>
                  <a:lnTo>
                    <a:pt x="2175" y="1185"/>
                  </a:lnTo>
                  <a:lnTo>
                    <a:pt x="2170" y="1160"/>
                  </a:lnTo>
                  <a:lnTo>
                    <a:pt x="2165" y="1145"/>
                  </a:lnTo>
                  <a:lnTo>
                    <a:pt x="2155" y="1130"/>
                  </a:lnTo>
                  <a:lnTo>
                    <a:pt x="2145" y="1125"/>
                  </a:lnTo>
                  <a:lnTo>
                    <a:pt x="2140" y="1120"/>
                  </a:lnTo>
                  <a:lnTo>
                    <a:pt x="2120" y="1115"/>
                  </a:lnTo>
                  <a:lnTo>
                    <a:pt x="2105" y="1120"/>
                  </a:lnTo>
                  <a:lnTo>
                    <a:pt x="2085" y="1125"/>
                  </a:lnTo>
                  <a:lnTo>
                    <a:pt x="2065" y="1135"/>
                  </a:lnTo>
                  <a:lnTo>
                    <a:pt x="2040" y="1095"/>
                  </a:lnTo>
                  <a:lnTo>
                    <a:pt x="2010" y="1035"/>
                  </a:lnTo>
                  <a:lnTo>
                    <a:pt x="1970" y="950"/>
                  </a:lnTo>
                  <a:lnTo>
                    <a:pt x="1925" y="840"/>
                  </a:lnTo>
                  <a:lnTo>
                    <a:pt x="1875" y="705"/>
                  </a:lnTo>
                  <a:lnTo>
                    <a:pt x="1820" y="545"/>
                  </a:lnTo>
                  <a:lnTo>
                    <a:pt x="1775" y="430"/>
                  </a:lnTo>
                  <a:lnTo>
                    <a:pt x="1720" y="330"/>
                  </a:lnTo>
                  <a:lnTo>
                    <a:pt x="1650" y="250"/>
                  </a:lnTo>
                  <a:lnTo>
                    <a:pt x="1570" y="185"/>
                  </a:lnTo>
                  <a:lnTo>
                    <a:pt x="1480" y="135"/>
                  </a:lnTo>
                  <a:lnTo>
                    <a:pt x="1370" y="105"/>
                  </a:lnTo>
                  <a:lnTo>
                    <a:pt x="1250" y="95"/>
                  </a:lnTo>
                  <a:lnTo>
                    <a:pt x="1115" y="105"/>
                  </a:lnTo>
                  <a:lnTo>
                    <a:pt x="1105" y="95"/>
                  </a:lnTo>
                  <a:lnTo>
                    <a:pt x="1070" y="80"/>
                  </a:lnTo>
                  <a:lnTo>
                    <a:pt x="1025" y="55"/>
                  </a:lnTo>
                  <a:lnTo>
                    <a:pt x="955" y="30"/>
                  </a:lnTo>
                  <a:lnTo>
                    <a:pt x="875" y="10"/>
                  </a:lnTo>
                  <a:lnTo>
                    <a:pt x="780" y="0"/>
                  </a:lnTo>
                  <a:lnTo>
                    <a:pt x="670" y="5"/>
                  </a:lnTo>
                  <a:lnTo>
                    <a:pt x="550" y="35"/>
                  </a:lnTo>
                  <a:lnTo>
                    <a:pt x="465" y="70"/>
                  </a:lnTo>
                  <a:lnTo>
                    <a:pt x="395" y="115"/>
                  </a:lnTo>
                  <a:lnTo>
                    <a:pt x="350" y="165"/>
                  </a:lnTo>
                  <a:lnTo>
                    <a:pt x="315" y="220"/>
                  </a:lnTo>
                  <a:lnTo>
                    <a:pt x="300" y="275"/>
                  </a:lnTo>
                  <a:lnTo>
                    <a:pt x="290" y="325"/>
                  </a:lnTo>
                  <a:lnTo>
                    <a:pt x="285" y="375"/>
                  </a:lnTo>
                  <a:lnTo>
                    <a:pt x="290" y="410"/>
                  </a:lnTo>
                  <a:lnTo>
                    <a:pt x="295" y="440"/>
                  </a:lnTo>
                  <a:lnTo>
                    <a:pt x="295" y="450"/>
                  </a:lnTo>
                  <a:lnTo>
                    <a:pt x="195" y="535"/>
                  </a:lnTo>
                  <a:lnTo>
                    <a:pt x="120" y="630"/>
                  </a:lnTo>
                  <a:lnTo>
                    <a:pt x="60" y="730"/>
                  </a:lnTo>
                  <a:lnTo>
                    <a:pt x="20" y="840"/>
                  </a:lnTo>
                  <a:lnTo>
                    <a:pt x="0" y="970"/>
                  </a:lnTo>
                  <a:lnTo>
                    <a:pt x="5" y="1100"/>
                  </a:lnTo>
                  <a:lnTo>
                    <a:pt x="30" y="1230"/>
                  </a:lnTo>
                  <a:lnTo>
                    <a:pt x="65" y="1350"/>
                  </a:lnTo>
                  <a:lnTo>
                    <a:pt x="110" y="1455"/>
                  </a:lnTo>
                  <a:lnTo>
                    <a:pt x="160" y="1555"/>
                  </a:lnTo>
                  <a:lnTo>
                    <a:pt x="205" y="1635"/>
                  </a:lnTo>
                  <a:lnTo>
                    <a:pt x="245" y="1695"/>
                  </a:lnTo>
                  <a:lnTo>
                    <a:pt x="260" y="1715"/>
                  </a:lnTo>
                  <a:lnTo>
                    <a:pt x="265" y="1730"/>
                  </a:lnTo>
                </a:path>
              </a:pathLst>
            </a:custGeom>
            <a:noFill/>
            <a:ln w="2857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389" name="Freeform 10"/>
            <p:cNvSpPr>
              <a:spLocks/>
            </p:cNvSpPr>
            <p:nvPr/>
          </p:nvSpPr>
          <p:spPr bwMode="auto">
            <a:xfrm>
              <a:off x="3426" y="3771"/>
              <a:ext cx="1095" cy="1012"/>
            </a:xfrm>
            <a:custGeom>
              <a:avLst/>
              <a:gdLst>
                <a:gd name="T0" fmla="*/ 0 w 2255"/>
                <a:gd name="T1" fmla="*/ 1 h 1960"/>
                <a:gd name="T2" fmla="*/ 0 w 2255"/>
                <a:gd name="T3" fmla="*/ 1 h 1960"/>
                <a:gd name="T4" fmla="*/ 0 w 2255"/>
                <a:gd name="T5" fmla="*/ 1 h 1960"/>
                <a:gd name="T6" fmla="*/ 0 w 2255"/>
                <a:gd name="T7" fmla="*/ 1 h 1960"/>
                <a:gd name="T8" fmla="*/ 0 w 2255"/>
                <a:gd name="T9" fmla="*/ 1 h 1960"/>
                <a:gd name="T10" fmla="*/ 0 w 2255"/>
                <a:gd name="T11" fmla="*/ 1 h 1960"/>
                <a:gd name="T12" fmla="*/ 0 w 2255"/>
                <a:gd name="T13" fmla="*/ 1 h 1960"/>
                <a:gd name="T14" fmla="*/ 0 w 2255"/>
                <a:gd name="T15" fmla="*/ 1 h 1960"/>
                <a:gd name="T16" fmla="*/ 0 w 2255"/>
                <a:gd name="T17" fmla="*/ 1 h 1960"/>
                <a:gd name="T18" fmla="*/ 0 w 2255"/>
                <a:gd name="T19" fmla="*/ 1 h 1960"/>
                <a:gd name="T20" fmla="*/ 0 w 2255"/>
                <a:gd name="T21" fmla="*/ 1 h 1960"/>
                <a:gd name="T22" fmla="*/ 0 w 2255"/>
                <a:gd name="T23" fmla="*/ 1 h 1960"/>
                <a:gd name="T24" fmla="*/ 0 w 2255"/>
                <a:gd name="T25" fmla="*/ 1 h 1960"/>
                <a:gd name="T26" fmla="*/ 0 w 2255"/>
                <a:gd name="T27" fmla="*/ 1 h 1960"/>
                <a:gd name="T28" fmla="*/ 0 w 2255"/>
                <a:gd name="T29" fmla="*/ 1 h 1960"/>
                <a:gd name="T30" fmla="*/ 0 w 2255"/>
                <a:gd name="T31" fmla="*/ 0 h 1960"/>
                <a:gd name="T32" fmla="*/ 0 w 2255"/>
                <a:gd name="T33" fmla="*/ 1 h 1960"/>
                <a:gd name="T34" fmla="*/ 0 w 2255"/>
                <a:gd name="T35" fmla="*/ 1 h 1960"/>
                <a:gd name="T36" fmla="*/ 0 w 2255"/>
                <a:gd name="T37" fmla="*/ 1 h 1960"/>
                <a:gd name="T38" fmla="*/ 0 w 2255"/>
                <a:gd name="T39" fmla="*/ 1 h 1960"/>
                <a:gd name="T40" fmla="*/ 0 w 2255"/>
                <a:gd name="T41" fmla="*/ 1 h 1960"/>
                <a:gd name="T42" fmla="*/ 0 w 2255"/>
                <a:gd name="T43" fmla="*/ 1 h 1960"/>
                <a:gd name="T44" fmla="*/ 0 w 2255"/>
                <a:gd name="T45" fmla="*/ 1 h 1960"/>
                <a:gd name="T46" fmla="*/ 0 w 2255"/>
                <a:gd name="T47" fmla="*/ 1 h 1960"/>
                <a:gd name="T48" fmla="*/ 0 w 2255"/>
                <a:gd name="T49" fmla="*/ 1 h 1960"/>
                <a:gd name="T50" fmla="*/ 0 w 2255"/>
                <a:gd name="T51" fmla="*/ 1 h 1960"/>
                <a:gd name="T52" fmla="*/ 0 w 2255"/>
                <a:gd name="T53" fmla="*/ 1 h 1960"/>
                <a:gd name="T54" fmla="*/ 0 w 2255"/>
                <a:gd name="T55" fmla="*/ 1 h 1960"/>
                <a:gd name="T56" fmla="*/ 0 w 2255"/>
                <a:gd name="T57" fmla="*/ 1 h 1960"/>
                <a:gd name="T58" fmla="*/ 0 w 2255"/>
                <a:gd name="T59" fmla="*/ 1 h 1960"/>
                <a:gd name="T60" fmla="*/ 0 w 2255"/>
                <a:gd name="T61" fmla="*/ 1 h 1960"/>
                <a:gd name="T62" fmla="*/ 0 w 2255"/>
                <a:gd name="T63" fmla="*/ 1 h 1960"/>
                <a:gd name="T64" fmla="*/ 0 w 2255"/>
                <a:gd name="T65" fmla="*/ 1 h 1960"/>
                <a:gd name="T66" fmla="*/ 0 w 2255"/>
                <a:gd name="T67" fmla="*/ 1 h 1960"/>
                <a:gd name="T68" fmla="*/ 0 w 2255"/>
                <a:gd name="T69" fmla="*/ 1 h 1960"/>
                <a:gd name="T70" fmla="*/ 0 w 2255"/>
                <a:gd name="T71" fmla="*/ 1 h 1960"/>
                <a:gd name="T72" fmla="*/ 0 w 2255"/>
                <a:gd name="T73" fmla="*/ 1 h 1960"/>
                <a:gd name="T74" fmla="*/ 0 w 2255"/>
                <a:gd name="T75" fmla="*/ 1 h 1960"/>
                <a:gd name="T76" fmla="*/ 0 w 2255"/>
                <a:gd name="T77" fmla="*/ 1 h 1960"/>
                <a:gd name="T78" fmla="*/ 0 w 2255"/>
                <a:gd name="T79" fmla="*/ 1 h 1960"/>
                <a:gd name="T80" fmla="*/ 0 w 2255"/>
                <a:gd name="T81" fmla="*/ 1 h 1960"/>
                <a:gd name="T82" fmla="*/ 0 w 2255"/>
                <a:gd name="T83" fmla="*/ 1 h 1960"/>
                <a:gd name="T84" fmla="*/ 0 w 2255"/>
                <a:gd name="T85" fmla="*/ 1 h 1960"/>
                <a:gd name="T86" fmla="*/ 0 w 2255"/>
                <a:gd name="T87" fmla="*/ 1 h 1960"/>
                <a:gd name="T88" fmla="*/ 0 w 2255"/>
                <a:gd name="T89" fmla="*/ 1 h 1960"/>
                <a:gd name="T90" fmla="*/ 0 w 2255"/>
                <a:gd name="T91" fmla="*/ 1 h 1960"/>
                <a:gd name="T92" fmla="*/ 0 w 2255"/>
                <a:gd name="T93" fmla="*/ 1 h 1960"/>
                <a:gd name="T94" fmla="*/ 0 w 2255"/>
                <a:gd name="T95" fmla="*/ 1 h 1960"/>
                <a:gd name="T96" fmla="*/ 0 w 2255"/>
                <a:gd name="T97" fmla="*/ 1 h 1960"/>
                <a:gd name="T98" fmla="*/ 0 w 2255"/>
                <a:gd name="T99" fmla="*/ 1 h 1960"/>
                <a:gd name="T100" fmla="*/ 0 w 2255"/>
                <a:gd name="T101" fmla="*/ 1 h 1960"/>
                <a:gd name="T102" fmla="*/ 0 w 2255"/>
                <a:gd name="T103" fmla="*/ 1 h 1960"/>
                <a:gd name="T104" fmla="*/ 0 w 2255"/>
                <a:gd name="T105" fmla="*/ 1 h 1960"/>
                <a:gd name="T106" fmla="*/ 0 w 2255"/>
                <a:gd name="T107" fmla="*/ 1 h 1960"/>
                <a:gd name="T108" fmla="*/ 0 w 2255"/>
                <a:gd name="T109" fmla="*/ 1 h 1960"/>
                <a:gd name="T110" fmla="*/ 0 w 2255"/>
                <a:gd name="T111" fmla="*/ 1 h 1960"/>
                <a:gd name="T112" fmla="*/ 0 w 2255"/>
                <a:gd name="T113" fmla="*/ 1 h 1960"/>
                <a:gd name="T114" fmla="*/ 0 w 2255"/>
                <a:gd name="T115" fmla="*/ 1 h 1960"/>
                <a:gd name="T116" fmla="*/ 0 w 2255"/>
                <a:gd name="T117" fmla="*/ 1 h 1960"/>
                <a:gd name="T118" fmla="*/ 0 w 2255"/>
                <a:gd name="T119" fmla="*/ 1 h 1960"/>
                <a:gd name="T120" fmla="*/ 0 w 2255"/>
                <a:gd name="T121" fmla="*/ 1 h 1960"/>
                <a:gd name="T122" fmla="*/ 0 w 2255"/>
                <a:gd name="T123" fmla="*/ 1 h 19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55"/>
                <a:gd name="T187" fmla="*/ 0 h 1960"/>
                <a:gd name="T188" fmla="*/ 2255 w 2255"/>
                <a:gd name="T189" fmla="*/ 1960 h 19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55" h="1960">
                  <a:moveTo>
                    <a:pt x="1670" y="1660"/>
                  </a:moveTo>
                  <a:lnTo>
                    <a:pt x="1640" y="1720"/>
                  </a:lnTo>
                  <a:lnTo>
                    <a:pt x="1620" y="1775"/>
                  </a:lnTo>
                  <a:lnTo>
                    <a:pt x="1605" y="1825"/>
                  </a:lnTo>
                  <a:lnTo>
                    <a:pt x="1595" y="1860"/>
                  </a:lnTo>
                  <a:lnTo>
                    <a:pt x="1595" y="1880"/>
                  </a:lnTo>
                  <a:lnTo>
                    <a:pt x="1600" y="1895"/>
                  </a:lnTo>
                  <a:lnTo>
                    <a:pt x="1610" y="1905"/>
                  </a:lnTo>
                  <a:lnTo>
                    <a:pt x="1615" y="1910"/>
                  </a:lnTo>
                  <a:lnTo>
                    <a:pt x="1625" y="1915"/>
                  </a:lnTo>
                  <a:lnTo>
                    <a:pt x="1670" y="1920"/>
                  </a:lnTo>
                  <a:lnTo>
                    <a:pt x="1725" y="1910"/>
                  </a:lnTo>
                  <a:lnTo>
                    <a:pt x="1785" y="1890"/>
                  </a:lnTo>
                  <a:lnTo>
                    <a:pt x="1845" y="1860"/>
                  </a:lnTo>
                  <a:lnTo>
                    <a:pt x="1895" y="1825"/>
                  </a:lnTo>
                  <a:lnTo>
                    <a:pt x="1930" y="1795"/>
                  </a:lnTo>
                  <a:lnTo>
                    <a:pt x="1950" y="1760"/>
                  </a:lnTo>
                  <a:lnTo>
                    <a:pt x="1970" y="1695"/>
                  </a:lnTo>
                  <a:lnTo>
                    <a:pt x="1995" y="1610"/>
                  </a:lnTo>
                  <a:lnTo>
                    <a:pt x="2020" y="1510"/>
                  </a:lnTo>
                  <a:lnTo>
                    <a:pt x="2055" y="1385"/>
                  </a:lnTo>
                  <a:lnTo>
                    <a:pt x="2090" y="1265"/>
                  </a:lnTo>
                  <a:lnTo>
                    <a:pt x="2130" y="1155"/>
                  </a:lnTo>
                  <a:lnTo>
                    <a:pt x="2170" y="1070"/>
                  </a:lnTo>
                  <a:lnTo>
                    <a:pt x="2220" y="955"/>
                  </a:lnTo>
                  <a:lnTo>
                    <a:pt x="2250" y="830"/>
                  </a:lnTo>
                  <a:lnTo>
                    <a:pt x="2255" y="705"/>
                  </a:lnTo>
                  <a:lnTo>
                    <a:pt x="2240" y="570"/>
                  </a:lnTo>
                  <a:lnTo>
                    <a:pt x="2195" y="435"/>
                  </a:lnTo>
                  <a:lnTo>
                    <a:pt x="2165" y="380"/>
                  </a:lnTo>
                  <a:lnTo>
                    <a:pt x="2125" y="340"/>
                  </a:lnTo>
                  <a:lnTo>
                    <a:pt x="2080" y="310"/>
                  </a:lnTo>
                  <a:lnTo>
                    <a:pt x="2030" y="290"/>
                  </a:lnTo>
                  <a:lnTo>
                    <a:pt x="1975" y="280"/>
                  </a:lnTo>
                  <a:lnTo>
                    <a:pt x="1925" y="270"/>
                  </a:lnTo>
                  <a:lnTo>
                    <a:pt x="1865" y="260"/>
                  </a:lnTo>
                  <a:lnTo>
                    <a:pt x="1815" y="245"/>
                  </a:lnTo>
                  <a:lnTo>
                    <a:pt x="1775" y="225"/>
                  </a:lnTo>
                  <a:lnTo>
                    <a:pt x="1745" y="190"/>
                  </a:lnTo>
                  <a:lnTo>
                    <a:pt x="1705" y="135"/>
                  </a:lnTo>
                  <a:lnTo>
                    <a:pt x="1650" y="90"/>
                  </a:lnTo>
                  <a:lnTo>
                    <a:pt x="1580" y="60"/>
                  </a:lnTo>
                  <a:lnTo>
                    <a:pt x="1505" y="40"/>
                  </a:lnTo>
                  <a:lnTo>
                    <a:pt x="1420" y="20"/>
                  </a:lnTo>
                  <a:lnTo>
                    <a:pt x="1340" y="10"/>
                  </a:lnTo>
                  <a:lnTo>
                    <a:pt x="1265" y="0"/>
                  </a:lnTo>
                  <a:lnTo>
                    <a:pt x="1235" y="0"/>
                  </a:lnTo>
                  <a:lnTo>
                    <a:pt x="1155" y="0"/>
                  </a:lnTo>
                  <a:lnTo>
                    <a:pt x="1065" y="15"/>
                  </a:lnTo>
                  <a:lnTo>
                    <a:pt x="965" y="40"/>
                  </a:lnTo>
                  <a:lnTo>
                    <a:pt x="860" y="75"/>
                  </a:lnTo>
                  <a:lnTo>
                    <a:pt x="745" y="110"/>
                  </a:lnTo>
                  <a:lnTo>
                    <a:pt x="620" y="145"/>
                  </a:lnTo>
                  <a:lnTo>
                    <a:pt x="490" y="175"/>
                  </a:lnTo>
                  <a:lnTo>
                    <a:pt x="360" y="205"/>
                  </a:lnTo>
                  <a:lnTo>
                    <a:pt x="260" y="245"/>
                  </a:lnTo>
                  <a:lnTo>
                    <a:pt x="180" y="285"/>
                  </a:lnTo>
                  <a:lnTo>
                    <a:pt x="125" y="320"/>
                  </a:lnTo>
                  <a:lnTo>
                    <a:pt x="90" y="355"/>
                  </a:lnTo>
                  <a:lnTo>
                    <a:pt x="65" y="380"/>
                  </a:lnTo>
                  <a:lnTo>
                    <a:pt x="60" y="390"/>
                  </a:lnTo>
                  <a:lnTo>
                    <a:pt x="60" y="395"/>
                  </a:lnTo>
                  <a:lnTo>
                    <a:pt x="70" y="455"/>
                  </a:lnTo>
                  <a:lnTo>
                    <a:pt x="105" y="495"/>
                  </a:lnTo>
                  <a:lnTo>
                    <a:pt x="150" y="520"/>
                  </a:lnTo>
                  <a:lnTo>
                    <a:pt x="205" y="530"/>
                  </a:lnTo>
                  <a:lnTo>
                    <a:pt x="270" y="530"/>
                  </a:lnTo>
                  <a:lnTo>
                    <a:pt x="345" y="520"/>
                  </a:lnTo>
                  <a:lnTo>
                    <a:pt x="420" y="505"/>
                  </a:lnTo>
                  <a:lnTo>
                    <a:pt x="500" y="490"/>
                  </a:lnTo>
                  <a:lnTo>
                    <a:pt x="565" y="475"/>
                  </a:lnTo>
                  <a:lnTo>
                    <a:pt x="635" y="460"/>
                  </a:lnTo>
                  <a:lnTo>
                    <a:pt x="690" y="455"/>
                  </a:lnTo>
                  <a:lnTo>
                    <a:pt x="740" y="450"/>
                  </a:lnTo>
                  <a:lnTo>
                    <a:pt x="780" y="460"/>
                  </a:lnTo>
                  <a:lnTo>
                    <a:pt x="800" y="485"/>
                  </a:lnTo>
                  <a:lnTo>
                    <a:pt x="805" y="520"/>
                  </a:lnTo>
                  <a:lnTo>
                    <a:pt x="790" y="565"/>
                  </a:lnTo>
                  <a:lnTo>
                    <a:pt x="760" y="620"/>
                  </a:lnTo>
                  <a:lnTo>
                    <a:pt x="715" y="680"/>
                  </a:lnTo>
                  <a:lnTo>
                    <a:pt x="660" y="745"/>
                  </a:lnTo>
                  <a:lnTo>
                    <a:pt x="595" y="805"/>
                  </a:lnTo>
                  <a:lnTo>
                    <a:pt x="525" y="865"/>
                  </a:lnTo>
                  <a:lnTo>
                    <a:pt x="445" y="920"/>
                  </a:lnTo>
                  <a:lnTo>
                    <a:pt x="365" y="970"/>
                  </a:lnTo>
                  <a:lnTo>
                    <a:pt x="355" y="975"/>
                  </a:lnTo>
                  <a:lnTo>
                    <a:pt x="255" y="1030"/>
                  </a:lnTo>
                  <a:lnTo>
                    <a:pt x="175" y="1085"/>
                  </a:lnTo>
                  <a:lnTo>
                    <a:pt x="105" y="1130"/>
                  </a:lnTo>
                  <a:lnTo>
                    <a:pt x="50" y="1185"/>
                  </a:lnTo>
                  <a:lnTo>
                    <a:pt x="15" y="1240"/>
                  </a:lnTo>
                  <a:lnTo>
                    <a:pt x="0" y="1305"/>
                  </a:lnTo>
                  <a:lnTo>
                    <a:pt x="5" y="1375"/>
                  </a:lnTo>
                  <a:lnTo>
                    <a:pt x="20" y="1420"/>
                  </a:lnTo>
                  <a:lnTo>
                    <a:pt x="50" y="1450"/>
                  </a:lnTo>
                  <a:lnTo>
                    <a:pt x="95" y="1465"/>
                  </a:lnTo>
                  <a:lnTo>
                    <a:pt x="165" y="1465"/>
                  </a:lnTo>
                  <a:lnTo>
                    <a:pt x="245" y="1445"/>
                  </a:lnTo>
                  <a:lnTo>
                    <a:pt x="325" y="1405"/>
                  </a:lnTo>
                  <a:lnTo>
                    <a:pt x="400" y="1360"/>
                  </a:lnTo>
                  <a:lnTo>
                    <a:pt x="460" y="1300"/>
                  </a:lnTo>
                  <a:lnTo>
                    <a:pt x="505" y="1245"/>
                  </a:lnTo>
                  <a:lnTo>
                    <a:pt x="545" y="1175"/>
                  </a:lnTo>
                  <a:lnTo>
                    <a:pt x="610" y="1110"/>
                  </a:lnTo>
                  <a:lnTo>
                    <a:pt x="685" y="1050"/>
                  </a:lnTo>
                  <a:lnTo>
                    <a:pt x="765" y="1000"/>
                  </a:lnTo>
                  <a:lnTo>
                    <a:pt x="845" y="970"/>
                  </a:lnTo>
                  <a:lnTo>
                    <a:pt x="895" y="965"/>
                  </a:lnTo>
                  <a:lnTo>
                    <a:pt x="935" y="975"/>
                  </a:lnTo>
                  <a:lnTo>
                    <a:pt x="945" y="985"/>
                  </a:lnTo>
                  <a:lnTo>
                    <a:pt x="955" y="1000"/>
                  </a:lnTo>
                  <a:lnTo>
                    <a:pt x="960" y="1020"/>
                  </a:lnTo>
                  <a:lnTo>
                    <a:pt x="945" y="1070"/>
                  </a:lnTo>
                  <a:lnTo>
                    <a:pt x="910" y="1130"/>
                  </a:lnTo>
                  <a:lnTo>
                    <a:pt x="845" y="1195"/>
                  </a:lnTo>
                  <a:lnTo>
                    <a:pt x="765" y="1275"/>
                  </a:lnTo>
                  <a:lnTo>
                    <a:pt x="660" y="1355"/>
                  </a:lnTo>
                  <a:lnTo>
                    <a:pt x="565" y="1430"/>
                  </a:lnTo>
                  <a:lnTo>
                    <a:pt x="485" y="1495"/>
                  </a:lnTo>
                  <a:lnTo>
                    <a:pt x="420" y="1560"/>
                  </a:lnTo>
                  <a:lnTo>
                    <a:pt x="380" y="1625"/>
                  </a:lnTo>
                  <a:lnTo>
                    <a:pt x="365" y="1690"/>
                  </a:lnTo>
                  <a:lnTo>
                    <a:pt x="370" y="1755"/>
                  </a:lnTo>
                  <a:lnTo>
                    <a:pt x="410" y="1830"/>
                  </a:lnTo>
                  <a:lnTo>
                    <a:pt x="445" y="1865"/>
                  </a:lnTo>
                  <a:lnTo>
                    <a:pt x="495" y="1880"/>
                  </a:lnTo>
                  <a:lnTo>
                    <a:pt x="555" y="1870"/>
                  </a:lnTo>
                  <a:lnTo>
                    <a:pt x="620" y="1840"/>
                  </a:lnTo>
                  <a:lnTo>
                    <a:pt x="690" y="1795"/>
                  </a:lnTo>
                  <a:lnTo>
                    <a:pt x="755" y="1740"/>
                  </a:lnTo>
                  <a:lnTo>
                    <a:pt x="820" y="1680"/>
                  </a:lnTo>
                  <a:lnTo>
                    <a:pt x="880" y="1620"/>
                  </a:lnTo>
                  <a:lnTo>
                    <a:pt x="930" y="1560"/>
                  </a:lnTo>
                  <a:lnTo>
                    <a:pt x="970" y="1510"/>
                  </a:lnTo>
                  <a:lnTo>
                    <a:pt x="975" y="1500"/>
                  </a:lnTo>
                  <a:lnTo>
                    <a:pt x="1010" y="1450"/>
                  </a:lnTo>
                  <a:lnTo>
                    <a:pt x="1055" y="1395"/>
                  </a:lnTo>
                  <a:lnTo>
                    <a:pt x="1105" y="1330"/>
                  </a:lnTo>
                  <a:lnTo>
                    <a:pt x="1155" y="1270"/>
                  </a:lnTo>
                  <a:lnTo>
                    <a:pt x="1205" y="1215"/>
                  </a:lnTo>
                  <a:lnTo>
                    <a:pt x="1250" y="1170"/>
                  </a:lnTo>
                  <a:lnTo>
                    <a:pt x="1290" y="1140"/>
                  </a:lnTo>
                  <a:lnTo>
                    <a:pt x="1325" y="1130"/>
                  </a:lnTo>
                  <a:lnTo>
                    <a:pt x="1330" y="1130"/>
                  </a:lnTo>
                  <a:lnTo>
                    <a:pt x="1335" y="1135"/>
                  </a:lnTo>
                  <a:lnTo>
                    <a:pt x="1340" y="1145"/>
                  </a:lnTo>
                  <a:lnTo>
                    <a:pt x="1350" y="1185"/>
                  </a:lnTo>
                  <a:lnTo>
                    <a:pt x="1335" y="1235"/>
                  </a:lnTo>
                  <a:lnTo>
                    <a:pt x="1300" y="1290"/>
                  </a:lnTo>
                  <a:lnTo>
                    <a:pt x="1260" y="1350"/>
                  </a:lnTo>
                  <a:lnTo>
                    <a:pt x="1210" y="1415"/>
                  </a:lnTo>
                  <a:lnTo>
                    <a:pt x="1160" y="1470"/>
                  </a:lnTo>
                  <a:lnTo>
                    <a:pt x="1085" y="1560"/>
                  </a:lnTo>
                  <a:lnTo>
                    <a:pt x="1050" y="1615"/>
                  </a:lnTo>
                  <a:lnTo>
                    <a:pt x="1030" y="1680"/>
                  </a:lnTo>
                  <a:lnTo>
                    <a:pt x="1025" y="1750"/>
                  </a:lnTo>
                  <a:lnTo>
                    <a:pt x="1030" y="1825"/>
                  </a:lnTo>
                  <a:lnTo>
                    <a:pt x="1040" y="1880"/>
                  </a:lnTo>
                  <a:lnTo>
                    <a:pt x="1065" y="1925"/>
                  </a:lnTo>
                  <a:lnTo>
                    <a:pt x="1090" y="1955"/>
                  </a:lnTo>
                  <a:lnTo>
                    <a:pt x="1100" y="1960"/>
                  </a:lnTo>
                  <a:lnTo>
                    <a:pt x="1120" y="1960"/>
                  </a:lnTo>
                  <a:lnTo>
                    <a:pt x="1135" y="1955"/>
                  </a:lnTo>
                  <a:lnTo>
                    <a:pt x="1190" y="1930"/>
                  </a:lnTo>
                  <a:lnTo>
                    <a:pt x="1245" y="1885"/>
                  </a:lnTo>
                  <a:lnTo>
                    <a:pt x="1300" y="1825"/>
                  </a:lnTo>
                  <a:lnTo>
                    <a:pt x="1350" y="1755"/>
                  </a:lnTo>
                  <a:lnTo>
                    <a:pt x="1390" y="1680"/>
                  </a:lnTo>
                  <a:lnTo>
                    <a:pt x="1420" y="1625"/>
                  </a:lnTo>
                  <a:lnTo>
                    <a:pt x="1460" y="1560"/>
                  </a:lnTo>
                  <a:lnTo>
                    <a:pt x="1505" y="1490"/>
                  </a:lnTo>
                  <a:lnTo>
                    <a:pt x="1560" y="1415"/>
                  </a:lnTo>
                  <a:lnTo>
                    <a:pt x="1615" y="1350"/>
                  </a:lnTo>
                  <a:lnTo>
                    <a:pt x="1665" y="1290"/>
                  </a:lnTo>
                  <a:lnTo>
                    <a:pt x="1715" y="1250"/>
                  </a:lnTo>
                  <a:lnTo>
                    <a:pt x="1755" y="1230"/>
                  </a:lnTo>
                  <a:lnTo>
                    <a:pt x="1765" y="1225"/>
                  </a:lnTo>
                  <a:lnTo>
                    <a:pt x="1770" y="1230"/>
                  </a:lnTo>
                  <a:lnTo>
                    <a:pt x="1775" y="1230"/>
                  </a:lnTo>
                  <a:lnTo>
                    <a:pt x="1785" y="1250"/>
                  </a:lnTo>
                  <a:lnTo>
                    <a:pt x="1785" y="1285"/>
                  </a:lnTo>
                  <a:lnTo>
                    <a:pt x="1780" y="1340"/>
                  </a:lnTo>
                  <a:lnTo>
                    <a:pt x="1765" y="1410"/>
                  </a:lnTo>
                  <a:lnTo>
                    <a:pt x="1735" y="1500"/>
                  </a:lnTo>
                  <a:lnTo>
                    <a:pt x="1700" y="1580"/>
                  </a:lnTo>
                  <a:lnTo>
                    <a:pt x="1670" y="1660"/>
                  </a:lnTo>
                </a:path>
              </a:pathLst>
            </a:custGeom>
            <a:noFill/>
            <a:ln w="2857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390" name="Freeform 11"/>
            <p:cNvSpPr>
              <a:spLocks/>
            </p:cNvSpPr>
            <p:nvPr/>
          </p:nvSpPr>
          <p:spPr bwMode="auto">
            <a:xfrm>
              <a:off x="4745" y="3383"/>
              <a:ext cx="1153" cy="1142"/>
            </a:xfrm>
            <a:custGeom>
              <a:avLst/>
              <a:gdLst>
                <a:gd name="T0" fmla="*/ 0 w 2375"/>
                <a:gd name="T1" fmla="*/ 1 h 2210"/>
                <a:gd name="T2" fmla="*/ 0 w 2375"/>
                <a:gd name="T3" fmla="*/ 1 h 2210"/>
                <a:gd name="T4" fmla="*/ 0 w 2375"/>
                <a:gd name="T5" fmla="*/ 1 h 2210"/>
                <a:gd name="T6" fmla="*/ 0 w 2375"/>
                <a:gd name="T7" fmla="*/ 1 h 2210"/>
                <a:gd name="T8" fmla="*/ 0 w 2375"/>
                <a:gd name="T9" fmla="*/ 1 h 2210"/>
                <a:gd name="T10" fmla="*/ 0 w 2375"/>
                <a:gd name="T11" fmla="*/ 1 h 2210"/>
                <a:gd name="T12" fmla="*/ 0 w 2375"/>
                <a:gd name="T13" fmla="*/ 1 h 2210"/>
                <a:gd name="T14" fmla="*/ 0 w 2375"/>
                <a:gd name="T15" fmla="*/ 1 h 2210"/>
                <a:gd name="T16" fmla="*/ 0 w 2375"/>
                <a:gd name="T17" fmla="*/ 1 h 2210"/>
                <a:gd name="T18" fmla="*/ 0 w 2375"/>
                <a:gd name="T19" fmla="*/ 1 h 2210"/>
                <a:gd name="T20" fmla="*/ 0 w 2375"/>
                <a:gd name="T21" fmla="*/ 1 h 2210"/>
                <a:gd name="T22" fmla="*/ 0 w 2375"/>
                <a:gd name="T23" fmla="*/ 1 h 2210"/>
                <a:gd name="T24" fmla="*/ 0 w 2375"/>
                <a:gd name="T25" fmla="*/ 1 h 2210"/>
                <a:gd name="T26" fmla="*/ 0 w 2375"/>
                <a:gd name="T27" fmla="*/ 1 h 2210"/>
                <a:gd name="T28" fmla="*/ 0 w 2375"/>
                <a:gd name="T29" fmla="*/ 1 h 2210"/>
                <a:gd name="T30" fmla="*/ 0 w 2375"/>
                <a:gd name="T31" fmla="*/ 1 h 2210"/>
                <a:gd name="T32" fmla="*/ 0 w 2375"/>
                <a:gd name="T33" fmla="*/ 1 h 2210"/>
                <a:gd name="T34" fmla="*/ 0 w 2375"/>
                <a:gd name="T35" fmla="*/ 1 h 2210"/>
                <a:gd name="T36" fmla="*/ 0 w 2375"/>
                <a:gd name="T37" fmla="*/ 1 h 2210"/>
                <a:gd name="T38" fmla="*/ 0 w 2375"/>
                <a:gd name="T39" fmla="*/ 1 h 2210"/>
                <a:gd name="T40" fmla="*/ 0 w 2375"/>
                <a:gd name="T41" fmla="*/ 1 h 2210"/>
                <a:gd name="T42" fmla="*/ 0 w 2375"/>
                <a:gd name="T43" fmla="*/ 1 h 2210"/>
                <a:gd name="T44" fmla="*/ 0 w 2375"/>
                <a:gd name="T45" fmla="*/ 1 h 2210"/>
                <a:gd name="T46" fmla="*/ 0 w 2375"/>
                <a:gd name="T47" fmla="*/ 1 h 2210"/>
                <a:gd name="T48" fmla="*/ 0 w 2375"/>
                <a:gd name="T49" fmla="*/ 1 h 2210"/>
                <a:gd name="T50" fmla="*/ 0 w 2375"/>
                <a:gd name="T51" fmla="*/ 1 h 2210"/>
                <a:gd name="T52" fmla="*/ 0 w 2375"/>
                <a:gd name="T53" fmla="*/ 1 h 2210"/>
                <a:gd name="T54" fmla="*/ 0 w 2375"/>
                <a:gd name="T55" fmla="*/ 1 h 2210"/>
                <a:gd name="T56" fmla="*/ 0 w 2375"/>
                <a:gd name="T57" fmla="*/ 1 h 2210"/>
                <a:gd name="T58" fmla="*/ 0 w 2375"/>
                <a:gd name="T59" fmla="*/ 1 h 2210"/>
                <a:gd name="T60" fmla="*/ 0 w 2375"/>
                <a:gd name="T61" fmla="*/ 1 h 2210"/>
                <a:gd name="T62" fmla="*/ 0 w 2375"/>
                <a:gd name="T63" fmla="*/ 1 h 2210"/>
                <a:gd name="T64" fmla="*/ 0 w 2375"/>
                <a:gd name="T65" fmla="*/ 1 h 2210"/>
                <a:gd name="T66" fmla="*/ 0 w 2375"/>
                <a:gd name="T67" fmla="*/ 1 h 2210"/>
                <a:gd name="T68" fmla="*/ 0 w 2375"/>
                <a:gd name="T69" fmla="*/ 1 h 2210"/>
                <a:gd name="T70" fmla="*/ 0 w 2375"/>
                <a:gd name="T71" fmla="*/ 1 h 2210"/>
                <a:gd name="T72" fmla="*/ 0 w 2375"/>
                <a:gd name="T73" fmla="*/ 1 h 2210"/>
                <a:gd name="T74" fmla="*/ 0 w 2375"/>
                <a:gd name="T75" fmla="*/ 1 h 2210"/>
                <a:gd name="T76" fmla="*/ 0 w 2375"/>
                <a:gd name="T77" fmla="*/ 1 h 2210"/>
                <a:gd name="T78" fmla="*/ 0 w 2375"/>
                <a:gd name="T79" fmla="*/ 1 h 2210"/>
                <a:gd name="T80" fmla="*/ 0 w 2375"/>
                <a:gd name="T81" fmla="*/ 1 h 2210"/>
                <a:gd name="T82" fmla="*/ 0 w 2375"/>
                <a:gd name="T83" fmla="*/ 1 h 2210"/>
                <a:gd name="T84" fmla="*/ 0 w 2375"/>
                <a:gd name="T85" fmla="*/ 1 h 2210"/>
                <a:gd name="T86" fmla="*/ 0 w 2375"/>
                <a:gd name="T87" fmla="*/ 1 h 2210"/>
                <a:gd name="T88" fmla="*/ 0 w 2375"/>
                <a:gd name="T89" fmla="*/ 1 h 2210"/>
                <a:gd name="T90" fmla="*/ 0 w 2375"/>
                <a:gd name="T91" fmla="*/ 1 h 2210"/>
                <a:gd name="T92" fmla="*/ 0 w 2375"/>
                <a:gd name="T93" fmla="*/ 1 h 2210"/>
                <a:gd name="T94" fmla="*/ 0 w 2375"/>
                <a:gd name="T95" fmla="*/ 1 h 2210"/>
                <a:gd name="T96" fmla="*/ 0 w 2375"/>
                <a:gd name="T97" fmla="*/ 1 h 2210"/>
                <a:gd name="T98" fmla="*/ 0 w 2375"/>
                <a:gd name="T99" fmla="*/ 1 h 2210"/>
                <a:gd name="T100" fmla="*/ 0 w 2375"/>
                <a:gd name="T101" fmla="*/ 1 h 2210"/>
                <a:gd name="T102" fmla="*/ 0 w 2375"/>
                <a:gd name="T103" fmla="*/ 1 h 2210"/>
                <a:gd name="T104" fmla="*/ 0 w 2375"/>
                <a:gd name="T105" fmla="*/ 1 h 2210"/>
                <a:gd name="T106" fmla="*/ 0 w 2375"/>
                <a:gd name="T107" fmla="*/ 1 h 2210"/>
                <a:gd name="T108" fmla="*/ 0 w 2375"/>
                <a:gd name="T109" fmla="*/ 1 h 2210"/>
                <a:gd name="T110" fmla="*/ 0 w 2375"/>
                <a:gd name="T111" fmla="*/ 1 h 2210"/>
                <a:gd name="T112" fmla="*/ 0 w 2375"/>
                <a:gd name="T113" fmla="*/ 1 h 2210"/>
                <a:gd name="T114" fmla="*/ 0 w 2375"/>
                <a:gd name="T115" fmla="*/ 1 h 2210"/>
                <a:gd name="T116" fmla="*/ 0 w 2375"/>
                <a:gd name="T117" fmla="*/ 1 h 2210"/>
                <a:gd name="T118" fmla="*/ 0 w 2375"/>
                <a:gd name="T119" fmla="*/ 1 h 2210"/>
                <a:gd name="T120" fmla="*/ 0 w 2375"/>
                <a:gd name="T121" fmla="*/ 1 h 2210"/>
                <a:gd name="T122" fmla="*/ 0 w 2375"/>
                <a:gd name="T123" fmla="*/ 1 h 2210"/>
                <a:gd name="T124" fmla="*/ 0 w 2375"/>
                <a:gd name="T125" fmla="*/ 1 h 221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75"/>
                <a:gd name="T190" fmla="*/ 0 h 2210"/>
                <a:gd name="T191" fmla="*/ 2375 w 2375"/>
                <a:gd name="T192" fmla="*/ 2210 h 221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75" h="2210">
                  <a:moveTo>
                    <a:pt x="145" y="900"/>
                  </a:moveTo>
                  <a:lnTo>
                    <a:pt x="105" y="935"/>
                  </a:lnTo>
                  <a:lnTo>
                    <a:pt x="70" y="975"/>
                  </a:lnTo>
                  <a:lnTo>
                    <a:pt x="35" y="1015"/>
                  </a:lnTo>
                  <a:lnTo>
                    <a:pt x="10" y="1065"/>
                  </a:lnTo>
                  <a:lnTo>
                    <a:pt x="0" y="1120"/>
                  </a:lnTo>
                  <a:lnTo>
                    <a:pt x="5" y="1185"/>
                  </a:lnTo>
                  <a:lnTo>
                    <a:pt x="40" y="1320"/>
                  </a:lnTo>
                  <a:lnTo>
                    <a:pt x="90" y="1445"/>
                  </a:lnTo>
                  <a:lnTo>
                    <a:pt x="165" y="1550"/>
                  </a:lnTo>
                  <a:lnTo>
                    <a:pt x="255" y="1640"/>
                  </a:lnTo>
                  <a:lnTo>
                    <a:pt x="360" y="1710"/>
                  </a:lnTo>
                  <a:lnTo>
                    <a:pt x="420" y="1750"/>
                  </a:lnTo>
                  <a:lnTo>
                    <a:pt x="490" y="1805"/>
                  </a:lnTo>
                  <a:lnTo>
                    <a:pt x="565" y="1870"/>
                  </a:lnTo>
                  <a:lnTo>
                    <a:pt x="640" y="1940"/>
                  </a:lnTo>
                  <a:lnTo>
                    <a:pt x="715" y="2010"/>
                  </a:lnTo>
                  <a:lnTo>
                    <a:pt x="775" y="2065"/>
                  </a:lnTo>
                  <a:lnTo>
                    <a:pt x="830" y="2115"/>
                  </a:lnTo>
                  <a:lnTo>
                    <a:pt x="880" y="2155"/>
                  </a:lnTo>
                  <a:lnTo>
                    <a:pt x="915" y="2185"/>
                  </a:lnTo>
                  <a:lnTo>
                    <a:pt x="945" y="2200"/>
                  </a:lnTo>
                  <a:lnTo>
                    <a:pt x="990" y="2210"/>
                  </a:lnTo>
                  <a:lnTo>
                    <a:pt x="1050" y="2210"/>
                  </a:lnTo>
                  <a:lnTo>
                    <a:pt x="1115" y="2205"/>
                  </a:lnTo>
                  <a:lnTo>
                    <a:pt x="1175" y="2195"/>
                  </a:lnTo>
                  <a:lnTo>
                    <a:pt x="1230" y="2175"/>
                  </a:lnTo>
                  <a:lnTo>
                    <a:pt x="1265" y="2145"/>
                  </a:lnTo>
                  <a:lnTo>
                    <a:pt x="1270" y="2135"/>
                  </a:lnTo>
                  <a:lnTo>
                    <a:pt x="1275" y="2125"/>
                  </a:lnTo>
                  <a:lnTo>
                    <a:pt x="1275" y="2110"/>
                  </a:lnTo>
                  <a:lnTo>
                    <a:pt x="1270" y="2095"/>
                  </a:lnTo>
                  <a:lnTo>
                    <a:pt x="1260" y="2080"/>
                  </a:lnTo>
                  <a:lnTo>
                    <a:pt x="1225" y="2045"/>
                  </a:lnTo>
                  <a:lnTo>
                    <a:pt x="1165" y="2000"/>
                  </a:lnTo>
                  <a:lnTo>
                    <a:pt x="1095" y="1950"/>
                  </a:lnTo>
                  <a:lnTo>
                    <a:pt x="1025" y="1900"/>
                  </a:lnTo>
                  <a:lnTo>
                    <a:pt x="955" y="1845"/>
                  </a:lnTo>
                  <a:lnTo>
                    <a:pt x="885" y="1785"/>
                  </a:lnTo>
                  <a:lnTo>
                    <a:pt x="830" y="1735"/>
                  </a:lnTo>
                  <a:lnTo>
                    <a:pt x="795" y="1695"/>
                  </a:lnTo>
                  <a:lnTo>
                    <a:pt x="780" y="1660"/>
                  </a:lnTo>
                  <a:lnTo>
                    <a:pt x="780" y="1640"/>
                  </a:lnTo>
                  <a:lnTo>
                    <a:pt x="780" y="1635"/>
                  </a:lnTo>
                  <a:lnTo>
                    <a:pt x="785" y="1630"/>
                  </a:lnTo>
                  <a:lnTo>
                    <a:pt x="795" y="1625"/>
                  </a:lnTo>
                  <a:lnTo>
                    <a:pt x="840" y="1625"/>
                  </a:lnTo>
                  <a:lnTo>
                    <a:pt x="905" y="1635"/>
                  </a:lnTo>
                  <a:lnTo>
                    <a:pt x="980" y="1655"/>
                  </a:lnTo>
                  <a:lnTo>
                    <a:pt x="1060" y="1685"/>
                  </a:lnTo>
                  <a:lnTo>
                    <a:pt x="1145" y="1720"/>
                  </a:lnTo>
                  <a:lnTo>
                    <a:pt x="1220" y="1755"/>
                  </a:lnTo>
                  <a:lnTo>
                    <a:pt x="1290" y="1790"/>
                  </a:lnTo>
                  <a:lnTo>
                    <a:pt x="1345" y="1825"/>
                  </a:lnTo>
                  <a:lnTo>
                    <a:pt x="1400" y="1855"/>
                  </a:lnTo>
                  <a:lnTo>
                    <a:pt x="1465" y="1885"/>
                  </a:lnTo>
                  <a:lnTo>
                    <a:pt x="1535" y="1910"/>
                  </a:lnTo>
                  <a:lnTo>
                    <a:pt x="1600" y="1925"/>
                  </a:lnTo>
                  <a:lnTo>
                    <a:pt x="1655" y="1930"/>
                  </a:lnTo>
                  <a:lnTo>
                    <a:pt x="1705" y="1925"/>
                  </a:lnTo>
                  <a:lnTo>
                    <a:pt x="1720" y="1915"/>
                  </a:lnTo>
                  <a:lnTo>
                    <a:pt x="1735" y="1905"/>
                  </a:lnTo>
                  <a:lnTo>
                    <a:pt x="1740" y="1895"/>
                  </a:lnTo>
                  <a:lnTo>
                    <a:pt x="1750" y="1855"/>
                  </a:lnTo>
                  <a:lnTo>
                    <a:pt x="1745" y="1810"/>
                  </a:lnTo>
                  <a:lnTo>
                    <a:pt x="1725" y="1750"/>
                  </a:lnTo>
                  <a:lnTo>
                    <a:pt x="1675" y="1665"/>
                  </a:lnTo>
                  <a:lnTo>
                    <a:pt x="1615" y="1600"/>
                  </a:lnTo>
                  <a:lnTo>
                    <a:pt x="1540" y="1560"/>
                  </a:lnTo>
                  <a:lnTo>
                    <a:pt x="1525" y="1555"/>
                  </a:lnTo>
                  <a:lnTo>
                    <a:pt x="1500" y="1545"/>
                  </a:lnTo>
                  <a:lnTo>
                    <a:pt x="1470" y="1535"/>
                  </a:lnTo>
                  <a:lnTo>
                    <a:pt x="1440" y="1525"/>
                  </a:lnTo>
                  <a:lnTo>
                    <a:pt x="1430" y="1520"/>
                  </a:lnTo>
                  <a:lnTo>
                    <a:pt x="1355" y="1500"/>
                  </a:lnTo>
                  <a:lnTo>
                    <a:pt x="1280" y="1470"/>
                  </a:lnTo>
                  <a:lnTo>
                    <a:pt x="1215" y="1445"/>
                  </a:lnTo>
                  <a:lnTo>
                    <a:pt x="1155" y="1410"/>
                  </a:lnTo>
                  <a:lnTo>
                    <a:pt x="1120" y="1375"/>
                  </a:lnTo>
                  <a:lnTo>
                    <a:pt x="1100" y="1340"/>
                  </a:lnTo>
                  <a:lnTo>
                    <a:pt x="1105" y="1330"/>
                  </a:lnTo>
                  <a:lnTo>
                    <a:pt x="1105" y="1320"/>
                  </a:lnTo>
                  <a:lnTo>
                    <a:pt x="1110" y="1320"/>
                  </a:lnTo>
                  <a:lnTo>
                    <a:pt x="1145" y="1310"/>
                  </a:lnTo>
                  <a:lnTo>
                    <a:pt x="1195" y="1315"/>
                  </a:lnTo>
                  <a:lnTo>
                    <a:pt x="1260" y="1325"/>
                  </a:lnTo>
                  <a:lnTo>
                    <a:pt x="1330" y="1350"/>
                  </a:lnTo>
                  <a:lnTo>
                    <a:pt x="1405" y="1375"/>
                  </a:lnTo>
                  <a:lnTo>
                    <a:pt x="1475" y="1400"/>
                  </a:lnTo>
                  <a:lnTo>
                    <a:pt x="1545" y="1425"/>
                  </a:lnTo>
                  <a:lnTo>
                    <a:pt x="1600" y="1450"/>
                  </a:lnTo>
                  <a:lnTo>
                    <a:pt x="1610" y="1455"/>
                  </a:lnTo>
                  <a:lnTo>
                    <a:pt x="1670" y="1475"/>
                  </a:lnTo>
                  <a:lnTo>
                    <a:pt x="1745" y="1500"/>
                  </a:lnTo>
                  <a:lnTo>
                    <a:pt x="1825" y="1520"/>
                  </a:lnTo>
                  <a:lnTo>
                    <a:pt x="1915" y="1540"/>
                  </a:lnTo>
                  <a:lnTo>
                    <a:pt x="2000" y="1550"/>
                  </a:lnTo>
                  <a:lnTo>
                    <a:pt x="2080" y="1550"/>
                  </a:lnTo>
                  <a:lnTo>
                    <a:pt x="2150" y="1545"/>
                  </a:lnTo>
                  <a:lnTo>
                    <a:pt x="2210" y="1520"/>
                  </a:lnTo>
                  <a:lnTo>
                    <a:pt x="2245" y="1485"/>
                  </a:lnTo>
                  <a:lnTo>
                    <a:pt x="2255" y="1430"/>
                  </a:lnTo>
                  <a:lnTo>
                    <a:pt x="2250" y="1360"/>
                  </a:lnTo>
                  <a:lnTo>
                    <a:pt x="2230" y="1300"/>
                  </a:lnTo>
                  <a:lnTo>
                    <a:pt x="2190" y="1255"/>
                  </a:lnTo>
                  <a:lnTo>
                    <a:pt x="2140" y="1225"/>
                  </a:lnTo>
                  <a:lnTo>
                    <a:pt x="2070" y="1200"/>
                  </a:lnTo>
                  <a:lnTo>
                    <a:pt x="1990" y="1180"/>
                  </a:lnTo>
                  <a:lnTo>
                    <a:pt x="1900" y="1170"/>
                  </a:lnTo>
                  <a:lnTo>
                    <a:pt x="1795" y="1160"/>
                  </a:lnTo>
                  <a:lnTo>
                    <a:pt x="1660" y="1145"/>
                  </a:lnTo>
                  <a:lnTo>
                    <a:pt x="1550" y="1125"/>
                  </a:lnTo>
                  <a:lnTo>
                    <a:pt x="1460" y="1100"/>
                  </a:lnTo>
                  <a:lnTo>
                    <a:pt x="1400" y="1065"/>
                  </a:lnTo>
                  <a:lnTo>
                    <a:pt x="1365" y="1030"/>
                  </a:lnTo>
                  <a:lnTo>
                    <a:pt x="1355" y="1015"/>
                  </a:lnTo>
                  <a:lnTo>
                    <a:pt x="1355" y="995"/>
                  </a:lnTo>
                  <a:lnTo>
                    <a:pt x="1360" y="980"/>
                  </a:lnTo>
                  <a:lnTo>
                    <a:pt x="1370" y="965"/>
                  </a:lnTo>
                  <a:lnTo>
                    <a:pt x="1385" y="950"/>
                  </a:lnTo>
                  <a:lnTo>
                    <a:pt x="1405" y="940"/>
                  </a:lnTo>
                  <a:lnTo>
                    <a:pt x="1435" y="930"/>
                  </a:lnTo>
                  <a:lnTo>
                    <a:pt x="1515" y="915"/>
                  </a:lnTo>
                  <a:lnTo>
                    <a:pt x="1610" y="915"/>
                  </a:lnTo>
                  <a:lnTo>
                    <a:pt x="1710" y="925"/>
                  </a:lnTo>
                  <a:lnTo>
                    <a:pt x="1795" y="950"/>
                  </a:lnTo>
                  <a:lnTo>
                    <a:pt x="1870" y="985"/>
                  </a:lnTo>
                  <a:lnTo>
                    <a:pt x="1935" y="1010"/>
                  </a:lnTo>
                  <a:lnTo>
                    <a:pt x="2015" y="1025"/>
                  </a:lnTo>
                  <a:lnTo>
                    <a:pt x="2105" y="1030"/>
                  </a:lnTo>
                  <a:lnTo>
                    <a:pt x="2190" y="1015"/>
                  </a:lnTo>
                  <a:lnTo>
                    <a:pt x="2270" y="995"/>
                  </a:lnTo>
                  <a:lnTo>
                    <a:pt x="2330" y="960"/>
                  </a:lnTo>
                  <a:lnTo>
                    <a:pt x="2360" y="920"/>
                  </a:lnTo>
                  <a:lnTo>
                    <a:pt x="2375" y="880"/>
                  </a:lnTo>
                  <a:lnTo>
                    <a:pt x="2365" y="835"/>
                  </a:lnTo>
                  <a:lnTo>
                    <a:pt x="2325" y="770"/>
                  </a:lnTo>
                  <a:lnTo>
                    <a:pt x="2280" y="725"/>
                  </a:lnTo>
                  <a:lnTo>
                    <a:pt x="2220" y="695"/>
                  </a:lnTo>
                  <a:lnTo>
                    <a:pt x="2150" y="680"/>
                  </a:lnTo>
                  <a:lnTo>
                    <a:pt x="2065" y="675"/>
                  </a:lnTo>
                  <a:lnTo>
                    <a:pt x="1965" y="675"/>
                  </a:lnTo>
                  <a:lnTo>
                    <a:pt x="1855" y="680"/>
                  </a:lnTo>
                  <a:lnTo>
                    <a:pt x="1840" y="680"/>
                  </a:lnTo>
                  <a:lnTo>
                    <a:pt x="1720" y="680"/>
                  </a:lnTo>
                  <a:lnTo>
                    <a:pt x="1600" y="665"/>
                  </a:lnTo>
                  <a:lnTo>
                    <a:pt x="1485" y="640"/>
                  </a:lnTo>
                  <a:lnTo>
                    <a:pt x="1380" y="610"/>
                  </a:lnTo>
                  <a:lnTo>
                    <a:pt x="1300" y="575"/>
                  </a:lnTo>
                  <a:lnTo>
                    <a:pt x="1240" y="535"/>
                  </a:lnTo>
                  <a:lnTo>
                    <a:pt x="1215" y="490"/>
                  </a:lnTo>
                  <a:lnTo>
                    <a:pt x="1225" y="455"/>
                  </a:lnTo>
                  <a:lnTo>
                    <a:pt x="1265" y="425"/>
                  </a:lnTo>
                  <a:lnTo>
                    <a:pt x="1325" y="395"/>
                  </a:lnTo>
                  <a:lnTo>
                    <a:pt x="1395" y="365"/>
                  </a:lnTo>
                  <a:lnTo>
                    <a:pt x="1475" y="340"/>
                  </a:lnTo>
                  <a:lnTo>
                    <a:pt x="1565" y="305"/>
                  </a:lnTo>
                  <a:lnTo>
                    <a:pt x="1650" y="270"/>
                  </a:lnTo>
                  <a:lnTo>
                    <a:pt x="1725" y="235"/>
                  </a:lnTo>
                  <a:lnTo>
                    <a:pt x="1780" y="190"/>
                  </a:lnTo>
                  <a:lnTo>
                    <a:pt x="1815" y="140"/>
                  </a:lnTo>
                  <a:lnTo>
                    <a:pt x="1820" y="85"/>
                  </a:lnTo>
                  <a:lnTo>
                    <a:pt x="1800" y="30"/>
                  </a:lnTo>
                  <a:lnTo>
                    <a:pt x="1800" y="25"/>
                  </a:lnTo>
                  <a:lnTo>
                    <a:pt x="1795" y="25"/>
                  </a:lnTo>
                  <a:lnTo>
                    <a:pt x="1785" y="20"/>
                  </a:lnTo>
                  <a:lnTo>
                    <a:pt x="1765" y="10"/>
                  </a:lnTo>
                  <a:lnTo>
                    <a:pt x="1725" y="5"/>
                  </a:lnTo>
                  <a:lnTo>
                    <a:pt x="1670" y="0"/>
                  </a:lnTo>
                  <a:lnTo>
                    <a:pt x="1605" y="0"/>
                  </a:lnTo>
                  <a:lnTo>
                    <a:pt x="1525" y="10"/>
                  </a:lnTo>
                  <a:lnTo>
                    <a:pt x="1430" y="30"/>
                  </a:lnTo>
                  <a:lnTo>
                    <a:pt x="1315" y="65"/>
                  </a:lnTo>
                  <a:lnTo>
                    <a:pt x="1125" y="130"/>
                  </a:lnTo>
                  <a:lnTo>
                    <a:pt x="950" y="175"/>
                  </a:lnTo>
                  <a:lnTo>
                    <a:pt x="840" y="205"/>
                  </a:lnTo>
                  <a:lnTo>
                    <a:pt x="745" y="230"/>
                  </a:lnTo>
                  <a:lnTo>
                    <a:pt x="660" y="265"/>
                  </a:lnTo>
                  <a:lnTo>
                    <a:pt x="590" y="310"/>
                  </a:lnTo>
                  <a:lnTo>
                    <a:pt x="570" y="325"/>
                  </a:lnTo>
                  <a:lnTo>
                    <a:pt x="495" y="380"/>
                  </a:lnTo>
                  <a:lnTo>
                    <a:pt x="425" y="445"/>
                  </a:lnTo>
                  <a:lnTo>
                    <a:pt x="355" y="510"/>
                  </a:lnTo>
                  <a:lnTo>
                    <a:pt x="300" y="585"/>
                  </a:lnTo>
                  <a:lnTo>
                    <a:pt x="265" y="660"/>
                  </a:lnTo>
                  <a:lnTo>
                    <a:pt x="255" y="740"/>
                  </a:lnTo>
                  <a:lnTo>
                    <a:pt x="250" y="785"/>
                  </a:lnTo>
                  <a:lnTo>
                    <a:pt x="225" y="825"/>
                  </a:lnTo>
                  <a:lnTo>
                    <a:pt x="190" y="865"/>
                  </a:lnTo>
                  <a:lnTo>
                    <a:pt x="145" y="900"/>
                  </a:lnTo>
                </a:path>
              </a:pathLst>
            </a:custGeom>
            <a:noFill/>
            <a:ln w="2857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391" name="Freeform 12"/>
            <p:cNvSpPr>
              <a:spLocks/>
            </p:cNvSpPr>
            <p:nvPr/>
          </p:nvSpPr>
          <p:spPr bwMode="auto">
            <a:xfrm>
              <a:off x="3205" y="3595"/>
              <a:ext cx="794" cy="31"/>
            </a:xfrm>
            <a:custGeom>
              <a:avLst/>
              <a:gdLst>
                <a:gd name="T0" fmla="*/ 0 w 1635"/>
                <a:gd name="T1" fmla="*/ 1 h 60"/>
                <a:gd name="T2" fmla="*/ 0 w 1635"/>
                <a:gd name="T3" fmla="*/ 1 h 60"/>
                <a:gd name="T4" fmla="*/ 0 w 1635"/>
                <a:gd name="T5" fmla="*/ 1 h 60"/>
                <a:gd name="T6" fmla="*/ 0 w 1635"/>
                <a:gd name="T7" fmla="*/ 1 h 60"/>
                <a:gd name="T8" fmla="*/ 0 w 1635"/>
                <a:gd name="T9" fmla="*/ 1 h 60"/>
                <a:gd name="T10" fmla="*/ 0 w 1635"/>
                <a:gd name="T11" fmla="*/ 1 h 60"/>
                <a:gd name="T12" fmla="*/ 0 w 1635"/>
                <a:gd name="T13" fmla="*/ 0 h 60"/>
                <a:gd name="T14" fmla="*/ 0 w 1635"/>
                <a:gd name="T15" fmla="*/ 0 h 60"/>
                <a:gd name="T16" fmla="*/ 0 w 1635"/>
                <a:gd name="T17" fmla="*/ 1 h 60"/>
                <a:gd name="T18" fmla="*/ 0 w 1635"/>
                <a:gd name="T19" fmla="*/ 1 h 60"/>
                <a:gd name="T20" fmla="*/ 0 w 1635"/>
                <a:gd name="T21" fmla="*/ 1 h 60"/>
                <a:gd name="T22" fmla="*/ 0 w 1635"/>
                <a:gd name="T23" fmla="*/ 1 h 60"/>
                <a:gd name="T24" fmla="*/ 0 w 1635"/>
                <a:gd name="T25" fmla="*/ 1 h 60"/>
                <a:gd name="T26" fmla="*/ 0 w 1635"/>
                <a:gd name="T27" fmla="*/ 1 h 60"/>
                <a:gd name="T28" fmla="*/ 0 w 1635"/>
                <a:gd name="T29" fmla="*/ 1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35"/>
                <a:gd name="T46" fmla="*/ 0 h 60"/>
                <a:gd name="T47" fmla="*/ 1635 w 1635"/>
                <a:gd name="T48" fmla="*/ 60 h 6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35" h="60">
                  <a:moveTo>
                    <a:pt x="15" y="60"/>
                  </a:moveTo>
                  <a:lnTo>
                    <a:pt x="1625" y="25"/>
                  </a:lnTo>
                  <a:lnTo>
                    <a:pt x="1630" y="25"/>
                  </a:lnTo>
                  <a:lnTo>
                    <a:pt x="1635" y="20"/>
                  </a:lnTo>
                  <a:lnTo>
                    <a:pt x="1635" y="15"/>
                  </a:lnTo>
                  <a:lnTo>
                    <a:pt x="1635" y="5"/>
                  </a:lnTo>
                  <a:lnTo>
                    <a:pt x="1630" y="0"/>
                  </a:lnTo>
                  <a:lnTo>
                    <a:pt x="1625" y="0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5" y="60"/>
                  </a:lnTo>
                  <a:lnTo>
                    <a:pt x="15" y="60"/>
                  </a:lnTo>
                </a:path>
              </a:pathLst>
            </a:custGeom>
            <a:noFill/>
            <a:ln w="2857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392" name="Freeform 13"/>
            <p:cNvSpPr>
              <a:spLocks/>
            </p:cNvSpPr>
            <p:nvPr/>
          </p:nvSpPr>
          <p:spPr bwMode="auto">
            <a:xfrm>
              <a:off x="4708" y="4329"/>
              <a:ext cx="56" cy="356"/>
            </a:xfrm>
            <a:custGeom>
              <a:avLst/>
              <a:gdLst>
                <a:gd name="T0" fmla="*/ 0 w 115"/>
                <a:gd name="T1" fmla="*/ 0 h 690"/>
                <a:gd name="T2" fmla="*/ 0 w 115"/>
                <a:gd name="T3" fmla="*/ 0 h 690"/>
                <a:gd name="T4" fmla="*/ 0 w 115"/>
                <a:gd name="T5" fmla="*/ 1 h 690"/>
                <a:gd name="T6" fmla="*/ 0 w 115"/>
                <a:gd name="T7" fmla="*/ 1 h 690"/>
                <a:gd name="T8" fmla="*/ 0 w 115"/>
                <a:gd name="T9" fmla="*/ 1 h 690"/>
                <a:gd name="T10" fmla="*/ 0 w 115"/>
                <a:gd name="T11" fmla="*/ 1 h 690"/>
                <a:gd name="T12" fmla="*/ 0 w 115"/>
                <a:gd name="T13" fmla="*/ 1 h 690"/>
                <a:gd name="T14" fmla="*/ 0 w 115"/>
                <a:gd name="T15" fmla="*/ 1 h 690"/>
                <a:gd name="T16" fmla="*/ 0 w 115"/>
                <a:gd name="T17" fmla="*/ 1 h 690"/>
                <a:gd name="T18" fmla="*/ 0 w 115"/>
                <a:gd name="T19" fmla="*/ 1 h 690"/>
                <a:gd name="T20" fmla="*/ 0 w 115"/>
                <a:gd name="T21" fmla="*/ 1 h 690"/>
                <a:gd name="T22" fmla="*/ 0 w 115"/>
                <a:gd name="T23" fmla="*/ 1 h 690"/>
                <a:gd name="T24" fmla="*/ 0 w 115"/>
                <a:gd name="T25" fmla="*/ 1 h 690"/>
                <a:gd name="T26" fmla="*/ 0 w 115"/>
                <a:gd name="T27" fmla="*/ 0 h 690"/>
                <a:gd name="T28" fmla="*/ 0 w 115"/>
                <a:gd name="T29" fmla="*/ 0 h 6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5"/>
                <a:gd name="T46" fmla="*/ 0 h 690"/>
                <a:gd name="T47" fmla="*/ 115 w 115"/>
                <a:gd name="T48" fmla="*/ 690 h 69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5" h="690">
                  <a:moveTo>
                    <a:pt x="10" y="0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0" y="15"/>
                  </a:lnTo>
                  <a:lnTo>
                    <a:pt x="90" y="680"/>
                  </a:lnTo>
                  <a:lnTo>
                    <a:pt x="95" y="690"/>
                  </a:lnTo>
                  <a:lnTo>
                    <a:pt x="100" y="690"/>
                  </a:lnTo>
                  <a:lnTo>
                    <a:pt x="105" y="690"/>
                  </a:lnTo>
                  <a:lnTo>
                    <a:pt x="110" y="690"/>
                  </a:lnTo>
                  <a:lnTo>
                    <a:pt x="115" y="685"/>
                  </a:lnTo>
                  <a:lnTo>
                    <a:pt x="115" y="680"/>
                  </a:lnTo>
                  <a:lnTo>
                    <a:pt x="25" y="10"/>
                  </a:lnTo>
                  <a:lnTo>
                    <a:pt x="20" y="5"/>
                  </a:lnTo>
                  <a:lnTo>
                    <a:pt x="15" y="0"/>
                  </a:lnTo>
                  <a:lnTo>
                    <a:pt x="10" y="0"/>
                  </a:lnTo>
                </a:path>
              </a:pathLst>
            </a:custGeom>
            <a:noFill/>
            <a:ln w="2857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393" name="Freeform 14"/>
            <p:cNvSpPr>
              <a:spLocks/>
            </p:cNvSpPr>
            <p:nvPr/>
          </p:nvSpPr>
          <p:spPr bwMode="auto">
            <a:xfrm>
              <a:off x="4852" y="4442"/>
              <a:ext cx="116" cy="197"/>
            </a:xfrm>
            <a:custGeom>
              <a:avLst/>
              <a:gdLst>
                <a:gd name="T0" fmla="*/ 0 w 240"/>
                <a:gd name="T1" fmla="*/ 0 h 380"/>
                <a:gd name="T2" fmla="*/ 0 w 240"/>
                <a:gd name="T3" fmla="*/ 0 h 380"/>
                <a:gd name="T4" fmla="*/ 0 w 240"/>
                <a:gd name="T5" fmla="*/ 1 h 380"/>
                <a:gd name="T6" fmla="*/ 0 w 240"/>
                <a:gd name="T7" fmla="*/ 1 h 380"/>
                <a:gd name="T8" fmla="*/ 0 w 240"/>
                <a:gd name="T9" fmla="*/ 1 h 380"/>
                <a:gd name="T10" fmla="*/ 0 w 240"/>
                <a:gd name="T11" fmla="*/ 1 h 380"/>
                <a:gd name="T12" fmla="*/ 0 w 240"/>
                <a:gd name="T13" fmla="*/ 1 h 380"/>
                <a:gd name="T14" fmla="*/ 0 w 240"/>
                <a:gd name="T15" fmla="*/ 1 h 380"/>
                <a:gd name="T16" fmla="*/ 0 w 240"/>
                <a:gd name="T17" fmla="*/ 1 h 380"/>
                <a:gd name="T18" fmla="*/ 0 w 240"/>
                <a:gd name="T19" fmla="*/ 1 h 380"/>
                <a:gd name="T20" fmla="*/ 0 w 240"/>
                <a:gd name="T21" fmla="*/ 1 h 380"/>
                <a:gd name="T22" fmla="*/ 0 w 240"/>
                <a:gd name="T23" fmla="*/ 1 h 380"/>
                <a:gd name="T24" fmla="*/ 0 w 240"/>
                <a:gd name="T25" fmla="*/ 1 h 380"/>
                <a:gd name="T26" fmla="*/ 0 w 240"/>
                <a:gd name="T27" fmla="*/ 1 h 380"/>
                <a:gd name="T28" fmla="*/ 0 w 240"/>
                <a:gd name="T29" fmla="*/ 1 h 380"/>
                <a:gd name="T30" fmla="*/ 0 w 240"/>
                <a:gd name="T31" fmla="*/ 1 h 380"/>
                <a:gd name="T32" fmla="*/ 0 w 240"/>
                <a:gd name="T33" fmla="*/ 1 h 380"/>
                <a:gd name="T34" fmla="*/ 0 w 240"/>
                <a:gd name="T35" fmla="*/ 1 h 380"/>
                <a:gd name="T36" fmla="*/ 0 w 240"/>
                <a:gd name="T37" fmla="*/ 1 h 380"/>
                <a:gd name="T38" fmla="*/ 0 w 240"/>
                <a:gd name="T39" fmla="*/ 1 h 380"/>
                <a:gd name="T40" fmla="*/ 0 w 240"/>
                <a:gd name="T41" fmla="*/ 1 h 380"/>
                <a:gd name="T42" fmla="*/ 0 w 240"/>
                <a:gd name="T43" fmla="*/ 1 h 380"/>
                <a:gd name="T44" fmla="*/ 0 w 240"/>
                <a:gd name="T45" fmla="*/ 1 h 380"/>
                <a:gd name="T46" fmla="*/ 0 w 240"/>
                <a:gd name="T47" fmla="*/ 1 h 380"/>
                <a:gd name="T48" fmla="*/ 0 w 240"/>
                <a:gd name="T49" fmla="*/ 1 h 380"/>
                <a:gd name="T50" fmla="*/ 0 w 240"/>
                <a:gd name="T51" fmla="*/ 0 h 3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40"/>
                <a:gd name="T79" fmla="*/ 0 h 380"/>
                <a:gd name="T80" fmla="*/ 240 w 240"/>
                <a:gd name="T81" fmla="*/ 380 h 38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40" h="380">
                  <a:moveTo>
                    <a:pt x="15" y="0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5" y="25"/>
                  </a:lnTo>
                  <a:lnTo>
                    <a:pt x="15" y="40"/>
                  </a:lnTo>
                  <a:lnTo>
                    <a:pt x="40" y="70"/>
                  </a:lnTo>
                  <a:lnTo>
                    <a:pt x="70" y="115"/>
                  </a:lnTo>
                  <a:lnTo>
                    <a:pt x="100" y="170"/>
                  </a:lnTo>
                  <a:lnTo>
                    <a:pt x="140" y="235"/>
                  </a:lnTo>
                  <a:lnTo>
                    <a:pt x="180" y="305"/>
                  </a:lnTo>
                  <a:lnTo>
                    <a:pt x="220" y="375"/>
                  </a:lnTo>
                  <a:lnTo>
                    <a:pt x="220" y="380"/>
                  </a:lnTo>
                  <a:lnTo>
                    <a:pt x="230" y="380"/>
                  </a:lnTo>
                  <a:lnTo>
                    <a:pt x="235" y="380"/>
                  </a:lnTo>
                  <a:lnTo>
                    <a:pt x="240" y="375"/>
                  </a:lnTo>
                  <a:lnTo>
                    <a:pt x="240" y="370"/>
                  </a:lnTo>
                  <a:lnTo>
                    <a:pt x="240" y="360"/>
                  </a:lnTo>
                  <a:lnTo>
                    <a:pt x="205" y="300"/>
                  </a:lnTo>
                  <a:lnTo>
                    <a:pt x="170" y="235"/>
                  </a:lnTo>
                  <a:lnTo>
                    <a:pt x="130" y="165"/>
                  </a:lnTo>
                  <a:lnTo>
                    <a:pt x="90" y="105"/>
                  </a:lnTo>
                  <a:lnTo>
                    <a:pt x="55" y="50"/>
                  </a:lnTo>
                  <a:lnTo>
                    <a:pt x="30" y="15"/>
                  </a:lnTo>
                  <a:lnTo>
                    <a:pt x="15" y="0"/>
                  </a:lnTo>
                </a:path>
              </a:pathLst>
            </a:custGeom>
            <a:noFill/>
            <a:ln w="2857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394" name="Freeform 15"/>
            <p:cNvSpPr>
              <a:spLocks/>
            </p:cNvSpPr>
            <p:nvPr/>
          </p:nvSpPr>
          <p:spPr bwMode="auto">
            <a:xfrm>
              <a:off x="4975" y="2809"/>
              <a:ext cx="411" cy="530"/>
            </a:xfrm>
            <a:custGeom>
              <a:avLst/>
              <a:gdLst>
                <a:gd name="T0" fmla="*/ 0 w 845"/>
                <a:gd name="T1" fmla="*/ 1 h 1025"/>
                <a:gd name="T2" fmla="*/ 0 w 845"/>
                <a:gd name="T3" fmla="*/ 1 h 1025"/>
                <a:gd name="T4" fmla="*/ 0 w 845"/>
                <a:gd name="T5" fmla="*/ 1 h 1025"/>
                <a:gd name="T6" fmla="*/ 0 w 845"/>
                <a:gd name="T7" fmla="*/ 1 h 1025"/>
                <a:gd name="T8" fmla="*/ 0 w 845"/>
                <a:gd name="T9" fmla="*/ 1 h 1025"/>
                <a:gd name="T10" fmla="*/ 0 w 845"/>
                <a:gd name="T11" fmla="*/ 1 h 1025"/>
                <a:gd name="T12" fmla="*/ 0 w 845"/>
                <a:gd name="T13" fmla="*/ 1 h 1025"/>
                <a:gd name="T14" fmla="*/ 0 w 845"/>
                <a:gd name="T15" fmla="*/ 1 h 1025"/>
                <a:gd name="T16" fmla="*/ 0 w 845"/>
                <a:gd name="T17" fmla="*/ 1 h 1025"/>
                <a:gd name="T18" fmla="*/ 0 w 845"/>
                <a:gd name="T19" fmla="*/ 1 h 1025"/>
                <a:gd name="T20" fmla="*/ 0 w 845"/>
                <a:gd name="T21" fmla="*/ 1 h 1025"/>
                <a:gd name="T22" fmla="*/ 0 w 845"/>
                <a:gd name="T23" fmla="*/ 1 h 1025"/>
                <a:gd name="T24" fmla="*/ 0 w 845"/>
                <a:gd name="T25" fmla="*/ 1 h 1025"/>
                <a:gd name="T26" fmla="*/ 0 w 845"/>
                <a:gd name="T27" fmla="*/ 1 h 1025"/>
                <a:gd name="T28" fmla="*/ 0 w 845"/>
                <a:gd name="T29" fmla="*/ 1 h 1025"/>
                <a:gd name="T30" fmla="*/ 0 w 845"/>
                <a:gd name="T31" fmla="*/ 1 h 1025"/>
                <a:gd name="T32" fmla="*/ 0 w 845"/>
                <a:gd name="T33" fmla="*/ 1 h 1025"/>
                <a:gd name="T34" fmla="*/ 0 w 845"/>
                <a:gd name="T35" fmla="*/ 1 h 1025"/>
                <a:gd name="T36" fmla="*/ 0 w 845"/>
                <a:gd name="T37" fmla="*/ 1 h 1025"/>
                <a:gd name="T38" fmla="*/ 0 w 845"/>
                <a:gd name="T39" fmla="*/ 1 h 1025"/>
                <a:gd name="T40" fmla="*/ 0 w 845"/>
                <a:gd name="T41" fmla="*/ 0 h 1025"/>
                <a:gd name="T42" fmla="*/ 0 w 845"/>
                <a:gd name="T43" fmla="*/ 0 h 1025"/>
                <a:gd name="T44" fmla="*/ 0 w 845"/>
                <a:gd name="T45" fmla="*/ 1 h 1025"/>
                <a:gd name="T46" fmla="*/ 0 w 845"/>
                <a:gd name="T47" fmla="*/ 1 h 1025"/>
                <a:gd name="T48" fmla="*/ 0 w 845"/>
                <a:gd name="T49" fmla="*/ 1 h 1025"/>
                <a:gd name="T50" fmla="*/ 0 w 845"/>
                <a:gd name="T51" fmla="*/ 1 h 1025"/>
                <a:gd name="T52" fmla="*/ 0 w 845"/>
                <a:gd name="T53" fmla="*/ 1 h 1025"/>
                <a:gd name="T54" fmla="*/ 0 w 845"/>
                <a:gd name="T55" fmla="*/ 1 h 1025"/>
                <a:gd name="T56" fmla="*/ 0 w 845"/>
                <a:gd name="T57" fmla="*/ 1 h 1025"/>
                <a:gd name="T58" fmla="*/ 0 w 845"/>
                <a:gd name="T59" fmla="*/ 1 h 1025"/>
                <a:gd name="T60" fmla="*/ 0 w 845"/>
                <a:gd name="T61" fmla="*/ 1 h 1025"/>
                <a:gd name="T62" fmla="*/ 0 w 845"/>
                <a:gd name="T63" fmla="*/ 1 h 1025"/>
                <a:gd name="T64" fmla="*/ 0 w 845"/>
                <a:gd name="T65" fmla="*/ 1 h 1025"/>
                <a:gd name="T66" fmla="*/ 0 w 845"/>
                <a:gd name="T67" fmla="*/ 1 h 1025"/>
                <a:gd name="T68" fmla="*/ 0 w 845"/>
                <a:gd name="T69" fmla="*/ 1 h 1025"/>
                <a:gd name="T70" fmla="*/ 0 w 845"/>
                <a:gd name="T71" fmla="*/ 1 h 1025"/>
                <a:gd name="T72" fmla="*/ 0 w 845"/>
                <a:gd name="T73" fmla="*/ 1 h 1025"/>
                <a:gd name="T74" fmla="*/ 0 w 845"/>
                <a:gd name="T75" fmla="*/ 1 h 1025"/>
                <a:gd name="T76" fmla="*/ 0 w 845"/>
                <a:gd name="T77" fmla="*/ 1 h 1025"/>
                <a:gd name="T78" fmla="*/ 0 w 845"/>
                <a:gd name="T79" fmla="*/ 1 h 1025"/>
                <a:gd name="T80" fmla="*/ 0 w 845"/>
                <a:gd name="T81" fmla="*/ 1 h 10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45"/>
                <a:gd name="T124" fmla="*/ 0 h 1025"/>
                <a:gd name="T125" fmla="*/ 845 w 845"/>
                <a:gd name="T126" fmla="*/ 1025 h 10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45" h="1025">
                  <a:moveTo>
                    <a:pt x="5" y="1025"/>
                  </a:moveTo>
                  <a:lnTo>
                    <a:pt x="15" y="1025"/>
                  </a:lnTo>
                  <a:lnTo>
                    <a:pt x="20" y="1020"/>
                  </a:lnTo>
                  <a:lnTo>
                    <a:pt x="20" y="1015"/>
                  </a:lnTo>
                  <a:lnTo>
                    <a:pt x="35" y="995"/>
                  </a:lnTo>
                  <a:lnTo>
                    <a:pt x="60" y="955"/>
                  </a:lnTo>
                  <a:lnTo>
                    <a:pt x="100" y="905"/>
                  </a:lnTo>
                  <a:lnTo>
                    <a:pt x="150" y="840"/>
                  </a:lnTo>
                  <a:lnTo>
                    <a:pt x="210" y="765"/>
                  </a:lnTo>
                  <a:lnTo>
                    <a:pt x="280" y="680"/>
                  </a:lnTo>
                  <a:lnTo>
                    <a:pt x="355" y="590"/>
                  </a:lnTo>
                  <a:lnTo>
                    <a:pt x="435" y="495"/>
                  </a:lnTo>
                  <a:lnTo>
                    <a:pt x="520" y="400"/>
                  </a:lnTo>
                  <a:lnTo>
                    <a:pt x="600" y="300"/>
                  </a:lnTo>
                  <a:lnTo>
                    <a:pt x="685" y="205"/>
                  </a:lnTo>
                  <a:lnTo>
                    <a:pt x="765" y="110"/>
                  </a:lnTo>
                  <a:lnTo>
                    <a:pt x="845" y="20"/>
                  </a:lnTo>
                  <a:lnTo>
                    <a:pt x="845" y="15"/>
                  </a:lnTo>
                  <a:lnTo>
                    <a:pt x="845" y="10"/>
                  </a:lnTo>
                  <a:lnTo>
                    <a:pt x="840" y="5"/>
                  </a:lnTo>
                  <a:lnTo>
                    <a:pt x="835" y="0"/>
                  </a:lnTo>
                  <a:lnTo>
                    <a:pt x="830" y="0"/>
                  </a:lnTo>
                  <a:lnTo>
                    <a:pt x="825" y="5"/>
                  </a:lnTo>
                  <a:lnTo>
                    <a:pt x="800" y="35"/>
                  </a:lnTo>
                  <a:lnTo>
                    <a:pt x="760" y="80"/>
                  </a:lnTo>
                  <a:lnTo>
                    <a:pt x="710" y="140"/>
                  </a:lnTo>
                  <a:lnTo>
                    <a:pt x="645" y="210"/>
                  </a:lnTo>
                  <a:lnTo>
                    <a:pt x="580" y="290"/>
                  </a:lnTo>
                  <a:lnTo>
                    <a:pt x="505" y="380"/>
                  </a:lnTo>
                  <a:lnTo>
                    <a:pt x="425" y="470"/>
                  </a:lnTo>
                  <a:lnTo>
                    <a:pt x="350" y="560"/>
                  </a:lnTo>
                  <a:lnTo>
                    <a:pt x="275" y="650"/>
                  </a:lnTo>
                  <a:lnTo>
                    <a:pt x="200" y="735"/>
                  </a:lnTo>
                  <a:lnTo>
                    <a:pt x="140" y="815"/>
                  </a:lnTo>
                  <a:lnTo>
                    <a:pt x="85" y="885"/>
                  </a:lnTo>
                  <a:lnTo>
                    <a:pt x="40" y="940"/>
                  </a:lnTo>
                  <a:lnTo>
                    <a:pt x="10" y="985"/>
                  </a:lnTo>
                  <a:lnTo>
                    <a:pt x="0" y="1010"/>
                  </a:lnTo>
                  <a:lnTo>
                    <a:pt x="0" y="1015"/>
                  </a:lnTo>
                  <a:lnTo>
                    <a:pt x="0" y="1020"/>
                  </a:lnTo>
                  <a:lnTo>
                    <a:pt x="5" y="1025"/>
                  </a:lnTo>
                </a:path>
              </a:pathLst>
            </a:custGeom>
            <a:noFill/>
            <a:ln w="28575">
              <a:solidFill>
                <a:srgbClr val="7A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395" name="Freeform 16"/>
            <p:cNvSpPr>
              <a:spLocks/>
            </p:cNvSpPr>
            <p:nvPr/>
          </p:nvSpPr>
          <p:spPr bwMode="auto">
            <a:xfrm>
              <a:off x="3795" y="2288"/>
              <a:ext cx="1069" cy="1570"/>
            </a:xfrm>
            <a:custGeom>
              <a:avLst/>
              <a:gdLst>
                <a:gd name="T0" fmla="*/ 0 w 2200"/>
                <a:gd name="T1" fmla="*/ 1 h 3040"/>
                <a:gd name="T2" fmla="*/ 0 w 2200"/>
                <a:gd name="T3" fmla="*/ 1 h 3040"/>
                <a:gd name="T4" fmla="*/ 0 w 2200"/>
                <a:gd name="T5" fmla="*/ 1 h 3040"/>
                <a:gd name="T6" fmla="*/ 0 w 2200"/>
                <a:gd name="T7" fmla="*/ 1 h 3040"/>
                <a:gd name="T8" fmla="*/ 0 w 2200"/>
                <a:gd name="T9" fmla="*/ 1 h 3040"/>
                <a:gd name="T10" fmla="*/ 0 w 2200"/>
                <a:gd name="T11" fmla="*/ 1 h 3040"/>
                <a:gd name="T12" fmla="*/ 0 w 2200"/>
                <a:gd name="T13" fmla="*/ 1 h 3040"/>
                <a:gd name="T14" fmla="*/ 0 w 2200"/>
                <a:gd name="T15" fmla="*/ 1 h 3040"/>
                <a:gd name="T16" fmla="*/ 0 w 2200"/>
                <a:gd name="T17" fmla="*/ 1 h 3040"/>
                <a:gd name="T18" fmla="*/ 0 w 2200"/>
                <a:gd name="T19" fmla="*/ 1 h 3040"/>
                <a:gd name="T20" fmla="*/ 0 w 2200"/>
                <a:gd name="T21" fmla="*/ 1 h 3040"/>
                <a:gd name="T22" fmla="*/ 0 w 2200"/>
                <a:gd name="T23" fmla="*/ 1 h 3040"/>
                <a:gd name="T24" fmla="*/ 0 w 2200"/>
                <a:gd name="T25" fmla="*/ 1 h 3040"/>
                <a:gd name="T26" fmla="*/ 0 w 2200"/>
                <a:gd name="T27" fmla="*/ 1 h 3040"/>
                <a:gd name="T28" fmla="*/ 0 w 2200"/>
                <a:gd name="T29" fmla="*/ 1 h 3040"/>
                <a:gd name="T30" fmla="*/ 0 w 2200"/>
                <a:gd name="T31" fmla="*/ 1 h 3040"/>
                <a:gd name="T32" fmla="*/ 0 w 2200"/>
                <a:gd name="T33" fmla="*/ 1 h 3040"/>
                <a:gd name="T34" fmla="*/ 0 w 2200"/>
                <a:gd name="T35" fmla="*/ 1 h 3040"/>
                <a:gd name="T36" fmla="*/ 0 w 2200"/>
                <a:gd name="T37" fmla="*/ 1 h 3040"/>
                <a:gd name="T38" fmla="*/ 0 w 2200"/>
                <a:gd name="T39" fmla="*/ 1 h 3040"/>
                <a:gd name="T40" fmla="*/ 0 w 2200"/>
                <a:gd name="T41" fmla="*/ 1 h 3040"/>
                <a:gd name="T42" fmla="*/ 0 w 2200"/>
                <a:gd name="T43" fmla="*/ 1 h 3040"/>
                <a:gd name="T44" fmla="*/ 0 w 2200"/>
                <a:gd name="T45" fmla="*/ 1 h 3040"/>
                <a:gd name="T46" fmla="*/ 0 w 2200"/>
                <a:gd name="T47" fmla="*/ 1 h 3040"/>
                <a:gd name="T48" fmla="*/ 0 w 2200"/>
                <a:gd name="T49" fmla="*/ 1 h 3040"/>
                <a:gd name="T50" fmla="*/ 0 w 2200"/>
                <a:gd name="T51" fmla="*/ 1 h 3040"/>
                <a:gd name="T52" fmla="*/ 0 w 2200"/>
                <a:gd name="T53" fmla="*/ 1 h 3040"/>
                <a:gd name="T54" fmla="*/ 0 w 2200"/>
                <a:gd name="T55" fmla="*/ 1 h 3040"/>
                <a:gd name="T56" fmla="*/ 0 w 2200"/>
                <a:gd name="T57" fmla="*/ 1 h 3040"/>
                <a:gd name="T58" fmla="*/ 0 w 2200"/>
                <a:gd name="T59" fmla="*/ 1 h 3040"/>
                <a:gd name="T60" fmla="*/ 0 w 2200"/>
                <a:gd name="T61" fmla="*/ 1 h 3040"/>
                <a:gd name="T62" fmla="*/ 0 w 2200"/>
                <a:gd name="T63" fmla="*/ 1 h 3040"/>
                <a:gd name="T64" fmla="*/ 0 w 2200"/>
                <a:gd name="T65" fmla="*/ 1 h 3040"/>
                <a:gd name="T66" fmla="*/ 0 w 2200"/>
                <a:gd name="T67" fmla="*/ 1 h 3040"/>
                <a:gd name="T68" fmla="*/ 0 w 2200"/>
                <a:gd name="T69" fmla="*/ 1 h 3040"/>
                <a:gd name="T70" fmla="*/ 0 w 2200"/>
                <a:gd name="T71" fmla="*/ 1 h 3040"/>
                <a:gd name="T72" fmla="*/ 0 w 2200"/>
                <a:gd name="T73" fmla="*/ 1 h 3040"/>
                <a:gd name="T74" fmla="*/ 0 w 2200"/>
                <a:gd name="T75" fmla="*/ 1 h 3040"/>
                <a:gd name="T76" fmla="*/ 0 w 2200"/>
                <a:gd name="T77" fmla="*/ 1 h 3040"/>
                <a:gd name="T78" fmla="*/ 0 w 2200"/>
                <a:gd name="T79" fmla="*/ 1 h 3040"/>
                <a:gd name="T80" fmla="*/ 0 w 2200"/>
                <a:gd name="T81" fmla="*/ 1 h 3040"/>
                <a:gd name="T82" fmla="*/ 0 w 2200"/>
                <a:gd name="T83" fmla="*/ 1 h 3040"/>
                <a:gd name="T84" fmla="*/ 0 w 2200"/>
                <a:gd name="T85" fmla="*/ 0 h 3040"/>
                <a:gd name="T86" fmla="*/ 0 w 2200"/>
                <a:gd name="T87" fmla="*/ 1 h 3040"/>
                <a:gd name="T88" fmla="*/ 0 w 2200"/>
                <a:gd name="T89" fmla="*/ 1 h 3040"/>
                <a:gd name="T90" fmla="*/ 0 w 2200"/>
                <a:gd name="T91" fmla="*/ 1 h 3040"/>
                <a:gd name="T92" fmla="*/ 0 w 2200"/>
                <a:gd name="T93" fmla="*/ 1 h 3040"/>
                <a:gd name="T94" fmla="*/ 0 w 2200"/>
                <a:gd name="T95" fmla="*/ 1 h 3040"/>
                <a:gd name="T96" fmla="*/ 0 w 2200"/>
                <a:gd name="T97" fmla="*/ 1 h 3040"/>
                <a:gd name="T98" fmla="*/ 0 w 2200"/>
                <a:gd name="T99" fmla="*/ 1 h 3040"/>
                <a:gd name="T100" fmla="*/ 0 w 2200"/>
                <a:gd name="T101" fmla="*/ 1 h 3040"/>
                <a:gd name="T102" fmla="*/ 0 w 2200"/>
                <a:gd name="T103" fmla="*/ 1 h 3040"/>
                <a:gd name="T104" fmla="*/ 0 w 2200"/>
                <a:gd name="T105" fmla="*/ 1 h 3040"/>
                <a:gd name="T106" fmla="*/ 0 w 2200"/>
                <a:gd name="T107" fmla="*/ 1 h 3040"/>
                <a:gd name="T108" fmla="*/ 0 w 2200"/>
                <a:gd name="T109" fmla="*/ 1 h 3040"/>
                <a:gd name="T110" fmla="*/ 0 w 2200"/>
                <a:gd name="T111" fmla="*/ 1 h 304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00"/>
                <a:gd name="T169" fmla="*/ 0 h 3040"/>
                <a:gd name="T170" fmla="*/ 2200 w 2200"/>
                <a:gd name="T171" fmla="*/ 3040 h 304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00" h="3040">
                  <a:moveTo>
                    <a:pt x="265" y="1730"/>
                  </a:moveTo>
                  <a:lnTo>
                    <a:pt x="215" y="1740"/>
                  </a:lnTo>
                  <a:lnTo>
                    <a:pt x="170" y="1760"/>
                  </a:lnTo>
                  <a:lnTo>
                    <a:pt x="140" y="1780"/>
                  </a:lnTo>
                  <a:lnTo>
                    <a:pt x="130" y="1795"/>
                  </a:lnTo>
                  <a:lnTo>
                    <a:pt x="130" y="1815"/>
                  </a:lnTo>
                  <a:lnTo>
                    <a:pt x="140" y="1840"/>
                  </a:lnTo>
                  <a:lnTo>
                    <a:pt x="155" y="1895"/>
                  </a:lnTo>
                  <a:lnTo>
                    <a:pt x="180" y="1965"/>
                  </a:lnTo>
                  <a:lnTo>
                    <a:pt x="215" y="2045"/>
                  </a:lnTo>
                  <a:lnTo>
                    <a:pt x="255" y="2135"/>
                  </a:lnTo>
                  <a:lnTo>
                    <a:pt x="295" y="2220"/>
                  </a:lnTo>
                  <a:lnTo>
                    <a:pt x="345" y="2300"/>
                  </a:lnTo>
                  <a:lnTo>
                    <a:pt x="400" y="2370"/>
                  </a:lnTo>
                  <a:lnTo>
                    <a:pt x="455" y="2425"/>
                  </a:lnTo>
                  <a:lnTo>
                    <a:pt x="510" y="2450"/>
                  </a:lnTo>
                  <a:lnTo>
                    <a:pt x="565" y="2450"/>
                  </a:lnTo>
                  <a:lnTo>
                    <a:pt x="610" y="2425"/>
                  </a:lnTo>
                  <a:lnTo>
                    <a:pt x="700" y="2575"/>
                  </a:lnTo>
                  <a:lnTo>
                    <a:pt x="800" y="2705"/>
                  </a:lnTo>
                  <a:lnTo>
                    <a:pt x="900" y="2810"/>
                  </a:lnTo>
                  <a:lnTo>
                    <a:pt x="1015" y="2895"/>
                  </a:lnTo>
                  <a:lnTo>
                    <a:pt x="1135" y="2965"/>
                  </a:lnTo>
                  <a:lnTo>
                    <a:pt x="1260" y="3005"/>
                  </a:lnTo>
                  <a:lnTo>
                    <a:pt x="1385" y="3030"/>
                  </a:lnTo>
                  <a:lnTo>
                    <a:pt x="1515" y="3040"/>
                  </a:lnTo>
                  <a:lnTo>
                    <a:pt x="1645" y="3040"/>
                  </a:lnTo>
                  <a:lnTo>
                    <a:pt x="1775" y="3030"/>
                  </a:lnTo>
                  <a:lnTo>
                    <a:pt x="1840" y="3015"/>
                  </a:lnTo>
                  <a:lnTo>
                    <a:pt x="1895" y="2980"/>
                  </a:lnTo>
                  <a:lnTo>
                    <a:pt x="1945" y="2930"/>
                  </a:lnTo>
                  <a:lnTo>
                    <a:pt x="1990" y="2850"/>
                  </a:lnTo>
                  <a:lnTo>
                    <a:pt x="2020" y="2755"/>
                  </a:lnTo>
                  <a:lnTo>
                    <a:pt x="2045" y="2640"/>
                  </a:lnTo>
                  <a:lnTo>
                    <a:pt x="2060" y="2515"/>
                  </a:lnTo>
                  <a:lnTo>
                    <a:pt x="2070" y="2385"/>
                  </a:lnTo>
                  <a:lnTo>
                    <a:pt x="2070" y="2240"/>
                  </a:lnTo>
                  <a:lnTo>
                    <a:pt x="2070" y="2095"/>
                  </a:lnTo>
                  <a:lnTo>
                    <a:pt x="2060" y="1950"/>
                  </a:lnTo>
                  <a:lnTo>
                    <a:pt x="2080" y="1955"/>
                  </a:lnTo>
                  <a:lnTo>
                    <a:pt x="2095" y="1955"/>
                  </a:lnTo>
                  <a:lnTo>
                    <a:pt x="2115" y="1950"/>
                  </a:lnTo>
                  <a:lnTo>
                    <a:pt x="2130" y="1940"/>
                  </a:lnTo>
                  <a:lnTo>
                    <a:pt x="2155" y="1900"/>
                  </a:lnTo>
                  <a:lnTo>
                    <a:pt x="2175" y="1835"/>
                  </a:lnTo>
                  <a:lnTo>
                    <a:pt x="2190" y="1760"/>
                  </a:lnTo>
                  <a:lnTo>
                    <a:pt x="2195" y="1670"/>
                  </a:lnTo>
                  <a:lnTo>
                    <a:pt x="2200" y="1575"/>
                  </a:lnTo>
                  <a:lnTo>
                    <a:pt x="2195" y="1480"/>
                  </a:lnTo>
                  <a:lnTo>
                    <a:pt x="2190" y="1390"/>
                  </a:lnTo>
                  <a:lnTo>
                    <a:pt x="2185" y="1305"/>
                  </a:lnTo>
                  <a:lnTo>
                    <a:pt x="2180" y="1235"/>
                  </a:lnTo>
                  <a:lnTo>
                    <a:pt x="2175" y="1185"/>
                  </a:lnTo>
                  <a:lnTo>
                    <a:pt x="2170" y="1160"/>
                  </a:lnTo>
                  <a:lnTo>
                    <a:pt x="2165" y="1145"/>
                  </a:lnTo>
                  <a:lnTo>
                    <a:pt x="2155" y="1130"/>
                  </a:lnTo>
                  <a:lnTo>
                    <a:pt x="2145" y="1125"/>
                  </a:lnTo>
                  <a:lnTo>
                    <a:pt x="2140" y="1120"/>
                  </a:lnTo>
                  <a:lnTo>
                    <a:pt x="2120" y="1115"/>
                  </a:lnTo>
                  <a:lnTo>
                    <a:pt x="2105" y="1120"/>
                  </a:lnTo>
                  <a:lnTo>
                    <a:pt x="2085" y="1125"/>
                  </a:lnTo>
                  <a:lnTo>
                    <a:pt x="2065" y="1135"/>
                  </a:lnTo>
                  <a:lnTo>
                    <a:pt x="2040" y="1095"/>
                  </a:lnTo>
                  <a:lnTo>
                    <a:pt x="2010" y="1035"/>
                  </a:lnTo>
                  <a:lnTo>
                    <a:pt x="1970" y="950"/>
                  </a:lnTo>
                  <a:lnTo>
                    <a:pt x="1925" y="840"/>
                  </a:lnTo>
                  <a:lnTo>
                    <a:pt x="1875" y="705"/>
                  </a:lnTo>
                  <a:lnTo>
                    <a:pt x="1820" y="545"/>
                  </a:lnTo>
                  <a:lnTo>
                    <a:pt x="1775" y="430"/>
                  </a:lnTo>
                  <a:lnTo>
                    <a:pt x="1720" y="330"/>
                  </a:lnTo>
                  <a:lnTo>
                    <a:pt x="1650" y="250"/>
                  </a:lnTo>
                  <a:lnTo>
                    <a:pt x="1570" y="185"/>
                  </a:lnTo>
                  <a:lnTo>
                    <a:pt x="1480" y="135"/>
                  </a:lnTo>
                  <a:lnTo>
                    <a:pt x="1370" y="105"/>
                  </a:lnTo>
                  <a:lnTo>
                    <a:pt x="1250" y="95"/>
                  </a:lnTo>
                  <a:lnTo>
                    <a:pt x="1115" y="105"/>
                  </a:lnTo>
                  <a:lnTo>
                    <a:pt x="1105" y="95"/>
                  </a:lnTo>
                  <a:lnTo>
                    <a:pt x="1070" y="80"/>
                  </a:lnTo>
                  <a:lnTo>
                    <a:pt x="1025" y="55"/>
                  </a:lnTo>
                  <a:lnTo>
                    <a:pt x="955" y="30"/>
                  </a:lnTo>
                  <a:lnTo>
                    <a:pt x="875" y="10"/>
                  </a:lnTo>
                  <a:lnTo>
                    <a:pt x="780" y="0"/>
                  </a:lnTo>
                  <a:lnTo>
                    <a:pt x="670" y="5"/>
                  </a:lnTo>
                  <a:lnTo>
                    <a:pt x="550" y="35"/>
                  </a:lnTo>
                  <a:lnTo>
                    <a:pt x="465" y="70"/>
                  </a:lnTo>
                  <a:lnTo>
                    <a:pt x="395" y="115"/>
                  </a:lnTo>
                  <a:lnTo>
                    <a:pt x="350" y="165"/>
                  </a:lnTo>
                  <a:lnTo>
                    <a:pt x="315" y="220"/>
                  </a:lnTo>
                  <a:lnTo>
                    <a:pt x="300" y="275"/>
                  </a:lnTo>
                  <a:lnTo>
                    <a:pt x="290" y="325"/>
                  </a:lnTo>
                  <a:lnTo>
                    <a:pt x="285" y="375"/>
                  </a:lnTo>
                  <a:lnTo>
                    <a:pt x="290" y="410"/>
                  </a:lnTo>
                  <a:lnTo>
                    <a:pt x="295" y="440"/>
                  </a:lnTo>
                  <a:lnTo>
                    <a:pt x="295" y="450"/>
                  </a:lnTo>
                  <a:lnTo>
                    <a:pt x="195" y="535"/>
                  </a:lnTo>
                  <a:lnTo>
                    <a:pt x="120" y="630"/>
                  </a:lnTo>
                  <a:lnTo>
                    <a:pt x="60" y="730"/>
                  </a:lnTo>
                  <a:lnTo>
                    <a:pt x="20" y="840"/>
                  </a:lnTo>
                  <a:lnTo>
                    <a:pt x="0" y="970"/>
                  </a:lnTo>
                  <a:lnTo>
                    <a:pt x="5" y="1100"/>
                  </a:lnTo>
                  <a:lnTo>
                    <a:pt x="30" y="1230"/>
                  </a:lnTo>
                  <a:lnTo>
                    <a:pt x="65" y="1350"/>
                  </a:lnTo>
                  <a:lnTo>
                    <a:pt x="110" y="1455"/>
                  </a:lnTo>
                  <a:lnTo>
                    <a:pt x="160" y="1555"/>
                  </a:lnTo>
                  <a:lnTo>
                    <a:pt x="205" y="1635"/>
                  </a:lnTo>
                  <a:lnTo>
                    <a:pt x="245" y="1695"/>
                  </a:lnTo>
                  <a:lnTo>
                    <a:pt x="260" y="1715"/>
                  </a:lnTo>
                  <a:lnTo>
                    <a:pt x="265" y="173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396" name="Freeform 17"/>
            <p:cNvSpPr>
              <a:spLocks/>
            </p:cNvSpPr>
            <p:nvPr/>
          </p:nvSpPr>
          <p:spPr bwMode="auto">
            <a:xfrm>
              <a:off x="3426" y="3771"/>
              <a:ext cx="1095" cy="1012"/>
            </a:xfrm>
            <a:custGeom>
              <a:avLst/>
              <a:gdLst>
                <a:gd name="T0" fmla="*/ 0 w 2255"/>
                <a:gd name="T1" fmla="*/ 1 h 1960"/>
                <a:gd name="T2" fmla="*/ 0 w 2255"/>
                <a:gd name="T3" fmla="*/ 1 h 1960"/>
                <a:gd name="T4" fmla="*/ 0 w 2255"/>
                <a:gd name="T5" fmla="*/ 1 h 1960"/>
                <a:gd name="T6" fmla="*/ 0 w 2255"/>
                <a:gd name="T7" fmla="*/ 1 h 1960"/>
                <a:gd name="T8" fmla="*/ 0 w 2255"/>
                <a:gd name="T9" fmla="*/ 1 h 1960"/>
                <a:gd name="T10" fmla="*/ 0 w 2255"/>
                <a:gd name="T11" fmla="*/ 1 h 1960"/>
                <a:gd name="T12" fmla="*/ 0 w 2255"/>
                <a:gd name="T13" fmla="*/ 1 h 1960"/>
                <a:gd name="T14" fmla="*/ 0 w 2255"/>
                <a:gd name="T15" fmla="*/ 1 h 1960"/>
                <a:gd name="T16" fmla="*/ 0 w 2255"/>
                <a:gd name="T17" fmla="*/ 1 h 1960"/>
                <a:gd name="T18" fmla="*/ 0 w 2255"/>
                <a:gd name="T19" fmla="*/ 1 h 1960"/>
                <a:gd name="T20" fmla="*/ 0 w 2255"/>
                <a:gd name="T21" fmla="*/ 1 h 1960"/>
                <a:gd name="T22" fmla="*/ 0 w 2255"/>
                <a:gd name="T23" fmla="*/ 1 h 1960"/>
                <a:gd name="T24" fmla="*/ 0 w 2255"/>
                <a:gd name="T25" fmla="*/ 1 h 1960"/>
                <a:gd name="T26" fmla="*/ 0 w 2255"/>
                <a:gd name="T27" fmla="*/ 1 h 1960"/>
                <a:gd name="T28" fmla="*/ 0 w 2255"/>
                <a:gd name="T29" fmla="*/ 1 h 1960"/>
                <a:gd name="T30" fmla="*/ 0 w 2255"/>
                <a:gd name="T31" fmla="*/ 0 h 1960"/>
                <a:gd name="T32" fmla="*/ 0 w 2255"/>
                <a:gd name="T33" fmla="*/ 1 h 1960"/>
                <a:gd name="T34" fmla="*/ 0 w 2255"/>
                <a:gd name="T35" fmla="*/ 1 h 1960"/>
                <a:gd name="T36" fmla="*/ 0 w 2255"/>
                <a:gd name="T37" fmla="*/ 1 h 1960"/>
                <a:gd name="T38" fmla="*/ 0 w 2255"/>
                <a:gd name="T39" fmla="*/ 1 h 1960"/>
                <a:gd name="T40" fmla="*/ 0 w 2255"/>
                <a:gd name="T41" fmla="*/ 1 h 1960"/>
                <a:gd name="T42" fmla="*/ 0 w 2255"/>
                <a:gd name="T43" fmla="*/ 1 h 1960"/>
                <a:gd name="T44" fmla="*/ 0 w 2255"/>
                <a:gd name="T45" fmla="*/ 1 h 1960"/>
                <a:gd name="T46" fmla="*/ 0 w 2255"/>
                <a:gd name="T47" fmla="*/ 1 h 1960"/>
                <a:gd name="T48" fmla="*/ 0 w 2255"/>
                <a:gd name="T49" fmla="*/ 1 h 1960"/>
                <a:gd name="T50" fmla="*/ 0 w 2255"/>
                <a:gd name="T51" fmla="*/ 1 h 1960"/>
                <a:gd name="T52" fmla="*/ 0 w 2255"/>
                <a:gd name="T53" fmla="*/ 1 h 1960"/>
                <a:gd name="T54" fmla="*/ 0 w 2255"/>
                <a:gd name="T55" fmla="*/ 1 h 1960"/>
                <a:gd name="T56" fmla="*/ 0 w 2255"/>
                <a:gd name="T57" fmla="*/ 1 h 1960"/>
                <a:gd name="T58" fmla="*/ 0 w 2255"/>
                <a:gd name="T59" fmla="*/ 1 h 1960"/>
                <a:gd name="T60" fmla="*/ 0 w 2255"/>
                <a:gd name="T61" fmla="*/ 1 h 1960"/>
                <a:gd name="T62" fmla="*/ 0 w 2255"/>
                <a:gd name="T63" fmla="*/ 1 h 1960"/>
                <a:gd name="T64" fmla="*/ 0 w 2255"/>
                <a:gd name="T65" fmla="*/ 1 h 1960"/>
                <a:gd name="T66" fmla="*/ 0 w 2255"/>
                <a:gd name="T67" fmla="*/ 1 h 1960"/>
                <a:gd name="T68" fmla="*/ 0 w 2255"/>
                <a:gd name="T69" fmla="*/ 1 h 1960"/>
                <a:gd name="T70" fmla="*/ 0 w 2255"/>
                <a:gd name="T71" fmla="*/ 1 h 1960"/>
                <a:gd name="T72" fmla="*/ 0 w 2255"/>
                <a:gd name="T73" fmla="*/ 1 h 1960"/>
                <a:gd name="T74" fmla="*/ 0 w 2255"/>
                <a:gd name="T75" fmla="*/ 1 h 1960"/>
                <a:gd name="T76" fmla="*/ 0 w 2255"/>
                <a:gd name="T77" fmla="*/ 1 h 1960"/>
                <a:gd name="T78" fmla="*/ 0 w 2255"/>
                <a:gd name="T79" fmla="*/ 1 h 1960"/>
                <a:gd name="T80" fmla="*/ 0 w 2255"/>
                <a:gd name="T81" fmla="*/ 1 h 1960"/>
                <a:gd name="T82" fmla="*/ 0 w 2255"/>
                <a:gd name="T83" fmla="*/ 1 h 1960"/>
                <a:gd name="T84" fmla="*/ 0 w 2255"/>
                <a:gd name="T85" fmla="*/ 1 h 1960"/>
                <a:gd name="T86" fmla="*/ 0 w 2255"/>
                <a:gd name="T87" fmla="*/ 1 h 1960"/>
                <a:gd name="T88" fmla="*/ 0 w 2255"/>
                <a:gd name="T89" fmla="*/ 1 h 1960"/>
                <a:gd name="T90" fmla="*/ 0 w 2255"/>
                <a:gd name="T91" fmla="*/ 1 h 1960"/>
                <a:gd name="T92" fmla="*/ 0 w 2255"/>
                <a:gd name="T93" fmla="*/ 1 h 1960"/>
                <a:gd name="T94" fmla="*/ 0 w 2255"/>
                <a:gd name="T95" fmla="*/ 1 h 1960"/>
                <a:gd name="T96" fmla="*/ 0 w 2255"/>
                <a:gd name="T97" fmla="*/ 1 h 1960"/>
                <a:gd name="T98" fmla="*/ 0 w 2255"/>
                <a:gd name="T99" fmla="*/ 1 h 1960"/>
                <a:gd name="T100" fmla="*/ 0 w 2255"/>
                <a:gd name="T101" fmla="*/ 1 h 1960"/>
                <a:gd name="T102" fmla="*/ 0 w 2255"/>
                <a:gd name="T103" fmla="*/ 1 h 1960"/>
                <a:gd name="T104" fmla="*/ 0 w 2255"/>
                <a:gd name="T105" fmla="*/ 1 h 1960"/>
                <a:gd name="T106" fmla="*/ 0 w 2255"/>
                <a:gd name="T107" fmla="*/ 1 h 1960"/>
                <a:gd name="T108" fmla="*/ 0 w 2255"/>
                <a:gd name="T109" fmla="*/ 1 h 1960"/>
                <a:gd name="T110" fmla="*/ 0 w 2255"/>
                <a:gd name="T111" fmla="*/ 1 h 1960"/>
                <a:gd name="T112" fmla="*/ 0 w 2255"/>
                <a:gd name="T113" fmla="*/ 1 h 1960"/>
                <a:gd name="T114" fmla="*/ 0 w 2255"/>
                <a:gd name="T115" fmla="*/ 1 h 1960"/>
                <a:gd name="T116" fmla="*/ 0 w 2255"/>
                <a:gd name="T117" fmla="*/ 1 h 1960"/>
                <a:gd name="T118" fmla="*/ 0 w 2255"/>
                <a:gd name="T119" fmla="*/ 1 h 1960"/>
                <a:gd name="T120" fmla="*/ 0 w 2255"/>
                <a:gd name="T121" fmla="*/ 1 h 1960"/>
                <a:gd name="T122" fmla="*/ 0 w 2255"/>
                <a:gd name="T123" fmla="*/ 1 h 19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55"/>
                <a:gd name="T187" fmla="*/ 0 h 1960"/>
                <a:gd name="T188" fmla="*/ 2255 w 2255"/>
                <a:gd name="T189" fmla="*/ 1960 h 19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55" h="1960">
                  <a:moveTo>
                    <a:pt x="1670" y="1660"/>
                  </a:moveTo>
                  <a:lnTo>
                    <a:pt x="1640" y="1720"/>
                  </a:lnTo>
                  <a:lnTo>
                    <a:pt x="1620" y="1775"/>
                  </a:lnTo>
                  <a:lnTo>
                    <a:pt x="1605" y="1825"/>
                  </a:lnTo>
                  <a:lnTo>
                    <a:pt x="1595" y="1860"/>
                  </a:lnTo>
                  <a:lnTo>
                    <a:pt x="1595" y="1880"/>
                  </a:lnTo>
                  <a:lnTo>
                    <a:pt x="1600" y="1895"/>
                  </a:lnTo>
                  <a:lnTo>
                    <a:pt x="1610" y="1905"/>
                  </a:lnTo>
                  <a:lnTo>
                    <a:pt x="1615" y="1910"/>
                  </a:lnTo>
                  <a:lnTo>
                    <a:pt x="1625" y="1915"/>
                  </a:lnTo>
                  <a:lnTo>
                    <a:pt x="1670" y="1920"/>
                  </a:lnTo>
                  <a:lnTo>
                    <a:pt x="1725" y="1910"/>
                  </a:lnTo>
                  <a:lnTo>
                    <a:pt x="1785" y="1890"/>
                  </a:lnTo>
                  <a:lnTo>
                    <a:pt x="1845" y="1860"/>
                  </a:lnTo>
                  <a:lnTo>
                    <a:pt x="1895" y="1825"/>
                  </a:lnTo>
                  <a:lnTo>
                    <a:pt x="1930" y="1795"/>
                  </a:lnTo>
                  <a:lnTo>
                    <a:pt x="1950" y="1760"/>
                  </a:lnTo>
                  <a:lnTo>
                    <a:pt x="1970" y="1695"/>
                  </a:lnTo>
                  <a:lnTo>
                    <a:pt x="1995" y="1610"/>
                  </a:lnTo>
                  <a:lnTo>
                    <a:pt x="2020" y="1510"/>
                  </a:lnTo>
                  <a:lnTo>
                    <a:pt x="2055" y="1385"/>
                  </a:lnTo>
                  <a:lnTo>
                    <a:pt x="2090" y="1265"/>
                  </a:lnTo>
                  <a:lnTo>
                    <a:pt x="2130" y="1155"/>
                  </a:lnTo>
                  <a:lnTo>
                    <a:pt x="2170" y="1070"/>
                  </a:lnTo>
                  <a:lnTo>
                    <a:pt x="2220" y="955"/>
                  </a:lnTo>
                  <a:lnTo>
                    <a:pt x="2250" y="830"/>
                  </a:lnTo>
                  <a:lnTo>
                    <a:pt x="2255" y="705"/>
                  </a:lnTo>
                  <a:lnTo>
                    <a:pt x="2240" y="570"/>
                  </a:lnTo>
                  <a:lnTo>
                    <a:pt x="2195" y="435"/>
                  </a:lnTo>
                  <a:lnTo>
                    <a:pt x="2165" y="380"/>
                  </a:lnTo>
                  <a:lnTo>
                    <a:pt x="2125" y="340"/>
                  </a:lnTo>
                  <a:lnTo>
                    <a:pt x="2080" y="310"/>
                  </a:lnTo>
                  <a:lnTo>
                    <a:pt x="2030" y="290"/>
                  </a:lnTo>
                  <a:lnTo>
                    <a:pt x="1975" y="280"/>
                  </a:lnTo>
                  <a:lnTo>
                    <a:pt x="1925" y="270"/>
                  </a:lnTo>
                  <a:lnTo>
                    <a:pt x="1865" y="260"/>
                  </a:lnTo>
                  <a:lnTo>
                    <a:pt x="1815" y="245"/>
                  </a:lnTo>
                  <a:lnTo>
                    <a:pt x="1775" y="225"/>
                  </a:lnTo>
                  <a:lnTo>
                    <a:pt x="1745" y="190"/>
                  </a:lnTo>
                  <a:lnTo>
                    <a:pt x="1705" y="135"/>
                  </a:lnTo>
                  <a:lnTo>
                    <a:pt x="1650" y="90"/>
                  </a:lnTo>
                  <a:lnTo>
                    <a:pt x="1580" y="60"/>
                  </a:lnTo>
                  <a:lnTo>
                    <a:pt x="1505" y="40"/>
                  </a:lnTo>
                  <a:lnTo>
                    <a:pt x="1420" y="20"/>
                  </a:lnTo>
                  <a:lnTo>
                    <a:pt x="1340" y="10"/>
                  </a:lnTo>
                  <a:lnTo>
                    <a:pt x="1265" y="0"/>
                  </a:lnTo>
                  <a:lnTo>
                    <a:pt x="1235" y="0"/>
                  </a:lnTo>
                  <a:lnTo>
                    <a:pt x="1155" y="0"/>
                  </a:lnTo>
                  <a:lnTo>
                    <a:pt x="1065" y="15"/>
                  </a:lnTo>
                  <a:lnTo>
                    <a:pt x="965" y="40"/>
                  </a:lnTo>
                  <a:lnTo>
                    <a:pt x="860" y="75"/>
                  </a:lnTo>
                  <a:lnTo>
                    <a:pt x="745" y="110"/>
                  </a:lnTo>
                  <a:lnTo>
                    <a:pt x="620" y="145"/>
                  </a:lnTo>
                  <a:lnTo>
                    <a:pt x="490" y="175"/>
                  </a:lnTo>
                  <a:lnTo>
                    <a:pt x="360" y="205"/>
                  </a:lnTo>
                  <a:lnTo>
                    <a:pt x="260" y="245"/>
                  </a:lnTo>
                  <a:lnTo>
                    <a:pt x="180" y="285"/>
                  </a:lnTo>
                  <a:lnTo>
                    <a:pt x="125" y="320"/>
                  </a:lnTo>
                  <a:lnTo>
                    <a:pt x="90" y="355"/>
                  </a:lnTo>
                  <a:lnTo>
                    <a:pt x="65" y="380"/>
                  </a:lnTo>
                  <a:lnTo>
                    <a:pt x="60" y="390"/>
                  </a:lnTo>
                  <a:lnTo>
                    <a:pt x="60" y="395"/>
                  </a:lnTo>
                  <a:lnTo>
                    <a:pt x="70" y="455"/>
                  </a:lnTo>
                  <a:lnTo>
                    <a:pt x="105" y="495"/>
                  </a:lnTo>
                  <a:lnTo>
                    <a:pt x="150" y="520"/>
                  </a:lnTo>
                  <a:lnTo>
                    <a:pt x="205" y="530"/>
                  </a:lnTo>
                  <a:lnTo>
                    <a:pt x="270" y="530"/>
                  </a:lnTo>
                  <a:lnTo>
                    <a:pt x="345" y="520"/>
                  </a:lnTo>
                  <a:lnTo>
                    <a:pt x="420" y="505"/>
                  </a:lnTo>
                  <a:lnTo>
                    <a:pt x="500" y="490"/>
                  </a:lnTo>
                  <a:lnTo>
                    <a:pt x="565" y="475"/>
                  </a:lnTo>
                  <a:lnTo>
                    <a:pt x="635" y="460"/>
                  </a:lnTo>
                  <a:lnTo>
                    <a:pt x="690" y="455"/>
                  </a:lnTo>
                  <a:lnTo>
                    <a:pt x="740" y="450"/>
                  </a:lnTo>
                  <a:lnTo>
                    <a:pt x="780" y="460"/>
                  </a:lnTo>
                  <a:lnTo>
                    <a:pt x="800" y="485"/>
                  </a:lnTo>
                  <a:lnTo>
                    <a:pt x="805" y="520"/>
                  </a:lnTo>
                  <a:lnTo>
                    <a:pt x="790" y="565"/>
                  </a:lnTo>
                  <a:lnTo>
                    <a:pt x="760" y="620"/>
                  </a:lnTo>
                  <a:lnTo>
                    <a:pt x="715" y="680"/>
                  </a:lnTo>
                  <a:lnTo>
                    <a:pt x="660" y="745"/>
                  </a:lnTo>
                  <a:lnTo>
                    <a:pt x="595" y="805"/>
                  </a:lnTo>
                  <a:lnTo>
                    <a:pt x="525" y="865"/>
                  </a:lnTo>
                  <a:lnTo>
                    <a:pt x="445" y="920"/>
                  </a:lnTo>
                  <a:lnTo>
                    <a:pt x="365" y="970"/>
                  </a:lnTo>
                  <a:lnTo>
                    <a:pt x="355" y="975"/>
                  </a:lnTo>
                  <a:lnTo>
                    <a:pt x="255" y="1030"/>
                  </a:lnTo>
                  <a:lnTo>
                    <a:pt x="175" y="1085"/>
                  </a:lnTo>
                  <a:lnTo>
                    <a:pt x="105" y="1130"/>
                  </a:lnTo>
                  <a:lnTo>
                    <a:pt x="50" y="1185"/>
                  </a:lnTo>
                  <a:lnTo>
                    <a:pt x="15" y="1240"/>
                  </a:lnTo>
                  <a:lnTo>
                    <a:pt x="0" y="1305"/>
                  </a:lnTo>
                  <a:lnTo>
                    <a:pt x="5" y="1375"/>
                  </a:lnTo>
                  <a:lnTo>
                    <a:pt x="20" y="1420"/>
                  </a:lnTo>
                  <a:lnTo>
                    <a:pt x="50" y="1450"/>
                  </a:lnTo>
                  <a:lnTo>
                    <a:pt x="95" y="1465"/>
                  </a:lnTo>
                  <a:lnTo>
                    <a:pt x="165" y="1465"/>
                  </a:lnTo>
                  <a:lnTo>
                    <a:pt x="245" y="1445"/>
                  </a:lnTo>
                  <a:lnTo>
                    <a:pt x="325" y="1405"/>
                  </a:lnTo>
                  <a:lnTo>
                    <a:pt x="400" y="1360"/>
                  </a:lnTo>
                  <a:lnTo>
                    <a:pt x="460" y="1300"/>
                  </a:lnTo>
                  <a:lnTo>
                    <a:pt x="505" y="1245"/>
                  </a:lnTo>
                  <a:lnTo>
                    <a:pt x="545" y="1175"/>
                  </a:lnTo>
                  <a:lnTo>
                    <a:pt x="610" y="1110"/>
                  </a:lnTo>
                  <a:lnTo>
                    <a:pt x="685" y="1050"/>
                  </a:lnTo>
                  <a:lnTo>
                    <a:pt x="765" y="1000"/>
                  </a:lnTo>
                  <a:lnTo>
                    <a:pt x="845" y="970"/>
                  </a:lnTo>
                  <a:lnTo>
                    <a:pt x="895" y="965"/>
                  </a:lnTo>
                  <a:lnTo>
                    <a:pt x="935" y="975"/>
                  </a:lnTo>
                  <a:lnTo>
                    <a:pt x="945" y="985"/>
                  </a:lnTo>
                  <a:lnTo>
                    <a:pt x="955" y="1000"/>
                  </a:lnTo>
                  <a:lnTo>
                    <a:pt x="960" y="1020"/>
                  </a:lnTo>
                  <a:lnTo>
                    <a:pt x="945" y="1070"/>
                  </a:lnTo>
                  <a:lnTo>
                    <a:pt x="910" y="1130"/>
                  </a:lnTo>
                  <a:lnTo>
                    <a:pt x="845" y="1195"/>
                  </a:lnTo>
                  <a:lnTo>
                    <a:pt x="765" y="1275"/>
                  </a:lnTo>
                  <a:lnTo>
                    <a:pt x="660" y="1355"/>
                  </a:lnTo>
                  <a:lnTo>
                    <a:pt x="565" y="1430"/>
                  </a:lnTo>
                  <a:lnTo>
                    <a:pt x="485" y="1495"/>
                  </a:lnTo>
                  <a:lnTo>
                    <a:pt x="420" y="1560"/>
                  </a:lnTo>
                  <a:lnTo>
                    <a:pt x="380" y="1625"/>
                  </a:lnTo>
                  <a:lnTo>
                    <a:pt x="365" y="1690"/>
                  </a:lnTo>
                  <a:lnTo>
                    <a:pt x="370" y="1755"/>
                  </a:lnTo>
                  <a:lnTo>
                    <a:pt x="410" y="1830"/>
                  </a:lnTo>
                  <a:lnTo>
                    <a:pt x="445" y="1865"/>
                  </a:lnTo>
                  <a:lnTo>
                    <a:pt x="495" y="1880"/>
                  </a:lnTo>
                  <a:lnTo>
                    <a:pt x="555" y="1870"/>
                  </a:lnTo>
                  <a:lnTo>
                    <a:pt x="620" y="1840"/>
                  </a:lnTo>
                  <a:lnTo>
                    <a:pt x="690" y="1795"/>
                  </a:lnTo>
                  <a:lnTo>
                    <a:pt x="755" y="1740"/>
                  </a:lnTo>
                  <a:lnTo>
                    <a:pt x="820" y="1680"/>
                  </a:lnTo>
                  <a:lnTo>
                    <a:pt x="880" y="1620"/>
                  </a:lnTo>
                  <a:lnTo>
                    <a:pt x="930" y="1560"/>
                  </a:lnTo>
                  <a:lnTo>
                    <a:pt x="970" y="1510"/>
                  </a:lnTo>
                  <a:lnTo>
                    <a:pt x="975" y="1500"/>
                  </a:lnTo>
                  <a:lnTo>
                    <a:pt x="1010" y="1450"/>
                  </a:lnTo>
                  <a:lnTo>
                    <a:pt x="1055" y="1395"/>
                  </a:lnTo>
                  <a:lnTo>
                    <a:pt x="1105" y="1330"/>
                  </a:lnTo>
                  <a:lnTo>
                    <a:pt x="1155" y="1270"/>
                  </a:lnTo>
                  <a:lnTo>
                    <a:pt x="1205" y="1215"/>
                  </a:lnTo>
                  <a:lnTo>
                    <a:pt x="1250" y="1170"/>
                  </a:lnTo>
                  <a:lnTo>
                    <a:pt x="1290" y="1140"/>
                  </a:lnTo>
                  <a:lnTo>
                    <a:pt x="1325" y="1130"/>
                  </a:lnTo>
                  <a:lnTo>
                    <a:pt x="1330" y="1130"/>
                  </a:lnTo>
                  <a:lnTo>
                    <a:pt x="1335" y="1135"/>
                  </a:lnTo>
                  <a:lnTo>
                    <a:pt x="1340" y="1145"/>
                  </a:lnTo>
                  <a:lnTo>
                    <a:pt x="1350" y="1185"/>
                  </a:lnTo>
                  <a:lnTo>
                    <a:pt x="1335" y="1235"/>
                  </a:lnTo>
                  <a:lnTo>
                    <a:pt x="1300" y="1290"/>
                  </a:lnTo>
                  <a:lnTo>
                    <a:pt x="1260" y="1350"/>
                  </a:lnTo>
                  <a:lnTo>
                    <a:pt x="1210" y="1415"/>
                  </a:lnTo>
                  <a:lnTo>
                    <a:pt x="1160" y="1470"/>
                  </a:lnTo>
                  <a:lnTo>
                    <a:pt x="1085" y="1560"/>
                  </a:lnTo>
                  <a:lnTo>
                    <a:pt x="1050" y="1615"/>
                  </a:lnTo>
                  <a:lnTo>
                    <a:pt x="1030" y="1680"/>
                  </a:lnTo>
                  <a:lnTo>
                    <a:pt x="1025" y="1750"/>
                  </a:lnTo>
                  <a:lnTo>
                    <a:pt x="1030" y="1825"/>
                  </a:lnTo>
                  <a:lnTo>
                    <a:pt x="1040" y="1880"/>
                  </a:lnTo>
                  <a:lnTo>
                    <a:pt x="1065" y="1925"/>
                  </a:lnTo>
                  <a:lnTo>
                    <a:pt x="1090" y="1955"/>
                  </a:lnTo>
                  <a:lnTo>
                    <a:pt x="1100" y="1960"/>
                  </a:lnTo>
                  <a:lnTo>
                    <a:pt x="1120" y="1960"/>
                  </a:lnTo>
                  <a:lnTo>
                    <a:pt x="1135" y="1955"/>
                  </a:lnTo>
                  <a:lnTo>
                    <a:pt x="1190" y="1930"/>
                  </a:lnTo>
                  <a:lnTo>
                    <a:pt x="1245" y="1885"/>
                  </a:lnTo>
                  <a:lnTo>
                    <a:pt x="1300" y="1825"/>
                  </a:lnTo>
                  <a:lnTo>
                    <a:pt x="1350" y="1755"/>
                  </a:lnTo>
                  <a:lnTo>
                    <a:pt x="1390" y="1680"/>
                  </a:lnTo>
                  <a:lnTo>
                    <a:pt x="1420" y="1625"/>
                  </a:lnTo>
                  <a:lnTo>
                    <a:pt x="1460" y="1560"/>
                  </a:lnTo>
                  <a:lnTo>
                    <a:pt x="1505" y="1490"/>
                  </a:lnTo>
                  <a:lnTo>
                    <a:pt x="1560" y="1415"/>
                  </a:lnTo>
                  <a:lnTo>
                    <a:pt x="1615" y="1350"/>
                  </a:lnTo>
                  <a:lnTo>
                    <a:pt x="1665" y="1290"/>
                  </a:lnTo>
                  <a:lnTo>
                    <a:pt x="1715" y="1250"/>
                  </a:lnTo>
                  <a:lnTo>
                    <a:pt x="1755" y="1230"/>
                  </a:lnTo>
                  <a:lnTo>
                    <a:pt x="1765" y="1225"/>
                  </a:lnTo>
                  <a:lnTo>
                    <a:pt x="1770" y="1230"/>
                  </a:lnTo>
                  <a:lnTo>
                    <a:pt x="1775" y="1230"/>
                  </a:lnTo>
                  <a:lnTo>
                    <a:pt x="1785" y="1250"/>
                  </a:lnTo>
                  <a:lnTo>
                    <a:pt x="1785" y="1285"/>
                  </a:lnTo>
                  <a:lnTo>
                    <a:pt x="1780" y="1340"/>
                  </a:lnTo>
                  <a:lnTo>
                    <a:pt x="1765" y="1410"/>
                  </a:lnTo>
                  <a:lnTo>
                    <a:pt x="1735" y="1500"/>
                  </a:lnTo>
                  <a:lnTo>
                    <a:pt x="1700" y="1580"/>
                  </a:lnTo>
                  <a:lnTo>
                    <a:pt x="1670" y="166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397" name="Freeform 18"/>
            <p:cNvSpPr>
              <a:spLocks/>
            </p:cNvSpPr>
            <p:nvPr/>
          </p:nvSpPr>
          <p:spPr bwMode="auto">
            <a:xfrm>
              <a:off x="4745" y="3383"/>
              <a:ext cx="1153" cy="1142"/>
            </a:xfrm>
            <a:custGeom>
              <a:avLst/>
              <a:gdLst>
                <a:gd name="T0" fmla="*/ 0 w 2375"/>
                <a:gd name="T1" fmla="*/ 1 h 2210"/>
                <a:gd name="T2" fmla="*/ 0 w 2375"/>
                <a:gd name="T3" fmla="*/ 1 h 2210"/>
                <a:gd name="T4" fmla="*/ 0 w 2375"/>
                <a:gd name="T5" fmla="*/ 1 h 2210"/>
                <a:gd name="T6" fmla="*/ 0 w 2375"/>
                <a:gd name="T7" fmla="*/ 1 h 2210"/>
                <a:gd name="T8" fmla="*/ 0 w 2375"/>
                <a:gd name="T9" fmla="*/ 1 h 2210"/>
                <a:gd name="T10" fmla="*/ 0 w 2375"/>
                <a:gd name="T11" fmla="*/ 1 h 2210"/>
                <a:gd name="T12" fmla="*/ 0 w 2375"/>
                <a:gd name="T13" fmla="*/ 1 h 2210"/>
                <a:gd name="T14" fmla="*/ 0 w 2375"/>
                <a:gd name="T15" fmla="*/ 1 h 2210"/>
                <a:gd name="T16" fmla="*/ 0 w 2375"/>
                <a:gd name="T17" fmla="*/ 1 h 2210"/>
                <a:gd name="T18" fmla="*/ 0 w 2375"/>
                <a:gd name="T19" fmla="*/ 1 h 2210"/>
                <a:gd name="T20" fmla="*/ 0 w 2375"/>
                <a:gd name="T21" fmla="*/ 1 h 2210"/>
                <a:gd name="T22" fmla="*/ 0 w 2375"/>
                <a:gd name="T23" fmla="*/ 1 h 2210"/>
                <a:gd name="T24" fmla="*/ 0 w 2375"/>
                <a:gd name="T25" fmla="*/ 1 h 2210"/>
                <a:gd name="T26" fmla="*/ 0 w 2375"/>
                <a:gd name="T27" fmla="*/ 1 h 2210"/>
                <a:gd name="T28" fmla="*/ 0 w 2375"/>
                <a:gd name="T29" fmla="*/ 1 h 2210"/>
                <a:gd name="T30" fmla="*/ 0 w 2375"/>
                <a:gd name="T31" fmla="*/ 1 h 2210"/>
                <a:gd name="T32" fmla="*/ 0 w 2375"/>
                <a:gd name="T33" fmla="*/ 1 h 2210"/>
                <a:gd name="T34" fmla="*/ 0 w 2375"/>
                <a:gd name="T35" fmla="*/ 1 h 2210"/>
                <a:gd name="T36" fmla="*/ 0 w 2375"/>
                <a:gd name="T37" fmla="*/ 1 h 2210"/>
                <a:gd name="T38" fmla="*/ 0 w 2375"/>
                <a:gd name="T39" fmla="*/ 1 h 2210"/>
                <a:gd name="T40" fmla="*/ 0 w 2375"/>
                <a:gd name="T41" fmla="*/ 1 h 2210"/>
                <a:gd name="T42" fmla="*/ 0 w 2375"/>
                <a:gd name="T43" fmla="*/ 1 h 2210"/>
                <a:gd name="T44" fmla="*/ 0 w 2375"/>
                <a:gd name="T45" fmla="*/ 1 h 2210"/>
                <a:gd name="T46" fmla="*/ 0 w 2375"/>
                <a:gd name="T47" fmla="*/ 1 h 2210"/>
                <a:gd name="T48" fmla="*/ 0 w 2375"/>
                <a:gd name="T49" fmla="*/ 1 h 2210"/>
                <a:gd name="T50" fmla="*/ 0 w 2375"/>
                <a:gd name="T51" fmla="*/ 1 h 2210"/>
                <a:gd name="T52" fmla="*/ 0 w 2375"/>
                <a:gd name="T53" fmla="*/ 1 h 2210"/>
                <a:gd name="T54" fmla="*/ 0 w 2375"/>
                <a:gd name="T55" fmla="*/ 1 h 2210"/>
                <a:gd name="T56" fmla="*/ 0 w 2375"/>
                <a:gd name="T57" fmla="*/ 1 h 2210"/>
                <a:gd name="T58" fmla="*/ 0 w 2375"/>
                <a:gd name="T59" fmla="*/ 1 h 2210"/>
                <a:gd name="T60" fmla="*/ 0 w 2375"/>
                <a:gd name="T61" fmla="*/ 1 h 2210"/>
                <a:gd name="T62" fmla="*/ 0 w 2375"/>
                <a:gd name="T63" fmla="*/ 1 h 2210"/>
                <a:gd name="T64" fmla="*/ 0 w 2375"/>
                <a:gd name="T65" fmla="*/ 1 h 2210"/>
                <a:gd name="T66" fmla="*/ 0 w 2375"/>
                <a:gd name="T67" fmla="*/ 1 h 2210"/>
                <a:gd name="T68" fmla="*/ 0 w 2375"/>
                <a:gd name="T69" fmla="*/ 1 h 2210"/>
                <a:gd name="T70" fmla="*/ 0 w 2375"/>
                <a:gd name="T71" fmla="*/ 1 h 2210"/>
                <a:gd name="T72" fmla="*/ 0 w 2375"/>
                <a:gd name="T73" fmla="*/ 1 h 2210"/>
                <a:gd name="T74" fmla="*/ 0 w 2375"/>
                <a:gd name="T75" fmla="*/ 1 h 2210"/>
                <a:gd name="T76" fmla="*/ 0 w 2375"/>
                <a:gd name="T77" fmla="*/ 1 h 2210"/>
                <a:gd name="T78" fmla="*/ 0 w 2375"/>
                <a:gd name="T79" fmla="*/ 1 h 2210"/>
                <a:gd name="T80" fmla="*/ 0 w 2375"/>
                <a:gd name="T81" fmla="*/ 1 h 2210"/>
                <a:gd name="T82" fmla="*/ 0 w 2375"/>
                <a:gd name="T83" fmla="*/ 1 h 2210"/>
                <a:gd name="T84" fmla="*/ 0 w 2375"/>
                <a:gd name="T85" fmla="*/ 1 h 2210"/>
                <a:gd name="T86" fmla="*/ 0 w 2375"/>
                <a:gd name="T87" fmla="*/ 1 h 2210"/>
                <a:gd name="T88" fmla="*/ 0 w 2375"/>
                <a:gd name="T89" fmla="*/ 1 h 2210"/>
                <a:gd name="T90" fmla="*/ 0 w 2375"/>
                <a:gd name="T91" fmla="*/ 1 h 2210"/>
                <a:gd name="T92" fmla="*/ 0 w 2375"/>
                <a:gd name="T93" fmla="*/ 1 h 2210"/>
                <a:gd name="T94" fmla="*/ 0 w 2375"/>
                <a:gd name="T95" fmla="*/ 1 h 2210"/>
                <a:gd name="T96" fmla="*/ 0 w 2375"/>
                <a:gd name="T97" fmla="*/ 1 h 2210"/>
                <a:gd name="T98" fmla="*/ 0 w 2375"/>
                <a:gd name="T99" fmla="*/ 1 h 2210"/>
                <a:gd name="T100" fmla="*/ 0 w 2375"/>
                <a:gd name="T101" fmla="*/ 1 h 2210"/>
                <a:gd name="T102" fmla="*/ 0 w 2375"/>
                <a:gd name="T103" fmla="*/ 1 h 2210"/>
                <a:gd name="T104" fmla="*/ 0 w 2375"/>
                <a:gd name="T105" fmla="*/ 1 h 2210"/>
                <a:gd name="T106" fmla="*/ 0 w 2375"/>
                <a:gd name="T107" fmla="*/ 1 h 2210"/>
                <a:gd name="T108" fmla="*/ 0 w 2375"/>
                <a:gd name="T109" fmla="*/ 1 h 2210"/>
                <a:gd name="T110" fmla="*/ 0 w 2375"/>
                <a:gd name="T111" fmla="*/ 1 h 2210"/>
                <a:gd name="T112" fmla="*/ 0 w 2375"/>
                <a:gd name="T113" fmla="*/ 1 h 2210"/>
                <a:gd name="T114" fmla="*/ 0 w 2375"/>
                <a:gd name="T115" fmla="*/ 1 h 2210"/>
                <a:gd name="T116" fmla="*/ 0 w 2375"/>
                <a:gd name="T117" fmla="*/ 1 h 2210"/>
                <a:gd name="T118" fmla="*/ 0 w 2375"/>
                <a:gd name="T119" fmla="*/ 1 h 2210"/>
                <a:gd name="T120" fmla="*/ 0 w 2375"/>
                <a:gd name="T121" fmla="*/ 1 h 2210"/>
                <a:gd name="T122" fmla="*/ 0 w 2375"/>
                <a:gd name="T123" fmla="*/ 1 h 2210"/>
                <a:gd name="T124" fmla="*/ 0 w 2375"/>
                <a:gd name="T125" fmla="*/ 1 h 221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75"/>
                <a:gd name="T190" fmla="*/ 0 h 2210"/>
                <a:gd name="T191" fmla="*/ 2375 w 2375"/>
                <a:gd name="T192" fmla="*/ 2210 h 221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75" h="2210">
                  <a:moveTo>
                    <a:pt x="145" y="900"/>
                  </a:moveTo>
                  <a:lnTo>
                    <a:pt x="105" y="935"/>
                  </a:lnTo>
                  <a:lnTo>
                    <a:pt x="70" y="975"/>
                  </a:lnTo>
                  <a:lnTo>
                    <a:pt x="35" y="1015"/>
                  </a:lnTo>
                  <a:lnTo>
                    <a:pt x="10" y="1065"/>
                  </a:lnTo>
                  <a:lnTo>
                    <a:pt x="0" y="1120"/>
                  </a:lnTo>
                  <a:lnTo>
                    <a:pt x="5" y="1185"/>
                  </a:lnTo>
                  <a:lnTo>
                    <a:pt x="40" y="1320"/>
                  </a:lnTo>
                  <a:lnTo>
                    <a:pt x="90" y="1445"/>
                  </a:lnTo>
                  <a:lnTo>
                    <a:pt x="165" y="1550"/>
                  </a:lnTo>
                  <a:lnTo>
                    <a:pt x="255" y="1640"/>
                  </a:lnTo>
                  <a:lnTo>
                    <a:pt x="360" y="1710"/>
                  </a:lnTo>
                  <a:lnTo>
                    <a:pt x="420" y="1750"/>
                  </a:lnTo>
                  <a:lnTo>
                    <a:pt x="490" y="1805"/>
                  </a:lnTo>
                  <a:lnTo>
                    <a:pt x="565" y="1870"/>
                  </a:lnTo>
                  <a:lnTo>
                    <a:pt x="640" y="1940"/>
                  </a:lnTo>
                  <a:lnTo>
                    <a:pt x="715" y="2010"/>
                  </a:lnTo>
                  <a:lnTo>
                    <a:pt x="775" y="2065"/>
                  </a:lnTo>
                  <a:lnTo>
                    <a:pt x="830" y="2115"/>
                  </a:lnTo>
                  <a:lnTo>
                    <a:pt x="880" y="2155"/>
                  </a:lnTo>
                  <a:lnTo>
                    <a:pt x="915" y="2185"/>
                  </a:lnTo>
                  <a:lnTo>
                    <a:pt x="945" y="2200"/>
                  </a:lnTo>
                  <a:lnTo>
                    <a:pt x="990" y="2210"/>
                  </a:lnTo>
                  <a:lnTo>
                    <a:pt x="1050" y="2210"/>
                  </a:lnTo>
                  <a:lnTo>
                    <a:pt x="1115" y="2205"/>
                  </a:lnTo>
                  <a:lnTo>
                    <a:pt x="1175" y="2195"/>
                  </a:lnTo>
                  <a:lnTo>
                    <a:pt x="1230" y="2175"/>
                  </a:lnTo>
                  <a:lnTo>
                    <a:pt x="1265" y="2145"/>
                  </a:lnTo>
                  <a:lnTo>
                    <a:pt x="1270" y="2135"/>
                  </a:lnTo>
                  <a:lnTo>
                    <a:pt x="1275" y="2125"/>
                  </a:lnTo>
                  <a:lnTo>
                    <a:pt x="1275" y="2110"/>
                  </a:lnTo>
                  <a:lnTo>
                    <a:pt x="1270" y="2095"/>
                  </a:lnTo>
                  <a:lnTo>
                    <a:pt x="1260" y="2080"/>
                  </a:lnTo>
                  <a:lnTo>
                    <a:pt x="1225" y="2045"/>
                  </a:lnTo>
                  <a:lnTo>
                    <a:pt x="1165" y="2000"/>
                  </a:lnTo>
                  <a:lnTo>
                    <a:pt x="1095" y="1950"/>
                  </a:lnTo>
                  <a:lnTo>
                    <a:pt x="1025" y="1900"/>
                  </a:lnTo>
                  <a:lnTo>
                    <a:pt x="955" y="1845"/>
                  </a:lnTo>
                  <a:lnTo>
                    <a:pt x="885" y="1785"/>
                  </a:lnTo>
                  <a:lnTo>
                    <a:pt x="830" y="1735"/>
                  </a:lnTo>
                  <a:lnTo>
                    <a:pt x="795" y="1695"/>
                  </a:lnTo>
                  <a:lnTo>
                    <a:pt x="780" y="1660"/>
                  </a:lnTo>
                  <a:lnTo>
                    <a:pt x="780" y="1640"/>
                  </a:lnTo>
                  <a:lnTo>
                    <a:pt x="780" y="1635"/>
                  </a:lnTo>
                  <a:lnTo>
                    <a:pt x="785" y="1630"/>
                  </a:lnTo>
                  <a:lnTo>
                    <a:pt x="795" y="1625"/>
                  </a:lnTo>
                  <a:lnTo>
                    <a:pt x="840" y="1625"/>
                  </a:lnTo>
                  <a:lnTo>
                    <a:pt x="905" y="1635"/>
                  </a:lnTo>
                  <a:lnTo>
                    <a:pt x="980" y="1655"/>
                  </a:lnTo>
                  <a:lnTo>
                    <a:pt x="1060" y="1685"/>
                  </a:lnTo>
                  <a:lnTo>
                    <a:pt x="1145" y="1720"/>
                  </a:lnTo>
                  <a:lnTo>
                    <a:pt x="1220" y="1755"/>
                  </a:lnTo>
                  <a:lnTo>
                    <a:pt x="1290" y="1790"/>
                  </a:lnTo>
                  <a:lnTo>
                    <a:pt x="1345" y="1825"/>
                  </a:lnTo>
                  <a:lnTo>
                    <a:pt x="1400" y="1855"/>
                  </a:lnTo>
                  <a:lnTo>
                    <a:pt x="1465" y="1885"/>
                  </a:lnTo>
                  <a:lnTo>
                    <a:pt x="1535" y="1910"/>
                  </a:lnTo>
                  <a:lnTo>
                    <a:pt x="1600" y="1925"/>
                  </a:lnTo>
                  <a:lnTo>
                    <a:pt x="1655" y="1930"/>
                  </a:lnTo>
                  <a:lnTo>
                    <a:pt x="1705" y="1925"/>
                  </a:lnTo>
                  <a:lnTo>
                    <a:pt x="1720" y="1915"/>
                  </a:lnTo>
                  <a:lnTo>
                    <a:pt x="1735" y="1905"/>
                  </a:lnTo>
                  <a:lnTo>
                    <a:pt x="1740" y="1895"/>
                  </a:lnTo>
                  <a:lnTo>
                    <a:pt x="1750" y="1855"/>
                  </a:lnTo>
                  <a:lnTo>
                    <a:pt x="1745" y="1810"/>
                  </a:lnTo>
                  <a:lnTo>
                    <a:pt x="1725" y="1750"/>
                  </a:lnTo>
                  <a:lnTo>
                    <a:pt x="1675" y="1665"/>
                  </a:lnTo>
                  <a:lnTo>
                    <a:pt x="1615" y="1600"/>
                  </a:lnTo>
                  <a:lnTo>
                    <a:pt x="1540" y="1560"/>
                  </a:lnTo>
                  <a:lnTo>
                    <a:pt x="1525" y="1555"/>
                  </a:lnTo>
                  <a:lnTo>
                    <a:pt x="1500" y="1545"/>
                  </a:lnTo>
                  <a:lnTo>
                    <a:pt x="1470" y="1535"/>
                  </a:lnTo>
                  <a:lnTo>
                    <a:pt x="1440" y="1525"/>
                  </a:lnTo>
                  <a:lnTo>
                    <a:pt x="1430" y="1520"/>
                  </a:lnTo>
                  <a:lnTo>
                    <a:pt x="1355" y="1500"/>
                  </a:lnTo>
                  <a:lnTo>
                    <a:pt x="1280" y="1470"/>
                  </a:lnTo>
                  <a:lnTo>
                    <a:pt x="1215" y="1445"/>
                  </a:lnTo>
                  <a:lnTo>
                    <a:pt x="1155" y="1410"/>
                  </a:lnTo>
                  <a:lnTo>
                    <a:pt x="1120" y="1375"/>
                  </a:lnTo>
                  <a:lnTo>
                    <a:pt x="1100" y="1340"/>
                  </a:lnTo>
                  <a:lnTo>
                    <a:pt x="1105" y="1330"/>
                  </a:lnTo>
                  <a:lnTo>
                    <a:pt x="1105" y="1320"/>
                  </a:lnTo>
                  <a:lnTo>
                    <a:pt x="1110" y="1320"/>
                  </a:lnTo>
                  <a:lnTo>
                    <a:pt x="1145" y="1310"/>
                  </a:lnTo>
                  <a:lnTo>
                    <a:pt x="1195" y="1315"/>
                  </a:lnTo>
                  <a:lnTo>
                    <a:pt x="1260" y="1325"/>
                  </a:lnTo>
                  <a:lnTo>
                    <a:pt x="1330" y="1350"/>
                  </a:lnTo>
                  <a:lnTo>
                    <a:pt x="1405" y="1375"/>
                  </a:lnTo>
                  <a:lnTo>
                    <a:pt x="1475" y="1400"/>
                  </a:lnTo>
                  <a:lnTo>
                    <a:pt x="1545" y="1425"/>
                  </a:lnTo>
                  <a:lnTo>
                    <a:pt x="1600" y="1450"/>
                  </a:lnTo>
                  <a:lnTo>
                    <a:pt x="1610" y="1455"/>
                  </a:lnTo>
                  <a:lnTo>
                    <a:pt x="1670" y="1475"/>
                  </a:lnTo>
                  <a:lnTo>
                    <a:pt x="1745" y="1500"/>
                  </a:lnTo>
                  <a:lnTo>
                    <a:pt x="1825" y="1520"/>
                  </a:lnTo>
                  <a:lnTo>
                    <a:pt x="1915" y="1540"/>
                  </a:lnTo>
                  <a:lnTo>
                    <a:pt x="2000" y="1550"/>
                  </a:lnTo>
                  <a:lnTo>
                    <a:pt x="2080" y="1550"/>
                  </a:lnTo>
                  <a:lnTo>
                    <a:pt x="2150" y="1545"/>
                  </a:lnTo>
                  <a:lnTo>
                    <a:pt x="2210" y="1520"/>
                  </a:lnTo>
                  <a:lnTo>
                    <a:pt x="2245" y="1485"/>
                  </a:lnTo>
                  <a:lnTo>
                    <a:pt x="2255" y="1430"/>
                  </a:lnTo>
                  <a:lnTo>
                    <a:pt x="2250" y="1360"/>
                  </a:lnTo>
                  <a:lnTo>
                    <a:pt x="2230" y="1300"/>
                  </a:lnTo>
                  <a:lnTo>
                    <a:pt x="2190" y="1255"/>
                  </a:lnTo>
                  <a:lnTo>
                    <a:pt x="2140" y="1225"/>
                  </a:lnTo>
                  <a:lnTo>
                    <a:pt x="2070" y="1200"/>
                  </a:lnTo>
                  <a:lnTo>
                    <a:pt x="1990" y="1180"/>
                  </a:lnTo>
                  <a:lnTo>
                    <a:pt x="1900" y="1170"/>
                  </a:lnTo>
                  <a:lnTo>
                    <a:pt x="1795" y="1160"/>
                  </a:lnTo>
                  <a:lnTo>
                    <a:pt x="1660" y="1145"/>
                  </a:lnTo>
                  <a:lnTo>
                    <a:pt x="1550" y="1125"/>
                  </a:lnTo>
                  <a:lnTo>
                    <a:pt x="1460" y="1100"/>
                  </a:lnTo>
                  <a:lnTo>
                    <a:pt x="1400" y="1065"/>
                  </a:lnTo>
                  <a:lnTo>
                    <a:pt x="1365" y="1030"/>
                  </a:lnTo>
                  <a:lnTo>
                    <a:pt x="1355" y="1015"/>
                  </a:lnTo>
                  <a:lnTo>
                    <a:pt x="1355" y="995"/>
                  </a:lnTo>
                  <a:lnTo>
                    <a:pt x="1360" y="980"/>
                  </a:lnTo>
                  <a:lnTo>
                    <a:pt x="1370" y="965"/>
                  </a:lnTo>
                  <a:lnTo>
                    <a:pt x="1385" y="950"/>
                  </a:lnTo>
                  <a:lnTo>
                    <a:pt x="1405" y="940"/>
                  </a:lnTo>
                  <a:lnTo>
                    <a:pt x="1435" y="930"/>
                  </a:lnTo>
                  <a:lnTo>
                    <a:pt x="1515" y="915"/>
                  </a:lnTo>
                  <a:lnTo>
                    <a:pt x="1610" y="915"/>
                  </a:lnTo>
                  <a:lnTo>
                    <a:pt x="1710" y="925"/>
                  </a:lnTo>
                  <a:lnTo>
                    <a:pt x="1795" y="950"/>
                  </a:lnTo>
                  <a:lnTo>
                    <a:pt x="1870" y="985"/>
                  </a:lnTo>
                  <a:lnTo>
                    <a:pt x="1935" y="1010"/>
                  </a:lnTo>
                  <a:lnTo>
                    <a:pt x="2015" y="1025"/>
                  </a:lnTo>
                  <a:lnTo>
                    <a:pt x="2105" y="1030"/>
                  </a:lnTo>
                  <a:lnTo>
                    <a:pt x="2190" y="1015"/>
                  </a:lnTo>
                  <a:lnTo>
                    <a:pt x="2270" y="995"/>
                  </a:lnTo>
                  <a:lnTo>
                    <a:pt x="2330" y="960"/>
                  </a:lnTo>
                  <a:lnTo>
                    <a:pt x="2360" y="920"/>
                  </a:lnTo>
                  <a:lnTo>
                    <a:pt x="2375" y="880"/>
                  </a:lnTo>
                  <a:lnTo>
                    <a:pt x="2365" y="835"/>
                  </a:lnTo>
                  <a:lnTo>
                    <a:pt x="2325" y="770"/>
                  </a:lnTo>
                  <a:lnTo>
                    <a:pt x="2280" y="725"/>
                  </a:lnTo>
                  <a:lnTo>
                    <a:pt x="2220" y="695"/>
                  </a:lnTo>
                  <a:lnTo>
                    <a:pt x="2150" y="680"/>
                  </a:lnTo>
                  <a:lnTo>
                    <a:pt x="2065" y="675"/>
                  </a:lnTo>
                  <a:lnTo>
                    <a:pt x="1965" y="675"/>
                  </a:lnTo>
                  <a:lnTo>
                    <a:pt x="1855" y="680"/>
                  </a:lnTo>
                  <a:lnTo>
                    <a:pt x="1840" y="680"/>
                  </a:lnTo>
                  <a:lnTo>
                    <a:pt x="1720" y="680"/>
                  </a:lnTo>
                  <a:lnTo>
                    <a:pt x="1600" y="665"/>
                  </a:lnTo>
                  <a:lnTo>
                    <a:pt x="1485" y="640"/>
                  </a:lnTo>
                  <a:lnTo>
                    <a:pt x="1380" y="610"/>
                  </a:lnTo>
                  <a:lnTo>
                    <a:pt x="1300" y="575"/>
                  </a:lnTo>
                  <a:lnTo>
                    <a:pt x="1240" y="535"/>
                  </a:lnTo>
                  <a:lnTo>
                    <a:pt x="1215" y="490"/>
                  </a:lnTo>
                  <a:lnTo>
                    <a:pt x="1225" y="455"/>
                  </a:lnTo>
                  <a:lnTo>
                    <a:pt x="1265" y="425"/>
                  </a:lnTo>
                  <a:lnTo>
                    <a:pt x="1325" y="395"/>
                  </a:lnTo>
                  <a:lnTo>
                    <a:pt x="1395" y="365"/>
                  </a:lnTo>
                  <a:lnTo>
                    <a:pt x="1475" y="340"/>
                  </a:lnTo>
                  <a:lnTo>
                    <a:pt x="1565" y="305"/>
                  </a:lnTo>
                  <a:lnTo>
                    <a:pt x="1650" y="270"/>
                  </a:lnTo>
                  <a:lnTo>
                    <a:pt x="1725" y="235"/>
                  </a:lnTo>
                  <a:lnTo>
                    <a:pt x="1780" y="190"/>
                  </a:lnTo>
                  <a:lnTo>
                    <a:pt x="1815" y="140"/>
                  </a:lnTo>
                  <a:lnTo>
                    <a:pt x="1820" y="85"/>
                  </a:lnTo>
                  <a:lnTo>
                    <a:pt x="1800" y="30"/>
                  </a:lnTo>
                  <a:lnTo>
                    <a:pt x="1800" y="25"/>
                  </a:lnTo>
                  <a:lnTo>
                    <a:pt x="1795" y="25"/>
                  </a:lnTo>
                  <a:lnTo>
                    <a:pt x="1785" y="20"/>
                  </a:lnTo>
                  <a:lnTo>
                    <a:pt x="1765" y="10"/>
                  </a:lnTo>
                  <a:lnTo>
                    <a:pt x="1725" y="5"/>
                  </a:lnTo>
                  <a:lnTo>
                    <a:pt x="1670" y="0"/>
                  </a:lnTo>
                  <a:lnTo>
                    <a:pt x="1605" y="0"/>
                  </a:lnTo>
                  <a:lnTo>
                    <a:pt x="1525" y="10"/>
                  </a:lnTo>
                  <a:lnTo>
                    <a:pt x="1430" y="30"/>
                  </a:lnTo>
                  <a:lnTo>
                    <a:pt x="1315" y="65"/>
                  </a:lnTo>
                  <a:lnTo>
                    <a:pt x="1125" y="130"/>
                  </a:lnTo>
                  <a:lnTo>
                    <a:pt x="950" y="175"/>
                  </a:lnTo>
                  <a:lnTo>
                    <a:pt x="840" y="205"/>
                  </a:lnTo>
                  <a:lnTo>
                    <a:pt x="745" y="230"/>
                  </a:lnTo>
                  <a:lnTo>
                    <a:pt x="660" y="265"/>
                  </a:lnTo>
                  <a:lnTo>
                    <a:pt x="590" y="310"/>
                  </a:lnTo>
                  <a:lnTo>
                    <a:pt x="570" y="325"/>
                  </a:lnTo>
                  <a:lnTo>
                    <a:pt x="495" y="380"/>
                  </a:lnTo>
                  <a:lnTo>
                    <a:pt x="425" y="445"/>
                  </a:lnTo>
                  <a:lnTo>
                    <a:pt x="355" y="510"/>
                  </a:lnTo>
                  <a:lnTo>
                    <a:pt x="300" y="585"/>
                  </a:lnTo>
                  <a:lnTo>
                    <a:pt x="265" y="660"/>
                  </a:lnTo>
                  <a:lnTo>
                    <a:pt x="255" y="740"/>
                  </a:lnTo>
                  <a:lnTo>
                    <a:pt x="250" y="785"/>
                  </a:lnTo>
                  <a:lnTo>
                    <a:pt x="225" y="825"/>
                  </a:lnTo>
                  <a:lnTo>
                    <a:pt x="190" y="865"/>
                  </a:lnTo>
                  <a:lnTo>
                    <a:pt x="145" y="90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398" name="Freeform 19"/>
            <p:cNvSpPr>
              <a:spLocks/>
            </p:cNvSpPr>
            <p:nvPr/>
          </p:nvSpPr>
          <p:spPr bwMode="auto">
            <a:xfrm>
              <a:off x="3870" y="3187"/>
              <a:ext cx="217" cy="354"/>
            </a:xfrm>
            <a:custGeom>
              <a:avLst/>
              <a:gdLst>
                <a:gd name="T0" fmla="*/ 0 w 445"/>
                <a:gd name="T1" fmla="*/ 1 h 685"/>
                <a:gd name="T2" fmla="*/ 0 w 445"/>
                <a:gd name="T3" fmla="*/ 1 h 685"/>
                <a:gd name="T4" fmla="*/ 0 w 445"/>
                <a:gd name="T5" fmla="*/ 1 h 685"/>
                <a:gd name="T6" fmla="*/ 0 w 445"/>
                <a:gd name="T7" fmla="*/ 1 h 685"/>
                <a:gd name="T8" fmla="*/ 0 w 445"/>
                <a:gd name="T9" fmla="*/ 1 h 685"/>
                <a:gd name="T10" fmla="*/ 0 w 445"/>
                <a:gd name="T11" fmla="*/ 1 h 685"/>
                <a:gd name="T12" fmla="*/ 0 w 445"/>
                <a:gd name="T13" fmla="*/ 1 h 685"/>
                <a:gd name="T14" fmla="*/ 0 w 445"/>
                <a:gd name="T15" fmla="*/ 1 h 685"/>
                <a:gd name="T16" fmla="*/ 0 w 445"/>
                <a:gd name="T17" fmla="*/ 1 h 685"/>
                <a:gd name="T18" fmla="*/ 0 w 445"/>
                <a:gd name="T19" fmla="*/ 1 h 685"/>
                <a:gd name="T20" fmla="*/ 0 w 445"/>
                <a:gd name="T21" fmla="*/ 1 h 685"/>
                <a:gd name="T22" fmla="*/ 0 w 445"/>
                <a:gd name="T23" fmla="*/ 1 h 685"/>
                <a:gd name="T24" fmla="*/ 0 w 445"/>
                <a:gd name="T25" fmla="*/ 1 h 685"/>
                <a:gd name="T26" fmla="*/ 0 w 445"/>
                <a:gd name="T27" fmla="*/ 1 h 685"/>
                <a:gd name="T28" fmla="*/ 0 w 445"/>
                <a:gd name="T29" fmla="*/ 1 h 685"/>
                <a:gd name="T30" fmla="*/ 0 w 445"/>
                <a:gd name="T31" fmla="*/ 1 h 685"/>
                <a:gd name="T32" fmla="*/ 0 w 445"/>
                <a:gd name="T33" fmla="*/ 1 h 685"/>
                <a:gd name="T34" fmla="*/ 0 w 445"/>
                <a:gd name="T35" fmla="*/ 1 h 685"/>
                <a:gd name="T36" fmla="*/ 0 w 445"/>
                <a:gd name="T37" fmla="*/ 1 h 685"/>
                <a:gd name="T38" fmla="*/ 0 w 445"/>
                <a:gd name="T39" fmla="*/ 1 h 685"/>
                <a:gd name="T40" fmla="*/ 0 w 445"/>
                <a:gd name="T41" fmla="*/ 1 h 685"/>
                <a:gd name="T42" fmla="*/ 0 w 445"/>
                <a:gd name="T43" fmla="*/ 0 h 685"/>
                <a:gd name="T44" fmla="*/ 0 w 445"/>
                <a:gd name="T45" fmla="*/ 1 h 685"/>
                <a:gd name="T46" fmla="*/ 0 w 445"/>
                <a:gd name="T47" fmla="*/ 1 h 685"/>
                <a:gd name="T48" fmla="*/ 0 w 445"/>
                <a:gd name="T49" fmla="*/ 1 h 685"/>
                <a:gd name="T50" fmla="*/ 0 w 445"/>
                <a:gd name="T51" fmla="*/ 1 h 685"/>
                <a:gd name="T52" fmla="*/ 0 w 445"/>
                <a:gd name="T53" fmla="*/ 1 h 68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5"/>
                <a:gd name="T82" fmla="*/ 0 h 685"/>
                <a:gd name="T83" fmla="*/ 445 w 445"/>
                <a:gd name="T84" fmla="*/ 685 h 68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5" h="685">
                  <a:moveTo>
                    <a:pt x="360" y="685"/>
                  </a:moveTo>
                  <a:lnTo>
                    <a:pt x="310" y="660"/>
                  </a:lnTo>
                  <a:lnTo>
                    <a:pt x="260" y="610"/>
                  </a:lnTo>
                  <a:lnTo>
                    <a:pt x="210" y="545"/>
                  </a:lnTo>
                  <a:lnTo>
                    <a:pt x="165" y="465"/>
                  </a:lnTo>
                  <a:lnTo>
                    <a:pt x="120" y="380"/>
                  </a:lnTo>
                  <a:lnTo>
                    <a:pt x="80" y="295"/>
                  </a:lnTo>
                  <a:lnTo>
                    <a:pt x="50" y="215"/>
                  </a:lnTo>
                  <a:lnTo>
                    <a:pt x="25" y="145"/>
                  </a:lnTo>
                  <a:lnTo>
                    <a:pt x="10" y="95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5" y="55"/>
                  </a:lnTo>
                  <a:lnTo>
                    <a:pt x="35" y="40"/>
                  </a:lnTo>
                  <a:lnTo>
                    <a:pt x="75" y="25"/>
                  </a:lnTo>
                  <a:lnTo>
                    <a:pt x="125" y="10"/>
                  </a:lnTo>
                  <a:lnTo>
                    <a:pt x="130" y="15"/>
                  </a:lnTo>
                  <a:lnTo>
                    <a:pt x="135" y="10"/>
                  </a:lnTo>
                  <a:lnTo>
                    <a:pt x="140" y="10"/>
                  </a:lnTo>
                  <a:lnTo>
                    <a:pt x="170" y="5"/>
                  </a:lnTo>
                  <a:lnTo>
                    <a:pt x="200" y="0"/>
                  </a:lnTo>
                  <a:lnTo>
                    <a:pt x="275" y="250"/>
                  </a:lnTo>
                  <a:lnTo>
                    <a:pt x="355" y="470"/>
                  </a:lnTo>
                  <a:lnTo>
                    <a:pt x="445" y="660"/>
                  </a:lnTo>
                  <a:lnTo>
                    <a:pt x="405" y="685"/>
                  </a:lnTo>
                  <a:lnTo>
                    <a:pt x="360" y="685"/>
                  </a:lnTo>
                  <a:close/>
                </a:path>
              </a:pathLst>
            </a:custGeom>
            <a:solidFill>
              <a:srgbClr val="FCA180"/>
            </a:solidFill>
            <a:ln w="0">
              <a:solidFill>
                <a:srgbClr val="FCA1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399" name="Freeform 20"/>
            <p:cNvSpPr>
              <a:spLocks/>
            </p:cNvSpPr>
            <p:nvPr/>
          </p:nvSpPr>
          <p:spPr bwMode="auto">
            <a:xfrm>
              <a:off x="3926" y="2567"/>
              <a:ext cx="862" cy="1278"/>
            </a:xfrm>
            <a:custGeom>
              <a:avLst/>
              <a:gdLst>
                <a:gd name="T0" fmla="*/ 0 w 1775"/>
                <a:gd name="T1" fmla="*/ 1 h 2475"/>
                <a:gd name="T2" fmla="*/ 0 w 1775"/>
                <a:gd name="T3" fmla="*/ 1 h 2475"/>
                <a:gd name="T4" fmla="*/ 0 w 1775"/>
                <a:gd name="T5" fmla="*/ 1 h 2475"/>
                <a:gd name="T6" fmla="*/ 0 w 1775"/>
                <a:gd name="T7" fmla="*/ 1 h 2475"/>
                <a:gd name="T8" fmla="*/ 0 w 1775"/>
                <a:gd name="T9" fmla="*/ 1 h 2475"/>
                <a:gd name="T10" fmla="*/ 0 w 1775"/>
                <a:gd name="T11" fmla="*/ 1 h 2475"/>
                <a:gd name="T12" fmla="*/ 0 w 1775"/>
                <a:gd name="T13" fmla="*/ 1 h 2475"/>
                <a:gd name="T14" fmla="*/ 0 w 1775"/>
                <a:gd name="T15" fmla="*/ 1 h 2475"/>
                <a:gd name="T16" fmla="*/ 0 w 1775"/>
                <a:gd name="T17" fmla="*/ 1 h 2475"/>
                <a:gd name="T18" fmla="*/ 0 w 1775"/>
                <a:gd name="T19" fmla="*/ 1 h 2475"/>
                <a:gd name="T20" fmla="*/ 0 w 1775"/>
                <a:gd name="T21" fmla="*/ 1 h 2475"/>
                <a:gd name="T22" fmla="*/ 0 w 1775"/>
                <a:gd name="T23" fmla="*/ 1 h 2475"/>
                <a:gd name="T24" fmla="*/ 0 w 1775"/>
                <a:gd name="T25" fmla="*/ 1 h 2475"/>
                <a:gd name="T26" fmla="*/ 0 w 1775"/>
                <a:gd name="T27" fmla="*/ 1 h 2475"/>
                <a:gd name="T28" fmla="*/ 0 w 1775"/>
                <a:gd name="T29" fmla="*/ 1 h 2475"/>
                <a:gd name="T30" fmla="*/ 0 w 1775"/>
                <a:gd name="T31" fmla="*/ 1 h 2475"/>
                <a:gd name="T32" fmla="*/ 0 w 1775"/>
                <a:gd name="T33" fmla="*/ 1 h 2475"/>
                <a:gd name="T34" fmla="*/ 0 w 1775"/>
                <a:gd name="T35" fmla="*/ 1 h 2475"/>
                <a:gd name="T36" fmla="*/ 0 w 1775"/>
                <a:gd name="T37" fmla="*/ 1 h 2475"/>
                <a:gd name="T38" fmla="*/ 0 w 1775"/>
                <a:gd name="T39" fmla="*/ 1 h 2475"/>
                <a:gd name="T40" fmla="*/ 0 w 1775"/>
                <a:gd name="T41" fmla="*/ 1 h 2475"/>
                <a:gd name="T42" fmla="*/ 0 w 1775"/>
                <a:gd name="T43" fmla="*/ 1 h 2475"/>
                <a:gd name="T44" fmla="*/ 0 w 1775"/>
                <a:gd name="T45" fmla="*/ 1 h 2475"/>
                <a:gd name="T46" fmla="*/ 0 w 1775"/>
                <a:gd name="T47" fmla="*/ 1 h 2475"/>
                <a:gd name="T48" fmla="*/ 0 w 1775"/>
                <a:gd name="T49" fmla="*/ 1 h 2475"/>
                <a:gd name="T50" fmla="*/ 0 w 1775"/>
                <a:gd name="T51" fmla="*/ 1 h 2475"/>
                <a:gd name="T52" fmla="*/ 0 w 1775"/>
                <a:gd name="T53" fmla="*/ 1 h 2475"/>
                <a:gd name="T54" fmla="*/ 0 w 1775"/>
                <a:gd name="T55" fmla="*/ 1 h 2475"/>
                <a:gd name="T56" fmla="*/ 0 w 1775"/>
                <a:gd name="T57" fmla="*/ 1 h 2475"/>
                <a:gd name="T58" fmla="*/ 0 w 1775"/>
                <a:gd name="T59" fmla="*/ 1 h 2475"/>
                <a:gd name="T60" fmla="*/ 0 w 1775"/>
                <a:gd name="T61" fmla="*/ 1 h 2475"/>
                <a:gd name="T62" fmla="*/ 0 w 1775"/>
                <a:gd name="T63" fmla="*/ 1 h 2475"/>
                <a:gd name="T64" fmla="*/ 0 w 1775"/>
                <a:gd name="T65" fmla="*/ 1 h 2475"/>
                <a:gd name="T66" fmla="*/ 0 w 1775"/>
                <a:gd name="T67" fmla="*/ 1 h 2475"/>
                <a:gd name="T68" fmla="*/ 0 w 1775"/>
                <a:gd name="T69" fmla="*/ 1 h 2475"/>
                <a:gd name="T70" fmla="*/ 0 w 1775"/>
                <a:gd name="T71" fmla="*/ 1 h 24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75"/>
                <a:gd name="T109" fmla="*/ 0 h 2475"/>
                <a:gd name="T110" fmla="*/ 1775 w 1775"/>
                <a:gd name="T111" fmla="*/ 2475 h 247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75" h="2475">
                  <a:moveTo>
                    <a:pt x="1655" y="2375"/>
                  </a:moveTo>
                  <a:lnTo>
                    <a:pt x="1610" y="2420"/>
                  </a:lnTo>
                  <a:lnTo>
                    <a:pt x="1560" y="2455"/>
                  </a:lnTo>
                  <a:lnTo>
                    <a:pt x="1500" y="2465"/>
                  </a:lnTo>
                  <a:lnTo>
                    <a:pt x="1405" y="2475"/>
                  </a:lnTo>
                  <a:lnTo>
                    <a:pt x="1305" y="2475"/>
                  </a:lnTo>
                  <a:lnTo>
                    <a:pt x="1200" y="2475"/>
                  </a:lnTo>
                  <a:lnTo>
                    <a:pt x="1095" y="2465"/>
                  </a:lnTo>
                  <a:lnTo>
                    <a:pt x="985" y="2440"/>
                  </a:lnTo>
                  <a:lnTo>
                    <a:pt x="880" y="2400"/>
                  </a:lnTo>
                  <a:lnTo>
                    <a:pt x="770" y="2345"/>
                  </a:lnTo>
                  <a:lnTo>
                    <a:pt x="665" y="2265"/>
                  </a:lnTo>
                  <a:lnTo>
                    <a:pt x="560" y="2160"/>
                  </a:lnTo>
                  <a:lnTo>
                    <a:pt x="460" y="2030"/>
                  </a:lnTo>
                  <a:lnTo>
                    <a:pt x="360" y="1865"/>
                  </a:lnTo>
                  <a:lnTo>
                    <a:pt x="365" y="1860"/>
                  </a:lnTo>
                  <a:lnTo>
                    <a:pt x="370" y="1855"/>
                  </a:lnTo>
                  <a:lnTo>
                    <a:pt x="370" y="1850"/>
                  </a:lnTo>
                  <a:lnTo>
                    <a:pt x="370" y="1845"/>
                  </a:lnTo>
                  <a:lnTo>
                    <a:pt x="365" y="1840"/>
                  </a:lnTo>
                  <a:lnTo>
                    <a:pt x="360" y="1835"/>
                  </a:lnTo>
                  <a:lnTo>
                    <a:pt x="355" y="1835"/>
                  </a:lnTo>
                  <a:lnTo>
                    <a:pt x="350" y="1840"/>
                  </a:lnTo>
                  <a:lnTo>
                    <a:pt x="345" y="1840"/>
                  </a:lnTo>
                  <a:lnTo>
                    <a:pt x="285" y="1705"/>
                  </a:lnTo>
                  <a:lnTo>
                    <a:pt x="220" y="1550"/>
                  </a:lnTo>
                  <a:lnTo>
                    <a:pt x="160" y="1380"/>
                  </a:lnTo>
                  <a:lnTo>
                    <a:pt x="105" y="1185"/>
                  </a:lnTo>
                  <a:lnTo>
                    <a:pt x="100" y="1170"/>
                  </a:lnTo>
                  <a:lnTo>
                    <a:pt x="85" y="1135"/>
                  </a:lnTo>
                  <a:lnTo>
                    <a:pt x="65" y="1085"/>
                  </a:lnTo>
                  <a:lnTo>
                    <a:pt x="45" y="1015"/>
                  </a:lnTo>
                  <a:lnTo>
                    <a:pt x="25" y="935"/>
                  </a:lnTo>
                  <a:lnTo>
                    <a:pt x="10" y="840"/>
                  </a:lnTo>
                  <a:lnTo>
                    <a:pt x="0" y="745"/>
                  </a:lnTo>
                  <a:lnTo>
                    <a:pt x="5" y="640"/>
                  </a:lnTo>
                  <a:lnTo>
                    <a:pt x="20" y="540"/>
                  </a:lnTo>
                  <a:lnTo>
                    <a:pt x="50" y="440"/>
                  </a:lnTo>
                  <a:lnTo>
                    <a:pt x="100" y="350"/>
                  </a:lnTo>
                  <a:lnTo>
                    <a:pt x="165" y="270"/>
                  </a:lnTo>
                  <a:lnTo>
                    <a:pt x="240" y="200"/>
                  </a:lnTo>
                  <a:lnTo>
                    <a:pt x="335" y="140"/>
                  </a:lnTo>
                  <a:lnTo>
                    <a:pt x="445" y="95"/>
                  </a:lnTo>
                  <a:lnTo>
                    <a:pt x="610" y="40"/>
                  </a:lnTo>
                  <a:lnTo>
                    <a:pt x="770" y="10"/>
                  </a:lnTo>
                  <a:lnTo>
                    <a:pt x="915" y="0"/>
                  </a:lnTo>
                  <a:lnTo>
                    <a:pt x="1055" y="5"/>
                  </a:lnTo>
                  <a:lnTo>
                    <a:pt x="1180" y="35"/>
                  </a:lnTo>
                  <a:lnTo>
                    <a:pt x="1300" y="85"/>
                  </a:lnTo>
                  <a:lnTo>
                    <a:pt x="1390" y="140"/>
                  </a:lnTo>
                  <a:lnTo>
                    <a:pt x="1470" y="215"/>
                  </a:lnTo>
                  <a:lnTo>
                    <a:pt x="1535" y="300"/>
                  </a:lnTo>
                  <a:lnTo>
                    <a:pt x="1590" y="400"/>
                  </a:lnTo>
                  <a:lnTo>
                    <a:pt x="1625" y="505"/>
                  </a:lnTo>
                  <a:lnTo>
                    <a:pt x="1645" y="575"/>
                  </a:lnTo>
                  <a:lnTo>
                    <a:pt x="1665" y="665"/>
                  </a:lnTo>
                  <a:lnTo>
                    <a:pt x="1685" y="775"/>
                  </a:lnTo>
                  <a:lnTo>
                    <a:pt x="1705" y="900"/>
                  </a:lnTo>
                  <a:lnTo>
                    <a:pt x="1725" y="1035"/>
                  </a:lnTo>
                  <a:lnTo>
                    <a:pt x="1740" y="1185"/>
                  </a:lnTo>
                  <a:lnTo>
                    <a:pt x="1755" y="1335"/>
                  </a:lnTo>
                  <a:lnTo>
                    <a:pt x="1770" y="1490"/>
                  </a:lnTo>
                  <a:lnTo>
                    <a:pt x="1775" y="1645"/>
                  </a:lnTo>
                  <a:lnTo>
                    <a:pt x="1775" y="1795"/>
                  </a:lnTo>
                  <a:lnTo>
                    <a:pt x="1770" y="1940"/>
                  </a:lnTo>
                  <a:lnTo>
                    <a:pt x="1755" y="2070"/>
                  </a:lnTo>
                  <a:lnTo>
                    <a:pt x="1730" y="2190"/>
                  </a:lnTo>
                  <a:lnTo>
                    <a:pt x="1700" y="2290"/>
                  </a:lnTo>
                  <a:lnTo>
                    <a:pt x="1655" y="2375"/>
                  </a:lnTo>
                  <a:close/>
                </a:path>
              </a:pathLst>
            </a:custGeom>
            <a:solidFill>
              <a:srgbClr val="FCA180"/>
            </a:solidFill>
            <a:ln w="0">
              <a:solidFill>
                <a:srgbClr val="FCA1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00" name="Freeform 21"/>
            <p:cNvSpPr>
              <a:spLocks/>
            </p:cNvSpPr>
            <p:nvPr/>
          </p:nvSpPr>
          <p:spPr bwMode="auto">
            <a:xfrm>
              <a:off x="4750" y="2877"/>
              <a:ext cx="102" cy="408"/>
            </a:xfrm>
            <a:custGeom>
              <a:avLst/>
              <a:gdLst>
                <a:gd name="T0" fmla="*/ 0 w 210"/>
                <a:gd name="T1" fmla="*/ 1 h 790"/>
                <a:gd name="T2" fmla="*/ 0 w 210"/>
                <a:gd name="T3" fmla="*/ 1 h 790"/>
                <a:gd name="T4" fmla="*/ 0 w 210"/>
                <a:gd name="T5" fmla="*/ 1 h 790"/>
                <a:gd name="T6" fmla="*/ 0 w 210"/>
                <a:gd name="T7" fmla="*/ 1 h 790"/>
                <a:gd name="T8" fmla="*/ 0 w 210"/>
                <a:gd name="T9" fmla="*/ 1 h 790"/>
                <a:gd name="T10" fmla="*/ 0 w 210"/>
                <a:gd name="T11" fmla="*/ 1 h 790"/>
                <a:gd name="T12" fmla="*/ 0 w 210"/>
                <a:gd name="T13" fmla="*/ 1 h 790"/>
                <a:gd name="T14" fmla="*/ 0 w 210"/>
                <a:gd name="T15" fmla="*/ 1 h 790"/>
                <a:gd name="T16" fmla="*/ 0 w 210"/>
                <a:gd name="T17" fmla="*/ 1 h 790"/>
                <a:gd name="T18" fmla="*/ 0 w 210"/>
                <a:gd name="T19" fmla="*/ 1 h 790"/>
                <a:gd name="T20" fmla="*/ 0 w 210"/>
                <a:gd name="T21" fmla="*/ 0 h 790"/>
                <a:gd name="T22" fmla="*/ 0 w 210"/>
                <a:gd name="T23" fmla="*/ 1 h 790"/>
                <a:gd name="T24" fmla="*/ 0 w 210"/>
                <a:gd name="T25" fmla="*/ 1 h 790"/>
                <a:gd name="T26" fmla="*/ 0 w 210"/>
                <a:gd name="T27" fmla="*/ 1 h 790"/>
                <a:gd name="T28" fmla="*/ 0 w 210"/>
                <a:gd name="T29" fmla="*/ 1 h 790"/>
                <a:gd name="T30" fmla="*/ 0 w 210"/>
                <a:gd name="T31" fmla="*/ 1 h 790"/>
                <a:gd name="T32" fmla="*/ 0 w 210"/>
                <a:gd name="T33" fmla="*/ 1 h 790"/>
                <a:gd name="T34" fmla="*/ 0 w 210"/>
                <a:gd name="T35" fmla="*/ 1 h 790"/>
                <a:gd name="T36" fmla="*/ 0 w 210"/>
                <a:gd name="T37" fmla="*/ 1 h 790"/>
                <a:gd name="T38" fmla="*/ 0 w 210"/>
                <a:gd name="T39" fmla="*/ 1 h 790"/>
                <a:gd name="T40" fmla="*/ 0 w 210"/>
                <a:gd name="T41" fmla="*/ 1 h 790"/>
                <a:gd name="T42" fmla="*/ 0 w 210"/>
                <a:gd name="T43" fmla="*/ 1 h 790"/>
                <a:gd name="T44" fmla="*/ 0 w 210"/>
                <a:gd name="T45" fmla="*/ 1 h 790"/>
                <a:gd name="T46" fmla="*/ 0 w 210"/>
                <a:gd name="T47" fmla="*/ 1 h 790"/>
                <a:gd name="T48" fmla="*/ 0 w 210"/>
                <a:gd name="T49" fmla="*/ 1 h 790"/>
                <a:gd name="T50" fmla="*/ 0 w 210"/>
                <a:gd name="T51" fmla="*/ 1 h 790"/>
                <a:gd name="T52" fmla="*/ 0 w 210"/>
                <a:gd name="T53" fmla="*/ 1 h 790"/>
                <a:gd name="T54" fmla="*/ 0 w 210"/>
                <a:gd name="T55" fmla="*/ 1 h 790"/>
                <a:gd name="T56" fmla="*/ 0 w 210"/>
                <a:gd name="T57" fmla="*/ 1 h 790"/>
                <a:gd name="T58" fmla="*/ 0 w 210"/>
                <a:gd name="T59" fmla="*/ 1 h 790"/>
                <a:gd name="T60" fmla="*/ 0 w 210"/>
                <a:gd name="T61" fmla="*/ 1 h 790"/>
                <a:gd name="T62" fmla="*/ 0 w 210"/>
                <a:gd name="T63" fmla="*/ 1 h 790"/>
                <a:gd name="T64" fmla="*/ 0 w 210"/>
                <a:gd name="T65" fmla="*/ 1 h 790"/>
                <a:gd name="T66" fmla="*/ 0 w 210"/>
                <a:gd name="T67" fmla="*/ 1 h 790"/>
                <a:gd name="T68" fmla="*/ 0 w 210"/>
                <a:gd name="T69" fmla="*/ 1 h 790"/>
                <a:gd name="T70" fmla="*/ 0 w 210"/>
                <a:gd name="T71" fmla="*/ 1 h 790"/>
                <a:gd name="T72" fmla="*/ 0 w 210"/>
                <a:gd name="T73" fmla="*/ 1 h 790"/>
                <a:gd name="T74" fmla="*/ 0 w 210"/>
                <a:gd name="T75" fmla="*/ 1 h 790"/>
                <a:gd name="T76" fmla="*/ 0 w 210"/>
                <a:gd name="T77" fmla="*/ 1 h 7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0"/>
                <a:gd name="T118" fmla="*/ 0 h 790"/>
                <a:gd name="T119" fmla="*/ 210 w 210"/>
                <a:gd name="T120" fmla="*/ 790 h 7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0" h="790">
                  <a:moveTo>
                    <a:pt x="90" y="25"/>
                  </a:moveTo>
                  <a:lnTo>
                    <a:pt x="90" y="30"/>
                  </a:lnTo>
                  <a:lnTo>
                    <a:pt x="95" y="30"/>
                  </a:lnTo>
                  <a:lnTo>
                    <a:pt x="100" y="30"/>
                  </a:lnTo>
                  <a:lnTo>
                    <a:pt x="105" y="25"/>
                  </a:lnTo>
                  <a:lnTo>
                    <a:pt x="110" y="20"/>
                  </a:lnTo>
                  <a:lnTo>
                    <a:pt x="110" y="15"/>
                  </a:lnTo>
                  <a:lnTo>
                    <a:pt x="125" y="10"/>
                  </a:lnTo>
                  <a:lnTo>
                    <a:pt x="140" y="5"/>
                  </a:lnTo>
                  <a:lnTo>
                    <a:pt x="155" y="0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75" y="10"/>
                  </a:lnTo>
                  <a:lnTo>
                    <a:pt x="180" y="25"/>
                  </a:lnTo>
                  <a:lnTo>
                    <a:pt x="185" y="65"/>
                  </a:lnTo>
                  <a:lnTo>
                    <a:pt x="195" y="135"/>
                  </a:lnTo>
                  <a:lnTo>
                    <a:pt x="200" y="215"/>
                  </a:lnTo>
                  <a:lnTo>
                    <a:pt x="205" y="310"/>
                  </a:lnTo>
                  <a:lnTo>
                    <a:pt x="210" y="405"/>
                  </a:lnTo>
                  <a:lnTo>
                    <a:pt x="210" y="505"/>
                  </a:lnTo>
                  <a:lnTo>
                    <a:pt x="205" y="595"/>
                  </a:lnTo>
                  <a:lnTo>
                    <a:pt x="190" y="675"/>
                  </a:lnTo>
                  <a:lnTo>
                    <a:pt x="175" y="740"/>
                  </a:lnTo>
                  <a:lnTo>
                    <a:pt x="145" y="780"/>
                  </a:lnTo>
                  <a:lnTo>
                    <a:pt x="135" y="790"/>
                  </a:lnTo>
                  <a:lnTo>
                    <a:pt x="120" y="790"/>
                  </a:lnTo>
                  <a:lnTo>
                    <a:pt x="105" y="785"/>
                  </a:lnTo>
                  <a:lnTo>
                    <a:pt x="100" y="785"/>
                  </a:lnTo>
                  <a:lnTo>
                    <a:pt x="90" y="790"/>
                  </a:lnTo>
                  <a:lnTo>
                    <a:pt x="75" y="595"/>
                  </a:lnTo>
                  <a:lnTo>
                    <a:pt x="50" y="410"/>
                  </a:lnTo>
                  <a:lnTo>
                    <a:pt x="25" y="240"/>
                  </a:lnTo>
                  <a:lnTo>
                    <a:pt x="0" y="95"/>
                  </a:lnTo>
                  <a:lnTo>
                    <a:pt x="5" y="90"/>
                  </a:lnTo>
                  <a:lnTo>
                    <a:pt x="25" y="75"/>
                  </a:lnTo>
                  <a:lnTo>
                    <a:pt x="45" y="55"/>
                  </a:lnTo>
                  <a:lnTo>
                    <a:pt x="70" y="40"/>
                  </a:lnTo>
                  <a:lnTo>
                    <a:pt x="90" y="25"/>
                  </a:lnTo>
                  <a:close/>
                </a:path>
              </a:pathLst>
            </a:custGeom>
            <a:solidFill>
              <a:srgbClr val="FCA180"/>
            </a:solidFill>
            <a:ln w="0">
              <a:solidFill>
                <a:srgbClr val="FCA1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01" name="Freeform 22"/>
            <p:cNvSpPr>
              <a:spLocks/>
            </p:cNvSpPr>
            <p:nvPr/>
          </p:nvSpPr>
          <p:spPr bwMode="auto">
            <a:xfrm>
              <a:off x="3438" y="3783"/>
              <a:ext cx="1071" cy="987"/>
            </a:xfrm>
            <a:custGeom>
              <a:avLst/>
              <a:gdLst>
                <a:gd name="T0" fmla="*/ 0 w 2205"/>
                <a:gd name="T1" fmla="*/ 1 h 1910"/>
                <a:gd name="T2" fmla="*/ 0 w 2205"/>
                <a:gd name="T3" fmla="*/ 1 h 1910"/>
                <a:gd name="T4" fmla="*/ 0 w 2205"/>
                <a:gd name="T5" fmla="*/ 1 h 1910"/>
                <a:gd name="T6" fmla="*/ 0 w 2205"/>
                <a:gd name="T7" fmla="*/ 1 h 1910"/>
                <a:gd name="T8" fmla="*/ 0 w 2205"/>
                <a:gd name="T9" fmla="*/ 1 h 1910"/>
                <a:gd name="T10" fmla="*/ 0 w 2205"/>
                <a:gd name="T11" fmla="*/ 1 h 1910"/>
                <a:gd name="T12" fmla="*/ 0 w 2205"/>
                <a:gd name="T13" fmla="*/ 1 h 1910"/>
                <a:gd name="T14" fmla="*/ 0 w 2205"/>
                <a:gd name="T15" fmla="*/ 1 h 1910"/>
                <a:gd name="T16" fmla="*/ 0 w 2205"/>
                <a:gd name="T17" fmla="*/ 1 h 1910"/>
                <a:gd name="T18" fmla="*/ 0 w 2205"/>
                <a:gd name="T19" fmla="*/ 1 h 1910"/>
                <a:gd name="T20" fmla="*/ 0 w 2205"/>
                <a:gd name="T21" fmla="*/ 1 h 1910"/>
                <a:gd name="T22" fmla="*/ 0 w 2205"/>
                <a:gd name="T23" fmla="*/ 1 h 1910"/>
                <a:gd name="T24" fmla="*/ 0 w 2205"/>
                <a:gd name="T25" fmla="*/ 1 h 1910"/>
                <a:gd name="T26" fmla="*/ 0 w 2205"/>
                <a:gd name="T27" fmla="*/ 1 h 1910"/>
                <a:gd name="T28" fmla="*/ 0 w 2205"/>
                <a:gd name="T29" fmla="*/ 1 h 1910"/>
                <a:gd name="T30" fmla="*/ 0 w 2205"/>
                <a:gd name="T31" fmla="*/ 1 h 1910"/>
                <a:gd name="T32" fmla="*/ 0 w 2205"/>
                <a:gd name="T33" fmla="*/ 1 h 1910"/>
                <a:gd name="T34" fmla="*/ 0 w 2205"/>
                <a:gd name="T35" fmla="*/ 1 h 1910"/>
                <a:gd name="T36" fmla="*/ 0 w 2205"/>
                <a:gd name="T37" fmla="*/ 1 h 1910"/>
                <a:gd name="T38" fmla="*/ 0 w 2205"/>
                <a:gd name="T39" fmla="*/ 1 h 1910"/>
                <a:gd name="T40" fmla="*/ 0 w 2205"/>
                <a:gd name="T41" fmla="*/ 1 h 1910"/>
                <a:gd name="T42" fmla="*/ 0 w 2205"/>
                <a:gd name="T43" fmla="*/ 1 h 1910"/>
                <a:gd name="T44" fmla="*/ 0 w 2205"/>
                <a:gd name="T45" fmla="*/ 1 h 1910"/>
                <a:gd name="T46" fmla="*/ 0 w 2205"/>
                <a:gd name="T47" fmla="*/ 1 h 1910"/>
                <a:gd name="T48" fmla="*/ 0 w 2205"/>
                <a:gd name="T49" fmla="*/ 1 h 1910"/>
                <a:gd name="T50" fmla="*/ 0 w 2205"/>
                <a:gd name="T51" fmla="*/ 1 h 1910"/>
                <a:gd name="T52" fmla="*/ 0 w 2205"/>
                <a:gd name="T53" fmla="*/ 1 h 1910"/>
                <a:gd name="T54" fmla="*/ 0 w 2205"/>
                <a:gd name="T55" fmla="*/ 1 h 1910"/>
                <a:gd name="T56" fmla="*/ 0 w 2205"/>
                <a:gd name="T57" fmla="*/ 1 h 1910"/>
                <a:gd name="T58" fmla="*/ 0 w 2205"/>
                <a:gd name="T59" fmla="*/ 1 h 1910"/>
                <a:gd name="T60" fmla="*/ 0 w 2205"/>
                <a:gd name="T61" fmla="*/ 1 h 1910"/>
                <a:gd name="T62" fmla="*/ 0 w 2205"/>
                <a:gd name="T63" fmla="*/ 1 h 1910"/>
                <a:gd name="T64" fmla="*/ 0 w 2205"/>
                <a:gd name="T65" fmla="*/ 1 h 1910"/>
                <a:gd name="T66" fmla="*/ 0 w 2205"/>
                <a:gd name="T67" fmla="*/ 1 h 1910"/>
                <a:gd name="T68" fmla="*/ 0 w 2205"/>
                <a:gd name="T69" fmla="*/ 0 h 1910"/>
                <a:gd name="T70" fmla="*/ 0 w 2205"/>
                <a:gd name="T71" fmla="*/ 1 h 1910"/>
                <a:gd name="T72" fmla="*/ 0 w 2205"/>
                <a:gd name="T73" fmla="*/ 1 h 1910"/>
                <a:gd name="T74" fmla="*/ 0 w 2205"/>
                <a:gd name="T75" fmla="*/ 1 h 1910"/>
                <a:gd name="T76" fmla="*/ 0 w 2205"/>
                <a:gd name="T77" fmla="*/ 1 h 1910"/>
                <a:gd name="T78" fmla="*/ 0 w 2205"/>
                <a:gd name="T79" fmla="*/ 1 h 1910"/>
                <a:gd name="T80" fmla="*/ 0 w 2205"/>
                <a:gd name="T81" fmla="*/ 1 h 1910"/>
                <a:gd name="T82" fmla="*/ 0 w 2205"/>
                <a:gd name="T83" fmla="*/ 1 h 1910"/>
                <a:gd name="T84" fmla="*/ 0 w 2205"/>
                <a:gd name="T85" fmla="*/ 1 h 1910"/>
                <a:gd name="T86" fmla="*/ 0 w 2205"/>
                <a:gd name="T87" fmla="*/ 1 h 1910"/>
                <a:gd name="T88" fmla="*/ 0 w 2205"/>
                <a:gd name="T89" fmla="*/ 1 h 1910"/>
                <a:gd name="T90" fmla="*/ 0 w 2205"/>
                <a:gd name="T91" fmla="*/ 1 h 1910"/>
                <a:gd name="T92" fmla="*/ 0 w 2205"/>
                <a:gd name="T93" fmla="*/ 1 h 1910"/>
                <a:gd name="T94" fmla="*/ 0 w 2205"/>
                <a:gd name="T95" fmla="*/ 1 h 19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05"/>
                <a:gd name="T145" fmla="*/ 0 h 1910"/>
                <a:gd name="T146" fmla="*/ 2205 w 2205"/>
                <a:gd name="T147" fmla="*/ 1910 h 19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05" h="1910">
                  <a:moveTo>
                    <a:pt x="1765" y="1185"/>
                  </a:moveTo>
                  <a:lnTo>
                    <a:pt x="1750" y="1180"/>
                  </a:lnTo>
                  <a:lnTo>
                    <a:pt x="1740" y="1175"/>
                  </a:lnTo>
                  <a:lnTo>
                    <a:pt x="1725" y="1180"/>
                  </a:lnTo>
                  <a:lnTo>
                    <a:pt x="1680" y="1200"/>
                  </a:lnTo>
                  <a:lnTo>
                    <a:pt x="1630" y="1245"/>
                  </a:lnTo>
                  <a:lnTo>
                    <a:pt x="1570" y="1305"/>
                  </a:lnTo>
                  <a:lnTo>
                    <a:pt x="1515" y="1375"/>
                  </a:lnTo>
                  <a:lnTo>
                    <a:pt x="1460" y="1450"/>
                  </a:lnTo>
                  <a:lnTo>
                    <a:pt x="1410" y="1520"/>
                  </a:lnTo>
                  <a:lnTo>
                    <a:pt x="1370" y="1590"/>
                  </a:lnTo>
                  <a:lnTo>
                    <a:pt x="1345" y="1645"/>
                  </a:lnTo>
                  <a:lnTo>
                    <a:pt x="1305" y="1720"/>
                  </a:lnTo>
                  <a:lnTo>
                    <a:pt x="1255" y="1785"/>
                  </a:lnTo>
                  <a:lnTo>
                    <a:pt x="1200" y="1845"/>
                  </a:lnTo>
                  <a:lnTo>
                    <a:pt x="1150" y="1885"/>
                  </a:lnTo>
                  <a:lnTo>
                    <a:pt x="1105" y="1910"/>
                  </a:lnTo>
                  <a:lnTo>
                    <a:pt x="1095" y="1910"/>
                  </a:lnTo>
                  <a:lnTo>
                    <a:pt x="1085" y="1910"/>
                  </a:lnTo>
                  <a:lnTo>
                    <a:pt x="1075" y="1905"/>
                  </a:lnTo>
                  <a:lnTo>
                    <a:pt x="1060" y="1885"/>
                  </a:lnTo>
                  <a:lnTo>
                    <a:pt x="1040" y="1850"/>
                  </a:lnTo>
                  <a:lnTo>
                    <a:pt x="1030" y="1795"/>
                  </a:lnTo>
                  <a:lnTo>
                    <a:pt x="1025" y="1705"/>
                  </a:lnTo>
                  <a:lnTo>
                    <a:pt x="1040" y="1620"/>
                  </a:lnTo>
                  <a:lnTo>
                    <a:pt x="1080" y="1550"/>
                  </a:lnTo>
                  <a:lnTo>
                    <a:pt x="1155" y="1465"/>
                  </a:lnTo>
                  <a:lnTo>
                    <a:pt x="1210" y="1400"/>
                  </a:lnTo>
                  <a:lnTo>
                    <a:pt x="1260" y="1335"/>
                  </a:lnTo>
                  <a:lnTo>
                    <a:pt x="1305" y="1270"/>
                  </a:lnTo>
                  <a:lnTo>
                    <a:pt x="1335" y="1210"/>
                  </a:lnTo>
                  <a:lnTo>
                    <a:pt x="1350" y="1155"/>
                  </a:lnTo>
                  <a:lnTo>
                    <a:pt x="1340" y="1105"/>
                  </a:lnTo>
                  <a:lnTo>
                    <a:pt x="1330" y="1095"/>
                  </a:lnTo>
                  <a:lnTo>
                    <a:pt x="1320" y="1085"/>
                  </a:lnTo>
                  <a:lnTo>
                    <a:pt x="1310" y="1085"/>
                  </a:lnTo>
                  <a:lnTo>
                    <a:pt x="1300" y="1080"/>
                  </a:lnTo>
                  <a:lnTo>
                    <a:pt x="1260" y="1090"/>
                  </a:lnTo>
                  <a:lnTo>
                    <a:pt x="1215" y="1120"/>
                  </a:lnTo>
                  <a:lnTo>
                    <a:pt x="1165" y="1170"/>
                  </a:lnTo>
                  <a:lnTo>
                    <a:pt x="1110" y="1230"/>
                  </a:lnTo>
                  <a:lnTo>
                    <a:pt x="1050" y="1300"/>
                  </a:lnTo>
                  <a:lnTo>
                    <a:pt x="990" y="1380"/>
                  </a:lnTo>
                  <a:lnTo>
                    <a:pt x="930" y="1460"/>
                  </a:lnTo>
                  <a:lnTo>
                    <a:pt x="925" y="1470"/>
                  </a:lnTo>
                  <a:lnTo>
                    <a:pt x="880" y="1525"/>
                  </a:lnTo>
                  <a:lnTo>
                    <a:pt x="830" y="1580"/>
                  </a:lnTo>
                  <a:lnTo>
                    <a:pt x="775" y="1640"/>
                  </a:lnTo>
                  <a:lnTo>
                    <a:pt x="710" y="1700"/>
                  </a:lnTo>
                  <a:lnTo>
                    <a:pt x="645" y="1750"/>
                  </a:lnTo>
                  <a:lnTo>
                    <a:pt x="585" y="1795"/>
                  </a:lnTo>
                  <a:lnTo>
                    <a:pt x="525" y="1820"/>
                  </a:lnTo>
                  <a:lnTo>
                    <a:pt x="470" y="1830"/>
                  </a:lnTo>
                  <a:lnTo>
                    <a:pt x="450" y="1825"/>
                  </a:lnTo>
                  <a:lnTo>
                    <a:pt x="435" y="1820"/>
                  </a:lnTo>
                  <a:lnTo>
                    <a:pt x="415" y="1810"/>
                  </a:lnTo>
                  <a:lnTo>
                    <a:pt x="405" y="1790"/>
                  </a:lnTo>
                  <a:lnTo>
                    <a:pt x="370" y="1730"/>
                  </a:lnTo>
                  <a:lnTo>
                    <a:pt x="365" y="1670"/>
                  </a:lnTo>
                  <a:lnTo>
                    <a:pt x="380" y="1610"/>
                  </a:lnTo>
                  <a:lnTo>
                    <a:pt x="415" y="1550"/>
                  </a:lnTo>
                  <a:lnTo>
                    <a:pt x="475" y="1490"/>
                  </a:lnTo>
                  <a:lnTo>
                    <a:pt x="550" y="1425"/>
                  </a:lnTo>
                  <a:lnTo>
                    <a:pt x="650" y="1350"/>
                  </a:lnTo>
                  <a:lnTo>
                    <a:pt x="720" y="1295"/>
                  </a:lnTo>
                  <a:lnTo>
                    <a:pt x="790" y="1235"/>
                  </a:lnTo>
                  <a:lnTo>
                    <a:pt x="855" y="1170"/>
                  </a:lnTo>
                  <a:lnTo>
                    <a:pt x="910" y="1110"/>
                  </a:lnTo>
                  <a:lnTo>
                    <a:pt x="945" y="1050"/>
                  </a:lnTo>
                  <a:lnTo>
                    <a:pt x="960" y="995"/>
                  </a:lnTo>
                  <a:lnTo>
                    <a:pt x="955" y="975"/>
                  </a:lnTo>
                  <a:lnTo>
                    <a:pt x="950" y="955"/>
                  </a:lnTo>
                  <a:lnTo>
                    <a:pt x="935" y="940"/>
                  </a:lnTo>
                  <a:lnTo>
                    <a:pt x="920" y="930"/>
                  </a:lnTo>
                  <a:lnTo>
                    <a:pt x="895" y="915"/>
                  </a:lnTo>
                  <a:lnTo>
                    <a:pt x="855" y="915"/>
                  </a:lnTo>
                  <a:lnTo>
                    <a:pt x="810" y="920"/>
                  </a:lnTo>
                  <a:lnTo>
                    <a:pt x="735" y="950"/>
                  </a:lnTo>
                  <a:lnTo>
                    <a:pt x="650" y="1000"/>
                  </a:lnTo>
                  <a:lnTo>
                    <a:pt x="570" y="1060"/>
                  </a:lnTo>
                  <a:lnTo>
                    <a:pt x="505" y="1135"/>
                  </a:lnTo>
                  <a:lnTo>
                    <a:pt x="455" y="1210"/>
                  </a:lnTo>
                  <a:lnTo>
                    <a:pt x="415" y="1260"/>
                  </a:lnTo>
                  <a:lnTo>
                    <a:pt x="360" y="1315"/>
                  </a:lnTo>
                  <a:lnTo>
                    <a:pt x="290" y="1360"/>
                  </a:lnTo>
                  <a:lnTo>
                    <a:pt x="215" y="1395"/>
                  </a:lnTo>
                  <a:lnTo>
                    <a:pt x="140" y="1415"/>
                  </a:lnTo>
                  <a:lnTo>
                    <a:pt x="75" y="1415"/>
                  </a:lnTo>
                  <a:lnTo>
                    <a:pt x="50" y="1410"/>
                  </a:lnTo>
                  <a:lnTo>
                    <a:pt x="35" y="1400"/>
                  </a:lnTo>
                  <a:lnTo>
                    <a:pt x="20" y="1390"/>
                  </a:lnTo>
                  <a:lnTo>
                    <a:pt x="10" y="1370"/>
                  </a:lnTo>
                  <a:lnTo>
                    <a:pt x="5" y="1350"/>
                  </a:lnTo>
                  <a:lnTo>
                    <a:pt x="0" y="1280"/>
                  </a:lnTo>
                  <a:lnTo>
                    <a:pt x="20" y="1220"/>
                  </a:lnTo>
                  <a:lnTo>
                    <a:pt x="50" y="1170"/>
                  </a:lnTo>
                  <a:lnTo>
                    <a:pt x="100" y="1120"/>
                  </a:lnTo>
                  <a:lnTo>
                    <a:pt x="165" y="1075"/>
                  </a:lnTo>
                  <a:lnTo>
                    <a:pt x="250" y="1025"/>
                  </a:lnTo>
                  <a:lnTo>
                    <a:pt x="340" y="975"/>
                  </a:lnTo>
                  <a:lnTo>
                    <a:pt x="355" y="970"/>
                  </a:lnTo>
                  <a:lnTo>
                    <a:pt x="430" y="920"/>
                  </a:lnTo>
                  <a:lnTo>
                    <a:pt x="510" y="865"/>
                  </a:lnTo>
                  <a:lnTo>
                    <a:pt x="585" y="800"/>
                  </a:lnTo>
                  <a:lnTo>
                    <a:pt x="650" y="735"/>
                  </a:lnTo>
                  <a:lnTo>
                    <a:pt x="710" y="670"/>
                  </a:lnTo>
                  <a:lnTo>
                    <a:pt x="755" y="605"/>
                  </a:lnTo>
                  <a:lnTo>
                    <a:pt x="790" y="545"/>
                  </a:lnTo>
                  <a:lnTo>
                    <a:pt x="805" y="495"/>
                  </a:lnTo>
                  <a:lnTo>
                    <a:pt x="800" y="450"/>
                  </a:lnTo>
                  <a:lnTo>
                    <a:pt x="775" y="420"/>
                  </a:lnTo>
                  <a:lnTo>
                    <a:pt x="735" y="405"/>
                  </a:lnTo>
                  <a:lnTo>
                    <a:pt x="680" y="400"/>
                  </a:lnTo>
                  <a:lnTo>
                    <a:pt x="620" y="410"/>
                  </a:lnTo>
                  <a:lnTo>
                    <a:pt x="545" y="420"/>
                  </a:lnTo>
                  <a:lnTo>
                    <a:pt x="470" y="440"/>
                  </a:lnTo>
                  <a:lnTo>
                    <a:pt x="395" y="455"/>
                  </a:lnTo>
                  <a:lnTo>
                    <a:pt x="325" y="470"/>
                  </a:lnTo>
                  <a:lnTo>
                    <a:pt x="255" y="480"/>
                  </a:lnTo>
                  <a:lnTo>
                    <a:pt x="190" y="480"/>
                  </a:lnTo>
                  <a:lnTo>
                    <a:pt x="135" y="475"/>
                  </a:lnTo>
                  <a:lnTo>
                    <a:pt x="95" y="455"/>
                  </a:lnTo>
                  <a:lnTo>
                    <a:pt x="80" y="440"/>
                  </a:lnTo>
                  <a:lnTo>
                    <a:pt x="70" y="420"/>
                  </a:lnTo>
                  <a:lnTo>
                    <a:pt x="60" y="400"/>
                  </a:lnTo>
                  <a:lnTo>
                    <a:pt x="60" y="375"/>
                  </a:lnTo>
                  <a:lnTo>
                    <a:pt x="70" y="360"/>
                  </a:lnTo>
                  <a:lnTo>
                    <a:pt x="95" y="335"/>
                  </a:lnTo>
                  <a:lnTo>
                    <a:pt x="135" y="305"/>
                  </a:lnTo>
                  <a:lnTo>
                    <a:pt x="190" y="270"/>
                  </a:lnTo>
                  <a:lnTo>
                    <a:pt x="260" y="235"/>
                  </a:lnTo>
                  <a:lnTo>
                    <a:pt x="355" y="200"/>
                  </a:lnTo>
                  <a:lnTo>
                    <a:pt x="470" y="175"/>
                  </a:lnTo>
                  <a:lnTo>
                    <a:pt x="605" y="140"/>
                  </a:lnTo>
                  <a:lnTo>
                    <a:pt x="725" y="110"/>
                  </a:lnTo>
                  <a:lnTo>
                    <a:pt x="840" y="75"/>
                  </a:lnTo>
                  <a:lnTo>
                    <a:pt x="945" y="40"/>
                  </a:lnTo>
                  <a:lnTo>
                    <a:pt x="1045" y="15"/>
                  </a:lnTo>
                  <a:lnTo>
                    <a:pt x="1130" y="0"/>
                  </a:lnTo>
                  <a:lnTo>
                    <a:pt x="1205" y="0"/>
                  </a:lnTo>
                  <a:lnTo>
                    <a:pt x="1235" y="0"/>
                  </a:lnTo>
                  <a:lnTo>
                    <a:pt x="1310" y="10"/>
                  </a:lnTo>
                  <a:lnTo>
                    <a:pt x="1390" y="20"/>
                  </a:lnTo>
                  <a:lnTo>
                    <a:pt x="1470" y="35"/>
                  </a:lnTo>
                  <a:lnTo>
                    <a:pt x="1540" y="55"/>
                  </a:lnTo>
                  <a:lnTo>
                    <a:pt x="1610" y="85"/>
                  </a:lnTo>
                  <a:lnTo>
                    <a:pt x="1660" y="125"/>
                  </a:lnTo>
                  <a:lnTo>
                    <a:pt x="1700" y="175"/>
                  </a:lnTo>
                  <a:lnTo>
                    <a:pt x="1735" y="220"/>
                  </a:lnTo>
                  <a:lnTo>
                    <a:pt x="1780" y="245"/>
                  </a:lnTo>
                  <a:lnTo>
                    <a:pt x="1835" y="260"/>
                  </a:lnTo>
                  <a:lnTo>
                    <a:pt x="1895" y="270"/>
                  </a:lnTo>
                  <a:lnTo>
                    <a:pt x="1955" y="280"/>
                  </a:lnTo>
                  <a:lnTo>
                    <a:pt x="2015" y="295"/>
                  </a:lnTo>
                  <a:lnTo>
                    <a:pt x="2065" y="320"/>
                  </a:lnTo>
                  <a:lnTo>
                    <a:pt x="2115" y="360"/>
                  </a:lnTo>
                  <a:lnTo>
                    <a:pt x="2150" y="420"/>
                  </a:lnTo>
                  <a:lnTo>
                    <a:pt x="2190" y="550"/>
                  </a:lnTo>
                  <a:lnTo>
                    <a:pt x="2205" y="680"/>
                  </a:lnTo>
                  <a:lnTo>
                    <a:pt x="2200" y="805"/>
                  </a:lnTo>
                  <a:lnTo>
                    <a:pt x="2170" y="920"/>
                  </a:lnTo>
                  <a:lnTo>
                    <a:pt x="2120" y="1035"/>
                  </a:lnTo>
                  <a:lnTo>
                    <a:pt x="2080" y="1120"/>
                  </a:lnTo>
                  <a:lnTo>
                    <a:pt x="2040" y="1230"/>
                  </a:lnTo>
                  <a:lnTo>
                    <a:pt x="2005" y="1355"/>
                  </a:lnTo>
                  <a:lnTo>
                    <a:pt x="1975" y="1480"/>
                  </a:lnTo>
                  <a:lnTo>
                    <a:pt x="1950" y="1575"/>
                  </a:lnTo>
                  <a:lnTo>
                    <a:pt x="1925" y="1655"/>
                  </a:lnTo>
                  <a:lnTo>
                    <a:pt x="1905" y="1720"/>
                  </a:lnTo>
                  <a:lnTo>
                    <a:pt x="1885" y="1755"/>
                  </a:lnTo>
                  <a:lnTo>
                    <a:pt x="1850" y="1780"/>
                  </a:lnTo>
                  <a:lnTo>
                    <a:pt x="1805" y="1810"/>
                  </a:lnTo>
                  <a:lnTo>
                    <a:pt x="1750" y="1840"/>
                  </a:lnTo>
                  <a:lnTo>
                    <a:pt x="1695" y="1860"/>
                  </a:lnTo>
                  <a:lnTo>
                    <a:pt x="1645" y="1870"/>
                  </a:lnTo>
                  <a:lnTo>
                    <a:pt x="1610" y="1870"/>
                  </a:lnTo>
                  <a:lnTo>
                    <a:pt x="1605" y="1865"/>
                  </a:lnTo>
                  <a:lnTo>
                    <a:pt x="1600" y="1860"/>
                  </a:lnTo>
                  <a:lnTo>
                    <a:pt x="1595" y="1850"/>
                  </a:lnTo>
                  <a:lnTo>
                    <a:pt x="1595" y="1835"/>
                  </a:lnTo>
                  <a:lnTo>
                    <a:pt x="1600" y="1805"/>
                  </a:lnTo>
                  <a:lnTo>
                    <a:pt x="1620" y="1760"/>
                  </a:lnTo>
                  <a:lnTo>
                    <a:pt x="1640" y="1705"/>
                  </a:lnTo>
                  <a:lnTo>
                    <a:pt x="1665" y="1645"/>
                  </a:lnTo>
                  <a:lnTo>
                    <a:pt x="1700" y="1565"/>
                  </a:lnTo>
                  <a:lnTo>
                    <a:pt x="1730" y="1485"/>
                  </a:lnTo>
                  <a:lnTo>
                    <a:pt x="1750" y="1430"/>
                  </a:lnTo>
                  <a:lnTo>
                    <a:pt x="1770" y="1375"/>
                  </a:lnTo>
                  <a:lnTo>
                    <a:pt x="1780" y="1315"/>
                  </a:lnTo>
                  <a:lnTo>
                    <a:pt x="1785" y="1260"/>
                  </a:lnTo>
                  <a:lnTo>
                    <a:pt x="1785" y="1215"/>
                  </a:lnTo>
                  <a:lnTo>
                    <a:pt x="1765" y="1185"/>
                  </a:lnTo>
                  <a:close/>
                </a:path>
              </a:pathLst>
            </a:custGeom>
            <a:solidFill>
              <a:srgbClr val="FCA180"/>
            </a:solidFill>
            <a:ln w="0">
              <a:solidFill>
                <a:srgbClr val="FCA1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02" name="Freeform 23"/>
            <p:cNvSpPr>
              <a:spLocks/>
            </p:cNvSpPr>
            <p:nvPr/>
          </p:nvSpPr>
          <p:spPr bwMode="auto">
            <a:xfrm>
              <a:off x="4757" y="3396"/>
              <a:ext cx="1129" cy="1116"/>
            </a:xfrm>
            <a:custGeom>
              <a:avLst/>
              <a:gdLst>
                <a:gd name="T0" fmla="*/ 0 w 2325"/>
                <a:gd name="T1" fmla="*/ 1 h 2160"/>
                <a:gd name="T2" fmla="*/ 0 w 2325"/>
                <a:gd name="T3" fmla="*/ 1 h 2160"/>
                <a:gd name="T4" fmla="*/ 0 w 2325"/>
                <a:gd name="T5" fmla="*/ 1 h 2160"/>
                <a:gd name="T6" fmla="*/ 0 w 2325"/>
                <a:gd name="T7" fmla="*/ 0 h 2160"/>
                <a:gd name="T8" fmla="*/ 0 w 2325"/>
                <a:gd name="T9" fmla="*/ 1 h 2160"/>
                <a:gd name="T10" fmla="*/ 0 w 2325"/>
                <a:gd name="T11" fmla="*/ 1 h 2160"/>
                <a:gd name="T12" fmla="*/ 0 w 2325"/>
                <a:gd name="T13" fmla="*/ 1 h 2160"/>
                <a:gd name="T14" fmla="*/ 0 w 2325"/>
                <a:gd name="T15" fmla="*/ 1 h 2160"/>
                <a:gd name="T16" fmla="*/ 0 w 2325"/>
                <a:gd name="T17" fmla="*/ 1 h 2160"/>
                <a:gd name="T18" fmla="*/ 0 w 2325"/>
                <a:gd name="T19" fmla="*/ 1 h 2160"/>
                <a:gd name="T20" fmla="*/ 0 w 2325"/>
                <a:gd name="T21" fmla="*/ 1 h 2160"/>
                <a:gd name="T22" fmla="*/ 0 w 2325"/>
                <a:gd name="T23" fmla="*/ 1 h 2160"/>
                <a:gd name="T24" fmla="*/ 0 w 2325"/>
                <a:gd name="T25" fmla="*/ 1 h 2160"/>
                <a:gd name="T26" fmla="*/ 0 w 2325"/>
                <a:gd name="T27" fmla="*/ 1 h 2160"/>
                <a:gd name="T28" fmla="*/ 0 w 2325"/>
                <a:gd name="T29" fmla="*/ 1 h 2160"/>
                <a:gd name="T30" fmla="*/ 0 w 2325"/>
                <a:gd name="T31" fmla="*/ 1 h 2160"/>
                <a:gd name="T32" fmla="*/ 0 w 2325"/>
                <a:gd name="T33" fmla="*/ 1 h 2160"/>
                <a:gd name="T34" fmla="*/ 0 w 2325"/>
                <a:gd name="T35" fmla="*/ 1 h 2160"/>
                <a:gd name="T36" fmla="*/ 0 w 2325"/>
                <a:gd name="T37" fmla="*/ 1 h 2160"/>
                <a:gd name="T38" fmla="*/ 0 w 2325"/>
                <a:gd name="T39" fmla="*/ 1 h 2160"/>
                <a:gd name="T40" fmla="*/ 0 w 2325"/>
                <a:gd name="T41" fmla="*/ 1 h 2160"/>
                <a:gd name="T42" fmla="*/ 0 w 2325"/>
                <a:gd name="T43" fmla="*/ 1 h 2160"/>
                <a:gd name="T44" fmla="*/ 0 w 2325"/>
                <a:gd name="T45" fmla="*/ 1 h 2160"/>
                <a:gd name="T46" fmla="*/ 0 w 2325"/>
                <a:gd name="T47" fmla="*/ 1 h 2160"/>
                <a:gd name="T48" fmla="*/ 0 w 2325"/>
                <a:gd name="T49" fmla="*/ 1 h 2160"/>
                <a:gd name="T50" fmla="*/ 0 w 2325"/>
                <a:gd name="T51" fmla="*/ 1 h 2160"/>
                <a:gd name="T52" fmla="*/ 0 w 2325"/>
                <a:gd name="T53" fmla="*/ 1 h 2160"/>
                <a:gd name="T54" fmla="*/ 0 w 2325"/>
                <a:gd name="T55" fmla="*/ 1 h 2160"/>
                <a:gd name="T56" fmla="*/ 0 w 2325"/>
                <a:gd name="T57" fmla="*/ 1 h 2160"/>
                <a:gd name="T58" fmla="*/ 0 w 2325"/>
                <a:gd name="T59" fmla="*/ 1 h 2160"/>
                <a:gd name="T60" fmla="*/ 0 w 2325"/>
                <a:gd name="T61" fmla="*/ 1 h 2160"/>
                <a:gd name="T62" fmla="*/ 0 w 2325"/>
                <a:gd name="T63" fmla="*/ 1 h 2160"/>
                <a:gd name="T64" fmla="*/ 0 w 2325"/>
                <a:gd name="T65" fmla="*/ 1 h 2160"/>
                <a:gd name="T66" fmla="*/ 0 w 2325"/>
                <a:gd name="T67" fmla="*/ 1 h 2160"/>
                <a:gd name="T68" fmla="*/ 0 w 2325"/>
                <a:gd name="T69" fmla="*/ 1 h 2160"/>
                <a:gd name="T70" fmla="*/ 0 w 2325"/>
                <a:gd name="T71" fmla="*/ 1 h 2160"/>
                <a:gd name="T72" fmla="*/ 0 w 2325"/>
                <a:gd name="T73" fmla="*/ 1 h 2160"/>
                <a:gd name="T74" fmla="*/ 0 w 2325"/>
                <a:gd name="T75" fmla="*/ 1 h 2160"/>
                <a:gd name="T76" fmla="*/ 0 w 2325"/>
                <a:gd name="T77" fmla="*/ 1 h 2160"/>
                <a:gd name="T78" fmla="*/ 0 w 2325"/>
                <a:gd name="T79" fmla="*/ 1 h 2160"/>
                <a:gd name="T80" fmla="*/ 0 w 2325"/>
                <a:gd name="T81" fmla="*/ 1 h 2160"/>
                <a:gd name="T82" fmla="*/ 0 w 2325"/>
                <a:gd name="T83" fmla="*/ 1 h 2160"/>
                <a:gd name="T84" fmla="*/ 0 w 2325"/>
                <a:gd name="T85" fmla="*/ 1 h 2160"/>
                <a:gd name="T86" fmla="*/ 0 w 2325"/>
                <a:gd name="T87" fmla="*/ 1 h 2160"/>
                <a:gd name="T88" fmla="*/ 0 w 2325"/>
                <a:gd name="T89" fmla="*/ 1 h 2160"/>
                <a:gd name="T90" fmla="*/ 0 w 2325"/>
                <a:gd name="T91" fmla="*/ 1 h 2160"/>
                <a:gd name="T92" fmla="*/ 0 w 2325"/>
                <a:gd name="T93" fmla="*/ 1 h 2160"/>
                <a:gd name="T94" fmla="*/ 0 w 2325"/>
                <a:gd name="T95" fmla="*/ 1 h 2160"/>
                <a:gd name="T96" fmla="*/ 0 w 2325"/>
                <a:gd name="T97" fmla="*/ 1 h 2160"/>
                <a:gd name="T98" fmla="*/ 0 w 2325"/>
                <a:gd name="T99" fmla="*/ 1 h 2160"/>
                <a:gd name="T100" fmla="*/ 0 w 2325"/>
                <a:gd name="T101" fmla="*/ 1 h 2160"/>
                <a:gd name="T102" fmla="*/ 0 w 2325"/>
                <a:gd name="T103" fmla="*/ 1 h 2160"/>
                <a:gd name="T104" fmla="*/ 0 w 2325"/>
                <a:gd name="T105" fmla="*/ 1 h 2160"/>
                <a:gd name="T106" fmla="*/ 0 w 2325"/>
                <a:gd name="T107" fmla="*/ 1 h 2160"/>
                <a:gd name="T108" fmla="*/ 0 w 2325"/>
                <a:gd name="T109" fmla="*/ 1 h 2160"/>
                <a:gd name="T110" fmla="*/ 0 w 2325"/>
                <a:gd name="T111" fmla="*/ 1 h 2160"/>
                <a:gd name="T112" fmla="*/ 0 w 2325"/>
                <a:gd name="T113" fmla="*/ 1 h 2160"/>
                <a:gd name="T114" fmla="*/ 0 w 2325"/>
                <a:gd name="T115" fmla="*/ 1 h 2160"/>
                <a:gd name="T116" fmla="*/ 0 w 2325"/>
                <a:gd name="T117" fmla="*/ 1 h 2160"/>
                <a:gd name="T118" fmla="*/ 0 w 2325"/>
                <a:gd name="T119" fmla="*/ 1 h 2160"/>
                <a:gd name="T120" fmla="*/ 0 w 2325"/>
                <a:gd name="T121" fmla="*/ 1 h 2160"/>
                <a:gd name="T122" fmla="*/ 0 w 2325"/>
                <a:gd name="T123" fmla="*/ 1 h 21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25"/>
                <a:gd name="T187" fmla="*/ 0 h 2160"/>
                <a:gd name="T188" fmla="*/ 2325 w 2325"/>
                <a:gd name="T189" fmla="*/ 2160 h 21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25" h="2160">
                  <a:moveTo>
                    <a:pt x="560" y="320"/>
                  </a:moveTo>
                  <a:lnTo>
                    <a:pt x="580" y="305"/>
                  </a:lnTo>
                  <a:lnTo>
                    <a:pt x="650" y="265"/>
                  </a:lnTo>
                  <a:lnTo>
                    <a:pt x="730" y="230"/>
                  </a:lnTo>
                  <a:lnTo>
                    <a:pt x="825" y="200"/>
                  </a:lnTo>
                  <a:lnTo>
                    <a:pt x="930" y="175"/>
                  </a:lnTo>
                  <a:lnTo>
                    <a:pt x="1105" y="125"/>
                  </a:lnTo>
                  <a:lnTo>
                    <a:pt x="1300" y="65"/>
                  </a:lnTo>
                  <a:lnTo>
                    <a:pt x="1415" y="25"/>
                  </a:lnTo>
                  <a:lnTo>
                    <a:pt x="1515" y="5"/>
                  </a:lnTo>
                  <a:lnTo>
                    <a:pt x="1595" y="0"/>
                  </a:lnTo>
                  <a:lnTo>
                    <a:pt x="1660" y="0"/>
                  </a:lnTo>
                  <a:lnTo>
                    <a:pt x="1710" y="5"/>
                  </a:lnTo>
                  <a:lnTo>
                    <a:pt x="1740" y="15"/>
                  </a:lnTo>
                  <a:lnTo>
                    <a:pt x="1755" y="20"/>
                  </a:lnTo>
                  <a:lnTo>
                    <a:pt x="1765" y="40"/>
                  </a:lnTo>
                  <a:lnTo>
                    <a:pt x="1770" y="55"/>
                  </a:lnTo>
                  <a:lnTo>
                    <a:pt x="1775" y="75"/>
                  </a:lnTo>
                  <a:lnTo>
                    <a:pt x="1770" y="90"/>
                  </a:lnTo>
                  <a:lnTo>
                    <a:pt x="1765" y="105"/>
                  </a:lnTo>
                  <a:lnTo>
                    <a:pt x="1735" y="150"/>
                  </a:lnTo>
                  <a:lnTo>
                    <a:pt x="1680" y="190"/>
                  </a:lnTo>
                  <a:lnTo>
                    <a:pt x="1605" y="225"/>
                  </a:lnTo>
                  <a:lnTo>
                    <a:pt x="1525" y="260"/>
                  </a:lnTo>
                  <a:lnTo>
                    <a:pt x="1440" y="290"/>
                  </a:lnTo>
                  <a:lnTo>
                    <a:pt x="1355" y="320"/>
                  </a:lnTo>
                  <a:lnTo>
                    <a:pt x="1280" y="350"/>
                  </a:lnTo>
                  <a:lnTo>
                    <a:pt x="1220" y="380"/>
                  </a:lnTo>
                  <a:lnTo>
                    <a:pt x="1180" y="420"/>
                  </a:lnTo>
                  <a:lnTo>
                    <a:pt x="1165" y="460"/>
                  </a:lnTo>
                  <a:lnTo>
                    <a:pt x="1165" y="465"/>
                  </a:lnTo>
                  <a:lnTo>
                    <a:pt x="1165" y="470"/>
                  </a:lnTo>
                  <a:lnTo>
                    <a:pt x="1190" y="515"/>
                  </a:lnTo>
                  <a:lnTo>
                    <a:pt x="1240" y="560"/>
                  </a:lnTo>
                  <a:lnTo>
                    <a:pt x="1310" y="595"/>
                  </a:lnTo>
                  <a:lnTo>
                    <a:pt x="1400" y="625"/>
                  </a:lnTo>
                  <a:lnTo>
                    <a:pt x="1495" y="650"/>
                  </a:lnTo>
                  <a:lnTo>
                    <a:pt x="1605" y="670"/>
                  </a:lnTo>
                  <a:lnTo>
                    <a:pt x="1710" y="680"/>
                  </a:lnTo>
                  <a:lnTo>
                    <a:pt x="1815" y="680"/>
                  </a:lnTo>
                  <a:lnTo>
                    <a:pt x="1830" y="680"/>
                  </a:lnTo>
                  <a:lnTo>
                    <a:pt x="1935" y="675"/>
                  </a:lnTo>
                  <a:lnTo>
                    <a:pt x="2030" y="675"/>
                  </a:lnTo>
                  <a:lnTo>
                    <a:pt x="2110" y="680"/>
                  </a:lnTo>
                  <a:lnTo>
                    <a:pt x="2180" y="695"/>
                  </a:lnTo>
                  <a:lnTo>
                    <a:pt x="2235" y="720"/>
                  </a:lnTo>
                  <a:lnTo>
                    <a:pt x="2280" y="760"/>
                  </a:lnTo>
                  <a:lnTo>
                    <a:pt x="2315" y="820"/>
                  </a:lnTo>
                  <a:lnTo>
                    <a:pt x="2325" y="855"/>
                  </a:lnTo>
                  <a:lnTo>
                    <a:pt x="2315" y="885"/>
                  </a:lnTo>
                  <a:lnTo>
                    <a:pt x="2290" y="915"/>
                  </a:lnTo>
                  <a:lnTo>
                    <a:pt x="2235" y="945"/>
                  </a:lnTo>
                  <a:lnTo>
                    <a:pt x="2160" y="970"/>
                  </a:lnTo>
                  <a:lnTo>
                    <a:pt x="2075" y="980"/>
                  </a:lnTo>
                  <a:lnTo>
                    <a:pt x="1995" y="975"/>
                  </a:lnTo>
                  <a:lnTo>
                    <a:pt x="1915" y="965"/>
                  </a:lnTo>
                  <a:lnTo>
                    <a:pt x="1855" y="935"/>
                  </a:lnTo>
                  <a:lnTo>
                    <a:pt x="1775" y="900"/>
                  </a:lnTo>
                  <a:lnTo>
                    <a:pt x="1680" y="875"/>
                  </a:lnTo>
                  <a:lnTo>
                    <a:pt x="1580" y="865"/>
                  </a:lnTo>
                  <a:lnTo>
                    <a:pt x="1485" y="865"/>
                  </a:lnTo>
                  <a:lnTo>
                    <a:pt x="1400" y="880"/>
                  </a:lnTo>
                  <a:lnTo>
                    <a:pt x="1345" y="905"/>
                  </a:lnTo>
                  <a:lnTo>
                    <a:pt x="1310" y="945"/>
                  </a:lnTo>
                  <a:lnTo>
                    <a:pt x="1305" y="970"/>
                  </a:lnTo>
                  <a:lnTo>
                    <a:pt x="1305" y="995"/>
                  </a:lnTo>
                  <a:lnTo>
                    <a:pt x="1315" y="1020"/>
                  </a:lnTo>
                  <a:lnTo>
                    <a:pt x="1355" y="1060"/>
                  </a:lnTo>
                  <a:lnTo>
                    <a:pt x="1420" y="1090"/>
                  </a:lnTo>
                  <a:lnTo>
                    <a:pt x="1495" y="1115"/>
                  </a:lnTo>
                  <a:lnTo>
                    <a:pt x="1585" y="1135"/>
                  </a:lnTo>
                  <a:lnTo>
                    <a:pt x="1675" y="1150"/>
                  </a:lnTo>
                  <a:lnTo>
                    <a:pt x="1770" y="1160"/>
                  </a:lnTo>
                  <a:lnTo>
                    <a:pt x="1890" y="1170"/>
                  </a:lnTo>
                  <a:lnTo>
                    <a:pt x="1990" y="1185"/>
                  </a:lnTo>
                  <a:lnTo>
                    <a:pt x="2070" y="1210"/>
                  </a:lnTo>
                  <a:lnTo>
                    <a:pt x="2135" y="1240"/>
                  </a:lnTo>
                  <a:lnTo>
                    <a:pt x="2175" y="1280"/>
                  </a:lnTo>
                  <a:lnTo>
                    <a:pt x="2200" y="1335"/>
                  </a:lnTo>
                  <a:lnTo>
                    <a:pt x="2205" y="1405"/>
                  </a:lnTo>
                  <a:lnTo>
                    <a:pt x="2205" y="1425"/>
                  </a:lnTo>
                  <a:lnTo>
                    <a:pt x="2195" y="1445"/>
                  </a:lnTo>
                  <a:lnTo>
                    <a:pt x="2185" y="1460"/>
                  </a:lnTo>
                  <a:lnTo>
                    <a:pt x="2170" y="1475"/>
                  </a:lnTo>
                  <a:lnTo>
                    <a:pt x="2120" y="1495"/>
                  </a:lnTo>
                  <a:lnTo>
                    <a:pt x="2055" y="1500"/>
                  </a:lnTo>
                  <a:lnTo>
                    <a:pt x="1980" y="1500"/>
                  </a:lnTo>
                  <a:lnTo>
                    <a:pt x="1895" y="1490"/>
                  </a:lnTo>
                  <a:lnTo>
                    <a:pt x="1815" y="1475"/>
                  </a:lnTo>
                  <a:lnTo>
                    <a:pt x="1730" y="1450"/>
                  </a:lnTo>
                  <a:lnTo>
                    <a:pt x="1660" y="1430"/>
                  </a:lnTo>
                  <a:lnTo>
                    <a:pt x="1595" y="1405"/>
                  </a:lnTo>
                  <a:lnTo>
                    <a:pt x="1585" y="1400"/>
                  </a:lnTo>
                  <a:lnTo>
                    <a:pt x="1490" y="1365"/>
                  </a:lnTo>
                  <a:lnTo>
                    <a:pt x="1400" y="1330"/>
                  </a:lnTo>
                  <a:lnTo>
                    <a:pt x="1315" y="1300"/>
                  </a:lnTo>
                  <a:lnTo>
                    <a:pt x="1235" y="1275"/>
                  </a:lnTo>
                  <a:lnTo>
                    <a:pt x="1165" y="1265"/>
                  </a:lnTo>
                  <a:lnTo>
                    <a:pt x="1110" y="1260"/>
                  </a:lnTo>
                  <a:lnTo>
                    <a:pt x="1070" y="1275"/>
                  </a:lnTo>
                  <a:lnTo>
                    <a:pt x="1065" y="1280"/>
                  </a:lnTo>
                  <a:lnTo>
                    <a:pt x="1060" y="1290"/>
                  </a:lnTo>
                  <a:lnTo>
                    <a:pt x="1055" y="1300"/>
                  </a:lnTo>
                  <a:lnTo>
                    <a:pt x="1050" y="1315"/>
                  </a:lnTo>
                  <a:lnTo>
                    <a:pt x="1070" y="1360"/>
                  </a:lnTo>
                  <a:lnTo>
                    <a:pt x="1110" y="1400"/>
                  </a:lnTo>
                  <a:lnTo>
                    <a:pt x="1165" y="1435"/>
                  </a:lnTo>
                  <a:lnTo>
                    <a:pt x="1240" y="1465"/>
                  </a:lnTo>
                  <a:lnTo>
                    <a:pt x="1315" y="1495"/>
                  </a:lnTo>
                  <a:lnTo>
                    <a:pt x="1395" y="1520"/>
                  </a:lnTo>
                  <a:lnTo>
                    <a:pt x="1505" y="1555"/>
                  </a:lnTo>
                  <a:lnTo>
                    <a:pt x="1575" y="1595"/>
                  </a:lnTo>
                  <a:lnTo>
                    <a:pt x="1630" y="1655"/>
                  </a:lnTo>
                  <a:lnTo>
                    <a:pt x="1675" y="1735"/>
                  </a:lnTo>
                  <a:lnTo>
                    <a:pt x="1695" y="1790"/>
                  </a:lnTo>
                  <a:lnTo>
                    <a:pt x="1700" y="1830"/>
                  </a:lnTo>
                  <a:lnTo>
                    <a:pt x="1695" y="1860"/>
                  </a:lnTo>
                  <a:lnTo>
                    <a:pt x="1690" y="1865"/>
                  </a:lnTo>
                  <a:lnTo>
                    <a:pt x="1680" y="1870"/>
                  </a:lnTo>
                  <a:lnTo>
                    <a:pt x="1670" y="1875"/>
                  </a:lnTo>
                  <a:lnTo>
                    <a:pt x="1620" y="1880"/>
                  </a:lnTo>
                  <a:lnTo>
                    <a:pt x="1555" y="1870"/>
                  </a:lnTo>
                  <a:lnTo>
                    <a:pt x="1480" y="1850"/>
                  </a:lnTo>
                  <a:lnTo>
                    <a:pt x="1405" y="1820"/>
                  </a:lnTo>
                  <a:lnTo>
                    <a:pt x="1330" y="1775"/>
                  </a:lnTo>
                  <a:lnTo>
                    <a:pt x="1275" y="1745"/>
                  </a:lnTo>
                  <a:lnTo>
                    <a:pt x="1205" y="1705"/>
                  </a:lnTo>
                  <a:lnTo>
                    <a:pt x="1125" y="1670"/>
                  </a:lnTo>
                  <a:lnTo>
                    <a:pt x="1040" y="1635"/>
                  </a:lnTo>
                  <a:lnTo>
                    <a:pt x="955" y="1605"/>
                  </a:lnTo>
                  <a:lnTo>
                    <a:pt x="880" y="1585"/>
                  </a:lnTo>
                  <a:lnTo>
                    <a:pt x="810" y="1575"/>
                  </a:lnTo>
                  <a:lnTo>
                    <a:pt x="760" y="1580"/>
                  </a:lnTo>
                  <a:lnTo>
                    <a:pt x="750" y="1585"/>
                  </a:lnTo>
                  <a:lnTo>
                    <a:pt x="735" y="1595"/>
                  </a:lnTo>
                  <a:lnTo>
                    <a:pt x="730" y="1605"/>
                  </a:lnTo>
                  <a:lnTo>
                    <a:pt x="730" y="1640"/>
                  </a:lnTo>
                  <a:lnTo>
                    <a:pt x="750" y="1680"/>
                  </a:lnTo>
                  <a:lnTo>
                    <a:pt x="785" y="1725"/>
                  </a:lnTo>
                  <a:lnTo>
                    <a:pt x="825" y="1765"/>
                  </a:lnTo>
                  <a:lnTo>
                    <a:pt x="870" y="1805"/>
                  </a:lnTo>
                  <a:lnTo>
                    <a:pt x="915" y="1840"/>
                  </a:lnTo>
                  <a:lnTo>
                    <a:pt x="985" y="1895"/>
                  </a:lnTo>
                  <a:lnTo>
                    <a:pt x="1055" y="1945"/>
                  </a:lnTo>
                  <a:lnTo>
                    <a:pt x="1110" y="1980"/>
                  </a:lnTo>
                  <a:lnTo>
                    <a:pt x="1155" y="2015"/>
                  </a:lnTo>
                  <a:lnTo>
                    <a:pt x="1195" y="2045"/>
                  </a:lnTo>
                  <a:lnTo>
                    <a:pt x="1215" y="2070"/>
                  </a:lnTo>
                  <a:lnTo>
                    <a:pt x="1225" y="2080"/>
                  </a:lnTo>
                  <a:lnTo>
                    <a:pt x="1225" y="2090"/>
                  </a:lnTo>
                  <a:lnTo>
                    <a:pt x="1225" y="2100"/>
                  </a:lnTo>
                  <a:lnTo>
                    <a:pt x="1220" y="2105"/>
                  </a:lnTo>
                  <a:lnTo>
                    <a:pt x="1190" y="2125"/>
                  </a:lnTo>
                  <a:lnTo>
                    <a:pt x="1145" y="2145"/>
                  </a:lnTo>
                  <a:lnTo>
                    <a:pt x="1085" y="2155"/>
                  </a:lnTo>
                  <a:lnTo>
                    <a:pt x="1025" y="2160"/>
                  </a:lnTo>
                  <a:lnTo>
                    <a:pt x="970" y="2160"/>
                  </a:lnTo>
                  <a:lnTo>
                    <a:pt x="925" y="2155"/>
                  </a:lnTo>
                  <a:lnTo>
                    <a:pt x="900" y="2140"/>
                  </a:lnTo>
                  <a:lnTo>
                    <a:pt x="865" y="2110"/>
                  </a:lnTo>
                  <a:lnTo>
                    <a:pt x="815" y="2065"/>
                  </a:lnTo>
                  <a:lnTo>
                    <a:pt x="765" y="2020"/>
                  </a:lnTo>
                  <a:lnTo>
                    <a:pt x="710" y="1965"/>
                  </a:lnTo>
                  <a:lnTo>
                    <a:pt x="630" y="1895"/>
                  </a:lnTo>
                  <a:lnTo>
                    <a:pt x="555" y="1825"/>
                  </a:lnTo>
                  <a:lnTo>
                    <a:pt x="480" y="1760"/>
                  </a:lnTo>
                  <a:lnTo>
                    <a:pt x="410" y="1705"/>
                  </a:lnTo>
                  <a:lnTo>
                    <a:pt x="345" y="1665"/>
                  </a:lnTo>
                  <a:lnTo>
                    <a:pt x="245" y="1595"/>
                  </a:lnTo>
                  <a:lnTo>
                    <a:pt x="160" y="1510"/>
                  </a:lnTo>
                  <a:lnTo>
                    <a:pt x="90" y="1405"/>
                  </a:lnTo>
                  <a:lnTo>
                    <a:pt x="35" y="1290"/>
                  </a:lnTo>
                  <a:lnTo>
                    <a:pt x="5" y="1155"/>
                  </a:lnTo>
                  <a:lnTo>
                    <a:pt x="0" y="1085"/>
                  </a:lnTo>
                  <a:lnTo>
                    <a:pt x="20" y="1030"/>
                  </a:lnTo>
                  <a:lnTo>
                    <a:pt x="50" y="980"/>
                  </a:lnTo>
                  <a:lnTo>
                    <a:pt x="90" y="935"/>
                  </a:lnTo>
                  <a:lnTo>
                    <a:pt x="140" y="895"/>
                  </a:lnTo>
                  <a:lnTo>
                    <a:pt x="185" y="855"/>
                  </a:lnTo>
                  <a:lnTo>
                    <a:pt x="225" y="815"/>
                  </a:lnTo>
                  <a:lnTo>
                    <a:pt x="250" y="765"/>
                  </a:lnTo>
                  <a:lnTo>
                    <a:pt x="255" y="710"/>
                  </a:lnTo>
                  <a:lnTo>
                    <a:pt x="265" y="640"/>
                  </a:lnTo>
                  <a:lnTo>
                    <a:pt x="300" y="570"/>
                  </a:lnTo>
                  <a:lnTo>
                    <a:pt x="350" y="500"/>
                  </a:lnTo>
                  <a:lnTo>
                    <a:pt x="420" y="435"/>
                  </a:lnTo>
                  <a:lnTo>
                    <a:pt x="490" y="375"/>
                  </a:lnTo>
                  <a:lnTo>
                    <a:pt x="560" y="320"/>
                  </a:lnTo>
                  <a:close/>
                </a:path>
              </a:pathLst>
            </a:custGeom>
            <a:solidFill>
              <a:srgbClr val="FCA180"/>
            </a:solidFill>
            <a:ln w="0">
              <a:solidFill>
                <a:srgbClr val="FCA18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03" name="Freeform 24"/>
            <p:cNvSpPr>
              <a:spLocks/>
            </p:cNvSpPr>
            <p:nvPr/>
          </p:nvSpPr>
          <p:spPr bwMode="auto">
            <a:xfrm>
              <a:off x="3205" y="3595"/>
              <a:ext cx="794" cy="31"/>
            </a:xfrm>
            <a:custGeom>
              <a:avLst/>
              <a:gdLst>
                <a:gd name="T0" fmla="*/ 0 w 1635"/>
                <a:gd name="T1" fmla="*/ 1 h 60"/>
                <a:gd name="T2" fmla="*/ 0 w 1635"/>
                <a:gd name="T3" fmla="*/ 1 h 60"/>
                <a:gd name="T4" fmla="*/ 0 w 1635"/>
                <a:gd name="T5" fmla="*/ 1 h 60"/>
                <a:gd name="T6" fmla="*/ 0 w 1635"/>
                <a:gd name="T7" fmla="*/ 1 h 60"/>
                <a:gd name="T8" fmla="*/ 0 w 1635"/>
                <a:gd name="T9" fmla="*/ 1 h 60"/>
                <a:gd name="T10" fmla="*/ 0 w 1635"/>
                <a:gd name="T11" fmla="*/ 1 h 60"/>
                <a:gd name="T12" fmla="*/ 0 w 1635"/>
                <a:gd name="T13" fmla="*/ 0 h 60"/>
                <a:gd name="T14" fmla="*/ 0 w 1635"/>
                <a:gd name="T15" fmla="*/ 0 h 60"/>
                <a:gd name="T16" fmla="*/ 0 w 1635"/>
                <a:gd name="T17" fmla="*/ 1 h 60"/>
                <a:gd name="T18" fmla="*/ 0 w 1635"/>
                <a:gd name="T19" fmla="*/ 1 h 60"/>
                <a:gd name="T20" fmla="*/ 0 w 1635"/>
                <a:gd name="T21" fmla="*/ 1 h 60"/>
                <a:gd name="T22" fmla="*/ 0 w 1635"/>
                <a:gd name="T23" fmla="*/ 1 h 60"/>
                <a:gd name="T24" fmla="*/ 0 w 1635"/>
                <a:gd name="T25" fmla="*/ 1 h 60"/>
                <a:gd name="T26" fmla="*/ 0 w 1635"/>
                <a:gd name="T27" fmla="*/ 1 h 60"/>
                <a:gd name="T28" fmla="*/ 0 w 1635"/>
                <a:gd name="T29" fmla="*/ 1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35"/>
                <a:gd name="T46" fmla="*/ 0 h 60"/>
                <a:gd name="T47" fmla="*/ 1635 w 1635"/>
                <a:gd name="T48" fmla="*/ 60 h 6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35" h="60">
                  <a:moveTo>
                    <a:pt x="15" y="60"/>
                  </a:moveTo>
                  <a:lnTo>
                    <a:pt x="1625" y="25"/>
                  </a:lnTo>
                  <a:lnTo>
                    <a:pt x="1630" y="25"/>
                  </a:lnTo>
                  <a:lnTo>
                    <a:pt x="1635" y="20"/>
                  </a:lnTo>
                  <a:lnTo>
                    <a:pt x="1635" y="15"/>
                  </a:lnTo>
                  <a:lnTo>
                    <a:pt x="1635" y="5"/>
                  </a:lnTo>
                  <a:lnTo>
                    <a:pt x="1630" y="0"/>
                  </a:lnTo>
                  <a:lnTo>
                    <a:pt x="1625" y="0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5" y="60"/>
                  </a:lnTo>
                  <a:lnTo>
                    <a:pt x="15" y="6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04" name="Freeform 25"/>
            <p:cNvSpPr>
              <a:spLocks/>
            </p:cNvSpPr>
            <p:nvPr/>
          </p:nvSpPr>
          <p:spPr bwMode="auto">
            <a:xfrm>
              <a:off x="3139" y="3765"/>
              <a:ext cx="357" cy="42"/>
            </a:xfrm>
            <a:custGeom>
              <a:avLst/>
              <a:gdLst>
                <a:gd name="T0" fmla="*/ 0 w 735"/>
                <a:gd name="T1" fmla="*/ 1 h 80"/>
                <a:gd name="T2" fmla="*/ 0 w 735"/>
                <a:gd name="T3" fmla="*/ 1 h 80"/>
                <a:gd name="T4" fmla="*/ 0 w 735"/>
                <a:gd name="T5" fmla="*/ 1 h 80"/>
                <a:gd name="T6" fmla="*/ 0 w 735"/>
                <a:gd name="T7" fmla="*/ 1 h 80"/>
                <a:gd name="T8" fmla="*/ 0 w 735"/>
                <a:gd name="T9" fmla="*/ 1 h 80"/>
                <a:gd name="T10" fmla="*/ 0 w 735"/>
                <a:gd name="T11" fmla="*/ 1 h 80"/>
                <a:gd name="T12" fmla="*/ 0 w 735"/>
                <a:gd name="T13" fmla="*/ 0 h 80"/>
                <a:gd name="T14" fmla="*/ 0 w 735"/>
                <a:gd name="T15" fmla="*/ 0 h 80"/>
                <a:gd name="T16" fmla="*/ 0 w 735"/>
                <a:gd name="T17" fmla="*/ 1 h 80"/>
                <a:gd name="T18" fmla="*/ 0 w 735"/>
                <a:gd name="T19" fmla="*/ 1 h 80"/>
                <a:gd name="T20" fmla="*/ 0 w 735"/>
                <a:gd name="T21" fmla="*/ 1 h 80"/>
                <a:gd name="T22" fmla="*/ 0 w 735"/>
                <a:gd name="T23" fmla="*/ 1 h 80"/>
                <a:gd name="T24" fmla="*/ 0 w 735"/>
                <a:gd name="T25" fmla="*/ 1 h 80"/>
                <a:gd name="T26" fmla="*/ 0 w 735"/>
                <a:gd name="T27" fmla="*/ 1 h 80"/>
                <a:gd name="T28" fmla="*/ 0 w 735"/>
                <a:gd name="T29" fmla="*/ 1 h 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35"/>
                <a:gd name="T46" fmla="*/ 0 h 80"/>
                <a:gd name="T47" fmla="*/ 735 w 735"/>
                <a:gd name="T48" fmla="*/ 80 h 8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35" h="80">
                  <a:moveTo>
                    <a:pt x="10" y="80"/>
                  </a:moveTo>
                  <a:lnTo>
                    <a:pt x="725" y="25"/>
                  </a:lnTo>
                  <a:lnTo>
                    <a:pt x="730" y="25"/>
                  </a:lnTo>
                  <a:lnTo>
                    <a:pt x="735" y="20"/>
                  </a:lnTo>
                  <a:lnTo>
                    <a:pt x="735" y="10"/>
                  </a:lnTo>
                  <a:lnTo>
                    <a:pt x="735" y="5"/>
                  </a:lnTo>
                  <a:lnTo>
                    <a:pt x="730" y="0"/>
                  </a:lnTo>
                  <a:lnTo>
                    <a:pt x="725" y="0"/>
                  </a:lnTo>
                  <a:lnTo>
                    <a:pt x="10" y="55"/>
                  </a:lnTo>
                  <a:lnTo>
                    <a:pt x="5" y="55"/>
                  </a:lnTo>
                  <a:lnTo>
                    <a:pt x="0" y="60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5" y="80"/>
                  </a:lnTo>
                  <a:lnTo>
                    <a:pt x="10" y="8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05" name="Freeform 26"/>
            <p:cNvSpPr>
              <a:spLocks/>
            </p:cNvSpPr>
            <p:nvPr/>
          </p:nvSpPr>
          <p:spPr bwMode="auto">
            <a:xfrm>
              <a:off x="4708" y="4329"/>
              <a:ext cx="56" cy="356"/>
            </a:xfrm>
            <a:custGeom>
              <a:avLst/>
              <a:gdLst>
                <a:gd name="T0" fmla="*/ 0 w 115"/>
                <a:gd name="T1" fmla="*/ 0 h 690"/>
                <a:gd name="T2" fmla="*/ 0 w 115"/>
                <a:gd name="T3" fmla="*/ 0 h 690"/>
                <a:gd name="T4" fmla="*/ 0 w 115"/>
                <a:gd name="T5" fmla="*/ 1 h 690"/>
                <a:gd name="T6" fmla="*/ 0 w 115"/>
                <a:gd name="T7" fmla="*/ 1 h 690"/>
                <a:gd name="T8" fmla="*/ 0 w 115"/>
                <a:gd name="T9" fmla="*/ 1 h 690"/>
                <a:gd name="T10" fmla="*/ 0 w 115"/>
                <a:gd name="T11" fmla="*/ 1 h 690"/>
                <a:gd name="T12" fmla="*/ 0 w 115"/>
                <a:gd name="T13" fmla="*/ 1 h 690"/>
                <a:gd name="T14" fmla="*/ 0 w 115"/>
                <a:gd name="T15" fmla="*/ 1 h 690"/>
                <a:gd name="T16" fmla="*/ 0 w 115"/>
                <a:gd name="T17" fmla="*/ 1 h 690"/>
                <a:gd name="T18" fmla="*/ 0 w 115"/>
                <a:gd name="T19" fmla="*/ 1 h 690"/>
                <a:gd name="T20" fmla="*/ 0 w 115"/>
                <a:gd name="T21" fmla="*/ 1 h 690"/>
                <a:gd name="T22" fmla="*/ 0 w 115"/>
                <a:gd name="T23" fmla="*/ 1 h 690"/>
                <a:gd name="T24" fmla="*/ 0 w 115"/>
                <a:gd name="T25" fmla="*/ 1 h 690"/>
                <a:gd name="T26" fmla="*/ 0 w 115"/>
                <a:gd name="T27" fmla="*/ 0 h 690"/>
                <a:gd name="T28" fmla="*/ 0 w 115"/>
                <a:gd name="T29" fmla="*/ 0 h 6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5"/>
                <a:gd name="T46" fmla="*/ 0 h 690"/>
                <a:gd name="T47" fmla="*/ 115 w 115"/>
                <a:gd name="T48" fmla="*/ 690 h 69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5" h="690">
                  <a:moveTo>
                    <a:pt x="10" y="0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0" y="15"/>
                  </a:lnTo>
                  <a:lnTo>
                    <a:pt x="90" y="680"/>
                  </a:lnTo>
                  <a:lnTo>
                    <a:pt x="95" y="690"/>
                  </a:lnTo>
                  <a:lnTo>
                    <a:pt x="100" y="690"/>
                  </a:lnTo>
                  <a:lnTo>
                    <a:pt x="105" y="690"/>
                  </a:lnTo>
                  <a:lnTo>
                    <a:pt x="110" y="690"/>
                  </a:lnTo>
                  <a:lnTo>
                    <a:pt x="115" y="685"/>
                  </a:lnTo>
                  <a:lnTo>
                    <a:pt x="115" y="680"/>
                  </a:lnTo>
                  <a:lnTo>
                    <a:pt x="25" y="10"/>
                  </a:lnTo>
                  <a:lnTo>
                    <a:pt x="20" y="5"/>
                  </a:lnTo>
                  <a:lnTo>
                    <a:pt x="15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06" name="Freeform 27"/>
            <p:cNvSpPr>
              <a:spLocks/>
            </p:cNvSpPr>
            <p:nvPr/>
          </p:nvSpPr>
          <p:spPr bwMode="auto">
            <a:xfrm>
              <a:off x="4852" y="4442"/>
              <a:ext cx="116" cy="197"/>
            </a:xfrm>
            <a:custGeom>
              <a:avLst/>
              <a:gdLst>
                <a:gd name="T0" fmla="*/ 0 w 240"/>
                <a:gd name="T1" fmla="*/ 0 h 380"/>
                <a:gd name="T2" fmla="*/ 0 w 240"/>
                <a:gd name="T3" fmla="*/ 0 h 380"/>
                <a:gd name="T4" fmla="*/ 0 w 240"/>
                <a:gd name="T5" fmla="*/ 1 h 380"/>
                <a:gd name="T6" fmla="*/ 0 w 240"/>
                <a:gd name="T7" fmla="*/ 1 h 380"/>
                <a:gd name="T8" fmla="*/ 0 w 240"/>
                <a:gd name="T9" fmla="*/ 1 h 380"/>
                <a:gd name="T10" fmla="*/ 0 w 240"/>
                <a:gd name="T11" fmla="*/ 1 h 380"/>
                <a:gd name="T12" fmla="*/ 0 w 240"/>
                <a:gd name="T13" fmla="*/ 1 h 380"/>
                <a:gd name="T14" fmla="*/ 0 w 240"/>
                <a:gd name="T15" fmla="*/ 1 h 380"/>
                <a:gd name="T16" fmla="*/ 0 w 240"/>
                <a:gd name="T17" fmla="*/ 1 h 380"/>
                <a:gd name="T18" fmla="*/ 0 w 240"/>
                <a:gd name="T19" fmla="*/ 1 h 380"/>
                <a:gd name="T20" fmla="*/ 0 w 240"/>
                <a:gd name="T21" fmla="*/ 1 h 380"/>
                <a:gd name="T22" fmla="*/ 0 w 240"/>
                <a:gd name="T23" fmla="*/ 1 h 380"/>
                <a:gd name="T24" fmla="*/ 0 w 240"/>
                <a:gd name="T25" fmla="*/ 1 h 380"/>
                <a:gd name="T26" fmla="*/ 0 w 240"/>
                <a:gd name="T27" fmla="*/ 1 h 380"/>
                <a:gd name="T28" fmla="*/ 0 w 240"/>
                <a:gd name="T29" fmla="*/ 1 h 380"/>
                <a:gd name="T30" fmla="*/ 0 w 240"/>
                <a:gd name="T31" fmla="*/ 1 h 380"/>
                <a:gd name="T32" fmla="*/ 0 w 240"/>
                <a:gd name="T33" fmla="*/ 1 h 380"/>
                <a:gd name="T34" fmla="*/ 0 w 240"/>
                <a:gd name="T35" fmla="*/ 1 h 380"/>
                <a:gd name="T36" fmla="*/ 0 w 240"/>
                <a:gd name="T37" fmla="*/ 1 h 380"/>
                <a:gd name="T38" fmla="*/ 0 w 240"/>
                <a:gd name="T39" fmla="*/ 1 h 380"/>
                <a:gd name="T40" fmla="*/ 0 w 240"/>
                <a:gd name="T41" fmla="*/ 1 h 380"/>
                <a:gd name="T42" fmla="*/ 0 w 240"/>
                <a:gd name="T43" fmla="*/ 1 h 380"/>
                <a:gd name="T44" fmla="*/ 0 w 240"/>
                <a:gd name="T45" fmla="*/ 1 h 380"/>
                <a:gd name="T46" fmla="*/ 0 w 240"/>
                <a:gd name="T47" fmla="*/ 1 h 380"/>
                <a:gd name="T48" fmla="*/ 0 w 240"/>
                <a:gd name="T49" fmla="*/ 1 h 380"/>
                <a:gd name="T50" fmla="*/ 0 w 240"/>
                <a:gd name="T51" fmla="*/ 0 h 3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40"/>
                <a:gd name="T79" fmla="*/ 0 h 380"/>
                <a:gd name="T80" fmla="*/ 240 w 240"/>
                <a:gd name="T81" fmla="*/ 380 h 38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40" h="380">
                  <a:moveTo>
                    <a:pt x="15" y="0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20"/>
                  </a:lnTo>
                  <a:lnTo>
                    <a:pt x="5" y="25"/>
                  </a:lnTo>
                  <a:lnTo>
                    <a:pt x="15" y="40"/>
                  </a:lnTo>
                  <a:lnTo>
                    <a:pt x="40" y="70"/>
                  </a:lnTo>
                  <a:lnTo>
                    <a:pt x="70" y="115"/>
                  </a:lnTo>
                  <a:lnTo>
                    <a:pt x="100" y="170"/>
                  </a:lnTo>
                  <a:lnTo>
                    <a:pt x="140" y="235"/>
                  </a:lnTo>
                  <a:lnTo>
                    <a:pt x="180" y="305"/>
                  </a:lnTo>
                  <a:lnTo>
                    <a:pt x="220" y="375"/>
                  </a:lnTo>
                  <a:lnTo>
                    <a:pt x="220" y="380"/>
                  </a:lnTo>
                  <a:lnTo>
                    <a:pt x="230" y="380"/>
                  </a:lnTo>
                  <a:lnTo>
                    <a:pt x="235" y="380"/>
                  </a:lnTo>
                  <a:lnTo>
                    <a:pt x="240" y="375"/>
                  </a:lnTo>
                  <a:lnTo>
                    <a:pt x="240" y="370"/>
                  </a:lnTo>
                  <a:lnTo>
                    <a:pt x="240" y="360"/>
                  </a:lnTo>
                  <a:lnTo>
                    <a:pt x="205" y="300"/>
                  </a:lnTo>
                  <a:lnTo>
                    <a:pt x="170" y="235"/>
                  </a:lnTo>
                  <a:lnTo>
                    <a:pt x="130" y="165"/>
                  </a:lnTo>
                  <a:lnTo>
                    <a:pt x="90" y="105"/>
                  </a:lnTo>
                  <a:lnTo>
                    <a:pt x="55" y="50"/>
                  </a:lnTo>
                  <a:lnTo>
                    <a:pt x="30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07" name="Freeform 28"/>
            <p:cNvSpPr>
              <a:spLocks/>
            </p:cNvSpPr>
            <p:nvPr/>
          </p:nvSpPr>
          <p:spPr bwMode="auto">
            <a:xfrm>
              <a:off x="4975" y="2809"/>
              <a:ext cx="411" cy="530"/>
            </a:xfrm>
            <a:custGeom>
              <a:avLst/>
              <a:gdLst>
                <a:gd name="T0" fmla="*/ 0 w 845"/>
                <a:gd name="T1" fmla="*/ 1 h 1025"/>
                <a:gd name="T2" fmla="*/ 0 w 845"/>
                <a:gd name="T3" fmla="*/ 1 h 1025"/>
                <a:gd name="T4" fmla="*/ 0 w 845"/>
                <a:gd name="T5" fmla="*/ 1 h 1025"/>
                <a:gd name="T6" fmla="*/ 0 w 845"/>
                <a:gd name="T7" fmla="*/ 1 h 1025"/>
                <a:gd name="T8" fmla="*/ 0 w 845"/>
                <a:gd name="T9" fmla="*/ 1 h 1025"/>
                <a:gd name="T10" fmla="*/ 0 w 845"/>
                <a:gd name="T11" fmla="*/ 1 h 1025"/>
                <a:gd name="T12" fmla="*/ 0 w 845"/>
                <a:gd name="T13" fmla="*/ 1 h 1025"/>
                <a:gd name="T14" fmla="*/ 0 w 845"/>
                <a:gd name="T15" fmla="*/ 1 h 1025"/>
                <a:gd name="T16" fmla="*/ 0 w 845"/>
                <a:gd name="T17" fmla="*/ 1 h 1025"/>
                <a:gd name="T18" fmla="*/ 0 w 845"/>
                <a:gd name="T19" fmla="*/ 1 h 1025"/>
                <a:gd name="T20" fmla="*/ 0 w 845"/>
                <a:gd name="T21" fmla="*/ 1 h 1025"/>
                <a:gd name="T22" fmla="*/ 0 w 845"/>
                <a:gd name="T23" fmla="*/ 1 h 1025"/>
                <a:gd name="T24" fmla="*/ 0 w 845"/>
                <a:gd name="T25" fmla="*/ 1 h 1025"/>
                <a:gd name="T26" fmla="*/ 0 w 845"/>
                <a:gd name="T27" fmla="*/ 1 h 1025"/>
                <a:gd name="T28" fmla="*/ 0 w 845"/>
                <a:gd name="T29" fmla="*/ 1 h 1025"/>
                <a:gd name="T30" fmla="*/ 0 w 845"/>
                <a:gd name="T31" fmla="*/ 1 h 1025"/>
                <a:gd name="T32" fmla="*/ 0 w 845"/>
                <a:gd name="T33" fmla="*/ 1 h 1025"/>
                <a:gd name="T34" fmla="*/ 0 w 845"/>
                <a:gd name="T35" fmla="*/ 1 h 1025"/>
                <a:gd name="T36" fmla="*/ 0 w 845"/>
                <a:gd name="T37" fmla="*/ 1 h 1025"/>
                <a:gd name="T38" fmla="*/ 0 w 845"/>
                <a:gd name="T39" fmla="*/ 1 h 1025"/>
                <a:gd name="T40" fmla="*/ 0 w 845"/>
                <a:gd name="T41" fmla="*/ 0 h 1025"/>
                <a:gd name="T42" fmla="*/ 0 w 845"/>
                <a:gd name="T43" fmla="*/ 0 h 1025"/>
                <a:gd name="T44" fmla="*/ 0 w 845"/>
                <a:gd name="T45" fmla="*/ 1 h 1025"/>
                <a:gd name="T46" fmla="*/ 0 w 845"/>
                <a:gd name="T47" fmla="*/ 1 h 1025"/>
                <a:gd name="T48" fmla="*/ 0 w 845"/>
                <a:gd name="T49" fmla="*/ 1 h 1025"/>
                <a:gd name="T50" fmla="*/ 0 w 845"/>
                <a:gd name="T51" fmla="*/ 1 h 1025"/>
                <a:gd name="T52" fmla="*/ 0 w 845"/>
                <a:gd name="T53" fmla="*/ 1 h 1025"/>
                <a:gd name="T54" fmla="*/ 0 w 845"/>
                <a:gd name="T55" fmla="*/ 1 h 1025"/>
                <a:gd name="T56" fmla="*/ 0 w 845"/>
                <a:gd name="T57" fmla="*/ 1 h 1025"/>
                <a:gd name="T58" fmla="*/ 0 w 845"/>
                <a:gd name="T59" fmla="*/ 1 h 1025"/>
                <a:gd name="T60" fmla="*/ 0 w 845"/>
                <a:gd name="T61" fmla="*/ 1 h 1025"/>
                <a:gd name="T62" fmla="*/ 0 w 845"/>
                <a:gd name="T63" fmla="*/ 1 h 1025"/>
                <a:gd name="T64" fmla="*/ 0 w 845"/>
                <a:gd name="T65" fmla="*/ 1 h 1025"/>
                <a:gd name="T66" fmla="*/ 0 w 845"/>
                <a:gd name="T67" fmla="*/ 1 h 1025"/>
                <a:gd name="T68" fmla="*/ 0 w 845"/>
                <a:gd name="T69" fmla="*/ 1 h 1025"/>
                <a:gd name="T70" fmla="*/ 0 w 845"/>
                <a:gd name="T71" fmla="*/ 1 h 1025"/>
                <a:gd name="T72" fmla="*/ 0 w 845"/>
                <a:gd name="T73" fmla="*/ 1 h 1025"/>
                <a:gd name="T74" fmla="*/ 0 w 845"/>
                <a:gd name="T75" fmla="*/ 1 h 1025"/>
                <a:gd name="T76" fmla="*/ 0 w 845"/>
                <a:gd name="T77" fmla="*/ 1 h 1025"/>
                <a:gd name="T78" fmla="*/ 0 w 845"/>
                <a:gd name="T79" fmla="*/ 1 h 1025"/>
                <a:gd name="T80" fmla="*/ 0 w 845"/>
                <a:gd name="T81" fmla="*/ 1 h 10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45"/>
                <a:gd name="T124" fmla="*/ 0 h 1025"/>
                <a:gd name="T125" fmla="*/ 845 w 845"/>
                <a:gd name="T126" fmla="*/ 1025 h 102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45" h="1025">
                  <a:moveTo>
                    <a:pt x="5" y="1025"/>
                  </a:moveTo>
                  <a:lnTo>
                    <a:pt x="15" y="1025"/>
                  </a:lnTo>
                  <a:lnTo>
                    <a:pt x="20" y="1020"/>
                  </a:lnTo>
                  <a:lnTo>
                    <a:pt x="20" y="1015"/>
                  </a:lnTo>
                  <a:lnTo>
                    <a:pt x="35" y="995"/>
                  </a:lnTo>
                  <a:lnTo>
                    <a:pt x="60" y="955"/>
                  </a:lnTo>
                  <a:lnTo>
                    <a:pt x="100" y="905"/>
                  </a:lnTo>
                  <a:lnTo>
                    <a:pt x="150" y="840"/>
                  </a:lnTo>
                  <a:lnTo>
                    <a:pt x="210" y="765"/>
                  </a:lnTo>
                  <a:lnTo>
                    <a:pt x="280" y="680"/>
                  </a:lnTo>
                  <a:lnTo>
                    <a:pt x="355" y="590"/>
                  </a:lnTo>
                  <a:lnTo>
                    <a:pt x="435" y="495"/>
                  </a:lnTo>
                  <a:lnTo>
                    <a:pt x="520" y="400"/>
                  </a:lnTo>
                  <a:lnTo>
                    <a:pt x="600" y="300"/>
                  </a:lnTo>
                  <a:lnTo>
                    <a:pt x="685" y="205"/>
                  </a:lnTo>
                  <a:lnTo>
                    <a:pt x="765" y="110"/>
                  </a:lnTo>
                  <a:lnTo>
                    <a:pt x="845" y="20"/>
                  </a:lnTo>
                  <a:lnTo>
                    <a:pt x="845" y="15"/>
                  </a:lnTo>
                  <a:lnTo>
                    <a:pt x="845" y="10"/>
                  </a:lnTo>
                  <a:lnTo>
                    <a:pt x="840" y="5"/>
                  </a:lnTo>
                  <a:lnTo>
                    <a:pt x="835" y="0"/>
                  </a:lnTo>
                  <a:lnTo>
                    <a:pt x="830" y="0"/>
                  </a:lnTo>
                  <a:lnTo>
                    <a:pt x="825" y="5"/>
                  </a:lnTo>
                  <a:lnTo>
                    <a:pt x="800" y="35"/>
                  </a:lnTo>
                  <a:lnTo>
                    <a:pt x="760" y="80"/>
                  </a:lnTo>
                  <a:lnTo>
                    <a:pt x="710" y="140"/>
                  </a:lnTo>
                  <a:lnTo>
                    <a:pt x="645" y="210"/>
                  </a:lnTo>
                  <a:lnTo>
                    <a:pt x="580" y="290"/>
                  </a:lnTo>
                  <a:lnTo>
                    <a:pt x="505" y="380"/>
                  </a:lnTo>
                  <a:lnTo>
                    <a:pt x="425" y="470"/>
                  </a:lnTo>
                  <a:lnTo>
                    <a:pt x="350" y="560"/>
                  </a:lnTo>
                  <a:lnTo>
                    <a:pt x="275" y="650"/>
                  </a:lnTo>
                  <a:lnTo>
                    <a:pt x="200" y="735"/>
                  </a:lnTo>
                  <a:lnTo>
                    <a:pt x="140" y="815"/>
                  </a:lnTo>
                  <a:lnTo>
                    <a:pt x="85" y="885"/>
                  </a:lnTo>
                  <a:lnTo>
                    <a:pt x="40" y="940"/>
                  </a:lnTo>
                  <a:lnTo>
                    <a:pt x="10" y="985"/>
                  </a:lnTo>
                  <a:lnTo>
                    <a:pt x="0" y="1010"/>
                  </a:lnTo>
                  <a:lnTo>
                    <a:pt x="0" y="1015"/>
                  </a:lnTo>
                  <a:lnTo>
                    <a:pt x="0" y="1020"/>
                  </a:lnTo>
                  <a:lnTo>
                    <a:pt x="5" y="1025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08" name="Freeform 29"/>
            <p:cNvSpPr>
              <a:spLocks/>
            </p:cNvSpPr>
            <p:nvPr/>
          </p:nvSpPr>
          <p:spPr bwMode="auto">
            <a:xfrm>
              <a:off x="5206" y="2858"/>
              <a:ext cx="483" cy="373"/>
            </a:xfrm>
            <a:custGeom>
              <a:avLst/>
              <a:gdLst>
                <a:gd name="T0" fmla="*/ 0 w 995"/>
                <a:gd name="T1" fmla="*/ 1 h 720"/>
                <a:gd name="T2" fmla="*/ 0 w 995"/>
                <a:gd name="T3" fmla="*/ 1 h 720"/>
                <a:gd name="T4" fmla="*/ 0 w 995"/>
                <a:gd name="T5" fmla="*/ 1 h 720"/>
                <a:gd name="T6" fmla="*/ 0 w 995"/>
                <a:gd name="T7" fmla="*/ 1 h 720"/>
                <a:gd name="T8" fmla="*/ 0 w 995"/>
                <a:gd name="T9" fmla="*/ 1 h 720"/>
                <a:gd name="T10" fmla="*/ 0 w 995"/>
                <a:gd name="T11" fmla="*/ 1 h 720"/>
                <a:gd name="T12" fmla="*/ 0 w 995"/>
                <a:gd name="T13" fmla="*/ 1 h 720"/>
                <a:gd name="T14" fmla="*/ 0 w 995"/>
                <a:gd name="T15" fmla="*/ 1 h 720"/>
                <a:gd name="T16" fmla="*/ 0 w 995"/>
                <a:gd name="T17" fmla="*/ 1 h 720"/>
                <a:gd name="T18" fmla="*/ 0 w 995"/>
                <a:gd name="T19" fmla="*/ 1 h 720"/>
                <a:gd name="T20" fmla="*/ 0 w 995"/>
                <a:gd name="T21" fmla="*/ 1 h 720"/>
                <a:gd name="T22" fmla="*/ 0 w 995"/>
                <a:gd name="T23" fmla="*/ 1 h 720"/>
                <a:gd name="T24" fmla="*/ 0 w 995"/>
                <a:gd name="T25" fmla="*/ 1 h 720"/>
                <a:gd name="T26" fmla="*/ 0 w 995"/>
                <a:gd name="T27" fmla="*/ 1 h 720"/>
                <a:gd name="T28" fmla="*/ 0 w 995"/>
                <a:gd name="T29" fmla="*/ 1 h 720"/>
                <a:gd name="T30" fmla="*/ 0 w 995"/>
                <a:gd name="T31" fmla="*/ 1 h 720"/>
                <a:gd name="T32" fmla="*/ 0 w 995"/>
                <a:gd name="T33" fmla="*/ 1 h 720"/>
                <a:gd name="T34" fmla="*/ 0 w 995"/>
                <a:gd name="T35" fmla="*/ 1 h 720"/>
                <a:gd name="T36" fmla="*/ 0 w 995"/>
                <a:gd name="T37" fmla="*/ 1 h 720"/>
                <a:gd name="T38" fmla="*/ 0 w 995"/>
                <a:gd name="T39" fmla="*/ 1 h 720"/>
                <a:gd name="T40" fmla="*/ 0 w 995"/>
                <a:gd name="T41" fmla="*/ 1 h 720"/>
                <a:gd name="T42" fmla="*/ 0 w 995"/>
                <a:gd name="T43" fmla="*/ 0 h 720"/>
                <a:gd name="T44" fmla="*/ 0 w 995"/>
                <a:gd name="T45" fmla="*/ 0 h 720"/>
                <a:gd name="T46" fmla="*/ 0 w 995"/>
                <a:gd name="T47" fmla="*/ 0 h 720"/>
                <a:gd name="T48" fmla="*/ 0 w 995"/>
                <a:gd name="T49" fmla="*/ 1 h 720"/>
                <a:gd name="T50" fmla="*/ 0 w 995"/>
                <a:gd name="T51" fmla="*/ 1 h 720"/>
                <a:gd name="T52" fmla="*/ 0 w 995"/>
                <a:gd name="T53" fmla="*/ 1 h 720"/>
                <a:gd name="T54" fmla="*/ 0 w 995"/>
                <a:gd name="T55" fmla="*/ 1 h 720"/>
                <a:gd name="T56" fmla="*/ 0 w 995"/>
                <a:gd name="T57" fmla="*/ 1 h 720"/>
                <a:gd name="T58" fmla="*/ 0 w 995"/>
                <a:gd name="T59" fmla="*/ 1 h 720"/>
                <a:gd name="T60" fmla="*/ 0 w 995"/>
                <a:gd name="T61" fmla="*/ 1 h 720"/>
                <a:gd name="T62" fmla="*/ 0 w 995"/>
                <a:gd name="T63" fmla="*/ 1 h 720"/>
                <a:gd name="T64" fmla="*/ 0 w 995"/>
                <a:gd name="T65" fmla="*/ 1 h 720"/>
                <a:gd name="T66" fmla="*/ 0 w 995"/>
                <a:gd name="T67" fmla="*/ 1 h 720"/>
                <a:gd name="T68" fmla="*/ 0 w 995"/>
                <a:gd name="T69" fmla="*/ 1 h 720"/>
                <a:gd name="T70" fmla="*/ 0 w 995"/>
                <a:gd name="T71" fmla="*/ 1 h 720"/>
                <a:gd name="T72" fmla="*/ 0 w 995"/>
                <a:gd name="T73" fmla="*/ 1 h 720"/>
                <a:gd name="T74" fmla="*/ 0 w 995"/>
                <a:gd name="T75" fmla="*/ 1 h 720"/>
                <a:gd name="T76" fmla="*/ 0 w 995"/>
                <a:gd name="T77" fmla="*/ 1 h 720"/>
                <a:gd name="T78" fmla="*/ 0 w 995"/>
                <a:gd name="T79" fmla="*/ 1 h 720"/>
                <a:gd name="T80" fmla="*/ 0 w 995"/>
                <a:gd name="T81" fmla="*/ 1 h 7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95"/>
                <a:gd name="T124" fmla="*/ 0 h 720"/>
                <a:gd name="T125" fmla="*/ 995 w 995"/>
                <a:gd name="T126" fmla="*/ 720 h 7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95" h="720">
                  <a:moveTo>
                    <a:pt x="0" y="715"/>
                  </a:moveTo>
                  <a:lnTo>
                    <a:pt x="5" y="720"/>
                  </a:lnTo>
                  <a:lnTo>
                    <a:pt x="15" y="720"/>
                  </a:lnTo>
                  <a:lnTo>
                    <a:pt x="20" y="715"/>
                  </a:lnTo>
                  <a:lnTo>
                    <a:pt x="70" y="675"/>
                  </a:lnTo>
                  <a:lnTo>
                    <a:pt x="135" y="625"/>
                  </a:lnTo>
                  <a:lnTo>
                    <a:pt x="210" y="570"/>
                  </a:lnTo>
                  <a:lnTo>
                    <a:pt x="295" y="510"/>
                  </a:lnTo>
                  <a:lnTo>
                    <a:pt x="390" y="440"/>
                  </a:lnTo>
                  <a:lnTo>
                    <a:pt x="480" y="375"/>
                  </a:lnTo>
                  <a:lnTo>
                    <a:pt x="575" y="310"/>
                  </a:lnTo>
                  <a:lnTo>
                    <a:pt x="665" y="245"/>
                  </a:lnTo>
                  <a:lnTo>
                    <a:pt x="750" y="185"/>
                  </a:lnTo>
                  <a:lnTo>
                    <a:pt x="830" y="130"/>
                  </a:lnTo>
                  <a:lnTo>
                    <a:pt x="890" y="85"/>
                  </a:lnTo>
                  <a:lnTo>
                    <a:pt x="945" y="50"/>
                  </a:lnTo>
                  <a:lnTo>
                    <a:pt x="975" y="30"/>
                  </a:lnTo>
                  <a:lnTo>
                    <a:pt x="990" y="20"/>
                  </a:lnTo>
                  <a:lnTo>
                    <a:pt x="995" y="15"/>
                  </a:lnTo>
                  <a:lnTo>
                    <a:pt x="995" y="10"/>
                  </a:lnTo>
                  <a:lnTo>
                    <a:pt x="990" y="5"/>
                  </a:lnTo>
                  <a:lnTo>
                    <a:pt x="985" y="0"/>
                  </a:lnTo>
                  <a:lnTo>
                    <a:pt x="980" y="0"/>
                  </a:lnTo>
                  <a:lnTo>
                    <a:pt x="975" y="0"/>
                  </a:lnTo>
                  <a:lnTo>
                    <a:pt x="960" y="10"/>
                  </a:lnTo>
                  <a:lnTo>
                    <a:pt x="930" y="30"/>
                  </a:lnTo>
                  <a:lnTo>
                    <a:pt x="880" y="65"/>
                  </a:lnTo>
                  <a:lnTo>
                    <a:pt x="815" y="110"/>
                  </a:lnTo>
                  <a:lnTo>
                    <a:pt x="735" y="165"/>
                  </a:lnTo>
                  <a:lnTo>
                    <a:pt x="650" y="225"/>
                  </a:lnTo>
                  <a:lnTo>
                    <a:pt x="560" y="290"/>
                  </a:lnTo>
                  <a:lnTo>
                    <a:pt x="465" y="355"/>
                  </a:lnTo>
                  <a:lnTo>
                    <a:pt x="375" y="420"/>
                  </a:lnTo>
                  <a:lnTo>
                    <a:pt x="280" y="490"/>
                  </a:lnTo>
                  <a:lnTo>
                    <a:pt x="195" y="550"/>
                  </a:lnTo>
                  <a:lnTo>
                    <a:pt x="120" y="605"/>
                  </a:lnTo>
                  <a:lnTo>
                    <a:pt x="55" y="655"/>
                  </a:lnTo>
                  <a:lnTo>
                    <a:pt x="5" y="695"/>
                  </a:lnTo>
                  <a:lnTo>
                    <a:pt x="0" y="700"/>
                  </a:lnTo>
                  <a:lnTo>
                    <a:pt x="0" y="710"/>
                  </a:lnTo>
                  <a:lnTo>
                    <a:pt x="0" y="715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09" name="Freeform 30"/>
            <p:cNvSpPr>
              <a:spLocks/>
            </p:cNvSpPr>
            <p:nvPr/>
          </p:nvSpPr>
          <p:spPr bwMode="auto">
            <a:xfrm>
              <a:off x="5320" y="3207"/>
              <a:ext cx="374" cy="132"/>
            </a:xfrm>
            <a:custGeom>
              <a:avLst/>
              <a:gdLst>
                <a:gd name="T0" fmla="*/ 0 w 770"/>
                <a:gd name="T1" fmla="*/ 0 h 255"/>
                <a:gd name="T2" fmla="*/ 0 w 770"/>
                <a:gd name="T3" fmla="*/ 1 h 255"/>
                <a:gd name="T4" fmla="*/ 0 w 770"/>
                <a:gd name="T5" fmla="*/ 1 h 255"/>
                <a:gd name="T6" fmla="*/ 0 w 770"/>
                <a:gd name="T7" fmla="*/ 1 h 255"/>
                <a:gd name="T8" fmla="*/ 0 w 770"/>
                <a:gd name="T9" fmla="*/ 1 h 255"/>
                <a:gd name="T10" fmla="*/ 0 w 770"/>
                <a:gd name="T11" fmla="*/ 1 h 255"/>
                <a:gd name="T12" fmla="*/ 0 w 770"/>
                <a:gd name="T13" fmla="*/ 1 h 255"/>
                <a:gd name="T14" fmla="*/ 0 w 770"/>
                <a:gd name="T15" fmla="*/ 1 h 255"/>
                <a:gd name="T16" fmla="*/ 0 w 770"/>
                <a:gd name="T17" fmla="*/ 1 h 255"/>
                <a:gd name="T18" fmla="*/ 0 w 770"/>
                <a:gd name="T19" fmla="*/ 1 h 255"/>
                <a:gd name="T20" fmla="*/ 0 w 770"/>
                <a:gd name="T21" fmla="*/ 1 h 255"/>
                <a:gd name="T22" fmla="*/ 0 w 770"/>
                <a:gd name="T23" fmla="*/ 1 h 255"/>
                <a:gd name="T24" fmla="*/ 0 w 770"/>
                <a:gd name="T25" fmla="*/ 1 h 255"/>
                <a:gd name="T26" fmla="*/ 0 w 770"/>
                <a:gd name="T27" fmla="*/ 0 h 255"/>
                <a:gd name="T28" fmla="*/ 0 w 770"/>
                <a:gd name="T29" fmla="*/ 0 h 2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0"/>
                <a:gd name="T46" fmla="*/ 0 h 255"/>
                <a:gd name="T47" fmla="*/ 770 w 770"/>
                <a:gd name="T48" fmla="*/ 255 h 25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0" h="255">
                  <a:moveTo>
                    <a:pt x="750" y="0"/>
                  </a:moveTo>
                  <a:lnTo>
                    <a:pt x="10" y="230"/>
                  </a:lnTo>
                  <a:lnTo>
                    <a:pt x="5" y="235"/>
                  </a:lnTo>
                  <a:lnTo>
                    <a:pt x="0" y="240"/>
                  </a:lnTo>
                  <a:lnTo>
                    <a:pt x="0" y="245"/>
                  </a:lnTo>
                  <a:lnTo>
                    <a:pt x="5" y="250"/>
                  </a:lnTo>
                  <a:lnTo>
                    <a:pt x="10" y="255"/>
                  </a:lnTo>
                  <a:lnTo>
                    <a:pt x="20" y="255"/>
                  </a:lnTo>
                  <a:lnTo>
                    <a:pt x="760" y="25"/>
                  </a:lnTo>
                  <a:lnTo>
                    <a:pt x="765" y="20"/>
                  </a:lnTo>
                  <a:lnTo>
                    <a:pt x="770" y="15"/>
                  </a:lnTo>
                  <a:lnTo>
                    <a:pt x="765" y="10"/>
                  </a:lnTo>
                  <a:lnTo>
                    <a:pt x="765" y="5"/>
                  </a:lnTo>
                  <a:lnTo>
                    <a:pt x="76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10" name="Freeform 31"/>
            <p:cNvSpPr>
              <a:spLocks/>
            </p:cNvSpPr>
            <p:nvPr/>
          </p:nvSpPr>
          <p:spPr bwMode="auto">
            <a:xfrm>
              <a:off x="5806" y="3140"/>
              <a:ext cx="153" cy="47"/>
            </a:xfrm>
            <a:custGeom>
              <a:avLst/>
              <a:gdLst>
                <a:gd name="T0" fmla="*/ 0 w 315"/>
                <a:gd name="T1" fmla="*/ 1 h 90"/>
                <a:gd name="T2" fmla="*/ 0 w 315"/>
                <a:gd name="T3" fmla="*/ 1 h 90"/>
                <a:gd name="T4" fmla="*/ 0 w 315"/>
                <a:gd name="T5" fmla="*/ 1 h 90"/>
                <a:gd name="T6" fmla="*/ 0 w 315"/>
                <a:gd name="T7" fmla="*/ 1 h 90"/>
                <a:gd name="T8" fmla="*/ 0 w 315"/>
                <a:gd name="T9" fmla="*/ 1 h 90"/>
                <a:gd name="T10" fmla="*/ 0 w 315"/>
                <a:gd name="T11" fmla="*/ 1 h 90"/>
                <a:gd name="T12" fmla="*/ 0 w 315"/>
                <a:gd name="T13" fmla="*/ 1 h 90"/>
                <a:gd name="T14" fmla="*/ 0 w 315"/>
                <a:gd name="T15" fmla="*/ 0 h 90"/>
                <a:gd name="T16" fmla="*/ 0 w 315"/>
                <a:gd name="T17" fmla="*/ 1 h 90"/>
                <a:gd name="T18" fmla="*/ 0 w 315"/>
                <a:gd name="T19" fmla="*/ 1 h 90"/>
                <a:gd name="T20" fmla="*/ 0 w 315"/>
                <a:gd name="T21" fmla="*/ 1 h 90"/>
                <a:gd name="T22" fmla="*/ 0 w 315"/>
                <a:gd name="T23" fmla="*/ 1 h 90"/>
                <a:gd name="T24" fmla="*/ 0 w 315"/>
                <a:gd name="T25" fmla="*/ 1 h 90"/>
                <a:gd name="T26" fmla="*/ 0 w 315"/>
                <a:gd name="T27" fmla="*/ 1 h 90"/>
                <a:gd name="T28" fmla="*/ 0 w 315"/>
                <a:gd name="T29" fmla="*/ 1 h 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5"/>
                <a:gd name="T46" fmla="*/ 0 h 90"/>
                <a:gd name="T47" fmla="*/ 315 w 315"/>
                <a:gd name="T48" fmla="*/ 90 h 9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5" h="90">
                  <a:moveTo>
                    <a:pt x="15" y="90"/>
                  </a:moveTo>
                  <a:lnTo>
                    <a:pt x="305" y="25"/>
                  </a:lnTo>
                  <a:lnTo>
                    <a:pt x="315" y="25"/>
                  </a:lnTo>
                  <a:lnTo>
                    <a:pt x="315" y="20"/>
                  </a:lnTo>
                  <a:lnTo>
                    <a:pt x="315" y="10"/>
                  </a:lnTo>
                  <a:lnTo>
                    <a:pt x="315" y="5"/>
                  </a:lnTo>
                  <a:lnTo>
                    <a:pt x="310" y="5"/>
                  </a:lnTo>
                  <a:lnTo>
                    <a:pt x="300" y="0"/>
                  </a:lnTo>
                  <a:lnTo>
                    <a:pt x="10" y="65"/>
                  </a:lnTo>
                  <a:lnTo>
                    <a:pt x="5" y="70"/>
                  </a:lnTo>
                  <a:lnTo>
                    <a:pt x="0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0" y="90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11" name="Freeform 32"/>
            <p:cNvSpPr>
              <a:spLocks/>
            </p:cNvSpPr>
            <p:nvPr/>
          </p:nvSpPr>
          <p:spPr bwMode="auto">
            <a:xfrm>
              <a:off x="4429" y="3458"/>
              <a:ext cx="153" cy="222"/>
            </a:xfrm>
            <a:custGeom>
              <a:avLst/>
              <a:gdLst>
                <a:gd name="T0" fmla="*/ 0 w 315"/>
                <a:gd name="T1" fmla="*/ 0 h 430"/>
                <a:gd name="T2" fmla="*/ 0 w 315"/>
                <a:gd name="T3" fmla="*/ 0 h 430"/>
                <a:gd name="T4" fmla="*/ 0 w 315"/>
                <a:gd name="T5" fmla="*/ 0 h 430"/>
                <a:gd name="T6" fmla="*/ 0 w 315"/>
                <a:gd name="T7" fmla="*/ 0 h 430"/>
                <a:gd name="T8" fmla="*/ 0 w 315"/>
                <a:gd name="T9" fmla="*/ 0 h 430"/>
                <a:gd name="T10" fmla="*/ 0 w 315"/>
                <a:gd name="T11" fmla="*/ 1 h 430"/>
                <a:gd name="T12" fmla="*/ 0 w 315"/>
                <a:gd name="T13" fmla="*/ 1 h 430"/>
                <a:gd name="T14" fmla="*/ 0 w 315"/>
                <a:gd name="T15" fmla="*/ 1 h 430"/>
                <a:gd name="T16" fmla="*/ 0 w 315"/>
                <a:gd name="T17" fmla="*/ 1 h 430"/>
                <a:gd name="T18" fmla="*/ 0 w 315"/>
                <a:gd name="T19" fmla="*/ 1 h 430"/>
                <a:gd name="T20" fmla="*/ 0 w 315"/>
                <a:gd name="T21" fmla="*/ 1 h 430"/>
                <a:gd name="T22" fmla="*/ 0 w 315"/>
                <a:gd name="T23" fmla="*/ 1 h 430"/>
                <a:gd name="T24" fmla="*/ 0 w 315"/>
                <a:gd name="T25" fmla="*/ 1 h 430"/>
                <a:gd name="T26" fmla="*/ 0 w 315"/>
                <a:gd name="T27" fmla="*/ 1 h 430"/>
                <a:gd name="T28" fmla="*/ 0 w 315"/>
                <a:gd name="T29" fmla="*/ 1 h 430"/>
                <a:gd name="T30" fmla="*/ 0 w 315"/>
                <a:gd name="T31" fmla="*/ 1 h 430"/>
                <a:gd name="T32" fmla="*/ 0 w 315"/>
                <a:gd name="T33" fmla="*/ 1 h 430"/>
                <a:gd name="T34" fmla="*/ 0 w 315"/>
                <a:gd name="T35" fmla="*/ 1 h 430"/>
                <a:gd name="T36" fmla="*/ 0 w 315"/>
                <a:gd name="T37" fmla="*/ 1 h 430"/>
                <a:gd name="T38" fmla="*/ 0 w 315"/>
                <a:gd name="T39" fmla="*/ 1 h 430"/>
                <a:gd name="T40" fmla="*/ 0 w 315"/>
                <a:gd name="T41" fmla="*/ 1 h 430"/>
                <a:gd name="T42" fmla="*/ 0 w 315"/>
                <a:gd name="T43" fmla="*/ 1 h 430"/>
                <a:gd name="T44" fmla="*/ 0 w 315"/>
                <a:gd name="T45" fmla="*/ 1 h 430"/>
                <a:gd name="T46" fmla="*/ 0 w 315"/>
                <a:gd name="T47" fmla="*/ 1 h 430"/>
                <a:gd name="T48" fmla="*/ 0 w 315"/>
                <a:gd name="T49" fmla="*/ 1 h 430"/>
                <a:gd name="T50" fmla="*/ 0 w 315"/>
                <a:gd name="T51" fmla="*/ 1 h 430"/>
                <a:gd name="T52" fmla="*/ 0 w 315"/>
                <a:gd name="T53" fmla="*/ 0 h 4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5"/>
                <a:gd name="T82" fmla="*/ 0 h 430"/>
                <a:gd name="T83" fmla="*/ 315 w 315"/>
                <a:gd name="T84" fmla="*/ 430 h 4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5" h="430">
                  <a:moveTo>
                    <a:pt x="170" y="0"/>
                  </a:moveTo>
                  <a:lnTo>
                    <a:pt x="165" y="0"/>
                  </a:lnTo>
                  <a:lnTo>
                    <a:pt x="150" y="0"/>
                  </a:lnTo>
                  <a:lnTo>
                    <a:pt x="125" y="0"/>
                  </a:lnTo>
                  <a:lnTo>
                    <a:pt x="90" y="10"/>
                  </a:lnTo>
                  <a:lnTo>
                    <a:pt x="55" y="30"/>
                  </a:lnTo>
                  <a:lnTo>
                    <a:pt x="25" y="60"/>
                  </a:lnTo>
                  <a:lnTo>
                    <a:pt x="0" y="105"/>
                  </a:lnTo>
                  <a:lnTo>
                    <a:pt x="5" y="165"/>
                  </a:lnTo>
                  <a:lnTo>
                    <a:pt x="20" y="230"/>
                  </a:lnTo>
                  <a:lnTo>
                    <a:pt x="40" y="295"/>
                  </a:lnTo>
                  <a:lnTo>
                    <a:pt x="70" y="355"/>
                  </a:lnTo>
                  <a:lnTo>
                    <a:pt x="105" y="405"/>
                  </a:lnTo>
                  <a:lnTo>
                    <a:pt x="150" y="425"/>
                  </a:lnTo>
                  <a:lnTo>
                    <a:pt x="160" y="430"/>
                  </a:lnTo>
                  <a:lnTo>
                    <a:pt x="175" y="425"/>
                  </a:lnTo>
                  <a:lnTo>
                    <a:pt x="190" y="420"/>
                  </a:lnTo>
                  <a:lnTo>
                    <a:pt x="210" y="410"/>
                  </a:lnTo>
                  <a:lnTo>
                    <a:pt x="225" y="390"/>
                  </a:lnTo>
                  <a:lnTo>
                    <a:pt x="260" y="350"/>
                  </a:lnTo>
                  <a:lnTo>
                    <a:pt x="285" y="300"/>
                  </a:lnTo>
                  <a:lnTo>
                    <a:pt x="305" y="255"/>
                  </a:lnTo>
                  <a:lnTo>
                    <a:pt x="315" y="200"/>
                  </a:lnTo>
                  <a:lnTo>
                    <a:pt x="295" y="130"/>
                  </a:lnTo>
                  <a:lnTo>
                    <a:pt x="250" y="6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12" name="Freeform 33"/>
            <p:cNvSpPr>
              <a:spLocks/>
            </p:cNvSpPr>
            <p:nvPr/>
          </p:nvSpPr>
          <p:spPr bwMode="auto">
            <a:xfrm>
              <a:off x="3992" y="2853"/>
              <a:ext cx="104" cy="150"/>
            </a:xfrm>
            <a:custGeom>
              <a:avLst/>
              <a:gdLst>
                <a:gd name="T0" fmla="*/ 0 w 215"/>
                <a:gd name="T1" fmla="*/ 1 h 290"/>
                <a:gd name="T2" fmla="*/ 0 w 215"/>
                <a:gd name="T3" fmla="*/ 1 h 290"/>
                <a:gd name="T4" fmla="*/ 0 w 215"/>
                <a:gd name="T5" fmla="*/ 1 h 290"/>
                <a:gd name="T6" fmla="*/ 0 w 215"/>
                <a:gd name="T7" fmla="*/ 1 h 290"/>
                <a:gd name="T8" fmla="*/ 0 w 215"/>
                <a:gd name="T9" fmla="*/ 0 h 290"/>
                <a:gd name="T10" fmla="*/ 0 w 215"/>
                <a:gd name="T11" fmla="*/ 0 h 290"/>
                <a:gd name="T12" fmla="*/ 0 w 215"/>
                <a:gd name="T13" fmla="*/ 0 h 290"/>
                <a:gd name="T14" fmla="*/ 0 w 215"/>
                <a:gd name="T15" fmla="*/ 1 h 290"/>
                <a:gd name="T16" fmla="*/ 0 w 215"/>
                <a:gd name="T17" fmla="*/ 1 h 290"/>
                <a:gd name="T18" fmla="*/ 0 w 215"/>
                <a:gd name="T19" fmla="*/ 1 h 290"/>
                <a:gd name="T20" fmla="*/ 0 w 215"/>
                <a:gd name="T21" fmla="*/ 1 h 290"/>
                <a:gd name="T22" fmla="*/ 0 w 215"/>
                <a:gd name="T23" fmla="*/ 1 h 290"/>
                <a:gd name="T24" fmla="*/ 0 w 215"/>
                <a:gd name="T25" fmla="*/ 1 h 290"/>
                <a:gd name="T26" fmla="*/ 0 w 215"/>
                <a:gd name="T27" fmla="*/ 1 h 290"/>
                <a:gd name="T28" fmla="*/ 0 w 215"/>
                <a:gd name="T29" fmla="*/ 1 h 290"/>
                <a:gd name="T30" fmla="*/ 0 w 215"/>
                <a:gd name="T31" fmla="*/ 1 h 290"/>
                <a:gd name="T32" fmla="*/ 0 w 215"/>
                <a:gd name="T33" fmla="*/ 1 h 290"/>
                <a:gd name="T34" fmla="*/ 0 w 215"/>
                <a:gd name="T35" fmla="*/ 1 h 290"/>
                <a:gd name="T36" fmla="*/ 0 w 215"/>
                <a:gd name="T37" fmla="*/ 1 h 290"/>
                <a:gd name="T38" fmla="*/ 0 w 215"/>
                <a:gd name="T39" fmla="*/ 1 h 290"/>
                <a:gd name="T40" fmla="*/ 0 w 215"/>
                <a:gd name="T41" fmla="*/ 1 h 290"/>
                <a:gd name="T42" fmla="*/ 0 w 215"/>
                <a:gd name="T43" fmla="*/ 1 h 290"/>
                <a:gd name="T44" fmla="*/ 0 w 215"/>
                <a:gd name="T45" fmla="*/ 1 h 290"/>
                <a:gd name="T46" fmla="*/ 0 w 215"/>
                <a:gd name="T47" fmla="*/ 1 h 290"/>
                <a:gd name="T48" fmla="*/ 0 w 215"/>
                <a:gd name="T49" fmla="*/ 1 h 290"/>
                <a:gd name="T50" fmla="*/ 0 w 215"/>
                <a:gd name="T51" fmla="*/ 1 h 29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15"/>
                <a:gd name="T79" fmla="*/ 0 h 290"/>
                <a:gd name="T80" fmla="*/ 215 w 215"/>
                <a:gd name="T81" fmla="*/ 290 h 29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15" h="290">
                  <a:moveTo>
                    <a:pt x="210" y="25"/>
                  </a:moveTo>
                  <a:lnTo>
                    <a:pt x="215" y="20"/>
                  </a:lnTo>
                  <a:lnTo>
                    <a:pt x="215" y="15"/>
                  </a:lnTo>
                  <a:lnTo>
                    <a:pt x="215" y="5"/>
                  </a:lnTo>
                  <a:lnTo>
                    <a:pt x="215" y="0"/>
                  </a:lnTo>
                  <a:lnTo>
                    <a:pt x="205" y="0"/>
                  </a:lnTo>
                  <a:lnTo>
                    <a:pt x="200" y="0"/>
                  </a:lnTo>
                  <a:lnTo>
                    <a:pt x="170" y="20"/>
                  </a:lnTo>
                  <a:lnTo>
                    <a:pt x="140" y="55"/>
                  </a:lnTo>
                  <a:lnTo>
                    <a:pt x="105" y="105"/>
                  </a:lnTo>
                  <a:lnTo>
                    <a:pt x="70" y="160"/>
                  </a:lnTo>
                  <a:lnTo>
                    <a:pt x="35" y="210"/>
                  </a:lnTo>
                  <a:lnTo>
                    <a:pt x="15" y="250"/>
                  </a:lnTo>
                  <a:lnTo>
                    <a:pt x="0" y="270"/>
                  </a:lnTo>
                  <a:lnTo>
                    <a:pt x="0" y="275"/>
                  </a:lnTo>
                  <a:lnTo>
                    <a:pt x="0" y="285"/>
                  </a:lnTo>
                  <a:lnTo>
                    <a:pt x="5" y="290"/>
                  </a:lnTo>
                  <a:lnTo>
                    <a:pt x="15" y="290"/>
                  </a:lnTo>
                  <a:lnTo>
                    <a:pt x="20" y="285"/>
                  </a:lnTo>
                  <a:lnTo>
                    <a:pt x="25" y="285"/>
                  </a:lnTo>
                  <a:lnTo>
                    <a:pt x="55" y="230"/>
                  </a:lnTo>
                  <a:lnTo>
                    <a:pt x="85" y="175"/>
                  </a:lnTo>
                  <a:lnTo>
                    <a:pt x="120" y="120"/>
                  </a:lnTo>
                  <a:lnTo>
                    <a:pt x="155" y="75"/>
                  </a:lnTo>
                  <a:lnTo>
                    <a:pt x="185" y="40"/>
                  </a:lnTo>
                  <a:lnTo>
                    <a:pt x="210" y="25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13" name="Freeform 34"/>
            <p:cNvSpPr>
              <a:spLocks/>
            </p:cNvSpPr>
            <p:nvPr/>
          </p:nvSpPr>
          <p:spPr bwMode="auto">
            <a:xfrm>
              <a:off x="4446" y="2734"/>
              <a:ext cx="172" cy="31"/>
            </a:xfrm>
            <a:custGeom>
              <a:avLst/>
              <a:gdLst>
                <a:gd name="T0" fmla="*/ 0 w 355"/>
                <a:gd name="T1" fmla="*/ 1 h 60"/>
                <a:gd name="T2" fmla="*/ 0 w 355"/>
                <a:gd name="T3" fmla="*/ 1 h 60"/>
                <a:gd name="T4" fmla="*/ 0 w 355"/>
                <a:gd name="T5" fmla="*/ 1 h 60"/>
                <a:gd name="T6" fmla="*/ 0 w 355"/>
                <a:gd name="T7" fmla="*/ 1 h 60"/>
                <a:gd name="T8" fmla="*/ 0 w 355"/>
                <a:gd name="T9" fmla="*/ 1 h 60"/>
                <a:gd name="T10" fmla="*/ 0 w 355"/>
                <a:gd name="T11" fmla="*/ 1 h 60"/>
                <a:gd name="T12" fmla="*/ 0 w 355"/>
                <a:gd name="T13" fmla="*/ 1 h 60"/>
                <a:gd name="T14" fmla="*/ 0 w 355"/>
                <a:gd name="T15" fmla="*/ 1 h 60"/>
                <a:gd name="T16" fmla="*/ 0 w 355"/>
                <a:gd name="T17" fmla="*/ 1 h 60"/>
                <a:gd name="T18" fmla="*/ 0 w 355"/>
                <a:gd name="T19" fmla="*/ 1 h 60"/>
                <a:gd name="T20" fmla="*/ 0 w 355"/>
                <a:gd name="T21" fmla="*/ 1 h 60"/>
                <a:gd name="T22" fmla="*/ 0 w 355"/>
                <a:gd name="T23" fmla="*/ 1 h 60"/>
                <a:gd name="T24" fmla="*/ 0 w 355"/>
                <a:gd name="T25" fmla="*/ 1 h 60"/>
                <a:gd name="T26" fmla="*/ 0 w 355"/>
                <a:gd name="T27" fmla="*/ 1 h 60"/>
                <a:gd name="T28" fmla="*/ 0 w 355"/>
                <a:gd name="T29" fmla="*/ 1 h 60"/>
                <a:gd name="T30" fmla="*/ 0 w 355"/>
                <a:gd name="T31" fmla="*/ 0 h 60"/>
                <a:gd name="T32" fmla="*/ 0 w 355"/>
                <a:gd name="T33" fmla="*/ 0 h 60"/>
                <a:gd name="T34" fmla="*/ 0 w 355"/>
                <a:gd name="T35" fmla="*/ 1 h 60"/>
                <a:gd name="T36" fmla="*/ 0 w 355"/>
                <a:gd name="T37" fmla="*/ 1 h 60"/>
                <a:gd name="T38" fmla="*/ 0 w 355"/>
                <a:gd name="T39" fmla="*/ 1 h 60"/>
                <a:gd name="T40" fmla="*/ 0 w 355"/>
                <a:gd name="T41" fmla="*/ 1 h 60"/>
                <a:gd name="T42" fmla="*/ 0 w 355"/>
                <a:gd name="T43" fmla="*/ 1 h 60"/>
                <a:gd name="T44" fmla="*/ 0 w 355"/>
                <a:gd name="T45" fmla="*/ 1 h 60"/>
                <a:gd name="T46" fmla="*/ 0 w 355"/>
                <a:gd name="T47" fmla="*/ 1 h 60"/>
                <a:gd name="T48" fmla="*/ 0 w 355"/>
                <a:gd name="T49" fmla="*/ 1 h 60"/>
                <a:gd name="T50" fmla="*/ 0 w 355"/>
                <a:gd name="T51" fmla="*/ 1 h 6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55"/>
                <a:gd name="T79" fmla="*/ 0 h 60"/>
                <a:gd name="T80" fmla="*/ 355 w 355"/>
                <a:gd name="T81" fmla="*/ 60 h 6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55" h="60">
                  <a:moveTo>
                    <a:pt x="15" y="35"/>
                  </a:moveTo>
                  <a:lnTo>
                    <a:pt x="55" y="30"/>
                  </a:lnTo>
                  <a:lnTo>
                    <a:pt x="115" y="25"/>
                  </a:lnTo>
                  <a:lnTo>
                    <a:pt x="180" y="25"/>
                  </a:lnTo>
                  <a:lnTo>
                    <a:pt x="240" y="30"/>
                  </a:lnTo>
                  <a:lnTo>
                    <a:pt x="295" y="40"/>
                  </a:lnTo>
                  <a:lnTo>
                    <a:pt x="330" y="60"/>
                  </a:lnTo>
                  <a:lnTo>
                    <a:pt x="340" y="60"/>
                  </a:lnTo>
                  <a:lnTo>
                    <a:pt x="345" y="60"/>
                  </a:lnTo>
                  <a:lnTo>
                    <a:pt x="350" y="55"/>
                  </a:lnTo>
                  <a:lnTo>
                    <a:pt x="355" y="50"/>
                  </a:lnTo>
                  <a:lnTo>
                    <a:pt x="350" y="45"/>
                  </a:lnTo>
                  <a:lnTo>
                    <a:pt x="350" y="40"/>
                  </a:lnTo>
                  <a:lnTo>
                    <a:pt x="305" y="15"/>
                  </a:lnTo>
                  <a:lnTo>
                    <a:pt x="250" y="5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70" y="5"/>
                  </a:lnTo>
                  <a:lnTo>
                    <a:pt x="25" y="5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0" y="15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5" y="35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14" name="Freeform 35"/>
            <p:cNvSpPr>
              <a:spLocks/>
            </p:cNvSpPr>
            <p:nvPr/>
          </p:nvSpPr>
          <p:spPr bwMode="auto">
            <a:xfrm>
              <a:off x="4446" y="2939"/>
              <a:ext cx="216" cy="77"/>
            </a:xfrm>
            <a:custGeom>
              <a:avLst/>
              <a:gdLst>
                <a:gd name="T0" fmla="*/ 0 w 445"/>
                <a:gd name="T1" fmla="*/ 1 h 150"/>
                <a:gd name="T2" fmla="*/ 0 w 445"/>
                <a:gd name="T3" fmla="*/ 1 h 150"/>
                <a:gd name="T4" fmla="*/ 0 w 445"/>
                <a:gd name="T5" fmla="*/ 1 h 150"/>
                <a:gd name="T6" fmla="*/ 0 w 445"/>
                <a:gd name="T7" fmla="*/ 1 h 150"/>
                <a:gd name="T8" fmla="*/ 0 w 445"/>
                <a:gd name="T9" fmla="*/ 1 h 150"/>
                <a:gd name="T10" fmla="*/ 0 w 445"/>
                <a:gd name="T11" fmla="*/ 1 h 150"/>
                <a:gd name="T12" fmla="*/ 0 w 445"/>
                <a:gd name="T13" fmla="*/ 1 h 150"/>
                <a:gd name="T14" fmla="*/ 0 w 445"/>
                <a:gd name="T15" fmla="*/ 1 h 150"/>
                <a:gd name="T16" fmla="*/ 0 w 445"/>
                <a:gd name="T17" fmla="*/ 1 h 150"/>
                <a:gd name="T18" fmla="*/ 0 w 445"/>
                <a:gd name="T19" fmla="*/ 1 h 150"/>
                <a:gd name="T20" fmla="*/ 0 w 445"/>
                <a:gd name="T21" fmla="*/ 1 h 150"/>
                <a:gd name="T22" fmla="*/ 0 w 445"/>
                <a:gd name="T23" fmla="*/ 1 h 150"/>
                <a:gd name="T24" fmla="*/ 0 w 445"/>
                <a:gd name="T25" fmla="*/ 1 h 150"/>
                <a:gd name="T26" fmla="*/ 0 w 445"/>
                <a:gd name="T27" fmla="*/ 1 h 150"/>
                <a:gd name="T28" fmla="*/ 0 w 445"/>
                <a:gd name="T29" fmla="*/ 1 h 150"/>
                <a:gd name="T30" fmla="*/ 0 w 445"/>
                <a:gd name="T31" fmla="*/ 1 h 150"/>
                <a:gd name="T32" fmla="*/ 0 w 445"/>
                <a:gd name="T33" fmla="*/ 1 h 150"/>
                <a:gd name="T34" fmla="*/ 0 w 445"/>
                <a:gd name="T35" fmla="*/ 1 h 150"/>
                <a:gd name="T36" fmla="*/ 0 w 445"/>
                <a:gd name="T37" fmla="*/ 1 h 150"/>
                <a:gd name="T38" fmla="*/ 0 w 445"/>
                <a:gd name="T39" fmla="*/ 1 h 150"/>
                <a:gd name="T40" fmla="*/ 0 w 445"/>
                <a:gd name="T41" fmla="*/ 1 h 150"/>
                <a:gd name="T42" fmla="*/ 0 w 445"/>
                <a:gd name="T43" fmla="*/ 1 h 150"/>
                <a:gd name="T44" fmla="*/ 0 w 445"/>
                <a:gd name="T45" fmla="*/ 1 h 150"/>
                <a:gd name="T46" fmla="*/ 0 w 445"/>
                <a:gd name="T47" fmla="*/ 1 h 150"/>
                <a:gd name="T48" fmla="*/ 0 w 445"/>
                <a:gd name="T49" fmla="*/ 1 h 150"/>
                <a:gd name="T50" fmla="*/ 0 w 445"/>
                <a:gd name="T51" fmla="*/ 0 h 150"/>
                <a:gd name="T52" fmla="*/ 0 w 445"/>
                <a:gd name="T53" fmla="*/ 0 h 150"/>
                <a:gd name="T54" fmla="*/ 0 w 445"/>
                <a:gd name="T55" fmla="*/ 0 h 150"/>
                <a:gd name="T56" fmla="*/ 0 w 445"/>
                <a:gd name="T57" fmla="*/ 1 h 15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45"/>
                <a:gd name="T88" fmla="*/ 0 h 150"/>
                <a:gd name="T89" fmla="*/ 445 w 445"/>
                <a:gd name="T90" fmla="*/ 150 h 15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45" h="150">
                  <a:moveTo>
                    <a:pt x="425" y="5"/>
                  </a:moveTo>
                  <a:lnTo>
                    <a:pt x="360" y="60"/>
                  </a:lnTo>
                  <a:lnTo>
                    <a:pt x="290" y="100"/>
                  </a:lnTo>
                  <a:lnTo>
                    <a:pt x="225" y="120"/>
                  </a:lnTo>
                  <a:lnTo>
                    <a:pt x="160" y="125"/>
                  </a:lnTo>
                  <a:lnTo>
                    <a:pt x="105" y="120"/>
                  </a:lnTo>
                  <a:lnTo>
                    <a:pt x="60" y="115"/>
                  </a:lnTo>
                  <a:lnTo>
                    <a:pt x="30" y="105"/>
                  </a:lnTo>
                  <a:lnTo>
                    <a:pt x="15" y="100"/>
                  </a:lnTo>
                  <a:lnTo>
                    <a:pt x="10" y="100"/>
                  </a:lnTo>
                  <a:lnTo>
                    <a:pt x="5" y="100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5" y="125"/>
                  </a:lnTo>
                  <a:lnTo>
                    <a:pt x="20" y="130"/>
                  </a:lnTo>
                  <a:lnTo>
                    <a:pt x="50" y="135"/>
                  </a:lnTo>
                  <a:lnTo>
                    <a:pt x="100" y="145"/>
                  </a:lnTo>
                  <a:lnTo>
                    <a:pt x="160" y="150"/>
                  </a:lnTo>
                  <a:lnTo>
                    <a:pt x="225" y="145"/>
                  </a:lnTo>
                  <a:lnTo>
                    <a:pt x="300" y="120"/>
                  </a:lnTo>
                  <a:lnTo>
                    <a:pt x="370" y="85"/>
                  </a:lnTo>
                  <a:lnTo>
                    <a:pt x="440" y="20"/>
                  </a:lnTo>
                  <a:lnTo>
                    <a:pt x="445" y="15"/>
                  </a:lnTo>
                  <a:lnTo>
                    <a:pt x="445" y="5"/>
                  </a:lnTo>
                  <a:lnTo>
                    <a:pt x="440" y="0"/>
                  </a:lnTo>
                  <a:lnTo>
                    <a:pt x="435" y="0"/>
                  </a:lnTo>
                  <a:lnTo>
                    <a:pt x="430" y="0"/>
                  </a:lnTo>
                  <a:lnTo>
                    <a:pt x="425" y="5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15" name="Freeform 36"/>
            <p:cNvSpPr>
              <a:spLocks/>
            </p:cNvSpPr>
            <p:nvPr/>
          </p:nvSpPr>
          <p:spPr bwMode="auto">
            <a:xfrm>
              <a:off x="4040" y="3094"/>
              <a:ext cx="183" cy="75"/>
            </a:xfrm>
            <a:custGeom>
              <a:avLst/>
              <a:gdLst>
                <a:gd name="T0" fmla="*/ 0 w 375"/>
                <a:gd name="T1" fmla="*/ 0 h 145"/>
                <a:gd name="T2" fmla="*/ 0 w 375"/>
                <a:gd name="T3" fmla="*/ 0 h 145"/>
                <a:gd name="T4" fmla="*/ 0 w 375"/>
                <a:gd name="T5" fmla="*/ 0 h 145"/>
                <a:gd name="T6" fmla="*/ 0 w 375"/>
                <a:gd name="T7" fmla="*/ 1 h 145"/>
                <a:gd name="T8" fmla="*/ 0 w 375"/>
                <a:gd name="T9" fmla="*/ 1 h 145"/>
                <a:gd name="T10" fmla="*/ 0 w 375"/>
                <a:gd name="T11" fmla="*/ 1 h 145"/>
                <a:gd name="T12" fmla="*/ 0 w 375"/>
                <a:gd name="T13" fmla="*/ 1 h 145"/>
                <a:gd name="T14" fmla="*/ 0 w 375"/>
                <a:gd name="T15" fmla="*/ 1 h 145"/>
                <a:gd name="T16" fmla="*/ 0 w 375"/>
                <a:gd name="T17" fmla="*/ 1 h 145"/>
                <a:gd name="T18" fmla="*/ 0 w 375"/>
                <a:gd name="T19" fmla="*/ 1 h 145"/>
                <a:gd name="T20" fmla="*/ 0 w 375"/>
                <a:gd name="T21" fmla="*/ 1 h 145"/>
                <a:gd name="T22" fmla="*/ 0 w 375"/>
                <a:gd name="T23" fmla="*/ 1 h 145"/>
                <a:gd name="T24" fmla="*/ 0 w 375"/>
                <a:gd name="T25" fmla="*/ 1 h 145"/>
                <a:gd name="T26" fmla="*/ 0 w 375"/>
                <a:gd name="T27" fmla="*/ 1 h 145"/>
                <a:gd name="T28" fmla="*/ 0 w 375"/>
                <a:gd name="T29" fmla="*/ 1 h 145"/>
                <a:gd name="T30" fmla="*/ 0 w 375"/>
                <a:gd name="T31" fmla="*/ 1 h 145"/>
                <a:gd name="T32" fmla="*/ 0 w 375"/>
                <a:gd name="T33" fmla="*/ 1 h 145"/>
                <a:gd name="T34" fmla="*/ 0 w 375"/>
                <a:gd name="T35" fmla="*/ 1 h 145"/>
                <a:gd name="T36" fmla="*/ 0 w 375"/>
                <a:gd name="T37" fmla="*/ 1 h 145"/>
                <a:gd name="T38" fmla="*/ 0 w 375"/>
                <a:gd name="T39" fmla="*/ 1 h 145"/>
                <a:gd name="T40" fmla="*/ 0 w 375"/>
                <a:gd name="T41" fmla="*/ 1 h 145"/>
                <a:gd name="T42" fmla="*/ 0 w 375"/>
                <a:gd name="T43" fmla="*/ 1 h 145"/>
                <a:gd name="T44" fmla="*/ 0 w 375"/>
                <a:gd name="T45" fmla="*/ 1 h 145"/>
                <a:gd name="T46" fmla="*/ 0 w 375"/>
                <a:gd name="T47" fmla="*/ 1 h 145"/>
                <a:gd name="T48" fmla="*/ 0 w 375"/>
                <a:gd name="T49" fmla="*/ 1 h 145"/>
                <a:gd name="T50" fmla="*/ 0 w 375"/>
                <a:gd name="T51" fmla="*/ 1 h 145"/>
                <a:gd name="T52" fmla="*/ 0 w 375"/>
                <a:gd name="T53" fmla="*/ 1 h 145"/>
                <a:gd name="T54" fmla="*/ 0 w 375"/>
                <a:gd name="T55" fmla="*/ 1 h 145"/>
                <a:gd name="T56" fmla="*/ 0 w 375"/>
                <a:gd name="T57" fmla="*/ 0 h 1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75"/>
                <a:gd name="T88" fmla="*/ 0 h 145"/>
                <a:gd name="T89" fmla="*/ 375 w 375"/>
                <a:gd name="T90" fmla="*/ 145 h 1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75" h="145">
                  <a:moveTo>
                    <a:pt x="365" y="0"/>
                  </a:moveTo>
                  <a:lnTo>
                    <a:pt x="360" y="0"/>
                  </a:lnTo>
                  <a:lnTo>
                    <a:pt x="355" y="0"/>
                  </a:lnTo>
                  <a:lnTo>
                    <a:pt x="350" y="5"/>
                  </a:lnTo>
                  <a:lnTo>
                    <a:pt x="315" y="50"/>
                  </a:lnTo>
                  <a:lnTo>
                    <a:pt x="270" y="80"/>
                  </a:lnTo>
                  <a:lnTo>
                    <a:pt x="215" y="100"/>
                  </a:lnTo>
                  <a:lnTo>
                    <a:pt x="155" y="110"/>
                  </a:lnTo>
                  <a:lnTo>
                    <a:pt x="105" y="120"/>
                  </a:lnTo>
                  <a:lnTo>
                    <a:pt x="60" y="120"/>
                  </a:lnTo>
                  <a:lnTo>
                    <a:pt x="25" y="120"/>
                  </a:lnTo>
                  <a:lnTo>
                    <a:pt x="15" y="120"/>
                  </a:lnTo>
                  <a:lnTo>
                    <a:pt x="10" y="120"/>
                  </a:lnTo>
                  <a:lnTo>
                    <a:pt x="5" y="125"/>
                  </a:lnTo>
                  <a:lnTo>
                    <a:pt x="0" y="130"/>
                  </a:lnTo>
                  <a:lnTo>
                    <a:pt x="0" y="140"/>
                  </a:lnTo>
                  <a:lnTo>
                    <a:pt x="5" y="140"/>
                  </a:lnTo>
                  <a:lnTo>
                    <a:pt x="10" y="145"/>
                  </a:lnTo>
                  <a:lnTo>
                    <a:pt x="30" y="145"/>
                  </a:lnTo>
                  <a:lnTo>
                    <a:pt x="65" y="145"/>
                  </a:lnTo>
                  <a:lnTo>
                    <a:pt x="110" y="145"/>
                  </a:lnTo>
                  <a:lnTo>
                    <a:pt x="170" y="135"/>
                  </a:lnTo>
                  <a:lnTo>
                    <a:pt x="230" y="120"/>
                  </a:lnTo>
                  <a:lnTo>
                    <a:pt x="285" y="100"/>
                  </a:lnTo>
                  <a:lnTo>
                    <a:pt x="335" y="65"/>
                  </a:lnTo>
                  <a:lnTo>
                    <a:pt x="370" y="20"/>
                  </a:lnTo>
                  <a:lnTo>
                    <a:pt x="375" y="15"/>
                  </a:lnTo>
                  <a:lnTo>
                    <a:pt x="370" y="5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16" name="Freeform 37"/>
            <p:cNvSpPr>
              <a:spLocks/>
            </p:cNvSpPr>
            <p:nvPr/>
          </p:nvSpPr>
          <p:spPr bwMode="auto">
            <a:xfrm>
              <a:off x="4356" y="3194"/>
              <a:ext cx="75" cy="83"/>
            </a:xfrm>
            <a:custGeom>
              <a:avLst/>
              <a:gdLst>
                <a:gd name="T0" fmla="*/ 0 w 155"/>
                <a:gd name="T1" fmla="*/ 1 h 160"/>
                <a:gd name="T2" fmla="*/ 0 w 155"/>
                <a:gd name="T3" fmla="*/ 1 h 160"/>
                <a:gd name="T4" fmla="*/ 0 w 155"/>
                <a:gd name="T5" fmla="*/ 1 h 160"/>
                <a:gd name="T6" fmla="*/ 0 w 155"/>
                <a:gd name="T7" fmla="*/ 1 h 160"/>
                <a:gd name="T8" fmla="*/ 0 w 155"/>
                <a:gd name="T9" fmla="*/ 1 h 160"/>
                <a:gd name="T10" fmla="*/ 0 w 155"/>
                <a:gd name="T11" fmla="*/ 0 h 160"/>
                <a:gd name="T12" fmla="*/ 0 w 155"/>
                <a:gd name="T13" fmla="*/ 0 h 160"/>
                <a:gd name="T14" fmla="*/ 0 w 155"/>
                <a:gd name="T15" fmla="*/ 0 h 160"/>
                <a:gd name="T16" fmla="*/ 0 w 155"/>
                <a:gd name="T17" fmla="*/ 0 h 160"/>
                <a:gd name="T18" fmla="*/ 0 w 155"/>
                <a:gd name="T19" fmla="*/ 1 h 160"/>
                <a:gd name="T20" fmla="*/ 0 w 155"/>
                <a:gd name="T21" fmla="*/ 1 h 160"/>
                <a:gd name="T22" fmla="*/ 0 w 155"/>
                <a:gd name="T23" fmla="*/ 1 h 160"/>
                <a:gd name="T24" fmla="*/ 0 w 155"/>
                <a:gd name="T25" fmla="*/ 1 h 160"/>
                <a:gd name="T26" fmla="*/ 0 w 155"/>
                <a:gd name="T27" fmla="*/ 1 h 160"/>
                <a:gd name="T28" fmla="*/ 0 w 155"/>
                <a:gd name="T29" fmla="*/ 1 h 160"/>
                <a:gd name="T30" fmla="*/ 0 w 155"/>
                <a:gd name="T31" fmla="*/ 1 h 160"/>
                <a:gd name="T32" fmla="*/ 0 w 155"/>
                <a:gd name="T33" fmla="*/ 1 h 160"/>
                <a:gd name="T34" fmla="*/ 0 w 155"/>
                <a:gd name="T35" fmla="*/ 1 h 160"/>
                <a:gd name="T36" fmla="*/ 0 w 155"/>
                <a:gd name="T37" fmla="*/ 1 h 160"/>
                <a:gd name="T38" fmla="*/ 0 w 155"/>
                <a:gd name="T39" fmla="*/ 1 h 160"/>
                <a:gd name="T40" fmla="*/ 0 w 155"/>
                <a:gd name="T41" fmla="*/ 1 h 160"/>
                <a:gd name="T42" fmla="*/ 0 w 155"/>
                <a:gd name="T43" fmla="*/ 1 h 160"/>
                <a:gd name="T44" fmla="*/ 0 w 155"/>
                <a:gd name="T45" fmla="*/ 1 h 160"/>
                <a:gd name="T46" fmla="*/ 0 w 155"/>
                <a:gd name="T47" fmla="*/ 1 h 160"/>
                <a:gd name="T48" fmla="*/ 0 w 155"/>
                <a:gd name="T49" fmla="*/ 1 h 160"/>
                <a:gd name="T50" fmla="*/ 0 w 155"/>
                <a:gd name="T51" fmla="*/ 1 h 160"/>
                <a:gd name="T52" fmla="*/ 0 w 155"/>
                <a:gd name="T53" fmla="*/ 1 h 1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5"/>
                <a:gd name="T82" fmla="*/ 0 h 160"/>
                <a:gd name="T83" fmla="*/ 155 w 155"/>
                <a:gd name="T84" fmla="*/ 160 h 16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5" h="160">
                  <a:moveTo>
                    <a:pt x="140" y="25"/>
                  </a:moveTo>
                  <a:lnTo>
                    <a:pt x="145" y="20"/>
                  </a:lnTo>
                  <a:lnTo>
                    <a:pt x="150" y="15"/>
                  </a:lnTo>
                  <a:lnTo>
                    <a:pt x="155" y="10"/>
                  </a:lnTo>
                  <a:lnTo>
                    <a:pt x="150" y="5"/>
                  </a:lnTo>
                  <a:lnTo>
                    <a:pt x="150" y="0"/>
                  </a:lnTo>
                  <a:lnTo>
                    <a:pt x="140" y="0"/>
                  </a:lnTo>
                  <a:lnTo>
                    <a:pt x="130" y="0"/>
                  </a:lnTo>
                  <a:lnTo>
                    <a:pt x="105" y="0"/>
                  </a:lnTo>
                  <a:lnTo>
                    <a:pt x="70" y="5"/>
                  </a:lnTo>
                  <a:lnTo>
                    <a:pt x="35" y="20"/>
                  </a:lnTo>
                  <a:lnTo>
                    <a:pt x="10" y="45"/>
                  </a:lnTo>
                  <a:lnTo>
                    <a:pt x="0" y="75"/>
                  </a:lnTo>
                  <a:lnTo>
                    <a:pt x="0" y="110"/>
                  </a:lnTo>
                  <a:lnTo>
                    <a:pt x="10" y="150"/>
                  </a:lnTo>
                  <a:lnTo>
                    <a:pt x="15" y="160"/>
                  </a:lnTo>
                  <a:lnTo>
                    <a:pt x="20" y="160"/>
                  </a:lnTo>
                  <a:lnTo>
                    <a:pt x="25" y="160"/>
                  </a:lnTo>
                  <a:lnTo>
                    <a:pt x="30" y="155"/>
                  </a:lnTo>
                  <a:lnTo>
                    <a:pt x="35" y="150"/>
                  </a:lnTo>
                  <a:lnTo>
                    <a:pt x="35" y="140"/>
                  </a:lnTo>
                  <a:lnTo>
                    <a:pt x="20" y="95"/>
                  </a:lnTo>
                  <a:lnTo>
                    <a:pt x="30" y="60"/>
                  </a:lnTo>
                  <a:lnTo>
                    <a:pt x="60" y="35"/>
                  </a:lnTo>
                  <a:lnTo>
                    <a:pt x="95" y="25"/>
                  </a:lnTo>
                  <a:lnTo>
                    <a:pt x="125" y="25"/>
                  </a:lnTo>
                  <a:lnTo>
                    <a:pt x="140" y="25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17" name="Freeform 38"/>
            <p:cNvSpPr>
              <a:spLocks/>
            </p:cNvSpPr>
            <p:nvPr/>
          </p:nvSpPr>
          <p:spPr bwMode="auto">
            <a:xfrm>
              <a:off x="4635" y="3411"/>
              <a:ext cx="25" cy="174"/>
            </a:xfrm>
            <a:custGeom>
              <a:avLst/>
              <a:gdLst>
                <a:gd name="T0" fmla="*/ 1 w 50"/>
                <a:gd name="T1" fmla="*/ 1 h 335"/>
                <a:gd name="T2" fmla="*/ 1 w 50"/>
                <a:gd name="T3" fmla="*/ 1 h 335"/>
                <a:gd name="T4" fmla="*/ 1 w 50"/>
                <a:gd name="T5" fmla="*/ 0 h 335"/>
                <a:gd name="T6" fmla="*/ 1 w 50"/>
                <a:gd name="T7" fmla="*/ 0 h 335"/>
                <a:gd name="T8" fmla="*/ 1 w 50"/>
                <a:gd name="T9" fmla="*/ 0 h 335"/>
                <a:gd name="T10" fmla="*/ 1 w 50"/>
                <a:gd name="T11" fmla="*/ 1 h 335"/>
                <a:gd name="T12" fmla="*/ 0 w 50"/>
                <a:gd name="T13" fmla="*/ 1 h 335"/>
                <a:gd name="T14" fmla="*/ 1 w 50"/>
                <a:gd name="T15" fmla="*/ 1 h 335"/>
                <a:gd name="T16" fmla="*/ 1 w 50"/>
                <a:gd name="T17" fmla="*/ 1 h 335"/>
                <a:gd name="T18" fmla="*/ 1 w 50"/>
                <a:gd name="T19" fmla="*/ 1 h 335"/>
                <a:gd name="T20" fmla="*/ 1 w 50"/>
                <a:gd name="T21" fmla="*/ 1 h 335"/>
                <a:gd name="T22" fmla="*/ 1 w 50"/>
                <a:gd name="T23" fmla="*/ 1 h 335"/>
                <a:gd name="T24" fmla="*/ 1 w 50"/>
                <a:gd name="T25" fmla="*/ 1 h 335"/>
                <a:gd name="T26" fmla="*/ 1 w 50"/>
                <a:gd name="T27" fmla="*/ 1 h 335"/>
                <a:gd name="T28" fmla="*/ 1 w 50"/>
                <a:gd name="T29" fmla="*/ 1 h 335"/>
                <a:gd name="T30" fmla="*/ 1 w 50"/>
                <a:gd name="T31" fmla="*/ 1 h 335"/>
                <a:gd name="T32" fmla="*/ 1 w 50"/>
                <a:gd name="T33" fmla="*/ 1 h 335"/>
                <a:gd name="T34" fmla="*/ 1 w 50"/>
                <a:gd name="T35" fmla="*/ 1 h 335"/>
                <a:gd name="T36" fmla="*/ 1 w 50"/>
                <a:gd name="T37" fmla="*/ 1 h 335"/>
                <a:gd name="T38" fmla="*/ 1 w 50"/>
                <a:gd name="T39" fmla="*/ 1 h 335"/>
                <a:gd name="T40" fmla="*/ 1 w 50"/>
                <a:gd name="T41" fmla="*/ 1 h 335"/>
                <a:gd name="T42" fmla="*/ 1 w 50"/>
                <a:gd name="T43" fmla="*/ 1 h 335"/>
                <a:gd name="T44" fmla="*/ 1 w 50"/>
                <a:gd name="T45" fmla="*/ 1 h 335"/>
                <a:gd name="T46" fmla="*/ 1 w 50"/>
                <a:gd name="T47" fmla="*/ 1 h 335"/>
                <a:gd name="T48" fmla="*/ 1 w 50"/>
                <a:gd name="T49" fmla="*/ 1 h 3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335"/>
                <a:gd name="T77" fmla="*/ 50 w 50"/>
                <a:gd name="T78" fmla="*/ 335 h 33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335">
                  <a:moveTo>
                    <a:pt x="25" y="10"/>
                  </a:moveTo>
                  <a:lnTo>
                    <a:pt x="25" y="5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5" y="0"/>
                  </a:lnTo>
                  <a:lnTo>
                    <a:pt x="5" y="5"/>
                  </a:lnTo>
                  <a:lnTo>
                    <a:pt x="0" y="10"/>
                  </a:lnTo>
                  <a:lnTo>
                    <a:pt x="10" y="55"/>
                  </a:lnTo>
                  <a:lnTo>
                    <a:pt x="15" y="105"/>
                  </a:lnTo>
                  <a:lnTo>
                    <a:pt x="20" y="160"/>
                  </a:lnTo>
                  <a:lnTo>
                    <a:pt x="25" y="220"/>
                  </a:lnTo>
                  <a:lnTo>
                    <a:pt x="25" y="275"/>
                  </a:lnTo>
                  <a:lnTo>
                    <a:pt x="15" y="315"/>
                  </a:lnTo>
                  <a:lnTo>
                    <a:pt x="10" y="325"/>
                  </a:lnTo>
                  <a:lnTo>
                    <a:pt x="15" y="330"/>
                  </a:lnTo>
                  <a:lnTo>
                    <a:pt x="20" y="335"/>
                  </a:lnTo>
                  <a:lnTo>
                    <a:pt x="25" y="335"/>
                  </a:lnTo>
                  <a:lnTo>
                    <a:pt x="30" y="335"/>
                  </a:lnTo>
                  <a:lnTo>
                    <a:pt x="35" y="330"/>
                  </a:lnTo>
                  <a:lnTo>
                    <a:pt x="45" y="285"/>
                  </a:lnTo>
                  <a:lnTo>
                    <a:pt x="50" y="225"/>
                  </a:lnTo>
                  <a:lnTo>
                    <a:pt x="45" y="165"/>
                  </a:lnTo>
                  <a:lnTo>
                    <a:pt x="40" y="105"/>
                  </a:lnTo>
                  <a:lnTo>
                    <a:pt x="35" y="55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7A0000"/>
            </a:solidFill>
            <a:ln w="0">
              <a:solidFill>
                <a:srgbClr val="7A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18" name="Freeform 39"/>
            <p:cNvSpPr>
              <a:spLocks/>
            </p:cNvSpPr>
            <p:nvPr/>
          </p:nvSpPr>
          <p:spPr bwMode="auto">
            <a:xfrm>
              <a:off x="3807" y="2350"/>
              <a:ext cx="979" cy="829"/>
            </a:xfrm>
            <a:custGeom>
              <a:avLst/>
              <a:gdLst>
                <a:gd name="T0" fmla="*/ 0 w 2015"/>
                <a:gd name="T1" fmla="*/ 1 h 1605"/>
                <a:gd name="T2" fmla="*/ 0 w 2015"/>
                <a:gd name="T3" fmla="*/ 1 h 1605"/>
                <a:gd name="T4" fmla="*/ 0 w 2015"/>
                <a:gd name="T5" fmla="*/ 1 h 1605"/>
                <a:gd name="T6" fmla="*/ 0 w 2015"/>
                <a:gd name="T7" fmla="*/ 1 h 1605"/>
                <a:gd name="T8" fmla="*/ 0 w 2015"/>
                <a:gd name="T9" fmla="*/ 1 h 1605"/>
                <a:gd name="T10" fmla="*/ 0 w 2015"/>
                <a:gd name="T11" fmla="*/ 1 h 1605"/>
                <a:gd name="T12" fmla="*/ 0 w 2015"/>
                <a:gd name="T13" fmla="*/ 1 h 1605"/>
                <a:gd name="T14" fmla="*/ 0 w 2015"/>
                <a:gd name="T15" fmla="*/ 1 h 1605"/>
                <a:gd name="T16" fmla="*/ 0 w 2015"/>
                <a:gd name="T17" fmla="*/ 1 h 1605"/>
                <a:gd name="T18" fmla="*/ 0 w 2015"/>
                <a:gd name="T19" fmla="*/ 1 h 1605"/>
                <a:gd name="T20" fmla="*/ 0 w 2015"/>
                <a:gd name="T21" fmla="*/ 1 h 1605"/>
                <a:gd name="T22" fmla="*/ 0 w 2015"/>
                <a:gd name="T23" fmla="*/ 1 h 1605"/>
                <a:gd name="T24" fmla="*/ 0 w 2015"/>
                <a:gd name="T25" fmla="*/ 1 h 1605"/>
                <a:gd name="T26" fmla="*/ 0 w 2015"/>
                <a:gd name="T27" fmla="*/ 1 h 1605"/>
                <a:gd name="T28" fmla="*/ 0 w 2015"/>
                <a:gd name="T29" fmla="*/ 1 h 1605"/>
                <a:gd name="T30" fmla="*/ 0 w 2015"/>
                <a:gd name="T31" fmla="*/ 1 h 1605"/>
                <a:gd name="T32" fmla="*/ 0 w 2015"/>
                <a:gd name="T33" fmla="*/ 1 h 1605"/>
                <a:gd name="T34" fmla="*/ 0 w 2015"/>
                <a:gd name="T35" fmla="*/ 1 h 1605"/>
                <a:gd name="T36" fmla="*/ 0 w 2015"/>
                <a:gd name="T37" fmla="*/ 1 h 1605"/>
                <a:gd name="T38" fmla="*/ 0 w 2015"/>
                <a:gd name="T39" fmla="*/ 1 h 1605"/>
                <a:gd name="T40" fmla="*/ 0 w 2015"/>
                <a:gd name="T41" fmla="*/ 1 h 1605"/>
                <a:gd name="T42" fmla="*/ 0 w 2015"/>
                <a:gd name="T43" fmla="*/ 1 h 1605"/>
                <a:gd name="T44" fmla="*/ 0 w 2015"/>
                <a:gd name="T45" fmla="*/ 1 h 1605"/>
                <a:gd name="T46" fmla="*/ 0 w 2015"/>
                <a:gd name="T47" fmla="*/ 1 h 1605"/>
                <a:gd name="T48" fmla="*/ 0 w 2015"/>
                <a:gd name="T49" fmla="*/ 1 h 1605"/>
                <a:gd name="T50" fmla="*/ 0 w 2015"/>
                <a:gd name="T51" fmla="*/ 1 h 1605"/>
                <a:gd name="T52" fmla="*/ 0 w 2015"/>
                <a:gd name="T53" fmla="*/ 1 h 1605"/>
                <a:gd name="T54" fmla="*/ 0 w 2015"/>
                <a:gd name="T55" fmla="*/ 1 h 1605"/>
                <a:gd name="T56" fmla="*/ 0 w 2015"/>
                <a:gd name="T57" fmla="*/ 1 h 1605"/>
                <a:gd name="T58" fmla="*/ 0 w 2015"/>
                <a:gd name="T59" fmla="*/ 1 h 1605"/>
                <a:gd name="T60" fmla="*/ 0 w 2015"/>
                <a:gd name="T61" fmla="*/ 1 h 1605"/>
                <a:gd name="T62" fmla="*/ 0 w 2015"/>
                <a:gd name="T63" fmla="*/ 1 h 1605"/>
                <a:gd name="T64" fmla="*/ 0 w 2015"/>
                <a:gd name="T65" fmla="*/ 1 h 1605"/>
                <a:gd name="T66" fmla="*/ 0 w 2015"/>
                <a:gd name="T67" fmla="*/ 1 h 1605"/>
                <a:gd name="T68" fmla="*/ 0 w 2015"/>
                <a:gd name="T69" fmla="*/ 1 h 1605"/>
                <a:gd name="T70" fmla="*/ 0 w 2015"/>
                <a:gd name="T71" fmla="*/ 1 h 1605"/>
                <a:gd name="T72" fmla="*/ 0 w 2015"/>
                <a:gd name="T73" fmla="*/ 1 h 1605"/>
                <a:gd name="T74" fmla="*/ 0 w 2015"/>
                <a:gd name="T75" fmla="*/ 1 h 1605"/>
                <a:gd name="T76" fmla="*/ 0 w 2015"/>
                <a:gd name="T77" fmla="*/ 1 h 1605"/>
                <a:gd name="T78" fmla="*/ 0 w 2015"/>
                <a:gd name="T79" fmla="*/ 1 h 1605"/>
                <a:gd name="T80" fmla="*/ 0 w 2015"/>
                <a:gd name="T81" fmla="*/ 1 h 1605"/>
                <a:gd name="T82" fmla="*/ 0 w 2015"/>
                <a:gd name="T83" fmla="*/ 1 h 1605"/>
                <a:gd name="T84" fmla="*/ 0 w 2015"/>
                <a:gd name="T85" fmla="*/ 1 h 1605"/>
                <a:gd name="T86" fmla="*/ 0 w 2015"/>
                <a:gd name="T87" fmla="*/ 1 h 1605"/>
                <a:gd name="T88" fmla="*/ 0 w 2015"/>
                <a:gd name="T89" fmla="*/ 1 h 1605"/>
                <a:gd name="T90" fmla="*/ 0 w 2015"/>
                <a:gd name="T91" fmla="*/ 1 h 1605"/>
                <a:gd name="T92" fmla="*/ 0 w 2015"/>
                <a:gd name="T93" fmla="*/ 1 h 1605"/>
                <a:gd name="T94" fmla="*/ 0 w 2015"/>
                <a:gd name="T95" fmla="*/ 1 h 1605"/>
                <a:gd name="T96" fmla="*/ 0 w 2015"/>
                <a:gd name="T97" fmla="*/ 1 h 1605"/>
                <a:gd name="T98" fmla="*/ 0 w 2015"/>
                <a:gd name="T99" fmla="*/ 1 h 1605"/>
                <a:gd name="T100" fmla="*/ 0 w 2015"/>
                <a:gd name="T101" fmla="*/ 1 h 1605"/>
                <a:gd name="T102" fmla="*/ 0 w 2015"/>
                <a:gd name="T103" fmla="*/ 1 h 1605"/>
                <a:gd name="T104" fmla="*/ 0 w 2015"/>
                <a:gd name="T105" fmla="*/ 1 h 1605"/>
                <a:gd name="T106" fmla="*/ 0 w 2015"/>
                <a:gd name="T107" fmla="*/ 1 h 1605"/>
                <a:gd name="T108" fmla="*/ 0 w 2015"/>
                <a:gd name="T109" fmla="*/ 1 h 1605"/>
                <a:gd name="T110" fmla="*/ 0 w 2015"/>
                <a:gd name="T111" fmla="*/ 1 h 1605"/>
                <a:gd name="T112" fmla="*/ 0 w 2015"/>
                <a:gd name="T113" fmla="*/ 1 h 1605"/>
                <a:gd name="T114" fmla="*/ 0 w 2015"/>
                <a:gd name="T115" fmla="*/ 1 h 1605"/>
                <a:gd name="T116" fmla="*/ 0 w 2015"/>
                <a:gd name="T117" fmla="*/ 1 h 1605"/>
                <a:gd name="T118" fmla="*/ 0 w 2015"/>
                <a:gd name="T119" fmla="*/ 1 h 1605"/>
                <a:gd name="T120" fmla="*/ 0 w 2015"/>
                <a:gd name="T121" fmla="*/ 1 h 1605"/>
                <a:gd name="T122" fmla="*/ 0 w 2015"/>
                <a:gd name="T123" fmla="*/ 1 h 160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15"/>
                <a:gd name="T187" fmla="*/ 0 h 1605"/>
                <a:gd name="T188" fmla="*/ 2015 w 2015"/>
                <a:gd name="T189" fmla="*/ 1605 h 160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15" h="1605">
                  <a:moveTo>
                    <a:pt x="1935" y="1080"/>
                  </a:moveTo>
                  <a:lnTo>
                    <a:pt x="1915" y="990"/>
                  </a:lnTo>
                  <a:lnTo>
                    <a:pt x="1895" y="920"/>
                  </a:lnTo>
                  <a:lnTo>
                    <a:pt x="1860" y="810"/>
                  </a:lnTo>
                  <a:lnTo>
                    <a:pt x="1805" y="705"/>
                  </a:lnTo>
                  <a:lnTo>
                    <a:pt x="1735" y="620"/>
                  </a:lnTo>
                  <a:lnTo>
                    <a:pt x="1650" y="540"/>
                  </a:lnTo>
                  <a:lnTo>
                    <a:pt x="1555" y="480"/>
                  </a:lnTo>
                  <a:lnTo>
                    <a:pt x="1435" y="430"/>
                  </a:lnTo>
                  <a:lnTo>
                    <a:pt x="1305" y="405"/>
                  </a:lnTo>
                  <a:lnTo>
                    <a:pt x="1165" y="395"/>
                  </a:lnTo>
                  <a:lnTo>
                    <a:pt x="1010" y="405"/>
                  </a:lnTo>
                  <a:lnTo>
                    <a:pt x="850" y="440"/>
                  </a:lnTo>
                  <a:lnTo>
                    <a:pt x="680" y="490"/>
                  </a:lnTo>
                  <a:lnTo>
                    <a:pt x="570" y="540"/>
                  </a:lnTo>
                  <a:lnTo>
                    <a:pt x="470" y="600"/>
                  </a:lnTo>
                  <a:lnTo>
                    <a:pt x="390" y="670"/>
                  </a:lnTo>
                  <a:lnTo>
                    <a:pt x="325" y="755"/>
                  </a:lnTo>
                  <a:lnTo>
                    <a:pt x="275" y="850"/>
                  </a:lnTo>
                  <a:lnTo>
                    <a:pt x="245" y="940"/>
                  </a:lnTo>
                  <a:lnTo>
                    <a:pt x="225" y="1035"/>
                  </a:lnTo>
                  <a:lnTo>
                    <a:pt x="220" y="1130"/>
                  </a:lnTo>
                  <a:lnTo>
                    <a:pt x="225" y="1235"/>
                  </a:lnTo>
                  <a:lnTo>
                    <a:pt x="240" y="1335"/>
                  </a:lnTo>
                  <a:lnTo>
                    <a:pt x="260" y="1425"/>
                  </a:lnTo>
                  <a:lnTo>
                    <a:pt x="285" y="1500"/>
                  </a:lnTo>
                  <a:lnTo>
                    <a:pt x="305" y="1560"/>
                  </a:lnTo>
                  <a:lnTo>
                    <a:pt x="320" y="1600"/>
                  </a:lnTo>
                  <a:lnTo>
                    <a:pt x="295" y="1600"/>
                  </a:lnTo>
                  <a:lnTo>
                    <a:pt x="270" y="1605"/>
                  </a:lnTo>
                  <a:lnTo>
                    <a:pt x="260" y="1595"/>
                  </a:lnTo>
                  <a:lnTo>
                    <a:pt x="255" y="1580"/>
                  </a:lnTo>
                  <a:lnTo>
                    <a:pt x="240" y="1560"/>
                  </a:lnTo>
                  <a:lnTo>
                    <a:pt x="205" y="1500"/>
                  </a:lnTo>
                  <a:lnTo>
                    <a:pt x="160" y="1420"/>
                  </a:lnTo>
                  <a:lnTo>
                    <a:pt x="110" y="1330"/>
                  </a:lnTo>
                  <a:lnTo>
                    <a:pt x="65" y="1220"/>
                  </a:lnTo>
                  <a:lnTo>
                    <a:pt x="30" y="1105"/>
                  </a:lnTo>
                  <a:lnTo>
                    <a:pt x="5" y="980"/>
                  </a:lnTo>
                  <a:lnTo>
                    <a:pt x="0" y="855"/>
                  </a:lnTo>
                  <a:lnTo>
                    <a:pt x="20" y="725"/>
                  </a:lnTo>
                  <a:lnTo>
                    <a:pt x="60" y="620"/>
                  </a:lnTo>
                  <a:lnTo>
                    <a:pt x="115" y="520"/>
                  </a:lnTo>
                  <a:lnTo>
                    <a:pt x="195" y="425"/>
                  </a:lnTo>
                  <a:lnTo>
                    <a:pt x="295" y="340"/>
                  </a:lnTo>
                  <a:lnTo>
                    <a:pt x="415" y="265"/>
                  </a:lnTo>
                  <a:lnTo>
                    <a:pt x="600" y="170"/>
                  </a:lnTo>
                  <a:lnTo>
                    <a:pt x="775" y="95"/>
                  </a:lnTo>
                  <a:lnTo>
                    <a:pt x="935" y="45"/>
                  </a:lnTo>
                  <a:lnTo>
                    <a:pt x="1080" y="10"/>
                  </a:lnTo>
                  <a:lnTo>
                    <a:pt x="1215" y="0"/>
                  </a:lnTo>
                  <a:lnTo>
                    <a:pt x="1340" y="10"/>
                  </a:lnTo>
                  <a:lnTo>
                    <a:pt x="1445" y="40"/>
                  </a:lnTo>
                  <a:lnTo>
                    <a:pt x="1535" y="85"/>
                  </a:lnTo>
                  <a:lnTo>
                    <a:pt x="1610" y="145"/>
                  </a:lnTo>
                  <a:lnTo>
                    <a:pt x="1675" y="225"/>
                  </a:lnTo>
                  <a:lnTo>
                    <a:pt x="1730" y="320"/>
                  </a:lnTo>
                  <a:lnTo>
                    <a:pt x="1770" y="430"/>
                  </a:lnTo>
                  <a:lnTo>
                    <a:pt x="1785" y="475"/>
                  </a:lnTo>
                  <a:lnTo>
                    <a:pt x="1800" y="515"/>
                  </a:lnTo>
                  <a:lnTo>
                    <a:pt x="1765" y="470"/>
                  </a:lnTo>
                  <a:lnTo>
                    <a:pt x="1715" y="415"/>
                  </a:lnTo>
                  <a:lnTo>
                    <a:pt x="1660" y="360"/>
                  </a:lnTo>
                  <a:lnTo>
                    <a:pt x="1595" y="310"/>
                  </a:lnTo>
                  <a:lnTo>
                    <a:pt x="1520" y="260"/>
                  </a:lnTo>
                  <a:lnTo>
                    <a:pt x="1435" y="215"/>
                  </a:lnTo>
                  <a:lnTo>
                    <a:pt x="1340" y="180"/>
                  </a:lnTo>
                  <a:lnTo>
                    <a:pt x="1230" y="160"/>
                  </a:lnTo>
                  <a:lnTo>
                    <a:pt x="1115" y="150"/>
                  </a:lnTo>
                  <a:lnTo>
                    <a:pt x="985" y="165"/>
                  </a:lnTo>
                  <a:lnTo>
                    <a:pt x="845" y="195"/>
                  </a:lnTo>
                  <a:lnTo>
                    <a:pt x="735" y="240"/>
                  </a:lnTo>
                  <a:lnTo>
                    <a:pt x="625" y="290"/>
                  </a:lnTo>
                  <a:lnTo>
                    <a:pt x="530" y="350"/>
                  </a:lnTo>
                  <a:lnTo>
                    <a:pt x="440" y="415"/>
                  </a:lnTo>
                  <a:lnTo>
                    <a:pt x="360" y="475"/>
                  </a:lnTo>
                  <a:lnTo>
                    <a:pt x="295" y="535"/>
                  </a:lnTo>
                  <a:lnTo>
                    <a:pt x="240" y="585"/>
                  </a:lnTo>
                  <a:lnTo>
                    <a:pt x="200" y="630"/>
                  </a:lnTo>
                  <a:lnTo>
                    <a:pt x="175" y="655"/>
                  </a:lnTo>
                  <a:lnTo>
                    <a:pt x="165" y="665"/>
                  </a:lnTo>
                  <a:lnTo>
                    <a:pt x="160" y="675"/>
                  </a:lnTo>
                  <a:lnTo>
                    <a:pt x="160" y="680"/>
                  </a:lnTo>
                  <a:lnTo>
                    <a:pt x="165" y="685"/>
                  </a:lnTo>
                  <a:lnTo>
                    <a:pt x="170" y="685"/>
                  </a:lnTo>
                  <a:lnTo>
                    <a:pt x="175" y="685"/>
                  </a:lnTo>
                  <a:lnTo>
                    <a:pt x="185" y="685"/>
                  </a:lnTo>
                  <a:lnTo>
                    <a:pt x="190" y="670"/>
                  </a:lnTo>
                  <a:lnTo>
                    <a:pt x="215" y="645"/>
                  </a:lnTo>
                  <a:lnTo>
                    <a:pt x="255" y="605"/>
                  </a:lnTo>
                  <a:lnTo>
                    <a:pt x="310" y="550"/>
                  </a:lnTo>
                  <a:lnTo>
                    <a:pt x="375" y="495"/>
                  </a:lnTo>
                  <a:lnTo>
                    <a:pt x="455" y="435"/>
                  </a:lnTo>
                  <a:lnTo>
                    <a:pt x="540" y="370"/>
                  </a:lnTo>
                  <a:lnTo>
                    <a:pt x="640" y="315"/>
                  </a:lnTo>
                  <a:lnTo>
                    <a:pt x="740" y="260"/>
                  </a:lnTo>
                  <a:lnTo>
                    <a:pt x="855" y="220"/>
                  </a:lnTo>
                  <a:lnTo>
                    <a:pt x="990" y="190"/>
                  </a:lnTo>
                  <a:lnTo>
                    <a:pt x="1120" y="175"/>
                  </a:lnTo>
                  <a:lnTo>
                    <a:pt x="1235" y="185"/>
                  </a:lnTo>
                  <a:lnTo>
                    <a:pt x="1340" y="205"/>
                  </a:lnTo>
                  <a:lnTo>
                    <a:pt x="1435" y="240"/>
                  </a:lnTo>
                  <a:lnTo>
                    <a:pt x="1515" y="285"/>
                  </a:lnTo>
                  <a:lnTo>
                    <a:pt x="1590" y="335"/>
                  </a:lnTo>
                  <a:lnTo>
                    <a:pt x="1655" y="390"/>
                  </a:lnTo>
                  <a:lnTo>
                    <a:pt x="1705" y="440"/>
                  </a:lnTo>
                  <a:lnTo>
                    <a:pt x="1750" y="490"/>
                  </a:lnTo>
                  <a:lnTo>
                    <a:pt x="1785" y="535"/>
                  </a:lnTo>
                  <a:lnTo>
                    <a:pt x="1810" y="575"/>
                  </a:lnTo>
                  <a:lnTo>
                    <a:pt x="1820" y="600"/>
                  </a:lnTo>
                  <a:lnTo>
                    <a:pt x="1825" y="605"/>
                  </a:lnTo>
                  <a:lnTo>
                    <a:pt x="1830" y="610"/>
                  </a:lnTo>
                  <a:lnTo>
                    <a:pt x="1880" y="740"/>
                  </a:lnTo>
                  <a:lnTo>
                    <a:pt x="1925" y="845"/>
                  </a:lnTo>
                  <a:lnTo>
                    <a:pt x="1965" y="925"/>
                  </a:lnTo>
                  <a:lnTo>
                    <a:pt x="1995" y="985"/>
                  </a:lnTo>
                  <a:lnTo>
                    <a:pt x="2015" y="1025"/>
                  </a:lnTo>
                  <a:lnTo>
                    <a:pt x="1995" y="1035"/>
                  </a:lnTo>
                  <a:lnTo>
                    <a:pt x="1980" y="1045"/>
                  </a:lnTo>
                  <a:lnTo>
                    <a:pt x="1965" y="1055"/>
                  </a:lnTo>
                  <a:lnTo>
                    <a:pt x="1955" y="1065"/>
                  </a:lnTo>
                  <a:lnTo>
                    <a:pt x="1945" y="1075"/>
                  </a:lnTo>
                  <a:lnTo>
                    <a:pt x="1940" y="1075"/>
                  </a:lnTo>
                  <a:lnTo>
                    <a:pt x="1935" y="1080"/>
                  </a:lnTo>
                  <a:close/>
                </a:path>
              </a:pathLst>
            </a:custGeom>
            <a:solidFill>
              <a:srgbClr val="EB9C00"/>
            </a:solidFill>
            <a:ln w="0">
              <a:solidFill>
                <a:srgbClr val="EB9C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19" name="Freeform 40"/>
            <p:cNvSpPr>
              <a:spLocks/>
            </p:cNvSpPr>
            <p:nvPr/>
          </p:nvSpPr>
          <p:spPr bwMode="auto">
            <a:xfrm>
              <a:off x="3946" y="2300"/>
              <a:ext cx="374" cy="212"/>
            </a:xfrm>
            <a:custGeom>
              <a:avLst/>
              <a:gdLst>
                <a:gd name="T0" fmla="*/ 0 w 770"/>
                <a:gd name="T1" fmla="*/ 1 h 410"/>
                <a:gd name="T2" fmla="*/ 0 w 770"/>
                <a:gd name="T3" fmla="*/ 1 h 410"/>
                <a:gd name="T4" fmla="*/ 0 w 770"/>
                <a:gd name="T5" fmla="*/ 0 h 410"/>
                <a:gd name="T6" fmla="*/ 0 w 770"/>
                <a:gd name="T7" fmla="*/ 1 h 410"/>
                <a:gd name="T8" fmla="*/ 0 w 770"/>
                <a:gd name="T9" fmla="*/ 1 h 410"/>
                <a:gd name="T10" fmla="*/ 0 w 770"/>
                <a:gd name="T11" fmla="*/ 1 h 410"/>
                <a:gd name="T12" fmla="*/ 0 w 770"/>
                <a:gd name="T13" fmla="*/ 1 h 410"/>
                <a:gd name="T14" fmla="*/ 0 w 770"/>
                <a:gd name="T15" fmla="*/ 1 h 410"/>
                <a:gd name="T16" fmla="*/ 0 w 770"/>
                <a:gd name="T17" fmla="*/ 1 h 410"/>
                <a:gd name="T18" fmla="*/ 0 w 770"/>
                <a:gd name="T19" fmla="*/ 1 h 410"/>
                <a:gd name="T20" fmla="*/ 0 w 770"/>
                <a:gd name="T21" fmla="*/ 1 h 410"/>
                <a:gd name="T22" fmla="*/ 0 w 770"/>
                <a:gd name="T23" fmla="*/ 1 h 410"/>
                <a:gd name="T24" fmla="*/ 0 w 770"/>
                <a:gd name="T25" fmla="*/ 1 h 410"/>
                <a:gd name="T26" fmla="*/ 0 w 770"/>
                <a:gd name="T27" fmla="*/ 1 h 410"/>
                <a:gd name="T28" fmla="*/ 0 w 770"/>
                <a:gd name="T29" fmla="*/ 1 h 410"/>
                <a:gd name="T30" fmla="*/ 0 w 770"/>
                <a:gd name="T31" fmla="*/ 1 h 410"/>
                <a:gd name="T32" fmla="*/ 0 w 770"/>
                <a:gd name="T33" fmla="*/ 1 h 410"/>
                <a:gd name="T34" fmla="*/ 0 w 770"/>
                <a:gd name="T35" fmla="*/ 1 h 410"/>
                <a:gd name="T36" fmla="*/ 0 w 770"/>
                <a:gd name="T37" fmla="*/ 1 h 410"/>
                <a:gd name="T38" fmla="*/ 0 w 770"/>
                <a:gd name="T39" fmla="*/ 1 h 410"/>
                <a:gd name="T40" fmla="*/ 0 w 770"/>
                <a:gd name="T41" fmla="*/ 1 h 410"/>
                <a:gd name="T42" fmla="*/ 0 w 770"/>
                <a:gd name="T43" fmla="*/ 1 h 410"/>
                <a:gd name="T44" fmla="*/ 0 w 770"/>
                <a:gd name="T45" fmla="*/ 1 h 4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770"/>
                <a:gd name="T70" fmla="*/ 0 h 410"/>
                <a:gd name="T71" fmla="*/ 770 w 770"/>
                <a:gd name="T72" fmla="*/ 410 h 4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770" h="410">
                  <a:moveTo>
                    <a:pt x="250" y="30"/>
                  </a:moveTo>
                  <a:lnTo>
                    <a:pt x="355" y="5"/>
                  </a:lnTo>
                  <a:lnTo>
                    <a:pt x="455" y="0"/>
                  </a:lnTo>
                  <a:lnTo>
                    <a:pt x="545" y="5"/>
                  </a:lnTo>
                  <a:lnTo>
                    <a:pt x="620" y="25"/>
                  </a:lnTo>
                  <a:lnTo>
                    <a:pt x="685" y="45"/>
                  </a:lnTo>
                  <a:lnTo>
                    <a:pt x="735" y="65"/>
                  </a:lnTo>
                  <a:lnTo>
                    <a:pt x="770" y="85"/>
                  </a:lnTo>
                  <a:lnTo>
                    <a:pt x="625" y="120"/>
                  </a:lnTo>
                  <a:lnTo>
                    <a:pt x="465" y="175"/>
                  </a:lnTo>
                  <a:lnTo>
                    <a:pt x="300" y="245"/>
                  </a:lnTo>
                  <a:lnTo>
                    <a:pt x="120" y="340"/>
                  </a:lnTo>
                  <a:lnTo>
                    <a:pt x="60" y="375"/>
                  </a:lnTo>
                  <a:lnTo>
                    <a:pt x="5" y="410"/>
                  </a:lnTo>
                  <a:lnTo>
                    <a:pt x="5" y="385"/>
                  </a:lnTo>
                  <a:lnTo>
                    <a:pt x="0" y="350"/>
                  </a:lnTo>
                  <a:lnTo>
                    <a:pt x="0" y="305"/>
                  </a:lnTo>
                  <a:lnTo>
                    <a:pt x="10" y="260"/>
                  </a:lnTo>
                  <a:lnTo>
                    <a:pt x="30" y="205"/>
                  </a:lnTo>
                  <a:lnTo>
                    <a:pt x="55" y="155"/>
                  </a:lnTo>
                  <a:lnTo>
                    <a:pt x="100" y="110"/>
                  </a:lnTo>
                  <a:lnTo>
                    <a:pt x="165" y="65"/>
                  </a:lnTo>
                  <a:lnTo>
                    <a:pt x="250" y="30"/>
                  </a:lnTo>
                  <a:close/>
                </a:path>
              </a:pathLst>
            </a:custGeom>
            <a:solidFill>
              <a:srgbClr val="EB9C00"/>
            </a:solidFill>
            <a:ln w="0">
              <a:solidFill>
                <a:srgbClr val="EB9C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20" name="Freeform 41"/>
            <p:cNvSpPr>
              <a:spLocks/>
            </p:cNvSpPr>
            <p:nvPr/>
          </p:nvSpPr>
          <p:spPr bwMode="auto">
            <a:xfrm>
              <a:off x="4441" y="3471"/>
              <a:ext cx="129" cy="194"/>
            </a:xfrm>
            <a:custGeom>
              <a:avLst/>
              <a:gdLst>
                <a:gd name="T0" fmla="*/ 0 w 265"/>
                <a:gd name="T1" fmla="*/ 1 h 375"/>
                <a:gd name="T2" fmla="*/ 0 w 265"/>
                <a:gd name="T3" fmla="*/ 1 h 375"/>
                <a:gd name="T4" fmla="*/ 0 w 265"/>
                <a:gd name="T5" fmla="*/ 1 h 375"/>
                <a:gd name="T6" fmla="*/ 0 w 265"/>
                <a:gd name="T7" fmla="*/ 1 h 375"/>
                <a:gd name="T8" fmla="*/ 0 w 265"/>
                <a:gd name="T9" fmla="*/ 1 h 375"/>
                <a:gd name="T10" fmla="*/ 0 w 265"/>
                <a:gd name="T11" fmla="*/ 1 h 375"/>
                <a:gd name="T12" fmla="*/ 0 w 265"/>
                <a:gd name="T13" fmla="*/ 1 h 375"/>
                <a:gd name="T14" fmla="*/ 0 w 265"/>
                <a:gd name="T15" fmla="*/ 1 h 375"/>
                <a:gd name="T16" fmla="*/ 0 w 265"/>
                <a:gd name="T17" fmla="*/ 1 h 375"/>
                <a:gd name="T18" fmla="*/ 0 w 265"/>
                <a:gd name="T19" fmla="*/ 1 h 375"/>
                <a:gd name="T20" fmla="*/ 0 w 265"/>
                <a:gd name="T21" fmla="*/ 1 h 375"/>
                <a:gd name="T22" fmla="*/ 0 w 265"/>
                <a:gd name="T23" fmla="*/ 1 h 375"/>
                <a:gd name="T24" fmla="*/ 0 w 265"/>
                <a:gd name="T25" fmla="*/ 1 h 375"/>
                <a:gd name="T26" fmla="*/ 0 w 265"/>
                <a:gd name="T27" fmla="*/ 1 h 375"/>
                <a:gd name="T28" fmla="*/ 0 w 265"/>
                <a:gd name="T29" fmla="*/ 1 h 375"/>
                <a:gd name="T30" fmla="*/ 0 w 265"/>
                <a:gd name="T31" fmla="*/ 1 h 375"/>
                <a:gd name="T32" fmla="*/ 0 w 265"/>
                <a:gd name="T33" fmla="*/ 0 h 375"/>
                <a:gd name="T34" fmla="*/ 0 w 265"/>
                <a:gd name="T35" fmla="*/ 1 h 375"/>
                <a:gd name="T36" fmla="*/ 0 w 265"/>
                <a:gd name="T37" fmla="*/ 1 h 375"/>
                <a:gd name="T38" fmla="*/ 0 w 265"/>
                <a:gd name="T39" fmla="*/ 1 h 375"/>
                <a:gd name="T40" fmla="*/ 0 w 265"/>
                <a:gd name="T41" fmla="*/ 1 h 375"/>
                <a:gd name="T42" fmla="*/ 0 w 265"/>
                <a:gd name="T43" fmla="*/ 1 h 375"/>
                <a:gd name="T44" fmla="*/ 0 w 265"/>
                <a:gd name="T45" fmla="*/ 1 h 375"/>
                <a:gd name="T46" fmla="*/ 0 w 265"/>
                <a:gd name="T47" fmla="*/ 1 h 3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5"/>
                <a:gd name="T73" fmla="*/ 0 h 375"/>
                <a:gd name="T74" fmla="*/ 265 w 265"/>
                <a:gd name="T75" fmla="*/ 375 h 37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5" h="375">
                  <a:moveTo>
                    <a:pt x="185" y="350"/>
                  </a:moveTo>
                  <a:lnTo>
                    <a:pt x="165" y="365"/>
                  </a:lnTo>
                  <a:lnTo>
                    <a:pt x="150" y="375"/>
                  </a:lnTo>
                  <a:lnTo>
                    <a:pt x="130" y="375"/>
                  </a:lnTo>
                  <a:lnTo>
                    <a:pt x="100" y="355"/>
                  </a:lnTo>
                  <a:lnTo>
                    <a:pt x="70" y="315"/>
                  </a:lnTo>
                  <a:lnTo>
                    <a:pt x="40" y="260"/>
                  </a:lnTo>
                  <a:lnTo>
                    <a:pt x="20" y="195"/>
                  </a:lnTo>
                  <a:lnTo>
                    <a:pt x="5" y="130"/>
                  </a:lnTo>
                  <a:lnTo>
                    <a:pt x="0" y="110"/>
                  </a:lnTo>
                  <a:lnTo>
                    <a:pt x="0" y="90"/>
                  </a:lnTo>
                  <a:lnTo>
                    <a:pt x="5" y="70"/>
                  </a:lnTo>
                  <a:lnTo>
                    <a:pt x="15" y="50"/>
                  </a:lnTo>
                  <a:lnTo>
                    <a:pt x="45" y="25"/>
                  </a:lnTo>
                  <a:lnTo>
                    <a:pt x="80" y="10"/>
                  </a:lnTo>
                  <a:lnTo>
                    <a:pt x="110" y="5"/>
                  </a:lnTo>
                  <a:lnTo>
                    <a:pt x="130" y="0"/>
                  </a:lnTo>
                  <a:lnTo>
                    <a:pt x="205" y="60"/>
                  </a:lnTo>
                  <a:lnTo>
                    <a:pt x="245" y="120"/>
                  </a:lnTo>
                  <a:lnTo>
                    <a:pt x="265" y="180"/>
                  </a:lnTo>
                  <a:lnTo>
                    <a:pt x="265" y="190"/>
                  </a:lnTo>
                  <a:lnTo>
                    <a:pt x="260" y="200"/>
                  </a:lnTo>
                  <a:lnTo>
                    <a:pt x="235" y="275"/>
                  </a:lnTo>
                  <a:lnTo>
                    <a:pt x="185" y="350"/>
                  </a:lnTo>
                  <a:close/>
                </a:path>
              </a:pathLst>
            </a:custGeom>
            <a:solidFill>
              <a:srgbClr val="CC4A42"/>
            </a:solidFill>
            <a:ln w="0">
              <a:solidFill>
                <a:srgbClr val="CC4A42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21" name="Freeform 42"/>
            <p:cNvSpPr>
              <a:spLocks/>
            </p:cNvSpPr>
            <p:nvPr/>
          </p:nvSpPr>
          <p:spPr bwMode="auto">
            <a:xfrm>
              <a:off x="3834" y="2440"/>
              <a:ext cx="316" cy="716"/>
            </a:xfrm>
            <a:custGeom>
              <a:avLst/>
              <a:gdLst>
                <a:gd name="T0" fmla="*/ 0 w 650"/>
                <a:gd name="T1" fmla="*/ 0 h 1385"/>
                <a:gd name="T2" fmla="*/ 0 w 650"/>
                <a:gd name="T3" fmla="*/ 0 h 1385"/>
                <a:gd name="T4" fmla="*/ 0 w 650"/>
                <a:gd name="T5" fmla="*/ 1 h 1385"/>
                <a:gd name="T6" fmla="*/ 0 w 650"/>
                <a:gd name="T7" fmla="*/ 1 h 1385"/>
                <a:gd name="T8" fmla="*/ 0 w 650"/>
                <a:gd name="T9" fmla="*/ 1 h 1385"/>
                <a:gd name="T10" fmla="*/ 0 w 650"/>
                <a:gd name="T11" fmla="*/ 1 h 1385"/>
                <a:gd name="T12" fmla="*/ 0 w 650"/>
                <a:gd name="T13" fmla="*/ 1 h 1385"/>
                <a:gd name="T14" fmla="*/ 0 w 650"/>
                <a:gd name="T15" fmla="*/ 1 h 1385"/>
                <a:gd name="T16" fmla="*/ 0 w 650"/>
                <a:gd name="T17" fmla="*/ 1 h 1385"/>
                <a:gd name="T18" fmla="*/ 0 w 650"/>
                <a:gd name="T19" fmla="*/ 1 h 1385"/>
                <a:gd name="T20" fmla="*/ 0 w 650"/>
                <a:gd name="T21" fmla="*/ 1 h 1385"/>
                <a:gd name="T22" fmla="*/ 0 w 650"/>
                <a:gd name="T23" fmla="*/ 1 h 1385"/>
                <a:gd name="T24" fmla="*/ 0 w 650"/>
                <a:gd name="T25" fmla="*/ 1 h 1385"/>
                <a:gd name="T26" fmla="*/ 0 w 650"/>
                <a:gd name="T27" fmla="*/ 1 h 1385"/>
                <a:gd name="T28" fmla="*/ 0 w 650"/>
                <a:gd name="T29" fmla="*/ 1 h 1385"/>
                <a:gd name="T30" fmla="*/ 0 w 650"/>
                <a:gd name="T31" fmla="*/ 1 h 1385"/>
                <a:gd name="T32" fmla="*/ 0 w 650"/>
                <a:gd name="T33" fmla="*/ 1 h 1385"/>
                <a:gd name="T34" fmla="*/ 0 w 650"/>
                <a:gd name="T35" fmla="*/ 1 h 1385"/>
                <a:gd name="T36" fmla="*/ 0 w 650"/>
                <a:gd name="T37" fmla="*/ 1 h 1385"/>
                <a:gd name="T38" fmla="*/ 0 w 650"/>
                <a:gd name="T39" fmla="*/ 1 h 1385"/>
                <a:gd name="T40" fmla="*/ 0 w 650"/>
                <a:gd name="T41" fmla="*/ 1 h 1385"/>
                <a:gd name="T42" fmla="*/ 0 w 650"/>
                <a:gd name="T43" fmla="*/ 1 h 1385"/>
                <a:gd name="T44" fmla="*/ 0 w 650"/>
                <a:gd name="T45" fmla="*/ 1 h 1385"/>
                <a:gd name="T46" fmla="*/ 0 w 650"/>
                <a:gd name="T47" fmla="*/ 1 h 1385"/>
                <a:gd name="T48" fmla="*/ 0 w 650"/>
                <a:gd name="T49" fmla="*/ 1 h 1385"/>
                <a:gd name="T50" fmla="*/ 0 w 650"/>
                <a:gd name="T51" fmla="*/ 1 h 1385"/>
                <a:gd name="T52" fmla="*/ 0 w 650"/>
                <a:gd name="T53" fmla="*/ 1 h 1385"/>
                <a:gd name="T54" fmla="*/ 0 w 650"/>
                <a:gd name="T55" fmla="*/ 1 h 1385"/>
                <a:gd name="T56" fmla="*/ 0 w 650"/>
                <a:gd name="T57" fmla="*/ 1 h 1385"/>
                <a:gd name="T58" fmla="*/ 0 w 650"/>
                <a:gd name="T59" fmla="*/ 1 h 1385"/>
                <a:gd name="T60" fmla="*/ 0 w 650"/>
                <a:gd name="T61" fmla="*/ 1 h 1385"/>
                <a:gd name="T62" fmla="*/ 0 w 650"/>
                <a:gd name="T63" fmla="*/ 1 h 1385"/>
                <a:gd name="T64" fmla="*/ 0 w 650"/>
                <a:gd name="T65" fmla="*/ 1 h 1385"/>
                <a:gd name="T66" fmla="*/ 0 w 650"/>
                <a:gd name="T67" fmla="*/ 1 h 1385"/>
                <a:gd name="T68" fmla="*/ 0 w 650"/>
                <a:gd name="T69" fmla="*/ 1 h 1385"/>
                <a:gd name="T70" fmla="*/ 0 w 650"/>
                <a:gd name="T71" fmla="*/ 1 h 1385"/>
                <a:gd name="T72" fmla="*/ 0 w 650"/>
                <a:gd name="T73" fmla="*/ 1 h 1385"/>
                <a:gd name="T74" fmla="*/ 0 w 650"/>
                <a:gd name="T75" fmla="*/ 1 h 1385"/>
                <a:gd name="T76" fmla="*/ 0 w 650"/>
                <a:gd name="T77" fmla="*/ 1 h 1385"/>
                <a:gd name="T78" fmla="*/ 0 w 650"/>
                <a:gd name="T79" fmla="*/ 0 h 138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50"/>
                <a:gd name="T121" fmla="*/ 0 h 1385"/>
                <a:gd name="T122" fmla="*/ 650 w 650"/>
                <a:gd name="T123" fmla="*/ 1385 h 138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50" h="1385">
                  <a:moveTo>
                    <a:pt x="650" y="0"/>
                  </a:moveTo>
                  <a:lnTo>
                    <a:pt x="645" y="0"/>
                  </a:lnTo>
                  <a:lnTo>
                    <a:pt x="625" y="5"/>
                  </a:lnTo>
                  <a:lnTo>
                    <a:pt x="595" y="15"/>
                  </a:lnTo>
                  <a:lnTo>
                    <a:pt x="550" y="25"/>
                  </a:lnTo>
                  <a:lnTo>
                    <a:pt x="505" y="45"/>
                  </a:lnTo>
                  <a:lnTo>
                    <a:pt x="450" y="65"/>
                  </a:lnTo>
                  <a:lnTo>
                    <a:pt x="395" y="95"/>
                  </a:lnTo>
                  <a:lnTo>
                    <a:pt x="335" y="130"/>
                  </a:lnTo>
                  <a:lnTo>
                    <a:pt x="275" y="170"/>
                  </a:lnTo>
                  <a:lnTo>
                    <a:pt x="215" y="220"/>
                  </a:lnTo>
                  <a:lnTo>
                    <a:pt x="160" y="275"/>
                  </a:lnTo>
                  <a:lnTo>
                    <a:pt x="110" y="340"/>
                  </a:lnTo>
                  <a:lnTo>
                    <a:pt x="70" y="415"/>
                  </a:lnTo>
                  <a:lnTo>
                    <a:pt x="35" y="495"/>
                  </a:lnTo>
                  <a:lnTo>
                    <a:pt x="10" y="590"/>
                  </a:lnTo>
                  <a:lnTo>
                    <a:pt x="0" y="695"/>
                  </a:lnTo>
                  <a:lnTo>
                    <a:pt x="0" y="810"/>
                  </a:lnTo>
                  <a:lnTo>
                    <a:pt x="20" y="935"/>
                  </a:lnTo>
                  <a:lnTo>
                    <a:pt x="55" y="1070"/>
                  </a:lnTo>
                  <a:lnTo>
                    <a:pt x="110" y="1225"/>
                  </a:lnTo>
                  <a:lnTo>
                    <a:pt x="185" y="1385"/>
                  </a:lnTo>
                  <a:lnTo>
                    <a:pt x="185" y="1380"/>
                  </a:lnTo>
                  <a:lnTo>
                    <a:pt x="170" y="1355"/>
                  </a:lnTo>
                  <a:lnTo>
                    <a:pt x="155" y="1315"/>
                  </a:lnTo>
                  <a:lnTo>
                    <a:pt x="135" y="1260"/>
                  </a:lnTo>
                  <a:lnTo>
                    <a:pt x="115" y="1200"/>
                  </a:lnTo>
                  <a:lnTo>
                    <a:pt x="95" y="1125"/>
                  </a:lnTo>
                  <a:lnTo>
                    <a:pt x="80" y="1040"/>
                  </a:lnTo>
                  <a:lnTo>
                    <a:pt x="65" y="955"/>
                  </a:lnTo>
                  <a:lnTo>
                    <a:pt x="60" y="855"/>
                  </a:lnTo>
                  <a:lnTo>
                    <a:pt x="65" y="760"/>
                  </a:lnTo>
                  <a:lnTo>
                    <a:pt x="80" y="655"/>
                  </a:lnTo>
                  <a:lnTo>
                    <a:pt x="110" y="555"/>
                  </a:lnTo>
                  <a:lnTo>
                    <a:pt x="150" y="450"/>
                  </a:lnTo>
                  <a:lnTo>
                    <a:pt x="210" y="350"/>
                  </a:lnTo>
                  <a:lnTo>
                    <a:pt x="285" y="255"/>
                  </a:lnTo>
                  <a:lnTo>
                    <a:pt x="385" y="160"/>
                  </a:lnTo>
                  <a:lnTo>
                    <a:pt x="505" y="75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FFBD8A"/>
            </a:solidFill>
            <a:ln w="0">
              <a:solidFill>
                <a:srgbClr val="FFBD8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22" name="Freeform 43"/>
            <p:cNvSpPr>
              <a:spLocks/>
            </p:cNvSpPr>
            <p:nvPr/>
          </p:nvSpPr>
          <p:spPr bwMode="auto">
            <a:xfrm>
              <a:off x="3975" y="2316"/>
              <a:ext cx="228" cy="139"/>
            </a:xfrm>
            <a:custGeom>
              <a:avLst/>
              <a:gdLst>
                <a:gd name="T0" fmla="*/ 0 w 470"/>
                <a:gd name="T1" fmla="*/ 1 h 270"/>
                <a:gd name="T2" fmla="*/ 0 w 470"/>
                <a:gd name="T3" fmla="*/ 1 h 270"/>
                <a:gd name="T4" fmla="*/ 0 w 470"/>
                <a:gd name="T5" fmla="*/ 1 h 270"/>
                <a:gd name="T6" fmla="*/ 0 w 470"/>
                <a:gd name="T7" fmla="*/ 1 h 270"/>
                <a:gd name="T8" fmla="*/ 0 w 470"/>
                <a:gd name="T9" fmla="*/ 1 h 270"/>
                <a:gd name="T10" fmla="*/ 0 w 470"/>
                <a:gd name="T11" fmla="*/ 1 h 270"/>
                <a:gd name="T12" fmla="*/ 0 w 470"/>
                <a:gd name="T13" fmla="*/ 1 h 270"/>
                <a:gd name="T14" fmla="*/ 0 w 470"/>
                <a:gd name="T15" fmla="*/ 1 h 270"/>
                <a:gd name="T16" fmla="*/ 0 w 470"/>
                <a:gd name="T17" fmla="*/ 1 h 270"/>
                <a:gd name="T18" fmla="*/ 0 w 470"/>
                <a:gd name="T19" fmla="*/ 1 h 270"/>
                <a:gd name="T20" fmla="*/ 0 w 470"/>
                <a:gd name="T21" fmla="*/ 1 h 270"/>
                <a:gd name="T22" fmla="*/ 0 w 470"/>
                <a:gd name="T23" fmla="*/ 0 h 270"/>
                <a:gd name="T24" fmla="*/ 0 w 470"/>
                <a:gd name="T25" fmla="*/ 1 h 270"/>
                <a:gd name="T26" fmla="*/ 0 w 470"/>
                <a:gd name="T27" fmla="*/ 1 h 270"/>
                <a:gd name="T28" fmla="*/ 0 w 470"/>
                <a:gd name="T29" fmla="*/ 1 h 270"/>
                <a:gd name="T30" fmla="*/ 0 w 470"/>
                <a:gd name="T31" fmla="*/ 1 h 270"/>
                <a:gd name="T32" fmla="*/ 0 w 470"/>
                <a:gd name="T33" fmla="*/ 1 h 270"/>
                <a:gd name="T34" fmla="*/ 0 w 470"/>
                <a:gd name="T35" fmla="*/ 1 h 270"/>
                <a:gd name="T36" fmla="*/ 0 w 470"/>
                <a:gd name="T37" fmla="*/ 1 h 270"/>
                <a:gd name="T38" fmla="*/ 0 w 470"/>
                <a:gd name="T39" fmla="*/ 1 h 270"/>
                <a:gd name="T40" fmla="*/ 0 w 470"/>
                <a:gd name="T41" fmla="*/ 1 h 2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0"/>
                <a:gd name="T64" fmla="*/ 0 h 270"/>
                <a:gd name="T65" fmla="*/ 470 w 470"/>
                <a:gd name="T66" fmla="*/ 270 h 2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0" h="270">
                  <a:moveTo>
                    <a:pt x="0" y="270"/>
                  </a:moveTo>
                  <a:lnTo>
                    <a:pt x="0" y="260"/>
                  </a:lnTo>
                  <a:lnTo>
                    <a:pt x="0" y="245"/>
                  </a:lnTo>
                  <a:lnTo>
                    <a:pt x="5" y="220"/>
                  </a:lnTo>
                  <a:lnTo>
                    <a:pt x="15" y="190"/>
                  </a:lnTo>
                  <a:lnTo>
                    <a:pt x="35" y="150"/>
                  </a:lnTo>
                  <a:lnTo>
                    <a:pt x="65" y="115"/>
                  </a:lnTo>
                  <a:lnTo>
                    <a:pt x="110" y="80"/>
                  </a:lnTo>
                  <a:lnTo>
                    <a:pt x="170" y="50"/>
                  </a:lnTo>
                  <a:lnTo>
                    <a:pt x="245" y="20"/>
                  </a:lnTo>
                  <a:lnTo>
                    <a:pt x="345" y="5"/>
                  </a:lnTo>
                  <a:lnTo>
                    <a:pt x="470" y="0"/>
                  </a:lnTo>
                  <a:lnTo>
                    <a:pt x="455" y="5"/>
                  </a:lnTo>
                  <a:lnTo>
                    <a:pt x="420" y="15"/>
                  </a:lnTo>
                  <a:lnTo>
                    <a:pt x="365" y="40"/>
                  </a:lnTo>
                  <a:lnTo>
                    <a:pt x="300" y="65"/>
                  </a:lnTo>
                  <a:lnTo>
                    <a:pt x="230" y="100"/>
                  </a:lnTo>
                  <a:lnTo>
                    <a:pt x="160" y="135"/>
                  </a:lnTo>
                  <a:lnTo>
                    <a:pt x="90" y="180"/>
                  </a:lnTo>
                  <a:lnTo>
                    <a:pt x="40" y="225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FFBD8A"/>
            </a:solidFill>
            <a:ln w="0">
              <a:solidFill>
                <a:srgbClr val="FFBD8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23" name="Freeform 44"/>
            <p:cNvSpPr>
              <a:spLocks/>
            </p:cNvSpPr>
            <p:nvPr/>
          </p:nvSpPr>
          <p:spPr bwMode="auto">
            <a:xfrm>
              <a:off x="3523" y="3822"/>
              <a:ext cx="746" cy="181"/>
            </a:xfrm>
            <a:custGeom>
              <a:avLst/>
              <a:gdLst>
                <a:gd name="T0" fmla="*/ 0 w 1535"/>
                <a:gd name="T1" fmla="*/ 1 h 350"/>
                <a:gd name="T2" fmla="*/ 0 w 1535"/>
                <a:gd name="T3" fmla="*/ 1 h 350"/>
                <a:gd name="T4" fmla="*/ 0 w 1535"/>
                <a:gd name="T5" fmla="*/ 1 h 350"/>
                <a:gd name="T6" fmla="*/ 0 w 1535"/>
                <a:gd name="T7" fmla="*/ 1 h 350"/>
                <a:gd name="T8" fmla="*/ 0 w 1535"/>
                <a:gd name="T9" fmla="*/ 1 h 350"/>
                <a:gd name="T10" fmla="*/ 0 w 1535"/>
                <a:gd name="T11" fmla="*/ 1 h 350"/>
                <a:gd name="T12" fmla="*/ 0 w 1535"/>
                <a:gd name="T13" fmla="*/ 1 h 350"/>
                <a:gd name="T14" fmla="*/ 0 w 1535"/>
                <a:gd name="T15" fmla="*/ 1 h 350"/>
                <a:gd name="T16" fmla="*/ 0 w 1535"/>
                <a:gd name="T17" fmla="*/ 1 h 350"/>
                <a:gd name="T18" fmla="*/ 0 w 1535"/>
                <a:gd name="T19" fmla="*/ 1 h 350"/>
                <a:gd name="T20" fmla="*/ 0 w 1535"/>
                <a:gd name="T21" fmla="*/ 1 h 350"/>
                <a:gd name="T22" fmla="*/ 0 w 1535"/>
                <a:gd name="T23" fmla="*/ 1 h 350"/>
                <a:gd name="T24" fmla="*/ 0 w 1535"/>
                <a:gd name="T25" fmla="*/ 1 h 350"/>
                <a:gd name="T26" fmla="*/ 0 w 1535"/>
                <a:gd name="T27" fmla="*/ 1 h 350"/>
                <a:gd name="T28" fmla="*/ 0 w 1535"/>
                <a:gd name="T29" fmla="*/ 1 h 350"/>
                <a:gd name="T30" fmla="*/ 0 w 1535"/>
                <a:gd name="T31" fmla="*/ 1 h 350"/>
                <a:gd name="T32" fmla="*/ 0 w 1535"/>
                <a:gd name="T33" fmla="*/ 1 h 350"/>
                <a:gd name="T34" fmla="*/ 0 w 1535"/>
                <a:gd name="T35" fmla="*/ 0 h 350"/>
                <a:gd name="T36" fmla="*/ 0 w 1535"/>
                <a:gd name="T37" fmla="*/ 0 h 350"/>
                <a:gd name="T38" fmla="*/ 0 w 1535"/>
                <a:gd name="T39" fmla="*/ 1 h 350"/>
                <a:gd name="T40" fmla="*/ 0 w 1535"/>
                <a:gd name="T41" fmla="*/ 1 h 350"/>
                <a:gd name="T42" fmla="*/ 0 w 1535"/>
                <a:gd name="T43" fmla="*/ 1 h 350"/>
                <a:gd name="T44" fmla="*/ 0 w 1535"/>
                <a:gd name="T45" fmla="*/ 1 h 350"/>
                <a:gd name="T46" fmla="*/ 0 w 1535"/>
                <a:gd name="T47" fmla="*/ 1 h 350"/>
                <a:gd name="T48" fmla="*/ 0 w 1535"/>
                <a:gd name="T49" fmla="*/ 1 h 350"/>
                <a:gd name="T50" fmla="*/ 0 w 1535"/>
                <a:gd name="T51" fmla="*/ 1 h 350"/>
                <a:gd name="T52" fmla="*/ 0 w 1535"/>
                <a:gd name="T53" fmla="*/ 1 h 350"/>
                <a:gd name="T54" fmla="*/ 0 w 1535"/>
                <a:gd name="T55" fmla="*/ 1 h 350"/>
                <a:gd name="T56" fmla="*/ 0 w 1535"/>
                <a:gd name="T57" fmla="*/ 1 h 350"/>
                <a:gd name="T58" fmla="*/ 0 w 1535"/>
                <a:gd name="T59" fmla="*/ 1 h 350"/>
                <a:gd name="T60" fmla="*/ 0 w 1535"/>
                <a:gd name="T61" fmla="*/ 1 h 350"/>
                <a:gd name="T62" fmla="*/ 0 w 1535"/>
                <a:gd name="T63" fmla="*/ 1 h 350"/>
                <a:gd name="T64" fmla="*/ 0 w 1535"/>
                <a:gd name="T65" fmla="*/ 1 h 350"/>
                <a:gd name="T66" fmla="*/ 0 w 1535"/>
                <a:gd name="T67" fmla="*/ 1 h 350"/>
                <a:gd name="T68" fmla="*/ 0 w 1535"/>
                <a:gd name="T69" fmla="*/ 1 h 350"/>
                <a:gd name="T70" fmla="*/ 0 w 1535"/>
                <a:gd name="T71" fmla="*/ 1 h 350"/>
                <a:gd name="T72" fmla="*/ 0 w 1535"/>
                <a:gd name="T73" fmla="*/ 1 h 350"/>
                <a:gd name="T74" fmla="*/ 0 w 1535"/>
                <a:gd name="T75" fmla="*/ 1 h 350"/>
                <a:gd name="T76" fmla="*/ 0 w 1535"/>
                <a:gd name="T77" fmla="*/ 1 h 350"/>
                <a:gd name="T78" fmla="*/ 0 w 1535"/>
                <a:gd name="T79" fmla="*/ 1 h 350"/>
                <a:gd name="T80" fmla="*/ 0 w 1535"/>
                <a:gd name="T81" fmla="*/ 1 h 350"/>
                <a:gd name="T82" fmla="*/ 0 w 1535"/>
                <a:gd name="T83" fmla="*/ 1 h 35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35"/>
                <a:gd name="T127" fmla="*/ 0 h 350"/>
                <a:gd name="T128" fmla="*/ 1535 w 1535"/>
                <a:gd name="T129" fmla="*/ 350 h 35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35" h="350">
                  <a:moveTo>
                    <a:pt x="0" y="350"/>
                  </a:moveTo>
                  <a:lnTo>
                    <a:pt x="0" y="345"/>
                  </a:lnTo>
                  <a:lnTo>
                    <a:pt x="5" y="330"/>
                  </a:lnTo>
                  <a:lnTo>
                    <a:pt x="15" y="305"/>
                  </a:lnTo>
                  <a:lnTo>
                    <a:pt x="30" y="280"/>
                  </a:lnTo>
                  <a:lnTo>
                    <a:pt x="55" y="250"/>
                  </a:lnTo>
                  <a:lnTo>
                    <a:pt x="100" y="215"/>
                  </a:lnTo>
                  <a:lnTo>
                    <a:pt x="155" y="185"/>
                  </a:lnTo>
                  <a:lnTo>
                    <a:pt x="235" y="160"/>
                  </a:lnTo>
                  <a:lnTo>
                    <a:pt x="330" y="135"/>
                  </a:lnTo>
                  <a:lnTo>
                    <a:pt x="455" y="125"/>
                  </a:lnTo>
                  <a:lnTo>
                    <a:pt x="585" y="110"/>
                  </a:lnTo>
                  <a:lnTo>
                    <a:pt x="695" y="90"/>
                  </a:lnTo>
                  <a:lnTo>
                    <a:pt x="790" y="70"/>
                  </a:lnTo>
                  <a:lnTo>
                    <a:pt x="875" y="45"/>
                  </a:lnTo>
                  <a:lnTo>
                    <a:pt x="950" y="25"/>
                  </a:lnTo>
                  <a:lnTo>
                    <a:pt x="1020" y="10"/>
                  </a:lnTo>
                  <a:lnTo>
                    <a:pt x="1085" y="0"/>
                  </a:lnTo>
                  <a:lnTo>
                    <a:pt x="1150" y="0"/>
                  </a:lnTo>
                  <a:lnTo>
                    <a:pt x="1215" y="15"/>
                  </a:lnTo>
                  <a:lnTo>
                    <a:pt x="1280" y="40"/>
                  </a:lnTo>
                  <a:lnTo>
                    <a:pt x="1355" y="90"/>
                  </a:lnTo>
                  <a:lnTo>
                    <a:pt x="1440" y="155"/>
                  </a:lnTo>
                  <a:lnTo>
                    <a:pt x="1535" y="245"/>
                  </a:lnTo>
                  <a:lnTo>
                    <a:pt x="1525" y="235"/>
                  </a:lnTo>
                  <a:lnTo>
                    <a:pt x="1510" y="220"/>
                  </a:lnTo>
                  <a:lnTo>
                    <a:pt x="1475" y="195"/>
                  </a:lnTo>
                  <a:lnTo>
                    <a:pt x="1425" y="165"/>
                  </a:lnTo>
                  <a:lnTo>
                    <a:pt x="1360" y="140"/>
                  </a:lnTo>
                  <a:lnTo>
                    <a:pt x="1275" y="115"/>
                  </a:lnTo>
                  <a:lnTo>
                    <a:pt x="1175" y="95"/>
                  </a:lnTo>
                  <a:lnTo>
                    <a:pt x="1075" y="90"/>
                  </a:lnTo>
                  <a:lnTo>
                    <a:pt x="960" y="95"/>
                  </a:lnTo>
                  <a:lnTo>
                    <a:pt x="835" y="110"/>
                  </a:lnTo>
                  <a:lnTo>
                    <a:pt x="710" y="130"/>
                  </a:lnTo>
                  <a:lnTo>
                    <a:pt x="585" y="165"/>
                  </a:lnTo>
                  <a:lnTo>
                    <a:pt x="465" y="195"/>
                  </a:lnTo>
                  <a:lnTo>
                    <a:pt x="355" y="220"/>
                  </a:lnTo>
                  <a:lnTo>
                    <a:pt x="255" y="235"/>
                  </a:lnTo>
                  <a:lnTo>
                    <a:pt x="160" y="260"/>
                  </a:lnTo>
                  <a:lnTo>
                    <a:pt x="75" y="295"/>
                  </a:lnTo>
                  <a:lnTo>
                    <a:pt x="0" y="350"/>
                  </a:lnTo>
                  <a:close/>
                </a:path>
              </a:pathLst>
            </a:custGeom>
            <a:solidFill>
              <a:srgbClr val="FFE8CC"/>
            </a:solidFill>
            <a:ln w="0">
              <a:solidFill>
                <a:srgbClr val="FFE8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24" name="Freeform 45"/>
            <p:cNvSpPr>
              <a:spLocks/>
            </p:cNvSpPr>
            <p:nvPr/>
          </p:nvSpPr>
          <p:spPr bwMode="auto">
            <a:xfrm>
              <a:off x="4771" y="3424"/>
              <a:ext cx="722" cy="682"/>
            </a:xfrm>
            <a:custGeom>
              <a:avLst/>
              <a:gdLst>
                <a:gd name="T0" fmla="*/ 0 w 1485"/>
                <a:gd name="T1" fmla="*/ 1 h 1320"/>
                <a:gd name="T2" fmla="*/ 0 w 1485"/>
                <a:gd name="T3" fmla="*/ 1 h 1320"/>
                <a:gd name="T4" fmla="*/ 0 w 1485"/>
                <a:gd name="T5" fmla="*/ 1 h 1320"/>
                <a:gd name="T6" fmla="*/ 0 w 1485"/>
                <a:gd name="T7" fmla="*/ 1 h 1320"/>
                <a:gd name="T8" fmla="*/ 0 w 1485"/>
                <a:gd name="T9" fmla="*/ 1 h 1320"/>
                <a:gd name="T10" fmla="*/ 0 w 1485"/>
                <a:gd name="T11" fmla="*/ 1 h 1320"/>
                <a:gd name="T12" fmla="*/ 0 w 1485"/>
                <a:gd name="T13" fmla="*/ 1 h 1320"/>
                <a:gd name="T14" fmla="*/ 0 w 1485"/>
                <a:gd name="T15" fmla="*/ 1 h 1320"/>
                <a:gd name="T16" fmla="*/ 0 w 1485"/>
                <a:gd name="T17" fmla="*/ 1 h 1320"/>
                <a:gd name="T18" fmla="*/ 0 w 1485"/>
                <a:gd name="T19" fmla="*/ 1 h 1320"/>
                <a:gd name="T20" fmla="*/ 0 w 1485"/>
                <a:gd name="T21" fmla="*/ 1 h 1320"/>
                <a:gd name="T22" fmla="*/ 0 w 1485"/>
                <a:gd name="T23" fmla="*/ 1 h 1320"/>
                <a:gd name="T24" fmla="*/ 0 w 1485"/>
                <a:gd name="T25" fmla="*/ 1 h 1320"/>
                <a:gd name="T26" fmla="*/ 0 w 1485"/>
                <a:gd name="T27" fmla="*/ 1 h 1320"/>
                <a:gd name="T28" fmla="*/ 0 w 1485"/>
                <a:gd name="T29" fmla="*/ 1 h 1320"/>
                <a:gd name="T30" fmla="*/ 0 w 1485"/>
                <a:gd name="T31" fmla="*/ 1 h 1320"/>
                <a:gd name="T32" fmla="*/ 0 w 1485"/>
                <a:gd name="T33" fmla="*/ 1 h 1320"/>
                <a:gd name="T34" fmla="*/ 0 w 1485"/>
                <a:gd name="T35" fmla="*/ 1 h 1320"/>
                <a:gd name="T36" fmla="*/ 0 w 1485"/>
                <a:gd name="T37" fmla="*/ 1 h 1320"/>
                <a:gd name="T38" fmla="*/ 0 w 1485"/>
                <a:gd name="T39" fmla="*/ 1 h 1320"/>
                <a:gd name="T40" fmla="*/ 0 w 1485"/>
                <a:gd name="T41" fmla="*/ 1 h 1320"/>
                <a:gd name="T42" fmla="*/ 0 w 1485"/>
                <a:gd name="T43" fmla="*/ 1 h 1320"/>
                <a:gd name="T44" fmla="*/ 0 w 1485"/>
                <a:gd name="T45" fmla="*/ 0 h 1320"/>
                <a:gd name="T46" fmla="*/ 0 w 1485"/>
                <a:gd name="T47" fmla="*/ 1 h 1320"/>
                <a:gd name="T48" fmla="*/ 0 w 1485"/>
                <a:gd name="T49" fmla="*/ 1 h 1320"/>
                <a:gd name="T50" fmla="*/ 0 w 1485"/>
                <a:gd name="T51" fmla="*/ 1 h 1320"/>
                <a:gd name="T52" fmla="*/ 0 w 1485"/>
                <a:gd name="T53" fmla="*/ 1 h 1320"/>
                <a:gd name="T54" fmla="*/ 0 w 1485"/>
                <a:gd name="T55" fmla="*/ 1 h 1320"/>
                <a:gd name="T56" fmla="*/ 0 w 1485"/>
                <a:gd name="T57" fmla="*/ 1 h 1320"/>
                <a:gd name="T58" fmla="*/ 0 w 1485"/>
                <a:gd name="T59" fmla="*/ 1 h 1320"/>
                <a:gd name="T60" fmla="*/ 0 w 1485"/>
                <a:gd name="T61" fmla="*/ 1 h 1320"/>
                <a:gd name="T62" fmla="*/ 0 w 1485"/>
                <a:gd name="T63" fmla="*/ 1 h 1320"/>
                <a:gd name="T64" fmla="*/ 0 w 1485"/>
                <a:gd name="T65" fmla="*/ 1 h 13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85"/>
                <a:gd name="T100" fmla="*/ 0 h 1320"/>
                <a:gd name="T101" fmla="*/ 1485 w 1485"/>
                <a:gd name="T102" fmla="*/ 1320 h 13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85" h="1320">
                  <a:moveTo>
                    <a:pt x="335" y="880"/>
                  </a:moveTo>
                  <a:lnTo>
                    <a:pt x="305" y="900"/>
                  </a:lnTo>
                  <a:lnTo>
                    <a:pt x="270" y="915"/>
                  </a:lnTo>
                  <a:lnTo>
                    <a:pt x="235" y="930"/>
                  </a:lnTo>
                  <a:lnTo>
                    <a:pt x="200" y="940"/>
                  </a:lnTo>
                  <a:lnTo>
                    <a:pt x="165" y="950"/>
                  </a:lnTo>
                  <a:lnTo>
                    <a:pt x="135" y="965"/>
                  </a:lnTo>
                  <a:lnTo>
                    <a:pt x="110" y="990"/>
                  </a:lnTo>
                  <a:lnTo>
                    <a:pt x="90" y="1025"/>
                  </a:lnTo>
                  <a:lnTo>
                    <a:pt x="80" y="1070"/>
                  </a:lnTo>
                  <a:lnTo>
                    <a:pt x="75" y="1135"/>
                  </a:lnTo>
                  <a:lnTo>
                    <a:pt x="85" y="1215"/>
                  </a:lnTo>
                  <a:lnTo>
                    <a:pt x="110" y="1320"/>
                  </a:lnTo>
                  <a:lnTo>
                    <a:pt x="105" y="1315"/>
                  </a:lnTo>
                  <a:lnTo>
                    <a:pt x="90" y="1295"/>
                  </a:lnTo>
                  <a:lnTo>
                    <a:pt x="70" y="1270"/>
                  </a:lnTo>
                  <a:lnTo>
                    <a:pt x="50" y="1235"/>
                  </a:lnTo>
                  <a:lnTo>
                    <a:pt x="25" y="1195"/>
                  </a:lnTo>
                  <a:lnTo>
                    <a:pt x="10" y="1150"/>
                  </a:lnTo>
                  <a:lnTo>
                    <a:pt x="0" y="1100"/>
                  </a:lnTo>
                  <a:lnTo>
                    <a:pt x="0" y="1050"/>
                  </a:lnTo>
                  <a:lnTo>
                    <a:pt x="15" y="1000"/>
                  </a:lnTo>
                  <a:lnTo>
                    <a:pt x="45" y="950"/>
                  </a:lnTo>
                  <a:lnTo>
                    <a:pt x="95" y="905"/>
                  </a:lnTo>
                  <a:lnTo>
                    <a:pt x="170" y="860"/>
                  </a:lnTo>
                  <a:lnTo>
                    <a:pt x="270" y="825"/>
                  </a:lnTo>
                  <a:lnTo>
                    <a:pt x="295" y="815"/>
                  </a:lnTo>
                  <a:lnTo>
                    <a:pt x="305" y="800"/>
                  </a:lnTo>
                  <a:lnTo>
                    <a:pt x="305" y="785"/>
                  </a:lnTo>
                  <a:lnTo>
                    <a:pt x="300" y="760"/>
                  </a:lnTo>
                  <a:lnTo>
                    <a:pt x="290" y="735"/>
                  </a:lnTo>
                  <a:lnTo>
                    <a:pt x="280" y="705"/>
                  </a:lnTo>
                  <a:lnTo>
                    <a:pt x="270" y="670"/>
                  </a:lnTo>
                  <a:lnTo>
                    <a:pt x="265" y="630"/>
                  </a:lnTo>
                  <a:lnTo>
                    <a:pt x="265" y="590"/>
                  </a:lnTo>
                  <a:lnTo>
                    <a:pt x="275" y="550"/>
                  </a:lnTo>
                  <a:lnTo>
                    <a:pt x="300" y="505"/>
                  </a:lnTo>
                  <a:lnTo>
                    <a:pt x="335" y="455"/>
                  </a:lnTo>
                  <a:lnTo>
                    <a:pt x="390" y="405"/>
                  </a:lnTo>
                  <a:lnTo>
                    <a:pt x="465" y="350"/>
                  </a:lnTo>
                  <a:lnTo>
                    <a:pt x="565" y="295"/>
                  </a:lnTo>
                  <a:lnTo>
                    <a:pt x="685" y="240"/>
                  </a:lnTo>
                  <a:lnTo>
                    <a:pt x="835" y="180"/>
                  </a:lnTo>
                  <a:lnTo>
                    <a:pt x="1020" y="125"/>
                  </a:lnTo>
                  <a:lnTo>
                    <a:pt x="1235" y="60"/>
                  </a:lnTo>
                  <a:lnTo>
                    <a:pt x="1485" y="0"/>
                  </a:lnTo>
                  <a:lnTo>
                    <a:pt x="1470" y="5"/>
                  </a:lnTo>
                  <a:lnTo>
                    <a:pt x="1430" y="15"/>
                  </a:lnTo>
                  <a:lnTo>
                    <a:pt x="1370" y="35"/>
                  </a:lnTo>
                  <a:lnTo>
                    <a:pt x="1290" y="60"/>
                  </a:lnTo>
                  <a:lnTo>
                    <a:pt x="1200" y="90"/>
                  </a:lnTo>
                  <a:lnTo>
                    <a:pt x="1100" y="130"/>
                  </a:lnTo>
                  <a:lnTo>
                    <a:pt x="995" y="170"/>
                  </a:lnTo>
                  <a:lnTo>
                    <a:pt x="885" y="215"/>
                  </a:lnTo>
                  <a:lnTo>
                    <a:pt x="780" y="260"/>
                  </a:lnTo>
                  <a:lnTo>
                    <a:pt x="680" y="310"/>
                  </a:lnTo>
                  <a:lnTo>
                    <a:pt x="590" y="360"/>
                  </a:lnTo>
                  <a:lnTo>
                    <a:pt x="515" y="410"/>
                  </a:lnTo>
                  <a:lnTo>
                    <a:pt x="455" y="460"/>
                  </a:lnTo>
                  <a:lnTo>
                    <a:pt x="420" y="510"/>
                  </a:lnTo>
                  <a:lnTo>
                    <a:pt x="410" y="560"/>
                  </a:lnTo>
                  <a:lnTo>
                    <a:pt x="410" y="605"/>
                  </a:lnTo>
                  <a:lnTo>
                    <a:pt x="400" y="660"/>
                  </a:lnTo>
                  <a:lnTo>
                    <a:pt x="390" y="730"/>
                  </a:lnTo>
                  <a:lnTo>
                    <a:pt x="375" y="795"/>
                  </a:lnTo>
                  <a:lnTo>
                    <a:pt x="355" y="850"/>
                  </a:lnTo>
                  <a:lnTo>
                    <a:pt x="335" y="880"/>
                  </a:lnTo>
                  <a:close/>
                </a:path>
              </a:pathLst>
            </a:custGeom>
            <a:solidFill>
              <a:srgbClr val="FFE8CC"/>
            </a:solidFill>
            <a:ln w="0">
              <a:solidFill>
                <a:srgbClr val="FFE8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425" name="Freeform 46"/>
            <p:cNvSpPr>
              <a:spLocks/>
            </p:cNvSpPr>
            <p:nvPr/>
          </p:nvSpPr>
          <p:spPr bwMode="auto">
            <a:xfrm>
              <a:off x="3958" y="3003"/>
              <a:ext cx="622" cy="842"/>
            </a:xfrm>
            <a:custGeom>
              <a:avLst/>
              <a:gdLst>
                <a:gd name="T0" fmla="*/ 0 w 1280"/>
                <a:gd name="T1" fmla="*/ 0 h 1630"/>
                <a:gd name="T2" fmla="*/ 0 w 1280"/>
                <a:gd name="T3" fmla="*/ 1 h 1630"/>
                <a:gd name="T4" fmla="*/ 0 w 1280"/>
                <a:gd name="T5" fmla="*/ 1 h 1630"/>
                <a:gd name="T6" fmla="*/ 0 w 1280"/>
                <a:gd name="T7" fmla="*/ 1 h 1630"/>
                <a:gd name="T8" fmla="*/ 0 w 1280"/>
                <a:gd name="T9" fmla="*/ 1 h 1630"/>
                <a:gd name="T10" fmla="*/ 0 w 1280"/>
                <a:gd name="T11" fmla="*/ 1 h 1630"/>
                <a:gd name="T12" fmla="*/ 0 w 1280"/>
                <a:gd name="T13" fmla="*/ 1 h 1630"/>
                <a:gd name="T14" fmla="*/ 0 w 1280"/>
                <a:gd name="T15" fmla="*/ 1 h 1630"/>
                <a:gd name="T16" fmla="*/ 0 w 1280"/>
                <a:gd name="T17" fmla="*/ 1 h 1630"/>
                <a:gd name="T18" fmla="*/ 0 w 1280"/>
                <a:gd name="T19" fmla="*/ 1 h 1630"/>
                <a:gd name="T20" fmla="*/ 0 w 1280"/>
                <a:gd name="T21" fmla="*/ 1 h 1630"/>
                <a:gd name="T22" fmla="*/ 0 w 1280"/>
                <a:gd name="T23" fmla="*/ 1 h 1630"/>
                <a:gd name="T24" fmla="*/ 0 w 1280"/>
                <a:gd name="T25" fmla="*/ 1 h 1630"/>
                <a:gd name="T26" fmla="*/ 0 w 1280"/>
                <a:gd name="T27" fmla="*/ 1 h 1630"/>
                <a:gd name="T28" fmla="*/ 0 w 1280"/>
                <a:gd name="T29" fmla="*/ 1 h 1630"/>
                <a:gd name="T30" fmla="*/ 0 w 1280"/>
                <a:gd name="T31" fmla="*/ 1 h 1630"/>
                <a:gd name="T32" fmla="*/ 0 w 1280"/>
                <a:gd name="T33" fmla="*/ 1 h 1630"/>
                <a:gd name="T34" fmla="*/ 0 w 1280"/>
                <a:gd name="T35" fmla="*/ 1 h 1630"/>
                <a:gd name="T36" fmla="*/ 0 w 1280"/>
                <a:gd name="T37" fmla="*/ 1 h 1630"/>
                <a:gd name="T38" fmla="*/ 0 w 1280"/>
                <a:gd name="T39" fmla="*/ 1 h 1630"/>
                <a:gd name="T40" fmla="*/ 0 w 1280"/>
                <a:gd name="T41" fmla="*/ 1 h 1630"/>
                <a:gd name="T42" fmla="*/ 0 w 1280"/>
                <a:gd name="T43" fmla="*/ 1 h 1630"/>
                <a:gd name="T44" fmla="*/ 0 w 1280"/>
                <a:gd name="T45" fmla="*/ 1 h 1630"/>
                <a:gd name="T46" fmla="*/ 0 w 1280"/>
                <a:gd name="T47" fmla="*/ 1 h 1630"/>
                <a:gd name="T48" fmla="*/ 0 w 1280"/>
                <a:gd name="T49" fmla="*/ 1 h 1630"/>
                <a:gd name="T50" fmla="*/ 0 w 1280"/>
                <a:gd name="T51" fmla="*/ 1 h 1630"/>
                <a:gd name="T52" fmla="*/ 0 w 1280"/>
                <a:gd name="T53" fmla="*/ 1 h 1630"/>
                <a:gd name="T54" fmla="*/ 0 w 1280"/>
                <a:gd name="T55" fmla="*/ 1 h 1630"/>
                <a:gd name="T56" fmla="*/ 0 w 1280"/>
                <a:gd name="T57" fmla="*/ 1 h 1630"/>
                <a:gd name="T58" fmla="*/ 0 w 1280"/>
                <a:gd name="T59" fmla="*/ 1 h 1630"/>
                <a:gd name="T60" fmla="*/ 0 w 1280"/>
                <a:gd name="T61" fmla="*/ 1 h 1630"/>
                <a:gd name="T62" fmla="*/ 0 w 1280"/>
                <a:gd name="T63" fmla="*/ 1 h 1630"/>
                <a:gd name="T64" fmla="*/ 0 w 1280"/>
                <a:gd name="T65" fmla="*/ 1 h 1630"/>
                <a:gd name="T66" fmla="*/ 0 w 1280"/>
                <a:gd name="T67" fmla="*/ 1 h 1630"/>
                <a:gd name="T68" fmla="*/ 0 w 1280"/>
                <a:gd name="T69" fmla="*/ 1 h 1630"/>
                <a:gd name="T70" fmla="*/ 0 w 1280"/>
                <a:gd name="T71" fmla="*/ 1 h 1630"/>
                <a:gd name="T72" fmla="*/ 0 w 1280"/>
                <a:gd name="T73" fmla="*/ 1 h 1630"/>
                <a:gd name="T74" fmla="*/ 0 w 1280"/>
                <a:gd name="T75" fmla="*/ 0 h 16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80"/>
                <a:gd name="T115" fmla="*/ 0 h 1630"/>
                <a:gd name="T116" fmla="*/ 1280 w 1280"/>
                <a:gd name="T117" fmla="*/ 1630 h 16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80" h="1630">
                  <a:moveTo>
                    <a:pt x="0" y="0"/>
                  </a:moveTo>
                  <a:lnTo>
                    <a:pt x="0" y="15"/>
                  </a:lnTo>
                  <a:lnTo>
                    <a:pt x="5" y="50"/>
                  </a:lnTo>
                  <a:lnTo>
                    <a:pt x="15" y="100"/>
                  </a:lnTo>
                  <a:lnTo>
                    <a:pt x="30" y="175"/>
                  </a:lnTo>
                  <a:lnTo>
                    <a:pt x="50" y="260"/>
                  </a:lnTo>
                  <a:lnTo>
                    <a:pt x="75" y="360"/>
                  </a:lnTo>
                  <a:lnTo>
                    <a:pt x="110" y="465"/>
                  </a:lnTo>
                  <a:lnTo>
                    <a:pt x="145" y="580"/>
                  </a:lnTo>
                  <a:lnTo>
                    <a:pt x="190" y="705"/>
                  </a:lnTo>
                  <a:lnTo>
                    <a:pt x="245" y="825"/>
                  </a:lnTo>
                  <a:lnTo>
                    <a:pt x="305" y="950"/>
                  </a:lnTo>
                  <a:lnTo>
                    <a:pt x="375" y="1070"/>
                  </a:lnTo>
                  <a:lnTo>
                    <a:pt x="450" y="1180"/>
                  </a:lnTo>
                  <a:lnTo>
                    <a:pt x="540" y="1290"/>
                  </a:lnTo>
                  <a:lnTo>
                    <a:pt x="635" y="1385"/>
                  </a:lnTo>
                  <a:lnTo>
                    <a:pt x="740" y="1470"/>
                  </a:lnTo>
                  <a:lnTo>
                    <a:pt x="860" y="1540"/>
                  </a:lnTo>
                  <a:lnTo>
                    <a:pt x="985" y="1590"/>
                  </a:lnTo>
                  <a:lnTo>
                    <a:pt x="1125" y="1620"/>
                  </a:lnTo>
                  <a:lnTo>
                    <a:pt x="1280" y="1630"/>
                  </a:lnTo>
                  <a:lnTo>
                    <a:pt x="1270" y="1630"/>
                  </a:lnTo>
                  <a:lnTo>
                    <a:pt x="1250" y="1625"/>
                  </a:lnTo>
                  <a:lnTo>
                    <a:pt x="1215" y="1620"/>
                  </a:lnTo>
                  <a:lnTo>
                    <a:pt x="1165" y="1610"/>
                  </a:lnTo>
                  <a:lnTo>
                    <a:pt x="1105" y="1585"/>
                  </a:lnTo>
                  <a:lnTo>
                    <a:pt x="1040" y="1555"/>
                  </a:lnTo>
                  <a:lnTo>
                    <a:pt x="960" y="1515"/>
                  </a:lnTo>
                  <a:lnTo>
                    <a:pt x="880" y="1460"/>
                  </a:lnTo>
                  <a:lnTo>
                    <a:pt x="790" y="1385"/>
                  </a:lnTo>
                  <a:lnTo>
                    <a:pt x="695" y="1300"/>
                  </a:lnTo>
                  <a:lnTo>
                    <a:pt x="595" y="1190"/>
                  </a:lnTo>
                  <a:lnTo>
                    <a:pt x="495" y="1055"/>
                  </a:lnTo>
                  <a:lnTo>
                    <a:pt x="395" y="900"/>
                  </a:lnTo>
                  <a:lnTo>
                    <a:pt x="290" y="720"/>
                  </a:lnTo>
                  <a:lnTo>
                    <a:pt x="190" y="510"/>
                  </a:lnTo>
                  <a:lnTo>
                    <a:pt x="95" y="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8CC"/>
            </a:solidFill>
            <a:ln w="0">
              <a:solidFill>
                <a:srgbClr val="FFE8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138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Footer Placeholder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0240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4C03EBA-D2A4-4331-9A7C-B5ADADD65AF4}" type="slidenum">
              <a:rPr lang="en-US" altLang="ru-RU"/>
              <a:pPr eaLnBrk="1" hangingPunct="1"/>
              <a:t>83</a:t>
            </a:fld>
            <a:endParaRPr lang="en-US" altLang="ru-RU"/>
          </a:p>
        </p:txBody>
      </p:sp>
      <p:sp>
        <p:nvSpPr>
          <p:cNvPr id="10240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The Respiratory System</a:t>
            </a:r>
            <a:br>
              <a:rPr lang="en-US" altLang="ru-RU" sz="3600" b="1" u="sng" smtClean="0"/>
            </a:br>
            <a:r>
              <a:rPr lang="en-US" altLang="ru-RU" sz="3600" smtClean="0"/>
              <a:t>(continued)</a:t>
            </a:r>
          </a:p>
        </p:txBody>
      </p:sp>
      <p:sp>
        <p:nvSpPr>
          <p:cNvPr id="10240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229600" cy="463232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smtClean="0"/>
              <a:t>Process</a:t>
            </a:r>
          </a:p>
          <a:p>
            <a:pPr lvl="1">
              <a:lnSpc>
                <a:spcPct val="90000"/>
              </a:lnSpc>
            </a:pPr>
            <a:r>
              <a:rPr lang="en-US" altLang="ru-RU" sz="3600" smtClean="0"/>
              <a:t>External respiration - oxygen and carbon dioxide exchanged between lungs and blood</a:t>
            </a:r>
          </a:p>
          <a:p>
            <a:pPr lvl="1">
              <a:lnSpc>
                <a:spcPct val="90000"/>
              </a:lnSpc>
            </a:pPr>
            <a:r>
              <a:rPr lang="en-US" altLang="ru-RU" sz="3600" smtClean="0"/>
              <a:t>Internal respiration - oxygen and carbon dioxide exchanged between blood stream and cells</a:t>
            </a:r>
          </a:p>
        </p:txBody>
      </p:sp>
      <p:sp>
        <p:nvSpPr>
          <p:cNvPr id="102406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0342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D36179A-1FB2-4FF4-A872-BAB8807C2609}" type="slidenum">
              <a:rPr lang="en-US" altLang="ru-RU"/>
              <a:pPr eaLnBrk="1" hangingPunct="1"/>
              <a:t>84</a:t>
            </a:fld>
            <a:endParaRPr lang="en-US" altLang="ru-RU"/>
          </a:p>
        </p:txBody>
      </p:sp>
      <p:sp>
        <p:nvSpPr>
          <p:cNvPr id="10342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47063" cy="1249362"/>
          </a:xfrm>
        </p:spPr>
        <p:txBody>
          <a:bodyPr/>
          <a:lstStyle/>
          <a:p>
            <a:r>
              <a:rPr lang="en-US" altLang="ru-RU" sz="3600" b="1" u="sng" smtClean="0"/>
              <a:t>The Respiratory System</a:t>
            </a:r>
            <a:br>
              <a:rPr lang="en-US" altLang="ru-RU" sz="3600" b="1" u="sng" smtClean="0"/>
            </a:br>
            <a:r>
              <a:rPr lang="en-US" altLang="ru-RU" sz="3600" b="1" smtClean="0"/>
              <a:t>Structure</a:t>
            </a:r>
          </a:p>
        </p:txBody>
      </p:sp>
      <p:sp>
        <p:nvSpPr>
          <p:cNvPr id="103429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36563" y="1600200"/>
            <a:ext cx="8418512" cy="4525963"/>
          </a:xfrm>
        </p:spPr>
        <p:txBody>
          <a:bodyPr/>
          <a:lstStyle/>
          <a:p>
            <a:pPr>
              <a:lnSpc>
                <a:spcPct val="85000"/>
              </a:lnSpc>
              <a:spcBef>
                <a:spcPct val="10000"/>
              </a:spcBef>
            </a:pPr>
            <a:r>
              <a:rPr lang="en-US" altLang="ru-RU" sz="3600" smtClean="0"/>
              <a:t>Oral cavity – mouth</a:t>
            </a:r>
          </a:p>
          <a:p>
            <a:pPr>
              <a:lnSpc>
                <a:spcPct val="85000"/>
              </a:lnSpc>
              <a:spcBef>
                <a:spcPct val="10000"/>
              </a:spcBef>
            </a:pPr>
            <a:r>
              <a:rPr lang="en-US" altLang="ru-RU" sz="3600" smtClean="0"/>
              <a:t>Pharynx – throat</a:t>
            </a:r>
          </a:p>
          <a:p>
            <a:pPr>
              <a:lnSpc>
                <a:spcPct val="85000"/>
              </a:lnSpc>
              <a:spcBef>
                <a:spcPct val="10000"/>
              </a:spcBef>
            </a:pPr>
            <a:r>
              <a:rPr lang="en-US" altLang="ru-RU" sz="3600" smtClean="0"/>
              <a:t>Larynx - voice box</a:t>
            </a:r>
          </a:p>
          <a:p>
            <a:pPr>
              <a:lnSpc>
                <a:spcPct val="85000"/>
              </a:lnSpc>
              <a:spcBef>
                <a:spcPct val="10000"/>
              </a:spcBef>
            </a:pPr>
            <a:r>
              <a:rPr lang="en-US" altLang="ru-RU" sz="3600" smtClean="0"/>
              <a:t>Trachea – windpipe</a:t>
            </a:r>
          </a:p>
          <a:p>
            <a:pPr>
              <a:lnSpc>
                <a:spcPct val="85000"/>
              </a:lnSpc>
              <a:spcBef>
                <a:spcPct val="10000"/>
              </a:spcBef>
            </a:pPr>
            <a:r>
              <a:rPr lang="en-US" altLang="ru-RU" sz="3600" smtClean="0"/>
              <a:t>Bronchi - right and left</a:t>
            </a:r>
          </a:p>
          <a:p>
            <a:pPr>
              <a:lnSpc>
                <a:spcPct val="85000"/>
              </a:lnSpc>
              <a:spcBef>
                <a:spcPct val="10000"/>
              </a:spcBef>
            </a:pPr>
            <a:r>
              <a:rPr lang="en-US" altLang="ru-RU" sz="3600" smtClean="0"/>
              <a:t>Bronchioles - smallest branches of bronchi</a:t>
            </a:r>
          </a:p>
          <a:p>
            <a:pPr>
              <a:lnSpc>
                <a:spcPct val="85000"/>
              </a:lnSpc>
              <a:spcBef>
                <a:spcPct val="10000"/>
              </a:spcBef>
            </a:pPr>
            <a:r>
              <a:rPr lang="en-US" altLang="ru-RU" sz="3600" smtClean="0"/>
              <a:t>Alveoli - air sacs covered with capillaries</a:t>
            </a:r>
          </a:p>
        </p:txBody>
      </p:sp>
      <p:grpSp>
        <p:nvGrpSpPr>
          <p:cNvPr id="103430" name="Group 37"/>
          <p:cNvGrpSpPr>
            <a:grpSpLocks/>
          </p:cNvGrpSpPr>
          <p:nvPr/>
        </p:nvGrpSpPr>
        <p:grpSpPr bwMode="auto">
          <a:xfrm>
            <a:off x="6451600" y="1619250"/>
            <a:ext cx="2235200" cy="2581275"/>
            <a:chOff x="1280" y="896"/>
            <a:chExt cx="3520" cy="4064"/>
          </a:xfrm>
        </p:grpSpPr>
        <p:sp>
          <p:nvSpPr>
            <p:cNvPr id="103432" name="Rectangle 38"/>
            <p:cNvSpPr>
              <a:spLocks noChangeArrowheads="1"/>
            </p:cNvSpPr>
            <p:nvPr/>
          </p:nvSpPr>
          <p:spPr bwMode="auto">
            <a:xfrm>
              <a:off x="1280" y="896"/>
              <a:ext cx="3520" cy="4064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03433" name="Rectangle 39"/>
            <p:cNvSpPr>
              <a:spLocks noChangeArrowheads="1"/>
            </p:cNvSpPr>
            <p:nvPr/>
          </p:nvSpPr>
          <p:spPr bwMode="auto">
            <a:xfrm>
              <a:off x="1584" y="1088"/>
              <a:ext cx="2960" cy="364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03434" name="Freeform 40"/>
            <p:cNvSpPr>
              <a:spLocks/>
            </p:cNvSpPr>
            <p:nvPr/>
          </p:nvSpPr>
          <p:spPr bwMode="auto">
            <a:xfrm>
              <a:off x="1903" y="1285"/>
              <a:ext cx="2364" cy="3314"/>
            </a:xfrm>
            <a:custGeom>
              <a:avLst/>
              <a:gdLst>
                <a:gd name="T0" fmla="*/ 0 w 9455"/>
                <a:gd name="T1" fmla="*/ 0 h 13256"/>
                <a:gd name="T2" fmla="*/ 0 w 9455"/>
                <a:gd name="T3" fmla="*/ 0 h 13256"/>
                <a:gd name="T4" fmla="*/ 0 w 9455"/>
                <a:gd name="T5" fmla="*/ 0 h 13256"/>
                <a:gd name="T6" fmla="*/ 0 w 9455"/>
                <a:gd name="T7" fmla="*/ 0 h 13256"/>
                <a:gd name="T8" fmla="*/ 0 w 9455"/>
                <a:gd name="T9" fmla="*/ 0 h 13256"/>
                <a:gd name="T10" fmla="*/ 0 w 9455"/>
                <a:gd name="T11" fmla="*/ 0 h 13256"/>
                <a:gd name="T12" fmla="*/ 0 w 9455"/>
                <a:gd name="T13" fmla="*/ 0 h 13256"/>
                <a:gd name="T14" fmla="*/ 0 w 9455"/>
                <a:gd name="T15" fmla="*/ 0 h 13256"/>
                <a:gd name="T16" fmla="*/ 0 w 9455"/>
                <a:gd name="T17" fmla="*/ 0 h 13256"/>
                <a:gd name="T18" fmla="*/ 0 w 9455"/>
                <a:gd name="T19" fmla="*/ 0 h 13256"/>
                <a:gd name="T20" fmla="*/ 0 w 9455"/>
                <a:gd name="T21" fmla="*/ 0 h 13256"/>
                <a:gd name="T22" fmla="*/ 0 w 9455"/>
                <a:gd name="T23" fmla="*/ 0 h 13256"/>
                <a:gd name="T24" fmla="*/ 0 w 9455"/>
                <a:gd name="T25" fmla="*/ 0 h 13256"/>
                <a:gd name="T26" fmla="*/ 0 w 9455"/>
                <a:gd name="T27" fmla="*/ 0 h 13256"/>
                <a:gd name="T28" fmla="*/ 0 w 9455"/>
                <a:gd name="T29" fmla="*/ 0 h 13256"/>
                <a:gd name="T30" fmla="*/ 0 w 9455"/>
                <a:gd name="T31" fmla="*/ 0 h 13256"/>
                <a:gd name="T32" fmla="*/ 0 w 9455"/>
                <a:gd name="T33" fmla="*/ 0 h 13256"/>
                <a:gd name="T34" fmla="*/ 0 w 9455"/>
                <a:gd name="T35" fmla="*/ 0 h 13256"/>
                <a:gd name="T36" fmla="*/ 0 w 9455"/>
                <a:gd name="T37" fmla="*/ 0 h 13256"/>
                <a:gd name="T38" fmla="*/ 0 w 9455"/>
                <a:gd name="T39" fmla="*/ 0 h 13256"/>
                <a:gd name="T40" fmla="*/ 0 w 9455"/>
                <a:gd name="T41" fmla="*/ 0 h 13256"/>
                <a:gd name="T42" fmla="*/ 0 w 9455"/>
                <a:gd name="T43" fmla="*/ 0 h 13256"/>
                <a:gd name="T44" fmla="*/ 0 w 9455"/>
                <a:gd name="T45" fmla="*/ 0 h 13256"/>
                <a:gd name="T46" fmla="*/ 0 w 9455"/>
                <a:gd name="T47" fmla="*/ 0 h 13256"/>
                <a:gd name="T48" fmla="*/ 0 w 9455"/>
                <a:gd name="T49" fmla="*/ 0 h 13256"/>
                <a:gd name="T50" fmla="*/ 0 w 9455"/>
                <a:gd name="T51" fmla="*/ 0 h 13256"/>
                <a:gd name="T52" fmla="*/ 0 w 9455"/>
                <a:gd name="T53" fmla="*/ 0 h 13256"/>
                <a:gd name="T54" fmla="*/ 0 w 9455"/>
                <a:gd name="T55" fmla="*/ 0 h 13256"/>
                <a:gd name="T56" fmla="*/ 0 w 9455"/>
                <a:gd name="T57" fmla="*/ 0 h 13256"/>
                <a:gd name="T58" fmla="*/ 0 w 9455"/>
                <a:gd name="T59" fmla="*/ 0 h 13256"/>
                <a:gd name="T60" fmla="*/ 0 w 9455"/>
                <a:gd name="T61" fmla="*/ 0 h 13256"/>
                <a:gd name="T62" fmla="*/ 0 w 9455"/>
                <a:gd name="T63" fmla="*/ 0 h 13256"/>
                <a:gd name="T64" fmla="*/ 0 w 9455"/>
                <a:gd name="T65" fmla="*/ 0 h 13256"/>
                <a:gd name="T66" fmla="*/ 0 w 9455"/>
                <a:gd name="T67" fmla="*/ 0 h 13256"/>
                <a:gd name="T68" fmla="*/ 0 w 9455"/>
                <a:gd name="T69" fmla="*/ 0 h 13256"/>
                <a:gd name="T70" fmla="*/ 0 w 9455"/>
                <a:gd name="T71" fmla="*/ 0 h 13256"/>
                <a:gd name="T72" fmla="*/ 0 w 9455"/>
                <a:gd name="T73" fmla="*/ 0 h 13256"/>
                <a:gd name="T74" fmla="*/ 0 w 9455"/>
                <a:gd name="T75" fmla="*/ 0 h 13256"/>
                <a:gd name="T76" fmla="*/ 0 w 9455"/>
                <a:gd name="T77" fmla="*/ 0 h 13256"/>
                <a:gd name="T78" fmla="*/ 0 w 9455"/>
                <a:gd name="T79" fmla="*/ 0 h 13256"/>
                <a:gd name="T80" fmla="*/ 0 w 9455"/>
                <a:gd name="T81" fmla="*/ 0 h 13256"/>
                <a:gd name="T82" fmla="*/ 0 w 9455"/>
                <a:gd name="T83" fmla="*/ 0 h 13256"/>
                <a:gd name="T84" fmla="*/ 0 w 9455"/>
                <a:gd name="T85" fmla="*/ 0 h 13256"/>
                <a:gd name="T86" fmla="*/ 0 w 9455"/>
                <a:gd name="T87" fmla="*/ 0 h 13256"/>
                <a:gd name="T88" fmla="*/ 0 w 9455"/>
                <a:gd name="T89" fmla="*/ 0 h 13256"/>
                <a:gd name="T90" fmla="*/ 0 w 9455"/>
                <a:gd name="T91" fmla="*/ 0 h 13256"/>
                <a:gd name="T92" fmla="*/ 0 w 9455"/>
                <a:gd name="T93" fmla="*/ 0 h 13256"/>
                <a:gd name="T94" fmla="*/ 0 w 9455"/>
                <a:gd name="T95" fmla="*/ 0 h 13256"/>
                <a:gd name="T96" fmla="*/ 0 w 9455"/>
                <a:gd name="T97" fmla="*/ 0 h 13256"/>
                <a:gd name="T98" fmla="*/ 0 w 9455"/>
                <a:gd name="T99" fmla="*/ 0 h 13256"/>
                <a:gd name="T100" fmla="*/ 0 w 9455"/>
                <a:gd name="T101" fmla="*/ 0 h 13256"/>
                <a:gd name="T102" fmla="*/ 0 w 9455"/>
                <a:gd name="T103" fmla="*/ 0 h 132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455"/>
                <a:gd name="T157" fmla="*/ 0 h 13256"/>
                <a:gd name="T158" fmla="*/ 9455 w 9455"/>
                <a:gd name="T159" fmla="*/ 13256 h 132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455" h="13256">
                  <a:moveTo>
                    <a:pt x="2199" y="13256"/>
                  </a:moveTo>
                  <a:lnTo>
                    <a:pt x="2036" y="13237"/>
                  </a:lnTo>
                  <a:lnTo>
                    <a:pt x="1883" y="13213"/>
                  </a:lnTo>
                  <a:lnTo>
                    <a:pt x="1733" y="13184"/>
                  </a:lnTo>
                  <a:lnTo>
                    <a:pt x="1590" y="13166"/>
                  </a:lnTo>
                  <a:lnTo>
                    <a:pt x="1446" y="13151"/>
                  </a:lnTo>
                  <a:lnTo>
                    <a:pt x="1307" y="13156"/>
                  </a:lnTo>
                  <a:lnTo>
                    <a:pt x="1158" y="13176"/>
                  </a:lnTo>
                  <a:lnTo>
                    <a:pt x="1008" y="13233"/>
                  </a:lnTo>
                  <a:lnTo>
                    <a:pt x="692" y="13213"/>
                  </a:lnTo>
                  <a:lnTo>
                    <a:pt x="481" y="13123"/>
                  </a:lnTo>
                  <a:lnTo>
                    <a:pt x="346" y="12964"/>
                  </a:lnTo>
                  <a:lnTo>
                    <a:pt x="284" y="12762"/>
                  </a:lnTo>
                  <a:lnTo>
                    <a:pt x="265" y="12512"/>
                  </a:lnTo>
                  <a:lnTo>
                    <a:pt x="279" y="12244"/>
                  </a:lnTo>
                  <a:lnTo>
                    <a:pt x="299" y="11961"/>
                  </a:lnTo>
                  <a:lnTo>
                    <a:pt x="318" y="11673"/>
                  </a:lnTo>
                  <a:lnTo>
                    <a:pt x="284" y="11404"/>
                  </a:lnTo>
                  <a:lnTo>
                    <a:pt x="250" y="11140"/>
                  </a:lnTo>
                  <a:lnTo>
                    <a:pt x="213" y="10876"/>
                  </a:lnTo>
                  <a:lnTo>
                    <a:pt x="178" y="10612"/>
                  </a:lnTo>
                  <a:lnTo>
                    <a:pt x="135" y="10343"/>
                  </a:lnTo>
                  <a:lnTo>
                    <a:pt x="107" y="10079"/>
                  </a:lnTo>
                  <a:lnTo>
                    <a:pt x="73" y="9815"/>
                  </a:lnTo>
                  <a:lnTo>
                    <a:pt x="53" y="9552"/>
                  </a:lnTo>
                  <a:lnTo>
                    <a:pt x="39" y="9066"/>
                  </a:lnTo>
                  <a:lnTo>
                    <a:pt x="25" y="8587"/>
                  </a:lnTo>
                  <a:lnTo>
                    <a:pt x="10" y="8106"/>
                  </a:lnTo>
                  <a:lnTo>
                    <a:pt x="6" y="7626"/>
                  </a:lnTo>
                  <a:lnTo>
                    <a:pt x="0" y="7141"/>
                  </a:lnTo>
                  <a:lnTo>
                    <a:pt x="10" y="6662"/>
                  </a:lnTo>
                  <a:lnTo>
                    <a:pt x="25" y="6186"/>
                  </a:lnTo>
                  <a:lnTo>
                    <a:pt x="53" y="5711"/>
                  </a:lnTo>
                  <a:lnTo>
                    <a:pt x="135" y="5356"/>
                  </a:lnTo>
                  <a:lnTo>
                    <a:pt x="250" y="5020"/>
                  </a:lnTo>
                  <a:lnTo>
                    <a:pt x="385" y="4699"/>
                  </a:lnTo>
                  <a:lnTo>
                    <a:pt x="539" y="4386"/>
                  </a:lnTo>
                  <a:lnTo>
                    <a:pt x="697" y="4074"/>
                  </a:lnTo>
                  <a:lnTo>
                    <a:pt x="855" y="3763"/>
                  </a:lnTo>
                  <a:lnTo>
                    <a:pt x="999" y="3441"/>
                  </a:lnTo>
                  <a:lnTo>
                    <a:pt x="1129" y="3110"/>
                  </a:lnTo>
                  <a:lnTo>
                    <a:pt x="1268" y="2960"/>
                  </a:lnTo>
                  <a:lnTo>
                    <a:pt x="1379" y="2845"/>
                  </a:lnTo>
                  <a:lnTo>
                    <a:pt x="1475" y="2745"/>
                  </a:lnTo>
                  <a:lnTo>
                    <a:pt x="1570" y="2663"/>
                  </a:lnTo>
                  <a:lnTo>
                    <a:pt x="1666" y="2587"/>
                  </a:lnTo>
                  <a:lnTo>
                    <a:pt x="1791" y="2519"/>
                  </a:lnTo>
                  <a:lnTo>
                    <a:pt x="1936" y="2442"/>
                  </a:lnTo>
                  <a:lnTo>
                    <a:pt x="2127" y="2366"/>
                  </a:lnTo>
                  <a:lnTo>
                    <a:pt x="2237" y="2332"/>
                  </a:lnTo>
                  <a:lnTo>
                    <a:pt x="2348" y="2298"/>
                  </a:lnTo>
                  <a:lnTo>
                    <a:pt x="2453" y="2270"/>
                  </a:lnTo>
                  <a:lnTo>
                    <a:pt x="2563" y="2241"/>
                  </a:lnTo>
                  <a:lnTo>
                    <a:pt x="2669" y="2212"/>
                  </a:lnTo>
                  <a:lnTo>
                    <a:pt x="2780" y="2188"/>
                  </a:lnTo>
                  <a:lnTo>
                    <a:pt x="2895" y="2164"/>
                  </a:lnTo>
                  <a:lnTo>
                    <a:pt x="3015" y="2145"/>
                  </a:lnTo>
                  <a:lnTo>
                    <a:pt x="3092" y="1996"/>
                  </a:lnTo>
                  <a:lnTo>
                    <a:pt x="3178" y="1895"/>
                  </a:lnTo>
                  <a:lnTo>
                    <a:pt x="3264" y="1819"/>
                  </a:lnTo>
                  <a:lnTo>
                    <a:pt x="3366" y="1776"/>
                  </a:lnTo>
                  <a:lnTo>
                    <a:pt x="3471" y="1737"/>
                  </a:lnTo>
                  <a:lnTo>
                    <a:pt x="3606" y="1713"/>
                  </a:lnTo>
                  <a:lnTo>
                    <a:pt x="3759" y="1679"/>
                  </a:lnTo>
                  <a:lnTo>
                    <a:pt x="3946" y="1641"/>
                  </a:lnTo>
                  <a:lnTo>
                    <a:pt x="4081" y="1579"/>
                  </a:lnTo>
                  <a:lnTo>
                    <a:pt x="4200" y="1535"/>
                  </a:lnTo>
                  <a:lnTo>
                    <a:pt x="4306" y="1483"/>
                  </a:lnTo>
                  <a:lnTo>
                    <a:pt x="4397" y="1434"/>
                  </a:lnTo>
                  <a:lnTo>
                    <a:pt x="4469" y="1367"/>
                  </a:lnTo>
                  <a:lnTo>
                    <a:pt x="4536" y="1286"/>
                  </a:lnTo>
                  <a:lnTo>
                    <a:pt x="4585" y="1175"/>
                  </a:lnTo>
                  <a:lnTo>
                    <a:pt x="4628" y="1041"/>
                  </a:lnTo>
                  <a:lnTo>
                    <a:pt x="4753" y="893"/>
                  </a:lnTo>
                  <a:lnTo>
                    <a:pt x="4911" y="786"/>
                  </a:lnTo>
                  <a:lnTo>
                    <a:pt x="5089" y="709"/>
                  </a:lnTo>
                  <a:lnTo>
                    <a:pt x="5280" y="647"/>
                  </a:lnTo>
                  <a:lnTo>
                    <a:pt x="5472" y="590"/>
                  </a:lnTo>
                  <a:lnTo>
                    <a:pt x="5669" y="537"/>
                  </a:lnTo>
                  <a:lnTo>
                    <a:pt x="5856" y="469"/>
                  </a:lnTo>
                  <a:lnTo>
                    <a:pt x="6038" y="393"/>
                  </a:lnTo>
                  <a:lnTo>
                    <a:pt x="6159" y="211"/>
                  </a:lnTo>
                  <a:lnTo>
                    <a:pt x="6331" y="96"/>
                  </a:lnTo>
                  <a:lnTo>
                    <a:pt x="6538" y="28"/>
                  </a:lnTo>
                  <a:lnTo>
                    <a:pt x="6773" y="4"/>
                  </a:lnTo>
                  <a:lnTo>
                    <a:pt x="7013" y="0"/>
                  </a:lnTo>
                  <a:lnTo>
                    <a:pt x="7253" y="18"/>
                  </a:lnTo>
                  <a:lnTo>
                    <a:pt x="7478" y="43"/>
                  </a:lnTo>
                  <a:lnTo>
                    <a:pt x="7685" y="66"/>
                  </a:lnTo>
                  <a:lnTo>
                    <a:pt x="7800" y="220"/>
                  </a:lnTo>
                  <a:lnTo>
                    <a:pt x="7886" y="393"/>
                  </a:lnTo>
                  <a:lnTo>
                    <a:pt x="7939" y="575"/>
                  </a:lnTo>
                  <a:lnTo>
                    <a:pt x="7968" y="772"/>
                  </a:lnTo>
                  <a:lnTo>
                    <a:pt x="7963" y="964"/>
                  </a:lnTo>
                  <a:lnTo>
                    <a:pt x="7935" y="1166"/>
                  </a:lnTo>
                  <a:lnTo>
                    <a:pt x="7882" y="1358"/>
                  </a:lnTo>
                  <a:lnTo>
                    <a:pt x="7814" y="1549"/>
                  </a:lnTo>
                  <a:lnTo>
                    <a:pt x="7853" y="1804"/>
                  </a:lnTo>
                  <a:lnTo>
                    <a:pt x="7968" y="2097"/>
                  </a:lnTo>
                  <a:lnTo>
                    <a:pt x="8131" y="2409"/>
                  </a:lnTo>
                  <a:lnTo>
                    <a:pt x="8337" y="2735"/>
                  </a:lnTo>
                  <a:lnTo>
                    <a:pt x="8553" y="3052"/>
                  </a:lnTo>
                  <a:lnTo>
                    <a:pt x="8773" y="3349"/>
                  </a:lnTo>
                  <a:lnTo>
                    <a:pt x="8976" y="3614"/>
                  </a:lnTo>
                  <a:lnTo>
                    <a:pt x="9154" y="3839"/>
                  </a:lnTo>
                  <a:lnTo>
                    <a:pt x="9249" y="3935"/>
                  </a:lnTo>
                  <a:lnTo>
                    <a:pt x="9336" y="4074"/>
                  </a:lnTo>
                  <a:lnTo>
                    <a:pt x="9402" y="4238"/>
                  </a:lnTo>
                  <a:lnTo>
                    <a:pt x="9445" y="4420"/>
                  </a:lnTo>
                  <a:lnTo>
                    <a:pt x="9455" y="4597"/>
                  </a:lnTo>
                  <a:lnTo>
                    <a:pt x="9436" y="4775"/>
                  </a:lnTo>
                  <a:lnTo>
                    <a:pt x="9374" y="4929"/>
                  </a:lnTo>
                  <a:lnTo>
                    <a:pt x="9283" y="5058"/>
                  </a:lnTo>
                  <a:lnTo>
                    <a:pt x="9029" y="5135"/>
                  </a:lnTo>
                  <a:lnTo>
                    <a:pt x="8841" y="5188"/>
                  </a:lnTo>
                  <a:lnTo>
                    <a:pt x="8712" y="5232"/>
                  </a:lnTo>
                  <a:lnTo>
                    <a:pt x="8640" y="5293"/>
                  </a:lnTo>
                  <a:lnTo>
                    <a:pt x="8615" y="5375"/>
                  </a:lnTo>
                  <a:lnTo>
                    <a:pt x="8640" y="5510"/>
                  </a:lnTo>
                  <a:lnTo>
                    <a:pt x="8707" y="5707"/>
                  </a:lnTo>
                  <a:lnTo>
                    <a:pt x="8818" y="5994"/>
                  </a:lnTo>
                  <a:lnTo>
                    <a:pt x="8793" y="6186"/>
                  </a:lnTo>
                  <a:lnTo>
                    <a:pt x="8740" y="6340"/>
                  </a:lnTo>
                  <a:lnTo>
                    <a:pt x="8654" y="6451"/>
                  </a:lnTo>
                  <a:lnTo>
                    <a:pt x="8544" y="6537"/>
                  </a:lnTo>
                  <a:lnTo>
                    <a:pt x="8404" y="6594"/>
                  </a:lnTo>
                  <a:lnTo>
                    <a:pt x="8251" y="6643"/>
                  </a:lnTo>
                  <a:lnTo>
                    <a:pt x="8083" y="6686"/>
                  </a:lnTo>
                  <a:lnTo>
                    <a:pt x="7905" y="6733"/>
                  </a:lnTo>
                  <a:lnTo>
                    <a:pt x="7867" y="6738"/>
                  </a:lnTo>
                  <a:lnTo>
                    <a:pt x="7833" y="6752"/>
                  </a:lnTo>
                  <a:lnTo>
                    <a:pt x="7800" y="6762"/>
                  </a:lnTo>
                  <a:lnTo>
                    <a:pt x="7775" y="6782"/>
                  </a:lnTo>
                  <a:lnTo>
                    <a:pt x="7747" y="6796"/>
                  </a:lnTo>
                  <a:lnTo>
                    <a:pt x="7738" y="6820"/>
                  </a:lnTo>
                  <a:lnTo>
                    <a:pt x="7728" y="6848"/>
                  </a:lnTo>
                  <a:lnTo>
                    <a:pt x="7738" y="6897"/>
                  </a:lnTo>
                  <a:lnTo>
                    <a:pt x="7886" y="6955"/>
                  </a:lnTo>
                  <a:lnTo>
                    <a:pt x="8054" y="6998"/>
                  </a:lnTo>
                  <a:lnTo>
                    <a:pt x="8217" y="7036"/>
                  </a:lnTo>
                  <a:lnTo>
                    <a:pt x="8366" y="7084"/>
                  </a:lnTo>
                  <a:lnTo>
                    <a:pt x="8482" y="7147"/>
                  </a:lnTo>
                  <a:lnTo>
                    <a:pt x="8553" y="7243"/>
                  </a:lnTo>
                  <a:lnTo>
                    <a:pt x="8572" y="7387"/>
                  </a:lnTo>
                  <a:lnTo>
                    <a:pt x="8529" y="7588"/>
                  </a:lnTo>
                  <a:lnTo>
                    <a:pt x="8457" y="7651"/>
                  </a:lnTo>
                  <a:lnTo>
                    <a:pt x="8400" y="7713"/>
                  </a:lnTo>
                  <a:lnTo>
                    <a:pt x="8342" y="7770"/>
                  </a:lnTo>
                  <a:lnTo>
                    <a:pt x="8299" y="7833"/>
                  </a:lnTo>
                  <a:lnTo>
                    <a:pt x="8255" y="7895"/>
                  </a:lnTo>
                  <a:lnTo>
                    <a:pt x="8226" y="7972"/>
                  </a:lnTo>
                  <a:lnTo>
                    <a:pt x="8198" y="8053"/>
                  </a:lnTo>
                  <a:lnTo>
                    <a:pt x="8189" y="8149"/>
                  </a:lnTo>
                  <a:lnTo>
                    <a:pt x="8241" y="8448"/>
                  </a:lnTo>
                  <a:lnTo>
                    <a:pt x="8294" y="8735"/>
                  </a:lnTo>
                  <a:lnTo>
                    <a:pt x="8323" y="9004"/>
                  </a:lnTo>
                  <a:lnTo>
                    <a:pt x="8318" y="9259"/>
                  </a:lnTo>
                  <a:lnTo>
                    <a:pt x="8261" y="9489"/>
                  </a:lnTo>
                  <a:lnTo>
                    <a:pt x="8140" y="9700"/>
                  </a:lnTo>
                  <a:lnTo>
                    <a:pt x="7943" y="9888"/>
                  </a:lnTo>
                  <a:lnTo>
                    <a:pt x="7660" y="10056"/>
                  </a:lnTo>
                  <a:lnTo>
                    <a:pt x="7386" y="10089"/>
                  </a:lnTo>
                  <a:lnTo>
                    <a:pt x="7113" y="10089"/>
                  </a:lnTo>
                  <a:lnTo>
                    <a:pt x="6839" y="10060"/>
                  </a:lnTo>
                  <a:lnTo>
                    <a:pt x="6566" y="10011"/>
                  </a:lnTo>
                  <a:lnTo>
                    <a:pt x="6292" y="9945"/>
                  </a:lnTo>
                  <a:lnTo>
                    <a:pt x="6024" y="9882"/>
                  </a:lnTo>
                  <a:lnTo>
                    <a:pt x="5755" y="9820"/>
                  </a:lnTo>
                  <a:lnTo>
                    <a:pt x="5501" y="9772"/>
                  </a:lnTo>
                  <a:lnTo>
                    <a:pt x="5372" y="9806"/>
                  </a:lnTo>
                  <a:lnTo>
                    <a:pt x="5270" y="9849"/>
                  </a:lnTo>
                  <a:lnTo>
                    <a:pt x="5175" y="9897"/>
                  </a:lnTo>
                  <a:lnTo>
                    <a:pt x="5098" y="9959"/>
                  </a:lnTo>
                  <a:lnTo>
                    <a:pt x="5021" y="10027"/>
                  </a:lnTo>
                  <a:lnTo>
                    <a:pt x="4964" y="10113"/>
                  </a:lnTo>
                  <a:lnTo>
                    <a:pt x="4901" y="10214"/>
                  </a:lnTo>
                  <a:lnTo>
                    <a:pt x="4843" y="10339"/>
                  </a:lnTo>
                  <a:lnTo>
                    <a:pt x="4757" y="10656"/>
                  </a:lnTo>
                  <a:lnTo>
                    <a:pt x="4675" y="11001"/>
                  </a:lnTo>
                  <a:lnTo>
                    <a:pt x="4599" y="11365"/>
                  </a:lnTo>
                  <a:lnTo>
                    <a:pt x="4536" y="11744"/>
                  </a:lnTo>
                  <a:lnTo>
                    <a:pt x="4479" y="12119"/>
                  </a:lnTo>
                  <a:lnTo>
                    <a:pt x="4440" y="12494"/>
                  </a:lnTo>
                  <a:lnTo>
                    <a:pt x="4421" y="12848"/>
                  </a:lnTo>
                  <a:lnTo>
                    <a:pt x="4431" y="13190"/>
                  </a:lnTo>
                  <a:lnTo>
                    <a:pt x="4378" y="13180"/>
                  </a:lnTo>
                  <a:lnTo>
                    <a:pt x="4335" y="13170"/>
                  </a:lnTo>
                  <a:lnTo>
                    <a:pt x="4292" y="13161"/>
                  </a:lnTo>
                  <a:lnTo>
                    <a:pt x="4253" y="13151"/>
                  </a:lnTo>
                  <a:lnTo>
                    <a:pt x="4206" y="13137"/>
                  </a:lnTo>
                  <a:lnTo>
                    <a:pt x="4161" y="13141"/>
                  </a:lnTo>
                  <a:lnTo>
                    <a:pt x="4114" y="13156"/>
                  </a:lnTo>
                  <a:lnTo>
                    <a:pt x="4066" y="13190"/>
                  </a:lnTo>
                  <a:lnTo>
                    <a:pt x="3864" y="13180"/>
                  </a:lnTo>
                  <a:lnTo>
                    <a:pt x="3677" y="13161"/>
                  </a:lnTo>
                  <a:lnTo>
                    <a:pt x="3495" y="13127"/>
                  </a:lnTo>
                  <a:lnTo>
                    <a:pt x="3322" y="13098"/>
                  </a:lnTo>
                  <a:lnTo>
                    <a:pt x="3145" y="13065"/>
                  </a:lnTo>
                  <a:lnTo>
                    <a:pt x="2971" y="13055"/>
                  </a:lnTo>
                  <a:lnTo>
                    <a:pt x="2794" y="13060"/>
                  </a:lnTo>
                  <a:lnTo>
                    <a:pt x="2612" y="13104"/>
                  </a:lnTo>
                  <a:lnTo>
                    <a:pt x="2554" y="13137"/>
                  </a:lnTo>
                  <a:lnTo>
                    <a:pt x="2506" y="13166"/>
                  </a:lnTo>
                  <a:lnTo>
                    <a:pt x="2453" y="13190"/>
                  </a:lnTo>
                  <a:lnTo>
                    <a:pt x="2405" y="13213"/>
                  </a:lnTo>
                  <a:lnTo>
                    <a:pt x="2352" y="13228"/>
                  </a:lnTo>
                  <a:lnTo>
                    <a:pt x="2300" y="13242"/>
                  </a:lnTo>
                  <a:lnTo>
                    <a:pt x="2247" y="13247"/>
                  </a:lnTo>
                  <a:lnTo>
                    <a:pt x="2199" y="132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35" name="Freeform 41"/>
            <p:cNvSpPr>
              <a:spLocks/>
            </p:cNvSpPr>
            <p:nvPr/>
          </p:nvSpPr>
          <p:spPr bwMode="auto">
            <a:xfrm>
              <a:off x="2340" y="3714"/>
              <a:ext cx="527" cy="855"/>
            </a:xfrm>
            <a:custGeom>
              <a:avLst/>
              <a:gdLst>
                <a:gd name="T0" fmla="*/ 0 w 2106"/>
                <a:gd name="T1" fmla="*/ 0 h 3423"/>
                <a:gd name="T2" fmla="*/ 0 w 2106"/>
                <a:gd name="T3" fmla="*/ 0 h 3423"/>
                <a:gd name="T4" fmla="*/ 0 w 2106"/>
                <a:gd name="T5" fmla="*/ 0 h 3423"/>
                <a:gd name="T6" fmla="*/ 0 w 2106"/>
                <a:gd name="T7" fmla="*/ 0 h 3423"/>
                <a:gd name="T8" fmla="*/ 0 w 2106"/>
                <a:gd name="T9" fmla="*/ 0 h 3423"/>
                <a:gd name="T10" fmla="*/ 0 w 2106"/>
                <a:gd name="T11" fmla="*/ 0 h 3423"/>
                <a:gd name="T12" fmla="*/ 0 w 2106"/>
                <a:gd name="T13" fmla="*/ 0 h 3423"/>
                <a:gd name="T14" fmla="*/ 0 w 2106"/>
                <a:gd name="T15" fmla="*/ 0 h 3423"/>
                <a:gd name="T16" fmla="*/ 0 w 2106"/>
                <a:gd name="T17" fmla="*/ 0 h 3423"/>
                <a:gd name="T18" fmla="*/ 0 w 2106"/>
                <a:gd name="T19" fmla="*/ 0 h 3423"/>
                <a:gd name="T20" fmla="*/ 0 w 2106"/>
                <a:gd name="T21" fmla="*/ 0 h 3423"/>
                <a:gd name="T22" fmla="*/ 0 w 2106"/>
                <a:gd name="T23" fmla="*/ 0 h 3423"/>
                <a:gd name="T24" fmla="*/ 0 w 2106"/>
                <a:gd name="T25" fmla="*/ 0 h 3423"/>
                <a:gd name="T26" fmla="*/ 0 w 2106"/>
                <a:gd name="T27" fmla="*/ 0 h 3423"/>
                <a:gd name="T28" fmla="*/ 0 w 2106"/>
                <a:gd name="T29" fmla="*/ 0 h 3423"/>
                <a:gd name="T30" fmla="*/ 0 w 2106"/>
                <a:gd name="T31" fmla="*/ 0 h 3423"/>
                <a:gd name="T32" fmla="*/ 0 w 2106"/>
                <a:gd name="T33" fmla="*/ 0 h 3423"/>
                <a:gd name="T34" fmla="*/ 0 w 2106"/>
                <a:gd name="T35" fmla="*/ 0 h 3423"/>
                <a:gd name="T36" fmla="*/ 0 w 2106"/>
                <a:gd name="T37" fmla="*/ 0 h 3423"/>
                <a:gd name="T38" fmla="*/ 0 w 2106"/>
                <a:gd name="T39" fmla="*/ 0 h 3423"/>
                <a:gd name="T40" fmla="*/ 0 w 2106"/>
                <a:gd name="T41" fmla="*/ 0 h 3423"/>
                <a:gd name="T42" fmla="*/ 0 w 2106"/>
                <a:gd name="T43" fmla="*/ 0 h 3423"/>
                <a:gd name="T44" fmla="*/ 0 w 2106"/>
                <a:gd name="T45" fmla="*/ 0 h 3423"/>
                <a:gd name="T46" fmla="*/ 0 w 2106"/>
                <a:gd name="T47" fmla="*/ 0 h 3423"/>
                <a:gd name="T48" fmla="*/ 0 w 2106"/>
                <a:gd name="T49" fmla="*/ 0 h 3423"/>
                <a:gd name="T50" fmla="*/ 0 w 2106"/>
                <a:gd name="T51" fmla="*/ 0 h 3423"/>
                <a:gd name="T52" fmla="*/ 0 w 2106"/>
                <a:gd name="T53" fmla="*/ 0 h 3423"/>
                <a:gd name="T54" fmla="*/ 0 w 2106"/>
                <a:gd name="T55" fmla="*/ 0 h 3423"/>
                <a:gd name="T56" fmla="*/ 0 w 2106"/>
                <a:gd name="T57" fmla="*/ 0 h 3423"/>
                <a:gd name="T58" fmla="*/ 0 w 2106"/>
                <a:gd name="T59" fmla="*/ 0 h 3423"/>
                <a:gd name="T60" fmla="*/ 0 w 2106"/>
                <a:gd name="T61" fmla="*/ 0 h 3423"/>
                <a:gd name="T62" fmla="*/ 0 w 2106"/>
                <a:gd name="T63" fmla="*/ 0 h 3423"/>
                <a:gd name="T64" fmla="*/ 0 w 2106"/>
                <a:gd name="T65" fmla="*/ 0 h 3423"/>
                <a:gd name="T66" fmla="*/ 0 w 2106"/>
                <a:gd name="T67" fmla="*/ 0 h 3423"/>
                <a:gd name="T68" fmla="*/ 0 w 2106"/>
                <a:gd name="T69" fmla="*/ 0 h 3423"/>
                <a:gd name="T70" fmla="*/ 0 w 2106"/>
                <a:gd name="T71" fmla="*/ 0 h 3423"/>
                <a:gd name="T72" fmla="*/ 0 w 2106"/>
                <a:gd name="T73" fmla="*/ 0 h 3423"/>
                <a:gd name="T74" fmla="*/ 0 w 2106"/>
                <a:gd name="T75" fmla="*/ 0 h 3423"/>
                <a:gd name="T76" fmla="*/ 0 w 2106"/>
                <a:gd name="T77" fmla="*/ 0 h 3423"/>
                <a:gd name="T78" fmla="*/ 0 w 2106"/>
                <a:gd name="T79" fmla="*/ 0 h 3423"/>
                <a:gd name="T80" fmla="*/ 0 w 2106"/>
                <a:gd name="T81" fmla="*/ 0 h 3423"/>
                <a:gd name="T82" fmla="*/ 0 w 2106"/>
                <a:gd name="T83" fmla="*/ 0 h 3423"/>
                <a:gd name="T84" fmla="*/ 0 w 2106"/>
                <a:gd name="T85" fmla="*/ 0 h 3423"/>
                <a:gd name="T86" fmla="*/ 0 w 2106"/>
                <a:gd name="T87" fmla="*/ 0 h 3423"/>
                <a:gd name="T88" fmla="*/ 0 w 2106"/>
                <a:gd name="T89" fmla="*/ 0 h 3423"/>
                <a:gd name="T90" fmla="*/ 0 w 2106"/>
                <a:gd name="T91" fmla="*/ 0 h 3423"/>
                <a:gd name="T92" fmla="*/ 0 w 2106"/>
                <a:gd name="T93" fmla="*/ 0 h 3423"/>
                <a:gd name="T94" fmla="*/ 0 w 2106"/>
                <a:gd name="T95" fmla="*/ 0 h 3423"/>
                <a:gd name="T96" fmla="*/ 0 w 2106"/>
                <a:gd name="T97" fmla="*/ 0 h 3423"/>
                <a:gd name="T98" fmla="*/ 0 w 2106"/>
                <a:gd name="T99" fmla="*/ 0 h 3423"/>
                <a:gd name="T100" fmla="*/ 0 w 2106"/>
                <a:gd name="T101" fmla="*/ 0 h 3423"/>
                <a:gd name="T102" fmla="*/ 0 w 2106"/>
                <a:gd name="T103" fmla="*/ 0 h 3423"/>
                <a:gd name="T104" fmla="*/ 0 w 2106"/>
                <a:gd name="T105" fmla="*/ 0 h 3423"/>
                <a:gd name="T106" fmla="*/ 0 w 2106"/>
                <a:gd name="T107" fmla="*/ 0 h 3423"/>
                <a:gd name="T108" fmla="*/ 0 w 2106"/>
                <a:gd name="T109" fmla="*/ 0 h 3423"/>
                <a:gd name="T110" fmla="*/ 0 w 2106"/>
                <a:gd name="T111" fmla="*/ 0 h 3423"/>
                <a:gd name="T112" fmla="*/ 0 w 2106"/>
                <a:gd name="T113" fmla="*/ 0 h 342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06"/>
                <a:gd name="T172" fmla="*/ 0 h 3423"/>
                <a:gd name="T173" fmla="*/ 2106 w 2106"/>
                <a:gd name="T174" fmla="*/ 3423 h 342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06" h="3423">
                  <a:moveTo>
                    <a:pt x="254" y="3423"/>
                  </a:moveTo>
                  <a:lnTo>
                    <a:pt x="206" y="3409"/>
                  </a:lnTo>
                  <a:lnTo>
                    <a:pt x="178" y="3399"/>
                  </a:lnTo>
                  <a:lnTo>
                    <a:pt x="149" y="3390"/>
                  </a:lnTo>
                  <a:lnTo>
                    <a:pt x="129" y="3390"/>
                  </a:lnTo>
                  <a:lnTo>
                    <a:pt x="106" y="3384"/>
                  </a:lnTo>
                  <a:lnTo>
                    <a:pt x="86" y="3384"/>
                  </a:lnTo>
                  <a:lnTo>
                    <a:pt x="63" y="3380"/>
                  </a:lnTo>
                  <a:lnTo>
                    <a:pt x="34" y="3380"/>
                  </a:lnTo>
                  <a:lnTo>
                    <a:pt x="0" y="3073"/>
                  </a:lnTo>
                  <a:lnTo>
                    <a:pt x="10" y="2780"/>
                  </a:lnTo>
                  <a:lnTo>
                    <a:pt x="43" y="2491"/>
                  </a:lnTo>
                  <a:lnTo>
                    <a:pt x="100" y="2218"/>
                  </a:lnTo>
                  <a:lnTo>
                    <a:pt x="163" y="1935"/>
                  </a:lnTo>
                  <a:lnTo>
                    <a:pt x="245" y="1657"/>
                  </a:lnTo>
                  <a:lnTo>
                    <a:pt x="321" y="1373"/>
                  </a:lnTo>
                  <a:lnTo>
                    <a:pt x="399" y="1090"/>
                  </a:lnTo>
                  <a:lnTo>
                    <a:pt x="432" y="1008"/>
                  </a:lnTo>
                  <a:lnTo>
                    <a:pt x="451" y="879"/>
                  </a:lnTo>
                  <a:lnTo>
                    <a:pt x="451" y="711"/>
                  </a:lnTo>
                  <a:lnTo>
                    <a:pt x="461" y="528"/>
                  </a:lnTo>
                  <a:lnTo>
                    <a:pt x="479" y="346"/>
                  </a:lnTo>
                  <a:lnTo>
                    <a:pt x="532" y="183"/>
                  </a:lnTo>
                  <a:lnTo>
                    <a:pt x="619" y="63"/>
                  </a:lnTo>
                  <a:lnTo>
                    <a:pt x="768" y="0"/>
                  </a:lnTo>
                  <a:lnTo>
                    <a:pt x="897" y="86"/>
                  </a:lnTo>
                  <a:lnTo>
                    <a:pt x="1018" y="178"/>
                  </a:lnTo>
                  <a:lnTo>
                    <a:pt x="1137" y="260"/>
                  </a:lnTo>
                  <a:lnTo>
                    <a:pt x="1257" y="346"/>
                  </a:lnTo>
                  <a:lnTo>
                    <a:pt x="1377" y="413"/>
                  </a:lnTo>
                  <a:lnTo>
                    <a:pt x="1516" y="465"/>
                  </a:lnTo>
                  <a:lnTo>
                    <a:pt x="1665" y="504"/>
                  </a:lnTo>
                  <a:lnTo>
                    <a:pt x="1838" y="519"/>
                  </a:lnTo>
                  <a:lnTo>
                    <a:pt x="2025" y="774"/>
                  </a:lnTo>
                  <a:lnTo>
                    <a:pt x="2106" y="1090"/>
                  </a:lnTo>
                  <a:lnTo>
                    <a:pt x="2092" y="1446"/>
                  </a:lnTo>
                  <a:lnTo>
                    <a:pt x="2020" y="1829"/>
                  </a:lnTo>
                  <a:lnTo>
                    <a:pt x="1901" y="2208"/>
                  </a:lnTo>
                  <a:lnTo>
                    <a:pt x="1761" y="2583"/>
                  </a:lnTo>
                  <a:lnTo>
                    <a:pt x="1632" y="2919"/>
                  </a:lnTo>
                  <a:lnTo>
                    <a:pt x="1536" y="3212"/>
                  </a:lnTo>
                  <a:lnTo>
                    <a:pt x="1415" y="3222"/>
                  </a:lnTo>
                  <a:lnTo>
                    <a:pt x="1305" y="3222"/>
                  </a:lnTo>
                  <a:lnTo>
                    <a:pt x="1190" y="3212"/>
                  </a:lnTo>
                  <a:lnTo>
                    <a:pt x="1089" y="3212"/>
                  </a:lnTo>
                  <a:lnTo>
                    <a:pt x="983" y="3216"/>
                  </a:lnTo>
                  <a:lnTo>
                    <a:pt x="887" y="3236"/>
                  </a:lnTo>
                  <a:lnTo>
                    <a:pt x="787" y="3279"/>
                  </a:lnTo>
                  <a:lnTo>
                    <a:pt x="700" y="3355"/>
                  </a:lnTo>
                  <a:lnTo>
                    <a:pt x="633" y="3374"/>
                  </a:lnTo>
                  <a:lnTo>
                    <a:pt x="581" y="3394"/>
                  </a:lnTo>
                  <a:lnTo>
                    <a:pt x="524" y="3404"/>
                  </a:lnTo>
                  <a:lnTo>
                    <a:pt x="475" y="3418"/>
                  </a:lnTo>
                  <a:lnTo>
                    <a:pt x="417" y="3418"/>
                  </a:lnTo>
                  <a:lnTo>
                    <a:pt x="364" y="3418"/>
                  </a:lnTo>
                  <a:lnTo>
                    <a:pt x="307" y="3418"/>
                  </a:lnTo>
                  <a:lnTo>
                    <a:pt x="254" y="3423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36" name="Freeform 42"/>
            <p:cNvSpPr>
              <a:spLocks/>
            </p:cNvSpPr>
            <p:nvPr/>
          </p:nvSpPr>
          <p:spPr bwMode="auto">
            <a:xfrm>
              <a:off x="1920" y="1316"/>
              <a:ext cx="2305" cy="3250"/>
            </a:xfrm>
            <a:custGeom>
              <a:avLst/>
              <a:gdLst>
                <a:gd name="T0" fmla="*/ 0 w 9219"/>
                <a:gd name="T1" fmla="*/ 0 h 12999"/>
                <a:gd name="T2" fmla="*/ 0 w 9219"/>
                <a:gd name="T3" fmla="*/ 0 h 12999"/>
                <a:gd name="T4" fmla="*/ 0 w 9219"/>
                <a:gd name="T5" fmla="*/ 0 h 12999"/>
                <a:gd name="T6" fmla="*/ 0 w 9219"/>
                <a:gd name="T7" fmla="*/ 0 h 12999"/>
                <a:gd name="T8" fmla="*/ 0 w 9219"/>
                <a:gd name="T9" fmla="*/ 0 h 12999"/>
                <a:gd name="T10" fmla="*/ 0 w 9219"/>
                <a:gd name="T11" fmla="*/ 0 h 12999"/>
                <a:gd name="T12" fmla="*/ 0 w 9219"/>
                <a:gd name="T13" fmla="*/ 0 h 12999"/>
                <a:gd name="T14" fmla="*/ 0 w 9219"/>
                <a:gd name="T15" fmla="*/ 0 h 12999"/>
                <a:gd name="T16" fmla="*/ 0 w 9219"/>
                <a:gd name="T17" fmla="*/ 0 h 12999"/>
                <a:gd name="T18" fmla="*/ 0 w 9219"/>
                <a:gd name="T19" fmla="*/ 0 h 12999"/>
                <a:gd name="T20" fmla="*/ 0 w 9219"/>
                <a:gd name="T21" fmla="*/ 0 h 12999"/>
                <a:gd name="T22" fmla="*/ 0 w 9219"/>
                <a:gd name="T23" fmla="*/ 0 h 12999"/>
                <a:gd name="T24" fmla="*/ 0 w 9219"/>
                <a:gd name="T25" fmla="*/ 0 h 12999"/>
                <a:gd name="T26" fmla="*/ 0 w 9219"/>
                <a:gd name="T27" fmla="*/ 0 h 12999"/>
                <a:gd name="T28" fmla="*/ 0 w 9219"/>
                <a:gd name="T29" fmla="*/ 0 h 12999"/>
                <a:gd name="T30" fmla="*/ 0 w 9219"/>
                <a:gd name="T31" fmla="*/ 0 h 12999"/>
                <a:gd name="T32" fmla="*/ 0 w 9219"/>
                <a:gd name="T33" fmla="*/ 0 h 12999"/>
                <a:gd name="T34" fmla="*/ 0 w 9219"/>
                <a:gd name="T35" fmla="*/ 0 h 12999"/>
                <a:gd name="T36" fmla="*/ 0 w 9219"/>
                <a:gd name="T37" fmla="*/ 0 h 12999"/>
                <a:gd name="T38" fmla="*/ 0 w 9219"/>
                <a:gd name="T39" fmla="*/ 0 h 12999"/>
                <a:gd name="T40" fmla="*/ 0 w 9219"/>
                <a:gd name="T41" fmla="*/ 0 h 12999"/>
                <a:gd name="T42" fmla="*/ 0 w 9219"/>
                <a:gd name="T43" fmla="*/ 0 h 12999"/>
                <a:gd name="T44" fmla="*/ 0 w 9219"/>
                <a:gd name="T45" fmla="*/ 0 h 12999"/>
                <a:gd name="T46" fmla="*/ 0 w 9219"/>
                <a:gd name="T47" fmla="*/ 0 h 12999"/>
                <a:gd name="T48" fmla="*/ 0 w 9219"/>
                <a:gd name="T49" fmla="*/ 0 h 12999"/>
                <a:gd name="T50" fmla="*/ 0 w 9219"/>
                <a:gd name="T51" fmla="*/ 0 h 12999"/>
                <a:gd name="T52" fmla="*/ 0 w 9219"/>
                <a:gd name="T53" fmla="*/ 0 h 12999"/>
                <a:gd name="T54" fmla="*/ 0 w 9219"/>
                <a:gd name="T55" fmla="*/ 0 h 12999"/>
                <a:gd name="T56" fmla="*/ 0 w 9219"/>
                <a:gd name="T57" fmla="*/ 0 h 12999"/>
                <a:gd name="T58" fmla="*/ 0 w 9219"/>
                <a:gd name="T59" fmla="*/ 0 h 12999"/>
                <a:gd name="T60" fmla="*/ 0 w 9219"/>
                <a:gd name="T61" fmla="*/ 0 h 12999"/>
                <a:gd name="T62" fmla="*/ 0 w 9219"/>
                <a:gd name="T63" fmla="*/ 0 h 12999"/>
                <a:gd name="T64" fmla="*/ 0 w 9219"/>
                <a:gd name="T65" fmla="*/ 0 h 12999"/>
                <a:gd name="T66" fmla="*/ 0 w 9219"/>
                <a:gd name="T67" fmla="*/ 0 h 12999"/>
                <a:gd name="T68" fmla="*/ 0 w 9219"/>
                <a:gd name="T69" fmla="*/ 0 h 12999"/>
                <a:gd name="T70" fmla="*/ 0 w 9219"/>
                <a:gd name="T71" fmla="*/ 0 h 12999"/>
                <a:gd name="T72" fmla="*/ 0 w 9219"/>
                <a:gd name="T73" fmla="*/ 0 h 12999"/>
                <a:gd name="T74" fmla="*/ 0 w 9219"/>
                <a:gd name="T75" fmla="*/ 0 h 12999"/>
                <a:gd name="T76" fmla="*/ 0 w 9219"/>
                <a:gd name="T77" fmla="*/ 0 h 12999"/>
                <a:gd name="T78" fmla="*/ 0 w 9219"/>
                <a:gd name="T79" fmla="*/ 0 h 12999"/>
                <a:gd name="T80" fmla="*/ 0 w 9219"/>
                <a:gd name="T81" fmla="*/ 0 h 12999"/>
                <a:gd name="T82" fmla="*/ 0 w 9219"/>
                <a:gd name="T83" fmla="*/ 0 h 12999"/>
                <a:gd name="T84" fmla="*/ 0 w 9219"/>
                <a:gd name="T85" fmla="*/ 0 h 12999"/>
                <a:gd name="T86" fmla="*/ 0 w 9219"/>
                <a:gd name="T87" fmla="*/ 0 h 12999"/>
                <a:gd name="T88" fmla="*/ 0 w 9219"/>
                <a:gd name="T89" fmla="*/ 0 h 12999"/>
                <a:gd name="T90" fmla="*/ 0 w 9219"/>
                <a:gd name="T91" fmla="*/ 0 h 12999"/>
                <a:gd name="T92" fmla="*/ 0 w 9219"/>
                <a:gd name="T93" fmla="*/ 0 h 12999"/>
                <a:gd name="T94" fmla="*/ 0 w 9219"/>
                <a:gd name="T95" fmla="*/ 0 h 12999"/>
                <a:gd name="T96" fmla="*/ 0 w 9219"/>
                <a:gd name="T97" fmla="*/ 0 h 1299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219"/>
                <a:gd name="T148" fmla="*/ 0 h 12999"/>
                <a:gd name="T149" fmla="*/ 9219 w 9219"/>
                <a:gd name="T150" fmla="*/ 12999 h 1299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219" h="12999">
                  <a:moveTo>
                    <a:pt x="614" y="12999"/>
                  </a:moveTo>
                  <a:lnTo>
                    <a:pt x="471" y="12874"/>
                  </a:lnTo>
                  <a:lnTo>
                    <a:pt x="379" y="12720"/>
                  </a:lnTo>
                  <a:lnTo>
                    <a:pt x="331" y="12533"/>
                  </a:lnTo>
                  <a:lnTo>
                    <a:pt x="313" y="12335"/>
                  </a:lnTo>
                  <a:lnTo>
                    <a:pt x="313" y="12124"/>
                  </a:lnTo>
                  <a:lnTo>
                    <a:pt x="327" y="11919"/>
                  </a:lnTo>
                  <a:lnTo>
                    <a:pt x="341" y="11722"/>
                  </a:lnTo>
                  <a:lnTo>
                    <a:pt x="356" y="11549"/>
                  </a:lnTo>
                  <a:lnTo>
                    <a:pt x="235" y="10800"/>
                  </a:lnTo>
                  <a:lnTo>
                    <a:pt x="139" y="10055"/>
                  </a:lnTo>
                  <a:lnTo>
                    <a:pt x="67" y="9312"/>
                  </a:lnTo>
                  <a:lnTo>
                    <a:pt x="24" y="8568"/>
                  </a:lnTo>
                  <a:lnTo>
                    <a:pt x="0" y="7820"/>
                  </a:lnTo>
                  <a:lnTo>
                    <a:pt x="0" y="7075"/>
                  </a:lnTo>
                  <a:lnTo>
                    <a:pt x="24" y="6331"/>
                  </a:lnTo>
                  <a:lnTo>
                    <a:pt x="72" y="5587"/>
                  </a:lnTo>
                  <a:lnTo>
                    <a:pt x="110" y="5376"/>
                  </a:lnTo>
                  <a:lnTo>
                    <a:pt x="159" y="5175"/>
                  </a:lnTo>
                  <a:lnTo>
                    <a:pt x="216" y="4973"/>
                  </a:lnTo>
                  <a:lnTo>
                    <a:pt x="293" y="4786"/>
                  </a:lnTo>
                  <a:lnTo>
                    <a:pt x="374" y="4594"/>
                  </a:lnTo>
                  <a:lnTo>
                    <a:pt x="471" y="4411"/>
                  </a:lnTo>
                  <a:lnTo>
                    <a:pt x="586" y="4233"/>
                  </a:lnTo>
                  <a:lnTo>
                    <a:pt x="720" y="4071"/>
                  </a:lnTo>
                  <a:lnTo>
                    <a:pt x="917" y="3629"/>
                  </a:lnTo>
                  <a:lnTo>
                    <a:pt x="1099" y="3260"/>
                  </a:lnTo>
                  <a:lnTo>
                    <a:pt x="1282" y="2942"/>
                  </a:lnTo>
                  <a:lnTo>
                    <a:pt x="1493" y="2693"/>
                  </a:lnTo>
                  <a:lnTo>
                    <a:pt x="1737" y="2486"/>
                  </a:lnTo>
                  <a:lnTo>
                    <a:pt x="2050" y="2332"/>
                  </a:lnTo>
                  <a:lnTo>
                    <a:pt x="2443" y="2222"/>
                  </a:lnTo>
                  <a:lnTo>
                    <a:pt x="2947" y="2156"/>
                  </a:lnTo>
                  <a:lnTo>
                    <a:pt x="2976" y="2127"/>
                  </a:lnTo>
                  <a:lnTo>
                    <a:pt x="3005" y="2098"/>
                  </a:lnTo>
                  <a:lnTo>
                    <a:pt x="3028" y="2068"/>
                  </a:lnTo>
                  <a:lnTo>
                    <a:pt x="3052" y="2040"/>
                  </a:lnTo>
                  <a:lnTo>
                    <a:pt x="3071" y="2006"/>
                  </a:lnTo>
                  <a:lnTo>
                    <a:pt x="3095" y="1973"/>
                  </a:lnTo>
                  <a:lnTo>
                    <a:pt x="3115" y="1939"/>
                  </a:lnTo>
                  <a:lnTo>
                    <a:pt x="3139" y="1906"/>
                  </a:lnTo>
                  <a:lnTo>
                    <a:pt x="3292" y="1800"/>
                  </a:lnTo>
                  <a:lnTo>
                    <a:pt x="3480" y="1723"/>
                  </a:lnTo>
                  <a:lnTo>
                    <a:pt x="3681" y="1656"/>
                  </a:lnTo>
                  <a:lnTo>
                    <a:pt x="3897" y="1599"/>
                  </a:lnTo>
                  <a:lnTo>
                    <a:pt x="4103" y="1527"/>
                  </a:lnTo>
                  <a:lnTo>
                    <a:pt x="4305" y="1445"/>
                  </a:lnTo>
                  <a:lnTo>
                    <a:pt x="4482" y="1325"/>
                  </a:lnTo>
                  <a:lnTo>
                    <a:pt x="4632" y="1176"/>
                  </a:lnTo>
                  <a:lnTo>
                    <a:pt x="4694" y="945"/>
                  </a:lnTo>
                  <a:lnTo>
                    <a:pt x="4837" y="787"/>
                  </a:lnTo>
                  <a:lnTo>
                    <a:pt x="5030" y="681"/>
                  </a:lnTo>
                  <a:lnTo>
                    <a:pt x="5265" y="614"/>
                  </a:lnTo>
                  <a:lnTo>
                    <a:pt x="5505" y="556"/>
                  </a:lnTo>
                  <a:lnTo>
                    <a:pt x="5750" y="499"/>
                  </a:lnTo>
                  <a:lnTo>
                    <a:pt x="5966" y="413"/>
                  </a:lnTo>
                  <a:lnTo>
                    <a:pt x="6148" y="298"/>
                  </a:lnTo>
                  <a:lnTo>
                    <a:pt x="6181" y="192"/>
                  </a:lnTo>
                  <a:lnTo>
                    <a:pt x="6230" y="120"/>
                  </a:lnTo>
                  <a:lnTo>
                    <a:pt x="6287" y="72"/>
                  </a:lnTo>
                  <a:lnTo>
                    <a:pt x="6359" y="48"/>
                  </a:lnTo>
                  <a:lnTo>
                    <a:pt x="6435" y="29"/>
                  </a:lnTo>
                  <a:lnTo>
                    <a:pt x="6532" y="24"/>
                  </a:lnTo>
                  <a:lnTo>
                    <a:pt x="6642" y="15"/>
                  </a:lnTo>
                  <a:lnTo>
                    <a:pt x="6767" y="5"/>
                  </a:lnTo>
                  <a:lnTo>
                    <a:pt x="7007" y="0"/>
                  </a:lnTo>
                  <a:lnTo>
                    <a:pt x="7213" y="0"/>
                  </a:lnTo>
                  <a:lnTo>
                    <a:pt x="7371" y="9"/>
                  </a:lnTo>
                  <a:lnTo>
                    <a:pt x="7502" y="52"/>
                  </a:lnTo>
                  <a:lnTo>
                    <a:pt x="7583" y="130"/>
                  </a:lnTo>
                  <a:lnTo>
                    <a:pt x="7631" y="259"/>
                  </a:lnTo>
                  <a:lnTo>
                    <a:pt x="7636" y="456"/>
                  </a:lnTo>
                  <a:lnTo>
                    <a:pt x="7611" y="730"/>
                  </a:lnTo>
                  <a:lnTo>
                    <a:pt x="7521" y="951"/>
                  </a:lnTo>
                  <a:lnTo>
                    <a:pt x="7502" y="1195"/>
                  </a:lnTo>
                  <a:lnTo>
                    <a:pt x="7535" y="1449"/>
                  </a:lnTo>
                  <a:lnTo>
                    <a:pt x="7617" y="1714"/>
                  </a:lnTo>
                  <a:lnTo>
                    <a:pt x="7722" y="1968"/>
                  </a:lnTo>
                  <a:lnTo>
                    <a:pt x="7847" y="2217"/>
                  </a:lnTo>
                  <a:lnTo>
                    <a:pt x="7972" y="2443"/>
                  </a:lnTo>
                  <a:lnTo>
                    <a:pt x="8087" y="2650"/>
                  </a:lnTo>
                  <a:lnTo>
                    <a:pt x="8207" y="2803"/>
                  </a:lnTo>
                  <a:lnTo>
                    <a:pt x="8404" y="3049"/>
                  </a:lnTo>
                  <a:lnTo>
                    <a:pt x="8639" y="3346"/>
                  </a:lnTo>
                  <a:lnTo>
                    <a:pt x="8873" y="3682"/>
                  </a:lnTo>
                  <a:lnTo>
                    <a:pt x="9070" y="4012"/>
                  </a:lnTo>
                  <a:lnTo>
                    <a:pt x="9201" y="4329"/>
                  </a:lnTo>
                  <a:lnTo>
                    <a:pt x="9219" y="4594"/>
                  </a:lnTo>
                  <a:lnTo>
                    <a:pt x="9094" y="4786"/>
                  </a:lnTo>
                  <a:lnTo>
                    <a:pt x="9080" y="4709"/>
                  </a:lnTo>
                  <a:lnTo>
                    <a:pt x="9080" y="4637"/>
                  </a:lnTo>
                  <a:lnTo>
                    <a:pt x="9076" y="4569"/>
                  </a:lnTo>
                  <a:lnTo>
                    <a:pt x="9080" y="4507"/>
                  </a:lnTo>
                  <a:lnTo>
                    <a:pt x="9076" y="4440"/>
                  </a:lnTo>
                  <a:lnTo>
                    <a:pt x="9066" y="4378"/>
                  </a:lnTo>
                  <a:lnTo>
                    <a:pt x="9047" y="4315"/>
                  </a:lnTo>
                  <a:lnTo>
                    <a:pt x="9013" y="4253"/>
                  </a:lnTo>
                  <a:lnTo>
                    <a:pt x="8830" y="4090"/>
                  </a:lnTo>
                  <a:lnTo>
                    <a:pt x="8658" y="3932"/>
                  </a:lnTo>
                  <a:lnTo>
                    <a:pt x="8480" y="3772"/>
                  </a:lnTo>
                  <a:lnTo>
                    <a:pt x="8308" y="3614"/>
                  </a:lnTo>
                  <a:lnTo>
                    <a:pt x="8130" y="3456"/>
                  </a:lnTo>
                  <a:lnTo>
                    <a:pt x="7962" y="3303"/>
                  </a:lnTo>
                  <a:lnTo>
                    <a:pt x="7794" y="3149"/>
                  </a:lnTo>
                  <a:lnTo>
                    <a:pt x="7636" y="2995"/>
                  </a:lnTo>
                  <a:lnTo>
                    <a:pt x="7343" y="2650"/>
                  </a:lnTo>
                  <a:lnTo>
                    <a:pt x="7050" y="2361"/>
                  </a:lnTo>
                  <a:lnTo>
                    <a:pt x="6748" y="2127"/>
                  </a:lnTo>
                  <a:lnTo>
                    <a:pt x="6431" y="1953"/>
                  </a:lnTo>
                  <a:lnTo>
                    <a:pt x="6085" y="1820"/>
                  </a:lnTo>
                  <a:lnTo>
                    <a:pt x="5716" y="1748"/>
                  </a:lnTo>
                  <a:lnTo>
                    <a:pt x="5304" y="1718"/>
                  </a:lnTo>
                  <a:lnTo>
                    <a:pt x="4853" y="1738"/>
                  </a:lnTo>
                  <a:lnTo>
                    <a:pt x="4800" y="1776"/>
                  </a:lnTo>
                  <a:lnTo>
                    <a:pt x="4742" y="1814"/>
                  </a:lnTo>
                  <a:lnTo>
                    <a:pt x="4679" y="1843"/>
                  </a:lnTo>
                  <a:lnTo>
                    <a:pt x="4622" y="1877"/>
                  </a:lnTo>
                  <a:lnTo>
                    <a:pt x="4554" y="1900"/>
                  </a:lnTo>
                  <a:lnTo>
                    <a:pt x="4487" y="1925"/>
                  </a:lnTo>
                  <a:lnTo>
                    <a:pt x="4425" y="1949"/>
                  </a:lnTo>
                  <a:lnTo>
                    <a:pt x="4368" y="1978"/>
                  </a:lnTo>
                  <a:lnTo>
                    <a:pt x="4319" y="2068"/>
                  </a:lnTo>
                  <a:lnTo>
                    <a:pt x="4305" y="2179"/>
                  </a:lnTo>
                  <a:lnTo>
                    <a:pt x="4305" y="2304"/>
                  </a:lnTo>
                  <a:lnTo>
                    <a:pt x="4329" y="2443"/>
                  </a:lnTo>
                  <a:lnTo>
                    <a:pt x="4353" y="2582"/>
                  </a:lnTo>
                  <a:lnTo>
                    <a:pt x="4386" y="2721"/>
                  </a:lnTo>
                  <a:lnTo>
                    <a:pt x="4411" y="2851"/>
                  </a:lnTo>
                  <a:lnTo>
                    <a:pt x="4429" y="2976"/>
                  </a:lnTo>
                  <a:lnTo>
                    <a:pt x="4257" y="3039"/>
                  </a:lnTo>
                  <a:lnTo>
                    <a:pt x="4118" y="3072"/>
                  </a:lnTo>
                  <a:lnTo>
                    <a:pt x="3998" y="3086"/>
                  </a:lnTo>
                  <a:lnTo>
                    <a:pt x="3907" y="3115"/>
                  </a:lnTo>
                  <a:lnTo>
                    <a:pt x="3835" y="3158"/>
                  </a:lnTo>
                  <a:lnTo>
                    <a:pt x="3792" y="3245"/>
                  </a:lnTo>
                  <a:lnTo>
                    <a:pt x="3763" y="3399"/>
                  </a:lnTo>
                  <a:lnTo>
                    <a:pt x="3758" y="3633"/>
                  </a:lnTo>
                  <a:lnTo>
                    <a:pt x="3700" y="3676"/>
                  </a:lnTo>
                  <a:lnTo>
                    <a:pt x="3648" y="3719"/>
                  </a:lnTo>
                  <a:lnTo>
                    <a:pt x="3581" y="3749"/>
                  </a:lnTo>
                  <a:lnTo>
                    <a:pt x="3518" y="3782"/>
                  </a:lnTo>
                  <a:lnTo>
                    <a:pt x="3446" y="3801"/>
                  </a:lnTo>
                  <a:lnTo>
                    <a:pt x="3374" y="3821"/>
                  </a:lnTo>
                  <a:lnTo>
                    <a:pt x="3302" y="3830"/>
                  </a:lnTo>
                  <a:lnTo>
                    <a:pt x="3235" y="3844"/>
                  </a:lnTo>
                  <a:lnTo>
                    <a:pt x="2962" y="3854"/>
                  </a:lnTo>
                  <a:lnTo>
                    <a:pt x="2716" y="3893"/>
                  </a:lnTo>
                  <a:lnTo>
                    <a:pt x="2486" y="3955"/>
                  </a:lnTo>
                  <a:lnTo>
                    <a:pt x="2284" y="4051"/>
                  </a:lnTo>
                  <a:lnTo>
                    <a:pt x="2097" y="4171"/>
                  </a:lnTo>
                  <a:lnTo>
                    <a:pt x="1934" y="4329"/>
                  </a:lnTo>
                  <a:lnTo>
                    <a:pt x="1790" y="4516"/>
                  </a:lnTo>
                  <a:lnTo>
                    <a:pt x="1670" y="4752"/>
                  </a:lnTo>
                  <a:lnTo>
                    <a:pt x="1493" y="4987"/>
                  </a:lnTo>
                  <a:lnTo>
                    <a:pt x="1397" y="5280"/>
                  </a:lnTo>
                  <a:lnTo>
                    <a:pt x="1358" y="5602"/>
                  </a:lnTo>
                  <a:lnTo>
                    <a:pt x="1372" y="5947"/>
                  </a:lnTo>
                  <a:lnTo>
                    <a:pt x="1416" y="6288"/>
                  </a:lnTo>
                  <a:lnTo>
                    <a:pt x="1493" y="6624"/>
                  </a:lnTo>
                  <a:lnTo>
                    <a:pt x="1579" y="6936"/>
                  </a:lnTo>
                  <a:lnTo>
                    <a:pt x="1670" y="7205"/>
                  </a:lnTo>
                  <a:lnTo>
                    <a:pt x="1680" y="7521"/>
                  </a:lnTo>
                  <a:lnTo>
                    <a:pt x="1661" y="7829"/>
                  </a:lnTo>
                  <a:lnTo>
                    <a:pt x="1612" y="8121"/>
                  </a:lnTo>
                  <a:lnTo>
                    <a:pt x="1565" y="8414"/>
                  </a:lnTo>
                  <a:lnTo>
                    <a:pt x="1516" y="8703"/>
                  </a:lnTo>
                  <a:lnTo>
                    <a:pt x="1493" y="9000"/>
                  </a:lnTo>
                  <a:lnTo>
                    <a:pt x="1502" y="9312"/>
                  </a:lnTo>
                  <a:lnTo>
                    <a:pt x="1569" y="9648"/>
                  </a:lnTo>
                  <a:lnTo>
                    <a:pt x="1569" y="9701"/>
                  </a:lnTo>
                  <a:lnTo>
                    <a:pt x="1569" y="9754"/>
                  </a:lnTo>
                  <a:lnTo>
                    <a:pt x="1569" y="9807"/>
                  </a:lnTo>
                  <a:lnTo>
                    <a:pt x="1575" y="9864"/>
                  </a:lnTo>
                  <a:lnTo>
                    <a:pt x="1575" y="9917"/>
                  </a:lnTo>
                  <a:lnTo>
                    <a:pt x="1579" y="9969"/>
                  </a:lnTo>
                  <a:lnTo>
                    <a:pt x="1584" y="10027"/>
                  </a:lnTo>
                  <a:lnTo>
                    <a:pt x="1589" y="10085"/>
                  </a:lnTo>
                  <a:lnTo>
                    <a:pt x="1469" y="10392"/>
                  </a:lnTo>
                  <a:lnTo>
                    <a:pt x="1354" y="10723"/>
                  </a:lnTo>
                  <a:lnTo>
                    <a:pt x="1239" y="11059"/>
                  </a:lnTo>
                  <a:lnTo>
                    <a:pt x="1137" y="11409"/>
                  </a:lnTo>
                  <a:lnTo>
                    <a:pt x="1046" y="11760"/>
                  </a:lnTo>
                  <a:lnTo>
                    <a:pt x="989" y="12110"/>
                  </a:lnTo>
                  <a:lnTo>
                    <a:pt x="965" y="12456"/>
                  </a:lnTo>
                  <a:lnTo>
                    <a:pt x="985" y="12802"/>
                  </a:lnTo>
                  <a:lnTo>
                    <a:pt x="1003" y="12831"/>
                  </a:lnTo>
                  <a:lnTo>
                    <a:pt x="1018" y="12855"/>
                  </a:lnTo>
                  <a:lnTo>
                    <a:pt x="1028" y="12874"/>
                  </a:lnTo>
                  <a:lnTo>
                    <a:pt x="1042" y="12892"/>
                  </a:lnTo>
                  <a:lnTo>
                    <a:pt x="1042" y="12917"/>
                  </a:lnTo>
                  <a:lnTo>
                    <a:pt x="1046" y="12945"/>
                  </a:lnTo>
                  <a:lnTo>
                    <a:pt x="985" y="12955"/>
                  </a:lnTo>
                  <a:lnTo>
                    <a:pt x="926" y="12964"/>
                  </a:lnTo>
                  <a:lnTo>
                    <a:pt x="874" y="12974"/>
                  </a:lnTo>
                  <a:lnTo>
                    <a:pt x="825" y="12984"/>
                  </a:lnTo>
                  <a:lnTo>
                    <a:pt x="772" y="12989"/>
                  </a:lnTo>
                  <a:lnTo>
                    <a:pt x="720" y="12994"/>
                  </a:lnTo>
                  <a:lnTo>
                    <a:pt x="667" y="12994"/>
                  </a:lnTo>
                  <a:lnTo>
                    <a:pt x="614" y="12999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37" name="Freeform 43"/>
            <p:cNvSpPr>
              <a:spLocks/>
            </p:cNvSpPr>
            <p:nvPr/>
          </p:nvSpPr>
          <p:spPr bwMode="auto">
            <a:xfrm>
              <a:off x="2566" y="3051"/>
              <a:ext cx="1442" cy="1497"/>
            </a:xfrm>
            <a:custGeom>
              <a:avLst/>
              <a:gdLst>
                <a:gd name="T0" fmla="*/ 0 w 5768"/>
                <a:gd name="T1" fmla="*/ 0 h 5986"/>
                <a:gd name="T2" fmla="*/ 0 w 5768"/>
                <a:gd name="T3" fmla="*/ 0 h 5986"/>
                <a:gd name="T4" fmla="*/ 0 w 5768"/>
                <a:gd name="T5" fmla="*/ 0 h 5986"/>
                <a:gd name="T6" fmla="*/ 0 w 5768"/>
                <a:gd name="T7" fmla="*/ 0 h 5986"/>
                <a:gd name="T8" fmla="*/ 0 w 5768"/>
                <a:gd name="T9" fmla="*/ 0 h 5986"/>
                <a:gd name="T10" fmla="*/ 0 w 5768"/>
                <a:gd name="T11" fmla="*/ 0 h 5986"/>
                <a:gd name="T12" fmla="*/ 0 w 5768"/>
                <a:gd name="T13" fmla="*/ 0 h 5986"/>
                <a:gd name="T14" fmla="*/ 0 w 5768"/>
                <a:gd name="T15" fmla="*/ 0 h 5986"/>
                <a:gd name="T16" fmla="*/ 0 w 5768"/>
                <a:gd name="T17" fmla="*/ 0 h 5986"/>
                <a:gd name="T18" fmla="*/ 0 w 5768"/>
                <a:gd name="T19" fmla="*/ 0 h 5986"/>
                <a:gd name="T20" fmla="*/ 0 w 5768"/>
                <a:gd name="T21" fmla="*/ 0 h 5986"/>
                <a:gd name="T22" fmla="*/ 0 w 5768"/>
                <a:gd name="T23" fmla="*/ 0 h 5986"/>
                <a:gd name="T24" fmla="*/ 0 w 5768"/>
                <a:gd name="T25" fmla="*/ 0 h 5986"/>
                <a:gd name="T26" fmla="*/ 0 w 5768"/>
                <a:gd name="T27" fmla="*/ 0 h 5986"/>
                <a:gd name="T28" fmla="*/ 0 w 5768"/>
                <a:gd name="T29" fmla="*/ 0 h 5986"/>
                <a:gd name="T30" fmla="*/ 0 w 5768"/>
                <a:gd name="T31" fmla="*/ 0 h 5986"/>
                <a:gd name="T32" fmla="*/ 0 w 5768"/>
                <a:gd name="T33" fmla="*/ 0 h 5986"/>
                <a:gd name="T34" fmla="*/ 0 w 5768"/>
                <a:gd name="T35" fmla="*/ 0 h 5986"/>
                <a:gd name="T36" fmla="*/ 0 w 5768"/>
                <a:gd name="T37" fmla="*/ 0 h 5986"/>
                <a:gd name="T38" fmla="*/ 0 w 5768"/>
                <a:gd name="T39" fmla="*/ 0 h 5986"/>
                <a:gd name="T40" fmla="*/ 0 w 5768"/>
                <a:gd name="T41" fmla="*/ 0 h 5986"/>
                <a:gd name="T42" fmla="*/ 0 w 5768"/>
                <a:gd name="T43" fmla="*/ 0 h 5986"/>
                <a:gd name="T44" fmla="*/ 0 w 5768"/>
                <a:gd name="T45" fmla="*/ 0 h 5986"/>
                <a:gd name="T46" fmla="*/ 0 w 5768"/>
                <a:gd name="T47" fmla="*/ 0 h 5986"/>
                <a:gd name="T48" fmla="*/ 0 w 5768"/>
                <a:gd name="T49" fmla="*/ 0 h 5986"/>
                <a:gd name="T50" fmla="*/ 0 w 5768"/>
                <a:gd name="T51" fmla="*/ 0 h 5986"/>
                <a:gd name="T52" fmla="*/ 0 w 5768"/>
                <a:gd name="T53" fmla="*/ 0 h 5986"/>
                <a:gd name="T54" fmla="*/ 0 w 5768"/>
                <a:gd name="T55" fmla="*/ 0 h 5986"/>
                <a:gd name="T56" fmla="*/ 0 w 5768"/>
                <a:gd name="T57" fmla="*/ 0 h 5986"/>
                <a:gd name="T58" fmla="*/ 0 w 5768"/>
                <a:gd name="T59" fmla="*/ 0 h 5986"/>
                <a:gd name="T60" fmla="*/ 0 w 5768"/>
                <a:gd name="T61" fmla="*/ 0 h 5986"/>
                <a:gd name="T62" fmla="*/ 0 w 5768"/>
                <a:gd name="T63" fmla="*/ 0 h 5986"/>
                <a:gd name="T64" fmla="*/ 0 w 5768"/>
                <a:gd name="T65" fmla="*/ 0 h 5986"/>
                <a:gd name="T66" fmla="*/ 0 w 5768"/>
                <a:gd name="T67" fmla="*/ 0 h 5986"/>
                <a:gd name="T68" fmla="*/ 0 w 5768"/>
                <a:gd name="T69" fmla="*/ 0 h 5986"/>
                <a:gd name="T70" fmla="*/ 0 w 5768"/>
                <a:gd name="T71" fmla="*/ 0 h 5986"/>
                <a:gd name="T72" fmla="*/ 0 w 5768"/>
                <a:gd name="T73" fmla="*/ 0 h 5986"/>
                <a:gd name="T74" fmla="*/ 0 w 5768"/>
                <a:gd name="T75" fmla="*/ 0 h 5986"/>
                <a:gd name="T76" fmla="*/ 0 w 5768"/>
                <a:gd name="T77" fmla="*/ 0 h 5986"/>
                <a:gd name="T78" fmla="*/ 0 w 5768"/>
                <a:gd name="T79" fmla="*/ 0 h 5986"/>
                <a:gd name="T80" fmla="*/ 0 w 5768"/>
                <a:gd name="T81" fmla="*/ 0 h 5986"/>
                <a:gd name="T82" fmla="*/ 0 w 5768"/>
                <a:gd name="T83" fmla="*/ 0 h 5986"/>
                <a:gd name="T84" fmla="*/ 0 w 5768"/>
                <a:gd name="T85" fmla="*/ 0 h 5986"/>
                <a:gd name="T86" fmla="*/ 0 w 5768"/>
                <a:gd name="T87" fmla="*/ 0 h 5986"/>
                <a:gd name="T88" fmla="*/ 0 w 5768"/>
                <a:gd name="T89" fmla="*/ 0 h 5986"/>
                <a:gd name="T90" fmla="*/ 0 w 5768"/>
                <a:gd name="T91" fmla="*/ 0 h 5986"/>
                <a:gd name="T92" fmla="*/ 0 w 5768"/>
                <a:gd name="T93" fmla="*/ 0 h 5986"/>
                <a:gd name="T94" fmla="*/ 0 w 5768"/>
                <a:gd name="T95" fmla="*/ 0 h 5986"/>
                <a:gd name="T96" fmla="*/ 0 w 5768"/>
                <a:gd name="T97" fmla="*/ 0 h 5986"/>
                <a:gd name="T98" fmla="*/ 0 w 5768"/>
                <a:gd name="T99" fmla="*/ 0 h 5986"/>
                <a:gd name="T100" fmla="*/ 0 w 5768"/>
                <a:gd name="T101" fmla="*/ 0 h 5986"/>
                <a:gd name="T102" fmla="*/ 0 w 5768"/>
                <a:gd name="T103" fmla="*/ 0 h 5986"/>
                <a:gd name="T104" fmla="*/ 0 w 5768"/>
                <a:gd name="T105" fmla="*/ 0 h 5986"/>
                <a:gd name="T106" fmla="*/ 0 w 5768"/>
                <a:gd name="T107" fmla="*/ 0 h 5986"/>
                <a:gd name="T108" fmla="*/ 0 w 5768"/>
                <a:gd name="T109" fmla="*/ 0 h 5986"/>
                <a:gd name="T110" fmla="*/ 0 w 5768"/>
                <a:gd name="T111" fmla="*/ 0 h 5986"/>
                <a:gd name="T112" fmla="*/ 0 w 5768"/>
                <a:gd name="T113" fmla="*/ 0 h 5986"/>
                <a:gd name="T114" fmla="*/ 0 w 5768"/>
                <a:gd name="T115" fmla="*/ 0 h 5986"/>
                <a:gd name="T116" fmla="*/ 0 w 5768"/>
                <a:gd name="T117" fmla="*/ 0 h 5986"/>
                <a:gd name="T118" fmla="*/ 0 w 5768"/>
                <a:gd name="T119" fmla="*/ 0 h 598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768"/>
                <a:gd name="T181" fmla="*/ 0 h 5986"/>
                <a:gd name="T182" fmla="*/ 5768 w 5768"/>
                <a:gd name="T183" fmla="*/ 5986 h 598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768" h="5986">
                  <a:moveTo>
                    <a:pt x="1117" y="5986"/>
                  </a:moveTo>
                  <a:lnTo>
                    <a:pt x="1065" y="5971"/>
                  </a:lnTo>
                  <a:lnTo>
                    <a:pt x="1016" y="5957"/>
                  </a:lnTo>
                  <a:lnTo>
                    <a:pt x="969" y="5943"/>
                  </a:lnTo>
                  <a:lnTo>
                    <a:pt x="926" y="5933"/>
                  </a:lnTo>
                  <a:lnTo>
                    <a:pt x="877" y="5918"/>
                  </a:lnTo>
                  <a:lnTo>
                    <a:pt x="834" y="5908"/>
                  </a:lnTo>
                  <a:lnTo>
                    <a:pt x="791" y="5894"/>
                  </a:lnTo>
                  <a:lnTo>
                    <a:pt x="748" y="5885"/>
                  </a:lnTo>
                  <a:lnTo>
                    <a:pt x="748" y="5846"/>
                  </a:lnTo>
                  <a:lnTo>
                    <a:pt x="752" y="5812"/>
                  </a:lnTo>
                  <a:lnTo>
                    <a:pt x="758" y="5775"/>
                  </a:lnTo>
                  <a:lnTo>
                    <a:pt x="762" y="5746"/>
                  </a:lnTo>
                  <a:lnTo>
                    <a:pt x="920" y="5318"/>
                  </a:lnTo>
                  <a:lnTo>
                    <a:pt x="1084" y="4906"/>
                  </a:lnTo>
                  <a:lnTo>
                    <a:pt x="1223" y="4502"/>
                  </a:lnTo>
                  <a:lnTo>
                    <a:pt x="1319" y="4114"/>
                  </a:lnTo>
                  <a:lnTo>
                    <a:pt x="1334" y="3739"/>
                  </a:lnTo>
                  <a:lnTo>
                    <a:pt x="1252" y="3389"/>
                  </a:lnTo>
                  <a:lnTo>
                    <a:pt x="1035" y="3057"/>
                  </a:lnTo>
                  <a:lnTo>
                    <a:pt x="676" y="2755"/>
                  </a:lnTo>
                  <a:lnTo>
                    <a:pt x="584" y="2616"/>
                  </a:lnTo>
                  <a:lnTo>
                    <a:pt x="455" y="2405"/>
                  </a:lnTo>
                  <a:lnTo>
                    <a:pt x="311" y="2145"/>
                  </a:lnTo>
                  <a:lnTo>
                    <a:pt x="177" y="1862"/>
                  </a:lnTo>
                  <a:lnTo>
                    <a:pt x="62" y="1569"/>
                  </a:lnTo>
                  <a:lnTo>
                    <a:pt x="0" y="1311"/>
                  </a:lnTo>
                  <a:lnTo>
                    <a:pt x="4" y="1090"/>
                  </a:lnTo>
                  <a:lnTo>
                    <a:pt x="100" y="945"/>
                  </a:lnTo>
                  <a:lnTo>
                    <a:pt x="129" y="945"/>
                  </a:lnTo>
                  <a:lnTo>
                    <a:pt x="168" y="945"/>
                  </a:lnTo>
                  <a:lnTo>
                    <a:pt x="205" y="945"/>
                  </a:lnTo>
                  <a:lnTo>
                    <a:pt x="244" y="945"/>
                  </a:lnTo>
                  <a:lnTo>
                    <a:pt x="336" y="1099"/>
                  </a:lnTo>
                  <a:lnTo>
                    <a:pt x="407" y="1272"/>
                  </a:lnTo>
                  <a:lnTo>
                    <a:pt x="459" y="1454"/>
                  </a:lnTo>
                  <a:lnTo>
                    <a:pt x="512" y="1641"/>
                  </a:lnTo>
                  <a:lnTo>
                    <a:pt x="566" y="1819"/>
                  </a:lnTo>
                  <a:lnTo>
                    <a:pt x="647" y="1987"/>
                  </a:lnTo>
                  <a:lnTo>
                    <a:pt x="758" y="2135"/>
                  </a:lnTo>
                  <a:lnTo>
                    <a:pt x="916" y="2266"/>
                  </a:lnTo>
                  <a:lnTo>
                    <a:pt x="1199" y="2246"/>
                  </a:lnTo>
                  <a:lnTo>
                    <a:pt x="1482" y="2198"/>
                  </a:lnTo>
                  <a:lnTo>
                    <a:pt x="1750" y="2126"/>
                  </a:lnTo>
                  <a:lnTo>
                    <a:pt x="2024" y="2045"/>
                  </a:lnTo>
                  <a:lnTo>
                    <a:pt x="2284" y="1944"/>
                  </a:lnTo>
                  <a:lnTo>
                    <a:pt x="2547" y="1838"/>
                  </a:lnTo>
                  <a:lnTo>
                    <a:pt x="2807" y="1733"/>
                  </a:lnTo>
                  <a:lnTo>
                    <a:pt x="3071" y="1637"/>
                  </a:lnTo>
                  <a:lnTo>
                    <a:pt x="3210" y="1584"/>
                  </a:lnTo>
                  <a:lnTo>
                    <a:pt x="3411" y="1574"/>
                  </a:lnTo>
                  <a:lnTo>
                    <a:pt x="3637" y="1574"/>
                  </a:lnTo>
                  <a:lnTo>
                    <a:pt x="3858" y="1569"/>
                  </a:lnTo>
                  <a:lnTo>
                    <a:pt x="4036" y="1526"/>
                  </a:lnTo>
                  <a:lnTo>
                    <a:pt x="4141" y="1435"/>
                  </a:lnTo>
                  <a:lnTo>
                    <a:pt x="4145" y="1262"/>
                  </a:lnTo>
                  <a:lnTo>
                    <a:pt x="4011" y="998"/>
                  </a:lnTo>
                  <a:lnTo>
                    <a:pt x="4016" y="859"/>
                  </a:lnTo>
                  <a:lnTo>
                    <a:pt x="4040" y="734"/>
                  </a:lnTo>
                  <a:lnTo>
                    <a:pt x="4083" y="619"/>
                  </a:lnTo>
                  <a:lnTo>
                    <a:pt x="4141" y="528"/>
                  </a:lnTo>
                  <a:lnTo>
                    <a:pt x="4213" y="455"/>
                  </a:lnTo>
                  <a:lnTo>
                    <a:pt x="4304" y="427"/>
                  </a:lnTo>
                  <a:lnTo>
                    <a:pt x="4409" y="441"/>
                  </a:lnTo>
                  <a:lnTo>
                    <a:pt x="4539" y="508"/>
                  </a:lnTo>
                  <a:lnTo>
                    <a:pt x="4655" y="523"/>
                  </a:lnTo>
                  <a:lnTo>
                    <a:pt x="4755" y="508"/>
                  </a:lnTo>
                  <a:lnTo>
                    <a:pt x="4832" y="470"/>
                  </a:lnTo>
                  <a:lnTo>
                    <a:pt x="4899" y="408"/>
                  </a:lnTo>
                  <a:lnTo>
                    <a:pt x="4948" y="322"/>
                  </a:lnTo>
                  <a:lnTo>
                    <a:pt x="4985" y="225"/>
                  </a:lnTo>
                  <a:lnTo>
                    <a:pt x="5009" y="115"/>
                  </a:lnTo>
                  <a:lnTo>
                    <a:pt x="5034" y="0"/>
                  </a:lnTo>
                  <a:lnTo>
                    <a:pt x="5221" y="39"/>
                  </a:lnTo>
                  <a:lnTo>
                    <a:pt x="5407" y="91"/>
                  </a:lnTo>
                  <a:lnTo>
                    <a:pt x="5575" y="144"/>
                  </a:lnTo>
                  <a:lnTo>
                    <a:pt x="5706" y="216"/>
                  </a:lnTo>
                  <a:lnTo>
                    <a:pt x="5768" y="287"/>
                  </a:lnTo>
                  <a:lnTo>
                    <a:pt x="5758" y="379"/>
                  </a:lnTo>
                  <a:lnTo>
                    <a:pt x="5643" y="475"/>
                  </a:lnTo>
                  <a:lnTo>
                    <a:pt x="5407" y="590"/>
                  </a:lnTo>
                  <a:lnTo>
                    <a:pt x="5284" y="811"/>
                  </a:lnTo>
                  <a:lnTo>
                    <a:pt x="5284" y="1070"/>
                  </a:lnTo>
                  <a:lnTo>
                    <a:pt x="5355" y="1354"/>
                  </a:lnTo>
                  <a:lnTo>
                    <a:pt x="5452" y="1656"/>
                  </a:lnTo>
                  <a:lnTo>
                    <a:pt x="5509" y="1958"/>
                  </a:lnTo>
                  <a:lnTo>
                    <a:pt x="5489" y="2266"/>
                  </a:lnTo>
                  <a:lnTo>
                    <a:pt x="5336" y="2558"/>
                  </a:lnTo>
                  <a:lnTo>
                    <a:pt x="5000" y="2832"/>
                  </a:lnTo>
                  <a:lnTo>
                    <a:pt x="4885" y="2851"/>
                  </a:lnTo>
                  <a:lnTo>
                    <a:pt x="4770" y="2866"/>
                  </a:lnTo>
                  <a:lnTo>
                    <a:pt x="4655" y="2875"/>
                  </a:lnTo>
                  <a:lnTo>
                    <a:pt x="4544" y="2875"/>
                  </a:lnTo>
                  <a:lnTo>
                    <a:pt x="4429" y="2860"/>
                  </a:lnTo>
                  <a:lnTo>
                    <a:pt x="4323" y="2837"/>
                  </a:lnTo>
                  <a:lnTo>
                    <a:pt x="4223" y="2798"/>
                  </a:lnTo>
                  <a:lnTo>
                    <a:pt x="4122" y="2750"/>
                  </a:lnTo>
                  <a:lnTo>
                    <a:pt x="3920" y="2683"/>
                  </a:lnTo>
                  <a:lnTo>
                    <a:pt x="3709" y="2616"/>
                  </a:lnTo>
                  <a:lnTo>
                    <a:pt x="3479" y="2553"/>
                  </a:lnTo>
                  <a:lnTo>
                    <a:pt x="3248" y="2505"/>
                  </a:lnTo>
                  <a:lnTo>
                    <a:pt x="3013" y="2472"/>
                  </a:lnTo>
                  <a:lnTo>
                    <a:pt x="2787" y="2472"/>
                  </a:lnTo>
                  <a:lnTo>
                    <a:pt x="2576" y="2505"/>
                  </a:lnTo>
                  <a:lnTo>
                    <a:pt x="2389" y="2582"/>
                  </a:lnTo>
                  <a:lnTo>
                    <a:pt x="2149" y="2918"/>
                  </a:lnTo>
                  <a:lnTo>
                    <a:pt x="1962" y="3292"/>
                  </a:lnTo>
                  <a:lnTo>
                    <a:pt x="1813" y="3696"/>
                  </a:lnTo>
                  <a:lnTo>
                    <a:pt x="1713" y="4128"/>
                  </a:lnTo>
                  <a:lnTo>
                    <a:pt x="1635" y="4560"/>
                  </a:lnTo>
                  <a:lnTo>
                    <a:pt x="1592" y="5001"/>
                  </a:lnTo>
                  <a:lnTo>
                    <a:pt x="1568" y="5439"/>
                  </a:lnTo>
                  <a:lnTo>
                    <a:pt x="1564" y="5861"/>
                  </a:lnTo>
                  <a:lnTo>
                    <a:pt x="1502" y="5885"/>
                  </a:lnTo>
                  <a:lnTo>
                    <a:pt x="1444" y="5914"/>
                  </a:lnTo>
                  <a:lnTo>
                    <a:pt x="1387" y="5928"/>
                  </a:lnTo>
                  <a:lnTo>
                    <a:pt x="1338" y="5947"/>
                  </a:lnTo>
                  <a:lnTo>
                    <a:pt x="1285" y="5957"/>
                  </a:lnTo>
                  <a:lnTo>
                    <a:pt x="1233" y="5966"/>
                  </a:lnTo>
                  <a:lnTo>
                    <a:pt x="1175" y="5976"/>
                  </a:lnTo>
                  <a:lnTo>
                    <a:pt x="1117" y="5986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38" name="Freeform 44"/>
            <p:cNvSpPr>
              <a:spLocks/>
            </p:cNvSpPr>
            <p:nvPr/>
          </p:nvSpPr>
          <p:spPr bwMode="auto">
            <a:xfrm>
              <a:off x="2189" y="2315"/>
              <a:ext cx="608" cy="2224"/>
            </a:xfrm>
            <a:custGeom>
              <a:avLst/>
              <a:gdLst>
                <a:gd name="T0" fmla="*/ 0 w 2434"/>
                <a:gd name="T1" fmla="*/ 0 h 8898"/>
                <a:gd name="T2" fmla="*/ 0 w 2434"/>
                <a:gd name="T3" fmla="*/ 0 h 8898"/>
                <a:gd name="T4" fmla="*/ 0 w 2434"/>
                <a:gd name="T5" fmla="*/ 0 h 8898"/>
                <a:gd name="T6" fmla="*/ 0 w 2434"/>
                <a:gd name="T7" fmla="*/ 0 h 8898"/>
                <a:gd name="T8" fmla="*/ 0 w 2434"/>
                <a:gd name="T9" fmla="*/ 0 h 8898"/>
                <a:gd name="T10" fmla="*/ 0 w 2434"/>
                <a:gd name="T11" fmla="*/ 0 h 8898"/>
                <a:gd name="T12" fmla="*/ 0 w 2434"/>
                <a:gd name="T13" fmla="*/ 0 h 8898"/>
                <a:gd name="T14" fmla="*/ 0 w 2434"/>
                <a:gd name="T15" fmla="*/ 0 h 8898"/>
                <a:gd name="T16" fmla="*/ 0 w 2434"/>
                <a:gd name="T17" fmla="*/ 0 h 8898"/>
                <a:gd name="T18" fmla="*/ 0 w 2434"/>
                <a:gd name="T19" fmla="*/ 0 h 8898"/>
                <a:gd name="T20" fmla="*/ 0 w 2434"/>
                <a:gd name="T21" fmla="*/ 0 h 8898"/>
                <a:gd name="T22" fmla="*/ 0 w 2434"/>
                <a:gd name="T23" fmla="*/ 0 h 8898"/>
                <a:gd name="T24" fmla="*/ 0 w 2434"/>
                <a:gd name="T25" fmla="*/ 0 h 8898"/>
                <a:gd name="T26" fmla="*/ 0 w 2434"/>
                <a:gd name="T27" fmla="*/ 0 h 8898"/>
                <a:gd name="T28" fmla="*/ 0 w 2434"/>
                <a:gd name="T29" fmla="*/ 0 h 8898"/>
                <a:gd name="T30" fmla="*/ 0 w 2434"/>
                <a:gd name="T31" fmla="*/ 0 h 8898"/>
                <a:gd name="T32" fmla="*/ 0 w 2434"/>
                <a:gd name="T33" fmla="*/ 0 h 8898"/>
                <a:gd name="T34" fmla="*/ 0 w 2434"/>
                <a:gd name="T35" fmla="*/ 0 h 8898"/>
                <a:gd name="T36" fmla="*/ 0 w 2434"/>
                <a:gd name="T37" fmla="*/ 0 h 8898"/>
                <a:gd name="T38" fmla="*/ 0 w 2434"/>
                <a:gd name="T39" fmla="*/ 0 h 8898"/>
                <a:gd name="T40" fmla="*/ 0 w 2434"/>
                <a:gd name="T41" fmla="*/ 0 h 8898"/>
                <a:gd name="T42" fmla="*/ 0 w 2434"/>
                <a:gd name="T43" fmla="*/ 0 h 8898"/>
                <a:gd name="T44" fmla="*/ 0 w 2434"/>
                <a:gd name="T45" fmla="*/ 0 h 8898"/>
                <a:gd name="T46" fmla="*/ 0 w 2434"/>
                <a:gd name="T47" fmla="*/ 0 h 8898"/>
                <a:gd name="T48" fmla="*/ 0 w 2434"/>
                <a:gd name="T49" fmla="*/ 0 h 8898"/>
                <a:gd name="T50" fmla="*/ 0 w 2434"/>
                <a:gd name="T51" fmla="*/ 0 h 8898"/>
                <a:gd name="T52" fmla="*/ 0 w 2434"/>
                <a:gd name="T53" fmla="*/ 0 h 8898"/>
                <a:gd name="T54" fmla="*/ 0 w 2434"/>
                <a:gd name="T55" fmla="*/ 0 h 8898"/>
                <a:gd name="T56" fmla="*/ 0 w 2434"/>
                <a:gd name="T57" fmla="*/ 0 h 8898"/>
                <a:gd name="T58" fmla="*/ 0 w 2434"/>
                <a:gd name="T59" fmla="*/ 0 h 8898"/>
                <a:gd name="T60" fmla="*/ 0 w 2434"/>
                <a:gd name="T61" fmla="*/ 0 h 8898"/>
                <a:gd name="T62" fmla="*/ 0 w 2434"/>
                <a:gd name="T63" fmla="*/ 0 h 8898"/>
                <a:gd name="T64" fmla="*/ 0 w 2434"/>
                <a:gd name="T65" fmla="*/ 0 h 8898"/>
                <a:gd name="T66" fmla="*/ 0 w 2434"/>
                <a:gd name="T67" fmla="*/ 0 h 8898"/>
                <a:gd name="T68" fmla="*/ 0 w 2434"/>
                <a:gd name="T69" fmla="*/ 0 h 8898"/>
                <a:gd name="T70" fmla="*/ 0 w 2434"/>
                <a:gd name="T71" fmla="*/ 0 h 8898"/>
                <a:gd name="T72" fmla="*/ 0 w 2434"/>
                <a:gd name="T73" fmla="*/ 0 h 8898"/>
                <a:gd name="T74" fmla="*/ 0 w 2434"/>
                <a:gd name="T75" fmla="*/ 0 h 8898"/>
                <a:gd name="T76" fmla="*/ 0 w 2434"/>
                <a:gd name="T77" fmla="*/ 0 h 8898"/>
                <a:gd name="T78" fmla="*/ 0 w 2434"/>
                <a:gd name="T79" fmla="*/ 0 h 8898"/>
                <a:gd name="T80" fmla="*/ 0 w 2434"/>
                <a:gd name="T81" fmla="*/ 0 h 8898"/>
                <a:gd name="T82" fmla="*/ 0 w 2434"/>
                <a:gd name="T83" fmla="*/ 0 h 8898"/>
                <a:gd name="T84" fmla="*/ 0 w 2434"/>
                <a:gd name="T85" fmla="*/ 0 h 8898"/>
                <a:gd name="T86" fmla="*/ 0 w 2434"/>
                <a:gd name="T87" fmla="*/ 0 h 8898"/>
                <a:gd name="T88" fmla="*/ 0 w 2434"/>
                <a:gd name="T89" fmla="*/ 0 h 8898"/>
                <a:gd name="T90" fmla="*/ 0 w 2434"/>
                <a:gd name="T91" fmla="*/ 0 h 8898"/>
                <a:gd name="T92" fmla="*/ 0 w 2434"/>
                <a:gd name="T93" fmla="*/ 0 h 8898"/>
                <a:gd name="T94" fmla="*/ 0 w 2434"/>
                <a:gd name="T95" fmla="*/ 0 h 88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34"/>
                <a:gd name="T145" fmla="*/ 0 h 8898"/>
                <a:gd name="T146" fmla="*/ 2434 w 2434"/>
                <a:gd name="T147" fmla="*/ 8898 h 88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34" h="8898">
                  <a:moveTo>
                    <a:pt x="158" y="8898"/>
                  </a:moveTo>
                  <a:lnTo>
                    <a:pt x="24" y="8745"/>
                  </a:lnTo>
                  <a:lnTo>
                    <a:pt x="0" y="8433"/>
                  </a:lnTo>
                  <a:lnTo>
                    <a:pt x="53" y="8011"/>
                  </a:lnTo>
                  <a:lnTo>
                    <a:pt x="168" y="7540"/>
                  </a:lnTo>
                  <a:lnTo>
                    <a:pt x="303" y="7056"/>
                  </a:lnTo>
                  <a:lnTo>
                    <a:pt x="441" y="6624"/>
                  </a:lnTo>
                  <a:lnTo>
                    <a:pt x="552" y="6282"/>
                  </a:lnTo>
                  <a:lnTo>
                    <a:pt x="615" y="6091"/>
                  </a:lnTo>
                  <a:lnTo>
                    <a:pt x="615" y="6043"/>
                  </a:lnTo>
                  <a:lnTo>
                    <a:pt x="615" y="5995"/>
                  </a:lnTo>
                  <a:lnTo>
                    <a:pt x="615" y="5952"/>
                  </a:lnTo>
                  <a:lnTo>
                    <a:pt x="615" y="5909"/>
                  </a:lnTo>
                  <a:lnTo>
                    <a:pt x="615" y="5860"/>
                  </a:lnTo>
                  <a:lnTo>
                    <a:pt x="615" y="5817"/>
                  </a:lnTo>
                  <a:lnTo>
                    <a:pt x="615" y="5774"/>
                  </a:lnTo>
                  <a:lnTo>
                    <a:pt x="615" y="5735"/>
                  </a:lnTo>
                  <a:lnTo>
                    <a:pt x="543" y="5399"/>
                  </a:lnTo>
                  <a:lnTo>
                    <a:pt x="519" y="5078"/>
                  </a:lnTo>
                  <a:lnTo>
                    <a:pt x="533" y="4771"/>
                  </a:lnTo>
                  <a:lnTo>
                    <a:pt x="572" y="4469"/>
                  </a:lnTo>
                  <a:lnTo>
                    <a:pt x="615" y="4162"/>
                  </a:lnTo>
                  <a:lnTo>
                    <a:pt x="662" y="3859"/>
                  </a:lnTo>
                  <a:lnTo>
                    <a:pt x="696" y="3537"/>
                  </a:lnTo>
                  <a:lnTo>
                    <a:pt x="711" y="3206"/>
                  </a:lnTo>
                  <a:lnTo>
                    <a:pt x="629" y="2947"/>
                  </a:lnTo>
                  <a:lnTo>
                    <a:pt x="562" y="2707"/>
                  </a:lnTo>
                  <a:lnTo>
                    <a:pt x="500" y="2472"/>
                  </a:lnTo>
                  <a:lnTo>
                    <a:pt x="457" y="2241"/>
                  </a:lnTo>
                  <a:lnTo>
                    <a:pt x="422" y="2005"/>
                  </a:lnTo>
                  <a:lnTo>
                    <a:pt x="408" y="1771"/>
                  </a:lnTo>
                  <a:lnTo>
                    <a:pt x="418" y="1521"/>
                  </a:lnTo>
                  <a:lnTo>
                    <a:pt x="451" y="1272"/>
                  </a:lnTo>
                  <a:lnTo>
                    <a:pt x="514" y="1108"/>
                  </a:lnTo>
                  <a:lnTo>
                    <a:pt x="586" y="964"/>
                  </a:lnTo>
                  <a:lnTo>
                    <a:pt x="658" y="825"/>
                  </a:lnTo>
                  <a:lnTo>
                    <a:pt x="734" y="696"/>
                  </a:lnTo>
                  <a:lnTo>
                    <a:pt x="821" y="571"/>
                  </a:lnTo>
                  <a:lnTo>
                    <a:pt x="922" y="456"/>
                  </a:lnTo>
                  <a:lnTo>
                    <a:pt x="1032" y="340"/>
                  </a:lnTo>
                  <a:lnTo>
                    <a:pt x="1166" y="239"/>
                  </a:lnTo>
                  <a:lnTo>
                    <a:pt x="1363" y="134"/>
                  </a:lnTo>
                  <a:lnTo>
                    <a:pt x="1551" y="57"/>
                  </a:lnTo>
                  <a:lnTo>
                    <a:pt x="1723" y="9"/>
                  </a:lnTo>
                  <a:lnTo>
                    <a:pt x="1887" y="0"/>
                  </a:lnTo>
                  <a:lnTo>
                    <a:pt x="2035" y="28"/>
                  </a:lnTo>
                  <a:lnTo>
                    <a:pt x="2179" y="110"/>
                  </a:lnTo>
                  <a:lnTo>
                    <a:pt x="2309" y="249"/>
                  </a:lnTo>
                  <a:lnTo>
                    <a:pt x="2434" y="456"/>
                  </a:lnTo>
                  <a:lnTo>
                    <a:pt x="2424" y="513"/>
                  </a:lnTo>
                  <a:lnTo>
                    <a:pt x="2414" y="561"/>
                  </a:lnTo>
                  <a:lnTo>
                    <a:pt x="2400" y="600"/>
                  </a:lnTo>
                  <a:lnTo>
                    <a:pt x="2385" y="638"/>
                  </a:lnTo>
                  <a:lnTo>
                    <a:pt x="2356" y="671"/>
                  </a:lnTo>
                  <a:lnTo>
                    <a:pt x="2332" y="715"/>
                  </a:lnTo>
                  <a:lnTo>
                    <a:pt x="2303" y="753"/>
                  </a:lnTo>
                  <a:lnTo>
                    <a:pt x="2270" y="811"/>
                  </a:lnTo>
                  <a:lnTo>
                    <a:pt x="1959" y="946"/>
                  </a:lnTo>
                  <a:lnTo>
                    <a:pt x="1690" y="1167"/>
                  </a:lnTo>
                  <a:lnTo>
                    <a:pt x="1455" y="1440"/>
                  </a:lnTo>
                  <a:lnTo>
                    <a:pt x="1262" y="1757"/>
                  </a:lnTo>
                  <a:lnTo>
                    <a:pt x="1099" y="2097"/>
                  </a:lnTo>
                  <a:lnTo>
                    <a:pt x="975" y="2452"/>
                  </a:lnTo>
                  <a:lnTo>
                    <a:pt x="883" y="2798"/>
                  </a:lnTo>
                  <a:lnTo>
                    <a:pt x="830" y="3125"/>
                  </a:lnTo>
                  <a:lnTo>
                    <a:pt x="845" y="3249"/>
                  </a:lnTo>
                  <a:lnTo>
                    <a:pt x="873" y="3374"/>
                  </a:lnTo>
                  <a:lnTo>
                    <a:pt x="902" y="3494"/>
                  </a:lnTo>
                  <a:lnTo>
                    <a:pt x="941" y="3615"/>
                  </a:lnTo>
                  <a:lnTo>
                    <a:pt x="975" y="3729"/>
                  </a:lnTo>
                  <a:lnTo>
                    <a:pt x="1008" y="3854"/>
                  </a:lnTo>
                  <a:lnTo>
                    <a:pt x="1037" y="3979"/>
                  </a:lnTo>
                  <a:lnTo>
                    <a:pt x="1066" y="4109"/>
                  </a:lnTo>
                  <a:lnTo>
                    <a:pt x="1051" y="4445"/>
                  </a:lnTo>
                  <a:lnTo>
                    <a:pt x="1032" y="4790"/>
                  </a:lnTo>
                  <a:lnTo>
                    <a:pt x="1004" y="5135"/>
                  </a:lnTo>
                  <a:lnTo>
                    <a:pt x="969" y="5491"/>
                  </a:lnTo>
                  <a:lnTo>
                    <a:pt x="926" y="5836"/>
                  </a:lnTo>
                  <a:lnTo>
                    <a:pt x="879" y="6186"/>
                  </a:lnTo>
                  <a:lnTo>
                    <a:pt x="821" y="6528"/>
                  </a:lnTo>
                  <a:lnTo>
                    <a:pt x="763" y="6874"/>
                  </a:lnTo>
                  <a:lnTo>
                    <a:pt x="672" y="7118"/>
                  </a:lnTo>
                  <a:lnTo>
                    <a:pt x="595" y="7362"/>
                  </a:lnTo>
                  <a:lnTo>
                    <a:pt x="533" y="7612"/>
                  </a:lnTo>
                  <a:lnTo>
                    <a:pt x="485" y="7872"/>
                  </a:lnTo>
                  <a:lnTo>
                    <a:pt x="441" y="8121"/>
                  </a:lnTo>
                  <a:lnTo>
                    <a:pt x="418" y="8376"/>
                  </a:lnTo>
                  <a:lnTo>
                    <a:pt x="404" y="8634"/>
                  </a:lnTo>
                  <a:lnTo>
                    <a:pt x="408" y="8898"/>
                  </a:lnTo>
                  <a:lnTo>
                    <a:pt x="375" y="8898"/>
                  </a:lnTo>
                  <a:lnTo>
                    <a:pt x="346" y="8898"/>
                  </a:lnTo>
                  <a:lnTo>
                    <a:pt x="312" y="8898"/>
                  </a:lnTo>
                  <a:lnTo>
                    <a:pt x="283" y="8898"/>
                  </a:lnTo>
                  <a:lnTo>
                    <a:pt x="250" y="8898"/>
                  </a:lnTo>
                  <a:lnTo>
                    <a:pt x="221" y="8898"/>
                  </a:lnTo>
                  <a:lnTo>
                    <a:pt x="187" y="8898"/>
                  </a:lnTo>
                  <a:lnTo>
                    <a:pt x="158" y="8898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39" name="Freeform 45"/>
            <p:cNvSpPr>
              <a:spLocks/>
            </p:cNvSpPr>
            <p:nvPr/>
          </p:nvSpPr>
          <p:spPr bwMode="auto">
            <a:xfrm>
              <a:off x="3133" y="3781"/>
              <a:ext cx="274" cy="392"/>
            </a:xfrm>
            <a:custGeom>
              <a:avLst/>
              <a:gdLst>
                <a:gd name="T0" fmla="*/ 0 w 1094"/>
                <a:gd name="T1" fmla="*/ 0 h 1570"/>
                <a:gd name="T2" fmla="*/ 0 w 1094"/>
                <a:gd name="T3" fmla="*/ 0 h 1570"/>
                <a:gd name="T4" fmla="*/ 0 w 1094"/>
                <a:gd name="T5" fmla="*/ 0 h 1570"/>
                <a:gd name="T6" fmla="*/ 0 w 1094"/>
                <a:gd name="T7" fmla="*/ 0 h 1570"/>
                <a:gd name="T8" fmla="*/ 0 w 1094"/>
                <a:gd name="T9" fmla="*/ 0 h 1570"/>
                <a:gd name="T10" fmla="*/ 0 w 1094"/>
                <a:gd name="T11" fmla="*/ 0 h 1570"/>
                <a:gd name="T12" fmla="*/ 0 w 1094"/>
                <a:gd name="T13" fmla="*/ 0 h 1570"/>
                <a:gd name="T14" fmla="*/ 0 w 1094"/>
                <a:gd name="T15" fmla="*/ 0 h 1570"/>
                <a:gd name="T16" fmla="*/ 0 w 1094"/>
                <a:gd name="T17" fmla="*/ 0 h 1570"/>
                <a:gd name="T18" fmla="*/ 0 w 1094"/>
                <a:gd name="T19" fmla="*/ 0 h 1570"/>
                <a:gd name="T20" fmla="*/ 0 w 1094"/>
                <a:gd name="T21" fmla="*/ 0 h 1570"/>
                <a:gd name="T22" fmla="*/ 0 w 1094"/>
                <a:gd name="T23" fmla="*/ 0 h 1570"/>
                <a:gd name="T24" fmla="*/ 0 w 1094"/>
                <a:gd name="T25" fmla="*/ 0 h 1570"/>
                <a:gd name="T26" fmla="*/ 0 w 1094"/>
                <a:gd name="T27" fmla="*/ 0 h 1570"/>
                <a:gd name="T28" fmla="*/ 0 w 1094"/>
                <a:gd name="T29" fmla="*/ 0 h 1570"/>
                <a:gd name="T30" fmla="*/ 0 w 1094"/>
                <a:gd name="T31" fmla="*/ 0 h 1570"/>
                <a:gd name="T32" fmla="*/ 0 w 1094"/>
                <a:gd name="T33" fmla="*/ 0 h 1570"/>
                <a:gd name="T34" fmla="*/ 0 w 1094"/>
                <a:gd name="T35" fmla="*/ 0 h 1570"/>
                <a:gd name="T36" fmla="*/ 0 w 1094"/>
                <a:gd name="T37" fmla="*/ 0 h 1570"/>
                <a:gd name="T38" fmla="*/ 0 w 1094"/>
                <a:gd name="T39" fmla="*/ 0 h 1570"/>
                <a:gd name="T40" fmla="*/ 0 w 1094"/>
                <a:gd name="T41" fmla="*/ 0 h 1570"/>
                <a:gd name="T42" fmla="*/ 0 w 1094"/>
                <a:gd name="T43" fmla="*/ 0 h 1570"/>
                <a:gd name="T44" fmla="*/ 0 w 1094"/>
                <a:gd name="T45" fmla="*/ 0 h 1570"/>
                <a:gd name="T46" fmla="*/ 0 w 1094"/>
                <a:gd name="T47" fmla="*/ 0 h 1570"/>
                <a:gd name="T48" fmla="*/ 0 w 1094"/>
                <a:gd name="T49" fmla="*/ 0 h 1570"/>
                <a:gd name="T50" fmla="*/ 0 w 1094"/>
                <a:gd name="T51" fmla="*/ 0 h 1570"/>
                <a:gd name="T52" fmla="*/ 0 w 1094"/>
                <a:gd name="T53" fmla="*/ 0 h 1570"/>
                <a:gd name="T54" fmla="*/ 0 w 1094"/>
                <a:gd name="T55" fmla="*/ 0 h 1570"/>
                <a:gd name="T56" fmla="*/ 0 w 1094"/>
                <a:gd name="T57" fmla="*/ 0 h 1570"/>
                <a:gd name="T58" fmla="*/ 0 w 1094"/>
                <a:gd name="T59" fmla="*/ 0 h 1570"/>
                <a:gd name="T60" fmla="*/ 0 w 1094"/>
                <a:gd name="T61" fmla="*/ 0 h 1570"/>
                <a:gd name="T62" fmla="*/ 0 w 1094"/>
                <a:gd name="T63" fmla="*/ 0 h 1570"/>
                <a:gd name="T64" fmla="*/ 0 w 1094"/>
                <a:gd name="T65" fmla="*/ 0 h 1570"/>
                <a:gd name="T66" fmla="*/ 0 w 1094"/>
                <a:gd name="T67" fmla="*/ 0 h 1570"/>
                <a:gd name="T68" fmla="*/ 0 w 1094"/>
                <a:gd name="T69" fmla="*/ 0 h 1570"/>
                <a:gd name="T70" fmla="*/ 0 w 1094"/>
                <a:gd name="T71" fmla="*/ 0 h 1570"/>
                <a:gd name="T72" fmla="*/ 0 w 1094"/>
                <a:gd name="T73" fmla="*/ 0 h 1570"/>
                <a:gd name="T74" fmla="*/ 0 w 1094"/>
                <a:gd name="T75" fmla="*/ 0 h 1570"/>
                <a:gd name="T76" fmla="*/ 0 w 1094"/>
                <a:gd name="T77" fmla="*/ 0 h 15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94"/>
                <a:gd name="T118" fmla="*/ 0 h 1570"/>
                <a:gd name="T119" fmla="*/ 1094 w 1094"/>
                <a:gd name="T120" fmla="*/ 1570 h 157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94" h="1570">
                  <a:moveTo>
                    <a:pt x="52" y="1570"/>
                  </a:moveTo>
                  <a:lnTo>
                    <a:pt x="0" y="1435"/>
                  </a:lnTo>
                  <a:lnTo>
                    <a:pt x="9" y="1243"/>
                  </a:lnTo>
                  <a:lnTo>
                    <a:pt x="62" y="1003"/>
                  </a:lnTo>
                  <a:lnTo>
                    <a:pt x="158" y="753"/>
                  </a:lnTo>
                  <a:lnTo>
                    <a:pt x="273" y="499"/>
                  </a:lnTo>
                  <a:lnTo>
                    <a:pt x="398" y="278"/>
                  </a:lnTo>
                  <a:lnTo>
                    <a:pt x="517" y="101"/>
                  </a:lnTo>
                  <a:lnTo>
                    <a:pt x="628" y="0"/>
                  </a:lnTo>
                  <a:lnTo>
                    <a:pt x="685" y="0"/>
                  </a:lnTo>
                  <a:lnTo>
                    <a:pt x="758" y="0"/>
                  </a:lnTo>
                  <a:lnTo>
                    <a:pt x="830" y="5"/>
                  </a:lnTo>
                  <a:lnTo>
                    <a:pt x="902" y="24"/>
                  </a:lnTo>
                  <a:lnTo>
                    <a:pt x="969" y="44"/>
                  </a:lnTo>
                  <a:lnTo>
                    <a:pt x="1026" y="77"/>
                  </a:lnTo>
                  <a:lnTo>
                    <a:pt x="1065" y="125"/>
                  </a:lnTo>
                  <a:lnTo>
                    <a:pt x="1094" y="192"/>
                  </a:lnTo>
                  <a:lnTo>
                    <a:pt x="1074" y="202"/>
                  </a:lnTo>
                  <a:lnTo>
                    <a:pt x="1051" y="226"/>
                  </a:lnTo>
                  <a:lnTo>
                    <a:pt x="926" y="188"/>
                  </a:lnTo>
                  <a:lnTo>
                    <a:pt x="830" y="173"/>
                  </a:lnTo>
                  <a:lnTo>
                    <a:pt x="748" y="168"/>
                  </a:lnTo>
                  <a:lnTo>
                    <a:pt x="681" y="192"/>
                  </a:lnTo>
                  <a:lnTo>
                    <a:pt x="619" y="221"/>
                  </a:lnTo>
                  <a:lnTo>
                    <a:pt x="556" y="278"/>
                  </a:lnTo>
                  <a:lnTo>
                    <a:pt x="494" y="356"/>
                  </a:lnTo>
                  <a:lnTo>
                    <a:pt x="431" y="456"/>
                  </a:lnTo>
                  <a:lnTo>
                    <a:pt x="363" y="577"/>
                  </a:lnTo>
                  <a:lnTo>
                    <a:pt x="301" y="706"/>
                  </a:lnTo>
                  <a:lnTo>
                    <a:pt x="240" y="845"/>
                  </a:lnTo>
                  <a:lnTo>
                    <a:pt x="191" y="989"/>
                  </a:lnTo>
                  <a:lnTo>
                    <a:pt x="148" y="1128"/>
                  </a:lnTo>
                  <a:lnTo>
                    <a:pt x="124" y="1272"/>
                  </a:lnTo>
                  <a:lnTo>
                    <a:pt x="119" y="1417"/>
                  </a:lnTo>
                  <a:lnTo>
                    <a:pt x="148" y="1560"/>
                  </a:lnTo>
                  <a:lnTo>
                    <a:pt x="119" y="1560"/>
                  </a:lnTo>
                  <a:lnTo>
                    <a:pt x="95" y="1560"/>
                  </a:lnTo>
                  <a:lnTo>
                    <a:pt x="72" y="1560"/>
                  </a:lnTo>
                  <a:lnTo>
                    <a:pt x="52" y="15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40" name="Freeform 46"/>
            <p:cNvSpPr>
              <a:spLocks/>
            </p:cNvSpPr>
            <p:nvPr/>
          </p:nvSpPr>
          <p:spPr bwMode="auto">
            <a:xfrm>
              <a:off x="3231" y="3932"/>
              <a:ext cx="94" cy="157"/>
            </a:xfrm>
            <a:custGeom>
              <a:avLst/>
              <a:gdLst>
                <a:gd name="T0" fmla="*/ 0 w 379"/>
                <a:gd name="T1" fmla="*/ 0 h 629"/>
                <a:gd name="T2" fmla="*/ 0 w 379"/>
                <a:gd name="T3" fmla="*/ 0 h 629"/>
                <a:gd name="T4" fmla="*/ 0 w 379"/>
                <a:gd name="T5" fmla="*/ 0 h 629"/>
                <a:gd name="T6" fmla="*/ 0 w 379"/>
                <a:gd name="T7" fmla="*/ 0 h 629"/>
                <a:gd name="T8" fmla="*/ 0 w 379"/>
                <a:gd name="T9" fmla="*/ 0 h 629"/>
                <a:gd name="T10" fmla="*/ 0 w 379"/>
                <a:gd name="T11" fmla="*/ 0 h 629"/>
                <a:gd name="T12" fmla="*/ 0 w 379"/>
                <a:gd name="T13" fmla="*/ 0 h 629"/>
                <a:gd name="T14" fmla="*/ 0 w 379"/>
                <a:gd name="T15" fmla="*/ 0 h 629"/>
                <a:gd name="T16" fmla="*/ 0 w 379"/>
                <a:gd name="T17" fmla="*/ 0 h 629"/>
                <a:gd name="T18" fmla="*/ 0 w 379"/>
                <a:gd name="T19" fmla="*/ 0 h 629"/>
                <a:gd name="T20" fmla="*/ 0 w 379"/>
                <a:gd name="T21" fmla="*/ 0 h 629"/>
                <a:gd name="T22" fmla="*/ 0 w 379"/>
                <a:gd name="T23" fmla="*/ 0 h 629"/>
                <a:gd name="T24" fmla="*/ 0 w 379"/>
                <a:gd name="T25" fmla="*/ 0 h 629"/>
                <a:gd name="T26" fmla="*/ 0 w 379"/>
                <a:gd name="T27" fmla="*/ 0 h 629"/>
                <a:gd name="T28" fmla="*/ 0 w 379"/>
                <a:gd name="T29" fmla="*/ 0 h 629"/>
                <a:gd name="T30" fmla="*/ 0 w 379"/>
                <a:gd name="T31" fmla="*/ 0 h 629"/>
                <a:gd name="T32" fmla="*/ 0 w 379"/>
                <a:gd name="T33" fmla="*/ 0 h 629"/>
                <a:gd name="T34" fmla="*/ 0 w 379"/>
                <a:gd name="T35" fmla="*/ 0 h 629"/>
                <a:gd name="T36" fmla="*/ 0 w 379"/>
                <a:gd name="T37" fmla="*/ 0 h 629"/>
                <a:gd name="T38" fmla="*/ 0 w 379"/>
                <a:gd name="T39" fmla="*/ 0 h 629"/>
                <a:gd name="T40" fmla="*/ 0 w 379"/>
                <a:gd name="T41" fmla="*/ 0 h 629"/>
                <a:gd name="T42" fmla="*/ 0 w 379"/>
                <a:gd name="T43" fmla="*/ 0 h 629"/>
                <a:gd name="T44" fmla="*/ 0 w 379"/>
                <a:gd name="T45" fmla="*/ 0 h 629"/>
                <a:gd name="T46" fmla="*/ 0 w 379"/>
                <a:gd name="T47" fmla="*/ 0 h 629"/>
                <a:gd name="T48" fmla="*/ 0 w 379"/>
                <a:gd name="T49" fmla="*/ 0 h 62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79"/>
                <a:gd name="T76" fmla="*/ 0 h 629"/>
                <a:gd name="T77" fmla="*/ 379 w 379"/>
                <a:gd name="T78" fmla="*/ 629 h 62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79" h="629">
                  <a:moveTo>
                    <a:pt x="43" y="629"/>
                  </a:moveTo>
                  <a:lnTo>
                    <a:pt x="5" y="562"/>
                  </a:lnTo>
                  <a:lnTo>
                    <a:pt x="0" y="480"/>
                  </a:lnTo>
                  <a:lnTo>
                    <a:pt x="10" y="384"/>
                  </a:lnTo>
                  <a:lnTo>
                    <a:pt x="43" y="288"/>
                  </a:lnTo>
                  <a:lnTo>
                    <a:pt x="81" y="187"/>
                  </a:lnTo>
                  <a:lnTo>
                    <a:pt x="129" y="105"/>
                  </a:lnTo>
                  <a:lnTo>
                    <a:pt x="173" y="38"/>
                  </a:lnTo>
                  <a:lnTo>
                    <a:pt x="216" y="0"/>
                  </a:lnTo>
                  <a:lnTo>
                    <a:pt x="254" y="0"/>
                  </a:lnTo>
                  <a:lnTo>
                    <a:pt x="297" y="5"/>
                  </a:lnTo>
                  <a:lnTo>
                    <a:pt x="336" y="5"/>
                  </a:lnTo>
                  <a:lnTo>
                    <a:pt x="379" y="15"/>
                  </a:lnTo>
                  <a:lnTo>
                    <a:pt x="370" y="34"/>
                  </a:lnTo>
                  <a:lnTo>
                    <a:pt x="360" y="68"/>
                  </a:lnTo>
                  <a:lnTo>
                    <a:pt x="288" y="115"/>
                  </a:lnTo>
                  <a:lnTo>
                    <a:pt x="231" y="173"/>
                  </a:lnTo>
                  <a:lnTo>
                    <a:pt x="187" y="230"/>
                  </a:lnTo>
                  <a:lnTo>
                    <a:pt x="163" y="302"/>
                  </a:lnTo>
                  <a:lnTo>
                    <a:pt x="134" y="374"/>
                  </a:lnTo>
                  <a:lnTo>
                    <a:pt x="120" y="451"/>
                  </a:lnTo>
                  <a:lnTo>
                    <a:pt x="106" y="537"/>
                  </a:lnTo>
                  <a:lnTo>
                    <a:pt x="96" y="629"/>
                  </a:lnTo>
                  <a:lnTo>
                    <a:pt x="67" y="629"/>
                  </a:lnTo>
                  <a:lnTo>
                    <a:pt x="43" y="6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41" name="Freeform 47"/>
            <p:cNvSpPr>
              <a:spLocks/>
            </p:cNvSpPr>
            <p:nvPr/>
          </p:nvSpPr>
          <p:spPr bwMode="auto">
            <a:xfrm>
              <a:off x="2470" y="2712"/>
              <a:ext cx="1292" cy="1074"/>
            </a:xfrm>
            <a:custGeom>
              <a:avLst/>
              <a:gdLst>
                <a:gd name="T0" fmla="*/ 0 w 5169"/>
                <a:gd name="T1" fmla="*/ 0 h 4296"/>
                <a:gd name="T2" fmla="*/ 0 w 5169"/>
                <a:gd name="T3" fmla="*/ 0 h 4296"/>
                <a:gd name="T4" fmla="*/ 0 w 5169"/>
                <a:gd name="T5" fmla="*/ 0 h 4296"/>
                <a:gd name="T6" fmla="*/ 0 w 5169"/>
                <a:gd name="T7" fmla="*/ 0 h 4296"/>
                <a:gd name="T8" fmla="*/ 0 w 5169"/>
                <a:gd name="T9" fmla="*/ 0 h 4296"/>
                <a:gd name="T10" fmla="*/ 0 w 5169"/>
                <a:gd name="T11" fmla="*/ 0 h 4296"/>
                <a:gd name="T12" fmla="*/ 0 w 5169"/>
                <a:gd name="T13" fmla="*/ 0 h 4296"/>
                <a:gd name="T14" fmla="*/ 0 w 5169"/>
                <a:gd name="T15" fmla="*/ 0 h 4296"/>
                <a:gd name="T16" fmla="*/ 0 w 5169"/>
                <a:gd name="T17" fmla="*/ 0 h 4296"/>
                <a:gd name="T18" fmla="*/ 0 w 5169"/>
                <a:gd name="T19" fmla="*/ 0 h 4296"/>
                <a:gd name="T20" fmla="*/ 0 w 5169"/>
                <a:gd name="T21" fmla="*/ 0 h 4296"/>
                <a:gd name="T22" fmla="*/ 0 w 5169"/>
                <a:gd name="T23" fmla="*/ 0 h 4296"/>
                <a:gd name="T24" fmla="*/ 0 w 5169"/>
                <a:gd name="T25" fmla="*/ 0 h 4296"/>
                <a:gd name="T26" fmla="*/ 0 w 5169"/>
                <a:gd name="T27" fmla="*/ 0 h 4296"/>
                <a:gd name="T28" fmla="*/ 0 w 5169"/>
                <a:gd name="T29" fmla="*/ 0 h 4296"/>
                <a:gd name="T30" fmla="*/ 0 w 5169"/>
                <a:gd name="T31" fmla="*/ 0 h 4296"/>
                <a:gd name="T32" fmla="*/ 0 w 5169"/>
                <a:gd name="T33" fmla="*/ 0 h 4296"/>
                <a:gd name="T34" fmla="*/ 0 w 5169"/>
                <a:gd name="T35" fmla="*/ 0 h 4296"/>
                <a:gd name="T36" fmla="*/ 0 w 5169"/>
                <a:gd name="T37" fmla="*/ 0 h 4296"/>
                <a:gd name="T38" fmla="*/ 0 w 5169"/>
                <a:gd name="T39" fmla="*/ 0 h 4296"/>
                <a:gd name="T40" fmla="*/ 0 w 5169"/>
                <a:gd name="T41" fmla="*/ 0 h 4296"/>
                <a:gd name="T42" fmla="*/ 0 w 5169"/>
                <a:gd name="T43" fmla="*/ 0 h 4296"/>
                <a:gd name="T44" fmla="*/ 0 w 5169"/>
                <a:gd name="T45" fmla="*/ 0 h 4296"/>
                <a:gd name="T46" fmla="*/ 0 w 5169"/>
                <a:gd name="T47" fmla="*/ 0 h 4296"/>
                <a:gd name="T48" fmla="*/ 0 w 5169"/>
                <a:gd name="T49" fmla="*/ 0 h 4296"/>
                <a:gd name="T50" fmla="*/ 0 w 5169"/>
                <a:gd name="T51" fmla="*/ 0 h 4296"/>
                <a:gd name="T52" fmla="*/ 0 w 5169"/>
                <a:gd name="T53" fmla="*/ 0 h 4296"/>
                <a:gd name="T54" fmla="*/ 0 w 5169"/>
                <a:gd name="T55" fmla="*/ 0 h 4296"/>
                <a:gd name="T56" fmla="*/ 0 w 5169"/>
                <a:gd name="T57" fmla="*/ 0 h 4296"/>
                <a:gd name="T58" fmla="*/ 0 w 5169"/>
                <a:gd name="T59" fmla="*/ 0 h 4296"/>
                <a:gd name="T60" fmla="*/ 0 w 5169"/>
                <a:gd name="T61" fmla="*/ 0 h 4296"/>
                <a:gd name="T62" fmla="*/ 0 w 5169"/>
                <a:gd name="T63" fmla="*/ 0 h 4296"/>
                <a:gd name="T64" fmla="*/ 0 w 5169"/>
                <a:gd name="T65" fmla="*/ 0 h 4296"/>
                <a:gd name="T66" fmla="*/ 0 w 5169"/>
                <a:gd name="T67" fmla="*/ 0 h 4296"/>
                <a:gd name="T68" fmla="*/ 0 w 5169"/>
                <a:gd name="T69" fmla="*/ 0 h 4296"/>
                <a:gd name="T70" fmla="*/ 0 w 5169"/>
                <a:gd name="T71" fmla="*/ 0 h 4296"/>
                <a:gd name="T72" fmla="*/ 0 w 5169"/>
                <a:gd name="T73" fmla="*/ 0 h 4296"/>
                <a:gd name="T74" fmla="*/ 0 w 5169"/>
                <a:gd name="T75" fmla="*/ 0 h 4296"/>
                <a:gd name="T76" fmla="*/ 0 w 5169"/>
                <a:gd name="T77" fmla="*/ 0 h 4296"/>
                <a:gd name="T78" fmla="*/ 0 w 5169"/>
                <a:gd name="T79" fmla="*/ 0 h 4296"/>
                <a:gd name="T80" fmla="*/ 0 w 5169"/>
                <a:gd name="T81" fmla="*/ 0 h 4296"/>
                <a:gd name="T82" fmla="*/ 0 w 5169"/>
                <a:gd name="T83" fmla="*/ 0 h 4296"/>
                <a:gd name="T84" fmla="*/ 0 w 5169"/>
                <a:gd name="T85" fmla="*/ 0 h 4296"/>
                <a:gd name="T86" fmla="*/ 0 w 5169"/>
                <a:gd name="T87" fmla="*/ 0 h 4296"/>
                <a:gd name="T88" fmla="*/ 0 w 5169"/>
                <a:gd name="T89" fmla="*/ 0 h 4296"/>
                <a:gd name="T90" fmla="*/ 0 w 5169"/>
                <a:gd name="T91" fmla="*/ 0 h 4296"/>
                <a:gd name="T92" fmla="*/ 0 w 5169"/>
                <a:gd name="T93" fmla="*/ 0 h 4296"/>
                <a:gd name="T94" fmla="*/ 0 w 5169"/>
                <a:gd name="T95" fmla="*/ 0 h 4296"/>
                <a:gd name="T96" fmla="*/ 0 w 5169"/>
                <a:gd name="T97" fmla="*/ 0 h 4296"/>
                <a:gd name="T98" fmla="*/ 0 w 5169"/>
                <a:gd name="T99" fmla="*/ 0 h 4296"/>
                <a:gd name="T100" fmla="*/ 0 w 5169"/>
                <a:gd name="T101" fmla="*/ 0 h 4296"/>
                <a:gd name="T102" fmla="*/ 0 w 5169"/>
                <a:gd name="T103" fmla="*/ 0 h 4296"/>
                <a:gd name="T104" fmla="*/ 0 w 5169"/>
                <a:gd name="T105" fmla="*/ 0 h 4296"/>
                <a:gd name="T106" fmla="*/ 0 w 5169"/>
                <a:gd name="T107" fmla="*/ 0 h 4296"/>
                <a:gd name="T108" fmla="*/ 0 w 5169"/>
                <a:gd name="T109" fmla="*/ 0 h 4296"/>
                <a:gd name="T110" fmla="*/ 0 w 5169"/>
                <a:gd name="T111" fmla="*/ 0 h 42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169"/>
                <a:gd name="T169" fmla="*/ 0 h 4296"/>
                <a:gd name="T170" fmla="*/ 5169 w 5169"/>
                <a:gd name="T171" fmla="*/ 4296 h 42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169" h="4296">
                  <a:moveTo>
                    <a:pt x="932" y="4296"/>
                  </a:moveTo>
                  <a:lnTo>
                    <a:pt x="797" y="4204"/>
                  </a:lnTo>
                  <a:lnTo>
                    <a:pt x="682" y="4103"/>
                  </a:lnTo>
                  <a:lnTo>
                    <a:pt x="567" y="4007"/>
                  </a:lnTo>
                  <a:lnTo>
                    <a:pt x="456" y="3925"/>
                  </a:lnTo>
                  <a:lnTo>
                    <a:pt x="346" y="3868"/>
                  </a:lnTo>
                  <a:lnTo>
                    <a:pt x="235" y="3854"/>
                  </a:lnTo>
                  <a:lnTo>
                    <a:pt x="115" y="3892"/>
                  </a:lnTo>
                  <a:lnTo>
                    <a:pt x="0" y="4007"/>
                  </a:lnTo>
                  <a:lnTo>
                    <a:pt x="0" y="3825"/>
                  </a:lnTo>
                  <a:lnTo>
                    <a:pt x="10" y="3642"/>
                  </a:lnTo>
                  <a:lnTo>
                    <a:pt x="24" y="3460"/>
                  </a:lnTo>
                  <a:lnTo>
                    <a:pt x="39" y="3282"/>
                  </a:lnTo>
                  <a:lnTo>
                    <a:pt x="49" y="3100"/>
                  </a:lnTo>
                  <a:lnTo>
                    <a:pt x="63" y="2923"/>
                  </a:lnTo>
                  <a:lnTo>
                    <a:pt x="72" y="2745"/>
                  </a:lnTo>
                  <a:lnTo>
                    <a:pt x="77" y="2573"/>
                  </a:lnTo>
                  <a:lnTo>
                    <a:pt x="53" y="2202"/>
                  </a:lnTo>
                  <a:lnTo>
                    <a:pt x="115" y="1872"/>
                  </a:lnTo>
                  <a:lnTo>
                    <a:pt x="240" y="1574"/>
                  </a:lnTo>
                  <a:lnTo>
                    <a:pt x="428" y="1305"/>
                  </a:lnTo>
                  <a:lnTo>
                    <a:pt x="648" y="1055"/>
                  </a:lnTo>
                  <a:lnTo>
                    <a:pt x="897" y="825"/>
                  </a:lnTo>
                  <a:lnTo>
                    <a:pt x="1162" y="600"/>
                  </a:lnTo>
                  <a:lnTo>
                    <a:pt x="1430" y="383"/>
                  </a:lnTo>
                  <a:lnTo>
                    <a:pt x="1742" y="215"/>
                  </a:lnTo>
                  <a:lnTo>
                    <a:pt x="2092" y="100"/>
                  </a:lnTo>
                  <a:lnTo>
                    <a:pt x="2462" y="33"/>
                  </a:lnTo>
                  <a:lnTo>
                    <a:pt x="2850" y="4"/>
                  </a:lnTo>
                  <a:lnTo>
                    <a:pt x="3239" y="0"/>
                  </a:lnTo>
                  <a:lnTo>
                    <a:pt x="3633" y="23"/>
                  </a:lnTo>
                  <a:lnTo>
                    <a:pt x="4017" y="62"/>
                  </a:lnTo>
                  <a:lnTo>
                    <a:pt x="4387" y="110"/>
                  </a:lnTo>
                  <a:lnTo>
                    <a:pt x="4564" y="153"/>
                  </a:lnTo>
                  <a:lnTo>
                    <a:pt x="4704" y="187"/>
                  </a:lnTo>
                  <a:lnTo>
                    <a:pt x="4800" y="215"/>
                  </a:lnTo>
                  <a:lnTo>
                    <a:pt x="4866" y="264"/>
                  </a:lnTo>
                  <a:lnTo>
                    <a:pt x="4900" y="326"/>
                  </a:lnTo>
                  <a:lnTo>
                    <a:pt x="4924" y="422"/>
                  </a:lnTo>
                  <a:lnTo>
                    <a:pt x="4934" y="557"/>
                  </a:lnTo>
                  <a:lnTo>
                    <a:pt x="4948" y="753"/>
                  </a:lnTo>
                  <a:lnTo>
                    <a:pt x="4958" y="787"/>
                  </a:lnTo>
                  <a:lnTo>
                    <a:pt x="4972" y="825"/>
                  </a:lnTo>
                  <a:lnTo>
                    <a:pt x="4987" y="854"/>
                  </a:lnTo>
                  <a:lnTo>
                    <a:pt x="5015" y="883"/>
                  </a:lnTo>
                  <a:lnTo>
                    <a:pt x="5040" y="902"/>
                  </a:lnTo>
                  <a:lnTo>
                    <a:pt x="5077" y="926"/>
                  </a:lnTo>
                  <a:lnTo>
                    <a:pt x="5116" y="940"/>
                  </a:lnTo>
                  <a:lnTo>
                    <a:pt x="5169" y="959"/>
                  </a:lnTo>
                  <a:lnTo>
                    <a:pt x="5165" y="983"/>
                  </a:lnTo>
                  <a:lnTo>
                    <a:pt x="5165" y="1002"/>
                  </a:lnTo>
                  <a:lnTo>
                    <a:pt x="5165" y="1012"/>
                  </a:lnTo>
                  <a:lnTo>
                    <a:pt x="5165" y="1026"/>
                  </a:lnTo>
                  <a:lnTo>
                    <a:pt x="5159" y="1041"/>
                  </a:lnTo>
                  <a:lnTo>
                    <a:pt x="5155" y="1061"/>
                  </a:lnTo>
                  <a:lnTo>
                    <a:pt x="5097" y="1051"/>
                  </a:lnTo>
                  <a:lnTo>
                    <a:pt x="5059" y="1045"/>
                  </a:lnTo>
                  <a:lnTo>
                    <a:pt x="5025" y="1036"/>
                  </a:lnTo>
                  <a:lnTo>
                    <a:pt x="5005" y="1036"/>
                  </a:lnTo>
                  <a:lnTo>
                    <a:pt x="4982" y="1031"/>
                  </a:lnTo>
                  <a:lnTo>
                    <a:pt x="4962" y="1045"/>
                  </a:lnTo>
                  <a:lnTo>
                    <a:pt x="4934" y="1070"/>
                  </a:lnTo>
                  <a:lnTo>
                    <a:pt x="4905" y="1118"/>
                  </a:lnTo>
                  <a:lnTo>
                    <a:pt x="4891" y="1104"/>
                  </a:lnTo>
                  <a:lnTo>
                    <a:pt x="4886" y="1094"/>
                  </a:lnTo>
                  <a:lnTo>
                    <a:pt x="4876" y="1075"/>
                  </a:lnTo>
                  <a:lnTo>
                    <a:pt x="4866" y="1051"/>
                  </a:lnTo>
                  <a:lnTo>
                    <a:pt x="4847" y="1012"/>
                  </a:lnTo>
                  <a:lnTo>
                    <a:pt x="4829" y="959"/>
                  </a:lnTo>
                  <a:lnTo>
                    <a:pt x="4800" y="883"/>
                  </a:lnTo>
                  <a:lnTo>
                    <a:pt x="4766" y="787"/>
                  </a:lnTo>
                  <a:lnTo>
                    <a:pt x="4511" y="623"/>
                  </a:lnTo>
                  <a:lnTo>
                    <a:pt x="4209" y="523"/>
                  </a:lnTo>
                  <a:lnTo>
                    <a:pt x="3873" y="469"/>
                  </a:lnTo>
                  <a:lnTo>
                    <a:pt x="3518" y="455"/>
                  </a:lnTo>
                  <a:lnTo>
                    <a:pt x="3149" y="461"/>
                  </a:lnTo>
                  <a:lnTo>
                    <a:pt x="2798" y="479"/>
                  </a:lnTo>
                  <a:lnTo>
                    <a:pt x="2457" y="498"/>
                  </a:lnTo>
                  <a:lnTo>
                    <a:pt x="2165" y="513"/>
                  </a:lnTo>
                  <a:lnTo>
                    <a:pt x="1983" y="557"/>
                  </a:lnTo>
                  <a:lnTo>
                    <a:pt x="1815" y="585"/>
                  </a:lnTo>
                  <a:lnTo>
                    <a:pt x="1651" y="614"/>
                  </a:lnTo>
                  <a:lnTo>
                    <a:pt x="1502" y="647"/>
                  </a:lnTo>
                  <a:lnTo>
                    <a:pt x="1354" y="686"/>
                  </a:lnTo>
                  <a:lnTo>
                    <a:pt x="1224" y="748"/>
                  </a:lnTo>
                  <a:lnTo>
                    <a:pt x="1100" y="840"/>
                  </a:lnTo>
                  <a:lnTo>
                    <a:pt x="994" y="969"/>
                  </a:lnTo>
                  <a:lnTo>
                    <a:pt x="941" y="998"/>
                  </a:lnTo>
                  <a:lnTo>
                    <a:pt x="907" y="1031"/>
                  </a:lnTo>
                  <a:lnTo>
                    <a:pt x="879" y="1061"/>
                  </a:lnTo>
                  <a:lnTo>
                    <a:pt x="864" y="1089"/>
                  </a:lnTo>
                  <a:lnTo>
                    <a:pt x="844" y="1118"/>
                  </a:lnTo>
                  <a:lnTo>
                    <a:pt x="836" y="1156"/>
                  </a:lnTo>
                  <a:lnTo>
                    <a:pt x="821" y="1204"/>
                  </a:lnTo>
                  <a:lnTo>
                    <a:pt x="811" y="1272"/>
                  </a:lnTo>
                  <a:lnTo>
                    <a:pt x="537" y="1583"/>
                  </a:lnTo>
                  <a:lnTo>
                    <a:pt x="360" y="1910"/>
                  </a:lnTo>
                  <a:lnTo>
                    <a:pt x="254" y="2241"/>
                  </a:lnTo>
                  <a:lnTo>
                    <a:pt x="235" y="2581"/>
                  </a:lnTo>
                  <a:lnTo>
                    <a:pt x="274" y="2923"/>
                  </a:lnTo>
                  <a:lnTo>
                    <a:pt x="389" y="3273"/>
                  </a:lnTo>
                  <a:lnTo>
                    <a:pt x="553" y="3624"/>
                  </a:lnTo>
                  <a:lnTo>
                    <a:pt x="778" y="3984"/>
                  </a:lnTo>
                  <a:lnTo>
                    <a:pt x="807" y="4017"/>
                  </a:lnTo>
                  <a:lnTo>
                    <a:pt x="836" y="4050"/>
                  </a:lnTo>
                  <a:lnTo>
                    <a:pt x="864" y="4079"/>
                  </a:lnTo>
                  <a:lnTo>
                    <a:pt x="893" y="4118"/>
                  </a:lnTo>
                  <a:lnTo>
                    <a:pt x="917" y="4152"/>
                  </a:lnTo>
                  <a:lnTo>
                    <a:pt x="941" y="4195"/>
                  </a:lnTo>
                  <a:lnTo>
                    <a:pt x="960" y="4238"/>
                  </a:lnTo>
                  <a:lnTo>
                    <a:pt x="984" y="4296"/>
                  </a:lnTo>
                  <a:lnTo>
                    <a:pt x="955" y="4296"/>
                  </a:lnTo>
                  <a:lnTo>
                    <a:pt x="932" y="4296"/>
                  </a:lnTo>
                  <a:close/>
                </a:path>
              </a:pathLst>
            </a:custGeom>
            <a:solidFill>
              <a:srgbClr val="CC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42" name="Freeform 48"/>
            <p:cNvSpPr>
              <a:spLocks/>
            </p:cNvSpPr>
            <p:nvPr/>
          </p:nvSpPr>
          <p:spPr bwMode="auto">
            <a:xfrm>
              <a:off x="2165" y="2868"/>
              <a:ext cx="90" cy="891"/>
            </a:xfrm>
            <a:custGeom>
              <a:avLst/>
              <a:gdLst>
                <a:gd name="T0" fmla="*/ 0 w 360"/>
                <a:gd name="T1" fmla="*/ 0 h 3567"/>
                <a:gd name="T2" fmla="*/ 0 w 360"/>
                <a:gd name="T3" fmla="*/ 0 h 3567"/>
                <a:gd name="T4" fmla="*/ 0 w 360"/>
                <a:gd name="T5" fmla="*/ 0 h 3567"/>
                <a:gd name="T6" fmla="*/ 0 w 360"/>
                <a:gd name="T7" fmla="*/ 0 h 3567"/>
                <a:gd name="T8" fmla="*/ 0 w 360"/>
                <a:gd name="T9" fmla="*/ 0 h 3567"/>
                <a:gd name="T10" fmla="*/ 0 w 360"/>
                <a:gd name="T11" fmla="*/ 0 h 3567"/>
                <a:gd name="T12" fmla="*/ 0 w 360"/>
                <a:gd name="T13" fmla="*/ 0 h 3567"/>
                <a:gd name="T14" fmla="*/ 0 w 360"/>
                <a:gd name="T15" fmla="*/ 0 h 3567"/>
                <a:gd name="T16" fmla="*/ 0 w 360"/>
                <a:gd name="T17" fmla="*/ 0 h 3567"/>
                <a:gd name="T18" fmla="*/ 0 w 360"/>
                <a:gd name="T19" fmla="*/ 0 h 3567"/>
                <a:gd name="T20" fmla="*/ 0 w 360"/>
                <a:gd name="T21" fmla="*/ 0 h 3567"/>
                <a:gd name="T22" fmla="*/ 0 w 360"/>
                <a:gd name="T23" fmla="*/ 0 h 3567"/>
                <a:gd name="T24" fmla="*/ 0 w 360"/>
                <a:gd name="T25" fmla="*/ 0 h 3567"/>
                <a:gd name="T26" fmla="*/ 0 w 360"/>
                <a:gd name="T27" fmla="*/ 0 h 3567"/>
                <a:gd name="T28" fmla="*/ 0 w 360"/>
                <a:gd name="T29" fmla="*/ 0 h 3567"/>
                <a:gd name="T30" fmla="*/ 0 w 360"/>
                <a:gd name="T31" fmla="*/ 0 h 3567"/>
                <a:gd name="T32" fmla="*/ 0 w 360"/>
                <a:gd name="T33" fmla="*/ 0 h 3567"/>
                <a:gd name="T34" fmla="*/ 0 w 360"/>
                <a:gd name="T35" fmla="*/ 0 h 3567"/>
                <a:gd name="T36" fmla="*/ 0 w 360"/>
                <a:gd name="T37" fmla="*/ 0 h 3567"/>
                <a:gd name="T38" fmla="*/ 0 w 360"/>
                <a:gd name="T39" fmla="*/ 0 h 3567"/>
                <a:gd name="T40" fmla="*/ 0 w 360"/>
                <a:gd name="T41" fmla="*/ 0 h 3567"/>
                <a:gd name="T42" fmla="*/ 0 w 360"/>
                <a:gd name="T43" fmla="*/ 0 h 3567"/>
                <a:gd name="T44" fmla="*/ 0 w 360"/>
                <a:gd name="T45" fmla="*/ 0 h 3567"/>
                <a:gd name="T46" fmla="*/ 0 w 360"/>
                <a:gd name="T47" fmla="*/ 0 h 3567"/>
                <a:gd name="T48" fmla="*/ 0 w 360"/>
                <a:gd name="T49" fmla="*/ 0 h 3567"/>
                <a:gd name="T50" fmla="*/ 0 w 360"/>
                <a:gd name="T51" fmla="*/ 0 h 3567"/>
                <a:gd name="T52" fmla="*/ 0 w 360"/>
                <a:gd name="T53" fmla="*/ 0 h 3567"/>
                <a:gd name="T54" fmla="*/ 0 w 360"/>
                <a:gd name="T55" fmla="*/ 0 h 3567"/>
                <a:gd name="T56" fmla="*/ 0 w 360"/>
                <a:gd name="T57" fmla="*/ 0 h 3567"/>
                <a:gd name="T58" fmla="*/ 0 w 360"/>
                <a:gd name="T59" fmla="*/ 0 h 3567"/>
                <a:gd name="T60" fmla="*/ 0 w 360"/>
                <a:gd name="T61" fmla="*/ 0 h 3567"/>
                <a:gd name="T62" fmla="*/ 0 w 360"/>
                <a:gd name="T63" fmla="*/ 0 h 3567"/>
                <a:gd name="T64" fmla="*/ 0 w 360"/>
                <a:gd name="T65" fmla="*/ 0 h 3567"/>
                <a:gd name="T66" fmla="*/ 0 w 360"/>
                <a:gd name="T67" fmla="*/ 0 h 3567"/>
                <a:gd name="T68" fmla="*/ 0 w 360"/>
                <a:gd name="T69" fmla="*/ 0 h 3567"/>
                <a:gd name="T70" fmla="*/ 0 w 360"/>
                <a:gd name="T71" fmla="*/ 0 h 3567"/>
                <a:gd name="T72" fmla="*/ 0 w 360"/>
                <a:gd name="T73" fmla="*/ 0 h 3567"/>
                <a:gd name="T74" fmla="*/ 0 w 360"/>
                <a:gd name="T75" fmla="*/ 0 h 3567"/>
                <a:gd name="T76" fmla="*/ 0 w 360"/>
                <a:gd name="T77" fmla="*/ 0 h 3567"/>
                <a:gd name="T78" fmla="*/ 0 w 360"/>
                <a:gd name="T79" fmla="*/ 0 h 3567"/>
                <a:gd name="T80" fmla="*/ 0 w 360"/>
                <a:gd name="T81" fmla="*/ 0 h 3567"/>
                <a:gd name="T82" fmla="*/ 0 w 360"/>
                <a:gd name="T83" fmla="*/ 0 h 3567"/>
                <a:gd name="T84" fmla="*/ 0 w 360"/>
                <a:gd name="T85" fmla="*/ 0 h 3567"/>
                <a:gd name="T86" fmla="*/ 0 w 360"/>
                <a:gd name="T87" fmla="*/ 0 h 3567"/>
                <a:gd name="T88" fmla="*/ 0 w 360"/>
                <a:gd name="T89" fmla="*/ 0 h 3567"/>
                <a:gd name="T90" fmla="*/ 0 w 360"/>
                <a:gd name="T91" fmla="*/ 0 h 3567"/>
                <a:gd name="T92" fmla="*/ 0 w 360"/>
                <a:gd name="T93" fmla="*/ 0 h 3567"/>
                <a:gd name="T94" fmla="*/ 0 w 360"/>
                <a:gd name="T95" fmla="*/ 0 h 3567"/>
                <a:gd name="T96" fmla="*/ 0 w 360"/>
                <a:gd name="T97" fmla="*/ 0 h 3567"/>
                <a:gd name="T98" fmla="*/ 0 w 360"/>
                <a:gd name="T99" fmla="*/ 0 h 3567"/>
                <a:gd name="T100" fmla="*/ 0 w 360"/>
                <a:gd name="T101" fmla="*/ 0 h 3567"/>
                <a:gd name="T102" fmla="*/ 0 w 360"/>
                <a:gd name="T103" fmla="*/ 0 h 3567"/>
                <a:gd name="T104" fmla="*/ 0 w 360"/>
                <a:gd name="T105" fmla="*/ 0 h 3567"/>
                <a:gd name="T106" fmla="*/ 0 w 360"/>
                <a:gd name="T107" fmla="*/ 0 h 3567"/>
                <a:gd name="T108" fmla="*/ 0 w 360"/>
                <a:gd name="T109" fmla="*/ 0 h 3567"/>
                <a:gd name="T110" fmla="*/ 0 w 360"/>
                <a:gd name="T111" fmla="*/ 0 h 3567"/>
                <a:gd name="T112" fmla="*/ 0 w 360"/>
                <a:gd name="T113" fmla="*/ 0 h 3567"/>
                <a:gd name="T114" fmla="*/ 0 w 360"/>
                <a:gd name="T115" fmla="*/ 0 h 3567"/>
                <a:gd name="T116" fmla="*/ 0 w 360"/>
                <a:gd name="T117" fmla="*/ 0 h 35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60"/>
                <a:gd name="T178" fmla="*/ 0 h 3567"/>
                <a:gd name="T179" fmla="*/ 360 w 360"/>
                <a:gd name="T180" fmla="*/ 3567 h 356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60" h="3567">
                  <a:moveTo>
                    <a:pt x="235" y="3567"/>
                  </a:moveTo>
                  <a:lnTo>
                    <a:pt x="101" y="3302"/>
                  </a:lnTo>
                  <a:lnTo>
                    <a:pt x="29" y="3068"/>
                  </a:lnTo>
                  <a:lnTo>
                    <a:pt x="0" y="2847"/>
                  </a:lnTo>
                  <a:lnTo>
                    <a:pt x="14" y="2630"/>
                  </a:lnTo>
                  <a:lnTo>
                    <a:pt x="49" y="2410"/>
                  </a:lnTo>
                  <a:lnTo>
                    <a:pt x="106" y="2189"/>
                  </a:lnTo>
                  <a:lnTo>
                    <a:pt x="172" y="1950"/>
                  </a:lnTo>
                  <a:lnTo>
                    <a:pt x="245" y="1700"/>
                  </a:lnTo>
                  <a:lnTo>
                    <a:pt x="221" y="1599"/>
                  </a:lnTo>
                  <a:lnTo>
                    <a:pt x="197" y="1503"/>
                  </a:lnTo>
                  <a:lnTo>
                    <a:pt x="168" y="1403"/>
                  </a:lnTo>
                  <a:lnTo>
                    <a:pt x="139" y="1306"/>
                  </a:lnTo>
                  <a:lnTo>
                    <a:pt x="106" y="1205"/>
                  </a:lnTo>
                  <a:lnTo>
                    <a:pt x="77" y="1114"/>
                  </a:lnTo>
                  <a:lnTo>
                    <a:pt x="49" y="1018"/>
                  </a:lnTo>
                  <a:lnTo>
                    <a:pt x="29" y="932"/>
                  </a:lnTo>
                  <a:lnTo>
                    <a:pt x="34" y="817"/>
                  </a:lnTo>
                  <a:lnTo>
                    <a:pt x="43" y="701"/>
                  </a:lnTo>
                  <a:lnTo>
                    <a:pt x="53" y="586"/>
                  </a:lnTo>
                  <a:lnTo>
                    <a:pt x="63" y="471"/>
                  </a:lnTo>
                  <a:lnTo>
                    <a:pt x="67" y="356"/>
                  </a:lnTo>
                  <a:lnTo>
                    <a:pt x="72" y="240"/>
                  </a:lnTo>
                  <a:lnTo>
                    <a:pt x="72" y="125"/>
                  </a:lnTo>
                  <a:lnTo>
                    <a:pt x="72" y="24"/>
                  </a:lnTo>
                  <a:lnTo>
                    <a:pt x="77" y="10"/>
                  </a:lnTo>
                  <a:lnTo>
                    <a:pt x="101" y="0"/>
                  </a:lnTo>
                  <a:lnTo>
                    <a:pt x="149" y="67"/>
                  </a:lnTo>
                  <a:lnTo>
                    <a:pt x="182" y="174"/>
                  </a:lnTo>
                  <a:lnTo>
                    <a:pt x="197" y="293"/>
                  </a:lnTo>
                  <a:lnTo>
                    <a:pt x="202" y="432"/>
                  </a:lnTo>
                  <a:lnTo>
                    <a:pt x="192" y="567"/>
                  </a:lnTo>
                  <a:lnTo>
                    <a:pt x="188" y="706"/>
                  </a:lnTo>
                  <a:lnTo>
                    <a:pt x="178" y="836"/>
                  </a:lnTo>
                  <a:lnTo>
                    <a:pt x="178" y="951"/>
                  </a:lnTo>
                  <a:lnTo>
                    <a:pt x="226" y="1176"/>
                  </a:lnTo>
                  <a:lnTo>
                    <a:pt x="279" y="1358"/>
                  </a:lnTo>
                  <a:lnTo>
                    <a:pt x="326" y="1512"/>
                  </a:lnTo>
                  <a:lnTo>
                    <a:pt x="360" y="1651"/>
                  </a:lnTo>
                  <a:lnTo>
                    <a:pt x="360" y="1790"/>
                  </a:lnTo>
                  <a:lnTo>
                    <a:pt x="336" y="1954"/>
                  </a:lnTo>
                  <a:lnTo>
                    <a:pt x="269" y="2151"/>
                  </a:lnTo>
                  <a:lnTo>
                    <a:pt x="158" y="2405"/>
                  </a:lnTo>
                  <a:lnTo>
                    <a:pt x="139" y="2520"/>
                  </a:lnTo>
                  <a:lnTo>
                    <a:pt x="135" y="2659"/>
                  </a:lnTo>
                  <a:lnTo>
                    <a:pt x="135" y="2808"/>
                  </a:lnTo>
                  <a:lnTo>
                    <a:pt x="149" y="2972"/>
                  </a:lnTo>
                  <a:lnTo>
                    <a:pt x="172" y="3120"/>
                  </a:lnTo>
                  <a:lnTo>
                    <a:pt x="217" y="3265"/>
                  </a:lnTo>
                  <a:lnTo>
                    <a:pt x="274" y="3390"/>
                  </a:lnTo>
                  <a:lnTo>
                    <a:pt x="350" y="3490"/>
                  </a:lnTo>
                  <a:lnTo>
                    <a:pt x="350" y="3513"/>
                  </a:lnTo>
                  <a:lnTo>
                    <a:pt x="350" y="3543"/>
                  </a:lnTo>
                  <a:lnTo>
                    <a:pt x="326" y="3552"/>
                  </a:lnTo>
                  <a:lnTo>
                    <a:pt x="307" y="3562"/>
                  </a:lnTo>
                  <a:lnTo>
                    <a:pt x="293" y="3562"/>
                  </a:lnTo>
                  <a:lnTo>
                    <a:pt x="279" y="3562"/>
                  </a:lnTo>
                  <a:lnTo>
                    <a:pt x="260" y="3562"/>
                  </a:lnTo>
                  <a:lnTo>
                    <a:pt x="235" y="35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43" name="Freeform 49"/>
            <p:cNvSpPr>
              <a:spLocks/>
            </p:cNvSpPr>
            <p:nvPr/>
          </p:nvSpPr>
          <p:spPr bwMode="auto">
            <a:xfrm>
              <a:off x="2079" y="3469"/>
              <a:ext cx="73" cy="263"/>
            </a:xfrm>
            <a:custGeom>
              <a:avLst/>
              <a:gdLst>
                <a:gd name="T0" fmla="*/ 0 w 293"/>
                <a:gd name="T1" fmla="*/ 0 h 1051"/>
                <a:gd name="T2" fmla="*/ 0 w 293"/>
                <a:gd name="T3" fmla="*/ 0 h 1051"/>
                <a:gd name="T4" fmla="*/ 0 w 293"/>
                <a:gd name="T5" fmla="*/ 0 h 1051"/>
                <a:gd name="T6" fmla="*/ 0 w 293"/>
                <a:gd name="T7" fmla="*/ 0 h 1051"/>
                <a:gd name="T8" fmla="*/ 0 w 293"/>
                <a:gd name="T9" fmla="*/ 0 h 1051"/>
                <a:gd name="T10" fmla="*/ 0 w 293"/>
                <a:gd name="T11" fmla="*/ 0 h 1051"/>
                <a:gd name="T12" fmla="*/ 0 w 293"/>
                <a:gd name="T13" fmla="*/ 0 h 1051"/>
                <a:gd name="T14" fmla="*/ 0 w 293"/>
                <a:gd name="T15" fmla="*/ 0 h 1051"/>
                <a:gd name="T16" fmla="*/ 0 w 293"/>
                <a:gd name="T17" fmla="*/ 0 h 1051"/>
                <a:gd name="T18" fmla="*/ 0 w 293"/>
                <a:gd name="T19" fmla="*/ 0 h 1051"/>
                <a:gd name="T20" fmla="*/ 0 w 293"/>
                <a:gd name="T21" fmla="*/ 0 h 1051"/>
                <a:gd name="T22" fmla="*/ 0 w 293"/>
                <a:gd name="T23" fmla="*/ 0 h 1051"/>
                <a:gd name="T24" fmla="*/ 0 w 293"/>
                <a:gd name="T25" fmla="*/ 0 h 1051"/>
                <a:gd name="T26" fmla="*/ 0 w 293"/>
                <a:gd name="T27" fmla="*/ 0 h 1051"/>
                <a:gd name="T28" fmla="*/ 0 w 293"/>
                <a:gd name="T29" fmla="*/ 0 h 1051"/>
                <a:gd name="T30" fmla="*/ 0 w 293"/>
                <a:gd name="T31" fmla="*/ 0 h 1051"/>
                <a:gd name="T32" fmla="*/ 0 w 293"/>
                <a:gd name="T33" fmla="*/ 0 h 1051"/>
                <a:gd name="T34" fmla="*/ 0 w 293"/>
                <a:gd name="T35" fmla="*/ 0 h 1051"/>
                <a:gd name="T36" fmla="*/ 0 w 293"/>
                <a:gd name="T37" fmla="*/ 0 h 1051"/>
                <a:gd name="T38" fmla="*/ 0 w 293"/>
                <a:gd name="T39" fmla="*/ 0 h 1051"/>
                <a:gd name="T40" fmla="*/ 0 w 293"/>
                <a:gd name="T41" fmla="*/ 0 h 10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93"/>
                <a:gd name="T64" fmla="*/ 0 h 1051"/>
                <a:gd name="T65" fmla="*/ 293 w 293"/>
                <a:gd name="T66" fmla="*/ 1051 h 10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93" h="1051">
                  <a:moveTo>
                    <a:pt x="212" y="1051"/>
                  </a:moveTo>
                  <a:lnTo>
                    <a:pt x="130" y="965"/>
                  </a:lnTo>
                  <a:lnTo>
                    <a:pt x="68" y="845"/>
                  </a:lnTo>
                  <a:lnTo>
                    <a:pt x="24" y="686"/>
                  </a:lnTo>
                  <a:lnTo>
                    <a:pt x="6" y="524"/>
                  </a:lnTo>
                  <a:lnTo>
                    <a:pt x="0" y="350"/>
                  </a:lnTo>
                  <a:lnTo>
                    <a:pt x="20" y="197"/>
                  </a:lnTo>
                  <a:lnTo>
                    <a:pt x="63" y="77"/>
                  </a:lnTo>
                  <a:lnTo>
                    <a:pt x="135" y="0"/>
                  </a:lnTo>
                  <a:lnTo>
                    <a:pt x="159" y="57"/>
                  </a:lnTo>
                  <a:lnTo>
                    <a:pt x="164" y="159"/>
                  </a:lnTo>
                  <a:lnTo>
                    <a:pt x="154" y="283"/>
                  </a:lnTo>
                  <a:lnTo>
                    <a:pt x="145" y="432"/>
                  </a:lnTo>
                  <a:lnTo>
                    <a:pt x="135" y="581"/>
                  </a:lnTo>
                  <a:lnTo>
                    <a:pt x="154" y="735"/>
                  </a:lnTo>
                  <a:lnTo>
                    <a:pt x="202" y="869"/>
                  </a:lnTo>
                  <a:lnTo>
                    <a:pt x="293" y="989"/>
                  </a:lnTo>
                  <a:lnTo>
                    <a:pt x="289" y="1018"/>
                  </a:lnTo>
                  <a:lnTo>
                    <a:pt x="284" y="1051"/>
                  </a:lnTo>
                  <a:lnTo>
                    <a:pt x="245" y="1051"/>
                  </a:lnTo>
                  <a:lnTo>
                    <a:pt x="212" y="10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44" name="Freeform 50"/>
            <p:cNvSpPr>
              <a:spLocks/>
            </p:cNvSpPr>
            <p:nvPr/>
          </p:nvSpPr>
          <p:spPr bwMode="auto">
            <a:xfrm>
              <a:off x="2649" y="2865"/>
              <a:ext cx="1031" cy="720"/>
            </a:xfrm>
            <a:custGeom>
              <a:avLst/>
              <a:gdLst>
                <a:gd name="T0" fmla="*/ 0 w 4128"/>
                <a:gd name="T1" fmla="*/ 0 h 2879"/>
                <a:gd name="T2" fmla="*/ 0 w 4128"/>
                <a:gd name="T3" fmla="*/ 0 h 2879"/>
                <a:gd name="T4" fmla="*/ 0 w 4128"/>
                <a:gd name="T5" fmla="*/ 0 h 2879"/>
                <a:gd name="T6" fmla="*/ 0 w 4128"/>
                <a:gd name="T7" fmla="*/ 0 h 2879"/>
                <a:gd name="T8" fmla="*/ 0 w 4128"/>
                <a:gd name="T9" fmla="*/ 0 h 2879"/>
                <a:gd name="T10" fmla="*/ 0 w 4128"/>
                <a:gd name="T11" fmla="*/ 0 h 2879"/>
                <a:gd name="T12" fmla="*/ 0 w 4128"/>
                <a:gd name="T13" fmla="*/ 0 h 2879"/>
                <a:gd name="T14" fmla="*/ 0 w 4128"/>
                <a:gd name="T15" fmla="*/ 0 h 2879"/>
                <a:gd name="T16" fmla="*/ 0 w 4128"/>
                <a:gd name="T17" fmla="*/ 0 h 2879"/>
                <a:gd name="T18" fmla="*/ 0 w 4128"/>
                <a:gd name="T19" fmla="*/ 0 h 2879"/>
                <a:gd name="T20" fmla="*/ 0 w 4128"/>
                <a:gd name="T21" fmla="*/ 0 h 2879"/>
                <a:gd name="T22" fmla="*/ 0 w 4128"/>
                <a:gd name="T23" fmla="*/ 0 h 2879"/>
                <a:gd name="T24" fmla="*/ 0 w 4128"/>
                <a:gd name="T25" fmla="*/ 0 h 2879"/>
                <a:gd name="T26" fmla="*/ 0 w 4128"/>
                <a:gd name="T27" fmla="*/ 0 h 2879"/>
                <a:gd name="T28" fmla="*/ 0 w 4128"/>
                <a:gd name="T29" fmla="*/ 0 h 2879"/>
                <a:gd name="T30" fmla="*/ 0 w 4128"/>
                <a:gd name="T31" fmla="*/ 0 h 2879"/>
                <a:gd name="T32" fmla="*/ 0 w 4128"/>
                <a:gd name="T33" fmla="*/ 0 h 2879"/>
                <a:gd name="T34" fmla="*/ 0 w 4128"/>
                <a:gd name="T35" fmla="*/ 0 h 2879"/>
                <a:gd name="T36" fmla="*/ 0 w 4128"/>
                <a:gd name="T37" fmla="*/ 0 h 2879"/>
                <a:gd name="T38" fmla="*/ 0 w 4128"/>
                <a:gd name="T39" fmla="*/ 0 h 2879"/>
                <a:gd name="T40" fmla="*/ 0 w 4128"/>
                <a:gd name="T41" fmla="*/ 0 h 2879"/>
                <a:gd name="T42" fmla="*/ 0 w 4128"/>
                <a:gd name="T43" fmla="*/ 0 h 2879"/>
                <a:gd name="T44" fmla="*/ 0 w 4128"/>
                <a:gd name="T45" fmla="*/ 0 h 2879"/>
                <a:gd name="T46" fmla="*/ 0 w 4128"/>
                <a:gd name="T47" fmla="*/ 0 h 2879"/>
                <a:gd name="T48" fmla="*/ 0 w 4128"/>
                <a:gd name="T49" fmla="*/ 0 h 2879"/>
                <a:gd name="T50" fmla="*/ 0 w 4128"/>
                <a:gd name="T51" fmla="*/ 0 h 2879"/>
                <a:gd name="T52" fmla="*/ 0 w 4128"/>
                <a:gd name="T53" fmla="*/ 0 h 2879"/>
                <a:gd name="T54" fmla="*/ 0 w 4128"/>
                <a:gd name="T55" fmla="*/ 0 h 2879"/>
                <a:gd name="T56" fmla="*/ 0 w 4128"/>
                <a:gd name="T57" fmla="*/ 0 h 2879"/>
                <a:gd name="T58" fmla="*/ 0 w 4128"/>
                <a:gd name="T59" fmla="*/ 0 h 2879"/>
                <a:gd name="T60" fmla="*/ 0 w 4128"/>
                <a:gd name="T61" fmla="*/ 0 h 2879"/>
                <a:gd name="T62" fmla="*/ 0 w 4128"/>
                <a:gd name="T63" fmla="*/ 0 h 2879"/>
                <a:gd name="T64" fmla="*/ 0 w 4128"/>
                <a:gd name="T65" fmla="*/ 0 h 2879"/>
                <a:gd name="T66" fmla="*/ 0 w 4128"/>
                <a:gd name="T67" fmla="*/ 0 h 2879"/>
                <a:gd name="T68" fmla="*/ 0 w 4128"/>
                <a:gd name="T69" fmla="*/ 0 h 2879"/>
                <a:gd name="T70" fmla="*/ 0 w 4128"/>
                <a:gd name="T71" fmla="*/ 0 h 2879"/>
                <a:gd name="T72" fmla="*/ 0 w 4128"/>
                <a:gd name="T73" fmla="*/ 0 h 2879"/>
                <a:gd name="T74" fmla="*/ 0 w 4128"/>
                <a:gd name="T75" fmla="*/ 0 h 2879"/>
                <a:gd name="T76" fmla="*/ 0 w 4128"/>
                <a:gd name="T77" fmla="*/ 0 h 2879"/>
                <a:gd name="T78" fmla="*/ 0 w 4128"/>
                <a:gd name="T79" fmla="*/ 0 h 2879"/>
                <a:gd name="T80" fmla="*/ 0 w 4128"/>
                <a:gd name="T81" fmla="*/ 0 h 28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28"/>
                <a:gd name="T124" fmla="*/ 0 h 2879"/>
                <a:gd name="T125" fmla="*/ 4128 w 4128"/>
                <a:gd name="T126" fmla="*/ 2879 h 28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28" h="2879">
                  <a:moveTo>
                    <a:pt x="801" y="2879"/>
                  </a:moveTo>
                  <a:lnTo>
                    <a:pt x="773" y="2860"/>
                  </a:lnTo>
                  <a:lnTo>
                    <a:pt x="744" y="2846"/>
                  </a:lnTo>
                  <a:lnTo>
                    <a:pt x="721" y="2842"/>
                  </a:lnTo>
                  <a:lnTo>
                    <a:pt x="696" y="2842"/>
                  </a:lnTo>
                  <a:lnTo>
                    <a:pt x="648" y="2842"/>
                  </a:lnTo>
                  <a:lnTo>
                    <a:pt x="605" y="2846"/>
                  </a:lnTo>
                  <a:lnTo>
                    <a:pt x="494" y="2721"/>
                  </a:lnTo>
                  <a:lnTo>
                    <a:pt x="394" y="2568"/>
                  </a:lnTo>
                  <a:lnTo>
                    <a:pt x="297" y="2400"/>
                  </a:lnTo>
                  <a:lnTo>
                    <a:pt x="217" y="2223"/>
                  </a:lnTo>
                  <a:lnTo>
                    <a:pt x="139" y="2035"/>
                  </a:lnTo>
                  <a:lnTo>
                    <a:pt x="77" y="1857"/>
                  </a:lnTo>
                  <a:lnTo>
                    <a:pt x="29" y="1685"/>
                  </a:lnTo>
                  <a:lnTo>
                    <a:pt x="0" y="1541"/>
                  </a:lnTo>
                  <a:lnTo>
                    <a:pt x="53" y="1541"/>
                  </a:lnTo>
                  <a:lnTo>
                    <a:pt x="111" y="1550"/>
                  </a:lnTo>
                  <a:lnTo>
                    <a:pt x="164" y="1564"/>
                  </a:lnTo>
                  <a:lnTo>
                    <a:pt x="217" y="1584"/>
                  </a:lnTo>
                  <a:lnTo>
                    <a:pt x="264" y="1598"/>
                  </a:lnTo>
                  <a:lnTo>
                    <a:pt x="317" y="1613"/>
                  </a:lnTo>
                  <a:lnTo>
                    <a:pt x="369" y="1623"/>
                  </a:lnTo>
                  <a:lnTo>
                    <a:pt x="432" y="1632"/>
                  </a:lnTo>
                  <a:lnTo>
                    <a:pt x="447" y="1584"/>
                  </a:lnTo>
                  <a:lnTo>
                    <a:pt x="437" y="1555"/>
                  </a:lnTo>
                  <a:lnTo>
                    <a:pt x="413" y="1526"/>
                  </a:lnTo>
                  <a:lnTo>
                    <a:pt x="385" y="1507"/>
                  </a:lnTo>
                  <a:lnTo>
                    <a:pt x="341" y="1488"/>
                  </a:lnTo>
                  <a:lnTo>
                    <a:pt x="297" y="1473"/>
                  </a:lnTo>
                  <a:lnTo>
                    <a:pt x="260" y="1455"/>
                  </a:lnTo>
                  <a:lnTo>
                    <a:pt x="236" y="1440"/>
                  </a:lnTo>
                  <a:lnTo>
                    <a:pt x="192" y="1244"/>
                  </a:lnTo>
                  <a:lnTo>
                    <a:pt x="178" y="1051"/>
                  </a:lnTo>
                  <a:lnTo>
                    <a:pt x="188" y="859"/>
                  </a:lnTo>
                  <a:lnTo>
                    <a:pt x="231" y="681"/>
                  </a:lnTo>
                  <a:lnTo>
                    <a:pt x="303" y="509"/>
                  </a:lnTo>
                  <a:lnTo>
                    <a:pt x="408" y="365"/>
                  </a:lnTo>
                  <a:lnTo>
                    <a:pt x="547" y="244"/>
                  </a:lnTo>
                  <a:lnTo>
                    <a:pt x="725" y="163"/>
                  </a:lnTo>
                  <a:lnTo>
                    <a:pt x="1051" y="111"/>
                  </a:lnTo>
                  <a:lnTo>
                    <a:pt x="1377" y="72"/>
                  </a:lnTo>
                  <a:lnTo>
                    <a:pt x="1699" y="43"/>
                  </a:lnTo>
                  <a:lnTo>
                    <a:pt x="2020" y="23"/>
                  </a:lnTo>
                  <a:lnTo>
                    <a:pt x="2338" y="9"/>
                  </a:lnTo>
                  <a:lnTo>
                    <a:pt x="2664" y="5"/>
                  </a:lnTo>
                  <a:lnTo>
                    <a:pt x="2991" y="0"/>
                  </a:lnTo>
                  <a:lnTo>
                    <a:pt x="3326" y="0"/>
                  </a:lnTo>
                  <a:lnTo>
                    <a:pt x="3508" y="33"/>
                  </a:lnTo>
                  <a:lnTo>
                    <a:pt x="3690" y="101"/>
                  </a:lnTo>
                  <a:lnTo>
                    <a:pt x="3849" y="187"/>
                  </a:lnTo>
                  <a:lnTo>
                    <a:pt x="3983" y="302"/>
                  </a:lnTo>
                  <a:lnTo>
                    <a:pt x="4075" y="437"/>
                  </a:lnTo>
                  <a:lnTo>
                    <a:pt x="4128" y="599"/>
                  </a:lnTo>
                  <a:lnTo>
                    <a:pt x="4122" y="787"/>
                  </a:lnTo>
                  <a:lnTo>
                    <a:pt x="4061" y="1003"/>
                  </a:lnTo>
                  <a:lnTo>
                    <a:pt x="3858" y="1076"/>
                  </a:lnTo>
                  <a:lnTo>
                    <a:pt x="3715" y="1162"/>
                  </a:lnTo>
                  <a:lnTo>
                    <a:pt x="3614" y="1267"/>
                  </a:lnTo>
                  <a:lnTo>
                    <a:pt x="3567" y="1387"/>
                  </a:lnTo>
                  <a:lnTo>
                    <a:pt x="3547" y="1517"/>
                  </a:lnTo>
                  <a:lnTo>
                    <a:pt x="3571" y="1660"/>
                  </a:lnTo>
                  <a:lnTo>
                    <a:pt x="3619" y="1819"/>
                  </a:lnTo>
                  <a:lnTo>
                    <a:pt x="3696" y="1992"/>
                  </a:lnTo>
                  <a:lnTo>
                    <a:pt x="3696" y="2021"/>
                  </a:lnTo>
                  <a:lnTo>
                    <a:pt x="3696" y="2055"/>
                  </a:lnTo>
                  <a:lnTo>
                    <a:pt x="3696" y="2088"/>
                  </a:lnTo>
                  <a:lnTo>
                    <a:pt x="3696" y="2121"/>
                  </a:lnTo>
                  <a:lnTo>
                    <a:pt x="3595" y="2184"/>
                  </a:lnTo>
                  <a:lnTo>
                    <a:pt x="3479" y="2207"/>
                  </a:lnTo>
                  <a:lnTo>
                    <a:pt x="3350" y="2203"/>
                  </a:lnTo>
                  <a:lnTo>
                    <a:pt x="3221" y="2189"/>
                  </a:lnTo>
                  <a:lnTo>
                    <a:pt x="3081" y="2170"/>
                  </a:lnTo>
                  <a:lnTo>
                    <a:pt x="2956" y="2164"/>
                  </a:lnTo>
                  <a:lnTo>
                    <a:pt x="2832" y="2184"/>
                  </a:lnTo>
                  <a:lnTo>
                    <a:pt x="2727" y="2251"/>
                  </a:lnTo>
                  <a:lnTo>
                    <a:pt x="2496" y="2332"/>
                  </a:lnTo>
                  <a:lnTo>
                    <a:pt x="2266" y="2434"/>
                  </a:lnTo>
                  <a:lnTo>
                    <a:pt x="2026" y="2534"/>
                  </a:lnTo>
                  <a:lnTo>
                    <a:pt x="1786" y="2639"/>
                  </a:lnTo>
                  <a:lnTo>
                    <a:pt x="1536" y="2731"/>
                  </a:lnTo>
                  <a:lnTo>
                    <a:pt x="1291" y="2807"/>
                  </a:lnTo>
                  <a:lnTo>
                    <a:pt x="1041" y="2856"/>
                  </a:lnTo>
                  <a:lnTo>
                    <a:pt x="801" y="2879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45" name="Freeform 51"/>
            <p:cNvSpPr>
              <a:spLocks/>
            </p:cNvSpPr>
            <p:nvPr/>
          </p:nvSpPr>
          <p:spPr bwMode="auto">
            <a:xfrm>
              <a:off x="3234" y="3168"/>
              <a:ext cx="234" cy="165"/>
            </a:xfrm>
            <a:custGeom>
              <a:avLst/>
              <a:gdLst>
                <a:gd name="T0" fmla="*/ 0 w 936"/>
                <a:gd name="T1" fmla="*/ 0 h 662"/>
                <a:gd name="T2" fmla="*/ 0 w 936"/>
                <a:gd name="T3" fmla="*/ 0 h 662"/>
                <a:gd name="T4" fmla="*/ 0 w 936"/>
                <a:gd name="T5" fmla="*/ 0 h 662"/>
                <a:gd name="T6" fmla="*/ 0 w 936"/>
                <a:gd name="T7" fmla="*/ 0 h 662"/>
                <a:gd name="T8" fmla="*/ 0 w 936"/>
                <a:gd name="T9" fmla="*/ 0 h 662"/>
                <a:gd name="T10" fmla="*/ 0 w 936"/>
                <a:gd name="T11" fmla="*/ 0 h 662"/>
                <a:gd name="T12" fmla="*/ 0 w 936"/>
                <a:gd name="T13" fmla="*/ 0 h 662"/>
                <a:gd name="T14" fmla="*/ 0 w 936"/>
                <a:gd name="T15" fmla="*/ 0 h 662"/>
                <a:gd name="T16" fmla="*/ 0 w 936"/>
                <a:gd name="T17" fmla="*/ 0 h 662"/>
                <a:gd name="T18" fmla="*/ 0 w 936"/>
                <a:gd name="T19" fmla="*/ 0 h 662"/>
                <a:gd name="T20" fmla="*/ 0 w 936"/>
                <a:gd name="T21" fmla="*/ 0 h 662"/>
                <a:gd name="T22" fmla="*/ 0 w 936"/>
                <a:gd name="T23" fmla="*/ 0 h 662"/>
                <a:gd name="T24" fmla="*/ 0 w 936"/>
                <a:gd name="T25" fmla="*/ 0 h 662"/>
                <a:gd name="T26" fmla="*/ 0 w 936"/>
                <a:gd name="T27" fmla="*/ 0 h 662"/>
                <a:gd name="T28" fmla="*/ 0 w 936"/>
                <a:gd name="T29" fmla="*/ 0 h 662"/>
                <a:gd name="T30" fmla="*/ 0 w 936"/>
                <a:gd name="T31" fmla="*/ 0 h 662"/>
                <a:gd name="T32" fmla="*/ 0 w 936"/>
                <a:gd name="T33" fmla="*/ 0 h 662"/>
                <a:gd name="T34" fmla="*/ 0 w 936"/>
                <a:gd name="T35" fmla="*/ 0 h 662"/>
                <a:gd name="T36" fmla="*/ 0 w 936"/>
                <a:gd name="T37" fmla="*/ 0 h 662"/>
                <a:gd name="T38" fmla="*/ 0 w 936"/>
                <a:gd name="T39" fmla="*/ 0 h 662"/>
                <a:gd name="T40" fmla="*/ 0 w 936"/>
                <a:gd name="T41" fmla="*/ 0 h 662"/>
                <a:gd name="T42" fmla="*/ 0 w 936"/>
                <a:gd name="T43" fmla="*/ 0 h 662"/>
                <a:gd name="T44" fmla="*/ 0 w 936"/>
                <a:gd name="T45" fmla="*/ 0 h 662"/>
                <a:gd name="T46" fmla="*/ 0 w 936"/>
                <a:gd name="T47" fmla="*/ 0 h 662"/>
                <a:gd name="T48" fmla="*/ 0 w 936"/>
                <a:gd name="T49" fmla="*/ 0 h 662"/>
                <a:gd name="T50" fmla="*/ 0 w 936"/>
                <a:gd name="T51" fmla="*/ 0 h 662"/>
                <a:gd name="T52" fmla="*/ 0 w 936"/>
                <a:gd name="T53" fmla="*/ 0 h 662"/>
                <a:gd name="T54" fmla="*/ 0 w 936"/>
                <a:gd name="T55" fmla="*/ 0 h 662"/>
                <a:gd name="T56" fmla="*/ 0 w 936"/>
                <a:gd name="T57" fmla="*/ 0 h 6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36"/>
                <a:gd name="T88" fmla="*/ 0 h 662"/>
                <a:gd name="T89" fmla="*/ 936 w 936"/>
                <a:gd name="T90" fmla="*/ 662 h 66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36" h="662">
                  <a:moveTo>
                    <a:pt x="735" y="644"/>
                  </a:moveTo>
                  <a:lnTo>
                    <a:pt x="590" y="590"/>
                  </a:lnTo>
                  <a:lnTo>
                    <a:pt x="461" y="543"/>
                  </a:lnTo>
                  <a:lnTo>
                    <a:pt x="346" y="485"/>
                  </a:lnTo>
                  <a:lnTo>
                    <a:pt x="250" y="428"/>
                  </a:lnTo>
                  <a:lnTo>
                    <a:pt x="164" y="351"/>
                  </a:lnTo>
                  <a:lnTo>
                    <a:pt x="96" y="264"/>
                  </a:lnTo>
                  <a:lnTo>
                    <a:pt x="39" y="149"/>
                  </a:lnTo>
                  <a:lnTo>
                    <a:pt x="0" y="15"/>
                  </a:lnTo>
                  <a:lnTo>
                    <a:pt x="24" y="0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72" y="15"/>
                  </a:lnTo>
                  <a:lnTo>
                    <a:pt x="111" y="154"/>
                  </a:lnTo>
                  <a:lnTo>
                    <a:pt x="188" y="260"/>
                  </a:lnTo>
                  <a:lnTo>
                    <a:pt x="288" y="332"/>
                  </a:lnTo>
                  <a:lnTo>
                    <a:pt x="413" y="389"/>
                  </a:lnTo>
                  <a:lnTo>
                    <a:pt x="538" y="428"/>
                  </a:lnTo>
                  <a:lnTo>
                    <a:pt x="672" y="471"/>
                  </a:lnTo>
                  <a:lnTo>
                    <a:pt x="801" y="523"/>
                  </a:lnTo>
                  <a:lnTo>
                    <a:pt x="922" y="596"/>
                  </a:lnTo>
                  <a:lnTo>
                    <a:pt x="926" y="625"/>
                  </a:lnTo>
                  <a:lnTo>
                    <a:pt x="936" y="662"/>
                  </a:lnTo>
                  <a:lnTo>
                    <a:pt x="907" y="658"/>
                  </a:lnTo>
                  <a:lnTo>
                    <a:pt x="879" y="653"/>
                  </a:lnTo>
                  <a:lnTo>
                    <a:pt x="854" y="648"/>
                  </a:lnTo>
                  <a:lnTo>
                    <a:pt x="830" y="648"/>
                  </a:lnTo>
                  <a:lnTo>
                    <a:pt x="782" y="644"/>
                  </a:lnTo>
                  <a:lnTo>
                    <a:pt x="735" y="6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46" name="Freeform 52"/>
            <p:cNvSpPr>
              <a:spLocks/>
            </p:cNvSpPr>
            <p:nvPr/>
          </p:nvSpPr>
          <p:spPr bwMode="auto">
            <a:xfrm>
              <a:off x="3336" y="3098"/>
              <a:ext cx="121" cy="156"/>
            </a:xfrm>
            <a:custGeom>
              <a:avLst/>
              <a:gdLst>
                <a:gd name="T0" fmla="*/ 0 w 485"/>
                <a:gd name="T1" fmla="*/ 0 h 624"/>
                <a:gd name="T2" fmla="*/ 0 w 485"/>
                <a:gd name="T3" fmla="*/ 0 h 624"/>
                <a:gd name="T4" fmla="*/ 0 w 485"/>
                <a:gd name="T5" fmla="*/ 0 h 624"/>
                <a:gd name="T6" fmla="*/ 0 w 485"/>
                <a:gd name="T7" fmla="*/ 0 h 624"/>
                <a:gd name="T8" fmla="*/ 0 w 485"/>
                <a:gd name="T9" fmla="*/ 0 h 624"/>
                <a:gd name="T10" fmla="*/ 0 w 485"/>
                <a:gd name="T11" fmla="*/ 0 h 624"/>
                <a:gd name="T12" fmla="*/ 0 w 485"/>
                <a:gd name="T13" fmla="*/ 0 h 624"/>
                <a:gd name="T14" fmla="*/ 0 w 485"/>
                <a:gd name="T15" fmla="*/ 0 h 624"/>
                <a:gd name="T16" fmla="*/ 0 w 485"/>
                <a:gd name="T17" fmla="*/ 0 h 624"/>
                <a:gd name="T18" fmla="*/ 0 w 485"/>
                <a:gd name="T19" fmla="*/ 0 h 624"/>
                <a:gd name="T20" fmla="*/ 0 w 485"/>
                <a:gd name="T21" fmla="*/ 0 h 624"/>
                <a:gd name="T22" fmla="*/ 0 w 485"/>
                <a:gd name="T23" fmla="*/ 0 h 624"/>
                <a:gd name="T24" fmla="*/ 0 w 485"/>
                <a:gd name="T25" fmla="*/ 0 h 624"/>
                <a:gd name="T26" fmla="*/ 0 w 485"/>
                <a:gd name="T27" fmla="*/ 0 h 624"/>
                <a:gd name="T28" fmla="*/ 0 w 485"/>
                <a:gd name="T29" fmla="*/ 0 h 624"/>
                <a:gd name="T30" fmla="*/ 0 w 485"/>
                <a:gd name="T31" fmla="*/ 0 h 624"/>
                <a:gd name="T32" fmla="*/ 0 w 485"/>
                <a:gd name="T33" fmla="*/ 0 h 624"/>
                <a:gd name="T34" fmla="*/ 0 w 485"/>
                <a:gd name="T35" fmla="*/ 0 h 624"/>
                <a:gd name="T36" fmla="*/ 0 w 485"/>
                <a:gd name="T37" fmla="*/ 0 h 624"/>
                <a:gd name="T38" fmla="*/ 0 w 485"/>
                <a:gd name="T39" fmla="*/ 0 h 624"/>
                <a:gd name="T40" fmla="*/ 0 w 485"/>
                <a:gd name="T41" fmla="*/ 0 h 624"/>
                <a:gd name="T42" fmla="*/ 0 w 485"/>
                <a:gd name="T43" fmla="*/ 0 h 624"/>
                <a:gd name="T44" fmla="*/ 0 w 485"/>
                <a:gd name="T45" fmla="*/ 0 h 62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85"/>
                <a:gd name="T70" fmla="*/ 0 h 624"/>
                <a:gd name="T71" fmla="*/ 485 w 485"/>
                <a:gd name="T72" fmla="*/ 624 h 62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85" h="624">
                  <a:moveTo>
                    <a:pt x="422" y="624"/>
                  </a:moveTo>
                  <a:lnTo>
                    <a:pt x="327" y="576"/>
                  </a:lnTo>
                  <a:lnTo>
                    <a:pt x="250" y="518"/>
                  </a:lnTo>
                  <a:lnTo>
                    <a:pt x="182" y="446"/>
                  </a:lnTo>
                  <a:lnTo>
                    <a:pt x="135" y="365"/>
                  </a:lnTo>
                  <a:lnTo>
                    <a:pt x="87" y="274"/>
                  </a:lnTo>
                  <a:lnTo>
                    <a:pt x="53" y="182"/>
                  </a:lnTo>
                  <a:lnTo>
                    <a:pt x="24" y="91"/>
                  </a:lnTo>
                  <a:lnTo>
                    <a:pt x="0" y="10"/>
                  </a:lnTo>
                  <a:lnTo>
                    <a:pt x="34" y="0"/>
                  </a:lnTo>
                  <a:lnTo>
                    <a:pt x="57" y="5"/>
                  </a:lnTo>
                  <a:lnTo>
                    <a:pt x="67" y="10"/>
                  </a:lnTo>
                  <a:lnTo>
                    <a:pt x="87" y="29"/>
                  </a:lnTo>
                  <a:lnTo>
                    <a:pt x="116" y="120"/>
                  </a:lnTo>
                  <a:lnTo>
                    <a:pt x="163" y="206"/>
                  </a:lnTo>
                  <a:lnTo>
                    <a:pt x="216" y="278"/>
                  </a:lnTo>
                  <a:lnTo>
                    <a:pt x="284" y="350"/>
                  </a:lnTo>
                  <a:lnTo>
                    <a:pt x="346" y="413"/>
                  </a:lnTo>
                  <a:lnTo>
                    <a:pt x="403" y="475"/>
                  </a:lnTo>
                  <a:lnTo>
                    <a:pt x="452" y="538"/>
                  </a:lnTo>
                  <a:lnTo>
                    <a:pt x="485" y="610"/>
                  </a:lnTo>
                  <a:lnTo>
                    <a:pt x="446" y="610"/>
                  </a:lnTo>
                  <a:lnTo>
                    <a:pt x="422" y="6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47" name="Freeform 53"/>
            <p:cNvSpPr>
              <a:spLocks/>
            </p:cNvSpPr>
            <p:nvPr/>
          </p:nvSpPr>
          <p:spPr bwMode="auto">
            <a:xfrm>
              <a:off x="2586" y="3122"/>
              <a:ext cx="78" cy="121"/>
            </a:xfrm>
            <a:custGeom>
              <a:avLst/>
              <a:gdLst>
                <a:gd name="T0" fmla="*/ 0 w 313"/>
                <a:gd name="T1" fmla="*/ 0 h 485"/>
                <a:gd name="T2" fmla="*/ 0 w 313"/>
                <a:gd name="T3" fmla="*/ 0 h 485"/>
                <a:gd name="T4" fmla="*/ 0 w 313"/>
                <a:gd name="T5" fmla="*/ 0 h 485"/>
                <a:gd name="T6" fmla="*/ 0 w 313"/>
                <a:gd name="T7" fmla="*/ 0 h 485"/>
                <a:gd name="T8" fmla="*/ 0 w 313"/>
                <a:gd name="T9" fmla="*/ 0 h 485"/>
                <a:gd name="T10" fmla="*/ 0 w 313"/>
                <a:gd name="T11" fmla="*/ 0 h 485"/>
                <a:gd name="T12" fmla="*/ 0 w 313"/>
                <a:gd name="T13" fmla="*/ 0 h 485"/>
                <a:gd name="T14" fmla="*/ 0 w 313"/>
                <a:gd name="T15" fmla="*/ 0 h 485"/>
                <a:gd name="T16" fmla="*/ 0 w 313"/>
                <a:gd name="T17" fmla="*/ 0 h 485"/>
                <a:gd name="T18" fmla="*/ 0 w 313"/>
                <a:gd name="T19" fmla="*/ 0 h 485"/>
                <a:gd name="T20" fmla="*/ 0 w 313"/>
                <a:gd name="T21" fmla="*/ 0 h 485"/>
                <a:gd name="T22" fmla="*/ 0 w 313"/>
                <a:gd name="T23" fmla="*/ 0 h 485"/>
                <a:gd name="T24" fmla="*/ 0 w 313"/>
                <a:gd name="T25" fmla="*/ 0 h 485"/>
                <a:gd name="T26" fmla="*/ 0 w 313"/>
                <a:gd name="T27" fmla="*/ 0 h 485"/>
                <a:gd name="T28" fmla="*/ 0 w 313"/>
                <a:gd name="T29" fmla="*/ 0 h 485"/>
                <a:gd name="T30" fmla="*/ 0 w 313"/>
                <a:gd name="T31" fmla="*/ 0 h 485"/>
                <a:gd name="T32" fmla="*/ 0 w 313"/>
                <a:gd name="T33" fmla="*/ 0 h 485"/>
                <a:gd name="T34" fmla="*/ 0 w 313"/>
                <a:gd name="T35" fmla="*/ 0 h 485"/>
                <a:gd name="T36" fmla="*/ 0 w 313"/>
                <a:gd name="T37" fmla="*/ 0 h 485"/>
                <a:gd name="T38" fmla="*/ 0 w 313"/>
                <a:gd name="T39" fmla="*/ 0 h 485"/>
                <a:gd name="T40" fmla="*/ 0 w 313"/>
                <a:gd name="T41" fmla="*/ 0 h 4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3"/>
                <a:gd name="T64" fmla="*/ 0 h 485"/>
                <a:gd name="T65" fmla="*/ 313 w 313"/>
                <a:gd name="T66" fmla="*/ 485 h 48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3" h="485">
                  <a:moveTo>
                    <a:pt x="0" y="485"/>
                  </a:moveTo>
                  <a:lnTo>
                    <a:pt x="0" y="413"/>
                  </a:lnTo>
                  <a:lnTo>
                    <a:pt x="20" y="350"/>
                  </a:lnTo>
                  <a:lnTo>
                    <a:pt x="39" y="293"/>
                  </a:lnTo>
                  <a:lnTo>
                    <a:pt x="72" y="235"/>
                  </a:lnTo>
                  <a:lnTo>
                    <a:pt x="102" y="178"/>
                  </a:lnTo>
                  <a:lnTo>
                    <a:pt x="145" y="120"/>
                  </a:lnTo>
                  <a:lnTo>
                    <a:pt x="178" y="67"/>
                  </a:lnTo>
                  <a:lnTo>
                    <a:pt x="217" y="14"/>
                  </a:lnTo>
                  <a:lnTo>
                    <a:pt x="231" y="10"/>
                  </a:lnTo>
                  <a:lnTo>
                    <a:pt x="260" y="4"/>
                  </a:lnTo>
                  <a:lnTo>
                    <a:pt x="279" y="0"/>
                  </a:lnTo>
                  <a:lnTo>
                    <a:pt x="303" y="0"/>
                  </a:lnTo>
                  <a:lnTo>
                    <a:pt x="308" y="106"/>
                  </a:lnTo>
                  <a:lnTo>
                    <a:pt x="313" y="197"/>
                  </a:lnTo>
                  <a:lnTo>
                    <a:pt x="313" y="274"/>
                  </a:lnTo>
                  <a:lnTo>
                    <a:pt x="299" y="340"/>
                  </a:lnTo>
                  <a:lnTo>
                    <a:pt x="264" y="389"/>
                  </a:lnTo>
                  <a:lnTo>
                    <a:pt x="207" y="432"/>
                  </a:lnTo>
                  <a:lnTo>
                    <a:pt x="116" y="461"/>
                  </a:lnTo>
                  <a:lnTo>
                    <a:pt x="0" y="48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48" name="Freeform 54"/>
            <p:cNvSpPr>
              <a:spLocks/>
            </p:cNvSpPr>
            <p:nvPr/>
          </p:nvSpPr>
          <p:spPr bwMode="auto">
            <a:xfrm>
              <a:off x="3463" y="2976"/>
              <a:ext cx="84" cy="247"/>
            </a:xfrm>
            <a:custGeom>
              <a:avLst/>
              <a:gdLst>
                <a:gd name="T0" fmla="*/ 0 w 336"/>
                <a:gd name="T1" fmla="*/ 0 h 989"/>
                <a:gd name="T2" fmla="*/ 0 w 336"/>
                <a:gd name="T3" fmla="*/ 0 h 989"/>
                <a:gd name="T4" fmla="*/ 0 w 336"/>
                <a:gd name="T5" fmla="*/ 0 h 989"/>
                <a:gd name="T6" fmla="*/ 0 w 336"/>
                <a:gd name="T7" fmla="*/ 0 h 989"/>
                <a:gd name="T8" fmla="*/ 0 w 336"/>
                <a:gd name="T9" fmla="*/ 0 h 989"/>
                <a:gd name="T10" fmla="*/ 0 w 336"/>
                <a:gd name="T11" fmla="*/ 0 h 989"/>
                <a:gd name="T12" fmla="*/ 0 w 336"/>
                <a:gd name="T13" fmla="*/ 0 h 989"/>
                <a:gd name="T14" fmla="*/ 0 w 336"/>
                <a:gd name="T15" fmla="*/ 0 h 989"/>
                <a:gd name="T16" fmla="*/ 0 w 336"/>
                <a:gd name="T17" fmla="*/ 0 h 989"/>
                <a:gd name="T18" fmla="*/ 0 w 336"/>
                <a:gd name="T19" fmla="*/ 0 h 989"/>
                <a:gd name="T20" fmla="*/ 0 w 336"/>
                <a:gd name="T21" fmla="*/ 0 h 989"/>
                <a:gd name="T22" fmla="*/ 0 w 336"/>
                <a:gd name="T23" fmla="*/ 0 h 989"/>
                <a:gd name="T24" fmla="*/ 0 w 336"/>
                <a:gd name="T25" fmla="*/ 0 h 989"/>
                <a:gd name="T26" fmla="*/ 0 w 336"/>
                <a:gd name="T27" fmla="*/ 0 h 989"/>
                <a:gd name="T28" fmla="*/ 0 w 336"/>
                <a:gd name="T29" fmla="*/ 0 h 989"/>
                <a:gd name="T30" fmla="*/ 0 w 336"/>
                <a:gd name="T31" fmla="*/ 0 h 989"/>
                <a:gd name="T32" fmla="*/ 0 w 336"/>
                <a:gd name="T33" fmla="*/ 0 h 989"/>
                <a:gd name="T34" fmla="*/ 0 w 336"/>
                <a:gd name="T35" fmla="*/ 0 h 989"/>
                <a:gd name="T36" fmla="*/ 0 w 336"/>
                <a:gd name="T37" fmla="*/ 0 h 989"/>
                <a:gd name="T38" fmla="*/ 0 w 336"/>
                <a:gd name="T39" fmla="*/ 0 h 989"/>
                <a:gd name="T40" fmla="*/ 0 w 336"/>
                <a:gd name="T41" fmla="*/ 0 h 989"/>
                <a:gd name="T42" fmla="*/ 0 w 336"/>
                <a:gd name="T43" fmla="*/ 0 h 989"/>
                <a:gd name="T44" fmla="*/ 0 w 336"/>
                <a:gd name="T45" fmla="*/ 0 h 989"/>
                <a:gd name="T46" fmla="*/ 0 w 336"/>
                <a:gd name="T47" fmla="*/ 0 h 989"/>
                <a:gd name="T48" fmla="*/ 0 w 336"/>
                <a:gd name="T49" fmla="*/ 0 h 98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6"/>
                <a:gd name="T76" fmla="*/ 0 h 989"/>
                <a:gd name="T77" fmla="*/ 336 w 336"/>
                <a:gd name="T78" fmla="*/ 989 h 98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6" h="989">
                  <a:moveTo>
                    <a:pt x="87" y="989"/>
                  </a:moveTo>
                  <a:lnTo>
                    <a:pt x="33" y="864"/>
                  </a:lnTo>
                  <a:lnTo>
                    <a:pt x="5" y="725"/>
                  </a:lnTo>
                  <a:lnTo>
                    <a:pt x="0" y="572"/>
                  </a:lnTo>
                  <a:lnTo>
                    <a:pt x="19" y="418"/>
                  </a:lnTo>
                  <a:lnTo>
                    <a:pt x="58" y="269"/>
                  </a:lnTo>
                  <a:lnTo>
                    <a:pt x="125" y="149"/>
                  </a:lnTo>
                  <a:lnTo>
                    <a:pt x="216" y="53"/>
                  </a:lnTo>
                  <a:lnTo>
                    <a:pt x="336" y="0"/>
                  </a:lnTo>
                  <a:lnTo>
                    <a:pt x="293" y="101"/>
                  </a:lnTo>
                  <a:lnTo>
                    <a:pt x="245" y="202"/>
                  </a:lnTo>
                  <a:lnTo>
                    <a:pt x="187" y="293"/>
                  </a:lnTo>
                  <a:lnTo>
                    <a:pt x="140" y="389"/>
                  </a:lnTo>
                  <a:lnTo>
                    <a:pt x="95" y="481"/>
                  </a:lnTo>
                  <a:lnTo>
                    <a:pt x="72" y="586"/>
                  </a:lnTo>
                  <a:lnTo>
                    <a:pt x="77" y="701"/>
                  </a:lnTo>
                  <a:lnTo>
                    <a:pt x="111" y="836"/>
                  </a:lnTo>
                  <a:lnTo>
                    <a:pt x="148" y="874"/>
                  </a:lnTo>
                  <a:lnTo>
                    <a:pt x="173" y="898"/>
                  </a:lnTo>
                  <a:lnTo>
                    <a:pt x="177" y="917"/>
                  </a:lnTo>
                  <a:lnTo>
                    <a:pt x="183" y="951"/>
                  </a:lnTo>
                  <a:lnTo>
                    <a:pt x="163" y="965"/>
                  </a:lnTo>
                  <a:lnTo>
                    <a:pt x="148" y="975"/>
                  </a:lnTo>
                  <a:lnTo>
                    <a:pt x="125" y="979"/>
                  </a:lnTo>
                  <a:lnTo>
                    <a:pt x="87" y="9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49" name="Freeform 55"/>
            <p:cNvSpPr>
              <a:spLocks/>
            </p:cNvSpPr>
            <p:nvPr/>
          </p:nvSpPr>
          <p:spPr bwMode="auto">
            <a:xfrm>
              <a:off x="2457" y="2478"/>
              <a:ext cx="1589" cy="706"/>
            </a:xfrm>
            <a:custGeom>
              <a:avLst/>
              <a:gdLst>
                <a:gd name="T0" fmla="*/ 0 w 6359"/>
                <a:gd name="T1" fmla="*/ 0 h 2827"/>
                <a:gd name="T2" fmla="*/ 0 w 6359"/>
                <a:gd name="T3" fmla="*/ 0 h 2827"/>
                <a:gd name="T4" fmla="*/ 0 w 6359"/>
                <a:gd name="T5" fmla="*/ 0 h 2827"/>
                <a:gd name="T6" fmla="*/ 0 w 6359"/>
                <a:gd name="T7" fmla="*/ 0 h 2827"/>
                <a:gd name="T8" fmla="*/ 0 w 6359"/>
                <a:gd name="T9" fmla="*/ 0 h 2827"/>
                <a:gd name="T10" fmla="*/ 0 w 6359"/>
                <a:gd name="T11" fmla="*/ 0 h 2827"/>
                <a:gd name="T12" fmla="*/ 0 w 6359"/>
                <a:gd name="T13" fmla="*/ 0 h 2827"/>
                <a:gd name="T14" fmla="*/ 0 w 6359"/>
                <a:gd name="T15" fmla="*/ 0 h 2827"/>
                <a:gd name="T16" fmla="*/ 0 w 6359"/>
                <a:gd name="T17" fmla="*/ 0 h 2827"/>
                <a:gd name="T18" fmla="*/ 0 w 6359"/>
                <a:gd name="T19" fmla="*/ 0 h 2827"/>
                <a:gd name="T20" fmla="*/ 0 w 6359"/>
                <a:gd name="T21" fmla="*/ 0 h 2827"/>
                <a:gd name="T22" fmla="*/ 0 w 6359"/>
                <a:gd name="T23" fmla="*/ 0 h 2827"/>
                <a:gd name="T24" fmla="*/ 0 w 6359"/>
                <a:gd name="T25" fmla="*/ 0 h 2827"/>
                <a:gd name="T26" fmla="*/ 0 w 6359"/>
                <a:gd name="T27" fmla="*/ 0 h 2827"/>
                <a:gd name="T28" fmla="*/ 0 w 6359"/>
                <a:gd name="T29" fmla="*/ 0 h 2827"/>
                <a:gd name="T30" fmla="*/ 0 w 6359"/>
                <a:gd name="T31" fmla="*/ 0 h 2827"/>
                <a:gd name="T32" fmla="*/ 0 w 6359"/>
                <a:gd name="T33" fmla="*/ 0 h 2827"/>
                <a:gd name="T34" fmla="*/ 0 w 6359"/>
                <a:gd name="T35" fmla="*/ 0 h 2827"/>
                <a:gd name="T36" fmla="*/ 0 w 6359"/>
                <a:gd name="T37" fmla="*/ 0 h 2827"/>
                <a:gd name="T38" fmla="*/ 0 w 6359"/>
                <a:gd name="T39" fmla="*/ 0 h 2827"/>
                <a:gd name="T40" fmla="*/ 0 w 6359"/>
                <a:gd name="T41" fmla="*/ 0 h 2827"/>
                <a:gd name="T42" fmla="*/ 0 w 6359"/>
                <a:gd name="T43" fmla="*/ 0 h 2827"/>
                <a:gd name="T44" fmla="*/ 0 w 6359"/>
                <a:gd name="T45" fmla="*/ 0 h 2827"/>
                <a:gd name="T46" fmla="*/ 0 w 6359"/>
                <a:gd name="T47" fmla="*/ 0 h 2827"/>
                <a:gd name="T48" fmla="*/ 0 w 6359"/>
                <a:gd name="T49" fmla="*/ 0 h 2827"/>
                <a:gd name="T50" fmla="*/ 0 w 6359"/>
                <a:gd name="T51" fmla="*/ 0 h 2827"/>
                <a:gd name="T52" fmla="*/ 0 w 6359"/>
                <a:gd name="T53" fmla="*/ 0 h 2827"/>
                <a:gd name="T54" fmla="*/ 0 w 6359"/>
                <a:gd name="T55" fmla="*/ 0 h 2827"/>
                <a:gd name="T56" fmla="*/ 0 w 6359"/>
                <a:gd name="T57" fmla="*/ 0 h 2827"/>
                <a:gd name="T58" fmla="*/ 0 w 6359"/>
                <a:gd name="T59" fmla="*/ 0 h 2827"/>
                <a:gd name="T60" fmla="*/ 0 w 6359"/>
                <a:gd name="T61" fmla="*/ 0 h 2827"/>
                <a:gd name="T62" fmla="*/ 0 w 6359"/>
                <a:gd name="T63" fmla="*/ 0 h 2827"/>
                <a:gd name="T64" fmla="*/ 0 w 6359"/>
                <a:gd name="T65" fmla="*/ 0 h 2827"/>
                <a:gd name="T66" fmla="*/ 0 w 6359"/>
                <a:gd name="T67" fmla="*/ 0 h 2827"/>
                <a:gd name="T68" fmla="*/ 0 w 6359"/>
                <a:gd name="T69" fmla="*/ 0 h 2827"/>
                <a:gd name="T70" fmla="*/ 0 w 6359"/>
                <a:gd name="T71" fmla="*/ 0 h 2827"/>
                <a:gd name="T72" fmla="*/ 0 w 6359"/>
                <a:gd name="T73" fmla="*/ 0 h 2827"/>
                <a:gd name="T74" fmla="*/ 0 w 6359"/>
                <a:gd name="T75" fmla="*/ 0 h 2827"/>
                <a:gd name="T76" fmla="*/ 0 w 6359"/>
                <a:gd name="T77" fmla="*/ 0 h 2827"/>
                <a:gd name="T78" fmla="*/ 0 w 6359"/>
                <a:gd name="T79" fmla="*/ 0 h 2827"/>
                <a:gd name="T80" fmla="*/ 0 w 6359"/>
                <a:gd name="T81" fmla="*/ 0 h 2827"/>
                <a:gd name="T82" fmla="*/ 0 w 6359"/>
                <a:gd name="T83" fmla="*/ 0 h 2827"/>
                <a:gd name="T84" fmla="*/ 0 w 6359"/>
                <a:gd name="T85" fmla="*/ 0 h 2827"/>
                <a:gd name="T86" fmla="*/ 0 w 6359"/>
                <a:gd name="T87" fmla="*/ 0 h 2827"/>
                <a:gd name="T88" fmla="*/ 0 w 6359"/>
                <a:gd name="T89" fmla="*/ 0 h 282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359"/>
                <a:gd name="T136" fmla="*/ 0 h 2827"/>
                <a:gd name="T137" fmla="*/ 6359 w 6359"/>
                <a:gd name="T138" fmla="*/ 2827 h 282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359" h="2827">
                  <a:moveTo>
                    <a:pt x="0" y="2827"/>
                  </a:moveTo>
                  <a:lnTo>
                    <a:pt x="24" y="2342"/>
                  </a:lnTo>
                  <a:lnTo>
                    <a:pt x="106" y="1886"/>
                  </a:lnTo>
                  <a:lnTo>
                    <a:pt x="250" y="1454"/>
                  </a:lnTo>
                  <a:lnTo>
                    <a:pt x="456" y="1065"/>
                  </a:lnTo>
                  <a:lnTo>
                    <a:pt x="721" y="719"/>
                  </a:lnTo>
                  <a:lnTo>
                    <a:pt x="1061" y="441"/>
                  </a:lnTo>
                  <a:lnTo>
                    <a:pt x="1464" y="225"/>
                  </a:lnTo>
                  <a:lnTo>
                    <a:pt x="1948" y="96"/>
                  </a:lnTo>
                  <a:lnTo>
                    <a:pt x="2184" y="90"/>
                  </a:lnTo>
                  <a:lnTo>
                    <a:pt x="2424" y="86"/>
                  </a:lnTo>
                  <a:lnTo>
                    <a:pt x="2664" y="81"/>
                  </a:lnTo>
                  <a:lnTo>
                    <a:pt x="2909" y="76"/>
                  </a:lnTo>
                  <a:lnTo>
                    <a:pt x="3149" y="62"/>
                  </a:lnTo>
                  <a:lnTo>
                    <a:pt x="3393" y="53"/>
                  </a:lnTo>
                  <a:lnTo>
                    <a:pt x="3638" y="28"/>
                  </a:lnTo>
                  <a:lnTo>
                    <a:pt x="3888" y="0"/>
                  </a:lnTo>
                  <a:lnTo>
                    <a:pt x="4099" y="0"/>
                  </a:lnTo>
                  <a:lnTo>
                    <a:pt x="4315" y="14"/>
                  </a:lnTo>
                  <a:lnTo>
                    <a:pt x="4536" y="33"/>
                  </a:lnTo>
                  <a:lnTo>
                    <a:pt x="4757" y="57"/>
                  </a:lnTo>
                  <a:lnTo>
                    <a:pt x="4972" y="76"/>
                  </a:lnTo>
                  <a:lnTo>
                    <a:pt x="5193" y="96"/>
                  </a:lnTo>
                  <a:lnTo>
                    <a:pt x="5409" y="105"/>
                  </a:lnTo>
                  <a:lnTo>
                    <a:pt x="5630" y="115"/>
                  </a:lnTo>
                  <a:lnTo>
                    <a:pt x="5683" y="143"/>
                  </a:lnTo>
                  <a:lnTo>
                    <a:pt x="5755" y="186"/>
                  </a:lnTo>
                  <a:lnTo>
                    <a:pt x="5836" y="244"/>
                  </a:lnTo>
                  <a:lnTo>
                    <a:pt x="5933" y="307"/>
                  </a:lnTo>
                  <a:lnTo>
                    <a:pt x="6019" y="360"/>
                  </a:lnTo>
                  <a:lnTo>
                    <a:pt x="6105" y="412"/>
                  </a:lnTo>
                  <a:lnTo>
                    <a:pt x="6181" y="451"/>
                  </a:lnTo>
                  <a:lnTo>
                    <a:pt x="6249" y="475"/>
                  </a:lnTo>
                  <a:lnTo>
                    <a:pt x="6234" y="594"/>
                  </a:lnTo>
                  <a:lnTo>
                    <a:pt x="6249" y="719"/>
                  </a:lnTo>
                  <a:lnTo>
                    <a:pt x="6283" y="840"/>
                  </a:lnTo>
                  <a:lnTo>
                    <a:pt x="6321" y="969"/>
                  </a:lnTo>
                  <a:lnTo>
                    <a:pt x="6345" y="1098"/>
                  </a:lnTo>
                  <a:lnTo>
                    <a:pt x="6359" y="1229"/>
                  </a:lnTo>
                  <a:lnTo>
                    <a:pt x="6335" y="1358"/>
                  </a:lnTo>
                  <a:lnTo>
                    <a:pt x="6283" y="1493"/>
                  </a:lnTo>
                  <a:lnTo>
                    <a:pt x="6206" y="1530"/>
                  </a:lnTo>
                  <a:lnTo>
                    <a:pt x="6134" y="1569"/>
                  </a:lnTo>
                  <a:lnTo>
                    <a:pt x="6056" y="1602"/>
                  </a:lnTo>
                  <a:lnTo>
                    <a:pt x="5980" y="1636"/>
                  </a:lnTo>
                  <a:lnTo>
                    <a:pt x="5898" y="1661"/>
                  </a:lnTo>
                  <a:lnTo>
                    <a:pt x="5822" y="1680"/>
                  </a:lnTo>
                  <a:lnTo>
                    <a:pt x="5740" y="1689"/>
                  </a:lnTo>
                  <a:lnTo>
                    <a:pt x="5663" y="1698"/>
                  </a:lnTo>
                  <a:lnTo>
                    <a:pt x="5582" y="1588"/>
                  </a:lnTo>
                  <a:lnTo>
                    <a:pt x="5519" y="1477"/>
                  </a:lnTo>
                  <a:lnTo>
                    <a:pt x="5462" y="1358"/>
                  </a:lnTo>
                  <a:lnTo>
                    <a:pt x="5409" y="1247"/>
                  </a:lnTo>
                  <a:lnTo>
                    <a:pt x="5341" y="1137"/>
                  </a:lnTo>
                  <a:lnTo>
                    <a:pt x="5275" y="1055"/>
                  </a:lnTo>
                  <a:lnTo>
                    <a:pt x="5193" y="993"/>
                  </a:lnTo>
                  <a:lnTo>
                    <a:pt x="5097" y="964"/>
                  </a:lnTo>
                  <a:lnTo>
                    <a:pt x="5015" y="1002"/>
                  </a:lnTo>
                  <a:lnTo>
                    <a:pt x="4939" y="1026"/>
                  </a:lnTo>
                  <a:lnTo>
                    <a:pt x="4862" y="1026"/>
                  </a:lnTo>
                  <a:lnTo>
                    <a:pt x="4790" y="1016"/>
                  </a:lnTo>
                  <a:lnTo>
                    <a:pt x="4714" y="993"/>
                  </a:lnTo>
                  <a:lnTo>
                    <a:pt x="4636" y="969"/>
                  </a:lnTo>
                  <a:lnTo>
                    <a:pt x="4564" y="936"/>
                  </a:lnTo>
                  <a:lnTo>
                    <a:pt x="4493" y="911"/>
                  </a:lnTo>
                  <a:lnTo>
                    <a:pt x="4325" y="897"/>
                  </a:lnTo>
                  <a:lnTo>
                    <a:pt x="4157" y="887"/>
                  </a:lnTo>
                  <a:lnTo>
                    <a:pt x="3989" y="878"/>
                  </a:lnTo>
                  <a:lnTo>
                    <a:pt x="3831" y="868"/>
                  </a:lnTo>
                  <a:lnTo>
                    <a:pt x="3663" y="854"/>
                  </a:lnTo>
                  <a:lnTo>
                    <a:pt x="3503" y="840"/>
                  </a:lnTo>
                  <a:lnTo>
                    <a:pt x="3345" y="820"/>
                  </a:lnTo>
                  <a:lnTo>
                    <a:pt x="3192" y="801"/>
                  </a:lnTo>
                  <a:lnTo>
                    <a:pt x="2827" y="796"/>
                  </a:lnTo>
                  <a:lnTo>
                    <a:pt x="2491" y="820"/>
                  </a:lnTo>
                  <a:lnTo>
                    <a:pt x="2184" y="873"/>
                  </a:lnTo>
                  <a:lnTo>
                    <a:pt x="1901" y="964"/>
                  </a:lnTo>
                  <a:lnTo>
                    <a:pt x="1632" y="1079"/>
                  </a:lnTo>
                  <a:lnTo>
                    <a:pt x="1378" y="1243"/>
                  </a:lnTo>
                  <a:lnTo>
                    <a:pt x="1128" y="1449"/>
                  </a:lnTo>
                  <a:lnTo>
                    <a:pt x="889" y="1698"/>
                  </a:lnTo>
                  <a:lnTo>
                    <a:pt x="758" y="1794"/>
                  </a:lnTo>
                  <a:lnTo>
                    <a:pt x="620" y="1905"/>
                  </a:lnTo>
                  <a:lnTo>
                    <a:pt x="481" y="2025"/>
                  </a:lnTo>
                  <a:lnTo>
                    <a:pt x="346" y="2165"/>
                  </a:lnTo>
                  <a:lnTo>
                    <a:pt x="221" y="2303"/>
                  </a:lnTo>
                  <a:lnTo>
                    <a:pt x="130" y="2462"/>
                  </a:lnTo>
                  <a:lnTo>
                    <a:pt x="63" y="2620"/>
                  </a:lnTo>
                  <a:lnTo>
                    <a:pt x="43" y="2794"/>
                  </a:lnTo>
                  <a:lnTo>
                    <a:pt x="20" y="2808"/>
                  </a:lnTo>
                  <a:lnTo>
                    <a:pt x="0" y="2827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50" name="Freeform 56"/>
            <p:cNvSpPr>
              <a:spLocks/>
            </p:cNvSpPr>
            <p:nvPr/>
          </p:nvSpPr>
          <p:spPr bwMode="auto">
            <a:xfrm>
              <a:off x="3719" y="3024"/>
              <a:ext cx="74" cy="125"/>
            </a:xfrm>
            <a:custGeom>
              <a:avLst/>
              <a:gdLst>
                <a:gd name="T0" fmla="*/ 0 w 297"/>
                <a:gd name="T1" fmla="*/ 0 h 503"/>
                <a:gd name="T2" fmla="*/ 0 w 297"/>
                <a:gd name="T3" fmla="*/ 0 h 503"/>
                <a:gd name="T4" fmla="*/ 0 w 297"/>
                <a:gd name="T5" fmla="*/ 0 h 503"/>
                <a:gd name="T6" fmla="*/ 0 w 297"/>
                <a:gd name="T7" fmla="*/ 0 h 503"/>
                <a:gd name="T8" fmla="*/ 0 w 297"/>
                <a:gd name="T9" fmla="*/ 0 h 503"/>
                <a:gd name="T10" fmla="*/ 0 w 297"/>
                <a:gd name="T11" fmla="*/ 0 h 503"/>
                <a:gd name="T12" fmla="*/ 0 w 297"/>
                <a:gd name="T13" fmla="*/ 0 h 503"/>
                <a:gd name="T14" fmla="*/ 0 w 297"/>
                <a:gd name="T15" fmla="*/ 0 h 503"/>
                <a:gd name="T16" fmla="*/ 0 w 297"/>
                <a:gd name="T17" fmla="*/ 0 h 503"/>
                <a:gd name="T18" fmla="*/ 0 w 297"/>
                <a:gd name="T19" fmla="*/ 0 h 503"/>
                <a:gd name="T20" fmla="*/ 0 w 297"/>
                <a:gd name="T21" fmla="*/ 0 h 503"/>
                <a:gd name="T22" fmla="*/ 0 w 297"/>
                <a:gd name="T23" fmla="*/ 0 h 503"/>
                <a:gd name="T24" fmla="*/ 0 w 297"/>
                <a:gd name="T25" fmla="*/ 0 h 503"/>
                <a:gd name="T26" fmla="*/ 0 w 297"/>
                <a:gd name="T27" fmla="*/ 0 h 503"/>
                <a:gd name="T28" fmla="*/ 0 w 297"/>
                <a:gd name="T29" fmla="*/ 0 h 503"/>
                <a:gd name="T30" fmla="*/ 0 w 297"/>
                <a:gd name="T31" fmla="*/ 0 h 503"/>
                <a:gd name="T32" fmla="*/ 0 w 297"/>
                <a:gd name="T33" fmla="*/ 0 h 503"/>
                <a:gd name="T34" fmla="*/ 0 w 297"/>
                <a:gd name="T35" fmla="*/ 0 h 503"/>
                <a:gd name="T36" fmla="*/ 0 w 297"/>
                <a:gd name="T37" fmla="*/ 0 h 503"/>
                <a:gd name="T38" fmla="*/ 0 w 297"/>
                <a:gd name="T39" fmla="*/ 0 h 503"/>
                <a:gd name="T40" fmla="*/ 0 w 297"/>
                <a:gd name="T41" fmla="*/ 0 h 503"/>
                <a:gd name="T42" fmla="*/ 0 w 297"/>
                <a:gd name="T43" fmla="*/ 0 h 503"/>
                <a:gd name="T44" fmla="*/ 0 w 297"/>
                <a:gd name="T45" fmla="*/ 0 h 503"/>
                <a:gd name="T46" fmla="*/ 0 w 297"/>
                <a:gd name="T47" fmla="*/ 0 h 503"/>
                <a:gd name="T48" fmla="*/ 0 w 297"/>
                <a:gd name="T49" fmla="*/ 0 h 5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97"/>
                <a:gd name="T76" fmla="*/ 0 h 503"/>
                <a:gd name="T77" fmla="*/ 297 w 297"/>
                <a:gd name="T78" fmla="*/ 503 h 5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97" h="503">
                  <a:moveTo>
                    <a:pt x="28" y="503"/>
                  </a:moveTo>
                  <a:lnTo>
                    <a:pt x="14" y="426"/>
                  </a:lnTo>
                  <a:lnTo>
                    <a:pt x="8" y="360"/>
                  </a:lnTo>
                  <a:lnTo>
                    <a:pt x="4" y="302"/>
                  </a:lnTo>
                  <a:lnTo>
                    <a:pt x="4" y="244"/>
                  </a:lnTo>
                  <a:lnTo>
                    <a:pt x="0" y="186"/>
                  </a:lnTo>
                  <a:lnTo>
                    <a:pt x="0" y="129"/>
                  </a:lnTo>
                  <a:lnTo>
                    <a:pt x="0" y="67"/>
                  </a:lnTo>
                  <a:lnTo>
                    <a:pt x="8" y="4"/>
                  </a:lnTo>
                  <a:lnTo>
                    <a:pt x="52" y="0"/>
                  </a:lnTo>
                  <a:lnTo>
                    <a:pt x="86" y="0"/>
                  </a:lnTo>
                  <a:lnTo>
                    <a:pt x="115" y="0"/>
                  </a:lnTo>
                  <a:lnTo>
                    <a:pt x="148" y="4"/>
                  </a:lnTo>
                  <a:lnTo>
                    <a:pt x="172" y="4"/>
                  </a:lnTo>
                  <a:lnTo>
                    <a:pt x="205" y="18"/>
                  </a:lnTo>
                  <a:lnTo>
                    <a:pt x="244" y="33"/>
                  </a:lnTo>
                  <a:lnTo>
                    <a:pt x="297" y="57"/>
                  </a:lnTo>
                  <a:lnTo>
                    <a:pt x="291" y="129"/>
                  </a:lnTo>
                  <a:lnTo>
                    <a:pt x="287" y="206"/>
                  </a:lnTo>
                  <a:lnTo>
                    <a:pt x="268" y="274"/>
                  </a:lnTo>
                  <a:lnTo>
                    <a:pt x="248" y="345"/>
                  </a:lnTo>
                  <a:lnTo>
                    <a:pt x="211" y="397"/>
                  </a:lnTo>
                  <a:lnTo>
                    <a:pt x="168" y="446"/>
                  </a:lnTo>
                  <a:lnTo>
                    <a:pt x="105" y="479"/>
                  </a:lnTo>
                  <a:lnTo>
                    <a:pt x="28" y="503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51" name="Freeform 57"/>
            <p:cNvSpPr>
              <a:spLocks/>
            </p:cNvSpPr>
            <p:nvPr/>
          </p:nvSpPr>
          <p:spPr bwMode="auto">
            <a:xfrm>
              <a:off x="3738" y="2776"/>
              <a:ext cx="86" cy="141"/>
            </a:xfrm>
            <a:custGeom>
              <a:avLst/>
              <a:gdLst>
                <a:gd name="T0" fmla="*/ 0 w 346"/>
                <a:gd name="T1" fmla="*/ 0 h 562"/>
                <a:gd name="T2" fmla="*/ 0 w 346"/>
                <a:gd name="T3" fmla="*/ 0 h 562"/>
                <a:gd name="T4" fmla="*/ 0 w 346"/>
                <a:gd name="T5" fmla="*/ 0 h 562"/>
                <a:gd name="T6" fmla="*/ 0 w 346"/>
                <a:gd name="T7" fmla="*/ 0 h 562"/>
                <a:gd name="T8" fmla="*/ 0 w 346"/>
                <a:gd name="T9" fmla="*/ 0 h 562"/>
                <a:gd name="T10" fmla="*/ 0 w 346"/>
                <a:gd name="T11" fmla="*/ 0 h 562"/>
                <a:gd name="T12" fmla="*/ 0 w 346"/>
                <a:gd name="T13" fmla="*/ 0 h 562"/>
                <a:gd name="T14" fmla="*/ 0 w 346"/>
                <a:gd name="T15" fmla="*/ 0 h 562"/>
                <a:gd name="T16" fmla="*/ 0 w 346"/>
                <a:gd name="T17" fmla="*/ 0 h 562"/>
                <a:gd name="T18" fmla="*/ 0 w 346"/>
                <a:gd name="T19" fmla="*/ 0 h 562"/>
                <a:gd name="T20" fmla="*/ 0 w 346"/>
                <a:gd name="T21" fmla="*/ 0 h 562"/>
                <a:gd name="T22" fmla="*/ 0 w 346"/>
                <a:gd name="T23" fmla="*/ 0 h 562"/>
                <a:gd name="T24" fmla="*/ 0 w 346"/>
                <a:gd name="T25" fmla="*/ 0 h 562"/>
                <a:gd name="T26" fmla="*/ 0 w 346"/>
                <a:gd name="T27" fmla="*/ 0 h 562"/>
                <a:gd name="T28" fmla="*/ 0 w 346"/>
                <a:gd name="T29" fmla="*/ 0 h 562"/>
                <a:gd name="T30" fmla="*/ 0 w 346"/>
                <a:gd name="T31" fmla="*/ 0 h 562"/>
                <a:gd name="T32" fmla="*/ 0 w 346"/>
                <a:gd name="T33" fmla="*/ 0 h 562"/>
                <a:gd name="T34" fmla="*/ 0 w 346"/>
                <a:gd name="T35" fmla="*/ 0 h 562"/>
                <a:gd name="T36" fmla="*/ 0 w 346"/>
                <a:gd name="T37" fmla="*/ 0 h 562"/>
                <a:gd name="T38" fmla="*/ 0 w 346"/>
                <a:gd name="T39" fmla="*/ 0 h 562"/>
                <a:gd name="T40" fmla="*/ 0 w 346"/>
                <a:gd name="T41" fmla="*/ 0 h 562"/>
                <a:gd name="T42" fmla="*/ 0 w 346"/>
                <a:gd name="T43" fmla="*/ 0 h 562"/>
                <a:gd name="T44" fmla="*/ 0 w 346"/>
                <a:gd name="T45" fmla="*/ 0 h 562"/>
                <a:gd name="T46" fmla="*/ 0 w 346"/>
                <a:gd name="T47" fmla="*/ 0 h 562"/>
                <a:gd name="T48" fmla="*/ 0 w 346"/>
                <a:gd name="T49" fmla="*/ 0 h 562"/>
                <a:gd name="T50" fmla="*/ 0 w 346"/>
                <a:gd name="T51" fmla="*/ 0 h 562"/>
                <a:gd name="T52" fmla="*/ 0 w 346"/>
                <a:gd name="T53" fmla="*/ 0 h 56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46"/>
                <a:gd name="T82" fmla="*/ 0 h 562"/>
                <a:gd name="T83" fmla="*/ 346 w 346"/>
                <a:gd name="T84" fmla="*/ 562 h 56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46" h="562">
                  <a:moveTo>
                    <a:pt x="57" y="562"/>
                  </a:moveTo>
                  <a:lnTo>
                    <a:pt x="29" y="481"/>
                  </a:lnTo>
                  <a:lnTo>
                    <a:pt x="14" y="408"/>
                  </a:lnTo>
                  <a:lnTo>
                    <a:pt x="0" y="342"/>
                  </a:lnTo>
                  <a:lnTo>
                    <a:pt x="0" y="283"/>
                  </a:lnTo>
                  <a:lnTo>
                    <a:pt x="0" y="217"/>
                  </a:lnTo>
                  <a:lnTo>
                    <a:pt x="0" y="154"/>
                  </a:lnTo>
                  <a:lnTo>
                    <a:pt x="0" y="87"/>
                  </a:lnTo>
                  <a:lnTo>
                    <a:pt x="4" y="15"/>
                  </a:lnTo>
                  <a:lnTo>
                    <a:pt x="43" y="0"/>
                  </a:lnTo>
                  <a:lnTo>
                    <a:pt x="82" y="0"/>
                  </a:lnTo>
                  <a:lnTo>
                    <a:pt x="100" y="35"/>
                  </a:lnTo>
                  <a:lnTo>
                    <a:pt x="139" y="92"/>
                  </a:lnTo>
                  <a:lnTo>
                    <a:pt x="178" y="158"/>
                  </a:lnTo>
                  <a:lnTo>
                    <a:pt x="225" y="240"/>
                  </a:lnTo>
                  <a:lnTo>
                    <a:pt x="264" y="318"/>
                  </a:lnTo>
                  <a:lnTo>
                    <a:pt x="307" y="389"/>
                  </a:lnTo>
                  <a:lnTo>
                    <a:pt x="331" y="451"/>
                  </a:lnTo>
                  <a:lnTo>
                    <a:pt x="346" y="495"/>
                  </a:lnTo>
                  <a:lnTo>
                    <a:pt x="307" y="504"/>
                  </a:lnTo>
                  <a:lnTo>
                    <a:pt x="274" y="519"/>
                  </a:lnTo>
                  <a:lnTo>
                    <a:pt x="235" y="533"/>
                  </a:lnTo>
                  <a:lnTo>
                    <a:pt x="201" y="547"/>
                  </a:lnTo>
                  <a:lnTo>
                    <a:pt x="163" y="553"/>
                  </a:lnTo>
                  <a:lnTo>
                    <a:pt x="129" y="562"/>
                  </a:lnTo>
                  <a:lnTo>
                    <a:pt x="92" y="562"/>
                  </a:lnTo>
                  <a:lnTo>
                    <a:pt x="57" y="562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52" name="Freeform 58"/>
            <p:cNvSpPr>
              <a:spLocks/>
            </p:cNvSpPr>
            <p:nvPr/>
          </p:nvSpPr>
          <p:spPr bwMode="auto">
            <a:xfrm>
              <a:off x="2451" y="2448"/>
              <a:ext cx="189" cy="308"/>
            </a:xfrm>
            <a:custGeom>
              <a:avLst/>
              <a:gdLst>
                <a:gd name="T0" fmla="*/ 0 w 758"/>
                <a:gd name="T1" fmla="*/ 0 h 1234"/>
                <a:gd name="T2" fmla="*/ 0 w 758"/>
                <a:gd name="T3" fmla="*/ 0 h 1234"/>
                <a:gd name="T4" fmla="*/ 0 w 758"/>
                <a:gd name="T5" fmla="*/ 0 h 1234"/>
                <a:gd name="T6" fmla="*/ 0 w 758"/>
                <a:gd name="T7" fmla="*/ 0 h 1234"/>
                <a:gd name="T8" fmla="*/ 0 w 758"/>
                <a:gd name="T9" fmla="*/ 0 h 1234"/>
                <a:gd name="T10" fmla="*/ 0 w 758"/>
                <a:gd name="T11" fmla="*/ 0 h 1234"/>
                <a:gd name="T12" fmla="*/ 0 w 758"/>
                <a:gd name="T13" fmla="*/ 0 h 1234"/>
                <a:gd name="T14" fmla="*/ 0 w 758"/>
                <a:gd name="T15" fmla="*/ 0 h 1234"/>
                <a:gd name="T16" fmla="*/ 0 w 758"/>
                <a:gd name="T17" fmla="*/ 0 h 1234"/>
                <a:gd name="T18" fmla="*/ 0 w 758"/>
                <a:gd name="T19" fmla="*/ 0 h 1234"/>
                <a:gd name="T20" fmla="*/ 0 w 758"/>
                <a:gd name="T21" fmla="*/ 0 h 1234"/>
                <a:gd name="T22" fmla="*/ 0 w 758"/>
                <a:gd name="T23" fmla="*/ 0 h 1234"/>
                <a:gd name="T24" fmla="*/ 0 w 758"/>
                <a:gd name="T25" fmla="*/ 0 h 1234"/>
                <a:gd name="T26" fmla="*/ 0 w 758"/>
                <a:gd name="T27" fmla="*/ 0 h 1234"/>
                <a:gd name="T28" fmla="*/ 0 w 758"/>
                <a:gd name="T29" fmla="*/ 0 h 1234"/>
                <a:gd name="T30" fmla="*/ 0 w 758"/>
                <a:gd name="T31" fmla="*/ 0 h 1234"/>
                <a:gd name="T32" fmla="*/ 0 w 758"/>
                <a:gd name="T33" fmla="*/ 0 h 1234"/>
                <a:gd name="T34" fmla="*/ 0 w 758"/>
                <a:gd name="T35" fmla="*/ 0 h 1234"/>
                <a:gd name="T36" fmla="*/ 0 w 758"/>
                <a:gd name="T37" fmla="*/ 0 h 1234"/>
                <a:gd name="T38" fmla="*/ 0 w 758"/>
                <a:gd name="T39" fmla="*/ 0 h 1234"/>
                <a:gd name="T40" fmla="*/ 0 w 758"/>
                <a:gd name="T41" fmla="*/ 0 h 1234"/>
                <a:gd name="T42" fmla="*/ 0 w 758"/>
                <a:gd name="T43" fmla="*/ 0 h 1234"/>
                <a:gd name="T44" fmla="*/ 0 w 758"/>
                <a:gd name="T45" fmla="*/ 0 h 1234"/>
                <a:gd name="T46" fmla="*/ 0 w 758"/>
                <a:gd name="T47" fmla="*/ 0 h 1234"/>
                <a:gd name="T48" fmla="*/ 0 w 758"/>
                <a:gd name="T49" fmla="*/ 0 h 1234"/>
                <a:gd name="T50" fmla="*/ 0 w 758"/>
                <a:gd name="T51" fmla="*/ 0 h 1234"/>
                <a:gd name="T52" fmla="*/ 0 w 758"/>
                <a:gd name="T53" fmla="*/ 0 h 1234"/>
                <a:gd name="T54" fmla="*/ 0 w 758"/>
                <a:gd name="T55" fmla="*/ 0 h 1234"/>
                <a:gd name="T56" fmla="*/ 0 w 758"/>
                <a:gd name="T57" fmla="*/ 0 h 1234"/>
                <a:gd name="T58" fmla="*/ 0 w 758"/>
                <a:gd name="T59" fmla="*/ 0 h 1234"/>
                <a:gd name="T60" fmla="*/ 0 w 758"/>
                <a:gd name="T61" fmla="*/ 0 h 1234"/>
                <a:gd name="T62" fmla="*/ 0 w 758"/>
                <a:gd name="T63" fmla="*/ 0 h 1234"/>
                <a:gd name="T64" fmla="*/ 0 w 758"/>
                <a:gd name="T65" fmla="*/ 0 h 1234"/>
                <a:gd name="T66" fmla="*/ 0 w 758"/>
                <a:gd name="T67" fmla="*/ 0 h 1234"/>
                <a:gd name="T68" fmla="*/ 0 w 758"/>
                <a:gd name="T69" fmla="*/ 0 h 1234"/>
                <a:gd name="T70" fmla="*/ 0 w 758"/>
                <a:gd name="T71" fmla="*/ 0 h 1234"/>
                <a:gd name="T72" fmla="*/ 0 w 758"/>
                <a:gd name="T73" fmla="*/ 0 h 1234"/>
                <a:gd name="T74" fmla="*/ 0 w 758"/>
                <a:gd name="T75" fmla="*/ 0 h 1234"/>
                <a:gd name="T76" fmla="*/ 0 w 758"/>
                <a:gd name="T77" fmla="*/ 0 h 1234"/>
                <a:gd name="T78" fmla="*/ 0 w 758"/>
                <a:gd name="T79" fmla="*/ 0 h 1234"/>
                <a:gd name="T80" fmla="*/ 0 w 758"/>
                <a:gd name="T81" fmla="*/ 0 h 1234"/>
                <a:gd name="T82" fmla="*/ 0 w 758"/>
                <a:gd name="T83" fmla="*/ 0 h 1234"/>
                <a:gd name="T84" fmla="*/ 0 w 758"/>
                <a:gd name="T85" fmla="*/ 0 h 1234"/>
                <a:gd name="T86" fmla="*/ 0 w 758"/>
                <a:gd name="T87" fmla="*/ 0 h 1234"/>
                <a:gd name="T88" fmla="*/ 0 w 758"/>
                <a:gd name="T89" fmla="*/ 0 h 123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58"/>
                <a:gd name="T136" fmla="*/ 0 h 1234"/>
                <a:gd name="T137" fmla="*/ 758 w 758"/>
                <a:gd name="T138" fmla="*/ 1234 h 123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58" h="1234">
                  <a:moveTo>
                    <a:pt x="9" y="1234"/>
                  </a:moveTo>
                  <a:lnTo>
                    <a:pt x="0" y="1200"/>
                  </a:lnTo>
                  <a:lnTo>
                    <a:pt x="0" y="1172"/>
                  </a:lnTo>
                  <a:lnTo>
                    <a:pt x="0" y="1143"/>
                  </a:lnTo>
                  <a:lnTo>
                    <a:pt x="0" y="1123"/>
                  </a:lnTo>
                  <a:lnTo>
                    <a:pt x="90" y="999"/>
                  </a:lnTo>
                  <a:lnTo>
                    <a:pt x="153" y="869"/>
                  </a:lnTo>
                  <a:lnTo>
                    <a:pt x="191" y="725"/>
                  </a:lnTo>
                  <a:lnTo>
                    <a:pt x="220" y="586"/>
                  </a:lnTo>
                  <a:lnTo>
                    <a:pt x="240" y="432"/>
                  </a:lnTo>
                  <a:lnTo>
                    <a:pt x="258" y="289"/>
                  </a:lnTo>
                  <a:lnTo>
                    <a:pt x="293" y="144"/>
                  </a:lnTo>
                  <a:lnTo>
                    <a:pt x="345" y="20"/>
                  </a:lnTo>
                  <a:lnTo>
                    <a:pt x="369" y="10"/>
                  </a:lnTo>
                  <a:lnTo>
                    <a:pt x="393" y="10"/>
                  </a:lnTo>
                  <a:lnTo>
                    <a:pt x="422" y="6"/>
                  </a:lnTo>
                  <a:lnTo>
                    <a:pt x="451" y="0"/>
                  </a:lnTo>
                  <a:lnTo>
                    <a:pt x="479" y="58"/>
                  </a:lnTo>
                  <a:lnTo>
                    <a:pt x="498" y="111"/>
                  </a:lnTo>
                  <a:lnTo>
                    <a:pt x="508" y="154"/>
                  </a:lnTo>
                  <a:lnTo>
                    <a:pt x="527" y="197"/>
                  </a:lnTo>
                  <a:lnTo>
                    <a:pt x="547" y="221"/>
                  </a:lnTo>
                  <a:lnTo>
                    <a:pt x="584" y="246"/>
                  </a:lnTo>
                  <a:lnTo>
                    <a:pt x="647" y="254"/>
                  </a:lnTo>
                  <a:lnTo>
                    <a:pt x="738" y="264"/>
                  </a:lnTo>
                  <a:lnTo>
                    <a:pt x="744" y="279"/>
                  </a:lnTo>
                  <a:lnTo>
                    <a:pt x="758" y="293"/>
                  </a:lnTo>
                  <a:lnTo>
                    <a:pt x="681" y="346"/>
                  </a:lnTo>
                  <a:lnTo>
                    <a:pt x="623" y="375"/>
                  </a:lnTo>
                  <a:lnTo>
                    <a:pt x="576" y="379"/>
                  </a:lnTo>
                  <a:lnTo>
                    <a:pt x="541" y="375"/>
                  </a:lnTo>
                  <a:lnTo>
                    <a:pt x="504" y="351"/>
                  </a:lnTo>
                  <a:lnTo>
                    <a:pt x="465" y="332"/>
                  </a:lnTo>
                  <a:lnTo>
                    <a:pt x="416" y="303"/>
                  </a:lnTo>
                  <a:lnTo>
                    <a:pt x="364" y="293"/>
                  </a:lnTo>
                  <a:lnTo>
                    <a:pt x="359" y="418"/>
                  </a:lnTo>
                  <a:lnTo>
                    <a:pt x="345" y="547"/>
                  </a:lnTo>
                  <a:lnTo>
                    <a:pt x="326" y="668"/>
                  </a:lnTo>
                  <a:lnTo>
                    <a:pt x="297" y="787"/>
                  </a:lnTo>
                  <a:lnTo>
                    <a:pt x="254" y="898"/>
                  </a:lnTo>
                  <a:lnTo>
                    <a:pt x="201" y="1014"/>
                  </a:lnTo>
                  <a:lnTo>
                    <a:pt x="139" y="1123"/>
                  </a:lnTo>
                  <a:lnTo>
                    <a:pt x="62" y="1234"/>
                  </a:lnTo>
                  <a:lnTo>
                    <a:pt x="33" y="1234"/>
                  </a:lnTo>
                  <a:lnTo>
                    <a:pt x="9" y="12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53" name="Freeform 59"/>
            <p:cNvSpPr>
              <a:spLocks/>
            </p:cNvSpPr>
            <p:nvPr/>
          </p:nvSpPr>
          <p:spPr bwMode="auto">
            <a:xfrm>
              <a:off x="4303" y="2484"/>
              <a:ext cx="142" cy="172"/>
            </a:xfrm>
            <a:custGeom>
              <a:avLst/>
              <a:gdLst>
                <a:gd name="T0" fmla="*/ 0 w 567"/>
                <a:gd name="T1" fmla="*/ 0 h 692"/>
                <a:gd name="T2" fmla="*/ 0 w 567"/>
                <a:gd name="T3" fmla="*/ 0 h 692"/>
                <a:gd name="T4" fmla="*/ 0 w 567"/>
                <a:gd name="T5" fmla="*/ 0 h 692"/>
                <a:gd name="T6" fmla="*/ 0 w 567"/>
                <a:gd name="T7" fmla="*/ 0 h 692"/>
                <a:gd name="T8" fmla="*/ 0 w 567"/>
                <a:gd name="T9" fmla="*/ 0 h 692"/>
                <a:gd name="T10" fmla="*/ 0 w 567"/>
                <a:gd name="T11" fmla="*/ 0 h 692"/>
                <a:gd name="T12" fmla="*/ 0 w 567"/>
                <a:gd name="T13" fmla="*/ 0 h 692"/>
                <a:gd name="T14" fmla="*/ 0 w 567"/>
                <a:gd name="T15" fmla="*/ 0 h 692"/>
                <a:gd name="T16" fmla="*/ 0 w 567"/>
                <a:gd name="T17" fmla="*/ 0 h 692"/>
                <a:gd name="T18" fmla="*/ 0 w 567"/>
                <a:gd name="T19" fmla="*/ 0 h 692"/>
                <a:gd name="T20" fmla="*/ 0 w 567"/>
                <a:gd name="T21" fmla="*/ 0 h 692"/>
                <a:gd name="T22" fmla="*/ 0 w 567"/>
                <a:gd name="T23" fmla="*/ 0 h 692"/>
                <a:gd name="T24" fmla="*/ 0 w 567"/>
                <a:gd name="T25" fmla="*/ 0 h 692"/>
                <a:gd name="T26" fmla="*/ 0 w 567"/>
                <a:gd name="T27" fmla="*/ 0 h 692"/>
                <a:gd name="T28" fmla="*/ 0 w 567"/>
                <a:gd name="T29" fmla="*/ 0 h 692"/>
                <a:gd name="T30" fmla="*/ 0 w 567"/>
                <a:gd name="T31" fmla="*/ 0 h 692"/>
                <a:gd name="T32" fmla="*/ 0 w 567"/>
                <a:gd name="T33" fmla="*/ 0 h 692"/>
                <a:gd name="T34" fmla="*/ 0 w 567"/>
                <a:gd name="T35" fmla="*/ 0 h 692"/>
                <a:gd name="T36" fmla="*/ 0 w 567"/>
                <a:gd name="T37" fmla="*/ 0 h 692"/>
                <a:gd name="T38" fmla="*/ 0 w 567"/>
                <a:gd name="T39" fmla="*/ 0 h 692"/>
                <a:gd name="T40" fmla="*/ 0 w 567"/>
                <a:gd name="T41" fmla="*/ 0 h 692"/>
                <a:gd name="T42" fmla="*/ 0 w 567"/>
                <a:gd name="T43" fmla="*/ 0 h 692"/>
                <a:gd name="T44" fmla="*/ 0 w 567"/>
                <a:gd name="T45" fmla="*/ 0 h 692"/>
                <a:gd name="T46" fmla="*/ 0 w 567"/>
                <a:gd name="T47" fmla="*/ 0 h 692"/>
                <a:gd name="T48" fmla="*/ 0 w 567"/>
                <a:gd name="T49" fmla="*/ 0 h 69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67"/>
                <a:gd name="T76" fmla="*/ 0 h 692"/>
                <a:gd name="T77" fmla="*/ 567 w 567"/>
                <a:gd name="T78" fmla="*/ 692 h 69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67" h="692">
                  <a:moveTo>
                    <a:pt x="10" y="692"/>
                  </a:moveTo>
                  <a:lnTo>
                    <a:pt x="5" y="667"/>
                  </a:lnTo>
                  <a:lnTo>
                    <a:pt x="5" y="649"/>
                  </a:lnTo>
                  <a:lnTo>
                    <a:pt x="0" y="620"/>
                  </a:lnTo>
                  <a:lnTo>
                    <a:pt x="0" y="596"/>
                  </a:lnTo>
                  <a:lnTo>
                    <a:pt x="77" y="514"/>
                  </a:lnTo>
                  <a:lnTo>
                    <a:pt x="154" y="471"/>
                  </a:lnTo>
                  <a:lnTo>
                    <a:pt x="217" y="442"/>
                  </a:lnTo>
                  <a:lnTo>
                    <a:pt x="279" y="418"/>
                  </a:lnTo>
                  <a:lnTo>
                    <a:pt x="322" y="380"/>
                  </a:lnTo>
                  <a:lnTo>
                    <a:pt x="360" y="317"/>
                  </a:lnTo>
                  <a:lnTo>
                    <a:pt x="389" y="207"/>
                  </a:lnTo>
                  <a:lnTo>
                    <a:pt x="408" y="44"/>
                  </a:lnTo>
                  <a:lnTo>
                    <a:pt x="432" y="14"/>
                  </a:lnTo>
                  <a:lnTo>
                    <a:pt x="456" y="5"/>
                  </a:lnTo>
                  <a:lnTo>
                    <a:pt x="475" y="0"/>
                  </a:lnTo>
                  <a:lnTo>
                    <a:pt x="509" y="0"/>
                  </a:lnTo>
                  <a:lnTo>
                    <a:pt x="561" y="96"/>
                  </a:lnTo>
                  <a:lnTo>
                    <a:pt x="567" y="207"/>
                  </a:lnTo>
                  <a:lnTo>
                    <a:pt x="524" y="323"/>
                  </a:lnTo>
                  <a:lnTo>
                    <a:pt x="452" y="438"/>
                  </a:lnTo>
                  <a:lnTo>
                    <a:pt x="346" y="534"/>
                  </a:lnTo>
                  <a:lnTo>
                    <a:pt x="235" y="614"/>
                  </a:lnTo>
                  <a:lnTo>
                    <a:pt x="116" y="667"/>
                  </a:lnTo>
                  <a:lnTo>
                    <a:pt x="10" y="6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54" name="Freeform 60"/>
            <p:cNvSpPr>
              <a:spLocks/>
            </p:cNvSpPr>
            <p:nvPr/>
          </p:nvSpPr>
          <p:spPr bwMode="auto">
            <a:xfrm>
              <a:off x="4206" y="2288"/>
              <a:ext cx="149" cy="360"/>
            </a:xfrm>
            <a:custGeom>
              <a:avLst/>
              <a:gdLst>
                <a:gd name="T0" fmla="*/ 0 w 595"/>
                <a:gd name="T1" fmla="*/ 0 h 1441"/>
                <a:gd name="T2" fmla="*/ 0 w 595"/>
                <a:gd name="T3" fmla="*/ 0 h 1441"/>
                <a:gd name="T4" fmla="*/ 0 w 595"/>
                <a:gd name="T5" fmla="*/ 0 h 1441"/>
                <a:gd name="T6" fmla="*/ 0 w 595"/>
                <a:gd name="T7" fmla="*/ 0 h 1441"/>
                <a:gd name="T8" fmla="*/ 0 w 595"/>
                <a:gd name="T9" fmla="*/ 0 h 1441"/>
                <a:gd name="T10" fmla="*/ 0 w 595"/>
                <a:gd name="T11" fmla="*/ 0 h 1441"/>
                <a:gd name="T12" fmla="*/ 0 w 595"/>
                <a:gd name="T13" fmla="*/ 0 h 1441"/>
                <a:gd name="T14" fmla="*/ 0 w 595"/>
                <a:gd name="T15" fmla="*/ 0 h 1441"/>
                <a:gd name="T16" fmla="*/ 0 w 595"/>
                <a:gd name="T17" fmla="*/ 0 h 1441"/>
                <a:gd name="T18" fmla="*/ 0 w 595"/>
                <a:gd name="T19" fmla="*/ 0 h 1441"/>
                <a:gd name="T20" fmla="*/ 0 w 595"/>
                <a:gd name="T21" fmla="*/ 0 h 1441"/>
                <a:gd name="T22" fmla="*/ 0 w 595"/>
                <a:gd name="T23" fmla="*/ 0 h 1441"/>
                <a:gd name="T24" fmla="*/ 0 w 595"/>
                <a:gd name="T25" fmla="*/ 0 h 1441"/>
                <a:gd name="T26" fmla="*/ 0 w 595"/>
                <a:gd name="T27" fmla="*/ 0 h 1441"/>
                <a:gd name="T28" fmla="*/ 0 w 595"/>
                <a:gd name="T29" fmla="*/ 0 h 1441"/>
                <a:gd name="T30" fmla="*/ 0 w 595"/>
                <a:gd name="T31" fmla="*/ 0 h 1441"/>
                <a:gd name="T32" fmla="*/ 0 w 595"/>
                <a:gd name="T33" fmla="*/ 0 h 1441"/>
                <a:gd name="T34" fmla="*/ 0 w 595"/>
                <a:gd name="T35" fmla="*/ 0 h 1441"/>
                <a:gd name="T36" fmla="*/ 0 w 595"/>
                <a:gd name="T37" fmla="*/ 0 h 1441"/>
                <a:gd name="T38" fmla="*/ 0 w 595"/>
                <a:gd name="T39" fmla="*/ 0 h 1441"/>
                <a:gd name="T40" fmla="*/ 0 w 595"/>
                <a:gd name="T41" fmla="*/ 0 h 1441"/>
                <a:gd name="T42" fmla="*/ 0 w 595"/>
                <a:gd name="T43" fmla="*/ 0 h 1441"/>
                <a:gd name="T44" fmla="*/ 0 w 595"/>
                <a:gd name="T45" fmla="*/ 0 h 1441"/>
                <a:gd name="T46" fmla="*/ 0 w 595"/>
                <a:gd name="T47" fmla="*/ 0 h 1441"/>
                <a:gd name="T48" fmla="*/ 0 w 595"/>
                <a:gd name="T49" fmla="*/ 0 h 1441"/>
                <a:gd name="T50" fmla="*/ 0 w 595"/>
                <a:gd name="T51" fmla="*/ 0 h 1441"/>
                <a:gd name="T52" fmla="*/ 0 w 595"/>
                <a:gd name="T53" fmla="*/ 0 h 1441"/>
                <a:gd name="T54" fmla="*/ 0 w 595"/>
                <a:gd name="T55" fmla="*/ 0 h 1441"/>
                <a:gd name="T56" fmla="*/ 0 w 595"/>
                <a:gd name="T57" fmla="*/ 0 h 1441"/>
                <a:gd name="T58" fmla="*/ 0 w 595"/>
                <a:gd name="T59" fmla="*/ 0 h 1441"/>
                <a:gd name="T60" fmla="*/ 0 w 595"/>
                <a:gd name="T61" fmla="*/ 0 h 1441"/>
                <a:gd name="T62" fmla="*/ 0 w 595"/>
                <a:gd name="T63" fmla="*/ 0 h 1441"/>
                <a:gd name="T64" fmla="*/ 0 w 595"/>
                <a:gd name="T65" fmla="*/ 0 h 1441"/>
                <a:gd name="T66" fmla="*/ 0 w 595"/>
                <a:gd name="T67" fmla="*/ 0 h 1441"/>
                <a:gd name="T68" fmla="*/ 0 w 595"/>
                <a:gd name="T69" fmla="*/ 0 h 14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95"/>
                <a:gd name="T106" fmla="*/ 0 h 1441"/>
                <a:gd name="T107" fmla="*/ 595 w 595"/>
                <a:gd name="T108" fmla="*/ 1441 h 144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95" h="1441">
                  <a:moveTo>
                    <a:pt x="43" y="1441"/>
                  </a:moveTo>
                  <a:lnTo>
                    <a:pt x="19" y="1406"/>
                  </a:lnTo>
                  <a:lnTo>
                    <a:pt x="0" y="1378"/>
                  </a:lnTo>
                  <a:lnTo>
                    <a:pt x="29" y="1330"/>
                  </a:lnTo>
                  <a:lnTo>
                    <a:pt x="72" y="1291"/>
                  </a:lnTo>
                  <a:lnTo>
                    <a:pt x="115" y="1257"/>
                  </a:lnTo>
                  <a:lnTo>
                    <a:pt x="163" y="1228"/>
                  </a:lnTo>
                  <a:lnTo>
                    <a:pt x="211" y="1195"/>
                  </a:lnTo>
                  <a:lnTo>
                    <a:pt x="263" y="1166"/>
                  </a:lnTo>
                  <a:lnTo>
                    <a:pt x="312" y="1133"/>
                  </a:lnTo>
                  <a:lnTo>
                    <a:pt x="365" y="1105"/>
                  </a:lnTo>
                  <a:lnTo>
                    <a:pt x="437" y="941"/>
                  </a:lnTo>
                  <a:lnTo>
                    <a:pt x="460" y="796"/>
                  </a:lnTo>
                  <a:lnTo>
                    <a:pt x="451" y="663"/>
                  </a:lnTo>
                  <a:lnTo>
                    <a:pt x="417" y="533"/>
                  </a:lnTo>
                  <a:lnTo>
                    <a:pt x="369" y="403"/>
                  </a:lnTo>
                  <a:lnTo>
                    <a:pt x="322" y="274"/>
                  </a:lnTo>
                  <a:lnTo>
                    <a:pt x="293" y="140"/>
                  </a:lnTo>
                  <a:lnTo>
                    <a:pt x="293" y="0"/>
                  </a:lnTo>
                  <a:lnTo>
                    <a:pt x="359" y="29"/>
                  </a:lnTo>
                  <a:lnTo>
                    <a:pt x="431" y="120"/>
                  </a:lnTo>
                  <a:lnTo>
                    <a:pt x="490" y="249"/>
                  </a:lnTo>
                  <a:lnTo>
                    <a:pt x="542" y="408"/>
                  </a:lnTo>
                  <a:lnTo>
                    <a:pt x="576" y="571"/>
                  </a:lnTo>
                  <a:lnTo>
                    <a:pt x="595" y="739"/>
                  </a:lnTo>
                  <a:lnTo>
                    <a:pt x="595" y="888"/>
                  </a:lnTo>
                  <a:lnTo>
                    <a:pt x="576" y="1008"/>
                  </a:lnTo>
                  <a:lnTo>
                    <a:pt x="527" y="1056"/>
                  </a:lnTo>
                  <a:lnTo>
                    <a:pt x="470" y="1119"/>
                  </a:lnTo>
                  <a:lnTo>
                    <a:pt x="398" y="1185"/>
                  </a:lnTo>
                  <a:lnTo>
                    <a:pt x="326" y="1257"/>
                  </a:lnTo>
                  <a:lnTo>
                    <a:pt x="244" y="1320"/>
                  </a:lnTo>
                  <a:lnTo>
                    <a:pt x="168" y="1378"/>
                  </a:lnTo>
                  <a:lnTo>
                    <a:pt x="95" y="1416"/>
                  </a:lnTo>
                  <a:lnTo>
                    <a:pt x="43" y="14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55" name="Freeform 61"/>
            <p:cNvSpPr>
              <a:spLocks/>
            </p:cNvSpPr>
            <p:nvPr/>
          </p:nvSpPr>
          <p:spPr bwMode="auto">
            <a:xfrm>
              <a:off x="2764" y="1795"/>
              <a:ext cx="1363" cy="769"/>
            </a:xfrm>
            <a:custGeom>
              <a:avLst/>
              <a:gdLst>
                <a:gd name="T0" fmla="*/ 0 w 5452"/>
                <a:gd name="T1" fmla="*/ 0 h 3077"/>
                <a:gd name="T2" fmla="*/ 0 w 5452"/>
                <a:gd name="T3" fmla="*/ 0 h 3077"/>
                <a:gd name="T4" fmla="*/ 0 w 5452"/>
                <a:gd name="T5" fmla="*/ 0 h 3077"/>
                <a:gd name="T6" fmla="*/ 0 w 5452"/>
                <a:gd name="T7" fmla="*/ 0 h 3077"/>
                <a:gd name="T8" fmla="*/ 0 w 5452"/>
                <a:gd name="T9" fmla="*/ 0 h 3077"/>
                <a:gd name="T10" fmla="*/ 0 w 5452"/>
                <a:gd name="T11" fmla="*/ 0 h 3077"/>
                <a:gd name="T12" fmla="*/ 0 w 5452"/>
                <a:gd name="T13" fmla="*/ 0 h 3077"/>
                <a:gd name="T14" fmla="*/ 0 w 5452"/>
                <a:gd name="T15" fmla="*/ 0 h 3077"/>
                <a:gd name="T16" fmla="*/ 0 w 5452"/>
                <a:gd name="T17" fmla="*/ 0 h 3077"/>
                <a:gd name="T18" fmla="*/ 0 w 5452"/>
                <a:gd name="T19" fmla="*/ 0 h 3077"/>
                <a:gd name="T20" fmla="*/ 0 w 5452"/>
                <a:gd name="T21" fmla="*/ 0 h 3077"/>
                <a:gd name="T22" fmla="*/ 0 w 5452"/>
                <a:gd name="T23" fmla="*/ 0 h 3077"/>
                <a:gd name="T24" fmla="*/ 0 w 5452"/>
                <a:gd name="T25" fmla="*/ 0 h 3077"/>
                <a:gd name="T26" fmla="*/ 0 w 5452"/>
                <a:gd name="T27" fmla="*/ 0 h 3077"/>
                <a:gd name="T28" fmla="*/ 0 w 5452"/>
                <a:gd name="T29" fmla="*/ 0 h 3077"/>
                <a:gd name="T30" fmla="*/ 0 w 5452"/>
                <a:gd name="T31" fmla="*/ 0 h 3077"/>
                <a:gd name="T32" fmla="*/ 0 w 5452"/>
                <a:gd name="T33" fmla="*/ 0 h 3077"/>
                <a:gd name="T34" fmla="*/ 0 w 5452"/>
                <a:gd name="T35" fmla="*/ 0 h 3077"/>
                <a:gd name="T36" fmla="*/ 0 w 5452"/>
                <a:gd name="T37" fmla="*/ 0 h 3077"/>
                <a:gd name="T38" fmla="*/ 0 w 5452"/>
                <a:gd name="T39" fmla="*/ 0 h 3077"/>
                <a:gd name="T40" fmla="*/ 0 w 5452"/>
                <a:gd name="T41" fmla="*/ 0 h 3077"/>
                <a:gd name="T42" fmla="*/ 0 w 5452"/>
                <a:gd name="T43" fmla="*/ 0 h 3077"/>
                <a:gd name="T44" fmla="*/ 0 w 5452"/>
                <a:gd name="T45" fmla="*/ 0 h 3077"/>
                <a:gd name="T46" fmla="*/ 0 w 5452"/>
                <a:gd name="T47" fmla="*/ 0 h 3077"/>
                <a:gd name="T48" fmla="*/ 0 w 5452"/>
                <a:gd name="T49" fmla="*/ 0 h 3077"/>
                <a:gd name="T50" fmla="*/ 0 w 5452"/>
                <a:gd name="T51" fmla="*/ 0 h 3077"/>
                <a:gd name="T52" fmla="*/ 0 w 5452"/>
                <a:gd name="T53" fmla="*/ 0 h 3077"/>
                <a:gd name="T54" fmla="*/ 0 w 5452"/>
                <a:gd name="T55" fmla="*/ 0 h 3077"/>
                <a:gd name="T56" fmla="*/ 0 w 5452"/>
                <a:gd name="T57" fmla="*/ 0 h 3077"/>
                <a:gd name="T58" fmla="*/ 0 w 5452"/>
                <a:gd name="T59" fmla="*/ 0 h 3077"/>
                <a:gd name="T60" fmla="*/ 0 w 5452"/>
                <a:gd name="T61" fmla="*/ 0 h 3077"/>
                <a:gd name="T62" fmla="*/ 0 w 5452"/>
                <a:gd name="T63" fmla="*/ 0 h 3077"/>
                <a:gd name="T64" fmla="*/ 0 w 5452"/>
                <a:gd name="T65" fmla="*/ 0 h 3077"/>
                <a:gd name="T66" fmla="*/ 0 w 5452"/>
                <a:gd name="T67" fmla="*/ 0 h 3077"/>
                <a:gd name="T68" fmla="*/ 0 w 5452"/>
                <a:gd name="T69" fmla="*/ 0 h 3077"/>
                <a:gd name="T70" fmla="*/ 0 w 5452"/>
                <a:gd name="T71" fmla="*/ 0 h 3077"/>
                <a:gd name="T72" fmla="*/ 0 w 5452"/>
                <a:gd name="T73" fmla="*/ 0 h 3077"/>
                <a:gd name="T74" fmla="*/ 0 w 5452"/>
                <a:gd name="T75" fmla="*/ 0 h 3077"/>
                <a:gd name="T76" fmla="*/ 0 w 5452"/>
                <a:gd name="T77" fmla="*/ 0 h 30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452"/>
                <a:gd name="T118" fmla="*/ 0 h 3077"/>
                <a:gd name="T119" fmla="*/ 5452 w 5452"/>
                <a:gd name="T120" fmla="*/ 3077 h 307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452" h="3077">
                  <a:moveTo>
                    <a:pt x="5063" y="3077"/>
                  </a:moveTo>
                  <a:lnTo>
                    <a:pt x="5034" y="3052"/>
                  </a:lnTo>
                  <a:lnTo>
                    <a:pt x="5015" y="3028"/>
                  </a:lnTo>
                  <a:lnTo>
                    <a:pt x="5005" y="3004"/>
                  </a:lnTo>
                  <a:lnTo>
                    <a:pt x="4995" y="2980"/>
                  </a:lnTo>
                  <a:lnTo>
                    <a:pt x="4977" y="2946"/>
                  </a:lnTo>
                  <a:lnTo>
                    <a:pt x="4962" y="2903"/>
                  </a:lnTo>
                  <a:lnTo>
                    <a:pt x="4732" y="2740"/>
                  </a:lnTo>
                  <a:lnTo>
                    <a:pt x="4430" y="2625"/>
                  </a:lnTo>
                  <a:lnTo>
                    <a:pt x="4079" y="2548"/>
                  </a:lnTo>
                  <a:lnTo>
                    <a:pt x="3700" y="2510"/>
                  </a:lnTo>
                  <a:lnTo>
                    <a:pt x="3307" y="2491"/>
                  </a:lnTo>
                  <a:lnTo>
                    <a:pt x="2928" y="2505"/>
                  </a:lnTo>
                  <a:lnTo>
                    <a:pt x="2582" y="2538"/>
                  </a:lnTo>
                  <a:lnTo>
                    <a:pt x="2299" y="2591"/>
                  </a:lnTo>
                  <a:lnTo>
                    <a:pt x="2045" y="2600"/>
                  </a:lnTo>
                  <a:lnTo>
                    <a:pt x="1785" y="2610"/>
                  </a:lnTo>
                  <a:lnTo>
                    <a:pt x="1516" y="2620"/>
                  </a:lnTo>
                  <a:lnTo>
                    <a:pt x="1248" y="2639"/>
                  </a:lnTo>
                  <a:lnTo>
                    <a:pt x="975" y="2653"/>
                  </a:lnTo>
                  <a:lnTo>
                    <a:pt x="705" y="2688"/>
                  </a:lnTo>
                  <a:lnTo>
                    <a:pt x="451" y="2735"/>
                  </a:lnTo>
                  <a:lnTo>
                    <a:pt x="211" y="2798"/>
                  </a:lnTo>
                  <a:lnTo>
                    <a:pt x="216" y="2653"/>
                  </a:lnTo>
                  <a:lnTo>
                    <a:pt x="216" y="2543"/>
                  </a:lnTo>
                  <a:lnTo>
                    <a:pt x="197" y="2452"/>
                  </a:lnTo>
                  <a:lnTo>
                    <a:pt x="168" y="2375"/>
                  </a:lnTo>
                  <a:lnTo>
                    <a:pt x="129" y="2299"/>
                  </a:lnTo>
                  <a:lnTo>
                    <a:pt x="92" y="2221"/>
                  </a:lnTo>
                  <a:lnTo>
                    <a:pt x="43" y="2126"/>
                  </a:lnTo>
                  <a:lnTo>
                    <a:pt x="0" y="2016"/>
                  </a:lnTo>
                  <a:lnTo>
                    <a:pt x="96" y="2001"/>
                  </a:lnTo>
                  <a:lnTo>
                    <a:pt x="197" y="1972"/>
                  </a:lnTo>
                  <a:lnTo>
                    <a:pt x="293" y="1928"/>
                  </a:lnTo>
                  <a:lnTo>
                    <a:pt x="384" y="1871"/>
                  </a:lnTo>
                  <a:lnTo>
                    <a:pt x="451" y="1795"/>
                  </a:lnTo>
                  <a:lnTo>
                    <a:pt x="490" y="1708"/>
                  </a:lnTo>
                  <a:lnTo>
                    <a:pt x="499" y="1612"/>
                  </a:lnTo>
                  <a:lnTo>
                    <a:pt x="471" y="1516"/>
                  </a:lnTo>
                  <a:lnTo>
                    <a:pt x="533" y="1344"/>
                  </a:lnTo>
                  <a:lnTo>
                    <a:pt x="643" y="1266"/>
                  </a:lnTo>
                  <a:lnTo>
                    <a:pt x="777" y="1242"/>
                  </a:lnTo>
                  <a:lnTo>
                    <a:pt x="922" y="1242"/>
                  </a:lnTo>
                  <a:lnTo>
                    <a:pt x="1041" y="1219"/>
                  </a:lnTo>
                  <a:lnTo>
                    <a:pt x="1133" y="1137"/>
                  </a:lnTo>
                  <a:lnTo>
                    <a:pt x="1166" y="965"/>
                  </a:lnTo>
                  <a:lnTo>
                    <a:pt x="1133" y="666"/>
                  </a:lnTo>
                  <a:lnTo>
                    <a:pt x="1094" y="547"/>
                  </a:lnTo>
                  <a:lnTo>
                    <a:pt x="1070" y="455"/>
                  </a:lnTo>
                  <a:lnTo>
                    <a:pt x="1055" y="379"/>
                  </a:lnTo>
                  <a:lnTo>
                    <a:pt x="1061" y="320"/>
                  </a:lnTo>
                  <a:lnTo>
                    <a:pt x="1075" y="263"/>
                  </a:lnTo>
                  <a:lnTo>
                    <a:pt x="1113" y="205"/>
                  </a:lnTo>
                  <a:lnTo>
                    <a:pt x="1171" y="143"/>
                  </a:lnTo>
                  <a:lnTo>
                    <a:pt x="1262" y="72"/>
                  </a:lnTo>
                  <a:lnTo>
                    <a:pt x="1805" y="0"/>
                  </a:lnTo>
                  <a:lnTo>
                    <a:pt x="2299" y="28"/>
                  </a:lnTo>
                  <a:lnTo>
                    <a:pt x="2741" y="143"/>
                  </a:lnTo>
                  <a:lnTo>
                    <a:pt x="3149" y="340"/>
                  </a:lnTo>
                  <a:lnTo>
                    <a:pt x="3518" y="599"/>
                  </a:lnTo>
                  <a:lnTo>
                    <a:pt x="3868" y="916"/>
                  </a:lnTo>
                  <a:lnTo>
                    <a:pt x="4204" y="1276"/>
                  </a:lnTo>
                  <a:lnTo>
                    <a:pt x="4530" y="1674"/>
                  </a:lnTo>
                  <a:lnTo>
                    <a:pt x="4645" y="1751"/>
                  </a:lnTo>
                  <a:lnTo>
                    <a:pt x="4819" y="1876"/>
                  </a:lnTo>
                  <a:lnTo>
                    <a:pt x="5011" y="2024"/>
                  </a:lnTo>
                  <a:lnTo>
                    <a:pt x="5202" y="2207"/>
                  </a:lnTo>
                  <a:lnTo>
                    <a:pt x="5356" y="2395"/>
                  </a:lnTo>
                  <a:lnTo>
                    <a:pt x="5452" y="2591"/>
                  </a:lnTo>
                  <a:lnTo>
                    <a:pt x="5447" y="2778"/>
                  </a:lnTo>
                  <a:lnTo>
                    <a:pt x="5331" y="2956"/>
                  </a:lnTo>
                  <a:lnTo>
                    <a:pt x="5270" y="2975"/>
                  </a:lnTo>
                  <a:lnTo>
                    <a:pt x="5222" y="2999"/>
                  </a:lnTo>
                  <a:lnTo>
                    <a:pt x="5179" y="3018"/>
                  </a:lnTo>
                  <a:lnTo>
                    <a:pt x="5145" y="3038"/>
                  </a:lnTo>
                  <a:lnTo>
                    <a:pt x="5116" y="3047"/>
                  </a:lnTo>
                  <a:lnTo>
                    <a:pt x="5092" y="3061"/>
                  </a:lnTo>
                  <a:lnTo>
                    <a:pt x="5073" y="3071"/>
                  </a:lnTo>
                  <a:lnTo>
                    <a:pt x="5063" y="3077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56" name="Freeform 62"/>
            <p:cNvSpPr>
              <a:spLocks/>
            </p:cNvSpPr>
            <p:nvPr/>
          </p:nvSpPr>
          <p:spPr bwMode="auto">
            <a:xfrm>
              <a:off x="2261" y="1939"/>
              <a:ext cx="667" cy="519"/>
            </a:xfrm>
            <a:custGeom>
              <a:avLst/>
              <a:gdLst>
                <a:gd name="T0" fmla="*/ 0 w 2668"/>
                <a:gd name="T1" fmla="*/ 0 h 2077"/>
                <a:gd name="T2" fmla="*/ 0 w 2668"/>
                <a:gd name="T3" fmla="*/ 0 h 2077"/>
                <a:gd name="T4" fmla="*/ 0 w 2668"/>
                <a:gd name="T5" fmla="*/ 0 h 2077"/>
                <a:gd name="T6" fmla="*/ 0 w 2668"/>
                <a:gd name="T7" fmla="*/ 0 h 2077"/>
                <a:gd name="T8" fmla="*/ 0 w 2668"/>
                <a:gd name="T9" fmla="*/ 0 h 2077"/>
                <a:gd name="T10" fmla="*/ 0 w 2668"/>
                <a:gd name="T11" fmla="*/ 0 h 2077"/>
                <a:gd name="T12" fmla="*/ 0 w 2668"/>
                <a:gd name="T13" fmla="*/ 0 h 2077"/>
                <a:gd name="T14" fmla="*/ 0 w 2668"/>
                <a:gd name="T15" fmla="*/ 0 h 2077"/>
                <a:gd name="T16" fmla="*/ 0 w 2668"/>
                <a:gd name="T17" fmla="*/ 0 h 2077"/>
                <a:gd name="T18" fmla="*/ 0 w 2668"/>
                <a:gd name="T19" fmla="*/ 0 h 2077"/>
                <a:gd name="T20" fmla="*/ 0 w 2668"/>
                <a:gd name="T21" fmla="*/ 0 h 2077"/>
                <a:gd name="T22" fmla="*/ 0 w 2668"/>
                <a:gd name="T23" fmla="*/ 0 h 2077"/>
                <a:gd name="T24" fmla="*/ 0 w 2668"/>
                <a:gd name="T25" fmla="*/ 0 h 2077"/>
                <a:gd name="T26" fmla="*/ 0 w 2668"/>
                <a:gd name="T27" fmla="*/ 0 h 2077"/>
                <a:gd name="T28" fmla="*/ 0 w 2668"/>
                <a:gd name="T29" fmla="*/ 0 h 2077"/>
                <a:gd name="T30" fmla="*/ 0 w 2668"/>
                <a:gd name="T31" fmla="*/ 0 h 2077"/>
                <a:gd name="T32" fmla="*/ 0 w 2668"/>
                <a:gd name="T33" fmla="*/ 0 h 2077"/>
                <a:gd name="T34" fmla="*/ 0 w 2668"/>
                <a:gd name="T35" fmla="*/ 0 h 2077"/>
                <a:gd name="T36" fmla="*/ 0 w 2668"/>
                <a:gd name="T37" fmla="*/ 0 h 2077"/>
                <a:gd name="T38" fmla="*/ 0 w 2668"/>
                <a:gd name="T39" fmla="*/ 0 h 2077"/>
                <a:gd name="T40" fmla="*/ 0 w 2668"/>
                <a:gd name="T41" fmla="*/ 0 h 2077"/>
                <a:gd name="T42" fmla="*/ 0 w 2668"/>
                <a:gd name="T43" fmla="*/ 0 h 2077"/>
                <a:gd name="T44" fmla="*/ 0 w 2668"/>
                <a:gd name="T45" fmla="*/ 0 h 2077"/>
                <a:gd name="T46" fmla="*/ 0 w 2668"/>
                <a:gd name="T47" fmla="*/ 0 h 2077"/>
                <a:gd name="T48" fmla="*/ 0 w 2668"/>
                <a:gd name="T49" fmla="*/ 0 h 2077"/>
                <a:gd name="T50" fmla="*/ 0 w 2668"/>
                <a:gd name="T51" fmla="*/ 0 h 2077"/>
                <a:gd name="T52" fmla="*/ 0 w 2668"/>
                <a:gd name="T53" fmla="*/ 0 h 2077"/>
                <a:gd name="T54" fmla="*/ 0 w 2668"/>
                <a:gd name="T55" fmla="*/ 0 h 2077"/>
                <a:gd name="T56" fmla="*/ 0 w 2668"/>
                <a:gd name="T57" fmla="*/ 0 h 2077"/>
                <a:gd name="T58" fmla="*/ 0 w 2668"/>
                <a:gd name="T59" fmla="*/ 0 h 2077"/>
                <a:gd name="T60" fmla="*/ 0 w 2668"/>
                <a:gd name="T61" fmla="*/ 0 h 2077"/>
                <a:gd name="T62" fmla="*/ 0 w 2668"/>
                <a:gd name="T63" fmla="*/ 0 h 2077"/>
                <a:gd name="T64" fmla="*/ 0 w 2668"/>
                <a:gd name="T65" fmla="*/ 0 h 2077"/>
                <a:gd name="T66" fmla="*/ 0 w 2668"/>
                <a:gd name="T67" fmla="*/ 0 h 2077"/>
                <a:gd name="T68" fmla="*/ 0 w 2668"/>
                <a:gd name="T69" fmla="*/ 0 h 2077"/>
                <a:gd name="T70" fmla="*/ 0 w 2668"/>
                <a:gd name="T71" fmla="*/ 0 h 2077"/>
                <a:gd name="T72" fmla="*/ 0 w 2668"/>
                <a:gd name="T73" fmla="*/ 0 h 2077"/>
                <a:gd name="T74" fmla="*/ 0 w 2668"/>
                <a:gd name="T75" fmla="*/ 0 h 2077"/>
                <a:gd name="T76" fmla="*/ 0 w 2668"/>
                <a:gd name="T77" fmla="*/ 0 h 2077"/>
                <a:gd name="T78" fmla="*/ 0 w 2668"/>
                <a:gd name="T79" fmla="*/ 0 h 2077"/>
                <a:gd name="T80" fmla="*/ 0 w 2668"/>
                <a:gd name="T81" fmla="*/ 0 h 2077"/>
                <a:gd name="T82" fmla="*/ 0 w 2668"/>
                <a:gd name="T83" fmla="*/ 0 h 2077"/>
                <a:gd name="T84" fmla="*/ 0 w 2668"/>
                <a:gd name="T85" fmla="*/ 0 h 2077"/>
                <a:gd name="T86" fmla="*/ 0 w 2668"/>
                <a:gd name="T87" fmla="*/ 0 h 2077"/>
                <a:gd name="T88" fmla="*/ 0 w 2668"/>
                <a:gd name="T89" fmla="*/ 0 h 2077"/>
                <a:gd name="T90" fmla="*/ 0 w 2668"/>
                <a:gd name="T91" fmla="*/ 0 h 2077"/>
                <a:gd name="T92" fmla="*/ 0 w 2668"/>
                <a:gd name="T93" fmla="*/ 0 h 2077"/>
                <a:gd name="T94" fmla="*/ 0 w 2668"/>
                <a:gd name="T95" fmla="*/ 0 h 2077"/>
                <a:gd name="T96" fmla="*/ 0 w 2668"/>
                <a:gd name="T97" fmla="*/ 0 h 2077"/>
                <a:gd name="T98" fmla="*/ 0 w 2668"/>
                <a:gd name="T99" fmla="*/ 0 h 2077"/>
                <a:gd name="T100" fmla="*/ 0 w 2668"/>
                <a:gd name="T101" fmla="*/ 0 h 2077"/>
                <a:gd name="T102" fmla="*/ 0 w 2668"/>
                <a:gd name="T103" fmla="*/ 0 h 2077"/>
                <a:gd name="T104" fmla="*/ 0 w 2668"/>
                <a:gd name="T105" fmla="*/ 0 h 2077"/>
                <a:gd name="T106" fmla="*/ 0 w 2668"/>
                <a:gd name="T107" fmla="*/ 0 h 2077"/>
                <a:gd name="T108" fmla="*/ 0 w 2668"/>
                <a:gd name="T109" fmla="*/ 0 h 2077"/>
                <a:gd name="T110" fmla="*/ 0 w 2668"/>
                <a:gd name="T111" fmla="*/ 0 h 2077"/>
                <a:gd name="T112" fmla="*/ 0 w 2668"/>
                <a:gd name="T113" fmla="*/ 0 h 207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68"/>
                <a:gd name="T172" fmla="*/ 0 h 2077"/>
                <a:gd name="T173" fmla="*/ 2668 w 2668"/>
                <a:gd name="T174" fmla="*/ 2077 h 207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68" h="2077">
                  <a:moveTo>
                    <a:pt x="0" y="2077"/>
                  </a:moveTo>
                  <a:lnTo>
                    <a:pt x="8" y="1876"/>
                  </a:lnTo>
                  <a:lnTo>
                    <a:pt x="86" y="1704"/>
                  </a:lnTo>
                  <a:lnTo>
                    <a:pt x="211" y="1545"/>
                  </a:lnTo>
                  <a:lnTo>
                    <a:pt x="373" y="1411"/>
                  </a:lnTo>
                  <a:lnTo>
                    <a:pt x="551" y="1290"/>
                  </a:lnTo>
                  <a:lnTo>
                    <a:pt x="743" y="1194"/>
                  </a:lnTo>
                  <a:lnTo>
                    <a:pt x="930" y="1118"/>
                  </a:lnTo>
                  <a:lnTo>
                    <a:pt x="1103" y="1069"/>
                  </a:lnTo>
                  <a:lnTo>
                    <a:pt x="1328" y="1055"/>
                  </a:lnTo>
                  <a:lnTo>
                    <a:pt x="1502" y="1045"/>
                  </a:lnTo>
                  <a:lnTo>
                    <a:pt x="1621" y="1036"/>
                  </a:lnTo>
                  <a:lnTo>
                    <a:pt x="1713" y="1036"/>
                  </a:lnTo>
                  <a:lnTo>
                    <a:pt x="1760" y="1031"/>
                  </a:lnTo>
                  <a:lnTo>
                    <a:pt x="1799" y="1026"/>
                  </a:lnTo>
                  <a:lnTo>
                    <a:pt x="1813" y="1022"/>
                  </a:lnTo>
                  <a:lnTo>
                    <a:pt x="1828" y="1016"/>
                  </a:lnTo>
                  <a:lnTo>
                    <a:pt x="1895" y="839"/>
                  </a:lnTo>
                  <a:lnTo>
                    <a:pt x="1953" y="709"/>
                  </a:lnTo>
                  <a:lnTo>
                    <a:pt x="2000" y="609"/>
                  </a:lnTo>
                  <a:lnTo>
                    <a:pt x="2063" y="532"/>
                  </a:lnTo>
                  <a:lnTo>
                    <a:pt x="2135" y="465"/>
                  </a:lnTo>
                  <a:lnTo>
                    <a:pt x="2231" y="412"/>
                  </a:lnTo>
                  <a:lnTo>
                    <a:pt x="2365" y="350"/>
                  </a:lnTo>
                  <a:lnTo>
                    <a:pt x="2543" y="282"/>
                  </a:lnTo>
                  <a:lnTo>
                    <a:pt x="2547" y="191"/>
                  </a:lnTo>
                  <a:lnTo>
                    <a:pt x="2557" y="129"/>
                  </a:lnTo>
                  <a:lnTo>
                    <a:pt x="2562" y="80"/>
                  </a:lnTo>
                  <a:lnTo>
                    <a:pt x="2571" y="52"/>
                  </a:lnTo>
                  <a:lnTo>
                    <a:pt x="2581" y="18"/>
                  </a:lnTo>
                  <a:lnTo>
                    <a:pt x="2600" y="0"/>
                  </a:lnTo>
                  <a:lnTo>
                    <a:pt x="2634" y="47"/>
                  </a:lnTo>
                  <a:lnTo>
                    <a:pt x="2663" y="105"/>
                  </a:lnTo>
                  <a:lnTo>
                    <a:pt x="2668" y="162"/>
                  </a:lnTo>
                  <a:lnTo>
                    <a:pt x="2668" y="225"/>
                  </a:lnTo>
                  <a:lnTo>
                    <a:pt x="2643" y="282"/>
                  </a:lnTo>
                  <a:lnTo>
                    <a:pt x="2615" y="340"/>
                  </a:lnTo>
                  <a:lnTo>
                    <a:pt x="2576" y="393"/>
                  </a:lnTo>
                  <a:lnTo>
                    <a:pt x="2533" y="441"/>
                  </a:lnTo>
                  <a:lnTo>
                    <a:pt x="2350" y="484"/>
                  </a:lnTo>
                  <a:lnTo>
                    <a:pt x="2226" y="547"/>
                  </a:lnTo>
                  <a:lnTo>
                    <a:pt x="2135" y="618"/>
                  </a:lnTo>
                  <a:lnTo>
                    <a:pt x="2077" y="705"/>
                  </a:lnTo>
                  <a:lnTo>
                    <a:pt x="2029" y="801"/>
                  </a:lnTo>
                  <a:lnTo>
                    <a:pt x="1981" y="911"/>
                  </a:lnTo>
                  <a:lnTo>
                    <a:pt x="1918" y="1031"/>
                  </a:lnTo>
                  <a:lnTo>
                    <a:pt x="1832" y="1170"/>
                  </a:lnTo>
                  <a:lnTo>
                    <a:pt x="1516" y="1175"/>
                  </a:lnTo>
                  <a:lnTo>
                    <a:pt x="1233" y="1199"/>
                  </a:lnTo>
                  <a:lnTo>
                    <a:pt x="973" y="1237"/>
                  </a:lnTo>
                  <a:lnTo>
                    <a:pt x="748" y="1315"/>
                  </a:lnTo>
                  <a:lnTo>
                    <a:pt x="541" y="1420"/>
                  </a:lnTo>
                  <a:lnTo>
                    <a:pt x="359" y="1579"/>
                  </a:lnTo>
                  <a:lnTo>
                    <a:pt x="196" y="1794"/>
                  </a:lnTo>
                  <a:lnTo>
                    <a:pt x="52" y="2077"/>
                  </a:lnTo>
                  <a:lnTo>
                    <a:pt x="23" y="2077"/>
                  </a:lnTo>
                  <a:lnTo>
                    <a:pt x="0" y="20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57" name="Freeform 63"/>
            <p:cNvSpPr>
              <a:spLocks/>
            </p:cNvSpPr>
            <p:nvPr/>
          </p:nvSpPr>
          <p:spPr bwMode="auto">
            <a:xfrm>
              <a:off x="2204" y="2261"/>
              <a:ext cx="117" cy="184"/>
            </a:xfrm>
            <a:custGeom>
              <a:avLst/>
              <a:gdLst>
                <a:gd name="T0" fmla="*/ 0 w 470"/>
                <a:gd name="T1" fmla="*/ 0 h 734"/>
                <a:gd name="T2" fmla="*/ 0 w 470"/>
                <a:gd name="T3" fmla="*/ 0 h 734"/>
                <a:gd name="T4" fmla="*/ 0 w 470"/>
                <a:gd name="T5" fmla="*/ 0 h 734"/>
                <a:gd name="T6" fmla="*/ 0 w 470"/>
                <a:gd name="T7" fmla="*/ 0 h 734"/>
                <a:gd name="T8" fmla="*/ 0 w 470"/>
                <a:gd name="T9" fmla="*/ 0 h 734"/>
                <a:gd name="T10" fmla="*/ 0 w 470"/>
                <a:gd name="T11" fmla="*/ 0 h 734"/>
                <a:gd name="T12" fmla="*/ 0 w 470"/>
                <a:gd name="T13" fmla="*/ 0 h 734"/>
                <a:gd name="T14" fmla="*/ 0 w 470"/>
                <a:gd name="T15" fmla="*/ 0 h 734"/>
                <a:gd name="T16" fmla="*/ 0 w 470"/>
                <a:gd name="T17" fmla="*/ 0 h 734"/>
                <a:gd name="T18" fmla="*/ 0 w 470"/>
                <a:gd name="T19" fmla="*/ 0 h 734"/>
                <a:gd name="T20" fmla="*/ 0 w 470"/>
                <a:gd name="T21" fmla="*/ 0 h 734"/>
                <a:gd name="T22" fmla="*/ 0 w 470"/>
                <a:gd name="T23" fmla="*/ 0 h 734"/>
                <a:gd name="T24" fmla="*/ 0 w 470"/>
                <a:gd name="T25" fmla="*/ 0 h 734"/>
                <a:gd name="T26" fmla="*/ 0 w 470"/>
                <a:gd name="T27" fmla="*/ 0 h 734"/>
                <a:gd name="T28" fmla="*/ 0 w 470"/>
                <a:gd name="T29" fmla="*/ 0 h 734"/>
                <a:gd name="T30" fmla="*/ 0 w 470"/>
                <a:gd name="T31" fmla="*/ 0 h 734"/>
                <a:gd name="T32" fmla="*/ 0 w 470"/>
                <a:gd name="T33" fmla="*/ 0 h 734"/>
                <a:gd name="T34" fmla="*/ 0 w 470"/>
                <a:gd name="T35" fmla="*/ 0 h 734"/>
                <a:gd name="T36" fmla="*/ 0 w 470"/>
                <a:gd name="T37" fmla="*/ 0 h 734"/>
                <a:gd name="T38" fmla="*/ 0 w 470"/>
                <a:gd name="T39" fmla="*/ 0 h 734"/>
                <a:gd name="T40" fmla="*/ 0 w 470"/>
                <a:gd name="T41" fmla="*/ 0 h 7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0"/>
                <a:gd name="T64" fmla="*/ 0 h 734"/>
                <a:gd name="T65" fmla="*/ 470 w 470"/>
                <a:gd name="T66" fmla="*/ 734 h 7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0" h="734">
                  <a:moveTo>
                    <a:pt x="14" y="734"/>
                  </a:moveTo>
                  <a:lnTo>
                    <a:pt x="0" y="639"/>
                  </a:lnTo>
                  <a:lnTo>
                    <a:pt x="18" y="523"/>
                  </a:lnTo>
                  <a:lnTo>
                    <a:pt x="57" y="398"/>
                  </a:lnTo>
                  <a:lnTo>
                    <a:pt x="115" y="279"/>
                  </a:lnTo>
                  <a:lnTo>
                    <a:pt x="186" y="158"/>
                  </a:lnTo>
                  <a:lnTo>
                    <a:pt x="274" y="72"/>
                  </a:lnTo>
                  <a:lnTo>
                    <a:pt x="369" y="10"/>
                  </a:lnTo>
                  <a:lnTo>
                    <a:pt x="470" y="0"/>
                  </a:lnTo>
                  <a:lnTo>
                    <a:pt x="470" y="29"/>
                  </a:lnTo>
                  <a:lnTo>
                    <a:pt x="470" y="62"/>
                  </a:lnTo>
                  <a:lnTo>
                    <a:pt x="379" y="135"/>
                  </a:lnTo>
                  <a:lnTo>
                    <a:pt x="302" y="207"/>
                  </a:lnTo>
                  <a:lnTo>
                    <a:pt x="239" y="279"/>
                  </a:lnTo>
                  <a:lnTo>
                    <a:pt x="196" y="355"/>
                  </a:lnTo>
                  <a:lnTo>
                    <a:pt x="153" y="433"/>
                  </a:lnTo>
                  <a:lnTo>
                    <a:pt x="129" y="523"/>
                  </a:lnTo>
                  <a:lnTo>
                    <a:pt x="110" y="619"/>
                  </a:lnTo>
                  <a:lnTo>
                    <a:pt x="100" y="734"/>
                  </a:lnTo>
                  <a:lnTo>
                    <a:pt x="57" y="734"/>
                  </a:lnTo>
                  <a:lnTo>
                    <a:pt x="14" y="7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58" name="Freeform 64"/>
            <p:cNvSpPr>
              <a:spLocks/>
            </p:cNvSpPr>
            <p:nvPr/>
          </p:nvSpPr>
          <p:spPr bwMode="auto">
            <a:xfrm>
              <a:off x="3635" y="2101"/>
              <a:ext cx="392" cy="282"/>
            </a:xfrm>
            <a:custGeom>
              <a:avLst/>
              <a:gdLst>
                <a:gd name="T0" fmla="*/ 0 w 1569"/>
                <a:gd name="T1" fmla="*/ 0 h 1129"/>
                <a:gd name="T2" fmla="*/ 0 w 1569"/>
                <a:gd name="T3" fmla="*/ 0 h 1129"/>
                <a:gd name="T4" fmla="*/ 0 w 1569"/>
                <a:gd name="T5" fmla="*/ 0 h 1129"/>
                <a:gd name="T6" fmla="*/ 0 w 1569"/>
                <a:gd name="T7" fmla="*/ 0 h 1129"/>
                <a:gd name="T8" fmla="*/ 0 w 1569"/>
                <a:gd name="T9" fmla="*/ 0 h 1129"/>
                <a:gd name="T10" fmla="*/ 0 w 1569"/>
                <a:gd name="T11" fmla="*/ 0 h 1129"/>
                <a:gd name="T12" fmla="*/ 0 w 1569"/>
                <a:gd name="T13" fmla="*/ 0 h 1129"/>
                <a:gd name="T14" fmla="*/ 0 w 1569"/>
                <a:gd name="T15" fmla="*/ 0 h 1129"/>
                <a:gd name="T16" fmla="*/ 0 w 1569"/>
                <a:gd name="T17" fmla="*/ 0 h 1129"/>
                <a:gd name="T18" fmla="*/ 0 w 1569"/>
                <a:gd name="T19" fmla="*/ 0 h 1129"/>
                <a:gd name="T20" fmla="*/ 0 w 1569"/>
                <a:gd name="T21" fmla="*/ 0 h 1129"/>
                <a:gd name="T22" fmla="*/ 0 w 1569"/>
                <a:gd name="T23" fmla="*/ 0 h 1129"/>
                <a:gd name="T24" fmla="*/ 0 w 1569"/>
                <a:gd name="T25" fmla="*/ 0 h 1129"/>
                <a:gd name="T26" fmla="*/ 0 w 1569"/>
                <a:gd name="T27" fmla="*/ 0 h 1129"/>
                <a:gd name="T28" fmla="*/ 0 w 1569"/>
                <a:gd name="T29" fmla="*/ 0 h 1129"/>
                <a:gd name="T30" fmla="*/ 0 w 1569"/>
                <a:gd name="T31" fmla="*/ 0 h 1129"/>
                <a:gd name="T32" fmla="*/ 0 w 1569"/>
                <a:gd name="T33" fmla="*/ 0 h 1129"/>
                <a:gd name="T34" fmla="*/ 0 w 1569"/>
                <a:gd name="T35" fmla="*/ 0 h 1129"/>
                <a:gd name="T36" fmla="*/ 0 w 1569"/>
                <a:gd name="T37" fmla="*/ 0 h 1129"/>
                <a:gd name="T38" fmla="*/ 0 w 1569"/>
                <a:gd name="T39" fmla="*/ 0 h 1129"/>
                <a:gd name="T40" fmla="*/ 0 w 1569"/>
                <a:gd name="T41" fmla="*/ 0 h 1129"/>
                <a:gd name="T42" fmla="*/ 0 w 1569"/>
                <a:gd name="T43" fmla="*/ 0 h 1129"/>
                <a:gd name="T44" fmla="*/ 0 w 1569"/>
                <a:gd name="T45" fmla="*/ 0 h 1129"/>
                <a:gd name="T46" fmla="*/ 0 w 1569"/>
                <a:gd name="T47" fmla="*/ 0 h 1129"/>
                <a:gd name="T48" fmla="*/ 0 w 1569"/>
                <a:gd name="T49" fmla="*/ 0 h 1129"/>
                <a:gd name="T50" fmla="*/ 0 w 1569"/>
                <a:gd name="T51" fmla="*/ 0 h 1129"/>
                <a:gd name="T52" fmla="*/ 0 w 1569"/>
                <a:gd name="T53" fmla="*/ 0 h 1129"/>
                <a:gd name="T54" fmla="*/ 0 w 1569"/>
                <a:gd name="T55" fmla="*/ 0 h 1129"/>
                <a:gd name="T56" fmla="*/ 0 w 1569"/>
                <a:gd name="T57" fmla="*/ 0 h 1129"/>
                <a:gd name="T58" fmla="*/ 0 w 1569"/>
                <a:gd name="T59" fmla="*/ 0 h 1129"/>
                <a:gd name="T60" fmla="*/ 0 w 1569"/>
                <a:gd name="T61" fmla="*/ 0 h 1129"/>
                <a:gd name="T62" fmla="*/ 0 w 1569"/>
                <a:gd name="T63" fmla="*/ 0 h 1129"/>
                <a:gd name="T64" fmla="*/ 0 w 1569"/>
                <a:gd name="T65" fmla="*/ 0 h 1129"/>
                <a:gd name="T66" fmla="*/ 0 w 1569"/>
                <a:gd name="T67" fmla="*/ 0 h 1129"/>
                <a:gd name="T68" fmla="*/ 0 w 1569"/>
                <a:gd name="T69" fmla="*/ 0 h 1129"/>
                <a:gd name="T70" fmla="*/ 0 w 1569"/>
                <a:gd name="T71" fmla="*/ 0 h 1129"/>
                <a:gd name="T72" fmla="*/ 0 w 1569"/>
                <a:gd name="T73" fmla="*/ 0 h 1129"/>
                <a:gd name="T74" fmla="*/ 0 w 1569"/>
                <a:gd name="T75" fmla="*/ 0 h 1129"/>
                <a:gd name="T76" fmla="*/ 0 w 1569"/>
                <a:gd name="T77" fmla="*/ 0 h 1129"/>
                <a:gd name="T78" fmla="*/ 0 w 1569"/>
                <a:gd name="T79" fmla="*/ 0 h 1129"/>
                <a:gd name="T80" fmla="*/ 0 w 1569"/>
                <a:gd name="T81" fmla="*/ 0 h 1129"/>
                <a:gd name="T82" fmla="*/ 0 w 1569"/>
                <a:gd name="T83" fmla="*/ 0 h 1129"/>
                <a:gd name="T84" fmla="*/ 0 w 1569"/>
                <a:gd name="T85" fmla="*/ 0 h 1129"/>
                <a:gd name="T86" fmla="*/ 0 w 1569"/>
                <a:gd name="T87" fmla="*/ 0 h 1129"/>
                <a:gd name="T88" fmla="*/ 0 w 1569"/>
                <a:gd name="T89" fmla="*/ 0 h 112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69"/>
                <a:gd name="T136" fmla="*/ 0 h 1129"/>
                <a:gd name="T137" fmla="*/ 1569 w 1569"/>
                <a:gd name="T138" fmla="*/ 1129 h 112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69" h="1129">
                  <a:moveTo>
                    <a:pt x="1434" y="1129"/>
                  </a:moveTo>
                  <a:lnTo>
                    <a:pt x="1424" y="1100"/>
                  </a:lnTo>
                  <a:lnTo>
                    <a:pt x="1415" y="1071"/>
                  </a:lnTo>
                  <a:lnTo>
                    <a:pt x="1281" y="1032"/>
                  </a:lnTo>
                  <a:lnTo>
                    <a:pt x="1166" y="994"/>
                  </a:lnTo>
                  <a:lnTo>
                    <a:pt x="1055" y="946"/>
                  </a:lnTo>
                  <a:lnTo>
                    <a:pt x="959" y="903"/>
                  </a:lnTo>
                  <a:lnTo>
                    <a:pt x="863" y="840"/>
                  </a:lnTo>
                  <a:lnTo>
                    <a:pt x="772" y="778"/>
                  </a:lnTo>
                  <a:lnTo>
                    <a:pt x="680" y="705"/>
                  </a:lnTo>
                  <a:lnTo>
                    <a:pt x="594" y="619"/>
                  </a:lnTo>
                  <a:lnTo>
                    <a:pt x="547" y="490"/>
                  </a:lnTo>
                  <a:lnTo>
                    <a:pt x="504" y="389"/>
                  </a:lnTo>
                  <a:lnTo>
                    <a:pt x="455" y="303"/>
                  </a:lnTo>
                  <a:lnTo>
                    <a:pt x="402" y="230"/>
                  </a:lnTo>
                  <a:lnTo>
                    <a:pt x="330" y="173"/>
                  </a:lnTo>
                  <a:lnTo>
                    <a:pt x="248" y="130"/>
                  </a:lnTo>
                  <a:lnTo>
                    <a:pt x="143" y="106"/>
                  </a:lnTo>
                  <a:lnTo>
                    <a:pt x="28" y="96"/>
                  </a:lnTo>
                  <a:lnTo>
                    <a:pt x="9" y="72"/>
                  </a:lnTo>
                  <a:lnTo>
                    <a:pt x="4" y="58"/>
                  </a:lnTo>
                  <a:lnTo>
                    <a:pt x="0" y="33"/>
                  </a:lnTo>
                  <a:lnTo>
                    <a:pt x="14" y="0"/>
                  </a:lnTo>
                  <a:lnTo>
                    <a:pt x="176" y="0"/>
                  </a:lnTo>
                  <a:lnTo>
                    <a:pt x="316" y="48"/>
                  </a:lnTo>
                  <a:lnTo>
                    <a:pt x="436" y="139"/>
                  </a:lnTo>
                  <a:lnTo>
                    <a:pt x="547" y="260"/>
                  </a:lnTo>
                  <a:lnTo>
                    <a:pt x="643" y="389"/>
                  </a:lnTo>
                  <a:lnTo>
                    <a:pt x="743" y="533"/>
                  </a:lnTo>
                  <a:lnTo>
                    <a:pt x="844" y="668"/>
                  </a:lnTo>
                  <a:lnTo>
                    <a:pt x="959" y="793"/>
                  </a:lnTo>
                  <a:lnTo>
                    <a:pt x="1026" y="816"/>
                  </a:lnTo>
                  <a:lnTo>
                    <a:pt x="1098" y="840"/>
                  </a:lnTo>
                  <a:lnTo>
                    <a:pt x="1176" y="864"/>
                  </a:lnTo>
                  <a:lnTo>
                    <a:pt x="1256" y="893"/>
                  </a:lnTo>
                  <a:lnTo>
                    <a:pt x="1328" y="917"/>
                  </a:lnTo>
                  <a:lnTo>
                    <a:pt x="1410" y="951"/>
                  </a:lnTo>
                  <a:lnTo>
                    <a:pt x="1487" y="984"/>
                  </a:lnTo>
                  <a:lnTo>
                    <a:pt x="1569" y="1027"/>
                  </a:lnTo>
                  <a:lnTo>
                    <a:pt x="1564" y="1051"/>
                  </a:lnTo>
                  <a:lnTo>
                    <a:pt x="1555" y="1076"/>
                  </a:lnTo>
                  <a:lnTo>
                    <a:pt x="1535" y="1090"/>
                  </a:lnTo>
                  <a:lnTo>
                    <a:pt x="1520" y="1109"/>
                  </a:lnTo>
                  <a:lnTo>
                    <a:pt x="1477" y="1123"/>
                  </a:lnTo>
                  <a:lnTo>
                    <a:pt x="1434" y="11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59" name="Freeform 65"/>
            <p:cNvSpPr>
              <a:spLocks/>
            </p:cNvSpPr>
            <p:nvPr/>
          </p:nvSpPr>
          <p:spPr bwMode="auto">
            <a:xfrm>
              <a:off x="2975" y="2260"/>
              <a:ext cx="329" cy="68"/>
            </a:xfrm>
            <a:custGeom>
              <a:avLst/>
              <a:gdLst>
                <a:gd name="T0" fmla="*/ 0 w 1316"/>
                <a:gd name="T1" fmla="*/ 0 h 269"/>
                <a:gd name="T2" fmla="*/ 0 w 1316"/>
                <a:gd name="T3" fmla="*/ 0 h 269"/>
                <a:gd name="T4" fmla="*/ 0 w 1316"/>
                <a:gd name="T5" fmla="*/ 0 h 269"/>
                <a:gd name="T6" fmla="*/ 0 w 1316"/>
                <a:gd name="T7" fmla="*/ 0 h 269"/>
                <a:gd name="T8" fmla="*/ 0 w 1316"/>
                <a:gd name="T9" fmla="*/ 0 h 269"/>
                <a:gd name="T10" fmla="*/ 0 w 1316"/>
                <a:gd name="T11" fmla="*/ 0 h 269"/>
                <a:gd name="T12" fmla="*/ 0 w 1316"/>
                <a:gd name="T13" fmla="*/ 0 h 269"/>
                <a:gd name="T14" fmla="*/ 0 w 1316"/>
                <a:gd name="T15" fmla="*/ 0 h 269"/>
                <a:gd name="T16" fmla="*/ 0 w 1316"/>
                <a:gd name="T17" fmla="*/ 0 h 269"/>
                <a:gd name="T18" fmla="*/ 0 w 1316"/>
                <a:gd name="T19" fmla="*/ 0 h 269"/>
                <a:gd name="T20" fmla="*/ 0 w 1316"/>
                <a:gd name="T21" fmla="*/ 0 h 269"/>
                <a:gd name="T22" fmla="*/ 0 w 1316"/>
                <a:gd name="T23" fmla="*/ 0 h 269"/>
                <a:gd name="T24" fmla="*/ 0 w 1316"/>
                <a:gd name="T25" fmla="*/ 0 h 269"/>
                <a:gd name="T26" fmla="*/ 0 w 1316"/>
                <a:gd name="T27" fmla="*/ 0 h 269"/>
                <a:gd name="T28" fmla="*/ 0 w 1316"/>
                <a:gd name="T29" fmla="*/ 0 h 269"/>
                <a:gd name="T30" fmla="*/ 0 w 1316"/>
                <a:gd name="T31" fmla="*/ 0 h 269"/>
                <a:gd name="T32" fmla="*/ 0 w 1316"/>
                <a:gd name="T33" fmla="*/ 0 h 269"/>
                <a:gd name="T34" fmla="*/ 0 w 1316"/>
                <a:gd name="T35" fmla="*/ 0 h 269"/>
                <a:gd name="T36" fmla="*/ 0 w 1316"/>
                <a:gd name="T37" fmla="*/ 0 h 269"/>
                <a:gd name="T38" fmla="*/ 0 w 1316"/>
                <a:gd name="T39" fmla="*/ 0 h 269"/>
                <a:gd name="T40" fmla="*/ 0 w 1316"/>
                <a:gd name="T41" fmla="*/ 0 h 269"/>
                <a:gd name="T42" fmla="*/ 0 w 1316"/>
                <a:gd name="T43" fmla="*/ 0 h 269"/>
                <a:gd name="T44" fmla="*/ 0 w 1316"/>
                <a:gd name="T45" fmla="*/ 0 h 269"/>
                <a:gd name="T46" fmla="*/ 0 w 1316"/>
                <a:gd name="T47" fmla="*/ 0 h 269"/>
                <a:gd name="T48" fmla="*/ 0 w 1316"/>
                <a:gd name="T49" fmla="*/ 0 h 269"/>
                <a:gd name="T50" fmla="*/ 0 w 1316"/>
                <a:gd name="T51" fmla="*/ 0 h 269"/>
                <a:gd name="T52" fmla="*/ 0 w 1316"/>
                <a:gd name="T53" fmla="*/ 0 h 269"/>
                <a:gd name="T54" fmla="*/ 0 w 1316"/>
                <a:gd name="T55" fmla="*/ 0 h 269"/>
                <a:gd name="T56" fmla="*/ 0 w 1316"/>
                <a:gd name="T57" fmla="*/ 0 h 269"/>
                <a:gd name="T58" fmla="*/ 0 w 1316"/>
                <a:gd name="T59" fmla="*/ 0 h 269"/>
                <a:gd name="T60" fmla="*/ 0 w 1316"/>
                <a:gd name="T61" fmla="*/ 0 h 26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16"/>
                <a:gd name="T94" fmla="*/ 0 h 269"/>
                <a:gd name="T95" fmla="*/ 1316 w 1316"/>
                <a:gd name="T96" fmla="*/ 269 h 26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16" h="269">
                  <a:moveTo>
                    <a:pt x="850" y="269"/>
                  </a:moveTo>
                  <a:lnTo>
                    <a:pt x="730" y="250"/>
                  </a:lnTo>
                  <a:lnTo>
                    <a:pt x="619" y="234"/>
                  </a:lnTo>
                  <a:lnTo>
                    <a:pt x="510" y="216"/>
                  </a:lnTo>
                  <a:lnTo>
                    <a:pt x="408" y="201"/>
                  </a:lnTo>
                  <a:lnTo>
                    <a:pt x="303" y="177"/>
                  </a:lnTo>
                  <a:lnTo>
                    <a:pt x="203" y="154"/>
                  </a:lnTo>
                  <a:lnTo>
                    <a:pt x="101" y="119"/>
                  </a:lnTo>
                  <a:lnTo>
                    <a:pt x="0" y="86"/>
                  </a:lnTo>
                  <a:lnTo>
                    <a:pt x="0" y="57"/>
                  </a:lnTo>
                  <a:lnTo>
                    <a:pt x="0" y="33"/>
                  </a:lnTo>
                  <a:lnTo>
                    <a:pt x="6" y="14"/>
                  </a:lnTo>
                  <a:lnTo>
                    <a:pt x="15" y="0"/>
                  </a:lnTo>
                  <a:lnTo>
                    <a:pt x="174" y="23"/>
                  </a:lnTo>
                  <a:lnTo>
                    <a:pt x="332" y="52"/>
                  </a:lnTo>
                  <a:lnTo>
                    <a:pt x="486" y="76"/>
                  </a:lnTo>
                  <a:lnTo>
                    <a:pt x="644" y="105"/>
                  </a:lnTo>
                  <a:lnTo>
                    <a:pt x="797" y="129"/>
                  </a:lnTo>
                  <a:lnTo>
                    <a:pt x="955" y="154"/>
                  </a:lnTo>
                  <a:lnTo>
                    <a:pt x="1119" y="168"/>
                  </a:lnTo>
                  <a:lnTo>
                    <a:pt x="1297" y="182"/>
                  </a:lnTo>
                  <a:lnTo>
                    <a:pt x="1301" y="187"/>
                  </a:lnTo>
                  <a:lnTo>
                    <a:pt x="1316" y="206"/>
                  </a:lnTo>
                  <a:lnTo>
                    <a:pt x="1272" y="230"/>
                  </a:lnTo>
                  <a:lnTo>
                    <a:pt x="1219" y="250"/>
                  </a:lnTo>
                  <a:lnTo>
                    <a:pt x="1152" y="259"/>
                  </a:lnTo>
                  <a:lnTo>
                    <a:pt x="1090" y="269"/>
                  </a:lnTo>
                  <a:lnTo>
                    <a:pt x="1018" y="269"/>
                  </a:lnTo>
                  <a:lnTo>
                    <a:pt x="955" y="269"/>
                  </a:lnTo>
                  <a:lnTo>
                    <a:pt x="893" y="269"/>
                  </a:lnTo>
                  <a:lnTo>
                    <a:pt x="850" y="2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460" name="Freeform 66"/>
            <p:cNvSpPr>
              <a:spLocks/>
            </p:cNvSpPr>
            <p:nvPr/>
          </p:nvSpPr>
          <p:spPr bwMode="auto">
            <a:xfrm>
              <a:off x="3145" y="2085"/>
              <a:ext cx="185" cy="78"/>
            </a:xfrm>
            <a:custGeom>
              <a:avLst/>
              <a:gdLst>
                <a:gd name="T0" fmla="*/ 0 w 740"/>
                <a:gd name="T1" fmla="*/ 0 h 312"/>
                <a:gd name="T2" fmla="*/ 0 w 740"/>
                <a:gd name="T3" fmla="*/ 0 h 312"/>
                <a:gd name="T4" fmla="*/ 0 w 740"/>
                <a:gd name="T5" fmla="*/ 0 h 312"/>
                <a:gd name="T6" fmla="*/ 0 w 740"/>
                <a:gd name="T7" fmla="*/ 0 h 312"/>
                <a:gd name="T8" fmla="*/ 0 w 740"/>
                <a:gd name="T9" fmla="*/ 0 h 312"/>
                <a:gd name="T10" fmla="*/ 0 w 740"/>
                <a:gd name="T11" fmla="*/ 0 h 312"/>
                <a:gd name="T12" fmla="*/ 0 w 740"/>
                <a:gd name="T13" fmla="*/ 0 h 312"/>
                <a:gd name="T14" fmla="*/ 0 w 740"/>
                <a:gd name="T15" fmla="*/ 0 h 312"/>
                <a:gd name="T16" fmla="*/ 0 w 740"/>
                <a:gd name="T17" fmla="*/ 0 h 312"/>
                <a:gd name="T18" fmla="*/ 0 w 740"/>
                <a:gd name="T19" fmla="*/ 0 h 312"/>
                <a:gd name="T20" fmla="*/ 0 w 740"/>
                <a:gd name="T21" fmla="*/ 0 h 312"/>
                <a:gd name="T22" fmla="*/ 0 w 740"/>
                <a:gd name="T23" fmla="*/ 0 h 312"/>
                <a:gd name="T24" fmla="*/ 0 w 740"/>
                <a:gd name="T25" fmla="*/ 0 h 312"/>
                <a:gd name="T26" fmla="*/ 0 w 740"/>
                <a:gd name="T27" fmla="*/ 0 h 312"/>
                <a:gd name="T28" fmla="*/ 0 w 740"/>
                <a:gd name="T29" fmla="*/ 0 h 312"/>
                <a:gd name="T30" fmla="*/ 0 w 740"/>
                <a:gd name="T31" fmla="*/ 0 h 312"/>
                <a:gd name="T32" fmla="*/ 0 w 740"/>
                <a:gd name="T33" fmla="*/ 0 h 312"/>
                <a:gd name="T34" fmla="*/ 0 w 740"/>
                <a:gd name="T35" fmla="*/ 0 h 312"/>
                <a:gd name="T36" fmla="*/ 0 w 740"/>
                <a:gd name="T37" fmla="*/ 0 h 312"/>
                <a:gd name="T38" fmla="*/ 0 w 740"/>
                <a:gd name="T39" fmla="*/ 0 h 312"/>
                <a:gd name="T40" fmla="*/ 0 w 740"/>
                <a:gd name="T41" fmla="*/ 0 h 312"/>
                <a:gd name="T42" fmla="*/ 0 w 740"/>
                <a:gd name="T43" fmla="*/ 0 h 312"/>
                <a:gd name="T44" fmla="*/ 0 w 740"/>
                <a:gd name="T45" fmla="*/ 0 h 312"/>
                <a:gd name="T46" fmla="*/ 0 w 740"/>
                <a:gd name="T47" fmla="*/ 0 h 312"/>
                <a:gd name="T48" fmla="*/ 0 w 740"/>
                <a:gd name="T49" fmla="*/ 0 h 312"/>
                <a:gd name="T50" fmla="*/ 0 w 740"/>
                <a:gd name="T51" fmla="*/ 0 h 312"/>
                <a:gd name="T52" fmla="*/ 0 w 740"/>
                <a:gd name="T53" fmla="*/ 0 h 312"/>
                <a:gd name="T54" fmla="*/ 0 w 740"/>
                <a:gd name="T55" fmla="*/ 0 h 312"/>
                <a:gd name="T56" fmla="*/ 0 w 740"/>
                <a:gd name="T57" fmla="*/ 0 h 31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40"/>
                <a:gd name="T88" fmla="*/ 0 h 312"/>
                <a:gd name="T89" fmla="*/ 740 w 740"/>
                <a:gd name="T90" fmla="*/ 312 h 31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40" h="312">
                  <a:moveTo>
                    <a:pt x="264" y="312"/>
                  </a:moveTo>
                  <a:lnTo>
                    <a:pt x="197" y="283"/>
                  </a:lnTo>
                  <a:lnTo>
                    <a:pt x="144" y="259"/>
                  </a:lnTo>
                  <a:lnTo>
                    <a:pt x="96" y="230"/>
                  </a:lnTo>
                  <a:lnTo>
                    <a:pt x="62" y="197"/>
                  </a:lnTo>
                  <a:lnTo>
                    <a:pt x="29" y="154"/>
                  </a:lnTo>
                  <a:lnTo>
                    <a:pt x="10" y="110"/>
                  </a:lnTo>
                  <a:lnTo>
                    <a:pt x="0" y="62"/>
                  </a:lnTo>
                  <a:lnTo>
                    <a:pt x="5" y="9"/>
                  </a:lnTo>
                  <a:lnTo>
                    <a:pt x="25" y="0"/>
                  </a:lnTo>
                  <a:lnTo>
                    <a:pt x="48" y="0"/>
                  </a:lnTo>
                  <a:lnTo>
                    <a:pt x="72" y="0"/>
                  </a:lnTo>
                  <a:lnTo>
                    <a:pt x="101" y="0"/>
                  </a:lnTo>
                  <a:lnTo>
                    <a:pt x="125" y="86"/>
                  </a:lnTo>
                  <a:lnTo>
                    <a:pt x="183" y="148"/>
                  </a:lnTo>
                  <a:lnTo>
                    <a:pt x="254" y="187"/>
                  </a:lnTo>
                  <a:lnTo>
                    <a:pt x="341" y="216"/>
                  </a:lnTo>
                  <a:lnTo>
                    <a:pt x="437" y="226"/>
                  </a:lnTo>
                  <a:lnTo>
                    <a:pt x="537" y="235"/>
                  </a:lnTo>
                  <a:lnTo>
                    <a:pt x="638" y="235"/>
                  </a:lnTo>
                  <a:lnTo>
                    <a:pt x="740" y="245"/>
                  </a:lnTo>
                  <a:lnTo>
                    <a:pt x="705" y="259"/>
                  </a:lnTo>
                  <a:lnTo>
                    <a:pt x="652" y="278"/>
                  </a:lnTo>
                  <a:lnTo>
                    <a:pt x="586" y="288"/>
                  </a:lnTo>
                  <a:lnTo>
                    <a:pt x="514" y="298"/>
                  </a:lnTo>
                  <a:lnTo>
                    <a:pt x="432" y="302"/>
                  </a:lnTo>
                  <a:lnTo>
                    <a:pt x="360" y="308"/>
                  </a:lnTo>
                  <a:lnTo>
                    <a:pt x="302" y="308"/>
                  </a:lnTo>
                  <a:lnTo>
                    <a:pt x="264" y="3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343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0445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EEC4FE0-2D23-44E9-B858-8893252574C9}" type="slidenum">
              <a:rPr lang="en-US" altLang="ru-RU"/>
              <a:pPr eaLnBrk="1" hangingPunct="1"/>
              <a:t>85</a:t>
            </a:fld>
            <a:endParaRPr lang="en-US" altLang="ru-RU"/>
          </a:p>
        </p:txBody>
      </p:sp>
      <p:sp>
        <p:nvSpPr>
          <p:cNvPr id="10445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47063" cy="1522412"/>
          </a:xfrm>
        </p:spPr>
        <p:txBody>
          <a:bodyPr/>
          <a:lstStyle/>
          <a:p>
            <a:r>
              <a:rPr lang="en-US" altLang="ru-RU" sz="3600" b="1" u="sng" smtClean="0"/>
              <a:t>The Respiratory System</a:t>
            </a:r>
            <a:br>
              <a:rPr lang="en-US" altLang="ru-RU" sz="3600" b="1" u="sng" smtClean="0"/>
            </a:br>
            <a:r>
              <a:rPr lang="en-US" altLang="ru-RU" sz="3600" b="1" smtClean="0"/>
              <a:t>Structure</a:t>
            </a:r>
            <a:br>
              <a:rPr lang="en-US" altLang="ru-RU" sz="3600" b="1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0445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33375" y="2147888"/>
            <a:ext cx="6197600" cy="397827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b="1" smtClean="0"/>
              <a:t>Nose</a:t>
            </a:r>
            <a:r>
              <a:rPr lang="en-US" altLang="ru-RU" sz="3600" smtClean="0"/>
              <a:t> - lined with mucous membrane</a:t>
            </a:r>
          </a:p>
          <a:p>
            <a:pPr lvl="1">
              <a:lnSpc>
                <a:spcPct val="90000"/>
              </a:lnSpc>
            </a:pPr>
            <a:r>
              <a:rPr lang="en-US" altLang="ru-RU" sz="3600" smtClean="0"/>
              <a:t>air filtered by cilia</a:t>
            </a:r>
          </a:p>
          <a:p>
            <a:pPr lvl="1">
              <a:lnSpc>
                <a:spcPct val="90000"/>
              </a:lnSpc>
            </a:pPr>
            <a:r>
              <a:rPr lang="en-US" altLang="ru-RU" sz="3600" smtClean="0"/>
              <a:t>mucous membrane warms and moistens air</a:t>
            </a:r>
          </a:p>
        </p:txBody>
      </p:sp>
      <p:grpSp>
        <p:nvGrpSpPr>
          <p:cNvPr id="104454" name="Group 5"/>
          <p:cNvGrpSpPr>
            <a:grpSpLocks noChangeAspect="1"/>
          </p:cNvGrpSpPr>
          <p:nvPr/>
        </p:nvGrpSpPr>
        <p:grpSpPr bwMode="auto">
          <a:xfrm>
            <a:off x="6578600" y="2622550"/>
            <a:ext cx="2060575" cy="1952625"/>
            <a:chOff x="928" y="2708"/>
            <a:chExt cx="1298" cy="1230"/>
          </a:xfrm>
        </p:grpSpPr>
        <p:sp>
          <p:nvSpPr>
            <p:cNvPr id="104456" name="AutoShape 6"/>
            <p:cNvSpPr>
              <a:spLocks noChangeAspect="1" noChangeArrowheads="1" noTextEdit="1"/>
            </p:cNvSpPr>
            <p:nvPr/>
          </p:nvSpPr>
          <p:spPr bwMode="auto">
            <a:xfrm>
              <a:off x="928" y="2708"/>
              <a:ext cx="1298" cy="1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457" name="Freeform 7"/>
            <p:cNvSpPr>
              <a:spLocks/>
            </p:cNvSpPr>
            <p:nvPr/>
          </p:nvSpPr>
          <p:spPr bwMode="auto">
            <a:xfrm>
              <a:off x="955" y="2711"/>
              <a:ext cx="1224" cy="1197"/>
            </a:xfrm>
            <a:custGeom>
              <a:avLst/>
              <a:gdLst>
                <a:gd name="T0" fmla="*/ 1 w 2447"/>
                <a:gd name="T1" fmla="*/ 1 h 2394"/>
                <a:gd name="T2" fmla="*/ 1 w 2447"/>
                <a:gd name="T3" fmla="*/ 1 h 2394"/>
                <a:gd name="T4" fmla="*/ 1 w 2447"/>
                <a:gd name="T5" fmla="*/ 1 h 2394"/>
                <a:gd name="T6" fmla="*/ 1 w 2447"/>
                <a:gd name="T7" fmla="*/ 1 h 2394"/>
                <a:gd name="T8" fmla="*/ 1 w 2447"/>
                <a:gd name="T9" fmla="*/ 1 h 2394"/>
                <a:gd name="T10" fmla="*/ 1 w 2447"/>
                <a:gd name="T11" fmla="*/ 1 h 2394"/>
                <a:gd name="T12" fmla="*/ 1 w 2447"/>
                <a:gd name="T13" fmla="*/ 1 h 2394"/>
                <a:gd name="T14" fmla="*/ 1 w 2447"/>
                <a:gd name="T15" fmla="*/ 1 h 2394"/>
                <a:gd name="T16" fmla="*/ 1 w 2447"/>
                <a:gd name="T17" fmla="*/ 1 h 2394"/>
                <a:gd name="T18" fmla="*/ 1 w 2447"/>
                <a:gd name="T19" fmla="*/ 1 h 2394"/>
                <a:gd name="T20" fmla="*/ 1 w 2447"/>
                <a:gd name="T21" fmla="*/ 1 h 2394"/>
                <a:gd name="T22" fmla="*/ 1 w 2447"/>
                <a:gd name="T23" fmla="*/ 1 h 2394"/>
                <a:gd name="T24" fmla="*/ 1 w 2447"/>
                <a:gd name="T25" fmla="*/ 1 h 2394"/>
                <a:gd name="T26" fmla="*/ 1 w 2447"/>
                <a:gd name="T27" fmla="*/ 1 h 2394"/>
                <a:gd name="T28" fmla="*/ 1 w 2447"/>
                <a:gd name="T29" fmla="*/ 1 h 2394"/>
                <a:gd name="T30" fmla="*/ 1 w 2447"/>
                <a:gd name="T31" fmla="*/ 1 h 2394"/>
                <a:gd name="T32" fmla="*/ 1 w 2447"/>
                <a:gd name="T33" fmla="*/ 1 h 2394"/>
                <a:gd name="T34" fmla="*/ 1 w 2447"/>
                <a:gd name="T35" fmla="*/ 0 h 2394"/>
                <a:gd name="T36" fmla="*/ 1 w 2447"/>
                <a:gd name="T37" fmla="*/ 1 h 2394"/>
                <a:gd name="T38" fmla="*/ 1 w 2447"/>
                <a:gd name="T39" fmla="*/ 1 h 2394"/>
                <a:gd name="T40" fmla="*/ 1 w 2447"/>
                <a:gd name="T41" fmla="*/ 1 h 2394"/>
                <a:gd name="T42" fmla="*/ 1 w 2447"/>
                <a:gd name="T43" fmla="*/ 1 h 2394"/>
                <a:gd name="T44" fmla="*/ 1 w 2447"/>
                <a:gd name="T45" fmla="*/ 1 h 2394"/>
                <a:gd name="T46" fmla="*/ 1 w 2447"/>
                <a:gd name="T47" fmla="*/ 1 h 2394"/>
                <a:gd name="T48" fmla="*/ 1 w 2447"/>
                <a:gd name="T49" fmla="*/ 1 h 2394"/>
                <a:gd name="T50" fmla="*/ 0 w 2447"/>
                <a:gd name="T51" fmla="*/ 1 h 2394"/>
                <a:gd name="T52" fmla="*/ 1 w 2447"/>
                <a:gd name="T53" fmla="*/ 1 h 2394"/>
                <a:gd name="T54" fmla="*/ 1 w 2447"/>
                <a:gd name="T55" fmla="*/ 1 h 2394"/>
                <a:gd name="T56" fmla="*/ 1 w 2447"/>
                <a:gd name="T57" fmla="*/ 1 h 239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447"/>
                <a:gd name="T88" fmla="*/ 0 h 2394"/>
                <a:gd name="T89" fmla="*/ 2447 w 2447"/>
                <a:gd name="T90" fmla="*/ 2394 h 239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447" h="2394">
                  <a:moveTo>
                    <a:pt x="362" y="2394"/>
                  </a:moveTo>
                  <a:lnTo>
                    <a:pt x="707" y="2317"/>
                  </a:lnTo>
                  <a:lnTo>
                    <a:pt x="860" y="2241"/>
                  </a:lnTo>
                  <a:lnTo>
                    <a:pt x="1032" y="2375"/>
                  </a:lnTo>
                  <a:lnTo>
                    <a:pt x="1357" y="2375"/>
                  </a:lnTo>
                  <a:lnTo>
                    <a:pt x="1625" y="2202"/>
                  </a:lnTo>
                  <a:lnTo>
                    <a:pt x="2122" y="2317"/>
                  </a:lnTo>
                  <a:lnTo>
                    <a:pt x="2295" y="2280"/>
                  </a:lnTo>
                  <a:lnTo>
                    <a:pt x="2390" y="2087"/>
                  </a:lnTo>
                  <a:lnTo>
                    <a:pt x="2447" y="1800"/>
                  </a:lnTo>
                  <a:lnTo>
                    <a:pt x="2409" y="1571"/>
                  </a:lnTo>
                  <a:lnTo>
                    <a:pt x="2237" y="1417"/>
                  </a:lnTo>
                  <a:lnTo>
                    <a:pt x="1970" y="1303"/>
                  </a:lnTo>
                  <a:lnTo>
                    <a:pt x="1740" y="1150"/>
                  </a:lnTo>
                  <a:lnTo>
                    <a:pt x="1567" y="900"/>
                  </a:lnTo>
                  <a:lnTo>
                    <a:pt x="1453" y="480"/>
                  </a:lnTo>
                  <a:lnTo>
                    <a:pt x="1396" y="77"/>
                  </a:lnTo>
                  <a:lnTo>
                    <a:pt x="1223" y="0"/>
                  </a:lnTo>
                  <a:lnTo>
                    <a:pt x="1090" y="20"/>
                  </a:lnTo>
                  <a:lnTo>
                    <a:pt x="1013" y="211"/>
                  </a:lnTo>
                  <a:lnTo>
                    <a:pt x="975" y="824"/>
                  </a:lnTo>
                  <a:lnTo>
                    <a:pt x="860" y="1169"/>
                  </a:lnTo>
                  <a:lnTo>
                    <a:pt x="707" y="1380"/>
                  </a:lnTo>
                  <a:lnTo>
                    <a:pt x="286" y="1590"/>
                  </a:lnTo>
                  <a:lnTo>
                    <a:pt x="57" y="1762"/>
                  </a:lnTo>
                  <a:lnTo>
                    <a:pt x="0" y="1953"/>
                  </a:lnTo>
                  <a:lnTo>
                    <a:pt x="77" y="2145"/>
                  </a:lnTo>
                  <a:lnTo>
                    <a:pt x="362" y="2394"/>
                  </a:lnTo>
                  <a:close/>
                </a:path>
              </a:pathLst>
            </a:custGeom>
            <a:solidFill>
              <a:srgbClr val="F7B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458" name="Freeform 8"/>
            <p:cNvSpPr>
              <a:spLocks/>
            </p:cNvSpPr>
            <p:nvPr/>
          </p:nvSpPr>
          <p:spPr bwMode="auto">
            <a:xfrm>
              <a:off x="928" y="3473"/>
              <a:ext cx="258" cy="454"/>
            </a:xfrm>
            <a:custGeom>
              <a:avLst/>
              <a:gdLst>
                <a:gd name="T0" fmla="*/ 0 w 517"/>
                <a:gd name="T1" fmla="*/ 0 h 910"/>
                <a:gd name="T2" fmla="*/ 0 w 517"/>
                <a:gd name="T3" fmla="*/ 0 h 910"/>
                <a:gd name="T4" fmla="*/ 0 w 517"/>
                <a:gd name="T5" fmla="*/ 0 h 910"/>
                <a:gd name="T6" fmla="*/ 0 w 517"/>
                <a:gd name="T7" fmla="*/ 0 h 910"/>
                <a:gd name="T8" fmla="*/ 0 w 517"/>
                <a:gd name="T9" fmla="*/ 0 h 910"/>
                <a:gd name="T10" fmla="*/ 0 w 517"/>
                <a:gd name="T11" fmla="*/ 0 h 910"/>
                <a:gd name="T12" fmla="*/ 0 w 517"/>
                <a:gd name="T13" fmla="*/ 0 h 910"/>
                <a:gd name="T14" fmla="*/ 0 w 517"/>
                <a:gd name="T15" fmla="*/ 0 h 910"/>
                <a:gd name="T16" fmla="*/ 0 w 517"/>
                <a:gd name="T17" fmla="*/ 0 h 910"/>
                <a:gd name="T18" fmla="*/ 0 w 517"/>
                <a:gd name="T19" fmla="*/ 0 h 910"/>
                <a:gd name="T20" fmla="*/ 0 w 517"/>
                <a:gd name="T21" fmla="*/ 0 h 910"/>
                <a:gd name="T22" fmla="*/ 0 w 517"/>
                <a:gd name="T23" fmla="*/ 0 h 910"/>
                <a:gd name="T24" fmla="*/ 0 w 517"/>
                <a:gd name="T25" fmla="*/ 0 h 910"/>
                <a:gd name="T26" fmla="*/ 0 w 517"/>
                <a:gd name="T27" fmla="*/ 0 h 910"/>
                <a:gd name="T28" fmla="*/ 0 w 517"/>
                <a:gd name="T29" fmla="*/ 0 h 910"/>
                <a:gd name="T30" fmla="*/ 0 w 517"/>
                <a:gd name="T31" fmla="*/ 0 h 910"/>
                <a:gd name="T32" fmla="*/ 0 w 517"/>
                <a:gd name="T33" fmla="*/ 0 h 910"/>
                <a:gd name="T34" fmla="*/ 0 w 517"/>
                <a:gd name="T35" fmla="*/ 0 h 910"/>
                <a:gd name="T36" fmla="*/ 0 w 517"/>
                <a:gd name="T37" fmla="*/ 0 h 910"/>
                <a:gd name="T38" fmla="*/ 0 w 517"/>
                <a:gd name="T39" fmla="*/ 0 h 910"/>
                <a:gd name="T40" fmla="*/ 0 w 517"/>
                <a:gd name="T41" fmla="*/ 0 h 910"/>
                <a:gd name="T42" fmla="*/ 0 w 517"/>
                <a:gd name="T43" fmla="*/ 0 h 910"/>
                <a:gd name="T44" fmla="*/ 0 w 517"/>
                <a:gd name="T45" fmla="*/ 0 h 910"/>
                <a:gd name="T46" fmla="*/ 0 w 517"/>
                <a:gd name="T47" fmla="*/ 0 h 910"/>
                <a:gd name="T48" fmla="*/ 0 w 517"/>
                <a:gd name="T49" fmla="*/ 0 h 910"/>
                <a:gd name="T50" fmla="*/ 0 w 517"/>
                <a:gd name="T51" fmla="*/ 0 h 910"/>
                <a:gd name="T52" fmla="*/ 0 w 517"/>
                <a:gd name="T53" fmla="*/ 0 h 910"/>
                <a:gd name="T54" fmla="*/ 0 w 517"/>
                <a:gd name="T55" fmla="*/ 0 h 910"/>
                <a:gd name="T56" fmla="*/ 0 w 517"/>
                <a:gd name="T57" fmla="*/ 0 h 910"/>
                <a:gd name="T58" fmla="*/ 0 w 517"/>
                <a:gd name="T59" fmla="*/ 0 h 910"/>
                <a:gd name="T60" fmla="*/ 0 w 517"/>
                <a:gd name="T61" fmla="*/ 0 h 910"/>
                <a:gd name="T62" fmla="*/ 0 w 517"/>
                <a:gd name="T63" fmla="*/ 0 h 910"/>
                <a:gd name="T64" fmla="*/ 0 w 517"/>
                <a:gd name="T65" fmla="*/ 0 h 910"/>
                <a:gd name="T66" fmla="*/ 0 w 517"/>
                <a:gd name="T67" fmla="*/ 0 h 910"/>
                <a:gd name="T68" fmla="*/ 0 w 517"/>
                <a:gd name="T69" fmla="*/ 0 h 910"/>
                <a:gd name="T70" fmla="*/ 0 w 517"/>
                <a:gd name="T71" fmla="*/ 0 h 910"/>
                <a:gd name="T72" fmla="*/ 0 w 517"/>
                <a:gd name="T73" fmla="*/ 0 h 9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7"/>
                <a:gd name="T112" fmla="*/ 0 h 910"/>
                <a:gd name="T113" fmla="*/ 517 w 517"/>
                <a:gd name="T114" fmla="*/ 910 h 91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7" h="910">
                  <a:moveTo>
                    <a:pt x="517" y="844"/>
                  </a:moveTo>
                  <a:lnTo>
                    <a:pt x="442" y="788"/>
                  </a:lnTo>
                  <a:lnTo>
                    <a:pt x="379" y="731"/>
                  </a:lnTo>
                  <a:lnTo>
                    <a:pt x="326" y="675"/>
                  </a:lnTo>
                  <a:lnTo>
                    <a:pt x="285" y="620"/>
                  </a:lnTo>
                  <a:lnTo>
                    <a:pt x="232" y="512"/>
                  </a:lnTo>
                  <a:lnTo>
                    <a:pt x="217" y="406"/>
                  </a:lnTo>
                  <a:lnTo>
                    <a:pt x="236" y="302"/>
                  </a:lnTo>
                  <a:lnTo>
                    <a:pt x="258" y="250"/>
                  </a:lnTo>
                  <a:lnTo>
                    <a:pt x="287" y="200"/>
                  </a:lnTo>
                  <a:lnTo>
                    <a:pt x="322" y="150"/>
                  </a:lnTo>
                  <a:lnTo>
                    <a:pt x="364" y="100"/>
                  </a:lnTo>
                  <a:lnTo>
                    <a:pt x="412" y="50"/>
                  </a:lnTo>
                  <a:lnTo>
                    <a:pt x="465" y="0"/>
                  </a:lnTo>
                  <a:lnTo>
                    <a:pt x="361" y="40"/>
                  </a:lnTo>
                  <a:lnTo>
                    <a:pt x="314" y="60"/>
                  </a:lnTo>
                  <a:lnTo>
                    <a:pt x="270" y="81"/>
                  </a:lnTo>
                  <a:lnTo>
                    <a:pt x="192" y="124"/>
                  </a:lnTo>
                  <a:lnTo>
                    <a:pt x="127" y="169"/>
                  </a:lnTo>
                  <a:lnTo>
                    <a:pt x="76" y="218"/>
                  </a:lnTo>
                  <a:lnTo>
                    <a:pt x="39" y="268"/>
                  </a:lnTo>
                  <a:lnTo>
                    <a:pt x="0" y="375"/>
                  </a:lnTo>
                  <a:lnTo>
                    <a:pt x="7" y="491"/>
                  </a:lnTo>
                  <a:lnTo>
                    <a:pt x="30" y="553"/>
                  </a:lnTo>
                  <a:lnTo>
                    <a:pt x="63" y="616"/>
                  </a:lnTo>
                  <a:lnTo>
                    <a:pt x="108" y="683"/>
                  </a:lnTo>
                  <a:lnTo>
                    <a:pt x="134" y="718"/>
                  </a:lnTo>
                  <a:lnTo>
                    <a:pt x="164" y="752"/>
                  </a:lnTo>
                  <a:lnTo>
                    <a:pt x="195" y="787"/>
                  </a:lnTo>
                  <a:lnTo>
                    <a:pt x="229" y="823"/>
                  </a:lnTo>
                  <a:lnTo>
                    <a:pt x="265" y="858"/>
                  </a:lnTo>
                  <a:lnTo>
                    <a:pt x="305" y="896"/>
                  </a:lnTo>
                  <a:lnTo>
                    <a:pt x="348" y="910"/>
                  </a:lnTo>
                  <a:lnTo>
                    <a:pt x="411" y="910"/>
                  </a:lnTo>
                  <a:lnTo>
                    <a:pt x="474" y="892"/>
                  </a:lnTo>
                  <a:lnTo>
                    <a:pt x="517" y="8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459" name="Freeform 9"/>
            <p:cNvSpPr>
              <a:spLocks/>
            </p:cNvSpPr>
            <p:nvPr/>
          </p:nvSpPr>
          <p:spPr bwMode="auto">
            <a:xfrm>
              <a:off x="1156" y="3633"/>
              <a:ext cx="883" cy="294"/>
            </a:xfrm>
            <a:custGeom>
              <a:avLst/>
              <a:gdLst>
                <a:gd name="T0" fmla="*/ 1 w 1764"/>
                <a:gd name="T1" fmla="*/ 1 h 588"/>
                <a:gd name="T2" fmla="*/ 1 w 1764"/>
                <a:gd name="T3" fmla="*/ 1 h 588"/>
                <a:gd name="T4" fmla="*/ 1 w 1764"/>
                <a:gd name="T5" fmla="*/ 1 h 588"/>
                <a:gd name="T6" fmla="*/ 1 w 1764"/>
                <a:gd name="T7" fmla="*/ 1 h 588"/>
                <a:gd name="T8" fmla="*/ 1 w 1764"/>
                <a:gd name="T9" fmla="*/ 1 h 588"/>
                <a:gd name="T10" fmla="*/ 1 w 1764"/>
                <a:gd name="T11" fmla="*/ 1 h 588"/>
                <a:gd name="T12" fmla="*/ 1 w 1764"/>
                <a:gd name="T13" fmla="*/ 1 h 588"/>
                <a:gd name="T14" fmla="*/ 1 w 1764"/>
                <a:gd name="T15" fmla="*/ 1 h 588"/>
                <a:gd name="T16" fmla="*/ 1 w 1764"/>
                <a:gd name="T17" fmla="*/ 1 h 588"/>
                <a:gd name="T18" fmla="*/ 1 w 1764"/>
                <a:gd name="T19" fmla="*/ 1 h 588"/>
                <a:gd name="T20" fmla="*/ 1 w 1764"/>
                <a:gd name="T21" fmla="*/ 1 h 588"/>
                <a:gd name="T22" fmla="*/ 1 w 1764"/>
                <a:gd name="T23" fmla="*/ 1 h 588"/>
                <a:gd name="T24" fmla="*/ 1 w 1764"/>
                <a:gd name="T25" fmla="*/ 1 h 588"/>
                <a:gd name="T26" fmla="*/ 1 w 1764"/>
                <a:gd name="T27" fmla="*/ 1 h 588"/>
                <a:gd name="T28" fmla="*/ 1 w 1764"/>
                <a:gd name="T29" fmla="*/ 1 h 588"/>
                <a:gd name="T30" fmla="*/ 1 w 1764"/>
                <a:gd name="T31" fmla="*/ 1 h 588"/>
                <a:gd name="T32" fmla="*/ 1 w 1764"/>
                <a:gd name="T33" fmla="*/ 1 h 588"/>
                <a:gd name="T34" fmla="*/ 1 w 1764"/>
                <a:gd name="T35" fmla="*/ 1 h 588"/>
                <a:gd name="T36" fmla="*/ 1 w 1764"/>
                <a:gd name="T37" fmla="*/ 1 h 588"/>
                <a:gd name="T38" fmla="*/ 1 w 1764"/>
                <a:gd name="T39" fmla="*/ 1 h 588"/>
                <a:gd name="T40" fmla="*/ 1 w 1764"/>
                <a:gd name="T41" fmla="*/ 1 h 588"/>
                <a:gd name="T42" fmla="*/ 1 w 1764"/>
                <a:gd name="T43" fmla="*/ 1 h 588"/>
                <a:gd name="T44" fmla="*/ 1 w 1764"/>
                <a:gd name="T45" fmla="*/ 1 h 588"/>
                <a:gd name="T46" fmla="*/ 1 w 1764"/>
                <a:gd name="T47" fmla="*/ 1 h 588"/>
                <a:gd name="T48" fmla="*/ 1 w 1764"/>
                <a:gd name="T49" fmla="*/ 1 h 588"/>
                <a:gd name="T50" fmla="*/ 1 w 1764"/>
                <a:gd name="T51" fmla="*/ 1 h 588"/>
                <a:gd name="T52" fmla="*/ 1 w 1764"/>
                <a:gd name="T53" fmla="*/ 1 h 588"/>
                <a:gd name="T54" fmla="*/ 1 w 1764"/>
                <a:gd name="T55" fmla="*/ 1 h 588"/>
                <a:gd name="T56" fmla="*/ 1 w 1764"/>
                <a:gd name="T57" fmla="*/ 0 h 588"/>
                <a:gd name="T58" fmla="*/ 1 w 1764"/>
                <a:gd name="T59" fmla="*/ 1 h 588"/>
                <a:gd name="T60" fmla="*/ 1 w 1764"/>
                <a:gd name="T61" fmla="*/ 1 h 588"/>
                <a:gd name="T62" fmla="*/ 1 w 1764"/>
                <a:gd name="T63" fmla="*/ 1 h 588"/>
                <a:gd name="T64" fmla="*/ 1 w 1764"/>
                <a:gd name="T65" fmla="*/ 1 h 5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4"/>
                <a:gd name="T100" fmla="*/ 0 h 588"/>
                <a:gd name="T101" fmla="*/ 1764 w 1764"/>
                <a:gd name="T102" fmla="*/ 588 h 5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4" h="588">
                  <a:moveTo>
                    <a:pt x="476" y="285"/>
                  </a:moveTo>
                  <a:lnTo>
                    <a:pt x="499" y="314"/>
                  </a:lnTo>
                  <a:lnTo>
                    <a:pt x="522" y="340"/>
                  </a:lnTo>
                  <a:lnTo>
                    <a:pt x="567" y="389"/>
                  </a:lnTo>
                  <a:lnTo>
                    <a:pt x="612" y="427"/>
                  </a:lnTo>
                  <a:lnTo>
                    <a:pt x="657" y="457"/>
                  </a:lnTo>
                  <a:lnTo>
                    <a:pt x="703" y="478"/>
                  </a:lnTo>
                  <a:lnTo>
                    <a:pt x="748" y="492"/>
                  </a:lnTo>
                  <a:lnTo>
                    <a:pt x="838" y="498"/>
                  </a:lnTo>
                  <a:lnTo>
                    <a:pt x="927" y="475"/>
                  </a:lnTo>
                  <a:lnTo>
                    <a:pt x="1015" y="427"/>
                  </a:lnTo>
                  <a:lnTo>
                    <a:pt x="1104" y="357"/>
                  </a:lnTo>
                  <a:lnTo>
                    <a:pt x="1149" y="315"/>
                  </a:lnTo>
                  <a:lnTo>
                    <a:pt x="1193" y="268"/>
                  </a:lnTo>
                  <a:lnTo>
                    <a:pt x="1241" y="213"/>
                  </a:lnTo>
                  <a:lnTo>
                    <a:pt x="1289" y="168"/>
                  </a:lnTo>
                  <a:lnTo>
                    <a:pt x="1336" y="132"/>
                  </a:lnTo>
                  <a:lnTo>
                    <a:pt x="1382" y="103"/>
                  </a:lnTo>
                  <a:lnTo>
                    <a:pt x="1426" y="82"/>
                  </a:lnTo>
                  <a:lnTo>
                    <a:pt x="1469" y="69"/>
                  </a:lnTo>
                  <a:lnTo>
                    <a:pt x="1548" y="60"/>
                  </a:lnTo>
                  <a:lnTo>
                    <a:pt x="1619" y="73"/>
                  </a:lnTo>
                  <a:lnTo>
                    <a:pt x="1677" y="103"/>
                  </a:lnTo>
                  <a:lnTo>
                    <a:pt x="1754" y="197"/>
                  </a:lnTo>
                  <a:lnTo>
                    <a:pt x="1764" y="310"/>
                  </a:lnTo>
                  <a:lnTo>
                    <a:pt x="1739" y="364"/>
                  </a:lnTo>
                  <a:lnTo>
                    <a:pt x="1720" y="387"/>
                  </a:lnTo>
                  <a:lnTo>
                    <a:pt x="1693" y="408"/>
                  </a:lnTo>
                  <a:lnTo>
                    <a:pt x="1660" y="426"/>
                  </a:lnTo>
                  <a:lnTo>
                    <a:pt x="1622" y="440"/>
                  </a:lnTo>
                  <a:lnTo>
                    <a:pt x="1525" y="455"/>
                  </a:lnTo>
                  <a:lnTo>
                    <a:pt x="1402" y="449"/>
                  </a:lnTo>
                  <a:lnTo>
                    <a:pt x="1248" y="417"/>
                  </a:lnTo>
                  <a:lnTo>
                    <a:pt x="1201" y="455"/>
                  </a:lnTo>
                  <a:lnTo>
                    <a:pt x="1151" y="488"/>
                  </a:lnTo>
                  <a:lnTo>
                    <a:pt x="1101" y="517"/>
                  </a:lnTo>
                  <a:lnTo>
                    <a:pt x="1050" y="542"/>
                  </a:lnTo>
                  <a:lnTo>
                    <a:pt x="997" y="560"/>
                  </a:lnTo>
                  <a:lnTo>
                    <a:pt x="945" y="575"/>
                  </a:lnTo>
                  <a:lnTo>
                    <a:pt x="839" y="588"/>
                  </a:lnTo>
                  <a:lnTo>
                    <a:pt x="733" y="579"/>
                  </a:lnTo>
                  <a:lnTo>
                    <a:pt x="629" y="547"/>
                  </a:lnTo>
                  <a:lnTo>
                    <a:pt x="530" y="491"/>
                  </a:lnTo>
                  <a:lnTo>
                    <a:pt x="481" y="454"/>
                  </a:lnTo>
                  <a:lnTo>
                    <a:pt x="435" y="411"/>
                  </a:lnTo>
                  <a:lnTo>
                    <a:pt x="399" y="452"/>
                  </a:lnTo>
                  <a:lnTo>
                    <a:pt x="364" y="483"/>
                  </a:lnTo>
                  <a:lnTo>
                    <a:pt x="327" y="502"/>
                  </a:lnTo>
                  <a:lnTo>
                    <a:pt x="293" y="513"/>
                  </a:lnTo>
                  <a:lnTo>
                    <a:pt x="225" y="508"/>
                  </a:lnTo>
                  <a:lnTo>
                    <a:pt x="164" y="476"/>
                  </a:lnTo>
                  <a:lnTo>
                    <a:pt x="108" y="424"/>
                  </a:lnTo>
                  <a:lnTo>
                    <a:pt x="62" y="355"/>
                  </a:lnTo>
                  <a:lnTo>
                    <a:pt x="3" y="201"/>
                  </a:lnTo>
                  <a:lnTo>
                    <a:pt x="0" y="65"/>
                  </a:lnTo>
                  <a:lnTo>
                    <a:pt x="25" y="20"/>
                  </a:lnTo>
                  <a:lnTo>
                    <a:pt x="44" y="7"/>
                  </a:lnTo>
                  <a:lnTo>
                    <a:pt x="68" y="0"/>
                  </a:lnTo>
                  <a:lnTo>
                    <a:pt x="134" y="9"/>
                  </a:lnTo>
                  <a:lnTo>
                    <a:pt x="222" y="56"/>
                  </a:lnTo>
                  <a:lnTo>
                    <a:pt x="276" y="94"/>
                  </a:lnTo>
                  <a:lnTo>
                    <a:pt x="336" y="145"/>
                  </a:lnTo>
                  <a:lnTo>
                    <a:pt x="402" y="208"/>
                  </a:lnTo>
                  <a:lnTo>
                    <a:pt x="439" y="244"/>
                  </a:lnTo>
                  <a:lnTo>
                    <a:pt x="476" y="2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460" name="Freeform 10"/>
            <p:cNvSpPr>
              <a:spLocks/>
            </p:cNvSpPr>
            <p:nvPr/>
          </p:nvSpPr>
          <p:spPr bwMode="auto">
            <a:xfrm>
              <a:off x="1942" y="3360"/>
              <a:ext cx="273" cy="531"/>
            </a:xfrm>
            <a:custGeom>
              <a:avLst/>
              <a:gdLst>
                <a:gd name="T0" fmla="*/ 1 w 546"/>
                <a:gd name="T1" fmla="*/ 1 h 1062"/>
                <a:gd name="T2" fmla="*/ 1 w 546"/>
                <a:gd name="T3" fmla="*/ 1 h 1062"/>
                <a:gd name="T4" fmla="*/ 1 w 546"/>
                <a:gd name="T5" fmla="*/ 1 h 1062"/>
                <a:gd name="T6" fmla="*/ 1 w 546"/>
                <a:gd name="T7" fmla="*/ 1 h 1062"/>
                <a:gd name="T8" fmla="*/ 1 w 546"/>
                <a:gd name="T9" fmla="*/ 1 h 1062"/>
                <a:gd name="T10" fmla="*/ 1 w 546"/>
                <a:gd name="T11" fmla="*/ 1 h 1062"/>
                <a:gd name="T12" fmla="*/ 1 w 546"/>
                <a:gd name="T13" fmla="*/ 1 h 1062"/>
                <a:gd name="T14" fmla="*/ 1 w 546"/>
                <a:gd name="T15" fmla="*/ 1 h 1062"/>
                <a:gd name="T16" fmla="*/ 1 w 546"/>
                <a:gd name="T17" fmla="*/ 1 h 1062"/>
                <a:gd name="T18" fmla="*/ 1 w 546"/>
                <a:gd name="T19" fmla="*/ 1 h 1062"/>
                <a:gd name="T20" fmla="*/ 1 w 546"/>
                <a:gd name="T21" fmla="*/ 1 h 1062"/>
                <a:gd name="T22" fmla="*/ 1 w 546"/>
                <a:gd name="T23" fmla="*/ 1 h 1062"/>
                <a:gd name="T24" fmla="*/ 1 w 546"/>
                <a:gd name="T25" fmla="*/ 1 h 1062"/>
                <a:gd name="T26" fmla="*/ 0 w 546"/>
                <a:gd name="T27" fmla="*/ 0 h 1062"/>
                <a:gd name="T28" fmla="*/ 1 w 546"/>
                <a:gd name="T29" fmla="*/ 1 h 1062"/>
                <a:gd name="T30" fmla="*/ 1 w 546"/>
                <a:gd name="T31" fmla="*/ 1 h 1062"/>
                <a:gd name="T32" fmla="*/ 1 w 546"/>
                <a:gd name="T33" fmla="*/ 1 h 1062"/>
                <a:gd name="T34" fmla="*/ 1 w 546"/>
                <a:gd name="T35" fmla="*/ 1 h 1062"/>
                <a:gd name="T36" fmla="*/ 1 w 546"/>
                <a:gd name="T37" fmla="*/ 1 h 1062"/>
                <a:gd name="T38" fmla="*/ 1 w 546"/>
                <a:gd name="T39" fmla="*/ 1 h 1062"/>
                <a:gd name="T40" fmla="*/ 1 w 546"/>
                <a:gd name="T41" fmla="*/ 1 h 1062"/>
                <a:gd name="T42" fmla="*/ 1 w 546"/>
                <a:gd name="T43" fmla="*/ 1 h 1062"/>
                <a:gd name="T44" fmla="*/ 1 w 546"/>
                <a:gd name="T45" fmla="*/ 1 h 1062"/>
                <a:gd name="T46" fmla="*/ 1 w 546"/>
                <a:gd name="T47" fmla="*/ 1 h 1062"/>
                <a:gd name="T48" fmla="*/ 1 w 546"/>
                <a:gd name="T49" fmla="*/ 1 h 1062"/>
                <a:gd name="T50" fmla="*/ 1 w 546"/>
                <a:gd name="T51" fmla="*/ 1 h 1062"/>
                <a:gd name="T52" fmla="*/ 1 w 546"/>
                <a:gd name="T53" fmla="*/ 1 h 1062"/>
                <a:gd name="T54" fmla="*/ 1 w 546"/>
                <a:gd name="T55" fmla="*/ 1 h 1062"/>
                <a:gd name="T56" fmla="*/ 1 w 546"/>
                <a:gd name="T57" fmla="*/ 1 h 1062"/>
                <a:gd name="T58" fmla="*/ 1 w 546"/>
                <a:gd name="T59" fmla="*/ 1 h 1062"/>
                <a:gd name="T60" fmla="*/ 1 w 546"/>
                <a:gd name="T61" fmla="*/ 1 h 10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46"/>
                <a:gd name="T94" fmla="*/ 0 h 1062"/>
                <a:gd name="T95" fmla="*/ 546 w 546"/>
                <a:gd name="T96" fmla="*/ 1062 h 10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46" h="1062">
                  <a:moveTo>
                    <a:pt x="207" y="1022"/>
                  </a:moveTo>
                  <a:lnTo>
                    <a:pt x="262" y="933"/>
                  </a:lnTo>
                  <a:lnTo>
                    <a:pt x="306" y="848"/>
                  </a:lnTo>
                  <a:lnTo>
                    <a:pt x="365" y="689"/>
                  </a:lnTo>
                  <a:lnTo>
                    <a:pt x="385" y="544"/>
                  </a:lnTo>
                  <a:lnTo>
                    <a:pt x="370" y="412"/>
                  </a:lnTo>
                  <a:lnTo>
                    <a:pt x="350" y="351"/>
                  </a:lnTo>
                  <a:lnTo>
                    <a:pt x="322" y="292"/>
                  </a:lnTo>
                  <a:lnTo>
                    <a:pt x="286" y="237"/>
                  </a:lnTo>
                  <a:lnTo>
                    <a:pt x="243" y="184"/>
                  </a:lnTo>
                  <a:lnTo>
                    <a:pt x="192" y="134"/>
                  </a:lnTo>
                  <a:lnTo>
                    <a:pt x="135" y="87"/>
                  </a:lnTo>
                  <a:lnTo>
                    <a:pt x="70" y="42"/>
                  </a:lnTo>
                  <a:lnTo>
                    <a:pt x="0" y="0"/>
                  </a:lnTo>
                  <a:lnTo>
                    <a:pt x="157" y="29"/>
                  </a:lnTo>
                  <a:lnTo>
                    <a:pt x="293" y="80"/>
                  </a:lnTo>
                  <a:lnTo>
                    <a:pt x="404" y="153"/>
                  </a:lnTo>
                  <a:lnTo>
                    <a:pt x="449" y="200"/>
                  </a:lnTo>
                  <a:lnTo>
                    <a:pt x="487" y="255"/>
                  </a:lnTo>
                  <a:lnTo>
                    <a:pt x="535" y="388"/>
                  </a:lnTo>
                  <a:lnTo>
                    <a:pt x="546" y="553"/>
                  </a:lnTo>
                  <a:lnTo>
                    <a:pt x="536" y="649"/>
                  </a:lnTo>
                  <a:lnTo>
                    <a:pt x="516" y="754"/>
                  </a:lnTo>
                  <a:lnTo>
                    <a:pt x="484" y="869"/>
                  </a:lnTo>
                  <a:lnTo>
                    <a:pt x="463" y="930"/>
                  </a:lnTo>
                  <a:lnTo>
                    <a:pt x="440" y="994"/>
                  </a:lnTo>
                  <a:lnTo>
                    <a:pt x="359" y="1042"/>
                  </a:lnTo>
                  <a:lnTo>
                    <a:pt x="293" y="1062"/>
                  </a:lnTo>
                  <a:lnTo>
                    <a:pt x="243" y="1055"/>
                  </a:lnTo>
                  <a:lnTo>
                    <a:pt x="207" y="10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461" name="Freeform 11"/>
            <p:cNvSpPr>
              <a:spLocks/>
            </p:cNvSpPr>
            <p:nvPr/>
          </p:nvSpPr>
          <p:spPr bwMode="auto">
            <a:xfrm>
              <a:off x="1281" y="2753"/>
              <a:ext cx="194" cy="665"/>
            </a:xfrm>
            <a:custGeom>
              <a:avLst/>
              <a:gdLst>
                <a:gd name="T0" fmla="*/ 0 w 390"/>
                <a:gd name="T1" fmla="*/ 1 h 1329"/>
                <a:gd name="T2" fmla="*/ 0 w 390"/>
                <a:gd name="T3" fmla="*/ 1 h 1329"/>
                <a:gd name="T4" fmla="*/ 0 w 390"/>
                <a:gd name="T5" fmla="*/ 1 h 1329"/>
                <a:gd name="T6" fmla="*/ 0 w 390"/>
                <a:gd name="T7" fmla="*/ 1 h 1329"/>
                <a:gd name="T8" fmla="*/ 0 w 390"/>
                <a:gd name="T9" fmla="*/ 1 h 1329"/>
                <a:gd name="T10" fmla="*/ 0 w 390"/>
                <a:gd name="T11" fmla="*/ 1 h 1329"/>
                <a:gd name="T12" fmla="*/ 0 w 390"/>
                <a:gd name="T13" fmla="*/ 1 h 1329"/>
                <a:gd name="T14" fmla="*/ 0 w 390"/>
                <a:gd name="T15" fmla="*/ 1 h 1329"/>
                <a:gd name="T16" fmla="*/ 0 w 390"/>
                <a:gd name="T17" fmla="*/ 1 h 1329"/>
                <a:gd name="T18" fmla="*/ 0 w 390"/>
                <a:gd name="T19" fmla="*/ 0 h 1329"/>
                <a:gd name="T20" fmla="*/ 0 w 390"/>
                <a:gd name="T21" fmla="*/ 1 h 1329"/>
                <a:gd name="T22" fmla="*/ 0 w 390"/>
                <a:gd name="T23" fmla="*/ 1 h 1329"/>
                <a:gd name="T24" fmla="*/ 0 w 390"/>
                <a:gd name="T25" fmla="*/ 1 h 1329"/>
                <a:gd name="T26" fmla="*/ 0 w 390"/>
                <a:gd name="T27" fmla="*/ 1 h 1329"/>
                <a:gd name="T28" fmla="*/ 0 w 390"/>
                <a:gd name="T29" fmla="*/ 1 h 1329"/>
                <a:gd name="T30" fmla="*/ 0 w 390"/>
                <a:gd name="T31" fmla="*/ 1 h 1329"/>
                <a:gd name="T32" fmla="*/ 0 w 390"/>
                <a:gd name="T33" fmla="*/ 1 h 1329"/>
                <a:gd name="T34" fmla="*/ 0 w 390"/>
                <a:gd name="T35" fmla="*/ 1 h 1329"/>
                <a:gd name="T36" fmla="*/ 0 w 390"/>
                <a:gd name="T37" fmla="*/ 1 h 1329"/>
                <a:gd name="T38" fmla="*/ 0 w 390"/>
                <a:gd name="T39" fmla="*/ 1 h 1329"/>
                <a:gd name="T40" fmla="*/ 0 w 390"/>
                <a:gd name="T41" fmla="*/ 1 h 1329"/>
                <a:gd name="T42" fmla="*/ 0 w 390"/>
                <a:gd name="T43" fmla="*/ 1 h 1329"/>
                <a:gd name="T44" fmla="*/ 0 w 390"/>
                <a:gd name="T45" fmla="*/ 1 h 1329"/>
                <a:gd name="T46" fmla="*/ 0 w 390"/>
                <a:gd name="T47" fmla="*/ 1 h 132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90"/>
                <a:gd name="T73" fmla="*/ 0 h 1329"/>
                <a:gd name="T74" fmla="*/ 390 w 390"/>
                <a:gd name="T75" fmla="*/ 1329 h 132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90" h="1329">
                  <a:moveTo>
                    <a:pt x="0" y="1329"/>
                  </a:moveTo>
                  <a:lnTo>
                    <a:pt x="47" y="1258"/>
                  </a:lnTo>
                  <a:lnTo>
                    <a:pt x="89" y="1184"/>
                  </a:lnTo>
                  <a:lnTo>
                    <a:pt x="129" y="1110"/>
                  </a:lnTo>
                  <a:lnTo>
                    <a:pt x="163" y="1030"/>
                  </a:lnTo>
                  <a:lnTo>
                    <a:pt x="194" y="950"/>
                  </a:lnTo>
                  <a:lnTo>
                    <a:pt x="222" y="868"/>
                  </a:lnTo>
                  <a:lnTo>
                    <a:pt x="269" y="699"/>
                  </a:lnTo>
                  <a:lnTo>
                    <a:pt x="332" y="351"/>
                  </a:lnTo>
                  <a:lnTo>
                    <a:pt x="368" y="0"/>
                  </a:lnTo>
                  <a:lnTo>
                    <a:pt x="390" y="339"/>
                  </a:lnTo>
                  <a:lnTo>
                    <a:pt x="388" y="545"/>
                  </a:lnTo>
                  <a:lnTo>
                    <a:pt x="369" y="752"/>
                  </a:lnTo>
                  <a:lnTo>
                    <a:pt x="352" y="853"/>
                  </a:lnTo>
                  <a:lnTo>
                    <a:pt x="329" y="949"/>
                  </a:lnTo>
                  <a:lnTo>
                    <a:pt x="298" y="1039"/>
                  </a:lnTo>
                  <a:lnTo>
                    <a:pt x="257" y="1120"/>
                  </a:lnTo>
                  <a:lnTo>
                    <a:pt x="209" y="1192"/>
                  </a:lnTo>
                  <a:lnTo>
                    <a:pt x="180" y="1224"/>
                  </a:lnTo>
                  <a:lnTo>
                    <a:pt x="150" y="1252"/>
                  </a:lnTo>
                  <a:lnTo>
                    <a:pt x="80" y="1299"/>
                  </a:lnTo>
                  <a:lnTo>
                    <a:pt x="41" y="1316"/>
                  </a:lnTo>
                  <a:lnTo>
                    <a:pt x="0" y="13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462" name="Freeform 12"/>
            <p:cNvSpPr>
              <a:spLocks/>
            </p:cNvSpPr>
            <p:nvPr/>
          </p:nvSpPr>
          <p:spPr bwMode="auto">
            <a:xfrm>
              <a:off x="1693" y="2967"/>
              <a:ext cx="201" cy="371"/>
            </a:xfrm>
            <a:custGeom>
              <a:avLst/>
              <a:gdLst>
                <a:gd name="T0" fmla="*/ 0 w 403"/>
                <a:gd name="T1" fmla="*/ 1 h 741"/>
                <a:gd name="T2" fmla="*/ 0 w 403"/>
                <a:gd name="T3" fmla="*/ 1 h 741"/>
                <a:gd name="T4" fmla="*/ 0 w 403"/>
                <a:gd name="T5" fmla="*/ 1 h 741"/>
                <a:gd name="T6" fmla="*/ 0 w 403"/>
                <a:gd name="T7" fmla="*/ 1 h 741"/>
                <a:gd name="T8" fmla="*/ 0 w 403"/>
                <a:gd name="T9" fmla="*/ 1 h 741"/>
                <a:gd name="T10" fmla="*/ 0 w 403"/>
                <a:gd name="T11" fmla="*/ 1 h 741"/>
                <a:gd name="T12" fmla="*/ 0 w 403"/>
                <a:gd name="T13" fmla="*/ 1 h 741"/>
                <a:gd name="T14" fmla="*/ 0 w 403"/>
                <a:gd name="T15" fmla="*/ 1 h 741"/>
                <a:gd name="T16" fmla="*/ 0 w 403"/>
                <a:gd name="T17" fmla="*/ 1 h 741"/>
                <a:gd name="T18" fmla="*/ 0 w 403"/>
                <a:gd name="T19" fmla="*/ 1 h 741"/>
                <a:gd name="T20" fmla="*/ 0 w 403"/>
                <a:gd name="T21" fmla="*/ 0 h 741"/>
                <a:gd name="T22" fmla="*/ 0 w 403"/>
                <a:gd name="T23" fmla="*/ 1 h 741"/>
                <a:gd name="T24" fmla="*/ 0 w 403"/>
                <a:gd name="T25" fmla="*/ 1 h 741"/>
                <a:gd name="T26" fmla="*/ 0 w 403"/>
                <a:gd name="T27" fmla="*/ 1 h 741"/>
                <a:gd name="T28" fmla="*/ 0 w 403"/>
                <a:gd name="T29" fmla="*/ 1 h 741"/>
                <a:gd name="T30" fmla="*/ 0 w 403"/>
                <a:gd name="T31" fmla="*/ 1 h 741"/>
                <a:gd name="T32" fmla="*/ 0 w 403"/>
                <a:gd name="T33" fmla="*/ 1 h 741"/>
                <a:gd name="T34" fmla="*/ 0 w 403"/>
                <a:gd name="T35" fmla="*/ 1 h 741"/>
                <a:gd name="T36" fmla="*/ 0 w 403"/>
                <a:gd name="T37" fmla="*/ 1 h 741"/>
                <a:gd name="T38" fmla="*/ 0 w 403"/>
                <a:gd name="T39" fmla="*/ 1 h 741"/>
                <a:gd name="T40" fmla="*/ 0 w 403"/>
                <a:gd name="T41" fmla="*/ 1 h 741"/>
                <a:gd name="T42" fmla="*/ 0 w 403"/>
                <a:gd name="T43" fmla="*/ 1 h 741"/>
                <a:gd name="T44" fmla="*/ 0 w 403"/>
                <a:gd name="T45" fmla="*/ 1 h 741"/>
                <a:gd name="T46" fmla="*/ 0 w 403"/>
                <a:gd name="T47" fmla="*/ 1 h 74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3"/>
                <a:gd name="T73" fmla="*/ 0 h 741"/>
                <a:gd name="T74" fmla="*/ 403 w 403"/>
                <a:gd name="T75" fmla="*/ 741 h 74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3" h="741">
                  <a:moveTo>
                    <a:pt x="403" y="741"/>
                  </a:moveTo>
                  <a:lnTo>
                    <a:pt x="330" y="678"/>
                  </a:lnTo>
                  <a:lnTo>
                    <a:pt x="296" y="641"/>
                  </a:lnTo>
                  <a:lnTo>
                    <a:pt x="263" y="599"/>
                  </a:lnTo>
                  <a:lnTo>
                    <a:pt x="205" y="510"/>
                  </a:lnTo>
                  <a:lnTo>
                    <a:pt x="179" y="462"/>
                  </a:lnTo>
                  <a:lnTo>
                    <a:pt x="153" y="412"/>
                  </a:lnTo>
                  <a:lnTo>
                    <a:pt x="107" y="308"/>
                  </a:lnTo>
                  <a:lnTo>
                    <a:pt x="68" y="203"/>
                  </a:lnTo>
                  <a:lnTo>
                    <a:pt x="31" y="100"/>
                  </a:lnTo>
                  <a:lnTo>
                    <a:pt x="0" y="0"/>
                  </a:lnTo>
                  <a:lnTo>
                    <a:pt x="4" y="270"/>
                  </a:lnTo>
                  <a:lnTo>
                    <a:pt x="31" y="389"/>
                  </a:lnTo>
                  <a:lnTo>
                    <a:pt x="52" y="444"/>
                  </a:lnTo>
                  <a:lnTo>
                    <a:pt x="75" y="495"/>
                  </a:lnTo>
                  <a:lnTo>
                    <a:pt x="103" y="542"/>
                  </a:lnTo>
                  <a:lnTo>
                    <a:pt x="134" y="586"/>
                  </a:lnTo>
                  <a:lnTo>
                    <a:pt x="170" y="625"/>
                  </a:lnTo>
                  <a:lnTo>
                    <a:pt x="209" y="659"/>
                  </a:lnTo>
                  <a:lnTo>
                    <a:pt x="252" y="688"/>
                  </a:lnTo>
                  <a:lnTo>
                    <a:pt x="299" y="711"/>
                  </a:lnTo>
                  <a:lnTo>
                    <a:pt x="349" y="730"/>
                  </a:lnTo>
                  <a:lnTo>
                    <a:pt x="403" y="7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4455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05475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2AC1C4C-6BCA-4BD1-B254-C9CBE417C964}" type="slidenum">
              <a:rPr lang="en-US" altLang="ru-RU"/>
              <a:pPr eaLnBrk="1" hangingPunct="1"/>
              <a:t>86</a:t>
            </a:fld>
            <a:endParaRPr lang="en-US" altLang="ru-RU"/>
          </a:p>
        </p:txBody>
      </p:sp>
      <p:sp>
        <p:nvSpPr>
          <p:cNvPr id="105476" name="Rectangle 2"/>
          <p:cNvSpPr>
            <a:spLocks noGrp="1" noChangeArrowheads="1"/>
          </p:cNvSpPr>
          <p:nvPr>
            <p:ph type="title"/>
          </p:nvPr>
        </p:nvSpPr>
        <p:spPr>
          <a:xfrm>
            <a:off x="425450" y="274638"/>
            <a:ext cx="8261350" cy="1522412"/>
          </a:xfrm>
        </p:spPr>
        <p:txBody>
          <a:bodyPr/>
          <a:lstStyle/>
          <a:p>
            <a:r>
              <a:rPr lang="en-US" altLang="ru-RU" sz="3600" b="1" u="sng" smtClean="0"/>
              <a:t>The Respiratory System</a:t>
            </a:r>
            <a:br>
              <a:rPr lang="en-US" altLang="ru-RU" sz="3600" b="1" u="sng" smtClean="0"/>
            </a:br>
            <a:r>
              <a:rPr lang="en-US" altLang="ru-RU" sz="3600" b="1" u="sng" smtClean="0"/>
              <a:t>Structure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0547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2241550"/>
            <a:ext cx="7731125" cy="3884613"/>
          </a:xfrm>
        </p:spPr>
        <p:txBody>
          <a:bodyPr/>
          <a:lstStyle/>
          <a:p>
            <a:r>
              <a:rPr lang="en-US" altLang="ru-RU" sz="3600" b="1" smtClean="0"/>
              <a:t>Lungs</a:t>
            </a:r>
          </a:p>
          <a:p>
            <a:pPr lvl="1"/>
            <a:r>
              <a:rPr lang="en-US" altLang="ru-RU" sz="3600" smtClean="0"/>
              <a:t>right - 3 lobes</a:t>
            </a:r>
          </a:p>
          <a:p>
            <a:pPr lvl="1"/>
            <a:r>
              <a:rPr lang="en-US" altLang="ru-RU" sz="3600" smtClean="0"/>
              <a:t>left - 2 lobes</a:t>
            </a:r>
          </a:p>
        </p:txBody>
      </p:sp>
      <p:grpSp>
        <p:nvGrpSpPr>
          <p:cNvPr id="105478" name="Group 225"/>
          <p:cNvGrpSpPr>
            <a:grpSpLocks/>
          </p:cNvGrpSpPr>
          <p:nvPr/>
        </p:nvGrpSpPr>
        <p:grpSpPr bwMode="auto">
          <a:xfrm>
            <a:off x="5221288" y="2252663"/>
            <a:ext cx="2927350" cy="2579687"/>
            <a:chOff x="1382" y="1147"/>
            <a:chExt cx="3603" cy="3271"/>
          </a:xfrm>
        </p:grpSpPr>
        <p:sp>
          <p:nvSpPr>
            <p:cNvPr id="105480" name="Freeform 226"/>
            <p:cNvSpPr>
              <a:spLocks/>
            </p:cNvSpPr>
            <p:nvPr/>
          </p:nvSpPr>
          <p:spPr bwMode="auto">
            <a:xfrm>
              <a:off x="1382" y="1147"/>
              <a:ext cx="3603" cy="3271"/>
            </a:xfrm>
            <a:custGeom>
              <a:avLst/>
              <a:gdLst>
                <a:gd name="T0" fmla="*/ 3271 w 3603"/>
                <a:gd name="T1" fmla="*/ 0 h 3271"/>
                <a:gd name="T2" fmla="*/ 3297 w 3603"/>
                <a:gd name="T3" fmla="*/ 0 h 3271"/>
                <a:gd name="T4" fmla="*/ 3322 w 3603"/>
                <a:gd name="T5" fmla="*/ 3 h 3271"/>
                <a:gd name="T6" fmla="*/ 3347 w 3603"/>
                <a:gd name="T7" fmla="*/ 9 h 3271"/>
                <a:gd name="T8" fmla="*/ 3370 w 3603"/>
                <a:gd name="T9" fmla="*/ 15 h 3271"/>
                <a:gd name="T10" fmla="*/ 3395 w 3603"/>
                <a:gd name="T11" fmla="*/ 23 h 3271"/>
                <a:gd name="T12" fmla="*/ 3430 w 3603"/>
                <a:gd name="T13" fmla="*/ 39 h 3271"/>
                <a:gd name="T14" fmla="*/ 3452 w 3603"/>
                <a:gd name="T15" fmla="*/ 52 h 3271"/>
                <a:gd name="T16" fmla="*/ 3489 w 3603"/>
                <a:gd name="T17" fmla="*/ 80 h 3271"/>
                <a:gd name="T18" fmla="*/ 3523 w 3603"/>
                <a:gd name="T19" fmla="*/ 112 h 3271"/>
                <a:gd name="T20" fmla="*/ 3550 w 3603"/>
                <a:gd name="T21" fmla="*/ 150 h 3271"/>
                <a:gd name="T22" fmla="*/ 3566 w 3603"/>
                <a:gd name="T23" fmla="*/ 177 h 3271"/>
                <a:gd name="T24" fmla="*/ 3580 w 3603"/>
                <a:gd name="T25" fmla="*/ 205 h 3271"/>
                <a:gd name="T26" fmla="*/ 3590 w 3603"/>
                <a:gd name="T27" fmla="*/ 234 h 3271"/>
                <a:gd name="T28" fmla="*/ 3597 w 3603"/>
                <a:gd name="T29" fmla="*/ 266 h 3271"/>
                <a:gd name="T30" fmla="*/ 3601 w 3603"/>
                <a:gd name="T31" fmla="*/ 298 h 3271"/>
                <a:gd name="T32" fmla="*/ 3603 w 3603"/>
                <a:gd name="T33" fmla="*/ 2956 h 3271"/>
                <a:gd name="T34" fmla="*/ 3597 w 3603"/>
                <a:gd name="T35" fmla="*/ 3001 h 3271"/>
                <a:gd name="T36" fmla="*/ 3585 w 3603"/>
                <a:gd name="T37" fmla="*/ 3046 h 3271"/>
                <a:gd name="T38" fmla="*/ 3566 w 3603"/>
                <a:gd name="T39" fmla="*/ 3089 h 3271"/>
                <a:gd name="T40" fmla="*/ 3543 w 3603"/>
                <a:gd name="T41" fmla="*/ 3130 h 3271"/>
                <a:gd name="T42" fmla="*/ 3513 w 3603"/>
                <a:gd name="T43" fmla="*/ 3166 h 3271"/>
                <a:gd name="T44" fmla="*/ 3478 w 3603"/>
                <a:gd name="T45" fmla="*/ 3197 h 3271"/>
                <a:gd name="T46" fmla="*/ 3444 w 3603"/>
                <a:gd name="T47" fmla="*/ 3219 h 3271"/>
                <a:gd name="T48" fmla="*/ 3424 w 3603"/>
                <a:gd name="T49" fmla="*/ 3230 h 3271"/>
                <a:gd name="T50" fmla="*/ 3386 w 3603"/>
                <a:gd name="T51" fmla="*/ 3246 h 3271"/>
                <a:gd name="T52" fmla="*/ 3363 w 3603"/>
                <a:gd name="T53" fmla="*/ 3255 h 3271"/>
                <a:gd name="T54" fmla="*/ 3338 w 3603"/>
                <a:gd name="T55" fmla="*/ 3261 h 3271"/>
                <a:gd name="T56" fmla="*/ 3313 w 3603"/>
                <a:gd name="T57" fmla="*/ 3265 h 3271"/>
                <a:gd name="T58" fmla="*/ 3289 w 3603"/>
                <a:gd name="T59" fmla="*/ 3268 h 3271"/>
                <a:gd name="T60" fmla="*/ 3264 w 3603"/>
                <a:gd name="T61" fmla="*/ 3271 h 3271"/>
                <a:gd name="T62" fmla="*/ 321 w 3603"/>
                <a:gd name="T63" fmla="*/ 3270 h 3271"/>
                <a:gd name="T64" fmla="*/ 295 w 3603"/>
                <a:gd name="T65" fmla="*/ 3267 h 3271"/>
                <a:gd name="T66" fmla="*/ 270 w 3603"/>
                <a:gd name="T67" fmla="*/ 3264 h 3271"/>
                <a:gd name="T68" fmla="*/ 244 w 3603"/>
                <a:gd name="T69" fmla="*/ 3256 h 3271"/>
                <a:gd name="T70" fmla="*/ 206 w 3603"/>
                <a:gd name="T71" fmla="*/ 3245 h 3271"/>
                <a:gd name="T72" fmla="*/ 183 w 3603"/>
                <a:gd name="T73" fmla="*/ 3233 h 3271"/>
                <a:gd name="T74" fmla="*/ 148 w 3603"/>
                <a:gd name="T75" fmla="*/ 3216 h 3271"/>
                <a:gd name="T76" fmla="*/ 109 w 3603"/>
                <a:gd name="T77" fmla="*/ 3187 h 3271"/>
                <a:gd name="T78" fmla="*/ 75 w 3603"/>
                <a:gd name="T79" fmla="*/ 3155 h 3271"/>
                <a:gd name="T80" fmla="*/ 52 w 3603"/>
                <a:gd name="T81" fmla="*/ 3123 h 3271"/>
                <a:gd name="T82" fmla="*/ 39 w 3603"/>
                <a:gd name="T83" fmla="*/ 3102 h 3271"/>
                <a:gd name="T84" fmla="*/ 19 w 3603"/>
                <a:gd name="T85" fmla="*/ 3060 h 3271"/>
                <a:gd name="T86" fmla="*/ 5 w 3603"/>
                <a:gd name="T87" fmla="*/ 3017 h 3271"/>
                <a:gd name="T88" fmla="*/ 0 w 3603"/>
                <a:gd name="T89" fmla="*/ 2970 h 3271"/>
                <a:gd name="T90" fmla="*/ 0 w 3603"/>
                <a:gd name="T91" fmla="*/ 307 h 3271"/>
                <a:gd name="T92" fmla="*/ 0 w 3603"/>
                <a:gd name="T93" fmla="*/ 282 h 3271"/>
                <a:gd name="T94" fmla="*/ 5 w 3603"/>
                <a:gd name="T95" fmla="*/ 243 h 3271"/>
                <a:gd name="T96" fmla="*/ 13 w 3603"/>
                <a:gd name="T97" fmla="*/ 220 h 3271"/>
                <a:gd name="T98" fmla="*/ 32 w 3603"/>
                <a:gd name="T99" fmla="*/ 177 h 3271"/>
                <a:gd name="T100" fmla="*/ 56 w 3603"/>
                <a:gd name="T101" fmla="*/ 137 h 3271"/>
                <a:gd name="T102" fmla="*/ 85 w 3603"/>
                <a:gd name="T103" fmla="*/ 100 h 3271"/>
                <a:gd name="T104" fmla="*/ 122 w 3603"/>
                <a:gd name="T105" fmla="*/ 70 h 3271"/>
                <a:gd name="T106" fmla="*/ 154 w 3603"/>
                <a:gd name="T107" fmla="*/ 48 h 3271"/>
                <a:gd name="T108" fmla="*/ 176 w 3603"/>
                <a:gd name="T109" fmla="*/ 35 h 3271"/>
                <a:gd name="T110" fmla="*/ 221 w 3603"/>
                <a:gd name="T111" fmla="*/ 17 h 3271"/>
                <a:gd name="T112" fmla="*/ 253 w 3603"/>
                <a:gd name="T113" fmla="*/ 9 h 3271"/>
                <a:gd name="T114" fmla="*/ 277 w 3603"/>
                <a:gd name="T115" fmla="*/ 3 h 3271"/>
                <a:gd name="T116" fmla="*/ 304 w 3603"/>
                <a:gd name="T117" fmla="*/ 0 h 3271"/>
                <a:gd name="T118" fmla="*/ 330 w 3603"/>
                <a:gd name="T119" fmla="*/ 0 h 327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603"/>
                <a:gd name="T181" fmla="*/ 0 h 3271"/>
                <a:gd name="T182" fmla="*/ 3603 w 3603"/>
                <a:gd name="T183" fmla="*/ 3271 h 327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603" h="3271">
                  <a:moveTo>
                    <a:pt x="338" y="0"/>
                  </a:moveTo>
                  <a:lnTo>
                    <a:pt x="3264" y="0"/>
                  </a:lnTo>
                  <a:lnTo>
                    <a:pt x="3271" y="0"/>
                  </a:lnTo>
                  <a:lnTo>
                    <a:pt x="3280" y="0"/>
                  </a:lnTo>
                  <a:lnTo>
                    <a:pt x="3289" y="0"/>
                  </a:lnTo>
                  <a:lnTo>
                    <a:pt x="3297" y="0"/>
                  </a:lnTo>
                  <a:lnTo>
                    <a:pt x="3305" y="0"/>
                  </a:lnTo>
                  <a:lnTo>
                    <a:pt x="3313" y="1"/>
                  </a:lnTo>
                  <a:lnTo>
                    <a:pt x="3322" y="3"/>
                  </a:lnTo>
                  <a:lnTo>
                    <a:pt x="3331" y="6"/>
                  </a:lnTo>
                  <a:lnTo>
                    <a:pt x="3338" y="6"/>
                  </a:lnTo>
                  <a:lnTo>
                    <a:pt x="3347" y="9"/>
                  </a:lnTo>
                  <a:lnTo>
                    <a:pt x="3354" y="10"/>
                  </a:lnTo>
                  <a:lnTo>
                    <a:pt x="3363" y="13"/>
                  </a:lnTo>
                  <a:lnTo>
                    <a:pt x="3370" y="15"/>
                  </a:lnTo>
                  <a:lnTo>
                    <a:pt x="3379" y="17"/>
                  </a:lnTo>
                  <a:lnTo>
                    <a:pt x="3386" y="19"/>
                  </a:lnTo>
                  <a:lnTo>
                    <a:pt x="3395" y="23"/>
                  </a:lnTo>
                  <a:lnTo>
                    <a:pt x="3409" y="28"/>
                  </a:lnTo>
                  <a:lnTo>
                    <a:pt x="3424" y="35"/>
                  </a:lnTo>
                  <a:lnTo>
                    <a:pt x="3430" y="39"/>
                  </a:lnTo>
                  <a:lnTo>
                    <a:pt x="3437" y="44"/>
                  </a:lnTo>
                  <a:lnTo>
                    <a:pt x="3444" y="48"/>
                  </a:lnTo>
                  <a:lnTo>
                    <a:pt x="3452" y="52"/>
                  </a:lnTo>
                  <a:lnTo>
                    <a:pt x="3465" y="61"/>
                  </a:lnTo>
                  <a:lnTo>
                    <a:pt x="3478" y="70"/>
                  </a:lnTo>
                  <a:lnTo>
                    <a:pt x="3489" y="80"/>
                  </a:lnTo>
                  <a:lnTo>
                    <a:pt x="3502" y="92"/>
                  </a:lnTo>
                  <a:lnTo>
                    <a:pt x="3513" y="100"/>
                  </a:lnTo>
                  <a:lnTo>
                    <a:pt x="3523" y="112"/>
                  </a:lnTo>
                  <a:lnTo>
                    <a:pt x="3533" y="124"/>
                  </a:lnTo>
                  <a:lnTo>
                    <a:pt x="3543" y="137"/>
                  </a:lnTo>
                  <a:lnTo>
                    <a:pt x="3550" y="150"/>
                  </a:lnTo>
                  <a:lnTo>
                    <a:pt x="3559" y="163"/>
                  </a:lnTo>
                  <a:lnTo>
                    <a:pt x="3562" y="169"/>
                  </a:lnTo>
                  <a:lnTo>
                    <a:pt x="3566" y="177"/>
                  </a:lnTo>
                  <a:lnTo>
                    <a:pt x="3571" y="183"/>
                  </a:lnTo>
                  <a:lnTo>
                    <a:pt x="3575" y="192"/>
                  </a:lnTo>
                  <a:lnTo>
                    <a:pt x="3580" y="205"/>
                  </a:lnTo>
                  <a:lnTo>
                    <a:pt x="3585" y="220"/>
                  </a:lnTo>
                  <a:lnTo>
                    <a:pt x="3587" y="227"/>
                  </a:lnTo>
                  <a:lnTo>
                    <a:pt x="3590" y="234"/>
                  </a:lnTo>
                  <a:lnTo>
                    <a:pt x="3593" y="243"/>
                  </a:lnTo>
                  <a:lnTo>
                    <a:pt x="3596" y="251"/>
                  </a:lnTo>
                  <a:lnTo>
                    <a:pt x="3597" y="266"/>
                  </a:lnTo>
                  <a:lnTo>
                    <a:pt x="3600" y="282"/>
                  </a:lnTo>
                  <a:lnTo>
                    <a:pt x="3600" y="289"/>
                  </a:lnTo>
                  <a:lnTo>
                    <a:pt x="3601" y="298"/>
                  </a:lnTo>
                  <a:lnTo>
                    <a:pt x="3601" y="307"/>
                  </a:lnTo>
                  <a:lnTo>
                    <a:pt x="3603" y="315"/>
                  </a:lnTo>
                  <a:lnTo>
                    <a:pt x="3603" y="2956"/>
                  </a:lnTo>
                  <a:lnTo>
                    <a:pt x="3601" y="2970"/>
                  </a:lnTo>
                  <a:lnTo>
                    <a:pt x="3600" y="2986"/>
                  </a:lnTo>
                  <a:lnTo>
                    <a:pt x="3597" y="3001"/>
                  </a:lnTo>
                  <a:lnTo>
                    <a:pt x="3596" y="3017"/>
                  </a:lnTo>
                  <a:lnTo>
                    <a:pt x="3590" y="3031"/>
                  </a:lnTo>
                  <a:lnTo>
                    <a:pt x="3585" y="3046"/>
                  </a:lnTo>
                  <a:lnTo>
                    <a:pt x="3580" y="3060"/>
                  </a:lnTo>
                  <a:lnTo>
                    <a:pt x="3575" y="3076"/>
                  </a:lnTo>
                  <a:lnTo>
                    <a:pt x="3566" y="3089"/>
                  </a:lnTo>
                  <a:lnTo>
                    <a:pt x="3559" y="3102"/>
                  </a:lnTo>
                  <a:lnTo>
                    <a:pt x="3550" y="3115"/>
                  </a:lnTo>
                  <a:lnTo>
                    <a:pt x="3543" y="3130"/>
                  </a:lnTo>
                  <a:lnTo>
                    <a:pt x="3533" y="3142"/>
                  </a:lnTo>
                  <a:lnTo>
                    <a:pt x="3523" y="3155"/>
                  </a:lnTo>
                  <a:lnTo>
                    <a:pt x="3513" y="3166"/>
                  </a:lnTo>
                  <a:lnTo>
                    <a:pt x="3502" y="3178"/>
                  </a:lnTo>
                  <a:lnTo>
                    <a:pt x="3489" y="3187"/>
                  </a:lnTo>
                  <a:lnTo>
                    <a:pt x="3478" y="3197"/>
                  </a:lnTo>
                  <a:lnTo>
                    <a:pt x="3465" y="3206"/>
                  </a:lnTo>
                  <a:lnTo>
                    <a:pt x="3452" y="3216"/>
                  </a:lnTo>
                  <a:lnTo>
                    <a:pt x="3444" y="3219"/>
                  </a:lnTo>
                  <a:lnTo>
                    <a:pt x="3437" y="3223"/>
                  </a:lnTo>
                  <a:lnTo>
                    <a:pt x="3430" y="3226"/>
                  </a:lnTo>
                  <a:lnTo>
                    <a:pt x="3424" y="3230"/>
                  </a:lnTo>
                  <a:lnTo>
                    <a:pt x="3409" y="3238"/>
                  </a:lnTo>
                  <a:lnTo>
                    <a:pt x="3395" y="3245"/>
                  </a:lnTo>
                  <a:lnTo>
                    <a:pt x="3386" y="3246"/>
                  </a:lnTo>
                  <a:lnTo>
                    <a:pt x="3379" y="3249"/>
                  </a:lnTo>
                  <a:lnTo>
                    <a:pt x="3370" y="3252"/>
                  </a:lnTo>
                  <a:lnTo>
                    <a:pt x="3363" y="3255"/>
                  </a:lnTo>
                  <a:lnTo>
                    <a:pt x="3354" y="3256"/>
                  </a:lnTo>
                  <a:lnTo>
                    <a:pt x="3347" y="3259"/>
                  </a:lnTo>
                  <a:lnTo>
                    <a:pt x="3338" y="3261"/>
                  </a:lnTo>
                  <a:lnTo>
                    <a:pt x="3331" y="3264"/>
                  </a:lnTo>
                  <a:lnTo>
                    <a:pt x="3322" y="3264"/>
                  </a:lnTo>
                  <a:lnTo>
                    <a:pt x="3313" y="3265"/>
                  </a:lnTo>
                  <a:lnTo>
                    <a:pt x="3305" y="3267"/>
                  </a:lnTo>
                  <a:lnTo>
                    <a:pt x="3297" y="3268"/>
                  </a:lnTo>
                  <a:lnTo>
                    <a:pt x="3289" y="3268"/>
                  </a:lnTo>
                  <a:lnTo>
                    <a:pt x="3280" y="3270"/>
                  </a:lnTo>
                  <a:lnTo>
                    <a:pt x="3271" y="3270"/>
                  </a:lnTo>
                  <a:lnTo>
                    <a:pt x="3264" y="3271"/>
                  </a:lnTo>
                  <a:lnTo>
                    <a:pt x="338" y="3271"/>
                  </a:lnTo>
                  <a:lnTo>
                    <a:pt x="330" y="3270"/>
                  </a:lnTo>
                  <a:lnTo>
                    <a:pt x="321" y="3270"/>
                  </a:lnTo>
                  <a:lnTo>
                    <a:pt x="312" y="3268"/>
                  </a:lnTo>
                  <a:lnTo>
                    <a:pt x="304" y="3268"/>
                  </a:lnTo>
                  <a:lnTo>
                    <a:pt x="295" y="3267"/>
                  </a:lnTo>
                  <a:lnTo>
                    <a:pt x="286" y="3265"/>
                  </a:lnTo>
                  <a:lnTo>
                    <a:pt x="277" y="3264"/>
                  </a:lnTo>
                  <a:lnTo>
                    <a:pt x="270" y="3264"/>
                  </a:lnTo>
                  <a:lnTo>
                    <a:pt x="261" y="3261"/>
                  </a:lnTo>
                  <a:lnTo>
                    <a:pt x="253" y="3259"/>
                  </a:lnTo>
                  <a:lnTo>
                    <a:pt x="244" y="3256"/>
                  </a:lnTo>
                  <a:lnTo>
                    <a:pt x="237" y="3255"/>
                  </a:lnTo>
                  <a:lnTo>
                    <a:pt x="221" y="3249"/>
                  </a:lnTo>
                  <a:lnTo>
                    <a:pt x="206" y="3245"/>
                  </a:lnTo>
                  <a:lnTo>
                    <a:pt x="197" y="3240"/>
                  </a:lnTo>
                  <a:lnTo>
                    <a:pt x="190" y="3238"/>
                  </a:lnTo>
                  <a:lnTo>
                    <a:pt x="183" y="3233"/>
                  </a:lnTo>
                  <a:lnTo>
                    <a:pt x="176" y="3230"/>
                  </a:lnTo>
                  <a:lnTo>
                    <a:pt x="161" y="3223"/>
                  </a:lnTo>
                  <a:lnTo>
                    <a:pt x="148" y="3216"/>
                  </a:lnTo>
                  <a:lnTo>
                    <a:pt x="135" y="3206"/>
                  </a:lnTo>
                  <a:lnTo>
                    <a:pt x="122" y="3197"/>
                  </a:lnTo>
                  <a:lnTo>
                    <a:pt x="109" y="3187"/>
                  </a:lnTo>
                  <a:lnTo>
                    <a:pt x="99" y="3178"/>
                  </a:lnTo>
                  <a:lnTo>
                    <a:pt x="85" y="3166"/>
                  </a:lnTo>
                  <a:lnTo>
                    <a:pt x="75" y="3155"/>
                  </a:lnTo>
                  <a:lnTo>
                    <a:pt x="65" y="3142"/>
                  </a:lnTo>
                  <a:lnTo>
                    <a:pt x="56" y="3130"/>
                  </a:lnTo>
                  <a:lnTo>
                    <a:pt x="52" y="3123"/>
                  </a:lnTo>
                  <a:lnTo>
                    <a:pt x="48" y="3115"/>
                  </a:lnTo>
                  <a:lnTo>
                    <a:pt x="43" y="3108"/>
                  </a:lnTo>
                  <a:lnTo>
                    <a:pt x="39" y="3102"/>
                  </a:lnTo>
                  <a:lnTo>
                    <a:pt x="32" y="3089"/>
                  </a:lnTo>
                  <a:lnTo>
                    <a:pt x="26" y="3076"/>
                  </a:lnTo>
                  <a:lnTo>
                    <a:pt x="19" y="3060"/>
                  </a:lnTo>
                  <a:lnTo>
                    <a:pt x="13" y="3046"/>
                  </a:lnTo>
                  <a:lnTo>
                    <a:pt x="8" y="3031"/>
                  </a:lnTo>
                  <a:lnTo>
                    <a:pt x="5" y="3017"/>
                  </a:lnTo>
                  <a:lnTo>
                    <a:pt x="1" y="3001"/>
                  </a:lnTo>
                  <a:lnTo>
                    <a:pt x="0" y="2986"/>
                  </a:lnTo>
                  <a:lnTo>
                    <a:pt x="0" y="2970"/>
                  </a:lnTo>
                  <a:lnTo>
                    <a:pt x="0" y="2956"/>
                  </a:lnTo>
                  <a:lnTo>
                    <a:pt x="0" y="315"/>
                  </a:lnTo>
                  <a:lnTo>
                    <a:pt x="0" y="307"/>
                  </a:lnTo>
                  <a:lnTo>
                    <a:pt x="0" y="298"/>
                  </a:lnTo>
                  <a:lnTo>
                    <a:pt x="0" y="289"/>
                  </a:lnTo>
                  <a:lnTo>
                    <a:pt x="0" y="282"/>
                  </a:lnTo>
                  <a:lnTo>
                    <a:pt x="1" y="266"/>
                  </a:lnTo>
                  <a:lnTo>
                    <a:pt x="5" y="251"/>
                  </a:lnTo>
                  <a:lnTo>
                    <a:pt x="5" y="243"/>
                  </a:lnTo>
                  <a:lnTo>
                    <a:pt x="8" y="234"/>
                  </a:lnTo>
                  <a:lnTo>
                    <a:pt x="10" y="227"/>
                  </a:lnTo>
                  <a:lnTo>
                    <a:pt x="13" y="220"/>
                  </a:lnTo>
                  <a:lnTo>
                    <a:pt x="19" y="205"/>
                  </a:lnTo>
                  <a:lnTo>
                    <a:pt x="26" y="192"/>
                  </a:lnTo>
                  <a:lnTo>
                    <a:pt x="32" y="177"/>
                  </a:lnTo>
                  <a:lnTo>
                    <a:pt x="39" y="163"/>
                  </a:lnTo>
                  <a:lnTo>
                    <a:pt x="48" y="150"/>
                  </a:lnTo>
                  <a:lnTo>
                    <a:pt x="56" y="137"/>
                  </a:lnTo>
                  <a:lnTo>
                    <a:pt x="65" y="124"/>
                  </a:lnTo>
                  <a:lnTo>
                    <a:pt x="75" y="112"/>
                  </a:lnTo>
                  <a:lnTo>
                    <a:pt x="85" y="100"/>
                  </a:lnTo>
                  <a:lnTo>
                    <a:pt x="99" y="92"/>
                  </a:lnTo>
                  <a:lnTo>
                    <a:pt x="109" y="80"/>
                  </a:lnTo>
                  <a:lnTo>
                    <a:pt x="122" y="70"/>
                  </a:lnTo>
                  <a:lnTo>
                    <a:pt x="135" y="61"/>
                  </a:lnTo>
                  <a:lnTo>
                    <a:pt x="148" y="52"/>
                  </a:lnTo>
                  <a:lnTo>
                    <a:pt x="154" y="48"/>
                  </a:lnTo>
                  <a:lnTo>
                    <a:pt x="161" y="44"/>
                  </a:lnTo>
                  <a:lnTo>
                    <a:pt x="167" y="39"/>
                  </a:lnTo>
                  <a:lnTo>
                    <a:pt x="176" y="35"/>
                  </a:lnTo>
                  <a:lnTo>
                    <a:pt x="190" y="28"/>
                  </a:lnTo>
                  <a:lnTo>
                    <a:pt x="206" y="23"/>
                  </a:lnTo>
                  <a:lnTo>
                    <a:pt x="221" y="17"/>
                  </a:lnTo>
                  <a:lnTo>
                    <a:pt x="237" y="13"/>
                  </a:lnTo>
                  <a:lnTo>
                    <a:pt x="244" y="10"/>
                  </a:lnTo>
                  <a:lnTo>
                    <a:pt x="253" y="9"/>
                  </a:lnTo>
                  <a:lnTo>
                    <a:pt x="261" y="6"/>
                  </a:lnTo>
                  <a:lnTo>
                    <a:pt x="270" y="6"/>
                  </a:lnTo>
                  <a:lnTo>
                    <a:pt x="277" y="3"/>
                  </a:lnTo>
                  <a:lnTo>
                    <a:pt x="286" y="1"/>
                  </a:lnTo>
                  <a:lnTo>
                    <a:pt x="295" y="0"/>
                  </a:lnTo>
                  <a:lnTo>
                    <a:pt x="304" y="0"/>
                  </a:lnTo>
                  <a:lnTo>
                    <a:pt x="312" y="0"/>
                  </a:lnTo>
                  <a:lnTo>
                    <a:pt x="321" y="0"/>
                  </a:lnTo>
                  <a:lnTo>
                    <a:pt x="330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DEF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81" name="Freeform 227"/>
            <p:cNvSpPr>
              <a:spLocks/>
            </p:cNvSpPr>
            <p:nvPr/>
          </p:nvSpPr>
          <p:spPr bwMode="auto">
            <a:xfrm>
              <a:off x="1697" y="1324"/>
              <a:ext cx="2982" cy="2922"/>
            </a:xfrm>
            <a:custGeom>
              <a:avLst/>
              <a:gdLst>
                <a:gd name="T0" fmla="*/ 2585 w 2982"/>
                <a:gd name="T1" fmla="*/ 2768 h 2922"/>
                <a:gd name="T2" fmla="*/ 2306 w 2982"/>
                <a:gd name="T3" fmla="*/ 2845 h 2922"/>
                <a:gd name="T4" fmla="*/ 2203 w 2982"/>
                <a:gd name="T5" fmla="*/ 2658 h 2922"/>
                <a:gd name="T6" fmla="*/ 2180 w 2982"/>
                <a:gd name="T7" fmla="*/ 2460 h 2922"/>
                <a:gd name="T8" fmla="*/ 2129 w 2982"/>
                <a:gd name="T9" fmla="*/ 2273 h 2922"/>
                <a:gd name="T10" fmla="*/ 1969 w 2982"/>
                <a:gd name="T11" fmla="*/ 2111 h 2922"/>
                <a:gd name="T12" fmla="*/ 1790 w 2982"/>
                <a:gd name="T13" fmla="*/ 1946 h 2922"/>
                <a:gd name="T14" fmla="*/ 1627 w 2982"/>
                <a:gd name="T15" fmla="*/ 1764 h 2922"/>
                <a:gd name="T16" fmla="*/ 1501 w 2982"/>
                <a:gd name="T17" fmla="*/ 1581 h 2922"/>
                <a:gd name="T18" fmla="*/ 1412 w 2982"/>
                <a:gd name="T19" fmla="*/ 1531 h 2922"/>
                <a:gd name="T20" fmla="*/ 1358 w 2982"/>
                <a:gd name="T21" fmla="*/ 1783 h 2922"/>
                <a:gd name="T22" fmla="*/ 1315 w 2982"/>
                <a:gd name="T23" fmla="*/ 2039 h 2922"/>
                <a:gd name="T24" fmla="*/ 1232 w 2982"/>
                <a:gd name="T25" fmla="*/ 2278 h 2922"/>
                <a:gd name="T26" fmla="*/ 1075 w 2982"/>
                <a:gd name="T27" fmla="*/ 2483 h 2922"/>
                <a:gd name="T28" fmla="*/ 870 w 2982"/>
                <a:gd name="T29" fmla="*/ 2661 h 2922"/>
                <a:gd name="T30" fmla="*/ 643 w 2982"/>
                <a:gd name="T31" fmla="*/ 2812 h 2922"/>
                <a:gd name="T32" fmla="*/ 391 w 2982"/>
                <a:gd name="T33" fmla="*/ 2909 h 2922"/>
                <a:gd name="T34" fmla="*/ 134 w 2982"/>
                <a:gd name="T35" fmla="*/ 2867 h 2922"/>
                <a:gd name="T36" fmla="*/ 44 w 2982"/>
                <a:gd name="T37" fmla="*/ 2694 h 2922"/>
                <a:gd name="T38" fmla="*/ 15 w 2982"/>
                <a:gd name="T39" fmla="*/ 2511 h 2922"/>
                <a:gd name="T40" fmla="*/ 2 w 2982"/>
                <a:gd name="T41" fmla="*/ 2322 h 2922"/>
                <a:gd name="T42" fmla="*/ 28 w 2982"/>
                <a:gd name="T43" fmla="*/ 2097 h 2922"/>
                <a:gd name="T44" fmla="*/ 128 w 2982"/>
                <a:gd name="T45" fmla="*/ 1844 h 2922"/>
                <a:gd name="T46" fmla="*/ 242 w 2982"/>
                <a:gd name="T47" fmla="*/ 1370 h 2922"/>
                <a:gd name="T48" fmla="*/ 486 w 2982"/>
                <a:gd name="T49" fmla="*/ 931 h 2922"/>
                <a:gd name="T50" fmla="*/ 691 w 2982"/>
                <a:gd name="T51" fmla="*/ 617 h 2922"/>
                <a:gd name="T52" fmla="*/ 902 w 2982"/>
                <a:gd name="T53" fmla="*/ 415 h 2922"/>
                <a:gd name="T54" fmla="*/ 1131 w 2982"/>
                <a:gd name="T55" fmla="*/ 444 h 2922"/>
                <a:gd name="T56" fmla="*/ 1185 w 2982"/>
                <a:gd name="T57" fmla="*/ 665 h 2922"/>
                <a:gd name="T58" fmla="*/ 1177 w 2982"/>
                <a:gd name="T59" fmla="*/ 902 h 2922"/>
                <a:gd name="T60" fmla="*/ 1203 w 2982"/>
                <a:gd name="T61" fmla="*/ 1134 h 2922"/>
                <a:gd name="T62" fmla="*/ 1280 w 2982"/>
                <a:gd name="T63" fmla="*/ 1339 h 2922"/>
                <a:gd name="T64" fmla="*/ 1339 w 2982"/>
                <a:gd name="T65" fmla="*/ 1092 h 2922"/>
                <a:gd name="T66" fmla="*/ 1347 w 2982"/>
                <a:gd name="T67" fmla="*/ 870 h 2922"/>
                <a:gd name="T68" fmla="*/ 1339 w 2982"/>
                <a:gd name="T69" fmla="*/ 692 h 2922"/>
                <a:gd name="T70" fmla="*/ 1323 w 2982"/>
                <a:gd name="T71" fmla="*/ 511 h 2922"/>
                <a:gd name="T72" fmla="*/ 1259 w 2982"/>
                <a:gd name="T73" fmla="*/ 325 h 2922"/>
                <a:gd name="T74" fmla="*/ 1210 w 2982"/>
                <a:gd name="T75" fmla="*/ 98 h 2922"/>
                <a:gd name="T76" fmla="*/ 1352 w 2982"/>
                <a:gd name="T77" fmla="*/ 59 h 2922"/>
                <a:gd name="T78" fmla="*/ 1428 w 2982"/>
                <a:gd name="T79" fmla="*/ 106 h 2922"/>
                <a:gd name="T80" fmla="*/ 1480 w 2982"/>
                <a:gd name="T81" fmla="*/ 3 h 2922"/>
                <a:gd name="T82" fmla="*/ 1578 w 2982"/>
                <a:gd name="T83" fmla="*/ 121 h 2922"/>
                <a:gd name="T84" fmla="*/ 1684 w 2982"/>
                <a:gd name="T85" fmla="*/ 109 h 2922"/>
                <a:gd name="T86" fmla="*/ 1582 w 2982"/>
                <a:gd name="T87" fmla="*/ 386 h 2922"/>
                <a:gd name="T88" fmla="*/ 1534 w 2982"/>
                <a:gd name="T89" fmla="*/ 599 h 2922"/>
                <a:gd name="T90" fmla="*/ 1525 w 2982"/>
                <a:gd name="T91" fmla="*/ 833 h 2922"/>
                <a:gd name="T92" fmla="*/ 1523 w 2982"/>
                <a:gd name="T93" fmla="*/ 1091 h 2922"/>
                <a:gd name="T94" fmla="*/ 1585 w 2982"/>
                <a:gd name="T95" fmla="*/ 1322 h 2922"/>
                <a:gd name="T96" fmla="*/ 1646 w 2982"/>
                <a:gd name="T97" fmla="*/ 1131 h 2922"/>
                <a:gd name="T98" fmla="*/ 1675 w 2982"/>
                <a:gd name="T99" fmla="*/ 941 h 2922"/>
                <a:gd name="T100" fmla="*/ 1649 w 2982"/>
                <a:gd name="T101" fmla="*/ 746 h 2922"/>
                <a:gd name="T102" fmla="*/ 1688 w 2982"/>
                <a:gd name="T103" fmla="*/ 554 h 2922"/>
                <a:gd name="T104" fmla="*/ 1899 w 2982"/>
                <a:gd name="T105" fmla="*/ 405 h 2922"/>
                <a:gd name="T106" fmla="*/ 2229 w 2982"/>
                <a:gd name="T107" fmla="*/ 665 h 2922"/>
                <a:gd name="T108" fmla="*/ 2514 w 2982"/>
                <a:gd name="T109" fmla="*/ 1102 h 2922"/>
                <a:gd name="T110" fmla="*/ 2711 w 2982"/>
                <a:gd name="T111" fmla="*/ 1386 h 2922"/>
                <a:gd name="T112" fmla="*/ 2804 w 2982"/>
                <a:gd name="T113" fmla="*/ 1639 h 2922"/>
                <a:gd name="T114" fmla="*/ 2863 w 2982"/>
                <a:gd name="T115" fmla="*/ 1905 h 2922"/>
                <a:gd name="T116" fmla="*/ 2932 w 2982"/>
                <a:gd name="T117" fmla="*/ 2156 h 2922"/>
                <a:gd name="T118" fmla="*/ 2978 w 2982"/>
                <a:gd name="T119" fmla="*/ 2370 h 2922"/>
                <a:gd name="T120" fmla="*/ 2968 w 2982"/>
                <a:gd name="T121" fmla="*/ 2585 h 29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82"/>
                <a:gd name="T184" fmla="*/ 0 h 2922"/>
                <a:gd name="T185" fmla="*/ 2982 w 2982"/>
                <a:gd name="T186" fmla="*/ 2922 h 29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82" h="2922">
                  <a:moveTo>
                    <a:pt x="2863" y="2763"/>
                  </a:moveTo>
                  <a:lnTo>
                    <a:pt x="2849" y="2763"/>
                  </a:lnTo>
                  <a:lnTo>
                    <a:pt x="2834" y="2763"/>
                  </a:lnTo>
                  <a:lnTo>
                    <a:pt x="2820" y="2763"/>
                  </a:lnTo>
                  <a:lnTo>
                    <a:pt x="2806" y="2764"/>
                  </a:lnTo>
                  <a:lnTo>
                    <a:pt x="2792" y="2763"/>
                  </a:lnTo>
                  <a:lnTo>
                    <a:pt x="2777" y="2763"/>
                  </a:lnTo>
                  <a:lnTo>
                    <a:pt x="2764" y="2763"/>
                  </a:lnTo>
                  <a:lnTo>
                    <a:pt x="2751" y="2763"/>
                  </a:lnTo>
                  <a:lnTo>
                    <a:pt x="2737" y="2761"/>
                  </a:lnTo>
                  <a:lnTo>
                    <a:pt x="2722" y="2761"/>
                  </a:lnTo>
                  <a:lnTo>
                    <a:pt x="2708" y="2761"/>
                  </a:lnTo>
                  <a:lnTo>
                    <a:pt x="2695" y="2761"/>
                  </a:lnTo>
                  <a:lnTo>
                    <a:pt x="2680" y="2761"/>
                  </a:lnTo>
                  <a:lnTo>
                    <a:pt x="2667" y="2761"/>
                  </a:lnTo>
                  <a:lnTo>
                    <a:pt x="2654" y="2763"/>
                  </a:lnTo>
                  <a:lnTo>
                    <a:pt x="2641" y="2764"/>
                  </a:lnTo>
                  <a:lnTo>
                    <a:pt x="2626" y="2764"/>
                  </a:lnTo>
                  <a:lnTo>
                    <a:pt x="2613" y="2764"/>
                  </a:lnTo>
                  <a:lnTo>
                    <a:pt x="2599" y="2765"/>
                  </a:lnTo>
                  <a:lnTo>
                    <a:pt x="2585" y="2768"/>
                  </a:lnTo>
                  <a:lnTo>
                    <a:pt x="2572" y="2771"/>
                  </a:lnTo>
                  <a:lnTo>
                    <a:pt x="2559" y="2774"/>
                  </a:lnTo>
                  <a:lnTo>
                    <a:pt x="2546" y="2779"/>
                  </a:lnTo>
                  <a:lnTo>
                    <a:pt x="2535" y="2783"/>
                  </a:lnTo>
                  <a:lnTo>
                    <a:pt x="2522" y="2787"/>
                  </a:lnTo>
                  <a:lnTo>
                    <a:pt x="2508" y="2793"/>
                  </a:lnTo>
                  <a:lnTo>
                    <a:pt x="2497" y="2799"/>
                  </a:lnTo>
                  <a:lnTo>
                    <a:pt x="2485" y="2808"/>
                  </a:lnTo>
                  <a:lnTo>
                    <a:pt x="2472" y="2815"/>
                  </a:lnTo>
                  <a:lnTo>
                    <a:pt x="2462" y="2824"/>
                  </a:lnTo>
                  <a:lnTo>
                    <a:pt x="2450" y="2832"/>
                  </a:lnTo>
                  <a:lnTo>
                    <a:pt x="2440" y="2845"/>
                  </a:lnTo>
                  <a:lnTo>
                    <a:pt x="2424" y="2845"/>
                  </a:lnTo>
                  <a:lnTo>
                    <a:pt x="2410" y="2848"/>
                  </a:lnTo>
                  <a:lnTo>
                    <a:pt x="2395" y="2848"/>
                  </a:lnTo>
                  <a:lnTo>
                    <a:pt x="2380" y="2851"/>
                  </a:lnTo>
                  <a:lnTo>
                    <a:pt x="2364" y="2851"/>
                  </a:lnTo>
                  <a:lnTo>
                    <a:pt x="2350" y="2851"/>
                  </a:lnTo>
                  <a:lnTo>
                    <a:pt x="2334" y="2850"/>
                  </a:lnTo>
                  <a:lnTo>
                    <a:pt x="2321" y="2850"/>
                  </a:lnTo>
                  <a:lnTo>
                    <a:pt x="2306" y="2845"/>
                  </a:lnTo>
                  <a:lnTo>
                    <a:pt x="2293" y="2843"/>
                  </a:lnTo>
                  <a:lnTo>
                    <a:pt x="2280" y="2837"/>
                  </a:lnTo>
                  <a:lnTo>
                    <a:pt x="2270" y="2831"/>
                  </a:lnTo>
                  <a:lnTo>
                    <a:pt x="2258" y="2821"/>
                  </a:lnTo>
                  <a:lnTo>
                    <a:pt x="2250" y="2812"/>
                  </a:lnTo>
                  <a:lnTo>
                    <a:pt x="2241" y="2797"/>
                  </a:lnTo>
                  <a:lnTo>
                    <a:pt x="2237" y="2784"/>
                  </a:lnTo>
                  <a:lnTo>
                    <a:pt x="2232" y="2774"/>
                  </a:lnTo>
                  <a:lnTo>
                    <a:pt x="2228" y="2765"/>
                  </a:lnTo>
                  <a:lnTo>
                    <a:pt x="2225" y="2757"/>
                  </a:lnTo>
                  <a:lnTo>
                    <a:pt x="2222" y="2748"/>
                  </a:lnTo>
                  <a:lnTo>
                    <a:pt x="2219" y="2739"/>
                  </a:lnTo>
                  <a:lnTo>
                    <a:pt x="2218" y="2731"/>
                  </a:lnTo>
                  <a:lnTo>
                    <a:pt x="2215" y="2722"/>
                  </a:lnTo>
                  <a:lnTo>
                    <a:pt x="2213" y="2713"/>
                  </a:lnTo>
                  <a:lnTo>
                    <a:pt x="2210" y="2703"/>
                  </a:lnTo>
                  <a:lnTo>
                    <a:pt x="2209" y="2694"/>
                  </a:lnTo>
                  <a:lnTo>
                    <a:pt x="2206" y="2685"/>
                  </a:lnTo>
                  <a:lnTo>
                    <a:pt x="2206" y="2677"/>
                  </a:lnTo>
                  <a:lnTo>
                    <a:pt x="2205" y="2667"/>
                  </a:lnTo>
                  <a:lnTo>
                    <a:pt x="2203" y="2658"/>
                  </a:lnTo>
                  <a:lnTo>
                    <a:pt x="2202" y="2649"/>
                  </a:lnTo>
                  <a:lnTo>
                    <a:pt x="2202" y="2640"/>
                  </a:lnTo>
                  <a:lnTo>
                    <a:pt x="2199" y="2630"/>
                  </a:lnTo>
                  <a:lnTo>
                    <a:pt x="2197" y="2620"/>
                  </a:lnTo>
                  <a:lnTo>
                    <a:pt x="2196" y="2611"/>
                  </a:lnTo>
                  <a:lnTo>
                    <a:pt x="2196" y="2603"/>
                  </a:lnTo>
                  <a:lnTo>
                    <a:pt x="2194" y="2592"/>
                  </a:lnTo>
                  <a:lnTo>
                    <a:pt x="2193" y="2582"/>
                  </a:lnTo>
                  <a:lnTo>
                    <a:pt x="2193" y="2574"/>
                  </a:lnTo>
                  <a:lnTo>
                    <a:pt x="2193" y="2565"/>
                  </a:lnTo>
                  <a:lnTo>
                    <a:pt x="2191" y="2555"/>
                  </a:lnTo>
                  <a:lnTo>
                    <a:pt x="2190" y="2546"/>
                  </a:lnTo>
                  <a:lnTo>
                    <a:pt x="2189" y="2536"/>
                  </a:lnTo>
                  <a:lnTo>
                    <a:pt x="2189" y="2527"/>
                  </a:lnTo>
                  <a:lnTo>
                    <a:pt x="2187" y="2517"/>
                  </a:lnTo>
                  <a:lnTo>
                    <a:pt x="2187" y="2508"/>
                  </a:lnTo>
                  <a:lnTo>
                    <a:pt x="2186" y="2499"/>
                  </a:lnTo>
                  <a:lnTo>
                    <a:pt x="2186" y="2491"/>
                  </a:lnTo>
                  <a:lnTo>
                    <a:pt x="2183" y="2481"/>
                  </a:lnTo>
                  <a:lnTo>
                    <a:pt x="2183" y="2470"/>
                  </a:lnTo>
                  <a:lnTo>
                    <a:pt x="2180" y="2460"/>
                  </a:lnTo>
                  <a:lnTo>
                    <a:pt x="2180" y="2451"/>
                  </a:lnTo>
                  <a:lnTo>
                    <a:pt x="2177" y="2441"/>
                  </a:lnTo>
                  <a:lnTo>
                    <a:pt x="2177" y="2433"/>
                  </a:lnTo>
                  <a:lnTo>
                    <a:pt x="2174" y="2424"/>
                  </a:lnTo>
                  <a:lnTo>
                    <a:pt x="2174" y="2415"/>
                  </a:lnTo>
                  <a:lnTo>
                    <a:pt x="2171" y="2405"/>
                  </a:lnTo>
                  <a:lnTo>
                    <a:pt x="2170" y="2396"/>
                  </a:lnTo>
                  <a:lnTo>
                    <a:pt x="2167" y="2386"/>
                  </a:lnTo>
                  <a:lnTo>
                    <a:pt x="2165" y="2377"/>
                  </a:lnTo>
                  <a:lnTo>
                    <a:pt x="2162" y="2369"/>
                  </a:lnTo>
                  <a:lnTo>
                    <a:pt x="2161" y="2360"/>
                  </a:lnTo>
                  <a:lnTo>
                    <a:pt x="2158" y="2351"/>
                  </a:lnTo>
                  <a:lnTo>
                    <a:pt x="2157" y="2342"/>
                  </a:lnTo>
                  <a:lnTo>
                    <a:pt x="2152" y="2332"/>
                  </a:lnTo>
                  <a:lnTo>
                    <a:pt x="2149" y="2324"/>
                  </a:lnTo>
                  <a:lnTo>
                    <a:pt x="2146" y="2315"/>
                  </a:lnTo>
                  <a:lnTo>
                    <a:pt x="2143" y="2306"/>
                  </a:lnTo>
                  <a:lnTo>
                    <a:pt x="2139" y="2297"/>
                  </a:lnTo>
                  <a:lnTo>
                    <a:pt x="2136" y="2289"/>
                  </a:lnTo>
                  <a:lnTo>
                    <a:pt x="2132" y="2280"/>
                  </a:lnTo>
                  <a:lnTo>
                    <a:pt x="2129" y="2273"/>
                  </a:lnTo>
                  <a:lnTo>
                    <a:pt x="2125" y="2264"/>
                  </a:lnTo>
                  <a:lnTo>
                    <a:pt x="2120" y="2255"/>
                  </a:lnTo>
                  <a:lnTo>
                    <a:pt x="2116" y="2246"/>
                  </a:lnTo>
                  <a:lnTo>
                    <a:pt x="2111" y="2238"/>
                  </a:lnTo>
                  <a:lnTo>
                    <a:pt x="2106" y="2229"/>
                  </a:lnTo>
                  <a:lnTo>
                    <a:pt x="2100" y="2222"/>
                  </a:lnTo>
                  <a:lnTo>
                    <a:pt x="2094" y="2214"/>
                  </a:lnTo>
                  <a:lnTo>
                    <a:pt x="2090" y="2207"/>
                  </a:lnTo>
                  <a:lnTo>
                    <a:pt x="2079" y="2198"/>
                  </a:lnTo>
                  <a:lnTo>
                    <a:pt x="2069" y="2193"/>
                  </a:lnTo>
                  <a:lnTo>
                    <a:pt x="2059" y="2184"/>
                  </a:lnTo>
                  <a:lnTo>
                    <a:pt x="2050" y="2178"/>
                  </a:lnTo>
                  <a:lnTo>
                    <a:pt x="2040" y="2171"/>
                  </a:lnTo>
                  <a:lnTo>
                    <a:pt x="2031" y="2164"/>
                  </a:lnTo>
                  <a:lnTo>
                    <a:pt x="2023" y="2156"/>
                  </a:lnTo>
                  <a:lnTo>
                    <a:pt x="2014" y="2151"/>
                  </a:lnTo>
                  <a:lnTo>
                    <a:pt x="2004" y="2142"/>
                  </a:lnTo>
                  <a:lnTo>
                    <a:pt x="1995" y="2135"/>
                  </a:lnTo>
                  <a:lnTo>
                    <a:pt x="1986" y="2127"/>
                  </a:lnTo>
                  <a:lnTo>
                    <a:pt x="1978" y="2120"/>
                  </a:lnTo>
                  <a:lnTo>
                    <a:pt x="1969" y="2111"/>
                  </a:lnTo>
                  <a:lnTo>
                    <a:pt x="1960" y="2105"/>
                  </a:lnTo>
                  <a:lnTo>
                    <a:pt x="1952" y="2097"/>
                  </a:lnTo>
                  <a:lnTo>
                    <a:pt x="1943" y="2091"/>
                  </a:lnTo>
                  <a:lnTo>
                    <a:pt x="1934" y="2082"/>
                  </a:lnTo>
                  <a:lnTo>
                    <a:pt x="1925" y="2075"/>
                  </a:lnTo>
                  <a:lnTo>
                    <a:pt x="1917" y="2066"/>
                  </a:lnTo>
                  <a:lnTo>
                    <a:pt x="1908" y="2059"/>
                  </a:lnTo>
                  <a:lnTo>
                    <a:pt x="1899" y="2050"/>
                  </a:lnTo>
                  <a:lnTo>
                    <a:pt x="1890" y="2043"/>
                  </a:lnTo>
                  <a:lnTo>
                    <a:pt x="1882" y="2034"/>
                  </a:lnTo>
                  <a:lnTo>
                    <a:pt x="1873" y="2027"/>
                  </a:lnTo>
                  <a:lnTo>
                    <a:pt x="1864" y="2018"/>
                  </a:lnTo>
                  <a:lnTo>
                    <a:pt x="1856" y="2011"/>
                  </a:lnTo>
                  <a:lnTo>
                    <a:pt x="1847" y="2002"/>
                  </a:lnTo>
                  <a:lnTo>
                    <a:pt x="1840" y="1995"/>
                  </a:lnTo>
                  <a:lnTo>
                    <a:pt x="1831" y="1986"/>
                  </a:lnTo>
                  <a:lnTo>
                    <a:pt x="1824" y="1979"/>
                  </a:lnTo>
                  <a:lnTo>
                    <a:pt x="1815" y="1970"/>
                  </a:lnTo>
                  <a:lnTo>
                    <a:pt x="1808" y="1963"/>
                  </a:lnTo>
                  <a:lnTo>
                    <a:pt x="1799" y="1954"/>
                  </a:lnTo>
                  <a:lnTo>
                    <a:pt x="1790" y="1946"/>
                  </a:lnTo>
                  <a:lnTo>
                    <a:pt x="1781" y="1937"/>
                  </a:lnTo>
                  <a:lnTo>
                    <a:pt x="1774" y="1928"/>
                  </a:lnTo>
                  <a:lnTo>
                    <a:pt x="1765" y="1919"/>
                  </a:lnTo>
                  <a:lnTo>
                    <a:pt x="1758" y="1911"/>
                  </a:lnTo>
                  <a:lnTo>
                    <a:pt x="1749" y="1902"/>
                  </a:lnTo>
                  <a:lnTo>
                    <a:pt x="1742" y="1893"/>
                  </a:lnTo>
                  <a:lnTo>
                    <a:pt x="1733" y="1884"/>
                  </a:lnTo>
                  <a:lnTo>
                    <a:pt x="1726" y="1876"/>
                  </a:lnTo>
                  <a:lnTo>
                    <a:pt x="1719" y="1867"/>
                  </a:lnTo>
                  <a:lnTo>
                    <a:pt x="1712" y="1858"/>
                  </a:lnTo>
                  <a:lnTo>
                    <a:pt x="1703" y="1850"/>
                  </a:lnTo>
                  <a:lnTo>
                    <a:pt x="1696" y="1841"/>
                  </a:lnTo>
                  <a:lnTo>
                    <a:pt x="1688" y="1832"/>
                  </a:lnTo>
                  <a:lnTo>
                    <a:pt x="1681" y="1825"/>
                  </a:lnTo>
                  <a:lnTo>
                    <a:pt x="1672" y="1816"/>
                  </a:lnTo>
                  <a:lnTo>
                    <a:pt x="1665" y="1807"/>
                  </a:lnTo>
                  <a:lnTo>
                    <a:pt x="1658" y="1799"/>
                  </a:lnTo>
                  <a:lnTo>
                    <a:pt x="1651" y="1790"/>
                  </a:lnTo>
                  <a:lnTo>
                    <a:pt x="1642" y="1781"/>
                  </a:lnTo>
                  <a:lnTo>
                    <a:pt x="1636" y="1773"/>
                  </a:lnTo>
                  <a:lnTo>
                    <a:pt x="1627" y="1764"/>
                  </a:lnTo>
                  <a:lnTo>
                    <a:pt x="1621" y="1755"/>
                  </a:lnTo>
                  <a:lnTo>
                    <a:pt x="1613" y="1746"/>
                  </a:lnTo>
                  <a:lnTo>
                    <a:pt x="1607" y="1738"/>
                  </a:lnTo>
                  <a:lnTo>
                    <a:pt x="1598" y="1729"/>
                  </a:lnTo>
                  <a:lnTo>
                    <a:pt x="1592" y="1720"/>
                  </a:lnTo>
                  <a:lnTo>
                    <a:pt x="1585" y="1711"/>
                  </a:lnTo>
                  <a:lnTo>
                    <a:pt x="1579" y="1703"/>
                  </a:lnTo>
                  <a:lnTo>
                    <a:pt x="1572" y="1694"/>
                  </a:lnTo>
                  <a:lnTo>
                    <a:pt x="1566" y="1687"/>
                  </a:lnTo>
                  <a:lnTo>
                    <a:pt x="1563" y="1677"/>
                  </a:lnTo>
                  <a:lnTo>
                    <a:pt x="1559" y="1666"/>
                  </a:lnTo>
                  <a:lnTo>
                    <a:pt x="1553" y="1658"/>
                  </a:lnTo>
                  <a:lnTo>
                    <a:pt x="1547" y="1649"/>
                  </a:lnTo>
                  <a:lnTo>
                    <a:pt x="1541" y="1640"/>
                  </a:lnTo>
                  <a:lnTo>
                    <a:pt x="1540" y="1632"/>
                  </a:lnTo>
                  <a:lnTo>
                    <a:pt x="1540" y="1623"/>
                  </a:lnTo>
                  <a:lnTo>
                    <a:pt x="1546" y="1616"/>
                  </a:lnTo>
                  <a:lnTo>
                    <a:pt x="1533" y="1607"/>
                  </a:lnTo>
                  <a:lnTo>
                    <a:pt x="1521" y="1600"/>
                  </a:lnTo>
                  <a:lnTo>
                    <a:pt x="1509" y="1589"/>
                  </a:lnTo>
                  <a:lnTo>
                    <a:pt x="1501" y="1581"/>
                  </a:lnTo>
                  <a:lnTo>
                    <a:pt x="1491" y="1569"/>
                  </a:lnTo>
                  <a:lnTo>
                    <a:pt x="1482" y="1557"/>
                  </a:lnTo>
                  <a:lnTo>
                    <a:pt x="1475" y="1544"/>
                  </a:lnTo>
                  <a:lnTo>
                    <a:pt x="1469" y="1533"/>
                  </a:lnTo>
                  <a:lnTo>
                    <a:pt x="1462" y="1518"/>
                  </a:lnTo>
                  <a:lnTo>
                    <a:pt x="1456" y="1505"/>
                  </a:lnTo>
                  <a:lnTo>
                    <a:pt x="1451" y="1490"/>
                  </a:lnTo>
                  <a:lnTo>
                    <a:pt x="1447" y="1477"/>
                  </a:lnTo>
                  <a:lnTo>
                    <a:pt x="1443" y="1463"/>
                  </a:lnTo>
                  <a:lnTo>
                    <a:pt x="1438" y="1448"/>
                  </a:lnTo>
                  <a:lnTo>
                    <a:pt x="1435" y="1434"/>
                  </a:lnTo>
                  <a:lnTo>
                    <a:pt x="1434" y="1421"/>
                  </a:lnTo>
                  <a:lnTo>
                    <a:pt x="1428" y="1431"/>
                  </a:lnTo>
                  <a:lnTo>
                    <a:pt x="1424" y="1443"/>
                  </a:lnTo>
                  <a:lnTo>
                    <a:pt x="1421" y="1456"/>
                  </a:lnTo>
                  <a:lnTo>
                    <a:pt x="1419" y="1469"/>
                  </a:lnTo>
                  <a:lnTo>
                    <a:pt x="1418" y="1480"/>
                  </a:lnTo>
                  <a:lnTo>
                    <a:pt x="1416" y="1493"/>
                  </a:lnTo>
                  <a:lnTo>
                    <a:pt x="1415" y="1506"/>
                  </a:lnTo>
                  <a:lnTo>
                    <a:pt x="1415" y="1520"/>
                  </a:lnTo>
                  <a:lnTo>
                    <a:pt x="1412" y="1531"/>
                  </a:lnTo>
                  <a:lnTo>
                    <a:pt x="1409" y="1543"/>
                  </a:lnTo>
                  <a:lnTo>
                    <a:pt x="1405" y="1554"/>
                  </a:lnTo>
                  <a:lnTo>
                    <a:pt x="1402" y="1566"/>
                  </a:lnTo>
                  <a:lnTo>
                    <a:pt x="1395" y="1576"/>
                  </a:lnTo>
                  <a:lnTo>
                    <a:pt x="1387" y="1586"/>
                  </a:lnTo>
                  <a:lnTo>
                    <a:pt x="1379" y="1595"/>
                  </a:lnTo>
                  <a:lnTo>
                    <a:pt x="1368" y="1605"/>
                  </a:lnTo>
                  <a:lnTo>
                    <a:pt x="1367" y="1617"/>
                  </a:lnTo>
                  <a:lnTo>
                    <a:pt x="1367" y="1630"/>
                  </a:lnTo>
                  <a:lnTo>
                    <a:pt x="1367" y="1643"/>
                  </a:lnTo>
                  <a:lnTo>
                    <a:pt x="1367" y="1656"/>
                  </a:lnTo>
                  <a:lnTo>
                    <a:pt x="1366" y="1668"/>
                  </a:lnTo>
                  <a:lnTo>
                    <a:pt x="1366" y="1681"/>
                  </a:lnTo>
                  <a:lnTo>
                    <a:pt x="1364" y="1694"/>
                  </a:lnTo>
                  <a:lnTo>
                    <a:pt x="1364" y="1707"/>
                  </a:lnTo>
                  <a:lnTo>
                    <a:pt x="1363" y="1719"/>
                  </a:lnTo>
                  <a:lnTo>
                    <a:pt x="1361" y="1732"/>
                  </a:lnTo>
                  <a:lnTo>
                    <a:pt x="1360" y="1745"/>
                  </a:lnTo>
                  <a:lnTo>
                    <a:pt x="1360" y="1758"/>
                  </a:lnTo>
                  <a:lnTo>
                    <a:pt x="1358" y="1770"/>
                  </a:lnTo>
                  <a:lnTo>
                    <a:pt x="1358" y="1783"/>
                  </a:lnTo>
                  <a:lnTo>
                    <a:pt x="1357" y="1796"/>
                  </a:lnTo>
                  <a:lnTo>
                    <a:pt x="1357" y="1809"/>
                  </a:lnTo>
                  <a:lnTo>
                    <a:pt x="1354" y="1820"/>
                  </a:lnTo>
                  <a:lnTo>
                    <a:pt x="1354" y="1832"/>
                  </a:lnTo>
                  <a:lnTo>
                    <a:pt x="1351" y="1845"/>
                  </a:lnTo>
                  <a:lnTo>
                    <a:pt x="1351" y="1858"/>
                  </a:lnTo>
                  <a:lnTo>
                    <a:pt x="1348" y="1870"/>
                  </a:lnTo>
                  <a:lnTo>
                    <a:pt x="1347" y="1882"/>
                  </a:lnTo>
                  <a:lnTo>
                    <a:pt x="1345" y="1895"/>
                  </a:lnTo>
                  <a:lnTo>
                    <a:pt x="1344" y="1908"/>
                  </a:lnTo>
                  <a:lnTo>
                    <a:pt x="1341" y="1919"/>
                  </a:lnTo>
                  <a:lnTo>
                    <a:pt x="1338" y="1931"/>
                  </a:lnTo>
                  <a:lnTo>
                    <a:pt x="1335" y="1943"/>
                  </a:lnTo>
                  <a:lnTo>
                    <a:pt x="1334" y="1956"/>
                  </a:lnTo>
                  <a:lnTo>
                    <a:pt x="1331" y="1967"/>
                  </a:lnTo>
                  <a:lnTo>
                    <a:pt x="1329" y="1980"/>
                  </a:lnTo>
                  <a:lnTo>
                    <a:pt x="1326" y="1992"/>
                  </a:lnTo>
                  <a:lnTo>
                    <a:pt x="1325" y="2005"/>
                  </a:lnTo>
                  <a:lnTo>
                    <a:pt x="1320" y="2015"/>
                  </a:lnTo>
                  <a:lnTo>
                    <a:pt x="1318" y="2028"/>
                  </a:lnTo>
                  <a:lnTo>
                    <a:pt x="1315" y="2039"/>
                  </a:lnTo>
                  <a:lnTo>
                    <a:pt x="1312" y="2052"/>
                  </a:lnTo>
                  <a:lnTo>
                    <a:pt x="1307" y="2062"/>
                  </a:lnTo>
                  <a:lnTo>
                    <a:pt x="1304" y="2075"/>
                  </a:lnTo>
                  <a:lnTo>
                    <a:pt x="1302" y="2085"/>
                  </a:lnTo>
                  <a:lnTo>
                    <a:pt x="1299" y="2098"/>
                  </a:lnTo>
                  <a:lnTo>
                    <a:pt x="1294" y="2108"/>
                  </a:lnTo>
                  <a:lnTo>
                    <a:pt x="1291" y="2121"/>
                  </a:lnTo>
                  <a:lnTo>
                    <a:pt x="1287" y="2132"/>
                  </a:lnTo>
                  <a:lnTo>
                    <a:pt x="1284" y="2145"/>
                  </a:lnTo>
                  <a:lnTo>
                    <a:pt x="1280" y="2155"/>
                  </a:lnTo>
                  <a:lnTo>
                    <a:pt x="1275" y="2168"/>
                  </a:lnTo>
                  <a:lnTo>
                    <a:pt x="1271" y="2178"/>
                  </a:lnTo>
                  <a:lnTo>
                    <a:pt x="1268" y="2191"/>
                  </a:lnTo>
                  <a:lnTo>
                    <a:pt x="1262" y="2201"/>
                  </a:lnTo>
                  <a:lnTo>
                    <a:pt x="1258" y="2213"/>
                  </a:lnTo>
                  <a:lnTo>
                    <a:pt x="1254" y="2223"/>
                  </a:lnTo>
                  <a:lnTo>
                    <a:pt x="1249" y="2235"/>
                  </a:lnTo>
                  <a:lnTo>
                    <a:pt x="1245" y="2245"/>
                  </a:lnTo>
                  <a:lnTo>
                    <a:pt x="1240" y="2257"/>
                  </a:lnTo>
                  <a:lnTo>
                    <a:pt x="1236" y="2267"/>
                  </a:lnTo>
                  <a:lnTo>
                    <a:pt x="1232" y="2278"/>
                  </a:lnTo>
                  <a:lnTo>
                    <a:pt x="1226" y="2289"/>
                  </a:lnTo>
                  <a:lnTo>
                    <a:pt x="1220" y="2300"/>
                  </a:lnTo>
                  <a:lnTo>
                    <a:pt x="1214" y="2310"/>
                  </a:lnTo>
                  <a:lnTo>
                    <a:pt x="1210" y="2322"/>
                  </a:lnTo>
                  <a:lnTo>
                    <a:pt x="1204" y="2332"/>
                  </a:lnTo>
                  <a:lnTo>
                    <a:pt x="1200" y="2344"/>
                  </a:lnTo>
                  <a:lnTo>
                    <a:pt x="1194" y="2354"/>
                  </a:lnTo>
                  <a:lnTo>
                    <a:pt x="1190" y="2366"/>
                  </a:lnTo>
                  <a:lnTo>
                    <a:pt x="1181" y="2374"/>
                  </a:lnTo>
                  <a:lnTo>
                    <a:pt x="1172" y="2385"/>
                  </a:lnTo>
                  <a:lnTo>
                    <a:pt x="1165" y="2395"/>
                  </a:lnTo>
                  <a:lnTo>
                    <a:pt x="1158" y="2406"/>
                  </a:lnTo>
                  <a:lnTo>
                    <a:pt x="1149" y="2415"/>
                  </a:lnTo>
                  <a:lnTo>
                    <a:pt x="1142" y="2427"/>
                  </a:lnTo>
                  <a:lnTo>
                    <a:pt x="1133" y="2435"/>
                  </a:lnTo>
                  <a:lnTo>
                    <a:pt x="1126" y="2447"/>
                  </a:lnTo>
                  <a:lnTo>
                    <a:pt x="1115" y="2456"/>
                  </a:lnTo>
                  <a:lnTo>
                    <a:pt x="1107" y="2465"/>
                  </a:lnTo>
                  <a:lnTo>
                    <a:pt x="1097" y="2472"/>
                  </a:lnTo>
                  <a:lnTo>
                    <a:pt x="1086" y="2479"/>
                  </a:lnTo>
                  <a:lnTo>
                    <a:pt x="1075" y="2483"/>
                  </a:lnTo>
                  <a:lnTo>
                    <a:pt x="1063" y="2489"/>
                  </a:lnTo>
                  <a:lnTo>
                    <a:pt x="1050" y="2492"/>
                  </a:lnTo>
                  <a:lnTo>
                    <a:pt x="1038" y="2494"/>
                  </a:lnTo>
                  <a:lnTo>
                    <a:pt x="1028" y="2502"/>
                  </a:lnTo>
                  <a:lnTo>
                    <a:pt x="1019" y="2512"/>
                  </a:lnTo>
                  <a:lnTo>
                    <a:pt x="1011" y="2523"/>
                  </a:lnTo>
                  <a:lnTo>
                    <a:pt x="1002" y="2533"/>
                  </a:lnTo>
                  <a:lnTo>
                    <a:pt x="992" y="2542"/>
                  </a:lnTo>
                  <a:lnTo>
                    <a:pt x="983" y="2552"/>
                  </a:lnTo>
                  <a:lnTo>
                    <a:pt x="974" y="2562"/>
                  </a:lnTo>
                  <a:lnTo>
                    <a:pt x="966" y="2572"/>
                  </a:lnTo>
                  <a:lnTo>
                    <a:pt x="956" y="2581"/>
                  </a:lnTo>
                  <a:lnTo>
                    <a:pt x="947" y="2590"/>
                  </a:lnTo>
                  <a:lnTo>
                    <a:pt x="937" y="2598"/>
                  </a:lnTo>
                  <a:lnTo>
                    <a:pt x="928" y="2608"/>
                  </a:lnTo>
                  <a:lnTo>
                    <a:pt x="918" y="2617"/>
                  </a:lnTo>
                  <a:lnTo>
                    <a:pt x="909" y="2626"/>
                  </a:lnTo>
                  <a:lnTo>
                    <a:pt x="899" y="2635"/>
                  </a:lnTo>
                  <a:lnTo>
                    <a:pt x="890" y="2645"/>
                  </a:lnTo>
                  <a:lnTo>
                    <a:pt x="878" y="2652"/>
                  </a:lnTo>
                  <a:lnTo>
                    <a:pt x="870" y="2661"/>
                  </a:lnTo>
                  <a:lnTo>
                    <a:pt x="858" y="2670"/>
                  </a:lnTo>
                  <a:lnTo>
                    <a:pt x="849" y="2678"/>
                  </a:lnTo>
                  <a:lnTo>
                    <a:pt x="838" y="2685"/>
                  </a:lnTo>
                  <a:lnTo>
                    <a:pt x="829" y="2694"/>
                  </a:lnTo>
                  <a:lnTo>
                    <a:pt x="817" y="2701"/>
                  </a:lnTo>
                  <a:lnTo>
                    <a:pt x="809" y="2710"/>
                  </a:lnTo>
                  <a:lnTo>
                    <a:pt x="797" y="2717"/>
                  </a:lnTo>
                  <a:lnTo>
                    <a:pt x="787" y="2725"/>
                  </a:lnTo>
                  <a:lnTo>
                    <a:pt x="777" y="2732"/>
                  </a:lnTo>
                  <a:lnTo>
                    <a:pt x="766" y="2741"/>
                  </a:lnTo>
                  <a:lnTo>
                    <a:pt x="755" y="2747"/>
                  </a:lnTo>
                  <a:lnTo>
                    <a:pt x="745" y="2755"/>
                  </a:lnTo>
                  <a:lnTo>
                    <a:pt x="734" y="2761"/>
                  </a:lnTo>
                  <a:lnTo>
                    <a:pt x="724" y="2770"/>
                  </a:lnTo>
                  <a:lnTo>
                    <a:pt x="711" y="2776"/>
                  </a:lnTo>
                  <a:lnTo>
                    <a:pt x="701" y="2781"/>
                  </a:lnTo>
                  <a:lnTo>
                    <a:pt x="688" y="2787"/>
                  </a:lnTo>
                  <a:lnTo>
                    <a:pt x="678" y="2795"/>
                  </a:lnTo>
                  <a:lnTo>
                    <a:pt x="666" y="2800"/>
                  </a:lnTo>
                  <a:lnTo>
                    <a:pt x="655" y="2806"/>
                  </a:lnTo>
                  <a:lnTo>
                    <a:pt x="643" y="2812"/>
                  </a:lnTo>
                  <a:lnTo>
                    <a:pt x="633" y="2819"/>
                  </a:lnTo>
                  <a:lnTo>
                    <a:pt x="620" y="2824"/>
                  </a:lnTo>
                  <a:lnTo>
                    <a:pt x="609" y="2829"/>
                  </a:lnTo>
                  <a:lnTo>
                    <a:pt x="596" y="2835"/>
                  </a:lnTo>
                  <a:lnTo>
                    <a:pt x="586" y="2841"/>
                  </a:lnTo>
                  <a:lnTo>
                    <a:pt x="573" y="2845"/>
                  </a:lnTo>
                  <a:lnTo>
                    <a:pt x="563" y="2851"/>
                  </a:lnTo>
                  <a:lnTo>
                    <a:pt x="550" y="2857"/>
                  </a:lnTo>
                  <a:lnTo>
                    <a:pt x="540" y="2863"/>
                  </a:lnTo>
                  <a:lnTo>
                    <a:pt x="527" y="2866"/>
                  </a:lnTo>
                  <a:lnTo>
                    <a:pt x="515" y="2870"/>
                  </a:lnTo>
                  <a:lnTo>
                    <a:pt x="502" y="2874"/>
                  </a:lnTo>
                  <a:lnTo>
                    <a:pt x="490" y="2879"/>
                  </a:lnTo>
                  <a:lnTo>
                    <a:pt x="477" y="2883"/>
                  </a:lnTo>
                  <a:lnTo>
                    <a:pt x="465" y="2888"/>
                  </a:lnTo>
                  <a:lnTo>
                    <a:pt x="454" y="2892"/>
                  </a:lnTo>
                  <a:lnTo>
                    <a:pt x="442" y="2896"/>
                  </a:lnTo>
                  <a:lnTo>
                    <a:pt x="429" y="2899"/>
                  </a:lnTo>
                  <a:lnTo>
                    <a:pt x="416" y="2902"/>
                  </a:lnTo>
                  <a:lnTo>
                    <a:pt x="403" y="2905"/>
                  </a:lnTo>
                  <a:lnTo>
                    <a:pt x="391" y="2909"/>
                  </a:lnTo>
                  <a:lnTo>
                    <a:pt x="378" y="2912"/>
                  </a:lnTo>
                  <a:lnTo>
                    <a:pt x="367" y="2915"/>
                  </a:lnTo>
                  <a:lnTo>
                    <a:pt x="354" y="2918"/>
                  </a:lnTo>
                  <a:lnTo>
                    <a:pt x="342" y="2922"/>
                  </a:lnTo>
                  <a:lnTo>
                    <a:pt x="327" y="2921"/>
                  </a:lnTo>
                  <a:lnTo>
                    <a:pt x="314" y="2920"/>
                  </a:lnTo>
                  <a:lnTo>
                    <a:pt x="300" y="2920"/>
                  </a:lnTo>
                  <a:lnTo>
                    <a:pt x="287" y="2920"/>
                  </a:lnTo>
                  <a:lnTo>
                    <a:pt x="274" y="2918"/>
                  </a:lnTo>
                  <a:lnTo>
                    <a:pt x="260" y="2918"/>
                  </a:lnTo>
                  <a:lnTo>
                    <a:pt x="247" y="2917"/>
                  </a:lnTo>
                  <a:lnTo>
                    <a:pt x="234" y="2917"/>
                  </a:lnTo>
                  <a:lnTo>
                    <a:pt x="221" y="2914"/>
                  </a:lnTo>
                  <a:lnTo>
                    <a:pt x="208" y="2911"/>
                  </a:lnTo>
                  <a:lnTo>
                    <a:pt x="195" y="2906"/>
                  </a:lnTo>
                  <a:lnTo>
                    <a:pt x="183" y="2904"/>
                  </a:lnTo>
                  <a:lnTo>
                    <a:pt x="172" y="2896"/>
                  </a:lnTo>
                  <a:lnTo>
                    <a:pt x="162" y="2890"/>
                  </a:lnTo>
                  <a:lnTo>
                    <a:pt x="150" y="2882"/>
                  </a:lnTo>
                  <a:lnTo>
                    <a:pt x="141" y="2874"/>
                  </a:lnTo>
                  <a:lnTo>
                    <a:pt x="134" y="2867"/>
                  </a:lnTo>
                  <a:lnTo>
                    <a:pt x="128" y="2860"/>
                  </a:lnTo>
                  <a:lnTo>
                    <a:pt x="121" y="2853"/>
                  </a:lnTo>
                  <a:lnTo>
                    <a:pt x="117" y="2847"/>
                  </a:lnTo>
                  <a:lnTo>
                    <a:pt x="111" y="2838"/>
                  </a:lnTo>
                  <a:lnTo>
                    <a:pt x="106" y="2832"/>
                  </a:lnTo>
                  <a:lnTo>
                    <a:pt x="102" y="2824"/>
                  </a:lnTo>
                  <a:lnTo>
                    <a:pt x="98" y="2818"/>
                  </a:lnTo>
                  <a:lnTo>
                    <a:pt x="93" y="2809"/>
                  </a:lnTo>
                  <a:lnTo>
                    <a:pt x="89" y="2802"/>
                  </a:lnTo>
                  <a:lnTo>
                    <a:pt x="85" y="2795"/>
                  </a:lnTo>
                  <a:lnTo>
                    <a:pt x="80" y="2787"/>
                  </a:lnTo>
                  <a:lnTo>
                    <a:pt x="73" y="2773"/>
                  </a:lnTo>
                  <a:lnTo>
                    <a:pt x="67" y="2758"/>
                  </a:lnTo>
                  <a:lnTo>
                    <a:pt x="63" y="2749"/>
                  </a:lnTo>
                  <a:lnTo>
                    <a:pt x="60" y="2742"/>
                  </a:lnTo>
                  <a:lnTo>
                    <a:pt x="57" y="2733"/>
                  </a:lnTo>
                  <a:lnTo>
                    <a:pt x="54" y="2726"/>
                  </a:lnTo>
                  <a:lnTo>
                    <a:pt x="51" y="2717"/>
                  </a:lnTo>
                  <a:lnTo>
                    <a:pt x="48" y="2710"/>
                  </a:lnTo>
                  <a:lnTo>
                    <a:pt x="45" y="2701"/>
                  </a:lnTo>
                  <a:lnTo>
                    <a:pt x="44" y="2694"/>
                  </a:lnTo>
                  <a:lnTo>
                    <a:pt x="41" y="2685"/>
                  </a:lnTo>
                  <a:lnTo>
                    <a:pt x="39" y="2677"/>
                  </a:lnTo>
                  <a:lnTo>
                    <a:pt x="37" y="2668"/>
                  </a:lnTo>
                  <a:lnTo>
                    <a:pt x="35" y="2659"/>
                  </a:lnTo>
                  <a:lnTo>
                    <a:pt x="34" y="2651"/>
                  </a:lnTo>
                  <a:lnTo>
                    <a:pt x="32" y="2642"/>
                  </a:lnTo>
                  <a:lnTo>
                    <a:pt x="31" y="2633"/>
                  </a:lnTo>
                  <a:lnTo>
                    <a:pt x="31" y="2626"/>
                  </a:lnTo>
                  <a:lnTo>
                    <a:pt x="28" y="2616"/>
                  </a:lnTo>
                  <a:lnTo>
                    <a:pt x="26" y="2607"/>
                  </a:lnTo>
                  <a:lnTo>
                    <a:pt x="25" y="2598"/>
                  </a:lnTo>
                  <a:lnTo>
                    <a:pt x="23" y="2590"/>
                  </a:lnTo>
                  <a:lnTo>
                    <a:pt x="22" y="2581"/>
                  </a:lnTo>
                  <a:lnTo>
                    <a:pt x="21" y="2572"/>
                  </a:lnTo>
                  <a:lnTo>
                    <a:pt x="19" y="2563"/>
                  </a:lnTo>
                  <a:lnTo>
                    <a:pt x="19" y="2555"/>
                  </a:lnTo>
                  <a:lnTo>
                    <a:pt x="18" y="2546"/>
                  </a:lnTo>
                  <a:lnTo>
                    <a:pt x="16" y="2537"/>
                  </a:lnTo>
                  <a:lnTo>
                    <a:pt x="16" y="2528"/>
                  </a:lnTo>
                  <a:lnTo>
                    <a:pt x="16" y="2520"/>
                  </a:lnTo>
                  <a:lnTo>
                    <a:pt x="15" y="2511"/>
                  </a:lnTo>
                  <a:lnTo>
                    <a:pt x="13" y="2502"/>
                  </a:lnTo>
                  <a:lnTo>
                    <a:pt x="13" y="2494"/>
                  </a:lnTo>
                  <a:lnTo>
                    <a:pt x="13" y="2485"/>
                  </a:lnTo>
                  <a:lnTo>
                    <a:pt x="12" y="2476"/>
                  </a:lnTo>
                  <a:lnTo>
                    <a:pt x="10" y="2467"/>
                  </a:lnTo>
                  <a:lnTo>
                    <a:pt x="9" y="2459"/>
                  </a:lnTo>
                  <a:lnTo>
                    <a:pt x="9" y="2450"/>
                  </a:lnTo>
                  <a:lnTo>
                    <a:pt x="7" y="2441"/>
                  </a:lnTo>
                  <a:lnTo>
                    <a:pt x="7" y="2433"/>
                  </a:lnTo>
                  <a:lnTo>
                    <a:pt x="6" y="2424"/>
                  </a:lnTo>
                  <a:lnTo>
                    <a:pt x="6" y="2415"/>
                  </a:lnTo>
                  <a:lnTo>
                    <a:pt x="5" y="2406"/>
                  </a:lnTo>
                  <a:lnTo>
                    <a:pt x="5" y="2398"/>
                  </a:lnTo>
                  <a:lnTo>
                    <a:pt x="3" y="2389"/>
                  </a:lnTo>
                  <a:lnTo>
                    <a:pt x="3" y="2380"/>
                  </a:lnTo>
                  <a:lnTo>
                    <a:pt x="2" y="2371"/>
                  </a:lnTo>
                  <a:lnTo>
                    <a:pt x="2" y="2363"/>
                  </a:lnTo>
                  <a:lnTo>
                    <a:pt x="0" y="2354"/>
                  </a:lnTo>
                  <a:lnTo>
                    <a:pt x="0" y="2347"/>
                  </a:lnTo>
                  <a:lnTo>
                    <a:pt x="0" y="2334"/>
                  </a:lnTo>
                  <a:lnTo>
                    <a:pt x="2" y="2322"/>
                  </a:lnTo>
                  <a:lnTo>
                    <a:pt x="3" y="2310"/>
                  </a:lnTo>
                  <a:lnTo>
                    <a:pt x="5" y="2299"/>
                  </a:lnTo>
                  <a:lnTo>
                    <a:pt x="6" y="2287"/>
                  </a:lnTo>
                  <a:lnTo>
                    <a:pt x="7" y="2277"/>
                  </a:lnTo>
                  <a:lnTo>
                    <a:pt x="9" y="2265"/>
                  </a:lnTo>
                  <a:lnTo>
                    <a:pt x="10" y="2255"/>
                  </a:lnTo>
                  <a:lnTo>
                    <a:pt x="10" y="2244"/>
                  </a:lnTo>
                  <a:lnTo>
                    <a:pt x="12" y="2233"/>
                  </a:lnTo>
                  <a:lnTo>
                    <a:pt x="13" y="2222"/>
                  </a:lnTo>
                  <a:lnTo>
                    <a:pt x="15" y="2212"/>
                  </a:lnTo>
                  <a:lnTo>
                    <a:pt x="15" y="2200"/>
                  </a:lnTo>
                  <a:lnTo>
                    <a:pt x="16" y="2191"/>
                  </a:lnTo>
                  <a:lnTo>
                    <a:pt x="18" y="2180"/>
                  </a:lnTo>
                  <a:lnTo>
                    <a:pt x="19" y="2171"/>
                  </a:lnTo>
                  <a:lnTo>
                    <a:pt x="19" y="2159"/>
                  </a:lnTo>
                  <a:lnTo>
                    <a:pt x="21" y="2149"/>
                  </a:lnTo>
                  <a:lnTo>
                    <a:pt x="22" y="2139"/>
                  </a:lnTo>
                  <a:lnTo>
                    <a:pt x="23" y="2129"/>
                  </a:lnTo>
                  <a:lnTo>
                    <a:pt x="23" y="2117"/>
                  </a:lnTo>
                  <a:lnTo>
                    <a:pt x="26" y="2108"/>
                  </a:lnTo>
                  <a:lnTo>
                    <a:pt x="28" y="2097"/>
                  </a:lnTo>
                  <a:lnTo>
                    <a:pt x="32" y="2088"/>
                  </a:lnTo>
                  <a:lnTo>
                    <a:pt x="34" y="2076"/>
                  </a:lnTo>
                  <a:lnTo>
                    <a:pt x="37" y="2068"/>
                  </a:lnTo>
                  <a:lnTo>
                    <a:pt x="39" y="2056"/>
                  </a:lnTo>
                  <a:lnTo>
                    <a:pt x="44" y="2047"/>
                  </a:lnTo>
                  <a:lnTo>
                    <a:pt x="47" y="2036"/>
                  </a:lnTo>
                  <a:lnTo>
                    <a:pt x="51" y="2027"/>
                  </a:lnTo>
                  <a:lnTo>
                    <a:pt x="55" y="2015"/>
                  </a:lnTo>
                  <a:lnTo>
                    <a:pt x="61" y="2007"/>
                  </a:lnTo>
                  <a:lnTo>
                    <a:pt x="73" y="1999"/>
                  </a:lnTo>
                  <a:lnTo>
                    <a:pt x="86" y="1993"/>
                  </a:lnTo>
                  <a:lnTo>
                    <a:pt x="96" y="1985"/>
                  </a:lnTo>
                  <a:lnTo>
                    <a:pt x="106" y="1976"/>
                  </a:lnTo>
                  <a:lnTo>
                    <a:pt x="115" y="1964"/>
                  </a:lnTo>
                  <a:lnTo>
                    <a:pt x="124" y="1954"/>
                  </a:lnTo>
                  <a:lnTo>
                    <a:pt x="130" y="1943"/>
                  </a:lnTo>
                  <a:lnTo>
                    <a:pt x="137" y="1931"/>
                  </a:lnTo>
                  <a:lnTo>
                    <a:pt x="133" y="1909"/>
                  </a:lnTo>
                  <a:lnTo>
                    <a:pt x="131" y="1887"/>
                  </a:lnTo>
                  <a:lnTo>
                    <a:pt x="128" y="1866"/>
                  </a:lnTo>
                  <a:lnTo>
                    <a:pt x="128" y="1844"/>
                  </a:lnTo>
                  <a:lnTo>
                    <a:pt x="128" y="1820"/>
                  </a:lnTo>
                  <a:lnTo>
                    <a:pt x="128" y="1799"/>
                  </a:lnTo>
                  <a:lnTo>
                    <a:pt x="130" y="1777"/>
                  </a:lnTo>
                  <a:lnTo>
                    <a:pt x="133" y="1755"/>
                  </a:lnTo>
                  <a:lnTo>
                    <a:pt x="134" y="1732"/>
                  </a:lnTo>
                  <a:lnTo>
                    <a:pt x="137" y="1710"/>
                  </a:lnTo>
                  <a:lnTo>
                    <a:pt x="141" y="1687"/>
                  </a:lnTo>
                  <a:lnTo>
                    <a:pt x="146" y="1665"/>
                  </a:lnTo>
                  <a:lnTo>
                    <a:pt x="150" y="1642"/>
                  </a:lnTo>
                  <a:lnTo>
                    <a:pt x="156" y="1620"/>
                  </a:lnTo>
                  <a:lnTo>
                    <a:pt x="162" y="1597"/>
                  </a:lnTo>
                  <a:lnTo>
                    <a:pt x="169" y="1575"/>
                  </a:lnTo>
                  <a:lnTo>
                    <a:pt x="175" y="1552"/>
                  </a:lnTo>
                  <a:lnTo>
                    <a:pt x="182" y="1528"/>
                  </a:lnTo>
                  <a:lnTo>
                    <a:pt x="189" y="1505"/>
                  </a:lnTo>
                  <a:lnTo>
                    <a:pt x="198" y="1483"/>
                  </a:lnTo>
                  <a:lnTo>
                    <a:pt x="205" y="1460"/>
                  </a:lnTo>
                  <a:lnTo>
                    <a:pt x="214" y="1437"/>
                  </a:lnTo>
                  <a:lnTo>
                    <a:pt x="223" y="1415"/>
                  </a:lnTo>
                  <a:lnTo>
                    <a:pt x="233" y="1393"/>
                  </a:lnTo>
                  <a:lnTo>
                    <a:pt x="242" y="1370"/>
                  </a:lnTo>
                  <a:lnTo>
                    <a:pt x="252" y="1348"/>
                  </a:lnTo>
                  <a:lnTo>
                    <a:pt x="262" y="1325"/>
                  </a:lnTo>
                  <a:lnTo>
                    <a:pt x="274" y="1303"/>
                  </a:lnTo>
                  <a:lnTo>
                    <a:pt x="284" y="1281"/>
                  </a:lnTo>
                  <a:lnTo>
                    <a:pt x="295" y="1259"/>
                  </a:lnTo>
                  <a:lnTo>
                    <a:pt x="306" y="1238"/>
                  </a:lnTo>
                  <a:lnTo>
                    <a:pt x="319" y="1217"/>
                  </a:lnTo>
                  <a:lnTo>
                    <a:pt x="329" y="1195"/>
                  </a:lnTo>
                  <a:lnTo>
                    <a:pt x="340" y="1174"/>
                  </a:lnTo>
                  <a:lnTo>
                    <a:pt x="352" y="1152"/>
                  </a:lnTo>
                  <a:lnTo>
                    <a:pt x="365" y="1130"/>
                  </a:lnTo>
                  <a:lnTo>
                    <a:pt x="377" y="1108"/>
                  </a:lnTo>
                  <a:lnTo>
                    <a:pt x="388" y="1088"/>
                  </a:lnTo>
                  <a:lnTo>
                    <a:pt x="400" y="1067"/>
                  </a:lnTo>
                  <a:lnTo>
                    <a:pt x="413" y="1049"/>
                  </a:lnTo>
                  <a:lnTo>
                    <a:pt x="425" y="1027"/>
                  </a:lnTo>
                  <a:lnTo>
                    <a:pt x="436" y="1008"/>
                  </a:lnTo>
                  <a:lnTo>
                    <a:pt x="448" y="987"/>
                  </a:lnTo>
                  <a:lnTo>
                    <a:pt x="461" y="970"/>
                  </a:lnTo>
                  <a:lnTo>
                    <a:pt x="473" y="950"/>
                  </a:lnTo>
                  <a:lnTo>
                    <a:pt x="486" y="931"/>
                  </a:lnTo>
                  <a:lnTo>
                    <a:pt x="497" y="913"/>
                  </a:lnTo>
                  <a:lnTo>
                    <a:pt x="511" y="896"/>
                  </a:lnTo>
                  <a:lnTo>
                    <a:pt x="521" y="877"/>
                  </a:lnTo>
                  <a:lnTo>
                    <a:pt x="534" y="860"/>
                  </a:lnTo>
                  <a:lnTo>
                    <a:pt x="544" y="842"/>
                  </a:lnTo>
                  <a:lnTo>
                    <a:pt x="557" y="826"/>
                  </a:lnTo>
                  <a:lnTo>
                    <a:pt x="567" y="809"/>
                  </a:lnTo>
                  <a:lnTo>
                    <a:pt x="579" y="793"/>
                  </a:lnTo>
                  <a:lnTo>
                    <a:pt x="589" y="777"/>
                  </a:lnTo>
                  <a:lnTo>
                    <a:pt x="601" y="762"/>
                  </a:lnTo>
                  <a:lnTo>
                    <a:pt x="609" y="746"/>
                  </a:lnTo>
                  <a:lnTo>
                    <a:pt x="620" y="732"/>
                  </a:lnTo>
                  <a:lnTo>
                    <a:pt x="628" y="717"/>
                  </a:lnTo>
                  <a:lnTo>
                    <a:pt x="639" y="704"/>
                  </a:lnTo>
                  <a:lnTo>
                    <a:pt x="647" y="689"/>
                  </a:lnTo>
                  <a:lnTo>
                    <a:pt x="656" y="676"/>
                  </a:lnTo>
                  <a:lnTo>
                    <a:pt x="665" y="665"/>
                  </a:lnTo>
                  <a:lnTo>
                    <a:pt x="673" y="653"/>
                  </a:lnTo>
                  <a:lnTo>
                    <a:pt x="678" y="640"/>
                  </a:lnTo>
                  <a:lnTo>
                    <a:pt x="685" y="628"/>
                  </a:lnTo>
                  <a:lnTo>
                    <a:pt x="691" y="617"/>
                  </a:lnTo>
                  <a:lnTo>
                    <a:pt x="698" y="607"/>
                  </a:lnTo>
                  <a:lnTo>
                    <a:pt x="705" y="593"/>
                  </a:lnTo>
                  <a:lnTo>
                    <a:pt x="714" y="583"/>
                  </a:lnTo>
                  <a:lnTo>
                    <a:pt x="723" y="572"/>
                  </a:lnTo>
                  <a:lnTo>
                    <a:pt x="732" y="562"/>
                  </a:lnTo>
                  <a:lnTo>
                    <a:pt x="740" y="550"/>
                  </a:lnTo>
                  <a:lnTo>
                    <a:pt x="749" y="540"/>
                  </a:lnTo>
                  <a:lnTo>
                    <a:pt x="758" y="528"/>
                  </a:lnTo>
                  <a:lnTo>
                    <a:pt x="768" y="518"/>
                  </a:lnTo>
                  <a:lnTo>
                    <a:pt x="777" y="508"/>
                  </a:lnTo>
                  <a:lnTo>
                    <a:pt x="788" y="498"/>
                  </a:lnTo>
                  <a:lnTo>
                    <a:pt x="798" y="489"/>
                  </a:lnTo>
                  <a:lnTo>
                    <a:pt x="810" y="480"/>
                  </a:lnTo>
                  <a:lnTo>
                    <a:pt x="820" y="470"/>
                  </a:lnTo>
                  <a:lnTo>
                    <a:pt x="832" y="460"/>
                  </a:lnTo>
                  <a:lnTo>
                    <a:pt x="842" y="451"/>
                  </a:lnTo>
                  <a:lnTo>
                    <a:pt x="854" y="444"/>
                  </a:lnTo>
                  <a:lnTo>
                    <a:pt x="865" y="435"/>
                  </a:lnTo>
                  <a:lnTo>
                    <a:pt x="877" y="428"/>
                  </a:lnTo>
                  <a:lnTo>
                    <a:pt x="889" y="420"/>
                  </a:lnTo>
                  <a:lnTo>
                    <a:pt x="902" y="415"/>
                  </a:lnTo>
                  <a:lnTo>
                    <a:pt x="912" y="407"/>
                  </a:lnTo>
                  <a:lnTo>
                    <a:pt x="924" y="402"/>
                  </a:lnTo>
                  <a:lnTo>
                    <a:pt x="935" y="397"/>
                  </a:lnTo>
                  <a:lnTo>
                    <a:pt x="948" y="393"/>
                  </a:lnTo>
                  <a:lnTo>
                    <a:pt x="960" y="389"/>
                  </a:lnTo>
                  <a:lnTo>
                    <a:pt x="973" y="384"/>
                  </a:lnTo>
                  <a:lnTo>
                    <a:pt x="985" y="381"/>
                  </a:lnTo>
                  <a:lnTo>
                    <a:pt x="998" y="381"/>
                  </a:lnTo>
                  <a:lnTo>
                    <a:pt x="1009" y="378"/>
                  </a:lnTo>
                  <a:lnTo>
                    <a:pt x="1022" y="380"/>
                  </a:lnTo>
                  <a:lnTo>
                    <a:pt x="1034" y="380"/>
                  </a:lnTo>
                  <a:lnTo>
                    <a:pt x="1046" y="384"/>
                  </a:lnTo>
                  <a:lnTo>
                    <a:pt x="1056" y="387"/>
                  </a:lnTo>
                  <a:lnTo>
                    <a:pt x="1067" y="391"/>
                  </a:lnTo>
                  <a:lnTo>
                    <a:pt x="1078" y="397"/>
                  </a:lnTo>
                  <a:lnTo>
                    <a:pt x="1088" y="405"/>
                  </a:lnTo>
                  <a:lnTo>
                    <a:pt x="1097" y="410"/>
                  </a:lnTo>
                  <a:lnTo>
                    <a:pt x="1105" y="418"/>
                  </a:lnTo>
                  <a:lnTo>
                    <a:pt x="1114" y="426"/>
                  </a:lnTo>
                  <a:lnTo>
                    <a:pt x="1124" y="435"/>
                  </a:lnTo>
                  <a:lnTo>
                    <a:pt x="1131" y="444"/>
                  </a:lnTo>
                  <a:lnTo>
                    <a:pt x="1140" y="452"/>
                  </a:lnTo>
                  <a:lnTo>
                    <a:pt x="1147" y="463"/>
                  </a:lnTo>
                  <a:lnTo>
                    <a:pt x="1156" y="474"/>
                  </a:lnTo>
                  <a:lnTo>
                    <a:pt x="1158" y="483"/>
                  </a:lnTo>
                  <a:lnTo>
                    <a:pt x="1162" y="493"/>
                  </a:lnTo>
                  <a:lnTo>
                    <a:pt x="1163" y="503"/>
                  </a:lnTo>
                  <a:lnTo>
                    <a:pt x="1168" y="514"/>
                  </a:lnTo>
                  <a:lnTo>
                    <a:pt x="1169" y="524"/>
                  </a:lnTo>
                  <a:lnTo>
                    <a:pt x="1172" y="534"/>
                  </a:lnTo>
                  <a:lnTo>
                    <a:pt x="1174" y="544"/>
                  </a:lnTo>
                  <a:lnTo>
                    <a:pt x="1177" y="556"/>
                  </a:lnTo>
                  <a:lnTo>
                    <a:pt x="1177" y="566"/>
                  </a:lnTo>
                  <a:lnTo>
                    <a:pt x="1178" y="578"/>
                  </a:lnTo>
                  <a:lnTo>
                    <a:pt x="1179" y="588"/>
                  </a:lnTo>
                  <a:lnTo>
                    <a:pt x="1181" y="599"/>
                  </a:lnTo>
                  <a:lnTo>
                    <a:pt x="1181" y="609"/>
                  </a:lnTo>
                  <a:lnTo>
                    <a:pt x="1182" y="621"/>
                  </a:lnTo>
                  <a:lnTo>
                    <a:pt x="1184" y="631"/>
                  </a:lnTo>
                  <a:lnTo>
                    <a:pt x="1185" y="643"/>
                  </a:lnTo>
                  <a:lnTo>
                    <a:pt x="1185" y="653"/>
                  </a:lnTo>
                  <a:lnTo>
                    <a:pt x="1185" y="665"/>
                  </a:lnTo>
                  <a:lnTo>
                    <a:pt x="1185" y="675"/>
                  </a:lnTo>
                  <a:lnTo>
                    <a:pt x="1185" y="687"/>
                  </a:lnTo>
                  <a:lnTo>
                    <a:pt x="1185" y="697"/>
                  </a:lnTo>
                  <a:lnTo>
                    <a:pt x="1185" y="708"/>
                  </a:lnTo>
                  <a:lnTo>
                    <a:pt x="1185" y="720"/>
                  </a:lnTo>
                  <a:lnTo>
                    <a:pt x="1185" y="732"/>
                  </a:lnTo>
                  <a:lnTo>
                    <a:pt x="1184" y="742"/>
                  </a:lnTo>
                  <a:lnTo>
                    <a:pt x="1184" y="753"/>
                  </a:lnTo>
                  <a:lnTo>
                    <a:pt x="1182" y="765"/>
                  </a:lnTo>
                  <a:lnTo>
                    <a:pt x="1182" y="777"/>
                  </a:lnTo>
                  <a:lnTo>
                    <a:pt x="1181" y="787"/>
                  </a:lnTo>
                  <a:lnTo>
                    <a:pt x="1181" y="800"/>
                  </a:lnTo>
                  <a:lnTo>
                    <a:pt x="1181" y="810"/>
                  </a:lnTo>
                  <a:lnTo>
                    <a:pt x="1181" y="823"/>
                  </a:lnTo>
                  <a:lnTo>
                    <a:pt x="1179" y="833"/>
                  </a:lnTo>
                  <a:lnTo>
                    <a:pt x="1179" y="845"/>
                  </a:lnTo>
                  <a:lnTo>
                    <a:pt x="1178" y="857"/>
                  </a:lnTo>
                  <a:lnTo>
                    <a:pt x="1178" y="868"/>
                  </a:lnTo>
                  <a:lnTo>
                    <a:pt x="1177" y="878"/>
                  </a:lnTo>
                  <a:lnTo>
                    <a:pt x="1177" y="890"/>
                  </a:lnTo>
                  <a:lnTo>
                    <a:pt x="1177" y="902"/>
                  </a:lnTo>
                  <a:lnTo>
                    <a:pt x="1177" y="913"/>
                  </a:lnTo>
                  <a:lnTo>
                    <a:pt x="1177" y="924"/>
                  </a:lnTo>
                  <a:lnTo>
                    <a:pt x="1177" y="935"/>
                  </a:lnTo>
                  <a:lnTo>
                    <a:pt x="1177" y="947"/>
                  </a:lnTo>
                  <a:lnTo>
                    <a:pt x="1177" y="958"/>
                  </a:lnTo>
                  <a:lnTo>
                    <a:pt x="1177" y="969"/>
                  </a:lnTo>
                  <a:lnTo>
                    <a:pt x="1177" y="982"/>
                  </a:lnTo>
                  <a:lnTo>
                    <a:pt x="1178" y="992"/>
                  </a:lnTo>
                  <a:lnTo>
                    <a:pt x="1179" y="1005"/>
                  </a:lnTo>
                  <a:lnTo>
                    <a:pt x="1179" y="1015"/>
                  </a:lnTo>
                  <a:lnTo>
                    <a:pt x="1179" y="1027"/>
                  </a:lnTo>
                  <a:lnTo>
                    <a:pt x="1181" y="1037"/>
                  </a:lnTo>
                  <a:lnTo>
                    <a:pt x="1182" y="1049"/>
                  </a:lnTo>
                  <a:lnTo>
                    <a:pt x="1184" y="1059"/>
                  </a:lnTo>
                  <a:lnTo>
                    <a:pt x="1187" y="1070"/>
                  </a:lnTo>
                  <a:lnTo>
                    <a:pt x="1188" y="1081"/>
                  </a:lnTo>
                  <a:lnTo>
                    <a:pt x="1191" y="1092"/>
                  </a:lnTo>
                  <a:lnTo>
                    <a:pt x="1193" y="1102"/>
                  </a:lnTo>
                  <a:lnTo>
                    <a:pt x="1195" y="1112"/>
                  </a:lnTo>
                  <a:lnTo>
                    <a:pt x="1198" y="1123"/>
                  </a:lnTo>
                  <a:lnTo>
                    <a:pt x="1203" y="1134"/>
                  </a:lnTo>
                  <a:lnTo>
                    <a:pt x="1206" y="1144"/>
                  </a:lnTo>
                  <a:lnTo>
                    <a:pt x="1210" y="1156"/>
                  </a:lnTo>
                  <a:lnTo>
                    <a:pt x="1214" y="1166"/>
                  </a:lnTo>
                  <a:lnTo>
                    <a:pt x="1220" y="1178"/>
                  </a:lnTo>
                  <a:lnTo>
                    <a:pt x="1225" y="1187"/>
                  </a:lnTo>
                  <a:lnTo>
                    <a:pt x="1229" y="1195"/>
                  </a:lnTo>
                  <a:lnTo>
                    <a:pt x="1232" y="1206"/>
                  </a:lnTo>
                  <a:lnTo>
                    <a:pt x="1235" y="1216"/>
                  </a:lnTo>
                  <a:lnTo>
                    <a:pt x="1236" y="1226"/>
                  </a:lnTo>
                  <a:lnTo>
                    <a:pt x="1239" y="1238"/>
                  </a:lnTo>
                  <a:lnTo>
                    <a:pt x="1240" y="1248"/>
                  </a:lnTo>
                  <a:lnTo>
                    <a:pt x="1243" y="1259"/>
                  </a:lnTo>
                  <a:lnTo>
                    <a:pt x="1243" y="1270"/>
                  </a:lnTo>
                  <a:lnTo>
                    <a:pt x="1246" y="1281"/>
                  </a:lnTo>
                  <a:lnTo>
                    <a:pt x="1248" y="1291"/>
                  </a:lnTo>
                  <a:lnTo>
                    <a:pt x="1252" y="1303"/>
                  </a:lnTo>
                  <a:lnTo>
                    <a:pt x="1254" y="1313"/>
                  </a:lnTo>
                  <a:lnTo>
                    <a:pt x="1258" y="1325"/>
                  </a:lnTo>
                  <a:lnTo>
                    <a:pt x="1262" y="1336"/>
                  </a:lnTo>
                  <a:lnTo>
                    <a:pt x="1270" y="1348"/>
                  </a:lnTo>
                  <a:lnTo>
                    <a:pt x="1280" y="1339"/>
                  </a:lnTo>
                  <a:lnTo>
                    <a:pt x="1291" y="1331"/>
                  </a:lnTo>
                  <a:lnTo>
                    <a:pt x="1300" y="1322"/>
                  </a:lnTo>
                  <a:lnTo>
                    <a:pt x="1310" y="1313"/>
                  </a:lnTo>
                  <a:lnTo>
                    <a:pt x="1316" y="1301"/>
                  </a:lnTo>
                  <a:lnTo>
                    <a:pt x="1323" y="1291"/>
                  </a:lnTo>
                  <a:lnTo>
                    <a:pt x="1328" y="1281"/>
                  </a:lnTo>
                  <a:lnTo>
                    <a:pt x="1334" y="1271"/>
                  </a:lnTo>
                  <a:lnTo>
                    <a:pt x="1336" y="1258"/>
                  </a:lnTo>
                  <a:lnTo>
                    <a:pt x="1339" y="1246"/>
                  </a:lnTo>
                  <a:lnTo>
                    <a:pt x="1341" y="1235"/>
                  </a:lnTo>
                  <a:lnTo>
                    <a:pt x="1344" y="1223"/>
                  </a:lnTo>
                  <a:lnTo>
                    <a:pt x="1344" y="1210"/>
                  </a:lnTo>
                  <a:lnTo>
                    <a:pt x="1345" y="1197"/>
                  </a:lnTo>
                  <a:lnTo>
                    <a:pt x="1345" y="1184"/>
                  </a:lnTo>
                  <a:lnTo>
                    <a:pt x="1347" y="1172"/>
                  </a:lnTo>
                  <a:lnTo>
                    <a:pt x="1345" y="1158"/>
                  </a:lnTo>
                  <a:lnTo>
                    <a:pt x="1344" y="1144"/>
                  </a:lnTo>
                  <a:lnTo>
                    <a:pt x="1342" y="1131"/>
                  </a:lnTo>
                  <a:lnTo>
                    <a:pt x="1342" y="1118"/>
                  </a:lnTo>
                  <a:lnTo>
                    <a:pt x="1341" y="1105"/>
                  </a:lnTo>
                  <a:lnTo>
                    <a:pt x="1339" y="1092"/>
                  </a:lnTo>
                  <a:lnTo>
                    <a:pt x="1339" y="1079"/>
                  </a:lnTo>
                  <a:lnTo>
                    <a:pt x="1339" y="1066"/>
                  </a:lnTo>
                  <a:lnTo>
                    <a:pt x="1339" y="1053"/>
                  </a:lnTo>
                  <a:lnTo>
                    <a:pt x="1339" y="1040"/>
                  </a:lnTo>
                  <a:lnTo>
                    <a:pt x="1339" y="1027"/>
                  </a:lnTo>
                  <a:lnTo>
                    <a:pt x="1341" y="1014"/>
                  </a:lnTo>
                  <a:lnTo>
                    <a:pt x="1341" y="1001"/>
                  </a:lnTo>
                  <a:lnTo>
                    <a:pt x="1344" y="989"/>
                  </a:lnTo>
                  <a:lnTo>
                    <a:pt x="1347" y="977"/>
                  </a:lnTo>
                  <a:lnTo>
                    <a:pt x="1351" y="967"/>
                  </a:lnTo>
                  <a:lnTo>
                    <a:pt x="1350" y="957"/>
                  </a:lnTo>
                  <a:lnTo>
                    <a:pt x="1350" y="948"/>
                  </a:lnTo>
                  <a:lnTo>
                    <a:pt x="1350" y="939"/>
                  </a:lnTo>
                  <a:lnTo>
                    <a:pt x="1350" y="931"/>
                  </a:lnTo>
                  <a:lnTo>
                    <a:pt x="1348" y="922"/>
                  </a:lnTo>
                  <a:lnTo>
                    <a:pt x="1348" y="913"/>
                  </a:lnTo>
                  <a:lnTo>
                    <a:pt x="1348" y="905"/>
                  </a:lnTo>
                  <a:lnTo>
                    <a:pt x="1348" y="896"/>
                  </a:lnTo>
                  <a:lnTo>
                    <a:pt x="1347" y="887"/>
                  </a:lnTo>
                  <a:lnTo>
                    <a:pt x="1347" y="878"/>
                  </a:lnTo>
                  <a:lnTo>
                    <a:pt x="1347" y="870"/>
                  </a:lnTo>
                  <a:lnTo>
                    <a:pt x="1347" y="861"/>
                  </a:lnTo>
                  <a:lnTo>
                    <a:pt x="1347" y="852"/>
                  </a:lnTo>
                  <a:lnTo>
                    <a:pt x="1347" y="844"/>
                  </a:lnTo>
                  <a:lnTo>
                    <a:pt x="1347" y="835"/>
                  </a:lnTo>
                  <a:lnTo>
                    <a:pt x="1347" y="828"/>
                  </a:lnTo>
                  <a:lnTo>
                    <a:pt x="1345" y="819"/>
                  </a:lnTo>
                  <a:lnTo>
                    <a:pt x="1345" y="810"/>
                  </a:lnTo>
                  <a:lnTo>
                    <a:pt x="1344" y="801"/>
                  </a:lnTo>
                  <a:lnTo>
                    <a:pt x="1344" y="793"/>
                  </a:lnTo>
                  <a:lnTo>
                    <a:pt x="1342" y="784"/>
                  </a:lnTo>
                  <a:lnTo>
                    <a:pt x="1342" y="775"/>
                  </a:lnTo>
                  <a:lnTo>
                    <a:pt x="1342" y="766"/>
                  </a:lnTo>
                  <a:lnTo>
                    <a:pt x="1342" y="759"/>
                  </a:lnTo>
                  <a:lnTo>
                    <a:pt x="1341" y="751"/>
                  </a:lnTo>
                  <a:lnTo>
                    <a:pt x="1341" y="742"/>
                  </a:lnTo>
                  <a:lnTo>
                    <a:pt x="1341" y="733"/>
                  </a:lnTo>
                  <a:lnTo>
                    <a:pt x="1341" y="726"/>
                  </a:lnTo>
                  <a:lnTo>
                    <a:pt x="1339" y="717"/>
                  </a:lnTo>
                  <a:lnTo>
                    <a:pt x="1339" y="708"/>
                  </a:lnTo>
                  <a:lnTo>
                    <a:pt x="1339" y="700"/>
                  </a:lnTo>
                  <a:lnTo>
                    <a:pt x="1339" y="692"/>
                  </a:lnTo>
                  <a:lnTo>
                    <a:pt x="1338" y="684"/>
                  </a:lnTo>
                  <a:lnTo>
                    <a:pt x="1336" y="675"/>
                  </a:lnTo>
                  <a:lnTo>
                    <a:pt x="1336" y="666"/>
                  </a:lnTo>
                  <a:lnTo>
                    <a:pt x="1336" y="657"/>
                  </a:lnTo>
                  <a:lnTo>
                    <a:pt x="1335" y="649"/>
                  </a:lnTo>
                  <a:lnTo>
                    <a:pt x="1334" y="640"/>
                  </a:lnTo>
                  <a:lnTo>
                    <a:pt x="1334" y="631"/>
                  </a:lnTo>
                  <a:lnTo>
                    <a:pt x="1334" y="623"/>
                  </a:lnTo>
                  <a:lnTo>
                    <a:pt x="1332" y="614"/>
                  </a:lnTo>
                  <a:lnTo>
                    <a:pt x="1332" y="605"/>
                  </a:lnTo>
                  <a:lnTo>
                    <a:pt x="1331" y="596"/>
                  </a:lnTo>
                  <a:lnTo>
                    <a:pt x="1331" y="588"/>
                  </a:lnTo>
                  <a:lnTo>
                    <a:pt x="1329" y="579"/>
                  </a:lnTo>
                  <a:lnTo>
                    <a:pt x="1329" y="570"/>
                  </a:lnTo>
                  <a:lnTo>
                    <a:pt x="1329" y="562"/>
                  </a:lnTo>
                  <a:lnTo>
                    <a:pt x="1329" y="554"/>
                  </a:lnTo>
                  <a:lnTo>
                    <a:pt x="1328" y="546"/>
                  </a:lnTo>
                  <a:lnTo>
                    <a:pt x="1326" y="537"/>
                  </a:lnTo>
                  <a:lnTo>
                    <a:pt x="1325" y="528"/>
                  </a:lnTo>
                  <a:lnTo>
                    <a:pt x="1325" y="519"/>
                  </a:lnTo>
                  <a:lnTo>
                    <a:pt x="1323" y="511"/>
                  </a:lnTo>
                  <a:lnTo>
                    <a:pt x="1323" y="502"/>
                  </a:lnTo>
                  <a:lnTo>
                    <a:pt x="1322" y="493"/>
                  </a:lnTo>
                  <a:lnTo>
                    <a:pt x="1322" y="486"/>
                  </a:lnTo>
                  <a:lnTo>
                    <a:pt x="1320" y="477"/>
                  </a:lnTo>
                  <a:lnTo>
                    <a:pt x="1319" y="468"/>
                  </a:lnTo>
                  <a:lnTo>
                    <a:pt x="1319" y="460"/>
                  </a:lnTo>
                  <a:lnTo>
                    <a:pt x="1319" y="451"/>
                  </a:lnTo>
                  <a:lnTo>
                    <a:pt x="1318" y="442"/>
                  </a:lnTo>
                  <a:lnTo>
                    <a:pt x="1316" y="434"/>
                  </a:lnTo>
                  <a:lnTo>
                    <a:pt x="1316" y="425"/>
                  </a:lnTo>
                  <a:lnTo>
                    <a:pt x="1316" y="418"/>
                  </a:lnTo>
                  <a:lnTo>
                    <a:pt x="1312" y="407"/>
                  </a:lnTo>
                  <a:lnTo>
                    <a:pt x="1307" y="399"/>
                  </a:lnTo>
                  <a:lnTo>
                    <a:pt x="1303" y="389"/>
                  </a:lnTo>
                  <a:lnTo>
                    <a:pt x="1299" y="380"/>
                  </a:lnTo>
                  <a:lnTo>
                    <a:pt x="1291" y="370"/>
                  </a:lnTo>
                  <a:lnTo>
                    <a:pt x="1286" y="361"/>
                  </a:lnTo>
                  <a:lnTo>
                    <a:pt x="1280" y="352"/>
                  </a:lnTo>
                  <a:lnTo>
                    <a:pt x="1274" y="343"/>
                  </a:lnTo>
                  <a:lnTo>
                    <a:pt x="1265" y="333"/>
                  </a:lnTo>
                  <a:lnTo>
                    <a:pt x="1259" y="325"/>
                  </a:lnTo>
                  <a:lnTo>
                    <a:pt x="1252" y="314"/>
                  </a:lnTo>
                  <a:lnTo>
                    <a:pt x="1246" y="306"/>
                  </a:lnTo>
                  <a:lnTo>
                    <a:pt x="1239" y="295"/>
                  </a:lnTo>
                  <a:lnTo>
                    <a:pt x="1235" y="285"/>
                  </a:lnTo>
                  <a:lnTo>
                    <a:pt x="1230" y="275"/>
                  </a:lnTo>
                  <a:lnTo>
                    <a:pt x="1227" y="266"/>
                  </a:lnTo>
                  <a:lnTo>
                    <a:pt x="1223" y="256"/>
                  </a:lnTo>
                  <a:lnTo>
                    <a:pt x="1222" y="247"/>
                  </a:lnTo>
                  <a:lnTo>
                    <a:pt x="1219" y="239"/>
                  </a:lnTo>
                  <a:lnTo>
                    <a:pt x="1217" y="230"/>
                  </a:lnTo>
                  <a:lnTo>
                    <a:pt x="1214" y="221"/>
                  </a:lnTo>
                  <a:lnTo>
                    <a:pt x="1213" y="214"/>
                  </a:lnTo>
                  <a:lnTo>
                    <a:pt x="1210" y="205"/>
                  </a:lnTo>
                  <a:lnTo>
                    <a:pt x="1210" y="198"/>
                  </a:lnTo>
                  <a:lnTo>
                    <a:pt x="1206" y="182"/>
                  </a:lnTo>
                  <a:lnTo>
                    <a:pt x="1204" y="168"/>
                  </a:lnTo>
                  <a:lnTo>
                    <a:pt x="1203" y="153"/>
                  </a:lnTo>
                  <a:lnTo>
                    <a:pt x="1204" y="140"/>
                  </a:lnTo>
                  <a:lnTo>
                    <a:pt x="1204" y="125"/>
                  </a:lnTo>
                  <a:lnTo>
                    <a:pt x="1207" y="111"/>
                  </a:lnTo>
                  <a:lnTo>
                    <a:pt x="1210" y="98"/>
                  </a:lnTo>
                  <a:lnTo>
                    <a:pt x="1216" y="85"/>
                  </a:lnTo>
                  <a:lnTo>
                    <a:pt x="1220" y="70"/>
                  </a:lnTo>
                  <a:lnTo>
                    <a:pt x="1229" y="57"/>
                  </a:lnTo>
                  <a:lnTo>
                    <a:pt x="1233" y="50"/>
                  </a:lnTo>
                  <a:lnTo>
                    <a:pt x="1239" y="44"/>
                  </a:lnTo>
                  <a:lnTo>
                    <a:pt x="1245" y="37"/>
                  </a:lnTo>
                  <a:lnTo>
                    <a:pt x="1252" y="31"/>
                  </a:lnTo>
                  <a:lnTo>
                    <a:pt x="1265" y="29"/>
                  </a:lnTo>
                  <a:lnTo>
                    <a:pt x="1277" y="34"/>
                  </a:lnTo>
                  <a:lnTo>
                    <a:pt x="1284" y="41"/>
                  </a:lnTo>
                  <a:lnTo>
                    <a:pt x="1291" y="53"/>
                  </a:lnTo>
                  <a:lnTo>
                    <a:pt x="1296" y="63"/>
                  </a:lnTo>
                  <a:lnTo>
                    <a:pt x="1300" y="74"/>
                  </a:lnTo>
                  <a:lnTo>
                    <a:pt x="1304" y="86"/>
                  </a:lnTo>
                  <a:lnTo>
                    <a:pt x="1310" y="96"/>
                  </a:lnTo>
                  <a:lnTo>
                    <a:pt x="1319" y="92"/>
                  </a:lnTo>
                  <a:lnTo>
                    <a:pt x="1328" y="88"/>
                  </a:lnTo>
                  <a:lnTo>
                    <a:pt x="1335" y="80"/>
                  </a:lnTo>
                  <a:lnTo>
                    <a:pt x="1342" y="74"/>
                  </a:lnTo>
                  <a:lnTo>
                    <a:pt x="1347" y="66"/>
                  </a:lnTo>
                  <a:lnTo>
                    <a:pt x="1352" y="59"/>
                  </a:lnTo>
                  <a:lnTo>
                    <a:pt x="1358" y="50"/>
                  </a:lnTo>
                  <a:lnTo>
                    <a:pt x="1364" y="43"/>
                  </a:lnTo>
                  <a:lnTo>
                    <a:pt x="1368" y="34"/>
                  </a:lnTo>
                  <a:lnTo>
                    <a:pt x="1374" y="27"/>
                  </a:lnTo>
                  <a:lnTo>
                    <a:pt x="1380" y="19"/>
                  </a:lnTo>
                  <a:lnTo>
                    <a:pt x="1387" y="15"/>
                  </a:lnTo>
                  <a:lnTo>
                    <a:pt x="1395" y="9"/>
                  </a:lnTo>
                  <a:lnTo>
                    <a:pt x="1403" y="8"/>
                  </a:lnTo>
                  <a:lnTo>
                    <a:pt x="1412" y="6"/>
                  </a:lnTo>
                  <a:lnTo>
                    <a:pt x="1425" y="9"/>
                  </a:lnTo>
                  <a:lnTo>
                    <a:pt x="1434" y="16"/>
                  </a:lnTo>
                  <a:lnTo>
                    <a:pt x="1441" y="25"/>
                  </a:lnTo>
                  <a:lnTo>
                    <a:pt x="1446" y="34"/>
                  </a:lnTo>
                  <a:lnTo>
                    <a:pt x="1447" y="43"/>
                  </a:lnTo>
                  <a:lnTo>
                    <a:pt x="1446" y="51"/>
                  </a:lnTo>
                  <a:lnTo>
                    <a:pt x="1446" y="61"/>
                  </a:lnTo>
                  <a:lnTo>
                    <a:pt x="1443" y="70"/>
                  </a:lnTo>
                  <a:lnTo>
                    <a:pt x="1440" y="80"/>
                  </a:lnTo>
                  <a:lnTo>
                    <a:pt x="1435" y="89"/>
                  </a:lnTo>
                  <a:lnTo>
                    <a:pt x="1431" y="98"/>
                  </a:lnTo>
                  <a:lnTo>
                    <a:pt x="1428" y="106"/>
                  </a:lnTo>
                  <a:lnTo>
                    <a:pt x="1428" y="117"/>
                  </a:lnTo>
                  <a:lnTo>
                    <a:pt x="1427" y="125"/>
                  </a:lnTo>
                  <a:lnTo>
                    <a:pt x="1430" y="136"/>
                  </a:lnTo>
                  <a:lnTo>
                    <a:pt x="1435" y="144"/>
                  </a:lnTo>
                  <a:lnTo>
                    <a:pt x="1446" y="154"/>
                  </a:lnTo>
                  <a:lnTo>
                    <a:pt x="1453" y="150"/>
                  </a:lnTo>
                  <a:lnTo>
                    <a:pt x="1460" y="147"/>
                  </a:lnTo>
                  <a:lnTo>
                    <a:pt x="1466" y="140"/>
                  </a:lnTo>
                  <a:lnTo>
                    <a:pt x="1472" y="134"/>
                  </a:lnTo>
                  <a:lnTo>
                    <a:pt x="1475" y="125"/>
                  </a:lnTo>
                  <a:lnTo>
                    <a:pt x="1479" y="118"/>
                  </a:lnTo>
                  <a:lnTo>
                    <a:pt x="1480" y="109"/>
                  </a:lnTo>
                  <a:lnTo>
                    <a:pt x="1483" y="102"/>
                  </a:lnTo>
                  <a:lnTo>
                    <a:pt x="1476" y="89"/>
                  </a:lnTo>
                  <a:lnTo>
                    <a:pt x="1472" y="77"/>
                  </a:lnTo>
                  <a:lnTo>
                    <a:pt x="1467" y="64"/>
                  </a:lnTo>
                  <a:lnTo>
                    <a:pt x="1467" y="53"/>
                  </a:lnTo>
                  <a:lnTo>
                    <a:pt x="1467" y="40"/>
                  </a:lnTo>
                  <a:lnTo>
                    <a:pt x="1470" y="27"/>
                  </a:lnTo>
                  <a:lnTo>
                    <a:pt x="1473" y="15"/>
                  </a:lnTo>
                  <a:lnTo>
                    <a:pt x="1480" y="3"/>
                  </a:lnTo>
                  <a:lnTo>
                    <a:pt x="1489" y="0"/>
                  </a:lnTo>
                  <a:lnTo>
                    <a:pt x="1498" y="0"/>
                  </a:lnTo>
                  <a:lnTo>
                    <a:pt x="1507" y="0"/>
                  </a:lnTo>
                  <a:lnTo>
                    <a:pt x="1515" y="3"/>
                  </a:lnTo>
                  <a:lnTo>
                    <a:pt x="1528" y="8"/>
                  </a:lnTo>
                  <a:lnTo>
                    <a:pt x="1541" y="16"/>
                  </a:lnTo>
                  <a:lnTo>
                    <a:pt x="1549" y="27"/>
                  </a:lnTo>
                  <a:lnTo>
                    <a:pt x="1556" y="41"/>
                  </a:lnTo>
                  <a:lnTo>
                    <a:pt x="1557" y="48"/>
                  </a:lnTo>
                  <a:lnTo>
                    <a:pt x="1559" y="57"/>
                  </a:lnTo>
                  <a:lnTo>
                    <a:pt x="1559" y="66"/>
                  </a:lnTo>
                  <a:lnTo>
                    <a:pt x="1559" y="76"/>
                  </a:lnTo>
                  <a:lnTo>
                    <a:pt x="1559" y="83"/>
                  </a:lnTo>
                  <a:lnTo>
                    <a:pt x="1560" y="90"/>
                  </a:lnTo>
                  <a:lnTo>
                    <a:pt x="1559" y="98"/>
                  </a:lnTo>
                  <a:lnTo>
                    <a:pt x="1559" y="105"/>
                  </a:lnTo>
                  <a:lnTo>
                    <a:pt x="1557" y="109"/>
                  </a:lnTo>
                  <a:lnTo>
                    <a:pt x="1559" y="115"/>
                  </a:lnTo>
                  <a:lnTo>
                    <a:pt x="1563" y="121"/>
                  </a:lnTo>
                  <a:lnTo>
                    <a:pt x="1572" y="127"/>
                  </a:lnTo>
                  <a:lnTo>
                    <a:pt x="1578" y="121"/>
                  </a:lnTo>
                  <a:lnTo>
                    <a:pt x="1584" y="117"/>
                  </a:lnTo>
                  <a:lnTo>
                    <a:pt x="1587" y="111"/>
                  </a:lnTo>
                  <a:lnTo>
                    <a:pt x="1591" y="105"/>
                  </a:lnTo>
                  <a:lnTo>
                    <a:pt x="1592" y="92"/>
                  </a:lnTo>
                  <a:lnTo>
                    <a:pt x="1594" y="80"/>
                  </a:lnTo>
                  <a:lnTo>
                    <a:pt x="1591" y="66"/>
                  </a:lnTo>
                  <a:lnTo>
                    <a:pt x="1591" y="53"/>
                  </a:lnTo>
                  <a:lnTo>
                    <a:pt x="1589" y="38"/>
                  </a:lnTo>
                  <a:lnTo>
                    <a:pt x="1592" y="27"/>
                  </a:lnTo>
                  <a:lnTo>
                    <a:pt x="1603" y="21"/>
                  </a:lnTo>
                  <a:lnTo>
                    <a:pt x="1614" y="19"/>
                  </a:lnTo>
                  <a:lnTo>
                    <a:pt x="1626" y="18"/>
                  </a:lnTo>
                  <a:lnTo>
                    <a:pt x="1639" y="22"/>
                  </a:lnTo>
                  <a:lnTo>
                    <a:pt x="1649" y="27"/>
                  </a:lnTo>
                  <a:lnTo>
                    <a:pt x="1659" y="34"/>
                  </a:lnTo>
                  <a:lnTo>
                    <a:pt x="1668" y="41"/>
                  </a:lnTo>
                  <a:lnTo>
                    <a:pt x="1677" y="51"/>
                  </a:lnTo>
                  <a:lnTo>
                    <a:pt x="1678" y="66"/>
                  </a:lnTo>
                  <a:lnTo>
                    <a:pt x="1681" y="80"/>
                  </a:lnTo>
                  <a:lnTo>
                    <a:pt x="1683" y="95"/>
                  </a:lnTo>
                  <a:lnTo>
                    <a:pt x="1684" y="109"/>
                  </a:lnTo>
                  <a:lnTo>
                    <a:pt x="1683" y="122"/>
                  </a:lnTo>
                  <a:lnTo>
                    <a:pt x="1683" y="137"/>
                  </a:lnTo>
                  <a:lnTo>
                    <a:pt x="1680" y="152"/>
                  </a:lnTo>
                  <a:lnTo>
                    <a:pt x="1678" y="166"/>
                  </a:lnTo>
                  <a:lnTo>
                    <a:pt x="1674" y="179"/>
                  </a:lnTo>
                  <a:lnTo>
                    <a:pt x="1669" y="192"/>
                  </a:lnTo>
                  <a:lnTo>
                    <a:pt x="1665" y="205"/>
                  </a:lnTo>
                  <a:lnTo>
                    <a:pt x="1662" y="218"/>
                  </a:lnTo>
                  <a:lnTo>
                    <a:pt x="1656" y="232"/>
                  </a:lnTo>
                  <a:lnTo>
                    <a:pt x="1651" y="245"/>
                  </a:lnTo>
                  <a:lnTo>
                    <a:pt x="1645" y="258"/>
                  </a:lnTo>
                  <a:lnTo>
                    <a:pt x="1640" y="271"/>
                  </a:lnTo>
                  <a:lnTo>
                    <a:pt x="1633" y="282"/>
                  </a:lnTo>
                  <a:lnTo>
                    <a:pt x="1626" y="295"/>
                  </a:lnTo>
                  <a:lnTo>
                    <a:pt x="1619" y="307"/>
                  </a:lnTo>
                  <a:lnTo>
                    <a:pt x="1613" y="320"/>
                  </a:lnTo>
                  <a:lnTo>
                    <a:pt x="1605" y="333"/>
                  </a:lnTo>
                  <a:lnTo>
                    <a:pt x="1600" y="346"/>
                  </a:lnTo>
                  <a:lnTo>
                    <a:pt x="1594" y="359"/>
                  </a:lnTo>
                  <a:lnTo>
                    <a:pt x="1589" y="373"/>
                  </a:lnTo>
                  <a:lnTo>
                    <a:pt x="1582" y="386"/>
                  </a:lnTo>
                  <a:lnTo>
                    <a:pt x="1576" y="399"/>
                  </a:lnTo>
                  <a:lnTo>
                    <a:pt x="1572" y="412"/>
                  </a:lnTo>
                  <a:lnTo>
                    <a:pt x="1569" y="425"/>
                  </a:lnTo>
                  <a:lnTo>
                    <a:pt x="1565" y="438"/>
                  </a:lnTo>
                  <a:lnTo>
                    <a:pt x="1560" y="452"/>
                  </a:lnTo>
                  <a:lnTo>
                    <a:pt x="1557" y="467"/>
                  </a:lnTo>
                  <a:lnTo>
                    <a:pt x="1557" y="483"/>
                  </a:lnTo>
                  <a:lnTo>
                    <a:pt x="1556" y="490"/>
                  </a:lnTo>
                  <a:lnTo>
                    <a:pt x="1556" y="499"/>
                  </a:lnTo>
                  <a:lnTo>
                    <a:pt x="1555" y="508"/>
                  </a:lnTo>
                  <a:lnTo>
                    <a:pt x="1555" y="516"/>
                  </a:lnTo>
                  <a:lnTo>
                    <a:pt x="1553" y="525"/>
                  </a:lnTo>
                  <a:lnTo>
                    <a:pt x="1552" y="534"/>
                  </a:lnTo>
                  <a:lnTo>
                    <a:pt x="1550" y="543"/>
                  </a:lnTo>
                  <a:lnTo>
                    <a:pt x="1549" y="551"/>
                  </a:lnTo>
                  <a:lnTo>
                    <a:pt x="1546" y="559"/>
                  </a:lnTo>
                  <a:lnTo>
                    <a:pt x="1543" y="567"/>
                  </a:lnTo>
                  <a:lnTo>
                    <a:pt x="1540" y="575"/>
                  </a:lnTo>
                  <a:lnTo>
                    <a:pt x="1539" y="583"/>
                  </a:lnTo>
                  <a:lnTo>
                    <a:pt x="1536" y="591"/>
                  </a:lnTo>
                  <a:lnTo>
                    <a:pt x="1534" y="599"/>
                  </a:lnTo>
                  <a:lnTo>
                    <a:pt x="1531" y="608"/>
                  </a:lnTo>
                  <a:lnTo>
                    <a:pt x="1530" y="617"/>
                  </a:lnTo>
                  <a:lnTo>
                    <a:pt x="1525" y="631"/>
                  </a:lnTo>
                  <a:lnTo>
                    <a:pt x="1521" y="647"/>
                  </a:lnTo>
                  <a:lnTo>
                    <a:pt x="1518" y="655"/>
                  </a:lnTo>
                  <a:lnTo>
                    <a:pt x="1517" y="662"/>
                  </a:lnTo>
                  <a:lnTo>
                    <a:pt x="1517" y="671"/>
                  </a:lnTo>
                  <a:lnTo>
                    <a:pt x="1517" y="679"/>
                  </a:lnTo>
                  <a:lnTo>
                    <a:pt x="1515" y="694"/>
                  </a:lnTo>
                  <a:lnTo>
                    <a:pt x="1517" y="710"/>
                  </a:lnTo>
                  <a:lnTo>
                    <a:pt x="1518" y="717"/>
                  </a:lnTo>
                  <a:lnTo>
                    <a:pt x="1521" y="726"/>
                  </a:lnTo>
                  <a:lnTo>
                    <a:pt x="1523" y="735"/>
                  </a:lnTo>
                  <a:lnTo>
                    <a:pt x="1527" y="743"/>
                  </a:lnTo>
                  <a:lnTo>
                    <a:pt x="1525" y="755"/>
                  </a:lnTo>
                  <a:lnTo>
                    <a:pt x="1525" y="768"/>
                  </a:lnTo>
                  <a:lnTo>
                    <a:pt x="1525" y="781"/>
                  </a:lnTo>
                  <a:lnTo>
                    <a:pt x="1525" y="794"/>
                  </a:lnTo>
                  <a:lnTo>
                    <a:pt x="1525" y="807"/>
                  </a:lnTo>
                  <a:lnTo>
                    <a:pt x="1525" y="820"/>
                  </a:lnTo>
                  <a:lnTo>
                    <a:pt x="1525" y="833"/>
                  </a:lnTo>
                  <a:lnTo>
                    <a:pt x="1525" y="846"/>
                  </a:lnTo>
                  <a:lnTo>
                    <a:pt x="1524" y="858"/>
                  </a:lnTo>
                  <a:lnTo>
                    <a:pt x="1524" y="871"/>
                  </a:lnTo>
                  <a:lnTo>
                    <a:pt x="1524" y="883"/>
                  </a:lnTo>
                  <a:lnTo>
                    <a:pt x="1524" y="896"/>
                  </a:lnTo>
                  <a:lnTo>
                    <a:pt x="1524" y="908"/>
                  </a:lnTo>
                  <a:lnTo>
                    <a:pt x="1524" y="921"/>
                  </a:lnTo>
                  <a:lnTo>
                    <a:pt x="1524" y="934"/>
                  </a:lnTo>
                  <a:lnTo>
                    <a:pt x="1524" y="947"/>
                  </a:lnTo>
                  <a:lnTo>
                    <a:pt x="1523" y="958"/>
                  </a:lnTo>
                  <a:lnTo>
                    <a:pt x="1523" y="970"/>
                  </a:lnTo>
                  <a:lnTo>
                    <a:pt x="1523" y="982"/>
                  </a:lnTo>
                  <a:lnTo>
                    <a:pt x="1523" y="995"/>
                  </a:lnTo>
                  <a:lnTo>
                    <a:pt x="1523" y="1006"/>
                  </a:lnTo>
                  <a:lnTo>
                    <a:pt x="1523" y="1019"/>
                  </a:lnTo>
                  <a:lnTo>
                    <a:pt x="1523" y="1031"/>
                  </a:lnTo>
                  <a:lnTo>
                    <a:pt x="1523" y="1044"/>
                  </a:lnTo>
                  <a:lnTo>
                    <a:pt x="1523" y="1056"/>
                  </a:lnTo>
                  <a:lnTo>
                    <a:pt x="1523" y="1067"/>
                  </a:lnTo>
                  <a:lnTo>
                    <a:pt x="1523" y="1079"/>
                  </a:lnTo>
                  <a:lnTo>
                    <a:pt x="1523" y="1091"/>
                  </a:lnTo>
                  <a:lnTo>
                    <a:pt x="1523" y="1102"/>
                  </a:lnTo>
                  <a:lnTo>
                    <a:pt x="1524" y="1114"/>
                  </a:lnTo>
                  <a:lnTo>
                    <a:pt x="1525" y="1126"/>
                  </a:lnTo>
                  <a:lnTo>
                    <a:pt x="1528" y="1139"/>
                  </a:lnTo>
                  <a:lnTo>
                    <a:pt x="1530" y="1147"/>
                  </a:lnTo>
                  <a:lnTo>
                    <a:pt x="1533" y="1159"/>
                  </a:lnTo>
                  <a:lnTo>
                    <a:pt x="1534" y="1171"/>
                  </a:lnTo>
                  <a:lnTo>
                    <a:pt x="1537" y="1184"/>
                  </a:lnTo>
                  <a:lnTo>
                    <a:pt x="1537" y="1195"/>
                  </a:lnTo>
                  <a:lnTo>
                    <a:pt x="1540" y="1208"/>
                  </a:lnTo>
                  <a:lnTo>
                    <a:pt x="1541" y="1223"/>
                  </a:lnTo>
                  <a:lnTo>
                    <a:pt x="1544" y="1238"/>
                  </a:lnTo>
                  <a:lnTo>
                    <a:pt x="1544" y="1251"/>
                  </a:lnTo>
                  <a:lnTo>
                    <a:pt x="1547" y="1264"/>
                  </a:lnTo>
                  <a:lnTo>
                    <a:pt x="1550" y="1277"/>
                  </a:lnTo>
                  <a:lnTo>
                    <a:pt x="1555" y="1290"/>
                  </a:lnTo>
                  <a:lnTo>
                    <a:pt x="1559" y="1300"/>
                  </a:lnTo>
                  <a:lnTo>
                    <a:pt x="1565" y="1312"/>
                  </a:lnTo>
                  <a:lnTo>
                    <a:pt x="1572" y="1322"/>
                  </a:lnTo>
                  <a:lnTo>
                    <a:pt x="1582" y="1332"/>
                  </a:lnTo>
                  <a:lnTo>
                    <a:pt x="1585" y="1322"/>
                  </a:lnTo>
                  <a:lnTo>
                    <a:pt x="1588" y="1313"/>
                  </a:lnTo>
                  <a:lnTo>
                    <a:pt x="1591" y="1303"/>
                  </a:lnTo>
                  <a:lnTo>
                    <a:pt x="1594" y="1294"/>
                  </a:lnTo>
                  <a:lnTo>
                    <a:pt x="1597" y="1284"/>
                  </a:lnTo>
                  <a:lnTo>
                    <a:pt x="1600" y="1275"/>
                  </a:lnTo>
                  <a:lnTo>
                    <a:pt x="1603" y="1267"/>
                  </a:lnTo>
                  <a:lnTo>
                    <a:pt x="1607" y="1258"/>
                  </a:lnTo>
                  <a:lnTo>
                    <a:pt x="1610" y="1248"/>
                  </a:lnTo>
                  <a:lnTo>
                    <a:pt x="1613" y="1239"/>
                  </a:lnTo>
                  <a:lnTo>
                    <a:pt x="1616" y="1229"/>
                  </a:lnTo>
                  <a:lnTo>
                    <a:pt x="1619" y="1220"/>
                  </a:lnTo>
                  <a:lnTo>
                    <a:pt x="1621" y="1211"/>
                  </a:lnTo>
                  <a:lnTo>
                    <a:pt x="1624" y="1203"/>
                  </a:lnTo>
                  <a:lnTo>
                    <a:pt x="1627" y="1194"/>
                  </a:lnTo>
                  <a:lnTo>
                    <a:pt x="1632" y="1185"/>
                  </a:lnTo>
                  <a:lnTo>
                    <a:pt x="1633" y="1175"/>
                  </a:lnTo>
                  <a:lnTo>
                    <a:pt x="1636" y="1166"/>
                  </a:lnTo>
                  <a:lnTo>
                    <a:pt x="1637" y="1158"/>
                  </a:lnTo>
                  <a:lnTo>
                    <a:pt x="1642" y="1149"/>
                  </a:lnTo>
                  <a:lnTo>
                    <a:pt x="1643" y="1140"/>
                  </a:lnTo>
                  <a:lnTo>
                    <a:pt x="1646" y="1131"/>
                  </a:lnTo>
                  <a:lnTo>
                    <a:pt x="1648" y="1123"/>
                  </a:lnTo>
                  <a:lnTo>
                    <a:pt x="1652" y="1114"/>
                  </a:lnTo>
                  <a:lnTo>
                    <a:pt x="1653" y="1104"/>
                  </a:lnTo>
                  <a:lnTo>
                    <a:pt x="1655" y="1095"/>
                  </a:lnTo>
                  <a:lnTo>
                    <a:pt x="1656" y="1086"/>
                  </a:lnTo>
                  <a:lnTo>
                    <a:pt x="1659" y="1078"/>
                  </a:lnTo>
                  <a:lnTo>
                    <a:pt x="1661" y="1069"/>
                  </a:lnTo>
                  <a:lnTo>
                    <a:pt x="1664" y="1060"/>
                  </a:lnTo>
                  <a:lnTo>
                    <a:pt x="1665" y="1051"/>
                  </a:lnTo>
                  <a:lnTo>
                    <a:pt x="1668" y="1043"/>
                  </a:lnTo>
                  <a:lnTo>
                    <a:pt x="1668" y="1033"/>
                  </a:lnTo>
                  <a:lnTo>
                    <a:pt x="1669" y="1024"/>
                  </a:lnTo>
                  <a:lnTo>
                    <a:pt x="1669" y="1014"/>
                  </a:lnTo>
                  <a:lnTo>
                    <a:pt x="1671" y="1005"/>
                  </a:lnTo>
                  <a:lnTo>
                    <a:pt x="1671" y="995"/>
                  </a:lnTo>
                  <a:lnTo>
                    <a:pt x="1672" y="986"/>
                  </a:lnTo>
                  <a:lnTo>
                    <a:pt x="1674" y="977"/>
                  </a:lnTo>
                  <a:lnTo>
                    <a:pt x="1675" y="969"/>
                  </a:lnTo>
                  <a:lnTo>
                    <a:pt x="1675" y="958"/>
                  </a:lnTo>
                  <a:lnTo>
                    <a:pt x="1675" y="950"/>
                  </a:lnTo>
                  <a:lnTo>
                    <a:pt x="1675" y="941"/>
                  </a:lnTo>
                  <a:lnTo>
                    <a:pt x="1677" y="932"/>
                  </a:lnTo>
                  <a:lnTo>
                    <a:pt x="1677" y="922"/>
                  </a:lnTo>
                  <a:lnTo>
                    <a:pt x="1677" y="913"/>
                  </a:lnTo>
                  <a:lnTo>
                    <a:pt x="1677" y="905"/>
                  </a:lnTo>
                  <a:lnTo>
                    <a:pt x="1677" y="896"/>
                  </a:lnTo>
                  <a:lnTo>
                    <a:pt x="1675" y="886"/>
                  </a:lnTo>
                  <a:lnTo>
                    <a:pt x="1674" y="877"/>
                  </a:lnTo>
                  <a:lnTo>
                    <a:pt x="1672" y="867"/>
                  </a:lnTo>
                  <a:lnTo>
                    <a:pt x="1672" y="858"/>
                  </a:lnTo>
                  <a:lnTo>
                    <a:pt x="1671" y="848"/>
                  </a:lnTo>
                  <a:lnTo>
                    <a:pt x="1669" y="839"/>
                  </a:lnTo>
                  <a:lnTo>
                    <a:pt x="1668" y="830"/>
                  </a:lnTo>
                  <a:lnTo>
                    <a:pt x="1668" y="822"/>
                  </a:lnTo>
                  <a:lnTo>
                    <a:pt x="1665" y="812"/>
                  </a:lnTo>
                  <a:lnTo>
                    <a:pt x="1664" y="801"/>
                  </a:lnTo>
                  <a:lnTo>
                    <a:pt x="1661" y="793"/>
                  </a:lnTo>
                  <a:lnTo>
                    <a:pt x="1659" y="784"/>
                  </a:lnTo>
                  <a:lnTo>
                    <a:pt x="1656" y="774"/>
                  </a:lnTo>
                  <a:lnTo>
                    <a:pt x="1653" y="764"/>
                  </a:lnTo>
                  <a:lnTo>
                    <a:pt x="1651" y="755"/>
                  </a:lnTo>
                  <a:lnTo>
                    <a:pt x="1649" y="746"/>
                  </a:lnTo>
                  <a:lnTo>
                    <a:pt x="1648" y="735"/>
                  </a:lnTo>
                  <a:lnTo>
                    <a:pt x="1648" y="724"/>
                  </a:lnTo>
                  <a:lnTo>
                    <a:pt x="1648" y="714"/>
                  </a:lnTo>
                  <a:lnTo>
                    <a:pt x="1649" y="705"/>
                  </a:lnTo>
                  <a:lnTo>
                    <a:pt x="1649" y="695"/>
                  </a:lnTo>
                  <a:lnTo>
                    <a:pt x="1649" y="685"/>
                  </a:lnTo>
                  <a:lnTo>
                    <a:pt x="1651" y="676"/>
                  </a:lnTo>
                  <a:lnTo>
                    <a:pt x="1653" y="668"/>
                  </a:lnTo>
                  <a:lnTo>
                    <a:pt x="1653" y="657"/>
                  </a:lnTo>
                  <a:lnTo>
                    <a:pt x="1656" y="649"/>
                  </a:lnTo>
                  <a:lnTo>
                    <a:pt x="1658" y="640"/>
                  </a:lnTo>
                  <a:lnTo>
                    <a:pt x="1661" y="631"/>
                  </a:lnTo>
                  <a:lnTo>
                    <a:pt x="1664" y="623"/>
                  </a:lnTo>
                  <a:lnTo>
                    <a:pt x="1667" y="614"/>
                  </a:lnTo>
                  <a:lnTo>
                    <a:pt x="1669" y="605"/>
                  </a:lnTo>
                  <a:lnTo>
                    <a:pt x="1674" y="598"/>
                  </a:lnTo>
                  <a:lnTo>
                    <a:pt x="1675" y="589"/>
                  </a:lnTo>
                  <a:lnTo>
                    <a:pt x="1678" y="580"/>
                  </a:lnTo>
                  <a:lnTo>
                    <a:pt x="1681" y="572"/>
                  </a:lnTo>
                  <a:lnTo>
                    <a:pt x="1685" y="563"/>
                  </a:lnTo>
                  <a:lnTo>
                    <a:pt x="1688" y="554"/>
                  </a:lnTo>
                  <a:lnTo>
                    <a:pt x="1693" y="547"/>
                  </a:lnTo>
                  <a:lnTo>
                    <a:pt x="1697" y="538"/>
                  </a:lnTo>
                  <a:lnTo>
                    <a:pt x="1701" y="531"/>
                  </a:lnTo>
                  <a:lnTo>
                    <a:pt x="1706" y="522"/>
                  </a:lnTo>
                  <a:lnTo>
                    <a:pt x="1710" y="514"/>
                  </a:lnTo>
                  <a:lnTo>
                    <a:pt x="1715" y="505"/>
                  </a:lnTo>
                  <a:lnTo>
                    <a:pt x="1719" y="496"/>
                  </a:lnTo>
                  <a:lnTo>
                    <a:pt x="1723" y="487"/>
                  </a:lnTo>
                  <a:lnTo>
                    <a:pt x="1728" y="479"/>
                  </a:lnTo>
                  <a:lnTo>
                    <a:pt x="1732" y="470"/>
                  </a:lnTo>
                  <a:lnTo>
                    <a:pt x="1738" y="463"/>
                  </a:lnTo>
                  <a:lnTo>
                    <a:pt x="1754" y="448"/>
                  </a:lnTo>
                  <a:lnTo>
                    <a:pt x="1770" y="436"/>
                  </a:lnTo>
                  <a:lnTo>
                    <a:pt x="1786" y="428"/>
                  </a:lnTo>
                  <a:lnTo>
                    <a:pt x="1802" y="420"/>
                  </a:lnTo>
                  <a:lnTo>
                    <a:pt x="1818" y="413"/>
                  </a:lnTo>
                  <a:lnTo>
                    <a:pt x="1834" y="409"/>
                  </a:lnTo>
                  <a:lnTo>
                    <a:pt x="1850" y="405"/>
                  </a:lnTo>
                  <a:lnTo>
                    <a:pt x="1867" y="405"/>
                  </a:lnTo>
                  <a:lnTo>
                    <a:pt x="1883" y="403"/>
                  </a:lnTo>
                  <a:lnTo>
                    <a:pt x="1899" y="405"/>
                  </a:lnTo>
                  <a:lnTo>
                    <a:pt x="1915" y="406"/>
                  </a:lnTo>
                  <a:lnTo>
                    <a:pt x="1931" y="410"/>
                  </a:lnTo>
                  <a:lnTo>
                    <a:pt x="1947" y="415"/>
                  </a:lnTo>
                  <a:lnTo>
                    <a:pt x="1963" y="420"/>
                  </a:lnTo>
                  <a:lnTo>
                    <a:pt x="1979" y="428"/>
                  </a:lnTo>
                  <a:lnTo>
                    <a:pt x="1997" y="438"/>
                  </a:lnTo>
                  <a:lnTo>
                    <a:pt x="2011" y="447"/>
                  </a:lnTo>
                  <a:lnTo>
                    <a:pt x="2027" y="457"/>
                  </a:lnTo>
                  <a:lnTo>
                    <a:pt x="2043" y="467"/>
                  </a:lnTo>
                  <a:lnTo>
                    <a:pt x="2059" y="480"/>
                  </a:lnTo>
                  <a:lnTo>
                    <a:pt x="2074" y="493"/>
                  </a:lnTo>
                  <a:lnTo>
                    <a:pt x="2091" y="506"/>
                  </a:lnTo>
                  <a:lnTo>
                    <a:pt x="2106" y="521"/>
                  </a:lnTo>
                  <a:lnTo>
                    <a:pt x="2123" y="538"/>
                  </a:lnTo>
                  <a:lnTo>
                    <a:pt x="2138" y="553"/>
                  </a:lnTo>
                  <a:lnTo>
                    <a:pt x="2154" y="570"/>
                  </a:lnTo>
                  <a:lnTo>
                    <a:pt x="2168" y="588"/>
                  </a:lnTo>
                  <a:lnTo>
                    <a:pt x="2184" y="607"/>
                  </a:lnTo>
                  <a:lnTo>
                    <a:pt x="2199" y="624"/>
                  </a:lnTo>
                  <a:lnTo>
                    <a:pt x="2215" y="644"/>
                  </a:lnTo>
                  <a:lnTo>
                    <a:pt x="2229" y="665"/>
                  </a:lnTo>
                  <a:lnTo>
                    <a:pt x="2245" y="687"/>
                  </a:lnTo>
                  <a:lnTo>
                    <a:pt x="2258" y="705"/>
                  </a:lnTo>
                  <a:lnTo>
                    <a:pt x="2273" y="726"/>
                  </a:lnTo>
                  <a:lnTo>
                    <a:pt x="2287" y="746"/>
                  </a:lnTo>
                  <a:lnTo>
                    <a:pt x="2302" y="768"/>
                  </a:lnTo>
                  <a:lnTo>
                    <a:pt x="2315" y="790"/>
                  </a:lnTo>
                  <a:lnTo>
                    <a:pt x="2330" y="812"/>
                  </a:lnTo>
                  <a:lnTo>
                    <a:pt x="2344" y="833"/>
                  </a:lnTo>
                  <a:lnTo>
                    <a:pt x="2359" y="855"/>
                  </a:lnTo>
                  <a:lnTo>
                    <a:pt x="2372" y="876"/>
                  </a:lnTo>
                  <a:lnTo>
                    <a:pt x="2385" y="897"/>
                  </a:lnTo>
                  <a:lnTo>
                    <a:pt x="2398" y="918"/>
                  </a:lnTo>
                  <a:lnTo>
                    <a:pt x="2412" y="939"/>
                  </a:lnTo>
                  <a:lnTo>
                    <a:pt x="2426" y="960"/>
                  </a:lnTo>
                  <a:lnTo>
                    <a:pt x="2439" y="982"/>
                  </a:lnTo>
                  <a:lnTo>
                    <a:pt x="2452" y="1003"/>
                  </a:lnTo>
                  <a:lnTo>
                    <a:pt x="2466" y="1025"/>
                  </a:lnTo>
                  <a:lnTo>
                    <a:pt x="2478" y="1044"/>
                  </a:lnTo>
                  <a:lnTo>
                    <a:pt x="2490" y="1063"/>
                  </a:lnTo>
                  <a:lnTo>
                    <a:pt x="2501" y="1082"/>
                  </a:lnTo>
                  <a:lnTo>
                    <a:pt x="2514" y="1102"/>
                  </a:lnTo>
                  <a:lnTo>
                    <a:pt x="2526" y="1120"/>
                  </a:lnTo>
                  <a:lnTo>
                    <a:pt x="2537" y="1139"/>
                  </a:lnTo>
                  <a:lnTo>
                    <a:pt x="2549" y="1156"/>
                  </a:lnTo>
                  <a:lnTo>
                    <a:pt x="2562" y="1175"/>
                  </a:lnTo>
                  <a:lnTo>
                    <a:pt x="2572" y="1190"/>
                  </a:lnTo>
                  <a:lnTo>
                    <a:pt x="2584" y="1206"/>
                  </a:lnTo>
                  <a:lnTo>
                    <a:pt x="2594" y="1220"/>
                  </a:lnTo>
                  <a:lnTo>
                    <a:pt x="2606" y="1235"/>
                  </a:lnTo>
                  <a:lnTo>
                    <a:pt x="2616" y="1246"/>
                  </a:lnTo>
                  <a:lnTo>
                    <a:pt x="2628" y="1259"/>
                  </a:lnTo>
                  <a:lnTo>
                    <a:pt x="2638" y="1270"/>
                  </a:lnTo>
                  <a:lnTo>
                    <a:pt x="2649" y="1281"/>
                  </a:lnTo>
                  <a:lnTo>
                    <a:pt x="2655" y="1291"/>
                  </a:lnTo>
                  <a:lnTo>
                    <a:pt x="2664" y="1303"/>
                  </a:lnTo>
                  <a:lnTo>
                    <a:pt x="2670" y="1315"/>
                  </a:lnTo>
                  <a:lnTo>
                    <a:pt x="2679" y="1328"/>
                  </a:lnTo>
                  <a:lnTo>
                    <a:pt x="2684" y="1338"/>
                  </a:lnTo>
                  <a:lnTo>
                    <a:pt x="2692" y="1349"/>
                  </a:lnTo>
                  <a:lnTo>
                    <a:pt x="2697" y="1361"/>
                  </a:lnTo>
                  <a:lnTo>
                    <a:pt x="2705" y="1374"/>
                  </a:lnTo>
                  <a:lnTo>
                    <a:pt x="2711" y="1386"/>
                  </a:lnTo>
                  <a:lnTo>
                    <a:pt x="2716" y="1397"/>
                  </a:lnTo>
                  <a:lnTo>
                    <a:pt x="2722" y="1409"/>
                  </a:lnTo>
                  <a:lnTo>
                    <a:pt x="2728" y="1422"/>
                  </a:lnTo>
                  <a:lnTo>
                    <a:pt x="2732" y="1434"/>
                  </a:lnTo>
                  <a:lnTo>
                    <a:pt x="2738" y="1445"/>
                  </a:lnTo>
                  <a:lnTo>
                    <a:pt x="2744" y="1457"/>
                  </a:lnTo>
                  <a:lnTo>
                    <a:pt x="2750" y="1470"/>
                  </a:lnTo>
                  <a:lnTo>
                    <a:pt x="2753" y="1482"/>
                  </a:lnTo>
                  <a:lnTo>
                    <a:pt x="2757" y="1493"/>
                  </a:lnTo>
                  <a:lnTo>
                    <a:pt x="2761" y="1505"/>
                  </a:lnTo>
                  <a:lnTo>
                    <a:pt x="2766" y="1518"/>
                  </a:lnTo>
                  <a:lnTo>
                    <a:pt x="2770" y="1530"/>
                  </a:lnTo>
                  <a:lnTo>
                    <a:pt x="2775" y="1541"/>
                  </a:lnTo>
                  <a:lnTo>
                    <a:pt x="2779" y="1553"/>
                  </a:lnTo>
                  <a:lnTo>
                    <a:pt x="2783" y="1566"/>
                  </a:lnTo>
                  <a:lnTo>
                    <a:pt x="2786" y="1578"/>
                  </a:lnTo>
                  <a:lnTo>
                    <a:pt x="2789" y="1589"/>
                  </a:lnTo>
                  <a:lnTo>
                    <a:pt x="2792" y="1601"/>
                  </a:lnTo>
                  <a:lnTo>
                    <a:pt x="2796" y="1614"/>
                  </a:lnTo>
                  <a:lnTo>
                    <a:pt x="2799" y="1626"/>
                  </a:lnTo>
                  <a:lnTo>
                    <a:pt x="2804" y="1639"/>
                  </a:lnTo>
                  <a:lnTo>
                    <a:pt x="2806" y="1652"/>
                  </a:lnTo>
                  <a:lnTo>
                    <a:pt x="2811" y="1665"/>
                  </a:lnTo>
                  <a:lnTo>
                    <a:pt x="2812" y="1677"/>
                  </a:lnTo>
                  <a:lnTo>
                    <a:pt x="2815" y="1688"/>
                  </a:lnTo>
                  <a:lnTo>
                    <a:pt x="2818" y="1700"/>
                  </a:lnTo>
                  <a:lnTo>
                    <a:pt x="2821" y="1713"/>
                  </a:lnTo>
                  <a:lnTo>
                    <a:pt x="2822" y="1725"/>
                  </a:lnTo>
                  <a:lnTo>
                    <a:pt x="2827" y="1738"/>
                  </a:lnTo>
                  <a:lnTo>
                    <a:pt x="2828" y="1751"/>
                  </a:lnTo>
                  <a:lnTo>
                    <a:pt x="2833" y="1764"/>
                  </a:lnTo>
                  <a:lnTo>
                    <a:pt x="2834" y="1775"/>
                  </a:lnTo>
                  <a:lnTo>
                    <a:pt x="2838" y="1789"/>
                  </a:lnTo>
                  <a:lnTo>
                    <a:pt x="2840" y="1800"/>
                  </a:lnTo>
                  <a:lnTo>
                    <a:pt x="2844" y="1813"/>
                  </a:lnTo>
                  <a:lnTo>
                    <a:pt x="2846" y="1826"/>
                  </a:lnTo>
                  <a:lnTo>
                    <a:pt x="2850" y="1839"/>
                  </a:lnTo>
                  <a:lnTo>
                    <a:pt x="2852" y="1852"/>
                  </a:lnTo>
                  <a:lnTo>
                    <a:pt x="2856" y="1866"/>
                  </a:lnTo>
                  <a:lnTo>
                    <a:pt x="2857" y="1879"/>
                  </a:lnTo>
                  <a:lnTo>
                    <a:pt x="2860" y="1892"/>
                  </a:lnTo>
                  <a:lnTo>
                    <a:pt x="2863" y="1905"/>
                  </a:lnTo>
                  <a:lnTo>
                    <a:pt x="2866" y="1918"/>
                  </a:lnTo>
                  <a:lnTo>
                    <a:pt x="2869" y="1931"/>
                  </a:lnTo>
                  <a:lnTo>
                    <a:pt x="2872" y="1944"/>
                  </a:lnTo>
                  <a:lnTo>
                    <a:pt x="2875" y="1957"/>
                  </a:lnTo>
                  <a:lnTo>
                    <a:pt x="2879" y="1970"/>
                  </a:lnTo>
                  <a:lnTo>
                    <a:pt x="2881" y="1983"/>
                  </a:lnTo>
                  <a:lnTo>
                    <a:pt x="2884" y="1996"/>
                  </a:lnTo>
                  <a:lnTo>
                    <a:pt x="2886" y="2009"/>
                  </a:lnTo>
                  <a:lnTo>
                    <a:pt x="2891" y="2024"/>
                  </a:lnTo>
                  <a:lnTo>
                    <a:pt x="2894" y="2037"/>
                  </a:lnTo>
                  <a:lnTo>
                    <a:pt x="2898" y="2052"/>
                  </a:lnTo>
                  <a:lnTo>
                    <a:pt x="2902" y="2065"/>
                  </a:lnTo>
                  <a:lnTo>
                    <a:pt x="2907" y="2079"/>
                  </a:lnTo>
                  <a:lnTo>
                    <a:pt x="2910" y="2088"/>
                  </a:lnTo>
                  <a:lnTo>
                    <a:pt x="2913" y="2097"/>
                  </a:lnTo>
                  <a:lnTo>
                    <a:pt x="2916" y="2107"/>
                  </a:lnTo>
                  <a:lnTo>
                    <a:pt x="2918" y="2117"/>
                  </a:lnTo>
                  <a:lnTo>
                    <a:pt x="2921" y="2126"/>
                  </a:lnTo>
                  <a:lnTo>
                    <a:pt x="2924" y="2136"/>
                  </a:lnTo>
                  <a:lnTo>
                    <a:pt x="2927" y="2146"/>
                  </a:lnTo>
                  <a:lnTo>
                    <a:pt x="2932" y="2156"/>
                  </a:lnTo>
                  <a:lnTo>
                    <a:pt x="2933" y="2165"/>
                  </a:lnTo>
                  <a:lnTo>
                    <a:pt x="2937" y="2175"/>
                  </a:lnTo>
                  <a:lnTo>
                    <a:pt x="2939" y="2185"/>
                  </a:lnTo>
                  <a:lnTo>
                    <a:pt x="2943" y="2196"/>
                  </a:lnTo>
                  <a:lnTo>
                    <a:pt x="2945" y="2204"/>
                  </a:lnTo>
                  <a:lnTo>
                    <a:pt x="2949" y="2214"/>
                  </a:lnTo>
                  <a:lnTo>
                    <a:pt x="2950" y="2225"/>
                  </a:lnTo>
                  <a:lnTo>
                    <a:pt x="2955" y="2236"/>
                  </a:lnTo>
                  <a:lnTo>
                    <a:pt x="2956" y="2245"/>
                  </a:lnTo>
                  <a:lnTo>
                    <a:pt x="2958" y="2257"/>
                  </a:lnTo>
                  <a:lnTo>
                    <a:pt x="2959" y="2265"/>
                  </a:lnTo>
                  <a:lnTo>
                    <a:pt x="2962" y="2277"/>
                  </a:lnTo>
                  <a:lnTo>
                    <a:pt x="2964" y="2287"/>
                  </a:lnTo>
                  <a:lnTo>
                    <a:pt x="2966" y="2297"/>
                  </a:lnTo>
                  <a:lnTo>
                    <a:pt x="2968" y="2308"/>
                  </a:lnTo>
                  <a:lnTo>
                    <a:pt x="2971" y="2319"/>
                  </a:lnTo>
                  <a:lnTo>
                    <a:pt x="2972" y="2328"/>
                  </a:lnTo>
                  <a:lnTo>
                    <a:pt x="2974" y="2339"/>
                  </a:lnTo>
                  <a:lnTo>
                    <a:pt x="2975" y="2348"/>
                  </a:lnTo>
                  <a:lnTo>
                    <a:pt x="2977" y="2360"/>
                  </a:lnTo>
                  <a:lnTo>
                    <a:pt x="2978" y="2370"/>
                  </a:lnTo>
                  <a:lnTo>
                    <a:pt x="2980" y="2380"/>
                  </a:lnTo>
                  <a:lnTo>
                    <a:pt x="2981" y="2390"/>
                  </a:lnTo>
                  <a:lnTo>
                    <a:pt x="2982" y="2402"/>
                  </a:lnTo>
                  <a:lnTo>
                    <a:pt x="2982" y="2411"/>
                  </a:lnTo>
                  <a:lnTo>
                    <a:pt x="2982" y="2422"/>
                  </a:lnTo>
                  <a:lnTo>
                    <a:pt x="2982" y="2431"/>
                  </a:lnTo>
                  <a:lnTo>
                    <a:pt x="2982" y="2443"/>
                  </a:lnTo>
                  <a:lnTo>
                    <a:pt x="2982" y="2451"/>
                  </a:lnTo>
                  <a:lnTo>
                    <a:pt x="2982" y="2463"/>
                  </a:lnTo>
                  <a:lnTo>
                    <a:pt x="2982" y="2472"/>
                  </a:lnTo>
                  <a:lnTo>
                    <a:pt x="2982" y="2483"/>
                  </a:lnTo>
                  <a:lnTo>
                    <a:pt x="2981" y="2492"/>
                  </a:lnTo>
                  <a:lnTo>
                    <a:pt x="2980" y="2504"/>
                  </a:lnTo>
                  <a:lnTo>
                    <a:pt x="2978" y="2512"/>
                  </a:lnTo>
                  <a:lnTo>
                    <a:pt x="2978" y="2524"/>
                  </a:lnTo>
                  <a:lnTo>
                    <a:pt x="2977" y="2534"/>
                  </a:lnTo>
                  <a:lnTo>
                    <a:pt x="2975" y="2544"/>
                  </a:lnTo>
                  <a:lnTo>
                    <a:pt x="2974" y="2555"/>
                  </a:lnTo>
                  <a:lnTo>
                    <a:pt x="2974" y="2566"/>
                  </a:lnTo>
                  <a:lnTo>
                    <a:pt x="2971" y="2575"/>
                  </a:lnTo>
                  <a:lnTo>
                    <a:pt x="2968" y="2585"/>
                  </a:lnTo>
                  <a:lnTo>
                    <a:pt x="2965" y="2595"/>
                  </a:lnTo>
                  <a:lnTo>
                    <a:pt x="2964" y="2606"/>
                  </a:lnTo>
                  <a:lnTo>
                    <a:pt x="2959" y="2614"/>
                  </a:lnTo>
                  <a:lnTo>
                    <a:pt x="2958" y="2624"/>
                  </a:lnTo>
                  <a:lnTo>
                    <a:pt x="2953" y="2635"/>
                  </a:lnTo>
                  <a:lnTo>
                    <a:pt x="2952" y="2645"/>
                  </a:lnTo>
                  <a:lnTo>
                    <a:pt x="2948" y="2654"/>
                  </a:lnTo>
                  <a:lnTo>
                    <a:pt x="2943" y="2664"/>
                  </a:lnTo>
                  <a:lnTo>
                    <a:pt x="2939" y="2672"/>
                  </a:lnTo>
                  <a:lnTo>
                    <a:pt x="2936" y="2683"/>
                  </a:lnTo>
                  <a:lnTo>
                    <a:pt x="2930" y="2691"/>
                  </a:lnTo>
                  <a:lnTo>
                    <a:pt x="2926" y="2701"/>
                  </a:lnTo>
                  <a:lnTo>
                    <a:pt x="2921" y="2712"/>
                  </a:lnTo>
                  <a:lnTo>
                    <a:pt x="2917" y="2722"/>
                  </a:lnTo>
                  <a:lnTo>
                    <a:pt x="2863" y="27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82" name="Freeform 228"/>
            <p:cNvSpPr>
              <a:spLocks/>
            </p:cNvSpPr>
            <p:nvPr/>
          </p:nvSpPr>
          <p:spPr bwMode="auto">
            <a:xfrm>
              <a:off x="4261" y="3262"/>
              <a:ext cx="385" cy="814"/>
            </a:xfrm>
            <a:custGeom>
              <a:avLst/>
              <a:gdLst>
                <a:gd name="T0" fmla="*/ 312 w 385"/>
                <a:gd name="T1" fmla="*/ 787 h 814"/>
                <a:gd name="T2" fmla="*/ 283 w 385"/>
                <a:gd name="T3" fmla="*/ 797 h 814"/>
                <a:gd name="T4" fmla="*/ 254 w 385"/>
                <a:gd name="T5" fmla="*/ 804 h 814"/>
                <a:gd name="T6" fmla="*/ 221 w 385"/>
                <a:gd name="T7" fmla="*/ 803 h 814"/>
                <a:gd name="T8" fmla="*/ 189 w 385"/>
                <a:gd name="T9" fmla="*/ 800 h 814"/>
                <a:gd name="T10" fmla="*/ 157 w 385"/>
                <a:gd name="T11" fmla="*/ 795 h 814"/>
                <a:gd name="T12" fmla="*/ 123 w 385"/>
                <a:gd name="T13" fmla="*/ 793 h 814"/>
                <a:gd name="T14" fmla="*/ 90 w 385"/>
                <a:gd name="T15" fmla="*/ 790 h 814"/>
                <a:gd name="T16" fmla="*/ 59 w 385"/>
                <a:gd name="T17" fmla="*/ 791 h 814"/>
                <a:gd name="T18" fmla="*/ 27 w 385"/>
                <a:gd name="T19" fmla="*/ 798 h 814"/>
                <a:gd name="T20" fmla="*/ 0 w 385"/>
                <a:gd name="T21" fmla="*/ 814 h 814"/>
                <a:gd name="T22" fmla="*/ 16 w 385"/>
                <a:gd name="T23" fmla="*/ 777 h 814"/>
                <a:gd name="T24" fmla="*/ 35 w 385"/>
                <a:gd name="T25" fmla="*/ 739 h 814"/>
                <a:gd name="T26" fmla="*/ 53 w 385"/>
                <a:gd name="T27" fmla="*/ 702 h 814"/>
                <a:gd name="T28" fmla="*/ 72 w 385"/>
                <a:gd name="T29" fmla="*/ 668 h 814"/>
                <a:gd name="T30" fmla="*/ 91 w 385"/>
                <a:gd name="T31" fmla="*/ 631 h 814"/>
                <a:gd name="T32" fmla="*/ 110 w 385"/>
                <a:gd name="T33" fmla="*/ 595 h 814"/>
                <a:gd name="T34" fmla="*/ 128 w 385"/>
                <a:gd name="T35" fmla="*/ 557 h 814"/>
                <a:gd name="T36" fmla="*/ 147 w 385"/>
                <a:gd name="T37" fmla="*/ 522 h 814"/>
                <a:gd name="T38" fmla="*/ 163 w 385"/>
                <a:gd name="T39" fmla="*/ 484 h 814"/>
                <a:gd name="T40" fmla="*/ 181 w 385"/>
                <a:gd name="T41" fmla="*/ 448 h 814"/>
                <a:gd name="T42" fmla="*/ 197 w 385"/>
                <a:gd name="T43" fmla="*/ 412 h 814"/>
                <a:gd name="T44" fmla="*/ 212 w 385"/>
                <a:gd name="T45" fmla="*/ 374 h 814"/>
                <a:gd name="T46" fmla="*/ 225 w 385"/>
                <a:gd name="T47" fmla="*/ 335 h 814"/>
                <a:gd name="T48" fmla="*/ 238 w 385"/>
                <a:gd name="T49" fmla="*/ 297 h 814"/>
                <a:gd name="T50" fmla="*/ 248 w 385"/>
                <a:gd name="T51" fmla="*/ 258 h 814"/>
                <a:gd name="T52" fmla="*/ 260 w 385"/>
                <a:gd name="T53" fmla="*/ 220 h 814"/>
                <a:gd name="T54" fmla="*/ 266 w 385"/>
                <a:gd name="T55" fmla="*/ 179 h 814"/>
                <a:gd name="T56" fmla="*/ 273 w 385"/>
                <a:gd name="T57" fmla="*/ 138 h 814"/>
                <a:gd name="T58" fmla="*/ 277 w 385"/>
                <a:gd name="T59" fmla="*/ 98 h 814"/>
                <a:gd name="T60" fmla="*/ 282 w 385"/>
                <a:gd name="T61" fmla="*/ 55 h 814"/>
                <a:gd name="T62" fmla="*/ 282 w 385"/>
                <a:gd name="T63" fmla="*/ 13 h 814"/>
                <a:gd name="T64" fmla="*/ 286 w 385"/>
                <a:gd name="T65" fmla="*/ 22 h 814"/>
                <a:gd name="T66" fmla="*/ 296 w 385"/>
                <a:gd name="T67" fmla="*/ 54 h 814"/>
                <a:gd name="T68" fmla="*/ 306 w 385"/>
                <a:gd name="T69" fmla="*/ 90 h 814"/>
                <a:gd name="T70" fmla="*/ 315 w 385"/>
                <a:gd name="T71" fmla="*/ 125 h 814"/>
                <a:gd name="T72" fmla="*/ 327 w 385"/>
                <a:gd name="T73" fmla="*/ 162 h 814"/>
                <a:gd name="T74" fmla="*/ 336 w 385"/>
                <a:gd name="T75" fmla="*/ 198 h 814"/>
                <a:gd name="T76" fmla="*/ 346 w 385"/>
                <a:gd name="T77" fmla="*/ 234 h 814"/>
                <a:gd name="T78" fmla="*/ 353 w 385"/>
                <a:gd name="T79" fmla="*/ 269 h 814"/>
                <a:gd name="T80" fmla="*/ 362 w 385"/>
                <a:gd name="T81" fmla="*/ 307 h 814"/>
                <a:gd name="T82" fmla="*/ 368 w 385"/>
                <a:gd name="T83" fmla="*/ 343 h 814"/>
                <a:gd name="T84" fmla="*/ 376 w 385"/>
                <a:gd name="T85" fmla="*/ 383 h 814"/>
                <a:gd name="T86" fmla="*/ 379 w 385"/>
                <a:gd name="T87" fmla="*/ 417 h 814"/>
                <a:gd name="T88" fmla="*/ 382 w 385"/>
                <a:gd name="T89" fmla="*/ 455 h 814"/>
                <a:gd name="T90" fmla="*/ 385 w 385"/>
                <a:gd name="T91" fmla="*/ 493 h 814"/>
                <a:gd name="T92" fmla="*/ 385 w 385"/>
                <a:gd name="T93" fmla="*/ 529 h 814"/>
                <a:gd name="T94" fmla="*/ 382 w 385"/>
                <a:gd name="T95" fmla="*/ 567 h 814"/>
                <a:gd name="T96" fmla="*/ 378 w 385"/>
                <a:gd name="T97" fmla="*/ 604 h 814"/>
                <a:gd name="T98" fmla="*/ 372 w 385"/>
                <a:gd name="T99" fmla="*/ 640 h 814"/>
                <a:gd name="T100" fmla="*/ 366 w 385"/>
                <a:gd name="T101" fmla="*/ 678 h 814"/>
                <a:gd name="T102" fmla="*/ 354 w 385"/>
                <a:gd name="T103" fmla="*/ 713 h 814"/>
                <a:gd name="T104" fmla="*/ 341 w 385"/>
                <a:gd name="T105" fmla="*/ 750 h 8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85"/>
                <a:gd name="T160" fmla="*/ 0 h 814"/>
                <a:gd name="T161" fmla="*/ 385 w 385"/>
                <a:gd name="T162" fmla="*/ 814 h 81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85" h="814">
                  <a:moveTo>
                    <a:pt x="333" y="775"/>
                  </a:moveTo>
                  <a:lnTo>
                    <a:pt x="322" y="781"/>
                  </a:lnTo>
                  <a:lnTo>
                    <a:pt x="312" y="787"/>
                  </a:lnTo>
                  <a:lnTo>
                    <a:pt x="302" y="791"/>
                  </a:lnTo>
                  <a:lnTo>
                    <a:pt x="293" y="795"/>
                  </a:lnTo>
                  <a:lnTo>
                    <a:pt x="283" y="797"/>
                  </a:lnTo>
                  <a:lnTo>
                    <a:pt x="273" y="800"/>
                  </a:lnTo>
                  <a:lnTo>
                    <a:pt x="263" y="801"/>
                  </a:lnTo>
                  <a:lnTo>
                    <a:pt x="254" y="804"/>
                  </a:lnTo>
                  <a:lnTo>
                    <a:pt x="242" y="803"/>
                  </a:lnTo>
                  <a:lnTo>
                    <a:pt x="232" y="803"/>
                  </a:lnTo>
                  <a:lnTo>
                    <a:pt x="221" y="803"/>
                  </a:lnTo>
                  <a:lnTo>
                    <a:pt x="211" y="803"/>
                  </a:lnTo>
                  <a:lnTo>
                    <a:pt x="199" y="801"/>
                  </a:lnTo>
                  <a:lnTo>
                    <a:pt x="189" y="800"/>
                  </a:lnTo>
                  <a:lnTo>
                    <a:pt x="179" y="798"/>
                  </a:lnTo>
                  <a:lnTo>
                    <a:pt x="168" y="798"/>
                  </a:lnTo>
                  <a:lnTo>
                    <a:pt x="157" y="795"/>
                  </a:lnTo>
                  <a:lnTo>
                    <a:pt x="145" y="794"/>
                  </a:lnTo>
                  <a:lnTo>
                    <a:pt x="133" y="793"/>
                  </a:lnTo>
                  <a:lnTo>
                    <a:pt x="123" y="793"/>
                  </a:lnTo>
                  <a:lnTo>
                    <a:pt x="112" y="791"/>
                  </a:lnTo>
                  <a:lnTo>
                    <a:pt x="101" y="790"/>
                  </a:lnTo>
                  <a:lnTo>
                    <a:pt x="90" y="790"/>
                  </a:lnTo>
                  <a:lnTo>
                    <a:pt x="81" y="791"/>
                  </a:lnTo>
                  <a:lnTo>
                    <a:pt x="69" y="791"/>
                  </a:lnTo>
                  <a:lnTo>
                    <a:pt x="59" y="791"/>
                  </a:lnTo>
                  <a:lnTo>
                    <a:pt x="48" y="793"/>
                  </a:lnTo>
                  <a:lnTo>
                    <a:pt x="37" y="797"/>
                  </a:lnTo>
                  <a:lnTo>
                    <a:pt x="27" y="798"/>
                  </a:lnTo>
                  <a:lnTo>
                    <a:pt x="17" y="803"/>
                  </a:lnTo>
                  <a:lnTo>
                    <a:pt x="8" y="807"/>
                  </a:lnTo>
                  <a:lnTo>
                    <a:pt x="0" y="814"/>
                  </a:lnTo>
                  <a:lnTo>
                    <a:pt x="4" y="801"/>
                  </a:lnTo>
                  <a:lnTo>
                    <a:pt x="11" y="788"/>
                  </a:lnTo>
                  <a:lnTo>
                    <a:pt x="16" y="777"/>
                  </a:lnTo>
                  <a:lnTo>
                    <a:pt x="23" y="765"/>
                  </a:lnTo>
                  <a:lnTo>
                    <a:pt x="29" y="752"/>
                  </a:lnTo>
                  <a:lnTo>
                    <a:pt x="35" y="739"/>
                  </a:lnTo>
                  <a:lnTo>
                    <a:pt x="40" y="727"/>
                  </a:lnTo>
                  <a:lnTo>
                    <a:pt x="48" y="716"/>
                  </a:lnTo>
                  <a:lnTo>
                    <a:pt x="53" y="702"/>
                  </a:lnTo>
                  <a:lnTo>
                    <a:pt x="59" y="691"/>
                  </a:lnTo>
                  <a:lnTo>
                    <a:pt x="65" y="679"/>
                  </a:lnTo>
                  <a:lnTo>
                    <a:pt x="72" y="668"/>
                  </a:lnTo>
                  <a:lnTo>
                    <a:pt x="78" y="654"/>
                  </a:lnTo>
                  <a:lnTo>
                    <a:pt x="85" y="643"/>
                  </a:lnTo>
                  <a:lnTo>
                    <a:pt x="91" y="631"/>
                  </a:lnTo>
                  <a:lnTo>
                    <a:pt x="99" y="620"/>
                  </a:lnTo>
                  <a:lnTo>
                    <a:pt x="103" y="606"/>
                  </a:lnTo>
                  <a:lnTo>
                    <a:pt x="110" y="595"/>
                  </a:lnTo>
                  <a:lnTo>
                    <a:pt x="115" y="582"/>
                  </a:lnTo>
                  <a:lnTo>
                    <a:pt x="122" y="570"/>
                  </a:lnTo>
                  <a:lnTo>
                    <a:pt x="128" y="557"/>
                  </a:lnTo>
                  <a:lnTo>
                    <a:pt x="133" y="545"/>
                  </a:lnTo>
                  <a:lnTo>
                    <a:pt x="139" y="534"/>
                  </a:lnTo>
                  <a:lnTo>
                    <a:pt x="147" y="522"/>
                  </a:lnTo>
                  <a:lnTo>
                    <a:pt x="151" y="509"/>
                  </a:lnTo>
                  <a:lnTo>
                    <a:pt x="158" y="497"/>
                  </a:lnTo>
                  <a:lnTo>
                    <a:pt x="163" y="484"/>
                  </a:lnTo>
                  <a:lnTo>
                    <a:pt x="170" y="473"/>
                  </a:lnTo>
                  <a:lnTo>
                    <a:pt x="174" y="460"/>
                  </a:lnTo>
                  <a:lnTo>
                    <a:pt x="181" y="448"/>
                  </a:lnTo>
                  <a:lnTo>
                    <a:pt x="186" y="436"/>
                  </a:lnTo>
                  <a:lnTo>
                    <a:pt x="193" y="425"/>
                  </a:lnTo>
                  <a:lnTo>
                    <a:pt x="197" y="412"/>
                  </a:lnTo>
                  <a:lnTo>
                    <a:pt x="202" y="399"/>
                  </a:lnTo>
                  <a:lnTo>
                    <a:pt x="206" y="386"/>
                  </a:lnTo>
                  <a:lnTo>
                    <a:pt x="212" y="374"/>
                  </a:lnTo>
                  <a:lnTo>
                    <a:pt x="216" y="361"/>
                  </a:lnTo>
                  <a:lnTo>
                    <a:pt x="221" y="348"/>
                  </a:lnTo>
                  <a:lnTo>
                    <a:pt x="225" y="335"/>
                  </a:lnTo>
                  <a:lnTo>
                    <a:pt x="231" y="323"/>
                  </a:lnTo>
                  <a:lnTo>
                    <a:pt x="234" y="310"/>
                  </a:lnTo>
                  <a:lnTo>
                    <a:pt x="238" y="297"/>
                  </a:lnTo>
                  <a:lnTo>
                    <a:pt x="241" y="284"/>
                  </a:lnTo>
                  <a:lnTo>
                    <a:pt x="245" y="271"/>
                  </a:lnTo>
                  <a:lnTo>
                    <a:pt x="248" y="258"/>
                  </a:lnTo>
                  <a:lnTo>
                    <a:pt x="253" y="244"/>
                  </a:lnTo>
                  <a:lnTo>
                    <a:pt x="256" y="231"/>
                  </a:lnTo>
                  <a:lnTo>
                    <a:pt x="260" y="220"/>
                  </a:lnTo>
                  <a:lnTo>
                    <a:pt x="261" y="205"/>
                  </a:lnTo>
                  <a:lnTo>
                    <a:pt x="264" y="192"/>
                  </a:lnTo>
                  <a:lnTo>
                    <a:pt x="266" y="179"/>
                  </a:lnTo>
                  <a:lnTo>
                    <a:pt x="269" y="166"/>
                  </a:lnTo>
                  <a:lnTo>
                    <a:pt x="270" y="151"/>
                  </a:lnTo>
                  <a:lnTo>
                    <a:pt x="273" y="138"/>
                  </a:lnTo>
                  <a:lnTo>
                    <a:pt x="274" y="125"/>
                  </a:lnTo>
                  <a:lnTo>
                    <a:pt x="277" y="112"/>
                  </a:lnTo>
                  <a:lnTo>
                    <a:pt x="277" y="98"/>
                  </a:lnTo>
                  <a:lnTo>
                    <a:pt x="279" y="83"/>
                  </a:lnTo>
                  <a:lnTo>
                    <a:pt x="280" y="69"/>
                  </a:lnTo>
                  <a:lnTo>
                    <a:pt x="282" y="55"/>
                  </a:lnTo>
                  <a:lnTo>
                    <a:pt x="282" y="41"/>
                  </a:lnTo>
                  <a:lnTo>
                    <a:pt x="282" y="28"/>
                  </a:lnTo>
                  <a:lnTo>
                    <a:pt x="282" y="13"/>
                  </a:lnTo>
                  <a:lnTo>
                    <a:pt x="282" y="0"/>
                  </a:lnTo>
                  <a:lnTo>
                    <a:pt x="283" y="10"/>
                  </a:lnTo>
                  <a:lnTo>
                    <a:pt x="286" y="22"/>
                  </a:lnTo>
                  <a:lnTo>
                    <a:pt x="289" y="32"/>
                  </a:lnTo>
                  <a:lnTo>
                    <a:pt x="293" y="44"/>
                  </a:lnTo>
                  <a:lnTo>
                    <a:pt x="296" y="54"/>
                  </a:lnTo>
                  <a:lnTo>
                    <a:pt x="299" y="67"/>
                  </a:lnTo>
                  <a:lnTo>
                    <a:pt x="302" y="77"/>
                  </a:lnTo>
                  <a:lnTo>
                    <a:pt x="306" y="90"/>
                  </a:lnTo>
                  <a:lnTo>
                    <a:pt x="309" y="102"/>
                  </a:lnTo>
                  <a:lnTo>
                    <a:pt x="312" y="114"/>
                  </a:lnTo>
                  <a:lnTo>
                    <a:pt x="315" y="125"/>
                  </a:lnTo>
                  <a:lnTo>
                    <a:pt x="320" y="138"/>
                  </a:lnTo>
                  <a:lnTo>
                    <a:pt x="322" y="150"/>
                  </a:lnTo>
                  <a:lnTo>
                    <a:pt x="327" y="162"/>
                  </a:lnTo>
                  <a:lnTo>
                    <a:pt x="330" y="173"/>
                  </a:lnTo>
                  <a:lnTo>
                    <a:pt x="334" y="186"/>
                  </a:lnTo>
                  <a:lnTo>
                    <a:pt x="336" y="198"/>
                  </a:lnTo>
                  <a:lnTo>
                    <a:pt x="340" y="210"/>
                  </a:lnTo>
                  <a:lnTo>
                    <a:pt x="341" y="221"/>
                  </a:lnTo>
                  <a:lnTo>
                    <a:pt x="346" y="234"/>
                  </a:lnTo>
                  <a:lnTo>
                    <a:pt x="347" y="246"/>
                  </a:lnTo>
                  <a:lnTo>
                    <a:pt x="352" y="258"/>
                  </a:lnTo>
                  <a:lnTo>
                    <a:pt x="353" y="269"/>
                  </a:lnTo>
                  <a:lnTo>
                    <a:pt x="357" y="282"/>
                  </a:lnTo>
                  <a:lnTo>
                    <a:pt x="359" y="294"/>
                  </a:lnTo>
                  <a:lnTo>
                    <a:pt x="362" y="307"/>
                  </a:lnTo>
                  <a:lnTo>
                    <a:pt x="363" y="319"/>
                  </a:lnTo>
                  <a:lnTo>
                    <a:pt x="366" y="332"/>
                  </a:lnTo>
                  <a:lnTo>
                    <a:pt x="368" y="343"/>
                  </a:lnTo>
                  <a:lnTo>
                    <a:pt x="370" y="356"/>
                  </a:lnTo>
                  <a:lnTo>
                    <a:pt x="373" y="370"/>
                  </a:lnTo>
                  <a:lnTo>
                    <a:pt x="376" y="383"/>
                  </a:lnTo>
                  <a:lnTo>
                    <a:pt x="376" y="394"/>
                  </a:lnTo>
                  <a:lnTo>
                    <a:pt x="378" y="406"/>
                  </a:lnTo>
                  <a:lnTo>
                    <a:pt x="379" y="417"/>
                  </a:lnTo>
                  <a:lnTo>
                    <a:pt x="381" y="431"/>
                  </a:lnTo>
                  <a:lnTo>
                    <a:pt x="381" y="442"/>
                  </a:lnTo>
                  <a:lnTo>
                    <a:pt x="382" y="455"/>
                  </a:lnTo>
                  <a:lnTo>
                    <a:pt x="384" y="468"/>
                  </a:lnTo>
                  <a:lnTo>
                    <a:pt x="385" y="481"/>
                  </a:lnTo>
                  <a:lnTo>
                    <a:pt x="385" y="493"/>
                  </a:lnTo>
                  <a:lnTo>
                    <a:pt x="385" y="505"/>
                  </a:lnTo>
                  <a:lnTo>
                    <a:pt x="385" y="516"/>
                  </a:lnTo>
                  <a:lnTo>
                    <a:pt x="385" y="529"/>
                  </a:lnTo>
                  <a:lnTo>
                    <a:pt x="384" y="541"/>
                  </a:lnTo>
                  <a:lnTo>
                    <a:pt x="384" y="554"/>
                  </a:lnTo>
                  <a:lnTo>
                    <a:pt x="382" y="567"/>
                  </a:lnTo>
                  <a:lnTo>
                    <a:pt x="382" y="580"/>
                  </a:lnTo>
                  <a:lnTo>
                    <a:pt x="379" y="592"/>
                  </a:lnTo>
                  <a:lnTo>
                    <a:pt x="378" y="604"/>
                  </a:lnTo>
                  <a:lnTo>
                    <a:pt x="376" y="615"/>
                  </a:lnTo>
                  <a:lnTo>
                    <a:pt x="375" y="628"/>
                  </a:lnTo>
                  <a:lnTo>
                    <a:pt x="372" y="640"/>
                  </a:lnTo>
                  <a:lnTo>
                    <a:pt x="370" y="653"/>
                  </a:lnTo>
                  <a:lnTo>
                    <a:pt x="368" y="665"/>
                  </a:lnTo>
                  <a:lnTo>
                    <a:pt x="366" y="678"/>
                  </a:lnTo>
                  <a:lnTo>
                    <a:pt x="362" y="689"/>
                  </a:lnTo>
                  <a:lnTo>
                    <a:pt x="359" y="701"/>
                  </a:lnTo>
                  <a:lnTo>
                    <a:pt x="354" y="713"/>
                  </a:lnTo>
                  <a:lnTo>
                    <a:pt x="352" y="726"/>
                  </a:lnTo>
                  <a:lnTo>
                    <a:pt x="346" y="737"/>
                  </a:lnTo>
                  <a:lnTo>
                    <a:pt x="341" y="750"/>
                  </a:lnTo>
                  <a:lnTo>
                    <a:pt x="337" y="762"/>
                  </a:lnTo>
                  <a:lnTo>
                    <a:pt x="333" y="775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83" name="Freeform 229"/>
            <p:cNvSpPr>
              <a:spLocks/>
            </p:cNvSpPr>
            <p:nvPr/>
          </p:nvSpPr>
          <p:spPr bwMode="auto">
            <a:xfrm>
              <a:off x="3262" y="1766"/>
              <a:ext cx="1247" cy="2373"/>
            </a:xfrm>
            <a:custGeom>
              <a:avLst/>
              <a:gdLst>
                <a:gd name="T0" fmla="*/ 951 w 1247"/>
                <a:gd name="T1" fmla="*/ 2297 h 2373"/>
                <a:gd name="T2" fmla="*/ 879 w 1247"/>
                <a:gd name="T3" fmla="*/ 2351 h 2373"/>
                <a:gd name="T4" fmla="*/ 799 w 1247"/>
                <a:gd name="T5" fmla="*/ 2373 h 2373"/>
                <a:gd name="T6" fmla="*/ 727 w 1247"/>
                <a:gd name="T7" fmla="*/ 2342 h 2373"/>
                <a:gd name="T8" fmla="*/ 689 w 1247"/>
                <a:gd name="T9" fmla="*/ 2278 h 2373"/>
                <a:gd name="T10" fmla="*/ 672 w 1247"/>
                <a:gd name="T11" fmla="*/ 2210 h 2373"/>
                <a:gd name="T12" fmla="*/ 666 w 1247"/>
                <a:gd name="T13" fmla="*/ 2140 h 2373"/>
                <a:gd name="T14" fmla="*/ 664 w 1247"/>
                <a:gd name="T15" fmla="*/ 2070 h 2373"/>
                <a:gd name="T16" fmla="*/ 660 w 1247"/>
                <a:gd name="T17" fmla="*/ 1999 h 2373"/>
                <a:gd name="T18" fmla="*/ 651 w 1247"/>
                <a:gd name="T19" fmla="*/ 1929 h 2373"/>
                <a:gd name="T20" fmla="*/ 621 w 1247"/>
                <a:gd name="T21" fmla="*/ 1848 h 2373"/>
                <a:gd name="T22" fmla="*/ 576 w 1247"/>
                <a:gd name="T23" fmla="*/ 1786 h 2373"/>
                <a:gd name="T24" fmla="*/ 496 w 1247"/>
                <a:gd name="T25" fmla="*/ 1704 h 2373"/>
                <a:gd name="T26" fmla="*/ 410 w 1247"/>
                <a:gd name="T27" fmla="*/ 1630 h 2373"/>
                <a:gd name="T28" fmla="*/ 324 w 1247"/>
                <a:gd name="T29" fmla="*/ 1550 h 2373"/>
                <a:gd name="T30" fmla="*/ 248 w 1247"/>
                <a:gd name="T31" fmla="*/ 1464 h 2373"/>
                <a:gd name="T32" fmla="*/ 158 w 1247"/>
                <a:gd name="T33" fmla="*/ 1377 h 2373"/>
                <a:gd name="T34" fmla="*/ 90 w 1247"/>
                <a:gd name="T35" fmla="*/ 1307 h 2373"/>
                <a:gd name="T36" fmla="*/ 20 w 1247"/>
                <a:gd name="T37" fmla="*/ 1207 h 2373"/>
                <a:gd name="T38" fmla="*/ 0 w 1247"/>
                <a:gd name="T39" fmla="*/ 1111 h 2373"/>
                <a:gd name="T40" fmla="*/ 13 w 1247"/>
                <a:gd name="T41" fmla="*/ 1017 h 2373"/>
                <a:gd name="T42" fmla="*/ 36 w 1247"/>
                <a:gd name="T43" fmla="*/ 937 h 2373"/>
                <a:gd name="T44" fmla="*/ 62 w 1247"/>
                <a:gd name="T45" fmla="*/ 857 h 2373"/>
                <a:gd name="T46" fmla="*/ 86 w 1247"/>
                <a:gd name="T47" fmla="*/ 774 h 2373"/>
                <a:gd name="T48" fmla="*/ 102 w 1247"/>
                <a:gd name="T49" fmla="*/ 692 h 2373"/>
                <a:gd name="T50" fmla="*/ 116 w 1247"/>
                <a:gd name="T51" fmla="*/ 617 h 2373"/>
                <a:gd name="T52" fmla="*/ 128 w 1247"/>
                <a:gd name="T53" fmla="*/ 541 h 2373"/>
                <a:gd name="T54" fmla="*/ 134 w 1247"/>
                <a:gd name="T55" fmla="*/ 463 h 2373"/>
                <a:gd name="T56" fmla="*/ 163 w 1247"/>
                <a:gd name="T57" fmla="*/ 483 h 2373"/>
                <a:gd name="T58" fmla="*/ 203 w 1247"/>
                <a:gd name="T59" fmla="*/ 529 h 2373"/>
                <a:gd name="T60" fmla="*/ 187 w 1247"/>
                <a:gd name="T61" fmla="*/ 445 h 2373"/>
                <a:gd name="T62" fmla="*/ 152 w 1247"/>
                <a:gd name="T63" fmla="*/ 368 h 2373"/>
                <a:gd name="T64" fmla="*/ 122 w 1247"/>
                <a:gd name="T65" fmla="*/ 285 h 2373"/>
                <a:gd name="T66" fmla="*/ 125 w 1247"/>
                <a:gd name="T67" fmla="*/ 195 h 2373"/>
                <a:gd name="T68" fmla="*/ 155 w 1247"/>
                <a:gd name="T69" fmla="*/ 111 h 2373"/>
                <a:gd name="T70" fmla="*/ 206 w 1247"/>
                <a:gd name="T71" fmla="*/ 35 h 2373"/>
                <a:gd name="T72" fmla="*/ 296 w 1247"/>
                <a:gd name="T73" fmla="*/ 2 h 2373"/>
                <a:gd name="T74" fmla="*/ 397 w 1247"/>
                <a:gd name="T75" fmla="*/ 22 h 2373"/>
                <a:gd name="T76" fmla="*/ 512 w 1247"/>
                <a:gd name="T77" fmla="*/ 90 h 2373"/>
                <a:gd name="T78" fmla="*/ 606 w 1247"/>
                <a:gd name="T79" fmla="*/ 182 h 2373"/>
                <a:gd name="T80" fmla="*/ 682 w 1247"/>
                <a:gd name="T81" fmla="*/ 285 h 2373"/>
                <a:gd name="T82" fmla="*/ 749 w 1247"/>
                <a:gd name="T83" fmla="*/ 397 h 2373"/>
                <a:gd name="T84" fmla="*/ 810 w 1247"/>
                <a:gd name="T85" fmla="*/ 512 h 2373"/>
                <a:gd name="T86" fmla="*/ 875 w 1247"/>
                <a:gd name="T87" fmla="*/ 628 h 2373"/>
                <a:gd name="T88" fmla="*/ 949 w 1247"/>
                <a:gd name="T89" fmla="*/ 739 h 2373"/>
                <a:gd name="T90" fmla="*/ 1038 w 1247"/>
                <a:gd name="T91" fmla="*/ 841 h 2373"/>
                <a:gd name="T92" fmla="*/ 1103 w 1247"/>
                <a:gd name="T93" fmla="*/ 963 h 2373"/>
                <a:gd name="T94" fmla="*/ 1160 w 1247"/>
                <a:gd name="T95" fmla="*/ 1092 h 2373"/>
                <a:gd name="T96" fmla="*/ 1204 w 1247"/>
                <a:gd name="T97" fmla="*/ 1224 h 2373"/>
                <a:gd name="T98" fmla="*/ 1234 w 1247"/>
                <a:gd name="T99" fmla="*/ 1361 h 2373"/>
                <a:gd name="T100" fmla="*/ 1247 w 1247"/>
                <a:gd name="T101" fmla="*/ 1498 h 2373"/>
                <a:gd name="T102" fmla="*/ 1240 w 1247"/>
                <a:gd name="T103" fmla="*/ 1636 h 2373"/>
                <a:gd name="T104" fmla="*/ 1211 w 1247"/>
                <a:gd name="T105" fmla="*/ 1775 h 2373"/>
                <a:gd name="T106" fmla="*/ 1162 w 1247"/>
                <a:gd name="T107" fmla="*/ 1908 h 2373"/>
                <a:gd name="T108" fmla="*/ 1122 w 1247"/>
                <a:gd name="T109" fmla="*/ 1995 h 2373"/>
                <a:gd name="T110" fmla="*/ 1084 w 1247"/>
                <a:gd name="T111" fmla="*/ 2084 h 2373"/>
                <a:gd name="T112" fmla="*/ 1039 w 1247"/>
                <a:gd name="T113" fmla="*/ 2168 h 23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47"/>
                <a:gd name="T172" fmla="*/ 0 h 2373"/>
                <a:gd name="T173" fmla="*/ 1247 w 1247"/>
                <a:gd name="T174" fmla="*/ 2373 h 237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47" h="2373">
                  <a:moveTo>
                    <a:pt x="997" y="2243"/>
                  </a:moveTo>
                  <a:lnTo>
                    <a:pt x="991" y="2251"/>
                  </a:lnTo>
                  <a:lnTo>
                    <a:pt x="986" y="2258"/>
                  </a:lnTo>
                  <a:lnTo>
                    <a:pt x="978" y="2265"/>
                  </a:lnTo>
                  <a:lnTo>
                    <a:pt x="972" y="2274"/>
                  </a:lnTo>
                  <a:lnTo>
                    <a:pt x="965" y="2281"/>
                  </a:lnTo>
                  <a:lnTo>
                    <a:pt x="958" y="2290"/>
                  </a:lnTo>
                  <a:lnTo>
                    <a:pt x="951" y="2297"/>
                  </a:lnTo>
                  <a:lnTo>
                    <a:pt x="943" y="2306"/>
                  </a:lnTo>
                  <a:lnTo>
                    <a:pt x="935" y="2312"/>
                  </a:lnTo>
                  <a:lnTo>
                    <a:pt x="926" y="2319"/>
                  </a:lnTo>
                  <a:lnTo>
                    <a:pt x="917" y="2326"/>
                  </a:lnTo>
                  <a:lnTo>
                    <a:pt x="909" y="2334"/>
                  </a:lnTo>
                  <a:lnTo>
                    <a:pt x="898" y="2339"/>
                  </a:lnTo>
                  <a:lnTo>
                    <a:pt x="890" y="2345"/>
                  </a:lnTo>
                  <a:lnTo>
                    <a:pt x="879" y="2351"/>
                  </a:lnTo>
                  <a:lnTo>
                    <a:pt x="871" y="2357"/>
                  </a:lnTo>
                  <a:lnTo>
                    <a:pt x="859" y="2360"/>
                  </a:lnTo>
                  <a:lnTo>
                    <a:pt x="850" y="2364"/>
                  </a:lnTo>
                  <a:lnTo>
                    <a:pt x="839" y="2367"/>
                  </a:lnTo>
                  <a:lnTo>
                    <a:pt x="830" y="2370"/>
                  </a:lnTo>
                  <a:lnTo>
                    <a:pt x="820" y="2371"/>
                  </a:lnTo>
                  <a:lnTo>
                    <a:pt x="810" y="2373"/>
                  </a:lnTo>
                  <a:lnTo>
                    <a:pt x="799" y="2373"/>
                  </a:lnTo>
                  <a:lnTo>
                    <a:pt x="791" y="2373"/>
                  </a:lnTo>
                  <a:lnTo>
                    <a:pt x="781" y="2370"/>
                  </a:lnTo>
                  <a:lnTo>
                    <a:pt x="770" y="2369"/>
                  </a:lnTo>
                  <a:lnTo>
                    <a:pt x="762" y="2366"/>
                  </a:lnTo>
                  <a:lnTo>
                    <a:pt x="753" y="2363"/>
                  </a:lnTo>
                  <a:lnTo>
                    <a:pt x="743" y="2355"/>
                  </a:lnTo>
                  <a:lnTo>
                    <a:pt x="734" y="2350"/>
                  </a:lnTo>
                  <a:lnTo>
                    <a:pt x="727" y="2342"/>
                  </a:lnTo>
                  <a:lnTo>
                    <a:pt x="719" y="2335"/>
                  </a:lnTo>
                  <a:lnTo>
                    <a:pt x="714" y="2326"/>
                  </a:lnTo>
                  <a:lnTo>
                    <a:pt x="708" y="2319"/>
                  </a:lnTo>
                  <a:lnTo>
                    <a:pt x="703" y="2310"/>
                  </a:lnTo>
                  <a:lnTo>
                    <a:pt x="701" y="2303"/>
                  </a:lnTo>
                  <a:lnTo>
                    <a:pt x="696" y="2294"/>
                  </a:lnTo>
                  <a:lnTo>
                    <a:pt x="692" y="2287"/>
                  </a:lnTo>
                  <a:lnTo>
                    <a:pt x="689" y="2278"/>
                  </a:lnTo>
                  <a:lnTo>
                    <a:pt x="688" y="2271"/>
                  </a:lnTo>
                  <a:lnTo>
                    <a:pt x="683" y="2262"/>
                  </a:lnTo>
                  <a:lnTo>
                    <a:pt x="682" y="2254"/>
                  </a:lnTo>
                  <a:lnTo>
                    <a:pt x="679" y="2245"/>
                  </a:lnTo>
                  <a:lnTo>
                    <a:pt x="677" y="2236"/>
                  </a:lnTo>
                  <a:lnTo>
                    <a:pt x="674" y="2228"/>
                  </a:lnTo>
                  <a:lnTo>
                    <a:pt x="673" y="2219"/>
                  </a:lnTo>
                  <a:lnTo>
                    <a:pt x="672" y="2210"/>
                  </a:lnTo>
                  <a:lnTo>
                    <a:pt x="672" y="2203"/>
                  </a:lnTo>
                  <a:lnTo>
                    <a:pt x="670" y="2193"/>
                  </a:lnTo>
                  <a:lnTo>
                    <a:pt x="669" y="2184"/>
                  </a:lnTo>
                  <a:lnTo>
                    <a:pt x="667" y="2175"/>
                  </a:lnTo>
                  <a:lnTo>
                    <a:pt x="667" y="2166"/>
                  </a:lnTo>
                  <a:lnTo>
                    <a:pt x="666" y="2158"/>
                  </a:lnTo>
                  <a:lnTo>
                    <a:pt x="666" y="2149"/>
                  </a:lnTo>
                  <a:lnTo>
                    <a:pt x="666" y="2140"/>
                  </a:lnTo>
                  <a:lnTo>
                    <a:pt x="666" y="2132"/>
                  </a:lnTo>
                  <a:lnTo>
                    <a:pt x="664" y="2123"/>
                  </a:lnTo>
                  <a:lnTo>
                    <a:pt x="664" y="2114"/>
                  </a:lnTo>
                  <a:lnTo>
                    <a:pt x="664" y="2105"/>
                  </a:lnTo>
                  <a:lnTo>
                    <a:pt x="664" y="2097"/>
                  </a:lnTo>
                  <a:lnTo>
                    <a:pt x="664" y="2088"/>
                  </a:lnTo>
                  <a:lnTo>
                    <a:pt x="664" y="2079"/>
                  </a:lnTo>
                  <a:lnTo>
                    <a:pt x="664" y="2070"/>
                  </a:lnTo>
                  <a:lnTo>
                    <a:pt x="664" y="2062"/>
                  </a:lnTo>
                  <a:lnTo>
                    <a:pt x="663" y="2052"/>
                  </a:lnTo>
                  <a:lnTo>
                    <a:pt x="663" y="2043"/>
                  </a:lnTo>
                  <a:lnTo>
                    <a:pt x="661" y="2034"/>
                  </a:lnTo>
                  <a:lnTo>
                    <a:pt x="661" y="2025"/>
                  </a:lnTo>
                  <a:lnTo>
                    <a:pt x="660" y="2017"/>
                  </a:lnTo>
                  <a:lnTo>
                    <a:pt x="660" y="2008"/>
                  </a:lnTo>
                  <a:lnTo>
                    <a:pt x="660" y="1999"/>
                  </a:lnTo>
                  <a:lnTo>
                    <a:pt x="660" y="1991"/>
                  </a:lnTo>
                  <a:lnTo>
                    <a:pt x="658" y="1982"/>
                  </a:lnTo>
                  <a:lnTo>
                    <a:pt x="657" y="1973"/>
                  </a:lnTo>
                  <a:lnTo>
                    <a:pt x="656" y="1964"/>
                  </a:lnTo>
                  <a:lnTo>
                    <a:pt x="656" y="1956"/>
                  </a:lnTo>
                  <a:lnTo>
                    <a:pt x="654" y="1947"/>
                  </a:lnTo>
                  <a:lnTo>
                    <a:pt x="653" y="1938"/>
                  </a:lnTo>
                  <a:lnTo>
                    <a:pt x="651" y="1929"/>
                  </a:lnTo>
                  <a:lnTo>
                    <a:pt x="650" y="1922"/>
                  </a:lnTo>
                  <a:lnTo>
                    <a:pt x="647" y="1913"/>
                  </a:lnTo>
                  <a:lnTo>
                    <a:pt x="644" y="1905"/>
                  </a:lnTo>
                  <a:lnTo>
                    <a:pt x="641" y="1896"/>
                  </a:lnTo>
                  <a:lnTo>
                    <a:pt x="640" y="1887"/>
                  </a:lnTo>
                  <a:lnTo>
                    <a:pt x="632" y="1871"/>
                  </a:lnTo>
                  <a:lnTo>
                    <a:pt x="626" y="1857"/>
                  </a:lnTo>
                  <a:lnTo>
                    <a:pt x="621" y="1848"/>
                  </a:lnTo>
                  <a:lnTo>
                    <a:pt x="616" y="1839"/>
                  </a:lnTo>
                  <a:lnTo>
                    <a:pt x="612" y="1832"/>
                  </a:lnTo>
                  <a:lnTo>
                    <a:pt x="608" y="1825"/>
                  </a:lnTo>
                  <a:lnTo>
                    <a:pt x="602" y="1818"/>
                  </a:lnTo>
                  <a:lnTo>
                    <a:pt x="597" y="1810"/>
                  </a:lnTo>
                  <a:lnTo>
                    <a:pt x="592" y="1803"/>
                  </a:lnTo>
                  <a:lnTo>
                    <a:pt x="586" y="1797"/>
                  </a:lnTo>
                  <a:lnTo>
                    <a:pt x="576" y="1786"/>
                  </a:lnTo>
                  <a:lnTo>
                    <a:pt x="565" y="1775"/>
                  </a:lnTo>
                  <a:lnTo>
                    <a:pt x="555" y="1764"/>
                  </a:lnTo>
                  <a:lnTo>
                    <a:pt x="546" y="1754"/>
                  </a:lnTo>
                  <a:lnTo>
                    <a:pt x="536" y="1743"/>
                  </a:lnTo>
                  <a:lnTo>
                    <a:pt x="526" y="1733"/>
                  </a:lnTo>
                  <a:lnTo>
                    <a:pt x="516" y="1723"/>
                  </a:lnTo>
                  <a:lnTo>
                    <a:pt x="507" y="1714"/>
                  </a:lnTo>
                  <a:lnTo>
                    <a:pt x="496" y="1704"/>
                  </a:lnTo>
                  <a:lnTo>
                    <a:pt x="485" y="1695"/>
                  </a:lnTo>
                  <a:lnTo>
                    <a:pt x="474" y="1685"/>
                  </a:lnTo>
                  <a:lnTo>
                    <a:pt x="464" y="1677"/>
                  </a:lnTo>
                  <a:lnTo>
                    <a:pt x="452" y="1666"/>
                  </a:lnTo>
                  <a:lnTo>
                    <a:pt x="442" y="1658"/>
                  </a:lnTo>
                  <a:lnTo>
                    <a:pt x="432" y="1649"/>
                  </a:lnTo>
                  <a:lnTo>
                    <a:pt x="421" y="1640"/>
                  </a:lnTo>
                  <a:lnTo>
                    <a:pt x="410" y="1630"/>
                  </a:lnTo>
                  <a:lnTo>
                    <a:pt x="400" y="1620"/>
                  </a:lnTo>
                  <a:lnTo>
                    <a:pt x="388" y="1610"/>
                  </a:lnTo>
                  <a:lnTo>
                    <a:pt x="378" y="1601"/>
                  </a:lnTo>
                  <a:lnTo>
                    <a:pt x="366" y="1591"/>
                  </a:lnTo>
                  <a:lnTo>
                    <a:pt x="356" y="1581"/>
                  </a:lnTo>
                  <a:lnTo>
                    <a:pt x="344" y="1570"/>
                  </a:lnTo>
                  <a:lnTo>
                    <a:pt x="336" y="1562"/>
                  </a:lnTo>
                  <a:lnTo>
                    <a:pt x="324" y="1550"/>
                  </a:lnTo>
                  <a:lnTo>
                    <a:pt x="314" y="1540"/>
                  </a:lnTo>
                  <a:lnTo>
                    <a:pt x="304" y="1530"/>
                  </a:lnTo>
                  <a:lnTo>
                    <a:pt x="295" y="1520"/>
                  </a:lnTo>
                  <a:lnTo>
                    <a:pt x="285" y="1508"/>
                  </a:lnTo>
                  <a:lnTo>
                    <a:pt x="276" y="1498"/>
                  </a:lnTo>
                  <a:lnTo>
                    <a:pt x="267" y="1486"/>
                  </a:lnTo>
                  <a:lnTo>
                    <a:pt x="260" y="1476"/>
                  </a:lnTo>
                  <a:lnTo>
                    <a:pt x="248" y="1464"/>
                  </a:lnTo>
                  <a:lnTo>
                    <a:pt x="238" y="1454"/>
                  </a:lnTo>
                  <a:lnTo>
                    <a:pt x="228" y="1442"/>
                  </a:lnTo>
                  <a:lnTo>
                    <a:pt x="218" y="1432"/>
                  </a:lnTo>
                  <a:lnTo>
                    <a:pt x="205" y="1421"/>
                  </a:lnTo>
                  <a:lnTo>
                    <a:pt x="195" y="1410"/>
                  </a:lnTo>
                  <a:lnTo>
                    <a:pt x="181" y="1399"/>
                  </a:lnTo>
                  <a:lnTo>
                    <a:pt x="171" y="1389"/>
                  </a:lnTo>
                  <a:lnTo>
                    <a:pt x="158" y="1377"/>
                  </a:lnTo>
                  <a:lnTo>
                    <a:pt x="147" y="1365"/>
                  </a:lnTo>
                  <a:lnTo>
                    <a:pt x="135" y="1354"/>
                  </a:lnTo>
                  <a:lnTo>
                    <a:pt x="125" y="1344"/>
                  </a:lnTo>
                  <a:lnTo>
                    <a:pt x="118" y="1336"/>
                  </a:lnTo>
                  <a:lnTo>
                    <a:pt x="112" y="1331"/>
                  </a:lnTo>
                  <a:lnTo>
                    <a:pt x="106" y="1325"/>
                  </a:lnTo>
                  <a:lnTo>
                    <a:pt x="102" y="1320"/>
                  </a:lnTo>
                  <a:lnTo>
                    <a:pt x="90" y="1307"/>
                  </a:lnTo>
                  <a:lnTo>
                    <a:pt x="81" y="1297"/>
                  </a:lnTo>
                  <a:lnTo>
                    <a:pt x="70" y="1284"/>
                  </a:lnTo>
                  <a:lnTo>
                    <a:pt x="59" y="1271"/>
                  </a:lnTo>
                  <a:lnTo>
                    <a:pt x="51" y="1258"/>
                  </a:lnTo>
                  <a:lnTo>
                    <a:pt x="43" y="1246"/>
                  </a:lnTo>
                  <a:lnTo>
                    <a:pt x="35" y="1233"/>
                  </a:lnTo>
                  <a:lnTo>
                    <a:pt x="27" y="1220"/>
                  </a:lnTo>
                  <a:lnTo>
                    <a:pt x="20" y="1207"/>
                  </a:lnTo>
                  <a:lnTo>
                    <a:pt x="16" y="1194"/>
                  </a:lnTo>
                  <a:lnTo>
                    <a:pt x="10" y="1178"/>
                  </a:lnTo>
                  <a:lnTo>
                    <a:pt x="6" y="1165"/>
                  </a:lnTo>
                  <a:lnTo>
                    <a:pt x="1" y="1149"/>
                  </a:lnTo>
                  <a:lnTo>
                    <a:pt x="1" y="1136"/>
                  </a:lnTo>
                  <a:lnTo>
                    <a:pt x="0" y="1127"/>
                  </a:lnTo>
                  <a:lnTo>
                    <a:pt x="0" y="1120"/>
                  </a:lnTo>
                  <a:lnTo>
                    <a:pt x="0" y="1111"/>
                  </a:lnTo>
                  <a:lnTo>
                    <a:pt x="1" y="1104"/>
                  </a:lnTo>
                  <a:lnTo>
                    <a:pt x="1" y="1088"/>
                  </a:lnTo>
                  <a:lnTo>
                    <a:pt x="6" y="1073"/>
                  </a:lnTo>
                  <a:lnTo>
                    <a:pt x="6" y="1060"/>
                  </a:lnTo>
                  <a:lnTo>
                    <a:pt x="7" y="1050"/>
                  </a:lnTo>
                  <a:lnTo>
                    <a:pt x="8" y="1038"/>
                  </a:lnTo>
                  <a:lnTo>
                    <a:pt x="11" y="1028"/>
                  </a:lnTo>
                  <a:lnTo>
                    <a:pt x="13" y="1017"/>
                  </a:lnTo>
                  <a:lnTo>
                    <a:pt x="16" y="1006"/>
                  </a:lnTo>
                  <a:lnTo>
                    <a:pt x="17" y="995"/>
                  </a:lnTo>
                  <a:lnTo>
                    <a:pt x="22" y="986"/>
                  </a:lnTo>
                  <a:lnTo>
                    <a:pt x="23" y="976"/>
                  </a:lnTo>
                  <a:lnTo>
                    <a:pt x="26" y="966"/>
                  </a:lnTo>
                  <a:lnTo>
                    <a:pt x="29" y="955"/>
                  </a:lnTo>
                  <a:lnTo>
                    <a:pt x="33" y="947"/>
                  </a:lnTo>
                  <a:lnTo>
                    <a:pt x="36" y="937"/>
                  </a:lnTo>
                  <a:lnTo>
                    <a:pt x="39" y="926"/>
                  </a:lnTo>
                  <a:lnTo>
                    <a:pt x="42" y="916"/>
                  </a:lnTo>
                  <a:lnTo>
                    <a:pt x="46" y="907"/>
                  </a:lnTo>
                  <a:lnTo>
                    <a:pt x="49" y="897"/>
                  </a:lnTo>
                  <a:lnTo>
                    <a:pt x="52" y="887"/>
                  </a:lnTo>
                  <a:lnTo>
                    <a:pt x="55" y="877"/>
                  </a:lnTo>
                  <a:lnTo>
                    <a:pt x="59" y="867"/>
                  </a:lnTo>
                  <a:lnTo>
                    <a:pt x="62" y="857"/>
                  </a:lnTo>
                  <a:lnTo>
                    <a:pt x="65" y="846"/>
                  </a:lnTo>
                  <a:lnTo>
                    <a:pt x="68" y="836"/>
                  </a:lnTo>
                  <a:lnTo>
                    <a:pt x="72" y="828"/>
                  </a:lnTo>
                  <a:lnTo>
                    <a:pt x="74" y="816"/>
                  </a:lnTo>
                  <a:lnTo>
                    <a:pt x="78" y="806"/>
                  </a:lnTo>
                  <a:lnTo>
                    <a:pt x="80" y="796"/>
                  </a:lnTo>
                  <a:lnTo>
                    <a:pt x="84" y="785"/>
                  </a:lnTo>
                  <a:lnTo>
                    <a:pt x="86" y="774"/>
                  </a:lnTo>
                  <a:lnTo>
                    <a:pt x="90" y="764"/>
                  </a:lnTo>
                  <a:lnTo>
                    <a:pt x="91" y="752"/>
                  </a:lnTo>
                  <a:lnTo>
                    <a:pt x="96" y="742"/>
                  </a:lnTo>
                  <a:lnTo>
                    <a:pt x="96" y="732"/>
                  </a:lnTo>
                  <a:lnTo>
                    <a:pt x="97" y="721"/>
                  </a:lnTo>
                  <a:lnTo>
                    <a:pt x="99" y="711"/>
                  </a:lnTo>
                  <a:lnTo>
                    <a:pt x="100" y="702"/>
                  </a:lnTo>
                  <a:lnTo>
                    <a:pt x="102" y="692"/>
                  </a:lnTo>
                  <a:lnTo>
                    <a:pt x="104" y="684"/>
                  </a:lnTo>
                  <a:lnTo>
                    <a:pt x="106" y="675"/>
                  </a:lnTo>
                  <a:lnTo>
                    <a:pt x="109" y="666"/>
                  </a:lnTo>
                  <a:lnTo>
                    <a:pt x="109" y="656"/>
                  </a:lnTo>
                  <a:lnTo>
                    <a:pt x="112" y="646"/>
                  </a:lnTo>
                  <a:lnTo>
                    <a:pt x="113" y="636"/>
                  </a:lnTo>
                  <a:lnTo>
                    <a:pt x="116" y="627"/>
                  </a:lnTo>
                  <a:lnTo>
                    <a:pt x="116" y="617"/>
                  </a:lnTo>
                  <a:lnTo>
                    <a:pt x="119" y="608"/>
                  </a:lnTo>
                  <a:lnTo>
                    <a:pt x="120" y="599"/>
                  </a:lnTo>
                  <a:lnTo>
                    <a:pt x="123" y="591"/>
                  </a:lnTo>
                  <a:lnTo>
                    <a:pt x="123" y="580"/>
                  </a:lnTo>
                  <a:lnTo>
                    <a:pt x="125" y="570"/>
                  </a:lnTo>
                  <a:lnTo>
                    <a:pt x="126" y="560"/>
                  </a:lnTo>
                  <a:lnTo>
                    <a:pt x="128" y="551"/>
                  </a:lnTo>
                  <a:lnTo>
                    <a:pt x="128" y="541"/>
                  </a:lnTo>
                  <a:lnTo>
                    <a:pt x="129" y="531"/>
                  </a:lnTo>
                  <a:lnTo>
                    <a:pt x="131" y="521"/>
                  </a:lnTo>
                  <a:lnTo>
                    <a:pt x="132" y="512"/>
                  </a:lnTo>
                  <a:lnTo>
                    <a:pt x="132" y="502"/>
                  </a:lnTo>
                  <a:lnTo>
                    <a:pt x="132" y="492"/>
                  </a:lnTo>
                  <a:lnTo>
                    <a:pt x="132" y="482"/>
                  </a:lnTo>
                  <a:lnTo>
                    <a:pt x="134" y="473"/>
                  </a:lnTo>
                  <a:lnTo>
                    <a:pt x="134" y="463"/>
                  </a:lnTo>
                  <a:lnTo>
                    <a:pt x="134" y="454"/>
                  </a:lnTo>
                  <a:lnTo>
                    <a:pt x="134" y="444"/>
                  </a:lnTo>
                  <a:lnTo>
                    <a:pt x="134" y="435"/>
                  </a:lnTo>
                  <a:lnTo>
                    <a:pt x="145" y="447"/>
                  </a:lnTo>
                  <a:lnTo>
                    <a:pt x="154" y="461"/>
                  </a:lnTo>
                  <a:lnTo>
                    <a:pt x="157" y="467"/>
                  </a:lnTo>
                  <a:lnTo>
                    <a:pt x="160" y="476"/>
                  </a:lnTo>
                  <a:lnTo>
                    <a:pt x="163" y="483"/>
                  </a:lnTo>
                  <a:lnTo>
                    <a:pt x="167" y="492"/>
                  </a:lnTo>
                  <a:lnTo>
                    <a:pt x="171" y="506"/>
                  </a:lnTo>
                  <a:lnTo>
                    <a:pt x="179" y="521"/>
                  </a:lnTo>
                  <a:lnTo>
                    <a:pt x="183" y="527"/>
                  </a:lnTo>
                  <a:lnTo>
                    <a:pt x="189" y="532"/>
                  </a:lnTo>
                  <a:lnTo>
                    <a:pt x="195" y="537"/>
                  </a:lnTo>
                  <a:lnTo>
                    <a:pt x="203" y="543"/>
                  </a:lnTo>
                  <a:lnTo>
                    <a:pt x="203" y="529"/>
                  </a:lnTo>
                  <a:lnTo>
                    <a:pt x="203" y="519"/>
                  </a:lnTo>
                  <a:lnTo>
                    <a:pt x="202" y="508"/>
                  </a:lnTo>
                  <a:lnTo>
                    <a:pt x="202" y="497"/>
                  </a:lnTo>
                  <a:lnTo>
                    <a:pt x="199" y="486"/>
                  </a:lnTo>
                  <a:lnTo>
                    <a:pt x="197" y="476"/>
                  </a:lnTo>
                  <a:lnTo>
                    <a:pt x="195" y="466"/>
                  </a:lnTo>
                  <a:lnTo>
                    <a:pt x="192" y="457"/>
                  </a:lnTo>
                  <a:lnTo>
                    <a:pt x="187" y="445"/>
                  </a:lnTo>
                  <a:lnTo>
                    <a:pt x="183" y="435"/>
                  </a:lnTo>
                  <a:lnTo>
                    <a:pt x="179" y="425"/>
                  </a:lnTo>
                  <a:lnTo>
                    <a:pt x="176" y="416"/>
                  </a:lnTo>
                  <a:lnTo>
                    <a:pt x="171" y="406"/>
                  </a:lnTo>
                  <a:lnTo>
                    <a:pt x="167" y="397"/>
                  </a:lnTo>
                  <a:lnTo>
                    <a:pt x="163" y="387"/>
                  </a:lnTo>
                  <a:lnTo>
                    <a:pt x="158" y="378"/>
                  </a:lnTo>
                  <a:lnTo>
                    <a:pt x="152" y="368"/>
                  </a:lnTo>
                  <a:lnTo>
                    <a:pt x="148" y="358"/>
                  </a:lnTo>
                  <a:lnTo>
                    <a:pt x="144" y="348"/>
                  </a:lnTo>
                  <a:lnTo>
                    <a:pt x="139" y="338"/>
                  </a:lnTo>
                  <a:lnTo>
                    <a:pt x="135" y="327"/>
                  </a:lnTo>
                  <a:lnTo>
                    <a:pt x="131" y="317"/>
                  </a:lnTo>
                  <a:lnTo>
                    <a:pt x="128" y="307"/>
                  </a:lnTo>
                  <a:lnTo>
                    <a:pt x="126" y="297"/>
                  </a:lnTo>
                  <a:lnTo>
                    <a:pt x="122" y="285"/>
                  </a:lnTo>
                  <a:lnTo>
                    <a:pt x="120" y="275"/>
                  </a:lnTo>
                  <a:lnTo>
                    <a:pt x="119" y="263"/>
                  </a:lnTo>
                  <a:lnTo>
                    <a:pt x="119" y="253"/>
                  </a:lnTo>
                  <a:lnTo>
                    <a:pt x="119" y="242"/>
                  </a:lnTo>
                  <a:lnTo>
                    <a:pt x="119" y="230"/>
                  </a:lnTo>
                  <a:lnTo>
                    <a:pt x="120" y="218"/>
                  </a:lnTo>
                  <a:lnTo>
                    <a:pt x="125" y="208"/>
                  </a:lnTo>
                  <a:lnTo>
                    <a:pt x="125" y="195"/>
                  </a:lnTo>
                  <a:lnTo>
                    <a:pt x="128" y="185"/>
                  </a:lnTo>
                  <a:lnTo>
                    <a:pt x="131" y="173"/>
                  </a:lnTo>
                  <a:lnTo>
                    <a:pt x="135" y="163"/>
                  </a:lnTo>
                  <a:lnTo>
                    <a:pt x="138" y="151"/>
                  </a:lnTo>
                  <a:lnTo>
                    <a:pt x="142" y="141"/>
                  </a:lnTo>
                  <a:lnTo>
                    <a:pt x="147" y="131"/>
                  </a:lnTo>
                  <a:lnTo>
                    <a:pt x="151" y="122"/>
                  </a:lnTo>
                  <a:lnTo>
                    <a:pt x="155" y="111"/>
                  </a:lnTo>
                  <a:lnTo>
                    <a:pt x="160" y="101"/>
                  </a:lnTo>
                  <a:lnTo>
                    <a:pt x="166" y="90"/>
                  </a:lnTo>
                  <a:lnTo>
                    <a:pt x="171" y="82"/>
                  </a:lnTo>
                  <a:lnTo>
                    <a:pt x="177" y="72"/>
                  </a:lnTo>
                  <a:lnTo>
                    <a:pt x="184" y="63"/>
                  </a:lnTo>
                  <a:lnTo>
                    <a:pt x="190" y="53"/>
                  </a:lnTo>
                  <a:lnTo>
                    <a:pt x="197" y="44"/>
                  </a:lnTo>
                  <a:lnTo>
                    <a:pt x="206" y="35"/>
                  </a:lnTo>
                  <a:lnTo>
                    <a:pt x="215" y="29"/>
                  </a:lnTo>
                  <a:lnTo>
                    <a:pt x="225" y="24"/>
                  </a:lnTo>
                  <a:lnTo>
                    <a:pt x="237" y="19"/>
                  </a:lnTo>
                  <a:lnTo>
                    <a:pt x="247" y="13"/>
                  </a:lnTo>
                  <a:lnTo>
                    <a:pt x="259" y="9"/>
                  </a:lnTo>
                  <a:lnTo>
                    <a:pt x="272" y="6"/>
                  </a:lnTo>
                  <a:lnTo>
                    <a:pt x="285" y="5"/>
                  </a:lnTo>
                  <a:lnTo>
                    <a:pt x="296" y="2"/>
                  </a:lnTo>
                  <a:lnTo>
                    <a:pt x="308" y="0"/>
                  </a:lnTo>
                  <a:lnTo>
                    <a:pt x="320" y="0"/>
                  </a:lnTo>
                  <a:lnTo>
                    <a:pt x="333" y="2"/>
                  </a:lnTo>
                  <a:lnTo>
                    <a:pt x="344" y="2"/>
                  </a:lnTo>
                  <a:lnTo>
                    <a:pt x="356" y="6"/>
                  </a:lnTo>
                  <a:lnTo>
                    <a:pt x="368" y="9"/>
                  </a:lnTo>
                  <a:lnTo>
                    <a:pt x="381" y="16"/>
                  </a:lnTo>
                  <a:lnTo>
                    <a:pt x="397" y="22"/>
                  </a:lnTo>
                  <a:lnTo>
                    <a:pt x="413" y="29"/>
                  </a:lnTo>
                  <a:lnTo>
                    <a:pt x="427" y="37"/>
                  </a:lnTo>
                  <a:lnTo>
                    <a:pt x="443" y="45"/>
                  </a:lnTo>
                  <a:lnTo>
                    <a:pt x="458" y="54"/>
                  </a:lnTo>
                  <a:lnTo>
                    <a:pt x="472" y="63"/>
                  </a:lnTo>
                  <a:lnTo>
                    <a:pt x="485" y="72"/>
                  </a:lnTo>
                  <a:lnTo>
                    <a:pt x="500" y="82"/>
                  </a:lnTo>
                  <a:lnTo>
                    <a:pt x="512" y="90"/>
                  </a:lnTo>
                  <a:lnTo>
                    <a:pt x="525" y="101"/>
                  </a:lnTo>
                  <a:lnTo>
                    <a:pt x="536" y="111"/>
                  </a:lnTo>
                  <a:lnTo>
                    <a:pt x="549" y="124"/>
                  </a:lnTo>
                  <a:lnTo>
                    <a:pt x="561" y="134"/>
                  </a:lnTo>
                  <a:lnTo>
                    <a:pt x="573" y="146"/>
                  </a:lnTo>
                  <a:lnTo>
                    <a:pt x="584" y="157"/>
                  </a:lnTo>
                  <a:lnTo>
                    <a:pt x="596" y="170"/>
                  </a:lnTo>
                  <a:lnTo>
                    <a:pt x="606" y="182"/>
                  </a:lnTo>
                  <a:lnTo>
                    <a:pt x="616" y="194"/>
                  </a:lnTo>
                  <a:lnTo>
                    <a:pt x="626" y="205"/>
                  </a:lnTo>
                  <a:lnTo>
                    <a:pt x="637" y="218"/>
                  </a:lnTo>
                  <a:lnTo>
                    <a:pt x="645" y="231"/>
                  </a:lnTo>
                  <a:lnTo>
                    <a:pt x="656" y="245"/>
                  </a:lnTo>
                  <a:lnTo>
                    <a:pt x="664" y="258"/>
                  </a:lnTo>
                  <a:lnTo>
                    <a:pt x="674" y="272"/>
                  </a:lnTo>
                  <a:lnTo>
                    <a:pt x="682" y="285"/>
                  </a:lnTo>
                  <a:lnTo>
                    <a:pt x="690" y="298"/>
                  </a:lnTo>
                  <a:lnTo>
                    <a:pt x="699" y="311"/>
                  </a:lnTo>
                  <a:lnTo>
                    <a:pt x="708" y="326"/>
                  </a:lnTo>
                  <a:lnTo>
                    <a:pt x="715" y="339"/>
                  </a:lnTo>
                  <a:lnTo>
                    <a:pt x="724" y="354"/>
                  </a:lnTo>
                  <a:lnTo>
                    <a:pt x="733" y="368"/>
                  </a:lnTo>
                  <a:lnTo>
                    <a:pt x="741" y="384"/>
                  </a:lnTo>
                  <a:lnTo>
                    <a:pt x="749" y="397"/>
                  </a:lnTo>
                  <a:lnTo>
                    <a:pt x="756" y="412"/>
                  </a:lnTo>
                  <a:lnTo>
                    <a:pt x="763" y="426"/>
                  </a:lnTo>
                  <a:lnTo>
                    <a:pt x="772" y="441"/>
                  </a:lnTo>
                  <a:lnTo>
                    <a:pt x="779" y="454"/>
                  </a:lnTo>
                  <a:lnTo>
                    <a:pt x="786" y="468"/>
                  </a:lnTo>
                  <a:lnTo>
                    <a:pt x="794" y="483"/>
                  </a:lnTo>
                  <a:lnTo>
                    <a:pt x="802" y="499"/>
                  </a:lnTo>
                  <a:lnTo>
                    <a:pt x="810" y="512"/>
                  </a:lnTo>
                  <a:lnTo>
                    <a:pt x="817" y="528"/>
                  </a:lnTo>
                  <a:lnTo>
                    <a:pt x="826" y="541"/>
                  </a:lnTo>
                  <a:lnTo>
                    <a:pt x="834" y="557"/>
                  </a:lnTo>
                  <a:lnTo>
                    <a:pt x="842" y="570"/>
                  </a:lnTo>
                  <a:lnTo>
                    <a:pt x="850" y="586"/>
                  </a:lnTo>
                  <a:lnTo>
                    <a:pt x="859" y="599"/>
                  </a:lnTo>
                  <a:lnTo>
                    <a:pt x="868" y="615"/>
                  </a:lnTo>
                  <a:lnTo>
                    <a:pt x="875" y="628"/>
                  </a:lnTo>
                  <a:lnTo>
                    <a:pt x="884" y="643"/>
                  </a:lnTo>
                  <a:lnTo>
                    <a:pt x="893" y="656"/>
                  </a:lnTo>
                  <a:lnTo>
                    <a:pt x="901" y="670"/>
                  </a:lnTo>
                  <a:lnTo>
                    <a:pt x="910" y="684"/>
                  </a:lnTo>
                  <a:lnTo>
                    <a:pt x="920" y="698"/>
                  </a:lnTo>
                  <a:lnTo>
                    <a:pt x="930" y="711"/>
                  </a:lnTo>
                  <a:lnTo>
                    <a:pt x="941" y="726"/>
                  </a:lnTo>
                  <a:lnTo>
                    <a:pt x="949" y="739"/>
                  </a:lnTo>
                  <a:lnTo>
                    <a:pt x="959" y="752"/>
                  </a:lnTo>
                  <a:lnTo>
                    <a:pt x="970" y="765"/>
                  </a:lnTo>
                  <a:lnTo>
                    <a:pt x="983" y="778"/>
                  </a:lnTo>
                  <a:lnTo>
                    <a:pt x="993" y="790"/>
                  </a:lnTo>
                  <a:lnTo>
                    <a:pt x="1004" y="803"/>
                  </a:lnTo>
                  <a:lnTo>
                    <a:pt x="1018" y="814"/>
                  </a:lnTo>
                  <a:lnTo>
                    <a:pt x="1031" y="828"/>
                  </a:lnTo>
                  <a:lnTo>
                    <a:pt x="1038" y="841"/>
                  </a:lnTo>
                  <a:lnTo>
                    <a:pt x="1047" y="857"/>
                  </a:lnTo>
                  <a:lnTo>
                    <a:pt x="1055" y="871"/>
                  </a:lnTo>
                  <a:lnTo>
                    <a:pt x="1064" y="887"/>
                  </a:lnTo>
                  <a:lnTo>
                    <a:pt x="1071" y="902"/>
                  </a:lnTo>
                  <a:lnTo>
                    <a:pt x="1080" y="918"/>
                  </a:lnTo>
                  <a:lnTo>
                    <a:pt x="1087" y="932"/>
                  </a:lnTo>
                  <a:lnTo>
                    <a:pt x="1096" y="948"/>
                  </a:lnTo>
                  <a:lnTo>
                    <a:pt x="1103" y="963"/>
                  </a:lnTo>
                  <a:lnTo>
                    <a:pt x="1111" y="979"/>
                  </a:lnTo>
                  <a:lnTo>
                    <a:pt x="1118" y="995"/>
                  </a:lnTo>
                  <a:lnTo>
                    <a:pt x="1125" y="1011"/>
                  </a:lnTo>
                  <a:lnTo>
                    <a:pt x="1132" y="1027"/>
                  </a:lnTo>
                  <a:lnTo>
                    <a:pt x="1140" y="1043"/>
                  </a:lnTo>
                  <a:lnTo>
                    <a:pt x="1147" y="1059"/>
                  </a:lnTo>
                  <a:lnTo>
                    <a:pt x="1154" y="1076"/>
                  </a:lnTo>
                  <a:lnTo>
                    <a:pt x="1160" y="1092"/>
                  </a:lnTo>
                  <a:lnTo>
                    <a:pt x="1166" y="1108"/>
                  </a:lnTo>
                  <a:lnTo>
                    <a:pt x="1172" y="1124"/>
                  </a:lnTo>
                  <a:lnTo>
                    <a:pt x="1178" y="1142"/>
                  </a:lnTo>
                  <a:lnTo>
                    <a:pt x="1182" y="1158"/>
                  </a:lnTo>
                  <a:lnTo>
                    <a:pt x="1188" y="1174"/>
                  </a:lnTo>
                  <a:lnTo>
                    <a:pt x="1194" y="1191"/>
                  </a:lnTo>
                  <a:lnTo>
                    <a:pt x="1199" y="1208"/>
                  </a:lnTo>
                  <a:lnTo>
                    <a:pt x="1204" y="1224"/>
                  </a:lnTo>
                  <a:lnTo>
                    <a:pt x="1208" y="1242"/>
                  </a:lnTo>
                  <a:lnTo>
                    <a:pt x="1212" y="1258"/>
                  </a:lnTo>
                  <a:lnTo>
                    <a:pt x="1218" y="1275"/>
                  </a:lnTo>
                  <a:lnTo>
                    <a:pt x="1221" y="1293"/>
                  </a:lnTo>
                  <a:lnTo>
                    <a:pt x="1225" y="1310"/>
                  </a:lnTo>
                  <a:lnTo>
                    <a:pt x="1228" y="1328"/>
                  </a:lnTo>
                  <a:lnTo>
                    <a:pt x="1233" y="1345"/>
                  </a:lnTo>
                  <a:lnTo>
                    <a:pt x="1234" y="1361"/>
                  </a:lnTo>
                  <a:lnTo>
                    <a:pt x="1237" y="1378"/>
                  </a:lnTo>
                  <a:lnTo>
                    <a:pt x="1239" y="1394"/>
                  </a:lnTo>
                  <a:lnTo>
                    <a:pt x="1241" y="1412"/>
                  </a:lnTo>
                  <a:lnTo>
                    <a:pt x="1243" y="1429"/>
                  </a:lnTo>
                  <a:lnTo>
                    <a:pt x="1244" y="1447"/>
                  </a:lnTo>
                  <a:lnTo>
                    <a:pt x="1246" y="1464"/>
                  </a:lnTo>
                  <a:lnTo>
                    <a:pt x="1247" y="1482"/>
                  </a:lnTo>
                  <a:lnTo>
                    <a:pt x="1247" y="1498"/>
                  </a:lnTo>
                  <a:lnTo>
                    <a:pt x="1247" y="1515"/>
                  </a:lnTo>
                  <a:lnTo>
                    <a:pt x="1247" y="1533"/>
                  </a:lnTo>
                  <a:lnTo>
                    <a:pt x="1247" y="1550"/>
                  </a:lnTo>
                  <a:lnTo>
                    <a:pt x="1246" y="1567"/>
                  </a:lnTo>
                  <a:lnTo>
                    <a:pt x="1244" y="1585"/>
                  </a:lnTo>
                  <a:lnTo>
                    <a:pt x="1243" y="1602"/>
                  </a:lnTo>
                  <a:lnTo>
                    <a:pt x="1243" y="1620"/>
                  </a:lnTo>
                  <a:lnTo>
                    <a:pt x="1240" y="1636"/>
                  </a:lnTo>
                  <a:lnTo>
                    <a:pt x="1237" y="1653"/>
                  </a:lnTo>
                  <a:lnTo>
                    <a:pt x="1234" y="1671"/>
                  </a:lnTo>
                  <a:lnTo>
                    <a:pt x="1231" y="1688"/>
                  </a:lnTo>
                  <a:lnTo>
                    <a:pt x="1227" y="1706"/>
                  </a:lnTo>
                  <a:lnTo>
                    <a:pt x="1224" y="1723"/>
                  </a:lnTo>
                  <a:lnTo>
                    <a:pt x="1220" y="1740"/>
                  </a:lnTo>
                  <a:lnTo>
                    <a:pt x="1217" y="1758"/>
                  </a:lnTo>
                  <a:lnTo>
                    <a:pt x="1211" y="1775"/>
                  </a:lnTo>
                  <a:lnTo>
                    <a:pt x="1205" y="1793"/>
                  </a:lnTo>
                  <a:lnTo>
                    <a:pt x="1199" y="1810"/>
                  </a:lnTo>
                  <a:lnTo>
                    <a:pt x="1194" y="1828"/>
                  </a:lnTo>
                  <a:lnTo>
                    <a:pt x="1186" y="1845"/>
                  </a:lnTo>
                  <a:lnTo>
                    <a:pt x="1180" y="1863"/>
                  </a:lnTo>
                  <a:lnTo>
                    <a:pt x="1173" y="1880"/>
                  </a:lnTo>
                  <a:lnTo>
                    <a:pt x="1167" y="1897"/>
                  </a:lnTo>
                  <a:lnTo>
                    <a:pt x="1162" y="1908"/>
                  </a:lnTo>
                  <a:lnTo>
                    <a:pt x="1157" y="1919"/>
                  </a:lnTo>
                  <a:lnTo>
                    <a:pt x="1151" y="1929"/>
                  </a:lnTo>
                  <a:lnTo>
                    <a:pt x="1147" y="1941"/>
                  </a:lnTo>
                  <a:lnTo>
                    <a:pt x="1141" y="1951"/>
                  </a:lnTo>
                  <a:lnTo>
                    <a:pt x="1137" y="1963"/>
                  </a:lnTo>
                  <a:lnTo>
                    <a:pt x="1132" y="1973"/>
                  </a:lnTo>
                  <a:lnTo>
                    <a:pt x="1128" y="1985"/>
                  </a:lnTo>
                  <a:lnTo>
                    <a:pt x="1122" y="1995"/>
                  </a:lnTo>
                  <a:lnTo>
                    <a:pt x="1118" y="2007"/>
                  </a:lnTo>
                  <a:lnTo>
                    <a:pt x="1114" y="2017"/>
                  </a:lnTo>
                  <a:lnTo>
                    <a:pt x="1109" y="2028"/>
                  </a:lnTo>
                  <a:lnTo>
                    <a:pt x="1103" y="2039"/>
                  </a:lnTo>
                  <a:lnTo>
                    <a:pt x="1099" y="2050"/>
                  </a:lnTo>
                  <a:lnTo>
                    <a:pt x="1095" y="2062"/>
                  </a:lnTo>
                  <a:lnTo>
                    <a:pt x="1090" y="2073"/>
                  </a:lnTo>
                  <a:lnTo>
                    <a:pt x="1084" y="2084"/>
                  </a:lnTo>
                  <a:lnTo>
                    <a:pt x="1079" y="2094"/>
                  </a:lnTo>
                  <a:lnTo>
                    <a:pt x="1073" y="2104"/>
                  </a:lnTo>
                  <a:lnTo>
                    <a:pt x="1068" y="2116"/>
                  </a:lnTo>
                  <a:lnTo>
                    <a:pt x="1063" y="2126"/>
                  </a:lnTo>
                  <a:lnTo>
                    <a:pt x="1057" y="2137"/>
                  </a:lnTo>
                  <a:lnTo>
                    <a:pt x="1051" y="2148"/>
                  </a:lnTo>
                  <a:lnTo>
                    <a:pt x="1047" y="2159"/>
                  </a:lnTo>
                  <a:lnTo>
                    <a:pt x="1039" y="2168"/>
                  </a:lnTo>
                  <a:lnTo>
                    <a:pt x="1034" y="2180"/>
                  </a:lnTo>
                  <a:lnTo>
                    <a:pt x="1028" y="2190"/>
                  </a:lnTo>
                  <a:lnTo>
                    <a:pt x="1022" y="2201"/>
                  </a:lnTo>
                  <a:lnTo>
                    <a:pt x="1015" y="2210"/>
                  </a:lnTo>
                  <a:lnTo>
                    <a:pt x="1009" y="2222"/>
                  </a:lnTo>
                  <a:lnTo>
                    <a:pt x="1003" y="2232"/>
                  </a:lnTo>
                  <a:lnTo>
                    <a:pt x="997" y="2243"/>
                  </a:lnTo>
                  <a:close/>
                </a:path>
              </a:pathLst>
            </a:cu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84" name="Freeform 230"/>
            <p:cNvSpPr>
              <a:spLocks/>
            </p:cNvSpPr>
            <p:nvPr/>
          </p:nvSpPr>
          <p:spPr bwMode="auto">
            <a:xfrm>
              <a:off x="2932" y="1353"/>
              <a:ext cx="424" cy="346"/>
            </a:xfrm>
            <a:custGeom>
              <a:avLst/>
              <a:gdLst>
                <a:gd name="T0" fmla="*/ 261 w 424"/>
                <a:gd name="T1" fmla="*/ 317 h 346"/>
                <a:gd name="T2" fmla="*/ 244 w 424"/>
                <a:gd name="T3" fmla="*/ 296 h 346"/>
                <a:gd name="T4" fmla="*/ 221 w 424"/>
                <a:gd name="T5" fmla="*/ 284 h 346"/>
                <a:gd name="T6" fmla="*/ 183 w 424"/>
                <a:gd name="T7" fmla="*/ 282 h 346"/>
                <a:gd name="T8" fmla="*/ 155 w 424"/>
                <a:gd name="T9" fmla="*/ 306 h 346"/>
                <a:gd name="T10" fmla="*/ 132 w 424"/>
                <a:gd name="T11" fmla="*/ 332 h 346"/>
                <a:gd name="T12" fmla="*/ 109 w 424"/>
                <a:gd name="T13" fmla="*/ 346 h 346"/>
                <a:gd name="T14" fmla="*/ 84 w 424"/>
                <a:gd name="T15" fmla="*/ 335 h 346"/>
                <a:gd name="T16" fmla="*/ 68 w 424"/>
                <a:gd name="T17" fmla="*/ 317 h 346"/>
                <a:gd name="T18" fmla="*/ 42 w 424"/>
                <a:gd name="T19" fmla="*/ 282 h 346"/>
                <a:gd name="T20" fmla="*/ 23 w 424"/>
                <a:gd name="T21" fmla="*/ 245 h 346"/>
                <a:gd name="T22" fmla="*/ 10 w 424"/>
                <a:gd name="T23" fmla="*/ 205 h 346"/>
                <a:gd name="T24" fmla="*/ 3 w 424"/>
                <a:gd name="T25" fmla="*/ 166 h 346"/>
                <a:gd name="T26" fmla="*/ 0 w 424"/>
                <a:gd name="T27" fmla="*/ 123 h 346"/>
                <a:gd name="T28" fmla="*/ 26 w 424"/>
                <a:gd name="T29" fmla="*/ 120 h 346"/>
                <a:gd name="T30" fmla="*/ 61 w 424"/>
                <a:gd name="T31" fmla="*/ 112 h 346"/>
                <a:gd name="T32" fmla="*/ 93 w 424"/>
                <a:gd name="T33" fmla="*/ 91 h 346"/>
                <a:gd name="T34" fmla="*/ 120 w 424"/>
                <a:gd name="T35" fmla="*/ 57 h 346"/>
                <a:gd name="T36" fmla="*/ 151 w 424"/>
                <a:gd name="T37" fmla="*/ 25 h 346"/>
                <a:gd name="T38" fmla="*/ 176 w 424"/>
                <a:gd name="T39" fmla="*/ 16 h 346"/>
                <a:gd name="T40" fmla="*/ 177 w 424"/>
                <a:gd name="T41" fmla="*/ 47 h 346"/>
                <a:gd name="T42" fmla="*/ 168 w 424"/>
                <a:gd name="T43" fmla="*/ 80 h 346"/>
                <a:gd name="T44" fmla="*/ 165 w 424"/>
                <a:gd name="T45" fmla="*/ 112 h 346"/>
                <a:gd name="T46" fmla="*/ 174 w 424"/>
                <a:gd name="T47" fmla="*/ 139 h 346"/>
                <a:gd name="T48" fmla="*/ 196 w 424"/>
                <a:gd name="T49" fmla="*/ 152 h 346"/>
                <a:gd name="T50" fmla="*/ 219 w 424"/>
                <a:gd name="T51" fmla="*/ 155 h 346"/>
                <a:gd name="T52" fmla="*/ 238 w 424"/>
                <a:gd name="T53" fmla="*/ 147 h 346"/>
                <a:gd name="T54" fmla="*/ 257 w 424"/>
                <a:gd name="T55" fmla="*/ 120 h 346"/>
                <a:gd name="T56" fmla="*/ 263 w 424"/>
                <a:gd name="T57" fmla="*/ 85 h 346"/>
                <a:gd name="T58" fmla="*/ 261 w 424"/>
                <a:gd name="T59" fmla="*/ 44 h 346"/>
                <a:gd name="T60" fmla="*/ 269 w 424"/>
                <a:gd name="T61" fmla="*/ 14 h 346"/>
                <a:gd name="T62" fmla="*/ 286 w 424"/>
                <a:gd name="T63" fmla="*/ 5 h 346"/>
                <a:gd name="T64" fmla="*/ 293 w 424"/>
                <a:gd name="T65" fmla="*/ 28 h 346"/>
                <a:gd name="T66" fmla="*/ 295 w 424"/>
                <a:gd name="T67" fmla="*/ 53 h 346"/>
                <a:gd name="T68" fmla="*/ 296 w 424"/>
                <a:gd name="T69" fmla="*/ 79 h 346"/>
                <a:gd name="T70" fmla="*/ 304 w 424"/>
                <a:gd name="T71" fmla="*/ 102 h 346"/>
                <a:gd name="T72" fmla="*/ 327 w 424"/>
                <a:gd name="T73" fmla="*/ 121 h 346"/>
                <a:gd name="T74" fmla="*/ 354 w 424"/>
                <a:gd name="T75" fmla="*/ 111 h 346"/>
                <a:gd name="T76" fmla="*/ 379 w 424"/>
                <a:gd name="T77" fmla="*/ 91 h 346"/>
                <a:gd name="T78" fmla="*/ 385 w 424"/>
                <a:gd name="T79" fmla="*/ 18 h 346"/>
                <a:gd name="T80" fmla="*/ 410 w 424"/>
                <a:gd name="T81" fmla="*/ 22 h 346"/>
                <a:gd name="T82" fmla="*/ 418 w 424"/>
                <a:gd name="T83" fmla="*/ 51 h 346"/>
                <a:gd name="T84" fmla="*/ 424 w 424"/>
                <a:gd name="T85" fmla="*/ 80 h 346"/>
                <a:gd name="T86" fmla="*/ 424 w 424"/>
                <a:gd name="T87" fmla="*/ 111 h 346"/>
                <a:gd name="T88" fmla="*/ 418 w 424"/>
                <a:gd name="T89" fmla="*/ 140 h 346"/>
                <a:gd name="T90" fmla="*/ 410 w 424"/>
                <a:gd name="T91" fmla="*/ 168 h 346"/>
                <a:gd name="T92" fmla="*/ 397 w 424"/>
                <a:gd name="T93" fmla="*/ 195 h 346"/>
                <a:gd name="T94" fmla="*/ 384 w 424"/>
                <a:gd name="T95" fmla="*/ 221 h 346"/>
                <a:gd name="T96" fmla="*/ 365 w 424"/>
                <a:gd name="T97" fmla="*/ 243 h 346"/>
                <a:gd name="T98" fmla="*/ 346 w 424"/>
                <a:gd name="T99" fmla="*/ 266 h 346"/>
                <a:gd name="T100" fmla="*/ 325 w 424"/>
                <a:gd name="T101" fmla="*/ 287 h 346"/>
                <a:gd name="T102" fmla="*/ 304 w 424"/>
                <a:gd name="T103" fmla="*/ 307 h 346"/>
                <a:gd name="T104" fmla="*/ 282 w 424"/>
                <a:gd name="T105" fmla="*/ 326 h 34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4"/>
                <a:gd name="T160" fmla="*/ 0 h 346"/>
                <a:gd name="T161" fmla="*/ 424 w 424"/>
                <a:gd name="T162" fmla="*/ 346 h 34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4" h="346">
                  <a:moveTo>
                    <a:pt x="274" y="333"/>
                  </a:moveTo>
                  <a:lnTo>
                    <a:pt x="267" y="325"/>
                  </a:lnTo>
                  <a:lnTo>
                    <a:pt x="261" y="317"/>
                  </a:lnTo>
                  <a:lnTo>
                    <a:pt x="256" y="310"/>
                  </a:lnTo>
                  <a:lnTo>
                    <a:pt x="251" y="303"/>
                  </a:lnTo>
                  <a:lnTo>
                    <a:pt x="244" y="296"/>
                  </a:lnTo>
                  <a:lnTo>
                    <a:pt x="238" y="290"/>
                  </a:lnTo>
                  <a:lnTo>
                    <a:pt x="229" y="285"/>
                  </a:lnTo>
                  <a:lnTo>
                    <a:pt x="221" y="284"/>
                  </a:lnTo>
                  <a:lnTo>
                    <a:pt x="206" y="280"/>
                  </a:lnTo>
                  <a:lnTo>
                    <a:pt x="195" y="280"/>
                  </a:lnTo>
                  <a:lnTo>
                    <a:pt x="183" y="282"/>
                  </a:lnTo>
                  <a:lnTo>
                    <a:pt x="174" y="290"/>
                  </a:lnTo>
                  <a:lnTo>
                    <a:pt x="164" y="297"/>
                  </a:lnTo>
                  <a:lnTo>
                    <a:pt x="155" y="306"/>
                  </a:lnTo>
                  <a:lnTo>
                    <a:pt x="148" y="314"/>
                  </a:lnTo>
                  <a:lnTo>
                    <a:pt x="141" y="325"/>
                  </a:lnTo>
                  <a:lnTo>
                    <a:pt x="132" y="332"/>
                  </a:lnTo>
                  <a:lnTo>
                    <a:pt x="125" y="339"/>
                  </a:lnTo>
                  <a:lnTo>
                    <a:pt x="116" y="342"/>
                  </a:lnTo>
                  <a:lnTo>
                    <a:pt x="109" y="346"/>
                  </a:lnTo>
                  <a:lnTo>
                    <a:pt x="99" y="345"/>
                  </a:lnTo>
                  <a:lnTo>
                    <a:pt x="90" y="341"/>
                  </a:lnTo>
                  <a:lnTo>
                    <a:pt x="84" y="335"/>
                  </a:lnTo>
                  <a:lnTo>
                    <a:pt x="78" y="330"/>
                  </a:lnTo>
                  <a:lnTo>
                    <a:pt x="72" y="325"/>
                  </a:lnTo>
                  <a:lnTo>
                    <a:pt x="68" y="317"/>
                  </a:lnTo>
                  <a:lnTo>
                    <a:pt x="58" y="306"/>
                  </a:lnTo>
                  <a:lnTo>
                    <a:pt x="49" y="294"/>
                  </a:lnTo>
                  <a:lnTo>
                    <a:pt x="42" y="282"/>
                  </a:lnTo>
                  <a:lnTo>
                    <a:pt x="36" y="271"/>
                  </a:lnTo>
                  <a:lnTo>
                    <a:pt x="29" y="258"/>
                  </a:lnTo>
                  <a:lnTo>
                    <a:pt x="23" y="245"/>
                  </a:lnTo>
                  <a:lnTo>
                    <a:pt x="19" y="232"/>
                  </a:lnTo>
                  <a:lnTo>
                    <a:pt x="14" y="220"/>
                  </a:lnTo>
                  <a:lnTo>
                    <a:pt x="10" y="205"/>
                  </a:lnTo>
                  <a:lnTo>
                    <a:pt x="7" y="192"/>
                  </a:lnTo>
                  <a:lnTo>
                    <a:pt x="4" y="179"/>
                  </a:lnTo>
                  <a:lnTo>
                    <a:pt x="3" y="166"/>
                  </a:lnTo>
                  <a:lnTo>
                    <a:pt x="0" y="152"/>
                  </a:lnTo>
                  <a:lnTo>
                    <a:pt x="0" y="137"/>
                  </a:lnTo>
                  <a:lnTo>
                    <a:pt x="0" y="123"/>
                  </a:lnTo>
                  <a:lnTo>
                    <a:pt x="0" y="109"/>
                  </a:lnTo>
                  <a:lnTo>
                    <a:pt x="13" y="115"/>
                  </a:lnTo>
                  <a:lnTo>
                    <a:pt x="26" y="120"/>
                  </a:lnTo>
                  <a:lnTo>
                    <a:pt x="37" y="120"/>
                  </a:lnTo>
                  <a:lnTo>
                    <a:pt x="51" y="118"/>
                  </a:lnTo>
                  <a:lnTo>
                    <a:pt x="61" y="112"/>
                  </a:lnTo>
                  <a:lnTo>
                    <a:pt x="71" y="107"/>
                  </a:lnTo>
                  <a:lnTo>
                    <a:pt x="81" y="98"/>
                  </a:lnTo>
                  <a:lnTo>
                    <a:pt x="93" y="91"/>
                  </a:lnTo>
                  <a:lnTo>
                    <a:pt x="101" y="79"/>
                  </a:lnTo>
                  <a:lnTo>
                    <a:pt x="112" y="69"/>
                  </a:lnTo>
                  <a:lnTo>
                    <a:pt x="120" y="57"/>
                  </a:lnTo>
                  <a:lnTo>
                    <a:pt x="131" y="47"/>
                  </a:lnTo>
                  <a:lnTo>
                    <a:pt x="139" y="35"/>
                  </a:lnTo>
                  <a:lnTo>
                    <a:pt x="151" y="25"/>
                  </a:lnTo>
                  <a:lnTo>
                    <a:pt x="161" y="16"/>
                  </a:lnTo>
                  <a:lnTo>
                    <a:pt x="173" y="9"/>
                  </a:lnTo>
                  <a:lnTo>
                    <a:pt x="176" y="16"/>
                  </a:lnTo>
                  <a:lnTo>
                    <a:pt x="179" y="25"/>
                  </a:lnTo>
                  <a:lnTo>
                    <a:pt x="177" y="35"/>
                  </a:lnTo>
                  <a:lnTo>
                    <a:pt x="177" y="47"/>
                  </a:lnTo>
                  <a:lnTo>
                    <a:pt x="174" y="57"/>
                  </a:lnTo>
                  <a:lnTo>
                    <a:pt x="171" y="69"/>
                  </a:lnTo>
                  <a:lnTo>
                    <a:pt x="168" y="80"/>
                  </a:lnTo>
                  <a:lnTo>
                    <a:pt x="168" y="92"/>
                  </a:lnTo>
                  <a:lnTo>
                    <a:pt x="165" y="102"/>
                  </a:lnTo>
                  <a:lnTo>
                    <a:pt x="165" y="112"/>
                  </a:lnTo>
                  <a:lnTo>
                    <a:pt x="165" y="121"/>
                  </a:lnTo>
                  <a:lnTo>
                    <a:pt x="170" y="131"/>
                  </a:lnTo>
                  <a:lnTo>
                    <a:pt x="174" y="139"/>
                  </a:lnTo>
                  <a:lnTo>
                    <a:pt x="184" y="146"/>
                  </a:lnTo>
                  <a:lnTo>
                    <a:pt x="189" y="149"/>
                  </a:lnTo>
                  <a:lnTo>
                    <a:pt x="196" y="152"/>
                  </a:lnTo>
                  <a:lnTo>
                    <a:pt x="203" y="155"/>
                  </a:lnTo>
                  <a:lnTo>
                    <a:pt x="212" y="157"/>
                  </a:lnTo>
                  <a:lnTo>
                    <a:pt x="219" y="155"/>
                  </a:lnTo>
                  <a:lnTo>
                    <a:pt x="227" y="153"/>
                  </a:lnTo>
                  <a:lnTo>
                    <a:pt x="232" y="150"/>
                  </a:lnTo>
                  <a:lnTo>
                    <a:pt x="238" y="147"/>
                  </a:lnTo>
                  <a:lnTo>
                    <a:pt x="247" y="139"/>
                  </a:lnTo>
                  <a:lnTo>
                    <a:pt x="254" y="131"/>
                  </a:lnTo>
                  <a:lnTo>
                    <a:pt x="257" y="120"/>
                  </a:lnTo>
                  <a:lnTo>
                    <a:pt x="260" y="108"/>
                  </a:lnTo>
                  <a:lnTo>
                    <a:pt x="261" y="96"/>
                  </a:lnTo>
                  <a:lnTo>
                    <a:pt x="263" y="85"/>
                  </a:lnTo>
                  <a:lnTo>
                    <a:pt x="261" y="70"/>
                  </a:lnTo>
                  <a:lnTo>
                    <a:pt x="261" y="57"/>
                  </a:lnTo>
                  <a:lnTo>
                    <a:pt x="261" y="44"/>
                  </a:lnTo>
                  <a:lnTo>
                    <a:pt x="263" y="34"/>
                  </a:lnTo>
                  <a:lnTo>
                    <a:pt x="264" y="22"/>
                  </a:lnTo>
                  <a:lnTo>
                    <a:pt x="269" y="14"/>
                  </a:lnTo>
                  <a:lnTo>
                    <a:pt x="273" y="5"/>
                  </a:lnTo>
                  <a:lnTo>
                    <a:pt x="283" y="0"/>
                  </a:lnTo>
                  <a:lnTo>
                    <a:pt x="286" y="5"/>
                  </a:lnTo>
                  <a:lnTo>
                    <a:pt x="290" y="12"/>
                  </a:lnTo>
                  <a:lnTo>
                    <a:pt x="292" y="19"/>
                  </a:lnTo>
                  <a:lnTo>
                    <a:pt x="293" y="28"/>
                  </a:lnTo>
                  <a:lnTo>
                    <a:pt x="293" y="35"/>
                  </a:lnTo>
                  <a:lnTo>
                    <a:pt x="295" y="44"/>
                  </a:lnTo>
                  <a:lnTo>
                    <a:pt x="295" y="53"/>
                  </a:lnTo>
                  <a:lnTo>
                    <a:pt x="296" y="63"/>
                  </a:lnTo>
                  <a:lnTo>
                    <a:pt x="296" y="70"/>
                  </a:lnTo>
                  <a:lnTo>
                    <a:pt x="296" y="79"/>
                  </a:lnTo>
                  <a:lnTo>
                    <a:pt x="296" y="88"/>
                  </a:lnTo>
                  <a:lnTo>
                    <a:pt x="301" y="96"/>
                  </a:lnTo>
                  <a:lnTo>
                    <a:pt x="304" y="102"/>
                  </a:lnTo>
                  <a:lnTo>
                    <a:pt x="309" y="109"/>
                  </a:lnTo>
                  <a:lnTo>
                    <a:pt x="317" y="115"/>
                  </a:lnTo>
                  <a:lnTo>
                    <a:pt x="327" y="121"/>
                  </a:lnTo>
                  <a:lnTo>
                    <a:pt x="336" y="120"/>
                  </a:lnTo>
                  <a:lnTo>
                    <a:pt x="346" y="117"/>
                  </a:lnTo>
                  <a:lnTo>
                    <a:pt x="354" y="111"/>
                  </a:lnTo>
                  <a:lnTo>
                    <a:pt x="365" y="107"/>
                  </a:lnTo>
                  <a:lnTo>
                    <a:pt x="372" y="98"/>
                  </a:lnTo>
                  <a:lnTo>
                    <a:pt x="379" y="91"/>
                  </a:lnTo>
                  <a:lnTo>
                    <a:pt x="384" y="82"/>
                  </a:lnTo>
                  <a:lnTo>
                    <a:pt x="388" y="73"/>
                  </a:lnTo>
                  <a:lnTo>
                    <a:pt x="385" y="18"/>
                  </a:lnTo>
                  <a:lnTo>
                    <a:pt x="397" y="15"/>
                  </a:lnTo>
                  <a:lnTo>
                    <a:pt x="405" y="18"/>
                  </a:lnTo>
                  <a:lnTo>
                    <a:pt x="410" y="22"/>
                  </a:lnTo>
                  <a:lnTo>
                    <a:pt x="416" y="32"/>
                  </a:lnTo>
                  <a:lnTo>
                    <a:pt x="417" y="41"/>
                  </a:lnTo>
                  <a:lnTo>
                    <a:pt x="418" y="51"/>
                  </a:lnTo>
                  <a:lnTo>
                    <a:pt x="420" y="61"/>
                  </a:lnTo>
                  <a:lnTo>
                    <a:pt x="424" y="72"/>
                  </a:lnTo>
                  <a:lnTo>
                    <a:pt x="424" y="80"/>
                  </a:lnTo>
                  <a:lnTo>
                    <a:pt x="424" y="91"/>
                  </a:lnTo>
                  <a:lnTo>
                    <a:pt x="424" y="101"/>
                  </a:lnTo>
                  <a:lnTo>
                    <a:pt x="424" y="111"/>
                  </a:lnTo>
                  <a:lnTo>
                    <a:pt x="421" y="120"/>
                  </a:lnTo>
                  <a:lnTo>
                    <a:pt x="420" y="130"/>
                  </a:lnTo>
                  <a:lnTo>
                    <a:pt x="418" y="140"/>
                  </a:lnTo>
                  <a:lnTo>
                    <a:pt x="417" y="150"/>
                  </a:lnTo>
                  <a:lnTo>
                    <a:pt x="413" y="159"/>
                  </a:lnTo>
                  <a:lnTo>
                    <a:pt x="410" y="168"/>
                  </a:lnTo>
                  <a:lnTo>
                    <a:pt x="405" y="176"/>
                  </a:lnTo>
                  <a:lnTo>
                    <a:pt x="402" y="187"/>
                  </a:lnTo>
                  <a:lnTo>
                    <a:pt x="397" y="195"/>
                  </a:lnTo>
                  <a:lnTo>
                    <a:pt x="392" y="204"/>
                  </a:lnTo>
                  <a:lnTo>
                    <a:pt x="388" y="213"/>
                  </a:lnTo>
                  <a:lnTo>
                    <a:pt x="384" y="221"/>
                  </a:lnTo>
                  <a:lnTo>
                    <a:pt x="376" y="229"/>
                  </a:lnTo>
                  <a:lnTo>
                    <a:pt x="370" y="236"/>
                  </a:lnTo>
                  <a:lnTo>
                    <a:pt x="365" y="243"/>
                  </a:lnTo>
                  <a:lnTo>
                    <a:pt x="359" y="252"/>
                  </a:lnTo>
                  <a:lnTo>
                    <a:pt x="352" y="259"/>
                  </a:lnTo>
                  <a:lnTo>
                    <a:pt x="346" y="266"/>
                  </a:lnTo>
                  <a:lnTo>
                    <a:pt x="338" y="274"/>
                  </a:lnTo>
                  <a:lnTo>
                    <a:pt x="333" y="281"/>
                  </a:lnTo>
                  <a:lnTo>
                    <a:pt x="325" y="287"/>
                  </a:lnTo>
                  <a:lnTo>
                    <a:pt x="318" y="294"/>
                  </a:lnTo>
                  <a:lnTo>
                    <a:pt x="311" y="300"/>
                  </a:lnTo>
                  <a:lnTo>
                    <a:pt x="304" y="307"/>
                  </a:lnTo>
                  <a:lnTo>
                    <a:pt x="296" y="313"/>
                  </a:lnTo>
                  <a:lnTo>
                    <a:pt x="289" y="320"/>
                  </a:lnTo>
                  <a:lnTo>
                    <a:pt x="282" y="326"/>
                  </a:lnTo>
                  <a:lnTo>
                    <a:pt x="274" y="333"/>
                  </a:lnTo>
                  <a:close/>
                </a:path>
              </a:pathLst>
            </a:custGeom>
            <a:solidFill>
              <a:srgbClr val="D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85" name="Freeform 231"/>
            <p:cNvSpPr>
              <a:spLocks/>
            </p:cNvSpPr>
            <p:nvPr/>
          </p:nvSpPr>
          <p:spPr bwMode="auto">
            <a:xfrm>
              <a:off x="1854" y="1730"/>
              <a:ext cx="1193" cy="1695"/>
            </a:xfrm>
            <a:custGeom>
              <a:avLst/>
              <a:gdLst>
                <a:gd name="T0" fmla="*/ 1114 w 1193"/>
                <a:gd name="T1" fmla="*/ 1506 h 1695"/>
                <a:gd name="T2" fmla="*/ 1050 w 1193"/>
                <a:gd name="T3" fmla="*/ 1550 h 1695"/>
                <a:gd name="T4" fmla="*/ 983 w 1193"/>
                <a:gd name="T5" fmla="*/ 1587 h 1695"/>
                <a:gd name="T6" fmla="*/ 913 w 1193"/>
                <a:gd name="T7" fmla="*/ 1619 h 1695"/>
                <a:gd name="T8" fmla="*/ 841 w 1193"/>
                <a:gd name="T9" fmla="*/ 1644 h 1695"/>
                <a:gd name="T10" fmla="*/ 767 w 1193"/>
                <a:gd name="T11" fmla="*/ 1665 h 1695"/>
                <a:gd name="T12" fmla="*/ 689 w 1193"/>
                <a:gd name="T13" fmla="*/ 1679 h 1695"/>
                <a:gd name="T14" fmla="*/ 611 w 1193"/>
                <a:gd name="T15" fmla="*/ 1688 h 1695"/>
                <a:gd name="T16" fmla="*/ 530 w 1193"/>
                <a:gd name="T17" fmla="*/ 1694 h 1695"/>
                <a:gd name="T18" fmla="*/ 450 w 1193"/>
                <a:gd name="T19" fmla="*/ 1695 h 1695"/>
                <a:gd name="T20" fmla="*/ 371 w 1193"/>
                <a:gd name="T21" fmla="*/ 1688 h 1695"/>
                <a:gd name="T22" fmla="*/ 291 w 1193"/>
                <a:gd name="T23" fmla="*/ 1663 h 1695"/>
                <a:gd name="T24" fmla="*/ 207 w 1193"/>
                <a:gd name="T25" fmla="*/ 1647 h 1695"/>
                <a:gd name="T26" fmla="*/ 125 w 1193"/>
                <a:gd name="T27" fmla="*/ 1628 h 1695"/>
                <a:gd name="T28" fmla="*/ 55 w 1193"/>
                <a:gd name="T29" fmla="*/ 1593 h 1695"/>
                <a:gd name="T30" fmla="*/ 8 w 1193"/>
                <a:gd name="T31" fmla="*/ 1528 h 1695"/>
                <a:gd name="T32" fmla="*/ 0 w 1193"/>
                <a:gd name="T33" fmla="*/ 1438 h 1695"/>
                <a:gd name="T34" fmla="*/ 9 w 1193"/>
                <a:gd name="T35" fmla="*/ 1340 h 1695"/>
                <a:gd name="T36" fmla="*/ 29 w 1193"/>
                <a:gd name="T37" fmla="*/ 1241 h 1695"/>
                <a:gd name="T38" fmla="*/ 58 w 1193"/>
                <a:gd name="T39" fmla="*/ 1138 h 1695"/>
                <a:gd name="T40" fmla="*/ 95 w 1193"/>
                <a:gd name="T41" fmla="*/ 1035 h 1695"/>
                <a:gd name="T42" fmla="*/ 137 w 1193"/>
                <a:gd name="T43" fmla="*/ 933 h 1695"/>
                <a:gd name="T44" fmla="*/ 183 w 1193"/>
                <a:gd name="T45" fmla="*/ 834 h 1695"/>
                <a:gd name="T46" fmla="*/ 236 w 1193"/>
                <a:gd name="T47" fmla="*/ 741 h 1695"/>
                <a:gd name="T48" fmla="*/ 288 w 1193"/>
                <a:gd name="T49" fmla="*/ 656 h 1695"/>
                <a:gd name="T50" fmla="*/ 342 w 1193"/>
                <a:gd name="T51" fmla="*/ 577 h 1695"/>
                <a:gd name="T52" fmla="*/ 393 w 1193"/>
                <a:gd name="T53" fmla="*/ 512 h 1695"/>
                <a:gd name="T54" fmla="*/ 425 w 1193"/>
                <a:gd name="T55" fmla="*/ 454 h 1695"/>
                <a:gd name="T56" fmla="*/ 455 w 1193"/>
                <a:gd name="T57" fmla="*/ 397 h 1695"/>
                <a:gd name="T58" fmla="*/ 489 w 1193"/>
                <a:gd name="T59" fmla="*/ 339 h 1695"/>
                <a:gd name="T60" fmla="*/ 521 w 1193"/>
                <a:gd name="T61" fmla="*/ 282 h 1695"/>
                <a:gd name="T62" fmla="*/ 559 w 1193"/>
                <a:gd name="T63" fmla="*/ 230 h 1695"/>
                <a:gd name="T64" fmla="*/ 596 w 1193"/>
                <a:gd name="T65" fmla="*/ 176 h 1695"/>
                <a:gd name="T66" fmla="*/ 639 w 1193"/>
                <a:gd name="T67" fmla="*/ 128 h 1695"/>
                <a:gd name="T68" fmla="*/ 688 w 1193"/>
                <a:gd name="T69" fmla="*/ 83 h 1695"/>
                <a:gd name="T70" fmla="*/ 742 w 1193"/>
                <a:gd name="T71" fmla="*/ 45 h 1695"/>
                <a:gd name="T72" fmla="*/ 803 w 1193"/>
                <a:gd name="T73" fmla="*/ 14 h 1695"/>
                <a:gd name="T74" fmla="*/ 870 w 1193"/>
                <a:gd name="T75" fmla="*/ 1 h 1695"/>
                <a:gd name="T76" fmla="*/ 928 w 1193"/>
                <a:gd name="T77" fmla="*/ 32 h 1695"/>
                <a:gd name="T78" fmla="*/ 972 w 1193"/>
                <a:gd name="T79" fmla="*/ 83 h 1695"/>
                <a:gd name="T80" fmla="*/ 989 w 1193"/>
                <a:gd name="T81" fmla="*/ 140 h 1695"/>
                <a:gd name="T82" fmla="*/ 998 w 1193"/>
                <a:gd name="T83" fmla="*/ 199 h 1695"/>
                <a:gd name="T84" fmla="*/ 1001 w 1193"/>
                <a:gd name="T85" fmla="*/ 262 h 1695"/>
                <a:gd name="T86" fmla="*/ 1001 w 1193"/>
                <a:gd name="T87" fmla="*/ 324 h 1695"/>
                <a:gd name="T88" fmla="*/ 998 w 1193"/>
                <a:gd name="T89" fmla="*/ 390 h 1695"/>
                <a:gd name="T90" fmla="*/ 995 w 1193"/>
                <a:gd name="T91" fmla="*/ 454 h 1695"/>
                <a:gd name="T92" fmla="*/ 993 w 1193"/>
                <a:gd name="T93" fmla="*/ 518 h 1695"/>
                <a:gd name="T94" fmla="*/ 995 w 1193"/>
                <a:gd name="T95" fmla="*/ 581 h 1695"/>
                <a:gd name="T96" fmla="*/ 1001 w 1193"/>
                <a:gd name="T97" fmla="*/ 644 h 1695"/>
                <a:gd name="T98" fmla="*/ 1015 w 1193"/>
                <a:gd name="T99" fmla="*/ 708 h 1695"/>
                <a:gd name="T100" fmla="*/ 1036 w 1193"/>
                <a:gd name="T101" fmla="*/ 772 h 1695"/>
                <a:gd name="T102" fmla="*/ 1047 w 1193"/>
                <a:gd name="T103" fmla="*/ 837 h 1695"/>
                <a:gd name="T104" fmla="*/ 1066 w 1193"/>
                <a:gd name="T105" fmla="*/ 903 h 1695"/>
                <a:gd name="T106" fmla="*/ 1091 w 1193"/>
                <a:gd name="T107" fmla="*/ 967 h 1695"/>
                <a:gd name="T108" fmla="*/ 1117 w 1193"/>
                <a:gd name="T109" fmla="*/ 1032 h 1695"/>
                <a:gd name="T110" fmla="*/ 1143 w 1193"/>
                <a:gd name="T111" fmla="*/ 1098 h 1695"/>
                <a:gd name="T112" fmla="*/ 1163 w 1193"/>
                <a:gd name="T113" fmla="*/ 1162 h 1695"/>
                <a:gd name="T114" fmla="*/ 1181 w 1193"/>
                <a:gd name="T115" fmla="*/ 1227 h 1695"/>
                <a:gd name="T116" fmla="*/ 1191 w 1193"/>
                <a:gd name="T117" fmla="*/ 1294 h 1695"/>
                <a:gd name="T118" fmla="*/ 1190 w 1193"/>
                <a:gd name="T119" fmla="*/ 1359 h 1695"/>
                <a:gd name="T120" fmla="*/ 1177 w 1193"/>
                <a:gd name="T121" fmla="*/ 1430 h 16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93"/>
                <a:gd name="T184" fmla="*/ 0 h 1695"/>
                <a:gd name="T185" fmla="*/ 1193 w 1193"/>
                <a:gd name="T186" fmla="*/ 1695 h 16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93" h="1695">
                  <a:moveTo>
                    <a:pt x="1166" y="1467"/>
                  </a:moveTo>
                  <a:lnTo>
                    <a:pt x="1155" y="1474"/>
                  </a:lnTo>
                  <a:lnTo>
                    <a:pt x="1146" y="1483"/>
                  </a:lnTo>
                  <a:lnTo>
                    <a:pt x="1134" y="1490"/>
                  </a:lnTo>
                  <a:lnTo>
                    <a:pt x="1126" y="1499"/>
                  </a:lnTo>
                  <a:lnTo>
                    <a:pt x="1114" y="1506"/>
                  </a:lnTo>
                  <a:lnTo>
                    <a:pt x="1104" y="1515"/>
                  </a:lnTo>
                  <a:lnTo>
                    <a:pt x="1094" y="1522"/>
                  </a:lnTo>
                  <a:lnTo>
                    <a:pt x="1083" y="1531"/>
                  </a:lnTo>
                  <a:lnTo>
                    <a:pt x="1072" y="1537"/>
                  </a:lnTo>
                  <a:lnTo>
                    <a:pt x="1062" y="1544"/>
                  </a:lnTo>
                  <a:lnTo>
                    <a:pt x="1050" y="1550"/>
                  </a:lnTo>
                  <a:lnTo>
                    <a:pt x="1040" y="1557"/>
                  </a:lnTo>
                  <a:lnTo>
                    <a:pt x="1028" y="1563"/>
                  </a:lnTo>
                  <a:lnTo>
                    <a:pt x="1018" y="1570"/>
                  </a:lnTo>
                  <a:lnTo>
                    <a:pt x="1006" y="1576"/>
                  </a:lnTo>
                  <a:lnTo>
                    <a:pt x="996" y="1583"/>
                  </a:lnTo>
                  <a:lnTo>
                    <a:pt x="983" y="1587"/>
                  </a:lnTo>
                  <a:lnTo>
                    <a:pt x="973" y="1593"/>
                  </a:lnTo>
                  <a:lnTo>
                    <a:pt x="960" y="1599"/>
                  </a:lnTo>
                  <a:lnTo>
                    <a:pt x="950" y="1605"/>
                  </a:lnTo>
                  <a:lnTo>
                    <a:pt x="937" y="1609"/>
                  </a:lnTo>
                  <a:lnTo>
                    <a:pt x="926" y="1615"/>
                  </a:lnTo>
                  <a:lnTo>
                    <a:pt x="913" y="1619"/>
                  </a:lnTo>
                  <a:lnTo>
                    <a:pt x="903" y="1625"/>
                  </a:lnTo>
                  <a:lnTo>
                    <a:pt x="890" y="1628"/>
                  </a:lnTo>
                  <a:lnTo>
                    <a:pt x="878" y="1633"/>
                  </a:lnTo>
                  <a:lnTo>
                    <a:pt x="865" y="1637"/>
                  </a:lnTo>
                  <a:lnTo>
                    <a:pt x="854" y="1641"/>
                  </a:lnTo>
                  <a:lnTo>
                    <a:pt x="841" y="1644"/>
                  </a:lnTo>
                  <a:lnTo>
                    <a:pt x="829" y="1649"/>
                  </a:lnTo>
                  <a:lnTo>
                    <a:pt x="817" y="1653"/>
                  </a:lnTo>
                  <a:lnTo>
                    <a:pt x="806" y="1657"/>
                  </a:lnTo>
                  <a:lnTo>
                    <a:pt x="793" y="1659"/>
                  </a:lnTo>
                  <a:lnTo>
                    <a:pt x="780" y="1662"/>
                  </a:lnTo>
                  <a:lnTo>
                    <a:pt x="767" y="1665"/>
                  </a:lnTo>
                  <a:lnTo>
                    <a:pt x="753" y="1667"/>
                  </a:lnTo>
                  <a:lnTo>
                    <a:pt x="740" y="1669"/>
                  </a:lnTo>
                  <a:lnTo>
                    <a:pt x="727" y="1672"/>
                  </a:lnTo>
                  <a:lnTo>
                    <a:pt x="714" y="1675"/>
                  </a:lnTo>
                  <a:lnTo>
                    <a:pt x="703" y="1678"/>
                  </a:lnTo>
                  <a:lnTo>
                    <a:pt x="689" y="1679"/>
                  </a:lnTo>
                  <a:lnTo>
                    <a:pt x="676" y="1681"/>
                  </a:lnTo>
                  <a:lnTo>
                    <a:pt x="663" y="1682"/>
                  </a:lnTo>
                  <a:lnTo>
                    <a:pt x="650" y="1685"/>
                  </a:lnTo>
                  <a:lnTo>
                    <a:pt x="637" y="1685"/>
                  </a:lnTo>
                  <a:lnTo>
                    <a:pt x="624" y="1688"/>
                  </a:lnTo>
                  <a:lnTo>
                    <a:pt x="611" y="1688"/>
                  </a:lnTo>
                  <a:lnTo>
                    <a:pt x="598" y="1691"/>
                  </a:lnTo>
                  <a:lnTo>
                    <a:pt x="583" y="1691"/>
                  </a:lnTo>
                  <a:lnTo>
                    <a:pt x="570" y="1692"/>
                  </a:lnTo>
                  <a:lnTo>
                    <a:pt x="557" y="1692"/>
                  </a:lnTo>
                  <a:lnTo>
                    <a:pt x="544" y="1694"/>
                  </a:lnTo>
                  <a:lnTo>
                    <a:pt x="530" y="1694"/>
                  </a:lnTo>
                  <a:lnTo>
                    <a:pt x="516" y="1694"/>
                  </a:lnTo>
                  <a:lnTo>
                    <a:pt x="503" y="1694"/>
                  </a:lnTo>
                  <a:lnTo>
                    <a:pt x="490" y="1695"/>
                  </a:lnTo>
                  <a:lnTo>
                    <a:pt x="476" y="1695"/>
                  </a:lnTo>
                  <a:lnTo>
                    <a:pt x="463" y="1695"/>
                  </a:lnTo>
                  <a:lnTo>
                    <a:pt x="450" y="1695"/>
                  </a:lnTo>
                  <a:lnTo>
                    <a:pt x="436" y="1695"/>
                  </a:lnTo>
                  <a:lnTo>
                    <a:pt x="423" y="1695"/>
                  </a:lnTo>
                  <a:lnTo>
                    <a:pt x="410" y="1695"/>
                  </a:lnTo>
                  <a:lnTo>
                    <a:pt x="397" y="1695"/>
                  </a:lnTo>
                  <a:lnTo>
                    <a:pt x="384" y="1695"/>
                  </a:lnTo>
                  <a:lnTo>
                    <a:pt x="371" y="1688"/>
                  </a:lnTo>
                  <a:lnTo>
                    <a:pt x="358" y="1682"/>
                  </a:lnTo>
                  <a:lnTo>
                    <a:pt x="345" y="1678"/>
                  </a:lnTo>
                  <a:lnTo>
                    <a:pt x="333" y="1673"/>
                  </a:lnTo>
                  <a:lnTo>
                    <a:pt x="319" y="1669"/>
                  </a:lnTo>
                  <a:lnTo>
                    <a:pt x="306" y="1666"/>
                  </a:lnTo>
                  <a:lnTo>
                    <a:pt x="291" y="1663"/>
                  </a:lnTo>
                  <a:lnTo>
                    <a:pt x="278" y="1662"/>
                  </a:lnTo>
                  <a:lnTo>
                    <a:pt x="263" y="1657"/>
                  </a:lnTo>
                  <a:lnTo>
                    <a:pt x="249" y="1656"/>
                  </a:lnTo>
                  <a:lnTo>
                    <a:pt x="234" y="1653"/>
                  </a:lnTo>
                  <a:lnTo>
                    <a:pt x="221" y="1651"/>
                  </a:lnTo>
                  <a:lnTo>
                    <a:pt x="207" y="1647"/>
                  </a:lnTo>
                  <a:lnTo>
                    <a:pt x="192" y="1646"/>
                  </a:lnTo>
                  <a:lnTo>
                    <a:pt x="179" y="1643"/>
                  </a:lnTo>
                  <a:lnTo>
                    <a:pt x="166" y="1641"/>
                  </a:lnTo>
                  <a:lnTo>
                    <a:pt x="151" y="1637"/>
                  </a:lnTo>
                  <a:lnTo>
                    <a:pt x="138" y="1633"/>
                  </a:lnTo>
                  <a:lnTo>
                    <a:pt x="125" y="1628"/>
                  </a:lnTo>
                  <a:lnTo>
                    <a:pt x="112" y="1625"/>
                  </a:lnTo>
                  <a:lnTo>
                    <a:pt x="99" y="1619"/>
                  </a:lnTo>
                  <a:lnTo>
                    <a:pt x="87" y="1614"/>
                  </a:lnTo>
                  <a:lnTo>
                    <a:pt x="76" y="1608"/>
                  </a:lnTo>
                  <a:lnTo>
                    <a:pt x="67" y="1602"/>
                  </a:lnTo>
                  <a:lnTo>
                    <a:pt x="55" y="1593"/>
                  </a:lnTo>
                  <a:lnTo>
                    <a:pt x="45" y="1585"/>
                  </a:lnTo>
                  <a:lnTo>
                    <a:pt x="37" y="1574"/>
                  </a:lnTo>
                  <a:lnTo>
                    <a:pt x="28" y="1566"/>
                  </a:lnTo>
                  <a:lnTo>
                    <a:pt x="19" y="1554"/>
                  </a:lnTo>
                  <a:lnTo>
                    <a:pt x="13" y="1542"/>
                  </a:lnTo>
                  <a:lnTo>
                    <a:pt x="8" y="1528"/>
                  </a:lnTo>
                  <a:lnTo>
                    <a:pt x="3" y="1515"/>
                  </a:lnTo>
                  <a:lnTo>
                    <a:pt x="2" y="1499"/>
                  </a:lnTo>
                  <a:lnTo>
                    <a:pt x="0" y="1484"/>
                  </a:lnTo>
                  <a:lnTo>
                    <a:pt x="0" y="1468"/>
                  </a:lnTo>
                  <a:lnTo>
                    <a:pt x="0" y="1454"/>
                  </a:lnTo>
                  <a:lnTo>
                    <a:pt x="0" y="1438"/>
                  </a:lnTo>
                  <a:lnTo>
                    <a:pt x="0" y="1422"/>
                  </a:lnTo>
                  <a:lnTo>
                    <a:pt x="2" y="1406"/>
                  </a:lnTo>
                  <a:lnTo>
                    <a:pt x="5" y="1391"/>
                  </a:lnTo>
                  <a:lnTo>
                    <a:pt x="5" y="1374"/>
                  </a:lnTo>
                  <a:lnTo>
                    <a:pt x="8" y="1358"/>
                  </a:lnTo>
                  <a:lnTo>
                    <a:pt x="9" y="1340"/>
                  </a:lnTo>
                  <a:lnTo>
                    <a:pt x="13" y="1324"/>
                  </a:lnTo>
                  <a:lnTo>
                    <a:pt x="15" y="1307"/>
                  </a:lnTo>
                  <a:lnTo>
                    <a:pt x="18" y="1291"/>
                  </a:lnTo>
                  <a:lnTo>
                    <a:pt x="22" y="1275"/>
                  </a:lnTo>
                  <a:lnTo>
                    <a:pt x="26" y="1259"/>
                  </a:lnTo>
                  <a:lnTo>
                    <a:pt x="29" y="1241"/>
                  </a:lnTo>
                  <a:lnTo>
                    <a:pt x="34" y="1224"/>
                  </a:lnTo>
                  <a:lnTo>
                    <a:pt x="38" y="1207"/>
                  </a:lnTo>
                  <a:lnTo>
                    <a:pt x="42" y="1191"/>
                  </a:lnTo>
                  <a:lnTo>
                    <a:pt x="47" y="1173"/>
                  </a:lnTo>
                  <a:lnTo>
                    <a:pt x="53" y="1156"/>
                  </a:lnTo>
                  <a:lnTo>
                    <a:pt x="58" y="1138"/>
                  </a:lnTo>
                  <a:lnTo>
                    <a:pt x="64" y="1122"/>
                  </a:lnTo>
                  <a:lnTo>
                    <a:pt x="69" y="1105"/>
                  </a:lnTo>
                  <a:lnTo>
                    <a:pt x="76" y="1087"/>
                  </a:lnTo>
                  <a:lnTo>
                    <a:pt x="82" y="1070"/>
                  </a:lnTo>
                  <a:lnTo>
                    <a:pt x="89" y="1053"/>
                  </a:lnTo>
                  <a:lnTo>
                    <a:pt x="95" y="1035"/>
                  </a:lnTo>
                  <a:lnTo>
                    <a:pt x="102" y="1019"/>
                  </a:lnTo>
                  <a:lnTo>
                    <a:pt x="108" y="1002"/>
                  </a:lnTo>
                  <a:lnTo>
                    <a:pt x="117" y="986"/>
                  </a:lnTo>
                  <a:lnTo>
                    <a:pt x="122" y="968"/>
                  </a:lnTo>
                  <a:lnTo>
                    <a:pt x="130" y="951"/>
                  </a:lnTo>
                  <a:lnTo>
                    <a:pt x="137" y="933"/>
                  </a:lnTo>
                  <a:lnTo>
                    <a:pt x="146" y="917"/>
                  </a:lnTo>
                  <a:lnTo>
                    <a:pt x="153" y="900"/>
                  </a:lnTo>
                  <a:lnTo>
                    <a:pt x="160" y="884"/>
                  </a:lnTo>
                  <a:lnTo>
                    <a:pt x="167" y="868"/>
                  </a:lnTo>
                  <a:lnTo>
                    <a:pt x="176" y="852"/>
                  </a:lnTo>
                  <a:lnTo>
                    <a:pt x="183" y="834"/>
                  </a:lnTo>
                  <a:lnTo>
                    <a:pt x="192" y="820"/>
                  </a:lnTo>
                  <a:lnTo>
                    <a:pt x="201" y="802"/>
                  </a:lnTo>
                  <a:lnTo>
                    <a:pt x="210" y="788"/>
                  </a:lnTo>
                  <a:lnTo>
                    <a:pt x="218" y="772"/>
                  </a:lnTo>
                  <a:lnTo>
                    <a:pt x="227" y="757"/>
                  </a:lnTo>
                  <a:lnTo>
                    <a:pt x="236" y="741"/>
                  </a:lnTo>
                  <a:lnTo>
                    <a:pt x="245" y="728"/>
                  </a:lnTo>
                  <a:lnTo>
                    <a:pt x="253" y="712"/>
                  </a:lnTo>
                  <a:lnTo>
                    <a:pt x="262" y="698"/>
                  </a:lnTo>
                  <a:lnTo>
                    <a:pt x="271" y="683"/>
                  </a:lnTo>
                  <a:lnTo>
                    <a:pt x="279" y="670"/>
                  </a:lnTo>
                  <a:lnTo>
                    <a:pt x="288" y="656"/>
                  </a:lnTo>
                  <a:lnTo>
                    <a:pt x="297" y="643"/>
                  </a:lnTo>
                  <a:lnTo>
                    <a:pt x="306" y="629"/>
                  </a:lnTo>
                  <a:lnTo>
                    <a:pt x="316" y="616"/>
                  </a:lnTo>
                  <a:lnTo>
                    <a:pt x="324" y="603"/>
                  </a:lnTo>
                  <a:lnTo>
                    <a:pt x="333" y="590"/>
                  </a:lnTo>
                  <a:lnTo>
                    <a:pt x="342" y="577"/>
                  </a:lnTo>
                  <a:lnTo>
                    <a:pt x="351" y="565"/>
                  </a:lnTo>
                  <a:lnTo>
                    <a:pt x="359" y="552"/>
                  </a:lnTo>
                  <a:lnTo>
                    <a:pt x="370" y="542"/>
                  </a:lnTo>
                  <a:lnTo>
                    <a:pt x="378" y="531"/>
                  </a:lnTo>
                  <a:lnTo>
                    <a:pt x="388" y="522"/>
                  </a:lnTo>
                  <a:lnTo>
                    <a:pt x="393" y="512"/>
                  </a:lnTo>
                  <a:lnTo>
                    <a:pt x="399" y="502"/>
                  </a:lnTo>
                  <a:lnTo>
                    <a:pt x="403" y="491"/>
                  </a:lnTo>
                  <a:lnTo>
                    <a:pt x="409" y="483"/>
                  </a:lnTo>
                  <a:lnTo>
                    <a:pt x="413" y="472"/>
                  </a:lnTo>
                  <a:lnTo>
                    <a:pt x="419" y="464"/>
                  </a:lnTo>
                  <a:lnTo>
                    <a:pt x="425" y="454"/>
                  </a:lnTo>
                  <a:lnTo>
                    <a:pt x="431" y="445"/>
                  </a:lnTo>
                  <a:lnTo>
                    <a:pt x="435" y="435"/>
                  </a:lnTo>
                  <a:lnTo>
                    <a:pt x="441" y="424"/>
                  </a:lnTo>
                  <a:lnTo>
                    <a:pt x="445" y="416"/>
                  </a:lnTo>
                  <a:lnTo>
                    <a:pt x="451" y="407"/>
                  </a:lnTo>
                  <a:lnTo>
                    <a:pt x="455" y="397"/>
                  </a:lnTo>
                  <a:lnTo>
                    <a:pt x="461" y="387"/>
                  </a:lnTo>
                  <a:lnTo>
                    <a:pt x="467" y="378"/>
                  </a:lnTo>
                  <a:lnTo>
                    <a:pt x="473" y="369"/>
                  </a:lnTo>
                  <a:lnTo>
                    <a:pt x="477" y="359"/>
                  </a:lnTo>
                  <a:lnTo>
                    <a:pt x="483" y="349"/>
                  </a:lnTo>
                  <a:lnTo>
                    <a:pt x="489" y="339"/>
                  </a:lnTo>
                  <a:lnTo>
                    <a:pt x="495" y="330"/>
                  </a:lnTo>
                  <a:lnTo>
                    <a:pt x="499" y="320"/>
                  </a:lnTo>
                  <a:lnTo>
                    <a:pt x="505" y="311"/>
                  </a:lnTo>
                  <a:lnTo>
                    <a:pt x="511" y="301"/>
                  </a:lnTo>
                  <a:lnTo>
                    <a:pt x="516" y="292"/>
                  </a:lnTo>
                  <a:lnTo>
                    <a:pt x="521" y="282"/>
                  </a:lnTo>
                  <a:lnTo>
                    <a:pt x="528" y="273"/>
                  </a:lnTo>
                  <a:lnTo>
                    <a:pt x="532" y="265"/>
                  </a:lnTo>
                  <a:lnTo>
                    <a:pt x="540" y="256"/>
                  </a:lnTo>
                  <a:lnTo>
                    <a:pt x="546" y="247"/>
                  </a:lnTo>
                  <a:lnTo>
                    <a:pt x="553" y="238"/>
                  </a:lnTo>
                  <a:lnTo>
                    <a:pt x="559" y="230"/>
                  </a:lnTo>
                  <a:lnTo>
                    <a:pt x="566" y="221"/>
                  </a:lnTo>
                  <a:lnTo>
                    <a:pt x="570" y="211"/>
                  </a:lnTo>
                  <a:lnTo>
                    <a:pt x="577" y="202"/>
                  </a:lnTo>
                  <a:lnTo>
                    <a:pt x="583" y="193"/>
                  </a:lnTo>
                  <a:lnTo>
                    <a:pt x="591" y="185"/>
                  </a:lnTo>
                  <a:lnTo>
                    <a:pt x="596" y="176"/>
                  </a:lnTo>
                  <a:lnTo>
                    <a:pt x="604" y="167"/>
                  </a:lnTo>
                  <a:lnTo>
                    <a:pt x="609" y="158"/>
                  </a:lnTo>
                  <a:lnTo>
                    <a:pt x="618" y="151"/>
                  </a:lnTo>
                  <a:lnTo>
                    <a:pt x="624" y="142"/>
                  </a:lnTo>
                  <a:lnTo>
                    <a:pt x="631" y="135"/>
                  </a:lnTo>
                  <a:lnTo>
                    <a:pt x="639" y="128"/>
                  </a:lnTo>
                  <a:lnTo>
                    <a:pt x="647" y="121"/>
                  </a:lnTo>
                  <a:lnTo>
                    <a:pt x="655" y="112"/>
                  </a:lnTo>
                  <a:lnTo>
                    <a:pt x="663" y="105"/>
                  </a:lnTo>
                  <a:lnTo>
                    <a:pt x="672" y="97"/>
                  </a:lnTo>
                  <a:lnTo>
                    <a:pt x="681" y="92"/>
                  </a:lnTo>
                  <a:lnTo>
                    <a:pt x="688" y="83"/>
                  </a:lnTo>
                  <a:lnTo>
                    <a:pt x="697" y="77"/>
                  </a:lnTo>
                  <a:lnTo>
                    <a:pt x="705" y="70"/>
                  </a:lnTo>
                  <a:lnTo>
                    <a:pt x="714" y="64"/>
                  </a:lnTo>
                  <a:lnTo>
                    <a:pt x="723" y="57"/>
                  </a:lnTo>
                  <a:lnTo>
                    <a:pt x="732" y="52"/>
                  </a:lnTo>
                  <a:lnTo>
                    <a:pt x="742" y="45"/>
                  </a:lnTo>
                  <a:lnTo>
                    <a:pt x="752" y="41"/>
                  </a:lnTo>
                  <a:lnTo>
                    <a:pt x="761" y="35"/>
                  </a:lnTo>
                  <a:lnTo>
                    <a:pt x="771" y="29"/>
                  </a:lnTo>
                  <a:lnTo>
                    <a:pt x="781" y="23"/>
                  </a:lnTo>
                  <a:lnTo>
                    <a:pt x="793" y="19"/>
                  </a:lnTo>
                  <a:lnTo>
                    <a:pt x="803" y="14"/>
                  </a:lnTo>
                  <a:lnTo>
                    <a:pt x="814" y="10"/>
                  </a:lnTo>
                  <a:lnTo>
                    <a:pt x="825" y="6"/>
                  </a:lnTo>
                  <a:lnTo>
                    <a:pt x="838" y="3"/>
                  </a:lnTo>
                  <a:lnTo>
                    <a:pt x="848" y="0"/>
                  </a:lnTo>
                  <a:lnTo>
                    <a:pt x="860" y="1"/>
                  </a:lnTo>
                  <a:lnTo>
                    <a:pt x="870" y="1"/>
                  </a:lnTo>
                  <a:lnTo>
                    <a:pt x="881" y="6"/>
                  </a:lnTo>
                  <a:lnTo>
                    <a:pt x="892" y="9"/>
                  </a:lnTo>
                  <a:lnTo>
                    <a:pt x="902" y="13"/>
                  </a:lnTo>
                  <a:lnTo>
                    <a:pt x="910" y="19"/>
                  </a:lnTo>
                  <a:lnTo>
                    <a:pt x="921" y="26"/>
                  </a:lnTo>
                  <a:lnTo>
                    <a:pt x="928" y="32"/>
                  </a:lnTo>
                  <a:lnTo>
                    <a:pt x="937" y="39"/>
                  </a:lnTo>
                  <a:lnTo>
                    <a:pt x="944" y="48"/>
                  </a:lnTo>
                  <a:lnTo>
                    <a:pt x="953" y="57"/>
                  </a:lnTo>
                  <a:lnTo>
                    <a:pt x="958" y="65"/>
                  </a:lnTo>
                  <a:lnTo>
                    <a:pt x="966" y="74"/>
                  </a:lnTo>
                  <a:lnTo>
                    <a:pt x="972" y="83"/>
                  </a:lnTo>
                  <a:lnTo>
                    <a:pt x="979" y="93"/>
                  </a:lnTo>
                  <a:lnTo>
                    <a:pt x="980" y="102"/>
                  </a:lnTo>
                  <a:lnTo>
                    <a:pt x="983" y="110"/>
                  </a:lnTo>
                  <a:lnTo>
                    <a:pt x="985" y="121"/>
                  </a:lnTo>
                  <a:lnTo>
                    <a:pt x="988" y="131"/>
                  </a:lnTo>
                  <a:lnTo>
                    <a:pt x="989" y="140"/>
                  </a:lnTo>
                  <a:lnTo>
                    <a:pt x="990" y="150"/>
                  </a:lnTo>
                  <a:lnTo>
                    <a:pt x="992" y="160"/>
                  </a:lnTo>
                  <a:lnTo>
                    <a:pt x="995" y="170"/>
                  </a:lnTo>
                  <a:lnTo>
                    <a:pt x="995" y="179"/>
                  </a:lnTo>
                  <a:lnTo>
                    <a:pt x="996" y="190"/>
                  </a:lnTo>
                  <a:lnTo>
                    <a:pt x="998" y="199"/>
                  </a:lnTo>
                  <a:lnTo>
                    <a:pt x="999" y="211"/>
                  </a:lnTo>
                  <a:lnTo>
                    <a:pt x="999" y="221"/>
                  </a:lnTo>
                  <a:lnTo>
                    <a:pt x="1001" y="231"/>
                  </a:lnTo>
                  <a:lnTo>
                    <a:pt x="1001" y="241"/>
                  </a:lnTo>
                  <a:lnTo>
                    <a:pt x="1002" y="253"/>
                  </a:lnTo>
                  <a:lnTo>
                    <a:pt x="1001" y="262"/>
                  </a:lnTo>
                  <a:lnTo>
                    <a:pt x="1001" y="273"/>
                  </a:lnTo>
                  <a:lnTo>
                    <a:pt x="1001" y="282"/>
                  </a:lnTo>
                  <a:lnTo>
                    <a:pt x="1001" y="294"/>
                  </a:lnTo>
                  <a:lnTo>
                    <a:pt x="1001" y="304"/>
                  </a:lnTo>
                  <a:lnTo>
                    <a:pt x="1001" y="314"/>
                  </a:lnTo>
                  <a:lnTo>
                    <a:pt x="1001" y="324"/>
                  </a:lnTo>
                  <a:lnTo>
                    <a:pt x="1001" y="336"/>
                  </a:lnTo>
                  <a:lnTo>
                    <a:pt x="999" y="346"/>
                  </a:lnTo>
                  <a:lnTo>
                    <a:pt x="999" y="358"/>
                  </a:lnTo>
                  <a:lnTo>
                    <a:pt x="999" y="368"/>
                  </a:lnTo>
                  <a:lnTo>
                    <a:pt x="999" y="379"/>
                  </a:lnTo>
                  <a:lnTo>
                    <a:pt x="998" y="390"/>
                  </a:lnTo>
                  <a:lnTo>
                    <a:pt x="998" y="401"/>
                  </a:lnTo>
                  <a:lnTo>
                    <a:pt x="998" y="411"/>
                  </a:lnTo>
                  <a:lnTo>
                    <a:pt x="998" y="423"/>
                  </a:lnTo>
                  <a:lnTo>
                    <a:pt x="996" y="432"/>
                  </a:lnTo>
                  <a:lnTo>
                    <a:pt x="996" y="443"/>
                  </a:lnTo>
                  <a:lnTo>
                    <a:pt x="995" y="454"/>
                  </a:lnTo>
                  <a:lnTo>
                    <a:pt x="995" y="465"/>
                  </a:lnTo>
                  <a:lnTo>
                    <a:pt x="993" y="474"/>
                  </a:lnTo>
                  <a:lnTo>
                    <a:pt x="993" y="486"/>
                  </a:lnTo>
                  <a:lnTo>
                    <a:pt x="993" y="496"/>
                  </a:lnTo>
                  <a:lnTo>
                    <a:pt x="993" y="507"/>
                  </a:lnTo>
                  <a:lnTo>
                    <a:pt x="993" y="518"/>
                  </a:lnTo>
                  <a:lnTo>
                    <a:pt x="993" y="528"/>
                  </a:lnTo>
                  <a:lnTo>
                    <a:pt x="993" y="538"/>
                  </a:lnTo>
                  <a:lnTo>
                    <a:pt x="993" y="549"/>
                  </a:lnTo>
                  <a:lnTo>
                    <a:pt x="993" y="560"/>
                  </a:lnTo>
                  <a:lnTo>
                    <a:pt x="993" y="571"/>
                  </a:lnTo>
                  <a:lnTo>
                    <a:pt x="995" y="581"/>
                  </a:lnTo>
                  <a:lnTo>
                    <a:pt x="996" y="593"/>
                  </a:lnTo>
                  <a:lnTo>
                    <a:pt x="996" y="602"/>
                  </a:lnTo>
                  <a:lnTo>
                    <a:pt x="996" y="613"/>
                  </a:lnTo>
                  <a:lnTo>
                    <a:pt x="998" y="624"/>
                  </a:lnTo>
                  <a:lnTo>
                    <a:pt x="999" y="635"/>
                  </a:lnTo>
                  <a:lnTo>
                    <a:pt x="1001" y="644"/>
                  </a:lnTo>
                  <a:lnTo>
                    <a:pt x="1004" y="656"/>
                  </a:lnTo>
                  <a:lnTo>
                    <a:pt x="1005" y="666"/>
                  </a:lnTo>
                  <a:lnTo>
                    <a:pt x="1008" y="677"/>
                  </a:lnTo>
                  <a:lnTo>
                    <a:pt x="1009" y="686"/>
                  </a:lnTo>
                  <a:lnTo>
                    <a:pt x="1012" y="698"/>
                  </a:lnTo>
                  <a:lnTo>
                    <a:pt x="1015" y="708"/>
                  </a:lnTo>
                  <a:lnTo>
                    <a:pt x="1020" y="720"/>
                  </a:lnTo>
                  <a:lnTo>
                    <a:pt x="1022" y="728"/>
                  </a:lnTo>
                  <a:lnTo>
                    <a:pt x="1027" y="740"/>
                  </a:lnTo>
                  <a:lnTo>
                    <a:pt x="1031" y="750"/>
                  </a:lnTo>
                  <a:lnTo>
                    <a:pt x="1036" y="762"/>
                  </a:lnTo>
                  <a:lnTo>
                    <a:pt x="1036" y="772"/>
                  </a:lnTo>
                  <a:lnTo>
                    <a:pt x="1037" y="784"/>
                  </a:lnTo>
                  <a:lnTo>
                    <a:pt x="1038" y="794"/>
                  </a:lnTo>
                  <a:lnTo>
                    <a:pt x="1041" y="805"/>
                  </a:lnTo>
                  <a:lnTo>
                    <a:pt x="1043" y="816"/>
                  </a:lnTo>
                  <a:lnTo>
                    <a:pt x="1046" y="827"/>
                  </a:lnTo>
                  <a:lnTo>
                    <a:pt x="1047" y="837"/>
                  </a:lnTo>
                  <a:lnTo>
                    <a:pt x="1052" y="849"/>
                  </a:lnTo>
                  <a:lnTo>
                    <a:pt x="1053" y="859"/>
                  </a:lnTo>
                  <a:lnTo>
                    <a:pt x="1056" y="871"/>
                  </a:lnTo>
                  <a:lnTo>
                    <a:pt x="1059" y="881"/>
                  </a:lnTo>
                  <a:lnTo>
                    <a:pt x="1063" y="893"/>
                  </a:lnTo>
                  <a:lnTo>
                    <a:pt x="1066" y="903"/>
                  </a:lnTo>
                  <a:lnTo>
                    <a:pt x="1070" y="914"/>
                  </a:lnTo>
                  <a:lnTo>
                    <a:pt x="1075" y="925"/>
                  </a:lnTo>
                  <a:lnTo>
                    <a:pt x="1079" y="936"/>
                  </a:lnTo>
                  <a:lnTo>
                    <a:pt x="1082" y="946"/>
                  </a:lnTo>
                  <a:lnTo>
                    <a:pt x="1086" y="957"/>
                  </a:lnTo>
                  <a:lnTo>
                    <a:pt x="1091" y="967"/>
                  </a:lnTo>
                  <a:lnTo>
                    <a:pt x="1095" y="978"/>
                  </a:lnTo>
                  <a:lnTo>
                    <a:pt x="1099" y="989"/>
                  </a:lnTo>
                  <a:lnTo>
                    <a:pt x="1104" y="1000"/>
                  </a:lnTo>
                  <a:lnTo>
                    <a:pt x="1108" y="1010"/>
                  </a:lnTo>
                  <a:lnTo>
                    <a:pt x="1113" y="1022"/>
                  </a:lnTo>
                  <a:lnTo>
                    <a:pt x="1117" y="1032"/>
                  </a:lnTo>
                  <a:lnTo>
                    <a:pt x="1121" y="1044"/>
                  </a:lnTo>
                  <a:lnTo>
                    <a:pt x="1126" y="1054"/>
                  </a:lnTo>
                  <a:lnTo>
                    <a:pt x="1130" y="1066"/>
                  </a:lnTo>
                  <a:lnTo>
                    <a:pt x="1134" y="1076"/>
                  </a:lnTo>
                  <a:lnTo>
                    <a:pt x="1139" y="1087"/>
                  </a:lnTo>
                  <a:lnTo>
                    <a:pt x="1143" y="1098"/>
                  </a:lnTo>
                  <a:lnTo>
                    <a:pt x="1147" y="1109"/>
                  </a:lnTo>
                  <a:lnTo>
                    <a:pt x="1150" y="1118"/>
                  </a:lnTo>
                  <a:lnTo>
                    <a:pt x="1153" y="1130"/>
                  </a:lnTo>
                  <a:lnTo>
                    <a:pt x="1156" y="1140"/>
                  </a:lnTo>
                  <a:lnTo>
                    <a:pt x="1161" y="1151"/>
                  </a:lnTo>
                  <a:lnTo>
                    <a:pt x="1163" y="1162"/>
                  </a:lnTo>
                  <a:lnTo>
                    <a:pt x="1166" y="1173"/>
                  </a:lnTo>
                  <a:lnTo>
                    <a:pt x="1169" y="1183"/>
                  </a:lnTo>
                  <a:lnTo>
                    <a:pt x="1174" y="1195"/>
                  </a:lnTo>
                  <a:lnTo>
                    <a:pt x="1175" y="1205"/>
                  </a:lnTo>
                  <a:lnTo>
                    <a:pt x="1178" y="1217"/>
                  </a:lnTo>
                  <a:lnTo>
                    <a:pt x="1181" y="1227"/>
                  </a:lnTo>
                  <a:lnTo>
                    <a:pt x="1184" y="1239"/>
                  </a:lnTo>
                  <a:lnTo>
                    <a:pt x="1185" y="1249"/>
                  </a:lnTo>
                  <a:lnTo>
                    <a:pt x="1187" y="1260"/>
                  </a:lnTo>
                  <a:lnTo>
                    <a:pt x="1188" y="1271"/>
                  </a:lnTo>
                  <a:lnTo>
                    <a:pt x="1191" y="1284"/>
                  </a:lnTo>
                  <a:lnTo>
                    <a:pt x="1191" y="1294"/>
                  </a:lnTo>
                  <a:lnTo>
                    <a:pt x="1191" y="1305"/>
                  </a:lnTo>
                  <a:lnTo>
                    <a:pt x="1191" y="1316"/>
                  </a:lnTo>
                  <a:lnTo>
                    <a:pt x="1193" y="1327"/>
                  </a:lnTo>
                  <a:lnTo>
                    <a:pt x="1191" y="1337"/>
                  </a:lnTo>
                  <a:lnTo>
                    <a:pt x="1191" y="1349"/>
                  </a:lnTo>
                  <a:lnTo>
                    <a:pt x="1190" y="1359"/>
                  </a:lnTo>
                  <a:lnTo>
                    <a:pt x="1190" y="1372"/>
                  </a:lnTo>
                  <a:lnTo>
                    <a:pt x="1187" y="1383"/>
                  </a:lnTo>
                  <a:lnTo>
                    <a:pt x="1184" y="1394"/>
                  </a:lnTo>
                  <a:lnTo>
                    <a:pt x="1181" y="1406"/>
                  </a:lnTo>
                  <a:lnTo>
                    <a:pt x="1179" y="1419"/>
                  </a:lnTo>
                  <a:lnTo>
                    <a:pt x="1177" y="1430"/>
                  </a:lnTo>
                  <a:lnTo>
                    <a:pt x="1174" y="1442"/>
                  </a:lnTo>
                  <a:lnTo>
                    <a:pt x="1169" y="1454"/>
                  </a:lnTo>
                  <a:lnTo>
                    <a:pt x="1166" y="1467"/>
                  </a:lnTo>
                  <a:close/>
                </a:path>
              </a:pathLst>
            </a:cu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86" name="Freeform 232"/>
            <p:cNvSpPr>
              <a:spLocks/>
            </p:cNvSpPr>
            <p:nvPr/>
          </p:nvSpPr>
          <p:spPr bwMode="auto">
            <a:xfrm>
              <a:off x="2945" y="1397"/>
              <a:ext cx="35" cy="48"/>
            </a:xfrm>
            <a:custGeom>
              <a:avLst/>
              <a:gdLst>
                <a:gd name="T0" fmla="*/ 35 w 35"/>
                <a:gd name="T1" fmla="*/ 48 h 48"/>
                <a:gd name="T2" fmla="*/ 24 w 35"/>
                <a:gd name="T3" fmla="*/ 47 h 48"/>
                <a:gd name="T4" fmla="*/ 16 w 35"/>
                <a:gd name="T5" fmla="*/ 47 h 48"/>
                <a:gd name="T6" fmla="*/ 8 w 35"/>
                <a:gd name="T7" fmla="*/ 44 h 48"/>
                <a:gd name="T8" fmla="*/ 3 w 35"/>
                <a:gd name="T9" fmla="*/ 38 h 48"/>
                <a:gd name="T10" fmla="*/ 1 w 35"/>
                <a:gd name="T11" fmla="*/ 31 h 48"/>
                <a:gd name="T12" fmla="*/ 0 w 35"/>
                <a:gd name="T13" fmla="*/ 23 h 48"/>
                <a:gd name="T14" fmla="*/ 0 w 35"/>
                <a:gd name="T15" fmla="*/ 16 h 48"/>
                <a:gd name="T16" fmla="*/ 1 w 35"/>
                <a:gd name="T17" fmla="*/ 10 h 48"/>
                <a:gd name="T18" fmla="*/ 3 w 35"/>
                <a:gd name="T19" fmla="*/ 4 h 48"/>
                <a:gd name="T20" fmla="*/ 7 w 35"/>
                <a:gd name="T21" fmla="*/ 1 h 48"/>
                <a:gd name="T22" fmla="*/ 13 w 35"/>
                <a:gd name="T23" fmla="*/ 0 h 48"/>
                <a:gd name="T24" fmla="*/ 22 w 35"/>
                <a:gd name="T25" fmla="*/ 4 h 48"/>
                <a:gd name="T26" fmla="*/ 27 w 35"/>
                <a:gd name="T27" fmla="*/ 13 h 48"/>
                <a:gd name="T28" fmla="*/ 32 w 35"/>
                <a:gd name="T29" fmla="*/ 23 h 48"/>
                <a:gd name="T30" fmla="*/ 33 w 35"/>
                <a:gd name="T31" fmla="*/ 33 h 48"/>
                <a:gd name="T32" fmla="*/ 35 w 35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48"/>
                <a:gd name="T53" fmla="*/ 35 w 35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48">
                  <a:moveTo>
                    <a:pt x="35" y="48"/>
                  </a:moveTo>
                  <a:lnTo>
                    <a:pt x="24" y="47"/>
                  </a:lnTo>
                  <a:lnTo>
                    <a:pt x="16" y="47"/>
                  </a:lnTo>
                  <a:lnTo>
                    <a:pt x="8" y="44"/>
                  </a:lnTo>
                  <a:lnTo>
                    <a:pt x="3" y="38"/>
                  </a:lnTo>
                  <a:lnTo>
                    <a:pt x="1" y="31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3" y="0"/>
                  </a:lnTo>
                  <a:lnTo>
                    <a:pt x="22" y="4"/>
                  </a:lnTo>
                  <a:lnTo>
                    <a:pt x="27" y="13"/>
                  </a:lnTo>
                  <a:lnTo>
                    <a:pt x="32" y="23"/>
                  </a:lnTo>
                  <a:lnTo>
                    <a:pt x="33" y="33"/>
                  </a:lnTo>
                  <a:lnTo>
                    <a:pt x="35" y="48"/>
                  </a:lnTo>
                  <a:close/>
                </a:path>
              </a:pathLst>
            </a:custGeom>
            <a:solidFill>
              <a:srgbClr val="9E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87" name="Freeform 233"/>
            <p:cNvSpPr>
              <a:spLocks/>
            </p:cNvSpPr>
            <p:nvPr/>
          </p:nvSpPr>
          <p:spPr bwMode="auto">
            <a:xfrm>
              <a:off x="3045" y="1656"/>
              <a:ext cx="236" cy="125"/>
            </a:xfrm>
            <a:custGeom>
              <a:avLst/>
              <a:gdLst>
                <a:gd name="T0" fmla="*/ 169 w 236"/>
                <a:gd name="T1" fmla="*/ 125 h 125"/>
                <a:gd name="T2" fmla="*/ 157 w 236"/>
                <a:gd name="T3" fmla="*/ 116 h 125"/>
                <a:gd name="T4" fmla="*/ 147 w 236"/>
                <a:gd name="T5" fmla="*/ 112 h 125"/>
                <a:gd name="T6" fmla="*/ 134 w 236"/>
                <a:gd name="T7" fmla="*/ 109 h 125"/>
                <a:gd name="T8" fmla="*/ 122 w 236"/>
                <a:gd name="T9" fmla="*/ 109 h 125"/>
                <a:gd name="T10" fmla="*/ 109 w 236"/>
                <a:gd name="T11" fmla="*/ 109 h 125"/>
                <a:gd name="T12" fmla="*/ 98 w 236"/>
                <a:gd name="T13" fmla="*/ 110 h 125"/>
                <a:gd name="T14" fmla="*/ 84 w 236"/>
                <a:gd name="T15" fmla="*/ 112 h 125"/>
                <a:gd name="T16" fmla="*/ 73 w 236"/>
                <a:gd name="T17" fmla="*/ 115 h 125"/>
                <a:gd name="T18" fmla="*/ 60 w 236"/>
                <a:gd name="T19" fmla="*/ 115 h 125"/>
                <a:gd name="T20" fmla="*/ 48 w 236"/>
                <a:gd name="T21" fmla="*/ 116 h 125"/>
                <a:gd name="T22" fmla="*/ 36 w 236"/>
                <a:gd name="T23" fmla="*/ 115 h 125"/>
                <a:gd name="T24" fmla="*/ 28 w 236"/>
                <a:gd name="T25" fmla="*/ 113 h 125"/>
                <a:gd name="T26" fmla="*/ 18 w 236"/>
                <a:gd name="T27" fmla="*/ 107 h 125"/>
                <a:gd name="T28" fmla="*/ 10 w 236"/>
                <a:gd name="T29" fmla="*/ 100 h 125"/>
                <a:gd name="T30" fmla="*/ 3 w 236"/>
                <a:gd name="T31" fmla="*/ 88 h 125"/>
                <a:gd name="T32" fmla="*/ 0 w 236"/>
                <a:gd name="T33" fmla="*/ 75 h 125"/>
                <a:gd name="T34" fmla="*/ 12 w 236"/>
                <a:gd name="T35" fmla="*/ 77 h 125"/>
                <a:gd name="T36" fmla="*/ 23 w 236"/>
                <a:gd name="T37" fmla="*/ 71 h 125"/>
                <a:gd name="T38" fmla="*/ 28 w 236"/>
                <a:gd name="T39" fmla="*/ 65 h 125"/>
                <a:gd name="T40" fmla="*/ 34 w 236"/>
                <a:gd name="T41" fmla="*/ 59 h 125"/>
                <a:gd name="T42" fmla="*/ 38 w 236"/>
                <a:gd name="T43" fmla="*/ 52 h 125"/>
                <a:gd name="T44" fmla="*/ 44 w 236"/>
                <a:gd name="T45" fmla="*/ 46 h 125"/>
                <a:gd name="T46" fmla="*/ 48 w 236"/>
                <a:gd name="T47" fmla="*/ 38 h 125"/>
                <a:gd name="T48" fmla="*/ 54 w 236"/>
                <a:gd name="T49" fmla="*/ 32 h 125"/>
                <a:gd name="T50" fmla="*/ 60 w 236"/>
                <a:gd name="T51" fmla="*/ 25 h 125"/>
                <a:gd name="T52" fmla="*/ 68 w 236"/>
                <a:gd name="T53" fmla="*/ 20 h 125"/>
                <a:gd name="T54" fmla="*/ 76 w 236"/>
                <a:gd name="T55" fmla="*/ 16 h 125"/>
                <a:gd name="T56" fmla="*/ 84 w 236"/>
                <a:gd name="T57" fmla="*/ 13 h 125"/>
                <a:gd name="T58" fmla="*/ 93 w 236"/>
                <a:gd name="T59" fmla="*/ 13 h 125"/>
                <a:gd name="T60" fmla="*/ 105 w 236"/>
                <a:gd name="T61" fmla="*/ 16 h 125"/>
                <a:gd name="T62" fmla="*/ 114 w 236"/>
                <a:gd name="T63" fmla="*/ 23 h 125"/>
                <a:gd name="T64" fmla="*/ 122 w 236"/>
                <a:gd name="T65" fmla="*/ 35 h 125"/>
                <a:gd name="T66" fmla="*/ 131 w 236"/>
                <a:gd name="T67" fmla="*/ 46 h 125"/>
                <a:gd name="T68" fmla="*/ 141 w 236"/>
                <a:gd name="T69" fmla="*/ 59 h 125"/>
                <a:gd name="T70" fmla="*/ 150 w 236"/>
                <a:gd name="T71" fmla="*/ 67 h 125"/>
                <a:gd name="T72" fmla="*/ 161 w 236"/>
                <a:gd name="T73" fmla="*/ 71 h 125"/>
                <a:gd name="T74" fmla="*/ 167 w 236"/>
                <a:gd name="T75" fmla="*/ 70 h 125"/>
                <a:gd name="T76" fmla="*/ 175 w 236"/>
                <a:gd name="T77" fmla="*/ 68 h 125"/>
                <a:gd name="T78" fmla="*/ 180 w 236"/>
                <a:gd name="T79" fmla="*/ 62 h 125"/>
                <a:gd name="T80" fmla="*/ 189 w 236"/>
                <a:gd name="T81" fmla="*/ 58 h 125"/>
                <a:gd name="T82" fmla="*/ 236 w 236"/>
                <a:gd name="T83" fmla="*/ 0 h 125"/>
                <a:gd name="T84" fmla="*/ 231 w 236"/>
                <a:gd name="T85" fmla="*/ 7 h 125"/>
                <a:gd name="T86" fmla="*/ 227 w 236"/>
                <a:gd name="T87" fmla="*/ 14 h 125"/>
                <a:gd name="T88" fmla="*/ 224 w 236"/>
                <a:gd name="T89" fmla="*/ 23 h 125"/>
                <a:gd name="T90" fmla="*/ 223 w 236"/>
                <a:gd name="T91" fmla="*/ 32 h 125"/>
                <a:gd name="T92" fmla="*/ 220 w 236"/>
                <a:gd name="T93" fmla="*/ 41 h 125"/>
                <a:gd name="T94" fmla="*/ 218 w 236"/>
                <a:gd name="T95" fmla="*/ 49 h 125"/>
                <a:gd name="T96" fmla="*/ 215 w 236"/>
                <a:gd name="T97" fmla="*/ 58 h 125"/>
                <a:gd name="T98" fmla="*/ 214 w 236"/>
                <a:gd name="T99" fmla="*/ 68 h 125"/>
                <a:gd name="T100" fmla="*/ 209 w 236"/>
                <a:gd name="T101" fmla="*/ 75 h 125"/>
                <a:gd name="T102" fmla="*/ 207 w 236"/>
                <a:gd name="T103" fmla="*/ 84 h 125"/>
                <a:gd name="T104" fmla="*/ 202 w 236"/>
                <a:gd name="T105" fmla="*/ 91 h 125"/>
                <a:gd name="T106" fmla="*/ 198 w 236"/>
                <a:gd name="T107" fmla="*/ 100 h 125"/>
                <a:gd name="T108" fmla="*/ 192 w 236"/>
                <a:gd name="T109" fmla="*/ 106 h 125"/>
                <a:gd name="T110" fmla="*/ 185 w 236"/>
                <a:gd name="T111" fmla="*/ 112 h 125"/>
                <a:gd name="T112" fmla="*/ 176 w 236"/>
                <a:gd name="T113" fmla="*/ 118 h 125"/>
                <a:gd name="T114" fmla="*/ 169 w 236"/>
                <a:gd name="T115" fmla="*/ 125 h 1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6"/>
                <a:gd name="T175" fmla="*/ 0 h 125"/>
                <a:gd name="T176" fmla="*/ 236 w 236"/>
                <a:gd name="T177" fmla="*/ 125 h 12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6" h="125">
                  <a:moveTo>
                    <a:pt x="169" y="125"/>
                  </a:moveTo>
                  <a:lnTo>
                    <a:pt x="157" y="116"/>
                  </a:lnTo>
                  <a:lnTo>
                    <a:pt x="147" y="112"/>
                  </a:lnTo>
                  <a:lnTo>
                    <a:pt x="134" y="109"/>
                  </a:lnTo>
                  <a:lnTo>
                    <a:pt x="122" y="109"/>
                  </a:lnTo>
                  <a:lnTo>
                    <a:pt x="109" y="109"/>
                  </a:lnTo>
                  <a:lnTo>
                    <a:pt x="98" y="110"/>
                  </a:lnTo>
                  <a:lnTo>
                    <a:pt x="84" y="112"/>
                  </a:lnTo>
                  <a:lnTo>
                    <a:pt x="73" y="115"/>
                  </a:lnTo>
                  <a:lnTo>
                    <a:pt x="60" y="115"/>
                  </a:lnTo>
                  <a:lnTo>
                    <a:pt x="48" y="116"/>
                  </a:lnTo>
                  <a:lnTo>
                    <a:pt x="36" y="115"/>
                  </a:lnTo>
                  <a:lnTo>
                    <a:pt x="28" y="113"/>
                  </a:lnTo>
                  <a:lnTo>
                    <a:pt x="18" y="107"/>
                  </a:lnTo>
                  <a:lnTo>
                    <a:pt x="10" y="100"/>
                  </a:lnTo>
                  <a:lnTo>
                    <a:pt x="3" y="88"/>
                  </a:lnTo>
                  <a:lnTo>
                    <a:pt x="0" y="75"/>
                  </a:lnTo>
                  <a:lnTo>
                    <a:pt x="12" y="77"/>
                  </a:lnTo>
                  <a:lnTo>
                    <a:pt x="23" y="71"/>
                  </a:lnTo>
                  <a:lnTo>
                    <a:pt x="28" y="65"/>
                  </a:lnTo>
                  <a:lnTo>
                    <a:pt x="34" y="59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8" y="38"/>
                  </a:lnTo>
                  <a:lnTo>
                    <a:pt x="54" y="32"/>
                  </a:lnTo>
                  <a:lnTo>
                    <a:pt x="60" y="25"/>
                  </a:lnTo>
                  <a:lnTo>
                    <a:pt x="68" y="20"/>
                  </a:lnTo>
                  <a:lnTo>
                    <a:pt x="76" y="16"/>
                  </a:lnTo>
                  <a:lnTo>
                    <a:pt x="84" y="13"/>
                  </a:lnTo>
                  <a:lnTo>
                    <a:pt x="93" y="13"/>
                  </a:lnTo>
                  <a:lnTo>
                    <a:pt x="105" y="16"/>
                  </a:lnTo>
                  <a:lnTo>
                    <a:pt x="114" y="23"/>
                  </a:lnTo>
                  <a:lnTo>
                    <a:pt x="122" y="35"/>
                  </a:lnTo>
                  <a:lnTo>
                    <a:pt x="131" y="46"/>
                  </a:lnTo>
                  <a:lnTo>
                    <a:pt x="141" y="59"/>
                  </a:lnTo>
                  <a:lnTo>
                    <a:pt x="150" y="67"/>
                  </a:lnTo>
                  <a:lnTo>
                    <a:pt x="161" y="71"/>
                  </a:lnTo>
                  <a:lnTo>
                    <a:pt x="167" y="70"/>
                  </a:lnTo>
                  <a:lnTo>
                    <a:pt x="175" y="68"/>
                  </a:lnTo>
                  <a:lnTo>
                    <a:pt x="180" y="62"/>
                  </a:lnTo>
                  <a:lnTo>
                    <a:pt x="189" y="58"/>
                  </a:lnTo>
                  <a:lnTo>
                    <a:pt x="236" y="0"/>
                  </a:lnTo>
                  <a:lnTo>
                    <a:pt x="231" y="7"/>
                  </a:lnTo>
                  <a:lnTo>
                    <a:pt x="227" y="14"/>
                  </a:lnTo>
                  <a:lnTo>
                    <a:pt x="224" y="23"/>
                  </a:lnTo>
                  <a:lnTo>
                    <a:pt x="223" y="32"/>
                  </a:lnTo>
                  <a:lnTo>
                    <a:pt x="220" y="41"/>
                  </a:lnTo>
                  <a:lnTo>
                    <a:pt x="218" y="49"/>
                  </a:lnTo>
                  <a:lnTo>
                    <a:pt x="215" y="58"/>
                  </a:lnTo>
                  <a:lnTo>
                    <a:pt x="214" y="68"/>
                  </a:lnTo>
                  <a:lnTo>
                    <a:pt x="209" y="75"/>
                  </a:lnTo>
                  <a:lnTo>
                    <a:pt x="207" y="84"/>
                  </a:lnTo>
                  <a:lnTo>
                    <a:pt x="202" y="91"/>
                  </a:lnTo>
                  <a:lnTo>
                    <a:pt x="198" y="100"/>
                  </a:lnTo>
                  <a:lnTo>
                    <a:pt x="192" y="106"/>
                  </a:lnTo>
                  <a:lnTo>
                    <a:pt x="185" y="112"/>
                  </a:lnTo>
                  <a:lnTo>
                    <a:pt x="176" y="118"/>
                  </a:lnTo>
                  <a:lnTo>
                    <a:pt x="169" y="125"/>
                  </a:lnTo>
                  <a:close/>
                </a:path>
              </a:pathLst>
            </a:custGeom>
            <a:solidFill>
              <a:srgbClr val="9E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88" name="Freeform 234"/>
            <p:cNvSpPr>
              <a:spLocks/>
            </p:cNvSpPr>
            <p:nvPr/>
          </p:nvSpPr>
          <p:spPr bwMode="auto">
            <a:xfrm>
              <a:off x="3041" y="1787"/>
              <a:ext cx="190" cy="94"/>
            </a:xfrm>
            <a:custGeom>
              <a:avLst/>
              <a:gdLst>
                <a:gd name="T0" fmla="*/ 155 w 190"/>
                <a:gd name="T1" fmla="*/ 94 h 94"/>
                <a:gd name="T2" fmla="*/ 145 w 190"/>
                <a:gd name="T3" fmla="*/ 91 h 94"/>
                <a:gd name="T4" fmla="*/ 136 w 190"/>
                <a:gd name="T5" fmla="*/ 88 h 94"/>
                <a:gd name="T6" fmla="*/ 128 w 190"/>
                <a:gd name="T7" fmla="*/ 84 h 94"/>
                <a:gd name="T8" fmla="*/ 119 w 190"/>
                <a:gd name="T9" fmla="*/ 80 h 94"/>
                <a:gd name="T10" fmla="*/ 110 w 190"/>
                <a:gd name="T11" fmla="*/ 72 h 94"/>
                <a:gd name="T12" fmla="*/ 102 w 190"/>
                <a:gd name="T13" fmla="*/ 68 h 94"/>
                <a:gd name="T14" fmla="*/ 93 w 190"/>
                <a:gd name="T15" fmla="*/ 61 h 94"/>
                <a:gd name="T16" fmla="*/ 86 w 190"/>
                <a:gd name="T17" fmla="*/ 56 h 94"/>
                <a:gd name="T18" fmla="*/ 77 w 190"/>
                <a:gd name="T19" fmla="*/ 51 h 94"/>
                <a:gd name="T20" fmla="*/ 68 w 190"/>
                <a:gd name="T21" fmla="*/ 48 h 94"/>
                <a:gd name="T22" fmla="*/ 59 w 190"/>
                <a:gd name="T23" fmla="*/ 45 h 94"/>
                <a:gd name="T24" fmla="*/ 51 w 190"/>
                <a:gd name="T25" fmla="*/ 45 h 94"/>
                <a:gd name="T26" fmla="*/ 42 w 190"/>
                <a:gd name="T27" fmla="*/ 45 h 94"/>
                <a:gd name="T28" fmla="*/ 33 w 190"/>
                <a:gd name="T29" fmla="*/ 49 h 94"/>
                <a:gd name="T30" fmla="*/ 24 w 190"/>
                <a:gd name="T31" fmla="*/ 55 h 94"/>
                <a:gd name="T32" fmla="*/ 16 w 190"/>
                <a:gd name="T33" fmla="*/ 65 h 94"/>
                <a:gd name="T34" fmla="*/ 13 w 190"/>
                <a:gd name="T35" fmla="*/ 56 h 94"/>
                <a:gd name="T36" fmla="*/ 10 w 190"/>
                <a:gd name="T37" fmla="*/ 48 h 94"/>
                <a:gd name="T38" fmla="*/ 7 w 190"/>
                <a:gd name="T39" fmla="*/ 40 h 94"/>
                <a:gd name="T40" fmla="*/ 4 w 190"/>
                <a:gd name="T41" fmla="*/ 33 h 94"/>
                <a:gd name="T42" fmla="*/ 1 w 190"/>
                <a:gd name="T43" fmla="*/ 24 h 94"/>
                <a:gd name="T44" fmla="*/ 0 w 190"/>
                <a:gd name="T45" fmla="*/ 17 h 94"/>
                <a:gd name="T46" fmla="*/ 0 w 190"/>
                <a:gd name="T47" fmla="*/ 8 h 94"/>
                <a:gd name="T48" fmla="*/ 1 w 190"/>
                <a:gd name="T49" fmla="*/ 0 h 94"/>
                <a:gd name="T50" fmla="*/ 11 w 190"/>
                <a:gd name="T51" fmla="*/ 3 h 94"/>
                <a:gd name="T52" fmla="*/ 23 w 190"/>
                <a:gd name="T53" fmla="*/ 7 h 94"/>
                <a:gd name="T54" fmla="*/ 33 w 190"/>
                <a:gd name="T55" fmla="*/ 8 h 94"/>
                <a:gd name="T56" fmla="*/ 46 w 190"/>
                <a:gd name="T57" fmla="*/ 11 h 94"/>
                <a:gd name="T58" fmla="*/ 58 w 190"/>
                <a:gd name="T59" fmla="*/ 11 h 94"/>
                <a:gd name="T60" fmla="*/ 71 w 190"/>
                <a:gd name="T61" fmla="*/ 13 h 94"/>
                <a:gd name="T62" fmla="*/ 83 w 190"/>
                <a:gd name="T63" fmla="*/ 13 h 94"/>
                <a:gd name="T64" fmla="*/ 96 w 190"/>
                <a:gd name="T65" fmla="*/ 14 h 94"/>
                <a:gd name="T66" fmla="*/ 107 w 190"/>
                <a:gd name="T67" fmla="*/ 13 h 94"/>
                <a:gd name="T68" fmla="*/ 119 w 190"/>
                <a:gd name="T69" fmla="*/ 13 h 94"/>
                <a:gd name="T70" fmla="*/ 131 w 190"/>
                <a:gd name="T71" fmla="*/ 13 h 94"/>
                <a:gd name="T72" fmla="*/ 144 w 190"/>
                <a:gd name="T73" fmla="*/ 13 h 94"/>
                <a:gd name="T74" fmla="*/ 155 w 190"/>
                <a:gd name="T75" fmla="*/ 13 h 94"/>
                <a:gd name="T76" fmla="*/ 167 w 190"/>
                <a:gd name="T77" fmla="*/ 14 h 94"/>
                <a:gd name="T78" fmla="*/ 179 w 190"/>
                <a:gd name="T79" fmla="*/ 17 h 94"/>
                <a:gd name="T80" fmla="*/ 190 w 190"/>
                <a:gd name="T81" fmla="*/ 21 h 94"/>
                <a:gd name="T82" fmla="*/ 190 w 190"/>
                <a:gd name="T83" fmla="*/ 32 h 94"/>
                <a:gd name="T84" fmla="*/ 190 w 190"/>
                <a:gd name="T85" fmla="*/ 42 h 94"/>
                <a:gd name="T86" fmla="*/ 186 w 190"/>
                <a:gd name="T87" fmla="*/ 52 h 94"/>
                <a:gd name="T88" fmla="*/ 183 w 190"/>
                <a:gd name="T89" fmla="*/ 62 h 94"/>
                <a:gd name="T90" fmla="*/ 177 w 190"/>
                <a:gd name="T91" fmla="*/ 71 h 94"/>
                <a:gd name="T92" fmla="*/ 171 w 190"/>
                <a:gd name="T93" fmla="*/ 80 h 94"/>
                <a:gd name="T94" fmla="*/ 163 w 190"/>
                <a:gd name="T95" fmla="*/ 87 h 94"/>
                <a:gd name="T96" fmla="*/ 155 w 190"/>
                <a:gd name="T97" fmla="*/ 94 h 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0"/>
                <a:gd name="T148" fmla="*/ 0 h 94"/>
                <a:gd name="T149" fmla="*/ 190 w 190"/>
                <a:gd name="T150" fmla="*/ 94 h 9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0" h="94">
                  <a:moveTo>
                    <a:pt x="155" y="94"/>
                  </a:moveTo>
                  <a:lnTo>
                    <a:pt x="145" y="91"/>
                  </a:lnTo>
                  <a:lnTo>
                    <a:pt x="136" y="88"/>
                  </a:lnTo>
                  <a:lnTo>
                    <a:pt x="128" y="84"/>
                  </a:lnTo>
                  <a:lnTo>
                    <a:pt x="119" y="80"/>
                  </a:lnTo>
                  <a:lnTo>
                    <a:pt x="110" y="72"/>
                  </a:lnTo>
                  <a:lnTo>
                    <a:pt x="102" y="68"/>
                  </a:lnTo>
                  <a:lnTo>
                    <a:pt x="93" y="61"/>
                  </a:lnTo>
                  <a:lnTo>
                    <a:pt x="86" y="56"/>
                  </a:lnTo>
                  <a:lnTo>
                    <a:pt x="77" y="51"/>
                  </a:lnTo>
                  <a:lnTo>
                    <a:pt x="68" y="48"/>
                  </a:lnTo>
                  <a:lnTo>
                    <a:pt x="59" y="45"/>
                  </a:lnTo>
                  <a:lnTo>
                    <a:pt x="51" y="45"/>
                  </a:lnTo>
                  <a:lnTo>
                    <a:pt x="42" y="45"/>
                  </a:lnTo>
                  <a:lnTo>
                    <a:pt x="33" y="49"/>
                  </a:lnTo>
                  <a:lnTo>
                    <a:pt x="24" y="55"/>
                  </a:lnTo>
                  <a:lnTo>
                    <a:pt x="16" y="65"/>
                  </a:lnTo>
                  <a:lnTo>
                    <a:pt x="13" y="56"/>
                  </a:lnTo>
                  <a:lnTo>
                    <a:pt x="10" y="48"/>
                  </a:lnTo>
                  <a:lnTo>
                    <a:pt x="7" y="40"/>
                  </a:lnTo>
                  <a:lnTo>
                    <a:pt x="4" y="33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8"/>
                  </a:lnTo>
                  <a:lnTo>
                    <a:pt x="1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3" y="8"/>
                  </a:lnTo>
                  <a:lnTo>
                    <a:pt x="46" y="11"/>
                  </a:lnTo>
                  <a:lnTo>
                    <a:pt x="58" y="11"/>
                  </a:lnTo>
                  <a:lnTo>
                    <a:pt x="71" y="13"/>
                  </a:lnTo>
                  <a:lnTo>
                    <a:pt x="83" y="13"/>
                  </a:lnTo>
                  <a:lnTo>
                    <a:pt x="96" y="14"/>
                  </a:lnTo>
                  <a:lnTo>
                    <a:pt x="107" y="13"/>
                  </a:lnTo>
                  <a:lnTo>
                    <a:pt x="119" y="13"/>
                  </a:lnTo>
                  <a:lnTo>
                    <a:pt x="131" y="13"/>
                  </a:lnTo>
                  <a:lnTo>
                    <a:pt x="144" y="13"/>
                  </a:lnTo>
                  <a:lnTo>
                    <a:pt x="155" y="13"/>
                  </a:lnTo>
                  <a:lnTo>
                    <a:pt x="167" y="14"/>
                  </a:lnTo>
                  <a:lnTo>
                    <a:pt x="179" y="17"/>
                  </a:lnTo>
                  <a:lnTo>
                    <a:pt x="190" y="21"/>
                  </a:lnTo>
                  <a:lnTo>
                    <a:pt x="190" y="32"/>
                  </a:lnTo>
                  <a:lnTo>
                    <a:pt x="190" y="42"/>
                  </a:lnTo>
                  <a:lnTo>
                    <a:pt x="186" y="52"/>
                  </a:lnTo>
                  <a:lnTo>
                    <a:pt x="183" y="62"/>
                  </a:lnTo>
                  <a:lnTo>
                    <a:pt x="177" y="71"/>
                  </a:lnTo>
                  <a:lnTo>
                    <a:pt x="171" y="80"/>
                  </a:lnTo>
                  <a:lnTo>
                    <a:pt x="163" y="87"/>
                  </a:lnTo>
                  <a:lnTo>
                    <a:pt x="155" y="94"/>
                  </a:lnTo>
                  <a:close/>
                </a:path>
              </a:pathLst>
            </a:custGeom>
            <a:solidFill>
              <a:srgbClr val="D1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89" name="Freeform 235"/>
            <p:cNvSpPr>
              <a:spLocks/>
            </p:cNvSpPr>
            <p:nvPr/>
          </p:nvSpPr>
          <p:spPr bwMode="auto">
            <a:xfrm>
              <a:off x="3173" y="2689"/>
              <a:ext cx="89" cy="149"/>
            </a:xfrm>
            <a:custGeom>
              <a:avLst/>
              <a:gdLst>
                <a:gd name="T0" fmla="*/ 17 w 89"/>
                <a:gd name="T1" fmla="*/ 149 h 149"/>
                <a:gd name="T2" fmla="*/ 9 w 89"/>
                <a:gd name="T3" fmla="*/ 143 h 149"/>
                <a:gd name="T4" fmla="*/ 6 w 89"/>
                <a:gd name="T5" fmla="*/ 137 h 149"/>
                <a:gd name="T6" fmla="*/ 4 w 89"/>
                <a:gd name="T7" fmla="*/ 130 h 149"/>
                <a:gd name="T8" fmla="*/ 4 w 89"/>
                <a:gd name="T9" fmla="*/ 123 h 149"/>
                <a:gd name="T10" fmla="*/ 4 w 89"/>
                <a:gd name="T11" fmla="*/ 108 h 149"/>
                <a:gd name="T12" fmla="*/ 0 w 89"/>
                <a:gd name="T13" fmla="*/ 98 h 149"/>
                <a:gd name="T14" fmla="*/ 6 w 89"/>
                <a:gd name="T15" fmla="*/ 92 h 149"/>
                <a:gd name="T16" fmla="*/ 13 w 89"/>
                <a:gd name="T17" fmla="*/ 88 h 149"/>
                <a:gd name="T18" fmla="*/ 20 w 89"/>
                <a:gd name="T19" fmla="*/ 83 h 149"/>
                <a:gd name="T20" fmla="*/ 29 w 89"/>
                <a:gd name="T21" fmla="*/ 79 h 149"/>
                <a:gd name="T22" fmla="*/ 35 w 89"/>
                <a:gd name="T23" fmla="*/ 73 h 149"/>
                <a:gd name="T24" fmla="*/ 42 w 89"/>
                <a:gd name="T25" fmla="*/ 69 h 149"/>
                <a:gd name="T26" fmla="*/ 49 w 89"/>
                <a:gd name="T27" fmla="*/ 63 h 149"/>
                <a:gd name="T28" fmla="*/ 57 w 89"/>
                <a:gd name="T29" fmla="*/ 57 h 149"/>
                <a:gd name="T30" fmla="*/ 63 w 89"/>
                <a:gd name="T31" fmla="*/ 50 h 149"/>
                <a:gd name="T32" fmla="*/ 68 w 89"/>
                <a:gd name="T33" fmla="*/ 44 h 149"/>
                <a:gd name="T34" fmla="*/ 73 w 89"/>
                <a:gd name="T35" fmla="*/ 37 h 149"/>
                <a:gd name="T36" fmla="*/ 77 w 89"/>
                <a:gd name="T37" fmla="*/ 31 h 149"/>
                <a:gd name="T38" fmla="*/ 81 w 89"/>
                <a:gd name="T39" fmla="*/ 15 h 149"/>
                <a:gd name="T40" fmla="*/ 84 w 89"/>
                <a:gd name="T41" fmla="*/ 0 h 149"/>
                <a:gd name="T42" fmla="*/ 87 w 89"/>
                <a:gd name="T43" fmla="*/ 11 h 149"/>
                <a:gd name="T44" fmla="*/ 89 w 89"/>
                <a:gd name="T45" fmla="*/ 19 h 149"/>
                <a:gd name="T46" fmla="*/ 87 w 89"/>
                <a:gd name="T47" fmla="*/ 27 h 149"/>
                <a:gd name="T48" fmla="*/ 87 w 89"/>
                <a:gd name="T49" fmla="*/ 35 h 149"/>
                <a:gd name="T50" fmla="*/ 84 w 89"/>
                <a:gd name="T51" fmla="*/ 43 h 149"/>
                <a:gd name="T52" fmla="*/ 83 w 89"/>
                <a:gd name="T53" fmla="*/ 51 h 149"/>
                <a:gd name="T54" fmla="*/ 81 w 89"/>
                <a:gd name="T55" fmla="*/ 60 h 149"/>
                <a:gd name="T56" fmla="*/ 81 w 89"/>
                <a:gd name="T57" fmla="*/ 72 h 149"/>
                <a:gd name="T58" fmla="*/ 73 w 89"/>
                <a:gd name="T59" fmla="*/ 79 h 149"/>
                <a:gd name="T60" fmla="*/ 65 w 89"/>
                <a:gd name="T61" fmla="*/ 88 h 149"/>
                <a:gd name="T62" fmla="*/ 57 w 89"/>
                <a:gd name="T63" fmla="*/ 96 h 149"/>
                <a:gd name="T64" fmla="*/ 49 w 89"/>
                <a:gd name="T65" fmla="*/ 108 h 149"/>
                <a:gd name="T66" fmla="*/ 41 w 89"/>
                <a:gd name="T67" fmla="*/ 118 h 149"/>
                <a:gd name="T68" fmla="*/ 33 w 89"/>
                <a:gd name="T69" fmla="*/ 128 h 149"/>
                <a:gd name="T70" fmla="*/ 25 w 89"/>
                <a:gd name="T71" fmla="*/ 139 h 149"/>
                <a:gd name="T72" fmla="*/ 17 w 89"/>
                <a:gd name="T73" fmla="*/ 149 h 14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9"/>
                <a:gd name="T112" fmla="*/ 0 h 149"/>
                <a:gd name="T113" fmla="*/ 89 w 89"/>
                <a:gd name="T114" fmla="*/ 149 h 14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9" h="149">
                  <a:moveTo>
                    <a:pt x="17" y="149"/>
                  </a:moveTo>
                  <a:lnTo>
                    <a:pt x="9" y="143"/>
                  </a:lnTo>
                  <a:lnTo>
                    <a:pt x="6" y="137"/>
                  </a:lnTo>
                  <a:lnTo>
                    <a:pt x="4" y="130"/>
                  </a:lnTo>
                  <a:lnTo>
                    <a:pt x="4" y="123"/>
                  </a:lnTo>
                  <a:lnTo>
                    <a:pt x="4" y="108"/>
                  </a:lnTo>
                  <a:lnTo>
                    <a:pt x="0" y="98"/>
                  </a:lnTo>
                  <a:lnTo>
                    <a:pt x="6" y="92"/>
                  </a:lnTo>
                  <a:lnTo>
                    <a:pt x="13" y="88"/>
                  </a:lnTo>
                  <a:lnTo>
                    <a:pt x="20" y="83"/>
                  </a:lnTo>
                  <a:lnTo>
                    <a:pt x="29" y="79"/>
                  </a:lnTo>
                  <a:lnTo>
                    <a:pt x="35" y="73"/>
                  </a:lnTo>
                  <a:lnTo>
                    <a:pt x="42" y="69"/>
                  </a:lnTo>
                  <a:lnTo>
                    <a:pt x="49" y="63"/>
                  </a:lnTo>
                  <a:lnTo>
                    <a:pt x="57" y="57"/>
                  </a:lnTo>
                  <a:lnTo>
                    <a:pt x="63" y="50"/>
                  </a:lnTo>
                  <a:lnTo>
                    <a:pt x="68" y="44"/>
                  </a:lnTo>
                  <a:lnTo>
                    <a:pt x="73" y="37"/>
                  </a:lnTo>
                  <a:lnTo>
                    <a:pt x="77" y="31"/>
                  </a:lnTo>
                  <a:lnTo>
                    <a:pt x="81" y="15"/>
                  </a:lnTo>
                  <a:lnTo>
                    <a:pt x="84" y="0"/>
                  </a:lnTo>
                  <a:lnTo>
                    <a:pt x="87" y="11"/>
                  </a:lnTo>
                  <a:lnTo>
                    <a:pt x="89" y="19"/>
                  </a:lnTo>
                  <a:lnTo>
                    <a:pt x="87" y="27"/>
                  </a:lnTo>
                  <a:lnTo>
                    <a:pt x="87" y="35"/>
                  </a:lnTo>
                  <a:lnTo>
                    <a:pt x="84" y="43"/>
                  </a:lnTo>
                  <a:lnTo>
                    <a:pt x="83" y="51"/>
                  </a:lnTo>
                  <a:lnTo>
                    <a:pt x="81" y="60"/>
                  </a:lnTo>
                  <a:lnTo>
                    <a:pt x="81" y="72"/>
                  </a:lnTo>
                  <a:lnTo>
                    <a:pt x="73" y="79"/>
                  </a:lnTo>
                  <a:lnTo>
                    <a:pt x="65" y="88"/>
                  </a:lnTo>
                  <a:lnTo>
                    <a:pt x="57" y="96"/>
                  </a:lnTo>
                  <a:lnTo>
                    <a:pt x="49" y="108"/>
                  </a:lnTo>
                  <a:lnTo>
                    <a:pt x="41" y="118"/>
                  </a:lnTo>
                  <a:lnTo>
                    <a:pt x="33" y="128"/>
                  </a:lnTo>
                  <a:lnTo>
                    <a:pt x="25" y="139"/>
                  </a:lnTo>
                  <a:lnTo>
                    <a:pt x="17" y="149"/>
                  </a:lnTo>
                  <a:close/>
                </a:path>
              </a:pathLst>
            </a:custGeom>
            <a:solidFill>
              <a:srgbClr val="9E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90" name="Freeform 236"/>
            <p:cNvSpPr>
              <a:spLocks/>
            </p:cNvSpPr>
            <p:nvPr/>
          </p:nvSpPr>
          <p:spPr bwMode="auto">
            <a:xfrm>
              <a:off x="3047" y="1867"/>
              <a:ext cx="167" cy="81"/>
            </a:xfrm>
            <a:custGeom>
              <a:avLst/>
              <a:gdLst>
                <a:gd name="T0" fmla="*/ 145 w 167"/>
                <a:gd name="T1" fmla="*/ 81 h 81"/>
                <a:gd name="T2" fmla="*/ 132 w 167"/>
                <a:gd name="T3" fmla="*/ 74 h 81"/>
                <a:gd name="T4" fmla="*/ 120 w 167"/>
                <a:gd name="T5" fmla="*/ 68 h 81"/>
                <a:gd name="T6" fmla="*/ 109 w 167"/>
                <a:gd name="T7" fmla="*/ 62 h 81"/>
                <a:gd name="T8" fmla="*/ 97 w 167"/>
                <a:gd name="T9" fmla="*/ 58 h 81"/>
                <a:gd name="T10" fmla="*/ 84 w 167"/>
                <a:gd name="T11" fmla="*/ 53 h 81"/>
                <a:gd name="T12" fmla="*/ 71 w 167"/>
                <a:gd name="T13" fmla="*/ 53 h 81"/>
                <a:gd name="T14" fmla="*/ 58 w 167"/>
                <a:gd name="T15" fmla="*/ 53 h 81"/>
                <a:gd name="T16" fmla="*/ 45 w 167"/>
                <a:gd name="T17" fmla="*/ 58 h 81"/>
                <a:gd name="T18" fmla="*/ 17 w 167"/>
                <a:gd name="T19" fmla="*/ 75 h 81"/>
                <a:gd name="T20" fmla="*/ 0 w 167"/>
                <a:gd name="T21" fmla="*/ 24 h 81"/>
                <a:gd name="T22" fmla="*/ 8 w 167"/>
                <a:gd name="T23" fmla="*/ 20 h 81"/>
                <a:gd name="T24" fmla="*/ 17 w 167"/>
                <a:gd name="T25" fmla="*/ 16 h 81"/>
                <a:gd name="T26" fmla="*/ 27 w 167"/>
                <a:gd name="T27" fmla="*/ 10 h 81"/>
                <a:gd name="T28" fmla="*/ 39 w 167"/>
                <a:gd name="T29" fmla="*/ 5 h 81"/>
                <a:gd name="T30" fmla="*/ 48 w 167"/>
                <a:gd name="T31" fmla="*/ 1 h 81"/>
                <a:gd name="T32" fmla="*/ 59 w 167"/>
                <a:gd name="T33" fmla="*/ 0 h 81"/>
                <a:gd name="T34" fmla="*/ 71 w 167"/>
                <a:gd name="T35" fmla="*/ 1 h 81"/>
                <a:gd name="T36" fmla="*/ 82 w 167"/>
                <a:gd name="T37" fmla="*/ 10 h 81"/>
                <a:gd name="T38" fmla="*/ 88 w 167"/>
                <a:gd name="T39" fmla="*/ 19 h 81"/>
                <a:gd name="T40" fmla="*/ 98 w 167"/>
                <a:gd name="T41" fmla="*/ 27 h 81"/>
                <a:gd name="T42" fmla="*/ 107 w 167"/>
                <a:gd name="T43" fmla="*/ 32 h 81"/>
                <a:gd name="T44" fmla="*/ 120 w 167"/>
                <a:gd name="T45" fmla="*/ 37 h 81"/>
                <a:gd name="T46" fmla="*/ 130 w 167"/>
                <a:gd name="T47" fmla="*/ 39 h 81"/>
                <a:gd name="T48" fmla="*/ 142 w 167"/>
                <a:gd name="T49" fmla="*/ 40 h 81"/>
                <a:gd name="T50" fmla="*/ 154 w 167"/>
                <a:gd name="T51" fmla="*/ 37 h 81"/>
                <a:gd name="T52" fmla="*/ 167 w 167"/>
                <a:gd name="T53" fmla="*/ 35 h 81"/>
                <a:gd name="T54" fmla="*/ 161 w 167"/>
                <a:gd name="T55" fmla="*/ 46 h 81"/>
                <a:gd name="T56" fmla="*/ 159 w 167"/>
                <a:gd name="T57" fmla="*/ 59 h 81"/>
                <a:gd name="T58" fmla="*/ 154 w 167"/>
                <a:gd name="T59" fmla="*/ 69 h 81"/>
                <a:gd name="T60" fmla="*/ 145 w 167"/>
                <a:gd name="T61" fmla="*/ 81 h 8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7"/>
                <a:gd name="T94" fmla="*/ 0 h 81"/>
                <a:gd name="T95" fmla="*/ 167 w 167"/>
                <a:gd name="T96" fmla="*/ 81 h 8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7" h="81">
                  <a:moveTo>
                    <a:pt x="145" y="81"/>
                  </a:moveTo>
                  <a:lnTo>
                    <a:pt x="132" y="74"/>
                  </a:lnTo>
                  <a:lnTo>
                    <a:pt x="120" y="68"/>
                  </a:lnTo>
                  <a:lnTo>
                    <a:pt x="109" y="62"/>
                  </a:lnTo>
                  <a:lnTo>
                    <a:pt x="97" y="58"/>
                  </a:lnTo>
                  <a:lnTo>
                    <a:pt x="84" y="53"/>
                  </a:lnTo>
                  <a:lnTo>
                    <a:pt x="71" y="53"/>
                  </a:lnTo>
                  <a:lnTo>
                    <a:pt x="58" y="53"/>
                  </a:lnTo>
                  <a:lnTo>
                    <a:pt x="45" y="58"/>
                  </a:lnTo>
                  <a:lnTo>
                    <a:pt x="17" y="75"/>
                  </a:lnTo>
                  <a:lnTo>
                    <a:pt x="0" y="24"/>
                  </a:lnTo>
                  <a:lnTo>
                    <a:pt x="8" y="20"/>
                  </a:lnTo>
                  <a:lnTo>
                    <a:pt x="17" y="16"/>
                  </a:lnTo>
                  <a:lnTo>
                    <a:pt x="27" y="10"/>
                  </a:lnTo>
                  <a:lnTo>
                    <a:pt x="39" y="5"/>
                  </a:lnTo>
                  <a:lnTo>
                    <a:pt x="48" y="1"/>
                  </a:lnTo>
                  <a:lnTo>
                    <a:pt x="59" y="0"/>
                  </a:lnTo>
                  <a:lnTo>
                    <a:pt x="71" y="1"/>
                  </a:lnTo>
                  <a:lnTo>
                    <a:pt x="82" y="10"/>
                  </a:lnTo>
                  <a:lnTo>
                    <a:pt x="88" y="19"/>
                  </a:lnTo>
                  <a:lnTo>
                    <a:pt x="98" y="27"/>
                  </a:lnTo>
                  <a:lnTo>
                    <a:pt x="107" y="32"/>
                  </a:lnTo>
                  <a:lnTo>
                    <a:pt x="120" y="37"/>
                  </a:lnTo>
                  <a:lnTo>
                    <a:pt x="130" y="39"/>
                  </a:lnTo>
                  <a:lnTo>
                    <a:pt x="142" y="40"/>
                  </a:lnTo>
                  <a:lnTo>
                    <a:pt x="154" y="37"/>
                  </a:lnTo>
                  <a:lnTo>
                    <a:pt x="167" y="35"/>
                  </a:lnTo>
                  <a:lnTo>
                    <a:pt x="161" y="46"/>
                  </a:lnTo>
                  <a:lnTo>
                    <a:pt x="159" y="59"/>
                  </a:lnTo>
                  <a:lnTo>
                    <a:pt x="154" y="69"/>
                  </a:lnTo>
                  <a:lnTo>
                    <a:pt x="145" y="81"/>
                  </a:lnTo>
                  <a:close/>
                </a:path>
              </a:pathLst>
            </a:custGeom>
            <a:solidFill>
              <a:srgbClr val="9E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91" name="Freeform 237"/>
            <p:cNvSpPr>
              <a:spLocks/>
            </p:cNvSpPr>
            <p:nvPr/>
          </p:nvSpPr>
          <p:spPr bwMode="auto">
            <a:xfrm>
              <a:off x="3206" y="2812"/>
              <a:ext cx="38" cy="107"/>
            </a:xfrm>
            <a:custGeom>
              <a:avLst/>
              <a:gdLst>
                <a:gd name="T0" fmla="*/ 31 w 38"/>
                <a:gd name="T1" fmla="*/ 107 h 107"/>
                <a:gd name="T2" fmla="*/ 22 w 38"/>
                <a:gd name="T3" fmla="*/ 101 h 107"/>
                <a:gd name="T4" fmla="*/ 16 w 38"/>
                <a:gd name="T5" fmla="*/ 96 h 107"/>
                <a:gd name="T6" fmla="*/ 11 w 38"/>
                <a:gd name="T7" fmla="*/ 90 h 107"/>
                <a:gd name="T8" fmla="*/ 8 w 38"/>
                <a:gd name="T9" fmla="*/ 84 h 107"/>
                <a:gd name="T10" fmla="*/ 3 w 38"/>
                <a:gd name="T11" fmla="*/ 75 h 107"/>
                <a:gd name="T12" fmla="*/ 0 w 38"/>
                <a:gd name="T13" fmla="*/ 68 h 107"/>
                <a:gd name="T14" fmla="*/ 0 w 38"/>
                <a:gd name="T15" fmla="*/ 59 h 107"/>
                <a:gd name="T16" fmla="*/ 2 w 38"/>
                <a:gd name="T17" fmla="*/ 52 h 107"/>
                <a:gd name="T18" fmla="*/ 9 w 38"/>
                <a:gd name="T19" fmla="*/ 46 h 107"/>
                <a:gd name="T20" fmla="*/ 15 w 38"/>
                <a:gd name="T21" fmla="*/ 42 h 107"/>
                <a:gd name="T22" fmla="*/ 19 w 38"/>
                <a:gd name="T23" fmla="*/ 34 h 107"/>
                <a:gd name="T24" fmla="*/ 24 w 38"/>
                <a:gd name="T25" fmla="*/ 29 h 107"/>
                <a:gd name="T26" fmla="*/ 30 w 38"/>
                <a:gd name="T27" fmla="*/ 13 h 107"/>
                <a:gd name="T28" fmla="*/ 38 w 38"/>
                <a:gd name="T29" fmla="*/ 0 h 107"/>
                <a:gd name="T30" fmla="*/ 32 w 38"/>
                <a:gd name="T31" fmla="*/ 10 h 107"/>
                <a:gd name="T32" fmla="*/ 30 w 38"/>
                <a:gd name="T33" fmla="*/ 23 h 107"/>
                <a:gd name="T34" fmla="*/ 28 w 38"/>
                <a:gd name="T35" fmla="*/ 36 h 107"/>
                <a:gd name="T36" fmla="*/ 28 w 38"/>
                <a:gd name="T37" fmla="*/ 50 h 107"/>
                <a:gd name="T38" fmla="*/ 28 w 38"/>
                <a:gd name="T39" fmla="*/ 64 h 107"/>
                <a:gd name="T40" fmla="*/ 30 w 38"/>
                <a:gd name="T41" fmla="*/ 78 h 107"/>
                <a:gd name="T42" fmla="*/ 30 w 38"/>
                <a:gd name="T43" fmla="*/ 91 h 107"/>
                <a:gd name="T44" fmla="*/ 31 w 38"/>
                <a:gd name="T45" fmla="*/ 107 h 1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8"/>
                <a:gd name="T70" fmla="*/ 0 h 107"/>
                <a:gd name="T71" fmla="*/ 38 w 38"/>
                <a:gd name="T72" fmla="*/ 107 h 10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8" h="107">
                  <a:moveTo>
                    <a:pt x="31" y="107"/>
                  </a:moveTo>
                  <a:lnTo>
                    <a:pt x="22" y="101"/>
                  </a:lnTo>
                  <a:lnTo>
                    <a:pt x="16" y="96"/>
                  </a:lnTo>
                  <a:lnTo>
                    <a:pt x="11" y="90"/>
                  </a:lnTo>
                  <a:lnTo>
                    <a:pt x="8" y="84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9" y="46"/>
                  </a:lnTo>
                  <a:lnTo>
                    <a:pt x="15" y="42"/>
                  </a:lnTo>
                  <a:lnTo>
                    <a:pt x="19" y="34"/>
                  </a:lnTo>
                  <a:lnTo>
                    <a:pt x="24" y="29"/>
                  </a:lnTo>
                  <a:lnTo>
                    <a:pt x="30" y="13"/>
                  </a:lnTo>
                  <a:lnTo>
                    <a:pt x="38" y="0"/>
                  </a:lnTo>
                  <a:lnTo>
                    <a:pt x="32" y="10"/>
                  </a:lnTo>
                  <a:lnTo>
                    <a:pt x="30" y="23"/>
                  </a:lnTo>
                  <a:lnTo>
                    <a:pt x="28" y="36"/>
                  </a:lnTo>
                  <a:lnTo>
                    <a:pt x="28" y="50"/>
                  </a:lnTo>
                  <a:lnTo>
                    <a:pt x="28" y="64"/>
                  </a:lnTo>
                  <a:lnTo>
                    <a:pt x="30" y="78"/>
                  </a:lnTo>
                  <a:lnTo>
                    <a:pt x="30" y="91"/>
                  </a:lnTo>
                  <a:lnTo>
                    <a:pt x="31" y="107"/>
                  </a:lnTo>
                  <a:close/>
                </a:path>
              </a:pathLst>
            </a:custGeom>
            <a:solidFill>
              <a:srgbClr val="D1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92" name="Freeform 238"/>
            <p:cNvSpPr>
              <a:spLocks/>
            </p:cNvSpPr>
            <p:nvPr/>
          </p:nvSpPr>
          <p:spPr bwMode="auto">
            <a:xfrm>
              <a:off x="3055" y="2022"/>
              <a:ext cx="151" cy="82"/>
            </a:xfrm>
            <a:custGeom>
              <a:avLst/>
              <a:gdLst>
                <a:gd name="T0" fmla="*/ 137 w 151"/>
                <a:gd name="T1" fmla="*/ 82 h 82"/>
                <a:gd name="T2" fmla="*/ 125 w 151"/>
                <a:gd name="T3" fmla="*/ 77 h 82"/>
                <a:gd name="T4" fmla="*/ 117 w 151"/>
                <a:gd name="T5" fmla="*/ 71 h 82"/>
                <a:gd name="T6" fmla="*/ 106 w 151"/>
                <a:gd name="T7" fmla="*/ 63 h 82"/>
                <a:gd name="T8" fmla="*/ 98 w 151"/>
                <a:gd name="T9" fmla="*/ 57 h 82"/>
                <a:gd name="T10" fmla="*/ 88 w 151"/>
                <a:gd name="T11" fmla="*/ 48 h 82"/>
                <a:gd name="T12" fmla="*/ 77 w 151"/>
                <a:gd name="T13" fmla="*/ 45 h 82"/>
                <a:gd name="T14" fmla="*/ 64 w 151"/>
                <a:gd name="T15" fmla="*/ 45 h 82"/>
                <a:gd name="T16" fmla="*/ 53 w 151"/>
                <a:gd name="T17" fmla="*/ 50 h 82"/>
                <a:gd name="T18" fmla="*/ 47 w 151"/>
                <a:gd name="T19" fmla="*/ 55 h 82"/>
                <a:gd name="T20" fmla="*/ 42 w 151"/>
                <a:gd name="T21" fmla="*/ 60 h 82"/>
                <a:gd name="T22" fmla="*/ 37 w 151"/>
                <a:gd name="T23" fmla="*/ 63 h 82"/>
                <a:gd name="T24" fmla="*/ 32 w 151"/>
                <a:gd name="T25" fmla="*/ 67 h 82"/>
                <a:gd name="T26" fmla="*/ 21 w 151"/>
                <a:gd name="T27" fmla="*/ 70 h 82"/>
                <a:gd name="T28" fmla="*/ 10 w 151"/>
                <a:gd name="T29" fmla="*/ 74 h 82"/>
                <a:gd name="T30" fmla="*/ 5 w 151"/>
                <a:gd name="T31" fmla="*/ 61 h 82"/>
                <a:gd name="T32" fmla="*/ 2 w 151"/>
                <a:gd name="T33" fmla="*/ 53 h 82"/>
                <a:gd name="T34" fmla="*/ 0 w 151"/>
                <a:gd name="T35" fmla="*/ 44 h 82"/>
                <a:gd name="T36" fmla="*/ 3 w 151"/>
                <a:gd name="T37" fmla="*/ 39 h 82"/>
                <a:gd name="T38" fmla="*/ 9 w 151"/>
                <a:gd name="T39" fmla="*/ 29 h 82"/>
                <a:gd name="T40" fmla="*/ 21 w 151"/>
                <a:gd name="T41" fmla="*/ 23 h 82"/>
                <a:gd name="T42" fmla="*/ 34 w 151"/>
                <a:gd name="T43" fmla="*/ 18 h 82"/>
                <a:gd name="T44" fmla="*/ 48 w 151"/>
                <a:gd name="T45" fmla="*/ 13 h 82"/>
                <a:gd name="T46" fmla="*/ 61 w 151"/>
                <a:gd name="T47" fmla="*/ 7 h 82"/>
                <a:gd name="T48" fmla="*/ 73 w 151"/>
                <a:gd name="T49" fmla="*/ 0 h 82"/>
                <a:gd name="T50" fmla="*/ 79 w 151"/>
                <a:gd name="T51" fmla="*/ 5 h 82"/>
                <a:gd name="T52" fmla="*/ 86 w 151"/>
                <a:gd name="T53" fmla="*/ 12 h 82"/>
                <a:gd name="T54" fmla="*/ 92 w 151"/>
                <a:gd name="T55" fmla="*/ 18 h 82"/>
                <a:gd name="T56" fmla="*/ 101 w 151"/>
                <a:gd name="T57" fmla="*/ 23 h 82"/>
                <a:gd name="T58" fmla="*/ 108 w 151"/>
                <a:gd name="T59" fmla="*/ 26 h 82"/>
                <a:gd name="T60" fmla="*/ 115 w 151"/>
                <a:gd name="T61" fmla="*/ 31 h 82"/>
                <a:gd name="T62" fmla="*/ 124 w 151"/>
                <a:gd name="T63" fmla="*/ 31 h 82"/>
                <a:gd name="T64" fmla="*/ 135 w 151"/>
                <a:gd name="T65" fmla="*/ 31 h 82"/>
                <a:gd name="T66" fmla="*/ 151 w 151"/>
                <a:gd name="T67" fmla="*/ 15 h 82"/>
                <a:gd name="T68" fmla="*/ 137 w 151"/>
                <a:gd name="T69" fmla="*/ 82 h 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1"/>
                <a:gd name="T106" fmla="*/ 0 h 82"/>
                <a:gd name="T107" fmla="*/ 151 w 151"/>
                <a:gd name="T108" fmla="*/ 82 h 8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1" h="82">
                  <a:moveTo>
                    <a:pt x="137" y="82"/>
                  </a:moveTo>
                  <a:lnTo>
                    <a:pt x="125" y="77"/>
                  </a:lnTo>
                  <a:lnTo>
                    <a:pt x="117" y="71"/>
                  </a:lnTo>
                  <a:lnTo>
                    <a:pt x="106" y="63"/>
                  </a:lnTo>
                  <a:lnTo>
                    <a:pt x="98" y="57"/>
                  </a:lnTo>
                  <a:lnTo>
                    <a:pt x="88" y="48"/>
                  </a:lnTo>
                  <a:lnTo>
                    <a:pt x="77" y="45"/>
                  </a:lnTo>
                  <a:lnTo>
                    <a:pt x="64" y="45"/>
                  </a:lnTo>
                  <a:lnTo>
                    <a:pt x="53" y="50"/>
                  </a:lnTo>
                  <a:lnTo>
                    <a:pt x="47" y="55"/>
                  </a:lnTo>
                  <a:lnTo>
                    <a:pt x="42" y="60"/>
                  </a:lnTo>
                  <a:lnTo>
                    <a:pt x="37" y="63"/>
                  </a:lnTo>
                  <a:lnTo>
                    <a:pt x="32" y="67"/>
                  </a:lnTo>
                  <a:lnTo>
                    <a:pt x="21" y="70"/>
                  </a:lnTo>
                  <a:lnTo>
                    <a:pt x="10" y="74"/>
                  </a:lnTo>
                  <a:lnTo>
                    <a:pt x="5" y="61"/>
                  </a:lnTo>
                  <a:lnTo>
                    <a:pt x="2" y="53"/>
                  </a:lnTo>
                  <a:lnTo>
                    <a:pt x="0" y="44"/>
                  </a:lnTo>
                  <a:lnTo>
                    <a:pt x="3" y="39"/>
                  </a:lnTo>
                  <a:lnTo>
                    <a:pt x="9" y="29"/>
                  </a:lnTo>
                  <a:lnTo>
                    <a:pt x="21" y="23"/>
                  </a:lnTo>
                  <a:lnTo>
                    <a:pt x="34" y="18"/>
                  </a:lnTo>
                  <a:lnTo>
                    <a:pt x="48" y="13"/>
                  </a:lnTo>
                  <a:lnTo>
                    <a:pt x="61" y="7"/>
                  </a:lnTo>
                  <a:lnTo>
                    <a:pt x="73" y="0"/>
                  </a:lnTo>
                  <a:lnTo>
                    <a:pt x="79" y="5"/>
                  </a:lnTo>
                  <a:lnTo>
                    <a:pt x="86" y="12"/>
                  </a:lnTo>
                  <a:lnTo>
                    <a:pt x="92" y="18"/>
                  </a:lnTo>
                  <a:lnTo>
                    <a:pt x="101" y="23"/>
                  </a:lnTo>
                  <a:lnTo>
                    <a:pt x="108" y="26"/>
                  </a:lnTo>
                  <a:lnTo>
                    <a:pt x="115" y="31"/>
                  </a:lnTo>
                  <a:lnTo>
                    <a:pt x="124" y="31"/>
                  </a:lnTo>
                  <a:lnTo>
                    <a:pt x="135" y="31"/>
                  </a:lnTo>
                  <a:lnTo>
                    <a:pt x="151" y="15"/>
                  </a:lnTo>
                  <a:lnTo>
                    <a:pt x="137" y="82"/>
                  </a:lnTo>
                  <a:close/>
                </a:path>
              </a:pathLst>
            </a:custGeom>
            <a:solidFill>
              <a:srgbClr val="D1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93" name="Freeform 239"/>
            <p:cNvSpPr>
              <a:spLocks/>
            </p:cNvSpPr>
            <p:nvPr/>
          </p:nvSpPr>
          <p:spPr bwMode="auto">
            <a:xfrm>
              <a:off x="3063" y="2198"/>
              <a:ext cx="145" cy="97"/>
            </a:xfrm>
            <a:custGeom>
              <a:avLst/>
              <a:gdLst>
                <a:gd name="T0" fmla="*/ 120 w 145"/>
                <a:gd name="T1" fmla="*/ 89 h 97"/>
                <a:gd name="T2" fmla="*/ 106 w 145"/>
                <a:gd name="T3" fmla="*/ 83 h 97"/>
                <a:gd name="T4" fmla="*/ 93 w 145"/>
                <a:gd name="T5" fmla="*/ 80 h 97"/>
                <a:gd name="T6" fmla="*/ 80 w 145"/>
                <a:gd name="T7" fmla="*/ 77 h 97"/>
                <a:gd name="T8" fmla="*/ 66 w 145"/>
                <a:gd name="T9" fmla="*/ 77 h 97"/>
                <a:gd name="T10" fmla="*/ 53 w 145"/>
                <a:gd name="T11" fmla="*/ 77 h 97"/>
                <a:gd name="T12" fmla="*/ 40 w 145"/>
                <a:gd name="T13" fmla="*/ 81 h 97"/>
                <a:gd name="T14" fmla="*/ 29 w 145"/>
                <a:gd name="T15" fmla="*/ 87 h 97"/>
                <a:gd name="T16" fmla="*/ 18 w 145"/>
                <a:gd name="T17" fmla="*/ 97 h 97"/>
                <a:gd name="T18" fmla="*/ 11 w 145"/>
                <a:gd name="T19" fmla="*/ 90 h 97"/>
                <a:gd name="T20" fmla="*/ 7 w 145"/>
                <a:gd name="T21" fmla="*/ 83 h 97"/>
                <a:gd name="T22" fmla="*/ 2 w 145"/>
                <a:gd name="T23" fmla="*/ 74 h 97"/>
                <a:gd name="T24" fmla="*/ 1 w 145"/>
                <a:gd name="T25" fmla="*/ 65 h 97"/>
                <a:gd name="T26" fmla="*/ 0 w 145"/>
                <a:gd name="T27" fmla="*/ 54 h 97"/>
                <a:gd name="T28" fmla="*/ 1 w 145"/>
                <a:gd name="T29" fmla="*/ 45 h 97"/>
                <a:gd name="T30" fmla="*/ 2 w 145"/>
                <a:gd name="T31" fmla="*/ 35 h 97"/>
                <a:gd name="T32" fmla="*/ 7 w 145"/>
                <a:gd name="T33" fmla="*/ 26 h 97"/>
                <a:gd name="T34" fmla="*/ 14 w 145"/>
                <a:gd name="T35" fmla="*/ 13 h 97"/>
                <a:gd name="T36" fmla="*/ 23 w 145"/>
                <a:gd name="T37" fmla="*/ 6 h 97"/>
                <a:gd name="T38" fmla="*/ 30 w 145"/>
                <a:gd name="T39" fmla="*/ 0 h 97"/>
                <a:gd name="T40" fmla="*/ 39 w 145"/>
                <a:gd name="T41" fmla="*/ 0 h 97"/>
                <a:gd name="T42" fmla="*/ 48 w 145"/>
                <a:gd name="T43" fmla="*/ 0 h 97"/>
                <a:gd name="T44" fmla="*/ 56 w 145"/>
                <a:gd name="T45" fmla="*/ 3 h 97"/>
                <a:gd name="T46" fmla="*/ 65 w 145"/>
                <a:gd name="T47" fmla="*/ 7 h 97"/>
                <a:gd name="T48" fmla="*/ 74 w 145"/>
                <a:gd name="T49" fmla="*/ 12 h 97"/>
                <a:gd name="T50" fmla="*/ 82 w 145"/>
                <a:gd name="T51" fmla="*/ 16 h 97"/>
                <a:gd name="T52" fmla="*/ 91 w 145"/>
                <a:gd name="T53" fmla="*/ 20 h 97"/>
                <a:gd name="T54" fmla="*/ 100 w 145"/>
                <a:gd name="T55" fmla="*/ 22 h 97"/>
                <a:gd name="T56" fmla="*/ 109 w 145"/>
                <a:gd name="T57" fmla="*/ 25 h 97"/>
                <a:gd name="T58" fmla="*/ 117 w 145"/>
                <a:gd name="T59" fmla="*/ 23 h 97"/>
                <a:gd name="T60" fmla="*/ 126 w 145"/>
                <a:gd name="T61" fmla="*/ 20 h 97"/>
                <a:gd name="T62" fmla="*/ 135 w 145"/>
                <a:gd name="T63" fmla="*/ 13 h 97"/>
                <a:gd name="T64" fmla="*/ 145 w 145"/>
                <a:gd name="T65" fmla="*/ 4 h 97"/>
                <a:gd name="T66" fmla="*/ 141 w 145"/>
                <a:gd name="T67" fmla="*/ 13 h 97"/>
                <a:gd name="T68" fmla="*/ 141 w 145"/>
                <a:gd name="T69" fmla="*/ 25 h 97"/>
                <a:gd name="T70" fmla="*/ 139 w 145"/>
                <a:gd name="T71" fmla="*/ 36 h 97"/>
                <a:gd name="T72" fmla="*/ 138 w 145"/>
                <a:gd name="T73" fmla="*/ 48 h 97"/>
                <a:gd name="T74" fmla="*/ 135 w 145"/>
                <a:gd name="T75" fmla="*/ 58 h 97"/>
                <a:gd name="T76" fmla="*/ 132 w 145"/>
                <a:gd name="T77" fmla="*/ 68 h 97"/>
                <a:gd name="T78" fmla="*/ 126 w 145"/>
                <a:gd name="T79" fmla="*/ 79 h 97"/>
                <a:gd name="T80" fmla="*/ 120 w 145"/>
                <a:gd name="T81" fmla="*/ 89 h 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5"/>
                <a:gd name="T124" fmla="*/ 0 h 97"/>
                <a:gd name="T125" fmla="*/ 145 w 145"/>
                <a:gd name="T126" fmla="*/ 97 h 9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5" h="97">
                  <a:moveTo>
                    <a:pt x="120" y="89"/>
                  </a:moveTo>
                  <a:lnTo>
                    <a:pt x="106" y="83"/>
                  </a:lnTo>
                  <a:lnTo>
                    <a:pt x="93" y="80"/>
                  </a:lnTo>
                  <a:lnTo>
                    <a:pt x="80" y="77"/>
                  </a:lnTo>
                  <a:lnTo>
                    <a:pt x="66" y="77"/>
                  </a:lnTo>
                  <a:lnTo>
                    <a:pt x="53" y="77"/>
                  </a:lnTo>
                  <a:lnTo>
                    <a:pt x="40" y="81"/>
                  </a:lnTo>
                  <a:lnTo>
                    <a:pt x="29" y="87"/>
                  </a:lnTo>
                  <a:lnTo>
                    <a:pt x="18" y="97"/>
                  </a:lnTo>
                  <a:lnTo>
                    <a:pt x="11" y="90"/>
                  </a:lnTo>
                  <a:lnTo>
                    <a:pt x="7" y="83"/>
                  </a:lnTo>
                  <a:lnTo>
                    <a:pt x="2" y="74"/>
                  </a:lnTo>
                  <a:lnTo>
                    <a:pt x="1" y="65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2" y="35"/>
                  </a:lnTo>
                  <a:lnTo>
                    <a:pt x="7" y="26"/>
                  </a:lnTo>
                  <a:lnTo>
                    <a:pt x="14" y="13"/>
                  </a:lnTo>
                  <a:lnTo>
                    <a:pt x="23" y="6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56" y="3"/>
                  </a:lnTo>
                  <a:lnTo>
                    <a:pt x="65" y="7"/>
                  </a:lnTo>
                  <a:lnTo>
                    <a:pt x="74" y="12"/>
                  </a:lnTo>
                  <a:lnTo>
                    <a:pt x="82" y="16"/>
                  </a:lnTo>
                  <a:lnTo>
                    <a:pt x="91" y="20"/>
                  </a:lnTo>
                  <a:lnTo>
                    <a:pt x="100" y="22"/>
                  </a:lnTo>
                  <a:lnTo>
                    <a:pt x="109" y="25"/>
                  </a:lnTo>
                  <a:lnTo>
                    <a:pt x="117" y="23"/>
                  </a:lnTo>
                  <a:lnTo>
                    <a:pt x="126" y="20"/>
                  </a:lnTo>
                  <a:lnTo>
                    <a:pt x="135" y="13"/>
                  </a:lnTo>
                  <a:lnTo>
                    <a:pt x="145" y="4"/>
                  </a:lnTo>
                  <a:lnTo>
                    <a:pt x="141" y="13"/>
                  </a:lnTo>
                  <a:lnTo>
                    <a:pt x="141" y="25"/>
                  </a:lnTo>
                  <a:lnTo>
                    <a:pt x="139" y="36"/>
                  </a:lnTo>
                  <a:lnTo>
                    <a:pt x="138" y="48"/>
                  </a:lnTo>
                  <a:lnTo>
                    <a:pt x="135" y="58"/>
                  </a:lnTo>
                  <a:lnTo>
                    <a:pt x="132" y="68"/>
                  </a:lnTo>
                  <a:lnTo>
                    <a:pt x="126" y="79"/>
                  </a:lnTo>
                  <a:lnTo>
                    <a:pt x="120" y="89"/>
                  </a:lnTo>
                  <a:close/>
                </a:path>
              </a:pathLst>
            </a:custGeom>
            <a:solidFill>
              <a:srgbClr val="D1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94" name="Freeform 240"/>
            <p:cNvSpPr>
              <a:spLocks/>
            </p:cNvSpPr>
            <p:nvPr/>
          </p:nvSpPr>
          <p:spPr bwMode="auto">
            <a:xfrm>
              <a:off x="3054" y="2309"/>
              <a:ext cx="157" cy="81"/>
            </a:xfrm>
            <a:custGeom>
              <a:avLst/>
              <a:gdLst>
                <a:gd name="T0" fmla="*/ 125 w 157"/>
                <a:gd name="T1" fmla="*/ 72 h 81"/>
                <a:gd name="T2" fmla="*/ 112 w 157"/>
                <a:gd name="T3" fmla="*/ 64 h 81"/>
                <a:gd name="T4" fmla="*/ 99 w 157"/>
                <a:gd name="T5" fmla="*/ 59 h 81"/>
                <a:gd name="T6" fmla="*/ 84 w 157"/>
                <a:gd name="T7" fmla="*/ 55 h 81"/>
                <a:gd name="T8" fmla="*/ 71 w 157"/>
                <a:gd name="T9" fmla="*/ 56 h 81"/>
                <a:gd name="T10" fmla="*/ 57 w 157"/>
                <a:gd name="T11" fmla="*/ 58 h 81"/>
                <a:gd name="T12" fmla="*/ 43 w 157"/>
                <a:gd name="T13" fmla="*/ 62 h 81"/>
                <a:gd name="T14" fmla="*/ 30 w 157"/>
                <a:gd name="T15" fmla="*/ 69 h 81"/>
                <a:gd name="T16" fmla="*/ 22 w 157"/>
                <a:gd name="T17" fmla="*/ 81 h 81"/>
                <a:gd name="T18" fmla="*/ 10 w 157"/>
                <a:gd name="T19" fmla="*/ 66 h 81"/>
                <a:gd name="T20" fmla="*/ 3 w 157"/>
                <a:gd name="T21" fmla="*/ 53 h 81"/>
                <a:gd name="T22" fmla="*/ 0 w 157"/>
                <a:gd name="T23" fmla="*/ 45 h 81"/>
                <a:gd name="T24" fmla="*/ 0 w 157"/>
                <a:gd name="T25" fmla="*/ 37 h 81"/>
                <a:gd name="T26" fmla="*/ 1 w 157"/>
                <a:gd name="T27" fmla="*/ 29 h 81"/>
                <a:gd name="T28" fmla="*/ 7 w 157"/>
                <a:gd name="T29" fmla="*/ 21 h 81"/>
                <a:gd name="T30" fmla="*/ 16 w 157"/>
                <a:gd name="T31" fmla="*/ 17 h 81"/>
                <a:gd name="T32" fmla="*/ 25 w 157"/>
                <a:gd name="T33" fmla="*/ 13 h 81"/>
                <a:gd name="T34" fmla="*/ 35 w 157"/>
                <a:gd name="T35" fmla="*/ 10 h 81"/>
                <a:gd name="T36" fmla="*/ 45 w 157"/>
                <a:gd name="T37" fmla="*/ 8 h 81"/>
                <a:gd name="T38" fmla="*/ 54 w 157"/>
                <a:gd name="T39" fmla="*/ 7 h 81"/>
                <a:gd name="T40" fmla="*/ 62 w 157"/>
                <a:gd name="T41" fmla="*/ 5 h 81"/>
                <a:gd name="T42" fmla="*/ 73 w 157"/>
                <a:gd name="T43" fmla="*/ 5 h 81"/>
                <a:gd name="T44" fmla="*/ 83 w 157"/>
                <a:gd name="T45" fmla="*/ 5 h 81"/>
                <a:gd name="T46" fmla="*/ 91 w 157"/>
                <a:gd name="T47" fmla="*/ 4 h 81"/>
                <a:gd name="T48" fmla="*/ 100 w 157"/>
                <a:gd name="T49" fmla="*/ 4 h 81"/>
                <a:gd name="T50" fmla="*/ 109 w 157"/>
                <a:gd name="T51" fmla="*/ 4 h 81"/>
                <a:gd name="T52" fmla="*/ 119 w 157"/>
                <a:gd name="T53" fmla="*/ 4 h 81"/>
                <a:gd name="T54" fmla="*/ 128 w 157"/>
                <a:gd name="T55" fmla="*/ 2 h 81"/>
                <a:gd name="T56" fmla="*/ 138 w 157"/>
                <a:gd name="T57" fmla="*/ 2 h 81"/>
                <a:gd name="T58" fmla="*/ 147 w 157"/>
                <a:gd name="T59" fmla="*/ 1 h 81"/>
                <a:gd name="T60" fmla="*/ 157 w 157"/>
                <a:gd name="T61" fmla="*/ 0 h 81"/>
                <a:gd name="T62" fmla="*/ 152 w 157"/>
                <a:gd name="T63" fmla="*/ 8 h 81"/>
                <a:gd name="T64" fmla="*/ 148 w 157"/>
                <a:gd name="T65" fmla="*/ 17 h 81"/>
                <a:gd name="T66" fmla="*/ 144 w 157"/>
                <a:gd name="T67" fmla="*/ 26 h 81"/>
                <a:gd name="T68" fmla="*/ 141 w 157"/>
                <a:gd name="T69" fmla="*/ 34 h 81"/>
                <a:gd name="T70" fmla="*/ 136 w 157"/>
                <a:gd name="T71" fmla="*/ 43 h 81"/>
                <a:gd name="T72" fmla="*/ 132 w 157"/>
                <a:gd name="T73" fmla="*/ 52 h 81"/>
                <a:gd name="T74" fmla="*/ 128 w 157"/>
                <a:gd name="T75" fmla="*/ 62 h 81"/>
                <a:gd name="T76" fmla="*/ 125 w 157"/>
                <a:gd name="T77" fmla="*/ 72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7"/>
                <a:gd name="T118" fmla="*/ 0 h 81"/>
                <a:gd name="T119" fmla="*/ 157 w 157"/>
                <a:gd name="T120" fmla="*/ 81 h 8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7" h="81">
                  <a:moveTo>
                    <a:pt x="125" y="72"/>
                  </a:moveTo>
                  <a:lnTo>
                    <a:pt x="112" y="64"/>
                  </a:lnTo>
                  <a:lnTo>
                    <a:pt x="99" y="59"/>
                  </a:lnTo>
                  <a:lnTo>
                    <a:pt x="84" y="55"/>
                  </a:lnTo>
                  <a:lnTo>
                    <a:pt x="71" y="56"/>
                  </a:lnTo>
                  <a:lnTo>
                    <a:pt x="57" y="58"/>
                  </a:lnTo>
                  <a:lnTo>
                    <a:pt x="43" y="62"/>
                  </a:lnTo>
                  <a:lnTo>
                    <a:pt x="30" y="69"/>
                  </a:lnTo>
                  <a:lnTo>
                    <a:pt x="22" y="81"/>
                  </a:lnTo>
                  <a:lnTo>
                    <a:pt x="10" y="66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7" y="21"/>
                  </a:lnTo>
                  <a:lnTo>
                    <a:pt x="16" y="17"/>
                  </a:lnTo>
                  <a:lnTo>
                    <a:pt x="25" y="13"/>
                  </a:lnTo>
                  <a:lnTo>
                    <a:pt x="35" y="10"/>
                  </a:lnTo>
                  <a:lnTo>
                    <a:pt x="45" y="8"/>
                  </a:lnTo>
                  <a:lnTo>
                    <a:pt x="54" y="7"/>
                  </a:lnTo>
                  <a:lnTo>
                    <a:pt x="62" y="5"/>
                  </a:lnTo>
                  <a:lnTo>
                    <a:pt x="73" y="5"/>
                  </a:lnTo>
                  <a:lnTo>
                    <a:pt x="83" y="5"/>
                  </a:lnTo>
                  <a:lnTo>
                    <a:pt x="91" y="4"/>
                  </a:lnTo>
                  <a:lnTo>
                    <a:pt x="100" y="4"/>
                  </a:lnTo>
                  <a:lnTo>
                    <a:pt x="109" y="4"/>
                  </a:lnTo>
                  <a:lnTo>
                    <a:pt x="119" y="4"/>
                  </a:lnTo>
                  <a:lnTo>
                    <a:pt x="128" y="2"/>
                  </a:lnTo>
                  <a:lnTo>
                    <a:pt x="138" y="2"/>
                  </a:lnTo>
                  <a:lnTo>
                    <a:pt x="147" y="1"/>
                  </a:lnTo>
                  <a:lnTo>
                    <a:pt x="157" y="0"/>
                  </a:lnTo>
                  <a:lnTo>
                    <a:pt x="152" y="8"/>
                  </a:lnTo>
                  <a:lnTo>
                    <a:pt x="148" y="17"/>
                  </a:lnTo>
                  <a:lnTo>
                    <a:pt x="144" y="26"/>
                  </a:lnTo>
                  <a:lnTo>
                    <a:pt x="141" y="34"/>
                  </a:lnTo>
                  <a:lnTo>
                    <a:pt x="136" y="43"/>
                  </a:lnTo>
                  <a:lnTo>
                    <a:pt x="132" y="52"/>
                  </a:lnTo>
                  <a:lnTo>
                    <a:pt x="128" y="62"/>
                  </a:lnTo>
                  <a:lnTo>
                    <a:pt x="125" y="72"/>
                  </a:lnTo>
                  <a:close/>
                </a:path>
              </a:pathLst>
            </a:custGeom>
            <a:solidFill>
              <a:srgbClr val="9E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95" name="Freeform 241"/>
            <p:cNvSpPr>
              <a:spLocks/>
            </p:cNvSpPr>
            <p:nvPr/>
          </p:nvSpPr>
          <p:spPr bwMode="auto">
            <a:xfrm>
              <a:off x="3137" y="2586"/>
              <a:ext cx="85" cy="102"/>
            </a:xfrm>
            <a:custGeom>
              <a:avLst/>
              <a:gdLst>
                <a:gd name="T0" fmla="*/ 13 w 85"/>
                <a:gd name="T1" fmla="*/ 102 h 102"/>
                <a:gd name="T2" fmla="*/ 4 w 85"/>
                <a:gd name="T3" fmla="*/ 92 h 102"/>
                <a:gd name="T4" fmla="*/ 1 w 85"/>
                <a:gd name="T5" fmla="*/ 82 h 102"/>
                <a:gd name="T6" fmla="*/ 0 w 85"/>
                <a:gd name="T7" fmla="*/ 70 h 102"/>
                <a:gd name="T8" fmla="*/ 3 w 85"/>
                <a:gd name="T9" fmla="*/ 58 h 102"/>
                <a:gd name="T10" fmla="*/ 4 w 85"/>
                <a:gd name="T11" fmla="*/ 45 h 102"/>
                <a:gd name="T12" fmla="*/ 7 w 85"/>
                <a:gd name="T13" fmla="*/ 32 h 102"/>
                <a:gd name="T14" fmla="*/ 8 w 85"/>
                <a:gd name="T15" fmla="*/ 19 h 102"/>
                <a:gd name="T16" fmla="*/ 10 w 85"/>
                <a:gd name="T17" fmla="*/ 8 h 102"/>
                <a:gd name="T18" fmla="*/ 11 w 85"/>
                <a:gd name="T19" fmla="*/ 8 h 102"/>
                <a:gd name="T20" fmla="*/ 17 w 85"/>
                <a:gd name="T21" fmla="*/ 10 h 102"/>
                <a:gd name="T22" fmla="*/ 24 w 85"/>
                <a:gd name="T23" fmla="*/ 12 h 102"/>
                <a:gd name="T24" fmla="*/ 36 w 85"/>
                <a:gd name="T25" fmla="*/ 15 h 102"/>
                <a:gd name="T26" fmla="*/ 46 w 85"/>
                <a:gd name="T27" fmla="*/ 13 h 102"/>
                <a:gd name="T28" fmla="*/ 58 w 85"/>
                <a:gd name="T29" fmla="*/ 13 h 102"/>
                <a:gd name="T30" fmla="*/ 68 w 85"/>
                <a:gd name="T31" fmla="*/ 8 h 102"/>
                <a:gd name="T32" fmla="*/ 77 w 85"/>
                <a:gd name="T33" fmla="*/ 0 h 102"/>
                <a:gd name="T34" fmla="*/ 80 w 85"/>
                <a:gd name="T35" fmla="*/ 10 h 102"/>
                <a:gd name="T36" fmla="*/ 84 w 85"/>
                <a:gd name="T37" fmla="*/ 21 h 102"/>
                <a:gd name="T38" fmla="*/ 84 w 85"/>
                <a:gd name="T39" fmla="*/ 29 h 102"/>
                <a:gd name="T40" fmla="*/ 85 w 85"/>
                <a:gd name="T41" fmla="*/ 38 h 102"/>
                <a:gd name="T42" fmla="*/ 83 w 85"/>
                <a:gd name="T43" fmla="*/ 45 h 102"/>
                <a:gd name="T44" fmla="*/ 81 w 85"/>
                <a:gd name="T45" fmla="*/ 54 h 102"/>
                <a:gd name="T46" fmla="*/ 77 w 85"/>
                <a:gd name="T47" fmla="*/ 61 h 102"/>
                <a:gd name="T48" fmla="*/ 72 w 85"/>
                <a:gd name="T49" fmla="*/ 69 h 102"/>
                <a:gd name="T50" fmla="*/ 65 w 85"/>
                <a:gd name="T51" fmla="*/ 73 h 102"/>
                <a:gd name="T52" fmla="*/ 59 w 85"/>
                <a:gd name="T53" fmla="*/ 79 h 102"/>
                <a:gd name="T54" fmla="*/ 52 w 85"/>
                <a:gd name="T55" fmla="*/ 83 h 102"/>
                <a:gd name="T56" fmla="*/ 45 w 85"/>
                <a:gd name="T57" fmla="*/ 89 h 102"/>
                <a:gd name="T58" fmla="*/ 36 w 85"/>
                <a:gd name="T59" fmla="*/ 92 h 102"/>
                <a:gd name="T60" fmla="*/ 27 w 85"/>
                <a:gd name="T61" fmla="*/ 96 h 102"/>
                <a:gd name="T62" fmla="*/ 20 w 85"/>
                <a:gd name="T63" fmla="*/ 99 h 102"/>
                <a:gd name="T64" fmla="*/ 13 w 85"/>
                <a:gd name="T65" fmla="*/ 102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"/>
                <a:gd name="T100" fmla="*/ 0 h 102"/>
                <a:gd name="T101" fmla="*/ 85 w 85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" h="102">
                  <a:moveTo>
                    <a:pt x="13" y="102"/>
                  </a:moveTo>
                  <a:lnTo>
                    <a:pt x="4" y="92"/>
                  </a:lnTo>
                  <a:lnTo>
                    <a:pt x="1" y="82"/>
                  </a:lnTo>
                  <a:lnTo>
                    <a:pt x="0" y="70"/>
                  </a:lnTo>
                  <a:lnTo>
                    <a:pt x="3" y="58"/>
                  </a:lnTo>
                  <a:lnTo>
                    <a:pt x="4" y="45"/>
                  </a:lnTo>
                  <a:lnTo>
                    <a:pt x="7" y="32"/>
                  </a:lnTo>
                  <a:lnTo>
                    <a:pt x="8" y="19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7" y="10"/>
                  </a:lnTo>
                  <a:lnTo>
                    <a:pt x="24" y="12"/>
                  </a:lnTo>
                  <a:lnTo>
                    <a:pt x="36" y="15"/>
                  </a:lnTo>
                  <a:lnTo>
                    <a:pt x="46" y="13"/>
                  </a:lnTo>
                  <a:lnTo>
                    <a:pt x="58" y="13"/>
                  </a:lnTo>
                  <a:lnTo>
                    <a:pt x="68" y="8"/>
                  </a:lnTo>
                  <a:lnTo>
                    <a:pt x="77" y="0"/>
                  </a:lnTo>
                  <a:lnTo>
                    <a:pt x="80" y="10"/>
                  </a:lnTo>
                  <a:lnTo>
                    <a:pt x="84" y="21"/>
                  </a:lnTo>
                  <a:lnTo>
                    <a:pt x="84" y="29"/>
                  </a:lnTo>
                  <a:lnTo>
                    <a:pt x="85" y="38"/>
                  </a:lnTo>
                  <a:lnTo>
                    <a:pt x="83" y="45"/>
                  </a:lnTo>
                  <a:lnTo>
                    <a:pt x="81" y="54"/>
                  </a:lnTo>
                  <a:lnTo>
                    <a:pt x="77" y="61"/>
                  </a:lnTo>
                  <a:lnTo>
                    <a:pt x="72" y="69"/>
                  </a:lnTo>
                  <a:lnTo>
                    <a:pt x="65" y="73"/>
                  </a:lnTo>
                  <a:lnTo>
                    <a:pt x="59" y="79"/>
                  </a:lnTo>
                  <a:lnTo>
                    <a:pt x="52" y="83"/>
                  </a:lnTo>
                  <a:lnTo>
                    <a:pt x="45" y="89"/>
                  </a:lnTo>
                  <a:lnTo>
                    <a:pt x="36" y="92"/>
                  </a:lnTo>
                  <a:lnTo>
                    <a:pt x="27" y="96"/>
                  </a:lnTo>
                  <a:lnTo>
                    <a:pt x="20" y="99"/>
                  </a:lnTo>
                  <a:lnTo>
                    <a:pt x="13" y="102"/>
                  </a:lnTo>
                  <a:close/>
                </a:path>
              </a:pathLst>
            </a:custGeom>
            <a:solidFill>
              <a:srgbClr val="E38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96" name="Freeform 242"/>
            <p:cNvSpPr>
              <a:spLocks/>
            </p:cNvSpPr>
            <p:nvPr/>
          </p:nvSpPr>
          <p:spPr bwMode="auto">
            <a:xfrm>
              <a:off x="3157" y="2697"/>
              <a:ext cx="68" cy="51"/>
            </a:xfrm>
            <a:custGeom>
              <a:avLst/>
              <a:gdLst>
                <a:gd name="T0" fmla="*/ 3 w 68"/>
                <a:gd name="T1" fmla="*/ 51 h 51"/>
                <a:gd name="T2" fmla="*/ 0 w 68"/>
                <a:gd name="T3" fmla="*/ 38 h 51"/>
                <a:gd name="T4" fmla="*/ 3 w 68"/>
                <a:gd name="T5" fmla="*/ 29 h 51"/>
                <a:gd name="T6" fmla="*/ 10 w 68"/>
                <a:gd name="T7" fmla="*/ 20 h 51"/>
                <a:gd name="T8" fmla="*/ 22 w 68"/>
                <a:gd name="T9" fmla="*/ 16 h 51"/>
                <a:gd name="T10" fmla="*/ 33 w 68"/>
                <a:gd name="T11" fmla="*/ 10 h 51"/>
                <a:gd name="T12" fmla="*/ 45 w 68"/>
                <a:gd name="T13" fmla="*/ 6 h 51"/>
                <a:gd name="T14" fmla="*/ 57 w 68"/>
                <a:gd name="T15" fmla="*/ 3 h 51"/>
                <a:gd name="T16" fmla="*/ 68 w 68"/>
                <a:gd name="T17" fmla="*/ 0 h 51"/>
                <a:gd name="T18" fmla="*/ 65 w 68"/>
                <a:gd name="T19" fmla="*/ 13 h 51"/>
                <a:gd name="T20" fmla="*/ 61 w 68"/>
                <a:gd name="T21" fmla="*/ 22 h 51"/>
                <a:gd name="T22" fmla="*/ 52 w 68"/>
                <a:gd name="T23" fmla="*/ 29 h 51"/>
                <a:gd name="T24" fmla="*/ 44 w 68"/>
                <a:gd name="T25" fmla="*/ 35 h 51"/>
                <a:gd name="T26" fmla="*/ 32 w 68"/>
                <a:gd name="T27" fmla="*/ 38 h 51"/>
                <a:gd name="T28" fmla="*/ 20 w 68"/>
                <a:gd name="T29" fmla="*/ 40 h 51"/>
                <a:gd name="T30" fmla="*/ 10 w 68"/>
                <a:gd name="T31" fmla="*/ 45 h 51"/>
                <a:gd name="T32" fmla="*/ 3 w 68"/>
                <a:gd name="T33" fmla="*/ 51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51"/>
                <a:gd name="T53" fmla="*/ 68 w 68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51">
                  <a:moveTo>
                    <a:pt x="3" y="51"/>
                  </a:moveTo>
                  <a:lnTo>
                    <a:pt x="0" y="38"/>
                  </a:lnTo>
                  <a:lnTo>
                    <a:pt x="3" y="29"/>
                  </a:lnTo>
                  <a:lnTo>
                    <a:pt x="10" y="20"/>
                  </a:lnTo>
                  <a:lnTo>
                    <a:pt x="22" y="16"/>
                  </a:lnTo>
                  <a:lnTo>
                    <a:pt x="33" y="10"/>
                  </a:lnTo>
                  <a:lnTo>
                    <a:pt x="45" y="6"/>
                  </a:lnTo>
                  <a:lnTo>
                    <a:pt x="57" y="3"/>
                  </a:lnTo>
                  <a:lnTo>
                    <a:pt x="68" y="0"/>
                  </a:lnTo>
                  <a:lnTo>
                    <a:pt x="65" y="13"/>
                  </a:lnTo>
                  <a:lnTo>
                    <a:pt x="61" y="22"/>
                  </a:lnTo>
                  <a:lnTo>
                    <a:pt x="52" y="29"/>
                  </a:lnTo>
                  <a:lnTo>
                    <a:pt x="44" y="35"/>
                  </a:lnTo>
                  <a:lnTo>
                    <a:pt x="32" y="38"/>
                  </a:lnTo>
                  <a:lnTo>
                    <a:pt x="20" y="40"/>
                  </a:lnTo>
                  <a:lnTo>
                    <a:pt x="10" y="45"/>
                  </a:lnTo>
                  <a:lnTo>
                    <a:pt x="3" y="51"/>
                  </a:lnTo>
                  <a:close/>
                </a:path>
              </a:pathLst>
            </a:custGeom>
            <a:solidFill>
              <a:srgbClr val="D1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97" name="Freeform 243"/>
            <p:cNvSpPr>
              <a:spLocks/>
            </p:cNvSpPr>
            <p:nvPr/>
          </p:nvSpPr>
          <p:spPr bwMode="auto">
            <a:xfrm>
              <a:off x="3058" y="1957"/>
              <a:ext cx="135" cy="64"/>
            </a:xfrm>
            <a:custGeom>
              <a:avLst/>
              <a:gdLst>
                <a:gd name="T0" fmla="*/ 115 w 135"/>
                <a:gd name="T1" fmla="*/ 64 h 64"/>
                <a:gd name="T2" fmla="*/ 106 w 135"/>
                <a:gd name="T3" fmla="*/ 55 h 64"/>
                <a:gd name="T4" fmla="*/ 99 w 135"/>
                <a:gd name="T5" fmla="*/ 49 h 64"/>
                <a:gd name="T6" fmla="*/ 90 w 135"/>
                <a:gd name="T7" fmla="*/ 43 h 64"/>
                <a:gd name="T8" fmla="*/ 83 w 135"/>
                <a:gd name="T9" fmla="*/ 40 h 64"/>
                <a:gd name="T10" fmla="*/ 74 w 135"/>
                <a:gd name="T11" fmla="*/ 36 h 64"/>
                <a:gd name="T12" fmla="*/ 66 w 135"/>
                <a:gd name="T13" fmla="*/ 36 h 64"/>
                <a:gd name="T14" fmla="*/ 57 w 135"/>
                <a:gd name="T15" fmla="*/ 36 h 64"/>
                <a:gd name="T16" fmla="*/ 48 w 135"/>
                <a:gd name="T17" fmla="*/ 39 h 64"/>
                <a:gd name="T18" fmla="*/ 37 w 135"/>
                <a:gd name="T19" fmla="*/ 46 h 64"/>
                <a:gd name="T20" fmla="*/ 28 w 135"/>
                <a:gd name="T21" fmla="*/ 55 h 64"/>
                <a:gd name="T22" fmla="*/ 16 w 135"/>
                <a:gd name="T23" fmla="*/ 59 h 64"/>
                <a:gd name="T24" fmla="*/ 5 w 135"/>
                <a:gd name="T25" fmla="*/ 61 h 64"/>
                <a:gd name="T26" fmla="*/ 0 w 135"/>
                <a:gd name="T27" fmla="*/ 48 h 64"/>
                <a:gd name="T28" fmla="*/ 0 w 135"/>
                <a:gd name="T29" fmla="*/ 38 h 64"/>
                <a:gd name="T30" fmla="*/ 3 w 135"/>
                <a:gd name="T31" fmla="*/ 27 h 64"/>
                <a:gd name="T32" fmla="*/ 10 w 135"/>
                <a:gd name="T33" fmla="*/ 22 h 64"/>
                <a:gd name="T34" fmla="*/ 18 w 135"/>
                <a:gd name="T35" fmla="*/ 13 h 64"/>
                <a:gd name="T36" fmla="*/ 28 w 135"/>
                <a:gd name="T37" fmla="*/ 8 h 64"/>
                <a:gd name="T38" fmla="*/ 39 w 135"/>
                <a:gd name="T39" fmla="*/ 3 h 64"/>
                <a:gd name="T40" fmla="*/ 51 w 135"/>
                <a:gd name="T41" fmla="*/ 0 h 64"/>
                <a:gd name="T42" fmla="*/ 135 w 135"/>
                <a:gd name="T43" fmla="*/ 20 h 64"/>
                <a:gd name="T44" fmla="*/ 135 w 135"/>
                <a:gd name="T45" fmla="*/ 32 h 64"/>
                <a:gd name="T46" fmla="*/ 130 w 135"/>
                <a:gd name="T47" fmla="*/ 43 h 64"/>
                <a:gd name="T48" fmla="*/ 121 w 135"/>
                <a:gd name="T49" fmla="*/ 54 h 64"/>
                <a:gd name="T50" fmla="*/ 115 w 135"/>
                <a:gd name="T51" fmla="*/ 64 h 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64"/>
                <a:gd name="T80" fmla="*/ 135 w 135"/>
                <a:gd name="T81" fmla="*/ 64 h 6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64">
                  <a:moveTo>
                    <a:pt x="115" y="64"/>
                  </a:moveTo>
                  <a:lnTo>
                    <a:pt x="106" y="55"/>
                  </a:lnTo>
                  <a:lnTo>
                    <a:pt x="99" y="49"/>
                  </a:lnTo>
                  <a:lnTo>
                    <a:pt x="90" y="43"/>
                  </a:lnTo>
                  <a:lnTo>
                    <a:pt x="83" y="40"/>
                  </a:lnTo>
                  <a:lnTo>
                    <a:pt x="74" y="36"/>
                  </a:lnTo>
                  <a:lnTo>
                    <a:pt x="66" y="36"/>
                  </a:lnTo>
                  <a:lnTo>
                    <a:pt x="57" y="36"/>
                  </a:lnTo>
                  <a:lnTo>
                    <a:pt x="48" y="39"/>
                  </a:lnTo>
                  <a:lnTo>
                    <a:pt x="37" y="46"/>
                  </a:lnTo>
                  <a:lnTo>
                    <a:pt x="28" y="55"/>
                  </a:lnTo>
                  <a:lnTo>
                    <a:pt x="16" y="59"/>
                  </a:lnTo>
                  <a:lnTo>
                    <a:pt x="5" y="61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3" y="27"/>
                  </a:lnTo>
                  <a:lnTo>
                    <a:pt x="10" y="22"/>
                  </a:lnTo>
                  <a:lnTo>
                    <a:pt x="18" y="13"/>
                  </a:lnTo>
                  <a:lnTo>
                    <a:pt x="28" y="8"/>
                  </a:lnTo>
                  <a:lnTo>
                    <a:pt x="39" y="3"/>
                  </a:lnTo>
                  <a:lnTo>
                    <a:pt x="51" y="0"/>
                  </a:lnTo>
                  <a:lnTo>
                    <a:pt x="135" y="20"/>
                  </a:lnTo>
                  <a:lnTo>
                    <a:pt x="135" y="32"/>
                  </a:lnTo>
                  <a:lnTo>
                    <a:pt x="130" y="43"/>
                  </a:lnTo>
                  <a:lnTo>
                    <a:pt x="121" y="54"/>
                  </a:lnTo>
                  <a:lnTo>
                    <a:pt x="115" y="64"/>
                  </a:lnTo>
                  <a:close/>
                </a:path>
              </a:pathLst>
            </a:custGeom>
            <a:solidFill>
              <a:srgbClr val="E38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98" name="Freeform 244"/>
            <p:cNvSpPr>
              <a:spLocks/>
            </p:cNvSpPr>
            <p:nvPr/>
          </p:nvSpPr>
          <p:spPr bwMode="auto">
            <a:xfrm>
              <a:off x="3063" y="2106"/>
              <a:ext cx="130" cy="82"/>
            </a:xfrm>
            <a:custGeom>
              <a:avLst/>
              <a:gdLst>
                <a:gd name="T0" fmla="*/ 81 w 130"/>
                <a:gd name="T1" fmla="*/ 76 h 82"/>
                <a:gd name="T2" fmla="*/ 72 w 130"/>
                <a:gd name="T3" fmla="*/ 69 h 82"/>
                <a:gd name="T4" fmla="*/ 64 w 130"/>
                <a:gd name="T5" fmla="*/ 66 h 82"/>
                <a:gd name="T6" fmla="*/ 55 w 130"/>
                <a:gd name="T7" fmla="*/ 63 h 82"/>
                <a:gd name="T8" fmla="*/ 46 w 130"/>
                <a:gd name="T9" fmla="*/ 64 h 82"/>
                <a:gd name="T10" fmla="*/ 36 w 130"/>
                <a:gd name="T11" fmla="*/ 64 h 82"/>
                <a:gd name="T12" fmla="*/ 27 w 130"/>
                <a:gd name="T13" fmla="*/ 67 h 82"/>
                <a:gd name="T14" fmla="*/ 18 w 130"/>
                <a:gd name="T15" fmla="*/ 70 h 82"/>
                <a:gd name="T16" fmla="*/ 10 w 130"/>
                <a:gd name="T17" fmla="*/ 73 h 82"/>
                <a:gd name="T18" fmla="*/ 7 w 130"/>
                <a:gd name="T19" fmla="*/ 64 h 82"/>
                <a:gd name="T20" fmla="*/ 4 w 130"/>
                <a:gd name="T21" fmla="*/ 57 h 82"/>
                <a:gd name="T22" fmla="*/ 1 w 130"/>
                <a:gd name="T23" fmla="*/ 48 h 82"/>
                <a:gd name="T24" fmla="*/ 1 w 130"/>
                <a:gd name="T25" fmla="*/ 41 h 82"/>
                <a:gd name="T26" fmla="*/ 0 w 130"/>
                <a:gd name="T27" fmla="*/ 32 h 82"/>
                <a:gd name="T28" fmla="*/ 4 w 130"/>
                <a:gd name="T29" fmla="*/ 27 h 82"/>
                <a:gd name="T30" fmla="*/ 10 w 130"/>
                <a:gd name="T31" fmla="*/ 21 h 82"/>
                <a:gd name="T32" fmla="*/ 20 w 130"/>
                <a:gd name="T33" fmla="*/ 18 h 82"/>
                <a:gd name="T34" fmla="*/ 26 w 130"/>
                <a:gd name="T35" fmla="*/ 9 h 82"/>
                <a:gd name="T36" fmla="*/ 33 w 130"/>
                <a:gd name="T37" fmla="*/ 5 h 82"/>
                <a:gd name="T38" fmla="*/ 39 w 130"/>
                <a:gd name="T39" fmla="*/ 0 h 82"/>
                <a:gd name="T40" fmla="*/ 46 w 130"/>
                <a:gd name="T41" fmla="*/ 0 h 82"/>
                <a:gd name="T42" fmla="*/ 59 w 130"/>
                <a:gd name="T43" fmla="*/ 0 h 82"/>
                <a:gd name="T44" fmla="*/ 72 w 130"/>
                <a:gd name="T45" fmla="*/ 5 h 82"/>
                <a:gd name="T46" fmla="*/ 85 w 130"/>
                <a:gd name="T47" fmla="*/ 11 h 82"/>
                <a:gd name="T48" fmla="*/ 100 w 130"/>
                <a:gd name="T49" fmla="*/ 19 h 82"/>
                <a:gd name="T50" fmla="*/ 114 w 130"/>
                <a:gd name="T51" fmla="*/ 25 h 82"/>
                <a:gd name="T52" fmla="*/ 130 w 130"/>
                <a:gd name="T53" fmla="*/ 30 h 82"/>
                <a:gd name="T54" fmla="*/ 127 w 130"/>
                <a:gd name="T55" fmla="*/ 38 h 82"/>
                <a:gd name="T56" fmla="*/ 126 w 130"/>
                <a:gd name="T57" fmla="*/ 50 h 82"/>
                <a:gd name="T58" fmla="*/ 122 w 130"/>
                <a:gd name="T59" fmla="*/ 62 h 82"/>
                <a:gd name="T60" fmla="*/ 119 w 130"/>
                <a:gd name="T61" fmla="*/ 72 h 82"/>
                <a:gd name="T62" fmla="*/ 110 w 130"/>
                <a:gd name="T63" fmla="*/ 78 h 82"/>
                <a:gd name="T64" fmla="*/ 103 w 130"/>
                <a:gd name="T65" fmla="*/ 82 h 82"/>
                <a:gd name="T66" fmla="*/ 93 w 130"/>
                <a:gd name="T67" fmla="*/ 80 h 82"/>
                <a:gd name="T68" fmla="*/ 81 w 130"/>
                <a:gd name="T69" fmla="*/ 76 h 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0"/>
                <a:gd name="T106" fmla="*/ 0 h 82"/>
                <a:gd name="T107" fmla="*/ 130 w 130"/>
                <a:gd name="T108" fmla="*/ 82 h 8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0" h="82">
                  <a:moveTo>
                    <a:pt x="81" y="76"/>
                  </a:moveTo>
                  <a:lnTo>
                    <a:pt x="72" y="69"/>
                  </a:lnTo>
                  <a:lnTo>
                    <a:pt x="64" y="66"/>
                  </a:lnTo>
                  <a:lnTo>
                    <a:pt x="55" y="63"/>
                  </a:lnTo>
                  <a:lnTo>
                    <a:pt x="46" y="64"/>
                  </a:lnTo>
                  <a:lnTo>
                    <a:pt x="36" y="64"/>
                  </a:lnTo>
                  <a:lnTo>
                    <a:pt x="27" y="67"/>
                  </a:lnTo>
                  <a:lnTo>
                    <a:pt x="18" y="70"/>
                  </a:lnTo>
                  <a:lnTo>
                    <a:pt x="10" y="73"/>
                  </a:lnTo>
                  <a:lnTo>
                    <a:pt x="7" y="64"/>
                  </a:lnTo>
                  <a:lnTo>
                    <a:pt x="4" y="57"/>
                  </a:lnTo>
                  <a:lnTo>
                    <a:pt x="1" y="48"/>
                  </a:lnTo>
                  <a:lnTo>
                    <a:pt x="1" y="41"/>
                  </a:lnTo>
                  <a:lnTo>
                    <a:pt x="0" y="32"/>
                  </a:lnTo>
                  <a:lnTo>
                    <a:pt x="4" y="27"/>
                  </a:lnTo>
                  <a:lnTo>
                    <a:pt x="10" y="21"/>
                  </a:lnTo>
                  <a:lnTo>
                    <a:pt x="20" y="18"/>
                  </a:lnTo>
                  <a:lnTo>
                    <a:pt x="26" y="9"/>
                  </a:lnTo>
                  <a:lnTo>
                    <a:pt x="33" y="5"/>
                  </a:lnTo>
                  <a:lnTo>
                    <a:pt x="39" y="0"/>
                  </a:lnTo>
                  <a:lnTo>
                    <a:pt x="46" y="0"/>
                  </a:lnTo>
                  <a:lnTo>
                    <a:pt x="59" y="0"/>
                  </a:lnTo>
                  <a:lnTo>
                    <a:pt x="72" y="5"/>
                  </a:lnTo>
                  <a:lnTo>
                    <a:pt x="85" y="11"/>
                  </a:lnTo>
                  <a:lnTo>
                    <a:pt x="100" y="19"/>
                  </a:lnTo>
                  <a:lnTo>
                    <a:pt x="114" y="25"/>
                  </a:lnTo>
                  <a:lnTo>
                    <a:pt x="130" y="30"/>
                  </a:lnTo>
                  <a:lnTo>
                    <a:pt x="127" y="38"/>
                  </a:lnTo>
                  <a:lnTo>
                    <a:pt x="126" y="50"/>
                  </a:lnTo>
                  <a:lnTo>
                    <a:pt x="122" y="62"/>
                  </a:lnTo>
                  <a:lnTo>
                    <a:pt x="119" y="72"/>
                  </a:lnTo>
                  <a:lnTo>
                    <a:pt x="110" y="78"/>
                  </a:lnTo>
                  <a:lnTo>
                    <a:pt x="103" y="82"/>
                  </a:lnTo>
                  <a:lnTo>
                    <a:pt x="93" y="80"/>
                  </a:lnTo>
                  <a:lnTo>
                    <a:pt x="81" y="76"/>
                  </a:lnTo>
                  <a:close/>
                </a:path>
              </a:pathLst>
            </a:custGeom>
            <a:solidFill>
              <a:srgbClr val="9E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499" name="Freeform 245"/>
            <p:cNvSpPr>
              <a:spLocks/>
            </p:cNvSpPr>
            <p:nvPr/>
          </p:nvSpPr>
          <p:spPr bwMode="auto">
            <a:xfrm>
              <a:off x="3058" y="2402"/>
              <a:ext cx="138" cy="82"/>
            </a:xfrm>
            <a:custGeom>
              <a:avLst/>
              <a:gdLst>
                <a:gd name="T0" fmla="*/ 108 w 138"/>
                <a:gd name="T1" fmla="*/ 75 h 82"/>
                <a:gd name="T2" fmla="*/ 93 w 138"/>
                <a:gd name="T3" fmla="*/ 68 h 82"/>
                <a:gd name="T4" fmla="*/ 79 w 138"/>
                <a:gd name="T5" fmla="*/ 61 h 82"/>
                <a:gd name="T6" fmla="*/ 71 w 138"/>
                <a:gd name="T7" fmla="*/ 56 h 82"/>
                <a:gd name="T8" fmla="*/ 64 w 138"/>
                <a:gd name="T9" fmla="*/ 56 h 82"/>
                <a:gd name="T10" fmla="*/ 55 w 138"/>
                <a:gd name="T11" fmla="*/ 56 h 82"/>
                <a:gd name="T12" fmla="*/ 48 w 138"/>
                <a:gd name="T13" fmla="*/ 59 h 82"/>
                <a:gd name="T14" fmla="*/ 39 w 138"/>
                <a:gd name="T15" fmla="*/ 66 h 82"/>
                <a:gd name="T16" fmla="*/ 31 w 138"/>
                <a:gd name="T17" fmla="*/ 72 h 82"/>
                <a:gd name="T18" fmla="*/ 22 w 138"/>
                <a:gd name="T19" fmla="*/ 77 h 82"/>
                <a:gd name="T20" fmla="*/ 13 w 138"/>
                <a:gd name="T21" fmla="*/ 82 h 82"/>
                <a:gd name="T22" fmla="*/ 6 w 138"/>
                <a:gd name="T23" fmla="*/ 77 h 82"/>
                <a:gd name="T24" fmla="*/ 2 w 138"/>
                <a:gd name="T25" fmla="*/ 71 h 82"/>
                <a:gd name="T26" fmla="*/ 0 w 138"/>
                <a:gd name="T27" fmla="*/ 64 h 82"/>
                <a:gd name="T28" fmla="*/ 0 w 138"/>
                <a:gd name="T29" fmla="*/ 56 h 82"/>
                <a:gd name="T30" fmla="*/ 0 w 138"/>
                <a:gd name="T31" fmla="*/ 48 h 82"/>
                <a:gd name="T32" fmla="*/ 2 w 138"/>
                <a:gd name="T33" fmla="*/ 39 h 82"/>
                <a:gd name="T34" fmla="*/ 3 w 138"/>
                <a:gd name="T35" fmla="*/ 32 h 82"/>
                <a:gd name="T36" fmla="*/ 7 w 138"/>
                <a:gd name="T37" fmla="*/ 27 h 82"/>
                <a:gd name="T38" fmla="*/ 13 w 138"/>
                <a:gd name="T39" fmla="*/ 19 h 82"/>
                <a:gd name="T40" fmla="*/ 21 w 138"/>
                <a:gd name="T41" fmla="*/ 13 h 82"/>
                <a:gd name="T42" fmla="*/ 29 w 138"/>
                <a:gd name="T43" fmla="*/ 7 h 82"/>
                <a:gd name="T44" fmla="*/ 38 w 138"/>
                <a:gd name="T45" fmla="*/ 4 h 82"/>
                <a:gd name="T46" fmla="*/ 47 w 138"/>
                <a:gd name="T47" fmla="*/ 0 h 82"/>
                <a:gd name="T48" fmla="*/ 55 w 138"/>
                <a:gd name="T49" fmla="*/ 0 h 82"/>
                <a:gd name="T50" fmla="*/ 64 w 138"/>
                <a:gd name="T51" fmla="*/ 0 h 82"/>
                <a:gd name="T52" fmla="*/ 73 w 138"/>
                <a:gd name="T53" fmla="*/ 0 h 82"/>
                <a:gd name="T54" fmla="*/ 80 w 138"/>
                <a:gd name="T55" fmla="*/ 0 h 82"/>
                <a:gd name="T56" fmla="*/ 89 w 138"/>
                <a:gd name="T57" fmla="*/ 0 h 82"/>
                <a:gd name="T58" fmla="*/ 98 w 138"/>
                <a:gd name="T59" fmla="*/ 1 h 82"/>
                <a:gd name="T60" fmla="*/ 106 w 138"/>
                <a:gd name="T61" fmla="*/ 3 h 82"/>
                <a:gd name="T62" fmla="*/ 114 w 138"/>
                <a:gd name="T63" fmla="*/ 4 h 82"/>
                <a:gd name="T64" fmla="*/ 122 w 138"/>
                <a:gd name="T65" fmla="*/ 5 h 82"/>
                <a:gd name="T66" fmla="*/ 130 w 138"/>
                <a:gd name="T67" fmla="*/ 5 h 82"/>
                <a:gd name="T68" fmla="*/ 138 w 138"/>
                <a:gd name="T69" fmla="*/ 7 h 82"/>
                <a:gd name="T70" fmla="*/ 135 w 138"/>
                <a:gd name="T71" fmla="*/ 16 h 82"/>
                <a:gd name="T72" fmla="*/ 134 w 138"/>
                <a:gd name="T73" fmla="*/ 26 h 82"/>
                <a:gd name="T74" fmla="*/ 131 w 138"/>
                <a:gd name="T75" fmla="*/ 34 h 82"/>
                <a:gd name="T76" fmla="*/ 130 w 138"/>
                <a:gd name="T77" fmla="*/ 45 h 82"/>
                <a:gd name="T78" fmla="*/ 125 w 138"/>
                <a:gd name="T79" fmla="*/ 52 h 82"/>
                <a:gd name="T80" fmla="*/ 121 w 138"/>
                <a:gd name="T81" fmla="*/ 61 h 82"/>
                <a:gd name="T82" fmla="*/ 114 w 138"/>
                <a:gd name="T83" fmla="*/ 68 h 82"/>
                <a:gd name="T84" fmla="*/ 108 w 138"/>
                <a:gd name="T85" fmla="*/ 75 h 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8"/>
                <a:gd name="T130" fmla="*/ 0 h 82"/>
                <a:gd name="T131" fmla="*/ 138 w 138"/>
                <a:gd name="T132" fmla="*/ 82 h 8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8" h="82">
                  <a:moveTo>
                    <a:pt x="108" y="75"/>
                  </a:moveTo>
                  <a:lnTo>
                    <a:pt x="93" y="68"/>
                  </a:lnTo>
                  <a:lnTo>
                    <a:pt x="79" y="61"/>
                  </a:lnTo>
                  <a:lnTo>
                    <a:pt x="71" y="56"/>
                  </a:lnTo>
                  <a:lnTo>
                    <a:pt x="64" y="56"/>
                  </a:lnTo>
                  <a:lnTo>
                    <a:pt x="55" y="56"/>
                  </a:lnTo>
                  <a:lnTo>
                    <a:pt x="48" y="59"/>
                  </a:lnTo>
                  <a:lnTo>
                    <a:pt x="39" y="66"/>
                  </a:lnTo>
                  <a:lnTo>
                    <a:pt x="31" y="72"/>
                  </a:lnTo>
                  <a:lnTo>
                    <a:pt x="22" y="77"/>
                  </a:lnTo>
                  <a:lnTo>
                    <a:pt x="13" y="82"/>
                  </a:lnTo>
                  <a:lnTo>
                    <a:pt x="6" y="77"/>
                  </a:lnTo>
                  <a:lnTo>
                    <a:pt x="2" y="71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2" y="39"/>
                  </a:lnTo>
                  <a:lnTo>
                    <a:pt x="3" y="32"/>
                  </a:lnTo>
                  <a:lnTo>
                    <a:pt x="7" y="27"/>
                  </a:lnTo>
                  <a:lnTo>
                    <a:pt x="13" y="19"/>
                  </a:lnTo>
                  <a:lnTo>
                    <a:pt x="21" y="13"/>
                  </a:lnTo>
                  <a:lnTo>
                    <a:pt x="29" y="7"/>
                  </a:lnTo>
                  <a:lnTo>
                    <a:pt x="38" y="4"/>
                  </a:lnTo>
                  <a:lnTo>
                    <a:pt x="47" y="0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9" y="0"/>
                  </a:lnTo>
                  <a:lnTo>
                    <a:pt x="98" y="1"/>
                  </a:lnTo>
                  <a:lnTo>
                    <a:pt x="106" y="3"/>
                  </a:lnTo>
                  <a:lnTo>
                    <a:pt x="114" y="4"/>
                  </a:lnTo>
                  <a:lnTo>
                    <a:pt x="122" y="5"/>
                  </a:lnTo>
                  <a:lnTo>
                    <a:pt x="130" y="5"/>
                  </a:lnTo>
                  <a:lnTo>
                    <a:pt x="138" y="7"/>
                  </a:lnTo>
                  <a:lnTo>
                    <a:pt x="135" y="16"/>
                  </a:lnTo>
                  <a:lnTo>
                    <a:pt x="134" y="26"/>
                  </a:lnTo>
                  <a:lnTo>
                    <a:pt x="131" y="34"/>
                  </a:lnTo>
                  <a:lnTo>
                    <a:pt x="130" y="45"/>
                  </a:lnTo>
                  <a:lnTo>
                    <a:pt x="125" y="52"/>
                  </a:lnTo>
                  <a:lnTo>
                    <a:pt x="121" y="61"/>
                  </a:lnTo>
                  <a:lnTo>
                    <a:pt x="114" y="68"/>
                  </a:lnTo>
                  <a:lnTo>
                    <a:pt x="108" y="75"/>
                  </a:lnTo>
                  <a:close/>
                </a:path>
              </a:pathLst>
            </a:custGeom>
            <a:solidFill>
              <a:srgbClr val="E38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00" name="Freeform 246"/>
            <p:cNvSpPr>
              <a:spLocks/>
            </p:cNvSpPr>
            <p:nvPr/>
          </p:nvSpPr>
          <p:spPr bwMode="auto">
            <a:xfrm>
              <a:off x="3055" y="2492"/>
              <a:ext cx="146" cy="77"/>
            </a:xfrm>
            <a:custGeom>
              <a:avLst/>
              <a:gdLst>
                <a:gd name="T0" fmla="*/ 125 w 146"/>
                <a:gd name="T1" fmla="*/ 77 h 77"/>
                <a:gd name="T2" fmla="*/ 111 w 146"/>
                <a:gd name="T3" fmla="*/ 68 h 77"/>
                <a:gd name="T4" fmla="*/ 98 w 146"/>
                <a:gd name="T5" fmla="*/ 62 h 77"/>
                <a:gd name="T6" fmla="*/ 83 w 146"/>
                <a:gd name="T7" fmla="*/ 58 h 77"/>
                <a:gd name="T8" fmla="*/ 70 w 146"/>
                <a:gd name="T9" fmla="*/ 55 h 77"/>
                <a:gd name="T10" fmla="*/ 54 w 146"/>
                <a:gd name="T11" fmla="*/ 54 h 77"/>
                <a:gd name="T12" fmla="*/ 41 w 146"/>
                <a:gd name="T13" fmla="*/ 55 h 77"/>
                <a:gd name="T14" fmla="*/ 26 w 146"/>
                <a:gd name="T15" fmla="*/ 61 h 77"/>
                <a:gd name="T16" fmla="*/ 15 w 146"/>
                <a:gd name="T17" fmla="*/ 71 h 77"/>
                <a:gd name="T18" fmla="*/ 6 w 146"/>
                <a:gd name="T19" fmla="*/ 59 h 77"/>
                <a:gd name="T20" fmla="*/ 2 w 146"/>
                <a:gd name="T21" fmla="*/ 48 h 77"/>
                <a:gd name="T22" fmla="*/ 0 w 146"/>
                <a:gd name="T23" fmla="*/ 35 h 77"/>
                <a:gd name="T24" fmla="*/ 2 w 146"/>
                <a:gd name="T25" fmla="*/ 22 h 77"/>
                <a:gd name="T26" fmla="*/ 10 w 146"/>
                <a:gd name="T27" fmla="*/ 14 h 77"/>
                <a:gd name="T28" fmla="*/ 19 w 146"/>
                <a:gd name="T29" fmla="*/ 10 h 77"/>
                <a:gd name="T30" fmla="*/ 28 w 146"/>
                <a:gd name="T31" fmla="*/ 7 h 77"/>
                <a:gd name="T32" fmla="*/ 38 w 146"/>
                <a:gd name="T33" fmla="*/ 7 h 77"/>
                <a:gd name="T34" fmla="*/ 47 w 146"/>
                <a:gd name="T35" fmla="*/ 7 h 77"/>
                <a:gd name="T36" fmla="*/ 56 w 146"/>
                <a:gd name="T37" fmla="*/ 8 h 77"/>
                <a:gd name="T38" fmla="*/ 64 w 146"/>
                <a:gd name="T39" fmla="*/ 10 h 77"/>
                <a:gd name="T40" fmla="*/ 73 w 146"/>
                <a:gd name="T41" fmla="*/ 13 h 77"/>
                <a:gd name="T42" fmla="*/ 80 w 146"/>
                <a:gd name="T43" fmla="*/ 14 h 77"/>
                <a:gd name="T44" fmla="*/ 89 w 146"/>
                <a:gd name="T45" fmla="*/ 16 h 77"/>
                <a:gd name="T46" fmla="*/ 98 w 146"/>
                <a:gd name="T47" fmla="*/ 16 h 77"/>
                <a:gd name="T48" fmla="*/ 106 w 146"/>
                <a:gd name="T49" fmla="*/ 17 h 77"/>
                <a:gd name="T50" fmla="*/ 115 w 146"/>
                <a:gd name="T51" fmla="*/ 14 h 77"/>
                <a:gd name="T52" fmla="*/ 124 w 146"/>
                <a:gd name="T53" fmla="*/ 11 h 77"/>
                <a:gd name="T54" fmla="*/ 133 w 146"/>
                <a:gd name="T55" fmla="*/ 6 h 77"/>
                <a:gd name="T56" fmla="*/ 144 w 146"/>
                <a:gd name="T57" fmla="*/ 0 h 77"/>
                <a:gd name="T58" fmla="*/ 144 w 146"/>
                <a:gd name="T59" fmla="*/ 10 h 77"/>
                <a:gd name="T60" fmla="*/ 146 w 146"/>
                <a:gd name="T61" fmla="*/ 22 h 77"/>
                <a:gd name="T62" fmla="*/ 143 w 146"/>
                <a:gd name="T63" fmla="*/ 30 h 77"/>
                <a:gd name="T64" fmla="*/ 141 w 146"/>
                <a:gd name="T65" fmla="*/ 40 h 77"/>
                <a:gd name="T66" fmla="*/ 137 w 146"/>
                <a:gd name="T67" fmla="*/ 49 h 77"/>
                <a:gd name="T68" fmla="*/ 133 w 146"/>
                <a:gd name="T69" fmla="*/ 58 h 77"/>
                <a:gd name="T70" fmla="*/ 128 w 146"/>
                <a:gd name="T71" fmla="*/ 67 h 77"/>
                <a:gd name="T72" fmla="*/ 125 w 146"/>
                <a:gd name="T73" fmla="*/ 77 h 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6"/>
                <a:gd name="T112" fmla="*/ 0 h 77"/>
                <a:gd name="T113" fmla="*/ 146 w 146"/>
                <a:gd name="T114" fmla="*/ 77 h 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6" h="77">
                  <a:moveTo>
                    <a:pt x="125" y="77"/>
                  </a:moveTo>
                  <a:lnTo>
                    <a:pt x="111" y="68"/>
                  </a:lnTo>
                  <a:lnTo>
                    <a:pt x="98" y="62"/>
                  </a:lnTo>
                  <a:lnTo>
                    <a:pt x="83" y="58"/>
                  </a:lnTo>
                  <a:lnTo>
                    <a:pt x="70" y="55"/>
                  </a:lnTo>
                  <a:lnTo>
                    <a:pt x="54" y="54"/>
                  </a:lnTo>
                  <a:lnTo>
                    <a:pt x="41" y="55"/>
                  </a:lnTo>
                  <a:lnTo>
                    <a:pt x="26" y="61"/>
                  </a:lnTo>
                  <a:lnTo>
                    <a:pt x="15" y="71"/>
                  </a:lnTo>
                  <a:lnTo>
                    <a:pt x="6" y="59"/>
                  </a:lnTo>
                  <a:lnTo>
                    <a:pt x="2" y="48"/>
                  </a:lnTo>
                  <a:lnTo>
                    <a:pt x="0" y="35"/>
                  </a:lnTo>
                  <a:lnTo>
                    <a:pt x="2" y="22"/>
                  </a:lnTo>
                  <a:lnTo>
                    <a:pt x="10" y="14"/>
                  </a:lnTo>
                  <a:lnTo>
                    <a:pt x="19" y="10"/>
                  </a:lnTo>
                  <a:lnTo>
                    <a:pt x="28" y="7"/>
                  </a:lnTo>
                  <a:lnTo>
                    <a:pt x="38" y="7"/>
                  </a:lnTo>
                  <a:lnTo>
                    <a:pt x="47" y="7"/>
                  </a:lnTo>
                  <a:lnTo>
                    <a:pt x="56" y="8"/>
                  </a:lnTo>
                  <a:lnTo>
                    <a:pt x="64" y="10"/>
                  </a:lnTo>
                  <a:lnTo>
                    <a:pt x="73" y="13"/>
                  </a:lnTo>
                  <a:lnTo>
                    <a:pt x="80" y="14"/>
                  </a:lnTo>
                  <a:lnTo>
                    <a:pt x="89" y="16"/>
                  </a:lnTo>
                  <a:lnTo>
                    <a:pt x="98" y="16"/>
                  </a:lnTo>
                  <a:lnTo>
                    <a:pt x="106" y="17"/>
                  </a:lnTo>
                  <a:lnTo>
                    <a:pt x="115" y="14"/>
                  </a:lnTo>
                  <a:lnTo>
                    <a:pt x="124" y="11"/>
                  </a:lnTo>
                  <a:lnTo>
                    <a:pt x="133" y="6"/>
                  </a:lnTo>
                  <a:lnTo>
                    <a:pt x="144" y="0"/>
                  </a:lnTo>
                  <a:lnTo>
                    <a:pt x="144" y="10"/>
                  </a:lnTo>
                  <a:lnTo>
                    <a:pt x="146" y="22"/>
                  </a:lnTo>
                  <a:lnTo>
                    <a:pt x="143" y="30"/>
                  </a:lnTo>
                  <a:lnTo>
                    <a:pt x="141" y="40"/>
                  </a:lnTo>
                  <a:lnTo>
                    <a:pt x="137" y="49"/>
                  </a:lnTo>
                  <a:lnTo>
                    <a:pt x="133" y="58"/>
                  </a:lnTo>
                  <a:lnTo>
                    <a:pt x="128" y="67"/>
                  </a:lnTo>
                  <a:lnTo>
                    <a:pt x="125" y="77"/>
                  </a:lnTo>
                  <a:close/>
                </a:path>
              </a:pathLst>
            </a:custGeom>
            <a:solidFill>
              <a:srgbClr val="D1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01" name="Freeform 247"/>
            <p:cNvSpPr>
              <a:spLocks/>
            </p:cNvSpPr>
            <p:nvPr/>
          </p:nvSpPr>
          <p:spPr bwMode="auto">
            <a:xfrm>
              <a:off x="3032" y="2572"/>
              <a:ext cx="87" cy="106"/>
            </a:xfrm>
            <a:custGeom>
              <a:avLst/>
              <a:gdLst>
                <a:gd name="T0" fmla="*/ 63 w 87"/>
                <a:gd name="T1" fmla="*/ 106 h 106"/>
                <a:gd name="T2" fmla="*/ 58 w 87"/>
                <a:gd name="T3" fmla="*/ 96 h 106"/>
                <a:gd name="T4" fmla="*/ 54 w 87"/>
                <a:gd name="T5" fmla="*/ 88 h 106"/>
                <a:gd name="T6" fmla="*/ 47 w 87"/>
                <a:gd name="T7" fmla="*/ 83 h 106"/>
                <a:gd name="T8" fmla="*/ 39 w 87"/>
                <a:gd name="T9" fmla="*/ 78 h 106"/>
                <a:gd name="T10" fmla="*/ 29 w 87"/>
                <a:gd name="T11" fmla="*/ 74 h 106"/>
                <a:gd name="T12" fmla="*/ 20 w 87"/>
                <a:gd name="T13" fmla="*/ 72 h 106"/>
                <a:gd name="T14" fmla="*/ 10 w 87"/>
                <a:gd name="T15" fmla="*/ 69 h 106"/>
                <a:gd name="T16" fmla="*/ 1 w 87"/>
                <a:gd name="T17" fmla="*/ 69 h 106"/>
                <a:gd name="T18" fmla="*/ 0 w 87"/>
                <a:gd name="T19" fmla="*/ 55 h 106"/>
                <a:gd name="T20" fmla="*/ 1 w 87"/>
                <a:gd name="T21" fmla="*/ 46 h 106"/>
                <a:gd name="T22" fmla="*/ 4 w 87"/>
                <a:gd name="T23" fmla="*/ 39 h 106"/>
                <a:gd name="T24" fmla="*/ 9 w 87"/>
                <a:gd name="T25" fmla="*/ 35 h 106"/>
                <a:gd name="T26" fmla="*/ 17 w 87"/>
                <a:gd name="T27" fmla="*/ 27 h 106"/>
                <a:gd name="T28" fmla="*/ 32 w 87"/>
                <a:gd name="T29" fmla="*/ 26 h 106"/>
                <a:gd name="T30" fmla="*/ 45 w 87"/>
                <a:gd name="T31" fmla="*/ 23 h 106"/>
                <a:gd name="T32" fmla="*/ 60 w 87"/>
                <a:gd name="T33" fmla="*/ 20 h 106"/>
                <a:gd name="T34" fmla="*/ 67 w 87"/>
                <a:gd name="T35" fmla="*/ 16 h 106"/>
                <a:gd name="T36" fmla="*/ 74 w 87"/>
                <a:gd name="T37" fmla="*/ 13 h 106"/>
                <a:gd name="T38" fmla="*/ 80 w 87"/>
                <a:gd name="T39" fmla="*/ 7 h 106"/>
                <a:gd name="T40" fmla="*/ 87 w 87"/>
                <a:gd name="T41" fmla="*/ 0 h 106"/>
                <a:gd name="T42" fmla="*/ 81 w 87"/>
                <a:gd name="T43" fmla="*/ 11 h 106"/>
                <a:gd name="T44" fmla="*/ 80 w 87"/>
                <a:gd name="T45" fmla="*/ 24 h 106"/>
                <a:gd name="T46" fmla="*/ 79 w 87"/>
                <a:gd name="T47" fmla="*/ 39 h 106"/>
                <a:gd name="T48" fmla="*/ 79 w 87"/>
                <a:gd name="T49" fmla="*/ 53 h 106"/>
                <a:gd name="T50" fmla="*/ 77 w 87"/>
                <a:gd name="T51" fmla="*/ 67 h 106"/>
                <a:gd name="T52" fmla="*/ 76 w 87"/>
                <a:gd name="T53" fmla="*/ 81 h 106"/>
                <a:gd name="T54" fmla="*/ 70 w 87"/>
                <a:gd name="T55" fmla="*/ 93 h 106"/>
                <a:gd name="T56" fmla="*/ 63 w 87"/>
                <a:gd name="T57" fmla="*/ 106 h 10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7"/>
                <a:gd name="T88" fmla="*/ 0 h 106"/>
                <a:gd name="T89" fmla="*/ 87 w 87"/>
                <a:gd name="T90" fmla="*/ 106 h 10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7" h="106">
                  <a:moveTo>
                    <a:pt x="63" y="106"/>
                  </a:moveTo>
                  <a:lnTo>
                    <a:pt x="58" y="96"/>
                  </a:lnTo>
                  <a:lnTo>
                    <a:pt x="54" y="88"/>
                  </a:lnTo>
                  <a:lnTo>
                    <a:pt x="47" y="83"/>
                  </a:lnTo>
                  <a:lnTo>
                    <a:pt x="39" y="78"/>
                  </a:lnTo>
                  <a:lnTo>
                    <a:pt x="29" y="74"/>
                  </a:lnTo>
                  <a:lnTo>
                    <a:pt x="20" y="72"/>
                  </a:lnTo>
                  <a:lnTo>
                    <a:pt x="10" y="69"/>
                  </a:lnTo>
                  <a:lnTo>
                    <a:pt x="1" y="69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4" y="39"/>
                  </a:lnTo>
                  <a:lnTo>
                    <a:pt x="9" y="35"/>
                  </a:lnTo>
                  <a:lnTo>
                    <a:pt x="17" y="27"/>
                  </a:lnTo>
                  <a:lnTo>
                    <a:pt x="32" y="26"/>
                  </a:lnTo>
                  <a:lnTo>
                    <a:pt x="45" y="23"/>
                  </a:lnTo>
                  <a:lnTo>
                    <a:pt x="60" y="20"/>
                  </a:lnTo>
                  <a:lnTo>
                    <a:pt x="67" y="16"/>
                  </a:lnTo>
                  <a:lnTo>
                    <a:pt x="74" y="13"/>
                  </a:lnTo>
                  <a:lnTo>
                    <a:pt x="80" y="7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80" y="24"/>
                  </a:lnTo>
                  <a:lnTo>
                    <a:pt x="79" y="39"/>
                  </a:lnTo>
                  <a:lnTo>
                    <a:pt x="79" y="53"/>
                  </a:lnTo>
                  <a:lnTo>
                    <a:pt x="77" y="67"/>
                  </a:lnTo>
                  <a:lnTo>
                    <a:pt x="76" y="81"/>
                  </a:lnTo>
                  <a:lnTo>
                    <a:pt x="70" y="93"/>
                  </a:lnTo>
                  <a:lnTo>
                    <a:pt x="63" y="106"/>
                  </a:lnTo>
                  <a:close/>
                </a:path>
              </a:pathLst>
            </a:custGeom>
            <a:solidFill>
              <a:srgbClr val="9E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02" name="Freeform 248"/>
            <p:cNvSpPr>
              <a:spLocks/>
            </p:cNvSpPr>
            <p:nvPr/>
          </p:nvSpPr>
          <p:spPr bwMode="auto">
            <a:xfrm>
              <a:off x="3023" y="2671"/>
              <a:ext cx="80" cy="119"/>
            </a:xfrm>
            <a:custGeom>
              <a:avLst/>
              <a:gdLst>
                <a:gd name="T0" fmla="*/ 48 w 80"/>
                <a:gd name="T1" fmla="*/ 119 h 119"/>
                <a:gd name="T2" fmla="*/ 42 w 80"/>
                <a:gd name="T3" fmla="*/ 103 h 119"/>
                <a:gd name="T4" fmla="*/ 38 w 80"/>
                <a:gd name="T5" fmla="*/ 90 h 119"/>
                <a:gd name="T6" fmla="*/ 34 w 80"/>
                <a:gd name="T7" fmla="*/ 74 h 119"/>
                <a:gd name="T8" fmla="*/ 31 w 80"/>
                <a:gd name="T9" fmla="*/ 61 h 119"/>
                <a:gd name="T10" fmla="*/ 25 w 80"/>
                <a:gd name="T11" fmla="*/ 46 h 119"/>
                <a:gd name="T12" fmla="*/ 19 w 80"/>
                <a:gd name="T13" fmla="*/ 33 h 119"/>
                <a:gd name="T14" fmla="*/ 9 w 80"/>
                <a:gd name="T15" fmla="*/ 20 h 119"/>
                <a:gd name="T16" fmla="*/ 0 w 80"/>
                <a:gd name="T17" fmla="*/ 10 h 119"/>
                <a:gd name="T18" fmla="*/ 8 w 80"/>
                <a:gd name="T19" fmla="*/ 4 h 119"/>
                <a:gd name="T20" fmla="*/ 15 w 80"/>
                <a:gd name="T21" fmla="*/ 1 h 119"/>
                <a:gd name="T22" fmla="*/ 19 w 80"/>
                <a:gd name="T23" fmla="*/ 0 h 119"/>
                <a:gd name="T24" fmla="*/ 25 w 80"/>
                <a:gd name="T25" fmla="*/ 2 h 119"/>
                <a:gd name="T26" fmla="*/ 31 w 80"/>
                <a:gd name="T27" fmla="*/ 10 h 119"/>
                <a:gd name="T28" fmla="*/ 38 w 80"/>
                <a:gd name="T29" fmla="*/ 21 h 119"/>
                <a:gd name="T30" fmla="*/ 42 w 80"/>
                <a:gd name="T31" fmla="*/ 32 h 119"/>
                <a:gd name="T32" fmla="*/ 51 w 80"/>
                <a:gd name="T33" fmla="*/ 42 h 119"/>
                <a:gd name="T34" fmla="*/ 56 w 80"/>
                <a:gd name="T35" fmla="*/ 45 h 119"/>
                <a:gd name="T36" fmla="*/ 63 w 80"/>
                <a:gd name="T37" fmla="*/ 49 h 119"/>
                <a:gd name="T38" fmla="*/ 70 w 80"/>
                <a:gd name="T39" fmla="*/ 49 h 119"/>
                <a:gd name="T40" fmla="*/ 80 w 80"/>
                <a:gd name="T41" fmla="*/ 50 h 119"/>
                <a:gd name="T42" fmla="*/ 76 w 80"/>
                <a:gd name="T43" fmla="*/ 59 h 119"/>
                <a:gd name="T44" fmla="*/ 74 w 80"/>
                <a:gd name="T45" fmla="*/ 69 h 119"/>
                <a:gd name="T46" fmla="*/ 73 w 80"/>
                <a:gd name="T47" fmla="*/ 81 h 119"/>
                <a:gd name="T48" fmla="*/ 73 w 80"/>
                <a:gd name="T49" fmla="*/ 93 h 119"/>
                <a:gd name="T50" fmla="*/ 70 w 80"/>
                <a:gd name="T51" fmla="*/ 101 h 119"/>
                <a:gd name="T52" fmla="*/ 66 w 80"/>
                <a:gd name="T53" fmla="*/ 110 h 119"/>
                <a:gd name="T54" fmla="*/ 58 w 80"/>
                <a:gd name="T55" fmla="*/ 114 h 119"/>
                <a:gd name="T56" fmla="*/ 48 w 80"/>
                <a:gd name="T57" fmla="*/ 119 h 1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"/>
                <a:gd name="T88" fmla="*/ 0 h 119"/>
                <a:gd name="T89" fmla="*/ 80 w 80"/>
                <a:gd name="T90" fmla="*/ 119 h 1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" h="119">
                  <a:moveTo>
                    <a:pt x="48" y="119"/>
                  </a:moveTo>
                  <a:lnTo>
                    <a:pt x="42" y="103"/>
                  </a:lnTo>
                  <a:lnTo>
                    <a:pt x="38" y="90"/>
                  </a:lnTo>
                  <a:lnTo>
                    <a:pt x="34" y="74"/>
                  </a:lnTo>
                  <a:lnTo>
                    <a:pt x="31" y="61"/>
                  </a:lnTo>
                  <a:lnTo>
                    <a:pt x="25" y="46"/>
                  </a:lnTo>
                  <a:lnTo>
                    <a:pt x="19" y="33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31" y="10"/>
                  </a:lnTo>
                  <a:lnTo>
                    <a:pt x="38" y="21"/>
                  </a:lnTo>
                  <a:lnTo>
                    <a:pt x="42" y="32"/>
                  </a:lnTo>
                  <a:lnTo>
                    <a:pt x="51" y="42"/>
                  </a:lnTo>
                  <a:lnTo>
                    <a:pt x="56" y="45"/>
                  </a:lnTo>
                  <a:lnTo>
                    <a:pt x="63" y="49"/>
                  </a:lnTo>
                  <a:lnTo>
                    <a:pt x="70" y="49"/>
                  </a:lnTo>
                  <a:lnTo>
                    <a:pt x="80" y="50"/>
                  </a:lnTo>
                  <a:lnTo>
                    <a:pt x="76" y="59"/>
                  </a:lnTo>
                  <a:lnTo>
                    <a:pt x="74" y="69"/>
                  </a:lnTo>
                  <a:lnTo>
                    <a:pt x="73" y="81"/>
                  </a:lnTo>
                  <a:lnTo>
                    <a:pt x="73" y="93"/>
                  </a:lnTo>
                  <a:lnTo>
                    <a:pt x="70" y="101"/>
                  </a:lnTo>
                  <a:lnTo>
                    <a:pt x="66" y="110"/>
                  </a:lnTo>
                  <a:lnTo>
                    <a:pt x="58" y="114"/>
                  </a:lnTo>
                  <a:lnTo>
                    <a:pt x="48" y="119"/>
                  </a:lnTo>
                  <a:close/>
                </a:path>
              </a:pathLst>
            </a:custGeom>
            <a:solidFill>
              <a:srgbClr val="E38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03" name="Freeform 249"/>
            <p:cNvSpPr>
              <a:spLocks/>
            </p:cNvSpPr>
            <p:nvPr/>
          </p:nvSpPr>
          <p:spPr bwMode="auto">
            <a:xfrm>
              <a:off x="3033" y="2768"/>
              <a:ext cx="62" cy="122"/>
            </a:xfrm>
            <a:custGeom>
              <a:avLst/>
              <a:gdLst>
                <a:gd name="T0" fmla="*/ 37 w 62"/>
                <a:gd name="T1" fmla="*/ 122 h 122"/>
                <a:gd name="T2" fmla="*/ 28 w 62"/>
                <a:gd name="T3" fmla="*/ 115 h 122"/>
                <a:gd name="T4" fmla="*/ 24 w 62"/>
                <a:gd name="T5" fmla="*/ 109 h 122"/>
                <a:gd name="T6" fmla="*/ 19 w 62"/>
                <a:gd name="T7" fmla="*/ 103 h 122"/>
                <a:gd name="T8" fmla="*/ 15 w 62"/>
                <a:gd name="T9" fmla="*/ 97 h 122"/>
                <a:gd name="T10" fmla="*/ 9 w 62"/>
                <a:gd name="T11" fmla="*/ 81 h 122"/>
                <a:gd name="T12" fmla="*/ 8 w 62"/>
                <a:gd name="T13" fmla="*/ 67 h 122"/>
                <a:gd name="T14" fmla="*/ 6 w 62"/>
                <a:gd name="T15" fmla="*/ 58 h 122"/>
                <a:gd name="T16" fmla="*/ 5 w 62"/>
                <a:gd name="T17" fmla="*/ 49 h 122"/>
                <a:gd name="T18" fmla="*/ 3 w 62"/>
                <a:gd name="T19" fmla="*/ 41 h 122"/>
                <a:gd name="T20" fmla="*/ 3 w 62"/>
                <a:gd name="T21" fmla="*/ 32 h 122"/>
                <a:gd name="T22" fmla="*/ 2 w 62"/>
                <a:gd name="T23" fmla="*/ 23 h 122"/>
                <a:gd name="T24" fmla="*/ 2 w 62"/>
                <a:gd name="T25" fmla="*/ 15 h 122"/>
                <a:gd name="T26" fmla="*/ 0 w 62"/>
                <a:gd name="T27" fmla="*/ 7 h 122"/>
                <a:gd name="T28" fmla="*/ 0 w 62"/>
                <a:gd name="T29" fmla="*/ 0 h 122"/>
                <a:gd name="T30" fmla="*/ 0 w 62"/>
                <a:gd name="T31" fmla="*/ 10 h 122"/>
                <a:gd name="T32" fmla="*/ 3 w 62"/>
                <a:gd name="T33" fmla="*/ 22 h 122"/>
                <a:gd name="T34" fmla="*/ 8 w 62"/>
                <a:gd name="T35" fmla="*/ 33 h 122"/>
                <a:gd name="T36" fmla="*/ 16 w 62"/>
                <a:gd name="T37" fmla="*/ 45 h 122"/>
                <a:gd name="T38" fmla="*/ 25 w 62"/>
                <a:gd name="T39" fmla="*/ 52 h 122"/>
                <a:gd name="T40" fmla="*/ 35 w 62"/>
                <a:gd name="T41" fmla="*/ 57 h 122"/>
                <a:gd name="T42" fmla="*/ 40 w 62"/>
                <a:gd name="T43" fmla="*/ 55 h 122"/>
                <a:gd name="T44" fmla="*/ 47 w 62"/>
                <a:gd name="T45" fmla="*/ 55 h 122"/>
                <a:gd name="T46" fmla="*/ 53 w 62"/>
                <a:gd name="T47" fmla="*/ 52 h 122"/>
                <a:gd name="T48" fmla="*/ 62 w 62"/>
                <a:gd name="T49" fmla="*/ 49 h 122"/>
                <a:gd name="T50" fmla="*/ 60 w 62"/>
                <a:gd name="T51" fmla="*/ 58 h 122"/>
                <a:gd name="T52" fmla="*/ 59 w 62"/>
                <a:gd name="T53" fmla="*/ 68 h 122"/>
                <a:gd name="T54" fmla="*/ 57 w 62"/>
                <a:gd name="T55" fmla="*/ 77 h 122"/>
                <a:gd name="T56" fmla="*/ 56 w 62"/>
                <a:gd name="T57" fmla="*/ 87 h 122"/>
                <a:gd name="T58" fmla="*/ 51 w 62"/>
                <a:gd name="T59" fmla="*/ 96 h 122"/>
                <a:gd name="T60" fmla="*/ 48 w 62"/>
                <a:gd name="T61" fmla="*/ 105 h 122"/>
                <a:gd name="T62" fmla="*/ 43 w 62"/>
                <a:gd name="T63" fmla="*/ 113 h 122"/>
                <a:gd name="T64" fmla="*/ 37 w 62"/>
                <a:gd name="T65" fmla="*/ 122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122"/>
                <a:gd name="T101" fmla="*/ 62 w 62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122">
                  <a:moveTo>
                    <a:pt x="37" y="122"/>
                  </a:moveTo>
                  <a:lnTo>
                    <a:pt x="28" y="115"/>
                  </a:lnTo>
                  <a:lnTo>
                    <a:pt x="24" y="109"/>
                  </a:lnTo>
                  <a:lnTo>
                    <a:pt x="19" y="103"/>
                  </a:lnTo>
                  <a:lnTo>
                    <a:pt x="15" y="97"/>
                  </a:lnTo>
                  <a:lnTo>
                    <a:pt x="9" y="81"/>
                  </a:lnTo>
                  <a:lnTo>
                    <a:pt x="8" y="67"/>
                  </a:lnTo>
                  <a:lnTo>
                    <a:pt x="6" y="58"/>
                  </a:lnTo>
                  <a:lnTo>
                    <a:pt x="5" y="49"/>
                  </a:lnTo>
                  <a:lnTo>
                    <a:pt x="3" y="41"/>
                  </a:lnTo>
                  <a:lnTo>
                    <a:pt x="3" y="32"/>
                  </a:lnTo>
                  <a:lnTo>
                    <a:pt x="2" y="23"/>
                  </a:lnTo>
                  <a:lnTo>
                    <a:pt x="2" y="15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10"/>
                  </a:lnTo>
                  <a:lnTo>
                    <a:pt x="3" y="22"/>
                  </a:lnTo>
                  <a:lnTo>
                    <a:pt x="8" y="33"/>
                  </a:lnTo>
                  <a:lnTo>
                    <a:pt x="16" y="45"/>
                  </a:lnTo>
                  <a:lnTo>
                    <a:pt x="25" y="52"/>
                  </a:lnTo>
                  <a:lnTo>
                    <a:pt x="35" y="57"/>
                  </a:lnTo>
                  <a:lnTo>
                    <a:pt x="40" y="55"/>
                  </a:lnTo>
                  <a:lnTo>
                    <a:pt x="47" y="55"/>
                  </a:lnTo>
                  <a:lnTo>
                    <a:pt x="53" y="52"/>
                  </a:lnTo>
                  <a:lnTo>
                    <a:pt x="62" y="49"/>
                  </a:lnTo>
                  <a:lnTo>
                    <a:pt x="60" y="58"/>
                  </a:lnTo>
                  <a:lnTo>
                    <a:pt x="59" y="68"/>
                  </a:lnTo>
                  <a:lnTo>
                    <a:pt x="57" y="77"/>
                  </a:lnTo>
                  <a:lnTo>
                    <a:pt x="56" y="87"/>
                  </a:lnTo>
                  <a:lnTo>
                    <a:pt x="51" y="96"/>
                  </a:lnTo>
                  <a:lnTo>
                    <a:pt x="48" y="105"/>
                  </a:lnTo>
                  <a:lnTo>
                    <a:pt x="43" y="113"/>
                  </a:lnTo>
                  <a:lnTo>
                    <a:pt x="37" y="122"/>
                  </a:lnTo>
                  <a:close/>
                </a:path>
              </a:pathLst>
            </a:custGeom>
            <a:solidFill>
              <a:srgbClr val="9E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04" name="Freeform 250"/>
            <p:cNvSpPr>
              <a:spLocks/>
            </p:cNvSpPr>
            <p:nvPr/>
          </p:nvSpPr>
          <p:spPr bwMode="auto">
            <a:xfrm>
              <a:off x="3003" y="2705"/>
              <a:ext cx="22" cy="47"/>
            </a:xfrm>
            <a:custGeom>
              <a:avLst/>
              <a:gdLst>
                <a:gd name="T0" fmla="*/ 22 w 22"/>
                <a:gd name="T1" fmla="*/ 47 h 47"/>
                <a:gd name="T2" fmla="*/ 13 w 22"/>
                <a:gd name="T3" fmla="*/ 35 h 47"/>
                <a:gd name="T4" fmla="*/ 7 w 22"/>
                <a:gd name="T5" fmla="*/ 24 h 47"/>
                <a:gd name="T6" fmla="*/ 1 w 22"/>
                <a:gd name="T7" fmla="*/ 12 h 47"/>
                <a:gd name="T8" fmla="*/ 0 w 22"/>
                <a:gd name="T9" fmla="*/ 0 h 47"/>
                <a:gd name="T10" fmla="*/ 7 w 22"/>
                <a:gd name="T11" fmla="*/ 2 h 47"/>
                <a:gd name="T12" fmla="*/ 13 w 22"/>
                <a:gd name="T13" fmla="*/ 6 h 47"/>
                <a:gd name="T14" fmla="*/ 14 w 22"/>
                <a:gd name="T15" fmla="*/ 11 h 47"/>
                <a:gd name="T16" fmla="*/ 17 w 22"/>
                <a:gd name="T17" fmla="*/ 18 h 47"/>
                <a:gd name="T18" fmla="*/ 17 w 22"/>
                <a:gd name="T19" fmla="*/ 32 h 47"/>
                <a:gd name="T20" fmla="*/ 22 w 22"/>
                <a:gd name="T21" fmla="*/ 47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"/>
                <a:gd name="T34" fmla="*/ 0 h 47"/>
                <a:gd name="T35" fmla="*/ 22 w 22"/>
                <a:gd name="T36" fmla="*/ 47 h 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" h="47">
                  <a:moveTo>
                    <a:pt x="22" y="47"/>
                  </a:moveTo>
                  <a:lnTo>
                    <a:pt x="13" y="35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0"/>
                  </a:lnTo>
                  <a:lnTo>
                    <a:pt x="7" y="2"/>
                  </a:lnTo>
                  <a:lnTo>
                    <a:pt x="13" y="6"/>
                  </a:lnTo>
                  <a:lnTo>
                    <a:pt x="14" y="11"/>
                  </a:lnTo>
                  <a:lnTo>
                    <a:pt x="17" y="18"/>
                  </a:lnTo>
                  <a:lnTo>
                    <a:pt x="17" y="32"/>
                  </a:lnTo>
                  <a:lnTo>
                    <a:pt x="22" y="47"/>
                  </a:lnTo>
                  <a:close/>
                </a:path>
              </a:pathLst>
            </a:custGeom>
            <a:solidFill>
              <a:srgbClr val="D14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05" name="Freeform 251"/>
            <p:cNvSpPr>
              <a:spLocks/>
            </p:cNvSpPr>
            <p:nvPr/>
          </p:nvSpPr>
          <p:spPr bwMode="auto">
            <a:xfrm>
              <a:off x="1827" y="3252"/>
              <a:ext cx="1188" cy="576"/>
            </a:xfrm>
            <a:custGeom>
              <a:avLst/>
              <a:gdLst>
                <a:gd name="T0" fmla="*/ 1121 w 1188"/>
                <a:gd name="T1" fmla="*/ 241 h 576"/>
                <a:gd name="T2" fmla="*/ 1105 w 1188"/>
                <a:gd name="T3" fmla="*/ 281 h 576"/>
                <a:gd name="T4" fmla="*/ 1092 w 1188"/>
                <a:gd name="T5" fmla="*/ 313 h 576"/>
                <a:gd name="T6" fmla="*/ 1076 w 1188"/>
                <a:gd name="T7" fmla="*/ 343 h 576"/>
                <a:gd name="T8" fmla="*/ 1058 w 1188"/>
                <a:gd name="T9" fmla="*/ 375 h 576"/>
                <a:gd name="T10" fmla="*/ 1041 w 1188"/>
                <a:gd name="T11" fmla="*/ 404 h 576"/>
                <a:gd name="T12" fmla="*/ 1022 w 1188"/>
                <a:gd name="T13" fmla="*/ 433 h 576"/>
                <a:gd name="T14" fmla="*/ 983 w 1188"/>
                <a:gd name="T15" fmla="*/ 478 h 576"/>
                <a:gd name="T16" fmla="*/ 933 w 1188"/>
                <a:gd name="T17" fmla="*/ 522 h 576"/>
                <a:gd name="T18" fmla="*/ 897 w 1188"/>
                <a:gd name="T19" fmla="*/ 544 h 576"/>
                <a:gd name="T20" fmla="*/ 850 w 1188"/>
                <a:gd name="T21" fmla="*/ 563 h 576"/>
                <a:gd name="T22" fmla="*/ 817 w 1188"/>
                <a:gd name="T23" fmla="*/ 570 h 576"/>
                <a:gd name="T24" fmla="*/ 779 w 1188"/>
                <a:gd name="T25" fmla="*/ 574 h 576"/>
                <a:gd name="T26" fmla="*/ 728 w 1188"/>
                <a:gd name="T27" fmla="*/ 570 h 576"/>
                <a:gd name="T28" fmla="*/ 680 w 1188"/>
                <a:gd name="T29" fmla="*/ 566 h 576"/>
                <a:gd name="T30" fmla="*/ 629 w 1188"/>
                <a:gd name="T31" fmla="*/ 560 h 576"/>
                <a:gd name="T32" fmla="*/ 581 w 1188"/>
                <a:gd name="T33" fmla="*/ 553 h 576"/>
                <a:gd name="T34" fmla="*/ 532 w 1188"/>
                <a:gd name="T35" fmla="*/ 541 h 576"/>
                <a:gd name="T36" fmla="*/ 482 w 1188"/>
                <a:gd name="T37" fmla="*/ 529 h 576"/>
                <a:gd name="T38" fmla="*/ 434 w 1188"/>
                <a:gd name="T39" fmla="*/ 516 h 576"/>
                <a:gd name="T40" fmla="*/ 388 w 1188"/>
                <a:gd name="T41" fmla="*/ 499 h 576"/>
                <a:gd name="T42" fmla="*/ 341 w 1188"/>
                <a:gd name="T43" fmla="*/ 478 h 576"/>
                <a:gd name="T44" fmla="*/ 298 w 1188"/>
                <a:gd name="T45" fmla="*/ 455 h 576"/>
                <a:gd name="T46" fmla="*/ 256 w 1188"/>
                <a:gd name="T47" fmla="*/ 429 h 576"/>
                <a:gd name="T48" fmla="*/ 215 w 1188"/>
                <a:gd name="T49" fmla="*/ 400 h 576"/>
                <a:gd name="T50" fmla="*/ 177 w 1188"/>
                <a:gd name="T51" fmla="*/ 366 h 576"/>
                <a:gd name="T52" fmla="*/ 142 w 1188"/>
                <a:gd name="T53" fmla="*/ 330 h 576"/>
                <a:gd name="T54" fmla="*/ 107 w 1188"/>
                <a:gd name="T55" fmla="*/ 291 h 576"/>
                <a:gd name="T56" fmla="*/ 82 w 1188"/>
                <a:gd name="T57" fmla="*/ 244 h 576"/>
                <a:gd name="T58" fmla="*/ 66 w 1188"/>
                <a:gd name="T59" fmla="*/ 208 h 576"/>
                <a:gd name="T60" fmla="*/ 36 w 1188"/>
                <a:gd name="T61" fmla="*/ 163 h 576"/>
                <a:gd name="T62" fmla="*/ 16 w 1188"/>
                <a:gd name="T63" fmla="*/ 128 h 576"/>
                <a:gd name="T64" fmla="*/ 0 w 1188"/>
                <a:gd name="T65" fmla="*/ 80 h 576"/>
                <a:gd name="T66" fmla="*/ 8 w 1188"/>
                <a:gd name="T67" fmla="*/ 44 h 576"/>
                <a:gd name="T68" fmla="*/ 39 w 1188"/>
                <a:gd name="T69" fmla="*/ 67 h 576"/>
                <a:gd name="T70" fmla="*/ 80 w 1188"/>
                <a:gd name="T71" fmla="*/ 103 h 576"/>
                <a:gd name="T72" fmla="*/ 129 w 1188"/>
                <a:gd name="T73" fmla="*/ 129 h 576"/>
                <a:gd name="T74" fmla="*/ 183 w 1188"/>
                <a:gd name="T75" fmla="*/ 151 h 576"/>
                <a:gd name="T76" fmla="*/ 238 w 1188"/>
                <a:gd name="T77" fmla="*/ 167 h 576"/>
                <a:gd name="T78" fmla="*/ 295 w 1188"/>
                <a:gd name="T79" fmla="*/ 179 h 576"/>
                <a:gd name="T80" fmla="*/ 353 w 1188"/>
                <a:gd name="T81" fmla="*/ 189 h 576"/>
                <a:gd name="T82" fmla="*/ 410 w 1188"/>
                <a:gd name="T83" fmla="*/ 198 h 576"/>
                <a:gd name="T84" fmla="*/ 459 w 1188"/>
                <a:gd name="T85" fmla="*/ 202 h 576"/>
                <a:gd name="T86" fmla="*/ 510 w 1188"/>
                <a:gd name="T87" fmla="*/ 205 h 576"/>
                <a:gd name="T88" fmla="*/ 561 w 1188"/>
                <a:gd name="T89" fmla="*/ 205 h 576"/>
                <a:gd name="T90" fmla="*/ 612 w 1188"/>
                <a:gd name="T91" fmla="*/ 204 h 576"/>
                <a:gd name="T92" fmla="*/ 661 w 1188"/>
                <a:gd name="T93" fmla="*/ 198 h 576"/>
                <a:gd name="T94" fmla="*/ 712 w 1188"/>
                <a:gd name="T95" fmla="*/ 191 h 576"/>
                <a:gd name="T96" fmla="*/ 762 w 1188"/>
                <a:gd name="T97" fmla="*/ 180 h 576"/>
                <a:gd name="T98" fmla="*/ 812 w 1188"/>
                <a:gd name="T99" fmla="*/ 169 h 576"/>
                <a:gd name="T100" fmla="*/ 860 w 1188"/>
                <a:gd name="T101" fmla="*/ 156 h 576"/>
                <a:gd name="T102" fmla="*/ 908 w 1188"/>
                <a:gd name="T103" fmla="*/ 140 h 576"/>
                <a:gd name="T104" fmla="*/ 956 w 1188"/>
                <a:gd name="T105" fmla="*/ 122 h 576"/>
                <a:gd name="T106" fmla="*/ 1003 w 1188"/>
                <a:gd name="T107" fmla="*/ 102 h 576"/>
                <a:gd name="T108" fmla="*/ 1048 w 1188"/>
                <a:gd name="T109" fmla="*/ 80 h 576"/>
                <a:gd name="T110" fmla="*/ 1093 w 1188"/>
                <a:gd name="T111" fmla="*/ 57 h 576"/>
                <a:gd name="T112" fmla="*/ 1135 w 1188"/>
                <a:gd name="T113" fmla="*/ 31 h 576"/>
                <a:gd name="T114" fmla="*/ 1176 w 1188"/>
                <a:gd name="T115" fmla="*/ 6 h 576"/>
                <a:gd name="T116" fmla="*/ 1173 w 1188"/>
                <a:gd name="T117" fmla="*/ 34 h 576"/>
                <a:gd name="T118" fmla="*/ 1161 w 1188"/>
                <a:gd name="T119" fmla="*/ 83 h 576"/>
                <a:gd name="T120" fmla="*/ 1153 w 1188"/>
                <a:gd name="T121" fmla="*/ 131 h 576"/>
                <a:gd name="T122" fmla="*/ 1142 w 1188"/>
                <a:gd name="T123" fmla="*/ 183 h 5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88"/>
                <a:gd name="T187" fmla="*/ 0 h 576"/>
                <a:gd name="T188" fmla="*/ 1188 w 1188"/>
                <a:gd name="T189" fmla="*/ 576 h 5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88" h="576">
                  <a:moveTo>
                    <a:pt x="1140" y="196"/>
                  </a:moveTo>
                  <a:lnTo>
                    <a:pt x="1132" y="211"/>
                  </a:lnTo>
                  <a:lnTo>
                    <a:pt x="1128" y="227"/>
                  </a:lnTo>
                  <a:lnTo>
                    <a:pt x="1121" y="241"/>
                  </a:lnTo>
                  <a:lnTo>
                    <a:pt x="1116" y="257"/>
                  </a:lnTo>
                  <a:lnTo>
                    <a:pt x="1112" y="265"/>
                  </a:lnTo>
                  <a:lnTo>
                    <a:pt x="1109" y="272"/>
                  </a:lnTo>
                  <a:lnTo>
                    <a:pt x="1105" y="281"/>
                  </a:lnTo>
                  <a:lnTo>
                    <a:pt x="1102" y="289"/>
                  </a:lnTo>
                  <a:lnTo>
                    <a:pt x="1097" y="297"/>
                  </a:lnTo>
                  <a:lnTo>
                    <a:pt x="1095" y="304"/>
                  </a:lnTo>
                  <a:lnTo>
                    <a:pt x="1092" y="313"/>
                  </a:lnTo>
                  <a:lnTo>
                    <a:pt x="1089" y="321"/>
                  </a:lnTo>
                  <a:lnTo>
                    <a:pt x="1084" y="329"/>
                  </a:lnTo>
                  <a:lnTo>
                    <a:pt x="1080" y="336"/>
                  </a:lnTo>
                  <a:lnTo>
                    <a:pt x="1076" y="343"/>
                  </a:lnTo>
                  <a:lnTo>
                    <a:pt x="1071" y="352"/>
                  </a:lnTo>
                  <a:lnTo>
                    <a:pt x="1067" y="359"/>
                  </a:lnTo>
                  <a:lnTo>
                    <a:pt x="1063" y="368"/>
                  </a:lnTo>
                  <a:lnTo>
                    <a:pt x="1058" y="375"/>
                  </a:lnTo>
                  <a:lnTo>
                    <a:pt x="1055" y="384"/>
                  </a:lnTo>
                  <a:lnTo>
                    <a:pt x="1049" y="390"/>
                  </a:lnTo>
                  <a:lnTo>
                    <a:pt x="1045" y="398"/>
                  </a:lnTo>
                  <a:lnTo>
                    <a:pt x="1041" y="404"/>
                  </a:lnTo>
                  <a:lnTo>
                    <a:pt x="1036" y="413"/>
                  </a:lnTo>
                  <a:lnTo>
                    <a:pt x="1031" y="419"/>
                  </a:lnTo>
                  <a:lnTo>
                    <a:pt x="1026" y="427"/>
                  </a:lnTo>
                  <a:lnTo>
                    <a:pt x="1022" y="433"/>
                  </a:lnTo>
                  <a:lnTo>
                    <a:pt x="1017" y="442"/>
                  </a:lnTo>
                  <a:lnTo>
                    <a:pt x="1006" y="454"/>
                  </a:lnTo>
                  <a:lnTo>
                    <a:pt x="994" y="467"/>
                  </a:lnTo>
                  <a:lnTo>
                    <a:pt x="983" y="478"/>
                  </a:lnTo>
                  <a:lnTo>
                    <a:pt x="972" y="491"/>
                  </a:lnTo>
                  <a:lnTo>
                    <a:pt x="959" y="502"/>
                  </a:lnTo>
                  <a:lnTo>
                    <a:pt x="946" y="512"/>
                  </a:lnTo>
                  <a:lnTo>
                    <a:pt x="933" y="522"/>
                  </a:lnTo>
                  <a:lnTo>
                    <a:pt x="920" y="532"/>
                  </a:lnTo>
                  <a:lnTo>
                    <a:pt x="911" y="535"/>
                  </a:lnTo>
                  <a:lnTo>
                    <a:pt x="904" y="539"/>
                  </a:lnTo>
                  <a:lnTo>
                    <a:pt x="897" y="544"/>
                  </a:lnTo>
                  <a:lnTo>
                    <a:pt x="889" y="548"/>
                  </a:lnTo>
                  <a:lnTo>
                    <a:pt x="873" y="554"/>
                  </a:lnTo>
                  <a:lnTo>
                    <a:pt x="859" y="561"/>
                  </a:lnTo>
                  <a:lnTo>
                    <a:pt x="850" y="563"/>
                  </a:lnTo>
                  <a:lnTo>
                    <a:pt x="841" y="566"/>
                  </a:lnTo>
                  <a:lnTo>
                    <a:pt x="833" y="567"/>
                  </a:lnTo>
                  <a:lnTo>
                    <a:pt x="826" y="570"/>
                  </a:lnTo>
                  <a:lnTo>
                    <a:pt x="817" y="570"/>
                  </a:lnTo>
                  <a:lnTo>
                    <a:pt x="808" y="573"/>
                  </a:lnTo>
                  <a:lnTo>
                    <a:pt x="799" y="573"/>
                  </a:lnTo>
                  <a:lnTo>
                    <a:pt x="792" y="576"/>
                  </a:lnTo>
                  <a:lnTo>
                    <a:pt x="779" y="574"/>
                  </a:lnTo>
                  <a:lnTo>
                    <a:pt x="766" y="573"/>
                  </a:lnTo>
                  <a:lnTo>
                    <a:pt x="753" y="571"/>
                  </a:lnTo>
                  <a:lnTo>
                    <a:pt x="741" y="571"/>
                  </a:lnTo>
                  <a:lnTo>
                    <a:pt x="728" y="570"/>
                  </a:lnTo>
                  <a:lnTo>
                    <a:pt x="716" y="570"/>
                  </a:lnTo>
                  <a:lnTo>
                    <a:pt x="705" y="569"/>
                  </a:lnTo>
                  <a:lnTo>
                    <a:pt x="693" y="569"/>
                  </a:lnTo>
                  <a:lnTo>
                    <a:pt x="680" y="566"/>
                  </a:lnTo>
                  <a:lnTo>
                    <a:pt x="667" y="566"/>
                  </a:lnTo>
                  <a:lnTo>
                    <a:pt x="654" y="563"/>
                  </a:lnTo>
                  <a:lnTo>
                    <a:pt x="642" y="563"/>
                  </a:lnTo>
                  <a:lnTo>
                    <a:pt x="629" y="560"/>
                  </a:lnTo>
                  <a:lnTo>
                    <a:pt x="618" y="558"/>
                  </a:lnTo>
                  <a:lnTo>
                    <a:pt x="606" y="557"/>
                  </a:lnTo>
                  <a:lnTo>
                    <a:pt x="594" y="555"/>
                  </a:lnTo>
                  <a:lnTo>
                    <a:pt x="581" y="553"/>
                  </a:lnTo>
                  <a:lnTo>
                    <a:pt x="568" y="550"/>
                  </a:lnTo>
                  <a:lnTo>
                    <a:pt x="557" y="547"/>
                  </a:lnTo>
                  <a:lnTo>
                    <a:pt x="545" y="545"/>
                  </a:lnTo>
                  <a:lnTo>
                    <a:pt x="532" y="541"/>
                  </a:lnTo>
                  <a:lnTo>
                    <a:pt x="519" y="539"/>
                  </a:lnTo>
                  <a:lnTo>
                    <a:pt x="507" y="535"/>
                  </a:lnTo>
                  <a:lnTo>
                    <a:pt x="495" y="534"/>
                  </a:lnTo>
                  <a:lnTo>
                    <a:pt x="482" y="529"/>
                  </a:lnTo>
                  <a:lnTo>
                    <a:pt x="471" y="526"/>
                  </a:lnTo>
                  <a:lnTo>
                    <a:pt x="459" y="523"/>
                  </a:lnTo>
                  <a:lnTo>
                    <a:pt x="447" y="521"/>
                  </a:lnTo>
                  <a:lnTo>
                    <a:pt x="434" y="516"/>
                  </a:lnTo>
                  <a:lnTo>
                    <a:pt x="423" y="512"/>
                  </a:lnTo>
                  <a:lnTo>
                    <a:pt x="411" y="507"/>
                  </a:lnTo>
                  <a:lnTo>
                    <a:pt x="401" y="505"/>
                  </a:lnTo>
                  <a:lnTo>
                    <a:pt x="388" y="499"/>
                  </a:lnTo>
                  <a:lnTo>
                    <a:pt x="376" y="494"/>
                  </a:lnTo>
                  <a:lnTo>
                    <a:pt x="365" y="489"/>
                  </a:lnTo>
                  <a:lnTo>
                    <a:pt x="353" y="484"/>
                  </a:lnTo>
                  <a:lnTo>
                    <a:pt x="341" y="478"/>
                  </a:lnTo>
                  <a:lnTo>
                    <a:pt x="331" y="473"/>
                  </a:lnTo>
                  <a:lnTo>
                    <a:pt x="319" y="467"/>
                  </a:lnTo>
                  <a:lnTo>
                    <a:pt x="309" y="462"/>
                  </a:lnTo>
                  <a:lnTo>
                    <a:pt x="298" y="455"/>
                  </a:lnTo>
                  <a:lnTo>
                    <a:pt x="288" y="449"/>
                  </a:lnTo>
                  <a:lnTo>
                    <a:pt x="276" y="442"/>
                  </a:lnTo>
                  <a:lnTo>
                    <a:pt x="266" y="436"/>
                  </a:lnTo>
                  <a:lnTo>
                    <a:pt x="256" y="429"/>
                  </a:lnTo>
                  <a:lnTo>
                    <a:pt x="245" y="422"/>
                  </a:lnTo>
                  <a:lnTo>
                    <a:pt x="235" y="414"/>
                  </a:lnTo>
                  <a:lnTo>
                    <a:pt x="226" y="409"/>
                  </a:lnTo>
                  <a:lnTo>
                    <a:pt x="215" y="400"/>
                  </a:lnTo>
                  <a:lnTo>
                    <a:pt x="205" y="391"/>
                  </a:lnTo>
                  <a:lnTo>
                    <a:pt x="194" y="382"/>
                  </a:lnTo>
                  <a:lnTo>
                    <a:pt x="186" y="375"/>
                  </a:lnTo>
                  <a:lnTo>
                    <a:pt x="177" y="366"/>
                  </a:lnTo>
                  <a:lnTo>
                    <a:pt x="168" y="358"/>
                  </a:lnTo>
                  <a:lnTo>
                    <a:pt x="160" y="349"/>
                  </a:lnTo>
                  <a:lnTo>
                    <a:pt x="151" y="340"/>
                  </a:lnTo>
                  <a:lnTo>
                    <a:pt x="142" y="330"/>
                  </a:lnTo>
                  <a:lnTo>
                    <a:pt x="133" y="321"/>
                  </a:lnTo>
                  <a:lnTo>
                    <a:pt x="125" y="311"/>
                  </a:lnTo>
                  <a:lnTo>
                    <a:pt x="116" y="302"/>
                  </a:lnTo>
                  <a:lnTo>
                    <a:pt x="107" y="291"/>
                  </a:lnTo>
                  <a:lnTo>
                    <a:pt x="100" y="281"/>
                  </a:lnTo>
                  <a:lnTo>
                    <a:pt x="93" y="270"/>
                  </a:lnTo>
                  <a:lnTo>
                    <a:pt x="87" y="260"/>
                  </a:lnTo>
                  <a:lnTo>
                    <a:pt x="82" y="244"/>
                  </a:lnTo>
                  <a:lnTo>
                    <a:pt x="77" y="230"/>
                  </a:lnTo>
                  <a:lnTo>
                    <a:pt x="72" y="223"/>
                  </a:lnTo>
                  <a:lnTo>
                    <a:pt x="69" y="215"/>
                  </a:lnTo>
                  <a:lnTo>
                    <a:pt x="66" y="208"/>
                  </a:lnTo>
                  <a:lnTo>
                    <a:pt x="64" y="202"/>
                  </a:lnTo>
                  <a:lnTo>
                    <a:pt x="53" y="189"/>
                  </a:lnTo>
                  <a:lnTo>
                    <a:pt x="45" y="176"/>
                  </a:lnTo>
                  <a:lnTo>
                    <a:pt x="36" y="163"/>
                  </a:lnTo>
                  <a:lnTo>
                    <a:pt x="29" y="150"/>
                  </a:lnTo>
                  <a:lnTo>
                    <a:pt x="24" y="143"/>
                  </a:lnTo>
                  <a:lnTo>
                    <a:pt x="20" y="135"/>
                  </a:lnTo>
                  <a:lnTo>
                    <a:pt x="16" y="128"/>
                  </a:lnTo>
                  <a:lnTo>
                    <a:pt x="13" y="122"/>
                  </a:lnTo>
                  <a:lnTo>
                    <a:pt x="5" y="108"/>
                  </a:lnTo>
                  <a:lnTo>
                    <a:pt x="3" y="95"/>
                  </a:lnTo>
                  <a:lnTo>
                    <a:pt x="0" y="80"/>
                  </a:lnTo>
                  <a:lnTo>
                    <a:pt x="1" y="65"/>
                  </a:lnTo>
                  <a:lnTo>
                    <a:pt x="1" y="58"/>
                  </a:lnTo>
                  <a:lnTo>
                    <a:pt x="4" y="51"/>
                  </a:lnTo>
                  <a:lnTo>
                    <a:pt x="8" y="44"/>
                  </a:lnTo>
                  <a:lnTo>
                    <a:pt x="13" y="36"/>
                  </a:lnTo>
                  <a:lnTo>
                    <a:pt x="20" y="47"/>
                  </a:lnTo>
                  <a:lnTo>
                    <a:pt x="29" y="57"/>
                  </a:lnTo>
                  <a:lnTo>
                    <a:pt x="39" y="67"/>
                  </a:lnTo>
                  <a:lnTo>
                    <a:pt x="49" y="77"/>
                  </a:lnTo>
                  <a:lnTo>
                    <a:pt x="58" y="86"/>
                  </a:lnTo>
                  <a:lnTo>
                    <a:pt x="69" y="95"/>
                  </a:lnTo>
                  <a:lnTo>
                    <a:pt x="80" y="103"/>
                  </a:lnTo>
                  <a:lnTo>
                    <a:pt x="93" y="112"/>
                  </a:lnTo>
                  <a:lnTo>
                    <a:pt x="104" y="118"/>
                  </a:lnTo>
                  <a:lnTo>
                    <a:pt x="116" y="124"/>
                  </a:lnTo>
                  <a:lnTo>
                    <a:pt x="129" y="129"/>
                  </a:lnTo>
                  <a:lnTo>
                    <a:pt x="142" y="137"/>
                  </a:lnTo>
                  <a:lnTo>
                    <a:pt x="155" y="141"/>
                  </a:lnTo>
                  <a:lnTo>
                    <a:pt x="168" y="147"/>
                  </a:lnTo>
                  <a:lnTo>
                    <a:pt x="183" y="151"/>
                  </a:lnTo>
                  <a:lnTo>
                    <a:pt x="197" y="157"/>
                  </a:lnTo>
                  <a:lnTo>
                    <a:pt x="210" y="160"/>
                  </a:lnTo>
                  <a:lnTo>
                    <a:pt x="224" y="164"/>
                  </a:lnTo>
                  <a:lnTo>
                    <a:pt x="238" y="167"/>
                  </a:lnTo>
                  <a:lnTo>
                    <a:pt x="253" y="172"/>
                  </a:lnTo>
                  <a:lnTo>
                    <a:pt x="266" y="173"/>
                  </a:lnTo>
                  <a:lnTo>
                    <a:pt x="282" y="177"/>
                  </a:lnTo>
                  <a:lnTo>
                    <a:pt x="295" y="179"/>
                  </a:lnTo>
                  <a:lnTo>
                    <a:pt x="311" y="183"/>
                  </a:lnTo>
                  <a:lnTo>
                    <a:pt x="324" y="185"/>
                  </a:lnTo>
                  <a:lnTo>
                    <a:pt x="338" y="188"/>
                  </a:lnTo>
                  <a:lnTo>
                    <a:pt x="353" y="189"/>
                  </a:lnTo>
                  <a:lnTo>
                    <a:pt x="367" y="192"/>
                  </a:lnTo>
                  <a:lnTo>
                    <a:pt x="381" y="193"/>
                  </a:lnTo>
                  <a:lnTo>
                    <a:pt x="395" y="196"/>
                  </a:lnTo>
                  <a:lnTo>
                    <a:pt x="410" y="198"/>
                  </a:lnTo>
                  <a:lnTo>
                    <a:pt x="424" y="201"/>
                  </a:lnTo>
                  <a:lnTo>
                    <a:pt x="436" y="201"/>
                  </a:lnTo>
                  <a:lnTo>
                    <a:pt x="447" y="202"/>
                  </a:lnTo>
                  <a:lnTo>
                    <a:pt x="459" y="202"/>
                  </a:lnTo>
                  <a:lnTo>
                    <a:pt x="472" y="204"/>
                  </a:lnTo>
                  <a:lnTo>
                    <a:pt x="484" y="204"/>
                  </a:lnTo>
                  <a:lnTo>
                    <a:pt x="497" y="205"/>
                  </a:lnTo>
                  <a:lnTo>
                    <a:pt x="510" y="205"/>
                  </a:lnTo>
                  <a:lnTo>
                    <a:pt x="523" y="207"/>
                  </a:lnTo>
                  <a:lnTo>
                    <a:pt x="535" y="205"/>
                  </a:lnTo>
                  <a:lnTo>
                    <a:pt x="548" y="205"/>
                  </a:lnTo>
                  <a:lnTo>
                    <a:pt x="561" y="205"/>
                  </a:lnTo>
                  <a:lnTo>
                    <a:pt x="574" y="205"/>
                  </a:lnTo>
                  <a:lnTo>
                    <a:pt x="586" y="204"/>
                  </a:lnTo>
                  <a:lnTo>
                    <a:pt x="599" y="204"/>
                  </a:lnTo>
                  <a:lnTo>
                    <a:pt x="612" y="204"/>
                  </a:lnTo>
                  <a:lnTo>
                    <a:pt x="625" y="204"/>
                  </a:lnTo>
                  <a:lnTo>
                    <a:pt x="636" y="201"/>
                  </a:lnTo>
                  <a:lnTo>
                    <a:pt x="650" y="199"/>
                  </a:lnTo>
                  <a:lnTo>
                    <a:pt x="661" y="198"/>
                  </a:lnTo>
                  <a:lnTo>
                    <a:pt x="674" y="196"/>
                  </a:lnTo>
                  <a:lnTo>
                    <a:pt x="686" y="193"/>
                  </a:lnTo>
                  <a:lnTo>
                    <a:pt x="699" y="192"/>
                  </a:lnTo>
                  <a:lnTo>
                    <a:pt x="712" y="191"/>
                  </a:lnTo>
                  <a:lnTo>
                    <a:pt x="725" y="189"/>
                  </a:lnTo>
                  <a:lnTo>
                    <a:pt x="737" y="186"/>
                  </a:lnTo>
                  <a:lnTo>
                    <a:pt x="750" y="183"/>
                  </a:lnTo>
                  <a:lnTo>
                    <a:pt x="762" y="180"/>
                  </a:lnTo>
                  <a:lnTo>
                    <a:pt x="775" y="179"/>
                  </a:lnTo>
                  <a:lnTo>
                    <a:pt x="786" y="175"/>
                  </a:lnTo>
                  <a:lnTo>
                    <a:pt x="799" y="173"/>
                  </a:lnTo>
                  <a:lnTo>
                    <a:pt x="812" y="169"/>
                  </a:lnTo>
                  <a:lnTo>
                    <a:pt x="826" y="167"/>
                  </a:lnTo>
                  <a:lnTo>
                    <a:pt x="837" y="163"/>
                  </a:lnTo>
                  <a:lnTo>
                    <a:pt x="849" y="160"/>
                  </a:lnTo>
                  <a:lnTo>
                    <a:pt x="860" y="156"/>
                  </a:lnTo>
                  <a:lnTo>
                    <a:pt x="873" y="153"/>
                  </a:lnTo>
                  <a:lnTo>
                    <a:pt x="885" y="148"/>
                  </a:lnTo>
                  <a:lnTo>
                    <a:pt x="897" y="144"/>
                  </a:lnTo>
                  <a:lnTo>
                    <a:pt x="908" y="140"/>
                  </a:lnTo>
                  <a:lnTo>
                    <a:pt x="921" y="137"/>
                  </a:lnTo>
                  <a:lnTo>
                    <a:pt x="933" y="131"/>
                  </a:lnTo>
                  <a:lnTo>
                    <a:pt x="945" y="127"/>
                  </a:lnTo>
                  <a:lnTo>
                    <a:pt x="956" y="122"/>
                  </a:lnTo>
                  <a:lnTo>
                    <a:pt x="968" y="118"/>
                  </a:lnTo>
                  <a:lnTo>
                    <a:pt x="980" y="112"/>
                  </a:lnTo>
                  <a:lnTo>
                    <a:pt x="991" y="108"/>
                  </a:lnTo>
                  <a:lnTo>
                    <a:pt x="1003" y="102"/>
                  </a:lnTo>
                  <a:lnTo>
                    <a:pt x="1016" y="97"/>
                  </a:lnTo>
                  <a:lnTo>
                    <a:pt x="1026" y="92"/>
                  </a:lnTo>
                  <a:lnTo>
                    <a:pt x="1038" y="86"/>
                  </a:lnTo>
                  <a:lnTo>
                    <a:pt x="1048" y="80"/>
                  </a:lnTo>
                  <a:lnTo>
                    <a:pt x="1060" y="74"/>
                  </a:lnTo>
                  <a:lnTo>
                    <a:pt x="1070" y="68"/>
                  </a:lnTo>
                  <a:lnTo>
                    <a:pt x="1081" y="63"/>
                  </a:lnTo>
                  <a:lnTo>
                    <a:pt x="1093" y="57"/>
                  </a:lnTo>
                  <a:lnTo>
                    <a:pt x="1105" y="51"/>
                  </a:lnTo>
                  <a:lnTo>
                    <a:pt x="1115" y="44"/>
                  </a:lnTo>
                  <a:lnTo>
                    <a:pt x="1125" y="38"/>
                  </a:lnTo>
                  <a:lnTo>
                    <a:pt x="1135" y="31"/>
                  </a:lnTo>
                  <a:lnTo>
                    <a:pt x="1147" y="25"/>
                  </a:lnTo>
                  <a:lnTo>
                    <a:pt x="1156" y="18"/>
                  </a:lnTo>
                  <a:lnTo>
                    <a:pt x="1167" y="12"/>
                  </a:lnTo>
                  <a:lnTo>
                    <a:pt x="1176" y="6"/>
                  </a:lnTo>
                  <a:lnTo>
                    <a:pt x="1188" y="0"/>
                  </a:lnTo>
                  <a:lnTo>
                    <a:pt x="1182" y="10"/>
                  </a:lnTo>
                  <a:lnTo>
                    <a:pt x="1177" y="23"/>
                  </a:lnTo>
                  <a:lnTo>
                    <a:pt x="1173" y="34"/>
                  </a:lnTo>
                  <a:lnTo>
                    <a:pt x="1170" y="47"/>
                  </a:lnTo>
                  <a:lnTo>
                    <a:pt x="1166" y="58"/>
                  </a:lnTo>
                  <a:lnTo>
                    <a:pt x="1164" y="70"/>
                  </a:lnTo>
                  <a:lnTo>
                    <a:pt x="1161" y="83"/>
                  </a:lnTo>
                  <a:lnTo>
                    <a:pt x="1160" y="96"/>
                  </a:lnTo>
                  <a:lnTo>
                    <a:pt x="1157" y="108"/>
                  </a:lnTo>
                  <a:lnTo>
                    <a:pt x="1156" y="119"/>
                  </a:lnTo>
                  <a:lnTo>
                    <a:pt x="1153" y="131"/>
                  </a:lnTo>
                  <a:lnTo>
                    <a:pt x="1151" y="144"/>
                  </a:lnTo>
                  <a:lnTo>
                    <a:pt x="1148" y="157"/>
                  </a:lnTo>
                  <a:lnTo>
                    <a:pt x="1145" y="170"/>
                  </a:lnTo>
                  <a:lnTo>
                    <a:pt x="1142" y="183"/>
                  </a:lnTo>
                  <a:lnTo>
                    <a:pt x="1140" y="196"/>
                  </a:lnTo>
                  <a:close/>
                </a:path>
              </a:pathLst>
            </a:cu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06" name="Freeform 252"/>
            <p:cNvSpPr>
              <a:spLocks/>
            </p:cNvSpPr>
            <p:nvPr/>
          </p:nvSpPr>
          <p:spPr bwMode="auto">
            <a:xfrm>
              <a:off x="1719" y="3335"/>
              <a:ext cx="955" cy="882"/>
            </a:xfrm>
            <a:custGeom>
              <a:avLst/>
              <a:gdLst>
                <a:gd name="T0" fmla="*/ 432 w 955"/>
                <a:gd name="T1" fmla="*/ 859 h 882"/>
                <a:gd name="T2" fmla="*/ 372 w 955"/>
                <a:gd name="T3" fmla="*/ 872 h 882"/>
                <a:gd name="T4" fmla="*/ 310 w 955"/>
                <a:gd name="T5" fmla="*/ 881 h 882"/>
                <a:gd name="T6" fmla="*/ 246 w 955"/>
                <a:gd name="T7" fmla="*/ 879 h 882"/>
                <a:gd name="T8" fmla="*/ 189 w 955"/>
                <a:gd name="T9" fmla="*/ 868 h 882"/>
                <a:gd name="T10" fmla="*/ 138 w 955"/>
                <a:gd name="T11" fmla="*/ 840 h 882"/>
                <a:gd name="T12" fmla="*/ 99 w 955"/>
                <a:gd name="T13" fmla="*/ 804 h 882"/>
                <a:gd name="T14" fmla="*/ 73 w 955"/>
                <a:gd name="T15" fmla="*/ 765 h 882"/>
                <a:gd name="T16" fmla="*/ 54 w 955"/>
                <a:gd name="T17" fmla="*/ 721 h 882"/>
                <a:gd name="T18" fmla="*/ 42 w 955"/>
                <a:gd name="T19" fmla="*/ 676 h 882"/>
                <a:gd name="T20" fmla="*/ 33 w 955"/>
                <a:gd name="T21" fmla="*/ 628 h 882"/>
                <a:gd name="T22" fmla="*/ 26 w 955"/>
                <a:gd name="T23" fmla="*/ 579 h 882"/>
                <a:gd name="T24" fmla="*/ 20 w 955"/>
                <a:gd name="T25" fmla="*/ 533 h 882"/>
                <a:gd name="T26" fmla="*/ 10 w 955"/>
                <a:gd name="T27" fmla="*/ 490 h 882"/>
                <a:gd name="T28" fmla="*/ 4 w 955"/>
                <a:gd name="T29" fmla="*/ 448 h 882"/>
                <a:gd name="T30" fmla="*/ 1 w 955"/>
                <a:gd name="T31" fmla="*/ 406 h 882"/>
                <a:gd name="T32" fmla="*/ 0 w 955"/>
                <a:gd name="T33" fmla="*/ 363 h 882"/>
                <a:gd name="T34" fmla="*/ 1 w 955"/>
                <a:gd name="T35" fmla="*/ 323 h 882"/>
                <a:gd name="T36" fmla="*/ 3 w 955"/>
                <a:gd name="T37" fmla="*/ 282 h 882"/>
                <a:gd name="T38" fmla="*/ 7 w 955"/>
                <a:gd name="T39" fmla="*/ 240 h 882"/>
                <a:gd name="T40" fmla="*/ 13 w 955"/>
                <a:gd name="T41" fmla="*/ 199 h 882"/>
                <a:gd name="T42" fmla="*/ 20 w 955"/>
                <a:gd name="T43" fmla="*/ 151 h 882"/>
                <a:gd name="T44" fmla="*/ 32 w 955"/>
                <a:gd name="T45" fmla="*/ 105 h 882"/>
                <a:gd name="T46" fmla="*/ 52 w 955"/>
                <a:gd name="T47" fmla="*/ 29 h 882"/>
                <a:gd name="T48" fmla="*/ 79 w 955"/>
                <a:gd name="T49" fmla="*/ 0 h 882"/>
                <a:gd name="T50" fmla="*/ 100 w 955"/>
                <a:gd name="T51" fmla="*/ 54 h 882"/>
                <a:gd name="T52" fmla="*/ 119 w 955"/>
                <a:gd name="T53" fmla="*/ 94 h 882"/>
                <a:gd name="T54" fmla="*/ 141 w 955"/>
                <a:gd name="T55" fmla="*/ 135 h 882"/>
                <a:gd name="T56" fmla="*/ 163 w 955"/>
                <a:gd name="T57" fmla="*/ 176 h 882"/>
                <a:gd name="T58" fmla="*/ 188 w 955"/>
                <a:gd name="T59" fmla="*/ 215 h 882"/>
                <a:gd name="T60" fmla="*/ 217 w 955"/>
                <a:gd name="T61" fmla="*/ 256 h 882"/>
                <a:gd name="T62" fmla="*/ 244 w 955"/>
                <a:gd name="T63" fmla="*/ 289 h 882"/>
                <a:gd name="T64" fmla="*/ 278 w 955"/>
                <a:gd name="T65" fmla="*/ 323 h 882"/>
                <a:gd name="T66" fmla="*/ 311 w 955"/>
                <a:gd name="T67" fmla="*/ 353 h 882"/>
                <a:gd name="T68" fmla="*/ 349 w 955"/>
                <a:gd name="T69" fmla="*/ 381 h 882"/>
                <a:gd name="T70" fmla="*/ 390 w 955"/>
                <a:gd name="T71" fmla="*/ 403 h 882"/>
                <a:gd name="T72" fmla="*/ 433 w 955"/>
                <a:gd name="T73" fmla="*/ 419 h 882"/>
                <a:gd name="T74" fmla="*/ 494 w 955"/>
                <a:gd name="T75" fmla="*/ 442 h 882"/>
                <a:gd name="T76" fmla="*/ 554 w 955"/>
                <a:gd name="T77" fmla="*/ 465 h 882"/>
                <a:gd name="T78" fmla="*/ 609 w 955"/>
                <a:gd name="T79" fmla="*/ 481 h 882"/>
                <a:gd name="T80" fmla="*/ 651 w 955"/>
                <a:gd name="T81" fmla="*/ 493 h 882"/>
                <a:gd name="T82" fmla="*/ 692 w 955"/>
                <a:gd name="T83" fmla="*/ 503 h 882"/>
                <a:gd name="T84" fmla="*/ 733 w 955"/>
                <a:gd name="T85" fmla="*/ 510 h 882"/>
                <a:gd name="T86" fmla="*/ 772 w 955"/>
                <a:gd name="T87" fmla="*/ 515 h 882"/>
                <a:gd name="T88" fmla="*/ 813 w 955"/>
                <a:gd name="T89" fmla="*/ 517 h 882"/>
                <a:gd name="T90" fmla="*/ 868 w 955"/>
                <a:gd name="T91" fmla="*/ 516 h 882"/>
                <a:gd name="T92" fmla="*/ 923 w 955"/>
                <a:gd name="T93" fmla="*/ 512 h 882"/>
                <a:gd name="T94" fmla="*/ 948 w 955"/>
                <a:gd name="T95" fmla="*/ 513 h 882"/>
                <a:gd name="T96" fmla="*/ 918 w 955"/>
                <a:gd name="T97" fmla="*/ 548 h 882"/>
                <a:gd name="T98" fmla="*/ 886 w 955"/>
                <a:gd name="T99" fmla="*/ 581 h 882"/>
                <a:gd name="T100" fmla="*/ 854 w 955"/>
                <a:gd name="T101" fmla="*/ 615 h 882"/>
                <a:gd name="T102" fmla="*/ 817 w 955"/>
                <a:gd name="T103" fmla="*/ 643 h 882"/>
                <a:gd name="T104" fmla="*/ 782 w 955"/>
                <a:gd name="T105" fmla="*/ 672 h 882"/>
                <a:gd name="T106" fmla="*/ 744 w 955"/>
                <a:gd name="T107" fmla="*/ 699 h 882"/>
                <a:gd name="T108" fmla="*/ 707 w 955"/>
                <a:gd name="T109" fmla="*/ 724 h 882"/>
                <a:gd name="T110" fmla="*/ 667 w 955"/>
                <a:gd name="T111" fmla="*/ 747 h 882"/>
                <a:gd name="T112" fmla="*/ 627 w 955"/>
                <a:gd name="T113" fmla="*/ 769 h 882"/>
                <a:gd name="T114" fmla="*/ 586 w 955"/>
                <a:gd name="T115" fmla="*/ 791 h 882"/>
                <a:gd name="T116" fmla="*/ 545 w 955"/>
                <a:gd name="T117" fmla="*/ 813 h 882"/>
                <a:gd name="T118" fmla="*/ 503 w 955"/>
                <a:gd name="T119" fmla="*/ 833 h 8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5"/>
                <a:gd name="T181" fmla="*/ 0 h 882"/>
                <a:gd name="T182" fmla="*/ 955 w 955"/>
                <a:gd name="T183" fmla="*/ 882 h 8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5" h="882">
                  <a:moveTo>
                    <a:pt x="478" y="846"/>
                  </a:moveTo>
                  <a:lnTo>
                    <a:pt x="467" y="849"/>
                  </a:lnTo>
                  <a:lnTo>
                    <a:pt x="455" y="852"/>
                  </a:lnTo>
                  <a:lnTo>
                    <a:pt x="443" y="855"/>
                  </a:lnTo>
                  <a:lnTo>
                    <a:pt x="432" y="859"/>
                  </a:lnTo>
                  <a:lnTo>
                    <a:pt x="420" y="862"/>
                  </a:lnTo>
                  <a:lnTo>
                    <a:pt x="409" y="865"/>
                  </a:lnTo>
                  <a:lnTo>
                    <a:pt x="397" y="868"/>
                  </a:lnTo>
                  <a:lnTo>
                    <a:pt x="385" y="871"/>
                  </a:lnTo>
                  <a:lnTo>
                    <a:pt x="372" y="872"/>
                  </a:lnTo>
                  <a:lnTo>
                    <a:pt x="359" y="874"/>
                  </a:lnTo>
                  <a:lnTo>
                    <a:pt x="346" y="875"/>
                  </a:lnTo>
                  <a:lnTo>
                    <a:pt x="334" y="878"/>
                  </a:lnTo>
                  <a:lnTo>
                    <a:pt x="321" y="879"/>
                  </a:lnTo>
                  <a:lnTo>
                    <a:pt x="310" y="881"/>
                  </a:lnTo>
                  <a:lnTo>
                    <a:pt x="297" y="881"/>
                  </a:lnTo>
                  <a:lnTo>
                    <a:pt x="285" y="882"/>
                  </a:lnTo>
                  <a:lnTo>
                    <a:pt x="272" y="881"/>
                  </a:lnTo>
                  <a:lnTo>
                    <a:pt x="259" y="881"/>
                  </a:lnTo>
                  <a:lnTo>
                    <a:pt x="246" y="879"/>
                  </a:lnTo>
                  <a:lnTo>
                    <a:pt x="234" y="878"/>
                  </a:lnTo>
                  <a:lnTo>
                    <a:pt x="221" y="875"/>
                  </a:lnTo>
                  <a:lnTo>
                    <a:pt x="211" y="874"/>
                  </a:lnTo>
                  <a:lnTo>
                    <a:pt x="199" y="871"/>
                  </a:lnTo>
                  <a:lnTo>
                    <a:pt x="189" y="868"/>
                  </a:lnTo>
                  <a:lnTo>
                    <a:pt x="177" y="862"/>
                  </a:lnTo>
                  <a:lnTo>
                    <a:pt x="167" y="858"/>
                  </a:lnTo>
                  <a:lnTo>
                    <a:pt x="156" y="852"/>
                  </a:lnTo>
                  <a:lnTo>
                    <a:pt x="147" y="847"/>
                  </a:lnTo>
                  <a:lnTo>
                    <a:pt x="138" y="840"/>
                  </a:lnTo>
                  <a:lnTo>
                    <a:pt x="129" y="834"/>
                  </a:lnTo>
                  <a:lnTo>
                    <a:pt x="121" y="827"/>
                  </a:lnTo>
                  <a:lnTo>
                    <a:pt x="113" y="820"/>
                  </a:lnTo>
                  <a:lnTo>
                    <a:pt x="105" y="811"/>
                  </a:lnTo>
                  <a:lnTo>
                    <a:pt x="99" y="804"/>
                  </a:lnTo>
                  <a:lnTo>
                    <a:pt x="92" y="797"/>
                  </a:lnTo>
                  <a:lnTo>
                    <a:pt x="87" y="789"/>
                  </a:lnTo>
                  <a:lnTo>
                    <a:pt x="81" y="781"/>
                  </a:lnTo>
                  <a:lnTo>
                    <a:pt x="77" y="773"/>
                  </a:lnTo>
                  <a:lnTo>
                    <a:pt x="73" y="765"/>
                  </a:lnTo>
                  <a:lnTo>
                    <a:pt x="68" y="757"/>
                  </a:lnTo>
                  <a:lnTo>
                    <a:pt x="64" y="747"/>
                  </a:lnTo>
                  <a:lnTo>
                    <a:pt x="60" y="738"/>
                  </a:lnTo>
                  <a:lnTo>
                    <a:pt x="57" y="730"/>
                  </a:lnTo>
                  <a:lnTo>
                    <a:pt x="54" y="721"/>
                  </a:lnTo>
                  <a:lnTo>
                    <a:pt x="51" y="712"/>
                  </a:lnTo>
                  <a:lnTo>
                    <a:pt x="49" y="704"/>
                  </a:lnTo>
                  <a:lnTo>
                    <a:pt x="47" y="695"/>
                  </a:lnTo>
                  <a:lnTo>
                    <a:pt x="45" y="686"/>
                  </a:lnTo>
                  <a:lnTo>
                    <a:pt x="42" y="676"/>
                  </a:lnTo>
                  <a:lnTo>
                    <a:pt x="41" y="666"/>
                  </a:lnTo>
                  <a:lnTo>
                    <a:pt x="38" y="656"/>
                  </a:lnTo>
                  <a:lnTo>
                    <a:pt x="38" y="647"/>
                  </a:lnTo>
                  <a:lnTo>
                    <a:pt x="35" y="637"/>
                  </a:lnTo>
                  <a:lnTo>
                    <a:pt x="33" y="628"/>
                  </a:lnTo>
                  <a:lnTo>
                    <a:pt x="32" y="618"/>
                  </a:lnTo>
                  <a:lnTo>
                    <a:pt x="32" y="609"/>
                  </a:lnTo>
                  <a:lnTo>
                    <a:pt x="29" y="599"/>
                  </a:lnTo>
                  <a:lnTo>
                    <a:pt x="29" y="589"/>
                  </a:lnTo>
                  <a:lnTo>
                    <a:pt x="26" y="579"/>
                  </a:lnTo>
                  <a:lnTo>
                    <a:pt x="26" y="570"/>
                  </a:lnTo>
                  <a:lnTo>
                    <a:pt x="23" y="560"/>
                  </a:lnTo>
                  <a:lnTo>
                    <a:pt x="23" y="551"/>
                  </a:lnTo>
                  <a:lnTo>
                    <a:pt x="20" y="542"/>
                  </a:lnTo>
                  <a:lnTo>
                    <a:pt x="20" y="533"/>
                  </a:lnTo>
                  <a:lnTo>
                    <a:pt x="17" y="525"/>
                  </a:lnTo>
                  <a:lnTo>
                    <a:pt x="16" y="516"/>
                  </a:lnTo>
                  <a:lnTo>
                    <a:pt x="13" y="507"/>
                  </a:lnTo>
                  <a:lnTo>
                    <a:pt x="12" y="499"/>
                  </a:lnTo>
                  <a:lnTo>
                    <a:pt x="10" y="490"/>
                  </a:lnTo>
                  <a:lnTo>
                    <a:pt x="9" y="481"/>
                  </a:lnTo>
                  <a:lnTo>
                    <a:pt x="7" y="472"/>
                  </a:lnTo>
                  <a:lnTo>
                    <a:pt x="7" y="465"/>
                  </a:lnTo>
                  <a:lnTo>
                    <a:pt x="6" y="456"/>
                  </a:lnTo>
                  <a:lnTo>
                    <a:pt x="4" y="448"/>
                  </a:lnTo>
                  <a:lnTo>
                    <a:pt x="3" y="439"/>
                  </a:lnTo>
                  <a:lnTo>
                    <a:pt x="3" y="432"/>
                  </a:lnTo>
                  <a:lnTo>
                    <a:pt x="1" y="423"/>
                  </a:lnTo>
                  <a:lnTo>
                    <a:pt x="1" y="414"/>
                  </a:lnTo>
                  <a:lnTo>
                    <a:pt x="1" y="406"/>
                  </a:lnTo>
                  <a:lnTo>
                    <a:pt x="1" y="398"/>
                  </a:lnTo>
                  <a:lnTo>
                    <a:pt x="0" y="390"/>
                  </a:lnTo>
                  <a:lnTo>
                    <a:pt x="0" y="381"/>
                  </a:lnTo>
                  <a:lnTo>
                    <a:pt x="0" y="372"/>
                  </a:lnTo>
                  <a:lnTo>
                    <a:pt x="0" y="363"/>
                  </a:lnTo>
                  <a:lnTo>
                    <a:pt x="0" y="355"/>
                  </a:lnTo>
                  <a:lnTo>
                    <a:pt x="0" y="347"/>
                  </a:lnTo>
                  <a:lnTo>
                    <a:pt x="0" y="339"/>
                  </a:lnTo>
                  <a:lnTo>
                    <a:pt x="1" y="331"/>
                  </a:lnTo>
                  <a:lnTo>
                    <a:pt x="1" y="323"/>
                  </a:lnTo>
                  <a:lnTo>
                    <a:pt x="1" y="314"/>
                  </a:lnTo>
                  <a:lnTo>
                    <a:pt x="1" y="305"/>
                  </a:lnTo>
                  <a:lnTo>
                    <a:pt x="1" y="298"/>
                  </a:lnTo>
                  <a:lnTo>
                    <a:pt x="1" y="289"/>
                  </a:lnTo>
                  <a:lnTo>
                    <a:pt x="3" y="282"/>
                  </a:lnTo>
                  <a:lnTo>
                    <a:pt x="4" y="273"/>
                  </a:lnTo>
                  <a:lnTo>
                    <a:pt x="6" y="266"/>
                  </a:lnTo>
                  <a:lnTo>
                    <a:pt x="6" y="257"/>
                  </a:lnTo>
                  <a:lnTo>
                    <a:pt x="6" y="249"/>
                  </a:lnTo>
                  <a:lnTo>
                    <a:pt x="7" y="240"/>
                  </a:lnTo>
                  <a:lnTo>
                    <a:pt x="9" y="231"/>
                  </a:lnTo>
                  <a:lnTo>
                    <a:pt x="9" y="222"/>
                  </a:lnTo>
                  <a:lnTo>
                    <a:pt x="10" y="215"/>
                  </a:lnTo>
                  <a:lnTo>
                    <a:pt x="12" y="206"/>
                  </a:lnTo>
                  <a:lnTo>
                    <a:pt x="13" y="199"/>
                  </a:lnTo>
                  <a:lnTo>
                    <a:pt x="13" y="190"/>
                  </a:lnTo>
                  <a:lnTo>
                    <a:pt x="15" y="182"/>
                  </a:lnTo>
                  <a:lnTo>
                    <a:pt x="16" y="174"/>
                  </a:lnTo>
                  <a:lnTo>
                    <a:pt x="17" y="167"/>
                  </a:lnTo>
                  <a:lnTo>
                    <a:pt x="20" y="151"/>
                  </a:lnTo>
                  <a:lnTo>
                    <a:pt x="25" y="137"/>
                  </a:lnTo>
                  <a:lnTo>
                    <a:pt x="25" y="128"/>
                  </a:lnTo>
                  <a:lnTo>
                    <a:pt x="28" y="119"/>
                  </a:lnTo>
                  <a:lnTo>
                    <a:pt x="29" y="112"/>
                  </a:lnTo>
                  <a:lnTo>
                    <a:pt x="32" y="105"/>
                  </a:lnTo>
                  <a:lnTo>
                    <a:pt x="35" y="89"/>
                  </a:lnTo>
                  <a:lnTo>
                    <a:pt x="39" y="74"/>
                  </a:lnTo>
                  <a:lnTo>
                    <a:pt x="44" y="58"/>
                  </a:lnTo>
                  <a:lnTo>
                    <a:pt x="48" y="44"/>
                  </a:lnTo>
                  <a:lnTo>
                    <a:pt x="52" y="29"/>
                  </a:lnTo>
                  <a:lnTo>
                    <a:pt x="58" y="16"/>
                  </a:lnTo>
                  <a:lnTo>
                    <a:pt x="61" y="10"/>
                  </a:lnTo>
                  <a:lnTo>
                    <a:pt x="68" y="7"/>
                  </a:lnTo>
                  <a:lnTo>
                    <a:pt x="73" y="4"/>
                  </a:lnTo>
                  <a:lnTo>
                    <a:pt x="79" y="0"/>
                  </a:lnTo>
                  <a:lnTo>
                    <a:pt x="83" y="14"/>
                  </a:lnTo>
                  <a:lnTo>
                    <a:pt x="90" y="30"/>
                  </a:lnTo>
                  <a:lnTo>
                    <a:pt x="93" y="38"/>
                  </a:lnTo>
                  <a:lnTo>
                    <a:pt x="96" y="45"/>
                  </a:lnTo>
                  <a:lnTo>
                    <a:pt x="100" y="54"/>
                  </a:lnTo>
                  <a:lnTo>
                    <a:pt x="105" y="62"/>
                  </a:lnTo>
                  <a:lnTo>
                    <a:pt x="108" y="70"/>
                  </a:lnTo>
                  <a:lnTo>
                    <a:pt x="112" y="78"/>
                  </a:lnTo>
                  <a:lnTo>
                    <a:pt x="115" y="86"/>
                  </a:lnTo>
                  <a:lnTo>
                    <a:pt x="119" y="94"/>
                  </a:lnTo>
                  <a:lnTo>
                    <a:pt x="124" y="102"/>
                  </a:lnTo>
                  <a:lnTo>
                    <a:pt x="128" y="110"/>
                  </a:lnTo>
                  <a:lnTo>
                    <a:pt x="132" y="119"/>
                  </a:lnTo>
                  <a:lnTo>
                    <a:pt x="137" y="128"/>
                  </a:lnTo>
                  <a:lnTo>
                    <a:pt x="141" y="135"/>
                  </a:lnTo>
                  <a:lnTo>
                    <a:pt x="145" y="144"/>
                  </a:lnTo>
                  <a:lnTo>
                    <a:pt x="150" y="151"/>
                  </a:lnTo>
                  <a:lnTo>
                    <a:pt x="154" y="160"/>
                  </a:lnTo>
                  <a:lnTo>
                    <a:pt x="159" y="167"/>
                  </a:lnTo>
                  <a:lnTo>
                    <a:pt x="163" y="176"/>
                  </a:lnTo>
                  <a:lnTo>
                    <a:pt x="167" y="183"/>
                  </a:lnTo>
                  <a:lnTo>
                    <a:pt x="173" y="192"/>
                  </a:lnTo>
                  <a:lnTo>
                    <a:pt x="177" y="199"/>
                  </a:lnTo>
                  <a:lnTo>
                    <a:pt x="182" y="208"/>
                  </a:lnTo>
                  <a:lnTo>
                    <a:pt x="188" y="215"/>
                  </a:lnTo>
                  <a:lnTo>
                    <a:pt x="193" y="224"/>
                  </a:lnTo>
                  <a:lnTo>
                    <a:pt x="198" y="231"/>
                  </a:lnTo>
                  <a:lnTo>
                    <a:pt x="204" y="240"/>
                  </a:lnTo>
                  <a:lnTo>
                    <a:pt x="209" y="247"/>
                  </a:lnTo>
                  <a:lnTo>
                    <a:pt x="217" y="256"/>
                  </a:lnTo>
                  <a:lnTo>
                    <a:pt x="221" y="262"/>
                  </a:lnTo>
                  <a:lnTo>
                    <a:pt x="227" y="269"/>
                  </a:lnTo>
                  <a:lnTo>
                    <a:pt x="233" y="276"/>
                  </a:lnTo>
                  <a:lnTo>
                    <a:pt x="238" y="283"/>
                  </a:lnTo>
                  <a:lnTo>
                    <a:pt x="244" y="289"/>
                  </a:lnTo>
                  <a:lnTo>
                    <a:pt x="252" y="297"/>
                  </a:lnTo>
                  <a:lnTo>
                    <a:pt x="257" y="304"/>
                  </a:lnTo>
                  <a:lnTo>
                    <a:pt x="265" y="311"/>
                  </a:lnTo>
                  <a:lnTo>
                    <a:pt x="270" y="317"/>
                  </a:lnTo>
                  <a:lnTo>
                    <a:pt x="278" y="323"/>
                  </a:lnTo>
                  <a:lnTo>
                    <a:pt x="284" y="328"/>
                  </a:lnTo>
                  <a:lnTo>
                    <a:pt x="291" y="336"/>
                  </a:lnTo>
                  <a:lnTo>
                    <a:pt x="297" y="342"/>
                  </a:lnTo>
                  <a:lnTo>
                    <a:pt x="304" y="347"/>
                  </a:lnTo>
                  <a:lnTo>
                    <a:pt x="311" y="353"/>
                  </a:lnTo>
                  <a:lnTo>
                    <a:pt x="320" y="360"/>
                  </a:lnTo>
                  <a:lnTo>
                    <a:pt x="326" y="365"/>
                  </a:lnTo>
                  <a:lnTo>
                    <a:pt x="333" y="371"/>
                  </a:lnTo>
                  <a:lnTo>
                    <a:pt x="340" y="375"/>
                  </a:lnTo>
                  <a:lnTo>
                    <a:pt x="349" y="381"/>
                  </a:lnTo>
                  <a:lnTo>
                    <a:pt x="356" y="385"/>
                  </a:lnTo>
                  <a:lnTo>
                    <a:pt x="364" y="390"/>
                  </a:lnTo>
                  <a:lnTo>
                    <a:pt x="372" y="394"/>
                  </a:lnTo>
                  <a:lnTo>
                    <a:pt x="381" y="400"/>
                  </a:lnTo>
                  <a:lnTo>
                    <a:pt x="390" y="403"/>
                  </a:lnTo>
                  <a:lnTo>
                    <a:pt x="398" y="406"/>
                  </a:lnTo>
                  <a:lnTo>
                    <a:pt x="407" y="408"/>
                  </a:lnTo>
                  <a:lnTo>
                    <a:pt x="416" y="413"/>
                  </a:lnTo>
                  <a:lnTo>
                    <a:pt x="425" y="416"/>
                  </a:lnTo>
                  <a:lnTo>
                    <a:pt x="433" y="419"/>
                  </a:lnTo>
                  <a:lnTo>
                    <a:pt x="442" y="422"/>
                  </a:lnTo>
                  <a:lnTo>
                    <a:pt x="452" y="426"/>
                  </a:lnTo>
                  <a:lnTo>
                    <a:pt x="465" y="430"/>
                  </a:lnTo>
                  <a:lnTo>
                    <a:pt x="480" y="438"/>
                  </a:lnTo>
                  <a:lnTo>
                    <a:pt x="494" y="442"/>
                  </a:lnTo>
                  <a:lnTo>
                    <a:pt x="509" y="449"/>
                  </a:lnTo>
                  <a:lnTo>
                    <a:pt x="523" y="454"/>
                  </a:lnTo>
                  <a:lnTo>
                    <a:pt x="539" y="459"/>
                  </a:lnTo>
                  <a:lnTo>
                    <a:pt x="547" y="461"/>
                  </a:lnTo>
                  <a:lnTo>
                    <a:pt x="554" y="465"/>
                  </a:lnTo>
                  <a:lnTo>
                    <a:pt x="563" y="467"/>
                  </a:lnTo>
                  <a:lnTo>
                    <a:pt x="571" y="471"/>
                  </a:lnTo>
                  <a:lnTo>
                    <a:pt x="586" y="475"/>
                  </a:lnTo>
                  <a:lnTo>
                    <a:pt x="602" y="480"/>
                  </a:lnTo>
                  <a:lnTo>
                    <a:pt x="609" y="481"/>
                  </a:lnTo>
                  <a:lnTo>
                    <a:pt x="618" y="484"/>
                  </a:lnTo>
                  <a:lnTo>
                    <a:pt x="627" y="487"/>
                  </a:lnTo>
                  <a:lnTo>
                    <a:pt x="635" y="490"/>
                  </a:lnTo>
                  <a:lnTo>
                    <a:pt x="643" y="491"/>
                  </a:lnTo>
                  <a:lnTo>
                    <a:pt x="651" y="493"/>
                  </a:lnTo>
                  <a:lnTo>
                    <a:pt x="659" y="494"/>
                  </a:lnTo>
                  <a:lnTo>
                    <a:pt x="667" y="497"/>
                  </a:lnTo>
                  <a:lnTo>
                    <a:pt x="675" y="499"/>
                  </a:lnTo>
                  <a:lnTo>
                    <a:pt x="683" y="501"/>
                  </a:lnTo>
                  <a:lnTo>
                    <a:pt x="692" y="503"/>
                  </a:lnTo>
                  <a:lnTo>
                    <a:pt x="701" y="506"/>
                  </a:lnTo>
                  <a:lnTo>
                    <a:pt x="708" y="506"/>
                  </a:lnTo>
                  <a:lnTo>
                    <a:pt x="717" y="507"/>
                  </a:lnTo>
                  <a:lnTo>
                    <a:pt x="724" y="509"/>
                  </a:lnTo>
                  <a:lnTo>
                    <a:pt x="733" y="510"/>
                  </a:lnTo>
                  <a:lnTo>
                    <a:pt x="740" y="510"/>
                  </a:lnTo>
                  <a:lnTo>
                    <a:pt x="749" y="512"/>
                  </a:lnTo>
                  <a:lnTo>
                    <a:pt x="756" y="513"/>
                  </a:lnTo>
                  <a:lnTo>
                    <a:pt x="765" y="515"/>
                  </a:lnTo>
                  <a:lnTo>
                    <a:pt x="772" y="515"/>
                  </a:lnTo>
                  <a:lnTo>
                    <a:pt x="781" y="516"/>
                  </a:lnTo>
                  <a:lnTo>
                    <a:pt x="788" y="516"/>
                  </a:lnTo>
                  <a:lnTo>
                    <a:pt x="797" y="517"/>
                  </a:lnTo>
                  <a:lnTo>
                    <a:pt x="804" y="517"/>
                  </a:lnTo>
                  <a:lnTo>
                    <a:pt x="813" y="517"/>
                  </a:lnTo>
                  <a:lnTo>
                    <a:pt x="822" y="517"/>
                  </a:lnTo>
                  <a:lnTo>
                    <a:pt x="830" y="519"/>
                  </a:lnTo>
                  <a:lnTo>
                    <a:pt x="845" y="517"/>
                  </a:lnTo>
                  <a:lnTo>
                    <a:pt x="861" y="517"/>
                  </a:lnTo>
                  <a:lnTo>
                    <a:pt x="868" y="516"/>
                  </a:lnTo>
                  <a:lnTo>
                    <a:pt x="877" y="516"/>
                  </a:lnTo>
                  <a:lnTo>
                    <a:pt x="884" y="516"/>
                  </a:lnTo>
                  <a:lnTo>
                    <a:pt x="893" y="516"/>
                  </a:lnTo>
                  <a:lnTo>
                    <a:pt x="907" y="513"/>
                  </a:lnTo>
                  <a:lnTo>
                    <a:pt x="923" y="512"/>
                  </a:lnTo>
                  <a:lnTo>
                    <a:pt x="931" y="510"/>
                  </a:lnTo>
                  <a:lnTo>
                    <a:pt x="939" y="509"/>
                  </a:lnTo>
                  <a:lnTo>
                    <a:pt x="947" y="507"/>
                  </a:lnTo>
                  <a:lnTo>
                    <a:pt x="955" y="507"/>
                  </a:lnTo>
                  <a:lnTo>
                    <a:pt x="948" y="513"/>
                  </a:lnTo>
                  <a:lnTo>
                    <a:pt x="942" y="520"/>
                  </a:lnTo>
                  <a:lnTo>
                    <a:pt x="936" y="528"/>
                  </a:lnTo>
                  <a:lnTo>
                    <a:pt x="931" y="535"/>
                  </a:lnTo>
                  <a:lnTo>
                    <a:pt x="923" y="541"/>
                  </a:lnTo>
                  <a:lnTo>
                    <a:pt x="918" y="548"/>
                  </a:lnTo>
                  <a:lnTo>
                    <a:pt x="912" y="555"/>
                  </a:lnTo>
                  <a:lnTo>
                    <a:pt x="906" y="563"/>
                  </a:lnTo>
                  <a:lnTo>
                    <a:pt x="899" y="568"/>
                  </a:lnTo>
                  <a:lnTo>
                    <a:pt x="893" y="576"/>
                  </a:lnTo>
                  <a:lnTo>
                    <a:pt x="886" y="581"/>
                  </a:lnTo>
                  <a:lnTo>
                    <a:pt x="880" y="589"/>
                  </a:lnTo>
                  <a:lnTo>
                    <a:pt x="872" y="595"/>
                  </a:lnTo>
                  <a:lnTo>
                    <a:pt x="867" y="602"/>
                  </a:lnTo>
                  <a:lnTo>
                    <a:pt x="859" y="608"/>
                  </a:lnTo>
                  <a:lnTo>
                    <a:pt x="854" y="615"/>
                  </a:lnTo>
                  <a:lnTo>
                    <a:pt x="845" y="619"/>
                  </a:lnTo>
                  <a:lnTo>
                    <a:pt x="839" y="627"/>
                  </a:lnTo>
                  <a:lnTo>
                    <a:pt x="830" y="631"/>
                  </a:lnTo>
                  <a:lnTo>
                    <a:pt x="824" y="638"/>
                  </a:lnTo>
                  <a:lnTo>
                    <a:pt x="817" y="643"/>
                  </a:lnTo>
                  <a:lnTo>
                    <a:pt x="810" y="650"/>
                  </a:lnTo>
                  <a:lnTo>
                    <a:pt x="803" y="654"/>
                  </a:lnTo>
                  <a:lnTo>
                    <a:pt x="797" y="661"/>
                  </a:lnTo>
                  <a:lnTo>
                    <a:pt x="788" y="666"/>
                  </a:lnTo>
                  <a:lnTo>
                    <a:pt x="782" y="672"/>
                  </a:lnTo>
                  <a:lnTo>
                    <a:pt x="774" y="677"/>
                  </a:lnTo>
                  <a:lnTo>
                    <a:pt x="768" y="683"/>
                  </a:lnTo>
                  <a:lnTo>
                    <a:pt x="759" y="688"/>
                  </a:lnTo>
                  <a:lnTo>
                    <a:pt x="753" y="693"/>
                  </a:lnTo>
                  <a:lnTo>
                    <a:pt x="744" y="699"/>
                  </a:lnTo>
                  <a:lnTo>
                    <a:pt x="739" y="705"/>
                  </a:lnTo>
                  <a:lnTo>
                    <a:pt x="730" y="709"/>
                  </a:lnTo>
                  <a:lnTo>
                    <a:pt x="723" y="714"/>
                  </a:lnTo>
                  <a:lnTo>
                    <a:pt x="714" y="718"/>
                  </a:lnTo>
                  <a:lnTo>
                    <a:pt x="707" y="724"/>
                  </a:lnTo>
                  <a:lnTo>
                    <a:pt x="698" y="728"/>
                  </a:lnTo>
                  <a:lnTo>
                    <a:pt x="691" y="733"/>
                  </a:lnTo>
                  <a:lnTo>
                    <a:pt x="683" y="737"/>
                  </a:lnTo>
                  <a:lnTo>
                    <a:pt x="676" y="743"/>
                  </a:lnTo>
                  <a:lnTo>
                    <a:pt x="667" y="747"/>
                  </a:lnTo>
                  <a:lnTo>
                    <a:pt x="659" y="752"/>
                  </a:lnTo>
                  <a:lnTo>
                    <a:pt x="651" y="756"/>
                  </a:lnTo>
                  <a:lnTo>
                    <a:pt x="644" y="760"/>
                  </a:lnTo>
                  <a:lnTo>
                    <a:pt x="635" y="765"/>
                  </a:lnTo>
                  <a:lnTo>
                    <a:pt x="627" y="769"/>
                  </a:lnTo>
                  <a:lnTo>
                    <a:pt x="619" y="773"/>
                  </a:lnTo>
                  <a:lnTo>
                    <a:pt x="612" y="779"/>
                  </a:lnTo>
                  <a:lnTo>
                    <a:pt x="603" y="782"/>
                  </a:lnTo>
                  <a:lnTo>
                    <a:pt x="595" y="786"/>
                  </a:lnTo>
                  <a:lnTo>
                    <a:pt x="586" y="791"/>
                  </a:lnTo>
                  <a:lnTo>
                    <a:pt x="579" y="795"/>
                  </a:lnTo>
                  <a:lnTo>
                    <a:pt x="570" y="800"/>
                  </a:lnTo>
                  <a:lnTo>
                    <a:pt x="561" y="804"/>
                  </a:lnTo>
                  <a:lnTo>
                    <a:pt x="553" y="808"/>
                  </a:lnTo>
                  <a:lnTo>
                    <a:pt x="545" y="813"/>
                  </a:lnTo>
                  <a:lnTo>
                    <a:pt x="537" y="816"/>
                  </a:lnTo>
                  <a:lnTo>
                    <a:pt x="528" y="820"/>
                  </a:lnTo>
                  <a:lnTo>
                    <a:pt x="519" y="824"/>
                  </a:lnTo>
                  <a:lnTo>
                    <a:pt x="512" y="829"/>
                  </a:lnTo>
                  <a:lnTo>
                    <a:pt x="503" y="833"/>
                  </a:lnTo>
                  <a:lnTo>
                    <a:pt x="494" y="837"/>
                  </a:lnTo>
                  <a:lnTo>
                    <a:pt x="486" y="842"/>
                  </a:lnTo>
                  <a:lnTo>
                    <a:pt x="478" y="846"/>
                  </a:lnTo>
                  <a:close/>
                </a:path>
              </a:pathLst>
            </a:cu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07" name="Freeform 253"/>
            <p:cNvSpPr>
              <a:spLocks/>
            </p:cNvSpPr>
            <p:nvPr/>
          </p:nvSpPr>
          <p:spPr bwMode="auto">
            <a:xfrm>
              <a:off x="3121" y="1503"/>
              <a:ext cx="43" cy="54"/>
            </a:xfrm>
            <a:custGeom>
              <a:avLst/>
              <a:gdLst>
                <a:gd name="T0" fmla="*/ 0 w 43"/>
                <a:gd name="T1" fmla="*/ 0 h 54"/>
                <a:gd name="T2" fmla="*/ 1 w 43"/>
                <a:gd name="T3" fmla="*/ 0 h 54"/>
                <a:gd name="T4" fmla="*/ 10 w 43"/>
                <a:gd name="T5" fmla="*/ 3 h 54"/>
                <a:gd name="T6" fmla="*/ 23 w 43"/>
                <a:gd name="T7" fmla="*/ 7 h 54"/>
                <a:gd name="T8" fmla="*/ 33 w 43"/>
                <a:gd name="T9" fmla="*/ 5 h 54"/>
                <a:gd name="T10" fmla="*/ 43 w 43"/>
                <a:gd name="T11" fmla="*/ 3 h 54"/>
                <a:gd name="T12" fmla="*/ 40 w 43"/>
                <a:gd name="T13" fmla="*/ 12 h 54"/>
                <a:gd name="T14" fmla="*/ 38 w 43"/>
                <a:gd name="T15" fmla="*/ 21 h 54"/>
                <a:gd name="T16" fmla="*/ 33 w 43"/>
                <a:gd name="T17" fmla="*/ 28 h 54"/>
                <a:gd name="T18" fmla="*/ 30 w 43"/>
                <a:gd name="T19" fmla="*/ 37 h 54"/>
                <a:gd name="T20" fmla="*/ 24 w 43"/>
                <a:gd name="T21" fmla="*/ 42 h 54"/>
                <a:gd name="T22" fmla="*/ 19 w 43"/>
                <a:gd name="T23" fmla="*/ 48 h 54"/>
                <a:gd name="T24" fmla="*/ 11 w 43"/>
                <a:gd name="T25" fmla="*/ 51 h 54"/>
                <a:gd name="T26" fmla="*/ 4 w 43"/>
                <a:gd name="T27" fmla="*/ 54 h 54"/>
                <a:gd name="T28" fmla="*/ 0 w 43"/>
                <a:gd name="T29" fmla="*/ 53 h 54"/>
                <a:gd name="T30" fmla="*/ 0 w 43"/>
                <a:gd name="T31" fmla="*/ 0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"/>
                <a:gd name="T49" fmla="*/ 0 h 54"/>
                <a:gd name="T50" fmla="*/ 43 w 43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" h="54">
                  <a:moveTo>
                    <a:pt x="0" y="0"/>
                  </a:moveTo>
                  <a:lnTo>
                    <a:pt x="1" y="0"/>
                  </a:lnTo>
                  <a:lnTo>
                    <a:pt x="10" y="3"/>
                  </a:lnTo>
                  <a:lnTo>
                    <a:pt x="23" y="7"/>
                  </a:lnTo>
                  <a:lnTo>
                    <a:pt x="33" y="5"/>
                  </a:lnTo>
                  <a:lnTo>
                    <a:pt x="43" y="3"/>
                  </a:lnTo>
                  <a:lnTo>
                    <a:pt x="40" y="12"/>
                  </a:lnTo>
                  <a:lnTo>
                    <a:pt x="38" y="21"/>
                  </a:lnTo>
                  <a:lnTo>
                    <a:pt x="33" y="28"/>
                  </a:lnTo>
                  <a:lnTo>
                    <a:pt x="30" y="37"/>
                  </a:lnTo>
                  <a:lnTo>
                    <a:pt x="24" y="42"/>
                  </a:lnTo>
                  <a:lnTo>
                    <a:pt x="19" y="48"/>
                  </a:lnTo>
                  <a:lnTo>
                    <a:pt x="11" y="51"/>
                  </a:lnTo>
                  <a:lnTo>
                    <a:pt x="4" y="54"/>
                  </a:lnTo>
                  <a:lnTo>
                    <a:pt x="0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08" name="Freeform 254"/>
            <p:cNvSpPr>
              <a:spLocks/>
            </p:cNvSpPr>
            <p:nvPr/>
          </p:nvSpPr>
          <p:spPr bwMode="auto">
            <a:xfrm>
              <a:off x="3086" y="1471"/>
              <a:ext cx="35" cy="85"/>
            </a:xfrm>
            <a:custGeom>
              <a:avLst/>
              <a:gdLst>
                <a:gd name="T0" fmla="*/ 35 w 35"/>
                <a:gd name="T1" fmla="*/ 85 h 85"/>
                <a:gd name="T2" fmla="*/ 33 w 35"/>
                <a:gd name="T3" fmla="*/ 83 h 85"/>
                <a:gd name="T4" fmla="*/ 27 w 35"/>
                <a:gd name="T5" fmla="*/ 79 h 85"/>
                <a:gd name="T6" fmla="*/ 20 w 35"/>
                <a:gd name="T7" fmla="*/ 70 h 85"/>
                <a:gd name="T8" fmla="*/ 14 w 35"/>
                <a:gd name="T9" fmla="*/ 63 h 85"/>
                <a:gd name="T10" fmla="*/ 7 w 35"/>
                <a:gd name="T11" fmla="*/ 53 h 85"/>
                <a:gd name="T12" fmla="*/ 3 w 35"/>
                <a:gd name="T13" fmla="*/ 44 h 85"/>
                <a:gd name="T14" fmla="*/ 0 w 35"/>
                <a:gd name="T15" fmla="*/ 35 h 85"/>
                <a:gd name="T16" fmla="*/ 0 w 35"/>
                <a:gd name="T17" fmla="*/ 32 h 85"/>
                <a:gd name="T18" fmla="*/ 0 w 35"/>
                <a:gd name="T19" fmla="*/ 23 h 85"/>
                <a:gd name="T20" fmla="*/ 3 w 35"/>
                <a:gd name="T21" fmla="*/ 16 h 85"/>
                <a:gd name="T22" fmla="*/ 6 w 35"/>
                <a:gd name="T23" fmla="*/ 7 h 85"/>
                <a:gd name="T24" fmla="*/ 13 w 35"/>
                <a:gd name="T25" fmla="*/ 0 h 85"/>
                <a:gd name="T26" fmla="*/ 14 w 35"/>
                <a:gd name="T27" fmla="*/ 12 h 85"/>
                <a:gd name="T28" fmla="*/ 23 w 35"/>
                <a:gd name="T29" fmla="*/ 23 h 85"/>
                <a:gd name="T30" fmla="*/ 27 w 35"/>
                <a:gd name="T31" fmla="*/ 28 h 85"/>
                <a:gd name="T32" fmla="*/ 35 w 35"/>
                <a:gd name="T33" fmla="*/ 32 h 85"/>
                <a:gd name="T34" fmla="*/ 35 w 35"/>
                <a:gd name="T35" fmla="*/ 85 h 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5"/>
                <a:gd name="T55" fmla="*/ 0 h 85"/>
                <a:gd name="T56" fmla="*/ 35 w 35"/>
                <a:gd name="T57" fmla="*/ 85 h 8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5" h="85">
                  <a:moveTo>
                    <a:pt x="35" y="85"/>
                  </a:moveTo>
                  <a:lnTo>
                    <a:pt x="33" y="83"/>
                  </a:lnTo>
                  <a:lnTo>
                    <a:pt x="27" y="79"/>
                  </a:lnTo>
                  <a:lnTo>
                    <a:pt x="20" y="70"/>
                  </a:lnTo>
                  <a:lnTo>
                    <a:pt x="14" y="63"/>
                  </a:lnTo>
                  <a:lnTo>
                    <a:pt x="7" y="53"/>
                  </a:lnTo>
                  <a:lnTo>
                    <a:pt x="3" y="44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23"/>
                  </a:lnTo>
                  <a:lnTo>
                    <a:pt x="3" y="16"/>
                  </a:lnTo>
                  <a:lnTo>
                    <a:pt x="6" y="7"/>
                  </a:lnTo>
                  <a:lnTo>
                    <a:pt x="13" y="0"/>
                  </a:lnTo>
                  <a:lnTo>
                    <a:pt x="14" y="12"/>
                  </a:lnTo>
                  <a:lnTo>
                    <a:pt x="23" y="23"/>
                  </a:lnTo>
                  <a:lnTo>
                    <a:pt x="27" y="28"/>
                  </a:lnTo>
                  <a:lnTo>
                    <a:pt x="35" y="32"/>
                  </a:lnTo>
                  <a:lnTo>
                    <a:pt x="35" y="85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09" name="Freeform 255"/>
            <p:cNvSpPr>
              <a:spLocks/>
            </p:cNvSpPr>
            <p:nvPr/>
          </p:nvSpPr>
          <p:spPr bwMode="auto">
            <a:xfrm>
              <a:off x="3121" y="1574"/>
              <a:ext cx="161" cy="112"/>
            </a:xfrm>
            <a:custGeom>
              <a:avLst/>
              <a:gdLst>
                <a:gd name="T0" fmla="*/ 0 w 161"/>
                <a:gd name="T1" fmla="*/ 38 h 112"/>
                <a:gd name="T2" fmla="*/ 3 w 161"/>
                <a:gd name="T3" fmla="*/ 38 h 112"/>
                <a:gd name="T4" fmla="*/ 13 w 161"/>
                <a:gd name="T5" fmla="*/ 35 h 112"/>
                <a:gd name="T6" fmla="*/ 23 w 161"/>
                <a:gd name="T7" fmla="*/ 37 h 112"/>
                <a:gd name="T8" fmla="*/ 33 w 161"/>
                <a:gd name="T9" fmla="*/ 37 h 112"/>
                <a:gd name="T10" fmla="*/ 45 w 161"/>
                <a:gd name="T11" fmla="*/ 41 h 112"/>
                <a:gd name="T12" fmla="*/ 54 w 161"/>
                <a:gd name="T13" fmla="*/ 43 h 112"/>
                <a:gd name="T14" fmla="*/ 65 w 161"/>
                <a:gd name="T15" fmla="*/ 44 h 112"/>
                <a:gd name="T16" fmla="*/ 74 w 161"/>
                <a:gd name="T17" fmla="*/ 45 h 112"/>
                <a:gd name="T18" fmla="*/ 85 w 161"/>
                <a:gd name="T19" fmla="*/ 48 h 112"/>
                <a:gd name="T20" fmla="*/ 96 w 161"/>
                <a:gd name="T21" fmla="*/ 47 h 112"/>
                <a:gd name="T22" fmla="*/ 106 w 161"/>
                <a:gd name="T23" fmla="*/ 45 h 112"/>
                <a:gd name="T24" fmla="*/ 116 w 161"/>
                <a:gd name="T25" fmla="*/ 40 h 112"/>
                <a:gd name="T26" fmla="*/ 128 w 161"/>
                <a:gd name="T27" fmla="*/ 35 h 112"/>
                <a:gd name="T28" fmla="*/ 138 w 161"/>
                <a:gd name="T29" fmla="*/ 24 h 112"/>
                <a:gd name="T30" fmla="*/ 149 w 161"/>
                <a:gd name="T31" fmla="*/ 13 h 112"/>
                <a:gd name="T32" fmla="*/ 158 w 161"/>
                <a:gd name="T33" fmla="*/ 3 h 112"/>
                <a:gd name="T34" fmla="*/ 161 w 161"/>
                <a:gd name="T35" fmla="*/ 0 h 112"/>
                <a:gd name="T36" fmla="*/ 161 w 161"/>
                <a:gd name="T37" fmla="*/ 41 h 112"/>
                <a:gd name="T38" fmla="*/ 157 w 161"/>
                <a:gd name="T39" fmla="*/ 45 h 112"/>
                <a:gd name="T40" fmla="*/ 149 w 161"/>
                <a:gd name="T41" fmla="*/ 53 h 112"/>
                <a:gd name="T42" fmla="*/ 144 w 161"/>
                <a:gd name="T43" fmla="*/ 60 h 112"/>
                <a:gd name="T44" fmla="*/ 136 w 161"/>
                <a:gd name="T45" fmla="*/ 66 h 112"/>
                <a:gd name="T46" fmla="*/ 129 w 161"/>
                <a:gd name="T47" fmla="*/ 73 h 112"/>
                <a:gd name="T48" fmla="*/ 122 w 161"/>
                <a:gd name="T49" fmla="*/ 79 h 112"/>
                <a:gd name="T50" fmla="*/ 115 w 161"/>
                <a:gd name="T51" fmla="*/ 86 h 112"/>
                <a:gd name="T52" fmla="*/ 107 w 161"/>
                <a:gd name="T53" fmla="*/ 92 h 112"/>
                <a:gd name="T54" fmla="*/ 100 w 161"/>
                <a:gd name="T55" fmla="*/ 99 h 112"/>
                <a:gd name="T56" fmla="*/ 93 w 161"/>
                <a:gd name="T57" fmla="*/ 105 h 112"/>
                <a:gd name="T58" fmla="*/ 85 w 161"/>
                <a:gd name="T59" fmla="*/ 112 h 112"/>
                <a:gd name="T60" fmla="*/ 78 w 161"/>
                <a:gd name="T61" fmla="*/ 104 h 112"/>
                <a:gd name="T62" fmla="*/ 72 w 161"/>
                <a:gd name="T63" fmla="*/ 96 h 112"/>
                <a:gd name="T64" fmla="*/ 67 w 161"/>
                <a:gd name="T65" fmla="*/ 89 h 112"/>
                <a:gd name="T66" fmla="*/ 62 w 161"/>
                <a:gd name="T67" fmla="*/ 82 h 112"/>
                <a:gd name="T68" fmla="*/ 55 w 161"/>
                <a:gd name="T69" fmla="*/ 75 h 112"/>
                <a:gd name="T70" fmla="*/ 49 w 161"/>
                <a:gd name="T71" fmla="*/ 69 h 112"/>
                <a:gd name="T72" fmla="*/ 40 w 161"/>
                <a:gd name="T73" fmla="*/ 64 h 112"/>
                <a:gd name="T74" fmla="*/ 32 w 161"/>
                <a:gd name="T75" fmla="*/ 63 h 112"/>
                <a:gd name="T76" fmla="*/ 17 w 161"/>
                <a:gd name="T77" fmla="*/ 59 h 112"/>
                <a:gd name="T78" fmla="*/ 6 w 161"/>
                <a:gd name="T79" fmla="*/ 59 h 112"/>
                <a:gd name="T80" fmla="*/ 0 w 161"/>
                <a:gd name="T81" fmla="*/ 60 h 112"/>
                <a:gd name="T82" fmla="*/ 0 w 161"/>
                <a:gd name="T83" fmla="*/ 38 h 1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12"/>
                <a:gd name="T128" fmla="*/ 161 w 161"/>
                <a:gd name="T129" fmla="*/ 112 h 1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12">
                  <a:moveTo>
                    <a:pt x="0" y="38"/>
                  </a:moveTo>
                  <a:lnTo>
                    <a:pt x="3" y="38"/>
                  </a:lnTo>
                  <a:lnTo>
                    <a:pt x="13" y="35"/>
                  </a:lnTo>
                  <a:lnTo>
                    <a:pt x="23" y="37"/>
                  </a:lnTo>
                  <a:lnTo>
                    <a:pt x="33" y="37"/>
                  </a:lnTo>
                  <a:lnTo>
                    <a:pt x="45" y="41"/>
                  </a:lnTo>
                  <a:lnTo>
                    <a:pt x="54" y="43"/>
                  </a:lnTo>
                  <a:lnTo>
                    <a:pt x="65" y="44"/>
                  </a:lnTo>
                  <a:lnTo>
                    <a:pt x="74" y="45"/>
                  </a:lnTo>
                  <a:lnTo>
                    <a:pt x="85" y="48"/>
                  </a:lnTo>
                  <a:lnTo>
                    <a:pt x="96" y="47"/>
                  </a:lnTo>
                  <a:lnTo>
                    <a:pt x="106" y="45"/>
                  </a:lnTo>
                  <a:lnTo>
                    <a:pt x="116" y="40"/>
                  </a:lnTo>
                  <a:lnTo>
                    <a:pt x="128" y="35"/>
                  </a:lnTo>
                  <a:lnTo>
                    <a:pt x="138" y="24"/>
                  </a:lnTo>
                  <a:lnTo>
                    <a:pt x="149" y="13"/>
                  </a:lnTo>
                  <a:lnTo>
                    <a:pt x="158" y="3"/>
                  </a:lnTo>
                  <a:lnTo>
                    <a:pt x="161" y="0"/>
                  </a:lnTo>
                  <a:lnTo>
                    <a:pt x="161" y="41"/>
                  </a:lnTo>
                  <a:lnTo>
                    <a:pt x="157" y="45"/>
                  </a:lnTo>
                  <a:lnTo>
                    <a:pt x="149" y="53"/>
                  </a:lnTo>
                  <a:lnTo>
                    <a:pt x="144" y="60"/>
                  </a:lnTo>
                  <a:lnTo>
                    <a:pt x="136" y="66"/>
                  </a:lnTo>
                  <a:lnTo>
                    <a:pt x="129" y="73"/>
                  </a:lnTo>
                  <a:lnTo>
                    <a:pt x="122" y="79"/>
                  </a:lnTo>
                  <a:lnTo>
                    <a:pt x="115" y="86"/>
                  </a:lnTo>
                  <a:lnTo>
                    <a:pt x="107" y="92"/>
                  </a:lnTo>
                  <a:lnTo>
                    <a:pt x="100" y="99"/>
                  </a:lnTo>
                  <a:lnTo>
                    <a:pt x="93" y="105"/>
                  </a:lnTo>
                  <a:lnTo>
                    <a:pt x="85" y="112"/>
                  </a:lnTo>
                  <a:lnTo>
                    <a:pt x="78" y="104"/>
                  </a:lnTo>
                  <a:lnTo>
                    <a:pt x="72" y="96"/>
                  </a:lnTo>
                  <a:lnTo>
                    <a:pt x="67" y="89"/>
                  </a:lnTo>
                  <a:lnTo>
                    <a:pt x="62" y="82"/>
                  </a:lnTo>
                  <a:lnTo>
                    <a:pt x="55" y="75"/>
                  </a:lnTo>
                  <a:lnTo>
                    <a:pt x="49" y="69"/>
                  </a:lnTo>
                  <a:lnTo>
                    <a:pt x="40" y="64"/>
                  </a:lnTo>
                  <a:lnTo>
                    <a:pt x="32" y="63"/>
                  </a:lnTo>
                  <a:lnTo>
                    <a:pt x="17" y="59"/>
                  </a:lnTo>
                  <a:lnTo>
                    <a:pt x="6" y="59"/>
                  </a:lnTo>
                  <a:lnTo>
                    <a:pt x="0" y="6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10" name="Freeform 256"/>
            <p:cNvSpPr>
              <a:spLocks/>
            </p:cNvSpPr>
            <p:nvPr/>
          </p:nvSpPr>
          <p:spPr bwMode="auto">
            <a:xfrm>
              <a:off x="2933" y="1490"/>
              <a:ext cx="188" cy="209"/>
            </a:xfrm>
            <a:custGeom>
              <a:avLst/>
              <a:gdLst>
                <a:gd name="T0" fmla="*/ 188 w 188"/>
                <a:gd name="T1" fmla="*/ 144 h 209"/>
                <a:gd name="T2" fmla="*/ 182 w 188"/>
                <a:gd name="T3" fmla="*/ 145 h 209"/>
                <a:gd name="T4" fmla="*/ 173 w 188"/>
                <a:gd name="T5" fmla="*/ 153 h 209"/>
                <a:gd name="T6" fmla="*/ 163 w 188"/>
                <a:gd name="T7" fmla="*/ 160 h 209"/>
                <a:gd name="T8" fmla="*/ 154 w 188"/>
                <a:gd name="T9" fmla="*/ 169 h 209"/>
                <a:gd name="T10" fmla="*/ 147 w 188"/>
                <a:gd name="T11" fmla="*/ 177 h 209"/>
                <a:gd name="T12" fmla="*/ 140 w 188"/>
                <a:gd name="T13" fmla="*/ 188 h 209"/>
                <a:gd name="T14" fmla="*/ 131 w 188"/>
                <a:gd name="T15" fmla="*/ 195 h 209"/>
                <a:gd name="T16" fmla="*/ 124 w 188"/>
                <a:gd name="T17" fmla="*/ 202 h 209"/>
                <a:gd name="T18" fmla="*/ 115 w 188"/>
                <a:gd name="T19" fmla="*/ 205 h 209"/>
                <a:gd name="T20" fmla="*/ 108 w 188"/>
                <a:gd name="T21" fmla="*/ 209 h 209"/>
                <a:gd name="T22" fmla="*/ 98 w 188"/>
                <a:gd name="T23" fmla="*/ 208 h 209"/>
                <a:gd name="T24" fmla="*/ 89 w 188"/>
                <a:gd name="T25" fmla="*/ 204 h 209"/>
                <a:gd name="T26" fmla="*/ 83 w 188"/>
                <a:gd name="T27" fmla="*/ 198 h 209"/>
                <a:gd name="T28" fmla="*/ 77 w 188"/>
                <a:gd name="T29" fmla="*/ 193 h 209"/>
                <a:gd name="T30" fmla="*/ 71 w 188"/>
                <a:gd name="T31" fmla="*/ 188 h 209"/>
                <a:gd name="T32" fmla="*/ 67 w 188"/>
                <a:gd name="T33" fmla="*/ 180 h 209"/>
                <a:gd name="T34" fmla="*/ 58 w 188"/>
                <a:gd name="T35" fmla="*/ 169 h 209"/>
                <a:gd name="T36" fmla="*/ 51 w 188"/>
                <a:gd name="T37" fmla="*/ 160 h 209"/>
                <a:gd name="T38" fmla="*/ 44 w 188"/>
                <a:gd name="T39" fmla="*/ 148 h 209"/>
                <a:gd name="T40" fmla="*/ 38 w 188"/>
                <a:gd name="T41" fmla="*/ 140 h 209"/>
                <a:gd name="T42" fmla="*/ 31 w 188"/>
                <a:gd name="T43" fmla="*/ 128 h 209"/>
                <a:gd name="T44" fmla="*/ 26 w 188"/>
                <a:gd name="T45" fmla="*/ 118 h 209"/>
                <a:gd name="T46" fmla="*/ 22 w 188"/>
                <a:gd name="T47" fmla="*/ 106 h 209"/>
                <a:gd name="T48" fmla="*/ 18 w 188"/>
                <a:gd name="T49" fmla="*/ 96 h 209"/>
                <a:gd name="T50" fmla="*/ 13 w 188"/>
                <a:gd name="T51" fmla="*/ 83 h 209"/>
                <a:gd name="T52" fmla="*/ 9 w 188"/>
                <a:gd name="T53" fmla="*/ 71 h 209"/>
                <a:gd name="T54" fmla="*/ 6 w 188"/>
                <a:gd name="T55" fmla="*/ 60 h 209"/>
                <a:gd name="T56" fmla="*/ 4 w 188"/>
                <a:gd name="T57" fmla="*/ 48 h 209"/>
                <a:gd name="T58" fmla="*/ 2 w 188"/>
                <a:gd name="T59" fmla="*/ 35 h 209"/>
                <a:gd name="T60" fmla="*/ 0 w 188"/>
                <a:gd name="T61" fmla="*/ 23 h 209"/>
                <a:gd name="T62" fmla="*/ 0 w 188"/>
                <a:gd name="T63" fmla="*/ 12 h 209"/>
                <a:gd name="T64" fmla="*/ 0 w 188"/>
                <a:gd name="T65" fmla="*/ 0 h 209"/>
                <a:gd name="T66" fmla="*/ 188 w 188"/>
                <a:gd name="T67" fmla="*/ 144 h 2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8"/>
                <a:gd name="T103" fmla="*/ 0 h 209"/>
                <a:gd name="T104" fmla="*/ 188 w 188"/>
                <a:gd name="T105" fmla="*/ 209 h 20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8" h="209">
                  <a:moveTo>
                    <a:pt x="188" y="144"/>
                  </a:moveTo>
                  <a:lnTo>
                    <a:pt x="182" y="145"/>
                  </a:lnTo>
                  <a:lnTo>
                    <a:pt x="173" y="153"/>
                  </a:lnTo>
                  <a:lnTo>
                    <a:pt x="163" y="160"/>
                  </a:lnTo>
                  <a:lnTo>
                    <a:pt x="154" y="169"/>
                  </a:lnTo>
                  <a:lnTo>
                    <a:pt x="147" y="177"/>
                  </a:lnTo>
                  <a:lnTo>
                    <a:pt x="140" y="188"/>
                  </a:lnTo>
                  <a:lnTo>
                    <a:pt x="131" y="195"/>
                  </a:lnTo>
                  <a:lnTo>
                    <a:pt x="124" y="202"/>
                  </a:lnTo>
                  <a:lnTo>
                    <a:pt x="115" y="205"/>
                  </a:lnTo>
                  <a:lnTo>
                    <a:pt x="108" y="209"/>
                  </a:lnTo>
                  <a:lnTo>
                    <a:pt x="98" y="208"/>
                  </a:lnTo>
                  <a:lnTo>
                    <a:pt x="89" y="204"/>
                  </a:lnTo>
                  <a:lnTo>
                    <a:pt x="83" y="198"/>
                  </a:lnTo>
                  <a:lnTo>
                    <a:pt x="77" y="193"/>
                  </a:lnTo>
                  <a:lnTo>
                    <a:pt x="71" y="188"/>
                  </a:lnTo>
                  <a:lnTo>
                    <a:pt x="67" y="180"/>
                  </a:lnTo>
                  <a:lnTo>
                    <a:pt x="58" y="169"/>
                  </a:lnTo>
                  <a:lnTo>
                    <a:pt x="51" y="160"/>
                  </a:lnTo>
                  <a:lnTo>
                    <a:pt x="44" y="148"/>
                  </a:lnTo>
                  <a:lnTo>
                    <a:pt x="38" y="140"/>
                  </a:lnTo>
                  <a:lnTo>
                    <a:pt x="31" y="128"/>
                  </a:lnTo>
                  <a:lnTo>
                    <a:pt x="26" y="118"/>
                  </a:lnTo>
                  <a:lnTo>
                    <a:pt x="22" y="106"/>
                  </a:lnTo>
                  <a:lnTo>
                    <a:pt x="18" y="96"/>
                  </a:lnTo>
                  <a:lnTo>
                    <a:pt x="13" y="83"/>
                  </a:lnTo>
                  <a:lnTo>
                    <a:pt x="9" y="71"/>
                  </a:lnTo>
                  <a:lnTo>
                    <a:pt x="6" y="60"/>
                  </a:lnTo>
                  <a:lnTo>
                    <a:pt x="4" y="48"/>
                  </a:lnTo>
                  <a:lnTo>
                    <a:pt x="2" y="35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0" y="0"/>
                  </a:lnTo>
                  <a:lnTo>
                    <a:pt x="188" y="144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11" name="Freeform 257"/>
            <p:cNvSpPr>
              <a:spLocks/>
            </p:cNvSpPr>
            <p:nvPr/>
          </p:nvSpPr>
          <p:spPr bwMode="auto">
            <a:xfrm>
              <a:off x="3282" y="1461"/>
              <a:ext cx="15" cy="32"/>
            </a:xfrm>
            <a:custGeom>
              <a:avLst/>
              <a:gdLst>
                <a:gd name="T0" fmla="*/ 0 w 15"/>
                <a:gd name="T1" fmla="*/ 7 h 32"/>
                <a:gd name="T2" fmla="*/ 0 w 15"/>
                <a:gd name="T3" fmla="*/ 7 h 32"/>
                <a:gd name="T4" fmla="*/ 15 w 15"/>
                <a:gd name="T5" fmla="*/ 0 h 32"/>
                <a:gd name="T6" fmla="*/ 10 w 15"/>
                <a:gd name="T7" fmla="*/ 9 h 32"/>
                <a:gd name="T8" fmla="*/ 6 w 15"/>
                <a:gd name="T9" fmla="*/ 19 h 32"/>
                <a:gd name="T10" fmla="*/ 2 w 15"/>
                <a:gd name="T11" fmla="*/ 26 h 32"/>
                <a:gd name="T12" fmla="*/ 0 w 15"/>
                <a:gd name="T13" fmla="*/ 32 h 32"/>
                <a:gd name="T14" fmla="*/ 0 w 15"/>
                <a:gd name="T15" fmla="*/ 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32"/>
                <a:gd name="T26" fmla="*/ 15 w 15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32">
                  <a:moveTo>
                    <a:pt x="0" y="7"/>
                  </a:moveTo>
                  <a:lnTo>
                    <a:pt x="0" y="7"/>
                  </a:lnTo>
                  <a:lnTo>
                    <a:pt x="15" y="0"/>
                  </a:lnTo>
                  <a:lnTo>
                    <a:pt x="10" y="9"/>
                  </a:lnTo>
                  <a:lnTo>
                    <a:pt x="6" y="19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12" name="Freeform 258"/>
            <p:cNvSpPr>
              <a:spLocks/>
            </p:cNvSpPr>
            <p:nvPr/>
          </p:nvSpPr>
          <p:spPr bwMode="auto">
            <a:xfrm>
              <a:off x="3269" y="1468"/>
              <a:ext cx="13" cy="28"/>
            </a:xfrm>
            <a:custGeom>
              <a:avLst/>
              <a:gdLst>
                <a:gd name="T0" fmla="*/ 13 w 13"/>
                <a:gd name="T1" fmla="*/ 25 h 28"/>
                <a:gd name="T2" fmla="*/ 12 w 13"/>
                <a:gd name="T3" fmla="*/ 26 h 28"/>
                <a:gd name="T4" fmla="*/ 7 w 13"/>
                <a:gd name="T5" fmla="*/ 28 h 28"/>
                <a:gd name="T6" fmla="*/ 4 w 13"/>
                <a:gd name="T7" fmla="*/ 28 h 28"/>
                <a:gd name="T8" fmla="*/ 1 w 13"/>
                <a:gd name="T9" fmla="*/ 24 h 28"/>
                <a:gd name="T10" fmla="*/ 0 w 13"/>
                <a:gd name="T11" fmla="*/ 15 h 28"/>
                <a:gd name="T12" fmla="*/ 0 w 13"/>
                <a:gd name="T13" fmla="*/ 10 h 28"/>
                <a:gd name="T14" fmla="*/ 0 w 13"/>
                <a:gd name="T15" fmla="*/ 6 h 28"/>
                <a:gd name="T16" fmla="*/ 13 w 13"/>
                <a:gd name="T17" fmla="*/ 0 h 28"/>
                <a:gd name="T18" fmla="*/ 13 w 13"/>
                <a:gd name="T19" fmla="*/ 25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28"/>
                <a:gd name="T32" fmla="*/ 13 w 13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28">
                  <a:moveTo>
                    <a:pt x="13" y="25"/>
                  </a:moveTo>
                  <a:lnTo>
                    <a:pt x="12" y="26"/>
                  </a:lnTo>
                  <a:lnTo>
                    <a:pt x="7" y="28"/>
                  </a:lnTo>
                  <a:lnTo>
                    <a:pt x="4" y="28"/>
                  </a:lnTo>
                  <a:lnTo>
                    <a:pt x="1" y="24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3" y="0"/>
                  </a:lnTo>
                  <a:lnTo>
                    <a:pt x="13" y="25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13" name="Freeform 259"/>
            <p:cNvSpPr>
              <a:spLocks/>
            </p:cNvSpPr>
            <p:nvPr/>
          </p:nvSpPr>
          <p:spPr bwMode="auto">
            <a:xfrm>
              <a:off x="3282" y="1368"/>
              <a:ext cx="74" cy="247"/>
            </a:xfrm>
            <a:custGeom>
              <a:avLst/>
              <a:gdLst>
                <a:gd name="T0" fmla="*/ 0 w 74"/>
                <a:gd name="T1" fmla="*/ 206 h 247"/>
                <a:gd name="T2" fmla="*/ 6 w 74"/>
                <a:gd name="T3" fmla="*/ 201 h 247"/>
                <a:gd name="T4" fmla="*/ 12 w 74"/>
                <a:gd name="T5" fmla="*/ 190 h 247"/>
                <a:gd name="T6" fmla="*/ 19 w 74"/>
                <a:gd name="T7" fmla="*/ 180 h 247"/>
                <a:gd name="T8" fmla="*/ 25 w 74"/>
                <a:gd name="T9" fmla="*/ 170 h 247"/>
                <a:gd name="T10" fmla="*/ 32 w 74"/>
                <a:gd name="T11" fmla="*/ 160 h 247"/>
                <a:gd name="T12" fmla="*/ 36 w 74"/>
                <a:gd name="T13" fmla="*/ 148 h 247"/>
                <a:gd name="T14" fmla="*/ 41 w 74"/>
                <a:gd name="T15" fmla="*/ 137 h 247"/>
                <a:gd name="T16" fmla="*/ 44 w 74"/>
                <a:gd name="T17" fmla="*/ 125 h 247"/>
                <a:gd name="T18" fmla="*/ 47 w 74"/>
                <a:gd name="T19" fmla="*/ 113 h 247"/>
                <a:gd name="T20" fmla="*/ 48 w 74"/>
                <a:gd name="T21" fmla="*/ 100 h 247"/>
                <a:gd name="T22" fmla="*/ 50 w 74"/>
                <a:gd name="T23" fmla="*/ 87 h 247"/>
                <a:gd name="T24" fmla="*/ 50 w 74"/>
                <a:gd name="T25" fmla="*/ 71 h 247"/>
                <a:gd name="T26" fmla="*/ 51 w 74"/>
                <a:gd name="T27" fmla="*/ 57 h 247"/>
                <a:gd name="T28" fmla="*/ 50 w 74"/>
                <a:gd name="T29" fmla="*/ 48 h 247"/>
                <a:gd name="T30" fmla="*/ 50 w 74"/>
                <a:gd name="T31" fmla="*/ 41 h 247"/>
                <a:gd name="T32" fmla="*/ 50 w 74"/>
                <a:gd name="T33" fmla="*/ 33 h 247"/>
                <a:gd name="T34" fmla="*/ 50 w 74"/>
                <a:gd name="T35" fmla="*/ 29 h 247"/>
                <a:gd name="T36" fmla="*/ 48 w 74"/>
                <a:gd name="T37" fmla="*/ 22 h 247"/>
                <a:gd name="T38" fmla="*/ 47 w 74"/>
                <a:gd name="T39" fmla="*/ 19 h 247"/>
                <a:gd name="T40" fmla="*/ 41 w 74"/>
                <a:gd name="T41" fmla="*/ 19 h 247"/>
                <a:gd name="T42" fmla="*/ 36 w 74"/>
                <a:gd name="T43" fmla="*/ 30 h 247"/>
                <a:gd name="T44" fmla="*/ 35 w 74"/>
                <a:gd name="T45" fmla="*/ 3 h 247"/>
                <a:gd name="T46" fmla="*/ 47 w 74"/>
                <a:gd name="T47" fmla="*/ 0 h 247"/>
                <a:gd name="T48" fmla="*/ 55 w 74"/>
                <a:gd name="T49" fmla="*/ 3 h 247"/>
                <a:gd name="T50" fmla="*/ 60 w 74"/>
                <a:gd name="T51" fmla="*/ 7 h 247"/>
                <a:gd name="T52" fmla="*/ 66 w 74"/>
                <a:gd name="T53" fmla="*/ 17 h 247"/>
                <a:gd name="T54" fmla="*/ 67 w 74"/>
                <a:gd name="T55" fmla="*/ 26 h 247"/>
                <a:gd name="T56" fmla="*/ 68 w 74"/>
                <a:gd name="T57" fmla="*/ 36 h 247"/>
                <a:gd name="T58" fmla="*/ 70 w 74"/>
                <a:gd name="T59" fmla="*/ 46 h 247"/>
                <a:gd name="T60" fmla="*/ 74 w 74"/>
                <a:gd name="T61" fmla="*/ 57 h 247"/>
                <a:gd name="T62" fmla="*/ 74 w 74"/>
                <a:gd name="T63" fmla="*/ 65 h 247"/>
                <a:gd name="T64" fmla="*/ 74 w 74"/>
                <a:gd name="T65" fmla="*/ 76 h 247"/>
                <a:gd name="T66" fmla="*/ 74 w 74"/>
                <a:gd name="T67" fmla="*/ 86 h 247"/>
                <a:gd name="T68" fmla="*/ 74 w 74"/>
                <a:gd name="T69" fmla="*/ 96 h 247"/>
                <a:gd name="T70" fmla="*/ 71 w 74"/>
                <a:gd name="T71" fmla="*/ 105 h 247"/>
                <a:gd name="T72" fmla="*/ 70 w 74"/>
                <a:gd name="T73" fmla="*/ 115 h 247"/>
                <a:gd name="T74" fmla="*/ 68 w 74"/>
                <a:gd name="T75" fmla="*/ 125 h 247"/>
                <a:gd name="T76" fmla="*/ 67 w 74"/>
                <a:gd name="T77" fmla="*/ 135 h 247"/>
                <a:gd name="T78" fmla="*/ 63 w 74"/>
                <a:gd name="T79" fmla="*/ 144 h 247"/>
                <a:gd name="T80" fmla="*/ 60 w 74"/>
                <a:gd name="T81" fmla="*/ 153 h 247"/>
                <a:gd name="T82" fmla="*/ 55 w 74"/>
                <a:gd name="T83" fmla="*/ 161 h 247"/>
                <a:gd name="T84" fmla="*/ 52 w 74"/>
                <a:gd name="T85" fmla="*/ 172 h 247"/>
                <a:gd name="T86" fmla="*/ 47 w 74"/>
                <a:gd name="T87" fmla="*/ 180 h 247"/>
                <a:gd name="T88" fmla="*/ 42 w 74"/>
                <a:gd name="T89" fmla="*/ 189 h 247"/>
                <a:gd name="T90" fmla="*/ 38 w 74"/>
                <a:gd name="T91" fmla="*/ 198 h 247"/>
                <a:gd name="T92" fmla="*/ 34 w 74"/>
                <a:gd name="T93" fmla="*/ 206 h 247"/>
                <a:gd name="T94" fmla="*/ 26 w 74"/>
                <a:gd name="T95" fmla="*/ 214 h 247"/>
                <a:gd name="T96" fmla="*/ 20 w 74"/>
                <a:gd name="T97" fmla="*/ 221 h 247"/>
                <a:gd name="T98" fmla="*/ 15 w 74"/>
                <a:gd name="T99" fmla="*/ 228 h 247"/>
                <a:gd name="T100" fmla="*/ 9 w 74"/>
                <a:gd name="T101" fmla="*/ 237 h 247"/>
                <a:gd name="T102" fmla="*/ 2 w 74"/>
                <a:gd name="T103" fmla="*/ 244 h 247"/>
                <a:gd name="T104" fmla="*/ 0 w 74"/>
                <a:gd name="T105" fmla="*/ 247 h 247"/>
                <a:gd name="T106" fmla="*/ 0 w 74"/>
                <a:gd name="T107" fmla="*/ 206 h 24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"/>
                <a:gd name="T163" fmla="*/ 0 h 247"/>
                <a:gd name="T164" fmla="*/ 74 w 74"/>
                <a:gd name="T165" fmla="*/ 247 h 24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" h="247">
                  <a:moveTo>
                    <a:pt x="0" y="206"/>
                  </a:moveTo>
                  <a:lnTo>
                    <a:pt x="6" y="201"/>
                  </a:lnTo>
                  <a:lnTo>
                    <a:pt x="12" y="190"/>
                  </a:lnTo>
                  <a:lnTo>
                    <a:pt x="19" y="180"/>
                  </a:lnTo>
                  <a:lnTo>
                    <a:pt x="25" y="170"/>
                  </a:lnTo>
                  <a:lnTo>
                    <a:pt x="32" y="160"/>
                  </a:lnTo>
                  <a:lnTo>
                    <a:pt x="36" y="148"/>
                  </a:lnTo>
                  <a:lnTo>
                    <a:pt x="41" y="137"/>
                  </a:lnTo>
                  <a:lnTo>
                    <a:pt x="44" y="125"/>
                  </a:lnTo>
                  <a:lnTo>
                    <a:pt x="47" y="113"/>
                  </a:lnTo>
                  <a:lnTo>
                    <a:pt x="48" y="100"/>
                  </a:lnTo>
                  <a:lnTo>
                    <a:pt x="50" y="87"/>
                  </a:lnTo>
                  <a:lnTo>
                    <a:pt x="50" y="71"/>
                  </a:lnTo>
                  <a:lnTo>
                    <a:pt x="51" y="57"/>
                  </a:lnTo>
                  <a:lnTo>
                    <a:pt x="50" y="48"/>
                  </a:lnTo>
                  <a:lnTo>
                    <a:pt x="50" y="41"/>
                  </a:lnTo>
                  <a:lnTo>
                    <a:pt x="50" y="33"/>
                  </a:lnTo>
                  <a:lnTo>
                    <a:pt x="50" y="29"/>
                  </a:lnTo>
                  <a:lnTo>
                    <a:pt x="48" y="22"/>
                  </a:lnTo>
                  <a:lnTo>
                    <a:pt x="47" y="19"/>
                  </a:lnTo>
                  <a:lnTo>
                    <a:pt x="41" y="19"/>
                  </a:lnTo>
                  <a:lnTo>
                    <a:pt x="36" y="30"/>
                  </a:lnTo>
                  <a:lnTo>
                    <a:pt x="35" y="3"/>
                  </a:lnTo>
                  <a:lnTo>
                    <a:pt x="47" y="0"/>
                  </a:lnTo>
                  <a:lnTo>
                    <a:pt x="55" y="3"/>
                  </a:lnTo>
                  <a:lnTo>
                    <a:pt x="60" y="7"/>
                  </a:lnTo>
                  <a:lnTo>
                    <a:pt x="66" y="17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70" y="46"/>
                  </a:lnTo>
                  <a:lnTo>
                    <a:pt x="74" y="57"/>
                  </a:lnTo>
                  <a:lnTo>
                    <a:pt x="74" y="65"/>
                  </a:lnTo>
                  <a:lnTo>
                    <a:pt x="74" y="76"/>
                  </a:lnTo>
                  <a:lnTo>
                    <a:pt x="74" y="86"/>
                  </a:lnTo>
                  <a:lnTo>
                    <a:pt x="74" y="96"/>
                  </a:lnTo>
                  <a:lnTo>
                    <a:pt x="71" y="105"/>
                  </a:lnTo>
                  <a:lnTo>
                    <a:pt x="70" y="115"/>
                  </a:lnTo>
                  <a:lnTo>
                    <a:pt x="68" y="125"/>
                  </a:lnTo>
                  <a:lnTo>
                    <a:pt x="67" y="135"/>
                  </a:lnTo>
                  <a:lnTo>
                    <a:pt x="63" y="144"/>
                  </a:lnTo>
                  <a:lnTo>
                    <a:pt x="60" y="153"/>
                  </a:lnTo>
                  <a:lnTo>
                    <a:pt x="55" y="161"/>
                  </a:lnTo>
                  <a:lnTo>
                    <a:pt x="52" y="172"/>
                  </a:lnTo>
                  <a:lnTo>
                    <a:pt x="47" y="180"/>
                  </a:lnTo>
                  <a:lnTo>
                    <a:pt x="42" y="189"/>
                  </a:lnTo>
                  <a:lnTo>
                    <a:pt x="38" y="198"/>
                  </a:lnTo>
                  <a:lnTo>
                    <a:pt x="34" y="206"/>
                  </a:lnTo>
                  <a:lnTo>
                    <a:pt x="26" y="214"/>
                  </a:lnTo>
                  <a:lnTo>
                    <a:pt x="20" y="221"/>
                  </a:lnTo>
                  <a:lnTo>
                    <a:pt x="15" y="228"/>
                  </a:lnTo>
                  <a:lnTo>
                    <a:pt x="9" y="237"/>
                  </a:lnTo>
                  <a:lnTo>
                    <a:pt x="2" y="244"/>
                  </a:lnTo>
                  <a:lnTo>
                    <a:pt x="0" y="247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14" name="Freeform 260"/>
            <p:cNvSpPr>
              <a:spLocks/>
            </p:cNvSpPr>
            <p:nvPr/>
          </p:nvSpPr>
          <p:spPr bwMode="auto">
            <a:xfrm>
              <a:off x="2932" y="1457"/>
              <a:ext cx="80" cy="33"/>
            </a:xfrm>
            <a:custGeom>
              <a:avLst/>
              <a:gdLst>
                <a:gd name="T0" fmla="*/ 1 w 80"/>
                <a:gd name="T1" fmla="*/ 33 h 33"/>
                <a:gd name="T2" fmla="*/ 0 w 80"/>
                <a:gd name="T3" fmla="*/ 19 h 33"/>
                <a:gd name="T4" fmla="*/ 0 w 80"/>
                <a:gd name="T5" fmla="*/ 5 h 33"/>
                <a:gd name="T6" fmla="*/ 10 w 80"/>
                <a:gd name="T7" fmla="*/ 10 h 33"/>
                <a:gd name="T8" fmla="*/ 21 w 80"/>
                <a:gd name="T9" fmla="*/ 14 h 33"/>
                <a:gd name="T10" fmla="*/ 32 w 80"/>
                <a:gd name="T11" fmla="*/ 14 h 33"/>
                <a:gd name="T12" fmla="*/ 42 w 80"/>
                <a:gd name="T13" fmla="*/ 16 h 33"/>
                <a:gd name="T14" fmla="*/ 51 w 80"/>
                <a:gd name="T15" fmla="*/ 13 h 33"/>
                <a:gd name="T16" fmla="*/ 61 w 80"/>
                <a:gd name="T17" fmla="*/ 10 h 33"/>
                <a:gd name="T18" fmla="*/ 69 w 80"/>
                <a:gd name="T19" fmla="*/ 4 h 33"/>
                <a:gd name="T20" fmla="*/ 80 w 80"/>
                <a:gd name="T21" fmla="*/ 0 h 33"/>
                <a:gd name="T22" fmla="*/ 72 w 80"/>
                <a:gd name="T23" fmla="*/ 7 h 33"/>
                <a:gd name="T24" fmla="*/ 65 w 80"/>
                <a:gd name="T25" fmla="*/ 14 h 33"/>
                <a:gd name="T26" fmla="*/ 56 w 80"/>
                <a:gd name="T27" fmla="*/ 19 h 33"/>
                <a:gd name="T28" fmla="*/ 48 w 80"/>
                <a:gd name="T29" fmla="*/ 24 h 33"/>
                <a:gd name="T30" fmla="*/ 36 w 80"/>
                <a:gd name="T31" fmla="*/ 26 h 33"/>
                <a:gd name="T32" fmla="*/ 26 w 80"/>
                <a:gd name="T33" fmla="*/ 29 h 33"/>
                <a:gd name="T34" fmla="*/ 13 w 80"/>
                <a:gd name="T35" fmla="*/ 30 h 33"/>
                <a:gd name="T36" fmla="*/ 1 w 80"/>
                <a:gd name="T37" fmla="*/ 33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0"/>
                <a:gd name="T58" fmla="*/ 0 h 33"/>
                <a:gd name="T59" fmla="*/ 80 w 8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0" h="33">
                  <a:moveTo>
                    <a:pt x="1" y="33"/>
                  </a:moveTo>
                  <a:lnTo>
                    <a:pt x="0" y="19"/>
                  </a:lnTo>
                  <a:lnTo>
                    <a:pt x="0" y="5"/>
                  </a:lnTo>
                  <a:lnTo>
                    <a:pt x="10" y="10"/>
                  </a:lnTo>
                  <a:lnTo>
                    <a:pt x="21" y="14"/>
                  </a:lnTo>
                  <a:lnTo>
                    <a:pt x="32" y="14"/>
                  </a:lnTo>
                  <a:lnTo>
                    <a:pt x="42" y="16"/>
                  </a:lnTo>
                  <a:lnTo>
                    <a:pt x="51" y="13"/>
                  </a:lnTo>
                  <a:lnTo>
                    <a:pt x="61" y="10"/>
                  </a:lnTo>
                  <a:lnTo>
                    <a:pt x="69" y="4"/>
                  </a:lnTo>
                  <a:lnTo>
                    <a:pt x="80" y="0"/>
                  </a:lnTo>
                  <a:lnTo>
                    <a:pt x="72" y="7"/>
                  </a:lnTo>
                  <a:lnTo>
                    <a:pt x="65" y="14"/>
                  </a:lnTo>
                  <a:lnTo>
                    <a:pt x="56" y="19"/>
                  </a:lnTo>
                  <a:lnTo>
                    <a:pt x="48" y="24"/>
                  </a:lnTo>
                  <a:lnTo>
                    <a:pt x="36" y="26"/>
                  </a:lnTo>
                  <a:lnTo>
                    <a:pt x="26" y="29"/>
                  </a:lnTo>
                  <a:lnTo>
                    <a:pt x="13" y="30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15" name="Freeform 261"/>
            <p:cNvSpPr>
              <a:spLocks/>
            </p:cNvSpPr>
            <p:nvPr/>
          </p:nvSpPr>
          <p:spPr bwMode="auto">
            <a:xfrm>
              <a:off x="2987" y="1362"/>
              <a:ext cx="124" cy="223"/>
            </a:xfrm>
            <a:custGeom>
              <a:avLst/>
              <a:gdLst>
                <a:gd name="T0" fmla="*/ 13 w 124"/>
                <a:gd name="T1" fmla="*/ 102 h 223"/>
                <a:gd name="T2" fmla="*/ 19 w 124"/>
                <a:gd name="T3" fmla="*/ 96 h 223"/>
                <a:gd name="T4" fmla="*/ 26 w 124"/>
                <a:gd name="T5" fmla="*/ 90 h 223"/>
                <a:gd name="T6" fmla="*/ 32 w 124"/>
                <a:gd name="T7" fmla="*/ 84 h 223"/>
                <a:gd name="T8" fmla="*/ 39 w 124"/>
                <a:gd name="T9" fmla="*/ 79 h 223"/>
                <a:gd name="T10" fmla="*/ 45 w 124"/>
                <a:gd name="T11" fmla="*/ 71 h 223"/>
                <a:gd name="T12" fmla="*/ 52 w 124"/>
                <a:gd name="T13" fmla="*/ 64 h 223"/>
                <a:gd name="T14" fmla="*/ 58 w 124"/>
                <a:gd name="T15" fmla="*/ 57 h 223"/>
                <a:gd name="T16" fmla="*/ 65 w 124"/>
                <a:gd name="T17" fmla="*/ 51 h 223"/>
                <a:gd name="T18" fmla="*/ 70 w 124"/>
                <a:gd name="T19" fmla="*/ 42 h 223"/>
                <a:gd name="T20" fmla="*/ 77 w 124"/>
                <a:gd name="T21" fmla="*/ 35 h 223"/>
                <a:gd name="T22" fmla="*/ 83 w 124"/>
                <a:gd name="T23" fmla="*/ 28 h 223"/>
                <a:gd name="T24" fmla="*/ 90 w 124"/>
                <a:gd name="T25" fmla="*/ 22 h 223"/>
                <a:gd name="T26" fmla="*/ 96 w 124"/>
                <a:gd name="T27" fmla="*/ 15 h 223"/>
                <a:gd name="T28" fmla="*/ 103 w 124"/>
                <a:gd name="T29" fmla="*/ 9 h 223"/>
                <a:gd name="T30" fmla="*/ 109 w 124"/>
                <a:gd name="T31" fmla="*/ 5 h 223"/>
                <a:gd name="T32" fmla="*/ 118 w 124"/>
                <a:gd name="T33" fmla="*/ 0 h 223"/>
                <a:gd name="T34" fmla="*/ 121 w 124"/>
                <a:gd name="T35" fmla="*/ 6 h 223"/>
                <a:gd name="T36" fmla="*/ 122 w 124"/>
                <a:gd name="T37" fmla="*/ 13 h 223"/>
                <a:gd name="T38" fmla="*/ 122 w 124"/>
                <a:gd name="T39" fmla="*/ 22 h 223"/>
                <a:gd name="T40" fmla="*/ 124 w 124"/>
                <a:gd name="T41" fmla="*/ 31 h 223"/>
                <a:gd name="T42" fmla="*/ 121 w 124"/>
                <a:gd name="T43" fmla="*/ 39 h 223"/>
                <a:gd name="T44" fmla="*/ 119 w 124"/>
                <a:gd name="T45" fmla="*/ 48 h 223"/>
                <a:gd name="T46" fmla="*/ 118 w 124"/>
                <a:gd name="T47" fmla="*/ 58 h 223"/>
                <a:gd name="T48" fmla="*/ 116 w 124"/>
                <a:gd name="T49" fmla="*/ 68 h 223"/>
                <a:gd name="T50" fmla="*/ 112 w 124"/>
                <a:gd name="T51" fmla="*/ 68 h 223"/>
                <a:gd name="T52" fmla="*/ 109 w 124"/>
                <a:gd name="T53" fmla="*/ 71 h 223"/>
                <a:gd name="T54" fmla="*/ 99 w 124"/>
                <a:gd name="T55" fmla="*/ 76 h 223"/>
                <a:gd name="T56" fmla="*/ 93 w 124"/>
                <a:gd name="T57" fmla="*/ 86 h 223"/>
                <a:gd name="T58" fmla="*/ 87 w 124"/>
                <a:gd name="T59" fmla="*/ 98 h 223"/>
                <a:gd name="T60" fmla="*/ 83 w 124"/>
                <a:gd name="T61" fmla="*/ 114 h 223"/>
                <a:gd name="T62" fmla="*/ 80 w 124"/>
                <a:gd name="T63" fmla="*/ 119 h 223"/>
                <a:gd name="T64" fmla="*/ 78 w 124"/>
                <a:gd name="T65" fmla="*/ 127 h 223"/>
                <a:gd name="T66" fmla="*/ 76 w 124"/>
                <a:gd name="T67" fmla="*/ 135 h 223"/>
                <a:gd name="T68" fmla="*/ 76 w 124"/>
                <a:gd name="T69" fmla="*/ 144 h 223"/>
                <a:gd name="T70" fmla="*/ 73 w 124"/>
                <a:gd name="T71" fmla="*/ 151 h 223"/>
                <a:gd name="T72" fmla="*/ 71 w 124"/>
                <a:gd name="T73" fmla="*/ 160 h 223"/>
                <a:gd name="T74" fmla="*/ 70 w 124"/>
                <a:gd name="T75" fmla="*/ 167 h 223"/>
                <a:gd name="T76" fmla="*/ 70 w 124"/>
                <a:gd name="T77" fmla="*/ 176 h 223"/>
                <a:gd name="T78" fmla="*/ 65 w 124"/>
                <a:gd name="T79" fmla="*/ 189 h 223"/>
                <a:gd name="T80" fmla="*/ 61 w 124"/>
                <a:gd name="T81" fmla="*/ 202 h 223"/>
                <a:gd name="T82" fmla="*/ 57 w 124"/>
                <a:gd name="T83" fmla="*/ 211 h 223"/>
                <a:gd name="T84" fmla="*/ 52 w 124"/>
                <a:gd name="T85" fmla="*/ 220 h 223"/>
                <a:gd name="T86" fmla="*/ 45 w 124"/>
                <a:gd name="T87" fmla="*/ 223 h 223"/>
                <a:gd name="T88" fmla="*/ 38 w 124"/>
                <a:gd name="T89" fmla="*/ 223 h 223"/>
                <a:gd name="T90" fmla="*/ 29 w 124"/>
                <a:gd name="T91" fmla="*/ 217 h 223"/>
                <a:gd name="T92" fmla="*/ 19 w 124"/>
                <a:gd name="T93" fmla="*/ 208 h 223"/>
                <a:gd name="T94" fmla="*/ 12 w 124"/>
                <a:gd name="T95" fmla="*/ 201 h 223"/>
                <a:gd name="T96" fmla="*/ 9 w 124"/>
                <a:gd name="T97" fmla="*/ 195 h 223"/>
                <a:gd name="T98" fmla="*/ 4 w 124"/>
                <a:gd name="T99" fmla="*/ 188 h 223"/>
                <a:gd name="T100" fmla="*/ 3 w 124"/>
                <a:gd name="T101" fmla="*/ 182 h 223"/>
                <a:gd name="T102" fmla="*/ 0 w 124"/>
                <a:gd name="T103" fmla="*/ 169 h 223"/>
                <a:gd name="T104" fmla="*/ 0 w 124"/>
                <a:gd name="T105" fmla="*/ 157 h 223"/>
                <a:gd name="T106" fmla="*/ 1 w 124"/>
                <a:gd name="T107" fmla="*/ 143 h 223"/>
                <a:gd name="T108" fmla="*/ 4 w 124"/>
                <a:gd name="T109" fmla="*/ 130 h 223"/>
                <a:gd name="T110" fmla="*/ 9 w 124"/>
                <a:gd name="T111" fmla="*/ 115 h 223"/>
                <a:gd name="T112" fmla="*/ 13 w 124"/>
                <a:gd name="T113" fmla="*/ 102 h 22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4"/>
                <a:gd name="T172" fmla="*/ 0 h 223"/>
                <a:gd name="T173" fmla="*/ 124 w 124"/>
                <a:gd name="T174" fmla="*/ 223 h 22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4" h="223">
                  <a:moveTo>
                    <a:pt x="13" y="102"/>
                  </a:moveTo>
                  <a:lnTo>
                    <a:pt x="19" y="96"/>
                  </a:lnTo>
                  <a:lnTo>
                    <a:pt x="26" y="90"/>
                  </a:lnTo>
                  <a:lnTo>
                    <a:pt x="32" y="84"/>
                  </a:lnTo>
                  <a:lnTo>
                    <a:pt x="39" y="79"/>
                  </a:lnTo>
                  <a:lnTo>
                    <a:pt x="45" y="71"/>
                  </a:lnTo>
                  <a:lnTo>
                    <a:pt x="52" y="64"/>
                  </a:lnTo>
                  <a:lnTo>
                    <a:pt x="58" y="57"/>
                  </a:lnTo>
                  <a:lnTo>
                    <a:pt x="65" y="51"/>
                  </a:lnTo>
                  <a:lnTo>
                    <a:pt x="70" y="42"/>
                  </a:lnTo>
                  <a:lnTo>
                    <a:pt x="77" y="35"/>
                  </a:lnTo>
                  <a:lnTo>
                    <a:pt x="83" y="28"/>
                  </a:lnTo>
                  <a:lnTo>
                    <a:pt x="90" y="22"/>
                  </a:lnTo>
                  <a:lnTo>
                    <a:pt x="96" y="15"/>
                  </a:lnTo>
                  <a:lnTo>
                    <a:pt x="103" y="9"/>
                  </a:lnTo>
                  <a:lnTo>
                    <a:pt x="109" y="5"/>
                  </a:lnTo>
                  <a:lnTo>
                    <a:pt x="118" y="0"/>
                  </a:lnTo>
                  <a:lnTo>
                    <a:pt x="121" y="6"/>
                  </a:lnTo>
                  <a:lnTo>
                    <a:pt x="122" y="13"/>
                  </a:lnTo>
                  <a:lnTo>
                    <a:pt x="122" y="22"/>
                  </a:lnTo>
                  <a:lnTo>
                    <a:pt x="124" y="31"/>
                  </a:lnTo>
                  <a:lnTo>
                    <a:pt x="121" y="39"/>
                  </a:lnTo>
                  <a:lnTo>
                    <a:pt x="119" y="48"/>
                  </a:lnTo>
                  <a:lnTo>
                    <a:pt x="118" y="58"/>
                  </a:lnTo>
                  <a:lnTo>
                    <a:pt x="116" y="68"/>
                  </a:lnTo>
                  <a:lnTo>
                    <a:pt x="112" y="68"/>
                  </a:lnTo>
                  <a:lnTo>
                    <a:pt x="109" y="71"/>
                  </a:lnTo>
                  <a:lnTo>
                    <a:pt x="99" y="76"/>
                  </a:lnTo>
                  <a:lnTo>
                    <a:pt x="93" y="86"/>
                  </a:lnTo>
                  <a:lnTo>
                    <a:pt x="87" y="98"/>
                  </a:lnTo>
                  <a:lnTo>
                    <a:pt x="83" y="114"/>
                  </a:lnTo>
                  <a:lnTo>
                    <a:pt x="80" y="119"/>
                  </a:lnTo>
                  <a:lnTo>
                    <a:pt x="78" y="127"/>
                  </a:lnTo>
                  <a:lnTo>
                    <a:pt x="76" y="135"/>
                  </a:lnTo>
                  <a:lnTo>
                    <a:pt x="76" y="144"/>
                  </a:lnTo>
                  <a:lnTo>
                    <a:pt x="73" y="151"/>
                  </a:lnTo>
                  <a:lnTo>
                    <a:pt x="71" y="160"/>
                  </a:lnTo>
                  <a:lnTo>
                    <a:pt x="70" y="167"/>
                  </a:lnTo>
                  <a:lnTo>
                    <a:pt x="70" y="176"/>
                  </a:lnTo>
                  <a:lnTo>
                    <a:pt x="65" y="189"/>
                  </a:lnTo>
                  <a:lnTo>
                    <a:pt x="61" y="202"/>
                  </a:lnTo>
                  <a:lnTo>
                    <a:pt x="57" y="211"/>
                  </a:lnTo>
                  <a:lnTo>
                    <a:pt x="52" y="220"/>
                  </a:lnTo>
                  <a:lnTo>
                    <a:pt x="45" y="223"/>
                  </a:lnTo>
                  <a:lnTo>
                    <a:pt x="38" y="223"/>
                  </a:lnTo>
                  <a:lnTo>
                    <a:pt x="29" y="217"/>
                  </a:lnTo>
                  <a:lnTo>
                    <a:pt x="19" y="208"/>
                  </a:lnTo>
                  <a:lnTo>
                    <a:pt x="12" y="201"/>
                  </a:lnTo>
                  <a:lnTo>
                    <a:pt x="9" y="195"/>
                  </a:lnTo>
                  <a:lnTo>
                    <a:pt x="4" y="188"/>
                  </a:lnTo>
                  <a:lnTo>
                    <a:pt x="3" y="182"/>
                  </a:lnTo>
                  <a:lnTo>
                    <a:pt x="0" y="169"/>
                  </a:lnTo>
                  <a:lnTo>
                    <a:pt x="0" y="157"/>
                  </a:lnTo>
                  <a:lnTo>
                    <a:pt x="1" y="143"/>
                  </a:lnTo>
                  <a:lnTo>
                    <a:pt x="4" y="130"/>
                  </a:lnTo>
                  <a:lnTo>
                    <a:pt x="9" y="115"/>
                  </a:lnTo>
                  <a:lnTo>
                    <a:pt x="13" y="102"/>
                  </a:lnTo>
                  <a:close/>
                </a:path>
              </a:pathLst>
            </a:custGeom>
            <a:solidFill>
              <a:srgbClr val="E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16" name="Freeform 262"/>
            <p:cNvSpPr>
              <a:spLocks/>
            </p:cNvSpPr>
            <p:nvPr/>
          </p:nvSpPr>
          <p:spPr bwMode="auto">
            <a:xfrm>
              <a:off x="3189" y="1353"/>
              <a:ext cx="74" cy="223"/>
            </a:xfrm>
            <a:custGeom>
              <a:avLst/>
              <a:gdLst>
                <a:gd name="T0" fmla="*/ 0 w 74"/>
                <a:gd name="T1" fmla="*/ 128 h 223"/>
                <a:gd name="T2" fmla="*/ 1 w 74"/>
                <a:gd name="T3" fmla="*/ 120 h 223"/>
                <a:gd name="T4" fmla="*/ 4 w 74"/>
                <a:gd name="T5" fmla="*/ 111 h 223"/>
                <a:gd name="T6" fmla="*/ 4 w 74"/>
                <a:gd name="T7" fmla="*/ 102 h 223"/>
                <a:gd name="T8" fmla="*/ 6 w 74"/>
                <a:gd name="T9" fmla="*/ 93 h 223"/>
                <a:gd name="T10" fmla="*/ 6 w 74"/>
                <a:gd name="T11" fmla="*/ 83 h 223"/>
                <a:gd name="T12" fmla="*/ 6 w 74"/>
                <a:gd name="T13" fmla="*/ 73 h 223"/>
                <a:gd name="T14" fmla="*/ 6 w 74"/>
                <a:gd name="T15" fmla="*/ 64 h 223"/>
                <a:gd name="T16" fmla="*/ 6 w 74"/>
                <a:gd name="T17" fmla="*/ 56 h 223"/>
                <a:gd name="T18" fmla="*/ 6 w 74"/>
                <a:gd name="T19" fmla="*/ 47 h 223"/>
                <a:gd name="T20" fmla="*/ 6 w 74"/>
                <a:gd name="T21" fmla="*/ 38 h 223"/>
                <a:gd name="T22" fmla="*/ 6 w 74"/>
                <a:gd name="T23" fmla="*/ 30 h 223"/>
                <a:gd name="T24" fmla="*/ 9 w 74"/>
                <a:gd name="T25" fmla="*/ 22 h 223"/>
                <a:gd name="T26" fmla="*/ 15 w 74"/>
                <a:gd name="T27" fmla="*/ 9 h 223"/>
                <a:gd name="T28" fmla="*/ 26 w 74"/>
                <a:gd name="T29" fmla="*/ 0 h 223"/>
                <a:gd name="T30" fmla="*/ 29 w 74"/>
                <a:gd name="T31" fmla="*/ 5 h 223"/>
                <a:gd name="T32" fmla="*/ 33 w 74"/>
                <a:gd name="T33" fmla="*/ 12 h 223"/>
                <a:gd name="T34" fmla="*/ 35 w 74"/>
                <a:gd name="T35" fmla="*/ 19 h 223"/>
                <a:gd name="T36" fmla="*/ 36 w 74"/>
                <a:gd name="T37" fmla="*/ 28 h 223"/>
                <a:gd name="T38" fmla="*/ 36 w 74"/>
                <a:gd name="T39" fmla="*/ 35 h 223"/>
                <a:gd name="T40" fmla="*/ 38 w 74"/>
                <a:gd name="T41" fmla="*/ 44 h 223"/>
                <a:gd name="T42" fmla="*/ 38 w 74"/>
                <a:gd name="T43" fmla="*/ 53 h 223"/>
                <a:gd name="T44" fmla="*/ 39 w 74"/>
                <a:gd name="T45" fmla="*/ 63 h 223"/>
                <a:gd name="T46" fmla="*/ 39 w 74"/>
                <a:gd name="T47" fmla="*/ 70 h 223"/>
                <a:gd name="T48" fmla="*/ 39 w 74"/>
                <a:gd name="T49" fmla="*/ 79 h 223"/>
                <a:gd name="T50" fmla="*/ 39 w 74"/>
                <a:gd name="T51" fmla="*/ 88 h 223"/>
                <a:gd name="T52" fmla="*/ 44 w 74"/>
                <a:gd name="T53" fmla="*/ 96 h 223"/>
                <a:gd name="T54" fmla="*/ 47 w 74"/>
                <a:gd name="T55" fmla="*/ 102 h 223"/>
                <a:gd name="T56" fmla="*/ 52 w 74"/>
                <a:gd name="T57" fmla="*/ 109 h 223"/>
                <a:gd name="T58" fmla="*/ 60 w 74"/>
                <a:gd name="T59" fmla="*/ 115 h 223"/>
                <a:gd name="T60" fmla="*/ 70 w 74"/>
                <a:gd name="T61" fmla="*/ 121 h 223"/>
                <a:gd name="T62" fmla="*/ 71 w 74"/>
                <a:gd name="T63" fmla="*/ 121 h 223"/>
                <a:gd name="T64" fmla="*/ 74 w 74"/>
                <a:gd name="T65" fmla="*/ 121 h 223"/>
                <a:gd name="T66" fmla="*/ 74 w 74"/>
                <a:gd name="T67" fmla="*/ 130 h 223"/>
                <a:gd name="T68" fmla="*/ 74 w 74"/>
                <a:gd name="T69" fmla="*/ 141 h 223"/>
                <a:gd name="T70" fmla="*/ 74 w 74"/>
                <a:gd name="T71" fmla="*/ 153 h 223"/>
                <a:gd name="T72" fmla="*/ 74 w 74"/>
                <a:gd name="T73" fmla="*/ 165 h 223"/>
                <a:gd name="T74" fmla="*/ 73 w 74"/>
                <a:gd name="T75" fmla="*/ 175 h 223"/>
                <a:gd name="T76" fmla="*/ 71 w 74"/>
                <a:gd name="T77" fmla="*/ 187 h 223"/>
                <a:gd name="T78" fmla="*/ 67 w 74"/>
                <a:gd name="T79" fmla="*/ 195 h 223"/>
                <a:gd name="T80" fmla="*/ 64 w 74"/>
                <a:gd name="T81" fmla="*/ 204 h 223"/>
                <a:gd name="T82" fmla="*/ 54 w 74"/>
                <a:gd name="T83" fmla="*/ 213 h 223"/>
                <a:gd name="T84" fmla="*/ 45 w 74"/>
                <a:gd name="T85" fmla="*/ 218 h 223"/>
                <a:gd name="T86" fmla="*/ 38 w 74"/>
                <a:gd name="T87" fmla="*/ 221 h 223"/>
                <a:gd name="T88" fmla="*/ 33 w 74"/>
                <a:gd name="T89" fmla="*/ 223 h 223"/>
                <a:gd name="T90" fmla="*/ 23 w 74"/>
                <a:gd name="T91" fmla="*/ 216 h 223"/>
                <a:gd name="T92" fmla="*/ 19 w 74"/>
                <a:gd name="T93" fmla="*/ 203 h 223"/>
                <a:gd name="T94" fmla="*/ 16 w 74"/>
                <a:gd name="T95" fmla="*/ 192 h 223"/>
                <a:gd name="T96" fmla="*/ 15 w 74"/>
                <a:gd name="T97" fmla="*/ 184 h 223"/>
                <a:gd name="T98" fmla="*/ 12 w 74"/>
                <a:gd name="T99" fmla="*/ 173 h 223"/>
                <a:gd name="T100" fmla="*/ 10 w 74"/>
                <a:gd name="T101" fmla="*/ 165 h 223"/>
                <a:gd name="T102" fmla="*/ 7 w 74"/>
                <a:gd name="T103" fmla="*/ 153 h 223"/>
                <a:gd name="T104" fmla="*/ 4 w 74"/>
                <a:gd name="T105" fmla="*/ 144 h 223"/>
                <a:gd name="T106" fmla="*/ 1 w 74"/>
                <a:gd name="T107" fmla="*/ 134 h 223"/>
                <a:gd name="T108" fmla="*/ 0 w 74"/>
                <a:gd name="T109" fmla="*/ 128 h 2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4"/>
                <a:gd name="T166" fmla="*/ 0 h 223"/>
                <a:gd name="T167" fmla="*/ 74 w 74"/>
                <a:gd name="T168" fmla="*/ 223 h 22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4" h="223">
                  <a:moveTo>
                    <a:pt x="0" y="128"/>
                  </a:moveTo>
                  <a:lnTo>
                    <a:pt x="1" y="120"/>
                  </a:lnTo>
                  <a:lnTo>
                    <a:pt x="4" y="111"/>
                  </a:lnTo>
                  <a:lnTo>
                    <a:pt x="4" y="102"/>
                  </a:lnTo>
                  <a:lnTo>
                    <a:pt x="6" y="93"/>
                  </a:lnTo>
                  <a:lnTo>
                    <a:pt x="6" y="83"/>
                  </a:lnTo>
                  <a:lnTo>
                    <a:pt x="6" y="73"/>
                  </a:lnTo>
                  <a:lnTo>
                    <a:pt x="6" y="64"/>
                  </a:lnTo>
                  <a:lnTo>
                    <a:pt x="6" y="56"/>
                  </a:lnTo>
                  <a:lnTo>
                    <a:pt x="6" y="47"/>
                  </a:lnTo>
                  <a:lnTo>
                    <a:pt x="6" y="38"/>
                  </a:lnTo>
                  <a:lnTo>
                    <a:pt x="6" y="30"/>
                  </a:lnTo>
                  <a:lnTo>
                    <a:pt x="9" y="22"/>
                  </a:lnTo>
                  <a:lnTo>
                    <a:pt x="15" y="9"/>
                  </a:lnTo>
                  <a:lnTo>
                    <a:pt x="26" y="0"/>
                  </a:lnTo>
                  <a:lnTo>
                    <a:pt x="29" y="5"/>
                  </a:lnTo>
                  <a:lnTo>
                    <a:pt x="33" y="12"/>
                  </a:lnTo>
                  <a:lnTo>
                    <a:pt x="35" y="19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38" y="44"/>
                  </a:lnTo>
                  <a:lnTo>
                    <a:pt x="38" y="53"/>
                  </a:lnTo>
                  <a:lnTo>
                    <a:pt x="39" y="63"/>
                  </a:lnTo>
                  <a:lnTo>
                    <a:pt x="39" y="70"/>
                  </a:lnTo>
                  <a:lnTo>
                    <a:pt x="39" y="79"/>
                  </a:lnTo>
                  <a:lnTo>
                    <a:pt x="39" y="88"/>
                  </a:lnTo>
                  <a:lnTo>
                    <a:pt x="44" y="96"/>
                  </a:lnTo>
                  <a:lnTo>
                    <a:pt x="47" y="102"/>
                  </a:lnTo>
                  <a:lnTo>
                    <a:pt x="52" y="109"/>
                  </a:lnTo>
                  <a:lnTo>
                    <a:pt x="60" y="115"/>
                  </a:lnTo>
                  <a:lnTo>
                    <a:pt x="70" y="121"/>
                  </a:lnTo>
                  <a:lnTo>
                    <a:pt x="71" y="121"/>
                  </a:lnTo>
                  <a:lnTo>
                    <a:pt x="74" y="121"/>
                  </a:lnTo>
                  <a:lnTo>
                    <a:pt x="74" y="130"/>
                  </a:lnTo>
                  <a:lnTo>
                    <a:pt x="74" y="141"/>
                  </a:lnTo>
                  <a:lnTo>
                    <a:pt x="74" y="153"/>
                  </a:lnTo>
                  <a:lnTo>
                    <a:pt x="74" y="165"/>
                  </a:lnTo>
                  <a:lnTo>
                    <a:pt x="73" y="175"/>
                  </a:lnTo>
                  <a:lnTo>
                    <a:pt x="71" y="187"/>
                  </a:lnTo>
                  <a:lnTo>
                    <a:pt x="67" y="195"/>
                  </a:lnTo>
                  <a:lnTo>
                    <a:pt x="64" y="204"/>
                  </a:lnTo>
                  <a:lnTo>
                    <a:pt x="54" y="213"/>
                  </a:lnTo>
                  <a:lnTo>
                    <a:pt x="45" y="218"/>
                  </a:lnTo>
                  <a:lnTo>
                    <a:pt x="38" y="221"/>
                  </a:lnTo>
                  <a:lnTo>
                    <a:pt x="33" y="223"/>
                  </a:lnTo>
                  <a:lnTo>
                    <a:pt x="23" y="216"/>
                  </a:lnTo>
                  <a:lnTo>
                    <a:pt x="19" y="203"/>
                  </a:lnTo>
                  <a:lnTo>
                    <a:pt x="16" y="192"/>
                  </a:lnTo>
                  <a:lnTo>
                    <a:pt x="15" y="184"/>
                  </a:lnTo>
                  <a:lnTo>
                    <a:pt x="12" y="173"/>
                  </a:lnTo>
                  <a:lnTo>
                    <a:pt x="10" y="165"/>
                  </a:lnTo>
                  <a:lnTo>
                    <a:pt x="7" y="153"/>
                  </a:lnTo>
                  <a:lnTo>
                    <a:pt x="4" y="144"/>
                  </a:lnTo>
                  <a:lnTo>
                    <a:pt x="1" y="134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E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17" name="Freeform 263"/>
            <p:cNvSpPr>
              <a:spLocks/>
            </p:cNvSpPr>
            <p:nvPr/>
          </p:nvSpPr>
          <p:spPr bwMode="auto">
            <a:xfrm>
              <a:off x="3045" y="1721"/>
              <a:ext cx="32" cy="51"/>
            </a:xfrm>
            <a:custGeom>
              <a:avLst/>
              <a:gdLst>
                <a:gd name="T0" fmla="*/ 32 w 32"/>
                <a:gd name="T1" fmla="*/ 51 h 51"/>
                <a:gd name="T2" fmla="*/ 20 w 32"/>
                <a:gd name="T3" fmla="*/ 45 h 51"/>
                <a:gd name="T4" fmla="*/ 12 w 32"/>
                <a:gd name="T5" fmla="*/ 38 h 51"/>
                <a:gd name="T6" fmla="*/ 7 w 32"/>
                <a:gd name="T7" fmla="*/ 31 h 51"/>
                <a:gd name="T8" fmla="*/ 4 w 32"/>
                <a:gd name="T9" fmla="*/ 25 h 51"/>
                <a:gd name="T10" fmla="*/ 2 w 32"/>
                <a:gd name="T11" fmla="*/ 18 h 51"/>
                <a:gd name="T12" fmla="*/ 0 w 32"/>
                <a:gd name="T13" fmla="*/ 10 h 51"/>
                <a:gd name="T14" fmla="*/ 7 w 32"/>
                <a:gd name="T15" fmla="*/ 12 h 51"/>
                <a:gd name="T16" fmla="*/ 16 w 32"/>
                <a:gd name="T17" fmla="*/ 10 h 51"/>
                <a:gd name="T18" fmla="*/ 23 w 32"/>
                <a:gd name="T19" fmla="*/ 6 h 51"/>
                <a:gd name="T20" fmla="*/ 31 w 32"/>
                <a:gd name="T21" fmla="*/ 0 h 51"/>
                <a:gd name="T22" fmla="*/ 31 w 32"/>
                <a:gd name="T23" fmla="*/ 12 h 51"/>
                <a:gd name="T24" fmla="*/ 31 w 32"/>
                <a:gd name="T25" fmla="*/ 25 h 51"/>
                <a:gd name="T26" fmla="*/ 31 w 32"/>
                <a:gd name="T27" fmla="*/ 38 h 51"/>
                <a:gd name="T28" fmla="*/ 32 w 32"/>
                <a:gd name="T29" fmla="*/ 51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51"/>
                <a:gd name="T47" fmla="*/ 32 w 32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51">
                  <a:moveTo>
                    <a:pt x="32" y="51"/>
                  </a:moveTo>
                  <a:lnTo>
                    <a:pt x="20" y="45"/>
                  </a:lnTo>
                  <a:lnTo>
                    <a:pt x="12" y="38"/>
                  </a:lnTo>
                  <a:lnTo>
                    <a:pt x="7" y="31"/>
                  </a:lnTo>
                  <a:lnTo>
                    <a:pt x="4" y="25"/>
                  </a:lnTo>
                  <a:lnTo>
                    <a:pt x="2" y="18"/>
                  </a:lnTo>
                  <a:lnTo>
                    <a:pt x="0" y="10"/>
                  </a:lnTo>
                  <a:lnTo>
                    <a:pt x="7" y="12"/>
                  </a:lnTo>
                  <a:lnTo>
                    <a:pt x="16" y="10"/>
                  </a:lnTo>
                  <a:lnTo>
                    <a:pt x="23" y="6"/>
                  </a:lnTo>
                  <a:lnTo>
                    <a:pt x="31" y="0"/>
                  </a:lnTo>
                  <a:lnTo>
                    <a:pt x="31" y="12"/>
                  </a:lnTo>
                  <a:lnTo>
                    <a:pt x="31" y="25"/>
                  </a:lnTo>
                  <a:lnTo>
                    <a:pt x="31" y="3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52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18" name="Freeform 264"/>
            <p:cNvSpPr>
              <a:spLocks/>
            </p:cNvSpPr>
            <p:nvPr/>
          </p:nvSpPr>
          <p:spPr bwMode="auto">
            <a:xfrm>
              <a:off x="3041" y="1787"/>
              <a:ext cx="40" cy="65"/>
            </a:xfrm>
            <a:custGeom>
              <a:avLst/>
              <a:gdLst>
                <a:gd name="T0" fmla="*/ 40 w 40"/>
                <a:gd name="T1" fmla="*/ 48 h 65"/>
                <a:gd name="T2" fmla="*/ 33 w 40"/>
                <a:gd name="T3" fmla="*/ 48 h 65"/>
                <a:gd name="T4" fmla="*/ 27 w 40"/>
                <a:gd name="T5" fmla="*/ 52 h 65"/>
                <a:gd name="T6" fmla="*/ 22 w 40"/>
                <a:gd name="T7" fmla="*/ 56 h 65"/>
                <a:gd name="T8" fmla="*/ 16 w 40"/>
                <a:gd name="T9" fmla="*/ 65 h 65"/>
                <a:gd name="T10" fmla="*/ 13 w 40"/>
                <a:gd name="T11" fmla="*/ 56 h 65"/>
                <a:gd name="T12" fmla="*/ 10 w 40"/>
                <a:gd name="T13" fmla="*/ 48 h 65"/>
                <a:gd name="T14" fmla="*/ 7 w 40"/>
                <a:gd name="T15" fmla="*/ 40 h 65"/>
                <a:gd name="T16" fmla="*/ 4 w 40"/>
                <a:gd name="T17" fmla="*/ 33 h 65"/>
                <a:gd name="T18" fmla="*/ 1 w 40"/>
                <a:gd name="T19" fmla="*/ 24 h 65"/>
                <a:gd name="T20" fmla="*/ 0 w 40"/>
                <a:gd name="T21" fmla="*/ 17 h 65"/>
                <a:gd name="T22" fmla="*/ 0 w 40"/>
                <a:gd name="T23" fmla="*/ 8 h 65"/>
                <a:gd name="T24" fmla="*/ 1 w 40"/>
                <a:gd name="T25" fmla="*/ 0 h 65"/>
                <a:gd name="T26" fmla="*/ 10 w 40"/>
                <a:gd name="T27" fmla="*/ 3 h 65"/>
                <a:gd name="T28" fmla="*/ 19 w 40"/>
                <a:gd name="T29" fmla="*/ 5 h 65"/>
                <a:gd name="T30" fmla="*/ 27 w 40"/>
                <a:gd name="T31" fmla="*/ 8 h 65"/>
                <a:gd name="T32" fmla="*/ 38 w 40"/>
                <a:gd name="T33" fmla="*/ 11 h 65"/>
                <a:gd name="T34" fmla="*/ 38 w 40"/>
                <a:gd name="T35" fmla="*/ 20 h 65"/>
                <a:gd name="T36" fmla="*/ 38 w 40"/>
                <a:gd name="T37" fmla="*/ 29 h 65"/>
                <a:gd name="T38" fmla="*/ 39 w 40"/>
                <a:gd name="T39" fmla="*/ 37 h 65"/>
                <a:gd name="T40" fmla="*/ 40 w 40"/>
                <a:gd name="T41" fmla="*/ 48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65"/>
                <a:gd name="T65" fmla="*/ 40 w 40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65">
                  <a:moveTo>
                    <a:pt x="40" y="48"/>
                  </a:moveTo>
                  <a:lnTo>
                    <a:pt x="33" y="48"/>
                  </a:lnTo>
                  <a:lnTo>
                    <a:pt x="27" y="52"/>
                  </a:lnTo>
                  <a:lnTo>
                    <a:pt x="22" y="56"/>
                  </a:lnTo>
                  <a:lnTo>
                    <a:pt x="16" y="65"/>
                  </a:lnTo>
                  <a:lnTo>
                    <a:pt x="13" y="56"/>
                  </a:lnTo>
                  <a:lnTo>
                    <a:pt x="10" y="48"/>
                  </a:lnTo>
                  <a:lnTo>
                    <a:pt x="7" y="40"/>
                  </a:lnTo>
                  <a:lnTo>
                    <a:pt x="4" y="33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8"/>
                  </a:lnTo>
                  <a:lnTo>
                    <a:pt x="1" y="0"/>
                  </a:lnTo>
                  <a:lnTo>
                    <a:pt x="10" y="3"/>
                  </a:lnTo>
                  <a:lnTo>
                    <a:pt x="19" y="5"/>
                  </a:lnTo>
                  <a:lnTo>
                    <a:pt x="27" y="8"/>
                  </a:lnTo>
                  <a:lnTo>
                    <a:pt x="38" y="11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9" y="37"/>
                  </a:lnTo>
                  <a:lnTo>
                    <a:pt x="40" y="48"/>
                  </a:lnTo>
                  <a:close/>
                </a:path>
              </a:pathLst>
            </a:custGeom>
            <a:solidFill>
              <a:srgbClr val="692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19" name="Freeform 265"/>
            <p:cNvSpPr>
              <a:spLocks/>
            </p:cNvSpPr>
            <p:nvPr/>
          </p:nvSpPr>
          <p:spPr bwMode="auto">
            <a:xfrm>
              <a:off x="3173" y="2769"/>
              <a:ext cx="51" cy="69"/>
            </a:xfrm>
            <a:custGeom>
              <a:avLst/>
              <a:gdLst>
                <a:gd name="T0" fmla="*/ 17 w 51"/>
                <a:gd name="T1" fmla="*/ 69 h 69"/>
                <a:gd name="T2" fmla="*/ 9 w 51"/>
                <a:gd name="T3" fmla="*/ 63 h 69"/>
                <a:gd name="T4" fmla="*/ 6 w 51"/>
                <a:gd name="T5" fmla="*/ 57 h 69"/>
                <a:gd name="T6" fmla="*/ 4 w 51"/>
                <a:gd name="T7" fmla="*/ 50 h 69"/>
                <a:gd name="T8" fmla="*/ 4 w 51"/>
                <a:gd name="T9" fmla="*/ 43 h 69"/>
                <a:gd name="T10" fmla="*/ 4 w 51"/>
                <a:gd name="T11" fmla="*/ 28 h 69"/>
                <a:gd name="T12" fmla="*/ 0 w 51"/>
                <a:gd name="T13" fmla="*/ 18 h 69"/>
                <a:gd name="T14" fmla="*/ 6 w 51"/>
                <a:gd name="T15" fmla="*/ 14 h 69"/>
                <a:gd name="T16" fmla="*/ 13 w 51"/>
                <a:gd name="T17" fmla="*/ 9 h 69"/>
                <a:gd name="T18" fmla="*/ 20 w 51"/>
                <a:gd name="T19" fmla="*/ 5 h 69"/>
                <a:gd name="T20" fmla="*/ 29 w 51"/>
                <a:gd name="T21" fmla="*/ 0 h 69"/>
                <a:gd name="T22" fmla="*/ 33 w 51"/>
                <a:gd name="T23" fmla="*/ 6 h 69"/>
                <a:gd name="T24" fmla="*/ 39 w 51"/>
                <a:gd name="T25" fmla="*/ 14 h 69"/>
                <a:gd name="T26" fmla="*/ 45 w 51"/>
                <a:gd name="T27" fmla="*/ 21 h 69"/>
                <a:gd name="T28" fmla="*/ 51 w 51"/>
                <a:gd name="T29" fmla="*/ 28 h 69"/>
                <a:gd name="T30" fmla="*/ 42 w 51"/>
                <a:gd name="T31" fmla="*/ 38 h 69"/>
                <a:gd name="T32" fmla="*/ 33 w 51"/>
                <a:gd name="T33" fmla="*/ 48 h 69"/>
                <a:gd name="T34" fmla="*/ 25 w 51"/>
                <a:gd name="T35" fmla="*/ 59 h 69"/>
                <a:gd name="T36" fmla="*/ 17 w 51"/>
                <a:gd name="T37" fmla="*/ 69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1"/>
                <a:gd name="T58" fmla="*/ 0 h 69"/>
                <a:gd name="T59" fmla="*/ 51 w 51"/>
                <a:gd name="T60" fmla="*/ 69 h 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1" h="69">
                  <a:moveTo>
                    <a:pt x="17" y="69"/>
                  </a:moveTo>
                  <a:lnTo>
                    <a:pt x="9" y="63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4" y="43"/>
                  </a:lnTo>
                  <a:lnTo>
                    <a:pt x="4" y="28"/>
                  </a:lnTo>
                  <a:lnTo>
                    <a:pt x="0" y="18"/>
                  </a:lnTo>
                  <a:lnTo>
                    <a:pt x="6" y="14"/>
                  </a:lnTo>
                  <a:lnTo>
                    <a:pt x="13" y="9"/>
                  </a:lnTo>
                  <a:lnTo>
                    <a:pt x="20" y="5"/>
                  </a:lnTo>
                  <a:lnTo>
                    <a:pt x="29" y="0"/>
                  </a:lnTo>
                  <a:lnTo>
                    <a:pt x="33" y="6"/>
                  </a:lnTo>
                  <a:lnTo>
                    <a:pt x="39" y="14"/>
                  </a:lnTo>
                  <a:lnTo>
                    <a:pt x="45" y="21"/>
                  </a:lnTo>
                  <a:lnTo>
                    <a:pt x="51" y="28"/>
                  </a:lnTo>
                  <a:lnTo>
                    <a:pt x="42" y="38"/>
                  </a:lnTo>
                  <a:lnTo>
                    <a:pt x="33" y="48"/>
                  </a:lnTo>
                  <a:lnTo>
                    <a:pt x="25" y="59"/>
                  </a:lnTo>
                  <a:lnTo>
                    <a:pt x="17" y="69"/>
                  </a:lnTo>
                  <a:close/>
                </a:path>
              </a:pathLst>
            </a:custGeom>
            <a:solidFill>
              <a:srgbClr val="52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20" name="Freeform 266"/>
            <p:cNvSpPr>
              <a:spLocks/>
            </p:cNvSpPr>
            <p:nvPr/>
          </p:nvSpPr>
          <p:spPr bwMode="auto">
            <a:xfrm>
              <a:off x="3047" y="1872"/>
              <a:ext cx="46" cy="70"/>
            </a:xfrm>
            <a:custGeom>
              <a:avLst/>
              <a:gdLst>
                <a:gd name="T0" fmla="*/ 46 w 46"/>
                <a:gd name="T1" fmla="*/ 53 h 70"/>
                <a:gd name="T2" fmla="*/ 45 w 46"/>
                <a:gd name="T3" fmla="*/ 53 h 70"/>
                <a:gd name="T4" fmla="*/ 45 w 46"/>
                <a:gd name="T5" fmla="*/ 53 h 70"/>
                <a:gd name="T6" fmla="*/ 17 w 46"/>
                <a:gd name="T7" fmla="*/ 70 h 70"/>
                <a:gd name="T8" fmla="*/ 0 w 46"/>
                <a:gd name="T9" fmla="*/ 19 h 70"/>
                <a:gd name="T10" fmla="*/ 8 w 46"/>
                <a:gd name="T11" fmla="*/ 15 h 70"/>
                <a:gd name="T12" fmla="*/ 17 w 46"/>
                <a:gd name="T13" fmla="*/ 11 h 70"/>
                <a:gd name="T14" fmla="*/ 27 w 46"/>
                <a:gd name="T15" fmla="*/ 5 h 70"/>
                <a:gd name="T16" fmla="*/ 39 w 46"/>
                <a:gd name="T17" fmla="*/ 0 h 70"/>
                <a:gd name="T18" fmla="*/ 40 w 46"/>
                <a:gd name="T19" fmla="*/ 14 h 70"/>
                <a:gd name="T20" fmla="*/ 42 w 46"/>
                <a:gd name="T21" fmla="*/ 27 h 70"/>
                <a:gd name="T22" fmla="*/ 43 w 46"/>
                <a:gd name="T23" fmla="*/ 40 h 70"/>
                <a:gd name="T24" fmla="*/ 46 w 46"/>
                <a:gd name="T25" fmla="*/ 53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70"/>
                <a:gd name="T41" fmla="*/ 46 w 46"/>
                <a:gd name="T42" fmla="*/ 70 h 7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70">
                  <a:moveTo>
                    <a:pt x="46" y="53"/>
                  </a:moveTo>
                  <a:lnTo>
                    <a:pt x="45" y="53"/>
                  </a:lnTo>
                  <a:lnTo>
                    <a:pt x="17" y="70"/>
                  </a:lnTo>
                  <a:lnTo>
                    <a:pt x="0" y="19"/>
                  </a:lnTo>
                  <a:lnTo>
                    <a:pt x="8" y="15"/>
                  </a:lnTo>
                  <a:lnTo>
                    <a:pt x="17" y="11"/>
                  </a:lnTo>
                  <a:lnTo>
                    <a:pt x="27" y="5"/>
                  </a:lnTo>
                  <a:lnTo>
                    <a:pt x="39" y="0"/>
                  </a:lnTo>
                  <a:lnTo>
                    <a:pt x="40" y="14"/>
                  </a:lnTo>
                  <a:lnTo>
                    <a:pt x="42" y="27"/>
                  </a:lnTo>
                  <a:lnTo>
                    <a:pt x="43" y="40"/>
                  </a:lnTo>
                  <a:lnTo>
                    <a:pt x="46" y="53"/>
                  </a:lnTo>
                  <a:close/>
                </a:path>
              </a:pathLst>
            </a:custGeom>
            <a:solidFill>
              <a:srgbClr val="52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21" name="Freeform 267"/>
            <p:cNvSpPr>
              <a:spLocks/>
            </p:cNvSpPr>
            <p:nvPr/>
          </p:nvSpPr>
          <p:spPr bwMode="auto">
            <a:xfrm>
              <a:off x="3206" y="2816"/>
              <a:ext cx="37" cy="103"/>
            </a:xfrm>
            <a:custGeom>
              <a:avLst/>
              <a:gdLst>
                <a:gd name="T0" fmla="*/ 31 w 37"/>
                <a:gd name="T1" fmla="*/ 103 h 103"/>
                <a:gd name="T2" fmla="*/ 22 w 37"/>
                <a:gd name="T3" fmla="*/ 97 h 103"/>
                <a:gd name="T4" fmla="*/ 16 w 37"/>
                <a:gd name="T5" fmla="*/ 92 h 103"/>
                <a:gd name="T6" fmla="*/ 11 w 37"/>
                <a:gd name="T7" fmla="*/ 86 h 103"/>
                <a:gd name="T8" fmla="*/ 8 w 37"/>
                <a:gd name="T9" fmla="*/ 80 h 103"/>
                <a:gd name="T10" fmla="*/ 3 w 37"/>
                <a:gd name="T11" fmla="*/ 71 h 103"/>
                <a:gd name="T12" fmla="*/ 0 w 37"/>
                <a:gd name="T13" fmla="*/ 64 h 103"/>
                <a:gd name="T14" fmla="*/ 0 w 37"/>
                <a:gd name="T15" fmla="*/ 55 h 103"/>
                <a:gd name="T16" fmla="*/ 2 w 37"/>
                <a:gd name="T17" fmla="*/ 48 h 103"/>
                <a:gd name="T18" fmla="*/ 8 w 37"/>
                <a:gd name="T19" fmla="*/ 44 h 103"/>
                <a:gd name="T20" fmla="*/ 14 w 37"/>
                <a:gd name="T21" fmla="*/ 39 h 103"/>
                <a:gd name="T22" fmla="*/ 18 w 37"/>
                <a:gd name="T23" fmla="*/ 33 h 103"/>
                <a:gd name="T24" fmla="*/ 22 w 37"/>
                <a:gd name="T25" fmla="*/ 28 h 103"/>
                <a:gd name="T26" fmla="*/ 28 w 37"/>
                <a:gd name="T27" fmla="*/ 13 h 103"/>
                <a:gd name="T28" fmla="*/ 35 w 37"/>
                <a:gd name="T29" fmla="*/ 0 h 103"/>
                <a:gd name="T30" fmla="*/ 35 w 37"/>
                <a:gd name="T31" fmla="*/ 0 h 103"/>
                <a:gd name="T32" fmla="*/ 37 w 37"/>
                <a:gd name="T33" fmla="*/ 1 h 103"/>
                <a:gd name="T34" fmla="*/ 31 w 37"/>
                <a:gd name="T35" fmla="*/ 12 h 103"/>
                <a:gd name="T36" fmla="*/ 30 w 37"/>
                <a:gd name="T37" fmla="*/ 23 h 103"/>
                <a:gd name="T38" fmla="*/ 28 w 37"/>
                <a:gd name="T39" fmla="*/ 36 h 103"/>
                <a:gd name="T40" fmla="*/ 28 w 37"/>
                <a:gd name="T41" fmla="*/ 49 h 103"/>
                <a:gd name="T42" fmla="*/ 28 w 37"/>
                <a:gd name="T43" fmla="*/ 62 h 103"/>
                <a:gd name="T44" fmla="*/ 30 w 37"/>
                <a:gd name="T45" fmla="*/ 76 h 103"/>
                <a:gd name="T46" fmla="*/ 30 w 37"/>
                <a:gd name="T47" fmla="*/ 89 h 103"/>
                <a:gd name="T48" fmla="*/ 31 w 37"/>
                <a:gd name="T49" fmla="*/ 103 h 10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7"/>
                <a:gd name="T76" fmla="*/ 0 h 103"/>
                <a:gd name="T77" fmla="*/ 37 w 37"/>
                <a:gd name="T78" fmla="*/ 103 h 10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7" h="103">
                  <a:moveTo>
                    <a:pt x="31" y="103"/>
                  </a:moveTo>
                  <a:lnTo>
                    <a:pt x="22" y="97"/>
                  </a:lnTo>
                  <a:lnTo>
                    <a:pt x="16" y="92"/>
                  </a:lnTo>
                  <a:lnTo>
                    <a:pt x="11" y="86"/>
                  </a:lnTo>
                  <a:lnTo>
                    <a:pt x="8" y="80"/>
                  </a:lnTo>
                  <a:lnTo>
                    <a:pt x="3" y="71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2" y="48"/>
                  </a:lnTo>
                  <a:lnTo>
                    <a:pt x="8" y="44"/>
                  </a:lnTo>
                  <a:lnTo>
                    <a:pt x="14" y="39"/>
                  </a:lnTo>
                  <a:lnTo>
                    <a:pt x="18" y="33"/>
                  </a:lnTo>
                  <a:lnTo>
                    <a:pt x="22" y="28"/>
                  </a:lnTo>
                  <a:lnTo>
                    <a:pt x="28" y="13"/>
                  </a:lnTo>
                  <a:lnTo>
                    <a:pt x="35" y="0"/>
                  </a:lnTo>
                  <a:lnTo>
                    <a:pt x="37" y="1"/>
                  </a:lnTo>
                  <a:lnTo>
                    <a:pt x="31" y="12"/>
                  </a:lnTo>
                  <a:lnTo>
                    <a:pt x="30" y="23"/>
                  </a:lnTo>
                  <a:lnTo>
                    <a:pt x="28" y="36"/>
                  </a:lnTo>
                  <a:lnTo>
                    <a:pt x="28" y="49"/>
                  </a:lnTo>
                  <a:lnTo>
                    <a:pt x="28" y="62"/>
                  </a:lnTo>
                  <a:lnTo>
                    <a:pt x="30" y="76"/>
                  </a:lnTo>
                  <a:lnTo>
                    <a:pt x="30" y="89"/>
                  </a:lnTo>
                  <a:lnTo>
                    <a:pt x="31" y="103"/>
                  </a:lnTo>
                  <a:close/>
                </a:path>
              </a:pathLst>
            </a:custGeom>
            <a:solidFill>
              <a:srgbClr val="692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22" name="Freeform 268"/>
            <p:cNvSpPr>
              <a:spLocks/>
            </p:cNvSpPr>
            <p:nvPr/>
          </p:nvSpPr>
          <p:spPr bwMode="auto">
            <a:xfrm>
              <a:off x="3057" y="2037"/>
              <a:ext cx="52" cy="59"/>
            </a:xfrm>
            <a:custGeom>
              <a:avLst/>
              <a:gdLst>
                <a:gd name="T0" fmla="*/ 52 w 52"/>
                <a:gd name="T1" fmla="*/ 35 h 59"/>
                <a:gd name="T2" fmla="*/ 51 w 52"/>
                <a:gd name="T3" fmla="*/ 35 h 59"/>
                <a:gd name="T4" fmla="*/ 51 w 52"/>
                <a:gd name="T5" fmla="*/ 35 h 59"/>
                <a:gd name="T6" fmla="*/ 45 w 52"/>
                <a:gd name="T7" fmla="*/ 40 h 59"/>
                <a:gd name="T8" fmla="*/ 40 w 52"/>
                <a:gd name="T9" fmla="*/ 45 h 59"/>
                <a:gd name="T10" fmla="*/ 35 w 52"/>
                <a:gd name="T11" fmla="*/ 48 h 59"/>
                <a:gd name="T12" fmla="*/ 30 w 52"/>
                <a:gd name="T13" fmla="*/ 52 h 59"/>
                <a:gd name="T14" fmla="*/ 19 w 52"/>
                <a:gd name="T15" fmla="*/ 55 h 59"/>
                <a:gd name="T16" fmla="*/ 8 w 52"/>
                <a:gd name="T17" fmla="*/ 59 h 59"/>
                <a:gd name="T18" fmla="*/ 4 w 52"/>
                <a:gd name="T19" fmla="*/ 49 h 59"/>
                <a:gd name="T20" fmla="*/ 1 w 52"/>
                <a:gd name="T21" fmla="*/ 42 h 59"/>
                <a:gd name="T22" fmla="*/ 0 w 52"/>
                <a:gd name="T23" fmla="*/ 35 h 59"/>
                <a:gd name="T24" fmla="*/ 0 w 52"/>
                <a:gd name="T25" fmla="*/ 30 h 59"/>
                <a:gd name="T26" fmla="*/ 3 w 52"/>
                <a:gd name="T27" fmla="*/ 20 h 59"/>
                <a:gd name="T28" fmla="*/ 8 w 52"/>
                <a:gd name="T29" fmla="*/ 14 h 59"/>
                <a:gd name="T30" fmla="*/ 16 w 52"/>
                <a:gd name="T31" fmla="*/ 8 h 59"/>
                <a:gd name="T32" fmla="*/ 26 w 52"/>
                <a:gd name="T33" fmla="*/ 6 h 59"/>
                <a:gd name="T34" fmla="*/ 38 w 52"/>
                <a:gd name="T35" fmla="*/ 1 h 59"/>
                <a:gd name="T36" fmla="*/ 49 w 52"/>
                <a:gd name="T37" fmla="*/ 0 h 59"/>
                <a:gd name="T38" fmla="*/ 49 w 52"/>
                <a:gd name="T39" fmla="*/ 8 h 59"/>
                <a:gd name="T40" fmla="*/ 51 w 52"/>
                <a:gd name="T41" fmla="*/ 17 h 59"/>
                <a:gd name="T42" fmla="*/ 51 w 52"/>
                <a:gd name="T43" fmla="*/ 26 h 59"/>
                <a:gd name="T44" fmla="*/ 52 w 52"/>
                <a:gd name="T45" fmla="*/ 35 h 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2"/>
                <a:gd name="T70" fmla="*/ 0 h 59"/>
                <a:gd name="T71" fmla="*/ 52 w 52"/>
                <a:gd name="T72" fmla="*/ 59 h 5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2" h="59">
                  <a:moveTo>
                    <a:pt x="52" y="35"/>
                  </a:moveTo>
                  <a:lnTo>
                    <a:pt x="51" y="35"/>
                  </a:lnTo>
                  <a:lnTo>
                    <a:pt x="45" y="40"/>
                  </a:lnTo>
                  <a:lnTo>
                    <a:pt x="40" y="45"/>
                  </a:lnTo>
                  <a:lnTo>
                    <a:pt x="35" y="48"/>
                  </a:lnTo>
                  <a:lnTo>
                    <a:pt x="30" y="52"/>
                  </a:lnTo>
                  <a:lnTo>
                    <a:pt x="19" y="55"/>
                  </a:lnTo>
                  <a:lnTo>
                    <a:pt x="8" y="59"/>
                  </a:lnTo>
                  <a:lnTo>
                    <a:pt x="4" y="49"/>
                  </a:lnTo>
                  <a:lnTo>
                    <a:pt x="1" y="42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8" y="14"/>
                  </a:lnTo>
                  <a:lnTo>
                    <a:pt x="16" y="8"/>
                  </a:lnTo>
                  <a:lnTo>
                    <a:pt x="26" y="6"/>
                  </a:lnTo>
                  <a:lnTo>
                    <a:pt x="38" y="1"/>
                  </a:lnTo>
                  <a:lnTo>
                    <a:pt x="49" y="0"/>
                  </a:lnTo>
                  <a:lnTo>
                    <a:pt x="49" y="8"/>
                  </a:lnTo>
                  <a:lnTo>
                    <a:pt x="51" y="17"/>
                  </a:lnTo>
                  <a:lnTo>
                    <a:pt x="51" y="26"/>
                  </a:lnTo>
                  <a:lnTo>
                    <a:pt x="52" y="35"/>
                  </a:lnTo>
                  <a:close/>
                </a:path>
              </a:pathLst>
            </a:custGeom>
            <a:solidFill>
              <a:srgbClr val="692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23" name="Freeform 269"/>
            <p:cNvSpPr>
              <a:spLocks/>
            </p:cNvSpPr>
            <p:nvPr/>
          </p:nvSpPr>
          <p:spPr bwMode="auto">
            <a:xfrm>
              <a:off x="3063" y="2197"/>
              <a:ext cx="59" cy="98"/>
            </a:xfrm>
            <a:custGeom>
              <a:avLst/>
              <a:gdLst>
                <a:gd name="T0" fmla="*/ 59 w 59"/>
                <a:gd name="T1" fmla="*/ 80 h 98"/>
                <a:gd name="T2" fmla="*/ 48 w 59"/>
                <a:gd name="T3" fmla="*/ 80 h 98"/>
                <a:gd name="T4" fmla="*/ 37 w 59"/>
                <a:gd name="T5" fmla="*/ 84 h 98"/>
                <a:gd name="T6" fmla="*/ 27 w 59"/>
                <a:gd name="T7" fmla="*/ 90 h 98"/>
                <a:gd name="T8" fmla="*/ 18 w 59"/>
                <a:gd name="T9" fmla="*/ 98 h 98"/>
                <a:gd name="T10" fmla="*/ 11 w 59"/>
                <a:gd name="T11" fmla="*/ 91 h 98"/>
                <a:gd name="T12" fmla="*/ 7 w 59"/>
                <a:gd name="T13" fmla="*/ 84 h 98"/>
                <a:gd name="T14" fmla="*/ 2 w 59"/>
                <a:gd name="T15" fmla="*/ 75 h 98"/>
                <a:gd name="T16" fmla="*/ 1 w 59"/>
                <a:gd name="T17" fmla="*/ 66 h 98"/>
                <a:gd name="T18" fmla="*/ 0 w 59"/>
                <a:gd name="T19" fmla="*/ 55 h 98"/>
                <a:gd name="T20" fmla="*/ 1 w 59"/>
                <a:gd name="T21" fmla="*/ 46 h 98"/>
                <a:gd name="T22" fmla="*/ 2 w 59"/>
                <a:gd name="T23" fmla="*/ 36 h 98"/>
                <a:gd name="T24" fmla="*/ 7 w 59"/>
                <a:gd name="T25" fmla="*/ 27 h 98"/>
                <a:gd name="T26" fmla="*/ 11 w 59"/>
                <a:gd name="T27" fmla="*/ 17 h 98"/>
                <a:gd name="T28" fmla="*/ 17 w 59"/>
                <a:gd name="T29" fmla="*/ 11 h 98"/>
                <a:gd name="T30" fmla="*/ 23 w 59"/>
                <a:gd name="T31" fmla="*/ 5 h 98"/>
                <a:gd name="T32" fmla="*/ 29 w 59"/>
                <a:gd name="T33" fmla="*/ 3 h 98"/>
                <a:gd name="T34" fmla="*/ 40 w 59"/>
                <a:gd name="T35" fmla="*/ 0 h 98"/>
                <a:gd name="T36" fmla="*/ 52 w 59"/>
                <a:gd name="T37" fmla="*/ 3 h 98"/>
                <a:gd name="T38" fmla="*/ 52 w 59"/>
                <a:gd name="T39" fmla="*/ 11 h 98"/>
                <a:gd name="T40" fmla="*/ 53 w 59"/>
                <a:gd name="T41" fmla="*/ 20 h 98"/>
                <a:gd name="T42" fmla="*/ 53 w 59"/>
                <a:gd name="T43" fmla="*/ 30 h 98"/>
                <a:gd name="T44" fmla="*/ 55 w 59"/>
                <a:gd name="T45" fmla="*/ 40 h 98"/>
                <a:gd name="T46" fmla="*/ 55 w 59"/>
                <a:gd name="T47" fmla="*/ 49 h 98"/>
                <a:gd name="T48" fmla="*/ 56 w 59"/>
                <a:gd name="T49" fmla="*/ 59 h 98"/>
                <a:gd name="T50" fmla="*/ 58 w 59"/>
                <a:gd name="T51" fmla="*/ 69 h 98"/>
                <a:gd name="T52" fmla="*/ 59 w 59"/>
                <a:gd name="T53" fmla="*/ 80 h 9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9"/>
                <a:gd name="T82" fmla="*/ 0 h 98"/>
                <a:gd name="T83" fmla="*/ 59 w 59"/>
                <a:gd name="T84" fmla="*/ 98 h 9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9" h="98">
                  <a:moveTo>
                    <a:pt x="59" y="80"/>
                  </a:moveTo>
                  <a:lnTo>
                    <a:pt x="48" y="80"/>
                  </a:lnTo>
                  <a:lnTo>
                    <a:pt x="37" y="84"/>
                  </a:lnTo>
                  <a:lnTo>
                    <a:pt x="27" y="90"/>
                  </a:lnTo>
                  <a:lnTo>
                    <a:pt x="18" y="98"/>
                  </a:lnTo>
                  <a:lnTo>
                    <a:pt x="11" y="91"/>
                  </a:lnTo>
                  <a:lnTo>
                    <a:pt x="7" y="84"/>
                  </a:lnTo>
                  <a:lnTo>
                    <a:pt x="2" y="75"/>
                  </a:lnTo>
                  <a:lnTo>
                    <a:pt x="1" y="66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2" y="36"/>
                  </a:lnTo>
                  <a:lnTo>
                    <a:pt x="7" y="27"/>
                  </a:lnTo>
                  <a:lnTo>
                    <a:pt x="11" y="17"/>
                  </a:lnTo>
                  <a:lnTo>
                    <a:pt x="17" y="11"/>
                  </a:lnTo>
                  <a:lnTo>
                    <a:pt x="23" y="5"/>
                  </a:lnTo>
                  <a:lnTo>
                    <a:pt x="29" y="3"/>
                  </a:lnTo>
                  <a:lnTo>
                    <a:pt x="40" y="0"/>
                  </a:lnTo>
                  <a:lnTo>
                    <a:pt x="52" y="3"/>
                  </a:lnTo>
                  <a:lnTo>
                    <a:pt x="52" y="11"/>
                  </a:lnTo>
                  <a:lnTo>
                    <a:pt x="53" y="20"/>
                  </a:lnTo>
                  <a:lnTo>
                    <a:pt x="53" y="30"/>
                  </a:lnTo>
                  <a:lnTo>
                    <a:pt x="55" y="40"/>
                  </a:lnTo>
                  <a:lnTo>
                    <a:pt x="55" y="49"/>
                  </a:lnTo>
                  <a:lnTo>
                    <a:pt x="56" y="59"/>
                  </a:lnTo>
                  <a:lnTo>
                    <a:pt x="58" y="69"/>
                  </a:lnTo>
                  <a:lnTo>
                    <a:pt x="59" y="80"/>
                  </a:lnTo>
                  <a:close/>
                </a:path>
              </a:pathLst>
            </a:custGeom>
            <a:solidFill>
              <a:srgbClr val="692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24" name="Freeform 270"/>
            <p:cNvSpPr>
              <a:spLocks/>
            </p:cNvSpPr>
            <p:nvPr/>
          </p:nvSpPr>
          <p:spPr bwMode="auto">
            <a:xfrm>
              <a:off x="3054" y="2317"/>
              <a:ext cx="74" cy="73"/>
            </a:xfrm>
            <a:custGeom>
              <a:avLst/>
              <a:gdLst>
                <a:gd name="T0" fmla="*/ 74 w 74"/>
                <a:gd name="T1" fmla="*/ 48 h 73"/>
                <a:gd name="T2" fmla="*/ 58 w 74"/>
                <a:gd name="T3" fmla="*/ 48 h 73"/>
                <a:gd name="T4" fmla="*/ 45 w 74"/>
                <a:gd name="T5" fmla="*/ 54 h 73"/>
                <a:gd name="T6" fmla="*/ 32 w 74"/>
                <a:gd name="T7" fmla="*/ 61 h 73"/>
                <a:gd name="T8" fmla="*/ 22 w 74"/>
                <a:gd name="T9" fmla="*/ 73 h 73"/>
                <a:gd name="T10" fmla="*/ 10 w 74"/>
                <a:gd name="T11" fmla="*/ 58 h 73"/>
                <a:gd name="T12" fmla="*/ 3 w 74"/>
                <a:gd name="T13" fmla="*/ 45 h 73"/>
                <a:gd name="T14" fmla="*/ 0 w 74"/>
                <a:gd name="T15" fmla="*/ 37 h 73"/>
                <a:gd name="T16" fmla="*/ 0 w 74"/>
                <a:gd name="T17" fmla="*/ 29 h 73"/>
                <a:gd name="T18" fmla="*/ 1 w 74"/>
                <a:gd name="T19" fmla="*/ 21 h 73"/>
                <a:gd name="T20" fmla="*/ 7 w 74"/>
                <a:gd name="T21" fmla="*/ 13 h 73"/>
                <a:gd name="T22" fmla="*/ 14 w 74"/>
                <a:gd name="T23" fmla="*/ 9 h 73"/>
                <a:gd name="T24" fmla="*/ 23 w 74"/>
                <a:gd name="T25" fmla="*/ 6 h 73"/>
                <a:gd name="T26" fmla="*/ 30 w 74"/>
                <a:gd name="T27" fmla="*/ 3 h 73"/>
                <a:gd name="T28" fmla="*/ 39 w 74"/>
                <a:gd name="T29" fmla="*/ 2 h 73"/>
                <a:gd name="T30" fmla="*/ 46 w 74"/>
                <a:gd name="T31" fmla="*/ 0 h 73"/>
                <a:gd name="T32" fmla="*/ 55 w 74"/>
                <a:gd name="T33" fmla="*/ 0 h 73"/>
                <a:gd name="T34" fmla="*/ 62 w 74"/>
                <a:gd name="T35" fmla="*/ 0 h 73"/>
                <a:gd name="T36" fmla="*/ 71 w 74"/>
                <a:gd name="T37" fmla="*/ 0 h 73"/>
                <a:gd name="T38" fmla="*/ 71 w 74"/>
                <a:gd name="T39" fmla="*/ 10 h 73"/>
                <a:gd name="T40" fmla="*/ 73 w 74"/>
                <a:gd name="T41" fmla="*/ 24 h 73"/>
                <a:gd name="T42" fmla="*/ 73 w 74"/>
                <a:gd name="T43" fmla="*/ 35 h 73"/>
                <a:gd name="T44" fmla="*/ 74 w 74"/>
                <a:gd name="T45" fmla="*/ 48 h 7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74"/>
                <a:gd name="T70" fmla="*/ 0 h 73"/>
                <a:gd name="T71" fmla="*/ 74 w 74"/>
                <a:gd name="T72" fmla="*/ 73 h 7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74" h="73">
                  <a:moveTo>
                    <a:pt x="74" y="48"/>
                  </a:moveTo>
                  <a:lnTo>
                    <a:pt x="58" y="48"/>
                  </a:lnTo>
                  <a:lnTo>
                    <a:pt x="45" y="54"/>
                  </a:lnTo>
                  <a:lnTo>
                    <a:pt x="32" y="61"/>
                  </a:lnTo>
                  <a:lnTo>
                    <a:pt x="22" y="73"/>
                  </a:lnTo>
                  <a:lnTo>
                    <a:pt x="10" y="58"/>
                  </a:lnTo>
                  <a:lnTo>
                    <a:pt x="3" y="45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1" y="21"/>
                  </a:lnTo>
                  <a:lnTo>
                    <a:pt x="7" y="13"/>
                  </a:lnTo>
                  <a:lnTo>
                    <a:pt x="14" y="9"/>
                  </a:lnTo>
                  <a:lnTo>
                    <a:pt x="23" y="6"/>
                  </a:lnTo>
                  <a:lnTo>
                    <a:pt x="30" y="3"/>
                  </a:lnTo>
                  <a:lnTo>
                    <a:pt x="39" y="2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71" y="0"/>
                  </a:lnTo>
                  <a:lnTo>
                    <a:pt x="71" y="10"/>
                  </a:lnTo>
                  <a:lnTo>
                    <a:pt x="73" y="24"/>
                  </a:lnTo>
                  <a:lnTo>
                    <a:pt x="73" y="35"/>
                  </a:lnTo>
                  <a:lnTo>
                    <a:pt x="74" y="48"/>
                  </a:lnTo>
                  <a:close/>
                </a:path>
              </a:pathLst>
            </a:custGeom>
            <a:solidFill>
              <a:srgbClr val="52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25" name="Freeform 271"/>
            <p:cNvSpPr>
              <a:spLocks/>
            </p:cNvSpPr>
            <p:nvPr/>
          </p:nvSpPr>
          <p:spPr bwMode="auto">
            <a:xfrm>
              <a:off x="3157" y="2720"/>
              <a:ext cx="22" cy="28"/>
            </a:xfrm>
            <a:custGeom>
              <a:avLst/>
              <a:gdLst>
                <a:gd name="T0" fmla="*/ 3 w 22"/>
                <a:gd name="T1" fmla="*/ 28 h 28"/>
                <a:gd name="T2" fmla="*/ 0 w 22"/>
                <a:gd name="T3" fmla="*/ 19 h 28"/>
                <a:gd name="T4" fmla="*/ 2 w 22"/>
                <a:gd name="T5" fmla="*/ 12 h 28"/>
                <a:gd name="T6" fmla="*/ 4 w 22"/>
                <a:gd name="T7" fmla="*/ 4 h 28"/>
                <a:gd name="T8" fmla="*/ 10 w 22"/>
                <a:gd name="T9" fmla="*/ 0 h 28"/>
                <a:gd name="T10" fmla="*/ 15 w 22"/>
                <a:gd name="T11" fmla="*/ 9 h 28"/>
                <a:gd name="T12" fmla="*/ 22 w 22"/>
                <a:gd name="T13" fmla="*/ 19 h 28"/>
                <a:gd name="T14" fmla="*/ 10 w 22"/>
                <a:gd name="T15" fmla="*/ 22 h 28"/>
                <a:gd name="T16" fmla="*/ 3 w 22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28"/>
                <a:gd name="T29" fmla="*/ 22 w 22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28">
                  <a:moveTo>
                    <a:pt x="3" y="28"/>
                  </a:moveTo>
                  <a:lnTo>
                    <a:pt x="0" y="19"/>
                  </a:lnTo>
                  <a:lnTo>
                    <a:pt x="2" y="12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5" y="9"/>
                  </a:lnTo>
                  <a:lnTo>
                    <a:pt x="22" y="19"/>
                  </a:lnTo>
                  <a:lnTo>
                    <a:pt x="10" y="22"/>
                  </a:lnTo>
                  <a:lnTo>
                    <a:pt x="3" y="28"/>
                  </a:lnTo>
                  <a:close/>
                </a:path>
              </a:pathLst>
            </a:custGeom>
            <a:solidFill>
              <a:srgbClr val="692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26" name="Freeform 272"/>
            <p:cNvSpPr>
              <a:spLocks/>
            </p:cNvSpPr>
            <p:nvPr/>
          </p:nvSpPr>
          <p:spPr bwMode="auto">
            <a:xfrm>
              <a:off x="3057" y="1961"/>
              <a:ext cx="45" cy="57"/>
            </a:xfrm>
            <a:custGeom>
              <a:avLst/>
              <a:gdLst>
                <a:gd name="T0" fmla="*/ 45 w 45"/>
                <a:gd name="T1" fmla="*/ 36 h 57"/>
                <a:gd name="T2" fmla="*/ 36 w 45"/>
                <a:gd name="T3" fmla="*/ 44 h 57"/>
                <a:gd name="T4" fmla="*/ 27 w 45"/>
                <a:gd name="T5" fmla="*/ 52 h 57"/>
                <a:gd name="T6" fmla="*/ 16 w 45"/>
                <a:gd name="T7" fmla="*/ 57 h 57"/>
                <a:gd name="T8" fmla="*/ 6 w 45"/>
                <a:gd name="T9" fmla="*/ 57 h 57"/>
                <a:gd name="T10" fmla="*/ 0 w 45"/>
                <a:gd name="T11" fmla="*/ 45 h 57"/>
                <a:gd name="T12" fmla="*/ 0 w 45"/>
                <a:gd name="T13" fmla="*/ 36 h 57"/>
                <a:gd name="T14" fmla="*/ 1 w 45"/>
                <a:gd name="T15" fmla="*/ 28 h 57"/>
                <a:gd name="T16" fmla="*/ 7 w 45"/>
                <a:gd name="T17" fmla="*/ 20 h 57"/>
                <a:gd name="T18" fmla="*/ 13 w 45"/>
                <a:gd name="T19" fmla="*/ 13 h 57"/>
                <a:gd name="T20" fmla="*/ 22 w 45"/>
                <a:gd name="T21" fmla="*/ 7 h 57"/>
                <a:gd name="T22" fmla="*/ 30 w 45"/>
                <a:gd name="T23" fmla="*/ 3 h 57"/>
                <a:gd name="T24" fmla="*/ 40 w 45"/>
                <a:gd name="T25" fmla="*/ 0 h 57"/>
                <a:gd name="T26" fmla="*/ 40 w 45"/>
                <a:gd name="T27" fmla="*/ 9 h 57"/>
                <a:gd name="T28" fmla="*/ 42 w 45"/>
                <a:gd name="T29" fmla="*/ 18 h 57"/>
                <a:gd name="T30" fmla="*/ 43 w 45"/>
                <a:gd name="T31" fmla="*/ 26 h 57"/>
                <a:gd name="T32" fmla="*/ 45 w 45"/>
                <a:gd name="T33" fmla="*/ 36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57"/>
                <a:gd name="T53" fmla="*/ 45 w 45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57">
                  <a:moveTo>
                    <a:pt x="45" y="36"/>
                  </a:moveTo>
                  <a:lnTo>
                    <a:pt x="36" y="44"/>
                  </a:lnTo>
                  <a:lnTo>
                    <a:pt x="27" y="52"/>
                  </a:lnTo>
                  <a:lnTo>
                    <a:pt x="16" y="57"/>
                  </a:lnTo>
                  <a:lnTo>
                    <a:pt x="6" y="57"/>
                  </a:lnTo>
                  <a:lnTo>
                    <a:pt x="0" y="45"/>
                  </a:lnTo>
                  <a:lnTo>
                    <a:pt x="0" y="36"/>
                  </a:lnTo>
                  <a:lnTo>
                    <a:pt x="1" y="28"/>
                  </a:lnTo>
                  <a:lnTo>
                    <a:pt x="7" y="20"/>
                  </a:lnTo>
                  <a:lnTo>
                    <a:pt x="13" y="13"/>
                  </a:lnTo>
                  <a:lnTo>
                    <a:pt x="22" y="7"/>
                  </a:lnTo>
                  <a:lnTo>
                    <a:pt x="30" y="3"/>
                  </a:lnTo>
                  <a:lnTo>
                    <a:pt x="40" y="0"/>
                  </a:lnTo>
                  <a:lnTo>
                    <a:pt x="40" y="9"/>
                  </a:lnTo>
                  <a:lnTo>
                    <a:pt x="42" y="18"/>
                  </a:lnTo>
                  <a:lnTo>
                    <a:pt x="43" y="26"/>
                  </a:lnTo>
                  <a:lnTo>
                    <a:pt x="45" y="36"/>
                  </a:lnTo>
                  <a:close/>
                </a:path>
              </a:pathLst>
            </a:custGeom>
            <a:solidFill>
              <a:srgbClr val="703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27" name="Freeform 273"/>
            <p:cNvSpPr>
              <a:spLocks/>
            </p:cNvSpPr>
            <p:nvPr/>
          </p:nvSpPr>
          <p:spPr bwMode="auto">
            <a:xfrm>
              <a:off x="3063" y="2106"/>
              <a:ext cx="50" cy="73"/>
            </a:xfrm>
            <a:custGeom>
              <a:avLst/>
              <a:gdLst>
                <a:gd name="T0" fmla="*/ 50 w 50"/>
                <a:gd name="T1" fmla="*/ 64 h 73"/>
                <a:gd name="T2" fmla="*/ 40 w 50"/>
                <a:gd name="T3" fmla="*/ 64 h 73"/>
                <a:gd name="T4" fmla="*/ 30 w 50"/>
                <a:gd name="T5" fmla="*/ 67 h 73"/>
                <a:gd name="T6" fmla="*/ 20 w 50"/>
                <a:gd name="T7" fmla="*/ 70 h 73"/>
                <a:gd name="T8" fmla="*/ 10 w 50"/>
                <a:gd name="T9" fmla="*/ 73 h 73"/>
                <a:gd name="T10" fmla="*/ 7 w 50"/>
                <a:gd name="T11" fmla="*/ 64 h 73"/>
                <a:gd name="T12" fmla="*/ 4 w 50"/>
                <a:gd name="T13" fmla="*/ 57 h 73"/>
                <a:gd name="T14" fmla="*/ 1 w 50"/>
                <a:gd name="T15" fmla="*/ 48 h 73"/>
                <a:gd name="T16" fmla="*/ 1 w 50"/>
                <a:gd name="T17" fmla="*/ 41 h 73"/>
                <a:gd name="T18" fmla="*/ 0 w 50"/>
                <a:gd name="T19" fmla="*/ 32 h 73"/>
                <a:gd name="T20" fmla="*/ 4 w 50"/>
                <a:gd name="T21" fmla="*/ 27 h 73"/>
                <a:gd name="T22" fmla="*/ 10 w 50"/>
                <a:gd name="T23" fmla="*/ 21 h 73"/>
                <a:gd name="T24" fmla="*/ 20 w 50"/>
                <a:gd name="T25" fmla="*/ 18 h 73"/>
                <a:gd name="T26" fmla="*/ 26 w 50"/>
                <a:gd name="T27" fmla="*/ 9 h 73"/>
                <a:gd name="T28" fmla="*/ 33 w 50"/>
                <a:gd name="T29" fmla="*/ 5 h 73"/>
                <a:gd name="T30" fmla="*/ 40 w 50"/>
                <a:gd name="T31" fmla="*/ 0 h 73"/>
                <a:gd name="T32" fmla="*/ 49 w 50"/>
                <a:gd name="T33" fmla="*/ 0 h 73"/>
                <a:gd name="T34" fmla="*/ 49 w 50"/>
                <a:gd name="T35" fmla="*/ 8 h 73"/>
                <a:gd name="T36" fmla="*/ 49 w 50"/>
                <a:gd name="T37" fmla="*/ 16 h 73"/>
                <a:gd name="T38" fmla="*/ 49 w 50"/>
                <a:gd name="T39" fmla="*/ 24 h 73"/>
                <a:gd name="T40" fmla="*/ 49 w 50"/>
                <a:gd name="T41" fmla="*/ 32 h 73"/>
                <a:gd name="T42" fmla="*/ 49 w 50"/>
                <a:gd name="T43" fmla="*/ 40 h 73"/>
                <a:gd name="T44" fmla="*/ 49 w 50"/>
                <a:gd name="T45" fmla="*/ 48 h 73"/>
                <a:gd name="T46" fmla="*/ 49 w 50"/>
                <a:gd name="T47" fmla="*/ 56 h 73"/>
                <a:gd name="T48" fmla="*/ 50 w 50"/>
                <a:gd name="T49" fmla="*/ 64 h 7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73"/>
                <a:gd name="T77" fmla="*/ 50 w 50"/>
                <a:gd name="T78" fmla="*/ 73 h 7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73">
                  <a:moveTo>
                    <a:pt x="50" y="64"/>
                  </a:moveTo>
                  <a:lnTo>
                    <a:pt x="40" y="64"/>
                  </a:lnTo>
                  <a:lnTo>
                    <a:pt x="30" y="67"/>
                  </a:lnTo>
                  <a:lnTo>
                    <a:pt x="20" y="70"/>
                  </a:lnTo>
                  <a:lnTo>
                    <a:pt x="10" y="73"/>
                  </a:lnTo>
                  <a:lnTo>
                    <a:pt x="7" y="64"/>
                  </a:lnTo>
                  <a:lnTo>
                    <a:pt x="4" y="57"/>
                  </a:lnTo>
                  <a:lnTo>
                    <a:pt x="1" y="48"/>
                  </a:lnTo>
                  <a:lnTo>
                    <a:pt x="1" y="41"/>
                  </a:lnTo>
                  <a:lnTo>
                    <a:pt x="0" y="32"/>
                  </a:lnTo>
                  <a:lnTo>
                    <a:pt x="4" y="27"/>
                  </a:lnTo>
                  <a:lnTo>
                    <a:pt x="10" y="21"/>
                  </a:lnTo>
                  <a:lnTo>
                    <a:pt x="20" y="18"/>
                  </a:lnTo>
                  <a:lnTo>
                    <a:pt x="26" y="9"/>
                  </a:lnTo>
                  <a:lnTo>
                    <a:pt x="33" y="5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49" y="8"/>
                  </a:lnTo>
                  <a:lnTo>
                    <a:pt x="49" y="16"/>
                  </a:lnTo>
                  <a:lnTo>
                    <a:pt x="49" y="24"/>
                  </a:lnTo>
                  <a:lnTo>
                    <a:pt x="49" y="32"/>
                  </a:lnTo>
                  <a:lnTo>
                    <a:pt x="49" y="40"/>
                  </a:lnTo>
                  <a:lnTo>
                    <a:pt x="49" y="48"/>
                  </a:lnTo>
                  <a:lnTo>
                    <a:pt x="49" y="56"/>
                  </a:lnTo>
                  <a:lnTo>
                    <a:pt x="50" y="64"/>
                  </a:lnTo>
                  <a:close/>
                </a:path>
              </a:pathLst>
            </a:custGeom>
            <a:solidFill>
              <a:srgbClr val="52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28" name="Freeform 274"/>
            <p:cNvSpPr>
              <a:spLocks/>
            </p:cNvSpPr>
            <p:nvPr/>
          </p:nvSpPr>
          <p:spPr bwMode="auto">
            <a:xfrm>
              <a:off x="3058" y="2403"/>
              <a:ext cx="71" cy="81"/>
            </a:xfrm>
            <a:custGeom>
              <a:avLst/>
              <a:gdLst>
                <a:gd name="T0" fmla="*/ 70 w 71"/>
                <a:gd name="T1" fmla="*/ 57 h 81"/>
                <a:gd name="T2" fmla="*/ 58 w 71"/>
                <a:gd name="T3" fmla="*/ 55 h 81"/>
                <a:gd name="T4" fmla="*/ 48 w 71"/>
                <a:gd name="T5" fmla="*/ 58 h 81"/>
                <a:gd name="T6" fmla="*/ 39 w 71"/>
                <a:gd name="T7" fmla="*/ 65 h 81"/>
                <a:gd name="T8" fmla="*/ 31 w 71"/>
                <a:gd name="T9" fmla="*/ 71 h 81"/>
                <a:gd name="T10" fmla="*/ 22 w 71"/>
                <a:gd name="T11" fmla="*/ 76 h 81"/>
                <a:gd name="T12" fmla="*/ 13 w 71"/>
                <a:gd name="T13" fmla="*/ 81 h 81"/>
                <a:gd name="T14" fmla="*/ 6 w 71"/>
                <a:gd name="T15" fmla="*/ 76 h 81"/>
                <a:gd name="T16" fmla="*/ 2 w 71"/>
                <a:gd name="T17" fmla="*/ 70 h 81"/>
                <a:gd name="T18" fmla="*/ 0 w 71"/>
                <a:gd name="T19" fmla="*/ 63 h 81"/>
                <a:gd name="T20" fmla="*/ 0 w 71"/>
                <a:gd name="T21" fmla="*/ 55 h 81"/>
                <a:gd name="T22" fmla="*/ 0 w 71"/>
                <a:gd name="T23" fmla="*/ 47 h 81"/>
                <a:gd name="T24" fmla="*/ 2 w 71"/>
                <a:gd name="T25" fmla="*/ 38 h 81"/>
                <a:gd name="T26" fmla="*/ 3 w 71"/>
                <a:gd name="T27" fmla="*/ 31 h 81"/>
                <a:gd name="T28" fmla="*/ 7 w 71"/>
                <a:gd name="T29" fmla="*/ 26 h 81"/>
                <a:gd name="T30" fmla="*/ 13 w 71"/>
                <a:gd name="T31" fmla="*/ 18 h 81"/>
                <a:gd name="T32" fmla="*/ 21 w 71"/>
                <a:gd name="T33" fmla="*/ 12 h 81"/>
                <a:gd name="T34" fmla="*/ 29 w 71"/>
                <a:gd name="T35" fmla="*/ 7 h 81"/>
                <a:gd name="T36" fmla="*/ 38 w 71"/>
                <a:gd name="T37" fmla="*/ 4 h 81"/>
                <a:gd name="T38" fmla="*/ 45 w 71"/>
                <a:gd name="T39" fmla="*/ 0 h 81"/>
                <a:gd name="T40" fmla="*/ 54 w 71"/>
                <a:gd name="T41" fmla="*/ 0 h 81"/>
                <a:gd name="T42" fmla="*/ 63 w 71"/>
                <a:gd name="T43" fmla="*/ 0 h 81"/>
                <a:gd name="T44" fmla="*/ 71 w 71"/>
                <a:gd name="T45" fmla="*/ 0 h 81"/>
                <a:gd name="T46" fmla="*/ 70 w 71"/>
                <a:gd name="T47" fmla="*/ 13 h 81"/>
                <a:gd name="T48" fmla="*/ 70 w 71"/>
                <a:gd name="T49" fmla="*/ 28 h 81"/>
                <a:gd name="T50" fmla="*/ 70 w 71"/>
                <a:gd name="T51" fmla="*/ 42 h 81"/>
                <a:gd name="T52" fmla="*/ 70 w 71"/>
                <a:gd name="T53" fmla="*/ 57 h 8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1"/>
                <a:gd name="T82" fmla="*/ 0 h 81"/>
                <a:gd name="T83" fmla="*/ 71 w 71"/>
                <a:gd name="T84" fmla="*/ 81 h 8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1" h="81">
                  <a:moveTo>
                    <a:pt x="70" y="57"/>
                  </a:moveTo>
                  <a:lnTo>
                    <a:pt x="58" y="55"/>
                  </a:lnTo>
                  <a:lnTo>
                    <a:pt x="48" y="58"/>
                  </a:lnTo>
                  <a:lnTo>
                    <a:pt x="39" y="65"/>
                  </a:lnTo>
                  <a:lnTo>
                    <a:pt x="31" y="71"/>
                  </a:lnTo>
                  <a:lnTo>
                    <a:pt x="22" y="76"/>
                  </a:lnTo>
                  <a:lnTo>
                    <a:pt x="13" y="81"/>
                  </a:lnTo>
                  <a:lnTo>
                    <a:pt x="6" y="76"/>
                  </a:lnTo>
                  <a:lnTo>
                    <a:pt x="2" y="70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3" y="31"/>
                  </a:lnTo>
                  <a:lnTo>
                    <a:pt x="7" y="26"/>
                  </a:lnTo>
                  <a:lnTo>
                    <a:pt x="13" y="18"/>
                  </a:lnTo>
                  <a:lnTo>
                    <a:pt x="21" y="12"/>
                  </a:lnTo>
                  <a:lnTo>
                    <a:pt x="29" y="7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0" y="13"/>
                  </a:lnTo>
                  <a:lnTo>
                    <a:pt x="70" y="28"/>
                  </a:lnTo>
                  <a:lnTo>
                    <a:pt x="70" y="42"/>
                  </a:lnTo>
                  <a:lnTo>
                    <a:pt x="70" y="57"/>
                  </a:lnTo>
                  <a:close/>
                </a:path>
              </a:pathLst>
            </a:custGeom>
            <a:solidFill>
              <a:srgbClr val="703B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29" name="Freeform 275"/>
            <p:cNvSpPr>
              <a:spLocks/>
            </p:cNvSpPr>
            <p:nvPr/>
          </p:nvSpPr>
          <p:spPr bwMode="auto">
            <a:xfrm>
              <a:off x="3055" y="2499"/>
              <a:ext cx="67" cy="64"/>
            </a:xfrm>
            <a:custGeom>
              <a:avLst/>
              <a:gdLst>
                <a:gd name="T0" fmla="*/ 56 w 67"/>
                <a:gd name="T1" fmla="*/ 48 h 64"/>
                <a:gd name="T2" fmla="*/ 44 w 67"/>
                <a:gd name="T3" fmla="*/ 48 h 64"/>
                <a:gd name="T4" fmla="*/ 34 w 67"/>
                <a:gd name="T5" fmla="*/ 51 h 64"/>
                <a:gd name="T6" fmla="*/ 24 w 67"/>
                <a:gd name="T7" fmla="*/ 55 h 64"/>
                <a:gd name="T8" fmla="*/ 15 w 67"/>
                <a:gd name="T9" fmla="*/ 64 h 64"/>
                <a:gd name="T10" fmla="*/ 6 w 67"/>
                <a:gd name="T11" fmla="*/ 52 h 64"/>
                <a:gd name="T12" fmla="*/ 2 w 67"/>
                <a:gd name="T13" fmla="*/ 41 h 64"/>
                <a:gd name="T14" fmla="*/ 0 w 67"/>
                <a:gd name="T15" fmla="*/ 28 h 64"/>
                <a:gd name="T16" fmla="*/ 2 w 67"/>
                <a:gd name="T17" fmla="*/ 15 h 64"/>
                <a:gd name="T18" fmla="*/ 9 w 67"/>
                <a:gd name="T19" fmla="*/ 7 h 64"/>
                <a:gd name="T20" fmla="*/ 18 w 67"/>
                <a:gd name="T21" fmla="*/ 4 h 64"/>
                <a:gd name="T22" fmla="*/ 26 w 67"/>
                <a:gd name="T23" fmla="*/ 0 h 64"/>
                <a:gd name="T24" fmla="*/ 35 w 67"/>
                <a:gd name="T25" fmla="*/ 0 h 64"/>
                <a:gd name="T26" fmla="*/ 42 w 67"/>
                <a:gd name="T27" fmla="*/ 0 h 64"/>
                <a:gd name="T28" fmla="*/ 51 w 67"/>
                <a:gd name="T29" fmla="*/ 0 h 64"/>
                <a:gd name="T30" fmla="*/ 58 w 67"/>
                <a:gd name="T31" fmla="*/ 1 h 64"/>
                <a:gd name="T32" fmla="*/ 67 w 67"/>
                <a:gd name="T33" fmla="*/ 4 h 64"/>
                <a:gd name="T34" fmla="*/ 64 w 67"/>
                <a:gd name="T35" fmla="*/ 15 h 64"/>
                <a:gd name="T36" fmla="*/ 61 w 67"/>
                <a:gd name="T37" fmla="*/ 26 h 64"/>
                <a:gd name="T38" fmla="*/ 58 w 67"/>
                <a:gd name="T39" fmla="*/ 36 h 64"/>
                <a:gd name="T40" fmla="*/ 56 w 67"/>
                <a:gd name="T41" fmla="*/ 48 h 6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7"/>
                <a:gd name="T64" fmla="*/ 0 h 64"/>
                <a:gd name="T65" fmla="*/ 67 w 67"/>
                <a:gd name="T66" fmla="*/ 64 h 6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7" h="64">
                  <a:moveTo>
                    <a:pt x="56" y="48"/>
                  </a:moveTo>
                  <a:lnTo>
                    <a:pt x="44" y="48"/>
                  </a:lnTo>
                  <a:lnTo>
                    <a:pt x="34" y="51"/>
                  </a:lnTo>
                  <a:lnTo>
                    <a:pt x="24" y="55"/>
                  </a:lnTo>
                  <a:lnTo>
                    <a:pt x="15" y="64"/>
                  </a:lnTo>
                  <a:lnTo>
                    <a:pt x="6" y="52"/>
                  </a:lnTo>
                  <a:lnTo>
                    <a:pt x="2" y="41"/>
                  </a:lnTo>
                  <a:lnTo>
                    <a:pt x="0" y="28"/>
                  </a:lnTo>
                  <a:lnTo>
                    <a:pt x="2" y="15"/>
                  </a:lnTo>
                  <a:lnTo>
                    <a:pt x="9" y="7"/>
                  </a:lnTo>
                  <a:lnTo>
                    <a:pt x="18" y="4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58" y="1"/>
                  </a:lnTo>
                  <a:lnTo>
                    <a:pt x="67" y="4"/>
                  </a:lnTo>
                  <a:lnTo>
                    <a:pt x="64" y="15"/>
                  </a:lnTo>
                  <a:lnTo>
                    <a:pt x="61" y="26"/>
                  </a:lnTo>
                  <a:lnTo>
                    <a:pt x="58" y="36"/>
                  </a:lnTo>
                  <a:lnTo>
                    <a:pt x="56" y="48"/>
                  </a:lnTo>
                  <a:close/>
                </a:path>
              </a:pathLst>
            </a:custGeom>
            <a:solidFill>
              <a:srgbClr val="692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30" name="Freeform 276"/>
            <p:cNvSpPr>
              <a:spLocks/>
            </p:cNvSpPr>
            <p:nvPr/>
          </p:nvSpPr>
          <p:spPr bwMode="auto">
            <a:xfrm>
              <a:off x="3032" y="2595"/>
              <a:ext cx="55" cy="48"/>
            </a:xfrm>
            <a:custGeom>
              <a:avLst/>
              <a:gdLst>
                <a:gd name="T0" fmla="*/ 12 w 55"/>
                <a:gd name="T1" fmla="*/ 48 h 48"/>
                <a:gd name="T2" fmla="*/ 6 w 55"/>
                <a:gd name="T3" fmla="*/ 46 h 48"/>
                <a:gd name="T4" fmla="*/ 1 w 55"/>
                <a:gd name="T5" fmla="*/ 46 h 48"/>
                <a:gd name="T6" fmla="*/ 0 w 55"/>
                <a:gd name="T7" fmla="*/ 36 h 48"/>
                <a:gd name="T8" fmla="*/ 0 w 55"/>
                <a:gd name="T9" fmla="*/ 29 h 48"/>
                <a:gd name="T10" fmla="*/ 1 w 55"/>
                <a:gd name="T11" fmla="*/ 22 h 48"/>
                <a:gd name="T12" fmla="*/ 4 w 55"/>
                <a:gd name="T13" fmla="*/ 17 h 48"/>
                <a:gd name="T14" fmla="*/ 7 w 55"/>
                <a:gd name="T15" fmla="*/ 9 h 48"/>
                <a:gd name="T16" fmla="*/ 16 w 55"/>
                <a:gd name="T17" fmla="*/ 6 h 48"/>
                <a:gd name="T18" fmla="*/ 23 w 55"/>
                <a:gd name="T19" fmla="*/ 3 h 48"/>
                <a:gd name="T20" fmla="*/ 33 w 55"/>
                <a:gd name="T21" fmla="*/ 1 h 48"/>
                <a:gd name="T22" fmla="*/ 44 w 55"/>
                <a:gd name="T23" fmla="*/ 0 h 48"/>
                <a:gd name="T24" fmla="*/ 55 w 55"/>
                <a:gd name="T25" fmla="*/ 0 h 48"/>
                <a:gd name="T26" fmla="*/ 47 w 55"/>
                <a:gd name="T27" fmla="*/ 10 h 48"/>
                <a:gd name="T28" fmla="*/ 38 w 55"/>
                <a:gd name="T29" fmla="*/ 22 h 48"/>
                <a:gd name="T30" fmla="*/ 28 w 55"/>
                <a:gd name="T31" fmla="*/ 32 h 48"/>
                <a:gd name="T32" fmla="*/ 17 w 55"/>
                <a:gd name="T33" fmla="*/ 42 h 48"/>
                <a:gd name="T34" fmla="*/ 15 w 55"/>
                <a:gd name="T35" fmla="*/ 44 h 48"/>
                <a:gd name="T36" fmla="*/ 12 w 55"/>
                <a:gd name="T37" fmla="*/ 48 h 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5"/>
                <a:gd name="T58" fmla="*/ 0 h 48"/>
                <a:gd name="T59" fmla="*/ 55 w 55"/>
                <a:gd name="T60" fmla="*/ 48 h 4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5" h="48">
                  <a:moveTo>
                    <a:pt x="12" y="48"/>
                  </a:moveTo>
                  <a:lnTo>
                    <a:pt x="6" y="46"/>
                  </a:lnTo>
                  <a:lnTo>
                    <a:pt x="1" y="46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4" y="17"/>
                  </a:lnTo>
                  <a:lnTo>
                    <a:pt x="7" y="9"/>
                  </a:lnTo>
                  <a:lnTo>
                    <a:pt x="16" y="6"/>
                  </a:lnTo>
                  <a:lnTo>
                    <a:pt x="23" y="3"/>
                  </a:lnTo>
                  <a:lnTo>
                    <a:pt x="33" y="1"/>
                  </a:lnTo>
                  <a:lnTo>
                    <a:pt x="44" y="0"/>
                  </a:lnTo>
                  <a:lnTo>
                    <a:pt x="55" y="0"/>
                  </a:lnTo>
                  <a:lnTo>
                    <a:pt x="47" y="10"/>
                  </a:lnTo>
                  <a:lnTo>
                    <a:pt x="38" y="22"/>
                  </a:lnTo>
                  <a:lnTo>
                    <a:pt x="28" y="32"/>
                  </a:lnTo>
                  <a:lnTo>
                    <a:pt x="17" y="42"/>
                  </a:lnTo>
                  <a:lnTo>
                    <a:pt x="15" y="44"/>
                  </a:lnTo>
                  <a:lnTo>
                    <a:pt x="12" y="48"/>
                  </a:lnTo>
                  <a:close/>
                </a:path>
              </a:pathLst>
            </a:custGeom>
            <a:solidFill>
              <a:srgbClr val="52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31" name="Freeform 277"/>
            <p:cNvSpPr>
              <a:spLocks/>
            </p:cNvSpPr>
            <p:nvPr/>
          </p:nvSpPr>
          <p:spPr bwMode="auto">
            <a:xfrm>
              <a:off x="3038" y="2809"/>
              <a:ext cx="57" cy="81"/>
            </a:xfrm>
            <a:custGeom>
              <a:avLst/>
              <a:gdLst>
                <a:gd name="T0" fmla="*/ 32 w 57"/>
                <a:gd name="T1" fmla="*/ 81 h 81"/>
                <a:gd name="T2" fmla="*/ 22 w 57"/>
                <a:gd name="T3" fmla="*/ 72 h 81"/>
                <a:gd name="T4" fmla="*/ 16 w 57"/>
                <a:gd name="T5" fmla="*/ 65 h 81"/>
                <a:gd name="T6" fmla="*/ 10 w 57"/>
                <a:gd name="T7" fmla="*/ 55 h 81"/>
                <a:gd name="T8" fmla="*/ 7 w 57"/>
                <a:gd name="T9" fmla="*/ 45 h 81"/>
                <a:gd name="T10" fmla="*/ 3 w 57"/>
                <a:gd name="T11" fmla="*/ 33 h 81"/>
                <a:gd name="T12" fmla="*/ 1 w 57"/>
                <a:gd name="T13" fmla="*/ 23 h 81"/>
                <a:gd name="T14" fmla="*/ 0 w 57"/>
                <a:gd name="T15" fmla="*/ 11 h 81"/>
                <a:gd name="T16" fmla="*/ 0 w 57"/>
                <a:gd name="T17" fmla="*/ 0 h 81"/>
                <a:gd name="T18" fmla="*/ 6 w 57"/>
                <a:gd name="T19" fmla="*/ 1 h 81"/>
                <a:gd name="T20" fmla="*/ 11 w 57"/>
                <a:gd name="T21" fmla="*/ 4 h 81"/>
                <a:gd name="T22" fmla="*/ 20 w 57"/>
                <a:gd name="T23" fmla="*/ 11 h 81"/>
                <a:gd name="T24" fmla="*/ 30 w 57"/>
                <a:gd name="T25" fmla="*/ 16 h 81"/>
                <a:gd name="T26" fmla="*/ 35 w 57"/>
                <a:gd name="T27" fmla="*/ 14 h 81"/>
                <a:gd name="T28" fmla="*/ 42 w 57"/>
                <a:gd name="T29" fmla="*/ 14 h 81"/>
                <a:gd name="T30" fmla="*/ 48 w 57"/>
                <a:gd name="T31" fmla="*/ 11 h 81"/>
                <a:gd name="T32" fmla="*/ 57 w 57"/>
                <a:gd name="T33" fmla="*/ 8 h 81"/>
                <a:gd name="T34" fmla="*/ 55 w 57"/>
                <a:gd name="T35" fmla="*/ 17 h 81"/>
                <a:gd name="T36" fmla="*/ 54 w 57"/>
                <a:gd name="T37" fmla="*/ 27 h 81"/>
                <a:gd name="T38" fmla="*/ 52 w 57"/>
                <a:gd name="T39" fmla="*/ 36 h 81"/>
                <a:gd name="T40" fmla="*/ 51 w 57"/>
                <a:gd name="T41" fmla="*/ 46 h 81"/>
                <a:gd name="T42" fmla="*/ 46 w 57"/>
                <a:gd name="T43" fmla="*/ 55 h 81"/>
                <a:gd name="T44" fmla="*/ 43 w 57"/>
                <a:gd name="T45" fmla="*/ 64 h 81"/>
                <a:gd name="T46" fmla="*/ 38 w 57"/>
                <a:gd name="T47" fmla="*/ 72 h 81"/>
                <a:gd name="T48" fmla="*/ 32 w 57"/>
                <a:gd name="T49" fmla="*/ 81 h 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7"/>
                <a:gd name="T76" fmla="*/ 0 h 81"/>
                <a:gd name="T77" fmla="*/ 57 w 57"/>
                <a:gd name="T78" fmla="*/ 81 h 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7" h="81">
                  <a:moveTo>
                    <a:pt x="32" y="81"/>
                  </a:moveTo>
                  <a:lnTo>
                    <a:pt x="22" y="72"/>
                  </a:lnTo>
                  <a:lnTo>
                    <a:pt x="16" y="65"/>
                  </a:lnTo>
                  <a:lnTo>
                    <a:pt x="10" y="55"/>
                  </a:lnTo>
                  <a:lnTo>
                    <a:pt x="7" y="45"/>
                  </a:lnTo>
                  <a:lnTo>
                    <a:pt x="3" y="33"/>
                  </a:lnTo>
                  <a:lnTo>
                    <a:pt x="1" y="23"/>
                  </a:lnTo>
                  <a:lnTo>
                    <a:pt x="0" y="11"/>
                  </a:lnTo>
                  <a:lnTo>
                    <a:pt x="0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20" y="11"/>
                  </a:lnTo>
                  <a:lnTo>
                    <a:pt x="30" y="16"/>
                  </a:lnTo>
                  <a:lnTo>
                    <a:pt x="35" y="14"/>
                  </a:lnTo>
                  <a:lnTo>
                    <a:pt x="42" y="14"/>
                  </a:lnTo>
                  <a:lnTo>
                    <a:pt x="48" y="11"/>
                  </a:lnTo>
                  <a:lnTo>
                    <a:pt x="57" y="8"/>
                  </a:lnTo>
                  <a:lnTo>
                    <a:pt x="55" y="17"/>
                  </a:lnTo>
                  <a:lnTo>
                    <a:pt x="54" y="27"/>
                  </a:lnTo>
                  <a:lnTo>
                    <a:pt x="52" y="36"/>
                  </a:lnTo>
                  <a:lnTo>
                    <a:pt x="51" y="46"/>
                  </a:lnTo>
                  <a:lnTo>
                    <a:pt x="46" y="55"/>
                  </a:lnTo>
                  <a:lnTo>
                    <a:pt x="43" y="64"/>
                  </a:lnTo>
                  <a:lnTo>
                    <a:pt x="38" y="72"/>
                  </a:lnTo>
                  <a:lnTo>
                    <a:pt x="32" y="81"/>
                  </a:lnTo>
                  <a:close/>
                </a:path>
              </a:pathLst>
            </a:custGeom>
            <a:solidFill>
              <a:srgbClr val="52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32" name="Freeform 278"/>
            <p:cNvSpPr>
              <a:spLocks/>
            </p:cNvSpPr>
            <p:nvPr/>
          </p:nvSpPr>
          <p:spPr bwMode="auto">
            <a:xfrm>
              <a:off x="3134" y="1670"/>
              <a:ext cx="45" cy="98"/>
            </a:xfrm>
            <a:custGeom>
              <a:avLst/>
              <a:gdLst>
                <a:gd name="T0" fmla="*/ 45 w 45"/>
                <a:gd name="T1" fmla="*/ 96 h 98"/>
                <a:gd name="T2" fmla="*/ 35 w 45"/>
                <a:gd name="T3" fmla="*/ 95 h 98"/>
                <a:gd name="T4" fmla="*/ 25 w 45"/>
                <a:gd name="T5" fmla="*/ 95 h 98"/>
                <a:gd name="T6" fmla="*/ 14 w 45"/>
                <a:gd name="T7" fmla="*/ 96 h 98"/>
                <a:gd name="T8" fmla="*/ 6 w 45"/>
                <a:gd name="T9" fmla="*/ 98 h 98"/>
                <a:gd name="T10" fmla="*/ 0 w 45"/>
                <a:gd name="T11" fmla="*/ 2 h 98"/>
                <a:gd name="T12" fmla="*/ 7 w 45"/>
                <a:gd name="T13" fmla="*/ 0 h 98"/>
                <a:gd name="T14" fmla="*/ 16 w 45"/>
                <a:gd name="T15" fmla="*/ 2 h 98"/>
                <a:gd name="T16" fmla="*/ 23 w 45"/>
                <a:gd name="T17" fmla="*/ 8 h 98"/>
                <a:gd name="T18" fmla="*/ 30 w 45"/>
                <a:gd name="T19" fmla="*/ 16 h 98"/>
                <a:gd name="T20" fmla="*/ 38 w 45"/>
                <a:gd name="T21" fmla="*/ 27 h 98"/>
                <a:gd name="T22" fmla="*/ 45 w 45"/>
                <a:gd name="T23" fmla="*/ 37 h 98"/>
                <a:gd name="T24" fmla="*/ 45 w 45"/>
                <a:gd name="T25" fmla="*/ 41 h 98"/>
                <a:gd name="T26" fmla="*/ 45 w 45"/>
                <a:gd name="T27" fmla="*/ 47 h 98"/>
                <a:gd name="T28" fmla="*/ 45 w 45"/>
                <a:gd name="T29" fmla="*/ 96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5"/>
                <a:gd name="T46" fmla="*/ 0 h 98"/>
                <a:gd name="T47" fmla="*/ 45 w 45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5" h="98">
                  <a:moveTo>
                    <a:pt x="45" y="96"/>
                  </a:moveTo>
                  <a:lnTo>
                    <a:pt x="35" y="95"/>
                  </a:lnTo>
                  <a:lnTo>
                    <a:pt x="25" y="95"/>
                  </a:lnTo>
                  <a:lnTo>
                    <a:pt x="14" y="96"/>
                  </a:lnTo>
                  <a:lnTo>
                    <a:pt x="6" y="98"/>
                  </a:lnTo>
                  <a:lnTo>
                    <a:pt x="0" y="2"/>
                  </a:lnTo>
                  <a:lnTo>
                    <a:pt x="7" y="0"/>
                  </a:lnTo>
                  <a:lnTo>
                    <a:pt x="16" y="2"/>
                  </a:lnTo>
                  <a:lnTo>
                    <a:pt x="23" y="8"/>
                  </a:lnTo>
                  <a:lnTo>
                    <a:pt x="30" y="16"/>
                  </a:lnTo>
                  <a:lnTo>
                    <a:pt x="38" y="27"/>
                  </a:lnTo>
                  <a:lnTo>
                    <a:pt x="45" y="37"/>
                  </a:lnTo>
                  <a:lnTo>
                    <a:pt x="45" y="41"/>
                  </a:lnTo>
                  <a:lnTo>
                    <a:pt x="45" y="47"/>
                  </a:lnTo>
                  <a:lnTo>
                    <a:pt x="45" y="96"/>
                  </a:lnTo>
                  <a:close/>
                </a:path>
              </a:pathLst>
            </a:custGeom>
            <a:solidFill>
              <a:srgbClr val="E8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33" name="Freeform 279"/>
            <p:cNvSpPr>
              <a:spLocks/>
            </p:cNvSpPr>
            <p:nvPr/>
          </p:nvSpPr>
          <p:spPr bwMode="auto">
            <a:xfrm>
              <a:off x="3141" y="1801"/>
              <a:ext cx="36" cy="74"/>
            </a:xfrm>
            <a:custGeom>
              <a:avLst/>
              <a:gdLst>
                <a:gd name="T0" fmla="*/ 35 w 36"/>
                <a:gd name="T1" fmla="*/ 74 h 74"/>
                <a:gd name="T2" fmla="*/ 26 w 36"/>
                <a:gd name="T3" fmla="*/ 69 h 74"/>
                <a:gd name="T4" fmla="*/ 18 w 36"/>
                <a:gd name="T5" fmla="*/ 64 h 74"/>
                <a:gd name="T6" fmla="*/ 9 w 36"/>
                <a:gd name="T7" fmla="*/ 58 h 74"/>
                <a:gd name="T8" fmla="*/ 2 w 36"/>
                <a:gd name="T9" fmla="*/ 54 h 74"/>
                <a:gd name="T10" fmla="*/ 0 w 36"/>
                <a:gd name="T11" fmla="*/ 0 h 74"/>
                <a:gd name="T12" fmla="*/ 9 w 36"/>
                <a:gd name="T13" fmla="*/ 0 h 74"/>
                <a:gd name="T14" fmla="*/ 18 w 36"/>
                <a:gd name="T15" fmla="*/ 0 h 74"/>
                <a:gd name="T16" fmla="*/ 26 w 36"/>
                <a:gd name="T17" fmla="*/ 0 h 74"/>
                <a:gd name="T18" fmla="*/ 36 w 36"/>
                <a:gd name="T19" fmla="*/ 0 h 74"/>
                <a:gd name="T20" fmla="*/ 35 w 36"/>
                <a:gd name="T21" fmla="*/ 74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74"/>
                <a:gd name="T35" fmla="*/ 36 w 36"/>
                <a:gd name="T36" fmla="*/ 74 h 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74">
                  <a:moveTo>
                    <a:pt x="35" y="74"/>
                  </a:moveTo>
                  <a:lnTo>
                    <a:pt x="26" y="69"/>
                  </a:lnTo>
                  <a:lnTo>
                    <a:pt x="18" y="64"/>
                  </a:lnTo>
                  <a:lnTo>
                    <a:pt x="9" y="58"/>
                  </a:lnTo>
                  <a:lnTo>
                    <a:pt x="2" y="54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35" y="74"/>
                  </a:lnTo>
                  <a:close/>
                </a:path>
              </a:pathLst>
            </a:custGeom>
            <a:solidFill>
              <a:srgbClr val="F2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34" name="Freeform 280"/>
            <p:cNvSpPr>
              <a:spLocks/>
            </p:cNvSpPr>
            <p:nvPr/>
          </p:nvSpPr>
          <p:spPr bwMode="auto">
            <a:xfrm>
              <a:off x="3145" y="1894"/>
              <a:ext cx="31" cy="45"/>
            </a:xfrm>
            <a:custGeom>
              <a:avLst/>
              <a:gdLst>
                <a:gd name="T0" fmla="*/ 31 w 31"/>
                <a:gd name="T1" fmla="*/ 45 h 45"/>
                <a:gd name="T2" fmla="*/ 16 w 31"/>
                <a:gd name="T3" fmla="*/ 38 h 45"/>
                <a:gd name="T4" fmla="*/ 2 w 31"/>
                <a:gd name="T5" fmla="*/ 32 h 45"/>
                <a:gd name="T6" fmla="*/ 0 w 31"/>
                <a:gd name="T7" fmla="*/ 0 h 45"/>
                <a:gd name="T8" fmla="*/ 6 w 31"/>
                <a:gd name="T9" fmla="*/ 5 h 45"/>
                <a:gd name="T10" fmla="*/ 15 w 31"/>
                <a:gd name="T11" fmla="*/ 9 h 45"/>
                <a:gd name="T12" fmla="*/ 22 w 31"/>
                <a:gd name="T13" fmla="*/ 10 h 45"/>
                <a:gd name="T14" fmla="*/ 31 w 31"/>
                <a:gd name="T15" fmla="*/ 13 h 45"/>
                <a:gd name="T16" fmla="*/ 31 w 31"/>
                <a:gd name="T17" fmla="*/ 45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45"/>
                <a:gd name="T29" fmla="*/ 31 w 31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45">
                  <a:moveTo>
                    <a:pt x="31" y="45"/>
                  </a:moveTo>
                  <a:lnTo>
                    <a:pt x="16" y="38"/>
                  </a:lnTo>
                  <a:lnTo>
                    <a:pt x="2" y="32"/>
                  </a:lnTo>
                  <a:lnTo>
                    <a:pt x="0" y="0"/>
                  </a:lnTo>
                  <a:lnTo>
                    <a:pt x="6" y="5"/>
                  </a:lnTo>
                  <a:lnTo>
                    <a:pt x="15" y="9"/>
                  </a:lnTo>
                  <a:lnTo>
                    <a:pt x="22" y="10"/>
                  </a:lnTo>
                  <a:lnTo>
                    <a:pt x="31" y="13"/>
                  </a:lnTo>
                  <a:lnTo>
                    <a:pt x="31" y="45"/>
                  </a:lnTo>
                  <a:close/>
                </a:path>
              </a:pathLst>
            </a:custGeom>
            <a:solidFill>
              <a:srgbClr val="E8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35" name="Freeform 281"/>
            <p:cNvSpPr>
              <a:spLocks/>
            </p:cNvSpPr>
            <p:nvPr/>
          </p:nvSpPr>
          <p:spPr bwMode="auto">
            <a:xfrm>
              <a:off x="3153" y="2044"/>
              <a:ext cx="22" cy="51"/>
            </a:xfrm>
            <a:custGeom>
              <a:avLst/>
              <a:gdLst>
                <a:gd name="T0" fmla="*/ 20 w 22"/>
                <a:gd name="T1" fmla="*/ 51 h 51"/>
                <a:gd name="T2" fmla="*/ 10 w 22"/>
                <a:gd name="T3" fmla="*/ 42 h 51"/>
                <a:gd name="T4" fmla="*/ 1 w 22"/>
                <a:gd name="T5" fmla="*/ 35 h 51"/>
                <a:gd name="T6" fmla="*/ 0 w 22"/>
                <a:gd name="T7" fmla="*/ 0 h 51"/>
                <a:gd name="T8" fmla="*/ 8 w 22"/>
                <a:gd name="T9" fmla="*/ 6 h 51"/>
                <a:gd name="T10" fmla="*/ 22 w 22"/>
                <a:gd name="T11" fmla="*/ 10 h 51"/>
                <a:gd name="T12" fmla="*/ 20 w 22"/>
                <a:gd name="T13" fmla="*/ 51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"/>
                <a:gd name="T22" fmla="*/ 0 h 51"/>
                <a:gd name="T23" fmla="*/ 22 w 22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" h="51">
                  <a:moveTo>
                    <a:pt x="20" y="51"/>
                  </a:moveTo>
                  <a:lnTo>
                    <a:pt x="10" y="42"/>
                  </a:lnTo>
                  <a:lnTo>
                    <a:pt x="1" y="35"/>
                  </a:lnTo>
                  <a:lnTo>
                    <a:pt x="0" y="0"/>
                  </a:lnTo>
                  <a:lnTo>
                    <a:pt x="8" y="6"/>
                  </a:lnTo>
                  <a:lnTo>
                    <a:pt x="22" y="10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F2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36" name="Freeform 282"/>
            <p:cNvSpPr>
              <a:spLocks/>
            </p:cNvSpPr>
            <p:nvPr/>
          </p:nvSpPr>
          <p:spPr bwMode="auto">
            <a:xfrm>
              <a:off x="3161" y="2221"/>
              <a:ext cx="14" cy="63"/>
            </a:xfrm>
            <a:custGeom>
              <a:avLst/>
              <a:gdLst>
                <a:gd name="T0" fmla="*/ 14 w 14"/>
                <a:gd name="T1" fmla="*/ 63 h 63"/>
                <a:gd name="T2" fmla="*/ 8 w 14"/>
                <a:gd name="T3" fmla="*/ 61 h 63"/>
                <a:gd name="T4" fmla="*/ 3 w 14"/>
                <a:gd name="T5" fmla="*/ 60 h 63"/>
                <a:gd name="T6" fmla="*/ 0 w 14"/>
                <a:gd name="T7" fmla="*/ 0 h 63"/>
                <a:gd name="T8" fmla="*/ 6 w 14"/>
                <a:gd name="T9" fmla="*/ 2 h 63"/>
                <a:gd name="T10" fmla="*/ 12 w 14"/>
                <a:gd name="T11" fmla="*/ 3 h 63"/>
                <a:gd name="T12" fmla="*/ 12 w 14"/>
                <a:gd name="T13" fmla="*/ 16 h 63"/>
                <a:gd name="T14" fmla="*/ 12 w 14"/>
                <a:gd name="T15" fmla="*/ 31 h 63"/>
                <a:gd name="T16" fmla="*/ 12 w 14"/>
                <a:gd name="T17" fmla="*/ 38 h 63"/>
                <a:gd name="T18" fmla="*/ 12 w 14"/>
                <a:gd name="T19" fmla="*/ 45 h 63"/>
                <a:gd name="T20" fmla="*/ 12 w 14"/>
                <a:gd name="T21" fmla="*/ 54 h 63"/>
                <a:gd name="T22" fmla="*/ 14 w 14"/>
                <a:gd name="T23" fmla="*/ 6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"/>
                <a:gd name="T37" fmla="*/ 0 h 63"/>
                <a:gd name="T38" fmla="*/ 14 w 14"/>
                <a:gd name="T39" fmla="*/ 63 h 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" h="63">
                  <a:moveTo>
                    <a:pt x="14" y="63"/>
                  </a:moveTo>
                  <a:lnTo>
                    <a:pt x="8" y="61"/>
                  </a:lnTo>
                  <a:lnTo>
                    <a:pt x="3" y="60"/>
                  </a:lnTo>
                  <a:lnTo>
                    <a:pt x="0" y="0"/>
                  </a:lnTo>
                  <a:lnTo>
                    <a:pt x="6" y="2"/>
                  </a:lnTo>
                  <a:lnTo>
                    <a:pt x="12" y="3"/>
                  </a:lnTo>
                  <a:lnTo>
                    <a:pt x="12" y="16"/>
                  </a:lnTo>
                  <a:lnTo>
                    <a:pt x="12" y="31"/>
                  </a:lnTo>
                  <a:lnTo>
                    <a:pt x="12" y="38"/>
                  </a:lnTo>
                  <a:lnTo>
                    <a:pt x="12" y="45"/>
                  </a:lnTo>
                  <a:lnTo>
                    <a:pt x="12" y="54"/>
                  </a:lnTo>
                  <a:lnTo>
                    <a:pt x="14" y="63"/>
                  </a:lnTo>
                  <a:close/>
                </a:path>
              </a:pathLst>
            </a:custGeom>
            <a:solidFill>
              <a:srgbClr val="F2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37" name="Freeform 283"/>
            <p:cNvSpPr>
              <a:spLocks/>
            </p:cNvSpPr>
            <p:nvPr/>
          </p:nvSpPr>
          <p:spPr bwMode="auto">
            <a:xfrm>
              <a:off x="3166" y="2314"/>
              <a:ext cx="11" cy="66"/>
            </a:xfrm>
            <a:custGeom>
              <a:avLst/>
              <a:gdLst>
                <a:gd name="T0" fmla="*/ 11 w 11"/>
                <a:gd name="T1" fmla="*/ 66 h 66"/>
                <a:gd name="T2" fmla="*/ 7 w 11"/>
                <a:gd name="T3" fmla="*/ 63 h 66"/>
                <a:gd name="T4" fmla="*/ 3 w 11"/>
                <a:gd name="T5" fmla="*/ 61 h 66"/>
                <a:gd name="T6" fmla="*/ 0 w 11"/>
                <a:gd name="T7" fmla="*/ 0 h 66"/>
                <a:gd name="T8" fmla="*/ 4 w 11"/>
                <a:gd name="T9" fmla="*/ 0 h 66"/>
                <a:gd name="T10" fmla="*/ 10 w 11"/>
                <a:gd name="T11" fmla="*/ 0 h 66"/>
                <a:gd name="T12" fmla="*/ 10 w 11"/>
                <a:gd name="T13" fmla="*/ 8 h 66"/>
                <a:gd name="T14" fmla="*/ 10 w 11"/>
                <a:gd name="T15" fmla="*/ 16 h 66"/>
                <a:gd name="T16" fmla="*/ 10 w 11"/>
                <a:gd name="T17" fmla="*/ 24 h 66"/>
                <a:gd name="T18" fmla="*/ 10 w 11"/>
                <a:gd name="T19" fmla="*/ 32 h 66"/>
                <a:gd name="T20" fmla="*/ 10 w 11"/>
                <a:gd name="T21" fmla="*/ 40 h 66"/>
                <a:gd name="T22" fmla="*/ 10 w 11"/>
                <a:gd name="T23" fmla="*/ 48 h 66"/>
                <a:gd name="T24" fmla="*/ 10 w 11"/>
                <a:gd name="T25" fmla="*/ 57 h 66"/>
                <a:gd name="T26" fmla="*/ 11 w 11"/>
                <a:gd name="T27" fmla="*/ 66 h 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"/>
                <a:gd name="T43" fmla="*/ 0 h 66"/>
                <a:gd name="T44" fmla="*/ 11 w 11"/>
                <a:gd name="T45" fmla="*/ 66 h 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" h="66">
                  <a:moveTo>
                    <a:pt x="11" y="66"/>
                  </a:moveTo>
                  <a:lnTo>
                    <a:pt x="7" y="63"/>
                  </a:lnTo>
                  <a:lnTo>
                    <a:pt x="3" y="61"/>
                  </a:lnTo>
                  <a:lnTo>
                    <a:pt x="0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10" y="16"/>
                  </a:lnTo>
                  <a:lnTo>
                    <a:pt x="10" y="24"/>
                  </a:lnTo>
                  <a:lnTo>
                    <a:pt x="10" y="32"/>
                  </a:lnTo>
                  <a:lnTo>
                    <a:pt x="10" y="40"/>
                  </a:lnTo>
                  <a:lnTo>
                    <a:pt x="10" y="48"/>
                  </a:lnTo>
                  <a:lnTo>
                    <a:pt x="10" y="57"/>
                  </a:lnTo>
                  <a:lnTo>
                    <a:pt x="11" y="66"/>
                  </a:lnTo>
                  <a:close/>
                </a:path>
              </a:pathLst>
            </a:custGeom>
            <a:solidFill>
              <a:srgbClr val="E8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38" name="Freeform 284"/>
            <p:cNvSpPr>
              <a:spLocks/>
            </p:cNvSpPr>
            <p:nvPr/>
          </p:nvSpPr>
          <p:spPr bwMode="auto">
            <a:xfrm>
              <a:off x="3180" y="2602"/>
              <a:ext cx="6" cy="73"/>
            </a:xfrm>
            <a:custGeom>
              <a:avLst/>
              <a:gdLst>
                <a:gd name="T0" fmla="*/ 0 w 6"/>
                <a:gd name="T1" fmla="*/ 0 h 73"/>
                <a:gd name="T2" fmla="*/ 2 w 6"/>
                <a:gd name="T3" fmla="*/ 0 h 73"/>
                <a:gd name="T4" fmla="*/ 5 w 6"/>
                <a:gd name="T5" fmla="*/ 0 h 73"/>
                <a:gd name="T6" fmla="*/ 5 w 6"/>
                <a:gd name="T7" fmla="*/ 9 h 73"/>
                <a:gd name="T8" fmla="*/ 5 w 6"/>
                <a:gd name="T9" fmla="*/ 19 h 73"/>
                <a:gd name="T10" fmla="*/ 5 w 6"/>
                <a:gd name="T11" fmla="*/ 28 h 73"/>
                <a:gd name="T12" fmla="*/ 5 w 6"/>
                <a:gd name="T13" fmla="*/ 38 h 73"/>
                <a:gd name="T14" fmla="*/ 5 w 6"/>
                <a:gd name="T15" fmla="*/ 47 h 73"/>
                <a:gd name="T16" fmla="*/ 5 w 6"/>
                <a:gd name="T17" fmla="*/ 55 h 73"/>
                <a:gd name="T18" fmla="*/ 5 w 6"/>
                <a:gd name="T19" fmla="*/ 63 h 73"/>
                <a:gd name="T20" fmla="*/ 6 w 6"/>
                <a:gd name="T21" fmla="*/ 71 h 73"/>
                <a:gd name="T22" fmla="*/ 5 w 6"/>
                <a:gd name="T23" fmla="*/ 71 h 73"/>
                <a:gd name="T24" fmla="*/ 3 w 6"/>
                <a:gd name="T25" fmla="*/ 73 h 73"/>
                <a:gd name="T26" fmla="*/ 2 w 6"/>
                <a:gd name="T27" fmla="*/ 63 h 73"/>
                <a:gd name="T28" fmla="*/ 2 w 6"/>
                <a:gd name="T29" fmla="*/ 53 h 73"/>
                <a:gd name="T30" fmla="*/ 0 w 6"/>
                <a:gd name="T31" fmla="*/ 0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73"/>
                <a:gd name="T50" fmla="*/ 6 w 6"/>
                <a:gd name="T51" fmla="*/ 73 h 7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73">
                  <a:moveTo>
                    <a:pt x="0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5" y="9"/>
                  </a:lnTo>
                  <a:lnTo>
                    <a:pt x="5" y="19"/>
                  </a:lnTo>
                  <a:lnTo>
                    <a:pt x="5" y="28"/>
                  </a:lnTo>
                  <a:lnTo>
                    <a:pt x="5" y="38"/>
                  </a:lnTo>
                  <a:lnTo>
                    <a:pt x="5" y="47"/>
                  </a:lnTo>
                  <a:lnTo>
                    <a:pt x="5" y="55"/>
                  </a:lnTo>
                  <a:lnTo>
                    <a:pt x="5" y="63"/>
                  </a:lnTo>
                  <a:lnTo>
                    <a:pt x="6" y="71"/>
                  </a:lnTo>
                  <a:lnTo>
                    <a:pt x="5" y="71"/>
                  </a:lnTo>
                  <a:lnTo>
                    <a:pt x="3" y="73"/>
                  </a:lnTo>
                  <a:lnTo>
                    <a:pt x="2" y="63"/>
                  </a:lnTo>
                  <a:lnTo>
                    <a:pt x="2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D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39" name="Freeform 285"/>
            <p:cNvSpPr>
              <a:spLocks/>
            </p:cNvSpPr>
            <p:nvPr/>
          </p:nvSpPr>
          <p:spPr bwMode="auto">
            <a:xfrm>
              <a:off x="3185" y="2708"/>
              <a:ext cx="1" cy="21"/>
            </a:xfrm>
            <a:custGeom>
              <a:avLst/>
              <a:gdLst>
                <a:gd name="T0" fmla="*/ 0 w 1"/>
                <a:gd name="T1" fmla="*/ 2 h 21"/>
                <a:gd name="T2" fmla="*/ 0 w 1"/>
                <a:gd name="T3" fmla="*/ 0 h 21"/>
                <a:gd name="T4" fmla="*/ 1 w 1"/>
                <a:gd name="T5" fmla="*/ 0 h 21"/>
                <a:gd name="T6" fmla="*/ 1 w 1"/>
                <a:gd name="T7" fmla="*/ 8 h 21"/>
                <a:gd name="T8" fmla="*/ 1 w 1"/>
                <a:gd name="T9" fmla="*/ 13 h 21"/>
                <a:gd name="T10" fmla="*/ 1 w 1"/>
                <a:gd name="T11" fmla="*/ 18 h 21"/>
                <a:gd name="T12" fmla="*/ 1 w 1"/>
                <a:gd name="T13" fmla="*/ 21 h 21"/>
                <a:gd name="T14" fmla="*/ 0 w 1"/>
                <a:gd name="T15" fmla="*/ 19 h 21"/>
                <a:gd name="T16" fmla="*/ 0 w 1"/>
                <a:gd name="T17" fmla="*/ 15 h 21"/>
                <a:gd name="T18" fmla="*/ 0 w 1"/>
                <a:gd name="T19" fmla="*/ 9 h 21"/>
                <a:gd name="T20" fmla="*/ 0 w 1"/>
                <a:gd name="T21" fmla="*/ 2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21"/>
                <a:gd name="T35" fmla="*/ 1 w 1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21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8"/>
                  </a:lnTo>
                  <a:lnTo>
                    <a:pt x="1" y="13"/>
                  </a:lnTo>
                  <a:lnTo>
                    <a:pt x="1" y="18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2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40" name="Freeform 286"/>
            <p:cNvSpPr>
              <a:spLocks/>
            </p:cNvSpPr>
            <p:nvPr/>
          </p:nvSpPr>
          <p:spPr bwMode="auto">
            <a:xfrm>
              <a:off x="3148" y="1965"/>
              <a:ext cx="27" cy="56"/>
            </a:xfrm>
            <a:custGeom>
              <a:avLst/>
              <a:gdLst>
                <a:gd name="T0" fmla="*/ 25 w 27"/>
                <a:gd name="T1" fmla="*/ 56 h 56"/>
                <a:gd name="T2" fmla="*/ 13 w 27"/>
                <a:gd name="T3" fmla="*/ 44 h 56"/>
                <a:gd name="T4" fmla="*/ 2 w 27"/>
                <a:gd name="T5" fmla="*/ 37 h 56"/>
                <a:gd name="T6" fmla="*/ 0 w 27"/>
                <a:gd name="T7" fmla="*/ 0 h 56"/>
                <a:gd name="T8" fmla="*/ 27 w 27"/>
                <a:gd name="T9" fmla="*/ 8 h 56"/>
                <a:gd name="T10" fmla="*/ 27 w 27"/>
                <a:gd name="T11" fmla="*/ 54 h 56"/>
                <a:gd name="T12" fmla="*/ 25 w 27"/>
                <a:gd name="T13" fmla="*/ 54 h 56"/>
                <a:gd name="T14" fmla="*/ 25 w 27"/>
                <a:gd name="T15" fmla="*/ 56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56"/>
                <a:gd name="T26" fmla="*/ 27 w 27"/>
                <a:gd name="T27" fmla="*/ 56 h 5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56">
                  <a:moveTo>
                    <a:pt x="25" y="56"/>
                  </a:moveTo>
                  <a:lnTo>
                    <a:pt x="13" y="44"/>
                  </a:lnTo>
                  <a:lnTo>
                    <a:pt x="2" y="37"/>
                  </a:lnTo>
                  <a:lnTo>
                    <a:pt x="0" y="0"/>
                  </a:lnTo>
                  <a:lnTo>
                    <a:pt x="27" y="8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6"/>
                  </a:lnTo>
                  <a:close/>
                </a:path>
              </a:pathLst>
            </a:custGeom>
            <a:solidFill>
              <a:srgbClr val="F5D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41" name="Freeform 287"/>
            <p:cNvSpPr>
              <a:spLocks/>
            </p:cNvSpPr>
            <p:nvPr/>
          </p:nvSpPr>
          <p:spPr bwMode="auto">
            <a:xfrm>
              <a:off x="3156" y="2121"/>
              <a:ext cx="17" cy="67"/>
            </a:xfrm>
            <a:custGeom>
              <a:avLst/>
              <a:gdLst>
                <a:gd name="T0" fmla="*/ 0 w 17"/>
                <a:gd name="T1" fmla="*/ 0 h 67"/>
                <a:gd name="T2" fmla="*/ 8 w 17"/>
                <a:gd name="T3" fmla="*/ 4 h 67"/>
                <a:gd name="T4" fmla="*/ 17 w 17"/>
                <a:gd name="T5" fmla="*/ 9 h 67"/>
                <a:gd name="T6" fmla="*/ 17 w 17"/>
                <a:gd name="T7" fmla="*/ 45 h 67"/>
                <a:gd name="T8" fmla="*/ 16 w 17"/>
                <a:gd name="T9" fmla="*/ 52 h 67"/>
                <a:gd name="T10" fmla="*/ 17 w 17"/>
                <a:gd name="T11" fmla="*/ 65 h 67"/>
                <a:gd name="T12" fmla="*/ 10 w 17"/>
                <a:gd name="T13" fmla="*/ 67 h 67"/>
                <a:gd name="T14" fmla="*/ 4 w 17"/>
                <a:gd name="T15" fmla="*/ 67 h 67"/>
                <a:gd name="T16" fmla="*/ 0 w 17"/>
                <a:gd name="T17" fmla="*/ 0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7"/>
                <a:gd name="T29" fmla="*/ 17 w 17"/>
                <a:gd name="T30" fmla="*/ 67 h 6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7">
                  <a:moveTo>
                    <a:pt x="0" y="0"/>
                  </a:moveTo>
                  <a:lnTo>
                    <a:pt x="8" y="4"/>
                  </a:lnTo>
                  <a:lnTo>
                    <a:pt x="17" y="9"/>
                  </a:lnTo>
                  <a:lnTo>
                    <a:pt x="17" y="45"/>
                  </a:lnTo>
                  <a:lnTo>
                    <a:pt x="16" y="52"/>
                  </a:lnTo>
                  <a:lnTo>
                    <a:pt x="17" y="65"/>
                  </a:lnTo>
                  <a:lnTo>
                    <a:pt x="10" y="67"/>
                  </a:lnTo>
                  <a:lnTo>
                    <a:pt x="4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42" name="Freeform 288"/>
            <p:cNvSpPr>
              <a:spLocks/>
            </p:cNvSpPr>
            <p:nvPr/>
          </p:nvSpPr>
          <p:spPr bwMode="auto">
            <a:xfrm>
              <a:off x="3170" y="2407"/>
              <a:ext cx="10" cy="64"/>
            </a:xfrm>
            <a:custGeom>
              <a:avLst/>
              <a:gdLst>
                <a:gd name="T0" fmla="*/ 0 w 10"/>
                <a:gd name="T1" fmla="*/ 0 h 64"/>
                <a:gd name="T2" fmla="*/ 5 w 10"/>
                <a:gd name="T3" fmla="*/ 0 h 64"/>
                <a:gd name="T4" fmla="*/ 9 w 10"/>
                <a:gd name="T5" fmla="*/ 0 h 64"/>
                <a:gd name="T6" fmla="*/ 9 w 10"/>
                <a:gd name="T7" fmla="*/ 14 h 64"/>
                <a:gd name="T8" fmla="*/ 9 w 10"/>
                <a:gd name="T9" fmla="*/ 28 h 64"/>
                <a:gd name="T10" fmla="*/ 9 w 10"/>
                <a:gd name="T11" fmla="*/ 41 h 64"/>
                <a:gd name="T12" fmla="*/ 10 w 10"/>
                <a:gd name="T13" fmla="*/ 56 h 64"/>
                <a:gd name="T14" fmla="*/ 6 w 10"/>
                <a:gd name="T15" fmla="*/ 60 h 64"/>
                <a:gd name="T16" fmla="*/ 3 w 10"/>
                <a:gd name="T17" fmla="*/ 64 h 64"/>
                <a:gd name="T18" fmla="*/ 0 w 10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"/>
                <a:gd name="T31" fmla="*/ 0 h 64"/>
                <a:gd name="T32" fmla="*/ 10 w 10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" h="64">
                  <a:moveTo>
                    <a:pt x="0" y="0"/>
                  </a:moveTo>
                  <a:lnTo>
                    <a:pt x="5" y="0"/>
                  </a:lnTo>
                  <a:lnTo>
                    <a:pt x="9" y="0"/>
                  </a:lnTo>
                  <a:lnTo>
                    <a:pt x="9" y="14"/>
                  </a:lnTo>
                  <a:lnTo>
                    <a:pt x="9" y="28"/>
                  </a:lnTo>
                  <a:lnTo>
                    <a:pt x="9" y="41"/>
                  </a:lnTo>
                  <a:lnTo>
                    <a:pt x="10" y="56"/>
                  </a:lnTo>
                  <a:lnTo>
                    <a:pt x="6" y="60"/>
                  </a:lnTo>
                  <a:lnTo>
                    <a:pt x="3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D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43" name="Freeform 289"/>
            <p:cNvSpPr>
              <a:spLocks/>
            </p:cNvSpPr>
            <p:nvPr/>
          </p:nvSpPr>
          <p:spPr bwMode="auto">
            <a:xfrm>
              <a:off x="3175" y="2503"/>
              <a:ext cx="8" cy="66"/>
            </a:xfrm>
            <a:custGeom>
              <a:avLst/>
              <a:gdLst>
                <a:gd name="T0" fmla="*/ 5 w 8"/>
                <a:gd name="T1" fmla="*/ 66 h 66"/>
                <a:gd name="T2" fmla="*/ 4 w 8"/>
                <a:gd name="T3" fmla="*/ 64 h 66"/>
                <a:gd name="T4" fmla="*/ 2 w 8"/>
                <a:gd name="T5" fmla="*/ 64 h 66"/>
                <a:gd name="T6" fmla="*/ 0 w 8"/>
                <a:gd name="T7" fmla="*/ 3 h 66"/>
                <a:gd name="T8" fmla="*/ 2 w 8"/>
                <a:gd name="T9" fmla="*/ 2 h 66"/>
                <a:gd name="T10" fmla="*/ 5 w 8"/>
                <a:gd name="T11" fmla="*/ 0 h 66"/>
                <a:gd name="T12" fmla="*/ 5 w 8"/>
                <a:gd name="T13" fmla="*/ 15 h 66"/>
                <a:gd name="T14" fmla="*/ 7 w 8"/>
                <a:gd name="T15" fmla="*/ 31 h 66"/>
                <a:gd name="T16" fmla="*/ 7 w 8"/>
                <a:gd name="T17" fmla="*/ 45 h 66"/>
                <a:gd name="T18" fmla="*/ 8 w 8"/>
                <a:gd name="T19" fmla="*/ 61 h 66"/>
                <a:gd name="T20" fmla="*/ 7 w 8"/>
                <a:gd name="T21" fmla="*/ 63 h 66"/>
                <a:gd name="T22" fmla="*/ 5 w 8"/>
                <a:gd name="T23" fmla="*/ 66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66"/>
                <a:gd name="T38" fmla="*/ 8 w 8"/>
                <a:gd name="T39" fmla="*/ 66 h 6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66">
                  <a:moveTo>
                    <a:pt x="5" y="66"/>
                  </a:moveTo>
                  <a:lnTo>
                    <a:pt x="4" y="64"/>
                  </a:lnTo>
                  <a:lnTo>
                    <a:pt x="2" y="64"/>
                  </a:lnTo>
                  <a:lnTo>
                    <a:pt x="0" y="3"/>
                  </a:lnTo>
                  <a:lnTo>
                    <a:pt x="2" y="2"/>
                  </a:lnTo>
                  <a:lnTo>
                    <a:pt x="5" y="0"/>
                  </a:lnTo>
                  <a:lnTo>
                    <a:pt x="5" y="15"/>
                  </a:lnTo>
                  <a:lnTo>
                    <a:pt x="7" y="31"/>
                  </a:lnTo>
                  <a:lnTo>
                    <a:pt x="7" y="45"/>
                  </a:lnTo>
                  <a:lnTo>
                    <a:pt x="8" y="61"/>
                  </a:lnTo>
                  <a:lnTo>
                    <a:pt x="7" y="63"/>
                  </a:lnTo>
                  <a:lnTo>
                    <a:pt x="5" y="66"/>
                  </a:lnTo>
                  <a:close/>
                </a:path>
              </a:pathLst>
            </a:custGeom>
            <a:solidFill>
              <a:srgbClr val="F2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44" name="Freeform 290"/>
            <p:cNvSpPr>
              <a:spLocks/>
            </p:cNvSpPr>
            <p:nvPr/>
          </p:nvSpPr>
          <p:spPr bwMode="auto">
            <a:xfrm>
              <a:off x="1854" y="1730"/>
              <a:ext cx="1193" cy="1695"/>
            </a:xfrm>
            <a:custGeom>
              <a:avLst/>
              <a:gdLst>
                <a:gd name="T0" fmla="*/ 1083 w 1193"/>
                <a:gd name="T1" fmla="*/ 1531 h 1695"/>
                <a:gd name="T2" fmla="*/ 983 w 1193"/>
                <a:gd name="T3" fmla="*/ 1587 h 1695"/>
                <a:gd name="T4" fmla="*/ 878 w 1193"/>
                <a:gd name="T5" fmla="*/ 1633 h 1695"/>
                <a:gd name="T6" fmla="*/ 767 w 1193"/>
                <a:gd name="T7" fmla="*/ 1665 h 1695"/>
                <a:gd name="T8" fmla="*/ 650 w 1193"/>
                <a:gd name="T9" fmla="*/ 1685 h 1695"/>
                <a:gd name="T10" fmla="*/ 530 w 1193"/>
                <a:gd name="T11" fmla="*/ 1694 h 1695"/>
                <a:gd name="T12" fmla="*/ 410 w 1193"/>
                <a:gd name="T13" fmla="*/ 1695 h 1695"/>
                <a:gd name="T14" fmla="*/ 291 w 1193"/>
                <a:gd name="T15" fmla="*/ 1663 h 1695"/>
                <a:gd name="T16" fmla="*/ 166 w 1193"/>
                <a:gd name="T17" fmla="*/ 1641 h 1695"/>
                <a:gd name="T18" fmla="*/ 55 w 1193"/>
                <a:gd name="T19" fmla="*/ 1593 h 1695"/>
                <a:gd name="T20" fmla="*/ 2 w 1193"/>
                <a:gd name="T21" fmla="*/ 1497 h 1695"/>
                <a:gd name="T22" fmla="*/ 2 w 1193"/>
                <a:gd name="T23" fmla="*/ 1417 h 1695"/>
                <a:gd name="T24" fmla="*/ 12 w 1193"/>
                <a:gd name="T25" fmla="*/ 1336 h 1695"/>
                <a:gd name="T26" fmla="*/ 26 w 1193"/>
                <a:gd name="T27" fmla="*/ 1252 h 1695"/>
                <a:gd name="T28" fmla="*/ 50 w 1193"/>
                <a:gd name="T29" fmla="*/ 1166 h 1695"/>
                <a:gd name="T30" fmla="*/ 79 w 1193"/>
                <a:gd name="T31" fmla="*/ 1080 h 1695"/>
                <a:gd name="T32" fmla="*/ 112 w 1193"/>
                <a:gd name="T33" fmla="*/ 994 h 1695"/>
                <a:gd name="T34" fmla="*/ 140 w 1193"/>
                <a:gd name="T35" fmla="*/ 935 h 1695"/>
                <a:gd name="T36" fmla="*/ 98 w 1193"/>
                <a:gd name="T37" fmla="*/ 1068 h 1695"/>
                <a:gd name="T38" fmla="*/ 74 w 1193"/>
                <a:gd name="T39" fmla="*/ 1195 h 1695"/>
                <a:gd name="T40" fmla="*/ 77 w 1193"/>
                <a:gd name="T41" fmla="*/ 1311 h 1695"/>
                <a:gd name="T42" fmla="*/ 108 w 1193"/>
                <a:gd name="T43" fmla="*/ 1406 h 1695"/>
                <a:gd name="T44" fmla="*/ 178 w 1193"/>
                <a:gd name="T45" fmla="*/ 1478 h 1695"/>
                <a:gd name="T46" fmla="*/ 288 w 1193"/>
                <a:gd name="T47" fmla="*/ 1524 h 1695"/>
                <a:gd name="T48" fmla="*/ 452 w 1193"/>
                <a:gd name="T49" fmla="*/ 1537 h 1695"/>
                <a:gd name="T50" fmla="*/ 543 w 1193"/>
                <a:gd name="T51" fmla="*/ 1531 h 1695"/>
                <a:gd name="T52" fmla="*/ 639 w 1193"/>
                <a:gd name="T53" fmla="*/ 1526 h 1695"/>
                <a:gd name="T54" fmla="*/ 735 w 1193"/>
                <a:gd name="T55" fmla="*/ 1518 h 1695"/>
                <a:gd name="T56" fmla="*/ 830 w 1193"/>
                <a:gd name="T57" fmla="*/ 1503 h 1695"/>
                <a:gd name="T58" fmla="*/ 921 w 1193"/>
                <a:gd name="T59" fmla="*/ 1480 h 1695"/>
                <a:gd name="T60" fmla="*/ 1009 w 1193"/>
                <a:gd name="T61" fmla="*/ 1449 h 1695"/>
                <a:gd name="T62" fmla="*/ 1089 w 1193"/>
                <a:gd name="T63" fmla="*/ 1409 h 1695"/>
                <a:gd name="T64" fmla="*/ 1136 w 1193"/>
                <a:gd name="T65" fmla="*/ 1311 h 1695"/>
                <a:gd name="T66" fmla="*/ 1120 w 1193"/>
                <a:gd name="T67" fmla="*/ 1226 h 1695"/>
                <a:gd name="T68" fmla="*/ 1088 w 1193"/>
                <a:gd name="T69" fmla="*/ 1135 h 1695"/>
                <a:gd name="T70" fmla="*/ 1041 w 1193"/>
                <a:gd name="T71" fmla="*/ 1039 h 1695"/>
                <a:gd name="T72" fmla="*/ 999 w 1193"/>
                <a:gd name="T73" fmla="*/ 955 h 1695"/>
                <a:gd name="T74" fmla="*/ 961 w 1193"/>
                <a:gd name="T75" fmla="*/ 874 h 1695"/>
                <a:gd name="T76" fmla="*/ 948 w 1193"/>
                <a:gd name="T77" fmla="*/ 782 h 1695"/>
                <a:gd name="T78" fmla="*/ 945 w 1193"/>
                <a:gd name="T79" fmla="*/ 657 h 1695"/>
                <a:gd name="T80" fmla="*/ 944 w 1193"/>
                <a:gd name="T81" fmla="*/ 515 h 1695"/>
                <a:gd name="T82" fmla="*/ 940 w 1193"/>
                <a:gd name="T83" fmla="*/ 366 h 1695"/>
                <a:gd name="T84" fmla="*/ 924 w 1193"/>
                <a:gd name="T85" fmla="*/ 225 h 1695"/>
                <a:gd name="T86" fmla="*/ 889 w 1193"/>
                <a:gd name="T87" fmla="*/ 106 h 1695"/>
                <a:gd name="T88" fmla="*/ 830 w 1193"/>
                <a:gd name="T89" fmla="*/ 23 h 1695"/>
                <a:gd name="T90" fmla="*/ 892 w 1193"/>
                <a:gd name="T91" fmla="*/ 9 h 1695"/>
                <a:gd name="T92" fmla="*/ 966 w 1193"/>
                <a:gd name="T93" fmla="*/ 74 h 1695"/>
                <a:gd name="T94" fmla="*/ 992 w 1193"/>
                <a:gd name="T95" fmla="*/ 160 h 1695"/>
                <a:gd name="T96" fmla="*/ 1002 w 1193"/>
                <a:gd name="T97" fmla="*/ 253 h 1695"/>
                <a:gd name="T98" fmla="*/ 999 w 1193"/>
                <a:gd name="T99" fmla="*/ 346 h 1695"/>
                <a:gd name="T100" fmla="*/ 996 w 1193"/>
                <a:gd name="T101" fmla="*/ 443 h 1695"/>
                <a:gd name="T102" fmla="*/ 993 w 1193"/>
                <a:gd name="T103" fmla="*/ 538 h 1695"/>
                <a:gd name="T104" fmla="*/ 999 w 1193"/>
                <a:gd name="T105" fmla="*/ 635 h 1695"/>
                <a:gd name="T106" fmla="*/ 1022 w 1193"/>
                <a:gd name="T107" fmla="*/ 728 h 1695"/>
                <a:gd name="T108" fmla="*/ 1046 w 1193"/>
                <a:gd name="T109" fmla="*/ 827 h 1695"/>
                <a:gd name="T110" fmla="*/ 1075 w 1193"/>
                <a:gd name="T111" fmla="*/ 925 h 1695"/>
                <a:gd name="T112" fmla="*/ 1113 w 1193"/>
                <a:gd name="T113" fmla="*/ 1022 h 1695"/>
                <a:gd name="T114" fmla="*/ 1150 w 1193"/>
                <a:gd name="T115" fmla="*/ 1118 h 1695"/>
                <a:gd name="T116" fmla="*/ 1178 w 1193"/>
                <a:gd name="T117" fmla="*/ 1217 h 1695"/>
                <a:gd name="T118" fmla="*/ 1191 w 1193"/>
                <a:gd name="T119" fmla="*/ 1316 h 1695"/>
                <a:gd name="T120" fmla="*/ 1179 w 1193"/>
                <a:gd name="T121" fmla="*/ 1419 h 16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93"/>
                <a:gd name="T184" fmla="*/ 0 h 1695"/>
                <a:gd name="T185" fmla="*/ 1193 w 1193"/>
                <a:gd name="T186" fmla="*/ 1695 h 16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93" h="1695">
                  <a:moveTo>
                    <a:pt x="1166" y="1467"/>
                  </a:moveTo>
                  <a:lnTo>
                    <a:pt x="1155" y="1474"/>
                  </a:lnTo>
                  <a:lnTo>
                    <a:pt x="1146" y="1483"/>
                  </a:lnTo>
                  <a:lnTo>
                    <a:pt x="1134" y="1490"/>
                  </a:lnTo>
                  <a:lnTo>
                    <a:pt x="1126" y="1499"/>
                  </a:lnTo>
                  <a:lnTo>
                    <a:pt x="1114" y="1506"/>
                  </a:lnTo>
                  <a:lnTo>
                    <a:pt x="1104" y="1515"/>
                  </a:lnTo>
                  <a:lnTo>
                    <a:pt x="1094" y="1522"/>
                  </a:lnTo>
                  <a:lnTo>
                    <a:pt x="1083" y="1531"/>
                  </a:lnTo>
                  <a:lnTo>
                    <a:pt x="1072" y="1537"/>
                  </a:lnTo>
                  <a:lnTo>
                    <a:pt x="1062" y="1544"/>
                  </a:lnTo>
                  <a:lnTo>
                    <a:pt x="1050" y="1550"/>
                  </a:lnTo>
                  <a:lnTo>
                    <a:pt x="1040" y="1557"/>
                  </a:lnTo>
                  <a:lnTo>
                    <a:pt x="1028" y="1563"/>
                  </a:lnTo>
                  <a:lnTo>
                    <a:pt x="1018" y="1570"/>
                  </a:lnTo>
                  <a:lnTo>
                    <a:pt x="1006" y="1576"/>
                  </a:lnTo>
                  <a:lnTo>
                    <a:pt x="996" y="1583"/>
                  </a:lnTo>
                  <a:lnTo>
                    <a:pt x="983" y="1587"/>
                  </a:lnTo>
                  <a:lnTo>
                    <a:pt x="973" y="1593"/>
                  </a:lnTo>
                  <a:lnTo>
                    <a:pt x="960" y="1599"/>
                  </a:lnTo>
                  <a:lnTo>
                    <a:pt x="950" y="1605"/>
                  </a:lnTo>
                  <a:lnTo>
                    <a:pt x="937" y="1609"/>
                  </a:lnTo>
                  <a:lnTo>
                    <a:pt x="926" y="1615"/>
                  </a:lnTo>
                  <a:lnTo>
                    <a:pt x="913" y="1619"/>
                  </a:lnTo>
                  <a:lnTo>
                    <a:pt x="903" y="1625"/>
                  </a:lnTo>
                  <a:lnTo>
                    <a:pt x="890" y="1628"/>
                  </a:lnTo>
                  <a:lnTo>
                    <a:pt x="878" y="1633"/>
                  </a:lnTo>
                  <a:lnTo>
                    <a:pt x="865" y="1637"/>
                  </a:lnTo>
                  <a:lnTo>
                    <a:pt x="854" y="1641"/>
                  </a:lnTo>
                  <a:lnTo>
                    <a:pt x="841" y="1644"/>
                  </a:lnTo>
                  <a:lnTo>
                    <a:pt x="829" y="1649"/>
                  </a:lnTo>
                  <a:lnTo>
                    <a:pt x="817" y="1653"/>
                  </a:lnTo>
                  <a:lnTo>
                    <a:pt x="806" y="1657"/>
                  </a:lnTo>
                  <a:lnTo>
                    <a:pt x="793" y="1659"/>
                  </a:lnTo>
                  <a:lnTo>
                    <a:pt x="780" y="1662"/>
                  </a:lnTo>
                  <a:lnTo>
                    <a:pt x="767" y="1665"/>
                  </a:lnTo>
                  <a:lnTo>
                    <a:pt x="753" y="1667"/>
                  </a:lnTo>
                  <a:lnTo>
                    <a:pt x="740" y="1669"/>
                  </a:lnTo>
                  <a:lnTo>
                    <a:pt x="727" y="1672"/>
                  </a:lnTo>
                  <a:lnTo>
                    <a:pt x="714" y="1675"/>
                  </a:lnTo>
                  <a:lnTo>
                    <a:pt x="703" y="1678"/>
                  </a:lnTo>
                  <a:lnTo>
                    <a:pt x="689" y="1679"/>
                  </a:lnTo>
                  <a:lnTo>
                    <a:pt x="676" y="1681"/>
                  </a:lnTo>
                  <a:lnTo>
                    <a:pt x="663" y="1682"/>
                  </a:lnTo>
                  <a:lnTo>
                    <a:pt x="650" y="1685"/>
                  </a:lnTo>
                  <a:lnTo>
                    <a:pt x="637" y="1685"/>
                  </a:lnTo>
                  <a:lnTo>
                    <a:pt x="624" y="1688"/>
                  </a:lnTo>
                  <a:lnTo>
                    <a:pt x="611" y="1688"/>
                  </a:lnTo>
                  <a:lnTo>
                    <a:pt x="598" y="1691"/>
                  </a:lnTo>
                  <a:lnTo>
                    <a:pt x="583" y="1691"/>
                  </a:lnTo>
                  <a:lnTo>
                    <a:pt x="570" y="1692"/>
                  </a:lnTo>
                  <a:lnTo>
                    <a:pt x="557" y="1692"/>
                  </a:lnTo>
                  <a:lnTo>
                    <a:pt x="544" y="1694"/>
                  </a:lnTo>
                  <a:lnTo>
                    <a:pt x="530" y="1694"/>
                  </a:lnTo>
                  <a:lnTo>
                    <a:pt x="516" y="1694"/>
                  </a:lnTo>
                  <a:lnTo>
                    <a:pt x="503" y="1694"/>
                  </a:lnTo>
                  <a:lnTo>
                    <a:pt x="490" y="1695"/>
                  </a:lnTo>
                  <a:lnTo>
                    <a:pt x="476" y="1695"/>
                  </a:lnTo>
                  <a:lnTo>
                    <a:pt x="463" y="1695"/>
                  </a:lnTo>
                  <a:lnTo>
                    <a:pt x="450" y="1695"/>
                  </a:lnTo>
                  <a:lnTo>
                    <a:pt x="436" y="1695"/>
                  </a:lnTo>
                  <a:lnTo>
                    <a:pt x="423" y="1695"/>
                  </a:lnTo>
                  <a:lnTo>
                    <a:pt x="410" y="1695"/>
                  </a:lnTo>
                  <a:lnTo>
                    <a:pt x="397" y="1695"/>
                  </a:lnTo>
                  <a:lnTo>
                    <a:pt x="384" y="1695"/>
                  </a:lnTo>
                  <a:lnTo>
                    <a:pt x="371" y="1688"/>
                  </a:lnTo>
                  <a:lnTo>
                    <a:pt x="358" y="1682"/>
                  </a:lnTo>
                  <a:lnTo>
                    <a:pt x="345" y="1678"/>
                  </a:lnTo>
                  <a:lnTo>
                    <a:pt x="333" y="1673"/>
                  </a:lnTo>
                  <a:lnTo>
                    <a:pt x="319" y="1669"/>
                  </a:lnTo>
                  <a:lnTo>
                    <a:pt x="306" y="1666"/>
                  </a:lnTo>
                  <a:lnTo>
                    <a:pt x="291" y="1663"/>
                  </a:lnTo>
                  <a:lnTo>
                    <a:pt x="278" y="1662"/>
                  </a:lnTo>
                  <a:lnTo>
                    <a:pt x="263" y="1657"/>
                  </a:lnTo>
                  <a:lnTo>
                    <a:pt x="249" y="1656"/>
                  </a:lnTo>
                  <a:lnTo>
                    <a:pt x="234" y="1653"/>
                  </a:lnTo>
                  <a:lnTo>
                    <a:pt x="221" y="1651"/>
                  </a:lnTo>
                  <a:lnTo>
                    <a:pt x="207" y="1647"/>
                  </a:lnTo>
                  <a:lnTo>
                    <a:pt x="192" y="1646"/>
                  </a:lnTo>
                  <a:lnTo>
                    <a:pt x="179" y="1643"/>
                  </a:lnTo>
                  <a:lnTo>
                    <a:pt x="166" y="1641"/>
                  </a:lnTo>
                  <a:lnTo>
                    <a:pt x="151" y="1637"/>
                  </a:lnTo>
                  <a:lnTo>
                    <a:pt x="138" y="1633"/>
                  </a:lnTo>
                  <a:lnTo>
                    <a:pt x="125" y="1628"/>
                  </a:lnTo>
                  <a:lnTo>
                    <a:pt x="112" y="1625"/>
                  </a:lnTo>
                  <a:lnTo>
                    <a:pt x="99" y="1619"/>
                  </a:lnTo>
                  <a:lnTo>
                    <a:pt x="87" y="1614"/>
                  </a:lnTo>
                  <a:lnTo>
                    <a:pt x="76" y="1608"/>
                  </a:lnTo>
                  <a:lnTo>
                    <a:pt x="67" y="1602"/>
                  </a:lnTo>
                  <a:lnTo>
                    <a:pt x="55" y="1593"/>
                  </a:lnTo>
                  <a:lnTo>
                    <a:pt x="45" y="1585"/>
                  </a:lnTo>
                  <a:lnTo>
                    <a:pt x="37" y="1574"/>
                  </a:lnTo>
                  <a:lnTo>
                    <a:pt x="28" y="1566"/>
                  </a:lnTo>
                  <a:lnTo>
                    <a:pt x="19" y="1554"/>
                  </a:lnTo>
                  <a:lnTo>
                    <a:pt x="13" y="1542"/>
                  </a:lnTo>
                  <a:lnTo>
                    <a:pt x="8" y="1528"/>
                  </a:lnTo>
                  <a:lnTo>
                    <a:pt x="3" y="1515"/>
                  </a:lnTo>
                  <a:lnTo>
                    <a:pt x="2" y="1506"/>
                  </a:lnTo>
                  <a:lnTo>
                    <a:pt x="2" y="1497"/>
                  </a:lnTo>
                  <a:lnTo>
                    <a:pt x="0" y="1489"/>
                  </a:lnTo>
                  <a:lnTo>
                    <a:pt x="0" y="1480"/>
                  </a:lnTo>
                  <a:lnTo>
                    <a:pt x="0" y="1471"/>
                  </a:lnTo>
                  <a:lnTo>
                    <a:pt x="0" y="1462"/>
                  </a:lnTo>
                  <a:lnTo>
                    <a:pt x="0" y="1454"/>
                  </a:lnTo>
                  <a:lnTo>
                    <a:pt x="2" y="1445"/>
                  </a:lnTo>
                  <a:lnTo>
                    <a:pt x="2" y="1435"/>
                  </a:lnTo>
                  <a:lnTo>
                    <a:pt x="2" y="1426"/>
                  </a:lnTo>
                  <a:lnTo>
                    <a:pt x="2" y="1417"/>
                  </a:lnTo>
                  <a:lnTo>
                    <a:pt x="3" y="1409"/>
                  </a:lnTo>
                  <a:lnTo>
                    <a:pt x="3" y="1400"/>
                  </a:lnTo>
                  <a:lnTo>
                    <a:pt x="5" y="1391"/>
                  </a:lnTo>
                  <a:lnTo>
                    <a:pt x="6" y="1383"/>
                  </a:lnTo>
                  <a:lnTo>
                    <a:pt x="8" y="1374"/>
                  </a:lnTo>
                  <a:lnTo>
                    <a:pt x="8" y="1364"/>
                  </a:lnTo>
                  <a:lnTo>
                    <a:pt x="9" y="1355"/>
                  </a:lnTo>
                  <a:lnTo>
                    <a:pt x="10" y="1345"/>
                  </a:lnTo>
                  <a:lnTo>
                    <a:pt x="12" y="1336"/>
                  </a:lnTo>
                  <a:lnTo>
                    <a:pt x="12" y="1326"/>
                  </a:lnTo>
                  <a:lnTo>
                    <a:pt x="13" y="1317"/>
                  </a:lnTo>
                  <a:lnTo>
                    <a:pt x="15" y="1308"/>
                  </a:lnTo>
                  <a:lnTo>
                    <a:pt x="18" y="1300"/>
                  </a:lnTo>
                  <a:lnTo>
                    <a:pt x="18" y="1289"/>
                  </a:lnTo>
                  <a:lnTo>
                    <a:pt x="21" y="1281"/>
                  </a:lnTo>
                  <a:lnTo>
                    <a:pt x="22" y="1271"/>
                  </a:lnTo>
                  <a:lnTo>
                    <a:pt x="25" y="1262"/>
                  </a:lnTo>
                  <a:lnTo>
                    <a:pt x="26" y="1252"/>
                  </a:lnTo>
                  <a:lnTo>
                    <a:pt x="29" y="1243"/>
                  </a:lnTo>
                  <a:lnTo>
                    <a:pt x="31" y="1234"/>
                  </a:lnTo>
                  <a:lnTo>
                    <a:pt x="35" y="1226"/>
                  </a:lnTo>
                  <a:lnTo>
                    <a:pt x="37" y="1215"/>
                  </a:lnTo>
                  <a:lnTo>
                    <a:pt x="39" y="1205"/>
                  </a:lnTo>
                  <a:lnTo>
                    <a:pt x="41" y="1195"/>
                  </a:lnTo>
                  <a:lnTo>
                    <a:pt x="44" y="1186"/>
                  </a:lnTo>
                  <a:lnTo>
                    <a:pt x="47" y="1176"/>
                  </a:lnTo>
                  <a:lnTo>
                    <a:pt x="50" y="1166"/>
                  </a:lnTo>
                  <a:lnTo>
                    <a:pt x="53" y="1157"/>
                  </a:lnTo>
                  <a:lnTo>
                    <a:pt x="57" y="1148"/>
                  </a:lnTo>
                  <a:lnTo>
                    <a:pt x="58" y="1138"/>
                  </a:lnTo>
                  <a:lnTo>
                    <a:pt x="61" y="1128"/>
                  </a:lnTo>
                  <a:lnTo>
                    <a:pt x="64" y="1118"/>
                  </a:lnTo>
                  <a:lnTo>
                    <a:pt x="69" y="1109"/>
                  </a:lnTo>
                  <a:lnTo>
                    <a:pt x="71" y="1099"/>
                  </a:lnTo>
                  <a:lnTo>
                    <a:pt x="74" y="1089"/>
                  </a:lnTo>
                  <a:lnTo>
                    <a:pt x="79" y="1080"/>
                  </a:lnTo>
                  <a:lnTo>
                    <a:pt x="83" y="1071"/>
                  </a:lnTo>
                  <a:lnTo>
                    <a:pt x="86" y="1061"/>
                  </a:lnTo>
                  <a:lnTo>
                    <a:pt x="89" y="1051"/>
                  </a:lnTo>
                  <a:lnTo>
                    <a:pt x="92" y="1041"/>
                  </a:lnTo>
                  <a:lnTo>
                    <a:pt x="96" y="1032"/>
                  </a:lnTo>
                  <a:lnTo>
                    <a:pt x="99" y="1022"/>
                  </a:lnTo>
                  <a:lnTo>
                    <a:pt x="103" y="1013"/>
                  </a:lnTo>
                  <a:lnTo>
                    <a:pt x="108" y="1003"/>
                  </a:lnTo>
                  <a:lnTo>
                    <a:pt x="112" y="994"/>
                  </a:lnTo>
                  <a:lnTo>
                    <a:pt x="117" y="984"/>
                  </a:lnTo>
                  <a:lnTo>
                    <a:pt x="121" y="975"/>
                  </a:lnTo>
                  <a:lnTo>
                    <a:pt x="125" y="965"/>
                  </a:lnTo>
                  <a:lnTo>
                    <a:pt x="130" y="957"/>
                  </a:lnTo>
                  <a:lnTo>
                    <a:pt x="134" y="946"/>
                  </a:lnTo>
                  <a:lnTo>
                    <a:pt x="138" y="938"/>
                  </a:lnTo>
                  <a:lnTo>
                    <a:pt x="143" y="929"/>
                  </a:lnTo>
                  <a:lnTo>
                    <a:pt x="147" y="920"/>
                  </a:lnTo>
                  <a:lnTo>
                    <a:pt x="140" y="935"/>
                  </a:lnTo>
                  <a:lnTo>
                    <a:pt x="134" y="949"/>
                  </a:lnTo>
                  <a:lnTo>
                    <a:pt x="128" y="964"/>
                  </a:lnTo>
                  <a:lnTo>
                    <a:pt x="124" y="980"/>
                  </a:lnTo>
                  <a:lnTo>
                    <a:pt x="119" y="994"/>
                  </a:lnTo>
                  <a:lnTo>
                    <a:pt x="115" y="1009"/>
                  </a:lnTo>
                  <a:lnTo>
                    <a:pt x="111" y="1023"/>
                  </a:lnTo>
                  <a:lnTo>
                    <a:pt x="106" y="1039"/>
                  </a:lnTo>
                  <a:lnTo>
                    <a:pt x="102" y="1054"/>
                  </a:lnTo>
                  <a:lnTo>
                    <a:pt x="98" y="1068"/>
                  </a:lnTo>
                  <a:lnTo>
                    <a:pt x="95" y="1083"/>
                  </a:lnTo>
                  <a:lnTo>
                    <a:pt x="92" y="1098"/>
                  </a:lnTo>
                  <a:lnTo>
                    <a:pt x="87" y="1112"/>
                  </a:lnTo>
                  <a:lnTo>
                    <a:pt x="86" y="1127"/>
                  </a:lnTo>
                  <a:lnTo>
                    <a:pt x="83" y="1141"/>
                  </a:lnTo>
                  <a:lnTo>
                    <a:pt x="82" y="1156"/>
                  </a:lnTo>
                  <a:lnTo>
                    <a:pt x="79" y="1169"/>
                  </a:lnTo>
                  <a:lnTo>
                    <a:pt x="77" y="1182"/>
                  </a:lnTo>
                  <a:lnTo>
                    <a:pt x="74" y="1195"/>
                  </a:lnTo>
                  <a:lnTo>
                    <a:pt x="74" y="1210"/>
                  </a:lnTo>
                  <a:lnTo>
                    <a:pt x="73" y="1223"/>
                  </a:lnTo>
                  <a:lnTo>
                    <a:pt x="73" y="1236"/>
                  </a:lnTo>
                  <a:lnTo>
                    <a:pt x="73" y="1249"/>
                  </a:lnTo>
                  <a:lnTo>
                    <a:pt x="73" y="1262"/>
                  </a:lnTo>
                  <a:lnTo>
                    <a:pt x="73" y="1273"/>
                  </a:lnTo>
                  <a:lnTo>
                    <a:pt x="73" y="1287"/>
                  </a:lnTo>
                  <a:lnTo>
                    <a:pt x="74" y="1298"/>
                  </a:lnTo>
                  <a:lnTo>
                    <a:pt x="77" y="1311"/>
                  </a:lnTo>
                  <a:lnTo>
                    <a:pt x="77" y="1323"/>
                  </a:lnTo>
                  <a:lnTo>
                    <a:pt x="80" y="1335"/>
                  </a:lnTo>
                  <a:lnTo>
                    <a:pt x="83" y="1346"/>
                  </a:lnTo>
                  <a:lnTo>
                    <a:pt x="87" y="1358"/>
                  </a:lnTo>
                  <a:lnTo>
                    <a:pt x="90" y="1367"/>
                  </a:lnTo>
                  <a:lnTo>
                    <a:pt x="93" y="1377"/>
                  </a:lnTo>
                  <a:lnTo>
                    <a:pt x="98" y="1387"/>
                  </a:lnTo>
                  <a:lnTo>
                    <a:pt x="103" y="1397"/>
                  </a:lnTo>
                  <a:lnTo>
                    <a:pt x="108" y="1406"/>
                  </a:lnTo>
                  <a:lnTo>
                    <a:pt x="114" y="1414"/>
                  </a:lnTo>
                  <a:lnTo>
                    <a:pt x="119" y="1423"/>
                  </a:lnTo>
                  <a:lnTo>
                    <a:pt x="128" y="1433"/>
                  </a:lnTo>
                  <a:lnTo>
                    <a:pt x="134" y="1441"/>
                  </a:lnTo>
                  <a:lnTo>
                    <a:pt x="141" y="1449"/>
                  </a:lnTo>
                  <a:lnTo>
                    <a:pt x="150" y="1457"/>
                  </a:lnTo>
                  <a:lnTo>
                    <a:pt x="159" y="1465"/>
                  </a:lnTo>
                  <a:lnTo>
                    <a:pt x="167" y="1471"/>
                  </a:lnTo>
                  <a:lnTo>
                    <a:pt x="178" y="1478"/>
                  </a:lnTo>
                  <a:lnTo>
                    <a:pt x="188" y="1486"/>
                  </a:lnTo>
                  <a:lnTo>
                    <a:pt x="199" y="1493"/>
                  </a:lnTo>
                  <a:lnTo>
                    <a:pt x="210" y="1497"/>
                  </a:lnTo>
                  <a:lnTo>
                    <a:pt x="221" y="1503"/>
                  </a:lnTo>
                  <a:lnTo>
                    <a:pt x="234" y="1508"/>
                  </a:lnTo>
                  <a:lnTo>
                    <a:pt x="247" y="1513"/>
                  </a:lnTo>
                  <a:lnTo>
                    <a:pt x="261" y="1516"/>
                  </a:lnTo>
                  <a:lnTo>
                    <a:pt x="274" y="1521"/>
                  </a:lnTo>
                  <a:lnTo>
                    <a:pt x="288" y="1524"/>
                  </a:lnTo>
                  <a:lnTo>
                    <a:pt x="306" y="1528"/>
                  </a:lnTo>
                  <a:lnTo>
                    <a:pt x="320" y="1529"/>
                  </a:lnTo>
                  <a:lnTo>
                    <a:pt x="338" y="1531"/>
                  </a:lnTo>
                  <a:lnTo>
                    <a:pt x="355" y="1532"/>
                  </a:lnTo>
                  <a:lnTo>
                    <a:pt x="372" y="1535"/>
                  </a:lnTo>
                  <a:lnTo>
                    <a:pt x="390" y="1535"/>
                  </a:lnTo>
                  <a:lnTo>
                    <a:pt x="410" y="1535"/>
                  </a:lnTo>
                  <a:lnTo>
                    <a:pt x="431" y="1535"/>
                  </a:lnTo>
                  <a:lnTo>
                    <a:pt x="452" y="1537"/>
                  </a:lnTo>
                  <a:lnTo>
                    <a:pt x="461" y="1535"/>
                  </a:lnTo>
                  <a:lnTo>
                    <a:pt x="471" y="1535"/>
                  </a:lnTo>
                  <a:lnTo>
                    <a:pt x="482" y="1534"/>
                  </a:lnTo>
                  <a:lnTo>
                    <a:pt x="492" y="1534"/>
                  </a:lnTo>
                  <a:lnTo>
                    <a:pt x="500" y="1532"/>
                  </a:lnTo>
                  <a:lnTo>
                    <a:pt x="511" y="1532"/>
                  </a:lnTo>
                  <a:lnTo>
                    <a:pt x="521" y="1532"/>
                  </a:lnTo>
                  <a:lnTo>
                    <a:pt x="532" y="1532"/>
                  </a:lnTo>
                  <a:lnTo>
                    <a:pt x="543" y="1531"/>
                  </a:lnTo>
                  <a:lnTo>
                    <a:pt x="553" y="1531"/>
                  </a:lnTo>
                  <a:lnTo>
                    <a:pt x="563" y="1531"/>
                  </a:lnTo>
                  <a:lnTo>
                    <a:pt x="575" y="1531"/>
                  </a:lnTo>
                  <a:lnTo>
                    <a:pt x="585" y="1529"/>
                  </a:lnTo>
                  <a:lnTo>
                    <a:pt x="596" y="1529"/>
                  </a:lnTo>
                  <a:lnTo>
                    <a:pt x="607" y="1529"/>
                  </a:lnTo>
                  <a:lnTo>
                    <a:pt x="618" y="1529"/>
                  </a:lnTo>
                  <a:lnTo>
                    <a:pt x="627" y="1528"/>
                  </a:lnTo>
                  <a:lnTo>
                    <a:pt x="639" y="1526"/>
                  </a:lnTo>
                  <a:lnTo>
                    <a:pt x="649" y="1525"/>
                  </a:lnTo>
                  <a:lnTo>
                    <a:pt x="660" y="1525"/>
                  </a:lnTo>
                  <a:lnTo>
                    <a:pt x="671" y="1524"/>
                  </a:lnTo>
                  <a:lnTo>
                    <a:pt x="682" y="1524"/>
                  </a:lnTo>
                  <a:lnTo>
                    <a:pt x="692" y="1522"/>
                  </a:lnTo>
                  <a:lnTo>
                    <a:pt x="704" y="1522"/>
                  </a:lnTo>
                  <a:lnTo>
                    <a:pt x="713" y="1521"/>
                  </a:lnTo>
                  <a:lnTo>
                    <a:pt x="724" y="1519"/>
                  </a:lnTo>
                  <a:lnTo>
                    <a:pt x="735" y="1518"/>
                  </a:lnTo>
                  <a:lnTo>
                    <a:pt x="746" y="1516"/>
                  </a:lnTo>
                  <a:lnTo>
                    <a:pt x="756" y="1515"/>
                  </a:lnTo>
                  <a:lnTo>
                    <a:pt x="768" y="1513"/>
                  </a:lnTo>
                  <a:lnTo>
                    <a:pt x="778" y="1512"/>
                  </a:lnTo>
                  <a:lnTo>
                    <a:pt x="790" y="1512"/>
                  </a:lnTo>
                  <a:lnTo>
                    <a:pt x="799" y="1509"/>
                  </a:lnTo>
                  <a:lnTo>
                    <a:pt x="810" y="1508"/>
                  </a:lnTo>
                  <a:lnTo>
                    <a:pt x="819" y="1505"/>
                  </a:lnTo>
                  <a:lnTo>
                    <a:pt x="830" y="1503"/>
                  </a:lnTo>
                  <a:lnTo>
                    <a:pt x="839" y="1500"/>
                  </a:lnTo>
                  <a:lnTo>
                    <a:pt x="851" y="1499"/>
                  </a:lnTo>
                  <a:lnTo>
                    <a:pt x="860" y="1496"/>
                  </a:lnTo>
                  <a:lnTo>
                    <a:pt x="871" y="1494"/>
                  </a:lnTo>
                  <a:lnTo>
                    <a:pt x="880" y="1492"/>
                  </a:lnTo>
                  <a:lnTo>
                    <a:pt x="892" y="1489"/>
                  </a:lnTo>
                  <a:lnTo>
                    <a:pt x="900" y="1486"/>
                  </a:lnTo>
                  <a:lnTo>
                    <a:pt x="912" y="1484"/>
                  </a:lnTo>
                  <a:lnTo>
                    <a:pt x="921" y="1480"/>
                  </a:lnTo>
                  <a:lnTo>
                    <a:pt x="932" y="1478"/>
                  </a:lnTo>
                  <a:lnTo>
                    <a:pt x="941" y="1474"/>
                  </a:lnTo>
                  <a:lnTo>
                    <a:pt x="953" y="1473"/>
                  </a:lnTo>
                  <a:lnTo>
                    <a:pt x="961" y="1468"/>
                  </a:lnTo>
                  <a:lnTo>
                    <a:pt x="972" y="1465"/>
                  </a:lnTo>
                  <a:lnTo>
                    <a:pt x="980" y="1461"/>
                  </a:lnTo>
                  <a:lnTo>
                    <a:pt x="990" y="1458"/>
                  </a:lnTo>
                  <a:lnTo>
                    <a:pt x="999" y="1454"/>
                  </a:lnTo>
                  <a:lnTo>
                    <a:pt x="1009" y="1449"/>
                  </a:lnTo>
                  <a:lnTo>
                    <a:pt x="1018" y="1445"/>
                  </a:lnTo>
                  <a:lnTo>
                    <a:pt x="1028" y="1442"/>
                  </a:lnTo>
                  <a:lnTo>
                    <a:pt x="1037" y="1438"/>
                  </a:lnTo>
                  <a:lnTo>
                    <a:pt x="1046" y="1433"/>
                  </a:lnTo>
                  <a:lnTo>
                    <a:pt x="1054" y="1429"/>
                  </a:lnTo>
                  <a:lnTo>
                    <a:pt x="1063" y="1425"/>
                  </a:lnTo>
                  <a:lnTo>
                    <a:pt x="1072" y="1419"/>
                  </a:lnTo>
                  <a:lnTo>
                    <a:pt x="1081" y="1414"/>
                  </a:lnTo>
                  <a:lnTo>
                    <a:pt x="1089" y="1409"/>
                  </a:lnTo>
                  <a:lnTo>
                    <a:pt x="1098" y="1404"/>
                  </a:lnTo>
                  <a:lnTo>
                    <a:pt x="1108" y="1394"/>
                  </a:lnTo>
                  <a:lnTo>
                    <a:pt x="1118" y="1384"/>
                  </a:lnTo>
                  <a:lnTo>
                    <a:pt x="1126" y="1371"/>
                  </a:lnTo>
                  <a:lnTo>
                    <a:pt x="1131" y="1359"/>
                  </a:lnTo>
                  <a:lnTo>
                    <a:pt x="1134" y="1343"/>
                  </a:lnTo>
                  <a:lnTo>
                    <a:pt x="1136" y="1329"/>
                  </a:lnTo>
                  <a:lnTo>
                    <a:pt x="1136" y="1320"/>
                  </a:lnTo>
                  <a:lnTo>
                    <a:pt x="1136" y="1311"/>
                  </a:lnTo>
                  <a:lnTo>
                    <a:pt x="1136" y="1303"/>
                  </a:lnTo>
                  <a:lnTo>
                    <a:pt x="1136" y="1295"/>
                  </a:lnTo>
                  <a:lnTo>
                    <a:pt x="1133" y="1285"/>
                  </a:lnTo>
                  <a:lnTo>
                    <a:pt x="1131" y="1275"/>
                  </a:lnTo>
                  <a:lnTo>
                    <a:pt x="1130" y="1265"/>
                  </a:lnTo>
                  <a:lnTo>
                    <a:pt x="1129" y="1256"/>
                  </a:lnTo>
                  <a:lnTo>
                    <a:pt x="1126" y="1246"/>
                  </a:lnTo>
                  <a:lnTo>
                    <a:pt x="1123" y="1236"/>
                  </a:lnTo>
                  <a:lnTo>
                    <a:pt x="1120" y="1226"/>
                  </a:lnTo>
                  <a:lnTo>
                    <a:pt x="1118" y="1217"/>
                  </a:lnTo>
                  <a:lnTo>
                    <a:pt x="1114" y="1205"/>
                  </a:lnTo>
                  <a:lnTo>
                    <a:pt x="1111" y="1196"/>
                  </a:lnTo>
                  <a:lnTo>
                    <a:pt x="1107" y="1185"/>
                  </a:lnTo>
                  <a:lnTo>
                    <a:pt x="1104" y="1176"/>
                  </a:lnTo>
                  <a:lnTo>
                    <a:pt x="1099" y="1164"/>
                  </a:lnTo>
                  <a:lnTo>
                    <a:pt x="1095" y="1156"/>
                  </a:lnTo>
                  <a:lnTo>
                    <a:pt x="1091" y="1144"/>
                  </a:lnTo>
                  <a:lnTo>
                    <a:pt x="1088" y="1135"/>
                  </a:lnTo>
                  <a:lnTo>
                    <a:pt x="1082" y="1124"/>
                  </a:lnTo>
                  <a:lnTo>
                    <a:pt x="1078" y="1114"/>
                  </a:lnTo>
                  <a:lnTo>
                    <a:pt x="1072" y="1102"/>
                  </a:lnTo>
                  <a:lnTo>
                    <a:pt x="1068" y="1092"/>
                  </a:lnTo>
                  <a:lnTo>
                    <a:pt x="1062" y="1080"/>
                  </a:lnTo>
                  <a:lnTo>
                    <a:pt x="1057" y="1071"/>
                  </a:lnTo>
                  <a:lnTo>
                    <a:pt x="1052" y="1060"/>
                  </a:lnTo>
                  <a:lnTo>
                    <a:pt x="1047" y="1051"/>
                  </a:lnTo>
                  <a:lnTo>
                    <a:pt x="1041" y="1039"/>
                  </a:lnTo>
                  <a:lnTo>
                    <a:pt x="1037" y="1029"/>
                  </a:lnTo>
                  <a:lnTo>
                    <a:pt x="1031" y="1019"/>
                  </a:lnTo>
                  <a:lnTo>
                    <a:pt x="1027" y="1010"/>
                  </a:lnTo>
                  <a:lnTo>
                    <a:pt x="1022" y="1000"/>
                  </a:lnTo>
                  <a:lnTo>
                    <a:pt x="1018" y="991"/>
                  </a:lnTo>
                  <a:lnTo>
                    <a:pt x="1014" y="983"/>
                  </a:lnTo>
                  <a:lnTo>
                    <a:pt x="1009" y="974"/>
                  </a:lnTo>
                  <a:lnTo>
                    <a:pt x="1004" y="964"/>
                  </a:lnTo>
                  <a:lnTo>
                    <a:pt x="999" y="955"/>
                  </a:lnTo>
                  <a:lnTo>
                    <a:pt x="995" y="946"/>
                  </a:lnTo>
                  <a:lnTo>
                    <a:pt x="990" y="939"/>
                  </a:lnTo>
                  <a:lnTo>
                    <a:pt x="986" y="930"/>
                  </a:lnTo>
                  <a:lnTo>
                    <a:pt x="983" y="923"/>
                  </a:lnTo>
                  <a:lnTo>
                    <a:pt x="980" y="916"/>
                  </a:lnTo>
                  <a:lnTo>
                    <a:pt x="977" y="910"/>
                  </a:lnTo>
                  <a:lnTo>
                    <a:pt x="970" y="895"/>
                  </a:lnTo>
                  <a:lnTo>
                    <a:pt x="966" y="884"/>
                  </a:lnTo>
                  <a:lnTo>
                    <a:pt x="961" y="874"/>
                  </a:lnTo>
                  <a:lnTo>
                    <a:pt x="961" y="866"/>
                  </a:lnTo>
                  <a:lnTo>
                    <a:pt x="958" y="856"/>
                  </a:lnTo>
                  <a:lnTo>
                    <a:pt x="957" y="848"/>
                  </a:lnTo>
                  <a:lnTo>
                    <a:pt x="954" y="837"/>
                  </a:lnTo>
                  <a:lnTo>
                    <a:pt x="953" y="827"/>
                  </a:lnTo>
                  <a:lnTo>
                    <a:pt x="951" y="816"/>
                  </a:lnTo>
                  <a:lnTo>
                    <a:pt x="950" y="805"/>
                  </a:lnTo>
                  <a:lnTo>
                    <a:pt x="948" y="794"/>
                  </a:lnTo>
                  <a:lnTo>
                    <a:pt x="948" y="782"/>
                  </a:lnTo>
                  <a:lnTo>
                    <a:pt x="947" y="769"/>
                  </a:lnTo>
                  <a:lnTo>
                    <a:pt x="947" y="756"/>
                  </a:lnTo>
                  <a:lnTo>
                    <a:pt x="945" y="743"/>
                  </a:lnTo>
                  <a:lnTo>
                    <a:pt x="945" y="730"/>
                  </a:lnTo>
                  <a:lnTo>
                    <a:pt x="945" y="715"/>
                  </a:lnTo>
                  <a:lnTo>
                    <a:pt x="945" y="701"/>
                  </a:lnTo>
                  <a:lnTo>
                    <a:pt x="945" y="686"/>
                  </a:lnTo>
                  <a:lnTo>
                    <a:pt x="945" y="673"/>
                  </a:lnTo>
                  <a:lnTo>
                    <a:pt x="945" y="657"/>
                  </a:lnTo>
                  <a:lnTo>
                    <a:pt x="945" y="643"/>
                  </a:lnTo>
                  <a:lnTo>
                    <a:pt x="945" y="627"/>
                  </a:lnTo>
                  <a:lnTo>
                    <a:pt x="945" y="612"/>
                  </a:lnTo>
                  <a:lnTo>
                    <a:pt x="945" y="595"/>
                  </a:lnTo>
                  <a:lnTo>
                    <a:pt x="945" y="580"/>
                  </a:lnTo>
                  <a:lnTo>
                    <a:pt x="945" y="563"/>
                  </a:lnTo>
                  <a:lnTo>
                    <a:pt x="945" y="548"/>
                  </a:lnTo>
                  <a:lnTo>
                    <a:pt x="944" y="531"/>
                  </a:lnTo>
                  <a:lnTo>
                    <a:pt x="944" y="515"/>
                  </a:lnTo>
                  <a:lnTo>
                    <a:pt x="944" y="499"/>
                  </a:lnTo>
                  <a:lnTo>
                    <a:pt x="944" y="483"/>
                  </a:lnTo>
                  <a:lnTo>
                    <a:pt x="944" y="465"/>
                  </a:lnTo>
                  <a:lnTo>
                    <a:pt x="944" y="449"/>
                  </a:lnTo>
                  <a:lnTo>
                    <a:pt x="944" y="433"/>
                  </a:lnTo>
                  <a:lnTo>
                    <a:pt x="944" y="417"/>
                  </a:lnTo>
                  <a:lnTo>
                    <a:pt x="942" y="400"/>
                  </a:lnTo>
                  <a:lnTo>
                    <a:pt x="941" y="382"/>
                  </a:lnTo>
                  <a:lnTo>
                    <a:pt x="940" y="366"/>
                  </a:lnTo>
                  <a:lnTo>
                    <a:pt x="938" y="350"/>
                  </a:lnTo>
                  <a:lnTo>
                    <a:pt x="937" y="333"/>
                  </a:lnTo>
                  <a:lnTo>
                    <a:pt x="935" y="317"/>
                  </a:lnTo>
                  <a:lnTo>
                    <a:pt x="934" y="301"/>
                  </a:lnTo>
                  <a:lnTo>
                    <a:pt x="934" y="286"/>
                  </a:lnTo>
                  <a:lnTo>
                    <a:pt x="931" y="270"/>
                  </a:lnTo>
                  <a:lnTo>
                    <a:pt x="928" y="256"/>
                  </a:lnTo>
                  <a:lnTo>
                    <a:pt x="925" y="240"/>
                  </a:lnTo>
                  <a:lnTo>
                    <a:pt x="924" y="225"/>
                  </a:lnTo>
                  <a:lnTo>
                    <a:pt x="921" y="211"/>
                  </a:lnTo>
                  <a:lnTo>
                    <a:pt x="918" y="196"/>
                  </a:lnTo>
                  <a:lnTo>
                    <a:pt x="915" y="183"/>
                  </a:lnTo>
                  <a:lnTo>
                    <a:pt x="912" y="170"/>
                  </a:lnTo>
                  <a:lnTo>
                    <a:pt x="908" y="156"/>
                  </a:lnTo>
                  <a:lnTo>
                    <a:pt x="903" y="142"/>
                  </a:lnTo>
                  <a:lnTo>
                    <a:pt x="899" y="129"/>
                  </a:lnTo>
                  <a:lnTo>
                    <a:pt x="894" y="118"/>
                  </a:lnTo>
                  <a:lnTo>
                    <a:pt x="889" y="106"/>
                  </a:lnTo>
                  <a:lnTo>
                    <a:pt x="884" y="96"/>
                  </a:lnTo>
                  <a:lnTo>
                    <a:pt x="878" y="84"/>
                  </a:lnTo>
                  <a:lnTo>
                    <a:pt x="874" y="76"/>
                  </a:lnTo>
                  <a:lnTo>
                    <a:pt x="867" y="64"/>
                  </a:lnTo>
                  <a:lnTo>
                    <a:pt x="860" y="55"/>
                  </a:lnTo>
                  <a:lnTo>
                    <a:pt x="852" y="46"/>
                  </a:lnTo>
                  <a:lnTo>
                    <a:pt x="846" y="38"/>
                  </a:lnTo>
                  <a:lnTo>
                    <a:pt x="838" y="29"/>
                  </a:lnTo>
                  <a:lnTo>
                    <a:pt x="830" y="23"/>
                  </a:lnTo>
                  <a:lnTo>
                    <a:pt x="822" y="16"/>
                  </a:lnTo>
                  <a:lnTo>
                    <a:pt x="814" y="12"/>
                  </a:lnTo>
                  <a:lnTo>
                    <a:pt x="825" y="7"/>
                  </a:lnTo>
                  <a:lnTo>
                    <a:pt x="838" y="3"/>
                  </a:lnTo>
                  <a:lnTo>
                    <a:pt x="848" y="0"/>
                  </a:lnTo>
                  <a:lnTo>
                    <a:pt x="860" y="1"/>
                  </a:lnTo>
                  <a:lnTo>
                    <a:pt x="870" y="1"/>
                  </a:lnTo>
                  <a:lnTo>
                    <a:pt x="881" y="6"/>
                  </a:lnTo>
                  <a:lnTo>
                    <a:pt x="892" y="9"/>
                  </a:lnTo>
                  <a:lnTo>
                    <a:pt x="902" y="13"/>
                  </a:lnTo>
                  <a:lnTo>
                    <a:pt x="910" y="19"/>
                  </a:lnTo>
                  <a:lnTo>
                    <a:pt x="921" y="26"/>
                  </a:lnTo>
                  <a:lnTo>
                    <a:pt x="928" y="32"/>
                  </a:lnTo>
                  <a:lnTo>
                    <a:pt x="937" y="39"/>
                  </a:lnTo>
                  <a:lnTo>
                    <a:pt x="944" y="48"/>
                  </a:lnTo>
                  <a:lnTo>
                    <a:pt x="953" y="57"/>
                  </a:lnTo>
                  <a:lnTo>
                    <a:pt x="958" y="65"/>
                  </a:lnTo>
                  <a:lnTo>
                    <a:pt x="966" y="74"/>
                  </a:lnTo>
                  <a:lnTo>
                    <a:pt x="972" y="83"/>
                  </a:lnTo>
                  <a:lnTo>
                    <a:pt x="979" y="93"/>
                  </a:lnTo>
                  <a:lnTo>
                    <a:pt x="980" y="102"/>
                  </a:lnTo>
                  <a:lnTo>
                    <a:pt x="983" y="110"/>
                  </a:lnTo>
                  <a:lnTo>
                    <a:pt x="985" y="121"/>
                  </a:lnTo>
                  <a:lnTo>
                    <a:pt x="988" y="131"/>
                  </a:lnTo>
                  <a:lnTo>
                    <a:pt x="989" y="140"/>
                  </a:lnTo>
                  <a:lnTo>
                    <a:pt x="990" y="150"/>
                  </a:lnTo>
                  <a:lnTo>
                    <a:pt x="992" y="160"/>
                  </a:lnTo>
                  <a:lnTo>
                    <a:pt x="995" y="170"/>
                  </a:lnTo>
                  <a:lnTo>
                    <a:pt x="995" y="179"/>
                  </a:lnTo>
                  <a:lnTo>
                    <a:pt x="996" y="190"/>
                  </a:lnTo>
                  <a:lnTo>
                    <a:pt x="998" y="199"/>
                  </a:lnTo>
                  <a:lnTo>
                    <a:pt x="999" y="211"/>
                  </a:lnTo>
                  <a:lnTo>
                    <a:pt x="999" y="221"/>
                  </a:lnTo>
                  <a:lnTo>
                    <a:pt x="1001" y="231"/>
                  </a:lnTo>
                  <a:lnTo>
                    <a:pt x="1001" y="241"/>
                  </a:lnTo>
                  <a:lnTo>
                    <a:pt x="1002" y="253"/>
                  </a:lnTo>
                  <a:lnTo>
                    <a:pt x="1001" y="262"/>
                  </a:lnTo>
                  <a:lnTo>
                    <a:pt x="1001" y="273"/>
                  </a:lnTo>
                  <a:lnTo>
                    <a:pt x="1001" y="282"/>
                  </a:lnTo>
                  <a:lnTo>
                    <a:pt x="1001" y="294"/>
                  </a:lnTo>
                  <a:lnTo>
                    <a:pt x="1001" y="304"/>
                  </a:lnTo>
                  <a:lnTo>
                    <a:pt x="1001" y="314"/>
                  </a:lnTo>
                  <a:lnTo>
                    <a:pt x="1001" y="324"/>
                  </a:lnTo>
                  <a:lnTo>
                    <a:pt x="1001" y="336"/>
                  </a:lnTo>
                  <a:lnTo>
                    <a:pt x="999" y="346"/>
                  </a:lnTo>
                  <a:lnTo>
                    <a:pt x="999" y="358"/>
                  </a:lnTo>
                  <a:lnTo>
                    <a:pt x="999" y="368"/>
                  </a:lnTo>
                  <a:lnTo>
                    <a:pt x="999" y="379"/>
                  </a:lnTo>
                  <a:lnTo>
                    <a:pt x="998" y="390"/>
                  </a:lnTo>
                  <a:lnTo>
                    <a:pt x="998" y="401"/>
                  </a:lnTo>
                  <a:lnTo>
                    <a:pt x="998" y="411"/>
                  </a:lnTo>
                  <a:lnTo>
                    <a:pt x="998" y="423"/>
                  </a:lnTo>
                  <a:lnTo>
                    <a:pt x="996" y="432"/>
                  </a:lnTo>
                  <a:lnTo>
                    <a:pt x="996" y="443"/>
                  </a:lnTo>
                  <a:lnTo>
                    <a:pt x="995" y="454"/>
                  </a:lnTo>
                  <a:lnTo>
                    <a:pt x="995" y="465"/>
                  </a:lnTo>
                  <a:lnTo>
                    <a:pt x="993" y="474"/>
                  </a:lnTo>
                  <a:lnTo>
                    <a:pt x="993" y="486"/>
                  </a:lnTo>
                  <a:lnTo>
                    <a:pt x="993" y="496"/>
                  </a:lnTo>
                  <a:lnTo>
                    <a:pt x="993" y="507"/>
                  </a:lnTo>
                  <a:lnTo>
                    <a:pt x="993" y="518"/>
                  </a:lnTo>
                  <a:lnTo>
                    <a:pt x="993" y="528"/>
                  </a:lnTo>
                  <a:lnTo>
                    <a:pt x="993" y="538"/>
                  </a:lnTo>
                  <a:lnTo>
                    <a:pt x="993" y="549"/>
                  </a:lnTo>
                  <a:lnTo>
                    <a:pt x="993" y="560"/>
                  </a:lnTo>
                  <a:lnTo>
                    <a:pt x="993" y="571"/>
                  </a:lnTo>
                  <a:lnTo>
                    <a:pt x="995" y="581"/>
                  </a:lnTo>
                  <a:lnTo>
                    <a:pt x="996" y="593"/>
                  </a:lnTo>
                  <a:lnTo>
                    <a:pt x="996" y="602"/>
                  </a:lnTo>
                  <a:lnTo>
                    <a:pt x="996" y="613"/>
                  </a:lnTo>
                  <a:lnTo>
                    <a:pt x="998" y="624"/>
                  </a:lnTo>
                  <a:lnTo>
                    <a:pt x="999" y="635"/>
                  </a:lnTo>
                  <a:lnTo>
                    <a:pt x="1001" y="644"/>
                  </a:lnTo>
                  <a:lnTo>
                    <a:pt x="1004" y="656"/>
                  </a:lnTo>
                  <a:lnTo>
                    <a:pt x="1005" y="666"/>
                  </a:lnTo>
                  <a:lnTo>
                    <a:pt x="1008" y="677"/>
                  </a:lnTo>
                  <a:lnTo>
                    <a:pt x="1009" y="686"/>
                  </a:lnTo>
                  <a:lnTo>
                    <a:pt x="1012" y="698"/>
                  </a:lnTo>
                  <a:lnTo>
                    <a:pt x="1015" y="708"/>
                  </a:lnTo>
                  <a:lnTo>
                    <a:pt x="1020" y="720"/>
                  </a:lnTo>
                  <a:lnTo>
                    <a:pt x="1022" y="728"/>
                  </a:lnTo>
                  <a:lnTo>
                    <a:pt x="1027" y="740"/>
                  </a:lnTo>
                  <a:lnTo>
                    <a:pt x="1031" y="750"/>
                  </a:lnTo>
                  <a:lnTo>
                    <a:pt x="1036" y="762"/>
                  </a:lnTo>
                  <a:lnTo>
                    <a:pt x="1036" y="772"/>
                  </a:lnTo>
                  <a:lnTo>
                    <a:pt x="1037" y="784"/>
                  </a:lnTo>
                  <a:lnTo>
                    <a:pt x="1038" y="794"/>
                  </a:lnTo>
                  <a:lnTo>
                    <a:pt x="1041" y="805"/>
                  </a:lnTo>
                  <a:lnTo>
                    <a:pt x="1043" y="816"/>
                  </a:lnTo>
                  <a:lnTo>
                    <a:pt x="1046" y="827"/>
                  </a:lnTo>
                  <a:lnTo>
                    <a:pt x="1047" y="837"/>
                  </a:lnTo>
                  <a:lnTo>
                    <a:pt x="1052" y="849"/>
                  </a:lnTo>
                  <a:lnTo>
                    <a:pt x="1053" y="859"/>
                  </a:lnTo>
                  <a:lnTo>
                    <a:pt x="1056" y="871"/>
                  </a:lnTo>
                  <a:lnTo>
                    <a:pt x="1059" y="881"/>
                  </a:lnTo>
                  <a:lnTo>
                    <a:pt x="1063" y="893"/>
                  </a:lnTo>
                  <a:lnTo>
                    <a:pt x="1066" y="903"/>
                  </a:lnTo>
                  <a:lnTo>
                    <a:pt x="1070" y="914"/>
                  </a:lnTo>
                  <a:lnTo>
                    <a:pt x="1075" y="925"/>
                  </a:lnTo>
                  <a:lnTo>
                    <a:pt x="1079" y="936"/>
                  </a:lnTo>
                  <a:lnTo>
                    <a:pt x="1082" y="946"/>
                  </a:lnTo>
                  <a:lnTo>
                    <a:pt x="1086" y="957"/>
                  </a:lnTo>
                  <a:lnTo>
                    <a:pt x="1091" y="967"/>
                  </a:lnTo>
                  <a:lnTo>
                    <a:pt x="1095" y="978"/>
                  </a:lnTo>
                  <a:lnTo>
                    <a:pt x="1099" y="989"/>
                  </a:lnTo>
                  <a:lnTo>
                    <a:pt x="1104" y="1000"/>
                  </a:lnTo>
                  <a:lnTo>
                    <a:pt x="1108" y="1010"/>
                  </a:lnTo>
                  <a:lnTo>
                    <a:pt x="1113" y="1022"/>
                  </a:lnTo>
                  <a:lnTo>
                    <a:pt x="1117" y="1032"/>
                  </a:lnTo>
                  <a:lnTo>
                    <a:pt x="1121" y="1044"/>
                  </a:lnTo>
                  <a:lnTo>
                    <a:pt x="1126" y="1054"/>
                  </a:lnTo>
                  <a:lnTo>
                    <a:pt x="1130" y="1066"/>
                  </a:lnTo>
                  <a:lnTo>
                    <a:pt x="1134" y="1076"/>
                  </a:lnTo>
                  <a:lnTo>
                    <a:pt x="1139" y="1087"/>
                  </a:lnTo>
                  <a:lnTo>
                    <a:pt x="1143" y="1098"/>
                  </a:lnTo>
                  <a:lnTo>
                    <a:pt x="1147" y="1109"/>
                  </a:lnTo>
                  <a:lnTo>
                    <a:pt x="1150" y="1118"/>
                  </a:lnTo>
                  <a:lnTo>
                    <a:pt x="1153" y="1130"/>
                  </a:lnTo>
                  <a:lnTo>
                    <a:pt x="1156" y="1140"/>
                  </a:lnTo>
                  <a:lnTo>
                    <a:pt x="1161" y="1151"/>
                  </a:lnTo>
                  <a:lnTo>
                    <a:pt x="1163" y="1162"/>
                  </a:lnTo>
                  <a:lnTo>
                    <a:pt x="1166" y="1173"/>
                  </a:lnTo>
                  <a:lnTo>
                    <a:pt x="1169" y="1183"/>
                  </a:lnTo>
                  <a:lnTo>
                    <a:pt x="1174" y="1195"/>
                  </a:lnTo>
                  <a:lnTo>
                    <a:pt x="1175" y="1205"/>
                  </a:lnTo>
                  <a:lnTo>
                    <a:pt x="1178" y="1217"/>
                  </a:lnTo>
                  <a:lnTo>
                    <a:pt x="1181" y="1227"/>
                  </a:lnTo>
                  <a:lnTo>
                    <a:pt x="1184" y="1239"/>
                  </a:lnTo>
                  <a:lnTo>
                    <a:pt x="1185" y="1249"/>
                  </a:lnTo>
                  <a:lnTo>
                    <a:pt x="1187" y="1260"/>
                  </a:lnTo>
                  <a:lnTo>
                    <a:pt x="1188" y="1271"/>
                  </a:lnTo>
                  <a:lnTo>
                    <a:pt x="1191" y="1284"/>
                  </a:lnTo>
                  <a:lnTo>
                    <a:pt x="1191" y="1294"/>
                  </a:lnTo>
                  <a:lnTo>
                    <a:pt x="1191" y="1305"/>
                  </a:lnTo>
                  <a:lnTo>
                    <a:pt x="1191" y="1316"/>
                  </a:lnTo>
                  <a:lnTo>
                    <a:pt x="1193" y="1327"/>
                  </a:lnTo>
                  <a:lnTo>
                    <a:pt x="1191" y="1337"/>
                  </a:lnTo>
                  <a:lnTo>
                    <a:pt x="1191" y="1349"/>
                  </a:lnTo>
                  <a:lnTo>
                    <a:pt x="1190" y="1359"/>
                  </a:lnTo>
                  <a:lnTo>
                    <a:pt x="1190" y="1372"/>
                  </a:lnTo>
                  <a:lnTo>
                    <a:pt x="1187" y="1383"/>
                  </a:lnTo>
                  <a:lnTo>
                    <a:pt x="1184" y="1394"/>
                  </a:lnTo>
                  <a:lnTo>
                    <a:pt x="1181" y="1406"/>
                  </a:lnTo>
                  <a:lnTo>
                    <a:pt x="1179" y="1419"/>
                  </a:lnTo>
                  <a:lnTo>
                    <a:pt x="1177" y="1430"/>
                  </a:lnTo>
                  <a:lnTo>
                    <a:pt x="1174" y="1442"/>
                  </a:lnTo>
                  <a:lnTo>
                    <a:pt x="1169" y="1454"/>
                  </a:lnTo>
                  <a:lnTo>
                    <a:pt x="1166" y="1467"/>
                  </a:lnTo>
                  <a:close/>
                </a:path>
              </a:pathLst>
            </a:custGeom>
            <a:solidFill>
              <a:srgbClr val="FF7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45" name="Freeform 291"/>
            <p:cNvSpPr>
              <a:spLocks/>
            </p:cNvSpPr>
            <p:nvPr/>
          </p:nvSpPr>
          <p:spPr bwMode="auto">
            <a:xfrm>
              <a:off x="2001" y="1971"/>
              <a:ext cx="550" cy="1189"/>
            </a:xfrm>
            <a:custGeom>
              <a:avLst/>
              <a:gdLst>
                <a:gd name="T0" fmla="*/ 57 w 550"/>
                <a:gd name="T1" fmla="*/ 794 h 1189"/>
                <a:gd name="T2" fmla="*/ 39 w 550"/>
                <a:gd name="T3" fmla="*/ 832 h 1189"/>
                <a:gd name="T4" fmla="*/ 28 w 550"/>
                <a:gd name="T5" fmla="*/ 868 h 1189"/>
                <a:gd name="T6" fmla="*/ 16 w 550"/>
                <a:gd name="T7" fmla="*/ 899 h 1189"/>
                <a:gd name="T8" fmla="*/ 9 w 550"/>
                <a:gd name="T9" fmla="*/ 929 h 1189"/>
                <a:gd name="T10" fmla="*/ 3 w 550"/>
                <a:gd name="T11" fmla="*/ 957 h 1189"/>
                <a:gd name="T12" fmla="*/ 2 w 550"/>
                <a:gd name="T13" fmla="*/ 983 h 1189"/>
                <a:gd name="T14" fmla="*/ 4 w 550"/>
                <a:gd name="T15" fmla="*/ 1027 h 1189"/>
                <a:gd name="T16" fmla="*/ 20 w 550"/>
                <a:gd name="T17" fmla="*/ 1066 h 1189"/>
                <a:gd name="T18" fmla="*/ 44 w 550"/>
                <a:gd name="T19" fmla="*/ 1094 h 1189"/>
                <a:gd name="T20" fmla="*/ 80 w 550"/>
                <a:gd name="T21" fmla="*/ 1120 h 1189"/>
                <a:gd name="T22" fmla="*/ 102 w 550"/>
                <a:gd name="T23" fmla="*/ 1131 h 1189"/>
                <a:gd name="T24" fmla="*/ 127 w 550"/>
                <a:gd name="T25" fmla="*/ 1142 h 1189"/>
                <a:gd name="T26" fmla="*/ 154 w 550"/>
                <a:gd name="T27" fmla="*/ 1149 h 1189"/>
                <a:gd name="T28" fmla="*/ 185 w 550"/>
                <a:gd name="T29" fmla="*/ 1159 h 1189"/>
                <a:gd name="T30" fmla="*/ 215 w 550"/>
                <a:gd name="T31" fmla="*/ 1166 h 1189"/>
                <a:gd name="T32" fmla="*/ 252 w 550"/>
                <a:gd name="T33" fmla="*/ 1175 h 1189"/>
                <a:gd name="T34" fmla="*/ 298 w 550"/>
                <a:gd name="T35" fmla="*/ 1182 h 1189"/>
                <a:gd name="T36" fmla="*/ 358 w 550"/>
                <a:gd name="T37" fmla="*/ 1189 h 1189"/>
                <a:gd name="T38" fmla="*/ 407 w 550"/>
                <a:gd name="T39" fmla="*/ 1189 h 1189"/>
                <a:gd name="T40" fmla="*/ 449 w 550"/>
                <a:gd name="T41" fmla="*/ 1185 h 1189"/>
                <a:gd name="T42" fmla="*/ 481 w 550"/>
                <a:gd name="T43" fmla="*/ 1175 h 1189"/>
                <a:gd name="T44" fmla="*/ 509 w 550"/>
                <a:gd name="T45" fmla="*/ 1160 h 1189"/>
                <a:gd name="T46" fmla="*/ 525 w 550"/>
                <a:gd name="T47" fmla="*/ 1139 h 1189"/>
                <a:gd name="T48" fmla="*/ 540 w 550"/>
                <a:gd name="T49" fmla="*/ 1114 h 1189"/>
                <a:gd name="T50" fmla="*/ 547 w 550"/>
                <a:gd name="T51" fmla="*/ 1083 h 1189"/>
                <a:gd name="T52" fmla="*/ 550 w 550"/>
                <a:gd name="T53" fmla="*/ 1051 h 1189"/>
                <a:gd name="T54" fmla="*/ 548 w 550"/>
                <a:gd name="T55" fmla="*/ 1016 h 1189"/>
                <a:gd name="T56" fmla="*/ 544 w 550"/>
                <a:gd name="T57" fmla="*/ 977 h 1189"/>
                <a:gd name="T58" fmla="*/ 537 w 550"/>
                <a:gd name="T59" fmla="*/ 935 h 1189"/>
                <a:gd name="T60" fmla="*/ 529 w 550"/>
                <a:gd name="T61" fmla="*/ 893 h 1189"/>
                <a:gd name="T62" fmla="*/ 519 w 550"/>
                <a:gd name="T63" fmla="*/ 846 h 1189"/>
                <a:gd name="T64" fmla="*/ 509 w 550"/>
                <a:gd name="T65" fmla="*/ 800 h 1189"/>
                <a:gd name="T66" fmla="*/ 499 w 550"/>
                <a:gd name="T67" fmla="*/ 752 h 1189"/>
                <a:gd name="T68" fmla="*/ 490 w 550"/>
                <a:gd name="T69" fmla="*/ 705 h 1189"/>
                <a:gd name="T70" fmla="*/ 483 w 550"/>
                <a:gd name="T71" fmla="*/ 656 h 1189"/>
                <a:gd name="T72" fmla="*/ 480 w 550"/>
                <a:gd name="T73" fmla="*/ 609 h 1189"/>
                <a:gd name="T74" fmla="*/ 480 w 550"/>
                <a:gd name="T75" fmla="*/ 561 h 1189"/>
                <a:gd name="T76" fmla="*/ 484 w 550"/>
                <a:gd name="T77" fmla="*/ 518 h 1189"/>
                <a:gd name="T78" fmla="*/ 497 w 550"/>
                <a:gd name="T79" fmla="*/ 380 h 1189"/>
                <a:gd name="T80" fmla="*/ 506 w 550"/>
                <a:gd name="T81" fmla="*/ 268 h 1189"/>
                <a:gd name="T82" fmla="*/ 510 w 550"/>
                <a:gd name="T83" fmla="*/ 176 h 1189"/>
                <a:gd name="T84" fmla="*/ 510 w 550"/>
                <a:gd name="T85" fmla="*/ 106 h 1189"/>
                <a:gd name="T86" fmla="*/ 506 w 550"/>
                <a:gd name="T87" fmla="*/ 54 h 1189"/>
                <a:gd name="T88" fmla="*/ 497 w 550"/>
                <a:gd name="T89" fmla="*/ 21 h 1189"/>
                <a:gd name="T90" fmla="*/ 478 w 550"/>
                <a:gd name="T91" fmla="*/ 0 h 1189"/>
                <a:gd name="T92" fmla="*/ 455 w 550"/>
                <a:gd name="T93" fmla="*/ 6 h 1189"/>
                <a:gd name="T94" fmla="*/ 433 w 550"/>
                <a:gd name="T95" fmla="*/ 26 h 1189"/>
                <a:gd name="T96" fmla="*/ 412 w 550"/>
                <a:gd name="T97" fmla="*/ 60 h 1189"/>
                <a:gd name="T98" fmla="*/ 384 w 550"/>
                <a:gd name="T99" fmla="*/ 99 h 1189"/>
                <a:gd name="T100" fmla="*/ 355 w 550"/>
                <a:gd name="T101" fmla="*/ 150 h 1189"/>
                <a:gd name="T102" fmla="*/ 324 w 550"/>
                <a:gd name="T103" fmla="*/ 208 h 1189"/>
                <a:gd name="T104" fmla="*/ 294 w 550"/>
                <a:gd name="T105" fmla="*/ 274 h 1189"/>
                <a:gd name="T106" fmla="*/ 262 w 550"/>
                <a:gd name="T107" fmla="*/ 342 h 1189"/>
                <a:gd name="T108" fmla="*/ 228 w 550"/>
                <a:gd name="T109" fmla="*/ 416 h 1189"/>
                <a:gd name="T110" fmla="*/ 193 w 550"/>
                <a:gd name="T111" fmla="*/ 490 h 1189"/>
                <a:gd name="T112" fmla="*/ 160 w 550"/>
                <a:gd name="T113" fmla="*/ 569 h 1189"/>
                <a:gd name="T114" fmla="*/ 124 w 550"/>
                <a:gd name="T115" fmla="*/ 644 h 1189"/>
                <a:gd name="T116" fmla="*/ 92 w 550"/>
                <a:gd name="T117" fmla="*/ 720 h 11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0"/>
                <a:gd name="T178" fmla="*/ 0 h 1189"/>
                <a:gd name="T179" fmla="*/ 550 w 550"/>
                <a:gd name="T180" fmla="*/ 1189 h 11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0" h="1189">
                  <a:moveTo>
                    <a:pt x="70" y="769"/>
                  </a:moveTo>
                  <a:lnTo>
                    <a:pt x="63" y="781"/>
                  </a:lnTo>
                  <a:lnTo>
                    <a:pt x="57" y="794"/>
                  </a:lnTo>
                  <a:lnTo>
                    <a:pt x="50" y="807"/>
                  </a:lnTo>
                  <a:lnTo>
                    <a:pt x="45" y="820"/>
                  </a:lnTo>
                  <a:lnTo>
                    <a:pt x="39" y="832"/>
                  </a:lnTo>
                  <a:lnTo>
                    <a:pt x="35" y="843"/>
                  </a:lnTo>
                  <a:lnTo>
                    <a:pt x="31" y="855"/>
                  </a:lnTo>
                  <a:lnTo>
                    <a:pt x="28" y="868"/>
                  </a:lnTo>
                  <a:lnTo>
                    <a:pt x="23" y="878"/>
                  </a:lnTo>
                  <a:lnTo>
                    <a:pt x="19" y="889"/>
                  </a:lnTo>
                  <a:lnTo>
                    <a:pt x="16" y="899"/>
                  </a:lnTo>
                  <a:lnTo>
                    <a:pt x="15" y="910"/>
                  </a:lnTo>
                  <a:lnTo>
                    <a:pt x="10" y="919"/>
                  </a:lnTo>
                  <a:lnTo>
                    <a:pt x="9" y="929"/>
                  </a:lnTo>
                  <a:lnTo>
                    <a:pt x="6" y="939"/>
                  </a:lnTo>
                  <a:lnTo>
                    <a:pt x="6" y="950"/>
                  </a:lnTo>
                  <a:lnTo>
                    <a:pt x="3" y="957"/>
                  </a:lnTo>
                  <a:lnTo>
                    <a:pt x="2" y="966"/>
                  </a:lnTo>
                  <a:lnTo>
                    <a:pt x="2" y="974"/>
                  </a:lnTo>
                  <a:lnTo>
                    <a:pt x="2" y="983"/>
                  </a:lnTo>
                  <a:lnTo>
                    <a:pt x="0" y="998"/>
                  </a:lnTo>
                  <a:lnTo>
                    <a:pt x="3" y="1014"/>
                  </a:lnTo>
                  <a:lnTo>
                    <a:pt x="4" y="1027"/>
                  </a:lnTo>
                  <a:lnTo>
                    <a:pt x="9" y="1040"/>
                  </a:lnTo>
                  <a:lnTo>
                    <a:pt x="13" y="1053"/>
                  </a:lnTo>
                  <a:lnTo>
                    <a:pt x="20" y="1066"/>
                  </a:lnTo>
                  <a:lnTo>
                    <a:pt x="26" y="1075"/>
                  </a:lnTo>
                  <a:lnTo>
                    <a:pt x="35" y="1085"/>
                  </a:lnTo>
                  <a:lnTo>
                    <a:pt x="44" y="1094"/>
                  </a:lnTo>
                  <a:lnTo>
                    <a:pt x="55" y="1104"/>
                  </a:lnTo>
                  <a:lnTo>
                    <a:pt x="67" y="1111"/>
                  </a:lnTo>
                  <a:lnTo>
                    <a:pt x="80" y="1120"/>
                  </a:lnTo>
                  <a:lnTo>
                    <a:pt x="86" y="1123"/>
                  </a:lnTo>
                  <a:lnTo>
                    <a:pt x="93" y="1127"/>
                  </a:lnTo>
                  <a:lnTo>
                    <a:pt x="102" y="1131"/>
                  </a:lnTo>
                  <a:lnTo>
                    <a:pt x="111" y="1136"/>
                  </a:lnTo>
                  <a:lnTo>
                    <a:pt x="118" y="1137"/>
                  </a:lnTo>
                  <a:lnTo>
                    <a:pt x="127" y="1142"/>
                  </a:lnTo>
                  <a:lnTo>
                    <a:pt x="135" y="1143"/>
                  </a:lnTo>
                  <a:lnTo>
                    <a:pt x="145" y="1147"/>
                  </a:lnTo>
                  <a:lnTo>
                    <a:pt x="154" y="1149"/>
                  </a:lnTo>
                  <a:lnTo>
                    <a:pt x="163" y="1153"/>
                  </a:lnTo>
                  <a:lnTo>
                    <a:pt x="173" y="1155"/>
                  </a:lnTo>
                  <a:lnTo>
                    <a:pt x="185" y="1159"/>
                  </a:lnTo>
                  <a:lnTo>
                    <a:pt x="193" y="1160"/>
                  </a:lnTo>
                  <a:lnTo>
                    <a:pt x="205" y="1163"/>
                  </a:lnTo>
                  <a:lnTo>
                    <a:pt x="215" y="1166"/>
                  </a:lnTo>
                  <a:lnTo>
                    <a:pt x="228" y="1169"/>
                  </a:lnTo>
                  <a:lnTo>
                    <a:pt x="239" y="1171"/>
                  </a:lnTo>
                  <a:lnTo>
                    <a:pt x="252" y="1175"/>
                  </a:lnTo>
                  <a:lnTo>
                    <a:pt x="265" y="1176"/>
                  </a:lnTo>
                  <a:lnTo>
                    <a:pt x="278" y="1181"/>
                  </a:lnTo>
                  <a:lnTo>
                    <a:pt x="298" y="1182"/>
                  </a:lnTo>
                  <a:lnTo>
                    <a:pt x="320" y="1185"/>
                  </a:lnTo>
                  <a:lnTo>
                    <a:pt x="339" y="1187"/>
                  </a:lnTo>
                  <a:lnTo>
                    <a:pt x="358" y="1189"/>
                  </a:lnTo>
                  <a:lnTo>
                    <a:pt x="375" y="1189"/>
                  </a:lnTo>
                  <a:lnTo>
                    <a:pt x="393" y="1189"/>
                  </a:lnTo>
                  <a:lnTo>
                    <a:pt x="407" y="1189"/>
                  </a:lnTo>
                  <a:lnTo>
                    <a:pt x="423" y="1189"/>
                  </a:lnTo>
                  <a:lnTo>
                    <a:pt x="436" y="1187"/>
                  </a:lnTo>
                  <a:lnTo>
                    <a:pt x="449" y="1185"/>
                  </a:lnTo>
                  <a:lnTo>
                    <a:pt x="461" y="1182"/>
                  </a:lnTo>
                  <a:lnTo>
                    <a:pt x="473" y="1179"/>
                  </a:lnTo>
                  <a:lnTo>
                    <a:pt x="481" y="1175"/>
                  </a:lnTo>
                  <a:lnTo>
                    <a:pt x="492" y="1171"/>
                  </a:lnTo>
                  <a:lnTo>
                    <a:pt x="500" y="1165"/>
                  </a:lnTo>
                  <a:lnTo>
                    <a:pt x="509" y="1160"/>
                  </a:lnTo>
                  <a:lnTo>
                    <a:pt x="515" y="1153"/>
                  </a:lnTo>
                  <a:lnTo>
                    <a:pt x="521" y="1146"/>
                  </a:lnTo>
                  <a:lnTo>
                    <a:pt x="525" y="1139"/>
                  </a:lnTo>
                  <a:lnTo>
                    <a:pt x="531" y="1131"/>
                  </a:lnTo>
                  <a:lnTo>
                    <a:pt x="535" y="1123"/>
                  </a:lnTo>
                  <a:lnTo>
                    <a:pt x="540" y="1114"/>
                  </a:lnTo>
                  <a:lnTo>
                    <a:pt x="542" y="1104"/>
                  </a:lnTo>
                  <a:lnTo>
                    <a:pt x="545" y="1095"/>
                  </a:lnTo>
                  <a:lnTo>
                    <a:pt x="547" y="1083"/>
                  </a:lnTo>
                  <a:lnTo>
                    <a:pt x="548" y="1073"/>
                  </a:lnTo>
                  <a:lnTo>
                    <a:pt x="548" y="1062"/>
                  </a:lnTo>
                  <a:lnTo>
                    <a:pt x="550" y="1051"/>
                  </a:lnTo>
                  <a:lnTo>
                    <a:pt x="548" y="1040"/>
                  </a:lnTo>
                  <a:lnTo>
                    <a:pt x="548" y="1028"/>
                  </a:lnTo>
                  <a:lnTo>
                    <a:pt x="548" y="1016"/>
                  </a:lnTo>
                  <a:lnTo>
                    <a:pt x="548" y="1005"/>
                  </a:lnTo>
                  <a:lnTo>
                    <a:pt x="545" y="990"/>
                  </a:lnTo>
                  <a:lnTo>
                    <a:pt x="544" y="977"/>
                  </a:lnTo>
                  <a:lnTo>
                    <a:pt x="541" y="963"/>
                  </a:lnTo>
                  <a:lnTo>
                    <a:pt x="540" y="950"/>
                  </a:lnTo>
                  <a:lnTo>
                    <a:pt x="537" y="935"/>
                  </a:lnTo>
                  <a:lnTo>
                    <a:pt x="534" y="921"/>
                  </a:lnTo>
                  <a:lnTo>
                    <a:pt x="531" y="906"/>
                  </a:lnTo>
                  <a:lnTo>
                    <a:pt x="529" y="893"/>
                  </a:lnTo>
                  <a:lnTo>
                    <a:pt x="525" y="877"/>
                  </a:lnTo>
                  <a:lnTo>
                    <a:pt x="522" y="862"/>
                  </a:lnTo>
                  <a:lnTo>
                    <a:pt x="519" y="846"/>
                  </a:lnTo>
                  <a:lnTo>
                    <a:pt x="516" y="832"/>
                  </a:lnTo>
                  <a:lnTo>
                    <a:pt x="512" y="816"/>
                  </a:lnTo>
                  <a:lnTo>
                    <a:pt x="509" y="800"/>
                  </a:lnTo>
                  <a:lnTo>
                    <a:pt x="506" y="784"/>
                  </a:lnTo>
                  <a:lnTo>
                    <a:pt x="503" y="769"/>
                  </a:lnTo>
                  <a:lnTo>
                    <a:pt x="499" y="752"/>
                  </a:lnTo>
                  <a:lnTo>
                    <a:pt x="496" y="736"/>
                  </a:lnTo>
                  <a:lnTo>
                    <a:pt x="493" y="720"/>
                  </a:lnTo>
                  <a:lnTo>
                    <a:pt x="490" y="705"/>
                  </a:lnTo>
                  <a:lnTo>
                    <a:pt x="487" y="688"/>
                  </a:lnTo>
                  <a:lnTo>
                    <a:pt x="486" y="672"/>
                  </a:lnTo>
                  <a:lnTo>
                    <a:pt x="483" y="656"/>
                  </a:lnTo>
                  <a:lnTo>
                    <a:pt x="483" y="641"/>
                  </a:lnTo>
                  <a:lnTo>
                    <a:pt x="481" y="624"/>
                  </a:lnTo>
                  <a:lnTo>
                    <a:pt x="480" y="609"/>
                  </a:lnTo>
                  <a:lnTo>
                    <a:pt x="480" y="592"/>
                  </a:lnTo>
                  <a:lnTo>
                    <a:pt x="480" y="577"/>
                  </a:lnTo>
                  <a:lnTo>
                    <a:pt x="480" y="561"/>
                  </a:lnTo>
                  <a:lnTo>
                    <a:pt x="480" y="547"/>
                  </a:lnTo>
                  <a:lnTo>
                    <a:pt x="481" y="531"/>
                  </a:lnTo>
                  <a:lnTo>
                    <a:pt x="484" y="518"/>
                  </a:lnTo>
                  <a:lnTo>
                    <a:pt x="489" y="468"/>
                  </a:lnTo>
                  <a:lnTo>
                    <a:pt x="493" y="423"/>
                  </a:lnTo>
                  <a:lnTo>
                    <a:pt x="497" y="380"/>
                  </a:lnTo>
                  <a:lnTo>
                    <a:pt x="502" y="340"/>
                  </a:lnTo>
                  <a:lnTo>
                    <a:pt x="503" y="303"/>
                  </a:lnTo>
                  <a:lnTo>
                    <a:pt x="506" y="268"/>
                  </a:lnTo>
                  <a:lnTo>
                    <a:pt x="508" y="234"/>
                  </a:lnTo>
                  <a:lnTo>
                    <a:pt x="510" y="205"/>
                  </a:lnTo>
                  <a:lnTo>
                    <a:pt x="510" y="176"/>
                  </a:lnTo>
                  <a:lnTo>
                    <a:pt x="510" y="151"/>
                  </a:lnTo>
                  <a:lnTo>
                    <a:pt x="510" y="127"/>
                  </a:lnTo>
                  <a:lnTo>
                    <a:pt x="510" y="106"/>
                  </a:lnTo>
                  <a:lnTo>
                    <a:pt x="509" y="86"/>
                  </a:lnTo>
                  <a:lnTo>
                    <a:pt x="508" y="70"/>
                  </a:lnTo>
                  <a:lnTo>
                    <a:pt x="506" y="54"/>
                  </a:lnTo>
                  <a:lnTo>
                    <a:pt x="505" y="42"/>
                  </a:lnTo>
                  <a:lnTo>
                    <a:pt x="500" y="29"/>
                  </a:lnTo>
                  <a:lnTo>
                    <a:pt x="497" y="21"/>
                  </a:lnTo>
                  <a:lnTo>
                    <a:pt x="493" y="12"/>
                  </a:lnTo>
                  <a:lnTo>
                    <a:pt x="489" y="8"/>
                  </a:lnTo>
                  <a:lnTo>
                    <a:pt x="478" y="0"/>
                  </a:lnTo>
                  <a:lnTo>
                    <a:pt x="468" y="2"/>
                  </a:lnTo>
                  <a:lnTo>
                    <a:pt x="461" y="2"/>
                  </a:lnTo>
                  <a:lnTo>
                    <a:pt x="455" y="6"/>
                  </a:lnTo>
                  <a:lnTo>
                    <a:pt x="448" y="10"/>
                  </a:lnTo>
                  <a:lnTo>
                    <a:pt x="442" y="19"/>
                  </a:lnTo>
                  <a:lnTo>
                    <a:pt x="433" y="26"/>
                  </a:lnTo>
                  <a:lnTo>
                    <a:pt x="426" y="37"/>
                  </a:lnTo>
                  <a:lnTo>
                    <a:pt x="419" y="47"/>
                  </a:lnTo>
                  <a:lnTo>
                    <a:pt x="412" y="60"/>
                  </a:lnTo>
                  <a:lnTo>
                    <a:pt x="401" y="72"/>
                  </a:lnTo>
                  <a:lnTo>
                    <a:pt x="393" y="86"/>
                  </a:lnTo>
                  <a:lnTo>
                    <a:pt x="384" y="99"/>
                  </a:lnTo>
                  <a:lnTo>
                    <a:pt x="375" y="117"/>
                  </a:lnTo>
                  <a:lnTo>
                    <a:pt x="365" y="133"/>
                  </a:lnTo>
                  <a:lnTo>
                    <a:pt x="355" y="150"/>
                  </a:lnTo>
                  <a:lnTo>
                    <a:pt x="345" y="169"/>
                  </a:lnTo>
                  <a:lnTo>
                    <a:pt x="336" y="189"/>
                  </a:lnTo>
                  <a:lnTo>
                    <a:pt x="324" y="208"/>
                  </a:lnTo>
                  <a:lnTo>
                    <a:pt x="314" y="229"/>
                  </a:lnTo>
                  <a:lnTo>
                    <a:pt x="304" y="250"/>
                  </a:lnTo>
                  <a:lnTo>
                    <a:pt x="294" y="274"/>
                  </a:lnTo>
                  <a:lnTo>
                    <a:pt x="282" y="295"/>
                  </a:lnTo>
                  <a:lnTo>
                    <a:pt x="272" y="319"/>
                  </a:lnTo>
                  <a:lnTo>
                    <a:pt x="262" y="342"/>
                  </a:lnTo>
                  <a:lnTo>
                    <a:pt x="252" y="368"/>
                  </a:lnTo>
                  <a:lnTo>
                    <a:pt x="239" y="391"/>
                  </a:lnTo>
                  <a:lnTo>
                    <a:pt x="228" y="416"/>
                  </a:lnTo>
                  <a:lnTo>
                    <a:pt x="215" y="439"/>
                  </a:lnTo>
                  <a:lnTo>
                    <a:pt x="205" y="465"/>
                  </a:lnTo>
                  <a:lnTo>
                    <a:pt x="193" y="490"/>
                  </a:lnTo>
                  <a:lnTo>
                    <a:pt x="182" y="516"/>
                  </a:lnTo>
                  <a:lnTo>
                    <a:pt x="170" y="543"/>
                  </a:lnTo>
                  <a:lnTo>
                    <a:pt x="160" y="569"/>
                  </a:lnTo>
                  <a:lnTo>
                    <a:pt x="147" y="593"/>
                  </a:lnTo>
                  <a:lnTo>
                    <a:pt x="137" y="620"/>
                  </a:lnTo>
                  <a:lnTo>
                    <a:pt x="124" y="644"/>
                  </a:lnTo>
                  <a:lnTo>
                    <a:pt x="114" y="670"/>
                  </a:lnTo>
                  <a:lnTo>
                    <a:pt x="102" y="695"/>
                  </a:lnTo>
                  <a:lnTo>
                    <a:pt x="92" y="720"/>
                  </a:lnTo>
                  <a:lnTo>
                    <a:pt x="80" y="745"/>
                  </a:lnTo>
                  <a:lnTo>
                    <a:pt x="70" y="769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46" name="Freeform 292"/>
            <p:cNvSpPr>
              <a:spLocks/>
            </p:cNvSpPr>
            <p:nvPr/>
          </p:nvSpPr>
          <p:spPr bwMode="auto">
            <a:xfrm>
              <a:off x="2529" y="3252"/>
              <a:ext cx="486" cy="260"/>
            </a:xfrm>
            <a:custGeom>
              <a:avLst/>
              <a:gdLst>
                <a:gd name="T0" fmla="*/ 10 w 486"/>
                <a:gd name="T1" fmla="*/ 191 h 260"/>
                <a:gd name="T2" fmla="*/ 35 w 486"/>
                <a:gd name="T3" fmla="*/ 186 h 260"/>
                <a:gd name="T4" fmla="*/ 60 w 486"/>
                <a:gd name="T5" fmla="*/ 180 h 260"/>
                <a:gd name="T6" fmla="*/ 84 w 486"/>
                <a:gd name="T7" fmla="*/ 175 h 260"/>
                <a:gd name="T8" fmla="*/ 110 w 486"/>
                <a:gd name="T9" fmla="*/ 169 h 260"/>
                <a:gd name="T10" fmla="*/ 135 w 486"/>
                <a:gd name="T11" fmla="*/ 163 h 260"/>
                <a:gd name="T12" fmla="*/ 158 w 486"/>
                <a:gd name="T13" fmla="*/ 156 h 260"/>
                <a:gd name="T14" fmla="*/ 183 w 486"/>
                <a:gd name="T15" fmla="*/ 148 h 260"/>
                <a:gd name="T16" fmla="*/ 206 w 486"/>
                <a:gd name="T17" fmla="*/ 140 h 260"/>
                <a:gd name="T18" fmla="*/ 231 w 486"/>
                <a:gd name="T19" fmla="*/ 131 h 260"/>
                <a:gd name="T20" fmla="*/ 254 w 486"/>
                <a:gd name="T21" fmla="*/ 122 h 260"/>
                <a:gd name="T22" fmla="*/ 278 w 486"/>
                <a:gd name="T23" fmla="*/ 112 h 260"/>
                <a:gd name="T24" fmla="*/ 301 w 486"/>
                <a:gd name="T25" fmla="*/ 102 h 260"/>
                <a:gd name="T26" fmla="*/ 324 w 486"/>
                <a:gd name="T27" fmla="*/ 92 h 260"/>
                <a:gd name="T28" fmla="*/ 346 w 486"/>
                <a:gd name="T29" fmla="*/ 80 h 260"/>
                <a:gd name="T30" fmla="*/ 368 w 486"/>
                <a:gd name="T31" fmla="*/ 68 h 260"/>
                <a:gd name="T32" fmla="*/ 391 w 486"/>
                <a:gd name="T33" fmla="*/ 57 h 260"/>
                <a:gd name="T34" fmla="*/ 413 w 486"/>
                <a:gd name="T35" fmla="*/ 44 h 260"/>
                <a:gd name="T36" fmla="*/ 433 w 486"/>
                <a:gd name="T37" fmla="*/ 31 h 260"/>
                <a:gd name="T38" fmla="*/ 454 w 486"/>
                <a:gd name="T39" fmla="*/ 18 h 260"/>
                <a:gd name="T40" fmla="*/ 474 w 486"/>
                <a:gd name="T41" fmla="*/ 6 h 260"/>
                <a:gd name="T42" fmla="*/ 480 w 486"/>
                <a:gd name="T43" fmla="*/ 10 h 260"/>
                <a:gd name="T44" fmla="*/ 471 w 486"/>
                <a:gd name="T45" fmla="*/ 34 h 260"/>
                <a:gd name="T46" fmla="*/ 464 w 486"/>
                <a:gd name="T47" fmla="*/ 58 h 260"/>
                <a:gd name="T48" fmla="*/ 459 w 486"/>
                <a:gd name="T49" fmla="*/ 83 h 260"/>
                <a:gd name="T50" fmla="*/ 455 w 486"/>
                <a:gd name="T51" fmla="*/ 108 h 260"/>
                <a:gd name="T52" fmla="*/ 451 w 486"/>
                <a:gd name="T53" fmla="*/ 131 h 260"/>
                <a:gd name="T54" fmla="*/ 446 w 486"/>
                <a:gd name="T55" fmla="*/ 157 h 260"/>
                <a:gd name="T56" fmla="*/ 440 w 486"/>
                <a:gd name="T57" fmla="*/ 183 h 260"/>
                <a:gd name="T58" fmla="*/ 432 w 486"/>
                <a:gd name="T59" fmla="*/ 209 h 260"/>
                <a:gd name="T60" fmla="*/ 414 w 486"/>
                <a:gd name="T61" fmla="*/ 221 h 260"/>
                <a:gd name="T62" fmla="*/ 390 w 486"/>
                <a:gd name="T63" fmla="*/ 221 h 260"/>
                <a:gd name="T64" fmla="*/ 362 w 486"/>
                <a:gd name="T65" fmla="*/ 221 h 260"/>
                <a:gd name="T66" fmla="*/ 331 w 486"/>
                <a:gd name="T67" fmla="*/ 223 h 260"/>
                <a:gd name="T68" fmla="*/ 308 w 486"/>
                <a:gd name="T69" fmla="*/ 225 h 260"/>
                <a:gd name="T70" fmla="*/ 291 w 486"/>
                <a:gd name="T71" fmla="*/ 225 h 260"/>
                <a:gd name="T72" fmla="*/ 273 w 486"/>
                <a:gd name="T73" fmla="*/ 227 h 260"/>
                <a:gd name="T74" fmla="*/ 256 w 486"/>
                <a:gd name="T75" fmla="*/ 230 h 260"/>
                <a:gd name="T76" fmla="*/ 238 w 486"/>
                <a:gd name="T77" fmla="*/ 231 h 260"/>
                <a:gd name="T78" fmla="*/ 221 w 486"/>
                <a:gd name="T79" fmla="*/ 234 h 260"/>
                <a:gd name="T80" fmla="*/ 203 w 486"/>
                <a:gd name="T81" fmla="*/ 236 h 260"/>
                <a:gd name="T82" fmla="*/ 186 w 486"/>
                <a:gd name="T83" fmla="*/ 238 h 260"/>
                <a:gd name="T84" fmla="*/ 167 w 486"/>
                <a:gd name="T85" fmla="*/ 241 h 260"/>
                <a:gd name="T86" fmla="*/ 148 w 486"/>
                <a:gd name="T87" fmla="*/ 244 h 260"/>
                <a:gd name="T88" fmla="*/ 131 w 486"/>
                <a:gd name="T89" fmla="*/ 246 h 260"/>
                <a:gd name="T90" fmla="*/ 113 w 486"/>
                <a:gd name="T91" fmla="*/ 249 h 260"/>
                <a:gd name="T92" fmla="*/ 96 w 486"/>
                <a:gd name="T93" fmla="*/ 250 h 260"/>
                <a:gd name="T94" fmla="*/ 78 w 486"/>
                <a:gd name="T95" fmla="*/ 253 h 260"/>
                <a:gd name="T96" fmla="*/ 61 w 486"/>
                <a:gd name="T97" fmla="*/ 254 h 260"/>
                <a:gd name="T98" fmla="*/ 44 w 486"/>
                <a:gd name="T99" fmla="*/ 257 h 260"/>
                <a:gd name="T100" fmla="*/ 28 w 486"/>
                <a:gd name="T101" fmla="*/ 259 h 260"/>
                <a:gd name="T102" fmla="*/ 10 w 486"/>
                <a:gd name="T103" fmla="*/ 259 h 260"/>
                <a:gd name="T104" fmla="*/ 0 w 486"/>
                <a:gd name="T105" fmla="*/ 260 h 26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86"/>
                <a:gd name="T160" fmla="*/ 0 h 260"/>
                <a:gd name="T161" fmla="*/ 486 w 486"/>
                <a:gd name="T162" fmla="*/ 260 h 26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86" h="260">
                  <a:moveTo>
                    <a:pt x="0" y="192"/>
                  </a:moveTo>
                  <a:lnTo>
                    <a:pt x="10" y="191"/>
                  </a:lnTo>
                  <a:lnTo>
                    <a:pt x="23" y="189"/>
                  </a:lnTo>
                  <a:lnTo>
                    <a:pt x="35" y="186"/>
                  </a:lnTo>
                  <a:lnTo>
                    <a:pt x="48" y="183"/>
                  </a:lnTo>
                  <a:lnTo>
                    <a:pt x="60" y="180"/>
                  </a:lnTo>
                  <a:lnTo>
                    <a:pt x="73" y="179"/>
                  </a:lnTo>
                  <a:lnTo>
                    <a:pt x="84" y="175"/>
                  </a:lnTo>
                  <a:lnTo>
                    <a:pt x="97" y="173"/>
                  </a:lnTo>
                  <a:lnTo>
                    <a:pt x="110" y="169"/>
                  </a:lnTo>
                  <a:lnTo>
                    <a:pt x="124" y="167"/>
                  </a:lnTo>
                  <a:lnTo>
                    <a:pt x="135" y="163"/>
                  </a:lnTo>
                  <a:lnTo>
                    <a:pt x="147" y="160"/>
                  </a:lnTo>
                  <a:lnTo>
                    <a:pt x="158" y="156"/>
                  </a:lnTo>
                  <a:lnTo>
                    <a:pt x="171" y="153"/>
                  </a:lnTo>
                  <a:lnTo>
                    <a:pt x="183" y="148"/>
                  </a:lnTo>
                  <a:lnTo>
                    <a:pt x="195" y="144"/>
                  </a:lnTo>
                  <a:lnTo>
                    <a:pt x="206" y="140"/>
                  </a:lnTo>
                  <a:lnTo>
                    <a:pt x="219" y="137"/>
                  </a:lnTo>
                  <a:lnTo>
                    <a:pt x="231" y="131"/>
                  </a:lnTo>
                  <a:lnTo>
                    <a:pt x="243" y="127"/>
                  </a:lnTo>
                  <a:lnTo>
                    <a:pt x="254" y="122"/>
                  </a:lnTo>
                  <a:lnTo>
                    <a:pt x="266" y="118"/>
                  </a:lnTo>
                  <a:lnTo>
                    <a:pt x="278" y="112"/>
                  </a:lnTo>
                  <a:lnTo>
                    <a:pt x="289" y="108"/>
                  </a:lnTo>
                  <a:lnTo>
                    <a:pt x="301" y="102"/>
                  </a:lnTo>
                  <a:lnTo>
                    <a:pt x="314" y="97"/>
                  </a:lnTo>
                  <a:lnTo>
                    <a:pt x="324" y="92"/>
                  </a:lnTo>
                  <a:lnTo>
                    <a:pt x="336" y="86"/>
                  </a:lnTo>
                  <a:lnTo>
                    <a:pt x="346" y="80"/>
                  </a:lnTo>
                  <a:lnTo>
                    <a:pt x="358" y="74"/>
                  </a:lnTo>
                  <a:lnTo>
                    <a:pt x="368" y="68"/>
                  </a:lnTo>
                  <a:lnTo>
                    <a:pt x="379" y="63"/>
                  </a:lnTo>
                  <a:lnTo>
                    <a:pt x="391" y="57"/>
                  </a:lnTo>
                  <a:lnTo>
                    <a:pt x="403" y="51"/>
                  </a:lnTo>
                  <a:lnTo>
                    <a:pt x="413" y="44"/>
                  </a:lnTo>
                  <a:lnTo>
                    <a:pt x="423" y="38"/>
                  </a:lnTo>
                  <a:lnTo>
                    <a:pt x="433" y="31"/>
                  </a:lnTo>
                  <a:lnTo>
                    <a:pt x="445" y="25"/>
                  </a:lnTo>
                  <a:lnTo>
                    <a:pt x="454" y="18"/>
                  </a:lnTo>
                  <a:lnTo>
                    <a:pt x="465" y="12"/>
                  </a:lnTo>
                  <a:lnTo>
                    <a:pt x="474" y="6"/>
                  </a:lnTo>
                  <a:lnTo>
                    <a:pt x="486" y="0"/>
                  </a:lnTo>
                  <a:lnTo>
                    <a:pt x="480" y="10"/>
                  </a:lnTo>
                  <a:lnTo>
                    <a:pt x="475" y="23"/>
                  </a:lnTo>
                  <a:lnTo>
                    <a:pt x="471" y="34"/>
                  </a:lnTo>
                  <a:lnTo>
                    <a:pt x="468" y="47"/>
                  </a:lnTo>
                  <a:lnTo>
                    <a:pt x="464" y="58"/>
                  </a:lnTo>
                  <a:lnTo>
                    <a:pt x="462" y="70"/>
                  </a:lnTo>
                  <a:lnTo>
                    <a:pt x="459" y="83"/>
                  </a:lnTo>
                  <a:lnTo>
                    <a:pt x="458" y="96"/>
                  </a:lnTo>
                  <a:lnTo>
                    <a:pt x="455" y="108"/>
                  </a:lnTo>
                  <a:lnTo>
                    <a:pt x="454" y="119"/>
                  </a:lnTo>
                  <a:lnTo>
                    <a:pt x="451" y="131"/>
                  </a:lnTo>
                  <a:lnTo>
                    <a:pt x="449" y="144"/>
                  </a:lnTo>
                  <a:lnTo>
                    <a:pt x="446" y="157"/>
                  </a:lnTo>
                  <a:lnTo>
                    <a:pt x="443" y="170"/>
                  </a:lnTo>
                  <a:lnTo>
                    <a:pt x="440" y="183"/>
                  </a:lnTo>
                  <a:lnTo>
                    <a:pt x="438" y="196"/>
                  </a:lnTo>
                  <a:lnTo>
                    <a:pt x="432" y="209"/>
                  </a:lnTo>
                  <a:lnTo>
                    <a:pt x="427" y="224"/>
                  </a:lnTo>
                  <a:lnTo>
                    <a:pt x="414" y="221"/>
                  </a:lnTo>
                  <a:lnTo>
                    <a:pt x="403" y="221"/>
                  </a:lnTo>
                  <a:lnTo>
                    <a:pt x="390" y="221"/>
                  </a:lnTo>
                  <a:lnTo>
                    <a:pt x="377" y="221"/>
                  </a:lnTo>
                  <a:lnTo>
                    <a:pt x="362" y="221"/>
                  </a:lnTo>
                  <a:lnTo>
                    <a:pt x="347" y="221"/>
                  </a:lnTo>
                  <a:lnTo>
                    <a:pt x="331" y="223"/>
                  </a:lnTo>
                  <a:lnTo>
                    <a:pt x="317" y="225"/>
                  </a:lnTo>
                  <a:lnTo>
                    <a:pt x="308" y="225"/>
                  </a:lnTo>
                  <a:lnTo>
                    <a:pt x="299" y="225"/>
                  </a:lnTo>
                  <a:lnTo>
                    <a:pt x="291" y="225"/>
                  </a:lnTo>
                  <a:lnTo>
                    <a:pt x="282" y="227"/>
                  </a:lnTo>
                  <a:lnTo>
                    <a:pt x="273" y="227"/>
                  </a:lnTo>
                  <a:lnTo>
                    <a:pt x="265" y="228"/>
                  </a:lnTo>
                  <a:lnTo>
                    <a:pt x="256" y="230"/>
                  </a:lnTo>
                  <a:lnTo>
                    <a:pt x="249" y="231"/>
                  </a:lnTo>
                  <a:lnTo>
                    <a:pt x="238" y="231"/>
                  </a:lnTo>
                  <a:lnTo>
                    <a:pt x="230" y="233"/>
                  </a:lnTo>
                  <a:lnTo>
                    <a:pt x="221" y="234"/>
                  </a:lnTo>
                  <a:lnTo>
                    <a:pt x="212" y="236"/>
                  </a:lnTo>
                  <a:lnTo>
                    <a:pt x="203" y="236"/>
                  </a:lnTo>
                  <a:lnTo>
                    <a:pt x="195" y="238"/>
                  </a:lnTo>
                  <a:lnTo>
                    <a:pt x="186" y="238"/>
                  </a:lnTo>
                  <a:lnTo>
                    <a:pt x="177" y="241"/>
                  </a:lnTo>
                  <a:lnTo>
                    <a:pt x="167" y="241"/>
                  </a:lnTo>
                  <a:lnTo>
                    <a:pt x="158" y="243"/>
                  </a:lnTo>
                  <a:lnTo>
                    <a:pt x="148" y="244"/>
                  </a:lnTo>
                  <a:lnTo>
                    <a:pt x="139" y="246"/>
                  </a:lnTo>
                  <a:lnTo>
                    <a:pt x="131" y="246"/>
                  </a:lnTo>
                  <a:lnTo>
                    <a:pt x="122" y="247"/>
                  </a:lnTo>
                  <a:lnTo>
                    <a:pt x="113" y="249"/>
                  </a:lnTo>
                  <a:lnTo>
                    <a:pt x="105" y="250"/>
                  </a:lnTo>
                  <a:lnTo>
                    <a:pt x="96" y="250"/>
                  </a:lnTo>
                  <a:lnTo>
                    <a:pt x="87" y="252"/>
                  </a:lnTo>
                  <a:lnTo>
                    <a:pt x="78" y="253"/>
                  </a:lnTo>
                  <a:lnTo>
                    <a:pt x="70" y="254"/>
                  </a:lnTo>
                  <a:lnTo>
                    <a:pt x="61" y="254"/>
                  </a:lnTo>
                  <a:lnTo>
                    <a:pt x="52" y="256"/>
                  </a:lnTo>
                  <a:lnTo>
                    <a:pt x="44" y="257"/>
                  </a:lnTo>
                  <a:lnTo>
                    <a:pt x="36" y="259"/>
                  </a:lnTo>
                  <a:lnTo>
                    <a:pt x="28" y="259"/>
                  </a:lnTo>
                  <a:lnTo>
                    <a:pt x="19" y="259"/>
                  </a:lnTo>
                  <a:lnTo>
                    <a:pt x="10" y="259"/>
                  </a:lnTo>
                  <a:lnTo>
                    <a:pt x="3" y="260"/>
                  </a:lnTo>
                  <a:lnTo>
                    <a:pt x="0" y="260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FF7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47" name="Freeform 293"/>
            <p:cNvSpPr>
              <a:spLocks/>
            </p:cNvSpPr>
            <p:nvPr/>
          </p:nvSpPr>
          <p:spPr bwMode="auto">
            <a:xfrm>
              <a:off x="1828" y="3288"/>
              <a:ext cx="701" cy="229"/>
            </a:xfrm>
            <a:custGeom>
              <a:avLst/>
              <a:gdLst>
                <a:gd name="T0" fmla="*/ 673 w 701"/>
                <a:gd name="T1" fmla="*/ 227 h 229"/>
                <a:gd name="T2" fmla="*/ 634 w 701"/>
                <a:gd name="T3" fmla="*/ 227 h 229"/>
                <a:gd name="T4" fmla="*/ 602 w 701"/>
                <a:gd name="T5" fmla="*/ 226 h 229"/>
                <a:gd name="T6" fmla="*/ 570 w 701"/>
                <a:gd name="T7" fmla="*/ 223 h 229"/>
                <a:gd name="T8" fmla="*/ 540 w 701"/>
                <a:gd name="T9" fmla="*/ 223 h 229"/>
                <a:gd name="T10" fmla="*/ 506 w 701"/>
                <a:gd name="T11" fmla="*/ 221 h 229"/>
                <a:gd name="T12" fmla="*/ 474 w 701"/>
                <a:gd name="T13" fmla="*/ 220 h 229"/>
                <a:gd name="T14" fmla="*/ 441 w 701"/>
                <a:gd name="T15" fmla="*/ 218 h 229"/>
                <a:gd name="T16" fmla="*/ 409 w 701"/>
                <a:gd name="T17" fmla="*/ 217 h 229"/>
                <a:gd name="T18" fmla="*/ 375 w 701"/>
                <a:gd name="T19" fmla="*/ 214 h 229"/>
                <a:gd name="T20" fmla="*/ 343 w 701"/>
                <a:gd name="T21" fmla="*/ 211 h 229"/>
                <a:gd name="T22" fmla="*/ 310 w 701"/>
                <a:gd name="T23" fmla="*/ 207 h 229"/>
                <a:gd name="T24" fmla="*/ 279 w 701"/>
                <a:gd name="T25" fmla="*/ 204 h 229"/>
                <a:gd name="T26" fmla="*/ 246 w 701"/>
                <a:gd name="T27" fmla="*/ 195 h 229"/>
                <a:gd name="T28" fmla="*/ 215 w 701"/>
                <a:gd name="T29" fmla="*/ 189 h 229"/>
                <a:gd name="T30" fmla="*/ 186 w 701"/>
                <a:gd name="T31" fmla="*/ 181 h 229"/>
                <a:gd name="T32" fmla="*/ 157 w 701"/>
                <a:gd name="T33" fmla="*/ 171 h 229"/>
                <a:gd name="T34" fmla="*/ 131 w 701"/>
                <a:gd name="T35" fmla="*/ 160 h 229"/>
                <a:gd name="T36" fmla="*/ 103 w 701"/>
                <a:gd name="T37" fmla="*/ 147 h 229"/>
                <a:gd name="T38" fmla="*/ 77 w 701"/>
                <a:gd name="T39" fmla="*/ 131 h 229"/>
                <a:gd name="T40" fmla="*/ 55 w 701"/>
                <a:gd name="T41" fmla="*/ 115 h 229"/>
                <a:gd name="T42" fmla="*/ 32 w 701"/>
                <a:gd name="T43" fmla="*/ 96 h 229"/>
                <a:gd name="T44" fmla="*/ 13 w 701"/>
                <a:gd name="T45" fmla="*/ 76 h 229"/>
                <a:gd name="T46" fmla="*/ 0 w 701"/>
                <a:gd name="T47" fmla="*/ 45 h 229"/>
                <a:gd name="T48" fmla="*/ 3 w 701"/>
                <a:gd name="T49" fmla="*/ 15 h 229"/>
                <a:gd name="T50" fmla="*/ 19 w 701"/>
                <a:gd name="T51" fmla="*/ 11 h 229"/>
                <a:gd name="T52" fmla="*/ 48 w 701"/>
                <a:gd name="T53" fmla="*/ 41 h 229"/>
                <a:gd name="T54" fmla="*/ 79 w 701"/>
                <a:gd name="T55" fmla="*/ 67 h 229"/>
                <a:gd name="T56" fmla="*/ 115 w 701"/>
                <a:gd name="T57" fmla="*/ 88 h 229"/>
                <a:gd name="T58" fmla="*/ 154 w 701"/>
                <a:gd name="T59" fmla="*/ 105 h 229"/>
                <a:gd name="T60" fmla="*/ 196 w 701"/>
                <a:gd name="T61" fmla="*/ 121 h 229"/>
                <a:gd name="T62" fmla="*/ 237 w 701"/>
                <a:gd name="T63" fmla="*/ 131 h 229"/>
                <a:gd name="T64" fmla="*/ 281 w 701"/>
                <a:gd name="T65" fmla="*/ 141 h 229"/>
                <a:gd name="T66" fmla="*/ 323 w 701"/>
                <a:gd name="T67" fmla="*/ 149 h 229"/>
                <a:gd name="T68" fmla="*/ 366 w 701"/>
                <a:gd name="T69" fmla="*/ 156 h 229"/>
                <a:gd name="T70" fmla="*/ 409 w 701"/>
                <a:gd name="T71" fmla="*/ 162 h 229"/>
                <a:gd name="T72" fmla="*/ 446 w 701"/>
                <a:gd name="T73" fmla="*/ 166 h 229"/>
                <a:gd name="T74" fmla="*/ 483 w 701"/>
                <a:gd name="T75" fmla="*/ 168 h 229"/>
                <a:gd name="T76" fmla="*/ 522 w 701"/>
                <a:gd name="T77" fmla="*/ 171 h 229"/>
                <a:gd name="T78" fmla="*/ 560 w 701"/>
                <a:gd name="T79" fmla="*/ 169 h 229"/>
                <a:gd name="T80" fmla="*/ 598 w 701"/>
                <a:gd name="T81" fmla="*/ 168 h 229"/>
                <a:gd name="T82" fmla="*/ 635 w 701"/>
                <a:gd name="T83" fmla="*/ 165 h 229"/>
                <a:gd name="T84" fmla="*/ 673 w 701"/>
                <a:gd name="T85" fmla="*/ 160 h 229"/>
                <a:gd name="T86" fmla="*/ 701 w 701"/>
                <a:gd name="T87" fmla="*/ 156 h 22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1"/>
                <a:gd name="T133" fmla="*/ 0 h 229"/>
                <a:gd name="T134" fmla="*/ 701 w 701"/>
                <a:gd name="T135" fmla="*/ 229 h 22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1" h="229">
                  <a:moveTo>
                    <a:pt x="701" y="224"/>
                  </a:moveTo>
                  <a:lnTo>
                    <a:pt x="688" y="226"/>
                  </a:lnTo>
                  <a:lnTo>
                    <a:pt x="673" y="227"/>
                  </a:lnTo>
                  <a:lnTo>
                    <a:pt x="659" y="227"/>
                  </a:lnTo>
                  <a:lnTo>
                    <a:pt x="646" y="227"/>
                  </a:lnTo>
                  <a:lnTo>
                    <a:pt x="634" y="227"/>
                  </a:lnTo>
                  <a:lnTo>
                    <a:pt x="624" y="229"/>
                  </a:lnTo>
                  <a:lnTo>
                    <a:pt x="612" y="227"/>
                  </a:lnTo>
                  <a:lnTo>
                    <a:pt x="602" y="226"/>
                  </a:lnTo>
                  <a:lnTo>
                    <a:pt x="592" y="224"/>
                  </a:lnTo>
                  <a:lnTo>
                    <a:pt x="582" y="224"/>
                  </a:lnTo>
                  <a:lnTo>
                    <a:pt x="570" y="223"/>
                  </a:lnTo>
                  <a:lnTo>
                    <a:pt x="560" y="223"/>
                  </a:lnTo>
                  <a:lnTo>
                    <a:pt x="550" y="223"/>
                  </a:lnTo>
                  <a:lnTo>
                    <a:pt x="540" y="223"/>
                  </a:lnTo>
                  <a:lnTo>
                    <a:pt x="528" y="221"/>
                  </a:lnTo>
                  <a:lnTo>
                    <a:pt x="518" y="221"/>
                  </a:lnTo>
                  <a:lnTo>
                    <a:pt x="506" y="221"/>
                  </a:lnTo>
                  <a:lnTo>
                    <a:pt x="496" y="221"/>
                  </a:lnTo>
                  <a:lnTo>
                    <a:pt x="484" y="220"/>
                  </a:lnTo>
                  <a:lnTo>
                    <a:pt x="474" y="220"/>
                  </a:lnTo>
                  <a:lnTo>
                    <a:pt x="464" y="220"/>
                  </a:lnTo>
                  <a:lnTo>
                    <a:pt x="454" y="220"/>
                  </a:lnTo>
                  <a:lnTo>
                    <a:pt x="441" y="218"/>
                  </a:lnTo>
                  <a:lnTo>
                    <a:pt x="430" y="217"/>
                  </a:lnTo>
                  <a:lnTo>
                    <a:pt x="419" y="217"/>
                  </a:lnTo>
                  <a:lnTo>
                    <a:pt x="409" y="217"/>
                  </a:lnTo>
                  <a:lnTo>
                    <a:pt x="397" y="216"/>
                  </a:lnTo>
                  <a:lnTo>
                    <a:pt x="387" y="214"/>
                  </a:lnTo>
                  <a:lnTo>
                    <a:pt x="375" y="214"/>
                  </a:lnTo>
                  <a:lnTo>
                    <a:pt x="365" y="214"/>
                  </a:lnTo>
                  <a:lnTo>
                    <a:pt x="353" y="213"/>
                  </a:lnTo>
                  <a:lnTo>
                    <a:pt x="343" y="211"/>
                  </a:lnTo>
                  <a:lnTo>
                    <a:pt x="332" y="210"/>
                  </a:lnTo>
                  <a:lnTo>
                    <a:pt x="321" y="208"/>
                  </a:lnTo>
                  <a:lnTo>
                    <a:pt x="310" y="207"/>
                  </a:lnTo>
                  <a:lnTo>
                    <a:pt x="300" y="205"/>
                  </a:lnTo>
                  <a:lnTo>
                    <a:pt x="288" y="204"/>
                  </a:lnTo>
                  <a:lnTo>
                    <a:pt x="279" y="204"/>
                  </a:lnTo>
                  <a:lnTo>
                    <a:pt x="268" y="201"/>
                  </a:lnTo>
                  <a:lnTo>
                    <a:pt x="257" y="198"/>
                  </a:lnTo>
                  <a:lnTo>
                    <a:pt x="246" y="195"/>
                  </a:lnTo>
                  <a:lnTo>
                    <a:pt x="236" y="194"/>
                  </a:lnTo>
                  <a:lnTo>
                    <a:pt x="225" y="191"/>
                  </a:lnTo>
                  <a:lnTo>
                    <a:pt x="215" y="189"/>
                  </a:lnTo>
                  <a:lnTo>
                    <a:pt x="205" y="187"/>
                  </a:lnTo>
                  <a:lnTo>
                    <a:pt x="196" y="185"/>
                  </a:lnTo>
                  <a:lnTo>
                    <a:pt x="186" y="181"/>
                  </a:lnTo>
                  <a:lnTo>
                    <a:pt x="176" y="178"/>
                  </a:lnTo>
                  <a:lnTo>
                    <a:pt x="166" y="173"/>
                  </a:lnTo>
                  <a:lnTo>
                    <a:pt x="157" y="171"/>
                  </a:lnTo>
                  <a:lnTo>
                    <a:pt x="148" y="166"/>
                  </a:lnTo>
                  <a:lnTo>
                    <a:pt x="140" y="163"/>
                  </a:lnTo>
                  <a:lnTo>
                    <a:pt x="131" y="160"/>
                  </a:lnTo>
                  <a:lnTo>
                    <a:pt x="122" y="157"/>
                  </a:lnTo>
                  <a:lnTo>
                    <a:pt x="112" y="152"/>
                  </a:lnTo>
                  <a:lnTo>
                    <a:pt x="103" y="147"/>
                  </a:lnTo>
                  <a:lnTo>
                    <a:pt x="95" y="141"/>
                  </a:lnTo>
                  <a:lnTo>
                    <a:pt x="86" y="137"/>
                  </a:lnTo>
                  <a:lnTo>
                    <a:pt x="77" y="131"/>
                  </a:lnTo>
                  <a:lnTo>
                    <a:pt x="70" y="125"/>
                  </a:lnTo>
                  <a:lnTo>
                    <a:pt x="63" y="120"/>
                  </a:lnTo>
                  <a:lnTo>
                    <a:pt x="55" y="115"/>
                  </a:lnTo>
                  <a:lnTo>
                    <a:pt x="47" y="108"/>
                  </a:lnTo>
                  <a:lnTo>
                    <a:pt x="39" y="102"/>
                  </a:lnTo>
                  <a:lnTo>
                    <a:pt x="32" y="96"/>
                  </a:lnTo>
                  <a:lnTo>
                    <a:pt x="26" y="91"/>
                  </a:lnTo>
                  <a:lnTo>
                    <a:pt x="19" y="82"/>
                  </a:lnTo>
                  <a:lnTo>
                    <a:pt x="13" y="76"/>
                  </a:lnTo>
                  <a:lnTo>
                    <a:pt x="7" y="67"/>
                  </a:lnTo>
                  <a:lnTo>
                    <a:pt x="3" y="61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3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19" y="11"/>
                  </a:lnTo>
                  <a:lnTo>
                    <a:pt x="28" y="21"/>
                  </a:lnTo>
                  <a:lnTo>
                    <a:pt x="38" y="31"/>
                  </a:lnTo>
                  <a:lnTo>
                    <a:pt x="48" y="41"/>
                  </a:lnTo>
                  <a:lnTo>
                    <a:pt x="57" y="50"/>
                  </a:lnTo>
                  <a:lnTo>
                    <a:pt x="68" y="59"/>
                  </a:lnTo>
                  <a:lnTo>
                    <a:pt x="79" y="67"/>
                  </a:lnTo>
                  <a:lnTo>
                    <a:pt x="92" y="76"/>
                  </a:lnTo>
                  <a:lnTo>
                    <a:pt x="103" y="82"/>
                  </a:lnTo>
                  <a:lnTo>
                    <a:pt x="115" y="88"/>
                  </a:lnTo>
                  <a:lnTo>
                    <a:pt x="128" y="93"/>
                  </a:lnTo>
                  <a:lnTo>
                    <a:pt x="141" y="101"/>
                  </a:lnTo>
                  <a:lnTo>
                    <a:pt x="154" y="105"/>
                  </a:lnTo>
                  <a:lnTo>
                    <a:pt x="167" y="111"/>
                  </a:lnTo>
                  <a:lnTo>
                    <a:pt x="182" y="115"/>
                  </a:lnTo>
                  <a:lnTo>
                    <a:pt x="196" y="121"/>
                  </a:lnTo>
                  <a:lnTo>
                    <a:pt x="209" y="124"/>
                  </a:lnTo>
                  <a:lnTo>
                    <a:pt x="223" y="128"/>
                  </a:lnTo>
                  <a:lnTo>
                    <a:pt x="237" y="131"/>
                  </a:lnTo>
                  <a:lnTo>
                    <a:pt x="252" y="136"/>
                  </a:lnTo>
                  <a:lnTo>
                    <a:pt x="265" y="137"/>
                  </a:lnTo>
                  <a:lnTo>
                    <a:pt x="281" y="141"/>
                  </a:lnTo>
                  <a:lnTo>
                    <a:pt x="294" y="143"/>
                  </a:lnTo>
                  <a:lnTo>
                    <a:pt x="310" y="147"/>
                  </a:lnTo>
                  <a:lnTo>
                    <a:pt x="323" y="149"/>
                  </a:lnTo>
                  <a:lnTo>
                    <a:pt x="337" y="152"/>
                  </a:lnTo>
                  <a:lnTo>
                    <a:pt x="352" y="153"/>
                  </a:lnTo>
                  <a:lnTo>
                    <a:pt x="366" y="156"/>
                  </a:lnTo>
                  <a:lnTo>
                    <a:pt x="380" y="157"/>
                  </a:lnTo>
                  <a:lnTo>
                    <a:pt x="394" y="160"/>
                  </a:lnTo>
                  <a:lnTo>
                    <a:pt x="409" y="162"/>
                  </a:lnTo>
                  <a:lnTo>
                    <a:pt x="423" y="165"/>
                  </a:lnTo>
                  <a:lnTo>
                    <a:pt x="435" y="165"/>
                  </a:lnTo>
                  <a:lnTo>
                    <a:pt x="446" y="166"/>
                  </a:lnTo>
                  <a:lnTo>
                    <a:pt x="458" y="166"/>
                  </a:lnTo>
                  <a:lnTo>
                    <a:pt x="471" y="168"/>
                  </a:lnTo>
                  <a:lnTo>
                    <a:pt x="483" y="168"/>
                  </a:lnTo>
                  <a:lnTo>
                    <a:pt x="496" y="169"/>
                  </a:lnTo>
                  <a:lnTo>
                    <a:pt x="509" y="169"/>
                  </a:lnTo>
                  <a:lnTo>
                    <a:pt x="522" y="171"/>
                  </a:lnTo>
                  <a:lnTo>
                    <a:pt x="534" y="169"/>
                  </a:lnTo>
                  <a:lnTo>
                    <a:pt x="547" y="169"/>
                  </a:lnTo>
                  <a:lnTo>
                    <a:pt x="560" y="169"/>
                  </a:lnTo>
                  <a:lnTo>
                    <a:pt x="573" y="169"/>
                  </a:lnTo>
                  <a:lnTo>
                    <a:pt x="585" y="168"/>
                  </a:lnTo>
                  <a:lnTo>
                    <a:pt x="598" y="168"/>
                  </a:lnTo>
                  <a:lnTo>
                    <a:pt x="611" y="168"/>
                  </a:lnTo>
                  <a:lnTo>
                    <a:pt x="624" y="168"/>
                  </a:lnTo>
                  <a:lnTo>
                    <a:pt x="635" y="165"/>
                  </a:lnTo>
                  <a:lnTo>
                    <a:pt x="649" y="163"/>
                  </a:lnTo>
                  <a:lnTo>
                    <a:pt x="660" y="162"/>
                  </a:lnTo>
                  <a:lnTo>
                    <a:pt x="673" y="160"/>
                  </a:lnTo>
                  <a:lnTo>
                    <a:pt x="685" y="157"/>
                  </a:lnTo>
                  <a:lnTo>
                    <a:pt x="698" y="156"/>
                  </a:lnTo>
                  <a:lnTo>
                    <a:pt x="701" y="156"/>
                  </a:lnTo>
                  <a:lnTo>
                    <a:pt x="701" y="224"/>
                  </a:lnTo>
                  <a:close/>
                </a:path>
              </a:pathLst>
            </a:custGeom>
            <a:solidFill>
              <a:srgbClr val="FF7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48" name="Freeform 294"/>
            <p:cNvSpPr>
              <a:spLocks/>
            </p:cNvSpPr>
            <p:nvPr/>
          </p:nvSpPr>
          <p:spPr bwMode="auto">
            <a:xfrm>
              <a:off x="2529" y="3639"/>
              <a:ext cx="355" cy="189"/>
            </a:xfrm>
            <a:custGeom>
              <a:avLst/>
              <a:gdLst>
                <a:gd name="T0" fmla="*/ 7 w 355"/>
                <a:gd name="T1" fmla="*/ 122 h 189"/>
                <a:gd name="T2" fmla="*/ 28 w 355"/>
                <a:gd name="T3" fmla="*/ 119 h 189"/>
                <a:gd name="T4" fmla="*/ 48 w 355"/>
                <a:gd name="T5" fmla="*/ 116 h 189"/>
                <a:gd name="T6" fmla="*/ 68 w 355"/>
                <a:gd name="T7" fmla="*/ 113 h 189"/>
                <a:gd name="T8" fmla="*/ 87 w 355"/>
                <a:gd name="T9" fmla="*/ 107 h 189"/>
                <a:gd name="T10" fmla="*/ 106 w 355"/>
                <a:gd name="T11" fmla="*/ 103 h 189"/>
                <a:gd name="T12" fmla="*/ 125 w 355"/>
                <a:gd name="T13" fmla="*/ 99 h 189"/>
                <a:gd name="T14" fmla="*/ 145 w 355"/>
                <a:gd name="T15" fmla="*/ 94 h 189"/>
                <a:gd name="T16" fmla="*/ 164 w 355"/>
                <a:gd name="T17" fmla="*/ 87 h 189"/>
                <a:gd name="T18" fmla="*/ 183 w 355"/>
                <a:gd name="T19" fmla="*/ 81 h 189"/>
                <a:gd name="T20" fmla="*/ 202 w 355"/>
                <a:gd name="T21" fmla="*/ 75 h 189"/>
                <a:gd name="T22" fmla="*/ 221 w 355"/>
                <a:gd name="T23" fmla="*/ 70 h 189"/>
                <a:gd name="T24" fmla="*/ 237 w 355"/>
                <a:gd name="T25" fmla="*/ 62 h 189"/>
                <a:gd name="T26" fmla="*/ 254 w 355"/>
                <a:gd name="T27" fmla="*/ 55 h 189"/>
                <a:gd name="T28" fmla="*/ 272 w 355"/>
                <a:gd name="T29" fmla="*/ 46 h 189"/>
                <a:gd name="T30" fmla="*/ 289 w 355"/>
                <a:gd name="T31" fmla="*/ 39 h 189"/>
                <a:gd name="T32" fmla="*/ 304 w 355"/>
                <a:gd name="T33" fmla="*/ 30 h 189"/>
                <a:gd name="T34" fmla="*/ 318 w 355"/>
                <a:gd name="T35" fmla="*/ 22 h 189"/>
                <a:gd name="T36" fmla="*/ 333 w 355"/>
                <a:gd name="T37" fmla="*/ 13 h 189"/>
                <a:gd name="T38" fmla="*/ 349 w 355"/>
                <a:gd name="T39" fmla="*/ 4 h 189"/>
                <a:gd name="T40" fmla="*/ 355 w 355"/>
                <a:gd name="T41" fmla="*/ 0 h 189"/>
                <a:gd name="T42" fmla="*/ 342 w 355"/>
                <a:gd name="T43" fmla="*/ 17 h 189"/>
                <a:gd name="T44" fmla="*/ 330 w 355"/>
                <a:gd name="T45" fmla="*/ 35 h 189"/>
                <a:gd name="T46" fmla="*/ 317 w 355"/>
                <a:gd name="T47" fmla="*/ 52 h 189"/>
                <a:gd name="T48" fmla="*/ 304 w 355"/>
                <a:gd name="T49" fmla="*/ 70 h 189"/>
                <a:gd name="T50" fmla="*/ 289 w 355"/>
                <a:gd name="T51" fmla="*/ 84 h 189"/>
                <a:gd name="T52" fmla="*/ 276 w 355"/>
                <a:gd name="T53" fmla="*/ 100 h 189"/>
                <a:gd name="T54" fmla="*/ 260 w 355"/>
                <a:gd name="T55" fmla="*/ 113 h 189"/>
                <a:gd name="T56" fmla="*/ 246 w 355"/>
                <a:gd name="T57" fmla="*/ 128 h 189"/>
                <a:gd name="T58" fmla="*/ 228 w 355"/>
                <a:gd name="T59" fmla="*/ 139 h 189"/>
                <a:gd name="T60" fmla="*/ 211 w 355"/>
                <a:gd name="T61" fmla="*/ 150 h 189"/>
                <a:gd name="T62" fmla="*/ 192 w 355"/>
                <a:gd name="T63" fmla="*/ 158 h 189"/>
                <a:gd name="T64" fmla="*/ 174 w 355"/>
                <a:gd name="T65" fmla="*/ 168 h 189"/>
                <a:gd name="T66" fmla="*/ 154 w 355"/>
                <a:gd name="T67" fmla="*/ 176 h 189"/>
                <a:gd name="T68" fmla="*/ 134 w 355"/>
                <a:gd name="T69" fmla="*/ 182 h 189"/>
                <a:gd name="T70" fmla="*/ 112 w 355"/>
                <a:gd name="T71" fmla="*/ 184 h 189"/>
                <a:gd name="T72" fmla="*/ 90 w 355"/>
                <a:gd name="T73" fmla="*/ 189 h 189"/>
                <a:gd name="T74" fmla="*/ 65 w 355"/>
                <a:gd name="T75" fmla="*/ 187 h 189"/>
                <a:gd name="T76" fmla="*/ 41 w 355"/>
                <a:gd name="T77" fmla="*/ 186 h 189"/>
                <a:gd name="T78" fmla="*/ 16 w 355"/>
                <a:gd name="T79" fmla="*/ 184 h 189"/>
                <a:gd name="T80" fmla="*/ 0 w 355"/>
                <a:gd name="T81" fmla="*/ 183 h 1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5"/>
                <a:gd name="T124" fmla="*/ 0 h 189"/>
                <a:gd name="T125" fmla="*/ 355 w 355"/>
                <a:gd name="T126" fmla="*/ 189 h 18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5" h="189">
                  <a:moveTo>
                    <a:pt x="0" y="122"/>
                  </a:moveTo>
                  <a:lnTo>
                    <a:pt x="7" y="122"/>
                  </a:lnTo>
                  <a:lnTo>
                    <a:pt x="17" y="119"/>
                  </a:lnTo>
                  <a:lnTo>
                    <a:pt x="28" y="119"/>
                  </a:lnTo>
                  <a:lnTo>
                    <a:pt x="36" y="116"/>
                  </a:lnTo>
                  <a:lnTo>
                    <a:pt x="48" y="116"/>
                  </a:lnTo>
                  <a:lnTo>
                    <a:pt x="57" y="113"/>
                  </a:lnTo>
                  <a:lnTo>
                    <a:pt x="68" y="113"/>
                  </a:lnTo>
                  <a:lnTo>
                    <a:pt x="77" y="110"/>
                  </a:lnTo>
                  <a:lnTo>
                    <a:pt x="87" y="107"/>
                  </a:lnTo>
                  <a:lnTo>
                    <a:pt x="96" y="104"/>
                  </a:lnTo>
                  <a:lnTo>
                    <a:pt x="106" y="103"/>
                  </a:lnTo>
                  <a:lnTo>
                    <a:pt x="115" y="100"/>
                  </a:lnTo>
                  <a:lnTo>
                    <a:pt x="125" y="99"/>
                  </a:lnTo>
                  <a:lnTo>
                    <a:pt x="135" y="96"/>
                  </a:lnTo>
                  <a:lnTo>
                    <a:pt x="145" y="94"/>
                  </a:lnTo>
                  <a:lnTo>
                    <a:pt x="154" y="90"/>
                  </a:lnTo>
                  <a:lnTo>
                    <a:pt x="164" y="87"/>
                  </a:lnTo>
                  <a:lnTo>
                    <a:pt x="173" y="84"/>
                  </a:lnTo>
                  <a:lnTo>
                    <a:pt x="183" y="81"/>
                  </a:lnTo>
                  <a:lnTo>
                    <a:pt x="192" y="78"/>
                  </a:lnTo>
                  <a:lnTo>
                    <a:pt x="202" y="75"/>
                  </a:lnTo>
                  <a:lnTo>
                    <a:pt x="211" y="72"/>
                  </a:lnTo>
                  <a:lnTo>
                    <a:pt x="221" y="70"/>
                  </a:lnTo>
                  <a:lnTo>
                    <a:pt x="228" y="65"/>
                  </a:lnTo>
                  <a:lnTo>
                    <a:pt x="237" y="62"/>
                  </a:lnTo>
                  <a:lnTo>
                    <a:pt x="246" y="58"/>
                  </a:lnTo>
                  <a:lnTo>
                    <a:pt x="254" y="55"/>
                  </a:lnTo>
                  <a:lnTo>
                    <a:pt x="263" y="51"/>
                  </a:lnTo>
                  <a:lnTo>
                    <a:pt x="272" y="46"/>
                  </a:lnTo>
                  <a:lnTo>
                    <a:pt x="281" y="42"/>
                  </a:lnTo>
                  <a:lnTo>
                    <a:pt x="289" y="39"/>
                  </a:lnTo>
                  <a:lnTo>
                    <a:pt x="297" y="35"/>
                  </a:lnTo>
                  <a:lnTo>
                    <a:pt x="304" y="30"/>
                  </a:lnTo>
                  <a:lnTo>
                    <a:pt x="311" y="26"/>
                  </a:lnTo>
                  <a:lnTo>
                    <a:pt x="318" y="22"/>
                  </a:lnTo>
                  <a:lnTo>
                    <a:pt x="326" y="17"/>
                  </a:lnTo>
                  <a:lnTo>
                    <a:pt x="333" y="13"/>
                  </a:lnTo>
                  <a:lnTo>
                    <a:pt x="340" y="9"/>
                  </a:lnTo>
                  <a:lnTo>
                    <a:pt x="349" y="4"/>
                  </a:lnTo>
                  <a:lnTo>
                    <a:pt x="350" y="1"/>
                  </a:lnTo>
                  <a:lnTo>
                    <a:pt x="355" y="0"/>
                  </a:lnTo>
                  <a:lnTo>
                    <a:pt x="347" y="9"/>
                  </a:lnTo>
                  <a:lnTo>
                    <a:pt x="342" y="17"/>
                  </a:lnTo>
                  <a:lnTo>
                    <a:pt x="336" y="26"/>
                  </a:lnTo>
                  <a:lnTo>
                    <a:pt x="330" y="35"/>
                  </a:lnTo>
                  <a:lnTo>
                    <a:pt x="323" y="43"/>
                  </a:lnTo>
                  <a:lnTo>
                    <a:pt x="317" y="52"/>
                  </a:lnTo>
                  <a:lnTo>
                    <a:pt x="310" y="61"/>
                  </a:lnTo>
                  <a:lnTo>
                    <a:pt x="304" y="70"/>
                  </a:lnTo>
                  <a:lnTo>
                    <a:pt x="297" y="77"/>
                  </a:lnTo>
                  <a:lnTo>
                    <a:pt x="289" y="84"/>
                  </a:lnTo>
                  <a:lnTo>
                    <a:pt x="282" y="91"/>
                  </a:lnTo>
                  <a:lnTo>
                    <a:pt x="276" y="100"/>
                  </a:lnTo>
                  <a:lnTo>
                    <a:pt x="267" y="106"/>
                  </a:lnTo>
                  <a:lnTo>
                    <a:pt x="260" y="113"/>
                  </a:lnTo>
                  <a:lnTo>
                    <a:pt x="253" y="120"/>
                  </a:lnTo>
                  <a:lnTo>
                    <a:pt x="246" y="128"/>
                  </a:lnTo>
                  <a:lnTo>
                    <a:pt x="237" y="134"/>
                  </a:lnTo>
                  <a:lnTo>
                    <a:pt x="228" y="139"/>
                  </a:lnTo>
                  <a:lnTo>
                    <a:pt x="219" y="144"/>
                  </a:lnTo>
                  <a:lnTo>
                    <a:pt x="211" y="150"/>
                  </a:lnTo>
                  <a:lnTo>
                    <a:pt x="201" y="154"/>
                  </a:lnTo>
                  <a:lnTo>
                    <a:pt x="192" y="158"/>
                  </a:lnTo>
                  <a:lnTo>
                    <a:pt x="183" y="163"/>
                  </a:lnTo>
                  <a:lnTo>
                    <a:pt x="174" y="168"/>
                  </a:lnTo>
                  <a:lnTo>
                    <a:pt x="163" y="171"/>
                  </a:lnTo>
                  <a:lnTo>
                    <a:pt x="154" y="176"/>
                  </a:lnTo>
                  <a:lnTo>
                    <a:pt x="142" y="179"/>
                  </a:lnTo>
                  <a:lnTo>
                    <a:pt x="134" y="182"/>
                  </a:lnTo>
                  <a:lnTo>
                    <a:pt x="122" y="183"/>
                  </a:lnTo>
                  <a:lnTo>
                    <a:pt x="112" y="184"/>
                  </a:lnTo>
                  <a:lnTo>
                    <a:pt x="100" y="186"/>
                  </a:lnTo>
                  <a:lnTo>
                    <a:pt x="90" y="189"/>
                  </a:lnTo>
                  <a:lnTo>
                    <a:pt x="77" y="187"/>
                  </a:lnTo>
                  <a:lnTo>
                    <a:pt x="65" y="187"/>
                  </a:lnTo>
                  <a:lnTo>
                    <a:pt x="52" y="186"/>
                  </a:lnTo>
                  <a:lnTo>
                    <a:pt x="41" y="186"/>
                  </a:lnTo>
                  <a:lnTo>
                    <a:pt x="28" y="184"/>
                  </a:lnTo>
                  <a:lnTo>
                    <a:pt x="16" y="184"/>
                  </a:lnTo>
                  <a:lnTo>
                    <a:pt x="4" y="183"/>
                  </a:lnTo>
                  <a:lnTo>
                    <a:pt x="0" y="183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FF7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49" name="Freeform 295"/>
            <p:cNvSpPr>
              <a:spLocks/>
            </p:cNvSpPr>
            <p:nvPr/>
          </p:nvSpPr>
          <p:spPr bwMode="auto">
            <a:xfrm>
              <a:off x="2237" y="3761"/>
              <a:ext cx="292" cy="61"/>
            </a:xfrm>
            <a:custGeom>
              <a:avLst/>
              <a:gdLst>
                <a:gd name="T0" fmla="*/ 292 w 292"/>
                <a:gd name="T1" fmla="*/ 61 h 61"/>
                <a:gd name="T2" fmla="*/ 285 w 292"/>
                <a:gd name="T3" fmla="*/ 61 h 61"/>
                <a:gd name="T4" fmla="*/ 272 w 292"/>
                <a:gd name="T5" fmla="*/ 58 h 61"/>
                <a:gd name="T6" fmla="*/ 260 w 292"/>
                <a:gd name="T7" fmla="*/ 58 h 61"/>
                <a:gd name="T8" fmla="*/ 248 w 292"/>
                <a:gd name="T9" fmla="*/ 55 h 61"/>
                <a:gd name="T10" fmla="*/ 237 w 292"/>
                <a:gd name="T11" fmla="*/ 55 h 61"/>
                <a:gd name="T12" fmla="*/ 224 w 292"/>
                <a:gd name="T13" fmla="*/ 52 h 61"/>
                <a:gd name="T14" fmla="*/ 212 w 292"/>
                <a:gd name="T15" fmla="*/ 52 h 61"/>
                <a:gd name="T16" fmla="*/ 200 w 292"/>
                <a:gd name="T17" fmla="*/ 49 h 61"/>
                <a:gd name="T18" fmla="*/ 189 w 292"/>
                <a:gd name="T19" fmla="*/ 49 h 61"/>
                <a:gd name="T20" fmla="*/ 176 w 292"/>
                <a:gd name="T21" fmla="*/ 46 h 61"/>
                <a:gd name="T22" fmla="*/ 164 w 292"/>
                <a:gd name="T23" fmla="*/ 44 h 61"/>
                <a:gd name="T24" fmla="*/ 152 w 292"/>
                <a:gd name="T25" fmla="*/ 41 h 61"/>
                <a:gd name="T26" fmla="*/ 141 w 292"/>
                <a:gd name="T27" fmla="*/ 39 h 61"/>
                <a:gd name="T28" fmla="*/ 128 w 292"/>
                <a:gd name="T29" fmla="*/ 36 h 61"/>
                <a:gd name="T30" fmla="*/ 116 w 292"/>
                <a:gd name="T31" fmla="*/ 33 h 61"/>
                <a:gd name="T32" fmla="*/ 104 w 292"/>
                <a:gd name="T33" fmla="*/ 30 h 61"/>
                <a:gd name="T34" fmla="*/ 93 w 292"/>
                <a:gd name="T35" fmla="*/ 29 h 61"/>
                <a:gd name="T36" fmla="*/ 80 w 292"/>
                <a:gd name="T37" fmla="*/ 25 h 61"/>
                <a:gd name="T38" fmla="*/ 68 w 292"/>
                <a:gd name="T39" fmla="*/ 22 h 61"/>
                <a:gd name="T40" fmla="*/ 56 w 292"/>
                <a:gd name="T41" fmla="*/ 17 h 61"/>
                <a:gd name="T42" fmla="*/ 45 w 292"/>
                <a:gd name="T43" fmla="*/ 14 h 61"/>
                <a:gd name="T44" fmla="*/ 33 w 292"/>
                <a:gd name="T45" fmla="*/ 10 h 61"/>
                <a:gd name="T46" fmla="*/ 21 w 292"/>
                <a:gd name="T47" fmla="*/ 7 h 61"/>
                <a:gd name="T48" fmla="*/ 10 w 292"/>
                <a:gd name="T49" fmla="*/ 3 h 61"/>
                <a:gd name="T50" fmla="*/ 0 w 292"/>
                <a:gd name="T51" fmla="*/ 0 h 61"/>
                <a:gd name="T52" fmla="*/ 13 w 292"/>
                <a:gd name="T53" fmla="*/ 1 h 61"/>
                <a:gd name="T54" fmla="*/ 27 w 292"/>
                <a:gd name="T55" fmla="*/ 3 h 61"/>
                <a:gd name="T56" fmla="*/ 42 w 292"/>
                <a:gd name="T57" fmla="*/ 4 h 61"/>
                <a:gd name="T58" fmla="*/ 58 w 292"/>
                <a:gd name="T59" fmla="*/ 7 h 61"/>
                <a:gd name="T60" fmla="*/ 65 w 292"/>
                <a:gd name="T61" fmla="*/ 7 h 61"/>
                <a:gd name="T62" fmla="*/ 74 w 292"/>
                <a:gd name="T63" fmla="*/ 7 h 61"/>
                <a:gd name="T64" fmla="*/ 83 w 292"/>
                <a:gd name="T65" fmla="*/ 7 h 61"/>
                <a:gd name="T66" fmla="*/ 91 w 292"/>
                <a:gd name="T67" fmla="*/ 9 h 61"/>
                <a:gd name="T68" fmla="*/ 100 w 292"/>
                <a:gd name="T69" fmla="*/ 9 h 61"/>
                <a:gd name="T70" fmla="*/ 109 w 292"/>
                <a:gd name="T71" fmla="*/ 9 h 61"/>
                <a:gd name="T72" fmla="*/ 117 w 292"/>
                <a:gd name="T73" fmla="*/ 9 h 61"/>
                <a:gd name="T74" fmla="*/ 126 w 292"/>
                <a:gd name="T75" fmla="*/ 10 h 61"/>
                <a:gd name="T76" fmla="*/ 135 w 292"/>
                <a:gd name="T77" fmla="*/ 10 h 61"/>
                <a:gd name="T78" fmla="*/ 144 w 292"/>
                <a:gd name="T79" fmla="*/ 10 h 61"/>
                <a:gd name="T80" fmla="*/ 152 w 292"/>
                <a:gd name="T81" fmla="*/ 10 h 61"/>
                <a:gd name="T82" fmla="*/ 163 w 292"/>
                <a:gd name="T83" fmla="*/ 10 h 61"/>
                <a:gd name="T84" fmla="*/ 171 w 292"/>
                <a:gd name="T85" fmla="*/ 10 h 61"/>
                <a:gd name="T86" fmla="*/ 181 w 292"/>
                <a:gd name="T87" fmla="*/ 10 h 61"/>
                <a:gd name="T88" fmla="*/ 192 w 292"/>
                <a:gd name="T89" fmla="*/ 10 h 61"/>
                <a:gd name="T90" fmla="*/ 202 w 292"/>
                <a:gd name="T91" fmla="*/ 10 h 61"/>
                <a:gd name="T92" fmla="*/ 210 w 292"/>
                <a:gd name="T93" fmla="*/ 9 h 61"/>
                <a:gd name="T94" fmla="*/ 221 w 292"/>
                <a:gd name="T95" fmla="*/ 7 h 61"/>
                <a:gd name="T96" fmla="*/ 231 w 292"/>
                <a:gd name="T97" fmla="*/ 6 h 61"/>
                <a:gd name="T98" fmla="*/ 241 w 292"/>
                <a:gd name="T99" fmla="*/ 6 h 61"/>
                <a:gd name="T100" fmla="*/ 250 w 292"/>
                <a:gd name="T101" fmla="*/ 4 h 61"/>
                <a:gd name="T102" fmla="*/ 260 w 292"/>
                <a:gd name="T103" fmla="*/ 4 h 61"/>
                <a:gd name="T104" fmla="*/ 270 w 292"/>
                <a:gd name="T105" fmla="*/ 3 h 61"/>
                <a:gd name="T106" fmla="*/ 280 w 292"/>
                <a:gd name="T107" fmla="*/ 3 h 61"/>
                <a:gd name="T108" fmla="*/ 289 w 292"/>
                <a:gd name="T109" fmla="*/ 0 h 61"/>
                <a:gd name="T110" fmla="*/ 292 w 292"/>
                <a:gd name="T111" fmla="*/ 0 h 61"/>
                <a:gd name="T112" fmla="*/ 292 w 292"/>
                <a:gd name="T113" fmla="*/ 61 h 6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2"/>
                <a:gd name="T172" fmla="*/ 0 h 61"/>
                <a:gd name="T173" fmla="*/ 292 w 292"/>
                <a:gd name="T174" fmla="*/ 61 h 6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2" h="61">
                  <a:moveTo>
                    <a:pt x="292" y="61"/>
                  </a:moveTo>
                  <a:lnTo>
                    <a:pt x="285" y="61"/>
                  </a:lnTo>
                  <a:lnTo>
                    <a:pt x="272" y="58"/>
                  </a:lnTo>
                  <a:lnTo>
                    <a:pt x="260" y="58"/>
                  </a:lnTo>
                  <a:lnTo>
                    <a:pt x="248" y="55"/>
                  </a:lnTo>
                  <a:lnTo>
                    <a:pt x="237" y="55"/>
                  </a:lnTo>
                  <a:lnTo>
                    <a:pt x="224" y="52"/>
                  </a:lnTo>
                  <a:lnTo>
                    <a:pt x="212" y="52"/>
                  </a:lnTo>
                  <a:lnTo>
                    <a:pt x="200" y="49"/>
                  </a:lnTo>
                  <a:lnTo>
                    <a:pt x="189" y="49"/>
                  </a:lnTo>
                  <a:lnTo>
                    <a:pt x="176" y="46"/>
                  </a:lnTo>
                  <a:lnTo>
                    <a:pt x="164" y="44"/>
                  </a:lnTo>
                  <a:lnTo>
                    <a:pt x="152" y="41"/>
                  </a:lnTo>
                  <a:lnTo>
                    <a:pt x="141" y="39"/>
                  </a:lnTo>
                  <a:lnTo>
                    <a:pt x="128" y="36"/>
                  </a:lnTo>
                  <a:lnTo>
                    <a:pt x="116" y="33"/>
                  </a:lnTo>
                  <a:lnTo>
                    <a:pt x="104" y="30"/>
                  </a:lnTo>
                  <a:lnTo>
                    <a:pt x="93" y="29"/>
                  </a:lnTo>
                  <a:lnTo>
                    <a:pt x="80" y="25"/>
                  </a:lnTo>
                  <a:lnTo>
                    <a:pt x="68" y="22"/>
                  </a:lnTo>
                  <a:lnTo>
                    <a:pt x="56" y="17"/>
                  </a:lnTo>
                  <a:lnTo>
                    <a:pt x="45" y="14"/>
                  </a:lnTo>
                  <a:lnTo>
                    <a:pt x="33" y="10"/>
                  </a:lnTo>
                  <a:lnTo>
                    <a:pt x="21" y="7"/>
                  </a:lnTo>
                  <a:lnTo>
                    <a:pt x="10" y="3"/>
                  </a:lnTo>
                  <a:lnTo>
                    <a:pt x="0" y="0"/>
                  </a:lnTo>
                  <a:lnTo>
                    <a:pt x="13" y="1"/>
                  </a:lnTo>
                  <a:lnTo>
                    <a:pt x="27" y="3"/>
                  </a:lnTo>
                  <a:lnTo>
                    <a:pt x="42" y="4"/>
                  </a:lnTo>
                  <a:lnTo>
                    <a:pt x="58" y="7"/>
                  </a:lnTo>
                  <a:lnTo>
                    <a:pt x="65" y="7"/>
                  </a:lnTo>
                  <a:lnTo>
                    <a:pt x="74" y="7"/>
                  </a:lnTo>
                  <a:lnTo>
                    <a:pt x="83" y="7"/>
                  </a:lnTo>
                  <a:lnTo>
                    <a:pt x="91" y="9"/>
                  </a:lnTo>
                  <a:lnTo>
                    <a:pt x="100" y="9"/>
                  </a:lnTo>
                  <a:lnTo>
                    <a:pt x="109" y="9"/>
                  </a:lnTo>
                  <a:lnTo>
                    <a:pt x="117" y="9"/>
                  </a:lnTo>
                  <a:lnTo>
                    <a:pt x="126" y="10"/>
                  </a:lnTo>
                  <a:lnTo>
                    <a:pt x="135" y="10"/>
                  </a:lnTo>
                  <a:lnTo>
                    <a:pt x="144" y="10"/>
                  </a:lnTo>
                  <a:lnTo>
                    <a:pt x="152" y="10"/>
                  </a:lnTo>
                  <a:lnTo>
                    <a:pt x="163" y="10"/>
                  </a:lnTo>
                  <a:lnTo>
                    <a:pt x="171" y="10"/>
                  </a:lnTo>
                  <a:lnTo>
                    <a:pt x="181" y="10"/>
                  </a:lnTo>
                  <a:lnTo>
                    <a:pt x="192" y="10"/>
                  </a:lnTo>
                  <a:lnTo>
                    <a:pt x="202" y="10"/>
                  </a:lnTo>
                  <a:lnTo>
                    <a:pt x="210" y="9"/>
                  </a:lnTo>
                  <a:lnTo>
                    <a:pt x="221" y="7"/>
                  </a:lnTo>
                  <a:lnTo>
                    <a:pt x="231" y="6"/>
                  </a:lnTo>
                  <a:lnTo>
                    <a:pt x="241" y="6"/>
                  </a:lnTo>
                  <a:lnTo>
                    <a:pt x="250" y="4"/>
                  </a:lnTo>
                  <a:lnTo>
                    <a:pt x="260" y="4"/>
                  </a:lnTo>
                  <a:lnTo>
                    <a:pt x="270" y="3"/>
                  </a:lnTo>
                  <a:lnTo>
                    <a:pt x="280" y="3"/>
                  </a:lnTo>
                  <a:lnTo>
                    <a:pt x="289" y="0"/>
                  </a:lnTo>
                  <a:lnTo>
                    <a:pt x="292" y="0"/>
                  </a:lnTo>
                  <a:lnTo>
                    <a:pt x="292" y="61"/>
                  </a:lnTo>
                  <a:close/>
                </a:path>
              </a:pathLst>
            </a:custGeom>
            <a:solidFill>
              <a:srgbClr val="FF7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50" name="Freeform 296"/>
            <p:cNvSpPr>
              <a:spLocks/>
            </p:cNvSpPr>
            <p:nvPr/>
          </p:nvSpPr>
          <p:spPr bwMode="auto">
            <a:xfrm>
              <a:off x="1936" y="3486"/>
              <a:ext cx="821" cy="223"/>
            </a:xfrm>
            <a:custGeom>
              <a:avLst/>
              <a:gdLst>
                <a:gd name="T0" fmla="*/ 30 w 821"/>
                <a:gd name="T1" fmla="*/ 12 h 223"/>
                <a:gd name="T2" fmla="*/ 56 w 821"/>
                <a:gd name="T3" fmla="*/ 29 h 223"/>
                <a:gd name="T4" fmla="*/ 83 w 821"/>
                <a:gd name="T5" fmla="*/ 47 h 223"/>
                <a:gd name="T6" fmla="*/ 109 w 821"/>
                <a:gd name="T7" fmla="*/ 60 h 223"/>
                <a:gd name="T8" fmla="*/ 138 w 821"/>
                <a:gd name="T9" fmla="*/ 74 h 223"/>
                <a:gd name="T10" fmla="*/ 168 w 821"/>
                <a:gd name="T11" fmla="*/ 86 h 223"/>
                <a:gd name="T12" fmla="*/ 199 w 821"/>
                <a:gd name="T13" fmla="*/ 96 h 223"/>
                <a:gd name="T14" fmla="*/ 229 w 821"/>
                <a:gd name="T15" fmla="*/ 103 h 223"/>
                <a:gd name="T16" fmla="*/ 263 w 821"/>
                <a:gd name="T17" fmla="*/ 112 h 223"/>
                <a:gd name="T18" fmla="*/ 295 w 821"/>
                <a:gd name="T19" fmla="*/ 118 h 223"/>
                <a:gd name="T20" fmla="*/ 328 w 821"/>
                <a:gd name="T21" fmla="*/ 124 h 223"/>
                <a:gd name="T22" fmla="*/ 360 w 821"/>
                <a:gd name="T23" fmla="*/ 125 h 223"/>
                <a:gd name="T24" fmla="*/ 394 w 821"/>
                <a:gd name="T25" fmla="*/ 127 h 223"/>
                <a:gd name="T26" fmla="*/ 426 w 821"/>
                <a:gd name="T27" fmla="*/ 127 h 223"/>
                <a:gd name="T28" fmla="*/ 459 w 821"/>
                <a:gd name="T29" fmla="*/ 127 h 223"/>
                <a:gd name="T30" fmla="*/ 493 w 821"/>
                <a:gd name="T31" fmla="*/ 125 h 223"/>
                <a:gd name="T32" fmla="*/ 525 w 821"/>
                <a:gd name="T33" fmla="*/ 122 h 223"/>
                <a:gd name="T34" fmla="*/ 557 w 821"/>
                <a:gd name="T35" fmla="*/ 116 h 223"/>
                <a:gd name="T36" fmla="*/ 590 w 821"/>
                <a:gd name="T37" fmla="*/ 112 h 223"/>
                <a:gd name="T38" fmla="*/ 619 w 821"/>
                <a:gd name="T39" fmla="*/ 105 h 223"/>
                <a:gd name="T40" fmla="*/ 651 w 821"/>
                <a:gd name="T41" fmla="*/ 98 h 223"/>
                <a:gd name="T42" fmla="*/ 685 w 821"/>
                <a:gd name="T43" fmla="*/ 87 h 223"/>
                <a:gd name="T44" fmla="*/ 725 w 821"/>
                <a:gd name="T45" fmla="*/ 76 h 223"/>
                <a:gd name="T46" fmla="*/ 757 w 821"/>
                <a:gd name="T47" fmla="*/ 67 h 223"/>
                <a:gd name="T48" fmla="*/ 782 w 821"/>
                <a:gd name="T49" fmla="*/ 63 h 223"/>
                <a:gd name="T50" fmla="*/ 805 w 821"/>
                <a:gd name="T51" fmla="*/ 63 h 223"/>
                <a:gd name="T52" fmla="*/ 820 w 821"/>
                <a:gd name="T53" fmla="*/ 79 h 223"/>
                <a:gd name="T54" fmla="*/ 802 w 821"/>
                <a:gd name="T55" fmla="*/ 98 h 223"/>
                <a:gd name="T56" fmla="*/ 772 w 821"/>
                <a:gd name="T57" fmla="*/ 121 h 223"/>
                <a:gd name="T58" fmla="*/ 737 w 821"/>
                <a:gd name="T59" fmla="*/ 141 h 223"/>
                <a:gd name="T60" fmla="*/ 714 w 821"/>
                <a:gd name="T61" fmla="*/ 154 h 223"/>
                <a:gd name="T62" fmla="*/ 690 w 821"/>
                <a:gd name="T63" fmla="*/ 167 h 223"/>
                <a:gd name="T64" fmla="*/ 666 w 821"/>
                <a:gd name="T65" fmla="*/ 179 h 223"/>
                <a:gd name="T66" fmla="*/ 639 w 821"/>
                <a:gd name="T67" fmla="*/ 189 h 223"/>
                <a:gd name="T68" fmla="*/ 615 w 821"/>
                <a:gd name="T69" fmla="*/ 199 h 223"/>
                <a:gd name="T70" fmla="*/ 589 w 821"/>
                <a:gd name="T71" fmla="*/ 207 h 223"/>
                <a:gd name="T72" fmla="*/ 552 w 821"/>
                <a:gd name="T73" fmla="*/ 220 h 223"/>
                <a:gd name="T74" fmla="*/ 517 w 821"/>
                <a:gd name="T75" fmla="*/ 221 h 223"/>
                <a:gd name="T76" fmla="*/ 478 w 821"/>
                <a:gd name="T77" fmla="*/ 221 h 223"/>
                <a:gd name="T78" fmla="*/ 434 w 821"/>
                <a:gd name="T79" fmla="*/ 218 h 223"/>
                <a:gd name="T80" fmla="*/ 391 w 821"/>
                <a:gd name="T81" fmla="*/ 214 h 223"/>
                <a:gd name="T82" fmla="*/ 366 w 821"/>
                <a:gd name="T83" fmla="*/ 208 h 223"/>
                <a:gd name="T84" fmla="*/ 328 w 821"/>
                <a:gd name="T85" fmla="*/ 202 h 223"/>
                <a:gd name="T86" fmla="*/ 304 w 821"/>
                <a:gd name="T87" fmla="*/ 195 h 223"/>
                <a:gd name="T88" fmla="*/ 279 w 821"/>
                <a:gd name="T89" fmla="*/ 189 h 223"/>
                <a:gd name="T90" fmla="*/ 248 w 821"/>
                <a:gd name="T91" fmla="*/ 179 h 223"/>
                <a:gd name="T92" fmla="*/ 206 w 821"/>
                <a:gd name="T93" fmla="*/ 166 h 223"/>
                <a:gd name="T94" fmla="*/ 165 w 821"/>
                <a:gd name="T95" fmla="*/ 148 h 223"/>
                <a:gd name="T96" fmla="*/ 133 w 821"/>
                <a:gd name="T97" fmla="*/ 131 h 223"/>
                <a:gd name="T98" fmla="*/ 107 w 821"/>
                <a:gd name="T99" fmla="*/ 112 h 223"/>
                <a:gd name="T100" fmla="*/ 77 w 821"/>
                <a:gd name="T101" fmla="*/ 93 h 223"/>
                <a:gd name="T102" fmla="*/ 40 w 821"/>
                <a:gd name="T103" fmla="*/ 68 h 223"/>
                <a:gd name="T104" fmla="*/ 11 w 821"/>
                <a:gd name="T105" fmla="*/ 44 h 223"/>
                <a:gd name="T106" fmla="*/ 0 w 821"/>
                <a:gd name="T107" fmla="*/ 18 h 223"/>
                <a:gd name="T108" fmla="*/ 16 w 821"/>
                <a:gd name="T109" fmla="*/ 0 h 2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1"/>
                <a:gd name="T166" fmla="*/ 0 h 223"/>
                <a:gd name="T167" fmla="*/ 821 w 821"/>
                <a:gd name="T168" fmla="*/ 223 h 22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1" h="223">
                  <a:moveTo>
                    <a:pt x="16" y="0"/>
                  </a:moveTo>
                  <a:lnTo>
                    <a:pt x="23" y="6"/>
                  </a:lnTo>
                  <a:lnTo>
                    <a:pt x="30" y="12"/>
                  </a:lnTo>
                  <a:lnTo>
                    <a:pt x="39" y="18"/>
                  </a:lnTo>
                  <a:lnTo>
                    <a:pt x="48" y="23"/>
                  </a:lnTo>
                  <a:lnTo>
                    <a:pt x="56" y="29"/>
                  </a:lnTo>
                  <a:lnTo>
                    <a:pt x="65" y="35"/>
                  </a:lnTo>
                  <a:lnTo>
                    <a:pt x="74" y="41"/>
                  </a:lnTo>
                  <a:lnTo>
                    <a:pt x="83" y="47"/>
                  </a:lnTo>
                  <a:lnTo>
                    <a:pt x="91" y="51"/>
                  </a:lnTo>
                  <a:lnTo>
                    <a:pt x="100" y="55"/>
                  </a:lnTo>
                  <a:lnTo>
                    <a:pt x="109" y="60"/>
                  </a:lnTo>
                  <a:lnTo>
                    <a:pt x="119" y="66"/>
                  </a:lnTo>
                  <a:lnTo>
                    <a:pt x="128" y="70"/>
                  </a:lnTo>
                  <a:lnTo>
                    <a:pt x="138" y="74"/>
                  </a:lnTo>
                  <a:lnTo>
                    <a:pt x="148" y="79"/>
                  </a:lnTo>
                  <a:lnTo>
                    <a:pt x="160" y="83"/>
                  </a:lnTo>
                  <a:lnTo>
                    <a:pt x="168" y="86"/>
                  </a:lnTo>
                  <a:lnTo>
                    <a:pt x="179" y="89"/>
                  </a:lnTo>
                  <a:lnTo>
                    <a:pt x="189" y="92"/>
                  </a:lnTo>
                  <a:lnTo>
                    <a:pt x="199" y="96"/>
                  </a:lnTo>
                  <a:lnTo>
                    <a:pt x="209" y="98"/>
                  </a:lnTo>
                  <a:lnTo>
                    <a:pt x="219" y="102"/>
                  </a:lnTo>
                  <a:lnTo>
                    <a:pt x="229" y="103"/>
                  </a:lnTo>
                  <a:lnTo>
                    <a:pt x="241" y="108"/>
                  </a:lnTo>
                  <a:lnTo>
                    <a:pt x="251" y="109"/>
                  </a:lnTo>
                  <a:lnTo>
                    <a:pt x="263" y="112"/>
                  </a:lnTo>
                  <a:lnTo>
                    <a:pt x="273" y="114"/>
                  </a:lnTo>
                  <a:lnTo>
                    <a:pt x="285" y="116"/>
                  </a:lnTo>
                  <a:lnTo>
                    <a:pt x="295" y="118"/>
                  </a:lnTo>
                  <a:lnTo>
                    <a:pt x="306" y="119"/>
                  </a:lnTo>
                  <a:lnTo>
                    <a:pt x="317" y="121"/>
                  </a:lnTo>
                  <a:lnTo>
                    <a:pt x="328" y="124"/>
                  </a:lnTo>
                  <a:lnTo>
                    <a:pt x="338" y="124"/>
                  </a:lnTo>
                  <a:lnTo>
                    <a:pt x="350" y="125"/>
                  </a:lnTo>
                  <a:lnTo>
                    <a:pt x="360" y="125"/>
                  </a:lnTo>
                  <a:lnTo>
                    <a:pt x="372" y="127"/>
                  </a:lnTo>
                  <a:lnTo>
                    <a:pt x="382" y="127"/>
                  </a:lnTo>
                  <a:lnTo>
                    <a:pt x="394" y="127"/>
                  </a:lnTo>
                  <a:lnTo>
                    <a:pt x="404" y="127"/>
                  </a:lnTo>
                  <a:lnTo>
                    <a:pt x="416" y="128"/>
                  </a:lnTo>
                  <a:lnTo>
                    <a:pt x="426" y="127"/>
                  </a:lnTo>
                  <a:lnTo>
                    <a:pt x="437" y="127"/>
                  </a:lnTo>
                  <a:lnTo>
                    <a:pt x="448" y="127"/>
                  </a:lnTo>
                  <a:lnTo>
                    <a:pt x="459" y="127"/>
                  </a:lnTo>
                  <a:lnTo>
                    <a:pt x="469" y="125"/>
                  </a:lnTo>
                  <a:lnTo>
                    <a:pt x="481" y="125"/>
                  </a:lnTo>
                  <a:lnTo>
                    <a:pt x="493" y="125"/>
                  </a:lnTo>
                  <a:lnTo>
                    <a:pt x="504" y="125"/>
                  </a:lnTo>
                  <a:lnTo>
                    <a:pt x="514" y="122"/>
                  </a:lnTo>
                  <a:lnTo>
                    <a:pt x="525" y="122"/>
                  </a:lnTo>
                  <a:lnTo>
                    <a:pt x="535" y="119"/>
                  </a:lnTo>
                  <a:lnTo>
                    <a:pt x="546" y="119"/>
                  </a:lnTo>
                  <a:lnTo>
                    <a:pt x="557" y="116"/>
                  </a:lnTo>
                  <a:lnTo>
                    <a:pt x="568" y="115"/>
                  </a:lnTo>
                  <a:lnTo>
                    <a:pt x="578" y="114"/>
                  </a:lnTo>
                  <a:lnTo>
                    <a:pt x="590" y="112"/>
                  </a:lnTo>
                  <a:lnTo>
                    <a:pt x="599" y="109"/>
                  </a:lnTo>
                  <a:lnTo>
                    <a:pt x="610" y="108"/>
                  </a:lnTo>
                  <a:lnTo>
                    <a:pt x="619" y="105"/>
                  </a:lnTo>
                  <a:lnTo>
                    <a:pt x="631" y="103"/>
                  </a:lnTo>
                  <a:lnTo>
                    <a:pt x="639" y="100"/>
                  </a:lnTo>
                  <a:lnTo>
                    <a:pt x="651" y="98"/>
                  </a:lnTo>
                  <a:lnTo>
                    <a:pt x="660" y="95"/>
                  </a:lnTo>
                  <a:lnTo>
                    <a:pt x="671" y="93"/>
                  </a:lnTo>
                  <a:lnTo>
                    <a:pt x="685" y="87"/>
                  </a:lnTo>
                  <a:lnTo>
                    <a:pt x="699" y="83"/>
                  </a:lnTo>
                  <a:lnTo>
                    <a:pt x="712" y="79"/>
                  </a:lnTo>
                  <a:lnTo>
                    <a:pt x="725" y="76"/>
                  </a:lnTo>
                  <a:lnTo>
                    <a:pt x="735" y="71"/>
                  </a:lnTo>
                  <a:lnTo>
                    <a:pt x="747" y="70"/>
                  </a:lnTo>
                  <a:lnTo>
                    <a:pt x="757" y="67"/>
                  </a:lnTo>
                  <a:lnTo>
                    <a:pt x="767" y="67"/>
                  </a:lnTo>
                  <a:lnTo>
                    <a:pt x="775" y="64"/>
                  </a:lnTo>
                  <a:lnTo>
                    <a:pt x="782" y="63"/>
                  </a:lnTo>
                  <a:lnTo>
                    <a:pt x="788" y="63"/>
                  </a:lnTo>
                  <a:lnTo>
                    <a:pt x="795" y="63"/>
                  </a:lnTo>
                  <a:lnTo>
                    <a:pt x="805" y="63"/>
                  </a:lnTo>
                  <a:lnTo>
                    <a:pt x="814" y="66"/>
                  </a:lnTo>
                  <a:lnTo>
                    <a:pt x="821" y="70"/>
                  </a:lnTo>
                  <a:lnTo>
                    <a:pt x="820" y="79"/>
                  </a:lnTo>
                  <a:lnTo>
                    <a:pt x="815" y="83"/>
                  </a:lnTo>
                  <a:lnTo>
                    <a:pt x="811" y="90"/>
                  </a:lnTo>
                  <a:lnTo>
                    <a:pt x="802" y="98"/>
                  </a:lnTo>
                  <a:lnTo>
                    <a:pt x="795" y="106"/>
                  </a:lnTo>
                  <a:lnTo>
                    <a:pt x="783" y="114"/>
                  </a:lnTo>
                  <a:lnTo>
                    <a:pt x="772" y="121"/>
                  </a:lnTo>
                  <a:lnTo>
                    <a:pt x="759" y="130"/>
                  </a:lnTo>
                  <a:lnTo>
                    <a:pt x="746" y="138"/>
                  </a:lnTo>
                  <a:lnTo>
                    <a:pt x="737" y="141"/>
                  </a:lnTo>
                  <a:lnTo>
                    <a:pt x="730" y="146"/>
                  </a:lnTo>
                  <a:lnTo>
                    <a:pt x="721" y="150"/>
                  </a:lnTo>
                  <a:lnTo>
                    <a:pt x="714" y="154"/>
                  </a:lnTo>
                  <a:lnTo>
                    <a:pt x="705" y="159"/>
                  </a:lnTo>
                  <a:lnTo>
                    <a:pt x="698" y="163"/>
                  </a:lnTo>
                  <a:lnTo>
                    <a:pt x="690" y="167"/>
                  </a:lnTo>
                  <a:lnTo>
                    <a:pt x="683" y="172"/>
                  </a:lnTo>
                  <a:lnTo>
                    <a:pt x="674" y="175"/>
                  </a:lnTo>
                  <a:lnTo>
                    <a:pt x="666" y="179"/>
                  </a:lnTo>
                  <a:lnTo>
                    <a:pt x="657" y="182"/>
                  </a:lnTo>
                  <a:lnTo>
                    <a:pt x="648" y="186"/>
                  </a:lnTo>
                  <a:lnTo>
                    <a:pt x="639" y="189"/>
                  </a:lnTo>
                  <a:lnTo>
                    <a:pt x="631" y="192"/>
                  </a:lnTo>
                  <a:lnTo>
                    <a:pt x="622" y="195"/>
                  </a:lnTo>
                  <a:lnTo>
                    <a:pt x="615" y="199"/>
                  </a:lnTo>
                  <a:lnTo>
                    <a:pt x="606" y="201"/>
                  </a:lnTo>
                  <a:lnTo>
                    <a:pt x="597" y="205"/>
                  </a:lnTo>
                  <a:lnTo>
                    <a:pt x="589" y="207"/>
                  </a:lnTo>
                  <a:lnTo>
                    <a:pt x="581" y="211"/>
                  </a:lnTo>
                  <a:lnTo>
                    <a:pt x="565" y="215"/>
                  </a:lnTo>
                  <a:lnTo>
                    <a:pt x="552" y="220"/>
                  </a:lnTo>
                  <a:lnTo>
                    <a:pt x="541" y="220"/>
                  </a:lnTo>
                  <a:lnTo>
                    <a:pt x="529" y="221"/>
                  </a:lnTo>
                  <a:lnTo>
                    <a:pt x="517" y="221"/>
                  </a:lnTo>
                  <a:lnTo>
                    <a:pt x="506" y="223"/>
                  </a:lnTo>
                  <a:lnTo>
                    <a:pt x="491" y="221"/>
                  </a:lnTo>
                  <a:lnTo>
                    <a:pt x="478" y="221"/>
                  </a:lnTo>
                  <a:lnTo>
                    <a:pt x="464" y="221"/>
                  </a:lnTo>
                  <a:lnTo>
                    <a:pt x="450" y="221"/>
                  </a:lnTo>
                  <a:lnTo>
                    <a:pt x="434" y="218"/>
                  </a:lnTo>
                  <a:lnTo>
                    <a:pt x="420" y="217"/>
                  </a:lnTo>
                  <a:lnTo>
                    <a:pt x="405" y="215"/>
                  </a:lnTo>
                  <a:lnTo>
                    <a:pt x="391" y="214"/>
                  </a:lnTo>
                  <a:lnTo>
                    <a:pt x="382" y="211"/>
                  </a:lnTo>
                  <a:lnTo>
                    <a:pt x="375" y="209"/>
                  </a:lnTo>
                  <a:lnTo>
                    <a:pt x="366" y="208"/>
                  </a:lnTo>
                  <a:lnTo>
                    <a:pt x="359" y="208"/>
                  </a:lnTo>
                  <a:lnTo>
                    <a:pt x="343" y="204"/>
                  </a:lnTo>
                  <a:lnTo>
                    <a:pt x="328" y="202"/>
                  </a:lnTo>
                  <a:lnTo>
                    <a:pt x="320" y="199"/>
                  </a:lnTo>
                  <a:lnTo>
                    <a:pt x="311" y="198"/>
                  </a:lnTo>
                  <a:lnTo>
                    <a:pt x="304" y="195"/>
                  </a:lnTo>
                  <a:lnTo>
                    <a:pt x="296" y="193"/>
                  </a:lnTo>
                  <a:lnTo>
                    <a:pt x="288" y="191"/>
                  </a:lnTo>
                  <a:lnTo>
                    <a:pt x="279" y="189"/>
                  </a:lnTo>
                  <a:lnTo>
                    <a:pt x="272" y="186"/>
                  </a:lnTo>
                  <a:lnTo>
                    <a:pt x="264" y="185"/>
                  </a:lnTo>
                  <a:lnTo>
                    <a:pt x="248" y="179"/>
                  </a:lnTo>
                  <a:lnTo>
                    <a:pt x="234" y="175"/>
                  </a:lnTo>
                  <a:lnTo>
                    <a:pt x="219" y="170"/>
                  </a:lnTo>
                  <a:lnTo>
                    <a:pt x="206" y="166"/>
                  </a:lnTo>
                  <a:lnTo>
                    <a:pt x="192" y="160"/>
                  </a:lnTo>
                  <a:lnTo>
                    <a:pt x="179" y="154"/>
                  </a:lnTo>
                  <a:lnTo>
                    <a:pt x="165" y="148"/>
                  </a:lnTo>
                  <a:lnTo>
                    <a:pt x="155" y="144"/>
                  </a:lnTo>
                  <a:lnTo>
                    <a:pt x="142" y="137"/>
                  </a:lnTo>
                  <a:lnTo>
                    <a:pt x="133" y="131"/>
                  </a:lnTo>
                  <a:lnTo>
                    <a:pt x="123" y="125"/>
                  </a:lnTo>
                  <a:lnTo>
                    <a:pt x="116" y="119"/>
                  </a:lnTo>
                  <a:lnTo>
                    <a:pt x="107" y="112"/>
                  </a:lnTo>
                  <a:lnTo>
                    <a:pt x="99" y="106"/>
                  </a:lnTo>
                  <a:lnTo>
                    <a:pt x="87" y="99"/>
                  </a:lnTo>
                  <a:lnTo>
                    <a:pt x="77" y="93"/>
                  </a:lnTo>
                  <a:lnTo>
                    <a:pt x="65" y="84"/>
                  </a:lnTo>
                  <a:lnTo>
                    <a:pt x="53" y="77"/>
                  </a:lnTo>
                  <a:lnTo>
                    <a:pt x="40" y="68"/>
                  </a:lnTo>
                  <a:lnTo>
                    <a:pt x="32" y="61"/>
                  </a:lnTo>
                  <a:lnTo>
                    <a:pt x="20" y="52"/>
                  </a:lnTo>
                  <a:lnTo>
                    <a:pt x="11" y="44"/>
                  </a:lnTo>
                  <a:lnTo>
                    <a:pt x="4" y="35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51" name="Freeform 297"/>
            <p:cNvSpPr>
              <a:spLocks/>
            </p:cNvSpPr>
            <p:nvPr/>
          </p:nvSpPr>
          <p:spPr bwMode="auto">
            <a:xfrm>
              <a:off x="1720" y="3335"/>
              <a:ext cx="954" cy="882"/>
            </a:xfrm>
            <a:custGeom>
              <a:avLst/>
              <a:gdLst>
                <a:gd name="T0" fmla="*/ 396 w 954"/>
                <a:gd name="T1" fmla="*/ 868 h 882"/>
                <a:gd name="T2" fmla="*/ 296 w 954"/>
                <a:gd name="T3" fmla="*/ 881 h 882"/>
                <a:gd name="T4" fmla="*/ 198 w 954"/>
                <a:gd name="T5" fmla="*/ 871 h 882"/>
                <a:gd name="T6" fmla="*/ 120 w 954"/>
                <a:gd name="T7" fmla="*/ 827 h 882"/>
                <a:gd name="T8" fmla="*/ 70 w 954"/>
                <a:gd name="T9" fmla="*/ 765 h 882"/>
                <a:gd name="T10" fmla="*/ 46 w 954"/>
                <a:gd name="T11" fmla="*/ 695 h 882"/>
                <a:gd name="T12" fmla="*/ 31 w 954"/>
                <a:gd name="T13" fmla="*/ 618 h 882"/>
                <a:gd name="T14" fmla="*/ 19 w 954"/>
                <a:gd name="T15" fmla="*/ 542 h 882"/>
                <a:gd name="T16" fmla="*/ 3 w 954"/>
                <a:gd name="T17" fmla="*/ 438 h 882"/>
                <a:gd name="T18" fmla="*/ 0 w 954"/>
                <a:gd name="T19" fmla="*/ 330 h 882"/>
                <a:gd name="T20" fmla="*/ 8 w 954"/>
                <a:gd name="T21" fmla="*/ 224 h 882"/>
                <a:gd name="T22" fmla="*/ 27 w 954"/>
                <a:gd name="T23" fmla="*/ 122 h 882"/>
                <a:gd name="T24" fmla="*/ 32 w 954"/>
                <a:gd name="T25" fmla="*/ 180 h 882"/>
                <a:gd name="T26" fmla="*/ 51 w 954"/>
                <a:gd name="T27" fmla="*/ 253 h 882"/>
                <a:gd name="T28" fmla="*/ 85 w 954"/>
                <a:gd name="T29" fmla="*/ 313 h 882"/>
                <a:gd name="T30" fmla="*/ 146 w 954"/>
                <a:gd name="T31" fmla="*/ 378 h 882"/>
                <a:gd name="T32" fmla="*/ 207 w 954"/>
                <a:gd name="T33" fmla="*/ 422 h 882"/>
                <a:gd name="T34" fmla="*/ 278 w 954"/>
                <a:gd name="T35" fmla="*/ 455 h 882"/>
                <a:gd name="T36" fmla="*/ 358 w 954"/>
                <a:gd name="T37" fmla="*/ 481 h 882"/>
                <a:gd name="T38" fmla="*/ 445 w 954"/>
                <a:gd name="T39" fmla="*/ 501 h 882"/>
                <a:gd name="T40" fmla="*/ 524 w 954"/>
                <a:gd name="T41" fmla="*/ 532 h 882"/>
                <a:gd name="T42" fmla="*/ 618 w 954"/>
                <a:gd name="T43" fmla="*/ 552 h 882"/>
                <a:gd name="T44" fmla="*/ 726 w 954"/>
                <a:gd name="T45" fmla="*/ 573 h 882"/>
                <a:gd name="T46" fmla="*/ 741 w 954"/>
                <a:gd name="T47" fmla="*/ 629 h 882"/>
                <a:gd name="T48" fmla="*/ 668 w 954"/>
                <a:gd name="T49" fmla="*/ 679 h 882"/>
                <a:gd name="T50" fmla="*/ 568 w 954"/>
                <a:gd name="T51" fmla="*/ 718 h 882"/>
                <a:gd name="T52" fmla="*/ 453 w 954"/>
                <a:gd name="T53" fmla="*/ 754 h 882"/>
                <a:gd name="T54" fmla="*/ 341 w 954"/>
                <a:gd name="T55" fmla="*/ 779 h 882"/>
                <a:gd name="T56" fmla="*/ 252 w 954"/>
                <a:gd name="T57" fmla="*/ 789 h 882"/>
                <a:gd name="T58" fmla="*/ 143 w 954"/>
                <a:gd name="T59" fmla="*/ 765 h 882"/>
                <a:gd name="T60" fmla="*/ 70 w 954"/>
                <a:gd name="T61" fmla="*/ 701 h 882"/>
                <a:gd name="T62" fmla="*/ 31 w 954"/>
                <a:gd name="T63" fmla="*/ 606 h 882"/>
                <a:gd name="T64" fmla="*/ 21 w 954"/>
                <a:gd name="T65" fmla="*/ 494 h 882"/>
                <a:gd name="T66" fmla="*/ 24 w 954"/>
                <a:gd name="T67" fmla="*/ 369 h 882"/>
                <a:gd name="T68" fmla="*/ 37 w 954"/>
                <a:gd name="T69" fmla="*/ 244 h 882"/>
                <a:gd name="T70" fmla="*/ 51 w 954"/>
                <a:gd name="T71" fmla="*/ 131 h 882"/>
                <a:gd name="T72" fmla="*/ 60 w 954"/>
                <a:gd name="T73" fmla="*/ 35 h 882"/>
                <a:gd name="T74" fmla="*/ 95 w 954"/>
                <a:gd name="T75" fmla="*/ 45 h 882"/>
                <a:gd name="T76" fmla="*/ 127 w 954"/>
                <a:gd name="T77" fmla="*/ 110 h 882"/>
                <a:gd name="T78" fmla="*/ 162 w 954"/>
                <a:gd name="T79" fmla="*/ 176 h 882"/>
                <a:gd name="T80" fmla="*/ 203 w 954"/>
                <a:gd name="T81" fmla="*/ 240 h 882"/>
                <a:gd name="T82" fmla="*/ 251 w 954"/>
                <a:gd name="T83" fmla="*/ 297 h 882"/>
                <a:gd name="T84" fmla="*/ 303 w 954"/>
                <a:gd name="T85" fmla="*/ 347 h 882"/>
                <a:gd name="T86" fmla="*/ 363 w 954"/>
                <a:gd name="T87" fmla="*/ 390 h 882"/>
                <a:gd name="T88" fmla="*/ 432 w 954"/>
                <a:gd name="T89" fmla="*/ 419 h 882"/>
                <a:gd name="T90" fmla="*/ 538 w 954"/>
                <a:gd name="T91" fmla="*/ 459 h 882"/>
                <a:gd name="T92" fmla="*/ 617 w 954"/>
                <a:gd name="T93" fmla="*/ 484 h 882"/>
                <a:gd name="T94" fmla="*/ 682 w 954"/>
                <a:gd name="T95" fmla="*/ 501 h 882"/>
                <a:gd name="T96" fmla="*/ 748 w 954"/>
                <a:gd name="T97" fmla="*/ 512 h 882"/>
                <a:gd name="T98" fmla="*/ 812 w 954"/>
                <a:gd name="T99" fmla="*/ 517 h 882"/>
                <a:gd name="T100" fmla="*/ 892 w 954"/>
                <a:gd name="T101" fmla="*/ 516 h 882"/>
                <a:gd name="T102" fmla="*/ 941 w 954"/>
                <a:gd name="T103" fmla="*/ 520 h 882"/>
                <a:gd name="T104" fmla="*/ 892 w 954"/>
                <a:gd name="T105" fmla="*/ 576 h 882"/>
                <a:gd name="T106" fmla="*/ 838 w 954"/>
                <a:gd name="T107" fmla="*/ 627 h 882"/>
                <a:gd name="T108" fmla="*/ 781 w 954"/>
                <a:gd name="T109" fmla="*/ 672 h 882"/>
                <a:gd name="T110" fmla="*/ 722 w 954"/>
                <a:gd name="T111" fmla="*/ 714 h 882"/>
                <a:gd name="T112" fmla="*/ 658 w 954"/>
                <a:gd name="T113" fmla="*/ 752 h 882"/>
                <a:gd name="T114" fmla="*/ 594 w 954"/>
                <a:gd name="T115" fmla="*/ 786 h 882"/>
                <a:gd name="T116" fmla="*/ 527 w 954"/>
                <a:gd name="T117" fmla="*/ 820 h 88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54"/>
                <a:gd name="T178" fmla="*/ 0 h 882"/>
                <a:gd name="T179" fmla="*/ 954 w 954"/>
                <a:gd name="T180" fmla="*/ 882 h 88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54" h="882">
                  <a:moveTo>
                    <a:pt x="477" y="846"/>
                  </a:moveTo>
                  <a:lnTo>
                    <a:pt x="466" y="849"/>
                  </a:lnTo>
                  <a:lnTo>
                    <a:pt x="454" y="852"/>
                  </a:lnTo>
                  <a:lnTo>
                    <a:pt x="442" y="855"/>
                  </a:lnTo>
                  <a:lnTo>
                    <a:pt x="431" y="859"/>
                  </a:lnTo>
                  <a:lnTo>
                    <a:pt x="419" y="862"/>
                  </a:lnTo>
                  <a:lnTo>
                    <a:pt x="408" y="865"/>
                  </a:lnTo>
                  <a:lnTo>
                    <a:pt x="396" y="868"/>
                  </a:lnTo>
                  <a:lnTo>
                    <a:pt x="384" y="871"/>
                  </a:lnTo>
                  <a:lnTo>
                    <a:pt x="371" y="872"/>
                  </a:lnTo>
                  <a:lnTo>
                    <a:pt x="358" y="874"/>
                  </a:lnTo>
                  <a:lnTo>
                    <a:pt x="345" y="875"/>
                  </a:lnTo>
                  <a:lnTo>
                    <a:pt x="333" y="878"/>
                  </a:lnTo>
                  <a:lnTo>
                    <a:pt x="320" y="879"/>
                  </a:lnTo>
                  <a:lnTo>
                    <a:pt x="309" y="881"/>
                  </a:lnTo>
                  <a:lnTo>
                    <a:pt x="296" y="881"/>
                  </a:lnTo>
                  <a:lnTo>
                    <a:pt x="284" y="882"/>
                  </a:lnTo>
                  <a:lnTo>
                    <a:pt x="271" y="881"/>
                  </a:lnTo>
                  <a:lnTo>
                    <a:pt x="258" y="881"/>
                  </a:lnTo>
                  <a:lnTo>
                    <a:pt x="245" y="879"/>
                  </a:lnTo>
                  <a:lnTo>
                    <a:pt x="233" y="878"/>
                  </a:lnTo>
                  <a:lnTo>
                    <a:pt x="220" y="875"/>
                  </a:lnTo>
                  <a:lnTo>
                    <a:pt x="210" y="874"/>
                  </a:lnTo>
                  <a:lnTo>
                    <a:pt x="198" y="871"/>
                  </a:lnTo>
                  <a:lnTo>
                    <a:pt x="188" y="868"/>
                  </a:lnTo>
                  <a:lnTo>
                    <a:pt x="176" y="862"/>
                  </a:lnTo>
                  <a:lnTo>
                    <a:pt x="166" y="858"/>
                  </a:lnTo>
                  <a:lnTo>
                    <a:pt x="155" y="852"/>
                  </a:lnTo>
                  <a:lnTo>
                    <a:pt x="146" y="847"/>
                  </a:lnTo>
                  <a:lnTo>
                    <a:pt x="137" y="840"/>
                  </a:lnTo>
                  <a:lnTo>
                    <a:pt x="128" y="834"/>
                  </a:lnTo>
                  <a:lnTo>
                    <a:pt x="120" y="827"/>
                  </a:lnTo>
                  <a:lnTo>
                    <a:pt x="112" y="820"/>
                  </a:lnTo>
                  <a:lnTo>
                    <a:pt x="104" y="811"/>
                  </a:lnTo>
                  <a:lnTo>
                    <a:pt x="98" y="804"/>
                  </a:lnTo>
                  <a:lnTo>
                    <a:pt x="91" y="797"/>
                  </a:lnTo>
                  <a:lnTo>
                    <a:pt x="85" y="789"/>
                  </a:lnTo>
                  <a:lnTo>
                    <a:pt x="79" y="781"/>
                  </a:lnTo>
                  <a:lnTo>
                    <a:pt x="75" y="773"/>
                  </a:lnTo>
                  <a:lnTo>
                    <a:pt x="70" y="765"/>
                  </a:lnTo>
                  <a:lnTo>
                    <a:pt x="67" y="757"/>
                  </a:lnTo>
                  <a:lnTo>
                    <a:pt x="63" y="747"/>
                  </a:lnTo>
                  <a:lnTo>
                    <a:pt x="59" y="738"/>
                  </a:lnTo>
                  <a:lnTo>
                    <a:pt x="56" y="730"/>
                  </a:lnTo>
                  <a:lnTo>
                    <a:pt x="53" y="721"/>
                  </a:lnTo>
                  <a:lnTo>
                    <a:pt x="50" y="712"/>
                  </a:lnTo>
                  <a:lnTo>
                    <a:pt x="48" y="704"/>
                  </a:lnTo>
                  <a:lnTo>
                    <a:pt x="46" y="695"/>
                  </a:lnTo>
                  <a:lnTo>
                    <a:pt x="44" y="686"/>
                  </a:lnTo>
                  <a:lnTo>
                    <a:pt x="41" y="676"/>
                  </a:lnTo>
                  <a:lnTo>
                    <a:pt x="40" y="666"/>
                  </a:lnTo>
                  <a:lnTo>
                    <a:pt x="37" y="656"/>
                  </a:lnTo>
                  <a:lnTo>
                    <a:pt x="35" y="647"/>
                  </a:lnTo>
                  <a:lnTo>
                    <a:pt x="34" y="637"/>
                  </a:lnTo>
                  <a:lnTo>
                    <a:pt x="32" y="628"/>
                  </a:lnTo>
                  <a:lnTo>
                    <a:pt x="31" y="618"/>
                  </a:lnTo>
                  <a:lnTo>
                    <a:pt x="31" y="609"/>
                  </a:lnTo>
                  <a:lnTo>
                    <a:pt x="28" y="599"/>
                  </a:lnTo>
                  <a:lnTo>
                    <a:pt x="27" y="589"/>
                  </a:lnTo>
                  <a:lnTo>
                    <a:pt x="25" y="579"/>
                  </a:lnTo>
                  <a:lnTo>
                    <a:pt x="25" y="570"/>
                  </a:lnTo>
                  <a:lnTo>
                    <a:pt x="22" y="560"/>
                  </a:lnTo>
                  <a:lnTo>
                    <a:pt x="21" y="551"/>
                  </a:lnTo>
                  <a:lnTo>
                    <a:pt x="19" y="542"/>
                  </a:lnTo>
                  <a:lnTo>
                    <a:pt x="19" y="533"/>
                  </a:lnTo>
                  <a:lnTo>
                    <a:pt x="15" y="519"/>
                  </a:lnTo>
                  <a:lnTo>
                    <a:pt x="12" y="506"/>
                  </a:lnTo>
                  <a:lnTo>
                    <a:pt x="9" y="491"/>
                  </a:lnTo>
                  <a:lnTo>
                    <a:pt x="9" y="478"/>
                  </a:lnTo>
                  <a:lnTo>
                    <a:pt x="6" y="464"/>
                  </a:lnTo>
                  <a:lnTo>
                    <a:pt x="5" y="451"/>
                  </a:lnTo>
                  <a:lnTo>
                    <a:pt x="3" y="438"/>
                  </a:lnTo>
                  <a:lnTo>
                    <a:pt x="3" y="424"/>
                  </a:lnTo>
                  <a:lnTo>
                    <a:pt x="2" y="410"/>
                  </a:lnTo>
                  <a:lnTo>
                    <a:pt x="0" y="397"/>
                  </a:lnTo>
                  <a:lnTo>
                    <a:pt x="0" y="384"/>
                  </a:lnTo>
                  <a:lnTo>
                    <a:pt x="0" y="371"/>
                  </a:lnTo>
                  <a:lnTo>
                    <a:pt x="0" y="356"/>
                  </a:lnTo>
                  <a:lnTo>
                    <a:pt x="0" y="343"/>
                  </a:lnTo>
                  <a:lnTo>
                    <a:pt x="0" y="330"/>
                  </a:lnTo>
                  <a:lnTo>
                    <a:pt x="2" y="317"/>
                  </a:lnTo>
                  <a:lnTo>
                    <a:pt x="2" y="302"/>
                  </a:lnTo>
                  <a:lnTo>
                    <a:pt x="2" y="289"/>
                  </a:lnTo>
                  <a:lnTo>
                    <a:pt x="3" y="276"/>
                  </a:lnTo>
                  <a:lnTo>
                    <a:pt x="5" y="263"/>
                  </a:lnTo>
                  <a:lnTo>
                    <a:pt x="5" y="250"/>
                  </a:lnTo>
                  <a:lnTo>
                    <a:pt x="6" y="237"/>
                  </a:lnTo>
                  <a:lnTo>
                    <a:pt x="8" y="224"/>
                  </a:lnTo>
                  <a:lnTo>
                    <a:pt x="11" y="211"/>
                  </a:lnTo>
                  <a:lnTo>
                    <a:pt x="12" y="198"/>
                  </a:lnTo>
                  <a:lnTo>
                    <a:pt x="15" y="185"/>
                  </a:lnTo>
                  <a:lnTo>
                    <a:pt x="16" y="171"/>
                  </a:lnTo>
                  <a:lnTo>
                    <a:pt x="19" y="158"/>
                  </a:lnTo>
                  <a:lnTo>
                    <a:pt x="21" y="145"/>
                  </a:lnTo>
                  <a:lnTo>
                    <a:pt x="24" y="134"/>
                  </a:lnTo>
                  <a:lnTo>
                    <a:pt x="27" y="122"/>
                  </a:lnTo>
                  <a:lnTo>
                    <a:pt x="31" y="110"/>
                  </a:lnTo>
                  <a:lnTo>
                    <a:pt x="30" y="119"/>
                  </a:lnTo>
                  <a:lnTo>
                    <a:pt x="30" y="131"/>
                  </a:lnTo>
                  <a:lnTo>
                    <a:pt x="30" y="140"/>
                  </a:lnTo>
                  <a:lnTo>
                    <a:pt x="30" y="151"/>
                  </a:lnTo>
                  <a:lnTo>
                    <a:pt x="30" y="160"/>
                  </a:lnTo>
                  <a:lnTo>
                    <a:pt x="31" y="170"/>
                  </a:lnTo>
                  <a:lnTo>
                    <a:pt x="32" y="180"/>
                  </a:lnTo>
                  <a:lnTo>
                    <a:pt x="34" y="190"/>
                  </a:lnTo>
                  <a:lnTo>
                    <a:pt x="34" y="199"/>
                  </a:lnTo>
                  <a:lnTo>
                    <a:pt x="37" y="208"/>
                  </a:lnTo>
                  <a:lnTo>
                    <a:pt x="38" y="217"/>
                  </a:lnTo>
                  <a:lnTo>
                    <a:pt x="43" y="227"/>
                  </a:lnTo>
                  <a:lnTo>
                    <a:pt x="44" y="235"/>
                  </a:lnTo>
                  <a:lnTo>
                    <a:pt x="47" y="244"/>
                  </a:lnTo>
                  <a:lnTo>
                    <a:pt x="51" y="253"/>
                  </a:lnTo>
                  <a:lnTo>
                    <a:pt x="56" y="262"/>
                  </a:lnTo>
                  <a:lnTo>
                    <a:pt x="59" y="269"/>
                  </a:lnTo>
                  <a:lnTo>
                    <a:pt x="62" y="276"/>
                  </a:lnTo>
                  <a:lnTo>
                    <a:pt x="66" y="283"/>
                  </a:lnTo>
                  <a:lnTo>
                    <a:pt x="70" y="292"/>
                  </a:lnTo>
                  <a:lnTo>
                    <a:pt x="75" y="298"/>
                  </a:lnTo>
                  <a:lnTo>
                    <a:pt x="79" y="307"/>
                  </a:lnTo>
                  <a:lnTo>
                    <a:pt x="85" y="313"/>
                  </a:lnTo>
                  <a:lnTo>
                    <a:pt x="91" y="321"/>
                  </a:lnTo>
                  <a:lnTo>
                    <a:pt x="101" y="334"/>
                  </a:lnTo>
                  <a:lnTo>
                    <a:pt x="112" y="347"/>
                  </a:lnTo>
                  <a:lnTo>
                    <a:pt x="118" y="353"/>
                  </a:lnTo>
                  <a:lnTo>
                    <a:pt x="126" y="360"/>
                  </a:lnTo>
                  <a:lnTo>
                    <a:pt x="131" y="366"/>
                  </a:lnTo>
                  <a:lnTo>
                    <a:pt x="140" y="374"/>
                  </a:lnTo>
                  <a:lnTo>
                    <a:pt x="146" y="378"/>
                  </a:lnTo>
                  <a:lnTo>
                    <a:pt x="153" y="384"/>
                  </a:lnTo>
                  <a:lnTo>
                    <a:pt x="159" y="390"/>
                  </a:lnTo>
                  <a:lnTo>
                    <a:pt x="168" y="395"/>
                  </a:lnTo>
                  <a:lnTo>
                    <a:pt x="175" y="400"/>
                  </a:lnTo>
                  <a:lnTo>
                    <a:pt x="182" y="406"/>
                  </a:lnTo>
                  <a:lnTo>
                    <a:pt x="191" y="411"/>
                  </a:lnTo>
                  <a:lnTo>
                    <a:pt x="200" y="417"/>
                  </a:lnTo>
                  <a:lnTo>
                    <a:pt x="207" y="422"/>
                  </a:lnTo>
                  <a:lnTo>
                    <a:pt x="216" y="426"/>
                  </a:lnTo>
                  <a:lnTo>
                    <a:pt x="224" y="430"/>
                  </a:lnTo>
                  <a:lnTo>
                    <a:pt x="233" y="435"/>
                  </a:lnTo>
                  <a:lnTo>
                    <a:pt x="242" y="439"/>
                  </a:lnTo>
                  <a:lnTo>
                    <a:pt x="251" y="443"/>
                  </a:lnTo>
                  <a:lnTo>
                    <a:pt x="259" y="448"/>
                  </a:lnTo>
                  <a:lnTo>
                    <a:pt x="269" y="452"/>
                  </a:lnTo>
                  <a:lnTo>
                    <a:pt x="278" y="455"/>
                  </a:lnTo>
                  <a:lnTo>
                    <a:pt x="287" y="459"/>
                  </a:lnTo>
                  <a:lnTo>
                    <a:pt x="297" y="462"/>
                  </a:lnTo>
                  <a:lnTo>
                    <a:pt x="307" y="467"/>
                  </a:lnTo>
                  <a:lnTo>
                    <a:pt x="316" y="470"/>
                  </a:lnTo>
                  <a:lnTo>
                    <a:pt x="326" y="472"/>
                  </a:lnTo>
                  <a:lnTo>
                    <a:pt x="336" y="475"/>
                  </a:lnTo>
                  <a:lnTo>
                    <a:pt x="348" y="480"/>
                  </a:lnTo>
                  <a:lnTo>
                    <a:pt x="358" y="481"/>
                  </a:lnTo>
                  <a:lnTo>
                    <a:pt x="370" y="486"/>
                  </a:lnTo>
                  <a:lnTo>
                    <a:pt x="380" y="487"/>
                  </a:lnTo>
                  <a:lnTo>
                    <a:pt x="392" y="491"/>
                  </a:lnTo>
                  <a:lnTo>
                    <a:pt x="402" y="493"/>
                  </a:lnTo>
                  <a:lnTo>
                    <a:pt x="413" y="496"/>
                  </a:lnTo>
                  <a:lnTo>
                    <a:pt x="424" y="499"/>
                  </a:lnTo>
                  <a:lnTo>
                    <a:pt x="437" y="501"/>
                  </a:lnTo>
                  <a:lnTo>
                    <a:pt x="445" y="501"/>
                  </a:lnTo>
                  <a:lnTo>
                    <a:pt x="454" y="504"/>
                  </a:lnTo>
                  <a:lnTo>
                    <a:pt x="464" y="507"/>
                  </a:lnTo>
                  <a:lnTo>
                    <a:pt x="474" y="512"/>
                  </a:lnTo>
                  <a:lnTo>
                    <a:pt x="483" y="515"/>
                  </a:lnTo>
                  <a:lnTo>
                    <a:pt x="493" y="519"/>
                  </a:lnTo>
                  <a:lnTo>
                    <a:pt x="504" y="523"/>
                  </a:lnTo>
                  <a:lnTo>
                    <a:pt x="515" y="529"/>
                  </a:lnTo>
                  <a:lnTo>
                    <a:pt x="524" y="532"/>
                  </a:lnTo>
                  <a:lnTo>
                    <a:pt x="536" y="536"/>
                  </a:lnTo>
                  <a:lnTo>
                    <a:pt x="544" y="541"/>
                  </a:lnTo>
                  <a:lnTo>
                    <a:pt x="556" y="545"/>
                  </a:lnTo>
                  <a:lnTo>
                    <a:pt x="566" y="547"/>
                  </a:lnTo>
                  <a:lnTo>
                    <a:pt x="578" y="549"/>
                  </a:lnTo>
                  <a:lnTo>
                    <a:pt x="588" y="551"/>
                  </a:lnTo>
                  <a:lnTo>
                    <a:pt x="600" y="552"/>
                  </a:lnTo>
                  <a:lnTo>
                    <a:pt x="618" y="552"/>
                  </a:lnTo>
                  <a:lnTo>
                    <a:pt x="637" y="554"/>
                  </a:lnTo>
                  <a:lnTo>
                    <a:pt x="653" y="555"/>
                  </a:lnTo>
                  <a:lnTo>
                    <a:pt x="669" y="558"/>
                  </a:lnTo>
                  <a:lnTo>
                    <a:pt x="682" y="560"/>
                  </a:lnTo>
                  <a:lnTo>
                    <a:pt x="695" y="564"/>
                  </a:lnTo>
                  <a:lnTo>
                    <a:pt x="707" y="565"/>
                  </a:lnTo>
                  <a:lnTo>
                    <a:pt x="719" y="570"/>
                  </a:lnTo>
                  <a:lnTo>
                    <a:pt x="726" y="573"/>
                  </a:lnTo>
                  <a:lnTo>
                    <a:pt x="733" y="576"/>
                  </a:lnTo>
                  <a:lnTo>
                    <a:pt x="739" y="580"/>
                  </a:lnTo>
                  <a:lnTo>
                    <a:pt x="746" y="584"/>
                  </a:lnTo>
                  <a:lnTo>
                    <a:pt x="752" y="593"/>
                  </a:lnTo>
                  <a:lnTo>
                    <a:pt x="757" y="602"/>
                  </a:lnTo>
                  <a:lnTo>
                    <a:pt x="755" y="611"/>
                  </a:lnTo>
                  <a:lnTo>
                    <a:pt x="749" y="619"/>
                  </a:lnTo>
                  <a:lnTo>
                    <a:pt x="741" y="629"/>
                  </a:lnTo>
                  <a:lnTo>
                    <a:pt x="730" y="641"/>
                  </a:lnTo>
                  <a:lnTo>
                    <a:pt x="722" y="645"/>
                  </a:lnTo>
                  <a:lnTo>
                    <a:pt x="714" y="651"/>
                  </a:lnTo>
                  <a:lnTo>
                    <a:pt x="706" y="657"/>
                  </a:lnTo>
                  <a:lnTo>
                    <a:pt x="698" y="663"/>
                  </a:lnTo>
                  <a:lnTo>
                    <a:pt x="688" y="667"/>
                  </a:lnTo>
                  <a:lnTo>
                    <a:pt x="678" y="673"/>
                  </a:lnTo>
                  <a:lnTo>
                    <a:pt x="668" y="679"/>
                  </a:lnTo>
                  <a:lnTo>
                    <a:pt x="658" y="685"/>
                  </a:lnTo>
                  <a:lnTo>
                    <a:pt x="645" y="689"/>
                  </a:lnTo>
                  <a:lnTo>
                    <a:pt x="633" y="693"/>
                  </a:lnTo>
                  <a:lnTo>
                    <a:pt x="620" y="698"/>
                  </a:lnTo>
                  <a:lnTo>
                    <a:pt x="608" y="704"/>
                  </a:lnTo>
                  <a:lnTo>
                    <a:pt x="594" y="708"/>
                  </a:lnTo>
                  <a:lnTo>
                    <a:pt x="581" y="714"/>
                  </a:lnTo>
                  <a:lnTo>
                    <a:pt x="568" y="718"/>
                  </a:lnTo>
                  <a:lnTo>
                    <a:pt x="554" y="724"/>
                  </a:lnTo>
                  <a:lnTo>
                    <a:pt x="538" y="728"/>
                  </a:lnTo>
                  <a:lnTo>
                    <a:pt x="525" y="733"/>
                  </a:lnTo>
                  <a:lnTo>
                    <a:pt x="509" y="737"/>
                  </a:lnTo>
                  <a:lnTo>
                    <a:pt x="496" y="741"/>
                  </a:lnTo>
                  <a:lnTo>
                    <a:pt x="482" y="746"/>
                  </a:lnTo>
                  <a:lnTo>
                    <a:pt x="467" y="750"/>
                  </a:lnTo>
                  <a:lnTo>
                    <a:pt x="453" y="754"/>
                  </a:lnTo>
                  <a:lnTo>
                    <a:pt x="440" y="759"/>
                  </a:lnTo>
                  <a:lnTo>
                    <a:pt x="424" y="762"/>
                  </a:lnTo>
                  <a:lnTo>
                    <a:pt x="409" y="765"/>
                  </a:lnTo>
                  <a:lnTo>
                    <a:pt x="395" y="768"/>
                  </a:lnTo>
                  <a:lnTo>
                    <a:pt x="381" y="772"/>
                  </a:lnTo>
                  <a:lnTo>
                    <a:pt x="367" y="773"/>
                  </a:lnTo>
                  <a:lnTo>
                    <a:pt x="354" y="776"/>
                  </a:lnTo>
                  <a:lnTo>
                    <a:pt x="341" y="779"/>
                  </a:lnTo>
                  <a:lnTo>
                    <a:pt x="329" y="782"/>
                  </a:lnTo>
                  <a:lnTo>
                    <a:pt x="316" y="784"/>
                  </a:lnTo>
                  <a:lnTo>
                    <a:pt x="303" y="785"/>
                  </a:lnTo>
                  <a:lnTo>
                    <a:pt x="291" y="786"/>
                  </a:lnTo>
                  <a:lnTo>
                    <a:pt x="281" y="788"/>
                  </a:lnTo>
                  <a:lnTo>
                    <a:pt x="271" y="788"/>
                  </a:lnTo>
                  <a:lnTo>
                    <a:pt x="261" y="789"/>
                  </a:lnTo>
                  <a:lnTo>
                    <a:pt x="252" y="789"/>
                  </a:lnTo>
                  <a:lnTo>
                    <a:pt x="243" y="791"/>
                  </a:lnTo>
                  <a:lnTo>
                    <a:pt x="226" y="788"/>
                  </a:lnTo>
                  <a:lnTo>
                    <a:pt x="210" y="786"/>
                  </a:lnTo>
                  <a:lnTo>
                    <a:pt x="194" y="782"/>
                  </a:lnTo>
                  <a:lnTo>
                    <a:pt x="181" y="779"/>
                  </a:lnTo>
                  <a:lnTo>
                    <a:pt x="168" y="775"/>
                  </a:lnTo>
                  <a:lnTo>
                    <a:pt x="155" y="770"/>
                  </a:lnTo>
                  <a:lnTo>
                    <a:pt x="143" y="765"/>
                  </a:lnTo>
                  <a:lnTo>
                    <a:pt x="133" y="760"/>
                  </a:lnTo>
                  <a:lnTo>
                    <a:pt x="121" y="753"/>
                  </a:lnTo>
                  <a:lnTo>
                    <a:pt x="111" y="746"/>
                  </a:lnTo>
                  <a:lnTo>
                    <a:pt x="102" y="737"/>
                  </a:lnTo>
                  <a:lnTo>
                    <a:pt x="94" y="730"/>
                  </a:lnTo>
                  <a:lnTo>
                    <a:pt x="85" y="720"/>
                  </a:lnTo>
                  <a:lnTo>
                    <a:pt x="78" y="711"/>
                  </a:lnTo>
                  <a:lnTo>
                    <a:pt x="70" y="701"/>
                  </a:lnTo>
                  <a:lnTo>
                    <a:pt x="66" y="692"/>
                  </a:lnTo>
                  <a:lnTo>
                    <a:pt x="59" y="680"/>
                  </a:lnTo>
                  <a:lnTo>
                    <a:pt x="53" y="669"/>
                  </a:lnTo>
                  <a:lnTo>
                    <a:pt x="47" y="657"/>
                  </a:lnTo>
                  <a:lnTo>
                    <a:pt x="43" y="645"/>
                  </a:lnTo>
                  <a:lnTo>
                    <a:pt x="38" y="632"/>
                  </a:lnTo>
                  <a:lnTo>
                    <a:pt x="34" y="619"/>
                  </a:lnTo>
                  <a:lnTo>
                    <a:pt x="31" y="606"/>
                  </a:lnTo>
                  <a:lnTo>
                    <a:pt x="30" y="595"/>
                  </a:lnTo>
                  <a:lnTo>
                    <a:pt x="27" y="580"/>
                  </a:lnTo>
                  <a:lnTo>
                    <a:pt x="25" y="565"/>
                  </a:lnTo>
                  <a:lnTo>
                    <a:pt x="22" y="551"/>
                  </a:lnTo>
                  <a:lnTo>
                    <a:pt x="22" y="538"/>
                  </a:lnTo>
                  <a:lnTo>
                    <a:pt x="21" y="523"/>
                  </a:lnTo>
                  <a:lnTo>
                    <a:pt x="21" y="509"/>
                  </a:lnTo>
                  <a:lnTo>
                    <a:pt x="21" y="494"/>
                  </a:lnTo>
                  <a:lnTo>
                    <a:pt x="21" y="480"/>
                  </a:lnTo>
                  <a:lnTo>
                    <a:pt x="19" y="464"/>
                  </a:lnTo>
                  <a:lnTo>
                    <a:pt x="19" y="448"/>
                  </a:lnTo>
                  <a:lnTo>
                    <a:pt x="19" y="432"/>
                  </a:lnTo>
                  <a:lnTo>
                    <a:pt x="21" y="417"/>
                  </a:lnTo>
                  <a:lnTo>
                    <a:pt x="21" y="401"/>
                  </a:lnTo>
                  <a:lnTo>
                    <a:pt x="22" y="385"/>
                  </a:lnTo>
                  <a:lnTo>
                    <a:pt x="24" y="369"/>
                  </a:lnTo>
                  <a:lnTo>
                    <a:pt x="25" y="355"/>
                  </a:lnTo>
                  <a:lnTo>
                    <a:pt x="25" y="337"/>
                  </a:lnTo>
                  <a:lnTo>
                    <a:pt x="28" y="323"/>
                  </a:lnTo>
                  <a:lnTo>
                    <a:pt x="28" y="305"/>
                  </a:lnTo>
                  <a:lnTo>
                    <a:pt x="31" y="291"/>
                  </a:lnTo>
                  <a:lnTo>
                    <a:pt x="32" y="275"/>
                  </a:lnTo>
                  <a:lnTo>
                    <a:pt x="35" y="260"/>
                  </a:lnTo>
                  <a:lnTo>
                    <a:pt x="37" y="244"/>
                  </a:lnTo>
                  <a:lnTo>
                    <a:pt x="40" y="231"/>
                  </a:lnTo>
                  <a:lnTo>
                    <a:pt x="40" y="215"/>
                  </a:lnTo>
                  <a:lnTo>
                    <a:pt x="43" y="201"/>
                  </a:lnTo>
                  <a:lnTo>
                    <a:pt x="44" y="185"/>
                  </a:lnTo>
                  <a:lnTo>
                    <a:pt x="47" y="171"/>
                  </a:lnTo>
                  <a:lnTo>
                    <a:pt x="47" y="157"/>
                  </a:lnTo>
                  <a:lnTo>
                    <a:pt x="50" y="144"/>
                  </a:lnTo>
                  <a:lnTo>
                    <a:pt x="51" y="131"/>
                  </a:lnTo>
                  <a:lnTo>
                    <a:pt x="54" y="118"/>
                  </a:lnTo>
                  <a:lnTo>
                    <a:pt x="54" y="105"/>
                  </a:lnTo>
                  <a:lnTo>
                    <a:pt x="56" y="92"/>
                  </a:lnTo>
                  <a:lnTo>
                    <a:pt x="57" y="78"/>
                  </a:lnTo>
                  <a:lnTo>
                    <a:pt x="59" y="68"/>
                  </a:lnTo>
                  <a:lnTo>
                    <a:pt x="59" y="55"/>
                  </a:lnTo>
                  <a:lnTo>
                    <a:pt x="60" y="45"/>
                  </a:lnTo>
                  <a:lnTo>
                    <a:pt x="60" y="35"/>
                  </a:lnTo>
                  <a:lnTo>
                    <a:pt x="62" y="26"/>
                  </a:lnTo>
                  <a:lnTo>
                    <a:pt x="60" y="13"/>
                  </a:lnTo>
                  <a:lnTo>
                    <a:pt x="69" y="7"/>
                  </a:lnTo>
                  <a:lnTo>
                    <a:pt x="78" y="0"/>
                  </a:lnTo>
                  <a:lnTo>
                    <a:pt x="82" y="14"/>
                  </a:lnTo>
                  <a:lnTo>
                    <a:pt x="89" y="30"/>
                  </a:lnTo>
                  <a:lnTo>
                    <a:pt x="92" y="38"/>
                  </a:lnTo>
                  <a:lnTo>
                    <a:pt x="95" y="45"/>
                  </a:lnTo>
                  <a:lnTo>
                    <a:pt x="99" y="54"/>
                  </a:lnTo>
                  <a:lnTo>
                    <a:pt x="104" y="62"/>
                  </a:lnTo>
                  <a:lnTo>
                    <a:pt x="107" y="70"/>
                  </a:lnTo>
                  <a:lnTo>
                    <a:pt x="111" y="78"/>
                  </a:lnTo>
                  <a:lnTo>
                    <a:pt x="114" y="86"/>
                  </a:lnTo>
                  <a:lnTo>
                    <a:pt x="118" y="94"/>
                  </a:lnTo>
                  <a:lnTo>
                    <a:pt x="123" y="102"/>
                  </a:lnTo>
                  <a:lnTo>
                    <a:pt x="127" y="110"/>
                  </a:lnTo>
                  <a:lnTo>
                    <a:pt x="131" y="119"/>
                  </a:lnTo>
                  <a:lnTo>
                    <a:pt x="136" y="128"/>
                  </a:lnTo>
                  <a:lnTo>
                    <a:pt x="140" y="135"/>
                  </a:lnTo>
                  <a:lnTo>
                    <a:pt x="144" y="144"/>
                  </a:lnTo>
                  <a:lnTo>
                    <a:pt x="149" y="151"/>
                  </a:lnTo>
                  <a:lnTo>
                    <a:pt x="153" y="160"/>
                  </a:lnTo>
                  <a:lnTo>
                    <a:pt x="158" y="167"/>
                  </a:lnTo>
                  <a:lnTo>
                    <a:pt x="162" y="176"/>
                  </a:lnTo>
                  <a:lnTo>
                    <a:pt x="166" y="183"/>
                  </a:lnTo>
                  <a:lnTo>
                    <a:pt x="172" y="192"/>
                  </a:lnTo>
                  <a:lnTo>
                    <a:pt x="176" y="199"/>
                  </a:lnTo>
                  <a:lnTo>
                    <a:pt x="181" y="208"/>
                  </a:lnTo>
                  <a:lnTo>
                    <a:pt x="187" y="215"/>
                  </a:lnTo>
                  <a:lnTo>
                    <a:pt x="192" y="224"/>
                  </a:lnTo>
                  <a:lnTo>
                    <a:pt x="197" y="231"/>
                  </a:lnTo>
                  <a:lnTo>
                    <a:pt x="203" y="240"/>
                  </a:lnTo>
                  <a:lnTo>
                    <a:pt x="208" y="247"/>
                  </a:lnTo>
                  <a:lnTo>
                    <a:pt x="216" y="256"/>
                  </a:lnTo>
                  <a:lnTo>
                    <a:pt x="220" y="262"/>
                  </a:lnTo>
                  <a:lnTo>
                    <a:pt x="226" y="269"/>
                  </a:lnTo>
                  <a:lnTo>
                    <a:pt x="232" y="276"/>
                  </a:lnTo>
                  <a:lnTo>
                    <a:pt x="237" y="283"/>
                  </a:lnTo>
                  <a:lnTo>
                    <a:pt x="243" y="289"/>
                  </a:lnTo>
                  <a:lnTo>
                    <a:pt x="251" y="297"/>
                  </a:lnTo>
                  <a:lnTo>
                    <a:pt x="256" y="304"/>
                  </a:lnTo>
                  <a:lnTo>
                    <a:pt x="264" y="311"/>
                  </a:lnTo>
                  <a:lnTo>
                    <a:pt x="269" y="317"/>
                  </a:lnTo>
                  <a:lnTo>
                    <a:pt x="277" y="323"/>
                  </a:lnTo>
                  <a:lnTo>
                    <a:pt x="283" y="328"/>
                  </a:lnTo>
                  <a:lnTo>
                    <a:pt x="290" y="336"/>
                  </a:lnTo>
                  <a:lnTo>
                    <a:pt x="296" y="342"/>
                  </a:lnTo>
                  <a:lnTo>
                    <a:pt x="303" y="347"/>
                  </a:lnTo>
                  <a:lnTo>
                    <a:pt x="310" y="353"/>
                  </a:lnTo>
                  <a:lnTo>
                    <a:pt x="319" y="360"/>
                  </a:lnTo>
                  <a:lnTo>
                    <a:pt x="325" y="365"/>
                  </a:lnTo>
                  <a:lnTo>
                    <a:pt x="332" y="371"/>
                  </a:lnTo>
                  <a:lnTo>
                    <a:pt x="339" y="375"/>
                  </a:lnTo>
                  <a:lnTo>
                    <a:pt x="348" y="381"/>
                  </a:lnTo>
                  <a:lnTo>
                    <a:pt x="355" y="385"/>
                  </a:lnTo>
                  <a:lnTo>
                    <a:pt x="363" y="390"/>
                  </a:lnTo>
                  <a:lnTo>
                    <a:pt x="371" y="394"/>
                  </a:lnTo>
                  <a:lnTo>
                    <a:pt x="380" y="400"/>
                  </a:lnTo>
                  <a:lnTo>
                    <a:pt x="389" y="403"/>
                  </a:lnTo>
                  <a:lnTo>
                    <a:pt x="397" y="406"/>
                  </a:lnTo>
                  <a:lnTo>
                    <a:pt x="406" y="408"/>
                  </a:lnTo>
                  <a:lnTo>
                    <a:pt x="415" y="413"/>
                  </a:lnTo>
                  <a:lnTo>
                    <a:pt x="424" y="416"/>
                  </a:lnTo>
                  <a:lnTo>
                    <a:pt x="432" y="419"/>
                  </a:lnTo>
                  <a:lnTo>
                    <a:pt x="441" y="422"/>
                  </a:lnTo>
                  <a:lnTo>
                    <a:pt x="451" y="426"/>
                  </a:lnTo>
                  <a:lnTo>
                    <a:pt x="464" y="430"/>
                  </a:lnTo>
                  <a:lnTo>
                    <a:pt x="479" y="438"/>
                  </a:lnTo>
                  <a:lnTo>
                    <a:pt x="493" y="442"/>
                  </a:lnTo>
                  <a:lnTo>
                    <a:pt x="508" y="449"/>
                  </a:lnTo>
                  <a:lnTo>
                    <a:pt x="522" y="454"/>
                  </a:lnTo>
                  <a:lnTo>
                    <a:pt x="538" y="459"/>
                  </a:lnTo>
                  <a:lnTo>
                    <a:pt x="546" y="461"/>
                  </a:lnTo>
                  <a:lnTo>
                    <a:pt x="553" y="465"/>
                  </a:lnTo>
                  <a:lnTo>
                    <a:pt x="562" y="467"/>
                  </a:lnTo>
                  <a:lnTo>
                    <a:pt x="570" y="471"/>
                  </a:lnTo>
                  <a:lnTo>
                    <a:pt x="585" y="475"/>
                  </a:lnTo>
                  <a:lnTo>
                    <a:pt x="601" y="480"/>
                  </a:lnTo>
                  <a:lnTo>
                    <a:pt x="608" y="481"/>
                  </a:lnTo>
                  <a:lnTo>
                    <a:pt x="617" y="484"/>
                  </a:lnTo>
                  <a:lnTo>
                    <a:pt x="626" y="487"/>
                  </a:lnTo>
                  <a:lnTo>
                    <a:pt x="634" y="490"/>
                  </a:lnTo>
                  <a:lnTo>
                    <a:pt x="642" y="491"/>
                  </a:lnTo>
                  <a:lnTo>
                    <a:pt x="650" y="493"/>
                  </a:lnTo>
                  <a:lnTo>
                    <a:pt x="658" y="494"/>
                  </a:lnTo>
                  <a:lnTo>
                    <a:pt x="666" y="497"/>
                  </a:lnTo>
                  <a:lnTo>
                    <a:pt x="674" y="499"/>
                  </a:lnTo>
                  <a:lnTo>
                    <a:pt x="682" y="501"/>
                  </a:lnTo>
                  <a:lnTo>
                    <a:pt x="691" y="503"/>
                  </a:lnTo>
                  <a:lnTo>
                    <a:pt x="700" y="506"/>
                  </a:lnTo>
                  <a:lnTo>
                    <a:pt x="707" y="506"/>
                  </a:lnTo>
                  <a:lnTo>
                    <a:pt x="716" y="507"/>
                  </a:lnTo>
                  <a:lnTo>
                    <a:pt x="723" y="509"/>
                  </a:lnTo>
                  <a:lnTo>
                    <a:pt x="732" y="510"/>
                  </a:lnTo>
                  <a:lnTo>
                    <a:pt x="739" y="510"/>
                  </a:lnTo>
                  <a:lnTo>
                    <a:pt x="748" y="512"/>
                  </a:lnTo>
                  <a:lnTo>
                    <a:pt x="755" y="513"/>
                  </a:lnTo>
                  <a:lnTo>
                    <a:pt x="764" y="515"/>
                  </a:lnTo>
                  <a:lnTo>
                    <a:pt x="771" y="515"/>
                  </a:lnTo>
                  <a:lnTo>
                    <a:pt x="780" y="516"/>
                  </a:lnTo>
                  <a:lnTo>
                    <a:pt x="787" y="516"/>
                  </a:lnTo>
                  <a:lnTo>
                    <a:pt x="796" y="517"/>
                  </a:lnTo>
                  <a:lnTo>
                    <a:pt x="803" y="517"/>
                  </a:lnTo>
                  <a:lnTo>
                    <a:pt x="812" y="517"/>
                  </a:lnTo>
                  <a:lnTo>
                    <a:pt x="821" y="517"/>
                  </a:lnTo>
                  <a:lnTo>
                    <a:pt x="829" y="519"/>
                  </a:lnTo>
                  <a:lnTo>
                    <a:pt x="844" y="517"/>
                  </a:lnTo>
                  <a:lnTo>
                    <a:pt x="860" y="517"/>
                  </a:lnTo>
                  <a:lnTo>
                    <a:pt x="867" y="516"/>
                  </a:lnTo>
                  <a:lnTo>
                    <a:pt x="876" y="516"/>
                  </a:lnTo>
                  <a:lnTo>
                    <a:pt x="883" y="516"/>
                  </a:lnTo>
                  <a:lnTo>
                    <a:pt x="892" y="516"/>
                  </a:lnTo>
                  <a:lnTo>
                    <a:pt x="906" y="513"/>
                  </a:lnTo>
                  <a:lnTo>
                    <a:pt x="922" y="512"/>
                  </a:lnTo>
                  <a:lnTo>
                    <a:pt x="930" y="510"/>
                  </a:lnTo>
                  <a:lnTo>
                    <a:pt x="938" y="509"/>
                  </a:lnTo>
                  <a:lnTo>
                    <a:pt x="946" y="507"/>
                  </a:lnTo>
                  <a:lnTo>
                    <a:pt x="954" y="507"/>
                  </a:lnTo>
                  <a:lnTo>
                    <a:pt x="947" y="513"/>
                  </a:lnTo>
                  <a:lnTo>
                    <a:pt x="941" y="520"/>
                  </a:lnTo>
                  <a:lnTo>
                    <a:pt x="935" y="528"/>
                  </a:lnTo>
                  <a:lnTo>
                    <a:pt x="930" y="535"/>
                  </a:lnTo>
                  <a:lnTo>
                    <a:pt x="922" y="541"/>
                  </a:lnTo>
                  <a:lnTo>
                    <a:pt x="917" y="548"/>
                  </a:lnTo>
                  <a:lnTo>
                    <a:pt x="911" y="555"/>
                  </a:lnTo>
                  <a:lnTo>
                    <a:pt x="905" y="563"/>
                  </a:lnTo>
                  <a:lnTo>
                    <a:pt x="898" y="568"/>
                  </a:lnTo>
                  <a:lnTo>
                    <a:pt x="892" y="576"/>
                  </a:lnTo>
                  <a:lnTo>
                    <a:pt x="885" y="581"/>
                  </a:lnTo>
                  <a:lnTo>
                    <a:pt x="879" y="589"/>
                  </a:lnTo>
                  <a:lnTo>
                    <a:pt x="871" y="595"/>
                  </a:lnTo>
                  <a:lnTo>
                    <a:pt x="866" y="602"/>
                  </a:lnTo>
                  <a:lnTo>
                    <a:pt x="858" y="608"/>
                  </a:lnTo>
                  <a:lnTo>
                    <a:pt x="853" y="615"/>
                  </a:lnTo>
                  <a:lnTo>
                    <a:pt x="844" y="619"/>
                  </a:lnTo>
                  <a:lnTo>
                    <a:pt x="838" y="627"/>
                  </a:lnTo>
                  <a:lnTo>
                    <a:pt x="829" y="631"/>
                  </a:lnTo>
                  <a:lnTo>
                    <a:pt x="823" y="638"/>
                  </a:lnTo>
                  <a:lnTo>
                    <a:pt x="816" y="643"/>
                  </a:lnTo>
                  <a:lnTo>
                    <a:pt x="809" y="650"/>
                  </a:lnTo>
                  <a:lnTo>
                    <a:pt x="802" y="654"/>
                  </a:lnTo>
                  <a:lnTo>
                    <a:pt x="796" y="661"/>
                  </a:lnTo>
                  <a:lnTo>
                    <a:pt x="787" y="666"/>
                  </a:lnTo>
                  <a:lnTo>
                    <a:pt x="781" y="672"/>
                  </a:lnTo>
                  <a:lnTo>
                    <a:pt x="773" y="677"/>
                  </a:lnTo>
                  <a:lnTo>
                    <a:pt x="767" y="683"/>
                  </a:lnTo>
                  <a:lnTo>
                    <a:pt x="758" y="688"/>
                  </a:lnTo>
                  <a:lnTo>
                    <a:pt x="752" y="693"/>
                  </a:lnTo>
                  <a:lnTo>
                    <a:pt x="743" y="699"/>
                  </a:lnTo>
                  <a:lnTo>
                    <a:pt x="738" y="705"/>
                  </a:lnTo>
                  <a:lnTo>
                    <a:pt x="729" y="709"/>
                  </a:lnTo>
                  <a:lnTo>
                    <a:pt x="722" y="714"/>
                  </a:lnTo>
                  <a:lnTo>
                    <a:pt x="713" y="718"/>
                  </a:lnTo>
                  <a:lnTo>
                    <a:pt x="706" y="724"/>
                  </a:lnTo>
                  <a:lnTo>
                    <a:pt x="697" y="728"/>
                  </a:lnTo>
                  <a:lnTo>
                    <a:pt x="690" y="733"/>
                  </a:lnTo>
                  <a:lnTo>
                    <a:pt x="682" y="737"/>
                  </a:lnTo>
                  <a:lnTo>
                    <a:pt x="675" y="743"/>
                  </a:lnTo>
                  <a:lnTo>
                    <a:pt x="666" y="747"/>
                  </a:lnTo>
                  <a:lnTo>
                    <a:pt x="658" y="752"/>
                  </a:lnTo>
                  <a:lnTo>
                    <a:pt x="650" y="756"/>
                  </a:lnTo>
                  <a:lnTo>
                    <a:pt x="643" y="760"/>
                  </a:lnTo>
                  <a:lnTo>
                    <a:pt x="634" y="765"/>
                  </a:lnTo>
                  <a:lnTo>
                    <a:pt x="626" y="769"/>
                  </a:lnTo>
                  <a:lnTo>
                    <a:pt x="618" y="773"/>
                  </a:lnTo>
                  <a:lnTo>
                    <a:pt x="611" y="779"/>
                  </a:lnTo>
                  <a:lnTo>
                    <a:pt x="602" y="782"/>
                  </a:lnTo>
                  <a:lnTo>
                    <a:pt x="594" y="786"/>
                  </a:lnTo>
                  <a:lnTo>
                    <a:pt x="585" y="791"/>
                  </a:lnTo>
                  <a:lnTo>
                    <a:pt x="578" y="795"/>
                  </a:lnTo>
                  <a:lnTo>
                    <a:pt x="569" y="800"/>
                  </a:lnTo>
                  <a:lnTo>
                    <a:pt x="560" y="804"/>
                  </a:lnTo>
                  <a:lnTo>
                    <a:pt x="552" y="808"/>
                  </a:lnTo>
                  <a:lnTo>
                    <a:pt x="544" y="813"/>
                  </a:lnTo>
                  <a:lnTo>
                    <a:pt x="536" y="816"/>
                  </a:lnTo>
                  <a:lnTo>
                    <a:pt x="527" y="820"/>
                  </a:lnTo>
                  <a:lnTo>
                    <a:pt x="518" y="824"/>
                  </a:lnTo>
                  <a:lnTo>
                    <a:pt x="511" y="829"/>
                  </a:lnTo>
                  <a:lnTo>
                    <a:pt x="502" y="833"/>
                  </a:lnTo>
                  <a:lnTo>
                    <a:pt x="493" y="837"/>
                  </a:lnTo>
                  <a:lnTo>
                    <a:pt x="485" y="842"/>
                  </a:lnTo>
                  <a:lnTo>
                    <a:pt x="477" y="846"/>
                  </a:lnTo>
                  <a:close/>
                </a:path>
              </a:pathLst>
            </a:custGeom>
            <a:solidFill>
              <a:srgbClr val="FF7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52" name="Freeform 298"/>
            <p:cNvSpPr>
              <a:spLocks/>
            </p:cNvSpPr>
            <p:nvPr/>
          </p:nvSpPr>
          <p:spPr bwMode="auto">
            <a:xfrm>
              <a:off x="1806" y="3698"/>
              <a:ext cx="511" cy="330"/>
            </a:xfrm>
            <a:custGeom>
              <a:avLst/>
              <a:gdLst>
                <a:gd name="T0" fmla="*/ 0 w 511"/>
                <a:gd name="T1" fmla="*/ 11 h 330"/>
                <a:gd name="T2" fmla="*/ 5 w 511"/>
                <a:gd name="T3" fmla="*/ 32 h 330"/>
                <a:gd name="T4" fmla="*/ 13 w 511"/>
                <a:gd name="T5" fmla="*/ 54 h 330"/>
                <a:gd name="T6" fmla="*/ 26 w 511"/>
                <a:gd name="T7" fmla="*/ 75 h 330"/>
                <a:gd name="T8" fmla="*/ 42 w 511"/>
                <a:gd name="T9" fmla="*/ 93 h 330"/>
                <a:gd name="T10" fmla="*/ 61 w 511"/>
                <a:gd name="T11" fmla="*/ 111 h 330"/>
                <a:gd name="T12" fmla="*/ 85 w 511"/>
                <a:gd name="T13" fmla="*/ 128 h 330"/>
                <a:gd name="T14" fmla="*/ 111 w 511"/>
                <a:gd name="T15" fmla="*/ 144 h 330"/>
                <a:gd name="T16" fmla="*/ 138 w 511"/>
                <a:gd name="T17" fmla="*/ 159 h 330"/>
                <a:gd name="T18" fmla="*/ 166 w 511"/>
                <a:gd name="T19" fmla="*/ 173 h 330"/>
                <a:gd name="T20" fmla="*/ 197 w 511"/>
                <a:gd name="T21" fmla="*/ 186 h 330"/>
                <a:gd name="T22" fmla="*/ 227 w 511"/>
                <a:gd name="T23" fmla="*/ 198 h 330"/>
                <a:gd name="T24" fmla="*/ 258 w 511"/>
                <a:gd name="T25" fmla="*/ 210 h 330"/>
                <a:gd name="T26" fmla="*/ 290 w 511"/>
                <a:gd name="T27" fmla="*/ 221 h 330"/>
                <a:gd name="T28" fmla="*/ 320 w 511"/>
                <a:gd name="T29" fmla="*/ 232 h 330"/>
                <a:gd name="T30" fmla="*/ 349 w 511"/>
                <a:gd name="T31" fmla="*/ 240 h 330"/>
                <a:gd name="T32" fmla="*/ 378 w 511"/>
                <a:gd name="T33" fmla="*/ 249 h 330"/>
                <a:gd name="T34" fmla="*/ 404 w 511"/>
                <a:gd name="T35" fmla="*/ 256 h 330"/>
                <a:gd name="T36" fmla="*/ 429 w 511"/>
                <a:gd name="T37" fmla="*/ 264 h 330"/>
                <a:gd name="T38" fmla="*/ 451 w 511"/>
                <a:gd name="T39" fmla="*/ 271 h 330"/>
                <a:gd name="T40" fmla="*/ 471 w 511"/>
                <a:gd name="T41" fmla="*/ 277 h 330"/>
                <a:gd name="T42" fmla="*/ 487 w 511"/>
                <a:gd name="T43" fmla="*/ 282 h 330"/>
                <a:gd name="T44" fmla="*/ 503 w 511"/>
                <a:gd name="T45" fmla="*/ 291 h 330"/>
                <a:gd name="T46" fmla="*/ 511 w 511"/>
                <a:gd name="T47" fmla="*/ 300 h 330"/>
                <a:gd name="T48" fmla="*/ 502 w 511"/>
                <a:gd name="T49" fmla="*/ 306 h 330"/>
                <a:gd name="T50" fmla="*/ 490 w 511"/>
                <a:gd name="T51" fmla="*/ 310 h 330"/>
                <a:gd name="T52" fmla="*/ 473 w 511"/>
                <a:gd name="T53" fmla="*/ 314 h 330"/>
                <a:gd name="T54" fmla="*/ 448 w 511"/>
                <a:gd name="T55" fmla="*/ 317 h 330"/>
                <a:gd name="T56" fmla="*/ 416 w 511"/>
                <a:gd name="T57" fmla="*/ 322 h 330"/>
                <a:gd name="T58" fmla="*/ 377 w 511"/>
                <a:gd name="T59" fmla="*/ 325 h 330"/>
                <a:gd name="T60" fmla="*/ 340 w 511"/>
                <a:gd name="T61" fmla="*/ 327 h 330"/>
                <a:gd name="T62" fmla="*/ 313 w 511"/>
                <a:gd name="T63" fmla="*/ 327 h 330"/>
                <a:gd name="T64" fmla="*/ 287 w 511"/>
                <a:gd name="T65" fmla="*/ 329 h 330"/>
                <a:gd name="T66" fmla="*/ 262 w 511"/>
                <a:gd name="T67" fmla="*/ 329 h 330"/>
                <a:gd name="T68" fmla="*/ 237 w 511"/>
                <a:gd name="T69" fmla="*/ 329 h 330"/>
                <a:gd name="T70" fmla="*/ 215 w 511"/>
                <a:gd name="T71" fmla="*/ 329 h 330"/>
                <a:gd name="T72" fmla="*/ 197 w 511"/>
                <a:gd name="T73" fmla="*/ 327 h 330"/>
                <a:gd name="T74" fmla="*/ 179 w 511"/>
                <a:gd name="T75" fmla="*/ 326 h 330"/>
                <a:gd name="T76" fmla="*/ 160 w 511"/>
                <a:gd name="T77" fmla="*/ 323 h 330"/>
                <a:gd name="T78" fmla="*/ 143 w 511"/>
                <a:gd name="T79" fmla="*/ 320 h 330"/>
                <a:gd name="T80" fmla="*/ 121 w 511"/>
                <a:gd name="T81" fmla="*/ 314 h 330"/>
                <a:gd name="T82" fmla="*/ 95 w 511"/>
                <a:gd name="T83" fmla="*/ 304 h 330"/>
                <a:gd name="T84" fmla="*/ 73 w 511"/>
                <a:gd name="T85" fmla="*/ 291 h 330"/>
                <a:gd name="T86" fmla="*/ 54 w 511"/>
                <a:gd name="T87" fmla="*/ 274 h 330"/>
                <a:gd name="T88" fmla="*/ 38 w 511"/>
                <a:gd name="T89" fmla="*/ 252 h 330"/>
                <a:gd name="T90" fmla="*/ 26 w 511"/>
                <a:gd name="T91" fmla="*/ 226 h 330"/>
                <a:gd name="T92" fmla="*/ 19 w 511"/>
                <a:gd name="T93" fmla="*/ 204 h 330"/>
                <a:gd name="T94" fmla="*/ 15 w 511"/>
                <a:gd name="T95" fmla="*/ 188 h 330"/>
                <a:gd name="T96" fmla="*/ 12 w 511"/>
                <a:gd name="T97" fmla="*/ 170 h 330"/>
                <a:gd name="T98" fmla="*/ 8 w 511"/>
                <a:gd name="T99" fmla="*/ 152 h 330"/>
                <a:gd name="T100" fmla="*/ 6 w 511"/>
                <a:gd name="T101" fmla="*/ 131 h 330"/>
                <a:gd name="T102" fmla="*/ 3 w 511"/>
                <a:gd name="T103" fmla="*/ 111 h 330"/>
                <a:gd name="T104" fmla="*/ 2 w 511"/>
                <a:gd name="T105" fmla="*/ 88 h 330"/>
                <a:gd name="T106" fmla="*/ 0 w 511"/>
                <a:gd name="T107" fmla="*/ 64 h 330"/>
                <a:gd name="T108" fmla="*/ 0 w 511"/>
                <a:gd name="T109" fmla="*/ 40 h 330"/>
                <a:gd name="T110" fmla="*/ 0 w 511"/>
                <a:gd name="T111" fmla="*/ 13 h 33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11"/>
                <a:gd name="T169" fmla="*/ 0 h 330"/>
                <a:gd name="T170" fmla="*/ 511 w 511"/>
                <a:gd name="T171" fmla="*/ 330 h 33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11" h="330">
                  <a:moveTo>
                    <a:pt x="0" y="0"/>
                  </a:moveTo>
                  <a:lnTo>
                    <a:pt x="0" y="11"/>
                  </a:lnTo>
                  <a:lnTo>
                    <a:pt x="2" y="22"/>
                  </a:lnTo>
                  <a:lnTo>
                    <a:pt x="5" y="32"/>
                  </a:lnTo>
                  <a:lnTo>
                    <a:pt x="9" y="44"/>
                  </a:lnTo>
                  <a:lnTo>
                    <a:pt x="13" y="54"/>
                  </a:lnTo>
                  <a:lnTo>
                    <a:pt x="19" y="64"/>
                  </a:lnTo>
                  <a:lnTo>
                    <a:pt x="26" y="75"/>
                  </a:lnTo>
                  <a:lnTo>
                    <a:pt x="35" y="85"/>
                  </a:lnTo>
                  <a:lnTo>
                    <a:pt x="42" y="93"/>
                  </a:lnTo>
                  <a:lnTo>
                    <a:pt x="53" y="102"/>
                  </a:lnTo>
                  <a:lnTo>
                    <a:pt x="61" y="111"/>
                  </a:lnTo>
                  <a:lnTo>
                    <a:pt x="74" y="121"/>
                  </a:lnTo>
                  <a:lnTo>
                    <a:pt x="85" y="128"/>
                  </a:lnTo>
                  <a:lnTo>
                    <a:pt x="98" y="137"/>
                  </a:lnTo>
                  <a:lnTo>
                    <a:pt x="111" y="144"/>
                  </a:lnTo>
                  <a:lnTo>
                    <a:pt x="125" y="153"/>
                  </a:lnTo>
                  <a:lnTo>
                    <a:pt x="138" y="159"/>
                  </a:lnTo>
                  <a:lnTo>
                    <a:pt x="151" y="166"/>
                  </a:lnTo>
                  <a:lnTo>
                    <a:pt x="166" y="173"/>
                  </a:lnTo>
                  <a:lnTo>
                    <a:pt x="182" y="181"/>
                  </a:lnTo>
                  <a:lnTo>
                    <a:pt x="197" y="186"/>
                  </a:lnTo>
                  <a:lnTo>
                    <a:pt x="213" y="192"/>
                  </a:lnTo>
                  <a:lnTo>
                    <a:pt x="227" y="198"/>
                  </a:lnTo>
                  <a:lnTo>
                    <a:pt x="243" y="205"/>
                  </a:lnTo>
                  <a:lnTo>
                    <a:pt x="258" y="210"/>
                  </a:lnTo>
                  <a:lnTo>
                    <a:pt x="274" y="216"/>
                  </a:lnTo>
                  <a:lnTo>
                    <a:pt x="290" y="221"/>
                  </a:lnTo>
                  <a:lnTo>
                    <a:pt x="306" y="227"/>
                  </a:lnTo>
                  <a:lnTo>
                    <a:pt x="320" y="232"/>
                  </a:lnTo>
                  <a:lnTo>
                    <a:pt x="335" y="236"/>
                  </a:lnTo>
                  <a:lnTo>
                    <a:pt x="349" y="240"/>
                  </a:lnTo>
                  <a:lnTo>
                    <a:pt x="365" y="246"/>
                  </a:lnTo>
                  <a:lnTo>
                    <a:pt x="378" y="249"/>
                  </a:lnTo>
                  <a:lnTo>
                    <a:pt x="391" y="253"/>
                  </a:lnTo>
                  <a:lnTo>
                    <a:pt x="404" y="256"/>
                  </a:lnTo>
                  <a:lnTo>
                    <a:pt x="418" y="261"/>
                  </a:lnTo>
                  <a:lnTo>
                    <a:pt x="429" y="264"/>
                  </a:lnTo>
                  <a:lnTo>
                    <a:pt x="441" y="268"/>
                  </a:lnTo>
                  <a:lnTo>
                    <a:pt x="451" y="271"/>
                  </a:lnTo>
                  <a:lnTo>
                    <a:pt x="463" y="275"/>
                  </a:lnTo>
                  <a:lnTo>
                    <a:pt x="471" y="277"/>
                  </a:lnTo>
                  <a:lnTo>
                    <a:pt x="480" y="281"/>
                  </a:lnTo>
                  <a:lnTo>
                    <a:pt x="487" y="282"/>
                  </a:lnTo>
                  <a:lnTo>
                    <a:pt x="495" y="287"/>
                  </a:lnTo>
                  <a:lnTo>
                    <a:pt x="503" y="291"/>
                  </a:lnTo>
                  <a:lnTo>
                    <a:pt x="511" y="297"/>
                  </a:lnTo>
                  <a:lnTo>
                    <a:pt x="511" y="300"/>
                  </a:lnTo>
                  <a:lnTo>
                    <a:pt x="508" y="304"/>
                  </a:lnTo>
                  <a:lnTo>
                    <a:pt x="502" y="306"/>
                  </a:lnTo>
                  <a:lnTo>
                    <a:pt x="498" y="309"/>
                  </a:lnTo>
                  <a:lnTo>
                    <a:pt x="490" y="310"/>
                  </a:lnTo>
                  <a:lnTo>
                    <a:pt x="483" y="313"/>
                  </a:lnTo>
                  <a:lnTo>
                    <a:pt x="473" y="314"/>
                  </a:lnTo>
                  <a:lnTo>
                    <a:pt x="461" y="316"/>
                  </a:lnTo>
                  <a:lnTo>
                    <a:pt x="448" y="317"/>
                  </a:lnTo>
                  <a:lnTo>
                    <a:pt x="434" y="320"/>
                  </a:lnTo>
                  <a:lnTo>
                    <a:pt x="416" y="322"/>
                  </a:lnTo>
                  <a:lnTo>
                    <a:pt x="399" y="323"/>
                  </a:lnTo>
                  <a:lnTo>
                    <a:pt x="377" y="325"/>
                  </a:lnTo>
                  <a:lnTo>
                    <a:pt x="356" y="327"/>
                  </a:lnTo>
                  <a:lnTo>
                    <a:pt x="340" y="327"/>
                  </a:lnTo>
                  <a:lnTo>
                    <a:pt x="326" y="327"/>
                  </a:lnTo>
                  <a:lnTo>
                    <a:pt x="313" y="327"/>
                  </a:lnTo>
                  <a:lnTo>
                    <a:pt x="300" y="329"/>
                  </a:lnTo>
                  <a:lnTo>
                    <a:pt x="287" y="329"/>
                  </a:lnTo>
                  <a:lnTo>
                    <a:pt x="274" y="329"/>
                  </a:lnTo>
                  <a:lnTo>
                    <a:pt x="262" y="329"/>
                  </a:lnTo>
                  <a:lnTo>
                    <a:pt x="250" y="330"/>
                  </a:lnTo>
                  <a:lnTo>
                    <a:pt x="237" y="329"/>
                  </a:lnTo>
                  <a:lnTo>
                    <a:pt x="227" y="329"/>
                  </a:lnTo>
                  <a:lnTo>
                    <a:pt x="215" y="329"/>
                  </a:lnTo>
                  <a:lnTo>
                    <a:pt x="207" y="329"/>
                  </a:lnTo>
                  <a:lnTo>
                    <a:pt x="197" y="327"/>
                  </a:lnTo>
                  <a:lnTo>
                    <a:pt x="188" y="327"/>
                  </a:lnTo>
                  <a:lnTo>
                    <a:pt x="179" y="326"/>
                  </a:lnTo>
                  <a:lnTo>
                    <a:pt x="170" y="326"/>
                  </a:lnTo>
                  <a:lnTo>
                    <a:pt x="160" y="323"/>
                  </a:lnTo>
                  <a:lnTo>
                    <a:pt x="151" y="322"/>
                  </a:lnTo>
                  <a:lnTo>
                    <a:pt x="143" y="320"/>
                  </a:lnTo>
                  <a:lnTo>
                    <a:pt x="135" y="319"/>
                  </a:lnTo>
                  <a:lnTo>
                    <a:pt x="121" y="314"/>
                  </a:lnTo>
                  <a:lnTo>
                    <a:pt x="108" y="311"/>
                  </a:lnTo>
                  <a:lnTo>
                    <a:pt x="95" y="304"/>
                  </a:lnTo>
                  <a:lnTo>
                    <a:pt x="83" y="298"/>
                  </a:lnTo>
                  <a:lnTo>
                    <a:pt x="73" y="291"/>
                  </a:lnTo>
                  <a:lnTo>
                    <a:pt x="64" y="284"/>
                  </a:lnTo>
                  <a:lnTo>
                    <a:pt x="54" y="274"/>
                  </a:lnTo>
                  <a:lnTo>
                    <a:pt x="45" y="264"/>
                  </a:lnTo>
                  <a:lnTo>
                    <a:pt x="38" y="252"/>
                  </a:lnTo>
                  <a:lnTo>
                    <a:pt x="32" y="240"/>
                  </a:lnTo>
                  <a:lnTo>
                    <a:pt x="26" y="226"/>
                  </a:lnTo>
                  <a:lnTo>
                    <a:pt x="22" y="213"/>
                  </a:lnTo>
                  <a:lnTo>
                    <a:pt x="19" y="204"/>
                  </a:lnTo>
                  <a:lnTo>
                    <a:pt x="18" y="197"/>
                  </a:lnTo>
                  <a:lnTo>
                    <a:pt x="15" y="188"/>
                  </a:lnTo>
                  <a:lnTo>
                    <a:pt x="15" y="181"/>
                  </a:lnTo>
                  <a:lnTo>
                    <a:pt x="12" y="170"/>
                  </a:lnTo>
                  <a:lnTo>
                    <a:pt x="10" y="162"/>
                  </a:lnTo>
                  <a:lnTo>
                    <a:pt x="8" y="152"/>
                  </a:lnTo>
                  <a:lnTo>
                    <a:pt x="8" y="143"/>
                  </a:lnTo>
                  <a:lnTo>
                    <a:pt x="6" y="131"/>
                  </a:lnTo>
                  <a:lnTo>
                    <a:pt x="5" y="121"/>
                  </a:lnTo>
                  <a:lnTo>
                    <a:pt x="3" y="111"/>
                  </a:lnTo>
                  <a:lnTo>
                    <a:pt x="3" y="101"/>
                  </a:lnTo>
                  <a:lnTo>
                    <a:pt x="2" y="88"/>
                  </a:lnTo>
                  <a:lnTo>
                    <a:pt x="2" y="76"/>
                  </a:lnTo>
                  <a:lnTo>
                    <a:pt x="0" y="64"/>
                  </a:lnTo>
                  <a:lnTo>
                    <a:pt x="0" y="53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53" name="Freeform 299"/>
            <p:cNvSpPr>
              <a:spLocks/>
            </p:cNvSpPr>
            <p:nvPr/>
          </p:nvSpPr>
          <p:spPr bwMode="auto">
            <a:xfrm>
              <a:off x="3836" y="1913"/>
              <a:ext cx="435" cy="682"/>
            </a:xfrm>
            <a:custGeom>
              <a:avLst/>
              <a:gdLst>
                <a:gd name="T0" fmla="*/ 6 w 435"/>
                <a:gd name="T1" fmla="*/ 4 h 682"/>
                <a:gd name="T2" fmla="*/ 26 w 435"/>
                <a:gd name="T3" fmla="*/ 28 h 682"/>
                <a:gd name="T4" fmla="*/ 47 w 435"/>
                <a:gd name="T5" fmla="*/ 51 h 682"/>
                <a:gd name="T6" fmla="*/ 66 w 435"/>
                <a:gd name="T7" fmla="*/ 76 h 682"/>
                <a:gd name="T8" fmla="*/ 83 w 435"/>
                <a:gd name="T9" fmla="*/ 102 h 682"/>
                <a:gd name="T10" fmla="*/ 100 w 435"/>
                <a:gd name="T11" fmla="*/ 127 h 682"/>
                <a:gd name="T12" fmla="*/ 118 w 435"/>
                <a:gd name="T13" fmla="*/ 153 h 682"/>
                <a:gd name="T14" fmla="*/ 134 w 435"/>
                <a:gd name="T15" fmla="*/ 179 h 682"/>
                <a:gd name="T16" fmla="*/ 151 w 435"/>
                <a:gd name="T17" fmla="*/ 208 h 682"/>
                <a:gd name="T18" fmla="*/ 166 w 435"/>
                <a:gd name="T19" fmla="*/ 236 h 682"/>
                <a:gd name="T20" fmla="*/ 180 w 435"/>
                <a:gd name="T21" fmla="*/ 263 h 682"/>
                <a:gd name="T22" fmla="*/ 196 w 435"/>
                <a:gd name="T23" fmla="*/ 291 h 682"/>
                <a:gd name="T24" fmla="*/ 211 w 435"/>
                <a:gd name="T25" fmla="*/ 320 h 682"/>
                <a:gd name="T26" fmla="*/ 227 w 435"/>
                <a:gd name="T27" fmla="*/ 348 h 682"/>
                <a:gd name="T28" fmla="*/ 241 w 435"/>
                <a:gd name="T29" fmla="*/ 377 h 682"/>
                <a:gd name="T30" fmla="*/ 257 w 435"/>
                <a:gd name="T31" fmla="*/ 404 h 682"/>
                <a:gd name="T32" fmla="*/ 273 w 435"/>
                <a:gd name="T33" fmla="*/ 433 h 682"/>
                <a:gd name="T34" fmla="*/ 289 w 435"/>
                <a:gd name="T35" fmla="*/ 461 h 682"/>
                <a:gd name="T36" fmla="*/ 305 w 435"/>
                <a:gd name="T37" fmla="*/ 487 h 682"/>
                <a:gd name="T38" fmla="*/ 323 w 435"/>
                <a:gd name="T39" fmla="*/ 515 h 682"/>
                <a:gd name="T40" fmla="*/ 342 w 435"/>
                <a:gd name="T41" fmla="*/ 541 h 682"/>
                <a:gd name="T42" fmla="*/ 361 w 435"/>
                <a:gd name="T43" fmla="*/ 567 h 682"/>
                <a:gd name="T44" fmla="*/ 380 w 435"/>
                <a:gd name="T45" fmla="*/ 593 h 682"/>
                <a:gd name="T46" fmla="*/ 400 w 435"/>
                <a:gd name="T47" fmla="*/ 618 h 682"/>
                <a:gd name="T48" fmla="*/ 422 w 435"/>
                <a:gd name="T49" fmla="*/ 644 h 682"/>
                <a:gd name="T50" fmla="*/ 433 w 435"/>
                <a:gd name="T51" fmla="*/ 670 h 682"/>
                <a:gd name="T52" fmla="*/ 425 w 435"/>
                <a:gd name="T53" fmla="*/ 682 h 682"/>
                <a:gd name="T54" fmla="*/ 407 w 435"/>
                <a:gd name="T55" fmla="*/ 676 h 682"/>
                <a:gd name="T56" fmla="*/ 388 w 435"/>
                <a:gd name="T57" fmla="*/ 660 h 682"/>
                <a:gd name="T58" fmla="*/ 374 w 435"/>
                <a:gd name="T59" fmla="*/ 646 h 682"/>
                <a:gd name="T60" fmla="*/ 358 w 435"/>
                <a:gd name="T61" fmla="*/ 627 h 682"/>
                <a:gd name="T62" fmla="*/ 340 w 435"/>
                <a:gd name="T63" fmla="*/ 605 h 682"/>
                <a:gd name="T64" fmla="*/ 321 w 435"/>
                <a:gd name="T65" fmla="*/ 582 h 682"/>
                <a:gd name="T66" fmla="*/ 301 w 435"/>
                <a:gd name="T67" fmla="*/ 554 h 682"/>
                <a:gd name="T68" fmla="*/ 281 w 435"/>
                <a:gd name="T69" fmla="*/ 525 h 682"/>
                <a:gd name="T70" fmla="*/ 259 w 435"/>
                <a:gd name="T71" fmla="*/ 493 h 682"/>
                <a:gd name="T72" fmla="*/ 237 w 435"/>
                <a:gd name="T73" fmla="*/ 461 h 682"/>
                <a:gd name="T74" fmla="*/ 214 w 435"/>
                <a:gd name="T75" fmla="*/ 429 h 682"/>
                <a:gd name="T76" fmla="*/ 191 w 435"/>
                <a:gd name="T77" fmla="*/ 394 h 682"/>
                <a:gd name="T78" fmla="*/ 167 w 435"/>
                <a:gd name="T79" fmla="*/ 359 h 682"/>
                <a:gd name="T80" fmla="*/ 143 w 435"/>
                <a:gd name="T81" fmla="*/ 323 h 682"/>
                <a:gd name="T82" fmla="*/ 119 w 435"/>
                <a:gd name="T83" fmla="*/ 288 h 682"/>
                <a:gd name="T84" fmla="*/ 95 w 435"/>
                <a:gd name="T85" fmla="*/ 252 h 682"/>
                <a:gd name="T86" fmla="*/ 71 w 435"/>
                <a:gd name="T87" fmla="*/ 217 h 682"/>
                <a:gd name="T88" fmla="*/ 48 w 435"/>
                <a:gd name="T89" fmla="*/ 183 h 682"/>
                <a:gd name="T90" fmla="*/ 26 w 435"/>
                <a:gd name="T91" fmla="*/ 150 h 682"/>
                <a:gd name="T92" fmla="*/ 6 w 435"/>
                <a:gd name="T93" fmla="*/ 118 h 682"/>
                <a:gd name="T94" fmla="*/ 0 w 435"/>
                <a:gd name="T95" fmla="*/ 0 h 68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35"/>
                <a:gd name="T145" fmla="*/ 0 h 682"/>
                <a:gd name="T146" fmla="*/ 435 w 435"/>
                <a:gd name="T147" fmla="*/ 682 h 68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35" h="682">
                  <a:moveTo>
                    <a:pt x="0" y="0"/>
                  </a:moveTo>
                  <a:lnTo>
                    <a:pt x="6" y="4"/>
                  </a:lnTo>
                  <a:lnTo>
                    <a:pt x="18" y="18"/>
                  </a:lnTo>
                  <a:lnTo>
                    <a:pt x="26" y="28"/>
                  </a:lnTo>
                  <a:lnTo>
                    <a:pt x="36" y="39"/>
                  </a:lnTo>
                  <a:lnTo>
                    <a:pt x="47" y="51"/>
                  </a:lnTo>
                  <a:lnTo>
                    <a:pt x="57" y="64"/>
                  </a:lnTo>
                  <a:lnTo>
                    <a:pt x="66" y="76"/>
                  </a:lnTo>
                  <a:lnTo>
                    <a:pt x="74" y="89"/>
                  </a:lnTo>
                  <a:lnTo>
                    <a:pt x="83" y="102"/>
                  </a:lnTo>
                  <a:lnTo>
                    <a:pt x="93" y="115"/>
                  </a:lnTo>
                  <a:lnTo>
                    <a:pt x="100" y="127"/>
                  </a:lnTo>
                  <a:lnTo>
                    <a:pt x="109" y="140"/>
                  </a:lnTo>
                  <a:lnTo>
                    <a:pt x="118" y="153"/>
                  </a:lnTo>
                  <a:lnTo>
                    <a:pt x="127" y="166"/>
                  </a:lnTo>
                  <a:lnTo>
                    <a:pt x="134" y="179"/>
                  </a:lnTo>
                  <a:lnTo>
                    <a:pt x="143" y="193"/>
                  </a:lnTo>
                  <a:lnTo>
                    <a:pt x="151" y="208"/>
                  </a:lnTo>
                  <a:lnTo>
                    <a:pt x="160" y="223"/>
                  </a:lnTo>
                  <a:lnTo>
                    <a:pt x="166" y="236"/>
                  </a:lnTo>
                  <a:lnTo>
                    <a:pt x="175" y="249"/>
                  </a:lnTo>
                  <a:lnTo>
                    <a:pt x="180" y="263"/>
                  </a:lnTo>
                  <a:lnTo>
                    <a:pt x="189" y="278"/>
                  </a:lnTo>
                  <a:lnTo>
                    <a:pt x="196" y="291"/>
                  </a:lnTo>
                  <a:lnTo>
                    <a:pt x="204" y="305"/>
                  </a:lnTo>
                  <a:lnTo>
                    <a:pt x="211" y="320"/>
                  </a:lnTo>
                  <a:lnTo>
                    <a:pt x="220" y="335"/>
                  </a:lnTo>
                  <a:lnTo>
                    <a:pt x="227" y="348"/>
                  </a:lnTo>
                  <a:lnTo>
                    <a:pt x="234" y="362"/>
                  </a:lnTo>
                  <a:lnTo>
                    <a:pt x="241" y="377"/>
                  </a:lnTo>
                  <a:lnTo>
                    <a:pt x="250" y="391"/>
                  </a:lnTo>
                  <a:lnTo>
                    <a:pt x="257" y="404"/>
                  </a:lnTo>
                  <a:lnTo>
                    <a:pt x="265" y="419"/>
                  </a:lnTo>
                  <a:lnTo>
                    <a:pt x="273" y="433"/>
                  </a:lnTo>
                  <a:lnTo>
                    <a:pt x="282" y="448"/>
                  </a:lnTo>
                  <a:lnTo>
                    <a:pt x="289" y="461"/>
                  </a:lnTo>
                  <a:lnTo>
                    <a:pt x="298" y="474"/>
                  </a:lnTo>
                  <a:lnTo>
                    <a:pt x="305" y="487"/>
                  </a:lnTo>
                  <a:lnTo>
                    <a:pt x="314" y="502"/>
                  </a:lnTo>
                  <a:lnTo>
                    <a:pt x="323" y="515"/>
                  </a:lnTo>
                  <a:lnTo>
                    <a:pt x="332" y="528"/>
                  </a:lnTo>
                  <a:lnTo>
                    <a:pt x="342" y="541"/>
                  </a:lnTo>
                  <a:lnTo>
                    <a:pt x="352" y="555"/>
                  </a:lnTo>
                  <a:lnTo>
                    <a:pt x="361" y="567"/>
                  </a:lnTo>
                  <a:lnTo>
                    <a:pt x="369" y="580"/>
                  </a:lnTo>
                  <a:lnTo>
                    <a:pt x="380" y="593"/>
                  </a:lnTo>
                  <a:lnTo>
                    <a:pt x="391" y="606"/>
                  </a:lnTo>
                  <a:lnTo>
                    <a:pt x="400" y="618"/>
                  </a:lnTo>
                  <a:lnTo>
                    <a:pt x="412" y="631"/>
                  </a:lnTo>
                  <a:lnTo>
                    <a:pt x="422" y="644"/>
                  </a:lnTo>
                  <a:lnTo>
                    <a:pt x="435" y="657"/>
                  </a:lnTo>
                  <a:lnTo>
                    <a:pt x="433" y="670"/>
                  </a:lnTo>
                  <a:lnTo>
                    <a:pt x="430" y="679"/>
                  </a:lnTo>
                  <a:lnTo>
                    <a:pt x="425" y="682"/>
                  </a:lnTo>
                  <a:lnTo>
                    <a:pt x="417" y="682"/>
                  </a:lnTo>
                  <a:lnTo>
                    <a:pt x="407" y="676"/>
                  </a:lnTo>
                  <a:lnTo>
                    <a:pt x="396" y="667"/>
                  </a:lnTo>
                  <a:lnTo>
                    <a:pt x="388" y="660"/>
                  </a:lnTo>
                  <a:lnTo>
                    <a:pt x="381" y="654"/>
                  </a:lnTo>
                  <a:lnTo>
                    <a:pt x="374" y="646"/>
                  </a:lnTo>
                  <a:lnTo>
                    <a:pt x="367" y="638"/>
                  </a:lnTo>
                  <a:lnTo>
                    <a:pt x="358" y="627"/>
                  </a:lnTo>
                  <a:lnTo>
                    <a:pt x="349" y="617"/>
                  </a:lnTo>
                  <a:lnTo>
                    <a:pt x="340" y="605"/>
                  </a:lnTo>
                  <a:lnTo>
                    <a:pt x="332" y="595"/>
                  </a:lnTo>
                  <a:lnTo>
                    <a:pt x="321" y="582"/>
                  </a:lnTo>
                  <a:lnTo>
                    <a:pt x="311" y="569"/>
                  </a:lnTo>
                  <a:lnTo>
                    <a:pt x="301" y="554"/>
                  </a:lnTo>
                  <a:lnTo>
                    <a:pt x="292" y="541"/>
                  </a:lnTo>
                  <a:lnTo>
                    <a:pt x="281" y="525"/>
                  </a:lnTo>
                  <a:lnTo>
                    <a:pt x="271" y="509"/>
                  </a:lnTo>
                  <a:lnTo>
                    <a:pt x="259" y="493"/>
                  </a:lnTo>
                  <a:lnTo>
                    <a:pt x="249" y="478"/>
                  </a:lnTo>
                  <a:lnTo>
                    <a:pt x="237" y="461"/>
                  </a:lnTo>
                  <a:lnTo>
                    <a:pt x="225" y="445"/>
                  </a:lnTo>
                  <a:lnTo>
                    <a:pt x="214" y="429"/>
                  </a:lnTo>
                  <a:lnTo>
                    <a:pt x="204" y="413"/>
                  </a:lnTo>
                  <a:lnTo>
                    <a:pt x="191" y="394"/>
                  </a:lnTo>
                  <a:lnTo>
                    <a:pt x="179" y="377"/>
                  </a:lnTo>
                  <a:lnTo>
                    <a:pt x="167" y="359"/>
                  </a:lnTo>
                  <a:lnTo>
                    <a:pt x="156" y="342"/>
                  </a:lnTo>
                  <a:lnTo>
                    <a:pt x="143" y="323"/>
                  </a:lnTo>
                  <a:lnTo>
                    <a:pt x="131" y="305"/>
                  </a:lnTo>
                  <a:lnTo>
                    <a:pt x="119" y="288"/>
                  </a:lnTo>
                  <a:lnTo>
                    <a:pt x="108" y="271"/>
                  </a:lnTo>
                  <a:lnTo>
                    <a:pt x="95" y="252"/>
                  </a:lnTo>
                  <a:lnTo>
                    <a:pt x="83" y="234"/>
                  </a:lnTo>
                  <a:lnTo>
                    <a:pt x="71" y="217"/>
                  </a:lnTo>
                  <a:lnTo>
                    <a:pt x="60" y="201"/>
                  </a:lnTo>
                  <a:lnTo>
                    <a:pt x="48" y="183"/>
                  </a:lnTo>
                  <a:lnTo>
                    <a:pt x="38" y="166"/>
                  </a:lnTo>
                  <a:lnTo>
                    <a:pt x="26" y="150"/>
                  </a:lnTo>
                  <a:lnTo>
                    <a:pt x="18" y="135"/>
                  </a:lnTo>
                  <a:lnTo>
                    <a:pt x="6" y="118"/>
                  </a:lnTo>
                  <a:lnTo>
                    <a:pt x="0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54" name="Freeform 300"/>
            <p:cNvSpPr>
              <a:spLocks/>
            </p:cNvSpPr>
            <p:nvPr/>
          </p:nvSpPr>
          <p:spPr bwMode="auto">
            <a:xfrm>
              <a:off x="3480" y="1766"/>
              <a:ext cx="356" cy="258"/>
            </a:xfrm>
            <a:custGeom>
              <a:avLst/>
              <a:gdLst>
                <a:gd name="T0" fmla="*/ 352 w 356"/>
                <a:gd name="T1" fmla="*/ 250 h 258"/>
                <a:gd name="T2" fmla="*/ 331 w 356"/>
                <a:gd name="T3" fmla="*/ 223 h 258"/>
                <a:gd name="T4" fmla="*/ 312 w 356"/>
                <a:gd name="T5" fmla="*/ 195 h 258"/>
                <a:gd name="T6" fmla="*/ 296 w 356"/>
                <a:gd name="T7" fmla="*/ 172 h 258"/>
                <a:gd name="T8" fmla="*/ 279 w 356"/>
                <a:gd name="T9" fmla="*/ 150 h 258"/>
                <a:gd name="T10" fmla="*/ 266 w 356"/>
                <a:gd name="T11" fmla="*/ 134 h 258"/>
                <a:gd name="T12" fmla="*/ 253 w 356"/>
                <a:gd name="T13" fmla="*/ 120 h 258"/>
                <a:gd name="T14" fmla="*/ 244 w 356"/>
                <a:gd name="T15" fmla="*/ 109 h 258"/>
                <a:gd name="T16" fmla="*/ 225 w 356"/>
                <a:gd name="T17" fmla="*/ 93 h 258"/>
                <a:gd name="T18" fmla="*/ 208 w 356"/>
                <a:gd name="T19" fmla="*/ 80 h 258"/>
                <a:gd name="T20" fmla="*/ 192 w 356"/>
                <a:gd name="T21" fmla="*/ 67 h 258"/>
                <a:gd name="T22" fmla="*/ 176 w 356"/>
                <a:gd name="T23" fmla="*/ 58 h 258"/>
                <a:gd name="T24" fmla="*/ 160 w 356"/>
                <a:gd name="T25" fmla="*/ 50 h 258"/>
                <a:gd name="T26" fmla="*/ 145 w 356"/>
                <a:gd name="T27" fmla="*/ 42 h 258"/>
                <a:gd name="T28" fmla="*/ 116 w 356"/>
                <a:gd name="T29" fmla="*/ 34 h 258"/>
                <a:gd name="T30" fmla="*/ 86 w 356"/>
                <a:gd name="T31" fmla="*/ 26 h 258"/>
                <a:gd name="T32" fmla="*/ 58 w 356"/>
                <a:gd name="T33" fmla="*/ 25 h 258"/>
                <a:gd name="T34" fmla="*/ 29 w 356"/>
                <a:gd name="T35" fmla="*/ 26 h 258"/>
                <a:gd name="T36" fmla="*/ 0 w 356"/>
                <a:gd name="T37" fmla="*/ 31 h 258"/>
                <a:gd name="T38" fmla="*/ 17 w 356"/>
                <a:gd name="T39" fmla="*/ 19 h 258"/>
                <a:gd name="T40" fmla="*/ 36 w 356"/>
                <a:gd name="T41" fmla="*/ 12 h 258"/>
                <a:gd name="T42" fmla="*/ 57 w 356"/>
                <a:gd name="T43" fmla="*/ 6 h 258"/>
                <a:gd name="T44" fmla="*/ 78 w 356"/>
                <a:gd name="T45" fmla="*/ 3 h 258"/>
                <a:gd name="T46" fmla="*/ 99 w 356"/>
                <a:gd name="T47" fmla="*/ 0 h 258"/>
                <a:gd name="T48" fmla="*/ 121 w 356"/>
                <a:gd name="T49" fmla="*/ 3 h 258"/>
                <a:gd name="T50" fmla="*/ 141 w 356"/>
                <a:gd name="T51" fmla="*/ 8 h 258"/>
                <a:gd name="T52" fmla="*/ 163 w 356"/>
                <a:gd name="T53" fmla="*/ 16 h 258"/>
                <a:gd name="T54" fmla="*/ 193 w 356"/>
                <a:gd name="T55" fmla="*/ 29 h 258"/>
                <a:gd name="T56" fmla="*/ 224 w 356"/>
                <a:gd name="T57" fmla="*/ 45 h 258"/>
                <a:gd name="T58" fmla="*/ 251 w 356"/>
                <a:gd name="T59" fmla="*/ 61 h 258"/>
                <a:gd name="T60" fmla="*/ 279 w 356"/>
                <a:gd name="T61" fmla="*/ 80 h 258"/>
                <a:gd name="T62" fmla="*/ 304 w 356"/>
                <a:gd name="T63" fmla="*/ 98 h 258"/>
                <a:gd name="T64" fmla="*/ 328 w 356"/>
                <a:gd name="T65" fmla="*/ 120 h 258"/>
                <a:gd name="T66" fmla="*/ 350 w 356"/>
                <a:gd name="T67" fmla="*/ 141 h 258"/>
                <a:gd name="T68" fmla="*/ 356 w 356"/>
                <a:gd name="T69" fmla="*/ 258 h 2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6"/>
                <a:gd name="T106" fmla="*/ 0 h 258"/>
                <a:gd name="T107" fmla="*/ 356 w 356"/>
                <a:gd name="T108" fmla="*/ 258 h 25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6" h="258">
                  <a:moveTo>
                    <a:pt x="356" y="258"/>
                  </a:moveTo>
                  <a:lnTo>
                    <a:pt x="352" y="250"/>
                  </a:lnTo>
                  <a:lnTo>
                    <a:pt x="340" y="236"/>
                  </a:lnTo>
                  <a:lnTo>
                    <a:pt x="331" y="223"/>
                  </a:lnTo>
                  <a:lnTo>
                    <a:pt x="321" y="208"/>
                  </a:lnTo>
                  <a:lnTo>
                    <a:pt x="312" y="195"/>
                  </a:lnTo>
                  <a:lnTo>
                    <a:pt x="304" y="182"/>
                  </a:lnTo>
                  <a:lnTo>
                    <a:pt x="296" y="172"/>
                  </a:lnTo>
                  <a:lnTo>
                    <a:pt x="288" y="160"/>
                  </a:lnTo>
                  <a:lnTo>
                    <a:pt x="279" y="150"/>
                  </a:lnTo>
                  <a:lnTo>
                    <a:pt x="272" y="141"/>
                  </a:lnTo>
                  <a:lnTo>
                    <a:pt x="266" y="134"/>
                  </a:lnTo>
                  <a:lnTo>
                    <a:pt x="259" y="125"/>
                  </a:lnTo>
                  <a:lnTo>
                    <a:pt x="253" y="120"/>
                  </a:lnTo>
                  <a:lnTo>
                    <a:pt x="248" y="114"/>
                  </a:lnTo>
                  <a:lnTo>
                    <a:pt x="244" y="109"/>
                  </a:lnTo>
                  <a:lnTo>
                    <a:pt x="234" y="101"/>
                  </a:lnTo>
                  <a:lnTo>
                    <a:pt x="225" y="93"/>
                  </a:lnTo>
                  <a:lnTo>
                    <a:pt x="217" y="86"/>
                  </a:lnTo>
                  <a:lnTo>
                    <a:pt x="208" y="80"/>
                  </a:lnTo>
                  <a:lnTo>
                    <a:pt x="199" y="73"/>
                  </a:lnTo>
                  <a:lnTo>
                    <a:pt x="192" y="67"/>
                  </a:lnTo>
                  <a:lnTo>
                    <a:pt x="183" y="63"/>
                  </a:lnTo>
                  <a:lnTo>
                    <a:pt x="176" y="58"/>
                  </a:lnTo>
                  <a:lnTo>
                    <a:pt x="167" y="54"/>
                  </a:lnTo>
                  <a:lnTo>
                    <a:pt x="160" y="50"/>
                  </a:lnTo>
                  <a:lnTo>
                    <a:pt x="153" y="45"/>
                  </a:lnTo>
                  <a:lnTo>
                    <a:pt x="145" y="42"/>
                  </a:lnTo>
                  <a:lnTo>
                    <a:pt x="129" y="37"/>
                  </a:lnTo>
                  <a:lnTo>
                    <a:pt x="116" y="34"/>
                  </a:lnTo>
                  <a:lnTo>
                    <a:pt x="100" y="29"/>
                  </a:lnTo>
                  <a:lnTo>
                    <a:pt x="86" y="26"/>
                  </a:lnTo>
                  <a:lnTo>
                    <a:pt x="71" y="25"/>
                  </a:lnTo>
                  <a:lnTo>
                    <a:pt x="58" y="25"/>
                  </a:lnTo>
                  <a:lnTo>
                    <a:pt x="43" y="25"/>
                  </a:lnTo>
                  <a:lnTo>
                    <a:pt x="29" y="26"/>
                  </a:lnTo>
                  <a:lnTo>
                    <a:pt x="14" y="28"/>
                  </a:lnTo>
                  <a:lnTo>
                    <a:pt x="0" y="31"/>
                  </a:lnTo>
                  <a:lnTo>
                    <a:pt x="9" y="25"/>
                  </a:lnTo>
                  <a:lnTo>
                    <a:pt x="17" y="19"/>
                  </a:lnTo>
                  <a:lnTo>
                    <a:pt x="26" y="15"/>
                  </a:lnTo>
                  <a:lnTo>
                    <a:pt x="36" y="12"/>
                  </a:lnTo>
                  <a:lnTo>
                    <a:pt x="46" y="8"/>
                  </a:lnTo>
                  <a:lnTo>
                    <a:pt x="57" y="6"/>
                  </a:lnTo>
                  <a:lnTo>
                    <a:pt x="67" y="3"/>
                  </a:lnTo>
                  <a:lnTo>
                    <a:pt x="78" y="3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09" y="0"/>
                  </a:lnTo>
                  <a:lnTo>
                    <a:pt x="121" y="3"/>
                  </a:lnTo>
                  <a:lnTo>
                    <a:pt x="131" y="3"/>
                  </a:lnTo>
                  <a:lnTo>
                    <a:pt x="141" y="8"/>
                  </a:lnTo>
                  <a:lnTo>
                    <a:pt x="151" y="10"/>
                  </a:lnTo>
                  <a:lnTo>
                    <a:pt x="163" y="16"/>
                  </a:lnTo>
                  <a:lnTo>
                    <a:pt x="177" y="22"/>
                  </a:lnTo>
                  <a:lnTo>
                    <a:pt x="193" y="29"/>
                  </a:lnTo>
                  <a:lnTo>
                    <a:pt x="208" y="37"/>
                  </a:lnTo>
                  <a:lnTo>
                    <a:pt x="224" y="45"/>
                  </a:lnTo>
                  <a:lnTo>
                    <a:pt x="237" y="53"/>
                  </a:lnTo>
                  <a:lnTo>
                    <a:pt x="251" y="61"/>
                  </a:lnTo>
                  <a:lnTo>
                    <a:pt x="264" y="70"/>
                  </a:lnTo>
                  <a:lnTo>
                    <a:pt x="279" y="80"/>
                  </a:lnTo>
                  <a:lnTo>
                    <a:pt x="291" y="89"/>
                  </a:lnTo>
                  <a:lnTo>
                    <a:pt x="304" y="98"/>
                  </a:lnTo>
                  <a:lnTo>
                    <a:pt x="315" y="108"/>
                  </a:lnTo>
                  <a:lnTo>
                    <a:pt x="328" y="120"/>
                  </a:lnTo>
                  <a:lnTo>
                    <a:pt x="339" y="130"/>
                  </a:lnTo>
                  <a:lnTo>
                    <a:pt x="350" y="141"/>
                  </a:lnTo>
                  <a:lnTo>
                    <a:pt x="356" y="147"/>
                  </a:lnTo>
                  <a:lnTo>
                    <a:pt x="356" y="258"/>
                  </a:lnTo>
                  <a:close/>
                </a:path>
              </a:pathLst>
            </a:cu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55" name="Freeform 301"/>
            <p:cNvSpPr>
              <a:spLocks/>
            </p:cNvSpPr>
            <p:nvPr/>
          </p:nvSpPr>
          <p:spPr bwMode="auto">
            <a:xfrm>
              <a:off x="3836" y="2676"/>
              <a:ext cx="673" cy="1463"/>
            </a:xfrm>
            <a:custGeom>
              <a:avLst/>
              <a:gdLst>
                <a:gd name="T0" fmla="*/ 23 w 673"/>
                <a:gd name="T1" fmla="*/ 775 h 1463"/>
                <a:gd name="T2" fmla="*/ 51 w 673"/>
                <a:gd name="T3" fmla="*/ 857 h 1463"/>
                <a:gd name="T4" fmla="*/ 74 w 673"/>
                <a:gd name="T5" fmla="*/ 942 h 1463"/>
                <a:gd name="T6" fmla="*/ 99 w 673"/>
                <a:gd name="T7" fmla="*/ 1033 h 1463"/>
                <a:gd name="T8" fmla="*/ 127 w 673"/>
                <a:gd name="T9" fmla="*/ 1118 h 1463"/>
                <a:gd name="T10" fmla="*/ 154 w 673"/>
                <a:gd name="T11" fmla="*/ 1195 h 1463"/>
                <a:gd name="T12" fmla="*/ 185 w 673"/>
                <a:gd name="T13" fmla="*/ 1258 h 1463"/>
                <a:gd name="T14" fmla="*/ 223 w 673"/>
                <a:gd name="T15" fmla="*/ 1303 h 1463"/>
                <a:gd name="T16" fmla="*/ 265 w 673"/>
                <a:gd name="T17" fmla="*/ 1325 h 1463"/>
                <a:gd name="T18" fmla="*/ 313 w 673"/>
                <a:gd name="T19" fmla="*/ 1319 h 1463"/>
                <a:gd name="T20" fmla="*/ 369 w 673"/>
                <a:gd name="T21" fmla="*/ 1277 h 1463"/>
                <a:gd name="T22" fmla="*/ 432 w 673"/>
                <a:gd name="T23" fmla="*/ 1203 h 1463"/>
                <a:gd name="T24" fmla="*/ 483 w 673"/>
                <a:gd name="T25" fmla="*/ 1118 h 1463"/>
                <a:gd name="T26" fmla="*/ 524 w 673"/>
                <a:gd name="T27" fmla="*/ 1033 h 1463"/>
                <a:gd name="T28" fmla="*/ 554 w 673"/>
                <a:gd name="T29" fmla="*/ 940 h 1463"/>
                <a:gd name="T30" fmla="*/ 574 w 673"/>
                <a:gd name="T31" fmla="*/ 846 h 1463"/>
                <a:gd name="T32" fmla="*/ 585 w 673"/>
                <a:gd name="T33" fmla="*/ 749 h 1463"/>
                <a:gd name="T34" fmla="*/ 590 w 673"/>
                <a:gd name="T35" fmla="*/ 652 h 1463"/>
                <a:gd name="T36" fmla="*/ 586 w 673"/>
                <a:gd name="T37" fmla="*/ 548 h 1463"/>
                <a:gd name="T38" fmla="*/ 579 w 673"/>
                <a:gd name="T39" fmla="*/ 447 h 1463"/>
                <a:gd name="T40" fmla="*/ 566 w 673"/>
                <a:gd name="T41" fmla="*/ 345 h 1463"/>
                <a:gd name="T42" fmla="*/ 550 w 673"/>
                <a:gd name="T43" fmla="*/ 243 h 1463"/>
                <a:gd name="T44" fmla="*/ 531 w 673"/>
                <a:gd name="T45" fmla="*/ 138 h 1463"/>
                <a:gd name="T46" fmla="*/ 510 w 673"/>
                <a:gd name="T47" fmla="*/ 40 h 1463"/>
                <a:gd name="T48" fmla="*/ 524 w 673"/>
                <a:gd name="T49" fmla="*/ 43 h 1463"/>
                <a:gd name="T50" fmla="*/ 558 w 673"/>
                <a:gd name="T51" fmla="*/ 115 h 1463"/>
                <a:gd name="T52" fmla="*/ 588 w 673"/>
                <a:gd name="T53" fmla="*/ 188 h 1463"/>
                <a:gd name="T54" fmla="*/ 615 w 673"/>
                <a:gd name="T55" fmla="*/ 264 h 1463"/>
                <a:gd name="T56" fmla="*/ 637 w 673"/>
                <a:gd name="T57" fmla="*/ 339 h 1463"/>
                <a:gd name="T58" fmla="*/ 654 w 673"/>
                <a:gd name="T59" fmla="*/ 418 h 1463"/>
                <a:gd name="T60" fmla="*/ 666 w 673"/>
                <a:gd name="T61" fmla="*/ 496 h 1463"/>
                <a:gd name="T62" fmla="*/ 672 w 673"/>
                <a:gd name="T63" fmla="*/ 575 h 1463"/>
                <a:gd name="T64" fmla="*/ 672 w 673"/>
                <a:gd name="T65" fmla="*/ 653 h 1463"/>
                <a:gd name="T66" fmla="*/ 666 w 673"/>
                <a:gd name="T67" fmla="*/ 735 h 1463"/>
                <a:gd name="T68" fmla="*/ 650 w 673"/>
                <a:gd name="T69" fmla="*/ 812 h 1463"/>
                <a:gd name="T70" fmla="*/ 628 w 673"/>
                <a:gd name="T71" fmla="*/ 892 h 1463"/>
                <a:gd name="T72" fmla="*/ 599 w 673"/>
                <a:gd name="T73" fmla="*/ 970 h 1463"/>
                <a:gd name="T74" fmla="*/ 573 w 673"/>
                <a:gd name="T75" fmla="*/ 1031 h 1463"/>
                <a:gd name="T76" fmla="*/ 548 w 673"/>
                <a:gd name="T77" fmla="*/ 1085 h 1463"/>
                <a:gd name="T78" fmla="*/ 525 w 673"/>
                <a:gd name="T79" fmla="*/ 1140 h 1463"/>
                <a:gd name="T80" fmla="*/ 499 w 673"/>
                <a:gd name="T81" fmla="*/ 1194 h 1463"/>
                <a:gd name="T82" fmla="*/ 473 w 673"/>
                <a:gd name="T83" fmla="*/ 1249 h 1463"/>
                <a:gd name="T84" fmla="*/ 441 w 673"/>
                <a:gd name="T85" fmla="*/ 1300 h 1463"/>
                <a:gd name="T86" fmla="*/ 412 w 673"/>
                <a:gd name="T87" fmla="*/ 1348 h 1463"/>
                <a:gd name="T88" fmla="*/ 377 w 673"/>
                <a:gd name="T89" fmla="*/ 1387 h 1463"/>
                <a:gd name="T90" fmla="*/ 335 w 673"/>
                <a:gd name="T91" fmla="*/ 1424 h 1463"/>
                <a:gd name="T92" fmla="*/ 285 w 673"/>
                <a:gd name="T93" fmla="*/ 1450 h 1463"/>
                <a:gd name="T94" fmla="*/ 236 w 673"/>
                <a:gd name="T95" fmla="*/ 1463 h 1463"/>
                <a:gd name="T96" fmla="*/ 188 w 673"/>
                <a:gd name="T97" fmla="*/ 1456 h 1463"/>
                <a:gd name="T98" fmla="*/ 145 w 673"/>
                <a:gd name="T99" fmla="*/ 1425 h 1463"/>
                <a:gd name="T100" fmla="*/ 122 w 673"/>
                <a:gd name="T101" fmla="*/ 1384 h 1463"/>
                <a:gd name="T102" fmla="*/ 108 w 673"/>
                <a:gd name="T103" fmla="*/ 1344 h 1463"/>
                <a:gd name="T104" fmla="*/ 98 w 673"/>
                <a:gd name="T105" fmla="*/ 1300 h 1463"/>
                <a:gd name="T106" fmla="*/ 93 w 673"/>
                <a:gd name="T107" fmla="*/ 1256 h 1463"/>
                <a:gd name="T108" fmla="*/ 90 w 673"/>
                <a:gd name="T109" fmla="*/ 1213 h 1463"/>
                <a:gd name="T110" fmla="*/ 90 w 673"/>
                <a:gd name="T111" fmla="*/ 1169 h 1463"/>
                <a:gd name="T112" fmla="*/ 87 w 673"/>
                <a:gd name="T113" fmla="*/ 1124 h 1463"/>
                <a:gd name="T114" fmla="*/ 86 w 673"/>
                <a:gd name="T115" fmla="*/ 1081 h 1463"/>
                <a:gd name="T116" fmla="*/ 80 w 673"/>
                <a:gd name="T117" fmla="*/ 1037 h 1463"/>
                <a:gd name="T118" fmla="*/ 70 w 673"/>
                <a:gd name="T119" fmla="*/ 995 h 1463"/>
                <a:gd name="T120" fmla="*/ 47 w 673"/>
                <a:gd name="T121" fmla="*/ 938 h 1463"/>
                <a:gd name="T122" fmla="*/ 23 w 673"/>
                <a:gd name="T123" fmla="*/ 900 h 1463"/>
                <a:gd name="T124" fmla="*/ 0 w 673"/>
                <a:gd name="T125" fmla="*/ 719 h 14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73"/>
                <a:gd name="T190" fmla="*/ 0 h 1463"/>
                <a:gd name="T191" fmla="*/ 673 w 673"/>
                <a:gd name="T192" fmla="*/ 1463 h 14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73" h="1463">
                  <a:moveTo>
                    <a:pt x="0" y="719"/>
                  </a:moveTo>
                  <a:lnTo>
                    <a:pt x="7" y="733"/>
                  </a:lnTo>
                  <a:lnTo>
                    <a:pt x="12" y="746"/>
                  </a:lnTo>
                  <a:lnTo>
                    <a:pt x="18" y="761"/>
                  </a:lnTo>
                  <a:lnTo>
                    <a:pt x="23" y="775"/>
                  </a:lnTo>
                  <a:lnTo>
                    <a:pt x="29" y="791"/>
                  </a:lnTo>
                  <a:lnTo>
                    <a:pt x="34" y="806"/>
                  </a:lnTo>
                  <a:lnTo>
                    <a:pt x="39" y="822"/>
                  </a:lnTo>
                  <a:lnTo>
                    <a:pt x="45" y="839"/>
                  </a:lnTo>
                  <a:lnTo>
                    <a:pt x="51" y="857"/>
                  </a:lnTo>
                  <a:lnTo>
                    <a:pt x="55" y="873"/>
                  </a:lnTo>
                  <a:lnTo>
                    <a:pt x="60" y="890"/>
                  </a:lnTo>
                  <a:lnTo>
                    <a:pt x="64" y="908"/>
                  </a:lnTo>
                  <a:lnTo>
                    <a:pt x="70" y="925"/>
                  </a:lnTo>
                  <a:lnTo>
                    <a:pt x="74" y="942"/>
                  </a:lnTo>
                  <a:lnTo>
                    <a:pt x="80" y="961"/>
                  </a:lnTo>
                  <a:lnTo>
                    <a:pt x="84" y="979"/>
                  </a:lnTo>
                  <a:lnTo>
                    <a:pt x="90" y="998"/>
                  </a:lnTo>
                  <a:lnTo>
                    <a:pt x="95" y="1015"/>
                  </a:lnTo>
                  <a:lnTo>
                    <a:pt x="99" y="1033"/>
                  </a:lnTo>
                  <a:lnTo>
                    <a:pt x="105" y="1050"/>
                  </a:lnTo>
                  <a:lnTo>
                    <a:pt x="111" y="1067"/>
                  </a:lnTo>
                  <a:lnTo>
                    <a:pt x="115" y="1083"/>
                  </a:lnTo>
                  <a:lnTo>
                    <a:pt x="121" y="1101"/>
                  </a:lnTo>
                  <a:lnTo>
                    <a:pt x="127" y="1118"/>
                  </a:lnTo>
                  <a:lnTo>
                    <a:pt x="132" y="1136"/>
                  </a:lnTo>
                  <a:lnTo>
                    <a:pt x="137" y="1150"/>
                  </a:lnTo>
                  <a:lnTo>
                    <a:pt x="143" y="1165"/>
                  </a:lnTo>
                  <a:lnTo>
                    <a:pt x="148" y="1179"/>
                  </a:lnTo>
                  <a:lnTo>
                    <a:pt x="154" y="1195"/>
                  </a:lnTo>
                  <a:lnTo>
                    <a:pt x="159" y="1208"/>
                  </a:lnTo>
                  <a:lnTo>
                    <a:pt x="166" y="1222"/>
                  </a:lnTo>
                  <a:lnTo>
                    <a:pt x="172" y="1235"/>
                  </a:lnTo>
                  <a:lnTo>
                    <a:pt x="179" y="1248"/>
                  </a:lnTo>
                  <a:lnTo>
                    <a:pt x="185" y="1258"/>
                  </a:lnTo>
                  <a:lnTo>
                    <a:pt x="192" y="1270"/>
                  </a:lnTo>
                  <a:lnTo>
                    <a:pt x="199" y="1278"/>
                  </a:lnTo>
                  <a:lnTo>
                    <a:pt x="207" y="1288"/>
                  </a:lnTo>
                  <a:lnTo>
                    <a:pt x="214" y="1296"/>
                  </a:lnTo>
                  <a:lnTo>
                    <a:pt x="223" y="1303"/>
                  </a:lnTo>
                  <a:lnTo>
                    <a:pt x="231" y="1309"/>
                  </a:lnTo>
                  <a:lnTo>
                    <a:pt x="240" y="1316"/>
                  </a:lnTo>
                  <a:lnTo>
                    <a:pt x="247" y="1319"/>
                  </a:lnTo>
                  <a:lnTo>
                    <a:pt x="256" y="1323"/>
                  </a:lnTo>
                  <a:lnTo>
                    <a:pt x="265" y="1325"/>
                  </a:lnTo>
                  <a:lnTo>
                    <a:pt x="273" y="1326"/>
                  </a:lnTo>
                  <a:lnTo>
                    <a:pt x="282" y="1325"/>
                  </a:lnTo>
                  <a:lnTo>
                    <a:pt x="291" y="1325"/>
                  </a:lnTo>
                  <a:lnTo>
                    <a:pt x="301" y="1322"/>
                  </a:lnTo>
                  <a:lnTo>
                    <a:pt x="313" y="1319"/>
                  </a:lnTo>
                  <a:lnTo>
                    <a:pt x="323" y="1312"/>
                  </a:lnTo>
                  <a:lnTo>
                    <a:pt x="335" y="1306"/>
                  </a:lnTo>
                  <a:lnTo>
                    <a:pt x="345" y="1297"/>
                  </a:lnTo>
                  <a:lnTo>
                    <a:pt x="358" y="1288"/>
                  </a:lnTo>
                  <a:lnTo>
                    <a:pt x="369" y="1277"/>
                  </a:lnTo>
                  <a:lnTo>
                    <a:pt x="381" y="1265"/>
                  </a:lnTo>
                  <a:lnTo>
                    <a:pt x="394" y="1251"/>
                  </a:lnTo>
                  <a:lnTo>
                    <a:pt x="409" y="1236"/>
                  </a:lnTo>
                  <a:lnTo>
                    <a:pt x="420" y="1219"/>
                  </a:lnTo>
                  <a:lnTo>
                    <a:pt x="432" y="1203"/>
                  </a:lnTo>
                  <a:lnTo>
                    <a:pt x="442" y="1187"/>
                  </a:lnTo>
                  <a:lnTo>
                    <a:pt x="454" y="1171"/>
                  </a:lnTo>
                  <a:lnTo>
                    <a:pt x="464" y="1153"/>
                  </a:lnTo>
                  <a:lnTo>
                    <a:pt x="474" y="1136"/>
                  </a:lnTo>
                  <a:lnTo>
                    <a:pt x="483" y="1118"/>
                  </a:lnTo>
                  <a:lnTo>
                    <a:pt x="493" y="1102"/>
                  </a:lnTo>
                  <a:lnTo>
                    <a:pt x="500" y="1085"/>
                  </a:lnTo>
                  <a:lnTo>
                    <a:pt x="509" y="1067"/>
                  </a:lnTo>
                  <a:lnTo>
                    <a:pt x="516" y="1050"/>
                  </a:lnTo>
                  <a:lnTo>
                    <a:pt x="524" y="1033"/>
                  </a:lnTo>
                  <a:lnTo>
                    <a:pt x="529" y="1014"/>
                  </a:lnTo>
                  <a:lnTo>
                    <a:pt x="537" y="996"/>
                  </a:lnTo>
                  <a:lnTo>
                    <a:pt x="542" y="977"/>
                  </a:lnTo>
                  <a:lnTo>
                    <a:pt x="550" y="960"/>
                  </a:lnTo>
                  <a:lnTo>
                    <a:pt x="554" y="940"/>
                  </a:lnTo>
                  <a:lnTo>
                    <a:pt x="558" y="922"/>
                  </a:lnTo>
                  <a:lnTo>
                    <a:pt x="563" y="902"/>
                  </a:lnTo>
                  <a:lnTo>
                    <a:pt x="567" y="884"/>
                  </a:lnTo>
                  <a:lnTo>
                    <a:pt x="570" y="864"/>
                  </a:lnTo>
                  <a:lnTo>
                    <a:pt x="574" y="846"/>
                  </a:lnTo>
                  <a:lnTo>
                    <a:pt x="577" y="826"/>
                  </a:lnTo>
                  <a:lnTo>
                    <a:pt x="580" y="809"/>
                  </a:lnTo>
                  <a:lnTo>
                    <a:pt x="582" y="788"/>
                  </a:lnTo>
                  <a:lnTo>
                    <a:pt x="583" y="769"/>
                  </a:lnTo>
                  <a:lnTo>
                    <a:pt x="585" y="749"/>
                  </a:lnTo>
                  <a:lnTo>
                    <a:pt x="588" y="730"/>
                  </a:lnTo>
                  <a:lnTo>
                    <a:pt x="588" y="710"/>
                  </a:lnTo>
                  <a:lnTo>
                    <a:pt x="589" y="691"/>
                  </a:lnTo>
                  <a:lnTo>
                    <a:pt x="589" y="671"/>
                  </a:lnTo>
                  <a:lnTo>
                    <a:pt x="590" y="652"/>
                  </a:lnTo>
                  <a:lnTo>
                    <a:pt x="589" y="630"/>
                  </a:lnTo>
                  <a:lnTo>
                    <a:pt x="589" y="610"/>
                  </a:lnTo>
                  <a:lnTo>
                    <a:pt x="588" y="589"/>
                  </a:lnTo>
                  <a:lnTo>
                    <a:pt x="588" y="570"/>
                  </a:lnTo>
                  <a:lnTo>
                    <a:pt x="586" y="548"/>
                  </a:lnTo>
                  <a:lnTo>
                    <a:pt x="585" y="528"/>
                  </a:lnTo>
                  <a:lnTo>
                    <a:pt x="583" y="508"/>
                  </a:lnTo>
                  <a:lnTo>
                    <a:pt x="583" y="489"/>
                  </a:lnTo>
                  <a:lnTo>
                    <a:pt x="580" y="467"/>
                  </a:lnTo>
                  <a:lnTo>
                    <a:pt x="579" y="447"/>
                  </a:lnTo>
                  <a:lnTo>
                    <a:pt x="576" y="426"/>
                  </a:lnTo>
                  <a:lnTo>
                    <a:pt x="574" y="407"/>
                  </a:lnTo>
                  <a:lnTo>
                    <a:pt x="572" y="386"/>
                  </a:lnTo>
                  <a:lnTo>
                    <a:pt x="569" y="365"/>
                  </a:lnTo>
                  <a:lnTo>
                    <a:pt x="566" y="345"/>
                  </a:lnTo>
                  <a:lnTo>
                    <a:pt x="564" y="326"/>
                  </a:lnTo>
                  <a:lnTo>
                    <a:pt x="560" y="304"/>
                  </a:lnTo>
                  <a:lnTo>
                    <a:pt x="557" y="284"/>
                  </a:lnTo>
                  <a:lnTo>
                    <a:pt x="553" y="264"/>
                  </a:lnTo>
                  <a:lnTo>
                    <a:pt x="550" y="243"/>
                  </a:lnTo>
                  <a:lnTo>
                    <a:pt x="545" y="221"/>
                  </a:lnTo>
                  <a:lnTo>
                    <a:pt x="542" y="201"/>
                  </a:lnTo>
                  <a:lnTo>
                    <a:pt x="538" y="181"/>
                  </a:lnTo>
                  <a:lnTo>
                    <a:pt x="535" y="160"/>
                  </a:lnTo>
                  <a:lnTo>
                    <a:pt x="531" y="138"/>
                  </a:lnTo>
                  <a:lnTo>
                    <a:pt x="526" y="120"/>
                  </a:lnTo>
                  <a:lnTo>
                    <a:pt x="522" y="98"/>
                  </a:lnTo>
                  <a:lnTo>
                    <a:pt x="519" y="79"/>
                  </a:lnTo>
                  <a:lnTo>
                    <a:pt x="515" y="59"/>
                  </a:lnTo>
                  <a:lnTo>
                    <a:pt x="510" y="40"/>
                  </a:lnTo>
                  <a:lnTo>
                    <a:pt x="506" y="19"/>
                  </a:lnTo>
                  <a:lnTo>
                    <a:pt x="503" y="0"/>
                  </a:lnTo>
                  <a:lnTo>
                    <a:pt x="509" y="13"/>
                  </a:lnTo>
                  <a:lnTo>
                    <a:pt x="516" y="28"/>
                  </a:lnTo>
                  <a:lnTo>
                    <a:pt x="524" y="43"/>
                  </a:lnTo>
                  <a:lnTo>
                    <a:pt x="531" y="57"/>
                  </a:lnTo>
                  <a:lnTo>
                    <a:pt x="537" y="70"/>
                  </a:lnTo>
                  <a:lnTo>
                    <a:pt x="544" y="85"/>
                  </a:lnTo>
                  <a:lnTo>
                    <a:pt x="551" y="99"/>
                  </a:lnTo>
                  <a:lnTo>
                    <a:pt x="558" y="115"/>
                  </a:lnTo>
                  <a:lnTo>
                    <a:pt x="564" y="128"/>
                  </a:lnTo>
                  <a:lnTo>
                    <a:pt x="570" y="144"/>
                  </a:lnTo>
                  <a:lnTo>
                    <a:pt x="576" y="157"/>
                  </a:lnTo>
                  <a:lnTo>
                    <a:pt x="583" y="173"/>
                  </a:lnTo>
                  <a:lnTo>
                    <a:pt x="588" y="188"/>
                  </a:lnTo>
                  <a:lnTo>
                    <a:pt x="595" y="204"/>
                  </a:lnTo>
                  <a:lnTo>
                    <a:pt x="599" y="218"/>
                  </a:lnTo>
                  <a:lnTo>
                    <a:pt x="606" y="234"/>
                  </a:lnTo>
                  <a:lnTo>
                    <a:pt x="611" y="248"/>
                  </a:lnTo>
                  <a:lnTo>
                    <a:pt x="615" y="264"/>
                  </a:lnTo>
                  <a:lnTo>
                    <a:pt x="620" y="278"/>
                  </a:lnTo>
                  <a:lnTo>
                    <a:pt x="624" y="294"/>
                  </a:lnTo>
                  <a:lnTo>
                    <a:pt x="628" y="309"/>
                  </a:lnTo>
                  <a:lnTo>
                    <a:pt x="633" y="325"/>
                  </a:lnTo>
                  <a:lnTo>
                    <a:pt x="637" y="339"/>
                  </a:lnTo>
                  <a:lnTo>
                    <a:pt x="641" y="355"/>
                  </a:lnTo>
                  <a:lnTo>
                    <a:pt x="644" y="370"/>
                  </a:lnTo>
                  <a:lnTo>
                    <a:pt x="647" y="386"/>
                  </a:lnTo>
                  <a:lnTo>
                    <a:pt x="650" y="402"/>
                  </a:lnTo>
                  <a:lnTo>
                    <a:pt x="654" y="418"/>
                  </a:lnTo>
                  <a:lnTo>
                    <a:pt x="657" y="432"/>
                  </a:lnTo>
                  <a:lnTo>
                    <a:pt x="660" y="450"/>
                  </a:lnTo>
                  <a:lnTo>
                    <a:pt x="663" y="464"/>
                  </a:lnTo>
                  <a:lnTo>
                    <a:pt x="666" y="482"/>
                  </a:lnTo>
                  <a:lnTo>
                    <a:pt x="666" y="496"/>
                  </a:lnTo>
                  <a:lnTo>
                    <a:pt x="667" y="512"/>
                  </a:lnTo>
                  <a:lnTo>
                    <a:pt x="669" y="527"/>
                  </a:lnTo>
                  <a:lnTo>
                    <a:pt x="670" y="543"/>
                  </a:lnTo>
                  <a:lnTo>
                    <a:pt x="670" y="557"/>
                  </a:lnTo>
                  <a:lnTo>
                    <a:pt x="672" y="575"/>
                  </a:lnTo>
                  <a:lnTo>
                    <a:pt x="672" y="589"/>
                  </a:lnTo>
                  <a:lnTo>
                    <a:pt x="673" y="607"/>
                  </a:lnTo>
                  <a:lnTo>
                    <a:pt x="672" y="621"/>
                  </a:lnTo>
                  <a:lnTo>
                    <a:pt x="672" y="637"/>
                  </a:lnTo>
                  <a:lnTo>
                    <a:pt x="672" y="653"/>
                  </a:lnTo>
                  <a:lnTo>
                    <a:pt x="672" y="669"/>
                  </a:lnTo>
                  <a:lnTo>
                    <a:pt x="670" y="685"/>
                  </a:lnTo>
                  <a:lnTo>
                    <a:pt x="669" y="701"/>
                  </a:lnTo>
                  <a:lnTo>
                    <a:pt x="667" y="717"/>
                  </a:lnTo>
                  <a:lnTo>
                    <a:pt x="666" y="735"/>
                  </a:lnTo>
                  <a:lnTo>
                    <a:pt x="663" y="749"/>
                  </a:lnTo>
                  <a:lnTo>
                    <a:pt x="660" y="765"/>
                  </a:lnTo>
                  <a:lnTo>
                    <a:pt x="657" y="781"/>
                  </a:lnTo>
                  <a:lnTo>
                    <a:pt x="654" y="797"/>
                  </a:lnTo>
                  <a:lnTo>
                    <a:pt x="650" y="812"/>
                  </a:lnTo>
                  <a:lnTo>
                    <a:pt x="646" y="829"/>
                  </a:lnTo>
                  <a:lnTo>
                    <a:pt x="641" y="844"/>
                  </a:lnTo>
                  <a:lnTo>
                    <a:pt x="638" y="861"/>
                  </a:lnTo>
                  <a:lnTo>
                    <a:pt x="633" y="876"/>
                  </a:lnTo>
                  <a:lnTo>
                    <a:pt x="628" y="892"/>
                  </a:lnTo>
                  <a:lnTo>
                    <a:pt x="622" y="908"/>
                  </a:lnTo>
                  <a:lnTo>
                    <a:pt x="618" y="924"/>
                  </a:lnTo>
                  <a:lnTo>
                    <a:pt x="611" y="938"/>
                  </a:lnTo>
                  <a:lnTo>
                    <a:pt x="605" y="956"/>
                  </a:lnTo>
                  <a:lnTo>
                    <a:pt x="599" y="970"/>
                  </a:lnTo>
                  <a:lnTo>
                    <a:pt x="593" y="987"/>
                  </a:lnTo>
                  <a:lnTo>
                    <a:pt x="588" y="998"/>
                  </a:lnTo>
                  <a:lnTo>
                    <a:pt x="583" y="1009"/>
                  </a:lnTo>
                  <a:lnTo>
                    <a:pt x="577" y="1019"/>
                  </a:lnTo>
                  <a:lnTo>
                    <a:pt x="573" y="1031"/>
                  </a:lnTo>
                  <a:lnTo>
                    <a:pt x="567" y="1041"/>
                  </a:lnTo>
                  <a:lnTo>
                    <a:pt x="563" y="1053"/>
                  </a:lnTo>
                  <a:lnTo>
                    <a:pt x="558" y="1063"/>
                  </a:lnTo>
                  <a:lnTo>
                    <a:pt x="554" y="1075"/>
                  </a:lnTo>
                  <a:lnTo>
                    <a:pt x="548" y="1085"/>
                  </a:lnTo>
                  <a:lnTo>
                    <a:pt x="544" y="1097"/>
                  </a:lnTo>
                  <a:lnTo>
                    <a:pt x="540" y="1107"/>
                  </a:lnTo>
                  <a:lnTo>
                    <a:pt x="535" y="1118"/>
                  </a:lnTo>
                  <a:lnTo>
                    <a:pt x="529" y="1129"/>
                  </a:lnTo>
                  <a:lnTo>
                    <a:pt x="525" y="1140"/>
                  </a:lnTo>
                  <a:lnTo>
                    <a:pt x="521" y="1152"/>
                  </a:lnTo>
                  <a:lnTo>
                    <a:pt x="516" y="1163"/>
                  </a:lnTo>
                  <a:lnTo>
                    <a:pt x="510" y="1174"/>
                  </a:lnTo>
                  <a:lnTo>
                    <a:pt x="505" y="1184"/>
                  </a:lnTo>
                  <a:lnTo>
                    <a:pt x="499" y="1194"/>
                  </a:lnTo>
                  <a:lnTo>
                    <a:pt x="494" y="1206"/>
                  </a:lnTo>
                  <a:lnTo>
                    <a:pt x="489" y="1216"/>
                  </a:lnTo>
                  <a:lnTo>
                    <a:pt x="483" y="1227"/>
                  </a:lnTo>
                  <a:lnTo>
                    <a:pt x="477" y="1238"/>
                  </a:lnTo>
                  <a:lnTo>
                    <a:pt x="473" y="1249"/>
                  </a:lnTo>
                  <a:lnTo>
                    <a:pt x="465" y="1258"/>
                  </a:lnTo>
                  <a:lnTo>
                    <a:pt x="460" y="1270"/>
                  </a:lnTo>
                  <a:lnTo>
                    <a:pt x="454" y="1280"/>
                  </a:lnTo>
                  <a:lnTo>
                    <a:pt x="448" y="1291"/>
                  </a:lnTo>
                  <a:lnTo>
                    <a:pt x="441" y="1300"/>
                  </a:lnTo>
                  <a:lnTo>
                    <a:pt x="435" y="1312"/>
                  </a:lnTo>
                  <a:lnTo>
                    <a:pt x="429" y="1322"/>
                  </a:lnTo>
                  <a:lnTo>
                    <a:pt x="423" y="1333"/>
                  </a:lnTo>
                  <a:lnTo>
                    <a:pt x="417" y="1341"/>
                  </a:lnTo>
                  <a:lnTo>
                    <a:pt x="412" y="1348"/>
                  </a:lnTo>
                  <a:lnTo>
                    <a:pt x="404" y="1355"/>
                  </a:lnTo>
                  <a:lnTo>
                    <a:pt x="398" y="1364"/>
                  </a:lnTo>
                  <a:lnTo>
                    <a:pt x="391" y="1371"/>
                  </a:lnTo>
                  <a:lnTo>
                    <a:pt x="384" y="1380"/>
                  </a:lnTo>
                  <a:lnTo>
                    <a:pt x="377" y="1387"/>
                  </a:lnTo>
                  <a:lnTo>
                    <a:pt x="369" y="1396"/>
                  </a:lnTo>
                  <a:lnTo>
                    <a:pt x="361" y="1402"/>
                  </a:lnTo>
                  <a:lnTo>
                    <a:pt x="352" y="1409"/>
                  </a:lnTo>
                  <a:lnTo>
                    <a:pt x="343" y="1416"/>
                  </a:lnTo>
                  <a:lnTo>
                    <a:pt x="335" y="1424"/>
                  </a:lnTo>
                  <a:lnTo>
                    <a:pt x="324" y="1429"/>
                  </a:lnTo>
                  <a:lnTo>
                    <a:pt x="316" y="1435"/>
                  </a:lnTo>
                  <a:lnTo>
                    <a:pt x="305" y="1441"/>
                  </a:lnTo>
                  <a:lnTo>
                    <a:pt x="297" y="1447"/>
                  </a:lnTo>
                  <a:lnTo>
                    <a:pt x="285" y="1450"/>
                  </a:lnTo>
                  <a:lnTo>
                    <a:pt x="276" y="1454"/>
                  </a:lnTo>
                  <a:lnTo>
                    <a:pt x="265" y="1457"/>
                  </a:lnTo>
                  <a:lnTo>
                    <a:pt x="256" y="1460"/>
                  </a:lnTo>
                  <a:lnTo>
                    <a:pt x="246" y="1461"/>
                  </a:lnTo>
                  <a:lnTo>
                    <a:pt x="236" y="1463"/>
                  </a:lnTo>
                  <a:lnTo>
                    <a:pt x="225" y="1463"/>
                  </a:lnTo>
                  <a:lnTo>
                    <a:pt x="217" y="1463"/>
                  </a:lnTo>
                  <a:lnTo>
                    <a:pt x="207" y="1460"/>
                  </a:lnTo>
                  <a:lnTo>
                    <a:pt x="196" y="1459"/>
                  </a:lnTo>
                  <a:lnTo>
                    <a:pt x="188" y="1456"/>
                  </a:lnTo>
                  <a:lnTo>
                    <a:pt x="179" y="1453"/>
                  </a:lnTo>
                  <a:lnTo>
                    <a:pt x="169" y="1445"/>
                  </a:lnTo>
                  <a:lnTo>
                    <a:pt x="160" y="1440"/>
                  </a:lnTo>
                  <a:lnTo>
                    <a:pt x="153" y="1432"/>
                  </a:lnTo>
                  <a:lnTo>
                    <a:pt x="145" y="1425"/>
                  </a:lnTo>
                  <a:lnTo>
                    <a:pt x="140" y="1416"/>
                  </a:lnTo>
                  <a:lnTo>
                    <a:pt x="134" y="1409"/>
                  </a:lnTo>
                  <a:lnTo>
                    <a:pt x="129" y="1400"/>
                  </a:lnTo>
                  <a:lnTo>
                    <a:pt x="127" y="1393"/>
                  </a:lnTo>
                  <a:lnTo>
                    <a:pt x="122" y="1384"/>
                  </a:lnTo>
                  <a:lnTo>
                    <a:pt x="118" y="1377"/>
                  </a:lnTo>
                  <a:lnTo>
                    <a:pt x="115" y="1368"/>
                  </a:lnTo>
                  <a:lnTo>
                    <a:pt x="114" y="1361"/>
                  </a:lnTo>
                  <a:lnTo>
                    <a:pt x="109" y="1352"/>
                  </a:lnTo>
                  <a:lnTo>
                    <a:pt x="108" y="1344"/>
                  </a:lnTo>
                  <a:lnTo>
                    <a:pt x="105" y="1335"/>
                  </a:lnTo>
                  <a:lnTo>
                    <a:pt x="103" y="1326"/>
                  </a:lnTo>
                  <a:lnTo>
                    <a:pt x="100" y="1318"/>
                  </a:lnTo>
                  <a:lnTo>
                    <a:pt x="99" y="1309"/>
                  </a:lnTo>
                  <a:lnTo>
                    <a:pt x="98" y="1300"/>
                  </a:lnTo>
                  <a:lnTo>
                    <a:pt x="98" y="1293"/>
                  </a:lnTo>
                  <a:lnTo>
                    <a:pt x="96" y="1283"/>
                  </a:lnTo>
                  <a:lnTo>
                    <a:pt x="95" y="1274"/>
                  </a:lnTo>
                  <a:lnTo>
                    <a:pt x="93" y="1265"/>
                  </a:lnTo>
                  <a:lnTo>
                    <a:pt x="93" y="1256"/>
                  </a:lnTo>
                  <a:lnTo>
                    <a:pt x="92" y="1248"/>
                  </a:lnTo>
                  <a:lnTo>
                    <a:pt x="92" y="1239"/>
                  </a:lnTo>
                  <a:lnTo>
                    <a:pt x="92" y="1230"/>
                  </a:lnTo>
                  <a:lnTo>
                    <a:pt x="92" y="1222"/>
                  </a:lnTo>
                  <a:lnTo>
                    <a:pt x="90" y="1213"/>
                  </a:lnTo>
                  <a:lnTo>
                    <a:pt x="90" y="1204"/>
                  </a:lnTo>
                  <a:lnTo>
                    <a:pt x="90" y="1195"/>
                  </a:lnTo>
                  <a:lnTo>
                    <a:pt x="90" y="1187"/>
                  </a:lnTo>
                  <a:lnTo>
                    <a:pt x="90" y="1178"/>
                  </a:lnTo>
                  <a:lnTo>
                    <a:pt x="90" y="1169"/>
                  </a:lnTo>
                  <a:lnTo>
                    <a:pt x="90" y="1160"/>
                  </a:lnTo>
                  <a:lnTo>
                    <a:pt x="90" y="1152"/>
                  </a:lnTo>
                  <a:lnTo>
                    <a:pt x="89" y="1142"/>
                  </a:lnTo>
                  <a:lnTo>
                    <a:pt x="89" y="1133"/>
                  </a:lnTo>
                  <a:lnTo>
                    <a:pt x="87" y="1124"/>
                  </a:lnTo>
                  <a:lnTo>
                    <a:pt x="87" y="1115"/>
                  </a:lnTo>
                  <a:lnTo>
                    <a:pt x="86" y="1107"/>
                  </a:lnTo>
                  <a:lnTo>
                    <a:pt x="86" y="1098"/>
                  </a:lnTo>
                  <a:lnTo>
                    <a:pt x="86" y="1089"/>
                  </a:lnTo>
                  <a:lnTo>
                    <a:pt x="86" y="1081"/>
                  </a:lnTo>
                  <a:lnTo>
                    <a:pt x="84" y="1072"/>
                  </a:lnTo>
                  <a:lnTo>
                    <a:pt x="83" y="1063"/>
                  </a:lnTo>
                  <a:lnTo>
                    <a:pt x="82" y="1054"/>
                  </a:lnTo>
                  <a:lnTo>
                    <a:pt x="82" y="1046"/>
                  </a:lnTo>
                  <a:lnTo>
                    <a:pt x="80" y="1037"/>
                  </a:lnTo>
                  <a:lnTo>
                    <a:pt x="79" y="1028"/>
                  </a:lnTo>
                  <a:lnTo>
                    <a:pt x="77" y="1019"/>
                  </a:lnTo>
                  <a:lnTo>
                    <a:pt x="76" y="1012"/>
                  </a:lnTo>
                  <a:lnTo>
                    <a:pt x="73" y="1003"/>
                  </a:lnTo>
                  <a:lnTo>
                    <a:pt x="70" y="995"/>
                  </a:lnTo>
                  <a:lnTo>
                    <a:pt x="67" y="986"/>
                  </a:lnTo>
                  <a:lnTo>
                    <a:pt x="66" y="977"/>
                  </a:lnTo>
                  <a:lnTo>
                    <a:pt x="58" y="961"/>
                  </a:lnTo>
                  <a:lnTo>
                    <a:pt x="52" y="947"/>
                  </a:lnTo>
                  <a:lnTo>
                    <a:pt x="47" y="938"/>
                  </a:lnTo>
                  <a:lnTo>
                    <a:pt x="42" y="929"/>
                  </a:lnTo>
                  <a:lnTo>
                    <a:pt x="38" y="922"/>
                  </a:lnTo>
                  <a:lnTo>
                    <a:pt x="34" y="915"/>
                  </a:lnTo>
                  <a:lnTo>
                    <a:pt x="28" y="908"/>
                  </a:lnTo>
                  <a:lnTo>
                    <a:pt x="23" y="900"/>
                  </a:lnTo>
                  <a:lnTo>
                    <a:pt x="18" y="893"/>
                  </a:lnTo>
                  <a:lnTo>
                    <a:pt x="12" y="887"/>
                  </a:lnTo>
                  <a:lnTo>
                    <a:pt x="2" y="876"/>
                  </a:lnTo>
                  <a:lnTo>
                    <a:pt x="0" y="874"/>
                  </a:lnTo>
                  <a:lnTo>
                    <a:pt x="0" y="719"/>
                  </a:lnTo>
                  <a:close/>
                </a:path>
              </a:pathLst>
            </a:custGeom>
            <a:solidFill>
              <a:srgbClr val="FF7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56" name="Freeform 302"/>
            <p:cNvSpPr>
              <a:spLocks/>
            </p:cNvSpPr>
            <p:nvPr/>
          </p:nvSpPr>
          <p:spPr bwMode="auto">
            <a:xfrm>
              <a:off x="3262" y="2201"/>
              <a:ext cx="574" cy="1349"/>
            </a:xfrm>
            <a:custGeom>
              <a:avLst/>
              <a:gdLst>
                <a:gd name="T0" fmla="*/ 536 w 574"/>
                <a:gd name="T1" fmla="*/ 1308 h 1349"/>
                <a:gd name="T2" fmla="*/ 485 w 574"/>
                <a:gd name="T3" fmla="*/ 1260 h 1349"/>
                <a:gd name="T4" fmla="*/ 432 w 574"/>
                <a:gd name="T5" fmla="*/ 1214 h 1349"/>
                <a:gd name="T6" fmla="*/ 378 w 574"/>
                <a:gd name="T7" fmla="*/ 1166 h 1349"/>
                <a:gd name="T8" fmla="*/ 324 w 574"/>
                <a:gd name="T9" fmla="*/ 1115 h 1349"/>
                <a:gd name="T10" fmla="*/ 276 w 574"/>
                <a:gd name="T11" fmla="*/ 1063 h 1349"/>
                <a:gd name="T12" fmla="*/ 228 w 574"/>
                <a:gd name="T13" fmla="*/ 1007 h 1349"/>
                <a:gd name="T14" fmla="*/ 171 w 574"/>
                <a:gd name="T15" fmla="*/ 954 h 1349"/>
                <a:gd name="T16" fmla="*/ 118 w 574"/>
                <a:gd name="T17" fmla="*/ 901 h 1349"/>
                <a:gd name="T18" fmla="*/ 81 w 574"/>
                <a:gd name="T19" fmla="*/ 862 h 1349"/>
                <a:gd name="T20" fmla="*/ 35 w 574"/>
                <a:gd name="T21" fmla="*/ 798 h 1349"/>
                <a:gd name="T22" fmla="*/ 6 w 574"/>
                <a:gd name="T23" fmla="*/ 730 h 1349"/>
                <a:gd name="T24" fmla="*/ 0 w 574"/>
                <a:gd name="T25" fmla="*/ 676 h 1349"/>
                <a:gd name="T26" fmla="*/ 7 w 574"/>
                <a:gd name="T27" fmla="*/ 615 h 1349"/>
                <a:gd name="T28" fmla="*/ 17 w 574"/>
                <a:gd name="T29" fmla="*/ 560 h 1349"/>
                <a:gd name="T30" fmla="*/ 33 w 574"/>
                <a:gd name="T31" fmla="*/ 512 h 1349"/>
                <a:gd name="T32" fmla="*/ 49 w 574"/>
                <a:gd name="T33" fmla="*/ 462 h 1349"/>
                <a:gd name="T34" fmla="*/ 65 w 574"/>
                <a:gd name="T35" fmla="*/ 411 h 1349"/>
                <a:gd name="T36" fmla="*/ 80 w 574"/>
                <a:gd name="T37" fmla="*/ 361 h 1349"/>
                <a:gd name="T38" fmla="*/ 96 w 574"/>
                <a:gd name="T39" fmla="*/ 307 h 1349"/>
                <a:gd name="T40" fmla="*/ 102 w 574"/>
                <a:gd name="T41" fmla="*/ 257 h 1349"/>
                <a:gd name="T42" fmla="*/ 112 w 574"/>
                <a:gd name="T43" fmla="*/ 211 h 1349"/>
                <a:gd name="T44" fmla="*/ 120 w 574"/>
                <a:gd name="T45" fmla="*/ 164 h 1349"/>
                <a:gd name="T46" fmla="*/ 128 w 574"/>
                <a:gd name="T47" fmla="*/ 116 h 1349"/>
                <a:gd name="T48" fmla="*/ 132 w 574"/>
                <a:gd name="T49" fmla="*/ 67 h 1349"/>
                <a:gd name="T50" fmla="*/ 134 w 574"/>
                <a:gd name="T51" fmla="*/ 19 h 1349"/>
                <a:gd name="T52" fmla="*/ 160 w 574"/>
                <a:gd name="T53" fmla="*/ 38 h 1349"/>
                <a:gd name="T54" fmla="*/ 186 w 574"/>
                <a:gd name="T55" fmla="*/ 93 h 1349"/>
                <a:gd name="T56" fmla="*/ 211 w 574"/>
                <a:gd name="T57" fmla="*/ 142 h 1349"/>
                <a:gd name="T58" fmla="*/ 218 w 574"/>
                <a:gd name="T59" fmla="*/ 185 h 1349"/>
                <a:gd name="T60" fmla="*/ 219 w 574"/>
                <a:gd name="T61" fmla="*/ 228 h 1349"/>
                <a:gd name="T62" fmla="*/ 218 w 574"/>
                <a:gd name="T63" fmla="*/ 272 h 1349"/>
                <a:gd name="T64" fmla="*/ 212 w 574"/>
                <a:gd name="T65" fmla="*/ 315 h 1349"/>
                <a:gd name="T66" fmla="*/ 205 w 574"/>
                <a:gd name="T67" fmla="*/ 362 h 1349"/>
                <a:gd name="T68" fmla="*/ 196 w 574"/>
                <a:gd name="T69" fmla="*/ 407 h 1349"/>
                <a:gd name="T70" fmla="*/ 187 w 574"/>
                <a:gd name="T71" fmla="*/ 454 h 1349"/>
                <a:gd name="T72" fmla="*/ 179 w 574"/>
                <a:gd name="T73" fmla="*/ 497 h 1349"/>
                <a:gd name="T74" fmla="*/ 173 w 574"/>
                <a:gd name="T75" fmla="*/ 544 h 1349"/>
                <a:gd name="T76" fmla="*/ 170 w 574"/>
                <a:gd name="T77" fmla="*/ 587 h 1349"/>
                <a:gd name="T78" fmla="*/ 170 w 574"/>
                <a:gd name="T79" fmla="*/ 629 h 1349"/>
                <a:gd name="T80" fmla="*/ 174 w 574"/>
                <a:gd name="T81" fmla="*/ 672 h 1349"/>
                <a:gd name="T82" fmla="*/ 184 w 574"/>
                <a:gd name="T83" fmla="*/ 715 h 1349"/>
                <a:gd name="T84" fmla="*/ 199 w 574"/>
                <a:gd name="T85" fmla="*/ 757 h 1349"/>
                <a:gd name="T86" fmla="*/ 222 w 574"/>
                <a:gd name="T87" fmla="*/ 798 h 1349"/>
                <a:gd name="T88" fmla="*/ 247 w 574"/>
                <a:gd name="T89" fmla="*/ 836 h 1349"/>
                <a:gd name="T90" fmla="*/ 276 w 574"/>
                <a:gd name="T91" fmla="*/ 872 h 1349"/>
                <a:gd name="T92" fmla="*/ 308 w 574"/>
                <a:gd name="T93" fmla="*/ 907 h 1349"/>
                <a:gd name="T94" fmla="*/ 343 w 574"/>
                <a:gd name="T95" fmla="*/ 942 h 1349"/>
                <a:gd name="T96" fmla="*/ 376 w 574"/>
                <a:gd name="T97" fmla="*/ 974 h 1349"/>
                <a:gd name="T98" fmla="*/ 413 w 574"/>
                <a:gd name="T99" fmla="*/ 1007 h 1349"/>
                <a:gd name="T100" fmla="*/ 446 w 574"/>
                <a:gd name="T101" fmla="*/ 1038 h 1349"/>
                <a:gd name="T102" fmla="*/ 481 w 574"/>
                <a:gd name="T103" fmla="*/ 1071 h 1349"/>
                <a:gd name="T104" fmla="*/ 512 w 574"/>
                <a:gd name="T105" fmla="*/ 1102 h 1349"/>
                <a:gd name="T106" fmla="*/ 544 w 574"/>
                <a:gd name="T107" fmla="*/ 1138 h 1349"/>
                <a:gd name="T108" fmla="*/ 574 w 574"/>
                <a:gd name="T109" fmla="*/ 1194 h 13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74"/>
                <a:gd name="T166" fmla="*/ 0 h 1349"/>
                <a:gd name="T167" fmla="*/ 574 w 574"/>
                <a:gd name="T168" fmla="*/ 1349 h 13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74" h="1349">
                  <a:moveTo>
                    <a:pt x="574" y="1349"/>
                  </a:moveTo>
                  <a:lnTo>
                    <a:pt x="565" y="1340"/>
                  </a:lnTo>
                  <a:lnTo>
                    <a:pt x="555" y="1329"/>
                  </a:lnTo>
                  <a:lnTo>
                    <a:pt x="546" y="1319"/>
                  </a:lnTo>
                  <a:lnTo>
                    <a:pt x="536" y="1308"/>
                  </a:lnTo>
                  <a:lnTo>
                    <a:pt x="526" y="1298"/>
                  </a:lnTo>
                  <a:lnTo>
                    <a:pt x="516" y="1288"/>
                  </a:lnTo>
                  <a:lnTo>
                    <a:pt x="507" y="1279"/>
                  </a:lnTo>
                  <a:lnTo>
                    <a:pt x="496" y="1269"/>
                  </a:lnTo>
                  <a:lnTo>
                    <a:pt x="485" y="1260"/>
                  </a:lnTo>
                  <a:lnTo>
                    <a:pt x="474" y="1250"/>
                  </a:lnTo>
                  <a:lnTo>
                    <a:pt x="464" y="1242"/>
                  </a:lnTo>
                  <a:lnTo>
                    <a:pt x="452" y="1231"/>
                  </a:lnTo>
                  <a:lnTo>
                    <a:pt x="442" y="1223"/>
                  </a:lnTo>
                  <a:lnTo>
                    <a:pt x="432" y="1214"/>
                  </a:lnTo>
                  <a:lnTo>
                    <a:pt x="421" y="1205"/>
                  </a:lnTo>
                  <a:lnTo>
                    <a:pt x="410" y="1195"/>
                  </a:lnTo>
                  <a:lnTo>
                    <a:pt x="400" y="1185"/>
                  </a:lnTo>
                  <a:lnTo>
                    <a:pt x="388" y="1175"/>
                  </a:lnTo>
                  <a:lnTo>
                    <a:pt x="378" y="1166"/>
                  </a:lnTo>
                  <a:lnTo>
                    <a:pt x="366" y="1156"/>
                  </a:lnTo>
                  <a:lnTo>
                    <a:pt x="356" y="1146"/>
                  </a:lnTo>
                  <a:lnTo>
                    <a:pt x="344" y="1135"/>
                  </a:lnTo>
                  <a:lnTo>
                    <a:pt x="336" y="1127"/>
                  </a:lnTo>
                  <a:lnTo>
                    <a:pt x="324" y="1115"/>
                  </a:lnTo>
                  <a:lnTo>
                    <a:pt x="314" y="1105"/>
                  </a:lnTo>
                  <a:lnTo>
                    <a:pt x="304" y="1095"/>
                  </a:lnTo>
                  <a:lnTo>
                    <a:pt x="295" y="1085"/>
                  </a:lnTo>
                  <a:lnTo>
                    <a:pt x="285" y="1073"/>
                  </a:lnTo>
                  <a:lnTo>
                    <a:pt x="276" y="1063"/>
                  </a:lnTo>
                  <a:lnTo>
                    <a:pt x="267" y="1051"/>
                  </a:lnTo>
                  <a:lnTo>
                    <a:pt x="260" y="1041"/>
                  </a:lnTo>
                  <a:lnTo>
                    <a:pt x="248" y="1029"/>
                  </a:lnTo>
                  <a:lnTo>
                    <a:pt x="238" y="1019"/>
                  </a:lnTo>
                  <a:lnTo>
                    <a:pt x="228" y="1007"/>
                  </a:lnTo>
                  <a:lnTo>
                    <a:pt x="218" y="997"/>
                  </a:lnTo>
                  <a:lnTo>
                    <a:pt x="205" y="986"/>
                  </a:lnTo>
                  <a:lnTo>
                    <a:pt x="195" y="975"/>
                  </a:lnTo>
                  <a:lnTo>
                    <a:pt x="181" y="964"/>
                  </a:lnTo>
                  <a:lnTo>
                    <a:pt x="171" y="954"/>
                  </a:lnTo>
                  <a:lnTo>
                    <a:pt x="158" y="942"/>
                  </a:lnTo>
                  <a:lnTo>
                    <a:pt x="147" y="930"/>
                  </a:lnTo>
                  <a:lnTo>
                    <a:pt x="135" y="919"/>
                  </a:lnTo>
                  <a:lnTo>
                    <a:pt x="125" y="909"/>
                  </a:lnTo>
                  <a:lnTo>
                    <a:pt x="118" y="901"/>
                  </a:lnTo>
                  <a:lnTo>
                    <a:pt x="112" y="896"/>
                  </a:lnTo>
                  <a:lnTo>
                    <a:pt x="106" y="890"/>
                  </a:lnTo>
                  <a:lnTo>
                    <a:pt x="102" y="885"/>
                  </a:lnTo>
                  <a:lnTo>
                    <a:pt x="90" y="872"/>
                  </a:lnTo>
                  <a:lnTo>
                    <a:pt x="81" y="862"/>
                  </a:lnTo>
                  <a:lnTo>
                    <a:pt x="70" y="849"/>
                  </a:lnTo>
                  <a:lnTo>
                    <a:pt x="59" y="836"/>
                  </a:lnTo>
                  <a:lnTo>
                    <a:pt x="51" y="823"/>
                  </a:lnTo>
                  <a:lnTo>
                    <a:pt x="43" y="811"/>
                  </a:lnTo>
                  <a:lnTo>
                    <a:pt x="35" y="798"/>
                  </a:lnTo>
                  <a:lnTo>
                    <a:pt x="27" y="785"/>
                  </a:lnTo>
                  <a:lnTo>
                    <a:pt x="20" y="772"/>
                  </a:lnTo>
                  <a:lnTo>
                    <a:pt x="16" y="759"/>
                  </a:lnTo>
                  <a:lnTo>
                    <a:pt x="10" y="743"/>
                  </a:lnTo>
                  <a:lnTo>
                    <a:pt x="6" y="730"/>
                  </a:lnTo>
                  <a:lnTo>
                    <a:pt x="1" y="714"/>
                  </a:lnTo>
                  <a:lnTo>
                    <a:pt x="1" y="701"/>
                  </a:lnTo>
                  <a:lnTo>
                    <a:pt x="0" y="692"/>
                  </a:lnTo>
                  <a:lnTo>
                    <a:pt x="0" y="685"/>
                  </a:lnTo>
                  <a:lnTo>
                    <a:pt x="0" y="676"/>
                  </a:lnTo>
                  <a:lnTo>
                    <a:pt x="1" y="669"/>
                  </a:lnTo>
                  <a:lnTo>
                    <a:pt x="1" y="653"/>
                  </a:lnTo>
                  <a:lnTo>
                    <a:pt x="6" y="638"/>
                  </a:lnTo>
                  <a:lnTo>
                    <a:pt x="6" y="625"/>
                  </a:lnTo>
                  <a:lnTo>
                    <a:pt x="7" y="615"/>
                  </a:lnTo>
                  <a:lnTo>
                    <a:pt x="8" y="603"/>
                  </a:lnTo>
                  <a:lnTo>
                    <a:pt x="11" y="593"/>
                  </a:lnTo>
                  <a:lnTo>
                    <a:pt x="13" y="582"/>
                  </a:lnTo>
                  <a:lnTo>
                    <a:pt x="16" y="571"/>
                  </a:lnTo>
                  <a:lnTo>
                    <a:pt x="17" y="560"/>
                  </a:lnTo>
                  <a:lnTo>
                    <a:pt x="22" y="551"/>
                  </a:lnTo>
                  <a:lnTo>
                    <a:pt x="23" y="541"/>
                  </a:lnTo>
                  <a:lnTo>
                    <a:pt x="26" y="531"/>
                  </a:lnTo>
                  <a:lnTo>
                    <a:pt x="29" y="520"/>
                  </a:lnTo>
                  <a:lnTo>
                    <a:pt x="33" y="512"/>
                  </a:lnTo>
                  <a:lnTo>
                    <a:pt x="36" y="502"/>
                  </a:lnTo>
                  <a:lnTo>
                    <a:pt x="39" y="491"/>
                  </a:lnTo>
                  <a:lnTo>
                    <a:pt x="42" y="481"/>
                  </a:lnTo>
                  <a:lnTo>
                    <a:pt x="46" y="472"/>
                  </a:lnTo>
                  <a:lnTo>
                    <a:pt x="49" y="462"/>
                  </a:lnTo>
                  <a:lnTo>
                    <a:pt x="52" y="452"/>
                  </a:lnTo>
                  <a:lnTo>
                    <a:pt x="55" y="442"/>
                  </a:lnTo>
                  <a:lnTo>
                    <a:pt x="59" y="432"/>
                  </a:lnTo>
                  <a:lnTo>
                    <a:pt x="62" y="422"/>
                  </a:lnTo>
                  <a:lnTo>
                    <a:pt x="65" y="411"/>
                  </a:lnTo>
                  <a:lnTo>
                    <a:pt x="68" y="401"/>
                  </a:lnTo>
                  <a:lnTo>
                    <a:pt x="72" y="393"/>
                  </a:lnTo>
                  <a:lnTo>
                    <a:pt x="74" y="381"/>
                  </a:lnTo>
                  <a:lnTo>
                    <a:pt x="78" y="371"/>
                  </a:lnTo>
                  <a:lnTo>
                    <a:pt x="80" y="361"/>
                  </a:lnTo>
                  <a:lnTo>
                    <a:pt x="84" y="350"/>
                  </a:lnTo>
                  <a:lnTo>
                    <a:pt x="86" y="339"/>
                  </a:lnTo>
                  <a:lnTo>
                    <a:pt x="90" y="329"/>
                  </a:lnTo>
                  <a:lnTo>
                    <a:pt x="91" y="317"/>
                  </a:lnTo>
                  <a:lnTo>
                    <a:pt x="96" y="307"/>
                  </a:lnTo>
                  <a:lnTo>
                    <a:pt x="96" y="297"/>
                  </a:lnTo>
                  <a:lnTo>
                    <a:pt x="97" y="286"/>
                  </a:lnTo>
                  <a:lnTo>
                    <a:pt x="99" y="276"/>
                  </a:lnTo>
                  <a:lnTo>
                    <a:pt x="100" y="267"/>
                  </a:lnTo>
                  <a:lnTo>
                    <a:pt x="102" y="257"/>
                  </a:lnTo>
                  <a:lnTo>
                    <a:pt x="104" y="249"/>
                  </a:lnTo>
                  <a:lnTo>
                    <a:pt x="106" y="240"/>
                  </a:lnTo>
                  <a:lnTo>
                    <a:pt x="109" y="231"/>
                  </a:lnTo>
                  <a:lnTo>
                    <a:pt x="109" y="221"/>
                  </a:lnTo>
                  <a:lnTo>
                    <a:pt x="112" y="211"/>
                  </a:lnTo>
                  <a:lnTo>
                    <a:pt x="113" y="201"/>
                  </a:lnTo>
                  <a:lnTo>
                    <a:pt x="116" y="192"/>
                  </a:lnTo>
                  <a:lnTo>
                    <a:pt x="116" y="182"/>
                  </a:lnTo>
                  <a:lnTo>
                    <a:pt x="119" y="173"/>
                  </a:lnTo>
                  <a:lnTo>
                    <a:pt x="120" y="164"/>
                  </a:lnTo>
                  <a:lnTo>
                    <a:pt x="123" y="156"/>
                  </a:lnTo>
                  <a:lnTo>
                    <a:pt x="123" y="145"/>
                  </a:lnTo>
                  <a:lnTo>
                    <a:pt x="125" y="135"/>
                  </a:lnTo>
                  <a:lnTo>
                    <a:pt x="126" y="125"/>
                  </a:lnTo>
                  <a:lnTo>
                    <a:pt x="128" y="116"/>
                  </a:lnTo>
                  <a:lnTo>
                    <a:pt x="128" y="106"/>
                  </a:lnTo>
                  <a:lnTo>
                    <a:pt x="129" y="96"/>
                  </a:lnTo>
                  <a:lnTo>
                    <a:pt x="131" y="86"/>
                  </a:lnTo>
                  <a:lnTo>
                    <a:pt x="132" y="77"/>
                  </a:lnTo>
                  <a:lnTo>
                    <a:pt x="132" y="67"/>
                  </a:lnTo>
                  <a:lnTo>
                    <a:pt x="132" y="57"/>
                  </a:lnTo>
                  <a:lnTo>
                    <a:pt x="132" y="47"/>
                  </a:lnTo>
                  <a:lnTo>
                    <a:pt x="134" y="38"/>
                  </a:lnTo>
                  <a:lnTo>
                    <a:pt x="134" y="28"/>
                  </a:lnTo>
                  <a:lnTo>
                    <a:pt x="134" y="19"/>
                  </a:lnTo>
                  <a:lnTo>
                    <a:pt x="134" y="9"/>
                  </a:lnTo>
                  <a:lnTo>
                    <a:pt x="134" y="0"/>
                  </a:lnTo>
                  <a:lnTo>
                    <a:pt x="145" y="10"/>
                  </a:lnTo>
                  <a:lnTo>
                    <a:pt x="154" y="23"/>
                  </a:lnTo>
                  <a:lnTo>
                    <a:pt x="160" y="38"/>
                  </a:lnTo>
                  <a:lnTo>
                    <a:pt x="166" y="54"/>
                  </a:lnTo>
                  <a:lnTo>
                    <a:pt x="170" y="67"/>
                  </a:lnTo>
                  <a:lnTo>
                    <a:pt x="177" y="81"/>
                  </a:lnTo>
                  <a:lnTo>
                    <a:pt x="181" y="87"/>
                  </a:lnTo>
                  <a:lnTo>
                    <a:pt x="186" y="93"/>
                  </a:lnTo>
                  <a:lnTo>
                    <a:pt x="190" y="99"/>
                  </a:lnTo>
                  <a:lnTo>
                    <a:pt x="199" y="105"/>
                  </a:lnTo>
                  <a:lnTo>
                    <a:pt x="203" y="119"/>
                  </a:lnTo>
                  <a:lnTo>
                    <a:pt x="209" y="135"/>
                  </a:lnTo>
                  <a:lnTo>
                    <a:pt x="211" y="142"/>
                  </a:lnTo>
                  <a:lnTo>
                    <a:pt x="212" y="151"/>
                  </a:lnTo>
                  <a:lnTo>
                    <a:pt x="213" y="160"/>
                  </a:lnTo>
                  <a:lnTo>
                    <a:pt x="216" y="169"/>
                  </a:lnTo>
                  <a:lnTo>
                    <a:pt x="216" y="176"/>
                  </a:lnTo>
                  <a:lnTo>
                    <a:pt x="218" y="185"/>
                  </a:lnTo>
                  <a:lnTo>
                    <a:pt x="218" y="193"/>
                  </a:lnTo>
                  <a:lnTo>
                    <a:pt x="219" y="202"/>
                  </a:lnTo>
                  <a:lnTo>
                    <a:pt x="219" y="211"/>
                  </a:lnTo>
                  <a:lnTo>
                    <a:pt x="219" y="220"/>
                  </a:lnTo>
                  <a:lnTo>
                    <a:pt x="219" y="228"/>
                  </a:lnTo>
                  <a:lnTo>
                    <a:pt x="221" y="237"/>
                  </a:lnTo>
                  <a:lnTo>
                    <a:pt x="219" y="246"/>
                  </a:lnTo>
                  <a:lnTo>
                    <a:pt x="219" y="254"/>
                  </a:lnTo>
                  <a:lnTo>
                    <a:pt x="218" y="263"/>
                  </a:lnTo>
                  <a:lnTo>
                    <a:pt x="218" y="272"/>
                  </a:lnTo>
                  <a:lnTo>
                    <a:pt x="216" y="281"/>
                  </a:lnTo>
                  <a:lnTo>
                    <a:pt x="215" y="289"/>
                  </a:lnTo>
                  <a:lnTo>
                    <a:pt x="213" y="298"/>
                  </a:lnTo>
                  <a:lnTo>
                    <a:pt x="213" y="307"/>
                  </a:lnTo>
                  <a:lnTo>
                    <a:pt x="212" y="315"/>
                  </a:lnTo>
                  <a:lnTo>
                    <a:pt x="211" y="324"/>
                  </a:lnTo>
                  <a:lnTo>
                    <a:pt x="209" y="333"/>
                  </a:lnTo>
                  <a:lnTo>
                    <a:pt x="208" y="343"/>
                  </a:lnTo>
                  <a:lnTo>
                    <a:pt x="206" y="352"/>
                  </a:lnTo>
                  <a:lnTo>
                    <a:pt x="205" y="362"/>
                  </a:lnTo>
                  <a:lnTo>
                    <a:pt x="203" y="371"/>
                  </a:lnTo>
                  <a:lnTo>
                    <a:pt x="203" y="381"/>
                  </a:lnTo>
                  <a:lnTo>
                    <a:pt x="200" y="390"/>
                  </a:lnTo>
                  <a:lnTo>
                    <a:pt x="199" y="398"/>
                  </a:lnTo>
                  <a:lnTo>
                    <a:pt x="196" y="407"/>
                  </a:lnTo>
                  <a:lnTo>
                    <a:pt x="195" y="416"/>
                  </a:lnTo>
                  <a:lnTo>
                    <a:pt x="192" y="424"/>
                  </a:lnTo>
                  <a:lnTo>
                    <a:pt x="190" y="435"/>
                  </a:lnTo>
                  <a:lnTo>
                    <a:pt x="189" y="443"/>
                  </a:lnTo>
                  <a:lnTo>
                    <a:pt x="187" y="454"/>
                  </a:lnTo>
                  <a:lnTo>
                    <a:pt x="184" y="462"/>
                  </a:lnTo>
                  <a:lnTo>
                    <a:pt x="183" y="471"/>
                  </a:lnTo>
                  <a:lnTo>
                    <a:pt x="181" y="480"/>
                  </a:lnTo>
                  <a:lnTo>
                    <a:pt x="180" y="488"/>
                  </a:lnTo>
                  <a:lnTo>
                    <a:pt x="179" y="497"/>
                  </a:lnTo>
                  <a:lnTo>
                    <a:pt x="177" y="507"/>
                  </a:lnTo>
                  <a:lnTo>
                    <a:pt x="176" y="516"/>
                  </a:lnTo>
                  <a:lnTo>
                    <a:pt x="176" y="526"/>
                  </a:lnTo>
                  <a:lnTo>
                    <a:pt x="174" y="535"/>
                  </a:lnTo>
                  <a:lnTo>
                    <a:pt x="173" y="544"/>
                  </a:lnTo>
                  <a:lnTo>
                    <a:pt x="171" y="552"/>
                  </a:lnTo>
                  <a:lnTo>
                    <a:pt x="171" y="561"/>
                  </a:lnTo>
                  <a:lnTo>
                    <a:pt x="170" y="570"/>
                  </a:lnTo>
                  <a:lnTo>
                    <a:pt x="170" y="579"/>
                  </a:lnTo>
                  <a:lnTo>
                    <a:pt x="170" y="587"/>
                  </a:lnTo>
                  <a:lnTo>
                    <a:pt x="170" y="596"/>
                  </a:lnTo>
                  <a:lnTo>
                    <a:pt x="168" y="603"/>
                  </a:lnTo>
                  <a:lnTo>
                    <a:pt x="168" y="612"/>
                  </a:lnTo>
                  <a:lnTo>
                    <a:pt x="168" y="621"/>
                  </a:lnTo>
                  <a:lnTo>
                    <a:pt x="170" y="629"/>
                  </a:lnTo>
                  <a:lnTo>
                    <a:pt x="170" y="638"/>
                  </a:lnTo>
                  <a:lnTo>
                    <a:pt x="170" y="647"/>
                  </a:lnTo>
                  <a:lnTo>
                    <a:pt x="171" y="656"/>
                  </a:lnTo>
                  <a:lnTo>
                    <a:pt x="174" y="664"/>
                  </a:lnTo>
                  <a:lnTo>
                    <a:pt x="174" y="672"/>
                  </a:lnTo>
                  <a:lnTo>
                    <a:pt x="176" y="680"/>
                  </a:lnTo>
                  <a:lnTo>
                    <a:pt x="177" y="689"/>
                  </a:lnTo>
                  <a:lnTo>
                    <a:pt x="180" y="698"/>
                  </a:lnTo>
                  <a:lnTo>
                    <a:pt x="181" y="707"/>
                  </a:lnTo>
                  <a:lnTo>
                    <a:pt x="184" y="715"/>
                  </a:lnTo>
                  <a:lnTo>
                    <a:pt x="186" y="724"/>
                  </a:lnTo>
                  <a:lnTo>
                    <a:pt x="190" y="733"/>
                  </a:lnTo>
                  <a:lnTo>
                    <a:pt x="193" y="740"/>
                  </a:lnTo>
                  <a:lnTo>
                    <a:pt x="196" y="749"/>
                  </a:lnTo>
                  <a:lnTo>
                    <a:pt x="199" y="757"/>
                  </a:lnTo>
                  <a:lnTo>
                    <a:pt x="203" y="766"/>
                  </a:lnTo>
                  <a:lnTo>
                    <a:pt x="208" y="773"/>
                  </a:lnTo>
                  <a:lnTo>
                    <a:pt x="212" y="782"/>
                  </a:lnTo>
                  <a:lnTo>
                    <a:pt x="216" y="789"/>
                  </a:lnTo>
                  <a:lnTo>
                    <a:pt x="222" y="798"/>
                  </a:lnTo>
                  <a:lnTo>
                    <a:pt x="227" y="805"/>
                  </a:lnTo>
                  <a:lnTo>
                    <a:pt x="231" y="813"/>
                  </a:lnTo>
                  <a:lnTo>
                    <a:pt x="237" y="820"/>
                  </a:lnTo>
                  <a:lnTo>
                    <a:pt x="243" y="829"/>
                  </a:lnTo>
                  <a:lnTo>
                    <a:pt x="247" y="836"/>
                  </a:lnTo>
                  <a:lnTo>
                    <a:pt x="253" y="843"/>
                  </a:lnTo>
                  <a:lnTo>
                    <a:pt x="259" y="850"/>
                  </a:lnTo>
                  <a:lnTo>
                    <a:pt x="264" y="859"/>
                  </a:lnTo>
                  <a:lnTo>
                    <a:pt x="269" y="865"/>
                  </a:lnTo>
                  <a:lnTo>
                    <a:pt x="276" y="872"/>
                  </a:lnTo>
                  <a:lnTo>
                    <a:pt x="282" y="880"/>
                  </a:lnTo>
                  <a:lnTo>
                    <a:pt x="289" y="887"/>
                  </a:lnTo>
                  <a:lnTo>
                    <a:pt x="295" y="893"/>
                  </a:lnTo>
                  <a:lnTo>
                    <a:pt x="302" y="901"/>
                  </a:lnTo>
                  <a:lnTo>
                    <a:pt x="308" y="907"/>
                  </a:lnTo>
                  <a:lnTo>
                    <a:pt x="317" y="916"/>
                  </a:lnTo>
                  <a:lnTo>
                    <a:pt x="323" y="922"/>
                  </a:lnTo>
                  <a:lnTo>
                    <a:pt x="330" y="929"/>
                  </a:lnTo>
                  <a:lnTo>
                    <a:pt x="336" y="935"/>
                  </a:lnTo>
                  <a:lnTo>
                    <a:pt x="343" y="942"/>
                  </a:lnTo>
                  <a:lnTo>
                    <a:pt x="349" y="948"/>
                  </a:lnTo>
                  <a:lnTo>
                    <a:pt x="356" y="955"/>
                  </a:lnTo>
                  <a:lnTo>
                    <a:pt x="362" y="961"/>
                  </a:lnTo>
                  <a:lnTo>
                    <a:pt x="371" y="968"/>
                  </a:lnTo>
                  <a:lnTo>
                    <a:pt x="376" y="974"/>
                  </a:lnTo>
                  <a:lnTo>
                    <a:pt x="384" y="981"/>
                  </a:lnTo>
                  <a:lnTo>
                    <a:pt x="391" y="987"/>
                  </a:lnTo>
                  <a:lnTo>
                    <a:pt x="398" y="994"/>
                  </a:lnTo>
                  <a:lnTo>
                    <a:pt x="404" y="1000"/>
                  </a:lnTo>
                  <a:lnTo>
                    <a:pt x="413" y="1007"/>
                  </a:lnTo>
                  <a:lnTo>
                    <a:pt x="419" y="1013"/>
                  </a:lnTo>
                  <a:lnTo>
                    <a:pt x="427" y="1021"/>
                  </a:lnTo>
                  <a:lnTo>
                    <a:pt x="433" y="1026"/>
                  </a:lnTo>
                  <a:lnTo>
                    <a:pt x="440" y="1032"/>
                  </a:lnTo>
                  <a:lnTo>
                    <a:pt x="446" y="1038"/>
                  </a:lnTo>
                  <a:lnTo>
                    <a:pt x="453" y="1045"/>
                  </a:lnTo>
                  <a:lnTo>
                    <a:pt x="459" y="1051"/>
                  </a:lnTo>
                  <a:lnTo>
                    <a:pt x="466" y="1058"/>
                  </a:lnTo>
                  <a:lnTo>
                    <a:pt x="474" y="1064"/>
                  </a:lnTo>
                  <a:lnTo>
                    <a:pt x="481" y="1071"/>
                  </a:lnTo>
                  <a:lnTo>
                    <a:pt x="487" y="1077"/>
                  </a:lnTo>
                  <a:lnTo>
                    <a:pt x="493" y="1083"/>
                  </a:lnTo>
                  <a:lnTo>
                    <a:pt x="498" y="1089"/>
                  </a:lnTo>
                  <a:lnTo>
                    <a:pt x="506" y="1096"/>
                  </a:lnTo>
                  <a:lnTo>
                    <a:pt x="512" y="1102"/>
                  </a:lnTo>
                  <a:lnTo>
                    <a:pt x="517" y="1109"/>
                  </a:lnTo>
                  <a:lnTo>
                    <a:pt x="523" y="1115"/>
                  </a:lnTo>
                  <a:lnTo>
                    <a:pt x="530" y="1122"/>
                  </a:lnTo>
                  <a:lnTo>
                    <a:pt x="536" y="1130"/>
                  </a:lnTo>
                  <a:lnTo>
                    <a:pt x="544" y="1138"/>
                  </a:lnTo>
                  <a:lnTo>
                    <a:pt x="549" y="1147"/>
                  </a:lnTo>
                  <a:lnTo>
                    <a:pt x="557" y="1159"/>
                  </a:lnTo>
                  <a:lnTo>
                    <a:pt x="562" y="1169"/>
                  </a:lnTo>
                  <a:lnTo>
                    <a:pt x="568" y="1180"/>
                  </a:lnTo>
                  <a:lnTo>
                    <a:pt x="574" y="1194"/>
                  </a:lnTo>
                  <a:lnTo>
                    <a:pt x="574" y="1349"/>
                  </a:lnTo>
                  <a:close/>
                </a:path>
              </a:pathLst>
            </a:custGeom>
            <a:solidFill>
              <a:srgbClr val="FF7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57" name="Freeform 303"/>
            <p:cNvSpPr>
              <a:spLocks/>
            </p:cNvSpPr>
            <p:nvPr/>
          </p:nvSpPr>
          <p:spPr bwMode="auto">
            <a:xfrm>
              <a:off x="3519" y="1968"/>
              <a:ext cx="788" cy="1789"/>
            </a:xfrm>
            <a:custGeom>
              <a:avLst/>
              <a:gdLst>
                <a:gd name="T0" fmla="*/ 22 w 788"/>
                <a:gd name="T1" fmla="*/ 12 h 1789"/>
                <a:gd name="T2" fmla="*/ 2 w 788"/>
                <a:gd name="T3" fmla="*/ 50 h 1789"/>
                <a:gd name="T4" fmla="*/ 0 w 788"/>
                <a:gd name="T5" fmla="*/ 104 h 1789"/>
                <a:gd name="T6" fmla="*/ 9 w 788"/>
                <a:gd name="T7" fmla="*/ 166 h 1789"/>
                <a:gd name="T8" fmla="*/ 25 w 788"/>
                <a:gd name="T9" fmla="*/ 229 h 1789"/>
                <a:gd name="T10" fmla="*/ 38 w 788"/>
                <a:gd name="T11" fmla="*/ 280 h 1789"/>
                <a:gd name="T12" fmla="*/ 52 w 788"/>
                <a:gd name="T13" fmla="*/ 330 h 1789"/>
                <a:gd name="T14" fmla="*/ 70 w 788"/>
                <a:gd name="T15" fmla="*/ 399 h 1789"/>
                <a:gd name="T16" fmla="*/ 86 w 788"/>
                <a:gd name="T17" fmla="*/ 467 h 1789"/>
                <a:gd name="T18" fmla="*/ 98 w 788"/>
                <a:gd name="T19" fmla="*/ 534 h 1789"/>
                <a:gd name="T20" fmla="*/ 105 w 788"/>
                <a:gd name="T21" fmla="*/ 601 h 1789"/>
                <a:gd name="T22" fmla="*/ 108 w 788"/>
                <a:gd name="T23" fmla="*/ 671 h 1789"/>
                <a:gd name="T24" fmla="*/ 109 w 788"/>
                <a:gd name="T25" fmla="*/ 745 h 1789"/>
                <a:gd name="T26" fmla="*/ 108 w 788"/>
                <a:gd name="T27" fmla="*/ 809 h 1789"/>
                <a:gd name="T28" fmla="*/ 118 w 788"/>
                <a:gd name="T29" fmla="*/ 867 h 1789"/>
                <a:gd name="T30" fmla="*/ 137 w 788"/>
                <a:gd name="T31" fmla="*/ 921 h 1789"/>
                <a:gd name="T32" fmla="*/ 163 w 788"/>
                <a:gd name="T33" fmla="*/ 970 h 1789"/>
                <a:gd name="T34" fmla="*/ 195 w 788"/>
                <a:gd name="T35" fmla="*/ 1017 h 1789"/>
                <a:gd name="T36" fmla="*/ 234 w 788"/>
                <a:gd name="T37" fmla="*/ 1060 h 1789"/>
                <a:gd name="T38" fmla="*/ 276 w 788"/>
                <a:gd name="T39" fmla="*/ 1101 h 1789"/>
                <a:gd name="T40" fmla="*/ 321 w 788"/>
                <a:gd name="T41" fmla="*/ 1143 h 1789"/>
                <a:gd name="T42" fmla="*/ 367 w 788"/>
                <a:gd name="T43" fmla="*/ 1185 h 1789"/>
                <a:gd name="T44" fmla="*/ 413 w 788"/>
                <a:gd name="T45" fmla="*/ 1229 h 1789"/>
                <a:gd name="T46" fmla="*/ 458 w 788"/>
                <a:gd name="T47" fmla="*/ 1274 h 1789"/>
                <a:gd name="T48" fmla="*/ 503 w 788"/>
                <a:gd name="T49" fmla="*/ 1323 h 1789"/>
                <a:gd name="T50" fmla="*/ 540 w 788"/>
                <a:gd name="T51" fmla="*/ 1370 h 1789"/>
                <a:gd name="T52" fmla="*/ 551 w 788"/>
                <a:gd name="T53" fmla="*/ 1418 h 1789"/>
                <a:gd name="T54" fmla="*/ 561 w 788"/>
                <a:gd name="T55" fmla="*/ 1463 h 1789"/>
                <a:gd name="T56" fmla="*/ 573 w 788"/>
                <a:gd name="T57" fmla="*/ 1517 h 1789"/>
                <a:gd name="T58" fmla="*/ 583 w 788"/>
                <a:gd name="T59" fmla="*/ 1573 h 1789"/>
                <a:gd name="T60" fmla="*/ 598 w 788"/>
                <a:gd name="T61" fmla="*/ 1632 h 1789"/>
                <a:gd name="T62" fmla="*/ 612 w 788"/>
                <a:gd name="T63" fmla="*/ 1684 h 1789"/>
                <a:gd name="T64" fmla="*/ 630 w 788"/>
                <a:gd name="T65" fmla="*/ 1730 h 1789"/>
                <a:gd name="T66" fmla="*/ 650 w 788"/>
                <a:gd name="T67" fmla="*/ 1771 h 1789"/>
                <a:gd name="T68" fmla="*/ 691 w 788"/>
                <a:gd name="T69" fmla="*/ 1786 h 1789"/>
                <a:gd name="T70" fmla="*/ 723 w 788"/>
                <a:gd name="T71" fmla="*/ 1742 h 1789"/>
                <a:gd name="T72" fmla="*/ 752 w 788"/>
                <a:gd name="T73" fmla="*/ 1661 h 1789"/>
                <a:gd name="T74" fmla="*/ 774 w 788"/>
                <a:gd name="T75" fmla="*/ 1566 h 1789"/>
                <a:gd name="T76" fmla="*/ 785 w 788"/>
                <a:gd name="T77" fmla="*/ 1467 h 1789"/>
                <a:gd name="T78" fmla="*/ 787 w 788"/>
                <a:gd name="T79" fmla="*/ 1363 h 1789"/>
                <a:gd name="T80" fmla="*/ 781 w 788"/>
                <a:gd name="T81" fmla="*/ 1258 h 1789"/>
                <a:gd name="T82" fmla="*/ 765 w 788"/>
                <a:gd name="T83" fmla="*/ 1150 h 1789"/>
                <a:gd name="T84" fmla="*/ 742 w 788"/>
                <a:gd name="T85" fmla="*/ 1044 h 1789"/>
                <a:gd name="T86" fmla="*/ 711 w 788"/>
                <a:gd name="T87" fmla="*/ 940 h 1789"/>
                <a:gd name="T88" fmla="*/ 675 w 788"/>
                <a:gd name="T89" fmla="*/ 839 h 1789"/>
                <a:gd name="T90" fmla="*/ 633 w 788"/>
                <a:gd name="T91" fmla="*/ 742 h 1789"/>
                <a:gd name="T92" fmla="*/ 585 w 788"/>
                <a:gd name="T93" fmla="*/ 652 h 1789"/>
                <a:gd name="T94" fmla="*/ 532 w 788"/>
                <a:gd name="T95" fmla="*/ 569 h 1789"/>
                <a:gd name="T96" fmla="*/ 478 w 788"/>
                <a:gd name="T97" fmla="*/ 498 h 1789"/>
                <a:gd name="T98" fmla="*/ 442 w 788"/>
                <a:gd name="T99" fmla="*/ 450 h 1789"/>
                <a:gd name="T100" fmla="*/ 410 w 788"/>
                <a:gd name="T101" fmla="*/ 402 h 1789"/>
                <a:gd name="T102" fmla="*/ 383 w 788"/>
                <a:gd name="T103" fmla="*/ 349 h 1789"/>
                <a:gd name="T104" fmla="*/ 356 w 788"/>
                <a:gd name="T105" fmla="*/ 298 h 1789"/>
                <a:gd name="T106" fmla="*/ 332 w 788"/>
                <a:gd name="T107" fmla="*/ 246 h 1789"/>
                <a:gd name="T108" fmla="*/ 305 w 788"/>
                <a:gd name="T109" fmla="*/ 197 h 1789"/>
                <a:gd name="T110" fmla="*/ 279 w 788"/>
                <a:gd name="T111" fmla="*/ 150 h 1789"/>
                <a:gd name="T112" fmla="*/ 252 w 788"/>
                <a:gd name="T113" fmla="*/ 108 h 1789"/>
                <a:gd name="T114" fmla="*/ 218 w 788"/>
                <a:gd name="T115" fmla="*/ 69 h 1789"/>
                <a:gd name="T116" fmla="*/ 183 w 788"/>
                <a:gd name="T117" fmla="*/ 38 h 1789"/>
                <a:gd name="T118" fmla="*/ 143 w 788"/>
                <a:gd name="T119" fmla="*/ 16 h 1789"/>
                <a:gd name="T120" fmla="*/ 96 w 788"/>
                <a:gd name="T121" fmla="*/ 3 h 178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8"/>
                <a:gd name="T184" fmla="*/ 0 h 1789"/>
                <a:gd name="T185" fmla="*/ 788 w 788"/>
                <a:gd name="T186" fmla="*/ 1789 h 178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8" h="1789">
                  <a:moveTo>
                    <a:pt x="55" y="0"/>
                  </a:moveTo>
                  <a:lnTo>
                    <a:pt x="44" y="0"/>
                  </a:lnTo>
                  <a:lnTo>
                    <a:pt x="36" y="3"/>
                  </a:lnTo>
                  <a:lnTo>
                    <a:pt x="28" y="6"/>
                  </a:lnTo>
                  <a:lnTo>
                    <a:pt x="22" y="12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7" y="31"/>
                  </a:lnTo>
                  <a:lnTo>
                    <a:pt x="6" y="41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9"/>
                  </a:lnTo>
                  <a:lnTo>
                    <a:pt x="0" y="80"/>
                  </a:lnTo>
                  <a:lnTo>
                    <a:pt x="0" y="92"/>
                  </a:lnTo>
                  <a:lnTo>
                    <a:pt x="0" y="104"/>
                  </a:lnTo>
                  <a:lnTo>
                    <a:pt x="2" y="117"/>
                  </a:lnTo>
                  <a:lnTo>
                    <a:pt x="4" y="130"/>
                  </a:lnTo>
                  <a:lnTo>
                    <a:pt x="4" y="141"/>
                  </a:lnTo>
                  <a:lnTo>
                    <a:pt x="7" y="154"/>
                  </a:lnTo>
                  <a:lnTo>
                    <a:pt x="9" y="166"/>
                  </a:lnTo>
                  <a:lnTo>
                    <a:pt x="12" y="179"/>
                  </a:lnTo>
                  <a:lnTo>
                    <a:pt x="15" y="191"/>
                  </a:lnTo>
                  <a:lnTo>
                    <a:pt x="18" y="204"/>
                  </a:lnTo>
                  <a:lnTo>
                    <a:pt x="20" y="216"/>
                  </a:lnTo>
                  <a:lnTo>
                    <a:pt x="25" y="229"/>
                  </a:lnTo>
                  <a:lnTo>
                    <a:pt x="28" y="239"/>
                  </a:lnTo>
                  <a:lnTo>
                    <a:pt x="31" y="249"/>
                  </a:lnTo>
                  <a:lnTo>
                    <a:pt x="34" y="259"/>
                  </a:lnTo>
                  <a:lnTo>
                    <a:pt x="36" y="271"/>
                  </a:lnTo>
                  <a:lnTo>
                    <a:pt x="38" y="280"/>
                  </a:lnTo>
                  <a:lnTo>
                    <a:pt x="41" y="288"/>
                  </a:lnTo>
                  <a:lnTo>
                    <a:pt x="44" y="295"/>
                  </a:lnTo>
                  <a:lnTo>
                    <a:pt x="47" y="303"/>
                  </a:lnTo>
                  <a:lnTo>
                    <a:pt x="50" y="316"/>
                  </a:lnTo>
                  <a:lnTo>
                    <a:pt x="52" y="330"/>
                  </a:lnTo>
                  <a:lnTo>
                    <a:pt x="55" y="343"/>
                  </a:lnTo>
                  <a:lnTo>
                    <a:pt x="60" y="358"/>
                  </a:lnTo>
                  <a:lnTo>
                    <a:pt x="63" y="371"/>
                  </a:lnTo>
                  <a:lnTo>
                    <a:pt x="67" y="386"/>
                  </a:lnTo>
                  <a:lnTo>
                    <a:pt x="70" y="399"/>
                  </a:lnTo>
                  <a:lnTo>
                    <a:pt x="74" y="413"/>
                  </a:lnTo>
                  <a:lnTo>
                    <a:pt x="76" y="426"/>
                  </a:lnTo>
                  <a:lnTo>
                    <a:pt x="80" y="439"/>
                  </a:lnTo>
                  <a:lnTo>
                    <a:pt x="82" y="453"/>
                  </a:lnTo>
                  <a:lnTo>
                    <a:pt x="86" y="467"/>
                  </a:lnTo>
                  <a:lnTo>
                    <a:pt x="87" y="480"/>
                  </a:lnTo>
                  <a:lnTo>
                    <a:pt x="90" y="493"/>
                  </a:lnTo>
                  <a:lnTo>
                    <a:pt x="93" y="506"/>
                  </a:lnTo>
                  <a:lnTo>
                    <a:pt x="96" y="521"/>
                  </a:lnTo>
                  <a:lnTo>
                    <a:pt x="98" y="534"/>
                  </a:lnTo>
                  <a:lnTo>
                    <a:pt x="99" y="547"/>
                  </a:lnTo>
                  <a:lnTo>
                    <a:pt x="100" y="560"/>
                  </a:lnTo>
                  <a:lnTo>
                    <a:pt x="103" y="575"/>
                  </a:lnTo>
                  <a:lnTo>
                    <a:pt x="103" y="588"/>
                  </a:lnTo>
                  <a:lnTo>
                    <a:pt x="105" y="601"/>
                  </a:lnTo>
                  <a:lnTo>
                    <a:pt x="106" y="615"/>
                  </a:lnTo>
                  <a:lnTo>
                    <a:pt x="108" y="630"/>
                  </a:lnTo>
                  <a:lnTo>
                    <a:pt x="108" y="643"/>
                  </a:lnTo>
                  <a:lnTo>
                    <a:pt x="108" y="656"/>
                  </a:lnTo>
                  <a:lnTo>
                    <a:pt x="108" y="671"/>
                  </a:lnTo>
                  <a:lnTo>
                    <a:pt x="109" y="685"/>
                  </a:lnTo>
                  <a:lnTo>
                    <a:pt x="109" y="698"/>
                  </a:lnTo>
                  <a:lnTo>
                    <a:pt x="109" y="714"/>
                  </a:lnTo>
                  <a:lnTo>
                    <a:pt x="109" y="729"/>
                  </a:lnTo>
                  <a:lnTo>
                    <a:pt x="109" y="745"/>
                  </a:lnTo>
                  <a:lnTo>
                    <a:pt x="108" y="758"/>
                  </a:lnTo>
                  <a:lnTo>
                    <a:pt x="106" y="771"/>
                  </a:lnTo>
                  <a:lnTo>
                    <a:pt x="106" y="784"/>
                  </a:lnTo>
                  <a:lnTo>
                    <a:pt x="108" y="797"/>
                  </a:lnTo>
                  <a:lnTo>
                    <a:pt x="108" y="809"/>
                  </a:lnTo>
                  <a:lnTo>
                    <a:pt x="109" y="820"/>
                  </a:lnTo>
                  <a:lnTo>
                    <a:pt x="111" y="832"/>
                  </a:lnTo>
                  <a:lnTo>
                    <a:pt x="114" y="845"/>
                  </a:lnTo>
                  <a:lnTo>
                    <a:pt x="115" y="855"/>
                  </a:lnTo>
                  <a:lnTo>
                    <a:pt x="118" y="867"/>
                  </a:lnTo>
                  <a:lnTo>
                    <a:pt x="121" y="877"/>
                  </a:lnTo>
                  <a:lnTo>
                    <a:pt x="125" y="889"/>
                  </a:lnTo>
                  <a:lnTo>
                    <a:pt x="128" y="899"/>
                  </a:lnTo>
                  <a:lnTo>
                    <a:pt x="132" y="910"/>
                  </a:lnTo>
                  <a:lnTo>
                    <a:pt x="137" y="921"/>
                  </a:lnTo>
                  <a:lnTo>
                    <a:pt x="143" y="932"/>
                  </a:lnTo>
                  <a:lnTo>
                    <a:pt x="147" y="941"/>
                  </a:lnTo>
                  <a:lnTo>
                    <a:pt x="151" y="951"/>
                  </a:lnTo>
                  <a:lnTo>
                    <a:pt x="157" y="960"/>
                  </a:lnTo>
                  <a:lnTo>
                    <a:pt x="163" y="970"/>
                  </a:lnTo>
                  <a:lnTo>
                    <a:pt x="169" y="979"/>
                  </a:lnTo>
                  <a:lnTo>
                    <a:pt x="176" y="989"/>
                  </a:lnTo>
                  <a:lnTo>
                    <a:pt x="182" y="998"/>
                  </a:lnTo>
                  <a:lnTo>
                    <a:pt x="189" y="1008"/>
                  </a:lnTo>
                  <a:lnTo>
                    <a:pt x="195" y="1017"/>
                  </a:lnTo>
                  <a:lnTo>
                    <a:pt x="202" y="1025"/>
                  </a:lnTo>
                  <a:lnTo>
                    <a:pt x="209" y="1034"/>
                  </a:lnTo>
                  <a:lnTo>
                    <a:pt x="218" y="1043"/>
                  </a:lnTo>
                  <a:lnTo>
                    <a:pt x="225" y="1051"/>
                  </a:lnTo>
                  <a:lnTo>
                    <a:pt x="234" y="1060"/>
                  </a:lnTo>
                  <a:lnTo>
                    <a:pt x="243" y="1069"/>
                  </a:lnTo>
                  <a:lnTo>
                    <a:pt x="252" y="1078"/>
                  </a:lnTo>
                  <a:lnTo>
                    <a:pt x="259" y="1085"/>
                  </a:lnTo>
                  <a:lnTo>
                    <a:pt x="268" y="1094"/>
                  </a:lnTo>
                  <a:lnTo>
                    <a:pt x="276" y="1101"/>
                  </a:lnTo>
                  <a:lnTo>
                    <a:pt x="285" y="1110"/>
                  </a:lnTo>
                  <a:lnTo>
                    <a:pt x="294" y="1117"/>
                  </a:lnTo>
                  <a:lnTo>
                    <a:pt x="303" y="1126"/>
                  </a:lnTo>
                  <a:lnTo>
                    <a:pt x="311" y="1134"/>
                  </a:lnTo>
                  <a:lnTo>
                    <a:pt x="321" y="1143"/>
                  </a:lnTo>
                  <a:lnTo>
                    <a:pt x="330" y="1150"/>
                  </a:lnTo>
                  <a:lnTo>
                    <a:pt x="339" y="1159"/>
                  </a:lnTo>
                  <a:lnTo>
                    <a:pt x="348" y="1168"/>
                  </a:lnTo>
                  <a:lnTo>
                    <a:pt x="358" y="1176"/>
                  </a:lnTo>
                  <a:lnTo>
                    <a:pt x="367" y="1185"/>
                  </a:lnTo>
                  <a:lnTo>
                    <a:pt x="375" y="1194"/>
                  </a:lnTo>
                  <a:lnTo>
                    <a:pt x="385" y="1203"/>
                  </a:lnTo>
                  <a:lnTo>
                    <a:pt x="396" y="1211"/>
                  </a:lnTo>
                  <a:lnTo>
                    <a:pt x="404" y="1220"/>
                  </a:lnTo>
                  <a:lnTo>
                    <a:pt x="413" y="1229"/>
                  </a:lnTo>
                  <a:lnTo>
                    <a:pt x="422" y="1238"/>
                  </a:lnTo>
                  <a:lnTo>
                    <a:pt x="432" y="1246"/>
                  </a:lnTo>
                  <a:lnTo>
                    <a:pt x="441" y="1255"/>
                  </a:lnTo>
                  <a:lnTo>
                    <a:pt x="449" y="1264"/>
                  </a:lnTo>
                  <a:lnTo>
                    <a:pt x="458" y="1274"/>
                  </a:lnTo>
                  <a:lnTo>
                    <a:pt x="468" y="1284"/>
                  </a:lnTo>
                  <a:lnTo>
                    <a:pt x="477" y="1293"/>
                  </a:lnTo>
                  <a:lnTo>
                    <a:pt x="486" y="1302"/>
                  </a:lnTo>
                  <a:lnTo>
                    <a:pt x="494" y="1312"/>
                  </a:lnTo>
                  <a:lnTo>
                    <a:pt x="503" y="1323"/>
                  </a:lnTo>
                  <a:lnTo>
                    <a:pt x="512" y="1332"/>
                  </a:lnTo>
                  <a:lnTo>
                    <a:pt x="521" y="1344"/>
                  </a:lnTo>
                  <a:lnTo>
                    <a:pt x="529" y="1354"/>
                  </a:lnTo>
                  <a:lnTo>
                    <a:pt x="538" y="1367"/>
                  </a:lnTo>
                  <a:lnTo>
                    <a:pt x="540" y="1370"/>
                  </a:lnTo>
                  <a:lnTo>
                    <a:pt x="542" y="1379"/>
                  </a:lnTo>
                  <a:lnTo>
                    <a:pt x="544" y="1389"/>
                  </a:lnTo>
                  <a:lnTo>
                    <a:pt x="548" y="1403"/>
                  </a:lnTo>
                  <a:lnTo>
                    <a:pt x="548" y="1409"/>
                  </a:lnTo>
                  <a:lnTo>
                    <a:pt x="551" y="1418"/>
                  </a:lnTo>
                  <a:lnTo>
                    <a:pt x="553" y="1427"/>
                  </a:lnTo>
                  <a:lnTo>
                    <a:pt x="556" y="1435"/>
                  </a:lnTo>
                  <a:lnTo>
                    <a:pt x="557" y="1444"/>
                  </a:lnTo>
                  <a:lnTo>
                    <a:pt x="560" y="1453"/>
                  </a:lnTo>
                  <a:lnTo>
                    <a:pt x="561" y="1463"/>
                  </a:lnTo>
                  <a:lnTo>
                    <a:pt x="564" y="1475"/>
                  </a:lnTo>
                  <a:lnTo>
                    <a:pt x="566" y="1483"/>
                  </a:lnTo>
                  <a:lnTo>
                    <a:pt x="569" y="1495"/>
                  </a:lnTo>
                  <a:lnTo>
                    <a:pt x="570" y="1505"/>
                  </a:lnTo>
                  <a:lnTo>
                    <a:pt x="573" y="1517"/>
                  </a:lnTo>
                  <a:lnTo>
                    <a:pt x="574" y="1527"/>
                  </a:lnTo>
                  <a:lnTo>
                    <a:pt x="577" y="1540"/>
                  </a:lnTo>
                  <a:lnTo>
                    <a:pt x="579" y="1550"/>
                  </a:lnTo>
                  <a:lnTo>
                    <a:pt x="582" y="1563"/>
                  </a:lnTo>
                  <a:lnTo>
                    <a:pt x="583" y="1573"/>
                  </a:lnTo>
                  <a:lnTo>
                    <a:pt x="586" y="1585"/>
                  </a:lnTo>
                  <a:lnTo>
                    <a:pt x="589" y="1597"/>
                  </a:lnTo>
                  <a:lnTo>
                    <a:pt x="592" y="1608"/>
                  </a:lnTo>
                  <a:lnTo>
                    <a:pt x="595" y="1620"/>
                  </a:lnTo>
                  <a:lnTo>
                    <a:pt x="598" y="1632"/>
                  </a:lnTo>
                  <a:lnTo>
                    <a:pt x="601" y="1643"/>
                  </a:lnTo>
                  <a:lnTo>
                    <a:pt x="605" y="1655"/>
                  </a:lnTo>
                  <a:lnTo>
                    <a:pt x="606" y="1664"/>
                  </a:lnTo>
                  <a:lnTo>
                    <a:pt x="609" y="1674"/>
                  </a:lnTo>
                  <a:lnTo>
                    <a:pt x="612" y="1684"/>
                  </a:lnTo>
                  <a:lnTo>
                    <a:pt x="617" y="1694"/>
                  </a:lnTo>
                  <a:lnTo>
                    <a:pt x="620" y="1703"/>
                  </a:lnTo>
                  <a:lnTo>
                    <a:pt x="622" y="1711"/>
                  </a:lnTo>
                  <a:lnTo>
                    <a:pt x="625" y="1720"/>
                  </a:lnTo>
                  <a:lnTo>
                    <a:pt x="630" y="1730"/>
                  </a:lnTo>
                  <a:lnTo>
                    <a:pt x="633" y="1738"/>
                  </a:lnTo>
                  <a:lnTo>
                    <a:pt x="636" y="1746"/>
                  </a:lnTo>
                  <a:lnTo>
                    <a:pt x="638" y="1752"/>
                  </a:lnTo>
                  <a:lnTo>
                    <a:pt x="643" y="1759"/>
                  </a:lnTo>
                  <a:lnTo>
                    <a:pt x="650" y="1771"/>
                  </a:lnTo>
                  <a:lnTo>
                    <a:pt x="659" y="1781"/>
                  </a:lnTo>
                  <a:lnTo>
                    <a:pt x="666" y="1786"/>
                  </a:lnTo>
                  <a:lnTo>
                    <a:pt x="673" y="1789"/>
                  </a:lnTo>
                  <a:lnTo>
                    <a:pt x="682" y="1789"/>
                  </a:lnTo>
                  <a:lnTo>
                    <a:pt x="691" y="1786"/>
                  </a:lnTo>
                  <a:lnTo>
                    <a:pt x="700" y="1777"/>
                  </a:lnTo>
                  <a:lnTo>
                    <a:pt x="708" y="1767"/>
                  </a:lnTo>
                  <a:lnTo>
                    <a:pt x="713" y="1759"/>
                  </a:lnTo>
                  <a:lnTo>
                    <a:pt x="718" y="1752"/>
                  </a:lnTo>
                  <a:lnTo>
                    <a:pt x="723" y="1742"/>
                  </a:lnTo>
                  <a:lnTo>
                    <a:pt x="729" y="1733"/>
                  </a:lnTo>
                  <a:lnTo>
                    <a:pt x="734" y="1714"/>
                  </a:lnTo>
                  <a:lnTo>
                    <a:pt x="740" y="1697"/>
                  </a:lnTo>
                  <a:lnTo>
                    <a:pt x="746" y="1678"/>
                  </a:lnTo>
                  <a:lnTo>
                    <a:pt x="752" y="1661"/>
                  </a:lnTo>
                  <a:lnTo>
                    <a:pt x="756" y="1642"/>
                  </a:lnTo>
                  <a:lnTo>
                    <a:pt x="761" y="1623"/>
                  </a:lnTo>
                  <a:lnTo>
                    <a:pt x="765" y="1604"/>
                  </a:lnTo>
                  <a:lnTo>
                    <a:pt x="771" y="1586"/>
                  </a:lnTo>
                  <a:lnTo>
                    <a:pt x="774" y="1566"/>
                  </a:lnTo>
                  <a:lnTo>
                    <a:pt x="777" y="1547"/>
                  </a:lnTo>
                  <a:lnTo>
                    <a:pt x="779" y="1527"/>
                  </a:lnTo>
                  <a:lnTo>
                    <a:pt x="782" y="1508"/>
                  </a:lnTo>
                  <a:lnTo>
                    <a:pt x="784" y="1486"/>
                  </a:lnTo>
                  <a:lnTo>
                    <a:pt x="785" y="1467"/>
                  </a:lnTo>
                  <a:lnTo>
                    <a:pt x="787" y="1445"/>
                  </a:lnTo>
                  <a:lnTo>
                    <a:pt x="788" y="1427"/>
                  </a:lnTo>
                  <a:lnTo>
                    <a:pt x="787" y="1405"/>
                  </a:lnTo>
                  <a:lnTo>
                    <a:pt x="787" y="1384"/>
                  </a:lnTo>
                  <a:lnTo>
                    <a:pt x="787" y="1363"/>
                  </a:lnTo>
                  <a:lnTo>
                    <a:pt x="787" y="1342"/>
                  </a:lnTo>
                  <a:lnTo>
                    <a:pt x="785" y="1320"/>
                  </a:lnTo>
                  <a:lnTo>
                    <a:pt x="784" y="1300"/>
                  </a:lnTo>
                  <a:lnTo>
                    <a:pt x="782" y="1278"/>
                  </a:lnTo>
                  <a:lnTo>
                    <a:pt x="781" y="1258"/>
                  </a:lnTo>
                  <a:lnTo>
                    <a:pt x="778" y="1236"/>
                  </a:lnTo>
                  <a:lnTo>
                    <a:pt x="775" y="1214"/>
                  </a:lnTo>
                  <a:lnTo>
                    <a:pt x="772" y="1192"/>
                  </a:lnTo>
                  <a:lnTo>
                    <a:pt x="769" y="1172"/>
                  </a:lnTo>
                  <a:lnTo>
                    <a:pt x="765" y="1150"/>
                  </a:lnTo>
                  <a:lnTo>
                    <a:pt x="761" y="1130"/>
                  </a:lnTo>
                  <a:lnTo>
                    <a:pt x="756" y="1108"/>
                  </a:lnTo>
                  <a:lnTo>
                    <a:pt x="753" y="1088"/>
                  </a:lnTo>
                  <a:lnTo>
                    <a:pt x="747" y="1066"/>
                  </a:lnTo>
                  <a:lnTo>
                    <a:pt x="742" y="1044"/>
                  </a:lnTo>
                  <a:lnTo>
                    <a:pt x="736" y="1022"/>
                  </a:lnTo>
                  <a:lnTo>
                    <a:pt x="731" y="1002"/>
                  </a:lnTo>
                  <a:lnTo>
                    <a:pt x="724" y="980"/>
                  </a:lnTo>
                  <a:lnTo>
                    <a:pt x="718" y="960"/>
                  </a:lnTo>
                  <a:lnTo>
                    <a:pt x="711" y="940"/>
                  </a:lnTo>
                  <a:lnTo>
                    <a:pt x="705" y="921"/>
                  </a:lnTo>
                  <a:lnTo>
                    <a:pt x="697" y="899"/>
                  </a:lnTo>
                  <a:lnTo>
                    <a:pt x="689" y="878"/>
                  </a:lnTo>
                  <a:lnTo>
                    <a:pt x="682" y="858"/>
                  </a:lnTo>
                  <a:lnTo>
                    <a:pt x="675" y="839"/>
                  </a:lnTo>
                  <a:lnTo>
                    <a:pt x="666" y="819"/>
                  </a:lnTo>
                  <a:lnTo>
                    <a:pt x="659" y="800"/>
                  </a:lnTo>
                  <a:lnTo>
                    <a:pt x="650" y="780"/>
                  </a:lnTo>
                  <a:lnTo>
                    <a:pt x="643" y="762"/>
                  </a:lnTo>
                  <a:lnTo>
                    <a:pt x="633" y="742"/>
                  </a:lnTo>
                  <a:lnTo>
                    <a:pt x="624" y="723"/>
                  </a:lnTo>
                  <a:lnTo>
                    <a:pt x="614" y="705"/>
                  </a:lnTo>
                  <a:lnTo>
                    <a:pt x="605" y="688"/>
                  </a:lnTo>
                  <a:lnTo>
                    <a:pt x="595" y="669"/>
                  </a:lnTo>
                  <a:lnTo>
                    <a:pt x="585" y="652"/>
                  </a:lnTo>
                  <a:lnTo>
                    <a:pt x="574" y="634"/>
                  </a:lnTo>
                  <a:lnTo>
                    <a:pt x="566" y="618"/>
                  </a:lnTo>
                  <a:lnTo>
                    <a:pt x="554" y="601"/>
                  </a:lnTo>
                  <a:lnTo>
                    <a:pt x="544" y="585"/>
                  </a:lnTo>
                  <a:lnTo>
                    <a:pt x="532" y="569"/>
                  </a:lnTo>
                  <a:lnTo>
                    <a:pt x="522" y="554"/>
                  </a:lnTo>
                  <a:lnTo>
                    <a:pt x="510" y="538"/>
                  </a:lnTo>
                  <a:lnTo>
                    <a:pt x="500" y="524"/>
                  </a:lnTo>
                  <a:lnTo>
                    <a:pt x="489" y="511"/>
                  </a:lnTo>
                  <a:lnTo>
                    <a:pt x="478" y="498"/>
                  </a:lnTo>
                  <a:lnTo>
                    <a:pt x="470" y="487"/>
                  </a:lnTo>
                  <a:lnTo>
                    <a:pt x="462" y="479"/>
                  </a:lnTo>
                  <a:lnTo>
                    <a:pt x="455" y="468"/>
                  </a:lnTo>
                  <a:lnTo>
                    <a:pt x="449" y="460"/>
                  </a:lnTo>
                  <a:lnTo>
                    <a:pt x="442" y="450"/>
                  </a:lnTo>
                  <a:lnTo>
                    <a:pt x="436" y="441"/>
                  </a:lnTo>
                  <a:lnTo>
                    <a:pt x="429" y="431"/>
                  </a:lnTo>
                  <a:lnTo>
                    <a:pt x="423" y="422"/>
                  </a:lnTo>
                  <a:lnTo>
                    <a:pt x="416" y="410"/>
                  </a:lnTo>
                  <a:lnTo>
                    <a:pt x="410" y="402"/>
                  </a:lnTo>
                  <a:lnTo>
                    <a:pt x="404" y="390"/>
                  </a:lnTo>
                  <a:lnTo>
                    <a:pt x="400" y="381"/>
                  </a:lnTo>
                  <a:lnTo>
                    <a:pt x="394" y="370"/>
                  </a:lnTo>
                  <a:lnTo>
                    <a:pt x="388" y="361"/>
                  </a:lnTo>
                  <a:lnTo>
                    <a:pt x="383" y="349"/>
                  </a:lnTo>
                  <a:lnTo>
                    <a:pt x="378" y="341"/>
                  </a:lnTo>
                  <a:lnTo>
                    <a:pt x="372" y="329"/>
                  </a:lnTo>
                  <a:lnTo>
                    <a:pt x="367" y="319"/>
                  </a:lnTo>
                  <a:lnTo>
                    <a:pt x="361" y="309"/>
                  </a:lnTo>
                  <a:lnTo>
                    <a:pt x="356" y="298"/>
                  </a:lnTo>
                  <a:lnTo>
                    <a:pt x="351" y="287"/>
                  </a:lnTo>
                  <a:lnTo>
                    <a:pt x="346" y="278"/>
                  </a:lnTo>
                  <a:lnTo>
                    <a:pt x="342" y="266"/>
                  </a:lnTo>
                  <a:lnTo>
                    <a:pt x="337" y="258"/>
                  </a:lnTo>
                  <a:lnTo>
                    <a:pt x="332" y="246"/>
                  </a:lnTo>
                  <a:lnTo>
                    <a:pt x="326" y="236"/>
                  </a:lnTo>
                  <a:lnTo>
                    <a:pt x="320" y="226"/>
                  </a:lnTo>
                  <a:lnTo>
                    <a:pt x="316" y="217"/>
                  </a:lnTo>
                  <a:lnTo>
                    <a:pt x="310" y="207"/>
                  </a:lnTo>
                  <a:lnTo>
                    <a:pt x="305" y="197"/>
                  </a:lnTo>
                  <a:lnTo>
                    <a:pt x="301" y="188"/>
                  </a:lnTo>
                  <a:lnTo>
                    <a:pt x="297" y="179"/>
                  </a:lnTo>
                  <a:lnTo>
                    <a:pt x="291" y="169"/>
                  </a:lnTo>
                  <a:lnTo>
                    <a:pt x="285" y="159"/>
                  </a:lnTo>
                  <a:lnTo>
                    <a:pt x="279" y="150"/>
                  </a:lnTo>
                  <a:lnTo>
                    <a:pt x="273" y="141"/>
                  </a:lnTo>
                  <a:lnTo>
                    <a:pt x="268" y="133"/>
                  </a:lnTo>
                  <a:lnTo>
                    <a:pt x="262" y="124"/>
                  </a:lnTo>
                  <a:lnTo>
                    <a:pt x="256" y="115"/>
                  </a:lnTo>
                  <a:lnTo>
                    <a:pt x="252" y="108"/>
                  </a:lnTo>
                  <a:lnTo>
                    <a:pt x="244" y="99"/>
                  </a:lnTo>
                  <a:lnTo>
                    <a:pt x="239" y="91"/>
                  </a:lnTo>
                  <a:lnTo>
                    <a:pt x="231" y="83"/>
                  </a:lnTo>
                  <a:lnTo>
                    <a:pt x="225" y="77"/>
                  </a:lnTo>
                  <a:lnTo>
                    <a:pt x="218" y="69"/>
                  </a:lnTo>
                  <a:lnTo>
                    <a:pt x="212" y="63"/>
                  </a:lnTo>
                  <a:lnTo>
                    <a:pt x="205" y="56"/>
                  </a:lnTo>
                  <a:lnTo>
                    <a:pt x="199" y="51"/>
                  </a:lnTo>
                  <a:lnTo>
                    <a:pt x="191" y="44"/>
                  </a:lnTo>
                  <a:lnTo>
                    <a:pt x="183" y="38"/>
                  </a:lnTo>
                  <a:lnTo>
                    <a:pt x="176" y="34"/>
                  </a:lnTo>
                  <a:lnTo>
                    <a:pt x="169" y="29"/>
                  </a:lnTo>
                  <a:lnTo>
                    <a:pt x="160" y="24"/>
                  </a:lnTo>
                  <a:lnTo>
                    <a:pt x="151" y="19"/>
                  </a:lnTo>
                  <a:lnTo>
                    <a:pt x="143" y="16"/>
                  </a:lnTo>
                  <a:lnTo>
                    <a:pt x="135" y="13"/>
                  </a:lnTo>
                  <a:lnTo>
                    <a:pt x="125" y="9"/>
                  </a:lnTo>
                  <a:lnTo>
                    <a:pt x="115" y="6"/>
                  </a:lnTo>
                  <a:lnTo>
                    <a:pt x="105" y="3"/>
                  </a:lnTo>
                  <a:lnTo>
                    <a:pt x="96" y="3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58" name="Freeform 304"/>
            <p:cNvSpPr>
              <a:spLocks/>
            </p:cNvSpPr>
            <p:nvPr/>
          </p:nvSpPr>
          <p:spPr bwMode="auto">
            <a:xfrm>
              <a:off x="4261" y="3262"/>
              <a:ext cx="347" cy="814"/>
            </a:xfrm>
            <a:custGeom>
              <a:avLst/>
              <a:gdLst>
                <a:gd name="T0" fmla="*/ 49 w 347"/>
                <a:gd name="T1" fmla="*/ 794 h 814"/>
                <a:gd name="T2" fmla="*/ 23 w 347"/>
                <a:gd name="T3" fmla="*/ 801 h 814"/>
                <a:gd name="T4" fmla="*/ 0 w 347"/>
                <a:gd name="T5" fmla="*/ 814 h 814"/>
                <a:gd name="T6" fmla="*/ 16 w 347"/>
                <a:gd name="T7" fmla="*/ 777 h 814"/>
                <a:gd name="T8" fmla="*/ 35 w 347"/>
                <a:gd name="T9" fmla="*/ 739 h 814"/>
                <a:gd name="T10" fmla="*/ 53 w 347"/>
                <a:gd name="T11" fmla="*/ 702 h 814"/>
                <a:gd name="T12" fmla="*/ 72 w 347"/>
                <a:gd name="T13" fmla="*/ 668 h 814"/>
                <a:gd name="T14" fmla="*/ 91 w 347"/>
                <a:gd name="T15" fmla="*/ 631 h 814"/>
                <a:gd name="T16" fmla="*/ 110 w 347"/>
                <a:gd name="T17" fmla="*/ 595 h 814"/>
                <a:gd name="T18" fmla="*/ 128 w 347"/>
                <a:gd name="T19" fmla="*/ 557 h 814"/>
                <a:gd name="T20" fmla="*/ 147 w 347"/>
                <a:gd name="T21" fmla="*/ 522 h 814"/>
                <a:gd name="T22" fmla="*/ 163 w 347"/>
                <a:gd name="T23" fmla="*/ 484 h 814"/>
                <a:gd name="T24" fmla="*/ 181 w 347"/>
                <a:gd name="T25" fmla="*/ 448 h 814"/>
                <a:gd name="T26" fmla="*/ 197 w 347"/>
                <a:gd name="T27" fmla="*/ 412 h 814"/>
                <a:gd name="T28" fmla="*/ 212 w 347"/>
                <a:gd name="T29" fmla="*/ 374 h 814"/>
                <a:gd name="T30" fmla="*/ 225 w 347"/>
                <a:gd name="T31" fmla="*/ 335 h 814"/>
                <a:gd name="T32" fmla="*/ 238 w 347"/>
                <a:gd name="T33" fmla="*/ 297 h 814"/>
                <a:gd name="T34" fmla="*/ 248 w 347"/>
                <a:gd name="T35" fmla="*/ 258 h 814"/>
                <a:gd name="T36" fmla="*/ 260 w 347"/>
                <a:gd name="T37" fmla="*/ 220 h 814"/>
                <a:gd name="T38" fmla="*/ 266 w 347"/>
                <a:gd name="T39" fmla="*/ 179 h 814"/>
                <a:gd name="T40" fmla="*/ 273 w 347"/>
                <a:gd name="T41" fmla="*/ 138 h 814"/>
                <a:gd name="T42" fmla="*/ 277 w 347"/>
                <a:gd name="T43" fmla="*/ 98 h 814"/>
                <a:gd name="T44" fmla="*/ 282 w 347"/>
                <a:gd name="T45" fmla="*/ 55 h 814"/>
                <a:gd name="T46" fmla="*/ 282 w 347"/>
                <a:gd name="T47" fmla="*/ 13 h 814"/>
                <a:gd name="T48" fmla="*/ 289 w 347"/>
                <a:gd name="T49" fmla="*/ 26 h 814"/>
                <a:gd name="T50" fmla="*/ 301 w 347"/>
                <a:gd name="T51" fmla="*/ 69 h 814"/>
                <a:gd name="T52" fmla="*/ 314 w 347"/>
                <a:gd name="T53" fmla="*/ 114 h 814"/>
                <a:gd name="T54" fmla="*/ 325 w 347"/>
                <a:gd name="T55" fmla="*/ 156 h 814"/>
                <a:gd name="T56" fmla="*/ 338 w 347"/>
                <a:gd name="T57" fmla="*/ 202 h 814"/>
                <a:gd name="T58" fmla="*/ 343 w 347"/>
                <a:gd name="T59" fmla="*/ 240 h 814"/>
                <a:gd name="T60" fmla="*/ 333 w 347"/>
                <a:gd name="T61" fmla="*/ 263 h 814"/>
                <a:gd name="T62" fmla="*/ 322 w 347"/>
                <a:gd name="T63" fmla="*/ 287 h 814"/>
                <a:gd name="T64" fmla="*/ 314 w 347"/>
                <a:gd name="T65" fmla="*/ 311 h 814"/>
                <a:gd name="T66" fmla="*/ 305 w 347"/>
                <a:gd name="T67" fmla="*/ 338 h 814"/>
                <a:gd name="T68" fmla="*/ 298 w 347"/>
                <a:gd name="T69" fmla="*/ 364 h 814"/>
                <a:gd name="T70" fmla="*/ 288 w 347"/>
                <a:gd name="T71" fmla="*/ 388 h 814"/>
                <a:gd name="T72" fmla="*/ 282 w 347"/>
                <a:gd name="T73" fmla="*/ 415 h 814"/>
                <a:gd name="T74" fmla="*/ 276 w 347"/>
                <a:gd name="T75" fmla="*/ 439 h 814"/>
                <a:gd name="T76" fmla="*/ 270 w 347"/>
                <a:gd name="T77" fmla="*/ 465 h 814"/>
                <a:gd name="T78" fmla="*/ 266 w 347"/>
                <a:gd name="T79" fmla="*/ 492 h 814"/>
                <a:gd name="T80" fmla="*/ 260 w 347"/>
                <a:gd name="T81" fmla="*/ 521 h 814"/>
                <a:gd name="T82" fmla="*/ 251 w 347"/>
                <a:gd name="T83" fmla="*/ 553 h 814"/>
                <a:gd name="T84" fmla="*/ 240 w 347"/>
                <a:gd name="T85" fmla="*/ 586 h 814"/>
                <a:gd name="T86" fmla="*/ 224 w 347"/>
                <a:gd name="T87" fmla="*/ 615 h 814"/>
                <a:gd name="T88" fmla="*/ 206 w 347"/>
                <a:gd name="T89" fmla="*/ 646 h 814"/>
                <a:gd name="T90" fmla="*/ 186 w 347"/>
                <a:gd name="T91" fmla="*/ 675 h 814"/>
                <a:gd name="T92" fmla="*/ 164 w 347"/>
                <a:gd name="T93" fmla="*/ 702 h 814"/>
                <a:gd name="T94" fmla="*/ 141 w 347"/>
                <a:gd name="T95" fmla="*/ 727 h 814"/>
                <a:gd name="T96" fmla="*/ 116 w 347"/>
                <a:gd name="T97" fmla="*/ 750 h 814"/>
                <a:gd name="T98" fmla="*/ 91 w 347"/>
                <a:gd name="T99" fmla="*/ 772 h 814"/>
                <a:gd name="T100" fmla="*/ 67 w 347"/>
                <a:gd name="T101" fmla="*/ 794 h 81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47"/>
                <a:gd name="T154" fmla="*/ 0 h 814"/>
                <a:gd name="T155" fmla="*/ 347 w 347"/>
                <a:gd name="T156" fmla="*/ 814 h 81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47" h="814">
                  <a:moveTo>
                    <a:pt x="67" y="794"/>
                  </a:moveTo>
                  <a:lnTo>
                    <a:pt x="58" y="794"/>
                  </a:lnTo>
                  <a:lnTo>
                    <a:pt x="49" y="794"/>
                  </a:lnTo>
                  <a:lnTo>
                    <a:pt x="40" y="795"/>
                  </a:lnTo>
                  <a:lnTo>
                    <a:pt x="32" y="800"/>
                  </a:lnTo>
                  <a:lnTo>
                    <a:pt x="23" y="801"/>
                  </a:lnTo>
                  <a:lnTo>
                    <a:pt x="16" y="804"/>
                  </a:lnTo>
                  <a:lnTo>
                    <a:pt x="7" y="809"/>
                  </a:lnTo>
                  <a:lnTo>
                    <a:pt x="0" y="814"/>
                  </a:lnTo>
                  <a:lnTo>
                    <a:pt x="4" y="801"/>
                  </a:lnTo>
                  <a:lnTo>
                    <a:pt x="11" y="788"/>
                  </a:lnTo>
                  <a:lnTo>
                    <a:pt x="16" y="777"/>
                  </a:lnTo>
                  <a:lnTo>
                    <a:pt x="23" y="765"/>
                  </a:lnTo>
                  <a:lnTo>
                    <a:pt x="29" y="752"/>
                  </a:lnTo>
                  <a:lnTo>
                    <a:pt x="35" y="739"/>
                  </a:lnTo>
                  <a:lnTo>
                    <a:pt x="40" y="727"/>
                  </a:lnTo>
                  <a:lnTo>
                    <a:pt x="48" y="716"/>
                  </a:lnTo>
                  <a:lnTo>
                    <a:pt x="53" y="702"/>
                  </a:lnTo>
                  <a:lnTo>
                    <a:pt x="59" y="691"/>
                  </a:lnTo>
                  <a:lnTo>
                    <a:pt x="65" y="679"/>
                  </a:lnTo>
                  <a:lnTo>
                    <a:pt x="72" y="668"/>
                  </a:lnTo>
                  <a:lnTo>
                    <a:pt x="78" y="654"/>
                  </a:lnTo>
                  <a:lnTo>
                    <a:pt x="85" y="643"/>
                  </a:lnTo>
                  <a:lnTo>
                    <a:pt x="91" y="631"/>
                  </a:lnTo>
                  <a:lnTo>
                    <a:pt x="99" y="620"/>
                  </a:lnTo>
                  <a:lnTo>
                    <a:pt x="103" y="606"/>
                  </a:lnTo>
                  <a:lnTo>
                    <a:pt x="110" y="595"/>
                  </a:lnTo>
                  <a:lnTo>
                    <a:pt x="115" y="582"/>
                  </a:lnTo>
                  <a:lnTo>
                    <a:pt x="122" y="570"/>
                  </a:lnTo>
                  <a:lnTo>
                    <a:pt x="128" y="557"/>
                  </a:lnTo>
                  <a:lnTo>
                    <a:pt x="133" y="545"/>
                  </a:lnTo>
                  <a:lnTo>
                    <a:pt x="139" y="534"/>
                  </a:lnTo>
                  <a:lnTo>
                    <a:pt x="147" y="522"/>
                  </a:lnTo>
                  <a:lnTo>
                    <a:pt x="151" y="509"/>
                  </a:lnTo>
                  <a:lnTo>
                    <a:pt x="158" y="497"/>
                  </a:lnTo>
                  <a:lnTo>
                    <a:pt x="163" y="484"/>
                  </a:lnTo>
                  <a:lnTo>
                    <a:pt x="170" y="473"/>
                  </a:lnTo>
                  <a:lnTo>
                    <a:pt x="174" y="460"/>
                  </a:lnTo>
                  <a:lnTo>
                    <a:pt x="181" y="448"/>
                  </a:lnTo>
                  <a:lnTo>
                    <a:pt x="186" y="436"/>
                  </a:lnTo>
                  <a:lnTo>
                    <a:pt x="193" y="425"/>
                  </a:lnTo>
                  <a:lnTo>
                    <a:pt x="197" y="412"/>
                  </a:lnTo>
                  <a:lnTo>
                    <a:pt x="202" y="399"/>
                  </a:lnTo>
                  <a:lnTo>
                    <a:pt x="206" y="386"/>
                  </a:lnTo>
                  <a:lnTo>
                    <a:pt x="212" y="374"/>
                  </a:lnTo>
                  <a:lnTo>
                    <a:pt x="216" y="361"/>
                  </a:lnTo>
                  <a:lnTo>
                    <a:pt x="221" y="348"/>
                  </a:lnTo>
                  <a:lnTo>
                    <a:pt x="225" y="335"/>
                  </a:lnTo>
                  <a:lnTo>
                    <a:pt x="231" y="323"/>
                  </a:lnTo>
                  <a:lnTo>
                    <a:pt x="234" y="310"/>
                  </a:lnTo>
                  <a:lnTo>
                    <a:pt x="238" y="297"/>
                  </a:lnTo>
                  <a:lnTo>
                    <a:pt x="241" y="284"/>
                  </a:lnTo>
                  <a:lnTo>
                    <a:pt x="245" y="271"/>
                  </a:lnTo>
                  <a:lnTo>
                    <a:pt x="248" y="258"/>
                  </a:lnTo>
                  <a:lnTo>
                    <a:pt x="253" y="244"/>
                  </a:lnTo>
                  <a:lnTo>
                    <a:pt x="256" y="231"/>
                  </a:lnTo>
                  <a:lnTo>
                    <a:pt x="260" y="220"/>
                  </a:lnTo>
                  <a:lnTo>
                    <a:pt x="261" y="205"/>
                  </a:lnTo>
                  <a:lnTo>
                    <a:pt x="264" y="192"/>
                  </a:lnTo>
                  <a:lnTo>
                    <a:pt x="266" y="179"/>
                  </a:lnTo>
                  <a:lnTo>
                    <a:pt x="269" y="166"/>
                  </a:lnTo>
                  <a:lnTo>
                    <a:pt x="270" y="151"/>
                  </a:lnTo>
                  <a:lnTo>
                    <a:pt x="273" y="138"/>
                  </a:lnTo>
                  <a:lnTo>
                    <a:pt x="274" y="125"/>
                  </a:lnTo>
                  <a:lnTo>
                    <a:pt x="277" y="112"/>
                  </a:lnTo>
                  <a:lnTo>
                    <a:pt x="277" y="98"/>
                  </a:lnTo>
                  <a:lnTo>
                    <a:pt x="279" y="83"/>
                  </a:lnTo>
                  <a:lnTo>
                    <a:pt x="280" y="69"/>
                  </a:lnTo>
                  <a:lnTo>
                    <a:pt x="282" y="55"/>
                  </a:lnTo>
                  <a:lnTo>
                    <a:pt x="282" y="41"/>
                  </a:lnTo>
                  <a:lnTo>
                    <a:pt x="282" y="28"/>
                  </a:lnTo>
                  <a:lnTo>
                    <a:pt x="282" y="13"/>
                  </a:lnTo>
                  <a:lnTo>
                    <a:pt x="282" y="0"/>
                  </a:lnTo>
                  <a:lnTo>
                    <a:pt x="285" y="13"/>
                  </a:lnTo>
                  <a:lnTo>
                    <a:pt x="289" y="26"/>
                  </a:lnTo>
                  <a:lnTo>
                    <a:pt x="293" y="41"/>
                  </a:lnTo>
                  <a:lnTo>
                    <a:pt x="298" y="55"/>
                  </a:lnTo>
                  <a:lnTo>
                    <a:pt x="301" y="69"/>
                  </a:lnTo>
                  <a:lnTo>
                    <a:pt x="305" y="83"/>
                  </a:lnTo>
                  <a:lnTo>
                    <a:pt x="309" y="98"/>
                  </a:lnTo>
                  <a:lnTo>
                    <a:pt x="314" y="114"/>
                  </a:lnTo>
                  <a:lnTo>
                    <a:pt x="317" y="127"/>
                  </a:lnTo>
                  <a:lnTo>
                    <a:pt x="321" y="141"/>
                  </a:lnTo>
                  <a:lnTo>
                    <a:pt x="325" y="156"/>
                  </a:lnTo>
                  <a:lnTo>
                    <a:pt x="330" y="172"/>
                  </a:lnTo>
                  <a:lnTo>
                    <a:pt x="334" y="186"/>
                  </a:lnTo>
                  <a:lnTo>
                    <a:pt x="338" y="202"/>
                  </a:lnTo>
                  <a:lnTo>
                    <a:pt x="343" y="217"/>
                  </a:lnTo>
                  <a:lnTo>
                    <a:pt x="347" y="233"/>
                  </a:lnTo>
                  <a:lnTo>
                    <a:pt x="343" y="240"/>
                  </a:lnTo>
                  <a:lnTo>
                    <a:pt x="338" y="247"/>
                  </a:lnTo>
                  <a:lnTo>
                    <a:pt x="336" y="255"/>
                  </a:lnTo>
                  <a:lnTo>
                    <a:pt x="333" y="263"/>
                  </a:lnTo>
                  <a:lnTo>
                    <a:pt x="328" y="271"/>
                  </a:lnTo>
                  <a:lnTo>
                    <a:pt x="325" y="278"/>
                  </a:lnTo>
                  <a:lnTo>
                    <a:pt x="322" y="287"/>
                  </a:lnTo>
                  <a:lnTo>
                    <a:pt x="320" y="295"/>
                  </a:lnTo>
                  <a:lnTo>
                    <a:pt x="315" y="303"/>
                  </a:lnTo>
                  <a:lnTo>
                    <a:pt x="314" y="311"/>
                  </a:lnTo>
                  <a:lnTo>
                    <a:pt x="309" y="320"/>
                  </a:lnTo>
                  <a:lnTo>
                    <a:pt x="308" y="329"/>
                  </a:lnTo>
                  <a:lnTo>
                    <a:pt x="305" y="338"/>
                  </a:lnTo>
                  <a:lnTo>
                    <a:pt x="302" y="346"/>
                  </a:lnTo>
                  <a:lnTo>
                    <a:pt x="299" y="355"/>
                  </a:lnTo>
                  <a:lnTo>
                    <a:pt x="298" y="364"/>
                  </a:lnTo>
                  <a:lnTo>
                    <a:pt x="293" y="371"/>
                  </a:lnTo>
                  <a:lnTo>
                    <a:pt x="292" y="380"/>
                  </a:lnTo>
                  <a:lnTo>
                    <a:pt x="288" y="388"/>
                  </a:lnTo>
                  <a:lnTo>
                    <a:pt x="286" y="397"/>
                  </a:lnTo>
                  <a:lnTo>
                    <a:pt x="283" y="406"/>
                  </a:lnTo>
                  <a:lnTo>
                    <a:pt x="282" y="415"/>
                  </a:lnTo>
                  <a:lnTo>
                    <a:pt x="279" y="423"/>
                  </a:lnTo>
                  <a:lnTo>
                    <a:pt x="279" y="432"/>
                  </a:lnTo>
                  <a:lnTo>
                    <a:pt x="276" y="439"/>
                  </a:lnTo>
                  <a:lnTo>
                    <a:pt x="274" y="448"/>
                  </a:lnTo>
                  <a:lnTo>
                    <a:pt x="272" y="457"/>
                  </a:lnTo>
                  <a:lnTo>
                    <a:pt x="270" y="465"/>
                  </a:lnTo>
                  <a:lnTo>
                    <a:pt x="269" y="474"/>
                  </a:lnTo>
                  <a:lnTo>
                    <a:pt x="267" y="483"/>
                  </a:lnTo>
                  <a:lnTo>
                    <a:pt x="266" y="492"/>
                  </a:lnTo>
                  <a:lnTo>
                    <a:pt x="266" y="500"/>
                  </a:lnTo>
                  <a:lnTo>
                    <a:pt x="263" y="511"/>
                  </a:lnTo>
                  <a:lnTo>
                    <a:pt x="260" y="521"/>
                  </a:lnTo>
                  <a:lnTo>
                    <a:pt x="257" y="531"/>
                  </a:lnTo>
                  <a:lnTo>
                    <a:pt x="256" y="543"/>
                  </a:lnTo>
                  <a:lnTo>
                    <a:pt x="251" y="553"/>
                  </a:lnTo>
                  <a:lnTo>
                    <a:pt x="247" y="564"/>
                  </a:lnTo>
                  <a:lnTo>
                    <a:pt x="242" y="574"/>
                  </a:lnTo>
                  <a:lnTo>
                    <a:pt x="240" y="586"/>
                  </a:lnTo>
                  <a:lnTo>
                    <a:pt x="234" y="595"/>
                  </a:lnTo>
                  <a:lnTo>
                    <a:pt x="229" y="606"/>
                  </a:lnTo>
                  <a:lnTo>
                    <a:pt x="224" y="615"/>
                  </a:lnTo>
                  <a:lnTo>
                    <a:pt x="219" y="627"/>
                  </a:lnTo>
                  <a:lnTo>
                    <a:pt x="212" y="636"/>
                  </a:lnTo>
                  <a:lnTo>
                    <a:pt x="206" y="646"/>
                  </a:lnTo>
                  <a:lnTo>
                    <a:pt x="200" y="656"/>
                  </a:lnTo>
                  <a:lnTo>
                    <a:pt x="195" y="666"/>
                  </a:lnTo>
                  <a:lnTo>
                    <a:pt x="186" y="675"/>
                  </a:lnTo>
                  <a:lnTo>
                    <a:pt x="179" y="684"/>
                  </a:lnTo>
                  <a:lnTo>
                    <a:pt x="171" y="692"/>
                  </a:lnTo>
                  <a:lnTo>
                    <a:pt x="164" y="702"/>
                  </a:lnTo>
                  <a:lnTo>
                    <a:pt x="155" y="710"/>
                  </a:lnTo>
                  <a:lnTo>
                    <a:pt x="148" y="718"/>
                  </a:lnTo>
                  <a:lnTo>
                    <a:pt x="141" y="727"/>
                  </a:lnTo>
                  <a:lnTo>
                    <a:pt x="133" y="736"/>
                  </a:lnTo>
                  <a:lnTo>
                    <a:pt x="125" y="743"/>
                  </a:lnTo>
                  <a:lnTo>
                    <a:pt x="116" y="750"/>
                  </a:lnTo>
                  <a:lnTo>
                    <a:pt x="107" y="758"/>
                  </a:lnTo>
                  <a:lnTo>
                    <a:pt x="100" y="766"/>
                  </a:lnTo>
                  <a:lnTo>
                    <a:pt x="91" y="772"/>
                  </a:lnTo>
                  <a:lnTo>
                    <a:pt x="83" y="779"/>
                  </a:lnTo>
                  <a:lnTo>
                    <a:pt x="74" y="787"/>
                  </a:lnTo>
                  <a:lnTo>
                    <a:pt x="67" y="794"/>
                  </a:lnTo>
                  <a:close/>
                </a:path>
              </a:pathLst>
            </a:custGeom>
            <a:solidFill>
              <a:srgbClr val="FF7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559" name="Freeform 305"/>
            <p:cNvSpPr>
              <a:spLocks/>
            </p:cNvSpPr>
            <p:nvPr/>
          </p:nvSpPr>
          <p:spPr bwMode="auto">
            <a:xfrm>
              <a:off x="4453" y="3630"/>
              <a:ext cx="193" cy="436"/>
            </a:xfrm>
            <a:custGeom>
              <a:avLst/>
              <a:gdLst>
                <a:gd name="T0" fmla="*/ 132 w 193"/>
                <a:gd name="T1" fmla="*/ 411 h 436"/>
                <a:gd name="T2" fmla="*/ 114 w 193"/>
                <a:gd name="T3" fmla="*/ 420 h 436"/>
                <a:gd name="T4" fmla="*/ 98 w 193"/>
                <a:gd name="T5" fmla="*/ 427 h 436"/>
                <a:gd name="T6" fmla="*/ 81 w 193"/>
                <a:gd name="T7" fmla="*/ 432 h 436"/>
                <a:gd name="T8" fmla="*/ 62 w 193"/>
                <a:gd name="T9" fmla="*/ 435 h 436"/>
                <a:gd name="T10" fmla="*/ 45 w 193"/>
                <a:gd name="T11" fmla="*/ 436 h 436"/>
                <a:gd name="T12" fmla="*/ 26 w 193"/>
                <a:gd name="T13" fmla="*/ 435 h 436"/>
                <a:gd name="T14" fmla="*/ 8 w 193"/>
                <a:gd name="T15" fmla="*/ 435 h 436"/>
                <a:gd name="T16" fmla="*/ 7 w 193"/>
                <a:gd name="T17" fmla="*/ 429 h 436"/>
                <a:gd name="T18" fmla="*/ 21 w 193"/>
                <a:gd name="T19" fmla="*/ 420 h 436"/>
                <a:gd name="T20" fmla="*/ 40 w 193"/>
                <a:gd name="T21" fmla="*/ 406 h 436"/>
                <a:gd name="T22" fmla="*/ 62 w 193"/>
                <a:gd name="T23" fmla="*/ 384 h 436"/>
                <a:gd name="T24" fmla="*/ 81 w 193"/>
                <a:gd name="T25" fmla="*/ 362 h 436"/>
                <a:gd name="T26" fmla="*/ 96 w 193"/>
                <a:gd name="T27" fmla="*/ 339 h 436"/>
                <a:gd name="T28" fmla="*/ 106 w 193"/>
                <a:gd name="T29" fmla="*/ 314 h 436"/>
                <a:gd name="T30" fmla="*/ 113 w 193"/>
                <a:gd name="T31" fmla="*/ 288 h 436"/>
                <a:gd name="T32" fmla="*/ 120 w 193"/>
                <a:gd name="T33" fmla="*/ 262 h 436"/>
                <a:gd name="T34" fmla="*/ 125 w 193"/>
                <a:gd name="T35" fmla="*/ 233 h 436"/>
                <a:gd name="T36" fmla="*/ 128 w 193"/>
                <a:gd name="T37" fmla="*/ 204 h 436"/>
                <a:gd name="T38" fmla="*/ 132 w 193"/>
                <a:gd name="T39" fmla="*/ 173 h 436"/>
                <a:gd name="T40" fmla="*/ 136 w 193"/>
                <a:gd name="T41" fmla="*/ 143 h 436"/>
                <a:gd name="T42" fmla="*/ 141 w 193"/>
                <a:gd name="T43" fmla="*/ 119 h 436"/>
                <a:gd name="T44" fmla="*/ 144 w 193"/>
                <a:gd name="T45" fmla="*/ 103 h 436"/>
                <a:gd name="T46" fmla="*/ 146 w 193"/>
                <a:gd name="T47" fmla="*/ 87 h 436"/>
                <a:gd name="T48" fmla="*/ 151 w 193"/>
                <a:gd name="T49" fmla="*/ 71 h 436"/>
                <a:gd name="T50" fmla="*/ 157 w 193"/>
                <a:gd name="T51" fmla="*/ 55 h 436"/>
                <a:gd name="T52" fmla="*/ 162 w 193"/>
                <a:gd name="T53" fmla="*/ 39 h 436"/>
                <a:gd name="T54" fmla="*/ 170 w 193"/>
                <a:gd name="T55" fmla="*/ 23 h 436"/>
                <a:gd name="T56" fmla="*/ 178 w 193"/>
                <a:gd name="T57" fmla="*/ 7 h 436"/>
                <a:gd name="T58" fmla="*/ 183 w 193"/>
                <a:gd name="T59" fmla="*/ 12 h 436"/>
                <a:gd name="T60" fmla="*/ 186 w 193"/>
                <a:gd name="T61" fmla="*/ 38 h 436"/>
                <a:gd name="T62" fmla="*/ 189 w 193"/>
                <a:gd name="T63" fmla="*/ 64 h 436"/>
                <a:gd name="T64" fmla="*/ 192 w 193"/>
                <a:gd name="T65" fmla="*/ 90 h 436"/>
                <a:gd name="T66" fmla="*/ 193 w 193"/>
                <a:gd name="T67" fmla="*/ 115 h 436"/>
                <a:gd name="T68" fmla="*/ 193 w 193"/>
                <a:gd name="T69" fmla="*/ 141 h 436"/>
                <a:gd name="T70" fmla="*/ 192 w 193"/>
                <a:gd name="T71" fmla="*/ 167 h 436"/>
                <a:gd name="T72" fmla="*/ 192 w 193"/>
                <a:gd name="T73" fmla="*/ 193 h 436"/>
                <a:gd name="T74" fmla="*/ 189 w 193"/>
                <a:gd name="T75" fmla="*/ 218 h 436"/>
                <a:gd name="T76" fmla="*/ 186 w 193"/>
                <a:gd name="T77" fmla="*/ 243 h 436"/>
                <a:gd name="T78" fmla="*/ 181 w 193"/>
                <a:gd name="T79" fmla="*/ 268 h 436"/>
                <a:gd name="T80" fmla="*/ 176 w 193"/>
                <a:gd name="T81" fmla="*/ 294 h 436"/>
                <a:gd name="T82" fmla="*/ 170 w 193"/>
                <a:gd name="T83" fmla="*/ 318 h 436"/>
                <a:gd name="T84" fmla="*/ 162 w 193"/>
                <a:gd name="T85" fmla="*/ 343 h 436"/>
                <a:gd name="T86" fmla="*/ 154 w 193"/>
                <a:gd name="T87" fmla="*/ 368 h 436"/>
                <a:gd name="T88" fmla="*/ 145 w 193"/>
                <a:gd name="T89" fmla="*/ 394 h 4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93"/>
                <a:gd name="T136" fmla="*/ 0 h 436"/>
                <a:gd name="T137" fmla="*/ 193 w 193"/>
                <a:gd name="T138" fmla="*/ 436 h 4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93" h="436">
                  <a:moveTo>
                    <a:pt x="141" y="407"/>
                  </a:moveTo>
                  <a:lnTo>
                    <a:pt x="132" y="411"/>
                  </a:lnTo>
                  <a:lnTo>
                    <a:pt x="123" y="416"/>
                  </a:lnTo>
                  <a:lnTo>
                    <a:pt x="114" y="420"/>
                  </a:lnTo>
                  <a:lnTo>
                    <a:pt x="107" y="425"/>
                  </a:lnTo>
                  <a:lnTo>
                    <a:pt x="98" y="427"/>
                  </a:lnTo>
                  <a:lnTo>
                    <a:pt x="90" y="430"/>
                  </a:lnTo>
                  <a:lnTo>
                    <a:pt x="81" y="432"/>
                  </a:lnTo>
                  <a:lnTo>
                    <a:pt x="72" y="435"/>
                  </a:lnTo>
                  <a:lnTo>
                    <a:pt x="62" y="435"/>
                  </a:lnTo>
                  <a:lnTo>
                    <a:pt x="53" y="436"/>
                  </a:lnTo>
                  <a:lnTo>
                    <a:pt x="45" y="436"/>
                  </a:lnTo>
                  <a:lnTo>
                    <a:pt x="36" y="436"/>
                  </a:lnTo>
                  <a:lnTo>
                    <a:pt x="26" y="435"/>
                  </a:lnTo>
                  <a:lnTo>
                    <a:pt x="17" y="435"/>
                  </a:lnTo>
                  <a:lnTo>
                    <a:pt x="8" y="435"/>
                  </a:lnTo>
                  <a:lnTo>
                    <a:pt x="0" y="435"/>
                  </a:lnTo>
                  <a:lnTo>
                    <a:pt x="7" y="429"/>
                  </a:lnTo>
                  <a:lnTo>
                    <a:pt x="14" y="425"/>
                  </a:lnTo>
                  <a:lnTo>
                    <a:pt x="21" y="420"/>
                  </a:lnTo>
                  <a:lnTo>
                    <a:pt x="29" y="416"/>
                  </a:lnTo>
                  <a:lnTo>
                    <a:pt x="40" y="406"/>
                  </a:lnTo>
                  <a:lnTo>
                    <a:pt x="53" y="395"/>
                  </a:lnTo>
                  <a:lnTo>
                    <a:pt x="62" y="384"/>
                  </a:lnTo>
                  <a:lnTo>
                    <a:pt x="72" y="374"/>
                  </a:lnTo>
                  <a:lnTo>
                    <a:pt x="81" y="362"/>
                  </a:lnTo>
                  <a:lnTo>
                    <a:pt x="90" y="352"/>
                  </a:lnTo>
                  <a:lnTo>
                    <a:pt x="96" y="339"/>
                  </a:lnTo>
                  <a:lnTo>
                    <a:pt x="101" y="327"/>
                  </a:lnTo>
                  <a:lnTo>
                    <a:pt x="106" y="314"/>
                  </a:lnTo>
                  <a:lnTo>
                    <a:pt x="110" y="302"/>
                  </a:lnTo>
                  <a:lnTo>
                    <a:pt x="113" y="288"/>
                  </a:lnTo>
                  <a:lnTo>
                    <a:pt x="117" y="275"/>
                  </a:lnTo>
                  <a:lnTo>
                    <a:pt x="120" y="262"/>
                  </a:lnTo>
                  <a:lnTo>
                    <a:pt x="123" y="249"/>
                  </a:lnTo>
                  <a:lnTo>
                    <a:pt x="125" y="233"/>
                  </a:lnTo>
                  <a:lnTo>
                    <a:pt x="126" y="218"/>
                  </a:lnTo>
                  <a:lnTo>
                    <a:pt x="128" y="204"/>
                  </a:lnTo>
                  <a:lnTo>
                    <a:pt x="130" y="189"/>
                  </a:lnTo>
                  <a:lnTo>
                    <a:pt x="132" y="173"/>
                  </a:lnTo>
                  <a:lnTo>
                    <a:pt x="135" y="159"/>
                  </a:lnTo>
                  <a:lnTo>
                    <a:pt x="136" y="143"/>
                  </a:lnTo>
                  <a:lnTo>
                    <a:pt x="141" y="128"/>
                  </a:lnTo>
                  <a:lnTo>
                    <a:pt x="141" y="119"/>
                  </a:lnTo>
                  <a:lnTo>
                    <a:pt x="142" y="111"/>
                  </a:lnTo>
                  <a:lnTo>
                    <a:pt x="144" y="103"/>
                  </a:lnTo>
                  <a:lnTo>
                    <a:pt x="145" y="96"/>
                  </a:lnTo>
                  <a:lnTo>
                    <a:pt x="146" y="87"/>
                  </a:lnTo>
                  <a:lnTo>
                    <a:pt x="149" y="79"/>
                  </a:lnTo>
                  <a:lnTo>
                    <a:pt x="151" y="71"/>
                  </a:lnTo>
                  <a:lnTo>
                    <a:pt x="155" y="64"/>
                  </a:lnTo>
                  <a:lnTo>
                    <a:pt x="157" y="55"/>
                  </a:lnTo>
                  <a:lnTo>
                    <a:pt x="160" y="47"/>
                  </a:lnTo>
                  <a:lnTo>
                    <a:pt x="162" y="39"/>
                  </a:lnTo>
                  <a:lnTo>
                    <a:pt x="167" y="32"/>
                  </a:lnTo>
                  <a:lnTo>
                    <a:pt x="170" y="23"/>
                  </a:lnTo>
                  <a:lnTo>
                    <a:pt x="174" y="15"/>
                  </a:lnTo>
                  <a:lnTo>
                    <a:pt x="178" y="7"/>
                  </a:lnTo>
                  <a:lnTo>
                    <a:pt x="183" y="0"/>
                  </a:lnTo>
                  <a:lnTo>
                    <a:pt x="183" y="12"/>
                  </a:lnTo>
                  <a:lnTo>
                    <a:pt x="186" y="25"/>
                  </a:lnTo>
                  <a:lnTo>
                    <a:pt x="186" y="38"/>
                  </a:lnTo>
                  <a:lnTo>
                    <a:pt x="189" y="51"/>
                  </a:lnTo>
                  <a:lnTo>
                    <a:pt x="189" y="64"/>
                  </a:lnTo>
                  <a:lnTo>
                    <a:pt x="190" y="77"/>
                  </a:lnTo>
                  <a:lnTo>
                    <a:pt x="192" y="90"/>
                  </a:lnTo>
                  <a:lnTo>
                    <a:pt x="193" y="103"/>
                  </a:lnTo>
                  <a:lnTo>
                    <a:pt x="193" y="115"/>
                  </a:lnTo>
                  <a:lnTo>
                    <a:pt x="193" y="128"/>
                  </a:lnTo>
                  <a:lnTo>
                    <a:pt x="193" y="141"/>
                  </a:lnTo>
                  <a:lnTo>
                    <a:pt x="193" y="154"/>
                  </a:lnTo>
                  <a:lnTo>
                    <a:pt x="192" y="167"/>
                  </a:lnTo>
                  <a:lnTo>
                    <a:pt x="192" y="180"/>
                  </a:lnTo>
                  <a:lnTo>
                    <a:pt x="192" y="193"/>
                  </a:lnTo>
                  <a:lnTo>
                    <a:pt x="192" y="206"/>
                  </a:lnTo>
                  <a:lnTo>
                    <a:pt x="189" y="218"/>
                  </a:lnTo>
                  <a:lnTo>
                    <a:pt x="187" y="231"/>
                  </a:lnTo>
                  <a:lnTo>
                    <a:pt x="186" y="243"/>
                  </a:lnTo>
                  <a:lnTo>
                    <a:pt x="184" y="256"/>
                  </a:lnTo>
                  <a:lnTo>
                    <a:pt x="181" y="268"/>
                  </a:lnTo>
                  <a:lnTo>
                    <a:pt x="178" y="281"/>
                  </a:lnTo>
                  <a:lnTo>
                    <a:pt x="176" y="294"/>
                  </a:lnTo>
                  <a:lnTo>
                    <a:pt x="174" y="307"/>
                  </a:lnTo>
                  <a:lnTo>
                    <a:pt x="170" y="318"/>
                  </a:lnTo>
                  <a:lnTo>
                    <a:pt x="167" y="332"/>
                  </a:lnTo>
                  <a:lnTo>
                    <a:pt x="162" y="343"/>
                  </a:lnTo>
                  <a:lnTo>
                    <a:pt x="160" y="356"/>
                  </a:lnTo>
                  <a:lnTo>
                    <a:pt x="154" y="368"/>
                  </a:lnTo>
                  <a:lnTo>
                    <a:pt x="149" y="381"/>
                  </a:lnTo>
                  <a:lnTo>
                    <a:pt x="145" y="394"/>
                  </a:lnTo>
                  <a:lnTo>
                    <a:pt x="141" y="407"/>
                  </a:lnTo>
                  <a:close/>
                </a:path>
              </a:pathLst>
            </a:cu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547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0649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5C46B63-FE9B-4538-A94F-F17C20597AF7}" type="slidenum">
              <a:rPr lang="en-US" altLang="ru-RU"/>
              <a:pPr eaLnBrk="1" hangingPunct="1"/>
              <a:t>87</a:t>
            </a:fld>
            <a:endParaRPr lang="en-US" altLang="ru-RU"/>
          </a:p>
        </p:txBody>
      </p:sp>
      <p:sp>
        <p:nvSpPr>
          <p:cNvPr id="106500" name="Rectangle 2"/>
          <p:cNvSpPr>
            <a:spLocks noGrp="1" noChangeArrowheads="1"/>
          </p:cNvSpPr>
          <p:nvPr>
            <p:ph type="title"/>
          </p:nvPr>
        </p:nvSpPr>
        <p:spPr>
          <a:xfrm>
            <a:off x="425450" y="274638"/>
            <a:ext cx="8261350" cy="1508125"/>
          </a:xfrm>
        </p:spPr>
        <p:txBody>
          <a:bodyPr/>
          <a:lstStyle/>
          <a:p>
            <a:r>
              <a:rPr lang="en-US" altLang="ru-RU" sz="3600" b="1" u="sng" smtClean="0"/>
              <a:t>The Respiratory System</a:t>
            </a:r>
            <a:br>
              <a:rPr lang="en-US" altLang="ru-RU" sz="3600" b="1" u="sng" smtClean="0"/>
            </a:br>
            <a:r>
              <a:rPr lang="en-US" altLang="ru-RU" sz="3600" b="1" u="sng" smtClean="0"/>
              <a:t>Structure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0650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2073275"/>
            <a:ext cx="7867650" cy="4052888"/>
          </a:xfrm>
        </p:spPr>
        <p:txBody>
          <a:bodyPr/>
          <a:lstStyle/>
          <a:p>
            <a:r>
              <a:rPr lang="en-US" altLang="ru-RU" sz="3600" b="1" smtClean="0"/>
              <a:t>Pleura</a:t>
            </a:r>
            <a:r>
              <a:rPr lang="en-US" altLang="ru-RU" sz="3600" smtClean="0"/>
              <a:t> – membrane that encloses lungs</a:t>
            </a:r>
          </a:p>
          <a:p>
            <a:r>
              <a:rPr lang="en-US" altLang="ru-RU" sz="3600" b="1" smtClean="0"/>
              <a:t>Diaphragm </a:t>
            </a:r>
            <a:r>
              <a:rPr lang="en-US" altLang="ru-RU" sz="3600" smtClean="0"/>
              <a:t>- muscle that separates the chest and abdomen</a:t>
            </a:r>
          </a:p>
          <a:p>
            <a:pPr lvl="1"/>
            <a:r>
              <a:rPr lang="en-US" altLang="ru-RU" sz="3600" smtClean="0"/>
              <a:t>contraction - draws air into lungs</a:t>
            </a:r>
          </a:p>
          <a:p>
            <a:pPr lvl="1"/>
            <a:r>
              <a:rPr lang="en-US" altLang="ru-RU" sz="3600" smtClean="0"/>
              <a:t>relaxation - forces air out of lungs</a:t>
            </a:r>
          </a:p>
        </p:txBody>
      </p:sp>
      <p:sp>
        <p:nvSpPr>
          <p:cNvPr id="106502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Footer Placeholder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0752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DBCB9E8-51BF-4201-A49B-DFAAEA7165AA}" type="slidenum">
              <a:rPr lang="en-US" altLang="ru-RU"/>
              <a:pPr eaLnBrk="1" hangingPunct="1"/>
              <a:t>88</a:t>
            </a:fld>
            <a:endParaRPr lang="en-US" altLang="ru-RU"/>
          </a:p>
        </p:txBody>
      </p:sp>
      <p:sp>
        <p:nvSpPr>
          <p:cNvPr id="10752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Common Disorders of Respiratory System</a:t>
            </a:r>
          </a:p>
        </p:txBody>
      </p:sp>
      <p:sp>
        <p:nvSpPr>
          <p:cNvPr id="1075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51000"/>
            <a:ext cx="8229600" cy="4564063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b="1" smtClean="0"/>
              <a:t>URI – </a:t>
            </a:r>
            <a:r>
              <a:rPr lang="en-US" altLang="ru-RU" sz="3600" b="1" u="sng" smtClean="0"/>
              <a:t>U</a:t>
            </a:r>
            <a:r>
              <a:rPr lang="en-US" altLang="ru-RU" sz="3600" b="1" smtClean="0"/>
              <a:t>pper </a:t>
            </a:r>
            <a:r>
              <a:rPr lang="en-US" altLang="ru-RU" sz="3600" b="1" u="sng" smtClean="0"/>
              <a:t>R</a:t>
            </a:r>
            <a:r>
              <a:rPr lang="en-US" altLang="ru-RU" sz="3600" b="1" smtClean="0"/>
              <a:t>espiratory </a:t>
            </a:r>
            <a:r>
              <a:rPr lang="en-US" altLang="ru-RU" sz="3600" b="1" u="sng" smtClean="0"/>
              <a:t>I</a:t>
            </a:r>
            <a:r>
              <a:rPr lang="en-US" altLang="ru-RU" sz="3600" b="1" smtClean="0"/>
              <a:t>nfection</a:t>
            </a:r>
            <a:r>
              <a:rPr lang="en-US" altLang="ru-RU" sz="3600" smtClean="0"/>
              <a:t> - infection of nose, throat, larynx, trachea</a:t>
            </a:r>
          </a:p>
          <a:p>
            <a:pPr>
              <a:lnSpc>
                <a:spcPct val="90000"/>
              </a:lnSpc>
            </a:pPr>
            <a:r>
              <a:rPr lang="en-US" altLang="ru-RU" sz="3600" b="1" smtClean="0"/>
              <a:t>Pneumonia </a:t>
            </a:r>
            <a:r>
              <a:rPr lang="en-US" altLang="ru-RU" sz="3600" smtClean="0"/>
              <a:t>- inflammation or infection of the lungs</a:t>
            </a:r>
          </a:p>
        </p:txBody>
      </p:sp>
      <p:grpSp>
        <p:nvGrpSpPr>
          <p:cNvPr id="107526" name="Group 4"/>
          <p:cNvGrpSpPr>
            <a:grpSpLocks/>
          </p:cNvGrpSpPr>
          <p:nvPr/>
        </p:nvGrpSpPr>
        <p:grpSpPr bwMode="auto">
          <a:xfrm>
            <a:off x="3646488" y="4481513"/>
            <a:ext cx="1941512" cy="1712912"/>
            <a:chOff x="976" y="906"/>
            <a:chExt cx="2478" cy="2218"/>
          </a:xfrm>
        </p:grpSpPr>
        <p:sp>
          <p:nvSpPr>
            <p:cNvPr id="107528" name="Freeform 5"/>
            <p:cNvSpPr>
              <a:spLocks/>
            </p:cNvSpPr>
            <p:nvPr/>
          </p:nvSpPr>
          <p:spPr bwMode="auto">
            <a:xfrm>
              <a:off x="976" y="906"/>
              <a:ext cx="2478" cy="2218"/>
            </a:xfrm>
            <a:custGeom>
              <a:avLst/>
              <a:gdLst>
                <a:gd name="T0" fmla="*/ 76 w 2478"/>
                <a:gd name="T1" fmla="*/ 1962 h 2218"/>
                <a:gd name="T2" fmla="*/ 92 w 2478"/>
                <a:gd name="T3" fmla="*/ 1750 h 2218"/>
                <a:gd name="T4" fmla="*/ 93 w 2478"/>
                <a:gd name="T5" fmla="*/ 1538 h 2218"/>
                <a:gd name="T6" fmla="*/ 84 w 2478"/>
                <a:gd name="T7" fmla="*/ 1327 h 2218"/>
                <a:gd name="T8" fmla="*/ 67 w 2478"/>
                <a:gd name="T9" fmla="*/ 1117 h 2218"/>
                <a:gd name="T10" fmla="*/ 48 w 2478"/>
                <a:gd name="T11" fmla="*/ 907 h 2218"/>
                <a:gd name="T12" fmla="*/ 30 w 2478"/>
                <a:gd name="T13" fmla="*/ 696 h 2218"/>
                <a:gd name="T14" fmla="*/ 17 w 2478"/>
                <a:gd name="T15" fmla="*/ 484 h 2218"/>
                <a:gd name="T16" fmla="*/ 0 w 2478"/>
                <a:gd name="T17" fmla="*/ 255 h 2218"/>
                <a:gd name="T18" fmla="*/ 667 w 2478"/>
                <a:gd name="T19" fmla="*/ 38 h 2218"/>
                <a:gd name="T20" fmla="*/ 859 w 2478"/>
                <a:gd name="T21" fmla="*/ 18 h 2218"/>
                <a:gd name="T22" fmla="*/ 1052 w 2478"/>
                <a:gd name="T23" fmla="*/ 6 h 2218"/>
                <a:gd name="T24" fmla="*/ 1245 w 2478"/>
                <a:gd name="T25" fmla="*/ 1 h 2218"/>
                <a:gd name="T26" fmla="*/ 1438 w 2478"/>
                <a:gd name="T27" fmla="*/ 0 h 2218"/>
                <a:gd name="T28" fmla="*/ 1631 w 2478"/>
                <a:gd name="T29" fmla="*/ 1 h 2218"/>
                <a:gd name="T30" fmla="*/ 1824 w 2478"/>
                <a:gd name="T31" fmla="*/ 2 h 2218"/>
                <a:gd name="T32" fmla="*/ 2017 w 2478"/>
                <a:gd name="T33" fmla="*/ 2 h 2218"/>
                <a:gd name="T34" fmla="*/ 2316 w 2478"/>
                <a:gd name="T35" fmla="*/ 189 h 2218"/>
                <a:gd name="T36" fmla="*/ 2397 w 2478"/>
                <a:gd name="T37" fmla="*/ 316 h 2218"/>
                <a:gd name="T38" fmla="*/ 2421 w 2478"/>
                <a:gd name="T39" fmla="*/ 398 h 2218"/>
                <a:gd name="T40" fmla="*/ 2435 w 2478"/>
                <a:gd name="T41" fmla="*/ 479 h 2218"/>
                <a:gd name="T42" fmla="*/ 2441 w 2478"/>
                <a:gd name="T43" fmla="*/ 560 h 2218"/>
                <a:gd name="T44" fmla="*/ 2444 w 2478"/>
                <a:gd name="T45" fmla="*/ 642 h 2218"/>
                <a:gd name="T46" fmla="*/ 2446 w 2478"/>
                <a:gd name="T47" fmla="*/ 723 h 2218"/>
                <a:gd name="T48" fmla="*/ 2451 w 2478"/>
                <a:gd name="T49" fmla="*/ 804 h 2218"/>
                <a:gd name="T50" fmla="*/ 2461 w 2478"/>
                <a:gd name="T51" fmla="*/ 885 h 2218"/>
                <a:gd name="T52" fmla="*/ 2475 w 2478"/>
                <a:gd name="T53" fmla="*/ 927 h 2218"/>
                <a:gd name="T54" fmla="*/ 2478 w 2478"/>
                <a:gd name="T55" fmla="*/ 934 h 2218"/>
                <a:gd name="T56" fmla="*/ 2473 w 2478"/>
                <a:gd name="T57" fmla="*/ 984 h 2218"/>
                <a:gd name="T58" fmla="*/ 2461 w 2478"/>
                <a:gd name="T59" fmla="*/ 1049 h 2218"/>
                <a:gd name="T60" fmla="*/ 2448 w 2478"/>
                <a:gd name="T61" fmla="*/ 1115 h 2218"/>
                <a:gd name="T62" fmla="*/ 2434 w 2478"/>
                <a:gd name="T63" fmla="*/ 1180 h 2218"/>
                <a:gd name="T64" fmla="*/ 2422 w 2478"/>
                <a:gd name="T65" fmla="*/ 1244 h 2218"/>
                <a:gd name="T66" fmla="*/ 2414 w 2478"/>
                <a:gd name="T67" fmla="*/ 1307 h 2218"/>
                <a:gd name="T68" fmla="*/ 2412 w 2478"/>
                <a:gd name="T69" fmla="*/ 1369 h 2218"/>
                <a:gd name="T70" fmla="*/ 2420 w 2478"/>
                <a:gd name="T71" fmla="*/ 1431 h 2218"/>
                <a:gd name="T72" fmla="*/ 2417 w 2478"/>
                <a:gd name="T73" fmla="*/ 1503 h 2218"/>
                <a:gd name="T74" fmla="*/ 2411 w 2478"/>
                <a:gd name="T75" fmla="*/ 1577 h 2218"/>
                <a:gd name="T76" fmla="*/ 2408 w 2478"/>
                <a:gd name="T77" fmla="*/ 1648 h 2218"/>
                <a:gd name="T78" fmla="*/ 2405 w 2478"/>
                <a:gd name="T79" fmla="*/ 1718 h 2218"/>
                <a:gd name="T80" fmla="*/ 2403 w 2478"/>
                <a:gd name="T81" fmla="*/ 1786 h 2218"/>
                <a:gd name="T82" fmla="*/ 2400 w 2478"/>
                <a:gd name="T83" fmla="*/ 1853 h 2218"/>
                <a:gd name="T84" fmla="*/ 2394 w 2478"/>
                <a:gd name="T85" fmla="*/ 1920 h 2218"/>
                <a:gd name="T86" fmla="*/ 2386 w 2478"/>
                <a:gd name="T87" fmla="*/ 1987 h 2218"/>
                <a:gd name="T88" fmla="*/ 2322 w 2478"/>
                <a:gd name="T89" fmla="*/ 2075 h 2218"/>
                <a:gd name="T90" fmla="*/ 2235 w 2478"/>
                <a:gd name="T91" fmla="*/ 2137 h 2218"/>
                <a:gd name="T92" fmla="*/ 2145 w 2478"/>
                <a:gd name="T93" fmla="*/ 2168 h 2218"/>
                <a:gd name="T94" fmla="*/ 2052 w 2478"/>
                <a:gd name="T95" fmla="*/ 2177 h 2218"/>
                <a:gd name="T96" fmla="*/ 1958 w 2478"/>
                <a:gd name="T97" fmla="*/ 2172 h 2218"/>
                <a:gd name="T98" fmla="*/ 1863 w 2478"/>
                <a:gd name="T99" fmla="*/ 2162 h 2218"/>
                <a:gd name="T100" fmla="*/ 1769 w 2478"/>
                <a:gd name="T101" fmla="*/ 2156 h 2218"/>
                <a:gd name="T102" fmla="*/ 1676 w 2478"/>
                <a:gd name="T103" fmla="*/ 2162 h 2218"/>
                <a:gd name="T104" fmla="*/ 888 w 2478"/>
                <a:gd name="T105" fmla="*/ 2179 h 2218"/>
                <a:gd name="T106" fmla="*/ 857 w 2478"/>
                <a:gd name="T107" fmla="*/ 2189 h 2218"/>
                <a:gd name="T108" fmla="*/ 827 w 2478"/>
                <a:gd name="T109" fmla="*/ 2198 h 2218"/>
                <a:gd name="T110" fmla="*/ 796 w 2478"/>
                <a:gd name="T111" fmla="*/ 2204 h 2218"/>
                <a:gd name="T112" fmla="*/ 766 w 2478"/>
                <a:gd name="T113" fmla="*/ 2210 h 2218"/>
                <a:gd name="T114" fmla="*/ 735 w 2478"/>
                <a:gd name="T115" fmla="*/ 2214 h 2218"/>
                <a:gd name="T116" fmla="*/ 705 w 2478"/>
                <a:gd name="T117" fmla="*/ 2216 h 2218"/>
                <a:gd name="T118" fmla="*/ 675 w 2478"/>
                <a:gd name="T119" fmla="*/ 2218 h 2218"/>
                <a:gd name="T120" fmla="*/ 611 w 2478"/>
                <a:gd name="T121" fmla="*/ 2206 h 221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478"/>
                <a:gd name="T184" fmla="*/ 0 h 2218"/>
                <a:gd name="T185" fmla="*/ 2478 w 2478"/>
                <a:gd name="T186" fmla="*/ 2218 h 221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478" h="2218">
                  <a:moveTo>
                    <a:pt x="611" y="2206"/>
                  </a:moveTo>
                  <a:lnTo>
                    <a:pt x="298" y="2177"/>
                  </a:lnTo>
                  <a:lnTo>
                    <a:pt x="69" y="2015"/>
                  </a:lnTo>
                  <a:lnTo>
                    <a:pt x="76" y="1962"/>
                  </a:lnTo>
                  <a:lnTo>
                    <a:pt x="82" y="1909"/>
                  </a:lnTo>
                  <a:lnTo>
                    <a:pt x="86" y="1855"/>
                  </a:lnTo>
                  <a:lnTo>
                    <a:pt x="90" y="1802"/>
                  </a:lnTo>
                  <a:lnTo>
                    <a:pt x="92" y="1750"/>
                  </a:lnTo>
                  <a:lnTo>
                    <a:pt x="94" y="1697"/>
                  </a:lnTo>
                  <a:lnTo>
                    <a:pt x="94" y="1643"/>
                  </a:lnTo>
                  <a:lnTo>
                    <a:pt x="94" y="1591"/>
                  </a:lnTo>
                  <a:lnTo>
                    <a:pt x="93" y="1538"/>
                  </a:lnTo>
                  <a:lnTo>
                    <a:pt x="92" y="1485"/>
                  </a:lnTo>
                  <a:lnTo>
                    <a:pt x="90" y="1433"/>
                  </a:lnTo>
                  <a:lnTo>
                    <a:pt x="87" y="1380"/>
                  </a:lnTo>
                  <a:lnTo>
                    <a:pt x="84" y="1327"/>
                  </a:lnTo>
                  <a:lnTo>
                    <a:pt x="80" y="1275"/>
                  </a:lnTo>
                  <a:lnTo>
                    <a:pt x="76" y="1222"/>
                  </a:lnTo>
                  <a:lnTo>
                    <a:pt x="72" y="1170"/>
                  </a:lnTo>
                  <a:lnTo>
                    <a:pt x="67" y="1117"/>
                  </a:lnTo>
                  <a:lnTo>
                    <a:pt x="62" y="1064"/>
                  </a:lnTo>
                  <a:lnTo>
                    <a:pt x="57" y="1012"/>
                  </a:lnTo>
                  <a:lnTo>
                    <a:pt x="52" y="959"/>
                  </a:lnTo>
                  <a:lnTo>
                    <a:pt x="48" y="907"/>
                  </a:lnTo>
                  <a:lnTo>
                    <a:pt x="43" y="854"/>
                  </a:lnTo>
                  <a:lnTo>
                    <a:pt x="38" y="801"/>
                  </a:lnTo>
                  <a:lnTo>
                    <a:pt x="34" y="749"/>
                  </a:lnTo>
                  <a:lnTo>
                    <a:pt x="30" y="696"/>
                  </a:lnTo>
                  <a:lnTo>
                    <a:pt x="26" y="643"/>
                  </a:lnTo>
                  <a:lnTo>
                    <a:pt x="23" y="590"/>
                  </a:lnTo>
                  <a:lnTo>
                    <a:pt x="20" y="537"/>
                  </a:lnTo>
                  <a:lnTo>
                    <a:pt x="17" y="484"/>
                  </a:lnTo>
                  <a:lnTo>
                    <a:pt x="15" y="431"/>
                  </a:lnTo>
                  <a:lnTo>
                    <a:pt x="14" y="378"/>
                  </a:lnTo>
                  <a:lnTo>
                    <a:pt x="14" y="325"/>
                  </a:lnTo>
                  <a:lnTo>
                    <a:pt x="0" y="255"/>
                  </a:lnTo>
                  <a:lnTo>
                    <a:pt x="177" y="26"/>
                  </a:lnTo>
                  <a:lnTo>
                    <a:pt x="571" y="52"/>
                  </a:lnTo>
                  <a:lnTo>
                    <a:pt x="619" y="44"/>
                  </a:lnTo>
                  <a:lnTo>
                    <a:pt x="667" y="38"/>
                  </a:lnTo>
                  <a:lnTo>
                    <a:pt x="715" y="32"/>
                  </a:lnTo>
                  <a:lnTo>
                    <a:pt x="763" y="27"/>
                  </a:lnTo>
                  <a:lnTo>
                    <a:pt x="811" y="22"/>
                  </a:lnTo>
                  <a:lnTo>
                    <a:pt x="859" y="18"/>
                  </a:lnTo>
                  <a:lnTo>
                    <a:pt x="908" y="14"/>
                  </a:lnTo>
                  <a:lnTo>
                    <a:pt x="956" y="11"/>
                  </a:lnTo>
                  <a:lnTo>
                    <a:pt x="1004" y="8"/>
                  </a:lnTo>
                  <a:lnTo>
                    <a:pt x="1052" y="6"/>
                  </a:lnTo>
                  <a:lnTo>
                    <a:pt x="1101" y="4"/>
                  </a:lnTo>
                  <a:lnTo>
                    <a:pt x="1149" y="3"/>
                  </a:lnTo>
                  <a:lnTo>
                    <a:pt x="1197" y="2"/>
                  </a:lnTo>
                  <a:lnTo>
                    <a:pt x="1245" y="1"/>
                  </a:lnTo>
                  <a:lnTo>
                    <a:pt x="1293" y="0"/>
                  </a:lnTo>
                  <a:lnTo>
                    <a:pt x="1342" y="0"/>
                  </a:lnTo>
                  <a:lnTo>
                    <a:pt x="1390" y="0"/>
                  </a:lnTo>
                  <a:lnTo>
                    <a:pt x="1438" y="0"/>
                  </a:lnTo>
                  <a:lnTo>
                    <a:pt x="1487" y="0"/>
                  </a:lnTo>
                  <a:lnTo>
                    <a:pt x="1535" y="0"/>
                  </a:lnTo>
                  <a:lnTo>
                    <a:pt x="1583" y="1"/>
                  </a:lnTo>
                  <a:lnTo>
                    <a:pt x="1631" y="1"/>
                  </a:lnTo>
                  <a:lnTo>
                    <a:pt x="1679" y="1"/>
                  </a:lnTo>
                  <a:lnTo>
                    <a:pt x="1728" y="2"/>
                  </a:lnTo>
                  <a:lnTo>
                    <a:pt x="1776" y="2"/>
                  </a:lnTo>
                  <a:lnTo>
                    <a:pt x="1824" y="2"/>
                  </a:lnTo>
                  <a:lnTo>
                    <a:pt x="1872" y="2"/>
                  </a:lnTo>
                  <a:lnTo>
                    <a:pt x="1921" y="2"/>
                  </a:lnTo>
                  <a:lnTo>
                    <a:pt x="1969" y="2"/>
                  </a:lnTo>
                  <a:lnTo>
                    <a:pt x="2017" y="2"/>
                  </a:lnTo>
                  <a:lnTo>
                    <a:pt x="2065" y="1"/>
                  </a:lnTo>
                  <a:lnTo>
                    <a:pt x="2114" y="0"/>
                  </a:lnTo>
                  <a:lnTo>
                    <a:pt x="2261" y="81"/>
                  </a:lnTo>
                  <a:lnTo>
                    <a:pt x="2316" y="189"/>
                  </a:lnTo>
                  <a:lnTo>
                    <a:pt x="2372" y="255"/>
                  </a:lnTo>
                  <a:lnTo>
                    <a:pt x="2381" y="275"/>
                  </a:lnTo>
                  <a:lnTo>
                    <a:pt x="2390" y="296"/>
                  </a:lnTo>
                  <a:lnTo>
                    <a:pt x="2397" y="316"/>
                  </a:lnTo>
                  <a:lnTo>
                    <a:pt x="2404" y="336"/>
                  </a:lnTo>
                  <a:lnTo>
                    <a:pt x="2410" y="357"/>
                  </a:lnTo>
                  <a:lnTo>
                    <a:pt x="2416" y="377"/>
                  </a:lnTo>
                  <a:lnTo>
                    <a:pt x="2421" y="398"/>
                  </a:lnTo>
                  <a:lnTo>
                    <a:pt x="2425" y="418"/>
                  </a:lnTo>
                  <a:lnTo>
                    <a:pt x="2429" y="438"/>
                  </a:lnTo>
                  <a:lnTo>
                    <a:pt x="2432" y="459"/>
                  </a:lnTo>
                  <a:lnTo>
                    <a:pt x="2435" y="479"/>
                  </a:lnTo>
                  <a:lnTo>
                    <a:pt x="2437" y="499"/>
                  </a:lnTo>
                  <a:lnTo>
                    <a:pt x="2439" y="520"/>
                  </a:lnTo>
                  <a:lnTo>
                    <a:pt x="2440" y="540"/>
                  </a:lnTo>
                  <a:lnTo>
                    <a:pt x="2441" y="560"/>
                  </a:lnTo>
                  <a:lnTo>
                    <a:pt x="2442" y="581"/>
                  </a:lnTo>
                  <a:lnTo>
                    <a:pt x="2443" y="601"/>
                  </a:lnTo>
                  <a:lnTo>
                    <a:pt x="2444" y="622"/>
                  </a:lnTo>
                  <a:lnTo>
                    <a:pt x="2444" y="642"/>
                  </a:lnTo>
                  <a:lnTo>
                    <a:pt x="2445" y="662"/>
                  </a:lnTo>
                  <a:lnTo>
                    <a:pt x="2445" y="682"/>
                  </a:lnTo>
                  <a:lnTo>
                    <a:pt x="2446" y="703"/>
                  </a:lnTo>
                  <a:lnTo>
                    <a:pt x="2446" y="723"/>
                  </a:lnTo>
                  <a:lnTo>
                    <a:pt x="2447" y="743"/>
                  </a:lnTo>
                  <a:lnTo>
                    <a:pt x="2448" y="763"/>
                  </a:lnTo>
                  <a:lnTo>
                    <a:pt x="2449" y="783"/>
                  </a:lnTo>
                  <a:lnTo>
                    <a:pt x="2451" y="804"/>
                  </a:lnTo>
                  <a:lnTo>
                    <a:pt x="2453" y="824"/>
                  </a:lnTo>
                  <a:lnTo>
                    <a:pt x="2455" y="844"/>
                  </a:lnTo>
                  <a:lnTo>
                    <a:pt x="2457" y="864"/>
                  </a:lnTo>
                  <a:lnTo>
                    <a:pt x="2461" y="885"/>
                  </a:lnTo>
                  <a:lnTo>
                    <a:pt x="2464" y="905"/>
                  </a:lnTo>
                  <a:lnTo>
                    <a:pt x="2469" y="914"/>
                  </a:lnTo>
                  <a:lnTo>
                    <a:pt x="2472" y="921"/>
                  </a:lnTo>
                  <a:lnTo>
                    <a:pt x="2475" y="927"/>
                  </a:lnTo>
                  <a:lnTo>
                    <a:pt x="2476" y="930"/>
                  </a:lnTo>
                  <a:lnTo>
                    <a:pt x="2477" y="932"/>
                  </a:lnTo>
                  <a:lnTo>
                    <a:pt x="2478" y="934"/>
                  </a:lnTo>
                  <a:lnTo>
                    <a:pt x="2477" y="950"/>
                  </a:lnTo>
                  <a:lnTo>
                    <a:pt x="2475" y="967"/>
                  </a:lnTo>
                  <a:lnTo>
                    <a:pt x="2473" y="984"/>
                  </a:lnTo>
                  <a:lnTo>
                    <a:pt x="2470" y="1000"/>
                  </a:lnTo>
                  <a:lnTo>
                    <a:pt x="2467" y="1017"/>
                  </a:lnTo>
                  <a:lnTo>
                    <a:pt x="2465" y="1033"/>
                  </a:lnTo>
                  <a:lnTo>
                    <a:pt x="2461" y="1049"/>
                  </a:lnTo>
                  <a:lnTo>
                    <a:pt x="2458" y="1066"/>
                  </a:lnTo>
                  <a:lnTo>
                    <a:pt x="2455" y="1082"/>
                  </a:lnTo>
                  <a:lnTo>
                    <a:pt x="2451" y="1098"/>
                  </a:lnTo>
                  <a:lnTo>
                    <a:pt x="2448" y="1115"/>
                  </a:lnTo>
                  <a:lnTo>
                    <a:pt x="2444" y="1131"/>
                  </a:lnTo>
                  <a:lnTo>
                    <a:pt x="2441" y="1147"/>
                  </a:lnTo>
                  <a:lnTo>
                    <a:pt x="2437" y="1164"/>
                  </a:lnTo>
                  <a:lnTo>
                    <a:pt x="2434" y="1180"/>
                  </a:lnTo>
                  <a:lnTo>
                    <a:pt x="2431" y="1196"/>
                  </a:lnTo>
                  <a:lnTo>
                    <a:pt x="2428" y="1212"/>
                  </a:lnTo>
                  <a:lnTo>
                    <a:pt x="2425" y="1228"/>
                  </a:lnTo>
                  <a:lnTo>
                    <a:pt x="2422" y="1244"/>
                  </a:lnTo>
                  <a:lnTo>
                    <a:pt x="2420" y="1260"/>
                  </a:lnTo>
                  <a:lnTo>
                    <a:pt x="2417" y="1275"/>
                  </a:lnTo>
                  <a:lnTo>
                    <a:pt x="2416" y="1291"/>
                  </a:lnTo>
                  <a:lnTo>
                    <a:pt x="2414" y="1307"/>
                  </a:lnTo>
                  <a:lnTo>
                    <a:pt x="2413" y="1323"/>
                  </a:lnTo>
                  <a:lnTo>
                    <a:pt x="2412" y="1338"/>
                  </a:lnTo>
                  <a:lnTo>
                    <a:pt x="2412" y="1354"/>
                  </a:lnTo>
                  <a:lnTo>
                    <a:pt x="2412" y="1369"/>
                  </a:lnTo>
                  <a:lnTo>
                    <a:pt x="2413" y="1385"/>
                  </a:lnTo>
                  <a:lnTo>
                    <a:pt x="2415" y="1400"/>
                  </a:lnTo>
                  <a:lnTo>
                    <a:pt x="2417" y="1415"/>
                  </a:lnTo>
                  <a:lnTo>
                    <a:pt x="2420" y="1431"/>
                  </a:lnTo>
                  <a:lnTo>
                    <a:pt x="2423" y="1446"/>
                  </a:lnTo>
                  <a:lnTo>
                    <a:pt x="2421" y="1465"/>
                  </a:lnTo>
                  <a:lnTo>
                    <a:pt x="2419" y="1484"/>
                  </a:lnTo>
                  <a:lnTo>
                    <a:pt x="2417" y="1503"/>
                  </a:lnTo>
                  <a:lnTo>
                    <a:pt x="2415" y="1522"/>
                  </a:lnTo>
                  <a:lnTo>
                    <a:pt x="2413" y="1540"/>
                  </a:lnTo>
                  <a:lnTo>
                    <a:pt x="2412" y="1558"/>
                  </a:lnTo>
                  <a:lnTo>
                    <a:pt x="2411" y="1577"/>
                  </a:lnTo>
                  <a:lnTo>
                    <a:pt x="2410" y="1594"/>
                  </a:lnTo>
                  <a:lnTo>
                    <a:pt x="2409" y="1613"/>
                  </a:lnTo>
                  <a:lnTo>
                    <a:pt x="2408" y="1630"/>
                  </a:lnTo>
                  <a:lnTo>
                    <a:pt x="2408" y="1648"/>
                  </a:lnTo>
                  <a:lnTo>
                    <a:pt x="2407" y="1666"/>
                  </a:lnTo>
                  <a:lnTo>
                    <a:pt x="2406" y="1683"/>
                  </a:lnTo>
                  <a:lnTo>
                    <a:pt x="2406" y="1701"/>
                  </a:lnTo>
                  <a:lnTo>
                    <a:pt x="2405" y="1718"/>
                  </a:lnTo>
                  <a:lnTo>
                    <a:pt x="2405" y="1735"/>
                  </a:lnTo>
                  <a:lnTo>
                    <a:pt x="2404" y="1752"/>
                  </a:lnTo>
                  <a:lnTo>
                    <a:pt x="2403" y="1769"/>
                  </a:lnTo>
                  <a:lnTo>
                    <a:pt x="2403" y="1786"/>
                  </a:lnTo>
                  <a:lnTo>
                    <a:pt x="2402" y="1803"/>
                  </a:lnTo>
                  <a:lnTo>
                    <a:pt x="2401" y="1820"/>
                  </a:lnTo>
                  <a:lnTo>
                    <a:pt x="2400" y="1837"/>
                  </a:lnTo>
                  <a:lnTo>
                    <a:pt x="2400" y="1853"/>
                  </a:lnTo>
                  <a:lnTo>
                    <a:pt x="2398" y="1870"/>
                  </a:lnTo>
                  <a:lnTo>
                    <a:pt x="2397" y="1887"/>
                  </a:lnTo>
                  <a:lnTo>
                    <a:pt x="2396" y="1903"/>
                  </a:lnTo>
                  <a:lnTo>
                    <a:pt x="2394" y="1920"/>
                  </a:lnTo>
                  <a:lnTo>
                    <a:pt x="2393" y="1937"/>
                  </a:lnTo>
                  <a:lnTo>
                    <a:pt x="2391" y="1953"/>
                  </a:lnTo>
                  <a:lnTo>
                    <a:pt x="2389" y="1970"/>
                  </a:lnTo>
                  <a:lnTo>
                    <a:pt x="2386" y="1987"/>
                  </a:lnTo>
                  <a:lnTo>
                    <a:pt x="2384" y="2003"/>
                  </a:lnTo>
                  <a:lnTo>
                    <a:pt x="2363" y="2030"/>
                  </a:lnTo>
                  <a:lnTo>
                    <a:pt x="2343" y="2053"/>
                  </a:lnTo>
                  <a:lnTo>
                    <a:pt x="2322" y="2075"/>
                  </a:lnTo>
                  <a:lnTo>
                    <a:pt x="2301" y="2094"/>
                  </a:lnTo>
                  <a:lnTo>
                    <a:pt x="2279" y="2110"/>
                  </a:lnTo>
                  <a:lnTo>
                    <a:pt x="2257" y="2125"/>
                  </a:lnTo>
                  <a:lnTo>
                    <a:pt x="2235" y="2137"/>
                  </a:lnTo>
                  <a:lnTo>
                    <a:pt x="2213" y="2147"/>
                  </a:lnTo>
                  <a:lnTo>
                    <a:pt x="2190" y="2156"/>
                  </a:lnTo>
                  <a:lnTo>
                    <a:pt x="2168" y="2163"/>
                  </a:lnTo>
                  <a:lnTo>
                    <a:pt x="2145" y="2168"/>
                  </a:lnTo>
                  <a:lnTo>
                    <a:pt x="2122" y="2172"/>
                  </a:lnTo>
                  <a:lnTo>
                    <a:pt x="2099" y="2174"/>
                  </a:lnTo>
                  <a:lnTo>
                    <a:pt x="2076" y="2176"/>
                  </a:lnTo>
                  <a:lnTo>
                    <a:pt x="2052" y="2177"/>
                  </a:lnTo>
                  <a:lnTo>
                    <a:pt x="2029" y="2176"/>
                  </a:lnTo>
                  <a:lnTo>
                    <a:pt x="2006" y="2175"/>
                  </a:lnTo>
                  <a:lnTo>
                    <a:pt x="1982" y="2174"/>
                  </a:lnTo>
                  <a:lnTo>
                    <a:pt x="1958" y="2172"/>
                  </a:lnTo>
                  <a:lnTo>
                    <a:pt x="1935" y="2170"/>
                  </a:lnTo>
                  <a:lnTo>
                    <a:pt x="1911" y="2167"/>
                  </a:lnTo>
                  <a:lnTo>
                    <a:pt x="1887" y="2165"/>
                  </a:lnTo>
                  <a:lnTo>
                    <a:pt x="1863" y="2162"/>
                  </a:lnTo>
                  <a:lnTo>
                    <a:pt x="1840" y="2160"/>
                  </a:lnTo>
                  <a:lnTo>
                    <a:pt x="1816" y="2158"/>
                  </a:lnTo>
                  <a:lnTo>
                    <a:pt x="1792" y="2157"/>
                  </a:lnTo>
                  <a:lnTo>
                    <a:pt x="1769" y="2156"/>
                  </a:lnTo>
                  <a:lnTo>
                    <a:pt x="1745" y="2156"/>
                  </a:lnTo>
                  <a:lnTo>
                    <a:pt x="1722" y="2157"/>
                  </a:lnTo>
                  <a:lnTo>
                    <a:pt x="1699" y="2159"/>
                  </a:lnTo>
                  <a:lnTo>
                    <a:pt x="1676" y="2162"/>
                  </a:lnTo>
                  <a:lnTo>
                    <a:pt x="1653" y="2167"/>
                  </a:lnTo>
                  <a:lnTo>
                    <a:pt x="1544" y="2167"/>
                  </a:lnTo>
                  <a:lnTo>
                    <a:pt x="896" y="2177"/>
                  </a:lnTo>
                  <a:lnTo>
                    <a:pt x="888" y="2179"/>
                  </a:lnTo>
                  <a:lnTo>
                    <a:pt x="881" y="2182"/>
                  </a:lnTo>
                  <a:lnTo>
                    <a:pt x="873" y="2184"/>
                  </a:lnTo>
                  <a:lnTo>
                    <a:pt x="865" y="2187"/>
                  </a:lnTo>
                  <a:lnTo>
                    <a:pt x="857" y="2189"/>
                  </a:lnTo>
                  <a:lnTo>
                    <a:pt x="850" y="2191"/>
                  </a:lnTo>
                  <a:lnTo>
                    <a:pt x="842" y="2194"/>
                  </a:lnTo>
                  <a:lnTo>
                    <a:pt x="834" y="2196"/>
                  </a:lnTo>
                  <a:lnTo>
                    <a:pt x="827" y="2198"/>
                  </a:lnTo>
                  <a:lnTo>
                    <a:pt x="819" y="2199"/>
                  </a:lnTo>
                  <a:lnTo>
                    <a:pt x="811" y="2201"/>
                  </a:lnTo>
                  <a:lnTo>
                    <a:pt x="804" y="2203"/>
                  </a:lnTo>
                  <a:lnTo>
                    <a:pt x="796" y="2204"/>
                  </a:lnTo>
                  <a:lnTo>
                    <a:pt x="789" y="2206"/>
                  </a:lnTo>
                  <a:lnTo>
                    <a:pt x="781" y="2207"/>
                  </a:lnTo>
                  <a:lnTo>
                    <a:pt x="773" y="2208"/>
                  </a:lnTo>
                  <a:lnTo>
                    <a:pt x="766" y="2210"/>
                  </a:lnTo>
                  <a:lnTo>
                    <a:pt x="758" y="2211"/>
                  </a:lnTo>
                  <a:lnTo>
                    <a:pt x="750" y="2212"/>
                  </a:lnTo>
                  <a:lnTo>
                    <a:pt x="743" y="2213"/>
                  </a:lnTo>
                  <a:lnTo>
                    <a:pt x="735" y="2214"/>
                  </a:lnTo>
                  <a:lnTo>
                    <a:pt x="727" y="2214"/>
                  </a:lnTo>
                  <a:lnTo>
                    <a:pt x="720" y="2215"/>
                  </a:lnTo>
                  <a:lnTo>
                    <a:pt x="712" y="2216"/>
                  </a:lnTo>
                  <a:lnTo>
                    <a:pt x="705" y="2216"/>
                  </a:lnTo>
                  <a:lnTo>
                    <a:pt x="697" y="2217"/>
                  </a:lnTo>
                  <a:lnTo>
                    <a:pt x="690" y="2217"/>
                  </a:lnTo>
                  <a:lnTo>
                    <a:pt x="682" y="2217"/>
                  </a:lnTo>
                  <a:lnTo>
                    <a:pt x="675" y="2218"/>
                  </a:lnTo>
                  <a:lnTo>
                    <a:pt x="667" y="2218"/>
                  </a:lnTo>
                  <a:lnTo>
                    <a:pt x="660" y="2218"/>
                  </a:lnTo>
                  <a:lnTo>
                    <a:pt x="652" y="2218"/>
                  </a:lnTo>
                  <a:lnTo>
                    <a:pt x="611" y="2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29" name="Freeform 6"/>
            <p:cNvSpPr>
              <a:spLocks/>
            </p:cNvSpPr>
            <p:nvPr/>
          </p:nvSpPr>
          <p:spPr bwMode="auto">
            <a:xfrm>
              <a:off x="1614" y="2840"/>
              <a:ext cx="270" cy="150"/>
            </a:xfrm>
            <a:custGeom>
              <a:avLst/>
              <a:gdLst>
                <a:gd name="T0" fmla="*/ 26 w 270"/>
                <a:gd name="T1" fmla="*/ 150 h 150"/>
                <a:gd name="T2" fmla="*/ 0 w 270"/>
                <a:gd name="T3" fmla="*/ 69 h 150"/>
                <a:gd name="T4" fmla="*/ 65 w 270"/>
                <a:gd name="T5" fmla="*/ 40 h 150"/>
                <a:gd name="T6" fmla="*/ 136 w 270"/>
                <a:gd name="T7" fmla="*/ 28 h 150"/>
                <a:gd name="T8" fmla="*/ 217 w 270"/>
                <a:gd name="T9" fmla="*/ 0 h 150"/>
                <a:gd name="T10" fmla="*/ 270 w 270"/>
                <a:gd name="T11" fmla="*/ 150 h 150"/>
                <a:gd name="T12" fmla="*/ 55 w 270"/>
                <a:gd name="T13" fmla="*/ 150 h 150"/>
                <a:gd name="T14" fmla="*/ 26 w 270"/>
                <a:gd name="T15" fmla="*/ 15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0"/>
                <a:gd name="T25" fmla="*/ 0 h 150"/>
                <a:gd name="T26" fmla="*/ 270 w 270"/>
                <a:gd name="T27" fmla="*/ 150 h 15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0" h="150">
                  <a:moveTo>
                    <a:pt x="26" y="150"/>
                  </a:moveTo>
                  <a:lnTo>
                    <a:pt x="0" y="69"/>
                  </a:lnTo>
                  <a:lnTo>
                    <a:pt x="65" y="40"/>
                  </a:lnTo>
                  <a:lnTo>
                    <a:pt x="136" y="28"/>
                  </a:lnTo>
                  <a:lnTo>
                    <a:pt x="217" y="0"/>
                  </a:lnTo>
                  <a:lnTo>
                    <a:pt x="270" y="150"/>
                  </a:lnTo>
                  <a:lnTo>
                    <a:pt x="55" y="150"/>
                  </a:lnTo>
                  <a:lnTo>
                    <a:pt x="26" y="150"/>
                  </a:lnTo>
                  <a:close/>
                </a:path>
              </a:pathLst>
            </a:custGeom>
            <a:solidFill>
              <a:srgbClr val="CC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30" name="Freeform 7"/>
            <p:cNvSpPr>
              <a:spLocks/>
            </p:cNvSpPr>
            <p:nvPr/>
          </p:nvSpPr>
          <p:spPr bwMode="auto">
            <a:xfrm>
              <a:off x="2304" y="1028"/>
              <a:ext cx="948" cy="1974"/>
            </a:xfrm>
            <a:custGeom>
              <a:avLst/>
              <a:gdLst>
                <a:gd name="T0" fmla="*/ 803 w 948"/>
                <a:gd name="T1" fmla="*/ 1818 h 1974"/>
                <a:gd name="T2" fmla="*/ 811 w 948"/>
                <a:gd name="T3" fmla="*/ 1802 h 1974"/>
                <a:gd name="T4" fmla="*/ 502 w 948"/>
                <a:gd name="T5" fmla="*/ 1801 h 1974"/>
                <a:gd name="T6" fmla="*/ 385 w 948"/>
                <a:gd name="T7" fmla="*/ 1715 h 1974"/>
                <a:gd name="T8" fmla="*/ 363 w 948"/>
                <a:gd name="T9" fmla="*/ 1676 h 1974"/>
                <a:gd name="T10" fmla="*/ 346 w 948"/>
                <a:gd name="T11" fmla="*/ 1637 h 1974"/>
                <a:gd name="T12" fmla="*/ 333 w 948"/>
                <a:gd name="T13" fmla="*/ 1599 h 1974"/>
                <a:gd name="T14" fmla="*/ 321 w 948"/>
                <a:gd name="T15" fmla="*/ 1561 h 1974"/>
                <a:gd name="T16" fmla="*/ 311 w 948"/>
                <a:gd name="T17" fmla="*/ 1523 h 1974"/>
                <a:gd name="T18" fmla="*/ 300 w 948"/>
                <a:gd name="T19" fmla="*/ 1484 h 1974"/>
                <a:gd name="T20" fmla="*/ 287 w 948"/>
                <a:gd name="T21" fmla="*/ 1444 h 1974"/>
                <a:gd name="T22" fmla="*/ 274 w 948"/>
                <a:gd name="T23" fmla="*/ 1413 h 1974"/>
                <a:gd name="T24" fmla="*/ 271 w 948"/>
                <a:gd name="T25" fmla="*/ 1407 h 1974"/>
                <a:gd name="T26" fmla="*/ 55 w 948"/>
                <a:gd name="T27" fmla="*/ 1379 h 1974"/>
                <a:gd name="T28" fmla="*/ 55 w 948"/>
                <a:gd name="T29" fmla="*/ 1357 h 1974"/>
                <a:gd name="T30" fmla="*/ 55 w 948"/>
                <a:gd name="T31" fmla="*/ 1353 h 1974"/>
                <a:gd name="T32" fmla="*/ 128 w 948"/>
                <a:gd name="T33" fmla="*/ 1231 h 1974"/>
                <a:gd name="T34" fmla="*/ 135 w 948"/>
                <a:gd name="T35" fmla="*/ 1231 h 1974"/>
                <a:gd name="T36" fmla="*/ 454 w 948"/>
                <a:gd name="T37" fmla="*/ 1354 h 1974"/>
                <a:gd name="T38" fmla="*/ 484 w 948"/>
                <a:gd name="T39" fmla="*/ 1358 h 1974"/>
                <a:gd name="T40" fmla="*/ 513 w 948"/>
                <a:gd name="T41" fmla="*/ 1360 h 1974"/>
                <a:gd name="T42" fmla="*/ 541 w 948"/>
                <a:gd name="T43" fmla="*/ 1360 h 1974"/>
                <a:gd name="T44" fmla="*/ 569 w 948"/>
                <a:gd name="T45" fmla="*/ 1358 h 1974"/>
                <a:gd name="T46" fmla="*/ 597 w 948"/>
                <a:gd name="T47" fmla="*/ 1353 h 1974"/>
                <a:gd name="T48" fmla="*/ 626 w 948"/>
                <a:gd name="T49" fmla="*/ 1345 h 1974"/>
                <a:gd name="T50" fmla="*/ 655 w 948"/>
                <a:gd name="T51" fmla="*/ 1334 h 1974"/>
                <a:gd name="T52" fmla="*/ 681 w 948"/>
                <a:gd name="T53" fmla="*/ 1316 h 1974"/>
                <a:gd name="T54" fmla="*/ 689 w 948"/>
                <a:gd name="T55" fmla="*/ 1300 h 1974"/>
                <a:gd name="T56" fmla="*/ 704 w 948"/>
                <a:gd name="T57" fmla="*/ 1286 h 1974"/>
                <a:gd name="T58" fmla="*/ 743 w 948"/>
                <a:gd name="T59" fmla="*/ 1235 h 1974"/>
                <a:gd name="T60" fmla="*/ 760 w 948"/>
                <a:gd name="T61" fmla="*/ 1182 h 1974"/>
                <a:gd name="T62" fmla="*/ 767 w 948"/>
                <a:gd name="T63" fmla="*/ 1126 h 1974"/>
                <a:gd name="T64" fmla="*/ 744 w 948"/>
                <a:gd name="T65" fmla="*/ 989 h 1974"/>
                <a:gd name="T66" fmla="*/ 685 w 948"/>
                <a:gd name="T67" fmla="*/ 877 h 1974"/>
                <a:gd name="T68" fmla="*/ 651 w 948"/>
                <a:gd name="T69" fmla="*/ 842 h 1974"/>
                <a:gd name="T70" fmla="*/ 612 w 948"/>
                <a:gd name="T71" fmla="*/ 813 h 1974"/>
                <a:gd name="T72" fmla="*/ 577 w 948"/>
                <a:gd name="T73" fmla="*/ 788 h 1974"/>
                <a:gd name="T74" fmla="*/ 177 w 948"/>
                <a:gd name="T75" fmla="*/ 1082 h 1974"/>
                <a:gd name="T76" fmla="*/ 210 w 948"/>
                <a:gd name="T77" fmla="*/ 909 h 1974"/>
                <a:gd name="T78" fmla="*/ 228 w 948"/>
                <a:gd name="T79" fmla="*/ 875 h 1974"/>
                <a:gd name="T80" fmla="*/ 236 w 948"/>
                <a:gd name="T81" fmla="*/ 846 h 1974"/>
                <a:gd name="T82" fmla="*/ 245 w 948"/>
                <a:gd name="T83" fmla="*/ 819 h 1974"/>
                <a:gd name="T84" fmla="*/ 203 w 948"/>
                <a:gd name="T85" fmla="*/ 716 h 1974"/>
                <a:gd name="T86" fmla="*/ 228 w 948"/>
                <a:gd name="T87" fmla="*/ 492 h 1974"/>
                <a:gd name="T88" fmla="*/ 228 w 948"/>
                <a:gd name="T89" fmla="*/ 487 h 1974"/>
                <a:gd name="T90" fmla="*/ 204 w 948"/>
                <a:gd name="T91" fmla="*/ 469 h 1974"/>
                <a:gd name="T92" fmla="*/ 157 w 948"/>
                <a:gd name="T93" fmla="*/ 449 h 1974"/>
                <a:gd name="T94" fmla="*/ 111 w 948"/>
                <a:gd name="T95" fmla="*/ 441 h 1974"/>
                <a:gd name="T96" fmla="*/ 65 w 948"/>
                <a:gd name="T97" fmla="*/ 436 h 1974"/>
                <a:gd name="T98" fmla="*/ 177 w 948"/>
                <a:gd name="T99" fmla="*/ 107 h 1974"/>
                <a:gd name="T100" fmla="*/ 841 w 948"/>
                <a:gd name="T101" fmla="*/ 81 h 1974"/>
                <a:gd name="T102" fmla="*/ 908 w 948"/>
                <a:gd name="T103" fmla="*/ 516 h 1974"/>
                <a:gd name="T104" fmla="*/ 932 w 948"/>
                <a:gd name="T105" fmla="*/ 683 h 1974"/>
                <a:gd name="T106" fmla="*/ 944 w 948"/>
                <a:gd name="T107" fmla="*/ 851 h 1974"/>
                <a:gd name="T108" fmla="*/ 948 w 948"/>
                <a:gd name="T109" fmla="*/ 1019 h 1974"/>
                <a:gd name="T110" fmla="*/ 945 w 948"/>
                <a:gd name="T111" fmla="*/ 1188 h 1974"/>
                <a:gd name="T112" fmla="*/ 939 w 948"/>
                <a:gd name="T113" fmla="*/ 1358 h 1974"/>
                <a:gd name="T114" fmla="*/ 931 w 948"/>
                <a:gd name="T115" fmla="*/ 1528 h 1974"/>
                <a:gd name="T116" fmla="*/ 924 w 948"/>
                <a:gd name="T117" fmla="*/ 1700 h 1974"/>
                <a:gd name="T118" fmla="*/ 705 w 948"/>
                <a:gd name="T119" fmla="*/ 1974 h 197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48"/>
                <a:gd name="T181" fmla="*/ 0 h 1974"/>
                <a:gd name="T182" fmla="*/ 948 w 948"/>
                <a:gd name="T183" fmla="*/ 1974 h 197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48" h="1974">
                  <a:moveTo>
                    <a:pt x="677" y="1962"/>
                  </a:moveTo>
                  <a:lnTo>
                    <a:pt x="663" y="1840"/>
                  </a:lnTo>
                  <a:lnTo>
                    <a:pt x="799" y="1826"/>
                  </a:lnTo>
                  <a:lnTo>
                    <a:pt x="803" y="1818"/>
                  </a:lnTo>
                  <a:lnTo>
                    <a:pt x="806" y="1811"/>
                  </a:lnTo>
                  <a:lnTo>
                    <a:pt x="808" y="1807"/>
                  </a:lnTo>
                  <a:lnTo>
                    <a:pt x="810" y="1804"/>
                  </a:lnTo>
                  <a:lnTo>
                    <a:pt x="811" y="1802"/>
                  </a:lnTo>
                  <a:lnTo>
                    <a:pt x="811" y="1801"/>
                  </a:lnTo>
                  <a:lnTo>
                    <a:pt x="502" y="1801"/>
                  </a:lnTo>
                  <a:lnTo>
                    <a:pt x="405" y="1745"/>
                  </a:lnTo>
                  <a:lnTo>
                    <a:pt x="398" y="1735"/>
                  </a:lnTo>
                  <a:lnTo>
                    <a:pt x="391" y="1725"/>
                  </a:lnTo>
                  <a:lnTo>
                    <a:pt x="385" y="1715"/>
                  </a:lnTo>
                  <a:lnTo>
                    <a:pt x="379" y="1705"/>
                  </a:lnTo>
                  <a:lnTo>
                    <a:pt x="373" y="1695"/>
                  </a:lnTo>
                  <a:lnTo>
                    <a:pt x="368" y="1686"/>
                  </a:lnTo>
                  <a:lnTo>
                    <a:pt x="363" y="1676"/>
                  </a:lnTo>
                  <a:lnTo>
                    <a:pt x="358" y="1666"/>
                  </a:lnTo>
                  <a:lnTo>
                    <a:pt x="354" y="1657"/>
                  </a:lnTo>
                  <a:lnTo>
                    <a:pt x="350" y="1647"/>
                  </a:lnTo>
                  <a:lnTo>
                    <a:pt x="346" y="1637"/>
                  </a:lnTo>
                  <a:lnTo>
                    <a:pt x="342" y="1628"/>
                  </a:lnTo>
                  <a:lnTo>
                    <a:pt x="339" y="1619"/>
                  </a:lnTo>
                  <a:lnTo>
                    <a:pt x="336" y="1609"/>
                  </a:lnTo>
                  <a:lnTo>
                    <a:pt x="333" y="1599"/>
                  </a:lnTo>
                  <a:lnTo>
                    <a:pt x="330" y="1590"/>
                  </a:lnTo>
                  <a:lnTo>
                    <a:pt x="327" y="1580"/>
                  </a:lnTo>
                  <a:lnTo>
                    <a:pt x="324" y="1571"/>
                  </a:lnTo>
                  <a:lnTo>
                    <a:pt x="321" y="1561"/>
                  </a:lnTo>
                  <a:lnTo>
                    <a:pt x="319" y="1552"/>
                  </a:lnTo>
                  <a:lnTo>
                    <a:pt x="316" y="1542"/>
                  </a:lnTo>
                  <a:lnTo>
                    <a:pt x="314" y="1533"/>
                  </a:lnTo>
                  <a:lnTo>
                    <a:pt x="311" y="1523"/>
                  </a:lnTo>
                  <a:lnTo>
                    <a:pt x="309" y="1513"/>
                  </a:lnTo>
                  <a:lnTo>
                    <a:pt x="306" y="1504"/>
                  </a:lnTo>
                  <a:lnTo>
                    <a:pt x="303" y="1494"/>
                  </a:lnTo>
                  <a:lnTo>
                    <a:pt x="300" y="1484"/>
                  </a:lnTo>
                  <a:lnTo>
                    <a:pt x="297" y="1474"/>
                  </a:lnTo>
                  <a:lnTo>
                    <a:pt x="294" y="1464"/>
                  </a:lnTo>
                  <a:lnTo>
                    <a:pt x="291" y="1454"/>
                  </a:lnTo>
                  <a:lnTo>
                    <a:pt x="287" y="1444"/>
                  </a:lnTo>
                  <a:lnTo>
                    <a:pt x="283" y="1434"/>
                  </a:lnTo>
                  <a:lnTo>
                    <a:pt x="279" y="1425"/>
                  </a:lnTo>
                  <a:lnTo>
                    <a:pt x="276" y="1418"/>
                  </a:lnTo>
                  <a:lnTo>
                    <a:pt x="274" y="1413"/>
                  </a:lnTo>
                  <a:lnTo>
                    <a:pt x="273" y="1410"/>
                  </a:lnTo>
                  <a:lnTo>
                    <a:pt x="272" y="1408"/>
                  </a:lnTo>
                  <a:lnTo>
                    <a:pt x="272" y="1407"/>
                  </a:lnTo>
                  <a:lnTo>
                    <a:pt x="271" y="1407"/>
                  </a:lnTo>
                  <a:lnTo>
                    <a:pt x="228" y="1353"/>
                  </a:lnTo>
                  <a:lnTo>
                    <a:pt x="161" y="1339"/>
                  </a:lnTo>
                  <a:lnTo>
                    <a:pt x="55" y="1379"/>
                  </a:lnTo>
                  <a:lnTo>
                    <a:pt x="55" y="1371"/>
                  </a:lnTo>
                  <a:lnTo>
                    <a:pt x="55" y="1364"/>
                  </a:lnTo>
                  <a:lnTo>
                    <a:pt x="55" y="1360"/>
                  </a:lnTo>
                  <a:lnTo>
                    <a:pt x="55" y="1357"/>
                  </a:lnTo>
                  <a:lnTo>
                    <a:pt x="55" y="1355"/>
                  </a:lnTo>
                  <a:lnTo>
                    <a:pt x="55" y="1354"/>
                  </a:lnTo>
                  <a:lnTo>
                    <a:pt x="55" y="1353"/>
                  </a:lnTo>
                  <a:lnTo>
                    <a:pt x="106" y="1231"/>
                  </a:lnTo>
                  <a:lnTo>
                    <a:pt x="116" y="1231"/>
                  </a:lnTo>
                  <a:lnTo>
                    <a:pt x="123" y="1231"/>
                  </a:lnTo>
                  <a:lnTo>
                    <a:pt x="128" y="1231"/>
                  </a:lnTo>
                  <a:lnTo>
                    <a:pt x="132" y="1231"/>
                  </a:lnTo>
                  <a:lnTo>
                    <a:pt x="134" y="1231"/>
                  </a:lnTo>
                  <a:lnTo>
                    <a:pt x="135" y="1231"/>
                  </a:lnTo>
                  <a:lnTo>
                    <a:pt x="354" y="1324"/>
                  </a:lnTo>
                  <a:lnTo>
                    <a:pt x="447" y="1353"/>
                  </a:lnTo>
                  <a:lnTo>
                    <a:pt x="454" y="1354"/>
                  </a:lnTo>
                  <a:lnTo>
                    <a:pt x="462" y="1355"/>
                  </a:lnTo>
                  <a:lnTo>
                    <a:pt x="469" y="1356"/>
                  </a:lnTo>
                  <a:lnTo>
                    <a:pt x="477" y="1357"/>
                  </a:lnTo>
                  <a:lnTo>
                    <a:pt x="484" y="1358"/>
                  </a:lnTo>
                  <a:lnTo>
                    <a:pt x="491" y="1359"/>
                  </a:lnTo>
                  <a:lnTo>
                    <a:pt x="498" y="1359"/>
                  </a:lnTo>
                  <a:lnTo>
                    <a:pt x="505" y="1360"/>
                  </a:lnTo>
                  <a:lnTo>
                    <a:pt x="513" y="1360"/>
                  </a:lnTo>
                  <a:lnTo>
                    <a:pt x="520" y="1360"/>
                  </a:lnTo>
                  <a:lnTo>
                    <a:pt x="527" y="1360"/>
                  </a:lnTo>
                  <a:lnTo>
                    <a:pt x="534" y="1360"/>
                  </a:lnTo>
                  <a:lnTo>
                    <a:pt x="541" y="1360"/>
                  </a:lnTo>
                  <a:lnTo>
                    <a:pt x="548" y="1360"/>
                  </a:lnTo>
                  <a:lnTo>
                    <a:pt x="555" y="1359"/>
                  </a:lnTo>
                  <a:lnTo>
                    <a:pt x="562" y="1359"/>
                  </a:lnTo>
                  <a:lnTo>
                    <a:pt x="569" y="1358"/>
                  </a:lnTo>
                  <a:lnTo>
                    <a:pt x="576" y="1357"/>
                  </a:lnTo>
                  <a:lnTo>
                    <a:pt x="583" y="1356"/>
                  </a:lnTo>
                  <a:lnTo>
                    <a:pt x="590" y="1355"/>
                  </a:lnTo>
                  <a:lnTo>
                    <a:pt x="597" y="1353"/>
                  </a:lnTo>
                  <a:lnTo>
                    <a:pt x="604" y="1352"/>
                  </a:lnTo>
                  <a:lnTo>
                    <a:pt x="611" y="1350"/>
                  </a:lnTo>
                  <a:lnTo>
                    <a:pt x="618" y="1348"/>
                  </a:lnTo>
                  <a:lnTo>
                    <a:pt x="626" y="1345"/>
                  </a:lnTo>
                  <a:lnTo>
                    <a:pt x="633" y="1343"/>
                  </a:lnTo>
                  <a:lnTo>
                    <a:pt x="640" y="1340"/>
                  </a:lnTo>
                  <a:lnTo>
                    <a:pt x="648" y="1338"/>
                  </a:lnTo>
                  <a:lnTo>
                    <a:pt x="655" y="1334"/>
                  </a:lnTo>
                  <a:lnTo>
                    <a:pt x="662" y="1331"/>
                  </a:lnTo>
                  <a:lnTo>
                    <a:pt x="670" y="1328"/>
                  </a:lnTo>
                  <a:lnTo>
                    <a:pt x="677" y="1324"/>
                  </a:lnTo>
                  <a:lnTo>
                    <a:pt x="681" y="1316"/>
                  </a:lnTo>
                  <a:lnTo>
                    <a:pt x="684" y="1309"/>
                  </a:lnTo>
                  <a:lnTo>
                    <a:pt x="686" y="1305"/>
                  </a:lnTo>
                  <a:lnTo>
                    <a:pt x="688" y="1302"/>
                  </a:lnTo>
                  <a:lnTo>
                    <a:pt x="689" y="1300"/>
                  </a:lnTo>
                  <a:lnTo>
                    <a:pt x="689" y="1299"/>
                  </a:lnTo>
                  <a:lnTo>
                    <a:pt x="689" y="1298"/>
                  </a:lnTo>
                  <a:lnTo>
                    <a:pt x="704" y="1286"/>
                  </a:lnTo>
                  <a:lnTo>
                    <a:pt x="716" y="1273"/>
                  </a:lnTo>
                  <a:lnTo>
                    <a:pt x="726" y="1261"/>
                  </a:lnTo>
                  <a:lnTo>
                    <a:pt x="735" y="1248"/>
                  </a:lnTo>
                  <a:lnTo>
                    <a:pt x="743" y="1235"/>
                  </a:lnTo>
                  <a:lnTo>
                    <a:pt x="748" y="1222"/>
                  </a:lnTo>
                  <a:lnTo>
                    <a:pt x="753" y="1208"/>
                  </a:lnTo>
                  <a:lnTo>
                    <a:pt x="757" y="1195"/>
                  </a:lnTo>
                  <a:lnTo>
                    <a:pt x="760" y="1182"/>
                  </a:lnTo>
                  <a:lnTo>
                    <a:pt x="762" y="1168"/>
                  </a:lnTo>
                  <a:lnTo>
                    <a:pt x="764" y="1154"/>
                  </a:lnTo>
                  <a:lnTo>
                    <a:pt x="765" y="1140"/>
                  </a:lnTo>
                  <a:lnTo>
                    <a:pt x="767" y="1126"/>
                  </a:lnTo>
                  <a:lnTo>
                    <a:pt x="768" y="1111"/>
                  </a:lnTo>
                  <a:lnTo>
                    <a:pt x="770" y="1097"/>
                  </a:lnTo>
                  <a:lnTo>
                    <a:pt x="772" y="1082"/>
                  </a:lnTo>
                  <a:lnTo>
                    <a:pt x="744" y="989"/>
                  </a:lnTo>
                  <a:lnTo>
                    <a:pt x="705" y="906"/>
                  </a:lnTo>
                  <a:lnTo>
                    <a:pt x="699" y="896"/>
                  </a:lnTo>
                  <a:lnTo>
                    <a:pt x="693" y="886"/>
                  </a:lnTo>
                  <a:lnTo>
                    <a:pt x="685" y="877"/>
                  </a:lnTo>
                  <a:lnTo>
                    <a:pt x="677" y="868"/>
                  </a:lnTo>
                  <a:lnTo>
                    <a:pt x="669" y="859"/>
                  </a:lnTo>
                  <a:lnTo>
                    <a:pt x="660" y="851"/>
                  </a:lnTo>
                  <a:lnTo>
                    <a:pt x="651" y="842"/>
                  </a:lnTo>
                  <a:lnTo>
                    <a:pt x="641" y="835"/>
                  </a:lnTo>
                  <a:lnTo>
                    <a:pt x="631" y="827"/>
                  </a:lnTo>
                  <a:lnTo>
                    <a:pt x="622" y="820"/>
                  </a:lnTo>
                  <a:lnTo>
                    <a:pt x="612" y="813"/>
                  </a:lnTo>
                  <a:lnTo>
                    <a:pt x="603" y="807"/>
                  </a:lnTo>
                  <a:lnTo>
                    <a:pt x="594" y="800"/>
                  </a:lnTo>
                  <a:lnTo>
                    <a:pt x="585" y="794"/>
                  </a:lnTo>
                  <a:lnTo>
                    <a:pt x="577" y="788"/>
                  </a:lnTo>
                  <a:lnTo>
                    <a:pt x="569" y="783"/>
                  </a:lnTo>
                  <a:lnTo>
                    <a:pt x="299" y="1041"/>
                  </a:lnTo>
                  <a:lnTo>
                    <a:pt x="244" y="1056"/>
                  </a:lnTo>
                  <a:lnTo>
                    <a:pt x="177" y="1082"/>
                  </a:lnTo>
                  <a:lnTo>
                    <a:pt x="106" y="1082"/>
                  </a:lnTo>
                  <a:lnTo>
                    <a:pt x="135" y="973"/>
                  </a:lnTo>
                  <a:lnTo>
                    <a:pt x="203" y="918"/>
                  </a:lnTo>
                  <a:lnTo>
                    <a:pt x="210" y="909"/>
                  </a:lnTo>
                  <a:lnTo>
                    <a:pt x="216" y="900"/>
                  </a:lnTo>
                  <a:lnTo>
                    <a:pt x="220" y="891"/>
                  </a:lnTo>
                  <a:lnTo>
                    <a:pt x="224" y="883"/>
                  </a:lnTo>
                  <a:lnTo>
                    <a:pt x="228" y="875"/>
                  </a:lnTo>
                  <a:lnTo>
                    <a:pt x="230" y="868"/>
                  </a:lnTo>
                  <a:lnTo>
                    <a:pt x="233" y="861"/>
                  </a:lnTo>
                  <a:lnTo>
                    <a:pt x="235" y="854"/>
                  </a:lnTo>
                  <a:lnTo>
                    <a:pt x="236" y="846"/>
                  </a:lnTo>
                  <a:lnTo>
                    <a:pt x="238" y="840"/>
                  </a:lnTo>
                  <a:lnTo>
                    <a:pt x="240" y="833"/>
                  </a:lnTo>
                  <a:lnTo>
                    <a:pt x="242" y="826"/>
                  </a:lnTo>
                  <a:lnTo>
                    <a:pt x="245" y="819"/>
                  </a:lnTo>
                  <a:lnTo>
                    <a:pt x="249" y="813"/>
                  </a:lnTo>
                  <a:lnTo>
                    <a:pt x="253" y="806"/>
                  </a:lnTo>
                  <a:lnTo>
                    <a:pt x="258" y="798"/>
                  </a:lnTo>
                  <a:lnTo>
                    <a:pt x="203" y="716"/>
                  </a:lnTo>
                  <a:lnTo>
                    <a:pt x="106" y="660"/>
                  </a:lnTo>
                  <a:lnTo>
                    <a:pt x="228" y="499"/>
                  </a:lnTo>
                  <a:lnTo>
                    <a:pt x="228" y="495"/>
                  </a:lnTo>
                  <a:lnTo>
                    <a:pt x="228" y="492"/>
                  </a:lnTo>
                  <a:lnTo>
                    <a:pt x="228" y="490"/>
                  </a:lnTo>
                  <a:lnTo>
                    <a:pt x="228" y="488"/>
                  </a:lnTo>
                  <a:lnTo>
                    <a:pt x="228" y="487"/>
                  </a:lnTo>
                  <a:lnTo>
                    <a:pt x="216" y="477"/>
                  </a:lnTo>
                  <a:lnTo>
                    <a:pt x="204" y="469"/>
                  </a:lnTo>
                  <a:lnTo>
                    <a:pt x="192" y="462"/>
                  </a:lnTo>
                  <a:lnTo>
                    <a:pt x="180" y="457"/>
                  </a:lnTo>
                  <a:lnTo>
                    <a:pt x="168" y="453"/>
                  </a:lnTo>
                  <a:lnTo>
                    <a:pt x="157" y="449"/>
                  </a:lnTo>
                  <a:lnTo>
                    <a:pt x="145" y="446"/>
                  </a:lnTo>
                  <a:lnTo>
                    <a:pt x="134" y="444"/>
                  </a:lnTo>
                  <a:lnTo>
                    <a:pt x="123" y="442"/>
                  </a:lnTo>
                  <a:lnTo>
                    <a:pt x="111" y="441"/>
                  </a:lnTo>
                  <a:lnTo>
                    <a:pt x="100" y="439"/>
                  </a:lnTo>
                  <a:lnTo>
                    <a:pt x="88" y="438"/>
                  </a:lnTo>
                  <a:lnTo>
                    <a:pt x="77" y="437"/>
                  </a:lnTo>
                  <a:lnTo>
                    <a:pt x="65" y="436"/>
                  </a:lnTo>
                  <a:lnTo>
                    <a:pt x="53" y="434"/>
                  </a:lnTo>
                  <a:lnTo>
                    <a:pt x="41" y="432"/>
                  </a:lnTo>
                  <a:lnTo>
                    <a:pt x="0" y="284"/>
                  </a:lnTo>
                  <a:lnTo>
                    <a:pt x="177" y="107"/>
                  </a:lnTo>
                  <a:lnTo>
                    <a:pt x="244" y="52"/>
                  </a:lnTo>
                  <a:lnTo>
                    <a:pt x="283" y="0"/>
                  </a:lnTo>
                  <a:lnTo>
                    <a:pt x="730" y="12"/>
                  </a:lnTo>
                  <a:lnTo>
                    <a:pt x="841" y="81"/>
                  </a:lnTo>
                  <a:lnTo>
                    <a:pt x="907" y="188"/>
                  </a:lnTo>
                  <a:lnTo>
                    <a:pt x="892" y="432"/>
                  </a:lnTo>
                  <a:lnTo>
                    <a:pt x="901" y="474"/>
                  </a:lnTo>
                  <a:lnTo>
                    <a:pt x="908" y="516"/>
                  </a:lnTo>
                  <a:lnTo>
                    <a:pt x="915" y="557"/>
                  </a:lnTo>
                  <a:lnTo>
                    <a:pt x="922" y="599"/>
                  </a:lnTo>
                  <a:lnTo>
                    <a:pt x="927" y="641"/>
                  </a:lnTo>
                  <a:lnTo>
                    <a:pt x="932" y="683"/>
                  </a:lnTo>
                  <a:lnTo>
                    <a:pt x="936" y="725"/>
                  </a:lnTo>
                  <a:lnTo>
                    <a:pt x="939" y="767"/>
                  </a:lnTo>
                  <a:lnTo>
                    <a:pt x="942" y="809"/>
                  </a:lnTo>
                  <a:lnTo>
                    <a:pt x="944" y="851"/>
                  </a:lnTo>
                  <a:lnTo>
                    <a:pt x="946" y="893"/>
                  </a:lnTo>
                  <a:lnTo>
                    <a:pt x="947" y="935"/>
                  </a:lnTo>
                  <a:lnTo>
                    <a:pt x="947" y="977"/>
                  </a:lnTo>
                  <a:lnTo>
                    <a:pt x="948" y="1019"/>
                  </a:lnTo>
                  <a:lnTo>
                    <a:pt x="948" y="1061"/>
                  </a:lnTo>
                  <a:lnTo>
                    <a:pt x="947" y="1103"/>
                  </a:lnTo>
                  <a:lnTo>
                    <a:pt x="946" y="1146"/>
                  </a:lnTo>
                  <a:lnTo>
                    <a:pt x="945" y="1188"/>
                  </a:lnTo>
                  <a:lnTo>
                    <a:pt x="944" y="1230"/>
                  </a:lnTo>
                  <a:lnTo>
                    <a:pt x="943" y="1273"/>
                  </a:lnTo>
                  <a:lnTo>
                    <a:pt x="941" y="1315"/>
                  </a:lnTo>
                  <a:lnTo>
                    <a:pt x="939" y="1358"/>
                  </a:lnTo>
                  <a:lnTo>
                    <a:pt x="937" y="1400"/>
                  </a:lnTo>
                  <a:lnTo>
                    <a:pt x="935" y="1443"/>
                  </a:lnTo>
                  <a:lnTo>
                    <a:pt x="933" y="1486"/>
                  </a:lnTo>
                  <a:lnTo>
                    <a:pt x="931" y="1528"/>
                  </a:lnTo>
                  <a:lnTo>
                    <a:pt x="929" y="1571"/>
                  </a:lnTo>
                  <a:lnTo>
                    <a:pt x="927" y="1614"/>
                  </a:lnTo>
                  <a:lnTo>
                    <a:pt x="926" y="1657"/>
                  </a:lnTo>
                  <a:lnTo>
                    <a:pt x="924" y="1700"/>
                  </a:lnTo>
                  <a:lnTo>
                    <a:pt x="923" y="1743"/>
                  </a:lnTo>
                  <a:lnTo>
                    <a:pt x="921" y="1787"/>
                  </a:lnTo>
                  <a:lnTo>
                    <a:pt x="827" y="1948"/>
                  </a:lnTo>
                  <a:lnTo>
                    <a:pt x="705" y="1974"/>
                  </a:lnTo>
                  <a:lnTo>
                    <a:pt x="677" y="1962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31" name="Freeform 8"/>
            <p:cNvSpPr>
              <a:spLocks/>
            </p:cNvSpPr>
            <p:nvPr/>
          </p:nvSpPr>
          <p:spPr bwMode="auto">
            <a:xfrm>
              <a:off x="1193" y="2423"/>
              <a:ext cx="218" cy="567"/>
            </a:xfrm>
            <a:custGeom>
              <a:avLst/>
              <a:gdLst>
                <a:gd name="T0" fmla="*/ 151 w 218"/>
                <a:gd name="T1" fmla="*/ 553 h 567"/>
                <a:gd name="T2" fmla="*/ 41 w 218"/>
                <a:gd name="T3" fmla="*/ 472 h 567"/>
                <a:gd name="T4" fmla="*/ 0 w 218"/>
                <a:gd name="T5" fmla="*/ 392 h 567"/>
                <a:gd name="T6" fmla="*/ 0 w 218"/>
                <a:gd name="T7" fmla="*/ 386 h 567"/>
                <a:gd name="T8" fmla="*/ 0 w 218"/>
                <a:gd name="T9" fmla="*/ 383 h 567"/>
                <a:gd name="T10" fmla="*/ 0 w 218"/>
                <a:gd name="T11" fmla="*/ 380 h 567"/>
                <a:gd name="T12" fmla="*/ 0 w 218"/>
                <a:gd name="T13" fmla="*/ 378 h 567"/>
                <a:gd name="T14" fmla="*/ 0 w 218"/>
                <a:gd name="T15" fmla="*/ 377 h 567"/>
                <a:gd name="T16" fmla="*/ 0 w 218"/>
                <a:gd name="T17" fmla="*/ 376 h 567"/>
                <a:gd name="T18" fmla="*/ 0 w 218"/>
                <a:gd name="T19" fmla="*/ 376 h 567"/>
                <a:gd name="T20" fmla="*/ 0 w 218"/>
                <a:gd name="T21" fmla="*/ 376 h 567"/>
                <a:gd name="T22" fmla="*/ 29 w 218"/>
                <a:gd name="T23" fmla="*/ 0 h 567"/>
                <a:gd name="T24" fmla="*/ 96 w 218"/>
                <a:gd name="T25" fmla="*/ 80 h 567"/>
                <a:gd name="T26" fmla="*/ 151 w 218"/>
                <a:gd name="T27" fmla="*/ 148 h 567"/>
                <a:gd name="T28" fmla="*/ 110 w 218"/>
                <a:gd name="T29" fmla="*/ 270 h 567"/>
                <a:gd name="T30" fmla="*/ 110 w 218"/>
                <a:gd name="T31" fmla="*/ 325 h 567"/>
                <a:gd name="T32" fmla="*/ 218 w 218"/>
                <a:gd name="T33" fmla="*/ 567 h 567"/>
                <a:gd name="T34" fmla="*/ 209 w 218"/>
                <a:gd name="T35" fmla="*/ 567 h 567"/>
                <a:gd name="T36" fmla="*/ 203 w 218"/>
                <a:gd name="T37" fmla="*/ 567 h 567"/>
                <a:gd name="T38" fmla="*/ 197 w 218"/>
                <a:gd name="T39" fmla="*/ 567 h 567"/>
                <a:gd name="T40" fmla="*/ 194 w 218"/>
                <a:gd name="T41" fmla="*/ 567 h 567"/>
                <a:gd name="T42" fmla="*/ 192 w 218"/>
                <a:gd name="T43" fmla="*/ 567 h 567"/>
                <a:gd name="T44" fmla="*/ 191 w 218"/>
                <a:gd name="T45" fmla="*/ 567 h 567"/>
                <a:gd name="T46" fmla="*/ 191 w 218"/>
                <a:gd name="T47" fmla="*/ 567 h 567"/>
                <a:gd name="T48" fmla="*/ 191 w 218"/>
                <a:gd name="T49" fmla="*/ 567 h 567"/>
                <a:gd name="T50" fmla="*/ 151 w 218"/>
                <a:gd name="T51" fmla="*/ 553 h 56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18"/>
                <a:gd name="T79" fmla="*/ 0 h 567"/>
                <a:gd name="T80" fmla="*/ 218 w 218"/>
                <a:gd name="T81" fmla="*/ 567 h 56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18" h="567">
                  <a:moveTo>
                    <a:pt x="151" y="553"/>
                  </a:moveTo>
                  <a:lnTo>
                    <a:pt x="41" y="472"/>
                  </a:lnTo>
                  <a:lnTo>
                    <a:pt x="0" y="392"/>
                  </a:lnTo>
                  <a:lnTo>
                    <a:pt x="0" y="386"/>
                  </a:lnTo>
                  <a:lnTo>
                    <a:pt x="0" y="383"/>
                  </a:lnTo>
                  <a:lnTo>
                    <a:pt x="0" y="380"/>
                  </a:lnTo>
                  <a:lnTo>
                    <a:pt x="0" y="378"/>
                  </a:lnTo>
                  <a:lnTo>
                    <a:pt x="0" y="377"/>
                  </a:lnTo>
                  <a:lnTo>
                    <a:pt x="0" y="376"/>
                  </a:lnTo>
                  <a:lnTo>
                    <a:pt x="29" y="0"/>
                  </a:lnTo>
                  <a:lnTo>
                    <a:pt x="96" y="80"/>
                  </a:lnTo>
                  <a:lnTo>
                    <a:pt x="151" y="148"/>
                  </a:lnTo>
                  <a:lnTo>
                    <a:pt x="110" y="270"/>
                  </a:lnTo>
                  <a:lnTo>
                    <a:pt x="110" y="325"/>
                  </a:lnTo>
                  <a:lnTo>
                    <a:pt x="218" y="567"/>
                  </a:lnTo>
                  <a:lnTo>
                    <a:pt x="209" y="567"/>
                  </a:lnTo>
                  <a:lnTo>
                    <a:pt x="203" y="567"/>
                  </a:lnTo>
                  <a:lnTo>
                    <a:pt x="197" y="567"/>
                  </a:lnTo>
                  <a:lnTo>
                    <a:pt x="194" y="567"/>
                  </a:lnTo>
                  <a:lnTo>
                    <a:pt x="192" y="567"/>
                  </a:lnTo>
                  <a:lnTo>
                    <a:pt x="191" y="567"/>
                  </a:lnTo>
                  <a:lnTo>
                    <a:pt x="151" y="553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32" name="Freeform 9"/>
            <p:cNvSpPr>
              <a:spLocks/>
            </p:cNvSpPr>
            <p:nvPr/>
          </p:nvSpPr>
          <p:spPr bwMode="auto">
            <a:xfrm>
              <a:off x="1817" y="2232"/>
              <a:ext cx="1015" cy="758"/>
            </a:xfrm>
            <a:custGeom>
              <a:avLst/>
              <a:gdLst>
                <a:gd name="T0" fmla="*/ 398 w 1015"/>
                <a:gd name="T1" fmla="*/ 739 h 758"/>
                <a:gd name="T2" fmla="*/ 383 w 1015"/>
                <a:gd name="T3" fmla="*/ 730 h 758"/>
                <a:gd name="T4" fmla="*/ 368 w 1015"/>
                <a:gd name="T5" fmla="*/ 723 h 758"/>
                <a:gd name="T6" fmla="*/ 352 w 1015"/>
                <a:gd name="T7" fmla="*/ 716 h 758"/>
                <a:gd name="T8" fmla="*/ 337 w 1015"/>
                <a:gd name="T9" fmla="*/ 710 h 758"/>
                <a:gd name="T10" fmla="*/ 321 w 1015"/>
                <a:gd name="T11" fmla="*/ 705 h 758"/>
                <a:gd name="T12" fmla="*/ 306 w 1015"/>
                <a:gd name="T13" fmla="*/ 700 h 758"/>
                <a:gd name="T14" fmla="*/ 290 w 1015"/>
                <a:gd name="T15" fmla="*/ 695 h 758"/>
                <a:gd name="T16" fmla="*/ 274 w 1015"/>
                <a:gd name="T17" fmla="*/ 690 h 758"/>
                <a:gd name="T18" fmla="*/ 258 w 1015"/>
                <a:gd name="T19" fmla="*/ 685 h 758"/>
                <a:gd name="T20" fmla="*/ 241 w 1015"/>
                <a:gd name="T21" fmla="*/ 678 h 758"/>
                <a:gd name="T22" fmla="*/ 225 w 1015"/>
                <a:gd name="T23" fmla="*/ 671 h 758"/>
                <a:gd name="T24" fmla="*/ 208 w 1015"/>
                <a:gd name="T25" fmla="*/ 663 h 758"/>
                <a:gd name="T26" fmla="*/ 191 w 1015"/>
                <a:gd name="T27" fmla="*/ 654 h 758"/>
                <a:gd name="T28" fmla="*/ 174 w 1015"/>
                <a:gd name="T29" fmla="*/ 643 h 758"/>
                <a:gd name="T30" fmla="*/ 157 w 1015"/>
                <a:gd name="T31" fmla="*/ 629 h 758"/>
                <a:gd name="T32" fmla="*/ 136 w 1015"/>
                <a:gd name="T33" fmla="*/ 405 h 758"/>
                <a:gd name="T34" fmla="*/ 0 w 1015"/>
                <a:gd name="T35" fmla="*/ 242 h 758"/>
                <a:gd name="T36" fmla="*/ 114 w 1015"/>
                <a:gd name="T37" fmla="*/ 118 h 758"/>
                <a:gd name="T38" fmla="*/ 129 w 1015"/>
                <a:gd name="T39" fmla="*/ 113 h 758"/>
                <a:gd name="T40" fmla="*/ 144 w 1015"/>
                <a:gd name="T41" fmla="*/ 109 h 758"/>
                <a:gd name="T42" fmla="*/ 158 w 1015"/>
                <a:gd name="T43" fmla="*/ 105 h 758"/>
                <a:gd name="T44" fmla="*/ 173 w 1015"/>
                <a:gd name="T45" fmla="*/ 101 h 758"/>
                <a:gd name="T46" fmla="*/ 187 w 1015"/>
                <a:gd name="T47" fmla="*/ 98 h 758"/>
                <a:gd name="T48" fmla="*/ 202 w 1015"/>
                <a:gd name="T49" fmla="*/ 95 h 758"/>
                <a:gd name="T50" fmla="*/ 216 w 1015"/>
                <a:gd name="T51" fmla="*/ 92 h 758"/>
                <a:gd name="T52" fmla="*/ 230 w 1015"/>
                <a:gd name="T53" fmla="*/ 89 h 758"/>
                <a:gd name="T54" fmla="*/ 244 w 1015"/>
                <a:gd name="T55" fmla="*/ 87 h 758"/>
                <a:gd name="T56" fmla="*/ 258 w 1015"/>
                <a:gd name="T57" fmla="*/ 85 h 758"/>
                <a:gd name="T58" fmla="*/ 273 w 1015"/>
                <a:gd name="T59" fmla="*/ 84 h 758"/>
                <a:gd name="T60" fmla="*/ 287 w 1015"/>
                <a:gd name="T61" fmla="*/ 83 h 758"/>
                <a:gd name="T62" fmla="*/ 302 w 1015"/>
                <a:gd name="T63" fmla="*/ 82 h 758"/>
                <a:gd name="T64" fmla="*/ 316 w 1015"/>
                <a:gd name="T65" fmla="*/ 81 h 758"/>
                <a:gd name="T66" fmla="*/ 331 w 1015"/>
                <a:gd name="T67" fmla="*/ 81 h 758"/>
                <a:gd name="T68" fmla="*/ 461 w 1015"/>
                <a:gd name="T69" fmla="*/ 0 h 758"/>
                <a:gd name="T70" fmla="*/ 458 w 1015"/>
                <a:gd name="T71" fmla="*/ 17 h 758"/>
                <a:gd name="T72" fmla="*/ 455 w 1015"/>
                <a:gd name="T73" fmla="*/ 35 h 758"/>
                <a:gd name="T74" fmla="*/ 453 w 1015"/>
                <a:gd name="T75" fmla="*/ 52 h 758"/>
                <a:gd name="T76" fmla="*/ 451 w 1015"/>
                <a:gd name="T77" fmla="*/ 69 h 758"/>
                <a:gd name="T78" fmla="*/ 449 w 1015"/>
                <a:gd name="T79" fmla="*/ 85 h 758"/>
                <a:gd name="T80" fmla="*/ 448 w 1015"/>
                <a:gd name="T81" fmla="*/ 102 h 758"/>
                <a:gd name="T82" fmla="*/ 447 w 1015"/>
                <a:gd name="T83" fmla="*/ 118 h 758"/>
                <a:gd name="T84" fmla="*/ 447 w 1015"/>
                <a:gd name="T85" fmla="*/ 135 h 758"/>
                <a:gd name="T86" fmla="*/ 448 w 1015"/>
                <a:gd name="T87" fmla="*/ 152 h 758"/>
                <a:gd name="T88" fmla="*/ 450 w 1015"/>
                <a:gd name="T89" fmla="*/ 168 h 758"/>
                <a:gd name="T90" fmla="*/ 453 w 1015"/>
                <a:gd name="T91" fmla="*/ 185 h 758"/>
                <a:gd name="T92" fmla="*/ 457 w 1015"/>
                <a:gd name="T93" fmla="*/ 202 h 758"/>
                <a:gd name="T94" fmla="*/ 462 w 1015"/>
                <a:gd name="T95" fmla="*/ 219 h 758"/>
                <a:gd name="T96" fmla="*/ 469 w 1015"/>
                <a:gd name="T97" fmla="*/ 236 h 758"/>
                <a:gd name="T98" fmla="*/ 477 w 1015"/>
                <a:gd name="T99" fmla="*/ 254 h 758"/>
                <a:gd name="T100" fmla="*/ 487 w 1015"/>
                <a:gd name="T101" fmla="*/ 271 h 758"/>
                <a:gd name="T102" fmla="*/ 648 w 1015"/>
                <a:gd name="T103" fmla="*/ 258 h 758"/>
                <a:gd name="T104" fmla="*/ 664 w 1015"/>
                <a:gd name="T105" fmla="*/ 283 h 758"/>
                <a:gd name="T106" fmla="*/ 678 w 1015"/>
                <a:gd name="T107" fmla="*/ 308 h 758"/>
                <a:gd name="T108" fmla="*/ 693 w 1015"/>
                <a:gd name="T109" fmla="*/ 334 h 758"/>
                <a:gd name="T110" fmla="*/ 705 w 1015"/>
                <a:gd name="T111" fmla="*/ 359 h 758"/>
                <a:gd name="T112" fmla="*/ 716 w 1015"/>
                <a:gd name="T113" fmla="*/ 385 h 758"/>
                <a:gd name="T114" fmla="*/ 724 w 1015"/>
                <a:gd name="T115" fmla="*/ 410 h 758"/>
                <a:gd name="T116" fmla="*/ 729 w 1015"/>
                <a:gd name="T117" fmla="*/ 435 h 758"/>
                <a:gd name="T118" fmla="*/ 731 w 1015"/>
                <a:gd name="T119" fmla="*/ 461 h 758"/>
                <a:gd name="T120" fmla="*/ 961 w 1015"/>
                <a:gd name="T121" fmla="*/ 689 h 758"/>
                <a:gd name="T122" fmla="*/ 432 w 1015"/>
                <a:gd name="T123" fmla="*/ 758 h 7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15"/>
                <a:gd name="T187" fmla="*/ 0 h 758"/>
                <a:gd name="T188" fmla="*/ 1015 w 1015"/>
                <a:gd name="T189" fmla="*/ 758 h 75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15" h="758">
                  <a:moveTo>
                    <a:pt x="406" y="744"/>
                  </a:moveTo>
                  <a:lnTo>
                    <a:pt x="398" y="739"/>
                  </a:lnTo>
                  <a:lnTo>
                    <a:pt x="391" y="735"/>
                  </a:lnTo>
                  <a:lnTo>
                    <a:pt x="383" y="730"/>
                  </a:lnTo>
                  <a:lnTo>
                    <a:pt x="375" y="726"/>
                  </a:lnTo>
                  <a:lnTo>
                    <a:pt x="368" y="723"/>
                  </a:lnTo>
                  <a:lnTo>
                    <a:pt x="360" y="719"/>
                  </a:lnTo>
                  <a:lnTo>
                    <a:pt x="352" y="716"/>
                  </a:lnTo>
                  <a:lnTo>
                    <a:pt x="345" y="713"/>
                  </a:lnTo>
                  <a:lnTo>
                    <a:pt x="337" y="710"/>
                  </a:lnTo>
                  <a:lnTo>
                    <a:pt x="329" y="708"/>
                  </a:lnTo>
                  <a:lnTo>
                    <a:pt x="321" y="705"/>
                  </a:lnTo>
                  <a:lnTo>
                    <a:pt x="314" y="703"/>
                  </a:lnTo>
                  <a:lnTo>
                    <a:pt x="306" y="700"/>
                  </a:lnTo>
                  <a:lnTo>
                    <a:pt x="298" y="698"/>
                  </a:lnTo>
                  <a:lnTo>
                    <a:pt x="290" y="695"/>
                  </a:lnTo>
                  <a:lnTo>
                    <a:pt x="282" y="693"/>
                  </a:lnTo>
                  <a:lnTo>
                    <a:pt x="274" y="690"/>
                  </a:lnTo>
                  <a:lnTo>
                    <a:pt x="266" y="688"/>
                  </a:lnTo>
                  <a:lnTo>
                    <a:pt x="258" y="685"/>
                  </a:lnTo>
                  <a:lnTo>
                    <a:pt x="250" y="682"/>
                  </a:lnTo>
                  <a:lnTo>
                    <a:pt x="241" y="678"/>
                  </a:lnTo>
                  <a:lnTo>
                    <a:pt x="233" y="675"/>
                  </a:lnTo>
                  <a:lnTo>
                    <a:pt x="225" y="671"/>
                  </a:lnTo>
                  <a:lnTo>
                    <a:pt x="217" y="667"/>
                  </a:lnTo>
                  <a:lnTo>
                    <a:pt x="208" y="663"/>
                  </a:lnTo>
                  <a:lnTo>
                    <a:pt x="200" y="659"/>
                  </a:lnTo>
                  <a:lnTo>
                    <a:pt x="191" y="654"/>
                  </a:lnTo>
                  <a:lnTo>
                    <a:pt x="183" y="648"/>
                  </a:lnTo>
                  <a:lnTo>
                    <a:pt x="174" y="643"/>
                  </a:lnTo>
                  <a:lnTo>
                    <a:pt x="165" y="636"/>
                  </a:lnTo>
                  <a:lnTo>
                    <a:pt x="157" y="629"/>
                  </a:lnTo>
                  <a:lnTo>
                    <a:pt x="148" y="622"/>
                  </a:lnTo>
                  <a:lnTo>
                    <a:pt x="136" y="405"/>
                  </a:lnTo>
                  <a:lnTo>
                    <a:pt x="40" y="313"/>
                  </a:lnTo>
                  <a:lnTo>
                    <a:pt x="0" y="242"/>
                  </a:lnTo>
                  <a:lnTo>
                    <a:pt x="106" y="120"/>
                  </a:lnTo>
                  <a:lnTo>
                    <a:pt x="114" y="118"/>
                  </a:lnTo>
                  <a:lnTo>
                    <a:pt x="122" y="115"/>
                  </a:lnTo>
                  <a:lnTo>
                    <a:pt x="129" y="113"/>
                  </a:lnTo>
                  <a:lnTo>
                    <a:pt x="136" y="111"/>
                  </a:lnTo>
                  <a:lnTo>
                    <a:pt x="144" y="109"/>
                  </a:lnTo>
                  <a:lnTo>
                    <a:pt x="151" y="107"/>
                  </a:lnTo>
                  <a:lnTo>
                    <a:pt x="158" y="105"/>
                  </a:lnTo>
                  <a:lnTo>
                    <a:pt x="166" y="103"/>
                  </a:lnTo>
                  <a:lnTo>
                    <a:pt x="173" y="101"/>
                  </a:lnTo>
                  <a:lnTo>
                    <a:pt x="180" y="100"/>
                  </a:lnTo>
                  <a:lnTo>
                    <a:pt x="187" y="98"/>
                  </a:lnTo>
                  <a:lnTo>
                    <a:pt x="194" y="96"/>
                  </a:lnTo>
                  <a:lnTo>
                    <a:pt x="202" y="95"/>
                  </a:lnTo>
                  <a:lnTo>
                    <a:pt x="209" y="93"/>
                  </a:lnTo>
                  <a:lnTo>
                    <a:pt x="216" y="92"/>
                  </a:lnTo>
                  <a:lnTo>
                    <a:pt x="223" y="91"/>
                  </a:lnTo>
                  <a:lnTo>
                    <a:pt x="230" y="89"/>
                  </a:lnTo>
                  <a:lnTo>
                    <a:pt x="237" y="88"/>
                  </a:lnTo>
                  <a:lnTo>
                    <a:pt x="244" y="87"/>
                  </a:lnTo>
                  <a:lnTo>
                    <a:pt x="251" y="86"/>
                  </a:lnTo>
                  <a:lnTo>
                    <a:pt x="258" y="85"/>
                  </a:lnTo>
                  <a:lnTo>
                    <a:pt x="265" y="85"/>
                  </a:lnTo>
                  <a:lnTo>
                    <a:pt x="273" y="84"/>
                  </a:lnTo>
                  <a:lnTo>
                    <a:pt x="280" y="83"/>
                  </a:lnTo>
                  <a:lnTo>
                    <a:pt x="287" y="83"/>
                  </a:lnTo>
                  <a:lnTo>
                    <a:pt x="294" y="82"/>
                  </a:lnTo>
                  <a:lnTo>
                    <a:pt x="302" y="82"/>
                  </a:lnTo>
                  <a:lnTo>
                    <a:pt x="309" y="81"/>
                  </a:lnTo>
                  <a:lnTo>
                    <a:pt x="316" y="81"/>
                  </a:lnTo>
                  <a:lnTo>
                    <a:pt x="324" y="81"/>
                  </a:lnTo>
                  <a:lnTo>
                    <a:pt x="331" y="81"/>
                  </a:lnTo>
                  <a:lnTo>
                    <a:pt x="339" y="81"/>
                  </a:lnTo>
                  <a:lnTo>
                    <a:pt x="461" y="0"/>
                  </a:lnTo>
                  <a:lnTo>
                    <a:pt x="459" y="9"/>
                  </a:lnTo>
                  <a:lnTo>
                    <a:pt x="458" y="17"/>
                  </a:lnTo>
                  <a:lnTo>
                    <a:pt x="456" y="26"/>
                  </a:lnTo>
                  <a:lnTo>
                    <a:pt x="455" y="35"/>
                  </a:lnTo>
                  <a:lnTo>
                    <a:pt x="454" y="43"/>
                  </a:lnTo>
                  <a:lnTo>
                    <a:pt x="453" y="52"/>
                  </a:lnTo>
                  <a:lnTo>
                    <a:pt x="452" y="60"/>
                  </a:lnTo>
                  <a:lnTo>
                    <a:pt x="451" y="69"/>
                  </a:lnTo>
                  <a:lnTo>
                    <a:pt x="450" y="77"/>
                  </a:lnTo>
                  <a:lnTo>
                    <a:pt x="449" y="85"/>
                  </a:lnTo>
                  <a:lnTo>
                    <a:pt x="448" y="94"/>
                  </a:lnTo>
                  <a:lnTo>
                    <a:pt x="448" y="102"/>
                  </a:lnTo>
                  <a:lnTo>
                    <a:pt x="447" y="110"/>
                  </a:lnTo>
                  <a:lnTo>
                    <a:pt x="447" y="118"/>
                  </a:lnTo>
                  <a:lnTo>
                    <a:pt x="447" y="127"/>
                  </a:lnTo>
                  <a:lnTo>
                    <a:pt x="447" y="135"/>
                  </a:lnTo>
                  <a:lnTo>
                    <a:pt x="448" y="143"/>
                  </a:lnTo>
                  <a:lnTo>
                    <a:pt x="448" y="152"/>
                  </a:lnTo>
                  <a:lnTo>
                    <a:pt x="449" y="160"/>
                  </a:lnTo>
                  <a:lnTo>
                    <a:pt x="450" y="168"/>
                  </a:lnTo>
                  <a:lnTo>
                    <a:pt x="451" y="176"/>
                  </a:lnTo>
                  <a:lnTo>
                    <a:pt x="453" y="185"/>
                  </a:lnTo>
                  <a:lnTo>
                    <a:pt x="455" y="193"/>
                  </a:lnTo>
                  <a:lnTo>
                    <a:pt x="457" y="202"/>
                  </a:lnTo>
                  <a:lnTo>
                    <a:pt x="460" y="210"/>
                  </a:lnTo>
                  <a:lnTo>
                    <a:pt x="462" y="219"/>
                  </a:lnTo>
                  <a:lnTo>
                    <a:pt x="466" y="227"/>
                  </a:lnTo>
                  <a:lnTo>
                    <a:pt x="469" y="236"/>
                  </a:lnTo>
                  <a:lnTo>
                    <a:pt x="473" y="245"/>
                  </a:lnTo>
                  <a:lnTo>
                    <a:pt x="477" y="254"/>
                  </a:lnTo>
                  <a:lnTo>
                    <a:pt x="482" y="262"/>
                  </a:lnTo>
                  <a:lnTo>
                    <a:pt x="487" y="271"/>
                  </a:lnTo>
                  <a:lnTo>
                    <a:pt x="609" y="284"/>
                  </a:lnTo>
                  <a:lnTo>
                    <a:pt x="648" y="258"/>
                  </a:lnTo>
                  <a:lnTo>
                    <a:pt x="656" y="270"/>
                  </a:lnTo>
                  <a:lnTo>
                    <a:pt x="664" y="283"/>
                  </a:lnTo>
                  <a:lnTo>
                    <a:pt x="671" y="296"/>
                  </a:lnTo>
                  <a:lnTo>
                    <a:pt x="678" y="308"/>
                  </a:lnTo>
                  <a:lnTo>
                    <a:pt x="686" y="321"/>
                  </a:lnTo>
                  <a:lnTo>
                    <a:pt x="693" y="334"/>
                  </a:lnTo>
                  <a:lnTo>
                    <a:pt x="699" y="346"/>
                  </a:lnTo>
                  <a:lnTo>
                    <a:pt x="705" y="359"/>
                  </a:lnTo>
                  <a:lnTo>
                    <a:pt x="711" y="372"/>
                  </a:lnTo>
                  <a:lnTo>
                    <a:pt x="716" y="385"/>
                  </a:lnTo>
                  <a:lnTo>
                    <a:pt x="720" y="397"/>
                  </a:lnTo>
                  <a:lnTo>
                    <a:pt x="724" y="410"/>
                  </a:lnTo>
                  <a:lnTo>
                    <a:pt x="727" y="423"/>
                  </a:lnTo>
                  <a:lnTo>
                    <a:pt x="729" y="435"/>
                  </a:lnTo>
                  <a:lnTo>
                    <a:pt x="730" y="448"/>
                  </a:lnTo>
                  <a:lnTo>
                    <a:pt x="731" y="461"/>
                  </a:lnTo>
                  <a:lnTo>
                    <a:pt x="786" y="583"/>
                  </a:lnTo>
                  <a:lnTo>
                    <a:pt x="961" y="689"/>
                  </a:lnTo>
                  <a:lnTo>
                    <a:pt x="1015" y="730"/>
                  </a:lnTo>
                  <a:lnTo>
                    <a:pt x="432" y="758"/>
                  </a:lnTo>
                  <a:lnTo>
                    <a:pt x="406" y="744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33" name="Freeform 10"/>
            <p:cNvSpPr>
              <a:spLocks/>
            </p:cNvSpPr>
            <p:nvPr/>
          </p:nvSpPr>
          <p:spPr bwMode="auto">
            <a:xfrm>
              <a:off x="1437" y="2584"/>
              <a:ext cx="420" cy="296"/>
            </a:xfrm>
            <a:custGeom>
              <a:avLst/>
              <a:gdLst>
                <a:gd name="T0" fmla="*/ 55 w 420"/>
                <a:gd name="T1" fmla="*/ 284 h 296"/>
                <a:gd name="T2" fmla="*/ 14 w 420"/>
                <a:gd name="T3" fmla="*/ 203 h 296"/>
                <a:gd name="T4" fmla="*/ 0 w 420"/>
                <a:gd name="T5" fmla="*/ 148 h 296"/>
                <a:gd name="T6" fmla="*/ 339 w 420"/>
                <a:gd name="T7" fmla="*/ 0 h 296"/>
                <a:gd name="T8" fmla="*/ 420 w 420"/>
                <a:gd name="T9" fmla="*/ 134 h 296"/>
                <a:gd name="T10" fmla="*/ 81 w 420"/>
                <a:gd name="T11" fmla="*/ 296 h 296"/>
                <a:gd name="T12" fmla="*/ 55 w 420"/>
                <a:gd name="T13" fmla="*/ 284 h 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0"/>
                <a:gd name="T22" fmla="*/ 0 h 296"/>
                <a:gd name="T23" fmla="*/ 420 w 420"/>
                <a:gd name="T24" fmla="*/ 296 h 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0" h="296">
                  <a:moveTo>
                    <a:pt x="55" y="284"/>
                  </a:moveTo>
                  <a:lnTo>
                    <a:pt x="14" y="203"/>
                  </a:lnTo>
                  <a:lnTo>
                    <a:pt x="0" y="148"/>
                  </a:lnTo>
                  <a:lnTo>
                    <a:pt x="339" y="0"/>
                  </a:lnTo>
                  <a:lnTo>
                    <a:pt x="420" y="134"/>
                  </a:lnTo>
                  <a:lnTo>
                    <a:pt x="81" y="296"/>
                  </a:lnTo>
                  <a:lnTo>
                    <a:pt x="55" y="284"/>
                  </a:lnTo>
                  <a:close/>
                </a:path>
              </a:pathLst>
            </a:custGeom>
            <a:solidFill>
              <a:srgbClr val="99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34" name="Freeform 11"/>
            <p:cNvSpPr>
              <a:spLocks/>
            </p:cNvSpPr>
            <p:nvPr/>
          </p:nvSpPr>
          <p:spPr bwMode="auto">
            <a:xfrm>
              <a:off x="1412" y="1405"/>
              <a:ext cx="824" cy="1220"/>
            </a:xfrm>
            <a:custGeom>
              <a:avLst/>
              <a:gdLst>
                <a:gd name="T0" fmla="*/ 18 w 824"/>
                <a:gd name="T1" fmla="*/ 1183 h 1220"/>
                <a:gd name="T2" fmla="*/ 8 w 824"/>
                <a:gd name="T3" fmla="*/ 1110 h 1220"/>
                <a:gd name="T4" fmla="*/ 2 w 824"/>
                <a:gd name="T5" fmla="*/ 1036 h 1220"/>
                <a:gd name="T6" fmla="*/ 0 w 824"/>
                <a:gd name="T7" fmla="*/ 962 h 1220"/>
                <a:gd name="T8" fmla="*/ 4 w 824"/>
                <a:gd name="T9" fmla="*/ 889 h 1220"/>
                <a:gd name="T10" fmla="*/ 12 w 824"/>
                <a:gd name="T11" fmla="*/ 815 h 1220"/>
                <a:gd name="T12" fmla="*/ 25 w 824"/>
                <a:gd name="T13" fmla="*/ 741 h 1220"/>
                <a:gd name="T14" fmla="*/ 44 w 824"/>
                <a:gd name="T15" fmla="*/ 668 h 1220"/>
                <a:gd name="T16" fmla="*/ 67 w 824"/>
                <a:gd name="T17" fmla="*/ 594 h 1220"/>
                <a:gd name="T18" fmla="*/ 96 w 824"/>
                <a:gd name="T19" fmla="*/ 520 h 1220"/>
                <a:gd name="T20" fmla="*/ 130 w 824"/>
                <a:gd name="T21" fmla="*/ 447 h 1220"/>
                <a:gd name="T22" fmla="*/ 170 w 824"/>
                <a:gd name="T23" fmla="*/ 373 h 1220"/>
                <a:gd name="T24" fmla="*/ 215 w 824"/>
                <a:gd name="T25" fmla="*/ 299 h 1220"/>
                <a:gd name="T26" fmla="*/ 266 w 824"/>
                <a:gd name="T27" fmla="*/ 225 h 1220"/>
                <a:gd name="T28" fmla="*/ 322 w 824"/>
                <a:gd name="T29" fmla="*/ 152 h 1220"/>
                <a:gd name="T30" fmla="*/ 385 w 824"/>
                <a:gd name="T31" fmla="*/ 78 h 1220"/>
                <a:gd name="T32" fmla="*/ 511 w 824"/>
                <a:gd name="T33" fmla="*/ 0 h 1220"/>
                <a:gd name="T34" fmla="*/ 602 w 824"/>
                <a:gd name="T35" fmla="*/ 23 h 1220"/>
                <a:gd name="T36" fmla="*/ 590 w 824"/>
                <a:gd name="T37" fmla="*/ 39 h 1220"/>
                <a:gd name="T38" fmla="*/ 577 w 824"/>
                <a:gd name="T39" fmla="*/ 54 h 1220"/>
                <a:gd name="T40" fmla="*/ 564 w 824"/>
                <a:gd name="T41" fmla="*/ 67 h 1220"/>
                <a:gd name="T42" fmla="*/ 549 w 824"/>
                <a:gd name="T43" fmla="*/ 79 h 1220"/>
                <a:gd name="T44" fmla="*/ 534 w 824"/>
                <a:gd name="T45" fmla="*/ 89 h 1220"/>
                <a:gd name="T46" fmla="*/ 519 w 824"/>
                <a:gd name="T47" fmla="*/ 98 h 1220"/>
                <a:gd name="T48" fmla="*/ 503 w 824"/>
                <a:gd name="T49" fmla="*/ 107 h 1220"/>
                <a:gd name="T50" fmla="*/ 487 w 824"/>
                <a:gd name="T51" fmla="*/ 116 h 1220"/>
                <a:gd name="T52" fmla="*/ 470 w 824"/>
                <a:gd name="T53" fmla="*/ 125 h 1220"/>
                <a:gd name="T54" fmla="*/ 453 w 824"/>
                <a:gd name="T55" fmla="*/ 134 h 1220"/>
                <a:gd name="T56" fmla="*/ 437 w 824"/>
                <a:gd name="T57" fmla="*/ 144 h 1220"/>
                <a:gd name="T58" fmla="*/ 420 w 824"/>
                <a:gd name="T59" fmla="*/ 154 h 1220"/>
                <a:gd name="T60" fmla="*/ 404 w 824"/>
                <a:gd name="T61" fmla="*/ 166 h 1220"/>
                <a:gd name="T62" fmla="*/ 388 w 824"/>
                <a:gd name="T63" fmla="*/ 179 h 1220"/>
                <a:gd name="T64" fmla="*/ 371 w 824"/>
                <a:gd name="T65" fmla="*/ 194 h 1220"/>
                <a:gd name="T66" fmla="*/ 364 w 824"/>
                <a:gd name="T67" fmla="*/ 313 h 1220"/>
                <a:gd name="T68" fmla="*/ 553 w 824"/>
                <a:gd name="T69" fmla="*/ 283 h 1220"/>
                <a:gd name="T70" fmla="*/ 715 w 824"/>
                <a:gd name="T71" fmla="*/ 316 h 1220"/>
                <a:gd name="T72" fmla="*/ 525 w 824"/>
                <a:gd name="T73" fmla="*/ 502 h 1220"/>
                <a:gd name="T74" fmla="*/ 795 w 824"/>
                <a:gd name="T75" fmla="*/ 449 h 1220"/>
                <a:gd name="T76" fmla="*/ 592 w 824"/>
                <a:gd name="T77" fmla="*/ 601 h 1220"/>
                <a:gd name="T78" fmla="*/ 634 w 824"/>
                <a:gd name="T79" fmla="*/ 718 h 1220"/>
                <a:gd name="T80" fmla="*/ 735 w 824"/>
                <a:gd name="T81" fmla="*/ 714 h 1220"/>
                <a:gd name="T82" fmla="*/ 741 w 824"/>
                <a:gd name="T83" fmla="*/ 708 h 1220"/>
                <a:gd name="T84" fmla="*/ 743 w 824"/>
                <a:gd name="T85" fmla="*/ 705 h 1220"/>
                <a:gd name="T86" fmla="*/ 744 w 824"/>
                <a:gd name="T87" fmla="*/ 705 h 1220"/>
                <a:gd name="T88" fmla="*/ 811 w 824"/>
                <a:gd name="T89" fmla="*/ 693 h 1220"/>
                <a:gd name="T90" fmla="*/ 819 w 824"/>
                <a:gd name="T91" fmla="*/ 700 h 1220"/>
                <a:gd name="T92" fmla="*/ 823 w 824"/>
                <a:gd name="T93" fmla="*/ 703 h 1220"/>
                <a:gd name="T94" fmla="*/ 824 w 824"/>
                <a:gd name="T95" fmla="*/ 704 h 1220"/>
                <a:gd name="T96" fmla="*/ 824 w 824"/>
                <a:gd name="T97" fmla="*/ 705 h 1220"/>
                <a:gd name="T98" fmla="*/ 715 w 824"/>
                <a:gd name="T99" fmla="*/ 827 h 1220"/>
                <a:gd name="T100" fmla="*/ 322 w 824"/>
                <a:gd name="T101" fmla="*/ 976 h 1220"/>
                <a:gd name="T102" fmla="*/ 257 w 824"/>
                <a:gd name="T103" fmla="*/ 1140 h 1220"/>
                <a:gd name="T104" fmla="*/ 25 w 824"/>
                <a:gd name="T105" fmla="*/ 1220 h 12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24"/>
                <a:gd name="T160" fmla="*/ 0 h 1220"/>
                <a:gd name="T161" fmla="*/ 824 w 824"/>
                <a:gd name="T162" fmla="*/ 1220 h 12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24" h="1220">
                  <a:moveTo>
                    <a:pt x="25" y="1220"/>
                  </a:moveTo>
                  <a:lnTo>
                    <a:pt x="18" y="1183"/>
                  </a:lnTo>
                  <a:lnTo>
                    <a:pt x="12" y="1146"/>
                  </a:lnTo>
                  <a:lnTo>
                    <a:pt x="8" y="1110"/>
                  </a:lnTo>
                  <a:lnTo>
                    <a:pt x="4" y="1073"/>
                  </a:lnTo>
                  <a:lnTo>
                    <a:pt x="2" y="1036"/>
                  </a:lnTo>
                  <a:lnTo>
                    <a:pt x="0" y="999"/>
                  </a:lnTo>
                  <a:lnTo>
                    <a:pt x="0" y="962"/>
                  </a:lnTo>
                  <a:lnTo>
                    <a:pt x="2" y="926"/>
                  </a:lnTo>
                  <a:lnTo>
                    <a:pt x="4" y="889"/>
                  </a:lnTo>
                  <a:lnTo>
                    <a:pt x="7" y="852"/>
                  </a:lnTo>
                  <a:lnTo>
                    <a:pt x="12" y="815"/>
                  </a:lnTo>
                  <a:lnTo>
                    <a:pt x="18" y="778"/>
                  </a:lnTo>
                  <a:lnTo>
                    <a:pt x="25" y="741"/>
                  </a:lnTo>
                  <a:lnTo>
                    <a:pt x="34" y="705"/>
                  </a:lnTo>
                  <a:lnTo>
                    <a:pt x="44" y="668"/>
                  </a:lnTo>
                  <a:lnTo>
                    <a:pt x="55" y="631"/>
                  </a:lnTo>
                  <a:lnTo>
                    <a:pt x="67" y="594"/>
                  </a:lnTo>
                  <a:lnTo>
                    <a:pt x="81" y="557"/>
                  </a:lnTo>
                  <a:lnTo>
                    <a:pt x="96" y="520"/>
                  </a:lnTo>
                  <a:lnTo>
                    <a:pt x="112" y="484"/>
                  </a:lnTo>
                  <a:lnTo>
                    <a:pt x="130" y="447"/>
                  </a:lnTo>
                  <a:lnTo>
                    <a:pt x="149" y="410"/>
                  </a:lnTo>
                  <a:lnTo>
                    <a:pt x="170" y="373"/>
                  </a:lnTo>
                  <a:lnTo>
                    <a:pt x="191" y="336"/>
                  </a:lnTo>
                  <a:lnTo>
                    <a:pt x="215" y="299"/>
                  </a:lnTo>
                  <a:lnTo>
                    <a:pt x="239" y="262"/>
                  </a:lnTo>
                  <a:lnTo>
                    <a:pt x="266" y="225"/>
                  </a:lnTo>
                  <a:lnTo>
                    <a:pt x="294" y="189"/>
                  </a:lnTo>
                  <a:lnTo>
                    <a:pt x="322" y="152"/>
                  </a:lnTo>
                  <a:lnTo>
                    <a:pt x="353" y="115"/>
                  </a:lnTo>
                  <a:lnTo>
                    <a:pt x="385" y="78"/>
                  </a:lnTo>
                  <a:lnTo>
                    <a:pt x="419" y="41"/>
                  </a:lnTo>
                  <a:lnTo>
                    <a:pt x="511" y="0"/>
                  </a:lnTo>
                  <a:lnTo>
                    <a:pt x="608" y="13"/>
                  </a:lnTo>
                  <a:lnTo>
                    <a:pt x="602" y="23"/>
                  </a:lnTo>
                  <a:lnTo>
                    <a:pt x="596" y="31"/>
                  </a:lnTo>
                  <a:lnTo>
                    <a:pt x="590" y="39"/>
                  </a:lnTo>
                  <a:lnTo>
                    <a:pt x="584" y="47"/>
                  </a:lnTo>
                  <a:lnTo>
                    <a:pt x="577" y="54"/>
                  </a:lnTo>
                  <a:lnTo>
                    <a:pt x="571" y="61"/>
                  </a:lnTo>
                  <a:lnTo>
                    <a:pt x="564" y="67"/>
                  </a:lnTo>
                  <a:lnTo>
                    <a:pt x="557" y="73"/>
                  </a:lnTo>
                  <a:lnTo>
                    <a:pt x="549" y="79"/>
                  </a:lnTo>
                  <a:lnTo>
                    <a:pt x="542" y="84"/>
                  </a:lnTo>
                  <a:lnTo>
                    <a:pt x="534" y="89"/>
                  </a:lnTo>
                  <a:lnTo>
                    <a:pt x="527" y="94"/>
                  </a:lnTo>
                  <a:lnTo>
                    <a:pt x="519" y="98"/>
                  </a:lnTo>
                  <a:lnTo>
                    <a:pt x="511" y="103"/>
                  </a:lnTo>
                  <a:lnTo>
                    <a:pt x="503" y="107"/>
                  </a:lnTo>
                  <a:lnTo>
                    <a:pt x="495" y="112"/>
                  </a:lnTo>
                  <a:lnTo>
                    <a:pt x="487" y="116"/>
                  </a:lnTo>
                  <a:lnTo>
                    <a:pt x="479" y="121"/>
                  </a:lnTo>
                  <a:lnTo>
                    <a:pt x="470" y="125"/>
                  </a:lnTo>
                  <a:lnTo>
                    <a:pt x="462" y="129"/>
                  </a:lnTo>
                  <a:lnTo>
                    <a:pt x="453" y="134"/>
                  </a:lnTo>
                  <a:lnTo>
                    <a:pt x="445" y="139"/>
                  </a:lnTo>
                  <a:lnTo>
                    <a:pt x="437" y="144"/>
                  </a:lnTo>
                  <a:lnTo>
                    <a:pt x="429" y="149"/>
                  </a:lnTo>
                  <a:lnTo>
                    <a:pt x="420" y="154"/>
                  </a:lnTo>
                  <a:lnTo>
                    <a:pt x="412" y="160"/>
                  </a:lnTo>
                  <a:lnTo>
                    <a:pt x="404" y="166"/>
                  </a:lnTo>
                  <a:lnTo>
                    <a:pt x="396" y="172"/>
                  </a:lnTo>
                  <a:lnTo>
                    <a:pt x="388" y="179"/>
                  </a:lnTo>
                  <a:lnTo>
                    <a:pt x="379" y="186"/>
                  </a:lnTo>
                  <a:lnTo>
                    <a:pt x="371" y="194"/>
                  </a:lnTo>
                  <a:lnTo>
                    <a:pt x="364" y="203"/>
                  </a:lnTo>
                  <a:lnTo>
                    <a:pt x="364" y="313"/>
                  </a:lnTo>
                  <a:lnTo>
                    <a:pt x="500" y="325"/>
                  </a:lnTo>
                  <a:lnTo>
                    <a:pt x="553" y="283"/>
                  </a:lnTo>
                  <a:lnTo>
                    <a:pt x="689" y="258"/>
                  </a:lnTo>
                  <a:lnTo>
                    <a:pt x="715" y="316"/>
                  </a:lnTo>
                  <a:lnTo>
                    <a:pt x="525" y="435"/>
                  </a:lnTo>
                  <a:lnTo>
                    <a:pt x="525" y="502"/>
                  </a:lnTo>
                  <a:lnTo>
                    <a:pt x="622" y="493"/>
                  </a:lnTo>
                  <a:lnTo>
                    <a:pt x="795" y="449"/>
                  </a:lnTo>
                  <a:lnTo>
                    <a:pt x="785" y="514"/>
                  </a:lnTo>
                  <a:lnTo>
                    <a:pt x="592" y="601"/>
                  </a:lnTo>
                  <a:lnTo>
                    <a:pt x="592" y="679"/>
                  </a:lnTo>
                  <a:lnTo>
                    <a:pt x="634" y="718"/>
                  </a:lnTo>
                  <a:lnTo>
                    <a:pt x="730" y="718"/>
                  </a:lnTo>
                  <a:lnTo>
                    <a:pt x="735" y="714"/>
                  </a:lnTo>
                  <a:lnTo>
                    <a:pt x="738" y="710"/>
                  </a:lnTo>
                  <a:lnTo>
                    <a:pt x="741" y="708"/>
                  </a:lnTo>
                  <a:lnTo>
                    <a:pt x="742" y="706"/>
                  </a:lnTo>
                  <a:lnTo>
                    <a:pt x="743" y="705"/>
                  </a:lnTo>
                  <a:lnTo>
                    <a:pt x="744" y="705"/>
                  </a:lnTo>
                  <a:lnTo>
                    <a:pt x="811" y="693"/>
                  </a:lnTo>
                  <a:lnTo>
                    <a:pt x="815" y="697"/>
                  </a:lnTo>
                  <a:lnTo>
                    <a:pt x="819" y="700"/>
                  </a:lnTo>
                  <a:lnTo>
                    <a:pt x="821" y="702"/>
                  </a:lnTo>
                  <a:lnTo>
                    <a:pt x="823" y="703"/>
                  </a:lnTo>
                  <a:lnTo>
                    <a:pt x="824" y="704"/>
                  </a:lnTo>
                  <a:lnTo>
                    <a:pt x="824" y="705"/>
                  </a:lnTo>
                  <a:lnTo>
                    <a:pt x="811" y="785"/>
                  </a:lnTo>
                  <a:lnTo>
                    <a:pt x="715" y="827"/>
                  </a:lnTo>
                  <a:lnTo>
                    <a:pt x="431" y="866"/>
                  </a:lnTo>
                  <a:lnTo>
                    <a:pt x="322" y="976"/>
                  </a:lnTo>
                  <a:lnTo>
                    <a:pt x="309" y="1085"/>
                  </a:lnTo>
                  <a:lnTo>
                    <a:pt x="257" y="1140"/>
                  </a:lnTo>
                  <a:lnTo>
                    <a:pt x="52" y="1220"/>
                  </a:lnTo>
                  <a:lnTo>
                    <a:pt x="25" y="1220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35" name="Freeform 12"/>
            <p:cNvSpPr>
              <a:spLocks/>
            </p:cNvSpPr>
            <p:nvPr/>
          </p:nvSpPr>
          <p:spPr bwMode="auto">
            <a:xfrm>
              <a:off x="2709" y="2178"/>
              <a:ext cx="164" cy="148"/>
            </a:xfrm>
            <a:custGeom>
              <a:avLst/>
              <a:gdLst>
                <a:gd name="T0" fmla="*/ 81 w 164"/>
                <a:gd name="T1" fmla="*/ 135 h 148"/>
                <a:gd name="T2" fmla="*/ 14 w 164"/>
                <a:gd name="T3" fmla="*/ 135 h 148"/>
                <a:gd name="T4" fmla="*/ 14 w 164"/>
                <a:gd name="T5" fmla="*/ 126 h 148"/>
                <a:gd name="T6" fmla="*/ 14 w 164"/>
                <a:gd name="T7" fmla="*/ 120 h 148"/>
                <a:gd name="T8" fmla="*/ 14 w 164"/>
                <a:gd name="T9" fmla="*/ 115 h 148"/>
                <a:gd name="T10" fmla="*/ 14 w 164"/>
                <a:gd name="T11" fmla="*/ 112 h 148"/>
                <a:gd name="T12" fmla="*/ 14 w 164"/>
                <a:gd name="T13" fmla="*/ 110 h 148"/>
                <a:gd name="T14" fmla="*/ 14 w 164"/>
                <a:gd name="T15" fmla="*/ 109 h 148"/>
                <a:gd name="T16" fmla="*/ 14 w 164"/>
                <a:gd name="T17" fmla="*/ 109 h 148"/>
                <a:gd name="T18" fmla="*/ 14 w 164"/>
                <a:gd name="T19" fmla="*/ 109 h 148"/>
                <a:gd name="T20" fmla="*/ 9 w 164"/>
                <a:gd name="T21" fmla="*/ 100 h 148"/>
                <a:gd name="T22" fmla="*/ 6 w 164"/>
                <a:gd name="T23" fmla="*/ 93 h 148"/>
                <a:gd name="T24" fmla="*/ 4 w 164"/>
                <a:gd name="T25" fmla="*/ 88 h 148"/>
                <a:gd name="T26" fmla="*/ 2 w 164"/>
                <a:gd name="T27" fmla="*/ 85 h 148"/>
                <a:gd name="T28" fmla="*/ 1 w 164"/>
                <a:gd name="T29" fmla="*/ 83 h 148"/>
                <a:gd name="T30" fmla="*/ 1 w 164"/>
                <a:gd name="T31" fmla="*/ 82 h 148"/>
                <a:gd name="T32" fmla="*/ 0 w 164"/>
                <a:gd name="T33" fmla="*/ 81 h 148"/>
                <a:gd name="T34" fmla="*/ 0 w 164"/>
                <a:gd name="T35" fmla="*/ 81 h 148"/>
                <a:gd name="T36" fmla="*/ 111 w 164"/>
                <a:gd name="T37" fmla="*/ 0 h 148"/>
                <a:gd name="T38" fmla="*/ 164 w 164"/>
                <a:gd name="T39" fmla="*/ 148 h 148"/>
                <a:gd name="T40" fmla="*/ 111 w 164"/>
                <a:gd name="T41" fmla="*/ 148 h 148"/>
                <a:gd name="T42" fmla="*/ 81 w 164"/>
                <a:gd name="T43" fmla="*/ 135 h 14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4"/>
                <a:gd name="T67" fmla="*/ 0 h 148"/>
                <a:gd name="T68" fmla="*/ 164 w 164"/>
                <a:gd name="T69" fmla="*/ 148 h 14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4" h="148">
                  <a:moveTo>
                    <a:pt x="81" y="135"/>
                  </a:moveTo>
                  <a:lnTo>
                    <a:pt x="14" y="135"/>
                  </a:lnTo>
                  <a:lnTo>
                    <a:pt x="14" y="126"/>
                  </a:lnTo>
                  <a:lnTo>
                    <a:pt x="14" y="120"/>
                  </a:lnTo>
                  <a:lnTo>
                    <a:pt x="14" y="115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4" y="109"/>
                  </a:lnTo>
                  <a:lnTo>
                    <a:pt x="9" y="100"/>
                  </a:lnTo>
                  <a:lnTo>
                    <a:pt x="6" y="93"/>
                  </a:lnTo>
                  <a:lnTo>
                    <a:pt x="4" y="88"/>
                  </a:lnTo>
                  <a:lnTo>
                    <a:pt x="2" y="85"/>
                  </a:lnTo>
                  <a:lnTo>
                    <a:pt x="1" y="83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111" y="0"/>
                  </a:lnTo>
                  <a:lnTo>
                    <a:pt x="164" y="148"/>
                  </a:lnTo>
                  <a:lnTo>
                    <a:pt x="111" y="148"/>
                  </a:lnTo>
                  <a:lnTo>
                    <a:pt x="81" y="1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36" name="Freeform 13"/>
            <p:cNvSpPr>
              <a:spLocks/>
            </p:cNvSpPr>
            <p:nvPr/>
          </p:nvSpPr>
          <p:spPr bwMode="auto">
            <a:xfrm>
              <a:off x="2873" y="2043"/>
              <a:ext cx="136" cy="244"/>
            </a:xfrm>
            <a:custGeom>
              <a:avLst/>
              <a:gdLst>
                <a:gd name="T0" fmla="*/ 39 w 136"/>
                <a:gd name="T1" fmla="*/ 228 h 244"/>
                <a:gd name="T2" fmla="*/ 0 w 136"/>
                <a:gd name="T3" fmla="*/ 147 h 244"/>
                <a:gd name="T4" fmla="*/ 0 w 136"/>
                <a:gd name="T5" fmla="*/ 143 h 244"/>
                <a:gd name="T6" fmla="*/ 0 w 136"/>
                <a:gd name="T7" fmla="*/ 140 h 244"/>
                <a:gd name="T8" fmla="*/ 0 w 136"/>
                <a:gd name="T9" fmla="*/ 138 h 244"/>
                <a:gd name="T10" fmla="*/ 0 w 136"/>
                <a:gd name="T11" fmla="*/ 137 h 244"/>
                <a:gd name="T12" fmla="*/ 0 w 136"/>
                <a:gd name="T13" fmla="*/ 136 h 244"/>
                <a:gd name="T14" fmla="*/ 0 w 136"/>
                <a:gd name="T15" fmla="*/ 136 h 244"/>
                <a:gd name="T16" fmla="*/ 0 w 136"/>
                <a:gd name="T17" fmla="*/ 135 h 244"/>
                <a:gd name="T18" fmla="*/ 0 w 136"/>
                <a:gd name="T19" fmla="*/ 135 h 244"/>
                <a:gd name="T20" fmla="*/ 120 w 136"/>
                <a:gd name="T21" fmla="*/ 0 h 244"/>
                <a:gd name="T22" fmla="*/ 136 w 136"/>
                <a:gd name="T23" fmla="*/ 147 h 244"/>
                <a:gd name="T24" fmla="*/ 68 w 136"/>
                <a:gd name="T25" fmla="*/ 244 h 244"/>
                <a:gd name="T26" fmla="*/ 39 w 136"/>
                <a:gd name="T27" fmla="*/ 228 h 2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6"/>
                <a:gd name="T43" fmla="*/ 0 h 244"/>
                <a:gd name="T44" fmla="*/ 136 w 136"/>
                <a:gd name="T45" fmla="*/ 244 h 24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6" h="244">
                  <a:moveTo>
                    <a:pt x="39" y="228"/>
                  </a:moveTo>
                  <a:lnTo>
                    <a:pt x="0" y="147"/>
                  </a:lnTo>
                  <a:lnTo>
                    <a:pt x="0" y="143"/>
                  </a:lnTo>
                  <a:lnTo>
                    <a:pt x="0" y="140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120" y="0"/>
                  </a:lnTo>
                  <a:lnTo>
                    <a:pt x="136" y="147"/>
                  </a:lnTo>
                  <a:lnTo>
                    <a:pt x="68" y="244"/>
                  </a:lnTo>
                  <a:lnTo>
                    <a:pt x="39" y="2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37" name="Freeform 14"/>
            <p:cNvSpPr>
              <a:spLocks/>
            </p:cNvSpPr>
            <p:nvPr/>
          </p:nvSpPr>
          <p:spPr bwMode="auto">
            <a:xfrm>
              <a:off x="2481" y="2149"/>
              <a:ext cx="148" cy="97"/>
            </a:xfrm>
            <a:custGeom>
              <a:avLst/>
              <a:gdLst>
                <a:gd name="T0" fmla="*/ 67 w 148"/>
                <a:gd name="T1" fmla="*/ 83 h 97"/>
                <a:gd name="T2" fmla="*/ 0 w 148"/>
                <a:gd name="T3" fmla="*/ 41 h 97"/>
                <a:gd name="T4" fmla="*/ 67 w 148"/>
                <a:gd name="T5" fmla="*/ 29 h 97"/>
                <a:gd name="T6" fmla="*/ 136 w 148"/>
                <a:gd name="T7" fmla="*/ 0 h 97"/>
                <a:gd name="T8" fmla="*/ 148 w 148"/>
                <a:gd name="T9" fmla="*/ 83 h 97"/>
                <a:gd name="T10" fmla="*/ 94 w 148"/>
                <a:gd name="T11" fmla="*/ 97 h 97"/>
                <a:gd name="T12" fmla="*/ 67 w 148"/>
                <a:gd name="T13" fmla="*/ 83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8"/>
                <a:gd name="T22" fmla="*/ 0 h 97"/>
                <a:gd name="T23" fmla="*/ 148 w 148"/>
                <a:gd name="T24" fmla="*/ 97 h 9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8" h="97">
                  <a:moveTo>
                    <a:pt x="67" y="83"/>
                  </a:moveTo>
                  <a:lnTo>
                    <a:pt x="0" y="41"/>
                  </a:lnTo>
                  <a:lnTo>
                    <a:pt x="67" y="29"/>
                  </a:lnTo>
                  <a:lnTo>
                    <a:pt x="136" y="0"/>
                  </a:lnTo>
                  <a:lnTo>
                    <a:pt x="148" y="83"/>
                  </a:lnTo>
                  <a:lnTo>
                    <a:pt x="94" y="97"/>
                  </a:lnTo>
                  <a:lnTo>
                    <a:pt x="67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38" name="Freeform 15"/>
            <p:cNvSpPr>
              <a:spLocks/>
            </p:cNvSpPr>
            <p:nvPr/>
          </p:nvSpPr>
          <p:spPr bwMode="auto">
            <a:xfrm>
              <a:off x="1166" y="1028"/>
              <a:ext cx="1205" cy="1150"/>
            </a:xfrm>
            <a:custGeom>
              <a:avLst/>
              <a:gdLst>
                <a:gd name="T0" fmla="*/ 45 w 1205"/>
                <a:gd name="T1" fmla="*/ 1119 h 1150"/>
                <a:gd name="T2" fmla="*/ 27 w 1205"/>
                <a:gd name="T3" fmla="*/ 1055 h 1150"/>
                <a:gd name="T4" fmla="*/ 15 w 1205"/>
                <a:gd name="T5" fmla="*/ 993 h 1150"/>
                <a:gd name="T6" fmla="*/ 6 w 1205"/>
                <a:gd name="T7" fmla="*/ 930 h 1150"/>
                <a:gd name="T8" fmla="*/ 1 w 1205"/>
                <a:gd name="T9" fmla="*/ 867 h 1150"/>
                <a:gd name="T10" fmla="*/ 0 w 1205"/>
                <a:gd name="T11" fmla="*/ 805 h 1150"/>
                <a:gd name="T12" fmla="*/ 1 w 1205"/>
                <a:gd name="T13" fmla="*/ 742 h 1150"/>
                <a:gd name="T14" fmla="*/ 4 w 1205"/>
                <a:gd name="T15" fmla="*/ 679 h 1150"/>
                <a:gd name="T16" fmla="*/ 8 w 1205"/>
                <a:gd name="T17" fmla="*/ 616 h 1150"/>
                <a:gd name="T18" fmla="*/ 14 w 1205"/>
                <a:gd name="T19" fmla="*/ 553 h 1150"/>
                <a:gd name="T20" fmla="*/ 19 w 1205"/>
                <a:gd name="T21" fmla="*/ 489 h 1150"/>
                <a:gd name="T22" fmla="*/ 24 w 1205"/>
                <a:gd name="T23" fmla="*/ 425 h 1150"/>
                <a:gd name="T24" fmla="*/ 28 w 1205"/>
                <a:gd name="T25" fmla="*/ 361 h 1150"/>
                <a:gd name="T26" fmla="*/ 31 w 1205"/>
                <a:gd name="T27" fmla="*/ 297 h 1150"/>
                <a:gd name="T28" fmla="*/ 31 w 1205"/>
                <a:gd name="T29" fmla="*/ 232 h 1150"/>
                <a:gd name="T30" fmla="*/ 29 w 1205"/>
                <a:gd name="T31" fmla="*/ 166 h 1150"/>
                <a:gd name="T32" fmla="*/ 96 w 1205"/>
                <a:gd name="T33" fmla="*/ 12 h 1150"/>
                <a:gd name="T34" fmla="*/ 103 w 1205"/>
                <a:gd name="T35" fmla="*/ 12 h 1150"/>
                <a:gd name="T36" fmla="*/ 106 w 1205"/>
                <a:gd name="T37" fmla="*/ 12 h 1150"/>
                <a:gd name="T38" fmla="*/ 107 w 1205"/>
                <a:gd name="T39" fmla="*/ 12 h 1150"/>
                <a:gd name="T40" fmla="*/ 108 w 1205"/>
                <a:gd name="T41" fmla="*/ 12 h 1150"/>
                <a:gd name="T42" fmla="*/ 366 w 1205"/>
                <a:gd name="T43" fmla="*/ 0 h 1150"/>
                <a:gd name="T44" fmla="*/ 1138 w 1205"/>
                <a:gd name="T45" fmla="*/ 107 h 1150"/>
                <a:gd name="T46" fmla="*/ 1118 w 1205"/>
                <a:gd name="T47" fmla="*/ 115 h 1150"/>
                <a:gd name="T48" fmla="*/ 1099 w 1205"/>
                <a:gd name="T49" fmla="*/ 122 h 1150"/>
                <a:gd name="T50" fmla="*/ 1080 w 1205"/>
                <a:gd name="T51" fmla="*/ 126 h 1150"/>
                <a:gd name="T52" fmla="*/ 1062 w 1205"/>
                <a:gd name="T53" fmla="*/ 129 h 1150"/>
                <a:gd name="T54" fmla="*/ 1045 w 1205"/>
                <a:gd name="T55" fmla="*/ 131 h 1150"/>
                <a:gd name="T56" fmla="*/ 1027 w 1205"/>
                <a:gd name="T57" fmla="*/ 132 h 1150"/>
                <a:gd name="T58" fmla="*/ 1009 w 1205"/>
                <a:gd name="T59" fmla="*/ 133 h 1150"/>
                <a:gd name="T60" fmla="*/ 990 w 1205"/>
                <a:gd name="T61" fmla="*/ 133 h 1150"/>
                <a:gd name="T62" fmla="*/ 880 w 1205"/>
                <a:gd name="T63" fmla="*/ 203 h 1150"/>
                <a:gd name="T64" fmla="*/ 873 w 1205"/>
                <a:gd name="T65" fmla="*/ 218 h 1150"/>
                <a:gd name="T66" fmla="*/ 869 w 1205"/>
                <a:gd name="T67" fmla="*/ 226 h 1150"/>
                <a:gd name="T68" fmla="*/ 868 w 1205"/>
                <a:gd name="T69" fmla="*/ 229 h 1150"/>
                <a:gd name="T70" fmla="*/ 868 w 1205"/>
                <a:gd name="T71" fmla="*/ 229 h 1150"/>
                <a:gd name="T72" fmla="*/ 691 w 1205"/>
                <a:gd name="T73" fmla="*/ 296 h 1150"/>
                <a:gd name="T74" fmla="*/ 645 w 1205"/>
                <a:gd name="T75" fmla="*/ 343 h 1150"/>
                <a:gd name="T76" fmla="*/ 600 w 1205"/>
                <a:gd name="T77" fmla="*/ 390 h 1150"/>
                <a:gd name="T78" fmla="*/ 556 w 1205"/>
                <a:gd name="T79" fmla="*/ 440 h 1150"/>
                <a:gd name="T80" fmla="*/ 513 w 1205"/>
                <a:gd name="T81" fmla="*/ 490 h 1150"/>
                <a:gd name="T82" fmla="*/ 470 w 1205"/>
                <a:gd name="T83" fmla="*/ 541 h 1150"/>
                <a:gd name="T84" fmla="*/ 428 w 1205"/>
                <a:gd name="T85" fmla="*/ 593 h 1150"/>
                <a:gd name="T86" fmla="*/ 387 w 1205"/>
                <a:gd name="T87" fmla="*/ 646 h 1150"/>
                <a:gd name="T88" fmla="*/ 348 w 1205"/>
                <a:gd name="T89" fmla="*/ 699 h 1150"/>
                <a:gd name="T90" fmla="*/ 310 w 1205"/>
                <a:gd name="T91" fmla="*/ 752 h 1150"/>
                <a:gd name="T92" fmla="*/ 274 w 1205"/>
                <a:gd name="T93" fmla="*/ 806 h 1150"/>
                <a:gd name="T94" fmla="*/ 239 w 1205"/>
                <a:gd name="T95" fmla="*/ 859 h 1150"/>
                <a:gd name="T96" fmla="*/ 206 w 1205"/>
                <a:gd name="T97" fmla="*/ 913 h 1150"/>
                <a:gd name="T98" fmla="*/ 175 w 1205"/>
                <a:gd name="T99" fmla="*/ 966 h 1150"/>
                <a:gd name="T100" fmla="*/ 146 w 1205"/>
                <a:gd name="T101" fmla="*/ 1018 h 1150"/>
                <a:gd name="T102" fmla="*/ 120 w 1205"/>
                <a:gd name="T103" fmla="*/ 1070 h 1150"/>
                <a:gd name="T104" fmla="*/ 96 w 1205"/>
                <a:gd name="T105" fmla="*/ 1121 h 1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05"/>
                <a:gd name="T160" fmla="*/ 0 h 1150"/>
                <a:gd name="T161" fmla="*/ 1205 w 1205"/>
                <a:gd name="T162" fmla="*/ 1150 h 1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05" h="1150">
                  <a:moveTo>
                    <a:pt x="56" y="1150"/>
                  </a:moveTo>
                  <a:lnTo>
                    <a:pt x="45" y="1119"/>
                  </a:lnTo>
                  <a:lnTo>
                    <a:pt x="35" y="1087"/>
                  </a:lnTo>
                  <a:lnTo>
                    <a:pt x="27" y="1055"/>
                  </a:lnTo>
                  <a:lnTo>
                    <a:pt x="20" y="1024"/>
                  </a:lnTo>
                  <a:lnTo>
                    <a:pt x="15" y="993"/>
                  </a:lnTo>
                  <a:lnTo>
                    <a:pt x="10" y="961"/>
                  </a:lnTo>
                  <a:lnTo>
                    <a:pt x="6" y="930"/>
                  </a:lnTo>
                  <a:lnTo>
                    <a:pt x="3" y="899"/>
                  </a:lnTo>
                  <a:lnTo>
                    <a:pt x="1" y="867"/>
                  </a:lnTo>
                  <a:lnTo>
                    <a:pt x="0" y="836"/>
                  </a:lnTo>
                  <a:lnTo>
                    <a:pt x="0" y="805"/>
                  </a:lnTo>
                  <a:lnTo>
                    <a:pt x="0" y="773"/>
                  </a:lnTo>
                  <a:lnTo>
                    <a:pt x="1" y="742"/>
                  </a:lnTo>
                  <a:lnTo>
                    <a:pt x="2" y="710"/>
                  </a:lnTo>
                  <a:lnTo>
                    <a:pt x="4" y="679"/>
                  </a:lnTo>
                  <a:lnTo>
                    <a:pt x="6" y="647"/>
                  </a:lnTo>
                  <a:lnTo>
                    <a:pt x="8" y="616"/>
                  </a:lnTo>
                  <a:lnTo>
                    <a:pt x="11" y="584"/>
                  </a:lnTo>
                  <a:lnTo>
                    <a:pt x="14" y="553"/>
                  </a:lnTo>
                  <a:lnTo>
                    <a:pt x="16" y="521"/>
                  </a:lnTo>
                  <a:lnTo>
                    <a:pt x="19" y="489"/>
                  </a:lnTo>
                  <a:lnTo>
                    <a:pt x="22" y="457"/>
                  </a:lnTo>
                  <a:lnTo>
                    <a:pt x="24" y="425"/>
                  </a:lnTo>
                  <a:lnTo>
                    <a:pt x="26" y="393"/>
                  </a:lnTo>
                  <a:lnTo>
                    <a:pt x="28" y="361"/>
                  </a:lnTo>
                  <a:lnTo>
                    <a:pt x="30" y="329"/>
                  </a:lnTo>
                  <a:lnTo>
                    <a:pt x="31" y="297"/>
                  </a:lnTo>
                  <a:lnTo>
                    <a:pt x="31" y="264"/>
                  </a:lnTo>
                  <a:lnTo>
                    <a:pt x="31" y="232"/>
                  </a:lnTo>
                  <a:lnTo>
                    <a:pt x="30" y="199"/>
                  </a:lnTo>
                  <a:lnTo>
                    <a:pt x="29" y="166"/>
                  </a:lnTo>
                  <a:lnTo>
                    <a:pt x="27" y="133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3" y="12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7" y="12"/>
                  </a:lnTo>
                  <a:lnTo>
                    <a:pt x="108" y="12"/>
                  </a:lnTo>
                  <a:lnTo>
                    <a:pt x="298" y="26"/>
                  </a:lnTo>
                  <a:lnTo>
                    <a:pt x="366" y="0"/>
                  </a:lnTo>
                  <a:lnTo>
                    <a:pt x="1205" y="0"/>
                  </a:lnTo>
                  <a:lnTo>
                    <a:pt x="1138" y="107"/>
                  </a:lnTo>
                  <a:lnTo>
                    <a:pt x="1128" y="111"/>
                  </a:lnTo>
                  <a:lnTo>
                    <a:pt x="1118" y="115"/>
                  </a:lnTo>
                  <a:lnTo>
                    <a:pt x="1108" y="119"/>
                  </a:lnTo>
                  <a:lnTo>
                    <a:pt x="1099" y="122"/>
                  </a:lnTo>
                  <a:lnTo>
                    <a:pt x="1089" y="124"/>
                  </a:lnTo>
                  <a:lnTo>
                    <a:pt x="1080" y="126"/>
                  </a:lnTo>
                  <a:lnTo>
                    <a:pt x="1071" y="128"/>
                  </a:lnTo>
                  <a:lnTo>
                    <a:pt x="1062" y="129"/>
                  </a:lnTo>
                  <a:lnTo>
                    <a:pt x="1054" y="131"/>
                  </a:lnTo>
                  <a:lnTo>
                    <a:pt x="1045" y="131"/>
                  </a:lnTo>
                  <a:lnTo>
                    <a:pt x="1036" y="132"/>
                  </a:lnTo>
                  <a:lnTo>
                    <a:pt x="1027" y="132"/>
                  </a:lnTo>
                  <a:lnTo>
                    <a:pt x="1018" y="132"/>
                  </a:lnTo>
                  <a:lnTo>
                    <a:pt x="1009" y="133"/>
                  </a:lnTo>
                  <a:lnTo>
                    <a:pt x="999" y="133"/>
                  </a:lnTo>
                  <a:lnTo>
                    <a:pt x="990" y="133"/>
                  </a:lnTo>
                  <a:lnTo>
                    <a:pt x="921" y="188"/>
                  </a:lnTo>
                  <a:lnTo>
                    <a:pt x="880" y="203"/>
                  </a:lnTo>
                  <a:lnTo>
                    <a:pt x="876" y="211"/>
                  </a:lnTo>
                  <a:lnTo>
                    <a:pt x="873" y="218"/>
                  </a:lnTo>
                  <a:lnTo>
                    <a:pt x="871" y="223"/>
                  </a:lnTo>
                  <a:lnTo>
                    <a:pt x="869" y="226"/>
                  </a:lnTo>
                  <a:lnTo>
                    <a:pt x="868" y="228"/>
                  </a:lnTo>
                  <a:lnTo>
                    <a:pt x="868" y="229"/>
                  </a:lnTo>
                  <a:lnTo>
                    <a:pt x="787" y="255"/>
                  </a:lnTo>
                  <a:lnTo>
                    <a:pt x="691" y="296"/>
                  </a:lnTo>
                  <a:lnTo>
                    <a:pt x="668" y="319"/>
                  </a:lnTo>
                  <a:lnTo>
                    <a:pt x="645" y="343"/>
                  </a:lnTo>
                  <a:lnTo>
                    <a:pt x="623" y="366"/>
                  </a:lnTo>
                  <a:lnTo>
                    <a:pt x="600" y="390"/>
                  </a:lnTo>
                  <a:lnTo>
                    <a:pt x="578" y="415"/>
                  </a:lnTo>
                  <a:lnTo>
                    <a:pt x="556" y="440"/>
                  </a:lnTo>
                  <a:lnTo>
                    <a:pt x="534" y="465"/>
                  </a:lnTo>
                  <a:lnTo>
                    <a:pt x="513" y="490"/>
                  </a:lnTo>
                  <a:lnTo>
                    <a:pt x="491" y="515"/>
                  </a:lnTo>
                  <a:lnTo>
                    <a:pt x="470" y="541"/>
                  </a:lnTo>
                  <a:lnTo>
                    <a:pt x="449" y="567"/>
                  </a:lnTo>
                  <a:lnTo>
                    <a:pt x="428" y="593"/>
                  </a:lnTo>
                  <a:lnTo>
                    <a:pt x="408" y="619"/>
                  </a:lnTo>
                  <a:lnTo>
                    <a:pt x="387" y="646"/>
                  </a:lnTo>
                  <a:lnTo>
                    <a:pt x="368" y="672"/>
                  </a:lnTo>
                  <a:lnTo>
                    <a:pt x="348" y="699"/>
                  </a:lnTo>
                  <a:lnTo>
                    <a:pt x="329" y="726"/>
                  </a:lnTo>
                  <a:lnTo>
                    <a:pt x="310" y="752"/>
                  </a:lnTo>
                  <a:lnTo>
                    <a:pt x="292" y="779"/>
                  </a:lnTo>
                  <a:lnTo>
                    <a:pt x="274" y="806"/>
                  </a:lnTo>
                  <a:lnTo>
                    <a:pt x="256" y="833"/>
                  </a:lnTo>
                  <a:lnTo>
                    <a:pt x="239" y="859"/>
                  </a:lnTo>
                  <a:lnTo>
                    <a:pt x="222" y="886"/>
                  </a:lnTo>
                  <a:lnTo>
                    <a:pt x="206" y="913"/>
                  </a:lnTo>
                  <a:lnTo>
                    <a:pt x="190" y="939"/>
                  </a:lnTo>
                  <a:lnTo>
                    <a:pt x="175" y="966"/>
                  </a:lnTo>
                  <a:lnTo>
                    <a:pt x="160" y="992"/>
                  </a:lnTo>
                  <a:lnTo>
                    <a:pt x="146" y="1018"/>
                  </a:lnTo>
                  <a:lnTo>
                    <a:pt x="133" y="1044"/>
                  </a:lnTo>
                  <a:lnTo>
                    <a:pt x="120" y="1070"/>
                  </a:lnTo>
                  <a:lnTo>
                    <a:pt x="107" y="1096"/>
                  </a:lnTo>
                  <a:lnTo>
                    <a:pt x="96" y="1121"/>
                  </a:lnTo>
                  <a:lnTo>
                    <a:pt x="56" y="115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39" name="Freeform 16"/>
            <p:cNvSpPr>
              <a:spLocks/>
            </p:cNvSpPr>
            <p:nvPr/>
          </p:nvSpPr>
          <p:spPr bwMode="auto">
            <a:xfrm>
              <a:off x="2658" y="2056"/>
              <a:ext cx="120" cy="134"/>
            </a:xfrm>
            <a:custGeom>
              <a:avLst/>
              <a:gdLst>
                <a:gd name="T0" fmla="*/ 10 w 120"/>
                <a:gd name="T1" fmla="*/ 134 h 134"/>
                <a:gd name="T2" fmla="*/ 0 w 120"/>
                <a:gd name="T3" fmla="*/ 54 h 134"/>
                <a:gd name="T4" fmla="*/ 106 w 120"/>
                <a:gd name="T5" fmla="*/ 0 h 134"/>
                <a:gd name="T6" fmla="*/ 106 w 120"/>
                <a:gd name="T7" fmla="*/ 10 h 134"/>
                <a:gd name="T8" fmla="*/ 106 w 120"/>
                <a:gd name="T9" fmla="*/ 16 h 134"/>
                <a:gd name="T10" fmla="*/ 106 w 120"/>
                <a:gd name="T11" fmla="*/ 21 h 134"/>
                <a:gd name="T12" fmla="*/ 106 w 120"/>
                <a:gd name="T13" fmla="*/ 25 h 134"/>
                <a:gd name="T14" fmla="*/ 106 w 120"/>
                <a:gd name="T15" fmla="*/ 27 h 134"/>
                <a:gd name="T16" fmla="*/ 106 w 120"/>
                <a:gd name="T17" fmla="*/ 28 h 134"/>
                <a:gd name="T18" fmla="*/ 106 w 120"/>
                <a:gd name="T19" fmla="*/ 28 h 134"/>
                <a:gd name="T20" fmla="*/ 106 w 120"/>
                <a:gd name="T21" fmla="*/ 28 h 134"/>
                <a:gd name="T22" fmla="*/ 111 w 120"/>
                <a:gd name="T23" fmla="*/ 36 h 134"/>
                <a:gd name="T24" fmla="*/ 115 w 120"/>
                <a:gd name="T25" fmla="*/ 43 h 134"/>
                <a:gd name="T26" fmla="*/ 117 w 120"/>
                <a:gd name="T27" fmla="*/ 47 h 134"/>
                <a:gd name="T28" fmla="*/ 119 w 120"/>
                <a:gd name="T29" fmla="*/ 50 h 134"/>
                <a:gd name="T30" fmla="*/ 120 w 120"/>
                <a:gd name="T31" fmla="*/ 52 h 134"/>
                <a:gd name="T32" fmla="*/ 120 w 120"/>
                <a:gd name="T33" fmla="*/ 53 h 134"/>
                <a:gd name="T34" fmla="*/ 120 w 120"/>
                <a:gd name="T35" fmla="*/ 54 h 134"/>
                <a:gd name="T36" fmla="*/ 120 w 120"/>
                <a:gd name="T37" fmla="*/ 54 h 134"/>
                <a:gd name="T38" fmla="*/ 39 w 120"/>
                <a:gd name="T39" fmla="*/ 134 h 134"/>
                <a:gd name="T40" fmla="*/ 10 w 120"/>
                <a:gd name="T41" fmla="*/ 134 h 1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0"/>
                <a:gd name="T64" fmla="*/ 0 h 134"/>
                <a:gd name="T65" fmla="*/ 120 w 120"/>
                <a:gd name="T66" fmla="*/ 134 h 1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0" h="134">
                  <a:moveTo>
                    <a:pt x="10" y="134"/>
                  </a:moveTo>
                  <a:lnTo>
                    <a:pt x="0" y="54"/>
                  </a:lnTo>
                  <a:lnTo>
                    <a:pt x="106" y="0"/>
                  </a:lnTo>
                  <a:lnTo>
                    <a:pt x="106" y="10"/>
                  </a:lnTo>
                  <a:lnTo>
                    <a:pt x="106" y="16"/>
                  </a:lnTo>
                  <a:lnTo>
                    <a:pt x="106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11" y="36"/>
                  </a:lnTo>
                  <a:lnTo>
                    <a:pt x="115" y="43"/>
                  </a:lnTo>
                  <a:lnTo>
                    <a:pt x="117" y="47"/>
                  </a:lnTo>
                  <a:lnTo>
                    <a:pt x="119" y="50"/>
                  </a:lnTo>
                  <a:lnTo>
                    <a:pt x="120" y="52"/>
                  </a:lnTo>
                  <a:lnTo>
                    <a:pt x="120" y="53"/>
                  </a:lnTo>
                  <a:lnTo>
                    <a:pt x="120" y="54"/>
                  </a:lnTo>
                  <a:lnTo>
                    <a:pt x="39" y="134"/>
                  </a:lnTo>
                  <a:lnTo>
                    <a:pt x="10" y="1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40" name="Freeform 17"/>
            <p:cNvSpPr>
              <a:spLocks/>
            </p:cNvSpPr>
            <p:nvPr/>
          </p:nvSpPr>
          <p:spPr bwMode="auto">
            <a:xfrm>
              <a:off x="1817" y="1257"/>
              <a:ext cx="664" cy="827"/>
            </a:xfrm>
            <a:custGeom>
              <a:avLst/>
              <a:gdLst>
                <a:gd name="T0" fmla="*/ 270 w 664"/>
                <a:gd name="T1" fmla="*/ 744 h 827"/>
                <a:gd name="T2" fmla="*/ 445 w 664"/>
                <a:gd name="T3" fmla="*/ 583 h 827"/>
                <a:gd name="T4" fmla="*/ 437 w 664"/>
                <a:gd name="T5" fmla="*/ 575 h 827"/>
                <a:gd name="T6" fmla="*/ 433 w 664"/>
                <a:gd name="T7" fmla="*/ 571 h 827"/>
                <a:gd name="T8" fmla="*/ 432 w 664"/>
                <a:gd name="T9" fmla="*/ 569 h 827"/>
                <a:gd name="T10" fmla="*/ 432 w 664"/>
                <a:gd name="T11" fmla="*/ 569 h 827"/>
                <a:gd name="T12" fmla="*/ 325 w 664"/>
                <a:gd name="T13" fmla="*/ 487 h 827"/>
                <a:gd name="T14" fmla="*/ 378 w 664"/>
                <a:gd name="T15" fmla="*/ 442 h 827"/>
                <a:gd name="T16" fmla="*/ 378 w 664"/>
                <a:gd name="T17" fmla="*/ 435 h 827"/>
                <a:gd name="T18" fmla="*/ 378 w 664"/>
                <a:gd name="T19" fmla="*/ 432 h 827"/>
                <a:gd name="T20" fmla="*/ 378 w 664"/>
                <a:gd name="T21" fmla="*/ 431 h 827"/>
                <a:gd name="T22" fmla="*/ 373 w 664"/>
                <a:gd name="T23" fmla="*/ 423 h 827"/>
                <a:gd name="T24" fmla="*/ 368 w 664"/>
                <a:gd name="T25" fmla="*/ 412 h 827"/>
                <a:gd name="T26" fmla="*/ 365 w 664"/>
                <a:gd name="T27" fmla="*/ 407 h 827"/>
                <a:gd name="T28" fmla="*/ 364 w 664"/>
                <a:gd name="T29" fmla="*/ 406 h 827"/>
                <a:gd name="T30" fmla="*/ 360 w 664"/>
                <a:gd name="T31" fmla="*/ 397 h 827"/>
                <a:gd name="T32" fmla="*/ 354 w 664"/>
                <a:gd name="T33" fmla="*/ 386 h 827"/>
                <a:gd name="T34" fmla="*/ 351 w 664"/>
                <a:gd name="T35" fmla="*/ 381 h 827"/>
                <a:gd name="T36" fmla="*/ 351 w 664"/>
                <a:gd name="T37" fmla="*/ 380 h 827"/>
                <a:gd name="T38" fmla="*/ 162 w 664"/>
                <a:gd name="T39" fmla="*/ 364 h 827"/>
                <a:gd name="T40" fmla="*/ 0 w 664"/>
                <a:gd name="T41" fmla="*/ 406 h 827"/>
                <a:gd name="T42" fmla="*/ 120 w 664"/>
                <a:gd name="T43" fmla="*/ 284 h 827"/>
                <a:gd name="T44" fmla="*/ 208 w 664"/>
                <a:gd name="T45" fmla="*/ 258 h 827"/>
                <a:gd name="T46" fmla="*/ 213 w 664"/>
                <a:gd name="T47" fmla="*/ 258 h 827"/>
                <a:gd name="T48" fmla="*/ 216 w 664"/>
                <a:gd name="T49" fmla="*/ 258 h 827"/>
                <a:gd name="T50" fmla="*/ 217 w 664"/>
                <a:gd name="T51" fmla="*/ 258 h 827"/>
                <a:gd name="T52" fmla="*/ 270 w 664"/>
                <a:gd name="T53" fmla="*/ 161 h 827"/>
                <a:gd name="T54" fmla="*/ 419 w 664"/>
                <a:gd name="T55" fmla="*/ 0 h 827"/>
                <a:gd name="T56" fmla="*/ 406 w 664"/>
                <a:gd name="T57" fmla="*/ 24 h 827"/>
                <a:gd name="T58" fmla="*/ 396 w 664"/>
                <a:gd name="T59" fmla="*/ 46 h 827"/>
                <a:gd name="T60" fmla="*/ 388 w 664"/>
                <a:gd name="T61" fmla="*/ 66 h 827"/>
                <a:gd name="T62" fmla="*/ 383 w 664"/>
                <a:gd name="T63" fmla="*/ 85 h 827"/>
                <a:gd name="T64" fmla="*/ 380 w 664"/>
                <a:gd name="T65" fmla="*/ 104 h 827"/>
                <a:gd name="T66" fmla="*/ 379 w 664"/>
                <a:gd name="T67" fmla="*/ 123 h 827"/>
                <a:gd name="T68" fmla="*/ 378 w 664"/>
                <a:gd name="T69" fmla="*/ 141 h 827"/>
                <a:gd name="T70" fmla="*/ 378 w 664"/>
                <a:gd name="T71" fmla="*/ 161 h 827"/>
                <a:gd name="T72" fmla="*/ 593 w 664"/>
                <a:gd name="T73" fmla="*/ 311 h 827"/>
                <a:gd name="T74" fmla="*/ 542 w 664"/>
                <a:gd name="T75" fmla="*/ 461 h 827"/>
                <a:gd name="T76" fmla="*/ 549 w 664"/>
                <a:gd name="T77" fmla="*/ 468 h 827"/>
                <a:gd name="T78" fmla="*/ 552 w 664"/>
                <a:gd name="T79" fmla="*/ 471 h 827"/>
                <a:gd name="T80" fmla="*/ 554 w 664"/>
                <a:gd name="T81" fmla="*/ 472 h 827"/>
                <a:gd name="T82" fmla="*/ 554 w 664"/>
                <a:gd name="T83" fmla="*/ 473 h 827"/>
                <a:gd name="T84" fmla="*/ 664 w 664"/>
                <a:gd name="T85" fmla="*/ 638 h 827"/>
                <a:gd name="T86" fmla="*/ 590 w 664"/>
                <a:gd name="T87" fmla="*/ 654 h 827"/>
                <a:gd name="T88" fmla="*/ 585 w 664"/>
                <a:gd name="T89" fmla="*/ 660 h 827"/>
                <a:gd name="T90" fmla="*/ 584 w 664"/>
                <a:gd name="T91" fmla="*/ 663 h 827"/>
                <a:gd name="T92" fmla="*/ 583 w 664"/>
                <a:gd name="T93" fmla="*/ 663 h 827"/>
                <a:gd name="T94" fmla="*/ 542 w 664"/>
                <a:gd name="T95" fmla="*/ 719 h 827"/>
                <a:gd name="T96" fmla="*/ 445 w 664"/>
                <a:gd name="T97" fmla="*/ 786 h 827"/>
                <a:gd name="T98" fmla="*/ 284 w 664"/>
                <a:gd name="T99" fmla="*/ 827 h 8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64"/>
                <a:gd name="T151" fmla="*/ 0 h 827"/>
                <a:gd name="T152" fmla="*/ 664 w 664"/>
                <a:gd name="T153" fmla="*/ 827 h 8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64" h="827">
                  <a:moveTo>
                    <a:pt x="258" y="827"/>
                  </a:moveTo>
                  <a:lnTo>
                    <a:pt x="270" y="744"/>
                  </a:lnTo>
                  <a:lnTo>
                    <a:pt x="432" y="677"/>
                  </a:lnTo>
                  <a:lnTo>
                    <a:pt x="445" y="583"/>
                  </a:lnTo>
                  <a:lnTo>
                    <a:pt x="441" y="578"/>
                  </a:lnTo>
                  <a:lnTo>
                    <a:pt x="437" y="575"/>
                  </a:lnTo>
                  <a:lnTo>
                    <a:pt x="435" y="572"/>
                  </a:lnTo>
                  <a:lnTo>
                    <a:pt x="433" y="571"/>
                  </a:lnTo>
                  <a:lnTo>
                    <a:pt x="432" y="570"/>
                  </a:lnTo>
                  <a:lnTo>
                    <a:pt x="432" y="569"/>
                  </a:lnTo>
                  <a:lnTo>
                    <a:pt x="187" y="597"/>
                  </a:lnTo>
                  <a:lnTo>
                    <a:pt x="325" y="487"/>
                  </a:lnTo>
                  <a:lnTo>
                    <a:pt x="378" y="447"/>
                  </a:lnTo>
                  <a:lnTo>
                    <a:pt x="378" y="442"/>
                  </a:lnTo>
                  <a:lnTo>
                    <a:pt x="378" y="438"/>
                  </a:lnTo>
                  <a:lnTo>
                    <a:pt x="378" y="435"/>
                  </a:lnTo>
                  <a:lnTo>
                    <a:pt x="378" y="433"/>
                  </a:lnTo>
                  <a:lnTo>
                    <a:pt x="378" y="432"/>
                  </a:lnTo>
                  <a:lnTo>
                    <a:pt x="378" y="431"/>
                  </a:lnTo>
                  <a:lnTo>
                    <a:pt x="373" y="423"/>
                  </a:lnTo>
                  <a:lnTo>
                    <a:pt x="370" y="416"/>
                  </a:lnTo>
                  <a:lnTo>
                    <a:pt x="368" y="412"/>
                  </a:lnTo>
                  <a:lnTo>
                    <a:pt x="366" y="409"/>
                  </a:lnTo>
                  <a:lnTo>
                    <a:pt x="365" y="407"/>
                  </a:lnTo>
                  <a:lnTo>
                    <a:pt x="365" y="406"/>
                  </a:lnTo>
                  <a:lnTo>
                    <a:pt x="364" y="406"/>
                  </a:lnTo>
                  <a:lnTo>
                    <a:pt x="360" y="397"/>
                  </a:lnTo>
                  <a:lnTo>
                    <a:pt x="356" y="390"/>
                  </a:lnTo>
                  <a:lnTo>
                    <a:pt x="354" y="386"/>
                  </a:lnTo>
                  <a:lnTo>
                    <a:pt x="352" y="383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162" y="364"/>
                  </a:lnTo>
                  <a:lnTo>
                    <a:pt x="95" y="406"/>
                  </a:lnTo>
                  <a:lnTo>
                    <a:pt x="0" y="406"/>
                  </a:lnTo>
                  <a:lnTo>
                    <a:pt x="55" y="325"/>
                  </a:lnTo>
                  <a:lnTo>
                    <a:pt x="120" y="284"/>
                  </a:lnTo>
                  <a:lnTo>
                    <a:pt x="203" y="258"/>
                  </a:lnTo>
                  <a:lnTo>
                    <a:pt x="208" y="258"/>
                  </a:lnTo>
                  <a:lnTo>
                    <a:pt x="211" y="258"/>
                  </a:lnTo>
                  <a:lnTo>
                    <a:pt x="213" y="258"/>
                  </a:lnTo>
                  <a:lnTo>
                    <a:pt x="215" y="258"/>
                  </a:lnTo>
                  <a:lnTo>
                    <a:pt x="216" y="258"/>
                  </a:lnTo>
                  <a:lnTo>
                    <a:pt x="217" y="258"/>
                  </a:lnTo>
                  <a:lnTo>
                    <a:pt x="270" y="161"/>
                  </a:lnTo>
                  <a:lnTo>
                    <a:pt x="258" y="106"/>
                  </a:lnTo>
                  <a:lnTo>
                    <a:pt x="419" y="0"/>
                  </a:lnTo>
                  <a:lnTo>
                    <a:pt x="412" y="12"/>
                  </a:lnTo>
                  <a:lnTo>
                    <a:pt x="406" y="24"/>
                  </a:lnTo>
                  <a:lnTo>
                    <a:pt x="400" y="35"/>
                  </a:lnTo>
                  <a:lnTo>
                    <a:pt x="396" y="46"/>
                  </a:lnTo>
                  <a:lnTo>
                    <a:pt x="392" y="56"/>
                  </a:lnTo>
                  <a:lnTo>
                    <a:pt x="388" y="66"/>
                  </a:lnTo>
                  <a:lnTo>
                    <a:pt x="386" y="76"/>
                  </a:lnTo>
                  <a:lnTo>
                    <a:pt x="383" y="85"/>
                  </a:lnTo>
                  <a:lnTo>
                    <a:pt x="382" y="95"/>
                  </a:lnTo>
                  <a:lnTo>
                    <a:pt x="380" y="104"/>
                  </a:lnTo>
                  <a:lnTo>
                    <a:pt x="380" y="113"/>
                  </a:lnTo>
                  <a:lnTo>
                    <a:pt x="379" y="123"/>
                  </a:lnTo>
                  <a:lnTo>
                    <a:pt x="379" y="132"/>
                  </a:lnTo>
                  <a:lnTo>
                    <a:pt x="378" y="141"/>
                  </a:lnTo>
                  <a:lnTo>
                    <a:pt x="378" y="151"/>
                  </a:lnTo>
                  <a:lnTo>
                    <a:pt x="378" y="161"/>
                  </a:lnTo>
                  <a:lnTo>
                    <a:pt x="473" y="270"/>
                  </a:lnTo>
                  <a:lnTo>
                    <a:pt x="593" y="311"/>
                  </a:lnTo>
                  <a:lnTo>
                    <a:pt x="542" y="380"/>
                  </a:lnTo>
                  <a:lnTo>
                    <a:pt x="542" y="461"/>
                  </a:lnTo>
                  <a:lnTo>
                    <a:pt x="546" y="465"/>
                  </a:lnTo>
                  <a:lnTo>
                    <a:pt x="549" y="468"/>
                  </a:lnTo>
                  <a:lnTo>
                    <a:pt x="551" y="470"/>
                  </a:lnTo>
                  <a:lnTo>
                    <a:pt x="552" y="471"/>
                  </a:lnTo>
                  <a:lnTo>
                    <a:pt x="553" y="472"/>
                  </a:lnTo>
                  <a:lnTo>
                    <a:pt x="554" y="472"/>
                  </a:lnTo>
                  <a:lnTo>
                    <a:pt x="554" y="473"/>
                  </a:lnTo>
                  <a:lnTo>
                    <a:pt x="648" y="554"/>
                  </a:lnTo>
                  <a:lnTo>
                    <a:pt x="664" y="638"/>
                  </a:lnTo>
                  <a:lnTo>
                    <a:pt x="593" y="650"/>
                  </a:lnTo>
                  <a:lnTo>
                    <a:pt x="590" y="654"/>
                  </a:lnTo>
                  <a:lnTo>
                    <a:pt x="587" y="658"/>
                  </a:lnTo>
                  <a:lnTo>
                    <a:pt x="585" y="660"/>
                  </a:lnTo>
                  <a:lnTo>
                    <a:pt x="584" y="662"/>
                  </a:lnTo>
                  <a:lnTo>
                    <a:pt x="584" y="663"/>
                  </a:lnTo>
                  <a:lnTo>
                    <a:pt x="583" y="663"/>
                  </a:lnTo>
                  <a:lnTo>
                    <a:pt x="542" y="719"/>
                  </a:lnTo>
                  <a:lnTo>
                    <a:pt x="528" y="812"/>
                  </a:lnTo>
                  <a:lnTo>
                    <a:pt x="445" y="786"/>
                  </a:lnTo>
                  <a:lnTo>
                    <a:pt x="339" y="786"/>
                  </a:lnTo>
                  <a:lnTo>
                    <a:pt x="284" y="827"/>
                  </a:lnTo>
                  <a:lnTo>
                    <a:pt x="258" y="8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41" name="Freeform 18"/>
            <p:cNvSpPr>
              <a:spLocks/>
            </p:cNvSpPr>
            <p:nvPr/>
          </p:nvSpPr>
          <p:spPr bwMode="auto">
            <a:xfrm>
              <a:off x="2806" y="1895"/>
              <a:ext cx="148" cy="189"/>
            </a:xfrm>
            <a:custGeom>
              <a:avLst/>
              <a:gdLst>
                <a:gd name="T0" fmla="*/ 14 w 148"/>
                <a:gd name="T1" fmla="*/ 189 h 189"/>
                <a:gd name="T2" fmla="*/ 0 w 148"/>
                <a:gd name="T3" fmla="*/ 148 h 189"/>
                <a:gd name="T4" fmla="*/ 0 w 148"/>
                <a:gd name="T5" fmla="*/ 143 h 189"/>
                <a:gd name="T6" fmla="*/ 0 w 148"/>
                <a:gd name="T7" fmla="*/ 140 h 189"/>
                <a:gd name="T8" fmla="*/ 0 w 148"/>
                <a:gd name="T9" fmla="*/ 137 h 189"/>
                <a:gd name="T10" fmla="*/ 0 w 148"/>
                <a:gd name="T11" fmla="*/ 136 h 189"/>
                <a:gd name="T12" fmla="*/ 0 w 148"/>
                <a:gd name="T13" fmla="*/ 135 h 189"/>
                <a:gd name="T14" fmla="*/ 0 w 148"/>
                <a:gd name="T15" fmla="*/ 134 h 189"/>
                <a:gd name="T16" fmla="*/ 0 w 148"/>
                <a:gd name="T17" fmla="*/ 134 h 189"/>
                <a:gd name="T18" fmla="*/ 0 w 148"/>
                <a:gd name="T19" fmla="*/ 134 h 189"/>
                <a:gd name="T20" fmla="*/ 67 w 148"/>
                <a:gd name="T21" fmla="*/ 0 h 189"/>
                <a:gd name="T22" fmla="*/ 120 w 148"/>
                <a:gd name="T23" fmla="*/ 0 h 189"/>
                <a:gd name="T24" fmla="*/ 148 w 148"/>
                <a:gd name="T25" fmla="*/ 51 h 189"/>
                <a:gd name="T26" fmla="*/ 39 w 148"/>
                <a:gd name="T27" fmla="*/ 189 h 189"/>
                <a:gd name="T28" fmla="*/ 14 w 148"/>
                <a:gd name="T29" fmla="*/ 189 h 1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8"/>
                <a:gd name="T46" fmla="*/ 0 h 189"/>
                <a:gd name="T47" fmla="*/ 148 w 148"/>
                <a:gd name="T48" fmla="*/ 189 h 18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8" h="189">
                  <a:moveTo>
                    <a:pt x="14" y="189"/>
                  </a:moveTo>
                  <a:lnTo>
                    <a:pt x="0" y="148"/>
                  </a:lnTo>
                  <a:lnTo>
                    <a:pt x="0" y="143"/>
                  </a:lnTo>
                  <a:lnTo>
                    <a:pt x="0" y="140"/>
                  </a:lnTo>
                  <a:lnTo>
                    <a:pt x="0" y="137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0" y="134"/>
                  </a:lnTo>
                  <a:lnTo>
                    <a:pt x="67" y="0"/>
                  </a:lnTo>
                  <a:lnTo>
                    <a:pt x="120" y="0"/>
                  </a:lnTo>
                  <a:lnTo>
                    <a:pt x="148" y="51"/>
                  </a:lnTo>
                  <a:lnTo>
                    <a:pt x="39" y="189"/>
                  </a:lnTo>
                  <a:lnTo>
                    <a:pt x="14" y="1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42" name="Freeform 19"/>
            <p:cNvSpPr>
              <a:spLocks/>
            </p:cNvSpPr>
            <p:nvPr/>
          </p:nvSpPr>
          <p:spPr bwMode="auto">
            <a:xfrm>
              <a:off x="1252" y="1704"/>
              <a:ext cx="199" cy="81"/>
            </a:xfrm>
            <a:custGeom>
              <a:avLst/>
              <a:gdLst>
                <a:gd name="T0" fmla="*/ 22 w 199"/>
                <a:gd name="T1" fmla="*/ 67 h 81"/>
                <a:gd name="T2" fmla="*/ 17 w 199"/>
                <a:gd name="T3" fmla="*/ 65 h 81"/>
                <a:gd name="T4" fmla="*/ 13 w 199"/>
                <a:gd name="T5" fmla="*/ 62 h 81"/>
                <a:gd name="T6" fmla="*/ 10 w 199"/>
                <a:gd name="T7" fmla="*/ 59 h 81"/>
                <a:gd name="T8" fmla="*/ 7 w 199"/>
                <a:gd name="T9" fmla="*/ 55 h 81"/>
                <a:gd name="T10" fmla="*/ 4 w 199"/>
                <a:gd name="T11" fmla="*/ 51 h 81"/>
                <a:gd name="T12" fmla="*/ 3 w 199"/>
                <a:gd name="T13" fmla="*/ 47 h 81"/>
                <a:gd name="T14" fmla="*/ 1 w 199"/>
                <a:gd name="T15" fmla="*/ 43 h 81"/>
                <a:gd name="T16" fmla="*/ 1 w 199"/>
                <a:gd name="T17" fmla="*/ 39 h 81"/>
                <a:gd name="T18" fmla="*/ 0 w 199"/>
                <a:gd name="T19" fmla="*/ 34 h 81"/>
                <a:gd name="T20" fmla="*/ 0 w 199"/>
                <a:gd name="T21" fmla="*/ 29 h 81"/>
                <a:gd name="T22" fmla="*/ 1 w 199"/>
                <a:gd name="T23" fmla="*/ 24 h 81"/>
                <a:gd name="T24" fmla="*/ 2 w 199"/>
                <a:gd name="T25" fmla="*/ 20 h 81"/>
                <a:gd name="T26" fmla="*/ 3 w 199"/>
                <a:gd name="T27" fmla="*/ 15 h 81"/>
                <a:gd name="T28" fmla="*/ 5 w 199"/>
                <a:gd name="T29" fmla="*/ 10 h 81"/>
                <a:gd name="T30" fmla="*/ 7 w 199"/>
                <a:gd name="T31" fmla="*/ 5 h 81"/>
                <a:gd name="T32" fmla="*/ 10 w 199"/>
                <a:gd name="T33" fmla="*/ 0 h 81"/>
                <a:gd name="T34" fmla="*/ 199 w 199"/>
                <a:gd name="T35" fmla="*/ 14 h 81"/>
                <a:gd name="T36" fmla="*/ 159 w 199"/>
                <a:gd name="T37" fmla="*/ 81 h 81"/>
                <a:gd name="T38" fmla="*/ 51 w 199"/>
                <a:gd name="T39" fmla="*/ 81 h 81"/>
                <a:gd name="T40" fmla="*/ 22 w 199"/>
                <a:gd name="T41" fmla="*/ 67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9"/>
                <a:gd name="T64" fmla="*/ 0 h 81"/>
                <a:gd name="T65" fmla="*/ 199 w 199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9" h="81">
                  <a:moveTo>
                    <a:pt x="22" y="67"/>
                  </a:moveTo>
                  <a:lnTo>
                    <a:pt x="17" y="65"/>
                  </a:lnTo>
                  <a:lnTo>
                    <a:pt x="13" y="62"/>
                  </a:lnTo>
                  <a:lnTo>
                    <a:pt x="10" y="59"/>
                  </a:lnTo>
                  <a:lnTo>
                    <a:pt x="7" y="55"/>
                  </a:lnTo>
                  <a:lnTo>
                    <a:pt x="4" y="51"/>
                  </a:lnTo>
                  <a:lnTo>
                    <a:pt x="3" y="47"/>
                  </a:lnTo>
                  <a:lnTo>
                    <a:pt x="1" y="43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5" y="10"/>
                  </a:lnTo>
                  <a:lnTo>
                    <a:pt x="7" y="5"/>
                  </a:lnTo>
                  <a:lnTo>
                    <a:pt x="10" y="0"/>
                  </a:lnTo>
                  <a:lnTo>
                    <a:pt x="199" y="14"/>
                  </a:lnTo>
                  <a:lnTo>
                    <a:pt x="159" y="81"/>
                  </a:lnTo>
                  <a:lnTo>
                    <a:pt x="51" y="81"/>
                  </a:lnTo>
                  <a:lnTo>
                    <a:pt x="22" y="67"/>
                  </a:lnTo>
                  <a:close/>
                </a:path>
              </a:pathLst>
            </a:custGeom>
            <a:solidFill>
              <a:srgbClr val="66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43" name="Freeform 20"/>
            <p:cNvSpPr>
              <a:spLocks/>
            </p:cNvSpPr>
            <p:nvPr/>
          </p:nvSpPr>
          <p:spPr bwMode="auto">
            <a:xfrm>
              <a:off x="1289" y="1486"/>
              <a:ext cx="243" cy="122"/>
            </a:xfrm>
            <a:custGeom>
              <a:avLst/>
              <a:gdLst>
                <a:gd name="T0" fmla="*/ 187 w 243"/>
                <a:gd name="T1" fmla="*/ 122 h 122"/>
                <a:gd name="T2" fmla="*/ 55 w 243"/>
                <a:gd name="T3" fmla="*/ 96 h 122"/>
                <a:gd name="T4" fmla="*/ 0 w 243"/>
                <a:gd name="T5" fmla="*/ 55 h 122"/>
                <a:gd name="T6" fmla="*/ 26 w 243"/>
                <a:gd name="T7" fmla="*/ 0 h 122"/>
                <a:gd name="T8" fmla="*/ 162 w 243"/>
                <a:gd name="T9" fmla="*/ 41 h 122"/>
                <a:gd name="T10" fmla="*/ 243 w 243"/>
                <a:gd name="T11" fmla="*/ 82 h 122"/>
                <a:gd name="T12" fmla="*/ 217 w 243"/>
                <a:gd name="T13" fmla="*/ 122 h 122"/>
                <a:gd name="T14" fmla="*/ 187 w 243"/>
                <a:gd name="T15" fmla="*/ 122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3"/>
                <a:gd name="T25" fmla="*/ 0 h 122"/>
                <a:gd name="T26" fmla="*/ 243 w 243"/>
                <a:gd name="T27" fmla="*/ 122 h 1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3" h="122">
                  <a:moveTo>
                    <a:pt x="187" y="122"/>
                  </a:moveTo>
                  <a:lnTo>
                    <a:pt x="55" y="96"/>
                  </a:lnTo>
                  <a:lnTo>
                    <a:pt x="0" y="55"/>
                  </a:lnTo>
                  <a:lnTo>
                    <a:pt x="26" y="0"/>
                  </a:lnTo>
                  <a:lnTo>
                    <a:pt x="162" y="41"/>
                  </a:lnTo>
                  <a:lnTo>
                    <a:pt x="243" y="82"/>
                  </a:lnTo>
                  <a:lnTo>
                    <a:pt x="217" y="122"/>
                  </a:lnTo>
                  <a:lnTo>
                    <a:pt x="187" y="122"/>
                  </a:lnTo>
                  <a:close/>
                </a:path>
              </a:pathLst>
            </a:custGeom>
            <a:solidFill>
              <a:srgbClr val="66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44" name="Freeform 21"/>
            <p:cNvSpPr>
              <a:spLocks/>
            </p:cNvSpPr>
            <p:nvPr/>
          </p:nvSpPr>
          <p:spPr bwMode="auto">
            <a:xfrm>
              <a:off x="1384" y="1312"/>
              <a:ext cx="244" cy="134"/>
            </a:xfrm>
            <a:custGeom>
              <a:avLst/>
              <a:gdLst>
                <a:gd name="T0" fmla="*/ 189 w 244"/>
                <a:gd name="T1" fmla="*/ 122 h 134"/>
                <a:gd name="T2" fmla="*/ 0 w 244"/>
                <a:gd name="T3" fmla="*/ 51 h 134"/>
                <a:gd name="T4" fmla="*/ 0 w 244"/>
                <a:gd name="T5" fmla="*/ 43 h 134"/>
                <a:gd name="T6" fmla="*/ 0 w 244"/>
                <a:gd name="T7" fmla="*/ 37 h 134"/>
                <a:gd name="T8" fmla="*/ 0 w 244"/>
                <a:gd name="T9" fmla="*/ 32 h 134"/>
                <a:gd name="T10" fmla="*/ 0 w 244"/>
                <a:gd name="T11" fmla="*/ 29 h 134"/>
                <a:gd name="T12" fmla="*/ 0 w 244"/>
                <a:gd name="T13" fmla="*/ 27 h 134"/>
                <a:gd name="T14" fmla="*/ 0 w 244"/>
                <a:gd name="T15" fmla="*/ 26 h 134"/>
                <a:gd name="T16" fmla="*/ 0 w 244"/>
                <a:gd name="T17" fmla="*/ 26 h 134"/>
                <a:gd name="T18" fmla="*/ 0 w 244"/>
                <a:gd name="T19" fmla="*/ 26 h 134"/>
                <a:gd name="T20" fmla="*/ 6 w 244"/>
                <a:gd name="T21" fmla="*/ 20 h 134"/>
                <a:gd name="T22" fmla="*/ 13 w 244"/>
                <a:gd name="T23" fmla="*/ 15 h 134"/>
                <a:gd name="T24" fmla="*/ 19 w 244"/>
                <a:gd name="T25" fmla="*/ 11 h 134"/>
                <a:gd name="T26" fmla="*/ 26 w 244"/>
                <a:gd name="T27" fmla="*/ 7 h 134"/>
                <a:gd name="T28" fmla="*/ 33 w 244"/>
                <a:gd name="T29" fmla="*/ 5 h 134"/>
                <a:gd name="T30" fmla="*/ 40 w 244"/>
                <a:gd name="T31" fmla="*/ 2 h 134"/>
                <a:gd name="T32" fmla="*/ 47 w 244"/>
                <a:gd name="T33" fmla="*/ 1 h 134"/>
                <a:gd name="T34" fmla="*/ 55 w 244"/>
                <a:gd name="T35" fmla="*/ 0 h 134"/>
                <a:gd name="T36" fmla="*/ 62 w 244"/>
                <a:gd name="T37" fmla="*/ 0 h 134"/>
                <a:gd name="T38" fmla="*/ 70 w 244"/>
                <a:gd name="T39" fmla="*/ 0 h 134"/>
                <a:gd name="T40" fmla="*/ 77 w 244"/>
                <a:gd name="T41" fmla="*/ 1 h 134"/>
                <a:gd name="T42" fmla="*/ 85 w 244"/>
                <a:gd name="T43" fmla="*/ 3 h 134"/>
                <a:gd name="T44" fmla="*/ 93 w 244"/>
                <a:gd name="T45" fmla="*/ 4 h 134"/>
                <a:gd name="T46" fmla="*/ 101 w 244"/>
                <a:gd name="T47" fmla="*/ 6 h 134"/>
                <a:gd name="T48" fmla="*/ 109 w 244"/>
                <a:gd name="T49" fmla="*/ 9 h 134"/>
                <a:gd name="T50" fmla="*/ 117 w 244"/>
                <a:gd name="T51" fmla="*/ 11 h 134"/>
                <a:gd name="T52" fmla="*/ 125 w 244"/>
                <a:gd name="T53" fmla="*/ 15 h 134"/>
                <a:gd name="T54" fmla="*/ 132 w 244"/>
                <a:gd name="T55" fmla="*/ 18 h 134"/>
                <a:gd name="T56" fmla="*/ 140 w 244"/>
                <a:gd name="T57" fmla="*/ 22 h 134"/>
                <a:gd name="T58" fmla="*/ 149 w 244"/>
                <a:gd name="T59" fmla="*/ 25 h 134"/>
                <a:gd name="T60" fmla="*/ 157 w 244"/>
                <a:gd name="T61" fmla="*/ 29 h 134"/>
                <a:gd name="T62" fmla="*/ 165 w 244"/>
                <a:gd name="T63" fmla="*/ 33 h 134"/>
                <a:gd name="T64" fmla="*/ 173 w 244"/>
                <a:gd name="T65" fmla="*/ 36 h 134"/>
                <a:gd name="T66" fmla="*/ 181 w 244"/>
                <a:gd name="T67" fmla="*/ 40 h 134"/>
                <a:gd name="T68" fmla="*/ 189 w 244"/>
                <a:gd name="T69" fmla="*/ 44 h 134"/>
                <a:gd name="T70" fmla="*/ 197 w 244"/>
                <a:gd name="T71" fmla="*/ 48 h 134"/>
                <a:gd name="T72" fmla="*/ 205 w 244"/>
                <a:gd name="T73" fmla="*/ 51 h 134"/>
                <a:gd name="T74" fmla="*/ 213 w 244"/>
                <a:gd name="T75" fmla="*/ 55 h 134"/>
                <a:gd name="T76" fmla="*/ 221 w 244"/>
                <a:gd name="T77" fmla="*/ 58 h 134"/>
                <a:gd name="T78" fmla="*/ 228 w 244"/>
                <a:gd name="T79" fmla="*/ 61 h 134"/>
                <a:gd name="T80" fmla="*/ 236 w 244"/>
                <a:gd name="T81" fmla="*/ 64 h 134"/>
                <a:gd name="T82" fmla="*/ 244 w 244"/>
                <a:gd name="T83" fmla="*/ 67 h 134"/>
                <a:gd name="T84" fmla="*/ 215 w 244"/>
                <a:gd name="T85" fmla="*/ 134 h 134"/>
                <a:gd name="T86" fmla="*/ 189 w 244"/>
                <a:gd name="T87" fmla="*/ 122 h 1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4"/>
                <a:gd name="T133" fmla="*/ 0 h 134"/>
                <a:gd name="T134" fmla="*/ 244 w 244"/>
                <a:gd name="T135" fmla="*/ 134 h 1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4" h="134">
                  <a:moveTo>
                    <a:pt x="189" y="122"/>
                  </a:moveTo>
                  <a:lnTo>
                    <a:pt x="0" y="51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6" y="20"/>
                  </a:lnTo>
                  <a:lnTo>
                    <a:pt x="13" y="15"/>
                  </a:lnTo>
                  <a:lnTo>
                    <a:pt x="19" y="11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70" y="0"/>
                  </a:lnTo>
                  <a:lnTo>
                    <a:pt x="77" y="1"/>
                  </a:lnTo>
                  <a:lnTo>
                    <a:pt x="85" y="3"/>
                  </a:lnTo>
                  <a:lnTo>
                    <a:pt x="93" y="4"/>
                  </a:lnTo>
                  <a:lnTo>
                    <a:pt x="101" y="6"/>
                  </a:lnTo>
                  <a:lnTo>
                    <a:pt x="109" y="9"/>
                  </a:lnTo>
                  <a:lnTo>
                    <a:pt x="117" y="11"/>
                  </a:lnTo>
                  <a:lnTo>
                    <a:pt x="125" y="15"/>
                  </a:lnTo>
                  <a:lnTo>
                    <a:pt x="132" y="18"/>
                  </a:lnTo>
                  <a:lnTo>
                    <a:pt x="140" y="22"/>
                  </a:lnTo>
                  <a:lnTo>
                    <a:pt x="149" y="25"/>
                  </a:lnTo>
                  <a:lnTo>
                    <a:pt x="157" y="29"/>
                  </a:lnTo>
                  <a:lnTo>
                    <a:pt x="165" y="33"/>
                  </a:lnTo>
                  <a:lnTo>
                    <a:pt x="173" y="36"/>
                  </a:lnTo>
                  <a:lnTo>
                    <a:pt x="181" y="40"/>
                  </a:lnTo>
                  <a:lnTo>
                    <a:pt x="189" y="44"/>
                  </a:lnTo>
                  <a:lnTo>
                    <a:pt x="197" y="48"/>
                  </a:lnTo>
                  <a:lnTo>
                    <a:pt x="205" y="51"/>
                  </a:lnTo>
                  <a:lnTo>
                    <a:pt x="213" y="55"/>
                  </a:lnTo>
                  <a:lnTo>
                    <a:pt x="221" y="58"/>
                  </a:lnTo>
                  <a:lnTo>
                    <a:pt x="228" y="61"/>
                  </a:lnTo>
                  <a:lnTo>
                    <a:pt x="236" y="64"/>
                  </a:lnTo>
                  <a:lnTo>
                    <a:pt x="244" y="67"/>
                  </a:lnTo>
                  <a:lnTo>
                    <a:pt x="215" y="134"/>
                  </a:lnTo>
                  <a:lnTo>
                    <a:pt x="189" y="122"/>
                  </a:lnTo>
                  <a:close/>
                </a:path>
              </a:pathLst>
            </a:custGeom>
            <a:solidFill>
              <a:srgbClr val="66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545" name="Freeform 22"/>
            <p:cNvSpPr>
              <a:spLocks/>
            </p:cNvSpPr>
            <p:nvPr/>
          </p:nvSpPr>
          <p:spPr bwMode="auto">
            <a:xfrm>
              <a:off x="1451" y="1161"/>
              <a:ext cx="270" cy="192"/>
            </a:xfrm>
            <a:custGeom>
              <a:avLst/>
              <a:gdLst>
                <a:gd name="T0" fmla="*/ 203 w 270"/>
                <a:gd name="T1" fmla="*/ 177 h 192"/>
                <a:gd name="T2" fmla="*/ 0 w 270"/>
                <a:gd name="T3" fmla="*/ 29 h 192"/>
                <a:gd name="T4" fmla="*/ 4 w 270"/>
                <a:gd name="T5" fmla="*/ 19 h 192"/>
                <a:gd name="T6" fmla="*/ 8 w 270"/>
                <a:gd name="T7" fmla="*/ 12 h 192"/>
                <a:gd name="T8" fmla="*/ 10 w 270"/>
                <a:gd name="T9" fmla="*/ 7 h 192"/>
                <a:gd name="T10" fmla="*/ 12 w 270"/>
                <a:gd name="T11" fmla="*/ 3 h 192"/>
                <a:gd name="T12" fmla="*/ 13 w 270"/>
                <a:gd name="T13" fmla="*/ 1 h 192"/>
                <a:gd name="T14" fmla="*/ 13 w 270"/>
                <a:gd name="T15" fmla="*/ 0 h 192"/>
                <a:gd name="T16" fmla="*/ 13 w 270"/>
                <a:gd name="T17" fmla="*/ 0 h 192"/>
                <a:gd name="T18" fmla="*/ 13 w 270"/>
                <a:gd name="T19" fmla="*/ 0 h 192"/>
                <a:gd name="T20" fmla="*/ 270 w 270"/>
                <a:gd name="T21" fmla="*/ 110 h 192"/>
                <a:gd name="T22" fmla="*/ 228 w 270"/>
                <a:gd name="T23" fmla="*/ 192 h 192"/>
                <a:gd name="T24" fmla="*/ 203 w 270"/>
                <a:gd name="T25" fmla="*/ 177 h 1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0"/>
                <a:gd name="T40" fmla="*/ 0 h 192"/>
                <a:gd name="T41" fmla="*/ 270 w 270"/>
                <a:gd name="T42" fmla="*/ 192 h 19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0" h="192">
                  <a:moveTo>
                    <a:pt x="203" y="177"/>
                  </a:moveTo>
                  <a:lnTo>
                    <a:pt x="0" y="29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10" y="7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270" y="110"/>
                  </a:lnTo>
                  <a:lnTo>
                    <a:pt x="228" y="192"/>
                  </a:lnTo>
                  <a:lnTo>
                    <a:pt x="203" y="177"/>
                  </a:lnTo>
                  <a:close/>
                </a:path>
              </a:pathLst>
            </a:custGeom>
            <a:solidFill>
              <a:srgbClr val="66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752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Footer Placeholder 4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0854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A5E0A90-7A1E-4184-8B43-A0F6B7D02A8C}" type="slidenum">
              <a:rPr lang="en-US" altLang="ru-RU"/>
              <a:pPr eaLnBrk="1" hangingPunct="1"/>
              <a:t>89</a:t>
            </a:fld>
            <a:endParaRPr lang="en-US" altLang="ru-RU"/>
          </a:p>
        </p:txBody>
      </p:sp>
      <p:sp>
        <p:nvSpPr>
          <p:cNvPr id="10854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463675"/>
          </a:xfrm>
        </p:spPr>
        <p:txBody>
          <a:bodyPr/>
          <a:lstStyle/>
          <a:p>
            <a:r>
              <a:rPr lang="en-US" altLang="ru-RU" sz="3600" b="1" u="sng" smtClean="0"/>
              <a:t>Common Disorders of Respiratory System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0854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985963"/>
            <a:ext cx="8229600" cy="4229100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ru-RU" sz="3600" b="1" smtClean="0"/>
              <a:t>Emphysema (Chronic Obstructive Pulmonary Disease – COPD)</a:t>
            </a:r>
            <a:r>
              <a:rPr lang="en-US" altLang="ru-RU" sz="3600" smtClean="0"/>
              <a:t> – alveoli become stretched and stiff preventing adequate exchange of oxygen and carbon dioxide</a:t>
            </a:r>
          </a:p>
          <a:p>
            <a:pPr>
              <a:lnSpc>
                <a:spcPct val="90000"/>
              </a:lnSpc>
              <a:spcBef>
                <a:spcPct val="30000"/>
              </a:spcBef>
            </a:pPr>
            <a:r>
              <a:rPr lang="en-US" altLang="ru-RU" sz="3600" b="1" smtClean="0"/>
              <a:t>Asthma</a:t>
            </a:r>
            <a:r>
              <a:rPr lang="en-US" altLang="ru-RU" sz="3600" smtClean="0"/>
              <a:t> – spasms of bronchial tube walls causing narrowing of air passages usually due to allergies</a:t>
            </a:r>
          </a:p>
        </p:txBody>
      </p:sp>
      <p:sp>
        <p:nvSpPr>
          <p:cNvPr id="108550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TPR+BP = Vital Signs</a:t>
            </a:r>
            <a:endParaRPr lang="en-US" sz="36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450975"/>
            <a:ext cx="4892675" cy="4525963"/>
          </a:xfrm>
        </p:spPr>
        <p:txBody>
          <a:bodyPr/>
          <a:lstStyle/>
          <a:p>
            <a:r>
              <a:rPr lang="en-US" altLang="ru-RU" sz="3600" smtClean="0"/>
              <a:t>Purpose</a:t>
            </a:r>
          </a:p>
          <a:p>
            <a:pPr lvl="1"/>
            <a:r>
              <a:rPr lang="en-US" altLang="ru-RU" sz="3600" smtClean="0"/>
              <a:t>Measured to detect any changes in normal body function</a:t>
            </a:r>
          </a:p>
          <a:p>
            <a:pPr lvl="1"/>
            <a:r>
              <a:rPr lang="en-US" altLang="ru-RU" sz="3600" smtClean="0"/>
              <a:t>Used to determine response to treatment</a:t>
            </a:r>
          </a:p>
        </p:txBody>
      </p:sp>
      <p:grpSp>
        <p:nvGrpSpPr>
          <p:cNvPr id="27652" name="Group 305"/>
          <p:cNvGrpSpPr>
            <a:grpSpLocks/>
          </p:cNvGrpSpPr>
          <p:nvPr/>
        </p:nvGrpSpPr>
        <p:grpSpPr bwMode="auto">
          <a:xfrm>
            <a:off x="5591175" y="1322388"/>
            <a:ext cx="3214688" cy="4872037"/>
            <a:chOff x="3503" y="870"/>
            <a:chExt cx="2025" cy="3069"/>
          </a:xfrm>
        </p:grpSpPr>
        <p:grpSp>
          <p:nvGrpSpPr>
            <p:cNvPr id="27656" name="Group 270"/>
            <p:cNvGrpSpPr>
              <a:grpSpLocks noChangeAspect="1"/>
            </p:cNvGrpSpPr>
            <p:nvPr/>
          </p:nvGrpSpPr>
          <p:grpSpPr bwMode="auto">
            <a:xfrm>
              <a:off x="3903" y="2921"/>
              <a:ext cx="1108" cy="1018"/>
              <a:chOff x="3894" y="3044"/>
              <a:chExt cx="1108" cy="1018"/>
            </a:xfrm>
          </p:grpSpPr>
          <p:sp>
            <p:nvSpPr>
              <p:cNvPr id="27885" name="AutoShape 269"/>
              <p:cNvSpPr>
                <a:spLocks noChangeAspect="1" noChangeArrowheads="1" noTextEdit="1"/>
              </p:cNvSpPr>
              <p:nvPr/>
            </p:nvSpPr>
            <p:spPr bwMode="auto">
              <a:xfrm>
                <a:off x="3894" y="3044"/>
                <a:ext cx="1108" cy="1018"/>
              </a:xfrm>
              <a:prstGeom prst="rect">
                <a:avLst/>
              </a:prstGeom>
              <a:solidFill>
                <a:srgbClr val="FCB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6" name="Freeform 271"/>
              <p:cNvSpPr>
                <a:spLocks/>
              </p:cNvSpPr>
              <p:nvPr/>
            </p:nvSpPr>
            <p:spPr bwMode="auto">
              <a:xfrm>
                <a:off x="3894" y="3044"/>
                <a:ext cx="1108" cy="1018"/>
              </a:xfrm>
              <a:custGeom>
                <a:avLst/>
                <a:gdLst>
                  <a:gd name="T0" fmla="*/ 1 w 2216"/>
                  <a:gd name="T1" fmla="*/ 1 h 2036"/>
                  <a:gd name="T2" fmla="*/ 1 w 2216"/>
                  <a:gd name="T3" fmla="*/ 1 h 2036"/>
                  <a:gd name="T4" fmla="*/ 1 w 2216"/>
                  <a:gd name="T5" fmla="*/ 1 h 2036"/>
                  <a:gd name="T6" fmla="*/ 1 w 2216"/>
                  <a:gd name="T7" fmla="*/ 1 h 2036"/>
                  <a:gd name="T8" fmla="*/ 1 w 2216"/>
                  <a:gd name="T9" fmla="*/ 1 h 2036"/>
                  <a:gd name="T10" fmla="*/ 1 w 2216"/>
                  <a:gd name="T11" fmla="*/ 1 h 2036"/>
                  <a:gd name="T12" fmla="*/ 1 w 2216"/>
                  <a:gd name="T13" fmla="*/ 1 h 2036"/>
                  <a:gd name="T14" fmla="*/ 1 w 2216"/>
                  <a:gd name="T15" fmla="*/ 1 h 2036"/>
                  <a:gd name="T16" fmla="*/ 1 w 2216"/>
                  <a:gd name="T17" fmla="*/ 1 h 2036"/>
                  <a:gd name="T18" fmla="*/ 1 w 2216"/>
                  <a:gd name="T19" fmla="*/ 1 h 2036"/>
                  <a:gd name="T20" fmla="*/ 1 w 2216"/>
                  <a:gd name="T21" fmla="*/ 1 h 2036"/>
                  <a:gd name="T22" fmla="*/ 1 w 2216"/>
                  <a:gd name="T23" fmla="*/ 1 h 2036"/>
                  <a:gd name="T24" fmla="*/ 1 w 2216"/>
                  <a:gd name="T25" fmla="*/ 1 h 2036"/>
                  <a:gd name="T26" fmla="*/ 1 w 2216"/>
                  <a:gd name="T27" fmla="*/ 1 h 2036"/>
                  <a:gd name="T28" fmla="*/ 1 w 2216"/>
                  <a:gd name="T29" fmla="*/ 1 h 2036"/>
                  <a:gd name="T30" fmla="*/ 1 w 2216"/>
                  <a:gd name="T31" fmla="*/ 1 h 2036"/>
                  <a:gd name="T32" fmla="*/ 1 w 2216"/>
                  <a:gd name="T33" fmla="*/ 1 h 2036"/>
                  <a:gd name="T34" fmla="*/ 1 w 2216"/>
                  <a:gd name="T35" fmla="*/ 1 h 2036"/>
                  <a:gd name="T36" fmla="*/ 1 w 2216"/>
                  <a:gd name="T37" fmla="*/ 1 h 2036"/>
                  <a:gd name="T38" fmla="*/ 1 w 2216"/>
                  <a:gd name="T39" fmla="*/ 1 h 2036"/>
                  <a:gd name="T40" fmla="*/ 1 w 2216"/>
                  <a:gd name="T41" fmla="*/ 1 h 2036"/>
                  <a:gd name="T42" fmla="*/ 1 w 2216"/>
                  <a:gd name="T43" fmla="*/ 1 h 2036"/>
                  <a:gd name="T44" fmla="*/ 1 w 2216"/>
                  <a:gd name="T45" fmla="*/ 1 h 2036"/>
                  <a:gd name="T46" fmla="*/ 1 w 2216"/>
                  <a:gd name="T47" fmla="*/ 1 h 2036"/>
                  <a:gd name="T48" fmla="*/ 1 w 2216"/>
                  <a:gd name="T49" fmla="*/ 1 h 2036"/>
                  <a:gd name="T50" fmla="*/ 1 w 2216"/>
                  <a:gd name="T51" fmla="*/ 1 h 2036"/>
                  <a:gd name="T52" fmla="*/ 1 w 2216"/>
                  <a:gd name="T53" fmla="*/ 1 h 2036"/>
                  <a:gd name="T54" fmla="*/ 1 w 2216"/>
                  <a:gd name="T55" fmla="*/ 1 h 2036"/>
                  <a:gd name="T56" fmla="*/ 1 w 2216"/>
                  <a:gd name="T57" fmla="*/ 1 h 2036"/>
                  <a:gd name="T58" fmla="*/ 1 w 2216"/>
                  <a:gd name="T59" fmla="*/ 1 h 2036"/>
                  <a:gd name="T60" fmla="*/ 1 w 2216"/>
                  <a:gd name="T61" fmla="*/ 1 h 2036"/>
                  <a:gd name="T62" fmla="*/ 1 w 2216"/>
                  <a:gd name="T63" fmla="*/ 1 h 2036"/>
                  <a:gd name="T64" fmla="*/ 1 w 2216"/>
                  <a:gd name="T65" fmla="*/ 1 h 2036"/>
                  <a:gd name="T66" fmla="*/ 1 w 2216"/>
                  <a:gd name="T67" fmla="*/ 1 h 2036"/>
                  <a:gd name="T68" fmla="*/ 1 w 2216"/>
                  <a:gd name="T69" fmla="*/ 1 h 2036"/>
                  <a:gd name="T70" fmla="*/ 1 w 2216"/>
                  <a:gd name="T71" fmla="*/ 1 h 2036"/>
                  <a:gd name="T72" fmla="*/ 1 w 2216"/>
                  <a:gd name="T73" fmla="*/ 1 h 2036"/>
                  <a:gd name="T74" fmla="*/ 1 w 2216"/>
                  <a:gd name="T75" fmla="*/ 1 h 2036"/>
                  <a:gd name="T76" fmla="*/ 1 w 2216"/>
                  <a:gd name="T77" fmla="*/ 1 h 2036"/>
                  <a:gd name="T78" fmla="*/ 1 w 2216"/>
                  <a:gd name="T79" fmla="*/ 1 h 2036"/>
                  <a:gd name="T80" fmla="*/ 1 w 2216"/>
                  <a:gd name="T81" fmla="*/ 1 h 2036"/>
                  <a:gd name="T82" fmla="*/ 1 w 2216"/>
                  <a:gd name="T83" fmla="*/ 1 h 2036"/>
                  <a:gd name="T84" fmla="*/ 1 w 2216"/>
                  <a:gd name="T85" fmla="*/ 1 h 2036"/>
                  <a:gd name="T86" fmla="*/ 1 w 2216"/>
                  <a:gd name="T87" fmla="*/ 1 h 2036"/>
                  <a:gd name="T88" fmla="*/ 1 w 2216"/>
                  <a:gd name="T89" fmla="*/ 1 h 2036"/>
                  <a:gd name="T90" fmla="*/ 1 w 2216"/>
                  <a:gd name="T91" fmla="*/ 1 h 2036"/>
                  <a:gd name="T92" fmla="*/ 1 w 2216"/>
                  <a:gd name="T93" fmla="*/ 1 h 2036"/>
                  <a:gd name="T94" fmla="*/ 1 w 2216"/>
                  <a:gd name="T95" fmla="*/ 1 h 2036"/>
                  <a:gd name="T96" fmla="*/ 1 w 2216"/>
                  <a:gd name="T97" fmla="*/ 1 h 2036"/>
                  <a:gd name="T98" fmla="*/ 1 w 2216"/>
                  <a:gd name="T99" fmla="*/ 1 h 2036"/>
                  <a:gd name="T100" fmla="*/ 1 w 2216"/>
                  <a:gd name="T101" fmla="*/ 1 h 2036"/>
                  <a:gd name="T102" fmla="*/ 1 w 2216"/>
                  <a:gd name="T103" fmla="*/ 1 h 2036"/>
                  <a:gd name="T104" fmla="*/ 1 w 2216"/>
                  <a:gd name="T105" fmla="*/ 1 h 2036"/>
                  <a:gd name="T106" fmla="*/ 1 w 2216"/>
                  <a:gd name="T107" fmla="*/ 1 h 2036"/>
                  <a:gd name="T108" fmla="*/ 1 w 2216"/>
                  <a:gd name="T109" fmla="*/ 1 h 2036"/>
                  <a:gd name="T110" fmla="*/ 1 w 2216"/>
                  <a:gd name="T111" fmla="*/ 1 h 2036"/>
                  <a:gd name="T112" fmla="*/ 1 w 2216"/>
                  <a:gd name="T113" fmla="*/ 1 h 2036"/>
                  <a:gd name="T114" fmla="*/ 1 w 2216"/>
                  <a:gd name="T115" fmla="*/ 1 h 2036"/>
                  <a:gd name="T116" fmla="*/ 1 w 2216"/>
                  <a:gd name="T117" fmla="*/ 1 h 2036"/>
                  <a:gd name="T118" fmla="*/ 1 w 2216"/>
                  <a:gd name="T119" fmla="*/ 1 h 20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216"/>
                  <a:gd name="T181" fmla="*/ 0 h 2036"/>
                  <a:gd name="T182" fmla="*/ 2216 w 2216"/>
                  <a:gd name="T183" fmla="*/ 2036 h 20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216" h="2036">
                    <a:moveTo>
                      <a:pt x="600" y="0"/>
                    </a:moveTo>
                    <a:lnTo>
                      <a:pt x="599" y="5"/>
                    </a:lnTo>
                    <a:lnTo>
                      <a:pt x="598" y="8"/>
                    </a:lnTo>
                    <a:lnTo>
                      <a:pt x="597" y="11"/>
                    </a:lnTo>
                    <a:lnTo>
                      <a:pt x="596" y="16"/>
                    </a:lnTo>
                    <a:lnTo>
                      <a:pt x="637" y="62"/>
                    </a:lnTo>
                    <a:lnTo>
                      <a:pt x="678" y="104"/>
                    </a:lnTo>
                    <a:lnTo>
                      <a:pt x="718" y="143"/>
                    </a:lnTo>
                    <a:lnTo>
                      <a:pt x="758" y="178"/>
                    </a:lnTo>
                    <a:lnTo>
                      <a:pt x="796" y="211"/>
                    </a:lnTo>
                    <a:lnTo>
                      <a:pt x="834" y="242"/>
                    </a:lnTo>
                    <a:lnTo>
                      <a:pt x="872" y="270"/>
                    </a:lnTo>
                    <a:lnTo>
                      <a:pt x="909" y="296"/>
                    </a:lnTo>
                    <a:lnTo>
                      <a:pt x="946" y="320"/>
                    </a:lnTo>
                    <a:lnTo>
                      <a:pt x="982" y="342"/>
                    </a:lnTo>
                    <a:lnTo>
                      <a:pt x="1019" y="362"/>
                    </a:lnTo>
                    <a:lnTo>
                      <a:pt x="1054" y="380"/>
                    </a:lnTo>
                    <a:lnTo>
                      <a:pt x="1091" y="398"/>
                    </a:lnTo>
                    <a:lnTo>
                      <a:pt x="1126" y="414"/>
                    </a:lnTo>
                    <a:lnTo>
                      <a:pt x="1160" y="429"/>
                    </a:lnTo>
                    <a:lnTo>
                      <a:pt x="1196" y="443"/>
                    </a:lnTo>
                    <a:lnTo>
                      <a:pt x="1158" y="435"/>
                    </a:lnTo>
                    <a:lnTo>
                      <a:pt x="1119" y="426"/>
                    </a:lnTo>
                    <a:lnTo>
                      <a:pt x="1082" y="415"/>
                    </a:lnTo>
                    <a:lnTo>
                      <a:pt x="1043" y="404"/>
                    </a:lnTo>
                    <a:lnTo>
                      <a:pt x="1005" y="391"/>
                    </a:lnTo>
                    <a:lnTo>
                      <a:pt x="967" y="378"/>
                    </a:lnTo>
                    <a:lnTo>
                      <a:pt x="927" y="363"/>
                    </a:lnTo>
                    <a:lnTo>
                      <a:pt x="888" y="346"/>
                    </a:lnTo>
                    <a:lnTo>
                      <a:pt x="848" y="326"/>
                    </a:lnTo>
                    <a:lnTo>
                      <a:pt x="807" y="306"/>
                    </a:lnTo>
                    <a:lnTo>
                      <a:pt x="767" y="284"/>
                    </a:lnTo>
                    <a:lnTo>
                      <a:pt x="726" y="260"/>
                    </a:lnTo>
                    <a:lnTo>
                      <a:pt x="684" y="234"/>
                    </a:lnTo>
                    <a:lnTo>
                      <a:pt x="641" y="205"/>
                    </a:lnTo>
                    <a:lnTo>
                      <a:pt x="599" y="176"/>
                    </a:lnTo>
                    <a:lnTo>
                      <a:pt x="556" y="143"/>
                    </a:lnTo>
                    <a:lnTo>
                      <a:pt x="555" y="146"/>
                    </a:lnTo>
                    <a:lnTo>
                      <a:pt x="553" y="150"/>
                    </a:lnTo>
                    <a:lnTo>
                      <a:pt x="552" y="154"/>
                    </a:lnTo>
                    <a:lnTo>
                      <a:pt x="551" y="157"/>
                    </a:lnTo>
                    <a:lnTo>
                      <a:pt x="592" y="197"/>
                    </a:lnTo>
                    <a:lnTo>
                      <a:pt x="632" y="234"/>
                    </a:lnTo>
                    <a:lnTo>
                      <a:pt x="671" y="268"/>
                    </a:lnTo>
                    <a:lnTo>
                      <a:pt x="710" y="300"/>
                    </a:lnTo>
                    <a:lnTo>
                      <a:pt x="749" y="331"/>
                    </a:lnTo>
                    <a:lnTo>
                      <a:pt x="786" y="358"/>
                    </a:lnTo>
                    <a:lnTo>
                      <a:pt x="823" y="383"/>
                    </a:lnTo>
                    <a:lnTo>
                      <a:pt x="860" y="407"/>
                    </a:lnTo>
                    <a:lnTo>
                      <a:pt x="896" y="430"/>
                    </a:lnTo>
                    <a:lnTo>
                      <a:pt x="932" y="451"/>
                    </a:lnTo>
                    <a:lnTo>
                      <a:pt x="968" y="469"/>
                    </a:lnTo>
                    <a:lnTo>
                      <a:pt x="1003" y="487"/>
                    </a:lnTo>
                    <a:lnTo>
                      <a:pt x="1038" y="504"/>
                    </a:lnTo>
                    <a:lnTo>
                      <a:pt x="1073" y="519"/>
                    </a:lnTo>
                    <a:lnTo>
                      <a:pt x="1108" y="535"/>
                    </a:lnTo>
                    <a:lnTo>
                      <a:pt x="1142" y="549"/>
                    </a:lnTo>
                    <a:lnTo>
                      <a:pt x="1105" y="541"/>
                    </a:lnTo>
                    <a:lnTo>
                      <a:pt x="1067" y="532"/>
                    </a:lnTo>
                    <a:lnTo>
                      <a:pt x="1029" y="522"/>
                    </a:lnTo>
                    <a:lnTo>
                      <a:pt x="992" y="510"/>
                    </a:lnTo>
                    <a:lnTo>
                      <a:pt x="954" y="499"/>
                    </a:lnTo>
                    <a:lnTo>
                      <a:pt x="915" y="486"/>
                    </a:lnTo>
                    <a:lnTo>
                      <a:pt x="876" y="471"/>
                    </a:lnTo>
                    <a:lnTo>
                      <a:pt x="838" y="457"/>
                    </a:lnTo>
                    <a:lnTo>
                      <a:pt x="799" y="439"/>
                    </a:lnTo>
                    <a:lnTo>
                      <a:pt x="759" y="421"/>
                    </a:lnTo>
                    <a:lnTo>
                      <a:pt x="719" y="402"/>
                    </a:lnTo>
                    <a:lnTo>
                      <a:pt x="679" y="381"/>
                    </a:lnTo>
                    <a:lnTo>
                      <a:pt x="638" y="358"/>
                    </a:lnTo>
                    <a:lnTo>
                      <a:pt x="596" y="333"/>
                    </a:lnTo>
                    <a:lnTo>
                      <a:pt x="553" y="307"/>
                    </a:lnTo>
                    <a:lnTo>
                      <a:pt x="511" y="280"/>
                    </a:lnTo>
                    <a:lnTo>
                      <a:pt x="510" y="283"/>
                    </a:lnTo>
                    <a:lnTo>
                      <a:pt x="509" y="286"/>
                    </a:lnTo>
                    <a:lnTo>
                      <a:pt x="508" y="290"/>
                    </a:lnTo>
                    <a:lnTo>
                      <a:pt x="507" y="293"/>
                    </a:lnTo>
                    <a:lnTo>
                      <a:pt x="547" y="329"/>
                    </a:lnTo>
                    <a:lnTo>
                      <a:pt x="585" y="361"/>
                    </a:lnTo>
                    <a:lnTo>
                      <a:pt x="624" y="391"/>
                    </a:lnTo>
                    <a:lnTo>
                      <a:pt x="663" y="421"/>
                    </a:lnTo>
                    <a:lnTo>
                      <a:pt x="701" y="447"/>
                    </a:lnTo>
                    <a:lnTo>
                      <a:pt x="737" y="474"/>
                    </a:lnTo>
                    <a:lnTo>
                      <a:pt x="775" y="496"/>
                    </a:lnTo>
                    <a:lnTo>
                      <a:pt x="811" y="519"/>
                    </a:lnTo>
                    <a:lnTo>
                      <a:pt x="847" y="540"/>
                    </a:lnTo>
                    <a:lnTo>
                      <a:pt x="882" y="559"/>
                    </a:lnTo>
                    <a:lnTo>
                      <a:pt x="917" y="577"/>
                    </a:lnTo>
                    <a:lnTo>
                      <a:pt x="953" y="596"/>
                    </a:lnTo>
                    <a:lnTo>
                      <a:pt x="987" y="612"/>
                    </a:lnTo>
                    <a:lnTo>
                      <a:pt x="1022" y="628"/>
                    </a:lnTo>
                    <a:lnTo>
                      <a:pt x="1057" y="643"/>
                    </a:lnTo>
                    <a:lnTo>
                      <a:pt x="1091" y="657"/>
                    </a:lnTo>
                    <a:lnTo>
                      <a:pt x="1054" y="649"/>
                    </a:lnTo>
                    <a:lnTo>
                      <a:pt x="1017" y="640"/>
                    </a:lnTo>
                    <a:lnTo>
                      <a:pt x="979" y="630"/>
                    </a:lnTo>
                    <a:lnTo>
                      <a:pt x="941" y="620"/>
                    </a:lnTo>
                    <a:lnTo>
                      <a:pt x="904" y="608"/>
                    </a:lnTo>
                    <a:lnTo>
                      <a:pt x="866" y="596"/>
                    </a:lnTo>
                    <a:lnTo>
                      <a:pt x="827" y="583"/>
                    </a:lnTo>
                    <a:lnTo>
                      <a:pt x="790" y="568"/>
                    </a:lnTo>
                    <a:lnTo>
                      <a:pt x="750" y="554"/>
                    </a:lnTo>
                    <a:lnTo>
                      <a:pt x="711" y="538"/>
                    </a:lnTo>
                    <a:lnTo>
                      <a:pt x="671" y="519"/>
                    </a:lnTo>
                    <a:lnTo>
                      <a:pt x="631" y="501"/>
                    </a:lnTo>
                    <a:lnTo>
                      <a:pt x="590" y="480"/>
                    </a:lnTo>
                    <a:lnTo>
                      <a:pt x="549" y="459"/>
                    </a:lnTo>
                    <a:lnTo>
                      <a:pt x="507" y="436"/>
                    </a:lnTo>
                    <a:lnTo>
                      <a:pt x="464" y="411"/>
                    </a:lnTo>
                    <a:lnTo>
                      <a:pt x="463" y="414"/>
                    </a:lnTo>
                    <a:lnTo>
                      <a:pt x="462" y="418"/>
                    </a:lnTo>
                    <a:lnTo>
                      <a:pt x="461" y="421"/>
                    </a:lnTo>
                    <a:lnTo>
                      <a:pt x="460" y="425"/>
                    </a:lnTo>
                    <a:lnTo>
                      <a:pt x="500" y="457"/>
                    </a:lnTo>
                    <a:lnTo>
                      <a:pt x="539" y="485"/>
                    </a:lnTo>
                    <a:lnTo>
                      <a:pt x="577" y="514"/>
                    </a:lnTo>
                    <a:lnTo>
                      <a:pt x="615" y="540"/>
                    </a:lnTo>
                    <a:lnTo>
                      <a:pt x="653" y="565"/>
                    </a:lnTo>
                    <a:lnTo>
                      <a:pt x="690" y="588"/>
                    </a:lnTo>
                    <a:lnTo>
                      <a:pt x="727" y="611"/>
                    </a:lnTo>
                    <a:lnTo>
                      <a:pt x="762" y="631"/>
                    </a:lnTo>
                    <a:lnTo>
                      <a:pt x="799" y="652"/>
                    </a:lnTo>
                    <a:lnTo>
                      <a:pt x="834" y="670"/>
                    </a:lnTo>
                    <a:lnTo>
                      <a:pt x="870" y="688"/>
                    </a:lnTo>
                    <a:lnTo>
                      <a:pt x="904" y="705"/>
                    </a:lnTo>
                    <a:lnTo>
                      <a:pt x="938" y="721"/>
                    </a:lnTo>
                    <a:lnTo>
                      <a:pt x="972" y="737"/>
                    </a:lnTo>
                    <a:lnTo>
                      <a:pt x="1006" y="752"/>
                    </a:lnTo>
                    <a:lnTo>
                      <a:pt x="1041" y="767"/>
                    </a:lnTo>
                    <a:lnTo>
                      <a:pt x="1004" y="759"/>
                    </a:lnTo>
                    <a:lnTo>
                      <a:pt x="967" y="750"/>
                    </a:lnTo>
                    <a:lnTo>
                      <a:pt x="930" y="741"/>
                    </a:lnTo>
                    <a:lnTo>
                      <a:pt x="892" y="730"/>
                    </a:lnTo>
                    <a:lnTo>
                      <a:pt x="855" y="719"/>
                    </a:lnTo>
                    <a:lnTo>
                      <a:pt x="817" y="708"/>
                    </a:lnTo>
                    <a:lnTo>
                      <a:pt x="779" y="695"/>
                    </a:lnTo>
                    <a:lnTo>
                      <a:pt x="741" y="681"/>
                    </a:lnTo>
                    <a:lnTo>
                      <a:pt x="702" y="668"/>
                    </a:lnTo>
                    <a:lnTo>
                      <a:pt x="663" y="653"/>
                    </a:lnTo>
                    <a:lnTo>
                      <a:pt x="623" y="637"/>
                    </a:lnTo>
                    <a:lnTo>
                      <a:pt x="583" y="620"/>
                    </a:lnTo>
                    <a:lnTo>
                      <a:pt x="542" y="601"/>
                    </a:lnTo>
                    <a:lnTo>
                      <a:pt x="501" y="581"/>
                    </a:lnTo>
                    <a:lnTo>
                      <a:pt x="459" y="560"/>
                    </a:lnTo>
                    <a:lnTo>
                      <a:pt x="416" y="539"/>
                    </a:lnTo>
                    <a:lnTo>
                      <a:pt x="415" y="542"/>
                    </a:lnTo>
                    <a:lnTo>
                      <a:pt x="414" y="546"/>
                    </a:lnTo>
                    <a:lnTo>
                      <a:pt x="413" y="549"/>
                    </a:lnTo>
                    <a:lnTo>
                      <a:pt x="412" y="552"/>
                    </a:lnTo>
                    <a:lnTo>
                      <a:pt x="452" y="581"/>
                    </a:lnTo>
                    <a:lnTo>
                      <a:pt x="491" y="608"/>
                    </a:lnTo>
                    <a:lnTo>
                      <a:pt x="529" y="635"/>
                    </a:lnTo>
                    <a:lnTo>
                      <a:pt x="567" y="659"/>
                    </a:lnTo>
                    <a:lnTo>
                      <a:pt x="605" y="682"/>
                    </a:lnTo>
                    <a:lnTo>
                      <a:pt x="641" y="704"/>
                    </a:lnTo>
                    <a:lnTo>
                      <a:pt x="678" y="726"/>
                    </a:lnTo>
                    <a:lnTo>
                      <a:pt x="714" y="745"/>
                    </a:lnTo>
                    <a:lnTo>
                      <a:pt x="750" y="765"/>
                    </a:lnTo>
                    <a:lnTo>
                      <a:pt x="785" y="783"/>
                    </a:lnTo>
                    <a:lnTo>
                      <a:pt x="820" y="800"/>
                    </a:lnTo>
                    <a:lnTo>
                      <a:pt x="856" y="817"/>
                    </a:lnTo>
                    <a:lnTo>
                      <a:pt x="890" y="833"/>
                    </a:lnTo>
                    <a:lnTo>
                      <a:pt x="924" y="849"/>
                    </a:lnTo>
                    <a:lnTo>
                      <a:pt x="959" y="864"/>
                    </a:lnTo>
                    <a:lnTo>
                      <a:pt x="993" y="879"/>
                    </a:lnTo>
                    <a:lnTo>
                      <a:pt x="956" y="871"/>
                    </a:lnTo>
                    <a:lnTo>
                      <a:pt x="920" y="862"/>
                    </a:lnTo>
                    <a:lnTo>
                      <a:pt x="882" y="853"/>
                    </a:lnTo>
                    <a:lnTo>
                      <a:pt x="846" y="842"/>
                    </a:lnTo>
                    <a:lnTo>
                      <a:pt x="808" y="832"/>
                    </a:lnTo>
                    <a:lnTo>
                      <a:pt x="770" y="822"/>
                    </a:lnTo>
                    <a:lnTo>
                      <a:pt x="731" y="809"/>
                    </a:lnTo>
                    <a:lnTo>
                      <a:pt x="694" y="797"/>
                    </a:lnTo>
                    <a:lnTo>
                      <a:pt x="655" y="784"/>
                    </a:lnTo>
                    <a:lnTo>
                      <a:pt x="615" y="769"/>
                    </a:lnTo>
                    <a:lnTo>
                      <a:pt x="575" y="754"/>
                    </a:lnTo>
                    <a:lnTo>
                      <a:pt x="535" y="738"/>
                    </a:lnTo>
                    <a:lnTo>
                      <a:pt x="494" y="721"/>
                    </a:lnTo>
                    <a:lnTo>
                      <a:pt x="453" y="703"/>
                    </a:lnTo>
                    <a:lnTo>
                      <a:pt x="411" y="684"/>
                    </a:lnTo>
                    <a:lnTo>
                      <a:pt x="367" y="663"/>
                    </a:lnTo>
                    <a:lnTo>
                      <a:pt x="366" y="666"/>
                    </a:lnTo>
                    <a:lnTo>
                      <a:pt x="365" y="670"/>
                    </a:lnTo>
                    <a:lnTo>
                      <a:pt x="363" y="673"/>
                    </a:lnTo>
                    <a:lnTo>
                      <a:pt x="362" y="677"/>
                    </a:lnTo>
                    <a:lnTo>
                      <a:pt x="402" y="704"/>
                    </a:lnTo>
                    <a:lnTo>
                      <a:pt x="442" y="729"/>
                    </a:lnTo>
                    <a:lnTo>
                      <a:pt x="480" y="754"/>
                    </a:lnTo>
                    <a:lnTo>
                      <a:pt x="518" y="778"/>
                    </a:lnTo>
                    <a:lnTo>
                      <a:pt x="556" y="800"/>
                    </a:lnTo>
                    <a:lnTo>
                      <a:pt x="593" y="822"/>
                    </a:lnTo>
                    <a:lnTo>
                      <a:pt x="630" y="842"/>
                    </a:lnTo>
                    <a:lnTo>
                      <a:pt x="666" y="862"/>
                    </a:lnTo>
                    <a:lnTo>
                      <a:pt x="703" y="880"/>
                    </a:lnTo>
                    <a:lnTo>
                      <a:pt x="738" y="898"/>
                    </a:lnTo>
                    <a:lnTo>
                      <a:pt x="774" y="914"/>
                    </a:lnTo>
                    <a:lnTo>
                      <a:pt x="809" y="931"/>
                    </a:lnTo>
                    <a:lnTo>
                      <a:pt x="843" y="947"/>
                    </a:lnTo>
                    <a:lnTo>
                      <a:pt x="877" y="962"/>
                    </a:lnTo>
                    <a:lnTo>
                      <a:pt x="912" y="977"/>
                    </a:lnTo>
                    <a:lnTo>
                      <a:pt x="946" y="992"/>
                    </a:lnTo>
                    <a:lnTo>
                      <a:pt x="909" y="984"/>
                    </a:lnTo>
                    <a:lnTo>
                      <a:pt x="873" y="975"/>
                    </a:lnTo>
                    <a:lnTo>
                      <a:pt x="835" y="967"/>
                    </a:lnTo>
                    <a:lnTo>
                      <a:pt x="798" y="956"/>
                    </a:lnTo>
                    <a:lnTo>
                      <a:pt x="760" y="947"/>
                    </a:lnTo>
                    <a:lnTo>
                      <a:pt x="722" y="937"/>
                    </a:lnTo>
                    <a:lnTo>
                      <a:pt x="685" y="926"/>
                    </a:lnTo>
                    <a:lnTo>
                      <a:pt x="646" y="913"/>
                    </a:lnTo>
                    <a:lnTo>
                      <a:pt x="606" y="900"/>
                    </a:lnTo>
                    <a:lnTo>
                      <a:pt x="566" y="887"/>
                    </a:lnTo>
                    <a:lnTo>
                      <a:pt x="526" y="873"/>
                    </a:lnTo>
                    <a:lnTo>
                      <a:pt x="485" y="857"/>
                    </a:lnTo>
                    <a:lnTo>
                      <a:pt x="444" y="841"/>
                    </a:lnTo>
                    <a:lnTo>
                      <a:pt x="402" y="824"/>
                    </a:lnTo>
                    <a:lnTo>
                      <a:pt x="358" y="805"/>
                    </a:lnTo>
                    <a:lnTo>
                      <a:pt x="315" y="785"/>
                    </a:lnTo>
                    <a:lnTo>
                      <a:pt x="314" y="789"/>
                    </a:lnTo>
                    <a:lnTo>
                      <a:pt x="313" y="792"/>
                    </a:lnTo>
                    <a:lnTo>
                      <a:pt x="312" y="795"/>
                    </a:lnTo>
                    <a:lnTo>
                      <a:pt x="310" y="798"/>
                    </a:lnTo>
                    <a:lnTo>
                      <a:pt x="351" y="824"/>
                    </a:lnTo>
                    <a:lnTo>
                      <a:pt x="391" y="849"/>
                    </a:lnTo>
                    <a:lnTo>
                      <a:pt x="430" y="874"/>
                    </a:lnTo>
                    <a:lnTo>
                      <a:pt x="469" y="897"/>
                    </a:lnTo>
                    <a:lnTo>
                      <a:pt x="508" y="919"/>
                    </a:lnTo>
                    <a:lnTo>
                      <a:pt x="545" y="939"/>
                    </a:lnTo>
                    <a:lnTo>
                      <a:pt x="582" y="960"/>
                    </a:lnTo>
                    <a:lnTo>
                      <a:pt x="620" y="979"/>
                    </a:lnTo>
                    <a:lnTo>
                      <a:pt x="656" y="997"/>
                    </a:lnTo>
                    <a:lnTo>
                      <a:pt x="692" y="1015"/>
                    </a:lnTo>
                    <a:lnTo>
                      <a:pt x="727" y="1032"/>
                    </a:lnTo>
                    <a:lnTo>
                      <a:pt x="762" y="1049"/>
                    </a:lnTo>
                    <a:lnTo>
                      <a:pt x="798" y="1064"/>
                    </a:lnTo>
                    <a:lnTo>
                      <a:pt x="833" y="1080"/>
                    </a:lnTo>
                    <a:lnTo>
                      <a:pt x="867" y="1093"/>
                    </a:lnTo>
                    <a:lnTo>
                      <a:pt x="901" y="1108"/>
                    </a:lnTo>
                    <a:lnTo>
                      <a:pt x="865" y="1100"/>
                    </a:lnTo>
                    <a:lnTo>
                      <a:pt x="827" y="1092"/>
                    </a:lnTo>
                    <a:lnTo>
                      <a:pt x="790" y="1084"/>
                    </a:lnTo>
                    <a:lnTo>
                      <a:pt x="752" y="1075"/>
                    </a:lnTo>
                    <a:lnTo>
                      <a:pt x="714" y="1066"/>
                    </a:lnTo>
                    <a:lnTo>
                      <a:pt x="677" y="1056"/>
                    </a:lnTo>
                    <a:lnTo>
                      <a:pt x="638" y="1044"/>
                    </a:lnTo>
                    <a:lnTo>
                      <a:pt x="598" y="1033"/>
                    </a:lnTo>
                    <a:lnTo>
                      <a:pt x="558" y="1020"/>
                    </a:lnTo>
                    <a:lnTo>
                      <a:pt x="518" y="1008"/>
                    </a:lnTo>
                    <a:lnTo>
                      <a:pt x="477" y="993"/>
                    </a:lnTo>
                    <a:lnTo>
                      <a:pt x="435" y="978"/>
                    </a:lnTo>
                    <a:lnTo>
                      <a:pt x="393" y="962"/>
                    </a:lnTo>
                    <a:lnTo>
                      <a:pt x="350" y="944"/>
                    </a:lnTo>
                    <a:lnTo>
                      <a:pt x="306" y="926"/>
                    </a:lnTo>
                    <a:lnTo>
                      <a:pt x="261" y="906"/>
                    </a:lnTo>
                    <a:lnTo>
                      <a:pt x="260" y="908"/>
                    </a:lnTo>
                    <a:lnTo>
                      <a:pt x="258" y="912"/>
                    </a:lnTo>
                    <a:lnTo>
                      <a:pt x="257" y="915"/>
                    </a:lnTo>
                    <a:lnTo>
                      <a:pt x="256" y="918"/>
                    </a:lnTo>
                    <a:lnTo>
                      <a:pt x="298" y="944"/>
                    </a:lnTo>
                    <a:lnTo>
                      <a:pt x="339" y="970"/>
                    </a:lnTo>
                    <a:lnTo>
                      <a:pt x="379" y="994"/>
                    </a:lnTo>
                    <a:lnTo>
                      <a:pt x="419" y="1017"/>
                    </a:lnTo>
                    <a:lnTo>
                      <a:pt x="458" y="1040"/>
                    </a:lnTo>
                    <a:lnTo>
                      <a:pt x="496" y="1060"/>
                    </a:lnTo>
                    <a:lnTo>
                      <a:pt x="534" y="1081"/>
                    </a:lnTo>
                    <a:lnTo>
                      <a:pt x="572" y="1099"/>
                    </a:lnTo>
                    <a:lnTo>
                      <a:pt x="608" y="1118"/>
                    </a:lnTo>
                    <a:lnTo>
                      <a:pt x="645" y="1136"/>
                    </a:lnTo>
                    <a:lnTo>
                      <a:pt x="681" y="1153"/>
                    </a:lnTo>
                    <a:lnTo>
                      <a:pt x="717" y="1169"/>
                    </a:lnTo>
                    <a:lnTo>
                      <a:pt x="752" y="1183"/>
                    </a:lnTo>
                    <a:lnTo>
                      <a:pt x="787" y="1198"/>
                    </a:lnTo>
                    <a:lnTo>
                      <a:pt x="823" y="1213"/>
                    </a:lnTo>
                    <a:lnTo>
                      <a:pt x="857" y="1227"/>
                    </a:lnTo>
                    <a:lnTo>
                      <a:pt x="819" y="1220"/>
                    </a:lnTo>
                    <a:lnTo>
                      <a:pt x="783" y="1212"/>
                    </a:lnTo>
                    <a:lnTo>
                      <a:pt x="745" y="1204"/>
                    </a:lnTo>
                    <a:lnTo>
                      <a:pt x="706" y="1196"/>
                    </a:lnTo>
                    <a:lnTo>
                      <a:pt x="669" y="1187"/>
                    </a:lnTo>
                    <a:lnTo>
                      <a:pt x="630" y="1178"/>
                    </a:lnTo>
                    <a:lnTo>
                      <a:pt x="590" y="1166"/>
                    </a:lnTo>
                    <a:lnTo>
                      <a:pt x="550" y="1155"/>
                    </a:lnTo>
                    <a:lnTo>
                      <a:pt x="510" y="1144"/>
                    </a:lnTo>
                    <a:lnTo>
                      <a:pt x="468" y="1130"/>
                    </a:lnTo>
                    <a:lnTo>
                      <a:pt x="427" y="1115"/>
                    </a:lnTo>
                    <a:lnTo>
                      <a:pt x="383" y="1100"/>
                    </a:lnTo>
                    <a:lnTo>
                      <a:pt x="340" y="1083"/>
                    </a:lnTo>
                    <a:lnTo>
                      <a:pt x="296" y="1065"/>
                    </a:lnTo>
                    <a:lnTo>
                      <a:pt x="250" y="1045"/>
                    </a:lnTo>
                    <a:lnTo>
                      <a:pt x="203" y="1025"/>
                    </a:lnTo>
                    <a:lnTo>
                      <a:pt x="202" y="1027"/>
                    </a:lnTo>
                    <a:lnTo>
                      <a:pt x="201" y="1031"/>
                    </a:lnTo>
                    <a:lnTo>
                      <a:pt x="199" y="1034"/>
                    </a:lnTo>
                    <a:lnTo>
                      <a:pt x="197" y="1037"/>
                    </a:lnTo>
                    <a:lnTo>
                      <a:pt x="241" y="1065"/>
                    </a:lnTo>
                    <a:lnTo>
                      <a:pt x="283" y="1091"/>
                    </a:lnTo>
                    <a:lnTo>
                      <a:pt x="325" y="1116"/>
                    </a:lnTo>
                    <a:lnTo>
                      <a:pt x="366" y="1140"/>
                    </a:lnTo>
                    <a:lnTo>
                      <a:pt x="406" y="1163"/>
                    </a:lnTo>
                    <a:lnTo>
                      <a:pt x="446" y="1183"/>
                    </a:lnTo>
                    <a:lnTo>
                      <a:pt x="485" y="1204"/>
                    </a:lnTo>
                    <a:lnTo>
                      <a:pt x="524" y="1223"/>
                    </a:lnTo>
                    <a:lnTo>
                      <a:pt x="561" y="1242"/>
                    </a:lnTo>
                    <a:lnTo>
                      <a:pt x="599" y="1259"/>
                    </a:lnTo>
                    <a:lnTo>
                      <a:pt x="636" y="1276"/>
                    </a:lnTo>
                    <a:lnTo>
                      <a:pt x="672" y="1291"/>
                    </a:lnTo>
                    <a:lnTo>
                      <a:pt x="709" y="1307"/>
                    </a:lnTo>
                    <a:lnTo>
                      <a:pt x="744" y="1320"/>
                    </a:lnTo>
                    <a:lnTo>
                      <a:pt x="779" y="1334"/>
                    </a:lnTo>
                    <a:lnTo>
                      <a:pt x="815" y="1348"/>
                    </a:lnTo>
                    <a:lnTo>
                      <a:pt x="777" y="1342"/>
                    </a:lnTo>
                    <a:lnTo>
                      <a:pt x="739" y="1335"/>
                    </a:lnTo>
                    <a:lnTo>
                      <a:pt x="701" y="1327"/>
                    </a:lnTo>
                    <a:lnTo>
                      <a:pt x="662" y="1320"/>
                    </a:lnTo>
                    <a:lnTo>
                      <a:pt x="623" y="1311"/>
                    </a:lnTo>
                    <a:lnTo>
                      <a:pt x="583" y="1302"/>
                    </a:lnTo>
                    <a:lnTo>
                      <a:pt x="543" y="1292"/>
                    </a:lnTo>
                    <a:lnTo>
                      <a:pt x="502" y="1280"/>
                    </a:lnTo>
                    <a:lnTo>
                      <a:pt x="461" y="1268"/>
                    </a:lnTo>
                    <a:lnTo>
                      <a:pt x="418" y="1254"/>
                    </a:lnTo>
                    <a:lnTo>
                      <a:pt x="374" y="1239"/>
                    </a:lnTo>
                    <a:lnTo>
                      <a:pt x="330" y="1223"/>
                    </a:lnTo>
                    <a:lnTo>
                      <a:pt x="285" y="1206"/>
                    </a:lnTo>
                    <a:lnTo>
                      <a:pt x="238" y="1187"/>
                    </a:lnTo>
                    <a:lnTo>
                      <a:pt x="192" y="1166"/>
                    </a:lnTo>
                    <a:lnTo>
                      <a:pt x="143" y="1144"/>
                    </a:lnTo>
                    <a:lnTo>
                      <a:pt x="141" y="1146"/>
                    </a:lnTo>
                    <a:lnTo>
                      <a:pt x="139" y="1149"/>
                    </a:lnTo>
                    <a:lnTo>
                      <a:pt x="138" y="1153"/>
                    </a:lnTo>
                    <a:lnTo>
                      <a:pt x="136" y="1156"/>
                    </a:lnTo>
                    <a:lnTo>
                      <a:pt x="181" y="1186"/>
                    </a:lnTo>
                    <a:lnTo>
                      <a:pt x="226" y="1213"/>
                    </a:lnTo>
                    <a:lnTo>
                      <a:pt x="269" y="1239"/>
                    </a:lnTo>
                    <a:lnTo>
                      <a:pt x="313" y="1265"/>
                    </a:lnTo>
                    <a:lnTo>
                      <a:pt x="355" y="1287"/>
                    </a:lnTo>
                    <a:lnTo>
                      <a:pt x="396" y="1309"/>
                    </a:lnTo>
                    <a:lnTo>
                      <a:pt x="436" y="1330"/>
                    </a:lnTo>
                    <a:lnTo>
                      <a:pt x="476" y="1350"/>
                    </a:lnTo>
                    <a:lnTo>
                      <a:pt x="515" y="1368"/>
                    </a:lnTo>
                    <a:lnTo>
                      <a:pt x="553" y="1385"/>
                    </a:lnTo>
                    <a:lnTo>
                      <a:pt x="591" y="1401"/>
                    </a:lnTo>
                    <a:lnTo>
                      <a:pt x="629" y="1417"/>
                    </a:lnTo>
                    <a:lnTo>
                      <a:pt x="666" y="1432"/>
                    </a:lnTo>
                    <a:lnTo>
                      <a:pt x="703" y="1446"/>
                    </a:lnTo>
                    <a:lnTo>
                      <a:pt x="739" y="1460"/>
                    </a:lnTo>
                    <a:lnTo>
                      <a:pt x="775" y="1472"/>
                    </a:lnTo>
                    <a:lnTo>
                      <a:pt x="736" y="1467"/>
                    </a:lnTo>
                    <a:lnTo>
                      <a:pt x="698" y="1461"/>
                    </a:lnTo>
                    <a:lnTo>
                      <a:pt x="658" y="1454"/>
                    </a:lnTo>
                    <a:lnTo>
                      <a:pt x="620" y="1447"/>
                    </a:lnTo>
                    <a:lnTo>
                      <a:pt x="579" y="1439"/>
                    </a:lnTo>
                    <a:lnTo>
                      <a:pt x="539" y="1430"/>
                    </a:lnTo>
                    <a:lnTo>
                      <a:pt x="496" y="1420"/>
                    </a:lnTo>
                    <a:lnTo>
                      <a:pt x="454" y="1408"/>
                    </a:lnTo>
                    <a:lnTo>
                      <a:pt x="411" y="1396"/>
                    </a:lnTo>
                    <a:lnTo>
                      <a:pt x="366" y="1382"/>
                    </a:lnTo>
                    <a:lnTo>
                      <a:pt x="322" y="1366"/>
                    </a:lnTo>
                    <a:lnTo>
                      <a:pt x="275" y="1349"/>
                    </a:lnTo>
                    <a:lnTo>
                      <a:pt x="227" y="1330"/>
                    </a:lnTo>
                    <a:lnTo>
                      <a:pt x="179" y="1309"/>
                    </a:lnTo>
                    <a:lnTo>
                      <a:pt x="129" y="1287"/>
                    </a:lnTo>
                    <a:lnTo>
                      <a:pt x="78" y="1262"/>
                    </a:lnTo>
                    <a:lnTo>
                      <a:pt x="76" y="1266"/>
                    </a:lnTo>
                    <a:lnTo>
                      <a:pt x="74" y="1268"/>
                    </a:lnTo>
                    <a:lnTo>
                      <a:pt x="73" y="1271"/>
                    </a:lnTo>
                    <a:lnTo>
                      <a:pt x="71" y="1275"/>
                    </a:lnTo>
                    <a:lnTo>
                      <a:pt x="119" y="1307"/>
                    </a:lnTo>
                    <a:lnTo>
                      <a:pt x="165" y="1336"/>
                    </a:lnTo>
                    <a:lnTo>
                      <a:pt x="211" y="1365"/>
                    </a:lnTo>
                    <a:lnTo>
                      <a:pt x="257" y="1391"/>
                    </a:lnTo>
                    <a:lnTo>
                      <a:pt x="300" y="1415"/>
                    </a:lnTo>
                    <a:lnTo>
                      <a:pt x="343" y="1438"/>
                    </a:lnTo>
                    <a:lnTo>
                      <a:pt x="386" y="1460"/>
                    </a:lnTo>
                    <a:lnTo>
                      <a:pt x="427" y="1480"/>
                    </a:lnTo>
                    <a:lnTo>
                      <a:pt x="468" y="1498"/>
                    </a:lnTo>
                    <a:lnTo>
                      <a:pt x="508" y="1517"/>
                    </a:lnTo>
                    <a:lnTo>
                      <a:pt x="547" y="1533"/>
                    </a:lnTo>
                    <a:lnTo>
                      <a:pt x="585" y="1549"/>
                    </a:lnTo>
                    <a:lnTo>
                      <a:pt x="623" y="1562"/>
                    </a:lnTo>
                    <a:lnTo>
                      <a:pt x="661" y="1576"/>
                    </a:lnTo>
                    <a:lnTo>
                      <a:pt x="698" y="1589"/>
                    </a:lnTo>
                    <a:lnTo>
                      <a:pt x="735" y="1600"/>
                    </a:lnTo>
                    <a:lnTo>
                      <a:pt x="696" y="1595"/>
                    </a:lnTo>
                    <a:lnTo>
                      <a:pt x="656" y="1591"/>
                    </a:lnTo>
                    <a:lnTo>
                      <a:pt x="616" y="1585"/>
                    </a:lnTo>
                    <a:lnTo>
                      <a:pt x="576" y="1578"/>
                    </a:lnTo>
                    <a:lnTo>
                      <a:pt x="534" y="1570"/>
                    </a:lnTo>
                    <a:lnTo>
                      <a:pt x="493" y="1562"/>
                    </a:lnTo>
                    <a:lnTo>
                      <a:pt x="450" y="1552"/>
                    </a:lnTo>
                    <a:lnTo>
                      <a:pt x="405" y="1541"/>
                    </a:lnTo>
                    <a:lnTo>
                      <a:pt x="361" y="1527"/>
                    </a:lnTo>
                    <a:lnTo>
                      <a:pt x="314" y="1513"/>
                    </a:lnTo>
                    <a:lnTo>
                      <a:pt x="267" y="1496"/>
                    </a:lnTo>
                    <a:lnTo>
                      <a:pt x="218" y="1478"/>
                    </a:lnTo>
                    <a:lnTo>
                      <a:pt x="168" y="1457"/>
                    </a:lnTo>
                    <a:lnTo>
                      <a:pt x="116" y="1435"/>
                    </a:lnTo>
                    <a:lnTo>
                      <a:pt x="64" y="1408"/>
                    </a:lnTo>
                    <a:lnTo>
                      <a:pt x="9" y="1381"/>
                    </a:lnTo>
                    <a:lnTo>
                      <a:pt x="7" y="1385"/>
                    </a:lnTo>
                    <a:lnTo>
                      <a:pt x="5" y="1389"/>
                    </a:lnTo>
                    <a:lnTo>
                      <a:pt x="2" y="1393"/>
                    </a:lnTo>
                    <a:lnTo>
                      <a:pt x="0" y="1397"/>
                    </a:lnTo>
                    <a:lnTo>
                      <a:pt x="76" y="1443"/>
                    </a:lnTo>
                    <a:lnTo>
                      <a:pt x="149" y="1482"/>
                    </a:lnTo>
                    <a:lnTo>
                      <a:pt x="220" y="1519"/>
                    </a:lnTo>
                    <a:lnTo>
                      <a:pt x="289" y="1551"/>
                    </a:lnTo>
                    <a:lnTo>
                      <a:pt x="355" y="1579"/>
                    </a:lnTo>
                    <a:lnTo>
                      <a:pt x="419" y="1603"/>
                    </a:lnTo>
                    <a:lnTo>
                      <a:pt x="480" y="1624"/>
                    </a:lnTo>
                    <a:lnTo>
                      <a:pt x="541" y="1642"/>
                    </a:lnTo>
                    <a:lnTo>
                      <a:pt x="598" y="1658"/>
                    </a:lnTo>
                    <a:lnTo>
                      <a:pt x="655" y="1672"/>
                    </a:lnTo>
                    <a:lnTo>
                      <a:pt x="710" y="1683"/>
                    </a:lnTo>
                    <a:lnTo>
                      <a:pt x="763" y="1692"/>
                    </a:lnTo>
                    <a:lnTo>
                      <a:pt x="815" y="1700"/>
                    </a:lnTo>
                    <a:lnTo>
                      <a:pt x="866" y="1708"/>
                    </a:lnTo>
                    <a:lnTo>
                      <a:pt x="916" y="1715"/>
                    </a:lnTo>
                    <a:lnTo>
                      <a:pt x="964" y="1721"/>
                    </a:lnTo>
                    <a:lnTo>
                      <a:pt x="1012" y="1728"/>
                    </a:lnTo>
                    <a:lnTo>
                      <a:pt x="1060" y="1734"/>
                    </a:lnTo>
                    <a:lnTo>
                      <a:pt x="1107" y="1742"/>
                    </a:lnTo>
                    <a:lnTo>
                      <a:pt x="1153" y="1750"/>
                    </a:lnTo>
                    <a:lnTo>
                      <a:pt x="1198" y="1759"/>
                    </a:lnTo>
                    <a:lnTo>
                      <a:pt x="1244" y="1769"/>
                    </a:lnTo>
                    <a:lnTo>
                      <a:pt x="1288" y="1783"/>
                    </a:lnTo>
                    <a:lnTo>
                      <a:pt x="1334" y="1797"/>
                    </a:lnTo>
                    <a:lnTo>
                      <a:pt x="1380" y="1815"/>
                    </a:lnTo>
                    <a:lnTo>
                      <a:pt x="1425" y="1835"/>
                    </a:lnTo>
                    <a:lnTo>
                      <a:pt x="1471" y="1859"/>
                    </a:lnTo>
                    <a:lnTo>
                      <a:pt x="1517" y="1886"/>
                    </a:lnTo>
                    <a:lnTo>
                      <a:pt x="1564" y="1917"/>
                    </a:lnTo>
                    <a:lnTo>
                      <a:pt x="1611" y="1952"/>
                    </a:lnTo>
                    <a:lnTo>
                      <a:pt x="1660" y="1991"/>
                    </a:lnTo>
                    <a:lnTo>
                      <a:pt x="1709" y="2036"/>
                    </a:lnTo>
                    <a:lnTo>
                      <a:pt x="1718" y="1948"/>
                    </a:lnTo>
                    <a:lnTo>
                      <a:pt x="1731" y="1863"/>
                    </a:lnTo>
                    <a:lnTo>
                      <a:pt x="1746" y="1778"/>
                    </a:lnTo>
                    <a:lnTo>
                      <a:pt x="1764" y="1696"/>
                    </a:lnTo>
                    <a:lnTo>
                      <a:pt x="1786" y="1616"/>
                    </a:lnTo>
                    <a:lnTo>
                      <a:pt x="1810" y="1537"/>
                    </a:lnTo>
                    <a:lnTo>
                      <a:pt x="1837" y="1461"/>
                    </a:lnTo>
                    <a:lnTo>
                      <a:pt x="1867" y="1387"/>
                    </a:lnTo>
                    <a:lnTo>
                      <a:pt x="1900" y="1314"/>
                    </a:lnTo>
                    <a:lnTo>
                      <a:pt x="1936" y="1243"/>
                    </a:lnTo>
                    <a:lnTo>
                      <a:pt x="1975" y="1174"/>
                    </a:lnTo>
                    <a:lnTo>
                      <a:pt x="2017" y="1108"/>
                    </a:lnTo>
                    <a:lnTo>
                      <a:pt x="2062" y="1044"/>
                    </a:lnTo>
                    <a:lnTo>
                      <a:pt x="2111" y="981"/>
                    </a:lnTo>
                    <a:lnTo>
                      <a:pt x="2161" y="922"/>
                    </a:lnTo>
                    <a:lnTo>
                      <a:pt x="2216" y="864"/>
                    </a:lnTo>
                    <a:lnTo>
                      <a:pt x="2170" y="807"/>
                    </a:lnTo>
                    <a:lnTo>
                      <a:pt x="2124" y="757"/>
                    </a:lnTo>
                    <a:lnTo>
                      <a:pt x="2078" y="712"/>
                    </a:lnTo>
                    <a:lnTo>
                      <a:pt x="2032" y="672"/>
                    </a:lnTo>
                    <a:lnTo>
                      <a:pt x="1987" y="637"/>
                    </a:lnTo>
                    <a:lnTo>
                      <a:pt x="1941" y="606"/>
                    </a:lnTo>
                    <a:lnTo>
                      <a:pt x="1895" y="579"/>
                    </a:lnTo>
                    <a:lnTo>
                      <a:pt x="1850" y="556"/>
                    </a:lnTo>
                    <a:lnTo>
                      <a:pt x="1803" y="535"/>
                    </a:lnTo>
                    <a:lnTo>
                      <a:pt x="1757" y="518"/>
                    </a:lnTo>
                    <a:lnTo>
                      <a:pt x="1710" y="503"/>
                    </a:lnTo>
                    <a:lnTo>
                      <a:pt x="1664" y="490"/>
                    </a:lnTo>
                    <a:lnTo>
                      <a:pt x="1616" y="478"/>
                    </a:lnTo>
                    <a:lnTo>
                      <a:pt x="1569" y="467"/>
                    </a:lnTo>
                    <a:lnTo>
                      <a:pt x="1521" y="457"/>
                    </a:lnTo>
                    <a:lnTo>
                      <a:pt x="1472" y="447"/>
                    </a:lnTo>
                    <a:lnTo>
                      <a:pt x="1423" y="437"/>
                    </a:lnTo>
                    <a:lnTo>
                      <a:pt x="1374" y="427"/>
                    </a:lnTo>
                    <a:lnTo>
                      <a:pt x="1324" y="415"/>
                    </a:lnTo>
                    <a:lnTo>
                      <a:pt x="1273" y="403"/>
                    </a:lnTo>
                    <a:lnTo>
                      <a:pt x="1222" y="389"/>
                    </a:lnTo>
                    <a:lnTo>
                      <a:pt x="1170" y="372"/>
                    </a:lnTo>
                    <a:lnTo>
                      <a:pt x="1117" y="354"/>
                    </a:lnTo>
                    <a:lnTo>
                      <a:pt x="1063" y="331"/>
                    </a:lnTo>
                    <a:lnTo>
                      <a:pt x="1009" y="306"/>
                    </a:lnTo>
                    <a:lnTo>
                      <a:pt x="953" y="277"/>
                    </a:lnTo>
                    <a:lnTo>
                      <a:pt x="897" y="243"/>
                    </a:lnTo>
                    <a:lnTo>
                      <a:pt x="840" y="205"/>
                    </a:lnTo>
                    <a:lnTo>
                      <a:pt x="782" y="163"/>
                    </a:lnTo>
                    <a:lnTo>
                      <a:pt x="722" y="114"/>
                    </a:lnTo>
                    <a:lnTo>
                      <a:pt x="662" y="60"/>
                    </a:lnTo>
                    <a:lnTo>
                      <a:pt x="600" y="0"/>
                    </a:lnTo>
                    <a:close/>
                  </a:path>
                </a:pathLst>
              </a:custGeom>
              <a:solidFill>
                <a:srgbClr val="7F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7" name="Freeform 272"/>
              <p:cNvSpPr>
                <a:spLocks/>
              </p:cNvSpPr>
              <p:nvPr/>
            </p:nvSpPr>
            <p:spPr bwMode="auto">
              <a:xfrm>
                <a:off x="4217" y="3175"/>
                <a:ext cx="762" cy="856"/>
              </a:xfrm>
              <a:custGeom>
                <a:avLst/>
                <a:gdLst>
                  <a:gd name="T0" fmla="*/ 1 w 1522"/>
                  <a:gd name="T1" fmla="*/ 0 h 1712"/>
                  <a:gd name="T2" fmla="*/ 1 w 1522"/>
                  <a:gd name="T3" fmla="*/ 1 h 1712"/>
                  <a:gd name="T4" fmla="*/ 1 w 1522"/>
                  <a:gd name="T5" fmla="*/ 1 h 1712"/>
                  <a:gd name="T6" fmla="*/ 1 w 1522"/>
                  <a:gd name="T7" fmla="*/ 1 h 1712"/>
                  <a:gd name="T8" fmla="*/ 1 w 1522"/>
                  <a:gd name="T9" fmla="*/ 1 h 1712"/>
                  <a:gd name="T10" fmla="*/ 1 w 1522"/>
                  <a:gd name="T11" fmla="*/ 1 h 1712"/>
                  <a:gd name="T12" fmla="*/ 1 w 1522"/>
                  <a:gd name="T13" fmla="*/ 1 h 1712"/>
                  <a:gd name="T14" fmla="*/ 1 w 1522"/>
                  <a:gd name="T15" fmla="*/ 1 h 1712"/>
                  <a:gd name="T16" fmla="*/ 1 w 1522"/>
                  <a:gd name="T17" fmla="*/ 1 h 1712"/>
                  <a:gd name="T18" fmla="*/ 1 w 1522"/>
                  <a:gd name="T19" fmla="*/ 1 h 1712"/>
                  <a:gd name="T20" fmla="*/ 1 w 1522"/>
                  <a:gd name="T21" fmla="*/ 1 h 1712"/>
                  <a:gd name="T22" fmla="*/ 1 w 1522"/>
                  <a:gd name="T23" fmla="*/ 1 h 1712"/>
                  <a:gd name="T24" fmla="*/ 1 w 1522"/>
                  <a:gd name="T25" fmla="*/ 1 h 1712"/>
                  <a:gd name="T26" fmla="*/ 1 w 1522"/>
                  <a:gd name="T27" fmla="*/ 1 h 1712"/>
                  <a:gd name="T28" fmla="*/ 1 w 1522"/>
                  <a:gd name="T29" fmla="*/ 1 h 1712"/>
                  <a:gd name="T30" fmla="*/ 1 w 1522"/>
                  <a:gd name="T31" fmla="*/ 1 h 1712"/>
                  <a:gd name="T32" fmla="*/ 1 w 1522"/>
                  <a:gd name="T33" fmla="*/ 1 h 1712"/>
                  <a:gd name="T34" fmla="*/ 1 w 1522"/>
                  <a:gd name="T35" fmla="*/ 1 h 1712"/>
                  <a:gd name="T36" fmla="*/ 1 w 1522"/>
                  <a:gd name="T37" fmla="*/ 1 h 1712"/>
                  <a:gd name="T38" fmla="*/ 1 w 1522"/>
                  <a:gd name="T39" fmla="*/ 1 h 1712"/>
                  <a:gd name="T40" fmla="*/ 1 w 1522"/>
                  <a:gd name="T41" fmla="*/ 1 h 1712"/>
                  <a:gd name="T42" fmla="*/ 1 w 1522"/>
                  <a:gd name="T43" fmla="*/ 1 h 1712"/>
                  <a:gd name="T44" fmla="*/ 1 w 1522"/>
                  <a:gd name="T45" fmla="*/ 1 h 1712"/>
                  <a:gd name="T46" fmla="*/ 1 w 1522"/>
                  <a:gd name="T47" fmla="*/ 1 h 1712"/>
                  <a:gd name="T48" fmla="*/ 1 w 1522"/>
                  <a:gd name="T49" fmla="*/ 1 h 1712"/>
                  <a:gd name="T50" fmla="*/ 1 w 1522"/>
                  <a:gd name="T51" fmla="*/ 1 h 1712"/>
                  <a:gd name="T52" fmla="*/ 1 w 1522"/>
                  <a:gd name="T53" fmla="*/ 1 h 1712"/>
                  <a:gd name="T54" fmla="*/ 1 w 1522"/>
                  <a:gd name="T55" fmla="*/ 1 h 1712"/>
                  <a:gd name="T56" fmla="*/ 1 w 1522"/>
                  <a:gd name="T57" fmla="*/ 1 h 1712"/>
                  <a:gd name="T58" fmla="*/ 1 w 1522"/>
                  <a:gd name="T59" fmla="*/ 1 h 1712"/>
                  <a:gd name="T60" fmla="*/ 1 w 1522"/>
                  <a:gd name="T61" fmla="*/ 1 h 1712"/>
                  <a:gd name="T62" fmla="*/ 1 w 1522"/>
                  <a:gd name="T63" fmla="*/ 1 h 1712"/>
                  <a:gd name="T64" fmla="*/ 1 w 1522"/>
                  <a:gd name="T65" fmla="*/ 1 h 1712"/>
                  <a:gd name="T66" fmla="*/ 1 w 1522"/>
                  <a:gd name="T67" fmla="*/ 1 h 1712"/>
                  <a:gd name="T68" fmla="*/ 1 w 1522"/>
                  <a:gd name="T69" fmla="*/ 1 h 1712"/>
                  <a:gd name="T70" fmla="*/ 1 w 1522"/>
                  <a:gd name="T71" fmla="*/ 1 h 1712"/>
                  <a:gd name="T72" fmla="*/ 1 w 1522"/>
                  <a:gd name="T73" fmla="*/ 1 h 1712"/>
                  <a:gd name="T74" fmla="*/ 1 w 1522"/>
                  <a:gd name="T75" fmla="*/ 1 h 1712"/>
                  <a:gd name="T76" fmla="*/ 1 w 1522"/>
                  <a:gd name="T77" fmla="*/ 1 h 1712"/>
                  <a:gd name="T78" fmla="*/ 1 w 1522"/>
                  <a:gd name="T79" fmla="*/ 1 h 1712"/>
                  <a:gd name="T80" fmla="*/ 1 w 1522"/>
                  <a:gd name="T81" fmla="*/ 1 h 1712"/>
                  <a:gd name="T82" fmla="*/ 1 w 1522"/>
                  <a:gd name="T83" fmla="*/ 1 h 1712"/>
                  <a:gd name="T84" fmla="*/ 1 w 1522"/>
                  <a:gd name="T85" fmla="*/ 1 h 1712"/>
                  <a:gd name="T86" fmla="*/ 1 w 1522"/>
                  <a:gd name="T87" fmla="*/ 1 h 1712"/>
                  <a:gd name="T88" fmla="*/ 1 w 1522"/>
                  <a:gd name="T89" fmla="*/ 1 h 1712"/>
                  <a:gd name="T90" fmla="*/ 1 w 1522"/>
                  <a:gd name="T91" fmla="*/ 1 h 1712"/>
                  <a:gd name="T92" fmla="*/ 1 w 1522"/>
                  <a:gd name="T93" fmla="*/ 1 h 1712"/>
                  <a:gd name="T94" fmla="*/ 1 w 1522"/>
                  <a:gd name="T95" fmla="*/ 1 h 1712"/>
                  <a:gd name="T96" fmla="*/ 1 w 1522"/>
                  <a:gd name="T97" fmla="*/ 1 h 1712"/>
                  <a:gd name="T98" fmla="*/ 1 w 1522"/>
                  <a:gd name="T99" fmla="*/ 1 h 1712"/>
                  <a:gd name="T100" fmla="*/ 1 w 1522"/>
                  <a:gd name="T101" fmla="*/ 1 h 1712"/>
                  <a:gd name="T102" fmla="*/ 1 w 1522"/>
                  <a:gd name="T103" fmla="*/ 1 h 1712"/>
                  <a:gd name="T104" fmla="*/ 1 w 1522"/>
                  <a:gd name="T105" fmla="*/ 1 h 1712"/>
                  <a:gd name="T106" fmla="*/ 1 w 1522"/>
                  <a:gd name="T107" fmla="*/ 1 h 1712"/>
                  <a:gd name="T108" fmla="*/ 1 w 1522"/>
                  <a:gd name="T109" fmla="*/ 1 h 1712"/>
                  <a:gd name="T110" fmla="*/ 1 w 1522"/>
                  <a:gd name="T111" fmla="*/ 1 h 1712"/>
                  <a:gd name="T112" fmla="*/ 1 w 1522"/>
                  <a:gd name="T113" fmla="*/ 1 h 171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522"/>
                  <a:gd name="T172" fmla="*/ 0 h 1712"/>
                  <a:gd name="T173" fmla="*/ 1522 w 1522"/>
                  <a:gd name="T174" fmla="*/ 1712 h 171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522" h="1712">
                    <a:moveTo>
                      <a:pt x="1515" y="6"/>
                    </a:moveTo>
                    <a:lnTo>
                      <a:pt x="1509" y="1"/>
                    </a:lnTo>
                    <a:lnTo>
                      <a:pt x="1502" y="0"/>
                    </a:lnTo>
                    <a:lnTo>
                      <a:pt x="1494" y="3"/>
                    </a:lnTo>
                    <a:lnTo>
                      <a:pt x="1488" y="8"/>
                    </a:lnTo>
                    <a:lnTo>
                      <a:pt x="1380" y="134"/>
                    </a:lnTo>
                    <a:lnTo>
                      <a:pt x="1360" y="119"/>
                    </a:lnTo>
                    <a:lnTo>
                      <a:pt x="1345" y="108"/>
                    </a:lnTo>
                    <a:lnTo>
                      <a:pt x="1343" y="110"/>
                    </a:lnTo>
                    <a:lnTo>
                      <a:pt x="1340" y="113"/>
                    </a:lnTo>
                    <a:lnTo>
                      <a:pt x="1336" y="118"/>
                    </a:lnTo>
                    <a:lnTo>
                      <a:pt x="1334" y="120"/>
                    </a:lnTo>
                    <a:lnTo>
                      <a:pt x="1329" y="125"/>
                    </a:lnTo>
                    <a:lnTo>
                      <a:pt x="1304" y="151"/>
                    </a:lnTo>
                    <a:lnTo>
                      <a:pt x="1280" y="177"/>
                    </a:lnTo>
                    <a:lnTo>
                      <a:pt x="1257" y="201"/>
                    </a:lnTo>
                    <a:lnTo>
                      <a:pt x="1236" y="224"/>
                    </a:lnTo>
                    <a:lnTo>
                      <a:pt x="1214" y="246"/>
                    </a:lnTo>
                    <a:lnTo>
                      <a:pt x="1195" y="265"/>
                    </a:lnTo>
                    <a:lnTo>
                      <a:pt x="1176" y="285"/>
                    </a:lnTo>
                    <a:lnTo>
                      <a:pt x="1160" y="302"/>
                    </a:lnTo>
                    <a:lnTo>
                      <a:pt x="1145" y="318"/>
                    </a:lnTo>
                    <a:lnTo>
                      <a:pt x="1131" y="331"/>
                    </a:lnTo>
                    <a:lnTo>
                      <a:pt x="1118" y="344"/>
                    </a:lnTo>
                    <a:lnTo>
                      <a:pt x="1107" y="355"/>
                    </a:lnTo>
                    <a:lnTo>
                      <a:pt x="1098" y="364"/>
                    </a:lnTo>
                    <a:lnTo>
                      <a:pt x="1090" y="372"/>
                    </a:lnTo>
                    <a:lnTo>
                      <a:pt x="1083" y="378"/>
                    </a:lnTo>
                    <a:lnTo>
                      <a:pt x="1078" y="382"/>
                    </a:lnTo>
                    <a:lnTo>
                      <a:pt x="1065" y="392"/>
                    </a:lnTo>
                    <a:lnTo>
                      <a:pt x="1046" y="404"/>
                    </a:lnTo>
                    <a:lnTo>
                      <a:pt x="1022" y="421"/>
                    </a:lnTo>
                    <a:lnTo>
                      <a:pt x="995" y="440"/>
                    </a:lnTo>
                    <a:lnTo>
                      <a:pt x="965" y="461"/>
                    </a:lnTo>
                    <a:lnTo>
                      <a:pt x="933" y="483"/>
                    </a:lnTo>
                    <a:lnTo>
                      <a:pt x="899" y="506"/>
                    </a:lnTo>
                    <a:lnTo>
                      <a:pt x="866" y="530"/>
                    </a:lnTo>
                    <a:lnTo>
                      <a:pt x="832" y="553"/>
                    </a:lnTo>
                    <a:lnTo>
                      <a:pt x="801" y="574"/>
                    </a:lnTo>
                    <a:lnTo>
                      <a:pt x="771" y="594"/>
                    </a:lnTo>
                    <a:lnTo>
                      <a:pt x="745" y="612"/>
                    </a:lnTo>
                    <a:lnTo>
                      <a:pt x="722" y="627"/>
                    </a:lnTo>
                    <a:lnTo>
                      <a:pt x="706" y="638"/>
                    </a:lnTo>
                    <a:lnTo>
                      <a:pt x="695" y="645"/>
                    </a:lnTo>
                    <a:lnTo>
                      <a:pt x="690" y="649"/>
                    </a:lnTo>
                    <a:lnTo>
                      <a:pt x="690" y="650"/>
                    </a:lnTo>
                    <a:lnTo>
                      <a:pt x="689" y="651"/>
                    </a:lnTo>
                    <a:lnTo>
                      <a:pt x="687" y="652"/>
                    </a:lnTo>
                    <a:lnTo>
                      <a:pt x="685" y="654"/>
                    </a:lnTo>
                    <a:lnTo>
                      <a:pt x="684" y="655"/>
                    </a:lnTo>
                    <a:lnTo>
                      <a:pt x="676" y="665"/>
                    </a:lnTo>
                    <a:lnTo>
                      <a:pt x="655" y="689"/>
                    </a:lnTo>
                    <a:lnTo>
                      <a:pt x="622" y="726"/>
                    </a:lnTo>
                    <a:lnTo>
                      <a:pt x="580" y="775"/>
                    </a:lnTo>
                    <a:lnTo>
                      <a:pt x="529" y="835"/>
                    </a:lnTo>
                    <a:lnTo>
                      <a:pt x="474" y="900"/>
                    </a:lnTo>
                    <a:lnTo>
                      <a:pt x="413" y="969"/>
                    </a:lnTo>
                    <a:lnTo>
                      <a:pt x="351" y="1040"/>
                    </a:lnTo>
                    <a:lnTo>
                      <a:pt x="290" y="1112"/>
                    </a:lnTo>
                    <a:lnTo>
                      <a:pt x="229" y="1182"/>
                    </a:lnTo>
                    <a:lnTo>
                      <a:pt x="173" y="1247"/>
                    </a:lnTo>
                    <a:lnTo>
                      <a:pt x="123" y="1306"/>
                    </a:lnTo>
                    <a:lnTo>
                      <a:pt x="81" y="1355"/>
                    </a:lnTo>
                    <a:lnTo>
                      <a:pt x="48" y="1393"/>
                    </a:lnTo>
                    <a:lnTo>
                      <a:pt x="27" y="1417"/>
                    </a:lnTo>
                    <a:lnTo>
                      <a:pt x="19" y="1426"/>
                    </a:lnTo>
                    <a:lnTo>
                      <a:pt x="10" y="1438"/>
                    </a:lnTo>
                    <a:lnTo>
                      <a:pt x="5" y="1452"/>
                    </a:lnTo>
                    <a:lnTo>
                      <a:pt x="1" y="1467"/>
                    </a:lnTo>
                    <a:lnTo>
                      <a:pt x="0" y="1482"/>
                    </a:lnTo>
                    <a:lnTo>
                      <a:pt x="3" y="1497"/>
                    </a:lnTo>
                    <a:lnTo>
                      <a:pt x="8" y="1511"/>
                    </a:lnTo>
                    <a:lnTo>
                      <a:pt x="16" y="1524"/>
                    </a:lnTo>
                    <a:lnTo>
                      <a:pt x="26" y="1534"/>
                    </a:lnTo>
                    <a:lnTo>
                      <a:pt x="204" y="1691"/>
                    </a:lnTo>
                    <a:lnTo>
                      <a:pt x="217" y="1700"/>
                    </a:lnTo>
                    <a:lnTo>
                      <a:pt x="233" y="1707"/>
                    </a:lnTo>
                    <a:lnTo>
                      <a:pt x="249" y="1710"/>
                    </a:lnTo>
                    <a:lnTo>
                      <a:pt x="267" y="1712"/>
                    </a:lnTo>
                    <a:lnTo>
                      <a:pt x="284" y="1710"/>
                    </a:lnTo>
                    <a:lnTo>
                      <a:pt x="302" y="1705"/>
                    </a:lnTo>
                    <a:lnTo>
                      <a:pt x="318" y="1697"/>
                    </a:lnTo>
                    <a:lnTo>
                      <a:pt x="333" y="1686"/>
                    </a:lnTo>
                    <a:lnTo>
                      <a:pt x="337" y="1683"/>
                    </a:lnTo>
                    <a:lnTo>
                      <a:pt x="345" y="1673"/>
                    </a:lnTo>
                    <a:lnTo>
                      <a:pt x="355" y="1662"/>
                    </a:lnTo>
                    <a:lnTo>
                      <a:pt x="369" y="1646"/>
                    </a:lnTo>
                    <a:lnTo>
                      <a:pt x="385" y="1628"/>
                    </a:lnTo>
                    <a:lnTo>
                      <a:pt x="403" y="1607"/>
                    </a:lnTo>
                    <a:lnTo>
                      <a:pt x="422" y="1584"/>
                    </a:lnTo>
                    <a:lnTo>
                      <a:pt x="443" y="1560"/>
                    </a:lnTo>
                    <a:lnTo>
                      <a:pt x="463" y="1536"/>
                    </a:lnTo>
                    <a:lnTo>
                      <a:pt x="485" y="1511"/>
                    </a:lnTo>
                    <a:lnTo>
                      <a:pt x="506" y="1487"/>
                    </a:lnTo>
                    <a:lnTo>
                      <a:pt x="525" y="1463"/>
                    </a:lnTo>
                    <a:lnTo>
                      <a:pt x="544" y="1442"/>
                    </a:lnTo>
                    <a:lnTo>
                      <a:pt x="561" y="1422"/>
                    </a:lnTo>
                    <a:lnTo>
                      <a:pt x="576" y="1405"/>
                    </a:lnTo>
                    <a:lnTo>
                      <a:pt x="589" y="1390"/>
                    </a:lnTo>
                    <a:lnTo>
                      <a:pt x="593" y="1385"/>
                    </a:lnTo>
                    <a:lnTo>
                      <a:pt x="606" y="1370"/>
                    </a:lnTo>
                    <a:lnTo>
                      <a:pt x="626" y="1347"/>
                    </a:lnTo>
                    <a:lnTo>
                      <a:pt x="652" y="1317"/>
                    </a:lnTo>
                    <a:lnTo>
                      <a:pt x="682" y="1282"/>
                    </a:lnTo>
                    <a:lnTo>
                      <a:pt x="717" y="1243"/>
                    </a:lnTo>
                    <a:lnTo>
                      <a:pt x="753" y="1201"/>
                    </a:lnTo>
                    <a:lnTo>
                      <a:pt x="791" y="1156"/>
                    </a:lnTo>
                    <a:lnTo>
                      <a:pt x="827" y="1113"/>
                    </a:lnTo>
                    <a:lnTo>
                      <a:pt x="864" y="1071"/>
                    </a:lnTo>
                    <a:lnTo>
                      <a:pt x="898" y="1032"/>
                    </a:lnTo>
                    <a:lnTo>
                      <a:pt x="929" y="997"/>
                    </a:lnTo>
                    <a:lnTo>
                      <a:pt x="954" y="967"/>
                    </a:lnTo>
                    <a:lnTo>
                      <a:pt x="974" y="944"/>
                    </a:lnTo>
                    <a:lnTo>
                      <a:pt x="987" y="929"/>
                    </a:lnTo>
                    <a:lnTo>
                      <a:pt x="992" y="924"/>
                    </a:lnTo>
                    <a:lnTo>
                      <a:pt x="993" y="922"/>
                    </a:lnTo>
                    <a:lnTo>
                      <a:pt x="993" y="921"/>
                    </a:lnTo>
                    <a:lnTo>
                      <a:pt x="994" y="921"/>
                    </a:lnTo>
                    <a:lnTo>
                      <a:pt x="994" y="920"/>
                    </a:lnTo>
                    <a:lnTo>
                      <a:pt x="995" y="920"/>
                    </a:lnTo>
                    <a:lnTo>
                      <a:pt x="995" y="919"/>
                    </a:lnTo>
                    <a:lnTo>
                      <a:pt x="995" y="918"/>
                    </a:lnTo>
                    <a:lnTo>
                      <a:pt x="997" y="917"/>
                    </a:lnTo>
                    <a:lnTo>
                      <a:pt x="997" y="914"/>
                    </a:lnTo>
                    <a:lnTo>
                      <a:pt x="998" y="912"/>
                    </a:lnTo>
                    <a:lnTo>
                      <a:pt x="1000" y="909"/>
                    </a:lnTo>
                    <a:lnTo>
                      <a:pt x="1003" y="901"/>
                    </a:lnTo>
                    <a:lnTo>
                      <a:pt x="1009" y="887"/>
                    </a:lnTo>
                    <a:lnTo>
                      <a:pt x="1017" y="869"/>
                    </a:lnTo>
                    <a:lnTo>
                      <a:pt x="1026" y="847"/>
                    </a:lnTo>
                    <a:lnTo>
                      <a:pt x="1036" y="822"/>
                    </a:lnTo>
                    <a:lnTo>
                      <a:pt x="1049" y="794"/>
                    </a:lnTo>
                    <a:lnTo>
                      <a:pt x="1063" y="763"/>
                    </a:lnTo>
                    <a:lnTo>
                      <a:pt x="1078" y="731"/>
                    </a:lnTo>
                    <a:lnTo>
                      <a:pt x="1094" y="697"/>
                    </a:lnTo>
                    <a:lnTo>
                      <a:pt x="1113" y="662"/>
                    </a:lnTo>
                    <a:lnTo>
                      <a:pt x="1131" y="627"/>
                    </a:lnTo>
                    <a:lnTo>
                      <a:pt x="1150" y="593"/>
                    </a:lnTo>
                    <a:lnTo>
                      <a:pt x="1171" y="558"/>
                    </a:lnTo>
                    <a:lnTo>
                      <a:pt x="1191" y="525"/>
                    </a:lnTo>
                    <a:lnTo>
                      <a:pt x="1213" y="493"/>
                    </a:lnTo>
                    <a:lnTo>
                      <a:pt x="1227" y="474"/>
                    </a:lnTo>
                    <a:lnTo>
                      <a:pt x="1242" y="453"/>
                    </a:lnTo>
                    <a:lnTo>
                      <a:pt x="1257" y="432"/>
                    </a:lnTo>
                    <a:lnTo>
                      <a:pt x="1276" y="409"/>
                    </a:lnTo>
                    <a:lnTo>
                      <a:pt x="1293" y="385"/>
                    </a:lnTo>
                    <a:lnTo>
                      <a:pt x="1311" y="362"/>
                    </a:lnTo>
                    <a:lnTo>
                      <a:pt x="1329" y="338"/>
                    </a:lnTo>
                    <a:lnTo>
                      <a:pt x="1348" y="316"/>
                    </a:lnTo>
                    <a:lnTo>
                      <a:pt x="1364" y="295"/>
                    </a:lnTo>
                    <a:lnTo>
                      <a:pt x="1380" y="274"/>
                    </a:lnTo>
                    <a:lnTo>
                      <a:pt x="1394" y="256"/>
                    </a:lnTo>
                    <a:lnTo>
                      <a:pt x="1408" y="240"/>
                    </a:lnTo>
                    <a:lnTo>
                      <a:pt x="1418" y="226"/>
                    </a:lnTo>
                    <a:lnTo>
                      <a:pt x="1428" y="216"/>
                    </a:lnTo>
                    <a:lnTo>
                      <a:pt x="1433" y="208"/>
                    </a:lnTo>
                    <a:lnTo>
                      <a:pt x="1437" y="205"/>
                    </a:lnTo>
                    <a:lnTo>
                      <a:pt x="1450" y="189"/>
                    </a:lnTo>
                    <a:lnTo>
                      <a:pt x="1433" y="176"/>
                    </a:lnTo>
                    <a:lnTo>
                      <a:pt x="1412" y="159"/>
                    </a:lnTo>
                    <a:lnTo>
                      <a:pt x="1518" y="33"/>
                    </a:lnTo>
                    <a:lnTo>
                      <a:pt x="1521" y="27"/>
                    </a:lnTo>
                    <a:lnTo>
                      <a:pt x="1522" y="20"/>
                    </a:lnTo>
                    <a:lnTo>
                      <a:pt x="1520" y="12"/>
                    </a:lnTo>
                    <a:lnTo>
                      <a:pt x="151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8" name="Freeform 273"/>
              <p:cNvSpPr>
                <a:spLocks/>
              </p:cNvSpPr>
              <p:nvPr/>
            </p:nvSpPr>
            <p:spPr bwMode="auto">
              <a:xfrm>
                <a:off x="4237" y="3255"/>
                <a:ext cx="677" cy="756"/>
              </a:xfrm>
              <a:custGeom>
                <a:avLst/>
                <a:gdLst>
                  <a:gd name="T0" fmla="*/ 1 w 1353"/>
                  <a:gd name="T1" fmla="*/ 1 h 1511"/>
                  <a:gd name="T2" fmla="*/ 1 w 1353"/>
                  <a:gd name="T3" fmla="*/ 1 h 1511"/>
                  <a:gd name="T4" fmla="*/ 1 w 1353"/>
                  <a:gd name="T5" fmla="*/ 1 h 1511"/>
                  <a:gd name="T6" fmla="*/ 1 w 1353"/>
                  <a:gd name="T7" fmla="*/ 1 h 1511"/>
                  <a:gd name="T8" fmla="*/ 1 w 1353"/>
                  <a:gd name="T9" fmla="*/ 1 h 1511"/>
                  <a:gd name="T10" fmla="*/ 1 w 1353"/>
                  <a:gd name="T11" fmla="*/ 1 h 1511"/>
                  <a:gd name="T12" fmla="*/ 1 w 1353"/>
                  <a:gd name="T13" fmla="*/ 1 h 1511"/>
                  <a:gd name="T14" fmla="*/ 1 w 1353"/>
                  <a:gd name="T15" fmla="*/ 1 h 1511"/>
                  <a:gd name="T16" fmla="*/ 1 w 1353"/>
                  <a:gd name="T17" fmla="*/ 1 h 1511"/>
                  <a:gd name="T18" fmla="*/ 1 w 1353"/>
                  <a:gd name="T19" fmla="*/ 1 h 1511"/>
                  <a:gd name="T20" fmla="*/ 1 w 1353"/>
                  <a:gd name="T21" fmla="*/ 1 h 1511"/>
                  <a:gd name="T22" fmla="*/ 1 w 1353"/>
                  <a:gd name="T23" fmla="*/ 1 h 1511"/>
                  <a:gd name="T24" fmla="*/ 1 w 1353"/>
                  <a:gd name="T25" fmla="*/ 1 h 1511"/>
                  <a:gd name="T26" fmla="*/ 1 w 1353"/>
                  <a:gd name="T27" fmla="*/ 1 h 1511"/>
                  <a:gd name="T28" fmla="*/ 1 w 1353"/>
                  <a:gd name="T29" fmla="*/ 1 h 1511"/>
                  <a:gd name="T30" fmla="*/ 1 w 1353"/>
                  <a:gd name="T31" fmla="*/ 1 h 1511"/>
                  <a:gd name="T32" fmla="*/ 1 w 1353"/>
                  <a:gd name="T33" fmla="*/ 1 h 1511"/>
                  <a:gd name="T34" fmla="*/ 1 w 1353"/>
                  <a:gd name="T35" fmla="*/ 1 h 1511"/>
                  <a:gd name="T36" fmla="*/ 1 w 1353"/>
                  <a:gd name="T37" fmla="*/ 1 h 1511"/>
                  <a:gd name="T38" fmla="*/ 1 w 1353"/>
                  <a:gd name="T39" fmla="*/ 1 h 1511"/>
                  <a:gd name="T40" fmla="*/ 1 w 1353"/>
                  <a:gd name="T41" fmla="*/ 1 h 1511"/>
                  <a:gd name="T42" fmla="*/ 1 w 1353"/>
                  <a:gd name="T43" fmla="*/ 1 h 1511"/>
                  <a:gd name="T44" fmla="*/ 0 w 1353"/>
                  <a:gd name="T45" fmla="*/ 1 h 1511"/>
                  <a:gd name="T46" fmla="*/ 1 w 1353"/>
                  <a:gd name="T47" fmla="*/ 1 h 1511"/>
                  <a:gd name="T48" fmla="*/ 1 w 1353"/>
                  <a:gd name="T49" fmla="*/ 1 h 1511"/>
                  <a:gd name="T50" fmla="*/ 1 w 1353"/>
                  <a:gd name="T51" fmla="*/ 1 h 1511"/>
                  <a:gd name="T52" fmla="*/ 1 w 1353"/>
                  <a:gd name="T53" fmla="*/ 1 h 1511"/>
                  <a:gd name="T54" fmla="*/ 1 w 1353"/>
                  <a:gd name="T55" fmla="*/ 1 h 1511"/>
                  <a:gd name="T56" fmla="*/ 1 w 1353"/>
                  <a:gd name="T57" fmla="*/ 1 h 1511"/>
                  <a:gd name="T58" fmla="*/ 1 w 1353"/>
                  <a:gd name="T59" fmla="*/ 1 h 1511"/>
                  <a:gd name="T60" fmla="*/ 1 w 1353"/>
                  <a:gd name="T61" fmla="*/ 1 h 1511"/>
                  <a:gd name="T62" fmla="*/ 1 w 1353"/>
                  <a:gd name="T63" fmla="*/ 1 h 1511"/>
                  <a:gd name="T64" fmla="*/ 1 w 1353"/>
                  <a:gd name="T65" fmla="*/ 1 h 1511"/>
                  <a:gd name="T66" fmla="*/ 1 w 1353"/>
                  <a:gd name="T67" fmla="*/ 1 h 1511"/>
                  <a:gd name="T68" fmla="*/ 1 w 1353"/>
                  <a:gd name="T69" fmla="*/ 1 h 1511"/>
                  <a:gd name="T70" fmla="*/ 1 w 1353"/>
                  <a:gd name="T71" fmla="*/ 1 h 1511"/>
                  <a:gd name="T72" fmla="*/ 1 w 1353"/>
                  <a:gd name="T73" fmla="*/ 1 h 1511"/>
                  <a:gd name="T74" fmla="*/ 1 w 1353"/>
                  <a:gd name="T75" fmla="*/ 1 h 1511"/>
                  <a:gd name="T76" fmla="*/ 1 w 1353"/>
                  <a:gd name="T77" fmla="*/ 1 h 1511"/>
                  <a:gd name="T78" fmla="*/ 1 w 1353"/>
                  <a:gd name="T79" fmla="*/ 1 h 1511"/>
                  <a:gd name="T80" fmla="*/ 1 w 1353"/>
                  <a:gd name="T81" fmla="*/ 1 h 1511"/>
                  <a:gd name="T82" fmla="*/ 1 w 1353"/>
                  <a:gd name="T83" fmla="*/ 1 h 1511"/>
                  <a:gd name="T84" fmla="*/ 1 w 1353"/>
                  <a:gd name="T85" fmla="*/ 1 h 1511"/>
                  <a:gd name="T86" fmla="*/ 1 w 1353"/>
                  <a:gd name="T87" fmla="*/ 1 h 1511"/>
                  <a:gd name="T88" fmla="*/ 1 w 1353"/>
                  <a:gd name="T89" fmla="*/ 1 h 1511"/>
                  <a:gd name="T90" fmla="*/ 1 w 1353"/>
                  <a:gd name="T91" fmla="*/ 1 h 1511"/>
                  <a:gd name="T92" fmla="*/ 1 w 1353"/>
                  <a:gd name="T93" fmla="*/ 1 h 1511"/>
                  <a:gd name="T94" fmla="*/ 1 w 1353"/>
                  <a:gd name="T95" fmla="*/ 1 h 1511"/>
                  <a:gd name="T96" fmla="*/ 1 w 1353"/>
                  <a:gd name="T97" fmla="*/ 1 h 151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53"/>
                  <a:gd name="T148" fmla="*/ 0 h 1511"/>
                  <a:gd name="T149" fmla="*/ 1353 w 1353"/>
                  <a:gd name="T150" fmla="*/ 1511 h 151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53" h="1511">
                    <a:moveTo>
                      <a:pt x="1140" y="310"/>
                    </a:moveTo>
                    <a:lnTo>
                      <a:pt x="1118" y="342"/>
                    </a:lnTo>
                    <a:lnTo>
                      <a:pt x="1098" y="375"/>
                    </a:lnTo>
                    <a:lnTo>
                      <a:pt x="1077" y="409"/>
                    </a:lnTo>
                    <a:lnTo>
                      <a:pt x="1058" y="444"/>
                    </a:lnTo>
                    <a:lnTo>
                      <a:pt x="1039" y="480"/>
                    </a:lnTo>
                    <a:lnTo>
                      <a:pt x="1021" y="515"/>
                    </a:lnTo>
                    <a:lnTo>
                      <a:pt x="1004" y="548"/>
                    </a:lnTo>
                    <a:lnTo>
                      <a:pt x="989" y="581"/>
                    </a:lnTo>
                    <a:lnTo>
                      <a:pt x="974" y="612"/>
                    </a:lnTo>
                    <a:lnTo>
                      <a:pt x="962" y="641"/>
                    </a:lnTo>
                    <a:lnTo>
                      <a:pt x="950" y="667"/>
                    </a:lnTo>
                    <a:lnTo>
                      <a:pt x="941" y="688"/>
                    </a:lnTo>
                    <a:lnTo>
                      <a:pt x="933" y="708"/>
                    </a:lnTo>
                    <a:lnTo>
                      <a:pt x="928" y="723"/>
                    </a:lnTo>
                    <a:lnTo>
                      <a:pt x="924" y="732"/>
                    </a:lnTo>
                    <a:lnTo>
                      <a:pt x="922" y="736"/>
                    </a:lnTo>
                    <a:lnTo>
                      <a:pt x="916" y="743"/>
                    </a:lnTo>
                    <a:lnTo>
                      <a:pt x="903" y="759"/>
                    </a:lnTo>
                    <a:lnTo>
                      <a:pt x="882" y="782"/>
                    </a:lnTo>
                    <a:lnTo>
                      <a:pt x="856" y="813"/>
                    </a:lnTo>
                    <a:lnTo>
                      <a:pt x="825" y="848"/>
                    </a:lnTo>
                    <a:lnTo>
                      <a:pt x="791" y="887"/>
                    </a:lnTo>
                    <a:lnTo>
                      <a:pt x="754" y="929"/>
                    </a:lnTo>
                    <a:lnTo>
                      <a:pt x="717" y="973"/>
                    </a:lnTo>
                    <a:lnTo>
                      <a:pt x="680" y="1016"/>
                    </a:lnTo>
                    <a:lnTo>
                      <a:pt x="644" y="1057"/>
                    </a:lnTo>
                    <a:lnTo>
                      <a:pt x="610" y="1097"/>
                    </a:lnTo>
                    <a:lnTo>
                      <a:pt x="580" y="1131"/>
                    </a:lnTo>
                    <a:lnTo>
                      <a:pt x="555" y="1161"/>
                    </a:lnTo>
                    <a:lnTo>
                      <a:pt x="535" y="1184"/>
                    </a:lnTo>
                    <a:lnTo>
                      <a:pt x="523" y="1197"/>
                    </a:lnTo>
                    <a:lnTo>
                      <a:pt x="518" y="1203"/>
                    </a:lnTo>
                    <a:lnTo>
                      <a:pt x="500" y="1225"/>
                    </a:lnTo>
                    <a:lnTo>
                      <a:pt x="480" y="1248"/>
                    </a:lnTo>
                    <a:lnTo>
                      <a:pt x="460" y="1272"/>
                    </a:lnTo>
                    <a:lnTo>
                      <a:pt x="439" y="1296"/>
                    </a:lnTo>
                    <a:lnTo>
                      <a:pt x="419" y="1320"/>
                    </a:lnTo>
                    <a:lnTo>
                      <a:pt x="398" y="1344"/>
                    </a:lnTo>
                    <a:lnTo>
                      <a:pt x="379" y="1366"/>
                    </a:lnTo>
                    <a:lnTo>
                      <a:pt x="359" y="1389"/>
                    </a:lnTo>
                    <a:lnTo>
                      <a:pt x="341" y="1410"/>
                    </a:lnTo>
                    <a:lnTo>
                      <a:pt x="324" y="1429"/>
                    </a:lnTo>
                    <a:lnTo>
                      <a:pt x="309" y="1447"/>
                    </a:lnTo>
                    <a:lnTo>
                      <a:pt x="295" y="1462"/>
                    </a:lnTo>
                    <a:lnTo>
                      <a:pt x="284" y="1476"/>
                    </a:lnTo>
                    <a:lnTo>
                      <a:pt x="275" y="1486"/>
                    </a:lnTo>
                    <a:lnTo>
                      <a:pt x="269" y="1493"/>
                    </a:lnTo>
                    <a:lnTo>
                      <a:pt x="266" y="1496"/>
                    </a:lnTo>
                    <a:lnTo>
                      <a:pt x="257" y="1503"/>
                    </a:lnTo>
                    <a:lnTo>
                      <a:pt x="246" y="1508"/>
                    </a:lnTo>
                    <a:lnTo>
                      <a:pt x="236" y="1510"/>
                    </a:lnTo>
                    <a:lnTo>
                      <a:pt x="225" y="1511"/>
                    </a:lnTo>
                    <a:lnTo>
                      <a:pt x="214" y="1510"/>
                    </a:lnTo>
                    <a:lnTo>
                      <a:pt x="205" y="1508"/>
                    </a:lnTo>
                    <a:lnTo>
                      <a:pt x="196" y="1504"/>
                    </a:lnTo>
                    <a:lnTo>
                      <a:pt x="189" y="1500"/>
                    </a:lnTo>
                    <a:lnTo>
                      <a:pt x="183" y="1493"/>
                    </a:lnTo>
                    <a:lnTo>
                      <a:pt x="162" y="1476"/>
                    </a:lnTo>
                    <a:lnTo>
                      <a:pt x="133" y="1451"/>
                    </a:lnTo>
                    <a:lnTo>
                      <a:pt x="101" y="1421"/>
                    </a:lnTo>
                    <a:lnTo>
                      <a:pt x="68" y="1393"/>
                    </a:lnTo>
                    <a:lnTo>
                      <a:pt x="40" y="1367"/>
                    </a:lnTo>
                    <a:lnTo>
                      <a:pt x="20" y="1350"/>
                    </a:lnTo>
                    <a:lnTo>
                      <a:pt x="12" y="1344"/>
                    </a:lnTo>
                    <a:lnTo>
                      <a:pt x="8" y="1338"/>
                    </a:lnTo>
                    <a:lnTo>
                      <a:pt x="5" y="1332"/>
                    </a:lnTo>
                    <a:lnTo>
                      <a:pt x="1" y="1325"/>
                    </a:lnTo>
                    <a:lnTo>
                      <a:pt x="0" y="1318"/>
                    </a:lnTo>
                    <a:lnTo>
                      <a:pt x="0" y="1310"/>
                    </a:lnTo>
                    <a:lnTo>
                      <a:pt x="1" y="1304"/>
                    </a:lnTo>
                    <a:lnTo>
                      <a:pt x="5" y="1297"/>
                    </a:lnTo>
                    <a:lnTo>
                      <a:pt x="9" y="1291"/>
                    </a:lnTo>
                    <a:lnTo>
                      <a:pt x="16" y="1283"/>
                    </a:lnTo>
                    <a:lnTo>
                      <a:pt x="38" y="1258"/>
                    </a:lnTo>
                    <a:lnTo>
                      <a:pt x="70" y="1221"/>
                    </a:lnTo>
                    <a:lnTo>
                      <a:pt x="112" y="1172"/>
                    </a:lnTo>
                    <a:lnTo>
                      <a:pt x="161" y="1115"/>
                    </a:lnTo>
                    <a:lnTo>
                      <a:pt x="216" y="1051"/>
                    </a:lnTo>
                    <a:lnTo>
                      <a:pt x="275" y="982"/>
                    </a:lnTo>
                    <a:lnTo>
                      <a:pt x="337" y="911"/>
                    </a:lnTo>
                    <a:lnTo>
                      <a:pt x="398" y="840"/>
                    </a:lnTo>
                    <a:lnTo>
                      <a:pt x="458" y="771"/>
                    </a:lnTo>
                    <a:lnTo>
                      <a:pt x="513" y="706"/>
                    </a:lnTo>
                    <a:lnTo>
                      <a:pt x="564" y="647"/>
                    </a:lnTo>
                    <a:lnTo>
                      <a:pt x="607" y="597"/>
                    </a:lnTo>
                    <a:lnTo>
                      <a:pt x="640" y="557"/>
                    </a:lnTo>
                    <a:lnTo>
                      <a:pt x="663" y="532"/>
                    </a:lnTo>
                    <a:lnTo>
                      <a:pt x="672" y="521"/>
                    </a:lnTo>
                    <a:lnTo>
                      <a:pt x="679" y="516"/>
                    </a:lnTo>
                    <a:lnTo>
                      <a:pt x="691" y="508"/>
                    </a:lnTo>
                    <a:lnTo>
                      <a:pt x="710" y="496"/>
                    </a:lnTo>
                    <a:lnTo>
                      <a:pt x="733" y="480"/>
                    </a:lnTo>
                    <a:lnTo>
                      <a:pt x="759" y="461"/>
                    </a:lnTo>
                    <a:lnTo>
                      <a:pt x="788" y="442"/>
                    </a:lnTo>
                    <a:lnTo>
                      <a:pt x="820" y="420"/>
                    </a:lnTo>
                    <a:lnTo>
                      <a:pt x="853" y="397"/>
                    </a:lnTo>
                    <a:lnTo>
                      <a:pt x="887" y="375"/>
                    </a:lnTo>
                    <a:lnTo>
                      <a:pt x="920" y="352"/>
                    </a:lnTo>
                    <a:lnTo>
                      <a:pt x="952" y="330"/>
                    </a:lnTo>
                    <a:lnTo>
                      <a:pt x="981" y="310"/>
                    </a:lnTo>
                    <a:lnTo>
                      <a:pt x="1008" y="291"/>
                    </a:lnTo>
                    <a:lnTo>
                      <a:pt x="1030" y="274"/>
                    </a:lnTo>
                    <a:lnTo>
                      <a:pt x="1050" y="262"/>
                    </a:lnTo>
                    <a:lnTo>
                      <a:pt x="1062" y="251"/>
                    </a:lnTo>
                    <a:lnTo>
                      <a:pt x="1069" y="246"/>
                    </a:lnTo>
                    <a:lnTo>
                      <a:pt x="1078" y="238"/>
                    </a:lnTo>
                    <a:lnTo>
                      <a:pt x="1089" y="227"/>
                    </a:lnTo>
                    <a:lnTo>
                      <a:pt x="1102" y="215"/>
                    </a:lnTo>
                    <a:lnTo>
                      <a:pt x="1116" y="201"/>
                    </a:lnTo>
                    <a:lnTo>
                      <a:pt x="1132" y="185"/>
                    </a:lnTo>
                    <a:lnTo>
                      <a:pt x="1148" y="168"/>
                    </a:lnTo>
                    <a:lnTo>
                      <a:pt x="1166" y="150"/>
                    </a:lnTo>
                    <a:lnTo>
                      <a:pt x="1184" y="132"/>
                    </a:lnTo>
                    <a:lnTo>
                      <a:pt x="1203" y="112"/>
                    </a:lnTo>
                    <a:lnTo>
                      <a:pt x="1222" y="93"/>
                    </a:lnTo>
                    <a:lnTo>
                      <a:pt x="1240" y="73"/>
                    </a:lnTo>
                    <a:lnTo>
                      <a:pt x="1259" y="54"/>
                    </a:lnTo>
                    <a:lnTo>
                      <a:pt x="1277" y="36"/>
                    </a:lnTo>
                    <a:lnTo>
                      <a:pt x="1294" y="17"/>
                    </a:lnTo>
                    <a:lnTo>
                      <a:pt x="1310" y="0"/>
                    </a:lnTo>
                    <a:lnTo>
                      <a:pt x="1324" y="11"/>
                    </a:lnTo>
                    <a:lnTo>
                      <a:pt x="1325" y="12"/>
                    </a:lnTo>
                    <a:lnTo>
                      <a:pt x="1326" y="14"/>
                    </a:lnTo>
                    <a:lnTo>
                      <a:pt x="1327" y="15"/>
                    </a:lnTo>
                    <a:lnTo>
                      <a:pt x="1328" y="17"/>
                    </a:lnTo>
                    <a:lnTo>
                      <a:pt x="1330" y="19"/>
                    </a:lnTo>
                    <a:lnTo>
                      <a:pt x="1333" y="20"/>
                    </a:lnTo>
                    <a:lnTo>
                      <a:pt x="1335" y="21"/>
                    </a:lnTo>
                    <a:lnTo>
                      <a:pt x="1337" y="22"/>
                    </a:lnTo>
                    <a:lnTo>
                      <a:pt x="1353" y="33"/>
                    </a:lnTo>
                    <a:lnTo>
                      <a:pt x="1345" y="44"/>
                    </a:lnTo>
                    <a:lnTo>
                      <a:pt x="1335" y="56"/>
                    </a:lnTo>
                    <a:lnTo>
                      <a:pt x="1324" y="70"/>
                    </a:lnTo>
                    <a:lnTo>
                      <a:pt x="1312" y="86"/>
                    </a:lnTo>
                    <a:lnTo>
                      <a:pt x="1298" y="103"/>
                    </a:lnTo>
                    <a:lnTo>
                      <a:pt x="1284" y="120"/>
                    </a:lnTo>
                    <a:lnTo>
                      <a:pt x="1269" y="139"/>
                    </a:lnTo>
                    <a:lnTo>
                      <a:pt x="1254" y="159"/>
                    </a:lnTo>
                    <a:lnTo>
                      <a:pt x="1238" y="179"/>
                    </a:lnTo>
                    <a:lnTo>
                      <a:pt x="1223" y="199"/>
                    </a:lnTo>
                    <a:lnTo>
                      <a:pt x="1207" y="219"/>
                    </a:lnTo>
                    <a:lnTo>
                      <a:pt x="1192" y="239"/>
                    </a:lnTo>
                    <a:lnTo>
                      <a:pt x="1178" y="258"/>
                    </a:lnTo>
                    <a:lnTo>
                      <a:pt x="1164" y="276"/>
                    </a:lnTo>
                    <a:lnTo>
                      <a:pt x="1151" y="294"/>
                    </a:lnTo>
                    <a:lnTo>
                      <a:pt x="1140" y="3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9" name="Freeform 274"/>
              <p:cNvSpPr>
                <a:spLocks/>
              </p:cNvSpPr>
              <p:nvPr/>
            </p:nvSpPr>
            <p:spPr bwMode="auto">
              <a:xfrm>
                <a:off x="4401" y="3781"/>
                <a:ext cx="52" cy="52"/>
              </a:xfrm>
              <a:custGeom>
                <a:avLst/>
                <a:gdLst>
                  <a:gd name="T0" fmla="*/ 1 w 103"/>
                  <a:gd name="T1" fmla="*/ 1 h 102"/>
                  <a:gd name="T2" fmla="*/ 1 w 103"/>
                  <a:gd name="T3" fmla="*/ 1 h 102"/>
                  <a:gd name="T4" fmla="*/ 1 w 103"/>
                  <a:gd name="T5" fmla="*/ 1 h 102"/>
                  <a:gd name="T6" fmla="*/ 1 w 103"/>
                  <a:gd name="T7" fmla="*/ 1 h 102"/>
                  <a:gd name="T8" fmla="*/ 1 w 103"/>
                  <a:gd name="T9" fmla="*/ 1 h 102"/>
                  <a:gd name="T10" fmla="*/ 1 w 103"/>
                  <a:gd name="T11" fmla="*/ 1 h 102"/>
                  <a:gd name="T12" fmla="*/ 1 w 103"/>
                  <a:gd name="T13" fmla="*/ 1 h 102"/>
                  <a:gd name="T14" fmla="*/ 1 w 103"/>
                  <a:gd name="T15" fmla="*/ 1 h 102"/>
                  <a:gd name="T16" fmla="*/ 1 w 103"/>
                  <a:gd name="T17" fmla="*/ 1 h 102"/>
                  <a:gd name="T18" fmla="*/ 0 w 103"/>
                  <a:gd name="T19" fmla="*/ 1 h 102"/>
                  <a:gd name="T20" fmla="*/ 1 w 103"/>
                  <a:gd name="T21" fmla="*/ 1 h 102"/>
                  <a:gd name="T22" fmla="*/ 1 w 103"/>
                  <a:gd name="T23" fmla="*/ 1 h 102"/>
                  <a:gd name="T24" fmla="*/ 1 w 103"/>
                  <a:gd name="T25" fmla="*/ 1 h 102"/>
                  <a:gd name="T26" fmla="*/ 1 w 103"/>
                  <a:gd name="T27" fmla="*/ 1 h 102"/>
                  <a:gd name="T28" fmla="*/ 1 w 103"/>
                  <a:gd name="T29" fmla="*/ 1 h 102"/>
                  <a:gd name="T30" fmla="*/ 1 w 103"/>
                  <a:gd name="T31" fmla="*/ 1 h 102"/>
                  <a:gd name="T32" fmla="*/ 1 w 103"/>
                  <a:gd name="T33" fmla="*/ 1 h 102"/>
                  <a:gd name="T34" fmla="*/ 1 w 103"/>
                  <a:gd name="T35" fmla="*/ 0 h 102"/>
                  <a:gd name="T36" fmla="*/ 1 w 103"/>
                  <a:gd name="T37" fmla="*/ 1 h 102"/>
                  <a:gd name="T38" fmla="*/ 1 w 103"/>
                  <a:gd name="T39" fmla="*/ 1 h 102"/>
                  <a:gd name="T40" fmla="*/ 1 w 103"/>
                  <a:gd name="T41" fmla="*/ 1 h 102"/>
                  <a:gd name="T42" fmla="*/ 1 w 103"/>
                  <a:gd name="T43" fmla="*/ 1 h 102"/>
                  <a:gd name="T44" fmla="*/ 1 w 103"/>
                  <a:gd name="T45" fmla="*/ 1 h 102"/>
                  <a:gd name="T46" fmla="*/ 1 w 103"/>
                  <a:gd name="T47" fmla="*/ 1 h 102"/>
                  <a:gd name="T48" fmla="*/ 1 w 103"/>
                  <a:gd name="T49" fmla="*/ 1 h 102"/>
                  <a:gd name="T50" fmla="*/ 1 w 103"/>
                  <a:gd name="T51" fmla="*/ 1 h 102"/>
                  <a:gd name="T52" fmla="*/ 1 w 103"/>
                  <a:gd name="T53" fmla="*/ 1 h 102"/>
                  <a:gd name="T54" fmla="*/ 1 w 103"/>
                  <a:gd name="T55" fmla="*/ 1 h 102"/>
                  <a:gd name="T56" fmla="*/ 1 w 103"/>
                  <a:gd name="T57" fmla="*/ 1 h 102"/>
                  <a:gd name="T58" fmla="*/ 1 w 103"/>
                  <a:gd name="T59" fmla="*/ 1 h 102"/>
                  <a:gd name="T60" fmla="*/ 1 w 103"/>
                  <a:gd name="T61" fmla="*/ 1 h 102"/>
                  <a:gd name="T62" fmla="*/ 1 w 103"/>
                  <a:gd name="T63" fmla="*/ 1 h 102"/>
                  <a:gd name="T64" fmla="*/ 1 w 103"/>
                  <a:gd name="T65" fmla="*/ 1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3"/>
                  <a:gd name="T100" fmla="*/ 0 h 102"/>
                  <a:gd name="T101" fmla="*/ 103 w 103"/>
                  <a:gd name="T102" fmla="*/ 102 h 10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3" h="102">
                    <a:moveTo>
                      <a:pt x="62" y="101"/>
                    </a:moveTo>
                    <a:lnTo>
                      <a:pt x="52" y="102"/>
                    </a:lnTo>
                    <a:lnTo>
                      <a:pt x="42" y="101"/>
                    </a:lnTo>
                    <a:lnTo>
                      <a:pt x="32" y="98"/>
                    </a:lnTo>
                    <a:lnTo>
                      <a:pt x="23" y="93"/>
                    </a:lnTo>
                    <a:lnTo>
                      <a:pt x="16" y="87"/>
                    </a:lnTo>
                    <a:lnTo>
                      <a:pt x="10" y="79"/>
                    </a:lnTo>
                    <a:lnTo>
                      <a:pt x="5" y="71"/>
                    </a:lnTo>
                    <a:lnTo>
                      <a:pt x="2" y="61"/>
                    </a:lnTo>
                    <a:lnTo>
                      <a:pt x="0" y="51"/>
                    </a:lnTo>
                    <a:lnTo>
                      <a:pt x="2" y="41"/>
                    </a:lnTo>
                    <a:lnTo>
                      <a:pt x="5" y="31"/>
                    </a:lnTo>
                    <a:lnTo>
                      <a:pt x="10" y="22"/>
                    </a:lnTo>
                    <a:lnTo>
                      <a:pt x="15" y="15"/>
                    </a:lnTo>
                    <a:lnTo>
                      <a:pt x="23" y="9"/>
                    </a:lnTo>
                    <a:lnTo>
                      <a:pt x="31" y="4"/>
                    </a:lnTo>
                    <a:lnTo>
                      <a:pt x="42" y="1"/>
                    </a:lnTo>
                    <a:lnTo>
                      <a:pt x="52" y="0"/>
                    </a:lnTo>
                    <a:lnTo>
                      <a:pt x="62" y="1"/>
                    </a:lnTo>
                    <a:lnTo>
                      <a:pt x="71" y="4"/>
                    </a:lnTo>
                    <a:lnTo>
                      <a:pt x="80" y="9"/>
                    </a:lnTo>
                    <a:lnTo>
                      <a:pt x="88" y="14"/>
                    </a:lnTo>
                    <a:lnTo>
                      <a:pt x="94" y="22"/>
                    </a:lnTo>
                    <a:lnTo>
                      <a:pt x="99" y="30"/>
                    </a:lnTo>
                    <a:lnTo>
                      <a:pt x="102" y="41"/>
                    </a:lnTo>
                    <a:lnTo>
                      <a:pt x="103" y="51"/>
                    </a:lnTo>
                    <a:lnTo>
                      <a:pt x="102" y="61"/>
                    </a:lnTo>
                    <a:lnTo>
                      <a:pt x="99" y="70"/>
                    </a:lnTo>
                    <a:lnTo>
                      <a:pt x="94" y="79"/>
                    </a:lnTo>
                    <a:lnTo>
                      <a:pt x="88" y="86"/>
                    </a:lnTo>
                    <a:lnTo>
                      <a:pt x="80" y="93"/>
                    </a:lnTo>
                    <a:lnTo>
                      <a:pt x="72" y="98"/>
                    </a:lnTo>
                    <a:lnTo>
                      <a:pt x="62" y="10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0" name="Freeform 275"/>
              <p:cNvSpPr>
                <a:spLocks/>
              </p:cNvSpPr>
              <p:nvPr/>
            </p:nvSpPr>
            <p:spPr bwMode="auto">
              <a:xfrm>
                <a:off x="4364" y="3772"/>
                <a:ext cx="124" cy="97"/>
              </a:xfrm>
              <a:custGeom>
                <a:avLst/>
                <a:gdLst>
                  <a:gd name="T0" fmla="*/ 0 w 249"/>
                  <a:gd name="T1" fmla="*/ 1 h 194"/>
                  <a:gd name="T2" fmla="*/ 0 w 249"/>
                  <a:gd name="T3" fmla="*/ 1 h 194"/>
                  <a:gd name="T4" fmla="*/ 0 w 249"/>
                  <a:gd name="T5" fmla="*/ 1 h 194"/>
                  <a:gd name="T6" fmla="*/ 0 w 249"/>
                  <a:gd name="T7" fmla="*/ 1 h 194"/>
                  <a:gd name="T8" fmla="*/ 0 w 249"/>
                  <a:gd name="T9" fmla="*/ 1 h 194"/>
                  <a:gd name="T10" fmla="*/ 0 w 249"/>
                  <a:gd name="T11" fmla="*/ 1 h 194"/>
                  <a:gd name="T12" fmla="*/ 0 w 249"/>
                  <a:gd name="T13" fmla="*/ 1 h 194"/>
                  <a:gd name="T14" fmla="*/ 0 w 249"/>
                  <a:gd name="T15" fmla="*/ 1 h 194"/>
                  <a:gd name="T16" fmla="*/ 0 w 249"/>
                  <a:gd name="T17" fmla="*/ 1 h 194"/>
                  <a:gd name="T18" fmla="*/ 0 w 249"/>
                  <a:gd name="T19" fmla="*/ 1 h 194"/>
                  <a:gd name="T20" fmla="*/ 0 w 249"/>
                  <a:gd name="T21" fmla="*/ 1 h 194"/>
                  <a:gd name="T22" fmla="*/ 0 w 249"/>
                  <a:gd name="T23" fmla="*/ 1 h 194"/>
                  <a:gd name="T24" fmla="*/ 0 w 249"/>
                  <a:gd name="T25" fmla="*/ 1 h 194"/>
                  <a:gd name="T26" fmla="*/ 0 w 249"/>
                  <a:gd name="T27" fmla="*/ 1 h 194"/>
                  <a:gd name="T28" fmla="*/ 0 w 249"/>
                  <a:gd name="T29" fmla="*/ 1 h 194"/>
                  <a:gd name="T30" fmla="*/ 0 w 249"/>
                  <a:gd name="T31" fmla="*/ 1 h 194"/>
                  <a:gd name="T32" fmla="*/ 0 w 249"/>
                  <a:gd name="T33" fmla="*/ 1 h 194"/>
                  <a:gd name="T34" fmla="*/ 0 w 249"/>
                  <a:gd name="T35" fmla="*/ 1 h 194"/>
                  <a:gd name="T36" fmla="*/ 0 w 249"/>
                  <a:gd name="T37" fmla="*/ 1 h 194"/>
                  <a:gd name="T38" fmla="*/ 0 w 249"/>
                  <a:gd name="T39" fmla="*/ 1 h 194"/>
                  <a:gd name="T40" fmla="*/ 0 w 249"/>
                  <a:gd name="T41" fmla="*/ 1 h 194"/>
                  <a:gd name="T42" fmla="*/ 0 w 249"/>
                  <a:gd name="T43" fmla="*/ 1 h 194"/>
                  <a:gd name="T44" fmla="*/ 0 w 249"/>
                  <a:gd name="T45" fmla="*/ 1 h 194"/>
                  <a:gd name="T46" fmla="*/ 0 w 249"/>
                  <a:gd name="T47" fmla="*/ 1 h 194"/>
                  <a:gd name="T48" fmla="*/ 0 w 249"/>
                  <a:gd name="T49" fmla="*/ 1 h 194"/>
                  <a:gd name="T50" fmla="*/ 0 w 249"/>
                  <a:gd name="T51" fmla="*/ 0 h 194"/>
                  <a:gd name="T52" fmla="*/ 0 w 249"/>
                  <a:gd name="T53" fmla="*/ 1 h 194"/>
                  <a:gd name="T54" fmla="*/ 0 w 249"/>
                  <a:gd name="T55" fmla="*/ 1 h 194"/>
                  <a:gd name="T56" fmla="*/ 0 w 249"/>
                  <a:gd name="T57" fmla="*/ 1 h 194"/>
                  <a:gd name="T58" fmla="*/ 0 w 249"/>
                  <a:gd name="T59" fmla="*/ 1 h 194"/>
                  <a:gd name="T60" fmla="*/ 0 w 249"/>
                  <a:gd name="T61" fmla="*/ 1 h 194"/>
                  <a:gd name="T62" fmla="*/ 0 w 249"/>
                  <a:gd name="T63" fmla="*/ 1 h 194"/>
                  <a:gd name="T64" fmla="*/ 0 w 249"/>
                  <a:gd name="T65" fmla="*/ 1 h 194"/>
                  <a:gd name="T66" fmla="*/ 0 w 249"/>
                  <a:gd name="T67" fmla="*/ 1 h 194"/>
                  <a:gd name="T68" fmla="*/ 0 w 249"/>
                  <a:gd name="T69" fmla="*/ 1 h 194"/>
                  <a:gd name="T70" fmla="*/ 0 w 249"/>
                  <a:gd name="T71" fmla="*/ 1 h 194"/>
                  <a:gd name="T72" fmla="*/ 0 w 249"/>
                  <a:gd name="T73" fmla="*/ 1 h 194"/>
                  <a:gd name="T74" fmla="*/ 0 w 249"/>
                  <a:gd name="T75" fmla="*/ 1 h 194"/>
                  <a:gd name="T76" fmla="*/ 0 w 249"/>
                  <a:gd name="T77" fmla="*/ 1 h 194"/>
                  <a:gd name="T78" fmla="*/ 0 w 249"/>
                  <a:gd name="T79" fmla="*/ 1 h 194"/>
                  <a:gd name="T80" fmla="*/ 0 w 249"/>
                  <a:gd name="T81" fmla="*/ 1 h 194"/>
                  <a:gd name="T82" fmla="*/ 0 w 249"/>
                  <a:gd name="T83" fmla="*/ 1 h 194"/>
                  <a:gd name="T84" fmla="*/ 0 w 249"/>
                  <a:gd name="T85" fmla="*/ 1 h 194"/>
                  <a:gd name="T86" fmla="*/ 0 w 249"/>
                  <a:gd name="T87" fmla="*/ 1 h 194"/>
                  <a:gd name="T88" fmla="*/ 0 w 249"/>
                  <a:gd name="T89" fmla="*/ 1 h 194"/>
                  <a:gd name="T90" fmla="*/ 0 w 249"/>
                  <a:gd name="T91" fmla="*/ 1 h 194"/>
                  <a:gd name="T92" fmla="*/ 0 w 249"/>
                  <a:gd name="T93" fmla="*/ 1 h 194"/>
                  <a:gd name="T94" fmla="*/ 0 w 249"/>
                  <a:gd name="T95" fmla="*/ 1 h 194"/>
                  <a:gd name="T96" fmla="*/ 0 w 249"/>
                  <a:gd name="T97" fmla="*/ 1 h 194"/>
                  <a:gd name="T98" fmla="*/ 0 w 249"/>
                  <a:gd name="T99" fmla="*/ 1 h 194"/>
                  <a:gd name="T100" fmla="*/ 0 w 249"/>
                  <a:gd name="T101" fmla="*/ 1 h 19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9"/>
                  <a:gd name="T154" fmla="*/ 0 h 194"/>
                  <a:gd name="T155" fmla="*/ 249 w 249"/>
                  <a:gd name="T156" fmla="*/ 194 h 19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9" h="194">
                    <a:moveTo>
                      <a:pt x="38" y="44"/>
                    </a:moveTo>
                    <a:lnTo>
                      <a:pt x="35" y="54"/>
                    </a:lnTo>
                    <a:lnTo>
                      <a:pt x="33" y="65"/>
                    </a:lnTo>
                    <a:lnTo>
                      <a:pt x="33" y="77"/>
                    </a:lnTo>
                    <a:lnTo>
                      <a:pt x="35" y="88"/>
                    </a:lnTo>
                    <a:lnTo>
                      <a:pt x="41" y="105"/>
                    </a:lnTo>
                    <a:lnTo>
                      <a:pt x="49" y="121"/>
                    </a:lnTo>
                    <a:lnTo>
                      <a:pt x="61" y="135"/>
                    </a:lnTo>
                    <a:lnTo>
                      <a:pt x="74" y="145"/>
                    </a:lnTo>
                    <a:lnTo>
                      <a:pt x="90" y="154"/>
                    </a:lnTo>
                    <a:lnTo>
                      <a:pt x="106" y="159"/>
                    </a:lnTo>
                    <a:lnTo>
                      <a:pt x="124" y="161"/>
                    </a:lnTo>
                    <a:lnTo>
                      <a:pt x="143" y="159"/>
                    </a:lnTo>
                    <a:lnTo>
                      <a:pt x="160" y="153"/>
                    </a:lnTo>
                    <a:lnTo>
                      <a:pt x="176" y="145"/>
                    </a:lnTo>
                    <a:lnTo>
                      <a:pt x="188" y="134"/>
                    </a:lnTo>
                    <a:lnTo>
                      <a:pt x="200" y="121"/>
                    </a:lnTo>
                    <a:lnTo>
                      <a:pt x="208" y="105"/>
                    </a:lnTo>
                    <a:lnTo>
                      <a:pt x="214" y="89"/>
                    </a:lnTo>
                    <a:lnTo>
                      <a:pt x="215" y="71"/>
                    </a:lnTo>
                    <a:lnTo>
                      <a:pt x="214" y="53"/>
                    </a:lnTo>
                    <a:lnTo>
                      <a:pt x="211" y="44"/>
                    </a:lnTo>
                    <a:lnTo>
                      <a:pt x="208" y="34"/>
                    </a:lnTo>
                    <a:lnTo>
                      <a:pt x="203" y="26"/>
                    </a:lnTo>
                    <a:lnTo>
                      <a:pt x="199" y="20"/>
                    </a:lnTo>
                    <a:lnTo>
                      <a:pt x="227" y="0"/>
                    </a:lnTo>
                    <a:lnTo>
                      <a:pt x="234" y="11"/>
                    </a:lnTo>
                    <a:lnTo>
                      <a:pt x="239" y="22"/>
                    </a:lnTo>
                    <a:lnTo>
                      <a:pt x="243" y="33"/>
                    </a:lnTo>
                    <a:lnTo>
                      <a:pt x="247" y="46"/>
                    </a:lnTo>
                    <a:lnTo>
                      <a:pt x="249" y="71"/>
                    </a:lnTo>
                    <a:lnTo>
                      <a:pt x="247" y="95"/>
                    </a:lnTo>
                    <a:lnTo>
                      <a:pt x="240" y="119"/>
                    </a:lnTo>
                    <a:lnTo>
                      <a:pt x="228" y="139"/>
                    </a:lnTo>
                    <a:lnTo>
                      <a:pt x="212" y="158"/>
                    </a:lnTo>
                    <a:lnTo>
                      <a:pt x="194" y="174"/>
                    </a:lnTo>
                    <a:lnTo>
                      <a:pt x="172" y="185"/>
                    </a:lnTo>
                    <a:lnTo>
                      <a:pt x="148" y="192"/>
                    </a:lnTo>
                    <a:lnTo>
                      <a:pt x="123" y="194"/>
                    </a:lnTo>
                    <a:lnTo>
                      <a:pt x="99" y="192"/>
                    </a:lnTo>
                    <a:lnTo>
                      <a:pt x="77" y="185"/>
                    </a:lnTo>
                    <a:lnTo>
                      <a:pt x="55" y="174"/>
                    </a:lnTo>
                    <a:lnTo>
                      <a:pt x="37" y="159"/>
                    </a:lnTo>
                    <a:lnTo>
                      <a:pt x="22" y="141"/>
                    </a:lnTo>
                    <a:lnTo>
                      <a:pt x="10" y="119"/>
                    </a:lnTo>
                    <a:lnTo>
                      <a:pt x="2" y="95"/>
                    </a:lnTo>
                    <a:lnTo>
                      <a:pt x="0" y="79"/>
                    </a:lnTo>
                    <a:lnTo>
                      <a:pt x="0" y="64"/>
                    </a:lnTo>
                    <a:lnTo>
                      <a:pt x="1" y="48"/>
                    </a:lnTo>
                    <a:lnTo>
                      <a:pt x="6" y="33"/>
                    </a:lnTo>
                    <a:lnTo>
                      <a:pt x="38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1" name="Freeform 276"/>
              <p:cNvSpPr>
                <a:spLocks/>
              </p:cNvSpPr>
              <p:nvPr/>
            </p:nvSpPr>
            <p:spPr bwMode="auto">
              <a:xfrm>
                <a:off x="4482" y="3543"/>
                <a:ext cx="183" cy="193"/>
              </a:xfrm>
              <a:custGeom>
                <a:avLst/>
                <a:gdLst>
                  <a:gd name="T0" fmla="*/ 1 w 366"/>
                  <a:gd name="T1" fmla="*/ 0 h 387"/>
                  <a:gd name="T2" fmla="*/ 1 w 366"/>
                  <a:gd name="T3" fmla="*/ 0 h 387"/>
                  <a:gd name="T4" fmla="*/ 1 w 366"/>
                  <a:gd name="T5" fmla="*/ 0 h 387"/>
                  <a:gd name="T6" fmla="*/ 1 w 366"/>
                  <a:gd name="T7" fmla="*/ 0 h 387"/>
                  <a:gd name="T8" fmla="*/ 1 w 366"/>
                  <a:gd name="T9" fmla="*/ 0 h 387"/>
                  <a:gd name="T10" fmla="*/ 1 w 366"/>
                  <a:gd name="T11" fmla="*/ 0 h 387"/>
                  <a:gd name="T12" fmla="*/ 1 w 366"/>
                  <a:gd name="T13" fmla="*/ 0 h 387"/>
                  <a:gd name="T14" fmla="*/ 1 w 366"/>
                  <a:gd name="T15" fmla="*/ 0 h 387"/>
                  <a:gd name="T16" fmla="*/ 1 w 366"/>
                  <a:gd name="T17" fmla="*/ 0 h 387"/>
                  <a:gd name="T18" fmla="*/ 1 w 366"/>
                  <a:gd name="T19" fmla="*/ 0 h 387"/>
                  <a:gd name="T20" fmla="*/ 1 w 366"/>
                  <a:gd name="T21" fmla="*/ 0 h 387"/>
                  <a:gd name="T22" fmla="*/ 1 w 366"/>
                  <a:gd name="T23" fmla="*/ 0 h 387"/>
                  <a:gd name="T24" fmla="*/ 1 w 366"/>
                  <a:gd name="T25" fmla="*/ 0 h 387"/>
                  <a:gd name="T26" fmla="*/ 1 w 366"/>
                  <a:gd name="T27" fmla="*/ 0 h 387"/>
                  <a:gd name="T28" fmla="*/ 1 w 366"/>
                  <a:gd name="T29" fmla="*/ 0 h 387"/>
                  <a:gd name="T30" fmla="*/ 1 w 366"/>
                  <a:gd name="T31" fmla="*/ 0 h 387"/>
                  <a:gd name="T32" fmla="*/ 1 w 366"/>
                  <a:gd name="T33" fmla="*/ 0 h 387"/>
                  <a:gd name="T34" fmla="*/ 1 w 366"/>
                  <a:gd name="T35" fmla="*/ 0 h 387"/>
                  <a:gd name="T36" fmla="*/ 1 w 366"/>
                  <a:gd name="T37" fmla="*/ 0 h 387"/>
                  <a:gd name="T38" fmla="*/ 1 w 366"/>
                  <a:gd name="T39" fmla="*/ 0 h 387"/>
                  <a:gd name="T40" fmla="*/ 1 w 366"/>
                  <a:gd name="T41" fmla="*/ 0 h 387"/>
                  <a:gd name="T42" fmla="*/ 1 w 366"/>
                  <a:gd name="T43" fmla="*/ 0 h 387"/>
                  <a:gd name="T44" fmla="*/ 1 w 366"/>
                  <a:gd name="T45" fmla="*/ 0 h 387"/>
                  <a:gd name="T46" fmla="*/ 1 w 366"/>
                  <a:gd name="T47" fmla="*/ 0 h 387"/>
                  <a:gd name="T48" fmla="*/ 1 w 366"/>
                  <a:gd name="T49" fmla="*/ 0 h 387"/>
                  <a:gd name="T50" fmla="*/ 1 w 366"/>
                  <a:gd name="T51" fmla="*/ 0 h 387"/>
                  <a:gd name="T52" fmla="*/ 1 w 366"/>
                  <a:gd name="T53" fmla="*/ 0 h 387"/>
                  <a:gd name="T54" fmla="*/ 1 w 366"/>
                  <a:gd name="T55" fmla="*/ 0 h 387"/>
                  <a:gd name="T56" fmla="*/ 1 w 366"/>
                  <a:gd name="T57" fmla="*/ 0 h 387"/>
                  <a:gd name="T58" fmla="*/ 1 w 366"/>
                  <a:gd name="T59" fmla="*/ 0 h 387"/>
                  <a:gd name="T60" fmla="*/ 1 w 366"/>
                  <a:gd name="T61" fmla="*/ 0 h 387"/>
                  <a:gd name="T62" fmla="*/ 1 w 366"/>
                  <a:gd name="T63" fmla="*/ 0 h 387"/>
                  <a:gd name="T64" fmla="*/ 1 w 366"/>
                  <a:gd name="T65" fmla="*/ 0 h 387"/>
                  <a:gd name="T66" fmla="*/ 0 w 366"/>
                  <a:gd name="T67" fmla="*/ 0 h 387"/>
                  <a:gd name="T68" fmla="*/ 1 w 366"/>
                  <a:gd name="T69" fmla="*/ 0 h 387"/>
                  <a:gd name="T70" fmla="*/ 1 w 366"/>
                  <a:gd name="T71" fmla="*/ 0 h 3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66"/>
                  <a:gd name="T109" fmla="*/ 0 h 387"/>
                  <a:gd name="T110" fmla="*/ 366 w 366"/>
                  <a:gd name="T111" fmla="*/ 387 h 3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66" h="387">
                    <a:moveTo>
                      <a:pt x="14" y="247"/>
                    </a:moveTo>
                    <a:lnTo>
                      <a:pt x="118" y="128"/>
                    </a:lnTo>
                    <a:lnTo>
                      <a:pt x="210" y="20"/>
                    </a:lnTo>
                    <a:lnTo>
                      <a:pt x="215" y="15"/>
                    </a:lnTo>
                    <a:lnTo>
                      <a:pt x="218" y="12"/>
                    </a:lnTo>
                    <a:lnTo>
                      <a:pt x="224" y="8"/>
                    </a:lnTo>
                    <a:lnTo>
                      <a:pt x="229" y="6"/>
                    </a:lnTo>
                    <a:lnTo>
                      <a:pt x="234" y="4"/>
                    </a:lnTo>
                    <a:lnTo>
                      <a:pt x="240" y="3"/>
                    </a:lnTo>
                    <a:lnTo>
                      <a:pt x="246" y="2"/>
                    </a:lnTo>
                    <a:lnTo>
                      <a:pt x="252" y="0"/>
                    </a:lnTo>
                    <a:lnTo>
                      <a:pt x="257" y="0"/>
                    </a:lnTo>
                    <a:lnTo>
                      <a:pt x="263" y="0"/>
                    </a:lnTo>
                    <a:lnTo>
                      <a:pt x="269" y="2"/>
                    </a:lnTo>
                    <a:lnTo>
                      <a:pt x="274" y="3"/>
                    </a:lnTo>
                    <a:lnTo>
                      <a:pt x="280" y="5"/>
                    </a:lnTo>
                    <a:lnTo>
                      <a:pt x="285" y="7"/>
                    </a:lnTo>
                    <a:lnTo>
                      <a:pt x="290" y="11"/>
                    </a:lnTo>
                    <a:lnTo>
                      <a:pt x="295" y="14"/>
                    </a:lnTo>
                    <a:lnTo>
                      <a:pt x="297" y="16"/>
                    </a:lnTo>
                    <a:lnTo>
                      <a:pt x="303" y="21"/>
                    </a:lnTo>
                    <a:lnTo>
                      <a:pt x="311" y="28"/>
                    </a:lnTo>
                    <a:lnTo>
                      <a:pt x="320" y="36"/>
                    </a:lnTo>
                    <a:lnTo>
                      <a:pt x="329" y="45"/>
                    </a:lnTo>
                    <a:lnTo>
                      <a:pt x="337" y="52"/>
                    </a:lnTo>
                    <a:lnTo>
                      <a:pt x="343" y="56"/>
                    </a:lnTo>
                    <a:lnTo>
                      <a:pt x="345" y="59"/>
                    </a:lnTo>
                    <a:lnTo>
                      <a:pt x="360" y="77"/>
                    </a:lnTo>
                    <a:lnTo>
                      <a:pt x="366" y="100"/>
                    </a:lnTo>
                    <a:lnTo>
                      <a:pt x="362" y="121"/>
                    </a:lnTo>
                    <a:lnTo>
                      <a:pt x="351" y="142"/>
                    </a:lnTo>
                    <a:lnTo>
                      <a:pt x="348" y="144"/>
                    </a:lnTo>
                    <a:lnTo>
                      <a:pt x="343" y="152"/>
                    </a:lnTo>
                    <a:lnTo>
                      <a:pt x="333" y="163"/>
                    </a:lnTo>
                    <a:lnTo>
                      <a:pt x="320" y="177"/>
                    </a:lnTo>
                    <a:lnTo>
                      <a:pt x="305" y="194"/>
                    </a:lnTo>
                    <a:lnTo>
                      <a:pt x="289" y="214"/>
                    </a:lnTo>
                    <a:lnTo>
                      <a:pt x="271" y="234"/>
                    </a:lnTo>
                    <a:lnTo>
                      <a:pt x="253" y="255"/>
                    </a:lnTo>
                    <a:lnTo>
                      <a:pt x="234" y="276"/>
                    </a:lnTo>
                    <a:lnTo>
                      <a:pt x="216" y="296"/>
                    </a:lnTo>
                    <a:lnTo>
                      <a:pt x="200" y="315"/>
                    </a:lnTo>
                    <a:lnTo>
                      <a:pt x="185" y="333"/>
                    </a:lnTo>
                    <a:lnTo>
                      <a:pt x="173" y="347"/>
                    </a:lnTo>
                    <a:lnTo>
                      <a:pt x="163" y="358"/>
                    </a:lnTo>
                    <a:lnTo>
                      <a:pt x="157" y="366"/>
                    </a:lnTo>
                    <a:lnTo>
                      <a:pt x="155" y="368"/>
                    </a:lnTo>
                    <a:lnTo>
                      <a:pt x="150" y="373"/>
                    </a:lnTo>
                    <a:lnTo>
                      <a:pt x="147" y="376"/>
                    </a:lnTo>
                    <a:lnTo>
                      <a:pt x="141" y="379"/>
                    </a:lnTo>
                    <a:lnTo>
                      <a:pt x="136" y="382"/>
                    </a:lnTo>
                    <a:lnTo>
                      <a:pt x="131" y="384"/>
                    </a:lnTo>
                    <a:lnTo>
                      <a:pt x="126" y="386"/>
                    </a:lnTo>
                    <a:lnTo>
                      <a:pt x="120" y="387"/>
                    </a:lnTo>
                    <a:lnTo>
                      <a:pt x="115" y="387"/>
                    </a:lnTo>
                    <a:lnTo>
                      <a:pt x="109" y="387"/>
                    </a:lnTo>
                    <a:lnTo>
                      <a:pt x="103" y="387"/>
                    </a:lnTo>
                    <a:lnTo>
                      <a:pt x="96" y="386"/>
                    </a:lnTo>
                    <a:lnTo>
                      <a:pt x="92" y="385"/>
                    </a:lnTo>
                    <a:lnTo>
                      <a:pt x="86" y="383"/>
                    </a:lnTo>
                    <a:lnTo>
                      <a:pt x="80" y="380"/>
                    </a:lnTo>
                    <a:lnTo>
                      <a:pt x="76" y="377"/>
                    </a:lnTo>
                    <a:lnTo>
                      <a:pt x="71" y="374"/>
                    </a:lnTo>
                    <a:lnTo>
                      <a:pt x="20" y="329"/>
                    </a:lnTo>
                    <a:lnTo>
                      <a:pt x="12" y="321"/>
                    </a:lnTo>
                    <a:lnTo>
                      <a:pt x="6" y="312"/>
                    </a:lnTo>
                    <a:lnTo>
                      <a:pt x="3" y="301"/>
                    </a:lnTo>
                    <a:lnTo>
                      <a:pt x="0" y="289"/>
                    </a:lnTo>
                    <a:lnTo>
                      <a:pt x="0" y="278"/>
                    </a:lnTo>
                    <a:lnTo>
                      <a:pt x="3" y="266"/>
                    </a:lnTo>
                    <a:lnTo>
                      <a:pt x="7" y="256"/>
                    </a:lnTo>
                    <a:lnTo>
                      <a:pt x="14" y="2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2" name="Freeform 277"/>
              <p:cNvSpPr>
                <a:spLocks/>
              </p:cNvSpPr>
              <p:nvPr/>
            </p:nvSpPr>
            <p:spPr bwMode="auto">
              <a:xfrm>
                <a:off x="4125" y="3623"/>
                <a:ext cx="158" cy="42"/>
              </a:xfrm>
              <a:custGeom>
                <a:avLst/>
                <a:gdLst>
                  <a:gd name="T0" fmla="*/ 1 w 316"/>
                  <a:gd name="T1" fmla="*/ 1 h 84"/>
                  <a:gd name="T2" fmla="*/ 1 w 316"/>
                  <a:gd name="T3" fmla="*/ 0 h 84"/>
                  <a:gd name="T4" fmla="*/ 0 w 316"/>
                  <a:gd name="T5" fmla="*/ 1 h 84"/>
                  <a:gd name="T6" fmla="*/ 1 w 316"/>
                  <a:gd name="T7" fmla="*/ 1 h 84"/>
                  <a:gd name="T8" fmla="*/ 1 w 316"/>
                  <a:gd name="T9" fmla="*/ 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6"/>
                  <a:gd name="T16" fmla="*/ 0 h 84"/>
                  <a:gd name="T17" fmla="*/ 316 w 316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6" h="84">
                    <a:moveTo>
                      <a:pt x="316" y="45"/>
                    </a:moveTo>
                    <a:lnTo>
                      <a:pt x="5" y="0"/>
                    </a:lnTo>
                    <a:lnTo>
                      <a:pt x="0" y="40"/>
                    </a:lnTo>
                    <a:lnTo>
                      <a:pt x="310" y="84"/>
                    </a:lnTo>
                    <a:lnTo>
                      <a:pt x="316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3" name="Freeform 278"/>
              <p:cNvSpPr>
                <a:spLocks/>
              </p:cNvSpPr>
              <p:nvPr/>
            </p:nvSpPr>
            <p:spPr bwMode="auto">
              <a:xfrm>
                <a:off x="4176" y="3482"/>
                <a:ext cx="145" cy="99"/>
              </a:xfrm>
              <a:custGeom>
                <a:avLst/>
                <a:gdLst>
                  <a:gd name="T0" fmla="*/ 1 w 289"/>
                  <a:gd name="T1" fmla="*/ 0 h 199"/>
                  <a:gd name="T2" fmla="*/ 1 w 289"/>
                  <a:gd name="T3" fmla="*/ 0 h 199"/>
                  <a:gd name="T4" fmla="*/ 0 w 289"/>
                  <a:gd name="T5" fmla="*/ 0 h 199"/>
                  <a:gd name="T6" fmla="*/ 1 w 289"/>
                  <a:gd name="T7" fmla="*/ 0 h 199"/>
                  <a:gd name="T8" fmla="*/ 1 w 289"/>
                  <a:gd name="T9" fmla="*/ 0 h 1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9"/>
                  <a:gd name="T16" fmla="*/ 0 h 199"/>
                  <a:gd name="T17" fmla="*/ 289 w 289"/>
                  <a:gd name="T18" fmla="*/ 199 h 1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9" h="199">
                    <a:moveTo>
                      <a:pt x="289" y="165"/>
                    </a:moveTo>
                    <a:lnTo>
                      <a:pt x="20" y="0"/>
                    </a:lnTo>
                    <a:lnTo>
                      <a:pt x="0" y="35"/>
                    </a:lnTo>
                    <a:lnTo>
                      <a:pt x="268" y="199"/>
                    </a:lnTo>
                    <a:lnTo>
                      <a:pt x="289" y="1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4" name="Freeform 279"/>
              <p:cNvSpPr>
                <a:spLocks/>
              </p:cNvSpPr>
              <p:nvPr/>
            </p:nvSpPr>
            <p:spPr bwMode="auto">
              <a:xfrm>
                <a:off x="4281" y="3376"/>
                <a:ext cx="107" cy="140"/>
              </a:xfrm>
              <a:custGeom>
                <a:avLst/>
                <a:gdLst>
                  <a:gd name="T0" fmla="*/ 1 w 213"/>
                  <a:gd name="T1" fmla="*/ 1 h 280"/>
                  <a:gd name="T2" fmla="*/ 1 w 213"/>
                  <a:gd name="T3" fmla="*/ 0 h 280"/>
                  <a:gd name="T4" fmla="*/ 0 w 213"/>
                  <a:gd name="T5" fmla="*/ 1 h 280"/>
                  <a:gd name="T6" fmla="*/ 1 w 213"/>
                  <a:gd name="T7" fmla="*/ 1 h 280"/>
                  <a:gd name="T8" fmla="*/ 1 w 213"/>
                  <a:gd name="T9" fmla="*/ 1 h 2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3"/>
                  <a:gd name="T16" fmla="*/ 0 h 280"/>
                  <a:gd name="T17" fmla="*/ 213 w 213"/>
                  <a:gd name="T18" fmla="*/ 280 h 2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3" h="280">
                    <a:moveTo>
                      <a:pt x="213" y="257"/>
                    </a:moveTo>
                    <a:lnTo>
                      <a:pt x="33" y="0"/>
                    </a:lnTo>
                    <a:lnTo>
                      <a:pt x="0" y="23"/>
                    </a:lnTo>
                    <a:lnTo>
                      <a:pt x="181" y="280"/>
                    </a:lnTo>
                    <a:lnTo>
                      <a:pt x="213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95" name="Freeform 280"/>
              <p:cNvSpPr>
                <a:spLocks/>
              </p:cNvSpPr>
              <p:nvPr/>
            </p:nvSpPr>
            <p:spPr bwMode="auto">
              <a:xfrm>
                <a:off x="4422" y="3322"/>
                <a:ext cx="51" cy="159"/>
              </a:xfrm>
              <a:custGeom>
                <a:avLst/>
                <a:gdLst>
                  <a:gd name="T0" fmla="*/ 1 w 102"/>
                  <a:gd name="T1" fmla="*/ 1 h 316"/>
                  <a:gd name="T2" fmla="*/ 1 w 102"/>
                  <a:gd name="T3" fmla="*/ 0 h 316"/>
                  <a:gd name="T4" fmla="*/ 0 w 102"/>
                  <a:gd name="T5" fmla="*/ 1 h 316"/>
                  <a:gd name="T6" fmla="*/ 1 w 102"/>
                  <a:gd name="T7" fmla="*/ 1 h 316"/>
                  <a:gd name="T8" fmla="*/ 1 w 102"/>
                  <a:gd name="T9" fmla="*/ 1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2"/>
                  <a:gd name="T16" fmla="*/ 0 h 316"/>
                  <a:gd name="T17" fmla="*/ 102 w 102"/>
                  <a:gd name="T18" fmla="*/ 316 h 3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2" h="316">
                    <a:moveTo>
                      <a:pt x="102" y="308"/>
                    </a:moveTo>
                    <a:lnTo>
                      <a:pt x="38" y="0"/>
                    </a:lnTo>
                    <a:lnTo>
                      <a:pt x="0" y="8"/>
                    </a:lnTo>
                    <a:lnTo>
                      <a:pt x="63" y="316"/>
                    </a:lnTo>
                    <a:lnTo>
                      <a:pt x="102" y="3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657" name="Group 282"/>
            <p:cNvGrpSpPr>
              <a:grpSpLocks noChangeAspect="1"/>
            </p:cNvGrpSpPr>
            <p:nvPr/>
          </p:nvGrpSpPr>
          <p:grpSpPr bwMode="auto">
            <a:xfrm>
              <a:off x="4776" y="1655"/>
              <a:ext cx="752" cy="1362"/>
              <a:chOff x="4776" y="1825"/>
              <a:chExt cx="752" cy="1362"/>
            </a:xfrm>
          </p:grpSpPr>
          <p:sp>
            <p:nvSpPr>
              <p:cNvPr id="27862" name="AutoShape 281"/>
              <p:cNvSpPr>
                <a:spLocks noChangeAspect="1" noChangeArrowheads="1" noTextEdit="1"/>
              </p:cNvSpPr>
              <p:nvPr/>
            </p:nvSpPr>
            <p:spPr bwMode="auto">
              <a:xfrm>
                <a:off x="4776" y="1825"/>
                <a:ext cx="752" cy="1362"/>
              </a:xfrm>
              <a:prstGeom prst="rect">
                <a:avLst/>
              </a:pr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3" name="Freeform 283"/>
              <p:cNvSpPr>
                <a:spLocks/>
              </p:cNvSpPr>
              <p:nvPr/>
            </p:nvSpPr>
            <p:spPr bwMode="auto">
              <a:xfrm>
                <a:off x="4840" y="2806"/>
                <a:ext cx="137" cy="140"/>
              </a:xfrm>
              <a:custGeom>
                <a:avLst/>
                <a:gdLst>
                  <a:gd name="T0" fmla="*/ 1 w 274"/>
                  <a:gd name="T1" fmla="*/ 1 h 280"/>
                  <a:gd name="T2" fmla="*/ 1 w 274"/>
                  <a:gd name="T3" fmla="*/ 1 h 280"/>
                  <a:gd name="T4" fmla="*/ 1 w 274"/>
                  <a:gd name="T5" fmla="*/ 1 h 280"/>
                  <a:gd name="T6" fmla="*/ 1 w 274"/>
                  <a:gd name="T7" fmla="*/ 1 h 280"/>
                  <a:gd name="T8" fmla="*/ 1 w 274"/>
                  <a:gd name="T9" fmla="*/ 1 h 280"/>
                  <a:gd name="T10" fmla="*/ 1 w 274"/>
                  <a:gd name="T11" fmla="*/ 1 h 280"/>
                  <a:gd name="T12" fmla="*/ 1 w 274"/>
                  <a:gd name="T13" fmla="*/ 1 h 280"/>
                  <a:gd name="T14" fmla="*/ 1 w 274"/>
                  <a:gd name="T15" fmla="*/ 1 h 280"/>
                  <a:gd name="T16" fmla="*/ 1 w 274"/>
                  <a:gd name="T17" fmla="*/ 1 h 280"/>
                  <a:gd name="T18" fmla="*/ 1 w 274"/>
                  <a:gd name="T19" fmla="*/ 1 h 280"/>
                  <a:gd name="T20" fmla="*/ 1 w 274"/>
                  <a:gd name="T21" fmla="*/ 1 h 280"/>
                  <a:gd name="T22" fmla="*/ 1 w 274"/>
                  <a:gd name="T23" fmla="*/ 1 h 280"/>
                  <a:gd name="T24" fmla="*/ 1 w 274"/>
                  <a:gd name="T25" fmla="*/ 1 h 280"/>
                  <a:gd name="T26" fmla="*/ 1 w 274"/>
                  <a:gd name="T27" fmla="*/ 1 h 280"/>
                  <a:gd name="T28" fmla="*/ 1 w 274"/>
                  <a:gd name="T29" fmla="*/ 1 h 280"/>
                  <a:gd name="T30" fmla="*/ 1 w 274"/>
                  <a:gd name="T31" fmla="*/ 1 h 280"/>
                  <a:gd name="T32" fmla="*/ 1 w 274"/>
                  <a:gd name="T33" fmla="*/ 0 h 280"/>
                  <a:gd name="T34" fmla="*/ 1 w 274"/>
                  <a:gd name="T35" fmla="*/ 0 h 280"/>
                  <a:gd name="T36" fmla="*/ 1 w 274"/>
                  <a:gd name="T37" fmla="*/ 1 h 280"/>
                  <a:gd name="T38" fmla="*/ 1 w 274"/>
                  <a:gd name="T39" fmla="*/ 1 h 280"/>
                  <a:gd name="T40" fmla="*/ 1 w 274"/>
                  <a:gd name="T41" fmla="*/ 1 h 280"/>
                  <a:gd name="T42" fmla="*/ 1 w 274"/>
                  <a:gd name="T43" fmla="*/ 1 h 280"/>
                  <a:gd name="T44" fmla="*/ 1 w 274"/>
                  <a:gd name="T45" fmla="*/ 1 h 280"/>
                  <a:gd name="T46" fmla="*/ 0 w 274"/>
                  <a:gd name="T47" fmla="*/ 1 h 280"/>
                  <a:gd name="T48" fmla="*/ 1 w 274"/>
                  <a:gd name="T49" fmla="*/ 1 h 280"/>
                  <a:gd name="T50" fmla="*/ 1 w 274"/>
                  <a:gd name="T51" fmla="*/ 1 h 280"/>
                  <a:gd name="T52" fmla="*/ 1 w 274"/>
                  <a:gd name="T53" fmla="*/ 1 h 280"/>
                  <a:gd name="T54" fmla="*/ 1 w 274"/>
                  <a:gd name="T55" fmla="*/ 1 h 280"/>
                  <a:gd name="T56" fmla="*/ 1 w 274"/>
                  <a:gd name="T57" fmla="*/ 1 h 280"/>
                  <a:gd name="T58" fmla="*/ 1 w 274"/>
                  <a:gd name="T59" fmla="*/ 1 h 280"/>
                  <a:gd name="T60" fmla="*/ 1 w 274"/>
                  <a:gd name="T61" fmla="*/ 1 h 280"/>
                  <a:gd name="T62" fmla="*/ 1 w 274"/>
                  <a:gd name="T63" fmla="*/ 1 h 280"/>
                  <a:gd name="T64" fmla="*/ 1 w 274"/>
                  <a:gd name="T65" fmla="*/ 1 h 2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74"/>
                  <a:gd name="T100" fmla="*/ 0 h 280"/>
                  <a:gd name="T101" fmla="*/ 274 w 274"/>
                  <a:gd name="T102" fmla="*/ 280 h 28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74" h="280">
                    <a:moveTo>
                      <a:pt x="162" y="280"/>
                    </a:moveTo>
                    <a:lnTo>
                      <a:pt x="189" y="280"/>
                    </a:lnTo>
                    <a:lnTo>
                      <a:pt x="212" y="276"/>
                    </a:lnTo>
                    <a:lnTo>
                      <a:pt x="233" y="266"/>
                    </a:lnTo>
                    <a:lnTo>
                      <a:pt x="250" y="251"/>
                    </a:lnTo>
                    <a:lnTo>
                      <a:pt x="263" y="232"/>
                    </a:lnTo>
                    <a:lnTo>
                      <a:pt x="270" y="210"/>
                    </a:lnTo>
                    <a:lnTo>
                      <a:pt x="274" y="183"/>
                    </a:lnTo>
                    <a:lnTo>
                      <a:pt x="271" y="155"/>
                    </a:lnTo>
                    <a:lnTo>
                      <a:pt x="264" y="127"/>
                    </a:lnTo>
                    <a:lnTo>
                      <a:pt x="252" y="99"/>
                    </a:lnTo>
                    <a:lnTo>
                      <a:pt x="235" y="74"/>
                    </a:lnTo>
                    <a:lnTo>
                      <a:pt x="215" y="52"/>
                    </a:lnTo>
                    <a:lnTo>
                      <a:pt x="191" y="32"/>
                    </a:lnTo>
                    <a:lnTo>
                      <a:pt x="166" y="17"/>
                    </a:lnTo>
                    <a:lnTo>
                      <a:pt x="140" y="6"/>
                    </a:lnTo>
                    <a:lnTo>
                      <a:pt x="112" y="0"/>
                    </a:lnTo>
                    <a:lnTo>
                      <a:pt x="85" y="0"/>
                    </a:lnTo>
                    <a:lnTo>
                      <a:pt x="61" y="4"/>
                    </a:lnTo>
                    <a:lnTo>
                      <a:pt x="40" y="16"/>
                    </a:lnTo>
                    <a:lnTo>
                      <a:pt x="23" y="30"/>
                    </a:lnTo>
                    <a:lnTo>
                      <a:pt x="11" y="48"/>
                    </a:lnTo>
                    <a:lnTo>
                      <a:pt x="4" y="70"/>
                    </a:lnTo>
                    <a:lnTo>
                      <a:pt x="0" y="95"/>
                    </a:lnTo>
                    <a:lnTo>
                      <a:pt x="3" y="122"/>
                    </a:lnTo>
                    <a:lnTo>
                      <a:pt x="11" y="150"/>
                    </a:lnTo>
                    <a:lnTo>
                      <a:pt x="23" y="178"/>
                    </a:lnTo>
                    <a:lnTo>
                      <a:pt x="39" y="203"/>
                    </a:lnTo>
                    <a:lnTo>
                      <a:pt x="60" y="225"/>
                    </a:lnTo>
                    <a:lnTo>
                      <a:pt x="82" y="246"/>
                    </a:lnTo>
                    <a:lnTo>
                      <a:pt x="107" y="262"/>
                    </a:lnTo>
                    <a:lnTo>
                      <a:pt x="134" y="273"/>
                    </a:lnTo>
                    <a:lnTo>
                      <a:pt x="162" y="2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4" name="Freeform 284"/>
              <p:cNvSpPr>
                <a:spLocks/>
              </p:cNvSpPr>
              <p:nvPr/>
            </p:nvSpPr>
            <p:spPr bwMode="auto">
              <a:xfrm>
                <a:off x="5229" y="1834"/>
                <a:ext cx="56" cy="95"/>
              </a:xfrm>
              <a:custGeom>
                <a:avLst/>
                <a:gdLst>
                  <a:gd name="T0" fmla="*/ 1 w 112"/>
                  <a:gd name="T1" fmla="*/ 0 h 191"/>
                  <a:gd name="T2" fmla="*/ 1 w 112"/>
                  <a:gd name="T3" fmla="*/ 0 h 191"/>
                  <a:gd name="T4" fmla="*/ 1 w 112"/>
                  <a:gd name="T5" fmla="*/ 0 h 191"/>
                  <a:gd name="T6" fmla="*/ 1 w 112"/>
                  <a:gd name="T7" fmla="*/ 0 h 191"/>
                  <a:gd name="T8" fmla="*/ 1 w 112"/>
                  <a:gd name="T9" fmla="*/ 0 h 191"/>
                  <a:gd name="T10" fmla="*/ 1 w 112"/>
                  <a:gd name="T11" fmla="*/ 0 h 191"/>
                  <a:gd name="T12" fmla="*/ 1 w 112"/>
                  <a:gd name="T13" fmla="*/ 0 h 191"/>
                  <a:gd name="T14" fmla="*/ 1 w 112"/>
                  <a:gd name="T15" fmla="*/ 0 h 191"/>
                  <a:gd name="T16" fmla="*/ 1 w 112"/>
                  <a:gd name="T17" fmla="*/ 0 h 191"/>
                  <a:gd name="T18" fmla="*/ 1 w 112"/>
                  <a:gd name="T19" fmla="*/ 0 h 191"/>
                  <a:gd name="T20" fmla="*/ 1 w 112"/>
                  <a:gd name="T21" fmla="*/ 0 h 191"/>
                  <a:gd name="T22" fmla="*/ 1 w 112"/>
                  <a:gd name="T23" fmla="*/ 0 h 191"/>
                  <a:gd name="T24" fmla="*/ 1 w 112"/>
                  <a:gd name="T25" fmla="*/ 0 h 191"/>
                  <a:gd name="T26" fmla="*/ 1 w 112"/>
                  <a:gd name="T27" fmla="*/ 0 h 191"/>
                  <a:gd name="T28" fmla="*/ 1 w 112"/>
                  <a:gd name="T29" fmla="*/ 0 h 191"/>
                  <a:gd name="T30" fmla="*/ 1 w 112"/>
                  <a:gd name="T31" fmla="*/ 0 h 191"/>
                  <a:gd name="T32" fmla="*/ 1 w 112"/>
                  <a:gd name="T33" fmla="*/ 0 h 191"/>
                  <a:gd name="T34" fmla="*/ 1 w 112"/>
                  <a:gd name="T35" fmla="*/ 0 h 191"/>
                  <a:gd name="T36" fmla="*/ 1 w 112"/>
                  <a:gd name="T37" fmla="*/ 0 h 191"/>
                  <a:gd name="T38" fmla="*/ 1 w 112"/>
                  <a:gd name="T39" fmla="*/ 0 h 191"/>
                  <a:gd name="T40" fmla="*/ 1 w 112"/>
                  <a:gd name="T41" fmla="*/ 0 h 191"/>
                  <a:gd name="T42" fmla="*/ 1 w 112"/>
                  <a:gd name="T43" fmla="*/ 0 h 191"/>
                  <a:gd name="T44" fmla="*/ 1 w 112"/>
                  <a:gd name="T45" fmla="*/ 0 h 191"/>
                  <a:gd name="T46" fmla="*/ 0 w 112"/>
                  <a:gd name="T47" fmla="*/ 0 h 191"/>
                  <a:gd name="T48" fmla="*/ 1 w 112"/>
                  <a:gd name="T49" fmla="*/ 0 h 191"/>
                  <a:gd name="T50" fmla="*/ 1 w 112"/>
                  <a:gd name="T51" fmla="*/ 0 h 191"/>
                  <a:gd name="T52" fmla="*/ 1 w 112"/>
                  <a:gd name="T53" fmla="*/ 0 h 191"/>
                  <a:gd name="T54" fmla="*/ 1 w 112"/>
                  <a:gd name="T55" fmla="*/ 0 h 191"/>
                  <a:gd name="T56" fmla="*/ 1 w 112"/>
                  <a:gd name="T57" fmla="*/ 0 h 191"/>
                  <a:gd name="T58" fmla="*/ 1 w 112"/>
                  <a:gd name="T59" fmla="*/ 0 h 191"/>
                  <a:gd name="T60" fmla="*/ 1 w 112"/>
                  <a:gd name="T61" fmla="*/ 0 h 191"/>
                  <a:gd name="T62" fmla="*/ 1 w 112"/>
                  <a:gd name="T63" fmla="*/ 0 h 191"/>
                  <a:gd name="T64" fmla="*/ 1 w 112"/>
                  <a:gd name="T65" fmla="*/ 0 h 1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2"/>
                  <a:gd name="T100" fmla="*/ 0 h 191"/>
                  <a:gd name="T101" fmla="*/ 112 w 112"/>
                  <a:gd name="T102" fmla="*/ 191 h 1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2" h="191">
                    <a:moveTo>
                      <a:pt x="67" y="191"/>
                    </a:moveTo>
                    <a:lnTo>
                      <a:pt x="78" y="189"/>
                    </a:lnTo>
                    <a:lnTo>
                      <a:pt x="86" y="184"/>
                    </a:lnTo>
                    <a:lnTo>
                      <a:pt x="95" y="174"/>
                    </a:lnTo>
                    <a:lnTo>
                      <a:pt x="102" y="163"/>
                    </a:lnTo>
                    <a:lnTo>
                      <a:pt x="106" y="149"/>
                    </a:lnTo>
                    <a:lnTo>
                      <a:pt x="110" y="132"/>
                    </a:lnTo>
                    <a:lnTo>
                      <a:pt x="112" y="115"/>
                    </a:lnTo>
                    <a:lnTo>
                      <a:pt x="110" y="95"/>
                    </a:lnTo>
                    <a:lnTo>
                      <a:pt x="106" y="76"/>
                    </a:lnTo>
                    <a:lnTo>
                      <a:pt x="100" y="58"/>
                    </a:lnTo>
                    <a:lnTo>
                      <a:pt x="93" y="42"/>
                    </a:lnTo>
                    <a:lnTo>
                      <a:pt x="85" y="27"/>
                    </a:lnTo>
                    <a:lnTo>
                      <a:pt x="77" y="16"/>
                    </a:lnTo>
                    <a:lnTo>
                      <a:pt x="65" y="7"/>
                    </a:lnTo>
                    <a:lnTo>
                      <a:pt x="54" y="2"/>
                    </a:lnTo>
                    <a:lnTo>
                      <a:pt x="43" y="0"/>
                    </a:lnTo>
                    <a:lnTo>
                      <a:pt x="32" y="2"/>
                    </a:lnTo>
                    <a:lnTo>
                      <a:pt x="23" y="7"/>
                    </a:lnTo>
                    <a:lnTo>
                      <a:pt x="15" y="17"/>
                    </a:lnTo>
                    <a:lnTo>
                      <a:pt x="8" y="28"/>
                    </a:lnTo>
                    <a:lnTo>
                      <a:pt x="4" y="42"/>
                    </a:lnTo>
                    <a:lnTo>
                      <a:pt x="1" y="59"/>
                    </a:lnTo>
                    <a:lnTo>
                      <a:pt x="0" y="76"/>
                    </a:lnTo>
                    <a:lnTo>
                      <a:pt x="1" y="95"/>
                    </a:lnTo>
                    <a:lnTo>
                      <a:pt x="4" y="115"/>
                    </a:lnTo>
                    <a:lnTo>
                      <a:pt x="9" y="133"/>
                    </a:lnTo>
                    <a:lnTo>
                      <a:pt x="16" y="149"/>
                    </a:lnTo>
                    <a:lnTo>
                      <a:pt x="25" y="163"/>
                    </a:lnTo>
                    <a:lnTo>
                      <a:pt x="35" y="175"/>
                    </a:lnTo>
                    <a:lnTo>
                      <a:pt x="44" y="184"/>
                    </a:lnTo>
                    <a:lnTo>
                      <a:pt x="56" y="189"/>
                    </a:lnTo>
                    <a:lnTo>
                      <a:pt x="67" y="1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5" name="Freeform 285"/>
              <p:cNvSpPr>
                <a:spLocks/>
              </p:cNvSpPr>
              <p:nvPr/>
            </p:nvSpPr>
            <p:spPr bwMode="auto">
              <a:xfrm>
                <a:off x="5251" y="1832"/>
                <a:ext cx="119" cy="97"/>
              </a:xfrm>
              <a:custGeom>
                <a:avLst/>
                <a:gdLst>
                  <a:gd name="T0" fmla="*/ 0 w 238"/>
                  <a:gd name="T1" fmla="*/ 0 h 195"/>
                  <a:gd name="T2" fmla="*/ 1 w 238"/>
                  <a:gd name="T3" fmla="*/ 0 h 195"/>
                  <a:gd name="T4" fmla="*/ 1 w 238"/>
                  <a:gd name="T5" fmla="*/ 0 h 195"/>
                  <a:gd name="T6" fmla="*/ 1 w 238"/>
                  <a:gd name="T7" fmla="*/ 0 h 195"/>
                  <a:gd name="T8" fmla="*/ 1 w 238"/>
                  <a:gd name="T9" fmla="*/ 0 h 195"/>
                  <a:gd name="T10" fmla="*/ 1 w 238"/>
                  <a:gd name="T11" fmla="*/ 0 h 195"/>
                  <a:gd name="T12" fmla="*/ 1 w 238"/>
                  <a:gd name="T13" fmla="*/ 0 h 195"/>
                  <a:gd name="T14" fmla="*/ 1 w 238"/>
                  <a:gd name="T15" fmla="*/ 0 h 195"/>
                  <a:gd name="T16" fmla="*/ 1 w 238"/>
                  <a:gd name="T17" fmla="*/ 0 h 195"/>
                  <a:gd name="T18" fmla="*/ 1 w 238"/>
                  <a:gd name="T19" fmla="*/ 0 h 195"/>
                  <a:gd name="T20" fmla="*/ 1 w 238"/>
                  <a:gd name="T21" fmla="*/ 0 h 195"/>
                  <a:gd name="T22" fmla="*/ 1 w 238"/>
                  <a:gd name="T23" fmla="*/ 0 h 195"/>
                  <a:gd name="T24" fmla="*/ 1 w 238"/>
                  <a:gd name="T25" fmla="*/ 0 h 195"/>
                  <a:gd name="T26" fmla="*/ 1 w 238"/>
                  <a:gd name="T27" fmla="*/ 0 h 195"/>
                  <a:gd name="T28" fmla="*/ 1 w 238"/>
                  <a:gd name="T29" fmla="*/ 0 h 195"/>
                  <a:gd name="T30" fmla="*/ 1 w 238"/>
                  <a:gd name="T31" fmla="*/ 0 h 195"/>
                  <a:gd name="T32" fmla="*/ 1 w 238"/>
                  <a:gd name="T33" fmla="*/ 0 h 195"/>
                  <a:gd name="T34" fmla="*/ 1 w 238"/>
                  <a:gd name="T35" fmla="*/ 0 h 195"/>
                  <a:gd name="T36" fmla="*/ 1 w 238"/>
                  <a:gd name="T37" fmla="*/ 0 h 195"/>
                  <a:gd name="T38" fmla="*/ 1 w 238"/>
                  <a:gd name="T39" fmla="*/ 0 h 195"/>
                  <a:gd name="T40" fmla="*/ 1 w 238"/>
                  <a:gd name="T41" fmla="*/ 0 h 195"/>
                  <a:gd name="T42" fmla="*/ 1 w 238"/>
                  <a:gd name="T43" fmla="*/ 0 h 195"/>
                  <a:gd name="T44" fmla="*/ 1 w 238"/>
                  <a:gd name="T45" fmla="*/ 0 h 195"/>
                  <a:gd name="T46" fmla="*/ 1 w 238"/>
                  <a:gd name="T47" fmla="*/ 0 h 195"/>
                  <a:gd name="T48" fmla="*/ 1 w 238"/>
                  <a:gd name="T49" fmla="*/ 0 h 195"/>
                  <a:gd name="T50" fmla="*/ 0 w 238"/>
                  <a:gd name="T51" fmla="*/ 0 h 19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38"/>
                  <a:gd name="T79" fmla="*/ 0 h 195"/>
                  <a:gd name="T80" fmla="*/ 238 w 238"/>
                  <a:gd name="T81" fmla="*/ 195 h 19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38" h="195">
                    <a:moveTo>
                      <a:pt x="0" y="4"/>
                    </a:moveTo>
                    <a:lnTo>
                      <a:pt x="3" y="3"/>
                    </a:lnTo>
                    <a:lnTo>
                      <a:pt x="10" y="1"/>
                    </a:lnTo>
                    <a:lnTo>
                      <a:pt x="22" y="0"/>
                    </a:lnTo>
                    <a:lnTo>
                      <a:pt x="41" y="0"/>
                    </a:lnTo>
                    <a:lnTo>
                      <a:pt x="67" y="1"/>
                    </a:lnTo>
                    <a:lnTo>
                      <a:pt x="102" y="4"/>
                    </a:lnTo>
                    <a:lnTo>
                      <a:pt x="144" y="13"/>
                    </a:lnTo>
                    <a:lnTo>
                      <a:pt x="197" y="24"/>
                    </a:lnTo>
                    <a:lnTo>
                      <a:pt x="200" y="25"/>
                    </a:lnTo>
                    <a:lnTo>
                      <a:pt x="207" y="31"/>
                    </a:lnTo>
                    <a:lnTo>
                      <a:pt x="217" y="41"/>
                    </a:lnTo>
                    <a:lnTo>
                      <a:pt x="227" y="53"/>
                    </a:lnTo>
                    <a:lnTo>
                      <a:pt x="234" y="69"/>
                    </a:lnTo>
                    <a:lnTo>
                      <a:pt x="238" y="88"/>
                    </a:lnTo>
                    <a:lnTo>
                      <a:pt x="235" y="111"/>
                    </a:lnTo>
                    <a:lnTo>
                      <a:pt x="225" y="137"/>
                    </a:lnTo>
                    <a:lnTo>
                      <a:pt x="222" y="140"/>
                    </a:lnTo>
                    <a:lnTo>
                      <a:pt x="213" y="146"/>
                    </a:lnTo>
                    <a:lnTo>
                      <a:pt x="197" y="154"/>
                    </a:lnTo>
                    <a:lnTo>
                      <a:pt x="175" y="164"/>
                    </a:lnTo>
                    <a:lnTo>
                      <a:pt x="147" y="174"/>
                    </a:lnTo>
                    <a:lnTo>
                      <a:pt x="112" y="182"/>
                    </a:lnTo>
                    <a:lnTo>
                      <a:pt x="71" y="190"/>
                    </a:lnTo>
                    <a:lnTo>
                      <a:pt x="24" y="19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6" name="Freeform 286"/>
              <p:cNvSpPr>
                <a:spLocks/>
              </p:cNvSpPr>
              <p:nvPr/>
            </p:nvSpPr>
            <p:spPr bwMode="auto">
              <a:xfrm>
                <a:off x="5246" y="1856"/>
                <a:ext cx="27" cy="47"/>
              </a:xfrm>
              <a:custGeom>
                <a:avLst/>
                <a:gdLst>
                  <a:gd name="T0" fmla="*/ 1 w 53"/>
                  <a:gd name="T1" fmla="*/ 1 h 93"/>
                  <a:gd name="T2" fmla="*/ 1 w 53"/>
                  <a:gd name="T3" fmla="*/ 1 h 93"/>
                  <a:gd name="T4" fmla="*/ 1 w 53"/>
                  <a:gd name="T5" fmla="*/ 1 h 93"/>
                  <a:gd name="T6" fmla="*/ 1 w 53"/>
                  <a:gd name="T7" fmla="*/ 1 h 93"/>
                  <a:gd name="T8" fmla="*/ 1 w 53"/>
                  <a:gd name="T9" fmla="*/ 1 h 93"/>
                  <a:gd name="T10" fmla="*/ 1 w 53"/>
                  <a:gd name="T11" fmla="*/ 1 h 93"/>
                  <a:gd name="T12" fmla="*/ 1 w 53"/>
                  <a:gd name="T13" fmla="*/ 1 h 93"/>
                  <a:gd name="T14" fmla="*/ 1 w 53"/>
                  <a:gd name="T15" fmla="*/ 1 h 93"/>
                  <a:gd name="T16" fmla="*/ 1 w 53"/>
                  <a:gd name="T17" fmla="*/ 0 h 93"/>
                  <a:gd name="T18" fmla="*/ 1 w 53"/>
                  <a:gd name="T19" fmla="*/ 1 h 93"/>
                  <a:gd name="T20" fmla="*/ 1 w 53"/>
                  <a:gd name="T21" fmla="*/ 1 h 93"/>
                  <a:gd name="T22" fmla="*/ 0 w 53"/>
                  <a:gd name="T23" fmla="*/ 1 h 93"/>
                  <a:gd name="T24" fmla="*/ 0 w 53"/>
                  <a:gd name="T25" fmla="*/ 1 h 93"/>
                  <a:gd name="T26" fmla="*/ 1 w 53"/>
                  <a:gd name="T27" fmla="*/ 1 h 93"/>
                  <a:gd name="T28" fmla="*/ 1 w 53"/>
                  <a:gd name="T29" fmla="*/ 1 h 93"/>
                  <a:gd name="T30" fmla="*/ 1 w 53"/>
                  <a:gd name="T31" fmla="*/ 1 h 93"/>
                  <a:gd name="T32" fmla="*/ 1 w 53"/>
                  <a:gd name="T33" fmla="*/ 1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3"/>
                  <a:gd name="T53" fmla="*/ 53 w 53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3">
                    <a:moveTo>
                      <a:pt x="32" y="93"/>
                    </a:moveTo>
                    <a:lnTo>
                      <a:pt x="42" y="89"/>
                    </a:lnTo>
                    <a:lnTo>
                      <a:pt x="49" y="79"/>
                    </a:lnTo>
                    <a:lnTo>
                      <a:pt x="53" y="64"/>
                    </a:lnTo>
                    <a:lnTo>
                      <a:pt x="53" y="46"/>
                    </a:lnTo>
                    <a:lnTo>
                      <a:pt x="49" y="28"/>
                    </a:lnTo>
                    <a:lnTo>
                      <a:pt x="42" y="14"/>
                    </a:lnTo>
                    <a:lnTo>
                      <a:pt x="32" y="4"/>
                    </a:lnTo>
                    <a:lnTo>
                      <a:pt x="21" y="0"/>
                    </a:lnTo>
                    <a:lnTo>
                      <a:pt x="11" y="4"/>
                    </a:lnTo>
                    <a:lnTo>
                      <a:pt x="4" y="14"/>
                    </a:lnTo>
                    <a:lnTo>
                      <a:pt x="0" y="28"/>
                    </a:lnTo>
                    <a:lnTo>
                      <a:pt x="0" y="46"/>
                    </a:lnTo>
                    <a:lnTo>
                      <a:pt x="4" y="64"/>
                    </a:lnTo>
                    <a:lnTo>
                      <a:pt x="13" y="79"/>
                    </a:lnTo>
                    <a:lnTo>
                      <a:pt x="21" y="89"/>
                    </a:lnTo>
                    <a:lnTo>
                      <a:pt x="32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7" name="Freeform 287"/>
              <p:cNvSpPr>
                <a:spLocks/>
              </p:cNvSpPr>
              <p:nvPr/>
            </p:nvSpPr>
            <p:spPr bwMode="auto">
              <a:xfrm>
                <a:off x="5122" y="1854"/>
                <a:ext cx="57" cy="92"/>
              </a:xfrm>
              <a:custGeom>
                <a:avLst/>
                <a:gdLst>
                  <a:gd name="T0" fmla="*/ 1 w 113"/>
                  <a:gd name="T1" fmla="*/ 1 h 183"/>
                  <a:gd name="T2" fmla="*/ 1 w 113"/>
                  <a:gd name="T3" fmla="*/ 1 h 183"/>
                  <a:gd name="T4" fmla="*/ 1 w 113"/>
                  <a:gd name="T5" fmla="*/ 1 h 183"/>
                  <a:gd name="T6" fmla="*/ 1 w 113"/>
                  <a:gd name="T7" fmla="*/ 1 h 183"/>
                  <a:gd name="T8" fmla="*/ 1 w 113"/>
                  <a:gd name="T9" fmla="*/ 1 h 183"/>
                  <a:gd name="T10" fmla="*/ 1 w 113"/>
                  <a:gd name="T11" fmla="*/ 1 h 183"/>
                  <a:gd name="T12" fmla="*/ 1 w 113"/>
                  <a:gd name="T13" fmla="*/ 1 h 183"/>
                  <a:gd name="T14" fmla="*/ 1 w 113"/>
                  <a:gd name="T15" fmla="*/ 1 h 183"/>
                  <a:gd name="T16" fmla="*/ 1 w 113"/>
                  <a:gd name="T17" fmla="*/ 1 h 183"/>
                  <a:gd name="T18" fmla="*/ 0 w 113"/>
                  <a:gd name="T19" fmla="*/ 1 h 183"/>
                  <a:gd name="T20" fmla="*/ 0 w 113"/>
                  <a:gd name="T21" fmla="*/ 1 h 183"/>
                  <a:gd name="T22" fmla="*/ 1 w 113"/>
                  <a:gd name="T23" fmla="*/ 1 h 183"/>
                  <a:gd name="T24" fmla="*/ 1 w 113"/>
                  <a:gd name="T25" fmla="*/ 1 h 183"/>
                  <a:gd name="T26" fmla="*/ 1 w 113"/>
                  <a:gd name="T27" fmla="*/ 1 h 183"/>
                  <a:gd name="T28" fmla="*/ 1 w 113"/>
                  <a:gd name="T29" fmla="*/ 1 h 183"/>
                  <a:gd name="T30" fmla="*/ 1 w 113"/>
                  <a:gd name="T31" fmla="*/ 1 h 183"/>
                  <a:gd name="T32" fmla="*/ 1 w 113"/>
                  <a:gd name="T33" fmla="*/ 0 h 183"/>
                  <a:gd name="T34" fmla="*/ 1 w 113"/>
                  <a:gd name="T35" fmla="*/ 1 h 183"/>
                  <a:gd name="T36" fmla="*/ 1 w 113"/>
                  <a:gd name="T37" fmla="*/ 1 h 183"/>
                  <a:gd name="T38" fmla="*/ 1 w 113"/>
                  <a:gd name="T39" fmla="*/ 1 h 183"/>
                  <a:gd name="T40" fmla="*/ 1 w 113"/>
                  <a:gd name="T41" fmla="*/ 1 h 183"/>
                  <a:gd name="T42" fmla="*/ 1 w 113"/>
                  <a:gd name="T43" fmla="*/ 1 h 183"/>
                  <a:gd name="T44" fmla="*/ 1 w 113"/>
                  <a:gd name="T45" fmla="*/ 1 h 183"/>
                  <a:gd name="T46" fmla="*/ 1 w 113"/>
                  <a:gd name="T47" fmla="*/ 1 h 183"/>
                  <a:gd name="T48" fmla="*/ 1 w 113"/>
                  <a:gd name="T49" fmla="*/ 1 h 183"/>
                  <a:gd name="T50" fmla="*/ 1 w 113"/>
                  <a:gd name="T51" fmla="*/ 1 h 183"/>
                  <a:gd name="T52" fmla="*/ 1 w 113"/>
                  <a:gd name="T53" fmla="*/ 1 h 183"/>
                  <a:gd name="T54" fmla="*/ 1 w 113"/>
                  <a:gd name="T55" fmla="*/ 1 h 183"/>
                  <a:gd name="T56" fmla="*/ 1 w 113"/>
                  <a:gd name="T57" fmla="*/ 1 h 183"/>
                  <a:gd name="T58" fmla="*/ 1 w 113"/>
                  <a:gd name="T59" fmla="*/ 1 h 183"/>
                  <a:gd name="T60" fmla="*/ 1 w 113"/>
                  <a:gd name="T61" fmla="*/ 1 h 183"/>
                  <a:gd name="T62" fmla="*/ 1 w 113"/>
                  <a:gd name="T63" fmla="*/ 1 h 183"/>
                  <a:gd name="T64" fmla="*/ 1 w 113"/>
                  <a:gd name="T65" fmla="*/ 1 h 1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3"/>
                  <a:gd name="T100" fmla="*/ 0 h 183"/>
                  <a:gd name="T101" fmla="*/ 113 w 113"/>
                  <a:gd name="T102" fmla="*/ 183 h 1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3" h="183">
                    <a:moveTo>
                      <a:pt x="69" y="183"/>
                    </a:moveTo>
                    <a:lnTo>
                      <a:pt x="58" y="182"/>
                    </a:lnTo>
                    <a:lnTo>
                      <a:pt x="47" y="178"/>
                    </a:lnTo>
                    <a:lnTo>
                      <a:pt x="36" y="171"/>
                    </a:lnTo>
                    <a:lnTo>
                      <a:pt x="26" y="159"/>
                    </a:lnTo>
                    <a:lnTo>
                      <a:pt x="18" y="147"/>
                    </a:lnTo>
                    <a:lnTo>
                      <a:pt x="11" y="131"/>
                    </a:lnTo>
                    <a:lnTo>
                      <a:pt x="5" y="115"/>
                    </a:lnTo>
                    <a:lnTo>
                      <a:pt x="1" y="96"/>
                    </a:lnTo>
                    <a:lnTo>
                      <a:pt x="0" y="78"/>
                    </a:lnTo>
                    <a:lnTo>
                      <a:pt x="0" y="60"/>
                    </a:lnTo>
                    <a:lnTo>
                      <a:pt x="2" y="45"/>
                    </a:lnTo>
                    <a:lnTo>
                      <a:pt x="8" y="31"/>
                    </a:lnTo>
                    <a:lnTo>
                      <a:pt x="15" y="18"/>
                    </a:lnTo>
                    <a:lnTo>
                      <a:pt x="22" y="10"/>
                    </a:lnTo>
                    <a:lnTo>
                      <a:pt x="32" y="3"/>
                    </a:lnTo>
                    <a:lnTo>
                      <a:pt x="43" y="0"/>
                    </a:lnTo>
                    <a:lnTo>
                      <a:pt x="54" y="1"/>
                    </a:lnTo>
                    <a:lnTo>
                      <a:pt x="65" y="5"/>
                    </a:lnTo>
                    <a:lnTo>
                      <a:pt x="76" y="14"/>
                    </a:lnTo>
                    <a:lnTo>
                      <a:pt x="86" y="24"/>
                    </a:lnTo>
                    <a:lnTo>
                      <a:pt x="95" y="38"/>
                    </a:lnTo>
                    <a:lnTo>
                      <a:pt x="102" y="52"/>
                    </a:lnTo>
                    <a:lnTo>
                      <a:pt x="107" y="70"/>
                    </a:lnTo>
                    <a:lnTo>
                      <a:pt x="111" y="88"/>
                    </a:lnTo>
                    <a:lnTo>
                      <a:pt x="113" y="106"/>
                    </a:lnTo>
                    <a:lnTo>
                      <a:pt x="113" y="124"/>
                    </a:lnTo>
                    <a:lnTo>
                      <a:pt x="110" y="140"/>
                    </a:lnTo>
                    <a:lnTo>
                      <a:pt x="104" y="154"/>
                    </a:lnTo>
                    <a:lnTo>
                      <a:pt x="97" y="165"/>
                    </a:lnTo>
                    <a:lnTo>
                      <a:pt x="90" y="175"/>
                    </a:lnTo>
                    <a:lnTo>
                      <a:pt x="81" y="180"/>
                    </a:lnTo>
                    <a:lnTo>
                      <a:pt x="69" y="1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8" name="Freeform 288"/>
              <p:cNvSpPr>
                <a:spLocks/>
              </p:cNvSpPr>
              <p:nvPr/>
            </p:nvSpPr>
            <p:spPr bwMode="auto">
              <a:xfrm>
                <a:off x="5033" y="1854"/>
                <a:ext cx="124" cy="92"/>
              </a:xfrm>
              <a:custGeom>
                <a:avLst/>
                <a:gdLst>
                  <a:gd name="T0" fmla="*/ 1 w 247"/>
                  <a:gd name="T1" fmla="*/ 0 h 185"/>
                  <a:gd name="T2" fmla="*/ 1 w 247"/>
                  <a:gd name="T3" fmla="*/ 0 h 185"/>
                  <a:gd name="T4" fmla="*/ 1 w 247"/>
                  <a:gd name="T5" fmla="*/ 0 h 185"/>
                  <a:gd name="T6" fmla="*/ 1 w 247"/>
                  <a:gd name="T7" fmla="*/ 0 h 185"/>
                  <a:gd name="T8" fmla="*/ 1 w 247"/>
                  <a:gd name="T9" fmla="*/ 0 h 185"/>
                  <a:gd name="T10" fmla="*/ 1 w 247"/>
                  <a:gd name="T11" fmla="*/ 0 h 185"/>
                  <a:gd name="T12" fmla="*/ 1 w 247"/>
                  <a:gd name="T13" fmla="*/ 0 h 185"/>
                  <a:gd name="T14" fmla="*/ 1 w 247"/>
                  <a:gd name="T15" fmla="*/ 0 h 185"/>
                  <a:gd name="T16" fmla="*/ 1 w 247"/>
                  <a:gd name="T17" fmla="*/ 0 h 185"/>
                  <a:gd name="T18" fmla="*/ 1 w 247"/>
                  <a:gd name="T19" fmla="*/ 0 h 185"/>
                  <a:gd name="T20" fmla="*/ 1 w 247"/>
                  <a:gd name="T21" fmla="*/ 0 h 185"/>
                  <a:gd name="T22" fmla="*/ 1 w 247"/>
                  <a:gd name="T23" fmla="*/ 0 h 185"/>
                  <a:gd name="T24" fmla="*/ 1 w 247"/>
                  <a:gd name="T25" fmla="*/ 0 h 185"/>
                  <a:gd name="T26" fmla="*/ 0 w 247"/>
                  <a:gd name="T27" fmla="*/ 0 h 185"/>
                  <a:gd name="T28" fmla="*/ 1 w 247"/>
                  <a:gd name="T29" fmla="*/ 0 h 185"/>
                  <a:gd name="T30" fmla="*/ 1 w 247"/>
                  <a:gd name="T31" fmla="*/ 0 h 185"/>
                  <a:gd name="T32" fmla="*/ 1 w 247"/>
                  <a:gd name="T33" fmla="*/ 0 h 185"/>
                  <a:gd name="T34" fmla="*/ 1 w 247"/>
                  <a:gd name="T35" fmla="*/ 0 h 185"/>
                  <a:gd name="T36" fmla="*/ 1 w 247"/>
                  <a:gd name="T37" fmla="*/ 0 h 185"/>
                  <a:gd name="T38" fmla="*/ 1 w 247"/>
                  <a:gd name="T39" fmla="*/ 0 h 185"/>
                  <a:gd name="T40" fmla="*/ 1 w 247"/>
                  <a:gd name="T41" fmla="*/ 0 h 185"/>
                  <a:gd name="T42" fmla="*/ 1 w 247"/>
                  <a:gd name="T43" fmla="*/ 0 h 185"/>
                  <a:gd name="T44" fmla="*/ 1 w 247"/>
                  <a:gd name="T45" fmla="*/ 0 h 185"/>
                  <a:gd name="T46" fmla="*/ 1 w 247"/>
                  <a:gd name="T47" fmla="*/ 0 h 185"/>
                  <a:gd name="T48" fmla="*/ 1 w 247"/>
                  <a:gd name="T49" fmla="*/ 0 h 185"/>
                  <a:gd name="T50" fmla="*/ 1 w 247"/>
                  <a:gd name="T51" fmla="*/ 0 h 18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7"/>
                  <a:gd name="T79" fmla="*/ 0 h 185"/>
                  <a:gd name="T80" fmla="*/ 247 w 247"/>
                  <a:gd name="T81" fmla="*/ 185 h 18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7" h="185">
                    <a:moveTo>
                      <a:pt x="221" y="2"/>
                    </a:moveTo>
                    <a:lnTo>
                      <a:pt x="218" y="2"/>
                    </a:lnTo>
                    <a:lnTo>
                      <a:pt x="211" y="0"/>
                    </a:lnTo>
                    <a:lnTo>
                      <a:pt x="199" y="0"/>
                    </a:lnTo>
                    <a:lnTo>
                      <a:pt x="179" y="2"/>
                    </a:lnTo>
                    <a:lnTo>
                      <a:pt x="152" y="6"/>
                    </a:lnTo>
                    <a:lnTo>
                      <a:pt x="119" y="13"/>
                    </a:lnTo>
                    <a:lnTo>
                      <a:pt x="78" y="24"/>
                    </a:lnTo>
                    <a:lnTo>
                      <a:pt x="28" y="40"/>
                    </a:lnTo>
                    <a:lnTo>
                      <a:pt x="25" y="41"/>
                    </a:lnTo>
                    <a:lnTo>
                      <a:pt x="19" y="48"/>
                    </a:lnTo>
                    <a:lnTo>
                      <a:pt x="11" y="56"/>
                    </a:lnTo>
                    <a:lnTo>
                      <a:pt x="4" y="69"/>
                    </a:lnTo>
                    <a:lnTo>
                      <a:pt x="0" y="84"/>
                    </a:lnTo>
                    <a:lnTo>
                      <a:pt x="1" y="104"/>
                    </a:lnTo>
                    <a:lnTo>
                      <a:pt x="10" y="124"/>
                    </a:lnTo>
                    <a:lnTo>
                      <a:pt x="26" y="147"/>
                    </a:lnTo>
                    <a:lnTo>
                      <a:pt x="31" y="149"/>
                    </a:lnTo>
                    <a:lnTo>
                      <a:pt x="40" y="154"/>
                    </a:lnTo>
                    <a:lnTo>
                      <a:pt x="59" y="160"/>
                    </a:lnTo>
                    <a:lnTo>
                      <a:pt x="84" y="168"/>
                    </a:lnTo>
                    <a:lnTo>
                      <a:pt x="116" y="175"/>
                    </a:lnTo>
                    <a:lnTo>
                      <a:pt x="154" y="181"/>
                    </a:lnTo>
                    <a:lnTo>
                      <a:pt x="197" y="185"/>
                    </a:lnTo>
                    <a:lnTo>
                      <a:pt x="247" y="185"/>
                    </a:lnTo>
                    <a:lnTo>
                      <a:pt x="2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69" name="Freeform 289"/>
              <p:cNvSpPr>
                <a:spLocks/>
              </p:cNvSpPr>
              <p:nvPr/>
            </p:nvSpPr>
            <p:spPr bwMode="auto">
              <a:xfrm>
                <a:off x="4922" y="1849"/>
                <a:ext cx="593" cy="1266"/>
              </a:xfrm>
              <a:custGeom>
                <a:avLst/>
                <a:gdLst>
                  <a:gd name="T0" fmla="*/ 1 w 1185"/>
                  <a:gd name="T1" fmla="*/ 1 h 2531"/>
                  <a:gd name="T2" fmla="*/ 1 w 1185"/>
                  <a:gd name="T3" fmla="*/ 1 h 2531"/>
                  <a:gd name="T4" fmla="*/ 1 w 1185"/>
                  <a:gd name="T5" fmla="*/ 1 h 2531"/>
                  <a:gd name="T6" fmla="*/ 1 w 1185"/>
                  <a:gd name="T7" fmla="*/ 1 h 2531"/>
                  <a:gd name="T8" fmla="*/ 1 w 1185"/>
                  <a:gd name="T9" fmla="*/ 1 h 2531"/>
                  <a:gd name="T10" fmla="*/ 1 w 1185"/>
                  <a:gd name="T11" fmla="*/ 1 h 2531"/>
                  <a:gd name="T12" fmla="*/ 1 w 1185"/>
                  <a:gd name="T13" fmla="*/ 1 h 2531"/>
                  <a:gd name="T14" fmla="*/ 1 w 1185"/>
                  <a:gd name="T15" fmla="*/ 1 h 2531"/>
                  <a:gd name="T16" fmla="*/ 1 w 1185"/>
                  <a:gd name="T17" fmla="*/ 1 h 2531"/>
                  <a:gd name="T18" fmla="*/ 1 w 1185"/>
                  <a:gd name="T19" fmla="*/ 1 h 2531"/>
                  <a:gd name="T20" fmla="*/ 1 w 1185"/>
                  <a:gd name="T21" fmla="*/ 1 h 2531"/>
                  <a:gd name="T22" fmla="*/ 1 w 1185"/>
                  <a:gd name="T23" fmla="*/ 1 h 2531"/>
                  <a:gd name="T24" fmla="*/ 1 w 1185"/>
                  <a:gd name="T25" fmla="*/ 1 h 2531"/>
                  <a:gd name="T26" fmla="*/ 1 w 1185"/>
                  <a:gd name="T27" fmla="*/ 1 h 2531"/>
                  <a:gd name="T28" fmla="*/ 1 w 1185"/>
                  <a:gd name="T29" fmla="*/ 1 h 2531"/>
                  <a:gd name="T30" fmla="*/ 1 w 1185"/>
                  <a:gd name="T31" fmla="*/ 1 h 2531"/>
                  <a:gd name="T32" fmla="*/ 1 w 1185"/>
                  <a:gd name="T33" fmla="*/ 1 h 2531"/>
                  <a:gd name="T34" fmla="*/ 1 w 1185"/>
                  <a:gd name="T35" fmla="*/ 1 h 2531"/>
                  <a:gd name="T36" fmla="*/ 1 w 1185"/>
                  <a:gd name="T37" fmla="*/ 1 h 2531"/>
                  <a:gd name="T38" fmla="*/ 1 w 1185"/>
                  <a:gd name="T39" fmla="*/ 1 h 2531"/>
                  <a:gd name="T40" fmla="*/ 1 w 1185"/>
                  <a:gd name="T41" fmla="*/ 1 h 2531"/>
                  <a:gd name="T42" fmla="*/ 1 w 1185"/>
                  <a:gd name="T43" fmla="*/ 1 h 2531"/>
                  <a:gd name="T44" fmla="*/ 1 w 1185"/>
                  <a:gd name="T45" fmla="*/ 1 h 2531"/>
                  <a:gd name="T46" fmla="*/ 1 w 1185"/>
                  <a:gd name="T47" fmla="*/ 1 h 2531"/>
                  <a:gd name="T48" fmla="*/ 1 w 1185"/>
                  <a:gd name="T49" fmla="*/ 1 h 2531"/>
                  <a:gd name="T50" fmla="*/ 1 w 1185"/>
                  <a:gd name="T51" fmla="*/ 1 h 2531"/>
                  <a:gd name="T52" fmla="*/ 1 w 1185"/>
                  <a:gd name="T53" fmla="*/ 1 h 2531"/>
                  <a:gd name="T54" fmla="*/ 1 w 1185"/>
                  <a:gd name="T55" fmla="*/ 1 h 2531"/>
                  <a:gd name="T56" fmla="*/ 1 w 1185"/>
                  <a:gd name="T57" fmla="*/ 1 h 2531"/>
                  <a:gd name="T58" fmla="*/ 1 w 1185"/>
                  <a:gd name="T59" fmla="*/ 1 h 2531"/>
                  <a:gd name="T60" fmla="*/ 1 w 1185"/>
                  <a:gd name="T61" fmla="*/ 1 h 2531"/>
                  <a:gd name="T62" fmla="*/ 1 w 1185"/>
                  <a:gd name="T63" fmla="*/ 1 h 2531"/>
                  <a:gd name="T64" fmla="*/ 1 w 1185"/>
                  <a:gd name="T65" fmla="*/ 1 h 2531"/>
                  <a:gd name="T66" fmla="*/ 1 w 1185"/>
                  <a:gd name="T67" fmla="*/ 1 h 2531"/>
                  <a:gd name="T68" fmla="*/ 1 w 1185"/>
                  <a:gd name="T69" fmla="*/ 1 h 2531"/>
                  <a:gd name="T70" fmla="*/ 1 w 1185"/>
                  <a:gd name="T71" fmla="*/ 1 h 2531"/>
                  <a:gd name="T72" fmla="*/ 1 w 1185"/>
                  <a:gd name="T73" fmla="*/ 1 h 2531"/>
                  <a:gd name="T74" fmla="*/ 1 w 1185"/>
                  <a:gd name="T75" fmla="*/ 1 h 2531"/>
                  <a:gd name="T76" fmla="*/ 1 w 1185"/>
                  <a:gd name="T77" fmla="*/ 1 h 2531"/>
                  <a:gd name="T78" fmla="*/ 1 w 1185"/>
                  <a:gd name="T79" fmla="*/ 1 h 2531"/>
                  <a:gd name="T80" fmla="*/ 1 w 1185"/>
                  <a:gd name="T81" fmla="*/ 1 h 2531"/>
                  <a:gd name="T82" fmla="*/ 1 w 1185"/>
                  <a:gd name="T83" fmla="*/ 1 h 2531"/>
                  <a:gd name="T84" fmla="*/ 1 w 1185"/>
                  <a:gd name="T85" fmla="*/ 1 h 2531"/>
                  <a:gd name="T86" fmla="*/ 1 w 1185"/>
                  <a:gd name="T87" fmla="*/ 1 h 2531"/>
                  <a:gd name="T88" fmla="*/ 1 w 1185"/>
                  <a:gd name="T89" fmla="*/ 1 h 2531"/>
                  <a:gd name="T90" fmla="*/ 1 w 1185"/>
                  <a:gd name="T91" fmla="*/ 1 h 2531"/>
                  <a:gd name="T92" fmla="*/ 1 w 1185"/>
                  <a:gd name="T93" fmla="*/ 1 h 2531"/>
                  <a:gd name="T94" fmla="*/ 1 w 1185"/>
                  <a:gd name="T95" fmla="*/ 1 h 2531"/>
                  <a:gd name="T96" fmla="*/ 1 w 1185"/>
                  <a:gd name="T97" fmla="*/ 1 h 2531"/>
                  <a:gd name="T98" fmla="*/ 1 w 1185"/>
                  <a:gd name="T99" fmla="*/ 1 h 2531"/>
                  <a:gd name="T100" fmla="*/ 1 w 1185"/>
                  <a:gd name="T101" fmla="*/ 1 h 2531"/>
                  <a:gd name="T102" fmla="*/ 1 w 1185"/>
                  <a:gd name="T103" fmla="*/ 1 h 2531"/>
                  <a:gd name="T104" fmla="*/ 1 w 1185"/>
                  <a:gd name="T105" fmla="*/ 1 h 2531"/>
                  <a:gd name="T106" fmla="*/ 1 w 1185"/>
                  <a:gd name="T107" fmla="*/ 1 h 2531"/>
                  <a:gd name="T108" fmla="*/ 1 w 1185"/>
                  <a:gd name="T109" fmla="*/ 1 h 2531"/>
                  <a:gd name="T110" fmla="*/ 1 w 1185"/>
                  <a:gd name="T111" fmla="*/ 1 h 2531"/>
                  <a:gd name="T112" fmla="*/ 1 w 1185"/>
                  <a:gd name="T113" fmla="*/ 1 h 25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85"/>
                  <a:gd name="T172" fmla="*/ 0 h 2531"/>
                  <a:gd name="T173" fmla="*/ 1185 w 1185"/>
                  <a:gd name="T174" fmla="*/ 2531 h 25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85" h="2531">
                    <a:moveTo>
                      <a:pt x="245" y="74"/>
                    </a:moveTo>
                    <a:lnTo>
                      <a:pt x="241" y="74"/>
                    </a:lnTo>
                    <a:lnTo>
                      <a:pt x="230" y="76"/>
                    </a:lnTo>
                    <a:lnTo>
                      <a:pt x="213" y="77"/>
                    </a:lnTo>
                    <a:lnTo>
                      <a:pt x="192" y="81"/>
                    </a:lnTo>
                    <a:lnTo>
                      <a:pt x="167" y="87"/>
                    </a:lnTo>
                    <a:lnTo>
                      <a:pt x="140" y="95"/>
                    </a:lnTo>
                    <a:lnTo>
                      <a:pt x="112" y="106"/>
                    </a:lnTo>
                    <a:lnTo>
                      <a:pt x="86" y="120"/>
                    </a:lnTo>
                    <a:lnTo>
                      <a:pt x="61" y="140"/>
                    </a:lnTo>
                    <a:lnTo>
                      <a:pt x="38" y="162"/>
                    </a:lnTo>
                    <a:lnTo>
                      <a:pt x="20" y="192"/>
                    </a:lnTo>
                    <a:lnTo>
                      <a:pt x="7" y="225"/>
                    </a:lnTo>
                    <a:lnTo>
                      <a:pt x="0" y="265"/>
                    </a:lnTo>
                    <a:lnTo>
                      <a:pt x="3" y="311"/>
                    </a:lnTo>
                    <a:lnTo>
                      <a:pt x="14" y="363"/>
                    </a:lnTo>
                    <a:lnTo>
                      <a:pt x="35" y="423"/>
                    </a:lnTo>
                    <a:lnTo>
                      <a:pt x="361" y="1125"/>
                    </a:lnTo>
                    <a:lnTo>
                      <a:pt x="363" y="1128"/>
                    </a:lnTo>
                    <a:lnTo>
                      <a:pt x="367" y="1137"/>
                    </a:lnTo>
                    <a:lnTo>
                      <a:pt x="373" y="1149"/>
                    </a:lnTo>
                    <a:lnTo>
                      <a:pt x="382" y="1166"/>
                    </a:lnTo>
                    <a:lnTo>
                      <a:pt x="395" y="1186"/>
                    </a:lnTo>
                    <a:lnTo>
                      <a:pt x="410" y="1208"/>
                    </a:lnTo>
                    <a:lnTo>
                      <a:pt x="429" y="1232"/>
                    </a:lnTo>
                    <a:lnTo>
                      <a:pt x="451" y="1258"/>
                    </a:lnTo>
                    <a:lnTo>
                      <a:pt x="477" y="1285"/>
                    </a:lnTo>
                    <a:lnTo>
                      <a:pt x="507" y="1312"/>
                    </a:lnTo>
                    <a:lnTo>
                      <a:pt x="542" y="1337"/>
                    </a:lnTo>
                    <a:lnTo>
                      <a:pt x="580" y="1361"/>
                    </a:lnTo>
                    <a:lnTo>
                      <a:pt x="622" y="1383"/>
                    </a:lnTo>
                    <a:lnTo>
                      <a:pt x="668" y="1403"/>
                    </a:lnTo>
                    <a:lnTo>
                      <a:pt x="720" y="1419"/>
                    </a:lnTo>
                    <a:lnTo>
                      <a:pt x="775" y="1432"/>
                    </a:lnTo>
                    <a:lnTo>
                      <a:pt x="778" y="1433"/>
                    </a:lnTo>
                    <a:lnTo>
                      <a:pt x="788" y="1436"/>
                    </a:lnTo>
                    <a:lnTo>
                      <a:pt x="802" y="1440"/>
                    </a:lnTo>
                    <a:lnTo>
                      <a:pt x="817" y="1449"/>
                    </a:lnTo>
                    <a:lnTo>
                      <a:pt x="834" y="1460"/>
                    </a:lnTo>
                    <a:lnTo>
                      <a:pt x="851" y="1475"/>
                    </a:lnTo>
                    <a:lnTo>
                      <a:pt x="866" y="1494"/>
                    </a:lnTo>
                    <a:lnTo>
                      <a:pt x="878" y="1517"/>
                    </a:lnTo>
                    <a:lnTo>
                      <a:pt x="886" y="1534"/>
                    </a:lnTo>
                    <a:lnTo>
                      <a:pt x="907" y="1583"/>
                    </a:lnTo>
                    <a:lnTo>
                      <a:pt x="936" y="1657"/>
                    </a:lnTo>
                    <a:lnTo>
                      <a:pt x="971" y="1751"/>
                    </a:lnTo>
                    <a:lnTo>
                      <a:pt x="1005" y="1862"/>
                    </a:lnTo>
                    <a:lnTo>
                      <a:pt x="1036" y="1982"/>
                    </a:lnTo>
                    <a:lnTo>
                      <a:pt x="1060" y="2108"/>
                    </a:lnTo>
                    <a:lnTo>
                      <a:pt x="1069" y="2234"/>
                    </a:lnTo>
                    <a:lnTo>
                      <a:pt x="1069" y="2237"/>
                    </a:lnTo>
                    <a:lnTo>
                      <a:pt x="1071" y="2245"/>
                    </a:lnTo>
                    <a:lnTo>
                      <a:pt x="1072" y="2258"/>
                    </a:lnTo>
                    <a:lnTo>
                      <a:pt x="1072" y="2273"/>
                    </a:lnTo>
                    <a:lnTo>
                      <a:pt x="1071" y="2291"/>
                    </a:lnTo>
                    <a:lnTo>
                      <a:pt x="1068" y="2311"/>
                    </a:lnTo>
                    <a:lnTo>
                      <a:pt x="1062" y="2332"/>
                    </a:lnTo>
                    <a:lnTo>
                      <a:pt x="1054" y="2350"/>
                    </a:lnTo>
                    <a:lnTo>
                      <a:pt x="1043" y="2368"/>
                    </a:lnTo>
                    <a:lnTo>
                      <a:pt x="1027" y="2384"/>
                    </a:lnTo>
                    <a:lnTo>
                      <a:pt x="1006" y="2396"/>
                    </a:lnTo>
                    <a:lnTo>
                      <a:pt x="981" y="2403"/>
                    </a:lnTo>
                    <a:lnTo>
                      <a:pt x="949" y="2405"/>
                    </a:lnTo>
                    <a:lnTo>
                      <a:pt x="911" y="2399"/>
                    </a:lnTo>
                    <a:lnTo>
                      <a:pt x="866" y="2388"/>
                    </a:lnTo>
                    <a:lnTo>
                      <a:pt x="815" y="2367"/>
                    </a:lnTo>
                    <a:lnTo>
                      <a:pt x="809" y="2364"/>
                    </a:lnTo>
                    <a:lnTo>
                      <a:pt x="791" y="2354"/>
                    </a:lnTo>
                    <a:lnTo>
                      <a:pt x="764" y="2340"/>
                    </a:lnTo>
                    <a:lnTo>
                      <a:pt x="728" y="2321"/>
                    </a:lnTo>
                    <a:lnTo>
                      <a:pt x="685" y="2298"/>
                    </a:lnTo>
                    <a:lnTo>
                      <a:pt x="634" y="2273"/>
                    </a:lnTo>
                    <a:lnTo>
                      <a:pt x="580" y="2247"/>
                    </a:lnTo>
                    <a:lnTo>
                      <a:pt x="519" y="2217"/>
                    </a:lnTo>
                    <a:lnTo>
                      <a:pt x="457" y="2189"/>
                    </a:lnTo>
                    <a:lnTo>
                      <a:pt x="392" y="2161"/>
                    </a:lnTo>
                    <a:lnTo>
                      <a:pt x="328" y="2135"/>
                    </a:lnTo>
                    <a:lnTo>
                      <a:pt x="263" y="2109"/>
                    </a:lnTo>
                    <a:lnTo>
                      <a:pt x="200" y="2088"/>
                    </a:lnTo>
                    <a:lnTo>
                      <a:pt x="142" y="2072"/>
                    </a:lnTo>
                    <a:lnTo>
                      <a:pt x="86" y="2058"/>
                    </a:lnTo>
                    <a:lnTo>
                      <a:pt x="35" y="2051"/>
                    </a:lnTo>
                    <a:lnTo>
                      <a:pt x="68" y="2179"/>
                    </a:lnTo>
                    <a:lnTo>
                      <a:pt x="70" y="2179"/>
                    </a:lnTo>
                    <a:lnTo>
                      <a:pt x="79" y="2181"/>
                    </a:lnTo>
                    <a:lnTo>
                      <a:pt x="94" y="2184"/>
                    </a:lnTo>
                    <a:lnTo>
                      <a:pt x="115" y="2186"/>
                    </a:lnTo>
                    <a:lnTo>
                      <a:pt x="140" y="2192"/>
                    </a:lnTo>
                    <a:lnTo>
                      <a:pt x="172" y="2200"/>
                    </a:lnTo>
                    <a:lnTo>
                      <a:pt x="210" y="2210"/>
                    </a:lnTo>
                    <a:lnTo>
                      <a:pt x="252" y="2224"/>
                    </a:lnTo>
                    <a:lnTo>
                      <a:pt x="301" y="2241"/>
                    </a:lnTo>
                    <a:lnTo>
                      <a:pt x="356" y="2261"/>
                    </a:lnTo>
                    <a:lnTo>
                      <a:pt x="415" y="2284"/>
                    </a:lnTo>
                    <a:lnTo>
                      <a:pt x="479" y="2312"/>
                    </a:lnTo>
                    <a:lnTo>
                      <a:pt x="549" y="2345"/>
                    </a:lnTo>
                    <a:lnTo>
                      <a:pt x="624" y="2382"/>
                    </a:lnTo>
                    <a:lnTo>
                      <a:pt x="704" y="2426"/>
                    </a:lnTo>
                    <a:lnTo>
                      <a:pt x="789" y="2473"/>
                    </a:lnTo>
                    <a:lnTo>
                      <a:pt x="794" y="2476"/>
                    </a:lnTo>
                    <a:lnTo>
                      <a:pt x="805" y="2482"/>
                    </a:lnTo>
                    <a:lnTo>
                      <a:pt x="823" y="2490"/>
                    </a:lnTo>
                    <a:lnTo>
                      <a:pt x="845" y="2500"/>
                    </a:lnTo>
                    <a:lnTo>
                      <a:pt x="873" y="2510"/>
                    </a:lnTo>
                    <a:lnTo>
                      <a:pt x="904" y="2518"/>
                    </a:lnTo>
                    <a:lnTo>
                      <a:pt x="936" y="2527"/>
                    </a:lnTo>
                    <a:lnTo>
                      <a:pt x="970" y="2531"/>
                    </a:lnTo>
                    <a:lnTo>
                      <a:pt x="1005" y="2531"/>
                    </a:lnTo>
                    <a:lnTo>
                      <a:pt x="1039" y="2525"/>
                    </a:lnTo>
                    <a:lnTo>
                      <a:pt x="1069" y="2514"/>
                    </a:lnTo>
                    <a:lnTo>
                      <a:pt x="1099" y="2496"/>
                    </a:lnTo>
                    <a:lnTo>
                      <a:pt x="1122" y="2468"/>
                    </a:lnTo>
                    <a:lnTo>
                      <a:pt x="1142" y="2431"/>
                    </a:lnTo>
                    <a:lnTo>
                      <a:pt x="1156" y="2384"/>
                    </a:lnTo>
                    <a:lnTo>
                      <a:pt x="1163" y="2324"/>
                    </a:lnTo>
                    <a:lnTo>
                      <a:pt x="1163" y="2308"/>
                    </a:lnTo>
                    <a:lnTo>
                      <a:pt x="1163" y="2266"/>
                    </a:lnTo>
                    <a:lnTo>
                      <a:pt x="1159" y="2196"/>
                    </a:lnTo>
                    <a:lnTo>
                      <a:pt x="1149" y="2102"/>
                    </a:lnTo>
                    <a:lnTo>
                      <a:pt x="1129" y="1988"/>
                    </a:lnTo>
                    <a:lnTo>
                      <a:pt x="1097" y="1852"/>
                    </a:lnTo>
                    <a:lnTo>
                      <a:pt x="1050" y="1699"/>
                    </a:lnTo>
                    <a:lnTo>
                      <a:pt x="985" y="1531"/>
                    </a:lnTo>
                    <a:lnTo>
                      <a:pt x="984" y="1527"/>
                    </a:lnTo>
                    <a:lnTo>
                      <a:pt x="981" y="1517"/>
                    </a:lnTo>
                    <a:lnTo>
                      <a:pt x="977" y="1501"/>
                    </a:lnTo>
                    <a:lnTo>
                      <a:pt x="974" y="1481"/>
                    </a:lnTo>
                    <a:lnTo>
                      <a:pt x="974" y="1457"/>
                    </a:lnTo>
                    <a:lnTo>
                      <a:pt x="977" y="1433"/>
                    </a:lnTo>
                    <a:lnTo>
                      <a:pt x="985" y="1410"/>
                    </a:lnTo>
                    <a:lnTo>
                      <a:pt x="1001" y="1386"/>
                    </a:lnTo>
                    <a:lnTo>
                      <a:pt x="1008" y="1380"/>
                    </a:lnTo>
                    <a:lnTo>
                      <a:pt x="1026" y="1363"/>
                    </a:lnTo>
                    <a:lnTo>
                      <a:pt x="1053" y="1333"/>
                    </a:lnTo>
                    <a:lnTo>
                      <a:pt x="1082" y="1288"/>
                    </a:lnTo>
                    <a:lnTo>
                      <a:pt x="1113" y="1228"/>
                    </a:lnTo>
                    <a:lnTo>
                      <a:pt x="1141" y="1152"/>
                    </a:lnTo>
                    <a:lnTo>
                      <a:pt x="1163" y="1058"/>
                    </a:lnTo>
                    <a:lnTo>
                      <a:pt x="1174" y="946"/>
                    </a:lnTo>
                    <a:lnTo>
                      <a:pt x="1176" y="927"/>
                    </a:lnTo>
                    <a:lnTo>
                      <a:pt x="1180" y="872"/>
                    </a:lnTo>
                    <a:lnTo>
                      <a:pt x="1183" y="788"/>
                    </a:lnTo>
                    <a:lnTo>
                      <a:pt x="1185" y="684"/>
                    </a:lnTo>
                    <a:lnTo>
                      <a:pt x="1185" y="566"/>
                    </a:lnTo>
                    <a:lnTo>
                      <a:pt x="1181" y="440"/>
                    </a:lnTo>
                    <a:lnTo>
                      <a:pt x="1171" y="314"/>
                    </a:lnTo>
                    <a:lnTo>
                      <a:pt x="1155" y="193"/>
                    </a:lnTo>
                    <a:lnTo>
                      <a:pt x="1155" y="190"/>
                    </a:lnTo>
                    <a:lnTo>
                      <a:pt x="1153" y="183"/>
                    </a:lnTo>
                    <a:lnTo>
                      <a:pt x="1152" y="172"/>
                    </a:lnTo>
                    <a:lnTo>
                      <a:pt x="1149" y="158"/>
                    </a:lnTo>
                    <a:lnTo>
                      <a:pt x="1143" y="141"/>
                    </a:lnTo>
                    <a:lnTo>
                      <a:pt x="1136" y="122"/>
                    </a:lnTo>
                    <a:lnTo>
                      <a:pt x="1127" y="102"/>
                    </a:lnTo>
                    <a:lnTo>
                      <a:pt x="1114" y="83"/>
                    </a:lnTo>
                    <a:lnTo>
                      <a:pt x="1097" y="64"/>
                    </a:lnTo>
                    <a:lnTo>
                      <a:pt x="1076" y="46"/>
                    </a:lnTo>
                    <a:lnTo>
                      <a:pt x="1051" y="29"/>
                    </a:lnTo>
                    <a:lnTo>
                      <a:pt x="1022" y="17"/>
                    </a:lnTo>
                    <a:lnTo>
                      <a:pt x="987" y="7"/>
                    </a:lnTo>
                    <a:lnTo>
                      <a:pt x="946" y="1"/>
                    </a:lnTo>
                    <a:lnTo>
                      <a:pt x="899" y="0"/>
                    </a:lnTo>
                    <a:lnTo>
                      <a:pt x="845" y="6"/>
                    </a:lnTo>
                    <a:lnTo>
                      <a:pt x="861" y="91"/>
                    </a:lnTo>
                    <a:lnTo>
                      <a:pt x="868" y="90"/>
                    </a:lnTo>
                    <a:lnTo>
                      <a:pt x="887" y="85"/>
                    </a:lnTo>
                    <a:lnTo>
                      <a:pt x="915" y="83"/>
                    </a:lnTo>
                    <a:lnTo>
                      <a:pt x="949" y="84"/>
                    </a:lnTo>
                    <a:lnTo>
                      <a:pt x="984" y="91"/>
                    </a:lnTo>
                    <a:lnTo>
                      <a:pt x="1019" y="106"/>
                    </a:lnTo>
                    <a:lnTo>
                      <a:pt x="1048" y="133"/>
                    </a:lnTo>
                    <a:lnTo>
                      <a:pt x="1071" y="175"/>
                    </a:lnTo>
                    <a:lnTo>
                      <a:pt x="1072" y="195"/>
                    </a:lnTo>
                    <a:lnTo>
                      <a:pt x="1078" y="249"/>
                    </a:lnTo>
                    <a:lnTo>
                      <a:pt x="1085" y="332"/>
                    </a:lnTo>
                    <a:lnTo>
                      <a:pt x="1092" y="434"/>
                    </a:lnTo>
                    <a:lnTo>
                      <a:pt x="1096" y="553"/>
                    </a:lnTo>
                    <a:lnTo>
                      <a:pt x="1097" y="677"/>
                    </a:lnTo>
                    <a:lnTo>
                      <a:pt x="1093" y="805"/>
                    </a:lnTo>
                    <a:lnTo>
                      <a:pt x="1083" y="925"/>
                    </a:lnTo>
                    <a:lnTo>
                      <a:pt x="1083" y="929"/>
                    </a:lnTo>
                    <a:lnTo>
                      <a:pt x="1083" y="941"/>
                    </a:lnTo>
                    <a:lnTo>
                      <a:pt x="1082" y="957"/>
                    </a:lnTo>
                    <a:lnTo>
                      <a:pt x="1079" y="981"/>
                    </a:lnTo>
                    <a:lnTo>
                      <a:pt x="1075" y="1008"/>
                    </a:lnTo>
                    <a:lnTo>
                      <a:pt x="1069" y="1039"/>
                    </a:lnTo>
                    <a:lnTo>
                      <a:pt x="1062" y="1072"/>
                    </a:lnTo>
                    <a:lnTo>
                      <a:pt x="1051" y="1107"/>
                    </a:lnTo>
                    <a:lnTo>
                      <a:pt x="1039" y="1142"/>
                    </a:lnTo>
                    <a:lnTo>
                      <a:pt x="1022" y="1176"/>
                    </a:lnTo>
                    <a:lnTo>
                      <a:pt x="1001" y="1209"/>
                    </a:lnTo>
                    <a:lnTo>
                      <a:pt x="976" y="1240"/>
                    </a:lnTo>
                    <a:lnTo>
                      <a:pt x="946" y="1267"/>
                    </a:lnTo>
                    <a:lnTo>
                      <a:pt x="913" y="1291"/>
                    </a:lnTo>
                    <a:lnTo>
                      <a:pt x="873" y="1307"/>
                    </a:lnTo>
                    <a:lnTo>
                      <a:pt x="829" y="1319"/>
                    </a:lnTo>
                    <a:lnTo>
                      <a:pt x="826" y="1319"/>
                    </a:lnTo>
                    <a:lnTo>
                      <a:pt x="817" y="1319"/>
                    </a:lnTo>
                    <a:lnTo>
                      <a:pt x="805" y="1319"/>
                    </a:lnTo>
                    <a:lnTo>
                      <a:pt x="789" y="1317"/>
                    </a:lnTo>
                    <a:lnTo>
                      <a:pt x="768" y="1316"/>
                    </a:lnTo>
                    <a:lnTo>
                      <a:pt x="746" y="1312"/>
                    </a:lnTo>
                    <a:lnTo>
                      <a:pt x="720" y="1306"/>
                    </a:lnTo>
                    <a:lnTo>
                      <a:pt x="692" y="1299"/>
                    </a:lnTo>
                    <a:lnTo>
                      <a:pt x="662" y="1288"/>
                    </a:lnTo>
                    <a:lnTo>
                      <a:pt x="631" y="1275"/>
                    </a:lnTo>
                    <a:lnTo>
                      <a:pt x="601" y="1258"/>
                    </a:lnTo>
                    <a:lnTo>
                      <a:pt x="568" y="1237"/>
                    </a:lnTo>
                    <a:lnTo>
                      <a:pt x="538" y="1212"/>
                    </a:lnTo>
                    <a:lnTo>
                      <a:pt x="508" y="1183"/>
                    </a:lnTo>
                    <a:lnTo>
                      <a:pt x="480" y="1148"/>
                    </a:lnTo>
                    <a:lnTo>
                      <a:pt x="454" y="1109"/>
                    </a:lnTo>
                    <a:lnTo>
                      <a:pt x="131" y="417"/>
                    </a:lnTo>
                    <a:lnTo>
                      <a:pt x="129" y="414"/>
                    </a:lnTo>
                    <a:lnTo>
                      <a:pt x="126" y="406"/>
                    </a:lnTo>
                    <a:lnTo>
                      <a:pt x="121" y="395"/>
                    </a:lnTo>
                    <a:lnTo>
                      <a:pt x="115" y="378"/>
                    </a:lnTo>
                    <a:lnTo>
                      <a:pt x="111" y="360"/>
                    </a:lnTo>
                    <a:lnTo>
                      <a:pt x="107" y="339"/>
                    </a:lnTo>
                    <a:lnTo>
                      <a:pt x="104" y="315"/>
                    </a:lnTo>
                    <a:lnTo>
                      <a:pt x="104" y="291"/>
                    </a:lnTo>
                    <a:lnTo>
                      <a:pt x="107" y="267"/>
                    </a:lnTo>
                    <a:lnTo>
                      <a:pt x="115" y="244"/>
                    </a:lnTo>
                    <a:lnTo>
                      <a:pt x="126" y="221"/>
                    </a:lnTo>
                    <a:lnTo>
                      <a:pt x="145" y="199"/>
                    </a:lnTo>
                    <a:lnTo>
                      <a:pt x="168" y="181"/>
                    </a:lnTo>
                    <a:lnTo>
                      <a:pt x="199" y="164"/>
                    </a:lnTo>
                    <a:lnTo>
                      <a:pt x="237" y="153"/>
                    </a:lnTo>
                    <a:lnTo>
                      <a:pt x="284" y="144"/>
                    </a:lnTo>
                    <a:lnTo>
                      <a:pt x="245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0" name="Freeform 290"/>
              <p:cNvSpPr>
                <a:spLocks/>
              </p:cNvSpPr>
              <p:nvPr/>
            </p:nvSpPr>
            <p:spPr bwMode="auto">
              <a:xfrm>
                <a:off x="5080" y="2299"/>
                <a:ext cx="415" cy="248"/>
              </a:xfrm>
              <a:custGeom>
                <a:avLst/>
                <a:gdLst>
                  <a:gd name="T0" fmla="*/ 0 w 831"/>
                  <a:gd name="T1" fmla="*/ 1 h 495"/>
                  <a:gd name="T2" fmla="*/ 0 w 831"/>
                  <a:gd name="T3" fmla="*/ 1 h 495"/>
                  <a:gd name="T4" fmla="*/ 0 w 831"/>
                  <a:gd name="T5" fmla="*/ 1 h 495"/>
                  <a:gd name="T6" fmla="*/ 0 w 831"/>
                  <a:gd name="T7" fmla="*/ 1 h 495"/>
                  <a:gd name="T8" fmla="*/ 0 w 831"/>
                  <a:gd name="T9" fmla="*/ 1 h 495"/>
                  <a:gd name="T10" fmla="*/ 0 w 831"/>
                  <a:gd name="T11" fmla="*/ 1 h 495"/>
                  <a:gd name="T12" fmla="*/ 0 w 831"/>
                  <a:gd name="T13" fmla="*/ 1 h 495"/>
                  <a:gd name="T14" fmla="*/ 0 w 831"/>
                  <a:gd name="T15" fmla="*/ 1 h 495"/>
                  <a:gd name="T16" fmla="*/ 0 w 831"/>
                  <a:gd name="T17" fmla="*/ 1 h 495"/>
                  <a:gd name="T18" fmla="*/ 0 w 831"/>
                  <a:gd name="T19" fmla="*/ 1 h 495"/>
                  <a:gd name="T20" fmla="*/ 0 w 831"/>
                  <a:gd name="T21" fmla="*/ 1 h 495"/>
                  <a:gd name="T22" fmla="*/ 0 w 831"/>
                  <a:gd name="T23" fmla="*/ 1 h 495"/>
                  <a:gd name="T24" fmla="*/ 0 w 831"/>
                  <a:gd name="T25" fmla="*/ 1 h 495"/>
                  <a:gd name="T26" fmla="*/ 0 w 831"/>
                  <a:gd name="T27" fmla="*/ 1 h 495"/>
                  <a:gd name="T28" fmla="*/ 0 w 831"/>
                  <a:gd name="T29" fmla="*/ 1 h 495"/>
                  <a:gd name="T30" fmla="*/ 0 w 831"/>
                  <a:gd name="T31" fmla="*/ 1 h 495"/>
                  <a:gd name="T32" fmla="*/ 0 w 831"/>
                  <a:gd name="T33" fmla="*/ 1 h 495"/>
                  <a:gd name="T34" fmla="*/ 0 w 831"/>
                  <a:gd name="T35" fmla="*/ 1 h 495"/>
                  <a:gd name="T36" fmla="*/ 0 w 831"/>
                  <a:gd name="T37" fmla="*/ 0 h 495"/>
                  <a:gd name="T38" fmla="*/ 0 w 831"/>
                  <a:gd name="T39" fmla="*/ 1 h 495"/>
                  <a:gd name="T40" fmla="*/ 0 w 831"/>
                  <a:gd name="T41" fmla="*/ 1 h 495"/>
                  <a:gd name="T42" fmla="*/ 0 w 831"/>
                  <a:gd name="T43" fmla="*/ 1 h 495"/>
                  <a:gd name="T44" fmla="*/ 0 w 831"/>
                  <a:gd name="T45" fmla="*/ 1 h 495"/>
                  <a:gd name="T46" fmla="*/ 0 w 831"/>
                  <a:gd name="T47" fmla="*/ 1 h 495"/>
                  <a:gd name="T48" fmla="*/ 0 w 831"/>
                  <a:gd name="T49" fmla="*/ 1 h 495"/>
                  <a:gd name="T50" fmla="*/ 0 w 831"/>
                  <a:gd name="T51" fmla="*/ 1 h 495"/>
                  <a:gd name="T52" fmla="*/ 0 w 831"/>
                  <a:gd name="T53" fmla="*/ 1 h 495"/>
                  <a:gd name="T54" fmla="*/ 0 w 831"/>
                  <a:gd name="T55" fmla="*/ 1 h 495"/>
                  <a:gd name="T56" fmla="*/ 0 w 831"/>
                  <a:gd name="T57" fmla="*/ 1 h 495"/>
                  <a:gd name="T58" fmla="*/ 0 w 831"/>
                  <a:gd name="T59" fmla="*/ 1 h 495"/>
                  <a:gd name="T60" fmla="*/ 0 w 831"/>
                  <a:gd name="T61" fmla="*/ 1 h 495"/>
                  <a:gd name="T62" fmla="*/ 0 w 831"/>
                  <a:gd name="T63" fmla="*/ 1 h 495"/>
                  <a:gd name="T64" fmla="*/ 0 w 831"/>
                  <a:gd name="T65" fmla="*/ 1 h 495"/>
                  <a:gd name="T66" fmla="*/ 0 w 831"/>
                  <a:gd name="T67" fmla="*/ 1 h 495"/>
                  <a:gd name="T68" fmla="*/ 0 w 831"/>
                  <a:gd name="T69" fmla="*/ 1 h 495"/>
                  <a:gd name="T70" fmla="*/ 0 w 831"/>
                  <a:gd name="T71" fmla="*/ 1 h 495"/>
                  <a:gd name="T72" fmla="*/ 0 w 831"/>
                  <a:gd name="T73" fmla="*/ 1 h 495"/>
                  <a:gd name="T74" fmla="*/ 0 w 831"/>
                  <a:gd name="T75" fmla="*/ 1 h 495"/>
                  <a:gd name="T76" fmla="*/ 0 w 831"/>
                  <a:gd name="T77" fmla="*/ 1 h 495"/>
                  <a:gd name="T78" fmla="*/ 0 w 831"/>
                  <a:gd name="T79" fmla="*/ 1 h 495"/>
                  <a:gd name="T80" fmla="*/ 0 w 831"/>
                  <a:gd name="T81" fmla="*/ 1 h 495"/>
                  <a:gd name="T82" fmla="*/ 0 w 831"/>
                  <a:gd name="T83" fmla="*/ 1 h 49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31"/>
                  <a:gd name="T127" fmla="*/ 0 h 495"/>
                  <a:gd name="T128" fmla="*/ 831 w 831"/>
                  <a:gd name="T129" fmla="*/ 495 h 49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31" h="495">
                    <a:moveTo>
                      <a:pt x="0" y="60"/>
                    </a:moveTo>
                    <a:lnTo>
                      <a:pt x="2" y="65"/>
                    </a:lnTo>
                    <a:lnTo>
                      <a:pt x="6" y="81"/>
                    </a:lnTo>
                    <a:lnTo>
                      <a:pt x="14" y="103"/>
                    </a:lnTo>
                    <a:lnTo>
                      <a:pt x="25" y="133"/>
                    </a:lnTo>
                    <a:lnTo>
                      <a:pt x="39" y="168"/>
                    </a:lnTo>
                    <a:lnTo>
                      <a:pt x="59" y="205"/>
                    </a:lnTo>
                    <a:lnTo>
                      <a:pt x="83" y="246"/>
                    </a:lnTo>
                    <a:lnTo>
                      <a:pt x="111" y="287"/>
                    </a:lnTo>
                    <a:lnTo>
                      <a:pt x="144" y="329"/>
                    </a:lnTo>
                    <a:lnTo>
                      <a:pt x="183" y="368"/>
                    </a:lnTo>
                    <a:lnTo>
                      <a:pt x="228" y="404"/>
                    </a:lnTo>
                    <a:lnTo>
                      <a:pt x="279" y="436"/>
                    </a:lnTo>
                    <a:lnTo>
                      <a:pt x="336" y="463"/>
                    </a:lnTo>
                    <a:lnTo>
                      <a:pt x="399" y="483"/>
                    </a:lnTo>
                    <a:lnTo>
                      <a:pt x="469" y="494"/>
                    </a:lnTo>
                    <a:lnTo>
                      <a:pt x="547" y="495"/>
                    </a:lnTo>
                    <a:lnTo>
                      <a:pt x="551" y="494"/>
                    </a:lnTo>
                    <a:lnTo>
                      <a:pt x="561" y="492"/>
                    </a:lnTo>
                    <a:lnTo>
                      <a:pt x="575" y="488"/>
                    </a:lnTo>
                    <a:lnTo>
                      <a:pt x="593" y="483"/>
                    </a:lnTo>
                    <a:lnTo>
                      <a:pt x="613" y="473"/>
                    </a:lnTo>
                    <a:lnTo>
                      <a:pt x="635" y="460"/>
                    </a:lnTo>
                    <a:lnTo>
                      <a:pt x="659" y="443"/>
                    </a:lnTo>
                    <a:lnTo>
                      <a:pt x="684" y="421"/>
                    </a:lnTo>
                    <a:lnTo>
                      <a:pt x="710" y="394"/>
                    </a:lnTo>
                    <a:lnTo>
                      <a:pt x="733" y="362"/>
                    </a:lnTo>
                    <a:lnTo>
                      <a:pt x="757" y="323"/>
                    </a:lnTo>
                    <a:lnTo>
                      <a:pt x="778" y="278"/>
                    </a:lnTo>
                    <a:lnTo>
                      <a:pt x="798" y="225"/>
                    </a:lnTo>
                    <a:lnTo>
                      <a:pt x="813" y="165"/>
                    </a:lnTo>
                    <a:lnTo>
                      <a:pt x="824" y="96"/>
                    </a:lnTo>
                    <a:lnTo>
                      <a:pt x="831" y="18"/>
                    </a:lnTo>
                    <a:lnTo>
                      <a:pt x="831" y="11"/>
                    </a:lnTo>
                    <a:lnTo>
                      <a:pt x="827" y="5"/>
                    </a:lnTo>
                    <a:lnTo>
                      <a:pt x="821" y="1"/>
                    </a:lnTo>
                    <a:lnTo>
                      <a:pt x="816" y="0"/>
                    </a:lnTo>
                    <a:lnTo>
                      <a:pt x="809" y="0"/>
                    </a:lnTo>
                    <a:lnTo>
                      <a:pt x="803" y="4"/>
                    </a:lnTo>
                    <a:lnTo>
                      <a:pt x="799" y="9"/>
                    </a:lnTo>
                    <a:lnTo>
                      <a:pt x="796" y="16"/>
                    </a:lnTo>
                    <a:lnTo>
                      <a:pt x="789" y="89"/>
                    </a:lnTo>
                    <a:lnTo>
                      <a:pt x="779" y="154"/>
                    </a:lnTo>
                    <a:lnTo>
                      <a:pt x="765" y="210"/>
                    </a:lnTo>
                    <a:lnTo>
                      <a:pt x="749" y="259"/>
                    </a:lnTo>
                    <a:lnTo>
                      <a:pt x="731" y="301"/>
                    </a:lnTo>
                    <a:lnTo>
                      <a:pt x="710" y="337"/>
                    </a:lnTo>
                    <a:lnTo>
                      <a:pt x="687" y="366"/>
                    </a:lnTo>
                    <a:lnTo>
                      <a:pt x="666" y="392"/>
                    </a:lnTo>
                    <a:lnTo>
                      <a:pt x="644" y="411"/>
                    </a:lnTo>
                    <a:lnTo>
                      <a:pt x="623" y="428"/>
                    </a:lnTo>
                    <a:lnTo>
                      <a:pt x="603" y="439"/>
                    </a:lnTo>
                    <a:lnTo>
                      <a:pt x="585" y="448"/>
                    </a:lnTo>
                    <a:lnTo>
                      <a:pt x="570" y="453"/>
                    </a:lnTo>
                    <a:lnTo>
                      <a:pt x="557" y="457"/>
                    </a:lnTo>
                    <a:lnTo>
                      <a:pt x="549" y="459"/>
                    </a:lnTo>
                    <a:lnTo>
                      <a:pt x="544" y="460"/>
                    </a:lnTo>
                    <a:lnTo>
                      <a:pt x="472" y="459"/>
                    </a:lnTo>
                    <a:lnTo>
                      <a:pt x="406" y="449"/>
                    </a:lnTo>
                    <a:lnTo>
                      <a:pt x="347" y="431"/>
                    </a:lnTo>
                    <a:lnTo>
                      <a:pt x="294" y="407"/>
                    </a:lnTo>
                    <a:lnTo>
                      <a:pt x="248" y="378"/>
                    </a:lnTo>
                    <a:lnTo>
                      <a:pt x="206" y="344"/>
                    </a:lnTo>
                    <a:lnTo>
                      <a:pt x="169" y="308"/>
                    </a:lnTo>
                    <a:lnTo>
                      <a:pt x="139" y="270"/>
                    </a:lnTo>
                    <a:lnTo>
                      <a:pt x="112" y="232"/>
                    </a:lnTo>
                    <a:lnTo>
                      <a:pt x="91" y="194"/>
                    </a:lnTo>
                    <a:lnTo>
                      <a:pt x="73" y="158"/>
                    </a:lnTo>
                    <a:lnTo>
                      <a:pt x="59" y="126"/>
                    </a:lnTo>
                    <a:lnTo>
                      <a:pt x="48" y="98"/>
                    </a:lnTo>
                    <a:lnTo>
                      <a:pt x="41" y="75"/>
                    </a:lnTo>
                    <a:lnTo>
                      <a:pt x="35" y="60"/>
                    </a:lnTo>
                    <a:lnTo>
                      <a:pt x="34" y="53"/>
                    </a:lnTo>
                    <a:lnTo>
                      <a:pt x="31" y="46"/>
                    </a:lnTo>
                    <a:lnTo>
                      <a:pt x="27" y="42"/>
                    </a:lnTo>
                    <a:lnTo>
                      <a:pt x="20" y="39"/>
                    </a:lnTo>
                    <a:lnTo>
                      <a:pt x="13" y="39"/>
                    </a:lnTo>
                    <a:lnTo>
                      <a:pt x="7" y="42"/>
                    </a:lnTo>
                    <a:lnTo>
                      <a:pt x="3" y="47"/>
                    </a:lnTo>
                    <a:lnTo>
                      <a:pt x="0" y="53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1" name="Freeform 291"/>
              <p:cNvSpPr>
                <a:spLocks/>
              </p:cNvSpPr>
              <p:nvPr/>
            </p:nvSpPr>
            <p:spPr bwMode="auto">
              <a:xfrm>
                <a:off x="5012" y="2533"/>
                <a:ext cx="478" cy="557"/>
              </a:xfrm>
              <a:custGeom>
                <a:avLst/>
                <a:gdLst>
                  <a:gd name="T0" fmla="*/ 1 w 956"/>
                  <a:gd name="T1" fmla="*/ 1 h 1114"/>
                  <a:gd name="T2" fmla="*/ 1 w 956"/>
                  <a:gd name="T3" fmla="*/ 1 h 1114"/>
                  <a:gd name="T4" fmla="*/ 1 w 956"/>
                  <a:gd name="T5" fmla="*/ 1 h 1114"/>
                  <a:gd name="T6" fmla="*/ 1 w 956"/>
                  <a:gd name="T7" fmla="*/ 1 h 1114"/>
                  <a:gd name="T8" fmla="*/ 1 w 956"/>
                  <a:gd name="T9" fmla="*/ 1 h 1114"/>
                  <a:gd name="T10" fmla="*/ 1 w 956"/>
                  <a:gd name="T11" fmla="*/ 1 h 1114"/>
                  <a:gd name="T12" fmla="*/ 1 w 956"/>
                  <a:gd name="T13" fmla="*/ 1 h 1114"/>
                  <a:gd name="T14" fmla="*/ 1 w 956"/>
                  <a:gd name="T15" fmla="*/ 1 h 1114"/>
                  <a:gd name="T16" fmla="*/ 1 w 956"/>
                  <a:gd name="T17" fmla="*/ 1 h 1114"/>
                  <a:gd name="T18" fmla="*/ 1 w 956"/>
                  <a:gd name="T19" fmla="*/ 1 h 1114"/>
                  <a:gd name="T20" fmla="*/ 1 w 956"/>
                  <a:gd name="T21" fmla="*/ 1 h 1114"/>
                  <a:gd name="T22" fmla="*/ 1 w 956"/>
                  <a:gd name="T23" fmla="*/ 1 h 1114"/>
                  <a:gd name="T24" fmla="*/ 1 w 956"/>
                  <a:gd name="T25" fmla="*/ 1 h 1114"/>
                  <a:gd name="T26" fmla="*/ 1 w 956"/>
                  <a:gd name="T27" fmla="*/ 1 h 1114"/>
                  <a:gd name="T28" fmla="*/ 1 w 956"/>
                  <a:gd name="T29" fmla="*/ 1 h 1114"/>
                  <a:gd name="T30" fmla="*/ 1 w 956"/>
                  <a:gd name="T31" fmla="*/ 1 h 1114"/>
                  <a:gd name="T32" fmla="*/ 1 w 956"/>
                  <a:gd name="T33" fmla="*/ 1 h 1114"/>
                  <a:gd name="T34" fmla="*/ 1 w 956"/>
                  <a:gd name="T35" fmla="*/ 1 h 1114"/>
                  <a:gd name="T36" fmla="*/ 1 w 956"/>
                  <a:gd name="T37" fmla="*/ 1 h 1114"/>
                  <a:gd name="T38" fmla="*/ 1 w 956"/>
                  <a:gd name="T39" fmla="*/ 1 h 1114"/>
                  <a:gd name="T40" fmla="*/ 0 w 956"/>
                  <a:gd name="T41" fmla="*/ 1 h 1114"/>
                  <a:gd name="T42" fmla="*/ 1 w 956"/>
                  <a:gd name="T43" fmla="*/ 1 h 1114"/>
                  <a:gd name="T44" fmla="*/ 1 w 956"/>
                  <a:gd name="T45" fmla="*/ 1 h 1114"/>
                  <a:gd name="T46" fmla="*/ 1 w 956"/>
                  <a:gd name="T47" fmla="*/ 1 h 1114"/>
                  <a:gd name="T48" fmla="*/ 1 w 956"/>
                  <a:gd name="T49" fmla="*/ 1 h 1114"/>
                  <a:gd name="T50" fmla="*/ 1 w 956"/>
                  <a:gd name="T51" fmla="*/ 1 h 1114"/>
                  <a:gd name="T52" fmla="*/ 1 w 956"/>
                  <a:gd name="T53" fmla="*/ 1 h 1114"/>
                  <a:gd name="T54" fmla="*/ 1 w 956"/>
                  <a:gd name="T55" fmla="*/ 1 h 1114"/>
                  <a:gd name="T56" fmla="*/ 1 w 956"/>
                  <a:gd name="T57" fmla="*/ 1 h 1114"/>
                  <a:gd name="T58" fmla="*/ 1 w 956"/>
                  <a:gd name="T59" fmla="*/ 1 h 1114"/>
                  <a:gd name="T60" fmla="*/ 1 w 956"/>
                  <a:gd name="T61" fmla="*/ 1 h 1114"/>
                  <a:gd name="T62" fmla="*/ 1 w 956"/>
                  <a:gd name="T63" fmla="*/ 1 h 1114"/>
                  <a:gd name="T64" fmla="*/ 1 w 956"/>
                  <a:gd name="T65" fmla="*/ 1 h 1114"/>
                  <a:gd name="T66" fmla="*/ 1 w 956"/>
                  <a:gd name="T67" fmla="*/ 1 h 1114"/>
                  <a:gd name="T68" fmla="*/ 1 w 956"/>
                  <a:gd name="T69" fmla="*/ 1 h 1114"/>
                  <a:gd name="T70" fmla="*/ 1 w 956"/>
                  <a:gd name="T71" fmla="*/ 1 h 1114"/>
                  <a:gd name="T72" fmla="*/ 1 w 956"/>
                  <a:gd name="T73" fmla="*/ 1 h 1114"/>
                  <a:gd name="T74" fmla="*/ 1 w 956"/>
                  <a:gd name="T75" fmla="*/ 1 h 1114"/>
                  <a:gd name="T76" fmla="*/ 1 w 956"/>
                  <a:gd name="T77" fmla="*/ 1 h 1114"/>
                  <a:gd name="T78" fmla="*/ 1 w 956"/>
                  <a:gd name="T79" fmla="*/ 1 h 1114"/>
                  <a:gd name="T80" fmla="*/ 1 w 956"/>
                  <a:gd name="T81" fmla="*/ 1 h 1114"/>
                  <a:gd name="T82" fmla="*/ 1 w 956"/>
                  <a:gd name="T83" fmla="*/ 1 h 1114"/>
                  <a:gd name="T84" fmla="*/ 1 w 956"/>
                  <a:gd name="T85" fmla="*/ 1 h 1114"/>
                  <a:gd name="T86" fmla="*/ 1 w 956"/>
                  <a:gd name="T87" fmla="*/ 1 h 11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56"/>
                  <a:gd name="T133" fmla="*/ 0 h 1114"/>
                  <a:gd name="T134" fmla="*/ 956 w 956"/>
                  <a:gd name="T135" fmla="*/ 1114 h 11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56" h="1114">
                    <a:moveTo>
                      <a:pt x="683" y="24"/>
                    </a:moveTo>
                    <a:lnTo>
                      <a:pt x="683" y="24"/>
                    </a:lnTo>
                    <a:lnTo>
                      <a:pt x="686" y="31"/>
                    </a:lnTo>
                    <a:lnTo>
                      <a:pt x="693" y="46"/>
                    </a:lnTo>
                    <a:lnTo>
                      <a:pt x="704" y="72"/>
                    </a:lnTo>
                    <a:lnTo>
                      <a:pt x="718" y="107"/>
                    </a:lnTo>
                    <a:lnTo>
                      <a:pt x="735" y="149"/>
                    </a:lnTo>
                    <a:lnTo>
                      <a:pt x="755" y="198"/>
                    </a:lnTo>
                    <a:lnTo>
                      <a:pt x="774" y="252"/>
                    </a:lnTo>
                    <a:lnTo>
                      <a:pt x="797" y="312"/>
                    </a:lnTo>
                    <a:lnTo>
                      <a:pt x="818" y="378"/>
                    </a:lnTo>
                    <a:lnTo>
                      <a:pt x="839" y="448"/>
                    </a:lnTo>
                    <a:lnTo>
                      <a:pt x="858" y="521"/>
                    </a:lnTo>
                    <a:lnTo>
                      <a:pt x="876" y="597"/>
                    </a:lnTo>
                    <a:lnTo>
                      <a:pt x="893" y="673"/>
                    </a:lnTo>
                    <a:lnTo>
                      <a:pt x="906" y="750"/>
                    </a:lnTo>
                    <a:lnTo>
                      <a:pt x="915" y="829"/>
                    </a:lnTo>
                    <a:lnTo>
                      <a:pt x="921" y="907"/>
                    </a:lnTo>
                    <a:lnTo>
                      <a:pt x="921" y="913"/>
                    </a:lnTo>
                    <a:lnTo>
                      <a:pt x="920" y="925"/>
                    </a:lnTo>
                    <a:lnTo>
                      <a:pt x="918" y="945"/>
                    </a:lnTo>
                    <a:lnTo>
                      <a:pt x="913" y="969"/>
                    </a:lnTo>
                    <a:lnTo>
                      <a:pt x="904" y="994"/>
                    </a:lnTo>
                    <a:lnTo>
                      <a:pt x="892" y="1019"/>
                    </a:lnTo>
                    <a:lnTo>
                      <a:pt x="875" y="1042"/>
                    </a:lnTo>
                    <a:lnTo>
                      <a:pt x="851" y="1061"/>
                    </a:lnTo>
                    <a:lnTo>
                      <a:pt x="840" y="1067"/>
                    </a:lnTo>
                    <a:lnTo>
                      <a:pt x="829" y="1072"/>
                    </a:lnTo>
                    <a:lnTo>
                      <a:pt x="816" y="1075"/>
                    </a:lnTo>
                    <a:lnTo>
                      <a:pt x="802" y="1078"/>
                    </a:lnTo>
                    <a:lnTo>
                      <a:pt x="788" y="1079"/>
                    </a:lnTo>
                    <a:lnTo>
                      <a:pt x="773" y="1079"/>
                    </a:lnTo>
                    <a:lnTo>
                      <a:pt x="757" y="1078"/>
                    </a:lnTo>
                    <a:lnTo>
                      <a:pt x="742" y="1077"/>
                    </a:lnTo>
                    <a:lnTo>
                      <a:pt x="724" y="1072"/>
                    </a:lnTo>
                    <a:lnTo>
                      <a:pt x="707" y="1068"/>
                    </a:lnTo>
                    <a:lnTo>
                      <a:pt x="687" y="1063"/>
                    </a:lnTo>
                    <a:lnTo>
                      <a:pt x="669" y="1056"/>
                    </a:lnTo>
                    <a:lnTo>
                      <a:pt x="650" y="1047"/>
                    </a:lnTo>
                    <a:lnTo>
                      <a:pt x="629" y="1039"/>
                    </a:lnTo>
                    <a:lnTo>
                      <a:pt x="608" y="1028"/>
                    </a:lnTo>
                    <a:lnTo>
                      <a:pt x="585" y="1016"/>
                    </a:lnTo>
                    <a:lnTo>
                      <a:pt x="578" y="1012"/>
                    </a:lnTo>
                    <a:lnTo>
                      <a:pt x="566" y="1005"/>
                    </a:lnTo>
                    <a:lnTo>
                      <a:pt x="545" y="994"/>
                    </a:lnTo>
                    <a:lnTo>
                      <a:pt x="520" y="980"/>
                    </a:lnTo>
                    <a:lnTo>
                      <a:pt x="489" y="963"/>
                    </a:lnTo>
                    <a:lnTo>
                      <a:pt x="454" y="945"/>
                    </a:lnTo>
                    <a:lnTo>
                      <a:pt x="416" y="924"/>
                    </a:lnTo>
                    <a:lnTo>
                      <a:pt x="374" y="903"/>
                    </a:lnTo>
                    <a:lnTo>
                      <a:pt x="331" y="882"/>
                    </a:lnTo>
                    <a:lnTo>
                      <a:pt x="286" y="861"/>
                    </a:lnTo>
                    <a:lnTo>
                      <a:pt x="240" y="840"/>
                    </a:lnTo>
                    <a:lnTo>
                      <a:pt x="194" y="820"/>
                    </a:lnTo>
                    <a:lnTo>
                      <a:pt x="147" y="802"/>
                    </a:lnTo>
                    <a:lnTo>
                      <a:pt x="104" y="785"/>
                    </a:lnTo>
                    <a:lnTo>
                      <a:pt x="61" y="773"/>
                    </a:lnTo>
                    <a:lnTo>
                      <a:pt x="21" y="762"/>
                    </a:lnTo>
                    <a:lnTo>
                      <a:pt x="14" y="762"/>
                    </a:lnTo>
                    <a:lnTo>
                      <a:pt x="9" y="763"/>
                    </a:lnTo>
                    <a:lnTo>
                      <a:pt x="3" y="767"/>
                    </a:lnTo>
                    <a:lnTo>
                      <a:pt x="0" y="774"/>
                    </a:lnTo>
                    <a:lnTo>
                      <a:pt x="0" y="781"/>
                    </a:lnTo>
                    <a:lnTo>
                      <a:pt x="3" y="787"/>
                    </a:lnTo>
                    <a:lnTo>
                      <a:pt x="7" y="792"/>
                    </a:lnTo>
                    <a:lnTo>
                      <a:pt x="14" y="795"/>
                    </a:lnTo>
                    <a:lnTo>
                      <a:pt x="54" y="806"/>
                    </a:lnTo>
                    <a:lnTo>
                      <a:pt x="96" y="819"/>
                    </a:lnTo>
                    <a:lnTo>
                      <a:pt x="139" y="836"/>
                    </a:lnTo>
                    <a:lnTo>
                      <a:pt x="184" y="854"/>
                    </a:lnTo>
                    <a:lnTo>
                      <a:pt x="230" y="874"/>
                    </a:lnTo>
                    <a:lnTo>
                      <a:pt x="276" y="895"/>
                    </a:lnTo>
                    <a:lnTo>
                      <a:pt x="321" y="917"/>
                    </a:lnTo>
                    <a:lnTo>
                      <a:pt x="364" y="938"/>
                    </a:lnTo>
                    <a:lnTo>
                      <a:pt x="405" y="959"/>
                    </a:lnTo>
                    <a:lnTo>
                      <a:pt x="444" y="979"/>
                    </a:lnTo>
                    <a:lnTo>
                      <a:pt x="478" y="997"/>
                    </a:lnTo>
                    <a:lnTo>
                      <a:pt x="507" y="1012"/>
                    </a:lnTo>
                    <a:lnTo>
                      <a:pt x="532" y="1026"/>
                    </a:lnTo>
                    <a:lnTo>
                      <a:pt x="550" y="1036"/>
                    </a:lnTo>
                    <a:lnTo>
                      <a:pt x="563" y="1043"/>
                    </a:lnTo>
                    <a:lnTo>
                      <a:pt x="567" y="1046"/>
                    </a:lnTo>
                    <a:lnTo>
                      <a:pt x="592" y="1058"/>
                    </a:lnTo>
                    <a:lnTo>
                      <a:pt x="616" y="1071"/>
                    </a:lnTo>
                    <a:lnTo>
                      <a:pt x="638" y="1081"/>
                    </a:lnTo>
                    <a:lnTo>
                      <a:pt x="661" y="1089"/>
                    </a:lnTo>
                    <a:lnTo>
                      <a:pt x="682" y="1098"/>
                    </a:lnTo>
                    <a:lnTo>
                      <a:pt x="703" y="1103"/>
                    </a:lnTo>
                    <a:lnTo>
                      <a:pt x="722" y="1107"/>
                    </a:lnTo>
                    <a:lnTo>
                      <a:pt x="742" y="1112"/>
                    </a:lnTo>
                    <a:lnTo>
                      <a:pt x="760" y="1113"/>
                    </a:lnTo>
                    <a:lnTo>
                      <a:pt x="778" y="1114"/>
                    </a:lnTo>
                    <a:lnTo>
                      <a:pt x="795" y="1113"/>
                    </a:lnTo>
                    <a:lnTo>
                      <a:pt x="812" y="1112"/>
                    </a:lnTo>
                    <a:lnTo>
                      <a:pt x="827" y="1109"/>
                    </a:lnTo>
                    <a:lnTo>
                      <a:pt x="843" y="1103"/>
                    </a:lnTo>
                    <a:lnTo>
                      <a:pt x="857" y="1098"/>
                    </a:lnTo>
                    <a:lnTo>
                      <a:pt x="869" y="1091"/>
                    </a:lnTo>
                    <a:lnTo>
                      <a:pt x="899" y="1068"/>
                    </a:lnTo>
                    <a:lnTo>
                      <a:pt x="920" y="1040"/>
                    </a:lnTo>
                    <a:lnTo>
                      <a:pt x="935" y="1011"/>
                    </a:lnTo>
                    <a:lnTo>
                      <a:pt x="946" y="980"/>
                    </a:lnTo>
                    <a:lnTo>
                      <a:pt x="952" y="953"/>
                    </a:lnTo>
                    <a:lnTo>
                      <a:pt x="955" y="930"/>
                    </a:lnTo>
                    <a:lnTo>
                      <a:pt x="956" y="914"/>
                    </a:lnTo>
                    <a:lnTo>
                      <a:pt x="956" y="907"/>
                    </a:lnTo>
                    <a:lnTo>
                      <a:pt x="950" y="827"/>
                    </a:lnTo>
                    <a:lnTo>
                      <a:pt x="941" y="748"/>
                    </a:lnTo>
                    <a:lnTo>
                      <a:pt x="927" y="668"/>
                    </a:lnTo>
                    <a:lnTo>
                      <a:pt x="911" y="590"/>
                    </a:lnTo>
                    <a:lnTo>
                      <a:pt x="893" y="513"/>
                    </a:lnTo>
                    <a:lnTo>
                      <a:pt x="872" y="438"/>
                    </a:lnTo>
                    <a:lnTo>
                      <a:pt x="851" y="368"/>
                    </a:lnTo>
                    <a:lnTo>
                      <a:pt x="829" y="301"/>
                    </a:lnTo>
                    <a:lnTo>
                      <a:pt x="808" y="240"/>
                    </a:lnTo>
                    <a:lnTo>
                      <a:pt x="787" y="185"/>
                    </a:lnTo>
                    <a:lnTo>
                      <a:pt x="767" y="135"/>
                    </a:lnTo>
                    <a:lnTo>
                      <a:pt x="750" y="93"/>
                    </a:lnTo>
                    <a:lnTo>
                      <a:pt x="736" y="58"/>
                    </a:lnTo>
                    <a:lnTo>
                      <a:pt x="724" y="32"/>
                    </a:lnTo>
                    <a:lnTo>
                      <a:pt x="717" y="16"/>
                    </a:lnTo>
                    <a:lnTo>
                      <a:pt x="714" y="10"/>
                    </a:lnTo>
                    <a:lnTo>
                      <a:pt x="710" y="4"/>
                    </a:lnTo>
                    <a:lnTo>
                      <a:pt x="704" y="0"/>
                    </a:lnTo>
                    <a:lnTo>
                      <a:pt x="699" y="0"/>
                    </a:lnTo>
                    <a:lnTo>
                      <a:pt x="692" y="2"/>
                    </a:lnTo>
                    <a:lnTo>
                      <a:pt x="686" y="6"/>
                    </a:lnTo>
                    <a:lnTo>
                      <a:pt x="682" y="11"/>
                    </a:lnTo>
                    <a:lnTo>
                      <a:pt x="682" y="17"/>
                    </a:lnTo>
                    <a:lnTo>
                      <a:pt x="683" y="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2" name="Freeform 292"/>
              <p:cNvSpPr>
                <a:spLocks/>
              </p:cNvSpPr>
              <p:nvPr/>
            </p:nvSpPr>
            <p:spPr bwMode="auto">
              <a:xfrm>
                <a:off x="4784" y="2807"/>
                <a:ext cx="177" cy="182"/>
              </a:xfrm>
              <a:custGeom>
                <a:avLst/>
                <a:gdLst>
                  <a:gd name="T0" fmla="*/ 1 w 352"/>
                  <a:gd name="T1" fmla="*/ 1 h 364"/>
                  <a:gd name="T2" fmla="*/ 1 w 352"/>
                  <a:gd name="T3" fmla="*/ 1 h 364"/>
                  <a:gd name="T4" fmla="*/ 1 w 352"/>
                  <a:gd name="T5" fmla="*/ 1 h 364"/>
                  <a:gd name="T6" fmla="*/ 1 w 352"/>
                  <a:gd name="T7" fmla="*/ 1 h 364"/>
                  <a:gd name="T8" fmla="*/ 1 w 352"/>
                  <a:gd name="T9" fmla="*/ 1 h 364"/>
                  <a:gd name="T10" fmla="*/ 1 w 352"/>
                  <a:gd name="T11" fmla="*/ 1 h 364"/>
                  <a:gd name="T12" fmla="*/ 1 w 352"/>
                  <a:gd name="T13" fmla="*/ 1 h 364"/>
                  <a:gd name="T14" fmla="*/ 1 w 352"/>
                  <a:gd name="T15" fmla="*/ 1 h 364"/>
                  <a:gd name="T16" fmla="*/ 1 w 352"/>
                  <a:gd name="T17" fmla="*/ 1 h 364"/>
                  <a:gd name="T18" fmla="*/ 1 w 352"/>
                  <a:gd name="T19" fmla="*/ 1 h 364"/>
                  <a:gd name="T20" fmla="*/ 1 w 352"/>
                  <a:gd name="T21" fmla="*/ 1 h 364"/>
                  <a:gd name="T22" fmla="*/ 1 w 352"/>
                  <a:gd name="T23" fmla="*/ 1 h 364"/>
                  <a:gd name="T24" fmla="*/ 1 w 352"/>
                  <a:gd name="T25" fmla="*/ 1 h 364"/>
                  <a:gd name="T26" fmla="*/ 1 w 352"/>
                  <a:gd name="T27" fmla="*/ 1 h 364"/>
                  <a:gd name="T28" fmla="*/ 1 w 352"/>
                  <a:gd name="T29" fmla="*/ 1 h 364"/>
                  <a:gd name="T30" fmla="*/ 1 w 352"/>
                  <a:gd name="T31" fmla="*/ 1 h 364"/>
                  <a:gd name="T32" fmla="*/ 1 w 352"/>
                  <a:gd name="T33" fmla="*/ 0 h 364"/>
                  <a:gd name="T34" fmla="*/ 1 w 352"/>
                  <a:gd name="T35" fmla="*/ 0 h 364"/>
                  <a:gd name="T36" fmla="*/ 1 w 352"/>
                  <a:gd name="T37" fmla="*/ 1 h 364"/>
                  <a:gd name="T38" fmla="*/ 1 w 352"/>
                  <a:gd name="T39" fmla="*/ 1 h 364"/>
                  <a:gd name="T40" fmla="*/ 1 w 352"/>
                  <a:gd name="T41" fmla="*/ 1 h 364"/>
                  <a:gd name="T42" fmla="*/ 1 w 352"/>
                  <a:gd name="T43" fmla="*/ 1 h 364"/>
                  <a:gd name="T44" fmla="*/ 1 w 352"/>
                  <a:gd name="T45" fmla="*/ 1 h 364"/>
                  <a:gd name="T46" fmla="*/ 0 w 352"/>
                  <a:gd name="T47" fmla="*/ 1 h 364"/>
                  <a:gd name="T48" fmla="*/ 1 w 352"/>
                  <a:gd name="T49" fmla="*/ 1 h 364"/>
                  <a:gd name="T50" fmla="*/ 1 w 352"/>
                  <a:gd name="T51" fmla="*/ 1 h 364"/>
                  <a:gd name="T52" fmla="*/ 1 w 352"/>
                  <a:gd name="T53" fmla="*/ 1 h 364"/>
                  <a:gd name="T54" fmla="*/ 1 w 352"/>
                  <a:gd name="T55" fmla="*/ 1 h 364"/>
                  <a:gd name="T56" fmla="*/ 1 w 352"/>
                  <a:gd name="T57" fmla="*/ 1 h 364"/>
                  <a:gd name="T58" fmla="*/ 1 w 352"/>
                  <a:gd name="T59" fmla="*/ 1 h 364"/>
                  <a:gd name="T60" fmla="*/ 1 w 352"/>
                  <a:gd name="T61" fmla="*/ 1 h 364"/>
                  <a:gd name="T62" fmla="*/ 1 w 352"/>
                  <a:gd name="T63" fmla="*/ 1 h 364"/>
                  <a:gd name="T64" fmla="*/ 1 w 352"/>
                  <a:gd name="T65" fmla="*/ 1 h 3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52"/>
                  <a:gd name="T100" fmla="*/ 0 h 364"/>
                  <a:gd name="T101" fmla="*/ 352 w 352"/>
                  <a:gd name="T102" fmla="*/ 364 h 3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52" h="364">
                    <a:moveTo>
                      <a:pt x="208" y="362"/>
                    </a:moveTo>
                    <a:lnTo>
                      <a:pt x="242" y="364"/>
                    </a:lnTo>
                    <a:lnTo>
                      <a:pt x="273" y="358"/>
                    </a:lnTo>
                    <a:lnTo>
                      <a:pt x="299" y="344"/>
                    </a:lnTo>
                    <a:lnTo>
                      <a:pt x="320" y="326"/>
                    </a:lnTo>
                    <a:lnTo>
                      <a:pt x="337" y="301"/>
                    </a:lnTo>
                    <a:lnTo>
                      <a:pt x="348" y="273"/>
                    </a:lnTo>
                    <a:lnTo>
                      <a:pt x="352" y="239"/>
                    </a:lnTo>
                    <a:lnTo>
                      <a:pt x="350" y="203"/>
                    </a:lnTo>
                    <a:lnTo>
                      <a:pt x="340" y="165"/>
                    </a:lnTo>
                    <a:lnTo>
                      <a:pt x="324" y="130"/>
                    </a:lnTo>
                    <a:lnTo>
                      <a:pt x="302" y="96"/>
                    </a:lnTo>
                    <a:lnTo>
                      <a:pt x="277" y="67"/>
                    </a:lnTo>
                    <a:lnTo>
                      <a:pt x="247" y="42"/>
                    </a:lnTo>
                    <a:lnTo>
                      <a:pt x="214" y="22"/>
                    </a:lnTo>
                    <a:lnTo>
                      <a:pt x="180" y="8"/>
                    </a:lnTo>
                    <a:lnTo>
                      <a:pt x="144" y="0"/>
                    </a:lnTo>
                    <a:lnTo>
                      <a:pt x="109" y="0"/>
                    </a:lnTo>
                    <a:lnTo>
                      <a:pt x="78" y="7"/>
                    </a:lnTo>
                    <a:lnTo>
                      <a:pt x="52" y="21"/>
                    </a:lnTo>
                    <a:lnTo>
                      <a:pt x="31" y="39"/>
                    </a:lnTo>
                    <a:lnTo>
                      <a:pt x="14" y="63"/>
                    </a:lnTo>
                    <a:lnTo>
                      <a:pt x="4" y="92"/>
                    </a:lnTo>
                    <a:lnTo>
                      <a:pt x="0" y="124"/>
                    </a:lnTo>
                    <a:lnTo>
                      <a:pt x="3" y="159"/>
                    </a:lnTo>
                    <a:lnTo>
                      <a:pt x="12" y="196"/>
                    </a:lnTo>
                    <a:lnTo>
                      <a:pt x="29" y="231"/>
                    </a:lnTo>
                    <a:lnTo>
                      <a:pt x="50" y="264"/>
                    </a:lnTo>
                    <a:lnTo>
                      <a:pt x="77" y="294"/>
                    </a:lnTo>
                    <a:lnTo>
                      <a:pt x="106" y="319"/>
                    </a:lnTo>
                    <a:lnTo>
                      <a:pt x="138" y="340"/>
                    </a:lnTo>
                    <a:lnTo>
                      <a:pt x="173" y="354"/>
                    </a:lnTo>
                    <a:lnTo>
                      <a:pt x="208" y="3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3" name="Freeform 293"/>
              <p:cNvSpPr>
                <a:spLocks/>
              </p:cNvSpPr>
              <p:nvPr/>
            </p:nvSpPr>
            <p:spPr bwMode="auto">
              <a:xfrm>
                <a:off x="4783" y="2828"/>
                <a:ext cx="159" cy="164"/>
              </a:xfrm>
              <a:custGeom>
                <a:avLst/>
                <a:gdLst>
                  <a:gd name="T0" fmla="*/ 1 w 318"/>
                  <a:gd name="T1" fmla="*/ 1 h 327"/>
                  <a:gd name="T2" fmla="*/ 1 w 318"/>
                  <a:gd name="T3" fmla="*/ 1 h 327"/>
                  <a:gd name="T4" fmla="*/ 1 w 318"/>
                  <a:gd name="T5" fmla="*/ 1 h 327"/>
                  <a:gd name="T6" fmla="*/ 1 w 318"/>
                  <a:gd name="T7" fmla="*/ 1 h 327"/>
                  <a:gd name="T8" fmla="*/ 1 w 318"/>
                  <a:gd name="T9" fmla="*/ 1 h 327"/>
                  <a:gd name="T10" fmla="*/ 1 w 318"/>
                  <a:gd name="T11" fmla="*/ 1 h 327"/>
                  <a:gd name="T12" fmla="*/ 1 w 318"/>
                  <a:gd name="T13" fmla="*/ 1 h 327"/>
                  <a:gd name="T14" fmla="*/ 1 w 318"/>
                  <a:gd name="T15" fmla="*/ 1 h 327"/>
                  <a:gd name="T16" fmla="*/ 1 w 318"/>
                  <a:gd name="T17" fmla="*/ 1 h 327"/>
                  <a:gd name="T18" fmla="*/ 1 w 318"/>
                  <a:gd name="T19" fmla="*/ 1 h 327"/>
                  <a:gd name="T20" fmla="*/ 1 w 318"/>
                  <a:gd name="T21" fmla="*/ 1 h 327"/>
                  <a:gd name="T22" fmla="*/ 1 w 318"/>
                  <a:gd name="T23" fmla="*/ 1 h 327"/>
                  <a:gd name="T24" fmla="*/ 1 w 318"/>
                  <a:gd name="T25" fmla="*/ 1 h 327"/>
                  <a:gd name="T26" fmla="*/ 1 w 318"/>
                  <a:gd name="T27" fmla="*/ 1 h 327"/>
                  <a:gd name="T28" fmla="*/ 1 w 318"/>
                  <a:gd name="T29" fmla="*/ 1 h 327"/>
                  <a:gd name="T30" fmla="*/ 1 w 318"/>
                  <a:gd name="T31" fmla="*/ 1 h 327"/>
                  <a:gd name="T32" fmla="*/ 1 w 318"/>
                  <a:gd name="T33" fmla="*/ 0 h 327"/>
                  <a:gd name="T34" fmla="*/ 1 w 318"/>
                  <a:gd name="T35" fmla="*/ 0 h 327"/>
                  <a:gd name="T36" fmla="*/ 1 w 318"/>
                  <a:gd name="T37" fmla="*/ 1 h 327"/>
                  <a:gd name="T38" fmla="*/ 1 w 318"/>
                  <a:gd name="T39" fmla="*/ 1 h 327"/>
                  <a:gd name="T40" fmla="*/ 1 w 318"/>
                  <a:gd name="T41" fmla="*/ 1 h 327"/>
                  <a:gd name="T42" fmla="*/ 1 w 318"/>
                  <a:gd name="T43" fmla="*/ 1 h 327"/>
                  <a:gd name="T44" fmla="*/ 1 w 318"/>
                  <a:gd name="T45" fmla="*/ 1 h 327"/>
                  <a:gd name="T46" fmla="*/ 0 w 318"/>
                  <a:gd name="T47" fmla="*/ 1 h 327"/>
                  <a:gd name="T48" fmla="*/ 1 w 318"/>
                  <a:gd name="T49" fmla="*/ 1 h 327"/>
                  <a:gd name="T50" fmla="*/ 1 w 318"/>
                  <a:gd name="T51" fmla="*/ 1 h 327"/>
                  <a:gd name="T52" fmla="*/ 1 w 318"/>
                  <a:gd name="T53" fmla="*/ 1 h 327"/>
                  <a:gd name="T54" fmla="*/ 1 w 318"/>
                  <a:gd name="T55" fmla="*/ 1 h 327"/>
                  <a:gd name="T56" fmla="*/ 1 w 318"/>
                  <a:gd name="T57" fmla="*/ 1 h 327"/>
                  <a:gd name="T58" fmla="*/ 1 w 318"/>
                  <a:gd name="T59" fmla="*/ 1 h 327"/>
                  <a:gd name="T60" fmla="*/ 1 w 318"/>
                  <a:gd name="T61" fmla="*/ 1 h 327"/>
                  <a:gd name="T62" fmla="*/ 1 w 318"/>
                  <a:gd name="T63" fmla="*/ 1 h 327"/>
                  <a:gd name="T64" fmla="*/ 1 w 318"/>
                  <a:gd name="T65" fmla="*/ 1 h 3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18"/>
                  <a:gd name="T100" fmla="*/ 0 h 327"/>
                  <a:gd name="T101" fmla="*/ 318 w 318"/>
                  <a:gd name="T102" fmla="*/ 327 h 3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18" h="327">
                    <a:moveTo>
                      <a:pt x="187" y="326"/>
                    </a:moveTo>
                    <a:lnTo>
                      <a:pt x="218" y="327"/>
                    </a:lnTo>
                    <a:lnTo>
                      <a:pt x="246" y="320"/>
                    </a:lnTo>
                    <a:lnTo>
                      <a:pt x="270" y="309"/>
                    </a:lnTo>
                    <a:lnTo>
                      <a:pt x="290" y="292"/>
                    </a:lnTo>
                    <a:lnTo>
                      <a:pt x="304" y="270"/>
                    </a:lnTo>
                    <a:lnTo>
                      <a:pt x="313" y="245"/>
                    </a:lnTo>
                    <a:lnTo>
                      <a:pt x="318" y="214"/>
                    </a:lnTo>
                    <a:lnTo>
                      <a:pt x="315" y="182"/>
                    </a:lnTo>
                    <a:lnTo>
                      <a:pt x="306" y="148"/>
                    </a:lnTo>
                    <a:lnTo>
                      <a:pt x="291" y="116"/>
                    </a:lnTo>
                    <a:lnTo>
                      <a:pt x="273" y="87"/>
                    </a:lnTo>
                    <a:lnTo>
                      <a:pt x="249" y="60"/>
                    </a:lnTo>
                    <a:lnTo>
                      <a:pt x="222" y="38"/>
                    </a:lnTo>
                    <a:lnTo>
                      <a:pt x="193" y="20"/>
                    </a:lnTo>
                    <a:lnTo>
                      <a:pt x="162" y="7"/>
                    </a:lnTo>
                    <a:lnTo>
                      <a:pt x="130" y="0"/>
                    </a:lnTo>
                    <a:lnTo>
                      <a:pt x="99" y="0"/>
                    </a:lnTo>
                    <a:lnTo>
                      <a:pt x="71" y="6"/>
                    </a:lnTo>
                    <a:lnTo>
                      <a:pt x="48" y="17"/>
                    </a:lnTo>
                    <a:lnTo>
                      <a:pt x="28" y="34"/>
                    </a:lnTo>
                    <a:lnTo>
                      <a:pt x="13" y="56"/>
                    </a:lnTo>
                    <a:lnTo>
                      <a:pt x="3" y="81"/>
                    </a:lnTo>
                    <a:lnTo>
                      <a:pt x="0" y="110"/>
                    </a:lnTo>
                    <a:lnTo>
                      <a:pt x="3" y="143"/>
                    </a:lnTo>
                    <a:lnTo>
                      <a:pt x="13" y="176"/>
                    </a:lnTo>
                    <a:lnTo>
                      <a:pt x="27" y="207"/>
                    </a:lnTo>
                    <a:lnTo>
                      <a:pt x="46" y="236"/>
                    </a:lnTo>
                    <a:lnTo>
                      <a:pt x="70" y="263"/>
                    </a:lnTo>
                    <a:lnTo>
                      <a:pt x="97" y="287"/>
                    </a:lnTo>
                    <a:lnTo>
                      <a:pt x="125" y="305"/>
                    </a:lnTo>
                    <a:lnTo>
                      <a:pt x="155" y="319"/>
                    </a:lnTo>
                    <a:lnTo>
                      <a:pt x="187" y="3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4" name="Freeform 294"/>
              <p:cNvSpPr>
                <a:spLocks/>
              </p:cNvSpPr>
              <p:nvPr/>
            </p:nvSpPr>
            <p:spPr bwMode="auto">
              <a:xfrm>
                <a:off x="4805" y="2848"/>
                <a:ext cx="114" cy="117"/>
              </a:xfrm>
              <a:custGeom>
                <a:avLst/>
                <a:gdLst>
                  <a:gd name="T0" fmla="*/ 1 w 228"/>
                  <a:gd name="T1" fmla="*/ 1 h 234"/>
                  <a:gd name="T2" fmla="*/ 1 w 228"/>
                  <a:gd name="T3" fmla="*/ 1 h 234"/>
                  <a:gd name="T4" fmla="*/ 1 w 228"/>
                  <a:gd name="T5" fmla="*/ 1 h 234"/>
                  <a:gd name="T6" fmla="*/ 1 w 228"/>
                  <a:gd name="T7" fmla="*/ 1 h 234"/>
                  <a:gd name="T8" fmla="*/ 1 w 228"/>
                  <a:gd name="T9" fmla="*/ 1 h 234"/>
                  <a:gd name="T10" fmla="*/ 1 w 228"/>
                  <a:gd name="T11" fmla="*/ 1 h 234"/>
                  <a:gd name="T12" fmla="*/ 1 w 228"/>
                  <a:gd name="T13" fmla="*/ 1 h 234"/>
                  <a:gd name="T14" fmla="*/ 1 w 228"/>
                  <a:gd name="T15" fmla="*/ 1 h 234"/>
                  <a:gd name="T16" fmla="*/ 1 w 228"/>
                  <a:gd name="T17" fmla="*/ 1 h 234"/>
                  <a:gd name="T18" fmla="*/ 1 w 228"/>
                  <a:gd name="T19" fmla="*/ 1 h 234"/>
                  <a:gd name="T20" fmla="*/ 1 w 228"/>
                  <a:gd name="T21" fmla="*/ 1 h 234"/>
                  <a:gd name="T22" fmla="*/ 1 w 228"/>
                  <a:gd name="T23" fmla="*/ 1 h 234"/>
                  <a:gd name="T24" fmla="*/ 1 w 228"/>
                  <a:gd name="T25" fmla="*/ 1 h 234"/>
                  <a:gd name="T26" fmla="*/ 1 w 228"/>
                  <a:gd name="T27" fmla="*/ 1 h 234"/>
                  <a:gd name="T28" fmla="*/ 1 w 228"/>
                  <a:gd name="T29" fmla="*/ 1 h 234"/>
                  <a:gd name="T30" fmla="*/ 1 w 228"/>
                  <a:gd name="T31" fmla="*/ 1 h 234"/>
                  <a:gd name="T32" fmla="*/ 1 w 228"/>
                  <a:gd name="T33" fmla="*/ 0 h 234"/>
                  <a:gd name="T34" fmla="*/ 1 w 228"/>
                  <a:gd name="T35" fmla="*/ 0 h 234"/>
                  <a:gd name="T36" fmla="*/ 1 w 228"/>
                  <a:gd name="T37" fmla="*/ 1 h 234"/>
                  <a:gd name="T38" fmla="*/ 1 w 228"/>
                  <a:gd name="T39" fmla="*/ 1 h 234"/>
                  <a:gd name="T40" fmla="*/ 1 w 228"/>
                  <a:gd name="T41" fmla="*/ 1 h 234"/>
                  <a:gd name="T42" fmla="*/ 1 w 228"/>
                  <a:gd name="T43" fmla="*/ 1 h 234"/>
                  <a:gd name="T44" fmla="*/ 1 w 228"/>
                  <a:gd name="T45" fmla="*/ 1 h 234"/>
                  <a:gd name="T46" fmla="*/ 0 w 228"/>
                  <a:gd name="T47" fmla="*/ 1 h 234"/>
                  <a:gd name="T48" fmla="*/ 1 w 228"/>
                  <a:gd name="T49" fmla="*/ 1 h 234"/>
                  <a:gd name="T50" fmla="*/ 1 w 228"/>
                  <a:gd name="T51" fmla="*/ 1 h 234"/>
                  <a:gd name="T52" fmla="*/ 1 w 228"/>
                  <a:gd name="T53" fmla="*/ 1 h 234"/>
                  <a:gd name="T54" fmla="*/ 1 w 228"/>
                  <a:gd name="T55" fmla="*/ 1 h 234"/>
                  <a:gd name="T56" fmla="*/ 1 w 228"/>
                  <a:gd name="T57" fmla="*/ 1 h 234"/>
                  <a:gd name="T58" fmla="*/ 1 w 228"/>
                  <a:gd name="T59" fmla="*/ 1 h 234"/>
                  <a:gd name="T60" fmla="*/ 1 w 228"/>
                  <a:gd name="T61" fmla="*/ 1 h 234"/>
                  <a:gd name="T62" fmla="*/ 1 w 228"/>
                  <a:gd name="T63" fmla="*/ 1 h 234"/>
                  <a:gd name="T64" fmla="*/ 1 w 228"/>
                  <a:gd name="T65" fmla="*/ 1 h 2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28"/>
                  <a:gd name="T100" fmla="*/ 0 h 234"/>
                  <a:gd name="T101" fmla="*/ 228 w 228"/>
                  <a:gd name="T102" fmla="*/ 234 h 2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28" h="234">
                    <a:moveTo>
                      <a:pt x="135" y="234"/>
                    </a:moveTo>
                    <a:lnTo>
                      <a:pt x="157" y="234"/>
                    </a:lnTo>
                    <a:lnTo>
                      <a:pt x="177" y="231"/>
                    </a:lnTo>
                    <a:lnTo>
                      <a:pt x="195" y="223"/>
                    </a:lnTo>
                    <a:lnTo>
                      <a:pt x="209" y="210"/>
                    </a:lnTo>
                    <a:lnTo>
                      <a:pt x="219" y="195"/>
                    </a:lnTo>
                    <a:lnTo>
                      <a:pt x="226" y="175"/>
                    </a:lnTo>
                    <a:lnTo>
                      <a:pt x="228" y="154"/>
                    </a:lnTo>
                    <a:lnTo>
                      <a:pt x="227" y="131"/>
                    </a:lnTo>
                    <a:lnTo>
                      <a:pt x="220" y="107"/>
                    </a:lnTo>
                    <a:lnTo>
                      <a:pt x="210" y="83"/>
                    </a:lnTo>
                    <a:lnTo>
                      <a:pt x="196" y="62"/>
                    </a:lnTo>
                    <a:lnTo>
                      <a:pt x="179" y="42"/>
                    </a:lnTo>
                    <a:lnTo>
                      <a:pt x="160" y="27"/>
                    </a:lnTo>
                    <a:lnTo>
                      <a:pt x="139" y="14"/>
                    </a:lnTo>
                    <a:lnTo>
                      <a:pt x="116" y="5"/>
                    </a:lnTo>
                    <a:lnTo>
                      <a:pt x="94" y="0"/>
                    </a:lnTo>
                    <a:lnTo>
                      <a:pt x="72" y="0"/>
                    </a:lnTo>
                    <a:lnTo>
                      <a:pt x="52" y="5"/>
                    </a:lnTo>
                    <a:lnTo>
                      <a:pt x="34" y="13"/>
                    </a:lnTo>
                    <a:lnTo>
                      <a:pt x="20" y="24"/>
                    </a:lnTo>
                    <a:lnTo>
                      <a:pt x="10" y="40"/>
                    </a:lnTo>
                    <a:lnTo>
                      <a:pt x="3" y="58"/>
                    </a:lnTo>
                    <a:lnTo>
                      <a:pt x="0" y="79"/>
                    </a:lnTo>
                    <a:lnTo>
                      <a:pt x="2" y="103"/>
                    </a:lnTo>
                    <a:lnTo>
                      <a:pt x="9" y="126"/>
                    </a:lnTo>
                    <a:lnTo>
                      <a:pt x="19" y="149"/>
                    </a:lnTo>
                    <a:lnTo>
                      <a:pt x="33" y="171"/>
                    </a:lnTo>
                    <a:lnTo>
                      <a:pt x="49" y="189"/>
                    </a:lnTo>
                    <a:lnTo>
                      <a:pt x="69" y="206"/>
                    </a:lnTo>
                    <a:lnTo>
                      <a:pt x="90" y="220"/>
                    </a:lnTo>
                    <a:lnTo>
                      <a:pt x="112" y="229"/>
                    </a:lnTo>
                    <a:lnTo>
                      <a:pt x="135" y="234"/>
                    </a:lnTo>
                    <a:close/>
                  </a:path>
                </a:pathLst>
              </a:custGeom>
              <a:solidFill>
                <a:srgbClr val="4F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5" name="Freeform 295"/>
              <p:cNvSpPr>
                <a:spLocks/>
              </p:cNvSpPr>
              <p:nvPr/>
            </p:nvSpPr>
            <p:spPr bwMode="auto">
              <a:xfrm>
                <a:off x="4816" y="2821"/>
                <a:ext cx="126" cy="120"/>
              </a:xfrm>
              <a:custGeom>
                <a:avLst/>
                <a:gdLst>
                  <a:gd name="T0" fmla="*/ 0 w 253"/>
                  <a:gd name="T1" fmla="*/ 0 h 241"/>
                  <a:gd name="T2" fmla="*/ 0 w 253"/>
                  <a:gd name="T3" fmla="*/ 0 h 241"/>
                  <a:gd name="T4" fmla="*/ 0 w 253"/>
                  <a:gd name="T5" fmla="*/ 0 h 241"/>
                  <a:gd name="T6" fmla="*/ 0 w 253"/>
                  <a:gd name="T7" fmla="*/ 0 h 241"/>
                  <a:gd name="T8" fmla="*/ 0 w 253"/>
                  <a:gd name="T9" fmla="*/ 0 h 241"/>
                  <a:gd name="T10" fmla="*/ 0 w 253"/>
                  <a:gd name="T11" fmla="*/ 0 h 241"/>
                  <a:gd name="T12" fmla="*/ 0 w 253"/>
                  <a:gd name="T13" fmla="*/ 0 h 241"/>
                  <a:gd name="T14" fmla="*/ 0 w 253"/>
                  <a:gd name="T15" fmla="*/ 0 h 241"/>
                  <a:gd name="T16" fmla="*/ 0 w 253"/>
                  <a:gd name="T17" fmla="*/ 0 h 241"/>
                  <a:gd name="T18" fmla="*/ 0 w 253"/>
                  <a:gd name="T19" fmla="*/ 0 h 241"/>
                  <a:gd name="T20" fmla="*/ 0 w 253"/>
                  <a:gd name="T21" fmla="*/ 0 h 241"/>
                  <a:gd name="T22" fmla="*/ 0 w 253"/>
                  <a:gd name="T23" fmla="*/ 0 h 241"/>
                  <a:gd name="T24" fmla="*/ 0 w 253"/>
                  <a:gd name="T25" fmla="*/ 0 h 241"/>
                  <a:gd name="T26" fmla="*/ 0 w 253"/>
                  <a:gd name="T27" fmla="*/ 0 h 241"/>
                  <a:gd name="T28" fmla="*/ 0 w 253"/>
                  <a:gd name="T29" fmla="*/ 0 h 241"/>
                  <a:gd name="T30" fmla="*/ 0 w 253"/>
                  <a:gd name="T31" fmla="*/ 0 h 241"/>
                  <a:gd name="T32" fmla="*/ 0 w 253"/>
                  <a:gd name="T33" fmla="*/ 0 h 241"/>
                  <a:gd name="T34" fmla="*/ 0 w 253"/>
                  <a:gd name="T35" fmla="*/ 0 h 241"/>
                  <a:gd name="T36" fmla="*/ 0 w 253"/>
                  <a:gd name="T37" fmla="*/ 0 h 241"/>
                  <a:gd name="T38" fmla="*/ 0 w 253"/>
                  <a:gd name="T39" fmla="*/ 0 h 241"/>
                  <a:gd name="T40" fmla="*/ 0 w 253"/>
                  <a:gd name="T41" fmla="*/ 0 h 241"/>
                  <a:gd name="T42" fmla="*/ 0 w 253"/>
                  <a:gd name="T43" fmla="*/ 0 h 241"/>
                  <a:gd name="T44" fmla="*/ 0 w 253"/>
                  <a:gd name="T45" fmla="*/ 0 h 241"/>
                  <a:gd name="T46" fmla="*/ 0 w 253"/>
                  <a:gd name="T47" fmla="*/ 0 h 241"/>
                  <a:gd name="T48" fmla="*/ 0 w 253"/>
                  <a:gd name="T49" fmla="*/ 0 h 241"/>
                  <a:gd name="T50" fmla="*/ 0 w 253"/>
                  <a:gd name="T51" fmla="*/ 0 h 241"/>
                  <a:gd name="T52" fmla="*/ 0 w 253"/>
                  <a:gd name="T53" fmla="*/ 0 h 241"/>
                  <a:gd name="T54" fmla="*/ 0 w 253"/>
                  <a:gd name="T55" fmla="*/ 0 h 241"/>
                  <a:gd name="T56" fmla="*/ 0 w 253"/>
                  <a:gd name="T57" fmla="*/ 0 h 241"/>
                  <a:gd name="T58" fmla="*/ 0 w 253"/>
                  <a:gd name="T59" fmla="*/ 0 h 241"/>
                  <a:gd name="T60" fmla="*/ 0 w 253"/>
                  <a:gd name="T61" fmla="*/ 0 h 241"/>
                  <a:gd name="T62" fmla="*/ 0 w 253"/>
                  <a:gd name="T63" fmla="*/ 0 h 241"/>
                  <a:gd name="T64" fmla="*/ 0 w 253"/>
                  <a:gd name="T65" fmla="*/ 0 h 241"/>
                  <a:gd name="T66" fmla="*/ 0 w 253"/>
                  <a:gd name="T67" fmla="*/ 0 h 241"/>
                  <a:gd name="T68" fmla="*/ 0 w 253"/>
                  <a:gd name="T69" fmla="*/ 0 h 241"/>
                  <a:gd name="T70" fmla="*/ 0 w 253"/>
                  <a:gd name="T71" fmla="*/ 0 h 241"/>
                  <a:gd name="T72" fmla="*/ 0 w 253"/>
                  <a:gd name="T73" fmla="*/ 0 h 241"/>
                  <a:gd name="T74" fmla="*/ 0 w 253"/>
                  <a:gd name="T75" fmla="*/ 0 h 241"/>
                  <a:gd name="T76" fmla="*/ 0 w 253"/>
                  <a:gd name="T77" fmla="*/ 0 h 241"/>
                  <a:gd name="T78" fmla="*/ 0 w 253"/>
                  <a:gd name="T79" fmla="*/ 0 h 241"/>
                  <a:gd name="T80" fmla="*/ 0 w 253"/>
                  <a:gd name="T81" fmla="*/ 0 h 241"/>
                  <a:gd name="T82" fmla="*/ 0 w 253"/>
                  <a:gd name="T83" fmla="*/ 0 h 241"/>
                  <a:gd name="T84" fmla="*/ 0 w 253"/>
                  <a:gd name="T85" fmla="*/ 0 h 241"/>
                  <a:gd name="T86" fmla="*/ 0 w 253"/>
                  <a:gd name="T87" fmla="*/ 0 h 241"/>
                  <a:gd name="T88" fmla="*/ 0 w 253"/>
                  <a:gd name="T89" fmla="*/ 0 h 241"/>
                  <a:gd name="T90" fmla="*/ 0 w 253"/>
                  <a:gd name="T91" fmla="*/ 0 h 241"/>
                  <a:gd name="T92" fmla="*/ 0 w 253"/>
                  <a:gd name="T93" fmla="*/ 0 h 241"/>
                  <a:gd name="T94" fmla="*/ 0 w 253"/>
                  <a:gd name="T95" fmla="*/ 0 h 241"/>
                  <a:gd name="T96" fmla="*/ 0 w 253"/>
                  <a:gd name="T97" fmla="*/ 0 h 241"/>
                  <a:gd name="T98" fmla="*/ 0 w 253"/>
                  <a:gd name="T99" fmla="*/ 0 h 241"/>
                  <a:gd name="T100" fmla="*/ 0 w 253"/>
                  <a:gd name="T101" fmla="*/ 0 h 241"/>
                  <a:gd name="T102" fmla="*/ 0 w 253"/>
                  <a:gd name="T103" fmla="*/ 0 h 241"/>
                  <a:gd name="T104" fmla="*/ 0 w 253"/>
                  <a:gd name="T105" fmla="*/ 0 h 241"/>
                  <a:gd name="T106" fmla="*/ 0 w 253"/>
                  <a:gd name="T107" fmla="*/ 0 h 241"/>
                  <a:gd name="T108" fmla="*/ 0 w 253"/>
                  <a:gd name="T109" fmla="*/ 0 h 241"/>
                  <a:gd name="T110" fmla="*/ 0 w 253"/>
                  <a:gd name="T111" fmla="*/ 0 h 241"/>
                  <a:gd name="T112" fmla="*/ 0 w 253"/>
                  <a:gd name="T113" fmla="*/ 0 h 2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53"/>
                  <a:gd name="T172" fmla="*/ 0 h 241"/>
                  <a:gd name="T173" fmla="*/ 253 w 253"/>
                  <a:gd name="T174" fmla="*/ 241 h 24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53" h="241">
                    <a:moveTo>
                      <a:pt x="14" y="28"/>
                    </a:moveTo>
                    <a:lnTo>
                      <a:pt x="14" y="28"/>
                    </a:lnTo>
                    <a:lnTo>
                      <a:pt x="19" y="25"/>
                    </a:lnTo>
                    <a:lnTo>
                      <a:pt x="32" y="21"/>
                    </a:lnTo>
                    <a:lnTo>
                      <a:pt x="52" y="20"/>
                    </a:lnTo>
                    <a:lnTo>
                      <a:pt x="77" y="20"/>
                    </a:lnTo>
                    <a:lnTo>
                      <a:pt x="105" y="27"/>
                    </a:lnTo>
                    <a:lnTo>
                      <a:pt x="137" y="41"/>
                    </a:lnTo>
                    <a:lnTo>
                      <a:pt x="170" y="66"/>
                    </a:lnTo>
                    <a:lnTo>
                      <a:pt x="204" y="103"/>
                    </a:lnTo>
                    <a:lnTo>
                      <a:pt x="203" y="102"/>
                    </a:lnTo>
                    <a:lnTo>
                      <a:pt x="208" y="113"/>
                    </a:lnTo>
                    <a:lnTo>
                      <a:pt x="214" y="127"/>
                    </a:lnTo>
                    <a:lnTo>
                      <a:pt x="221" y="144"/>
                    </a:lnTo>
                    <a:lnTo>
                      <a:pt x="226" y="161"/>
                    </a:lnTo>
                    <a:lnTo>
                      <a:pt x="231" y="179"/>
                    </a:lnTo>
                    <a:lnTo>
                      <a:pt x="233" y="197"/>
                    </a:lnTo>
                    <a:lnTo>
                      <a:pt x="233" y="213"/>
                    </a:lnTo>
                    <a:lnTo>
                      <a:pt x="231" y="227"/>
                    </a:lnTo>
                    <a:lnTo>
                      <a:pt x="229" y="231"/>
                    </a:lnTo>
                    <a:lnTo>
                      <a:pt x="231" y="235"/>
                    </a:lnTo>
                    <a:lnTo>
                      <a:pt x="232" y="238"/>
                    </a:lnTo>
                    <a:lnTo>
                      <a:pt x="235" y="239"/>
                    </a:lnTo>
                    <a:lnTo>
                      <a:pt x="239" y="241"/>
                    </a:lnTo>
                    <a:lnTo>
                      <a:pt x="243" y="239"/>
                    </a:lnTo>
                    <a:lnTo>
                      <a:pt x="246" y="238"/>
                    </a:lnTo>
                    <a:lnTo>
                      <a:pt x="247" y="235"/>
                    </a:lnTo>
                    <a:lnTo>
                      <a:pt x="253" y="215"/>
                    </a:lnTo>
                    <a:lnTo>
                      <a:pt x="253" y="193"/>
                    </a:lnTo>
                    <a:lnTo>
                      <a:pt x="249" y="171"/>
                    </a:lnTo>
                    <a:lnTo>
                      <a:pt x="243" y="147"/>
                    </a:lnTo>
                    <a:lnTo>
                      <a:pt x="236" y="127"/>
                    </a:lnTo>
                    <a:lnTo>
                      <a:pt x="229" y="110"/>
                    </a:lnTo>
                    <a:lnTo>
                      <a:pt x="224" y="99"/>
                    </a:lnTo>
                    <a:lnTo>
                      <a:pt x="221" y="94"/>
                    </a:lnTo>
                    <a:lnTo>
                      <a:pt x="219" y="92"/>
                    </a:lnTo>
                    <a:lnTo>
                      <a:pt x="182" y="50"/>
                    </a:lnTo>
                    <a:lnTo>
                      <a:pt x="144" y="22"/>
                    </a:lnTo>
                    <a:lnTo>
                      <a:pt x="107" y="7"/>
                    </a:lnTo>
                    <a:lnTo>
                      <a:pt x="75" y="0"/>
                    </a:lnTo>
                    <a:lnTo>
                      <a:pt x="47" y="0"/>
                    </a:lnTo>
                    <a:lnTo>
                      <a:pt x="25" y="4"/>
                    </a:lnTo>
                    <a:lnTo>
                      <a:pt x="11" y="8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1" y="24"/>
                    </a:lnTo>
                    <a:lnTo>
                      <a:pt x="4" y="27"/>
                    </a:lnTo>
                    <a:lnTo>
                      <a:pt x="7" y="28"/>
                    </a:lnTo>
                    <a:lnTo>
                      <a:pt x="11" y="28"/>
                    </a:lnTo>
                    <a:lnTo>
                      <a:pt x="14" y="28"/>
                    </a:lnTo>
                    <a:close/>
                  </a:path>
                </a:pathLst>
              </a:custGeom>
              <a:solidFill>
                <a:srgbClr val="7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6" name="Freeform 296"/>
              <p:cNvSpPr>
                <a:spLocks/>
              </p:cNvSpPr>
              <p:nvPr/>
            </p:nvSpPr>
            <p:spPr bwMode="auto">
              <a:xfrm>
                <a:off x="4818" y="2864"/>
                <a:ext cx="83" cy="84"/>
              </a:xfrm>
              <a:custGeom>
                <a:avLst/>
                <a:gdLst>
                  <a:gd name="T0" fmla="*/ 1 w 165"/>
                  <a:gd name="T1" fmla="*/ 0 h 170"/>
                  <a:gd name="T2" fmla="*/ 1 w 165"/>
                  <a:gd name="T3" fmla="*/ 0 h 170"/>
                  <a:gd name="T4" fmla="*/ 1 w 165"/>
                  <a:gd name="T5" fmla="*/ 0 h 170"/>
                  <a:gd name="T6" fmla="*/ 1 w 165"/>
                  <a:gd name="T7" fmla="*/ 0 h 170"/>
                  <a:gd name="T8" fmla="*/ 1 w 165"/>
                  <a:gd name="T9" fmla="*/ 0 h 170"/>
                  <a:gd name="T10" fmla="*/ 1 w 165"/>
                  <a:gd name="T11" fmla="*/ 0 h 170"/>
                  <a:gd name="T12" fmla="*/ 1 w 165"/>
                  <a:gd name="T13" fmla="*/ 0 h 170"/>
                  <a:gd name="T14" fmla="*/ 1 w 165"/>
                  <a:gd name="T15" fmla="*/ 0 h 170"/>
                  <a:gd name="T16" fmla="*/ 1 w 165"/>
                  <a:gd name="T17" fmla="*/ 0 h 170"/>
                  <a:gd name="T18" fmla="*/ 1 w 165"/>
                  <a:gd name="T19" fmla="*/ 0 h 170"/>
                  <a:gd name="T20" fmla="*/ 1 w 165"/>
                  <a:gd name="T21" fmla="*/ 0 h 170"/>
                  <a:gd name="T22" fmla="*/ 1 w 165"/>
                  <a:gd name="T23" fmla="*/ 0 h 170"/>
                  <a:gd name="T24" fmla="*/ 1 w 165"/>
                  <a:gd name="T25" fmla="*/ 0 h 170"/>
                  <a:gd name="T26" fmla="*/ 1 w 165"/>
                  <a:gd name="T27" fmla="*/ 0 h 170"/>
                  <a:gd name="T28" fmla="*/ 1 w 165"/>
                  <a:gd name="T29" fmla="*/ 0 h 170"/>
                  <a:gd name="T30" fmla="*/ 1 w 165"/>
                  <a:gd name="T31" fmla="*/ 0 h 170"/>
                  <a:gd name="T32" fmla="*/ 1 w 165"/>
                  <a:gd name="T33" fmla="*/ 0 h 170"/>
                  <a:gd name="T34" fmla="*/ 1 w 165"/>
                  <a:gd name="T35" fmla="*/ 0 h 170"/>
                  <a:gd name="T36" fmla="*/ 1 w 165"/>
                  <a:gd name="T37" fmla="*/ 0 h 170"/>
                  <a:gd name="T38" fmla="*/ 1 w 165"/>
                  <a:gd name="T39" fmla="*/ 0 h 170"/>
                  <a:gd name="T40" fmla="*/ 1 w 165"/>
                  <a:gd name="T41" fmla="*/ 0 h 170"/>
                  <a:gd name="T42" fmla="*/ 1 w 165"/>
                  <a:gd name="T43" fmla="*/ 0 h 170"/>
                  <a:gd name="T44" fmla="*/ 1 w 165"/>
                  <a:gd name="T45" fmla="*/ 0 h 170"/>
                  <a:gd name="T46" fmla="*/ 0 w 165"/>
                  <a:gd name="T47" fmla="*/ 0 h 170"/>
                  <a:gd name="T48" fmla="*/ 1 w 165"/>
                  <a:gd name="T49" fmla="*/ 0 h 170"/>
                  <a:gd name="T50" fmla="*/ 1 w 165"/>
                  <a:gd name="T51" fmla="*/ 0 h 170"/>
                  <a:gd name="T52" fmla="*/ 1 w 165"/>
                  <a:gd name="T53" fmla="*/ 0 h 170"/>
                  <a:gd name="T54" fmla="*/ 1 w 165"/>
                  <a:gd name="T55" fmla="*/ 0 h 170"/>
                  <a:gd name="T56" fmla="*/ 1 w 165"/>
                  <a:gd name="T57" fmla="*/ 0 h 170"/>
                  <a:gd name="T58" fmla="*/ 1 w 165"/>
                  <a:gd name="T59" fmla="*/ 0 h 170"/>
                  <a:gd name="T60" fmla="*/ 1 w 165"/>
                  <a:gd name="T61" fmla="*/ 0 h 170"/>
                  <a:gd name="T62" fmla="*/ 1 w 165"/>
                  <a:gd name="T63" fmla="*/ 0 h 170"/>
                  <a:gd name="T64" fmla="*/ 1 w 165"/>
                  <a:gd name="T65" fmla="*/ 0 h 1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5"/>
                  <a:gd name="T100" fmla="*/ 0 h 170"/>
                  <a:gd name="T101" fmla="*/ 165 w 165"/>
                  <a:gd name="T102" fmla="*/ 170 h 1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5" h="170">
                    <a:moveTo>
                      <a:pt x="98" y="170"/>
                    </a:moveTo>
                    <a:lnTo>
                      <a:pt x="113" y="170"/>
                    </a:lnTo>
                    <a:lnTo>
                      <a:pt x="129" y="167"/>
                    </a:lnTo>
                    <a:lnTo>
                      <a:pt x="141" y="161"/>
                    </a:lnTo>
                    <a:lnTo>
                      <a:pt x="151" y="153"/>
                    </a:lnTo>
                    <a:lnTo>
                      <a:pt x="158" y="142"/>
                    </a:lnTo>
                    <a:lnTo>
                      <a:pt x="164" y="128"/>
                    </a:lnTo>
                    <a:lnTo>
                      <a:pt x="165" y="112"/>
                    </a:lnTo>
                    <a:lnTo>
                      <a:pt x="164" y="95"/>
                    </a:lnTo>
                    <a:lnTo>
                      <a:pt x="159" y="77"/>
                    </a:lnTo>
                    <a:lnTo>
                      <a:pt x="151" y="62"/>
                    </a:lnTo>
                    <a:lnTo>
                      <a:pt x="141" y="46"/>
                    </a:lnTo>
                    <a:lnTo>
                      <a:pt x="129" y="32"/>
                    </a:lnTo>
                    <a:lnTo>
                      <a:pt x="115" y="20"/>
                    </a:lnTo>
                    <a:lnTo>
                      <a:pt x="99" y="11"/>
                    </a:lnTo>
                    <a:lnTo>
                      <a:pt x="84" y="4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36" y="3"/>
                    </a:lnTo>
                    <a:lnTo>
                      <a:pt x="24" y="9"/>
                    </a:lnTo>
                    <a:lnTo>
                      <a:pt x="14" y="18"/>
                    </a:lnTo>
                    <a:lnTo>
                      <a:pt x="7" y="30"/>
                    </a:lnTo>
                    <a:lnTo>
                      <a:pt x="1" y="44"/>
                    </a:lnTo>
                    <a:lnTo>
                      <a:pt x="0" y="59"/>
                    </a:lnTo>
                    <a:lnTo>
                      <a:pt x="1" y="76"/>
                    </a:lnTo>
                    <a:lnTo>
                      <a:pt x="6" y="93"/>
                    </a:lnTo>
                    <a:lnTo>
                      <a:pt x="14" y="109"/>
                    </a:lnTo>
                    <a:lnTo>
                      <a:pt x="24" y="125"/>
                    </a:lnTo>
                    <a:lnTo>
                      <a:pt x="36" y="137"/>
                    </a:lnTo>
                    <a:lnTo>
                      <a:pt x="50" y="150"/>
                    </a:lnTo>
                    <a:lnTo>
                      <a:pt x="66" y="158"/>
                    </a:lnTo>
                    <a:lnTo>
                      <a:pt x="81" y="165"/>
                    </a:lnTo>
                    <a:lnTo>
                      <a:pt x="98" y="170"/>
                    </a:lnTo>
                    <a:close/>
                  </a:path>
                </a:pathLst>
              </a:custGeom>
              <a:solidFill>
                <a:srgbClr val="75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7" name="Freeform 297"/>
              <p:cNvSpPr>
                <a:spLocks/>
              </p:cNvSpPr>
              <p:nvPr/>
            </p:nvSpPr>
            <p:spPr bwMode="auto">
              <a:xfrm>
                <a:off x="4938" y="1895"/>
                <a:ext cx="141" cy="411"/>
              </a:xfrm>
              <a:custGeom>
                <a:avLst/>
                <a:gdLst>
                  <a:gd name="T0" fmla="*/ 1 w 281"/>
                  <a:gd name="T1" fmla="*/ 0 h 822"/>
                  <a:gd name="T2" fmla="*/ 1 w 281"/>
                  <a:gd name="T3" fmla="*/ 0 h 822"/>
                  <a:gd name="T4" fmla="*/ 1 w 281"/>
                  <a:gd name="T5" fmla="*/ 1 h 822"/>
                  <a:gd name="T6" fmla="*/ 1 w 281"/>
                  <a:gd name="T7" fmla="*/ 1 h 822"/>
                  <a:gd name="T8" fmla="*/ 1 w 281"/>
                  <a:gd name="T9" fmla="*/ 1 h 822"/>
                  <a:gd name="T10" fmla="*/ 1 w 281"/>
                  <a:gd name="T11" fmla="*/ 1 h 822"/>
                  <a:gd name="T12" fmla="*/ 1 w 281"/>
                  <a:gd name="T13" fmla="*/ 1 h 822"/>
                  <a:gd name="T14" fmla="*/ 1 w 281"/>
                  <a:gd name="T15" fmla="*/ 1 h 822"/>
                  <a:gd name="T16" fmla="*/ 1 w 281"/>
                  <a:gd name="T17" fmla="*/ 1 h 822"/>
                  <a:gd name="T18" fmla="*/ 1 w 281"/>
                  <a:gd name="T19" fmla="*/ 1 h 822"/>
                  <a:gd name="T20" fmla="*/ 1 w 281"/>
                  <a:gd name="T21" fmla="*/ 1 h 822"/>
                  <a:gd name="T22" fmla="*/ 0 w 281"/>
                  <a:gd name="T23" fmla="*/ 1 h 822"/>
                  <a:gd name="T24" fmla="*/ 0 w 281"/>
                  <a:gd name="T25" fmla="*/ 1 h 822"/>
                  <a:gd name="T26" fmla="*/ 1 w 281"/>
                  <a:gd name="T27" fmla="*/ 1 h 822"/>
                  <a:gd name="T28" fmla="*/ 1 w 281"/>
                  <a:gd name="T29" fmla="*/ 1 h 822"/>
                  <a:gd name="T30" fmla="*/ 1 w 281"/>
                  <a:gd name="T31" fmla="*/ 1 h 822"/>
                  <a:gd name="T32" fmla="*/ 1 w 281"/>
                  <a:gd name="T33" fmla="*/ 1 h 822"/>
                  <a:gd name="T34" fmla="*/ 1 w 281"/>
                  <a:gd name="T35" fmla="*/ 1 h 822"/>
                  <a:gd name="T36" fmla="*/ 1 w 281"/>
                  <a:gd name="T37" fmla="*/ 1 h 822"/>
                  <a:gd name="T38" fmla="*/ 1 w 281"/>
                  <a:gd name="T39" fmla="*/ 1 h 822"/>
                  <a:gd name="T40" fmla="*/ 1 w 281"/>
                  <a:gd name="T41" fmla="*/ 1 h 822"/>
                  <a:gd name="T42" fmla="*/ 1 w 281"/>
                  <a:gd name="T43" fmla="*/ 1 h 822"/>
                  <a:gd name="T44" fmla="*/ 1 w 281"/>
                  <a:gd name="T45" fmla="*/ 1 h 822"/>
                  <a:gd name="T46" fmla="*/ 1 w 281"/>
                  <a:gd name="T47" fmla="*/ 1 h 822"/>
                  <a:gd name="T48" fmla="*/ 1 w 281"/>
                  <a:gd name="T49" fmla="*/ 1 h 822"/>
                  <a:gd name="T50" fmla="*/ 1 w 281"/>
                  <a:gd name="T51" fmla="*/ 1 h 822"/>
                  <a:gd name="T52" fmla="*/ 1 w 281"/>
                  <a:gd name="T53" fmla="*/ 1 h 822"/>
                  <a:gd name="T54" fmla="*/ 1 w 281"/>
                  <a:gd name="T55" fmla="*/ 1 h 822"/>
                  <a:gd name="T56" fmla="*/ 1 w 281"/>
                  <a:gd name="T57" fmla="*/ 1 h 822"/>
                  <a:gd name="T58" fmla="*/ 1 w 281"/>
                  <a:gd name="T59" fmla="*/ 1 h 822"/>
                  <a:gd name="T60" fmla="*/ 1 w 281"/>
                  <a:gd name="T61" fmla="*/ 1 h 822"/>
                  <a:gd name="T62" fmla="*/ 1 w 281"/>
                  <a:gd name="T63" fmla="*/ 1 h 822"/>
                  <a:gd name="T64" fmla="*/ 1 w 281"/>
                  <a:gd name="T65" fmla="*/ 1 h 822"/>
                  <a:gd name="T66" fmla="*/ 1 w 281"/>
                  <a:gd name="T67" fmla="*/ 1 h 822"/>
                  <a:gd name="T68" fmla="*/ 1 w 281"/>
                  <a:gd name="T69" fmla="*/ 1 h 822"/>
                  <a:gd name="T70" fmla="*/ 1 w 281"/>
                  <a:gd name="T71" fmla="*/ 1 h 822"/>
                  <a:gd name="T72" fmla="*/ 1 w 281"/>
                  <a:gd name="T73" fmla="*/ 1 h 822"/>
                  <a:gd name="T74" fmla="*/ 1 w 281"/>
                  <a:gd name="T75" fmla="*/ 1 h 822"/>
                  <a:gd name="T76" fmla="*/ 1 w 281"/>
                  <a:gd name="T77" fmla="*/ 1 h 822"/>
                  <a:gd name="T78" fmla="*/ 1 w 281"/>
                  <a:gd name="T79" fmla="*/ 1 h 822"/>
                  <a:gd name="T80" fmla="*/ 1 w 281"/>
                  <a:gd name="T81" fmla="*/ 1 h 822"/>
                  <a:gd name="T82" fmla="*/ 1 w 281"/>
                  <a:gd name="T83" fmla="*/ 1 h 822"/>
                  <a:gd name="T84" fmla="*/ 1 w 281"/>
                  <a:gd name="T85" fmla="*/ 1 h 822"/>
                  <a:gd name="T86" fmla="*/ 1 w 281"/>
                  <a:gd name="T87" fmla="*/ 1 h 822"/>
                  <a:gd name="T88" fmla="*/ 1 w 281"/>
                  <a:gd name="T89" fmla="*/ 1 h 822"/>
                  <a:gd name="T90" fmla="*/ 1 w 281"/>
                  <a:gd name="T91" fmla="*/ 1 h 822"/>
                  <a:gd name="T92" fmla="*/ 1 w 281"/>
                  <a:gd name="T93" fmla="*/ 1 h 822"/>
                  <a:gd name="T94" fmla="*/ 1 w 281"/>
                  <a:gd name="T95" fmla="*/ 1 h 822"/>
                  <a:gd name="T96" fmla="*/ 1 w 281"/>
                  <a:gd name="T97" fmla="*/ 1 h 822"/>
                  <a:gd name="T98" fmla="*/ 1 w 281"/>
                  <a:gd name="T99" fmla="*/ 1 h 822"/>
                  <a:gd name="T100" fmla="*/ 1 w 281"/>
                  <a:gd name="T101" fmla="*/ 1 h 822"/>
                  <a:gd name="T102" fmla="*/ 1 w 281"/>
                  <a:gd name="T103" fmla="*/ 1 h 822"/>
                  <a:gd name="T104" fmla="*/ 1 w 281"/>
                  <a:gd name="T105" fmla="*/ 1 h 822"/>
                  <a:gd name="T106" fmla="*/ 1 w 281"/>
                  <a:gd name="T107" fmla="*/ 1 h 822"/>
                  <a:gd name="T108" fmla="*/ 1 w 281"/>
                  <a:gd name="T109" fmla="*/ 1 h 822"/>
                  <a:gd name="T110" fmla="*/ 1 w 281"/>
                  <a:gd name="T111" fmla="*/ 0 h 822"/>
                  <a:gd name="T112" fmla="*/ 1 w 281"/>
                  <a:gd name="T113" fmla="*/ 0 h 822"/>
                  <a:gd name="T114" fmla="*/ 1 w 281"/>
                  <a:gd name="T115" fmla="*/ 0 h 82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81"/>
                  <a:gd name="T175" fmla="*/ 0 h 822"/>
                  <a:gd name="T176" fmla="*/ 281 w 281"/>
                  <a:gd name="T177" fmla="*/ 822 h 82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81" h="822">
                    <a:moveTo>
                      <a:pt x="190" y="0"/>
                    </a:moveTo>
                    <a:lnTo>
                      <a:pt x="184" y="0"/>
                    </a:lnTo>
                    <a:lnTo>
                      <a:pt x="170" y="3"/>
                    </a:lnTo>
                    <a:lnTo>
                      <a:pt x="149" y="7"/>
                    </a:lnTo>
                    <a:lnTo>
                      <a:pt x="126" y="15"/>
                    </a:lnTo>
                    <a:lnTo>
                      <a:pt x="99" y="28"/>
                    </a:lnTo>
                    <a:lnTo>
                      <a:pt x="72" y="45"/>
                    </a:lnTo>
                    <a:lnTo>
                      <a:pt x="47" y="67"/>
                    </a:lnTo>
                    <a:lnTo>
                      <a:pt x="25" y="95"/>
                    </a:lnTo>
                    <a:lnTo>
                      <a:pt x="14" y="119"/>
                    </a:lnTo>
                    <a:lnTo>
                      <a:pt x="5" y="144"/>
                    </a:lnTo>
                    <a:lnTo>
                      <a:pt x="0" y="172"/>
                    </a:lnTo>
                    <a:lnTo>
                      <a:pt x="0" y="202"/>
                    </a:lnTo>
                    <a:lnTo>
                      <a:pt x="1" y="232"/>
                    </a:lnTo>
                    <a:lnTo>
                      <a:pt x="8" y="266"/>
                    </a:lnTo>
                    <a:lnTo>
                      <a:pt x="18" y="301"/>
                    </a:lnTo>
                    <a:lnTo>
                      <a:pt x="32" y="337"/>
                    </a:lnTo>
                    <a:lnTo>
                      <a:pt x="42" y="358"/>
                    </a:lnTo>
                    <a:lnTo>
                      <a:pt x="65" y="412"/>
                    </a:lnTo>
                    <a:lnTo>
                      <a:pt x="100" y="489"/>
                    </a:lnTo>
                    <a:lnTo>
                      <a:pt x="139" y="575"/>
                    </a:lnTo>
                    <a:lnTo>
                      <a:pt x="179" y="662"/>
                    </a:lnTo>
                    <a:lnTo>
                      <a:pt x="214" y="738"/>
                    </a:lnTo>
                    <a:lnTo>
                      <a:pt x="237" y="791"/>
                    </a:lnTo>
                    <a:lnTo>
                      <a:pt x="247" y="812"/>
                    </a:lnTo>
                    <a:lnTo>
                      <a:pt x="251" y="817"/>
                    </a:lnTo>
                    <a:lnTo>
                      <a:pt x="257" y="820"/>
                    </a:lnTo>
                    <a:lnTo>
                      <a:pt x="264" y="822"/>
                    </a:lnTo>
                    <a:lnTo>
                      <a:pt x="271" y="820"/>
                    </a:lnTo>
                    <a:lnTo>
                      <a:pt x="277" y="816"/>
                    </a:lnTo>
                    <a:lnTo>
                      <a:pt x="279" y="810"/>
                    </a:lnTo>
                    <a:lnTo>
                      <a:pt x="281" y="803"/>
                    </a:lnTo>
                    <a:lnTo>
                      <a:pt x="279" y="796"/>
                    </a:lnTo>
                    <a:lnTo>
                      <a:pt x="64" y="325"/>
                    </a:lnTo>
                    <a:lnTo>
                      <a:pt x="43" y="260"/>
                    </a:lnTo>
                    <a:lnTo>
                      <a:pt x="35" y="204"/>
                    </a:lnTo>
                    <a:lnTo>
                      <a:pt x="39" y="155"/>
                    </a:lnTo>
                    <a:lnTo>
                      <a:pt x="56" y="113"/>
                    </a:lnTo>
                    <a:lnTo>
                      <a:pt x="74" y="90"/>
                    </a:lnTo>
                    <a:lnTo>
                      <a:pt x="95" y="71"/>
                    </a:lnTo>
                    <a:lnTo>
                      <a:pt x="117" y="57"/>
                    </a:lnTo>
                    <a:lnTo>
                      <a:pt x="139" y="48"/>
                    </a:lnTo>
                    <a:lnTo>
                      <a:pt x="159" y="42"/>
                    </a:lnTo>
                    <a:lnTo>
                      <a:pt x="176" y="38"/>
                    </a:lnTo>
                    <a:lnTo>
                      <a:pt x="188" y="35"/>
                    </a:lnTo>
                    <a:lnTo>
                      <a:pt x="193" y="35"/>
                    </a:lnTo>
                    <a:lnTo>
                      <a:pt x="200" y="32"/>
                    </a:lnTo>
                    <a:lnTo>
                      <a:pt x="205" y="28"/>
                    </a:lnTo>
                    <a:lnTo>
                      <a:pt x="208" y="22"/>
                    </a:lnTo>
                    <a:lnTo>
                      <a:pt x="208" y="15"/>
                    </a:lnTo>
                    <a:lnTo>
                      <a:pt x="207" y="8"/>
                    </a:lnTo>
                    <a:lnTo>
                      <a:pt x="202" y="3"/>
                    </a:lnTo>
                    <a:lnTo>
                      <a:pt x="197" y="0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EAEA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8" name="Freeform 298"/>
              <p:cNvSpPr>
                <a:spLocks/>
              </p:cNvSpPr>
              <p:nvPr/>
            </p:nvSpPr>
            <p:spPr bwMode="auto">
              <a:xfrm>
                <a:off x="5059" y="1875"/>
                <a:ext cx="91" cy="34"/>
              </a:xfrm>
              <a:custGeom>
                <a:avLst/>
                <a:gdLst>
                  <a:gd name="T0" fmla="*/ 1 w 182"/>
                  <a:gd name="T1" fmla="*/ 1 h 67"/>
                  <a:gd name="T2" fmla="*/ 1 w 182"/>
                  <a:gd name="T3" fmla="*/ 1 h 67"/>
                  <a:gd name="T4" fmla="*/ 1 w 182"/>
                  <a:gd name="T5" fmla="*/ 1 h 67"/>
                  <a:gd name="T6" fmla="*/ 1 w 182"/>
                  <a:gd name="T7" fmla="*/ 1 h 67"/>
                  <a:gd name="T8" fmla="*/ 1 w 182"/>
                  <a:gd name="T9" fmla="*/ 1 h 67"/>
                  <a:gd name="T10" fmla="*/ 1 w 182"/>
                  <a:gd name="T11" fmla="*/ 0 h 67"/>
                  <a:gd name="T12" fmla="*/ 1 w 182"/>
                  <a:gd name="T13" fmla="*/ 1 h 67"/>
                  <a:gd name="T14" fmla="*/ 1 w 182"/>
                  <a:gd name="T15" fmla="*/ 1 h 67"/>
                  <a:gd name="T16" fmla="*/ 0 w 182"/>
                  <a:gd name="T17" fmla="*/ 1 h 67"/>
                  <a:gd name="T18" fmla="*/ 1 w 182"/>
                  <a:gd name="T19" fmla="*/ 1 h 67"/>
                  <a:gd name="T20" fmla="*/ 1 w 182"/>
                  <a:gd name="T21" fmla="*/ 1 h 67"/>
                  <a:gd name="T22" fmla="*/ 1 w 182"/>
                  <a:gd name="T23" fmla="*/ 1 h 67"/>
                  <a:gd name="T24" fmla="*/ 1 w 182"/>
                  <a:gd name="T25" fmla="*/ 1 h 67"/>
                  <a:gd name="T26" fmla="*/ 1 w 182"/>
                  <a:gd name="T27" fmla="*/ 1 h 67"/>
                  <a:gd name="T28" fmla="*/ 1 w 182"/>
                  <a:gd name="T29" fmla="*/ 1 h 67"/>
                  <a:gd name="T30" fmla="*/ 1 w 182"/>
                  <a:gd name="T31" fmla="*/ 1 h 67"/>
                  <a:gd name="T32" fmla="*/ 1 w 182"/>
                  <a:gd name="T33" fmla="*/ 1 h 67"/>
                  <a:gd name="T34" fmla="*/ 1 w 182"/>
                  <a:gd name="T35" fmla="*/ 1 h 67"/>
                  <a:gd name="T36" fmla="*/ 1 w 182"/>
                  <a:gd name="T37" fmla="*/ 1 h 67"/>
                  <a:gd name="T38" fmla="*/ 1 w 182"/>
                  <a:gd name="T39" fmla="*/ 1 h 67"/>
                  <a:gd name="T40" fmla="*/ 1 w 182"/>
                  <a:gd name="T41" fmla="*/ 1 h 67"/>
                  <a:gd name="T42" fmla="*/ 1 w 182"/>
                  <a:gd name="T43" fmla="*/ 1 h 67"/>
                  <a:gd name="T44" fmla="*/ 1 w 182"/>
                  <a:gd name="T45" fmla="*/ 1 h 67"/>
                  <a:gd name="T46" fmla="*/ 1 w 182"/>
                  <a:gd name="T47" fmla="*/ 1 h 67"/>
                  <a:gd name="T48" fmla="*/ 1 w 182"/>
                  <a:gd name="T49" fmla="*/ 1 h 6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2"/>
                  <a:gd name="T76" fmla="*/ 0 h 67"/>
                  <a:gd name="T77" fmla="*/ 182 w 182"/>
                  <a:gd name="T78" fmla="*/ 67 h 6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2" h="67">
                    <a:moveTo>
                      <a:pt x="172" y="14"/>
                    </a:moveTo>
                    <a:lnTo>
                      <a:pt x="170" y="12"/>
                    </a:lnTo>
                    <a:lnTo>
                      <a:pt x="163" y="8"/>
                    </a:lnTo>
                    <a:lnTo>
                      <a:pt x="150" y="4"/>
                    </a:lnTo>
                    <a:lnTo>
                      <a:pt x="132" y="1"/>
                    </a:lnTo>
                    <a:lnTo>
                      <a:pt x="108" y="0"/>
                    </a:lnTo>
                    <a:lnTo>
                      <a:pt x="79" y="3"/>
                    </a:lnTo>
                    <a:lnTo>
                      <a:pt x="42" y="11"/>
                    </a:lnTo>
                    <a:lnTo>
                      <a:pt x="0" y="26"/>
                    </a:lnTo>
                    <a:lnTo>
                      <a:pt x="2" y="31"/>
                    </a:lnTo>
                    <a:lnTo>
                      <a:pt x="4" y="40"/>
                    </a:lnTo>
                    <a:lnTo>
                      <a:pt x="7" y="54"/>
                    </a:lnTo>
                    <a:lnTo>
                      <a:pt x="9" y="67"/>
                    </a:lnTo>
                    <a:lnTo>
                      <a:pt x="14" y="66"/>
                    </a:lnTo>
                    <a:lnTo>
                      <a:pt x="31" y="64"/>
                    </a:lnTo>
                    <a:lnTo>
                      <a:pt x="55" y="61"/>
                    </a:lnTo>
                    <a:lnTo>
                      <a:pt x="81" y="59"/>
                    </a:lnTo>
                    <a:lnTo>
                      <a:pt x="111" y="57"/>
                    </a:lnTo>
                    <a:lnTo>
                      <a:pt x="139" y="57"/>
                    </a:lnTo>
                    <a:lnTo>
                      <a:pt x="163" y="59"/>
                    </a:lnTo>
                    <a:lnTo>
                      <a:pt x="179" y="63"/>
                    </a:lnTo>
                    <a:lnTo>
                      <a:pt x="181" y="59"/>
                    </a:lnTo>
                    <a:lnTo>
                      <a:pt x="182" y="47"/>
                    </a:lnTo>
                    <a:lnTo>
                      <a:pt x="181" y="32"/>
                    </a:lnTo>
                    <a:lnTo>
                      <a:pt x="172" y="14"/>
                    </a:lnTo>
                    <a:close/>
                  </a:path>
                </a:pathLst>
              </a:custGeom>
              <a:solidFill>
                <a:srgbClr val="B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79" name="Freeform 299"/>
              <p:cNvSpPr>
                <a:spLocks/>
              </p:cNvSpPr>
              <p:nvPr/>
            </p:nvSpPr>
            <p:spPr bwMode="auto">
              <a:xfrm>
                <a:off x="5291" y="1857"/>
                <a:ext cx="68" cy="25"/>
              </a:xfrm>
              <a:custGeom>
                <a:avLst/>
                <a:gdLst>
                  <a:gd name="T0" fmla="*/ 0 w 137"/>
                  <a:gd name="T1" fmla="*/ 0 h 51"/>
                  <a:gd name="T2" fmla="*/ 0 w 137"/>
                  <a:gd name="T3" fmla="*/ 0 h 51"/>
                  <a:gd name="T4" fmla="*/ 0 w 137"/>
                  <a:gd name="T5" fmla="*/ 0 h 51"/>
                  <a:gd name="T6" fmla="*/ 0 w 137"/>
                  <a:gd name="T7" fmla="*/ 0 h 51"/>
                  <a:gd name="T8" fmla="*/ 0 w 137"/>
                  <a:gd name="T9" fmla="*/ 0 h 51"/>
                  <a:gd name="T10" fmla="*/ 0 w 137"/>
                  <a:gd name="T11" fmla="*/ 0 h 51"/>
                  <a:gd name="T12" fmla="*/ 0 w 137"/>
                  <a:gd name="T13" fmla="*/ 0 h 51"/>
                  <a:gd name="T14" fmla="*/ 0 w 137"/>
                  <a:gd name="T15" fmla="*/ 0 h 51"/>
                  <a:gd name="T16" fmla="*/ 0 w 137"/>
                  <a:gd name="T17" fmla="*/ 0 h 51"/>
                  <a:gd name="T18" fmla="*/ 0 w 137"/>
                  <a:gd name="T19" fmla="*/ 0 h 51"/>
                  <a:gd name="T20" fmla="*/ 0 w 137"/>
                  <a:gd name="T21" fmla="*/ 0 h 51"/>
                  <a:gd name="T22" fmla="*/ 0 w 137"/>
                  <a:gd name="T23" fmla="*/ 0 h 51"/>
                  <a:gd name="T24" fmla="*/ 0 w 137"/>
                  <a:gd name="T25" fmla="*/ 0 h 51"/>
                  <a:gd name="T26" fmla="*/ 0 w 137"/>
                  <a:gd name="T27" fmla="*/ 0 h 51"/>
                  <a:gd name="T28" fmla="*/ 0 w 137"/>
                  <a:gd name="T29" fmla="*/ 0 h 51"/>
                  <a:gd name="T30" fmla="*/ 0 w 137"/>
                  <a:gd name="T31" fmla="*/ 0 h 51"/>
                  <a:gd name="T32" fmla="*/ 0 w 137"/>
                  <a:gd name="T33" fmla="*/ 0 h 51"/>
                  <a:gd name="T34" fmla="*/ 0 w 137"/>
                  <a:gd name="T35" fmla="*/ 0 h 51"/>
                  <a:gd name="T36" fmla="*/ 0 w 137"/>
                  <a:gd name="T37" fmla="*/ 0 h 51"/>
                  <a:gd name="T38" fmla="*/ 0 w 137"/>
                  <a:gd name="T39" fmla="*/ 0 h 51"/>
                  <a:gd name="T40" fmla="*/ 0 w 137"/>
                  <a:gd name="T41" fmla="*/ 0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51"/>
                  <a:gd name="T65" fmla="*/ 137 w 137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51">
                    <a:moveTo>
                      <a:pt x="0" y="0"/>
                    </a:moveTo>
                    <a:lnTo>
                      <a:pt x="1" y="6"/>
                    </a:lnTo>
                    <a:lnTo>
                      <a:pt x="4" y="19"/>
                    </a:lnTo>
                    <a:lnTo>
                      <a:pt x="7" y="34"/>
                    </a:lnTo>
                    <a:lnTo>
                      <a:pt x="8" y="51"/>
                    </a:lnTo>
                    <a:lnTo>
                      <a:pt x="12" y="51"/>
                    </a:lnTo>
                    <a:lnTo>
                      <a:pt x="25" y="51"/>
                    </a:lnTo>
                    <a:lnTo>
                      <a:pt x="43" y="51"/>
                    </a:lnTo>
                    <a:lnTo>
                      <a:pt x="64" y="49"/>
                    </a:lnTo>
                    <a:lnTo>
                      <a:pt x="86" y="48"/>
                    </a:lnTo>
                    <a:lnTo>
                      <a:pt x="107" y="44"/>
                    </a:lnTo>
                    <a:lnTo>
                      <a:pt x="124" y="40"/>
                    </a:lnTo>
                    <a:lnTo>
                      <a:pt x="137" y="34"/>
                    </a:lnTo>
                    <a:lnTo>
                      <a:pt x="135" y="33"/>
                    </a:lnTo>
                    <a:lnTo>
                      <a:pt x="128" y="30"/>
                    </a:lnTo>
                    <a:lnTo>
                      <a:pt x="119" y="26"/>
                    </a:lnTo>
                    <a:lnTo>
                      <a:pt x="105" y="20"/>
                    </a:lnTo>
                    <a:lnTo>
                      <a:pt x="85" y="14"/>
                    </a:lnTo>
                    <a:lnTo>
                      <a:pt x="61" y="9"/>
                    </a:lnTo>
                    <a:lnTo>
                      <a:pt x="3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0" name="Freeform 300"/>
              <p:cNvSpPr>
                <a:spLocks/>
              </p:cNvSpPr>
              <p:nvPr/>
            </p:nvSpPr>
            <p:spPr bwMode="auto">
              <a:xfrm>
                <a:off x="5412" y="1868"/>
                <a:ext cx="87" cy="411"/>
              </a:xfrm>
              <a:custGeom>
                <a:avLst/>
                <a:gdLst>
                  <a:gd name="T0" fmla="*/ 0 w 175"/>
                  <a:gd name="T1" fmla="*/ 0 h 823"/>
                  <a:gd name="T2" fmla="*/ 0 w 175"/>
                  <a:gd name="T3" fmla="*/ 0 h 823"/>
                  <a:gd name="T4" fmla="*/ 0 w 175"/>
                  <a:gd name="T5" fmla="*/ 0 h 823"/>
                  <a:gd name="T6" fmla="*/ 0 w 175"/>
                  <a:gd name="T7" fmla="*/ 0 h 823"/>
                  <a:gd name="T8" fmla="*/ 0 w 175"/>
                  <a:gd name="T9" fmla="*/ 0 h 823"/>
                  <a:gd name="T10" fmla="*/ 0 w 175"/>
                  <a:gd name="T11" fmla="*/ 0 h 823"/>
                  <a:gd name="T12" fmla="*/ 0 w 175"/>
                  <a:gd name="T13" fmla="*/ 0 h 823"/>
                  <a:gd name="T14" fmla="*/ 0 w 175"/>
                  <a:gd name="T15" fmla="*/ 0 h 823"/>
                  <a:gd name="T16" fmla="*/ 0 w 175"/>
                  <a:gd name="T17" fmla="*/ 0 h 823"/>
                  <a:gd name="T18" fmla="*/ 0 w 175"/>
                  <a:gd name="T19" fmla="*/ 0 h 823"/>
                  <a:gd name="T20" fmla="*/ 0 w 175"/>
                  <a:gd name="T21" fmla="*/ 0 h 823"/>
                  <a:gd name="T22" fmla="*/ 0 w 175"/>
                  <a:gd name="T23" fmla="*/ 0 h 823"/>
                  <a:gd name="T24" fmla="*/ 0 w 175"/>
                  <a:gd name="T25" fmla="*/ 0 h 823"/>
                  <a:gd name="T26" fmla="*/ 0 w 175"/>
                  <a:gd name="T27" fmla="*/ 0 h 823"/>
                  <a:gd name="T28" fmla="*/ 0 w 175"/>
                  <a:gd name="T29" fmla="*/ 0 h 823"/>
                  <a:gd name="T30" fmla="*/ 0 w 175"/>
                  <a:gd name="T31" fmla="*/ 0 h 823"/>
                  <a:gd name="T32" fmla="*/ 0 w 175"/>
                  <a:gd name="T33" fmla="*/ 0 h 823"/>
                  <a:gd name="T34" fmla="*/ 0 w 175"/>
                  <a:gd name="T35" fmla="*/ 0 h 823"/>
                  <a:gd name="T36" fmla="*/ 0 w 175"/>
                  <a:gd name="T37" fmla="*/ 0 h 823"/>
                  <a:gd name="T38" fmla="*/ 0 w 175"/>
                  <a:gd name="T39" fmla="*/ 0 h 823"/>
                  <a:gd name="T40" fmla="*/ 0 w 175"/>
                  <a:gd name="T41" fmla="*/ 0 h 823"/>
                  <a:gd name="T42" fmla="*/ 0 w 175"/>
                  <a:gd name="T43" fmla="*/ 0 h 823"/>
                  <a:gd name="T44" fmla="*/ 0 w 175"/>
                  <a:gd name="T45" fmla="*/ 0 h 823"/>
                  <a:gd name="T46" fmla="*/ 0 w 175"/>
                  <a:gd name="T47" fmla="*/ 0 h 823"/>
                  <a:gd name="T48" fmla="*/ 0 w 175"/>
                  <a:gd name="T49" fmla="*/ 0 h 823"/>
                  <a:gd name="T50" fmla="*/ 0 w 175"/>
                  <a:gd name="T51" fmla="*/ 0 h 823"/>
                  <a:gd name="T52" fmla="*/ 0 w 175"/>
                  <a:gd name="T53" fmla="*/ 0 h 823"/>
                  <a:gd name="T54" fmla="*/ 0 w 175"/>
                  <a:gd name="T55" fmla="*/ 0 h 823"/>
                  <a:gd name="T56" fmla="*/ 0 w 175"/>
                  <a:gd name="T57" fmla="*/ 0 h 823"/>
                  <a:gd name="T58" fmla="*/ 0 w 175"/>
                  <a:gd name="T59" fmla="*/ 0 h 823"/>
                  <a:gd name="T60" fmla="*/ 0 w 175"/>
                  <a:gd name="T61" fmla="*/ 0 h 823"/>
                  <a:gd name="T62" fmla="*/ 0 w 175"/>
                  <a:gd name="T63" fmla="*/ 0 h 823"/>
                  <a:gd name="T64" fmla="*/ 0 w 175"/>
                  <a:gd name="T65" fmla="*/ 0 h 823"/>
                  <a:gd name="T66" fmla="*/ 0 w 175"/>
                  <a:gd name="T67" fmla="*/ 0 h 823"/>
                  <a:gd name="T68" fmla="*/ 0 w 175"/>
                  <a:gd name="T69" fmla="*/ 0 h 823"/>
                  <a:gd name="T70" fmla="*/ 0 w 175"/>
                  <a:gd name="T71" fmla="*/ 0 h 823"/>
                  <a:gd name="T72" fmla="*/ 0 w 175"/>
                  <a:gd name="T73" fmla="*/ 0 h 823"/>
                  <a:gd name="T74" fmla="*/ 0 w 175"/>
                  <a:gd name="T75" fmla="*/ 0 h 823"/>
                  <a:gd name="T76" fmla="*/ 0 w 175"/>
                  <a:gd name="T77" fmla="*/ 0 h 823"/>
                  <a:gd name="T78" fmla="*/ 0 w 175"/>
                  <a:gd name="T79" fmla="*/ 0 h 823"/>
                  <a:gd name="T80" fmla="*/ 0 w 175"/>
                  <a:gd name="T81" fmla="*/ 0 h 823"/>
                  <a:gd name="T82" fmla="*/ 0 w 175"/>
                  <a:gd name="T83" fmla="*/ 0 h 823"/>
                  <a:gd name="T84" fmla="*/ 0 w 175"/>
                  <a:gd name="T85" fmla="*/ 0 h 823"/>
                  <a:gd name="T86" fmla="*/ 0 w 175"/>
                  <a:gd name="T87" fmla="*/ 0 h 823"/>
                  <a:gd name="T88" fmla="*/ 0 w 175"/>
                  <a:gd name="T89" fmla="*/ 0 h 823"/>
                  <a:gd name="T90" fmla="*/ 0 w 175"/>
                  <a:gd name="T91" fmla="*/ 0 h 823"/>
                  <a:gd name="T92" fmla="*/ 0 w 175"/>
                  <a:gd name="T93" fmla="*/ 0 h 823"/>
                  <a:gd name="T94" fmla="*/ 0 w 175"/>
                  <a:gd name="T95" fmla="*/ 0 h 823"/>
                  <a:gd name="T96" fmla="*/ 0 w 175"/>
                  <a:gd name="T97" fmla="*/ 0 h 823"/>
                  <a:gd name="T98" fmla="*/ 0 w 175"/>
                  <a:gd name="T99" fmla="*/ 0 h 823"/>
                  <a:gd name="T100" fmla="*/ 0 w 175"/>
                  <a:gd name="T101" fmla="*/ 0 h 823"/>
                  <a:gd name="T102" fmla="*/ 0 w 175"/>
                  <a:gd name="T103" fmla="*/ 0 h 823"/>
                  <a:gd name="T104" fmla="*/ 0 w 175"/>
                  <a:gd name="T105" fmla="*/ 0 h 823"/>
                  <a:gd name="T106" fmla="*/ 0 w 175"/>
                  <a:gd name="T107" fmla="*/ 0 h 82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5"/>
                  <a:gd name="T163" fmla="*/ 0 h 823"/>
                  <a:gd name="T164" fmla="*/ 175 w 175"/>
                  <a:gd name="T165" fmla="*/ 823 h 82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5" h="823">
                    <a:moveTo>
                      <a:pt x="14" y="34"/>
                    </a:moveTo>
                    <a:lnTo>
                      <a:pt x="14" y="34"/>
                    </a:lnTo>
                    <a:lnTo>
                      <a:pt x="18" y="35"/>
                    </a:lnTo>
                    <a:lnTo>
                      <a:pt x="28" y="38"/>
                    </a:lnTo>
                    <a:lnTo>
                      <a:pt x="40" y="44"/>
                    </a:lnTo>
                    <a:lnTo>
                      <a:pt x="57" y="52"/>
                    </a:lnTo>
                    <a:lnTo>
                      <a:pt x="73" y="66"/>
                    </a:lnTo>
                    <a:lnTo>
                      <a:pt x="88" y="84"/>
                    </a:lnTo>
                    <a:lnTo>
                      <a:pt x="100" y="108"/>
                    </a:lnTo>
                    <a:lnTo>
                      <a:pt x="109" y="139"/>
                    </a:lnTo>
                    <a:lnTo>
                      <a:pt x="110" y="161"/>
                    </a:lnTo>
                    <a:lnTo>
                      <a:pt x="116" y="217"/>
                    </a:lnTo>
                    <a:lnTo>
                      <a:pt x="123" y="301"/>
                    </a:lnTo>
                    <a:lnTo>
                      <a:pt x="130" y="401"/>
                    </a:lnTo>
                    <a:lnTo>
                      <a:pt x="135" y="510"/>
                    </a:lnTo>
                    <a:lnTo>
                      <a:pt x="140" y="619"/>
                    </a:lnTo>
                    <a:lnTo>
                      <a:pt x="138" y="720"/>
                    </a:lnTo>
                    <a:lnTo>
                      <a:pt x="131" y="802"/>
                    </a:lnTo>
                    <a:lnTo>
                      <a:pt x="131" y="809"/>
                    </a:lnTo>
                    <a:lnTo>
                      <a:pt x="134" y="816"/>
                    </a:lnTo>
                    <a:lnTo>
                      <a:pt x="138" y="821"/>
                    </a:lnTo>
                    <a:lnTo>
                      <a:pt x="145" y="823"/>
                    </a:lnTo>
                    <a:lnTo>
                      <a:pt x="152" y="823"/>
                    </a:lnTo>
                    <a:lnTo>
                      <a:pt x="158" y="819"/>
                    </a:lnTo>
                    <a:lnTo>
                      <a:pt x="162" y="815"/>
                    </a:lnTo>
                    <a:lnTo>
                      <a:pt x="165" y="808"/>
                    </a:lnTo>
                    <a:lnTo>
                      <a:pt x="172" y="724"/>
                    </a:lnTo>
                    <a:lnTo>
                      <a:pt x="175" y="625"/>
                    </a:lnTo>
                    <a:lnTo>
                      <a:pt x="172" y="516"/>
                    </a:lnTo>
                    <a:lnTo>
                      <a:pt x="166" y="406"/>
                    </a:lnTo>
                    <a:lnTo>
                      <a:pt x="158" y="306"/>
                    </a:lnTo>
                    <a:lnTo>
                      <a:pt x="151" y="222"/>
                    </a:lnTo>
                    <a:lnTo>
                      <a:pt x="145" y="161"/>
                    </a:lnTo>
                    <a:lnTo>
                      <a:pt x="142" y="135"/>
                    </a:lnTo>
                    <a:lnTo>
                      <a:pt x="134" y="103"/>
                    </a:lnTo>
                    <a:lnTo>
                      <a:pt x="121" y="75"/>
                    </a:lnTo>
                    <a:lnTo>
                      <a:pt x="106" y="52"/>
                    </a:lnTo>
                    <a:lnTo>
                      <a:pt x="89" y="34"/>
                    </a:lnTo>
                    <a:lnTo>
                      <a:pt x="70" y="20"/>
                    </a:lnTo>
                    <a:lnTo>
                      <a:pt x="52" y="10"/>
                    </a:lnTo>
                    <a:lnTo>
                      <a:pt x="35" y="5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3" y="27"/>
                    </a:lnTo>
                    <a:lnTo>
                      <a:pt x="7" y="31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AAA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1" name="Freeform 301"/>
              <p:cNvSpPr>
                <a:spLocks/>
              </p:cNvSpPr>
              <p:nvPr/>
            </p:nvSpPr>
            <p:spPr bwMode="auto">
              <a:xfrm>
                <a:off x="5085" y="2279"/>
                <a:ext cx="390" cy="142"/>
              </a:xfrm>
              <a:custGeom>
                <a:avLst/>
                <a:gdLst>
                  <a:gd name="T0" fmla="*/ 1 w 780"/>
                  <a:gd name="T1" fmla="*/ 1 h 283"/>
                  <a:gd name="T2" fmla="*/ 1 w 780"/>
                  <a:gd name="T3" fmla="*/ 1 h 283"/>
                  <a:gd name="T4" fmla="*/ 1 w 780"/>
                  <a:gd name="T5" fmla="*/ 1 h 283"/>
                  <a:gd name="T6" fmla="*/ 1 w 780"/>
                  <a:gd name="T7" fmla="*/ 1 h 283"/>
                  <a:gd name="T8" fmla="*/ 1 w 780"/>
                  <a:gd name="T9" fmla="*/ 1 h 283"/>
                  <a:gd name="T10" fmla="*/ 1 w 780"/>
                  <a:gd name="T11" fmla="*/ 1 h 283"/>
                  <a:gd name="T12" fmla="*/ 1 w 780"/>
                  <a:gd name="T13" fmla="*/ 1 h 283"/>
                  <a:gd name="T14" fmla="*/ 1 w 780"/>
                  <a:gd name="T15" fmla="*/ 1 h 283"/>
                  <a:gd name="T16" fmla="*/ 1 w 780"/>
                  <a:gd name="T17" fmla="*/ 1 h 283"/>
                  <a:gd name="T18" fmla="*/ 1 w 780"/>
                  <a:gd name="T19" fmla="*/ 1 h 283"/>
                  <a:gd name="T20" fmla="*/ 1 w 780"/>
                  <a:gd name="T21" fmla="*/ 1 h 283"/>
                  <a:gd name="T22" fmla="*/ 1 w 780"/>
                  <a:gd name="T23" fmla="*/ 1 h 283"/>
                  <a:gd name="T24" fmla="*/ 1 w 780"/>
                  <a:gd name="T25" fmla="*/ 1 h 283"/>
                  <a:gd name="T26" fmla="*/ 1 w 780"/>
                  <a:gd name="T27" fmla="*/ 1 h 283"/>
                  <a:gd name="T28" fmla="*/ 1 w 780"/>
                  <a:gd name="T29" fmla="*/ 1 h 283"/>
                  <a:gd name="T30" fmla="*/ 1 w 780"/>
                  <a:gd name="T31" fmla="*/ 1 h 283"/>
                  <a:gd name="T32" fmla="*/ 1 w 780"/>
                  <a:gd name="T33" fmla="*/ 1 h 283"/>
                  <a:gd name="T34" fmla="*/ 1 w 780"/>
                  <a:gd name="T35" fmla="*/ 1 h 283"/>
                  <a:gd name="T36" fmla="*/ 1 w 780"/>
                  <a:gd name="T37" fmla="*/ 1 h 283"/>
                  <a:gd name="T38" fmla="*/ 1 w 780"/>
                  <a:gd name="T39" fmla="*/ 0 h 283"/>
                  <a:gd name="T40" fmla="*/ 1 w 780"/>
                  <a:gd name="T41" fmla="*/ 1 h 283"/>
                  <a:gd name="T42" fmla="*/ 1 w 780"/>
                  <a:gd name="T43" fmla="*/ 1 h 283"/>
                  <a:gd name="T44" fmla="*/ 1 w 780"/>
                  <a:gd name="T45" fmla="*/ 1 h 283"/>
                  <a:gd name="T46" fmla="*/ 1 w 780"/>
                  <a:gd name="T47" fmla="*/ 1 h 283"/>
                  <a:gd name="T48" fmla="*/ 1 w 780"/>
                  <a:gd name="T49" fmla="*/ 1 h 283"/>
                  <a:gd name="T50" fmla="*/ 1 w 780"/>
                  <a:gd name="T51" fmla="*/ 1 h 283"/>
                  <a:gd name="T52" fmla="*/ 1 w 780"/>
                  <a:gd name="T53" fmla="*/ 1 h 283"/>
                  <a:gd name="T54" fmla="*/ 1 w 780"/>
                  <a:gd name="T55" fmla="*/ 1 h 283"/>
                  <a:gd name="T56" fmla="*/ 1 w 780"/>
                  <a:gd name="T57" fmla="*/ 1 h 283"/>
                  <a:gd name="T58" fmla="*/ 1 w 780"/>
                  <a:gd name="T59" fmla="*/ 1 h 283"/>
                  <a:gd name="T60" fmla="*/ 1 w 780"/>
                  <a:gd name="T61" fmla="*/ 1 h 283"/>
                  <a:gd name="T62" fmla="*/ 1 w 780"/>
                  <a:gd name="T63" fmla="*/ 1 h 283"/>
                  <a:gd name="T64" fmla="*/ 1 w 780"/>
                  <a:gd name="T65" fmla="*/ 1 h 283"/>
                  <a:gd name="T66" fmla="*/ 1 w 780"/>
                  <a:gd name="T67" fmla="*/ 1 h 283"/>
                  <a:gd name="T68" fmla="*/ 1 w 780"/>
                  <a:gd name="T69" fmla="*/ 1 h 283"/>
                  <a:gd name="T70" fmla="*/ 1 w 780"/>
                  <a:gd name="T71" fmla="*/ 1 h 283"/>
                  <a:gd name="T72" fmla="*/ 1 w 780"/>
                  <a:gd name="T73" fmla="*/ 1 h 283"/>
                  <a:gd name="T74" fmla="*/ 1 w 780"/>
                  <a:gd name="T75" fmla="*/ 1 h 283"/>
                  <a:gd name="T76" fmla="*/ 1 w 780"/>
                  <a:gd name="T77" fmla="*/ 1 h 283"/>
                  <a:gd name="T78" fmla="*/ 1 w 780"/>
                  <a:gd name="T79" fmla="*/ 1 h 283"/>
                  <a:gd name="T80" fmla="*/ 0 w 780"/>
                  <a:gd name="T81" fmla="*/ 1 h 283"/>
                  <a:gd name="T82" fmla="*/ 1 w 780"/>
                  <a:gd name="T83" fmla="*/ 1 h 28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780"/>
                  <a:gd name="T127" fmla="*/ 0 h 283"/>
                  <a:gd name="T128" fmla="*/ 780 w 780"/>
                  <a:gd name="T129" fmla="*/ 283 h 28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780" h="283">
                    <a:moveTo>
                      <a:pt x="3" y="47"/>
                    </a:moveTo>
                    <a:lnTo>
                      <a:pt x="6" y="51"/>
                    </a:lnTo>
                    <a:lnTo>
                      <a:pt x="14" y="61"/>
                    </a:lnTo>
                    <a:lnTo>
                      <a:pt x="24" y="73"/>
                    </a:lnTo>
                    <a:lnTo>
                      <a:pt x="40" y="89"/>
                    </a:lnTo>
                    <a:lnTo>
                      <a:pt x="58" y="108"/>
                    </a:lnTo>
                    <a:lnTo>
                      <a:pt x="79" y="128"/>
                    </a:lnTo>
                    <a:lnTo>
                      <a:pt x="103" y="150"/>
                    </a:lnTo>
                    <a:lnTo>
                      <a:pt x="129" y="173"/>
                    </a:lnTo>
                    <a:lnTo>
                      <a:pt x="158" y="194"/>
                    </a:lnTo>
                    <a:lnTo>
                      <a:pt x="191" y="215"/>
                    </a:lnTo>
                    <a:lnTo>
                      <a:pt x="224" y="234"/>
                    </a:lnTo>
                    <a:lnTo>
                      <a:pt x="261" y="252"/>
                    </a:lnTo>
                    <a:lnTo>
                      <a:pt x="298" y="266"/>
                    </a:lnTo>
                    <a:lnTo>
                      <a:pt x="339" y="276"/>
                    </a:lnTo>
                    <a:lnTo>
                      <a:pt x="380" y="282"/>
                    </a:lnTo>
                    <a:lnTo>
                      <a:pt x="423" y="283"/>
                    </a:lnTo>
                    <a:lnTo>
                      <a:pt x="448" y="282"/>
                    </a:lnTo>
                    <a:lnTo>
                      <a:pt x="472" y="278"/>
                    </a:lnTo>
                    <a:lnTo>
                      <a:pt x="496" y="272"/>
                    </a:lnTo>
                    <a:lnTo>
                      <a:pt x="519" y="264"/>
                    </a:lnTo>
                    <a:lnTo>
                      <a:pt x="543" y="254"/>
                    </a:lnTo>
                    <a:lnTo>
                      <a:pt x="566" y="243"/>
                    </a:lnTo>
                    <a:lnTo>
                      <a:pt x="588" y="230"/>
                    </a:lnTo>
                    <a:lnTo>
                      <a:pt x="610" y="215"/>
                    </a:lnTo>
                    <a:lnTo>
                      <a:pt x="633" y="198"/>
                    </a:lnTo>
                    <a:lnTo>
                      <a:pt x="654" y="178"/>
                    </a:lnTo>
                    <a:lnTo>
                      <a:pt x="676" y="157"/>
                    </a:lnTo>
                    <a:lnTo>
                      <a:pt x="697" y="135"/>
                    </a:lnTo>
                    <a:lnTo>
                      <a:pt x="717" y="111"/>
                    </a:lnTo>
                    <a:lnTo>
                      <a:pt x="738" y="84"/>
                    </a:lnTo>
                    <a:lnTo>
                      <a:pt x="757" y="56"/>
                    </a:lnTo>
                    <a:lnTo>
                      <a:pt x="777" y="27"/>
                    </a:lnTo>
                    <a:lnTo>
                      <a:pt x="780" y="20"/>
                    </a:lnTo>
                    <a:lnTo>
                      <a:pt x="780" y="13"/>
                    </a:lnTo>
                    <a:lnTo>
                      <a:pt x="777" y="7"/>
                    </a:lnTo>
                    <a:lnTo>
                      <a:pt x="771" y="3"/>
                    </a:lnTo>
                    <a:lnTo>
                      <a:pt x="766" y="0"/>
                    </a:lnTo>
                    <a:lnTo>
                      <a:pt x="759" y="0"/>
                    </a:lnTo>
                    <a:lnTo>
                      <a:pt x="753" y="3"/>
                    </a:lnTo>
                    <a:lnTo>
                      <a:pt x="747" y="9"/>
                    </a:lnTo>
                    <a:lnTo>
                      <a:pt x="729" y="37"/>
                    </a:lnTo>
                    <a:lnTo>
                      <a:pt x="711" y="63"/>
                    </a:lnTo>
                    <a:lnTo>
                      <a:pt x="692" y="87"/>
                    </a:lnTo>
                    <a:lnTo>
                      <a:pt x="673" y="111"/>
                    </a:lnTo>
                    <a:lnTo>
                      <a:pt x="654" y="132"/>
                    </a:lnTo>
                    <a:lnTo>
                      <a:pt x="634" y="150"/>
                    </a:lnTo>
                    <a:lnTo>
                      <a:pt x="613" y="168"/>
                    </a:lnTo>
                    <a:lnTo>
                      <a:pt x="594" y="184"/>
                    </a:lnTo>
                    <a:lnTo>
                      <a:pt x="573" y="198"/>
                    </a:lnTo>
                    <a:lnTo>
                      <a:pt x="552" y="210"/>
                    </a:lnTo>
                    <a:lnTo>
                      <a:pt x="531" y="222"/>
                    </a:lnTo>
                    <a:lnTo>
                      <a:pt x="510" y="230"/>
                    </a:lnTo>
                    <a:lnTo>
                      <a:pt x="489" y="237"/>
                    </a:lnTo>
                    <a:lnTo>
                      <a:pt x="466" y="243"/>
                    </a:lnTo>
                    <a:lnTo>
                      <a:pt x="444" y="247"/>
                    </a:lnTo>
                    <a:lnTo>
                      <a:pt x="422" y="248"/>
                    </a:lnTo>
                    <a:lnTo>
                      <a:pt x="382" y="247"/>
                    </a:lnTo>
                    <a:lnTo>
                      <a:pt x="343" y="241"/>
                    </a:lnTo>
                    <a:lnTo>
                      <a:pt x="307" y="231"/>
                    </a:lnTo>
                    <a:lnTo>
                      <a:pt x="270" y="217"/>
                    </a:lnTo>
                    <a:lnTo>
                      <a:pt x="237" y="202"/>
                    </a:lnTo>
                    <a:lnTo>
                      <a:pt x="205" y="182"/>
                    </a:lnTo>
                    <a:lnTo>
                      <a:pt x="175" y="163"/>
                    </a:lnTo>
                    <a:lnTo>
                      <a:pt x="147" y="142"/>
                    </a:lnTo>
                    <a:lnTo>
                      <a:pt x="122" y="121"/>
                    </a:lnTo>
                    <a:lnTo>
                      <a:pt x="100" y="100"/>
                    </a:lnTo>
                    <a:lnTo>
                      <a:pt x="80" y="80"/>
                    </a:lnTo>
                    <a:lnTo>
                      <a:pt x="63" y="63"/>
                    </a:lnTo>
                    <a:lnTo>
                      <a:pt x="49" y="48"/>
                    </a:lnTo>
                    <a:lnTo>
                      <a:pt x="40" y="37"/>
                    </a:lnTo>
                    <a:lnTo>
                      <a:pt x="34" y="28"/>
                    </a:lnTo>
                    <a:lnTo>
                      <a:pt x="31" y="26"/>
                    </a:lnTo>
                    <a:lnTo>
                      <a:pt x="26" y="20"/>
                    </a:lnTo>
                    <a:lnTo>
                      <a:pt x="19" y="19"/>
                    </a:lnTo>
                    <a:lnTo>
                      <a:pt x="13" y="19"/>
                    </a:lnTo>
                    <a:lnTo>
                      <a:pt x="6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3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2" name="Freeform 302"/>
              <p:cNvSpPr>
                <a:spLocks/>
              </p:cNvSpPr>
              <p:nvPr/>
            </p:nvSpPr>
            <p:spPr bwMode="auto">
              <a:xfrm>
                <a:off x="5255" y="1871"/>
                <a:ext cx="8" cy="20"/>
              </a:xfrm>
              <a:custGeom>
                <a:avLst/>
                <a:gdLst>
                  <a:gd name="T0" fmla="*/ 1 w 16"/>
                  <a:gd name="T1" fmla="*/ 0 h 41"/>
                  <a:gd name="T2" fmla="*/ 1 w 16"/>
                  <a:gd name="T3" fmla="*/ 0 h 41"/>
                  <a:gd name="T4" fmla="*/ 1 w 16"/>
                  <a:gd name="T5" fmla="*/ 0 h 41"/>
                  <a:gd name="T6" fmla="*/ 1 w 16"/>
                  <a:gd name="T7" fmla="*/ 0 h 41"/>
                  <a:gd name="T8" fmla="*/ 1 w 16"/>
                  <a:gd name="T9" fmla="*/ 0 h 41"/>
                  <a:gd name="T10" fmla="*/ 1 w 16"/>
                  <a:gd name="T11" fmla="*/ 0 h 41"/>
                  <a:gd name="T12" fmla="*/ 1 w 16"/>
                  <a:gd name="T13" fmla="*/ 0 h 41"/>
                  <a:gd name="T14" fmla="*/ 1 w 16"/>
                  <a:gd name="T15" fmla="*/ 0 h 41"/>
                  <a:gd name="T16" fmla="*/ 1 w 16"/>
                  <a:gd name="T17" fmla="*/ 0 h 41"/>
                  <a:gd name="T18" fmla="*/ 1 w 16"/>
                  <a:gd name="T19" fmla="*/ 0 h 41"/>
                  <a:gd name="T20" fmla="*/ 1 w 16"/>
                  <a:gd name="T21" fmla="*/ 0 h 41"/>
                  <a:gd name="T22" fmla="*/ 0 w 16"/>
                  <a:gd name="T23" fmla="*/ 0 h 41"/>
                  <a:gd name="T24" fmla="*/ 1 w 16"/>
                  <a:gd name="T25" fmla="*/ 0 h 41"/>
                  <a:gd name="T26" fmla="*/ 1 w 16"/>
                  <a:gd name="T27" fmla="*/ 0 h 41"/>
                  <a:gd name="T28" fmla="*/ 1 w 16"/>
                  <a:gd name="T29" fmla="*/ 0 h 41"/>
                  <a:gd name="T30" fmla="*/ 1 w 16"/>
                  <a:gd name="T31" fmla="*/ 0 h 41"/>
                  <a:gd name="T32" fmla="*/ 1 w 16"/>
                  <a:gd name="T33" fmla="*/ 0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41"/>
                  <a:gd name="T53" fmla="*/ 16 w 16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41">
                    <a:moveTo>
                      <a:pt x="13" y="41"/>
                    </a:moveTo>
                    <a:lnTo>
                      <a:pt x="14" y="38"/>
                    </a:lnTo>
                    <a:lnTo>
                      <a:pt x="16" y="34"/>
                    </a:lnTo>
                    <a:lnTo>
                      <a:pt x="16" y="27"/>
                    </a:lnTo>
                    <a:lnTo>
                      <a:pt x="14" y="20"/>
                    </a:lnTo>
                    <a:lnTo>
                      <a:pt x="12" y="12"/>
                    </a:lnTo>
                    <a:lnTo>
                      <a:pt x="10" y="6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21"/>
                    </a:lnTo>
                    <a:lnTo>
                      <a:pt x="5" y="30"/>
                    </a:lnTo>
                    <a:lnTo>
                      <a:pt x="7" y="35"/>
                    </a:lnTo>
                    <a:lnTo>
                      <a:pt x="10" y="40"/>
                    </a:lnTo>
                    <a:lnTo>
                      <a:pt x="13" y="41"/>
                    </a:lnTo>
                    <a:close/>
                  </a:path>
                </a:pathLst>
              </a:custGeom>
              <a:solidFill>
                <a:srgbClr val="3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3" name="Freeform 303"/>
              <p:cNvSpPr>
                <a:spLocks/>
              </p:cNvSpPr>
              <p:nvPr/>
            </p:nvSpPr>
            <p:spPr bwMode="auto">
              <a:xfrm>
                <a:off x="5082" y="2334"/>
                <a:ext cx="270" cy="216"/>
              </a:xfrm>
              <a:custGeom>
                <a:avLst/>
                <a:gdLst>
                  <a:gd name="T0" fmla="*/ 0 w 540"/>
                  <a:gd name="T1" fmla="*/ 1 h 432"/>
                  <a:gd name="T2" fmla="*/ 1 w 540"/>
                  <a:gd name="T3" fmla="*/ 1 h 432"/>
                  <a:gd name="T4" fmla="*/ 1 w 540"/>
                  <a:gd name="T5" fmla="*/ 1 h 432"/>
                  <a:gd name="T6" fmla="*/ 1 w 540"/>
                  <a:gd name="T7" fmla="*/ 1 h 432"/>
                  <a:gd name="T8" fmla="*/ 1 w 540"/>
                  <a:gd name="T9" fmla="*/ 1 h 432"/>
                  <a:gd name="T10" fmla="*/ 1 w 540"/>
                  <a:gd name="T11" fmla="*/ 1 h 432"/>
                  <a:gd name="T12" fmla="*/ 1 w 540"/>
                  <a:gd name="T13" fmla="*/ 1 h 432"/>
                  <a:gd name="T14" fmla="*/ 1 w 540"/>
                  <a:gd name="T15" fmla="*/ 1 h 432"/>
                  <a:gd name="T16" fmla="*/ 1 w 540"/>
                  <a:gd name="T17" fmla="*/ 1 h 432"/>
                  <a:gd name="T18" fmla="*/ 1 w 540"/>
                  <a:gd name="T19" fmla="*/ 1 h 432"/>
                  <a:gd name="T20" fmla="*/ 1 w 540"/>
                  <a:gd name="T21" fmla="*/ 1 h 432"/>
                  <a:gd name="T22" fmla="*/ 1 w 540"/>
                  <a:gd name="T23" fmla="*/ 1 h 432"/>
                  <a:gd name="T24" fmla="*/ 1 w 540"/>
                  <a:gd name="T25" fmla="*/ 1 h 432"/>
                  <a:gd name="T26" fmla="*/ 1 w 540"/>
                  <a:gd name="T27" fmla="*/ 1 h 432"/>
                  <a:gd name="T28" fmla="*/ 1 w 540"/>
                  <a:gd name="T29" fmla="*/ 1 h 432"/>
                  <a:gd name="T30" fmla="*/ 1 w 540"/>
                  <a:gd name="T31" fmla="*/ 1 h 432"/>
                  <a:gd name="T32" fmla="*/ 1 w 540"/>
                  <a:gd name="T33" fmla="*/ 1 h 432"/>
                  <a:gd name="T34" fmla="*/ 1 w 540"/>
                  <a:gd name="T35" fmla="*/ 1 h 432"/>
                  <a:gd name="T36" fmla="*/ 1 w 540"/>
                  <a:gd name="T37" fmla="*/ 1 h 432"/>
                  <a:gd name="T38" fmla="*/ 1 w 540"/>
                  <a:gd name="T39" fmla="*/ 1 h 432"/>
                  <a:gd name="T40" fmla="*/ 1 w 540"/>
                  <a:gd name="T41" fmla="*/ 1 h 432"/>
                  <a:gd name="T42" fmla="*/ 1 w 540"/>
                  <a:gd name="T43" fmla="*/ 1 h 432"/>
                  <a:gd name="T44" fmla="*/ 1 w 540"/>
                  <a:gd name="T45" fmla="*/ 1 h 432"/>
                  <a:gd name="T46" fmla="*/ 1 w 540"/>
                  <a:gd name="T47" fmla="*/ 1 h 432"/>
                  <a:gd name="T48" fmla="*/ 1 w 540"/>
                  <a:gd name="T49" fmla="*/ 1 h 432"/>
                  <a:gd name="T50" fmla="*/ 1 w 540"/>
                  <a:gd name="T51" fmla="*/ 1 h 432"/>
                  <a:gd name="T52" fmla="*/ 1 w 540"/>
                  <a:gd name="T53" fmla="*/ 1 h 432"/>
                  <a:gd name="T54" fmla="*/ 1 w 540"/>
                  <a:gd name="T55" fmla="*/ 1 h 432"/>
                  <a:gd name="T56" fmla="*/ 1 w 540"/>
                  <a:gd name="T57" fmla="*/ 1 h 432"/>
                  <a:gd name="T58" fmla="*/ 1 w 540"/>
                  <a:gd name="T59" fmla="*/ 1 h 432"/>
                  <a:gd name="T60" fmla="*/ 1 w 540"/>
                  <a:gd name="T61" fmla="*/ 1 h 432"/>
                  <a:gd name="T62" fmla="*/ 1 w 540"/>
                  <a:gd name="T63" fmla="*/ 1 h 432"/>
                  <a:gd name="T64" fmla="*/ 1 w 540"/>
                  <a:gd name="T65" fmla="*/ 1 h 432"/>
                  <a:gd name="T66" fmla="*/ 1 w 540"/>
                  <a:gd name="T67" fmla="*/ 1 h 432"/>
                  <a:gd name="T68" fmla="*/ 1 w 540"/>
                  <a:gd name="T69" fmla="*/ 1 h 432"/>
                  <a:gd name="T70" fmla="*/ 1 w 540"/>
                  <a:gd name="T71" fmla="*/ 1 h 432"/>
                  <a:gd name="T72" fmla="*/ 1 w 540"/>
                  <a:gd name="T73" fmla="*/ 1 h 432"/>
                  <a:gd name="T74" fmla="*/ 1 w 540"/>
                  <a:gd name="T75" fmla="*/ 1 h 432"/>
                  <a:gd name="T76" fmla="*/ 1 w 540"/>
                  <a:gd name="T77" fmla="*/ 1 h 432"/>
                  <a:gd name="T78" fmla="*/ 1 w 540"/>
                  <a:gd name="T79" fmla="*/ 1 h 432"/>
                  <a:gd name="T80" fmla="*/ 1 w 540"/>
                  <a:gd name="T81" fmla="*/ 1 h 432"/>
                  <a:gd name="T82" fmla="*/ 1 w 540"/>
                  <a:gd name="T83" fmla="*/ 1 h 432"/>
                  <a:gd name="T84" fmla="*/ 1 w 540"/>
                  <a:gd name="T85" fmla="*/ 1 h 432"/>
                  <a:gd name="T86" fmla="*/ 1 w 540"/>
                  <a:gd name="T87" fmla="*/ 1 h 432"/>
                  <a:gd name="T88" fmla="*/ 1 w 540"/>
                  <a:gd name="T89" fmla="*/ 1 h 432"/>
                  <a:gd name="T90" fmla="*/ 1 w 540"/>
                  <a:gd name="T91" fmla="*/ 1 h 432"/>
                  <a:gd name="T92" fmla="*/ 1 w 540"/>
                  <a:gd name="T93" fmla="*/ 1 h 432"/>
                  <a:gd name="T94" fmla="*/ 1 w 540"/>
                  <a:gd name="T95" fmla="*/ 1 h 432"/>
                  <a:gd name="T96" fmla="*/ 1 w 540"/>
                  <a:gd name="T97" fmla="*/ 1 h 432"/>
                  <a:gd name="T98" fmla="*/ 1 w 540"/>
                  <a:gd name="T99" fmla="*/ 1 h 432"/>
                  <a:gd name="T100" fmla="*/ 1 w 540"/>
                  <a:gd name="T101" fmla="*/ 1 h 432"/>
                  <a:gd name="T102" fmla="*/ 1 w 540"/>
                  <a:gd name="T103" fmla="*/ 1 h 432"/>
                  <a:gd name="T104" fmla="*/ 1 w 540"/>
                  <a:gd name="T105" fmla="*/ 1 h 432"/>
                  <a:gd name="T106" fmla="*/ 1 w 540"/>
                  <a:gd name="T107" fmla="*/ 0 h 432"/>
                  <a:gd name="T108" fmla="*/ 1 w 540"/>
                  <a:gd name="T109" fmla="*/ 0 h 432"/>
                  <a:gd name="T110" fmla="*/ 1 w 540"/>
                  <a:gd name="T111" fmla="*/ 0 h 432"/>
                  <a:gd name="T112" fmla="*/ 1 w 540"/>
                  <a:gd name="T113" fmla="*/ 0 h 432"/>
                  <a:gd name="T114" fmla="*/ 0 w 540"/>
                  <a:gd name="T115" fmla="*/ 1 h 432"/>
                  <a:gd name="T116" fmla="*/ 0 w 540"/>
                  <a:gd name="T117" fmla="*/ 1 h 432"/>
                  <a:gd name="T118" fmla="*/ 0 w 540"/>
                  <a:gd name="T119" fmla="*/ 1 h 432"/>
                  <a:gd name="T120" fmla="*/ 0 w 540"/>
                  <a:gd name="T121" fmla="*/ 1 h 4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40"/>
                  <a:gd name="T184" fmla="*/ 0 h 432"/>
                  <a:gd name="T185" fmla="*/ 540 w 540"/>
                  <a:gd name="T186" fmla="*/ 432 h 43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40" h="432">
                    <a:moveTo>
                      <a:pt x="0" y="7"/>
                    </a:moveTo>
                    <a:lnTo>
                      <a:pt x="2" y="12"/>
                    </a:lnTo>
                    <a:lnTo>
                      <a:pt x="6" y="26"/>
                    </a:lnTo>
                    <a:lnTo>
                      <a:pt x="13" y="49"/>
                    </a:lnTo>
                    <a:lnTo>
                      <a:pt x="24" y="77"/>
                    </a:lnTo>
                    <a:lnTo>
                      <a:pt x="38" y="110"/>
                    </a:lnTo>
                    <a:lnTo>
                      <a:pt x="56" y="147"/>
                    </a:lnTo>
                    <a:lnTo>
                      <a:pt x="79" y="186"/>
                    </a:lnTo>
                    <a:lnTo>
                      <a:pt x="105" y="226"/>
                    </a:lnTo>
                    <a:lnTo>
                      <a:pt x="119" y="245"/>
                    </a:lnTo>
                    <a:lnTo>
                      <a:pt x="136" y="264"/>
                    </a:lnTo>
                    <a:lnTo>
                      <a:pt x="153" y="284"/>
                    </a:lnTo>
                    <a:lnTo>
                      <a:pt x="172" y="302"/>
                    </a:lnTo>
                    <a:lnTo>
                      <a:pt x="192" y="320"/>
                    </a:lnTo>
                    <a:lnTo>
                      <a:pt x="214" y="338"/>
                    </a:lnTo>
                    <a:lnTo>
                      <a:pt x="238" y="355"/>
                    </a:lnTo>
                    <a:lnTo>
                      <a:pt x="263" y="371"/>
                    </a:lnTo>
                    <a:lnTo>
                      <a:pt x="291" y="385"/>
                    </a:lnTo>
                    <a:lnTo>
                      <a:pt x="321" y="397"/>
                    </a:lnTo>
                    <a:lnTo>
                      <a:pt x="352" y="408"/>
                    </a:lnTo>
                    <a:lnTo>
                      <a:pt x="384" y="418"/>
                    </a:lnTo>
                    <a:lnTo>
                      <a:pt x="419" y="425"/>
                    </a:lnTo>
                    <a:lnTo>
                      <a:pt x="455" y="431"/>
                    </a:lnTo>
                    <a:lnTo>
                      <a:pt x="494" y="432"/>
                    </a:lnTo>
                    <a:lnTo>
                      <a:pt x="535" y="432"/>
                    </a:lnTo>
                    <a:lnTo>
                      <a:pt x="536" y="432"/>
                    </a:lnTo>
                    <a:lnTo>
                      <a:pt x="539" y="431"/>
                    </a:lnTo>
                    <a:lnTo>
                      <a:pt x="540" y="428"/>
                    </a:lnTo>
                    <a:lnTo>
                      <a:pt x="540" y="425"/>
                    </a:lnTo>
                    <a:lnTo>
                      <a:pt x="540" y="424"/>
                    </a:lnTo>
                    <a:lnTo>
                      <a:pt x="539" y="421"/>
                    </a:lnTo>
                    <a:lnTo>
                      <a:pt x="536" y="421"/>
                    </a:lnTo>
                    <a:lnTo>
                      <a:pt x="535" y="421"/>
                    </a:lnTo>
                    <a:lnTo>
                      <a:pt x="461" y="420"/>
                    </a:lnTo>
                    <a:lnTo>
                      <a:pt x="392" y="408"/>
                    </a:lnTo>
                    <a:lnTo>
                      <a:pt x="332" y="390"/>
                    </a:lnTo>
                    <a:lnTo>
                      <a:pt x="277" y="365"/>
                    </a:lnTo>
                    <a:lnTo>
                      <a:pt x="228" y="334"/>
                    </a:lnTo>
                    <a:lnTo>
                      <a:pt x="186" y="299"/>
                    </a:lnTo>
                    <a:lnTo>
                      <a:pt x="149" y="261"/>
                    </a:lnTo>
                    <a:lnTo>
                      <a:pt x="117" y="221"/>
                    </a:lnTo>
                    <a:lnTo>
                      <a:pt x="90" y="182"/>
                    </a:lnTo>
                    <a:lnTo>
                      <a:pt x="68" y="142"/>
                    </a:lnTo>
                    <a:lnTo>
                      <a:pt x="49" y="106"/>
                    </a:lnTo>
                    <a:lnTo>
                      <a:pt x="35" y="74"/>
                    </a:lnTo>
                    <a:lnTo>
                      <a:pt x="24" y="46"/>
                    </a:lnTo>
                    <a:lnTo>
                      <a:pt x="17" y="23"/>
                    </a:lnTo>
                    <a:lnTo>
                      <a:pt x="13" y="9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84" name="Freeform 304"/>
              <p:cNvSpPr>
                <a:spLocks/>
              </p:cNvSpPr>
              <p:nvPr/>
            </p:nvSpPr>
            <p:spPr bwMode="auto">
              <a:xfrm>
                <a:off x="5349" y="2543"/>
                <a:ext cx="126" cy="451"/>
              </a:xfrm>
              <a:custGeom>
                <a:avLst/>
                <a:gdLst>
                  <a:gd name="T0" fmla="*/ 0 w 252"/>
                  <a:gd name="T1" fmla="*/ 1 h 902"/>
                  <a:gd name="T2" fmla="*/ 0 w 252"/>
                  <a:gd name="T3" fmla="*/ 1 h 902"/>
                  <a:gd name="T4" fmla="*/ 1 w 252"/>
                  <a:gd name="T5" fmla="*/ 1 h 902"/>
                  <a:gd name="T6" fmla="*/ 1 w 252"/>
                  <a:gd name="T7" fmla="*/ 1 h 902"/>
                  <a:gd name="T8" fmla="*/ 1 w 252"/>
                  <a:gd name="T9" fmla="*/ 1 h 902"/>
                  <a:gd name="T10" fmla="*/ 1 w 252"/>
                  <a:gd name="T11" fmla="*/ 1 h 902"/>
                  <a:gd name="T12" fmla="*/ 1 w 252"/>
                  <a:gd name="T13" fmla="*/ 1 h 902"/>
                  <a:gd name="T14" fmla="*/ 1 w 252"/>
                  <a:gd name="T15" fmla="*/ 1 h 902"/>
                  <a:gd name="T16" fmla="*/ 1 w 252"/>
                  <a:gd name="T17" fmla="*/ 1 h 902"/>
                  <a:gd name="T18" fmla="*/ 1 w 252"/>
                  <a:gd name="T19" fmla="*/ 1 h 902"/>
                  <a:gd name="T20" fmla="*/ 1 w 252"/>
                  <a:gd name="T21" fmla="*/ 1 h 902"/>
                  <a:gd name="T22" fmla="*/ 1 w 252"/>
                  <a:gd name="T23" fmla="*/ 1 h 902"/>
                  <a:gd name="T24" fmla="*/ 1 w 252"/>
                  <a:gd name="T25" fmla="*/ 1 h 902"/>
                  <a:gd name="T26" fmla="*/ 1 w 252"/>
                  <a:gd name="T27" fmla="*/ 1 h 902"/>
                  <a:gd name="T28" fmla="*/ 1 w 252"/>
                  <a:gd name="T29" fmla="*/ 1 h 902"/>
                  <a:gd name="T30" fmla="*/ 1 w 252"/>
                  <a:gd name="T31" fmla="*/ 1 h 902"/>
                  <a:gd name="T32" fmla="*/ 1 w 252"/>
                  <a:gd name="T33" fmla="*/ 1 h 902"/>
                  <a:gd name="T34" fmla="*/ 1 w 252"/>
                  <a:gd name="T35" fmla="*/ 1 h 902"/>
                  <a:gd name="T36" fmla="*/ 1 w 252"/>
                  <a:gd name="T37" fmla="*/ 1 h 902"/>
                  <a:gd name="T38" fmla="*/ 1 w 252"/>
                  <a:gd name="T39" fmla="*/ 1 h 902"/>
                  <a:gd name="T40" fmla="*/ 1 w 252"/>
                  <a:gd name="T41" fmla="*/ 1 h 902"/>
                  <a:gd name="T42" fmla="*/ 1 w 252"/>
                  <a:gd name="T43" fmla="*/ 1 h 902"/>
                  <a:gd name="T44" fmla="*/ 1 w 252"/>
                  <a:gd name="T45" fmla="*/ 1 h 902"/>
                  <a:gd name="T46" fmla="*/ 1 w 252"/>
                  <a:gd name="T47" fmla="*/ 1 h 902"/>
                  <a:gd name="T48" fmla="*/ 1 w 252"/>
                  <a:gd name="T49" fmla="*/ 1 h 902"/>
                  <a:gd name="T50" fmla="*/ 1 w 252"/>
                  <a:gd name="T51" fmla="*/ 1 h 902"/>
                  <a:gd name="T52" fmla="*/ 1 w 252"/>
                  <a:gd name="T53" fmla="*/ 1 h 902"/>
                  <a:gd name="T54" fmla="*/ 1 w 252"/>
                  <a:gd name="T55" fmla="*/ 1 h 902"/>
                  <a:gd name="T56" fmla="*/ 1 w 252"/>
                  <a:gd name="T57" fmla="*/ 1 h 902"/>
                  <a:gd name="T58" fmla="*/ 1 w 252"/>
                  <a:gd name="T59" fmla="*/ 1 h 902"/>
                  <a:gd name="T60" fmla="*/ 1 w 252"/>
                  <a:gd name="T61" fmla="*/ 1 h 902"/>
                  <a:gd name="T62" fmla="*/ 1 w 252"/>
                  <a:gd name="T63" fmla="*/ 1 h 902"/>
                  <a:gd name="T64" fmla="*/ 1 w 252"/>
                  <a:gd name="T65" fmla="*/ 1 h 902"/>
                  <a:gd name="T66" fmla="*/ 1 w 252"/>
                  <a:gd name="T67" fmla="*/ 1 h 902"/>
                  <a:gd name="T68" fmla="*/ 1 w 252"/>
                  <a:gd name="T69" fmla="*/ 1 h 902"/>
                  <a:gd name="T70" fmla="*/ 1 w 252"/>
                  <a:gd name="T71" fmla="*/ 1 h 902"/>
                  <a:gd name="T72" fmla="*/ 1 w 252"/>
                  <a:gd name="T73" fmla="*/ 1 h 902"/>
                  <a:gd name="T74" fmla="*/ 1 w 252"/>
                  <a:gd name="T75" fmla="*/ 1 h 902"/>
                  <a:gd name="T76" fmla="*/ 1 w 252"/>
                  <a:gd name="T77" fmla="*/ 1 h 902"/>
                  <a:gd name="T78" fmla="*/ 1 w 252"/>
                  <a:gd name="T79" fmla="*/ 1 h 902"/>
                  <a:gd name="T80" fmla="*/ 1 w 252"/>
                  <a:gd name="T81" fmla="*/ 1 h 902"/>
                  <a:gd name="T82" fmla="*/ 1 w 252"/>
                  <a:gd name="T83" fmla="*/ 1 h 902"/>
                  <a:gd name="T84" fmla="*/ 1 w 252"/>
                  <a:gd name="T85" fmla="*/ 1 h 902"/>
                  <a:gd name="T86" fmla="*/ 1 w 252"/>
                  <a:gd name="T87" fmla="*/ 1 h 902"/>
                  <a:gd name="T88" fmla="*/ 1 w 252"/>
                  <a:gd name="T89" fmla="*/ 1 h 902"/>
                  <a:gd name="T90" fmla="*/ 1 w 252"/>
                  <a:gd name="T91" fmla="*/ 1 h 902"/>
                  <a:gd name="T92" fmla="*/ 1 w 252"/>
                  <a:gd name="T93" fmla="*/ 0 h 902"/>
                  <a:gd name="T94" fmla="*/ 1 w 252"/>
                  <a:gd name="T95" fmla="*/ 0 h 902"/>
                  <a:gd name="T96" fmla="*/ 1 w 252"/>
                  <a:gd name="T97" fmla="*/ 0 h 902"/>
                  <a:gd name="T98" fmla="*/ 1 w 252"/>
                  <a:gd name="T99" fmla="*/ 1 h 902"/>
                  <a:gd name="T100" fmla="*/ 0 w 252"/>
                  <a:gd name="T101" fmla="*/ 1 h 902"/>
                  <a:gd name="T102" fmla="*/ 0 w 252"/>
                  <a:gd name="T103" fmla="*/ 1 h 902"/>
                  <a:gd name="T104" fmla="*/ 0 w 252"/>
                  <a:gd name="T105" fmla="*/ 1 h 902"/>
                  <a:gd name="T106" fmla="*/ 0 w 252"/>
                  <a:gd name="T107" fmla="*/ 1 h 9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52"/>
                  <a:gd name="T163" fmla="*/ 0 h 902"/>
                  <a:gd name="T164" fmla="*/ 252 w 252"/>
                  <a:gd name="T165" fmla="*/ 902 h 90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52" h="902">
                    <a:moveTo>
                      <a:pt x="0" y="9"/>
                    </a:moveTo>
                    <a:lnTo>
                      <a:pt x="0" y="9"/>
                    </a:lnTo>
                    <a:lnTo>
                      <a:pt x="3" y="14"/>
                    </a:lnTo>
                    <a:lnTo>
                      <a:pt x="10" y="31"/>
                    </a:lnTo>
                    <a:lnTo>
                      <a:pt x="21" y="56"/>
                    </a:lnTo>
                    <a:lnTo>
                      <a:pt x="36" y="90"/>
                    </a:lnTo>
                    <a:lnTo>
                      <a:pt x="53" y="132"/>
                    </a:lnTo>
                    <a:lnTo>
                      <a:pt x="73" y="181"/>
                    </a:lnTo>
                    <a:lnTo>
                      <a:pt x="92" y="237"/>
                    </a:lnTo>
                    <a:lnTo>
                      <a:pt x="115" y="297"/>
                    </a:lnTo>
                    <a:lnTo>
                      <a:pt x="136" y="363"/>
                    </a:lnTo>
                    <a:lnTo>
                      <a:pt x="157" y="433"/>
                    </a:lnTo>
                    <a:lnTo>
                      <a:pt x="176" y="507"/>
                    </a:lnTo>
                    <a:lnTo>
                      <a:pt x="196" y="583"/>
                    </a:lnTo>
                    <a:lnTo>
                      <a:pt x="211" y="659"/>
                    </a:lnTo>
                    <a:lnTo>
                      <a:pt x="225" y="738"/>
                    </a:lnTo>
                    <a:lnTo>
                      <a:pt x="235" y="818"/>
                    </a:lnTo>
                    <a:lnTo>
                      <a:pt x="240" y="896"/>
                    </a:lnTo>
                    <a:lnTo>
                      <a:pt x="240" y="897"/>
                    </a:lnTo>
                    <a:lnTo>
                      <a:pt x="242" y="900"/>
                    </a:lnTo>
                    <a:lnTo>
                      <a:pt x="245" y="902"/>
                    </a:lnTo>
                    <a:lnTo>
                      <a:pt x="246" y="902"/>
                    </a:lnTo>
                    <a:lnTo>
                      <a:pt x="247" y="902"/>
                    </a:lnTo>
                    <a:lnTo>
                      <a:pt x="250" y="900"/>
                    </a:lnTo>
                    <a:lnTo>
                      <a:pt x="252" y="897"/>
                    </a:lnTo>
                    <a:lnTo>
                      <a:pt x="252" y="895"/>
                    </a:lnTo>
                    <a:lnTo>
                      <a:pt x="246" y="816"/>
                    </a:lnTo>
                    <a:lnTo>
                      <a:pt x="236" y="736"/>
                    </a:lnTo>
                    <a:lnTo>
                      <a:pt x="222" y="657"/>
                    </a:lnTo>
                    <a:lnTo>
                      <a:pt x="207" y="580"/>
                    </a:lnTo>
                    <a:lnTo>
                      <a:pt x="189" y="503"/>
                    </a:lnTo>
                    <a:lnTo>
                      <a:pt x="168" y="430"/>
                    </a:lnTo>
                    <a:lnTo>
                      <a:pt x="147" y="360"/>
                    </a:lnTo>
                    <a:lnTo>
                      <a:pt x="126" y="293"/>
                    </a:lnTo>
                    <a:lnTo>
                      <a:pt x="105" y="233"/>
                    </a:lnTo>
                    <a:lnTo>
                      <a:pt x="84" y="177"/>
                    </a:lnTo>
                    <a:lnTo>
                      <a:pt x="64" y="128"/>
                    </a:lnTo>
                    <a:lnTo>
                      <a:pt x="47" y="86"/>
                    </a:lnTo>
                    <a:lnTo>
                      <a:pt x="33" y="51"/>
                    </a:lnTo>
                    <a:lnTo>
                      <a:pt x="21" y="25"/>
                    </a:lnTo>
                    <a:lnTo>
                      <a:pt x="14" y="9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658" name="Group 66"/>
            <p:cNvGrpSpPr>
              <a:grpSpLocks noChangeAspect="1"/>
            </p:cNvGrpSpPr>
            <p:nvPr/>
          </p:nvGrpSpPr>
          <p:grpSpPr bwMode="auto">
            <a:xfrm>
              <a:off x="3503" y="870"/>
              <a:ext cx="1427" cy="1509"/>
              <a:chOff x="3503" y="795"/>
              <a:chExt cx="1427" cy="1509"/>
            </a:xfrm>
          </p:grpSpPr>
          <p:sp>
            <p:nvSpPr>
              <p:cNvPr id="27659" name="AutoShape 65"/>
              <p:cNvSpPr>
                <a:spLocks noChangeAspect="1" noChangeArrowheads="1" noTextEdit="1"/>
              </p:cNvSpPr>
              <p:nvPr/>
            </p:nvSpPr>
            <p:spPr bwMode="auto">
              <a:xfrm>
                <a:off x="3503" y="795"/>
                <a:ext cx="1427" cy="15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660" name="Group 267"/>
              <p:cNvGrpSpPr>
                <a:grpSpLocks/>
              </p:cNvGrpSpPr>
              <p:nvPr/>
            </p:nvGrpSpPr>
            <p:grpSpPr bwMode="auto">
              <a:xfrm>
                <a:off x="3504" y="819"/>
                <a:ext cx="1402" cy="1461"/>
                <a:chOff x="3504" y="819"/>
                <a:chExt cx="1402" cy="1461"/>
              </a:xfrm>
            </p:grpSpPr>
            <p:sp>
              <p:nvSpPr>
                <p:cNvPr id="27662" name="Freeform 67"/>
                <p:cNvSpPr>
                  <a:spLocks/>
                </p:cNvSpPr>
                <p:nvPr/>
              </p:nvSpPr>
              <p:spPr bwMode="auto">
                <a:xfrm>
                  <a:off x="3646" y="1049"/>
                  <a:ext cx="1241" cy="1159"/>
                </a:xfrm>
                <a:custGeom>
                  <a:avLst/>
                  <a:gdLst>
                    <a:gd name="T0" fmla="*/ 1160 w 1241"/>
                    <a:gd name="T1" fmla="*/ 7 h 1159"/>
                    <a:gd name="T2" fmla="*/ 1236 w 1241"/>
                    <a:gd name="T3" fmla="*/ 7 h 1159"/>
                    <a:gd name="T4" fmla="*/ 1237 w 1241"/>
                    <a:gd name="T5" fmla="*/ 185 h 1159"/>
                    <a:gd name="T6" fmla="*/ 1241 w 1241"/>
                    <a:gd name="T7" fmla="*/ 506 h 1159"/>
                    <a:gd name="T8" fmla="*/ 1231 w 1241"/>
                    <a:gd name="T9" fmla="*/ 814 h 1159"/>
                    <a:gd name="T10" fmla="*/ 1220 w 1241"/>
                    <a:gd name="T11" fmla="*/ 1159 h 1159"/>
                    <a:gd name="T12" fmla="*/ 761 w 1241"/>
                    <a:gd name="T13" fmla="*/ 1150 h 1159"/>
                    <a:gd name="T14" fmla="*/ 25 w 1241"/>
                    <a:gd name="T15" fmla="*/ 1130 h 1159"/>
                    <a:gd name="T16" fmla="*/ 29 w 1241"/>
                    <a:gd name="T17" fmla="*/ 965 h 1159"/>
                    <a:gd name="T18" fmla="*/ 0 w 1241"/>
                    <a:gd name="T19" fmla="*/ 908 h 1159"/>
                    <a:gd name="T20" fmla="*/ 0 w 1241"/>
                    <a:gd name="T21" fmla="*/ 844 h 1159"/>
                    <a:gd name="T22" fmla="*/ 30 w 1241"/>
                    <a:gd name="T23" fmla="*/ 815 h 1159"/>
                    <a:gd name="T24" fmla="*/ 30 w 1241"/>
                    <a:gd name="T25" fmla="*/ 693 h 1159"/>
                    <a:gd name="T26" fmla="*/ 18 w 1241"/>
                    <a:gd name="T27" fmla="*/ 3 h 1159"/>
                    <a:gd name="T28" fmla="*/ 302 w 1241"/>
                    <a:gd name="T29" fmla="*/ 0 h 1159"/>
                    <a:gd name="T30" fmla="*/ 584 w 1241"/>
                    <a:gd name="T31" fmla="*/ 9 h 1159"/>
                    <a:gd name="T32" fmla="*/ 1160 w 1241"/>
                    <a:gd name="T33" fmla="*/ 7 h 1159"/>
                    <a:gd name="T34" fmla="*/ 1160 w 1241"/>
                    <a:gd name="T35" fmla="*/ 7 h 115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241"/>
                    <a:gd name="T55" fmla="*/ 0 h 1159"/>
                    <a:gd name="T56" fmla="*/ 1241 w 1241"/>
                    <a:gd name="T57" fmla="*/ 1159 h 1159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241" h="1159">
                      <a:moveTo>
                        <a:pt x="1160" y="7"/>
                      </a:moveTo>
                      <a:lnTo>
                        <a:pt x="1236" y="7"/>
                      </a:lnTo>
                      <a:lnTo>
                        <a:pt x="1237" y="185"/>
                      </a:lnTo>
                      <a:lnTo>
                        <a:pt x="1241" y="506"/>
                      </a:lnTo>
                      <a:lnTo>
                        <a:pt x="1231" y="814"/>
                      </a:lnTo>
                      <a:lnTo>
                        <a:pt x="1220" y="1159"/>
                      </a:lnTo>
                      <a:lnTo>
                        <a:pt x="761" y="1150"/>
                      </a:lnTo>
                      <a:lnTo>
                        <a:pt x="25" y="1130"/>
                      </a:lnTo>
                      <a:lnTo>
                        <a:pt x="29" y="965"/>
                      </a:lnTo>
                      <a:lnTo>
                        <a:pt x="0" y="908"/>
                      </a:lnTo>
                      <a:lnTo>
                        <a:pt x="0" y="844"/>
                      </a:lnTo>
                      <a:lnTo>
                        <a:pt x="30" y="815"/>
                      </a:lnTo>
                      <a:lnTo>
                        <a:pt x="30" y="693"/>
                      </a:lnTo>
                      <a:lnTo>
                        <a:pt x="18" y="3"/>
                      </a:lnTo>
                      <a:lnTo>
                        <a:pt x="302" y="0"/>
                      </a:lnTo>
                      <a:lnTo>
                        <a:pt x="584" y="9"/>
                      </a:lnTo>
                      <a:lnTo>
                        <a:pt x="1160" y="7"/>
                      </a:lnTo>
                      <a:close/>
                    </a:path>
                  </a:pathLst>
                </a:custGeom>
                <a:solidFill>
                  <a:srgbClr val="C2D6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63" name="Freeform 68"/>
                <p:cNvSpPr>
                  <a:spLocks/>
                </p:cNvSpPr>
                <p:nvPr/>
              </p:nvSpPr>
              <p:spPr bwMode="auto">
                <a:xfrm>
                  <a:off x="4348" y="1191"/>
                  <a:ext cx="370" cy="371"/>
                </a:xfrm>
                <a:custGeom>
                  <a:avLst/>
                  <a:gdLst>
                    <a:gd name="T0" fmla="*/ 3 w 370"/>
                    <a:gd name="T1" fmla="*/ 131 h 371"/>
                    <a:gd name="T2" fmla="*/ 0 w 370"/>
                    <a:gd name="T3" fmla="*/ 193 h 371"/>
                    <a:gd name="T4" fmla="*/ 16 w 370"/>
                    <a:gd name="T5" fmla="*/ 285 h 371"/>
                    <a:gd name="T6" fmla="*/ 67 w 370"/>
                    <a:gd name="T7" fmla="*/ 342 h 371"/>
                    <a:gd name="T8" fmla="*/ 134 w 370"/>
                    <a:gd name="T9" fmla="*/ 366 h 371"/>
                    <a:gd name="T10" fmla="*/ 197 w 370"/>
                    <a:gd name="T11" fmla="*/ 371 h 371"/>
                    <a:gd name="T12" fmla="*/ 262 w 370"/>
                    <a:gd name="T13" fmla="*/ 370 h 371"/>
                    <a:gd name="T14" fmla="*/ 326 w 370"/>
                    <a:gd name="T15" fmla="*/ 322 h 371"/>
                    <a:gd name="T16" fmla="*/ 357 w 370"/>
                    <a:gd name="T17" fmla="*/ 263 h 371"/>
                    <a:gd name="T18" fmla="*/ 370 w 370"/>
                    <a:gd name="T19" fmla="*/ 200 h 371"/>
                    <a:gd name="T20" fmla="*/ 368 w 370"/>
                    <a:gd name="T21" fmla="*/ 135 h 371"/>
                    <a:gd name="T22" fmla="*/ 340 w 370"/>
                    <a:gd name="T23" fmla="*/ 75 h 371"/>
                    <a:gd name="T24" fmla="*/ 285 w 370"/>
                    <a:gd name="T25" fmla="*/ 22 h 371"/>
                    <a:gd name="T26" fmla="*/ 207 w 370"/>
                    <a:gd name="T27" fmla="*/ 0 h 371"/>
                    <a:gd name="T28" fmla="*/ 116 w 370"/>
                    <a:gd name="T29" fmla="*/ 10 h 371"/>
                    <a:gd name="T30" fmla="*/ 48 w 370"/>
                    <a:gd name="T31" fmla="*/ 49 h 371"/>
                    <a:gd name="T32" fmla="*/ 13 w 370"/>
                    <a:gd name="T33" fmla="*/ 105 h 371"/>
                    <a:gd name="T34" fmla="*/ 3 w 370"/>
                    <a:gd name="T35" fmla="*/ 131 h 371"/>
                    <a:gd name="T36" fmla="*/ 3 w 370"/>
                    <a:gd name="T37" fmla="*/ 131 h 37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70"/>
                    <a:gd name="T58" fmla="*/ 0 h 371"/>
                    <a:gd name="T59" fmla="*/ 370 w 370"/>
                    <a:gd name="T60" fmla="*/ 371 h 37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70" h="371">
                      <a:moveTo>
                        <a:pt x="3" y="131"/>
                      </a:moveTo>
                      <a:lnTo>
                        <a:pt x="0" y="193"/>
                      </a:lnTo>
                      <a:lnTo>
                        <a:pt x="16" y="285"/>
                      </a:lnTo>
                      <a:lnTo>
                        <a:pt x="67" y="342"/>
                      </a:lnTo>
                      <a:lnTo>
                        <a:pt x="134" y="366"/>
                      </a:lnTo>
                      <a:lnTo>
                        <a:pt x="197" y="371"/>
                      </a:lnTo>
                      <a:lnTo>
                        <a:pt x="262" y="370"/>
                      </a:lnTo>
                      <a:lnTo>
                        <a:pt x="326" y="322"/>
                      </a:lnTo>
                      <a:lnTo>
                        <a:pt x="357" y="263"/>
                      </a:lnTo>
                      <a:lnTo>
                        <a:pt x="370" y="200"/>
                      </a:lnTo>
                      <a:lnTo>
                        <a:pt x="368" y="135"/>
                      </a:lnTo>
                      <a:lnTo>
                        <a:pt x="340" y="75"/>
                      </a:lnTo>
                      <a:lnTo>
                        <a:pt x="285" y="22"/>
                      </a:lnTo>
                      <a:lnTo>
                        <a:pt x="207" y="0"/>
                      </a:lnTo>
                      <a:lnTo>
                        <a:pt x="116" y="10"/>
                      </a:lnTo>
                      <a:lnTo>
                        <a:pt x="48" y="49"/>
                      </a:lnTo>
                      <a:lnTo>
                        <a:pt x="13" y="105"/>
                      </a:lnTo>
                      <a:lnTo>
                        <a:pt x="3" y="131"/>
                      </a:lnTo>
                      <a:close/>
                    </a:path>
                  </a:pathLst>
                </a:custGeom>
                <a:solidFill>
                  <a:srgbClr val="D9D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64" name="Freeform 69"/>
                <p:cNvSpPr>
                  <a:spLocks/>
                </p:cNvSpPr>
                <p:nvPr/>
              </p:nvSpPr>
              <p:spPr bwMode="auto">
                <a:xfrm>
                  <a:off x="4372" y="1213"/>
                  <a:ext cx="322" cy="335"/>
                </a:xfrm>
                <a:custGeom>
                  <a:avLst/>
                  <a:gdLst>
                    <a:gd name="T0" fmla="*/ 30 w 322"/>
                    <a:gd name="T1" fmla="*/ 65 h 335"/>
                    <a:gd name="T2" fmla="*/ 31 w 322"/>
                    <a:gd name="T3" fmla="*/ 112 h 335"/>
                    <a:gd name="T4" fmla="*/ 5 w 322"/>
                    <a:gd name="T5" fmla="*/ 115 h 335"/>
                    <a:gd name="T6" fmla="*/ 31 w 322"/>
                    <a:gd name="T7" fmla="*/ 164 h 335"/>
                    <a:gd name="T8" fmla="*/ 0 w 322"/>
                    <a:gd name="T9" fmla="*/ 177 h 335"/>
                    <a:gd name="T10" fmla="*/ 31 w 322"/>
                    <a:gd name="T11" fmla="*/ 219 h 335"/>
                    <a:gd name="T12" fmla="*/ 12 w 322"/>
                    <a:gd name="T13" fmla="*/ 234 h 335"/>
                    <a:gd name="T14" fmla="*/ 53 w 322"/>
                    <a:gd name="T15" fmla="*/ 254 h 335"/>
                    <a:gd name="T16" fmla="*/ 40 w 322"/>
                    <a:gd name="T17" fmla="*/ 281 h 335"/>
                    <a:gd name="T18" fmla="*/ 87 w 322"/>
                    <a:gd name="T19" fmla="*/ 291 h 335"/>
                    <a:gd name="T20" fmla="*/ 84 w 322"/>
                    <a:gd name="T21" fmla="*/ 314 h 335"/>
                    <a:gd name="T22" fmla="*/ 130 w 322"/>
                    <a:gd name="T23" fmla="*/ 314 h 335"/>
                    <a:gd name="T24" fmla="*/ 137 w 322"/>
                    <a:gd name="T25" fmla="*/ 329 h 335"/>
                    <a:gd name="T26" fmla="*/ 178 w 322"/>
                    <a:gd name="T27" fmla="*/ 309 h 335"/>
                    <a:gd name="T28" fmla="*/ 191 w 322"/>
                    <a:gd name="T29" fmla="*/ 333 h 335"/>
                    <a:gd name="T30" fmla="*/ 221 w 322"/>
                    <a:gd name="T31" fmla="*/ 291 h 335"/>
                    <a:gd name="T32" fmla="*/ 244 w 322"/>
                    <a:gd name="T33" fmla="*/ 313 h 335"/>
                    <a:gd name="T34" fmla="*/ 261 w 322"/>
                    <a:gd name="T35" fmla="*/ 264 h 335"/>
                    <a:gd name="T36" fmla="*/ 285 w 322"/>
                    <a:gd name="T37" fmla="*/ 271 h 335"/>
                    <a:gd name="T38" fmla="*/ 288 w 322"/>
                    <a:gd name="T39" fmla="*/ 223 h 335"/>
                    <a:gd name="T40" fmla="*/ 314 w 322"/>
                    <a:gd name="T41" fmla="*/ 225 h 335"/>
                    <a:gd name="T42" fmla="*/ 300 w 322"/>
                    <a:gd name="T43" fmla="*/ 177 h 335"/>
                    <a:gd name="T44" fmla="*/ 321 w 322"/>
                    <a:gd name="T45" fmla="*/ 166 h 335"/>
                    <a:gd name="T46" fmla="*/ 294 w 322"/>
                    <a:gd name="T47" fmla="*/ 123 h 335"/>
                    <a:gd name="T48" fmla="*/ 312 w 322"/>
                    <a:gd name="T49" fmla="*/ 103 h 335"/>
                    <a:gd name="T50" fmla="*/ 268 w 322"/>
                    <a:gd name="T51" fmla="*/ 74 h 335"/>
                    <a:gd name="T52" fmla="*/ 280 w 322"/>
                    <a:gd name="T53" fmla="*/ 51 h 335"/>
                    <a:gd name="T54" fmla="*/ 229 w 322"/>
                    <a:gd name="T55" fmla="*/ 40 h 335"/>
                    <a:gd name="T56" fmla="*/ 229 w 322"/>
                    <a:gd name="T57" fmla="*/ 16 h 335"/>
                    <a:gd name="T58" fmla="*/ 182 w 322"/>
                    <a:gd name="T59" fmla="*/ 29 h 335"/>
                    <a:gd name="T60" fmla="*/ 178 w 322"/>
                    <a:gd name="T61" fmla="*/ 0 h 335"/>
                    <a:gd name="T62" fmla="*/ 136 w 322"/>
                    <a:gd name="T63" fmla="*/ 23 h 335"/>
                    <a:gd name="T64" fmla="*/ 120 w 322"/>
                    <a:gd name="T65" fmla="*/ 4 h 335"/>
                    <a:gd name="T66" fmla="*/ 87 w 322"/>
                    <a:gd name="T67" fmla="*/ 39 h 335"/>
                    <a:gd name="T68" fmla="*/ 69 w 322"/>
                    <a:gd name="T69" fmla="*/ 22 h 335"/>
                    <a:gd name="T70" fmla="*/ 52 w 322"/>
                    <a:gd name="T71" fmla="*/ 67 h 335"/>
                    <a:gd name="T72" fmla="*/ 36 w 322"/>
                    <a:gd name="T73" fmla="*/ 57 h 3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22"/>
                    <a:gd name="T112" fmla="*/ 0 h 335"/>
                    <a:gd name="T113" fmla="*/ 322 w 322"/>
                    <a:gd name="T114" fmla="*/ 335 h 3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22" h="335">
                      <a:moveTo>
                        <a:pt x="36" y="57"/>
                      </a:moveTo>
                      <a:lnTo>
                        <a:pt x="30" y="65"/>
                      </a:lnTo>
                      <a:lnTo>
                        <a:pt x="48" y="79"/>
                      </a:lnTo>
                      <a:lnTo>
                        <a:pt x="31" y="112"/>
                      </a:lnTo>
                      <a:lnTo>
                        <a:pt x="7" y="106"/>
                      </a:lnTo>
                      <a:lnTo>
                        <a:pt x="5" y="115"/>
                      </a:lnTo>
                      <a:lnTo>
                        <a:pt x="31" y="118"/>
                      </a:lnTo>
                      <a:lnTo>
                        <a:pt x="31" y="164"/>
                      </a:lnTo>
                      <a:lnTo>
                        <a:pt x="0" y="165"/>
                      </a:lnTo>
                      <a:lnTo>
                        <a:pt x="0" y="177"/>
                      </a:lnTo>
                      <a:lnTo>
                        <a:pt x="29" y="177"/>
                      </a:lnTo>
                      <a:lnTo>
                        <a:pt x="31" y="219"/>
                      </a:lnTo>
                      <a:lnTo>
                        <a:pt x="11" y="225"/>
                      </a:lnTo>
                      <a:lnTo>
                        <a:pt x="12" y="234"/>
                      </a:lnTo>
                      <a:lnTo>
                        <a:pt x="31" y="224"/>
                      </a:lnTo>
                      <a:lnTo>
                        <a:pt x="53" y="254"/>
                      </a:lnTo>
                      <a:lnTo>
                        <a:pt x="36" y="277"/>
                      </a:lnTo>
                      <a:lnTo>
                        <a:pt x="40" y="281"/>
                      </a:lnTo>
                      <a:lnTo>
                        <a:pt x="49" y="265"/>
                      </a:lnTo>
                      <a:lnTo>
                        <a:pt x="87" y="291"/>
                      </a:lnTo>
                      <a:lnTo>
                        <a:pt x="76" y="312"/>
                      </a:lnTo>
                      <a:lnTo>
                        <a:pt x="84" y="314"/>
                      </a:lnTo>
                      <a:lnTo>
                        <a:pt x="96" y="294"/>
                      </a:lnTo>
                      <a:lnTo>
                        <a:pt x="130" y="314"/>
                      </a:lnTo>
                      <a:lnTo>
                        <a:pt x="128" y="329"/>
                      </a:lnTo>
                      <a:lnTo>
                        <a:pt x="137" y="329"/>
                      </a:lnTo>
                      <a:lnTo>
                        <a:pt x="138" y="309"/>
                      </a:lnTo>
                      <a:lnTo>
                        <a:pt x="178" y="309"/>
                      </a:lnTo>
                      <a:lnTo>
                        <a:pt x="183" y="335"/>
                      </a:lnTo>
                      <a:lnTo>
                        <a:pt x="191" y="333"/>
                      </a:lnTo>
                      <a:lnTo>
                        <a:pt x="183" y="306"/>
                      </a:lnTo>
                      <a:lnTo>
                        <a:pt x="221" y="291"/>
                      </a:lnTo>
                      <a:lnTo>
                        <a:pt x="236" y="317"/>
                      </a:lnTo>
                      <a:lnTo>
                        <a:pt x="244" y="313"/>
                      </a:lnTo>
                      <a:lnTo>
                        <a:pt x="231" y="288"/>
                      </a:lnTo>
                      <a:lnTo>
                        <a:pt x="261" y="264"/>
                      </a:lnTo>
                      <a:lnTo>
                        <a:pt x="283" y="277"/>
                      </a:lnTo>
                      <a:lnTo>
                        <a:pt x="285" y="271"/>
                      </a:lnTo>
                      <a:lnTo>
                        <a:pt x="266" y="257"/>
                      </a:lnTo>
                      <a:lnTo>
                        <a:pt x="288" y="223"/>
                      </a:lnTo>
                      <a:lnTo>
                        <a:pt x="312" y="231"/>
                      </a:lnTo>
                      <a:lnTo>
                        <a:pt x="314" y="225"/>
                      </a:lnTo>
                      <a:lnTo>
                        <a:pt x="290" y="214"/>
                      </a:lnTo>
                      <a:lnTo>
                        <a:pt x="300" y="177"/>
                      </a:lnTo>
                      <a:lnTo>
                        <a:pt x="322" y="180"/>
                      </a:lnTo>
                      <a:lnTo>
                        <a:pt x="321" y="166"/>
                      </a:lnTo>
                      <a:lnTo>
                        <a:pt x="296" y="165"/>
                      </a:lnTo>
                      <a:lnTo>
                        <a:pt x="294" y="123"/>
                      </a:lnTo>
                      <a:lnTo>
                        <a:pt x="314" y="116"/>
                      </a:lnTo>
                      <a:lnTo>
                        <a:pt x="312" y="103"/>
                      </a:lnTo>
                      <a:lnTo>
                        <a:pt x="285" y="106"/>
                      </a:lnTo>
                      <a:lnTo>
                        <a:pt x="268" y="74"/>
                      </a:lnTo>
                      <a:lnTo>
                        <a:pt x="284" y="57"/>
                      </a:lnTo>
                      <a:lnTo>
                        <a:pt x="280" y="51"/>
                      </a:lnTo>
                      <a:lnTo>
                        <a:pt x="261" y="64"/>
                      </a:lnTo>
                      <a:lnTo>
                        <a:pt x="229" y="40"/>
                      </a:lnTo>
                      <a:lnTo>
                        <a:pt x="236" y="17"/>
                      </a:lnTo>
                      <a:lnTo>
                        <a:pt x="229" y="16"/>
                      </a:lnTo>
                      <a:lnTo>
                        <a:pt x="218" y="39"/>
                      </a:lnTo>
                      <a:lnTo>
                        <a:pt x="182" y="29"/>
                      </a:lnTo>
                      <a:lnTo>
                        <a:pt x="184" y="0"/>
                      </a:lnTo>
                      <a:lnTo>
                        <a:pt x="178" y="0"/>
                      </a:lnTo>
                      <a:lnTo>
                        <a:pt x="177" y="23"/>
                      </a:lnTo>
                      <a:lnTo>
                        <a:pt x="136" y="23"/>
                      </a:lnTo>
                      <a:lnTo>
                        <a:pt x="132" y="2"/>
                      </a:lnTo>
                      <a:lnTo>
                        <a:pt x="120" y="4"/>
                      </a:lnTo>
                      <a:lnTo>
                        <a:pt x="123" y="22"/>
                      </a:lnTo>
                      <a:lnTo>
                        <a:pt x="87" y="39"/>
                      </a:lnTo>
                      <a:lnTo>
                        <a:pt x="76" y="18"/>
                      </a:lnTo>
                      <a:lnTo>
                        <a:pt x="69" y="22"/>
                      </a:lnTo>
                      <a:lnTo>
                        <a:pt x="81" y="51"/>
                      </a:lnTo>
                      <a:lnTo>
                        <a:pt x="52" y="67"/>
                      </a:lnTo>
                      <a:lnTo>
                        <a:pt x="36" y="57"/>
                      </a:lnTo>
                      <a:close/>
                    </a:path>
                  </a:pathLst>
                </a:custGeom>
                <a:solidFill>
                  <a:srgbClr val="EDED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65" name="Freeform 70"/>
                <p:cNvSpPr>
                  <a:spLocks/>
                </p:cNvSpPr>
                <p:nvPr/>
              </p:nvSpPr>
              <p:spPr bwMode="auto">
                <a:xfrm>
                  <a:off x="4794" y="1109"/>
                  <a:ext cx="59" cy="68"/>
                </a:xfrm>
                <a:custGeom>
                  <a:avLst/>
                  <a:gdLst>
                    <a:gd name="T0" fmla="*/ 59 w 59"/>
                    <a:gd name="T1" fmla="*/ 0 h 68"/>
                    <a:gd name="T2" fmla="*/ 52 w 59"/>
                    <a:gd name="T3" fmla="*/ 26 h 68"/>
                    <a:gd name="T4" fmla="*/ 25 w 59"/>
                    <a:gd name="T5" fmla="*/ 68 h 68"/>
                    <a:gd name="T6" fmla="*/ 0 w 59"/>
                    <a:gd name="T7" fmla="*/ 38 h 68"/>
                    <a:gd name="T8" fmla="*/ 59 w 59"/>
                    <a:gd name="T9" fmla="*/ 0 h 68"/>
                    <a:gd name="T10" fmla="*/ 59 w 59"/>
                    <a:gd name="T11" fmla="*/ 0 h 6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9"/>
                    <a:gd name="T19" fmla="*/ 0 h 68"/>
                    <a:gd name="T20" fmla="*/ 59 w 59"/>
                    <a:gd name="T21" fmla="*/ 68 h 6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9" h="68">
                      <a:moveTo>
                        <a:pt x="59" y="0"/>
                      </a:moveTo>
                      <a:lnTo>
                        <a:pt x="52" y="26"/>
                      </a:lnTo>
                      <a:lnTo>
                        <a:pt x="25" y="68"/>
                      </a:lnTo>
                      <a:lnTo>
                        <a:pt x="0" y="38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66" name="Freeform 71"/>
                <p:cNvSpPr>
                  <a:spLocks/>
                </p:cNvSpPr>
                <p:nvPr/>
              </p:nvSpPr>
              <p:spPr bwMode="auto">
                <a:xfrm>
                  <a:off x="4734" y="1242"/>
                  <a:ext cx="132" cy="384"/>
                </a:xfrm>
                <a:custGeom>
                  <a:avLst/>
                  <a:gdLst>
                    <a:gd name="T0" fmla="*/ 132 w 132"/>
                    <a:gd name="T1" fmla="*/ 3 h 384"/>
                    <a:gd name="T2" fmla="*/ 129 w 132"/>
                    <a:gd name="T3" fmla="*/ 34 h 384"/>
                    <a:gd name="T4" fmla="*/ 108 w 132"/>
                    <a:gd name="T5" fmla="*/ 66 h 384"/>
                    <a:gd name="T6" fmla="*/ 77 w 132"/>
                    <a:gd name="T7" fmla="*/ 99 h 384"/>
                    <a:gd name="T8" fmla="*/ 60 w 132"/>
                    <a:gd name="T9" fmla="*/ 110 h 384"/>
                    <a:gd name="T10" fmla="*/ 85 w 132"/>
                    <a:gd name="T11" fmla="*/ 139 h 384"/>
                    <a:gd name="T12" fmla="*/ 93 w 132"/>
                    <a:gd name="T13" fmla="*/ 167 h 384"/>
                    <a:gd name="T14" fmla="*/ 96 w 132"/>
                    <a:gd name="T15" fmla="*/ 208 h 384"/>
                    <a:gd name="T16" fmla="*/ 96 w 132"/>
                    <a:gd name="T17" fmla="*/ 253 h 384"/>
                    <a:gd name="T18" fmla="*/ 88 w 132"/>
                    <a:gd name="T19" fmla="*/ 291 h 384"/>
                    <a:gd name="T20" fmla="*/ 72 w 132"/>
                    <a:gd name="T21" fmla="*/ 327 h 384"/>
                    <a:gd name="T22" fmla="*/ 51 w 132"/>
                    <a:gd name="T23" fmla="*/ 359 h 384"/>
                    <a:gd name="T24" fmla="*/ 28 w 132"/>
                    <a:gd name="T25" fmla="*/ 384 h 384"/>
                    <a:gd name="T26" fmla="*/ 0 w 132"/>
                    <a:gd name="T27" fmla="*/ 355 h 384"/>
                    <a:gd name="T28" fmla="*/ 37 w 132"/>
                    <a:gd name="T29" fmla="*/ 313 h 384"/>
                    <a:gd name="T30" fmla="*/ 59 w 132"/>
                    <a:gd name="T31" fmla="*/ 250 h 384"/>
                    <a:gd name="T32" fmla="*/ 71 w 132"/>
                    <a:gd name="T33" fmla="*/ 178 h 384"/>
                    <a:gd name="T34" fmla="*/ 72 w 132"/>
                    <a:gd name="T35" fmla="*/ 137 h 384"/>
                    <a:gd name="T36" fmla="*/ 34 w 132"/>
                    <a:gd name="T37" fmla="*/ 75 h 384"/>
                    <a:gd name="T38" fmla="*/ 83 w 132"/>
                    <a:gd name="T39" fmla="*/ 42 h 384"/>
                    <a:gd name="T40" fmla="*/ 124 w 132"/>
                    <a:gd name="T41" fmla="*/ 0 h 384"/>
                    <a:gd name="T42" fmla="*/ 132 w 132"/>
                    <a:gd name="T43" fmla="*/ 3 h 384"/>
                    <a:gd name="T44" fmla="*/ 132 w 132"/>
                    <a:gd name="T45" fmla="*/ 3 h 38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32"/>
                    <a:gd name="T70" fmla="*/ 0 h 384"/>
                    <a:gd name="T71" fmla="*/ 132 w 132"/>
                    <a:gd name="T72" fmla="*/ 384 h 38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32" h="384">
                      <a:moveTo>
                        <a:pt x="132" y="3"/>
                      </a:moveTo>
                      <a:lnTo>
                        <a:pt x="129" y="34"/>
                      </a:lnTo>
                      <a:lnTo>
                        <a:pt x="108" y="66"/>
                      </a:lnTo>
                      <a:lnTo>
                        <a:pt x="77" y="99"/>
                      </a:lnTo>
                      <a:lnTo>
                        <a:pt x="60" y="110"/>
                      </a:lnTo>
                      <a:lnTo>
                        <a:pt x="85" y="139"/>
                      </a:lnTo>
                      <a:lnTo>
                        <a:pt x="93" y="167"/>
                      </a:lnTo>
                      <a:lnTo>
                        <a:pt x="96" y="208"/>
                      </a:lnTo>
                      <a:lnTo>
                        <a:pt x="96" y="253"/>
                      </a:lnTo>
                      <a:lnTo>
                        <a:pt x="88" y="291"/>
                      </a:lnTo>
                      <a:lnTo>
                        <a:pt x="72" y="327"/>
                      </a:lnTo>
                      <a:lnTo>
                        <a:pt x="51" y="359"/>
                      </a:lnTo>
                      <a:lnTo>
                        <a:pt x="28" y="384"/>
                      </a:lnTo>
                      <a:lnTo>
                        <a:pt x="0" y="355"/>
                      </a:lnTo>
                      <a:lnTo>
                        <a:pt x="37" y="313"/>
                      </a:lnTo>
                      <a:lnTo>
                        <a:pt x="59" y="250"/>
                      </a:lnTo>
                      <a:lnTo>
                        <a:pt x="71" y="178"/>
                      </a:lnTo>
                      <a:lnTo>
                        <a:pt x="72" y="137"/>
                      </a:lnTo>
                      <a:lnTo>
                        <a:pt x="34" y="75"/>
                      </a:lnTo>
                      <a:lnTo>
                        <a:pt x="83" y="42"/>
                      </a:lnTo>
                      <a:lnTo>
                        <a:pt x="124" y="0"/>
                      </a:lnTo>
                      <a:lnTo>
                        <a:pt x="132" y="3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67" name="Freeform 72"/>
                <p:cNvSpPr>
                  <a:spLocks/>
                </p:cNvSpPr>
                <p:nvPr/>
              </p:nvSpPr>
              <p:spPr bwMode="auto">
                <a:xfrm>
                  <a:off x="4798" y="1676"/>
                  <a:ext cx="23" cy="57"/>
                </a:xfrm>
                <a:custGeom>
                  <a:avLst/>
                  <a:gdLst>
                    <a:gd name="T0" fmla="*/ 19 w 23"/>
                    <a:gd name="T1" fmla="*/ 0 h 57"/>
                    <a:gd name="T2" fmla="*/ 23 w 23"/>
                    <a:gd name="T3" fmla="*/ 24 h 57"/>
                    <a:gd name="T4" fmla="*/ 23 w 23"/>
                    <a:gd name="T5" fmla="*/ 41 h 57"/>
                    <a:gd name="T6" fmla="*/ 18 w 23"/>
                    <a:gd name="T7" fmla="*/ 57 h 57"/>
                    <a:gd name="T8" fmla="*/ 0 w 23"/>
                    <a:gd name="T9" fmla="*/ 45 h 57"/>
                    <a:gd name="T10" fmla="*/ 13 w 23"/>
                    <a:gd name="T11" fmla="*/ 18 h 57"/>
                    <a:gd name="T12" fmla="*/ 19 w 23"/>
                    <a:gd name="T13" fmla="*/ 0 h 57"/>
                    <a:gd name="T14" fmla="*/ 19 w 23"/>
                    <a:gd name="T15" fmla="*/ 0 h 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3"/>
                    <a:gd name="T25" fmla="*/ 0 h 57"/>
                    <a:gd name="T26" fmla="*/ 23 w 23"/>
                    <a:gd name="T27" fmla="*/ 57 h 5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3" h="57">
                      <a:moveTo>
                        <a:pt x="19" y="0"/>
                      </a:moveTo>
                      <a:lnTo>
                        <a:pt x="23" y="24"/>
                      </a:lnTo>
                      <a:lnTo>
                        <a:pt x="23" y="41"/>
                      </a:lnTo>
                      <a:lnTo>
                        <a:pt x="18" y="57"/>
                      </a:lnTo>
                      <a:lnTo>
                        <a:pt x="0" y="45"/>
                      </a:lnTo>
                      <a:lnTo>
                        <a:pt x="13" y="18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68" name="Freeform 73"/>
                <p:cNvSpPr>
                  <a:spLocks/>
                </p:cNvSpPr>
                <p:nvPr/>
              </p:nvSpPr>
              <p:spPr bwMode="auto">
                <a:xfrm>
                  <a:off x="4532" y="1811"/>
                  <a:ext cx="107" cy="195"/>
                </a:xfrm>
                <a:custGeom>
                  <a:avLst/>
                  <a:gdLst>
                    <a:gd name="T0" fmla="*/ 47 w 107"/>
                    <a:gd name="T1" fmla="*/ 171 h 195"/>
                    <a:gd name="T2" fmla="*/ 43 w 107"/>
                    <a:gd name="T3" fmla="*/ 142 h 195"/>
                    <a:gd name="T4" fmla="*/ 42 w 107"/>
                    <a:gd name="T5" fmla="*/ 113 h 195"/>
                    <a:gd name="T6" fmla="*/ 45 w 107"/>
                    <a:gd name="T7" fmla="*/ 87 h 195"/>
                    <a:gd name="T8" fmla="*/ 51 w 107"/>
                    <a:gd name="T9" fmla="*/ 63 h 195"/>
                    <a:gd name="T10" fmla="*/ 57 w 107"/>
                    <a:gd name="T11" fmla="*/ 47 h 195"/>
                    <a:gd name="T12" fmla="*/ 70 w 107"/>
                    <a:gd name="T13" fmla="*/ 41 h 195"/>
                    <a:gd name="T14" fmla="*/ 83 w 107"/>
                    <a:gd name="T15" fmla="*/ 40 h 195"/>
                    <a:gd name="T16" fmla="*/ 93 w 107"/>
                    <a:gd name="T17" fmla="*/ 42 h 195"/>
                    <a:gd name="T18" fmla="*/ 107 w 107"/>
                    <a:gd name="T19" fmla="*/ 52 h 195"/>
                    <a:gd name="T20" fmla="*/ 99 w 107"/>
                    <a:gd name="T21" fmla="*/ 22 h 195"/>
                    <a:gd name="T22" fmla="*/ 77 w 107"/>
                    <a:gd name="T23" fmla="*/ 0 h 195"/>
                    <a:gd name="T24" fmla="*/ 25 w 107"/>
                    <a:gd name="T25" fmla="*/ 24 h 195"/>
                    <a:gd name="T26" fmla="*/ 2 w 107"/>
                    <a:gd name="T27" fmla="*/ 72 h 195"/>
                    <a:gd name="T28" fmla="*/ 0 w 107"/>
                    <a:gd name="T29" fmla="*/ 123 h 195"/>
                    <a:gd name="T30" fmla="*/ 16 w 107"/>
                    <a:gd name="T31" fmla="*/ 195 h 195"/>
                    <a:gd name="T32" fmla="*/ 47 w 107"/>
                    <a:gd name="T33" fmla="*/ 171 h 195"/>
                    <a:gd name="T34" fmla="*/ 47 w 107"/>
                    <a:gd name="T35" fmla="*/ 171 h 19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107"/>
                    <a:gd name="T55" fmla="*/ 0 h 195"/>
                    <a:gd name="T56" fmla="*/ 107 w 107"/>
                    <a:gd name="T57" fmla="*/ 195 h 19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107" h="195">
                      <a:moveTo>
                        <a:pt x="47" y="171"/>
                      </a:moveTo>
                      <a:lnTo>
                        <a:pt x="43" y="142"/>
                      </a:lnTo>
                      <a:lnTo>
                        <a:pt x="42" y="113"/>
                      </a:lnTo>
                      <a:lnTo>
                        <a:pt x="45" y="87"/>
                      </a:lnTo>
                      <a:lnTo>
                        <a:pt x="51" y="63"/>
                      </a:lnTo>
                      <a:lnTo>
                        <a:pt x="57" y="47"/>
                      </a:lnTo>
                      <a:lnTo>
                        <a:pt x="70" y="41"/>
                      </a:lnTo>
                      <a:lnTo>
                        <a:pt x="83" y="40"/>
                      </a:lnTo>
                      <a:lnTo>
                        <a:pt x="93" y="42"/>
                      </a:lnTo>
                      <a:lnTo>
                        <a:pt x="107" y="52"/>
                      </a:lnTo>
                      <a:lnTo>
                        <a:pt x="99" y="22"/>
                      </a:lnTo>
                      <a:lnTo>
                        <a:pt x="77" y="0"/>
                      </a:lnTo>
                      <a:lnTo>
                        <a:pt x="25" y="24"/>
                      </a:lnTo>
                      <a:lnTo>
                        <a:pt x="2" y="72"/>
                      </a:lnTo>
                      <a:lnTo>
                        <a:pt x="0" y="123"/>
                      </a:lnTo>
                      <a:lnTo>
                        <a:pt x="16" y="195"/>
                      </a:lnTo>
                      <a:lnTo>
                        <a:pt x="47" y="171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69" name="Freeform 74"/>
                <p:cNvSpPr>
                  <a:spLocks/>
                </p:cNvSpPr>
                <p:nvPr/>
              </p:nvSpPr>
              <p:spPr bwMode="auto">
                <a:xfrm>
                  <a:off x="4597" y="1777"/>
                  <a:ext cx="137" cy="301"/>
                </a:xfrm>
                <a:custGeom>
                  <a:avLst/>
                  <a:gdLst>
                    <a:gd name="T0" fmla="*/ 89 w 137"/>
                    <a:gd name="T1" fmla="*/ 0 h 301"/>
                    <a:gd name="T2" fmla="*/ 108 w 137"/>
                    <a:gd name="T3" fmla="*/ 23 h 301"/>
                    <a:gd name="T4" fmla="*/ 125 w 137"/>
                    <a:gd name="T5" fmla="*/ 56 h 301"/>
                    <a:gd name="T6" fmla="*/ 137 w 137"/>
                    <a:gd name="T7" fmla="*/ 95 h 301"/>
                    <a:gd name="T8" fmla="*/ 137 w 137"/>
                    <a:gd name="T9" fmla="*/ 130 h 301"/>
                    <a:gd name="T10" fmla="*/ 129 w 137"/>
                    <a:gd name="T11" fmla="*/ 176 h 301"/>
                    <a:gd name="T12" fmla="*/ 113 w 137"/>
                    <a:gd name="T13" fmla="*/ 216 h 301"/>
                    <a:gd name="T14" fmla="*/ 85 w 137"/>
                    <a:gd name="T15" fmla="*/ 256 h 301"/>
                    <a:gd name="T16" fmla="*/ 59 w 137"/>
                    <a:gd name="T17" fmla="*/ 287 h 301"/>
                    <a:gd name="T18" fmla="*/ 44 w 137"/>
                    <a:gd name="T19" fmla="*/ 301 h 301"/>
                    <a:gd name="T20" fmla="*/ 0 w 137"/>
                    <a:gd name="T21" fmla="*/ 287 h 301"/>
                    <a:gd name="T22" fmla="*/ 61 w 137"/>
                    <a:gd name="T23" fmla="*/ 230 h 301"/>
                    <a:gd name="T24" fmla="*/ 102 w 137"/>
                    <a:gd name="T25" fmla="*/ 143 h 301"/>
                    <a:gd name="T26" fmla="*/ 105 w 137"/>
                    <a:gd name="T27" fmla="*/ 58 h 301"/>
                    <a:gd name="T28" fmla="*/ 89 w 137"/>
                    <a:gd name="T29" fmla="*/ 0 h 301"/>
                    <a:gd name="T30" fmla="*/ 89 w 137"/>
                    <a:gd name="T31" fmla="*/ 0 h 301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7"/>
                    <a:gd name="T49" fmla="*/ 0 h 301"/>
                    <a:gd name="T50" fmla="*/ 137 w 137"/>
                    <a:gd name="T51" fmla="*/ 301 h 301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7" h="301">
                      <a:moveTo>
                        <a:pt x="89" y="0"/>
                      </a:moveTo>
                      <a:lnTo>
                        <a:pt x="108" y="23"/>
                      </a:lnTo>
                      <a:lnTo>
                        <a:pt x="125" y="56"/>
                      </a:lnTo>
                      <a:lnTo>
                        <a:pt x="137" y="95"/>
                      </a:lnTo>
                      <a:lnTo>
                        <a:pt x="137" y="130"/>
                      </a:lnTo>
                      <a:lnTo>
                        <a:pt x="129" y="176"/>
                      </a:lnTo>
                      <a:lnTo>
                        <a:pt x="113" y="216"/>
                      </a:lnTo>
                      <a:lnTo>
                        <a:pt x="85" y="256"/>
                      </a:lnTo>
                      <a:lnTo>
                        <a:pt x="59" y="287"/>
                      </a:lnTo>
                      <a:lnTo>
                        <a:pt x="44" y="301"/>
                      </a:lnTo>
                      <a:lnTo>
                        <a:pt x="0" y="287"/>
                      </a:lnTo>
                      <a:lnTo>
                        <a:pt x="61" y="230"/>
                      </a:lnTo>
                      <a:lnTo>
                        <a:pt x="102" y="143"/>
                      </a:lnTo>
                      <a:lnTo>
                        <a:pt x="105" y="58"/>
                      </a:ln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70" name="Freeform 75"/>
                <p:cNvSpPr>
                  <a:spLocks/>
                </p:cNvSpPr>
                <p:nvPr/>
              </p:nvSpPr>
              <p:spPr bwMode="auto">
                <a:xfrm>
                  <a:off x="4391" y="2077"/>
                  <a:ext cx="466" cy="97"/>
                </a:xfrm>
                <a:custGeom>
                  <a:avLst/>
                  <a:gdLst>
                    <a:gd name="T0" fmla="*/ 464 w 466"/>
                    <a:gd name="T1" fmla="*/ 61 h 97"/>
                    <a:gd name="T2" fmla="*/ 428 w 466"/>
                    <a:gd name="T3" fmla="*/ 78 h 97"/>
                    <a:gd name="T4" fmla="*/ 385 w 466"/>
                    <a:gd name="T5" fmla="*/ 91 h 97"/>
                    <a:gd name="T6" fmla="*/ 339 w 466"/>
                    <a:gd name="T7" fmla="*/ 96 h 97"/>
                    <a:gd name="T8" fmla="*/ 294 w 466"/>
                    <a:gd name="T9" fmla="*/ 97 h 97"/>
                    <a:gd name="T10" fmla="*/ 248 w 466"/>
                    <a:gd name="T11" fmla="*/ 91 h 97"/>
                    <a:gd name="T12" fmla="*/ 211 w 466"/>
                    <a:gd name="T13" fmla="*/ 82 h 97"/>
                    <a:gd name="T14" fmla="*/ 175 w 466"/>
                    <a:gd name="T15" fmla="*/ 67 h 97"/>
                    <a:gd name="T16" fmla="*/ 143 w 466"/>
                    <a:gd name="T17" fmla="*/ 44 h 97"/>
                    <a:gd name="T18" fmla="*/ 110 w 466"/>
                    <a:gd name="T19" fmla="*/ 50 h 97"/>
                    <a:gd name="T20" fmla="*/ 73 w 466"/>
                    <a:gd name="T21" fmla="*/ 54 h 97"/>
                    <a:gd name="T22" fmla="*/ 42 w 466"/>
                    <a:gd name="T23" fmla="*/ 54 h 97"/>
                    <a:gd name="T24" fmla="*/ 29 w 466"/>
                    <a:gd name="T25" fmla="*/ 80 h 97"/>
                    <a:gd name="T26" fmla="*/ 2 w 466"/>
                    <a:gd name="T27" fmla="*/ 62 h 97"/>
                    <a:gd name="T28" fmla="*/ 0 w 466"/>
                    <a:gd name="T29" fmla="*/ 11 h 97"/>
                    <a:gd name="T30" fmla="*/ 58 w 466"/>
                    <a:gd name="T31" fmla="*/ 15 h 97"/>
                    <a:gd name="T32" fmla="*/ 148 w 466"/>
                    <a:gd name="T33" fmla="*/ 0 h 97"/>
                    <a:gd name="T34" fmla="*/ 211 w 466"/>
                    <a:gd name="T35" fmla="*/ 38 h 97"/>
                    <a:gd name="T36" fmla="*/ 314 w 466"/>
                    <a:gd name="T37" fmla="*/ 59 h 97"/>
                    <a:gd name="T38" fmla="*/ 394 w 466"/>
                    <a:gd name="T39" fmla="*/ 57 h 97"/>
                    <a:gd name="T40" fmla="*/ 466 w 466"/>
                    <a:gd name="T41" fmla="*/ 17 h 97"/>
                    <a:gd name="T42" fmla="*/ 464 w 466"/>
                    <a:gd name="T43" fmla="*/ 61 h 97"/>
                    <a:gd name="T44" fmla="*/ 464 w 466"/>
                    <a:gd name="T45" fmla="*/ 61 h 9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466"/>
                    <a:gd name="T70" fmla="*/ 0 h 97"/>
                    <a:gd name="T71" fmla="*/ 466 w 466"/>
                    <a:gd name="T72" fmla="*/ 97 h 9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466" h="97">
                      <a:moveTo>
                        <a:pt x="464" y="61"/>
                      </a:moveTo>
                      <a:lnTo>
                        <a:pt x="428" y="78"/>
                      </a:lnTo>
                      <a:lnTo>
                        <a:pt x="385" y="91"/>
                      </a:lnTo>
                      <a:lnTo>
                        <a:pt x="339" y="96"/>
                      </a:lnTo>
                      <a:lnTo>
                        <a:pt x="294" y="97"/>
                      </a:lnTo>
                      <a:lnTo>
                        <a:pt x="248" y="91"/>
                      </a:lnTo>
                      <a:lnTo>
                        <a:pt x="211" y="82"/>
                      </a:lnTo>
                      <a:lnTo>
                        <a:pt x="175" y="67"/>
                      </a:lnTo>
                      <a:lnTo>
                        <a:pt x="143" y="44"/>
                      </a:lnTo>
                      <a:lnTo>
                        <a:pt x="110" y="50"/>
                      </a:lnTo>
                      <a:lnTo>
                        <a:pt x="73" y="54"/>
                      </a:lnTo>
                      <a:lnTo>
                        <a:pt x="42" y="54"/>
                      </a:lnTo>
                      <a:lnTo>
                        <a:pt x="29" y="80"/>
                      </a:lnTo>
                      <a:lnTo>
                        <a:pt x="2" y="62"/>
                      </a:lnTo>
                      <a:lnTo>
                        <a:pt x="0" y="11"/>
                      </a:lnTo>
                      <a:lnTo>
                        <a:pt x="58" y="15"/>
                      </a:lnTo>
                      <a:lnTo>
                        <a:pt x="148" y="0"/>
                      </a:lnTo>
                      <a:lnTo>
                        <a:pt x="211" y="38"/>
                      </a:lnTo>
                      <a:lnTo>
                        <a:pt x="314" y="59"/>
                      </a:lnTo>
                      <a:lnTo>
                        <a:pt x="394" y="57"/>
                      </a:lnTo>
                      <a:lnTo>
                        <a:pt x="466" y="17"/>
                      </a:lnTo>
                      <a:lnTo>
                        <a:pt x="464" y="61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71" name="Freeform 76"/>
                <p:cNvSpPr>
                  <a:spLocks/>
                </p:cNvSpPr>
                <p:nvPr/>
              </p:nvSpPr>
              <p:spPr bwMode="auto">
                <a:xfrm>
                  <a:off x="4304" y="1580"/>
                  <a:ext cx="362" cy="408"/>
                </a:xfrm>
                <a:custGeom>
                  <a:avLst/>
                  <a:gdLst>
                    <a:gd name="T0" fmla="*/ 54 w 362"/>
                    <a:gd name="T1" fmla="*/ 408 h 408"/>
                    <a:gd name="T2" fmla="*/ 71 w 362"/>
                    <a:gd name="T3" fmla="*/ 381 h 408"/>
                    <a:gd name="T4" fmla="*/ 86 w 362"/>
                    <a:gd name="T5" fmla="*/ 345 h 408"/>
                    <a:gd name="T6" fmla="*/ 95 w 362"/>
                    <a:gd name="T7" fmla="*/ 312 h 408"/>
                    <a:gd name="T8" fmla="*/ 97 w 362"/>
                    <a:gd name="T9" fmla="*/ 276 h 408"/>
                    <a:gd name="T10" fmla="*/ 91 w 362"/>
                    <a:gd name="T11" fmla="*/ 231 h 408"/>
                    <a:gd name="T12" fmla="*/ 79 w 362"/>
                    <a:gd name="T13" fmla="*/ 182 h 408"/>
                    <a:gd name="T14" fmla="*/ 57 w 362"/>
                    <a:gd name="T15" fmla="*/ 134 h 408"/>
                    <a:gd name="T16" fmla="*/ 45 w 362"/>
                    <a:gd name="T17" fmla="*/ 114 h 408"/>
                    <a:gd name="T18" fmla="*/ 45 w 362"/>
                    <a:gd name="T19" fmla="*/ 86 h 408"/>
                    <a:gd name="T20" fmla="*/ 56 w 362"/>
                    <a:gd name="T21" fmla="*/ 76 h 408"/>
                    <a:gd name="T22" fmla="*/ 81 w 362"/>
                    <a:gd name="T23" fmla="*/ 94 h 408"/>
                    <a:gd name="T24" fmla="*/ 114 w 362"/>
                    <a:gd name="T25" fmla="*/ 117 h 408"/>
                    <a:gd name="T26" fmla="*/ 146 w 362"/>
                    <a:gd name="T27" fmla="*/ 128 h 408"/>
                    <a:gd name="T28" fmla="*/ 188 w 362"/>
                    <a:gd name="T29" fmla="*/ 137 h 408"/>
                    <a:gd name="T30" fmla="*/ 236 w 362"/>
                    <a:gd name="T31" fmla="*/ 137 h 408"/>
                    <a:gd name="T32" fmla="*/ 281 w 362"/>
                    <a:gd name="T33" fmla="*/ 134 h 408"/>
                    <a:gd name="T34" fmla="*/ 324 w 362"/>
                    <a:gd name="T35" fmla="*/ 125 h 408"/>
                    <a:gd name="T36" fmla="*/ 354 w 362"/>
                    <a:gd name="T37" fmla="*/ 116 h 408"/>
                    <a:gd name="T38" fmla="*/ 362 w 362"/>
                    <a:gd name="T39" fmla="*/ 110 h 408"/>
                    <a:gd name="T40" fmla="*/ 352 w 362"/>
                    <a:gd name="T41" fmla="*/ 74 h 408"/>
                    <a:gd name="T42" fmla="*/ 280 w 362"/>
                    <a:gd name="T43" fmla="*/ 86 h 408"/>
                    <a:gd name="T44" fmla="*/ 191 w 362"/>
                    <a:gd name="T45" fmla="*/ 87 h 408"/>
                    <a:gd name="T46" fmla="*/ 114 w 362"/>
                    <a:gd name="T47" fmla="*/ 61 h 408"/>
                    <a:gd name="T48" fmla="*/ 62 w 362"/>
                    <a:gd name="T49" fmla="*/ 35 h 408"/>
                    <a:gd name="T50" fmla="*/ 45 w 362"/>
                    <a:gd name="T51" fmla="*/ 0 h 408"/>
                    <a:gd name="T52" fmla="*/ 0 w 362"/>
                    <a:gd name="T53" fmla="*/ 24 h 408"/>
                    <a:gd name="T54" fmla="*/ 23 w 362"/>
                    <a:gd name="T55" fmla="*/ 83 h 408"/>
                    <a:gd name="T56" fmla="*/ 13 w 362"/>
                    <a:gd name="T57" fmla="*/ 99 h 408"/>
                    <a:gd name="T58" fmla="*/ 49 w 362"/>
                    <a:gd name="T59" fmla="*/ 175 h 408"/>
                    <a:gd name="T60" fmla="*/ 59 w 362"/>
                    <a:gd name="T61" fmla="*/ 273 h 408"/>
                    <a:gd name="T62" fmla="*/ 26 w 362"/>
                    <a:gd name="T63" fmla="*/ 381 h 408"/>
                    <a:gd name="T64" fmla="*/ 54 w 362"/>
                    <a:gd name="T65" fmla="*/ 408 h 408"/>
                    <a:gd name="T66" fmla="*/ 54 w 362"/>
                    <a:gd name="T67" fmla="*/ 408 h 408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62"/>
                    <a:gd name="T103" fmla="*/ 0 h 408"/>
                    <a:gd name="T104" fmla="*/ 362 w 362"/>
                    <a:gd name="T105" fmla="*/ 408 h 408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62" h="408">
                      <a:moveTo>
                        <a:pt x="54" y="408"/>
                      </a:moveTo>
                      <a:lnTo>
                        <a:pt x="71" y="381"/>
                      </a:lnTo>
                      <a:lnTo>
                        <a:pt x="86" y="345"/>
                      </a:lnTo>
                      <a:lnTo>
                        <a:pt x="95" y="312"/>
                      </a:lnTo>
                      <a:lnTo>
                        <a:pt x="97" y="276"/>
                      </a:lnTo>
                      <a:lnTo>
                        <a:pt x="91" y="231"/>
                      </a:lnTo>
                      <a:lnTo>
                        <a:pt x="79" y="182"/>
                      </a:lnTo>
                      <a:lnTo>
                        <a:pt x="57" y="134"/>
                      </a:lnTo>
                      <a:lnTo>
                        <a:pt x="45" y="114"/>
                      </a:lnTo>
                      <a:lnTo>
                        <a:pt x="45" y="86"/>
                      </a:lnTo>
                      <a:lnTo>
                        <a:pt x="56" y="76"/>
                      </a:lnTo>
                      <a:lnTo>
                        <a:pt x="81" y="94"/>
                      </a:lnTo>
                      <a:lnTo>
                        <a:pt x="114" y="117"/>
                      </a:lnTo>
                      <a:lnTo>
                        <a:pt x="146" y="128"/>
                      </a:lnTo>
                      <a:lnTo>
                        <a:pt x="188" y="137"/>
                      </a:lnTo>
                      <a:lnTo>
                        <a:pt x="236" y="137"/>
                      </a:lnTo>
                      <a:lnTo>
                        <a:pt x="281" y="134"/>
                      </a:lnTo>
                      <a:lnTo>
                        <a:pt x="324" y="125"/>
                      </a:lnTo>
                      <a:lnTo>
                        <a:pt x="354" y="116"/>
                      </a:lnTo>
                      <a:lnTo>
                        <a:pt x="362" y="110"/>
                      </a:lnTo>
                      <a:lnTo>
                        <a:pt x="352" y="74"/>
                      </a:lnTo>
                      <a:lnTo>
                        <a:pt x="280" y="86"/>
                      </a:lnTo>
                      <a:lnTo>
                        <a:pt x="191" y="87"/>
                      </a:lnTo>
                      <a:lnTo>
                        <a:pt x="114" y="61"/>
                      </a:lnTo>
                      <a:lnTo>
                        <a:pt x="62" y="35"/>
                      </a:lnTo>
                      <a:lnTo>
                        <a:pt x="45" y="0"/>
                      </a:lnTo>
                      <a:lnTo>
                        <a:pt x="0" y="24"/>
                      </a:lnTo>
                      <a:lnTo>
                        <a:pt x="23" y="83"/>
                      </a:lnTo>
                      <a:lnTo>
                        <a:pt x="13" y="99"/>
                      </a:lnTo>
                      <a:lnTo>
                        <a:pt x="49" y="175"/>
                      </a:lnTo>
                      <a:lnTo>
                        <a:pt x="59" y="273"/>
                      </a:lnTo>
                      <a:lnTo>
                        <a:pt x="26" y="381"/>
                      </a:lnTo>
                      <a:lnTo>
                        <a:pt x="54" y="408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72" name="Freeform 77"/>
                <p:cNvSpPr>
                  <a:spLocks/>
                </p:cNvSpPr>
                <p:nvPr/>
              </p:nvSpPr>
              <p:spPr bwMode="auto">
                <a:xfrm>
                  <a:off x="4696" y="1747"/>
                  <a:ext cx="72" cy="40"/>
                </a:xfrm>
                <a:custGeom>
                  <a:avLst/>
                  <a:gdLst>
                    <a:gd name="T0" fmla="*/ 0 w 72"/>
                    <a:gd name="T1" fmla="*/ 4 h 40"/>
                    <a:gd name="T2" fmla="*/ 8 w 72"/>
                    <a:gd name="T3" fmla="*/ 21 h 40"/>
                    <a:gd name="T4" fmla="*/ 25 w 72"/>
                    <a:gd name="T5" fmla="*/ 32 h 40"/>
                    <a:gd name="T6" fmla="*/ 43 w 72"/>
                    <a:gd name="T7" fmla="*/ 38 h 40"/>
                    <a:gd name="T8" fmla="*/ 72 w 72"/>
                    <a:gd name="T9" fmla="*/ 40 h 40"/>
                    <a:gd name="T10" fmla="*/ 58 w 72"/>
                    <a:gd name="T11" fmla="*/ 0 h 40"/>
                    <a:gd name="T12" fmla="*/ 24 w 72"/>
                    <a:gd name="T13" fmla="*/ 9 h 40"/>
                    <a:gd name="T14" fmla="*/ 0 w 72"/>
                    <a:gd name="T15" fmla="*/ 4 h 40"/>
                    <a:gd name="T16" fmla="*/ 0 w 72"/>
                    <a:gd name="T17" fmla="*/ 4 h 4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2"/>
                    <a:gd name="T28" fmla="*/ 0 h 40"/>
                    <a:gd name="T29" fmla="*/ 72 w 72"/>
                    <a:gd name="T30" fmla="*/ 40 h 4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2" h="40">
                      <a:moveTo>
                        <a:pt x="0" y="4"/>
                      </a:moveTo>
                      <a:lnTo>
                        <a:pt x="8" y="21"/>
                      </a:lnTo>
                      <a:lnTo>
                        <a:pt x="25" y="32"/>
                      </a:lnTo>
                      <a:lnTo>
                        <a:pt x="43" y="38"/>
                      </a:lnTo>
                      <a:lnTo>
                        <a:pt x="72" y="40"/>
                      </a:lnTo>
                      <a:lnTo>
                        <a:pt x="58" y="0"/>
                      </a:lnTo>
                      <a:lnTo>
                        <a:pt x="24" y="9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73" name="Freeform 78"/>
                <p:cNvSpPr>
                  <a:spLocks/>
                </p:cNvSpPr>
                <p:nvPr/>
              </p:nvSpPr>
              <p:spPr bwMode="auto">
                <a:xfrm>
                  <a:off x="3639" y="1851"/>
                  <a:ext cx="263" cy="168"/>
                </a:xfrm>
                <a:custGeom>
                  <a:avLst/>
                  <a:gdLst>
                    <a:gd name="T0" fmla="*/ 255 w 263"/>
                    <a:gd name="T1" fmla="*/ 168 h 168"/>
                    <a:gd name="T2" fmla="*/ 231 w 263"/>
                    <a:gd name="T3" fmla="*/ 156 h 168"/>
                    <a:gd name="T4" fmla="*/ 193 w 263"/>
                    <a:gd name="T5" fmla="*/ 133 h 168"/>
                    <a:gd name="T6" fmla="*/ 157 w 263"/>
                    <a:gd name="T7" fmla="*/ 104 h 168"/>
                    <a:gd name="T8" fmla="*/ 131 w 263"/>
                    <a:gd name="T9" fmla="*/ 69 h 168"/>
                    <a:gd name="T10" fmla="*/ 124 w 263"/>
                    <a:gd name="T11" fmla="*/ 50 h 168"/>
                    <a:gd name="T12" fmla="*/ 100 w 263"/>
                    <a:gd name="T13" fmla="*/ 47 h 168"/>
                    <a:gd name="T14" fmla="*/ 74 w 263"/>
                    <a:gd name="T15" fmla="*/ 51 h 168"/>
                    <a:gd name="T16" fmla="*/ 59 w 263"/>
                    <a:gd name="T17" fmla="*/ 65 h 168"/>
                    <a:gd name="T18" fmla="*/ 46 w 263"/>
                    <a:gd name="T19" fmla="*/ 87 h 168"/>
                    <a:gd name="T20" fmla="*/ 41 w 263"/>
                    <a:gd name="T21" fmla="*/ 113 h 168"/>
                    <a:gd name="T22" fmla="*/ 38 w 263"/>
                    <a:gd name="T23" fmla="*/ 140 h 168"/>
                    <a:gd name="T24" fmla="*/ 42 w 263"/>
                    <a:gd name="T25" fmla="*/ 168 h 168"/>
                    <a:gd name="T26" fmla="*/ 18 w 263"/>
                    <a:gd name="T27" fmla="*/ 136 h 168"/>
                    <a:gd name="T28" fmla="*/ 0 w 263"/>
                    <a:gd name="T29" fmla="*/ 80 h 168"/>
                    <a:gd name="T30" fmla="*/ 34 w 263"/>
                    <a:gd name="T31" fmla="*/ 19 h 168"/>
                    <a:gd name="T32" fmla="*/ 94 w 263"/>
                    <a:gd name="T33" fmla="*/ 0 h 168"/>
                    <a:gd name="T34" fmla="*/ 161 w 263"/>
                    <a:gd name="T35" fmla="*/ 7 h 168"/>
                    <a:gd name="T36" fmla="*/ 160 w 263"/>
                    <a:gd name="T37" fmla="*/ 42 h 168"/>
                    <a:gd name="T38" fmla="*/ 213 w 263"/>
                    <a:gd name="T39" fmla="*/ 93 h 168"/>
                    <a:gd name="T40" fmla="*/ 263 w 263"/>
                    <a:gd name="T41" fmla="*/ 132 h 168"/>
                    <a:gd name="T42" fmla="*/ 255 w 263"/>
                    <a:gd name="T43" fmla="*/ 168 h 168"/>
                    <a:gd name="T44" fmla="*/ 255 w 263"/>
                    <a:gd name="T45" fmla="*/ 168 h 168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63"/>
                    <a:gd name="T70" fmla="*/ 0 h 168"/>
                    <a:gd name="T71" fmla="*/ 263 w 263"/>
                    <a:gd name="T72" fmla="*/ 168 h 168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63" h="168">
                      <a:moveTo>
                        <a:pt x="255" y="168"/>
                      </a:moveTo>
                      <a:lnTo>
                        <a:pt x="231" y="156"/>
                      </a:lnTo>
                      <a:lnTo>
                        <a:pt x="193" y="133"/>
                      </a:lnTo>
                      <a:lnTo>
                        <a:pt x="157" y="104"/>
                      </a:lnTo>
                      <a:lnTo>
                        <a:pt x="131" y="69"/>
                      </a:lnTo>
                      <a:lnTo>
                        <a:pt x="124" y="50"/>
                      </a:lnTo>
                      <a:lnTo>
                        <a:pt x="100" y="47"/>
                      </a:lnTo>
                      <a:lnTo>
                        <a:pt x="74" y="51"/>
                      </a:lnTo>
                      <a:lnTo>
                        <a:pt x="59" y="65"/>
                      </a:lnTo>
                      <a:lnTo>
                        <a:pt x="46" y="87"/>
                      </a:lnTo>
                      <a:lnTo>
                        <a:pt x="41" y="113"/>
                      </a:lnTo>
                      <a:lnTo>
                        <a:pt x="38" y="140"/>
                      </a:lnTo>
                      <a:lnTo>
                        <a:pt x="42" y="168"/>
                      </a:lnTo>
                      <a:lnTo>
                        <a:pt x="18" y="136"/>
                      </a:lnTo>
                      <a:lnTo>
                        <a:pt x="0" y="80"/>
                      </a:lnTo>
                      <a:lnTo>
                        <a:pt x="34" y="19"/>
                      </a:lnTo>
                      <a:lnTo>
                        <a:pt x="94" y="0"/>
                      </a:lnTo>
                      <a:lnTo>
                        <a:pt x="161" y="7"/>
                      </a:lnTo>
                      <a:lnTo>
                        <a:pt x="160" y="42"/>
                      </a:lnTo>
                      <a:lnTo>
                        <a:pt x="213" y="93"/>
                      </a:lnTo>
                      <a:lnTo>
                        <a:pt x="263" y="132"/>
                      </a:lnTo>
                      <a:lnTo>
                        <a:pt x="255" y="168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74" name="Freeform 79"/>
                <p:cNvSpPr>
                  <a:spLocks/>
                </p:cNvSpPr>
                <p:nvPr/>
              </p:nvSpPr>
              <p:spPr bwMode="auto">
                <a:xfrm>
                  <a:off x="3671" y="2103"/>
                  <a:ext cx="314" cy="81"/>
                </a:xfrm>
                <a:custGeom>
                  <a:avLst/>
                  <a:gdLst>
                    <a:gd name="T0" fmla="*/ 16 w 314"/>
                    <a:gd name="T1" fmla="*/ 41 h 81"/>
                    <a:gd name="T2" fmla="*/ 47 w 314"/>
                    <a:gd name="T3" fmla="*/ 52 h 81"/>
                    <a:gd name="T4" fmla="*/ 89 w 314"/>
                    <a:gd name="T5" fmla="*/ 57 h 81"/>
                    <a:gd name="T6" fmla="*/ 131 w 314"/>
                    <a:gd name="T7" fmla="*/ 59 h 81"/>
                    <a:gd name="T8" fmla="*/ 179 w 314"/>
                    <a:gd name="T9" fmla="*/ 58 h 81"/>
                    <a:gd name="T10" fmla="*/ 224 w 314"/>
                    <a:gd name="T11" fmla="*/ 54 h 81"/>
                    <a:gd name="T12" fmla="*/ 262 w 314"/>
                    <a:gd name="T13" fmla="*/ 46 h 81"/>
                    <a:gd name="T14" fmla="*/ 284 w 314"/>
                    <a:gd name="T15" fmla="*/ 81 h 81"/>
                    <a:gd name="T16" fmla="*/ 314 w 314"/>
                    <a:gd name="T17" fmla="*/ 75 h 81"/>
                    <a:gd name="T18" fmla="*/ 273 w 314"/>
                    <a:gd name="T19" fmla="*/ 11 h 81"/>
                    <a:gd name="T20" fmla="*/ 173 w 314"/>
                    <a:gd name="T21" fmla="*/ 25 h 81"/>
                    <a:gd name="T22" fmla="*/ 77 w 314"/>
                    <a:gd name="T23" fmla="*/ 25 h 81"/>
                    <a:gd name="T24" fmla="*/ 0 w 314"/>
                    <a:gd name="T25" fmla="*/ 0 h 81"/>
                    <a:gd name="T26" fmla="*/ 16 w 314"/>
                    <a:gd name="T27" fmla="*/ 41 h 81"/>
                    <a:gd name="T28" fmla="*/ 16 w 314"/>
                    <a:gd name="T29" fmla="*/ 41 h 8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14"/>
                    <a:gd name="T46" fmla="*/ 0 h 81"/>
                    <a:gd name="T47" fmla="*/ 314 w 314"/>
                    <a:gd name="T48" fmla="*/ 81 h 8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14" h="81">
                      <a:moveTo>
                        <a:pt x="16" y="41"/>
                      </a:moveTo>
                      <a:lnTo>
                        <a:pt x="47" y="52"/>
                      </a:lnTo>
                      <a:lnTo>
                        <a:pt x="89" y="57"/>
                      </a:lnTo>
                      <a:lnTo>
                        <a:pt x="131" y="59"/>
                      </a:lnTo>
                      <a:lnTo>
                        <a:pt x="179" y="58"/>
                      </a:lnTo>
                      <a:lnTo>
                        <a:pt x="224" y="54"/>
                      </a:lnTo>
                      <a:lnTo>
                        <a:pt x="262" y="46"/>
                      </a:lnTo>
                      <a:lnTo>
                        <a:pt x="284" y="81"/>
                      </a:lnTo>
                      <a:lnTo>
                        <a:pt x="314" y="75"/>
                      </a:lnTo>
                      <a:lnTo>
                        <a:pt x="273" y="11"/>
                      </a:lnTo>
                      <a:lnTo>
                        <a:pt x="173" y="25"/>
                      </a:lnTo>
                      <a:lnTo>
                        <a:pt x="77" y="25"/>
                      </a:lnTo>
                      <a:lnTo>
                        <a:pt x="0" y="0"/>
                      </a:lnTo>
                      <a:lnTo>
                        <a:pt x="16" y="41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75" name="Freeform 80"/>
                <p:cNvSpPr>
                  <a:spLocks/>
                </p:cNvSpPr>
                <p:nvPr/>
              </p:nvSpPr>
              <p:spPr bwMode="auto">
                <a:xfrm>
                  <a:off x="3679" y="1661"/>
                  <a:ext cx="440" cy="131"/>
                </a:xfrm>
                <a:custGeom>
                  <a:avLst/>
                  <a:gdLst>
                    <a:gd name="T0" fmla="*/ 38 w 440"/>
                    <a:gd name="T1" fmla="*/ 125 h 131"/>
                    <a:gd name="T2" fmla="*/ 87 w 440"/>
                    <a:gd name="T3" fmla="*/ 115 h 131"/>
                    <a:gd name="T4" fmla="*/ 91 w 440"/>
                    <a:gd name="T5" fmla="*/ 81 h 131"/>
                    <a:gd name="T6" fmla="*/ 141 w 440"/>
                    <a:gd name="T7" fmla="*/ 80 h 131"/>
                    <a:gd name="T8" fmla="*/ 201 w 440"/>
                    <a:gd name="T9" fmla="*/ 75 h 131"/>
                    <a:gd name="T10" fmla="*/ 252 w 440"/>
                    <a:gd name="T11" fmla="*/ 68 h 131"/>
                    <a:gd name="T12" fmla="*/ 324 w 440"/>
                    <a:gd name="T13" fmla="*/ 56 h 131"/>
                    <a:gd name="T14" fmla="*/ 358 w 440"/>
                    <a:gd name="T15" fmla="*/ 48 h 131"/>
                    <a:gd name="T16" fmla="*/ 375 w 440"/>
                    <a:gd name="T17" fmla="*/ 43 h 131"/>
                    <a:gd name="T18" fmla="*/ 391 w 440"/>
                    <a:gd name="T19" fmla="*/ 100 h 131"/>
                    <a:gd name="T20" fmla="*/ 399 w 440"/>
                    <a:gd name="T21" fmla="*/ 122 h 131"/>
                    <a:gd name="T22" fmla="*/ 415 w 440"/>
                    <a:gd name="T23" fmla="*/ 127 h 131"/>
                    <a:gd name="T24" fmla="*/ 440 w 440"/>
                    <a:gd name="T25" fmla="*/ 130 h 131"/>
                    <a:gd name="T26" fmla="*/ 437 w 440"/>
                    <a:gd name="T27" fmla="*/ 97 h 131"/>
                    <a:gd name="T28" fmla="*/ 411 w 440"/>
                    <a:gd name="T29" fmla="*/ 77 h 131"/>
                    <a:gd name="T30" fmla="*/ 373 w 440"/>
                    <a:gd name="T31" fmla="*/ 0 h 131"/>
                    <a:gd name="T32" fmla="*/ 275 w 440"/>
                    <a:gd name="T33" fmla="*/ 18 h 131"/>
                    <a:gd name="T34" fmla="*/ 164 w 440"/>
                    <a:gd name="T35" fmla="*/ 30 h 131"/>
                    <a:gd name="T36" fmla="*/ 60 w 440"/>
                    <a:gd name="T37" fmla="*/ 31 h 131"/>
                    <a:gd name="T38" fmla="*/ 49 w 440"/>
                    <a:gd name="T39" fmla="*/ 91 h 131"/>
                    <a:gd name="T40" fmla="*/ 0 w 440"/>
                    <a:gd name="T41" fmla="*/ 91 h 131"/>
                    <a:gd name="T42" fmla="*/ 1 w 440"/>
                    <a:gd name="T43" fmla="*/ 131 h 131"/>
                    <a:gd name="T44" fmla="*/ 38 w 440"/>
                    <a:gd name="T45" fmla="*/ 125 h 131"/>
                    <a:gd name="T46" fmla="*/ 38 w 440"/>
                    <a:gd name="T47" fmla="*/ 125 h 13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440"/>
                    <a:gd name="T73" fmla="*/ 0 h 131"/>
                    <a:gd name="T74" fmla="*/ 440 w 440"/>
                    <a:gd name="T75" fmla="*/ 131 h 131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440" h="131">
                      <a:moveTo>
                        <a:pt x="38" y="125"/>
                      </a:moveTo>
                      <a:lnTo>
                        <a:pt x="87" y="115"/>
                      </a:lnTo>
                      <a:lnTo>
                        <a:pt x="91" y="81"/>
                      </a:lnTo>
                      <a:lnTo>
                        <a:pt x="141" y="80"/>
                      </a:lnTo>
                      <a:lnTo>
                        <a:pt x="201" y="75"/>
                      </a:lnTo>
                      <a:lnTo>
                        <a:pt x="252" y="68"/>
                      </a:lnTo>
                      <a:lnTo>
                        <a:pt x="324" y="56"/>
                      </a:lnTo>
                      <a:lnTo>
                        <a:pt x="358" y="48"/>
                      </a:lnTo>
                      <a:lnTo>
                        <a:pt x="375" y="43"/>
                      </a:lnTo>
                      <a:lnTo>
                        <a:pt x="391" y="100"/>
                      </a:lnTo>
                      <a:lnTo>
                        <a:pt x="399" y="122"/>
                      </a:lnTo>
                      <a:lnTo>
                        <a:pt x="415" y="127"/>
                      </a:lnTo>
                      <a:lnTo>
                        <a:pt x="440" y="130"/>
                      </a:lnTo>
                      <a:lnTo>
                        <a:pt x="437" y="97"/>
                      </a:lnTo>
                      <a:lnTo>
                        <a:pt x="411" y="77"/>
                      </a:lnTo>
                      <a:lnTo>
                        <a:pt x="373" y="0"/>
                      </a:lnTo>
                      <a:lnTo>
                        <a:pt x="275" y="18"/>
                      </a:lnTo>
                      <a:lnTo>
                        <a:pt x="164" y="30"/>
                      </a:lnTo>
                      <a:lnTo>
                        <a:pt x="60" y="31"/>
                      </a:lnTo>
                      <a:lnTo>
                        <a:pt x="49" y="91"/>
                      </a:lnTo>
                      <a:lnTo>
                        <a:pt x="0" y="91"/>
                      </a:lnTo>
                      <a:lnTo>
                        <a:pt x="1" y="131"/>
                      </a:lnTo>
                      <a:lnTo>
                        <a:pt x="38" y="125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76" name="Freeform 81"/>
                <p:cNvSpPr>
                  <a:spLocks/>
                </p:cNvSpPr>
                <p:nvPr/>
              </p:nvSpPr>
              <p:spPr bwMode="auto">
                <a:xfrm>
                  <a:off x="3936" y="1777"/>
                  <a:ext cx="71" cy="92"/>
                </a:xfrm>
                <a:custGeom>
                  <a:avLst/>
                  <a:gdLst>
                    <a:gd name="T0" fmla="*/ 68 w 71"/>
                    <a:gd name="T1" fmla="*/ 0 h 92"/>
                    <a:gd name="T2" fmla="*/ 71 w 71"/>
                    <a:gd name="T3" fmla="*/ 26 h 92"/>
                    <a:gd name="T4" fmla="*/ 70 w 71"/>
                    <a:gd name="T5" fmla="*/ 47 h 92"/>
                    <a:gd name="T6" fmla="*/ 65 w 71"/>
                    <a:gd name="T7" fmla="*/ 77 h 92"/>
                    <a:gd name="T8" fmla="*/ 23 w 71"/>
                    <a:gd name="T9" fmla="*/ 92 h 92"/>
                    <a:gd name="T10" fmla="*/ 0 w 71"/>
                    <a:gd name="T11" fmla="*/ 72 h 92"/>
                    <a:gd name="T12" fmla="*/ 3 w 71"/>
                    <a:gd name="T13" fmla="*/ 53 h 92"/>
                    <a:gd name="T14" fmla="*/ 41 w 71"/>
                    <a:gd name="T15" fmla="*/ 56 h 92"/>
                    <a:gd name="T16" fmla="*/ 60 w 71"/>
                    <a:gd name="T17" fmla="*/ 10 h 92"/>
                    <a:gd name="T18" fmla="*/ 68 w 71"/>
                    <a:gd name="T19" fmla="*/ 0 h 92"/>
                    <a:gd name="T20" fmla="*/ 68 w 71"/>
                    <a:gd name="T21" fmla="*/ 0 h 9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71"/>
                    <a:gd name="T34" fmla="*/ 0 h 92"/>
                    <a:gd name="T35" fmla="*/ 71 w 71"/>
                    <a:gd name="T36" fmla="*/ 92 h 9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71" h="92">
                      <a:moveTo>
                        <a:pt x="68" y="0"/>
                      </a:moveTo>
                      <a:lnTo>
                        <a:pt x="71" y="26"/>
                      </a:lnTo>
                      <a:lnTo>
                        <a:pt x="70" y="47"/>
                      </a:lnTo>
                      <a:lnTo>
                        <a:pt x="65" y="77"/>
                      </a:lnTo>
                      <a:lnTo>
                        <a:pt x="23" y="92"/>
                      </a:lnTo>
                      <a:lnTo>
                        <a:pt x="0" y="72"/>
                      </a:lnTo>
                      <a:lnTo>
                        <a:pt x="3" y="53"/>
                      </a:lnTo>
                      <a:lnTo>
                        <a:pt x="41" y="56"/>
                      </a:lnTo>
                      <a:lnTo>
                        <a:pt x="60" y="1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77" name="Freeform 82"/>
                <p:cNvSpPr>
                  <a:spLocks/>
                </p:cNvSpPr>
                <p:nvPr/>
              </p:nvSpPr>
              <p:spPr bwMode="auto">
                <a:xfrm>
                  <a:off x="4156" y="1632"/>
                  <a:ext cx="133" cy="150"/>
                </a:xfrm>
                <a:custGeom>
                  <a:avLst/>
                  <a:gdLst>
                    <a:gd name="T0" fmla="*/ 125 w 133"/>
                    <a:gd name="T1" fmla="*/ 123 h 150"/>
                    <a:gd name="T2" fmla="*/ 107 w 133"/>
                    <a:gd name="T3" fmla="*/ 109 h 150"/>
                    <a:gd name="T4" fmla="*/ 77 w 133"/>
                    <a:gd name="T5" fmla="*/ 100 h 150"/>
                    <a:gd name="T6" fmla="*/ 66 w 133"/>
                    <a:gd name="T7" fmla="*/ 71 h 150"/>
                    <a:gd name="T8" fmla="*/ 51 w 133"/>
                    <a:gd name="T9" fmla="*/ 65 h 150"/>
                    <a:gd name="T10" fmla="*/ 53 w 133"/>
                    <a:gd name="T11" fmla="*/ 91 h 150"/>
                    <a:gd name="T12" fmla="*/ 47 w 133"/>
                    <a:gd name="T13" fmla="*/ 121 h 150"/>
                    <a:gd name="T14" fmla="*/ 26 w 133"/>
                    <a:gd name="T15" fmla="*/ 150 h 150"/>
                    <a:gd name="T16" fmla="*/ 1 w 133"/>
                    <a:gd name="T17" fmla="*/ 104 h 150"/>
                    <a:gd name="T18" fmla="*/ 30 w 133"/>
                    <a:gd name="T19" fmla="*/ 80 h 150"/>
                    <a:gd name="T20" fmla="*/ 0 w 133"/>
                    <a:gd name="T21" fmla="*/ 13 h 150"/>
                    <a:gd name="T22" fmla="*/ 56 w 133"/>
                    <a:gd name="T23" fmla="*/ 0 h 150"/>
                    <a:gd name="T24" fmla="*/ 109 w 133"/>
                    <a:gd name="T25" fmla="*/ 76 h 150"/>
                    <a:gd name="T26" fmla="*/ 133 w 133"/>
                    <a:gd name="T27" fmla="*/ 90 h 150"/>
                    <a:gd name="T28" fmla="*/ 125 w 133"/>
                    <a:gd name="T29" fmla="*/ 123 h 150"/>
                    <a:gd name="T30" fmla="*/ 125 w 133"/>
                    <a:gd name="T31" fmla="*/ 123 h 15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33"/>
                    <a:gd name="T49" fmla="*/ 0 h 150"/>
                    <a:gd name="T50" fmla="*/ 133 w 133"/>
                    <a:gd name="T51" fmla="*/ 150 h 150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33" h="150">
                      <a:moveTo>
                        <a:pt x="125" y="123"/>
                      </a:moveTo>
                      <a:lnTo>
                        <a:pt x="107" y="109"/>
                      </a:lnTo>
                      <a:lnTo>
                        <a:pt x="77" y="100"/>
                      </a:lnTo>
                      <a:lnTo>
                        <a:pt x="66" y="71"/>
                      </a:lnTo>
                      <a:lnTo>
                        <a:pt x="51" y="65"/>
                      </a:lnTo>
                      <a:lnTo>
                        <a:pt x="53" y="91"/>
                      </a:lnTo>
                      <a:lnTo>
                        <a:pt x="47" y="121"/>
                      </a:lnTo>
                      <a:lnTo>
                        <a:pt x="26" y="150"/>
                      </a:lnTo>
                      <a:lnTo>
                        <a:pt x="1" y="104"/>
                      </a:lnTo>
                      <a:lnTo>
                        <a:pt x="30" y="80"/>
                      </a:lnTo>
                      <a:lnTo>
                        <a:pt x="0" y="13"/>
                      </a:lnTo>
                      <a:lnTo>
                        <a:pt x="56" y="0"/>
                      </a:lnTo>
                      <a:lnTo>
                        <a:pt x="109" y="76"/>
                      </a:lnTo>
                      <a:lnTo>
                        <a:pt x="133" y="90"/>
                      </a:lnTo>
                      <a:lnTo>
                        <a:pt x="125" y="123"/>
                      </a:lnTo>
                      <a:close/>
                    </a:path>
                  </a:pathLst>
                </a:custGeom>
                <a:solidFill>
                  <a:srgbClr val="B0C2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78" name="Freeform 83"/>
                <p:cNvSpPr>
                  <a:spLocks/>
                </p:cNvSpPr>
                <p:nvPr/>
              </p:nvSpPr>
              <p:spPr bwMode="auto">
                <a:xfrm>
                  <a:off x="4364" y="2186"/>
                  <a:ext cx="77" cy="86"/>
                </a:xfrm>
                <a:custGeom>
                  <a:avLst/>
                  <a:gdLst>
                    <a:gd name="T0" fmla="*/ 63 w 77"/>
                    <a:gd name="T1" fmla="*/ 0 h 86"/>
                    <a:gd name="T2" fmla="*/ 25 w 77"/>
                    <a:gd name="T3" fmla="*/ 17 h 86"/>
                    <a:gd name="T4" fmla="*/ 0 w 77"/>
                    <a:gd name="T5" fmla="*/ 55 h 86"/>
                    <a:gd name="T6" fmla="*/ 9 w 77"/>
                    <a:gd name="T7" fmla="*/ 81 h 86"/>
                    <a:gd name="T8" fmla="*/ 26 w 77"/>
                    <a:gd name="T9" fmla="*/ 86 h 86"/>
                    <a:gd name="T10" fmla="*/ 55 w 77"/>
                    <a:gd name="T11" fmla="*/ 66 h 86"/>
                    <a:gd name="T12" fmla="*/ 77 w 77"/>
                    <a:gd name="T13" fmla="*/ 31 h 86"/>
                    <a:gd name="T14" fmla="*/ 76 w 77"/>
                    <a:gd name="T15" fmla="*/ 11 h 86"/>
                    <a:gd name="T16" fmla="*/ 63 w 77"/>
                    <a:gd name="T17" fmla="*/ 0 h 86"/>
                    <a:gd name="T18" fmla="*/ 63 w 77"/>
                    <a:gd name="T19" fmla="*/ 0 h 8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77"/>
                    <a:gd name="T31" fmla="*/ 0 h 86"/>
                    <a:gd name="T32" fmla="*/ 77 w 77"/>
                    <a:gd name="T33" fmla="*/ 86 h 8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77" h="86">
                      <a:moveTo>
                        <a:pt x="63" y="0"/>
                      </a:moveTo>
                      <a:lnTo>
                        <a:pt x="25" y="17"/>
                      </a:lnTo>
                      <a:lnTo>
                        <a:pt x="0" y="55"/>
                      </a:lnTo>
                      <a:lnTo>
                        <a:pt x="9" y="81"/>
                      </a:lnTo>
                      <a:lnTo>
                        <a:pt x="26" y="86"/>
                      </a:lnTo>
                      <a:lnTo>
                        <a:pt x="55" y="66"/>
                      </a:lnTo>
                      <a:lnTo>
                        <a:pt x="77" y="31"/>
                      </a:lnTo>
                      <a:lnTo>
                        <a:pt x="76" y="11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96AB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79" name="Freeform 84"/>
                <p:cNvSpPr>
                  <a:spLocks/>
                </p:cNvSpPr>
                <p:nvPr/>
              </p:nvSpPr>
              <p:spPr bwMode="auto">
                <a:xfrm>
                  <a:off x="4322" y="2144"/>
                  <a:ext cx="108" cy="123"/>
                </a:xfrm>
                <a:custGeom>
                  <a:avLst/>
                  <a:gdLst>
                    <a:gd name="T0" fmla="*/ 75 w 108"/>
                    <a:gd name="T1" fmla="*/ 0 h 123"/>
                    <a:gd name="T2" fmla="*/ 29 w 108"/>
                    <a:gd name="T3" fmla="*/ 19 h 123"/>
                    <a:gd name="T4" fmla="*/ 1 w 108"/>
                    <a:gd name="T5" fmla="*/ 60 h 123"/>
                    <a:gd name="T6" fmla="*/ 0 w 108"/>
                    <a:gd name="T7" fmla="*/ 91 h 123"/>
                    <a:gd name="T8" fmla="*/ 39 w 108"/>
                    <a:gd name="T9" fmla="*/ 123 h 123"/>
                    <a:gd name="T10" fmla="*/ 45 w 108"/>
                    <a:gd name="T11" fmla="*/ 94 h 123"/>
                    <a:gd name="T12" fmla="*/ 77 w 108"/>
                    <a:gd name="T13" fmla="*/ 47 h 123"/>
                    <a:gd name="T14" fmla="*/ 108 w 108"/>
                    <a:gd name="T15" fmla="*/ 43 h 123"/>
                    <a:gd name="T16" fmla="*/ 90 w 108"/>
                    <a:gd name="T17" fmla="*/ 13 h 123"/>
                    <a:gd name="T18" fmla="*/ 75 w 108"/>
                    <a:gd name="T19" fmla="*/ 0 h 123"/>
                    <a:gd name="T20" fmla="*/ 75 w 108"/>
                    <a:gd name="T21" fmla="*/ 0 h 12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08"/>
                    <a:gd name="T34" fmla="*/ 0 h 123"/>
                    <a:gd name="T35" fmla="*/ 108 w 108"/>
                    <a:gd name="T36" fmla="*/ 123 h 12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08" h="123">
                      <a:moveTo>
                        <a:pt x="75" y="0"/>
                      </a:moveTo>
                      <a:lnTo>
                        <a:pt x="29" y="19"/>
                      </a:lnTo>
                      <a:lnTo>
                        <a:pt x="1" y="60"/>
                      </a:lnTo>
                      <a:lnTo>
                        <a:pt x="0" y="91"/>
                      </a:lnTo>
                      <a:lnTo>
                        <a:pt x="39" y="123"/>
                      </a:lnTo>
                      <a:lnTo>
                        <a:pt x="45" y="94"/>
                      </a:lnTo>
                      <a:lnTo>
                        <a:pt x="77" y="47"/>
                      </a:lnTo>
                      <a:lnTo>
                        <a:pt x="108" y="43"/>
                      </a:lnTo>
                      <a:lnTo>
                        <a:pt x="90" y="13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rgbClr val="BDC9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80" name="Freeform 85"/>
                <p:cNvSpPr>
                  <a:spLocks/>
                </p:cNvSpPr>
                <p:nvPr/>
              </p:nvSpPr>
              <p:spPr bwMode="auto">
                <a:xfrm>
                  <a:off x="4647" y="903"/>
                  <a:ext cx="193" cy="244"/>
                </a:xfrm>
                <a:custGeom>
                  <a:avLst/>
                  <a:gdLst>
                    <a:gd name="T0" fmla="*/ 0 w 193"/>
                    <a:gd name="T1" fmla="*/ 25 h 244"/>
                    <a:gd name="T2" fmla="*/ 40 w 193"/>
                    <a:gd name="T3" fmla="*/ 0 h 244"/>
                    <a:gd name="T4" fmla="*/ 193 w 193"/>
                    <a:gd name="T5" fmla="*/ 200 h 244"/>
                    <a:gd name="T6" fmla="*/ 146 w 193"/>
                    <a:gd name="T7" fmla="*/ 244 h 244"/>
                    <a:gd name="T8" fmla="*/ 45 w 193"/>
                    <a:gd name="T9" fmla="*/ 94 h 244"/>
                    <a:gd name="T10" fmla="*/ 0 w 193"/>
                    <a:gd name="T11" fmla="*/ 25 h 244"/>
                    <a:gd name="T12" fmla="*/ 0 w 193"/>
                    <a:gd name="T13" fmla="*/ 25 h 2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3"/>
                    <a:gd name="T22" fmla="*/ 0 h 244"/>
                    <a:gd name="T23" fmla="*/ 193 w 193"/>
                    <a:gd name="T24" fmla="*/ 244 h 24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3" h="244">
                      <a:moveTo>
                        <a:pt x="0" y="25"/>
                      </a:moveTo>
                      <a:lnTo>
                        <a:pt x="40" y="0"/>
                      </a:lnTo>
                      <a:lnTo>
                        <a:pt x="193" y="200"/>
                      </a:lnTo>
                      <a:lnTo>
                        <a:pt x="146" y="244"/>
                      </a:lnTo>
                      <a:lnTo>
                        <a:pt x="45" y="94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81" name="Freeform 86"/>
                <p:cNvSpPr>
                  <a:spLocks/>
                </p:cNvSpPr>
                <p:nvPr/>
              </p:nvSpPr>
              <p:spPr bwMode="auto">
                <a:xfrm>
                  <a:off x="3517" y="832"/>
                  <a:ext cx="1340" cy="916"/>
                </a:xfrm>
                <a:custGeom>
                  <a:avLst/>
                  <a:gdLst>
                    <a:gd name="T0" fmla="*/ 82 w 1340"/>
                    <a:gd name="T1" fmla="*/ 855 h 916"/>
                    <a:gd name="T2" fmla="*/ 0 w 1340"/>
                    <a:gd name="T3" fmla="*/ 847 h 916"/>
                    <a:gd name="T4" fmla="*/ 10 w 1340"/>
                    <a:gd name="T5" fmla="*/ 719 h 916"/>
                    <a:gd name="T6" fmla="*/ 26 w 1340"/>
                    <a:gd name="T7" fmla="*/ 410 h 916"/>
                    <a:gd name="T8" fmla="*/ 228 w 1340"/>
                    <a:gd name="T9" fmla="*/ 399 h 916"/>
                    <a:gd name="T10" fmla="*/ 445 w 1340"/>
                    <a:gd name="T11" fmla="*/ 336 h 916"/>
                    <a:gd name="T12" fmla="*/ 715 w 1340"/>
                    <a:gd name="T13" fmla="*/ 207 h 916"/>
                    <a:gd name="T14" fmla="*/ 933 w 1340"/>
                    <a:gd name="T15" fmla="*/ 86 h 916"/>
                    <a:gd name="T16" fmla="*/ 1057 w 1340"/>
                    <a:gd name="T17" fmla="*/ 0 h 916"/>
                    <a:gd name="T18" fmla="*/ 1157 w 1340"/>
                    <a:gd name="T19" fmla="*/ 139 h 916"/>
                    <a:gd name="T20" fmla="*/ 1242 w 1340"/>
                    <a:gd name="T21" fmla="*/ 264 h 916"/>
                    <a:gd name="T22" fmla="*/ 1340 w 1340"/>
                    <a:gd name="T23" fmla="*/ 411 h 916"/>
                    <a:gd name="T24" fmla="*/ 1259 w 1340"/>
                    <a:gd name="T25" fmla="*/ 478 h 916"/>
                    <a:gd name="T26" fmla="*/ 1174 w 1340"/>
                    <a:gd name="T27" fmla="*/ 385 h 916"/>
                    <a:gd name="T28" fmla="*/ 1084 w 1340"/>
                    <a:gd name="T29" fmla="*/ 329 h 916"/>
                    <a:gd name="T30" fmla="*/ 1017 w 1340"/>
                    <a:gd name="T31" fmla="*/ 304 h 916"/>
                    <a:gd name="T32" fmla="*/ 915 w 1340"/>
                    <a:gd name="T33" fmla="*/ 331 h 916"/>
                    <a:gd name="T34" fmla="*/ 838 w 1340"/>
                    <a:gd name="T35" fmla="*/ 398 h 916"/>
                    <a:gd name="T36" fmla="*/ 793 w 1340"/>
                    <a:gd name="T37" fmla="*/ 506 h 916"/>
                    <a:gd name="T38" fmla="*/ 791 w 1340"/>
                    <a:gd name="T39" fmla="*/ 599 h 916"/>
                    <a:gd name="T40" fmla="*/ 819 w 1340"/>
                    <a:gd name="T41" fmla="*/ 689 h 916"/>
                    <a:gd name="T42" fmla="*/ 835 w 1340"/>
                    <a:gd name="T43" fmla="*/ 746 h 916"/>
                    <a:gd name="T44" fmla="*/ 789 w 1340"/>
                    <a:gd name="T45" fmla="*/ 772 h 916"/>
                    <a:gd name="T46" fmla="*/ 811 w 1340"/>
                    <a:gd name="T47" fmla="*/ 828 h 916"/>
                    <a:gd name="T48" fmla="*/ 782 w 1340"/>
                    <a:gd name="T49" fmla="*/ 862 h 916"/>
                    <a:gd name="T50" fmla="*/ 724 w 1340"/>
                    <a:gd name="T51" fmla="*/ 868 h 916"/>
                    <a:gd name="T52" fmla="*/ 698 w 1340"/>
                    <a:gd name="T53" fmla="*/ 795 h 916"/>
                    <a:gd name="T54" fmla="*/ 644 w 1340"/>
                    <a:gd name="T55" fmla="*/ 817 h 916"/>
                    <a:gd name="T56" fmla="*/ 668 w 1340"/>
                    <a:gd name="T57" fmla="*/ 884 h 916"/>
                    <a:gd name="T58" fmla="*/ 616 w 1340"/>
                    <a:gd name="T59" fmla="*/ 916 h 916"/>
                    <a:gd name="T60" fmla="*/ 568 w 1340"/>
                    <a:gd name="T61" fmla="*/ 910 h 916"/>
                    <a:gd name="T62" fmla="*/ 537 w 1340"/>
                    <a:gd name="T63" fmla="*/ 825 h 916"/>
                    <a:gd name="T64" fmla="*/ 434 w 1340"/>
                    <a:gd name="T65" fmla="*/ 854 h 916"/>
                    <a:gd name="T66" fmla="*/ 308 w 1340"/>
                    <a:gd name="T67" fmla="*/ 862 h 916"/>
                    <a:gd name="T68" fmla="*/ 220 w 1340"/>
                    <a:gd name="T69" fmla="*/ 861 h 916"/>
                    <a:gd name="T70" fmla="*/ 225 w 1340"/>
                    <a:gd name="T71" fmla="*/ 719 h 916"/>
                    <a:gd name="T72" fmla="*/ 216 w 1340"/>
                    <a:gd name="T73" fmla="*/ 582 h 916"/>
                    <a:gd name="T74" fmla="*/ 101 w 1340"/>
                    <a:gd name="T75" fmla="*/ 574 h 916"/>
                    <a:gd name="T76" fmla="*/ 85 w 1340"/>
                    <a:gd name="T77" fmla="*/ 696 h 916"/>
                    <a:gd name="T78" fmla="*/ 82 w 1340"/>
                    <a:gd name="T79" fmla="*/ 855 h 916"/>
                    <a:gd name="T80" fmla="*/ 82 w 1340"/>
                    <a:gd name="T81" fmla="*/ 855 h 91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340"/>
                    <a:gd name="T124" fmla="*/ 0 h 916"/>
                    <a:gd name="T125" fmla="*/ 1340 w 1340"/>
                    <a:gd name="T126" fmla="*/ 916 h 91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340" h="916">
                      <a:moveTo>
                        <a:pt x="82" y="855"/>
                      </a:moveTo>
                      <a:lnTo>
                        <a:pt x="0" y="847"/>
                      </a:lnTo>
                      <a:lnTo>
                        <a:pt x="10" y="719"/>
                      </a:lnTo>
                      <a:lnTo>
                        <a:pt x="26" y="410"/>
                      </a:lnTo>
                      <a:lnTo>
                        <a:pt x="228" y="399"/>
                      </a:lnTo>
                      <a:lnTo>
                        <a:pt x="445" y="336"/>
                      </a:lnTo>
                      <a:lnTo>
                        <a:pt x="715" y="207"/>
                      </a:lnTo>
                      <a:lnTo>
                        <a:pt x="933" y="86"/>
                      </a:lnTo>
                      <a:lnTo>
                        <a:pt x="1057" y="0"/>
                      </a:lnTo>
                      <a:lnTo>
                        <a:pt x="1157" y="139"/>
                      </a:lnTo>
                      <a:lnTo>
                        <a:pt x="1242" y="264"/>
                      </a:lnTo>
                      <a:lnTo>
                        <a:pt x="1340" y="411"/>
                      </a:lnTo>
                      <a:lnTo>
                        <a:pt x="1259" y="478"/>
                      </a:lnTo>
                      <a:lnTo>
                        <a:pt x="1174" y="385"/>
                      </a:lnTo>
                      <a:lnTo>
                        <a:pt x="1084" y="329"/>
                      </a:lnTo>
                      <a:lnTo>
                        <a:pt x="1017" y="304"/>
                      </a:lnTo>
                      <a:lnTo>
                        <a:pt x="915" y="331"/>
                      </a:lnTo>
                      <a:lnTo>
                        <a:pt x="838" y="398"/>
                      </a:lnTo>
                      <a:lnTo>
                        <a:pt x="793" y="506"/>
                      </a:lnTo>
                      <a:lnTo>
                        <a:pt x="791" y="599"/>
                      </a:lnTo>
                      <a:lnTo>
                        <a:pt x="819" y="689"/>
                      </a:lnTo>
                      <a:lnTo>
                        <a:pt x="835" y="746"/>
                      </a:lnTo>
                      <a:lnTo>
                        <a:pt x="789" y="772"/>
                      </a:lnTo>
                      <a:lnTo>
                        <a:pt x="811" y="828"/>
                      </a:lnTo>
                      <a:lnTo>
                        <a:pt x="782" y="862"/>
                      </a:lnTo>
                      <a:lnTo>
                        <a:pt x="724" y="868"/>
                      </a:lnTo>
                      <a:lnTo>
                        <a:pt x="698" y="795"/>
                      </a:lnTo>
                      <a:lnTo>
                        <a:pt x="644" y="817"/>
                      </a:lnTo>
                      <a:lnTo>
                        <a:pt x="668" y="884"/>
                      </a:lnTo>
                      <a:lnTo>
                        <a:pt x="616" y="916"/>
                      </a:lnTo>
                      <a:lnTo>
                        <a:pt x="568" y="910"/>
                      </a:lnTo>
                      <a:lnTo>
                        <a:pt x="537" y="825"/>
                      </a:lnTo>
                      <a:lnTo>
                        <a:pt x="434" y="854"/>
                      </a:lnTo>
                      <a:lnTo>
                        <a:pt x="308" y="862"/>
                      </a:lnTo>
                      <a:lnTo>
                        <a:pt x="220" y="861"/>
                      </a:lnTo>
                      <a:lnTo>
                        <a:pt x="225" y="719"/>
                      </a:lnTo>
                      <a:lnTo>
                        <a:pt x="216" y="582"/>
                      </a:lnTo>
                      <a:lnTo>
                        <a:pt x="101" y="574"/>
                      </a:lnTo>
                      <a:lnTo>
                        <a:pt x="85" y="696"/>
                      </a:lnTo>
                      <a:lnTo>
                        <a:pt x="82" y="855"/>
                      </a:lnTo>
                      <a:close/>
                    </a:path>
                  </a:pathLst>
                </a:custGeom>
                <a:solidFill>
                  <a:srgbClr val="5E75F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82" name="Freeform 87"/>
                <p:cNvSpPr>
                  <a:spLocks/>
                </p:cNvSpPr>
                <p:nvPr/>
              </p:nvSpPr>
              <p:spPr bwMode="auto">
                <a:xfrm>
                  <a:off x="3596" y="1409"/>
                  <a:ext cx="141" cy="339"/>
                </a:xfrm>
                <a:custGeom>
                  <a:avLst/>
                  <a:gdLst>
                    <a:gd name="T0" fmla="*/ 19 w 141"/>
                    <a:gd name="T1" fmla="*/ 0 h 339"/>
                    <a:gd name="T2" fmla="*/ 129 w 141"/>
                    <a:gd name="T3" fmla="*/ 10 h 339"/>
                    <a:gd name="T4" fmla="*/ 140 w 141"/>
                    <a:gd name="T5" fmla="*/ 119 h 339"/>
                    <a:gd name="T6" fmla="*/ 141 w 141"/>
                    <a:gd name="T7" fmla="*/ 258 h 339"/>
                    <a:gd name="T8" fmla="*/ 138 w 141"/>
                    <a:gd name="T9" fmla="*/ 339 h 339"/>
                    <a:gd name="T10" fmla="*/ 0 w 141"/>
                    <a:gd name="T11" fmla="*/ 339 h 339"/>
                    <a:gd name="T12" fmla="*/ 2 w 141"/>
                    <a:gd name="T13" fmla="*/ 157 h 339"/>
                    <a:gd name="T14" fmla="*/ 19 w 141"/>
                    <a:gd name="T15" fmla="*/ 0 h 339"/>
                    <a:gd name="T16" fmla="*/ 19 w 141"/>
                    <a:gd name="T17" fmla="*/ 0 h 33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1"/>
                    <a:gd name="T28" fmla="*/ 0 h 339"/>
                    <a:gd name="T29" fmla="*/ 141 w 141"/>
                    <a:gd name="T30" fmla="*/ 339 h 33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1" h="339">
                      <a:moveTo>
                        <a:pt x="19" y="0"/>
                      </a:moveTo>
                      <a:lnTo>
                        <a:pt x="129" y="10"/>
                      </a:lnTo>
                      <a:lnTo>
                        <a:pt x="140" y="119"/>
                      </a:lnTo>
                      <a:lnTo>
                        <a:pt x="141" y="258"/>
                      </a:lnTo>
                      <a:lnTo>
                        <a:pt x="138" y="339"/>
                      </a:lnTo>
                      <a:lnTo>
                        <a:pt x="0" y="339"/>
                      </a:lnTo>
                      <a:lnTo>
                        <a:pt x="2" y="157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83" name="Freeform 88"/>
                <p:cNvSpPr>
                  <a:spLocks/>
                </p:cNvSpPr>
                <p:nvPr/>
              </p:nvSpPr>
              <p:spPr bwMode="auto">
                <a:xfrm>
                  <a:off x="3651" y="1034"/>
                  <a:ext cx="582" cy="214"/>
                </a:xfrm>
                <a:custGeom>
                  <a:avLst/>
                  <a:gdLst>
                    <a:gd name="T0" fmla="*/ 567 w 582"/>
                    <a:gd name="T1" fmla="*/ 1 h 214"/>
                    <a:gd name="T2" fmla="*/ 550 w 582"/>
                    <a:gd name="T3" fmla="*/ 0 h 214"/>
                    <a:gd name="T4" fmla="*/ 531 w 582"/>
                    <a:gd name="T5" fmla="*/ 0 h 214"/>
                    <a:gd name="T6" fmla="*/ 507 w 582"/>
                    <a:gd name="T7" fmla="*/ 0 h 214"/>
                    <a:gd name="T8" fmla="*/ 478 w 582"/>
                    <a:gd name="T9" fmla="*/ 0 h 214"/>
                    <a:gd name="T10" fmla="*/ 446 w 582"/>
                    <a:gd name="T11" fmla="*/ 0 h 214"/>
                    <a:gd name="T12" fmla="*/ 409 w 582"/>
                    <a:gd name="T13" fmla="*/ 0 h 214"/>
                    <a:gd name="T14" fmla="*/ 368 w 582"/>
                    <a:gd name="T15" fmla="*/ 0 h 214"/>
                    <a:gd name="T16" fmla="*/ 322 w 582"/>
                    <a:gd name="T17" fmla="*/ 0 h 214"/>
                    <a:gd name="T18" fmla="*/ 274 w 582"/>
                    <a:gd name="T19" fmla="*/ 0 h 214"/>
                    <a:gd name="T20" fmla="*/ 228 w 582"/>
                    <a:gd name="T21" fmla="*/ 0 h 214"/>
                    <a:gd name="T22" fmla="*/ 186 w 582"/>
                    <a:gd name="T23" fmla="*/ 0 h 214"/>
                    <a:gd name="T24" fmla="*/ 145 w 582"/>
                    <a:gd name="T25" fmla="*/ 0 h 214"/>
                    <a:gd name="T26" fmla="*/ 110 w 582"/>
                    <a:gd name="T27" fmla="*/ 1 h 214"/>
                    <a:gd name="T28" fmla="*/ 78 w 582"/>
                    <a:gd name="T29" fmla="*/ 1 h 214"/>
                    <a:gd name="T30" fmla="*/ 52 w 582"/>
                    <a:gd name="T31" fmla="*/ 1 h 214"/>
                    <a:gd name="T32" fmla="*/ 30 w 582"/>
                    <a:gd name="T33" fmla="*/ 3 h 214"/>
                    <a:gd name="T34" fmla="*/ 12 w 582"/>
                    <a:gd name="T35" fmla="*/ 3 h 214"/>
                    <a:gd name="T36" fmla="*/ 2 w 582"/>
                    <a:gd name="T37" fmla="*/ 4 h 214"/>
                    <a:gd name="T38" fmla="*/ 2 w 582"/>
                    <a:gd name="T39" fmla="*/ 21 h 214"/>
                    <a:gd name="T40" fmla="*/ 1 w 582"/>
                    <a:gd name="T41" fmla="*/ 39 h 214"/>
                    <a:gd name="T42" fmla="*/ 1 w 582"/>
                    <a:gd name="T43" fmla="*/ 62 h 214"/>
                    <a:gd name="T44" fmla="*/ 1 w 582"/>
                    <a:gd name="T45" fmla="*/ 87 h 214"/>
                    <a:gd name="T46" fmla="*/ 0 w 582"/>
                    <a:gd name="T47" fmla="*/ 113 h 214"/>
                    <a:gd name="T48" fmla="*/ 0 w 582"/>
                    <a:gd name="T49" fmla="*/ 140 h 214"/>
                    <a:gd name="T50" fmla="*/ 0 w 582"/>
                    <a:gd name="T51" fmla="*/ 165 h 214"/>
                    <a:gd name="T52" fmla="*/ 0 w 582"/>
                    <a:gd name="T53" fmla="*/ 188 h 214"/>
                    <a:gd name="T54" fmla="*/ 0 w 582"/>
                    <a:gd name="T55" fmla="*/ 207 h 214"/>
                    <a:gd name="T56" fmla="*/ 26 w 582"/>
                    <a:gd name="T57" fmla="*/ 206 h 214"/>
                    <a:gd name="T58" fmla="*/ 26 w 582"/>
                    <a:gd name="T59" fmla="*/ 183 h 214"/>
                    <a:gd name="T60" fmla="*/ 26 w 582"/>
                    <a:gd name="T61" fmla="*/ 167 h 214"/>
                    <a:gd name="T62" fmla="*/ 26 w 582"/>
                    <a:gd name="T63" fmla="*/ 149 h 214"/>
                    <a:gd name="T64" fmla="*/ 26 w 582"/>
                    <a:gd name="T65" fmla="*/ 128 h 214"/>
                    <a:gd name="T66" fmla="*/ 25 w 582"/>
                    <a:gd name="T67" fmla="*/ 106 h 214"/>
                    <a:gd name="T68" fmla="*/ 25 w 582"/>
                    <a:gd name="T69" fmla="*/ 84 h 214"/>
                    <a:gd name="T70" fmla="*/ 25 w 582"/>
                    <a:gd name="T71" fmla="*/ 63 h 214"/>
                    <a:gd name="T72" fmla="*/ 25 w 582"/>
                    <a:gd name="T73" fmla="*/ 42 h 214"/>
                    <a:gd name="T74" fmla="*/ 31 w 582"/>
                    <a:gd name="T75" fmla="*/ 35 h 214"/>
                    <a:gd name="T76" fmla="*/ 49 w 582"/>
                    <a:gd name="T77" fmla="*/ 35 h 214"/>
                    <a:gd name="T78" fmla="*/ 70 w 582"/>
                    <a:gd name="T79" fmla="*/ 34 h 214"/>
                    <a:gd name="T80" fmla="*/ 94 w 582"/>
                    <a:gd name="T81" fmla="*/ 33 h 214"/>
                    <a:gd name="T82" fmla="*/ 122 w 582"/>
                    <a:gd name="T83" fmla="*/ 32 h 214"/>
                    <a:gd name="T84" fmla="*/ 156 w 582"/>
                    <a:gd name="T85" fmla="*/ 32 h 214"/>
                    <a:gd name="T86" fmla="*/ 190 w 582"/>
                    <a:gd name="T87" fmla="*/ 29 h 214"/>
                    <a:gd name="T88" fmla="*/ 227 w 582"/>
                    <a:gd name="T89" fmla="*/ 29 h 214"/>
                    <a:gd name="T90" fmla="*/ 266 w 582"/>
                    <a:gd name="T91" fmla="*/ 29 h 214"/>
                    <a:gd name="T92" fmla="*/ 305 w 582"/>
                    <a:gd name="T93" fmla="*/ 29 h 214"/>
                    <a:gd name="T94" fmla="*/ 342 w 582"/>
                    <a:gd name="T95" fmla="*/ 29 h 214"/>
                    <a:gd name="T96" fmla="*/ 379 w 582"/>
                    <a:gd name="T97" fmla="*/ 29 h 214"/>
                    <a:gd name="T98" fmla="*/ 413 w 582"/>
                    <a:gd name="T99" fmla="*/ 29 h 214"/>
                    <a:gd name="T100" fmla="*/ 446 w 582"/>
                    <a:gd name="T101" fmla="*/ 30 h 214"/>
                    <a:gd name="T102" fmla="*/ 475 w 582"/>
                    <a:gd name="T103" fmla="*/ 32 h 214"/>
                    <a:gd name="T104" fmla="*/ 500 w 582"/>
                    <a:gd name="T105" fmla="*/ 32 h 214"/>
                    <a:gd name="T106" fmla="*/ 522 w 582"/>
                    <a:gd name="T107" fmla="*/ 33 h 214"/>
                    <a:gd name="T108" fmla="*/ 540 w 582"/>
                    <a:gd name="T109" fmla="*/ 34 h 214"/>
                    <a:gd name="T110" fmla="*/ 559 w 582"/>
                    <a:gd name="T111" fmla="*/ 34 h 21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582"/>
                    <a:gd name="T169" fmla="*/ 0 h 214"/>
                    <a:gd name="T170" fmla="*/ 582 w 582"/>
                    <a:gd name="T171" fmla="*/ 214 h 21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582" h="214">
                      <a:moveTo>
                        <a:pt x="582" y="1"/>
                      </a:moveTo>
                      <a:lnTo>
                        <a:pt x="581" y="1"/>
                      </a:lnTo>
                      <a:lnTo>
                        <a:pt x="577" y="1"/>
                      </a:lnTo>
                      <a:lnTo>
                        <a:pt x="575" y="1"/>
                      </a:lnTo>
                      <a:lnTo>
                        <a:pt x="571" y="1"/>
                      </a:lnTo>
                      <a:lnTo>
                        <a:pt x="567" y="1"/>
                      </a:lnTo>
                      <a:lnTo>
                        <a:pt x="564" y="1"/>
                      </a:lnTo>
                      <a:lnTo>
                        <a:pt x="561" y="0"/>
                      </a:lnTo>
                      <a:lnTo>
                        <a:pt x="559" y="0"/>
                      </a:lnTo>
                      <a:lnTo>
                        <a:pt x="556" y="0"/>
                      </a:lnTo>
                      <a:lnTo>
                        <a:pt x="554" y="0"/>
                      </a:lnTo>
                      <a:lnTo>
                        <a:pt x="550" y="0"/>
                      </a:lnTo>
                      <a:lnTo>
                        <a:pt x="548" y="0"/>
                      </a:lnTo>
                      <a:lnTo>
                        <a:pt x="546" y="0"/>
                      </a:lnTo>
                      <a:lnTo>
                        <a:pt x="542" y="0"/>
                      </a:lnTo>
                      <a:lnTo>
                        <a:pt x="538" y="0"/>
                      </a:lnTo>
                      <a:lnTo>
                        <a:pt x="535" y="0"/>
                      </a:lnTo>
                      <a:lnTo>
                        <a:pt x="531" y="0"/>
                      </a:lnTo>
                      <a:lnTo>
                        <a:pt x="528" y="0"/>
                      </a:lnTo>
                      <a:lnTo>
                        <a:pt x="524" y="0"/>
                      </a:lnTo>
                      <a:lnTo>
                        <a:pt x="520" y="0"/>
                      </a:lnTo>
                      <a:lnTo>
                        <a:pt x="517" y="0"/>
                      </a:lnTo>
                      <a:lnTo>
                        <a:pt x="512" y="0"/>
                      </a:lnTo>
                      <a:lnTo>
                        <a:pt x="507" y="0"/>
                      </a:lnTo>
                      <a:lnTo>
                        <a:pt x="504" y="0"/>
                      </a:lnTo>
                      <a:lnTo>
                        <a:pt x="499" y="0"/>
                      </a:lnTo>
                      <a:lnTo>
                        <a:pt x="494" y="0"/>
                      </a:lnTo>
                      <a:lnTo>
                        <a:pt x="489" y="0"/>
                      </a:lnTo>
                      <a:lnTo>
                        <a:pt x="484" y="0"/>
                      </a:lnTo>
                      <a:lnTo>
                        <a:pt x="478" y="0"/>
                      </a:lnTo>
                      <a:lnTo>
                        <a:pt x="475" y="0"/>
                      </a:lnTo>
                      <a:lnTo>
                        <a:pt x="469" y="0"/>
                      </a:lnTo>
                      <a:lnTo>
                        <a:pt x="463" y="0"/>
                      </a:lnTo>
                      <a:lnTo>
                        <a:pt x="458" y="0"/>
                      </a:lnTo>
                      <a:lnTo>
                        <a:pt x="452" y="0"/>
                      </a:lnTo>
                      <a:lnTo>
                        <a:pt x="446" y="0"/>
                      </a:lnTo>
                      <a:lnTo>
                        <a:pt x="441" y="0"/>
                      </a:lnTo>
                      <a:lnTo>
                        <a:pt x="434" y="0"/>
                      </a:lnTo>
                      <a:lnTo>
                        <a:pt x="429" y="0"/>
                      </a:lnTo>
                      <a:lnTo>
                        <a:pt x="422" y="0"/>
                      </a:lnTo>
                      <a:lnTo>
                        <a:pt x="416" y="0"/>
                      </a:lnTo>
                      <a:lnTo>
                        <a:pt x="409" y="0"/>
                      </a:lnTo>
                      <a:lnTo>
                        <a:pt x="403" y="0"/>
                      </a:lnTo>
                      <a:lnTo>
                        <a:pt x="395" y="0"/>
                      </a:lnTo>
                      <a:lnTo>
                        <a:pt x="389" y="0"/>
                      </a:lnTo>
                      <a:lnTo>
                        <a:pt x="382" y="0"/>
                      </a:lnTo>
                      <a:lnTo>
                        <a:pt x="375" y="0"/>
                      </a:lnTo>
                      <a:lnTo>
                        <a:pt x="368" y="0"/>
                      </a:lnTo>
                      <a:lnTo>
                        <a:pt x="361" y="0"/>
                      </a:lnTo>
                      <a:lnTo>
                        <a:pt x="353" y="0"/>
                      </a:lnTo>
                      <a:lnTo>
                        <a:pt x="345" y="0"/>
                      </a:lnTo>
                      <a:lnTo>
                        <a:pt x="338" y="0"/>
                      </a:lnTo>
                      <a:lnTo>
                        <a:pt x="329" y="0"/>
                      </a:lnTo>
                      <a:lnTo>
                        <a:pt x="322" y="0"/>
                      </a:lnTo>
                      <a:lnTo>
                        <a:pt x="315" y="0"/>
                      </a:lnTo>
                      <a:lnTo>
                        <a:pt x="306" y="0"/>
                      </a:lnTo>
                      <a:lnTo>
                        <a:pt x="298" y="0"/>
                      </a:lnTo>
                      <a:lnTo>
                        <a:pt x="290" y="0"/>
                      </a:lnTo>
                      <a:lnTo>
                        <a:pt x="282" y="0"/>
                      </a:lnTo>
                      <a:lnTo>
                        <a:pt x="274" y="0"/>
                      </a:lnTo>
                      <a:lnTo>
                        <a:pt x="267" y="0"/>
                      </a:lnTo>
                      <a:lnTo>
                        <a:pt x="258" y="0"/>
                      </a:lnTo>
                      <a:lnTo>
                        <a:pt x="251" y="0"/>
                      </a:lnTo>
                      <a:lnTo>
                        <a:pt x="244" y="0"/>
                      </a:lnTo>
                      <a:lnTo>
                        <a:pt x="237" y="0"/>
                      </a:lnTo>
                      <a:lnTo>
                        <a:pt x="228" y="0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207" y="0"/>
                      </a:lnTo>
                      <a:lnTo>
                        <a:pt x="199" y="0"/>
                      </a:lnTo>
                      <a:lnTo>
                        <a:pt x="193" y="0"/>
                      </a:lnTo>
                      <a:lnTo>
                        <a:pt x="186" y="0"/>
                      </a:lnTo>
                      <a:lnTo>
                        <a:pt x="179" y="0"/>
                      </a:lnTo>
                      <a:lnTo>
                        <a:pt x="172" y="0"/>
                      </a:lnTo>
                      <a:lnTo>
                        <a:pt x="166" y="0"/>
                      </a:lnTo>
                      <a:lnTo>
                        <a:pt x="159" y="0"/>
                      </a:lnTo>
                      <a:lnTo>
                        <a:pt x="153" y="0"/>
                      </a:lnTo>
                      <a:lnTo>
                        <a:pt x="145" y="0"/>
                      </a:lnTo>
                      <a:lnTo>
                        <a:pt x="141" y="0"/>
                      </a:lnTo>
                      <a:lnTo>
                        <a:pt x="133" y="0"/>
                      </a:lnTo>
                      <a:lnTo>
                        <a:pt x="127" y="0"/>
                      </a:lnTo>
                      <a:lnTo>
                        <a:pt x="121" y="0"/>
                      </a:lnTo>
                      <a:lnTo>
                        <a:pt x="115" y="1"/>
                      </a:lnTo>
                      <a:lnTo>
                        <a:pt x="110" y="1"/>
                      </a:lnTo>
                      <a:lnTo>
                        <a:pt x="104" y="1"/>
                      </a:lnTo>
                      <a:lnTo>
                        <a:pt x="98" y="1"/>
                      </a:lnTo>
                      <a:lnTo>
                        <a:pt x="94" y="1"/>
                      </a:lnTo>
                      <a:lnTo>
                        <a:pt x="89" y="1"/>
                      </a:lnTo>
                      <a:lnTo>
                        <a:pt x="83" y="1"/>
                      </a:lnTo>
                      <a:lnTo>
                        <a:pt x="78" y="1"/>
                      </a:lnTo>
                      <a:lnTo>
                        <a:pt x="73" y="1"/>
                      </a:lnTo>
                      <a:lnTo>
                        <a:pt x="68" y="1"/>
                      </a:lnTo>
                      <a:lnTo>
                        <a:pt x="65" y="1"/>
                      </a:lnTo>
                      <a:lnTo>
                        <a:pt x="60" y="1"/>
                      </a:lnTo>
                      <a:lnTo>
                        <a:pt x="56" y="1"/>
                      </a:lnTo>
                      <a:lnTo>
                        <a:pt x="52" y="1"/>
                      </a:lnTo>
                      <a:lnTo>
                        <a:pt x="47" y="1"/>
                      </a:lnTo>
                      <a:lnTo>
                        <a:pt x="43" y="1"/>
                      </a:lnTo>
                      <a:lnTo>
                        <a:pt x="40" y="3"/>
                      </a:lnTo>
                      <a:lnTo>
                        <a:pt x="36" y="3"/>
                      </a:ln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26" y="3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18" y="3"/>
                      </a:lnTo>
                      <a:lnTo>
                        <a:pt x="15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6" y="4"/>
                      </a:lnTo>
                      <a:lnTo>
                        <a:pt x="5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2" y="21"/>
                      </a:lnTo>
                      <a:lnTo>
                        <a:pt x="2" y="24"/>
                      </a:lnTo>
                      <a:lnTo>
                        <a:pt x="2" y="27"/>
                      </a:lnTo>
                      <a:lnTo>
                        <a:pt x="2" y="30"/>
                      </a:lnTo>
                      <a:lnTo>
                        <a:pt x="1" y="33"/>
                      </a:lnTo>
                      <a:lnTo>
                        <a:pt x="1" y="35"/>
                      </a:lnTo>
                      <a:lnTo>
                        <a:pt x="1" y="39"/>
                      </a:lnTo>
                      <a:lnTo>
                        <a:pt x="1" y="42"/>
                      </a:lnTo>
                      <a:lnTo>
                        <a:pt x="1" y="46"/>
                      </a:lnTo>
                      <a:lnTo>
                        <a:pt x="1" y="50"/>
                      </a:lnTo>
                      <a:lnTo>
                        <a:pt x="1" y="53"/>
                      </a:lnTo>
                      <a:lnTo>
                        <a:pt x="1" y="58"/>
                      </a:lnTo>
                      <a:lnTo>
                        <a:pt x="1" y="62"/>
                      </a:lnTo>
                      <a:lnTo>
                        <a:pt x="1" y="65"/>
                      </a:lnTo>
                      <a:lnTo>
                        <a:pt x="1" y="70"/>
                      </a:lnTo>
                      <a:lnTo>
                        <a:pt x="1" y="74"/>
                      </a:lnTo>
                      <a:lnTo>
                        <a:pt x="1" y="78"/>
                      </a:lnTo>
                      <a:lnTo>
                        <a:pt x="1" y="82"/>
                      </a:lnTo>
                      <a:lnTo>
                        <a:pt x="1" y="87"/>
                      </a:lnTo>
                      <a:lnTo>
                        <a:pt x="1" y="92"/>
                      </a:lnTo>
                      <a:lnTo>
                        <a:pt x="0" y="96"/>
                      </a:lnTo>
                      <a:lnTo>
                        <a:pt x="0" y="100"/>
                      </a:lnTo>
                      <a:lnTo>
                        <a:pt x="0" y="105"/>
                      </a:lnTo>
                      <a:lnTo>
                        <a:pt x="0" y="110"/>
                      </a:lnTo>
                      <a:lnTo>
                        <a:pt x="0" y="113"/>
                      </a:lnTo>
                      <a:lnTo>
                        <a:pt x="0" y="118"/>
                      </a:lnTo>
                      <a:lnTo>
                        <a:pt x="0" y="123"/>
                      </a:lnTo>
                      <a:lnTo>
                        <a:pt x="0" y="127"/>
                      </a:lnTo>
                      <a:lnTo>
                        <a:pt x="0" y="131"/>
                      </a:lnTo>
                      <a:lnTo>
                        <a:pt x="0" y="136"/>
                      </a:lnTo>
                      <a:lnTo>
                        <a:pt x="0" y="140"/>
                      </a:lnTo>
                      <a:lnTo>
                        <a:pt x="0" y="145"/>
                      </a:lnTo>
                      <a:lnTo>
                        <a:pt x="0" y="149"/>
                      </a:lnTo>
                      <a:lnTo>
                        <a:pt x="0" y="153"/>
                      </a:lnTo>
                      <a:lnTo>
                        <a:pt x="0" y="158"/>
                      </a:lnTo>
                      <a:lnTo>
                        <a:pt x="0" y="161"/>
                      </a:lnTo>
                      <a:lnTo>
                        <a:pt x="0" y="165"/>
                      </a:lnTo>
                      <a:lnTo>
                        <a:pt x="0" y="170"/>
                      </a:lnTo>
                      <a:lnTo>
                        <a:pt x="0" y="173"/>
                      </a:lnTo>
                      <a:lnTo>
                        <a:pt x="0" y="177"/>
                      </a:lnTo>
                      <a:lnTo>
                        <a:pt x="0" y="181"/>
                      </a:lnTo>
                      <a:lnTo>
                        <a:pt x="0" y="184"/>
                      </a:lnTo>
                      <a:lnTo>
                        <a:pt x="0" y="188"/>
                      </a:lnTo>
                      <a:lnTo>
                        <a:pt x="0" y="191"/>
                      </a:lnTo>
                      <a:lnTo>
                        <a:pt x="0" y="195"/>
                      </a:lnTo>
                      <a:lnTo>
                        <a:pt x="0" y="199"/>
                      </a:lnTo>
                      <a:lnTo>
                        <a:pt x="0" y="201"/>
                      </a:lnTo>
                      <a:lnTo>
                        <a:pt x="0" y="205"/>
                      </a:lnTo>
                      <a:lnTo>
                        <a:pt x="0" y="207"/>
                      </a:lnTo>
                      <a:lnTo>
                        <a:pt x="0" y="209"/>
                      </a:lnTo>
                      <a:lnTo>
                        <a:pt x="0" y="212"/>
                      </a:lnTo>
                      <a:lnTo>
                        <a:pt x="1" y="214"/>
                      </a:lnTo>
                      <a:lnTo>
                        <a:pt x="28" y="212"/>
                      </a:lnTo>
                      <a:lnTo>
                        <a:pt x="26" y="209"/>
                      </a:lnTo>
                      <a:lnTo>
                        <a:pt x="26" y="206"/>
                      </a:lnTo>
                      <a:lnTo>
                        <a:pt x="26" y="203"/>
                      </a:lnTo>
                      <a:lnTo>
                        <a:pt x="26" y="200"/>
                      </a:lnTo>
                      <a:lnTo>
                        <a:pt x="26" y="196"/>
                      </a:lnTo>
                      <a:lnTo>
                        <a:pt x="26" y="193"/>
                      </a:lnTo>
                      <a:lnTo>
                        <a:pt x="26" y="188"/>
                      </a:lnTo>
                      <a:lnTo>
                        <a:pt x="26" y="183"/>
                      </a:lnTo>
                      <a:lnTo>
                        <a:pt x="26" y="181"/>
                      </a:lnTo>
                      <a:lnTo>
                        <a:pt x="26" y="178"/>
                      </a:lnTo>
                      <a:lnTo>
                        <a:pt x="26" y="176"/>
                      </a:lnTo>
                      <a:lnTo>
                        <a:pt x="26" y="173"/>
                      </a:lnTo>
                      <a:lnTo>
                        <a:pt x="26" y="170"/>
                      </a:lnTo>
                      <a:lnTo>
                        <a:pt x="26" y="167"/>
                      </a:lnTo>
                      <a:lnTo>
                        <a:pt x="26" y="164"/>
                      </a:lnTo>
                      <a:lnTo>
                        <a:pt x="26" y="161"/>
                      </a:lnTo>
                      <a:lnTo>
                        <a:pt x="26" y="158"/>
                      </a:lnTo>
                      <a:lnTo>
                        <a:pt x="26" y="155"/>
                      </a:lnTo>
                      <a:lnTo>
                        <a:pt x="26" y="152"/>
                      </a:lnTo>
                      <a:lnTo>
                        <a:pt x="26" y="149"/>
                      </a:lnTo>
                      <a:lnTo>
                        <a:pt x="26" y="146"/>
                      </a:lnTo>
                      <a:lnTo>
                        <a:pt x="26" y="142"/>
                      </a:lnTo>
                      <a:lnTo>
                        <a:pt x="26" y="139"/>
                      </a:lnTo>
                      <a:lnTo>
                        <a:pt x="26" y="135"/>
                      </a:lnTo>
                      <a:lnTo>
                        <a:pt x="26" y="131"/>
                      </a:lnTo>
                      <a:lnTo>
                        <a:pt x="26" y="128"/>
                      </a:lnTo>
                      <a:lnTo>
                        <a:pt x="26" y="124"/>
                      </a:lnTo>
                      <a:lnTo>
                        <a:pt x="26" y="121"/>
                      </a:lnTo>
                      <a:lnTo>
                        <a:pt x="25" y="117"/>
                      </a:lnTo>
                      <a:lnTo>
                        <a:pt x="25" y="113"/>
                      </a:lnTo>
                      <a:lnTo>
                        <a:pt x="25" y="110"/>
                      </a:lnTo>
                      <a:lnTo>
                        <a:pt x="25" y="106"/>
                      </a:lnTo>
                      <a:lnTo>
                        <a:pt x="25" y="102"/>
                      </a:lnTo>
                      <a:lnTo>
                        <a:pt x="25" y="99"/>
                      </a:lnTo>
                      <a:lnTo>
                        <a:pt x="25" y="95"/>
                      </a:lnTo>
                      <a:lnTo>
                        <a:pt x="25" y="92"/>
                      </a:lnTo>
                      <a:lnTo>
                        <a:pt x="25" y="87"/>
                      </a:lnTo>
                      <a:lnTo>
                        <a:pt x="25" y="84"/>
                      </a:lnTo>
                      <a:lnTo>
                        <a:pt x="25" y="81"/>
                      </a:lnTo>
                      <a:lnTo>
                        <a:pt x="25" y="77"/>
                      </a:lnTo>
                      <a:lnTo>
                        <a:pt x="25" y="74"/>
                      </a:lnTo>
                      <a:lnTo>
                        <a:pt x="25" y="70"/>
                      </a:lnTo>
                      <a:lnTo>
                        <a:pt x="25" y="66"/>
                      </a:lnTo>
                      <a:lnTo>
                        <a:pt x="25" y="63"/>
                      </a:lnTo>
                      <a:lnTo>
                        <a:pt x="25" y="59"/>
                      </a:lnTo>
                      <a:lnTo>
                        <a:pt x="25" y="56"/>
                      </a:lnTo>
                      <a:lnTo>
                        <a:pt x="25" y="52"/>
                      </a:lnTo>
                      <a:lnTo>
                        <a:pt x="25" y="48"/>
                      </a:lnTo>
                      <a:lnTo>
                        <a:pt x="25" y="46"/>
                      </a:lnTo>
                      <a:lnTo>
                        <a:pt x="25" y="42"/>
                      </a:lnTo>
                      <a:lnTo>
                        <a:pt x="25" y="40"/>
                      </a:lnTo>
                      <a:lnTo>
                        <a:pt x="25" y="36"/>
                      </a:lnTo>
                      <a:lnTo>
                        <a:pt x="26" y="36"/>
                      </a:lnTo>
                      <a:lnTo>
                        <a:pt x="29" y="35"/>
                      </a:lnTo>
                      <a:lnTo>
                        <a:pt x="31" y="35"/>
                      </a:lnTo>
                      <a:lnTo>
                        <a:pt x="35" y="35"/>
                      </a:lnTo>
                      <a:lnTo>
                        <a:pt x="38" y="35"/>
                      </a:lnTo>
                      <a:lnTo>
                        <a:pt x="41" y="35"/>
                      </a:lnTo>
                      <a:lnTo>
                        <a:pt x="43" y="35"/>
                      </a:lnTo>
                      <a:lnTo>
                        <a:pt x="47" y="35"/>
                      </a:lnTo>
                      <a:lnTo>
                        <a:pt x="49" y="35"/>
                      </a:lnTo>
                      <a:lnTo>
                        <a:pt x="53" y="35"/>
                      </a:lnTo>
                      <a:lnTo>
                        <a:pt x="55" y="35"/>
                      </a:lnTo>
                      <a:lnTo>
                        <a:pt x="59" y="34"/>
                      </a:lnTo>
                      <a:lnTo>
                        <a:pt x="62" y="34"/>
                      </a:lnTo>
                      <a:lnTo>
                        <a:pt x="65" y="34"/>
                      </a:lnTo>
                      <a:lnTo>
                        <a:pt x="70" y="34"/>
                      </a:lnTo>
                      <a:lnTo>
                        <a:pt x="73" y="34"/>
                      </a:lnTo>
                      <a:lnTo>
                        <a:pt x="77" y="34"/>
                      </a:lnTo>
                      <a:lnTo>
                        <a:pt x="80" y="34"/>
                      </a:lnTo>
                      <a:lnTo>
                        <a:pt x="85" y="34"/>
                      </a:lnTo>
                      <a:lnTo>
                        <a:pt x="89" y="33"/>
                      </a:lnTo>
                      <a:lnTo>
                        <a:pt x="94" y="33"/>
                      </a:lnTo>
                      <a:lnTo>
                        <a:pt x="98" y="33"/>
                      </a:lnTo>
                      <a:lnTo>
                        <a:pt x="103" y="33"/>
                      </a:lnTo>
                      <a:lnTo>
                        <a:pt x="108" y="33"/>
                      </a:lnTo>
                      <a:lnTo>
                        <a:pt x="114" y="33"/>
                      </a:lnTo>
                      <a:lnTo>
                        <a:pt x="118" y="32"/>
                      </a:lnTo>
                      <a:lnTo>
                        <a:pt x="122" y="32"/>
                      </a:lnTo>
                      <a:lnTo>
                        <a:pt x="127" y="32"/>
                      </a:lnTo>
                      <a:lnTo>
                        <a:pt x="133" y="32"/>
                      </a:lnTo>
                      <a:lnTo>
                        <a:pt x="138" y="32"/>
                      </a:lnTo>
                      <a:lnTo>
                        <a:pt x="144" y="32"/>
                      </a:lnTo>
                      <a:lnTo>
                        <a:pt x="150" y="32"/>
                      </a:lnTo>
                      <a:lnTo>
                        <a:pt x="156" y="32"/>
                      </a:lnTo>
                      <a:lnTo>
                        <a:pt x="161" y="30"/>
                      </a:lnTo>
                      <a:lnTo>
                        <a:pt x="167" y="30"/>
                      </a:lnTo>
                      <a:lnTo>
                        <a:pt x="173" y="30"/>
                      </a:lnTo>
                      <a:lnTo>
                        <a:pt x="178" y="30"/>
                      </a:lnTo>
                      <a:lnTo>
                        <a:pt x="184" y="29"/>
                      </a:lnTo>
                      <a:lnTo>
                        <a:pt x="190" y="29"/>
                      </a:lnTo>
                      <a:lnTo>
                        <a:pt x="196" y="29"/>
                      </a:lnTo>
                      <a:lnTo>
                        <a:pt x="203" y="29"/>
                      </a:lnTo>
                      <a:lnTo>
                        <a:pt x="209" y="29"/>
                      </a:lnTo>
                      <a:lnTo>
                        <a:pt x="215" y="29"/>
                      </a:lnTo>
                      <a:lnTo>
                        <a:pt x="221" y="29"/>
                      </a:lnTo>
                      <a:lnTo>
                        <a:pt x="227" y="29"/>
                      </a:lnTo>
                      <a:lnTo>
                        <a:pt x="234" y="29"/>
                      </a:lnTo>
                      <a:lnTo>
                        <a:pt x="240" y="29"/>
                      </a:lnTo>
                      <a:lnTo>
                        <a:pt x="246" y="29"/>
                      </a:lnTo>
                      <a:lnTo>
                        <a:pt x="254" y="29"/>
                      </a:lnTo>
                      <a:lnTo>
                        <a:pt x="260" y="29"/>
                      </a:lnTo>
                      <a:lnTo>
                        <a:pt x="266" y="29"/>
                      </a:lnTo>
                      <a:lnTo>
                        <a:pt x="272" y="29"/>
                      </a:lnTo>
                      <a:lnTo>
                        <a:pt x="279" y="29"/>
                      </a:lnTo>
                      <a:lnTo>
                        <a:pt x="285" y="29"/>
                      </a:lnTo>
                      <a:lnTo>
                        <a:pt x="292" y="29"/>
                      </a:lnTo>
                      <a:lnTo>
                        <a:pt x="298" y="29"/>
                      </a:lnTo>
                      <a:lnTo>
                        <a:pt x="305" y="29"/>
                      </a:lnTo>
                      <a:lnTo>
                        <a:pt x="311" y="29"/>
                      </a:lnTo>
                      <a:lnTo>
                        <a:pt x="317" y="29"/>
                      </a:lnTo>
                      <a:lnTo>
                        <a:pt x="323" y="29"/>
                      </a:lnTo>
                      <a:lnTo>
                        <a:pt x="329" y="29"/>
                      </a:lnTo>
                      <a:lnTo>
                        <a:pt x="336" y="29"/>
                      </a:lnTo>
                      <a:lnTo>
                        <a:pt x="342" y="29"/>
                      </a:lnTo>
                      <a:lnTo>
                        <a:pt x="349" y="29"/>
                      </a:lnTo>
                      <a:lnTo>
                        <a:pt x="355" y="29"/>
                      </a:lnTo>
                      <a:lnTo>
                        <a:pt x="361" y="29"/>
                      </a:lnTo>
                      <a:lnTo>
                        <a:pt x="367" y="29"/>
                      </a:lnTo>
                      <a:lnTo>
                        <a:pt x="373" y="29"/>
                      </a:lnTo>
                      <a:lnTo>
                        <a:pt x="379" y="29"/>
                      </a:lnTo>
                      <a:lnTo>
                        <a:pt x="385" y="29"/>
                      </a:lnTo>
                      <a:lnTo>
                        <a:pt x="391" y="29"/>
                      </a:lnTo>
                      <a:lnTo>
                        <a:pt x="397" y="29"/>
                      </a:lnTo>
                      <a:lnTo>
                        <a:pt x="403" y="29"/>
                      </a:lnTo>
                      <a:lnTo>
                        <a:pt x="407" y="29"/>
                      </a:lnTo>
                      <a:lnTo>
                        <a:pt x="413" y="29"/>
                      </a:lnTo>
                      <a:lnTo>
                        <a:pt x="418" y="29"/>
                      </a:lnTo>
                      <a:lnTo>
                        <a:pt x="424" y="29"/>
                      </a:lnTo>
                      <a:lnTo>
                        <a:pt x="429" y="29"/>
                      </a:lnTo>
                      <a:lnTo>
                        <a:pt x="435" y="29"/>
                      </a:lnTo>
                      <a:lnTo>
                        <a:pt x="440" y="29"/>
                      </a:lnTo>
                      <a:lnTo>
                        <a:pt x="446" y="30"/>
                      </a:lnTo>
                      <a:lnTo>
                        <a:pt x="451" y="30"/>
                      </a:lnTo>
                      <a:lnTo>
                        <a:pt x="455" y="30"/>
                      </a:lnTo>
                      <a:lnTo>
                        <a:pt x="460" y="30"/>
                      </a:lnTo>
                      <a:lnTo>
                        <a:pt x="465" y="30"/>
                      </a:lnTo>
                      <a:lnTo>
                        <a:pt x="470" y="30"/>
                      </a:lnTo>
                      <a:lnTo>
                        <a:pt x="475" y="32"/>
                      </a:lnTo>
                      <a:lnTo>
                        <a:pt x="480" y="32"/>
                      </a:lnTo>
                      <a:lnTo>
                        <a:pt x="484" y="32"/>
                      </a:lnTo>
                      <a:lnTo>
                        <a:pt x="488" y="32"/>
                      </a:lnTo>
                      <a:lnTo>
                        <a:pt x="492" y="32"/>
                      </a:lnTo>
                      <a:lnTo>
                        <a:pt x="496" y="32"/>
                      </a:lnTo>
                      <a:lnTo>
                        <a:pt x="500" y="32"/>
                      </a:lnTo>
                      <a:lnTo>
                        <a:pt x="504" y="32"/>
                      </a:lnTo>
                      <a:lnTo>
                        <a:pt x="507" y="32"/>
                      </a:lnTo>
                      <a:lnTo>
                        <a:pt x="512" y="32"/>
                      </a:lnTo>
                      <a:lnTo>
                        <a:pt x="516" y="33"/>
                      </a:lnTo>
                      <a:lnTo>
                        <a:pt x="519" y="33"/>
                      </a:lnTo>
                      <a:lnTo>
                        <a:pt x="522" y="33"/>
                      </a:lnTo>
                      <a:lnTo>
                        <a:pt x="525" y="33"/>
                      </a:lnTo>
                      <a:lnTo>
                        <a:pt x="529" y="33"/>
                      </a:lnTo>
                      <a:lnTo>
                        <a:pt x="531" y="33"/>
                      </a:lnTo>
                      <a:lnTo>
                        <a:pt x="534" y="33"/>
                      </a:lnTo>
                      <a:lnTo>
                        <a:pt x="537" y="33"/>
                      </a:lnTo>
                      <a:lnTo>
                        <a:pt x="540" y="34"/>
                      </a:lnTo>
                      <a:lnTo>
                        <a:pt x="544" y="34"/>
                      </a:lnTo>
                      <a:lnTo>
                        <a:pt x="548" y="34"/>
                      </a:lnTo>
                      <a:lnTo>
                        <a:pt x="552" y="34"/>
                      </a:lnTo>
                      <a:lnTo>
                        <a:pt x="555" y="34"/>
                      </a:lnTo>
                      <a:lnTo>
                        <a:pt x="558" y="34"/>
                      </a:lnTo>
                      <a:lnTo>
                        <a:pt x="559" y="34"/>
                      </a:lnTo>
                      <a:lnTo>
                        <a:pt x="560" y="34"/>
                      </a:lnTo>
                      <a:lnTo>
                        <a:pt x="561" y="35"/>
                      </a:lnTo>
                      <a:lnTo>
                        <a:pt x="582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84" name="Freeform 89"/>
                <p:cNvSpPr>
                  <a:spLocks/>
                </p:cNvSpPr>
                <p:nvPr/>
              </p:nvSpPr>
              <p:spPr bwMode="auto">
                <a:xfrm>
                  <a:off x="3591" y="1393"/>
                  <a:ext cx="160" cy="205"/>
                </a:xfrm>
                <a:custGeom>
                  <a:avLst/>
                  <a:gdLst>
                    <a:gd name="T0" fmla="*/ 24 w 160"/>
                    <a:gd name="T1" fmla="*/ 174 h 205"/>
                    <a:gd name="T2" fmla="*/ 24 w 160"/>
                    <a:gd name="T3" fmla="*/ 156 h 205"/>
                    <a:gd name="T4" fmla="*/ 24 w 160"/>
                    <a:gd name="T5" fmla="*/ 139 h 205"/>
                    <a:gd name="T6" fmla="*/ 25 w 160"/>
                    <a:gd name="T7" fmla="*/ 123 h 205"/>
                    <a:gd name="T8" fmla="*/ 25 w 160"/>
                    <a:gd name="T9" fmla="*/ 109 h 205"/>
                    <a:gd name="T10" fmla="*/ 26 w 160"/>
                    <a:gd name="T11" fmla="*/ 96 h 205"/>
                    <a:gd name="T12" fmla="*/ 27 w 160"/>
                    <a:gd name="T13" fmla="*/ 84 h 205"/>
                    <a:gd name="T14" fmla="*/ 29 w 160"/>
                    <a:gd name="T15" fmla="*/ 74 h 205"/>
                    <a:gd name="T16" fmla="*/ 30 w 160"/>
                    <a:gd name="T17" fmla="*/ 59 h 205"/>
                    <a:gd name="T18" fmla="*/ 31 w 160"/>
                    <a:gd name="T19" fmla="*/ 45 h 205"/>
                    <a:gd name="T20" fmla="*/ 33 w 160"/>
                    <a:gd name="T21" fmla="*/ 33 h 205"/>
                    <a:gd name="T22" fmla="*/ 126 w 160"/>
                    <a:gd name="T23" fmla="*/ 39 h 205"/>
                    <a:gd name="T24" fmla="*/ 127 w 160"/>
                    <a:gd name="T25" fmla="*/ 51 h 205"/>
                    <a:gd name="T26" fmla="*/ 127 w 160"/>
                    <a:gd name="T27" fmla="*/ 68 h 205"/>
                    <a:gd name="T28" fmla="*/ 127 w 160"/>
                    <a:gd name="T29" fmla="*/ 79 h 205"/>
                    <a:gd name="T30" fmla="*/ 128 w 160"/>
                    <a:gd name="T31" fmla="*/ 91 h 205"/>
                    <a:gd name="T32" fmla="*/ 128 w 160"/>
                    <a:gd name="T33" fmla="*/ 104 h 205"/>
                    <a:gd name="T34" fmla="*/ 130 w 160"/>
                    <a:gd name="T35" fmla="*/ 117 h 205"/>
                    <a:gd name="T36" fmla="*/ 130 w 160"/>
                    <a:gd name="T37" fmla="*/ 131 h 205"/>
                    <a:gd name="T38" fmla="*/ 131 w 160"/>
                    <a:gd name="T39" fmla="*/ 145 h 205"/>
                    <a:gd name="T40" fmla="*/ 131 w 160"/>
                    <a:gd name="T41" fmla="*/ 160 h 205"/>
                    <a:gd name="T42" fmla="*/ 132 w 160"/>
                    <a:gd name="T43" fmla="*/ 174 h 205"/>
                    <a:gd name="T44" fmla="*/ 132 w 160"/>
                    <a:gd name="T45" fmla="*/ 187 h 205"/>
                    <a:gd name="T46" fmla="*/ 132 w 160"/>
                    <a:gd name="T47" fmla="*/ 202 h 205"/>
                    <a:gd name="T48" fmla="*/ 160 w 160"/>
                    <a:gd name="T49" fmla="*/ 194 h 205"/>
                    <a:gd name="T50" fmla="*/ 160 w 160"/>
                    <a:gd name="T51" fmla="*/ 180 h 205"/>
                    <a:gd name="T52" fmla="*/ 158 w 160"/>
                    <a:gd name="T53" fmla="*/ 166 h 205"/>
                    <a:gd name="T54" fmla="*/ 158 w 160"/>
                    <a:gd name="T55" fmla="*/ 153 h 205"/>
                    <a:gd name="T56" fmla="*/ 158 w 160"/>
                    <a:gd name="T57" fmla="*/ 138 h 205"/>
                    <a:gd name="T58" fmla="*/ 158 w 160"/>
                    <a:gd name="T59" fmla="*/ 123 h 205"/>
                    <a:gd name="T60" fmla="*/ 157 w 160"/>
                    <a:gd name="T61" fmla="*/ 108 h 205"/>
                    <a:gd name="T62" fmla="*/ 156 w 160"/>
                    <a:gd name="T63" fmla="*/ 91 h 205"/>
                    <a:gd name="T64" fmla="*/ 156 w 160"/>
                    <a:gd name="T65" fmla="*/ 75 h 205"/>
                    <a:gd name="T66" fmla="*/ 155 w 160"/>
                    <a:gd name="T67" fmla="*/ 61 h 205"/>
                    <a:gd name="T68" fmla="*/ 152 w 160"/>
                    <a:gd name="T69" fmla="*/ 46 h 205"/>
                    <a:gd name="T70" fmla="*/ 151 w 160"/>
                    <a:gd name="T71" fmla="*/ 33 h 205"/>
                    <a:gd name="T72" fmla="*/ 149 w 160"/>
                    <a:gd name="T73" fmla="*/ 21 h 205"/>
                    <a:gd name="T74" fmla="*/ 145 w 160"/>
                    <a:gd name="T75" fmla="*/ 10 h 205"/>
                    <a:gd name="T76" fmla="*/ 133 w 160"/>
                    <a:gd name="T77" fmla="*/ 9 h 205"/>
                    <a:gd name="T78" fmla="*/ 119 w 160"/>
                    <a:gd name="T79" fmla="*/ 8 h 205"/>
                    <a:gd name="T80" fmla="*/ 100 w 160"/>
                    <a:gd name="T81" fmla="*/ 6 h 205"/>
                    <a:gd name="T82" fmla="*/ 86 w 160"/>
                    <a:gd name="T83" fmla="*/ 4 h 205"/>
                    <a:gd name="T84" fmla="*/ 75 w 160"/>
                    <a:gd name="T85" fmla="*/ 4 h 205"/>
                    <a:gd name="T86" fmla="*/ 65 w 160"/>
                    <a:gd name="T87" fmla="*/ 3 h 205"/>
                    <a:gd name="T88" fmla="*/ 49 w 160"/>
                    <a:gd name="T89" fmla="*/ 2 h 205"/>
                    <a:gd name="T90" fmla="*/ 37 w 160"/>
                    <a:gd name="T91" fmla="*/ 1 h 205"/>
                    <a:gd name="T92" fmla="*/ 20 w 160"/>
                    <a:gd name="T93" fmla="*/ 0 h 205"/>
                    <a:gd name="T94" fmla="*/ 15 w 160"/>
                    <a:gd name="T95" fmla="*/ 7 h 205"/>
                    <a:gd name="T96" fmla="*/ 14 w 160"/>
                    <a:gd name="T97" fmla="*/ 21 h 205"/>
                    <a:gd name="T98" fmla="*/ 13 w 160"/>
                    <a:gd name="T99" fmla="*/ 32 h 205"/>
                    <a:gd name="T100" fmla="*/ 11 w 160"/>
                    <a:gd name="T101" fmla="*/ 44 h 205"/>
                    <a:gd name="T102" fmla="*/ 9 w 160"/>
                    <a:gd name="T103" fmla="*/ 57 h 205"/>
                    <a:gd name="T104" fmla="*/ 7 w 160"/>
                    <a:gd name="T105" fmla="*/ 73 h 205"/>
                    <a:gd name="T106" fmla="*/ 6 w 160"/>
                    <a:gd name="T107" fmla="*/ 89 h 205"/>
                    <a:gd name="T108" fmla="*/ 5 w 160"/>
                    <a:gd name="T109" fmla="*/ 105 h 205"/>
                    <a:gd name="T110" fmla="*/ 2 w 160"/>
                    <a:gd name="T111" fmla="*/ 122 h 205"/>
                    <a:gd name="T112" fmla="*/ 1 w 160"/>
                    <a:gd name="T113" fmla="*/ 140 h 205"/>
                    <a:gd name="T114" fmla="*/ 0 w 160"/>
                    <a:gd name="T115" fmla="*/ 158 h 205"/>
                    <a:gd name="T116" fmla="*/ 0 w 160"/>
                    <a:gd name="T117" fmla="*/ 175 h 205"/>
                    <a:gd name="T118" fmla="*/ 0 w 160"/>
                    <a:gd name="T119" fmla="*/ 192 h 205"/>
                    <a:gd name="T120" fmla="*/ 24 w 160"/>
                    <a:gd name="T121" fmla="*/ 188 h 20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60"/>
                    <a:gd name="T184" fmla="*/ 0 h 205"/>
                    <a:gd name="T185" fmla="*/ 160 w 160"/>
                    <a:gd name="T186" fmla="*/ 205 h 20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60" h="205">
                      <a:moveTo>
                        <a:pt x="24" y="188"/>
                      </a:moveTo>
                      <a:lnTo>
                        <a:pt x="24" y="184"/>
                      </a:lnTo>
                      <a:lnTo>
                        <a:pt x="24" y="179"/>
                      </a:lnTo>
                      <a:lnTo>
                        <a:pt x="24" y="174"/>
                      </a:lnTo>
                      <a:lnTo>
                        <a:pt x="24" y="169"/>
                      </a:lnTo>
                      <a:lnTo>
                        <a:pt x="24" y="164"/>
                      </a:lnTo>
                      <a:lnTo>
                        <a:pt x="24" y="160"/>
                      </a:lnTo>
                      <a:lnTo>
                        <a:pt x="24" y="156"/>
                      </a:lnTo>
                      <a:lnTo>
                        <a:pt x="24" y="151"/>
                      </a:lnTo>
                      <a:lnTo>
                        <a:pt x="24" y="147"/>
                      </a:lnTo>
                      <a:lnTo>
                        <a:pt x="24" y="143"/>
                      </a:lnTo>
                      <a:lnTo>
                        <a:pt x="24" y="139"/>
                      </a:lnTo>
                      <a:lnTo>
                        <a:pt x="25" y="135"/>
                      </a:lnTo>
                      <a:lnTo>
                        <a:pt x="25" y="131"/>
                      </a:lnTo>
                      <a:lnTo>
                        <a:pt x="25" y="127"/>
                      </a:lnTo>
                      <a:lnTo>
                        <a:pt x="25" y="123"/>
                      </a:lnTo>
                      <a:lnTo>
                        <a:pt x="25" y="120"/>
                      </a:lnTo>
                      <a:lnTo>
                        <a:pt x="25" y="116"/>
                      </a:lnTo>
                      <a:lnTo>
                        <a:pt x="25" y="113"/>
                      </a:lnTo>
                      <a:lnTo>
                        <a:pt x="25" y="109"/>
                      </a:lnTo>
                      <a:lnTo>
                        <a:pt x="26" y="107"/>
                      </a:lnTo>
                      <a:lnTo>
                        <a:pt x="26" y="102"/>
                      </a:lnTo>
                      <a:lnTo>
                        <a:pt x="26" y="99"/>
                      </a:lnTo>
                      <a:lnTo>
                        <a:pt x="26" y="96"/>
                      </a:lnTo>
                      <a:lnTo>
                        <a:pt x="27" y="93"/>
                      </a:lnTo>
                      <a:lnTo>
                        <a:pt x="27" y="90"/>
                      </a:lnTo>
                      <a:lnTo>
                        <a:pt x="27" y="87"/>
                      </a:lnTo>
                      <a:lnTo>
                        <a:pt x="27" y="84"/>
                      </a:lnTo>
                      <a:lnTo>
                        <a:pt x="27" y="81"/>
                      </a:lnTo>
                      <a:lnTo>
                        <a:pt x="27" y="79"/>
                      </a:lnTo>
                      <a:lnTo>
                        <a:pt x="27" y="77"/>
                      </a:lnTo>
                      <a:lnTo>
                        <a:pt x="29" y="74"/>
                      </a:lnTo>
                      <a:lnTo>
                        <a:pt x="29" y="72"/>
                      </a:lnTo>
                      <a:lnTo>
                        <a:pt x="29" y="67"/>
                      </a:lnTo>
                      <a:lnTo>
                        <a:pt x="29" y="62"/>
                      </a:lnTo>
                      <a:lnTo>
                        <a:pt x="30" y="59"/>
                      </a:lnTo>
                      <a:lnTo>
                        <a:pt x="30" y="55"/>
                      </a:lnTo>
                      <a:lnTo>
                        <a:pt x="30" y="50"/>
                      </a:lnTo>
                      <a:lnTo>
                        <a:pt x="31" y="48"/>
                      </a:lnTo>
                      <a:lnTo>
                        <a:pt x="31" y="45"/>
                      </a:lnTo>
                      <a:lnTo>
                        <a:pt x="32" y="43"/>
                      </a:lnTo>
                      <a:lnTo>
                        <a:pt x="32" y="38"/>
                      </a:lnTo>
                      <a:lnTo>
                        <a:pt x="33" y="36"/>
                      </a:lnTo>
                      <a:lnTo>
                        <a:pt x="33" y="33"/>
                      </a:lnTo>
                      <a:lnTo>
                        <a:pt x="126" y="36"/>
                      </a:lnTo>
                      <a:lnTo>
                        <a:pt x="126" y="37"/>
                      </a:lnTo>
                      <a:lnTo>
                        <a:pt x="126" y="39"/>
                      </a:lnTo>
                      <a:lnTo>
                        <a:pt x="126" y="42"/>
                      </a:lnTo>
                      <a:lnTo>
                        <a:pt x="126" y="44"/>
                      </a:lnTo>
                      <a:lnTo>
                        <a:pt x="126" y="46"/>
                      </a:lnTo>
                      <a:lnTo>
                        <a:pt x="127" y="51"/>
                      </a:lnTo>
                      <a:lnTo>
                        <a:pt x="127" y="55"/>
                      </a:lnTo>
                      <a:lnTo>
                        <a:pt x="127" y="60"/>
                      </a:lnTo>
                      <a:lnTo>
                        <a:pt x="127" y="63"/>
                      </a:lnTo>
                      <a:lnTo>
                        <a:pt x="127" y="68"/>
                      </a:lnTo>
                      <a:lnTo>
                        <a:pt x="127" y="71"/>
                      </a:lnTo>
                      <a:lnTo>
                        <a:pt x="127" y="73"/>
                      </a:lnTo>
                      <a:lnTo>
                        <a:pt x="127" y="77"/>
                      </a:lnTo>
                      <a:lnTo>
                        <a:pt x="127" y="79"/>
                      </a:lnTo>
                      <a:lnTo>
                        <a:pt x="127" y="81"/>
                      </a:lnTo>
                      <a:lnTo>
                        <a:pt x="128" y="85"/>
                      </a:lnTo>
                      <a:lnTo>
                        <a:pt x="128" y="89"/>
                      </a:lnTo>
                      <a:lnTo>
                        <a:pt x="128" y="91"/>
                      </a:lnTo>
                      <a:lnTo>
                        <a:pt x="128" y="95"/>
                      </a:lnTo>
                      <a:lnTo>
                        <a:pt x="128" y="97"/>
                      </a:lnTo>
                      <a:lnTo>
                        <a:pt x="128" y="101"/>
                      </a:lnTo>
                      <a:lnTo>
                        <a:pt x="128" y="104"/>
                      </a:lnTo>
                      <a:lnTo>
                        <a:pt x="128" y="107"/>
                      </a:lnTo>
                      <a:lnTo>
                        <a:pt x="128" y="110"/>
                      </a:lnTo>
                      <a:lnTo>
                        <a:pt x="128" y="113"/>
                      </a:lnTo>
                      <a:lnTo>
                        <a:pt x="130" y="117"/>
                      </a:lnTo>
                      <a:lnTo>
                        <a:pt x="130" y="120"/>
                      </a:lnTo>
                      <a:lnTo>
                        <a:pt x="130" y="123"/>
                      </a:lnTo>
                      <a:lnTo>
                        <a:pt x="130" y="127"/>
                      </a:lnTo>
                      <a:lnTo>
                        <a:pt x="130" y="131"/>
                      </a:lnTo>
                      <a:lnTo>
                        <a:pt x="130" y="134"/>
                      </a:lnTo>
                      <a:lnTo>
                        <a:pt x="130" y="138"/>
                      </a:lnTo>
                      <a:lnTo>
                        <a:pt x="130" y="141"/>
                      </a:lnTo>
                      <a:lnTo>
                        <a:pt x="131" y="145"/>
                      </a:lnTo>
                      <a:lnTo>
                        <a:pt x="131" y="149"/>
                      </a:lnTo>
                      <a:lnTo>
                        <a:pt x="131" y="152"/>
                      </a:lnTo>
                      <a:lnTo>
                        <a:pt x="131" y="156"/>
                      </a:lnTo>
                      <a:lnTo>
                        <a:pt x="131" y="160"/>
                      </a:lnTo>
                      <a:lnTo>
                        <a:pt x="131" y="162"/>
                      </a:lnTo>
                      <a:lnTo>
                        <a:pt x="131" y="167"/>
                      </a:lnTo>
                      <a:lnTo>
                        <a:pt x="131" y="169"/>
                      </a:lnTo>
                      <a:lnTo>
                        <a:pt x="132" y="174"/>
                      </a:lnTo>
                      <a:lnTo>
                        <a:pt x="132" y="176"/>
                      </a:lnTo>
                      <a:lnTo>
                        <a:pt x="132" y="180"/>
                      </a:lnTo>
                      <a:lnTo>
                        <a:pt x="132" y="184"/>
                      </a:lnTo>
                      <a:lnTo>
                        <a:pt x="132" y="187"/>
                      </a:lnTo>
                      <a:lnTo>
                        <a:pt x="132" y="191"/>
                      </a:lnTo>
                      <a:lnTo>
                        <a:pt x="132" y="194"/>
                      </a:lnTo>
                      <a:lnTo>
                        <a:pt x="132" y="198"/>
                      </a:lnTo>
                      <a:lnTo>
                        <a:pt x="132" y="202"/>
                      </a:lnTo>
                      <a:lnTo>
                        <a:pt x="160" y="199"/>
                      </a:lnTo>
                      <a:lnTo>
                        <a:pt x="160" y="198"/>
                      </a:lnTo>
                      <a:lnTo>
                        <a:pt x="160" y="197"/>
                      </a:lnTo>
                      <a:lnTo>
                        <a:pt x="160" y="194"/>
                      </a:lnTo>
                      <a:lnTo>
                        <a:pt x="160" y="192"/>
                      </a:lnTo>
                      <a:lnTo>
                        <a:pt x="160" y="188"/>
                      </a:lnTo>
                      <a:lnTo>
                        <a:pt x="160" y="185"/>
                      </a:lnTo>
                      <a:lnTo>
                        <a:pt x="160" y="180"/>
                      </a:lnTo>
                      <a:lnTo>
                        <a:pt x="160" y="175"/>
                      </a:lnTo>
                      <a:lnTo>
                        <a:pt x="158" y="172"/>
                      </a:lnTo>
                      <a:lnTo>
                        <a:pt x="158" y="169"/>
                      </a:lnTo>
                      <a:lnTo>
                        <a:pt x="158" y="166"/>
                      </a:lnTo>
                      <a:lnTo>
                        <a:pt x="158" y="163"/>
                      </a:lnTo>
                      <a:lnTo>
                        <a:pt x="158" y="160"/>
                      </a:lnTo>
                      <a:lnTo>
                        <a:pt x="158" y="156"/>
                      </a:lnTo>
                      <a:lnTo>
                        <a:pt x="158" y="153"/>
                      </a:lnTo>
                      <a:lnTo>
                        <a:pt x="158" y="150"/>
                      </a:lnTo>
                      <a:lnTo>
                        <a:pt x="158" y="146"/>
                      </a:lnTo>
                      <a:lnTo>
                        <a:pt x="158" y="143"/>
                      </a:lnTo>
                      <a:lnTo>
                        <a:pt x="158" y="138"/>
                      </a:lnTo>
                      <a:lnTo>
                        <a:pt x="158" y="135"/>
                      </a:lnTo>
                      <a:lnTo>
                        <a:pt x="158" y="131"/>
                      </a:lnTo>
                      <a:lnTo>
                        <a:pt x="158" y="127"/>
                      </a:lnTo>
                      <a:lnTo>
                        <a:pt x="158" y="123"/>
                      </a:lnTo>
                      <a:lnTo>
                        <a:pt x="158" y="120"/>
                      </a:lnTo>
                      <a:lnTo>
                        <a:pt x="158" y="115"/>
                      </a:lnTo>
                      <a:lnTo>
                        <a:pt x="158" y="111"/>
                      </a:lnTo>
                      <a:lnTo>
                        <a:pt x="157" y="108"/>
                      </a:lnTo>
                      <a:lnTo>
                        <a:pt x="157" y="104"/>
                      </a:lnTo>
                      <a:lnTo>
                        <a:pt x="157" y="99"/>
                      </a:lnTo>
                      <a:lnTo>
                        <a:pt x="157" y="96"/>
                      </a:lnTo>
                      <a:lnTo>
                        <a:pt x="156" y="91"/>
                      </a:lnTo>
                      <a:lnTo>
                        <a:pt x="156" y="87"/>
                      </a:lnTo>
                      <a:lnTo>
                        <a:pt x="156" y="84"/>
                      </a:lnTo>
                      <a:lnTo>
                        <a:pt x="156" y="80"/>
                      </a:lnTo>
                      <a:lnTo>
                        <a:pt x="156" y="75"/>
                      </a:lnTo>
                      <a:lnTo>
                        <a:pt x="156" y="72"/>
                      </a:lnTo>
                      <a:lnTo>
                        <a:pt x="155" y="68"/>
                      </a:lnTo>
                      <a:lnTo>
                        <a:pt x="155" y="65"/>
                      </a:lnTo>
                      <a:lnTo>
                        <a:pt x="155" y="61"/>
                      </a:lnTo>
                      <a:lnTo>
                        <a:pt x="155" y="57"/>
                      </a:lnTo>
                      <a:lnTo>
                        <a:pt x="154" y="52"/>
                      </a:lnTo>
                      <a:lnTo>
                        <a:pt x="154" y="50"/>
                      </a:lnTo>
                      <a:lnTo>
                        <a:pt x="152" y="46"/>
                      </a:lnTo>
                      <a:lnTo>
                        <a:pt x="152" y="43"/>
                      </a:lnTo>
                      <a:lnTo>
                        <a:pt x="152" y="39"/>
                      </a:lnTo>
                      <a:lnTo>
                        <a:pt x="151" y="36"/>
                      </a:lnTo>
                      <a:lnTo>
                        <a:pt x="151" y="33"/>
                      </a:lnTo>
                      <a:lnTo>
                        <a:pt x="151" y="31"/>
                      </a:lnTo>
                      <a:lnTo>
                        <a:pt x="150" y="27"/>
                      </a:lnTo>
                      <a:lnTo>
                        <a:pt x="150" y="24"/>
                      </a:lnTo>
                      <a:lnTo>
                        <a:pt x="149" y="21"/>
                      </a:lnTo>
                      <a:lnTo>
                        <a:pt x="149" y="19"/>
                      </a:lnTo>
                      <a:lnTo>
                        <a:pt x="148" y="14"/>
                      </a:lnTo>
                      <a:lnTo>
                        <a:pt x="146" y="10"/>
                      </a:lnTo>
                      <a:lnTo>
                        <a:pt x="145" y="10"/>
                      </a:lnTo>
                      <a:lnTo>
                        <a:pt x="143" y="10"/>
                      </a:lnTo>
                      <a:lnTo>
                        <a:pt x="140" y="9"/>
                      </a:lnTo>
                      <a:lnTo>
                        <a:pt x="137" y="9"/>
                      </a:lnTo>
                      <a:lnTo>
                        <a:pt x="133" y="9"/>
                      </a:lnTo>
                      <a:lnTo>
                        <a:pt x="131" y="9"/>
                      </a:lnTo>
                      <a:lnTo>
                        <a:pt x="127" y="8"/>
                      </a:lnTo>
                      <a:lnTo>
                        <a:pt x="122" y="8"/>
                      </a:lnTo>
                      <a:lnTo>
                        <a:pt x="119" y="8"/>
                      </a:lnTo>
                      <a:lnTo>
                        <a:pt x="114" y="8"/>
                      </a:lnTo>
                      <a:lnTo>
                        <a:pt x="109" y="7"/>
                      </a:lnTo>
                      <a:lnTo>
                        <a:pt x="104" y="7"/>
                      </a:lnTo>
                      <a:lnTo>
                        <a:pt x="100" y="6"/>
                      </a:lnTo>
                      <a:lnTo>
                        <a:pt x="95" y="6"/>
                      </a:lnTo>
                      <a:lnTo>
                        <a:pt x="91" y="6"/>
                      </a:lnTo>
                      <a:lnTo>
                        <a:pt x="89" y="6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0" y="4"/>
                      </a:lnTo>
                      <a:lnTo>
                        <a:pt x="78" y="4"/>
                      </a:lnTo>
                      <a:lnTo>
                        <a:pt x="75" y="4"/>
                      </a:lnTo>
                      <a:lnTo>
                        <a:pt x="73" y="4"/>
                      </a:lnTo>
                      <a:lnTo>
                        <a:pt x="69" y="3"/>
                      </a:lnTo>
                      <a:lnTo>
                        <a:pt x="67" y="3"/>
                      </a:lnTo>
                      <a:lnTo>
                        <a:pt x="65" y="3"/>
                      </a:lnTo>
                      <a:lnTo>
                        <a:pt x="61" y="3"/>
                      </a:lnTo>
                      <a:lnTo>
                        <a:pt x="56" y="2"/>
                      </a:lnTo>
                      <a:lnTo>
                        <a:pt x="51" y="2"/>
                      </a:lnTo>
                      <a:lnTo>
                        <a:pt x="49" y="2"/>
                      </a:lnTo>
                      <a:lnTo>
                        <a:pt x="45" y="2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7" y="1"/>
                      </a:lnTo>
                      <a:lnTo>
                        <a:pt x="32" y="1"/>
                      </a:lnTo>
                      <a:lnTo>
                        <a:pt x="29" y="1"/>
                      </a:lnTo>
                      <a:lnTo>
                        <a:pt x="25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1"/>
                      </a:lnTo>
                      <a:lnTo>
                        <a:pt x="17" y="4"/>
                      </a:lnTo>
                      <a:lnTo>
                        <a:pt x="15" y="7"/>
                      </a:lnTo>
                      <a:lnTo>
                        <a:pt x="15" y="10"/>
                      </a:lnTo>
                      <a:lnTo>
                        <a:pt x="15" y="14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3" y="26"/>
                      </a:lnTo>
                      <a:lnTo>
                        <a:pt x="13" y="30"/>
                      </a:lnTo>
                      <a:lnTo>
                        <a:pt x="13" y="32"/>
                      </a:lnTo>
                      <a:lnTo>
                        <a:pt x="12" y="34"/>
                      </a:lnTo>
                      <a:lnTo>
                        <a:pt x="12" y="38"/>
                      </a:lnTo>
                      <a:lnTo>
                        <a:pt x="12" y="42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9" y="50"/>
                      </a:lnTo>
                      <a:lnTo>
                        <a:pt x="9" y="55"/>
                      </a:lnTo>
                      <a:lnTo>
                        <a:pt x="9" y="57"/>
                      </a:lnTo>
                      <a:lnTo>
                        <a:pt x="9" y="61"/>
                      </a:lnTo>
                      <a:lnTo>
                        <a:pt x="8" y="66"/>
                      </a:lnTo>
                      <a:lnTo>
                        <a:pt x="8" y="69"/>
                      </a:lnTo>
                      <a:lnTo>
                        <a:pt x="7" y="73"/>
                      </a:lnTo>
                      <a:lnTo>
                        <a:pt x="7" y="77"/>
                      </a:lnTo>
                      <a:lnTo>
                        <a:pt x="7" y="80"/>
                      </a:lnTo>
                      <a:lnTo>
                        <a:pt x="7" y="85"/>
                      </a:lnTo>
                      <a:lnTo>
                        <a:pt x="6" y="89"/>
                      </a:lnTo>
                      <a:lnTo>
                        <a:pt x="5" y="93"/>
                      </a:lnTo>
                      <a:lnTo>
                        <a:pt x="5" y="97"/>
                      </a:lnTo>
                      <a:lnTo>
                        <a:pt x="5" y="102"/>
                      </a:lnTo>
                      <a:lnTo>
                        <a:pt x="5" y="105"/>
                      </a:lnTo>
                      <a:lnTo>
                        <a:pt x="3" y="110"/>
                      </a:lnTo>
                      <a:lnTo>
                        <a:pt x="3" y="114"/>
                      </a:lnTo>
                      <a:lnTo>
                        <a:pt x="3" y="119"/>
                      </a:lnTo>
                      <a:lnTo>
                        <a:pt x="2" y="122"/>
                      </a:lnTo>
                      <a:lnTo>
                        <a:pt x="2" y="127"/>
                      </a:lnTo>
                      <a:lnTo>
                        <a:pt x="2" y="131"/>
                      </a:lnTo>
                      <a:lnTo>
                        <a:pt x="2" y="135"/>
                      </a:lnTo>
                      <a:lnTo>
                        <a:pt x="1" y="140"/>
                      </a:lnTo>
                      <a:lnTo>
                        <a:pt x="1" y="144"/>
                      </a:lnTo>
                      <a:lnTo>
                        <a:pt x="1" y="149"/>
                      </a:lnTo>
                      <a:lnTo>
                        <a:pt x="1" y="153"/>
                      </a:lnTo>
                      <a:lnTo>
                        <a:pt x="0" y="158"/>
                      </a:lnTo>
                      <a:lnTo>
                        <a:pt x="0" y="162"/>
                      </a:lnTo>
                      <a:lnTo>
                        <a:pt x="0" y="167"/>
                      </a:lnTo>
                      <a:lnTo>
                        <a:pt x="0" y="172"/>
                      </a:lnTo>
                      <a:lnTo>
                        <a:pt x="0" y="175"/>
                      </a:lnTo>
                      <a:lnTo>
                        <a:pt x="0" y="180"/>
                      </a:lnTo>
                      <a:lnTo>
                        <a:pt x="0" y="184"/>
                      </a:lnTo>
                      <a:lnTo>
                        <a:pt x="0" y="188"/>
                      </a:lnTo>
                      <a:lnTo>
                        <a:pt x="0" y="192"/>
                      </a:lnTo>
                      <a:lnTo>
                        <a:pt x="0" y="197"/>
                      </a:lnTo>
                      <a:lnTo>
                        <a:pt x="0" y="200"/>
                      </a:lnTo>
                      <a:lnTo>
                        <a:pt x="0" y="205"/>
                      </a:lnTo>
                      <a:lnTo>
                        <a:pt x="24" y="1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85" name="Freeform 90"/>
                <p:cNvSpPr>
                  <a:spLocks/>
                </p:cNvSpPr>
                <p:nvPr/>
              </p:nvSpPr>
              <p:spPr bwMode="auto">
                <a:xfrm>
                  <a:off x="3586" y="1557"/>
                  <a:ext cx="165" cy="206"/>
                </a:xfrm>
                <a:custGeom>
                  <a:avLst/>
                  <a:gdLst>
                    <a:gd name="T0" fmla="*/ 4 w 165"/>
                    <a:gd name="T1" fmla="*/ 30 h 206"/>
                    <a:gd name="T2" fmla="*/ 4 w 165"/>
                    <a:gd name="T3" fmla="*/ 47 h 206"/>
                    <a:gd name="T4" fmla="*/ 4 w 165"/>
                    <a:gd name="T5" fmla="*/ 66 h 206"/>
                    <a:gd name="T6" fmla="*/ 2 w 165"/>
                    <a:gd name="T7" fmla="*/ 84 h 206"/>
                    <a:gd name="T8" fmla="*/ 2 w 165"/>
                    <a:gd name="T9" fmla="*/ 104 h 206"/>
                    <a:gd name="T10" fmla="*/ 2 w 165"/>
                    <a:gd name="T11" fmla="*/ 122 h 206"/>
                    <a:gd name="T12" fmla="*/ 1 w 165"/>
                    <a:gd name="T13" fmla="*/ 139 h 206"/>
                    <a:gd name="T14" fmla="*/ 1 w 165"/>
                    <a:gd name="T15" fmla="*/ 155 h 206"/>
                    <a:gd name="T16" fmla="*/ 1 w 165"/>
                    <a:gd name="T17" fmla="*/ 169 h 206"/>
                    <a:gd name="T18" fmla="*/ 0 w 165"/>
                    <a:gd name="T19" fmla="*/ 189 h 206"/>
                    <a:gd name="T20" fmla="*/ 2 w 165"/>
                    <a:gd name="T21" fmla="*/ 198 h 206"/>
                    <a:gd name="T22" fmla="*/ 16 w 165"/>
                    <a:gd name="T23" fmla="*/ 200 h 206"/>
                    <a:gd name="T24" fmla="*/ 36 w 165"/>
                    <a:gd name="T25" fmla="*/ 202 h 206"/>
                    <a:gd name="T26" fmla="*/ 48 w 165"/>
                    <a:gd name="T27" fmla="*/ 205 h 206"/>
                    <a:gd name="T28" fmla="*/ 62 w 165"/>
                    <a:gd name="T29" fmla="*/ 205 h 206"/>
                    <a:gd name="T30" fmla="*/ 78 w 165"/>
                    <a:gd name="T31" fmla="*/ 206 h 206"/>
                    <a:gd name="T32" fmla="*/ 95 w 165"/>
                    <a:gd name="T33" fmla="*/ 206 h 206"/>
                    <a:gd name="T34" fmla="*/ 112 w 165"/>
                    <a:gd name="T35" fmla="*/ 206 h 206"/>
                    <a:gd name="T36" fmla="*/ 130 w 165"/>
                    <a:gd name="T37" fmla="*/ 206 h 206"/>
                    <a:gd name="T38" fmla="*/ 149 w 165"/>
                    <a:gd name="T39" fmla="*/ 205 h 206"/>
                    <a:gd name="T40" fmla="*/ 154 w 165"/>
                    <a:gd name="T41" fmla="*/ 195 h 206"/>
                    <a:gd name="T42" fmla="*/ 156 w 165"/>
                    <a:gd name="T43" fmla="*/ 177 h 206"/>
                    <a:gd name="T44" fmla="*/ 157 w 165"/>
                    <a:gd name="T45" fmla="*/ 161 h 206"/>
                    <a:gd name="T46" fmla="*/ 159 w 165"/>
                    <a:gd name="T47" fmla="*/ 146 h 206"/>
                    <a:gd name="T48" fmla="*/ 160 w 165"/>
                    <a:gd name="T49" fmla="*/ 130 h 206"/>
                    <a:gd name="T50" fmla="*/ 161 w 165"/>
                    <a:gd name="T51" fmla="*/ 111 h 206"/>
                    <a:gd name="T52" fmla="*/ 162 w 165"/>
                    <a:gd name="T53" fmla="*/ 92 h 206"/>
                    <a:gd name="T54" fmla="*/ 163 w 165"/>
                    <a:gd name="T55" fmla="*/ 71 h 206"/>
                    <a:gd name="T56" fmla="*/ 163 w 165"/>
                    <a:gd name="T57" fmla="*/ 50 h 206"/>
                    <a:gd name="T58" fmla="*/ 163 w 165"/>
                    <a:gd name="T59" fmla="*/ 28 h 206"/>
                    <a:gd name="T60" fmla="*/ 160 w 165"/>
                    <a:gd name="T61" fmla="*/ 16 h 206"/>
                    <a:gd name="T62" fmla="*/ 147 w 165"/>
                    <a:gd name="T63" fmla="*/ 3 h 206"/>
                    <a:gd name="T64" fmla="*/ 137 w 165"/>
                    <a:gd name="T65" fmla="*/ 9 h 206"/>
                    <a:gd name="T66" fmla="*/ 136 w 165"/>
                    <a:gd name="T67" fmla="*/ 27 h 206"/>
                    <a:gd name="T68" fmla="*/ 136 w 165"/>
                    <a:gd name="T69" fmla="*/ 42 h 206"/>
                    <a:gd name="T70" fmla="*/ 136 w 165"/>
                    <a:gd name="T71" fmla="*/ 57 h 206"/>
                    <a:gd name="T72" fmla="*/ 136 w 165"/>
                    <a:gd name="T73" fmla="*/ 72 h 206"/>
                    <a:gd name="T74" fmla="*/ 136 w 165"/>
                    <a:gd name="T75" fmla="*/ 89 h 206"/>
                    <a:gd name="T76" fmla="*/ 135 w 165"/>
                    <a:gd name="T77" fmla="*/ 105 h 206"/>
                    <a:gd name="T78" fmla="*/ 135 w 165"/>
                    <a:gd name="T79" fmla="*/ 122 h 206"/>
                    <a:gd name="T80" fmla="*/ 135 w 165"/>
                    <a:gd name="T81" fmla="*/ 136 h 206"/>
                    <a:gd name="T82" fmla="*/ 133 w 165"/>
                    <a:gd name="T83" fmla="*/ 157 h 206"/>
                    <a:gd name="T84" fmla="*/ 133 w 165"/>
                    <a:gd name="T85" fmla="*/ 173 h 206"/>
                    <a:gd name="T86" fmla="*/ 126 w 165"/>
                    <a:gd name="T87" fmla="*/ 178 h 206"/>
                    <a:gd name="T88" fmla="*/ 112 w 165"/>
                    <a:gd name="T89" fmla="*/ 177 h 206"/>
                    <a:gd name="T90" fmla="*/ 91 w 165"/>
                    <a:gd name="T91" fmla="*/ 177 h 206"/>
                    <a:gd name="T92" fmla="*/ 68 w 165"/>
                    <a:gd name="T93" fmla="*/ 176 h 206"/>
                    <a:gd name="T94" fmla="*/ 47 w 165"/>
                    <a:gd name="T95" fmla="*/ 176 h 206"/>
                    <a:gd name="T96" fmla="*/ 29 w 165"/>
                    <a:gd name="T97" fmla="*/ 176 h 206"/>
                    <a:gd name="T98" fmla="*/ 23 w 165"/>
                    <a:gd name="T99" fmla="*/ 172 h 206"/>
                    <a:gd name="T100" fmla="*/ 24 w 165"/>
                    <a:gd name="T101" fmla="*/ 157 h 206"/>
                    <a:gd name="T102" fmla="*/ 24 w 165"/>
                    <a:gd name="T103" fmla="*/ 137 h 206"/>
                    <a:gd name="T104" fmla="*/ 25 w 165"/>
                    <a:gd name="T105" fmla="*/ 123 h 206"/>
                    <a:gd name="T106" fmla="*/ 26 w 165"/>
                    <a:gd name="T107" fmla="*/ 106 h 206"/>
                    <a:gd name="T108" fmla="*/ 26 w 165"/>
                    <a:gd name="T109" fmla="*/ 88 h 206"/>
                    <a:gd name="T110" fmla="*/ 28 w 165"/>
                    <a:gd name="T111" fmla="*/ 70 h 206"/>
                    <a:gd name="T112" fmla="*/ 28 w 165"/>
                    <a:gd name="T113" fmla="*/ 52 h 206"/>
                    <a:gd name="T114" fmla="*/ 28 w 165"/>
                    <a:gd name="T115" fmla="*/ 34 h 206"/>
                    <a:gd name="T116" fmla="*/ 29 w 165"/>
                    <a:gd name="T117" fmla="*/ 18 h 206"/>
                    <a:gd name="T118" fmla="*/ 29 w 165"/>
                    <a:gd name="T119" fmla="*/ 4 h 20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65"/>
                    <a:gd name="T181" fmla="*/ 0 h 206"/>
                    <a:gd name="T182" fmla="*/ 165 w 165"/>
                    <a:gd name="T183" fmla="*/ 206 h 20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65" h="206">
                      <a:moveTo>
                        <a:pt x="5" y="18"/>
                      </a:moveTo>
                      <a:lnTo>
                        <a:pt x="4" y="21"/>
                      </a:lnTo>
                      <a:lnTo>
                        <a:pt x="4" y="23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4" y="34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4" y="45"/>
                      </a:lnTo>
                      <a:lnTo>
                        <a:pt x="4" y="47"/>
                      </a:lnTo>
                      <a:lnTo>
                        <a:pt x="4" y="52"/>
                      </a:lnTo>
                      <a:lnTo>
                        <a:pt x="4" y="54"/>
                      </a:lnTo>
                      <a:lnTo>
                        <a:pt x="4" y="58"/>
                      </a:lnTo>
                      <a:lnTo>
                        <a:pt x="4" y="62"/>
                      </a:lnTo>
                      <a:lnTo>
                        <a:pt x="4" y="66"/>
                      </a:lnTo>
                      <a:lnTo>
                        <a:pt x="4" y="70"/>
                      </a:lnTo>
                      <a:lnTo>
                        <a:pt x="4" y="74"/>
                      </a:lnTo>
                      <a:lnTo>
                        <a:pt x="2" y="77"/>
                      </a:lnTo>
                      <a:lnTo>
                        <a:pt x="2" y="81"/>
                      </a:lnTo>
                      <a:lnTo>
                        <a:pt x="2" y="84"/>
                      </a:lnTo>
                      <a:lnTo>
                        <a:pt x="2" y="88"/>
                      </a:lnTo>
                      <a:lnTo>
                        <a:pt x="2" y="92"/>
                      </a:lnTo>
                      <a:lnTo>
                        <a:pt x="2" y="97"/>
                      </a:lnTo>
                      <a:lnTo>
                        <a:pt x="2" y="99"/>
                      </a:lnTo>
                      <a:lnTo>
                        <a:pt x="2" y="104"/>
                      </a:lnTo>
                      <a:lnTo>
                        <a:pt x="2" y="107"/>
                      </a:lnTo>
                      <a:lnTo>
                        <a:pt x="2" y="111"/>
                      </a:lnTo>
                      <a:lnTo>
                        <a:pt x="2" y="115"/>
                      </a:lnTo>
                      <a:lnTo>
                        <a:pt x="2" y="118"/>
                      </a:lnTo>
                      <a:lnTo>
                        <a:pt x="2" y="122"/>
                      </a:lnTo>
                      <a:lnTo>
                        <a:pt x="2" y="125"/>
                      </a:lnTo>
                      <a:lnTo>
                        <a:pt x="2" y="129"/>
                      </a:lnTo>
                      <a:lnTo>
                        <a:pt x="2" y="133"/>
                      </a:lnTo>
                      <a:lnTo>
                        <a:pt x="1" y="135"/>
                      </a:lnTo>
                      <a:lnTo>
                        <a:pt x="1" y="139"/>
                      </a:lnTo>
                      <a:lnTo>
                        <a:pt x="1" y="142"/>
                      </a:lnTo>
                      <a:lnTo>
                        <a:pt x="1" y="146"/>
                      </a:lnTo>
                      <a:lnTo>
                        <a:pt x="1" y="148"/>
                      </a:lnTo>
                      <a:lnTo>
                        <a:pt x="1" y="152"/>
                      </a:lnTo>
                      <a:lnTo>
                        <a:pt x="1" y="155"/>
                      </a:lnTo>
                      <a:lnTo>
                        <a:pt x="1" y="158"/>
                      </a:lnTo>
                      <a:lnTo>
                        <a:pt x="1" y="160"/>
                      </a:lnTo>
                      <a:lnTo>
                        <a:pt x="1" y="164"/>
                      </a:lnTo>
                      <a:lnTo>
                        <a:pt x="1" y="166"/>
                      </a:lnTo>
                      <a:lnTo>
                        <a:pt x="1" y="169"/>
                      </a:lnTo>
                      <a:lnTo>
                        <a:pt x="1" y="173"/>
                      </a:lnTo>
                      <a:lnTo>
                        <a:pt x="1" y="179"/>
                      </a:lnTo>
                      <a:lnTo>
                        <a:pt x="0" y="183"/>
                      </a:lnTo>
                      <a:lnTo>
                        <a:pt x="0" y="187"/>
                      </a:lnTo>
                      <a:lnTo>
                        <a:pt x="0" y="189"/>
                      </a:lnTo>
                      <a:lnTo>
                        <a:pt x="0" y="193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1" y="198"/>
                      </a:lnTo>
                      <a:lnTo>
                        <a:pt x="2" y="198"/>
                      </a:lnTo>
                      <a:lnTo>
                        <a:pt x="5" y="198"/>
                      </a:lnTo>
                      <a:lnTo>
                        <a:pt x="7" y="199"/>
                      </a:lnTo>
                      <a:lnTo>
                        <a:pt x="10" y="199"/>
                      </a:lnTo>
                      <a:lnTo>
                        <a:pt x="12" y="200"/>
                      </a:lnTo>
                      <a:lnTo>
                        <a:pt x="16" y="200"/>
                      </a:lnTo>
                      <a:lnTo>
                        <a:pt x="19" y="200"/>
                      </a:lnTo>
                      <a:lnTo>
                        <a:pt x="23" y="201"/>
                      </a:lnTo>
                      <a:lnTo>
                        <a:pt x="26" y="202"/>
                      </a:lnTo>
                      <a:lnTo>
                        <a:pt x="31" y="202"/>
                      </a:lnTo>
                      <a:lnTo>
                        <a:pt x="36" y="202"/>
                      </a:lnTo>
                      <a:lnTo>
                        <a:pt x="38" y="202"/>
                      </a:lnTo>
                      <a:lnTo>
                        <a:pt x="41" y="204"/>
                      </a:lnTo>
                      <a:lnTo>
                        <a:pt x="43" y="204"/>
                      </a:lnTo>
                      <a:lnTo>
                        <a:pt x="46" y="205"/>
                      </a:lnTo>
                      <a:lnTo>
                        <a:pt x="48" y="205"/>
                      </a:lnTo>
                      <a:lnTo>
                        <a:pt x="52" y="205"/>
                      </a:lnTo>
                      <a:lnTo>
                        <a:pt x="54" y="205"/>
                      </a:lnTo>
                      <a:lnTo>
                        <a:pt x="56" y="205"/>
                      </a:lnTo>
                      <a:lnTo>
                        <a:pt x="60" y="205"/>
                      </a:lnTo>
                      <a:lnTo>
                        <a:pt x="62" y="205"/>
                      </a:lnTo>
                      <a:lnTo>
                        <a:pt x="65" y="205"/>
                      </a:lnTo>
                      <a:lnTo>
                        <a:pt x="68" y="206"/>
                      </a:lnTo>
                      <a:lnTo>
                        <a:pt x="72" y="206"/>
                      </a:lnTo>
                      <a:lnTo>
                        <a:pt x="74" y="206"/>
                      </a:lnTo>
                      <a:lnTo>
                        <a:pt x="78" y="206"/>
                      </a:lnTo>
                      <a:lnTo>
                        <a:pt x="80" y="206"/>
                      </a:lnTo>
                      <a:lnTo>
                        <a:pt x="84" y="206"/>
                      </a:lnTo>
                      <a:lnTo>
                        <a:pt x="88" y="206"/>
                      </a:lnTo>
                      <a:lnTo>
                        <a:pt x="91" y="206"/>
                      </a:lnTo>
                      <a:lnTo>
                        <a:pt x="95" y="206"/>
                      </a:lnTo>
                      <a:lnTo>
                        <a:pt x="97" y="206"/>
                      </a:lnTo>
                      <a:lnTo>
                        <a:pt x="101" y="206"/>
                      </a:lnTo>
                      <a:lnTo>
                        <a:pt x="105" y="206"/>
                      </a:lnTo>
                      <a:lnTo>
                        <a:pt x="108" y="206"/>
                      </a:lnTo>
                      <a:lnTo>
                        <a:pt x="112" y="206"/>
                      </a:lnTo>
                      <a:lnTo>
                        <a:pt x="115" y="206"/>
                      </a:lnTo>
                      <a:lnTo>
                        <a:pt x="119" y="206"/>
                      </a:lnTo>
                      <a:lnTo>
                        <a:pt x="124" y="206"/>
                      </a:lnTo>
                      <a:lnTo>
                        <a:pt x="126" y="206"/>
                      </a:lnTo>
                      <a:lnTo>
                        <a:pt x="130" y="206"/>
                      </a:lnTo>
                      <a:lnTo>
                        <a:pt x="135" y="206"/>
                      </a:lnTo>
                      <a:lnTo>
                        <a:pt x="138" y="206"/>
                      </a:lnTo>
                      <a:lnTo>
                        <a:pt x="142" y="205"/>
                      </a:lnTo>
                      <a:lnTo>
                        <a:pt x="145" y="205"/>
                      </a:lnTo>
                      <a:lnTo>
                        <a:pt x="149" y="205"/>
                      </a:lnTo>
                      <a:lnTo>
                        <a:pt x="154" y="205"/>
                      </a:lnTo>
                      <a:lnTo>
                        <a:pt x="154" y="204"/>
                      </a:lnTo>
                      <a:lnTo>
                        <a:pt x="154" y="200"/>
                      </a:lnTo>
                      <a:lnTo>
                        <a:pt x="154" y="198"/>
                      </a:lnTo>
                      <a:lnTo>
                        <a:pt x="154" y="195"/>
                      </a:lnTo>
                      <a:lnTo>
                        <a:pt x="154" y="193"/>
                      </a:lnTo>
                      <a:lnTo>
                        <a:pt x="155" y="189"/>
                      </a:lnTo>
                      <a:lnTo>
                        <a:pt x="155" y="185"/>
                      </a:lnTo>
                      <a:lnTo>
                        <a:pt x="155" y="182"/>
                      </a:lnTo>
                      <a:lnTo>
                        <a:pt x="156" y="177"/>
                      </a:lnTo>
                      <a:lnTo>
                        <a:pt x="156" y="172"/>
                      </a:lnTo>
                      <a:lnTo>
                        <a:pt x="156" y="170"/>
                      </a:lnTo>
                      <a:lnTo>
                        <a:pt x="156" y="166"/>
                      </a:lnTo>
                      <a:lnTo>
                        <a:pt x="156" y="164"/>
                      </a:lnTo>
                      <a:lnTo>
                        <a:pt x="157" y="161"/>
                      </a:lnTo>
                      <a:lnTo>
                        <a:pt x="157" y="159"/>
                      </a:lnTo>
                      <a:lnTo>
                        <a:pt x="157" y="155"/>
                      </a:lnTo>
                      <a:lnTo>
                        <a:pt x="159" y="153"/>
                      </a:lnTo>
                      <a:lnTo>
                        <a:pt x="159" y="151"/>
                      </a:lnTo>
                      <a:lnTo>
                        <a:pt x="159" y="146"/>
                      </a:lnTo>
                      <a:lnTo>
                        <a:pt x="159" y="143"/>
                      </a:lnTo>
                      <a:lnTo>
                        <a:pt x="159" y="140"/>
                      </a:lnTo>
                      <a:lnTo>
                        <a:pt x="160" y="137"/>
                      </a:lnTo>
                      <a:lnTo>
                        <a:pt x="160" y="133"/>
                      </a:lnTo>
                      <a:lnTo>
                        <a:pt x="160" y="130"/>
                      </a:lnTo>
                      <a:lnTo>
                        <a:pt x="160" y="127"/>
                      </a:lnTo>
                      <a:lnTo>
                        <a:pt x="161" y="123"/>
                      </a:lnTo>
                      <a:lnTo>
                        <a:pt x="161" y="119"/>
                      </a:lnTo>
                      <a:lnTo>
                        <a:pt x="161" y="115"/>
                      </a:lnTo>
                      <a:lnTo>
                        <a:pt x="161" y="111"/>
                      </a:lnTo>
                      <a:lnTo>
                        <a:pt x="161" y="107"/>
                      </a:lnTo>
                      <a:lnTo>
                        <a:pt x="161" y="104"/>
                      </a:lnTo>
                      <a:lnTo>
                        <a:pt x="161" y="100"/>
                      </a:lnTo>
                      <a:lnTo>
                        <a:pt x="162" y="97"/>
                      </a:lnTo>
                      <a:lnTo>
                        <a:pt x="162" y="92"/>
                      </a:lnTo>
                      <a:lnTo>
                        <a:pt x="162" y="88"/>
                      </a:lnTo>
                      <a:lnTo>
                        <a:pt x="162" y="83"/>
                      </a:lnTo>
                      <a:lnTo>
                        <a:pt x="162" y="80"/>
                      </a:lnTo>
                      <a:lnTo>
                        <a:pt x="163" y="76"/>
                      </a:lnTo>
                      <a:lnTo>
                        <a:pt x="163" y="71"/>
                      </a:lnTo>
                      <a:lnTo>
                        <a:pt x="163" y="68"/>
                      </a:lnTo>
                      <a:lnTo>
                        <a:pt x="163" y="63"/>
                      </a:lnTo>
                      <a:lnTo>
                        <a:pt x="163" y="58"/>
                      </a:lnTo>
                      <a:lnTo>
                        <a:pt x="163" y="54"/>
                      </a:lnTo>
                      <a:lnTo>
                        <a:pt x="163" y="50"/>
                      </a:lnTo>
                      <a:lnTo>
                        <a:pt x="163" y="45"/>
                      </a:lnTo>
                      <a:lnTo>
                        <a:pt x="163" y="41"/>
                      </a:lnTo>
                      <a:lnTo>
                        <a:pt x="163" y="36"/>
                      </a:lnTo>
                      <a:lnTo>
                        <a:pt x="163" y="33"/>
                      </a:lnTo>
                      <a:lnTo>
                        <a:pt x="163" y="28"/>
                      </a:lnTo>
                      <a:lnTo>
                        <a:pt x="165" y="24"/>
                      </a:lnTo>
                      <a:lnTo>
                        <a:pt x="163" y="23"/>
                      </a:lnTo>
                      <a:lnTo>
                        <a:pt x="163" y="22"/>
                      </a:lnTo>
                      <a:lnTo>
                        <a:pt x="161" y="18"/>
                      </a:lnTo>
                      <a:lnTo>
                        <a:pt x="160" y="16"/>
                      </a:lnTo>
                      <a:lnTo>
                        <a:pt x="156" y="14"/>
                      </a:lnTo>
                      <a:lnTo>
                        <a:pt x="154" y="10"/>
                      </a:lnTo>
                      <a:lnTo>
                        <a:pt x="151" y="8"/>
                      </a:lnTo>
                      <a:lnTo>
                        <a:pt x="150" y="5"/>
                      </a:lnTo>
                      <a:lnTo>
                        <a:pt x="147" y="3"/>
                      </a:lnTo>
                      <a:lnTo>
                        <a:pt x="144" y="0"/>
                      </a:lnTo>
                      <a:lnTo>
                        <a:pt x="142" y="0"/>
                      </a:lnTo>
                      <a:lnTo>
                        <a:pt x="141" y="2"/>
                      </a:lnTo>
                      <a:lnTo>
                        <a:pt x="138" y="4"/>
                      </a:lnTo>
                      <a:lnTo>
                        <a:pt x="137" y="9"/>
                      </a:lnTo>
                      <a:lnTo>
                        <a:pt x="137" y="11"/>
                      </a:lnTo>
                      <a:lnTo>
                        <a:pt x="136" y="14"/>
                      </a:lnTo>
                      <a:lnTo>
                        <a:pt x="136" y="18"/>
                      </a:lnTo>
                      <a:lnTo>
                        <a:pt x="137" y="23"/>
                      </a:lnTo>
                      <a:lnTo>
                        <a:pt x="136" y="27"/>
                      </a:lnTo>
                      <a:lnTo>
                        <a:pt x="136" y="32"/>
                      </a:lnTo>
                      <a:lnTo>
                        <a:pt x="136" y="34"/>
                      </a:lnTo>
                      <a:lnTo>
                        <a:pt x="136" y="36"/>
                      </a:lnTo>
                      <a:lnTo>
                        <a:pt x="136" y="40"/>
                      </a:lnTo>
                      <a:lnTo>
                        <a:pt x="136" y="42"/>
                      </a:lnTo>
                      <a:lnTo>
                        <a:pt x="136" y="45"/>
                      </a:lnTo>
                      <a:lnTo>
                        <a:pt x="136" y="48"/>
                      </a:lnTo>
                      <a:lnTo>
                        <a:pt x="136" y="51"/>
                      </a:lnTo>
                      <a:lnTo>
                        <a:pt x="136" y="54"/>
                      </a:lnTo>
                      <a:lnTo>
                        <a:pt x="136" y="57"/>
                      </a:lnTo>
                      <a:lnTo>
                        <a:pt x="136" y="60"/>
                      </a:lnTo>
                      <a:lnTo>
                        <a:pt x="136" y="63"/>
                      </a:lnTo>
                      <a:lnTo>
                        <a:pt x="136" y="66"/>
                      </a:lnTo>
                      <a:lnTo>
                        <a:pt x="136" y="70"/>
                      </a:lnTo>
                      <a:lnTo>
                        <a:pt x="136" y="72"/>
                      </a:lnTo>
                      <a:lnTo>
                        <a:pt x="136" y="76"/>
                      </a:lnTo>
                      <a:lnTo>
                        <a:pt x="136" y="80"/>
                      </a:lnTo>
                      <a:lnTo>
                        <a:pt x="136" y="82"/>
                      </a:lnTo>
                      <a:lnTo>
                        <a:pt x="136" y="86"/>
                      </a:lnTo>
                      <a:lnTo>
                        <a:pt x="136" y="89"/>
                      </a:lnTo>
                      <a:lnTo>
                        <a:pt x="136" y="92"/>
                      </a:lnTo>
                      <a:lnTo>
                        <a:pt x="135" y="95"/>
                      </a:lnTo>
                      <a:lnTo>
                        <a:pt x="135" y="99"/>
                      </a:lnTo>
                      <a:lnTo>
                        <a:pt x="135" y="101"/>
                      </a:lnTo>
                      <a:lnTo>
                        <a:pt x="135" y="105"/>
                      </a:lnTo>
                      <a:lnTo>
                        <a:pt x="135" y="109"/>
                      </a:lnTo>
                      <a:lnTo>
                        <a:pt x="135" y="112"/>
                      </a:lnTo>
                      <a:lnTo>
                        <a:pt x="135" y="115"/>
                      </a:lnTo>
                      <a:lnTo>
                        <a:pt x="135" y="118"/>
                      </a:lnTo>
                      <a:lnTo>
                        <a:pt x="135" y="122"/>
                      </a:lnTo>
                      <a:lnTo>
                        <a:pt x="135" y="124"/>
                      </a:lnTo>
                      <a:lnTo>
                        <a:pt x="135" y="127"/>
                      </a:lnTo>
                      <a:lnTo>
                        <a:pt x="135" y="130"/>
                      </a:lnTo>
                      <a:lnTo>
                        <a:pt x="135" y="133"/>
                      </a:lnTo>
                      <a:lnTo>
                        <a:pt x="135" y="136"/>
                      </a:lnTo>
                      <a:lnTo>
                        <a:pt x="135" y="139"/>
                      </a:lnTo>
                      <a:lnTo>
                        <a:pt x="135" y="141"/>
                      </a:lnTo>
                      <a:lnTo>
                        <a:pt x="133" y="146"/>
                      </a:lnTo>
                      <a:lnTo>
                        <a:pt x="133" y="152"/>
                      </a:lnTo>
                      <a:lnTo>
                        <a:pt x="133" y="157"/>
                      </a:lnTo>
                      <a:lnTo>
                        <a:pt x="133" y="161"/>
                      </a:lnTo>
                      <a:lnTo>
                        <a:pt x="133" y="164"/>
                      </a:lnTo>
                      <a:lnTo>
                        <a:pt x="133" y="169"/>
                      </a:lnTo>
                      <a:lnTo>
                        <a:pt x="133" y="171"/>
                      </a:lnTo>
                      <a:lnTo>
                        <a:pt x="133" y="173"/>
                      </a:lnTo>
                      <a:lnTo>
                        <a:pt x="133" y="177"/>
                      </a:lnTo>
                      <a:lnTo>
                        <a:pt x="133" y="179"/>
                      </a:lnTo>
                      <a:lnTo>
                        <a:pt x="132" y="178"/>
                      </a:lnTo>
                      <a:lnTo>
                        <a:pt x="129" y="178"/>
                      </a:lnTo>
                      <a:lnTo>
                        <a:pt x="126" y="178"/>
                      </a:lnTo>
                      <a:lnTo>
                        <a:pt x="125" y="178"/>
                      </a:lnTo>
                      <a:lnTo>
                        <a:pt x="121" y="178"/>
                      </a:lnTo>
                      <a:lnTo>
                        <a:pt x="119" y="178"/>
                      </a:lnTo>
                      <a:lnTo>
                        <a:pt x="115" y="177"/>
                      </a:lnTo>
                      <a:lnTo>
                        <a:pt x="112" y="177"/>
                      </a:lnTo>
                      <a:lnTo>
                        <a:pt x="108" y="177"/>
                      </a:lnTo>
                      <a:lnTo>
                        <a:pt x="105" y="177"/>
                      </a:lnTo>
                      <a:lnTo>
                        <a:pt x="101" y="177"/>
                      </a:lnTo>
                      <a:lnTo>
                        <a:pt x="96" y="177"/>
                      </a:lnTo>
                      <a:lnTo>
                        <a:pt x="91" y="177"/>
                      </a:lnTo>
                      <a:lnTo>
                        <a:pt x="88" y="177"/>
                      </a:lnTo>
                      <a:lnTo>
                        <a:pt x="83" y="177"/>
                      </a:lnTo>
                      <a:lnTo>
                        <a:pt x="78" y="177"/>
                      </a:lnTo>
                      <a:lnTo>
                        <a:pt x="73" y="176"/>
                      </a:lnTo>
                      <a:lnTo>
                        <a:pt x="68" y="176"/>
                      </a:lnTo>
                      <a:lnTo>
                        <a:pt x="64" y="176"/>
                      </a:lnTo>
                      <a:lnTo>
                        <a:pt x="60" y="176"/>
                      </a:lnTo>
                      <a:lnTo>
                        <a:pt x="55" y="176"/>
                      </a:lnTo>
                      <a:lnTo>
                        <a:pt x="52" y="176"/>
                      </a:lnTo>
                      <a:lnTo>
                        <a:pt x="47" y="176"/>
                      </a:lnTo>
                      <a:lnTo>
                        <a:pt x="42" y="176"/>
                      </a:lnTo>
                      <a:lnTo>
                        <a:pt x="38" y="176"/>
                      </a:lnTo>
                      <a:lnTo>
                        <a:pt x="35" y="176"/>
                      </a:lnTo>
                      <a:lnTo>
                        <a:pt x="31" y="176"/>
                      </a:lnTo>
                      <a:lnTo>
                        <a:pt x="29" y="176"/>
                      </a:lnTo>
                      <a:lnTo>
                        <a:pt x="25" y="176"/>
                      </a:lnTo>
                      <a:lnTo>
                        <a:pt x="23" y="176"/>
                      </a:lnTo>
                      <a:lnTo>
                        <a:pt x="23" y="175"/>
                      </a:lnTo>
                      <a:lnTo>
                        <a:pt x="23" y="172"/>
                      </a:lnTo>
                      <a:lnTo>
                        <a:pt x="23" y="171"/>
                      </a:lnTo>
                      <a:lnTo>
                        <a:pt x="23" y="167"/>
                      </a:lnTo>
                      <a:lnTo>
                        <a:pt x="23" y="164"/>
                      </a:lnTo>
                      <a:lnTo>
                        <a:pt x="23" y="160"/>
                      </a:lnTo>
                      <a:lnTo>
                        <a:pt x="24" y="157"/>
                      </a:lnTo>
                      <a:lnTo>
                        <a:pt x="24" y="151"/>
                      </a:lnTo>
                      <a:lnTo>
                        <a:pt x="24" y="146"/>
                      </a:lnTo>
                      <a:lnTo>
                        <a:pt x="24" y="143"/>
                      </a:lnTo>
                      <a:lnTo>
                        <a:pt x="24" y="141"/>
                      </a:lnTo>
                      <a:lnTo>
                        <a:pt x="24" y="137"/>
                      </a:lnTo>
                      <a:lnTo>
                        <a:pt x="25" y="135"/>
                      </a:lnTo>
                      <a:lnTo>
                        <a:pt x="25" y="131"/>
                      </a:lnTo>
                      <a:lnTo>
                        <a:pt x="25" y="129"/>
                      </a:lnTo>
                      <a:lnTo>
                        <a:pt x="25" y="125"/>
                      </a:lnTo>
                      <a:lnTo>
                        <a:pt x="25" y="123"/>
                      </a:lnTo>
                      <a:lnTo>
                        <a:pt x="25" y="119"/>
                      </a:lnTo>
                      <a:lnTo>
                        <a:pt x="25" y="116"/>
                      </a:lnTo>
                      <a:lnTo>
                        <a:pt x="25" y="112"/>
                      </a:lnTo>
                      <a:lnTo>
                        <a:pt x="26" y="110"/>
                      </a:lnTo>
                      <a:lnTo>
                        <a:pt x="26" y="106"/>
                      </a:lnTo>
                      <a:lnTo>
                        <a:pt x="26" y="101"/>
                      </a:lnTo>
                      <a:lnTo>
                        <a:pt x="26" y="98"/>
                      </a:lnTo>
                      <a:lnTo>
                        <a:pt x="26" y="94"/>
                      </a:lnTo>
                      <a:lnTo>
                        <a:pt x="26" y="90"/>
                      </a:lnTo>
                      <a:lnTo>
                        <a:pt x="26" y="88"/>
                      </a:lnTo>
                      <a:lnTo>
                        <a:pt x="26" y="83"/>
                      </a:lnTo>
                      <a:lnTo>
                        <a:pt x="28" y="81"/>
                      </a:lnTo>
                      <a:lnTo>
                        <a:pt x="28" y="77"/>
                      </a:lnTo>
                      <a:lnTo>
                        <a:pt x="28" y="74"/>
                      </a:lnTo>
                      <a:lnTo>
                        <a:pt x="28" y="70"/>
                      </a:lnTo>
                      <a:lnTo>
                        <a:pt x="28" y="66"/>
                      </a:lnTo>
                      <a:lnTo>
                        <a:pt x="28" y="63"/>
                      </a:lnTo>
                      <a:lnTo>
                        <a:pt x="28" y="59"/>
                      </a:lnTo>
                      <a:lnTo>
                        <a:pt x="28" y="56"/>
                      </a:lnTo>
                      <a:lnTo>
                        <a:pt x="28" y="52"/>
                      </a:lnTo>
                      <a:lnTo>
                        <a:pt x="28" y="48"/>
                      </a:lnTo>
                      <a:lnTo>
                        <a:pt x="28" y="45"/>
                      </a:lnTo>
                      <a:lnTo>
                        <a:pt x="28" y="41"/>
                      </a:lnTo>
                      <a:lnTo>
                        <a:pt x="28" y="38"/>
                      </a:lnTo>
                      <a:lnTo>
                        <a:pt x="28" y="34"/>
                      </a:lnTo>
                      <a:lnTo>
                        <a:pt x="28" y="30"/>
                      </a:lnTo>
                      <a:lnTo>
                        <a:pt x="28" y="28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9" y="18"/>
                      </a:lnTo>
                      <a:lnTo>
                        <a:pt x="29" y="15"/>
                      </a:lnTo>
                      <a:lnTo>
                        <a:pt x="29" y="12"/>
                      </a:lnTo>
                      <a:lnTo>
                        <a:pt x="29" y="10"/>
                      </a:lnTo>
                      <a:lnTo>
                        <a:pt x="29" y="6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5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86" name="Freeform 91"/>
                <p:cNvSpPr>
                  <a:spLocks/>
                </p:cNvSpPr>
                <p:nvPr/>
              </p:nvSpPr>
              <p:spPr bwMode="auto">
                <a:xfrm>
                  <a:off x="3504" y="819"/>
                  <a:ext cx="1363" cy="886"/>
                </a:xfrm>
                <a:custGeom>
                  <a:avLst/>
                  <a:gdLst>
                    <a:gd name="T0" fmla="*/ 53 w 1363"/>
                    <a:gd name="T1" fmla="*/ 855 h 886"/>
                    <a:gd name="T2" fmla="*/ 27 w 1363"/>
                    <a:gd name="T3" fmla="*/ 839 h 886"/>
                    <a:gd name="T4" fmla="*/ 29 w 1363"/>
                    <a:gd name="T5" fmla="*/ 795 h 886"/>
                    <a:gd name="T6" fmla="*/ 31 w 1363"/>
                    <a:gd name="T7" fmla="*/ 734 h 886"/>
                    <a:gd name="T8" fmla="*/ 35 w 1363"/>
                    <a:gd name="T9" fmla="*/ 670 h 886"/>
                    <a:gd name="T10" fmla="*/ 39 w 1363"/>
                    <a:gd name="T11" fmla="*/ 614 h 886"/>
                    <a:gd name="T12" fmla="*/ 42 w 1363"/>
                    <a:gd name="T13" fmla="*/ 569 h 886"/>
                    <a:gd name="T14" fmla="*/ 47 w 1363"/>
                    <a:gd name="T15" fmla="*/ 521 h 886"/>
                    <a:gd name="T16" fmla="*/ 52 w 1363"/>
                    <a:gd name="T17" fmla="*/ 479 h 886"/>
                    <a:gd name="T18" fmla="*/ 57 w 1363"/>
                    <a:gd name="T19" fmla="*/ 439 h 886"/>
                    <a:gd name="T20" fmla="*/ 89 w 1363"/>
                    <a:gd name="T21" fmla="*/ 439 h 886"/>
                    <a:gd name="T22" fmla="*/ 171 w 1363"/>
                    <a:gd name="T23" fmla="*/ 433 h 886"/>
                    <a:gd name="T24" fmla="*/ 294 w 1363"/>
                    <a:gd name="T25" fmla="*/ 414 h 886"/>
                    <a:gd name="T26" fmla="*/ 449 w 1363"/>
                    <a:gd name="T27" fmla="*/ 369 h 886"/>
                    <a:gd name="T28" fmla="*/ 628 w 1363"/>
                    <a:gd name="T29" fmla="*/ 292 h 886"/>
                    <a:gd name="T30" fmla="*/ 790 w 1363"/>
                    <a:gd name="T31" fmla="*/ 206 h 886"/>
                    <a:gd name="T32" fmla="*/ 917 w 1363"/>
                    <a:gd name="T33" fmla="*/ 132 h 886"/>
                    <a:gd name="T34" fmla="*/ 1005 w 1363"/>
                    <a:gd name="T35" fmla="*/ 75 h 886"/>
                    <a:gd name="T36" fmla="*/ 1056 w 1363"/>
                    <a:gd name="T37" fmla="*/ 41 h 886"/>
                    <a:gd name="T38" fmla="*/ 1081 w 1363"/>
                    <a:gd name="T39" fmla="*/ 49 h 886"/>
                    <a:gd name="T40" fmla="*/ 1112 w 1363"/>
                    <a:gd name="T41" fmla="*/ 90 h 886"/>
                    <a:gd name="T42" fmla="*/ 1156 w 1363"/>
                    <a:gd name="T43" fmla="*/ 148 h 886"/>
                    <a:gd name="T44" fmla="*/ 1202 w 1363"/>
                    <a:gd name="T45" fmla="*/ 212 h 886"/>
                    <a:gd name="T46" fmla="*/ 1248 w 1363"/>
                    <a:gd name="T47" fmla="*/ 278 h 886"/>
                    <a:gd name="T48" fmla="*/ 1284 w 1363"/>
                    <a:gd name="T49" fmla="*/ 333 h 886"/>
                    <a:gd name="T50" fmla="*/ 1311 w 1363"/>
                    <a:gd name="T51" fmla="*/ 374 h 886"/>
                    <a:gd name="T52" fmla="*/ 1336 w 1363"/>
                    <a:gd name="T53" fmla="*/ 417 h 886"/>
                    <a:gd name="T54" fmla="*/ 1309 w 1363"/>
                    <a:gd name="T55" fmla="*/ 447 h 886"/>
                    <a:gd name="T56" fmla="*/ 1272 w 1363"/>
                    <a:gd name="T57" fmla="*/ 474 h 886"/>
                    <a:gd name="T58" fmla="*/ 1282 w 1363"/>
                    <a:gd name="T59" fmla="*/ 501 h 886"/>
                    <a:gd name="T60" fmla="*/ 1320 w 1363"/>
                    <a:gd name="T61" fmla="*/ 473 h 886"/>
                    <a:gd name="T62" fmla="*/ 1360 w 1363"/>
                    <a:gd name="T63" fmla="*/ 428 h 886"/>
                    <a:gd name="T64" fmla="*/ 1344 w 1363"/>
                    <a:gd name="T65" fmla="*/ 391 h 886"/>
                    <a:gd name="T66" fmla="*/ 1314 w 1363"/>
                    <a:gd name="T67" fmla="*/ 345 h 886"/>
                    <a:gd name="T68" fmla="*/ 1273 w 1363"/>
                    <a:gd name="T69" fmla="*/ 283 h 886"/>
                    <a:gd name="T70" fmla="*/ 1224 w 1363"/>
                    <a:gd name="T71" fmla="*/ 209 h 886"/>
                    <a:gd name="T72" fmla="*/ 1171 w 1363"/>
                    <a:gd name="T73" fmla="*/ 132 h 886"/>
                    <a:gd name="T74" fmla="*/ 1130 w 1363"/>
                    <a:gd name="T75" fmla="*/ 75 h 886"/>
                    <a:gd name="T76" fmla="*/ 1100 w 1363"/>
                    <a:gd name="T77" fmla="*/ 34 h 886"/>
                    <a:gd name="T78" fmla="*/ 1075 w 1363"/>
                    <a:gd name="T79" fmla="*/ 0 h 886"/>
                    <a:gd name="T80" fmla="*/ 1027 w 1363"/>
                    <a:gd name="T81" fmla="*/ 34 h 886"/>
                    <a:gd name="T82" fmla="*/ 926 w 1363"/>
                    <a:gd name="T83" fmla="*/ 96 h 886"/>
                    <a:gd name="T84" fmla="*/ 794 w 1363"/>
                    <a:gd name="T85" fmla="*/ 173 h 886"/>
                    <a:gd name="T86" fmla="*/ 646 w 1363"/>
                    <a:gd name="T87" fmla="*/ 250 h 886"/>
                    <a:gd name="T88" fmla="*/ 502 w 1363"/>
                    <a:gd name="T89" fmla="*/ 313 h 886"/>
                    <a:gd name="T90" fmla="*/ 374 w 1363"/>
                    <a:gd name="T91" fmla="*/ 355 h 886"/>
                    <a:gd name="T92" fmla="*/ 265 w 1363"/>
                    <a:gd name="T93" fmla="*/ 382 h 886"/>
                    <a:gd name="T94" fmla="*/ 167 w 1363"/>
                    <a:gd name="T95" fmla="*/ 400 h 886"/>
                    <a:gd name="T96" fmla="*/ 82 w 1363"/>
                    <a:gd name="T97" fmla="*/ 410 h 886"/>
                    <a:gd name="T98" fmla="*/ 31 w 1363"/>
                    <a:gd name="T99" fmla="*/ 424 h 886"/>
                    <a:gd name="T100" fmla="*/ 27 w 1363"/>
                    <a:gd name="T101" fmla="*/ 471 h 886"/>
                    <a:gd name="T102" fmla="*/ 19 w 1363"/>
                    <a:gd name="T103" fmla="*/ 545 h 886"/>
                    <a:gd name="T104" fmla="*/ 12 w 1363"/>
                    <a:gd name="T105" fmla="*/ 631 h 886"/>
                    <a:gd name="T106" fmla="*/ 6 w 1363"/>
                    <a:gd name="T107" fmla="*/ 718 h 886"/>
                    <a:gd name="T108" fmla="*/ 1 w 1363"/>
                    <a:gd name="T109" fmla="*/ 790 h 886"/>
                    <a:gd name="T110" fmla="*/ 0 w 1363"/>
                    <a:gd name="T111" fmla="*/ 836 h 886"/>
                    <a:gd name="T112" fmla="*/ 4 w 1363"/>
                    <a:gd name="T113" fmla="*/ 875 h 886"/>
                    <a:gd name="T114" fmla="*/ 46 w 1363"/>
                    <a:gd name="T115" fmla="*/ 884 h 886"/>
                    <a:gd name="T116" fmla="*/ 90 w 1363"/>
                    <a:gd name="T117" fmla="*/ 856 h 88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363"/>
                    <a:gd name="T178" fmla="*/ 0 h 886"/>
                    <a:gd name="T179" fmla="*/ 1363 w 1363"/>
                    <a:gd name="T180" fmla="*/ 886 h 88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363" h="886">
                      <a:moveTo>
                        <a:pt x="90" y="856"/>
                      </a:moveTo>
                      <a:lnTo>
                        <a:pt x="89" y="856"/>
                      </a:lnTo>
                      <a:lnTo>
                        <a:pt x="88" y="856"/>
                      </a:lnTo>
                      <a:lnTo>
                        <a:pt x="84" y="856"/>
                      </a:lnTo>
                      <a:lnTo>
                        <a:pt x="82" y="856"/>
                      </a:lnTo>
                      <a:lnTo>
                        <a:pt x="78" y="855"/>
                      </a:lnTo>
                      <a:lnTo>
                        <a:pt x="74" y="855"/>
                      </a:lnTo>
                      <a:lnTo>
                        <a:pt x="69" y="855"/>
                      </a:lnTo>
                      <a:lnTo>
                        <a:pt x="64" y="855"/>
                      </a:lnTo>
                      <a:lnTo>
                        <a:pt x="60" y="855"/>
                      </a:lnTo>
                      <a:lnTo>
                        <a:pt x="58" y="855"/>
                      </a:lnTo>
                      <a:lnTo>
                        <a:pt x="56" y="855"/>
                      </a:lnTo>
                      <a:lnTo>
                        <a:pt x="53" y="855"/>
                      </a:lnTo>
                      <a:lnTo>
                        <a:pt x="49" y="854"/>
                      </a:lnTo>
                      <a:lnTo>
                        <a:pt x="47" y="854"/>
                      </a:lnTo>
                      <a:lnTo>
                        <a:pt x="45" y="854"/>
                      </a:lnTo>
                      <a:lnTo>
                        <a:pt x="42" y="854"/>
                      </a:lnTo>
                      <a:lnTo>
                        <a:pt x="37" y="853"/>
                      </a:lnTo>
                      <a:lnTo>
                        <a:pt x="33" y="853"/>
                      </a:lnTo>
                      <a:lnTo>
                        <a:pt x="29" y="851"/>
                      </a:lnTo>
                      <a:lnTo>
                        <a:pt x="27" y="851"/>
                      </a:lnTo>
                      <a:lnTo>
                        <a:pt x="27" y="850"/>
                      </a:lnTo>
                      <a:lnTo>
                        <a:pt x="27" y="849"/>
                      </a:lnTo>
                      <a:lnTo>
                        <a:pt x="27" y="847"/>
                      </a:lnTo>
                      <a:lnTo>
                        <a:pt x="27" y="844"/>
                      </a:lnTo>
                      <a:lnTo>
                        <a:pt x="27" y="839"/>
                      </a:lnTo>
                      <a:lnTo>
                        <a:pt x="27" y="835"/>
                      </a:lnTo>
                      <a:lnTo>
                        <a:pt x="27" y="832"/>
                      </a:lnTo>
                      <a:lnTo>
                        <a:pt x="27" y="830"/>
                      </a:lnTo>
                      <a:lnTo>
                        <a:pt x="27" y="826"/>
                      </a:lnTo>
                      <a:lnTo>
                        <a:pt x="28" y="824"/>
                      </a:lnTo>
                      <a:lnTo>
                        <a:pt x="28" y="820"/>
                      </a:lnTo>
                      <a:lnTo>
                        <a:pt x="28" y="816"/>
                      </a:lnTo>
                      <a:lnTo>
                        <a:pt x="28" y="813"/>
                      </a:lnTo>
                      <a:lnTo>
                        <a:pt x="28" y="810"/>
                      </a:lnTo>
                      <a:lnTo>
                        <a:pt x="28" y="806"/>
                      </a:lnTo>
                      <a:lnTo>
                        <a:pt x="29" y="802"/>
                      </a:lnTo>
                      <a:lnTo>
                        <a:pt x="29" y="798"/>
                      </a:lnTo>
                      <a:lnTo>
                        <a:pt x="29" y="795"/>
                      </a:lnTo>
                      <a:lnTo>
                        <a:pt x="29" y="790"/>
                      </a:lnTo>
                      <a:lnTo>
                        <a:pt x="29" y="785"/>
                      </a:lnTo>
                      <a:lnTo>
                        <a:pt x="29" y="782"/>
                      </a:lnTo>
                      <a:lnTo>
                        <a:pt x="29" y="777"/>
                      </a:lnTo>
                      <a:lnTo>
                        <a:pt x="29" y="772"/>
                      </a:lnTo>
                      <a:lnTo>
                        <a:pt x="30" y="768"/>
                      </a:lnTo>
                      <a:lnTo>
                        <a:pt x="30" y="764"/>
                      </a:lnTo>
                      <a:lnTo>
                        <a:pt x="31" y="759"/>
                      </a:lnTo>
                      <a:lnTo>
                        <a:pt x="31" y="754"/>
                      </a:lnTo>
                      <a:lnTo>
                        <a:pt x="31" y="749"/>
                      </a:lnTo>
                      <a:lnTo>
                        <a:pt x="31" y="744"/>
                      </a:lnTo>
                      <a:lnTo>
                        <a:pt x="31" y="740"/>
                      </a:lnTo>
                      <a:lnTo>
                        <a:pt x="31" y="734"/>
                      </a:lnTo>
                      <a:lnTo>
                        <a:pt x="31" y="730"/>
                      </a:lnTo>
                      <a:lnTo>
                        <a:pt x="31" y="724"/>
                      </a:lnTo>
                      <a:lnTo>
                        <a:pt x="33" y="719"/>
                      </a:lnTo>
                      <a:lnTo>
                        <a:pt x="33" y="714"/>
                      </a:lnTo>
                      <a:lnTo>
                        <a:pt x="33" y="709"/>
                      </a:lnTo>
                      <a:lnTo>
                        <a:pt x="33" y="705"/>
                      </a:lnTo>
                      <a:lnTo>
                        <a:pt x="34" y="700"/>
                      </a:lnTo>
                      <a:lnTo>
                        <a:pt x="34" y="694"/>
                      </a:lnTo>
                      <a:lnTo>
                        <a:pt x="34" y="689"/>
                      </a:lnTo>
                      <a:lnTo>
                        <a:pt x="34" y="684"/>
                      </a:lnTo>
                      <a:lnTo>
                        <a:pt x="35" y="681"/>
                      </a:lnTo>
                      <a:lnTo>
                        <a:pt x="35" y="675"/>
                      </a:lnTo>
                      <a:lnTo>
                        <a:pt x="35" y="670"/>
                      </a:lnTo>
                      <a:lnTo>
                        <a:pt x="35" y="665"/>
                      </a:lnTo>
                      <a:lnTo>
                        <a:pt x="35" y="660"/>
                      </a:lnTo>
                      <a:lnTo>
                        <a:pt x="35" y="655"/>
                      </a:lnTo>
                      <a:lnTo>
                        <a:pt x="36" y="652"/>
                      </a:lnTo>
                      <a:lnTo>
                        <a:pt x="36" y="647"/>
                      </a:lnTo>
                      <a:lnTo>
                        <a:pt x="36" y="643"/>
                      </a:lnTo>
                      <a:lnTo>
                        <a:pt x="36" y="639"/>
                      </a:lnTo>
                      <a:lnTo>
                        <a:pt x="36" y="635"/>
                      </a:lnTo>
                      <a:lnTo>
                        <a:pt x="36" y="630"/>
                      </a:lnTo>
                      <a:lnTo>
                        <a:pt x="37" y="626"/>
                      </a:lnTo>
                      <a:lnTo>
                        <a:pt x="37" y="622"/>
                      </a:lnTo>
                      <a:lnTo>
                        <a:pt x="37" y="618"/>
                      </a:lnTo>
                      <a:lnTo>
                        <a:pt x="39" y="614"/>
                      </a:lnTo>
                      <a:lnTo>
                        <a:pt x="39" y="612"/>
                      </a:lnTo>
                      <a:lnTo>
                        <a:pt x="39" y="608"/>
                      </a:lnTo>
                      <a:lnTo>
                        <a:pt x="39" y="605"/>
                      </a:lnTo>
                      <a:lnTo>
                        <a:pt x="39" y="600"/>
                      </a:lnTo>
                      <a:lnTo>
                        <a:pt x="40" y="598"/>
                      </a:lnTo>
                      <a:lnTo>
                        <a:pt x="40" y="593"/>
                      </a:lnTo>
                      <a:lnTo>
                        <a:pt x="40" y="590"/>
                      </a:lnTo>
                      <a:lnTo>
                        <a:pt x="41" y="586"/>
                      </a:lnTo>
                      <a:lnTo>
                        <a:pt x="41" y="583"/>
                      </a:lnTo>
                      <a:lnTo>
                        <a:pt x="41" y="580"/>
                      </a:lnTo>
                      <a:lnTo>
                        <a:pt x="41" y="575"/>
                      </a:lnTo>
                      <a:lnTo>
                        <a:pt x="42" y="571"/>
                      </a:lnTo>
                      <a:lnTo>
                        <a:pt x="42" y="569"/>
                      </a:lnTo>
                      <a:lnTo>
                        <a:pt x="42" y="564"/>
                      </a:lnTo>
                      <a:lnTo>
                        <a:pt x="42" y="560"/>
                      </a:lnTo>
                      <a:lnTo>
                        <a:pt x="43" y="557"/>
                      </a:lnTo>
                      <a:lnTo>
                        <a:pt x="43" y="553"/>
                      </a:lnTo>
                      <a:lnTo>
                        <a:pt x="43" y="550"/>
                      </a:lnTo>
                      <a:lnTo>
                        <a:pt x="45" y="546"/>
                      </a:lnTo>
                      <a:lnTo>
                        <a:pt x="45" y="542"/>
                      </a:lnTo>
                      <a:lnTo>
                        <a:pt x="45" y="539"/>
                      </a:lnTo>
                      <a:lnTo>
                        <a:pt x="45" y="535"/>
                      </a:lnTo>
                      <a:lnTo>
                        <a:pt x="46" y="532"/>
                      </a:lnTo>
                      <a:lnTo>
                        <a:pt x="46" y="528"/>
                      </a:lnTo>
                      <a:lnTo>
                        <a:pt x="47" y="524"/>
                      </a:lnTo>
                      <a:lnTo>
                        <a:pt x="47" y="521"/>
                      </a:lnTo>
                      <a:lnTo>
                        <a:pt x="47" y="517"/>
                      </a:lnTo>
                      <a:lnTo>
                        <a:pt x="47" y="513"/>
                      </a:lnTo>
                      <a:lnTo>
                        <a:pt x="48" y="510"/>
                      </a:lnTo>
                      <a:lnTo>
                        <a:pt x="48" y="507"/>
                      </a:lnTo>
                      <a:lnTo>
                        <a:pt x="49" y="504"/>
                      </a:lnTo>
                      <a:lnTo>
                        <a:pt x="49" y="500"/>
                      </a:lnTo>
                      <a:lnTo>
                        <a:pt x="49" y="498"/>
                      </a:lnTo>
                      <a:lnTo>
                        <a:pt x="49" y="494"/>
                      </a:lnTo>
                      <a:lnTo>
                        <a:pt x="51" y="491"/>
                      </a:lnTo>
                      <a:lnTo>
                        <a:pt x="51" y="488"/>
                      </a:lnTo>
                      <a:lnTo>
                        <a:pt x="51" y="485"/>
                      </a:lnTo>
                      <a:lnTo>
                        <a:pt x="51" y="482"/>
                      </a:lnTo>
                      <a:lnTo>
                        <a:pt x="52" y="479"/>
                      </a:lnTo>
                      <a:lnTo>
                        <a:pt x="52" y="476"/>
                      </a:lnTo>
                      <a:lnTo>
                        <a:pt x="52" y="474"/>
                      </a:lnTo>
                      <a:lnTo>
                        <a:pt x="52" y="470"/>
                      </a:lnTo>
                      <a:lnTo>
                        <a:pt x="53" y="468"/>
                      </a:lnTo>
                      <a:lnTo>
                        <a:pt x="53" y="465"/>
                      </a:lnTo>
                      <a:lnTo>
                        <a:pt x="54" y="463"/>
                      </a:lnTo>
                      <a:lnTo>
                        <a:pt x="54" y="459"/>
                      </a:lnTo>
                      <a:lnTo>
                        <a:pt x="56" y="455"/>
                      </a:lnTo>
                      <a:lnTo>
                        <a:pt x="56" y="451"/>
                      </a:lnTo>
                      <a:lnTo>
                        <a:pt x="56" y="447"/>
                      </a:lnTo>
                      <a:lnTo>
                        <a:pt x="56" y="445"/>
                      </a:lnTo>
                      <a:lnTo>
                        <a:pt x="57" y="443"/>
                      </a:lnTo>
                      <a:lnTo>
                        <a:pt x="57" y="439"/>
                      </a:lnTo>
                      <a:lnTo>
                        <a:pt x="58" y="439"/>
                      </a:lnTo>
                      <a:lnTo>
                        <a:pt x="60" y="439"/>
                      </a:lnTo>
                      <a:lnTo>
                        <a:pt x="62" y="439"/>
                      </a:lnTo>
                      <a:lnTo>
                        <a:pt x="63" y="439"/>
                      </a:lnTo>
                      <a:lnTo>
                        <a:pt x="65" y="439"/>
                      </a:lnTo>
                      <a:lnTo>
                        <a:pt x="68" y="439"/>
                      </a:lnTo>
                      <a:lnTo>
                        <a:pt x="70" y="439"/>
                      </a:lnTo>
                      <a:lnTo>
                        <a:pt x="74" y="439"/>
                      </a:lnTo>
                      <a:lnTo>
                        <a:pt x="76" y="439"/>
                      </a:lnTo>
                      <a:lnTo>
                        <a:pt x="81" y="439"/>
                      </a:lnTo>
                      <a:lnTo>
                        <a:pt x="84" y="439"/>
                      </a:lnTo>
                      <a:lnTo>
                        <a:pt x="89" y="439"/>
                      </a:lnTo>
                      <a:lnTo>
                        <a:pt x="94" y="439"/>
                      </a:lnTo>
                      <a:lnTo>
                        <a:pt x="99" y="439"/>
                      </a:lnTo>
                      <a:lnTo>
                        <a:pt x="104" y="438"/>
                      </a:lnTo>
                      <a:lnTo>
                        <a:pt x="110" y="438"/>
                      </a:lnTo>
                      <a:lnTo>
                        <a:pt x="114" y="438"/>
                      </a:lnTo>
                      <a:lnTo>
                        <a:pt x="122" y="438"/>
                      </a:lnTo>
                      <a:lnTo>
                        <a:pt x="128" y="437"/>
                      </a:lnTo>
                      <a:lnTo>
                        <a:pt x="134" y="437"/>
                      </a:lnTo>
                      <a:lnTo>
                        <a:pt x="141" y="437"/>
                      </a:lnTo>
                      <a:lnTo>
                        <a:pt x="148" y="435"/>
                      </a:lnTo>
                      <a:lnTo>
                        <a:pt x="155" y="434"/>
                      </a:lnTo>
                      <a:lnTo>
                        <a:pt x="162" y="434"/>
                      </a:lnTo>
                      <a:lnTo>
                        <a:pt x="171" y="433"/>
                      </a:lnTo>
                      <a:lnTo>
                        <a:pt x="179" y="433"/>
                      </a:lnTo>
                      <a:lnTo>
                        <a:pt x="187" y="432"/>
                      </a:lnTo>
                      <a:lnTo>
                        <a:pt x="196" y="431"/>
                      </a:lnTo>
                      <a:lnTo>
                        <a:pt x="205" y="429"/>
                      </a:lnTo>
                      <a:lnTo>
                        <a:pt x="214" y="428"/>
                      </a:lnTo>
                      <a:lnTo>
                        <a:pt x="223" y="427"/>
                      </a:lnTo>
                      <a:lnTo>
                        <a:pt x="232" y="424"/>
                      </a:lnTo>
                      <a:lnTo>
                        <a:pt x="242" y="423"/>
                      </a:lnTo>
                      <a:lnTo>
                        <a:pt x="251" y="422"/>
                      </a:lnTo>
                      <a:lnTo>
                        <a:pt x="262" y="420"/>
                      </a:lnTo>
                      <a:lnTo>
                        <a:pt x="272" y="417"/>
                      </a:lnTo>
                      <a:lnTo>
                        <a:pt x="283" y="416"/>
                      </a:lnTo>
                      <a:lnTo>
                        <a:pt x="294" y="414"/>
                      </a:lnTo>
                      <a:lnTo>
                        <a:pt x="304" y="411"/>
                      </a:lnTo>
                      <a:lnTo>
                        <a:pt x="315" y="409"/>
                      </a:lnTo>
                      <a:lnTo>
                        <a:pt x="327" y="405"/>
                      </a:lnTo>
                      <a:lnTo>
                        <a:pt x="338" y="403"/>
                      </a:lnTo>
                      <a:lnTo>
                        <a:pt x="350" y="399"/>
                      </a:lnTo>
                      <a:lnTo>
                        <a:pt x="361" y="397"/>
                      </a:lnTo>
                      <a:lnTo>
                        <a:pt x="373" y="393"/>
                      </a:lnTo>
                      <a:lnTo>
                        <a:pt x="386" y="390"/>
                      </a:lnTo>
                      <a:lnTo>
                        <a:pt x="398" y="386"/>
                      </a:lnTo>
                      <a:lnTo>
                        <a:pt x="410" y="382"/>
                      </a:lnTo>
                      <a:lnTo>
                        <a:pt x="423" y="378"/>
                      </a:lnTo>
                      <a:lnTo>
                        <a:pt x="435" y="374"/>
                      </a:lnTo>
                      <a:lnTo>
                        <a:pt x="449" y="369"/>
                      </a:lnTo>
                      <a:lnTo>
                        <a:pt x="462" y="364"/>
                      </a:lnTo>
                      <a:lnTo>
                        <a:pt x="475" y="360"/>
                      </a:lnTo>
                      <a:lnTo>
                        <a:pt x="488" y="355"/>
                      </a:lnTo>
                      <a:lnTo>
                        <a:pt x="502" y="349"/>
                      </a:lnTo>
                      <a:lnTo>
                        <a:pt x="515" y="343"/>
                      </a:lnTo>
                      <a:lnTo>
                        <a:pt x="529" y="338"/>
                      </a:lnTo>
                      <a:lnTo>
                        <a:pt x="544" y="332"/>
                      </a:lnTo>
                      <a:lnTo>
                        <a:pt x="557" y="325"/>
                      </a:lnTo>
                      <a:lnTo>
                        <a:pt x="571" y="319"/>
                      </a:lnTo>
                      <a:lnTo>
                        <a:pt x="586" y="313"/>
                      </a:lnTo>
                      <a:lnTo>
                        <a:pt x="600" y="307"/>
                      </a:lnTo>
                      <a:lnTo>
                        <a:pt x="613" y="299"/>
                      </a:lnTo>
                      <a:lnTo>
                        <a:pt x="628" y="292"/>
                      </a:lnTo>
                      <a:lnTo>
                        <a:pt x="641" y="285"/>
                      </a:lnTo>
                      <a:lnTo>
                        <a:pt x="654" y="278"/>
                      </a:lnTo>
                      <a:lnTo>
                        <a:pt x="667" y="271"/>
                      </a:lnTo>
                      <a:lnTo>
                        <a:pt x="681" y="263"/>
                      </a:lnTo>
                      <a:lnTo>
                        <a:pt x="694" y="257"/>
                      </a:lnTo>
                      <a:lnTo>
                        <a:pt x="707" y="250"/>
                      </a:lnTo>
                      <a:lnTo>
                        <a:pt x="719" y="244"/>
                      </a:lnTo>
                      <a:lnTo>
                        <a:pt x="732" y="237"/>
                      </a:lnTo>
                      <a:lnTo>
                        <a:pt x="743" y="230"/>
                      </a:lnTo>
                      <a:lnTo>
                        <a:pt x="756" y="224"/>
                      </a:lnTo>
                      <a:lnTo>
                        <a:pt x="767" y="218"/>
                      </a:lnTo>
                      <a:lnTo>
                        <a:pt x="779" y="212"/>
                      </a:lnTo>
                      <a:lnTo>
                        <a:pt x="790" y="206"/>
                      </a:lnTo>
                      <a:lnTo>
                        <a:pt x="802" y="200"/>
                      </a:lnTo>
                      <a:lnTo>
                        <a:pt x="813" y="192"/>
                      </a:lnTo>
                      <a:lnTo>
                        <a:pt x="823" y="186"/>
                      </a:lnTo>
                      <a:lnTo>
                        <a:pt x="833" y="180"/>
                      </a:lnTo>
                      <a:lnTo>
                        <a:pt x="844" y="176"/>
                      </a:lnTo>
                      <a:lnTo>
                        <a:pt x="853" y="170"/>
                      </a:lnTo>
                      <a:lnTo>
                        <a:pt x="863" y="164"/>
                      </a:lnTo>
                      <a:lnTo>
                        <a:pt x="873" y="159"/>
                      </a:lnTo>
                      <a:lnTo>
                        <a:pt x="881" y="153"/>
                      </a:lnTo>
                      <a:lnTo>
                        <a:pt x="891" y="148"/>
                      </a:lnTo>
                      <a:lnTo>
                        <a:pt x="899" y="142"/>
                      </a:lnTo>
                      <a:lnTo>
                        <a:pt x="908" y="136"/>
                      </a:lnTo>
                      <a:lnTo>
                        <a:pt x="917" y="132"/>
                      </a:lnTo>
                      <a:lnTo>
                        <a:pt x="925" y="126"/>
                      </a:lnTo>
                      <a:lnTo>
                        <a:pt x="933" y="121"/>
                      </a:lnTo>
                      <a:lnTo>
                        <a:pt x="940" y="117"/>
                      </a:lnTo>
                      <a:lnTo>
                        <a:pt x="949" y="113"/>
                      </a:lnTo>
                      <a:lnTo>
                        <a:pt x="955" y="108"/>
                      </a:lnTo>
                      <a:lnTo>
                        <a:pt x="962" y="103"/>
                      </a:lnTo>
                      <a:lnTo>
                        <a:pt x="969" y="99"/>
                      </a:lnTo>
                      <a:lnTo>
                        <a:pt x="976" y="95"/>
                      </a:lnTo>
                      <a:lnTo>
                        <a:pt x="982" y="90"/>
                      </a:lnTo>
                      <a:lnTo>
                        <a:pt x="988" y="87"/>
                      </a:lnTo>
                      <a:lnTo>
                        <a:pt x="994" y="83"/>
                      </a:lnTo>
                      <a:lnTo>
                        <a:pt x="1000" y="79"/>
                      </a:lnTo>
                      <a:lnTo>
                        <a:pt x="1005" y="75"/>
                      </a:lnTo>
                      <a:lnTo>
                        <a:pt x="1010" y="72"/>
                      </a:lnTo>
                      <a:lnTo>
                        <a:pt x="1015" y="67"/>
                      </a:lnTo>
                      <a:lnTo>
                        <a:pt x="1021" y="65"/>
                      </a:lnTo>
                      <a:lnTo>
                        <a:pt x="1024" y="63"/>
                      </a:lnTo>
                      <a:lnTo>
                        <a:pt x="1029" y="59"/>
                      </a:lnTo>
                      <a:lnTo>
                        <a:pt x="1034" y="57"/>
                      </a:lnTo>
                      <a:lnTo>
                        <a:pt x="1038" y="54"/>
                      </a:lnTo>
                      <a:lnTo>
                        <a:pt x="1041" y="52"/>
                      </a:lnTo>
                      <a:lnTo>
                        <a:pt x="1045" y="49"/>
                      </a:lnTo>
                      <a:lnTo>
                        <a:pt x="1047" y="47"/>
                      </a:lnTo>
                      <a:lnTo>
                        <a:pt x="1051" y="45"/>
                      </a:lnTo>
                      <a:lnTo>
                        <a:pt x="1053" y="42"/>
                      </a:lnTo>
                      <a:lnTo>
                        <a:pt x="1056" y="41"/>
                      </a:lnTo>
                      <a:lnTo>
                        <a:pt x="1058" y="40"/>
                      </a:lnTo>
                      <a:lnTo>
                        <a:pt x="1061" y="39"/>
                      </a:lnTo>
                      <a:lnTo>
                        <a:pt x="1063" y="35"/>
                      </a:lnTo>
                      <a:lnTo>
                        <a:pt x="1067" y="34"/>
                      </a:lnTo>
                      <a:lnTo>
                        <a:pt x="1068" y="33"/>
                      </a:lnTo>
                      <a:lnTo>
                        <a:pt x="1069" y="33"/>
                      </a:lnTo>
                      <a:lnTo>
                        <a:pt x="1069" y="34"/>
                      </a:lnTo>
                      <a:lnTo>
                        <a:pt x="1070" y="36"/>
                      </a:lnTo>
                      <a:lnTo>
                        <a:pt x="1073" y="39"/>
                      </a:lnTo>
                      <a:lnTo>
                        <a:pt x="1075" y="41"/>
                      </a:lnTo>
                      <a:lnTo>
                        <a:pt x="1077" y="45"/>
                      </a:lnTo>
                      <a:lnTo>
                        <a:pt x="1080" y="47"/>
                      </a:lnTo>
                      <a:lnTo>
                        <a:pt x="1081" y="49"/>
                      </a:lnTo>
                      <a:lnTo>
                        <a:pt x="1083" y="52"/>
                      </a:lnTo>
                      <a:lnTo>
                        <a:pt x="1086" y="54"/>
                      </a:lnTo>
                      <a:lnTo>
                        <a:pt x="1087" y="57"/>
                      </a:lnTo>
                      <a:lnTo>
                        <a:pt x="1089" y="60"/>
                      </a:lnTo>
                      <a:lnTo>
                        <a:pt x="1091" y="63"/>
                      </a:lnTo>
                      <a:lnTo>
                        <a:pt x="1094" y="66"/>
                      </a:lnTo>
                      <a:lnTo>
                        <a:pt x="1095" y="69"/>
                      </a:lnTo>
                      <a:lnTo>
                        <a:pt x="1098" y="72"/>
                      </a:lnTo>
                      <a:lnTo>
                        <a:pt x="1101" y="76"/>
                      </a:lnTo>
                      <a:lnTo>
                        <a:pt x="1104" y="79"/>
                      </a:lnTo>
                      <a:lnTo>
                        <a:pt x="1106" y="83"/>
                      </a:lnTo>
                      <a:lnTo>
                        <a:pt x="1110" y="87"/>
                      </a:lnTo>
                      <a:lnTo>
                        <a:pt x="1112" y="90"/>
                      </a:lnTo>
                      <a:lnTo>
                        <a:pt x="1116" y="94"/>
                      </a:lnTo>
                      <a:lnTo>
                        <a:pt x="1118" y="99"/>
                      </a:lnTo>
                      <a:lnTo>
                        <a:pt x="1122" y="102"/>
                      </a:lnTo>
                      <a:lnTo>
                        <a:pt x="1124" y="107"/>
                      </a:lnTo>
                      <a:lnTo>
                        <a:pt x="1129" y="112"/>
                      </a:lnTo>
                      <a:lnTo>
                        <a:pt x="1131" y="115"/>
                      </a:lnTo>
                      <a:lnTo>
                        <a:pt x="1135" y="120"/>
                      </a:lnTo>
                      <a:lnTo>
                        <a:pt x="1137" y="124"/>
                      </a:lnTo>
                      <a:lnTo>
                        <a:pt x="1141" y="129"/>
                      </a:lnTo>
                      <a:lnTo>
                        <a:pt x="1145" y="132"/>
                      </a:lnTo>
                      <a:lnTo>
                        <a:pt x="1148" y="137"/>
                      </a:lnTo>
                      <a:lnTo>
                        <a:pt x="1152" y="142"/>
                      </a:lnTo>
                      <a:lnTo>
                        <a:pt x="1156" y="148"/>
                      </a:lnTo>
                      <a:lnTo>
                        <a:pt x="1159" y="152"/>
                      </a:lnTo>
                      <a:lnTo>
                        <a:pt x="1163" y="156"/>
                      </a:lnTo>
                      <a:lnTo>
                        <a:pt x="1166" y="161"/>
                      </a:lnTo>
                      <a:lnTo>
                        <a:pt x="1170" y="167"/>
                      </a:lnTo>
                      <a:lnTo>
                        <a:pt x="1172" y="172"/>
                      </a:lnTo>
                      <a:lnTo>
                        <a:pt x="1177" y="177"/>
                      </a:lnTo>
                      <a:lnTo>
                        <a:pt x="1181" y="182"/>
                      </a:lnTo>
                      <a:lnTo>
                        <a:pt x="1184" y="188"/>
                      </a:lnTo>
                      <a:lnTo>
                        <a:pt x="1188" y="192"/>
                      </a:lnTo>
                      <a:lnTo>
                        <a:pt x="1192" y="197"/>
                      </a:lnTo>
                      <a:lnTo>
                        <a:pt x="1195" y="202"/>
                      </a:lnTo>
                      <a:lnTo>
                        <a:pt x="1200" y="207"/>
                      </a:lnTo>
                      <a:lnTo>
                        <a:pt x="1202" y="212"/>
                      </a:lnTo>
                      <a:lnTo>
                        <a:pt x="1206" y="218"/>
                      </a:lnTo>
                      <a:lnTo>
                        <a:pt x="1211" y="222"/>
                      </a:lnTo>
                      <a:lnTo>
                        <a:pt x="1214" y="229"/>
                      </a:lnTo>
                      <a:lnTo>
                        <a:pt x="1218" y="233"/>
                      </a:lnTo>
                      <a:lnTo>
                        <a:pt x="1222" y="238"/>
                      </a:lnTo>
                      <a:lnTo>
                        <a:pt x="1224" y="243"/>
                      </a:lnTo>
                      <a:lnTo>
                        <a:pt x="1229" y="249"/>
                      </a:lnTo>
                      <a:lnTo>
                        <a:pt x="1231" y="253"/>
                      </a:lnTo>
                      <a:lnTo>
                        <a:pt x="1235" y="259"/>
                      </a:lnTo>
                      <a:lnTo>
                        <a:pt x="1238" y="263"/>
                      </a:lnTo>
                      <a:lnTo>
                        <a:pt x="1242" y="268"/>
                      </a:lnTo>
                      <a:lnTo>
                        <a:pt x="1246" y="273"/>
                      </a:lnTo>
                      <a:lnTo>
                        <a:pt x="1248" y="278"/>
                      </a:lnTo>
                      <a:lnTo>
                        <a:pt x="1252" y="283"/>
                      </a:lnTo>
                      <a:lnTo>
                        <a:pt x="1255" y="287"/>
                      </a:lnTo>
                      <a:lnTo>
                        <a:pt x="1258" y="291"/>
                      </a:lnTo>
                      <a:lnTo>
                        <a:pt x="1260" y="296"/>
                      </a:lnTo>
                      <a:lnTo>
                        <a:pt x="1264" y="301"/>
                      </a:lnTo>
                      <a:lnTo>
                        <a:pt x="1266" y="305"/>
                      </a:lnTo>
                      <a:lnTo>
                        <a:pt x="1269" y="309"/>
                      </a:lnTo>
                      <a:lnTo>
                        <a:pt x="1272" y="313"/>
                      </a:lnTo>
                      <a:lnTo>
                        <a:pt x="1275" y="317"/>
                      </a:lnTo>
                      <a:lnTo>
                        <a:pt x="1277" y="321"/>
                      </a:lnTo>
                      <a:lnTo>
                        <a:pt x="1281" y="325"/>
                      </a:lnTo>
                      <a:lnTo>
                        <a:pt x="1282" y="328"/>
                      </a:lnTo>
                      <a:lnTo>
                        <a:pt x="1284" y="333"/>
                      </a:lnTo>
                      <a:lnTo>
                        <a:pt x="1288" y="337"/>
                      </a:lnTo>
                      <a:lnTo>
                        <a:pt x="1289" y="340"/>
                      </a:lnTo>
                      <a:lnTo>
                        <a:pt x="1291" y="344"/>
                      </a:lnTo>
                      <a:lnTo>
                        <a:pt x="1294" y="346"/>
                      </a:lnTo>
                      <a:lnTo>
                        <a:pt x="1296" y="351"/>
                      </a:lnTo>
                      <a:lnTo>
                        <a:pt x="1297" y="354"/>
                      </a:lnTo>
                      <a:lnTo>
                        <a:pt x="1300" y="357"/>
                      </a:lnTo>
                      <a:lnTo>
                        <a:pt x="1302" y="360"/>
                      </a:lnTo>
                      <a:lnTo>
                        <a:pt x="1305" y="363"/>
                      </a:lnTo>
                      <a:lnTo>
                        <a:pt x="1306" y="366"/>
                      </a:lnTo>
                      <a:lnTo>
                        <a:pt x="1307" y="369"/>
                      </a:lnTo>
                      <a:lnTo>
                        <a:pt x="1308" y="372"/>
                      </a:lnTo>
                      <a:lnTo>
                        <a:pt x="1311" y="374"/>
                      </a:lnTo>
                      <a:lnTo>
                        <a:pt x="1312" y="376"/>
                      </a:lnTo>
                      <a:lnTo>
                        <a:pt x="1314" y="380"/>
                      </a:lnTo>
                      <a:lnTo>
                        <a:pt x="1315" y="382"/>
                      </a:lnTo>
                      <a:lnTo>
                        <a:pt x="1318" y="385"/>
                      </a:lnTo>
                      <a:lnTo>
                        <a:pt x="1320" y="390"/>
                      </a:lnTo>
                      <a:lnTo>
                        <a:pt x="1323" y="393"/>
                      </a:lnTo>
                      <a:lnTo>
                        <a:pt x="1324" y="397"/>
                      </a:lnTo>
                      <a:lnTo>
                        <a:pt x="1326" y="402"/>
                      </a:lnTo>
                      <a:lnTo>
                        <a:pt x="1329" y="404"/>
                      </a:lnTo>
                      <a:lnTo>
                        <a:pt x="1330" y="408"/>
                      </a:lnTo>
                      <a:lnTo>
                        <a:pt x="1331" y="410"/>
                      </a:lnTo>
                      <a:lnTo>
                        <a:pt x="1333" y="414"/>
                      </a:lnTo>
                      <a:lnTo>
                        <a:pt x="1336" y="417"/>
                      </a:lnTo>
                      <a:lnTo>
                        <a:pt x="1337" y="420"/>
                      </a:lnTo>
                      <a:lnTo>
                        <a:pt x="1338" y="422"/>
                      </a:lnTo>
                      <a:lnTo>
                        <a:pt x="1338" y="423"/>
                      </a:lnTo>
                      <a:lnTo>
                        <a:pt x="1337" y="423"/>
                      </a:lnTo>
                      <a:lnTo>
                        <a:pt x="1336" y="424"/>
                      </a:lnTo>
                      <a:lnTo>
                        <a:pt x="1333" y="426"/>
                      </a:lnTo>
                      <a:lnTo>
                        <a:pt x="1331" y="428"/>
                      </a:lnTo>
                      <a:lnTo>
                        <a:pt x="1327" y="432"/>
                      </a:lnTo>
                      <a:lnTo>
                        <a:pt x="1324" y="435"/>
                      </a:lnTo>
                      <a:lnTo>
                        <a:pt x="1319" y="439"/>
                      </a:lnTo>
                      <a:lnTo>
                        <a:pt x="1315" y="444"/>
                      </a:lnTo>
                      <a:lnTo>
                        <a:pt x="1312" y="445"/>
                      </a:lnTo>
                      <a:lnTo>
                        <a:pt x="1309" y="447"/>
                      </a:lnTo>
                      <a:lnTo>
                        <a:pt x="1307" y="450"/>
                      </a:lnTo>
                      <a:lnTo>
                        <a:pt x="1303" y="452"/>
                      </a:lnTo>
                      <a:lnTo>
                        <a:pt x="1301" y="453"/>
                      </a:lnTo>
                      <a:lnTo>
                        <a:pt x="1297" y="456"/>
                      </a:lnTo>
                      <a:lnTo>
                        <a:pt x="1295" y="458"/>
                      </a:lnTo>
                      <a:lnTo>
                        <a:pt x="1293" y="461"/>
                      </a:lnTo>
                      <a:lnTo>
                        <a:pt x="1289" y="463"/>
                      </a:lnTo>
                      <a:lnTo>
                        <a:pt x="1287" y="464"/>
                      </a:lnTo>
                      <a:lnTo>
                        <a:pt x="1284" y="467"/>
                      </a:lnTo>
                      <a:lnTo>
                        <a:pt x="1281" y="469"/>
                      </a:lnTo>
                      <a:lnTo>
                        <a:pt x="1278" y="470"/>
                      </a:lnTo>
                      <a:lnTo>
                        <a:pt x="1276" y="473"/>
                      </a:lnTo>
                      <a:lnTo>
                        <a:pt x="1272" y="474"/>
                      </a:lnTo>
                      <a:lnTo>
                        <a:pt x="1270" y="475"/>
                      </a:lnTo>
                      <a:lnTo>
                        <a:pt x="1266" y="476"/>
                      </a:lnTo>
                      <a:lnTo>
                        <a:pt x="1264" y="479"/>
                      </a:lnTo>
                      <a:lnTo>
                        <a:pt x="1263" y="481"/>
                      </a:lnTo>
                      <a:lnTo>
                        <a:pt x="1263" y="483"/>
                      </a:lnTo>
                      <a:lnTo>
                        <a:pt x="1264" y="488"/>
                      </a:lnTo>
                      <a:lnTo>
                        <a:pt x="1266" y="493"/>
                      </a:lnTo>
                      <a:lnTo>
                        <a:pt x="1271" y="497"/>
                      </a:lnTo>
                      <a:lnTo>
                        <a:pt x="1275" y="501"/>
                      </a:lnTo>
                      <a:lnTo>
                        <a:pt x="1277" y="504"/>
                      </a:lnTo>
                      <a:lnTo>
                        <a:pt x="1279" y="504"/>
                      </a:lnTo>
                      <a:lnTo>
                        <a:pt x="1282" y="501"/>
                      </a:lnTo>
                      <a:lnTo>
                        <a:pt x="1283" y="500"/>
                      </a:lnTo>
                      <a:lnTo>
                        <a:pt x="1285" y="499"/>
                      </a:lnTo>
                      <a:lnTo>
                        <a:pt x="1288" y="497"/>
                      </a:lnTo>
                      <a:lnTo>
                        <a:pt x="1290" y="495"/>
                      </a:lnTo>
                      <a:lnTo>
                        <a:pt x="1293" y="493"/>
                      </a:lnTo>
                      <a:lnTo>
                        <a:pt x="1295" y="492"/>
                      </a:lnTo>
                      <a:lnTo>
                        <a:pt x="1299" y="489"/>
                      </a:lnTo>
                      <a:lnTo>
                        <a:pt x="1302" y="487"/>
                      </a:lnTo>
                      <a:lnTo>
                        <a:pt x="1306" y="483"/>
                      </a:lnTo>
                      <a:lnTo>
                        <a:pt x="1309" y="481"/>
                      </a:lnTo>
                      <a:lnTo>
                        <a:pt x="1313" y="479"/>
                      </a:lnTo>
                      <a:lnTo>
                        <a:pt x="1317" y="476"/>
                      </a:lnTo>
                      <a:lnTo>
                        <a:pt x="1320" y="473"/>
                      </a:lnTo>
                      <a:lnTo>
                        <a:pt x="1324" y="469"/>
                      </a:lnTo>
                      <a:lnTo>
                        <a:pt x="1327" y="465"/>
                      </a:lnTo>
                      <a:lnTo>
                        <a:pt x="1331" y="463"/>
                      </a:lnTo>
                      <a:lnTo>
                        <a:pt x="1335" y="459"/>
                      </a:lnTo>
                      <a:lnTo>
                        <a:pt x="1338" y="456"/>
                      </a:lnTo>
                      <a:lnTo>
                        <a:pt x="1342" y="452"/>
                      </a:lnTo>
                      <a:lnTo>
                        <a:pt x="1345" y="450"/>
                      </a:lnTo>
                      <a:lnTo>
                        <a:pt x="1348" y="445"/>
                      </a:lnTo>
                      <a:lnTo>
                        <a:pt x="1351" y="443"/>
                      </a:lnTo>
                      <a:lnTo>
                        <a:pt x="1354" y="439"/>
                      </a:lnTo>
                      <a:lnTo>
                        <a:pt x="1356" y="435"/>
                      </a:lnTo>
                      <a:lnTo>
                        <a:pt x="1359" y="432"/>
                      </a:lnTo>
                      <a:lnTo>
                        <a:pt x="1360" y="428"/>
                      </a:lnTo>
                      <a:lnTo>
                        <a:pt x="1362" y="426"/>
                      </a:lnTo>
                      <a:lnTo>
                        <a:pt x="1363" y="423"/>
                      </a:lnTo>
                      <a:lnTo>
                        <a:pt x="1362" y="421"/>
                      </a:lnTo>
                      <a:lnTo>
                        <a:pt x="1360" y="417"/>
                      </a:lnTo>
                      <a:lnTo>
                        <a:pt x="1359" y="415"/>
                      </a:lnTo>
                      <a:lnTo>
                        <a:pt x="1356" y="411"/>
                      </a:lnTo>
                      <a:lnTo>
                        <a:pt x="1354" y="408"/>
                      </a:lnTo>
                      <a:lnTo>
                        <a:pt x="1351" y="404"/>
                      </a:lnTo>
                      <a:lnTo>
                        <a:pt x="1350" y="402"/>
                      </a:lnTo>
                      <a:lnTo>
                        <a:pt x="1349" y="399"/>
                      </a:lnTo>
                      <a:lnTo>
                        <a:pt x="1347" y="396"/>
                      </a:lnTo>
                      <a:lnTo>
                        <a:pt x="1345" y="394"/>
                      </a:lnTo>
                      <a:lnTo>
                        <a:pt x="1344" y="391"/>
                      </a:lnTo>
                      <a:lnTo>
                        <a:pt x="1342" y="388"/>
                      </a:lnTo>
                      <a:lnTo>
                        <a:pt x="1339" y="385"/>
                      </a:lnTo>
                      <a:lnTo>
                        <a:pt x="1338" y="382"/>
                      </a:lnTo>
                      <a:lnTo>
                        <a:pt x="1336" y="379"/>
                      </a:lnTo>
                      <a:lnTo>
                        <a:pt x="1333" y="375"/>
                      </a:lnTo>
                      <a:lnTo>
                        <a:pt x="1331" y="372"/>
                      </a:lnTo>
                      <a:lnTo>
                        <a:pt x="1330" y="369"/>
                      </a:lnTo>
                      <a:lnTo>
                        <a:pt x="1326" y="364"/>
                      </a:lnTo>
                      <a:lnTo>
                        <a:pt x="1325" y="361"/>
                      </a:lnTo>
                      <a:lnTo>
                        <a:pt x="1323" y="357"/>
                      </a:lnTo>
                      <a:lnTo>
                        <a:pt x="1320" y="354"/>
                      </a:lnTo>
                      <a:lnTo>
                        <a:pt x="1318" y="350"/>
                      </a:lnTo>
                      <a:lnTo>
                        <a:pt x="1314" y="345"/>
                      </a:lnTo>
                      <a:lnTo>
                        <a:pt x="1312" y="342"/>
                      </a:lnTo>
                      <a:lnTo>
                        <a:pt x="1308" y="337"/>
                      </a:lnTo>
                      <a:lnTo>
                        <a:pt x="1306" y="332"/>
                      </a:lnTo>
                      <a:lnTo>
                        <a:pt x="1302" y="328"/>
                      </a:lnTo>
                      <a:lnTo>
                        <a:pt x="1300" y="323"/>
                      </a:lnTo>
                      <a:lnTo>
                        <a:pt x="1297" y="319"/>
                      </a:lnTo>
                      <a:lnTo>
                        <a:pt x="1294" y="314"/>
                      </a:lnTo>
                      <a:lnTo>
                        <a:pt x="1290" y="309"/>
                      </a:lnTo>
                      <a:lnTo>
                        <a:pt x="1287" y="304"/>
                      </a:lnTo>
                      <a:lnTo>
                        <a:pt x="1284" y="299"/>
                      </a:lnTo>
                      <a:lnTo>
                        <a:pt x="1281" y="293"/>
                      </a:lnTo>
                      <a:lnTo>
                        <a:pt x="1277" y="289"/>
                      </a:lnTo>
                      <a:lnTo>
                        <a:pt x="1273" y="283"/>
                      </a:lnTo>
                      <a:lnTo>
                        <a:pt x="1271" y="278"/>
                      </a:lnTo>
                      <a:lnTo>
                        <a:pt x="1266" y="273"/>
                      </a:lnTo>
                      <a:lnTo>
                        <a:pt x="1263" y="267"/>
                      </a:lnTo>
                      <a:lnTo>
                        <a:pt x="1259" y="261"/>
                      </a:lnTo>
                      <a:lnTo>
                        <a:pt x="1255" y="256"/>
                      </a:lnTo>
                      <a:lnTo>
                        <a:pt x="1252" y="250"/>
                      </a:lnTo>
                      <a:lnTo>
                        <a:pt x="1248" y="244"/>
                      </a:lnTo>
                      <a:lnTo>
                        <a:pt x="1244" y="239"/>
                      </a:lnTo>
                      <a:lnTo>
                        <a:pt x="1240" y="233"/>
                      </a:lnTo>
                      <a:lnTo>
                        <a:pt x="1236" y="227"/>
                      </a:lnTo>
                      <a:lnTo>
                        <a:pt x="1232" y="221"/>
                      </a:lnTo>
                      <a:lnTo>
                        <a:pt x="1228" y="215"/>
                      </a:lnTo>
                      <a:lnTo>
                        <a:pt x="1224" y="209"/>
                      </a:lnTo>
                      <a:lnTo>
                        <a:pt x="1219" y="203"/>
                      </a:lnTo>
                      <a:lnTo>
                        <a:pt x="1216" y="197"/>
                      </a:lnTo>
                      <a:lnTo>
                        <a:pt x="1211" y="190"/>
                      </a:lnTo>
                      <a:lnTo>
                        <a:pt x="1207" y="185"/>
                      </a:lnTo>
                      <a:lnTo>
                        <a:pt x="1202" y="178"/>
                      </a:lnTo>
                      <a:lnTo>
                        <a:pt x="1199" y="172"/>
                      </a:lnTo>
                      <a:lnTo>
                        <a:pt x="1194" y="166"/>
                      </a:lnTo>
                      <a:lnTo>
                        <a:pt x="1190" y="160"/>
                      </a:lnTo>
                      <a:lnTo>
                        <a:pt x="1187" y="154"/>
                      </a:lnTo>
                      <a:lnTo>
                        <a:pt x="1182" y="149"/>
                      </a:lnTo>
                      <a:lnTo>
                        <a:pt x="1178" y="143"/>
                      </a:lnTo>
                      <a:lnTo>
                        <a:pt x="1175" y="138"/>
                      </a:lnTo>
                      <a:lnTo>
                        <a:pt x="1171" y="132"/>
                      </a:lnTo>
                      <a:lnTo>
                        <a:pt x="1168" y="128"/>
                      </a:lnTo>
                      <a:lnTo>
                        <a:pt x="1164" y="123"/>
                      </a:lnTo>
                      <a:lnTo>
                        <a:pt x="1160" y="118"/>
                      </a:lnTo>
                      <a:lnTo>
                        <a:pt x="1157" y="113"/>
                      </a:lnTo>
                      <a:lnTo>
                        <a:pt x="1153" y="108"/>
                      </a:lnTo>
                      <a:lnTo>
                        <a:pt x="1151" y="103"/>
                      </a:lnTo>
                      <a:lnTo>
                        <a:pt x="1148" y="100"/>
                      </a:lnTo>
                      <a:lnTo>
                        <a:pt x="1145" y="95"/>
                      </a:lnTo>
                      <a:lnTo>
                        <a:pt x="1141" y="90"/>
                      </a:lnTo>
                      <a:lnTo>
                        <a:pt x="1139" y="87"/>
                      </a:lnTo>
                      <a:lnTo>
                        <a:pt x="1135" y="83"/>
                      </a:lnTo>
                      <a:lnTo>
                        <a:pt x="1133" y="78"/>
                      </a:lnTo>
                      <a:lnTo>
                        <a:pt x="1130" y="75"/>
                      </a:lnTo>
                      <a:lnTo>
                        <a:pt x="1128" y="71"/>
                      </a:lnTo>
                      <a:lnTo>
                        <a:pt x="1125" y="67"/>
                      </a:lnTo>
                      <a:lnTo>
                        <a:pt x="1122" y="64"/>
                      </a:lnTo>
                      <a:lnTo>
                        <a:pt x="1119" y="60"/>
                      </a:lnTo>
                      <a:lnTo>
                        <a:pt x="1117" y="57"/>
                      </a:lnTo>
                      <a:lnTo>
                        <a:pt x="1116" y="53"/>
                      </a:lnTo>
                      <a:lnTo>
                        <a:pt x="1112" y="51"/>
                      </a:lnTo>
                      <a:lnTo>
                        <a:pt x="1111" y="47"/>
                      </a:lnTo>
                      <a:lnTo>
                        <a:pt x="1109" y="45"/>
                      </a:lnTo>
                      <a:lnTo>
                        <a:pt x="1107" y="42"/>
                      </a:lnTo>
                      <a:lnTo>
                        <a:pt x="1105" y="40"/>
                      </a:lnTo>
                      <a:lnTo>
                        <a:pt x="1103" y="36"/>
                      </a:lnTo>
                      <a:lnTo>
                        <a:pt x="1100" y="34"/>
                      </a:lnTo>
                      <a:lnTo>
                        <a:pt x="1099" y="31"/>
                      </a:lnTo>
                      <a:lnTo>
                        <a:pt x="1095" y="27"/>
                      </a:lnTo>
                      <a:lnTo>
                        <a:pt x="1093" y="23"/>
                      </a:lnTo>
                      <a:lnTo>
                        <a:pt x="1091" y="18"/>
                      </a:lnTo>
                      <a:lnTo>
                        <a:pt x="1087" y="16"/>
                      </a:lnTo>
                      <a:lnTo>
                        <a:pt x="1085" y="12"/>
                      </a:lnTo>
                      <a:lnTo>
                        <a:pt x="1083" y="10"/>
                      </a:lnTo>
                      <a:lnTo>
                        <a:pt x="1082" y="7"/>
                      </a:lnTo>
                      <a:lnTo>
                        <a:pt x="1080" y="5"/>
                      </a:lnTo>
                      <a:lnTo>
                        <a:pt x="1079" y="4"/>
                      </a:lnTo>
                      <a:lnTo>
                        <a:pt x="1077" y="2"/>
                      </a:lnTo>
                      <a:lnTo>
                        <a:pt x="1076" y="0"/>
                      </a:lnTo>
                      <a:lnTo>
                        <a:pt x="1075" y="0"/>
                      </a:lnTo>
                      <a:lnTo>
                        <a:pt x="1073" y="2"/>
                      </a:lnTo>
                      <a:lnTo>
                        <a:pt x="1070" y="2"/>
                      </a:lnTo>
                      <a:lnTo>
                        <a:pt x="1069" y="5"/>
                      </a:lnTo>
                      <a:lnTo>
                        <a:pt x="1065" y="6"/>
                      </a:lnTo>
                      <a:lnTo>
                        <a:pt x="1063" y="8"/>
                      </a:lnTo>
                      <a:lnTo>
                        <a:pt x="1059" y="11"/>
                      </a:lnTo>
                      <a:lnTo>
                        <a:pt x="1056" y="13"/>
                      </a:lnTo>
                      <a:lnTo>
                        <a:pt x="1051" y="16"/>
                      </a:lnTo>
                      <a:lnTo>
                        <a:pt x="1047" y="19"/>
                      </a:lnTo>
                      <a:lnTo>
                        <a:pt x="1041" y="22"/>
                      </a:lnTo>
                      <a:lnTo>
                        <a:pt x="1036" y="25"/>
                      </a:lnTo>
                      <a:lnTo>
                        <a:pt x="1032" y="29"/>
                      </a:lnTo>
                      <a:lnTo>
                        <a:pt x="1027" y="34"/>
                      </a:lnTo>
                      <a:lnTo>
                        <a:pt x="1020" y="36"/>
                      </a:lnTo>
                      <a:lnTo>
                        <a:pt x="1014" y="41"/>
                      </a:lnTo>
                      <a:lnTo>
                        <a:pt x="1006" y="45"/>
                      </a:lnTo>
                      <a:lnTo>
                        <a:pt x="999" y="49"/>
                      </a:lnTo>
                      <a:lnTo>
                        <a:pt x="992" y="53"/>
                      </a:lnTo>
                      <a:lnTo>
                        <a:pt x="985" y="59"/>
                      </a:lnTo>
                      <a:lnTo>
                        <a:pt x="978" y="64"/>
                      </a:lnTo>
                      <a:lnTo>
                        <a:pt x="969" y="69"/>
                      </a:lnTo>
                      <a:lnTo>
                        <a:pt x="961" y="73"/>
                      </a:lnTo>
                      <a:lnTo>
                        <a:pt x="952" y="78"/>
                      </a:lnTo>
                      <a:lnTo>
                        <a:pt x="944" y="84"/>
                      </a:lnTo>
                      <a:lnTo>
                        <a:pt x="936" y="90"/>
                      </a:lnTo>
                      <a:lnTo>
                        <a:pt x="926" y="96"/>
                      </a:lnTo>
                      <a:lnTo>
                        <a:pt x="917" y="101"/>
                      </a:lnTo>
                      <a:lnTo>
                        <a:pt x="908" y="107"/>
                      </a:lnTo>
                      <a:lnTo>
                        <a:pt x="898" y="113"/>
                      </a:lnTo>
                      <a:lnTo>
                        <a:pt x="889" y="119"/>
                      </a:lnTo>
                      <a:lnTo>
                        <a:pt x="878" y="125"/>
                      </a:lnTo>
                      <a:lnTo>
                        <a:pt x="868" y="131"/>
                      </a:lnTo>
                      <a:lnTo>
                        <a:pt x="857" y="137"/>
                      </a:lnTo>
                      <a:lnTo>
                        <a:pt x="847" y="143"/>
                      </a:lnTo>
                      <a:lnTo>
                        <a:pt x="837" y="149"/>
                      </a:lnTo>
                      <a:lnTo>
                        <a:pt x="826" y="155"/>
                      </a:lnTo>
                      <a:lnTo>
                        <a:pt x="815" y="161"/>
                      </a:lnTo>
                      <a:lnTo>
                        <a:pt x="804" y="167"/>
                      </a:lnTo>
                      <a:lnTo>
                        <a:pt x="794" y="173"/>
                      </a:lnTo>
                      <a:lnTo>
                        <a:pt x="783" y="179"/>
                      </a:lnTo>
                      <a:lnTo>
                        <a:pt x="772" y="185"/>
                      </a:lnTo>
                      <a:lnTo>
                        <a:pt x="760" y="191"/>
                      </a:lnTo>
                      <a:lnTo>
                        <a:pt x="749" y="198"/>
                      </a:lnTo>
                      <a:lnTo>
                        <a:pt x="737" y="203"/>
                      </a:lnTo>
                      <a:lnTo>
                        <a:pt x="726" y="210"/>
                      </a:lnTo>
                      <a:lnTo>
                        <a:pt x="714" y="216"/>
                      </a:lnTo>
                      <a:lnTo>
                        <a:pt x="703" y="222"/>
                      </a:lnTo>
                      <a:lnTo>
                        <a:pt x="691" y="229"/>
                      </a:lnTo>
                      <a:lnTo>
                        <a:pt x="681" y="235"/>
                      </a:lnTo>
                      <a:lnTo>
                        <a:pt x="669" y="239"/>
                      </a:lnTo>
                      <a:lnTo>
                        <a:pt x="657" y="245"/>
                      </a:lnTo>
                      <a:lnTo>
                        <a:pt x="646" y="250"/>
                      </a:lnTo>
                      <a:lnTo>
                        <a:pt x="635" y="256"/>
                      </a:lnTo>
                      <a:lnTo>
                        <a:pt x="623" y="262"/>
                      </a:lnTo>
                      <a:lnTo>
                        <a:pt x="612" y="267"/>
                      </a:lnTo>
                      <a:lnTo>
                        <a:pt x="600" y="272"/>
                      </a:lnTo>
                      <a:lnTo>
                        <a:pt x="589" y="278"/>
                      </a:lnTo>
                      <a:lnTo>
                        <a:pt x="577" y="283"/>
                      </a:lnTo>
                      <a:lnTo>
                        <a:pt x="566" y="286"/>
                      </a:lnTo>
                      <a:lnTo>
                        <a:pt x="556" y="291"/>
                      </a:lnTo>
                      <a:lnTo>
                        <a:pt x="545" y="296"/>
                      </a:lnTo>
                      <a:lnTo>
                        <a:pt x="534" y="299"/>
                      </a:lnTo>
                      <a:lnTo>
                        <a:pt x="523" y="304"/>
                      </a:lnTo>
                      <a:lnTo>
                        <a:pt x="512" y="308"/>
                      </a:lnTo>
                      <a:lnTo>
                        <a:pt x="502" y="313"/>
                      </a:lnTo>
                      <a:lnTo>
                        <a:pt x="491" y="315"/>
                      </a:lnTo>
                      <a:lnTo>
                        <a:pt x="481" y="320"/>
                      </a:lnTo>
                      <a:lnTo>
                        <a:pt x="470" y="323"/>
                      </a:lnTo>
                      <a:lnTo>
                        <a:pt x="461" y="327"/>
                      </a:lnTo>
                      <a:lnTo>
                        <a:pt x="450" y="331"/>
                      </a:lnTo>
                      <a:lnTo>
                        <a:pt x="440" y="333"/>
                      </a:lnTo>
                      <a:lnTo>
                        <a:pt x="431" y="337"/>
                      </a:lnTo>
                      <a:lnTo>
                        <a:pt x="421" y="340"/>
                      </a:lnTo>
                      <a:lnTo>
                        <a:pt x="411" y="343"/>
                      </a:lnTo>
                      <a:lnTo>
                        <a:pt x="402" y="346"/>
                      </a:lnTo>
                      <a:lnTo>
                        <a:pt x="392" y="349"/>
                      </a:lnTo>
                      <a:lnTo>
                        <a:pt x="384" y="352"/>
                      </a:lnTo>
                      <a:lnTo>
                        <a:pt x="374" y="355"/>
                      </a:lnTo>
                      <a:lnTo>
                        <a:pt x="366" y="357"/>
                      </a:lnTo>
                      <a:lnTo>
                        <a:pt x="356" y="360"/>
                      </a:lnTo>
                      <a:lnTo>
                        <a:pt x="348" y="362"/>
                      </a:lnTo>
                      <a:lnTo>
                        <a:pt x="338" y="364"/>
                      </a:lnTo>
                      <a:lnTo>
                        <a:pt x="330" y="367"/>
                      </a:lnTo>
                      <a:lnTo>
                        <a:pt x="321" y="369"/>
                      </a:lnTo>
                      <a:lnTo>
                        <a:pt x="314" y="372"/>
                      </a:lnTo>
                      <a:lnTo>
                        <a:pt x="306" y="374"/>
                      </a:lnTo>
                      <a:lnTo>
                        <a:pt x="296" y="375"/>
                      </a:lnTo>
                      <a:lnTo>
                        <a:pt x="288" y="378"/>
                      </a:lnTo>
                      <a:lnTo>
                        <a:pt x="280" y="380"/>
                      </a:lnTo>
                      <a:lnTo>
                        <a:pt x="272" y="381"/>
                      </a:lnTo>
                      <a:lnTo>
                        <a:pt x="265" y="382"/>
                      </a:lnTo>
                      <a:lnTo>
                        <a:pt x="256" y="385"/>
                      </a:lnTo>
                      <a:lnTo>
                        <a:pt x="249" y="387"/>
                      </a:lnTo>
                      <a:lnTo>
                        <a:pt x="241" y="388"/>
                      </a:lnTo>
                      <a:lnTo>
                        <a:pt x="233" y="390"/>
                      </a:lnTo>
                      <a:lnTo>
                        <a:pt x="225" y="391"/>
                      </a:lnTo>
                      <a:lnTo>
                        <a:pt x="219" y="392"/>
                      </a:lnTo>
                      <a:lnTo>
                        <a:pt x="211" y="393"/>
                      </a:lnTo>
                      <a:lnTo>
                        <a:pt x="203" y="394"/>
                      </a:lnTo>
                      <a:lnTo>
                        <a:pt x="196" y="396"/>
                      </a:lnTo>
                      <a:lnTo>
                        <a:pt x="189" y="397"/>
                      </a:lnTo>
                      <a:lnTo>
                        <a:pt x="182" y="398"/>
                      </a:lnTo>
                      <a:lnTo>
                        <a:pt x="175" y="399"/>
                      </a:lnTo>
                      <a:lnTo>
                        <a:pt x="167" y="400"/>
                      </a:lnTo>
                      <a:lnTo>
                        <a:pt x="160" y="402"/>
                      </a:lnTo>
                      <a:lnTo>
                        <a:pt x="154" y="402"/>
                      </a:lnTo>
                      <a:lnTo>
                        <a:pt x="147" y="403"/>
                      </a:lnTo>
                      <a:lnTo>
                        <a:pt x="141" y="404"/>
                      </a:lnTo>
                      <a:lnTo>
                        <a:pt x="134" y="405"/>
                      </a:lnTo>
                      <a:lnTo>
                        <a:pt x="126" y="405"/>
                      </a:lnTo>
                      <a:lnTo>
                        <a:pt x="120" y="406"/>
                      </a:lnTo>
                      <a:lnTo>
                        <a:pt x="113" y="406"/>
                      </a:lnTo>
                      <a:lnTo>
                        <a:pt x="107" y="408"/>
                      </a:lnTo>
                      <a:lnTo>
                        <a:pt x="100" y="408"/>
                      </a:lnTo>
                      <a:lnTo>
                        <a:pt x="94" y="409"/>
                      </a:lnTo>
                      <a:lnTo>
                        <a:pt x="88" y="410"/>
                      </a:lnTo>
                      <a:lnTo>
                        <a:pt x="82" y="410"/>
                      </a:lnTo>
                      <a:lnTo>
                        <a:pt x="75" y="410"/>
                      </a:lnTo>
                      <a:lnTo>
                        <a:pt x="69" y="411"/>
                      </a:lnTo>
                      <a:lnTo>
                        <a:pt x="63" y="411"/>
                      </a:lnTo>
                      <a:lnTo>
                        <a:pt x="57" y="412"/>
                      </a:lnTo>
                      <a:lnTo>
                        <a:pt x="51" y="412"/>
                      </a:lnTo>
                      <a:lnTo>
                        <a:pt x="45" y="414"/>
                      </a:lnTo>
                      <a:lnTo>
                        <a:pt x="39" y="414"/>
                      </a:lnTo>
                      <a:lnTo>
                        <a:pt x="33" y="415"/>
                      </a:lnTo>
                      <a:lnTo>
                        <a:pt x="31" y="415"/>
                      </a:lnTo>
                      <a:lnTo>
                        <a:pt x="31" y="416"/>
                      </a:lnTo>
                      <a:lnTo>
                        <a:pt x="31" y="418"/>
                      </a:lnTo>
                      <a:lnTo>
                        <a:pt x="31" y="423"/>
                      </a:lnTo>
                      <a:lnTo>
                        <a:pt x="31" y="424"/>
                      </a:lnTo>
                      <a:lnTo>
                        <a:pt x="30" y="427"/>
                      </a:lnTo>
                      <a:lnTo>
                        <a:pt x="30" y="429"/>
                      </a:lnTo>
                      <a:lnTo>
                        <a:pt x="30" y="433"/>
                      </a:lnTo>
                      <a:lnTo>
                        <a:pt x="29" y="435"/>
                      </a:lnTo>
                      <a:lnTo>
                        <a:pt x="29" y="439"/>
                      </a:lnTo>
                      <a:lnTo>
                        <a:pt x="29" y="443"/>
                      </a:lnTo>
                      <a:lnTo>
                        <a:pt x="29" y="446"/>
                      </a:lnTo>
                      <a:lnTo>
                        <a:pt x="28" y="450"/>
                      </a:lnTo>
                      <a:lnTo>
                        <a:pt x="28" y="455"/>
                      </a:lnTo>
                      <a:lnTo>
                        <a:pt x="27" y="458"/>
                      </a:lnTo>
                      <a:lnTo>
                        <a:pt x="27" y="463"/>
                      </a:lnTo>
                      <a:lnTo>
                        <a:pt x="27" y="467"/>
                      </a:lnTo>
                      <a:lnTo>
                        <a:pt x="27" y="471"/>
                      </a:lnTo>
                      <a:lnTo>
                        <a:pt x="25" y="476"/>
                      </a:lnTo>
                      <a:lnTo>
                        <a:pt x="25" y="481"/>
                      </a:lnTo>
                      <a:lnTo>
                        <a:pt x="24" y="486"/>
                      </a:lnTo>
                      <a:lnTo>
                        <a:pt x="24" y="492"/>
                      </a:lnTo>
                      <a:lnTo>
                        <a:pt x="23" y="497"/>
                      </a:lnTo>
                      <a:lnTo>
                        <a:pt x="23" y="503"/>
                      </a:lnTo>
                      <a:lnTo>
                        <a:pt x="23" y="509"/>
                      </a:lnTo>
                      <a:lnTo>
                        <a:pt x="23" y="515"/>
                      </a:lnTo>
                      <a:lnTo>
                        <a:pt x="22" y="521"/>
                      </a:lnTo>
                      <a:lnTo>
                        <a:pt x="22" y="527"/>
                      </a:lnTo>
                      <a:lnTo>
                        <a:pt x="21" y="533"/>
                      </a:lnTo>
                      <a:lnTo>
                        <a:pt x="21" y="539"/>
                      </a:lnTo>
                      <a:lnTo>
                        <a:pt x="19" y="545"/>
                      </a:lnTo>
                      <a:lnTo>
                        <a:pt x="19" y="551"/>
                      </a:lnTo>
                      <a:lnTo>
                        <a:pt x="18" y="557"/>
                      </a:lnTo>
                      <a:lnTo>
                        <a:pt x="18" y="564"/>
                      </a:lnTo>
                      <a:lnTo>
                        <a:pt x="17" y="570"/>
                      </a:lnTo>
                      <a:lnTo>
                        <a:pt x="17" y="577"/>
                      </a:lnTo>
                      <a:lnTo>
                        <a:pt x="16" y="583"/>
                      </a:lnTo>
                      <a:lnTo>
                        <a:pt x="16" y="590"/>
                      </a:lnTo>
                      <a:lnTo>
                        <a:pt x="15" y="596"/>
                      </a:lnTo>
                      <a:lnTo>
                        <a:pt x="15" y="604"/>
                      </a:lnTo>
                      <a:lnTo>
                        <a:pt x="13" y="611"/>
                      </a:lnTo>
                      <a:lnTo>
                        <a:pt x="13" y="617"/>
                      </a:lnTo>
                      <a:lnTo>
                        <a:pt x="12" y="624"/>
                      </a:lnTo>
                      <a:lnTo>
                        <a:pt x="12" y="631"/>
                      </a:lnTo>
                      <a:lnTo>
                        <a:pt x="12" y="637"/>
                      </a:lnTo>
                      <a:lnTo>
                        <a:pt x="11" y="645"/>
                      </a:lnTo>
                      <a:lnTo>
                        <a:pt x="11" y="651"/>
                      </a:lnTo>
                      <a:lnTo>
                        <a:pt x="10" y="658"/>
                      </a:lnTo>
                      <a:lnTo>
                        <a:pt x="9" y="665"/>
                      </a:lnTo>
                      <a:lnTo>
                        <a:pt x="9" y="672"/>
                      </a:lnTo>
                      <a:lnTo>
                        <a:pt x="9" y="678"/>
                      </a:lnTo>
                      <a:lnTo>
                        <a:pt x="9" y="685"/>
                      </a:lnTo>
                      <a:lnTo>
                        <a:pt x="7" y="691"/>
                      </a:lnTo>
                      <a:lnTo>
                        <a:pt x="7" y="699"/>
                      </a:lnTo>
                      <a:lnTo>
                        <a:pt x="6" y="705"/>
                      </a:lnTo>
                      <a:lnTo>
                        <a:pt x="6" y="712"/>
                      </a:lnTo>
                      <a:lnTo>
                        <a:pt x="6" y="718"/>
                      </a:lnTo>
                      <a:lnTo>
                        <a:pt x="5" y="725"/>
                      </a:lnTo>
                      <a:lnTo>
                        <a:pt x="5" y="731"/>
                      </a:lnTo>
                      <a:lnTo>
                        <a:pt x="5" y="738"/>
                      </a:lnTo>
                      <a:lnTo>
                        <a:pt x="4" y="743"/>
                      </a:lnTo>
                      <a:lnTo>
                        <a:pt x="4" y="749"/>
                      </a:lnTo>
                      <a:lnTo>
                        <a:pt x="3" y="755"/>
                      </a:lnTo>
                      <a:lnTo>
                        <a:pt x="3" y="761"/>
                      </a:lnTo>
                      <a:lnTo>
                        <a:pt x="3" y="766"/>
                      </a:lnTo>
                      <a:lnTo>
                        <a:pt x="3" y="771"/>
                      </a:lnTo>
                      <a:lnTo>
                        <a:pt x="3" y="776"/>
                      </a:lnTo>
                      <a:lnTo>
                        <a:pt x="3" y="782"/>
                      </a:lnTo>
                      <a:lnTo>
                        <a:pt x="1" y="785"/>
                      </a:lnTo>
                      <a:lnTo>
                        <a:pt x="1" y="790"/>
                      </a:lnTo>
                      <a:lnTo>
                        <a:pt x="1" y="795"/>
                      </a:lnTo>
                      <a:lnTo>
                        <a:pt x="1" y="798"/>
                      </a:lnTo>
                      <a:lnTo>
                        <a:pt x="0" y="802"/>
                      </a:lnTo>
                      <a:lnTo>
                        <a:pt x="0" y="807"/>
                      </a:lnTo>
                      <a:lnTo>
                        <a:pt x="0" y="810"/>
                      </a:lnTo>
                      <a:lnTo>
                        <a:pt x="0" y="814"/>
                      </a:lnTo>
                      <a:lnTo>
                        <a:pt x="0" y="818"/>
                      </a:lnTo>
                      <a:lnTo>
                        <a:pt x="0" y="821"/>
                      </a:lnTo>
                      <a:lnTo>
                        <a:pt x="0" y="824"/>
                      </a:lnTo>
                      <a:lnTo>
                        <a:pt x="0" y="827"/>
                      </a:lnTo>
                      <a:lnTo>
                        <a:pt x="0" y="830"/>
                      </a:lnTo>
                      <a:lnTo>
                        <a:pt x="0" y="832"/>
                      </a:lnTo>
                      <a:lnTo>
                        <a:pt x="0" y="836"/>
                      </a:lnTo>
                      <a:lnTo>
                        <a:pt x="0" y="838"/>
                      </a:lnTo>
                      <a:lnTo>
                        <a:pt x="0" y="843"/>
                      </a:lnTo>
                      <a:lnTo>
                        <a:pt x="0" y="848"/>
                      </a:lnTo>
                      <a:lnTo>
                        <a:pt x="0" y="851"/>
                      </a:lnTo>
                      <a:lnTo>
                        <a:pt x="1" y="855"/>
                      </a:lnTo>
                      <a:lnTo>
                        <a:pt x="1" y="859"/>
                      </a:lnTo>
                      <a:lnTo>
                        <a:pt x="1" y="861"/>
                      </a:lnTo>
                      <a:lnTo>
                        <a:pt x="1" y="863"/>
                      </a:lnTo>
                      <a:lnTo>
                        <a:pt x="1" y="866"/>
                      </a:lnTo>
                      <a:lnTo>
                        <a:pt x="1" y="869"/>
                      </a:lnTo>
                      <a:lnTo>
                        <a:pt x="3" y="872"/>
                      </a:lnTo>
                      <a:lnTo>
                        <a:pt x="3" y="874"/>
                      </a:lnTo>
                      <a:lnTo>
                        <a:pt x="4" y="875"/>
                      </a:lnTo>
                      <a:lnTo>
                        <a:pt x="5" y="875"/>
                      </a:lnTo>
                      <a:lnTo>
                        <a:pt x="7" y="875"/>
                      </a:lnTo>
                      <a:lnTo>
                        <a:pt x="11" y="878"/>
                      </a:lnTo>
                      <a:lnTo>
                        <a:pt x="15" y="878"/>
                      </a:lnTo>
                      <a:lnTo>
                        <a:pt x="21" y="879"/>
                      </a:lnTo>
                      <a:lnTo>
                        <a:pt x="23" y="879"/>
                      </a:lnTo>
                      <a:lnTo>
                        <a:pt x="25" y="880"/>
                      </a:lnTo>
                      <a:lnTo>
                        <a:pt x="29" y="881"/>
                      </a:lnTo>
                      <a:lnTo>
                        <a:pt x="33" y="881"/>
                      </a:lnTo>
                      <a:lnTo>
                        <a:pt x="35" y="881"/>
                      </a:lnTo>
                      <a:lnTo>
                        <a:pt x="39" y="883"/>
                      </a:lnTo>
                      <a:lnTo>
                        <a:pt x="42" y="883"/>
                      </a:lnTo>
                      <a:lnTo>
                        <a:pt x="46" y="884"/>
                      </a:lnTo>
                      <a:lnTo>
                        <a:pt x="49" y="884"/>
                      </a:lnTo>
                      <a:lnTo>
                        <a:pt x="53" y="884"/>
                      </a:lnTo>
                      <a:lnTo>
                        <a:pt x="57" y="885"/>
                      </a:lnTo>
                      <a:lnTo>
                        <a:pt x="62" y="885"/>
                      </a:lnTo>
                      <a:lnTo>
                        <a:pt x="65" y="885"/>
                      </a:lnTo>
                      <a:lnTo>
                        <a:pt x="69" y="885"/>
                      </a:lnTo>
                      <a:lnTo>
                        <a:pt x="74" y="885"/>
                      </a:lnTo>
                      <a:lnTo>
                        <a:pt x="77" y="886"/>
                      </a:lnTo>
                      <a:lnTo>
                        <a:pt x="81" y="885"/>
                      </a:lnTo>
                      <a:lnTo>
                        <a:pt x="86" y="885"/>
                      </a:lnTo>
                      <a:lnTo>
                        <a:pt x="89" y="885"/>
                      </a:lnTo>
                      <a:lnTo>
                        <a:pt x="94" y="885"/>
                      </a:lnTo>
                      <a:lnTo>
                        <a:pt x="90" y="8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87" name="Freeform 92"/>
                <p:cNvSpPr>
                  <a:spLocks/>
                </p:cNvSpPr>
                <p:nvPr/>
              </p:nvSpPr>
              <p:spPr bwMode="auto">
                <a:xfrm>
                  <a:off x="4637" y="885"/>
                  <a:ext cx="218" cy="271"/>
                </a:xfrm>
                <a:custGeom>
                  <a:avLst/>
                  <a:gdLst>
                    <a:gd name="T0" fmla="*/ 49 w 218"/>
                    <a:gd name="T1" fmla="*/ 0 h 271"/>
                    <a:gd name="T2" fmla="*/ 51 w 218"/>
                    <a:gd name="T3" fmla="*/ 3 h 271"/>
                    <a:gd name="T4" fmla="*/ 56 w 218"/>
                    <a:gd name="T5" fmla="*/ 10 h 271"/>
                    <a:gd name="T6" fmla="*/ 62 w 218"/>
                    <a:gd name="T7" fmla="*/ 16 h 271"/>
                    <a:gd name="T8" fmla="*/ 67 w 218"/>
                    <a:gd name="T9" fmla="*/ 22 h 271"/>
                    <a:gd name="T10" fmla="*/ 72 w 218"/>
                    <a:gd name="T11" fmla="*/ 28 h 271"/>
                    <a:gd name="T12" fmla="*/ 77 w 218"/>
                    <a:gd name="T13" fmla="*/ 33 h 271"/>
                    <a:gd name="T14" fmla="*/ 83 w 218"/>
                    <a:gd name="T15" fmla="*/ 40 h 271"/>
                    <a:gd name="T16" fmla="*/ 89 w 218"/>
                    <a:gd name="T17" fmla="*/ 47 h 271"/>
                    <a:gd name="T18" fmla="*/ 95 w 218"/>
                    <a:gd name="T19" fmla="*/ 54 h 271"/>
                    <a:gd name="T20" fmla="*/ 101 w 218"/>
                    <a:gd name="T21" fmla="*/ 63 h 271"/>
                    <a:gd name="T22" fmla="*/ 108 w 218"/>
                    <a:gd name="T23" fmla="*/ 71 h 271"/>
                    <a:gd name="T24" fmla="*/ 115 w 218"/>
                    <a:gd name="T25" fmla="*/ 80 h 271"/>
                    <a:gd name="T26" fmla="*/ 121 w 218"/>
                    <a:gd name="T27" fmla="*/ 88 h 271"/>
                    <a:gd name="T28" fmla="*/ 128 w 218"/>
                    <a:gd name="T29" fmla="*/ 98 h 271"/>
                    <a:gd name="T30" fmla="*/ 136 w 218"/>
                    <a:gd name="T31" fmla="*/ 106 h 271"/>
                    <a:gd name="T32" fmla="*/ 143 w 218"/>
                    <a:gd name="T33" fmla="*/ 116 h 271"/>
                    <a:gd name="T34" fmla="*/ 150 w 218"/>
                    <a:gd name="T35" fmla="*/ 124 h 271"/>
                    <a:gd name="T36" fmla="*/ 157 w 218"/>
                    <a:gd name="T37" fmla="*/ 134 h 271"/>
                    <a:gd name="T38" fmla="*/ 164 w 218"/>
                    <a:gd name="T39" fmla="*/ 143 h 271"/>
                    <a:gd name="T40" fmla="*/ 172 w 218"/>
                    <a:gd name="T41" fmla="*/ 153 h 271"/>
                    <a:gd name="T42" fmla="*/ 178 w 218"/>
                    <a:gd name="T43" fmla="*/ 161 h 271"/>
                    <a:gd name="T44" fmla="*/ 185 w 218"/>
                    <a:gd name="T45" fmla="*/ 171 h 271"/>
                    <a:gd name="T46" fmla="*/ 191 w 218"/>
                    <a:gd name="T47" fmla="*/ 179 h 271"/>
                    <a:gd name="T48" fmla="*/ 196 w 218"/>
                    <a:gd name="T49" fmla="*/ 188 h 271"/>
                    <a:gd name="T50" fmla="*/ 202 w 218"/>
                    <a:gd name="T51" fmla="*/ 196 h 271"/>
                    <a:gd name="T52" fmla="*/ 206 w 218"/>
                    <a:gd name="T53" fmla="*/ 205 h 271"/>
                    <a:gd name="T54" fmla="*/ 211 w 218"/>
                    <a:gd name="T55" fmla="*/ 212 h 271"/>
                    <a:gd name="T56" fmla="*/ 216 w 218"/>
                    <a:gd name="T57" fmla="*/ 220 h 271"/>
                    <a:gd name="T58" fmla="*/ 164 w 218"/>
                    <a:gd name="T59" fmla="*/ 271 h 271"/>
                    <a:gd name="T60" fmla="*/ 187 w 218"/>
                    <a:gd name="T61" fmla="*/ 215 h 271"/>
                    <a:gd name="T62" fmla="*/ 186 w 218"/>
                    <a:gd name="T63" fmla="*/ 214 h 271"/>
                    <a:gd name="T64" fmla="*/ 182 w 218"/>
                    <a:gd name="T65" fmla="*/ 209 h 271"/>
                    <a:gd name="T66" fmla="*/ 178 w 218"/>
                    <a:gd name="T67" fmla="*/ 203 h 271"/>
                    <a:gd name="T68" fmla="*/ 172 w 218"/>
                    <a:gd name="T69" fmla="*/ 196 h 271"/>
                    <a:gd name="T70" fmla="*/ 167 w 218"/>
                    <a:gd name="T71" fmla="*/ 190 h 271"/>
                    <a:gd name="T72" fmla="*/ 163 w 218"/>
                    <a:gd name="T73" fmla="*/ 185 h 271"/>
                    <a:gd name="T74" fmla="*/ 158 w 218"/>
                    <a:gd name="T75" fmla="*/ 179 h 271"/>
                    <a:gd name="T76" fmla="*/ 154 w 218"/>
                    <a:gd name="T77" fmla="*/ 173 h 271"/>
                    <a:gd name="T78" fmla="*/ 149 w 218"/>
                    <a:gd name="T79" fmla="*/ 167 h 271"/>
                    <a:gd name="T80" fmla="*/ 144 w 218"/>
                    <a:gd name="T81" fmla="*/ 161 h 271"/>
                    <a:gd name="T82" fmla="*/ 138 w 218"/>
                    <a:gd name="T83" fmla="*/ 154 h 271"/>
                    <a:gd name="T84" fmla="*/ 133 w 218"/>
                    <a:gd name="T85" fmla="*/ 147 h 271"/>
                    <a:gd name="T86" fmla="*/ 127 w 218"/>
                    <a:gd name="T87" fmla="*/ 140 h 271"/>
                    <a:gd name="T88" fmla="*/ 121 w 218"/>
                    <a:gd name="T89" fmla="*/ 132 h 271"/>
                    <a:gd name="T90" fmla="*/ 115 w 218"/>
                    <a:gd name="T91" fmla="*/ 125 h 271"/>
                    <a:gd name="T92" fmla="*/ 109 w 218"/>
                    <a:gd name="T93" fmla="*/ 118 h 271"/>
                    <a:gd name="T94" fmla="*/ 103 w 218"/>
                    <a:gd name="T95" fmla="*/ 111 h 271"/>
                    <a:gd name="T96" fmla="*/ 98 w 218"/>
                    <a:gd name="T97" fmla="*/ 102 h 271"/>
                    <a:gd name="T98" fmla="*/ 92 w 218"/>
                    <a:gd name="T99" fmla="*/ 95 h 271"/>
                    <a:gd name="T100" fmla="*/ 86 w 218"/>
                    <a:gd name="T101" fmla="*/ 88 h 271"/>
                    <a:gd name="T102" fmla="*/ 80 w 218"/>
                    <a:gd name="T103" fmla="*/ 81 h 271"/>
                    <a:gd name="T104" fmla="*/ 75 w 218"/>
                    <a:gd name="T105" fmla="*/ 74 h 271"/>
                    <a:gd name="T106" fmla="*/ 69 w 218"/>
                    <a:gd name="T107" fmla="*/ 66 h 271"/>
                    <a:gd name="T108" fmla="*/ 65 w 218"/>
                    <a:gd name="T109" fmla="*/ 60 h 271"/>
                    <a:gd name="T110" fmla="*/ 59 w 218"/>
                    <a:gd name="T111" fmla="*/ 53 h 271"/>
                    <a:gd name="T112" fmla="*/ 54 w 218"/>
                    <a:gd name="T113" fmla="*/ 47 h 271"/>
                    <a:gd name="T114" fmla="*/ 49 w 218"/>
                    <a:gd name="T115" fmla="*/ 41 h 271"/>
                    <a:gd name="T116" fmla="*/ 45 w 218"/>
                    <a:gd name="T117" fmla="*/ 36 h 271"/>
                    <a:gd name="T118" fmla="*/ 0 w 218"/>
                    <a:gd name="T119" fmla="*/ 33 h 27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18"/>
                    <a:gd name="T181" fmla="*/ 0 h 271"/>
                    <a:gd name="T182" fmla="*/ 218 w 218"/>
                    <a:gd name="T183" fmla="*/ 271 h 271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18" h="271">
                      <a:moveTo>
                        <a:pt x="0" y="33"/>
                      </a:moveTo>
                      <a:lnTo>
                        <a:pt x="49" y="0"/>
                      </a:lnTo>
                      <a:lnTo>
                        <a:pt x="49" y="1"/>
                      </a:lnTo>
                      <a:lnTo>
                        <a:pt x="51" y="3"/>
                      </a:lnTo>
                      <a:lnTo>
                        <a:pt x="54" y="6"/>
                      </a:lnTo>
                      <a:lnTo>
                        <a:pt x="56" y="10"/>
                      </a:lnTo>
                      <a:lnTo>
                        <a:pt x="60" y="15"/>
                      </a:lnTo>
                      <a:lnTo>
                        <a:pt x="62" y="16"/>
                      </a:lnTo>
                      <a:lnTo>
                        <a:pt x="65" y="19"/>
                      </a:lnTo>
                      <a:lnTo>
                        <a:pt x="67" y="22"/>
                      </a:lnTo>
                      <a:lnTo>
                        <a:pt x="69" y="24"/>
                      </a:lnTo>
                      <a:lnTo>
                        <a:pt x="72" y="28"/>
                      </a:lnTo>
                      <a:lnTo>
                        <a:pt x="73" y="30"/>
                      </a:lnTo>
                      <a:lnTo>
                        <a:pt x="77" y="33"/>
                      </a:lnTo>
                      <a:lnTo>
                        <a:pt x="79" y="36"/>
                      </a:lnTo>
                      <a:lnTo>
                        <a:pt x="83" y="40"/>
                      </a:lnTo>
                      <a:lnTo>
                        <a:pt x="85" y="43"/>
                      </a:lnTo>
                      <a:lnTo>
                        <a:pt x="89" y="47"/>
                      </a:lnTo>
                      <a:lnTo>
                        <a:pt x="91" y="51"/>
                      </a:lnTo>
                      <a:lnTo>
                        <a:pt x="95" y="54"/>
                      </a:lnTo>
                      <a:lnTo>
                        <a:pt x="97" y="58"/>
                      </a:lnTo>
                      <a:lnTo>
                        <a:pt x="101" y="63"/>
                      </a:lnTo>
                      <a:lnTo>
                        <a:pt x="104" y="66"/>
                      </a:lnTo>
                      <a:lnTo>
                        <a:pt x="108" y="71"/>
                      </a:lnTo>
                      <a:lnTo>
                        <a:pt x="111" y="75"/>
                      </a:lnTo>
                      <a:lnTo>
                        <a:pt x="115" y="80"/>
                      </a:lnTo>
                      <a:lnTo>
                        <a:pt x="119" y="84"/>
                      </a:lnTo>
                      <a:lnTo>
                        <a:pt x="121" y="88"/>
                      </a:lnTo>
                      <a:lnTo>
                        <a:pt x="125" y="93"/>
                      </a:lnTo>
                      <a:lnTo>
                        <a:pt x="128" y="98"/>
                      </a:lnTo>
                      <a:lnTo>
                        <a:pt x="132" y="101"/>
                      </a:lnTo>
                      <a:lnTo>
                        <a:pt x="136" y="106"/>
                      </a:lnTo>
                      <a:lnTo>
                        <a:pt x="139" y="111"/>
                      </a:lnTo>
                      <a:lnTo>
                        <a:pt x="143" y="116"/>
                      </a:lnTo>
                      <a:lnTo>
                        <a:pt x="146" y="120"/>
                      </a:lnTo>
                      <a:lnTo>
                        <a:pt x="150" y="124"/>
                      </a:lnTo>
                      <a:lnTo>
                        <a:pt x="154" y="129"/>
                      </a:lnTo>
                      <a:lnTo>
                        <a:pt x="157" y="134"/>
                      </a:lnTo>
                      <a:lnTo>
                        <a:pt x="161" y="138"/>
                      </a:lnTo>
                      <a:lnTo>
                        <a:pt x="164" y="143"/>
                      </a:lnTo>
                      <a:lnTo>
                        <a:pt x="168" y="148"/>
                      </a:lnTo>
                      <a:lnTo>
                        <a:pt x="172" y="153"/>
                      </a:lnTo>
                      <a:lnTo>
                        <a:pt x="175" y="158"/>
                      </a:lnTo>
                      <a:lnTo>
                        <a:pt x="178" y="161"/>
                      </a:lnTo>
                      <a:lnTo>
                        <a:pt x="181" y="166"/>
                      </a:lnTo>
                      <a:lnTo>
                        <a:pt x="185" y="171"/>
                      </a:lnTo>
                      <a:lnTo>
                        <a:pt x="187" y="176"/>
                      </a:lnTo>
                      <a:lnTo>
                        <a:pt x="191" y="179"/>
                      </a:lnTo>
                      <a:lnTo>
                        <a:pt x="193" y="184"/>
                      </a:lnTo>
                      <a:lnTo>
                        <a:pt x="196" y="188"/>
                      </a:lnTo>
                      <a:lnTo>
                        <a:pt x="199" y="193"/>
                      </a:lnTo>
                      <a:lnTo>
                        <a:pt x="202" y="196"/>
                      </a:lnTo>
                      <a:lnTo>
                        <a:pt x="204" y="200"/>
                      </a:lnTo>
                      <a:lnTo>
                        <a:pt x="206" y="205"/>
                      </a:lnTo>
                      <a:lnTo>
                        <a:pt x="209" y="208"/>
                      </a:lnTo>
                      <a:lnTo>
                        <a:pt x="211" y="212"/>
                      </a:lnTo>
                      <a:lnTo>
                        <a:pt x="214" y="217"/>
                      </a:lnTo>
                      <a:lnTo>
                        <a:pt x="216" y="220"/>
                      </a:lnTo>
                      <a:lnTo>
                        <a:pt x="218" y="224"/>
                      </a:lnTo>
                      <a:lnTo>
                        <a:pt x="164" y="271"/>
                      </a:lnTo>
                      <a:lnTo>
                        <a:pt x="149" y="248"/>
                      </a:lnTo>
                      <a:lnTo>
                        <a:pt x="187" y="215"/>
                      </a:lnTo>
                      <a:lnTo>
                        <a:pt x="186" y="214"/>
                      </a:lnTo>
                      <a:lnTo>
                        <a:pt x="185" y="212"/>
                      </a:lnTo>
                      <a:lnTo>
                        <a:pt x="182" y="209"/>
                      </a:lnTo>
                      <a:lnTo>
                        <a:pt x="180" y="207"/>
                      </a:lnTo>
                      <a:lnTo>
                        <a:pt x="178" y="203"/>
                      </a:lnTo>
                      <a:lnTo>
                        <a:pt x="174" y="200"/>
                      </a:lnTo>
                      <a:lnTo>
                        <a:pt x="172" y="196"/>
                      </a:lnTo>
                      <a:lnTo>
                        <a:pt x="169" y="193"/>
                      </a:lnTo>
                      <a:lnTo>
                        <a:pt x="167" y="190"/>
                      </a:lnTo>
                      <a:lnTo>
                        <a:pt x="164" y="188"/>
                      </a:lnTo>
                      <a:lnTo>
                        <a:pt x="163" y="185"/>
                      </a:lnTo>
                      <a:lnTo>
                        <a:pt x="161" y="183"/>
                      </a:lnTo>
                      <a:lnTo>
                        <a:pt x="158" y="179"/>
                      </a:lnTo>
                      <a:lnTo>
                        <a:pt x="156" y="177"/>
                      </a:lnTo>
                      <a:lnTo>
                        <a:pt x="154" y="173"/>
                      </a:lnTo>
                      <a:lnTo>
                        <a:pt x="151" y="171"/>
                      </a:lnTo>
                      <a:lnTo>
                        <a:pt x="149" y="167"/>
                      </a:lnTo>
                      <a:lnTo>
                        <a:pt x="146" y="164"/>
                      </a:lnTo>
                      <a:lnTo>
                        <a:pt x="144" y="161"/>
                      </a:lnTo>
                      <a:lnTo>
                        <a:pt x="140" y="158"/>
                      </a:lnTo>
                      <a:lnTo>
                        <a:pt x="138" y="154"/>
                      </a:lnTo>
                      <a:lnTo>
                        <a:pt x="136" y="150"/>
                      </a:lnTo>
                      <a:lnTo>
                        <a:pt x="133" y="147"/>
                      </a:lnTo>
                      <a:lnTo>
                        <a:pt x="130" y="143"/>
                      </a:lnTo>
                      <a:lnTo>
                        <a:pt x="127" y="140"/>
                      </a:lnTo>
                      <a:lnTo>
                        <a:pt x="125" y="136"/>
                      </a:lnTo>
                      <a:lnTo>
                        <a:pt x="121" y="132"/>
                      </a:lnTo>
                      <a:lnTo>
                        <a:pt x="117" y="129"/>
                      </a:lnTo>
                      <a:lnTo>
                        <a:pt x="115" y="125"/>
                      </a:lnTo>
                      <a:lnTo>
                        <a:pt x="113" y="122"/>
                      </a:lnTo>
                      <a:lnTo>
                        <a:pt x="109" y="118"/>
                      </a:lnTo>
                      <a:lnTo>
                        <a:pt x="107" y="113"/>
                      </a:lnTo>
                      <a:lnTo>
                        <a:pt x="103" y="111"/>
                      </a:lnTo>
                      <a:lnTo>
                        <a:pt x="101" y="106"/>
                      </a:lnTo>
                      <a:lnTo>
                        <a:pt x="98" y="102"/>
                      </a:lnTo>
                      <a:lnTo>
                        <a:pt x="95" y="99"/>
                      </a:lnTo>
                      <a:lnTo>
                        <a:pt x="92" y="95"/>
                      </a:lnTo>
                      <a:lnTo>
                        <a:pt x="89" y="92"/>
                      </a:lnTo>
                      <a:lnTo>
                        <a:pt x="86" y="88"/>
                      </a:lnTo>
                      <a:lnTo>
                        <a:pt x="84" y="84"/>
                      </a:lnTo>
                      <a:lnTo>
                        <a:pt x="80" y="81"/>
                      </a:lnTo>
                      <a:lnTo>
                        <a:pt x="78" y="77"/>
                      </a:lnTo>
                      <a:lnTo>
                        <a:pt x="75" y="74"/>
                      </a:lnTo>
                      <a:lnTo>
                        <a:pt x="72" y="70"/>
                      </a:lnTo>
                      <a:lnTo>
                        <a:pt x="69" y="66"/>
                      </a:lnTo>
                      <a:lnTo>
                        <a:pt x="67" y="63"/>
                      </a:lnTo>
                      <a:lnTo>
                        <a:pt x="65" y="60"/>
                      </a:lnTo>
                      <a:lnTo>
                        <a:pt x="61" y="57"/>
                      </a:lnTo>
                      <a:lnTo>
                        <a:pt x="59" y="53"/>
                      </a:lnTo>
                      <a:lnTo>
                        <a:pt x="56" y="51"/>
                      </a:lnTo>
                      <a:lnTo>
                        <a:pt x="54" y="47"/>
                      </a:lnTo>
                      <a:lnTo>
                        <a:pt x="51" y="45"/>
                      </a:lnTo>
                      <a:lnTo>
                        <a:pt x="49" y="41"/>
                      </a:lnTo>
                      <a:lnTo>
                        <a:pt x="47" y="39"/>
                      </a:lnTo>
                      <a:lnTo>
                        <a:pt x="45" y="36"/>
                      </a:lnTo>
                      <a:lnTo>
                        <a:pt x="15" y="59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88" name="Freeform 93"/>
                <p:cNvSpPr>
                  <a:spLocks/>
                </p:cNvSpPr>
                <p:nvPr/>
              </p:nvSpPr>
              <p:spPr bwMode="auto">
                <a:xfrm>
                  <a:off x="4789" y="1037"/>
                  <a:ext cx="104" cy="875"/>
                </a:xfrm>
                <a:custGeom>
                  <a:avLst/>
                  <a:gdLst>
                    <a:gd name="T0" fmla="*/ 9 w 104"/>
                    <a:gd name="T1" fmla="*/ 0 h 875"/>
                    <a:gd name="T2" fmla="*/ 21 w 104"/>
                    <a:gd name="T3" fmla="*/ 0 h 875"/>
                    <a:gd name="T4" fmla="*/ 38 w 104"/>
                    <a:gd name="T5" fmla="*/ 0 h 875"/>
                    <a:gd name="T6" fmla="*/ 57 w 104"/>
                    <a:gd name="T7" fmla="*/ 0 h 875"/>
                    <a:gd name="T8" fmla="*/ 81 w 104"/>
                    <a:gd name="T9" fmla="*/ 0 h 875"/>
                    <a:gd name="T10" fmla="*/ 100 w 104"/>
                    <a:gd name="T11" fmla="*/ 2 h 875"/>
                    <a:gd name="T12" fmla="*/ 100 w 104"/>
                    <a:gd name="T13" fmla="*/ 18 h 875"/>
                    <a:gd name="T14" fmla="*/ 101 w 104"/>
                    <a:gd name="T15" fmla="*/ 33 h 875"/>
                    <a:gd name="T16" fmla="*/ 101 w 104"/>
                    <a:gd name="T17" fmla="*/ 54 h 875"/>
                    <a:gd name="T18" fmla="*/ 101 w 104"/>
                    <a:gd name="T19" fmla="*/ 78 h 875"/>
                    <a:gd name="T20" fmla="*/ 103 w 104"/>
                    <a:gd name="T21" fmla="*/ 107 h 875"/>
                    <a:gd name="T22" fmla="*/ 103 w 104"/>
                    <a:gd name="T23" fmla="*/ 139 h 875"/>
                    <a:gd name="T24" fmla="*/ 104 w 104"/>
                    <a:gd name="T25" fmla="*/ 174 h 875"/>
                    <a:gd name="T26" fmla="*/ 104 w 104"/>
                    <a:gd name="T27" fmla="*/ 214 h 875"/>
                    <a:gd name="T28" fmla="*/ 104 w 104"/>
                    <a:gd name="T29" fmla="*/ 256 h 875"/>
                    <a:gd name="T30" fmla="*/ 104 w 104"/>
                    <a:gd name="T31" fmla="*/ 301 h 875"/>
                    <a:gd name="T32" fmla="*/ 104 w 104"/>
                    <a:gd name="T33" fmla="*/ 350 h 875"/>
                    <a:gd name="T34" fmla="*/ 103 w 104"/>
                    <a:gd name="T35" fmla="*/ 398 h 875"/>
                    <a:gd name="T36" fmla="*/ 101 w 104"/>
                    <a:gd name="T37" fmla="*/ 442 h 875"/>
                    <a:gd name="T38" fmla="*/ 101 w 104"/>
                    <a:gd name="T39" fmla="*/ 484 h 875"/>
                    <a:gd name="T40" fmla="*/ 101 w 104"/>
                    <a:gd name="T41" fmla="*/ 523 h 875"/>
                    <a:gd name="T42" fmla="*/ 100 w 104"/>
                    <a:gd name="T43" fmla="*/ 560 h 875"/>
                    <a:gd name="T44" fmla="*/ 100 w 104"/>
                    <a:gd name="T45" fmla="*/ 595 h 875"/>
                    <a:gd name="T46" fmla="*/ 99 w 104"/>
                    <a:gd name="T47" fmla="*/ 630 h 875"/>
                    <a:gd name="T48" fmla="*/ 99 w 104"/>
                    <a:gd name="T49" fmla="*/ 662 h 875"/>
                    <a:gd name="T50" fmla="*/ 99 w 104"/>
                    <a:gd name="T51" fmla="*/ 695 h 875"/>
                    <a:gd name="T52" fmla="*/ 99 w 104"/>
                    <a:gd name="T53" fmla="*/ 727 h 875"/>
                    <a:gd name="T54" fmla="*/ 99 w 104"/>
                    <a:gd name="T55" fmla="*/ 761 h 875"/>
                    <a:gd name="T56" fmla="*/ 99 w 104"/>
                    <a:gd name="T57" fmla="*/ 794 h 875"/>
                    <a:gd name="T58" fmla="*/ 100 w 104"/>
                    <a:gd name="T59" fmla="*/ 832 h 875"/>
                    <a:gd name="T60" fmla="*/ 100 w 104"/>
                    <a:gd name="T61" fmla="*/ 850 h 875"/>
                    <a:gd name="T62" fmla="*/ 100 w 104"/>
                    <a:gd name="T63" fmla="*/ 863 h 875"/>
                    <a:gd name="T64" fmla="*/ 99 w 104"/>
                    <a:gd name="T65" fmla="*/ 871 h 875"/>
                    <a:gd name="T66" fmla="*/ 91 w 104"/>
                    <a:gd name="T67" fmla="*/ 857 h 875"/>
                    <a:gd name="T68" fmla="*/ 83 w 104"/>
                    <a:gd name="T69" fmla="*/ 841 h 875"/>
                    <a:gd name="T70" fmla="*/ 76 w 104"/>
                    <a:gd name="T71" fmla="*/ 827 h 875"/>
                    <a:gd name="T72" fmla="*/ 76 w 104"/>
                    <a:gd name="T73" fmla="*/ 810 h 875"/>
                    <a:gd name="T74" fmla="*/ 75 w 104"/>
                    <a:gd name="T75" fmla="*/ 793 h 875"/>
                    <a:gd name="T76" fmla="*/ 75 w 104"/>
                    <a:gd name="T77" fmla="*/ 778 h 875"/>
                    <a:gd name="T78" fmla="*/ 75 w 104"/>
                    <a:gd name="T79" fmla="*/ 744 h 875"/>
                    <a:gd name="T80" fmla="*/ 75 w 104"/>
                    <a:gd name="T81" fmla="*/ 697 h 875"/>
                    <a:gd name="T82" fmla="*/ 75 w 104"/>
                    <a:gd name="T83" fmla="*/ 641 h 875"/>
                    <a:gd name="T84" fmla="*/ 75 w 104"/>
                    <a:gd name="T85" fmla="*/ 577 h 875"/>
                    <a:gd name="T86" fmla="*/ 76 w 104"/>
                    <a:gd name="T87" fmla="*/ 509 h 875"/>
                    <a:gd name="T88" fmla="*/ 76 w 104"/>
                    <a:gd name="T89" fmla="*/ 439 h 875"/>
                    <a:gd name="T90" fmla="*/ 77 w 104"/>
                    <a:gd name="T91" fmla="*/ 366 h 875"/>
                    <a:gd name="T92" fmla="*/ 77 w 104"/>
                    <a:gd name="T93" fmla="*/ 295 h 875"/>
                    <a:gd name="T94" fmla="*/ 77 w 104"/>
                    <a:gd name="T95" fmla="*/ 228 h 875"/>
                    <a:gd name="T96" fmla="*/ 77 w 104"/>
                    <a:gd name="T97" fmla="*/ 166 h 875"/>
                    <a:gd name="T98" fmla="*/ 77 w 104"/>
                    <a:gd name="T99" fmla="*/ 110 h 875"/>
                    <a:gd name="T100" fmla="*/ 76 w 104"/>
                    <a:gd name="T101" fmla="*/ 63 h 875"/>
                    <a:gd name="T102" fmla="*/ 75 w 104"/>
                    <a:gd name="T103" fmla="*/ 30 h 875"/>
                    <a:gd name="T104" fmla="*/ 62 w 104"/>
                    <a:gd name="T105" fmla="*/ 30 h 875"/>
                    <a:gd name="T106" fmla="*/ 39 w 104"/>
                    <a:gd name="T107" fmla="*/ 29 h 875"/>
                    <a:gd name="T108" fmla="*/ 26 w 104"/>
                    <a:gd name="T109" fmla="*/ 27 h 875"/>
                    <a:gd name="T110" fmla="*/ 10 w 104"/>
                    <a:gd name="T111" fmla="*/ 26 h 875"/>
                    <a:gd name="T112" fmla="*/ 2 w 104"/>
                    <a:gd name="T113" fmla="*/ 8 h 87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04"/>
                    <a:gd name="T172" fmla="*/ 0 h 875"/>
                    <a:gd name="T173" fmla="*/ 104 w 104"/>
                    <a:gd name="T174" fmla="*/ 875 h 87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04" h="875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18" y="0"/>
                      </a:ln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4" y="0"/>
                      </a:lnTo>
                      <a:lnTo>
                        <a:pt x="38" y="0"/>
                      </a:lnTo>
                      <a:lnTo>
                        <a:pt x="41" y="0"/>
                      </a:lnTo>
                      <a:lnTo>
                        <a:pt x="45" y="0"/>
                      </a:lnTo>
                      <a:lnTo>
                        <a:pt x="48" y="0"/>
                      </a:lnTo>
                      <a:lnTo>
                        <a:pt x="53" y="0"/>
                      </a:lnTo>
                      <a:lnTo>
                        <a:pt x="57" y="0"/>
                      </a:lnTo>
                      <a:lnTo>
                        <a:pt x="62" y="0"/>
                      </a:lnTo>
                      <a:lnTo>
                        <a:pt x="66" y="0"/>
                      </a:lnTo>
                      <a:lnTo>
                        <a:pt x="70" y="0"/>
                      </a:lnTo>
                      <a:lnTo>
                        <a:pt x="75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1" y="0"/>
                      </a:lnTo>
                      <a:lnTo>
                        <a:pt x="95" y="1"/>
                      </a:lnTo>
                      <a:lnTo>
                        <a:pt x="100" y="1"/>
                      </a:lnTo>
                      <a:lnTo>
                        <a:pt x="100" y="2"/>
                      </a:lnTo>
                      <a:lnTo>
                        <a:pt x="100" y="4"/>
                      </a:lnTo>
                      <a:lnTo>
                        <a:pt x="100" y="8"/>
                      </a:lnTo>
                      <a:lnTo>
                        <a:pt x="100" y="11"/>
                      </a:lnTo>
                      <a:lnTo>
                        <a:pt x="100" y="15"/>
                      </a:lnTo>
                      <a:lnTo>
                        <a:pt x="100" y="18"/>
                      </a:lnTo>
                      <a:lnTo>
                        <a:pt x="100" y="21"/>
                      </a:lnTo>
                      <a:lnTo>
                        <a:pt x="100" y="24"/>
                      </a:lnTo>
                      <a:lnTo>
                        <a:pt x="101" y="27"/>
                      </a:lnTo>
                      <a:lnTo>
                        <a:pt x="101" y="30"/>
                      </a:lnTo>
                      <a:lnTo>
                        <a:pt x="101" y="33"/>
                      </a:lnTo>
                      <a:lnTo>
                        <a:pt x="101" y="37"/>
                      </a:lnTo>
                      <a:lnTo>
                        <a:pt x="101" y="42"/>
                      </a:lnTo>
                      <a:lnTo>
                        <a:pt x="101" y="45"/>
                      </a:lnTo>
                      <a:lnTo>
                        <a:pt x="101" y="49"/>
                      </a:lnTo>
                      <a:lnTo>
                        <a:pt x="101" y="54"/>
                      </a:lnTo>
                      <a:lnTo>
                        <a:pt x="101" y="59"/>
                      </a:lnTo>
                      <a:lnTo>
                        <a:pt x="101" y="62"/>
                      </a:lnTo>
                      <a:lnTo>
                        <a:pt x="101" y="68"/>
                      </a:lnTo>
                      <a:lnTo>
                        <a:pt x="101" y="73"/>
                      </a:lnTo>
                      <a:lnTo>
                        <a:pt x="101" y="78"/>
                      </a:lnTo>
                      <a:lnTo>
                        <a:pt x="101" y="84"/>
                      </a:lnTo>
                      <a:lnTo>
                        <a:pt x="103" y="89"/>
                      </a:lnTo>
                      <a:lnTo>
                        <a:pt x="103" y="95"/>
                      </a:lnTo>
                      <a:lnTo>
                        <a:pt x="103" y="101"/>
                      </a:lnTo>
                      <a:lnTo>
                        <a:pt x="103" y="107"/>
                      </a:lnTo>
                      <a:lnTo>
                        <a:pt x="103" y="113"/>
                      </a:lnTo>
                      <a:lnTo>
                        <a:pt x="103" y="119"/>
                      </a:lnTo>
                      <a:lnTo>
                        <a:pt x="103" y="126"/>
                      </a:lnTo>
                      <a:lnTo>
                        <a:pt x="103" y="132"/>
                      </a:lnTo>
                      <a:lnTo>
                        <a:pt x="103" y="139"/>
                      </a:lnTo>
                      <a:lnTo>
                        <a:pt x="103" y="146"/>
                      </a:lnTo>
                      <a:lnTo>
                        <a:pt x="104" y="154"/>
                      </a:lnTo>
                      <a:lnTo>
                        <a:pt x="104" y="160"/>
                      </a:lnTo>
                      <a:lnTo>
                        <a:pt x="104" y="167"/>
                      </a:lnTo>
                      <a:lnTo>
                        <a:pt x="104" y="174"/>
                      </a:lnTo>
                      <a:lnTo>
                        <a:pt x="104" y="182"/>
                      </a:lnTo>
                      <a:lnTo>
                        <a:pt x="104" y="190"/>
                      </a:lnTo>
                      <a:lnTo>
                        <a:pt x="104" y="198"/>
                      </a:lnTo>
                      <a:lnTo>
                        <a:pt x="104" y="205"/>
                      </a:lnTo>
                      <a:lnTo>
                        <a:pt x="104" y="214"/>
                      </a:lnTo>
                      <a:lnTo>
                        <a:pt x="104" y="222"/>
                      </a:lnTo>
                      <a:lnTo>
                        <a:pt x="104" y="231"/>
                      </a:lnTo>
                      <a:lnTo>
                        <a:pt x="104" y="239"/>
                      </a:lnTo>
                      <a:lnTo>
                        <a:pt x="104" y="247"/>
                      </a:lnTo>
                      <a:lnTo>
                        <a:pt x="104" y="256"/>
                      </a:lnTo>
                      <a:lnTo>
                        <a:pt x="104" y="265"/>
                      </a:lnTo>
                      <a:lnTo>
                        <a:pt x="104" y="274"/>
                      </a:lnTo>
                      <a:lnTo>
                        <a:pt x="104" y="283"/>
                      </a:lnTo>
                      <a:lnTo>
                        <a:pt x="104" y="292"/>
                      </a:lnTo>
                      <a:lnTo>
                        <a:pt x="104" y="301"/>
                      </a:lnTo>
                      <a:lnTo>
                        <a:pt x="104" y="310"/>
                      </a:lnTo>
                      <a:lnTo>
                        <a:pt x="104" y="321"/>
                      </a:lnTo>
                      <a:lnTo>
                        <a:pt x="104" y="330"/>
                      </a:lnTo>
                      <a:lnTo>
                        <a:pt x="104" y="340"/>
                      </a:lnTo>
                      <a:lnTo>
                        <a:pt x="104" y="350"/>
                      </a:lnTo>
                      <a:lnTo>
                        <a:pt x="104" y="359"/>
                      </a:lnTo>
                      <a:lnTo>
                        <a:pt x="103" y="369"/>
                      </a:lnTo>
                      <a:lnTo>
                        <a:pt x="103" y="378"/>
                      </a:lnTo>
                      <a:lnTo>
                        <a:pt x="103" y="388"/>
                      </a:lnTo>
                      <a:lnTo>
                        <a:pt x="103" y="398"/>
                      </a:lnTo>
                      <a:lnTo>
                        <a:pt x="103" y="406"/>
                      </a:lnTo>
                      <a:lnTo>
                        <a:pt x="103" y="416"/>
                      </a:lnTo>
                      <a:lnTo>
                        <a:pt x="103" y="424"/>
                      </a:lnTo>
                      <a:lnTo>
                        <a:pt x="103" y="434"/>
                      </a:lnTo>
                      <a:lnTo>
                        <a:pt x="101" y="442"/>
                      </a:lnTo>
                      <a:lnTo>
                        <a:pt x="101" y="451"/>
                      </a:lnTo>
                      <a:lnTo>
                        <a:pt x="101" y="459"/>
                      </a:lnTo>
                      <a:lnTo>
                        <a:pt x="101" y="467"/>
                      </a:lnTo>
                      <a:lnTo>
                        <a:pt x="101" y="476"/>
                      </a:lnTo>
                      <a:lnTo>
                        <a:pt x="101" y="484"/>
                      </a:lnTo>
                      <a:lnTo>
                        <a:pt x="101" y="491"/>
                      </a:lnTo>
                      <a:lnTo>
                        <a:pt x="101" y="500"/>
                      </a:lnTo>
                      <a:lnTo>
                        <a:pt x="101" y="508"/>
                      </a:lnTo>
                      <a:lnTo>
                        <a:pt x="101" y="516"/>
                      </a:lnTo>
                      <a:lnTo>
                        <a:pt x="101" y="523"/>
                      </a:lnTo>
                      <a:lnTo>
                        <a:pt x="101" y="531"/>
                      </a:lnTo>
                      <a:lnTo>
                        <a:pt x="100" y="538"/>
                      </a:lnTo>
                      <a:lnTo>
                        <a:pt x="100" y="546"/>
                      </a:lnTo>
                      <a:lnTo>
                        <a:pt x="100" y="553"/>
                      </a:lnTo>
                      <a:lnTo>
                        <a:pt x="100" y="560"/>
                      </a:lnTo>
                      <a:lnTo>
                        <a:pt x="100" y="567"/>
                      </a:lnTo>
                      <a:lnTo>
                        <a:pt x="100" y="574"/>
                      </a:lnTo>
                      <a:lnTo>
                        <a:pt x="100" y="582"/>
                      </a:lnTo>
                      <a:lnTo>
                        <a:pt x="100" y="589"/>
                      </a:lnTo>
                      <a:lnTo>
                        <a:pt x="100" y="595"/>
                      </a:lnTo>
                      <a:lnTo>
                        <a:pt x="100" y="602"/>
                      </a:lnTo>
                      <a:lnTo>
                        <a:pt x="100" y="609"/>
                      </a:lnTo>
                      <a:lnTo>
                        <a:pt x="100" y="617"/>
                      </a:lnTo>
                      <a:lnTo>
                        <a:pt x="99" y="623"/>
                      </a:lnTo>
                      <a:lnTo>
                        <a:pt x="99" y="630"/>
                      </a:lnTo>
                      <a:lnTo>
                        <a:pt x="99" y="636"/>
                      </a:lnTo>
                      <a:lnTo>
                        <a:pt x="99" y="643"/>
                      </a:lnTo>
                      <a:lnTo>
                        <a:pt x="99" y="649"/>
                      </a:lnTo>
                      <a:lnTo>
                        <a:pt x="99" y="655"/>
                      </a:lnTo>
                      <a:lnTo>
                        <a:pt x="99" y="662"/>
                      </a:lnTo>
                      <a:lnTo>
                        <a:pt x="99" y="668"/>
                      </a:lnTo>
                      <a:lnTo>
                        <a:pt x="99" y="675"/>
                      </a:lnTo>
                      <a:lnTo>
                        <a:pt x="99" y="681"/>
                      </a:lnTo>
                      <a:lnTo>
                        <a:pt x="99" y="689"/>
                      </a:lnTo>
                      <a:lnTo>
                        <a:pt x="99" y="695"/>
                      </a:lnTo>
                      <a:lnTo>
                        <a:pt x="99" y="701"/>
                      </a:lnTo>
                      <a:lnTo>
                        <a:pt x="99" y="708"/>
                      </a:lnTo>
                      <a:lnTo>
                        <a:pt x="99" y="714"/>
                      </a:lnTo>
                      <a:lnTo>
                        <a:pt x="99" y="721"/>
                      </a:lnTo>
                      <a:lnTo>
                        <a:pt x="99" y="727"/>
                      </a:lnTo>
                      <a:lnTo>
                        <a:pt x="99" y="734"/>
                      </a:lnTo>
                      <a:lnTo>
                        <a:pt x="99" y="740"/>
                      </a:lnTo>
                      <a:lnTo>
                        <a:pt x="99" y="748"/>
                      </a:lnTo>
                      <a:lnTo>
                        <a:pt x="99" y="754"/>
                      </a:lnTo>
                      <a:lnTo>
                        <a:pt x="99" y="761"/>
                      </a:lnTo>
                      <a:lnTo>
                        <a:pt x="99" y="767"/>
                      </a:lnTo>
                      <a:lnTo>
                        <a:pt x="99" y="774"/>
                      </a:lnTo>
                      <a:lnTo>
                        <a:pt x="99" y="781"/>
                      </a:lnTo>
                      <a:lnTo>
                        <a:pt x="99" y="788"/>
                      </a:lnTo>
                      <a:lnTo>
                        <a:pt x="99" y="794"/>
                      </a:lnTo>
                      <a:lnTo>
                        <a:pt x="99" y="802"/>
                      </a:lnTo>
                      <a:lnTo>
                        <a:pt x="99" y="809"/>
                      </a:lnTo>
                      <a:lnTo>
                        <a:pt x="100" y="816"/>
                      </a:lnTo>
                      <a:lnTo>
                        <a:pt x="100" y="823"/>
                      </a:lnTo>
                      <a:lnTo>
                        <a:pt x="100" y="832"/>
                      </a:lnTo>
                      <a:lnTo>
                        <a:pt x="100" y="837"/>
                      </a:lnTo>
                      <a:lnTo>
                        <a:pt x="100" y="841"/>
                      </a:lnTo>
                      <a:lnTo>
                        <a:pt x="100" y="844"/>
                      </a:lnTo>
                      <a:lnTo>
                        <a:pt x="100" y="847"/>
                      </a:lnTo>
                      <a:lnTo>
                        <a:pt x="100" y="850"/>
                      </a:lnTo>
                      <a:lnTo>
                        <a:pt x="100" y="852"/>
                      </a:lnTo>
                      <a:lnTo>
                        <a:pt x="100" y="855"/>
                      </a:lnTo>
                      <a:lnTo>
                        <a:pt x="100" y="858"/>
                      </a:lnTo>
                      <a:lnTo>
                        <a:pt x="100" y="861"/>
                      </a:lnTo>
                      <a:lnTo>
                        <a:pt x="100" y="863"/>
                      </a:lnTo>
                      <a:lnTo>
                        <a:pt x="100" y="867"/>
                      </a:lnTo>
                      <a:lnTo>
                        <a:pt x="100" y="869"/>
                      </a:lnTo>
                      <a:lnTo>
                        <a:pt x="100" y="871"/>
                      </a:lnTo>
                      <a:lnTo>
                        <a:pt x="100" y="875"/>
                      </a:lnTo>
                      <a:lnTo>
                        <a:pt x="99" y="871"/>
                      </a:lnTo>
                      <a:lnTo>
                        <a:pt x="98" y="869"/>
                      </a:lnTo>
                      <a:lnTo>
                        <a:pt x="95" y="867"/>
                      </a:lnTo>
                      <a:lnTo>
                        <a:pt x="94" y="863"/>
                      </a:lnTo>
                      <a:lnTo>
                        <a:pt x="93" y="861"/>
                      </a:lnTo>
                      <a:lnTo>
                        <a:pt x="91" y="857"/>
                      </a:lnTo>
                      <a:lnTo>
                        <a:pt x="89" y="853"/>
                      </a:lnTo>
                      <a:lnTo>
                        <a:pt x="88" y="851"/>
                      </a:lnTo>
                      <a:lnTo>
                        <a:pt x="86" y="847"/>
                      </a:lnTo>
                      <a:lnTo>
                        <a:pt x="84" y="845"/>
                      </a:lnTo>
                      <a:lnTo>
                        <a:pt x="83" y="841"/>
                      </a:lnTo>
                      <a:lnTo>
                        <a:pt x="81" y="839"/>
                      </a:lnTo>
                      <a:lnTo>
                        <a:pt x="80" y="835"/>
                      </a:lnTo>
                      <a:lnTo>
                        <a:pt x="78" y="833"/>
                      </a:lnTo>
                      <a:lnTo>
                        <a:pt x="77" y="829"/>
                      </a:lnTo>
                      <a:lnTo>
                        <a:pt x="76" y="827"/>
                      </a:lnTo>
                      <a:lnTo>
                        <a:pt x="76" y="823"/>
                      </a:lnTo>
                      <a:lnTo>
                        <a:pt x="76" y="821"/>
                      </a:lnTo>
                      <a:lnTo>
                        <a:pt x="76" y="817"/>
                      </a:lnTo>
                      <a:lnTo>
                        <a:pt x="76" y="814"/>
                      </a:lnTo>
                      <a:lnTo>
                        <a:pt x="76" y="810"/>
                      </a:lnTo>
                      <a:lnTo>
                        <a:pt x="76" y="808"/>
                      </a:lnTo>
                      <a:lnTo>
                        <a:pt x="76" y="803"/>
                      </a:lnTo>
                      <a:lnTo>
                        <a:pt x="76" y="800"/>
                      </a:lnTo>
                      <a:lnTo>
                        <a:pt x="75" y="797"/>
                      </a:lnTo>
                      <a:lnTo>
                        <a:pt x="75" y="793"/>
                      </a:lnTo>
                      <a:lnTo>
                        <a:pt x="75" y="791"/>
                      </a:lnTo>
                      <a:lnTo>
                        <a:pt x="75" y="787"/>
                      </a:lnTo>
                      <a:lnTo>
                        <a:pt x="75" y="785"/>
                      </a:lnTo>
                      <a:lnTo>
                        <a:pt x="75" y="781"/>
                      </a:lnTo>
                      <a:lnTo>
                        <a:pt x="75" y="778"/>
                      </a:lnTo>
                      <a:lnTo>
                        <a:pt x="75" y="775"/>
                      </a:lnTo>
                      <a:lnTo>
                        <a:pt x="75" y="768"/>
                      </a:lnTo>
                      <a:lnTo>
                        <a:pt x="75" y="761"/>
                      </a:lnTo>
                      <a:lnTo>
                        <a:pt x="75" y="752"/>
                      </a:lnTo>
                      <a:lnTo>
                        <a:pt x="75" y="744"/>
                      </a:lnTo>
                      <a:lnTo>
                        <a:pt x="75" y="736"/>
                      </a:lnTo>
                      <a:lnTo>
                        <a:pt x="75" y="726"/>
                      </a:lnTo>
                      <a:lnTo>
                        <a:pt x="75" y="718"/>
                      </a:lnTo>
                      <a:lnTo>
                        <a:pt x="75" y="708"/>
                      </a:lnTo>
                      <a:lnTo>
                        <a:pt x="75" y="697"/>
                      </a:lnTo>
                      <a:lnTo>
                        <a:pt x="75" y="686"/>
                      </a:lnTo>
                      <a:lnTo>
                        <a:pt x="75" y="675"/>
                      </a:lnTo>
                      <a:lnTo>
                        <a:pt x="75" y="663"/>
                      </a:lnTo>
                      <a:lnTo>
                        <a:pt x="75" y="653"/>
                      </a:lnTo>
                      <a:lnTo>
                        <a:pt x="75" y="641"/>
                      </a:lnTo>
                      <a:lnTo>
                        <a:pt x="75" y="627"/>
                      </a:lnTo>
                      <a:lnTo>
                        <a:pt x="75" y="617"/>
                      </a:lnTo>
                      <a:lnTo>
                        <a:pt x="75" y="603"/>
                      </a:lnTo>
                      <a:lnTo>
                        <a:pt x="75" y="590"/>
                      </a:lnTo>
                      <a:lnTo>
                        <a:pt x="75" y="577"/>
                      </a:lnTo>
                      <a:lnTo>
                        <a:pt x="75" y="564"/>
                      </a:lnTo>
                      <a:lnTo>
                        <a:pt x="75" y="550"/>
                      </a:lnTo>
                      <a:lnTo>
                        <a:pt x="76" y="536"/>
                      </a:lnTo>
                      <a:lnTo>
                        <a:pt x="76" y="523"/>
                      </a:lnTo>
                      <a:lnTo>
                        <a:pt x="76" y="509"/>
                      </a:lnTo>
                      <a:lnTo>
                        <a:pt x="76" y="495"/>
                      </a:lnTo>
                      <a:lnTo>
                        <a:pt x="76" y="481"/>
                      </a:lnTo>
                      <a:lnTo>
                        <a:pt x="76" y="466"/>
                      </a:lnTo>
                      <a:lnTo>
                        <a:pt x="76" y="453"/>
                      </a:lnTo>
                      <a:lnTo>
                        <a:pt x="76" y="439"/>
                      </a:lnTo>
                      <a:lnTo>
                        <a:pt x="77" y="424"/>
                      </a:lnTo>
                      <a:lnTo>
                        <a:pt x="77" y="410"/>
                      </a:lnTo>
                      <a:lnTo>
                        <a:pt x="77" y="395"/>
                      </a:lnTo>
                      <a:lnTo>
                        <a:pt x="77" y="381"/>
                      </a:lnTo>
                      <a:lnTo>
                        <a:pt x="77" y="366"/>
                      </a:lnTo>
                      <a:lnTo>
                        <a:pt x="77" y="352"/>
                      </a:lnTo>
                      <a:lnTo>
                        <a:pt x="77" y="338"/>
                      </a:lnTo>
                      <a:lnTo>
                        <a:pt x="77" y="323"/>
                      </a:lnTo>
                      <a:lnTo>
                        <a:pt x="77" y="310"/>
                      </a:lnTo>
                      <a:lnTo>
                        <a:pt x="77" y="295"/>
                      </a:lnTo>
                      <a:lnTo>
                        <a:pt x="77" y="282"/>
                      </a:lnTo>
                      <a:lnTo>
                        <a:pt x="77" y="268"/>
                      </a:lnTo>
                      <a:lnTo>
                        <a:pt x="77" y="255"/>
                      </a:lnTo>
                      <a:lnTo>
                        <a:pt x="77" y="241"/>
                      </a:lnTo>
                      <a:lnTo>
                        <a:pt x="77" y="228"/>
                      </a:lnTo>
                      <a:lnTo>
                        <a:pt x="77" y="215"/>
                      </a:lnTo>
                      <a:lnTo>
                        <a:pt x="77" y="202"/>
                      </a:lnTo>
                      <a:lnTo>
                        <a:pt x="77" y="190"/>
                      </a:lnTo>
                      <a:lnTo>
                        <a:pt x="78" y="178"/>
                      </a:lnTo>
                      <a:lnTo>
                        <a:pt x="77" y="166"/>
                      </a:lnTo>
                      <a:lnTo>
                        <a:pt x="77" y="154"/>
                      </a:lnTo>
                      <a:lnTo>
                        <a:pt x="77" y="143"/>
                      </a:lnTo>
                      <a:lnTo>
                        <a:pt x="77" y="131"/>
                      </a:lnTo>
                      <a:lnTo>
                        <a:pt x="77" y="120"/>
                      </a:lnTo>
                      <a:lnTo>
                        <a:pt x="77" y="110"/>
                      </a:lnTo>
                      <a:lnTo>
                        <a:pt x="77" y="99"/>
                      </a:lnTo>
                      <a:lnTo>
                        <a:pt x="77" y="91"/>
                      </a:lnTo>
                      <a:lnTo>
                        <a:pt x="77" y="80"/>
                      </a:lnTo>
                      <a:lnTo>
                        <a:pt x="77" y="72"/>
                      </a:lnTo>
                      <a:lnTo>
                        <a:pt x="76" y="63"/>
                      </a:lnTo>
                      <a:lnTo>
                        <a:pt x="76" y="56"/>
                      </a:lnTo>
                      <a:lnTo>
                        <a:pt x="76" y="48"/>
                      </a:lnTo>
                      <a:lnTo>
                        <a:pt x="76" y="42"/>
                      </a:lnTo>
                      <a:lnTo>
                        <a:pt x="75" y="35"/>
                      </a:lnTo>
                      <a:lnTo>
                        <a:pt x="75" y="30"/>
                      </a:lnTo>
                      <a:lnTo>
                        <a:pt x="74" y="30"/>
                      </a:lnTo>
                      <a:lnTo>
                        <a:pt x="70" y="30"/>
                      </a:lnTo>
                      <a:lnTo>
                        <a:pt x="68" y="30"/>
                      </a:lnTo>
                      <a:lnTo>
                        <a:pt x="65" y="30"/>
                      </a:lnTo>
                      <a:lnTo>
                        <a:pt x="62" y="30"/>
                      </a:lnTo>
                      <a:lnTo>
                        <a:pt x="58" y="30"/>
                      </a:lnTo>
                      <a:lnTo>
                        <a:pt x="53" y="29"/>
                      </a:lnTo>
                      <a:lnTo>
                        <a:pt x="48" y="29"/>
                      </a:lnTo>
                      <a:lnTo>
                        <a:pt x="44" y="29"/>
                      </a:lnTo>
                      <a:lnTo>
                        <a:pt x="39" y="29"/>
                      </a:lnTo>
                      <a:lnTo>
                        <a:pt x="36" y="29"/>
                      </a:lnTo>
                      <a:lnTo>
                        <a:pt x="34" y="29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6" y="27"/>
                      </a:lnTo>
                      <a:lnTo>
                        <a:pt x="22" y="27"/>
                      </a:lnTo>
                      <a:lnTo>
                        <a:pt x="20" y="27"/>
                      </a:lnTo>
                      <a:lnTo>
                        <a:pt x="17" y="27"/>
                      </a:lnTo>
                      <a:lnTo>
                        <a:pt x="12" y="26"/>
                      </a:lnTo>
                      <a:lnTo>
                        <a:pt x="10" y="26"/>
                      </a:lnTo>
                      <a:lnTo>
                        <a:pt x="8" y="24"/>
                      </a:lnTo>
                      <a:lnTo>
                        <a:pt x="6" y="23"/>
                      </a:lnTo>
                      <a:lnTo>
                        <a:pt x="4" y="18"/>
                      </a:lnTo>
                      <a:lnTo>
                        <a:pt x="2" y="13"/>
                      </a:lnTo>
                      <a:lnTo>
                        <a:pt x="2" y="8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89" name="Freeform 94"/>
                <p:cNvSpPr>
                  <a:spLocks/>
                </p:cNvSpPr>
                <p:nvPr/>
              </p:nvSpPr>
              <p:spPr bwMode="auto">
                <a:xfrm>
                  <a:off x="4427" y="2044"/>
                  <a:ext cx="448" cy="176"/>
                </a:xfrm>
                <a:custGeom>
                  <a:avLst/>
                  <a:gdLst>
                    <a:gd name="T0" fmla="*/ 427 w 448"/>
                    <a:gd name="T1" fmla="*/ 40 h 176"/>
                    <a:gd name="T2" fmla="*/ 433 w 448"/>
                    <a:gd name="T3" fmla="*/ 27 h 176"/>
                    <a:gd name="T4" fmla="*/ 439 w 448"/>
                    <a:gd name="T5" fmla="*/ 15 h 176"/>
                    <a:gd name="T6" fmla="*/ 446 w 448"/>
                    <a:gd name="T7" fmla="*/ 3 h 176"/>
                    <a:gd name="T8" fmla="*/ 448 w 448"/>
                    <a:gd name="T9" fmla="*/ 14 h 176"/>
                    <a:gd name="T10" fmla="*/ 448 w 448"/>
                    <a:gd name="T11" fmla="*/ 30 h 176"/>
                    <a:gd name="T12" fmla="*/ 448 w 448"/>
                    <a:gd name="T13" fmla="*/ 47 h 176"/>
                    <a:gd name="T14" fmla="*/ 448 w 448"/>
                    <a:gd name="T15" fmla="*/ 64 h 176"/>
                    <a:gd name="T16" fmla="*/ 446 w 448"/>
                    <a:gd name="T17" fmla="*/ 78 h 176"/>
                    <a:gd name="T18" fmla="*/ 446 w 448"/>
                    <a:gd name="T19" fmla="*/ 93 h 176"/>
                    <a:gd name="T20" fmla="*/ 446 w 448"/>
                    <a:gd name="T21" fmla="*/ 107 h 176"/>
                    <a:gd name="T22" fmla="*/ 446 w 448"/>
                    <a:gd name="T23" fmla="*/ 121 h 176"/>
                    <a:gd name="T24" fmla="*/ 446 w 448"/>
                    <a:gd name="T25" fmla="*/ 131 h 176"/>
                    <a:gd name="T26" fmla="*/ 445 w 448"/>
                    <a:gd name="T27" fmla="*/ 149 h 176"/>
                    <a:gd name="T28" fmla="*/ 445 w 448"/>
                    <a:gd name="T29" fmla="*/ 164 h 176"/>
                    <a:gd name="T30" fmla="*/ 445 w 448"/>
                    <a:gd name="T31" fmla="*/ 173 h 176"/>
                    <a:gd name="T32" fmla="*/ 439 w 448"/>
                    <a:gd name="T33" fmla="*/ 175 h 176"/>
                    <a:gd name="T34" fmla="*/ 430 w 448"/>
                    <a:gd name="T35" fmla="*/ 173 h 176"/>
                    <a:gd name="T36" fmla="*/ 413 w 448"/>
                    <a:gd name="T37" fmla="*/ 173 h 176"/>
                    <a:gd name="T38" fmla="*/ 394 w 448"/>
                    <a:gd name="T39" fmla="*/ 173 h 176"/>
                    <a:gd name="T40" fmla="*/ 368 w 448"/>
                    <a:gd name="T41" fmla="*/ 172 h 176"/>
                    <a:gd name="T42" fmla="*/ 341 w 448"/>
                    <a:gd name="T43" fmla="*/ 171 h 176"/>
                    <a:gd name="T44" fmla="*/ 311 w 448"/>
                    <a:gd name="T45" fmla="*/ 170 h 176"/>
                    <a:gd name="T46" fmla="*/ 277 w 448"/>
                    <a:gd name="T47" fmla="*/ 170 h 176"/>
                    <a:gd name="T48" fmla="*/ 242 w 448"/>
                    <a:gd name="T49" fmla="*/ 169 h 176"/>
                    <a:gd name="T50" fmla="*/ 206 w 448"/>
                    <a:gd name="T51" fmla="*/ 167 h 176"/>
                    <a:gd name="T52" fmla="*/ 170 w 448"/>
                    <a:gd name="T53" fmla="*/ 166 h 176"/>
                    <a:gd name="T54" fmla="*/ 134 w 448"/>
                    <a:gd name="T55" fmla="*/ 166 h 176"/>
                    <a:gd name="T56" fmla="*/ 98 w 448"/>
                    <a:gd name="T57" fmla="*/ 165 h 176"/>
                    <a:gd name="T58" fmla="*/ 64 w 448"/>
                    <a:gd name="T59" fmla="*/ 165 h 176"/>
                    <a:gd name="T60" fmla="*/ 31 w 448"/>
                    <a:gd name="T61" fmla="*/ 165 h 176"/>
                    <a:gd name="T62" fmla="*/ 6 w 448"/>
                    <a:gd name="T63" fmla="*/ 161 h 176"/>
                    <a:gd name="T64" fmla="*/ 3 w 448"/>
                    <a:gd name="T65" fmla="*/ 147 h 176"/>
                    <a:gd name="T66" fmla="*/ 4 w 448"/>
                    <a:gd name="T67" fmla="*/ 136 h 176"/>
                    <a:gd name="T68" fmla="*/ 16 w 448"/>
                    <a:gd name="T69" fmla="*/ 137 h 176"/>
                    <a:gd name="T70" fmla="*/ 23 w 448"/>
                    <a:gd name="T71" fmla="*/ 140 h 176"/>
                    <a:gd name="T72" fmla="*/ 41 w 448"/>
                    <a:gd name="T73" fmla="*/ 140 h 176"/>
                    <a:gd name="T74" fmla="*/ 76 w 448"/>
                    <a:gd name="T75" fmla="*/ 140 h 176"/>
                    <a:gd name="T76" fmla="*/ 111 w 448"/>
                    <a:gd name="T77" fmla="*/ 140 h 176"/>
                    <a:gd name="T78" fmla="*/ 146 w 448"/>
                    <a:gd name="T79" fmla="*/ 141 h 176"/>
                    <a:gd name="T80" fmla="*/ 180 w 448"/>
                    <a:gd name="T81" fmla="*/ 141 h 176"/>
                    <a:gd name="T82" fmla="*/ 212 w 448"/>
                    <a:gd name="T83" fmla="*/ 142 h 176"/>
                    <a:gd name="T84" fmla="*/ 243 w 448"/>
                    <a:gd name="T85" fmla="*/ 142 h 176"/>
                    <a:gd name="T86" fmla="*/ 275 w 448"/>
                    <a:gd name="T87" fmla="*/ 143 h 176"/>
                    <a:gd name="T88" fmla="*/ 302 w 448"/>
                    <a:gd name="T89" fmla="*/ 145 h 176"/>
                    <a:gd name="T90" fmla="*/ 329 w 448"/>
                    <a:gd name="T91" fmla="*/ 145 h 176"/>
                    <a:gd name="T92" fmla="*/ 352 w 448"/>
                    <a:gd name="T93" fmla="*/ 146 h 176"/>
                    <a:gd name="T94" fmla="*/ 372 w 448"/>
                    <a:gd name="T95" fmla="*/ 146 h 176"/>
                    <a:gd name="T96" fmla="*/ 390 w 448"/>
                    <a:gd name="T97" fmla="*/ 147 h 176"/>
                    <a:gd name="T98" fmla="*/ 403 w 448"/>
                    <a:gd name="T99" fmla="*/ 147 h 176"/>
                    <a:gd name="T100" fmla="*/ 415 w 448"/>
                    <a:gd name="T101" fmla="*/ 147 h 176"/>
                    <a:gd name="T102" fmla="*/ 421 w 448"/>
                    <a:gd name="T103" fmla="*/ 147 h 176"/>
                    <a:gd name="T104" fmla="*/ 421 w 448"/>
                    <a:gd name="T105" fmla="*/ 136 h 176"/>
                    <a:gd name="T106" fmla="*/ 421 w 448"/>
                    <a:gd name="T107" fmla="*/ 123 h 176"/>
                    <a:gd name="T108" fmla="*/ 421 w 448"/>
                    <a:gd name="T109" fmla="*/ 110 h 176"/>
                    <a:gd name="T110" fmla="*/ 421 w 448"/>
                    <a:gd name="T111" fmla="*/ 93 h 176"/>
                    <a:gd name="T112" fmla="*/ 421 w 448"/>
                    <a:gd name="T113" fmla="*/ 75 h 176"/>
                    <a:gd name="T114" fmla="*/ 422 w 448"/>
                    <a:gd name="T115" fmla="*/ 62 h 176"/>
                    <a:gd name="T116" fmla="*/ 422 w 448"/>
                    <a:gd name="T117" fmla="*/ 50 h 17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48"/>
                    <a:gd name="T178" fmla="*/ 0 h 176"/>
                    <a:gd name="T179" fmla="*/ 448 w 448"/>
                    <a:gd name="T180" fmla="*/ 176 h 17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48" h="176">
                      <a:moveTo>
                        <a:pt x="422" y="50"/>
                      </a:moveTo>
                      <a:lnTo>
                        <a:pt x="424" y="46"/>
                      </a:lnTo>
                      <a:lnTo>
                        <a:pt x="426" y="44"/>
                      </a:lnTo>
                      <a:lnTo>
                        <a:pt x="427" y="40"/>
                      </a:lnTo>
                      <a:lnTo>
                        <a:pt x="428" y="38"/>
                      </a:lnTo>
                      <a:lnTo>
                        <a:pt x="430" y="34"/>
                      </a:lnTo>
                      <a:lnTo>
                        <a:pt x="432" y="30"/>
                      </a:lnTo>
                      <a:lnTo>
                        <a:pt x="433" y="27"/>
                      </a:lnTo>
                      <a:lnTo>
                        <a:pt x="434" y="24"/>
                      </a:lnTo>
                      <a:lnTo>
                        <a:pt x="437" y="21"/>
                      </a:lnTo>
                      <a:lnTo>
                        <a:pt x="438" y="17"/>
                      </a:lnTo>
                      <a:lnTo>
                        <a:pt x="439" y="15"/>
                      </a:lnTo>
                      <a:lnTo>
                        <a:pt x="442" y="11"/>
                      </a:lnTo>
                      <a:lnTo>
                        <a:pt x="443" y="9"/>
                      </a:lnTo>
                      <a:lnTo>
                        <a:pt x="444" y="6"/>
                      </a:lnTo>
                      <a:lnTo>
                        <a:pt x="446" y="3"/>
                      </a:lnTo>
                      <a:lnTo>
                        <a:pt x="448" y="0"/>
                      </a:lnTo>
                      <a:lnTo>
                        <a:pt x="448" y="5"/>
                      </a:lnTo>
                      <a:lnTo>
                        <a:pt x="448" y="9"/>
                      </a:lnTo>
                      <a:lnTo>
                        <a:pt x="448" y="14"/>
                      </a:lnTo>
                      <a:lnTo>
                        <a:pt x="448" y="17"/>
                      </a:lnTo>
                      <a:lnTo>
                        <a:pt x="448" y="22"/>
                      </a:lnTo>
                      <a:lnTo>
                        <a:pt x="448" y="26"/>
                      </a:lnTo>
                      <a:lnTo>
                        <a:pt x="448" y="30"/>
                      </a:lnTo>
                      <a:lnTo>
                        <a:pt x="448" y="35"/>
                      </a:lnTo>
                      <a:lnTo>
                        <a:pt x="448" y="39"/>
                      </a:lnTo>
                      <a:lnTo>
                        <a:pt x="448" y="44"/>
                      </a:lnTo>
                      <a:lnTo>
                        <a:pt x="448" y="47"/>
                      </a:lnTo>
                      <a:lnTo>
                        <a:pt x="448" y="52"/>
                      </a:lnTo>
                      <a:lnTo>
                        <a:pt x="448" y="56"/>
                      </a:lnTo>
                      <a:lnTo>
                        <a:pt x="448" y="59"/>
                      </a:lnTo>
                      <a:lnTo>
                        <a:pt x="448" y="64"/>
                      </a:lnTo>
                      <a:lnTo>
                        <a:pt x="448" y="68"/>
                      </a:lnTo>
                      <a:lnTo>
                        <a:pt x="446" y="71"/>
                      </a:lnTo>
                      <a:lnTo>
                        <a:pt x="446" y="75"/>
                      </a:lnTo>
                      <a:lnTo>
                        <a:pt x="446" y="78"/>
                      </a:lnTo>
                      <a:lnTo>
                        <a:pt x="446" y="83"/>
                      </a:lnTo>
                      <a:lnTo>
                        <a:pt x="446" y="87"/>
                      </a:lnTo>
                      <a:lnTo>
                        <a:pt x="446" y="90"/>
                      </a:lnTo>
                      <a:lnTo>
                        <a:pt x="446" y="93"/>
                      </a:lnTo>
                      <a:lnTo>
                        <a:pt x="446" y="98"/>
                      </a:lnTo>
                      <a:lnTo>
                        <a:pt x="446" y="100"/>
                      </a:lnTo>
                      <a:lnTo>
                        <a:pt x="446" y="104"/>
                      </a:lnTo>
                      <a:lnTo>
                        <a:pt x="446" y="107"/>
                      </a:lnTo>
                      <a:lnTo>
                        <a:pt x="446" y="111"/>
                      </a:lnTo>
                      <a:lnTo>
                        <a:pt x="446" y="113"/>
                      </a:lnTo>
                      <a:lnTo>
                        <a:pt x="446" y="117"/>
                      </a:lnTo>
                      <a:lnTo>
                        <a:pt x="446" y="121"/>
                      </a:lnTo>
                      <a:lnTo>
                        <a:pt x="446" y="124"/>
                      </a:lnTo>
                      <a:lnTo>
                        <a:pt x="446" y="127"/>
                      </a:lnTo>
                      <a:lnTo>
                        <a:pt x="446" y="129"/>
                      </a:lnTo>
                      <a:lnTo>
                        <a:pt x="446" y="131"/>
                      </a:lnTo>
                      <a:lnTo>
                        <a:pt x="446" y="135"/>
                      </a:lnTo>
                      <a:lnTo>
                        <a:pt x="446" y="140"/>
                      </a:lnTo>
                      <a:lnTo>
                        <a:pt x="446" y="145"/>
                      </a:lnTo>
                      <a:lnTo>
                        <a:pt x="445" y="149"/>
                      </a:lnTo>
                      <a:lnTo>
                        <a:pt x="445" y="153"/>
                      </a:lnTo>
                      <a:lnTo>
                        <a:pt x="445" y="158"/>
                      </a:lnTo>
                      <a:lnTo>
                        <a:pt x="445" y="161"/>
                      </a:lnTo>
                      <a:lnTo>
                        <a:pt x="445" y="164"/>
                      </a:lnTo>
                      <a:lnTo>
                        <a:pt x="445" y="167"/>
                      </a:lnTo>
                      <a:lnTo>
                        <a:pt x="445" y="169"/>
                      </a:lnTo>
                      <a:lnTo>
                        <a:pt x="445" y="172"/>
                      </a:lnTo>
                      <a:lnTo>
                        <a:pt x="445" y="173"/>
                      </a:lnTo>
                      <a:lnTo>
                        <a:pt x="445" y="176"/>
                      </a:lnTo>
                      <a:lnTo>
                        <a:pt x="444" y="175"/>
                      </a:lnTo>
                      <a:lnTo>
                        <a:pt x="442" y="175"/>
                      </a:lnTo>
                      <a:lnTo>
                        <a:pt x="439" y="175"/>
                      </a:lnTo>
                      <a:lnTo>
                        <a:pt x="438" y="175"/>
                      </a:lnTo>
                      <a:lnTo>
                        <a:pt x="434" y="175"/>
                      </a:lnTo>
                      <a:lnTo>
                        <a:pt x="432" y="175"/>
                      </a:lnTo>
                      <a:lnTo>
                        <a:pt x="430" y="173"/>
                      </a:lnTo>
                      <a:lnTo>
                        <a:pt x="426" y="173"/>
                      </a:lnTo>
                      <a:lnTo>
                        <a:pt x="421" y="173"/>
                      </a:lnTo>
                      <a:lnTo>
                        <a:pt x="418" y="173"/>
                      </a:lnTo>
                      <a:lnTo>
                        <a:pt x="413" y="173"/>
                      </a:lnTo>
                      <a:lnTo>
                        <a:pt x="409" y="173"/>
                      </a:lnTo>
                      <a:lnTo>
                        <a:pt x="403" y="173"/>
                      </a:lnTo>
                      <a:lnTo>
                        <a:pt x="400" y="173"/>
                      </a:lnTo>
                      <a:lnTo>
                        <a:pt x="394" y="173"/>
                      </a:lnTo>
                      <a:lnTo>
                        <a:pt x="388" y="172"/>
                      </a:lnTo>
                      <a:lnTo>
                        <a:pt x="382" y="172"/>
                      </a:lnTo>
                      <a:lnTo>
                        <a:pt x="376" y="172"/>
                      </a:lnTo>
                      <a:lnTo>
                        <a:pt x="368" y="172"/>
                      </a:lnTo>
                      <a:lnTo>
                        <a:pt x="362" y="172"/>
                      </a:lnTo>
                      <a:lnTo>
                        <a:pt x="355" y="172"/>
                      </a:lnTo>
                      <a:lnTo>
                        <a:pt x="348" y="172"/>
                      </a:lnTo>
                      <a:lnTo>
                        <a:pt x="341" y="171"/>
                      </a:lnTo>
                      <a:lnTo>
                        <a:pt x="333" y="171"/>
                      </a:lnTo>
                      <a:lnTo>
                        <a:pt x="326" y="171"/>
                      </a:lnTo>
                      <a:lnTo>
                        <a:pt x="319" y="171"/>
                      </a:lnTo>
                      <a:lnTo>
                        <a:pt x="311" y="170"/>
                      </a:lnTo>
                      <a:lnTo>
                        <a:pt x="302" y="170"/>
                      </a:lnTo>
                      <a:lnTo>
                        <a:pt x="295" y="170"/>
                      </a:lnTo>
                      <a:lnTo>
                        <a:pt x="287" y="170"/>
                      </a:lnTo>
                      <a:lnTo>
                        <a:pt x="277" y="170"/>
                      </a:lnTo>
                      <a:lnTo>
                        <a:pt x="269" y="169"/>
                      </a:lnTo>
                      <a:lnTo>
                        <a:pt x="260" y="169"/>
                      </a:lnTo>
                      <a:lnTo>
                        <a:pt x="252" y="169"/>
                      </a:lnTo>
                      <a:lnTo>
                        <a:pt x="242" y="169"/>
                      </a:lnTo>
                      <a:lnTo>
                        <a:pt x="234" y="169"/>
                      </a:lnTo>
                      <a:lnTo>
                        <a:pt x="224" y="167"/>
                      </a:lnTo>
                      <a:lnTo>
                        <a:pt x="216" y="167"/>
                      </a:lnTo>
                      <a:lnTo>
                        <a:pt x="206" y="167"/>
                      </a:lnTo>
                      <a:lnTo>
                        <a:pt x="198" y="167"/>
                      </a:lnTo>
                      <a:lnTo>
                        <a:pt x="188" y="167"/>
                      </a:lnTo>
                      <a:lnTo>
                        <a:pt x="180" y="167"/>
                      </a:lnTo>
                      <a:lnTo>
                        <a:pt x="170" y="166"/>
                      </a:lnTo>
                      <a:lnTo>
                        <a:pt x="162" y="166"/>
                      </a:lnTo>
                      <a:lnTo>
                        <a:pt x="152" y="166"/>
                      </a:lnTo>
                      <a:lnTo>
                        <a:pt x="144" y="166"/>
                      </a:lnTo>
                      <a:lnTo>
                        <a:pt x="134" y="166"/>
                      </a:lnTo>
                      <a:lnTo>
                        <a:pt x="126" y="166"/>
                      </a:lnTo>
                      <a:lnTo>
                        <a:pt x="116" y="165"/>
                      </a:lnTo>
                      <a:lnTo>
                        <a:pt x="107" y="165"/>
                      </a:lnTo>
                      <a:lnTo>
                        <a:pt x="98" y="165"/>
                      </a:lnTo>
                      <a:lnTo>
                        <a:pt x="89" y="165"/>
                      </a:lnTo>
                      <a:lnTo>
                        <a:pt x="81" y="165"/>
                      </a:lnTo>
                      <a:lnTo>
                        <a:pt x="73" y="165"/>
                      </a:lnTo>
                      <a:lnTo>
                        <a:pt x="64" y="165"/>
                      </a:lnTo>
                      <a:lnTo>
                        <a:pt x="56" y="165"/>
                      </a:lnTo>
                      <a:lnTo>
                        <a:pt x="47" y="165"/>
                      </a:lnTo>
                      <a:lnTo>
                        <a:pt x="39" y="165"/>
                      </a:lnTo>
                      <a:lnTo>
                        <a:pt x="31" y="165"/>
                      </a:lnTo>
                      <a:lnTo>
                        <a:pt x="23" y="165"/>
                      </a:lnTo>
                      <a:lnTo>
                        <a:pt x="16" y="165"/>
                      </a:lnTo>
                      <a:lnTo>
                        <a:pt x="9" y="165"/>
                      </a:lnTo>
                      <a:lnTo>
                        <a:pt x="6" y="161"/>
                      </a:lnTo>
                      <a:lnTo>
                        <a:pt x="5" y="158"/>
                      </a:lnTo>
                      <a:lnTo>
                        <a:pt x="4" y="154"/>
                      </a:lnTo>
                      <a:lnTo>
                        <a:pt x="4" y="151"/>
                      </a:lnTo>
                      <a:lnTo>
                        <a:pt x="3" y="147"/>
                      </a:lnTo>
                      <a:lnTo>
                        <a:pt x="3" y="142"/>
                      </a:lnTo>
                      <a:lnTo>
                        <a:pt x="2" y="140"/>
                      </a:lnTo>
                      <a:lnTo>
                        <a:pt x="0" y="136"/>
                      </a:lnTo>
                      <a:lnTo>
                        <a:pt x="4" y="136"/>
                      </a:lnTo>
                      <a:lnTo>
                        <a:pt x="8" y="136"/>
                      </a:lnTo>
                      <a:lnTo>
                        <a:pt x="10" y="137"/>
                      </a:lnTo>
                      <a:lnTo>
                        <a:pt x="13" y="137"/>
                      </a:lnTo>
                      <a:lnTo>
                        <a:pt x="16" y="137"/>
                      </a:lnTo>
                      <a:lnTo>
                        <a:pt x="19" y="139"/>
                      </a:lnTo>
                      <a:lnTo>
                        <a:pt x="20" y="139"/>
                      </a:lnTo>
                      <a:lnTo>
                        <a:pt x="22" y="140"/>
                      </a:lnTo>
                      <a:lnTo>
                        <a:pt x="23" y="140"/>
                      </a:lnTo>
                      <a:lnTo>
                        <a:pt x="27" y="140"/>
                      </a:lnTo>
                      <a:lnTo>
                        <a:pt x="29" y="140"/>
                      </a:lnTo>
                      <a:lnTo>
                        <a:pt x="33" y="140"/>
                      </a:lnTo>
                      <a:lnTo>
                        <a:pt x="41" y="140"/>
                      </a:lnTo>
                      <a:lnTo>
                        <a:pt x="50" y="140"/>
                      </a:lnTo>
                      <a:lnTo>
                        <a:pt x="58" y="140"/>
                      </a:lnTo>
                      <a:lnTo>
                        <a:pt x="68" y="140"/>
                      </a:lnTo>
                      <a:lnTo>
                        <a:pt x="76" y="140"/>
                      </a:lnTo>
                      <a:lnTo>
                        <a:pt x="85" y="140"/>
                      </a:lnTo>
                      <a:lnTo>
                        <a:pt x="93" y="140"/>
                      </a:lnTo>
                      <a:lnTo>
                        <a:pt x="103" y="140"/>
                      </a:lnTo>
                      <a:lnTo>
                        <a:pt x="111" y="140"/>
                      </a:lnTo>
                      <a:lnTo>
                        <a:pt x="120" y="140"/>
                      </a:lnTo>
                      <a:lnTo>
                        <a:pt x="128" y="140"/>
                      </a:lnTo>
                      <a:lnTo>
                        <a:pt x="136" y="141"/>
                      </a:lnTo>
                      <a:lnTo>
                        <a:pt x="146" y="141"/>
                      </a:lnTo>
                      <a:lnTo>
                        <a:pt x="154" y="141"/>
                      </a:lnTo>
                      <a:lnTo>
                        <a:pt x="163" y="141"/>
                      </a:lnTo>
                      <a:lnTo>
                        <a:pt x="171" y="141"/>
                      </a:lnTo>
                      <a:lnTo>
                        <a:pt x="180" y="141"/>
                      </a:lnTo>
                      <a:lnTo>
                        <a:pt x="188" y="141"/>
                      </a:lnTo>
                      <a:lnTo>
                        <a:pt x="195" y="141"/>
                      </a:lnTo>
                      <a:lnTo>
                        <a:pt x="204" y="142"/>
                      </a:lnTo>
                      <a:lnTo>
                        <a:pt x="212" y="142"/>
                      </a:lnTo>
                      <a:lnTo>
                        <a:pt x="220" y="142"/>
                      </a:lnTo>
                      <a:lnTo>
                        <a:pt x="228" y="142"/>
                      </a:lnTo>
                      <a:lnTo>
                        <a:pt x="236" y="142"/>
                      </a:lnTo>
                      <a:lnTo>
                        <a:pt x="243" y="142"/>
                      </a:lnTo>
                      <a:lnTo>
                        <a:pt x="252" y="142"/>
                      </a:lnTo>
                      <a:lnTo>
                        <a:pt x="259" y="142"/>
                      </a:lnTo>
                      <a:lnTo>
                        <a:pt x="267" y="143"/>
                      </a:lnTo>
                      <a:lnTo>
                        <a:pt x="275" y="143"/>
                      </a:lnTo>
                      <a:lnTo>
                        <a:pt x="282" y="143"/>
                      </a:lnTo>
                      <a:lnTo>
                        <a:pt x="288" y="143"/>
                      </a:lnTo>
                      <a:lnTo>
                        <a:pt x="296" y="145"/>
                      </a:lnTo>
                      <a:lnTo>
                        <a:pt x="302" y="145"/>
                      </a:lnTo>
                      <a:lnTo>
                        <a:pt x="309" y="145"/>
                      </a:lnTo>
                      <a:lnTo>
                        <a:pt x="315" y="145"/>
                      </a:lnTo>
                      <a:lnTo>
                        <a:pt x="323" y="145"/>
                      </a:lnTo>
                      <a:lnTo>
                        <a:pt x="329" y="145"/>
                      </a:lnTo>
                      <a:lnTo>
                        <a:pt x="335" y="145"/>
                      </a:lnTo>
                      <a:lnTo>
                        <a:pt x="341" y="145"/>
                      </a:lnTo>
                      <a:lnTo>
                        <a:pt x="347" y="146"/>
                      </a:lnTo>
                      <a:lnTo>
                        <a:pt x="352" y="146"/>
                      </a:lnTo>
                      <a:lnTo>
                        <a:pt x="358" y="146"/>
                      </a:lnTo>
                      <a:lnTo>
                        <a:pt x="362" y="146"/>
                      </a:lnTo>
                      <a:lnTo>
                        <a:pt x="367" y="146"/>
                      </a:lnTo>
                      <a:lnTo>
                        <a:pt x="372" y="146"/>
                      </a:lnTo>
                      <a:lnTo>
                        <a:pt x="377" y="147"/>
                      </a:lnTo>
                      <a:lnTo>
                        <a:pt x="382" y="147"/>
                      </a:lnTo>
                      <a:lnTo>
                        <a:pt x="385" y="147"/>
                      </a:lnTo>
                      <a:lnTo>
                        <a:pt x="390" y="147"/>
                      </a:lnTo>
                      <a:lnTo>
                        <a:pt x="394" y="147"/>
                      </a:lnTo>
                      <a:lnTo>
                        <a:pt x="397" y="147"/>
                      </a:lnTo>
                      <a:lnTo>
                        <a:pt x="401" y="147"/>
                      </a:lnTo>
                      <a:lnTo>
                        <a:pt x="403" y="147"/>
                      </a:lnTo>
                      <a:lnTo>
                        <a:pt x="406" y="147"/>
                      </a:lnTo>
                      <a:lnTo>
                        <a:pt x="408" y="147"/>
                      </a:lnTo>
                      <a:lnTo>
                        <a:pt x="412" y="147"/>
                      </a:lnTo>
                      <a:lnTo>
                        <a:pt x="415" y="147"/>
                      </a:lnTo>
                      <a:lnTo>
                        <a:pt x="418" y="148"/>
                      </a:lnTo>
                      <a:lnTo>
                        <a:pt x="420" y="148"/>
                      </a:lnTo>
                      <a:lnTo>
                        <a:pt x="421" y="148"/>
                      </a:lnTo>
                      <a:lnTo>
                        <a:pt x="421" y="147"/>
                      </a:lnTo>
                      <a:lnTo>
                        <a:pt x="421" y="146"/>
                      </a:lnTo>
                      <a:lnTo>
                        <a:pt x="421" y="143"/>
                      </a:lnTo>
                      <a:lnTo>
                        <a:pt x="421" y="141"/>
                      </a:lnTo>
                      <a:lnTo>
                        <a:pt x="421" y="136"/>
                      </a:lnTo>
                      <a:lnTo>
                        <a:pt x="421" y="131"/>
                      </a:lnTo>
                      <a:lnTo>
                        <a:pt x="421" y="129"/>
                      </a:lnTo>
                      <a:lnTo>
                        <a:pt x="421" y="127"/>
                      </a:lnTo>
                      <a:lnTo>
                        <a:pt x="421" y="123"/>
                      </a:lnTo>
                      <a:lnTo>
                        <a:pt x="421" y="121"/>
                      </a:lnTo>
                      <a:lnTo>
                        <a:pt x="421" y="117"/>
                      </a:lnTo>
                      <a:lnTo>
                        <a:pt x="421" y="113"/>
                      </a:lnTo>
                      <a:lnTo>
                        <a:pt x="421" y="110"/>
                      </a:lnTo>
                      <a:lnTo>
                        <a:pt x="421" y="106"/>
                      </a:lnTo>
                      <a:lnTo>
                        <a:pt x="421" y="102"/>
                      </a:lnTo>
                      <a:lnTo>
                        <a:pt x="421" y="98"/>
                      </a:lnTo>
                      <a:lnTo>
                        <a:pt x="421" y="93"/>
                      </a:lnTo>
                      <a:lnTo>
                        <a:pt x="421" y="89"/>
                      </a:lnTo>
                      <a:lnTo>
                        <a:pt x="421" y="84"/>
                      </a:lnTo>
                      <a:lnTo>
                        <a:pt x="421" y="80"/>
                      </a:lnTo>
                      <a:lnTo>
                        <a:pt x="421" y="75"/>
                      </a:lnTo>
                      <a:lnTo>
                        <a:pt x="422" y="70"/>
                      </a:lnTo>
                      <a:lnTo>
                        <a:pt x="422" y="68"/>
                      </a:lnTo>
                      <a:lnTo>
                        <a:pt x="422" y="65"/>
                      </a:lnTo>
                      <a:lnTo>
                        <a:pt x="422" y="62"/>
                      </a:lnTo>
                      <a:lnTo>
                        <a:pt x="422" y="59"/>
                      </a:lnTo>
                      <a:lnTo>
                        <a:pt x="422" y="54"/>
                      </a:lnTo>
                      <a:lnTo>
                        <a:pt x="422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90" name="Freeform 95"/>
                <p:cNvSpPr>
                  <a:spLocks/>
                </p:cNvSpPr>
                <p:nvPr/>
              </p:nvSpPr>
              <p:spPr bwMode="auto">
                <a:xfrm>
                  <a:off x="3660" y="1736"/>
                  <a:ext cx="31" cy="77"/>
                </a:xfrm>
                <a:custGeom>
                  <a:avLst/>
                  <a:gdLst>
                    <a:gd name="T0" fmla="*/ 31 w 31"/>
                    <a:gd name="T1" fmla="*/ 76 h 77"/>
                    <a:gd name="T2" fmla="*/ 27 w 31"/>
                    <a:gd name="T3" fmla="*/ 76 h 77"/>
                    <a:gd name="T4" fmla="*/ 22 w 31"/>
                    <a:gd name="T5" fmla="*/ 76 h 77"/>
                    <a:gd name="T6" fmla="*/ 19 w 31"/>
                    <a:gd name="T7" fmla="*/ 76 h 77"/>
                    <a:gd name="T8" fmla="*/ 15 w 31"/>
                    <a:gd name="T9" fmla="*/ 77 h 77"/>
                    <a:gd name="T10" fmla="*/ 11 w 31"/>
                    <a:gd name="T11" fmla="*/ 77 h 77"/>
                    <a:gd name="T12" fmla="*/ 6 w 31"/>
                    <a:gd name="T13" fmla="*/ 77 h 77"/>
                    <a:gd name="T14" fmla="*/ 3 w 31"/>
                    <a:gd name="T15" fmla="*/ 77 h 77"/>
                    <a:gd name="T16" fmla="*/ 0 w 31"/>
                    <a:gd name="T17" fmla="*/ 77 h 77"/>
                    <a:gd name="T18" fmla="*/ 0 w 31"/>
                    <a:gd name="T19" fmla="*/ 75 h 77"/>
                    <a:gd name="T20" fmla="*/ 0 w 31"/>
                    <a:gd name="T21" fmla="*/ 73 h 77"/>
                    <a:gd name="T22" fmla="*/ 0 w 31"/>
                    <a:gd name="T23" fmla="*/ 70 h 77"/>
                    <a:gd name="T24" fmla="*/ 0 w 31"/>
                    <a:gd name="T25" fmla="*/ 68 h 77"/>
                    <a:gd name="T26" fmla="*/ 0 w 31"/>
                    <a:gd name="T27" fmla="*/ 63 h 77"/>
                    <a:gd name="T28" fmla="*/ 0 w 31"/>
                    <a:gd name="T29" fmla="*/ 59 h 77"/>
                    <a:gd name="T30" fmla="*/ 0 w 31"/>
                    <a:gd name="T31" fmla="*/ 55 h 77"/>
                    <a:gd name="T32" fmla="*/ 0 w 31"/>
                    <a:gd name="T33" fmla="*/ 50 h 77"/>
                    <a:gd name="T34" fmla="*/ 0 w 31"/>
                    <a:gd name="T35" fmla="*/ 46 h 77"/>
                    <a:gd name="T36" fmla="*/ 0 w 31"/>
                    <a:gd name="T37" fmla="*/ 43 h 77"/>
                    <a:gd name="T38" fmla="*/ 0 w 31"/>
                    <a:gd name="T39" fmla="*/ 39 h 77"/>
                    <a:gd name="T40" fmla="*/ 0 w 31"/>
                    <a:gd name="T41" fmla="*/ 35 h 77"/>
                    <a:gd name="T42" fmla="*/ 0 w 31"/>
                    <a:gd name="T43" fmla="*/ 32 h 77"/>
                    <a:gd name="T44" fmla="*/ 0 w 31"/>
                    <a:gd name="T45" fmla="*/ 29 h 77"/>
                    <a:gd name="T46" fmla="*/ 0 w 31"/>
                    <a:gd name="T47" fmla="*/ 26 h 77"/>
                    <a:gd name="T48" fmla="*/ 0 w 31"/>
                    <a:gd name="T49" fmla="*/ 23 h 77"/>
                    <a:gd name="T50" fmla="*/ 0 w 31"/>
                    <a:gd name="T51" fmla="*/ 21 h 77"/>
                    <a:gd name="T52" fmla="*/ 0 w 31"/>
                    <a:gd name="T53" fmla="*/ 19 h 77"/>
                    <a:gd name="T54" fmla="*/ 0 w 31"/>
                    <a:gd name="T55" fmla="*/ 14 h 77"/>
                    <a:gd name="T56" fmla="*/ 0 w 31"/>
                    <a:gd name="T57" fmla="*/ 10 h 77"/>
                    <a:gd name="T58" fmla="*/ 0 w 31"/>
                    <a:gd name="T59" fmla="*/ 6 h 77"/>
                    <a:gd name="T60" fmla="*/ 0 w 31"/>
                    <a:gd name="T61" fmla="*/ 4 h 77"/>
                    <a:gd name="T62" fmla="*/ 0 w 31"/>
                    <a:gd name="T63" fmla="*/ 0 h 77"/>
                    <a:gd name="T64" fmla="*/ 0 w 31"/>
                    <a:gd name="T65" fmla="*/ 0 h 77"/>
                    <a:gd name="T66" fmla="*/ 31 w 31"/>
                    <a:gd name="T67" fmla="*/ 0 h 77"/>
                    <a:gd name="T68" fmla="*/ 31 w 31"/>
                    <a:gd name="T69" fmla="*/ 0 h 77"/>
                    <a:gd name="T70" fmla="*/ 31 w 31"/>
                    <a:gd name="T71" fmla="*/ 4 h 77"/>
                    <a:gd name="T72" fmla="*/ 31 w 31"/>
                    <a:gd name="T73" fmla="*/ 6 h 77"/>
                    <a:gd name="T74" fmla="*/ 31 w 31"/>
                    <a:gd name="T75" fmla="*/ 10 h 77"/>
                    <a:gd name="T76" fmla="*/ 31 w 31"/>
                    <a:gd name="T77" fmla="*/ 14 h 77"/>
                    <a:gd name="T78" fmla="*/ 31 w 31"/>
                    <a:gd name="T79" fmla="*/ 19 h 77"/>
                    <a:gd name="T80" fmla="*/ 31 w 31"/>
                    <a:gd name="T81" fmla="*/ 21 h 77"/>
                    <a:gd name="T82" fmla="*/ 31 w 31"/>
                    <a:gd name="T83" fmla="*/ 23 h 77"/>
                    <a:gd name="T84" fmla="*/ 31 w 31"/>
                    <a:gd name="T85" fmla="*/ 26 h 77"/>
                    <a:gd name="T86" fmla="*/ 31 w 31"/>
                    <a:gd name="T87" fmla="*/ 29 h 77"/>
                    <a:gd name="T88" fmla="*/ 31 w 31"/>
                    <a:gd name="T89" fmla="*/ 32 h 77"/>
                    <a:gd name="T90" fmla="*/ 31 w 31"/>
                    <a:gd name="T91" fmla="*/ 35 h 77"/>
                    <a:gd name="T92" fmla="*/ 31 w 31"/>
                    <a:gd name="T93" fmla="*/ 39 h 77"/>
                    <a:gd name="T94" fmla="*/ 31 w 31"/>
                    <a:gd name="T95" fmla="*/ 43 h 77"/>
                    <a:gd name="T96" fmla="*/ 31 w 31"/>
                    <a:gd name="T97" fmla="*/ 46 h 77"/>
                    <a:gd name="T98" fmla="*/ 31 w 31"/>
                    <a:gd name="T99" fmla="*/ 50 h 77"/>
                    <a:gd name="T100" fmla="*/ 31 w 31"/>
                    <a:gd name="T101" fmla="*/ 55 h 77"/>
                    <a:gd name="T102" fmla="*/ 31 w 31"/>
                    <a:gd name="T103" fmla="*/ 58 h 77"/>
                    <a:gd name="T104" fmla="*/ 31 w 31"/>
                    <a:gd name="T105" fmla="*/ 63 h 77"/>
                    <a:gd name="T106" fmla="*/ 31 w 31"/>
                    <a:gd name="T107" fmla="*/ 67 h 77"/>
                    <a:gd name="T108" fmla="*/ 31 w 31"/>
                    <a:gd name="T109" fmla="*/ 71 h 77"/>
                    <a:gd name="T110" fmla="*/ 31 w 31"/>
                    <a:gd name="T111" fmla="*/ 76 h 77"/>
                    <a:gd name="T112" fmla="*/ 31 w 31"/>
                    <a:gd name="T113" fmla="*/ 76 h 7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1"/>
                    <a:gd name="T172" fmla="*/ 0 h 77"/>
                    <a:gd name="T173" fmla="*/ 31 w 31"/>
                    <a:gd name="T174" fmla="*/ 77 h 7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1" h="77">
                      <a:moveTo>
                        <a:pt x="31" y="76"/>
                      </a:moveTo>
                      <a:lnTo>
                        <a:pt x="27" y="76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5" y="77"/>
                      </a:lnTo>
                      <a:lnTo>
                        <a:pt x="11" y="77"/>
                      </a:lnTo>
                      <a:lnTo>
                        <a:pt x="6" y="77"/>
                      </a:lnTo>
                      <a:lnTo>
                        <a:pt x="3" y="77"/>
                      </a:lnTo>
                      <a:lnTo>
                        <a:pt x="0" y="77"/>
                      </a:lnTo>
                      <a:lnTo>
                        <a:pt x="0" y="75"/>
                      </a:lnTo>
                      <a:lnTo>
                        <a:pt x="0" y="73"/>
                      </a:lnTo>
                      <a:lnTo>
                        <a:pt x="0" y="70"/>
                      </a:lnTo>
                      <a:lnTo>
                        <a:pt x="0" y="68"/>
                      </a:lnTo>
                      <a:lnTo>
                        <a:pt x="0" y="63"/>
                      </a:lnTo>
                      <a:lnTo>
                        <a:pt x="0" y="59"/>
                      </a:lnTo>
                      <a:lnTo>
                        <a:pt x="0" y="55"/>
                      </a:lnTo>
                      <a:lnTo>
                        <a:pt x="0" y="50"/>
                      </a:lnTo>
                      <a:lnTo>
                        <a:pt x="0" y="46"/>
                      </a:lnTo>
                      <a:lnTo>
                        <a:pt x="0" y="43"/>
                      </a:lnTo>
                      <a:lnTo>
                        <a:pt x="0" y="39"/>
                      </a:lnTo>
                      <a:lnTo>
                        <a:pt x="0" y="35"/>
                      </a:lnTo>
                      <a:lnTo>
                        <a:pt x="0" y="32"/>
                      </a:lnTo>
                      <a:lnTo>
                        <a:pt x="0" y="29"/>
                      </a:ln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0" y="21"/>
                      </a:lnTo>
                      <a:lnTo>
                        <a:pt x="0" y="19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1" y="10"/>
                      </a:lnTo>
                      <a:lnTo>
                        <a:pt x="31" y="14"/>
                      </a:lnTo>
                      <a:lnTo>
                        <a:pt x="31" y="19"/>
                      </a:lnTo>
                      <a:lnTo>
                        <a:pt x="31" y="21"/>
                      </a:lnTo>
                      <a:lnTo>
                        <a:pt x="31" y="23"/>
                      </a:lnTo>
                      <a:lnTo>
                        <a:pt x="31" y="26"/>
                      </a:lnTo>
                      <a:lnTo>
                        <a:pt x="31" y="29"/>
                      </a:lnTo>
                      <a:lnTo>
                        <a:pt x="31" y="32"/>
                      </a:lnTo>
                      <a:lnTo>
                        <a:pt x="31" y="35"/>
                      </a:lnTo>
                      <a:lnTo>
                        <a:pt x="31" y="39"/>
                      </a:lnTo>
                      <a:lnTo>
                        <a:pt x="31" y="43"/>
                      </a:lnTo>
                      <a:lnTo>
                        <a:pt x="31" y="46"/>
                      </a:lnTo>
                      <a:lnTo>
                        <a:pt x="31" y="50"/>
                      </a:lnTo>
                      <a:lnTo>
                        <a:pt x="31" y="55"/>
                      </a:lnTo>
                      <a:lnTo>
                        <a:pt x="31" y="58"/>
                      </a:lnTo>
                      <a:lnTo>
                        <a:pt x="31" y="63"/>
                      </a:lnTo>
                      <a:lnTo>
                        <a:pt x="31" y="67"/>
                      </a:lnTo>
                      <a:lnTo>
                        <a:pt x="31" y="71"/>
                      </a:lnTo>
                      <a:lnTo>
                        <a:pt x="31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91" name="Freeform 96"/>
                <p:cNvSpPr>
                  <a:spLocks/>
                </p:cNvSpPr>
                <p:nvPr/>
              </p:nvSpPr>
              <p:spPr bwMode="auto">
                <a:xfrm>
                  <a:off x="3662" y="2100"/>
                  <a:ext cx="344" cy="97"/>
                </a:xfrm>
                <a:custGeom>
                  <a:avLst/>
                  <a:gdLst>
                    <a:gd name="T0" fmla="*/ 325 w 344"/>
                    <a:gd name="T1" fmla="*/ 78 h 97"/>
                    <a:gd name="T2" fmla="*/ 340 w 344"/>
                    <a:gd name="T3" fmla="*/ 92 h 97"/>
                    <a:gd name="T4" fmla="*/ 334 w 344"/>
                    <a:gd name="T5" fmla="*/ 96 h 97"/>
                    <a:gd name="T6" fmla="*/ 322 w 344"/>
                    <a:gd name="T7" fmla="*/ 96 h 97"/>
                    <a:gd name="T8" fmla="*/ 282 w 344"/>
                    <a:gd name="T9" fmla="*/ 97 h 97"/>
                    <a:gd name="T10" fmla="*/ 238 w 344"/>
                    <a:gd name="T11" fmla="*/ 97 h 97"/>
                    <a:gd name="T12" fmla="*/ 198 w 344"/>
                    <a:gd name="T13" fmla="*/ 97 h 97"/>
                    <a:gd name="T14" fmla="*/ 163 w 344"/>
                    <a:gd name="T15" fmla="*/ 97 h 97"/>
                    <a:gd name="T16" fmla="*/ 132 w 344"/>
                    <a:gd name="T17" fmla="*/ 97 h 97"/>
                    <a:gd name="T18" fmla="*/ 105 w 344"/>
                    <a:gd name="T19" fmla="*/ 97 h 97"/>
                    <a:gd name="T20" fmla="*/ 83 w 344"/>
                    <a:gd name="T21" fmla="*/ 97 h 97"/>
                    <a:gd name="T22" fmla="*/ 62 w 344"/>
                    <a:gd name="T23" fmla="*/ 97 h 97"/>
                    <a:gd name="T24" fmla="*/ 45 w 344"/>
                    <a:gd name="T25" fmla="*/ 97 h 97"/>
                    <a:gd name="T26" fmla="*/ 32 w 344"/>
                    <a:gd name="T27" fmla="*/ 96 h 97"/>
                    <a:gd name="T28" fmla="*/ 21 w 344"/>
                    <a:gd name="T29" fmla="*/ 96 h 97"/>
                    <a:gd name="T30" fmla="*/ 8 w 344"/>
                    <a:gd name="T31" fmla="*/ 96 h 97"/>
                    <a:gd name="T32" fmla="*/ 1 w 344"/>
                    <a:gd name="T33" fmla="*/ 96 h 97"/>
                    <a:gd name="T34" fmla="*/ 0 w 344"/>
                    <a:gd name="T35" fmla="*/ 91 h 97"/>
                    <a:gd name="T36" fmla="*/ 0 w 344"/>
                    <a:gd name="T37" fmla="*/ 77 h 97"/>
                    <a:gd name="T38" fmla="*/ 1 w 344"/>
                    <a:gd name="T39" fmla="*/ 65 h 97"/>
                    <a:gd name="T40" fmla="*/ 1 w 344"/>
                    <a:gd name="T41" fmla="*/ 50 h 97"/>
                    <a:gd name="T42" fmla="*/ 1 w 344"/>
                    <a:gd name="T43" fmla="*/ 33 h 97"/>
                    <a:gd name="T44" fmla="*/ 1 w 344"/>
                    <a:gd name="T45" fmla="*/ 14 h 97"/>
                    <a:gd name="T46" fmla="*/ 3 w 344"/>
                    <a:gd name="T47" fmla="*/ 1 h 97"/>
                    <a:gd name="T48" fmla="*/ 17 w 344"/>
                    <a:gd name="T49" fmla="*/ 3 h 97"/>
                    <a:gd name="T50" fmla="*/ 27 w 344"/>
                    <a:gd name="T51" fmla="*/ 10 h 97"/>
                    <a:gd name="T52" fmla="*/ 26 w 344"/>
                    <a:gd name="T53" fmla="*/ 22 h 97"/>
                    <a:gd name="T54" fmla="*/ 26 w 344"/>
                    <a:gd name="T55" fmla="*/ 36 h 97"/>
                    <a:gd name="T56" fmla="*/ 26 w 344"/>
                    <a:gd name="T57" fmla="*/ 51 h 97"/>
                    <a:gd name="T58" fmla="*/ 26 w 344"/>
                    <a:gd name="T59" fmla="*/ 62 h 97"/>
                    <a:gd name="T60" fmla="*/ 35 w 344"/>
                    <a:gd name="T61" fmla="*/ 63 h 97"/>
                    <a:gd name="T62" fmla="*/ 47 w 344"/>
                    <a:gd name="T63" fmla="*/ 65 h 97"/>
                    <a:gd name="T64" fmla="*/ 60 w 344"/>
                    <a:gd name="T65" fmla="*/ 65 h 97"/>
                    <a:gd name="T66" fmla="*/ 71 w 344"/>
                    <a:gd name="T67" fmla="*/ 66 h 97"/>
                    <a:gd name="T68" fmla="*/ 84 w 344"/>
                    <a:gd name="T69" fmla="*/ 66 h 97"/>
                    <a:gd name="T70" fmla="*/ 98 w 344"/>
                    <a:gd name="T71" fmla="*/ 66 h 97"/>
                    <a:gd name="T72" fmla="*/ 115 w 344"/>
                    <a:gd name="T73" fmla="*/ 67 h 97"/>
                    <a:gd name="T74" fmla="*/ 134 w 344"/>
                    <a:gd name="T75" fmla="*/ 67 h 97"/>
                    <a:gd name="T76" fmla="*/ 155 w 344"/>
                    <a:gd name="T77" fmla="*/ 67 h 97"/>
                    <a:gd name="T78" fmla="*/ 179 w 344"/>
                    <a:gd name="T79" fmla="*/ 67 h 97"/>
                    <a:gd name="T80" fmla="*/ 204 w 344"/>
                    <a:gd name="T81" fmla="*/ 67 h 97"/>
                    <a:gd name="T82" fmla="*/ 228 w 344"/>
                    <a:gd name="T83" fmla="*/ 68 h 97"/>
                    <a:gd name="T84" fmla="*/ 239 w 344"/>
                    <a:gd name="T85" fmla="*/ 68 h 97"/>
                    <a:gd name="T86" fmla="*/ 250 w 344"/>
                    <a:gd name="T87" fmla="*/ 68 h 97"/>
                    <a:gd name="T88" fmla="*/ 263 w 344"/>
                    <a:gd name="T89" fmla="*/ 68 h 97"/>
                    <a:gd name="T90" fmla="*/ 275 w 344"/>
                    <a:gd name="T91" fmla="*/ 68 h 97"/>
                    <a:gd name="T92" fmla="*/ 288 w 344"/>
                    <a:gd name="T93" fmla="*/ 68 h 97"/>
                    <a:gd name="T94" fmla="*/ 301 w 344"/>
                    <a:gd name="T95" fmla="*/ 68 h 97"/>
                    <a:gd name="T96" fmla="*/ 316 w 344"/>
                    <a:gd name="T97" fmla="*/ 68 h 97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44"/>
                    <a:gd name="T148" fmla="*/ 0 h 97"/>
                    <a:gd name="T149" fmla="*/ 344 w 344"/>
                    <a:gd name="T150" fmla="*/ 97 h 97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44" h="97">
                      <a:moveTo>
                        <a:pt x="316" y="68"/>
                      </a:moveTo>
                      <a:lnTo>
                        <a:pt x="319" y="71"/>
                      </a:lnTo>
                      <a:lnTo>
                        <a:pt x="323" y="74"/>
                      </a:lnTo>
                      <a:lnTo>
                        <a:pt x="325" y="78"/>
                      </a:lnTo>
                      <a:lnTo>
                        <a:pt x="329" y="81"/>
                      </a:lnTo>
                      <a:lnTo>
                        <a:pt x="333" y="85"/>
                      </a:lnTo>
                      <a:lnTo>
                        <a:pt x="336" y="89"/>
                      </a:lnTo>
                      <a:lnTo>
                        <a:pt x="340" y="92"/>
                      </a:lnTo>
                      <a:lnTo>
                        <a:pt x="344" y="96"/>
                      </a:lnTo>
                      <a:lnTo>
                        <a:pt x="340" y="96"/>
                      </a:lnTo>
                      <a:lnTo>
                        <a:pt x="338" y="96"/>
                      </a:lnTo>
                      <a:lnTo>
                        <a:pt x="334" y="96"/>
                      </a:lnTo>
                      <a:lnTo>
                        <a:pt x="331" y="96"/>
                      </a:lnTo>
                      <a:lnTo>
                        <a:pt x="328" y="96"/>
                      </a:lnTo>
                      <a:lnTo>
                        <a:pt x="325" y="96"/>
                      </a:lnTo>
                      <a:lnTo>
                        <a:pt x="322" y="96"/>
                      </a:lnTo>
                      <a:lnTo>
                        <a:pt x="319" y="97"/>
                      </a:lnTo>
                      <a:lnTo>
                        <a:pt x="306" y="97"/>
                      </a:lnTo>
                      <a:lnTo>
                        <a:pt x="294" y="97"/>
                      </a:lnTo>
                      <a:lnTo>
                        <a:pt x="282" y="97"/>
                      </a:lnTo>
                      <a:lnTo>
                        <a:pt x="271" y="97"/>
                      </a:lnTo>
                      <a:lnTo>
                        <a:pt x="259" y="97"/>
                      </a:lnTo>
                      <a:lnTo>
                        <a:pt x="249" y="97"/>
                      </a:lnTo>
                      <a:lnTo>
                        <a:pt x="238" y="97"/>
                      </a:lnTo>
                      <a:lnTo>
                        <a:pt x="228" y="97"/>
                      </a:lnTo>
                      <a:lnTo>
                        <a:pt x="217" y="97"/>
                      </a:lnTo>
                      <a:lnTo>
                        <a:pt x="208" y="97"/>
                      </a:lnTo>
                      <a:lnTo>
                        <a:pt x="198" y="97"/>
                      </a:lnTo>
                      <a:lnTo>
                        <a:pt x="190" y="97"/>
                      </a:lnTo>
                      <a:lnTo>
                        <a:pt x="180" y="97"/>
                      </a:lnTo>
                      <a:lnTo>
                        <a:pt x="172" y="97"/>
                      </a:lnTo>
                      <a:lnTo>
                        <a:pt x="163" y="97"/>
                      </a:lnTo>
                      <a:lnTo>
                        <a:pt x="156" y="97"/>
                      </a:lnTo>
                      <a:lnTo>
                        <a:pt x="148" y="97"/>
                      </a:lnTo>
                      <a:lnTo>
                        <a:pt x="139" y="97"/>
                      </a:lnTo>
                      <a:lnTo>
                        <a:pt x="132" y="97"/>
                      </a:lnTo>
                      <a:lnTo>
                        <a:pt x="125" y="97"/>
                      </a:lnTo>
                      <a:lnTo>
                        <a:pt x="119" y="97"/>
                      </a:lnTo>
                      <a:lnTo>
                        <a:pt x="111" y="97"/>
                      </a:lnTo>
                      <a:lnTo>
                        <a:pt x="105" y="97"/>
                      </a:lnTo>
                      <a:lnTo>
                        <a:pt x="99" y="97"/>
                      </a:lnTo>
                      <a:lnTo>
                        <a:pt x="93" y="97"/>
                      </a:lnTo>
                      <a:lnTo>
                        <a:pt x="87" y="97"/>
                      </a:lnTo>
                      <a:lnTo>
                        <a:pt x="83" y="97"/>
                      </a:lnTo>
                      <a:lnTo>
                        <a:pt x="77" y="97"/>
                      </a:lnTo>
                      <a:lnTo>
                        <a:pt x="72" y="97"/>
                      </a:lnTo>
                      <a:lnTo>
                        <a:pt x="67" y="97"/>
                      </a:lnTo>
                      <a:lnTo>
                        <a:pt x="62" y="97"/>
                      </a:lnTo>
                      <a:lnTo>
                        <a:pt x="59" y="97"/>
                      </a:lnTo>
                      <a:lnTo>
                        <a:pt x="54" y="97"/>
                      </a:lnTo>
                      <a:lnTo>
                        <a:pt x="49" y="97"/>
                      </a:lnTo>
                      <a:lnTo>
                        <a:pt x="45" y="97"/>
                      </a:lnTo>
                      <a:lnTo>
                        <a:pt x="43" y="97"/>
                      </a:lnTo>
                      <a:lnTo>
                        <a:pt x="38" y="96"/>
                      </a:lnTo>
                      <a:lnTo>
                        <a:pt x="36" y="96"/>
                      </a:lnTo>
                      <a:lnTo>
                        <a:pt x="32" y="96"/>
                      </a:lnTo>
                      <a:lnTo>
                        <a:pt x="30" y="96"/>
                      </a:lnTo>
                      <a:lnTo>
                        <a:pt x="27" y="96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19" y="96"/>
                      </a:lnTo>
                      <a:lnTo>
                        <a:pt x="15" y="96"/>
                      </a:lnTo>
                      <a:lnTo>
                        <a:pt x="12" y="96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3" y="96"/>
                      </a:lnTo>
                      <a:lnTo>
                        <a:pt x="2" y="96"/>
                      </a:lnTo>
                      <a:lnTo>
                        <a:pt x="1" y="96"/>
                      </a:lnTo>
                      <a:lnTo>
                        <a:pt x="0" y="96"/>
                      </a:lnTo>
                      <a:lnTo>
                        <a:pt x="0" y="95"/>
                      </a:lnTo>
                      <a:lnTo>
                        <a:pt x="0" y="93"/>
                      </a:lnTo>
                      <a:lnTo>
                        <a:pt x="0" y="91"/>
                      </a:lnTo>
                      <a:lnTo>
                        <a:pt x="0" y="89"/>
                      </a:lnTo>
                      <a:lnTo>
                        <a:pt x="0" y="84"/>
                      </a:lnTo>
                      <a:lnTo>
                        <a:pt x="0" y="80"/>
                      </a:lnTo>
                      <a:lnTo>
                        <a:pt x="0" y="77"/>
                      </a:lnTo>
                      <a:lnTo>
                        <a:pt x="0" y="74"/>
                      </a:lnTo>
                      <a:lnTo>
                        <a:pt x="0" y="71"/>
                      </a:lnTo>
                      <a:lnTo>
                        <a:pt x="1" y="68"/>
                      </a:lnTo>
                      <a:lnTo>
                        <a:pt x="1" y="65"/>
                      </a:lnTo>
                      <a:lnTo>
                        <a:pt x="1" y="61"/>
                      </a:lnTo>
                      <a:lnTo>
                        <a:pt x="1" y="57"/>
                      </a:lnTo>
                      <a:lnTo>
                        <a:pt x="1" y="54"/>
                      </a:lnTo>
                      <a:lnTo>
                        <a:pt x="1" y="50"/>
                      </a:lnTo>
                      <a:lnTo>
                        <a:pt x="1" y="46"/>
                      </a:lnTo>
                      <a:lnTo>
                        <a:pt x="1" y="42"/>
                      </a:lnTo>
                      <a:lnTo>
                        <a:pt x="1" y="38"/>
                      </a:lnTo>
                      <a:lnTo>
                        <a:pt x="1" y="33"/>
                      </a:lnTo>
                      <a:lnTo>
                        <a:pt x="1" y="28"/>
                      </a:lnTo>
                      <a:lnTo>
                        <a:pt x="1" y="24"/>
                      </a:lnTo>
                      <a:lnTo>
                        <a:pt x="1" y="20"/>
                      </a:lnTo>
                      <a:lnTo>
                        <a:pt x="1" y="14"/>
                      </a:lnTo>
                      <a:lnTo>
                        <a:pt x="1" y="10"/>
                      </a:lnTo>
                      <a:lnTo>
                        <a:pt x="1" y="4"/>
                      </a:ln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7" y="1"/>
                      </a:lnTo>
                      <a:lnTo>
                        <a:pt x="9" y="2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20" y="4"/>
                      </a:lnTo>
                      <a:lnTo>
                        <a:pt x="24" y="6"/>
                      </a:lnTo>
                      <a:lnTo>
                        <a:pt x="27" y="7"/>
                      </a:lnTo>
                      <a:lnTo>
                        <a:pt x="27" y="10"/>
                      </a:lnTo>
                      <a:lnTo>
                        <a:pt x="27" y="13"/>
                      </a:lnTo>
                      <a:lnTo>
                        <a:pt x="27" y="16"/>
                      </a:lnTo>
                      <a:lnTo>
                        <a:pt x="27" y="19"/>
                      </a:lnTo>
                      <a:lnTo>
                        <a:pt x="26" y="22"/>
                      </a:lnTo>
                      <a:lnTo>
                        <a:pt x="26" y="25"/>
                      </a:lnTo>
                      <a:lnTo>
                        <a:pt x="26" y="28"/>
                      </a:lnTo>
                      <a:lnTo>
                        <a:pt x="26" y="31"/>
                      </a:lnTo>
                      <a:lnTo>
                        <a:pt x="26" y="36"/>
                      </a:lnTo>
                      <a:lnTo>
                        <a:pt x="26" y="40"/>
                      </a:lnTo>
                      <a:lnTo>
                        <a:pt x="26" y="44"/>
                      </a:lnTo>
                      <a:lnTo>
                        <a:pt x="26" y="49"/>
                      </a:lnTo>
                      <a:lnTo>
                        <a:pt x="26" y="51"/>
                      </a:lnTo>
                      <a:lnTo>
                        <a:pt x="26" y="55"/>
                      </a:lnTo>
                      <a:lnTo>
                        <a:pt x="26" y="57"/>
                      </a:lnTo>
                      <a:lnTo>
                        <a:pt x="26" y="60"/>
                      </a:lnTo>
                      <a:lnTo>
                        <a:pt x="26" y="62"/>
                      </a:lnTo>
                      <a:lnTo>
                        <a:pt x="26" y="63"/>
                      </a:lnTo>
                      <a:lnTo>
                        <a:pt x="29" y="63"/>
                      </a:lnTo>
                      <a:lnTo>
                        <a:pt x="31" y="63"/>
                      </a:lnTo>
                      <a:lnTo>
                        <a:pt x="35" y="63"/>
                      </a:lnTo>
                      <a:lnTo>
                        <a:pt x="37" y="63"/>
                      </a:lnTo>
                      <a:lnTo>
                        <a:pt x="41" y="63"/>
                      </a:lnTo>
                      <a:lnTo>
                        <a:pt x="43" y="63"/>
                      </a:lnTo>
                      <a:lnTo>
                        <a:pt x="47" y="65"/>
                      </a:lnTo>
                      <a:lnTo>
                        <a:pt x="50" y="65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60" y="65"/>
                      </a:lnTo>
                      <a:lnTo>
                        <a:pt x="62" y="65"/>
                      </a:lnTo>
                      <a:lnTo>
                        <a:pt x="66" y="66"/>
                      </a:lnTo>
                      <a:lnTo>
                        <a:pt x="68" y="66"/>
                      </a:lnTo>
                      <a:lnTo>
                        <a:pt x="71" y="66"/>
                      </a:lnTo>
                      <a:lnTo>
                        <a:pt x="74" y="66"/>
                      </a:lnTo>
                      <a:lnTo>
                        <a:pt x="77" y="66"/>
                      </a:lnTo>
                      <a:lnTo>
                        <a:pt x="80" y="66"/>
                      </a:lnTo>
                      <a:lnTo>
                        <a:pt x="84" y="66"/>
                      </a:lnTo>
                      <a:lnTo>
                        <a:pt x="87" y="66"/>
                      </a:lnTo>
                      <a:lnTo>
                        <a:pt x="91" y="66"/>
                      </a:lnTo>
                      <a:lnTo>
                        <a:pt x="93" y="66"/>
                      </a:lnTo>
                      <a:lnTo>
                        <a:pt x="98" y="66"/>
                      </a:lnTo>
                      <a:lnTo>
                        <a:pt x="102" y="66"/>
                      </a:lnTo>
                      <a:lnTo>
                        <a:pt x="107" y="67"/>
                      </a:lnTo>
                      <a:lnTo>
                        <a:pt x="110" y="67"/>
                      </a:lnTo>
                      <a:lnTo>
                        <a:pt x="115" y="67"/>
                      </a:lnTo>
                      <a:lnTo>
                        <a:pt x="119" y="67"/>
                      </a:lnTo>
                      <a:lnTo>
                        <a:pt x="125" y="67"/>
                      </a:lnTo>
                      <a:lnTo>
                        <a:pt x="128" y="67"/>
                      </a:lnTo>
                      <a:lnTo>
                        <a:pt x="134" y="67"/>
                      </a:lnTo>
                      <a:lnTo>
                        <a:pt x="138" y="67"/>
                      </a:lnTo>
                      <a:lnTo>
                        <a:pt x="144" y="67"/>
                      </a:lnTo>
                      <a:lnTo>
                        <a:pt x="149" y="67"/>
                      </a:lnTo>
                      <a:lnTo>
                        <a:pt x="155" y="67"/>
                      </a:lnTo>
                      <a:lnTo>
                        <a:pt x="161" y="67"/>
                      </a:lnTo>
                      <a:lnTo>
                        <a:pt x="167" y="67"/>
                      </a:lnTo>
                      <a:lnTo>
                        <a:pt x="172" y="67"/>
                      </a:lnTo>
                      <a:lnTo>
                        <a:pt x="179" y="67"/>
                      </a:lnTo>
                      <a:lnTo>
                        <a:pt x="185" y="67"/>
                      </a:lnTo>
                      <a:lnTo>
                        <a:pt x="191" y="67"/>
                      </a:lnTo>
                      <a:lnTo>
                        <a:pt x="197" y="67"/>
                      </a:lnTo>
                      <a:lnTo>
                        <a:pt x="204" y="67"/>
                      </a:lnTo>
                      <a:lnTo>
                        <a:pt x="211" y="67"/>
                      </a:lnTo>
                      <a:lnTo>
                        <a:pt x="218" y="68"/>
                      </a:lnTo>
                      <a:lnTo>
                        <a:pt x="223" y="68"/>
                      </a:lnTo>
                      <a:lnTo>
                        <a:pt x="228" y="68"/>
                      </a:lnTo>
                      <a:lnTo>
                        <a:pt x="231" y="68"/>
                      </a:lnTo>
                      <a:lnTo>
                        <a:pt x="233" y="68"/>
                      </a:lnTo>
                      <a:lnTo>
                        <a:pt x="237" y="68"/>
                      </a:lnTo>
                      <a:lnTo>
                        <a:pt x="239" y="68"/>
                      </a:lnTo>
                      <a:lnTo>
                        <a:pt x="241" y="68"/>
                      </a:lnTo>
                      <a:lnTo>
                        <a:pt x="245" y="68"/>
                      </a:lnTo>
                      <a:lnTo>
                        <a:pt x="247" y="68"/>
                      </a:lnTo>
                      <a:lnTo>
                        <a:pt x="250" y="68"/>
                      </a:lnTo>
                      <a:lnTo>
                        <a:pt x="253" y="68"/>
                      </a:lnTo>
                      <a:lnTo>
                        <a:pt x="256" y="68"/>
                      </a:lnTo>
                      <a:lnTo>
                        <a:pt x="259" y="68"/>
                      </a:lnTo>
                      <a:lnTo>
                        <a:pt x="263" y="68"/>
                      </a:lnTo>
                      <a:lnTo>
                        <a:pt x="265" y="68"/>
                      </a:lnTo>
                      <a:lnTo>
                        <a:pt x="268" y="68"/>
                      </a:lnTo>
                      <a:lnTo>
                        <a:pt x="271" y="68"/>
                      </a:lnTo>
                      <a:lnTo>
                        <a:pt x="275" y="68"/>
                      </a:lnTo>
                      <a:lnTo>
                        <a:pt x="277" y="68"/>
                      </a:lnTo>
                      <a:lnTo>
                        <a:pt x="281" y="68"/>
                      </a:lnTo>
                      <a:lnTo>
                        <a:pt x="285" y="68"/>
                      </a:lnTo>
                      <a:lnTo>
                        <a:pt x="288" y="68"/>
                      </a:lnTo>
                      <a:lnTo>
                        <a:pt x="291" y="68"/>
                      </a:lnTo>
                      <a:lnTo>
                        <a:pt x="294" y="68"/>
                      </a:lnTo>
                      <a:lnTo>
                        <a:pt x="298" y="68"/>
                      </a:lnTo>
                      <a:lnTo>
                        <a:pt x="301" y="68"/>
                      </a:lnTo>
                      <a:lnTo>
                        <a:pt x="305" y="68"/>
                      </a:lnTo>
                      <a:lnTo>
                        <a:pt x="309" y="68"/>
                      </a:lnTo>
                      <a:lnTo>
                        <a:pt x="312" y="68"/>
                      </a:lnTo>
                      <a:lnTo>
                        <a:pt x="316" y="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92" name="Freeform 97"/>
                <p:cNvSpPr>
                  <a:spLocks/>
                </p:cNvSpPr>
                <p:nvPr/>
              </p:nvSpPr>
              <p:spPr bwMode="auto">
                <a:xfrm>
                  <a:off x="4323" y="1282"/>
                  <a:ext cx="483" cy="391"/>
                </a:xfrm>
                <a:custGeom>
                  <a:avLst/>
                  <a:gdLst>
                    <a:gd name="T0" fmla="*/ 0 w 483"/>
                    <a:gd name="T1" fmla="*/ 192 h 391"/>
                    <a:gd name="T2" fmla="*/ 28 w 483"/>
                    <a:gd name="T3" fmla="*/ 289 h 391"/>
                    <a:gd name="T4" fmla="*/ 50 w 483"/>
                    <a:gd name="T5" fmla="*/ 329 h 391"/>
                    <a:gd name="T6" fmla="*/ 123 w 483"/>
                    <a:gd name="T7" fmla="*/ 370 h 391"/>
                    <a:gd name="T8" fmla="*/ 221 w 483"/>
                    <a:gd name="T9" fmla="*/ 391 h 391"/>
                    <a:gd name="T10" fmla="*/ 299 w 483"/>
                    <a:gd name="T11" fmla="*/ 381 h 391"/>
                    <a:gd name="T12" fmla="*/ 326 w 483"/>
                    <a:gd name="T13" fmla="*/ 363 h 391"/>
                    <a:gd name="T14" fmla="*/ 346 w 483"/>
                    <a:gd name="T15" fmla="*/ 327 h 391"/>
                    <a:gd name="T16" fmla="*/ 391 w 483"/>
                    <a:gd name="T17" fmla="*/ 303 h 391"/>
                    <a:gd name="T18" fmla="*/ 419 w 483"/>
                    <a:gd name="T19" fmla="*/ 304 h 391"/>
                    <a:gd name="T20" fmla="*/ 457 w 483"/>
                    <a:gd name="T21" fmla="*/ 251 h 391"/>
                    <a:gd name="T22" fmla="*/ 482 w 483"/>
                    <a:gd name="T23" fmla="*/ 167 h 391"/>
                    <a:gd name="T24" fmla="*/ 483 w 483"/>
                    <a:gd name="T25" fmla="*/ 94 h 391"/>
                    <a:gd name="T26" fmla="*/ 416 w 483"/>
                    <a:gd name="T27" fmla="*/ 0 h 391"/>
                    <a:gd name="T28" fmla="*/ 430 w 483"/>
                    <a:gd name="T29" fmla="*/ 85 h 391"/>
                    <a:gd name="T30" fmla="*/ 429 w 483"/>
                    <a:gd name="T31" fmla="*/ 151 h 391"/>
                    <a:gd name="T32" fmla="*/ 399 w 483"/>
                    <a:gd name="T33" fmla="*/ 230 h 391"/>
                    <a:gd name="T34" fmla="*/ 346 w 483"/>
                    <a:gd name="T35" fmla="*/ 286 h 391"/>
                    <a:gd name="T36" fmla="*/ 288 w 483"/>
                    <a:gd name="T37" fmla="*/ 317 h 391"/>
                    <a:gd name="T38" fmla="*/ 203 w 483"/>
                    <a:gd name="T39" fmla="*/ 327 h 391"/>
                    <a:gd name="T40" fmla="*/ 121 w 483"/>
                    <a:gd name="T41" fmla="*/ 310 h 391"/>
                    <a:gd name="T42" fmla="*/ 56 w 483"/>
                    <a:gd name="T43" fmla="*/ 274 h 391"/>
                    <a:gd name="T44" fmla="*/ 26 w 483"/>
                    <a:gd name="T45" fmla="*/ 239 h 391"/>
                    <a:gd name="T46" fmla="*/ 0 w 483"/>
                    <a:gd name="T47" fmla="*/ 192 h 391"/>
                    <a:gd name="T48" fmla="*/ 0 w 483"/>
                    <a:gd name="T49" fmla="*/ 192 h 39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83"/>
                    <a:gd name="T76" fmla="*/ 0 h 391"/>
                    <a:gd name="T77" fmla="*/ 483 w 483"/>
                    <a:gd name="T78" fmla="*/ 391 h 39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83" h="391">
                      <a:moveTo>
                        <a:pt x="0" y="192"/>
                      </a:moveTo>
                      <a:lnTo>
                        <a:pt x="28" y="289"/>
                      </a:lnTo>
                      <a:lnTo>
                        <a:pt x="50" y="329"/>
                      </a:lnTo>
                      <a:lnTo>
                        <a:pt x="123" y="370"/>
                      </a:lnTo>
                      <a:lnTo>
                        <a:pt x="221" y="391"/>
                      </a:lnTo>
                      <a:lnTo>
                        <a:pt x="299" y="381"/>
                      </a:lnTo>
                      <a:lnTo>
                        <a:pt x="326" y="363"/>
                      </a:lnTo>
                      <a:lnTo>
                        <a:pt x="346" y="327"/>
                      </a:lnTo>
                      <a:lnTo>
                        <a:pt x="391" y="303"/>
                      </a:lnTo>
                      <a:lnTo>
                        <a:pt x="419" y="304"/>
                      </a:lnTo>
                      <a:lnTo>
                        <a:pt x="457" y="251"/>
                      </a:lnTo>
                      <a:lnTo>
                        <a:pt x="482" y="167"/>
                      </a:lnTo>
                      <a:lnTo>
                        <a:pt x="483" y="94"/>
                      </a:lnTo>
                      <a:lnTo>
                        <a:pt x="416" y="0"/>
                      </a:lnTo>
                      <a:lnTo>
                        <a:pt x="430" y="85"/>
                      </a:lnTo>
                      <a:lnTo>
                        <a:pt x="429" y="151"/>
                      </a:lnTo>
                      <a:lnTo>
                        <a:pt x="399" y="230"/>
                      </a:lnTo>
                      <a:lnTo>
                        <a:pt x="346" y="286"/>
                      </a:lnTo>
                      <a:lnTo>
                        <a:pt x="288" y="317"/>
                      </a:lnTo>
                      <a:lnTo>
                        <a:pt x="203" y="327"/>
                      </a:lnTo>
                      <a:lnTo>
                        <a:pt x="121" y="310"/>
                      </a:lnTo>
                      <a:lnTo>
                        <a:pt x="56" y="274"/>
                      </a:lnTo>
                      <a:lnTo>
                        <a:pt x="26" y="239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93" name="Freeform 98"/>
                <p:cNvSpPr>
                  <a:spLocks/>
                </p:cNvSpPr>
                <p:nvPr/>
              </p:nvSpPr>
              <p:spPr bwMode="auto">
                <a:xfrm>
                  <a:off x="4317" y="1222"/>
                  <a:ext cx="80" cy="94"/>
                </a:xfrm>
                <a:custGeom>
                  <a:avLst/>
                  <a:gdLst>
                    <a:gd name="T0" fmla="*/ 34 w 80"/>
                    <a:gd name="T1" fmla="*/ 0 h 94"/>
                    <a:gd name="T2" fmla="*/ 0 w 80"/>
                    <a:gd name="T3" fmla="*/ 77 h 94"/>
                    <a:gd name="T4" fmla="*/ 37 w 80"/>
                    <a:gd name="T5" fmla="*/ 94 h 94"/>
                    <a:gd name="T6" fmla="*/ 80 w 80"/>
                    <a:gd name="T7" fmla="*/ 20 h 94"/>
                    <a:gd name="T8" fmla="*/ 34 w 80"/>
                    <a:gd name="T9" fmla="*/ 0 h 94"/>
                    <a:gd name="T10" fmla="*/ 34 w 80"/>
                    <a:gd name="T11" fmla="*/ 0 h 9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80"/>
                    <a:gd name="T19" fmla="*/ 0 h 94"/>
                    <a:gd name="T20" fmla="*/ 80 w 80"/>
                    <a:gd name="T21" fmla="*/ 94 h 9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80" h="94">
                      <a:moveTo>
                        <a:pt x="34" y="0"/>
                      </a:moveTo>
                      <a:lnTo>
                        <a:pt x="0" y="77"/>
                      </a:lnTo>
                      <a:lnTo>
                        <a:pt x="37" y="94"/>
                      </a:lnTo>
                      <a:lnTo>
                        <a:pt x="80" y="2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94" name="Freeform 99"/>
                <p:cNvSpPr>
                  <a:spLocks/>
                </p:cNvSpPr>
                <p:nvPr/>
              </p:nvSpPr>
              <p:spPr bwMode="auto">
                <a:xfrm>
                  <a:off x="4308" y="1147"/>
                  <a:ext cx="443" cy="457"/>
                </a:xfrm>
                <a:custGeom>
                  <a:avLst/>
                  <a:gdLst>
                    <a:gd name="T0" fmla="*/ 39 w 443"/>
                    <a:gd name="T1" fmla="*/ 86 h 457"/>
                    <a:gd name="T2" fmla="*/ 75 w 443"/>
                    <a:gd name="T3" fmla="*/ 111 h 457"/>
                    <a:gd name="T4" fmla="*/ 129 w 443"/>
                    <a:gd name="T5" fmla="*/ 66 h 457"/>
                    <a:gd name="T6" fmla="*/ 211 w 443"/>
                    <a:gd name="T7" fmla="*/ 41 h 457"/>
                    <a:gd name="T8" fmla="*/ 294 w 443"/>
                    <a:gd name="T9" fmla="*/ 48 h 457"/>
                    <a:gd name="T10" fmla="*/ 344 w 443"/>
                    <a:gd name="T11" fmla="*/ 80 h 457"/>
                    <a:gd name="T12" fmla="*/ 385 w 443"/>
                    <a:gd name="T13" fmla="*/ 128 h 457"/>
                    <a:gd name="T14" fmla="*/ 407 w 443"/>
                    <a:gd name="T15" fmla="*/ 184 h 457"/>
                    <a:gd name="T16" fmla="*/ 412 w 443"/>
                    <a:gd name="T17" fmla="*/ 237 h 457"/>
                    <a:gd name="T18" fmla="*/ 401 w 443"/>
                    <a:gd name="T19" fmla="*/ 300 h 457"/>
                    <a:gd name="T20" fmla="*/ 353 w 443"/>
                    <a:gd name="T21" fmla="*/ 372 h 457"/>
                    <a:gd name="T22" fmla="*/ 288 w 443"/>
                    <a:gd name="T23" fmla="*/ 410 h 457"/>
                    <a:gd name="T24" fmla="*/ 211 w 443"/>
                    <a:gd name="T25" fmla="*/ 422 h 457"/>
                    <a:gd name="T26" fmla="*/ 139 w 443"/>
                    <a:gd name="T27" fmla="*/ 406 h 457"/>
                    <a:gd name="T28" fmla="*/ 86 w 443"/>
                    <a:gd name="T29" fmla="*/ 372 h 457"/>
                    <a:gd name="T30" fmla="*/ 49 w 443"/>
                    <a:gd name="T31" fmla="*/ 297 h 457"/>
                    <a:gd name="T32" fmla="*/ 40 w 443"/>
                    <a:gd name="T33" fmla="*/ 216 h 457"/>
                    <a:gd name="T34" fmla="*/ 58 w 443"/>
                    <a:gd name="T35" fmla="*/ 142 h 457"/>
                    <a:gd name="T36" fmla="*/ 16 w 443"/>
                    <a:gd name="T37" fmla="*/ 137 h 457"/>
                    <a:gd name="T38" fmla="*/ 0 w 443"/>
                    <a:gd name="T39" fmla="*/ 228 h 457"/>
                    <a:gd name="T40" fmla="*/ 16 w 443"/>
                    <a:gd name="T41" fmla="*/ 315 h 457"/>
                    <a:gd name="T42" fmla="*/ 44 w 443"/>
                    <a:gd name="T43" fmla="*/ 372 h 457"/>
                    <a:gd name="T44" fmla="*/ 86 w 443"/>
                    <a:gd name="T45" fmla="*/ 418 h 457"/>
                    <a:gd name="T46" fmla="*/ 158 w 443"/>
                    <a:gd name="T47" fmla="*/ 448 h 457"/>
                    <a:gd name="T48" fmla="*/ 226 w 443"/>
                    <a:gd name="T49" fmla="*/ 457 h 457"/>
                    <a:gd name="T50" fmla="*/ 293 w 443"/>
                    <a:gd name="T51" fmla="*/ 452 h 457"/>
                    <a:gd name="T52" fmla="*/ 342 w 443"/>
                    <a:gd name="T53" fmla="*/ 431 h 457"/>
                    <a:gd name="T54" fmla="*/ 388 w 443"/>
                    <a:gd name="T55" fmla="*/ 393 h 457"/>
                    <a:gd name="T56" fmla="*/ 420 w 443"/>
                    <a:gd name="T57" fmla="*/ 343 h 457"/>
                    <a:gd name="T58" fmla="*/ 438 w 443"/>
                    <a:gd name="T59" fmla="*/ 283 h 457"/>
                    <a:gd name="T60" fmla="*/ 443 w 443"/>
                    <a:gd name="T61" fmla="*/ 220 h 457"/>
                    <a:gd name="T62" fmla="*/ 434 w 443"/>
                    <a:gd name="T63" fmla="*/ 149 h 457"/>
                    <a:gd name="T64" fmla="*/ 402 w 443"/>
                    <a:gd name="T65" fmla="*/ 70 h 457"/>
                    <a:gd name="T66" fmla="*/ 308 w 443"/>
                    <a:gd name="T67" fmla="*/ 14 h 457"/>
                    <a:gd name="T68" fmla="*/ 199 w 443"/>
                    <a:gd name="T69" fmla="*/ 0 h 457"/>
                    <a:gd name="T70" fmla="*/ 122 w 443"/>
                    <a:gd name="T71" fmla="*/ 17 h 457"/>
                    <a:gd name="T72" fmla="*/ 57 w 443"/>
                    <a:gd name="T73" fmla="*/ 59 h 457"/>
                    <a:gd name="T74" fmla="*/ 39 w 443"/>
                    <a:gd name="T75" fmla="*/ 86 h 457"/>
                    <a:gd name="T76" fmla="*/ 39 w 443"/>
                    <a:gd name="T77" fmla="*/ 86 h 45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43"/>
                    <a:gd name="T118" fmla="*/ 0 h 457"/>
                    <a:gd name="T119" fmla="*/ 443 w 443"/>
                    <a:gd name="T120" fmla="*/ 457 h 457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43" h="457">
                      <a:moveTo>
                        <a:pt x="39" y="86"/>
                      </a:moveTo>
                      <a:lnTo>
                        <a:pt x="75" y="111"/>
                      </a:lnTo>
                      <a:lnTo>
                        <a:pt x="129" y="66"/>
                      </a:lnTo>
                      <a:lnTo>
                        <a:pt x="211" y="41"/>
                      </a:lnTo>
                      <a:lnTo>
                        <a:pt x="294" y="48"/>
                      </a:lnTo>
                      <a:lnTo>
                        <a:pt x="344" y="80"/>
                      </a:lnTo>
                      <a:lnTo>
                        <a:pt x="385" y="128"/>
                      </a:lnTo>
                      <a:lnTo>
                        <a:pt x="407" y="184"/>
                      </a:lnTo>
                      <a:lnTo>
                        <a:pt x="412" y="237"/>
                      </a:lnTo>
                      <a:lnTo>
                        <a:pt x="401" y="300"/>
                      </a:lnTo>
                      <a:lnTo>
                        <a:pt x="353" y="372"/>
                      </a:lnTo>
                      <a:lnTo>
                        <a:pt x="288" y="410"/>
                      </a:lnTo>
                      <a:lnTo>
                        <a:pt x="211" y="422"/>
                      </a:lnTo>
                      <a:lnTo>
                        <a:pt x="139" y="406"/>
                      </a:lnTo>
                      <a:lnTo>
                        <a:pt x="86" y="372"/>
                      </a:lnTo>
                      <a:lnTo>
                        <a:pt x="49" y="297"/>
                      </a:lnTo>
                      <a:lnTo>
                        <a:pt x="40" y="216"/>
                      </a:lnTo>
                      <a:lnTo>
                        <a:pt x="58" y="142"/>
                      </a:lnTo>
                      <a:lnTo>
                        <a:pt x="16" y="137"/>
                      </a:lnTo>
                      <a:lnTo>
                        <a:pt x="0" y="228"/>
                      </a:lnTo>
                      <a:lnTo>
                        <a:pt x="16" y="315"/>
                      </a:lnTo>
                      <a:lnTo>
                        <a:pt x="44" y="372"/>
                      </a:lnTo>
                      <a:lnTo>
                        <a:pt x="86" y="418"/>
                      </a:lnTo>
                      <a:lnTo>
                        <a:pt x="158" y="448"/>
                      </a:lnTo>
                      <a:lnTo>
                        <a:pt x="226" y="457"/>
                      </a:lnTo>
                      <a:lnTo>
                        <a:pt x="293" y="452"/>
                      </a:lnTo>
                      <a:lnTo>
                        <a:pt x="342" y="431"/>
                      </a:lnTo>
                      <a:lnTo>
                        <a:pt x="388" y="393"/>
                      </a:lnTo>
                      <a:lnTo>
                        <a:pt x="420" y="343"/>
                      </a:lnTo>
                      <a:lnTo>
                        <a:pt x="438" y="283"/>
                      </a:lnTo>
                      <a:lnTo>
                        <a:pt x="443" y="220"/>
                      </a:lnTo>
                      <a:lnTo>
                        <a:pt x="434" y="149"/>
                      </a:lnTo>
                      <a:lnTo>
                        <a:pt x="402" y="70"/>
                      </a:lnTo>
                      <a:lnTo>
                        <a:pt x="308" y="14"/>
                      </a:lnTo>
                      <a:lnTo>
                        <a:pt x="199" y="0"/>
                      </a:lnTo>
                      <a:lnTo>
                        <a:pt x="122" y="17"/>
                      </a:lnTo>
                      <a:lnTo>
                        <a:pt x="57" y="59"/>
                      </a:lnTo>
                      <a:lnTo>
                        <a:pt x="39" y="86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95" name="Freeform 100"/>
                <p:cNvSpPr>
                  <a:spLocks/>
                </p:cNvSpPr>
                <p:nvPr/>
              </p:nvSpPr>
              <p:spPr bwMode="auto">
                <a:xfrm>
                  <a:off x="4510" y="1406"/>
                  <a:ext cx="34" cy="89"/>
                </a:xfrm>
                <a:custGeom>
                  <a:avLst/>
                  <a:gdLst>
                    <a:gd name="T0" fmla="*/ 0 w 34"/>
                    <a:gd name="T1" fmla="*/ 0 h 89"/>
                    <a:gd name="T2" fmla="*/ 9 w 34"/>
                    <a:gd name="T3" fmla="*/ 89 h 89"/>
                    <a:gd name="T4" fmla="*/ 34 w 34"/>
                    <a:gd name="T5" fmla="*/ 3 h 89"/>
                    <a:gd name="T6" fmla="*/ 0 w 34"/>
                    <a:gd name="T7" fmla="*/ 0 h 89"/>
                    <a:gd name="T8" fmla="*/ 0 w 34"/>
                    <a:gd name="T9" fmla="*/ 0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4"/>
                    <a:gd name="T16" fmla="*/ 0 h 89"/>
                    <a:gd name="T17" fmla="*/ 34 w 34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4" h="89">
                      <a:moveTo>
                        <a:pt x="0" y="0"/>
                      </a:moveTo>
                      <a:lnTo>
                        <a:pt x="9" y="89"/>
                      </a:lnTo>
                      <a:lnTo>
                        <a:pt x="3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96" name="Freeform 101"/>
                <p:cNvSpPr>
                  <a:spLocks/>
                </p:cNvSpPr>
                <p:nvPr/>
              </p:nvSpPr>
              <p:spPr bwMode="auto">
                <a:xfrm>
                  <a:off x="4507" y="1276"/>
                  <a:ext cx="86" cy="81"/>
                </a:xfrm>
                <a:custGeom>
                  <a:avLst/>
                  <a:gdLst>
                    <a:gd name="T0" fmla="*/ 0 w 86"/>
                    <a:gd name="T1" fmla="*/ 0 h 81"/>
                    <a:gd name="T2" fmla="*/ 5 w 86"/>
                    <a:gd name="T3" fmla="*/ 71 h 81"/>
                    <a:gd name="T4" fmla="*/ 36 w 86"/>
                    <a:gd name="T5" fmla="*/ 62 h 81"/>
                    <a:gd name="T6" fmla="*/ 66 w 86"/>
                    <a:gd name="T7" fmla="*/ 81 h 81"/>
                    <a:gd name="T8" fmla="*/ 86 w 86"/>
                    <a:gd name="T9" fmla="*/ 11 h 81"/>
                    <a:gd name="T10" fmla="*/ 0 w 86"/>
                    <a:gd name="T11" fmla="*/ 0 h 81"/>
                    <a:gd name="T12" fmla="*/ 0 w 86"/>
                    <a:gd name="T13" fmla="*/ 0 h 8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6"/>
                    <a:gd name="T22" fmla="*/ 0 h 81"/>
                    <a:gd name="T23" fmla="*/ 86 w 86"/>
                    <a:gd name="T24" fmla="*/ 81 h 8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6" h="81">
                      <a:moveTo>
                        <a:pt x="0" y="0"/>
                      </a:moveTo>
                      <a:lnTo>
                        <a:pt x="5" y="71"/>
                      </a:lnTo>
                      <a:lnTo>
                        <a:pt x="36" y="62"/>
                      </a:lnTo>
                      <a:lnTo>
                        <a:pt x="66" y="81"/>
                      </a:lnTo>
                      <a:lnTo>
                        <a:pt x="86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97" name="Freeform 102"/>
                <p:cNvSpPr>
                  <a:spLocks/>
                </p:cNvSpPr>
                <p:nvPr/>
              </p:nvSpPr>
              <p:spPr bwMode="auto">
                <a:xfrm>
                  <a:off x="4646" y="1583"/>
                  <a:ext cx="142" cy="150"/>
                </a:xfrm>
                <a:custGeom>
                  <a:avLst/>
                  <a:gdLst>
                    <a:gd name="T0" fmla="*/ 50 w 142"/>
                    <a:gd name="T1" fmla="*/ 150 h 150"/>
                    <a:gd name="T2" fmla="*/ 0 w 142"/>
                    <a:gd name="T3" fmla="*/ 62 h 150"/>
                    <a:gd name="T4" fmla="*/ 30 w 142"/>
                    <a:gd name="T5" fmla="*/ 19 h 150"/>
                    <a:gd name="T6" fmla="*/ 81 w 142"/>
                    <a:gd name="T7" fmla="*/ 0 h 150"/>
                    <a:gd name="T8" fmla="*/ 113 w 142"/>
                    <a:gd name="T9" fmla="*/ 28 h 150"/>
                    <a:gd name="T10" fmla="*/ 142 w 142"/>
                    <a:gd name="T11" fmla="*/ 73 h 150"/>
                    <a:gd name="T12" fmla="*/ 95 w 142"/>
                    <a:gd name="T13" fmla="*/ 74 h 150"/>
                    <a:gd name="T14" fmla="*/ 53 w 142"/>
                    <a:gd name="T15" fmla="*/ 114 h 150"/>
                    <a:gd name="T16" fmla="*/ 50 w 142"/>
                    <a:gd name="T17" fmla="*/ 150 h 150"/>
                    <a:gd name="T18" fmla="*/ 50 w 142"/>
                    <a:gd name="T19" fmla="*/ 150 h 1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2"/>
                    <a:gd name="T31" fmla="*/ 0 h 150"/>
                    <a:gd name="T32" fmla="*/ 142 w 142"/>
                    <a:gd name="T33" fmla="*/ 150 h 1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2" h="150">
                      <a:moveTo>
                        <a:pt x="50" y="150"/>
                      </a:moveTo>
                      <a:lnTo>
                        <a:pt x="0" y="62"/>
                      </a:lnTo>
                      <a:lnTo>
                        <a:pt x="30" y="19"/>
                      </a:lnTo>
                      <a:lnTo>
                        <a:pt x="81" y="0"/>
                      </a:lnTo>
                      <a:lnTo>
                        <a:pt x="113" y="28"/>
                      </a:lnTo>
                      <a:lnTo>
                        <a:pt x="142" y="73"/>
                      </a:lnTo>
                      <a:lnTo>
                        <a:pt x="95" y="74"/>
                      </a:lnTo>
                      <a:lnTo>
                        <a:pt x="53" y="114"/>
                      </a:lnTo>
                      <a:lnTo>
                        <a:pt x="50" y="150"/>
                      </a:lnTo>
                      <a:close/>
                    </a:path>
                  </a:pathLst>
                </a:custGeom>
                <a:solidFill>
                  <a:srgbClr val="BDC9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98" name="Freeform 103"/>
                <p:cNvSpPr>
                  <a:spLocks/>
                </p:cNvSpPr>
                <p:nvPr/>
              </p:nvSpPr>
              <p:spPr bwMode="auto">
                <a:xfrm>
                  <a:off x="4692" y="1656"/>
                  <a:ext cx="119" cy="99"/>
                </a:xfrm>
                <a:custGeom>
                  <a:avLst/>
                  <a:gdLst>
                    <a:gd name="T0" fmla="*/ 54 w 119"/>
                    <a:gd name="T1" fmla="*/ 85 h 99"/>
                    <a:gd name="T2" fmla="*/ 34 w 119"/>
                    <a:gd name="T3" fmla="*/ 99 h 99"/>
                    <a:gd name="T4" fmla="*/ 0 w 119"/>
                    <a:gd name="T5" fmla="*/ 86 h 99"/>
                    <a:gd name="T6" fmla="*/ 0 w 119"/>
                    <a:gd name="T7" fmla="*/ 59 h 99"/>
                    <a:gd name="T8" fmla="*/ 30 w 119"/>
                    <a:gd name="T9" fmla="*/ 16 h 99"/>
                    <a:gd name="T10" fmla="*/ 70 w 119"/>
                    <a:gd name="T11" fmla="*/ 1 h 99"/>
                    <a:gd name="T12" fmla="*/ 102 w 119"/>
                    <a:gd name="T13" fmla="*/ 0 h 99"/>
                    <a:gd name="T14" fmla="*/ 119 w 119"/>
                    <a:gd name="T15" fmla="*/ 26 h 99"/>
                    <a:gd name="T16" fmla="*/ 113 w 119"/>
                    <a:gd name="T17" fmla="*/ 50 h 99"/>
                    <a:gd name="T18" fmla="*/ 101 w 119"/>
                    <a:gd name="T19" fmla="*/ 61 h 99"/>
                    <a:gd name="T20" fmla="*/ 81 w 119"/>
                    <a:gd name="T21" fmla="*/ 48 h 99"/>
                    <a:gd name="T22" fmla="*/ 60 w 119"/>
                    <a:gd name="T23" fmla="*/ 58 h 99"/>
                    <a:gd name="T24" fmla="*/ 48 w 119"/>
                    <a:gd name="T25" fmla="*/ 78 h 99"/>
                    <a:gd name="T26" fmla="*/ 54 w 119"/>
                    <a:gd name="T27" fmla="*/ 85 h 99"/>
                    <a:gd name="T28" fmla="*/ 54 w 119"/>
                    <a:gd name="T29" fmla="*/ 85 h 9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9"/>
                    <a:gd name="T46" fmla="*/ 0 h 99"/>
                    <a:gd name="T47" fmla="*/ 119 w 119"/>
                    <a:gd name="T48" fmla="*/ 99 h 9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9" h="99">
                      <a:moveTo>
                        <a:pt x="54" y="85"/>
                      </a:moveTo>
                      <a:lnTo>
                        <a:pt x="34" y="99"/>
                      </a:lnTo>
                      <a:lnTo>
                        <a:pt x="0" y="86"/>
                      </a:lnTo>
                      <a:lnTo>
                        <a:pt x="0" y="59"/>
                      </a:lnTo>
                      <a:lnTo>
                        <a:pt x="30" y="16"/>
                      </a:lnTo>
                      <a:lnTo>
                        <a:pt x="70" y="1"/>
                      </a:lnTo>
                      <a:lnTo>
                        <a:pt x="102" y="0"/>
                      </a:lnTo>
                      <a:lnTo>
                        <a:pt x="119" y="26"/>
                      </a:lnTo>
                      <a:lnTo>
                        <a:pt x="113" y="50"/>
                      </a:lnTo>
                      <a:lnTo>
                        <a:pt x="101" y="61"/>
                      </a:lnTo>
                      <a:lnTo>
                        <a:pt x="81" y="48"/>
                      </a:lnTo>
                      <a:lnTo>
                        <a:pt x="60" y="58"/>
                      </a:lnTo>
                      <a:lnTo>
                        <a:pt x="48" y="78"/>
                      </a:lnTo>
                      <a:lnTo>
                        <a:pt x="54" y="85"/>
                      </a:lnTo>
                      <a:close/>
                    </a:path>
                  </a:pathLst>
                </a:custGeom>
                <a:solidFill>
                  <a:srgbClr val="96AB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699" name="Freeform 104"/>
                <p:cNvSpPr>
                  <a:spLocks/>
                </p:cNvSpPr>
                <p:nvPr/>
              </p:nvSpPr>
              <p:spPr bwMode="auto">
                <a:xfrm>
                  <a:off x="4488" y="1326"/>
                  <a:ext cx="96" cy="95"/>
                </a:xfrm>
                <a:custGeom>
                  <a:avLst/>
                  <a:gdLst>
                    <a:gd name="T0" fmla="*/ 51 w 96"/>
                    <a:gd name="T1" fmla="*/ 95 h 95"/>
                    <a:gd name="T2" fmla="*/ 61 w 96"/>
                    <a:gd name="T3" fmla="*/ 93 h 95"/>
                    <a:gd name="T4" fmla="*/ 69 w 96"/>
                    <a:gd name="T5" fmla="*/ 89 h 95"/>
                    <a:gd name="T6" fmla="*/ 78 w 96"/>
                    <a:gd name="T7" fmla="*/ 85 h 95"/>
                    <a:gd name="T8" fmla="*/ 84 w 96"/>
                    <a:gd name="T9" fmla="*/ 77 h 95"/>
                    <a:gd name="T10" fmla="*/ 89 w 96"/>
                    <a:gd name="T11" fmla="*/ 70 h 95"/>
                    <a:gd name="T12" fmla="*/ 92 w 96"/>
                    <a:gd name="T13" fmla="*/ 62 h 95"/>
                    <a:gd name="T14" fmla="*/ 95 w 96"/>
                    <a:gd name="T15" fmla="*/ 52 h 95"/>
                    <a:gd name="T16" fmla="*/ 95 w 96"/>
                    <a:gd name="T17" fmla="*/ 43 h 95"/>
                    <a:gd name="T18" fmla="*/ 92 w 96"/>
                    <a:gd name="T19" fmla="*/ 33 h 95"/>
                    <a:gd name="T20" fmla="*/ 89 w 96"/>
                    <a:gd name="T21" fmla="*/ 25 h 95"/>
                    <a:gd name="T22" fmla="*/ 84 w 96"/>
                    <a:gd name="T23" fmla="*/ 17 h 95"/>
                    <a:gd name="T24" fmla="*/ 78 w 96"/>
                    <a:gd name="T25" fmla="*/ 11 h 95"/>
                    <a:gd name="T26" fmla="*/ 69 w 96"/>
                    <a:gd name="T27" fmla="*/ 5 h 95"/>
                    <a:gd name="T28" fmla="*/ 61 w 96"/>
                    <a:gd name="T29" fmla="*/ 3 h 95"/>
                    <a:gd name="T30" fmla="*/ 51 w 96"/>
                    <a:gd name="T31" fmla="*/ 0 h 95"/>
                    <a:gd name="T32" fmla="*/ 42 w 96"/>
                    <a:gd name="T33" fmla="*/ 0 h 95"/>
                    <a:gd name="T34" fmla="*/ 32 w 96"/>
                    <a:gd name="T35" fmla="*/ 3 h 95"/>
                    <a:gd name="T36" fmla="*/ 24 w 96"/>
                    <a:gd name="T37" fmla="*/ 5 h 95"/>
                    <a:gd name="T38" fmla="*/ 15 w 96"/>
                    <a:gd name="T39" fmla="*/ 11 h 95"/>
                    <a:gd name="T40" fmla="*/ 9 w 96"/>
                    <a:gd name="T41" fmla="*/ 17 h 95"/>
                    <a:gd name="T42" fmla="*/ 4 w 96"/>
                    <a:gd name="T43" fmla="*/ 25 h 95"/>
                    <a:gd name="T44" fmla="*/ 1 w 96"/>
                    <a:gd name="T45" fmla="*/ 33 h 95"/>
                    <a:gd name="T46" fmla="*/ 0 w 96"/>
                    <a:gd name="T47" fmla="*/ 43 h 95"/>
                    <a:gd name="T48" fmla="*/ 0 w 96"/>
                    <a:gd name="T49" fmla="*/ 52 h 95"/>
                    <a:gd name="T50" fmla="*/ 1 w 96"/>
                    <a:gd name="T51" fmla="*/ 62 h 95"/>
                    <a:gd name="T52" fmla="*/ 4 w 96"/>
                    <a:gd name="T53" fmla="*/ 70 h 95"/>
                    <a:gd name="T54" fmla="*/ 9 w 96"/>
                    <a:gd name="T55" fmla="*/ 77 h 95"/>
                    <a:gd name="T56" fmla="*/ 15 w 96"/>
                    <a:gd name="T57" fmla="*/ 85 h 95"/>
                    <a:gd name="T58" fmla="*/ 24 w 96"/>
                    <a:gd name="T59" fmla="*/ 89 h 95"/>
                    <a:gd name="T60" fmla="*/ 32 w 96"/>
                    <a:gd name="T61" fmla="*/ 93 h 95"/>
                    <a:gd name="T62" fmla="*/ 42 w 96"/>
                    <a:gd name="T63" fmla="*/ 95 h 95"/>
                    <a:gd name="T64" fmla="*/ 46 w 96"/>
                    <a:gd name="T65" fmla="*/ 95 h 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"/>
                    <a:gd name="T100" fmla="*/ 0 h 95"/>
                    <a:gd name="T101" fmla="*/ 96 w 96"/>
                    <a:gd name="T102" fmla="*/ 95 h 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" h="95">
                      <a:moveTo>
                        <a:pt x="46" y="95"/>
                      </a:moveTo>
                      <a:lnTo>
                        <a:pt x="51" y="95"/>
                      </a:lnTo>
                      <a:lnTo>
                        <a:pt x="56" y="94"/>
                      </a:lnTo>
                      <a:lnTo>
                        <a:pt x="61" y="93"/>
                      </a:lnTo>
                      <a:lnTo>
                        <a:pt x="66" y="92"/>
                      </a:lnTo>
                      <a:lnTo>
                        <a:pt x="69" y="89"/>
                      </a:lnTo>
                      <a:lnTo>
                        <a:pt x="73" y="87"/>
                      </a:lnTo>
                      <a:lnTo>
                        <a:pt x="78" y="85"/>
                      </a:lnTo>
                      <a:lnTo>
                        <a:pt x="81" y="81"/>
                      </a:lnTo>
                      <a:lnTo>
                        <a:pt x="84" y="77"/>
                      </a:lnTo>
                      <a:lnTo>
                        <a:pt x="86" y="75"/>
                      </a:lnTo>
                      <a:lnTo>
                        <a:pt x="89" y="70"/>
                      </a:lnTo>
                      <a:lnTo>
                        <a:pt x="91" y="67"/>
                      </a:lnTo>
                      <a:lnTo>
                        <a:pt x="92" y="62"/>
                      </a:lnTo>
                      <a:lnTo>
                        <a:pt x="93" y="57"/>
                      </a:lnTo>
                      <a:lnTo>
                        <a:pt x="95" y="52"/>
                      </a:lnTo>
                      <a:lnTo>
                        <a:pt x="96" y="49"/>
                      </a:lnTo>
                      <a:lnTo>
                        <a:pt x="95" y="43"/>
                      </a:lnTo>
                      <a:lnTo>
                        <a:pt x="93" y="38"/>
                      </a:lnTo>
                      <a:lnTo>
                        <a:pt x="92" y="33"/>
                      </a:lnTo>
                      <a:lnTo>
                        <a:pt x="91" y="29"/>
                      </a:lnTo>
                      <a:lnTo>
                        <a:pt x="89" y="25"/>
                      </a:lnTo>
                      <a:lnTo>
                        <a:pt x="86" y="21"/>
                      </a:lnTo>
                      <a:lnTo>
                        <a:pt x="84" y="17"/>
                      </a:lnTo>
                      <a:lnTo>
                        <a:pt x="81" y="15"/>
                      </a:lnTo>
                      <a:lnTo>
                        <a:pt x="78" y="11"/>
                      </a:lnTo>
                      <a:lnTo>
                        <a:pt x="73" y="9"/>
                      </a:lnTo>
                      <a:lnTo>
                        <a:pt x="69" y="5"/>
                      </a:lnTo>
                      <a:lnTo>
                        <a:pt x="66" y="4"/>
                      </a:lnTo>
                      <a:lnTo>
                        <a:pt x="61" y="3"/>
                      </a:lnTo>
                      <a:lnTo>
                        <a:pt x="56" y="2"/>
                      </a:ln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42" y="0"/>
                      </a:lnTo>
                      <a:lnTo>
                        <a:pt x="37" y="2"/>
                      </a:lnTo>
                      <a:lnTo>
                        <a:pt x="32" y="3"/>
                      </a:lnTo>
                      <a:lnTo>
                        <a:pt x="28" y="4"/>
                      </a:lnTo>
                      <a:lnTo>
                        <a:pt x="24" y="5"/>
                      </a:lnTo>
                      <a:lnTo>
                        <a:pt x="20" y="9"/>
                      </a:lnTo>
                      <a:lnTo>
                        <a:pt x="15" y="11"/>
                      </a:lnTo>
                      <a:lnTo>
                        <a:pt x="13" y="15"/>
                      </a:lnTo>
                      <a:lnTo>
                        <a:pt x="9" y="17"/>
                      </a:lnTo>
                      <a:lnTo>
                        <a:pt x="7" y="21"/>
                      </a:lnTo>
                      <a:lnTo>
                        <a:pt x="4" y="25"/>
                      </a:lnTo>
                      <a:lnTo>
                        <a:pt x="2" y="29"/>
                      </a:lnTo>
                      <a:lnTo>
                        <a:pt x="1" y="33"/>
                      </a:lnTo>
                      <a:lnTo>
                        <a:pt x="0" y="38"/>
                      </a:lnTo>
                      <a:lnTo>
                        <a:pt x="0" y="43"/>
                      </a:lnTo>
                      <a:lnTo>
                        <a:pt x="0" y="49"/>
                      </a:lnTo>
                      <a:lnTo>
                        <a:pt x="0" y="52"/>
                      </a:lnTo>
                      <a:lnTo>
                        <a:pt x="0" y="57"/>
                      </a:lnTo>
                      <a:lnTo>
                        <a:pt x="1" y="62"/>
                      </a:lnTo>
                      <a:lnTo>
                        <a:pt x="2" y="67"/>
                      </a:lnTo>
                      <a:lnTo>
                        <a:pt x="4" y="70"/>
                      </a:lnTo>
                      <a:lnTo>
                        <a:pt x="7" y="75"/>
                      </a:lnTo>
                      <a:lnTo>
                        <a:pt x="9" y="77"/>
                      </a:lnTo>
                      <a:lnTo>
                        <a:pt x="13" y="81"/>
                      </a:lnTo>
                      <a:lnTo>
                        <a:pt x="15" y="85"/>
                      </a:lnTo>
                      <a:lnTo>
                        <a:pt x="20" y="87"/>
                      </a:lnTo>
                      <a:lnTo>
                        <a:pt x="24" y="89"/>
                      </a:lnTo>
                      <a:lnTo>
                        <a:pt x="28" y="92"/>
                      </a:lnTo>
                      <a:lnTo>
                        <a:pt x="32" y="93"/>
                      </a:lnTo>
                      <a:lnTo>
                        <a:pt x="37" y="94"/>
                      </a:lnTo>
                      <a:lnTo>
                        <a:pt x="42" y="95"/>
                      </a:lnTo>
                      <a:lnTo>
                        <a:pt x="46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00" name="Freeform 105"/>
                <p:cNvSpPr>
                  <a:spLocks/>
                </p:cNvSpPr>
                <p:nvPr/>
              </p:nvSpPr>
              <p:spPr bwMode="auto">
                <a:xfrm>
                  <a:off x="4514" y="1349"/>
                  <a:ext cx="43" cy="46"/>
                </a:xfrm>
                <a:custGeom>
                  <a:avLst/>
                  <a:gdLst>
                    <a:gd name="T0" fmla="*/ 22 w 43"/>
                    <a:gd name="T1" fmla="*/ 46 h 46"/>
                    <a:gd name="T2" fmla="*/ 25 w 43"/>
                    <a:gd name="T3" fmla="*/ 45 h 46"/>
                    <a:gd name="T4" fmla="*/ 30 w 43"/>
                    <a:gd name="T5" fmla="*/ 44 h 46"/>
                    <a:gd name="T6" fmla="*/ 34 w 43"/>
                    <a:gd name="T7" fmla="*/ 41 h 46"/>
                    <a:gd name="T8" fmla="*/ 37 w 43"/>
                    <a:gd name="T9" fmla="*/ 39 h 46"/>
                    <a:gd name="T10" fmla="*/ 40 w 43"/>
                    <a:gd name="T11" fmla="*/ 35 h 46"/>
                    <a:gd name="T12" fmla="*/ 42 w 43"/>
                    <a:gd name="T13" fmla="*/ 32 h 46"/>
                    <a:gd name="T14" fmla="*/ 43 w 43"/>
                    <a:gd name="T15" fmla="*/ 27 h 46"/>
                    <a:gd name="T16" fmla="*/ 43 w 43"/>
                    <a:gd name="T17" fmla="*/ 23 h 46"/>
                    <a:gd name="T18" fmla="*/ 43 w 43"/>
                    <a:gd name="T19" fmla="*/ 18 h 46"/>
                    <a:gd name="T20" fmla="*/ 42 w 43"/>
                    <a:gd name="T21" fmla="*/ 14 h 46"/>
                    <a:gd name="T22" fmla="*/ 40 w 43"/>
                    <a:gd name="T23" fmla="*/ 9 h 46"/>
                    <a:gd name="T24" fmla="*/ 37 w 43"/>
                    <a:gd name="T25" fmla="*/ 6 h 46"/>
                    <a:gd name="T26" fmla="*/ 34 w 43"/>
                    <a:gd name="T27" fmla="*/ 4 h 46"/>
                    <a:gd name="T28" fmla="*/ 30 w 43"/>
                    <a:gd name="T29" fmla="*/ 2 h 46"/>
                    <a:gd name="T30" fmla="*/ 25 w 43"/>
                    <a:gd name="T31" fmla="*/ 0 h 46"/>
                    <a:gd name="T32" fmla="*/ 22 w 43"/>
                    <a:gd name="T33" fmla="*/ 0 h 46"/>
                    <a:gd name="T34" fmla="*/ 17 w 43"/>
                    <a:gd name="T35" fmla="*/ 0 h 46"/>
                    <a:gd name="T36" fmla="*/ 13 w 43"/>
                    <a:gd name="T37" fmla="*/ 2 h 46"/>
                    <a:gd name="T38" fmla="*/ 8 w 43"/>
                    <a:gd name="T39" fmla="*/ 4 h 46"/>
                    <a:gd name="T40" fmla="*/ 6 w 43"/>
                    <a:gd name="T41" fmla="*/ 6 h 46"/>
                    <a:gd name="T42" fmla="*/ 2 w 43"/>
                    <a:gd name="T43" fmla="*/ 9 h 46"/>
                    <a:gd name="T44" fmla="*/ 1 w 43"/>
                    <a:gd name="T45" fmla="*/ 14 h 46"/>
                    <a:gd name="T46" fmla="*/ 0 w 43"/>
                    <a:gd name="T47" fmla="*/ 18 h 46"/>
                    <a:gd name="T48" fmla="*/ 0 w 43"/>
                    <a:gd name="T49" fmla="*/ 23 h 46"/>
                    <a:gd name="T50" fmla="*/ 0 w 43"/>
                    <a:gd name="T51" fmla="*/ 27 h 46"/>
                    <a:gd name="T52" fmla="*/ 1 w 43"/>
                    <a:gd name="T53" fmla="*/ 32 h 46"/>
                    <a:gd name="T54" fmla="*/ 2 w 43"/>
                    <a:gd name="T55" fmla="*/ 35 h 46"/>
                    <a:gd name="T56" fmla="*/ 6 w 43"/>
                    <a:gd name="T57" fmla="*/ 39 h 46"/>
                    <a:gd name="T58" fmla="*/ 8 w 43"/>
                    <a:gd name="T59" fmla="*/ 41 h 46"/>
                    <a:gd name="T60" fmla="*/ 13 w 43"/>
                    <a:gd name="T61" fmla="*/ 44 h 46"/>
                    <a:gd name="T62" fmla="*/ 17 w 43"/>
                    <a:gd name="T63" fmla="*/ 45 h 46"/>
                    <a:gd name="T64" fmla="*/ 22 w 43"/>
                    <a:gd name="T65" fmla="*/ 46 h 46"/>
                    <a:gd name="T66" fmla="*/ 22 w 43"/>
                    <a:gd name="T67" fmla="*/ 46 h 4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3"/>
                    <a:gd name="T103" fmla="*/ 0 h 46"/>
                    <a:gd name="T104" fmla="*/ 43 w 43"/>
                    <a:gd name="T105" fmla="*/ 46 h 4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3" h="46">
                      <a:moveTo>
                        <a:pt x="22" y="46"/>
                      </a:moveTo>
                      <a:lnTo>
                        <a:pt x="25" y="45"/>
                      </a:lnTo>
                      <a:lnTo>
                        <a:pt x="30" y="44"/>
                      </a:lnTo>
                      <a:lnTo>
                        <a:pt x="34" y="41"/>
                      </a:lnTo>
                      <a:lnTo>
                        <a:pt x="37" y="39"/>
                      </a:lnTo>
                      <a:lnTo>
                        <a:pt x="40" y="35"/>
                      </a:lnTo>
                      <a:lnTo>
                        <a:pt x="42" y="32"/>
                      </a:lnTo>
                      <a:lnTo>
                        <a:pt x="43" y="27"/>
                      </a:lnTo>
                      <a:lnTo>
                        <a:pt x="43" y="23"/>
                      </a:lnTo>
                      <a:lnTo>
                        <a:pt x="43" y="18"/>
                      </a:lnTo>
                      <a:lnTo>
                        <a:pt x="42" y="14"/>
                      </a:lnTo>
                      <a:lnTo>
                        <a:pt x="40" y="9"/>
                      </a:lnTo>
                      <a:lnTo>
                        <a:pt x="37" y="6"/>
                      </a:lnTo>
                      <a:lnTo>
                        <a:pt x="34" y="4"/>
                      </a:lnTo>
                      <a:lnTo>
                        <a:pt x="30" y="2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3" y="2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2" y="9"/>
                      </a:lnTo>
                      <a:lnTo>
                        <a:pt x="1" y="14"/>
                      </a:lnTo>
                      <a:lnTo>
                        <a:pt x="0" y="18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2" y="35"/>
                      </a:lnTo>
                      <a:lnTo>
                        <a:pt x="6" y="39"/>
                      </a:lnTo>
                      <a:lnTo>
                        <a:pt x="8" y="41"/>
                      </a:lnTo>
                      <a:lnTo>
                        <a:pt x="13" y="44"/>
                      </a:lnTo>
                      <a:lnTo>
                        <a:pt x="17" y="45"/>
                      </a:lnTo>
                      <a:lnTo>
                        <a:pt x="22" y="4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01" name="Freeform 106"/>
                <p:cNvSpPr>
                  <a:spLocks/>
                </p:cNvSpPr>
                <p:nvPr/>
              </p:nvSpPr>
              <p:spPr bwMode="auto">
                <a:xfrm>
                  <a:off x="4488" y="1259"/>
                  <a:ext cx="121" cy="113"/>
                </a:xfrm>
                <a:custGeom>
                  <a:avLst/>
                  <a:gdLst>
                    <a:gd name="T0" fmla="*/ 24 w 121"/>
                    <a:gd name="T1" fmla="*/ 85 h 113"/>
                    <a:gd name="T2" fmla="*/ 22 w 121"/>
                    <a:gd name="T3" fmla="*/ 24 h 113"/>
                    <a:gd name="T4" fmla="*/ 95 w 121"/>
                    <a:gd name="T5" fmla="*/ 37 h 113"/>
                    <a:gd name="T6" fmla="*/ 77 w 121"/>
                    <a:gd name="T7" fmla="*/ 93 h 113"/>
                    <a:gd name="T8" fmla="*/ 89 w 121"/>
                    <a:gd name="T9" fmla="*/ 113 h 113"/>
                    <a:gd name="T10" fmla="*/ 121 w 121"/>
                    <a:gd name="T11" fmla="*/ 21 h 113"/>
                    <a:gd name="T12" fmla="*/ 0 w 121"/>
                    <a:gd name="T13" fmla="*/ 0 h 113"/>
                    <a:gd name="T14" fmla="*/ 7 w 121"/>
                    <a:gd name="T15" fmla="*/ 105 h 113"/>
                    <a:gd name="T16" fmla="*/ 24 w 121"/>
                    <a:gd name="T17" fmla="*/ 85 h 113"/>
                    <a:gd name="T18" fmla="*/ 24 w 121"/>
                    <a:gd name="T19" fmla="*/ 85 h 11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21"/>
                    <a:gd name="T31" fmla="*/ 0 h 113"/>
                    <a:gd name="T32" fmla="*/ 121 w 121"/>
                    <a:gd name="T33" fmla="*/ 113 h 11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21" h="113">
                      <a:moveTo>
                        <a:pt x="24" y="85"/>
                      </a:moveTo>
                      <a:lnTo>
                        <a:pt x="22" y="24"/>
                      </a:lnTo>
                      <a:lnTo>
                        <a:pt x="95" y="37"/>
                      </a:lnTo>
                      <a:lnTo>
                        <a:pt x="77" y="93"/>
                      </a:lnTo>
                      <a:lnTo>
                        <a:pt x="89" y="113"/>
                      </a:lnTo>
                      <a:lnTo>
                        <a:pt x="121" y="21"/>
                      </a:lnTo>
                      <a:lnTo>
                        <a:pt x="0" y="0"/>
                      </a:lnTo>
                      <a:lnTo>
                        <a:pt x="7" y="105"/>
                      </a:lnTo>
                      <a:lnTo>
                        <a:pt x="24" y="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02" name="Freeform 107"/>
                <p:cNvSpPr>
                  <a:spLocks/>
                </p:cNvSpPr>
                <p:nvPr/>
              </p:nvSpPr>
              <p:spPr bwMode="auto">
                <a:xfrm>
                  <a:off x="4495" y="1376"/>
                  <a:ext cx="76" cy="154"/>
                </a:xfrm>
                <a:custGeom>
                  <a:avLst/>
                  <a:gdLst>
                    <a:gd name="T0" fmla="*/ 0 w 76"/>
                    <a:gd name="T1" fmla="*/ 0 h 154"/>
                    <a:gd name="T2" fmla="*/ 15 w 76"/>
                    <a:gd name="T3" fmla="*/ 154 h 154"/>
                    <a:gd name="T4" fmla="*/ 76 w 76"/>
                    <a:gd name="T5" fmla="*/ 24 h 154"/>
                    <a:gd name="T6" fmla="*/ 52 w 76"/>
                    <a:gd name="T7" fmla="*/ 27 h 154"/>
                    <a:gd name="T8" fmla="*/ 27 w 76"/>
                    <a:gd name="T9" fmla="*/ 80 h 154"/>
                    <a:gd name="T10" fmla="*/ 23 w 76"/>
                    <a:gd name="T11" fmla="*/ 23 h 154"/>
                    <a:gd name="T12" fmla="*/ 0 w 76"/>
                    <a:gd name="T13" fmla="*/ 0 h 154"/>
                    <a:gd name="T14" fmla="*/ 0 w 76"/>
                    <a:gd name="T15" fmla="*/ 0 h 1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6"/>
                    <a:gd name="T25" fmla="*/ 0 h 154"/>
                    <a:gd name="T26" fmla="*/ 76 w 76"/>
                    <a:gd name="T27" fmla="*/ 154 h 1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6" h="154">
                      <a:moveTo>
                        <a:pt x="0" y="0"/>
                      </a:moveTo>
                      <a:lnTo>
                        <a:pt x="15" y="154"/>
                      </a:lnTo>
                      <a:lnTo>
                        <a:pt x="76" y="24"/>
                      </a:lnTo>
                      <a:lnTo>
                        <a:pt x="52" y="27"/>
                      </a:lnTo>
                      <a:lnTo>
                        <a:pt x="27" y="80"/>
                      </a:lnTo>
                      <a:lnTo>
                        <a:pt x="23" y="2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03" name="Freeform 108"/>
                <p:cNvSpPr>
                  <a:spLocks/>
                </p:cNvSpPr>
                <p:nvPr/>
              </p:nvSpPr>
              <p:spPr bwMode="auto">
                <a:xfrm>
                  <a:off x="4515" y="1186"/>
                  <a:ext cx="25" cy="37"/>
                </a:xfrm>
                <a:custGeom>
                  <a:avLst/>
                  <a:gdLst>
                    <a:gd name="T0" fmla="*/ 0 w 25"/>
                    <a:gd name="T1" fmla="*/ 0 h 37"/>
                    <a:gd name="T2" fmla="*/ 0 w 25"/>
                    <a:gd name="T3" fmla="*/ 37 h 37"/>
                    <a:gd name="T4" fmla="*/ 25 w 25"/>
                    <a:gd name="T5" fmla="*/ 37 h 37"/>
                    <a:gd name="T6" fmla="*/ 25 w 25"/>
                    <a:gd name="T7" fmla="*/ 5 h 37"/>
                    <a:gd name="T8" fmla="*/ 0 w 25"/>
                    <a:gd name="T9" fmla="*/ 0 h 37"/>
                    <a:gd name="T10" fmla="*/ 0 w 25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37"/>
                    <a:gd name="T20" fmla="*/ 25 w 25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37">
                      <a:moveTo>
                        <a:pt x="0" y="0"/>
                      </a:moveTo>
                      <a:lnTo>
                        <a:pt x="0" y="37"/>
                      </a:lnTo>
                      <a:lnTo>
                        <a:pt x="25" y="37"/>
                      </a:lnTo>
                      <a:lnTo>
                        <a:pt x="2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04" name="Freeform 109"/>
                <p:cNvSpPr>
                  <a:spLocks/>
                </p:cNvSpPr>
                <p:nvPr/>
              </p:nvSpPr>
              <p:spPr bwMode="auto">
                <a:xfrm>
                  <a:off x="4518" y="1531"/>
                  <a:ext cx="27" cy="34"/>
                </a:xfrm>
                <a:custGeom>
                  <a:avLst/>
                  <a:gdLst>
                    <a:gd name="T0" fmla="*/ 0 w 27"/>
                    <a:gd name="T1" fmla="*/ 34 h 34"/>
                    <a:gd name="T2" fmla="*/ 1 w 27"/>
                    <a:gd name="T3" fmla="*/ 0 h 34"/>
                    <a:gd name="T4" fmla="*/ 26 w 27"/>
                    <a:gd name="T5" fmla="*/ 1 h 34"/>
                    <a:gd name="T6" fmla="*/ 27 w 27"/>
                    <a:gd name="T7" fmla="*/ 34 h 34"/>
                    <a:gd name="T8" fmla="*/ 0 w 27"/>
                    <a:gd name="T9" fmla="*/ 34 h 34"/>
                    <a:gd name="T10" fmla="*/ 0 w 27"/>
                    <a:gd name="T11" fmla="*/ 34 h 3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7"/>
                    <a:gd name="T19" fmla="*/ 0 h 34"/>
                    <a:gd name="T20" fmla="*/ 27 w 27"/>
                    <a:gd name="T21" fmla="*/ 34 h 3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7" h="34">
                      <a:moveTo>
                        <a:pt x="0" y="34"/>
                      </a:moveTo>
                      <a:lnTo>
                        <a:pt x="1" y="0"/>
                      </a:lnTo>
                      <a:lnTo>
                        <a:pt x="26" y="1"/>
                      </a:lnTo>
                      <a:lnTo>
                        <a:pt x="27" y="34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05" name="Freeform 110"/>
                <p:cNvSpPr>
                  <a:spLocks/>
                </p:cNvSpPr>
                <p:nvPr/>
              </p:nvSpPr>
              <p:spPr bwMode="auto">
                <a:xfrm>
                  <a:off x="4347" y="1336"/>
                  <a:ext cx="43" cy="31"/>
                </a:xfrm>
                <a:custGeom>
                  <a:avLst/>
                  <a:gdLst>
                    <a:gd name="T0" fmla="*/ 0 w 43"/>
                    <a:gd name="T1" fmla="*/ 30 h 31"/>
                    <a:gd name="T2" fmla="*/ 43 w 43"/>
                    <a:gd name="T3" fmla="*/ 31 h 31"/>
                    <a:gd name="T4" fmla="*/ 43 w 43"/>
                    <a:gd name="T5" fmla="*/ 2 h 31"/>
                    <a:gd name="T6" fmla="*/ 2 w 43"/>
                    <a:gd name="T7" fmla="*/ 0 h 31"/>
                    <a:gd name="T8" fmla="*/ 0 w 43"/>
                    <a:gd name="T9" fmla="*/ 30 h 31"/>
                    <a:gd name="T10" fmla="*/ 0 w 43"/>
                    <a:gd name="T11" fmla="*/ 30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3"/>
                    <a:gd name="T19" fmla="*/ 0 h 31"/>
                    <a:gd name="T20" fmla="*/ 43 w 43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3" h="31">
                      <a:moveTo>
                        <a:pt x="0" y="30"/>
                      </a:moveTo>
                      <a:lnTo>
                        <a:pt x="43" y="31"/>
                      </a:lnTo>
                      <a:lnTo>
                        <a:pt x="43" y="2"/>
                      </a:lnTo>
                      <a:lnTo>
                        <a:pt x="2" y="0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06" name="Freeform 111"/>
                <p:cNvSpPr>
                  <a:spLocks/>
                </p:cNvSpPr>
                <p:nvPr/>
              </p:nvSpPr>
              <p:spPr bwMode="auto">
                <a:xfrm>
                  <a:off x="4678" y="1338"/>
                  <a:ext cx="39" cy="32"/>
                </a:xfrm>
                <a:custGeom>
                  <a:avLst/>
                  <a:gdLst>
                    <a:gd name="T0" fmla="*/ 34 w 39"/>
                    <a:gd name="T1" fmla="*/ 0 h 32"/>
                    <a:gd name="T2" fmla="*/ 0 w 39"/>
                    <a:gd name="T3" fmla="*/ 5 h 32"/>
                    <a:gd name="T4" fmla="*/ 1 w 39"/>
                    <a:gd name="T5" fmla="*/ 31 h 32"/>
                    <a:gd name="T6" fmla="*/ 39 w 39"/>
                    <a:gd name="T7" fmla="*/ 32 h 32"/>
                    <a:gd name="T8" fmla="*/ 34 w 39"/>
                    <a:gd name="T9" fmla="*/ 0 h 32"/>
                    <a:gd name="T10" fmla="*/ 34 w 39"/>
                    <a:gd name="T11" fmla="*/ 0 h 3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32"/>
                    <a:gd name="T20" fmla="*/ 39 w 39"/>
                    <a:gd name="T21" fmla="*/ 32 h 3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32">
                      <a:moveTo>
                        <a:pt x="34" y="0"/>
                      </a:moveTo>
                      <a:lnTo>
                        <a:pt x="0" y="5"/>
                      </a:lnTo>
                      <a:lnTo>
                        <a:pt x="1" y="31"/>
                      </a:lnTo>
                      <a:lnTo>
                        <a:pt x="39" y="32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07" name="Freeform 112"/>
                <p:cNvSpPr>
                  <a:spLocks/>
                </p:cNvSpPr>
                <p:nvPr/>
              </p:nvSpPr>
              <p:spPr bwMode="auto">
                <a:xfrm>
                  <a:off x="4395" y="1224"/>
                  <a:ext cx="45" cy="45"/>
                </a:xfrm>
                <a:custGeom>
                  <a:avLst/>
                  <a:gdLst>
                    <a:gd name="T0" fmla="*/ 0 w 45"/>
                    <a:gd name="T1" fmla="*/ 21 h 45"/>
                    <a:gd name="T2" fmla="*/ 28 w 45"/>
                    <a:gd name="T3" fmla="*/ 45 h 45"/>
                    <a:gd name="T4" fmla="*/ 45 w 45"/>
                    <a:gd name="T5" fmla="*/ 35 h 45"/>
                    <a:gd name="T6" fmla="*/ 28 w 45"/>
                    <a:gd name="T7" fmla="*/ 0 h 45"/>
                    <a:gd name="T8" fmla="*/ 0 w 45"/>
                    <a:gd name="T9" fmla="*/ 21 h 45"/>
                    <a:gd name="T10" fmla="*/ 0 w 45"/>
                    <a:gd name="T11" fmla="*/ 21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5"/>
                    <a:gd name="T19" fmla="*/ 0 h 45"/>
                    <a:gd name="T20" fmla="*/ 45 w 45"/>
                    <a:gd name="T21" fmla="*/ 45 h 4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5" h="45">
                      <a:moveTo>
                        <a:pt x="0" y="21"/>
                      </a:moveTo>
                      <a:lnTo>
                        <a:pt x="28" y="45"/>
                      </a:lnTo>
                      <a:lnTo>
                        <a:pt x="45" y="35"/>
                      </a:lnTo>
                      <a:lnTo>
                        <a:pt x="28" y="0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08" name="Freeform 113"/>
                <p:cNvSpPr>
                  <a:spLocks/>
                </p:cNvSpPr>
                <p:nvPr/>
              </p:nvSpPr>
              <p:spPr bwMode="auto">
                <a:xfrm>
                  <a:off x="4361" y="1275"/>
                  <a:ext cx="46" cy="41"/>
                </a:xfrm>
                <a:custGeom>
                  <a:avLst/>
                  <a:gdLst>
                    <a:gd name="T0" fmla="*/ 11 w 46"/>
                    <a:gd name="T1" fmla="*/ 0 h 41"/>
                    <a:gd name="T2" fmla="*/ 46 w 46"/>
                    <a:gd name="T3" fmla="*/ 18 h 41"/>
                    <a:gd name="T4" fmla="*/ 33 w 46"/>
                    <a:gd name="T5" fmla="*/ 41 h 41"/>
                    <a:gd name="T6" fmla="*/ 0 w 46"/>
                    <a:gd name="T7" fmla="*/ 23 h 41"/>
                    <a:gd name="T8" fmla="*/ 11 w 46"/>
                    <a:gd name="T9" fmla="*/ 0 h 41"/>
                    <a:gd name="T10" fmla="*/ 11 w 46"/>
                    <a:gd name="T11" fmla="*/ 0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41"/>
                    <a:gd name="T20" fmla="*/ 46 w 46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41">
                      <a:moveTo>
                        <a:pt x="11" y="0"/>
                      </a:moveTo>
                      <a:lnTo>
                        <a:pt x="46" y="18"/>
                      </a:lnTo>
                      <a:lnTo>
                        <a:pt x="33" y="41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09" name="Freeform 114"/>
                <p:cNvSpPr>
                  <a:spLocks/>
                </p:cNvSpPr>
                <p:nvPr/>
              </p:nvSpPr>
              <p:spPr bwMode="auto">
                <a:xfrm>
                  <a:off x="4353" y="1401"/>
                  <a:ext cx="37" cy="30"/>
                </a:xfrm>
                <a:custGeom>
                  <a:avLst/>
                  <a:gdLst>
                    <a:gd name="T0" fmla="*/ 1 w 37"/>
                    <a:gd name="T1" fmla="*/ 2 h 30"/>
                    <a:gd name="T2" fmla="*/ 34 w 37"/>
                    <a:gd name="T3" fmla="*/ 0 h 30"/>
                    <a:gd name="T4" fmla="*/ 37 w 37"/>
                    <a:gd name="T5" fmla="*/ 24 h 30"/>
                    <a:gd name="T6" fmla="*/ 0 w 37"/>
                    <a:gd name="T7" fmla="*/ 30 h 30"/>
                    <a:gd name="T8" fmla="*/ 1 w 37"/>
                    <a:gd name="T9" fmla="*/ 2 h 30"/>
                    <a:gd name="T10" fmla="*/ 1 w 37"/>
                    <a:gd name="T11" fmla="*/ 2 h 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7"/>
                    <a:gd name="T19" fmla="*/ 0 h 30"/>
                    <a:gd name="T20" fmla="*/ 37 w 37"/>
                    <a:gd name="T21" fmla="*/ 30 h 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7" h="30">
                      <a:moveTo>
                        <a:pt x="1" y="2"/>
                      </a:moveTo>
                      <a:lnTo>
                        <a:pt x="34" y="0"/>
                      </a:lnTo>
                      <a:lnTo>
                        <a:pt x="37" y="24"/>
                      </a:lnTo>
                      <a:lnTo>
                        <a:pt x="0" y="3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10" name="Freeform 115"/>
                <p:cNvSpPr>
                  <a:spLocks/>
                </p:cNvSpPr>
                <p:nvPr/>
              </p:nvSpPr>
              <p:spPr bwMode="auto">
                <a:xfrm>
                  <a:off x="4365" y="1455"/>
                  <a:ext cx="46" cy="45"/>
                </a:xfrm>
                <a:custGeom>
                  <a:avLst/>
                  <a:gdLst>
                    <a:gd name="T0" fmla="*/ 0 w 46"/>
                    <a:gd name="T1" fmla="*/ 23 h 45"/>
                    <a:gd name="T2" fmla="*/ 29 w 46"/>
                    <a:gd name="T3" fmla="*/ 0 h 45"/>
                    <a:gd name="T4" fmla="*/ 46 w 46"/>
                    <a:gd name="T5" fmla="*/ 17 h 45"/>
                    <a:gd name="T6" fmla="*/ 20 w 46"/>
                    <a:gd name="T7" fmla="*/ 45 h 45"/>
                    <a:gd name="T8" fmla="*/ 0 w 46"/>
                    <a:gd name="T9" fmla="*/ 23 h 45"/>
                    <a:gd name="T10" fmla="*/ 0 w 46"/>
                    <a:gd name="T11" fmla="*/ 23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6"/>
                    <a:gd name="T19" fmla="*/ 0 h 45"/>
                    <a:gd name="T20" fmla="*/ 46 w 46"/>
                    <a:gd name="T21" fmla="*/ 45 h 4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6" h="45">
                      <a:moveTo>
                        <a:pt x="0" y="23"/>
                      </a:moveTo>
                      <a:lnTo>
                        <a:pt x="29" y="0"/>
                      </a:lnTo>
                      <a:lnTo>
                        <a:pt x="46" y="17"/>
                      </a:lnTo>
                      <a:lnTo>
                        <a:pt x="20" y="45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11" name="Freeform 116"/>
                <p:cNvSpPr>
                  <a:spLocks/>
                </p:cNvSpPr>
                <p:nvPr/>
              </p:nvSpPr>
              <p:spPr bwMode="auto">
                <a:xfrm>
                  <a:off x="4408" y="1492"/>
                  <a:ext cx="38" cy="45"/>
                </a:xfrm>
                <a:custGeom>
                  <a:avLst/>
                  <a:gdLst>
                    <a:gd name="T0" fmla="*/ 0 w 38"/>
                    <a:gd name="T1" fmla="*/ 32 h 45"/>
                    <a:gd name="T2" fmla="*/ 15 w 38"/>
                    <a:gd name="T3" fmla="*/ 0 h 45"/>
                    <a:gd name="T4" fmla="*/ 38 w 38"/>
                    <a:gd name="T5" fmla="*/ 20 h 45"/>
                    <a:gd name="T6" fmla="*/ 19 w 38"/>
                    <a:gd name="T7" fmla="*/ 45 h 45"/>
                    <a:gd name="T8" fmla="*/ 0 w 38"/>
                    <a:gd name="T9" fmla="*/ 32 h 45"/>
                    <a:gd name="T10" fmla="*/ 0 w 38"/>
                    <a:gd name="T11" fmla="*/ 32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8"/>
                    <a:gd name="T19" fmla="*/ 0 h 45"/>
                    <a:gd name="T20" fmla="*/ 38 w 38"/>
                    <a:gd name="T21" fmla="*/ 45 h 4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8" h="45">
                      <a:moveTo>
                        <a:pt x="0" y="32"/>
                      </a:moveTo>
                      <a:lnTo>
                        <a:pt x="15" y="0"/>
                      </a:lnTo>
                      <a:lnTo>
                        <a:pt x="38" y="20"/>
                      </a:lnTo>
                      <a:lnTo>
                        <a:pt x="19" y="45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12" name="Freeform 117"/>
                <p:cNvSpPr>
                  <a:spLocks/>
                </p:cNvSpPr>
                <p:nvPr/>
              </p:nvSpPr>
              <p:spPr bwMode="auto">
                <a:xfrm>
                  <a:off x="4459" y="1524"/>
                  <a:ext cx="33" cy="38"/>
                </a:xfrm>
                <a:custGeom>
                  <a:avLst/>
                  <a:gdLst>
                    <a:gd name="T0" fmla="*/ 0 w 33"/>
                    <a:gd name="T1" fmla="*/ 27 h 38"/>
                    <a:gd name="T2" fmla="*/ 11 w 33"/>
                    <a:gd name="T3" fmla="*/ 0 h 38"/>
                    <a:gd name="T4" fmla="*/ 33 w 33"/>
                    <a:gd name="T5" fmla="*/ 10 h 38"/>
                    <a:gd name="T6" fmla="*/ 25 w 33"/>
                    <a:gd name="T7" fmla="*/ 38 h 38"/>
                    <a:gd name="T8" fmla="*/ 0 w 33"/>
                    <a:gd name="T9" fmla="*/ 27 h 38"/>
                    <a:gd name="T10" fmla="*/ 0 w 33"/>
                    <a:gd name="T11" fmla="*/ 27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38"/>
                    <a:gd name="T20" fmla="*/ 33 w 33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38">
                      <a:moveTo>
                        <a:pt x="0" y="27"/>
                      </a:moveTo>
                      <a:lnTo>
                        <a:pt x="11" y="0"/>
                      </a:lnTo>
                      <a:lnTo>
                        <a:pt x="33" y="10"/>
                      </a:lnTo>
                      <a:lnTo>
                        <a:pt x="25" y="38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13" name="Freeform 118"/>
                <p:cNvSpPr>
                  <a:spLocks/>
                </p:cNvSpPr>
                <p:nvPr/>
              </p:nvSpPr>
              <p:spPr bwMode="auto">
                <a:xfrm>
                  <a:off x="4568" y="1519"/>
                  <a:ext cx="41" cy="44"/>
                </a:xfrm>
                <a:custGeom>
                  <a:avLst/>
                  <a:gdLst>
                    <a:gd name="T0" fmla="*/ 13 w 41"/>
                    <a:gd name="T1" fmla="*/ 44 h 44"/>
                    <a:gd name="T2" fmla="*/ 0 w 41"/>
                    <a:gd name="T3" fmla="*/ 8 h 44"/>
                    <a:gd name="T4" fmla="*/ 22 w 41"/>
                    <a:gd name="T5" fmla="*/ 0 h 44"/>
                    <a:gd name="T6" fmla="*/ 41 w 41"/>
                    <a:gd name="T7" fmla="*/ 32 h 44"/>
                    <a:gd name="T8" fmla="*/ 13 w 41"/>
                    <a:gd name="T9" fmla="*/ 44 h 44"/>
                    <a:gd name="T10" fmla="*/ 13 w 41"/>
                    <a:gd name="T11" fmla="*/ 44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1"/>
                    <a:gd name="T19" fmla="*/ 0 h 44"/>
                    <a:gd name="T20" fmla="*/ 41 w 41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1" h="44">
                      <a:moveTo>
                        <a:pt x="13" y="44"/>
                      </a:moveTo>
                      <a:lnTo>
                        <a:pt x="0" y="8"/>
                      </a:lnTo>
                      <a:lnTo>
                        <a:pt x="22" y="0"/>
                      </a:lnTo>
                      <a:lnTo>
                        <a:pt x="41" y="32"/>
                      </a:lnTo>
                      <a:lnTo>
                        <a:pt x="13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14" name="Freeform 119"/>
                <p:cNvSpPr>
                  <a:spLocks/>
                </p:cNvSpPr>
                <p:nvPr/>
              </p:nvSpPr>
              <p:spPr bwMode="auto">
                <a:xfrm>
                  <a:off x="4616" y="1488"/>
                  <a:ext cx="50" cy="50"/>
                </a:xfrm>
                <a:custGeom>
                  <a:avLst/>
                  <a:gdLst>
                    <a:gd name="T0" fmla="*/ 25 w 50"/>
                    <a:gd name="T1" fmla="*/ 50 h 50"/>
                    <a:gd name="T2" fmla="*/ 0 w 50"/>
                    <a:gd name="T3" fmla="*/ 16 h 50"/>
                    <a:gd name="T4" fmla="*/ 19 w 50"/>
                    <a:gd name="T5" fmla="*/ 0 h 50"/>
                    <a:gd name="T6" fmla="*/ 50 w 50"/>
                    <a:gd name="T7" fmla="*/ 27 h 50"/>
                    <a:gd name="T8" fmla="*/ 25 w 50"/>
                    <a:gd name="T9" fmla="*/ 50 h 50"/>
                    <a:gd name="T10" fmla="*/ 25 w 50"/>
                    <a:gd name="T11" fmla="*/ 50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0"/>
                    <a:gd name="T19" fmla="*/ 0 h 50"/>
                    <a:gd name="T20" fmla="*/ 50 w 50"/>
                    <a:gd name="T21" fmla="*/ 50 h 5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0" h="50">
                      <a:moveTo>
                        <a:pt x="25" y="50"/>
                      </a:moveTo>
                      <a:lnTo>
                        <a:pt x="0" y="16"/>
                      </a:lnTo>
                      <a:lnTo>
                        <a:pt x="19" y="0"/>
                      </a:lnTo>
                      <a:lnTo>
                        <a:pt x="50" y="27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15" name="Freeform 120"/>
                <p:cNvSpPr>
                  <a:spLocks/>
                </p:cNvSpPr>
                <p:nvPr/>
              </p:nvSpPr>
              <p:spPr bwMode="auto">
                <a:xfrm>
                  <a:off x="4652" y="1447"/>
                  <a:ext cx="47" cy="43"/>
                </a:xfrm>
                <a:custGeom>
                  <a:avLst/>
                  <a:gdLst>
                    <a:gd name="T0" fmla="*/ 36 w 47"/>
                    <a:gd name="T1" fmla="*/ 43 h 43"/>
                    <a:gd name="T2" fmla="*/ 0 w 47"/>
                    <a:gd name="T3" fmla="*/ 19 h 43"/>
                    <a:gd name="T4" fmla="*/ 14 w 47"/>
                    <a:gd name="T5" fmla="*/ 0 h 43"/>
                    <a:gd name="T6" fmla="*/ 47 w 47"/>
                    <a:gd name="T7" fmla="*/ 17 h 43"/>
                    <a:gd name="T8" fmla="*/ 36 w 47"/>
                    <a:gd name="T9" fmla="*/ 43 h 43"/>
                    <a:gd name="T10" fmla="*/ 36 w 47"/>
                    <a:gd name="T11" fmla="*/ 43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7"/>
                    <a:gd name="T19" fmla="*/ 0 h 43"/>
                    <a:gd name="T20" fmla="*/ 47 w 47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7" h="43">
                      <a:moveTo>
                        <a:pt x="36" y="43"/>
                      </a:moveTo>
                      <a:lnTo>
                        <a:pt x="0" y="19"/>
                      </a:lnTo>
                      <a:lnTo>
                        <a:pt x="14" y="0"/>
                      </a:lnTo>
                      <a:lnTo>
                        <a:pt x="47" y="17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16" name="Freeform 121"/>
                <p:cNvSpPr>
                  <a:spLocks/>
                </p:cNvSpPr>
                <p:nvPr/>
              </p:nvSpPr>
              <p:spPr bwMode="auto">
                <a:xfrm>
                  <a:off x="4675" y="1400"/>
                  <a:ext cx="42" cy="38"/>
                </a:xfrm>
                <a:custGeom>
                  <a:avLst/>
                  <a:gdLst>
                    <a:gd name="T0" fmla="*/ 35 w 42"/>
                    <a:gd name="T1" fmla="*/ 38 h 38"/>
                    <a:gd name="T2" fmla="*/ 0 w 42"/>
                    <a:gd name="T3" fmla="*/ 24 h 38"/>
                    <a:gd name="T4" fmla="*/ 5 w 42"/>
                    <a:gd name="T5" fmla="*/ 0 h 38"/>
                    <a:gd name="T6" fmla="*/ 42 w 42"/>
                    <a:gd name="T7" fmla="*/ 7 h 38"/>
                    <a:gd name="T8" fmla="*/ 35 w 42"/>
                    <a:gd name="T9" fmla="*/ 38 h 38"/>
                    <a:gd name="T10" fmla="*/ 35 w 42"/>
                    <a:gd name="T11" fmla="*/ 38 h 3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38"/>
                    <a:gd name="T20" fmla="*/ 42 w 42"/>
                    <a:gd name="T21" fmla="*/ 38 h 3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38">
                      <a:moveTo>
                        <a:pt x="35" y="38"/>
                      </a:moveTo>
                      <a:lnTo>
                        <a:pt x="0" y="24"/>
                      </a:lnTo>
                      <a:lnTo>
                        <a:pt x="5" y="0"/>
                      </a:lnTo>
                      <a:lnTo>
                        <a:pt x="42" y="7"/>
                      </a:lnTo>
                      <a:lnTo>
                        <a:pt x="35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17" name="Freeform 122"/>
                <p:cNvSpPr>
                  <a:spLocks/>
                </p:cNvSpPr>
                <p:nvPr/>
              </p:nvSpPr>
              <p:spPr bwMode="auto">
                <a:xfrm>
                  <a:off x="4563" y="1198"/>
                  <a:ext cx="33" cy="37"/>
                </a:xfrm>
                <a:custGeom>
                  <a:avLst/>
                  <a:gdLst>
                    <a:gd name="T0" fmla="*/ 5 w 33"/>
                    <a:gd name="T1" fmla="*/ 0 h 37"/>
                    <a:gd name="T2" fmla="*/ 0 w 33"/>
                    <a:gd name="T3" fmla="*/ 31 h 37"/>
                    <a:gd name="T4" fmla="*/ 23 w 33"/>
                    <a:gd name="T5" fmla="*/ 37 h 37"/>
                    <a:gd name="T6" fmla="*/ 33 w 33"/>
                    <a:gd name="T7" fmla="*/ 7 h 37"/>
                    <a:gd name="T8" fmla="*/ 5 w 33"/>
                    <a:gd name="T9" fmla="*/ 0 h 37"/>
                    <a:gd name="T10" fmla="*/ 5 w 33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3"/>
                    <a:gd name="T19" fmla="*/ 0 h 37"/>
                    <a:gd name="T20" fmla="*/ 33 w 33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3" h="37">
                      <a:moveTo>
                        <a:pt x="5" y="0"/>
                      </a:moveTo>
                      <a:lnTo>
                        <a:pt x="0" y="31"/>
                      </a:lnTo>
                      <a:lnTo>
                        <a:pt x="23" y="37"/>
                      </a:lnTo>
                      <a:lnTo>
                        <a:pt x="33" y="7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18" name="Freeform 123"/>
                <p:cNvSpPr>
                  <a:spLocks/>
                </p:cNvSpPr>
                <p:nvPr/>
              </p:nvSpPr>
              <p:spPr bwMode="auto">
                <a:xfrm>
                  <a:off x="4615" y="1219"/>
                  <a:ext cx="42" cy="44"/>
                </a:xfrm>
                <a:custGeom>
                  <a:avLst/>
                  <a:gdLst>
                    <a:gd name="T0" fmla="*/ 14 w 42"/>
                    <a:gd name="T1" fmla="*/ 0 h 44"/>
                    <a:gd name="T2" fmla="*/ 0 w 42"/>
                    <a:gd name="T3" fmla="*/ 29 h 44"/>
                    <a:gd name="T4" fmla="*/ 22 w 42"/>
                    <a:gd name="T5" fmla="*/ 44 h 44"/>
                    <a:gd name="T6" fmla="*/ 42 w 42"/>
                    <a:gd name="T7" fmla="*/ 20 h 44"/>
                    <a:gd name="T8" fmla="*/ 14 w 42"/>
                    <a:gd name="T9" fmla="*/ 0 h 44"/>
                    <a:gd name="T10" fmla="*/ 14 w 42"/>
                    <a:gd name="T11" fmla="*/ 0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2"/>
                    <a:gd name="T19" fmla="*/ 0 h 44"/>
                    <a:gd name="T20" fmla="*/ 42 w 42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2" h="44">
                      <a:moveTo>
                        <a:pt x="14" y="0"/>
                      </a:moveTo>
                      <a:lnTo>
                        <a:pt x="0" y="29"/>
                      </a:lnTo>
                      <a:lnTo>
                        <a:pt x="22" y="44"/>
                      </a:lnTo>
                      <a:lnTo>
                        <a:pt x="42" y="2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19" name="Freeform 124"/>
                <p:cNvSpPr>
                  <a:spLocks/>
                </p:cNvSpPr>
                <p:nvPr/>
              </p:nvSpPr>
              <p:spPr bwMode="auto">
                <a:xfrm>
                  <a:off x="4652" y="1269"/>
                  <a:ext cx="51" cy="39"/>
                </a:xfrm>
                <a:custGeom>
                  <a:avLst/>
                  <a:gdLst>
                    <a:gd name="T0" fmla="*/ 29 w 51"/>
                    <a:gd name="T1" fmla="*/ 0 h 39"/>
                    <a:gd name="T2" fmla="*/ 0 w 51"/>
                    <a:gd name="T3" fmla="*/ 19 h 39"/>
                    <a:gd name="T4" fmla="*/ 10 w 51"/>
                    <a:gd name="T5" fmla="*/ 39 h 39"/>
                    <a:gd name="T6" fmla="*/ 51 w 51"/>
                    <a:gd name="T7" fmla="*/ 30 h 39"/>
                    <a:gd name="T8" fmla="*/ 29 w 51"/>
                    <a:gd name="T9" fmla="*/ 0 h 39"/>
                    <a:gd name="T10" fmla="*/ 29 w 51"/>
                    <a:gd name="T11" fmla="*/ 0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1"/>
                    <a:gd name="T19" fmla="*/ 0 h 39"/>
                    <a:gd name="T20" fmla="*/ 51 w 51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1" h="39">
                      <a:moveTo>
                        <a:pt x="29" y="0"/>
                      </a:moveTo>
                      <a:lnTo>
                        <a:pt x="0" y="19"/>
                      </a:lnTo>
                      <a:lnTo>
                        <a:pt x="10" y="39"/>
                      </a:lnTo>
                      <a:lnTo>
                        <a:pt x="51" y="30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20" name="Freeform 125"/>
                <p:cNvSpPr>
                  <a:spLocks/>
                </p:cNvSpPr>
                <p:nvPr/>
              </p:nvSpPr>
              <p:spPr bwMode="auto">
                <a:xfrm>
                  <a:off x="4450" y="1200"/>
                  <a:ext cx="34" cy="39"/>
                </a:xfrm>
                <a:custGeom>
                  <a:avLst/>
                  <a:gdLst>
                    <a:gd name="T0" fmla="*/ 0 w 34"/>
                    <a:gd name="T1" fmla="*/ 9 h 39"/>
                    <a:gd name="T2" fmla="*/ 14 w 34"/>
                    <a:gd name="T3" fmla="*/ 39 h 39"/>
                    <a:gd name="T4" fmla="*/ 34 w 34"/>
                    <a:gd name="T5" fmla="*/ 30 h 39"/>
                    <a:gd name="T6" fmla="*/ 23 w 34"/>
                    <a:gd name="T7" fmla="*/ 0 h 39"/>
                    <a:gd name="T8" fmla="*/ 0 w 34"/>
                    <a:gd name="T9" fmla="*/ 9 h 39"/>
                    <a:gd name="T10" fmla="*/ 0 w 34"/>
                    <a:gd name="T11" fmla="*/ 9 h 3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9"/>
                    <a:gd name="T20" fmla="*/ 34 w 34"/>
                    <a:gd name="T21" fmla="*/ 39 h 3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9">
                      <a:moveTo>
                        <a:pt x="0" y="9"/>
                      </a:moveTo>
                      <a:lnTo>
                        <a:pt x="14" y="39"/>
                      </a:lnTo>
                      <a:lnTo>
                        <a:pt x="34" y="30"/>
                      </a:lnTo>
                      <a:lnTo>
                        <a:pt x="23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21" name="Freeform 126"/>
                <p:cNvSpPr>
                  <a:spLocks/>
                </p:cNvSpPr>
                <p:nvPr/>
              </p:nvSpPr>
              <p:spPr bwMode="auto">
                <a:xfrm>
                  <a:off x="4113" y="1733"/>
                  <a:ext cx="116" cy="151"/>
                </a:xfrm>
                <a:custGeom>
                  <a:avLst/>
                  <a:gdLst>
                    <a:gd name="T0" fmla="*/ 0 w 116"/>
                    <a:gd name="T1" fmla="*/ 12 h 151"/>
                    <a:gd name="T2" fmla="*/ 12 w 116"/>
                    <a:gd name="T3" fmla="*/ 64 h 151"/>
                    <a:gd name="T4" fmla="*/ 42 w 116"/>
                    <a:gd name="T5" fmla="*/ 136 h 151"/>
                    <a:gd name="T6" fmla="*/ 116 w 116"/>
                    <a:gd name="T7" fmla="*/ 151 h 151"/>
                    <a:gd name="T8" fmla="*/ 70 w 116"/>
                    <a:gd name="T9" fmla="*/ 74 h 151"/>
                    <a:gd name="T10" fmla="*/ 42 w 116"/>
                    <a:gd name="T11" fmla="*/ 0 h 151"/>
                    <a:gd name="T12" fmla="*/ 0 w 116"/>
                    <a:gd name="T13" fmla="*/ 12 h 151"/>
                    <a:gd name="T14" fmla="*/ 0 w 116"/>
                    <a:gd name="T15" fmla="*/ 12 h 1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6"/>
                    <a:gd name="T25" fmla="*/ 0 h 151"/>
                    <a:gd name="T26" fmla="*/ 116 w 116"/>
                    <a:gd name="T27" fmla="*/ 151 h 15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6" h="151">
                      <a:moveTo>
                        <a:pt x="0" y="12"/>
                      </a:moveTo>
                      <a:lnTo>
                        <a:pt x="12" y="64"/>
                      </a:lnTo>
                      <a:lnTo>
                        <a:pt x="42" y="136"/>
                      </a:lnTo>
                      <a:lnTo>
                        <a:pt x="116" y="151"/>
                      </a:lnTo>
                      <a:lnTo>
                        <a:pt x="70" y="74"/>
                      </a:lnTo>
                      <a:lnTo>
                        <a:pt x="42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BA87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22" name="Freeform 127"/>
                <p:cNvSpPr>
                  <a:spLocks/>
                </p:cNvSpPr>
                <p:nvPr/>
              </p:nvSpPr>
              <p:spPr bwMode="auto">
                <a:xfrm>
                  <a:off x="4271" y="1674"/>
                  <a:ext cx="93" cy="301"/>
                </a:xfrm>
                <a:custGeom>
                  <a:avLst/>
                  <a:gdLst>
                    <a:gd name="T0" fmla="*/ 0 w 93"/>
                    <a:gd name="T1" fmla="*/ 25 h 301"/>
                    <a:gd name="T2" fmla="*/ 19 w 93"/>
                    <a:gd name="T3" fmla="*/ 90 h 301"/>
                    <a:gd name="T4" fmla="*/ 25 w 93"/>
                    <a:gd name="T5" fmla="*/ 153 h 301"/>
                    <a:gd name="T6" fmla="*/ 13 w 93"/>
                    <a:gd name="T7" fmla="*/ 216 h 301"/>
                    <a:gd name="T8" fmla="*/ 1 w 93"/>
                    <a:gd name="T9" fmla="*/ 250 h 301"/>
                    <a:gd name="T10" fmla="*/ 54 w 93"/>
                    <a:gd name="T11" fmla="*/ 301 h 301"/>
                    <a:gd name="T12" fmla="*/ 90 w 93"/>
                    <a:gd name="T13" fmla="*/ 216 h 301"/>
                    <a:gd name="T14" fmla="*/ 93 w 93"/>
                    <a:gd name="T15" fmla="*/ 120 h 301"/>
                    <a:gd name="T16" fmla="*/ 75 w 93"/>
                    <a:gd name="T17" fmla="*/ 54 h 301"/>
                    <a:gd name="T18" fmla="*/ 39 w 93"/>
                    <a:gd name="T19" fmla="*/ 0 h 301"/>
                    <a:gd name="T20" fmla="*/ 0 w 93"/>
                    <a:gd name="T21" fmla="*/ 25 h 301"/>
                    <a:gd name="T22" fmla="*/ 0 w 93"/>
                    <a:gd name="T23" fmla="*/ 25 h 30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93"/>
                    <a:gd name="T37" fmla="*/ 0 h 301"/>
                    <a:gd name="T38" fmla="*/ 93 w 93"/>
                    <a:gd name="T39" fmla="*/ 301 h 30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93" h="301">
                      <a:moveTo>
                        <a:pt x="0" y="25"/>
                      </a:moveTo>
                      <a:lnTo>
                        <a:pt x="19" y="90"/>
                      </a:lnTo>
                      <a:lnTo>
                        <a:pt x="25" y="153"/>
                      </a:lnTo>
                      <a:lnTo>
                        <a:pt x="13" y="216"/>
                      </a:lnTo>
                      <a:lnTo>
                        <a:pt x="1" y="250"/>
                      </a:lnTo>
                      <a:lnTo>
                        <a:pt x="54" y="301"/>
                      </a:lnTo>
                      <a:lnTo>
                        <a:pt x="90" y="216"/>
                      </a:lnTo>
                      <a:lnTo>
                        <a:pt x="93" y="120"/>
                      </a:lnTo>
                      <a:lnTo>
                        <a:pt x="75" y="54"/>
                      </a:lnTo>
                      <a:lnTo>
                        <a:pt x="39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BA87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23" name="Freeform 128"/>
                <p:cNvSpPr>
                  <a:spLocks/>
                </p:cNvSpPr>
                <p:nvPr/>
              </p:nvSpPr>
              <p:spPr bwMode="auto">
                <a:xfrm>
                  <a:off x="3580" y="1795"/>
                  <a:ext cx="353" cy="336"/>
                </a:xfrm>
                <a:custGeom>
                  <a:avLst/>
                  <a:gdLst>
                    <a:gd name="T0" fmla="*/ 219 w 353"/>
                    <a:gd name="T1" fmla="*/ 61 h 336"/>
                    <a:gd name="T2" fmla="*/ 148 w 353"/>
                    <a:gd name="T3" fmla="*/ 52 h 336"/>
                    <a:gd name="T4" fmla="*/ 106 w 353"/>
                    <a:gd name="T5" fmla="*/ 58 h 336"/>
                    <a:gd name="T6" fmla="*/ 68 w 353"/>
                    <a:gd name="T7" fmla="*/ 88 h 336"/>
                    <a:gd name="T8" fmla="*/ 60 w 353"/>
                    <a:gd name="T9" fmla="*/ 157 h 336"/>
                    <a:gd name="T10" fmla="*/ 85 w 353"/>
                    <a:gd name="T11" fmla="*/ 213 h 336"/>
                    <a:gd name="T12" fmla="*/ 137 w 353"/>
                    <a:gd name="T13" fmla="*/ 253 h 336"/>
                    <a:gd name="T14" fmla="*/ 206 w 353"/>
                    <a:gd name="T15" fmla="*/ 272 h 336"/>
                    <a:gd name="T16" fmla="*/ 279 w 353"/>
                    <a:gd name="T17" fmla="*/ 267 h 336"/>
                    <a:gd name="T18" fmla="*/ 327 w 353"/>
                    <a:gd name="T19" fmla="*/ 256 h 336"/>
                    <a:gd name="T20" fmla="*/ 353 w 353"/>
                    <a:gd name="T21" fmla="*/ 309 h 336"/>
                    <a:gd name="T22" fmla="*/ 280 w 353"/>
                    <a:gd name="T23" fmla="*/ 335 h 336"/>
                    <a:gd name="T24" fmla="*/ 165 w 353"/>
                    <a:gd name="T25" fmla="*/ 336 h 336"/>
                    <a:gd name="T26" fmla="*/ 80 w 353"/>
                    <a:gd name="T27" fmla="*/ 294 h 336"/>
                    <a:gd name="T28" fmla="*/ 14 w 353"/>
                    <a:gd name="T29" fmla="*/ 211 h 336"/>
                    <a:gd name="T30" fmla="*/ 0 w 353"/>
                    <a:gd name="T31" fmla="*/ 128 h 336"/>
                    <a:gd name="T32" fmla="*/ 40 w 353"/>
                    <a:gd name="T33" fmla="*/ 47 h 336"/>
                    <a:gd name="T34" fmla="*/ 109 w 353"/>
                    <a:gd name="T35" fmla="*/ 0 h 336"/>
                    <a:gd name="T36" fmla="*/ 167 w 353"/>
                    <a:gd name="T37" fmla="*/ 0 h 336"/>
                    <a:gd name="T38" fmla="*/ 239 w 353"/>
                    <a:gd name="T39" fmla="*/ 22 h 336"/>
                    <a:gd name="T40" fmla="*/ 219 w 353"/>
                    <a:gd name="T41" fmla="*/ 61 h 336"/>
                    <a:gd name="T42" fmla="*/ 219 w 353"/>
                    <a:gd name="T43" fmla="*/ 61 h 3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53"/>
                    <a:gd name="T67" fmla="*/ 0 h 336"/>
                    <a:gd name="T68" fmla="*/ 353 w 353"/>
                    <a:gd name="T69" fmla="*/ 336 h 3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53" h="336">
                      <a:moveTo>
                        <a:pt x="219" y="61"/>
                      </a:moveTo>
                      <a:lnTo>
                        <a:pt x="148" y="52"/>
                      </a:lnTo>
                      <a:lnTo>
                        <a:pt x="106" y="58"/>
                      </a:lnTo>
                      <a:lnTo>
                        <a:pt x="68" y="88"/>
                      </a:lnTo>
                      <a:lnTo>
                        <a:pt x="60" y="157"/>
                      </a:lnTo>
                      <a:lnTo>
                        <a:pt x="85" y="213"/>
                      </a:lnTo>
                      <a:lnTo>
                        <a:pt x="137" y="253"/>
                      </a:lnTo>
                      <a:lnTo>
                        <a:pt x="206" y="272"/>
                      </a:lnTo>
                      <a:lnTo>
                        <a:pt x="279" y="267"/>
                      </a:lnTo>
                      <a:lnTo>
                        <a:pt x="327" y="256"/>
                      </a:lnTo>
                      <a:lnTo>
                        <a:pt x="353" y="309"/>
                      </a:lnTo>
                      <a:lnTo>
                        <a:pt x="280" y="335"/>
                      </a:lnTo>
                      <a:lnTo>
                        <a:pt x="165" y="336"/>
                      </a:lnTo>
                      <a:lnTo>
                        <a:pt x="80" y="294"/>
                      </a:lnTo>
                      <a:lnTo>
                        <a:pt x="14" y="211"/>
                      </a:lnTo>
                      <a:lnTo>
                        <a:pt x="0" y="128"/>
                      </a:lnTo>
                      <a:lnTo>
                        <a:pt x="40" y="47"/>
                      </a:lnTo>
                      <a:lnTo>
                        <a:pt x="109" y="0"/>
                      </a:lnTo>
                      <a:lnTo>
                        <a:pt x="167" y="0"/>
                      </a:lnTo>
                      <a:lnTo>
                        <a:pt x="239" y="22"/>
                      </a:lnTo>
                      <a:lnTo>
                        <a:pt x="219" y="61"/>
                      </a:lnTo>
                      <a:close/>
                    </a:path>
                  </a:pathLst>
                </a:custGeom>
                <a:solidFill>
                  <a:srgbClr val="BA87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24" name="Freeform 129"/>
                <p:cNvSpPr>
                  <a:spLocks/>
                </p:cNvSpPr>
                <p:nvPr/>
              </p:nvSpPr>
              <p:spPr bwMode="auto">
                <a:xfrm>
                  <a:off x="4483" y="1712"/>
                  <a:ext cx="407" cy="424"/>
                </a:xfrm>
                <a:custGeom>
                  <a:avLst/>
                  <a:gdLst>
                    <a:gd name="T0" fmla="*/ 74 w 407"/>
                    <a:gd name="T1" fmla="*/ 289 h 424"/>
                    <a:gd name="T2" fmla="*/ 116 w 407"/>
                    <a:gd name="T3" fmla="*/ 255 h 424"/>
                    <a:gd name="T4" fmla="*/ 154 w 407"/>
                    <a:gd name="T5" fmla="*/ 208 h 424"/>
                    <a:gd name="T6" fmla="*/ 161 w 407"/>
                    <a:gd name="T7" fmla="*/ 148 h 424"/>
                    <a:gd name="T8" fmla="*/ 144 w 407"/>
                    <a:gd name="T9" fmla="*/ 105 h 424"/>
                    <a:gd name="T10" fmla="*/ 101 w 407"/>
                    <a:gd name="T11" fmla="*/ 101 h 424"/>
                    <a:gd name="T12" fmla="*/ 61 w 407"/>
                    <a:gd name="T13" fmla="*/ 139 h 424"/>
                    <a:gd name="T14" fmla="*/ 51 w 407"/>
                    <a:gd name="T15" fmla="*/ 208 h 424"/>
                    <a:gd name="T16" fmla="*/ 59 w 407"/>
                    <a:gd name="T17" fmla="*/ 264 h 424"/>
                    <a:gd name="T18" fmla="*/ 82 w 407"/>
                    <a:gd name="T19" fmla="*/ 307 h 424"/>
                    <a:gd name="T20" fmla="*/ 131 w 407"/>
                    <a:gd name="T21" fmla="*/ 354 h 424"/>
                    <a:gd name="T22" fmla="*/ 187 w 407"/>
                    <a:gd name="T23" fmla="*/ 379 h 424"/>
                    <a:gd name="T24" fmla="*/ 267 w 407"/>
                    <a:gd name="T25" fmla="*/ 373 h 424"/>
                    <a:gd name="T26" fmla="*/ 314 w 407"/>
                    <a:gd name="T27" fmla="*/ 347 h 424"/>
                    <a:gd name="T28" fmla="*/ 344 w 407"/>
                    <a:gd name="T29" fmla="*/ 294 h 424"/>
                    <a:gd name="T30" fmla="*/ 342 w 407"/>
                    <a:gd name="T31" fmla="*/ 213 h 424"/>
                    <a:gd name="T32" fmla="*/ 335 w 407"/>
                    <a:gd name="T33" fmla="*/ 150 h 424"/>
                    <a:gd name="T34" fmla="*/ 298 w 407"/>
                    <a:gd name="T35" fmla="*/ 71 h 424"/>
                    <a:gd name="T36" fmla="*/ 264 w 407"/>
                    <a:gd name="T37" fmla="*/ 30 h 424"/>
                    <a:gd name="T38" fmla="*/ 267 w 407"/>
                    <a:gd name="T39" fmla="*/ 0 h 424"/>
                    <a:gd name="T40" fmla="*/ 312 w 407"/>
                    <a:gd name="T41" fmla="*/ 6 h 424"/>
                    <a:gd name="T42" fmla="*/ 354 w 407"/>
                    <a:gd name="T43" fmla="*/ 75 h 424"/>
                    <a:gd name="T44" fmla="*/ 381 w 407"/>
                    <a:gd name="T45" fmla="*/ 135 h 424"/>
                    <a:gd name="T46" fmla="*/ 404 w 407"/>
                    <a:gd name="T47" fmla="*/ 190 h 424"/>
                    <a:gd name="T48" fmla="*/ 407 w 407"/>
                    <a:gd name="T49" fmla="*/ 263 h 424"/>
                    <a:gd name="T50" fmla="*/ 387 w 407"/>
                    <a:gd name="T51" fmla="*/ 342 h 424"/>
                    <a:gd name="T52" fmla="*/ 347 w 407"/>
                    <a:gd name="T53" fmla="*/ 391 h 424"/>
                    <a:gd name="T54" fmla="*/ 284 w 407"/>
                    <a:gd name="T55" fmla="*/ 421 h 424"/>
                    <a:gd name="T56" fmla="*/ 226 w 407"/>
                    <a:gd name="T57" fmla="*/ 424 h 424"/>
                    <a:gd name="T58" fmla="*/ 162 w 407"/>
                    <a:gd name="T59" fmla="*/ 419 h 424"/>
                    <a:gd name="T60" fmla="*/ 97 w 407"/>
                    <a:gd name="T61" fmla="*/ 390 h 424"/>
                    <a:gd name="T62" fmla="*/ 39 w 407"/>
                    <a:gd name="T63" fmla="*/ 341 h 424"/>
                    <a:gd name="T64" fmla="*/ 5 w 407"/>
                    <a:gd name="T65" fmla="*/ 240 h 424"/>
                    <a:gd name="T66" fmla="*/ 0 w 407"/>
                    <a:gd name="T67" fmla="*/ 150 h 424"/>
                    <a:gd name="T68" fmla="*/ 38 w 407"/>
                    <a:gd name="T69" fmla="*/ 83 h 424"/>
                    <a:gd name="T70" fmla="*/ 96 w 407"/>
                    <a:gd name="T71" fmla="*/ 44 h 424"/>
                    <a:gd name="T72" fmla="*/ 152 w 407"/>
                    <a:gd name="T73" fmla="*/ 50 h 424"/>
                    <a:gd name="T74" fmla="*/ 196 w 407"/>
                    <a:gd name="T75" fmla="*/ 83 h 424"/>
                    <a:gd name="T76" fmla="*/ 226 w 407"/>
                    <a:gd name="T77" fmla="*/ 145 h 424"/>
                    <a:gd name="T78" fmla="*/ 216 w 407"/>
                    <a:gd name="T79" fmla="*/ 212 h 424"/>
                    <a:gd name="T80" fmla="*/ 189 w 407"/>
                    <a:gd name="T81" fmla="*/ 275 h 424"/>
                    <a:gd name="T82" fmla="*/ 126 w 407"/>
                    <a:gd name="T83" fmla="*/ 341 h 424"/>
                    <a:gd name="T84" fmla="*/ 90 w 407"/>
                    <a:gd name="T85" fmla="*/ 309 h 424"/>
                    <a:gd name="T86" fmla="*/ 74 w 407"/>
                    <a:gd name="T87" fmla="*/ 289 h 424"/>
                    <a:gd name="T88" fmla="*/ 74 w 407"/>
                    <a:gd name="T89" fmla="*/ 289 h 42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07"/>
                    <a:gd name="T136" fmla="*/ 0 h 424"/>
                    <a:gd name="T137" fmla="*/ 407 w 407"/>
                    <a:gd name="T138" fmla="*/ 424 h 42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07" h="424">
                      <a:moveTo>
                        <a:pt x="74" y="289"/>
                      </a:moveTo>
                      <a:lnTo>
                        <a:pt x="116" y="255"/>
                      </a:lnTo>
                      <a:lnTo>
                        <a:pt x="154" y="208"/>
                      </a:lnTo>
                      <a:lnTo>
                        <a:pt x="161" y="148"/>
                      </a:lnTo>
                      <a:lnTo>
                        <a:pt x="144" y="105"/>
                      </a:lnTo>
                      <a:lnTo>
                        <a:pt x="101" y="101"/>
                      </a:lnTo>
                      <a:lnTo>
                        <a:pt x="61" y="139"/>
                      </a:lnTo>
                      <a:lnTo>
                        <a:pt x="51" y="208"/>
                      </a:lnTo>
                      <a:lnTo>
                        <a:pt x="59" y="264"/>
                      </a:lnTo>
                      <a:lnTo>
                        <a:pt x="82" y="307"/>
                      </a:lnTo>
                      <a:lnTo>
                        <a:pt x="131" y="354"/>
                      </a:lnTo>
                      <a:lnTo>
                        <a:pt x="187" y="379"/>
                      </a:lnTo>
                      <a:lnTo>
                        <a:pt x="267" y="373"/>
                      </a:lnTo>
                      <a:lnTo>
                        <a:pt x="314" y="347"/>
                      </a:lnTo>
                      <a:lnTo>
                        <a:pt x="344" y="294"/>
                      </a:lnTo>
                      <a:lnTo>
                        <a:pt x="342" y="213"/>
                      </a:lnTo>
                      <a:lnTo>
                        <a:pt x="335" y="150"/>
                      </a:lnTo>
                      <a:lnTo>
                        <a:pt x="298" y="71"/>
                      </a:lnTo>
                      <a:lnTo>
                        <a:pt x="264" y="30"/>
                      </a:lnTo>
                      <a:lnTo>
                        <a:pt x="267" y="0"/>
                      </a:lnTo>
                      <a:lnTo>
                        <a:pt x="312" y="6"/>
                      </a:lnTo>
                      <a:lnTo>
                        <a:pt x="354" y="75"/>
                      </a:lnTo>
                      <a:lnTo>
                        <a:pt x="381" y="135"/>
                      </a:lnTo>
                      <a:lnTo>
                        <a:pt x="404" y="190"/>
                      </a:lnTo>
                      <a:lnTo>
                        <a:pt x="407" y="263"/>
                      </a:lnTo>
                      <a:lnTo>
                        <a:pt x="387" y="342"/>
                      </a:lnTo>
                      <a:lnTo>
                        <a:pt x="347" y="391"/>
                      </a:lnTo>
                      <a:lnTo>
                        <a:pt x="284" y="421"/>
                      </a:lnTo>
                      <a:lnTo>
                        <a:pt x="226" y="424"/>
                      </a:lnTo>
                      <a:lnTo>
                        <a:pt x="162" y="419"/>
                      </a:lnTo>
                      <a:lnTo>
                        <a:pt x="97" y="390"/>
                      </a:lnTo>
                      <a:lnTo>
                        <a:pt x="39" y="341"/>
                      </a:lnTo>
                      <a:lnTo>
                        <a:pt x="5" y="240"/>
                      </a:lnTo>
                      <a:lnTo>
                        <a:pt x="0" y="150"/>
                      </a:lnTo>
                      <a:lnTo>
                        <a:pt x="38" y="83"/>
                      </a:lnTo>
                      <a:lnTo>
                        <a:pt x="96" y="44"/>
                      </a:lnTo>
                      <a:lnTo>
                        <a:pt x="152" y="50"/>
                      </a:lnTo>
                      <a:lnTo>
                        <a:pt x="196" y="83"/>
                      </a:lnTo>
                      <a:lnTo>
                        <a:pt x="226" y="145"/>
                      </a:lnTo>
                      <a:lnTo>
                        <a:pt x="216" y="212"/>
                      </a:lnTo>
                      <a:lnTo>
                        <a:pt x="189" y="275"/>
                      </a:lnTo>
                      <a:lnTo>
                        <a:pt x="126" y="341"/>
                      </a:lnTo>
                      <a:lnTo>
                        <a:pt x="90" y="309"/>
                      </a:lnTo>
                      <a:lnTo>
                        <a:pt x="74" y="289"/>
                      </a:lnTo>
                      <a:close/>
                    </a:path>
                  </a:pathLst>
                </a:custGeom>
                <a:solidFill>
                  <a:srgbClr val="BA87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25" name="Freeform 130"/>
                <p:cNvSpPr>
                  <a:spLocks/>
                </p:cNvSpPr>
                <p:nvPr/>
              </p:nvSpPr>
              <p:spPr bwMode="auto">
                <a:xfrm>
                  <a:off x="4353" y="2008"/>
                  <a:ext cx="204" cy="84"/>
                </a:xfrm>
                <a:custGeom>
                  <a:avLst/>
                  <a:gdLst>
                    <a:gd name="T0" fmla="*/ 0 w 204"/>
                    <a:gd name="T1" fmla="*/ 0 h 84"/>
                    <a:gd name="T2" fmla="*/ 68 w 204"/>
                    <a:gd name="T3" fmla="*/ 17 h 84"/>
                    <a:gd name="T4" fmla="*/ 129 w 204"/>
                    <a:gd name="T5" fmla="*/ 16 h 84"/>
                    <a:gd name="T6" fmla="*/ 154 w 204"/>
                    <a:gd name="T7" fmla="*/ 11 h 84"/>
                    <a:gd name="T8" fmla="*/ 204 w 204"/>
                    <a:gd name="T9" fmla="*/ 68 h 84"/>
                    <a:gd name="T10" fmla="*/ 124 w 204"/>
                    <a:gd name="T11" fmla="*/ 84 h 84"/>
                    <a:gd name="T12" fmla="*/ 19 w 204"/>
                    <a:gd name="T13" fmla="*/ 70 h 84"/>
                    <a:gd name="T14" fmla="*/ 0 w 204"/>
                    <a:gd name="T15" fmla="*/ 0 h 84"/>
                    <a:gd name="T16" fmla="*/ 0 w 204"/>
                    <a:gd name="T17" fmla="*/ 0 h 8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4"/>
                    <a:gd name="T28" fmla="*/ 0 h 84"/>
                    <a:gd name="T29" fmla="*/ 204 w 204"/>
                    <a:gd name="T30" fmla="*/ 84 h 8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4" h="84">
                      <a:moveTo>
                        <a:pt x="0" y="0"/>
                      </a:moveTo>
                      <a:lnTo>
                        <a:pt x="68" y="17"/>
                      </a:lnTo>
                      <a:lnTo>
                        <a:pt x="129" y="16"/>
                      </a:lnTo>
                      <a:lnTo>
                        <a:pt x="154" y="11"/>
                      </a:lnTo>
                      <a:lnTo>
                        <a:pt x="204" y="68"/>
                      </a:lnTo>
                      <a:lnTo>
                        <a:pt x="124" y="84"/>
                      </a:lnTo>
                      <a:lnTo>
                        <a:pt x="19" y="7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A87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26" name="Freeform 131"/>
                <p:cNvSpPr>
                  <a:spLocks/>
                </p:cNvSpPr>
                <p:nvPr/>
              </p:nvSpPr>
              <p:spPr bwMode="auto">
                <a:xfrm>
                  <a:off x="4348" y="2144"/>
                  <a:ext cx="82" cy="65"/>
                </a:xfrm>
                <a:custGeom>
                  <a:avLst/>
                  <a:gdLst>
                    <a:gd name="T0" fmla="*/ 0 w 82"/>
                    <a:gd name="T1" fmla="*/ 33 h 65"/>
                    <a:gd name="T2" fmla="*/ 35 w 82"/>
                    <a:gd name="T3" fmla="*/ 65 h 65"/>
                    <a:gd name="T4" fmla="*/ 82 w 82"/>
                    <a:gd name="T5" fmla="*/ 40 h 65"/>
                    <a:gd name="T6" fmla="*/ 46 w 82"/>
                    <a:gd name="T7" fmla="*/ 0 h 65"/>
                    <a:gd name="T8" fmla="*/ 15 w 82"/>
                    <a:gd name="T9" fmla="*/ 19 h 65"/>
                    <a:gd name="T10" fmla="*/ 0 w 82"/>
                    <a:gd name="T11" fmla="*/ 33 h 65"/>
                    <a:gd name="T12" fmla="*/ 0 w 82"/>
                    <a:gd name="T13" fmla="*/ 33 h 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2"/>
                    <a:gd name="T22" fmla="*/ 0 h 65"/>
                    <a:gd name="T23" fmla="*/ 82 w 82"/>
                    <a:gd name="T24" fmla="*/ 65 h 6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2" h="65">
                      <a:moveTo>
                        <a:pt x="0" y="33"/>
                      </a:moveTo>
                      <a:lnTo>
                        <a:pt x="35" y="65"/>
                      </a:lnTo>
                      <a:lnTo>
                        <a:pt x="82" y="40"/>
                      </a:lnTo>
                      <a:lnTo>
                        <a:pt x="46" y="0"/>
                      </a:lnTo>
                      <a:lnTo>
                        <a:pt x="15" y="19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96AB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27" name="Freeform 132"/>
                <p:cNvSpPr>
                  <a:spLocks/>
                </p:cNvSpPr>
                <p:nvPr/>
              </p:nvSpPr>
              <p:spPr bwMode="auto">
                <a:xfrm>
                  <a:off x="4369" y="2217"/>
                  <a:ext cx="34" cy="45"/>
                </a:xfrm>
                <a:custGeom>
                  <a:avLst/>
                  <a:gdLst>
                    <a:gd name="T0" fmla="*/ 16 w 34"/>
                    <a:gd name="T1" fmla="*/ 0 h 45"/>
                    <a:gd name="T2" fmla="*/ 34 w 34"/>
                    <a:gd name="T3" fmla="*/ 17 h 45"/>
                    <a:gd name="T4" fmla="*/ 6 w 34"/>
                    <a:gd name="T5" fmla="*/ 45 h 45"/>
                    <a:gd name="T6" fmla="*/ 0 w 34"/>
                    <a:gd name="T7" fmla="*/ 26 h 45"/>
                    <a:gd name="T8" fmla="*/ 16 w 34"/>
                    <a:gd name="T9" fmla="*/ 0 h 45"/>
                    <a:gd name="T10" fmla="*/ 16 w 34"/>
                    <a:gd name="T11" fmla="*/ 0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45"/>
                    <a:gd name="T20" fmla="*/ 34 w 34"/>
                    <a:gd name="T21" fmla="*/ 45 h 4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45">
                      <a:moveTo>
                        <a:pt x="16" y="0"/>
                      </a:moveTo>
                      <a:lnTo>
                        <a:pt x="34" y="17"/>
                      </a:lnTo>
                      <a:lnTo>
                        <a:pt x="6" y="45"/>
                      </a:lnTo>
                      <a:lnTo>
                        <a:pt x="0" y="26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BDC9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28" name="Freeform 133"/>
                <p:cNvSpPr>
                  <a:spLocks/>
                </p:cNvSpPr>
                <p:nvPr/>
              </p:nvSpPr>
              <p:spPr bwMode="auto">
                <a:xfrm>
                  <a:off x="4407" y="2205"/>
                  <a:ext cx="30" cy="50"/>
                </a:xfrm>
                <a:custGeom>
                  <a:avLst/>
                  <a:gdLst>
                    <a:gd name="T0" fmla="*/ 26 w 30"/>
                    <a:gd name="T1" fmla="*/ 0 h 50"/>
                    <a:gd name="T2" fmla="*/ 0 w 30"/>
                    <a:gd name="T3" fmla="*/ 28 h 50"/>
                    <a:gd name="T4" fmla="*/ 12 w 30"/>
                    <a:gd name="T5" fmla="*/ 50 h 50"/>
                    <a:gd name="T6" fmla="*/ 30 w 30"/>
                    <a:gd name="T7" fmla="*/ 27 h 50"/>
                    <a:gd name="T8" fmla="*/ 26 w 30"/>
                    <a:gd name="T9" fmla="*/ 0 h 50"/>
                    <a:gd name="T10" fmla="*/ 26 w 30"/>
                    <a:gd name="T11" fmla="*/ 0 h 5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0"/>
                    <a:gd name="T19" fmla="*/ 0 h 50"/>
                    <a:gd name="T20" fmla="*/ 30 w 30"/>
                    <a:gd name="T21" fmla="*/ 50 h 5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0" h="50">
                      <a:moveTo>
                        <a:pt x="26" y="0"/>
                      </a:moveTo>
                      <a:lnTo>
                        <a:pt x="0" y="28"/>
                      </a:lnTo>
                      <a:lnTo>
                        <a:pt x="12" y="50"/>
                      </a:lnTo>
                      <a:lnTo>
                        <a:pt x="30" y="27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BDC9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29" name="Freeform 134"/>
                <p:cNvSpPr>
                  <a:spLocks/>
                </p:cNvSpPr>
                <p:nvPr/>
              </p:nvSpPr>
              <p:spPr bwMode="auto">
                <a:xfrm>
                  <a:off x="4335" y="2185"/>
                  <a:ext cx="38" cy="59"/>
                </a:xfrm>
                <a:custGeom>
                  <a:avLst/>
                  <a:gdLst>
                    <a:gd name="T0" fmla="*/ 0 w 38"/>
                    <a:gd name="T1" fmla="*/ 20 h 59"/>
                    <a:gd name="T2" fmla="*/ 11 w 38"/>
                    <a:gd name="T3" fmla="*/ 37 h 59"/>
                    <a:gd name="T4" fmla="*/ 31 w 38"/>
                    <a:gd name="T5" fmla="*/ 59 h 59"/>
                    <a:gd name="T6" fmla="*/ 38 w 38"/>
                    <a:gd name="T7" fmla="*/ 31 h 59"/>
                    <a:gd name="T8" fmla="*/ 8 w 38"/>
                    <a:gd name="T9" fmla="*/ 0 h 59"/>
                    <a:gd name="T10" fmla="*/ 0 w 38"/>
                    <a:gd name="T11" fmla="*/ 20 h 59"/>
                    <a:gd name="T12" fmla="*/ 0 w 38"/>
                    <a:gd name="T13" fmla="*/ 20 h 5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8"/>
                    <a:gd name="T22" fmla="*/ 0 h 59"/>
                    <a:gd name="T23" fmla="*/ 38 w 38"/>
                    <a:gd name="T24" fmla="*/ 59 h 5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8" h="59">
                      <a:moveTo>
                        <a:pt x="0" y="20"/>
                      </a:moveTo>
                      <a:lnTo>
                        <a:pt x="11" y="37"/>
                      </a:lnTo>
                      <a:lnTo>
                        <a:pt x="31" y="59"/>
                      </a:lnTo>
                      <a:lnTo>
                        <a:pt x="38" y="31"/>
                      </a:lnTo>
                      <a:lnTo>
                        <a:pt x="8" y="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D9E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30" name="Freeform 135"/>
                <p:cNvSpPr>
                  <a:spLocks/>
                </p:cNvSpPr>
                <p:nvPr/>
              </p:nvSpPr>
              <p:spPr bwMode="auto">
                <a:xfrm>
                  <a:off x="4361" y="2156"/>
                  <a:ext cx="51" cy="42"/>
                </a:xfrm>
                <a:custGeom>
                  <a:avLst/>
                  <a:gdLst>
                    <a:gd name="T0" fmla="*/ 0 w 51"/>
                    <a:gd name="T1" fmla="*/ 16 h 42"/>
                    <a:gd name="T2" fmla="*/ 28 w 51"/>
                    <a:gd name="T3" fmla="*/ 42 h 42"/>
                    <a:gd name="T4" fmla="*/ 51 w 51"/>
                    <a:gd name="T5" fmla="*/ 28 h 42"/>
                    <a:gd name="T6" fmla="*/ 17 w 51"/>
                    <a:gd name="T7" fmla="*/ 0 h 42"/>
                    <a:gd name="T8" fmla="*/ 0 w 51"/>
                    <a:gd name="T9" fmla="*/ 16 h 42"/>
                    <a:gd name="T10" fmla="*/ 0 w 51"/>
                    <a:gd name="T11" fmla="*/ 16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1"/>
                    <a:gd name="T19" fmla="*/ 0 h 42"/>
                    <a:gd name="T20" fmla="*/ 51 w 51"/>
                    <a:gd name="T21" fmla="*/ 42 h 4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1" h="42">
                      <a:moveTo>
                        <a:pt x="0" y="16"/>
                      </a:moveTo>
                      <a:lnTo>
                        <a:pt x="28" y="42"/>
                      </a:lnTo>
                      <a:lnTo>
                        <a:pt x="51" y="28"/>
                      </a:lnTo>
                      <a:lnTo>
                        <a:pt x="17" y="0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7A9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31" name="Freeform 136"/>
                <p:cNvSpPr>
                  <a:spLocks/>
                </p:cNvSpPr>
                <p:nvPr/>
              </p:nvSpPr>
              <p:spPr bwMode="auto">
                <a:xfrm>
                  <a:off x="4395" y="2197"/>
                  <a:ext cx="34" cy="31"/>
                </a:xfrm>
                <a:custGeom>
                  <a:avLst/>
                  <a:gdLst>
                    <a:gd name="T0" fmla="*/ 0 w 34"/>
                    <a:gd name="T1" fmla="*/ 12 h 31"/>
                    <a:gd name="T2" fmla="*/ 11 w 34"/>
                    <a:gd name="T3" fmla="*/ 31 h 31"/>
                    <a:gd name="T4" fmla="*/ 34 w 34"/>
                    <a:gd name="T5" fmla="*/ 0 h 31"/>
                    <a:gd name="T6" fmla="*/ 11 w 34"/>
                    <a:gd name="T7" fmla="*/ 0 h 31"/>
                    <a:gd name="T8" fmla="*/ 0 w 34"/>
                    <a:gd name="T9" fmla="*/ 12 h 31"/>
                    <a:gd name="T10" fmla="*/ 0 w 34"/>
                    <a:gd name="T11" fmla="*/ 12 h 3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4"/>
                    <a:gd name="T19" fmla="*/ 0 h 31"/>
                    <a:gd name="T20" fmla="*/ 34 w 34"/>
                    <a:gd name="T21" fmla="*/ 31 h 3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4" h="31">
                      <a:moveTo>
                        <a:pt x="0" y="12"/>
                      </a:moveTo>
                      <a:lnTo>
                        <a:pt x="11" y="31"/>
                      </a:lnTo>
                      <a:lnTo>
                        <a:pt x="34" y="0"/>
                      </a:lnTo>
                      <a:lnTo>
                        <a:pt x="11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7A9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32" name="Freeform 137"/>
                <p:cNvSpPr>
                  <a:spLocks/>
                </p:cNvSpPr>
                <p:nvPr/>
              </p:nvSpPr>
              <p:spPr bwMode="auto">
                <a:xfrm>
                  <a:off x="4387" y="2240"/>
                  <a:ext cx="20" cy="24"/>
                </a:xfrm>
                <a:custGeom>
                  <a:avLst/>
                  <a:gdLst>
                    <a:gd name="T0" fmla="*/ 0 w 20"/>
                    <a:gd name="T1" fmla="*/ 24 h 24"/>
                    <a:gd name="T2" fmla="*/ 16 w 20"/>
                    <a:gd name="T3" fmla="*/ 0 h 24"/>
                    <a:gd name="T4" fmla="*/ 20 w 20"/>
                    <a:gd name="T5" fmla="*/ 23 h 24"/>
                    <a:gd name="T6" fmla="*/ 0 w 20"/>
                    <a:gd name="T7" fmla="*/ 24 h 24"/>
                    <a:gd name="T8" fmla="*/ 0 w 20"/>
                    <a:gd name="T9" fmla="*/ 24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"/>
                    <a:gd name="T16" fmla="*/ 0 h 24"/>
                    <a:gd name="T17" fmla="*/ 20 w 20"/>
                    <a:gd name="T18" fmla="*/ 24 h 2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" h="24">
                      <a:moveTo>
                        <a:pt x="0" y="24"/>
                      </a:moveTo>
                      <a:lnTo>
                        <a:pt x="16" y="0"/>
                      </a:lnTo>
                      <a:lnTo>
                        <a:pt x="20" y="23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7A9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33" name="Freeform 138"/>
                <p:cNvSpPr>
                  <a:spLocks/>
                </p:cNvSpPr>
                <p:nvPr/>
              </p:nvSpPr>
              <p:spPr bwMode="auto">
                <a:xfrm>
                  <a:off x="4345" y="2197"/>
                  <a:ext cx="19" cy="26"/>
                </a:xfrm>
                <a:custGeom>
                  <a:avLst/>
                  <a:gdLst>
                    <a:gd name="T0" fmla="*/ 0 w 19"/>
                    <a:gd name="T1" fmla="*/ 10 h 26"/>
                    <a:gd name="T2" fmla="*/ 8 w 19"/>
                    <a:gd name="T3" fmla="*/ 20 h 26"/>
                    <a:gd name="T4" fmla="*/ 13 w 19"/>
                    <a:gd name="T5" fmla="*/ 26 h 26"/>
                    <a:gd name="T6" fmla="*/ 15 w 19"/>
                    <a:gd name="T7" fmla="*/ 20 h 26"/>
                    <a:gd name="T8" fmla="*/ 3 w 19"/>
                    <a:gd name="T9" fmla="*/ 8 h 26"/>
                    <a:gd name="T10" fmla="*/ 16 w 19"/>
                    <a:gd name="T11" fmla="*/ 18 h 26"/>
                    <a:gd name="T12" fmla="*/ 19 w 19"/>
                    <a:gd name="T13" fmla="*/ 16 h 26"/>
                    <a:gd name="T14" fmla="*/ 8 w 19"/>
                    <a:gd name="T15" fmla="*/ 5 h 26"/>
                    <a:gd name="T16" fmla="*/ 3 w 19"/>
                    <a:gd name="T17" fmla="*/ 0 h 26"/>
                    <a:gd name="T18" fmla="*/ 1 w 19"/>
                    <a:gd name="T19" fmla="*/ 6 h 26"/>
                    <a:gd name="T20" fmla="*/ 0 w 19"/>
                    <a:gd name="T21" fmla="*/ 10 h 26"/>
                    <a:gd name="T22" fmla="*/ 0 w 19"/>
                    <a:gd name="T23" fmla="*/ 10 h 2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9"/>
                    <a:gd name="T37" fmla="*/ 0 h 26"/>
                    <a:gd name="T38" fmla="*/ 19 w 19"/>
                    <a:gd name="T39" fmla="*/ 26 h 2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9" h="26">
                      <a:moveTo>
                        <a:pt x="0" y="10"/>
                      </a:moveTo>
                      <a:lnTo>
                        <a:pt x="8" y="20"/>
                      </a:lnTo>
                      <a:lnTo>
                        <a:pt x="13" y="26"/>
                      </a:lnTo>
                      <a:lnTo>
                        <a:pt x="15" y="20"/>
                      </a:lnTo>
                      <a:lnTo>
                        <a:pt x="3" y="8"/>
                      </a:lnTo>
                      <a:lnTo>
                        <a:pt x="16" y="18"/>
                      </a:lnTo>
                      <a:lnTo>
                        <a:pt x="19" y="16"/>
                      </a:lnTo>
                      <a:lnTo>
                        <a:pt x="8" y="5"/>
                      </a:lnTo>
                      <a:lnTo>
                        <a:pt x="3" y="0"/>
                      </a:lnTo>
                      <a:lnTo>
                        <a:pt x="1" y="6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BF0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34" name="Freeform 139"/>
                <p:cNvSpPr>
                  <a:spLocks/>
                </p:cNvSpPr>
                <p:nvPr/>
              </p:nvSpPr>
              <p:spPr bwMode="auto">
                <a:xfrm>
                  <a:off x="4375" y="2168"/>
                  <a:ext cx="21" cy="16"/>
                </a:xfrm>
                <a:custGeom>
                  <a:avLst/>
                  <a:gdLst>
                    <a:gd name="T0" fmla="*/ 0 w 21"/>
                    <a:gd name="T1" fmla="*/ 6 h 16"/>
                    <a:gd name="T2" fmla="*/ 8 w 21"/>
                    <a:gd name="T3" fmla="*/ 12 h 16"/>
                    <a:gd name="T4" fmla="*/ 13 w 21"/>
                    <a:gd name="T5" fmla="*/ 16 h 16"/>
                    <a:gd name="T6" fmla="*/ 16 w 21"/>
                    <a:gd name="T7" fmla="*/ 12 h 16"/>
                    <a:gd name="T8" fmla="*/ 21 w 21"/>
                    <a:gd name="T9" fmla="*/ 11 h 16"/>
                    <a:gd name="T10" fmla="*/ 8 w 21"/>
                    <a:gd name="T11" fmla="*/ 0 h 16"/>
                    <a:gd name="T12" fmla="*/ 4 w 21"/>
                    <a:gd name="T13" fmla="*/ 4 h 16"/>
                    <a:gd name="T14" fmla="*/ 0 w 21"/>
                    <a:gd name="T15" fmla="*/ 6 h 16"/>
                    <a:gd name="T16" fmla="*/ 0 w 21"/>
                    <a:gd name="T17" fmla="*/ 6 h 1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1"/>
                    <a:gd name="T28" fmla="*/ 0 h 16"/>
                    <a:gd name="T29" fmla="*/ 21 w 21"/>
                    <a:gd name="T30" fmla="*/ 16 h 1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1" h="16">
                      <a:moveTo>
                        <a:pt x="0" y="6"/>
                      </a:moveTo>
                      <a:lnTo>
                        <a:pt x="8" y="12"/>
                      </a:lnTo>
                      <a:lnTo>
                        <a:pt x="13" y="16"/>
                      </a:lnTo>
                      <a:lnTo>
                        <a:pt x="16" y="12"/>
                      </a:lnTo>
                      <a:lnTo>
                        <a:pt x="21" y="11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638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35" name="Freeform 140"/>
                <p:cNvSpPr>
                  <a:spLocks/>
                </p:cNvSpPr>
                <p:nvPr/>
              </p:nvSpPr>
              <p:spPr bwMode="auto">
                <a:xfrm>
                  <a:off x="4402" y="2196"/>
                  <a:ext cx="19" cy="25"/>
                </a:xfrm>
                <a:custGeom>
                  <a:avLst/>
                  <a:gdLst>
                    <a:gd name="T0" fmla="*/ 0 w 19"/>
                    <a:gd name="T1" fmla="*/ 8 h 25"/>
                    <a:gd name="T2" fmla="*/ 4 w 19"/>
                    <a:gd name="T3" fmla="*/ 25 h 25"/>
                    <a:gd name="T4" fmla="*/ 19 w 19"/>
                    <a:gd name="T5" fmla="*/ 0 h 25"/>
                    <a:gd name="T6" fmla="*/ 0 w 19"/>
                    <a:gd name="T7" fmla="*/ 8 h 25"/>
                    <a:gd name="T8" fmla="*/ 0 w 19"/>
                    <a:gd name="T9" fmla="*/ 8 h 2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25"/>
                    <a:gd name="T17" fmla="*/ 19 w 19"/>
                    <a:gd name="T18" fmla="*/ 25 h 2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25">
                      <a:moveTo>
                        <a:pt x="0" y="8"/>
                      </a:moveTo>
                      <a:lnTo>
                        <a:pt x="4" y="25"/>
                      </a:lnTo>
                      <a:lnTo>
                        <a:pt x="19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638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36" name="Freeform 141"/>
                <p:cNvSpPr>
                  <a:spLocks/>
                </p:cNvSpPr>
                <p:nvPr/>
              </p:nvSpPr>
              <p:spPr bwMode="auto">
                <a:xfrm>
                  <a:off x="4395" y="2246"/>
                  <a:ext cx="7" cy="16"/>
                </a:xfrm>
                <a:custGeom>
                  <a:avLst/>
                  <a:gdLst>
                    <a:gd name="T0" fmla="*/ 0 w 7"/>
                    <a:gd name="T1" fmla="*/ 16 h 16"/>
                    <a:gd name="T2" fmla="*/ 6 w 7"/>
                    <a:gd name="T3" fmla="*/ 0 h 16"/>
                    <a:gd name="T4" fmla="*/ 7 w 7"/>
                    <a:gd name="T5" fmla="*/ 16 h 16"/>
                    <a:gd name="T6" fmla="*/ 0 w 7"/>
                    <a:gd name="T7" fmla="*/ 16 h 16"/>
                    <a:gd name="T8" fmla="*/ 0 w 7"/>
                    <a:gd name="T9" fmla="*/ 16 h 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16"/>
                    <a:gd name="T17" fmla="*/ 7 w 7"/>
                    <a:gd name="T18" fmla="*/ 16 h 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16">
                      <a:moveTo>
                        <a:pt x="0" y="16"/>
                      </a:moveTo>
                      <a:lnTo>
                        <a:pt x="6" y="0"/>
                      </a:lnTo>
                      <a:lnTo>
                        <a:pt x="7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638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37" name="Freeform 142"/>
                <p:cNvSpPr>
                  <a:spLocks/>
                </p:cNvSpPr>
                <p:nvPr/>
              </p:nvSpPr>
              <p:spPr bwMode="auto">
                <a:xfrm>
                  <a:off x="4375" y="2229"/>
                  <a:ext cx="21" cy="20"/>
                </a:xfrm>
                <a:custGeom>
                  <a:avLst/>
                  <a:gdLst>
                    <a:gd name="T0" fmla="*/ 0 w 21"/>
                    <a:gd name="T1" fmla="*/ 20 h 20"/>
                    <a:gd name="T2" fmla="*/ 21 w 21"/>
                    <a:gd name="T3" fmla="*/ 6 h 20"/>
                    <a:gd name="T4" fmla="*/ 4 w 21"/>
                    <a:gd name="T5" fmla="*/ 0 h 20"/>
                    <a:gd name="T6" fmla="*/ 0 w 21"/>
                    <a:gd name="T7" fmla="*/ 11 h 20"/>
                    <a:gd name="T8" fmla="*/ 0 w 21"/>
                    <a:gd name="T9" fmla="*/ 20 h 20"/>
                    <a:gd name="T10" fmla="*/ 0 w 21"/>
                    <a:gd name="T11" fmla="*/ 20 h 2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20"/>
                    <a:gd name="T20" fmla="*/ 21 w 21"/>
                    <a:gd name="T21" fmla="*/ 20 h 2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20">
                      <a:moveTo>
                        <a:pt x="0" y="20"/>
                      </a:moveTo>
                      <a:lnTo>
                        <a:pt x="21" y="6"/>
                      </a:lnTo>
                      <a:lnTo>
                        <a:pt x="4" y="0"/>
                      </a:lnTo>
                      <a:lnTo>
                        <a:pt x="0" y="11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D9E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38" name="Freeform 143"/>
                <p:cNvSpPr>
                  <a:spLocks/>
                </p:cNvSpPr>
                <p:nvPr/>
              </p:nvSpPr>
              <p:spPr bwMode="auto">
                <a:xfrm>
                  <a:off x="4412" y="2225"/>
                  <a:ext cx="19" cy="18"/>
                </a:xfrm>
                <a:custGeom>
                  <a:avLst/>
                  <a:gdLst>
                    <a:gd name="T0" fmla="*/ 11 w 19"/>
                    <a:gd name="T1" fmla="*/ 18 h 18"/>
                    <a:gd name="T2" fmla="*/ 0 w 19"/>
                    <a:gd name="T3" fmla="*/ 8 h 18"/>
                    <a:gd name="T4" fmla="*/ 19 w 19"/>
                    <a:gd name="T5" fmla="*/ 0 h 18"/>
                    <a:gd name="T6" fmla="*/ 11 w 19"/>
                    <a:gd name="T7" fmla="*/ 18 h 18"/>
                    <a:gd name="T8" fmla="*/ 11 w 19"/>
                    <a:gd name="T9" fmla="*/ 18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"/>
                    <a:gd name="T16" fmla="*/ 0 h 18"/>
                    <a:gd name="T17" fmla="*/ 19 w 19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" h="18">
                      <a:moveTo>
                        <a:pt x="11" y="18"/>
                      </a:moveTo>
                      <a:lnTo>
                        <a:pt x="0" y="8"/>
                      </a:lnTo>
                      <a:lnTo>
                        <a:pt x="19" y="0"/>
                      </a:lnTo>
                      <a:lnTo>
                        <a:pt x="11" y="18"/>
                      </a:lnTo>
                      <a:close/>
                    </a:path>
                  </a:pathLst>
                </a:custGeom>
                <a:solidFill>
                  <a:srgbClr val="D9E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39" name="Freeform 144"/>
                <p:cNvSpPr>
                  <a:spLocks/>
                </p:cNvSpPr>
                <p:nvPr/>
              </p:nvSpPr>
              <p:spPr bwMode="auto">
                <a:xfrm>
                  <a:off x="3900" y="1839"/>
                  <a:ext cx="494" cy="417"/>
                </a:xfrm>
                <a:custGeom>
                  <a:avLst/>
                  <a:gdLst>
                    <a:gd name="T0" fmla="*/ 1 w 494"/>
                    <a:gd name="T1" fmla="*/ 109 h 417"/>
                    <a:gd name="T2" fmla="*/ 0 w 494"/>
                    <a:gd name="T3" fmla="*/ 197 h 417"/>
                    <a:gd name="T4" fmla="*/ 56 w 494"/>
                    <a:gd name="T5" fmla="*/ 307 h 417"/>
                    <a:gd name="T6" fmla="*/ 137 w 494"/>
                    <a:gd name="T7" fmla="*/ 370 h 417"/>
                    <a:gd name="T8" fmla="*/ 232 w 494"/>
                    <a:gd name="T9" fmla="*/ 407 h 417"/>
                    <a:gd name="T10" fmla="*/ 315 w 494"/>
                    <a:gd name="T11" fmla="*/ 414 h 417"/>
                    <a:gd name="T12" fmla="*/ 387 w 494"/>
                    <a:gd name="T13" fmla="*/ 417 h 417"/>
                    <a:gd name="T14" fmla="*/ 429 w 494"/>
                    <a:gd name="T15" fmla="*/ 398 h 417"/>
                    <a:gd name="T16" fmla="*/ 423 w 494"/>
                    <a:gd name="T17" fmla="*/ 369 h 417"/>
                    <a:gd name="T18" fmla="*/ 452 w 494"/>
                    <a:gd name="T19" fmla="*/ 327 h 417"/>
                    <a:gd name="T20" fmla="*/ 494 w 494"/>
                    <a:gd name="T21" fmla="*/ 305 h 417"/>
                    <a:gd name="T22" fmla="*/ 490 w 494"/>
                    <a:gd name="T23" fmla="*/ 245 h 417"/>
                    <a:gd name="T24" fmla="*/ 461 w 494"/>
                    <a:gd name="T25" fmla="*/ 160 h 417"/>
                    <a:gd name="T26" fmla="*/ 389 w 494"/>
                    <a:gd name="T27" fmla="*/ 77 h 417"/>
                    <a:gd name="T28" fmla="*/ 310 w 494"/>
                    <a:gd name="T29" fmla="*/ 25 h 417"/>
                    <a:gd name="T30" fmla="*/ 234 w 494"/>
                    <a:gd name="T31" fmla="*/ 0 h 417"/>
                    <a:gd name="T32" fmla="*/ 142 w 494"/>
                    <a:gd name="T33" fmla="*/ 4 h 417"/>
                    <a:gd name="T34" fmla="*/ 78 w 494"/>
                    <a:gd name="T35" fmla="*/ 27 h 417"/>
                    <a:gd name="T36" fmla="*/ 26 w 494"/>
                    <a:gd name="T37" fmla="*/ 56 h 417"/>
                    <a:gd name="T38" fmla="*/ 1 w 494"/>
                    <a:gd name="T39" fmla="*/ 109 h 417"/>
                    <a:gd name="T40" fmla="*/ 1 w 494"/>
                    <a:gd name="T41" fmla="*/ 109 h 4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94"/>
                    <a:gd name="T64" fmla="*/ 0 h 417"/>
                    <a:gd name="T65" fmla="*/ 494 w 494"/>
                    <a:gd name="T66" fmla="*/ 417 h 4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94" h="417">
                      <a:moveTo>
                        <a:pt x="1" y="109"/>
                      </a:moveTo>
                      <a:lnTo>
                        <a:pt x="0" y="197"/>
                      </a:lnTo>
                      <a:lnTo>
                        <a:pt x="56" y="307"/>
                      </a:lnTo>
                      <a:lnTo>
                        <a:pt x="137" y="370"/>
                      </a:lnTo>
                      <a:lnTo>
                        <a:pt x="232" y="407"/>
                      </a:lnTo>
                      <a:lnTo>
                        <a:pt x="315" y="414"/>
                      </a:lnTo>
                      <a:lnTo>
                        <a:pt x="387" y="417"/>
                      </a:lnTo>
                      <a:lnTo>
                        <a:pt x="429" y="398"/>
                      </a:lnTo>
                      <a:lnTo>
                        <a:pt x="423" y="369"/>
                      </a:lnTo>
                      <a:lnTo>
                        <a:pt x="452" y="327"/>
                      </a:lnTo>
                      <a:lnTo>
                        <a:pt x="494" y="305"/>
                      </a:lnTo>
                      <a:lnTo>
                        <a:pt x="490" y="245"/>
                      </a:lnTo>
                      <a:lnTo>
                        <a:pt x="461" y="160"/>
                      </a:lnTo>
                      <a:lnTo>
                        <a:pt x="389" y="77"/>
                      </a:lnTo>
                      <a:lnTo>
                        <a:pt x="310" y="25"/>
                      </a:lnTo>
                      <a:lnTo>
                        <a:pt x="234" y="0"/>
                      </a:lnTo>
                      <a:lnTo>
                        <a:pt x="142" y="4"/>
                      </a:lnTo>
                      <a:lnTo>
                        <a:pt x="78" y="27"/>
                      </a:lnTo>
                      <a:lnTo>
                        <a:pt x="26" y="56"/>
                      </a:lnTo>
                      <a:lnTo>
                        <a:pt x="1" y="109"/>
                      </a:lnTo>
                      <a:close/>
                    </a:path>
                  </a:pathLst>
                </a:custGeom>
                <a:solidFill>
                  <a:srgbClr val="FFB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40" name="Freeform 145"/>
                <p:cNvSpPr>
                  <a:spLocks/>
                </p:cNvSpPr>
                <p:nvPr/>
              </p:nvSpPr>
              <p:spPr bwMode="auto">
                <a:xfrm>
                  <a:off x="3796" y="1806"/>
                  <a:ext cx="158" cy="172"/>
                </a:xfrm>
                <a:custGeom>
                  <a:avLst/>
                  <a:gdLst>
                    <a:gd name="T0" fmla="*/ 98 w 158"/>
                    <a:gd name="T1" fmla="*/ 22 h 172"/>
                    <a:gd name="T2" fmla="*/ 63 w 158"/>
                    <a:gd name="T3" fmla="*/ 0 h 172"/>
                    <a:gd name="T4" fmla="*/ 26 w 158"/>
                    <a:gd name="T5" fmla="*/ 25 h 172"/>
                    <a:gd name="T6" fmla="*/ 0 w 158"/>
                    <a:gd name="T7" fmla="*/ 83 h 172"/>
                    <a:gd name="T8" fmla="*/ 65 w 158"/>
                    <a:gd name="T9" fmla="*/ 143 h 172"/>
                    <a:gd name="T10" fmla="*/ 105 w 158"/>
                    <a:gd name="T11" fmla="*/ 172 h 172"/>
                    <a:gd name="T12" fmla="*/ 109 w 158"/>
                    <a:gd name="T13" fmla="*/ 114 h 172"/>
                    <a:gd name="T14" fmla="*/ 158 w 158"/>
                    <a:gd name="T15" fmla="*/ 69 h 172"/>
                    <a:gd name="T16" fmla="*/ 135 w 158"/>
                    <a:gd name="T17" fmla="*/ 43 h 172"/>
                    <a:gd name="T18" fmla="*/ 117 w 158"/>
                    <a:gd name="T19" fmla="*/ 63 h 172"/>
                    <a:gd name="T20" fmla="*/ 86 w 158"/>
                    <a:gd name="T21" fmla="*/ 36 h 172"/>
                    <a:gd name="T22" fmla="*/ 98 w 158"/>
                    <a:gd name="T23" fmla="*/ 22 h 172"/>
                    <a:gd name="T24" fmla="*/ 98 w 158"/>
                    <a:gd name="T25" fmla="*/ 22 h 17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58"/>
                    <a:gd name="T40" fmla="*/ 0 h 172"/>
                    <a:gd name="T41" fmla="*/ 158 w 158"/>
                    <a:gd name="T42" fmla="*/ 172 h 17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58" h="172">
                      <a:moveTo>
                        <a:pt x="98" y="22"/>
                      </a:moveTo>
                      <a:lnTo>
                        <a:pt x="63" y="0"/>
                      </a:lnTo>
                      <a:lnTo>
                        <a:pt x="26" y="25"/>
                      </a:lnTo>
                      <a:lnTo>
                        <a:pt x="0" y="83"/>
                      </a:lnTo>
                      <a:lnTo>
                        <a:pt x="65" y="143"/>
                      </a:lnTo>
                      <a:lnTo>
                        <a:pt x="105" y="172"/>
                      </a:lnTo>
                      <a:lnTo>
                        <a:pt x="109" y="114"/>
                      </a:lnTo>
                      <a:lnTo>
                        <a:pt x="158" y="69"/>
                      </a:lnTo>
                      <a:lnTo>
                        <a:pt x="135" y="43"/>
                      </a:lnTo>
                      <a:lnTo>
                        <a:pt x="117" y="63"/>
                      </a:lnTo>
                      <a:lnTo>
                        <a:pt x="86" y="36"/>
                      </a:lnTo>
                      <a:lnTo>
                        <a:pt x="98" y="22"/>
                      </a:lnTo>
                      <a:close/>
                    </a:path>
                  </a:pathLst>
                </a:custGeom>
                <a:solidFill>
                  <a:srgbClr val="BDC9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41" name="Freeform 146"/>
                <p:cNvSpPr>
                  <a:spLocks/>
                </p:cNvSpPr>
                <p:nvPr/>
              </p:nvSpPr>
              <p:spPr bwMode="auto">
                <a:xfrm>
                  <a:off x="3926" y="1734"/>
                  <a:ext cx="64" cy="54"/>
                </a:xfrm>
                <a:custGeom>
                  <a:avLst/>
                  <a:gdLst>
                    <a:gd name="T0" fmla="*/ 0 w 64"/>
                    <a:gd name="T1" fmla="*/ 6 h 54"/>
                    <a:gd name="T2" fmla="*/ 3 w 64"/>
                    <a:gd name="T3" fmla="*/ 31 h 54"/>
                    <a:gd name="T4" fmla="*/ 18 w 64"/>
                    <a:gd name="T5" fmla="*/ 48 h 54"/>
                    <a:gd name="T6" fmla="*/ 43 w 64"/>
                    <a:gd name="T7" fmla="*/ 54 h 54"/>
                    <a:gd name="T8" fmla="*/ 63 w 64"/>
                    <a:gd name="T9" fmla="*/ 51 h 54"/>
                    <a:gd name="T10" fmla="*/ 64 w 64"/>
                    <a:gd name="T11" fmla="*/ 34 h 54"/>
                    <a:gd name="T12" fmla="*/ 48 w 64"/>
                    <a:gd name="T13" fmla="*/ 13 h 54"/>
                    <a:gd name="T14" fmla="*/ 29 w 64"/>
                    <a:gd name="T15" fmla="*/ 1 h 54"/>
                    <a:gd name="T16" fmla="*/ 6 w 64"/>
                    <a:gd name="T17" fmla="*/ 0 h 54"/>
                    <a:gd name="T18" fmla="*/ 0 w 64"/>
                    <a:gd name="T19" fmla="*/ 6 h 54"/>
                    <a:gd name="T20" fmla="*/ 0 w 64"/>
                    <a:gd name="T21" fmla="*/ 6 h 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4"/>
                    <a:gd name="T34" fmla="*/ 0 h 54"/>
                    <a:gd name="T35" fmla="*/ 64 w 64"/>
                    <a:gd name="T36" fmla="*/ 54 h 5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4" h="54">
                      <a:moveTo>
                        <a:pt x="0" y="6"/>
                      </a:moveTo>
                      <a:lnTo>
                        <a:pt x="3" y="31"/>
                      </a:lnTo>
                      <a:lnTo>
                        <a:pt x="18" y="48"/>
                      </a:lnTo>
                      <a:lnTo>
                        <a:pt x="43" y="54"/>
                      </a:lnTo>
                      <a:lnTo>
                        <a:pt x="63" y="51"/>
                      </a:lnTo>
                      <a:lnTo>
                        <a:pt x="64" y="34"/>
                      </a:lnTo>
                      <a:lnTo>
                        <a:pt x="48" y="13"/>
                      </a:lnTo>
                      <a:lnTo>
                        <a:pt x="29" y="1"/>
                      </a:lnTo>
                      <a:lnTo>
                        <a:pt x="6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D9E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42" name="Freeform 147"/>
                <p:cNvSpPr>
                  <a:spLocks/>
                </p:cNvSpPr>
                <p:nvPr/>
              </p:nvSpPr>
              <p:spPr bwMode="auto">
                <a:xfrm>
                  <a:off x="3893" y="1753"/>
                  <a:ext cx="91" cy="80"/>
                </a:xfrm>
                <a:custGeom>
                  <a:avLst/>
                  <a:gdLst>
                    <a:gd name="T0" fmla="*/ 24 w 91"/>
                    <a:gd name="T1" fmla="*/ 0 h 80"/>
                    <a:gd name="T2" fmla="*/ 0 w 91"/>
                    <a:gd name="T3" fmla="*/ 29 h 80"/>
                    <a:gd name="T4" fmla="*/ 21 w 91"/>
                    <a:gd name="T5" fmla="*/ 58 h 80"/>
                    <a:gd name="T6" fmla="*/ 51 w 91"/>
                    <a:gd name="T7" fmla="*/ 72 h 80"/>
                    <a:gd name="T8" fmla="*/ 78 w 91"/>
                    <a:gd name="T9" fmla="*/ 80 h 80"/>
                    <a:gd name="T10" fmla="*/ 91 w 91"/>
                    <a:gd name="T11" fmla="*/ 46 h 80"/>
                    <a:gd name="T12" fmla="*/ 57 w 91"/>
                    <a:gd name="T13" fmla="*/ 40 h 80"/>
                    <a:gd name="T14" fmla="*/ 33 w 91"/>
                    <a:gd name="T15" fmla="*/ 18 h 80"/>
                    <a:gd name="T16" fmla="*/ 24 w 91"/>
                    <a:gd name="T17" fmla="*/ 0 h 80"/>
                    <a:gd name="T18" fmla="*/ 24 w 91"/>
                    <a:gd name="T19" fmla="*/ 0 h 8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1"/>
                    <a:gd name="T31" fmla="*/ 0 h 80"/>
                    <a:gd name="T32" fmla="*/ 91 w 91"/>
                    <a:gd name="T33" fmla="*/ 80 h 8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1" h="80">
                      <a:moveTo>
                        <a:pt x="24" y="0"/>
                      </a:moveTo>
                      <a:lnTo>
                        <a:pt x="0" y="29"/>
                      </a:lnTo>
                      <a:lnTo>
                        <a:pt x="21" y="58"/>
                      </a:lnTo>
                      <a:lnTo>
                        <a:pt x="51" y="72"/>
                      </a:lnTo>
                      <a:lnTo>
                        <a:pt x="78" y="80"/>
                      </a:lnTo>
                      <a:lnTo>
                        <a:pt x="91" y="46"/>
                      </a:lnTo>
                      <a:lnTo>
                        <a:pt x="57" y="40"/>
                      </a:lnTo>
                      <a:lnTo>
                        <a:pt x="33" y="18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BDC9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43" name="Freeform 148"/>
                <p:cNvSpPr>
                  <a:spLocks/>
                </p:cNvSpPr>
                <p:nvPr/>
              </p:nvSpPr>
              <p:spPr bwMode="auto">
                <a:xfrm>
                  <a:off x="3883" y="1805"/>
                  <a:ext cx="58" cy="60"/>
                </a:xfrm>
                <a:custGeom>
                  <a:avLst/>
                  <a:gdLst>
                    <a:gd name="T0" fmla="*/ 25 w 58"/>
                    <a:gd name="T1" fmla="*/ 0 h 60"/>
                    <a:gd name="T2" fmla="*/ 0 w 58"/>
                    <a:gd name="T3" fmla="*/ 37 h 60"/>
                    <a:gd name="T4" fmla="*/ 16 w 58"/>
                    <a:gd name="T5" fmla="*/ 57 h 60"/>
                    <a:gd name="T6" fmla="*/ 38 w 58"/>
                    <a:gd name="T7" fmla="*/ 60 h 60"/>
                    <a:gd name="T8" fmla="*/ 58 w 58"/>
                    <a:gd name="T9" fmla="*/ 23 h 60"/>
                    <a:gd name="T10" fmla="*/ 25 w 58"/>
                    <a:gd name="T11" fmla="*/ 0 h 60"/>
                    <a:gd name="T12" fmla="*/ 25 w 58"/>
                    <a:gd name="T13" fmla="*/ 0 h 6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8"/>
                    <a:gd name="T22" fmla="*/ 0 h 60"/>
                    <a:gd name="T23" fmla="*/ 58 w 58"/>
                    <a:gd name="T24" fmla="*/ 60 h 6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8" h="60">
                      <a:moveTo>
                        <a:pt x="25" y="0"/>
                      </a:moveTo>
                      <a:lnTo>
                        <a:pt x="0" y="37"/>
                      </a:lnTo>
                      <a:lnTo>
                        <a:pt x="16" y="57"/>
                      </a:lnTo>
                      <a:lnTo>
                        <a:pt x="38" y="60"/>
                      </a:lnTo>
                      <a:lnTo>
                        <a:pt x="58" y="23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96AB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44" name="Freeform 149"/>
                <p:cNvSpPr>
                  <a:spLocks/>
                </p:cNvSpPr>
                <p:nvPr/>
              </p:nvSpPr>
              <p:spPr bwMode="auto">
                <a:xfrm>
                  <a:off x="4355" y="2197"/>
                  <a:ext cx="82" cy="83"/>
                </a:xfrm>
                <a:custGeom>
                  <a:avLst/>
                  <a:gdLst>
                    <a:gd name="T0" fmla="*/ 36 w 82"/>
                    <a:gd name="T1" fmla="*/ 20 h 83"/>
                    <a:gd name="T2" fmla="*/ 32 w 82"/>
                    <a:gd name="T3" fmla="*/ 26 h 83"/>
                    <a:gd name="T4" fmla="*/ 28 w 82"/>
                    <a:gd name="T5" fmla="*/ 32 h 83"/>
                    <a:gd name="T6" fmla="*/ 26 w 82"/>
                    <a:gd name="T7" fmla="*/ 37 h 83"/>
                    <a:gd name="T8" fmla="*/ 24 w 82"/>
                    <a:gd name="T9" fmla="*/ 43 h 83"/>
                    <a:gd name="T10" fmla="*/ 23 w 82"/>
                    <a:gd name="T11" fmla="*/ 48 h 83"/>
                    <a:gd name="T12" fmla="*/ 26 w 82"/>
                    <a:gd name="T13" fmla="*/ 56 h 83"/>
                    <a:gd name="T14" fmla="*/ 33 w 82"/>
                    <a:gd name="T15" fmla="*/ 61 h 83"/>
                    <a:gd name="T16" fmla="*/ 41 w 82"/>
                    <a:gd name="T17" fmla="*/ 61 h 83"/>
                    <a:gd name="T18" fmla="*/ 51 w 82"/>
                    <a:gd name="T19" fmla="*/ 54 h 83"/>
                    <a:gd name="T20" fmla="*/ 59 w 82"/>
                    <a:gd name="T21" fmla="*/ 44 h 83"/>
                    <a:gd name="T22" fmla="*/ 82 w 82"/>
                    <a:gd name="T23" fmla="*/ 55 h 83"/>
                    <a:gd name="T24" fmla="*/ 80 w 82"/>
                    <a:gd name="T25" fmla="*/ 56 h 83"/>
                    <a:gd name="T26" fmla="*/ 75 w 82"/>
                    <a:gd name="T27" fmla="*/ 61 h 83"/>
                    <a:gd name="T28" fmla="*/ 69 w 82"/>
                    <a:gd name="T29" fmla="*/ 66 h 83"/>
                    <a:gd name="T30" fmla="*/ 60 w 82"/>
                    <a:gd name="T31" fmla="*/ 72 h 83"/>
                    <a:gd name="T32" fmla="*/ 51 w 82"/>
                    <a:gd name="T33" fmla="*/ 78 h 83"/>
                    <a:gd name="T34" fmla="*/ 45 w 82"/>
                    <a:gd name="T35" fmla="*/ 81 h 83"/>
                    <a:gd name="T36" fmla="*/ 40 w 82"/>
                    <a:gd name="T37" fmla="*/ 82 h 83"/>
                    <a:gd name="T38" fmla="*/ 34 w 82"/>
                    <a:gd name="T39" fmla="*/ 83 h 83"/>
                    <a:gd name="T40" fmla="*/ 28 w 82"/>
                    <a:gd name="T41" fmla="*/ 83 h 83"/>
                    <a:gd name="T42" fmla="*/ 22 w 82"/>
                    <a:gd name="T43" fmla="*/ 83 h 83"/>
                    <a:gd name="T44" fmla="*/ 17 w 82"/>
                    <a:gd name="T45" fmla="*/ 82 h 83"/>
                    <a:gd name="T46" fmla="*/ 11 w 82"/>
                    <a:gd name="T47" fmla="*/ 78 h 83"/>
                    <a:gd name="T48" fmla="*/ 6 w 82"/>
                    <a:gd name="T49" fmla="*/ 75 h 83"/>
                    <a:gd name="T50" fmla="*/ 2 w 82"/>
                    <a:gd name="T51" fmla="*/ 65 h 83"/>
                    <a:gd name="T52" fmla="*/ 0 w 82"/>
                    <a:gd name="T53" fmla="*/ 59 h 83"/>
                    <a:gd name="T54" fmla="*/ 0 w 82"/>
                    <a:gd name="T55" fmla="*/ 54 h 83"/>
                    <a:gd name="T56" fmla="*/ 2 w 82"/>
                    <a:gd name="T57" fmla="*/ 48 h 83"/>
                    <a:gd name="T58" fmla="*/ 3 w 82"/>
                    <a:gd name="T59" fmla="*/ 42 h 83"/>
                    <a:gd name="T60" fmla="*/ 4 w 82"/>
                    <a:gd name="T61" fmla="*/ 35 h 83"/>
                    <a:gd name="T62" fmla="*/ 6 w 82"/>
                    <a:gd name="T63" fmla="*/ 29 h 83"/>
                    <a:gd name="T64" fmla="*/ 10 w 82"/>
                    <a:gd name="T65" fmla="*/ 23 h 83"/>
                    <a:gd name="T66" fmla="*/ 12 w 82"/>
                    <a:gd name="T67" fmla="*/ 17 h 83"/>
                    <a:gd name="T68" fmla="*/ 16 w 82"/>
                    <a:gd name="T69" fmla="*/ 12 h 83"/>
                    <a:gd name="T70" fmla="*/ 20 w 82"/>
                    <a:gd name="T71" fmla="*/ 7 h 83"/>
                    <a:gd name="T72" fmla="*/ 27 w 82"/>
                    <a:gd name="T73" fmla="*/ 0 h 83"/>
                    <a:gd name="T74" fmla="*/ 39 w 82"/>
                    <a:gd name="T75" fmla="*/ 19 h 8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82"/>
                    <a:gd name="T115" fmla="*/ 0 h 83"/>
                    <a:gd name="T116" fmla="*/ 82 w 82"/>
                    <a:gd name="T117" fmla="*/ 83 h 8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82" h="83">
                      <a:moveTo>
                        <a:pt x="39" y="19"/>
                      </a:moveTo>
                      <a:lnTo>
                        <a:pt x="36" y="20"/>
                      </a:lnTo>
                      <a:lnTo>
                        <a:pt x="34" y="24"/>
                      </a:lnTo>
                      <a:lnTo>
                        <a:pt x="32" y="26"/>
                      </a:lnTo>
                      <a:lnTo>
                        <a:pt x="30" y="29"/>
                      </a:lnTo>
                      <a:lnTo>
                        <a:pt x="28" y="32"/>
                      </a:lnTo>
                      <a:lnTo>
                        <a:pt x="27" y="35"/>
                      </a:lnTo>
                      <a:lnTo>
                        <a:pt x="26" y="37"/>
                      </a:lnTo>
                      <a:lnTo>
                        <a:pt x="26" y="41"/>
                      </a:lnTo>
                      <a:lnTo>
                        <a:pt x="24" y="43"/>
                      </a:lnTo>
                      <a:lnTo>
                        <a:pt x="24" y="46"/>
                      </a:lnTo>
                      <a:lnTo>
                        <a:pt x="23" y="48"/>
                      </a:lnTo>
                      <a:lnTo>
                        <a:pt x="24" y="52"/>
                      </a:lnTo>
                      <a:lnTo>
                        <a:pt x="26" y="56"/>
                      </a:lnTo>
                      <a:lnTo>
                        <a:pt x="28" y="60"/>
                      </a:lnTo>
                      <a:lnTo>
                        <a:pt x="33" y="61"/>
                      </a:lnTo>
                      <a:lnTo>
                        <a:pt x="36" y="63"/>
                      </a:lnTo>
                      <a:lnTo>
                        <a:pt x="41" y="61"/>
                      </a:lnTo>
                      <a:lnTo>
                        <a:pt x="46" y="59"/>
                      </a:lnTo>
                      <a:lnTo>
                        <a:pt x="51" y="54"/>
                      </a:lnTo>
                      <a:lnTo>
                        <a:pt x="54" y="49"/>
                      </a:lnTo>
                      <a:lnTo>
                        <a:pt x="59" y="44"/>
                      </a:lnTo>
                      <a:lnTo>
                        <a:pt x="63" y="41"/>
                      </a:lnTo>
                      <a:lnTo>
                        <a:pt x="82" y="55"/>
                      </a:lnTo>
                      <a:lnTo>
                        <a:pt x="81" y="55"/>
                      </a:lnTo>
                      <a:lnTo>
                        <a:pt x="80" y="56"/>
                      </a:lnTo>
                      <a:lnTo>
                        <a:pt x="77" y="58"/>
                      </a:lnTo>
                      <a:lnTo>
                        <a:pt x="75" y="61"/>
                      </a:lnTo>
                      <a:lnTo>
                        <a:pt x="72" y="64"/>
                      </a:lnTo>
                      <a:lnTo>
                        <a:pt x="69" y="66"/>
                      </a:lnTo>
                      <a:lnTo>
                        <a:pt x="64" y="70"/>
                      </a:lnTo>
                      <a:lnTo>
                        <a:pt x="60" y="72"/>
                      </a:lnTo>
                      <a:lnTo>
                        <a:pt x="56" y="75"/>
                      </a:lnTo>
                      <a:lnTo>
                        <a:pt x="51" y="78"/>
                      </a:lnTo>
                      <a:lnTo>
                        <a:pt x="48" y="78"/>
                      </a:lnTo>
                      <a:lnTo>
                        <a:pt x="45" y="81"/>
                      </a:lnTo>
                      <a:lnTo>
                        <a:pt x="42" y="82"/>
                      </a:lnTo>
                      <a:lnTo>
                        <a:pt x="40" y="82"/>
                      </a:lnTo>
                      <a:lnTo>
                        <a:pt x="36" y="83"/>
                      </a:lnTo>
                      <a:lnTo>
                        <a:pt x="34" y="83"/>
                      </a:lnTo>
                      <a:lnTo>
                        <a:pt x="30" y="83"/>
                      </a:lnTo>
                      <a:lnTo>
                        <a:pt x="28" y="83"/>
                      </a:lnTo>
                      <a:lnTo>
                        <a:pt x="26" y="83"/>
                      </a:lnTo>
                      <a:lnTo>
                        <a:pt x="22" y="83"/>
                      </a:lnTo>
                      <a:lnTo>
                        <a:pt x="20" y="82"/>
                      </a:lnTo>
                      <a:lnTo>
                        <a:pt x="17" y="82"/>
                      </a:lnTo>
                      <a:lnTo>
                        <a:pt x="14" y="79"/>
                      </a:lnTo>
                      <a:lnTo>
                        <a:pt x="11" y="78"/>
                      </a:lnTo>
                      <a:lnTo>
                        <a:pt x="8" y="76"/>
                      </a:lnTo>
                      <a:lnTo>
                        <a:pt x="6" y="75"/>
                      </a:lnTo>
                      <a:lnTo>
                        <a:pt x="4" y="70"/>
                      </a:lnTo>
                      <a:lnTo>
                        <a:pt x="2" y="65"/>
                      </a:lnTo>
                      <a:lnTo>
                        <a:pt x="2" y="63"/>
                      </a:lnTo>
                      <a:lnTo>
                        <a:pt x="0" y="59"/>
                      </a:lnTo>
                      <a:lnTo>
                        <a:pt x="0" y="56"/>
                      </a:lnTo>
                      <a:lnTo>
                        <a:pt x="0" y="54"/>
                      </a:lnTo>
                      <a:lnTo>
                        <a:pt x="0" y="50"/>
                      </a:lnTo>
                      <a:lnTo>
                        <a:pt x="2" y="48"/>
                      </a:lnTo>
                      <a:lnTo>
                        <a:pt x="2" y="44"/>
                      </a:lnTo>
                      <a:lnTo>
                        <a:pt x="3" y="42"/>
                      </a:lnTo>
                      <a:lnTo>
                        <a:pt x="4" y="38"/>
                      </a:lnTo>
                      <a:lnTo>
                        <a:pt x="4" y="35"/>
                      </a:lnTo>
                      <a:lnTo>
                        <a:pt x="5" y="32"/>
                      </a:lnTo>
                      <a:lnTo>
                        <a:pt x="6" y="29"/>
                      </a:lnTo>
                      <a:lnTo>
                        <a:pt x="8" y="25"/>
                      </a:lnTo>
                      <a:lnTo>
                        <a:pt x="10" y="23"/>
                      </a:lnTo>
                      <a:lnTo>
                        <a:pt x="11" y="20"/>
                      </a:lnTo>
                      <a:lnTo>
                        <a:pt x="12" y="17"/>
                      </a:lnTo>
                      <a:lnTo>
                        <a:pt x="15" y="14"/>
                      </a:lnTo>
                      <a:lnTo>
                        <a:pt x="16" y="12"/>
                      </a:lnTo>
                      <a:lnTo>
                        <a:pt x="17" y="10"/>
                      </a:lnTo>
                      <a:lnTo>
                        <a:pt x="20" y="7"/>
                      </a:lnTo>
                      <a:lnTo>
                        <a:pt x="23" y="2"/>
                      </a:lnTo>
                      <a:lnTo>
                        <a:pt x="27" y="0"/>
                      </a:lnTo>
                      <a:lnTo>
                        <a:pt x="39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45" name="Freeform 150"/>
                <p:cNvSpPr>
                  <a:spLocks/>
                </p:cNvSpPr>
                <p:nvPr/>
              </p:nvSpPr>
              <p:spPr bwMode="auto">
                <a:xfrm>
                  <a:off x="4375" y="2173"/>
                  <a:ext cx="80" cy="91"/>
                </a:xfrm>
                <a:custGeom>
                  <a:avLst/>
                  <a:gdLst>
                    <a:gd name="T0" fmla="*/ 1 w 80"/>
                    <a:gd name="T1" fmla="*/ 30 h 91"/>
                    <a:gd name="T2" fmla="*/ 7 w 80"/>
                    <a:gd name="T3" fmla="*/ 24 h 91"/>
                    <a:gd name="T4" fmla="*/ 14 w 80"/>
                    <a:gd name="T5" fmla="*/ 17 h 91"/>
                    <a:gd name="T6" fmla="*/ 22 w 80"/>
                    <a:gd name="T7" fmla="*/ 10 h 91"/>
                    <a:gd name="T8" fmla="*/ 32 w 80"/>
                    <a:gd name="T9" fmla="*/ 5 h 91"/>
                    <a:gd name="T10" fmla="*/ 39 w 80"/>
                    <a:gd name="T11" fmla="*/ 1 h 91"/>
                    <a:gd name="T12" fmla="*/ 45 w 80"/>
                    <a:gd name="T13" fmla="*/ 0 h 91"/>
                    <a:gd name="T14" fmla="*/ 52 w 80"/>
                    <a:gd name="T15" fmla="*/ 0 h 91"/>
                    <a:gd name="T16" fmla="*/ 60 w 80"/>
                    <a:gd name="T17" fmla="*/ 1 h 91"/>
                    <a:gd name="T18" fmla="*/ 66 w 80"/>
                    <a:gd name="T19" fmla="*/ 4 h 91"/>
                    <a:gd name="T20" fmla="*/ 72 w 80"/>
                    <a:gd name="T21" fmla="*/ 10 h 91"/>
                    <a:gd name="T22" fmla="*/ 77 w 80"/>
                    <a:gd name="T23" fmla="*/ 16 h 91"/>
                    <a:gd name="T24" fmla="*/ 78 w 80"/>
                    <a:gd name="T25" fmla="*/ 22 h 91"/>
                    <a:gd name="T26" fmla="*/ 79 w 80"/>
                    <a:gd name="T27" fmla="*/ 26 h 91"/>
                    <a:gd name="T28" fmla="*/ 79 w 80"/>
                    <a:gd name="T29" fmla="*/ 32 h 91"/>
                    <a:gd name="T30" fmla="*/ 79 w 80"/>
                    <a:gd name="T31" fmla="*/ 38 h 91"/>
                    <a:gd name="T32" fmla="*/ 78 w 80"/>
                    <a:gd name="T33" fmla="*/ 46 h 91"/>
                    <a:gd name="T34" fmla="*/ 75 w 80"/>
                    <a:gd name="T35" fmla="*/ 52 h 91"/>
                    <a:gd name="T36" fmla="*/ 73 w 80"/>
                    <a:gd name="T37" fmla="*/ 58 h 91"/>
                    <a:gd name="T38" fmla="*/ 71 w 80"/>
                    <a:gd name="T39" fmla="*/ 64 h 91"/>
                    <a:gd name="T40" fmla="*/ 67 w 80"/>
                    <a:gd name="T41" fmla="*/ 70 h 91"/>
                    <a:gd name="T42" fmla="*/ 63 w 80"/>
                    <a:gd name="T43" fmla="*/ 76 h 91"/>
                    <a:gd name="T44" fmla="*/ 60 w 80"/>
                    <a:gd name="T45" fmla="*/ 80 h 91"/>
                    <a:gd name="T46" fmla="*/ 52 w 80"/>
                    <a:gd name="T47" fmla="*/ 88 h 91"/>
                    <a:gd name="T48" fmla="*/ 37 w 80"/>
                    <a:gd name="T49" fmla="*/ 71 h 91"/>
                    <a:gd name="T50" fmla="*/ 40 w 80"/>
                    <a:gd name="T51" fmla="*/ 65 h 91"/>
                    <a:gd name="T52" fmla="*/ 44 w 80"/>
                    <a:gd name="T53" fmla="*/ 60 h 91"/>
                    <a:gd name="T54" fmla="*/ 48 w 80"/>
                    <a:gd name="T55" fmla="*/ 54 h 91"/>
                    <a:gd name="T56" fmla="*/ 50 w 80"/>
                    <a:gd name="T57" fmla="*/ 46 h 91"/>
                    <a:gd name="T58" fmla="*/ 52 w 80"/>
                    <a:gd name="T59" fmla="*/ 40 h 91"/>
                    <a:gd name="T60" fmla="*/ 52 w 80"/>
                    <a:gd name="T61" fmla="*/ 34 h 91"/>
                    <a:gd name="T62" fmla="*/ 50 w 80"/>
                    <a:gd name="T63" fmla="*/ 29 h 91"/>
                    <a:gd name="T64" fmla="*/ 44 w 80"/>
                    <a:gd name="T65" fmla="*/ 26 h 91"/>
                    <a:gd name="T66" fmla="*/ 39 w 80"/>
                    <a:gd name="T67" fmla="*/ 28 h 91"/>
                    <a:gd name="T68" fmla="*/ 33 w 80"/>
                    <a:gd name="T69" fmla="*/ 30 h 91"/>
                    <a:gd name="T70" fmla="*/ 28 w 80"/>
                    <a:gd name="T71" fmla="*/ 34 h 91"/>
                    <a:gd name="T72" fmla="*/ 22 w 80"/>
                    <a:gd name="T73" fmla="*/ 38 h 91"/>
                    <a:gd name="T74" fmla="*/ 18 w 80"/>
                    <a:gd name="T75" fmla="*/ 43 h 91"/>
                    <a:gd name="T76" fmla="*/ 14 w 80"/>
                    <a:gd name="T77" fmla="*/ 48 h 91"/>
                    <a:gd name="T78" fmla="*/ 10 w 80"/>
                    <a:gd name="T79" fmla="*/ 54 h 91"/>
                    <a:gd name="T80" fmla="*/ 0 w 80"/>
                    <a:gd name="T81" fmla="*/ 32 h 9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80"/>
                    <a:gd name="T124" fmla="*/ 0 h 91"/>
                    <a:gd name="T125" fmla="*/ 80 w 80"/>
                    <a:gd name="T126" fmla="*/ 91 h 9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80" h="91">
                      <a:moveTo>
                        <a:pt x="0" y="32"/>
                      </a:moveTo>
                      <a:lnTo>
                        <a:pt x="1" y="30"/>
                      </a:lnTo>
                      <a:lnTo>
                        <a:pt x="4" y="26"/>
                      </a:lnTo>
                      <a:lnTo>
                        <a:pt x="7" y="24"/>
                      </a:lnTo>
                      <a:lnTo>
                        <a:pt x="10" y="20"/>
                      </a:lnTo>
                      <a:lnTo>
                        <a:pt x="14" y="17"/>
                      </a:lnTo>
                      <a:lnTo>
                        <a:pt x="19" y="13"/>
                      </a:lnTo>
                      <a:lnTo>
                        <a:pt x="22" y="10"/>
                      </a:lnTo>
                      <a:lnTo>
                        <a:pt x="28" y="7"/>
                      </a:lnTo>
                      <a:lnTo>
                        <a:pt x="32" y="5"/>
                      </a:lnTo>
                      <a:lnTo>
                        <a:pt x="37" y="2"/>
                      </a:lnTo>
                      <a:lnTo>
                        <a:pt x="39" y="1"/>
                      </a:lnTo>
                      <a:lnTo>
                        <a:pt x="43" y="0"/>
                      </a:lnTo>
                      <a:lnTo>
                        <a:pt x="45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7" y="0"/>
                      </a:lnTo>
                      <a:lnTo>
                        <a:pt x="60" y="1"/>
                      </a:lnTo>
                      <a:lnTo>
                        <a:pt x="63" y="2"/>
                      </a:lnTo>
                      <a:lnTo>
                        <a:pt x="66" y="4"/>
                      </a:lnTo>
                      <a:lnTo>
                        <a:pt x="68" y="6"/>
                      </a:lnTo>
                      <a:lnTo>
                        <a:pt x="72" y="10"/>
                      </a:lnTo>
                      <a:lnTo>
                        <a:pt x="75" y="13"/>
                      </a:lnTo>
                      <a:lnTo>
                        <a:pt x="77" y="16"/>
                      </a:lnTo>
                      <a:lnTo>
                        <a:pt x="78" y="18"/>
                      </a:lnTo>
                      <a:lnTo>
                        <a:pt x="78" y="22"/>
                      </a:lnTo>
                      <a:lnTo>
                        <a:pt x="79" y="24"/>
                      </a:lnTo>
                      <a:lnTo>
                        <a:pt x="79" y="26"/>
                      </a:lnTo>
                      <a:lnTo>
                        <a:pt x="79" y="30"/>
                      </a:lnTo>
                      <a:lnTo>
                        <a:pt x="79" y="32"/>
                      </a:lnTo>
                      <a:lnTo>
                        <a:pt x="80" y="36"/>
                      </a:lnTo>
                      <a:lnTo>
                        <a:pt x="79" y="38"/>
                      </a:lnTo>
                      <a:lnTo>
                        <a:pt x="78" y="42"/>
                      </a:lnTo>
                      <a:lnTo>
                        <a:pt x="78" y="46"/>
                      </a:lnTo>
                      <a:lnTo>
                        <a:pt x="77" y="49"/>
                      </a:lnTo>
                      <a:lnTo>
                        <a:pt x="75" y="52"/>
                      </a:lnTo>
                      <a:lnTo>
                        <a:pt x="75" y="55"/>
                      </a:lnTo>
                      <a:lnTo>
                        <a:pt x="73" y="58"/>
                      </a:lnTo>
                      <a:lnTo>
                        <a:pt x="72" y="61"/>
                      </a:lnTo>
                      <a:lnTo>
                        <a:pt x="71" y="64"/>
                      </a:lnTo>
                      <a:lnTo>
                        <a:pt x="68" y="67"/>
                      </a:lnTo>
                      <a:lnTo>
                        <a:pt x="67" y="70"/>
                      </a:lnTo>
                      <a:lnTo>
                        <a:pt x="66" y="73"/>
                      </a:lnTo>
                      <a:lnTo>
                        <a:pt x="63" y="76"/>
                      </a:lnTo>
                      <a:lnTo>
                        <a:pt x="62" y="78"/>
                      </a:lnTo>
                      <a:lnTo>
                        <a:pt x="60" y="80"/>
                      </a:lnTo>
                      <a:lnTo>
                        <a:pt x="57" y="83"/>
                      </a:lnTo>
                      <a:lnTo>
                        <a:pt x="52" y="88"/>
                      </a:lnTo>
                      <a:lnTo>
                        <a:pt x="49" y="91"/>
                      </a:lnTo>
                      <a:lnTo>
                        <a:pt x="37" y="71"/>
                      </a:lnTo>
                      <a:lnTo>
                        <a:pt x="38" y="70"/>
                      </a:lnTo>
                      <a:lnTo>
                        <a:pt x="40" y="65"/>
                      </a:lnTo>
                      <a:lnTo>
                        <a:pt x="42" y="62"/>
                      </a:lnTo>
                      <a:lnTo>
                        <a:pt x="44" y="60"/>
                      </a:lnTo>
                      <a:lnTo>
                        <a:pt x="45" y="56"/>
                      </a:lnTo>
                      <a:lnTo>
                        <a:pt x="48" y="54"/>
                      </a:lnTo>
                      <a:lnTo>
                        <a:pt x="49" y="49"/>
                      </a:lnTo>
                      <a:lnTo>
                        <a:pt x="50" y="46"/>
                      </a:lnTo>
                      <a:lnTo>
                        <a:pt x="51" y="42"/>
                      </a:lnTo>
                      <a:lnTo>
                        <a:pt x="52" y="40"/>
                      </a:lnTo>
                      <a:lnTo>
                        <a:pt x="52" y="36"/>
                      </a:lnTo>
                      <a:lnTo>
                        <a:pt x="52" y="34"/>
                      </a:lnTo>
                      <a:lnTo>
                        <a:pt x="51" y="31"/>
                      </a:lnTo>
                      <a:lnTo>
                        <a:pt x="50" y="29"/>
                      </a:lnTo>
                      <a:lnTo>
                        <a:pt x="46" y="28"/>
                      </a:lnTo>
                      <a:lnTo>
                        <a:pt x="44" y="26"/>
                      </a:lnTo>
                      <a:lnTo>
                        <a:pt x="42" y="26"/>
                      </a:lnTo>
                      <a:lnTo>
                        <a:pt x="39" y="28"/>
                      </a:lnTo>
                      <a:lnTo>
                        <a:pt x="37" y="28"/>
                      </a:lnTo>
                      <a:lnTo>
                        <a:pt x="33" y="30"/>
                      </a:lnTo>
                      <a:lnTo>
                        <a:pt x="31" y="31"/>
                      </a:lnTo>
                      <a:lnTo>
                        <a:pt x="28" y="34"/>
                      </a:lnTo>
                      <a:lnTo>
                        <a:pt x="26" y="36"/>
                      </a:lnTo>
                      <a:lnTo>
                        <a:pt x="22" y="38"/>
                      </a:lnTo>
                      <a:lnTo>
                        <a:pt x="20" y="40"/>
                      </a:lnTo>
                      <a:lnTo>
                        <a:pt x="18" y="43"/>
                      </a:lnTo>
                      <a:lnTo>
                        <a:pt x="15" y="46"/>
                      </a:lnTo>
                      <a:lnTo>
                        <a:pt x="14" y="48"/>
                      </a:lnTo>
                      <a:lnTo>
                        <a:pt x="13" y="50"/>
                      </a:lnTo>
                      <a:lnTo>
                        <a:pt x="10" y="54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46" name="Freeform 151"/>
                <p:cNvSpPr>
                  <a:spLocks/>
                </p:cNvSpPr>
                <p:nvPr/>
              </p:nvSpPr>
              <p:spPr bwMode="auto">
                <a:xfrm>
                  <a:off x="4150" y="1723"/>
                  <a:ext cx="91" cy="152"/>
                </a:xfrm>
                <a:custGeom>
                  <a:avLst/>
                  <a:gdLst>
                    <a:gd name="T0" fmla="*/ 20 w 91"/>
                    <a:gd name="T1" fmla="*/ 0 h 152"/>
                    <a:gd name="T2" fmla="*/ 21 w 91"/>
                    <a:gd name="T3" fmla="*/ 5 h 152"/>
                    <a:gd name="T4" fmla="*/ 23 w 91"/>
                    <a:gd name="T5" fmla="*/ 11 h 152"/>
                    <a:gd name="T6" fmla="*/ 24 w 91"/>
                    <a:gd name="T7" fmla="*/ 16 h 152"/>
                    <a:gd name="T8" fmla="*/ 26 w 91"/>
                    <a:gd name="T9" fmla="*/ 22 h 152"/>
                    <a:gd name="T10" fmla="*/ 27 w 91"/>
                    <a:gd name="T11" fmla="*/ 27 h 152"/>
                    <a:gd name="T12" fmla="*/ 30 w 91"/>
                    <a:gd name="T13" fmla="*/ 32 h 152"/>
                    <a:gd name="T14" fmla="*/ 32 w 91"/>
                    <a:gd name="T15" fmla="*/ 38 h 152"/>
                    <a:gd name="T16" fmla="*/ 35 w 91"/>
                    <a:gd name="T17" fmla="*/ 42 h 152"/>
                    <a:gd name="T18" fmla="*/ 38 w 91"/>
                    <a:gd name="T19" fmla="*/ 53 h 152"/>
                    <a:gd name="T20" fmla="*/ 39 w 91"/>
                    <a:gd name="T21" fmla="*/ 58 h 152"/>
                    <a:gd name="T22" fmla="*/ 43 w 91"/>
                    <a:gd name="T23" fmla="*/ 63 h 152"/>
                    <a:gd name="T24" fmla="*/ 45 w 91"/>
                    <a:gd name="T25" fmla="*/ 69 h 152"/>
                    <a:gd name="T26" fmla="*/ 48 w 91"/>
                    <a:gd name="T27" fmla="*/ 74 h 152"/>
                    <a:gd name="T28" fmla="*/ 50 w 91"/>
                    <a:gd name="T29" fmla="*/ 78 h 152"/>
                    <a:gd name="T30" fmla="*/ 53 w 91"/>
                    <a:gd name="T31" fmla="*/ 84 h 152"/>
                    <a:gd name="T32" fmla="*/ 57 w 91"/>
                    <a:gd name="T33" fmla="*/ 94 h 152"/>
                    <a:gd name="T34" fmla="*/ 62 w 91"/>
                    <a:gd name="T35" fmla="*/ 102 h 152"/>
                    <a:gd name="T36" fmla="*/ 67 w 91"/>
                    <a:gd name="T37" fmla="*/ 112 h 152"/>
                    <a:gd name="T38" fmla="*/ 73 w 91"/>
                    <a:gd name="T39" fmla="*/ 122 h 152"/>
                    <a:gd name="T40" fmla="*/ 78 w 91"/>
                    <a:gd name="T41" fmla="*/ 129 h 152"/>
                    <a:gd name="T42" fmla="*/ 82 w 91"/>
                    <a:gd name="T43" fmla="*/ 137 h 152"/>
                    <a:gd name="T44" fmla="*/ 86 w 91"/>
                    <a:gd name="T45" fmla="*/ 145 h 152"/>
                    <a:gd name="T46" fmla="*/ 91 w 91"/>
                    <a:gd name="T47" fmla="*/ 152 h 152"/>
                    <a:gd name="T48" fmla="*/ 85 w 91"/>
                    <a:gd name="T49" fmla="*/ 149 h 152"/>
                    <a:gd name="T50" fmla="*/ 80 w 91"/>
                    <a:gd name="T51" fmla="*/ 147 h 152"/>
                    <a:gd name="T52" fmla="*/ 77 w 91"/>
                    <a:gd name="T53" fmla="*/ 145 h 152"/>
                    <a:gd name="T54" fmla="*/ 74 w 91"/>
                    <a:gd name="T55" fmla="*/ 143 h 152"/>
                    <a:gd name="T56" fmla="*/ 68 w 91"/>
                    <a:gd name="T57" fmla="*/ 141 h 152"/>
                    <a:gd name="T58" fmla="*/ 59 w 91"/>
                    <a:gd name="T59" fmla="*/ 137 h 152"/>
                    <a:gd name="T60" fmla="*/ 53 w 91"/>
                    <a:gd name="T61" fmla="*/ 136 h 152"/>
                    <a:gd name="T62" fmla="*/ 48 w 91"/>
                    <a:gd name="T63" fmla="*/ 135 h 152"/>
                    <a:gd name="T64" fmla="*/ 44 w 91"/>
                    <a:gd name="T65" fmla="*/ 129 h 152"/>
                    <a:gd name="T66" fmla="*/ 41 w 91"/>
                    <a:gd name="T67" fmla="*/ 123 h 152"/>
                    <a:gd name="T68" fmla="*/ 35 w 91"/>
                    <a:gd name="T69" fmla="*/ 113 h 152"/>
                    <a:gd name="T70" fmla="*/ 32 w 91"/>
                    <a:gd name="T71" fmla="*/ 107 h 152"/>
                    <a:gd name="T72" fmla="*/ 30 w 91"/>
                    <a:gd name="T73" fmla="*/ 102 h 152"/>
                    <a:gd name="T74" fmla="*/ 25 w 91"/>
                    <a:gd name="T75" fmla="*/ 93 h 152"/>
                    <a:gd name="T76" fmla="*/ 21 w 91"/>
                    <a:gd name="T77" fmla="*/ 87 h 152"/>
                    <a:gd name="T78" fmla="*/ 20 w 91"/>
                    <a:gd name="T79" fmla="*/ 82 h 152"/>
                    <a:gd name="T80" fmla="*/ 17 w 91"/>
                    <a:gd name="T81" fmla="*/ 72 h 152"/>
                    <a:gd name="T82" fmla="*/ 13 w 91"/>
                    <a:gd name="T83" fmla="*/ 63 h 152"/>
                    <a:gd name="T84" fmla="*/ 11 w 91"/>
                    <a:gd name="T85" fmla="*/ 54 h 152"/>
                    <a:gd name="T86" fmla="*/ 7 w 91"/>
                    <a:gd name="T87" fmla="*/ 46 h 152"/>
                    <a:gd name="T88" fmla="*/ 5 w 91"/>
                    <a:gd name="T89" fmla="*/ 39 h 152"/>
                    <a:gd name="T90" fmla="*/ 3 w 91"/>
                    <a:gd name="T91" fmla="*/ 33 h 152"/>
                    <a:gd name="T92" fmla="*/ 2 w 91"/>
                    <a:gd name="T93" fmla="*/ 27 h 152"/>
                    <a:gd name="T94" fmla="*/ 0 w 91"/>
                    <a:gd name="T95" fmla="*/ 19 h 152"/>
                    <a:gd name="T96" fmla="*/ 0 w 91"/>
                    <a:gd name="T97" fmla="*/ 17 h 1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1"/>
                    <a:gd name="T148" fmla="*/ 0 h 152"/>
                    <a:gd name="T149" fmla="*/ 91 w 91"/>
                    <a:gd name="T150" fmla="*/ 152 h 1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1" h="152">
                      <a:moveTo>
                        <a:pt x="0" y="17"/>
                      </a:move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23" y="11"/>
                      </a:lnTo>
                      <a:lnTo>
                        <a:pt x="24" y="13"/>
                      </a:lnTo>
                      <a:lnTo>
                        <a:pt x="24" y="16"/>
                      </a:lnTo>
                      <a:lnTo>
                        <a:pt x="25" y="18"/>
                      </a:lnTo>
                      <a:lnTo>
                        <a:pt x="26" y="22"/>
                      </a:lnTo>
                      <a:lnTo>
                        <a:pt x="26" y="24"/>
                      </a:lnTo>
                      <a:lnTo>
                        <a:pt x="27" y="27"/>
                      </a:lnTo>
                      <a:lnTo>
                        <a:pt x="29" y="29"/>
                      </a:lnTo>
                      <a:lnTo>
                        <a:pt x="30" y="32"/>
                      </a:lnTo>
                      <a:lnTo>
                        <a:pt x="31" y="34"/>
                      </a:lnTo>
                      <a:lnTo>
                        <a:pt x="32" y="38"/>
                      </a:lnTo>
                      <a:lnTo>
                        <a:pt x="33" y="40"/>
                      </a:lnTo>
                      <a:lnTo>
                        <a:pt x="35" y="42"/>
                      </a:lnTo>
                      <a:lnTo>
                        <a:pt x="36" y="47"/>
                      </a:lnTo>
                      <a:lnTo>
                        <a:pt x="38" y="53"/>
                      </a:lnTo>
                      <a:lnTo>
                        <a:pt x="39" y="56"/>
                      </a:lnTo>
                      <a:lnTo>
                        <a:pt x="39" y="58"/>
                      </a:lnTo>
                      <a:lnTo>
                        <a:pt x="42" y="60"/>
                      </a:lnTo>
                      <a:lnTo>
                        <a:pt x="43" y="63"/>
                      </a:lnTo>
                      <a:lnTo>
                        <a:pt x="44" y="65"/>
                      </a:lnTo>
                      <a:lnTo>
                        <a:pt x="45" y="69"/>
                      </a:lnTo>
                      <a:lnTo>
                        <a:pt x="47" y="71"/>
                      </a:lnTo>
                      <a:lnTo>
                        <a:pt x="48" y="74"/>
                      </a:lnTo>
                      <a:lnTo>
                        <a:pt x="48" y="76"/>
                      </a:lnTo>
                      <a:lnTo>
                        <a:pt x="50" y="78"/>
                      </a:lnTo>
                      <a:lnTo>
                        <a:pt x="51" y="81"/>
                      </a:lnTo>
                      <a:lnTo>
                        <a:pt x="53" y="84"/>
                      </a:lnTo>
                      <a:lnTo>
                        <a:pt x="55" y="89"/>
                      </a:lnTo>
                      <a:lnTo>
                        <a:pt x="57" y="94"/>
                      </a:lnTo>
                      <a:lnTo>
                        <a:pt x="60" y="99"/>
                      </a:lnTo>
                      <a:lnTo>
                        <a:pt x="62" y="102"/>
                      </a:lnTo>
                      <a:lnTo>
                        <a:pt x="65" y="107"/>
                      </a:lnTo>
                      <a:lnTo>
                        <a:pt x="67" y="112"/>
                      </a:lnTo>
                      <a:lnTo>
                        <a:pt x="70" y="117"/>
                      </a:lnTo>
                      <a:lnTo>
                        <a:pt x="73" y="122"/>
                      </a:lnTo>
                      <a:lnTo>
                        <a:pt x="76" y="125"/>
                      </a:lnTo>
                      <a:lnTo>
                        <a:pt x="78" y="129"/>
                      </a:lnTo>
                      <a:lnTo>
                        <a:pt x="80" y="134"/>
                      </a:lnTo>
                      <a:lnTo>
                        <a:pt x="82" y="137"/>
                      </a:lnTo>
                      <a:lnTo>
                        <a:pt x="84" y="141"/>
                      </a:lnTo>
                      <a:lnTo>
                        <a:pt x="86" y="145"/>
                      </a:lnTo>
                      <a:lnTo>
                        <a:pt x="89" y="148"/>
                      </a:lnTo>
                      <a:lnTo>
                        <a:pt x="91" y="152"/>
                      </a:lnTo>
                      <a:lnTo>
                        <a:pt x="89" y="151"/>
                      </a:lnTo>
                      <a:lnTo>
                        <a:pt x="85" y="149"/>
                      </a:lnTo>
                      <a:lnTo>
                        <a:pt x="83" y="148"/>
                      </a:lnTo>
                      <a:lnTo>
                        <a:pt x="80" y="147"/>
                      </a:lnTo>
                      <a:lnTo>
                        <a:pt x="78" y="145"/>
                      </a:lnTo>
                      <a:lnTo>
                        <a:pt x="77" y="145"/>
                      </a:lnTo>
                      <a:lnTo>
                        <a:pt x="76" y="143"/>
                      </a:lnTo>
                      <a:lnTo>
                        <a:pt x="74" y="143"/>
                      </a:lnTo>
                      <a:lnTo>
                        <a:pt x="71" y="142"/>
                      </a:lnTo>
                      <a:lnTo>
                        <a:pt x="68" y="141"/>
                      </a:lnTo>
                      <a:lnTo>
                        <a:pt x="63" y="139"/>
                      </a:lnTo>
                      <a:lnTo>
                        <a:pt x="59" y="137"/>
                      </a:lnTo>
                      <a:lnTo>
                        <a:pt x="55" y="136"/>
                      </a:lnTo>
                      <a:lnTo>
                        <a:pt x="53" y="136"/>
                      </a:lnTo>
                      <a:lnTo>
                        <a:pt x="50" y="135"/>
                      </a:lnTo>
                      <a:lnTo>
                        <a:pt x="48" y="135"/>
                      </a:lnTo>
                      <a:lnTo>
                        <a:pt x="47" y="131"/>
                      </a:lnTo>
                      <a:lnTo>
                        <a:pt x="44" y="129"/>
                      </a:lnTo>
                      <a:lnTo>
                        <a:pt x="42" y="125"/>
                      </a:lnTo>
                      <a:lnTo>
                        <a:pt x="41" y="123"/>
                      </a:lnTo>
                      <a:lnTo>
                        <a:pt x="38" y="118"/>
                      </a:lnTo>
                      <a:lnTo>
                        <a:pt x="35" y="113"/>
                      </a:lnTo>
                      <a:lnTo>
                        <a:pt x="33" y="111"/>
                      </a:lnTo>
                      <a:lnTo>
                        <a:pt x="32" y="107"/>
                      </a:lnTo>
                      <a:lnTo>
                        <a:pt x="31" y="105"/>
                      </a:lnTo>
                      <a:lnTo>
                        <a:pt x="30" y="102"/>
                      </a:lnTo>
                      <a:lnTo>
                        <a:pt x="27" y="98"/>
                      </a:lnTo>
                      <a:lnTo>
                        <a:pt x="25" y="93"/>
                      </a:lnTo>
                      <a:lnTo>
                        <a:pt x="24" y="89"/>
                      </a:lnTo>
                      <a:lnTo>
                        <a:pt x="21" y="87"/>
                      </a:lnTo>
                      <a:lnTo>
                        <a:pt x="21" y="84"/>
                      </a:lnTo>
                      <a:lnTo>
                        <a:pt x="20" y="82"/>
                      </a:lnTo>
                      <a:lnTo>
                        <a:pt x="18" y="77"/>
                      </a:lnTo>
                      <a:lnTo>
                        <a:pt x="17" y="72"/>
                      </a:lnTo>
                      <a:lnTo>
                        <a:pt x="14" y="68"/>
                      </a:lnTo>
                      <a:lnTo>
                        <a:pt x="13" y="63"/>
                      </a:lnTo>
                      <a:lnTo>
                        <a:pt x="12" y="59"/>
                      </a:lnTo>
                      <a:lnTo>
                        <a:pt x="11" y="54"/>
                      </a:lnTo>
                      <a:lnTo>
                        <a:pt x="8" y="51"/>
                      </a:lnTo>
                      <a:lnTo>
                        <a:pt x="7" y="46"/>
                      </a:lnTo>
                      <a:lnTo>
                        <a:pt x="6" y="42"/>
                      </a:lnTo>
                      <a:lnTo>
                        <a:pt x="5" y="39"/>
                      </a:lnTo>
                      <a:lnTo>
                        <a:pt x="3" y="35"/>
                      </a:lnTo>
                      <a:lnTo>
                        <a:pt x="3" y="33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47" name="Freeform 152"/>
                <p:cNvSpPr>
                  <a:spLocks/>
                </p:cNvSpPr>
                <p:nvPr/>
              </p:nvSpPr>
              <p:spPr bwMode="auto">
                <a:xfrm>
                  <a:off x="3700" y="1085"/>
                  <a:ext cx="351" cy="108"/>
                </a:xfrm>
                <a:custGeom>
                  <a:avLst/>
                  <a:gdLst>
                    <a:gd name="T0" fmla="*/ 1 w 351"/>
                    <a:gd name="T1" fmla="*/ 6 h 108"/>
                    <a:gd name="T2" fmla="*/ 0 w 351"/>
                    <a:gd name="T3" fmla="*/ 51 h 108"/>
                    <a:gd name="T4" fmla="*/ 0 w 351"/>
                    <a:gd name="T5" fmla="*/ 108 h 108"/>
                    <a:gd name="T6" fmla="*/ 72 w 351"/>
                    <a:gd name="T7" fmla="*/ 94 h 108"/>
                    <a:gd name="T8" fmla="*/ 154 w 351"/>
                    <a:gd name="T9" fmla="*/ 73 h 108"/>
                    <a:gd name="T10" fmla="*/ 253 w 351"/>
                    <a:gd name="T11" fmla="*/ 43 h 108"/>
                    <a:gd name="T12" fmla="*/ 325 w 351"/>
                    <a:gd name="T13" fmla="*/ 13 h 108"/>
                    <a:gd name="T14" fmla="*/ 351 w 351"/>
                    <a:gd name="T15" fmla="*/ 0 h 108"/>
                    <a:gd name="T16" fmla="*/ 218 w 351"/>
                    <a:gd name="T17" fmla="*/ 0 h 108"/>
                    <a:gd name="T18" fmla="*/ 47 w 351"/>
                    <a:gd name="T19" fmla="*/ 3 h 108"/>
                    <a:gd name="T20" fmla="*/ 1 w 351"/>
                    <a:gd name="T21" fmla="*/ 6 h 108"/>
                    <a:gd name="T22" fmla="*/ 1 w 351"/>
                    <a:gd name="T23" fmla="*/ 6 h 10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51"/>
                    <a:gd name="T37" fmla="*/ 0 h 108"/>
                    <a:gd name="T38" fmla="*/ 351 w 351"/>
                    <a:gd name="T39" fmla="*/ 108 h 108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51" h="108">
                      <a:moveTo>
                        <a:pt x="1" y="6"/>
                      </a:moveTo>
                      <a:lnTo>
                        <a:pt x="0" y="51"/>
                      </a:lnTo>
                      <a:lnTo>
                        <a:pt x="0" y="108"/>
                      </a:lnTo>
                      <a:lnTo>
                        <a:pt x="72" y="94"/>
                      </a:lnTo>
                      <a:lnTo>
                        <a:pt x="154" y="73"/>
                      </a:lnTo>
                      <a:lnTo>
                        <a:pt x="253" y="43"/>
                      </a:lnTo>
                      <a:lnTo>
                        <a:pt x="325" y="13"/>
                      </a:lnTo>
                      <a:lnTo>
                        <a:pt x="351" y="0"/>
                      </a:lnTo>
                      <a:lnTo>
                        <a:pt x="218" y="0"/>
                      </a:lnTo>
                      <a:lnTo>
                        <a:pt x="47" y="3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48" name="Freeform 153"/>
                <p:cNvSpPr>
                  <a:spLocks/>
                </p:cNvSpPr>
                <p:nvPr/>
              </p:nvSpPr>
              <p:spPr bwMode="auto">
                <a:xfrm>
                  <a:off x="4846" y="1075"/>
                  <a:ext cx="9" cy="18"/>
                </a:xfrm>
                <a:custGeom>
                  <a:avLst/>
                  <a:gdLst>
                    <a:gd name="T0" fmla="*/ 0 w 9"/>
                    <a:gd name="T1" fmla="*/ 0 h 18"/>
                    <a:gd name="T2" fmla="*/ 9 w 9"/>
                    <a:gd name="T3" fmla="*/ 18 h 18"/>
                    <a:gd name="T4" fmla="*/ 8 w 9"/>
                    <a:gd name="T5" fmla="*/ 0 h 18"/>
                    <a:gd name="T6" fmla="*/ 0 w 9"/>
                    <a:gd name="T7" fmla="*/ 0 h 18"/>
                    <a:gd name="T8" fmla="*/ 0 w 9"/>
                    <a:gd name="T9" fmla="*/ 0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"/>
                    <a:gd name="T16" fmla="*/ 0 h 18"/>
                    <a:gd name="T17" fmla="*/ 9 w 9"/>
                    <a:gd name="T18" fmla="*/ 18 h 1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" h="18">
                      <a:moveTo>
                        <a:pt x="0" y="0"/>
                      </a:moveTo>
                      <a:lnTo>
                        <a:pt x="9" y="18"/>
                      </a:lnTo>
                      <a:lnTo>
                        <a:pt x="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49" name="Freeform 154"/>
                <p:cNvSpPr>
                  <a:spLocks/>
                </p:cNvSpPr>
                <p:nvPr/>
              </p:nvSpPr>
              <p:spPr bwMode="auto">
                <a:xfrm>
                  <a:off x="4836" y="1134"/>
                  <a:ext cx="22" cy="67"/>
                </a:xfrm>
                <a:custGeom>
                  <a:avLst/>
                  <a:gdLst>
                    <a:gd name="T0" fmla="*/ 22 w 22"/>
                    <a:gd name="T1" fmla="*/ 0 h 67"/>
                    <a:gd name="T2" fmla="*/ 12 w 22"/>
                    <a:gd name="T3" fmla="*/ 21 h 67"/>
                    <a:gd name="T4" fmla="*/ 0 w 22"/>
                    <a:gd name="T5" fmla="*/ 40 h 67"/>
                    <a:gd name="T6" fmla="*/ 21 w 22"/>
                    <a:gd name="T7" fmla="*/ 67 h 67"/>
                    <a:gd name="T8" fmla="*/ 21 w 22"/>
                    <a:gd name="T9" fmla="*/ 35 h 67"/>
                    <a:gd name="T10" fmla="*/ 22 w 22"/>
                    <a:gd name="T11" fmla="*/ 0 h 67"/>
                    <a:gd name="T12" fmla="*/ 22 w 22"/>
                    <a:gd name="T13" fmla="*/ 0 h 6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2"/>
                    <a:gd name="T22" fmla="*/ 0 h 67"/>
                    <a:gd name="T23" fmla="*/ 22 w 22"/>
                    <a:gd name="T24" fmla="*/ 67 h 6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2" h="67">
                      <a:moveTo>
                        <a:pt x="22" y="0"/>
                      </a:moveTo>
                      <a:lnTo>
                        <a:pt x="12" y="21"/>
                      </a:lnTo>
                      <a:lnTo>
                        <a:pt x="0" y="40"/>
                      </a:lnTo>
                      <a:lnTo>
                        <a:pt x="21" y="67"/>
                      </a:lnTo>
                      <a:lnTo>
                        <a:pt x="21" y="35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50" name="Freeform 155"/>
                <p:cNvSpPr>
                  <a:spLocks/>
                </p:cNvSpPr>
                <p:nvPr/>
              </p:nvSpPr>
              <p:spPr bwMode="auto">
                <a:xfrm>
                  <a:off x="4788" y="1308"/>
                  <a:ext cx="70" cy="445"/>
                </a:xfrm>
                <a:custGeom>
                  <a:avLst/>
                  <a:gdLst>
                    <a:gd name="T0" fmla="*/ 70 w 70"/>
                    <a:gd name="T1" fmla="*/ 0 h 445"/>
                    <a:gd name="T2" fmla="*/ 69 w 70"/>
                    <a:gd name="T3" fmla="*/ 55 h 445"/>
                    <a:gd name="T4" fmla="*/ 67 w 70"/>
                    <a:gd name="T5" fmla="*/ 174 h 445"/>
                    <a:gd name="T6" fmla="*/ 65 w 70"/>
                    <a:gd name="T7" fmla="*/ 327 h 445"/>
                    <a:gd name="T8" fmla="*/ 65 w 70"/>
                    <a:gd name="T9" fmla="*/ 445 h 445"/>
                    <a:gd name="T10" fmla="*/ 55 w 70"/>
                    <a:gd name="T11" fmla="*/ 432 h 445"/>
                    <a:gd name="T12" fmla="*/ 42 w 70"/>
                    <a:gd name="T13" fmla="*/ 419 h 445"/>
                    <a:gd name="T14" fmla="*/ 43 w 70"/>
                    <a:gd name="T15" fmla="*/ 404 h 445"/>
                    <a:gd name="T16" fmla="*/ 42 w 70"/>
                    <a:gd name="T17" fmla="*/ 384 h 445"/>
                    <a:gd name="T18" fmla="*/ 40 w 70"/>
                    <a:gd name="T19" fmla="*/ 370 h 445"/>
                    <a:gd name="T20" fmla="*/ 34 w 70"/>
                    <a:gd name="T21" fmla="*/ 353 h 445"/>
                    <a:gd name="T22" fmla="*/ 16 w 70"/>
                    <a:gd name="T23" fmla="*/ 326 h 445"/>
                    <a:gd name="T24" fmla="*/ 0 w 70"/>
                    <a:gd name="T25" fmla="*/ 308 h 445"/>
                    <a:gd name="T26" fmla="*/ 18 w 70"/>
                    <a:gd name="T27" fmla="*/ 288 h 445"/>
                    <a:gd name="T28" fmla="*/ 36 w 70"/>
                    <a:gd name="T29" fmla="*/ 255 h 445"/>
                    <a:gd name="T30" fmla="*/ 47 w 70"/>
                    <a:gd name="T31" fmla="*/ 216 h 445"/>
                    <a:gd name="T32" fmla="*/ 52 w 70"/>
                    <a:gd name="T33" fmla="*/ 182 h 445"/>
                    <a:gd name="T34" fmla="*/ 53 w 70"/>
                    <a:gd name="T35" fmla="*/ 144 h 445"/>
                    <a:gd name="T36" fmla="*/ 49 w 70"/>
                    <a:gd name="T37" fmla="*/ 100 h 445"/>
                    <a:gd name="T38" fmla="*/ 42 w 70"/>
                    <a:gd name="T39" fmla="*/ 67 h 445"/>
                    <a:gd name="T40" fmla="*/ 33 w 70"/>
                    <a:gd name="T41" fmla="*/ 40 h 445"/>
                    <a:gd name="T42" fmla="*/ 47 w 70"/>
                    <a:gd name="T43" fmla="*/ 27 h 445"/>
                    <a:gd name="T44" fmla="*/ 63 w 70"/>
                    <a:gd name="T45" fmla="*/ 11 h 445"/>
                    <a:gd name="T46" fmla="*/ 70 w 70"/>
                    <a:gd name="T47" fmla="*/ 0 h 445"/>
                    <a:gd name="T48" fmla="*/ 70 w 70"/>
                    <a:gd name="T49" fmla="*/ 0 h 44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70"/>
                    <a:gd name="T76" fmla="*/ 0 h 445"/>
                    <a:gd name="T77" fmla="*/ 70 w 70"/>
                    <a:gd name="T78" fmla="*/ 445 h 44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70" h="445">
                      <a:moveTo>
                        <a:pt x="70" y="0"/>
                      </a:moveTo>
                      <a:lnTo>
                        <a:pt x="69" y="55"/>
                      </a:lnTo>
                      <a:lnTo>
                        <a:pt x="67" y="174"/>
                      </a:lnTo>
                      <a:lnTo>
                        <a:pt x="65" y="327"/>
                      </a:lnTo>
                      <a:lnTo>
                        <a:pt x="65" y="445"/>
                      </a:lnTo>
                      <a:lnTo>
                        <a:pt x="55" y="432"/>
                      </a:lnTo>
                      <a:lnTo>
                        <a:pt x="42" y="419"/>
                      </a:lnTo>
                      <a:lnTo>
                        <a:pt x="43" y="404"/>
                      </a:lnTo>
                      <a:lnTo>
                        <a:pt x="42" y="384"/>
                      </a:lnTo>
                      <a:lnTo>
                        <a:pt x="40" y="370"/>
                      </a:lnTo>
                      <a:lnTo>
                        <a:pt x="34" y="353"/>
                      </a:lnTo>
                      <a:lnTo>
                        <a:pt x="16" y="326"/>
                      </a:lnTo>
                      <a:lnTo>
                        <a:pt x="0" y="308"/>
                      </a:lnTo>
                      <a:lnTo>
                        <a:pt x="18" y="288"/>
                      </a:lnTo>
                      <a:lnTo>
                        <a:pt x="36" y="255"/>
                      </a:lnTo>
                      <a:lnTo>
                        <a:pt x="47" y="216"/>
                      </a:lnTo>
                      <a:lnTo>
                        <a:pt x="52" y="182"/>
                      </a:lnTo>
                      <a:lnTo>
                        <a:pt x="53" y="144"/>
                      </a:lnTo>
                      <a:lnTo>
                        <a:pt x="49" y="100"/>
                      </a:lnTo>
                      <a:lnTo>
                        <a:pt x="42" y="67"/>
                      </a:lnTo>
                      <a:lnTo>
                        <a:pt x="33" y="40"/>
                      </a:lnTo>
                      <a:lnTo>
                        <a:pt x="47" y="27"/>
                      </a:lnTo>
                      <a:lnTo>
                        <a:pt x="63" y="11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51" name="Freeform 156"/>
                <p:cNvSpPr>
                  <a:spLocks/>
                </p:cNvSpPr>
                <p:nvPr/>
              </p:nvSpPr>
              <p:spPr bwMode="auto">
                <a:xfrm>
                  <a:off x="3694" y="1916"/>
                  <a:ext cx="189" cy="126"/>
                </a:xfrm>
                <a:custGeom>
                  <a:avLst/>
                  <a:gdLst>
                    <a:gd name="T0" fmla="*/ 54 w 189"/>
                    <a:gd name="T1" fmla="*/ 0 h 126"/>
                    <a:gd name="T2" fmla="*/ 36 w 189"/>
                    <a:gd name="T3" fmla="*/ 1 h 126"/>
                    <a:gd name="T4" fmla="*/ 23 w 189"/>
                    <a:gd name="T5" fmla="*/ 6 h 126"/>
                    <a:gd name="T6" fmla="*/ 12 w 189"/>
                    <a:gd name="T7" fmla="*/ 18 h 126"/>
                    <a:gd name="T8" fmla="*/ 4 w 189"/>
                    <a:gd name="T9" fmla="*/ 37 h 126"/>
                    <a:gd name="T10" fmla="*/ 0 w 189"/>
                    <a:gd name="T11" fmla="*/ 63 h 126"/>
                    <a:gd name="T12" fmla="*/ 0 w 189"/>
                    <a:gd name="T13" fmla="*/ 81 h 126"/>
                    <a:gd name="T14" fmla="*/ 16 w 189"/>
                    <a:gd name="T15" fmla="*/ 98 h 126"/>
                    <a:gd name="T16" fmla="*/ 45 w 189"/>
                    <a:gd name="T17" fmla="*/ 114 h 126"/>
                    <a:gd name="T18" fmla="*/ 76 w 189"/>
                    <a:gd name="T19" fmla="*/ 122 h 126"/>
                    <a:gd name="T20" fmla="*/ 108 w 189"/>
                    <a:gd name="T21" fmla="*/ 126 h 126"/>
                    <a:gd name="T22" fmla="*/ 147 w 189"/>
                    <a:gd name="T23" fmla="*/ 125 h 126"/>
                    <a:gd name="T24" fmla="*/ 178 w 189"/>
                    <a:gd name="T25" fmla="*/ 119 h 126"/>
                    <a:gd name="T26" fmla="*/ 189 w 189"/>
                    <a:gd name="T27" fmla="*/ 115 h 126"/>
                    <a:gd name="T28" fmla="*/ 165 w 189"/>
                    <a:gd name="T29" fmla="*/ 107 h 126"/>
                    <a:gd name="T30" fmla="*/ 132 w 189"/>
                    <a:gd name="T31" fmla="*/ 85 h 126"/>
                    <a:gd name="T32" fmla="*/ 99 w 189"/>
                    <a:gd name="T33" fmla="*/ 56 h 126"/>
                    <a:gd name="T34" fmla="*/ 73 w 189"/>
                    <a:gd name="T35" fmla="*/ 28 h 126"/>
                    <a:gd name="T36" fmla="*/ 57 w 189"/>
                    <a:gd name="T37" fmla="*/ 6 h 126"/>
                    <a:gd name="T38" fmla="*/ 54 w 189"/>
                    <a:gd name="T39" fmla="*/ 0 h 126"/>
                    <a:gd name="T40" fmla="*/ 54 w 189"/>
                    <a:gd name="T41" fmla="*/ 0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9"/>
                    <a:gd name="T64" fmla="*/ 0 h 126"/>
                    <a:gd name="T65" fmla="*/ 189 w 189"/>
                    <a:gd name="T66" fmla="*/ 126 h 12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9" h="126">
                      <a:moveTo>
                        <a:pt x="54" y="0"/>
                      </a:moveTo>
                      <a:lnTo>
                        <a:pt x="36" y="1"/>
                      </a:lnTo>
                      <a:lnTo>
                        <a:pt x="23" y="6"/>
                      </a:lnTo>
                      <a:lnTo>
                        <a:pt x="12" y="18"/>
                      </a:lnTo>
                      <a:lnTo>
                        <a:pt x="4" y="37"/>
                      </a:lnTo>
                      <a:lnTo>
                        <a:pt x="0" y="63"/>
                      </a:lnTo>
                      <a:lnTo>
                        <a:pt x="0" y="81"/>
                      </a:lnTo>
                      <a:lnTo>
                        <a:pt x="16" y="98"/>
                      </a:lnTo>
                      <a:lnTo>
                        <a:pt x="45" y="114"/>
                      </a:lnTo>
                      <a:lnTo>
                        <a:pt x="76" y="122"/>
                      </a:lnTo>
                      <a:lnTo>
                        <a:pt x="108" y="126"/>
                      </a:lnTo>
                      <a:lnTo>
                        <a:pt x="147" y="125"/>
                      </a:lnTo>
                      <a:lnTo>
                        <a:pt x="178" y="119"/>
                      </a:lnTo>
                      <a:lnTo>
                        <a:pt x="189" y="115"/>
                      </a:lnTo>
                      <a:lnTo>
                        <a:pt x="165" y="107"/>
                      </a:lnTo>
                      <a:lnTo>
                        <a:pt x="132" y="85"/>
                      </a:lnTo>
                      <a:lnTo>
                        <a:pt x="99" y="56"/>
                      </a:lnTo>
                      <a:lnTo>
                        <a:pt x="73" y="28"/>
                      </a:lnTo>
                      <a:lnTo>
                        <a:pt x="57" y="6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52" name="Freeform 157"/>
                <p:cNvSpPr>
                  <a:spLocks/>
                </p:cNvSpPr>
                <p:nvPr/>
              </p:nvSpPr>
              <p:spPr bwMode="auto">
                <a:xfrm>
                  <a:off x="3911" y="2156"/>
                  <a:ext cx="24" cy="6"/>
                </a:xfrm>
                <a:custGeom>
                  <a:avLst/>
                  <a:gdLst>
                    <a:gd name="T0" fmla="*/ 0 w 24"/>
                    <a:gd name="T1" fmla="*/ 5 h 6"/>
                    <a:gd name="T2" fmla="*/ 19 w 24"/>
                    <a:gd name="T3" fmla="*/ 0 h 6"/>
                    <a:gd name="T4" fmla="*/ 24 w 24"/>
                    <a:gd name="T5" fmla="*/ 6 h 6"/>
                    <a:gd name="T6" fmla="*/ 0 w 24"/>
                    <a:gd name="T7" fmla="*/ 5 h 6"/>
                    <a:gd name="T8" fmla="*/ 0 w 24"/>
                    <a:gd name="T9" fmla="*/ 5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6"/>
                    <a:gd name="T17" fmla="*/ 24 w 2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6">
                      <a:moveTo>
                        <a:pt x="0" y="5"/>
                      </a:moveTo>
                      <a:lnTo>
                        <a:pt x="19" y="0"/>
                      </a:lnTo>
                      <a:lnTo>
                        <a:pt x="24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53" name="Freeform 158"/>
                <p:cNvSpPr>
                  <a:spLocks/>
                </p:cNvSpPr>
                <p:nvPr/>
              </p:nvSpPr>
              <p:spPr bwMode="auto">
                <a:xfrm>
                  <a:off x="3695" y="2154"/>
                  <a:ext cx="32" cy="6"/>
                </a:xfrm>
                <a:custGeom>
                  <a:avLst/>
                  <a:gdLst>
                    <a:gd name="T0" fmla="*/ 0 w 32"/>
                    <a:gd name="T1" fmla="*/ 0 h 6"/>
                    <a:gd name="T2" fmla="*/ 0 w 32"/>
                    <a:gd name="T3" fmla="*/ 3 h 6"/>
                    <a:gd name="T4" fmla="*/ 32 w 32"/>
                    <a:gd name="T5" fmla="*/ 6 h 6"/>
                    <a:gd name="T6" fmla="*/ 8 w 32"/>
                    <a:gd name="T7" fmla="*/ 1 h 6"/>
                    <a:gd name="T8" fmla="*/ 0 w 32"/>
                    <a:gd name="T9" fmla="*/ 0 h 6"/>
                    <a:gd name="T10" fmla="*/ 0 w 32"/>
                    <a:gd name="T11" fmla="*/ 0 h 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2"/>
                    <a:gd name="T19" fmla="*/ 0 h 6"/>
                    <a:gd name="T20" fmla="*/ 32 w 32"/>
                    <a:gd name="T21" fmla="*/ 6 h 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2" y="6"/>
                      </a:lnTo>
                      <a:lnTo>
                        <a:pt x="8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54" name="Freeform 159"/>
                <p:cNvSpPr>
                  <a:spLocks/>
                </p:cNvSpPr>
                <p:nvPr/>
              </p:nvSpPr>
              <p:spPr bwMode="auto">
                <a:xfrm>
                  <a:off x="4437" y="2134"/>
                  <a:ext cx="197" cy="41"/>
                </a:xfrm>
                <a:custGeom>
                  <a:avLst/>
                  <a:gdLst>
                    <a:gd name="T0" fmla="*/ 6 w 197"/>
                    <a:gd name="T1" fmla="*/ 6 h 41"/>
                    <a:gd name="T2" fmla="*/ 0 w 197"/>
                    <a:gd name="T3" fmla="*/ 18 h 41"/>
                    <a:gd name="T4" fmla="*/ 12 w 197"/>
                    <a:gd name="T5" fmla="*/ 31 h 41"/>
                    <a:gd name="T6" fmla="*/ 17 w 197"/>
                    <a:gd name="T7" fmla="*/ 35 h 41"/>
                    <a:gd name="T8" fmla="*/ 60 w 197"/>
                    <a:gd name="T9" fmla="*/ 39 h 41"/>
                    <a:gd name="T10" fmla="*/ 197 w 197"/>
                    <a:gd name="T11" fmla="*/ 41 h 41"/>
                    <a:gd name="T12" fmla="*/ 162 w 197"/>
                    <a:gd name="T13" fmla="*/ 35 h 41"/>
                    <a:gd name="T14" fmla="*/ 131 w 197"/>
                    <a:gd name="T15" fmla="*/ 27 h 41"/>
                    <a:gd name="T16" fmla="*/ 106 w 197"/>
                    <a:gd name="T17" fmla="*/ 12 h 41"/>
                    <a:gd name="T18" fmla="*/ 88 w 197"/>
                    <a:gd name="T19" fmla="*/ 0 h 41"/>
                    <a:gd name="T20" fmla="*/ 61 w 197"/>
                    <a:gd name="T21" fmla="*/ 4 h 41"/>
                    <a:gd name="T22" fmla="*/ 29 w 197"/>
                    <a:gd name="T23" fmla="*/ 6 h 41"/>
                    <a:gd name="T24" fmla="*/ 6 w 197"/>
                    <a:gd name="T25" fmla="*/ 6 h 41"/>
                    <a:gd name="T26" fmla="*/ 6 w 197"/>
                    <a:gd name="T27" fmla="*/ 6 h 4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97"/>
                    <a:gd name="T43" fmla="*/ 0 h 41"/>
                    <a:gd name="T44" fmla="*/ 197 w 197"/>
                    <a:gd name="T45" fmla="*/ 41 h 4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97" h="41">
                      <a:moveTo>
                        <a:pt x="6" y="6"/>
                      </a:moveTo>
                      <a:lnTo>
                        <a:pt x="0" y="18"/>
                      </a:lnTo>
                      <a:lnTo>
                        <a:pt x="12" y="31"/>
                      </a:lnTo>
                      <a:lnTo>
                        <a:pt x="17" y="35"/>
                      </a:lnTo>
                      <a:lnTo>
                        <a:pt x="60" y="39"/>
                      </a:lnTo>
                      <a:lnTo>
                        <a:pt x="197" y="41"/>
                      </a:lnTo>
                      <a:lnTo>
                        <a:pt x="162" y="35"/>
                      </a:lnTo>
                      <a:lnTo>
                        <a:pt x="131" y="27"/>
                      </a:lnTo>
                      <a:lnTo>
                        <a:pt x="106" y="12"/>
                      </a:lnTo>
                      <a:lnTo>
                        <a:pt x="88" y="0"/>
                      </a:lnTo>
                      <a:lnTo>
                        <a:pt x="61" y="4"/>
                      </a:lnTo>
                      <a:lnTo>
                        <a:pt x="29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55" name="Freeform 160"/>
                <p:cNvSpPr>
                  <a:spLocks/>
                </p:cNvSpPr>
                <p:nvPr/>
              </p:nvSpPr>
              <p:spPr bwMode="auto">
                <a:xfrm>
                  <a:off x="4767" y="2161"/>
                  <a:ext cx="68" cy="18"/>
                </a:xfrm>
                <a:custGeom>
                  <a:avLst/>
                  <a:gdLst>
                    <a:gd name="T0" fmla="*/ 68 w 68"/>
                    <a:gd name="T1" fmla="*/ 0 h 18"/>
                    <a:gd name="T2" fmla="*/ 66 w 68"/>
                    <a:gd name="T3" fmla="*/ 18 h 18"/>
                    <a:gd name="T4" fmla="*/ 0 w 68"/>
                    <a:gd name="T5" fmla="*/ 17 h 18"/>
                    <a:gd name="T6" fmla="*/ 27 w 68"/>
                    <a:gd name="T7" fmla="*/ 12 h 18"/>
                    <a:gd name="T8" fmla="*/ 51 w 68"/>
                    <a:gd name="T9" fmla="*/ 7 h 18"/>
                    <a:gd name="T10" fmla="*/ 68 w 68"/>
                    <a:gd name="T11" fmla="*/ 0 h 18"/>
                    <a:gd name="T12" fmla="*/ 68 w 68"/>
                    <a:gd name="T13" fmla="*/ 0 h 1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8"/>
                    <a:gd name="T22" fmla="*/ 0 h 18"/>
                    <a:gd name="T23" fmla="*/ 68 w 68"/>
                    <a:gd name="T24" fmla="*/ 18 h 1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8" h="18">
                      <a:moveTo>
                        <a:pt x="68" y="0"/>
                      </a:moveTo>
                      <a:lnTo>
                        <a:pt x="66" y="18"/>
                      </a:lnTo>
                      <a:lnTo>
                        <a:pt x="0" y="17"/>
                      </a:lnTo>
                      <a:lnTo>
                        <a:pt x="27" y="12"/>
                      </a:lnTo>
                      <a:lnTo>
                        <a:pt x="51" y="7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56" name="Freeform 161"/>
                <p:cNvSpPr>
                  <a:spLocks/>
                </p:cNvSpPr>
                <p:nvPr/>
              </p:nvSpPr>
              <p:spPr bwMode="auto">
                <a:xfrm>
                  <a:off x="4205" y="1733"/>
                  <a:ext cx="66" cy="130"/>
                </a:xfrm>
                <a:custGeom>
                  <a:avLst/>
                  <a:gdLst>
                    <a:gd name="T0" fmla="*/ 13 w 66"/>
                    <a:gd name="T1" fmla="*/ 0 h 130"/>
                    <a:gd name="T2" fmla="*/ 12 w 66"/>
                    <a:gd name="T3" fmla="*/ 19 h 130"/>
                    <a:gd name="T4" fmla="*/ 7 w 66"/>
                    <a:gd name="T5" fmla="*/ 37 h 130"/>
                    <a:gd name="T6" fmla="*/ 0 w 66"/>
                    <a:gd name="T7" fmla="*/ 50 h 130"/>
                    <a:gd name="T8" fmla="*/ 13 w 66"/>
                    <a:gd name="T9" fmla="*/ 79 h 130"/>
                    <a:gd name="T10" fmla="*/ 31 w 66"/>
                    <a:gd name="T11" fmla="*/ 110 h 130"/>
                    <a:gd name="T12" fmla="*/ 40 w 66"/>
                    <a:gd name="T13" fmla="*/ 120 h 130"/>
                    <a:gd name="T14" fmla="*/ 54 w 66"/>
                    <a:gd name="T15" fmla="*/ 125 h 130"/>
                    <a:gd name="T16" fmla="*/ 61 w 66"/>
                    <a:gd name="T17" fmla="*/ 130 h 130"/>
                    <a:gd name="T18" fmla="*/ 66 w 66"/>
                    <a:gd name="T19" fmla="*/ 107 h 130"/>
                    <a:gd name="T20" fmla="*/ 65 w 66"/>
                    <a:gd name="T21" fmla="*/ 78 h 130"/>
                    <a:gd name="T22" fmla="*/ 60 w 66"/>
                    <a:gd name="T23" fmla="*/ 48 h 130"/>
                    <a:gd name="T24" fmla="*/ 54 w 66"/>
                    <a:gd name="T25" fmla="*/ 26 h 130"/>
                    <a:gd name="T26" fmla="*/ 36 w 66"/>
                    <a:gd name="T27" fmla="*/ 18 h 130"/>
                    <a:gd name="T28" fmla="*/ 19 w 66"/>
                    <a:gd name="T29" fmla="*/ 14 h 130"/>
                    <a:gd name="T30" fmla="*/ 13 w 66"/>
                    <a:gd name="T31" fmla="*/ 0 h 130"/>
                    <a:gd name="T32" fmla="*/ 13 w 66"/>
                    <a:gd name="T33" fmla="*/ 0 h 13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6"/>
                    <a:gd name="T52" fmla="*/ 0 h 130"/>
                    <a:gd name="T53" fmla="*/ 66 w 66"/>
                    <a:gd name="T54" fmla="*/ 130 h 13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6" h="130">
                      <a:moveTo>
                        <a:pt x="13" y="0"/>
                      </a:moveTo>
                      <a:lnTo>
                        <a:pt x="12" y="19"/>
                      </a:lnTo>
                      <a:lnTo>
                        <a:pt x="7" y="37"/>
                      </a:lnTo>
                      <a:lnTo>
                        <a:pt x="0" y="50"/>
                      </a:lnTo>
                      <a:lnTo>
                        <a:pt x="13" y="79"/>
                      </a:lnTo>
                      <a:lnTo>
                        <a:pt x="31" y="110"/>
                      </a:lnTo>
                      <a:lnTo>
                        <a:pt x="40" y="120"/>
                      </a:lnTo>
                      <a:lnTo>
                        <a:pt x="54" y="125"/>
                      </a:lnTo>
                      <a:lnTo>
                        <a:pt x="61" y="130"/>
                      </a:lnTo>
                      <a:lnTo>
                        <a:pt x="66" y="107"/>
                      </a:lnTo>
                      <a:lnTo>
                        <a:pt x="65" y="78"/>
                      </a:lnTo>
                      <a:lnTo>
                        <a:pt x="60" y="48"/>
                      </a:lnTo>
                      <a:lnTo>
                        <a:pt x="54" y="26"/>
                      </a:lnTo>
                      <a:lnTo>
                        <a:pt x="36" y="18"/>
                      </a:lnTo>
                      <a:lnTo>
                        <a:pt x="19" y="14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57" name="Freeform 162"/>
                <p:cNvSpPr>
                  <a:spLocks/>
                </p:cNvSpPr>
                <p:nvPr/>
              </p:nvSpPr>
              <p:spPr bwMode="auto">
                <a:xfrm>
                  <a:off x="3990" y="1722"/>
                  <a:ext cx="114" cy="96"/>
                </a:xfrm>
                <a:custGeom>
                  <a:avLst/>
                  <a:gdLst>
                    <a:gd name="T0" fmla="*/ 112 w 114"/>
                    <a:gd name="T1" fmla="*/ 81 h 96"/>
                    <a:gd name="T2" fmla="*/ 114 w 114"/>
                    <a:gd name="T3" fmla="*/ 90 h 96"/>
                    <a:gd name="T4" fmla="*/ 90 w 114"/>
                    <a:gd name="T5" fmla="*/ 89 h 96"/>
                    <a:gd name="T6" fmla="*/ 61 w 114"/>
                    <a:gd name="T7" fmla="*/ 90 h 96"/>
                    <a:gd name="T8" fmla="*/ 35 w 114"/>
                    <a:gd name="T9" fmla="*/ 95 h 96"/>
                    <a:gd name="T10" fmla="*/ 29 w 114"/>
                    <a:gd name="T11" fmla="*/ 96 h 96"/>
                    <a:gd name="T12" fmla="*/ 29 w 114"/>
                    <a:gd name="T13" fmla="*/ 77 h 96"/>
                    <a:gd name="T14" fmla="*/ 26 w 114"/>
                    <a:gd name="T15" fmla="*/ 55 h 96"/>
                    <a:gd name="T16" fmla="*/ 22 w 114"/>
                    <a:gd name="T17" fmla="*/ 37 h 96"/>
                    <a:gd name="T18" fmla="*/ 12 w 114"/>
                    <a:gd name="T19" fmla="*/ 20 h 96"/>
                    <a:gd name="T20" fmla="*/ 0 w 114"/>
                    <a:gd name="T21" fmla="*/ 10 h 96"/>
                    <a:gd name="T22" fmla="*/ 20 w 114"/>
                    <a:gd name="T23" fmla="*/ 7 h 96"/>
                    <a:gd name="T24" fmla="*/ 43 w 114"/>
                    <a:gd name="T25" fmla="*/ 2 h 96"/>
                    <a:gd name="T26" fmla="*/ 54 w 114"/>
                    <a:gd name="T27" fmla="*/ 0 h 96"/>
                    <a:gd name="T28" fmla="*/ 62 w 114"/>
                    <a:gd name="T29" fmla="*/ 30 h 96"/>
                    <a:gd name="T30" fmla="*/ 74 w 114"/>
                    <a:gd name="T31" fmla="*/ 67 h 96"/>
                    <a:gd name="T32" fmla="*/ 89 w 114"/>
                    <a:gd name="T33" fmla="*/ 75 h 96"/>
                    <a:gd name="T34" fmla="*/ 104 w 114"/>
                    <a:gd name="T35" fmla="*/ 79 h 96"/>
                    <a:gd name="T36" fmla="*/ 112 w 114"/>
                    <a:gd name="T37" fmla="*/ 81 h 96"/>
                    <a:gd name="T38" fmla="*/ 112 w 114"/>
                    <a:gd name="T39" fmla="*/ 81 h 9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14"/>
                    <a:gd name="T61" fmla="*/ 0 h 96"/>
                    <a:gd name="T62" fmla="*/ 114 w 114"/>
                    <a:gd name="T63" fmla="*/ 96 h 9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14" h="96">
                      <a:moveTo>
                        <a:pt x="112" y="81"/>
                      </a:moveTo>
                      <a:lnTo>
                        <a:pt x="114" y="90"/>
                      </a:lnTo>
                      <a:lnTo>
                        <a:pt x="90" y="89"/>
                      </a:lnTo>
                      <a:lnTo>
                        <a:pt x="61" y="90"/>
                      </a:lnTo>
                      <a:lnTo>
                        <a:pt x="35" y="95"/>
                      </a:lnTo>
                      <a:lnTo>
                        <a:pt x="29" y="96"/>
                      </a:lnTo>
                      <a:lnTo>
                        <a:pt x="29" y="77"/>
                      </a:lnTo>
                      <a:lnTo>
                        <a:pt x="26" y="55"/>
                      </a:lnTo>
                      <a:lnTo>
                        <a:pt x="22" y="37"/>
                      </a:lnTo>
                      <a:lnTo>
                        <a:pt x="12" y="20"/>
                      </a:lnTo>
                      <a:lnTo>
                        <a:pt x="0" y="10"/>
                      </a:lnTo>
                      <a:lnTo>
                        <a:pt x="20" y="7"/>
                      </a:lnTo>
                      <a:lnTo>
                        <a:pt x="43" y="2"/>
                      </a:lnTo>
                      <a:lnTo>
                        <a:pt x="54" y="0"/>
                      </a:lnTo>
                      <a:lnTo>
                        <a:pt x="62" y="30"/>
                      </a:lnTo>
                      <a:lnTo>
                        <a:pt x="74" y="67"/>
                      </a:lnTo>
                      <a:lnTo>
                        <a:pt x="89" y="75"/>
                      </a:lnTo>
                      <a:lnTo>
                        <a:pt x="104" y="79"/>
                      </a:lnTo>
                      <a:lnTo>
                        <a:pt x="112" y="81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58" name="Freeform 163"/>
                <p:cNvSpPr>
                  <a:spLocks/>
                </p:cNvSpPr>
                <p:nvPr/>
              </p:nvSpPr>
              <p:spPr bwMode="auto">
                <a:xfrm>
                  <a:off x="3778" y="1745"/>
                  <a:ext cx="116" cy="47"/>
                </a:xfrm>
                <a:custGeom>
                  <a:avLst/>
                  <a:gdLst>
                    <a:gd name="T0" fmla="*/ 3 w 116"/>
                    <a:gd name="T1" fmla="*/ 10 h 47"/>
                    <a:gd name="T2" fmla="*/ 0 w 116"/>
                    <a:gd name="T3" fmla="*/ 26 h 47"/>
                    <a:gd name="T4" fmla="*/ 22 w 116"/>
                    <a:gd name="T5" fmla="*/ 32 h 47"/>
                    <a:gd name="T6" fmla="*/ 42 w 116"/>
                    <a:gd name="T7" fmla="*/ 40 h 47"/>
                    <a:gd name="T8" fmla="*/ 53 w 116"/>
                    <a:gd name="T9" fmla="*/ 47 h 47"/>
                    <a:gd name="T10" fmla="*/ 71 w 116"/>
                    <a:gd name="T11" fmla="*/ 40 h 47"/>
                    <a:gd name="T12" fmla="*/ 87 w 116"/>
                    <a:gd name="T13" fmla="*/ 37 h 47"/>
                    <a:gd name="T14" fmla="*/ 94 w 116"/>
                    <a:gd name="T15" fmla="*/ 41 h 47"/>
                    <a:gd name="T16" fmla="*/ 94 w 116"/>
                    <a:gd name="T17" fmla="*/ 34 h 47"/>
                    <a:gd name="T18" fmla="*/ 105 w 116"/>
                    <a:gd name="T19" fmla="*/ 17 h 47"/>
                    <a:gd name="T20" fmla="*/ 116 w 116"/>
                    <a:gd name="T21" fmla="*/ 0 h 47"/>
                    <a:gd name="T22" fmla="*/ 82 w 116"/>
                    <a:gd name="T23" fmla="*/ 5 h 47"/>
                    <a:gd name="T24" fmla="*/ 28 w 116"/>
                    <a:gd name="T25" fmla="*/ 10 h 47"/>
                    <a:gd name="T26" fmla="*/ 3 w 116"/>
                    <a:gd name="T27" fmla="*/ 10 h 47"/>
                    <a:gd name="T28" fmla="*/ 3 w 116"/>
                    <a:gd name="T29" fmla="*/ 10 h 4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6"/>
                    <a:gd name="T46" fmla="*/ 0 h 47"/>
                    <a:gd name="T47" fmla="*/ 116 w 116"/>
                    <a:gd name="T48" fmla="*/ 47 h 4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6" h="47">
                      <a:moveTo>
                        <a:pt x="3" y="10"/>
                      </a:moveTo>
                      <a:lnTo>
                        <a:pt x="0" y="26"/>
                      </a:lnTo>
                      <a:lnTo>
                        <a:pt x="22" y="32"/>
                      </a:lnTo>
                      <a:lnTo>
                        <a:pt x="42" y="40"/>
                      </a:lnTo>
                      <a:lnTo>
                        <a:pt x="53" y="47"/>
                      </a:lnTo>
                      <a:lnTo>
                        <a:pt x="71" y="40"/>
                      </a:lnTo>
                      <a:lnTo>
                        <a:pt x="87" y="37"/>
                      </a:lnTo>
                      <a:lnTo>
                        <a:pt x="94" y="41"/>
                      </a:lnTo>
                      <a:lnTo>
                        <a:pt x="94" y="34"/>
                      </a:lnTo>
                      <a:lnTo>
                        <a:pt x="105" y="17"/>
                      </a:lnTo>
                      <a:lnTo>
                        <a:pt x="116" y="0"/>
                      </a:lnTo>
                      <a:lnTo>
                        <a:pt x="82" y="5"/>
                      </a:lnTo>
                      <a:lnTo>
                        <a:pt x="28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59" name="Freeform 164"/>
                <p:cNvSpPr>
                  <a:spLocks/>
                </p:cNvSpPr>
                <p:nvPr/>
              </p:nvSpPr>
              <p:spPr bwMode="auto">
                <a:xfrm>
                  <a:off x="4590" y="1865"/>
                  <a:ext cx="29" cy="75"/>
                </a:xfrm>
                <a:custGeom>
                  <a:avLst/>
                  <a:gdLst>
                    <a:gd name="T0" fmla="*/ 15 w 29"/>
                    <a:gd name="T1" fmla="*/ 3 h 75"/>
                    <a:gd name="T2" fmla="*/ 7 w 29"/>
                    <a:gd name="T3" fmla="*/ 9 h 75"/>
                    <a:gd name="T4" fmla="*/ 0 w 29"/>
                    <a:gd name="T5" fmla="*/ 25 h 75"/>
                    <a:gd name="T6" fmla="*/ 0 w 29"/>
                    <a:gd name="T7" fmla="*/ 45 h 75"/>
                    <a:gd name="T8" fmla="*/ 0 w 29"/>
                    <a:gd name="T9" fmla="*/ 65 h 75"/>
                    <a:gd name="T10" fmla="*/ 0 w 29"/>
                    <a:gd name="T11" fmla="*/ 75 h 75"/>
                    <a:gd name="T12" fmla="*/ 11 w 29"/>
                    <a:gd name="T13" fmla="*/ 60 h 75"/>
                    <a:gd name="T14" fmla="*/ 20 w 29"/>
                    <a:gd name="T15" fmla="*/ 42 h 75"/>
                    <a:gd name="T16" fmla="*/ 27 w 29"/>
                    <a:gd name="T17" fmla="*/ 23 h 75"/>
                    <a:gd name="T18" fmla="*/ 29 w 29"/>
                    <a:gd name="T19" fmla="*/ 12 h 75"/>
                    <a:gd name="T20" fmla="*/ 27 w 29"/>
                    <a:gd name="T21" fmla="*/ 5 h 75"/>
                    <a:gd name="T22" fmla="*/ 23 w 29"/>
                    <a:gd name="T23" fmla="*/ 0 h 75"/>
                    <a:gd name="T24" fmla="*/ 18 w 29"/>
                    <a:gd name="T25" fmla="*/ 0 h 75"/>
                    <a:gd name="T26" fmla="*/ 15 w 29"/>
                    <a:gd name="T27" fmla="*/ 3 h 75"/>
                    <a:gd name="T28" fmla="*/ 15 w 29"/>
                    <a:gd name="T29" fmla="*/ 3 h 7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9"/>
                    <a:gd name="T46" fmla="*/ 0 h 75"/>
                    <a:gd name="T47" fmla="*/ 29 w 29"/>
                    <a:gd name="T48" fmla="*/ 75 h 7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9" h="75">
                      <a:moveTo>
                        <a:pt x="15" y="3"/>
                      </a:moveTo>
                      <a:lnTo>
                        <a:pt x="7" y="9"/>
                      </a:lnTo>
                      <a:lnTo>
                        <a:pt x="0" y="25"/>
                      </a:lnTo>
                      <a:lnTo>
                        <a:pt x="0" y="45"/>
                      </a:lnTo>
                      <a:lnTo>
                        <a:pt x="0" y="65"/>
                      </a:lnTo>
                      <a:lnTo>
                        <a:pt x="0" y="75"/>
                      </a:lnTo>
                      <a:lnTo>
                        <a:pt x="11" y="60"/>
                      </a:lnTo>
                      <a:lnTo>
                        <a:pt x="20" y="42"/>
                      </a:lnTo>
                      <a:lnTo>
                        <a:pt x="27" y="23"/>
                      </a:lnTo>
                      <a:lnTo>
                        <a:pt x="29" y="12"/>
                      </a:lnTo>
                      <a:lnTo>
                        <a:pt x="27" y="5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60" name="Freeform 165"/>
                <p:cNvSpPr>
                  <a:spLocks/>
                </p:cNvSpPr>
                <p:nvPr/>
              </p:nvSpPr>
              <p:spPr bwMode="auto">
                <a:xfrm>
                  <a:off x="4363" y="1676"/>
                  <a:ext cx="222" cy="324"/>
                </a:xfrm>
                <a:custGeom>
                  <a:avLst/>
                  <a:gdLst>
                    <a:gd name="T0" fmla="*/ 1 w 222"/>
                    <a:gd name="T1" fmla="*/ 16 h 324"/>
                    <a:gd name="T2" fmla="*/ 15 w 222"/>
                    <a:gd name="T3" fmla="*/ 40 h 324"/>
                    <a:gd name="T4" fmla="*/ 25 w 222"/>
                    <a:gd name="T5" fmla="*/ 65 h 324"/>
                    <a:gd name="T6" fmla="*/ 36 w 222"/>
                    <a:gd name="T7" fmla="*/ 100 h 324"/>
                    <a:gd name="T8" fmla="*/ 43 w 222"/>
                    <a:gd name="T9" fmla="*/ 135 h 324"/>
                    <a:gd name="T10" fmla="*/ 49 w 222"/>
                    <a:gd name="T11" fmla="*/ 170 h 324"/>
                    <a:gd name="T12" fmla="*/ 49 w 222"/>
                    <a:gd name="T13" fmla="*/ 201 h 324"/>
                    <a:gd name="T14" fmla="*/ 46 w 222"/>
                    <a:gd name="T15" fmla="*/ 230 h 324"/>
                    <a:gd name="T16" fmla="*/ 36 w 222"/>
                    <a:gd name="T17" fmla="*/ 265 h 324"/>
                    <a:gd name="T18" fmla="*/ 22 w 222"/>
                    <a:gd name="T19" fmla="*/ 290 h 324"/>
                    <a:gd name="T20" fmla="*/ 13 w 222"/>
                    <a:gd name="T21" fmla="*/ 307 h 324"/>
                    <a:gd name="T22" fmla="*/ 18 w 222"/>
                    <a:gd name="T23" fmla="*/ 318 h 324"/>
                    <a:gd name="T24" fmla="*/ 38 w 222"/>
                    <a:gd name="T25" fmla="*/ 321 h 324"/>
                    <a:gd name="T26" fmla="*/ 66 w 222"/>
                    <a:gd name="T27" fmla="*/ 324 h 324"/>
                    <a:gd name="T28" fmla="*/ 92 w 222"/>
                    <a:gd name="T29" fmla="*/ 324 h 324"/>
                    <a:gd name="T30" fmla="*/ 107 w 222"/>
                    <a:gd name="T31" fmla="*/ 320 h 324"/>
                    <a:gd name="T32" fmla="*/ 101 w 222"/>
                    <a:gd name="T33" fmla="*/ 295 h 324"/>
                    <a:gd name="T34" fmla="*/ 92 w 222"/>
                    <a:gd name="T35" fmla="*/ 258 h 324"/>
                    <a:gd name="T36" fmla="*/ 89 w 222"/>
                    <a:gd name="T37" fmla="*/ 214 h 324"/>
                    <a:gd name="T38" fmla="*/ 95 w 222"/>
                    <a:gd name="T39" fmla="*/ 172 h 324"/>
                    <a:gd name="T40" fmla="*/ 107 w 222"/>
                    <a:gd name="T41" fmla="*/ 140 h 324"/>
                    <a:gd name="T42" fmla="*/ 128 w 222"/>
                    <a:gd name="T43" fmla="*/ 105 h 324"/>
                    <a:gd name="T44" fmla="*/ 158 w 222"/>
                    <a:gd name="T45" fmla="*/ 76 h 324"/>
                    <a:gd name="T46" fmla="*/ 194 w 222"/>
                    <a:gd name="T47" fmla="*/ 58 h 324"/>
                    <a:gd name="T48" fmla="*/ 222 w 222"/>
                    <a:gd name="T49" fmla="*/ 53 h 324"/>
                    <a:gd name="T50" fmla="*/ 180 w 222"/>
                    <a:gd name="T51" fmla="*/ 56 h 324"/>
                    <a:gd name="T52" fmla="*/ 140 w 222"/>
                    <a:gd name="T53" fmla="*/ 56 h 324"/>
                    <a:gd name="T54" fmla="*/ 103 w 222"/>
                    <a:gd name="T55" fmla="*/ 52 h 324"/>
                    <a:gd name="T56" fmla="*/ 62 w 222"/>
                    <a:gd name="T57" fmla="*/ 42 h 324"/>
                    <a:gd name="T58" fmla="*/ 27 w 222"/>
                    <a:gd name="T59" fmla="*/ 23 h 324"/>
                    <a:gd name="T60" fmla="*/ 0 w 222"/>
                    <a:gd name="T61" fmla="*/ 0 h 324"/>
                    <a:gd name="T62" fmla="*/ 1 w 222"/>
                    <a:gd name="T63" fmla="*/ 16 h 324"/>
                    <a:gd name="T64" fmla="*/ 1 w 222"/>
                    <a:gd name="T65" fmla="*/ 16 h 3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22"/>
                    <a:gd name="T100" fmla="*/ 0 h 324"/>
                    <a:gd name="T101" fmla="*/ 222 w 222"/>
                    <a:gd name="T102" fmla="*/ 324 h 3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22" h="324">
                      <a:moveTo>
                        <a:pt x="1" y="16"/>
                      </a:moveTo>
                      <a:lnTo>
                        <a:pt x="15" y="40"/>
                      </a:lnTo>
                      <a:lnTo>
                        <a:pt x="25" y="65"/>
                      </a:lnTo>
                      <a:lnTo>
                        <a:pt x="36" y="100"/>
                      </a:lnTo>
                      <a:lnTo>
                        <a:pt x="43" y="135"/>
                      </a:lnTo>
                      <a:lnTo>
                        <a:pt x="49" y="170"/>
                      </a:lnTo>
                      <a:lnTo>
                        <a:pt x="49" y="201"/>
                      </a:lnTo>
                      <a:lnTo>
                        <a:pt x="46" y="230"/>
                      </a:lnTo>
                      <a:lnTo>
                        <a:pt x="36" y="265"/>
                      </a:lnTo>
                      <a:lnTo>
                        <a:pt x="22" y="290"/>
                      </a:lnTo>
                      <a:lnTo>
                        <a:pt x="13" y="307"/>
                      </a:lnTo>
                      <a:lnTo>
                        <a:pt x="18" y="318"/>
                      </a:lnTo>
                      <a:lnTo>
                        <a:pt x="38" y="321"/>
                      </a:lnTo>
                      <a:lnTo>
                        <a:pt x="66" y="324"/>
                      </a:lnTo>
                      <a:lnTo>
                        <a:pt x="92" y="324"/>
                      </a:lnTo>
                      <a:lnTo>
                        <a:pt x="107" y="320"/>
                      </a:lnTo>
                      <a:lnTo>
                        <a:pt x="101" y="295"/>
                      </a:lnTo>
                      <a:lnTo>
                        <a:pt x="92" y="258"/>
                      </a:lnTo>
                      <a:lnTo>
                        <a:pt x="89" y="214"/>
                      </a:lnTo>
                      <a:lnTo>
                        <a:pt x="95" y="172"/>
                      </a:lnTo>
                      <a:lnTo>
                        <a:pt x="107" y="140"/>
                      </a:lnTo>
                      <a:lnTo>
                        <a:pt x="128" y="105"/>
                      </a:lnTo>
                      <a:lnTo>
                        <a:pt x="158" y="76"/>
                      </a:lnTo>
                      <a:lnTo>
                        <a:pt x="194" y="58"/>
                      </a:lnTo>
                      <a:lnTo>
                        <a:pt x="222" y="53"/>
                      </a:lnTo>
                      <a:lnTo>
                        <a:pt x="180" y="56"/>
                      </a:lnTo>
                      <a:lnTo>
                        <a:pt x="140" y="56"/>
                      </a:lnTo>
                      <a:lnTo>
                        <a:pt x="103" y="52"/>
                      </a:lnTo>
                      <a:lnTo>
                        <a:pt x="62" y="42"/>
                      </a:lnTo>
                      <a:lnTo>
                        <a:pt x="27" y="23"/>
                      </a:lnTo>
                      <a:lnTo>
                        <a:pt x="0" y="0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61" name="Freeform 166"/>
                <p:cNvSpPr>
                  <a:spLocks/>
                </p:cNvSpPr>
                <p:nvPr/>
              </p:nvSpPr>
              <p:spPr bwMode="auto">
                <a:xfrm>
                  <a:off x="4616" y="1714"/>
                  <a:ext cx="56" cy="30"/>
                </a:xfrm>
                <a:custGeom>
                  <a:avLst/>
                  <a:gdLst>
                    <a:gd name="T0" fmla="*/ 0 w 56"/>
                    <a:gd name="T1" fmla="*/ 10 h 30"/>
                    <a:gd name="T2" fmla="*/ 25 w 56"/>
                    <a:gd name="T3" fmla="*/ 4 h 30"/>
                    <a:gd name="T4" fmla="*/ 37 w 56"/>
                    <a:gd name="T5" fmla="*/ 0 h 30"/>
                    <a:gd name="T6" fmla="*/ 56 w 56"/>
                    <a:gd name="T7" fmla="*/ 30 h 30"/>
                    <a:gd name="T8" fmla="*/ 33 w 56"/>
                    <a:gd name="T9" fmla="*/ 18 h 30"/>
                    <a:gd name="T10" fmla="*/ 10 w 56"/>
                    <a:gd name="T11" fmla="*/ 12 h 30"/>
                    <a:gd name="T12" fmla="*/ 0 w 56"/>
                    <a:gd name="T13" fmla="*/ 10 h 30"/>
                    <a:gd name="T14" fmla="*/ 0 w 56"/>
                    <a:gd name="T15" fmla="*/ 10 h 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6"/>
                    <a:gd name="T25" fmla="*/ 0 h 30"/>
                    <a:gd name="T26" fmla="*/ 56 w 56"/>
                    <a:gd name="T27" fmla="*/ 30 h 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6" h="30">
                      <a:moveTo>
                        <a:pt x="0" y="10"/>
                      </a:moveTo>
                      <a:lnTo>
                        <a:pt x="25" y="4"/>
                      </a:lnTo>
                      <a:lnTo>
                        <a:pt x="37" y="0"/>
                      </a:lnTo>
                      <a:lnTo>
                        <a:pt x="56" y="30"/>
                      </a:lnTo>
                      <a:lnTo>
                        <a:pt x="33" y="18"/>
                      </a:lnTo>
                      <a:lnTo>
                        <a:pt x="10" y="12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62" name="Freeform 167"/>
                <p:cNvSpPr>
                  <a:spLocks/>
                </p:cNvSpPr>
                <p:nvPr/>
              </p:nvSpPr>
              <p:spPr bwMode="auto">
                <a:xfrm>
                  <a:off x="4686" y="1795"/>
                  <a:ext cx="112" cy="264"/>
                </a:xfrm>
                <a:custGeom>
                  <a:avLst/>
                  <a:gdLst>
                    <a:gd name="T0" fmla="*/ 31 w 112"/>
                    <a:gd name="T1" fmla="*/ 0 h 264"/>
                    <a:gd name="T2" fmla="*/ 49 w 112"/>
                    <a:gd name="T3" fmla="*/ 28 h 264"/>
                    <a:gd name="T4" fmla="*/ 60 w 112"/>
                    <a:gd name="T5" fmla="*/ 65 h 264"/>
                    <a:gd name="T6" fmla="*/ 65 w 112"/>
                    <a:gd name="T7" fmla="*/ 98 h 264"/>
                    <a:gd name="T8" fmla="*/ 60 w 112"/>
                    <a:gd name="T9" fmla="*/ 147 h 264"/>
                    <a:gd name="T10" fmla="*/ 47 w 112"/>
                    <a:gd name="T11" fmla="*/ 192 h 264"/>
                    <a:gd name="T12" fmla="*/ 28 w 112"/>
                    <a:gd name="T13" fmla="*/ 226 h 264"/>
                    <a:gd name="T14" fmla="*/ 0 w 112"/>
                    <a:gd name="T15" fmla="*/ 263 h 264"/>
                    <a:gd name="T16" fmla="*/ 24 w 112"/>
                    <a:gd name="T17" fmla="*/ 264 h 264"/>
                    <a:gd name="T18" fmla="*/ 50 w 112"/>
                    <a:gd name="T19" fmla="*/ 258 h 264"/>
                    <a:gd name="T20" fmla="*/ 76 w 112"/>
                    <a:gd name="T21" fmla="*/ 246 h 264"/>
                    <a:gd name="T22" fmla="*/ 91 w 112"/>
                    <a:gd name="T23" fmla="*/ 229 h 264"/>
                    <a:gd name="T24" fmla="*/ 107 w 112"/>
                    <a:gd name="T25" fmla="*/ 201 h 264"/>
                    <a:gd name="T26" fmla="*/ 112 w 112"/>
                    <a:gd name="T27" fmla="*/ 165 h 264"/>
                    <a:gd name="T28" fmla="*/ 112 w 112"/>
                    <a:gd name="T29" fmla="*/ 125 h 264"/>
                    <a:gd name="T30" fmla="*/ 105 w 112"/>
                    <a:gd name="T31" fmla="*/ 86 h 264"/>
                    <a:gd name="T32" fmla="*/ 88 w 112"/>
                    <a:gd name="T33" fmla="*/ 47 h 264"/>
                    <a:gd name="T34" fmla="*/ 73 w 112"/>
                    <a:gd name="T35" fmla="*/ 22 h 264"/>
                    <a:gd name="T36" fmla="*/ 65 w 112"/>
                    <a:gd name="T37" fmla="*/ 8 h 264"/>
                    <a:gd name="T38" fmla="*/ 50 w 112"/>
                    <a:gd name="T39" fmla="*/ 6 h 264"/>
                    <a:gd name="T40" fmla="*/ 38 w 112"/>
                    <a:gd name="T41" fmla="*/ 4 h 264"/>
                    <a:gd name="T42" fmla="*/ 31 w 112"/>
                    <a:gd name="T43" fmla="*/ 0 h 264"/>
                    <a:gd name="T44" fmla="*/ 31 w 112"/>
                    <a:gd name="T45" fmla="*/ 0 h 26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12"/>
                    <a:gd name="T70" fmla="*/ 0 h 264"/>
                    <a:gd name="T71" fmla="*/ 112 w 112"/>
                    <a:gd name="T72" fmla="*/ 264 h 26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12" h="264">
                      <a:moveTo>
                        <a:pt x="31" y="0"/>
                      </a:moveTo>
                      <a:lnTo>
                        <a:pt x="49" y="28"/>
                      </a:lnTo>
                      <a:lnTo>
                        <a:pt x="60" y="65"/>
                      </a:lnTo>
                      <a:lnTo>
                        <a:pt x="65" y="98"/>
                      </a:lnTo>
                      <a:lnTo>
                        <a:pt x="60" y="147"/>
                      </a:lnTo>
                      <a:lnTo>
                        <a:pt x="47" y="192"/>
                      </a:lnTo>
                      <a:lnTo>
                        <a:pt x="28" y="226"/>
                      </a:lnTo>
                      <a:lnTo>
                        <a:pt x="0" y="263"/>
                      </a:lnTo>
                      <a:lnTo>
                        <a:pt x="24" y="264"/>
                      </a:lnTo>
                      <a:lnTo>
                        <a:pt x="50" y="258"/>
                      </a:lnTo>
                      <a:lnTo>
                        <a:pt x="76" y="246"/>
                      </a:lnTo>
                      <a:lnTo>
                        <a:pt x="91" y="229"/>
                      </a:lnTo>
                      <a:lnTo>
                        <a:pt x="107" y="201"/>
                      </a:lnTo>
                      <a:lnTo>
                        <a:pt x="112" y="165"/>
                      </a:lnTo>
                      <a:lnTo>
                        <a:pt x="112" y="125"/>
                      </a:lnTo>
                      <a:lnTo>
                        <a:pt x="105" y="86"/>
                      </a:lnTo>
                      <a:lnTo>
                        <a:pt x="88" y="47"/>
                      </a:lnTo>
                      <a:lnTo>
                        <a:pt x="73" y="22"/>
                      </a:lnTo>
                      <a:lnTo>
                        <a:pt x="65" y="8"/>
                      </a:lnTo>
                      <a:lnTo>
                        <a:pt x="50" y="6"/>
                      </a:lnTo>
                      <a:lnTo>
                        <a:pt x="38" y="4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D4EB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63" name="Freeform 168"/>
                <p:cNvSpPr>
                  <a:spLocks/>
                </p:cNvSpPr>
                <p:nvPr/>
              </p:nvSpPr>
              <p:spPr bwMode="auto">
                <a:xfrm>
                  <a:off x="3629" y="1445"/>
                  <a:ext cx="75" cy="269"/>
                </a:xfrm>
                <a:custGeom>
                  <a:avLst/>
                  <a:gdLst>
                    <a:gd name="T0" fmla="*/ 6 w 75"/>
                    <a:gd name="T1" fmla="*/ 0 h 269"/>
                    <a:gd name="T2" fmla="*/ 47 w 75"/>
                    <a:gd name="T3" fmla="*/ 5 h 269"/>
                    <a:gd name="T4" fmla="*/ 71 w 75"/>
                    <a:gd name="T5" fmla="*/ 5 h 269"/>
                    <a:gd name="T6" fmla="*/ 74 w 75"/>
                    <a:gd name="T7" fmla="*/ 108 h 269"/>
                    <a:gd name="T8" fmla="*/ 75 w 75"/>
                    <a:gd name="T9" fmla="*/ 224 h 269"/>
                    <a:gd name="T10" fmla="*/ 72 w 75"/>
                    <a:gd name="T11" fmla="*/ 269 h 269"/>
                    <a:gd name="T12" fmla="*/ 0 w 75"/>
                    <a:gd name="T13" fmla="*/ 267 h 269"/>
                    <a:gd name="T14" fmla="*/ 0 w 75"/>
                    <a:gd name="T15" fmla="*/ 200 h 269"/>
                    <a:gd name="T16" fmla="*/ 4 w 75"/>
                    <a:gd name="T17" fmla="*/ 86 h 269"/>
                    <a:gd name="T18" fmla="*/ 6 w 75"/>
                    <a:gd name="T19" fmla="*/ 0 h 269"/>
                    <a:gd name="T20" fmla="*/ 6 w 75"/>
                    <a:gd name="T21" fmla="*/ 0 h 26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75"/>
                    <a:gd name="T34" fmla="*/ 0 h 269"/>
                    <a:gd name="T35" fmla="*/ 75 w 75"/>
                    <a:gd name="T36" fmla="*/ 269 h 26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75" h="269">
                      <a:moveTo>
                        <a:pt x="6" y="0"/>
                      </a:moveTo>
                      <a:lnTo>
                        <a:pt x="47" y="5"/>
                      </a:lnTo>
                      <a:lnTo>
                        <a:pt x="71" y="5"/>
                      </a:lnTo>
                      <a:lnTo>
                        <a:pt x="74" y="108"/>
                      </a:lnTo>
                      <a:lnTo>
                        <a:pt x="75" y="224"/>
                      </a:lnTo>
                      <a:lnTo>
                        <a:pt x="72" y="269"/>
                      </a:lnTo>
                      <a:lnTo>
                        <a:pt x="0" y="267"/>
                      </a:lnTo>
                      <a:lnTo>
                        <a:pt x="0" y="200"/>
                      </a:lnTo>
                      <a:lnTo>
                        <a:pt x="4" y="8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B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64" name="Freeform 169"/>
                <p:cNvSpPr>
                  <a:spLocks/>
                </p:cNvSpPr>
                <p:nvPr/>
              </p:nvSpPr>
              <p:spPr bwMode="auto">
                <a:xfrm>
                  <a:off x="3647" y="1471"/>
                  <a:ext cx="38" cy="226"/>
                </a:xfrm>
                <a:custGeom>
                  <a:avLst/>
                  <a:gdLst>
                    <a:gd name="T0" fmla="*/ 34 w 38"/>
                    <a:gd name="T1" fmla="*/ 3 h 226"/>
                    <a:gd name="T2" fmla="*/ 36 w 38"/>
                    <a:gd name="T3" fmla="*/ 80 h 226"/>
                    <a:gd name="T4" fmla="*/ 38 w 38"/>
                    <a:gd name="T5" fmla="*/ 178 h 226"/>
                    <a:gd name="T6" fmla="*/ 38 w 38"/>
                    <a:gd name="T7" fmla="*/ 226 h 226"/>
                    <a:gd name="T8" fmla="*/ 0 w 38"/>
                    <a:gd name="T9" fmla="*/ 225 h 226"/>
                    <a:gd name="T10" fmla="*/ 0 w 38"/>
                    <a:gd name="T11" fmla="*/ 170 h 226"/>
                    <a:gd name="T12" fmla="*/ 4 w 38"/>
                    <a:gd name="T13" fmla="*/ 95 h 226"/>
                    <a:gd name="T14" fmla="*/ 18 w 38"/>
                    <a:gd name="T15" fmla="*/ 25 h 226"/>
                    <a:gd name="T16" fmla="*/ 24 w 38"/>
                    <a:gd name="T17" fmla="*/ 0 h 226"/>
                    <a:gd name="T18" fmla="*/ 34 w 38"/>
                    <a:gd name="T19" fmla="*/ 3 h 226"/>
                    <a:gd name="T20" fmla="*/ 34 w 38"/>
                    <a:gd name="T21" fmla="*/ 3 h 22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8"/>
                    <a:gd name="T34" fmla="*/ 0 h 226"/>
                    <a:gd name="T35" fmla="*/ 38 w 38"/>
                    <a:gd name="T36" fmla="*/ 226 h 22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8" h="226">
                      <a:moveTo>
                        <a:pt x="34" y="3"/>
                      </a:moveTo>
                      <a:lnTo>
                        <a:pt x="36" y="80"/>
                      </a:lnTo>
                      <a:lnTo>
                        <a:pt x="38" y="178"/>
                      </a:lnTo>
                      <a:lnTo>
                        <a:pt x="38" y="226"/>
                      </a:lnTo>
                      <a:lnTo>
                        <a:pt x="0" y="225"/>
                      </a:lnTo>
                      <a:lnTo>
                        <a:pt x="0" y="170"/>
                      </a:lnTo>
                      <a:lnTo>
                        <a:pt x="4" y="95"/>
                      </a:lnTo>
                      <a:lnTo>
                        <a:pt x="18" y="25"/>
                      </a:lnTo>
                      <a:lnTo>
                        <a:pt x="24" y="0"/>
                      </a:lnTo>
                      <a:lnTo>
                        <a:pt x="34" y="3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65" name="Freeform 170"/>
                <p:cNvSpPr>
                  <a:spLocks/>
                </p:cNvSpPr>
                <p:nvPr/>
              </p:nvSpPr>
              <p:spPr bwMode="auto">
                <a:xfrm>
                  <a:off x="4680" y="938"/>
                  <a:ext cx="126" cy="170"/>
                </a:xfrm>
                <a:custGeom>
                  <a:avLst/>
                  <a:gdLst>
                    <a:gd name="T0" fmla="*/ 0 w 126"/>
                    <a:gd name="T1" fmla="*/ 2 h 170"/>
                    <a:gd name="T2" fmla="*/ 29 w 126"/>
                    <a:gd name="T3" fmla="*/ 43 h 170"/>
                    <a:gd name="T4" fmla="*/ 80 w 126"/>
                    <a:gd name="T5" fmla="*/ 117 h 170"/>
                    <a:gd name="T6" fmla="*/ 114 w 126"/>
                    <a:gd name="T7" fmla="*/ 170 h 170"/>
                    <a:gd name="T8" fmla="*/ 126 w 126"/>
                    <a:gd name="T9" fmla="*/ 160 h 170"/>
                    <a:gd name="T10" fmla="*/ 82 w 126"/>
                    <a:gd name="T11" fmla="*/ 105 h 170"/>
                    <a:gd name="T12" fmla="*/ 2 w 126"/>
                    <a:gd name="T13" fmla="*/ 0 h 170"/>
                    <a:gd name="T14" fmla="*/ 0 w 126"/>
                    <a:gd name="T15" fmla="*/ 2 h 170"/>
                    <a:gd name="T16" fmla="*/ 0 w 126"/>
                    <a:gd name="T17" fmla="*/ 2 h 17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6"/>
                    <a:gd name="T28" fmla="*/ 0 h 170"/>
                    <a:gd name="T29" fmla="*/ 126 w 126"/>
                    <a:gd name="T30" fmla="*/ 170 h 17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6" h="170">
                      <a:moveTo>
                        <a:pt x="0" y="2"/>
                      </a:moveTo>
                      <a:lnTo>
                        <a:pt x="29" y="43"/>
                      </a:lnTo>
                      <a:lnTo>
                        <a:pt x="80" y="117"/>
                      </a:lnTo>
                      <a:lnTo>
                        <a:pt x="114" y="170"/>
                      </a:lnTo>
                      <a:lnTo>
                        <a:pt x="126" y="160"/>
                      </a:lnTo>
                      <a:lnTo>
                        <a:pt x="82" y="10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66" name="Freeform 171"/>
                <p:cNvSpPr>
                  <a:spLocks/>
                </p:cNvSpPr>
                <p:nvPr/>
              </p:nvSpPr>
              <p:spPr bwMode="auto">
                <a:xfrm>
                  <a:off x="4299" y="1147"/>
                  <a:ext cx="267" cy="306"/>
                </a:xfrm>
                <a:custGeom>
                  <a:avLst/>
                  <a:gdLst>
                    <a:gd name="T0" fmla="*/ 13 w 267"/>
                    <a:gd name="T1" fmla="*/ 306 h 306"/>
                    <a:gd name="T2" fmla="*/ 53 w 267"/>
                    <a:gd name="T3" fmla="*/ 303 h 306"/>
                    <a:gd name="T4" fmla="*/ 46 w 267"/>
                    <a:gd name="T5" fmla="*/ 247 h 306"/>
                    <a:gd name="T6" fmla="*/ 50 w 267"/>
                    <a:gd name="T7" fmla="*/ 187 h 306"/>
                    <a:gd name="T8" fmla="*/ 67 w 267"/>
                    <a:gd name="T9" fmla="*/ 133 h 306"/>
                    <a:gd name="T10" fmla="*/ 100 w 267"/>
                    <a:gd name="T11" fmla="*/ 90 h 306"/>
                    <a:gd name="T12" fmla="*/ 148 w 267"/>
                    <a:gd name="T13" fmla="*/ 54 h 306"/>
                    <a:gd name="T14" fmla="*/ 232 w 267"/>
                    <a:gd name="T15" fmla="*/ 45 h 306"/>
                    <a:gd name="T16" fmla="*/ 266 w 267"/>
                    <a:gd name="T17" fmla="*/ 45 h 306"/>
                    <a:gd name="T18" fmla="*/ 267 w 267"/>
                    <a:gd name="T19" fmla="*/ 0 h 306"/>
                    <a:gd name="T20" fmla="*/ 195 w 267"/>
                    <a:gd name="T21" fmla="*/ 3 h 306"/>
                    <a:gd name="T22" fmla="*/ 97 w 267"/>
                    <a:gd name="T23" fmla="*/ 33 h 306"/>
                    <a:gd name="T24" fmla="*/ 38 w 267"/>
                    <a:gd name="T25" fmla="*/ 92 h 306"/>
                    <a:gd name="T26" fmla="*/ 11 w 267"/>
                    <a:gd name="T27" fmla="*/ 172 h 306"/>
                    <a:gd name="T28" fmla="*/ 0 w 267"/>
                    <a:gd name="T29" fmla="*/ 242 h 306"/>
                    <a:gd name="T30" fmla="*/ 13 w 267"/>
                    <a:gd name="T31" fmla="*/ 306 h 306"/>
                    <a:gd name="T32" fmla="*/ 13 w 267"/>
                    <a:gd name="T33" fmla="*/ 306 h 30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67"/>
                    <a:gd name="T52" fmla="*/ 0 h 306"/>
                    <a:gd name="T53" fmla="*/ 267 w 267"/>
                    <a:gd name="T54" fmla="*/ 306 h 30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67" h="306">
                      <a:moveTo>
                        <a:pt x="13" y="306"/>
                      </a:moveTo>
                      <a:lnTo>
                        <a:pt x="53" y="303"/>
                      </a:lnTo>
                      <a:lnTo>
                        <a:pt x="46" y="247"/>
                      </a:lnTo>
                      <a:lnTo>
                        <a:pt x="50" y="187"/>
                      </a:lnTo>
                      <a:lnTo>
                        <a:pt x="67" y="133"/>
                      </a:lnTo>
                      <a:lnTo>
                        <a:pt x="100" y="90"/>
                      </a:lnTo>
                      <a:lnTo>
                        <a:pt x="148" y="54"/>
                      </a:lnTo>
                      <a:lnTo>
                        <a:pt x="232" y="45"/>
                      </a:lnTo>
                      <a:lnTo>
                        <a:pt x="266" y="45"/>
                      </a:lnTo>
                      <a:lnTo>
                        <a:pt x="267" y="0"/>
                      </a:lnTo>
                      <a:lnTo>
                        <a:pt x="195" y="3"/>
                      </a:lnTo>
                      <a:lnTo>
                        <a:pt x="97" y="33"/>
                      </a:lnTo>
                      <a:lnTo>
                        <a:pt x="38" y="92"/>
                      </a:lnTo>
                      <a:lnTo>
                        <a:pt x="11" y="172"/>
                      </a:lnTo>
                      <a:lnTo>
                        <a:pt x="0" y="242"/>
                      </a:lnTo>
                      <a:lnTo>
                        <a:pt x="13" y="306"/>
                      </a:lnTo>
                      <a:close/>
                    </a:path>
                  </a:pathLst>
                </a:custGeom>
                <a:solidFill>
                  <a:srgbClr val="FFB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67" name="Freeform 172"/>
                <p:cNvSpPr>
                  <a:spLocks/>
                </p:cNvSpPr>
                <p:nvPr/>
              </p:nvSpPr>
              <p:spPr bwMode="auto">
                <a:xfrm>
                  <a:off x="4538" y="1342"/>
                  <a:ext cx="214" cy="262"/>
                </a:xfrm>
                <a:custGeom>
                  <a:avLst/>
                  <a:gdLst>
                    <a:gd name="T0" fmla="*/ 1 w 214"/>
                    <a:gd name="T1" fmla="*/ 229 h 262"/>
                    <a:gd name="T2" fmla="*/ 0 w 214"/>
                    <a:gd name="T3" fmla="*/ 262 h 262"/>
                    <a:gd name="T4" fmla="*/ 70 w 214"/>
                    <a:gd name="T5" fmla="*/ 254 h 262"/>
                    <a:gd name="T6" fmla="*/ 137 w 214"/>
                    <a:gd name="T7" fmla="*/ 223 h 262"/>
                    <a:gd name="T8" fmla="*/ 185 w 214"/>
                    <a:gd name="T9" fmla="*/ 161 h 262"/>
                    <a:gd name="T10" fmla="*/ 208 w 214"/>
                    <a:gd name="T11" fmla="*/ 88 h 262"/>
                    <a:gd name="T12" fmla="*/ 214 w 214"/>
                    <a:gd name="T13" fmla="*/ 0 h 262"/>
                    <a:gd name="T14" fmla="*/ 178 w 214"/>
                    <a:gd name="T15" fmla="*/ 7 h 262"/>
                    <a:gd name="T16" fmla="*/ 177 w 214"/>
                    <a:gd name="T17" fmla="*/ 73 h 262"/>
                    <a:gd name="T18" fmla="*/ 164 w 214"/>
                    <a:gd name="T19" fmla="*/ 125 h 262"/>
                    <a:gd name="T20" fmla="*/ 128 w 214"/>
                    <a:gd name="T21" fmla="*/ 176 h 262"/>
                    <a:gd name="T22" fmla="*/ 90 w 214"/>
                    <a:gd name="T23" fmla="*/ 206 h 262"/>
                    <a:gd name="T24" fmla="*/ 34 w 214"/>
                    <a:gd name="T25" fmla="*/ 226 h 262"/>
                    <a:gd name="T26" fmla="*/ 1 w 214"/>
                    <a:gd name="T27" fmla="*/ 229 h 262"/>
                    <a:gd name="T28" fmla="*/ 1 w 214"/>
                    <a:gd name="T29" fmla="*/ 229 h 262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4"/>
                    <a:gd name="T46" fmla="*/ 0 h 262"/>
                    <a:gd name="T47" fmla="*/ 214 w 214"/>
                    <a:gd name="T48" fmla="*/ 262 h 262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4" h="262">
                      <a:moveTo>
                        <a:pt x="1" y="229"/>
                      </a:moveTo>
                      <a:lnTo>
                        <a:pt x="0" y="262"/>
                      </a:lnTo>
                      <a:lnTo>
                        <a:pt x="70" y="254"/>
                      </a:lnTo>
                      <a:lnTo>
                        <a:pt x="137" y="223"/>
                      </a:lnTo>
                      <a:lnTo>
                        <a:pt x="185" y="161"/>
                      </a:lnTo>
                      <a:lnTo>
                        <a:pt x="208" y="88"/>
                      </a:lnTo>
                      <a:lnTo>
                        <a:pt x="214" y="0"/>
                      </a:lnTo>
                      <a:lnTo>
                        <a:pt x="178" y="7"/>
                      </a:lnTo>
                      <a:lnTo>
                        <a:pt x="177" y="73"/>
                      </a:lnTo>
                      <a:lnTo>
                        <a:pt x="164" y="125"/>
                      </a:lnTo>
                      <a:lnTo>
                        <a:pt x="128" y="176"/>
                      </a:lnTo>
                      <a:lnTo>
                        <a:pt x="90" y="206"/>
                      </a:lnTo>
                      <a:lnTo>
                        <a:pt x="34" y="226"/>
                      </a:lnTo>
                      <a:lnTo>
                        <a:pt x="1" y="229"/>
                      </a:lnTo>
                      <a:close/>
                    </a:path>
                  </a:pathLst>
                </a:custGeom>
                <a:solidFill>
                  <a:srgbClr val="FFB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68" name="Freeform 173"/>
                <p:cNvSpPr>
                  <a:spLocks/>
                </p:cNvSpPr>
                <p:nvPr/>
              </p:nvSpPr>
              <p:spPr bwMode="auto">
                <a:xfrm>
                  <a:off x="4662" y="1299"/>
                  <a:ext cx="144" cy="304"/>
                </a:xfrm>
                <a:custGeom>
                  <a:avLst/>
                  <a:gdLst>
                    <a:gd name="T0" fmla="*/ 0 w 144"/>
                    <a:gd name="T1" fmla="*/ 278 h 304"/>
                    <a:gd name="T2" fmla="*/ 17 w 144"/>
                    <a:gd name="T3" fmla="*/ 304 h 304"/>
                    <a:gd name="T4" fmla="*/ 84 w 144"/>
                    <a:gd name="T5" fmla="*/ 285 h 304"/>
                    <a:gd name="T6" fmla="*/ 121 w 144"/>
                    <a:gd name="T7" fmla="*/ 215 h 304"/>
                    <a:gd name="T8" fmla="*/ 139 w 144"/>
                    <a:gd name="T9" fmla="*/ 145 h 304"/>
                    <a:gd name="T10" fmla="*/ 144 w 144"/>
                    <a:gd name="T11" fmla="*/ 82 h 304"/>
                    <a:gd name="T12" fmla="*/ 91 w 144"/>
                    <a:gd name="T13" fmla="*/ 0 h 304"/>
                    <a:gd name="T14" fmla="*/ 92 w 144"/>
                    <a:gd name="T15" fmla="*/ 79 h 304"/>
                    <a:gd name="T16" fmla="*/ 89 w 144"/>
                    <a:gd name="T17" fmla="*/ 150 h 304"/>
                    <a:gd name="T18" fmla="*/ 55 w 144"/>
                    <a:gd name="T19" fmla="*/ 216 h 304"/>
                    <a:gd name="T20" fmla="*/ 0 w 144"/>
                    <a:gd name="T21" fmla="*/ 278 h 304"/>
                    <a:gd name="T22" fmla="*/ 0 w 144"/>
                    <a:gd name="T23" fmla="*/ 278 h 30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44"/>
                    <a:gd name="T37" fmla="*/ 0 h 304"/>
                    <a:gd name="T38" fmla="*/ 144 w 144"/>
                    <a:gd name="T39" fmla="*/ 304 h 30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44" h="304">
                      <a:moveTo>
                        <a:pt x="0" y="278"/>
                      </a:moveTo>
                      <a:lnTo>
                        <a:pt x="17" y="304"/>
                      </a:lnTo>
                      <a:lnTo>
                        <a:pt x="84" y="285"/>
                      </a:lnTo>
                      <a:lnTo>
                        <a:pt x="121" y="215"/>
                      </a:lnTo>
                      <a:lnTo>
                        <a:pt x="139" y="145"/>
                      </a:lnTo>
                      <a:lnTo>
                        <a:pt x="144" y="82"/>
                      </a:lnTo>
                      <a:lnTo>
                        <a:pt x="91" y="0"/>
                      </a:lnTo>
                      <a:lnTo>
                        <a:pt x="92" y="79"/>
                      </a:lnTo>
                      <a:lnTo>
                        <a:pt x="89" y="150"/>
                      </a:lnTo>
                      <a:lnTo>
                        <a:pt x="55" y="216"/>
                      </a:lnTo>
                      <a:lnTo>
                        <a:pt x="0" y="278"/>
                      </a:lnTo>
                      <a:close/>
                    </a:path>
                  </a:pathLst>
                </a:custGeom>
                <a:solidFill>
                  <a:srgbClr val="FF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69" name="Freeform 174"/>
                <p:cNvSpPr>
                  <a:spLocks/>
                </p:cNvSpPr>
                <p:nvPr/>
              </p:nvSpPr>
              <p:spPr bwMode="auto">
                <a:xfrm>
                  <a:off x="4383" y="1565"/>
                  <a:ext cx="225" cy="109"/>
                </a:xfrm>
                <a:custGeom>
                  <a:avLst/>
                  <a:gdLst>
                    <a:gd name="T0" fmla="*/ 0 w 225"/>
                    <a:gd name="T1" fmla="*/ 0 h 109"/>
                    <a:gd name="T2" fmla="*/ 11 w 225"/>
                    <a:gd name="T3" fmla="*/ 36 h 109"/>
                    <a:gd name="T4" fmla="*/ 29 w 225"/>
                    <a:gd name="T5" fmla="*/ 75 h 109"/>
                    <a:gd name="T6" fmla="*/ 101 w 225"/>
                    <a:gd name="T7" fmla="*/ 102 h 109"/>
                    <a:gd name="T8" fmla="*/ 203 w 225"/>
                    <a:gd name="T9" fmla="*/ 109 h 109"/>
                    <a:gd name="T10" fmla="*/ 225 w 225"/>
                    <a:gd name="T11" fmla="*/ 96 h 109"/>
                    <a:gd name="T12" fmla="*/ 215 w 225"/>
                    <a:gd name="T13" fmla="*/ 36 h 109"/>
                    <a:gd name="T14" fmla="*/ 161 w 225"/>
                    <a:gd name="T15" fmla="*/ 45 h 109"/>
                    <a:gd name="T16" fmla="*/ 75 w 225"/>
                    <a:gd name="T17" fmla="*/ 34 h 109"/>
                    <a:gd name="T18" fmla="*/ 29 w 225"/>
                    <a:gd name="T19" fmla="*/ 16 h 109"/>
                    <a:gd name="T20" fmla="*/ 0 w 225"/>
                    <a:gd name="T21" fmla="*/ 0 h 109"/>
                    <a:gd name="T22" fmla="*/ 0 w 225"/>
                    <a:gd name="T23" fmla="*/ 0 h 10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5"/>
                    <a:gd name="T37" fmla="*/ 0 h 109"/>
                    <a:gd name="T38" fmla="*/ 225 w 225"/>
                    <a:gd name="T39" fmla="*/ 109 h 10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5" h="109">
                      <a:moveTo>
                        <a:pt x="0" y="0"/>
                      </a:moveTo>
                      <a:lnTo>
                        <a:pt x="11" y="36"/>
                      </a:lnTo>
                      <a:lnTo>
                        <a:pt x="29" y="75"/>
                      </a:lnTo>
                      <a:lnTo>
                        <a:pt x="101" y="102"/>
                      </a:lnTo>
                      <a:lnTo>
                        <a:pt x="203" y="109"/>
                      </a:lnTo>
                      <a:lnTo>
                        <a:pt x="225" y="96"/>
                      </a:lnTo>
                      <a:lnTo>
                        <a:pt x="215" y="36"/>
                      </a:lnTo>
                      <a:lnTo>
                        <a:pt x="161" y="45"/>
                      </a:lnTo>
                      <a:lnTo>
                        <a:pt x="75" y="34"/>
                      </a:lnTo>
                      <a:lnTo>
                        <a:pt x="29" y="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B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70" name="Freeform 175"/>
                <p:cNvSpPr>
                  <a:spLocks/>
                </p:cNvSpPr>
                <p:nvPr/>
              </p:nvSpPr>
              <p:spPr bwMode="auto">
                <a:xfrm>
                  <a:off x="4424" y="1586"/>
                  <a:ext cx="131" cy="88"/>
                </a:xfrm>
                <a:custGeom>
                  <a:avLst/>
                  <a:gdLst>
                    <a:gd name="T0" fmla="*/ 0 w 131"/>
                    <a:gd name="T1" fmla="*/ 0 h 88"/>
                    <a:gd name="T2" fmla="*/ 13 w 131"/>
                    <a:gd name="T3" fmla="*/ 65 h 88"/>
                    <a:gd name="T4" fmla="*/ 60 w 131"/>
                    <a:gd name="T5" fmla="*/ 86 h 88"/>
                    <a:gd name="T6" fmla="*/ 131 w 131"/>
                    <a:gd name="T7" fmla="*/ 88 h 88"/>
                    <a:gd name="T8" fmla="*/ 125 w 131"/>
                    <a:gd name="T9" fmla="*/ 23 h 88"/>
                    <a:gd name="T10" fmla="*/ 64 w 131"/>
                    <a:gd name="T11" fmla="*/ 16 h 88"/>
                    <a:gd name="T12" fmla="*/ 0 w 131"/>
                    <a:gd name="T13" fmla="*/ 0 h 88"/>
                    <a:gd name="T14" fmla="*/ 0 w 131"/>
                    <a:gd name="T15" fmla="*/ 0 h 8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31"/>
                    <a:gd name="T25" fmla="*/ 0 h 88"/>
                    <a:gd name="T26" fmla="*/ 131 w 131"/>
                    <a:gd name="T27" fmla="*/ 88 h 8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31" h="88">
                      <a:moveTo>
                        <a:pt x="0" y="0"/>
                      </a:moveTo>
                      <a:lnTo>
                        <a:pt x="13" y="65"/>
                      </a:lnTo>
                      <a:lnTo>
                        <a:pt x="60" y="86"/>
                      </a:lnTo>
                      <a:lnTo>
                        <a:pt x="131" y="88"/>
                      </a:lnTo>
                      <a:lnTo>
                        <a:pt x="125" y="23"/>
                      </a:lnTo>
                      <a:lnTo>
                        <a:pt x="64" y="1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71" name="Freeform 176"/>
                <p:cNvSpPr>
                  <a:spLocks/>
                </p:cNvSpPr>
                <p:nvPr/>
              </p:nvSpPr>
              <p:spPr bwMode="auto">
                <a:xfrm>
                  <a:off x="4710" y="1352"/>
                  <a:ext cx="93" cy="213"/>
                </a:xfrm>
                <a:custGeom>
                  <a:avLst/>
                  <a:gdLst>
                    <a:gd name="T0" fmla="*/ 0 w 93"/>
                    <a:gd name="T1" fmla="*/ 166 h 213"/>
                    <a:gd name="T2" fmla="*/ 52 w 93"/>
                    <a:gd name="T3" fmla="*/ 213 h 213"/>
                    <a:gd name="T4" fmla="*/ 76 w 93"/>
                    <a:gd name="T5" fmla="*/ 166 h 213"/>
                    <a:gd name="T6" fmla="*/ 91 w 93"/>
                    <a:gd name="T7" fmla="*/ 106 h 213"/>
                    <a:gd name="T8" fmla="*/ 93 w 93"/>
                    <a:gd name="T9" fmla="*/ 71 h 213"/>
                    <a:gd name="T10" fmla="*/ 53 w 93"/>
                    <a:gd name="T11" fmla="*/ 17 h 213"/>
                    <a:gd name="T12" fmla="*/ 41 w 93"/>
                    <a:gd name="T13" fmla="*/ 0 h 213"/>
                    <a:gd name="T14" fmla="*/ 41 w 93"/>
                    <a:gd name="T15" fmla="*/ 51 h 213"/>
                    <a:gd name="T16" fmla="*/ 34 w 93"/>
                    <a:gd name="T17" fmla="*/ 107 h 213"/>
                    <a:gd name="T18" fmla="*/ 0 w 93"/>
                    <a:gd name="T19" fmla="*/ 166 h 213"/>
                    <a:gd name="T20" fmla="*/ 0 w 93"/>
                    <a:gd name="T21" fmla="*/ 166 h 21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3"/>
                    <a:gd name="T34" fmla="*/ 0 h 213"/>
                    <a:gd name="T35" fmla="*/ 93 w 93"/>
                    <a:gd name="T36" fmla="*/ 213 h 21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3" h="213">
                      <a:moveTo>
                        <a:pt x="0" y="166"/>
                      </a:moveTo>
                      <a:lnTo>
                        <a:pt x="52" y="213"/>
                      </a:lnTo>
                      <a:lnTo>
                        <a:pt x="76" y="166"/>
                      </a:lnTo>
                      <a:lnTo>
                        <a:pt x="91" y="106"/>
                      </a:lnTo>
                      <a:lnTo>
                        <a:pt x="93" y="71"/>
                      </a:lnTo>
                      <a:lnTo>
                        <a:pt x="53" y="17"/>
                      </a:lnTo>
                      <a:lnTo>
                        <a:pt x="41" y="0"/>
                      </a:lnTo>
                      <a:lnTo>
                        <a:pt x="41" y="51"/>
                      </a:lnTo>
                      <a:lnTo>
                        <a:pt x="34" y="107"/>
                      </a:lnTo>
                      <a:lnTo>
                        <a:pt x="0" y="166"/>
                      </a:lnTo>
                      <a:close/>
                    </a:path>
                  </a:pathLst>
                </a:custGeom>
                <a:solidFill>
                  <a:srgbClr val="FF6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72" name="Freeform 177"/>
                <p:cNvSpPr>
                  <a:spLocks/>
                </p:cNvSpPr>
                <p:nvPr/>
              </p:nvSpPr>
              <p:spPr bwMode="auto">
                <a:xfrm>
                  <a:off x="4299" y="1437"/>
                  <a:ext cx="359" cy="248"/>
                </a:xfrm>
                <a:custGeom>
                  <a:avLst/>
                  <a:gdLst>
                    <a:gd name="T0" fmla="*/ 42 w 359"/>
                    <a:gd name="T1" fmla="*/ 66 h 248"/>
                    <a:gd name="T2" fmla="*/ 47 w 359"/>
                    <a:gd name="T3" fmla="*/ 87 h 248"/>
                    <a:gd name="T4" fmla="*/ 53 w 359"/>
                    <a:gd name="T5" fmla="*/ 105 h 248"/>
                    <a:gd name="T6" fmla="*/ 60 w 359"/>
                    <a:gd name="T7" fmla="*/ 123 h 248"/>
                    <a:gd name="T8" fmla="*/ 67 w 359"/>
                    <a:gd name="T9" fmla="*/ 140 h 248"/>
                    <a:gd name="T10" fmla="*/ 73 w 359"/>
                    <a:gd name="T11" fmla="*/ 153 h 248"/>
                    <a:gd name="T12" fmla="*/ 80 w 359"/>
                    <a:gd name="T13" fmla="*/ 166 h 248"/>
                    <a:gd name="T14" fmla="*/ 88 w 359"/>
                    <a:gd name="T15" fmla="*/ 173 h 248"/>
                    <a:gd name="T16" fmla="*/ 102 w 359"/>
                    <a:gd name="T17" fmla="*/ 182 h 248"/>
                    <a:gd name="T18" fmla="*/ 116 w 359"/>
                    <a:gd name="T19" fmla="*/ 190 h 248"/>
                    <a:gd name="T20" fmla="*/ 132 w 359"/>
                    <a:gd name="T21" fmla="*/ 197 h 248"/>
                    <a:gd name="T22" fmla="*/ 149 w 359"/>
                    <a:gd name="T23" fmla="*/ 203 h 248"/>
                    <a:gd name="T24" fmla="*/ 167 w 359"/>
                    <a:gd name="T25" fmla="*/ 208 h 248"/>
                    <a:gd name="T26" fmla="*/ 185 w 359"/>
                    <a:gd name="T27" fmla="*/ 212 h 248"/>
                    <a:gd name="T28" fmla="*/ 203 w 359"/>
                    <a:gd name="T29" fmla="*/ 215 h 248"/>
                    <a:gd name="T30" fmla="*/ 222 w 359"/>
                    <a:gd name="T31" fmla="*/ 217 h 248"/>
                    <a:gd name="T32" fmla="*/ 240 w 359"/>
                    <a:gd name="T33" fmla="*/ 218 h 248"/>
                    <a:gd name="T34" fmla="*/ 260 w 359"/>
                    <a:gd name="T35" fmla="*/ 217 h 248"/>
                    <a:gd name="T36" fmla="*/ 278 w 359"/>
                    <a:gd name="T37" fmla="*/ 215 h 248"/>
                    <a:gd name="T38" fmla="*/ 296 w 359"/>
                    <a:gd name="T39" fmla="*/ 213 h 248"/>
                    <a:gd name="T40" fmla="*/ 311 w 359"/>
                    <a:gd name="T41" fmla="*/ 210 h 248"/>
                    <a:gd name="T42" fmla="*/ 328 w 359"/>
                    <a:gd name="T43" fmla="*/ 206 h 248"/>
                    <a:gd name="T44" fmla="*/ 344 w 359"/>
                    <a:gd name="T45" fmla="*/ 200 h 248"/>
                    <a:gd name="T46" fmla="*/ 353 w 359"/>
                    <a:gd name="T47" fmla="*/ 203 h 248"/>
                    <a:gd name="T48" fmla="*/ 359 w 359"/>
                    <a:gd name="T49" fmla="*/ 218 h 248"/>
                    <a:gd name="T50" fmla="*/ 353 w 359"/>
                    <a:gd name="T51" fmla="*/ 224 h 248"/>
                    <a:gd name="T52" fmla="*/ 330 w 359"/>
                    <a:gd name="T53" fmla="*/ 232 h 248"/>
                    <a:gd name="T54" fmla="*/ 299 w 359"/>
                    <a:gd name="T55" fmla="*/ 242 h 248"/>
                    <a:gd name="T56" fmla="*/ 269 w 359"/>
                    <a:gd name="T57" fmla="*/ 245 h 248"/>
                    <a:gd name="T58" fmla="*/ 240 w 359"/>
                    <a:gd name="T59" fmla="*/ 248 h 248"/>
                    <a:gd name="T60" fmla="*/ 214 w 359"/>
                    <a:gd name="T61" fmla="*/ 247 h 248"/>
                    <a:gd name="T62" fmla="*/ 189 w 359"/>
                    <a:gd name="T63" fmla="*/ 243 h 248"/>
                    <a:gd name="T64" fmla="*/ 167 w 359"/>
                    <a:gd name="T65" fmla="*/ 238 h 248"/>
                    <a:gd name="T66" fmla="*/ 145 w 359"/>
                    <a:gd name="T67" fmla="*/ 231 h 248"/>
                    <a:gd name="T68" fmla="*/ 126 w 359"/>
                    <a:gd name="T69" fmla="*/ 224 h 248"/>
                    <a:gd name="T70" fmla="*/ 109 w 359"/>
                    <a:gd name="T71" fmla="*/ 215 h 248"/>
                    <a:gd name="T72" fmla="*/ 95 w 359"/>
                    <a:gd name="T73" fmla="*/ 207 h 248"/>
                    <a:gd name="T74" fmla="*/ 82 w 359"/>
                    <a:gd name="T75" fmla="*/ 198 h 248"/>
                    <a:gd name="T76" fmla="*/ 68 w 359"/>
                    <a:gd name="T77" fmla="*/ 189 h 248"/>
                    <a:gd name="T78" fmla="*/ 58 w 359"/>
                    <a:gd name="T79" fmla="*/ 179 h 248"/>
                    <a:gd name="T80" fmla="*/ 52 w 359"/>
                    <a:gd name="T81" fmla="*/ 167 h 248"/>
                    <a:gd name="T82" fmla="*/ 47 w 359"/>
                    <a:gd name="T83" fmla="*/ 153 h 248"/>
                    <a:gd name="T84" fmla="*/ 41 w 359"/>
                    <a:gd name="T85" fmla="*/ 138 h 248"/>
                    <a:gd name="T86" fmla="*/ 35 w 359"/>
                    <a:gd name="T87" fmla="*/ 123 h 248"/>
                    <a:gd name="T88" fmla="*/ 30 w 359"/>
                    <a:gd name="T89" fmla="*/ 107 h 248"/>
                    <a:gd name="T90" fmla="*/ 25 w 359"/>
                    <a:gd name="T91" fmla="*/ 93 h 248"/>
                    <a:gd name="T92" fmla="*/ 20 w 359"/>
                    <a:gd name="T93" fmla="*/ 78 h 248"/>
                    <a:gd name="T94" fmla="*/ 17 w 359"/>
                    <a:gd name="T95" fmla="*/ 64 h 248"/>
                    <a:gd name="T96" fmla="*/ 13 w 359"/>
                    <a:gd name="T97" fmla="*/ 51 h 248"/>
                    <a:gd name="T98" fmla="*/ 9 w 359"/>
                    <a:gd name="T99" fmla="*/ 39 h 248"/>
                    <a:gd name="T100" fmla="*/ 7 w 359"/>
                    <a:gd name="T101" fmla="*/ 28 h 248"/>
                    <a:gd name="T102" fmla="*/ 2 w 359"/>
                    <a:gd name="T103" fmla="*/ 12 h 248"/>
                    <a:gd name="T104" fmla="*/ 0 w 359"/>
                    <a:gd name="T105" fmla="*/ 0 h 24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59"/>
                    <a:gd name="T160" fmla="*/ 0 h 248"/>
                    <a:gd name="T161" fmla="*/ 359 w 359"/>
                    <a:gd name="T162" fmla="*/ 248 h 24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59" h="248">
                      <a:moveTo>
                        <a:pt x="0" y="0"/>
                      </a:moveTo>
                      <a:lnTo>
                        <a:pt x="40" y="58"/>
                      </a:lnTo>
                      <a:lnTo>
                        <a:pt x="41" y="61"/>
                      </a:lnTo>
                      <a:lnTo>
                        <a:pt x="42" y="66"/>
                      </a:lnTo>
                      <a:lnTo>
                        <a:pt x="43" y="71"/>
                      </a:lnTo>
                      <a:lnTo>
                        <a:pt x="44" y="77"/>
                      </a:lnTo>
                      <a:lnTo>
                        <a:pt x="46" y="81"/>
                      </a:lnTo>
                      <a:lnTo>
                        <a:pt x="47" y="87"/>
                      </a:lnTo>
                      <a:lnTo>
                        <a:pt x="49" y="91"/>
                      </a:lnTo>
                      <a:lnTo>
                        <a:pt x="50" y="96"/>
                      </a:lnTo>
                      <a:lnTo>
                        <a:pt x="52" y="100"/>
                      </a:lnTo>
                      <a:lnTo>
                        <a:pt x="53" y="105"/>
                      </a:lnTo>
                      <a:lnTo>
                        <a:pt x="55" y="109"/>
                      </a:lnTo>
                      <a:lnTo>
                        <a:pt x="58" y="114"/>
                      </a:lnTo>
                      <a:lnTo>
                        <a:pt x="59" y="119"/>
                      </a:lnTo>
                      <a:lnTo>
                        <a:pt x="60" y="123"/>
                      </a:lnTo>
                      <a:lnTo>
                        <a:pt x="62" y="128"/>
                      </a:lnTo>
                      <a:lnTo>
                        <a:pt x="64" y="132"/>
                      </a:lnTo>
                      <a:lnTo>
                        <a:pt x="66" y="136"/>
                      </a:lnTo>
                      <a:lnTo>
                        <a:pt x="67" y="140"/>
                      </a:lnTo>
                      <a:lnTo>
                        <a:pt x="68" y="143"/>
                      </a:lnTo>
                      <a:lnTo>
                        <a:pt x="71" y="147"/>
                      </a:lnTo>
                      <a:lnTo>
                        <a:pt x="72" y="149"/>
                      </a:lnTo>
                      <a:lnTo>
                        <a:pt x="73" y="153"/>
                      </a:lnTo>
                      <a:lnTo>
                        <a:pt x="76" y="155"/>
                      </a:lnTo>
                      <a:lnTo>
                        <a:pt x="77" y="159"/>
                      </a:lnTo>
                      <a:lnTo>
                        <a:pt x="78" y="162"/>
                      </a:lnTo>
                      <a:lnTo>
                        <a:pt x="80" y="166"/>
                      </a:lnTo>
                      <a:lnTo>
                        <a:pt x="80" y="167"/>
                      </a:lnTo>
                      <a:lnTo>
                        <a:pt x="82" y="168"/>
                      </a:lnTo>
                      <a:lnTo>
                        <a:pt x="84" y="171"/>
                      </a:lnTo>
                      <a:lnTo>
                        <a:pt x="88" y="173"/>
                      </a:lnTo>
                      <a:lnTo>
                        <a:pt x="91" y="176"/>
                      </a:lnTo>
                      <a:lnTo>
                        <a:pt x="95" y="178"/>
                      </a:lnTo>
                      <a:lnTo>
                        <a:pt x="97" y="179"/>
                      </a:lnTo>
                      <a:lnTo>
                        <a:pt x="102" y="182"/>
                      </a:lnTo>
                      <a:lnTo>
                        <a:pt x="104" y="184"/>
                      </a:lnTo>
                      <a:lnTo>
                        <a:pt x="109" y="186"/>
                      </a:lnTo>
                      <a:lnTo>
                        <a:pt x="113" y="188"/>
                      </a:lnTo>
                      <a:lnTo>
                        <a:pt x="116" y="190"/>
                      </a:lnTo>
                      <a:lnTo>
                        <a:pt x="120" y="192"/>
                      </a:lnTo>
                      <a:lnTo>
                        <a:pt x="124" y="194"/>
                      </a:lnTo>
                      <a:lnTo>
                        <a:pt x="128" y="195"/>
                      </a:lnTo>
                      <a:lnTo>
                        <a:pt x="132" y="197"/>
                      </a:lnTo>
                      <a:lnTo>
                        <a:pt x="137" y="198"/>
                      </a:lnTo>
                      <a:lnTo>
                        <a:pt x="141" y="201"/>
                      </a:lnTo>
                      <a:lnTo>
                        <a:pt x="145" y="202"/>
                      </a:lnTo>
                      <a:lnTo>
                        <a:pt x="149" y="203"/>
                      </a:lnTo>
                      <a:lnTo>
                        <a:pt x="154" y="204"/>
                      </a:lnTo>
                      <a:lnTo>
                        <a:pt x="157" y="206"/>
                      </a:lnTo>
                      <a:lnTo>
                        <a:pt x="162" y="207"/>
                      </a:lnTo>
                      <a:lnTo>
                        <a:pt x="167" y="208"/>
                      </a:lnTo>
                      <a:lnTo>
                        <a:pt x="171" y="209"/>
                      </a:lnTo>
                      <a:lnTo>
                        <a:pt x="175" y="210"/>
                      </a:lnTo>
                      <a:lnTo>
                        <a:pt x="180" y="212"/>
                      </a:lnTo>
                      <a:lnTo>
                        <a:pt x="185" y="212"/>
                      </a:lnTo>
                      <a:lnTo>
                        <a:pt x="190" y="213"/>
                      </a:lnTo>
                      <a:lnTo>
                        <a:pt x="195" y="214"/>
                      </a:lnTo>
                      <a:lnTo>
                        <a:pt x="198" y="214"/>
                      </a:lnTo>
                      <a:lnTo>
                        <a:pt x="203" y="215"/>
                      </a:lnTo>
                      <a:lnTo>
                        <a:pt x="208" y="215"/>
                      </a:lnTo>
                      <a:lnTo>
                        <a:pt x="214" y="217"/>
                      </a:lnTo>
                      <a:lnTo>
                        <a:pt x="217" y="217"/>
                      </a:lnTo>
                      <a:lnTo>
                        <a:pt x="222" y="217"/>
                      </a:lnTo>
                      <a:lnTo>
                        <a:pt x="227" y="217"/>
                      </a:lnTo>
                      <a:lnTo>
                        <a:pt x="232" y="218"/>
                      </a:lnTo>
                      <a:lnTo>
                        <a:pt x="235" y="218"/>
                      </a:lnTo>
                      <a:lnTo>
                        <a:pt x="240" y="218"/>
                      </a:lnTo>
                      <a:lnTo>
                        <a:pt x="245" y="218"/>
                      </a:lnTo>
                      <a:lnTo>
                        <a:pt x="250" y="218"/>
                      </a:lnTo>
                      <a:lnTo>
                        <a:pt x="255" y="218"/>
                      </a:lnTo>
                      <a:lnTo>
                        <a:pt x="260" y="217"/>
                      </a:lnTo>
                      <a:lnTo>
                        <a:pt x="263" y="217"/>
                      </a:lnTo>
                      <a:lnTo>
                        <a:pt x="268" y="217"/>
                      </a:lnTo>
                      <a:lnTo>
                        <a:pt x="273" y="217"/>
                      </a:lnTo>
                      <a:lnTo>
                        <a:pt x="278" y="215"/>
                      </a:lnTo>
                      <a:lnTo>
                        <a:pt x="282" y="215"/>
                      </a:lnTo>
                      <a:lnTo>
                        <a:pt x="287" y="215"/>
                      </a:lnTo>
                      <a:lnTo>
                        <a:pt x="291" y="214"/>
                      </a:lnTo>
                      <a:lnTo>
                        <a:pt x="296" y="213"/>
                      </a:lnTo>
                      <a:lnTo>
                        <a:pt x="299" y="212"/>
                      </a:lnTo>
                      <a:lnTo>
                        <a:pt x="304" y="212"/>
                      </a:lnTo>
                      <a:lnTo>
                        <a:pt x="308" y="210"/>
                      </a:lnTo>
                      <a:lnTo>
                        <a:pt x="311" y="210"/>
                      </a:lnTo>
                      <a:lnTo>
                        <a:pt x="316" y="208"/>
                      </a:lnTo>
                      <a:lnTo>
                        <a:pt x="321" y="208"/>
                      </a:lnTo>
                      <a:lnTo>
                        <a:pt x="324" y="207"/>
                      </a:lnTo>
                      <a:lnTo>
                        <a:pt x="328" y="206"/>
                      </a:lnTo>
                      <a:lnTo>
                        <a:pt x="332" y="203"/>
                      </a:lnTo>
                      <a:lnTo>
                        <a:pt x="335" y="202"/>
                      </a:lnTo>
                      <a:lnTo>
                        <a:pt x="340" y="201"/>
                      </a:lnTo>
                      <a:lnTo>
                        <a:pt x="344" y="200"/>
                      </a:lnTo>
                      <a:lnTo>
                        <a:pt x="347" y="198"/>
                      </a:lnTo>
                      <a:lnTo>
                        <a:pt x="351" y="197"/>
                      </a:lnTo>
                      <a:lnTo>
                        <a:pt x="352" y="201"/>
                      </a:lnTo>
                      <a:lnTo>
                        <a:pt x="353" y="203"/>
                      </a:lnTo>
                      <a:lnTo>
                        <a:pt x="354" y="207"/>
                      </a:lnTo>
                      <a:lnTo>
                        <a:pt x="356" y="210"/>
                      </a:lnTo>
                      <a:lnTo>
                        <a:pt x="358" y="214"/>
                      </a:lnTo>
                      <a:lnTo>
                        <a:pt x="359" y="218"/>
                      </a:lnTo>
                      <a:lnTo>
                        <a:pt x="358" y="219"/>
                      </a:lnTo>
                      <a:lnTo>
                        <a:pt x="357" y="221"/>
                      </a:lnTo>
                      <a:lnTo>
                        <a:pt x="354" y="223"/>
                      </a:lnTo>
                      <a:lnTo>
                        <a:pt x="353" y="224"/>
                      </a:lnTo>
                      <a:lnTo>
                        <a:pt x="350" y="226"/>
                      </a:lnTo>
                      <a:lnTo>
                        <a:pt x="347" y="227"/>
                      </a:lnTo>
                      <a:lnTo>
                        <a:pt x="339" y="230"/>
                      </a:lnTo>
                      <a:lnTo>
                        <a:pt x="330" y="232"/>
                      </a:lnTo>
                      <a:lnTo>
                        <a:pt x="322" y="235"/>
                      </a:lnTo>
                      <a:lnTo>
                        <a:pt x="315" y="237"/>
                      </a:lnTo>
                      <a:lnTo>
                        <a:pt x="306" y="239"/>
                      </a:lnTo>
                      <a:lnTo>
                        <a:pt x="299" y="242"/>
                      </a:lnTo>
                      <a:lnTo>
                        <a:pt x="291" y="243"/>
                      </a:lnTo>
                      <a:lnTo>
                        <a:pt x="284" y="244"/>
                      </a:lnTo>
                      <a:lnTo>
                        <a:pt x="276" y="244"/>
                      </a:lnTo>
                      <a:lnTo>
                        <a:pt x="269" y="245"/>
                      </a:lnTo>
                      <a:lnTo>
                        <a:pt x="262" y="247"/>
                      </a:lnTo>
                      <a:lnTo>
                        <a:pt x="255" y="248"/>
                      </a:lnTo>
                      <a:lnTo>
                        <a:pt x="248" y="248"/>
                      </a:lnTo>
                      <a:lnTo>
                        <a:pt x="240" y="248"/>
                      </a:lnTo>
                      <a:lnTo>
                        <a:pt x="233" y="248"/>
                      </a:lnTo>
                      <a:lnTo>
                        <a:pt x="227" y="248"/>
                      </a:lnTo>
                      <a:lnTo>
                        <a:pt x="220" y="247"/>
                      </a:lnTo>
                      <a:lnTo>
                        <a:pt x="214" y="247"/>
                      </a:lnTo>
                      <a:lnTo>
                        <a:pt x="207" y="245"/>
                      </a:lnTo>
                      <a:lnTo>
                        <a:pt x="202" y="245"/>
                      </a:lnTo>
                      <a:lnTo>
                        <a:pt x="195" y="244"/>
                      </a:lnTo>
                      <a:lnTo>
                        <a:pt x="189" y="243"/>
                      </a:lnTo>
                      <a:lnTo>
                        <a:pt x="184" y="242"/>
                      </a:lnTo>
                      <a:lnTo>
                        <a:pt x="178" y="242"/>
                      </a:lnTo>
                      <a:lnTo>
                        <a:pt x="172" y="239"/>
                      </a:lnTo>
                      <a:lnTo>
                        <a:pt x="167" y="238"/>
                      </a:lnTo>
                      <a:lnTo>
                        <a:pt x="161" y="237"/>
                      </a:lnTo>
                      <a:lnTo>
                        <a:pt x="156" y="235"/>
                      </a:lnTo>
                      <a:lnTo>
                        <a:pt x="150" y="233"/>
                      </a:lnTo>
                      <a:lnTo>
                        <a:pt x="145" y="231"/>
                      </a:lnTo>
                      <a:lnTo>
                        <a:pt x="141" y="230"/>
                      </a:lnTo>
                      <a:lnTo>
                        <a:pt x="136" y="227"/>
                      </a:lnTo>
                      <a:lnTo>
                        <a:pt x="131" y="226"/>
                      </a:lnTo>
                      <a:lnTo>
                        <a:pt x="126" y="224"/>
                      </a:lnTo>
                      <a:lnTo>
                        <a:pt x="122" y="221"/>
                      </a:lnTo>
                      <a:lnTo>
                        <a:pt x="118" y="219"/>
                      </a:lnTo>
                      <a:lnTo>
                        <a:pt x="113" y="217"/>
                      </a:lnTo>
                      <a:lnTo>
                        <a:pt x="109" y="215"/>
                      </a:lnTo>
                      <a:lnTo>
                        <a:pt x="106" y="213"/>
                      </a:lnTo>
                      <a:lnTo>
                        <a:pt x="102" y="212"/>
                      </a:lnTo>
                      <a:lnTo>
                        <a:pt x="97" y="209"/>
                      </a:lnTo>
                      <a:lnTo>
                        <a:pt x="95" y="207"/>
                      </a:lnTo>
                      <a:lnTo>
                        <a:pt x="91" y="204"/>
                      </a:lnTo>
                      <a:lnTo>
                        <a:pt x="89" y="203"/>
                      </a:lnTo>
                      <a:lnTo>
                        <a:pt x="85" y="201"/>
                      </a:lnTo>
                      <a:lnTo>
                        <a:pt x="82" y="198"/>
                      </a:lnTo>
                      <a:lnTo>
                        <a:pt x="80" y="197"/>
                      </a:lnTo>
                      <a:lnTo>
                        <a:pt x="78" y="195"/>
                      </a:lnTo>
                      <a:lnTo>
                        <a:pt x="72" y="191"/>
                      </a:lnTo>
                      <a:lnTo>
                        <a:pt x="68" y="189"/>
                      </a:lnTo>
                      <a:lnTo>
                        <a:pt x="65" y="185"/>
                      </a:lnTo>
                      <a:lnTo>
                        <a:pt x="62" y="183"/>
                      </a:lnTo>
                      <a:lnTo>
                        <a:pt x="60" y="180"/>
                      </a:lnTo>
                      <a:lnTo>
                        <a:pt x="58" y="179"/>
                      </a:lnTo>
                      <a:lnTo>
                        <a:pt x="58" y="178"/>
                      </a:lnTo>
                      <a:lnTo>
                        <a:pt x="55" y="174"/>
                      </a:lnTo>
                      <a:lnTo>
                        <a:pt x="54" y="171"/>
                      </a:lnTo>
                      <a:lnTo>
                        <a:pt x="52" y="167"/>
                      </a:lnTo>
                      <a:lnTo>
                        <a:pt x="50" y="164"/>
                      </a:lnTo>
                      <a:lnTo>
                        <a:pt x="49" y="160"/>
                      </a:lnTo>
                      <a:lnTo>
                        <a:pt x="48" y="156"/>
                      </a:lnTo>
                      <a:lnTo>
                        <a:pt x="47" y="153"/>
                      </a:lnTo>
                      <a:lnTo>
                        <a:pt x="44" y="149"/>
                      </a:lnTo>
                      <a:lnTo>
                        <a:pt x="43" y="146"/>
                      </a:lnTo>
                      <a:lnTo>
                        <a:pt x="42" y="142"/>
                      </a:lnTo>
                      <a:lnTo>
                        <a:pt x="41" y="138"/>
                      </a:lnTo>
                      <a:lnTo>
                        <a:pt x="40" y="135"/>
                      </a:lnTo>
                      <a:lnTo>
                        <a:pt x="37" y="130"/>
                      </a:lnTo>
                      <a:lnTo>
                        <a:pt x="36" y="126"/>
                      </a:lnTo>
                      <a:lnTo>
                        <a:pt x="35" y="123"/>
                      </a:lnTo>
                      <a:lnTo>
                        <a:pt x="34" y="119"/>
                      </a:lnTo>
                      <a:lnTo>
                        <a:pt x="32" y="116"/>
                      </a:lnTo>
                      <a:lnTo>
                        <a:pt x="31" y="112"/>
                      </a:lnTo>
                      <a:lnTo>
                        <a:pt x="30" y="107"/>
                      </a:lnTo>
                      <a:lnTo>
                        <a:pt x="29" y="103"/>
                      </a:lnTo>
                      <a:lnTo>
                        <a:pt x="28" y="100"/>
                      </a:lnTo>
                      <a:lnTo>
                        <a:pt x="26" y="96"/>
                      </a:lnTo>
                      <a:lnTo>
                        <a:pt x="25" y="93"/>
                      </a:lnTo>
                      <a:lnTo>
                        <a:pt x="24" y="89"/>
                      </a:lnTo>
                      <a:lnTo>
                        <a:pt x="23" y="85"/>
                      </a:lnTo>
                      <a:lnTo>
                        <a:pt x="21" y="82"/>
                      </a:lnTo>
                      <a:lnTo>
                        <a:pt x="20" y="78"/>
                      </a:lnTo>
                      <a:lnTo>
                        <a:pt x="20" y="75"/>
                      </a:lnTo>
                      <a:lnTo>
                        <a:pt x="19" y="71"/>
                      </a:lnTo>
                      <a:lnTo>
                        <a:pt x="18" y="67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8"/>
                      </a:lnTo>
                      <a:lnTo>
                        <a:pt x="14" y="54"/>
                      </a:lnTo>
                      <a:lnTo>
                        <a:pt x="13" y="51"/>
                      </a:lnTo>
                      <a:lnTo>
                        <a:pt x="12" y="48"/>
                      </a:lnTo>
                      <a:lnTo>
                        <a:pt x="11" y="45"/>
                      </a:lnTo>
                      <a:lnTo>
                        <a:pt x="11" y="42"/>
                      </a:lnTo>
                      <a:lnTo>
                        <a:pt x="9" y="39"/>
                      </a:lnTo>
                      <a:lnTo>
                        <a:pt x="9" y="36"/>
                      </a:lnTo>
                      <a:lnTo>
                        <a:pt x="8" y="33"/>
                      </a:lnTo>
                      <a:lnTo>
                        <a:pt x="7" y="30"/>
                      </a:lnTo>
                      <a:lnTo>
                        <a:pt x="7" y="28"/>
                      </a:lnTo>
                      <a:lnTo>
                        <a:pt x="6" y="25"/>
                      </a:lnTo>
                      <a:lnTo>
                        <a:pt x="5" y="21"/>
                      </a:lnTo>
                      <a:lnTo>
                        <a:pt x="5" y="17"/>
                      </a:lnTo>
                      <a:lnTo>
                        <a:pt x="2" y="12"/>
                      </a:lnTo>
                      <a:lnTo>
                        <a:pt x="2" y="8"/>
                      </a:lnTo>
                      <a:lnTo>
                        <a:pt x="1" y="6"/>
                      </a:lnTo>
                      <a:lnTo>
                        <a:pt x="1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73" name="Freeform 178"/>
                <p:cNvSpPr>
                  <a:spLocks/>
                </p:cNvSpPr>
                <p:nvPr/>
              </p:nvSpPr>
              <p:spPr bwMode="auto">
                <a:xfrm>
                  <a:off x="4710" y="1212"/>
                  <a:ext cx="111" cy="392"/>
                </a:xfrm>
                <a:custGeom>
                  <a:avLst/>
                  <a:gdLst>
                    <a:gd name="T0" fmla="*/ 19 w 111"/>
                    <a:gd name="T1" fmla="*/ 379 h 392"/>
                    <a:gd name="T2" fmla="*/ 25 w 111"/>
                    <a:gd name="T3" fmla="*/ 366 h 392"/>
                    <a:gd name="T4" fmla="*/ 36 w 111"/>
                    <a:gd name="T5" fmla="*/ 350 h 392"/>
                    <a:gd name="T6" fmla="*/ 47 w 111"/>
                    <a:gd name="T7" fmla="*/ 333 h 392"/>
                    <a:gd name="T8" fmla="*/ 55 w 111"/>
                    <a:gd name="T9" fmla="*/ 318 h 392"/>
                    <a:gd name="T10" fmla="*/ 63 w 111"/>
                    <a:gd name="T11" fmla="*/ 301 h 392"/>
                    <a:gd name="T12" fmla="*/ 69 w 111"/>
                    <a:gd name="T13" fmla="*/ 284 h 392"/>
                    <a:gd name="T14" fmla="*/ 73 w 111"/>
                    <a:gd name="T15" fmla="*/ 268 h 392"/>
                    <a:gd name="T16" fmla="*/ 78 w 111"/>
                    <a:gd name="T17" fmla="*/ 253 h 392"/>
                    <a:gd name="T18" fmla="*/ 81 w 111"/>
                    <a:gd name="T19" fmla="*/ 237 h 392"/>
                    <a:gd name="T20" fmla="*/ 83 w 111"/>
                    <a:gd name="T21" fmla="*/ 224 h 392"/>
                    <a:gd name="T22" fmla="*/ 84 w 111"/>
                    <a:gd name="T23" fmla="*/ 212 h 392"/>
                    <a:gd name="T24" fmla="*/ 87 w 111"/>
                    <a:gd name="T25" fmla="*/ 200 h 392"/>
                    <a:gd name="T26" fmla="*/ 88 w 111"/>
                    <a:gd name="T27" fmla="*/ 185 h 392"/>
                    <a:gd name="T28" fmla="*/ 87 w 111"/>
                    <a:gd name="T29" fmla="*/ 176 h 392"/>
                    <a:gd name="T30" fmla="*/ 82 w 111"/>
                    <a:gd name="T31" fmla="*/ 165 h 392"/>
                    <a:gd name="T32" fmla="*/ 75 w 111"/>
                    <a:gd name="T33" fmla="*/ 152 h 392"/>
                    <a:gd name="T34" fmla="*/ 64 w 111"/>
                    <a:gd name="T35" fmla="*/ 132 h 392"/>
                    <a:gd name="T36" fmla="*/ 52 w 111"/>
                    <a:gd name="T37" fmla="*/ 114 h 392"/>
                    <a:gd name="T38" fmla="*/ 41 w 111"/>
                    <a:gd name="T39" fmla="*/ 99 h 392"/>
                    <a:gd name="T40" fmla="*/ 29 w 111"/>
                    <a:gd name="T41" fmla="*/ 86 h 392"/>
                    <a:gd name="T42" fmla="*/ 20 w 111"/>
                    <a:gd name="T43" fmla="*/ 75 h 392"/>
                    <a:gd name="T44" fmla="*/ 0 w 111"/>
                    <a:gd name="T45" fmla="*/ 0 h 392"/>
                    <a:gd name="T46" fmla="*/ 12 w 111"/>
                    <a:gd name="T47" fmla="*/ 11 h 392"/>
                    <a:gd name="T48" fmla="*/ 24 w 111"/>
                    <a:gd name="T49" fmla="*/ 23 h 392"/>
                    <a:gd name="T50" fmla="*/ 35 w 111"/>
                    <a:gd name="T51" fmla="*/ 36 h 392"/>
                    <a:gd name="T52" fmla="*/ 46 w 111"/>
                    <a:gd name="T53" fmla="*/ 51 h 392"/>
                    <a:gd name="T54" fmla="*/ 55 w 111"/>
                    <a:gd name="T55" fmla="*/ 64 h 392"/>
                    <a:gd name="T56" fmla="*/ 64 w 111"/>
                    <a:gd name="T57" fmla="*/ 78 h 392"/>
                    <a:gd name="T58" fmla="*/ 72 w 111"/>
                    <a:gd name="T59" fmla="*/ 92 h 392"/>
                    <a:gd name="T60" fmla="*/ 81 w 111"/>
                    <a:gd name="T61" fmla="*/ 106 h 392"/>
                    <a:gd name="T62" fmla="*/ 87 w 111"/>
                    <a:gd name="T63" fmla="*/ 118 h 392"/>
                    <a:gd name="T64" fmla="*/ 93 w 111"/>
                    <a:gd name="T65" fmla="*/ 130 h 392"/>
                    <a:gd name="T66" fmla="*/ 97 w 111"/>
                    <a:gd name="T67" fmla="*/ 140 h 392"/>
                    <a:gd name="T68" fmla="*/ 105 w 111"/>
                    <a:gd name="T69" fmla="*/ 157 h 392"/>
                    <a:gd name="T70" fmla="*/ 109 w 111"/>
                    <a:gd name="T71" fmla="*/ 169 h 392"/>
                    <a:gd name="T72" fmla="*/ 111 w 111"/>
                    <a:gd name="T73" fmla="*/ 184 h 392"/>
                    <a:gd name="T74" fmla="*/ 111 w 111"/>
                    <a:gd name="T75" fmla="*/ 194 h 392"/>
                    <a:gd name="T76" fmla="*/ 111 w 111"/>
                    <a:gd name="T77" fmla="*/ 206 h 392"/>
                    <a:gd name="T78" fmla="*/ 109 w 111"/>
                    <a:gd name="T79" fmla="*/ 218 h 392"/>
                    <a:gd name="T80" fmla="*/ 108 w 111"/>
                    <a:gd name="T81" fmla="*/ 232 h 392"/>
                    <a:gd name="T82" fmla="*/ 106 w 111"/>
                    <a:gd name="T83" fmla="*/ 247 h 392"/>
                    <a:gd name="T84" fmla="*/ 103 w 111"/>
                    <a:gd name="T85" fmla="*/ 262 h 392"/>
                    <a:gd name="T86" fmla="*/ 99 w 111"/>
                    <a:gd name="T87" fmla="*/ 278 h 392"/>
                    <a:gd name="T88" fmla="*/ 94 w 111"/>
                    <a:gd name="T89" fmla="*/ 295 h 392"/>
                    <a:gd name="T90" fmla="*/ 88 w 111"/>
                    <a:gd name="T91" fmla="*/ 312 h 392"/>
                    <a:gd name="T92" fmla="*/ 79 w 111"/>
                    <a:gd name="T93" fmla="*/ 327 h 392"/>
                    <a:gd name="T94" fmla="*/ 70 w 111"/>
                    <a:gd name="T95" fmla="*/ 344 h 392"/>
                    <a:gd name="T96" fmla="*/ 59 w 111"/>
                    <a:gd name="T97" fmla="*/ 361 h 392"/>
                    <a:gd name="T98" fmla="*/ 47 w 111"/>
                    <a:gd name="T99" fmla="*/ 377 h 392"/>
                    <a:gd name="T100" fmla="*/ 34 w 111"/>
                    <a:gd name="T101" fmla="*/ 392 h 39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11"/>
                    <a:gd name="T154" fmla="*/ 0 h 392"/>
                    <a:gd name="T155" fmla="*/ 111 w 111"/>
                    <a:gd name="T156" fmla="*/ 392 h 39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11" h="392">
                      <a:moveTo>
                        <a:pt x="34" y="392"/>
                      </a:moveTo>
                      <a:lnTo>
                        <a:pt x="28" y="387"/>
                      </a:lnTo>
                      <a:lnTo>
                        <a:pt x="24" y="384"/>
                      </a:lnTo>
                      <a:lnTo>
                        <a:pt x="19" y="379"/>
                      </a:lnTo>
                      <a:lnTo>
                        <a:pt x="16" y="377"/>
                      </a:lnTo>
                      <a:lnTo>
                        <a:pt x="18" y="373"/>
                      </a:lnTo>
                      <a:lnTo>
                        <a:pt x="22" y="369"/>
                      </a:lnTo>
                      <a:lnTo>
                        <a:pt x="25" y="366"/>
                      </a:lnTo>
                      <a:lnTo>
                        <a:pt x="28" y="361"/>
                      </a:lnTo>
                      <a:lnTo>
                        <a:pt x="31" y="357"/>
                      </a:lnTo>
                      <a:lnTo>
                        <a:pt x="34" y="354"/>
                      </a:lnTo>
                      <a:lnTo>
                        <a:pt x="36" y="350"/>
                      </a:lnTo>
                      <a:lnTo>
                        <a:pt x="40" y="347"/>
                      </a:lnTo>
                      <a:lnTo>
                        <a:pt x="42" y="342"/>
                      </a:lnTo>
                      <a:lnTo>
                        <a:pt x="44" y="338"/>
                      </a:lnTo>
                      <a:lnTo>
                        <a:pt x="47" y="333"/>
                      </a:lnTo>
                      <a:lnTo>
                        <a:pt x="49" y="330"/>
                      </a:lnTo>
                      <a:lnTo>
                        <a:pt x="50" y="325"/>
                      </a:lnTo>
                      <a:lnTo>
                        <a:pt x="53" y="321"/>
                      </a:lnTo>
                      <a:lnTo>
                        <a:pt x="55" y="318"/>
                      </a:lnTo>
                      <a:lnTo>
                        <a:pt x="58" y="314"/>
                      </a:lnTo>
                      <a:lnTo>
                        <a:pt x="59" y="309"/>
                      </a:lnTo>
                      <a:lnTo>
                        <a:pt x="60" y="306"/>
                      </a:lnTo>
                      <a:lnTo>
                        <a:pt x="63" y="301"/>
                      </a:lnTo>
                      <a:lnTo>
                        <a:pt x="65" y="297"/>
                      </a:lnTo>
                      <a:lnTo>
                        <a:pt x="66" y="292"/>
                      </a:lnTo>
                      <a:lnTo>
                        <a:pt x="67" y="289"/>
                      </a:lnTo>
                      <a:lnTo>
                        <a:pt x="69" y="284"/>
                      </a:lnTo>
                      <a:lnTo>
                        <a:pt x="70" y="280"/>
                      </a:lnTo>
                      <a:lnTo>
                        <a:pt x="71" y="276"/>
                      </a:lnTo>
                      <a:lnTo>
                        <a:pt x="72" y="272"/>
                      </a:lnTo>
                      <a:lnTo>
                        <a:pt x="73" y="268"/>
                      </a:lnTo>
                      <a:lnTo>
                        <a:pt x="75" y="265"/>
                      </a:lnTo>
                      <a:lnTo>
                        <a:pt x="76" y="260"/>
                      </a:lnTo>
                      <a:lnTo>
                        <a:pt x="77" y="256"/>
                      </a:lnTo>
                      <a:lnTo>
                        <a:pt x="78" y="253"/>
                      </a:lnTo>
                      <a:lnTo>
                        <a:pt x="79" y="249"/>
                      </a:lnTo>
                      <a:lnTo>
                        <a:pt x="79" y="244"/>
                      </a:lnTo>
                      <a:lnTo>
                        <a:pt x="81" y="241"/>
                      </a:lnTo>
                      <a:lnTo>
                        <a:pt x="81" y="237"/>
                      </a:lnTo>
                      <a:lnTo>
                        <a:pt x="82" y="233"/>
                      </a:lnTo>
                      <a:lnTo>
                        <a:pt x="82" y="230"/>
                      </a:lnTo>
                      <a:lnTo>
                        <a:pt x="83" y="227"/>
                      </a:lnTo>
                      <a:lnTo>
                        <a:pt x="83" y="224"/>
                      </a:lnTo>
                      <a:lnTo>
                        <a:pt x="84" y="220"/>
                      </a:lnTo>
                      <a:lnTo>
                        <a:pt x="84" y="218"/>
                      </a:lnTo>
                      <a:lnTo>
                        <a:pt x="84" y="214"/>
                      </a:lnTo>
                      <a:lnTo>
                        <a:pt x="84" y="212"/>
                      </a:lnTo>
                      <a:lnTo>
                        <a:pt x="85" y="208"/>
                      </a:lnTo>
                      <a:lnTo>
                        <a:pt x="85" y="206"/>
                      </a:lnTo>
                      <a:lnTo>
                        <a:pt x="85" y="202"/>
                      </a:lnTo>
                      <a:lnTo>
                        <a:pt x="87" y="200"/>
                      </a:lnTo>
                      <a:lnTo>
                        <a:pt x="87" y="199"/>
                      </a:lnTo>
                      <a:lnTo>
                        <a:pt x="87" y="193"/>
                      </a:lnTo>
                      <a:lnTo>
                        <a:pt x="88" y="189"/>
                      </a:lnTo>
                      <a:lnTo>
                        <a:pt x="88" y="185"/>
                      </a:lnTo>
                      <a:lnTo>
                        <a:pt x="88" y="183"/>
                      </a:lnTo>
                      <a:lnTo>
                        <a:pt x="88" y="179"/>
                      </a:lnTo>
                      <a:lnTo>
                        <a:pt x="88" y="178"/>
                      </a:lnTo>
                      <a:lnTo>
                        <a:pt x="87" y="176"/>
                      </a:lnTo>
                      <a:lnTo>
                        <a:pt x="85" y="172"/>
                      </a:lnTo>
                      <a:lnTo>
                        <a:pt x="84" y="170"/>
                      </a:lnTo>
                      <a:lnTo>
                        <a:pt x="83" y="167"/>
                      </a:lnTo>
                      <a:lnTo>
                        <a:pt x="82" y="165"/>
                      </a:lnTo>
                      <a:lnTo>
                        <a:pt x="81" y="163"/>
                      </a:lnTo>
                      <a:lnTo>
                        <a:pt x="78" y="159"/>
                      </a:lnTo>
                      <a:lnTo>
                        <a:pt x="78" y="158"/>
                      </a:lnTo>
                      <a:lnTo>
                        <a:pt x="75" y="152"/>
                      </a:lnTo>
                      <a:lnTo>
                        <a:pt x="72" y="147"/>
                      </a:lnTo>
                      <a:lnTo>
                        <a:pt x="70" y="142"/>
                      </a:lnTo>
                      <a:lnTo>
                        <a:pt x="67" y="137"/>
                      </a:lnTo>
                      <a:lnTo>
                        <a:pt x="64" y="132"/>
                      </a:lnTo>
                      <a:lnTo>
                        <a:pt x="60" y="128"/>
                      </a:lnTo>
                      <a:lnTo>
                        <a:pt x="58" y="124"/>
                      </a:lnTo>
                      <a:lnTo>
                        <a:pt x="54" y="119"/>
                      </a:lnTo>
                      <a:lnTo>
                        <a:pt x="52" y="114"/>
                      </a:lnTo>
                      <a:lnTo>
                        <a:pt x="49" y="111"/>
                      </a:lnTo>
                      <a:lnTo>
                        <a:pt x="46" y="106"/>
                      </a:lnTo>
                      <a:lnTo>
                        <a:pt x="43" y="104"/>
                      </a:lnTo>
                      <a:lnTo>
                        <a:pt x="41" y="99"/>
                      </a:lnTo>
                      <a:lnTo>
                        <a:pt x="37" y="95"/>
                      </a:lnTo>
                      <a:lnTo>
                        <a:pt x="35" y="92"/>
                      </a:lnTo>
                      <a:lnTo>
                        <a:pt x="32" y="89"/>
                      </a:lnTo>
                      <a:lnTo>
                        <a:pt x="29" y="86"/>
                      </a:lnTo>
                      <a:lnTo>
                        <a:pt x="28" y="83"/>
                      </a:lnTo>
                      <a:lnTo>
                        <a:pt x="25" y="81"/>
                      </a:lnTo>
                      <a:lnTo>
                        <a:pt x="24" y="78"/>
                      </a:lnTo>
                      <a:lnTo>
                        <a:pt x="20" y="75"/>
                      </a:lnTo>
                      <a:lnTo>
                        <a:pt x="18" y="72"/>
                      </a:lnTo>
                      <a:lnTo>
                        <a:pt x="16" y="70"/>
                      </a:ln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6" y="5"/>
                      </a:lnTo>
                      <a:lnTo>
                        <a:pt x="10" y="7"/>
                      </a:lnTo>
                      <a:lnTo>
                        <a:pt x="12" y="11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20" y="19"/>
                      </a:lnTo>
                      <a:lnTo>
                        <a:pt x="24" y="23"/>
                      </a:lnTo>
                      <a:lnTo>
                        <a:pt x="26" y="25"/>
                      </a:lnTo>
                      <a:lnTo>
                        <a:pt x="29" y="29"/>
                      </a:lnTo>
                      <a:lnTo>
                        <a:pt x="32" y="33"/>
                      </a:lnTo>
                      <a:lnTo>
                        <a:pt x="35" y="36"/>
                      </a:lnTo>
                      <a:lnTo>
                        <a:pt x="37" y="39"/>
                      </a:lnTo>
                      <a:lnTo>
                        <a:pt x="41" y="44"/>
                      </a:lnTo>
                      <a:lnTo>
                        <a:pt x="42" y="46"/>
                      </a:lnTo>
                      <a:lnTo>
                        <a:pt x="46" y="51"/>
                      </a:lnTo>
                      <a:lnTo>
                        <a:pt x="47" y="53"/>
                      </a:lnTo>
                      <a:lnTo>
                        <a:pt x="50" y="57"/>
                      </a:lnTo>
                      <a:lnTo>
                        <a:pt x="52" y="60"/>
                      </a:lnTo>
                      <a:lnTo>
                        <a:pt x="55" y="64"/>
                      </a:lnTo>
                      <a:lnTo>
                        <a:pt x="57" y="68"/>
                      </a:lnTo>
                      <a:lnTo>
                        <a:pt x="59" y="71"/>
                      </a:lnTo>
                      <a:lnTo>
                        <a:pt x="61" y="75"/>
                      </a:lnTo>
                      <a:lnTo>
                        <a:pt x="64" y="78"/>
                      </a:lnTo>
                      <a:lnTo>
                        <a:pt x="66" y="81"/>
                      </a:lnTo>
                      <a:lnTo>
                        <a:pt x="67" y="84"/>
                      </a:lnTo>
                      <a:lnTo>
                        <a:pt x="70" y="88"/>
                      </a:lnTo>
                      <a:lnTo>
                        <a:pt x="72" y="92"/>
                      </a:lnTo>
                      <a:lnTo>
                        <a:pt x="75" y="95"/>
                      </a:lnTo>
                      <a:lnTo>
                        <a:pt x="76" y="99"/>
                      </a:lnTo>
                      <a:lnTo>
                        <a:pt x="78" y="101"/>
                      </a:lnTo>
                      <a:lnTo>
                        <a:pt x="81" y="106"/>
                      </a:lnTo>
                      <a:lnTo>
                        <a:pt x="82" y="108"/>
                      </a:lnTo>
                      <a:lnTo>
                        <a:pt x="83" y="112"/>
                      </a:lnTo>
                      <a:lnTo>
                        <a:pt x="84" y="114"/>
                      </a:lnTo>
                      <a:lnTo>
                        <a:pt x="87" y="118"/>
                      </a:lnTo>
                      <a:lnTo>
                        <a:pt x="88" y="120"/>
                      </a:lnTo>
                      <a:lnTo>
                        <a:pt x="89" y="124"/>
                      </a:lnTo>
                      <a:lnTo>
                        <a:pt x="90" y="126"/>
                      </a:lnTo>
                      <a:lnTo>
                        <a:pt x="93" y="130"/>
                      </a:lnTo>
                      <a:lnTo>
                        <a:pt x="94" y="132"/>
                      </a:lnTo>
                      <a:lnTo>
                        <a:pt x="95" y="135"/>
                      </a:lnTo>
                      <a:lnTo>
                        <a:pt x="96" y="137"/>
                      </a:lnTo>
                      <a:lnTo>
                        <a:pt x="97" y="140"/>
                      </a:lnTo>
                      <a:lnTo>
                        <a:pt x="100" y="145"/>
                      </a:lnTo>
                      <a:lnTo>
                        <a:pt x="102" y="149"/>
                      </a:lnTo>
                      <a:lnTo>
                        <a:pt x="103" y="153"/>
                      </a:lnTo>
                      <a:lnTo>
                        <a:pt x="105" y="157"/>
                      </a:lnTo>
                      <a:lnTo>
                        <a:pt x="106" y="159"/>
                      </a:lnTo>
                      <a:lnTo>
                        <a:pt x="107" y="163"/>
                      </a:lnTo>
                      <a:lnTo>
                        <a:pt x="109" y="166"/>
                      </a:lnTo>
                      <a:lnTo>
                        <a:pt x="109" y="169"/>
                      </a:lnTo>
                      <a:lnTo>
                        <a:pt x="109" y="171"/>
                      </a:lnTo>
                      <a:lnTo>
                        <a:pt x="111" y="176"/>
                      </a:lnTo>
                      <a:lnTo>
                        <a:pt x="111" y="179"/>
                      </a:lnTo>
                      <a:lnTo>
                        <a:pt x="111" y="184"/>
                      </a:lnTo>
                      <a:lnTo>
                        <a:pt x="111" y="187"/>
                      </a:lnTo>
                      <a:lnTo>
                        <a:pt x="111" y="189"/>
                      </a:lnTo>
                      <a:lnTo>
                        <a:pt x="111" y="191"/>
                      </a:lnTo>
                      <a:lnTo>
                        <a:pt x="111" y="194"/>
                      </a:lnTo>
                      <a:lnTo>
                        <a:pt x="111" y="197"/>
                      </a:lnTo>
                      <a:lnTo>
                        <a:pt x="111" y="200"/>
                      </a:lnTo>
                      <a:lnTo>
                        <a:pt x="111" y="202"/>
                      </a:lnTo>
                      <a:lnTo>
                        <a:pt x="111" y="206"/>
                      </a:lnTo>
                      <a:lnTo>
                        <a:pt x="111" y="208"/>
                      </a:lnTo>
                      <a:lnTo>
                        <a:pt x="111" y="212"/>
                      </a:lnTo>
                      <a:lnTo>
                        <a:pt x="109" y="215"/>
                      </a:lnTo>
                      <a:lnTo>
                        <a:pt x="109" y="218"/>
                      </a:lnTo>
                      <a:lnTo>
                        <a:pt x="109" y="221"/>
                      </a:lnTo>
                      <a:lnTo>
                        <a:pt x="109" y="225"/>
                      </a:lnTo>
                      <a:lnTo>
                        <a:pt x="108" y="229"/>
                      </a:lnTo>
                      <a:lnTo>
                        <a:pt x="108" y="232"/>
                      </a:lnTo>
                      <a:lnTo>
                        <a:pt x="107" y="236"/>
                      </a:lnTo>
                      <a:lnTo>
                        <a:pt x="107" y="240"/>
                      </a:lnTo>
                      <a:lnTo>
                        <a:pt x="107" y="243"/>
                      </a:lnTo>
                      <a:lnTo>
                        <a:pt x="106" y="247"/>
                      </a:lnTo>
                      <a:lnTo>
                        <a:pt x="105" y="252"/>
                      </a:lnTo>
                      <a:lnTo>
                        <a:pt x="105" y="255"/>
                      </a:lnTo>
                      <a:lnTo>
                        <a:pt x="103" y="259"/>
                      </a:lnTo>
                      <a:lnTo>
                        <a:pt x="103" y="262"/>
                      </a:lnTo>
                      <a:lnTo>
                        <a:pt x="102" y="267"/>
                      </a:lnTo>
                      <a:lnTo>
                        <a:pt x="101" y="271"/>
                      </a:lnTo>
                      <a:lnTo>
                        <a:pt x="100" y="274"/>
                      </a:lnTo>
                      <a:lnTo>
                        <a:pt x="99" y="278"/>
                      </a:lnTo>
                      <a:lnTo>
                        <a:pt x="97" y="283"/>
                      </a:lnTo>
                      <a:lnTo>
                        <a:pt x="96" y="286"/>
                      </a:lnTo>
                      <a:lnTo>
                        <a:pt x="95" y="290"/>
                      </a:lnTo>
                      <a:lnTo>
                        <a:pt x="94" y="295"/>
                      </a:lnTo>
                      <a:lnTo>
                        <a:pt x="91" y="298"/>
                      </a:lnTo>
                      <a:lnTo>
                        <a:pt x="90" y="303"/>
                      </a:lnTo>
                      <a:lnTo>
                        <a:pt x="89" y="307"/>
                      </a:lnTo>
                      <a:lnTo>
                        <a:pt x="88" y="312"/>
                      </a:lnTo>
                      <a:lnTo>
                        <a:pt x="85" y="315"/>
                      </a:lnTo>
                      <a:lnTo>
                        <a:pt x="83" y="319"/>
                      </a:lnTo>
                      <a:lnTo>
                        <a:pt x="82" y="324"/>
                      </a:lnTo>
                      <a:lnTo>
                        <a:pt x="79" y="327"/>
                      </a:lnTo>
                      <a:lnTo>
                        <a:pt x="77" y="332"/>
                      </a:lnTo>
                      <a:lnTo>
                        <a:pt x="75" y="336"/>
                      </a:lnTo>
                      <a:lnTo>
                        <a:pt x="72" y="339"/>
                      </a:lnTo>
                      <a:lnTo>
                        <a:pt x="70" y="344"/>
                      </a:lnTo>
                      <a:lnTo>
                        <a:pt x="67" y="348"/>
                      </a:lnTo>
                      <a:lnTo>
                        <a:pt x="65" y="353"/>
                      </a:lnTo>
                      <a:lnTo>
                        <a:pt x="61" y="356"/>
                      </a:lnTo>
                      <a:lnTo>
                        <a:pt x="59" y="361"/>
                      </a:lnTo>
                      <a:lnTo>
                        <a:pt x="57" y="365"/>
                      </a:lnTo>
                      <a:lnTo>
                        <a:pt x="53" y="368"/>
                      </a:lnTo>
                      <a:lnTo>
                        <a:pt x="49" y="372"/>
                      </a:lnTo>
                      <a:lnTo>
                        <a:pt x="47" y="377"/>
                      </a:lnTo>
                      <a:lnTo>
                        <a:pt x="43" y="380"/>
                      </a:lnTo>
                      <a:lnTo>
                        <a:pt x="40" y="384"/>
                      </a:lnTo>
                      <a:lnTo>
                        <a:pt x="36" y="387"/>
                      </a:lnTo>
                      <a:lnTo>
                        <a:pt x="34" y="3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74" name="Freeform 179"/>
                <p:cNvSpPr>
                  <a:spLocks/>
                </p:cNvSpPr>
                <p:nvPr/>
              </p:nvSpPr>
              <p:spPr bwMode="auto">
                <a:xfrm>
                  <a:off x="4301" y="1146"/>
                  <a:ext cx="203" cy="248"/>
                </a:xfrm>
                <a:custGeom>
                  <a:avLst/>
                  <a:gdLst>
                    <a:gd name="T0" fmla="*/ 5 w 203"/>
                    <a:gd name="T1" fmla="*/ 248 h 248"/>
                    <a:gd name="T2" fmla="*/ 45 w 203"/>
                    <a:gd name="T3" fmla="*/ 245 h 248"/>
                    <a:gd name="T4" fmla="*/ 52 w 203"/>
                    <a:gd name="T5" fmla="*/ 188 h 248"/>
                    <a:gd name="T6" fmla="*/ 66 w 203"/>
                    <a:gd name="T7" fmla="*/ 142 h 248"/>
                    <a:gd name="T8" fmla="*/ 100 w 203"/>
                    <a:gd name="T9" fmla="*/ 96 h 248"/>
                    <a:gd name="T10" fmla="*/ 154 w 203"/>
                    <a:gd name="T11" fmla="*/ 60 h 248"/>
                    <a:gd name="T12" fmla="*/ 203 w 203"/>
                    <a:gd name="T13" fmla="*/ 46 h 248"/>
                    <a:gd name="T14" fmla="*/ 197 w 203"/>
                    <a:gd name="T15" fmla="*/ 0 h 248"/>
                    <a:gd name="T16" fmla="*/ 126 w 203"/>
                    <a:gd name="T17" fmla="*/ 21 h 248"/>
                    <a:gd name="T18" fmla="*/ 62 w 203"/>
                    <a:gd name="T19" fmla="*/ 71 h 248"/>
                    <a:gd name="T20" fmla="*/ 10 w 203"/>
                    <a:gd name="T21" fmla="*/ 156 h 248"/>
                    <a:gd name="T22" fmla="*/ 0 w 203"/>
                    <a:gd name="T23" fmla="*/ 218 h 248"/>
                    <a:gd name="T24" fmla="*/ 5 w 203"/>
                    <a:gd name="T25" fmla="*/ 248 h 248"/>
                    <a:gd name="T26" fmla="*/ 5 w 203"/>
                    <a:gd name="T27" fmla="*/ 248 h 24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03"/>
                    <a:gd name="T43" fmla="*/ 0 h 248"/>
                    <a:gd name="T44" fmla="*/ 203 w 203"/>
                    <a:gd name="T45" fmla="*/ 248 h 24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03" h="248">
                      <a:moveTo>
                        <a:pt x="5" y="248"/>
                      </a:moveTo>
                      <a:lnTo>
                        <a:pt x="45" y="245"/>
                      </a:lnTo>
                      <a:lnTo>
                        <a:pt x="52" y="188"/>
                      </a:lnTo>
                      <a:lnTo>
                        <a:pt x="66" y="142"/>
                      </a:lnTo>
                      <a:lnTo>
                        <a:pt x="100" y="96"/>
                      </a:lnTo>
                      <a:lnTo>
                        <a:pt x="154" y="60"/>
                      </a:lnTo>
                      <a:lnTo>
                        <a:pt x="203" y="46"/>
                      </a:lnTo>
                      <a:lnTo>
                        <a:pt x="197" y="0"/>
                      </a:lnTo>
                      <a:lnTo>
                        <a:pt x="126" y="21"/>
                      </a:lnTo>
                      <a:lnTo>
                        <a:pt x="62" y="71"/>
                      </a:lnTo>
                      <a:lnTo>
                        <a:pt x="10" y="156"/>
                      </a:lnTo>
                      <a:lnTo>
                        <a:pt x="0" y="218"/>
                      </a:lnTo>
                      <a:lnTo>
                        <a:pt x="5" y="248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75" name="Freeform 180"/>
                <p:cNvSpPr>
                  <a:spLocks/>
                </p:cNvSpPr>
                <p:nvPr/>
              </p:nvSpPr>
              <p:spPr bwMode="auto">
                <a:xfrm>
                  <a:off x="4595" y="1399"/>
                  <a:ext cx="157" cy="200"/>
                </a:xfrm>
                <a:custGeom>
                  <a:avLst/>
                  <a:gdLst>
                    <a:gd name="T0" fmla="*/ 127 w 157"/>
                    <a:gd name="T1" fmla="*/ 0 h 200"/>
                    <a:gd name="T2" fmla="*/ 157 w 157"/>
                    <a:gd name="T3" fmla="*/ 8 h 200"/>
                    <a:gd name="T4" fmla="*/ 141 w 157"/>
                    <a:gd name="T5" fmla="*/ 72 h 200"/>
                    <a:gd name="T6" fmla="*/ 110 w 157"/>
                    <a:gd name="T7" fmla="*/ 129 h 200"/>
                    <a:gd name="T8" fmla="*/ 69 w 157"/>
                    <a:gd name="T9" fmla="*/ 174 h 200"/>
                    <a:gd name="T10" fmla="*/ 10 w 157"/>
                    <a:gd name="T11" fmla="*/ 200 h 200"/>
                    <a:gd name="T12" fmla="*/ 0 w 157"/>
                    <a:gd name="T13" fmla="*/ 167 h 200"/>
                    <a:gd name="T14" fmla="*/ 44 w 157"/>
                    <a:gd name="T15" fmla="*/ 143 h 200"/>
                    <a:gd name="T16" fmla="*/ 91 w 157"/>
                    <a:gd name="T17" fmla="*/ 101 h 200"/>
                    <a:gd name="T18" fmla="*/ 117 w 157"/>
                    <a:gd name="T19" fmla="*/ 38 h 200"/>
                    <a:gd name="T20" fmla="*/ 127 w 157"/>
                    <a:gd name="T21" fmla="*/ 0 h 200"/>
                    <a:gd name="T22" fmla="*/ 127 w 157"/>
                    <a:gd name="T23" fmla="*/ 0 h 2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7"/>
                    <a:gd name="T37" fmla="*/ 0 h 200"/>
                    <a:gd name="T38" fmla="*/ 157 w 157"/>
                    <a:gd name="T39" fmla="*/ 200 h 20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7" h="200">
                      <a:moveTo>
                        <a:pt x="127" y="0"/>
                      </a:moveTo>
                      <a:lnTo>
                        <a:pt x="157" y="8"/>
                      </a:lnTo>
                      <a:lnTo>
                        <a:pt x="141" y="72"/>
                      </a:lnTo>
                      <a:lnTo>
                        <a:pt x="110" y="129"/>
                      </a:lnTo>
                      <a:lnTo>
                        <a:pt x="69" y="174"/>
                      </a:lnTo>
                      <a:lnTo>
                        <a:pt x="10" y="200"/>
                      </a:lnTo>
                      <a:lnTo>
                        <a:pt x="0" y="167"/>
                      </a:lnTo>
                      <a:lnTo>
                        <a:pt x="44" y="143"/>
                      </a:lnTo>
                      <a:lnTo>
                        <a:pt x="91" y="101"/>
                      </a:lnTo>
                      <a:lnTo>
                        <a:pt x="117" y="38"/>
                      </a:lnTo>
                      <a:lnTo>
                        <a:pt x="127" y="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76" name="Freeform 181"/>
                <p:cNvSpPr>
                  <a:spLocks/>
                </p:cNvSpPr>
                <p:nvPr/>
              </p:nvSpPr>
              <p:spPr bwMode="auto">
                <a:xfrm>
                  <a:off x="4620" y="1174"/>
                  <a:ext cx="113" cy="115"/>
                </a:xfrm>
                <a:custGeom>
                  <a:avLst/>
                  <a:gdLst>
                    <a:gd name="T0" fmla="*/ 0 w 113"/>
                    <a:gd name="T1" fmla="*/ 30 h 115"/>
                    <a:gd name="T2" fmla="*/ 14 w 113"/>
                    <a:gd name="T3" fmla="*/ 0 h 115"/>
                    <a:gd name="T4" fmla="*/ 55 w 113"/>
                    <a:gd name="T5" fmla="*/ 25 h 115"/>
                    <a:gd name="T6" fmla="*/ 94 w 113"/>
                    <a:gd name="T7" fmla="*/ 55 h 115"/>
                    <a:gd name="T8" fmla="*/ 113 w 113"/>
                    <a:gd name="T9" fmla="*/ 106 h 115"/>
                    <a:gd name="T10" fmla="*/ 83 w 113"/>
                    <a:gd name="T11" fmla="*/ 115 h 115"/>
                    <a:gd name="T12" fmla="*/ 54 w 113"/>
                    <a:gd name="T13" fmla="*/ 73 h 115"/>
                    <a:gd name="T14" fmla="*/ 19 w 113"/>
                    <a:gd name="T15" fmla="*/ 39 h 115"/>
                    <a:gd name="T16" fmla="*/ 0 w 113"/>
                    <a:gd name="T17" fmla="*/ 30 h 115"/>
                    <a:gd name="T18" fmla="*/ 0 w 113"/>
                    <a:gd name="T19" fmla="*/ 30 h 1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3"/>
                    <a:gd name="T31" fmla="*/ 0 h 115"/>
                    <a:gd name="T32" fmla="*/ 113 w 113"/>
                    <a:gd name="T33" fmla="*/ 115 h 11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3" h="115">
                      <a:moveTo>
                        <a:pt x="0" y="30"/>
                      </a:moveTo>
                      <a:lnTo>
                        <a:pt x="14" y="0"/>
                      </a:lnTo>
                      <a:lnTo>
                        <a:pt x="55" y="25"/>
                      </a:lnTo>
                      <a:lnTo>
                        <a:pt x="94" y="55"/>
                      </a:lnTo>
                      <a:lnTo>
                        <a:pt x="113" y="106"/>
                      </a:lnTo>
                      <a:lnTo>
                        <a:pt x="83" y="115"/>
                      </a:lnTo>
                      <a:lnTo>
                        <a:pt x="54" y="73"/>
                      </a:lnTo>
                      <a:lnTo>
                        <a:pt x="19" y="39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FF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77" name="Freeform 182"/>
                <p:cNvSpPr>
                  <a:spLocks/>
                </p:cNvSpPr>
                <p:nvPr/>
              </p:nvSpPr>
              <p:spPr bwMode="auto">
                <a:xfrm>
                  <a:off x="4345" y="1500"/>
                  <a:ext cx="121" cy="101"/>
                </a:xfrm>
                <a:custGeom>
                  <a:avLst/>
                  <a:gdLst>
                    <a:gd name="T0" fmla="*/ 0 w 121"/>
                    <a:gd name="T1" fmla="*/ 18 h 101"/>
                    <a:gd name="T2" fmla="*/ 30 w 121"/>
                    <a:gd name="T3" fmla="*/ 0 h 101"/>
                    <a:gd name="T4" fmla="*/ 67 w 121"/>
                    <a:gd name="T5" fmla="*/ 33 h 101"/>
                    <a:gd name="T6" fmla="*/ 103 w 121"/>
                    <a:gd name="T7" fmla="*/ 59 h 101"/>
                    <a:gd name="T8" fmla="*/ 121 w 121"/>
                    <a:gd name="T9" fmla="*/ 63 h 101"/>
                    <a:gd name="T10" fmla="*/ 111 w 121"/>
                    <a:gd name="T11" fmla="*/ 101 h 101"/>
                    <a:gd name="T12" fmla="*/ 55 w 121"/>
                    <a:gd name="T13" fmla="*/ 69 h 101"/>
                    <a:gd name="T14" fmla="*/ 0 w 121"/>
                    <a:gd name="T15" fmla="*/ 18 h 101"/>
                    <a:gd name="T16" fmla="*/ 0 w 121"/>
                    <a:gd name="T17" fmla="*/ 18 h 10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1"/>
                    <a:gd name="T28" fmla="*/ 0 h 101"/>
                    <a:gd name="T29" fmla="*/ 121 w 121"/>
                    <a:gd name="T30" fmla="*/ 101 h 10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1" h="101">
                      <a:moveTo>
                        <a:pt x="0" y="18"/>
                      </a:moveTo>
                      <a:lnTo>
                        <a:pt x="30" y="0"/>
                      </a:lnTo>
                      <a:lnTo>
                        <a:pt x="67" y="33"/>
                      </a:lnTo>
                      <a:lnTo>
                        <a:pt x="103" y="59"/>
                      </a:lnTo>
                      <a:lnTo>
                        <a:pt x="121" y="63"/>
                      </a:lnTo>
                      <a:lnTo>
                        <a:pt x="111" y="101"/>
                      </a:lnTo>
                      <a:lnTo>
                        <a:pt x="55" y="69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F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78" name="Freeform 183"/>
                <p:cNvSpPr>
                  <a:spLocks/>
                </p:cNvSpPr>
                <p:nvPr/>
              </p:nvSpPr>
              <p:spPr bwMode="auto">
                <a:xfrm>
                  <a:off x="4314" y="1173"/>
                  <a:ext cx="134" cy="164"/>
                </a:xfrm>
                <a:custGeom>
                  <a:avLst/>
                  <a:gdLst>
                    <a:gd name="T0" fmla="*/ 0 w 134"/>
                    <a:gd name="T1" fmla="*/ 155 h 164"/>
                    <a:gd name="T2" fmla="*/ 35 w 134"/>
                    <a:gd name="T3" fmla="*/ 164 h 164"/>
                    <a:gd name="T4" fmla="*/ 46 w 134"/>
                    <a:gd name="T5" fmla="*/ 134 h 164"/>
                    <a:gd name="T6" fmla="*/ 67 w 134"/>
                    <a:gd name="T7" fmla="*/ 92 h 164"/>
                    <a:gd name="T8" fmla="*/ 99 w 134"/>
                    <a:gd name="T9" fmla="*/ 61 h 164"/>
                    <a:gd name="T10" fmla="*/ 134 w 134"/>
                    <a:gd name="T11" fmla="*/ 34 h 164"/>
                    <a:gd name="T12" fmla="*/ 101 w 134"/>
                    <a:gd name="T13" fmla="*/ 0 h 164"/>
                    <a:gd name="T14" fmla="*/ 56 w 134"/>
                    <a:gd name="T15" fmla="*/ 37 h 164"/>
                    <a:gd name="T16" fmla="*/ 44 w 134"/>
                    <a:gd name="T17" fmla="*/ 56 h 164"/>
                    <a:gd name="T18" fmla="*/ 68 w 134"/>
                    <a:gd name="T19" fmla="*/ 87 h 164"/>
                    <a:gd name="T20" fmla="*/ 29 w 134"/>
                    <a:gd name="T21" fmla="*/ 79 h 164"/>
                    <a:gd name="T22" fmla="*/ 14 w 134"/>
                    <a:gd name="T23" fmla="*/ 114 h 164"/>
                    <a:gd name="T24" fmla="*/ 0 w 134"/>
                    <a:gd name="T25" fmla="*/ 155 h 164"/>
                    <a:gd name="T26" fmla="*/ 0 w 134"/>
                    <a:gd name="T27" fmla="*/ 155 h 16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34"/>
                    <a:gd name="T43" fmla="*/ 0 h 164"/>
                    <a:gd name="T44" fmla="*/ 134 w 134"/>
                    <a:gd name="T45" fmla="*/ 164 h 164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34" h="164">
                      <a:moveTo>
                        <a:pt x="0" y="155"/>
                      </a:moveTo>
                      <a:lnTo>
                        <a:pt x="35" y="164"/>
                      </a:lnTo>
                      <a:lnTo>
                        <a:pt x="46" y="134"/>
                      </a:lnTo>
                      <a:lnTo>
                        <a:pt x="67" y="92"/>
                      </a:lnTo>
                      <a:lnTo>
                        <a:pt x="99" y="61"/>
                      </a:lnTo>
                      <a:lnTo>
                        <a:pt x="134" y="34"/>
                      </a:lnTo>
                      <a:lnTo>
                        <a:pt x="101" y="0"/>
                      </a:lnTo>
                      <a:lnTo>
                        <a:pt x="56" y="37"/>
                      </a:lnTo>
                      <a:lnTo>
                        <a:pt x="44" y="56"/>
                      </a:lnTo>
                      <a:lnTo>
                        <a:pt x="68" y="87"/>
                      </a:lnTo>
                      <a:lnTo>
                        <a:pt x="29" y="79"/>
                      </a:lnTo>
                      <a:lnTo>
                        <a:pt x="14" y="114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FFDB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79" name="Freeform 184"/>
                <p:cNvSpPr>
                  <a:spLocks/>
                </p:cNvSpPr>
                <p:nvPr/>
              </p:nvSpPr>
              <p:spPr bwMode="auto">
                <a:xfrm>
                  <a:off x="4626" y="1464"/>
                  <a:ext cx="110" cy="120"/>
                </a:xfrm>
                <a:custGeom>
                  <a:avLst/>
                  <a:gdLst>
                    <a:gd name="T0" fmla="*/ 83 w 110"/>
                    <a:gd name="T1" fmla="*/ 0 h 120"/>
                    <a:gd name="T2" fmla="*/ 110 w 110"/>
                    <a:gd name="T3" fmla="*/ 18 h 120"/>
                    <a:gd name="T4" fmla="*/ 91 w 110"/>
                    <a:gd name="T5" fmla="*/ 58 h 120"/>
                    <a:gd name="T6" fmla="*/ 78 w 110"/>
                    <a:gd name="T7" fmla="*/ 73 h 120"/>
                    <a:gd name="T8" fmla="*/ 47 w 110"/>
                    <a:gd name="T9" fmla="*/ 49 h 120"/>
                    <a:gd name="T10" fmla="*/ 60 w 110"/>
                    <a:gd name="T11" fmla="*/ 91 h 120"/>
                    <a:gd name="T12" fmla="*/ 34 w 110"/>
                    <a:gd name="T13" fmla="*/ 111 h 120"/>
                    <a:gd name="T14" fmla="*/ 15 w 110"/>
                    <a:gd name="T15" fmla="*/ 120 h 120"/>
                    <a:gd name="T16" fmla="*/ 0 w 110"/>
                    <a:gd name="T17" fmla="*/ 87 h 120"/>
                    <a:gd name="T18" fmla="*/ 29 w 110"/>
                    <a:gd name="T19" fmla="*/ 63 h 120"/>
                    <a:gd name="T20" fmla="*/ 55 w 110"/>
                    <a:gd name="T21" fmla="*/ 33 h 120"/>
                    <a:gd name="T22" fmla="*/ 83 w 110"/>
                    <a:gd name="T23" fmla="*/ 0 h 120"/>
                    <a:gd name="T24" fmla="*/ 83 w 110"/>
                    <a:gd name="T25" fmla="*/ 0 h 12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0"/>
                    <a:gd name="T40" fmla="*/ 0 h 120"/>
                    <a:gd name="T41" fmla="*/ 110 w 110"/>
                    <a:gd name="T42" fmla="*/ 120 h 12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0" h="120">
                      <a:moveTo>
                        <a:pt x="83" y="0"/>
                      </a:moveTo>
                      <a:lnTo>
                        <a:pt x="110" y="18"/>
                      </a:lnTo>
                      <a:lnTo>
                        <a:pt x="91" y="58"/>
                      </a:lnTo>
                      <a:lnTo>
                        <a:pt x="78" y="73"/>
                      </a:lnTo>
                      <a:lnTo>
                        <a:pt x="47" y="49"/>
                      </a:lnTo>
                      <a:lnTo>
                        <a:pt x="60" y="91"/>
                      </a:lnTo>
                      <a:lnTo>
                        <a:pt x="34" y="111"/>
                      </a:lnTo>
                      <a:lnTo>
                        <a:pt x="15" y="120"/>
                      </a:lnTo>
                      <a:lnTo>
                        <a:pt x="0" y="87"/>
                      </a:lnTo>
                      <a:lnTo>
                        <a:pt x="29" y="63"/>
                      </a:lnTo>
                      <a:lnTo>
                        <a:pt x="55" y="33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FFDB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80" name="Freeform 185"/>
                <p:cNvSpPr>
                  <a:spLocks/>
                </p:cNvSpPr>
                <p:nvPr/>
              </p:nvSpPr>
              <p:spPr bwMode="auto">
                <a:xfrm>
                  <a:off x="4337" y="1318"/>
                  <a:ext cx="395" cy="260"/>
                </a:xfrm>
                <a:custGeom>
                  <a:avLst/>
                  <a:gdLst>
                    <a:gd name="T0" fmla="*/ 20 w 395"/>
                    <a:gd name="T1" fmla="*/ 49 h 260"/>
                    <a:gd name="T2" fmla="*/ 20 w 395"/>
                    <a:gd name="T3" fmla="*/ 63 h 260"/>
                    <a:gd name="T4" fmla="*/ 21 w 395"/>
                    <a:gd name="T5" fmla="*/ 77 h 260"/>
                    <a:gd name="T6" fmla="*/ 24 w 395"/>
                    <a:gd name="T7" fmla="*/ 91 h 260"/>
                    <a:gd name="T8" fmla="*/ 28 w 395"/>
                    <a:gd name="T9" fmla="*/ 107 h 260"/>
                    <a:gd name="T10" fmla="*/ 33 w 395"/>
                    <a:gd name="T11" fmla="*/ 123 h 260"/>
                    <a:gd name="T12" fmla="*/ 39 w 395"/>
                    <a:gd name="T13" fmla="*/ 138 h 260"/>
                    <a:gd name="T14" fmla="*/ 46 w 395"/>
                    <a:gd name="T15" fmla="*/ 155 h 260"/>
                    <a:gd name="T16" fmla="*/ 56 w 395"/>
                    <a:gd name="T17" fmla="*/ 170 h 260"/>
                    <a:gd name="T18" fmla="*/ 66 w 395"/>
                    <a:gd name="T19" fmla="*/ 183 h 260"/>
                    <a:gd name="T20" fmla="*/ 80 w 395"/>
                    <a:gd name="T21" fmla="*/ 196 h 260"/>
                    <a:gd name="T22" fmla="*/ 95 w 395"/>
                    <a:gd name="T23" fmla="*/ 208 h 260"/>
                    <a:gd name="T24" fmla="*/ 111 w 395"/>
                    <a:gd name="T25" fmla="*/ 219 h 260"/>
                    <a:gd name="T26" fmla="*/ 130 w 395"/>
                    <a:gd name="T27" fmla="*/ 227 h 260"/>
                    <a:gd name="T28" fmla="*/ 152 w 395"/>
                    <a:gd name="T29" fmla="*/ 233 h 260"/>
                    <a:gd name="T30" fmla="*/ 176 w 395"/>
                    <a:gd name="T31" fmla="*/ 239 h 260"/>
                    <a:gd name="T32" fmla="*/ 201 w 395"/>
                    <a:gd name="T33" fmla="*/ 241 h 260"/>
                    <a:gd name="T34" fmla="*/ 224 w 395"/>
                    <a:gd name="T35" fmla="*/ 239 h 260"/>
                    <a:gd name="T36" fmla="*/ 246 w 395"/>
                    <a:gd name="T37" fmla="*/ 235 h 260"/>
                    <a:gd name="T38" fmla="*/ 266 w 395"/>
                    <a:gd name="T39" fmla="*/ 228 h 260"/>
                    <a:gd name="T40" fmla="*/ 284 w 395"/>
                    <a:gd name="T41" fmla="*/ 219 h 260"/>
                    <a:gd name="T42" fmla="*/ 300 w 395"/>
                    <a:gd name="T43" fmla="*/ 208 h 260"/>
                    <a:gd name="T44" fmla="*/ 314 w 395"/>
                    <a:gd name="T45" fmla="*/ 196 h 260"/>
                    <a:gd name="T46" fmla="*/ 327 w 395"/>
                    <a:gd name="T47" fmla="*/ 183 h 260"/>
                    <a:gd name="T48" fmla="*/ 338 w 395"/>
                    <a:gd name="T49" fmla="*/ 167 h 260"/>
                    <a:gd name="T50" fmla="*/ 348 w 395"/>
                    <a:gd name="T51" fmla="*/ 152 h 260"/>
                    <a:gd name="T52" fmla="*/ 355 w 395"/>
                    <a:gd name="T53" fmla="*/ 137 h 260"/>
                    <a:gd name="T54" fmla="*/ 362 w 395"/>
                    <a:gd name="T55" fmla="*/ 121 h 260"/>
                    <a:gd name="T56" fmla="*/ 367 w 395"/>
                    <a:gd name="T57" fmla="*/ 106 h 260"/>
                    <a:gd name="T58" fmla="*/ 369 w 395"/>
                    <a:gd name="T59" fmla="*/ 91 h 260"/>
                    <a:gd name="T60" fmla="*/ 372 w 395"/>
                    <a:gd name="T61" fmla="*/ 77 h 260"/>
                    <a:gd name="T62" fmla="*/ 372 w 395"/>
                    <a:gd name="T63" fmla="*/ 65 h 260"/>
                    <a:gd name="T64" fmla="*/ 393 w 395"/>
                    <a:gd name="T65" fmla="*/ 76 h 260"/>
                    <a:gd name="T66" fmla="*/ 391 w 395"/>
                    <a:gd name="T67" fmla="*/ 91 h 260"/>
                    <a:gd name="T68" fmla="*/ 389 w 395"/>
                    <a:gd name="T69" fmla="*/ 105 h 260"/>
                    <a:gd name="T70" fmla="*/ 385 w 395"/>
                    <a:gd name="T71" fmla="*/ 119 h 260"/>
                    <a:gd name="T72" fmla="*/ 379 w 395"/>
                    <a:gd name="T73" fmla="*/ 136 h 260"/>
                    <a:gd name="T74" fmla="*/ 371 w 395"/>
                    <a:gd name="T75" fmla="*/ 153 h 260"/>
                    <a:gd name="T76" fmla="*/ 362 w 395"/>
                    <a:gd name="T77" fmla="*/ 172 h 260"/>
                    <a:gd name="T78" fmla="*/ 349 w 395"/>
                    <a:gd name="T79" fmla="*/ 189 h 260"/>
                    <a:gd name="T80" fmla="*/ 335 w 395"/>
                    <a:gd name="T81" fmla="*/ 206 h 260"/>
                    <a:gd name="T82" fmla="*/ 316 w 395"/>
                    <a:gd name="T83" fmla="*/ 221 h 260"/>
                    <a:gd name="T84" fmla="*/ 296 w 395"/>
                    <a:gd name="T85" fmla="*/ 236 h 260"/>
                    <a:gd name="T86" fmla="*/ 271 w 395"/>
                    <a:gd name="T87" fmla="*/ 247 h 260"/>
                    <a:gd name="T88" fmla="*/ 243 w 395"/>
                    <a:gd name="T89" fmla="*/ 255 h 260"/>
                    <a:gd name="T90" fmla="*/ 212 w 395"/>
                    <a:gd name="T91" fmla="*/ 260 h 260"/>
                    <a:gd name="T92" fmla="*/ 176 w 395"/>
                    <a:gd name="T93" fmla="*/ 260 h 260"/>
                    <a:gd name="T94" fmla="*/ 140 w 395"/>
                    <a:gd name="T95" fmla="*/ 255 h 260"/>
                    <a:gd name="T96" fmla="*/ 109 w 395"/>
                    <a:gd name="T97" fmla="*/ 245 h 260"/>
                    <a:gd name="T98" fmla="*/ 82 w 395"/>
                    <a:gd name="T99" fmla="*/ 233 h 260"/>
                    <a:gd name="T100" fmla="*/ 62 w 395"/>
                    <a:gd name="T101" fmla="*/ 218 h 260"/>
                    <a:gd name="T102" fmla="*/ 42 w 395"/>
                    <a:gd name="T103" fmla="*/ 200 h 260"/>
                    <a:gd name="T104" fmla="*/ 29 w 395"/>
                    <a:gd name="T105" fmla="*/ 179 h 260"/>
                    <a:gd name="T106" fmla="*/ 18 w 395"/>
                    <a:gd name="T107" fmla="*/ 158 h 260"/>
                    <a:gd name="T108" fmla="*/ 11 w 395"/>
                    <a:gd name="T109" fmla="*/ 136 h 260"/>
                    <a:gd name="T110" fmla="*/ 4 w 395"/>
                    <a:gd name="T111" fmla="*/ 113 h 260"/>
                    <a:gd name="T112" fmla="*/ 2 w 395"/>
                    <a:gd name="T113" fmla="*/ 91 h 260"/>
                    <a:gd name="T114" fmla="*/ 0 w 395"/>
                    <a:gd name="T115" fmla="*/ 70 h 260"/>
                    <a:gd name="T116" fmla="*/ 0 w 395"/>
                    <a:gd name="T117" fmla="*/ 51 h 260"/>
                    <a:gd name="T118" fmla="*/ 2 w 395"/>
                    <a:gd name="T119" fmla="*/ 34 h 260"/>
                    <a:gd name="T120" fmla="*/ 4 w 395"/>
                    <a:gd name="T121" fmla="*/ 18 h 260"/>
                    <a:gd name="T122" fmla="*/ 6 w 395"/>
                    <a:gd name="T123" fmla="*/ 7 h 260"/>
                    <a:gd name="T124" fmla="*/ 20 w 395"/>
                    <a:gd name="T125" fmla="*/ 41 h 26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95"/>
                    <a:gd name="T190" fmla="*/ 0 h 260"/>
                    <a:gd name="T191" fmla="*/ 395 w 395"/>
                    <a:gd name="T192" fmla="*/ 260 h 26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95" h="260">
                      <a:moveTo>
                        <a:pt x="20" y="41"/>
                      </a:moveTo>
                      <a:lnTo>
                        <a:pt x="20" y="43"/>
                      </a:lnTo>
                      <a:lnTo>
                        <a:pt x="20" y="47"/>
                      </a:lnTo>
                      <a:lnTo>
                        <a:pt x="20" y="49"/>
                      </a:lnTo>
                      <a:lnTo>
                        <a:pt x="20" y="53"/>
                      </a:lnTo>
                      <a:lnTo>
                        <a:pt x="20" y="57"/>
                      </a:lnTo>
                      <a:lnTo>
                        <a:pt x="20" y="59"/>
                      </a:lnTo>
                      <a:lnTo>
                        <a:pt x="20" y="63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1" y="73"/>
                      </a:lnTo>
                      <a:lnTo>
                        <a:pt x="21" y="77"/>
                      </a:lnTo>
                      <a:lnTo>
                        <a:pt x="22" y="81"/>
                      </a:lnTo>
                      <a:lnTo>
                        <a:pt x="22" y="84"/>
                      </a:lnTo>
                      <a:lnTo>
                        <a:pt x="23" y="88"/>
                      </a:lnTo>
                      <a:lnTo>
                        <a:pt x="24" y="91"/>
                      </a:lnTo>
                      <a:lnTo>
                        <a:pt x="26" y="96"/>
                      </a:lnTo>
                      <a:lnTo>
                        <a:pt x="26" y="100"/>
                      </a:lnTo>
                      <a:lnTo>
                        <a:pt x="27" y="103"/>
                      </a:lnTo>
                      <a:lnTo>
                        <a:pt x="28" y="107"/>
                      </a:lnTo>
                      <a:lnTo>
                        <a:pt x="29" y="112"/>
                      </a:lnTo>
                      <a:lnTo>
                        <a:pt x="30" y="115"/>
                      </a:lnTo>
                      <a:lnTo>
                        <a:pt x="32" y="119"/>
                      </a:lnTo>
                      <a:lnTo>
                        <a:pt x="33" y="123"/>
                      </a:lnTo>
                      <a:lnTo>
                        <a:pt x="34" y="127"/>
                      </a:lnTo>
                      <a:lnTo>
                        <a:pt x="35" y="131"/>
                      </a:lnTo>
                      <a:lnTo>
                        <a:pt x="38" y="135"/>
                      </a:lnTo>
                      <a:lnTo>
                        <a:pt x="39" y="138"/>
                      </a:lnTo>
                      <a:lnTo>
                        <a:pt x="41" y="143"/>
                      </a:lnTo>
                      <a:lnTo>
                        <a:pt x="42" y="147"/>
                      </a:lnTo>
                      <a:lnTo>
                        <a:pt x="45" y="150"/>
                      </a:lnTo>
                      <a:lnTo>
                        <a:pt x="46" y="155"/>
                      </a:lnTo>
                      <a:lnTo>
                        <a:pt x="50" y="159"/>
                      </a:lnTo>
                      <a:lnTo>
                        <a:pt x="51" y="162"/>
                      </a:lnTo>
                      <a:lnTo>
                        <a:pt x="53" y="166"/>
                      </a:lnTo>
                      <a:lnTo>
                        <a:pt x="56" y="170"/>
                      </a:lnTo>
                      <a:lnTo>
                        <a:pt x="59" y="173"/>
                      </a:lnTo>
                      <a:lnTo>
                        <a:pt x="62" y="177"/>
                      </a:lnTo>
                      <a:lnTo>
                        <a:pt x="64" y="179"/>
                      </a:lnTo>
                      <a:lnTo>
                        <a:pt x="66" y="183"/>
                      </a:lnTo>
                      <a:lnTo>
                        <a:pt x="70" y="186"/>
                      </a:lnTo>
                      <a:lnTo>
                        <a:pt x="72" y="190"/>
                      </a:lnTo>
                      <a:lnTo>
                        <a:pt x="76" y="192"/>
                      </a:lnTo>
                      <a:lnTo>
                        <a:pt x="80" y="196"/>
                      </a:lnTo>
                      <a:lnTo>
                        <a:pt x="83" y="200"/>
                      </a:lnTo>
                      <a:lnTo>
                        <a:pt x="87" y="202"/>
                      </a:lnTo>
                      <a:lnTo>
                        <a:pt x="90" y="206"/>
                      </a:lnTo>
                      <a:lnTo>
                        <a:pt x="95" y="208"/>
                      </a:lnTo>
                      <a:lnTo>
                        <a:pt x="99" y="212"/>
                      </a:lnTo>
                      <a:lnTo>
                        <a:pt x="103" y="214"/>
                      </a:lnTo>
                      <a:lnTo>
                        <a:pt x="107" y="216"/>
                      </a:lnTo>
                      <a:lnTo>
                        <a:pt x="111" y="219"/>
                      </a:lnTo>
                      <a:lnTo>
                        <a:pt x="116" y="221"/>
                      </a:lnTo>
                      <a:lnTo>
                        <a:pt x="121" y="222"/>
                      </a:lnTo>
                      <a:lnTo>
                        <a:pt x="125" y="225"/>
                      </a:lnTo>
                      <a:lnTo>
                        <a:pt x="130" y="227"/>
                      </a:lnTo>
                      <a:lnTo>
                        <a:pt x="136" y="230"/>
                      </a:lnTo>
                      <a:lnTo>
                        <a:pt x="141" y="231"/>
                      </a:lnTo>
                      <a:lnTo>
                        <a:pt x="147" y="232"/>
                      </a:lnTo>
                      <a:lnTo>
                        <a:pt x="152" y="233"/>
                      </a:lnTo>
                      <a:lnTo>
                        <a:pt x="158" y="236"/>
                      </a:lnTo>
                      <a:lnTo>
                        <a:pt x="164" y="237"/>
                      </a:lnTo>
                      <a:lnTo>
                        <a:pt x="170" y="238"/>
                      </a:lnTo>
                      <a:lnTo>
                        <a:pt x="176" y="239"/>
                      </a:lnTo>
                      <a:lnTo>
                        <a:pt x="183" y="239"/>
                      </a:lnTo>
                      <a:lnTo>
                        <a:pt x="189" y="239"/>
                      </a:lnTo>
                      <a:lnTo>
                        <a:pt x="195" y="241"/>
                      </a:lnTo>
                      <a:lnTo>
                        <a:pt x="201" y="241"/>
                      </a:lnTo>
                      <a:lnTo>
                        <a:pt x="207" y="241"/>
                      </a:lnTo>
                      <a:lnTo>
                        <a:pt x="213" y="241"/>
                      </a:lnTo>
                      <a:lnTo>
                        <a:pt x="218" y="239"/>
                      </a:lnTo>
                      <a:lnTo>
                        <a:pt x="224" y="239"/>
                      </a:lnTo>
                      <a:lnTo>
                        <a:pt x="230" y="239"/>
                      </a:lnTo>
                      <a:lnTo>
                        <a:pt x="236" y="237"/>
                      </a:lnTo>
                      <a:lnTo>
                        <a:pt x="241" y="237"/>
                      </a:lnTo>
                      <a:lnTo>
                        <a:pt x="246" y="235"/>
                      </a:lnTo>
                      <a:lnTo>
                        <a:pt x="250" y="233"/>
                      </a:lnTo>
                      <a:lnTo>
                        <a:pt x="255" y="232"/>
                      </a:lnTo>
                      <a:lnTo>
                        <a:pt x="261" y="231"/>
                      </a:lnTo>
                      <a:lnTo>
                        <a:pt x="266" y="228"/>
                      </a:lnTo>
                      <a:lnTo>
                        <a:pt x="271" y="226"/>
                      </a:lnTo>
                      <a:lnTo>
                        <a:pt x="276" y="224"/>
                      </a:lnTo>
                      <a:lnTo>
                        <a:pt x="279" y="221"/>
                      </a:lnTo>
                      <a:lnTo>
                        <a:pt x="284" y="219"/>
                      </a:lnTo>
                      <a:lnTo>
                        <a:pt x="288" y="216"/>
                      </a:lnTo>
                      <a:lnTo>
                        <a:pt x="291" y="214"/>
                      </a:lnTo>
                      <a:lnTo>
                        <a:pt x="296" y="210"/>
                      </a:lnTo>
                      <a:lnTo>
                        <a:pt x="300" y="208"/>
                      </a:lnTo>
                      <a:lnTo>
                        <a:pt x="303" y="206"/>
                      </a:lnTo>
                      <a:lnTo>
                        <a:pt x="307" y="202"/>
                      </a:lnTo>
                      <a:lnTo>
                        <a:pt x="310" y="200"/>
                      </a:lnTo>
                      <a:lnTo>
                        <a:pt x="314" y="196"/>
                      </a:lnTo>
                      <a:lnTo>
                        <a:pt x="318" y="192"/>
                      </a:lnTo>
                      <a:lnTo>
                        <a:pt x="320" y="189"/>
                      </a:lnTo>
                      <a:lnTo>
                        <a:pt x="324" y="185"/>
                      </a:lnTo>
                      <a:lnTo>
                        <a:pt x="327" y="183"/>
                      </a:lnTo>
                      <a:lnTo>
                        <a:pt x="331" y="179"/>
                      </a:lnTo>
                      <a:lnTo>
                        <a:pt x="333" y="174"/>
                      </a:lnTo>
                      <a:lnTo>
                        <a:pt x="336" y="172"/>
                      </a:lnTo>
                      <a:lnTo>
                        <a:pt x="338" y="167"/>
                      </a:lnTo>
                      <a:lnTo>
                        <a:pt x="341" y="164"/>
                      </a:lnTo>
                      <a:lnTo>
                        <a:pt x="343" y="160"/>
                      </a:lnTo>
                      <a:lnTo>
                        <a:pt x="345" y="156"/>
                      </a:lnTo>
                      <a:lnTo>
                        <a:pt x="348" y="152"/>
                      </a:lnTo>
                      <a:lnTo>
                        <a:pt x="350" y="149"/>
                      </a:lnTo>
                      <a:lnTo>
                        <a:pt x="351" y="144"/>
                      </a:lnTo>
                      <a:lnTo>
                        <a:pt x="354" y="141"/>
                      </a:lnTo>
                      <a:lnTo>
                        <a:pt x="355" y="137"/>
                      </a:lnTo>
                      <a:lnTo>
                        <a:pt x="357" y="134"/>
                      </a:lnTo>
                      <a:lnTo>
                        <a:pt x="359" y="129"/>
                      </a:lnTo>
                      <a:lnTo>
                        <a:pt x="360" y="125"/>
                      </a:lnTo>
                      <a:lnTo>
                        <a:pt x="362" y="121"/>
                      </a:lnTo>
                      <a:lnTo>
                        <a:pt x="363" y="118"/>
                      </a:lnTo>
                      <a:lnTo>
                        <a:pt x="365" y="113"/>
                      </a:lnTo>
                      <a:lnTo>
                        <a:pt x="366" y="109"/>
                      </a:lnTo>
                      <a:lnTo>
                        <a:pt x="367" y="106"/>
                      </a:lnTo>
                      <a:lnTo>
                        <a:pt x="367" y="102"/>
                      </a:lnTo>
                      <a:lnTo>
                        <a:pt x="368" y="99"/>
                      </a:lnTo>
                      <a:lnTo>
                        <a:pt x="368" y="95"/>
                      </a:lnTo>
                      <a:lnTo>
                        <a:pt x="369" y="91"/>
                      </a:lnTo>
                      <a:lnTo>
                        <a:pt x="371" y="88"/>
                      </a:lnTo>
                      <a:lnTo>
                        <a:pt x="371" y="84"/>
                      </a:lnTo>
                      <a:lnTo>
                        <a:pt x="371" y="81"/>
                      </a:lnTo>
                      <a:lnTo>
                        <a:pt x="372" y="77"/>
                      </a:lnTo>
                      <a:lnTo>
                        <a:pt x="372" y="75"/>
                      </a:lnTo>
                      <a:lnTo>
                        <a:pt x="372" y="71"/>
                      </a:lnTo>
                      <a:lnTo>
                        <a:pt x="372" y="69"/>
                      </a:lnTo>
                      <a:lnTo>
                        <a:pt x="372" y="65"/>
                      </a:lnTo>
                      <a:lnTo>
                        <a:pt x="372" y="63"/>
                      </a:lnTo>
                      <a:lnTo>
                        <a:pt x="395" y="73"/>
                      </a:lnTo>
                      <a:lnTo>
                        <a:pt x="393" y="73"/>
                      </a:lnTo>
                      <a:lnTo>
                        <a:pt x="393" y="76"/>
                      </a:lnTo>
                      <a:lnTo>
                        <a:pt x="393" y="78"/>
                      </a:lnTo>
                      <a:lnTo>
                        <a:pt x="393" y="82"/>
                      </a:lnTo>
                      <a:lnTo>
                        <a:pt x="392" y="87"/>
                      </a:lnTo>
                      <a:lnTo>
                        <a:pt x="391" y="91"/>
                      </a:lnTo>
                      <a:lnTo>
                        <a:pt x="391" y="94"/>
                      </a:lnTo>
                      <a:lnTo>
                        <a:pt x="390" y="97"/>
                      </a:lnTo>
                      <a:lnTo>
                        <a:pt x="389" y="101"/>
                      </a:lnTo>
                      <a:lnTo>
                        <a:pt x="389" y="105"/>
                      </a:lnTo>
                      <a:lnTo>
                        <a:pt x="387" y="107"/>
                      </a:lnTo>
                      <a:lnTo>
                        <a:pt x="386" y="111"/>
                      </a:lnTo>
                      <a:lnTo>
                        <a:pt x="385" y="114"/>
                      </a:lnTo>
                      <a:lnTo>
                        <a:pt x="385" y="119"/>
                      </a:lnTo>
                      <a:lnTo>
                        <a:pt x="383" y="123"/>
                      </a:lnTo>
                      <a:lnTo>
                        <a:pt x="381" y="127"/>
                      </a:lnTo>
                      <a:lnTo>
                        <a:pt x="380" y="131"/>
                      </a:lnTo>
                      <a:lnTo>
                        <a:pt x="379" y="136"/>
                      </a:lnTo>
                      <a:lnTo>
                        <a:pt x="377" y="140"/>
                      </a:lnTo>
                      <a:lnTo>
                        <a:pt x="374" y="144"/>
                      </a:lnTo>
                      <a:lnTo>
                        <a:pt x="373" y="148"/>
                      </a:lnTo>
                      <a:lnTo>
                        <a:pt x="371" y="153"/>
                      </a:lnTo>
                      <a:lnTo>
                        <a:pt x="368" y="158"/>
                      </a:lnTo>
                      <a:lnTo>
                        <a:pt x="367" y="162"/>
                      </a:lnTo>
                      <a:lnTo>
                        <a:pt x="365" y="167"/>
                      </a:lnTo>
                      <a:lnTo>
                        <a:pt x="362" y="172"/>
                      </a:lnTo>
                      <a:lnTo>
                        <a:pt x="359" y="176"/>
                      </a:lnTo>
                      <a:lnTo>
                        <a:pt x="355" y="180"/>
                      </a:lnTo>
                      <a:lnTo>
                        <a:pt x="353" y="184"/>
                      </a:lnTo>
                      <a:lnTo>
                        <a:pt x="349" y="189"/>
                      </a:lnTo>
                      <a:lnTo>
                        <a:pt x="345" y="194"/>
                      </a:lnTo>
                      <a:lnTo>
                        <a:pt x="342" y="197"/>
                      </a:lnTo>
                      <a:lnTo>
                        <a:pt x="338" y="202"/>
                      </a:lnTo>
                      <a:lnTo>
                        <a:pt x="335" y="206"/>
                      </a:lnTo>
                      <a:lnTo>
                        <a:pt x="330" y="210"/>
                      </a:lnTo>
                      <a:lnTo>
                        <a:pt x="326" y="214"/>
                      </a:lnTo>
                      <a:lnTo>
                        <a:pt x="321" y="218"/>
                      </a:lnTo>
                      <a:lnTo>
                        <a:pt x="316" y="221"/>
                      </a:lnTo>
                      <a:lnTo>
                        <a:pt x="312" y="225"/>
                      </a:lnTo>
                      <a:lnTo>
                        <a:pt x="307" y="228"/>
                      </a:lnTo>
                      <a:lnTo>
                        <a:pt x="301" y="232"/>
                      </a:lnTo>
                      <a:lnTo>
                        <a:pt x="296" y="236"/>
                      </a:lnTo>
                      <a:lnTo>
                        <a:pt x="290" y="238"/>
                      </a:lnTo>
                      <a:lnTo>
                        <a:pt x="284" y="242"/>
                      </a:lnTo>
                      <a:lnTo>
                        <a:pt x="278" y="244"/>
                      </a:lnTo>
                      <a:lnTo>
                        <a:pt x="271" y="247"/>
                      </a:lnTo>
                      <a:lnTo>
                        <a:pt x="265" y="249"/>
                      </a:lnTo>
                      <a:lnTo>
                        <a:pt x="258" y="250"/>
                      </a:lnTo>
                      <a:lnTo>
                        <a:pt x="250" y="253"/>
                      </a:lnTo>
                      <a:lnTo>
                        <a:pt x="243" y="255"/>
                      </a:lnTo>
                      <a:lnTo>
                        <a:pt x="236" y="256"/>
                      </a:lnTo>
                      <a:lnTo>
                        <a:pt x="228" y="257"/>
                      </a:lnTo>
                      <a:lnTo>
                        <a:pt x="220" y="259"/>
                      </a:lnTo>
                      <a:lnTo>
                        <a:pt x="212" y="260"/>
                      </a:lnTo>
                      <a:lnTo>
                        <a:pt x="202" y="260"/>
                      </a:lnTo>
                      <a:lnTo>
                        <a:pt x="194" y="260"/>
                      </a:lnTo>
                      <a:lnTo>
                        <a:pt x="184" y="260"/>
                      </a:lnTo>
                      <a:lnTo>
                        <a:pt x="176" y="260"/>
                      </a:lnTo>
                      <a:lnTo>
                        <a:pt x="166" y="259"/>
                      </a:lnTo>
                      <a:lnTo>
                        <a:pt x="157" y="257"/>
                      </a:lnTo>
                      <a:lnTo>
                        <a:pt x="148" y="256"/>
                      </a:lnTo>
                      <a:lnTo>
                        <a:pt x="140" y="255"/>
                      </a:lnTo>
                      <a:lnTo>
                        <a:pt x="131" y="253"/>
                      </a:lnTo>
                      <a:lnTo>
                        <a:pt x="123" y="250"/>
                      </a:lnTo>
                      <a:lnTo>
                        <a:pt x="116" y="248"/>
                      </a:lnTo>
                      <a:lnTo>
                        <a:pt x="109" y="245"/>
                      </a:lnTo>
                      <a:lnTo>
                        <a:pt x="101" y="242"/>
                      </a:lnTo>
                      <a:lnTo>
                        <a:pt x="95" y="239"/>
                      </a:lnTo>
                      <a:lnTo>
                        <a:pt x="88" y="236"/>
                      </a:lnTo>
                      <a:lnTo>
                        <a:pt x="82" y="233"/>
                      </a:lnTo>
                      <a:lnTo>
                        <a:pt x="76" y="228"/>
                      </a:lnTo>
                      <a:lnTo>
                        <a:pt x="71" y="226"/>
                      </a:lnTo>
                      <a:lnTo>
                        <a:pt x="65" y="221"/>
                      </a:lnTo>
                      <a:lnTo>
                        <a:pt x="62" y="218"/>
                      </a:lnTo>
                      <a:lnTo>
                        <a:pt x="56" y="213"/>
                      </a:lnTo>
                      <a:lnTo>
                        <a:pt x="51" y="208"/>
                      </a:lnTo>
                      <a:lnTo>
                        <a:pt x="47" y="204"/>
                      </a:lnTo>
                      <a:lnTo>
                        <a:pt x="42" y="200"/>
                      </a:lnTo>
                      <a:lnTo>
                        <a:pt x="39" y="194"/>
                      </a:lnTo>
                      <a:lnTo>
                        <a:pt x="35" y="189"/>
                      </a:lnTo>
                      <a:lnTo>
                        <a:pt x="32" y="184"/>
                      </a:lnTo>
                      <a:lnTo>
                        <a:pt x="29" y="179"/>
                      </a:lnTo>
                      <a:lnTo>
                        <a:pt x="26" y="173"/>
                      </a:lnTo>
                      <a:lnTo>
                        <a:pt x="23" y="168"/>
                      </a:lnTo>
                      <a:lnTo>
                        <a:pt x="20" y="162"/>
                      </a:lnTo>
                      <a:lnTo>
                        <a:pt x="18" y="158"/>
                      </a:lnTo>
                      <a:lnTo>
                        <a:pt x="15" y="152"/>
                      </a:lnTo>
                      <a:lnTo>
                        <a:pt x="14" y="147"/>
                      </a:lnTo>
                      <a:lnTo>
                        <a:pt x="12" y="141"/>
                      </a:lnTo>
                      <a:lnTo>
                        <a:pt x="11" y="136"/>
                      </a:lnTo>
                      <a:lnTo>
                        <a:pt x="9" y="130"/>
                      </a:lnTo>
                      <a:lnTo>
                        <a:pt x="8" y="124"/>
                      </a:lnTo>
                      <a:lnTo>
                        <a:pt x="6" y="119"/>
                      </a:lnTo>
                      <a:lnTo>
                        <a:pt x="4" y="113"/>
                      </a:lnTo>
                      <a:lnTo>
                        <a:pt x="3" y="107"/>
                      </a:lnTo>
                      <a:lnTo>
                        <a:pt x="3" y="101"/>
                      </a:lnTo>
                      <a:lnTo>
                        <a:pt x="2" y="96"/>
                      </a:lnTo>
                      <a:lnTo>
                        <a:pt x="2" y="91"/>
                      </a:lnTo>
                      <a:lnTo>
                        <a:pt x="0" y="85"/>
                      </a:lnTo>
                      <a:lnTo>
                        <a:pt x="0" y="81"/>
                      </a:lnTo>
                      <a:lnTo>
                        <a:pt x="0" y="75"/>
                      </a:lnTo>
                      <a:lnTo>
                        <a:pt x="0" y="70"/>
                      </a:lnTo>
                      <a:lnTo>
                        <a:pt x="0" y="65"/>
                      </a:lnTo>
                      <a:lnTo>
                        <a:pt x="0" y="60"/>
                      </a:lnTo>
                      <a:lnTo>
                        <a:pt x="0" y="55"/>
                      </a:lnTo>
                      <a:lnTo>
                        <a:pt x="0" y="51"/>
                      </a:lnTo>
                      <a:lnTo>
                        <a:pt x="0" y="46"/>
                      </a:lnTo>
                      <a:lnTo>
                        <a:pt x="0" y="41"/>
                      </a:lnTo>
                      <a:lnTo>
                        <a:pt x="2" y="37"/>
                      </a:lnTo>
                      <a:lnTo>
                        <a:pt x="2" y="34"/>
                      </a:lnTo>
                      <a:lnTo>
                        <a:pt x="2" y="29"/>
                      </a:lnTo>
                      <a:lnTo>
                        <a:pt x="3" y="25"/>
                      </a:lnTo>
                      <a:lnTo>
                        <a:pt x="3" y="22"/>
                      </a:lnTo>
                      <a:lnTo>
                        <a:pt x="4" y="18"/>
                      </a:lnTo>
                      <a:lnTo>
                        <a:pt x="4" y="16"/>
                      </a:lnTo>
                      <a:lnTo>
                        <a:pt x="5" y="12"/>
                      </a:lnTo>
                      <a:lnTo>
                        <a:pt x="5" y="10"/>
                      </a:lnTo>
                      <a:lnTo>
                        <a:pt x="6" y="7"/>
                      </a:ln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20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81" name="Freeform 186"/>
                <p:cNvSpPr>
                  <a:spLocks/>
                </p:cNvSpPr>
                <p:nvPr/>
              </p:nvSpPr>
              <p:spPr bwMode="auto">
                <a:xfrm>
                  <a:off x="4294" y="1352"/>
                  <a:ext cx="474" cy="265"/>
                </a:xfrm>
                <a:custGeom>
                  <a:avLst/>
                  <a:gdLst>
                    <a:gd name="T0" fmla="*/ 23 w 474"/>
                    <a:gd name="T1" fmla="*/ 29 h 265"/>
                    <a:gd name="T2" fmla="*/ 25 w 474"/>
                    <a:gd name="T3" fmla="*/ 50 h 265"/>
                    <a:gd name="T4" fmla="*/ 29 w 474"/>
                    <a:gd name="T5" fmla="*/ 73 h 265"/>
                    <a:gd name="T6" fmla="*/ 34 w 474"/>
                    <a:gd name="T7" fmla="*/ 96 h 265"/>
                    <a:gd name="T8" fmla="*/ 42 w 474"/>
                    <a:gd name="T9" fmla="*/ 119 h 265"/>
                    <a:gd name="T10" fmla="*/ 52 w 474"/>
                    <a:gd name="T11" fmla="*/ 142 h 265"/>
                    <a:gd name="T12" fmla="*/ 65 w 474"/>
                    <a:gd name="T13" fmla="*/ 163 h 265"/>
                    <a:gd name="T14" fmla="*/ 82 w 474"/>
                    <a:gd name="T15" fmla="*/ 184 h 265"/>
                    <a:gd name="T16" fmla="*/ 102 w 474"/>
                    <a:gd name="T17" fmla="*/ 203 h 265"/>
                    <a:gd name="T18" fmla="*/ 127 w 474"/>
                    <a:gd name="T19" fmla="*/ 217 h 265"/>
                    <a:gd name="T20" fmla="*/ 158 w 474"/>
                    <a:gd name="T21" fmla="*/ 231 h 265"/>
                    <a:gd name="T22" fmla="*/ 192 w 474"/>
                    <a:gd name="T23" fmla="*/ 239 h 265"/>
                    <a:gd name="T24" fmla="*/ 233 w 474"/>
                    <a:gd name="T25" fmla="*/ 245 h 265"/>
                    <a:gd name="T26" fmla="*/ 273 w 474"/>
                    <a:gd name="T27" fmla="*/ 244 h 265"/>
                    <a:gd name="T28" fmla="*/ 308 w 474"/>
                    <a:gd name="T29" fmla="*/ 237 h 265"/>
                    <a:gd name="T30" fmla="*/ 339 w 474"/>
                    <a:gd name="T31" fmla="*/ 225 h 265"/>
                    <a:gd name="T32" fmla="*/ 364 w 474"/>
                    <a:gd name="T33" fmla="*/ 209 h 265"/>
                    <a:gd name="T34" fmla="*/ 386 w 474"/>
                    <a:gd name="T35" fmla="*/ 190 h 265"/>
                    <a:gd name="T36" fmla="*/ 404 w 474"/>
                    <a:gd name="T37" fmla="*/ 168 h 265"/>
                    <a:gd name="T38" fmla="*/ 418 w 474"/>
                    <a:gd name="T39" fmla="*/ 145 h 265"/>
                    <a:gd name="T40" fmla="*/ 430 w 474"/>
                    <a:gd name="T41" fmla="*/ 121 h 265"/>
                    <a:gd name="T42" fmla="*/ 439 w 474"/>
                    <a:gd name="T43" fmla="*/ 97 h 265"/>
                    <a:gd name="T44" fmla="*/ 444 w 474"/>
                    <a:gd name="T45" fmla="*/ 73 h 265"/>
                    <a:gd name="T46" fmla="*/ 447 w 474"/>
                    <a:gd name="T47" fmla="*/ 53 h 265"/>
                    <a:gd name="T48" fmla="*/ 450 w 474"/>
                    <a:gd name="T49" fmla="*/ 33 h 265"/>
                    <a:gd name="T50" fmla="*/ 450 w 474"/>
                    <a:gd name="T51" fmla="*/ 20 h 265"/>
                    <a:gd name="T52" fmla="*/ 457 w 474"/>
                    <a:gd name="T53" fmla="*/ 7 h 265"/>
                    <a:gd name="T54" fmla="*/ 470 w 474"/>
                    <a:gd name="T55" fmla="*/ 2 h 265"/>
                    <a:gd name="T56" fmla="*/ 474 w 474"/>
                    <a:gd name="T57" fmla="*/ 18 h 265"/>
                    <a:gd name="T58" fmla="*/ 474 w 474"/>
                    <a:gd name="T59" fmla="*/ 30 h 265"/>
                    <a:gd name="T60" fmla="*/ 473 w 474"/>
                    <a:gd name="T61" fmla="*/ 47 h 265"/>
                    <a:gd name="T62" fmla="*/ 470 w 474"/>
                    <a:gd name="T63" fmla="*/ 67 h 265"/>
                    <a:gd name="T64" fmla="*/ 466 w 474"/>
                    <a:gd name="T65" fmla="*/ 90 h 265"/>
                    <a:gd name="T66" fmla="*/ 458 w 474"/>
                    <a:gd name="T67" fmla="*/ 114 h 265"/>
                    <a:gd name="T68" fmla="*/ 448 w 474"/>
                    <a:gd name="T69" fmla="*/ 140 h 265"/>
                    <a:gd name="T70" fmla="*/ 435 w 474"/>
                    <a:gd name="T71" fmla="*/ 166 h 265"/>
                    <a:gd name="T72" fmla="*/ 418 w 474"/>
                    <a:gd name="T73" fmla="*/ 191 h 265"/>
                    <a:gd name="T74" fmla="*/ 397 w 474"/>
                    <a:gd name="T75" fmla="*/ 213 h 265"/>
                    <a:gd name="T76" fmla="*/ 370 w 474"/>
                    <a:gd name="T77" fmla="*/ 233 h 265"/>
                    <a:gd name="T78" fmla="*/ 340 w 474"/>
                    <a:gd name="T79" fmla="*/ 249 h 265"/>
                    <a:gd name="T80" fmla="*/ 304 w 474"/>
                    <a:gd name="T81" fmla="*/ 259 h 265"/>
                    <a:gd name="T82" fmla="*/ 261 w 474"/>
                    <a:gd name="T83" fmla="*/ 265 h 265"/>
                    <a:gd name="T84" fmla="*/ 214 w 474"/>
                    <a:gd name="T85" fmla="*/ 263 h 265"/>
                    <a:gd name="T86" fmla="*/ 172 w 474"/>
                    <a:gd name="T87" fmla="*/ 256 h 265"/>
                    <a:gd name="T88" fmla="*/ 135 w 474"/>
                    <a:gd name="T89" fmla="*/ 244 h 265"/>
                    <a:gd name="T90" fmla="*/ 102 w 474"/>
                    <a:gd name="T91" fmla="*/ 227 h 265"/>
                    <a:gd name="T92" fmla="*/ 76 w 474"/>
                    <a:gd name="T93" fmla="*/ 207 h 265"/>
                    <a:gd name="T94" fmla="*/ 55 w 474"/>
                    <a:gd name="T95" fmla="*/ 185 h 265"/>
                    <a:gd name="T96" fmla="*/ 39 w 474"/>
                    <a:gd name="T97" fmla="*/ 162 h 265"/>
                    <a:gd name="T98" fmla="*/ 24 w 474"/>
                    <a:gd name="T99" fmla="*/ 137 h 265"/>
                    <a:gd name="T100" fmla="*/ 14 w 474"/>
                    <a:gd name="T101" fmla="*/ 113 h 265"/>
                    <a:gd name="T102" fmla="*/ 7 w 474"/>
                    <a:gd name="T103" fmla="*/ 91 h 265"/>
                    <a:gd name="T104" fmla="*/ 2 w 474"/>
                    <a:gd name="T105" fmla="*/ 71 h 265"/>
                    <a:gd name="T106" fmla="*/ 0 w 474"/>
                    <a:gd name="T107" fmla="*/ 54 h 265"/>
                    <a:gd name="T108" fmla="*/ 0 w 474"/>
                    <a:gd name="T109" fmla="*/ 38 h 26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74"/>
                    <a:gd name="T166" fmla="*/ 0 h 265"/>
                    <a:gd name="T167" fmla="*/ 474 w 474"/>
                    <a:gd name="T168" fmla="*/ 265 h 265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74" h="265">
                      <a:moveTo>
                        <a:pt x="23" y="14"/>
                      </a:moveTo>
                      <a:lnTo>
                        <a:pt x="23" y="18"/>
                      </a:lnTo>
                      <a:lnTo>
                        <a:pt x="23" y="21"/>
                      </a:lnTo>
                      <a:lnTo>
                        <a:pt x="23" y="25"/>
                      </a:lnTo>
                      <a:lnTo>
                        <a:pt x="23" y="29"/>
                      </a:lnTo>
                      <a:lnTo>
                        <a:pt x="23" y="33"/>
                      </a:lnTo>
                      <a:lnTo>
                        <a:pt x="24" y="38"/>
                      </a:lnTo>
                      <a:lnTo>
                        <a:pt x="24" y="42"/>
                      </a:lnTo>
                      <a:lnTo>
                        <a:pt x="25" y="47"/>
                      </a:lnTo>
                      <a:lnTo>
                        <a:pt x="25" y="50"/>
                      </a:lnTo>
                      <a:lnTo>
                        <a:pt x="25" y="55"/>
                      </a:lnTo>
                      <a:lnTo>
                        <a:pt x="26" y="59"/>
                      </a:lnTo>
                      <a:lnTo>
                        <a:pt x="26" y="63"/>
                      </a:lnTo>
                      <a:lnTo>
                        <a:pt x="28" y="68"/>
                      </a:lnTo>
                      <a:lnTo>
                        <a:pt x="29" y="73"/>
                      </a:lnTo>
                      <a:lnTo>
                        <a:pt x="29" y="78"/>
                      </a:lnTo>
                      <a:lnTo>
                        <a:pt x="31" y="83"/>
                      </a:lnTo>
                      <a:lnTo>
                        <a:pt x="31" y="86"/>
                      </a:lnTo>
                      <a:lnTo>
                        <a:pt x="33" y="91"/>
                      </a:lnTo>
                      <a:lnTo>
                        <a:pt x="34" y="96"/>
                      </a:lnTo>
                      <a:lnTo>
                        <a:pt x="35" y="101"/>
                      </a:lnTo>
                      <a:lnTo>
                        <a:pt x="36" y="104"/>
                      </a:lnTo>
                      <a:lnTo>
                        <a:pt x="39" y="109"/>
                      </a:lnTo>
                      <a:lnTo>
                        <a:pt x="40" y="114"/>
                      </a:lnTo>
                      <a:lnTo>
                        <a:pt x="42" y="119"/>
                      </a:lnTo>
                      <a:lnTo>
                        <a:pt x="43" y="124"/>
                      </a:lnTo>
                      <a:lnTo>
                        <a:pt x="45" y="128"/>
                      </a:lnTo>
                      <a:lnTo>
                        <a:pt x="47" y="132"/>
                      </a:lnTo>
                      <a:lnTo>
                        <a:pt x="49" y="137"/>
                      </a:lnTo>
                      <a:lnTo>
                        <a:pt x="52" y="142"/>
                      </a:lnTo>
                      <a:lnTo>
                        <a:pt x="54" y="146"/>
                      </a:lnTo>
                      <a:lnTo>
                        <a:pt x="57" y="151"/>
                      </a:lnTo>
                      <a:lnTo>
                        <a:pt x="60" y="156"/>
                      </a:lnTo>
                      <a:lnTo>
                        <a:pt x="63" y="160"/>
                      </a:lnTo>
                      <a:lnTo>
                        <a:pt x="65" y="163"/>
                      </a:lnTo>
                      <a:lnTo>
                        <a:pt x="69" y="168"/>
                      </a:lnTo>
                      <a:lnTo>
                        <a:pt x="72" y="172"/>
                      </a:lnTo>
                      <a:lnTo>
                        <a:pt x="75" y="176"/>
                      </a:lnTo>
                      <a:lnTo>
                        <a:pt x="78" y="180"/>
                      </a:lnTo>
                      <a:lnTo>
                        <a:pt x="82" y="184"/>
                      </a:lnTo>
                      <a:lnTo>
                        <a:pt x="87" y="188"/>
                      </a:lnTo>
                      <a:lnTo>
                        <a:pt x="90" y="192"/>
                      </a:lnTo>
                      <a:lnTo>
                        <a:pt x="94" y="196"/>
                      </a:lnTo>
                      <a:lnTo>
                        <a:pt x="99" y="199"/>
                      </a:lnTo>
                      <a:lnTo>
                        <a:pt x="102" y="203"/>
                      </a:lnTo>
                      <a:lnTo>
                        <a:pt x="107" y="205"/>
                      </a:lnTo>
                      <a:lnTo>
                        <a:pt x="112" y="209"/>
                      </a:lnTo>
                      <a:lnTo>
                        <a:pt x="117" y="213"/>
                      </a:lnTo>
                      <a:lnTo>
                        <a:pt x="123" y="215"/>
                      </a:lnTo>
                      <a:lnTo>
                        <a:pt x="127" y="217"/>
                      </a:lnTo>
                      <a:lnTo>
                        <a:pt x="133" y="221"/>
                      </a:lnTo>
                      <a:lnTo>
                        <a:pt x="139" y="223"/>
                      </a:lnTo>
                      <a:lnTo>
                        <a:pt x="146" y="226"/>
                      </a:lnTo>
                      <a:lnTo>
                        <a:pt x="152" y="228"/>
                      </a:lnTo>
                      <a:lnTo>
                        <a:pt x="158" y="231"/>
                      </a:lnTo>
                      <a:lnTo>
                        <a:pt x="164" y="233"/>
                      </a:lnTo>
                      <a:lnTo>
                        <a:pt x="171" y="234"/>
                      </a:lnTo>
                      <a:lnTo>
                        <a:pt x="178" y="237"/>
                      </a:lnTo>
                      <a:lnTo>
                        <a:pt x="185" y="238"/>
                      </a:lnTo>
                      <a:lnTo>
                        <a:pt x="192" y="239"/>
                      </a:lnTo>
                      <a:lnTo>
                        <a:pt x="200" y="241"/>
                      </a:lnTo>
                      <a:lnTo>
                        <a:pt x="207" y="241"/>
                      </a:lnTo>
                      <a:lnTo>
                        <a:pt x="215" y="243"/>
                      </a:lnTo>
                      <a:lnTo>
                        <a:pt x="224" y="244"/>
                      </a:lnTo>
                      <a:lnTo>
                        <a:pt x="233" y="245"/>
                      </a:lnTo>
                      <a:lnTo>
                        <a:pt x="240" y="245"/>
                      </a:lnTo>
                      <a:lnTo>
                        <a:pt x="250" y="245"/>
                      </a:lnTo>
                      <a:lnTo>
                        <a:pt x="257" y="244"/>
                      </a:lnTo>
                      <a:lnTo>
                        <a:pt x="265" y="244"/>
                      </a:lnTo>
                      <a:lnTo>
                        <a:pt x="273" y="244"/>
                      </a:lnTo>
                      <a:lnTo>
                        <a:pt x="280" y="243"/>
                      </a:lnTo>
                      <a:lnTo>
                        <a:pt x="287" y="241"/>
                      </a:lnTo>
                      <a:lnTo>
                        <a:pt x="295" y="240"/>
                      </a:lnTo>
                      <a:lnTo>
                        <a:pt x="302" y="238"/>
                      </a:lnTo>
                      <a:lnTo>
                        <a:pt x="308" y="237"/>
                      </a:lnTo>
                      <a:lnTo>
                        <a:pt x="314" y="234"/>
                      </a:lnTo>
                      <a:lnTo>
                        <a:pt x="321" y="233"/>
                      </a:lnTo>
                      <a:lnTo>
                        <a:pt x="327" y="229"/>
                      </a:lnTo>
                      <a:lnTo>
                        <a:pt x="333" y="228"/>
                      </a:lnTo>
                      <a:lnTo>
                        <a:pt x="339" y="225"/>
                      </a:lnTo>
                      <a:lnTo>
                        <a:pt x="345" y="222"/>
                      </a:lnTo>
                      <a:lnTo>
                        <a:pt x="350" y="219"/>
                      </a:lnTo>
                      <a:lnTo>
                        <a:pt x="355" y="216"/>
                      </a:lnTo>
                      <a:lnTo>
                        <a:pt x="359" y="213"/>
                      </a:lnTo>
                      <a:lnTo>
                        <a:pt x="364" y="209"/>
                      </a:lnTo>
                      <a:lnTo>
                        <a:pt x="369" y="205"/>
                      </a:lnTo>
                      <a:lnTo>
                        <a:pt x="374" y="202"/>
                      </a:lnTo>
                      <a:lnTo>
                        <a:pt x="378" y="198"/>
                      </a:lnTo>
                      <a:lnTo>
                        <a:pt x="382" y="194"/>
                      </a:lnTo>
                      <a:lnTo>
                        <a:pt x="386" y="190"/>
                      </a:lnTo>
                      <a:lnTo>
                        <a:pt x="390" y="185"/>
                      </a:lnTo>
                      <a:lnTo>
                        <a:pt x="394" y="181"/>
                      </a:lnTo>
                      <a:lnTo>
                        <a:pt x="398" y="178"/>
                      </a:lnTo>
                      <a:lnTo>
                        <a:pt x="400" y="173"/>
                      </a:lnTo>
                      <a:lnTo>
                        <a:pt x="404" y="168"/>
                      </a:lnTo>
                      <a:lnTo>
                        <a:pt x="408" y="163"/>
                      </a:lnTo>
                      <a:lnTo>
                        <a:pt x="411" y="160"/>
                      </a:lnTo>
                      <a:lnTo>
                        <a:pt x="414" y="154"/>
                      </a:lnTo>
                      <a:lnTo>
                        <a:pt x="416" y="150"/>
                      </a:lnTo>
                      <a:lnTo>
                        <a:pt x="418" y="145"/>
                      </a:lnTo>
                      <a:lnTo>
                        <a:pt x="421" y="140"/>
                      </a:lnTo>
                      <a:lnTo>
                        <a:pt x="423" y="134"/>
                      </a:lnTo>
                      <a:lnTo>
                        <a:pt x="426" y="131"/>
                      </a:lnTo>
                      <a:lnTo>
                        <a:pt x="428" y="125"/>
                      </a:lnTo>
                      <a:lnTo>
                        <a:pt x="430" y="121"/>
                      </a:lnTo>
                      <a:lnTo>
                        <a:pt x="432" y="116"/>
                      </a:lnTo>
                      <a:lnTo>
                        <a:pt x="434" y="112"/>
                      </a:lnTo>
                      <a:lnTo>
                        <a:pt x="435" y="107"/>
                      </a:lnTo>
                      <a:lnTo>
                        <a:pt x="436" y="102"/>
                      </a:lnTo>
                      <a:lnTo>
                        <a:pt x="439" y="97"/>
                      </a:lnTo>
                      <a:lnTo>
                        <a:pt x="440" y="92"/>
                      </a:lnTo>
                      <a:lnTo>
                        <a:pt x="441" y="87"/>
                      </a:lnTo>
                      <a:lnTo>
                        <a:pt x="442" y="83"/>
                      </a:lnTo>
                      <a:lnTo>
                        <a:pt x="444" y="78"/>
                      </a:lnTo>
                      <a:lnTo>
                        <a:pt x="444" y="73"/>
                      </a:lnTo>
                      <a:lnTo>
                        <a:pt x="445" y="69"/>
                      </a:lnTo>
                      <a:lnTo>
                        <a:pt x="446" y="65"/>
                      </a:lnTo>
                      <a:lnTo>
                        <a:pt x="446" y="60"/>
                      </a:lnTo>
                      <a:lnTo>
                        <a:pt x="447" y="56"/>
                      </a:lnTo>
                      <a:lnTo>
                        <a:pt x="447" y="53"/>
                      </a:lnTo>
                      <a:lnTo>
                        <a:pt x="448" y="49"/>
                      </a:lnTo>
                      <a:lnTo>
                        <a:pt x="448" y="44"/>
                      </a:lnTo>
                      <a:lnTo>
                        <a:pt x="450" y="41"/>
                      </a:lnTo>
                      <a:lnTo>
                        <a:pt x="450" y="37"/>
                      </a:lnTo>
                      <a:lnTo>
                        <a:pt x="450" y="33"/>
                      </a:lnTo>
                      <a:lnTo>
                        <a:pt x="450" y="30"/>
                      </a:lnTo>
                      <a:lnTo>
                        <a:pt x="450" y="26"/>
                      </a:lnTo>
                      <a:lnTo>
                        <a:pt x="450" y="24"/>
                      </a:lnTo>
                      <a:lnTo>
                        <a:pt x="450" y="21"/>
                      </a:lnTo>
                      <a:lnTo>
                        <a:pt x="450" y="20"/>
                      </a:lnTo>
                      <a:lnTo>
                        <a:pt x="451" y="19"/>
                      </a:lnTo>
                      <a:lnTo>
                        <a:pt x="452" y="15"/>
                      </a:lnTo>
                      <a:lnTo>
                        <a:pt x="453" y="13"/>
                      </a:lnTo>
                      <a:lnTo>
                        <a:pt x="454" y="11"/>
                      </a:lnTo>
                      <a:lnTo>
                        <a:pt x="457" y="7"/>
                      </a:lnTo>
                      <a:lnTo>
                        <a:pt x="459" y="5"/>
                      </a:lnTo>
                      <a:lnTo>
                        <a:pt x="462" y="2"/>
                      </a:lnTo>
                      <a:lnTo>
                        <a:pt x="465" y="0"/>
                      </a:lnTo>
                      <a:lnTo>
                        <a:pt x="470" y="2"/>
                      </a:lnTo>
                      <a:lnTo>
                        <a:pt x="471" y="5"/>
                      </a:lnTo>
                      <a:lnTo>
                        <a:pt x="473" y="7"/>
                      </a:lnTo>
                      <a:lnTo>
                        <a:pt x="473" y="11"/>
                      </a:lnTo>
                      <a:lnTo>
                        <a:pt x="473" y="13"/>
                      </a:lnTo>
                      <a:lnTo>
                        <a:pt x="474" y="18"/>
                      </a:lnTo>
                      <a:lnTo>
                        <a:pt x="474" y="19"/>
                      </a:lnTo>
                      <a:lnTo>
                        <a:pt x="474" y="23"/>
                      </a:lnTo>
                      <a:lnTo>
                        <a:pt x="474" y="25"/>
                      </a:lnTo>
                      <a:lnTo>
                        <a:pt x="474" y="27"/>
                      </a:lnTo>
                      <a:lnTo>
                        <a:pt x="474" y="30"/>
                      </a:lnTo>
                      <a:lnTo>
                        <a:pt x="474" y="33"/>
                      </a:lnTo>
                      <a:lnTo>
                        <a:pt x="474" y="36"/>
                      </a:lnTo>
                      <a:lnTo>
                        <a:pt x="474" y="39"/>
                      </a:lnTo>
                      <a:lnTo>
                        <a:pt x="474" y="43"/>
                      </a:lnTo>
                      <a:lnTo>
                        <a:pt x="473" y="47"/>
                      </a:lnTo>
                      <a:lnTo>
                        <a:pt x="473" y="50"/>
                      </a:lnTo>
                      <a:lnTo>
                        <a:pt x="473" y="55"/>
                      </a:lnTo>
                      <a:lnTo>
                        <a:pt x="471" y="59"/>
                      </a:lnTo>
                      <a:lnTo>
                        <a:pt x="471" y="62"/>
                      </a:lnTo>
                      <a:lnTo>
                        <a:pt x="470" y="67"/>
                      </a:lnTo>
                      <a:lnTo>
                        <a:pt x="470" y="72"/>
                      </a:lnTo>
                      <a:lnTo>
                        <a:pt x="469" y="75"/>
                      </a:lnTo>
                      <a:lnTo>
                        <a:pt x="468" y="80"/>
                      </a:lnTo>
                      <a:lnTo>
                        <a:pt x="466" y="85"/>
                      </a:lnTo>
                      <a:lnTo>
                        <a:pt x="466" y="90"/>
                      </a:lnTo>
                      <a:lnTo>
                        <a:pt x="465" y="95"/>
                      </a:lnTo>
                      <a:lnTo>
                        <a:pt x="463" y="100"/>
                      </a:lnTo>
                      <a:lnTo>
                        <a:pt x="462" y="104"/>
                      </a:lnTo>
                      <a:lnTo>
                        <a:pt x="460" y="109"/>
                      </a:lnTo>
                      <a:lnTo>
                        <a:pt x="458" y="114"/>
                      </a:lnTo>
                      <a:lnTo>
                        <a:pt x="457" y="120"/>
                      </a:lnTo>
                      <a:lnTo>
                        <a:pt x="454" y="125"/>
                      </a:lnTo>
                      <a:lnTo>
                        <a:pt x="453" y="130"/>
                      </a:lnTo>
                      <a:lnTo>
                        <a:pt x="451" y="134"/>
                      </a:lnTo>
                      <a:lnTo>
                        <a:pt x="448" y="140"/>
                      </a:lnTo>
                      <a:lnTo>
                        <a:pt x="446" y="145"/>
                      </a:lnTo>
                      <a:lnTo>
                        <a:pt x="444" y="150"/>
                      </a:lnTo>
                      <a:lnTo>
                        <a:pt x="441" y="156"/>
                      </a:lnTo>
                      <a:lnTo>
                        <a:pt x="439" y="161"/>
                      </a:lnTo>
                      <a:lnTo>
                        <a:pt x="435" y="166"/>
                      </a:lnTo>
                      <a:lnTo>
                        <a:pt x="433" y="172"/>
                      </a:lnTo>
                      <a:lnTo>
                        <a:pt x="429" y="176"/>
                      </a:lnTo>
                      <a:lnTo>
                        <a:pt x="426" y="180"/>
                      </a:lnTo>
                      <a:lnTo>
                        <a:pt x="422" y="185"/>
                      </a:lnTo>
                      <a:lnTo>
                        <a:pt x="418" y="191"/>
                      </a:lnTo>
                      <a:lnTo>
                        <a:pt x="415" y="194"/>
                      </a:lnTo>
                      <a:lnTo>
                        <a:pt x="410" y="199"/>
                      </a:lnTo>
                      <a:lnTo>
                        <a:pt x="405" y="204"/>
                      </a:lnTo>
                      <a:lnTo>
                        <a:pt x="402" y="209"/>
                      </a:lnTo>
                      <a:lnTo>
                        <a:pt x="397" y="213"/>
                      </a:lnTo>
                      <a:lnTo>
                        <a:pt x="392" y="216"/>
                      </a:lnTo>
                      <a:lnTo>
                        <a:pt x="386" y="221"/>
                      </a:lnTo>
                      <a:lnTo>
                        <a:pt x="381" y="226"/>
                      </a:lnTo>
                      <a:lnTo>
                        <a:pt x="376" y="228"/>
                      </a:lnTo>
                      <a:lnTo>
                        <a:pt x="370" y="233"/>
                      </a:lnTo>
                      <a:lnTo>
                        <a:pt x="366" y="237"/>
                      </a:lnTo>
                      <a:lnTo>
                        <a:pt x="359" y="240"/>
                      </a:lnTo>
                      <a:lnTo>
                        <a:pt x="352" y="243"/>
                      </a:lnTo>
                      <a:lnTo>
                        <a:pt x="346" y="246"/>
                      </a:lnTo>
                      <a:lnTo>
                        <a:pt x="340" y="249"/>
                      </a:lnTo>
                      <a:lnTo>
                        <a:pt x="333" y="251"/>
                      </a:lnTo>
                      <a:lnTo>
                        <a:pt x="326" y="253"/>
                      </a:lnTo>
                      <a:lnTo>
                        <a:pt x="319" y="256"/>
                      </a:lnTo>
                      <a:lnTo>
                        <a:pt x="311" y="257"/>
                      </a:lnTo>
                      <a:lnTo>
                        <a:pt x="304" y="259"/>
                      </a:lnTo>
                      <a:lnTo>
                        <a:pt x="296" y="261"/>
                      </a:lnTo>
                      <a:lnTo>
                        <a:pt x="287" y="262"/>
                      </a:lnTo>
                      <a:lnTo>
                        <a:pt x="279" y="263"/>
                      </a:lnTo>
                      <a:lnTo>
                        <a:pt x="271" y="264"/>
                      </a:lnTo>
                      <a:lnTo>
                        <a:pt x="261" y="265"/>
                      </a:lnTo>
                      <a:lnTo>
                        <a:pt x="253" y="265"/>
                      </a:lnTo>
                      <a:lnTo>
                        <a:pt x="243" y="265"/>
                      </a:lnTo>
                      <a:lnTo>
                        <a:pt x="233" y="265"/>
                      </a:lnTo>
                      <a:lnTo>
                        <a:pt x="224" y="264"/>
                      </a:lnTo>
                      <a:lnTo>
                        <a:pt x="214" y="263"/>
                      </a:lnTo>
                      <a:lnTo>
                        <a:pt x="204" y="262"/>
                      </a:lnTo>
                      <a:lnTo>
                        <a:pt x="196" y="262"/>
                      </a:lnTo>
                      <a:lnTo>
                        <a:pt x="188" y="259"/>
                      </a:lnTo>
                      <a:lnTo>
                        <a:pt x="179" y="258"/>
                      </a:lnTo>
                      <a:lnTo>
                        <a:pt x="172" y="256"/>
                      </a:lnTo>
                      <a:lnTo>
                        <a:pt x="164" y="255"/>
                      </a:lnTo>
                      <a:lnTo>
                        <a:pt x="156" y="251"/>
                      </a:lnTo>
                      <a:lnTo>
                        <a:pt x="148" y="249"/>
                      </a:lnTo>
                      <a:lnTo>
                        <a:pt x="141" y="246"/>
                      </a:lnTo>
                      <a:lnTo>
                        <a:pt x="135" y="244"/>
                      </a:lnTo>
                      <a:lnTo>
                        <a:pt x="127" y="240"/>
                      </a:lnTo>
                      <a:lnTo>
                        <a:pt x="121" y="238"/>
                      </a:lnTo>
                      <a:lnTo>
                        <a:pt x="114" y="234"/>
                      </a:lnTo>
                      <a:lnTo>
                        <a:pt x="109" y="231"/>
                      </a:lnTo>
                      <a:lnTo>
                        <a:pt x="102" y="227"/>
                      </a:lnTo>
                      <a:lnTo>
                        <a:pt x="97" y="223"/>
                      </a:lnTo>
                      <a:lnTo>
                        <a:pt x="91" y="219"/>
                      </a:lnTo>
                      <a:lnTo>
                        <a:pt x="87" y="215"/>
                      </a:lnTo>
                      <a:lnTo>
                        <a:pt x="81" y="211"/>
                      </a:lnTo>
                      <a:lnTo>
                        <a:pt x="76" y="207"/>
                      </a:lnTo>
                      <a:lnTo>
                        <a:pt x="72" y="203"/>
                      </a:lnTo>
                      <a:lnTo>
                        <a:pt x="67" y="199"/>
                      </a:lnTo>
                      <a:lnTo>
                        <a:pt x="63" y="194"/>
                      </a:lnTo>
                      <a:lnTo>
                        <a:pt x="59" y="190"/>
                      </a:lnTo>
                      <a:lnTo>
                        <a:pt x="55" y="185"/>
                      </a:lnTo>
                      <a:lnTo>
                        <a:pt x="52" y="180"/>
                      </a:lnTo>
                      <a:lnTo>
                        <a:pt x="47" y="175"/>
                      </a:lnTo>
                      <a:lnTo>
                        <a:pt x="45" y="170"/>
                      </a:lnTo>
                      <a:lnTo>
                        <a:pt x="41" y="166"/>
                      </a:lnTo>
                      <a:lnTo>
                        <a:pt x="39" y="162"/>
                      </a:lnTo>
                      <a:lnTo>
                        <a:pt x="35" y="156"/>
                      </a:lnTo>
                      <a:lnTo>
                        <a:pt x="33" y="151"/>
                      </a:lnTo>
                      <a:lnTo>
                        <a:pt x="29" y="146"/>
                      </a:lnTo>
                      <a:lnTo>
                        <a:pt x="26" y="142"/>
                      </a:lnTo>
                      <a:lnTo>
                        <a:pt x="24" y="137"/>
                      </a:lnTo>
                      <a:lnTo>
                        <a:pt x="23" y="132"/>
                      </a:lnTo>
                      <a:lnTo>
                        <a:pt x="20" y="127"/>
                      </a:lnTo>
                      <a:lnTo>
                        <a:pt x="18" y="122"/>
                      </a:lnTo>
                      <a:lnTo>
                        <a:pt x="16" y="118"/>
                      </a:lnTo>
                      <a:lnTo>
                        <a:pt x="14" y="113"/>
                      </a:lnTo>
                      <a:lnTo>
                        <a:pt x="13" y="108"/>
                      </a:lnTo>
                      <a:lnTo>
                        <a:pt x="12" y="104"/>
                      </a:lnTo>
                      <a:lnTo>
                        <a:pt x="10" y="100"/>
                      </a:lnTo>
                      <a:lnTo>
                        <a:pt x="8" y="95"/>
                      </a:lnTo>
                      <a:lnTo>
                        <a:pt x="7" y="91"/>
                      </a:lnTo>
                      <a:lnTo>
                        <a:pt x="7" y="87"/>
                      </a:lnTo>
                      <a:lnTo>
                        <a:pt x="5" y="83"/>
                      </a:lnTo>
                      <a:lnTo>
                        <a:pt x="5" y="78"/>
                      </a:lnTo>
                      <a:lnTo>
                        <a:pt x="4" y="74"/>
                      </a:lnTo>
                      <a:lnTo>
                        <a:pt x="2" y="71"/>
                      </a:lnTo>
                      <a:lnTo>
                        <a:pt x="2" y="67"/>
                      </a:lnTo>
                      <a:lnTo>
                        <a:pt x="1" y="63"/>
                      </a:lnTo>
                      <a:lnTo>
                        <a:pt x="1" y="60"/>
                      </a:lnTo>
                      <a:lnTo>
                        <a:pt x="1" y="57"/>
                      </a:lnTo>
                      <a:lnTo>
                        <a:pt x="0" y="54"/>
                      </a:lnTo>
                      <a:lnTo>
                        <a:pt x="0" y="51"/>
                      </a:lnTo>
                      <a:lnTo>
                        <a:pt x="0" y="48"/>
                      </a:lnTo>
                      <a:lnTo>
                        <a:pt x="0" y="47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23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82" name="Freeform 187"/>
                <p:cNvSpPr>
                  <a:spLocks/>
                </p:cNvSpPr>
                <p:nvPr/>
              </p:nvSpPr>
              <p:spPr bwMode="auto">
                <a:xfrm>
                  <a:off x="4294" y="1134"/>
                  <a:ext cx="474" cy="309"/>
                </a:xfrm>
                <a:custGeom>
                  <a:avLst/>
                  <a:gdLst>
                    <a:gd name="T0" fmla="*/ 24 w 474"/>
                    <a:gd name="T1" fmla="*/ 231 h 309"/>
                    <a:gd name="T2" fmla="*/ 28 w 474"/>
                    <a:gd name="T3" fmla="*/ 204 h 309"/>
                    <a:gd name="T4" fmla="*/ 34 w 474"/>
                    <a:gd name="T5" fmla="*/ 179 h 309"/>
                    <a:gd name="T6" fmla="*/ 42 w 474"/>
                    <a:gd name="T7" fmla="*/ 153 h 309"/>
                    <a:gd name="T8" fmla="*/ 54 w 474"/>
                    <a:gd name="T9" fmla="*/ 130 h 309"/>
                    <a:gd name="T10" fmla="*/ 67 w 474"/>
                    <a:gd name="T11" fmla="*/ 107 h 309"/>
                    <a:gd name="T12" fmla="*/ 84 w 474"/>
                    <a:gd name="T13" fmla="*/ 87 h 309"/>
                    <a:gd name="T14" fmla="*/ 102 w 474"/>
                    <a:gd name="T15" fmla="*/ 69 h 309"/>
                    <a:gd name="T16" fmla="*/ 125 w 474"/>
                    <a:gd name="T17" fmla="*/ 54 h 309"/>
                    <a:gd name="T18" fmla="*/ 148 w 474"/>
                    <a:gd name="T19" fmla="*/ 41 h 309"/>
                    <a:gd name="T20" fmla="*/ 174 w 474"/>
                    <a:gd name="T21" fmla="*/ 33 h 309"/>
                    <a:gd name="T22" fmla="*/ 203 w 474"/>
                    <a:gd name="T23" fmla="*/ 27 h 309"/>
                    <a:gd name="T24" fmla="*/ 236 w 474"/>
                    <a:gd name="T25" fmla="*/ 27 h 309"/>
                    <a:gd name="T26" fmla="*/ 266 w 474"/>
                    <a:gd name="T27" fmla="*/ 28 h 309"/>
                    <a:gd name="T28" fmla="*/ 295 w 474"/>
                    <a:gd name="T29" fmla="*/ 33 h 309"/>
                    <a:gd name="T30" fmla="*/ 321 w 474"/>
                    <a:gd name="T31" fmla="*/ 40 h 309"/>
                    <a:gd name="T32" fmla="*/ 345 w 474"/>
                    <a:gd name="T33" fmla="*/ 51 h 309"/>
                    <a:gd name="T34" fmla="*/ 366 w 474"/>
                    <a:gd name="T35" fmla="*/ 63 h 309"/>
                    <a:gd name="T36" fmla="*/ 385 w 474"/>
                    <a:gd name="T37" fmla="*/ 79 h 309"/>
                    <a:gd name="T38" fmla="*/ 402 w 474"/>
                    <a:gd name="T39" fmla="*/ 96 h 309"/>
                    <a:gd name="T40" fmla="*/ 416 w 474"/>
                    <a:gd name="T41" fmla="*/ 118 h 309"/>
                    <a:gd name="T42" fmla="*/ 427 w 474"/>
                    <a:gd name="T43" fmla="*/ 141 h 309"/>
                    <a:gd name="T44" fmla="*/ 436 w 474"/>
                    <a:gd name="T45" fmla="*/ 167 h 309"/>
                    <a:gd name="T46" fmla="*/ 444 w 474"/>
                    <a:gd name="T47" fmla="*/ 196 h 309"/>
                    <a:gd name="T48" fmla="*/ 450 w 474"/>
                    <a:gd name="T49" fmla="*/ 229 h 309"/>
                    <a:gd name="T50" fmla="*/ 474 w 474"/>
                    <a:gd name="T51" fmla="*/ 256 h 309"/>
                    <a:gd name="T52" fmla="*/ 474 w 474"/>
                    <a:gd name="T53" fmla="*/ 242 h 309"/>
                    <a:gd name="T54" fmla="*/ 473 w 474"/>
                    <a:gd name="T55" fmla="*/ 224 h 309"/>
                    <a:gd name="T56" fmla="*/ 469 w 474"/>
                    <a:gd name="T57" fmla="*/ 201 h 309"/>
                    <a:gd name="T58" fmla="*/ 463 w 474"/>
                    <a:gd name="T59" fmla="*/ 174 h 309"/>
                    <a:gd name="T60" fmla="*/ 454 w 474"/>
                    <a:gd name="T61" fmla="*/ 146 h 309"/>
                    <a:gd name="T62" fmla="*/ 441 w 474"/>
                    <a:gd name="T63" fmla="*/ 117 h 309"/>
                    <a:gd name="T64" fmla="*/ 423 w 474"/>
                    <a:gd name="T65" fmla="*/ 87 h 309"/>
                    <a:gd name="T66" fmla="*/ 399 w 474"/>
                    <a:gd name="T67" fmla="*/ 60 h 309"/>
                    <a:gd name="T68" fmla="*/ 369 w 474"/>
                    <a:gd name="T69" fmla="*/ 36 h 309"/>
                    <a:gd name="T70" fmla="*/ 333 w 474"/>
                    <a:gd name="T71" fmla="*/ 17 h 309"/>
                    <a:gd name="T72" fmla="*/ 289 w 474"/>
                    <a:gd name="T73" fmla="*/ 5 h 309"/>
                    <a:gd name="T74" fmla="*/ 236 w 474"/>
                    <a:gd name="T75" fmla="*/ 0 h 309"/>
                    <a:gd name="T76" fmla="*/ 182 w 474"/>
                    <a:gd name="T77" fmla="*/ 4 h 309"/>
                    <a:gd name="T78" fmla="*/ 136 w 474"/>
                    <a:gd name="T79" fmla="*/ 17 h 309"/>
                    <a:gd name="T80" fmla="*/ 99 w 474"/>
                    <a:gd name="T81" fmla="*/ 36 h 309"/>
                    <a:gd name="T82" fmla="*/ 69 w 474"/>
                    <a:gd name="T83" fmla="*/ 61 h 309"/>
                    <a:gd name="T84" fmla="*/ 45 w 474"/>
                    <a:gd name="T85" fmla="*/ 91 h 309"/>
                    <a:gd name="T86" fmla="*/ 26 w 474"/>
                    <a:gd name="T87" fmla="*/ 124 h 309"/>
                    <a:gd name="T88" fmla="*/ 13 w 474"/>
                    <a:gd name="T89" fmla="*/ 158 h 309"/>
                    <a:gd name="T90" fmla="*/ 6 w 474"/>
                    <a:gd name="T91" fmla="*/ 191 h 309"/>
                    <a:gd name="T92" fmla="*/ 0 w 474"/>
                    <a:gd name="T93" fmla="*/ 224 h 309"/>
                    <a:gd name="T94" fmla="*/ 0 w 474"/>
                    <a:gd name="T95" fmla="*/ 254 h 309"/>
                    <a:gd name="T96" fmla="*/ 1 w 474"/>
                    <a:gd name="T97" fmla="*/ 279 h 309"/>
                    <a:gd name="T98" fmla="*/ 5 w 474"/>
                    <a:gd name="T99" fmla="*/ 298 h 309"/>
                    <a:gd name="T100" fmla="*/ 23 w 474"/>
                    <a:gd name="T101" fmla="*/ 253 h 30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474"/>
                    <a:gd name="T154" fmla="*/ 0 h 309"/>
                    <a:gd name="T155" fmla="*/ 474 w 474"/>
                    <a:gd name="T156" fmla="*/ 309 h 30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474" h="309">
                      <a:moveTo>
                        <a:pt x="23" y="253"/>
                      </a:moveTo>
                      <a:lnTo>
                        <a:pt x="23" y="247"/>
                      </a:lnTo>
                      <a:lnTo>
                        <a:pt x="23" y="242"/>
                      </a:lnTo>
                      <a:lnTo>
                        <a:pt x="23" y="236"/>
                      </a:lnTo>
                      <a:lnTo>
                        <a:pt x="24" y="231"/>
                      </a:lnTo>
                      <a:lnTo>
                        <a:pt x="24" y="225"/>
                      </a:lnTo>
                      <a:lnTo>
                        <a:pt x="25" y="220"/>
                      </a:lnTo>
                      <a:lnTo>
                        <a:pt x="25" y="215"/>
                      </a:lnTo>
                      <a:lnTo>
                        <a:pt x="26" y="210"/>
                      </a:lnTo>
                      <a:lnTo>
                        <a:pt x="28" y="204"/>
                      </a:lnTo>
                      <a:lnTo>
                        <a:pt x="29" y="200"/>
                      </a:lnTo>
                      <a:lnTo>
                        <a:pt x="30" y="194"/>
                      </a:lnTo>
                      <a:lnTo>
                        <a:pt x="31" y="189"/>
                      </a:lnTo>
                      <a:lnTo>
                        <a:pt x="33" y="184"/>
                      </a:lnTo>
                      <a:lnTo>
                        <a:pt x="34" y="179"/>
                      </a:lnTo>
                      <a:lnTo>
                        <a:pt x="36" y="173"/>
                      </a:lnTo>
                      <a:lnTo>
                        <a:pt x="37" y="168"/>
                      </a:lnTo>
                      <a:lnTo>
                        <a:pt x="39" y="164"/>
                      </a:lnTo>
                      <a:lnTo>
                        <a:pt x="40" y="159"/>
                      </a:lnTo>
                      <a:lnTo>
                        <a:pt x="42" y="153"/>
                      </a:lnTo>
                      <a:lnTo>
                        <a:pt x="45" y="148"/>
                      </a:lnTo>
                      <a:lnTo>
                        <a:pt x="47" y="144"/>
                      </a:lnTo>
                      <a:lnTo>
                        <a:pt x="49" y="140"/>
                      </a:lnTo>
                      <a:lnTo>
                        <a:pt x="52" y="135"/>
                      </a:lnTo>
                      <a:lnTo>
                        <a:pt x="54" y="130"/>
                      </a:lnTo>
                      <a:lnTo>
                        <a:pt x="57" y="125"/>
                      </a:lnTo>
                      <a:lnTo>
                        <a:pt x="59" y="120"/>
                      </a:lnTo>
                      <a:lnTo>
                        <a:pt x="61" y="117"/>
                      </a:lnTo>
                      <a:lnTo>
                        <a:pt x="65" y="112"/>
                      </a:lnTo>
                      <a:lnTo>
                        <a:pt x="67" y="107"/>
                      </a:lnTo>
                      <a:lnTo>
                        <a:pt x="71" y="103"/>
                      </a:lnTo>
                      <a:lnTo>
                        <a:pt x="73" y="99"/>
                      </a:lnTo>
                      <a:lnTo>
                        <a:pt x="78" y="95"/>
                      </a:lnTo>
                      <a:lnTo>
                        <a:pt x="81" y="91"/>
                      </a:lnTo>
                      <a:lnTo>
                        <a:pt x="84" y="87"/>
                      </a:lnTo>
                      <a:lnTo>
                        <a:pt x="87" y="83"/>
                      </a:lnTo>
                      <a:lnTo>
                        <a:pt x="91" y="79"/>
                      </a:lnTo>
                      <a:lnTo>
                        <a:pt x="95" y="76"/>
                      </a:lnTo>
                      <a:lnTo>
                        <a:pt x="99" y="72"/>
                      </a:lnTo>
                      <a:lnTo>
                        <a:pt x="102" y="69"/>
                      </a:lnTo>
                      <a:lnTo>
                        <a:pt x="107" y="66"/>
                      </a:lnTo>
                      <a:lnTo>
                        <a:pt x="112" y="63"/>
                      </a:lnTo>
                      <a:lnTo>
                        <a:pt x="115" y="59"/>
                      </a:lnTo>
                      <a:lnTo>
                        <a:pt x="120" y="57"/>
                      </a:lnTo>
                      <a:lnTo>
                        <a:pt x="125" y="54"/>
                      </a:lnTo>
                      <a:lnTo>
                        <a:pt x="129" y="51"/>
                      </a:lnTo>
                      <a:lnTo>
                        <a:pt x="133" y="48"/>
                      </a:lnTo>
                      <a:lnTo>
                        <a:pt x="138" y="46"/>
                      </a:lnTo>
                      <a:lnTo>
                        <a:pt x="144" y="43"/>
                      </a:lnTo>
                      <a:lnTo>
                        <a:pt x="148" y="41"/>
                      </a:lnTo>
                      <a:lnTo>
                        <a:pt x="154" y="39"/>
                      </a:lnTo>
                      <a:lnTo>
                        <a:pt x="158" y="36"/>
                      </a:lnTo>
                      <a:lnTo>
                        <a:pt x="164" y="35"/>
                      </a:lnTo>
                      <a:lnTo>
                        <a:pt x="170" y="34"/>
                      </a:lnTo>
                      <a:lnTo>
                        <a:pt x="174" y="33"/>
                      </a:lnTo>
                      <a:lnTo>
                        <a:pt x="180" y="31"/>
                      </a:lnTo>
                      <a:lnTo>
                        <a:pt x="186" y="30"/>
                      </a:lnTo>
                      <a:lnTo>
                        <a:pt x="191" y="29"/>
                      </a:lnTo>
                      <a:lnTo>
                        <a:pt x="197" y="28"/>
                      </a:lnTo>
                      <a:lnTo>
                        <a:pt x="203" y="27"/>
                      </a:lnTo>
                      <a:lnTo>
                        <a:pt x="210" y="27"/>
                      </a:lnTo>
                      <a:lnTo>
                        <a:pt x="216" y="27"/>
                      </a:lnTo>
                      <a:lnTo>
                        <a:pt x="222" y="25"/>
                      </a:lnTo>
                      <a:lnTo>
                        <a:pt x="228" y="25"/>
                      </a:lnTo>
                      <a:lnTo>
                        <a:pt x="236" y="27"/>
                      </a:lnTo>
                      <a:lnTo>
                        <a:pt x="242" y="27"/>
                      </a:lnTo>
                      <a:lnTo>
                        <a:pt x="248" y="27"/>
                      </a:lnTo>
                      <a:lnTo>
                        <a:pt x="254" y="27"/>
                      </a:lnTo>
                      <a:lnTo>
                        <a:pt x="261" y="28"/>
                      </a:lnTo>
                      <a:lnTo>
                        <a:pt x="266" y="28"/>
                      </a:lnTo>
                      <a:lnTo>
                        <a:pt x="272" y="29"/>
                      </a:lnTo>
                      <a:lnTo>
                        <a:pt x="278" y="29"/>
                      </a:lnTo>
                      <a:lnTo>
                        <a:pt x="284" y="30"/>
                      </a:lnTo>
                      <a:lnTo>
                        <a:pt x="290" y="31"/>
                      </a:lnTo>
                      <a:lnTo>
                        <a:pt x="295" y="33"/>
                      </a:lnTo>
                      <a:lnTo>
                        <a:pt x="301" y="34"/>
                      </a:lnTo>
                      <a:lnTo>
                        <a:pt x="305" y="35"/>
                      </a:lnTo>
                      <a:lnTo>
                        <a:pt x="311" y="36"/>
                      </a:lnTo>
                      <a:lnTo>
                        <a:pt x="316" y="39"/>
                      </a:lnTo>
                      <a:lnTo>
                        <a:pt x="321" y="40"/>
                      </a:lnTo>
                      <a:lnTo>
                        <a:pt x="327" y="42"/>
                      </a:lnTo>
                      <a:lnTo>
                        <a:pt x="331" y="43"/>
                      </a:lnTo>
                      <a:lnTo>
                        <a:pt x="335" y="46"/>
                      </a:lnTo>
                      <a:lnTo>
                        <a:pt x="340" y="47"/>
                      </a:lnTo>
                      <a:lnTo>
                        <a:pt x="345" y="51"/>
                      </a:lnTo>
                      <a:lnTo>
                        <a:pt x="350" y="52"/>
                      </a:lnTo>
                      <a:lnTo>
                        <a:pt x="353" y="54"/>
                      </a:lnTo>
                      <a:lnTo>
                        <a:pt x="358" y="58"/>
                      </a:lnTo>
                      <a:lnTo>
                        <a:pt x="362" y="60"/>
                      </a:lnTo>
                      <a:lnTo>
                        <a:pt x="366" y="63"/>
                      </a:lnTo>
                      <a:lnTo>
                        <a:pt x="370" y="66"/>
                      </a:lnTo>
                      <a:lnTo>
                        <a:pt x="374" y="69"/>
                      </a:lnTo>
                      <a:lnTo>
                        <a:pt x="378" y="72"/>
                      </a:lnTo>
                      <a:lnTo>
                        <a:pt x="381" y="75"/>
                      </a:lnTo>
                      <a:lnTo>
                        <a:pt x="385" y="79"/>
                      </a:lnTo>
                      <a:lnTo>
                        <a:pt x="388" y="82"/>
                      </a:lnTo>
                      <a:lnTo>
                        <a:pt x="392" y="85"/>
                      </a:lnTo>
                      <a:lnTo>
                        <a:pt x="396" y="89"/>
                      </a:lnTo>
                      <a:lnTo>
                        <a:pt x="398" y="93"/>
                      </a:lnTo>
                      <a:lnTo>
                        <a:pt x="402" y="96"/>
                      </a:lnTo>
                      <a:lnTo>
                        <a:pt x="405" y="101"/>
                      </a:lnTo>
                      <a:lnTo>
                        <a:pt x="408" y="105"/>
                      </a:lnTo>
                      <a:lnTo>
                        <a:pt x="410" y="108"/>
                      </a:lnTo>
                      <a:lnTo>
                        <a:pt x="412" y="113"/>
                      </a:lnTo>
                      <a:lnTo>
                        <a:pt x="416" y="118"/>
                      </a:lnTo>
                      <a:lnTo>
                        <a:pt x="418" y="122"/>
                      </a:lnTo>
                      <a:lnTo>
                        <a:pt x="421" y="126"/>
                      </a:lnTo>
                      <a:lnTo>
                        <a:pt x="423" y="131"/>
                      </a:lnTo>
                      <a:lnTo>
                        <a:pt x="426" y="136"/>
                      </a:lnTo>
                      <a:lnTo>
                        <a:pt x="427" y="141"/>
                      </a:lnTo>
                      <a:lnTo>
                        <a:pt x="429" y="146"/>
                      </a:lnTo>
                      <a:lnTo>
                        <a:pt x="432" y="152"/>
                      </a:lnTo>
                      <a:lnTo>
                        <a:pt x="434" y="158"/>
                      </a:lnTo>
                      <a:lnTo>
                        <a:pt x="435" y="162"/>
                      </a:lnTo>
                      <a:lnTo>
                        <a:pt x="436" y="167"/>
                      </a:lnTo>
                      <a:lnTo>
                        <a:pt x="439" y="173"/>
                      </a:lnTo>
                      <a:lnTo>
                        <a:pt x="440" y="179"/>
                      </a:lnTo>
                      <a:lnTo>
                        <a:pt x="441" y="184"/>
                      </a:lnTo>
                      <a:lnTo>
                        <a:pt x="442" y="190"/>
                      </a:lnTo>
                      <a:lnTo>
                        <a:pt x="444" y="196"/>
                      </a:lnTo>
                      <a:lnTo>
                        <a:pt x="445" y="203"/>
                      </a:lnTo>
                      <a:lnTo>
                        <a:pt x="446" y="208"/>
                      </a:lnTo>
                      <a:lnTo>
                        <a:pt x="447" y="215"/>
                      </a:lnTo>
                      <a:lnTo>
                        <a:pt x="448" y="221"/>
                      </a:lnTo>
                      <a:lnTo>
                        <a:pt x="450" y="229"/>
                      </a:lnTo>
                      <a:lnTo>
                        <a:pt x="450" y="235"/>
                      </a:lnTo>
                      <a:lnTo>
                        <a:pt x="451" y="242"/>
                      </a:lnTo>
                      <a:lnTo>
                        <a:pt x="451" y="249"/>
                      </a:lnTo>
                      <a:lnTo>
                        <a:pt x="452" y="256"/>
                      </a:lnTo>
                      <a:lnTo>
                        <a:pt x="474" y="256"/>
                      </a:lnTo>
                      <a:lnTo>
                        <a:pt x="474" y="255"/>
                      </a:lnTo>
                      <a:lnTo>
                        <a:pt x="474" y="253"/>
                      </a:lnTo>
                      <a:lnTo>
                        <a:pt x="474" y="249"/>
                      </a:lnTo>
                      <a:lnTo>
                        <a:pt x="474" y="244"/>
                      </a:lnTo>
                      <a:lnTo>
                        <a:pt x="474" y="242"/>
                      </a:lnTo>
                      <a:lnTo>
                        <a:pt x="474" y="239"/>
                      </a:lnTo>
                      <a:lnTo>
                        <a:pt x="473" y="236"/>
                      </a:lnTo>
                      <a:lnTo>
                        <a:pt x="473" y="232"/>
                      </a:lnTo>
                      <a:lnTo>
                        <a:pt x="473" y="229"/>
                      </a:lnTo>
                      <a:lnTo>
                        <a:pt x="473" y="224"/>
                      </a:lnTo>
                      <a:lnTo>
                        <a:pt x="471" y="220"/>
                      </a:lnTo>
                      <a:lnTo>
                        <a:pt x="471" y="217"/>
                      </a:lnTo>
                      <a:lnTo>
                        <a:pt x="470" y="210"/>
                      </a:lnTo>
                      <a:lnTo>
                        <a:pt x="470" y="207"/>
                      </a:lnTo>
                      <a:lnTo>
                        <a:pt x="469" y="201"/>
                      </a:lnTo>
                      <a:lnTo>
                        <a:pt x="468" y="196"/>
                      </a:lnTo>
                      <a:lnTo>
                        <a:pt x="466" y="191"/>
                      </a:lnTo>
                      <a:lnTo>
                        <a:pt x="465" y="186"/>
                      </a:lnTo>
                      <a:lnTo>
                        <a:pt x="464" y="180"/>
                      </a:lnTo>
                      <a:lnTo>
                        <a:pt x="463" y="174"/>
                      </a:lnTo>
                      <a:lnTo>
                        <a:pt x="462" y="168"/>
                      </a:lnTo>
                      <a:lnTo>
                        <a:pt x="460" y="164"/>
                      </a:lnTo>
                      <a:lnTo>
                        <a:pt x="458" y="158"/>
                      </a:lnTo>
                      <a:lnTo>
                        <a:pt x="457" y="152"/>
                      </a:lnTo>
                      <a:lnTo>
                        <a:pt x="454" y="146"/>
                      </a:lnTo>
                      <a:lnTo>
                        <a:pt x="452" y="140"/>
                      </a:lnTo>
                      <a:lnTo>
                        <a:pt x="450" y="135"/>
                      </a:lnTo>
                      <a:lnTo>
                        <a:pt x="447" y="129"/>
                      </a:lnTo>
                      <a:lnTo>
                        <a:pt x="444" y="123"/>
                      </a:lnTo>
                      <a:lnTo>
                        <a:pt x="441" y="117"/>
                      </a:lnTo>
                      <a:lnTo>
                        <a:pt x="438" y="109"/>
                      </a:lnTo>
                      <a:lnTo>
                        <a:pt x="434" y="105"/>
                      </a:lnTo>
                      <a:lnTo>
                        <a:pt x="430" y="99"/>
                      </a:lnTo>
                      <a:lnTo>
                        <a:pt x="427" y="93"/>
                      </a:lnTo>
                      <a:lnTo>
                        <a:pt x="423" y="87"/>
                      </a:lnTo>
                      <a:lnTo>
                        <a:pt x="418" y="82"/>
                      </a:lnTo>
                      <a:lnTo>
                        <a:pt x="415" y="76"/>
                      </a:lnTo>
                      <a:lnTo>
                        <a:pt x="410" y="70"/>
                      </a:lnTo>
                      <a:lnTo>
                        <a:pt x="404" y="65"/>
                      </a:lnTo>
                      <a:lnTo>
                        <a:pt x="399" y="60"/>
                      </a:lnTo>
                      <a:lnTo>
                        <a:pt x="394" y="54"/>
                      </a:lnTo>
                      <a:lnTo>
                        <a:pt x="388" y="49"/>
                      </a:lnTo>
                      <a:lnTo>
                        <a:pt x="382" y="46"/>
                      </a:lnTo>
                      <a:lnTo>
                        <a:pt x="376" y="41"/>
                      </a:lnTo>
                      <a:lnTo>
                        <a:pt x="369" y="36"/>
                      </a:lnTo>
                      <a:lnTo>
                        <a:pt x="363" y="31"/>
                      </a:lnTo>
                      <a:lnTo>
                        <a:pt x="356" y="28"/>
                      </a:lnTo>
                      <a:lnTo>
                        <a:pt x="349" y="24"/>
                      </a:lnTo>
                      <a:lnTo>
                        <a:pt x="340" y="21"/>
                      </a:lnTo>
                      <a:lnTo>
                        <a:pt x="333" y="17"/>
                      </a:lnTo>
                      <a:lnTo>
                        <a:pt x="325" y="13"/>
                      </a:lnTo>
                      <a:lnTo>
                        <a:pt x="316" y="12"/>
                      </a:lnTo>
                      <a:lnTo>
                        <a:pt x="307" y="8"/>
                      </a:lnTo>
                      <a:lnTo>
                        <a:pt x="298" y="6"/>
                      </a:lnTo>
                      <a:lnTo>
                        <a:pt x="289" y="5"/>
                      </a:lnTo>
                      <a:lnTo>
                        <a:pt x="279" y="2"/>
                      </a:lnTo>
                      <a:lnTo>
                        <a:pt x="268" y="1"/>
                      </a:lnTo>
                      <a:lnTo>
                        <a:pt x="257" y="0"/>
                      </a:lnTo>
                      <a:lnTo>
                        <a:pt x="246" y="0"/>
                      </a:lnTo>
                      <a:lnTo>
                        <a:pt x="236" y="0"/>
                      </a:lnTo>
                      <a:lnTo>
                        <a:pt x="224" y="0"/>
                      </a:lnTo>
                      <a:lnTo>
                        <a:pt x="213" y="0"/>
                      </a:lnTo>
                      <a:lnTo>
                        <a:pt x="202" y="1"/>
                      </a:lnTo>
                      <a:lnTo>
                        <a:pt x="191" y="2"/>
                      </a:lnTo>
                      <a:lnTo>
                        <a:pt x="182" y="4"/>
                      </a:lnTo>
                      <a:lnTo>
                        <a:pt x="172" y="5"/>
                      </a:lnTo>
                      <a:lnTo>
                        <a:pt x="162" y="7"/>
                      </a:lnTo>
                      <a:lnTo>
                        <a:pt x="154" y="11"/>
                      </a:lnTo>
                      <a:lnTo>
                        <a:pt x="144" y="13"/>
                      </a:lnTo>
                      <a:lnTo>
                        <a:pt x="136" y="17"/>
                      </a:lnTo>
                      <a:lnTo>
                        <a:pt x="127" y="19"/>
                      </a:lnTo>
                      <a:lnTo>
                        <a:pt x="120" y="24"/>
                      </a:lnTo>
                      <a:lnTo>
                        <a:pt x="113" y="28"/>
                      </a:lnTo>
                      <a:lnTo>
                        <a:pt x="106" y="31"/>
                      </a:lnTo>
                      <a:lnTo>
                        <a:pt x="99" y="36"/>
                      </a:lnTo>
                      <a:lnTo>
                        <a:pt x="93" y="41"/>
                      </a:lnTo>
                      <a:lnTo>
                        <a:pt x="85" y="46"/>
                      </a:lnTo>
                      <a:lnTo>
                        <a:pt x="81" y="51"/>
                      </a:lnTo>
                      <a:lnTo>
                        <a:pt x="73" y="57"/>
                      </a:lnTo>
                      <a:lnTo>
                        <a:pt x="69" y="61"/>
                      </a:lnTo>
                      <a:lnTo>
                        <a:pt x="63" y="67"/>
                      </a:lnTo>
                      <a:lnTo>
                        <a:pt x="58" y="73"/>
                      </a:lnTo>
                      <a:lnTo>
                        <a:pt x="54" y="79"/>
                      </a:lnTo>
                      <a:lnTo>
                        <a:pt x="49" y="85"/>
                      </a:lnTo>
                      <a:lnTo>
                        <a:pt x="45" y="91"/>
                      </a:lnTo>
                      <a:lnTo>
                        <a:pt x="40" y="97"/>
                      </a:lnTo>
                      <a:lnTo>
                        <a:pt x="36" y="103"/>
                      </a:lnTo>
                      <a:lnTo>
                        <a:pt x="34" y="111"/>
                      </a:lnTo>
                      <a:lnTo>
                        <a:pt x="30" y="117"/>
                      </a:lnTo>
                      <a:lnTo>
                        <a:pt x="26" y="124"/>
                      </a:lnTo>
                      <a:lnTo>
                        <a:pt x="24" y="130"/>
                      </a:lnTo>
                      <a:lnTo>
                        <a:pt x="22" y="137"/>
                      </a:lnTo>
                      <a:lnTo>
                        <a:pt x="18" y="144"/>
                      </a:lnTo>
                      <a:lnTo>
                        <a:pt x="16" y="150"/>
                      </a:lnTo>
                      <a:lnTo>
                        <a:pt x="13" y="158"/>
                      </a:lnTo>
                      <a:lnTo>
                        <a:pt x="12" y="165"/>
                      </a:lnTo>
                      <a:lnTo>
                        <a:pt x="10" y="171"/>
                      </a:lnTo>
                      <a:lnTo>
                        <a:pt x="8" y="178"/>
                      </a:lnTo>
                      <a:lnTo>
                        <a:pt x="7" y="184"/>
                      </a:lnTo>
                      <a:lnTo>
                        <a:pt x="6" y="191"/>
                      </a:lnTo>
                      <a:lnTo>
                        <a:pt x="5" y="197"/>
                      </a:lnTo>
                      <a:lnTo>
                        <a:pt x="2" y="204"/>
                      </a:lnTo>
                      <a:lnTo>
                        <a:pt x="2" y="210"/>
                      </a:lnTo>
                      <a:lnTo>
                        <a:pt x="1" y="218"/>
                      </a:lnTo>
                      <a:lnTo>
                        <a:pt x="0" y="224"/>
                      </a:lnTo>
                      <a:lnTo>
                        <a:pt x="0" y="230"/>
                      </a:lnTo>
                      <a:lnTo>
                        <a:pt x="0" y="236"/>
                      </a:lnTo>
                      <a:lnTo>
                        <a:pt x="0" y="242"/>
                      </a:lnTo>
                      <a:lnTo>
                        <a:pt x="0" y="248"/>
                      </a:lnTo>
                      <a:lnTo>
                        <a:pt x="0" y="254"/>
                      </a:lnTo>
                      <a:lnTo>
                        <a:pt x="0" y="259"/>
                      </a:lnTo>
                      <a:lnTo>
                        <a:pt x="0" y="265"/>
                      </a:lnTo>
                      <a:lnTo>
                        <a:pt x="0" y="269"/>
                      </a:lnTo>
                      <a:lnTo>
                        <a:pt x="0" y="274"/>
                      </a:lnTo>
                      <a:lnTo>
                        <a:pt x="1" y="279"/>
                      </a:lnTo>
                      <a:lnTo>
                        <a:pt x="2" y="284"/>
                      </a:lnTo>
                      <a:lnTo>
                        <a:pt x="2" y="287"/>
                      </a:lnTo>
                      <a:lnTo>
                        <a:pt x="4" y="291"/>
                      </a:lnTo>
                      <a:lnTo>
                        <a:pt x="4" y="295"/>
                      </a:lnTo>
                      <a:lnTo>
                        <a:pt x="5" y="298"/>
                      </a:lnTo>
                      <a:lnTo>
                        <a:pt x="6" y="302"/>
                      </a:lnTo>
                      <a:lnTo>
                        <a:pt x="7" y="304"/>
                      </a:lnTo>
                      <a:lnTo>
                        <a:pt x="7" y="307"/>
                      </a:lnTo>
                      <a:lnTo>
                        <a:pt x="10" y="309"/>
                      </a:lnTo>
                      <a:lnTo>
                        <a:pt x="23" y="25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83" name="Freeform 188"/>
                <p:cNvSpPr>
                  <a:spLocks/>
                </p:cNvSpPr>
                <p:nvPr/>
              </p:nvSpPr>
              <p:spPr bwMode="auto">
                <a:xfrm>
                  <a:off x="4337" y="1182"/>
                  <a:ext cx="395" cy="267"/>
                </a:xfrm>
                <a:custGeom>
                  <a:avLst/>
                  <a:gdLst>
                    <a:gd name="T0" fmla="*/ 18 w 395"/>
                    <a:gd name="T1" fmla="*/ 184 h 267"/>
                    <a:gd name="T2" fmla="*/ 22 w 395"/>
                    <a:gd name="T3" fmla="*/ 162 h 267"/>
                    <a:gd name="T4" fmla="*/ 27 w 395"/>
                    <a:gd name="T5" fmla="*/ 142 h 267"/>
                    <a:gd name="T6" fmla="*/ 34 w 395"/>
                    <a:gd name="T7" fmla="*/ 122 h 267"/>
                    <a:gd name="T8" fmla="*/ 44 w 395"/>
                    <a:gd name="T9" fmla="*/ 104 h 267"/>
                    <a:gd name="T10" fmla="*/ 56 w 395"/>
                    <a:gd name="T11" fmla="*/ 86 h 267"/>
                    <a:gd name="T12" fmla="*/ 69 w 395"/>
                    <a:gd name="T13" fmla="*/ 70 h 267"/>
                    <a:gd name="T14" fmla="*/ 83 w 395"/>
                    <a:gd name="T15" fmla="*/ 55 h 267"/>
                    <a:gd name="T16" fmla="*/ 100 w 395"/>
                    <a:gd name="T17" fmla="*/ 43 h 267"/>
                    <a:gd name="T18" fmla="*/ 118 w 395"/>
                    <a:gd name="T19" fmla="*/ 33 h 267"/>
                    <a:gd name="T20" fmla="*/ 136 w 395"/>
                    <a:gd name="T21" fmla="*/ 25 h 267"/>
                    <a:gd name="T22" fmla="*/ 158 w 395"/>
                    <a:gd name="T23" fmla="*/ 19 h 267"/>
                    <a:gd name="T24" fmla="*/ 179 w 395"/>
                    <a:gd name="T25" fmla="*/ 19 h 267"/>
                    <a:gd name="T26" fmla="*/ 202 w 395"/>
                    <a:gd name="T27" fmla="*/ 19 h 267"/>
                    <a:gd name="T28" fmla="*/ 224 w 395"/>
                    <a:gd name="T29" fmla="*/ 22 h 267"/>
                    <a:gd name="T30" fmla="*/ 247 w 395"/>
                    <a:gd name="T31" fmla="*/ 27 h 267"/>
                    <a:gd name="T32" fmla="*/ 267 w 395"/>
                    <a:gd name="T33" fmla="*/ 33 h 267"/>
                    <a:gd name="T34" fmla="*/ 288 w 395"/>
                    <a:gd name="T35" fmla="*/ 42 h 267"/>
                    <a:gd name="T36" fmla="*/ 307 w 395"/>
                    <a:gd name="T37" fmla="*/ 54 h 267"/>
                    <a:gd name="T38" fmla="*/ 324 w 395"/>
                    <a:gd name="T39" fmla="*/ 69 h 267"/>
                    <a:gd name="T40" fmla="*/ 338 w 395"/>
                    <a:gd name="T41" fmla="*/ 88 h 267"/>
                    <a:gd name="T42" fmla="*/ 350 w 395"/>
                    <a:gd name="T43" fmla="*/ 108 h 267"/>
                    <a:gd name="T44" fmla="*/ 360 w 395"/>
                    <a:gd name="T45" fmla="*/ 132 h 267"/>
                    <a:gd name="T46" fmla="*/ 367 w 395"/>
                    <a:gd name="T47" fmla="*/ 160 h 267"/>
                    <a:gd name="T48" fmla="*/ 371 w 395"/>
                    <a:gd name="T49" fmla="*/ 191 h 267"/>
                    <a:gd name="T50" fmla="*/ 395 w 395"/>
                    <a:gd name="T51" fmla="*/ 223 h 267"/>
                    <a:gd name="T52" fmla="*/ 393 w 395"/>
                    <a:gd name="T53" fmla="*/ 211 h 267"/>
                    <a:gd name="T54" fmla="*/ 393 w 395"/>
                    <a:gd name="T55" fmla="*/ 197 h 267"/>
                    <a:gd name="T56" fmla="*/ 391 w 395"/>
                    <a:gd name="T57" fmla="*/ 178 h 267"/>
                    <a:gd name="T58" fmla="*/ 389 w 395"/>
                    <a:gd name="T59" fmla="*/ 156 h 267"/>
                    <a:gd name="T60" fmla="*/ 383 w 395"/>
                    <a:gd name="T61" fmla="*/ 132 h 267"/>
                    <a:gd name="T62" fmla="*/ 373 w 395"/>
                    <a:gd name="T63" fmla="*/ 108 h 267"/>
                    <a:gd name="T64" fmla="*/ 361 w 395"/>
                    <a:gd name="T65" fmla="*/ 83 h 267"/>
                    <a:gd name="T66" fmla="*/ 345 w 395"/>
                    <a:gd name="T67" fmla="*/ 60 h 267"/>
                    <a:gd name="T68" fmla="*/ 325 w 395"/>
                    <a:gd name="T69" fmla="*/ 39 h 267"/>
                    <a:gd name="T70" fmla="*/ 298 w 395"/>
                    <a:gd name="T71" fmla="*/ 22 h 267"/>
                    <a:gd name="T72" fmla="*/ 266 w 395"/>
                    <a:gd name="T73" fmla="*/ 9 h 267"/>
                    <a:gd name="T74" fmla="*/ 230 w 395"/>
                    <a:gd name="T75" fmla="*/ 1 h 267"/>
                    <a:gd name="T76" fmla="*/ 189 w 395"/>
                    <a:gd name="T77" fmla="*/ 0 h 267"/>
                    <a:gd name="T78" fmla="*/ 153 w 395"/>
                    <a:gd name="T79" fmla="*/ 4 h 267"/>
                    <a:gd name="T80" fmla="*/ 122 w 395"/>
                    <a:gd name="T81" fmla="*/ 12 h 267"/>
                    <a:gd name="T82" fmla="*/ 93 w 395"/>
                    <a:gd name="T83" fmla="*/ 24 h 267"/>
                    <a:gd name="T84" fmla="*/ 68 w 395"/>
                    <a:gd name="T85" fmla="*/ 41 h 267"/>
                    <a:gd name="T86" fmla="*/ 46 w 395"/>
                    <a:gd name="T87" fmla="*/ 61 h 267"/>
                    <a:gd name="T88" fmla="*/ 29 w 395"/>
                    <a:gd name="T89" fmla="*/ 84 h 267"/>
                    <a:gd name="T90" fmla="*/ 16 w 395"/>
                    <a:gd name="T91" fmla="*/ 111 h 267"/>
                    <a:gd name="T92" fmla="*/ 6 w 395"/>
                    <a:gd name="T93" fmla="*/ 140 h 267"/>
                    <a:gd name="T94" fmla="*/ 2 w 395"/>
                    <a:gd name="T95" fmla="*/ 171 h 267"/>
                    <a:gd name="T96" fmla="*/ 0 w 395"/>
                    <a:gd name="T97" fmla="*/ 203 h 267"/>
                    <a:gd name="T98" fmla="*/ 4 w 395"/>
                    <a:gd name="T99" fmla="*/ 238 h 267"/>
                    <a:gd name="T100" fmla="*/ 18 w 395"/>
                    <a:gd name="T101" fmla="*/ 201 h 26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95"/>
                    <a:gd name="T154" fmla="*/ 0 h 267"/>
                    <a:gd name="T155" fmla="*/ 395 w 395"/>
                    <a:gd name="T156" fmla="*/ 267 h 26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95" h="267">
                      <a:moveTo>
                        <a:pt x="18" y="201"/>
                      </a:moveTo>
                      <a:lnTo>
                        <a:pt x="18" y="196"/>
                      </a:lnTo>
                      <a:lnTo>
                        <a:pt x="18" y="193"/>
                      </a:lnTo>
                      <a:lnTo>
                        <a:pt x="18" y="188"/>
                      </a:lnTo>
                      <a:lnTo>
                        <a:pt x="18" y="184"/>
                      </a:lnTo>
                      <a:lnTo>
                        <a:pt x="18" y="179"/>
                      </a:lnTo>
                      <a:lnTo>
                        <a:pt x="20" y="176"/>
                      </a:lnTo>
                      <a:lnTo>
                        <a:pt x="20" y="171"/>
                      </a:lnTo>
                      <a:lnTo>
                        <a:pt x="21" y="167"/>
                      </a:lnTo>
                      <a:lnTo>
                        <a:pt x="22" y="162"/>
                      </a:lnTo>
                      <a:lnTo>
                        <a:pt x="22" y="159"/>
                      </a:lnTo>
                      <a:lnTo>
                        <a:pt x="23" y="154"/>
                      </a:lnTo>
                      <a:lnTo>
                        <a:pt x="24" y="149"/>
                      </a:lnTo>
                      <a:lnTo>
                        <a:pt x="26" y="146"/>
                      </a:lnTo>
                      <a:lnTo>
                        <a:pt x="27" y="142"/>
                      </a:lnTo>
                      <a:lnTo>
                        <a:pt x="28" y="138"/>
                      </a:lnTo>
                      <a:lnTo>
                        <a:pt x="30" y="134"/>
                      </a:lnTo>
                      <a:lnTo>
                        <a:pt x="32" y="130"/>
                      </a:lnTo>
                      <a:lnTo>
                        <a:pt x="33" y="125"/>
                      </a:lnTo>
                      <a:lnTo>
                        <a:pt x="34" y="122"/>
                      </a:lnTo>
                      <a:lnTo>
                        <a:pt x="36" y="118"/>
                      </a:lnTo>
                      <a:lnTo>
                        <a:pt x="38" y="114"/>
                      </a:lnTo>
                      <a:lnTo>
                        <a:pt x="40" y="111"/>
                      </a:lnTo>
                      <a:lnTo>
                        <a:pt x="41" y="107"/>
                      </a:lnTo>
                      <a:lnTo>
                        <a:pt x="44" y="104"/>
                      </a:lnTo>
                      <a:lnTo>
                        <a:pt x="46" y="100"/>
                      </a:lnTo>
                      <a:lnTo>
                        <a:pt x="48" y="96"/>
                      </a:lnTo>
                      <a:lnTo>
                        <a:pt x="50" y="93"/>
                      </a:lnTo>
                      <a:lnTo>
                        <a:pt x="53" y="89"/>
                      </a:lnTo>
                      <a:lnTo>
                        <a:pt x="56" y="86"/>
                      </a:lnTo>
                      <a:lnTo>
                        <a:pt x="58" y="82"/>
                      </a:lnTo>
                      <a:lnTo>
                        <a:pt x="60" y="80"/>
                      </a:lnTo>
                      <a:lnTo>
                        <a:pt x="63" y="76"/>
                      </a:lnTo>
                      <a:lnTo>
                        <a:pt x="65" y="74"/>
                      </a:lnTo>
                      <a:lnTo>
                        <a:pt x="69" y="70"/>
                      </a:lnTo>
                      <a:lnTo>
                        <a:pt x="71" y="66"/>
                      </a:lnTo>
                      <a:lnTo>
                        <a:pt x="74" y="64"/>
                      </a:lnTo>
                      <a:lnTo>
                        <a:pt x="77" y="60"/>
                      </a:lnTo>
                      <a:lnTo>
                        <a:pt x="80" y="58"/>
                      </a:lnTo>
                      <a:lnTo>
                        <a:pt x="83" y="55"/>
                      </a:lnTo>
                      <a:lnTo>
                        <a:pt x="86" y="53"/>
                      </a:lnTo>
                      <a:lnTo>
                        <a:pt x="89" y="49"/>
                      </a:lnTo>
                      <a:lnTo>
                        <a:pt x="93" y="47"/>
                      </a:lnTo>
                      <a:lnTo>
                        <a:pt x="95" y="45"/>
                      </a:lnTo>
                      <a:lnTo>
                        <a:pt x="100" y="43"/>
                      </a:lnTo>
                      <a:lnTo>
                        <a:pt x="103" y="40"/>
                      </a:lnTo>
                      <a:lnTo>
                        <a:pt x="106" y="39"/>
                      </a:lnTo>
                      <a:lnTo>
                        <a:pt x="110" y="36"/>
                      </a:lnTo>
                      <a:lnTo>
                        <a:pt x="115" y="35"/>
                      </a:lnTo>
                      <a:lnTo>
                        <a:pt x="118" y="33"/>
                      </a:lnTo>
                      <a:lnTo>
                        <a:pt x="122" y="31"/>
                      </a:lnTo>
                      <a:lnTo>
                        <a:pt x="124" y="29"/>
                      </a:lnTo>
                      <a:lnTo>
                        <a:pt x="129" y="28"/>
                      </a:lnTo>
                      <a:lnTo>
                        <a:pt x="133" y="27"/>
                      </a:lnTo>
                      <a:lnTo>
                        <a:pt x="136" y="25"/>
                      </a:lnTo>
                      <a:lnTo>
                        <a:pt x="141" y="24"/>
                      </a:lnTo>
                      <a:lnTo>
                        <a:pt x="145" y="23"/>
                      </a:lnTo>
                      <a:lnTo>
                        <a:pt x="149" y="22"/>
                      </a:lnTo>
                      <a:lnTo>
                        <a:pt x="153" y="21"/>
                      </a:lnTo>
                      <a:lnTo>
                        <a:pt x="158" y="19"/>
                      </a:lnTo>
                      <a:lnTo>
                        <a:pt x="161" y="19"/>
                      </a:lnTo>
                      <a:lnTo>
                        <a:pt x="166" y="19"/>
                      </a:lnTo>
                      <a:lnTo>
                        <a:pt x="171" y="19"/>
                      </a:lnTo>
                      <a:lnTo>
                        <a:pt x="176" y="19"/>
                      </a:lnTo>
                      <a:lnTo>
                        <a:pt x="179" y="19"/>
                      </a:lnTo>
                      <a:lnTo>
                        <a:pt x="184" y="18"/>
                      </a:lnTo>
                      <a:lnTo>
                        <a:pt x="189" y="18"/>
                      </a:lnTo>
                      <a:lnTo>
                        <a:pt x="193" y="18"/>
                      </a:lnTo>
                      <a:lnTo>
                        <a:pt x="197" y="19"/>
                      </a:lnTo>
                      <a:lnTo>
                        <a:pt x="202" y="19"/>
                      </a:lnTo>
                      <a:lnTo>
                        <a:pt x="207" y="19"/>
                      </a:lnTo>
                      <a:lnTo>
                        <a:pt x="211" y="19"/>
                      </a:lnTo>
                      <a:lnTo>
                        <a:pt x="216" y="21"/>
                      </a:lnTo>
                      <a:lnTo>
                        <a:pt x="220" y="21"/>
                      </a:lnTo>
                      <a:lnTo>
                        <a:pt x="224" y="22"/>
                      </a:lnTo>
                      <a:lnTo>
                        <a:pt x="229" y="22"/>
                      </a:lnTo>
                      <a:lnTo>
                        <a:pt x="234" y="23"/>
                      </a:lnTo>
                      <a:lnTo>
                        <a:pt x="237" y="24"/>
                      </a:lnTo>
                      <a:lnTo>
                        <a:pt x="242" y="24"/>
                      </a:lnTo>
                      <a:lnTo>
                        <a:pt x="247" y="27"/>
                      </a:lnTo>
                      <a:lnTo>
                        <a:pt x="250" y="28"/>
                      </a:lnTo>
                      <a:lnTo>
                        <a:pt x="255" y="28"/>
                      </a:lnTo>
                      <a:lnTo>
                        <a:pt x="259" y="30"/>
                      </a:lnTo>
                      <a:lnTo>
                        <a:pt x="264" y="31"/>
                      </a:lnTo>
                      <a:lnTo>
                        <a:pt x="267" y="33"/>
                      </a:lnTo>
                      <a:lnTo>
                        <a:pt x="271" y="35"/>
                      </a:lnTo>
                      <a:lnTo>
                        <a:pt x="276" y="36"/>
                      </a:lnTo>
                      <a:lnTo>
                        <a:pt x="279" y="39"/>
                      </a:lnTo>
                      <a:lnTo>
                        <a:pt x="284" y="41"/>
                      </a:lnTo>
                      <a:lnTo>
                        <a:pt x="288" y="42"/>
                      </a:lnTo>
                      <a:lnTo>
                        <a:pt x="291" y="45"/>
                      </a:lnTo>
                      <a:lnTo>
                        <a:pt x="295" y="47"/>
                      </a:lnTo>
                      <a:lnTo>
                        <a:pt x="300" y="49"/>
                      </a:lnTo>
                      <a:lnTo>
                        <a:pt x="302" y="52"/>
                      </a:lnTo>
                      <a:lnTo>
                        <a:pt x="307" y="54"/>
                      </a:lnTo>
                      <a:lnTo>
                        <a:pt x="310" y="58"/>
                      </a:lnTo>
                      <a:lnTo>
                        <a:pt x="314" y="60"/>
                      </a:lnTo>
                      <a:lnTo>
                        <a:pt x="316" y="64"/>
                      </a:lnTo>
                      <a:lnTo>
                        <a:pt x="320" y="66"/>
                      </a:lnTo>
                      <a:lnTo>
                        <a:pt x="324" y="69"/>
                      </a:lnTo>
                      <a:lnTo>
                        <a:pt x="326" y="74"/>
                      </a:lnTo>
                      <a:lnTo>
                        <a:pt x="330" y="76"/>
                      </a:lnTo>
                      <a:lnTo>
                        <a:pt x="332" y="80"/>
                      </a:lnTo>
                      <a:lnTo>
                        <a:pt x="336" y="83"/>
                      </a:lnTo>
                      <a:lnTo>
                        <a:pt x="338" y="88"/>
                      </a:lnTo>
                      <a:lnTo>
                        <a:pt x="341" y="92"/>
                      </a:lnTo>
                      <a:lnTo>
                        <a:pt x="344" y="95"/>
                      </a:lnTo>
                      <a:lnTo>
                        <a:pt x="347" y="100"/>
                      </a:lnTo>
                      <a:lnTo>
                        <a:pt x="349" y="104"/>
                      </a:lnTo>
                      <a:lnTo>
                        <a:pt x="350" y="108"/>
                      </a:lnTo>
                      <a:lnTo>
                        <a:pt x="353" y="113"/>
                      </a:lnTo>
                      <a:lnTo>
                        <a:pt x="355" y="118"/>
                      </a:lnTo>
                      <a:lnTo>
                        <a:pt x="357" y="123"/>
                      </a:lnTo>
                      <a:lnTo>
                        <a:pt x="359" y="126"/>
                      </a:lnTo>
                      <a:lnTo>
                        <a:pt x="360" y="132"/>
                      </a:lnTo>
                      <a:lnTo>
                        <a:pt x="362" y="137"/>
                      </a:lnTo>
                      <a:lnTo>
                        <a:pt x="363" y="143"/>
                      </a:lnTo>
                      <a:lnTo>
                        <a:pt x="365" y="148"/>
                      </a:lnTo>
                      <a:lnTo>
                        <a:pt x="366" y="154"/>
                      </a:lnTo>
                      <a:lnTo>
                        <a:pt x="367" y="160"/>
                      </a:lnTo>
                      <a:lnTo>
                        <a:pt x="368" y="166"/>
                      </a:lnTo>
                      <a:lnTo>
                        <a:pt x="368" y="172"/>
                      </a:lnTo>
                      <a:lnTo>
                        <a:pt x="369" y="178"/>
                      </a:lnTo>
                      <a:lnTo>
                        <a:pt x="369" y="184"/>
                      </a:lnTo>
                      <a:lnTo>
                        <a:pt x="371" y="191"/>
                      </a:lnTo>
                      <a:lnTo>
                        <a:pt x="371" y="197"/>
                      </a:lnTo>
                      <a:lnTo>
                        <a:pt x="371" y="205"/>
                      </a:lnTo>
                      <a:lnTo>
                        <a:pt x="371" y="212"/>
                      </a:lnTo>
                      <a:lnTo>
                        <a:pt x="371" y="219"/>
                      </a:lnTo>
                      <a:lnTo>
                        <a:pt x="395" y="223"/>
                      </a:lnTo>
                      <a:lnTo>
                        <a:pt x="395" y="221"/>
                      </a:lnTo>
                      <a:lnTo>
                        <a:pt x="395" y="220"/>
                      </a:lnTo>
                      <a:lnTo>
                        <a:pt x="395" y="217"/>
                      </a:lnTo>
                      <a:lnTo>
                        <a:pt x="395" y="214"/>
                      </a:lnTo>
                      <a:lnTo>
                        <a:pt x="393" y="211"/>
                      </a:lnTo>
                      <a:lnTo>
                        <a:pt x="393" y="208"/>
                      </a:lnTo>
                      <a:lnTo>
                        <a:pt x="393" y="206"/>
                      </a:lnTo>
                      <a:lnTo>
                        <a:pt x="393" y="203"/>
                      </a:lnTo>
                      <a:lnTo>
                        <a:pt x="393" y="200"/>
                      </a:lnTo>
                      <a:lnTo>
                        <a:pt x="393" y="197"/>
                      </a:lnTo>
                      <a:lnTo>
                        <a:pt x="393" y="194"/>
                      </a:lnTo>
                      <a:lnTo>
                        <a:pt x="393" y="190"/>
                      </a:lnTo>
                      <a:lnTo>
                        <a:pt x="392" y="187"/>
                      </a:lnTo>
                      <a:lnTo>
                        <a:pt x="392" y="183"/>
                      </a:lnTo>
                      <a:lnTo>
                        <a:pt x="391" y="178"/>
                      </a:lnTo>
                      <a:lnTo>
                        <a:pt x="391" y="175"/>
                      </a:lnTo>
                      <a:lnTo>
                        <a:pt x="390" y="170"/>
                      </a:lnTo>
                      <a:lnTo>
                        <a:pt x="390" y="165"/>
                      </a:lnTo>
                      <a:lnTo>
                        <a:pt x="389" y="161"/>
                      </a:lnTo>
                      <a:lnTo>
                        <a:pt x="389" y="156"/>
                      </a:lnTo>
                      <a:lnTo>
                        <a:pt x="386" y="152"/>
                      </a:lnTo>
                      <a:lnTo>
                        <a:pt x="386" y="147"/>
                      </a:lnTo>
                      <a:lnTo>
                        <a:pt x="385" y="142"/>
                      </a:lnTo>
                      <a:lnTo>
                        <a:pt x="384" y="138"/>
                      </a:lnTo>
                      <a:lnTo>
                        <a:pt x="383" y="132"/>
                      </a:lnTo>
                      <a:lnTo>
                        <a:pt x="380" y="128"/>
                      </a:lnTo>
                      <a:lnTo>
                        <a:pt x="379" y="123"/>
                      </a:lnTo>
                      <a:lnTo>
                        <a:pt x="378" y="118"/>
                      </a:lnTo>
                      <a:lnTo>
                        <a:pt x="375" y="113"/>
                      </a:lnTo>
                      <a:lnTo>
                        <a:pt x="373" y="108"/>
                      </a:lnTo>
                      <a:lnTo>
                        <a:pt x="372" y="102"/>
                      </a:lnTo>
                      <a:lnTo>
                        <a:pt x="369" y="98"/>
                      </a:lnTo>
                      <a:lnTo>
                        <a:pt x="367" y="93"/>
                      </a:lnTo>
                      <a:lnTo>
                        <a:pt x="365" y="88"/>
                      </a:lnTo>
                      <a:lnTo>
                        <a:pt x="361" y="83"/>
                      </a:lnTo>
                      <a:lnTo>
                        <a:pt x="359" y="78"/>
                      </a:lnTo>
                      <a:lnTo>
                        <a:pt x="355" y="74"/>
                      </a:lnTo>
                      <a:lnTo>
                        <a:pt x="353" y="69"/>
                      </a:lnTo>
                      <a:lnTo>
                        <a:pt x="349" y="64"/>
                      </a:lnTo>
                      <a:lnTo>
                        <a:pt x="345" y="60"/>
                      </a:lnTo>
                      <a:lnTo>
                        <a:pt x="342" y="55"/>
                      </a:lnTo>
                      <a:lnTo>
                        <a:pt x="338" y="51"/>
                      </a:lnTo>
                      <a:lnTo>
                        <a:pt x="333" y="47"/>
                      </a:lnTo>
                      <a:lnTo>
                        <a:pt x="330" y="43"/>
                      </a:lnTo>
                      <a:lnTo>
                        <a:pt x="325" y="39"/>
                      </a:lnTo>
                      <a:lnTo>
                        <a:pt x="320" y="35"/>
                      </a:lnTo>
                      <a:lnTo>
                        <a:pt x="314" y="31"/>
                      </a:lnTo>
                      <a:lnTo>
                        <a:pt x="309" y="28"/>
                      </a:lnTo>
                      <a:lnTo>
                        <a:pt x="304" y="24"/>
                      </a:lnTo>
                      <a:lnTo>
                        <a:pt x="298" y="22"/>
                      </a:lnTo>
                      <a:lnTo>
                        <a:pt x="292" y="18"/>
                      </a:lnTo>
                      <a:lnTo>
                        <a:pt x="286" y="16"/>
                      </a:lnTo>
                      <a:lnTo>
                        <a:pt x="280" y="13"/>
                      </a:lnTo>
                      <a:lnTo>
                        <a:pt x="273" y="11"/>
                      </a:lnTo>
                      <a:lnTo>
                        <a:pt x="266" y="9"/>
                      </a:lnTo>
                      <a:lnTo>
                        <a:pt x="260" y="6"/>
                      </a:lnTo>
                      <a:lnTo>
                        <a:pt x="253" y="5"/>
                      </a:lnTo>
                      <a:lnTo>
                        <a:pt x="246" y="4"/>
                      </a:lnTo>
                      <a:lnTo>
                        <a:pt x="237" y="3"/>
                      </a:lnTo>
                      <a:lnTo>
                        <a:pt x="230" y="1"/>
                      </a:lnTo>
                      <a:lnTo>
                        <a:pt x="222" y="0"/>
                      </a:lnTo>
                      <a:lnTo>
                        <a:pt x="213" y="0"/>
                      </a:lnTo>
                      <a:lnTo>
                        <a:pt x="205" y="0"/>
                      </a:lnTo>
                      <a:lnTo>
                        <a:pt x="197" y="0"/>
                      </a:lnTo>
                      <a:lnTo>
                        <a:pt x="189" y="0"/>
                      </a:lnTo>
                      <a:lnTo>
                        <a:pt x="182" y="0"/>
                      </a:lnTo>
                      <a:lnTo>
                        <a:pt x="175" y="1"/>
                      </a:lnTo>
                      <a:lnTo>
                        <a:pt x="167" y="1"/>
                      </a:lnTo>
                      <a:lnTo>
                        <a:pt x="160" y="3"/>
                      </a:lnTo>
                      <a:lnTo>
                        <a:pt x="153" y="4"/>
                      </a:lnTo>
                      <a:lnTo>
                        <a:pt x="147" y="5"/>
                      </a:lnTo>
                      <a:lnTo>
                        <a:pt x="140" y="6"/>
                      </a:lnTo>
                      <a:lnTo>
                        <a:pt x="134" y="9"/>
                      </a:lnTo>
                      <a:lnTo>
                        <a:pt x="128" y="10"/>
                      </a:lnTo>
                      <a:lnTo>
                        <a:pt x="122" y="12"/>
                      </a:lnTo>
                      <a:lnTo>
                        <a:pt x="116" y="15"/>
                      </a:lnTo>
                      <a:lnTo>
                        <a:pt x="110" y="17"/>
                      </a:lnTo>
                      <a:lnTo>
                        <a:pt x="104" y="19"/>
                      </a:lnTo>
                      <a:lnTo>
                        <a:pt x="98" y="22"/>
                      </a:lnTo>
                      <a:lnTo>
                        <a:pt x="93" y="24"/>
                      </a:lnTo>
                      <a:lnTo>
                        <a:pt x="87" y="28"/>
                      </a:lnTo>
                      <a:lnTo>
                        <a:pt x="82" y="31"/>
                      </a:lnTo>
                      <a:lnTo>
                        <a:pt x="77" y="34"/>
                      </a:lnTo>
                      <a:lnTo>
                        <a:pt x="72" y="37"/>
                      </a:lnTo>
                      <a:lnTo>
                        <a:pt x="68" y="41"/>
                      </a:lnTo>
                      <a:lnTo>
                        <a:pt x="63" y="45"/>
                      </a:lnTo>
                      <a:lnTo>
                        <a:pt x="59" y="48"/>
                      </a:lnTo>
                      <a:lnTo>
                        <a:pt x="54" y="53"/>
                      </a:lnTo>
                      <a:lnTo>
                        <a:pt x="51" y="58"/>
                      </a:lnTo>
                      <a:lnTo>
                        <a:pt x="46" y="61"/>
                      </a:lnTo>
                      <a:lnTo>
                        <a:pt x="42" y="66"/>
                      </a:lnTo>
                      <a:lnTo>
                        <a:pt x="40" y="71"/>
                      </a:lnTo>
                      <a:lnTo>
                        <a:pt x="36" y="76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7" y="90"/>
                      </a:lnTo>
                      <a:lnTo>
                        <a:pt x="24" y="95"/>
                      </a:lnTo>
                      <a:lnTo>
                        <a:pt x="21" y="100"/>
                      </a:lnTo>
                      <a:lnTo>
                        <a:pt x="18" y="106"/>
                      </a:lnTo>
                      <a:lnTo>
                        <a:pt x="16" y="111"/>
                      </a:lnTo>
                      <a:lnTo>
                        <a:pt x="14" y="117"/>
                      </a:lnTo>
                      <a:lnTo>
                        <a:pt x="11" y="123"/>
                      </a:lnTo>
                      <a:lnTo>
                        <a:pt x="10" y="128"/>
                      </a:lnTo>
                      <a:lnTo>
                        <a:pt x="9" y="134"/>
                      </a:lnTo>
                      <a:lnTo>
                        <a:pt x="6" y="140"/>
                      </a:lnTo>
                      <a:lnTo>
                        <a:pt x="5" y="146"/>
                      </a:lnTo>
                      <a:lnTo>
                        <a:pt x="4" y="152"/>
                      </a:lnTo>
                      <a:lnTo>
                        <a:pt x="4" y="159"/>
                      </a:lnTo>
                      <a:lnTo>
                        <a:pt x="2" y="165"/>
                      </a:lnTo>
                      <a:lnTo>
                        <a:pt x="2" y="171"/>
                      </a:lnTo>
                      <a:lnTo>
                        <a:pt x="0" y="177"/>
                      </a:lnTo>
                      <a:lnTo>
                        <a:pt x="0" y="184"/>
                      </a:lnTo>
                      <a:lnTo>
                        <a:pt x="0" y="190"/>
                      </a:lnTo>
                      <a:lnTo>
                        <a:pt x="0" y="197"/>
                      </a:lnTo>
                      <a:lnTo>
                        <a:pt x="0" y="203"/>
                      </a:lnTo>
                      <a:lnTo>
                        <a:pt x="0" y="211"/>
                      </a:lnTo>
                      <a:lnTo>
                        <a:pt x="0" y="218"/>
                      </a:lnTo>
                      <a:lnTo>
                        <a:pt x="2" y="224"/>
                      </a:lnTo>
                      <a:lnTo>
                        <a:pt x="2" y="231"/>
                      </a:lnTo>
                      <a:lnTo>
                        <a:pt x="4" y="238"/>
                      </a:lnTo>
                      <a:lnTo>
                        <a:pt x="4" y="245"/>
                      </a:lnTo>
                      <a:lnTo>
                        <a:pt x="6" y="253"/>
                      </a:lnTo>
                      <a:lnTo>
                        <a:pt x="8" y="260"/>
                      </a:lnTo>
                      <a:lnTo>
                        <a:pt x="9" y="267"/>
                      </a:lnTo>
                      <a:lnTo>
                        <a:pt x="18" y="2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84" name="Freeform 189"/>
                <p:cNvSpPr>
                  <a:spLocks/>
                </p:cNvSpPr>
                <p:nvPr/>
              </p:nvSpPr>
              <p:spPr bwMode="auto">
                <a:xfrm>
                  <a:off x="4455" y="1619"/>
                  <a:ext cx="37" cy="21"/>
                </a:xfrm>
                <a:custGeom>
                  <a:avLst/>
                  <a:gdLst>
                    <a:gd name="T0" fmla="*/ 0 w 37"/>
                    <a:gd name="T1" fmla="*/ 0 h 21"/>
                    <a:gd name="T2" fmla="*/ 0 w 37"/>
                    <a:gd name="T3" fmla="*/ 12 h 21"/>
                    <a:gd name="T4" fmla="*/ 24 w 37"/>
                    <a:gd name="T5" fmla="*/ 20 h 21"/>
                    <a:gd name="T6" fmla="*/ 37 w 37"/>
                    <a:gd name="T7" fmla="*/ 21 h 21"/>
                    <a:gd name="T8" fmla="*/ 37 w 37"/>
                    <a:gd name="T9" fmla="*/ 7 h 21"/>
                    <a:gd name="T10" fmla="*/ 18 w 37"/>
                    <a:gd name="T11" fmla="*/ 3 h 21"/>
                    <a:gd name="T12" fmla="*/ 0 w 37"/>
                    <a:gd name="T13" fmla="*/ 0 h 21"/>
                    <a:gd name="T14" fmla="*/ 0 w 37"/>
                    <a:gd name="T15" fmla="*/ 0 h 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7"/>
                    <a:gd name="T25" fmla="*/ 0 h 21"/>
                    <a:gd name="T26" fmla="*/ 37 w 37"/>
                    <a:gd name="T27" fmla="*/ 21 h 2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7" h="21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24" y="20"/>
                      </a:lnTo>
                      <a:lnTo>
                        <a:pt x="37" y="21"/>
                      </a:lnTo>
                      <a:lnTo>
                        <a:pt x="37" y="7"/>
                      </a:lnTo>
                      <a:lnTo>
                        <a:pt x="18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E0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85" name="Freeform 190"/>
                <p:cNvSpPr>
                  <a:spLocks/>
                </p:cNvSpPr>
                <p:nvPr/>
              </p:nvSpPr>
              <p:spPr bwMode="auto">
                <a:xfrm>
                  <a:off x="4506" y="1628"/>
                  <a:ext cx="26" cy="17"/>
                </a:xfrm>
                <a:custGeom>
                  <a:avLst/>
                  <a:gdLst>
                    <a:gd name="T0" fmla="*/ 0 w 26"/>
                    <a:gd name="T1" fmla="*/ 0 h 17"/>
                    <a:gd name="T2" fmla="*/ 1 w 26"/>
                    <a:gd name="T3" fmla="*/ 15 h 17"/>
                    <a:gd name="T4" fmla="*/ 13 w 26"/>
                    <a:gd name="T5" fmla="*/ 17 h 17"/>
                    <a:gd name="T6" fmla="*/ 26 w 26"/>
                    <a:gd name="T7" fmla="*/ 17 h 17"/>
                    <a:gd name="T8" fmla="*/ 25 w 26"/>
                    <a:gd name="T9" fmla="*/ 1 h 17"/>
                    <a:gd name="T10" fmla="*/ 9 w 26"/>
                    <a:gd name="T11" fmla="*/ 0 h 17"/>
                    <a:gd name="T12" fmla="*/ 0 w 26"/>
                    <a:gd name="T13" fmla="*/ 0 h 17"/>
                    <a:gd name="T14" fmla="*/ 0 w 26"/>
                    <a:gd name="T15" fmla="*/ 0 h 1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6"/>
                    <a:gd name="T25" fmla="*/ 0 h 17"/>
                    <a:gd name="T26" fmla="*/ 26 w 26"/>
                    <a:gd name="T27" fmla="*/ 17 h 1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6" h="17">
                      <a:moveTo>
                        <a:pt x="0" y="0"/>
                      </a:moveTo>
                      <a:lnTo>
                        <a:pt x="1" y="15"/>
                      </a:lnTo>
                      <a:lnTo>
                        <a:pt x="13" y="17"/>
                      </a:lnTo>
                      <a:lnTo>
                        <a:pt x="26" y="17"/>
                      </a:lnTo>
                      <a:lnTo>
                        <a:pt x="25" y="1"/>
                      </a:lnTo>
                      <a:lnTo>
                        <a:pt x="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E0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86" name="Freeform 191"/>
                <p:cNvSpPr>
                  <a:spLocks/>
                </p:cNvSpPr>
                <p:nvPr/>
              </p:nvSpPr>
              <p:spPr bwMode="auto">
                <a:xfrm>
                  <a:off x="4684" y="1590"/>
                  <a:ext cx="107" cy="79"/>
                </a:xfrm>
                <a:custGeom>
                  <a:avLst/>
                  <a:gdLst>
                    <a:gd name="T0" fmla="*/ 0 w 107"/>
                    <a:gd name="T1" fmla="*/ 14 h 79"/>
                    <a:gd name="T2" fmla="*/ 42 w 107"/>
                    <a:gd name="T3" fmla="*/ 79 h 79"/>
                    <a:gd name="T4" fmla="*/ 107 w 107"/>
                    <a:gd name="T5" fmla="*/ 66 h 79"/>
                    <a:gd name="T6" fmla="*/ 58 w 107"/>
                    <a:gd name="T7" fmla="*/ 0 h 79"/>
                    <a:gd name="T8" fmla="*/ 20 w 107"/>
                    <a:gd name="T9" fmla="*/ 0 h 79"/>
                    <a:gd name="T10" fmla="*/ 0 w 107"/>
                    <a:gd name="T11" fmla="*/ 14 h 79"/>
                    <a:gd name="T12" fmla="*/ 0 w 107"/>
                    <a:gd name="T13" fmla="*/ 14 h 7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07"/>
                    <a:gd name="T22" fmla="*/ 0 h 79"/>
                    <a:gd name="T23" fmla="*/ 107 w 107"/>
                    <a:gd name="T24" fmla="*/ 79 h 7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07" h="79">
                      <a:moveTo>
                        <a:pt x="0" y="14"/>
                      </a:moveTo>
                      <a:lnTo>
                        <a:pt x="42" y="79"/>
                      </a:lnTo>
                      <a:lnTo>
                        <a:pt x="107" y="66"/>
                      </a:lnTo>
                      <a:lnTo>
                        <a:pt x="58" y="0"/>
                      </a:lnTo>
                      <a:lnTo>
                        <a:pt x="20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96AB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87" name="Freeform 192"/>
                <p:cNvSpPr>
                  <a:spLocks/>
                </p:cNvSpPr>
                <p:nvPr/>
              </p:nvSpPr>
              <p:spPr bwMode="auto">
                <a:xfrm>
                  <a:off x="4661" y="1611"/>
                  <a:ext cx="55" cy="93"/>
                </a:xfrm>
                <a:custGeom>
                  <a:avLst/>
                  <a:gdLst>
                    <a:gd name="T0" fmla="*/ 0 w 55"/>
                    <a:gd name="T1" fmla="*/ 20 h 93"/>
                    <a:gd name="T2" fmla="*/ 14 w 55"/>
                    <a:gd name="T3" fmla="*/ 49 h 93"/>
                    <a:gd name="T4" fmla="*/ 36 w 55"/>
                    <a:gd name="T5" fmla="*/ 93 h 93"/>
                    <a:gd name="T6" fmla="*/ 55 w 55"/>
                    <a:gd name="T7" fmla="*/ 64 h 93"/>
                    <a:gd name="T8" fmla="*/ 27 w 55"/>
                    <a:gd name="T9" fmla="*/ 22 h 93"/>
                    <a:gd name="T10" fmla="*/ 14 w 55"/>
                    <a:gd name="T11" fmla="*/ 0 h 93"/>
                    <a:gd name="T12" fmla="*/ 5 w 55"/>
                    <a:gd name="T13" fmla="*/ 14 h 93"/>
                    <a:gd name="T14" fmla="*/ 0 w 55"/>
                    <a:gd name="T15" fmla="*/ 20 h 93"/>
                    <a:gd name="T16" fmla="*/ 0 w 55"/>
                    <a:gd name="T17" fmla="*/ 20 h 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93"/>
                    <a:gd name="T29" fmla="*/ 55 w 55"/>
                    <a:gd name="T30" fmla="*/ 93 h 9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93">
                      <a:moveTo>
                        <a:pt x="0" y="20"/>
                      </a:moveTo>
                      <a:lnTo>
                        <a:pt x="14" y="49"/>
                      </a:lnTo>
                      <a:lnTo>
                        <a:pt x="36" y="93"/>
                      </a:lnTo>
                      <a:lnTo>
                        <a:pt x="55" y="64"/>
                      </a:lnTo>
                      <a:lnTo>
                        <a:pt x="27" y="22"/>
                      </a:lnTo>
                      <a:lnTo>
                        <a:pt x="14" y="0"/>
                      </a:lnTo>
                      <a:lnTo>
                        <a:pt x="5" y="14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D9E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88" name="Freeform 193"/>
                <p:cNvSpPr>
                  <a:spLocks/>
                </p:cNvSpPr>
                <p:nvPr/>
              </p:nvSpPr>
              <p:spPr bwMode="auto">
                <a:xfrm>
                  <a:off x="4699" y="1684"/>
                  <a:ext cx="52" cy="58"/>
                </a:xfrm>
                <a:custGeom>
                  <a:avLst/>
                  <a:gdLst>
                    <a:gd name="T0" fmla="*/ 24 w 52"/>
                    <a:gd name="T1" fmla="*/ 0 h 58"/>
                    <a:gd name="T2" fmla="*/ 52 w 52"/>
                    <a:gd name="T3" fmla="*/ 28 h 58"/>
                    <a:gd name="T4" fmla="*/ 40 w 52"/>
                    <a:gd name="T5" fmla="*/ 48 h 58"/>
                    <a:gd name="T6" fmla="*/ 0 w 52"/>
                    <a:gd name="T7" fmla="*/ 58 h 58"/>
                    <a:gd name="T8" fmla="*/ 0 w 52"/>
                    <a:gd name="T9" fmla="*/ 34 h 58"/>
                    <a:gd name="T10" fmla="*/ 17 w 52"/>
                    <a:gd name="T11" fmla="*/ 2 h 58"/>
                    <a:gd name="T12" fmla="*/ 24 w 52"/>
                    <a:gd name="T13" fmla="*/ 0 h 58"/>
                    <a:gd name="T14" fmla="*/ 24 w 52"/>
                    <a:gd name="T15" fmla="*/ 0 h 5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2"/>
                    <a:gd name="T25" fmla="*/ 0 h 58"/>
                    <a:gd name="T26" fmla="*/ 52 w 52"/>
                    <a:gd name="T27" fmla="*/ 58 h 5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2" h="58">
                      <a:moveTo>
                        <a:pt x="24" y="0"/>
                      </a:moveTo>
                      <a:lnTo>
                        <a:pt x="52" y="28"/>
                      </a:lnTo>
                      <a:lnTo>
                        <a:pt x="40" y="48"/>
                      </a:lnTo>
                      <a:lnTo>
                        <a:pt x="0" y="58"/>
                      </a:lnTo>
                      <a:lnTo>
                        <a:pt x="0" y="34"/>
                      </a:lnTo>
                      <a:lnTo>
                        <a:pt x="17" y="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BDC9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89" name="Freeform 194"/>
                <p:cNvSpPr>
                  <a:spLocks/>
                </p:cNvSpPr>
                <p:nvPr/>
              </p:nvSpPr>
              <p:spPr bwMode="auto">
                <a:xfrm>
                  <a:off x="4744" y="1655"/>
                  <a:ext cx="65" cy="57"/>
                </a:xfrm>
                <a:custGeom>
                  <a:avLst/>
                  <a:gdLst>
                    <a:gd name="T0" fmla="*/ 0 w 65"/>
                    <a:gd name="T1" fmla="*/ 17 h 57"/>
                    <a:gd name="T2" fmla="*/ 16 w 65"/>
                    <a:gd name="T3" fmla="*/ 57 h 57"/>
                    <a:gd name="T4" fmla="*/ 48 w 65"/>
                    <a:gd name="T5" fmla="*/ 57 h 57"/>
                    <a:gd name="T6" fmla="*/ 65 w 65"/>
                    <a:gd name="T7" fmla="*/ 35 h 57"/>
                    <a:gd name="T8" fmla="*/ 62 w 65"/>
                    <a:gd name="T9" fmla="*/ 14 h 57"/>
                    <a:gd name="T10" fmla="*/ 37 w 65"/>
                    <a:gd name="T11" fmla="*/ 0 h 57"/>
                    <a:gd name="T12" fmla="*/ 0 w 65"/>
                    <a:gd name="T13" fmla="*/ 17 h 57"/>
                    <a:gd name="T14" fmla="*/ 0 w 65"/>
                    <a:gd name="T15" fmla="*/ 17 h 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5"/>
                    <a:gd name="T25" fmla="*/ 0 h 57"/>
                    <a:gd name="T26" fmla="*/ 65 w 65"/>
                    <a:gd name="T27" fmla="*/ 57 h 5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5" h="57">
                      <a:moveTo>
                        <a:pt x="0" y="17"/>
                      </a:moveTo>
                      <a:lnTo>
                        <a:pt x="16" y="57"/>
                      </a:lnTo>
                      <a:lnTo>
                        <a:pt x="48" y="57"/>
                      </a:lnTo>
                      <a:lnTo>
                        <a:pt x="65" y="35"/>
                      </a:lnTo>
                      <a:lnTo>
                        <a:pt x="62" y="14"/>
                      </a:lnTo>
                      <a:lnTo>
                        <a:pt x="37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7A9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90" name="Freeform 195"/>
                <p:cNvSpPr>
                  <a:spLocks/>
                </p:cNvSpPr>
                <p:nvPr/>
              </p:nvSpPr>
              <p:spPr bwMode="auto">
                <a:xfrm>
                  <a:off x="4686" y="1646"/>
                  <a:ext cx="132" cy="117"/>
                </a:xfrm>
                <a:custGeom>
                  <a:avLst/>
                  <a:gdLst>
                    <a:gd name="T0" fmla="*/ 49 w 132"/>
                    <a:gd name="T1" fmla="*/ 96 h 117"/>
                    <a:gd name="T2" fmla="*/ 41 w 132"/>
                    <a:gd name="T3" fmla="*/ 98 h 117"/>
                    <a:gd name="T4" fmla="*/ 34 w 132"/>
                    <a:gd name="T5" fmla="*/ 98 h 117"/>
                    <a:gd name="T6" fmla="*/ 24 w 132"/>
                    <a:gd name="T7" fmla="*/ 93 h 117"/>
                    <a:gd name="T8" fmla="*/ 19 w 132"/>
                    <a:gd name="T9" fmla="*/ 87 h 117"/>
                    <a:gd name="T10" fmla="*/ 19 w 132"/>
                    <a:gd name="T11" fmla="*/ 78 h 117"/>
                    <a:gd name="T12" fmla="*/ 22 w 132"/>
                    <a:gd name="T13" fmla="*/ 66 h 117"/>
                    <a:gd name="T14" fmla="*/ 26 w 132"/>
                    <a:gd name="T15" fmla="*/ 53 h 117"/>
                    <a:gd name="T16" fmla="*/ 40 w 132"/>
                    <a:gd name="T17" fmla="*/ 39 h 117"/>
                    <a:gd name="T18" fmla="*/ 49 w 132"/>
                    <a:gd name="T19" fmla="*/ 33 h 117"/>
                    <a:gd name="T20" fmla="*/ 59 w 132"/>
                    <a:gd name="T21" fmla="*/ 26 h 117"/>
                    <a:gd name="T22" fmla="*/ 68 w 132"/>
                    <a:gd name="T23" fmla="*/ 21 h 117"/>
                    <a:gd name="T24" fmla="*/ 77 w 132"/>
                    <a:gd name="T25" fmla="*/ 18 h 117"/>
                    <a:gd name="T26" fmla="*/ 91 w 132"/>
                    <a:gd name="T27" fmla="*/ 17 h 117"/>
                    <a:gd name="T28" fmla="*/ 102 w 132"/>
                    <a:gd name="T29" fmla="*/ 21 h 117"/>
                    <a:gd name="T30" fmla="*/ 111 w 132"/>
                    <a:gd name="T31" fmla="*/ 28 h 117"/>
                    <a:gd name="T32" fmla="*/ 115 w 132"/>
                    <a:gd name="T33" fmla="*/ 35 h 117"/>
                    <a:gd name="T34" fmla="*/ 114 w 132"/>
                    <a:gd name="T35" fmla="*/ 46 h 117"/>
                    <a:gd name="T36" fmla="*/ 106 w 132"/>
                    <a:gd name="T37" fmla="*/ 58 h 117"/>
                    <a:gd name="T38" fmla="*/ 105 w 132"/>
                    <a:gd name="T39" fmla="*/ 65 h 117"/>
                    <a:gd name="T40" fmla="*/ 114 w 132"/>
                    <a:gd name="T41" fmla="*/ 70 h 117"/>
                    <a:gd name="T42" fmla="*/ 119 w 132"/>
                    <a:gd name="T43" fmla="*/ 70 h 117"/>
                    <a:gd name="T44" fmla="*/ 125 w 132"/>
                    <a:gd name="T45" fmla="*/ 62 h 117"/>
                    <a:gd name="T46" fmla="*/ 130 w 132"/>
                    <a:gd name="T47" fmla="*/ 51 h 117"/>
                    <a:gd name="T48" fmla="*/ 132 w 132"/>
                    <a:gd name="T49" fmla="*/ 38 h 117"/>
                    <a:gd name="T50" fmla="*/ 127 w 132"/>
                    <a:gd name="T51" fmla="*/ 22 h 117"/>
                    <a:gd name="T52" fmla="*/ 119 w 132"/>
                    <a:gd name="T53" fmla="*/ 12 h 117"/>
                    <a:gd name="T54" fmla="*/ 112 w 132"/>
                    <a:gd name="T55" fmla="*/ 6 h 117"/>
                    <a:gd name="T56" fmla="*/ 102 w 132"/>
                    <a:gd name="T57" fmla="*/ 3 h 117"/>
                    <a:gd name="T58" fmla="*/ 93 w 132"/>
                    <a:gd name="T59" fmla="*/ 0 h 117"/>
                    <a:gd name="T60" fmla="*/ 82 w 132"/>
                    <a:gd name="T61" fmla="*/ 0 h 117"/>
                    <a:gd name="T62" fmla="*/ 72 w 132"/>
                    <a:gd name="T63" fmla="*/ 1 h 117"/>
                    <a:gd name="T64" fmla="*/ 61 w 132"/>
                    <a:gd name="T65" fmla="*/ 3 h 117"/>
                    <a:gd name="T66" fmla="*/ 52 w 132"/>
                    <a:gd name="T67" fmla="*/ 8 h 117"/>
                    <a:gd name="T68" fmla="*/ 42 w 132"/>
                    <a:gd name="T69" fmla="*/ 11 h 117"/>
                    <a:gd name="T70" fmla="*/ 31 w 132"/>
                    <a:gd name="T71" fmla="*/ 18 h 117"/>
                    <a:gd name="T72" fmla="*/ 19 w 132"/>
                    <a:gd name="T73" fmla="*/ 33 h 117"/>
                    <a:gd name="T74" fmla="*/ 13 w 132"/>
                    <a:gd name="T75" fmla="*/ 40 h 117"/>
                    <a:gd name="T76" fmla="*/ 8 w 132"/>
                    <a:gd name="T77" fmla="*/ 48 h 117"/>
                    <a:gd name="T78" fmla="*/ 5 w 132"/>
                    <a:gd name="T79" fmla="*/ 57 h 117"/>
                    <a:gd name="T80" fmla="*/ 2 w 132"/>
                    <a:gd name="T81" fmla="*/ 65 h 117"/>
                    <a:gd name="T82" fmla="*/ 0 w 132"/>
                    <a:gd name="T83" fmla="*/ 72 h 117"/>
                    <a:gd name="T84" fmla="*/ 0 w 132"/>
                    <a:gd name="T85" fmla="*/ 82 h 117"/>
                    <a:gd name="T86" fmla="*/ 1 w 132"/>
                    <a:gd name="T87" fmla="*/ 89 h 117"/>
                    <a:gd name="T88" fmla="*/ 5 w 132"/>
                    <a:gd name="T89" fmla="*/ 98 h 117"/>
                    <a:gd name="T90" fmla="*/ 14 w 132"/>
                    <a:gd name="T91" fmla="*/ 111 h 117"/>
                    <a:gd name="T92" fmla="*/ 24 w 132"/>
                    <a:gd name="T93" fmla="*/ 116 h 117"/>
                    <a:gd name="T94" fmla="*/ 32 w 132"/>
                    <a:gd name="T95" fmla="*/ 117 h 117"/>
                    <a:gd name="T96" fmla="*/ 40 w 132"/>
                    <a:gd name="T97" fmla="*/ 117 h 117"/>
                    <a:gd name="T98" fmla="*/ 48 w 132"/>
                    <a:gd name="T99" fmla="*/ 116 h 117"/>
                    <a:gd name="T100" fmla="*/ 60 w 132"/>
                    <a:gd name="T101" fmla="*/ 113 h 117"/>
                    <a:gd name="T102" fmla="*/ 70 w 132"/>
                    <a:gd name="T103" fmla="*/ 110 h 117"/>
                    <a:gd name="T104" fmla="*/ 74 w 132"/>
                    <a:gd name="T105" fmla="*/ 109 h 117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32"/>
                    <a:gd name="T160" fmla="*/ 0 h 117"/>
                    <a:gd name="T161" fmla="*/ 132 w 132"/>
                    <a:gd name="T162" fmla="*/ 117 h 117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32" h="117">
                      <a:moveTo>
                        <a:pt x="58" y="95"/>
                      </a:moveTo>
                      <a:lnTo>
                        <a:pt x="53" y="96"/>
                      </a:lnTo>
                      <a:lnTo>
                        <a:pt x="49" y="96"/>
                      </a:lnTo>
                      <a:lnTo>
                        <a:pt x="47" y="98"/>
                      </a:lnTo>
                      <a:lnTo>
                        <a:pt x="44" y="98"/>
                      </a:lnTo>
                      <a:lnTo>
                        <a:pt x="41" y="98"/>
                      </a:lnTo>
                      <a:lnTo>
                        <a:pt x="38" y="98"/>
                      </a:lnTo>
                      <a:lnTo>
                        <a:pt x="36" y="98"/>
                      </a:lnTo>
                      <a:lnTo>
                        <a:pt x="34" y="98"/>
                      </a:lnTo>
                      <a:lnTo>
                        <a:pt x="30" y="96"/>
                      </a:lnTo>
                      <a:lnTo>
                        <a:pt x="26" y="95"/>
                      </a:lnTo>
                      <a:lnTo>
                        <a:pt x="24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19" y="87"/>
                      </a:lnTo>
                      <a:lnTo>
                        <a:pt x="19" y="84"/>
                      </a:lnTo>
                      <a:lnTo>
                        <a:pt x="19" y="82"/>
                      </a:lnTo>
                      <a:lnTo>
                        <a:pt x="19" y="78"/>
                      </a:lnTo>
                      <a:lnTo>
                        <a:pt x="19" y="75"/>
                      </a:lnTo>
                      <a:lnTo>
                        <a:pt x="19" y="70"/>
                      </a:lnTo>
                      <a:lnTo>
                        <a:pt x="22" y="66"/>
                      </a:lnTo>
                      <a:lnTo>
                        <a:pt x="23" y="62"/>
                      </a:lnTo>
                      <a:lnTo>
                        <a:pt x="24" y="58"/>
                      </a:lnTo>
                      <a:lnTo>
                        <a:pt x="26" y="53"/>
                      </a:lnTo>
                      <a:lnTo>
                        <a:pt x="31" y="48"/>
                      </a:lnTo>
                      <a:lnTo>
                        <a:pt x="35" y="44"/>
                      </a:lnTo>
                      <a:lnTo>
                        <a:pt x="40" y="39"/>
                      </a:lnTo>
                      <a:lnTo>
                        <a:pt x="42" y="36"/>
                      </a:lnTo>
                      <a:lnTo>
                        <a:pt x="46" y="34"/>
                      </a:lnTo>
                      <a:lnTo>
                        <a:pt x="49" y="33"/>
                      </a:lnTo>
                      <a:lnTo>
                        <a:pt x="53" y="30"/>
                      </a:lnTo>
                      <a:lnTo>
                        <a:pt x="55" y="28"/>
                      </a:lnTo>
                      <a:lnTo>
                        <a:pt x="59" y="26"/>
                      </a:lnTo>
                      <a:lnTo>
                        <a:pt x="62" y="24"/>
                      </a:lnTo>
                      <a:lnTo>
                        <a:pt x="65" y="23"/>
                      </a:lnTo>
                      <a:lnTo>
                        <a:pt x="68" y="21"/>
                      </a:lnTo>
                      <a:lnTo>
                        <a:pt x="71" y="20"/>
                      </a:lnTo>
                      <a:lnTo>
                        <a:pt x="73" y="18"/>
                      </a:lnTo>
                      <a:lnTo>
                        <a:pt x="77" y="18"/>
                      </a:lnTo>
                      <a:lnTo>
                        <a:pt x="82" y="17"/>
                      </a:lnTo>
                      <a:lnTo>
                        <a:pt x="87" y="17"/>
                      </a:lnTo>
                      <a:lnTo>
                        <a:pt x="91" y="17"/>
                      </a:lnTo>
                      <a:lnTo>
                        <a:pt x="95" y="18"/>
                      </a:lnTo>
                      <a:lnTo>
                        <a:pt x="99" y="20"/>
                      </a:lnTo>
                      <a:lnTo>
                        <a:pt x="102" y="21"/>
                      </a:lnTo>
                      <a:lnTo>
                        <a:pt x="105" y="22"/>
                      </a:lnTo>
                      <a:lnTo>
                        <a:pt x="107" y="24"/>
                      </a:lnTo>
                      <a:lnTo>
                        <a:pt x="111" y="28"/>
                      </a:lnTo>
                      <a:lnTo>
                        <a:pt x="113" y="30"/>
                      </a:lnTo>
                      <a:lnTo>
                        <a:pt x="114" y="33"/>
                      </a:lnTo>
                      <a:lnTo>
                        <a:pt x="115" y="35"/>
                      </a:lnTo>
                      <a:lnTo>
                        <a:pt x="115" y="39"/>
                      </a:lnTo>
                      <a:lnTo>
                        <a:pt x="115" y="42"/>
                      </a:lnTo>
                      <a:lnTo>
                        <a:pt x="114" y="46"/>
                      </a:lnTo>
                      <a:lnTo>
                        <a:pt x="113" y="50"/>
                      </a:lnTo>
                      <a:lnTo>
                        <a:pt x="109" y="53"/>
                      </a:lnTo>
                      <a:lnTo>
                        <a:pt x="106" y="58"/>
                      </a:lnTo>
                      <a:lnTo>
                        <a:pt x="103" y="60"/>
                      </a:lnTo>
                      <a:lnTo>
                        <a:pt x="103" y="64"/>
                      </a:lnTo>
                      <a:lnTo>
                        <a:pt x="105" y="65"/>
                      </a:lnTo>
                      <a:lnTo>
                        <a:pt x="108" y="68"/>
                      </a:lnTo>
                      <a:lnTo>
                        <a:pt x="112" y="68"/>
                      </a:lnTo>
                      <a:lnTo>
                        <a:pt x="114" y="70"/>
                      </a:lnTo>
                      <a:lnTo>
                        <a:pt x="117" y="70"/>
                      </a:lnTo>
                      <a:lnTo>
                        <a:pt x="118" y="71"/>
                      </a:lnTo>
                      <a:lnTo>
                        <a:pt x="119" y="70"/>
                      </a:lnTo>
                      <a:lnTo>
                        <a:pt x="121" y="66"/>
                      </a:lnTo>
                      <a:lnTo>
                        <a:pt x="123" y="64"/>
                      </a:lnTo>
                      <a:lnTo>
                        <a:pt x="125" y="62"/>
                      </a:lnTo>
                      <a:lnTo>
                        <a:pt x="126" y="58"/>
                      </a:lnTo>
                      <a:lnTo>
                        <a:pt x="129" y="54"/>
                      </a:lnTo>
                      <a:lnTo>
                        <a:pt x="130" y="51"/>
                      </a:lnTo>
                      <a:lnTo>
                        <a:pt x="131" y="46"/>
                      </a:lnTo>
                      <a:lnTo>
                        <a:pt x="131" y="41"/>
                      </a:lnTo>
                      <a:lnTo>
                        <a:pt x="132" y="38"/>
                      </a:lnTo>
                      <a:lnTo>
                        <a:pt x="131" y="33"/>
                      </a:lnTo>
                      <a:lnTo>
                        <a:pt x="130" y="28"/>
                      </a:lnTo>
                      <a:lnTo>
                        <a:pt x="127" y="22"/>
                      </a:lnTo>
                      <a:lnTo>
                        <a:pt x="124" y="17"/>
                      </a:lnTo>
                      <a:lnTo>
                        <a:pt x="121" y="15"/>
                      </a:lnTo>
                      <a:lnTo>
                        <a:pt x="119" y="12"/>
                      </a:lnTo>
                      <a:lnTo>
                        <a:pt x="117" y="10"/>
                      </a:lnTo>
                      <a:lnTo>
                        <a:pt x="114" y="9"/>
                      </a:lnTo>
                      <a:lnTo>
                        <a:pt x="112" y="6"/>
                      </a:lnTo>
                      <a:lnTo>
                        <a:pt x="108" y="5"/>
                      </a:lnTo>
                      <a:lnTo>
                        <a:pt x="106" y="4"/>
                      </a:lnTo>
                      <a:lnTo>
                        <a:pt x="102" y="3"/>
                      </a:lnTo>
                      <a:lnTo>
                        <a:pt x="99" y="1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2" y="0"/>
                      </a:lnTo>
                      <a:lnTo>
                        <a:pt x="78" y="0"/>
                      </a:lnTo>
                      <a:lnTo>
                        <a:pt x="76" y="1"/>
                      </a:lnTo>
                      <a:lnTo>
                        <a:pt x="72" y="1"/>
                      </a:lnTo>
                      <a:lnTo>
                        <a:pt x="68" y="1"/>
                      </a:lnTo>
                      <a:lnTo>
                        <a:pt x="65" y="3"/>
                      </a:lnTo>
                      <a:lnTo>
                        <a:pt x="61" y="3"/>
                      </a:lnTo>
                      <a:lnTo>
                        <a:pt x="58" y="4"/>
                      </a:lnTo>
                      <a:lnTo>
                        <a:pt x="54" y="5"/>
                      </a:lnTo>
                      <a:lnTo>
                        <a:pt x="52" y="8"/>
                      </a:lnTo>
                      <a:lnTo>
                        <a:pt x="49" y="9"/>
                      </a:lnTo>
                      <a:lnTo>
                        <a:pt x="46" y="10"/>
                      </a:lnTo>
                      <a:lnTo>
                        <a:pt x="42" y="11"/>
                      </a:lnTo>
                      <a:lnTo>
                        <a:pt x="40" y="12"/>
                      </a:lnTo>
                      <a:lnTo>
                        <a:pt x="36" y="15"/>
                      </a:lnTo>
                      <a:lnTo>
                        <a:pt x="31" y="18"/>
                      </a:lnTo>
                      <a:lnTo>
                        <a:pt x="28" y="23"/>
                      </a:lnTo>
                      <a:lnTo>
                        <a:pt x="23" y="28"/>
                      </a:lnTo>
                      <a:lnTo>
                        <a:pt x="19" y="33"/>
                      </a:lnTo>
                      <a:lnTo>
                        <a:pt x="17" y="34"/>
                      </a:lnTo>
                      <a:lnTo>
                        <a:pt x="14" y="38"/>
                      </a:lnTo>
                      <a:lnTo>
                        <a:pt x="13" y="40"/>
                      </a:lnTo>
                      <a:lnTo>
                        <a:pt x="12" y="42"/>
                      </a:lnTo>
                      <a:lnTo>
                        <a:pt x="10" y="45"/>
                      </a:lnTo>
                      <a:lnTo>
                        <a:pt x="8" y="48"/>
                      </a:lnTo>
                      <a:lnTo>
                        <a:pt x="7" y="51"/>
                      </a:lnTo>
                      <a:lnTo>
                        <a:pt x="6" y="53"/>
                      </a:lnTo>
                      <a:lnTo>
                        <a:pt x="5" y="57"/>
                      </a:lnTo>
                      <a:lnTo>
                        <a:pt x="4" y="59"/>
                      </a:lnTo>
                      <a:lnTo>
                        <a:pt x="2" y="62"/>
                      </a:lnTo>
                      <a:lnTo>
                        <a:pt x="2" y="65"/>
                      </a:lnTo>
                      <a:lnTo>
                        <a:pt x="1" y="68"/>
                      </a:lnTo>
                      <a:lnTo>
                        <a:pt x="1" y="70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0" y="84"/>
                      </a:lnTo>
                      <a:lnTo>
                        <a:pt x="1" y="87"/>
                      </a:lnTo>
                      <a:lnTo>
                        <a:pt x="1" y="89"/>
                      </a:lnTo>
                      <a:lnTo>
                        <a:pt x="2" y="93"/>
                      </a:lnTo>
                      <a:lnTo>
                        <a:pt x="2" y="95"/>
                      </a:lnTo>
                      <a:lnTo>
                        <a:pt x="5" y="98"/>
                      </a:lnTo>
                      <a:lnTo>
                        <a:pt x="7" y="102"/>
                      </a:lnTo>
                      <a:lnTo>
                        <a:pt x="11" y="107"/>
                      </a:lnTo>
                      <a:lnTo>
                        <a:pt x="14" y="111"/>
                      </a:lnTo>
                      <a:lnTo>
                        <a:pt x="19" y="113"/>
                      </a:lnTo>
                      <a:lnTo>
                        <a:pt x="22" y="115"/>
                      </a:lnTo>
                      <a:lnTo>
                        <a:pt x="24" y="116"/>
                      </a:lnTo>
                      <a:lnTo>
                        <a:pt x="26" y="116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5" y="117"/>
                      </a:lnTo>
                      <a:lnTo>
                        <a:pt x="37" y="117"/>
                      </a:lnTo>
                      <a:lnTo>
                        <a:pt x="40" y="117"/>
                      </a:lnTo>
                      <a:lnTo>
                        <a:pt x="42" y="117"/>
                      </a:lnTo>
                      <a:lnTo>
                        <a:pt x="46" y="117"/>
                      </a:lnTo>
                      <a:lnTo>
                        <a:pt x="48" y="116"/>
                      </a:lnTo>
                      <a:lnTo>
                        <a:pt x="50" y="116"/>
                      </a:lnTo>
                      <a:lnTo>
                        <a:pt x="55" y="115"/>
                      </a:lnTo>
                      <a:lnTo>
                        <a:pt x="60" y="113"/>
                      </a:lnTo>
                      <a:lnTo>
                        <a:pt x="64" y="112"/>
                      </a:lnTo>
                      <a:lnTo>
                        <a:pt x="67" y="111"/>
                      </a:lnTo>
                      <a:lnTo>
                        <a:pt x="70" y="110"/>
                      </a:lnTo>
                      <a:lnTo>
                        <a:pt x="72" y="109"/>
                      </a:lnTo>
                      <a:lnTo>
                        <a:pt x="73" y="109"/>
                      </a:lnTo>
                      <a:lnTo>
                        <a:pt x="74" y="109"/>
                      </a:lnTo>
                      <a:lnTo>
                        <a:pt x="58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91" name="Freeform 196"/>
                <p:cNvSpPr>
                  <a:spLocks/>
                </p:cNvSpPr>
                <p:nvPr/>
              </p:nvSpPr>
              <p:spPr bwMode="auto">
                <a:xfrm>
                  <a:off x="4638" y="1574"/>
                  <a:ext cx="174" cy="176"/>
                </a:xfrm>
                <a:custGeom>
                  <a:avLst/>
                  <a:gdLst>
                    <a:gd name="T0" fmla="*/ 54 w 174"/>
                    <a:gd name="T1" fmla="*/ 172 h 176"/>
                    <a:gd name="T2" fmla="*/ 47 w 174"/>
                    <a:gd name="T3" fmla="*/ 160 h 176"/>
                    <a:gd name="T4" fmla="*/ 41 w 174"/>
                    <a:gd name="T5" fmla="*/ 152 h 176"/>
                    <a:gd name="T6" fmla="*/ 34 w 174"/>
                    <a:gd name="T7" fmla="*/ 140 h 176"/>
                    <a:gd name="T8" fmla="*/ 26 w 174"/>
                    <a:gd name="T9" fmla="*/ 126 h 176"/>
                    <a:gd name="T10" fmla="*/ 19 w 174"/>
                    <a:gd name="T11" fmla="*/ 113 h 176"/>
                    <a:gd name="T12" fmla="*/ 13 w 174"/>
                    <a:gd name="T13" fmla="*/ 100 h 176"/>
                    <a:gd name="T14" fmla="*/ 6 w 174"/>
                    <a:gd name="T15" fmla="*/ 87 h 176"/>
                    <a:gd name="T16" fmla="*/ 2 w 174"/>
                    <a:gd name="T17" fmla="*/ 75 h 176"/>
                    <a:gd name="T18" fmla="*/ 0 w 174"/>
                    <a:gd name="T19" fmla="*/ 65 h 176"/>
                    <a:gd name="T20" fmla="*/ 3 w 174"/>
                    <a:gd name="T21" fmla="*/ 55 h 176"/>
                    <a:gd name="T22" fmla="*/ 9 w 174"/>
                    <a:gd name="T23" fmla="*/ 43 h 176"/>
                    <a:gd name="T24" fmla="*/ 19 w 174"/>
                    <a:gd name="T25" fmla="*/ 30 h 176"/>
                    <a:gd name="T26" fmla="*/ 31 w 174"/>
                    <a:gd name="T27" fmla="*/ 19 h 176"/>
                    <a:gd name="T28" fmla="*/ 41 w 174"/>
                    <a:gd name="T29" fmla="*/ 15 h 176"/>
                    <a:gd name="T30" fmla="*/ 50 w 174"/>
                    <a:gd name="T31" fmla="*/ 10 h 176"/>
                    <a:gd name="T32" fmla="*/ 59 w 174"/>
                    <a:gd name="T33" fmla="*/ 6 h 176"/>
                    <a:gd name="T34" fmla="*/ 70 w 174"/>
                    <a:gd name="T35" fmla="*/ 3 h 176"/>
                    <a:gd name="T36" fmla="*/ 84 w 174"/>
                    <a:gd name="T37" fmla="*/ 1 h 176"/>
                    <a:gd name="T38" fmla="*/ 94 w 174"/>
                    <a:gd name="T39" fmla="*/ 1 h 176"/>
                    <a:gd name="T40" fmla="*/ 101 w 174"/>
                    <a:gd name="T41" fmla="*/ 3 h 176"/>
                    <a:gd name="T42" fmla="*/ 106 w 174"/>
                    <a:gd name="T43" fmla="*/ 7 h 176"/>
                    <a:gd name="T44" fmla="*/ 114 w 174"/>
                    <a:gd name="T45" fmla="*/ 17 h 176"/>
                    <a:gd name="T46" fmla="*/ 122 w 174"/>
                    <a:gd name="T47" fmla="*/ 27 h 176"/>
                    <a:gd name="T48" fmla="*/ 131 w 174"/>
                    <a:gd name="T49" fmla="*/ 37 h 176"/>
                    <a:gd name="T50" fmla="*/ 139 w 174"/>
                    <a:gd name="T51" fmla="*/ 47 h 176"/>
                    <a:gd name="T52" fmla="*/ 148 w 174"/>
                    <a:gd name="T53" fmla="*/ 58 h 176"/>
                    <a:gd name="T54" fmla="*/ 156 w 174"/>
                    <a:gd name="T55" fmla="*/ 69 h 176"/>
                    <a:gd name="T56" fmla="*/ 165 w 174"/>
                    <a:gd name="T57" fmla="*/ 78 h 176"/>
                    <a:gd name="T58" fmla="*/ 171 w 174"/>
                    <a:gd name="T59" fmla="*/ 87 h 176"/>
                    <a:gd name="T60" fmla="*/ 174 w 174"/>
                    <a:gd name="T61" fmla="*/ 96 h 176"/>
                    <a:gd name="T62" fmla="*/ 171 w 174"/>
                    <a:gd name="T63" fmla="*/ 98 h 176"/>
                    <a:gd name="T64" fmla="*/ 161 w 174"/>
                    <a:gd name="T65" fmla="*/ 95 h 176"/>
                    <a:gd name="T66" fmla="*/ 150 w 174"/>
                    <a:gd name="T67" fmla="*/ 89 h 176"/>
                    <a:gd name="T68" fmla="*/ 142 w 174"/>
                    <a:gd name="T69" fmla="*/ 84 h 176"/>
                    <a:gd name="T70" fmla="*/ 138 w 174"/>
                    <a:gd name="T71" fmla="*/ 81 h 176"/>
                    <a:gd name="T72" fmla="*/ 131 w 174"/>
                    <a:gd name="T73" fmla="*/ 71 h 176"/>
                    <a:gd name="T74" fmla="*/ 120 w 174"/>
                    <a:gd name="T75" fmla="*/ 57 h 176"/>
                    <a:gd name="T76" fmla="*/ 114 w 174"/>
                    <a:gd name="T77" fmla="*/ 48 h 176"/>
                    <a:gd name="T78" fmla="*/ 103 w 174"/>
                    <a:gd name="T79" fmla="*/ 36 h 176"/>
                    <a:gd name="T80" fmla="*/ 92 w 174"/>
                    <a:gd name="T81" fmla="*/ 24 h 176"/>
                    <a:gd name="T82" fmla="*/ 88 w 174"/>
                    <a:gd name="T83" fmla="*/ 23 h 176"/>
                    <a:gd name="T84" fmla="*/ 77 w 174"/>
                    <a:gd name="T85" fmla="*/ 24 h 176"/>
                    <a:gd name="T86" fmla="*/ 67 w 174"/>
                    <a:gd name="T87" fmla="*/ 27 h 176"/>
                    <a:gd name="T88" fmla="*/ 59 w 174"/>
                    <a:gd name="T89" fmla="*/ 30 h 176"/>
                    <a:gd name="T90" fmla="*/ 50 w 174"/>
                    <a:gd name="T91" fmla="*/ 35 h 176"/>
                    <a:gd name="T92" fmla="*/ 42 w 174"/>
                    <a:gd name="T93" fmla="*/ 40 h 176"/>
                    <a:gd name="T94" fmla="*/ 35 w 174"/>
                    <a:gd name="T95" fmla="*/ 48 h 176"/>
                    <a:gd name="T96" fmla="*/ 29 w 174"/>
                    <a:gd name="T97" fmla="*/ 57 h 176"/>
                    <a:gd name="T98" fmla="*/ 25 w 174"/>
                    <a:gd name="T99" fmla="*/ 69 h 176"/>
                    <a:gd name="T100" fmla="*/ 26 w 174"/>
                    <a:gd name="T101" fmla="*/ 76 h 176"/>
                    <a:gd name="T102" fmla="*/ 31 w 174"/>
                    <a:gd name="T103" fmla="*/ 89 h 176"/>
                    <a:gd name="T104" fmla="*/ 34 w 174"/>
                    <a:gd name="T105" fmla="*/ 96 h 176"/>
                    <a:gd name="T106" fmla="*/ 37 w 174"/>
                    <a:gd name="T107" fmla="*/ 105 h 176"/>
                    <a:gd name="T108" fmla="*/ 41 w 174"/>
                    <a:gd name="T109" fmla="*/ 116 h 176"/>
                    <a:gd name="T110" fmla="*/ 47 w 174"/>
                    <a:gd name="T111" fmla="*/ 126 h 176"/>
                    <a:gd name="T112" fmla="*/ 54 w 174"/>
                    <a:gd name="T113" fmla="*/ 138 h 176"/>
                    <a:gd name="T114" fmla="*/ 56 w 174"/>
                    <a:gd name="T115" fmla="*/ 176 h 17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74"/>
                    <a:gd name="T175" fmla="*/ 0 h 176"/>
                    <a:gd name="T176" fmla="*/ 174 w 174"/>
                    <a:gd name="T177" fmla="*/ 176 h 17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74" h="176">
                      <a:moveTo>
                        <a:pt x="56" y="176"/>
                      </a:moveTo>
                      <a:lnTo>
                        <a:pt x="55" y="174"/>
                      </a:lnTo>
                      <a:lnTo>
                        <a:pt x="54" y="172"/>
                      </a:lnTo>
                      <a:lnTo>
                        <a:pt x="52" y="168"/>
                      </a:lnTo>
                      <a:lnTo>
                        <a:pt x="49" y="164"/>
                      </a:lnTo>
                      <a:lnTo>
                        <a:pt x="47" y="160"/>
                      </a:lnTo>
                      <a:lnTo>
                        <a:pt x="44" y="158"/>
                      </a:lnTo>
                      <a:lnTo>
                        <a:pt x="43" y="154"/>
                      </a:lnTo>
                      <a:lnTo>
                        <a:pt x="41" y="152"/>
                      </a:lnTo>
                      <a:lnTo>
                        <a:pt x="38" y="147"/>
                      </a:lnTo>
                      <a:lnTo>
                        <a:pt x="36" y="143"/>
                      </a:lnTo>
                      <a:lnTo>
                        <a:pt x="34" y="140"/>
                      </a:lnTo>
                      <a:lnTo>
                        <a:pt x="32" y="136"/>
                      </a:lnTo>
                      <a:lnTo>
                        <a:pt x="29" y="131"/>
                      </a:lnTo>
                      <a:lnTo>
                        <a:pt x="26" y="126"/>
                      </a:lnTo>
                      <a:lnTo>
                        <a:pt x="24" y="123"/>
                      </a:lnTo>
                      <a:lnTo>
                        <a:pt x="22" y="118"/>
                      </a:lnTo>
                      <a:lnTo>
                        <a:pt x="19" y="113"/>
                      </a:lnTo>
                      <a:lnTo>
                        <a:pt x="17" y="110"/>
                      </a:lnTo>
                      <a:lnTo>
                        <a:pt x="14" y="105"/>
                      </a:lnTo>
                      <a:lnTo>
                        <a:pt x="13" y="100"/>
                      </a:lnTo>
                      <a:lnTo>
                        <a:pt x="11" y="95"/>
                      </a:lnTo>
                      <a:lnTo>
                        <a:pt x="8" y="92"/>
                      </a:lnTo>
                      <a:lnTo>
                        <a:pt x="6" y="87"/>
                      </a:lnTo>
                      <a:lnTo>
                        <a:pt x="5" y="83"/>
                      </a:lnTo>
                      <a:lnTo>
                        <a:pt x="3" y="78"/>
                      </a:lnTo>
                      <a:lnTo>
                        <a:pt x="2" y="75"/>
                      </a:lnTo>
                      <a:lnTo>
                        <a:pt x="1" y="71"/>
                      </a:lnTo>
                      <a:lnTo>
                        <a:pt x="0" y="67"/>
                      </a:lnTo>
                      <a:lnTo>
                        <a:pt x="0" y="65"/>
                      </a:lnTo>
                      <a:lnTo>
                        <a:pt x="1" y="61"/>
                      </a:lnTo>
                      <a:lnTo>
                        <a:pt x="2" y="58"/>
                      </a:lnTo>
                      <a:lnTo>
                        <a:pt x="3" y="55"/>
                      </a:lnTo>
                      <a:lnTo>
                        <a:pt x="5" y="52"/>
                      </a:lnTo>
                      <a:lnTo>
                        <a:pt x="7" y="48"/>
                      </a:lnTo>
                      <a:lnTo>
                        <a:pt x="9" y="43"/>
                      </a:lnTo>
                      <a:lnTo>
                        <a:pt x="12" y="40"/>
                      </a:lnTo>
                      <a:lnTo>
                        <a:pt x="15" y="35"/>
                      </a:lnTo>
                      <a:lnTo>
                        <a:pt x="19" y="30"/>
                      </a:lnTo>
                      <a:lnTo>
                        <a:pt x="24" y="27"/>
                      </a:lnTo>
                      <a:lnTo>
                        <a:pt x="29" y="22"/>
                      </a:lnTo>
                      <a:lnTo>
                        <a:pt x="31" y="19"/>
                      </a:lnTo>
                      <a:lnTo>
                        <a:pt x="35" y="18"/>
                      </a:lnTo>
                      <a:lnTo>
                        <a:pt x="37" y="16"/>
                      </a:lnTo>
                      <a:lnTo>
                        <a:pt x="41" y="15"/>
                      </a:lnTo>
                      <a:lnTo>
                        <a:pt x="43" y="12"/>
                      </a:lnTo>
                      <a:lnTo>
                        <a:pt x="47" y="11"/>
                      </a:lnTo>
                      <a:lnTo>
                        <a:pt x="50" y="10"/>
                      </a:lnTo>
                      <a:lnTo>
                        <a:pt x="53" y="7"/>
                      </a:lnTo>
                      <a:lnTo>
                        <a:pt x="56" y="6"/>
                      </a:lnTo>
                      <a:lnTo>
                        <a:pt x="59" y="6"/>
                      </a:lnTo>
                      <a:lnTo>
                        <a:pt x="61" y="5"/>
                      </a:lnTo>
                      <a:lnTo>
                        <a:pt x="65" y="4"/>
                      </a:lnTo>
                      <a:lnTo>
                        <a:pt x="70" y="3"/>
                      </a:lnTo>
                      <a:lnTo>
                        <a:pt x="74" y="1"/>
                      </a:lnTo>
                      <a:lnTo>
                        <a:pt x="79" y="1"/>
                      </a:lnTo>
                      <a:lnTo>
                        <a:pt x="84" y="1"/>
                      </a:lnTo>
                      <a:lnTo>
                        <a:pt x="88" y="0"/>
                      </a:lnTo>
                      <a:lnTo>
                        <a:pt x="91" y="0"/>
                      </a:lnTo>
                      <a:lnTo>
                        <a:pt x="94" y="1"/>
                      </a:lnTo>
                      <a:lnTo>
                        <a:pt x="97" y="1"/>
                      </a:lnTo>
                      <a:lnTo>
                        <a:pt x="100" y="1"/>
                      </a:lnTo>
                      <a:lnTo>
                        <a:pt x="101" y="3"/>
                      </a:lnTo>
                      <a:lnTo>
                        <a:pt x="101" y="4"/>
                      </a:lnTo>
                      <a:lnTo>
                        <a:pt x="103" y="5"/>
                      </a:lnTo>
                      <a:lnTo>
                        <a:pt x="106" y="7"/>
                      </a:lnTo>
                      <a:lnTo>
                        <a:pt x="110" y="12"/>
                      </a:lnTo>
                      <a:lnTo>
                        <a:pt x="112" y="15"/>
                      </a:lnTo>
                      <a:lnTo>
                        <a:pt x="114" y="17"/>
                      </a:lnTo>
                      <a:lnTo>
                        <a:pt x="116" y="21"/>
                      </a:lnTo>
                      <a:lnTo>
                        <a:pt x="119" y="23"/>
                      </a:lnTo>
                      <a:lnTo>
                        <a:pt x="122" y="27"/>
                      </a:lnTo>
                      <a:lnTo>
                        <a:pt x="125" y="30"/>
                      </a:lnTo>
                      <a:lnTo>
                        <a:pt x="129" y="33"/>
                      </a:lnTo>
                      <a:lnTo>
                        <a:pt x="131" y="37"/>
                      </a:lnTo>
                      <a:lnTo>
                        <a:pt x="135" y="40"/>
                      </a:lnTo>
                      <a:lnTo>
                        <a:pt x="137" y="43"/>
                      </a:lnTo>
                      <a:lnTo>
                        <a:pt x="139" y="47"/>
                      </a:lnTo>
                      <a:lnTo>
                        <a:pt x="143" y="51"/>
                      </a:lnTo>
                      <a:lnTo>
                        <a:pt x="145" y="54"/>
                      </a:lnTo>
                      <a:lnTo>
                        <a:pt x="148" y="58"/>
                      </a:lnTo>
                      <a:lnTo>
                        <a:pt x="151" y="61"/>
                      </a:lnTo>
                      <a:lnTo>
                        <a:pt x="155" y="65"/>
                      </a:lnTo>
                      <a:lnTo>
                        <a:pt x="156" y="69"/>
                      </a:lnTo>
                      <a:lnTo>
                        <a:pt x="160" y="72"/>
                      </a:lnTo>
                      <a:lnTo>
                        <a:pt x="162" y="75"/>
                      </a:lnTo>
                      <a:lnTo>
                        <a:pt x="165" y="78"/>
                      </a:lnTo>
                      <a:lnTo>
                        <a:pt x="166" y="81"/>
                      </a:lnTo>
                      <a:lnTo>
                        <a:pt x="168" y="84"/>
                      </a:lnTo>
                      <a:lnTo>
                        <a:pt x="171" y="87"/>
                      </a:lnTo>
                      <a:lnTo>
                        <a:pt x="172" y="89"/>
                      </a:lnTo>
                      <a:lnTo>
                        <a:pt x="174" y="93"/>
                      </a:lnTo>
                      <a:lnTo>
                        <a:pt x="174" y="96"/>
                      </a:lnTo>
                      <a:lnTo>
                        <a:pt x="174" y="98"/>
                      </a:lnTo>
                      <a:lnTo>
                        <a:pt x="173" y="99"/>
                      </a:lnTo>
                      <a:lnTo>
                        <a:pt x="171" y="98"/>
                      </a:lnTo>
                      <a:lnTo>
                        <a:pt x="168" y="98"/>
                      </a:lnTo>
                      <a:lnTo>
                        <a:pt x="165" y="96"/>
                      </a:lnTo>
                      <a:lnTo>
                        <a:pt x="161" y="95"/>
                      </a:lnTo>
                      <a:lnTo>
                        <a:pt x="157" y="93"/>
                      </a:lnTo>
                      <a:lnTo>
                        <a:pt x="154" y="92"/>
                      </a:lnTo>
                      <a:lnTo>
                        <a:pt x="150" y="89"/>
                      </a:lnTo>
                      <a:lnTo>
                        <a:pt x="148" y="88"/>
                      </a:lnTo>
                      <a:lnTo>
                        <a:pt x="144" y="86"/>
                      </a:lnTo>
                      <a:lnTo>
                        <a:pt x="142" y="84"/>
                      </a:lnTo>
                      <a:lnTo>
                        <a:pt x="141" y="83"/>
                      </a:lnTo>
                      <a:lnTo>
                        <a:pt x="139" y="82"/>
                      </a:lnTo>
                      <a:lnTo>
                        <a:pt x="138" y="81"/>
                      </a:lnTo>
                      <a:lnTo>
                        <a:pt x="137" y="78"/>
                      </a:lnTo>
                      <a:lnTo>
                        <a:pt x="135" y="75"/>
                      </a:lnTo>
                      <a:lnTo>
                        <a:pt x="131" y="71"/>
                      </a:lnTo>
                      <a:lnTo>
                        <a:pt x="129" y="66"/>
                      </a:lnTo>
                      <a:lnTo>
                        <a:pt x="124" y="61"/>
                      </a:lnTo>
                      <a:lnTo>
                        <a:pt x="120" y="57"/>
                      </a:lnTo>
                      <a:lnTo>
                        <a:pt x="118" y="53"/>
                      </a:lnTo>
                      <a:lnTo>
                        <a:pt x="116" y="51"/>
                      </a:lnTo>
                      <a:lnTo>
                        <a:pt x="114" y="48"/>
                      </a:lnTo>
                      <a:lnTo>
                        <a:pt x="112" y="46"/>
                      </a:lnTo>
                      <a:lnTo>
                        <a:pt x="108" y="40"/>
                      </a:lnTo>
                      <a:lnTo>
                        <a:pt x="103" y="36"/>
                      </a:lnTo>
                      <a:lnTo>
                        <a:pt x="100" y="31"/>
                      </a:lnTo>
                      <a:lnTo>
                        <a:pt x="96" y="28"/>
                      </a:lnTo>
                      <a:lnTo>
                        <a:pt x="92" y="24"/>
                      </a:lnTo>
                      <a:lnTo>
                        <a:pt x="90" y="23"/>
                      </a:lnTo>
                      <a:lnTo>
                        <a:pt x="89" y="23"/>
                      </a:lnTo>
                      <a:lnTo>
                        <a:pt x="88" y="23"/>
                      </a:lnTo>
                      <a:lnTo>
                        <a:pt x="84" y="23"/>
                      </a:lnTo>
                      <a:lnTo>
                        <a:pt x="82" y="24"/>
                      </a:lnTo>
                      <a:lnTo>
                        <a:pt x="77" y="24"/>
                      </a:lnTo>
                      <a:lnTo>
                        <a:pt x="72" y="25"/>
                      </a:lnTo>
                      <a:lnTo>
                        <a:pt x="70" y="27"/>
                      </a:lnTo>
                      <a:lnTo>
                        <a:pt x="67" y="27"/>
                      </a:lnTo>
                      <a:lnTo>
                        <a:pt x="64" y="28"/>
                      </a:lnTo>
                      <a:lnTo>
                        <a:pt x="61" y="29"/>
                      </a:lnTo>
                      <a:lnTo>
                        <a:pt x="59" y="30"/>
                      </a:lnTo>
                      <a:lnTo>
                        <a:pt x="56" y="31"/>
                      </a:lnTo>
                      <a:lnTo>
                        <a:pt x="53" y="33"/>
                      </a:lnTo>
                      <a:lnTo>
                        <a:pt x="50" y="35"/>
                      </a:lnTo>
                      <a:lnTo>
                        <a:pt x="48" y="36"/>
                      </a:lnTo>
                      <a:lnTo>
                        <a:pt x="44" y="39"/>
                      </a:lnTo>
                      <a:lnTo>
                        <a:pt x="42" y="40"/>
                      </a:lnTo>
                      <a:lnTo>
                        <a:pt x="40" y="43"/>
                      </a:lnTo>
                      <a:lnTo>
                        <a:pt x="37" y="45"/>
                      </a:lnTo>
                      <a:lnTo>
                        <a:pt x="35" y="48"/>
                      </a:lnTo>
                      <a:lnTo>
                        <a:pt x="32" y="51"/>
                      </a:lnTo>
                      <a:lnTo>
                        <a:pt x="31" y="54"/>
                      </a:lnTo>
                      <a:lnTo>
                        <a:pt x="29" y="57"/>
                      </a:lnTo>
                      <a:lnTo>
                        <a:pt x="28" y="60"/>
                      </a:lnTo>
                      <a:lnTo>
                        <a:pt x="26" y="64"/>
                      </a:lnTo>
                      <a:lnTo>
                        <a:pt x="25" y="69"/>
                      </a:lnTo>
                      <a:lnTo>
                        <a:pt x="25" y="70"/>
                      </a:lnTo>
                      <a:lnTo>
                        <a:pt x="26" y="73"/>
                      </a:lnTo>
                      <a:lnTo>
                        <a:pt x="26" y="76"/>
                      </a:lnTo>
                      <a:lnTo>
                        <a:pt x="28" y="80"/>
                      </a:lnTo>
                      <a:lnTo>
                        <a:pt x="29" y="84"/>
                      </a:lnTo>
                      <a:lnTo>
                        <a:pt x="31" y="89"/>
                      </a:lnTo>
                      <a:lnTo>
                        <a:pt x="31" y="92"/>
                      </a:lnTo>
                      <a:lnTo>
                        <a:pt x="32" y="94"/>
                      </a:lnTo>
                      <a:lnTo>
                        <a:pt x="34" y="96"/>
                      </a:lnTo>
                      <a:lnTo>
                        <a:pt x="35" y="100"/>
                      </a:lnTo>
                      <a:lnTo>
                        <a:pt x="36" y="102"/>
                      </a:lnTo>
                      <a:lnTo>
                        <a:pt x="37" y="105"/>
                      </a:lnTo>
                      <a:lnTo>
                        <a:pt x="38" y="108"/>
                      </a:lnTo>
                      <a:lnTo>
                        <a:pt x="40" y="112"/>
                      </a:lnTo>
                      <a:lnTo>
                        <a:pt x="41" y="116"/>
                      </a:lnTo>
                      <a:lnTo>
                        <a:pt x="43" y="119"/>
                      </a:lnTo>
                      <a:lnTo>
                        <a:pt x="44" y="123"/>
                      </a:lnTo>
                      <a:lnTo>
                        <a:pt x="47" y="126"/>
                      </a:lnTo>
                      <a:lnTo>
                        <a:pt x="49" y="130"/>
                      </a:lnTo>
                      <a:lnTo>
                        <a:pt x="52" y="134"/>
                      </a:lnTo>
                      <a:lnTo>
                        <a:pt x="54" y="138"/>
                      </a:lnTo>
                      <a:lnTo>
                        <a:pt x="56" y="142"/>
                      </a:lnTo>
                      <a:lnTo>
                        <a:pt x="56" y="1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92" name="Freeform 197"/>
                <p:cNvSpPr>
                  <a:spLocks/>
                </p:cNvSpPr>
                <p:nvPr/>
              </p:nvSpPr>
              <p:spPr bwMode="auto">
                <a:xfrm>
                  <a:off x="4704" y="1605"/>
                  <a:ext cx="47" cy="41"/>
                </a:xfrm>
                <a:custGeom>
                  <a:avLst/>
                  <a:gdLst>
                    <a:gd name="T0" fmla="*/ 0 w 47"/>
                    <a:gd name="T1" fmla="*/ 6 h 41"/>
                    <a:gd name="T2" fmla="*/ 10 w 47"/>
                    <a:gd name="T3" fmla="*/ 24 h 41"/>
                    <a:gd name="T4" fmla="*/ 22 w 47"/>
                    <a:gd name="T5" fmla="*/ 41 h 41"/>
                    <a:gd name="T6" fmla="*/ 35 w 47"/>
                    <a:gd name="T7" fmla="*/ 36 h 41"/>
                    <a:gd name="T8" fmla="*/ 47 w 47"/>
                    <a:gd name="T9" fmla="*/ 34 h 41"/>
                    <a:gd name="T10" fmla="*/ 31 w 47"/>
                    <a:gd name="T11" fmla="*/ 15 h 41"/>
                    <a:gd name="T12" fmla="*/ 18 w 47"/>
                    <a:gd name="T13" fmla="*/ 0 h 41"/>
                    <a:gd name="T14" fmla="*/ 6 w 47"/>
                    <a:gd name="T15" fmla="*/ 3 h 41"/>
                    <a:gd name="T16" fmla="*/ 0 w 47"/>
                    <a:gd name="T17" fmla="*/ 6 h 41"/>
                    <a:gd name="T18" fmla="*/ 0 w 47"/>
                    <a:gd name="T19" fmla="*/ 6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41"/>
                    <a:gd name="T32" fmla="*/ 47 w 47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41">
                      <a:moveTo>
                        <a:pt x="0" y="6"/>
                      </a:moveTo>
                      <a:lnTo>
                        <a:pt x="10" y="24"/>
                      </a:lnTo>
                      <a:lnTo>
                        <a:pt x="22" y="41"/>
                      </a:lnTo>
                      <a:lnTo>
                        <a:pt x="35" y="36"/>
                      </a:lnTo>
                      <a:lnTo>
                        <a:pt x="47" y="34"/>
                      </a:lnTo>
                      <a:lnTo>
                        <a:pt x="31" y="15"/>
                      </a:lnTo>
                      <a:lnTo>
                        <a:pt x="18" y="0"/>
                      </a:lnTo>
                      <a:lnTo>
                        <a:pt x="6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7A9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93" name="Freeform 198"/>
                <p:cNvSpPr>
                  <a:spLocks/>
                </p:cNvSpPr>
                <p:nvPr/>
              </p:nvSpPr>
              <p:spPr bwMode="auto">
                <a:xfrm>
                  <a:off x="4672" y="1633"/>
                  <a:ext cx="25" cy="48"/>
                </a:xfrm>
                <a:custGeom>
                  <a:avLst/>
                  <a:gdLst>
                    <a:gd name="T0" fmla="*/ 0 w 25"/>
                    <a:gd name="T1" fmla="*/ 8 h 48"/>
                    <a:gd name="T2" fmla="*/ 20 w 25"/>
                    <a:gd name="T3" fmla="*/ 48 h 48"/>
                    <a:gd name="T4" fmla="*/ 25 w 25"/>
                    <a:gd name="T5" fmla="*/ 39 h 48"/>
                    <a:gd name="T6" fmla="*/ 4 w 25"/>
                    <a:gd name="T7" fmla="*/ 0 h 48"/>
                    <a:gd name="T8" fmla="*/ 0 w 25"/>
                    <a:gd name="T9" fmla="*/ 8 h 48"/>
                    <a:gd name="T10" fmla="*/ 0 w 25"/>
                    <a:gd name="T11" fmla="*/ 8 h 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"/>
                    <a:gd name="T19" fmla="*/ 0 h 48"/>
                    <a:gd name="T20" fmla="*/ 25 w 25"/>
                    <a:gd name="T21" fmla="*/ 48 h 48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" h="48">
                      <a:moveTo>
                        <a:pt x="0" y="8"/>
                      </a:moveTo>
                      <a:lnTo>
                        <a:pt x="20" y="48"/>
                      </a:lnTo>
                      <a:lnTo>
                        <a:pt x="25" y="39"/>
                      </a:lnTo>
                      <a:lnTo>
                        <a:pt x="4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BF0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94" name="Freeform 199"/>
                <p:cNvSpPr>
                  <a:spLocks/>
                </p:cNvSpPr>
                <p:nvPr/>
              </p:nvSpPr>
              <p:spPr bwMode="auto">
                <a:xfrm>
                  <a:off x="4679" y="1631"/>
                  <a:ext cx="24" cy="41"/>
                </a:xfrm>
                <a:custGeom>
                  <a:avLst/>
                  <a:gdLst>
                    <a:gd name="T0" fmla="*/ 0 w 24"/>
                    <a:gd name="T1" fmla="*/ 0 h 41"/>
                    <a:gd name="T2" fmla="*/ 20 w 24"/>
                    <a:gd name="T3" fmla="*/ 41 h 41"/>
                    <a:gd name="T4" fmla="*/ 24 w 24"/>
                    <a:gd name="T5" fmla="*/ 36 h 41"/>
                    <a:gd name="T6" fmla="*/ 0 w 24"/>
                    <a:gd name="T7" fmla="*/ 0 h 41"/>
                    <a:gd name="T8" fmla="*/ 0 w 24"/>
                    <a:gd name="T9" fmla="*/ 0 h 4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41"/>
                    <a:gd name="T17" fmla="*/ 24 w 24"/>
                    <a:gd name="T18" fmla="*/ 41 h 4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41">
                      <a:moveTo>
                        <a:pt x="0" y="0"/>
                      </a:moveTo>
                      <a:lnTo>
                        <a:pt x="20" y="41"/>
                      </a:lnTo>
                      <a:lnTo>
                        <a:pt x="24" y="3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BF0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95" name="Freeform 200"/>
                <p:cNvSpPr>
                  <a:spLocks/>
                </p:cNvSpPr>
                <p:nvPr/>
              </p:nvSpPr>
              <p:spPr bwMode="auto">
                <a:xfrm>
                  <a:off x="4714" y="1700"/>
                  <a:ext cx="22" cy="27"/>
                </a:xfrm>
                <a:custGeom>
                  <a:avLst/>
                  <a:gdLst>
                    <a:gd name="T0" fmla="*/ 0 w 22"/>
                    <a:gd name="T1" fmla="*/ 27 h 27"/>
                    <a:gd name="T2" fmla="*/ 1 w 22"/>
                    <a:gd name="T3" fmla="*/ 20 h 27"/>
                    <a:gd name="T4" fmla="*/ 2 w 22"/>
                    <a:gd name="T5" fmla="*/ 14 h 27"/>
                    <a:gd name="T6" fmla="*/ 16 w 22"/>
                    <a:gd name="T7" fmla="*/ 18 h 27"/>
                    <a:gd name="T8" fmla="*/ 6 w 22"/>
                    <a:gd name="T9" fmla="*/ 8 h 27"/>
                    <a:gd name="T10" fmla="*/ 10 w 22"/>
                    <a:gd name="T11" fmla="*/ 0 h 27"/>
                    <a:gd name="T12" fmla="*/ 22 w 22"/>
                    <a:gd name="T13" fmla="*/ 12 h 27"/>
                    <a:gd name="T14" fmla="*/ 19 w 22"/>
                    <a:gd name="T15" fmla="*/ 20 h 27"/>
                    <a:gd name="T16" fmla="*/ 18 w 22"/>
                    <a:gd name="T17" fmla="*/ 26 h 27"/>
                    <a:gd name="T18" fmla="*/ 0 w 22"/>
                    <a:gd name="T19" fmla="*/ 27 h 27"/>
                    <a:gd name="T20" fmla="*/ 0 w 22"/>
                    <a:gd name="T21" fmla="*/ 27 h 2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27"/>
                    <a:gd name="T35" fmla="*/ 22 w 22"/>
                    <a:gd name="T36" fmla="*/ 27 h 2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27">
                      <a:moveTo>
                        <a:pt x="0" y="27"/>
                      </a:moveTo>
                      <a:lnTo>
                        <a:pt x="1" y="20"/>
                      </a:lnTo>
                      <a:lnTo>
                        <a:pt x="2" y="14"/>
                      </a:lnTo>
                      <a:lnTo>
                        <a:pt x="16" y="18"/>
                      </a:lnTo>
                      <a:lnTo>
                        <a:pt x="6" y="8"/>
                      </a:lnTo>
                      <a:lnTo>
                        <a:pt x="10" y="0"/>
                      </a:lnTo>
                      <a:lnTo>
                        <a:pt x="22" y="12"/>
                      </a:lnTo>
                      <a:lnTo>
                        <a:pt x="19" y="20"/>
                      </a:lnTo>
                      <a:lnTo>
                        <a:pt x="18" y="26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D9E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96" name="Freeform 201"/>
                <p:cNvSpPr>
                  <a:spLocks/>
                </p:cNvSpPr>
                <p:nvPr/>
              </p:nvSpPr>
              <p:spPr bwMode="auto">
                <a:xfrm>
                  <a:off x="4764" y="1674"/>
                  <a:ext cx="28" cy="31"/>
                </a:xfrm>
                <a:custGeom>
                  <a:avLst/>
                  <a:gdLst>
                    <a:gd name="T0" fmla="*/ 0 w 28"/>
                    <a:gd name="T1" fmla="*/ 0 h 31"/>
                    <a:gd name="T2" fmla="*/ 3 w 28"/>
                    <a:gd name="T3" fmla="*/ 31 h 31"/>
                    <a:gd name="T4" fmla="*/ 21 w 28"/>
                    <a:gd name="T5" fmla="*/ 29 h 31"/>
                    <a:gd name="T6" fmla="*/ 28 w 28"/>
                    <a:gd name="T7" fmla="*/ 10 h 31"/>
                    <a:gd name="T8" fmla="*/ 19 w 28"/>
                    <a:gd name="T9" fmla="*/ 1 h 31"/>
                    <a:gd name="T10" fmla="*/ 7 w 28"/>
                    <a:gd name="T11" fmla="*/ 0 h 31"/>
                    <a:gd name="T12" fmla="*/ 0 w 28"/>
                    <a:gd name="T13" fmla="*/ 0 h 31"/>
                    <a:gd name="T14" fmla="*/ 0 w 28"/>
                    <a:gd name="T15" fmla="*/ 0 h 3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8"/>
                    <a:gd name="T25" fmla="*/ 0 h 31"/>
                    <a:gd name="T26" fmla="*/ 28 w 28"/>
                    <a:gd name="T27" fmla="*/ 31 h 3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8" h="31">
                      <a:moveTo>
                        <a:pt x="0" y="0"/>
                      </a:moveTo>
                      <a:lnTo>
                        <a:pt x="3" y="31"/>
                      </a:lnTo>
                      <a:lnTo>
                        <a:pt x="21" y="29"/>
                      </a:lnTo>
                      <a:lnTo>
                        <a:pt x="28" y="10"/>
                      </a:lnTo>
                      <a:lnTo>
                        <a:pt x="19" y="1"/>
                      </a:lnTo>
                      <a:lnTo>
                        <a:pt x="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38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97" name="Freeform 202"/>
                <p:cNvSpPr>
                  <a:spLocks/>
                </p:cNvSpPr>
                <p:nvPr/>
              </p:nvSpPr>
              <p:spPr bwMode="auto">
                <a:xfrm>
                  <a:off x="3737" y="1108"/>
                  <a:ext cx="229" cy="60"/>
                </a:xfrm>
                <a:custGeom>
                  <a:avLst/>
                  <a:gdLst>
                    <a:gd name="T0" fmla="*/ 2 w 229"/>
                    <a:gd name="T1" fmla="*/ 12 h 60"/>
                    <a:gd name="T2" fmla="*/ 0 w 229"/>
                    <a:gd name="T3" fmla="*/ 39 h 60"/>
                    <a:gd name="T4" fmla="*/ 2 w 229"/>
                    <a:gd name="T5" fmla="*/ 60 h 60"/>
                    <a:gd name="T6" fmla="*/ 65 w 229"/>
                    <a:gd name="T7" fmla="*/ 47 h 60"/>
                    <a:gd name="T8" fmla="*/ 154 w 229"/>
                    <a:gd name="T9" fmla="*/ 22 h 60"/>
                    <a:gd name="T10" fmla="*/ 229 w 229"/>
                    <a:gd name="T11" fmla="*/ 0 h 60"/>
                    <a:gd name="T12" fmla="*/ 111 w 229"/>
                    <a:gd name="T13" fmla="*/ 2 h 60"/>
                    <a:gd name="T14" fmla="*/ 2 w 229"/>
                    <a:gd name="T15" fmla="*/ 12 h 60"/>
                    <a:gd name="T16" fmla="*/ 2 w 229"/>
                    <a:gd name="T17" fmla="*/ 12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9"/>
                    <a:gd name="T28" fmla="*/ 0 h 60"/>
                    <a:gd name="T29" fmla="*/ 229 w 229"/>
                    <a:gd name="T30" fmla="*/ 60 h 6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9" h="60">
                      <a:moveTo>
                        <a:pt x="2" y="12"/>
                      </a:moveTo>
                      <a:lnTo>
                        <a:pt x="0" y="39"/>
                      </a:lnTo>
                      <a:lnTo>
                        <a:pt x="2" y="60"/>
                      </a:lnTo>
                      <a:lnTo>
                        <a:pt x="65" y="47"/>
                      </a:lnTo>
                      <a:lnTo>
                        <a:pt x="154" y="22"/>
                      </a:lnTo>
                      <a:lnTo>
                        <a:pt x="229" y="0"/>
                      </a:lnTo>
                      <a:lnTo>
                        <a:pt x="111" y="2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E6F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98" name="Freeform 203"/>
                <p:cNvSpPr>
                  <a:spLocks/>
                </p:cNvSpPr>
                <p:nvPr/>
              </p:nvSpPr>
              <p:spPr bwMode="auto">
                <a:xfrm>
                  <a:off x="3716" y="1941"/>
                  <a:ext cx="126" cy="86"/>
                </a:xfrm>
                <a:custGeom>
                  <a:avLst/>
                  <a:gdLst>
                    <a:gd name="T0" fmla="*/ 21 w 126"/>
                    <a:gd name="T1" fmla="*/ 0 h 86"/>
                    <a:gd name="T2" fmla="*/ 7 w 126"/>
                    <a:gd name="T3" fmla="*/ 8 h 86"/>
                    <a:gd name="T4" fmla="*/ 0 w 126"/>
                    <a:gd name="T5" fmla="*/ 31 h 86"/>
                    <a:gd name="T6" fmla="*/ 2 w 126"/>
                    <a:gd name="T7" fmla="*/ 53 h 86"/>
                    <a:gd name="T8" fmla="*/ 29 w 126"/>
                    <a:gd name="T9" fmla="*/ 71 h 86"/>
                    <a:gd name="T10" fmla="*/ 65 w 126"/>
                    <a:gd name="T11" fmla="*/ 84 h 86"/>
                    <a:gd name="T12" fmla="*/ 94 w 126"/>
                    <a:gd name="T13" fmla="*/ 86 h 86"/>
                    <a:gd name="T14" fmla="*/ 126 w 126"/>
                    <a:gd name="T15" fmla="*/ 85 h 86"/>
                    <a:gd name="T16" fmla="*/ 102 w 126"/>
                    <a:gd name="T17" fmla="*/ 72 h 86"/>
                    <a:gd name="T18" fmla="*/ 78 w 126"/>
                    <a:gd name="T19" fmla="*/ 55 h 86"/>
                    <a:gd name="T20" fmla="*/ 48 w 126"/>
                    <a:gd name="T21" fmla="*/ 30 h 86"/>
                    <a:gd name="T22" fmla="*/ 21 w 126"/>
                    <a:gd name="T23" fmla="*/ 0 h 86"/>
                    <a:gd name="T24" fmla="*/ 21 w 126"/>
                    <a:gd name="T25" fmla="*/ 0 h 8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6"/>
                    <a:gd name="T40" fmla="*/ 0 h 86"/>
                    <a:gd name="T41" fmla="*/ 126 w 126"/>
                    <a:gd name="T42" fmla="*/ 86 h 8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6" h="86">
                      <a:moveTo>
                        <a:pt x="21" y="0"/>
                      </a:moveTo>
                      <a:lnTo>
                        <a:pt x="7" y="8"/>
                      </a:lnTo>
                      <a:lnTo>
                        <a:pt x="0" y="31"/>
                      </a:lnTo>
                      <a:lnTo>
                        <a:pt x="2" y="53"/>
                      </a:lnTo>
                      <a:lnTo>
                        <a:pt x="29" y="71"/>
                      </a:lnTo>
                      <a:lnTo>
                        <a:pt x="65" y="84"/>
                      </a:lnTo>
                      <a:lnTo>
                        <a:pt x="94" y="86"/>
                      </a:lnTo>
                      <a:lnTo>
                        <a:pt x="126" y="85"/>
                      </a:lnTo>
                      <a:lnTo>
                        <a:pt x="102" y="72"/>
                      </a:lnTo>
                      <a:lnTo>
                        <a:pt x="78" y="55"/>
                      </a:lnTo>
                      <a:lnTo>
                        <a:pt x="48" y="30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6F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799" name="Freeform 204"/>
                <p:cNvSpPr>
                  <a:spLocks/>
                </p:cNvSpPr>
                <p:nvPr/>
              </p:nvSpPr>
              <p:spPr bwMode="auto">
                <a:xfrm>
                  <a:off x="4711" y="1833"/>
                  <a:ext cx="74" cy="214"/>
                </a:xfrm>
                <a:custGeom>
                  <a:avLst/>
                  <a:gdLst>
                    <a:gd name="T0" fmla="*/ 40 w 74"/>
                    <a:gd name="T1" fmla="*/ 0 h 214"/>
                    <a:gd name="T2" fmla="*/ 59 w 74"/>
                    <a:gd name="T3" fmla="*/ 36 h 214"/>
                    <a:gd name="T4" fmla="*/ 71 w 74"/>
                    <a:gd name="T5" fmla="*/ 73 h 214"/>
                    <a:gd name="T6" fmla="*/ 74 w 74"/>
                    <a:gd name="T7" fmla="*/ 110 h 214"/>
                    <a:gd name="T8" fmla="*/ 68 w 74"/>
                    <a:gd name="T9" fmla="*/ 146 h 214"/>
                    <a:gd name="T10" fmla="*/ 57 w 74"/>
                    <a:gd name="T11" fmla="*/ 172 h 214"/>
                    <a:gd name="T12" fmla="*/ 43 w 74"/>
                    <a:gd name="T13" fmla="*/ 191 h 214"/>
                    <a:gd name="T14" fmla="*/ 22 w 74"/>
                    <a:gd name="T15" fmla="*/ 208 h 214"/>
                    <a:gd name="T16" fmla="*/ 0 w 74"/>
                    <a:gd name="T17" fmla="*/ 214 h 214"/>
                    <a:gd name="T18" fmla="*/ 24 w 74"/>
                    <a:gd name="T19" fmla="*/ 191 h 214"/>
                    <a:gd name="T20" fmla="*/ 43 w 74"/>
                    <a:gd name="T21" fmla="*/ 156 h 214"/>
                    <a:gd name="T22" fmla="*/ 54 w 74"/>
                    <a:gd name="T23" fmla="*/ 119 h 214"/>
                    <a:gd name="T24" fmla="*/ 56 w 74"/>
                    <a:gd name="T25" fmla="*/ 77 h 214"/>
                    <a:gd name="T26" fmla="*/ 51 w 74"/>
                    <a:gd name="T27" fmla="*/ 38 h 214"/>
                    <a:gd name="T28" fmla="*/ 40 w 74"/>
                    <a:gd name="T29" fmla="*/ 0 h 214"/>
                    <a:gd name="T30" fmla="*/ 40 w 74"/>
                    <a:gd name="T31" fmla="*/ 0 h 21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74"/>
                    <a:gd name="T49" fmla="*/ 0 h 214"/>
                    <a:gd name="T50" fmla="*/ 74 w 74"/>
                    <a:gd name="T51" fmla="*/ 214 h 21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74" h="214">
                      <a:moveTo>
                        <a:pt x="40" y="0"/>
                      </a:moveTo>
                      <a:lnTo>
                        <a:pt x="59" y="36"/>
                      </a:lnTo>
                      <a:lnTo>
                        <a:pt x="71" y="73"/>
                      </a:lnTo>
                      <a:lnTo>
                        <a:pt x="74" y="110"/>
                      </a:lnTo>
                      <a:lnTo>
                        <a:pt x="68" y="146"/>
                      </a:lnTo>
                      <a:lnTo>
                        <a:pt x="57" y="172"/>
                      </a:lnTo>
                      <a:lnTo>
                        <a:pt x="43" y="191"/>
                      </a:lnTo>
                      <a:lnTo>
                        <a:pt x="22" y="208"/>
                      </a:lnTo>
                      <a:lnTo>
                        <a:pt x="0" y="214"/>
                      </a:lnTo>
                      <a:lnTo>
                        <a:pt x="24" y="191"/>
                      </a:lnTo>
                      <a:lnTo>
                        <a:pt x="43" y="156"/>
                      </a:lnTo>
                      <a:lnTo>
                        <a:pt x="54" y="119"/>
                      </a:lnTo>
                      <a:lnTo>
                        <a:pt x="56" y="77"/>
                      </a:lnTo>
                      <a:lnTo>
                        <a:pt x="51" y="38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E6F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00" name="Freeform 205"/>
                <p:cNvSpPr>
                  <a:spLocks/>
                </p:cNvSpPr>
                <p:nvPr/>
              </p:nvSpPr>
              <p:spPr bwMode="auto">
                <a:xfrm>
                  <a:off x="4397" y="1729"/>
                  <a:ext cx="101" cy="255"/>
                </a:xfrm>
                <a:custGeom>
                  <a:avLst/>
                  <a:gdLst>
                    <a:gd name="T0" fmla="*/ 15 w 101"/>
                    <a:gd name="T1" fmla="*/ 10 h 255"/>
                    <a:gd name="T2" fmla="*/ 49 w 101"/>
                    <a:gd name="T3" fmla="*/ 21 h 255"/>
                    <a:gd name="T4" fmla="*/ 81 w 101"/>
                    <a:gd name="T5" fmla="*/ 26 h 255"/>
                    <a:gd name="T6" fmla="*/ 101 w 101"/>
                    <a:gd name="T7" fmla="*/ 24 h 255"/>
                    <a:gd name="T8" fmla="*/ 81 w 101"/>
                    <a:gd name="T9" fmla="*/ 41 h 255"/>
                    <a:gd name="T10" fmla="*/ 62 w 101"/>
                    <a:gd name="T11" fmla="*/ 74 h 255"/>
                    <a:gd name="T12" fmla="*/ 49 w 101"/>
                    <a:gd name="T13" fmla="*/ 104 h 255"/>
                    <a:gd name="T14" fmla="*/ 43 w 101"/>
                    <a:gd name="T15" fmla="*/ 141 h 255"/>
                    <a:gd name="T16" fmla="*/ 41 w 101"/>
                    <a:gd name="T17" fmla="*/ 185 h 255"/>
                    <a:gd name="T18" fmla="*/ 46 w 101"/>
                    <a:gd name="T19" fmla="*/ 224 h 255"/>
                    <a:gd name="T20" fmla="*/ 51 w 101"/>
                    <a:gd name="T21" fmla="*/ 255 h 255"/>
                    <a:gd name="T22" fmla="*/ 29 w 101"/>
                    <a:gd name="T23" fmla="*/ 255 h 255"/>
                    <a:gd name="T24" fmla="*/ 9 w 101"/>
                    <a:gd name="T25" fmla="*/ 254 h 255"/>
                    <a:gd name="T26" fmla="*/ 22 w 101"/>
                    <a:gd name="T27" fmla="*/ 228 h 255"/>
                    <a:gd name="T28" fmla="*/ 30 w 101"/>
                    <a:gd name="T29" fmla="*/ 188 h 255"/>
                    <a:gd name="T30" fmla="*/ 33 w 101"/>
                    <a:gd name="T31" fmla="*/ 133 h 255"/>
                    <a:gd name="T32" fmla="*/ 30 w 101"/>
                    <a:gd name="T33" fmla="*/ 87 h 255"/>
                    <a:gd name="T34" fmla="*/ 22 w 101"/>
                    <a:gd name="T35" fmla="*/ 44 h 255"/>
                    <a:gd name="T36" fmla="*/ 12 w 101"/>
                    <a:gd name="T37" fmla="*/ 16 h 255"/>
                    <a:gd name="T38" fmla="*/ 0 w 101"/>
                    <a:gd name="T39" fmla="*/ 0 h 255"/>
                    <a:gd name="T40" fmla="*/ 15 w 101"/>
                    <a:gd name="T41" fmla="*/ 10 h 255"/>
                    <a:gd name="T42" fmla="*/ 15 w 101"/>
                    <a:gd name="T43" fmla="*/ 10 h 25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01"/>
                    <a:gd name="T67" fmla="*/ 0 h 255"/>
                    <a:gd name="T68" fmla="*/ 101 w 101"/>
                    <a:gd name="T69" fmla="*/ 255 h 25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01" h="255">
                      <a:moveTo>
                        <a:pt x="15" y="10"/>
                      </a:moveTo>
                      <a:lnTo>
                        <a:pt x="49" y="21"/>
                      </a:lnTo>
                      <a:lnTo>
                        <a:pt x="81" y="26"/>
                      </a:lnTo>
                      <a:lnTo>
                        <a:pt x="101" y="24"/>
                      </a:lnTo>
                      <a:lnTo>
                        <a:pt x="81" y="41"/>
                      </a:lnTo>
                      <a:lnTo>
                        <a:pt x="62" y="74"/>
                      </a:lnTo>
                      <a:lnTo>
                        <a:pt x="49" y="104"/>
                      </a:lnTo>
                      <a:lnTo>
                        <a:pt x="43" y="141"/>
                      </a:lnTo>
                      <a:lnTo>
                        <a:pt x="41" y="185"/>
                      </a:lnTo>
                      <a:lnTo>
                        <a:pt x="46" y="224"/>
                      </a:lnTo>
                      <a:lnTo>
                        <a:pt x="51" y="255"/>
                      </a:lnTo>
                      <a:lnTo>
                        <a:pt x="29" y="255"/>
                      </a:lnTo>
                      <a:lnTo>
                        <a:pt x="9" y="254"/>
                      </a:lnTo>
                      <a:lnTo>
                        <a:pt x="22" y="228"/>
                      </a:lnTo>
                      <a:lnTo>
                        <a:pt x="30" y="188"/>
                      </a:lnTo>
                      <a:lnTo>
                        <a:pt x="33" y="133"/>
                      </a:lnTo>
                      <a:lnTo>
                        <a:pt x="30" y="87"/>
                      </a:lnTo>
                      <a:lnTo>
                        <a:pt x="22" y="44"/>
                      </a:lnTo>
                      <a:lnTo>
                        <a:pt x="12" y="16"/>
                      </a:lnTo>
                      <a:lnTo>
                        <a:pt x="0" y="0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E6F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01" name="Freeform 206"/>
                <p:cNvSpPr>
                  <a:spLocks/>
                </p:cNvSpPr>
                <p:nvPr/>
              </p:nvSpPr>
              <p:spPr bwMode="auto">
                <a:xfrm>
                  <a:off x="4223" y="1765"/>
                  <a:ext cx="34" cy="77"/>
                </a:xfrm>
                <a:custGeom>
                  <a:avLst/>
                  <a:gdLst>
                    <a:gd name="T0" fmla="*/ 21 w 34"/>
                    <a:gd name="T1" fmla="*/ 5 h 77"/>
                    <a:gd name="T2" fmla="*/ 30 w 34"/>
                    <a:gd name="T3" fmla="*/ 28 h 77"/>
                    <a:gd name="T4" fmla="*/ 34 w 34"/>
                    <a:gd name="T5" fmla="*/ 53 h 77"/>
                    <a:gd name="T6" fmla="*/ 31 w 34"/>
                    <a:gd name="T7" fmla="*/ 77 h 77"/>
                    <a:gd name="T8" fmla="*/ 21 w 34"/>
                    <a:gd name="T9" fmla="*/ 58 h 77"/>
                    <a:gd name="T10" fmla="*/ 0 w 34"/>
                    <a:gd name="T11" fmla="*/ 18 h 77"/>
                    <a:gd name="T12" fmla="*/ 3 w 34"/>
                    <a:gd name="T13" fmla="*/ 0 h 77"/>
                    <a:gd name="T14" fmla="*/ 21 w 34"/>
                    <a:gd name="T15" fmla="*/ 5 h 77"/>
                    <a:gd name="T16" fmla="*/ 21 w 34"/>
                    <a:gd name="T17" fmla="*/ 5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"/>
                    <a:gd name="T28" fmla="*/ 0 h 77"/>
                    <a:gd name="T29" fmla="*/ 34 w 34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" h="77">
                      <a:moveTo>
                        <a:pt x="21" y="5"/>
                      </a:moveTo>
                      <a:lnTo>
                        <a:pt x="30" y="28"/>
                      </a:lnTo>
                      <a:lnTo>
                        <a:pt x="34" y="53"/>
                      </a:lnTo>
                      <a:lnTo>
                        <a:pt x="31" y="77"/>
                      </a:lnTo>
                      <a:lnTo>
                        <a:pt x="21" y="58"/>
                      </a:lnTo>
                      <a:lnTo>
                        <a:pt x="0" y="18"/>
                      </a:lnTo>
                      <a:lnTo>
                        <a:pt x="3" y="0"/>
                      </a:lnTo>
                      <a:lnTo>
                        <a:pt x="21" y="5"/>
                      </a:lnTo>
                      <a:close/>
                    </a:path>
                  </a:pathLst>
                </a:custGeom>
                <a:solidFill>
                  <a:srgbClr val="E6F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02" name="Freeform 207"/>
                <p:cNvSpPr>
                  <a:spLocks/>
                </p:cNvSpPr>
                <p:nvPr/>
              </p:nvSpPr>
              <p:spPr bwMode="auto">
                <a:xfrm>
                  <a:off x="4021" y="1738"/>
                  <a:ext cx="43" cy="66"/>
                </a:xfrm>
                <a:custGeom>
                  <a:avLst/>
                  <a:gdLst>
                    <a:gd name="T0" fmla="*/ 12 w 43"/>
                    <a:gd name="T1" fmla="*/ 1 h 66"/>
                    <a:gd name="T2" fmla="*/ 17 w 43"/>
                    <a:gd name="T3" fmla="*/ 30 h 66"/>
                    <a:gd name="T4" fmla="*/ 27 w 43"/>
                    <a:gd name="T5" fmla="*/ 56 h 66"/>
                    <a:gd name="T6" fmla="*/ 43 w 43"/>
                    <a:gd name="T7" fmla="*/ 63 h 66"/>
                    <a:gd name="T8" fmla="*/ 13 w 43"/>
                    <a:gd name="T9" fmla="*/ 66 h 66"/>
                    <a:gd name="T10" fmla="*/ 10 w 43"/>
                    <a:gd name="T11" fmla="*/ 38 h 66"/>
                    <a:gd name="T12" fmla="*/ 0 w 43"/>
                    <a:gd name="T13" fmla="*/ 0 h 66"/>
                    <a:gd name="T14" fmla="*/ 12 w 43"/>
                    <a:gd name="T15" fmla="*/ 1 h 66"/>
                    <a:gd name="T16" fmla="*/ 12 w 43"/>
                    <a:gd name="T17" fmla="*/ 1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3"/>
                    <a:gd name="T28" fmla="*/ 0 h 66"/>
                    <a:gd name="T29" fmla="*/ 43 w 43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3" h="66">
                      <a:moveTo>
                        <a:pt x="12" y="1"/>
                      </a:moveTo>
                      <a:lnTo>
                        <a:pt x="17" y="30"/>
                      </a:lnTo>
                      <a:lnTo>
                        <a:pt x="27" y="56"/>
                      </a:lnTo>
                      <a:lnTo>
                        <a:pt x="43" y="63"/>
                      </a:lnTo>
                      <a:lnTo>
                        <a:pt x="13" y="66"/>
                      </a:lnTo>
                      <a:lnTo>
                        <a:pt x="10" y="38"/>
                      </a:lnTo>
                      <a:lnTo>
                        <a:pt x="0" y="0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rgbClr val="E6F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03" name="Freeform 208"/>
                <p:cNvSpPr>
                  <a:spLocks/>
                </p:cNvSpPr>
                <p:nvPr/>
              </p:nvSpPr>
              <p:spPr bwMode="auto">
                <a:xfrm>
                  <a:off x="3819" y="1761"/>
                  <a:ext cx="51" cy="15"/>
                </a:xfrm>
                <a:custGeom>
                  <a:avLst/>
                  <a:gdLst>
                    <a:gd name="T0" fmla="*/ 0 w 51"/>
                    <a:gd name="T1" fmla="*/ 3 h 15"/>
                    <a:gd name="T2" fmla="*/ 30 w 51"/>
                    <a:gd name="T3" fmla="*/ 2 h 15"/>
                    <a:gd name="T4" fmla="*/ 51 w 51"/>
                    <a:gd name="T5" fmla="*/ 0 h 15"/>
                    <a:gd name="T6" fmla="*/ 42 w 51"/>
                    <a:gd name="T7" fmla="*/ 9 h 15"/>
                    <a:gd name="T8" fmla="*/ 28 w 51"/>
                    <a:gd name="T9" fmla="*/ 12 h 15"/>
                    <a:gd name="T10" fmla="*/ 15 w 51"/>
                    <a:gd name="T11" fmla="*/ 15 h 15"/>
                    <a:gd name="T12" fmla="*/ 0 w 51"/>
                    <a:gd name="T13" fmla="*/ 3 h 15"/>
                    <a:gd name="T14" fmla="*/ 0 w 51"/>
                    <a:gd name="T15" fmla="*/ 3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51"/>
                    <a:gd name="T25" fmla="*/ 0 h 15"/>
                    <a:gd name="T26" fmla="*/ 51 w 51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51" h="15">
                      <a:moveTo>
                        <a:pt x="0" y="3"/>
                      </a:moveTo>
                      <a:lnTo>
                        <a:pt x="30" y="2"/>
                      </a:lnTo>
                      <a:lnTo>
                        <a:pt x="51" y="0"/>
                      </a:lnTo>
                      <a:lnTo>
                        <a:pt x="42" y="9"/>
                      </a:lnTo>
                      <a:lnTo>
                        <a:pt x="28" y="12"/>
                      </a:lnTo>
                      <a:lnTo>
                        <a:pt x="15" y="1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6F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04" name="Freeform 209"/>
                <p:cNvSpPr>
                  <a:spLocks/>
                </p:cNvSpPr>
                <p:nvPr/>
              </p:nvSpPr>
              <p:spPr bwMode="auto">
                <a:xfrm>
                  <a:off x="4807" y="1553"/>
                  <a:ext cx="30" cy="113"/>
                </a:xfrm>
                <a:custGeom>
                  <a:avLst/>
                  <a:gdLst>
                    <a:gd name="T0" fmla="*/ 28 w 30"/>
                    <a:gd name="T1" fmla="*/ 12 h 113"/>
                    <a:gd name="T2" fmla="*/ 16 w 30"/>
                    <a:gd name="T3" fmla="*/ 40 h 113"/>
                    <a:gd name="T4" fmla="*/ 6 w 30"/>
                    <a:gd name="T5" fmla="*/ 58 h 113"/>
                    <a:gd name="T6" fmla="*/ 0 w 30"/>
                    <a:gd name="T7" fmla="*/ 66 h 113"/>
                    <a:gd name="T8" fmla="*/ 14 w 30"/>
                    <a:gd name="T9" fmla="*/ 81 h 113"/>
                    <a:gd name="T10" fmla="*/ 23 w 30"/>
                    <a:gd name="T11" fmla="*/ 96 h 113"/>
                    <a:gd name="T12" fmla="*/ 28 w 30"/>
                    <a:gd name="T13" fmla="*/ 113 h 113"/>
                    <a:gd name="T14" fmla="*/ 28 w 30"/>
                    <a:gd name="T15" fmla="*/ 81 h 113"/>
                    <a:gd name="T16" fmla="*/ 29 w 30"/>
                    <a:gd name="T17" fmla="*/ 33 h 113"/>
                    <a:gd name="T18" fmla="*/ 30 w 30"/>
                    <a:gd name="T19" fmla="*/ 0 h 113"/>
                    <a:gd name="T20" fmla="*/ 28 w 30"/>
                    <a:gd name="T21" fmla="*/ 12 h 113"/>
                    <a:gd name="T22" fmla="*/ 28 w 30"/>
                    <a:gd name="T23" fmla="*/ 12 h 113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0"/>
                    <a:gd name="T37" fmla="*/ 0 h 113"/>
                    <a:gd name="T38" fmla="*/ 30 w 30"/>
                    <a:gd name="T39" fmla="*/ 113 h 113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0" h="113">
                      <a:moveTo>
                        <a:pt x="28" y="12"/>
                      </a:moveTo>
                      <a:lnTo>
                        <a:pt x="16" y="40"/>
                      </a:lnTo>
                      <a:lnTo>
                        <a:pt x="6" y="58"/>
                      </a:lnTo>
                      <a:lnTo>
                        <a:pt x="0" y="66"/>
                      </a:lnTo>
                      <a:lnTo>
                        <a:pt x="14" y="81"/>
                      </a:lnTo>
                      <a:lnTo>
                        <a:pt x="23" y="96"/>
                      </a:lnTo>
                      <a:lnTo>
                        <a:pt x="28" y="113"/>
                      </a:lnTo>
                      <a:lnTo>
                        <a:pt x="28" y="81"/>
                      </a:lnTo>
                      <a:lnTo>
                        <a:pt x="29" y="33"/>
                      </a:lnTo>
                      <a:lnTo>
                        <a:pt x="30" y="0"/>
                      </a:lnTo>
                      <a:lnTo>
                        <a:pt x="28" y="12"/>
                      </a:lnTo>
                      <a:close/>
                    </a:path>
                  </a:pathLst>
                </a:custGeom>
                <a:solidFill>
                  <a:srgbClr val="E6F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05" name="Freeform 210"/>
                <p:cNvSpPr>
                  <a:spLocks/>
                </p:cNvSpPr>
                <p:nvPr/>
              </p:nvSpPr>
              <p:spPr bwMode="auto">
                <a:xfrm>
                  <a:off x="4834" y="1338"/>
                  <a:ext cx="11" cy="51"/>
                </a:xfrm>
                <a:custGeom>
                  <a:avLst/>
                  <a:gdLst>
                    <a:gd name="T0" fmla="*/ 7 w 11"/>
                    <a:gd name="T1" fmla="*/ 4 h 51"/>
                    <a:gd name="T2" fmla="*/ 0 w 11"/>
                    <a:gd name="T3" fmla="*/ 14 h 51"/>
                    <a:gd name="T4" fmla="*/ 6 w 11"/>
                    <a:gd name="T5" fmla="*/ 31 h 51"/>
                    <a:gd name="T6" fmla="*/ 9 w 11"/>
                    <a:gd name="T7" fmla="*/ 51 h 51"/>
                    <a:gd name="T8" fmla="*/ 11 w 11"/>
                    <a:gd name="T9" fmla="*/ 27 h 51"/>
                    <a:gd name="T10" fmla="*/ 11 w 11"/>
                    <a:gd name="T11" fmla="*/ 0 h 51"/>
                    <a:gd name="T12" fmla="*/ 7 w 11"/>
                    <a:gd name="T13" fmla="*/ 4 h 51"/>
                    <a:gd name="T14" fmla="*/ 7 w 11"/>
                    <a:gd name="T15" fmla="*/ 4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"/>
                    <a:gd name="T25" fmla="*/ 0 h 51"/>
                    <a:gd name="T26" fmla="*/ 11 w 11"/>
                    <a:gd name="T27" fmla="*/ 51 h 51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" h="51">
                      <a:moveTo>
                        <a:pt x="7" y="4"/>
                      </a:moveTo>
                      <a:lnTo>
                        <a:pt x="0" y="14"/>
                      </a:lnTo>
                      <a:lnTo>
                        <a:pt x="6" y="31"/>
                      </a:lnTo>
                      <a:lnTo>
                        <a:pt x="9" y="51"/>
                      </a:lnTo>
                      <a:lnTo>
                        <a:pt x="11" y="27"/>
                      </a:lnTo>
                      <a:lnTo>
                        <a:pt x="11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E6F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06" name="Freeform 211"/>
                <p:cNvSpPr>
                  <a:spLocks/>
                </p:cNvSpPr>
                <p:nvPr/>
              </p:nvSpPr>
              <p:spPr bwMode="auto">
                <a:xfrm>
                  <a:off x="4595" y="1883"/>
                  <a:ext cx="12" cy="41"/>
                </a:xfrm>
                <a:custGeom>
                  <a:avLst/>
                  <a:gdLst>
                    <a:gd name="T0" fmla="*/ 12 w 12"/>
                    <a:gd name="T1" fmla="*/ 0 h 41"/>
                    <a:gd name="T2" fmla="*/ 12 w 12"/>
                    <a:gd name="T3" fmla="*/ 11 h 41"/>
                    <a:gd name="T4" fmla="*/ 6 w 12"/>
                    <a:gd name="T5" fmla="*/ 33 h 41"/>
                    <a:gd name="T6" fmla="*/ 0 w 12"/>
                    <a:gd name="T7" fmla="*/ 41 h 41"/>
                    <a:gd name="T8" fmla="*/ 1 w 12"/>
                    <a:gd name="T9" fmla="*/ 24 h 41"/>
                    <a:gd name="T10" fmla="*/ 4 w 12"/>
                    <a:gd name="T11" fmla="*/ 9 h 41"/>
                    <a:gd name="T12" fmla="*/ 8 w 12"/>
                    <a:gd name="T13" fmla="*/ 0 h 41"/>
                    <a:gd name="T14" fmla="*/ 12 w 12"/>
                    <a:gd name="T15" fmla="*/ 0 h 41"/>
                    <a:gd name="T16" fmla="*/ 12 w 12"/>
                    <a:gd name="T17" fmla="*/ 0 h 4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41"/>
                    <a:gd name="T29" fmla="*/ 12 w 12"/>
                    <a:gd name="T30" fmla="*/ 41 h 4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41">
                      <a:moveTo>
                        <a:pt x="12" y="0"/>
                      </a:moveTo>
                      <a:lnTo>
                        <a:pt x="12" y="11"/>
                      </a:lnTo>
                      <a:lnTo>
                        <a:pt x="6" y="33"/>
                      </a:lnTo>
                      <a:lnTo>
                        <a:pt x="0" y="41"/>
                      </a:lnTo>
                      <a:lnTo>
                        <a:pt x="1" y="24"/>
                      </a:lnTo>
                      <a:lnTo>
                        <a:pt x="4" y="9"/>
                      </a:lnTo>
                      <a:lnTo>
                        <a:pt x="8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E6F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07" name="Freeform 212"/>
                <p:cNvSpPr>
                  <a:spLocks/>
                </p:cNvSpPr>
                <p:nvPr/>
              </p:nvSpPr>
              <p:spPr bwMode="auto">
                <a:xfrm>
                  <a:off x="4452" y="2146"/>
                  <a:ext cx="97" cy="16"/>
                </a:xfrm>
                <a:custGeom>
                  <a:avLst/>
                  <a:gdLst>
                    <a:gd name="T0" fmla="*/ 7 w 97"/>
                    <a:gd name="T1" fmla="*/ 4 h 16"/>
                    <a:gd name="T2" fmla="*/ 39 w 97"/>
                    <a:gd name="T3" fmla="*/ 4 h 16"/>
                    <a:gd name="T4" fmla="*/ 70 w 97"/>
                    <a:gd name="T5" fmla="*/ 0 h 16"/>
                    <a:gd name="T6" fmla="*/ 82 w 97"/>
                    <a:gd name="T7" fmla="*/ 8 h 16"/>
                    <a:gd name="T8" fmla="*/ 97 w 97"/>
                    <a:gd name="T9" fmla="*/ 16 h 16"/>
                    <a:gd name="T10" fmla="*/ 62 w 97"/>
                    <a:gd name="T11" fmla="*/ 14 h 16"/>
                    <a:gd name="T12" fmla="*/ 4 w 97"/>
                    <a:gd name="T13" fmla="*/ 11 h 16"/>
                    <a:gd name="T14" fmla="*/ 0 w 97"/>
                    <a:gd name="T15" fmla="*/ 6 h 16"/>
                    <a:gd name="T16" fmla="*/ 7 w 97"/>
                    <a:gd name="T17" fmla="*/ 4 h 16"/>
                    <a:gd name="T18" fmla="*/ 7 w 97"/>
                    <a:gd name="T19" fmla="*/ 4 h 1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97"/>
                    <a:gd name="T31" fmla="*/ 0 h 16"/>
                    <a:gd name="T32" fmla="*/ 97 w 97"/>
                    <a:gd name="T33" fmla="*/ 16 h 1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97" h="16">
                      <a:moveTo>
                        <a:pt x="7" y="4"/>
                      </a:moveTo>
                      <a:lnTo>
                        <a:pt x="39" y="4"/>
                      </a:lnTo>
                      <a:lnTo>
                        <a:pt x="70" y="0"/>
                      </a:lnTo>
                      <a:lnTo>
                        <a:pt x="82" y="8"/>
                      </a:lnTo>
                      <a:lnTo>
                        <a:pt x="97" y="16"/>
                      </a:lnTo>
                      <a:lnTo>
                        <a:pt x="62" y="14"/>
                      </a:lnTo>
                      <a:lnTo>
                        <a:pt x="4" y="11"/>
                      </a:lnTo>
                      <a:lnTo>
                        <a:pt x="0" y="6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E6FF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08" name="Freeform 213"/>
                <p:cNvSpPr>
                  <a:spLocks/>
                </p:cNvSpPr>
                <p:nvPr/>
              </p:nvSpPr>
              <p:spPr bwMode="auto">
                <a:xfrm>
                  <a:off x="3901" y="1922"/>
                  <a:ext cx="493" cy="336"/>
                </a:xfrm>
                <a:custGeom>
                  <a:avLst/>
                  <a:gdLst>
                    <a:gd name="T0" fmla="*/ 19 w 493"/>
                    <a:gd name="T1" fmla="*/ 0 h 336"/>
                    <a:gd name="T2" fmla="*/ 43 w 493"/>
                    <a:gd name="T3" fmla="*/ 43 h 336"/>
                    <a:gd name="T4" fmla="*/ 102 w 493"/>
                    <a:gd name="T5" fmla="*/ 115 h 336"/>
                    <a:gd name="T6" fmla="*/ 169 w 493"/>
                    <a:gd name="T7" fmla="*/ 172 h 336"/>
                    <a:gd name="T8" fmla="*/ 233 w 493"/>
                    <a:gd name="T9" fmla="*/ 210 h 336"/>
                    <a:gd name="T10" fmla="*/ 286 w 493"/>
                    <a:gd name="T11" fmla="*/ 233 h 336"/>
                    <a:gd name="T12" fmla="*/ 351 w 493"/>
                    <a:gd name="T13" fmla="*/ 246 h 336"/>
                    <a:gd name="T14" fmla="*/ 395 w 493"/>
                    <a:gd name="T15" fmla="*/ 244 h 336"/>
                    <a:gd name="T16" fmla="*/ 433 w 493"/>
                    <a:gd name="T17" fmla="*/ 234 h 336"/>
                    <a:gd name="T18" fmla="*/ 456 w 493"/>
                    <a:gd name="T19" fmla="*/ 217 h 336"/>
                    <a:gd name="T20" fmla="*/ 465 w 493"/>
                    <a:gd name="T21" fmla="*/ 192 h 336"/>
                    <a:gd name="T22" fmla="*/ 460 w 493"/>
                    <a:gd name="T23" fmla="*/ 129 h 336"/>
                    <a:gd name="T24" fmla="*/ 442 w 493"/>
                    <a:gd name="T25" fmla="*/ 63 h 336"/>
                    <a:gd name="T26" fmla="*/ 484 w 493"/>
                    <a:gd name="T27" fmla="*/ 144 h 336"/>
                    <a:gd name="T28" fmla="*/ 493 w 493"/>
                    <a:gd name="T29" fmla="*/ 222 h 336"/>
                    <a:gd name="T30" fmla="*/ 460 w 493"/>
                    <a:gd name="T31" fmla="*/ 239 h 336"/>
                    <a:gd name="T32" fmla="*/ 435 w 493"/>
                    <a:gd name="T33" fmla="*/ 259 h 336"/>
                    <a:gd name="T34" fmla="*/ 424 w 493"/>
                    <a:gd name="T35" fmla="*/ 285 h 336"/>
                    <a:gd name="T36" fmla="*/ 419 w 493"/>
                    <a:gd name="T37" fmla="*/ 312 h 336"/>
                    <a:gd name="T38" fmla="*/ 359 w 493"/>
                    <a:gd name="T39" fmla="*/ 335 h 336"/>
                    <a:gd name="T40" fmla="*/ 264 w 493"/>
                    <a:gd name="T41" fmla="*/ 336 h 336"/>
                    <a:gd name="T42" fmla="*/ 156 w 493"/>
                    <a:gd name="T43" fmla="*/ 300 h 336"/>
                    <a:gd name="T44" fmla="*/ 74 w 493"/>
                    <a:gd name="T45" fmla="*/ 239 h 336"/>
                    <a:gd name="T46" fmla="*/ 28 w 493"/>
                    <a:gd name="T47" fmla="*/ 182 h 336"/>
                    <a:gd name="T48" fmla="*/ 0 w 493"/>
                    <a:gd name="T49" fmla="*/ 120 h 336"/>
                    <a:gd name="T50" fmla="*/ 0 w 493"/>
                    <a:gd name="T51" fmla="*/ 63 h 336"/>
                    <a:gd name="T52" fmla="*/ 1 w 493"/>
                    <a:gd name="T53" fmla="*/ 19 h 336"/>
                    <a:gd name="T54" fmla="*/ 19 w 493"/>
                    <a:gd name="T55" fmla="*/ 0 h 336"/>
                    <a:gd name="T56" fmla="*/ 19 w 493"/>
                    <a:gd name="T57" fmla="*/ 0 h 3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93"/>
                    <a:gd name="T88" fmla="*/ 0 h 336"/>
                    <a:gd name="T89" fmla="*/ 493 w 493"/>
                    <a:gd name="T90" fmla="*/ 336 h 3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93" h="336">
                      <a:moveTo>
                        <a:pt x="19" y="0"/>
                      </a:moveTo>
                      <a:lnTo>
                        <a:pt x="43" y="43"/>
                      </a:lnTo>
                      <a:lnTo>
                        <a:pt x="102" y="115"/>
                      </a:lnTo>
                      <a:lnTo>
                        <a:pt x="169" y="172"/>
                      </a:lnTo>
                      <a:lnTo>
                        <a:pt x="233" y="210"/>
                      </a:lnTo>
                      <a:lnTo>
                        <a:pt x="286" y="233"/>
                      </a:lnTo>
                      <a:lnTo>
                        <a:pt x="351" y="246"/>
                      </a:lnTo>
                      <a:lnTo>
                        <a:pt x="395" y="244"/>
                      </a:lnTo>
                      <a:lnTo>
                        <a:pt x="433" y="234"/>
                      </a:lnTo>
                      <a:lnTo>
                        <a:pt x="456" y="217"/>
                      </a:lnTo>
                      <a:lnTo>
                        <a:pt x="465" y="192"/>
                      </a:lnTo>
                      <a:lnTo>
                        <a:pt x="460" y="129"/>
                      </a:lnTo>
                      <a:lnTo>
                        <a:pt x="442" y="63"/>
                      </a:lnTo>
                      <a:lnTo>
                        <a:pt x="484" y="144"/>
                      </a:lnTo>
                      <a:lnTo>
                        <a:pt x="493" y="222"/>
                      </a:lnTo>
                      <a:lnTo>
                        <a:pt x="460" y="239"/>
                      </a:lnTo>
                      <a:lnTo>
                        <a:pt x="435" y="259"/>
                      </a:lnTo>
                      <a:lnTo>
                        <a:pt x="424" y="285"/>
                      </a:lnTo>
                      <a:lnTo>
                        <a:pt x="419" y="312"/>
                      </a:lnTo>
                      <a:lnTo>
                        <a:pt x="359" y="335"/>
                      </a:lnTo>
                      <a:lnTo>
                        <a:pt x="264" y="336"/>
                      </a:lnTo>
                      <a:lnTo>
                        <a:pt x="156" y="300"/>
                      </a:lnTo>
                      <a:lnTo>
                        <a:pt x="74" y="239"/>
                      </a:lnTo>
                      <a:lnTo>
                        <a:pt x="28" y="182"/>
                      </a:lnTo>
                      <a:lnTo>
                        <a:pt x="0" y="120"/>
                      </a:lnTo>
                      <a:lnTo>
                        <a:pt x="0" y="63"/>
                      </a:lnTo>
                      <a:lnTo>
                        <a:pt x="1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09" name="Freeform 214"/>
                <p:cNvSpPr>
                  <a:spLocks/>
                </p:cNvSpPr>
                <p:nvPr/>
              </p:nvSpPr>
              <p:spPr bwMode="auto">
                <a:xfrm>
                  <a:off x="3926" y="1966"/>
                  <a:ext cx="449" cy="260"/>
                </a:xfrm>
                <a:custGeom>
                  <a:avLst/>
                  <a:gdLst>
                    <a:gd name="T0" fmla="*/ 0 w 449"/>
                    <a:gd name="T1" fmla="*/ 17 h 260"/>
                    <a:gd name="T2" fmla="*/ 10 w 449"/>
                    <a:gd name="T3" fmla="*/ 64 h 260"/>
                    <a:gd name="T4" fmla="*/ 30 w 449"/>
                    <a:gd name="T5" fmla="*/ 116 h 260"/>
                    <a:gd name="T6" fmla="*/ 66 w 449"/>
                    <a:gd name="T7" fmla="*/ 167 h 260"/>
                    <a:gd name="T8" fmla="*/ 117 w 449"/>
                    <a:gd name="T9" fmla="*/ 205 h 260"/>
                    <a:gd name="T10" fmla="*/ 173 w 449"/>
                    <a:gd name="T11" fmla="*/ 236 h 260"/>
                    <a:gd name="T12" fmla="*/ 235 w 449"/>
                    <a:gd name="T13" fmla="*/ 255 h 260"/>
                    <a:gd name="T14" fmla="*/ 281 w 449"/>
                    <a:gd name="T15" fmla="*/ 260 h 260"/>
                    <a:gd name="T16" fmla="*/ 321 w 449"/>
                    <a:gd name="T17" fmla="*/ 257 h 260"/>
                    <a:gd name="T18" fmla="*/ 350 w 449"/>
                    <a:gd name="T19" fmla="*/ 251 h 260"/>
                    <a:gd name="T20" fmla="*/ 373 w 449"/>
                    <a:gd name="T21" fmla="*/ 242 h 260"/>
                    <a:gd name="T22" fmla="*/ 402 w 449"/>
                    <a:gd name="T23" fmla="*/ 229 h 260"/>
                    <a:gd name="T24" fmla="*/ 449 w 449"/>
                    <a:gd name="T25" fmla="*/ 178 h 260"/>
                    <a:gd name="T26" fmla="*/ 449 w 449"/>
                    <a:gd name="T27" fmla="*/ 159 h 260"/>
                    <a:gd name="T28" fmla="*/ 438 w 449"/>
                    <a:gd name="T29" fmla="*/ 180 h 260"/>
                    <a:gd name="T30" fmla="*/ 402 w 449"/>
                    <a:gd name="T31" fmla="*/ 211 h 260"/>
                    <a:gd name="T32" fmla="*/ 356 w 449"/>
                    <a:gd name="T33" fmla="*/ 223 h 260"/>
                    <a:gd name="T34" fmla="*/ 307 w 449"/>
                    <a:gd name="T35" fmla="*/ 224 h 260"/>
                    <a:gd name="T36" fmla="*/ 253 w 449"/>
                    <a:gd name="T37" fmla="*/ 218 h 260"/>
                    <a:gd name="T38" fmla="*/ 179 w 449"/>
                    <a:gd name="T39" fmla="*/ 196 h 260"/>
                    <a:gd name="T40" fmla="*/ 122 w 449"/>
                    <a:gd name="T41" fmla="*/ 159 h 260"/>
                    <a:gd name="T42" fmla="*/ 65 w 449"/>
                    <a:gd name="T43" fmla="*/ 107 h 260"/>
                    <a:gd name="T44" fmla="*/ 24 w 449"/>
                    <a:gd name="T45" fmla="*/ 53 h 260"/>
                    <a:gd name="T46" fmla="*/ 7 w 449"/>
                    <a:gd name="T47" fmla="*/ 17 h 260"/>
                    <a:gd name="T48" fmla="*/ 1 w 449"/>
                    <a:gd name="T49" fmla="*/ 0 h 260"/>
                    <a:gd name="T50" fmla="*/ 0 w 449"/>
                    <a:gd name="T51" fmla="*/ 17 h 260"/>
                    <a:gd name="T52" fmla="*/ 0 w 449"/>
                    <a:gd name="T53" fmla="*/ 17 h 2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449"/>
                    <a:gd name="T82" fmla="*/ 0 h 260"/>
                    <a:gd name="T83" fmla="*/ 449 w 449"/>
                    <a:gd name="T84" fmla="*/ 260 h 2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449" h="260">
                      <a:moveTo>
                        <a:pt x="0" y="17"/>
                      </a:moveTo>
                      <a:lnTo>
                        <a:pt x="10" y="64"/>
                      </a:lnTo>
                      <a:lnTo>
                        <a:pt x="30" y="116"/>
                      </a:lnTo>
                      <a:lnTo>
                        <a:pt x="66" y="167"/>
                      </a:lnTo>
                      <a:lnTo>
                        <a:pt x="117" y="205"/>
                      </a:lnTo>
                      <a:lnTo>
                        <a:pt x="173" y="236"/>
                      </a:lnTo>
                      <a:lnTo>
                        <a:pt x="235" y="255"/>
                      </a:lnTo>
                      <a:lnTo>
                        <a:pt x="281" y="260"/>
                      </a:lnTo>
                      <a:lnTo>
                        <a:pt x="321" y="257"/>
                      </a:lnTo>
                      <a:lnTo>
                        <a:pt x="350" y="251"/>
                      </a:lnTo>
                      <a:lnTo>
                        <a:pt x="373" y="242"/>
                      </a:lnTo>
                      <a:lnTo>
                        <a:pt x="402" y="229"/>
                      </a:lnTo>
                      <a:lnTo>
                        <a:pt x="449" y="178"/>
                      </a:lnTo>
                      <a:lnTo>
                        <a:pt x="449" y="159"/>
                      </a:lnTo>
                      <a:lnTo>
                        <a:pt x="438" y="180"/>
                      </a:lnTo>
                      <a:lnTo>
                        <a:pt x="402" y="211"/>
                      </a:lnTo>
                      <a:lnTo>
                        <a:pt x="356" y="223"/>
                      </a:lnTo>
                      <a:lnTo>
                        <a:pt x="307" y="224"/>
                      </a:lnTo>
                      <a:lnTo>
                        <a:pt x="253" y="218"/>
                      </a:lnTo>
                      <a:lnTo>
                        <a:pt x="179" y="196"/>
                      </a:lnTo>
                      <a:lnTo>
                        <a:pt x="122" y="159"/>
                      </a:lnTo>
                      <a:lnTo>
                        <a:pt x="65" y="107"/>
                      </a:lnTo>
                      <a:lnTo>
                        <a:pt x="24" y="53"/>
                      </a:lnTo>
                      <a:lnTo>
                        <a:pt x="7" y="17"/>
                      </a:lnTo>
                      <a:lnTo>
                        <a:pt x="1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10" name="Freeform 215"/>
                <p:cNvSpPr>
                  <a:spLocks/>
                </p:cNvSpPr>
                <p:nvPr/>
              </p:nvSpPr>
              <p:spPr bwMode="auto">
                <a:xfrm>
                  <a:off x="4312" y="2136"/>
                  <a:ext cx="136" cy="143"/>
                </a:xfrm>
                <a:custGeom>
                  <a:avLst/>
                  <a:gdLst>
                    <a:gd name="T0" fmla="*/ 52 w 136"/>
                    <a:gd name="T1" fmla="*/ 115 h 143"/>
                    <a:gd name="T2" fmla="*/ 45 w 136"/>
                    <a:gd name="T3" fmla="*/ 110 h 143"/>
                    <a:gd name="T4" fmla="*/ 36 w 136"/>
                    <a:gd name="T5" fmla="*/ 102 h 143"/>
                    <a:gd name="T6" fmla="*/ 28 w 136"/>
                    <a:gd name="T7" fmla="*/ 93 h 143"/>
                    <a:gd name="T8" fmla="*/ 23 w 136"/>
                    <a:gd name="T9" fmla="*/ 83 h 143"/>
                    <a:gd name="T10" fmla="*/ 24 w 136"/>
                    <a:gd name="T11" fmla="*/ 75 h 143"/>
                    <a:gd name="T12" fmla="*/ 28 w 136"/>
                    <a:gd name="T13" fmla="*/ 66 h 143"/>
                    <a:gd name="T14" fmla="*/ 35 w 136"/>
                    <a:gd name="T15" fmla="*/ 55 h 143"/>
                    <a:gd name="T16" fmla="*/ 46 w 136"/>
                    <a:gd name="T17" fmla="*/ 44 h 143"/>
                    <a:gd name="T18" fmla="*/ 58 w 136"/>
                    <a:gd name="T19" fmla="*/ 33 h 143"/>
                    <a:gd name="T20" fmla="*/ 67 w 136"/>
                    <a:gd name="T21" fmla="*/ 27 h 143"/>
                    <a:gd name="T22" fmla="*/ 78 w 136"/>
                    <a:gd name="T23" fmla="*/ 23 h 143"/>
                    <a:gd name="T24" fmla="*/ 84 w 136"/>
                    <a:gd name="T25" fmla="*/ 21 h 143"/>
                    <a:gd name="T26" fmla="*/ 89 w 136"/>
                    <a:gd name="T27" fmla="*/ 26 h 143"/>
                    <a:gd name="T28" fmla="*/ 101 w 136"/>
                    <a:gd name="T29" fmla="*/ 37 h 143"/>
                    <a:gd name="T30" fmla="*/ 136 w 136"/>
                    <a:gd name="T31" fmla="*/ 66 h 143"/>
                    <a:gd name="T32" fmla="*/ 136 w 136"/>
                    <a:gd name="T33" fmla="*/ 61 h 143"/>
                    <a:gd name="T34" fmla="*/ 134 w 136"/>
                    <a:gd name="T35" fmla="*/ 51 h 143"/>
                    <a:gd name="T36" fmla="*/ 130 w 136"/>
                    <a:gd name="T37" fmla="*/ 39 h 143"/>
                    <a:gd name="T38" fmla="*/ 125 w 136"/>
                    <a:gd name="T39" fmla="*/ 32 h 143"/>
                    <a:gd name="T40" fmla="*/ 118 w 136"/>
                    <a:gd name="T41" fmla="*/ 24 h 143"/>
                    <a:gd name="T42" fmla="*/ 109 w 136"/>
                    <a:gd name="T43" fmla="*/ 15 h 143"/>
                    <a:gd name="T44" fmla="*/ 99 w 136"/>
                    <a:gd name="T45" fmla="*/ 7 h 143"/>
                    <a:gd name="T46" fmla="*/ 85 w 136"/>
                    <a:gd name="T47" fmla="*/ 0 h 143"/>
                    <a:gd name="T48" fmla="*/ 82 w 136"/>
                    <a:gd name="T49" fmla="*/ 0 h 143"/>
                    <a:gd name="T50" fmla="*/ 72 w 136"/>
                    <a:gd name="T51" fmla="*/ 1 h 143"/>
                    <a:gd name="T52" fmla="*/ 59 w 136"/>
                    <a:gd name="T53" fmla="*/ 6 h 143"/>
                    <a:gd name="T54" fmla="*/ 49 w 136"/>
                    <a:gd name="T55" fmla="*/ 10 h 143"/>
                    <a:gd name="T56" fmla="*/ 41 w 136"/>
                    <a:gd name="T57" fmla="*/ 15 h 143"/>
                    <a:gd name="T58" fmla="*/ 33 w 136"/>
                    <a:gd name="T59" fmla="*/ 23 h 143"/>
                    <a:gd name="T60" fmla="*/ 24 w 136"/>
                    <a:gd name="T61" fmla="*/ 31 h 143"/>
                    <a:gd name="T62" fmla="*/ 17 w 136"/>
                    <a:gd name="T63" fmla="*/ 41 h 143"/>
                    <a:gd name="T64" fmla="*/ 11 w 136"/>
                    <a:gd name="T65" fmla="*/ 50 h 143"/>
                    <a:gd name="T66" fmla="*/ 7 w 136"/>
                    <a:gd name="T67" fmla="*/ 60 h 143"/>
                    <a:gd name="T68" fmla="*/ 4 w 136"/>
                    <a:gd name="T69" fmla="*/ 67 h 143"/>
                    <a:gd name="T70" fmla="*/ 1 w 136"/>
                    <a:gd name="T71" fmla="*/ 80 h 143"/>
                    <a:gd name="T72" fmla="*/ 0 w 136"/>
                    <a:gd name="T73" fmla="*/ 91 h 143"/>
                    <a:gd name="T74" fmla="*/ 0 w 136"/>
                    <a:gd name="T75" fmla="*/ 101 h 143"/>
                    <a:gd name="T76" fmla="*/ 7 w 136"/>
                    <a:gd name="T77" fmla="*/ 109 h 143"/>
                    <a:gd name="T78" fmla="*/ 18 w 136"/>
                    <a:gd name="T79" fmla="*/ 120 h 143"/>
                    <a:gd name="T80" fmla="*/ 24 w 136"/>
                    <a:gd name="T81" fmla="*/ 126 h 143"/>
                    <a:gd name="T82" fmla="*/ 33 w 136"/>
                    <a:gd name="T83" fmla="*/ 131 h 143"/>
                    <a:gd name="T84" fmla="*/ 42 w 136"/>
                    <a:gd name="T85" fmla="*/ 136 h 143"/>
                    <a:gd name="T86" fmla="*/ 52 w 136"/>
                    <a:gd name="T87" fmla="*/ 139 h 143"/>
                    <a:gd name="T88" fmla="*/ 64 w 136"/>
                    <a:gd name="T89" fmla="*/ 142 h 143"/>
                    <a:gd name="T90" fmla="*/ 57 w 136"/>
                    <a:gd name="T91" fmla="*/ 117 h 143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36"/>
                    <a:gd name="T139" fmla="*/ 0 h 143"/>
                    <a:gd name="T140" fmla="*/ 136 w 136"/>
                    <a:gd name="T141" fmla="*/ 143 h 143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36" h="143">
                      <a:moveTo>
                        <a:pt x="57" y="117"/>
                      </a:moveTo>
                      <a:lnTo>
                        <a:pt x="55" y="117"/>
                      </a:lnTo>
                      <a:lnTo>
                        <a:pt x="52" y="115"/>
                      </a:lnTo>
                      <a:lnTo>
                        <a:pt x="49" y="113"/>
                      </a:lnTo>
                      <a:lnTo>
                        <a:pt x="47" y="111"/>
                      </a:lnTo>
                      <a:lnTo>
                        <a:pt x="45" y="110"/>
                      </a:lnTo>
                      <a:lnTo>
                        <a:pt x="42" y="108"/>
                      </a:lnTo>
                      <a:lnTo>
                        <a:pt x="39" y="105"/>
                      </a:lnTo>
                      <a:lnTo>
                        <a:pt x="36" y="102"/>
                      </a:lnTo>
                      <a:lnTo>
                        <a:pt x="34" y="99"/>
                      </a:lnTo>
                      <a:lnTo>
                        <a:pt x="30" y="97"/>
                      </a:lnTo>
                      <a:lnTo>
                        <a:pt x="28" y="93"/>
                      </a:lnTo>
                      <a:lnTo>
                        <a:pt x="27" y="90"/>
                      </a:lnTo>
                      <a:lnTo>
                        <a:pt x="24" y="86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3" y="79"/>
                      </a:lnTo>
                      <a:lnTo>
                        <a:pt x="24" y="75"/>
                      </a:lnTo>
                      <a:lnTo>
                        <a:pt x="25" y="72"/>
                      </a:lnTo>
                      <a:lnTo>
                        <a:pt x="27" y="68"/>
                      </a:lnTo>
                      <a:lnTo>
                        <a:pt x="28" y="66"/>
                      </a:lnTo>
                      <a:lnTo>
                        <a:pt x="29" y="62"/>
                      </a:lnTo>
                      <a:lnTo>
                        <a:pt x="33" y="60"/>
                      </a:lnTo>
                      <a:lnTo>
                        <a:pt x="35" y="55"/>
                      </a:lnTo>
                      <a:lnTo>
                        <a:pt x="37" y="53"/>
                      </a:lnTo>
                      <a:lnTo>
                        <a:pt x="41" y="48"/>
                      </a:lnTo>
                      <a:lnTo>
                        <a:pt x="46" y="44"/>
                      </a:lnTo>
                      <a:lnTo>
                        <a:pt x="49" y="41"/>
                      </a:lnTo>
                      <a:lnTo>
                        <a:pt x="54" y="37"/>
                      </a:lnTo>
                      <a:lnTo>
                        <a:pt x="58" y="33"/>
                      </a:lnTo>
                      <a:lnTo>
                        <a:pt x="61" y="31"/>
                      </a:lnTo>
                      <a:lnTo>
                        <a:pt x="65" y="29"/>
                      </a:lnTo>
                      <a:lnTo>
                        <a:pt x="67" y="27"/>
                      </a:lnTo>
                      <a:lnTo>
                        <a:pt x="71" y="26"/>
                      </a:lnTo>
                      <a:lnTo>
                        <a:pt x="73" y="25"/>
                      </a:lnTo>
                      <a:lnTo>
                        <a:pt x="78" y="23"/>
                      </a:lnTo>
                      <a:lnTo>
                        <a:pt x="81" y="21"/>
                      </a:lnTo>
                      <a:lnTo>
                        <a:pt x="83" y="21"/>
                      </a:lnTo>
                      <a:lnTo>
                        <a:pt x="84" y="21"/>
                      </a:lnTo>
                      <a:lnTo>
                        <a:pt x="87" y="24"/>
                      </a:lnTo>
                      <a:lnTo>
                        <a:pt x="89" y="26"/>
                      </a:lnTo>
                      <a:lnTo>
                        <a:pt x="94" y="30"/>
                      </a:lnTo>
                      <a:lnTo>
                        <a:pt x="97" y="33"/>
                      </a:lnTo>
                      <a:lnTo>
                        <a:pt x="101" y="37"/>
                      </a:lnTo>
                      <a:lnTo>
                        <a:pt x="105" y="42"/>
                      </a:lnTo>
                      <a:lnTo>
                        <a:pt x="108" y="48"/>
                      </a:lnTo>
                      <a:lnTo>
                        <a:pt x="136" y="66"/>
                      </a:lnTo>
                      <a:lnTo>
                        <a:pt x="136" y="65"/>
                      </a:lnTo>
                      <a:lnTo>
                        <a:pt x="136" y="63"/>
                      </a:lnTo>
                      <a:lnTo>
                        <a:pt x="136" y="61"/>
                      </a:lnTo>
                      <a:lnTo>
                        <a:pt x="136" y="59"/>
                      </a:lnTo>
                      <a:lnTo>
                        <a:pt x="135" y="55"/>
                      </a:lnTo>
                      <a:lnTo>
                        <a:pt x="134" y="51"/>
                      </a:lnTo>
                      <a:lnTo>
                        <a:pt x="132" y="47"/>
                      </a:lnTo>
                      <a:lnTo>
                        <a:pt x="131" y="43"/>
                      </a:lnTo>
                      <a:lnTo>
                        <a:pt x="130" y="39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5" y="32"/>
                      </a:lnTo>
                      <a:lnTo>
                        <a:pt x="123" y="30"/>
                      </a:lnTo>
                      <a:lnTo>
                        <a:pt x="120" y="26"/>
                      </a:lnTo>
                      <a:lnTo>
                        <a:pt x="118" y="24"/>
                      </a:lnTo>
                      <a:lnTo>
                        <a:pt x="115" y="21"/>
                      </a:lnTo>
                      <a:lnTo>
                        <a:pt x="113" y="19"/>
                      </a:lnTo>
                      <a:lnTo>
                        <a:pt x="109" y="15"/>
                      </a:lnTo>
                      <a:lnTo>
                        <a:pt x="106" y="13"/>
                      </a:lnTo>
                      <a:lnTo>
                        <a:pt x="102" y="10"/>
                      </a:lnTo>
                      <a:lnTo>
                        <a:pt x="99" y="7"/>
                      </a:lnTo>
                      <a:lnTo>
                        <a:pt x="95" y="4"/>
                      </a:lnTo>
                      <a:lnTo>
                        <a:pt x="90" y="2"/>
                      </a:lnTo>
                      <a:lnTo>
                        <a:pt x="85" y="0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0"/>
                      </a:lnTo>
                      <a:lnTo>
                        <a:pt x="76" y="0"/>
                      </a:lnTo>
                      <a:lnTo>
                        <a:pt x="72" y="1"/>
                      </a:lnTo>
                      <a:lnTo>
                        <a:pt x="69" y="2"/>
                      </a:lnTo>
                      <a:lnTo>
                        <a:pt x="64" y="3"/>
                      </a:lnTo>
                      <a:lnTo>
                        <a:pt x="59" y="6"/>
                      </a:lnTo>
                      <a:lnTo>
                        <a:pt x="54" y="8"/>
                      </a:lnTo>
                      <a:lnTo>
                        <a:pt x="51" y="9"/>
                      </a:lnTo>
                      <a:lnTo>
                        <a:pt x="49" y="10"/>
                      </a:lnTo>
                      <a:lnTo>
                        <a:pt x="46" y="12"/>
                      </a:lnTo>
                      <a:lnTo>
                        <a:pt x="43" y="14"/>
                      </a:lnTo>
                      <a:lnTo>
                        <a:pt x="41" y="15"/>
                      </a:lnTo>
                      <a:lnTo>
                        <a:pt x="37" y="18"/>
                      </a:lnTo>
                      <a:lnTo>
                        <a:pt x="35" y="20"/>
                      </a:lnTo>
                      <a:lnTo>
                        <a:pt x="33" y="23"/>
                      </a:lnTo>
                      <a:lnTo>
                        <a:pt x="30" y="25"/>
                      </a:lnTo>
                      <a:lnTo>
                        <a:pt x="27" y="27"/>
                      </a:lnTo>
                      <a:lnTo>
                        <a:pt x="24" y="31"/>
                      </a:lnTo>
                      <a:lnTo>
                        <a:pt x="22" y="35"/>
                      </a:lnTo>
                      <a:lnTo>
                        <a:pt x="19" y="37"/>
                      </a:lnTo>
                      <a:lnTo>
                        <a:pt x="17" y="41"/>
                      </a:lnTo>
                      <a:lnTo>
                        <a:pt x="15" y="44"/>
                      </a:lnTo>
                      <a:lnTo>
                        <a:pt x="13" y="47"/>
                      </a:lnTo>
                      <a:lnTo>
                        <a:pt x="11" y="50"/>
                      </a:lnTo>
                      <a:lnTo>
                        <a:pt x="10" y="53"/>
                      </a:lnTo>
                      <a:lnTo>
                        <a:pt x="8" y="56"/>
                      </a:lnTo>
                      <a:lnTo>
                        <a:pt x="7" y="60"/>
                      </a:lnTo>
                      <a:lnTo>
                        <a:pt x="6" y="61"/>
                      </a:lnTo>
                      <a:lnTo>
                        <a:pt x="5" y="65"/>
                      </a:lnTo>
                      <a:lnTo>
                        <a:pt x="4" y="67"/>
                      </a:lnTo>
                      <a:lnTo>
                        <a:pt x="2" y="71"/>
                      </a:lnTo>
                      <a:lnTo>
                        <a:pt x="1" y="75"/>
                      </a:lnTo>
                      <a:lnTo>
                        <a:pt x="1" y="80"/>
                      </a:lnTo>
                      <a:lnTo>
                        <a:pt x="0" y="84"/>
                      </a:lnTo>
                      <a:lnTo>
                        <a:pt x="0" y="89"/>
                      </a:lnTo>
                      <a:lnTo>
                        <a:pt x="0" y="91"/>
                      </a:lnTo>
                      <a:lnTo>
                        <a:pt x="0" y="95"/>
                      </a:lnTo>
                      <a:lnTo>
                        <a:pt x="0" y="98"/>
                      </a:lnTo>
                      <a:lnTo>
                        <a:pt x="0" y="101"/>
                      </a:lnTo>
                      <a:lnTo>
                        <a:pt x="1" y="102"/>
                      </a:lnTo>
                      <a:lnTo>
                        <a:pt x="5" y="107"/>
                      </a:lnTo>
                      <a:lnTo>
                        <a:pt x="7" y="109"/>
                      </a:lnTo>
                      <a:lnTo>
                        <a:pt x="10" y="113"/>
                      </a:lnTo>
                      <a:lnTo>
                        <a:pt x="13" y="116"/>
                      </a:lnTo>
                      <a:lnTo>
                        <a:pt x="18" y="120"/>
                      </a:lnTo>
                      <a:lnTo>
                        <a:pt x="19" y="122"/>
                      </a:lnTo>
                      <a:lnTo>
                        <a:pt x="22" y="124"/>
                      </a:lnTo>
                      <a:lnTo>
                        <a:pt x="24" y="126"/>
                      </a:lnTo>
                      <a:lnTo>
                        <a:pt x="27" y="127"/>
                      </a:lnTo>
                      <a:lnTo>
                        <a:pt x="29" y="128"/>
                      </a:lnTo>
                      <a:lnTo>
                        <a:pt x="33" y="131"/>
                      </a:lnTo>
                      <a:lnTo>
                        <a:pt x="36" y="132"/>
                      </a:lnTo>
                      <a:lnTo>
                        <a:pt x="39" y="134"/>
                      </a:lnTo>
                      <a:lnTo>
                        <a:pt x="42" y="136"/>
                      </a:lnTo>
                      <a:lnTo>
                        <a:pt x="45" y="137"/>
                      </a:lnTo>
                      <a:lnTo>
                        <a:pt x="48" y="138"/>
                      </a:lnTo>
                      <a:lnTo>
                        <a:pt x="52" y="139"/>
                      </a:lnTo>
                      <a:lnTo>
                        <a:pt x="55" y="139"/>
                      </a:lnTo>
                      <a:lnTo>
                        <a:pt x="59" y="140"/>
                      </a:lnTo>
                      <a:lnTo>
                        <a:pt x="64" y="142"/>
                      </a:lnTo>
                      <a:lnTo>
                        <a:pt x="67" y="143"/>
                      </a:lnTo>
                      <a:lnTo>
                        <a:pt x="57" y="1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11" name="Freeform 216"/>
                <p:cNvSpPr>
                  <a:spLocks/>
                </p:cNvSpPr>
                <p:nvPr/>
              </p:nvSpPr>
              <p:spPr bwMode="auto">
                <a:xfrm>
                  <a:off x="3967" y="1871"/>
                  <a:ext cx="374" cy="256"/>
                </a:xfrm>
                <a:custGeom>
                  <a:avLst/>
                  <a:gdLst>
                    <a:gd name="T0" fmla="*/ 0 w 374"/>
                    <a:gd name="T1" fmla="*/ 40 h 256"/>
                    <a:gd name="T2" fmla="*/ 0 w 374"/>
                    <a:gd name="T3" fmla="*/ 66 h 256"/>
                    <a:gd name="T4" fmla="*/ 13 w 374"/>
                    <a:gd name="T5" fmla="*/ 96 h 256"/>
                    <a:gd name="T6" fmla="*/ 63 w 374"/>
                    <a:gd name="T7" fmla="*/ 147 h 256"/>
                    <a:gd name="T8" fmla="*/ 129 w 374"/>
                    <a:gd name="T9" fmla="*/ 195 h 256"/>
                    <a:gd name="T10" fmla="*/ 212 w 374"/>
                    <a:gd name="T11" fmla="*/ 233 h 256"/>
                    <a:gd name="T12" fmla="*/ 278 w 374"/>
                    <a:gd name="T13" fmla="*/ 250 h 256"/>
                    <a:gd name="T14" fmla="*/ 322 w 374"/>
                    <a:gd name="T15" fmla="*/ 256 h 256"/>
                    <a:gd name="T16" fmla="*/ 355 w 374"/>
                    <a:gd name="T17" fmla="*/ 254 h 256"/>
                    <a:gd name="T18" fmla="*/ 367 w 374"/>
                    <a:gd name="T19" fmla="*/ 245 h 256"/>
                    <a:gd name="T20" fmla="*/ 373 w 374"/>
                    <a:gd name="T21" fmla="*/ 232 h 256"/>
                    <a:gd name="T22" fmla="*/ 374 w 374"/>
                    <a:gd name="T23" fmla="*/ 202 h 256"/>
                    <a:gd name="T24" fmla="*/ 363 w 374"/>
                    <a:gd name="T25" fmla="*/ 152 h 256"/>
                    <a:gd name="T26" fmla="*/ 337 w 374"/>
                    <a:gd name="T27" fmla="*/ 102 h 256"/>
                    <a:gd name="T28" fmla="*/ 296 w 374"/>
                    <a:gd name="T29" fmla="*/ 60 h 256"/>
                    <a:gd name="T30" fmla="*/ 246 w 374"/>
                    <a:gd name="T31" fmla="*/ 31 h 256"/>
                    <a:gd name="T32" fmla="*/ 189 w 374"/>
                    <a:gd name="T33" fmla="*/ 9 h 256"/>
                    <a:gd name="T34" fmla="*/ 139 w 374"/>
                    <a:gd name="T35" fmla="*/ 0 h 256"/>
                    <a:gd name="T36" fmla="*/ 94 w 374"/>
                    <a:gd name="T37" fmla="*/ 1 h 256"/>
                    <a:gd name="T38" fmla="*/ 51 w 374"/>
                    <a:gd name="T39" fmla="*/ 10 h 256"/>
                    <a:gd name="T40" fmla="*/ 18 w 374"/>
                    <a:gd name="T41" fmla="*/ 21 h 256"/>
                    <a:gd name="T42" fmla="*/ 5 w 374"/>
                    <a:gd name="T43" fmla="*/ 31 h 256"/>
                    <a:gd name="T44" fmla="*/ 0 w 374"/>
                    <a:gd name="T45" fmla="*/ 40 h 256"/>
                    <a:gd name="T46" fmla="*/ 0 w 374"/>
                    <a:gd name="T47" fmla="*/ 40 h 25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374"/>
                    <a:gd name="T73" fmla="*/ 0 h 256"/>
                    <a:gd name="T74" fmla="*/ 374 w 374"/>
                    <a:gd name="T75" fmla="*/ 256 h 25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374" h="256">
                      <a:moveTo>
                        <a:pt x="0" y="40"/>
                      </a:moveTo>
                      <a:lnTo>
                        <a:pt x="0" y="66"/>
                      </a:lnTo>
                      <a:lnTo>
                        <a:pt x="13" y="96"/>
                      </a:lnTo>
                      <a:lnTo>
                        <a:pt x="63" y="147"/>
                      </a:lnTo>
                      <a:lnTo>
                        <a:pt x="129" y="195"/>
                      </a:lnTo>
                      <a:lnTo>
                        <a:pt x="212" y="233"/>
                      </a:lnTo>
                      <a:lnTo>
                        <a:pt x="278" y="250"/>
                      </a:lnTo>
                      <a:lnTo>
                        <a:pt x="322" y="256"/>
                      </a:lnTo>
                      <a:lnTo>
                        <a:pt x="355" y="254"/>
                      </a:lnTo>
                      <a:lnTo>
                        <a:pt x="367" y="245"/>
                      </a:lnTo>
                      <a:lnTo>
                        <a:pt x="373" y="232"/>
                      </a:lnTo>
                      <a:lnTo>
                        <a:pt x="374" y="202"/>
                      </a:lnTo>
                      <a:lnTo>
                        <a:pt x="363" y="152"/>
                      </a:lnTo>
                      <a:lnTo>
                        <a:pt x="337" y="102"/>
                      </a:lnTo>
                      <a:lnTo>
                        <a:pt x="296" y="60"/>
                      </a:lnTo>
                      <a:lnTo>
                        <a:pt x="246" y="31"/>
                      </a:lnTo>
                      <a:lnTo>
                        <a:pt x="189" y="9"/>
                      </a:lnTo>
                      <a:lnTo>
                        <a:pt x="139" y="0"/>
                      </a:lnTo>
                      <a:lnTo>
                        <a:pt x="94" y="1"/>
                      </a:lnTo>
                      <a:lnTo>
                        <a:pt x="51" y="10"/>
                      </a:lnTo>
                      <a:lnTo>
                        <a:pt x="18" y="21"/>
                      </a:lnTo>
                      <a:lnTo>
                        <a:pt x="5" y="31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12" name="Freeform 217"/>
                <p:cNvSpPr>
                  <a:spLocks/>
                </p:cNvSpPr>
                <p:nvPr/>
              </p:nvSpPr>
              <p:spPr bwMode="auto">
                <a:xfrm>
                  <a:off x="3996" y="1899"/>
                  <a:ext cx="309" cy="183"/>
                </a:xfrm>
                <a:custGeom>
                  <a:avLst/>
                  <a:gdLst>
                    <a:gd name="T0" fmla="*/ 5 w 309"/>
                    <a:gd name="T1" fmla="*/ 14 h 183"/>
                    <a:gd name="T2" fmla="*/ 40 w 309"/>
                    <a:gd name="T3" fmla="*/ 3 h 183"/>
                    <a:gd name="T4" fmla="*/ 84 w 309"/>
                    <a:gd name="T5" fmla="*/ 0 h 183"/>
                    <a:gd name="T6" fmla="*/ 147 w 309"/>
                    <a:gd name="T7" fmla="*/ 7 h 183"/>
                    <a:gd name="T8" fmla="*/ 211 w 309"/>
                    <a:gd name="T9" fmla="*/ 27 h 183"/>
                    <a:gd name="T10" fmla="*/ 266 w 309"/>
                    <a:gd name="T11" fmla="*/ 67 h 183"/>
                    <a:gd name="T12" fmla="*/ 294 w 309"/>
                    <a:gd name="T13" fmla="*/ 107 h 183"/>
                    <a:gd name="T14" fmla="*/ 308 w 309"/>
                    <a:gd name="T15" fmla="*/ 138 h 183"/>
                    <a:gd name="T16" fmla="*/ 309 w 309"/>
                    <a:gd name="T17" fmla="*/ 163 h 183"/>
                    <a:gd name="T18" fmla="*/ 304 w 309"/>
                    <a:gd name="T19" fmla="*/ 178 h 183"/>
                    <a:gd name="T20" fmla="*/ 284 w 309"/>
                    <a:gd name="T21" fmla="*/ 183 h 183"/>
                    <a:gd name="T22" fmla="*/ 245 w 309"/>
                    <a:gd name="T23" fmla="*/ 179 h 183"/>
                    <a:gd name="T24" fmla="*/ 196 w 309"/>
                    <a:gd name="T25" fmla="*/ 166 h 183"/>
                    <a:gd name="T26" fmla="*/ 135 w 309"/>
                    <a:gd name="T27" fmla="*/ 142 h 183"/>
                    <a:gd name="T28" fmla="*/ 78 w 309"/>
                    <a:gd name="T29" fmla="*/ 112 h 183"/>
                    <a:gd name="T30" fmla="*/ 36 w 309"/>
                    <a:gd name="T31" fmla="*/ 80 h 183"/>
                    <a:gd name="T32" fmla="*/ 10 w 309"/>
                    <a:gd name="T33" fmla="*/ 50 h 183"/>
                    <a:gd name="T34" fmla="*/ 1 w 309"/>
                    <a:gd name="T35" fmla="*/ 32 h 183"/>
                    <a:gd name="T36" fmla="*/ 0 w 309"/>
                    <a:gd name="T37" fmla="*/ 21 h 183"/>
                    <a:gd name="T38" fmla="*/ 5 w 309"/>
                    <a:gd name="T39" fmla="*/ 14 h 183"/>
                    <a:gd name="T40" fmla="*/ 5 w 309"/>
                    <a:gd name="T41" fmla="*/ 14 h 18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09"/>
                    <a:gd name="T64" fmla="*/ 0 h 183"/>
                    <a:gd name="T65" fmla="*/ 309 w 309"/>
                    <a:gd name="T66" fmla="*/ 183 h 18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09" h="183">
                      <a:moveTo>
                        <a:pt x="5" y="14"/>
                      </a:moveTo>
                      <a:lnTo>
                        <a:pt x="40" y="3"/>
                      </a:lnTo>
                      <a:lnTo>
                        <a:pt x="84" y="0"/>
                      </a:lnTo>
                      <a:lnTo>
                        <a:pt x="147" y="7"/>
                      </a:lnTo>
                      <a:lnTo>
                        <a:pt x="211" y="27"/>
                      </a:lnTo>
                      <a:lnTo>
                        <a:pt x="266" y="67"/>
                      </a:lnTo>
                      <a:lnTo>
                        <a:pt x="294" y="107"/>
                      </a:lnTo>
                      <a:lnTo>
                        <a:pt x="308" y="138"/>
                      </a:lnTo>
                      <a:lnTo>
                        <a:pt x="309" y="163"/>
                      </a:lnTo>
                      <a:lnTo>
                        <a:pt x="304" y="178"/>
                      </a:lnTo>
                      <a:lnTo>
                        <a:pt x="284" y="183"/>
                      </a:lnTo>
                      <a:lnTo>
                        <a:pt x="245" y="179"/>
                      </a:lnTo>
                      <a:lnTo>
                        <a:pt x="196" y="166"/>
                      </a:lnTo>
                      <a:lnTo>
                        <a:pt x="135" y="142"/>
                      </a:lnTo>
                      <a:lnTo>
                        <a:pt x="78" y="112"/>
                      </a:lnTo>
                      <a:lnTo>
                        <a:pt x="36" y="80"/>
                      </a:lnTo>
                      <a:lnTo>
                        <a:pt x="10" y="50"/>
                      </a:lnTo>
                      <a:lnTo>
                        <a:pt x="1" y="32"/>
                      </a:lnTo>
                      <a:lnTo>
                        <a:pt x="0" y="21"/>
                      </a:lnTo>
                      <a:lnTo>
                        <a:pt x="5" y="14"/>
                      </a:lnTo>
                      <a:close/>
                    </a:path>
                  </a:pathLst>
                </a:custGeom>
                <a:solidFill>
                  <a:srgbClr val="FFDB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13" name="Freeform 218"/>
                <p:cNvSpPr>
                  <a:spLocks/>
                </p:cNvSpPr>
                <p:nvPr/>
              </p:nvSpPr>
              <p:spPr bwMode="auto">
                <a:xfrm>
                  <a:off x="4027" y="1924"/>
                  <a:ext cx="232" cy="112"/>
                </a:xfrm>
                <a:custGeom>
                  <a:avLst/>
                  <a:gdLst>
                    <a:gd name="T0" fmla="*/ 0 w 232"/>
                    <a:gd name="T1" fmla="*/ 4 h 112"/>
                    <a:gd name="T2" fmla="*/ 35 w 232"/>
                    <a:gd name="T3" fmla="*/ 0 h 112"/>
                    <a:gd name="T4" fmla="*/ 79 w 232"/>
                    <a:gd name="T5" fmla="*/ 2 h 112"/>
                    <a:gd name="T6" fmla="*/ 141 w 232"/>
                    <a:gd name="T7" fmla="*/ 19 h 112"/>
                    <a:gd name="T8" fmla="*/ 180 w 232"/>
                    <a:gd name="T9" fmla="*/ 35 h 112"/>
                    <a:gd name="T10" fmla="*/ 217 w 232"/>
                    <a:gd name="T11" fmla="*/ 58 h 112"/>
                    <a:gd name="T12" fmla="*/ 232 w 232"/>
                    <a:gd name="T13" fmla="*/ 90 h 112"/>
                    <a:gd name="T14" fmla="*/ 230 w 232"/>
                    <a:gd name="T15" fmla="*/ 106 h 112"/>
                    <a:gd name="T16" fmla="*/ 212 w 232"/>
                    <a:gd name="T17" fmla="*/ 112 h 112"/>
                    <a:gd name="T18" fmla="*/ 186 w 232"/>
                    <a:gd name="T19" fmla="*/ 94 h 112"/>
                    <a:gd name="T20" fmla="*/ 137 w 232"/>
                    <a:gd name="T21" fmla="*/ 64 h 112"/>
                    <a:gd name="T22" fmla="*/ 90 w 232"/>
                    <a:gd name="T23" fmla="*/ 42 h 112"/>
                    <a:gd name="T24" fmla="*/ 155 w 232"/>
                    <a:gd name="T25" fmla="*/ 61 h 112"/>
                    <a:gd name="T26" fmla="*/ 185 w 232"/>
                    <a:gd name="T27" fmla="*/ 72 h 112"/>
                    <a:gd name="T28" fmla="*/ 162 w 232"/>
                    <a:gd name="T29" fmla="*/ 54 h 112"/>
                    <a:gd name="T30" fmla="*/ 129 w 232"/>
                    <a:gd name="T31" fmla="*/ 37 h 112"/>
                    <a:gd name="T32" fmla="*/ 87 w 232"/>
                    <a:gd name="T33" fmla="*/ 20 h 112"/>
                    <a:gd name="T34" fmla="*/ 40 w 232"/>
                    <a:gd name="T35" fmla="*/ 7 h 112"/>
                    <a:gd name="T36" fmla="*/ 10 w 232"/>
                    <a:gd name="T37" fmla="*/ 4 h 112"/>
                    <a:gd name="T38" fmla="*/ 0 w 232"/>
                    <a:gd name="T39" fmla="*/ 4 h 112"/>
                    <a:gd name="T40" fmla="*/ 0 w 232"/>
                    <a:gd name="T41" fmla="*/ 4 h 1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32"/>
                    <a:gd name="T64" fmla="*/ 0 h 112"/>
                    <a:gd name="T65" fmla="*/ 232 w 232"/>
                    <a:gd name="T66" fmla="*/ 112 h 1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32" h="112">
                      <a:moveTo>
                        <a:pt x="0" y="4"/>
                      </a:moveTo>
                      <a:lnTo>
                        <a:pt x="35" y="0"/>
                      </a:lnTo>
                      <a:lnTo>
                        <a:pt x="79" y="2"/>
                      </a:lnTo>
                      <a:lnTo>
                        <a:pt x="141" y="19"/>
                      </a:lnTo>
                      <a:lnTo>
                        <a:pt x="180" y="35"/>
                      </a:lnTo>
                      <a:lnTo>
                        <a:pt x="217" y="58"/>
                      </a:lnTo>
                      <a:lnTo>
                        <a:pt x="232" y="90"/>
                      </a:lnTo>
                      <a:lnTo>
                        <a:pt x="230" y="106"/>
                      </a:lnTo>
                      <a:lnTo>
                        <a:pt x="212" y="112"/>
                      </a:lnTo>
                      <a:lnTo>
                        <a:pt x="186" y="94"/>
                      </a:lnTo>
                      <a:lnTo>
                        <a:pt x="137" y="64"/>
                      </a:lnTo>
                      <a:lnTo>
                        <a:pt x="90" y="42"/>
                      </a:lnTo>
                      <a:lnTo>
                        <a:pt x="155" y="61"/>
                      </a:lnTo>
                      <a:lnTo>
                        <a:pt x="185" y="72"/>
                      </a:lnTo>
                      <a:lnTo>
                        <a:pt x="162" y="54"/>
                      </a:lnTo>
                      <a:lnTo>
                        <a:pt x="129" y="37"/>
                      </a:lnTo>
                      <a:lnTo>
                        <a:pt x="87" y="20"/>
                      </a:lnTo>
                      <a:lnTo>
                        <a:pt x="40" y="7"/>
                      </a:lnTo>
                      <a:lnTo>
                        <a:pt x="1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E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14" name="Freeform 219"/>
                <p:cNvSpPr>
                  <a:spLocks/>
                </p:cNvSpPr>
                <p:nvPr/>
              </p:nvSpPr>
              <p:spPr bwMode="auto">
                <a:xfrm>
                  <a:off x="4495" y="1828"/>
                  <a:ext cx="398" cy="310"/>
                </a:xfrm>
                <a:custGeom>
                  <a:avLst/>
                  <a:gdLst>
                    <a:gd name="T0" fmla="*/ 356 w 398"/>
                    <a:gd name="T1" fmla="*/ 0 h 310"/>
                    <a:gd name="T2" fmla="*/ 369 w 398"/>
                    <a:gd name="T3" fmla="*/ 50 h 310"/>
                    <a:gd name="T4" fmla="*/ 372 w 398"/>
                    <a:gd name="T5" fmla="*/ 86 h 310"/>
                    <a:gd name="T6" fmla="*/ 374 w 398"/>
                    <a:gd name="T7" fmla="*/ 127 h 310"/>
                    <a:gd name="T8" fmla="*/ 369 w 398"/>
                    <a:gd name="T9" fmla="*/ 161 h 310"/>
                    <a:gd name="T10" fmla="*/ 357 w 398"/>
                    <a:gd name="T11" fmla="*/ 204 h 310"/>
                    <a:gd name="T12" fmla="*/ 332 w 398"/>
                    <a:gd name="T13" fmla="*/ 240 h 310"/>
                    <a:gd name="T14" fmla="*/ 306 w 398"/>
                    <a:gd name="T15" fmla="*/ 262 h 310"/>
                    <a:gd name="T16" fmla="*/ 272 w 398"/>
                    <a:gd name="T17" fmla="*/ 280 h 310"/>
                    <a:gd name="T18" fmla="*/ 231 w 398"/>
                    <a:gd name="T19" fmla="*/ 285 h 310"/>
                    <a:gd name="T20" fmla="*/ 181 w 398"/>
                    <a:gd name="T21" fmla="*/ 286 h 310"/>
                    <a:gd name="T22" fmla="*/ 138 w 398"/>
                    <a:gd name="T23" fmla="*/ 275 h 310"/>
                    <a:gd name="T24" fmla="*/ 92 w 398"/>
                    <a:gd name="T25" fmla="*/ 254 h 310"/>
                    <a:gd name="T26" fmla="*/ 60 w 398"/>
                    <a:gd name="T27" fmla="*/ 227 h 310"/>
                    <a:gd name="T28" fmla="*/ 36 w 398"/>
                    <a:gd name="T29" fmla="*/ 195 h 310"/>
                    <a:gd name="T30" fmla="*/ 18 w 398"/>
                    <a:gd name="T31" fmla="*/ 161 h 310"/>
                    <a:gd name="T32" fmla="*/ 0 w 398"/>
                    <a:gd name="T33" fmla="*/ 116 h 310"/>
                    <a:gd name="T34" fmla="*/ 11 w 398"/>
                    <a:gd name="T35" fmla="*/ 196 h 310"/>
                    <a:gd name="T36" fmla="*/ 70 w 398"/>
                    <a:gd name="T37" fmla="*/ 267 h 310"/>
                    <a:gd name="T38" fmla="*/ 144 w 398"/>
                    <a:gd name="T39" fmla="*/ 305 h 310"/>
                    <a:gd name="T40" fmla="*/ 239 w 398"/>
                    <a:gd name="T41" fmla="*/ 310 h 310"/>
                    <a:gd name="T42" fmla="*/ 299 w 398"/>
                    <a:gd name="T43" fmla="*/ 300 h 310"/>
                    <a:gd name="T44" fmla="*/ 360 w 398"/>
                    <a:gd name="T45" fmla="*/ 260 h 310"/>
                    <a:gd name="T46" fmla="*/ 393 w 398"/>
                    <a:gd name="T47" fmla="*/ 186 h 310"/>
                    <a:gd name="T48" fmla="*/ 398 w 398"/>
                    <a:gd name="T49" fmla="*/ 110 h 310"/>
                    <a:gd name="T50" fmla="*/ 387 w 398"/>
                    <a:gd name="T51" fmla="*/ 24 h 310"/>
                    <a:gd name="T52" fmla="*/ 356 w 398"/>
                    <a:gd name="T53" fmla="*/ 0 h 310"/>
                    <a:gd name="T54" fmla="*/ 356 w 398"/>
                    <a:gd name="T55" fmla="*/ 0 h 310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98"/>
                    <a:gd name="T85" fmla="*/ 0 h 310"/>
                    <a:gd name="T86" fmla="*/ 398 w 398"/>
                    <a:gd name="T87" fmla="*/ 310 h 310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98" h="310">
                      <a:moveTo>
                        <a:pt x="356" y="0"/>
                      </a:moveTo>
                      <a:lnTo>
                        <a:pt x="369" y="50"/>
                      </a:lnTo>
                      <a:lnTo>
                        <a:pt x="372" y="86"/>
                      </a:lnTo>
                      <a:lnTo>
                        <a:pt x="374" y="127"/>
                      </a:lnTo>
                      <a:lnTo>
                        <a:pt x="369" y="161"/>
                      </a:lnTo>
                      <a:lnTo>
                        <a:pt x="357" y="204"/>
                      </a:lnTo>
                      <a:lnTo>
                        <a:pt x="332" y="240"/>
                      </a:lnTo>
                      <a:lnTo>
                        <a:pt x="306" y="262"/>
                      </a:lnTo>
                      <a:lnTo>
                        <a:pt x="272" y="280"/>
                      </a:lnTo>
                      <a:lnTo>
                        <a:pt x="231" y="285"/>
                      </a:lnTo>
                      <a:lnTo>
                        <a:pt x="181" y="286"/>
                      </a:lnTo>
                      <a:lnTo>
                        <a:pt x="138" y="275"/>
                      </a:lnTo>
                      <a:lnTo>
                        <a:pt x="92" y="254"/>
                      </a:lnTo>
                      <a:lnTo>
                        <a:pt x="60" y="227"/>
                      </a:lnTo>
                      <a:lnTo>
                        <a:pt x="36" y="195"/>
                      </a:lnTo>
                      <a:lnTo>
                        <a:pt x="18" y="161"/>
                      </a:lnTo>
                      <a:lnTo>
                        <a:pt x="0" y="116"/>
                      </a:lnTo>
                      <a:lnTo>
                        <a:pt x="11" y="196"/>
                      </a:lnTo>
                      <a:lnTo>
                        <a:pt x="70" y="267"/>
                      </a:lnTo>
                      <a:lnTo>
                        <a:pt x="144" y="305"/>
                      </a:lnTo>
                      <a:lnTo>
                        <a:pt x="239" y="310"/>
                      </a:lnTo>
                      <a:lnTo>
                        <a:pt x="299" y="300"/>
                      </a:lnTo>
                      <a:lnTo>
                        <a:pt x="360" y="260"/>
                      </a:lnTo>
                      <a:lnTo>
                        <a:pt x="393" y="186"/>
                      </a:lnTo>
                      <a:lnTo>
                        <a:pt x="398" y="110"/>
                      </a:lnTo>
                      <a:lnTo>
                        <a:pt x="387" y="24"/>
                      </a:lnTo>
                      <a:lnTo>
                        <a:pt x="356" y="0"/>
                      </a:lnTo>
                      <a:close/>
                    </a:path>
                  </a:pathLst>
                </a:custGeom>
                <a:solidFill>
                  <a:srgbClr val="945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15" name="Freeform 220"/>
                <p:cNvSpPr>
                  <a:spLocks/>
                </p:cNvSpPr>
                <p:nvPr/>
              </p:nvSpPr>
              <p:spPr bwMode="auto">
                <a:xfrm>
                  <a:off x="4581" y="1803"/>
                  <a:ext cx="117" cy="250"/>
                </a:xfrm>
                <a:custGeom>
                  <a:avLst/>
                  <a:gdLst>
                    <a:gd name="T0" fmla="*/ 85 w 117"/>
                    <a:gd name="T1" fmla="*/ 0 h 250"/>
                    <a:gd name="T2" fmla="*/ 92 w 117"/>
                    <a:gd name="T3" fmla="*/ 25 h 250"/>
                    <a:gd name="T4" fmla="*/ 95 w 117"/>
                    <a:gd name="T5" fmla="*/ 55 h 250"/>
                    <a:gd name="T6" fmla="*/ 94 w 117"/>
                    <a:gd name="T7" fmla="*/ 89 h 250"/>
                    <a:gd name="T8" fmla="*/ 85 w 117"/>
                    <a:gd name="T9" fmla="*/ 121 h 250"/>
                    <a:gd name="T10" fmla="*/ 68 w 117"/>
                    <a:gd name="T11" fmla="*/ 156 h 250"/>
                    <a:gd name="T12" fmla="*/ 44 w 117"/>
                    <a:gd name="T13" fmla="*/ 187 h 250"/>
                    <a:gd name="T14" fmla="*/ 22 w 117"/>
                    <a:gd name="T15" fmla="*/ 210 h 250"/>
                    <a:gd name="T16" fmla="*/ 0 w 117"/>
                    <a:gd name="T17" fmla="*/ 229 h 250"/>
                    <a:gd name="T18" fmla="*/ 21 w 117"/>
                    <a:gd name="T19" fmla="*/ 250 h 250"/>
                    <a:gd name="T20" fmla="*/ 76 w 117"/>
                    <a:gd name="T21" fmla="*/ 199 h 250"/>
                    <a:gd name="T22" fmla="*/ 111 w 117"/>
                    <a:gd name="T23" fmla="*/ 121 h 250"/>
                    <a:gd name="T24" fmla="*/ 117 w 117"/>
                    <a:gd name="T25" fmla="*/ 37 h 250"/>
                    <a:gd name="T26" fmla="*/ 85 w 117"/>
                    <a:gd name="T27" fmla="*/ 0 h 250"/>
                    <a:gd name="T28" fmla="*/ 85 w 117"/>
                    <a:gd name="T29" fmla="*/ 0 h 25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7"/>
                    <a:gd name="T46" fmla="*/ 0 h 250"/>
                    <a:gd name="T47" fmla="*/ 117 w 117"/>
                    <a:gd name="T48" fmla="*/ 250 h 25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7" h="250">
                      <a:moveTo>
                        <a:pt x="85" y="0"/>
                      </a:moveTo>
                      <a:lnTo>
                        <a:pt x="92" y="25"/>
                      </a:lnTo>
                      <a:lnTo>
                        <a:pt x="95" y="55"/>
                      </a:lnTo>
                      <a:lnTo>
                        <a:pt x="94" y="89"/>
                      </a:lnTo>
                      <a:lnTo>
                        <a:pt x="85" y="121"/>
                      </a:lnTo>
                      <a:lnTo>
                        <a:pt x="68" y="156"/>
                      </a:lnTo>
                      <a:lnTo>
                        <a:pt x="44" y="187"/>
                      </a:lnTo>
                      <a:lnTo>
                        <a:pt x="22" y="210"/>
                      </a:lnTo>
                      <a:lnTo>
                        <a:pt x="0" y="229"/>
                      </a:lnTo>
                      <a:lnTo>
                        <a:pt x="21" y="250"/>
                      </a:lnTo>
                      <a:lnTo>
                        <a:pt x="76" y="199"/>
                      </a:lnTo>
                      <a:lnTo>
                        <a:pt x="111" y="121"/>
                      </a:lnTo>
                      <a:lnTo>
                        <a:pt x="117" y="37"/>
                      </a:ln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945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16" name="Freeform 221"/>
                <p:cNvSpPr>
                  <a:spLocks/>
                </p:cNvSpPr>
                <p:nvPr/>
              </p:nvSpPr>
              <p:spPr bwMode="auto">
                <a:xfrm>
                  <a:off x="4514" y="1795"/>
                  <a:ext cx="103" cy="206"/>
                </a:xfrm>
                <a:custGeom>
                  <a:avLst/>
                  <a:gdLst>
                    <a:gd name="T0" fmla="*/ 103 w 103"/>
                    <a:gd name="T1" fmla="*/ 8 h 206"/>
                    <a:gd name="T2" fmla="*/ 88 w 103"/>
                    <a:gd name="T3" fmla="*/ 0 h 206"/>
                    <a:gd name="T4" fmla="*/ 70 w 103"/>
                    <a:gd name="T5" fmla="*/ 0 h 206"/>
                    <a:gd name="T6" fmla="*/ 47 w 103"/>
                    <a:gd name="T7" fmla="*/ 8 h 206"/>
                    <a:gd name="T8" fmla="*/ 23 w 103"/>
                    <a:gd name="T9" fmla="*/ 29 h 206"/>
                    <a:gd name="T10" fmla="*/ 10 w 103"/>
                    <a:gd name="T11" fmla="*/ 56 h 206"/>
                    <a:gd name="T12" fmla="*/ 0 w 103"/>
                    <a:gd name="T13" fmla="*/ 91 h 206"/>
                    <a:gd name="T14" fmla="*/ 0 w 103"/>
                    <a:gd name="T15" fmla="*/ 127 h 206"/>
                    <a:gd name="T16" fmla="*/ 6 w 103"/>
                    <a:gd name="T17" fmla="*/ 159 h 206"/>
                    <a:gd name="T18" fmla="*/ 18 w 103"/>
                    <a:gd name="T19" fmla="*/ 187 h 206"/>
                    <a:gd name="T20" fmla="*/ 31 w 103"/>
                    <a:gd name="T21" fmla="*/ 206 h 206"/>
                    <a:gd name="T22" fmla="*/ 20 w 103"/>
                    <a:gd name="T23" fmla="*/ 127 h 206"/>
                    <a:gd name="T24" fmla="*/ 23 w 103"/>
                    <a:gd name="T25" fmla="*/ 70 h 206"/>
                    <a:gd name="T26" fmla="*/ 61 w 103"/>
                    <a:gd name="T27" fmla="*/ 21 h 206"/>
                    <a:gd name="T28" fmla="*/ 103 w 103"/>
                    <a:gd name="T29" fmla="*/ 8 h 206"/>
                    <a:gd name="T30" fmla="*/ 103 w 103"/>
                    <a:gd name="T31" fmla="*/ 8 h 20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103"/>
                    <a:gd name="T49" fmla="*/ 0 h 206"/>
                    <a:gd name="T50" fmla="*/ 103 w 103"/>
                    <a:gd name="T51" fmla="*/ 206 h 20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103" h="206">
                      <a:moveTo>
                        <a:pt x="103" y="8"/>
                      </a:moveTo>
                      <a:lnTo>
                        <a:pt x="88" y="0"/>
                      </a:lnTo>
                      <a:lnTo>
                        <a:pt x="70" y="0"/>
                      </a:lnTo>
                      <a:lnTo>
                        <a:pt x="47" y="8"/>
                      </a:lnTo>
                      <a:lnTo>
                        <a:pt x="23" y="29"/>
                      </a:lnTo>
                      <a:lnTo>
                        <a:pt x="10" y="56"/>
                      </a:lnTo>
                      <a:lnTo>
                        <a:pt x="0" y="91"/>
                      </a:lnTo>
                      <a:lnTo>
                        <a:pt x="0" y="127"/>
                      </a:lnTo>
                      <a:lnTo>
                        <a:pt x="6" y="159"/>
                      </a:lnTo>
                      <a:lnTo>
                        <a:pt x="18" y="187"/>
                      </a:lnTo>
                      <a:lnTo>
                        <a:pt x="31" y="206"/>
                      </a:lnTo>
                      <a:lnTo>
                        <a:pt x="20" y="127"/>
                      </a:lnTo>
                      <a:lnTo>
                        <a:pt x="23" y="70"/>
                      </a:lnTo>
                      <a:lnTo>
                        <a:pt x="61" y="21"/>
                      </a:lnTo>
                      <a:lnTo>
                        <a:pt x="103" y="8"/>
                      </a:lnTo>
                      <a:close/>
                    </a:path>
                  </a:pathLst>
                </a:custGeom>
                <a:solidFill>
                  <a:srgbClr val="945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17" name="Freeform 222"/>
                <p:cNvSpPr>
                  <a:spLocks/>
                </p:cNvSpPr>
                <p:nvPr/>
              </p:nvSpPr>
              <p:spPr bwMode="auto">
                <a:xfrm>
                  <a:off x="4734" y="1732"/>
                  <a:ext cx="84" cy="130"/>
                </a:xfrm>
                <a:custGeom>
                  <a:avLst/>
                  <a:gdLst>
                    <a:gd name="T0" fmla="*/ 16 w 84"/>
                    <a:gd name="T1" fmla="*/ 0 h 130"/>
                    <a:gd name="T2" fmla="*/ 33 w 84"/>
                    <a:gd name="T3" fmla="*/ 10 h 130"/>
                    <a:gd name="T4" fmla="*/ 49 w 84"/>
                    <a:gd name="T5" fmla="*/ 31 h 130"/>
                    <a:gd name="T6" fmla="*/ 66 w 84"/>
                    <a:gd name="T7" fmla="*/ 56 h 130"/>
                    <a:gd name="T8" fmla="*/ 79 w 84"/>
                    <a:gd name="T9" fmla="*/ 90 h 130"/>
                    <a:gd name="T10" fmla="*/ 84 w 84"/>
                    <a:gd name="T11" fmla="*/ 130 h 130"/>
                    <a:gd name="T12" fmla="*/ 51 w 84"/>
                    <a:gd name="T13" fmla="*/ 63 h 130"/>
                    <a:gd name="T14" fmla="*/ 0 w 84"/>
                    <a:gd name="T15" fmla="*/ 9 h 130"/>
                    <a:gd name="T16" fmla="*/ 16 w 84"/>
                    <a:gd name="T17" fmla="*/ 0 h 130"/>
                    <a:gd name="T18" fmla="*/ 16 w 84"/>
                    <a:gd name="T19" fmla="*/ 0 h 1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4"/>
                    <a:gd name="T31" fmla="*/ 0 h 130"/>
                    <a:gd name="T32" fmla="*/ 84 w 84"/>
                    <a:gd name="T33" fmla="*/ 130 h 1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4" h="130">
                      <a:moveTo>
                        <a:pt x="16" y="0"/>
                      </a:moveTo>
                      <a:lnTo>
                        <a:pt x="33" y="10"/>
                      </a:lnTo>
                      <a:lnTo>
                        <a:pt x="49" y="31"/>
                      </a:lnTo>
                      <a:lnTo>
                        <a:pt x="66" y="56"/>
                      </a:lnTo>
                      <a:lnTo>
                        <a:pt x="79" y="90"/>
                      </a:lnTo>
                      <a:lnTo>
                        <a:pt x="84" y="130"/>
                      </a:lnTo>
                      <a:lnTo>
                        <a:pt x="51" y="63"/>
                      </a:lnTo>
                      <a:lnTo>
                        <a:pt x="0" y="9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945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18" name="Freeform 223"/>
                <p:cNvSpPr>
                  <a:spLocks/>
                </p:cNvSpPr>
                <p:nvPr/>
              </p:nvSpPr>
              <p:spPr bwMode="auto">
                <a:xfrm>
                  <a:off x="4385" y="2055"/>
                  <a:ext cx="159" cy="33"/>
                </a:xfrm>
                <a:custGeom>
                  <a:avLst/>
                  <a:gdLst>
                    <a:gd name="T0" fmla="*/ 2 w 159"/>
                    <a:gd name="T1" fmla="*/ 0 h 33"/>
                    <a:gd name="T2" fmla="*/ 36 w 159"/>
                    <a:gd name="T3" fmla="*/ 5 h 33"/>
                    <a:gd name="T4" fmla="*/ 76 w 159"/>
                    <a:gd name="T5" fmla="*/ 6 h 33"/>
                    <a:gd name="T6" fmla="*/ 113 w 159"/>
                    <a:gd name="T7" fmla="*/ 4 h 33"/>
                    <a:gd name="T8" fmla="*/ 140 w 159"/>
                    <a:gd name="T9" fmla="*/ 0 h 33"/>
                    <a:gd name="T10" fmla="*/ 159 w 159"/>
                    <a:gd name="T11" fmla="*/ 27 h 33"/>
                    <a:gd name="T12" fmla="*/ 88 w 159"/>
                    <a:gd name="T13" fmla="*/ 33 h 33"/>
                    <a:gd name="T14" fmla="*/ 0 w 159"/>
                    <a:gd name="T15" fmla="*/ 24 h 33"/>
                    <a:gd name="T16" fmla="*/ 2 w 159"/>
                    <a:gd name="T17" fmla="*/ 0 h 33"/>
                    <a:gd name="T18" fmla="*/ 2 w 159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9"/>
                    <a:gd name="T31" fmla="*/ 0 h 33"/>
                    <a:gd name="T32" fmla="*/ 159 w 159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9" h="33">
                      <a:moveTo>
                        <a:pt x="2" y="0"/>
                      </a:moveTo>
                      <a:lnTo>
                        <a:pt x="36" y="5"/>
                      </a:lnTo>
                      <a:lnTo>
                        <a:pt x="76" y="6"/>
                      </a:lnTo>
                      <a:lnTo>
                        <a:pt x="113" y="4"/>
                      </a:lnTo>
                      <a:lnTo>
                        <a:pt x="140" y="0"/>
                      </a:lnTo>
                      <a:lnTo>
                        <a:pt x="159" y="27"/>
                      </a:lnTo>
                      <a:lnTo>
                        <a:pt x="88" y="33"/>
                      </a:lnTo>
                      <a:lnTo>
                        <a:pt x="0" y="2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945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19" name="Freeform 224"/>
                <p:cNvSpPr>
                  <a:spLocks/>
                </p:cNvSpPr>
                <p:nvPr/>
              </p:nvSpPr>
              <p:spPr bwMode="auto">
                <a:xfrm>
                  <a:off x="4143" y="1742"/>
                  <a:ext cx="64" cy="112"/>
                </a:xfrm>
                <a:custGeom>
                  <a:avLst/>
                  <a:gdLst>
                    <a:gd name="T0" fmla="*/ 0 w 64"/>
                    <a:gd name="T1" fmla="*/ 5 h 112"/>
                    <a:gd name="T2" fmla="*/ 9 w 64"/>
                    <a:gd name="T3" fmla="*/ 39 h 112"/>
                    <a:gd name="T4" fmla="*/ 26 w 64"/>
                    <a:gd name="T5" fmla="*/ 80 h 112"/>
                    <a:gd name="T6" fmla="*/ 40 w 64"/>
                    <a:gd name="T7" fmla="*/ 111 h 112"/>
                    <a:gd name="T8" fmla="*/ 64 w 64"/>
                    <a:gd name="T9" fmla="*/ 112 h 112"/>
                    <a:gd name="T10" fmla="*/ 32 w 64"/>
                    <a:gd name="T11" fmla="*/ 53 h 112"/>
                    <a:gd name="T12" fmla="*/ 13 w 64"/>
                    <a:gd name="T13" fmla="*/ 0 h 112"/>
                    <a:gd name="T14" fmla="*/ 0 w 64"/>
                    <a:gd name="T15" fmla="*/ 5 h 112"/>
                    <a:gd name="T16" fmla="*/ 0 w 64"/>
                    <a:gd name="T17" fmla="*/ 5 h 1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112"/>
                    <a:gd name="T29" fmla="*/ 64 w 64"/>
                    <a:gd name="T30" fmla="*/ 112 h 1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112">
                      <a:moveTo>
                        <a:pt x="0" y="5"/>
                      </a:moveTo>
                      <a:lnTo>
                        <a:pt x="9" y="39"/>
                      </a:lnTo>
                      <a:lnTo>
                        <a:pt x="26" y="80"/>
                      </a:lnTo>
                      <a:lnTo>
                        <a:pt x="40" y="111"/>
                      </a:lnTo>
                      <a:lnTo>
                        <a:pt x="64" y="112"/>
                      </a:lnTo>
                      <a:lnTo>
                        <a:pt x="32" y="53"/>
                      </a:lnTo>
                      <a:lnTo>
                        <a:pt x="13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945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20" name="Freeform 225"/>
                <p:cNvSpPr>
                  <a:spLocks/>
                </p:cNvSpPr>
                <p:nvPr/>
              </p:nvSpPr>
              <p:spPr bwMode="auto">
                <a:xfrm>
                  <a:off x="4311" y="1726"/>
                  <a:ext cx="50" cy="232"/>
                </a:xfrm>
                <a:custGeom>
                  <a:avLst/>
                  <a:gdLst>
                    <a:gd name="T0" fmla="*/ 16 w 50"/>
                    <a:gd name="T1" fmla="*/ 0 h 232"/>
                    <a:gd name="T2" fmla="*/ 24 w 50"/>
                    <a:gd name="T3" fmla="*/ 37 h 232"/>
                    <a:gd name="T4" fmla="*/ 30 w 50"/>
                    <a:gd name="T5" fmla="*/ 78 h 232"/>
                    <a:gd name="T6" fmla="*/ 28 w 50"/>
                    <a:gd name="T7" fmla="*/ 116 h 232"/>
                    <a:gd name="T8" fmla="*/ 17 w 50"/>
                    <a:gd name="T9" fmla="*/ 160 h 232"/>
                    <a:gd name="T10" fmla="*/ 0 w 50"/>
                    <a:gd name="T11" fmla="*/ 198 h 232"/>
                    <a:gd name="T12" fmla="*/ 19 w 50"/>
                    <a:gd name="T13" fmla="*/ 232 h 232"/>
                    <a:gd name="T14" fmla="*/ 42 w 50"/>
                    <a:gd name="T15" fmla="*/ 180 h 232"/>
                    <a:gd name="T16" fmla="*/ 50 w 50"/>
                    <a:gd name="T17" fmla="*/ 101 h 232"/>
                    <a:gd name="T18" fmla="*/ 42 w 50"/>
                    <a:gd name="T19" fmla="*/ 30 h 232"/>
                    <a:gd name="T20" fmla="*/ 16 w 50"/>
                    <a:gd name="T21" fmla="*/ 0 h 232"/>
                    <a:gd name="T22" fmla="*/ 16 w 50"/>
                    <a:gd name="T23" fmla="*/ 0 h 23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50"/>
                    <a:gd name="T37" fmla="*/ 0 h 232"/>
                    <a:gd name="T38" fmla="*/ 50 w 50"/>
                    <a:gd name="T39" fmla="*/ 232 h 23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50" h="232">
                      <a:moveTo>
                        <a:pt x="16" y="0"/>
                      </a:moveTo>
                      <a:lnTo>
                        <a:pt x="24" y="37"/>
                      </a:lnTo>
                      <a:lnTo>
                        <a:pt x="30" y="78"/>
                      </a:lnTo>
                      <a:lnTo>
                        <a:pt x="28" y="116"/>
                      </a:lnTo>
                      <a:lnTo>
                        <a:pt x="17" y="160"/>
                      </a:lnTo>
                      <a:lnTo>
                        <a:pt x="0" y="198"/>
                      </a:lnTo>
                      <a:lnTo>
                        <a:pt x="19" y="232"/>
                      </a:lnTo>
                      <a:lnTo>
                        <a:pt x="42" y="180"/>
                      </a:lnTo>
                      <a:lnTo>
                        <a:pt x="50" y="101"/>
                      </a:lnTo>
                      <a:lnTo>
                        <a:pt x="42" y="3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945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21" name="Freeform 226"/>
                <p:cNvSpPr>
                  <a:spLocks/>
                </p:cNvSpPr>
                <p:nvPr/>
              </p:nvSpPr>
              <p:spPr bwMode="auto">
                <a:xfrm>
                  <a:off x="4286" y="1703"/>
                  <a:ext cx="28" cy="115"/>
                </a:xfrm>
                <a:custGeom>
                  <a:avLst/>
                  <a:gdLst>
                    <a:gd name="T0" fmla="*/ 13 w 28"/>
                    <a:gd name="T1" fmla="*/ 0 h 115"/>
                    <a:gd name="T2" fmla="*/ 24 w 28"/>
                    <a:gd name="T3" fmla="*/ 24 h 115"/>
                    <a:gd name="T4" fmla="*/ 27 w 28"/>
                    <a:gd name="T5" fmla="*/ 52 h 115"/>
                    <a:gd name="T6" fmla="*/ 28 w 28"/>
                    <a:gd name="T7" fmla="*/ 78 h 115"/>
                    <a:gd name="T8" fmla="*/ 24 w 28"/>
                    <a:gd name="T9" fmla="*/ 115 h 115"/>
                    <a:gd name="T10" fmla="*/ 19 w 28"/>
                    <a:gd name="T11" fmla="*/ 62 h 115"/>
                    <a:gd name="T12" fmla="*/ 0 w 28"/>
                    <a:gd name="T13" fmla="*/ 0 h 115"/>
                    <a:gd name="T14" fmla="*/ 13 w 28"/>
                    <a:gd name="T15" fmla="*/ 0 h 115"/>
                    <a:gd name="T16" fmla="*/ 13 w 28"/>
                    <a:gd name="T17" fmla="*/ 0 h 1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8"/>
                    <a:gd name="T28" fmla="*/ 0 h 115"/>
                    <a:gd name="T29" fmla="*/ 28 w 28"/>
                    <a:gd name="T30" fmla="*/ 115 h 1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8" h="115">
                      <a:moveTo>
                        <a:pt x="13" y="0"/>
                      </a:moveTo>
                      <a:lnTo>
                        <a:pt x="24" y="24"/>
                      </a:lnTo>
                      <a:lnTo>
                        <a:pt x="27" y="52"/>
                      </a:lnTo>
                      <a:lnTo>
                        <a:pt x="28" y="78"/>
                      </a:lnTo>
                      <a:lnTo>
                        <a:pt x="24" y="115"/>
                      </a:lnTo>
                      <a:lnTo>
                        <a:pt x="19" y="62"/>
                      </a:lnTo>
                      <a:lnTo>
                        <a:pt x="0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945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22" name="Freeform 227"/>
                <p:cNvSpPr>
                  <a:spLocks/>
                </p:cNvSpPr>
                <p:nvPr/>
              </p:nvSpPr>
              <p:spPr bwMode="auto">
                <a:xfrm>
                  <a:off x="3615" y="1824"/>
                  <a:ext cx="190" cy="224"/>
                </a:xfrm>
                <a:custGeom>
                  <a:avLst/>
                  <a:gdLst>
                    <a:gd name="T0" fmla="*/ 190 w 190"/>
                    <a:gd name="T1" fmla="*/ 10 h 224"/>
                    <a:gd name="T2" fmla="*/ 162 w 190"/>
                    <a:gd name="T3" fmla="*/ 4 h 224"/>
                    <a:gd name="T4" fmla="*/ 131 w 190"/>
                    <a:gd name="T5" fmla="*/ 0 h 224"/>
                    <a:gd name="T6" fmla="*/ 104 w 190"/>
                    <a:gd name="T7" fmla="*/ 1 h 224"/>
                    <a:gd name="T8" fmla="*/ 80 w 190"/>
                    <a:gd name="T9" fmla="*/ 6 h 224"/>
                    <a:gd name="T10" fmla="*/ 60 w 190"/>
                    <a:gd name="T11" fmla="*/ 13 h 224"/>
                    <a:gd name="T12" fmla="*/ 38 w 190"/>
                    <a:gd name="T13" fmla="*/ 27 h 224"/>
                    <a:gd name="T14" fmla="*/ 21 w 190"/>
                    <a:gd name="T15" fmla="*/ 44 h 224"/>
                    <a:gd name="T16" fmla="*/ 8 w 190"/>
                    <a:gd name="T17" fmla="*/ 69 h 224"/>
                    <a:gd name="T18" fmla="*/ 0 w 190"/>
                    <a:gd name="T19" fmla="*/ 101 h 224"/>
                    <a:gd name="T20" fmla="*/ 1 w 190"/>
                    <a:gd name="T21" fmla="*/ 135 h 224"/>
                    <a:gd name="T22" fmla="*/ 13 w 190"/>
                    <a:gd name="T23" fmla="*/ 170 h 224"/>
                    <a:gd name="T24" fmla="*/ 25 w 190"/>
                    <a:gd name="T25" fmla="*/ 191 h 224"/>
                    <a:gd name="T26" fmla="*/ 50 w 190"/>
                    <a:gd name="T27" fmla="*/ 211 h 224"/>
                    <a:gd name="T28" fmla="*/ 85 w 190"/>
                    <a:gd name="T29" fmla="*/ 224 h 224"/>
                    <a:gd name="T30" fmla="*/ 41 w 190"/>
                    <a:gd name="T31" fmla="*/ 161 h 224"/>
                    <a:gd name="T32" fmla="*/ 33 w 190"/>
                    <a:gd name="T33" fmla="*/ 96 h 224"/>
                    <a:gd name="T34" fmla="*/ 58 w 190"/>
                    <a:gd name="T35" fmla="*/ 45 h 224"/>
                    <a:gd name="T36" fmla="*/ 109 w 190"/>
                    <a:gd name="T37" fmla="*/ 33 h 224"/>
                    <a:gd name="T38" fmla="*/ 166 w 190"/>
                    <a:gd name="T39" fmla="*/ 34 h 224"/>
                    <a:gd name="T40" fmla="*/ 186 w 190"/>
                    <a:gd name="T41" fmla="*/ 38 h 224"/>
                    <a:gd name="T42" fmla="*/ 190 w 190"/>
                    <a:gd name="T43" fmla="*/ 10 h 224"/>
                    <a:gd name="T44" fmla="*/ 190 w 190"/>
                    <a:gd name="T45" fmla="*/ 10 h 22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90"/>
                    <a:gd name="T70" fmla="*/ 0 h 224"/>
                    <a:gd name="T71" fmla="*/ 190 w 190"/>
                    <a:gd name="T72" fmla="*/ 224 h 22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90" h="224">
                      <a:moveTo>
                        <a:pt x="190" y="10"/>
                      </a:moveTo>
                      <a:lnTo>
                        <a:pt x="162" y="4"/>
                      </a:lnTo>
                      <a:lnTo>
                        <a:pt x="131" y="0"/>
                      </a:lnTo>
                      <a:lnTo>
                        <a:pt x="104" y="1"/>
                      </a:lnTo>
                      <a:lnTo>
                        <a:pt x="80" y="6"/>
                      </a:lnTo>
                      <a:lnTo>
                        <a:pt x="60" y="13"/>
                      </a:lnTo>
                      <a:lnTo>
                        <a:pt x="38" y="27"/>
                      </a:lnTo>
                      <a:lnTo>
                        <a:pt x="21" y="44"/>
                      </a:lnTo>
                      <a:lnTo>
                        <a:pt x="8" y="69"/>
                      </a:lnTo>
                      <a:lnTo>
                        <a:pt x="0" y="101"/>
                      </a:lnTo>
                      <a:lnTo>
                        <a:pt x="1" y="135"/>
                      </a:lnTo>
                      <a:lnTo>
                        <a:pt x="13" y="170"/>
                      </a:lnTo>
                      <a:lnTo>
                        <a:pt x="25" y="191"/>
                      </a:lnTo>
                      <a:lnTo>
                        <a:pt x="50" y="211"/>
                      </a:lnTo>
                      <a:lnTo>
                        <a:pt x="85" y="224"/>
                      </a:lnTo>
                      <a:lnTo>
                        <a:pt x="41" y="161"/>
                      </a:lnTo>
                      <a:lnTo>
                        <a:pt x="33" y="96"/>
                      </a:lnTo>
                      <a:lnTo>
                        <a:pt x="58" y="45"/>
                      </a:lnTo>
                      <a:lnTo>
                        <a:pt x="109" y="33"/>
                      </a:lnTo>
                      <a:lnTo>
                        <a:pt x="166" y="34"/>
                      </a:lnTo>
                      <a:lnTo>
                        <a:pt x="186" y="38"/>
                      </a:lnTo>
                      <a:lnTo>
                        <a:pt x="190" y="10"/>
                      </a:lnTo>
                      <a:close/>
                    </a:path>
                  </a:pathLst>
                </a:custGeom>
                <a:solidFill>
                  <a:srgbClr val="945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23" name="Freeform 228"/>
                <p:cNvSpPr>
                  <a:spLocks/>
                </p:cNvSpPr>
                <p:nvPr/>
              </p:nvSpPr>
              <p:spPr bwMode="auto">
                <a:xfrm>
                  <a:off x="3628" y="2035"/>
                  <a:ext cx="299" cy="87"/>
                </a:xfrm>
                <a:custGeom>
                  <a:avLst/>
                  <a:gdLst>
                    <a:gd name="T0" fmla="*/ 0 w 299"/>
                    <a:gd name="T1" fmla="*/ 0 h 87"/>
                    <a:gd name="T2" fmla="*/ 37 w 299"/>
                    <a:gd name="T3" fmla="*/ 27 h 87"/>
                    <a:gd name="T4" fmla="*/ 82 w 299"/>
                    <a:gd name="T5" fmla="*/ 48 h 87"/>
                    <a:gd name="T6" fmla="*/ 137 w 299"/>
                    <a:gd name="T7" fmla="*/ 63 h 87"/>
                    <a:gd name="T8" fmla="*/ 190 w 299"/>
                    <a:gd name="T9" fmla="*/ 67 h 87"/>
                    <a:gd name="T10" fmla="*/ 246 w 299"/>
                    <a:gd name="T11" fmla="*/ 60 h 87"/>
                    <a:gd name="T12" fmla="*/ 289 w 299"/>
                    <a:gd name="T13" fmla="*/ 50 h 87"/>
                    <a:gd name="T14" fmla="*/ 299 w 299"/>
                    <a:gd name="T15" fmla="*/ 68 h 87"/>
                    <a:gd name="T16" fmla="*/ 249 w 299"/>
                    <a:gd name="T17" fmla="*/ 83 h 87"/>
                    <a:gd name="T18" fmla="*/ 168 w 299"/>
                    <a:gd name="T19" fmla="*/ 87 h 87"/>
                    <a:gd name="T20" fmla="*/ 89 w 299"/>
                    <a:gd name="T21" fmla="*/ 77 h 87"/>
                    <a:gd name="T22" fmla="*/ 22 w 299"/>
                    <a:gd name="T23" fmla="*/ 41 h 87"/>
                    <a:gd name="T24" fmla="*/ 0 w 299"/>
                    <a:gd name="T25" fmla="*/ 0 h 87"/>
                    <a:gd name="T26" fmla="*/ 0 w 299"/>
                    <a:gd name="T27" fmla="*/ 0 h 8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99"/>
                    <a:gd name="T43" fmla="*/ 0 h 87"/>
                    <a:gd name="T44" fmla="*/ 299 w 299"/>
                    <a:gd name="T45" fmla="*/ 87 h 87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99" h="87">
                      <a:moveTo>
                        <a:pt x="0" y="0"/>
                      </a:moveTo>
                      <a:lnTo>
                        <a:pt x="37" y="27"/>
                      </a:lnTo>
                      <a:lnTo>
                        <a:pt x="82" y="48"/>
                      </a:lnTo>
                      <a:lnTo>
                        <a:pt x="137" y="63"/>
                      </a:lnTo>
                      <a:lnTo>
                        <a:pt x="190" y="67"/>
                      </a:lnTo>
                      <a:lnTo>
                        <a:pt x="246" y="60"/>
                      </a:lnTo>
                      <a:lnTo>
                        <a:pt x="289" y="50"/>
                      </a:lnTo>
                      <a:lnTo>
                        <a:pt x="299" y="68"/>
                      </a:lnTo>
                      <a:lnTo>
                        <a:pt x="249" y="83"/>
                      </a:lnTo>
                      <a:lnTo>
                        <a:pt x="168" y="87"/>
                      </a:lnTo>
                      <a:lnTo>
                        <a:pt x="89" y="77"/>
                      </a:lnTo>
                      <a:lnTo>
                        <a:pt x="22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45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24" name="Freeform 229"/>
                <p:cNvSpPr>
                  <a:spLocks/>
                </p:cNvSpPr>
                <p:nvPr/>
              </p:nvSpPr>
              <p:spPr bwMode="auto">
                <a:xfrm>
                  <a:off x="4591" y="2007"/>
                  <a:ext cx="58" cy="53"/>
                </a:xfrm>
                <a:custGeom>
                  <a:avLst/>
                  <a:gdLst>
                    <a:gd name="T0" fmla="*/ 40 w 58"/>
                    <a:gd name="T1" fmla="*/ 0 h 53"/>
                    <a:gd name="T2" fmla="*/ 38 w 58"/>
                    <a:gd name="T3" fmla="*/ 1 h 53"/>
                    <a:gd name="T4" fmla="*/ 36 w 58"/>
                    <a:gd name="T5" fmla="*/ 5 h 53"/>
                    <a:gd name="T6" fmla="*/ 34 w 58"/>
                    <a:gd name="T7" fmla="*/ 6 h 53"/>
                    <a:gd name="T8" fmla="*/ 31 w 58"/>
                    <a:gd name="T9" fmla="*/ 10 h 53"/>
                    <a:gd name="T10" fmla="*/ 29 w 58"/>
                    <a:gd name="T11" fmla="*/ 12 h 53"/>
                    <a:gd name="T12" fmla="*/ 25 w 58"/>
                    <a:gd name="T13" fmla="*/ 14 h 53"/>
                    <a:gd name="T14" fmla="*/ 23 w 58"/>
                    <a:gd name="T15" fmla="*/ 18 h 53"/>
                    <a:gd name="T16" fmla="*/ 19 w 58"/>
                    <a:gd name="T17" fmla="*/ 20 h 53"/>
                    <a:gd name="T18" fmla="*/ 16 w 58"/>
                    <a:gd name="T19" fmla="*/ 23 h 53"/>
                    <a:gd name="T20" fmla="*/ 13 w 58"/>
                    <a:gd name="T21" fmla="*/ 26 h 53"/>
                    <a:gd name="T22" fmla="*/ 10 w 58"/>
                    <a:gd name="T23" fmla="*/ 29 h 53"/>
                    <a:gd name="T24" fmla="*/ 6 w 58"/>
                    <a:gd name="T25" fmla="*/ 32 h 53"/>
                    <a:gd name="T26" fmla="*/ 4 w 58"/>
                    <a:gd name="T27" fmla="*/ 35 h 53"/>
                    <a:gd name="T28" fmla="*/ 0 w 58"/>
                    <a:gd name="T29" fmla="*/ 37 h 53"/>
                    <a:gd name="T30" fmla="*/ 23 w 58"/>
                    <a:gd name="T31" fmla="*/ 53 h 53"/>
                    <a:gd name="T32" fmla="*/ 24 w 58"/>
                    <a:gd name="T33" fmla="*/ 52 h 53"/>
                    <a:gd name="T34" fmla="*/ 25 w 58"/>
                    <a:gd name="T35" fmla="*/ 52 h 53"/>
                    <a:gd name="T36" fmla="*/ 29 w 58"/>
                    <a:gd name="T37" fmla="*/ 49 h 53"/>
                    <a:gd name="T38" fmla="*/ 34 w 58"/>
                    <a:gd name="T39" fmla="*/ 47 h 53"/>
                    <a:gd name="T40" fmla="*/ 36 w 58"/>
                    <a:gd name="T41" fmla="*/ 44 h 53"/>
                    <a:gd name="T42" fmla="*/ 38 w 58"/>
                    <a:gd name="T43" fmla="*/ 42 h 53"/>
                    <a:gd name="T44" fmla="*/ 42 w 58"/>
                    <a:gd name="T45" fmla="*/ 40 h 53"/>
                    <a:gd name="T46" fmla="*/ 44 w 58"/>
                    <a:gd name="T47" fmla="*/ 38 h 53"/>
                    <a:gd name="T48" fmla="*/ 48 w 58"/>
                    <a:gd name="T49" fmla="*/ 35 h 53"/>
                    <a:gd name="T50" fmla="*/ 50 w 58"/>
                    <a:gd name="T51" fmla="*/ 32 h 53"/>
                    <a:gd name="T52" fmla="*/ 54 w 58"/>
                    <a:gd name="T53" fmla="*/ 29 h 53"/>
                    <a:gd name="T54" fmla="*/ 58 w 58"/>
                    <a:gd name="T55" fmla="*/ 26 h 53"/>
                    <a:gd name="T56" fmla="*/ 40 w 58"/>
                    <a:gd name="T57" fmla="*/ 0 h 53"/>
                    <a:gd name="T58" fmla="*/ 40 w 58"/>
                    <a:gd name="T59" fmla="*/ 0 h 53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58"/>
                    <a:gd name="T91" fmla="*/ 0 h 53"/>
                    <a:gd name="T92" fmla="*/ 58 w 58"/>
                    <a:gd name="T93" fmla="*/ 53 h 53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58" h="53">
                      <a:moveTo>
                        <a:pt x="40" y="0"/>
                      </a:moveTo>
                      <a:lnTo>
                        <a:pt x="38" y="1"/>
                      </a:lnTo>
                      <a:lnTo>
                        <a:pt x="36" y="5"/>
                      </a:lnTo>
                      <a:lnTo>
                        <a:pt x="34" y="6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5" y="14"/>
                      </a:lnTo>
                      <a:lnTo>
                        <a:pt x="23" y="18"/>
                      </a:lnTo>
                      <a:lnTo>
                        <a:pt x="19" y="20"/>
                      </a:lnTo>
                      <a:lnTo>
                        <a:pt x="16" y="23"/>
                      </a:lnTo>
                      <a:lnTo>
                        <a:pt x="13" y="26"/>
                      </a:lnTo>
                      <a:lnTo>
                        <a:pt x="10" y="29"/>
                      </a:lnTo>
                      <a:lnTo>
                        <a:pt x="6" y="32"/>
                      </a:lnTo>
                      <a:lnTo>
                        <a:pt x="4" y="35"/>
                      </a:lnTo>
                      <a:lnTo>
                        <a:pt x="0" y="37"/>
                      </a:lnTo>
                      <a:lnTo>
                        <a:pt x="23" y="53"/>
                      </a:lnTo>
                      <a:lnTo>
                        <a:pt x="24" y="52"/>
                      </a:lnTo>
                      <a:lnTo>
                        <a:pt x="25" y="52"/>
                      </a:lnTo>
                      <a:lnTo>
                        <a:pt x="29" y="49"/>
                      </a:lnTo>
                      <a:lnTo>
                        <a:pt x="34" y="47"/>
                      </a:lnTo>
                      <a:lnTo>
                        <a:pt x="36" y="44"/>
                      </a:lnTo>
                      <a:lnTo>
                        <a:pt x="38" y="42"/>
                      </a:lnTo>
                      <a:lnTo>
                        <a:pt x="42" y="40"/>
                      </a:lnTo>
                      <a:lnTo>
                        <a:pt x="44" y="38"/>
                      </a:lnTo>
                      <a:lnTo>
                        <a:pt x="48" y="35"/>
                      </a:lnTo>
                      <a:lnTo>
                        <a:pt x="50" y="32"/>
                      </a:lnTo>
                      <a:lnTo>
                        <a:pt x="54" y="29"/>
                      </a:lnTo>
                      <a:lnTo>
                        <a:pt x="58" y="26"/>
                      </a:ln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25" name="Freeform 230"/>
                <p:cNvSpPr>
                  <a:spLocks/>
                </p:cNvSpPr>
                <p:nvPr/>
              </p:nvSpPr>
              <p:spPr bwMode="auto">
                <a:xfrm>
                  <a:off x="4376" y="2061"/>
                  <a:ext cx="189" cy="42"/>
                </a:xfrm>
                <a:custGeom>
                  <a:avLst/>
                  <a:gdLst>
                    <a:gd name="T0" fmla="*/ 1 w 189"/>
                    <a:gd name="T1" fmla="*/ 0 h 42"/>
                    <a:gd name="T2" fmla="*/ 5 w 189"/>
                    <a:gd name="T3" fmla="*/ 1 h 42"/>
                    <a:gd name="T4" fmla="*/ 9 w 189"/>
                    <a:gd name="T5" fmla="*/ 3 h 42"/>
                    <a:gd name="T6" fmla="*/ 17 w 189"/>
                    <a:gd name="T7" fmla="*/ 4 h 42"/>
                    <a:gd name="T8" fmla="*/ 25 w 189"/>
                    <a:gd name="T9" fmla="*/ 6 h 42"/>
                    <a:gd name="T10" fmla="*/ 35 w 189"/>
                    <a:gd name="T11" fmla="*/ 9 h 42"/>
                    <a:gd name="T12" fmla="*/ 43 w 189"/>
                    <a:gd name="T13" fmla="*/ 10 h 42"/>
                    <a:gd name="T14" fmla="*/ 48 w 189"/>
                    <a:gd name="T15" fmla="*/ 11 h 42"/>
                    <a:gd name="T16" fmla="*/ 54 w 189"/>
                    <a:gd name="T17" fmla="*/ 11 h 42"/>
                    <a:gd name="T18" fmla="*/ 60 w 189"/>
                    <a:gd name="T19" fmla="*/ 12 h 42"/>
                    <a:gd name="T20" fmla="*/ 66 w 189"/>
                    <a:gd name="T21" fmla="*/ 12 h 42"/>
                    <a:gd name="T22" fmla="*/ 73 w 189"/>
                    <a:gd name="T23" fmla="*/ 13 h 42"/>
                    <a:gd name="T24" fmla="*/ 79 w 189"/>
                    <a:gd name="T25" fmla="*/ 13 h 42"/>
                    <a:gd name="T26" fmla="*/ 86 w 189"/>
                    <a:gd name="T27" fmla="*/ 13 h 42"/>
                    <a:gd name="T28" fmla="*/ 94 w 189"/>
                    <a:gd name="T29" fmla="*/ 13 h 42"/>
                    <a:gd name="T30" fmla="*/ 101 w 189"/>
                    <a:gd name="T31" fmla="*/ 13 h 42"/>
                    <a:gd name="T32" fmla="*/ 108 w 189"/>
                    <a:gd name="T33" fmla="*/ 13 h 42"/>
                    <a:gd name="T34" fmla="*/ 115 w 189"/>
                    <a:gd name="T35" fmla="*/ 12 h 42"/>
                    <a:gd name="T36" fmla="*/ 122 w 189"/>
                    <a:gd name="T37" fmla="*/ 12 h 42"/>
                    <a:gd name="T38" fmla="*/ 131 w 189"/>
                    <a:gd name="T39" fmla="*/ 11 h 42"/>
                    <a:gd name="T40" fmla="*/ 138 w 189"/>
                    <a:gd name="T41" fmla="*/ 10 h 42"/>
                    <a:gd name="T42" fmla="*/ 146 w 189"/>
                    <a:gd name="T43" fmla="*/ 9 h 42"/>
                    <a:gd name="T44" fmla="*/ 155 w 189"/>
                    <a:gd name="T45" fmla="*/ 7 h 42"/>
                    <a:gd name="T46" fmla="*/ 162 w 189"/>
                    <a:gd name="T47" fmla="*/ 5 h 42"/>
                    <a:gd name="T48" fmla="*/ 189 w 189"/>
                    <a:gd name="T49" fmla="*/ 21 h 42"/>
                    <a:gd name="T50" fmla="*/ 184 w 189"/>
                    <a:gd name="T51" fmla="*/ 23 h 42"/>
                    <a:gd name="T52" fmla="*/ 179 w 189"/>
                    <a:gd name="T53" fmla="*/ 24 h 42"/>
                    <a:gd name="T54" fmla="*/ 172 w 189"/>
                    <a:gd name="T55" fmla="*/ 27 h 42"/>
                    <a:gd name="T56" fmla="*/ 163 w 189"/>
                    <a:gd name="T57" fmla="*/ 29 h 42"/>
                    <a:gd name="T58" fmla="*/ 152 w 189"/>
                    <a:gd name="T59" fmla="*/ 33 h 42"/>
                    <a:gd name="T60" fmla="*/ 148 w 189"/>
                    <a:gd name="T61" fmla="*/ 34 h 42"/>
                    <a:gd name="T62" fmla="*/ 142 w 189"/>
                    <a:gd name="T63" fmla="*/ 35 h 42"/>
                    <a:gd name="T64" fmla="*/ 136 w 189"/>
                    <a:gd name="T65" fmla="*/ 36 h 42"/>
                    <a:gd name="T66" fmla="*/ 130 w 189"/>
                    <a:gd name="T67" fmla="*/ 39 h 42"/>
                    <a:gd name="T68" fmla="*/ 122 w 189"/>
                    <a:gd name="T69" fmla="*/ 39 h 42"/>
                    <a:gd name="T70" fmla="*/ 115 w 189"/>
                    <a:gd name="T71" fmla="*/ 40 h 42"/>
                    <a:gd name="T72" fmla="*/ 108 w 189"/>
                    <a:gd name="T73" fmla="*/ 41 h 42"/>
                    <a:gd name="T74" fmla="*/ 101 w 189"/>
                    <a:gd name="T75" fmla="*/ 42 h 42"/>
                    <a:gd name="T76" fmla="*/ 94 w 189"/>
                    <a:gd name="T77" fmla="*/ 42 h 42"/>
                    <a:gd name="T78" fmla="*/ 85 w 189"/>
                    <a:gd name="T79" fmla="*/ 42 h 42"/>
                    <a:gd name="T80" fmla="*/ 78 w 189"/>
                    <a:gd name="T81" fmla="*/ 42 h 42"/>
                    <a:gd name="T82" fmla="*/ 71 w 189"/>
                    <a:gd name="T83" fmla="*/ 42 h 42"/>
                    <a:gd name="T84" fmla="*/ 62 w 189"/>
                    <a:gd name="T85" fmla="*/ 42 h 42"/>
                    <a:gd name="T86" fmla="*/ 55 w 189"/>
                    <a:gd name="T87" fmla="*/ 41 h 42"/>
                    <a:gd name="T88" fmla="*/ 47 w 189"/>
                    <a:gd name="T89" fmla="*/ 40 h 42"/>
                    <a:gd name="T90" fmla="*/ 39 w 189"/>
                    <a:gd name="T91" fmla="*/ 40 h 42"/>
                    <a:gd name="T92" fmla="*/ 31 w 189"/>
                    <a:gd name="T93" fmla="*/ 37 h 42"/>
                    <a:gd name="T94" fmla="*/ 23 w 189"/>
                    <a:gd name="T95" fmla="*/ 36 h 42"/>
                    <a:gd name="T96" fmla="*/ 15 w 189"/>
                    <a:gd name="T97" fmla="*/ 34 h 42"/>
                    <a:gd name="T98" fmla="*/ 8 w 189"/>
                    <a:gd name="T99" fmla="*/ 31 h 42"/>
                    <a:gd name="T100" fmla="*/ 0 w 189"/>
                    <a:gd name="T101" fmla="*/ 0 h 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9"/>
                    <a:gd name="T154" fmla="*/ 0 h 42"/>
                    <a:gd name="T155" fmla="*/ 189 w 189"/>
                    <a:gd name="T156" fmla="*/ 42 h 4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9" h="4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1"/>
                      </a:lnTo>
                      <a:lnTo>
                        <a:pt x="5" y="1"/>
                      </a:lnTo>
                      <a:lnTo>
                        <a:pt x="7" y="3"/>
                      </a:lnTo>
                      <a:lnTo>
                        <a:pt x="9" y="3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20" y="5"/>
                      </a:lnTo>
                      <a:lnTo>
                        <a:pt x="25" y="6"/>
                      </a:lnTo>
                      <a:lnTo>
                        <a:pt x="30" y="7"/>
                      </a:lnTo>
                      <a:lnTo>
                        <a:pt x="35" y="9"/>
                      </a:lnTo>
                      <a:lnTo>
                        <a:pt x="39" y="9"/>
                      </a:lnTo>
                      <a:lnTo>
                        <a:pt x="43" y="10"/>
                      </a:lnTo>
                      <a:lnTo>
                        <a:pt x="45" y="10"/>
                      </a:lnTo>
                      <a:lnTo>
                        <a:pt x="48" y="11"/>
                      </a:lnTo>
                      <a:lnTo>
                        <a:pt x="51" y="11"/>
                      </a:lnTo>
                      <a:lnTo>
                        <a:pt x="54" y="11"/>
                      </a:lnTo>
                      <a:lnTo>
                        <a:pt x="57" y="12"/>
                      </a:lnTo>
                      <a:lnTo>
                        <a:pt x="60" y="12"/>
                      </a:lnTo>
                      <a:lnTo>
                        <a:pt x="64" y="12"/>
                      </a:lnTo>
                      <a:lnTo>
                        <a:pt x="66" y="12"/>
                      </a:lnTo>
                      <a:lnTo>
                        <a:pt x="70" y="13"/>
                      </a:lnTo>
                      <a:lnTo>
                        <a:pt x="73" y="13"/>
                      </a:lnTo>
                      <a:lnTo>
                        <a:pt x="77" y="13"/>
                      </a:lnTo>
                      <a:lnTo>
                        <a:pt x="79" y="13"/>
                      </a:lnTo>
                      <a:lnTo>
                        <a:pt x="83" y="13"/>
                      </a:lnTo>
                      <a:lnTo>
                        <a:pt x="86" y="13"/>
                      </a:lnTo>
                      <a:lnTo>
                        <a:pt x="90" y="13"/>
                      </a:lnTo>
                      <a:lnTo>
                        <a:pt x="94" y="13"/>
                      </a:lnTo>
                      <a:lnTo>
                        <a:pt x="97" y="13"/>
                      </a:lnTo>
                      <a:lnTo>
                        <a:pt x="101" y="13"/>
                      </a:lnTo>
                      <a:lnTo>
                        <a:pt x="104" y="13"/>
                      </a:lnTo>
                      <a:lnTo>
                        <a:pt x="108" y="13"/>
                      </a:lnTo>
                      <a:lnTo>
                        <a:pt x="112" y="13"/>
                      </a:lnTo>
                      <a:lnTo>
                        <a:pt x="115" y="12"/>
                      </a:lnTo>
                      <a:lnTo>
                        <a:pt x="119" y="12"/>
                      </a:lnTo>
                      <a:lnTo>
                        <a:pt x="122" y="12"/>
                      </a:lnTo>
                      <a:lnTo>
                        <a:pt x="127" y="11"/>
                      </a:lnTo>
                      <a:lnTo>
                        <a:pt x="131" y="11"/>
                      </a:lnTo>
                      <a:lnTo>
                        <a:pt x="134" y="11"/>
                      </a:lnTo>
                      <a:lnTo>
                        <a:pt x="138" y="10"/>
                      </a:lnTo>
                      <a:lnTo>
                        <a:pt x="143" y="10"/>
                      </a:lnTo>
                      <a:lnTo>
                        <a:pt x="146" y="9"/>
                      </a:lnTo>
                      <a:lnTo>
                        <a:pt x="150" y="9"/>
                      </a:lnTo>
                      <a:lnTo>
                        <a:pt x="155" y="7"/>
                      </a:lnTo>
                      <a:lnTo>
                        <a:pt x="158" y="6"/>
                      </a:lnTo>
                      <a:lnTo>
                        <a:pt x="162" y="5"/>
                      </a:lnTo>
                      <a:lnTo>
                        <a:pt x="167" y="4"/>
                      </a:lnTo>
                      <a:lnTo>
                        <a:pt x="189" y="21"/>
                      </a:lnTo>
                      <a:lnTo>
                        <a:pt x="187" y="21"/>
                      </a:lnTo>
                      <a:lnTo>
                        <a:pt x="184" y="23"/>
                      </a:lnTo>
                      <a:lnTo>
                        <a:pt x="181" y="23"/>
                      </a:lnTo>
                      <a:lnTo>
                        <a:pt x="179" y="24"/>
                      </a:lnTo>
                      <a:lnTo>
                        <a:pt x="175" y="25"/>
                      </a:lnTo>
                      <a:lnTo>
                        <a:pt x="172" y="27"/>
                      </a:lnTo>
                      <a:lnTo>
                        <a:pt x="167" y="28"/>
                      </a:lnTo>
                      <a:lnTo>
                        <a:pt x="163" y="29"/>
                      </a:lnTo>
                      <a:lnTo>
                        <a:pt x="157" y="31"/>
                      </a:lnTo>
                      <a:lnTo>
                        <a:pt x="152" y="33"/>
                      </a:lnTo>
                      <a:lnTo>
                        <a:pt x="150" y="33"/>
                      </a:lnTo>
                      <a:lnTo>
                        <a:pt x="148" y="34"/>
                      </a:lnTo>
                      <a:lnTo>
                        <a:pt x="144" y="34"/>
                      </a:lnTo>
                      <a:lnTo>
                        <a:pt x="142" y="35"/>
                      </a:lnTo>
                      <a:lnTo>
                        <a:pt x="138" y="36"/>
                      </a:lnTo>
                      <a:lnTo>
                        <a:pt x="136" y="36"/>
                      </a:lnTo>
                      <a:lnTo>
                        <a:pt x="132" y="37"/>
                      </a:lnTo>
                      <a:lnTo>
                        <a:pt x="130" y="39"/>
                      </a:lnTo>
                      <a:lnTo>
                        <a:pt x="125" y="39"/>
                      </a:lnTo>
                      <a:lnTo>
                        <a:pt x="122" y="39"/>
                      </a:lnTo>
                      <a:lnTo>
                        <a:pt x="119" y="39"/>
                      </a:lnTo>
                      <a:lnTo>
                        <a:pt x="115" y="40"/>
                      </a:lnTo>
                      <a:lnTo>
                        <a:pt x="112" y="40"/>
                      </a:lnTo>
                      <a:lnTo>
                        <a:pt x="108" y="41"/>
                      </a:lnTo>
                      <a:lnTo>
                        <a:pt x="104" y="41"/>
                      </a:lnTo>
                      <a:lnTo>
                        <a:pt x="101" y="42"/>
                      </a:lnTo>
                      <a:lnTo>
                        <a:pt x="96" y="42"/>
                      </a:lnTo>
                      <a:lnTo>
                        <a:pt x="94" y="42"/>
                      </a:lnTo>
                      <a:lnTo>
                        <a:pt x="89" y="42"/>
                      </a:lnTo>
                      <a:lnTo>
                        <a:pt x="85" y="42"/>
                      </a:lnTo>
                      <a:lnTo>
                        <a:pt x="82" y="42"/>
                      </a:lnTo>
                      <a:lnTo>
                        <a:pt x="78" y="42"/>
                      </a:lnTo>
                      <a:lnTo>
                        <a:pt x="74" y="42"/>
                      </a:lnTo>
                      <a:lnTo>
                        <a:pt x="71" y="42"/>
                      </a:lnTo>
                      <a:lnTo>
                        <a:pt x="66" y="42"/>
                      </a:lnTo>
                      <a:lnTo>
                        <a:pt x="62" y="42"/>
                      </a:lnTo>
                      <a:lnTo>
                        <a:pt x="59" y="41"/>
                      </a:lnTo>
                      <a:lnTo>
                        <a:pt x="55" y="41"/>
                      </a:lnTo>
                      <a:lnTo>
                        <a:pt x="50" y="41"/>
                      </a:lnTo>
                      <a:lnTo>
                        <a:pt x="47" y="40"/>
                      </a:lnTo>
                      <a:lnTo>
                        <a:pt x="43" y="40"/>
                      </a:lnTo>
                      <a:lnTo>
                        <a:pt x="39" y="40"/>
                      </a:lnTo>
                      <a:lnTo>
                        <a:pt x="35" y="39"/>
                      </a:lnTo>
                      <a:lnTo>
                        <a:pt x="31" y="37"/>
                      </a:lnTo>
                      <a:lnTo>
                        <a:pt x="27" y="36"/>
                      </a:lnTo>
                      <a:lnTo>
                        <a:pt x="23" y="36"/>
                      </a:lnTo>
                      <a:lnTo>
                        <a:pt x="19" y="34"/>
                      </a:lnTo>
                      <a:lnTo>
                        <a:pt x="15" y="34"/>
                      </a:lnTo>
                      <a:lnTo>
                        <a:pt x="12" y="31"/>
                      </a:lnTo>
                      <a:lnTo>
                        <a:pt x="8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26" name="Freeform 231"/>
                <p:cNvSpPr>
                  <a:spLocks/>
                </p:cNvSpPr>
                <p:nvPr/>
              </p:nvSpPr>
              <p:spPr bwMode="auto">
                <a:xfrm>
                  <a:off x="4259" y="1697"/>
                  <a:ext cx="53" cy="211"/>
                </a:xfrm>
                <a:custGeom>
                  <a:avLst/>
                  <a:gdLst>
                    <a:gd name="T0" fmla="*/ 27 w 53"/>
                    <a:gd name="T1" fmla="*/ 0 h 211"/>
                    <a:gd name="T2" fmla="*/ 30 w 53"/>
                    <a:gd name="T3" fmla="*/ 7 h 211"/>
                    <a:gd name="T4" fmla="*/ 34 w 53"/>
                    <a:gd name="T5" fmla="*/ 15 h 211"/>
                    <a:gd name="T6" fmla="*/ 36 w 53"/>
                    <a:gd name="T7" fmla="*/ 23 h 211"/>
                    <a:gd name="T8" fmla="*/ 40 w 53"/>
                    <a:gd name="T9" fmla="*/ 31 h 211"/>
                    <a:gd name="T10" fmla="*/ 42 w 53"/>
                    <a:gd name="T11" fmla="*/ 38 h 211"/>
                    <a:gd name="T12" fmla="*/ 45 w 53"/>
                    <a:gd name="T13" fmla="*/ 45 h 211"/>
                    <a:gd name="T14" fmla="*/ 46 w 53"/>
                    <a:gd name="T15" fmla="*/ 54 h 211"/>
                    <a:gd name="T16" fmla="*/ 48 w 53"/>
                    <a:gd name="T17" fmla="*/ 62 h 211"/>
                    <a:gd name="T18" fmla="*/ 48 w 53"/>
                    <a:gd name="T19" fmla="*/ 68 h 211"/>
                    <a:gd name="T20" fmla="*/ 51 w 53"/>
                    <a:gd name="T21" fmla="*/ 77 h 211"/>
                    <a:gd name="T22" fmla="*/ 51 w 53"/>
                    <a:gd name="T23" fmla="*/ 84 h 211"/>
                    <a:gd name="T24" fmla="*/ 52 w 53"/>
                    <a:gd name="T25" fmla="*/ 91 h 211"/>
                    <a:gd name="T26" fmla="*/ 52 w 53"/>
                    <a:gd name="T27" fmla="*/ 98 h 211"/>
                    <a:gd name="T28" fmla="*/ 52 w 53"/>
                    <a:gd name="T29" fmla="*/ 106 h 211"/>
                    <a:gd name="T30" fmla="*/ 52 w 53"/>
                    <a:gd name="T31" fmla="*/ 113 h 211"/>
                    <a:gd name="T32" fmla="*/ 53 w 53"/>
                    <a:gd name="T33" fmla="*/ 120 h 211"/>
                    <a:gd name="T34" fmla="*/ 52 w 53"/>
                    <a:gd name="T35" fmla="*/ 127 h 211"/>
                    <a:gd name="T36" fmla="*/ 51 w 53"/>
                    <a:gd name="T37" fmla="*/ 133 h 211"/>
                    <a:gd name="T38" fmla="*/ 51 w 53"/>
                    <a:gd name="T39" fmla="*/ 140 h 211"/>
                    <a:gd name="T40" fmla="*/ 49 w 53"/>
                    <a:gd name="T41" fmla="*/ 148 h 211"/>
                    <a:gd name="T42" fmla="*/ 48 w 53"/>
                    <a:gd name="T43" fmla="*/ 154 h 211"/>
                    <a:gd name="T44" fmla="*/ 48 w 53"/>
                    <a:gd name="T45" fmla="*/ 160 h 211"/>
                    <a:gd name="T46" fmla="*/ 47 w 53"/>
                    <a:gd name="T47" fmla="*/ 165 h 211"/>
                    <a:gd name="T48" fmla="*/ 46 w 53"/>
                    <a:gd name="T49" fmla="*/ 172 h 211"/>
                    <a:gd name="T50" fmla="*/ 45 w 53"/>
                    <a:gd name="T51" fmla="*/ 177 h 211"/>
                    <a:gd name="T52" fmla="*/ 42 w 53"/>
                    <a:gd name="T53" fmla="*/ 183 h 211"/>
                    <a:gd name="T54" fmla="*/ 41 w 53"/>
                    <a:gd name="T55" fmla="*/ 187 h 211"/>
                    <a:gd name="T56" fmla="*/ 40 w 53"/>
                    <a:gd name="T57" fmla="*/ 192 h 211"/>
                    <a:gd name="T58" fmla="*/ 37 w 53"/>
                    <a:gd name="T59" fmla="*/ 202 h 211"/>
                    <a:gd name="T60" fmla="*/ 35 w 53"/>
                    <a:gd name="T61" fmla="*/ 211 h 211"/>
                    <a:gd name="T62" fmla="*/ 29 w 53"/>
                    <a:gd name="T63" fmla="*/ 205 h 211"/>
                    <a:gd name="T64" fmla="*/ 27 w 53"/>
                    <a:gd name="T65" fmla="*/ 204 h 211"/>
                    <a:gd name="T66" fmla="*/ 22 w 53"/>
                    <a:gd name="T67" fmla="*/ 201 h 211"/>
                    <a:gd name="T68" fmla="*/ 17 w 53"/>
                    <a:gd name="T69" fmla="*/ 198 h 211"/>
                    <a:gd name="T70" fmla="*/ 11 w 53"/>
                    <a:gd name="T71" fmla="*/ 195 h 211"/>
                    <a:gd name="T72" fmla="*/ 15 w 53"/>
                    <a:gd name="T73" fmla="*/ 185 h 211"/>
                    <a:gd name="T74" fmla="*/ 18 w 53"/>
                    <a:gd name="T75" fmla="*/ 175 h 211"/>
                    <a:gd name="T76" fmla="*/ 21 w 53"/>
                    <a:gd name="T77" fmla="*/ 166 h 211"/>
                    <a:gd name="T78" fmla="*/ 23 w 53"/>
                    <a:gd name="T79" fmla="*/ 157 h 211"/>
                    <a:gd name="T80" fmla="*/ 24 w 53"/>
                    <a:gd name="T81" fmla="*/ 148 h 211"/>
                    <a:gd name="T82" fmla="*/ 25 w 53"/>
                    <a:gd name="T83" fmla="*/ 139 h 211"/>
                    <a:gd name="T84" fmla="*/ 27 w 53"/>
                    <a:gd name="T85" fmla="*/ 131 h 211"/>
                    <a:gd name="T86" fmla="*/ 27 w 53"/>
                    <a:gd name="T87" fmla="*/ 122 h 211"/>
                    <a:gd name="T88" fmla="*/ 27 w 53"/>
                    <a:gd name="T89" fmla="*/ 114 h 211"/>
                    <a:gd name="T90" fmla="*/ 27 w 53"/>
                    <a:gd name="T91" fmla="*/ 107 h 211"/>
                    <a:gd name="T92" fmla="*/ 27 w 53"/>
                    <a:gd name="T93" fmla="*/ 98 h 211"/>
                    <a:gd name="T94" fmla="*/ 25 w 53"/>
                    <a:gd name="T95" fmla="*/ 91 h 211"/>
                    <a:gd name="T96" fmla="*/ 24 w 53"/>
                    <a:gd name="T97" fmla="*/ 84 h 211"/>
                    <a:gd name="T98" fmla="*/ 24 w 53"/>
                    <a:gd name="T99" fmla="*/ 78 h 211"/>
                    <a:gd name="T100" fmla="*/ 22 w 53"/>
                    <a:gd name="T101" fmla="*/ 71 h 211"/>
                    <a:gd name="T102" fmla="*/ 22 w 53"/>
                    <a:gd name="T103" fmla="*/ 65 h 211"/>
                    <a:gd name="T104" fmla="*/ 19 w 53"/>
                    <a:gd name="T105" fmla="*/ 58 h 211"/>
                    <a:gd name="T106" fmla="*/ 18 w 53"/>
                    <a:gd name="T107" fmla="*/ 53 h 211"/>
                    <a:gd name="T108" fmla="*/ 16 w 53"/>
                    <a:gd name="T109" fmla="*/ 47 h 211"/>
                    <a:gd name="T110" fmla="*/ 15 w 53"/>
                    <a:gd name="T111" fmla="*/ 42 h 211"/>
                    <a:gd name="T112" fmla="*/ 10 w 53"/>
                    <a:gd name="T113" fmla="*/ 32 h 211"/>
                    <a:gd name="T114" fmla="*/ 7 w 53"/>
                    <a:gd name="T115" fmla="*/ 25 h 211"/>
                    <a:gd name="T116" fmla="*/ 4 w 53"/>
                    <a:gd name="T117" fmla="*/ 19 h 211"/>
                    <a:gd name="T118" fmla="*/ 1 w 53"/>
                    <a:gd name="T119" fmla="*/ 14 h 211"/>
                    <a:gd name="T120" fmla="*/ 0 w 53"/>
                    <a:gd name="T121" fmla="*/ 11 h 21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3"/>
                    <a:gd name="T184" fmla="*/ 0 h 211"/>
                    <a:gd name="T185" fmla="*/ 53 w 53"/>
                    <a:gd name="T186" fmla="*/ 211 h 21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3" h="211">
                      <a:moveTo>
                        <a:pt x="0" y="11"/>
                      </a:moveTo>
                      <a:lnTo>
                        <a:pt x="27" y="0"/>
                      </a:lnTo>
                      <a:lnTo>
                        <a:pt x="28" y="3"/>
                      </a:lnTo>
                      <a:lnTo>
                        <a:pt x="30" y="7"/>
                      </a:lnTo>
                      <a:lnTo>
                        <a:pt x="31" y="11"/>
                      </a:lnTo>
                      <a:lnTo>
                        <a:pt x="34" y="15"/>
                      </a:lnTo>
                      <a:lnTo>
                        <a:pt x="35" y="19"/>
                      </a:lnTo>
                      <a:lnTo>
                        <a:pt x="36" y="23"/>
                      </a:lnTo>
                      <a:lnTo>
                        <a:pt x="37" y="26"/>
                      </a:lnTo>
                      <a:lnTo>
                        <a:pt x="40" y="31"/>
                      </a:lnTo>
                      <a:lnTo>
                        <a:pt x="41" y="35"/>
                      </a:lnTo>
                      <a:lnTo>
                        <a:pt x="42" y="38"/>
                      </a:lnTo>
                      <a:lnTo>
                        <a:pt x="42" y="42"/>
                      </a:lnTo>
                      <a:lnTo>
                        <a:pt x="45" y="45"/>
                      </a:lnTo>
                      <a:lnTo>
                        <a:pt x="45" y="50"/>
                      </a:lnTo>
                      <a:lnTo>
                        <a:pt x="46" y="54"/>
                      </a:lnTo>
                      <a:lnTo>
                        <a:pt x="47" y="58"/>
                      </a:lnTo>
                      <a:lnTo>
                        <a:pt x="48" y="62"/>
                      </a:lnTo>
                      <a:lnTo>
                        <a:pt x="48" y="65"/>
                      </a:lnTo>
                      <a:lnTo>
                        <a:pt x="48" y="68"/>
                      </a:lnTo>
                      <a:lnTo>
                        <a:pt x="49" y="73"/>
                      </a:lnTo>
                      <a:lnTo>
                        <a:pt x="51" y="77"/>
                      </a:lnTo>
                      <a:lnTo>
                        <a:pt x="51" y="79"/>
                      </a:lnTo>
                      <a:lnTo>
                        <a:pt x="51" y="84"/>
                      </a:lnTo>
                      <a:lnTo>
                        <a:pt x="51" y="88"/>
                      </a:lnTo>
                      <a:lnTo>
                        <a:pt x="52" y="91"/>
                      </a:lnTo>
                      <a:lnTo>
                        <a:pt x="52" y="95"/>
                      </a:lnTo>
                      <a:lnTo>
                        <a:pt x="52" y="98"/>
                      </a:lnTo>
                      <a:lnTo>
                        <a:pt x="52" y="102"/>
                      </a:lnTo>
                      <a:lnTo>
                        <a:pt x="52" y="106"/>
                      </a:lnTo>
                      <a:lnTo>
                        <a:pt x="52" y="109"/>
                      </a:lnTo>
                      <a:lnTo>
                        <a:pt x="52" y="113"/>
                      </a:lnTo>
                      <a:lnTo>
                        <a:pt x="52" y="116"/>
                      </a:lnTo>
                      <a:lnTo>
                        <a:pt x="53" y="120"/>
                      </a:lnTo>
                      <a:lnTo>
                        <a:pt x="52" y="124"/>
                      </a:lnTo>
                      <a:lnTo>
                        <a:pt x="52" y="127"/>
                      </a:lnTo>
                      <a:lnTo>
                        <a:pt x="51" y="130"/>
                      </a:lnTo>
                      <a:lnTo>
                        <a:pt x="51" y="133"/>
                      </a:lnTo>
                      <a:lnTo>
                        <a:pt x="51" y="137"/>
                      </a:lnTo>
                      <a:lnTo>
                        <a:pt x="51" y="140"/>
                      </a:lnTo>
                      <a:lnTo>
                        <a:pt x="49" y="143"/>
                      </a:lnTo>
                      <a:lnTo>
                        <a:pt x="49" y="148"/>
                      </a:lnTo>
                      <a:lnTo>
                        <a:pt x="48" y="150"/>
                      </a:lnTo>
                      <a:lnTo>
                        <a:pt x="48" y="154"/>
                      </a:lnTo>
                      <a:lnTo>
                        <a:pt x="48" y="156"/>
                      </a:lnTo>
                      <a:lnTo>
                        <a:pt x="48" y="160"/>
                      </a:lnTo>
                      <a:lnTo>
                        <a:pt x="47" y="162"/>
                      </a:lnTo>
                      <a:lnTo>
                        <a:pt x="47" y="165"/>
                      </a:lnTo>
                      <a:lnTo>
                        <a:pt x="46" y="168"/>
                      </a:lnTo>
                      <a:lnTo>
                        <a:pt x="46" y="172"/>
                      </a:lnTo>
                      <a:lnTo>
                        <a:pt x="45" y="174"/>
                      </a:lnTo>
                      <a:lnTo>
                        <a:pt x="45" y="177"/>
                      </a:lnTo>
                      <a:lnTo>
                        <a:pt x="43" y="179"/>
                      </a:lnTo>
                      <a:lnTo>
                        <a:pt x="42" y="183"/>
                      </a:lnTo>
                      <a:lnTo>
                        <a:pt x="42" y="185"/>
                      </a:lnTo>
                      <a:lnTo>
                        <a:pt x="41" y="187"/>
                      </a:lnTo>
                      <a:lnTo>
                        <a:pt x="40" y="190"/>
                      </a:lnTo>
                      <a:lnTo>
                        <a:pt x="40" y="192"/>
                      </a:lnTo>
                      <a:lnTo>
                        <a:pt x="39" y="197"/>
                      </a:lnTo>
                      <a:lnTo>
                        <a:pt x="37" y="202"/>
                      </a:lnTo>
                      <a:lnTo>
                        <a:pt x="35" y="207"/>
                      </a:lnTo>
                      <a:lnTo>
                        <a:pt x="35" y="211"/>
                      </a:lnTo>
                      <a:lnTo>
                        <a:pt x="31" y="208"/>
                      </a:lnTo>
                      <a:lnTo>
                        <a:pt x="29" y="205"/>
                      </a:lnTo>
                      <a:lnTo>
                        <a:pt x="27" y="204"/>
                      </a:lnTo>
                      <a:lnTo>
                        <a:pt x="25" y="203"/>
                      </a:lnTo>
                      <a:lnTo>
                        <a:pt x="22" y="201"/>
                      </a:lnTo>
                      <a:lnTo>
                        <a:pt x="19" y="199"/>
                      </a:lnTo>
                      <a:lnTo>
                        <a:pt x="17" y="198"/>
                      </a:lnTo>
                      <a:lnTo>
                        <a:pt x="15" y="196"/>
                      </a:lnTo>
                      <a:lnTo>
                        <a:pt x="11" y="195"/>
                      </a:lnTo>
                      <a:lnTo>
                        <a:pt x="13" y="190"/>
                      </a:lnTo>
                      <a:lnTo>
                        <a:pt x="15" y="185"/>
                      </a:lnTo>
                      <a:lnTo>
                        <a:pt x="16" y="180"/>
                      </a:lnTo>
                      <a:lnTo>
                        <a:pt x="18" y="175"/>
                      </a:lnTo>
                      <a:lnTo>
                        <a:pt x="19" y="171"/>
                      </a:lnTo>
                      <a:lnTo>
                        <a:pt x="21" y="166"/>
                      </a:lnTo>
                      <a:lnTo>
                        <a:pt x="22" y="162"/>
                      </a:lnTo>
                      <a:lnTo>
                        <a:pt x="23" y="157"/>
                      </a:lnTo>
                      <a:lnTo>
                        <a:pt x="23" y="152"/>
                      </a:lnTo>
                      <a:lnTo>
                        <a:pt x="24" y="148"/>
                      </a:lnTo>
                      <a:lnTo>
                        <a:pt x="24" y="144"/>
                      </a:lnTo>
                      <a:lnTo>
                        <a:pt x="25" y="139"/>
                      </a:lnTo>
                      <a:lnTo>
                        <a:pt x="25" y="136"/>
                      </a:lnTo>
                      <a:lnTo>
                        <a:pt x="27" y="131"/>
                      </a:lnTo>
                      <a:lnTo>
                        <a:pt x="27" y="127"/>
                      </a:lnTo>
                      <a:lnTo>
                        <a:pt x="27" y="122"/>
                      </a:lnTo>
                      <a:lnTo>
                        <a:pt x="27" y="119"/>
                      </a:lnTo>
                      <a:lnTo>
                        <a:pt x="27" y="114"/>
                      </a:lnTo>
                      <a:lnTo>
                        <a:pt x="27" y="110"/>
                      </a:lnTo>
                      <a:lnTo>
                        <a:pt x="27" y="107"/>
                      </a:lnTo>
                      <a:lnTo>
                        <a:pt x="27" y="102"/>
                      </a:lnTo>
                      <a:lnTo>
                        <a:pt x="27" y="98"/>
                      </a:lnTo>
                      <a:lnTo>
                        <a:pt x="25" y="95"/>
                      </a:lnTo>
                      <a:lnTo>
                        <a:pt x="25" y="91"/>
                      </a:lnTo>
                      <a:lnTo>
                        <a:pt x="24" y="88"/>
                      </a:lnTo>
                      <a:lnTo>
                        <a:pt x="24" y="84"/>
                      </a:lnTo>
                      <a:lnTo>
                        <a:pt x="24" y="80"/>
                      </a:lnTo>
                      <a:lnTo>
                        <a:pt x="24" y="78"/>
                      </a:lnTo>
                      <a:lnTo>
                        <a:pt x="23" y="73"/>
                      </a:lnTo>
                      <a:lnTo>
                        <a:pt x="22" y="71"/>
                      </a:lnTo>
                      <a:lnTo>
                        <a:pt x="22" y="67"/>
                      </a:lnTo>
                      <a:lnTo>
                        <a:pt x="22" y="65"/>
                      </a:lnTo>
                      <a:lnTo>
                        <a:pt x="19" y="61"/>
                      </a:lnTo>
                      <a:lnTo>
                        <a:pt x="19" y="58"/>
                      </a:lnTo>
                      <a:lnTo>
                        <a:pt x="18" y="55"/>
                      </a:lnTo>
                      <a:lnTo>
                        <a:pt x="18" y="53"/>
                      </a:lnTo>
                      <a:lnTo>
                        <a:pt x="17" y="49"/>
                      </a:lnTo>
                      <a:lnTo>
                        <a:pt x="16" y="47"/>
                      </a:lnTo>
                      <a:lnTo>
                        <a:pt x="15" y="44"/>
                      </a:lnTo>
                      <a:lnTo>
                        <a:pt x="15" y="42"/>
                      </a:lnTo>
                      <a:lnTo>
                        <a:pt x="12" y="37"/>
                      </a:lnTo>
                      <a:lnTo>
                        <a:pt x="10" y="32"/>
                      </a:lnTo>
                      <a:lnTo>
                        <a:pt x="9" y="29"/>
                      </a:lnTo>
                      <a:lnTo>
                        <a:pt x="7" y="25"/>
                      </a:lnTo>
                      <a:lnTo>
                        <a:pt x="5" y="21"/>
                      </a:lnTo>
                      <a:lnTo>
                        <a:pt x="4" y="19"/>
                      </a:lnTo>
                      <a:lnTo>
                        <a:pt x="3" y="15"/>
                      </a:lnTo>
                      <a:lnTo>
                        <a:pt x="1" y="14"/>
                      </a:lnTo>
                      <a:lnTo>
                        <a:pt x="0" y="12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27" name="Freeform 232"/>
                <p:cNvSpPr>
                  <a:spLocks/>
                </p:cNvSpPr>
                <p:nvPr/>
              </p:nvSpPr>
              <p:spPr bwMode="auto">
                <a:xfrm>
                  <a:off x="4485" y="1715"/>
                  <a:ext cx="373" cy="391"/>
                </a:xfrm>
                <a:custGeom>
                  <a:avLst/>
                  <a:gdLst>
                    <a:gd name="T0" fmla="*/ 291 w 373"/>
                    <a:gd name="T1" fmla="*/ 26 h 391"/>
                    <a:gd name="T2" fmla="*/ 330 w 373"/>
                    <a:gd name="T3" fmla="*/ 84 h 391"/>
                    <a:gd name="T4" fmla="*/ 352 w 373"/>
                    <a:gd name="T5" fmla="*/ 160 h 391"/>
                    <a:gd name="T6" fmla="*/ 351 w 373"/>
                    <a:gd name="T7" fmla="*/ 279 h 391"/>
                    <a:gd name="T8" fmla="*/ 249 w 373"/>
                    <a:gd name="T9" fmla="*/ 373 h 391"/>
                    <a:gd name="T10" fmla="*/ 107 w 373"/>
                    <a:gd name="T11" fmla="*/ 343 h 391"/>
                    <a:gd name="T12" fmla="*/ 70 w 373"/>
                    <a:gd name="T13" fmla="*/ 317 h 391"/>
                    <a:gd name="T14" fmla="*/ 36 w 373"/>
                    <a:gd name="T15" fmla="*/ 258 h 391"/>
                    <a:gd name="T16" fmla="*/ 21 w 373"/>
                    <a:gd name="T17" fmla="*/ 197 h 391"/>
                    <a:gd name="T18" fmla="*/ 29 w 373"/>
                    <a:gd name="T19" fmla="*/ 138 h 391"/>
                    <a:gd name="T20" fmla="*/ 62 w 373"/>
                    <a:gd name="T21" fmla="*/ 86 h 391"/>
                    <a:gd name="T22" fmla="*/ 102 w 373"/>
                    <a:gd name="T23" fmla="*/ 68 h 391"/>
                    <a:gd name="T24" fmla="*/ 138 w 373"/>
                    <a:gd name="T25" fmla="*/ 77 h 391"/>
                    <a:gd name="T26" fmla="*/ 160 w 373"/>
                    <a:gd name="T27" fmla="*/ 102 h 391"/>
                    <a:gd name="T28" fmla="*/ 171 w 373"/>
                    <a:gd name="T29" fmla="*/ 138 h 391"/>
                    <a:gd name="T30" fmla="*/ 130 w 373"/>
                    <a:gd name="T31" fmla="*/ 239 h 391"/>
                    <a:gd name="T32" fmla="*/ 101 w 373"/>
                    <a:gd name="T33" fmla="*/ 299 h 391"/>
                    <a:gd name="T34" fmla="*/ 149 w 373"/>
                    <a:gd name="T35" fmla="*/ 252 h 391"/>
                    <a:gd name="T36" fmla="*/ 178 w 373"/>
                    <a:gd name="T37" fmla="*/ 198 h 391"/>
                    <a:gd name="T38" fmla="*/ 182 w 373"/>
                    <a:gd name="T39" fmla="*/ 137 h 391"/>
                    <a:gd name="T40" fmla="*/ 162 w 373"/>
                    <a:gd name="T41" fmla="*/ 79 h 391"/>
                    <a:gd name="T42" fmla="*/ 112 w 373"/>
                    <a:gd name="T43" fmla="*/ 53 h 391"/>
                    <a:gd name="T44" fmla="*/ 36 w 373"/>
                    <a:gd name="T45" fmla="*/ 80 h 391"/>
                    <a:gd name="T46" fmla="*/ 0 w 373"/>
                    <a:gd name="T47" fmla="*/ 211 h 391"/>
                    <a:gd name="T48" fmla="*/ 29 w 373"/>
                    <a:gd name="T49" fmla="*/ 267 h 391"/>
                    <a:gd name="T50" fmla="*/ 60 w 373"/>
                    <a:gd name="T51" fmla="*/ 315 h 391"/>
                    <a:gd name="T52" fmla="*/ 105 w 373"/>
                    <a:gd name="T53" fmla="*/ 359 h 391"/>
                    <a:gd name="T54" fmla="*/ 170 w 373"/>
                    <a:gd name="T55" fmla="*/ 387 h 391"/>
                    <a:gd name="T56" fmla="*/ 253 w 373"/>
                    <a:gd name="T57" fmla="*/ 389 h 391"/>
                    <a:gd name="T58" fmla="*/ 313 w 373"/>
                    <a:gd name="T59" fmla="*/ 368 h 391"/>
                    <a:gd name="T60" fmla="*/ 361 w 373"/>
                    <a:gd name="T61" fmla="*/ 309 h 391"/>
                    <a:gd name="T62" fmla="*/ 373 w 373"/>
                    <a:gd name="T63" fmla="*/ 239 h 391"/>
                    <a:gd name="T64" fmla="*/ 368 w 373"/>
                    <a:gd name="T65" fmla="*/ 159 h 391"/>
                    <a:gd name="T66" fmla="*/ 342 w 373"/>
                    <a:gd name="T67" fmla="*/ 77 h 391"/>
                    <a:gd name="T68" fmla="*/ 310 w 373"/>
                    <a:gd name="T69" fmla="*/ 14 h 391"/>
                    <a:gd name="T70" fmla="*/ 274 w 373"/>
                    <a:gd name="T71" fmla="*/ 11 h 39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73"/>
                    <a:gd name="T109" fmla="*/ 0 h 391"/>
                    <a:gd name="T110" fmla="*/ 373 w 373"/>
                    <a:gd name="T111" fmla="*/ 391 h 39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73" h="391">
                      <a:moveTo>
                        <a:pt x="274" y="11"/>
                      </a:moveTo>
                      <a:lnTo>
                        <a:pt x="291" y="26"/>
                      </a:lnTo>
                      <a:lnTo>
                        <a:pt x="310" y="49"/>
                      </a:lnTo>
                      <a:lnTo>
                        <a:pt x="330" y="84"/>
                      </a:lnTo>
                      <a:lnTo>
                        <a:pt x="343" y="120"/>
                      </a:lnTo>
                      <a:lnTo>
                        <a:pt x="352" y="160"/>
                      </a:lnTo>
                      <a:lnTo>
                        <a:pt x="355" y="198"/>
                      </a:lnTo>
                      <a:lnTo>
                        <a:pt x="351" y="279"/>
                      </a:lnTo>
                      <a:lnTo>
                        <a:pt x="313" y="345"/>
                      </a:lnTo>
                      <a:lnTo>
                        <a:pt x="249" y="373"/>
                      </a:lnTo>
                      <a:lnTo>
                        <a:pt x="171" y="375"/>
                      </a:lnTo>
                      <a:lnTo>
                        <a:pt x="107" y="343"/>
                      </a:lnTo>
                      <a:lnTo>
                        <a:pt x="94" y="340"/>
                      </a:lnTo>
                      <a:lnTo>
                        <a:pt x="70" y="317"/>
                      </a:lnTo>
                      <a:lnTo>
                        <a:pt x="52" y="290"/>
                      </a:lnTo>
                      <a:lnTo>
                        <a:pt x="36" y="258"/>
                      </a:lnTo>
                      <a:lnTo>
                        <a:pt x="27" y="231"/>
                      </a:lnTo>
                      <a:lnTo>
                        <a:pt x="21" y="197"/>
                      </a:lnTo>
                      <a:lnTo>
                        <a:pt x="22" y="167"/>
                      </a:lnTo>
                      <a:lnTo>
                        <a:pt x="29" y="138"/>
                      </a:lnTo>
                      <a:lnTo>
                        <a:pt x="43" y="106"/>
                      </a:lnTo>
                      <a:lnTo>
                        <a:pt x="62" y="86"/>
                      </a:lnTo>
                      <a:lnTo>
                        <a:pt x="81" y="73"/>
                      </a:lnTo>
                      <a:lnTo>
                        <a:pt x="102" y="68"/>
                      </a:lnTo>
                      <a:lnTo>
                        <a:pt x="123" y="71"/>
                      </a:lnTo>
                      <a:lnTo>
                        <a:pt x="138" y="77"/>
                      </a:lnTo>
                      <a:lnTo>
                        <a:pt x="153" y="89"/>
                      </a:lnTo>
                      <a:lnTo>
                        <a:pt x="160" y="102"/>
                      </a:lnTo>
                      <a:lnTo>
                        <a:pt x="167" y="118"/>
                      </a:lnTo>
                      <a:lnTo>
                        <a:pt x="171" y="138"/>
                      </a:lnTo>
                      <a:lnTo>
                        <a:pt x="158" y="193"/>
                      </a:lnTo>
                      <a:lnTo>
                        <a:pt x="130" y="239"/>
                      </a:lnTo>
                      <a:lnTo>
                        <a:pt x="94" y="287"/>
                      </a:lnTo>
                      <a:lnTo>
                        <a:pt x="101" y="299"/>
                      </a:lnTo>
                      <a:lnTo>
                        <a:pt x="124" y="280"/>
                      </a:lnTo>
                      <a:lnTo>
                        <a:pt x="149" y="252"/>
                      </a:lnTo>
                      <a:lnTo>
                        <a:pt x="166" y="228"/>
                      </a:lnTo>
                      <a:lnTo>
                        <a:pt x="178" y="198"/>
                      </a:lnTo>
                      <a:lnTo>
                        <a:pt x="181" y="178"/>
                      </a:lnTo>
                      <a:lnTo>
                        <a:pt x="182" y="137"/>
                      </a:lnTo>
                      <a:lnTo>
                        <a:pt x="175" y="102"/>
                      </a:lnTo>
                      <a:lnTo>
                        <a:pt x="162" y="79"/>
                      </a:lnTo>
                      <a:lnTo>
                        <a:pt x="143" y="64"/>
                      </a:lnTo>
                      <a:lnTo>
                        <a:pt x="112" y="53"/>
                      </a:lnTo>
                      <a:lnTo>
                        <a:pt x="74" y="58"/>
                      </a:lnTo>
                      <a:lnTo>
                        <a:pt x="36" y="80"/>
                      </a:lnTo>
                      <a:lnTo>
                        <a:pt x="3" y="144"/>
                      </a:lnTo>
                      <a:lnTo>
                        <a:pt x="0" y="211"/>
                      </a:lnTo>
                      <a:lnTo>
                        <a:pt x="18" y="245"/>
                      </a:lnTo>
                      <a:lnTo>
                        <a:pt x="29" y="267"/>
                      </a:lnTo>
                      <a:lnTo>
                        <a:pt x="43" y="292"/>
                      </a:lnTo>
                      <a:lnTo>
                        <a:pt x="60" y="315"/>
                      </a:lnTo>
                      <a:lnTo>
                        <a:pt x="87" y="343"/>
                      </a:lnTo>
                      <a:lnTo>
                        <a:pt x="105" y="359"/>
                      </a:lnTo>
                      <a:lnTo>
                        <a:pt x="138" y="376"/>
                      </a:lnTo>
                      <a:lnTo>
                        <a:pt x="170" y="387"/>
                      </a:lnTo>
                      <a:lnTo>
                        <a:pt x="213" y="391"/>
                      </a:lnTo>
                      <a:lnTo>
                        <a:pt x="253" y="389"/>
                      </a:lnTo>
                      <a:lnTo>
                        <a:pt x="283" y="382"/>
                      </a:lnTo>
                      <a:lnTo>
                        <a:pt x="313" y="368"/>
                      </a:lnTo>
                      <a:lnTo>
                        <a:pt x="342" y="340"/>
                      </a:lnTo>
                      <a:lnTo>
                        <a:pt x="361" y="309"/>
                      </a:lnTo>
                      <a:lnTo>
                        <a:pt x="370" y="273"/>
                      </a:lnTo>
                      <a:lnTo>
                        <a:pt x="373" y="239"/>
                      </a:lnTo>
                      <a:lnTo>
                        <a:pt x="372" y="202"/>
                      </a:lnTo>
                      <a:lnTo>
                        <a:pt x="368" y="159"/>
                      </a:lnTo>
                      <a:lnTo>
                        <a:pt x="357" y="118"/>
                      </a:lnTo>
                      <a:lnTo>
                        <a:pt x="342" y="77"/>
                      </a:lnTo>
                      <a:lnTo>
                        <a:pt x="327" y="47"/>
                      </a:lnTo>
                      <a:lnTo>
                        <a:pt x="310" y="14"/>
                      </a:lnTo>
                      <a:lnTo>
                        <a:pt x="291" y="0"/>
                      </a:lnTo>
                      <a:lnTo>
                        <a:pt x="274" y="11"/>
                      </a:lnTo>
                      <a:close/>
                    </a:path>
                  </a:pathLst>
                </a:custGeom>
                <a:solidFill>
                  <a:srgbClr val="CC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28" name="Freeform 233"/>
                <p:cNvSpPr>
                  <a:spLocks/>
                </p:cNvSpPr>
                <p:nvPr/>
              </p:nvSpPr>
              <p:spPr bwMode="auto">
                <a:xfrm>
                  <a:off x="4289" y="1693"/>
                  <a:ext cx="42" cy="223"/>
                </a:xfrm>
                <a:custGeom>
                  <a:avLst/>
                  <a:gdLst>
                    <a:gd name="T0" fmla="*/ 15 w 42"/>
                    <a:gd name="T1" fmla="*/ 223 h 223"/>
                    <a:gd name="T2" fmla="*/ 27 w 42"/>
                    <a:gd name="T3" fmla="*/ 197 h 223"/>
                    <a:gd name="T4" fmla="*/ 35 w 42"/>
                    <a:gd name="T5" fmla="*/ 161 h 223"/>
                    <a:gd name="T6" fmla="*/ 40 w 42"/>
                    <a:gd name="T7" fmla="*/ 135 h 223"/>
                    <a:gd name="T8" fmla="*/ 42 w 42"/>
                    <a:gd name="T9" fmla="*/ 105 h 223"/>
                    <a:gd name="T10" fmla="*/ 39 w 42"/>
                    <a:gd name="T11" fmla="*/ 65 h 223"/>
                    <a:gd name="T12" fmla="*/ 34 w 42"/>
                    <a:gd name="T13" fmla="*/ 36 h 223"/>
                    <a:gd name="T14" fmla="*/ 25 w 42"/>
                    <a:gd name="T15" fmla="*/ 9 h 223"/>
                    <a:gd name="T16" fmla="*/ 21 w 42"/>
                    <a:gd name="T17" fmla="*/ 0 h 223"/>
                    <a:gd name="T18" fmla="*/ 13 w 42"/>
                    <a:gd name="T19" fmla="*/ 4 h 223"/>
                    <a:gd name="T20" fmla="*/ 22 w 42"/>
                    <a:gd name="T21" fmla="*/ 21 h 223"/>
                    <a:gd name="T22" fmla="*/ 28 w 42"/>
                    <a:gd name="T23" fmla="*/ 41 h 223"/>
                    <a:gd name="T24" fmla="*/ 31 w 42"/>
                    <a:gd name="T25" fmla="*/ 65 h 223"/>
                    <a:gd name="T26" fmla="*/ 31 w 42"/>
                    <a:gd name="T27" fmla="*/ 83 h 223"/>
                    <a:gd name="T28" fmla="*/ 31 w 42"/>
                    <a:gd name="T29" fmla="*/ 108 h 223"/>
                    <a:gd name="T30" fmla="*/ 29 w 42"/>
                    <a:gd name="T31" fmla="*/ 130 h 223"/>
                    <a:gd name="T32" fmla="*/ 23 w 42"/>
                    <a:gd name="T33" fmla="*/ 158 h 223"/>
                    <a:gd name="T34" fmla="*/ 12 w 42"/>
                    <a:gd name="T35" fmla="*/ 190 h 223"/>
                    <a:gd name="T36" fmla="*/ 0 w 42"/>
                    <a:gd name="T37" fmla="*/ 212 h 223"/>
                    <a:gd name="T38" fmla="*/ 15 w 42"/>
                    <a:gd name="T39" fmla="*/ 223 h 223"/>
                    <a:gd name="T40" fmla="*/ 15 w 42"/>
                    <a:gd name="T41" fmla="*/ 223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2"/>
                    <a:gd name="T64" fmla="*/ 0 h 223"/>
                    <a:gd name="T65" fmla="*/ 42 w 42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2" h="223">
                      <a:moveTo>
                        <a:pt x="15" y="223"/>
                      </a:moveTo>
                      <a:lnTo>
                        <a:pt x="27" y="197"/>
                      </a:lnTo>
                      <a:lnTo>
                        <a:pt x="35" y="161"/>
                      </a:lnTo>
                      <a:lnTo>
                        <a:pt x="40" y="135"/>
                      </a:lnTo>
                      <a:lnTo>
                        <a:pt x="42" y="105"/>
                      </a:lnTo>
                      <a:lnTo>
                        <a:pt x="39" y="65"/>
                      </a:lnTo>
                      <a:lnTo>
                        <a:pt x="34" y="36"/>
                      </a:lnTo>
                      <a:lnTo>
                        <a:pt x="25" y="9"/>
                      </a:lnTo>
                      <a:lnTo>
                        <a:pt x="21" y="0"/>
                      </a:lnTo>
                      <a:lnTo>
                        <a:pt x="13" y="4"/>
                      </a:lnTo>
                      <a:lnTo>
                        <a:pt x="22" y="21"/>
                      </a:lnTo>
                      <a:lnTo>
                        <a:pt x="28" y="41"/>
                      </a:lnTo>
                      <a:lnTo>
                        <a:pt x="31" y="65"/>
                      </a:lnTo>
                      <a:lnTo>
                        <a:pt x="31" y="83"/>
                      </a:lnTo>
                      <a:lnTo>
                        <a:pt x="31" y="108"/>
                      </a:lnTo>
                      <a:lnTo>
                        <a:pt x="29" y="130"/>
                      </a:lnTo>
                      <a:lnTo>
                        <a:pt x="23" y="158"/>
                      </a:lnTo>
                      <a:lnTo>
                        <a:pt x="12" y="190"/>
                      </a:lnTo>
                      <a:lnTo>
                        <a:pt x="0" y="212"/>
                      </a:lnTo>
                      <a:lnTo>
                        <a:pt x="15" y="223"/>
                      </a:lnTo>
                      <a:close/>
                    </a:path>
                  </a:pathLst>
                </a:custGeom>
                <a:solidFill>
                  <a:srgbClr val="CC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29" name="Freeform 234"/>
                <p:cNvSpPr>
                  <a:spLocks/>
                </p:cNvSpPr>
                <p:nvPr/>
              </p:nvSpPr>
              <p:spPr bwMode="auto">
                <a:xfrm>
                  <a:off x="4121" y="1753"/>
                  <a:ext cx="50" cy="90"/>
                </a:xfrm>
                <a:custGeom>
                  <a:avLst/>
                  <a:gdLst>
                    <a:gd name="T0" fmla="*/ 16 w 50"/>
                    <a:gd name="T1" fmla="*/ 0 h 90"/>
                    <a:gd name="T2" fmla="*/ 24 w 50"/>
                    <a:gd name="T3" fmla="*/ 23 h 90"/>
                    <a:gd name="T4" fmla="*/ 40 w 50"/>
                    <a:gd name="T5" fmla="*/ 63 h 90"/>
                    <a:gd name="T6" fmla="*/ 50 w 50"/>
                    <a:gd name="T7" fmla="*/ 90 h 90"/>
                    <a:gd name="T8" fmla="*/ 29 w 50"/>
                    <a:gd name="T9" fmla="*/ 88 h 90"/>
                    <a:gd name="T10" fmla="*/ 2 w 50"/>
                    <a:gd name="T11" fmla="*/ 41 h 90"/>
                    <a:gd name="T12" fmla="*/ 0 w 50"/>
                    <a:gd name="T13" fmla="*/ 3 h 90"/>
                    <a:gd name="T14" fmla="*/ 16 w 50"/>
                    <a:gd name="T15" fmla="*/ 0 h 90"/>
                    <a:gd name="T16" fmla="*/ 16 w 50"/>
                    <a:gd name="T17" fmla="*/ 0 h 9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0"/>
                    <a:gd name="T28" fmla="*/ 0 h 90"/>
                    <a:gd name="T29" fmla="*/ 50 w 50"/>
                    <a:gd name="T30" fmla="*/ 90 h 9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0" h="90">
                      <a:moveTo>
                        <a:pt x="16" y="0"/>
                      </a:moveTo>
                      <a:lnTo>
                        <a:pt x="24" y="23"/>
                      </a:lnTo>
                      <a:lnTo>
                        <a:pt x="40" y="63"/>
                      </a:lnTo>
                      <a:lnTo>
                        <a:pt x="50" y="90"/>
                      </a:lnTo>
                      <a:lnTo>
                        <a:pt x="29" y="88"/>
                      </a:lnTo>
                      <a:lnTo>
                        <a:pt x="2" y="41"/>
                      </a:lnTo>
                      <a:lnTo>
                        <a:pt x="0" y="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CC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30" name="Freeform 235"/>
                <p:cNvSpPr>
                  <a:spLocks/>
                </p:cNvSpPr>
                <p:nvPr/>
              </p:nvSpPr>
              <p:spPr bwMode="auto">
                <a:xfrm>
                  <a:off x="3590" y="1800"/>
                  <a:ext cx="322" cy="294"/>
                </a:xfrm>
                <a:custGeom>
                  <a:avLst/>
                  <a:gdLst>
                    <a:gd name="T0" fmla="*/ 322 w 322"/>
                    <a:gd name="T1" fmla="*/ 277 h 294"/>
                    <a:gd name="T2" fmla="*/ 289 w 322"/>
                    <a:gd name="T3" fmla="*/ 285 h 294"/>
                    <a:gd name="T4" fmla="*/ 246 w 322"/>
                    <a:gd name="T5" fmla="*/ 292 h 294"/>
                    <a:gd name="T6" fmla="*/ 199 w 322"/>
                    <a:gd name="T7" fmla="*/ 294 h 294"/>
                    <a:gd name="T8" fmla="*/ 156 w 322"/>
                    <a:gd name="T9" fmla="*/ 286 h 294"/>
                    <a:gd name="T10" fmla="*/ 119 w 322"/>
                    <a:gd name="T11" fmla="*/ 274 h 294"/>
                    <a:gd name="T12" fmla="*/ 85 w 322"/>
                    <a:gd name="T13" fmla="*/ 259 h 294"/>
                    <a:gd name="T14" fmla="*/ 58 w 322"/>
                    <a:gd name="T15" fmla="*/ 242 h 294"/>
                    <a:gd name="T16" fmla="*/ 37 w 322"/>
                    <a:gd name="T17" fmla="*/ 223 h 294"/>
                    <a:gd name="T18" fmla="*/ 15 w 322"/>
                    <a:gd name="T19" fmla="*/ 199 h 294"/>
                    <a:gd name="T20" fmla="*/ 0 w 322"/>
                    <a:gd name="T21" fmla="*/ 149 h 294"/>
                    <a:gd name="T22" fmla="*/ 3 w 322"/>
                    <a:gd name="T23" fmla="*/ 110 h 294"/>
                    <a:gd name="T24" fmla="*/ 24 w 322"/>
                    <a:gd name="T25" fmla="*/ 54 h 294"/>
                    <a:gd name="T26" fmla="*/ 63 w 322"/>
                    <a:gd name="T27" fmla="*/ 17 h 294"/>
                    <a:gd name="T28" fmla="*/ 120 w 322"/>
                    <a:gd name="T29" fmla="*/ 0 h 294"/>
                    <a:gd name="T30" fmla="*/ 177 w 322"/>
                    <a:gd name="T31" fmla="*/ 3 h 294"/>
                    <a:gd name="T32" fmla="*/ 217 w 322"/>
                    <a:gd name="T33" fmla="*/ 17 h 294"/>
                    <a:gd name="T34" fmla="*/ 227 w 322"/>
                    <a:gd name="T35" fmla="*/ 24 h 294"/>
                    <a:gd name="T36" fmla="*/ 220 w 322"/>
                    <a:gd name="T37" fmla="*/ 29 h 294"/>
                    <a:gd name="T38" fmla="*/ 194 w 322"/>
                    <a:gd name="T39" fmla="*/ 23 h 294"/>
                    <a:gd name="T40" fmla="*/ 158 w 322"/>
                    <a:gd name="T41" fmla="*/ 18 h 294"/>
                    <a:gd name="T42" fmla="*/ 129 w 322"/>
                    <a:gd name="T43" fmla="*/ 18 h 294"/>
                    <a:gd name="T44" fmla="*/ 99 w 322"/>
                    <a:gd name="T45" fmla="*/ 24 h 294"/>
                    <a:gd name="T46" fmla="*/ 73 w 322"/>
                    <a:gd name="T47" fmla="*/ 34 h 294"/>
                    <a:gd name="T48" fmla="*/ 52 w 322"/>
                    <a:gd name="T49" fmla="*/ 48 h 294"/>
                    <a:gd name="T50" fmla="*/ 37 w 322"/>
                    <a:gd name="T51" fmla="*/ 71 h 294"/>
                    <a:gd name="T52" fmla="*/ 25 w 322"/>
                    <a:gd name="T53" fmla="*/ 96 h 294"/>
                    <a:gd name="T54" fmla="*/ 19 w 322"/>
                    <a:gd name="T55" fmla="*/ 126 h 294"/>
                    <a:gd name="T56" fmla="*/ 18 w 322"/>
                    <a:gd name="T57" fmla="*/ 154 h 294"/>
                    <a:gd name="T58" fmla="*/ 24 w 322"/>
                    <a:gd name="T59" fmla="*/ 177 h 294"/>
                    <a:gd name="T60" fmla="*/ 31 w 322"/>
                    <a:gd name="T61" fmla="*/ 197 h 294"/>
                    <a:gd name="T62" fmla="*/ 45 w 322"/>
                    <a:gd name="T63" fmla="*/ 219 h 294"/>
                    <a:gd name="T64" fmla="*/ 63 w 322"/>
                    <a:gd name="T65" fmla="*/ 235 h 294"/>
                    <a:gd name="T66" fmla="*/ 86 w 322"/>
                    <a:gd name="T67" fmla="*/ 248 h 294"/>
                    <a:gd name="T68" fmla="*/ 108 w 322"/>
                    <a:gd name="T69" fmla="*/ 258 h 294"/>
                    <a:gd name="T70" fmla="*/ 143 w 322"/>
                    <a:gd name="T71" fmla="*/ 267 h 294"/>
                    <a:gd name="T72" fmla="*/ 210 w 322"/>
                    <a:gd name="T73" fmla="*/ 270 h 294"/>
                    <a:gd name="T74" fmla="*/ 319 w 322"/>
                    <a:gd name="T75" fmla="*/ 253 h 294"/>
                    <a:gd name="T76" fmla="*/ 322 w 322"/>
                    <a:gd name="T77" fmla="*/ 277 h 294"/>
                    <a:gd name="T78" fmla="*/ 322 w 322"/>
                    <a:gd name="T79" fmla="*/ 277 h 29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22"/>
                    <a:gd name="T121" fmla="*/ 0 h 294"/>
                    <a:gd name="T122" fmla="*/ 322 w 322"/>
                    <a:gd name="T123" fmla="*/ 294 h 29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22" h="294">
                      <a:moveTo>
                        <a:pt x="322" y="277"/>
                      </a:moveTo>
                      <a:lnTo>
                        <a:pt x="289" y="285"/>
                      </a:lnTo>
                      <a:lnTo>
                        <a:pt x="246" y="292"/>
                      </a:lnTo>
                      <a:lnTo>
                        <a:pt x="199" y="294"/>
                      </a:lnTo>
                      <a:lnTo>
                        <a:pt x="156" y="286"/>
                      </a:lnTo>
                      <a:lnTo>
                        <a:pt x="119" y="274"/>
                      </a:lnTo>
                      <a:lnTo>
                        <a:pt x="85" y="259"/>
                      </a:lnTo>
                      <a:lnTo>
                        <a:pt x="58" y="242"/>
                      </a:lnTo>
                      <a:lnTo>
                        <a:pt x="37" y="223"/>
                      </a:lnTo>
                      <a:lnTo>
                        <a:pt x="15" y="199"/>
                      </a:lnTo>
                      <a:lnTo>
                        <a:pt x="0" y="149"/>
                      </a:lnTo>
                      <a:lnTo>
                        <a:pt x="3" y="110"/>
                      </a:lnTo>
                      <a:lnTo>
                        <a:pt x="24" y="54"/>
                      </a:lnTo>
                      <a:lnTo>
                        <a:pt x="63" y="17"/>
                      </a:lnTo>
                      <a:lnTo>
                        <a:pt x="120" y="0"/>
                      </a:lnTo>
                      <a:lnTo>
                        <a:pt x="177" y="3"/>
                      </a:lnTo>
                      <a:lnTo>
                        <a:pt x="217" y="17"/>
                      </a:lnTo>
                      <a:lnTo>
                        <a:pt x="227" y="24"/>
                      </a:lnTo>
                      <a:lnTo>
                        <a:pt x="220" y="29"/>
                      </a:lnTo>
                      <a:lnTo>
                        <a:pt x="194" y="23"/>
                      </a:lnTo>
                      <a:lnTo>
                        <a:pt x="158" y="18"/>
                      </a:lnTo>
                      <a:lnTo>
                        <a:pt x="129" y="18"/>
                      </a:lnTo>
                      <a:lnTo>
                        <a:pt x="99" y="24"/>
                      </a:lnTo>
                      <a:lnTo>
                        <a:pt x="73" y="34"/>
                      </a:lnTo>
                      <a:lnTo>
                        <a:pt x="52" y="48"/>
                      </a:lnTo>
                      <a:lnTo>
                        <a:pt x="37" y="71"/>
                      </a:lnTo>
                      <a:lnTo>
                        <a:pt x="25" y="96"/>
                      </a:lnTo>
                      <a:lnTo>
                        <a:pt x="19" y="126"/>
                      </a:lnTo>
                      <a:lnTo>
                        <a:pt x="18" y="154"/>
                      </a:lnTo>
                      <a:lnTo>
                        <a:pt x="24" y="177"/>
                      </a:lnTo>
                      <a:lnTo>
                        <a:pt x="31" y="197"/>
                      </a:lnTo>
                      <a:lnTo>
                        <a:pt x="45" y="219"/>
                      </a:lnTo>
                      <a:lnTo>
                        <a:pt x="63" y="235"/>
                      </a:lnTo>
                      <a:lnTo>
                        <a:pt x="86" y="248"/>
                      </a:lnTo>
                      <a:lnTo>
                        <a:pt x="108" y="258"/>
                      </a:lnTo>
                      <a:lnTo>
                        <a:pt x="143" y="267"/>
                      </a:lnTo>
                      <a:lnTo>
                        <a:pt x="210" y="270"/>
                      </a:lnTo>
                      <a:lnTo>
                        <a:pt x="319" y="253"/>
                      </a:lnTo>
                      <a:lnTo>
                        <a:pt x="322" y="277"/>
                      </a:lnTo>
                      <a:close/>
                    </a:path>
                  </a:pathLst>
                </a:custGeom>
                <a:solidFill>
                  <a:srgbClr val="CC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31" name="Freeform 236"/>
                <p:cNvSpPr>
                  <a:spLocks/>
                </p:cNvSpPr>
                <p:nvPr/>
              </p:nvSpPr>
              <p:spPr bwMode="auto">
                <a:xfrm>
                  <a:off x="4378" y="2021"/>
                  <a:ext cx="141" cy="30"/>
                </a:xfrm>
                <a:custGeom>
                  <a:avLst/>
                  <a:gdLst>
                    <a:gd name="T0" fmla="*/ 7 w 141"/>
                    <a:gd name="T1" fmla="*/ 27 h 30"/>
                    <a:gd name="T2" fmla="*/ 39 w 141"/>
                    <a:gd name="T3" fmla="*/ 30 h 30"/>
                    <a:gd name="T4" fmla="*/ 74 w 141"/>
                    <a:gd name="T5" fmla="*/ 30 h 30"/>
                    <a:gd name="T6" fmla="*/ 111 w 141"/>
                    <a:gd name="T7" fmla="*/ 27 h 30"/>
                    <a:gd name="T8" fmla="*/ 141 w 141"/>
                    <a:gd name="T9" fmla="*/ 23 h 30"/>
                    <a:gd name="T10" fmla="*/ 129 w 141"/>
                    <a:gd name="T11" fmla="*/ 0 h 30"/>
                    <a:gd name="T12" fmla="*/ 81 w 141"/>
                    <a:gd name="T13" fmla="*/ 9 h 30"/>
                    <a:gd name="T14" fmla="*/ 0 w 141"/>
                    <a:gd name="T15" fmla="*/ 9 h 30"/>
                    <a:gd name="T16" fmla="*/ 7 w 141"/>
                    <a:gd name="T17" fmla="*/ 27 h 30"/>
                    <a:gd name="T18" fmla="*/ 7 w 141"/>
                    <a:gd name="T19" fmla="*/ 27 h 3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41"/>
                    <a:gd name="T31" fmla="*/ 0 h 30"/>
                    <a:gd name="T32" fmla="*/ 141 w 141"/>
                    <a:gd name="T33" fmla="*/ 30 h 3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41" h="30">
                      <a:moveTo>
                        <a:pt x="7" y="27"/>
                      </a:moveTo>
                      <a:lnTo>
                        <a:pt x="39" y="30"/>
                      </a:lnTo>
                      <a:lnTo>
                        <a:pt x="74" y="30"/>
                      </a:lnTo>
                      <a:lnTo>
                        <a:pt x="111" y="27"/>
                      </a:lnTo>
                      <a:lnTo>
                        <a:pt x="141" y="23"/>
                      </a:lnTo>
                      <a:lnTo>
                        <a:pt x="129" y="0"/>
                      </a:lnTo>
                      <a:lnTo>
                        <a:pt x="81" y="9"/>
                      </a:lnTo>
                      <a:lnTo>
                        <a:pt x="0" y="9"/>
                      </a:lnTo>
                      <a:lnTo>
                        <a:pt x="7" y="27"/>
                      </a:lnTo>
                      <a:close/>
                    </a:path>
                  </a:pathLst>
                </a:custGeom>
                <a:solidFill>
                  <a:srgbClr val="CCA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32" name="Freeform 237"/>
                <p:cNvSpPr>
                  <a:spLocks/>
                </p:cNvSpPr>
                <p:nvPr/>
              </p:nvSpPr>
              <p:spPr bwMode="auto">
                <a:xfrm>
                  <a:off x="4358" y="2003"/>
                  <a:ext cx="163" cy="38"/>
                </a:xfrm>
                <a:custGeom>
                  <a:avLst/>
                  <a:gdLst>
                    <a:gd name="T0" fmla="*/ 1 w 163"/>
                    <a:gd name="T1" fmla="*/ 0 h 38"/>
                    <a:gd name="T2" fmla="*/ 5 w 163"/>
                    <a:gd name="T3" fmla="*/ 0 h 38"/>
                    <a:gd name="T4" fmla="*/ 9 w 163"/>
                    <a:gd name="T5" fmla="*/ 3 h 38"/>
                    <a:gd name="T6" fmla="*/ 17 w 163"/>
                    <a:gd name="T7" fmla="*/ 3 h 38"/>
                    <a:gd name="T8" fmla="*/ 24 w 163"/>
                    <a:gd name="T9" fmla="*/ 4 h 38"/>
                    <a:gd name="T10" fmla="*/ 32 w 163"/>
                    <a:gd name="T11" fmla="*/ 6 h 38"/>
                    <a:gd name="T12" fmla="*/ 39 w 163"/>
                    <a:gd name="T13" fmla="*/ 6 h 38"/>
                    <a:gd name="T14" fmla="*/ 45 w 163"/>
                    <a:gd name="T15" fmla="*/ 8 h 38"/>
                    <a:gd name="T16" fmla="*/ 50 w 163"/>
                    <a:gd name="T17" fmla="*/ 9 h 38"/>
                    <a:gd name="T18" fmla="*/ 56 w 163"/>
                    <a:gd name="T19" fmla="*/ 9 h 38"/>
                    <a:gd name="T20" fmla="*/ 61 w 163"/>
                    <a:gd name="T21" fmla="*/ 9 h 38"/>
                    <a:gd name="T22" fmla="*/ 67 w 163"/>
                    <a:gd name="T23" fmla="*/ 9 h 38"/>
                    <a:gd name="T24" fmla="*/ 73 w 163"/>
                    <a:gd name="T25" fmla="*/ 10 h 38"/>
                    <a:gd name="T26" fmla="*/ 79 w 163"/>
                    <a:gd name="T27" fmla="*/ 10 h 38"/>
                    <a:gd name="T28" fmla="*/ 85 w 163"/>
                    <a:gd name="T29" fmla="*/ 10 h 38"/>
                    <a:gd name="T30" fmla="*/ 91 w 163"/>
                    <a:gd name="T31" fmla="*/ 10 h 38"/>
                    <a:gd name="T32" fmla="*/ 97 w 163"/>
                    <a:gd name="T33" fmla="*/ 10 h 38"/>
                    <a:gd name="T34" fmla="*/ 104 w 163"/>
                    <a:gd name="T35" fmla="*/ 10 h 38"/>
                    <a:gd name="T36" fmla="*/ 110 w 163"/>
                    <a:gd name="T37" fmla="*/ 9 h 38"/>
                    <a:gd name="T38" fmla="*/ 116 w 163"/>
                    <a:gd name="T39" fmla="*/ 9 h 38"/>
                    <a:gd name="T40" fmla="*/ 124 w 163"/>
                    <a:gd name="T41" fmla="*/ 8 h 38"/>
                    <a:gd name="T42" fmla="*/ 130 w 163"/>
                    <a:gd name="T43" fmla="*/ 6 h 38"/>
                    <a:gd name="T44" fmla="*/ 136 w 163"/>
                    <a:gd name="T45" fmla="*/ 6 h 38"/>
                    <a:gd name="T46" fmla="*/ 143 w 163"/>
                    <a:gd name="T47" fmla="*/ 5 h 38"/>
                    <a:gd name="T48" fmla="*/ 163 w 163"/>
                    <a:gd name="T49" fmla="*/ 26 h 38"/>
                    <a:gd name="T50" fmla="*/ 158 w 163"/>
                    <a:gd name="T51" fmla="*/ 27 h 38"/>
                    <a:gd name="T52" fmla="*/ 154 w 163"/>
                    <a:gd name="T53" fmla="*/ 27 h 38"/>
                    <a:gd name="T54" fmla="*/ 148 w 163"/>
                    <a:gd name="T55" fmla="*/ 29 h 38"/>
                    <a:gd name="T56" fmla="*/ 139 w 163"/>
                    <a:gd name="T57" fmla="*/ 30 h 38"/>
                    <a:gd name="T58" fmla="*/ 130 w 163"/>
                    <a:gd name="T59" fmla="*/ 32 h 38"/>
                    <a:gd name="T60" fmla="*/ 124 w 163"/>
                    <a:gd name="T61" fmla="*/ 33 h 38"/>
                    <a:gd name="T62" fmla="*/ 119 w 163"/>
                    <a:gd name="T63" fmla="*/ 33 h 38"/>
                    <a:gd name="T64" fmla="*/ 113 w 163"/>
                    <a:gd name="T65" fmla="*/ 34 h 38"/>
                    <a:gd name="T66" fmla="*/ 108 w 163"/>
                    <a:gd name="T67" fmla="*/ 35 h 38"/>
                    <a:gd name="T68" fmla="*/ 101 w 163"/>
                    <a:gd name="T69" fmla="*/ 35 h 38"/>
                    <a:gd name="T70" fmla="*/ 95 w 163"/>
                    <a:gd name="T71" fmla="*/ 36 h 38"/>
                    <a:gd name="T72" fmla="*/ 89 w 163"/>
                    <a:gd name="T73" fmla="*/ 36 h 38"/>
                    <a:gd name="T74" fmla="*/ 83 w 163"/>
                    <a:gd name="T75" fmla="*/ 38 h 38"/>
                    <a:gd name="T76" fmla="*/ 75 w 163"/>
                    <a:gd name="T77" fmla="*/ 38 h 38"/>
                    <a:gd name="T78" fmla="*/ 69 w 163"/>
                    <a:gd name="T79" fmla="*/ 38 h 38"/>
                    <a:gd name="T80" fmla="*/ 63 w 163"/>
                    <a:gd name="T81" fmla="*/ 38 h 38"/>
                    <a:gd name="T82" fmla="*/ 56 w 163"/>
                    <a:gd name="T83" fmla="*/ 38 h 38"/>
                    <a:gd name="T84" fmla="*/ 50 w 163"/>
                    <a:gd name="T85" fmla="*/ 36 h 38"/>
                    <a:gd name="T86" fmla="*/ 44 w 163"/>
                    <a:gd name="T87" fmla="*/ 36 h 38"/>
                    <a:gd name="T88" fmla="*/ 37 w 163"/>
                    <a:gd name="T89" fmla="*/ 35 h 38"/>
                    <a:gd name="T90" fmla="*/ 32 w 163"/>
                    <a:gd name="T91" fmla="*/ 35 h 38"/>
                    <a:gd name="T92" fmla="*/ 26 w 163"/>
                    <a:gd name="T93" fmla="*/ 33 h 38"/>
                    <a:gd name="T94" fmla="*/ 20 w 163"/>
                    <a:gd name="T95" fmla="*/ 32 h 38"/>
                    <a:gd name="T96" fmla="*/ 14 w 163"/>
                    <a:gd name="T97" fmla="*/ 30 h 38"/>
                    <a:gd name="T98" fmla="*/ 9 w 163"/>
                    <a:gd name="T99" fmla="*/ 29 h 38"/>
                    <a:gd name="T100" fmla="*/ 0 w 163"/>
                    <a:gd name="T101" fmla="*/ 0 h 3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63"/>
                    <a:gd name="T154" fmla="*/ 0 h 38"/>
                    <a:gd name="T155" fmla="*/ 163 w 163"/>
                    <a:gd name="T156" fmla="*/ 38 h 38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63" h="38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8" y="2"/>
                      </a:lnTo>
                      <a:lnTo>
                        <a:pt x="9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20" y="4"/>
                      </a:lnTo>
                      <a:lnTo>
                        <a:pt x="24" y="4"/>
                      </a:lnTo>
                      <a:lnTo>
                        <a:pt x="29" y="5"/>
                      </a:lnTo>
                      <a:lnTo>
                        <a:pt x="32" y="6"/>
                      </a:lnTo>
                      <a:lnTo>
                        <a:pt x="37" y="6"/>
                      </a:lnTo>
                      <a:lnTo>
                        <a:pt x="39" y="6"/>
                      </a:lnTo>
                      <a:lnTo>
                        <a:pt x="42" y="8"/>
                      </a:lnTo>
                      <a:lnTo>
                        <a:pt x="45" y="8"/>
                      </a:lnTo>
                      <a:lnTo>
                        <a:pt x="48" y="9"/>
                      </a:lnTo>
                      <a:lnTo>
                        <a:pt x="50" y="9"/>
                      </a:lnTo>
                      <a:lnTo>
                        <a:pt x="53" y="9"/>
                      </a:lnTo>
                      <a:lnTo>
                        <a:pt x="56" y="9"/>
                      </a:lnTo>
                      <a:lnTo>
                        <a:pt x="59" y="9"/>
                      </a:lnTo>
                      <a:lnTo>
                        <a:pt x="61" y="9"/>
                      </a:lnTo>
                      <a:lnTo>
                        <a:pt x="65" y="9"/>
                      </a:lnTo>
                      <a:lnTo>
                        <a:pt x="67" y="9"/>
                      </a:lnTo>
                      <a:lnTo>
                        <a:pt x="69" y="10"/>
                      </a:lnTo>
                      <a:lnTo>
                        <a:pt x="73" y="10"/>
                      </a:lnTo>
                      <a:lnTo>
                        <a:pt x="75" y="10"/>
                      </a:lnTo>
                      <a:lnTo>
                        <a:pt x="79" y="10"/>
                      </a:lnTo>
                      <a:lnTo>
                        <a:pt x="82" y="10"/>
                      </a:lnTo>
                      <a:lnTo>
                        <a:pt x="85" y="10"/>
                      </a:lnTo>
                      <a:lnTo>
                        <a:pt x="88" y="10"/>
                      </a:lnTo>
                      <a:lnTo>
                        <a:pt x="91" y="10"/>
                      </a:lnTo>
                      <a:lnTo>
                        <a:pt x="95" y="11"/>
                      </a:lnTo>
                      <a:lnTo>
                        <a:pt x="97" y="10"/>
                      </a:lnTo>
                      <a:lnTo>
                        <a:pt x="101" y="10"/>
                      </a:lnTo>
                      <a:lnTo>
                        <a:pt x="104" y="10"/>
                      </a:lnTo>
                      <a:lnTo>
                        <a:pt x="108" y="10"/>
                      </a:lnTo>
                      <a:lnTo>
                        <a:pt x="110" y="9"/>
                      </a:lnTo>
                      <a:lnTo>
                        <a:pt x="114" y="9"/>
                      </a:lnTo>
                      <a:lnTo>
                        <a:pt x="116" y="9"/>
                      </a:lnTo>
                      <a:lnTo>
                        <a:pt x="120" y="9"/>
                      </a:lnTo>
                      <a:lnTo>
                        <a:pt x="124" y="8"/>
                      </a:lnTo>
                      <a:lnTo>
                        <a:pt x="126" y="8"/>
                      </a:lnTo>
                      <a:lnTo>
                        <a:pt x="130" y="6"/>
                      </a:lnTo>
                      <a:lnTo>
                        <a:pt x="133" y="6"/>
                      </a:lnTo>
                      <a:lnTo>
                        <a:pt x="136" y="6"/>
                      </a:lnTo>
                      <a:lnTo>
                        <a:pt x="139" y="5"/>
                      </a:lnTo>
                      <a:lnTo>
                        <a:pt x="143" y="5"/>
                      </a:lnTo>
                      <a:lnTo>
                        <a:pt x="145" y="4"/>
                      </a:lnTo>
                      <a:lnTo>
                        <a:pt x="163" y="26"/>
                      </a:lnTo>
                      <a:lnTo>
                        <a:pt x="162" y="26"/>
                      </a:lnTo>
                      <a:lnTo>
                        <a:pt x="158" y="27"/>
                      </a:lnTo>
                      <a:lnTo>
                        <a:pt x="156" y="27"/>
                      </a:lnTo>
                      <a:lnTo>
                        <a:pt x="154" y="27"/>
                      </a:lnTo>
                      <a:lnTo>
                        <a:pt x="150" y="28"/>
                      </a:lnTo>
                      <a:lnTo>
                        <a:pt x="148" y="29"/>
                      </a:lnTo>
                      <a:lnTo>
                        <a:pt x="143" y="29"/>
                      </a:lnTo>
                      <a:lnTo>
                        <a:pt x="139" y="30"/>
                      </a:lnTo>
                      <a:lnTo>
                        <a:pt x="134" y="30"/>
                      </a:lnTo>
                      <a:lnTo>
                        <a:pt x="130" y="32"/>
                      </a:lnTo>
                      <a:lnTo>
                        <a:pt x="126" y="32"/>
                      </a:lnTo>
                      <a:lnTo>
                        <a:pt x="124" y="33"/>
                      </a:lnTo>
                      <a:lnTo>
                        <a:pt x="121" y="33"/>
                      </a:lnTo>
                      <a:lnTo>
                        <a:pt x="119" y="33"/>
                      </a:lnTo>
                      <a:lnTo>
                        <a:pt x="115" y="33"/>
                      </a:lnTo>
                      <a:lnTo>
                        <a:pt x="113" y="34"/>
                      </a:lnTo>
                      <a:lnTo>
                        <a:pt x="110" y="34"/>
                      </a:lnTo>
                      <a:lnTo>
                        <a:pt x="108" y="35"/>
                      </a:lnTo>
                      <a:lnTo>
                        <a:pt x="104" y="35"/>
                      </a:lnTo>
                      <a:lnTo>
                        <a:pt x="101" y="35"/>
                      </a:lnTo>
                      <a:lnTo>
                        <a:pt x="97" y="35"/>
                      </a:lnTo>
                      <a:lnTo>
                        <a:pt x="95" y="36"/>
                      </a:lnTo>
                      <a:lnTo>
                        <a:pt x="91" y="36"/>
                      </a:lnTo>
                      <a:lnTo>
                        <a:pt x="89" y="36"/>
                      </a:lnTo>
                      <a:lnTo>
                        <a:pt x="85" y="36"/>
                      </a:lnTo>
                      <a:lnTo>
                        <a:pt x="83" y="38"/>
                      </a:lnTo>
                      <a:lnTo>
                        <a:pt x="79" y="38"/>
                      </a:lnTo>
                      <a:lnTo>
                        <a:pt x="75" y="38"/>
                      </a:lnTo>
                      <a:lnTo>
                        <a:pt x="72" y="38"/>
                      </a:lnTo>
                      <a:lnTo>
                        <a:pt x="69" y="38"/>
                      </a:lnTo>
                      <a:lnTo>
                        <a:pt x="66" y="38"/>
                      </a:lnTo>
                      <a:lnTo>
                        <a:pt x="63" y="38"/>
                      </a:lnTo>
                      <a:lnTo>
                        <a:pt x="60" y="38"/>
                      </a:lnTo>
                      <a:lnTo>
                        <a:pt x="56" y="38"/>
                      </a:lnTo>
                      <a:lnTo>
                        <a:pt x="54" y="38"/>
                      </a:lnTo>
                      <a:lnTo>
                        <a:pt x="50" y="36"/>
                      </a:lnTo>
                      <a:lnTo>
                        <a:pt x="47" y="36"/>
                      </a:lnTo>
                      <a:lnTo>
                        <a:pt x="44" y="36"/>
                      </a:lnTo>
                      <a:lnTo>
                        <a:pt x="41" y="35"/>
                      </a:lnTo>
                      <a:lnTo>
                        <a:pt x="37" y="35"/>
                      </a:lnTo>
                      <a:lnTo>
                        <a:pt x="35" y="35"/>
                      </a:lnTo>
                      <a:lnTo>
                        <a:pt x="32" y="35"/>
                      </a:lnTo>
                      <a:lnTo>
                        <a:pt x="29" y="34"/>
                      </a:lnTo>
                      <a:lnTo>
                        <a:pt x="26" y="33"/>
                      </a:lnTo>
                      <a:lnTo>
                        <a:pt x="23" y="33"/>
                      </a:lnTo>
                      <a:lnTo>
                        <a:pt x="20" y="32"/>
                      </a:lnTo>
                      <a:lnTo>
                        <a:pt x="18" y="32"/>
                      </a:lnTo>
                      <a:lnTo>
                        <a:pt x="14" y="30"/>
                      </a:lnTo>
                      <a:lnTo>
                        <a:pt x="12" y="29"/>
                      </a:lnTo>
                      <a:lnTo>
                        <a:pt x="9" y="2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33" name="Freeform 238"/>
                <p:cNvSpPr>
                  <a:spLocks/>
                </p:cNvSpPr>
                <p:nvPr/>
              </p:nvSpPr>
              <p:spPr bwMode="auto">
                <a:xfrm>
                  <a:off x="4470" y="1697"/>
                  <a:ext cx="436" cy="452"/>
                </a:xfrm>
                <a:custGeom>
                  <a:avLst/>
                  <a:gdLst>
                    <a:gd name="T0" fmla="*/ 156 w 436"/>
                    <a:gd name="T1" fmla="*/ 201 h 452"/>
                    <a:gd name="T2" fmla="*/ 135 w 436"/>
                    <a:gd name="T3" fmla="*/ 128 h 452"/>
                    <a:gd name="T4" fmla="*/ 85 w 436"/>
                    <a:gd name="T5" fmla="*/ 168 h 452"/>
                    <a:gd name="T6" fmla="*/ 81 w 436"/>
                    <a:gd name="T7" fmla="*/ 252 h 452"/>
                    <a:gd name="T8" fmla="*/ 122 w 436"/>
                    <a:gd name="T9" fmla="*/ 335 h 452"/>
                    <a:gd name="T10" fmla="*/ 188 w 436"/>
                    <a:gd name="T11" fmla="*/ 371 h 452"/>
                    <a:gd name="T12" fmla="*/ 247 w 436"/>
                    <a:gd name="T13" fmla="*/ 375 h 452"/>
                    <a:gd name="T14" fmla="*/ 305 w 436"/>
                    <a:gd name="T15" fmla="*/ 357 h 452"/>
                    <a:gd name="T16" fmla="*/ 342 w 436"/>
                    <a:gd name="T17" fmla="*/ 293 h 452"/>
                    <a:gd name="T18" fmla="*/ 340 w 436"/>
                    <a:gd name="T19" fmla="*/ 196 h 452"/>
                    <a:gd name="T20" fmla="*/ 289 w 436"/>
                    <a:gd name="T21" fmla="*/ 84 h 452"/>
                    <a:gd name="T22" fmla="*/ 286 w 436"/>
                    <a:gd name="T23" fmla="*/ 2 h 452"/>
                    <a:gd name="T24" fmla="*/ 346 w 436"/>
                    <a:gd name="T25" fmla="*/ 29 h 452"/>
                    <a:gd name="T26" fmla="*/ 396 w 436"/>
                    <a:gd name="T27" fmla="*/ 104 h 452"/>
                    <a:gd name="T28" fmla="*/ 434 w 436"/>
                    <a:gd name="T29" fmla="*/ 223 h 452"/>
                    <a:gd name="T30" fmla="*/ 417 w 436"/>
                    <a:gd name="T31" fmla="*/ 359 h 452"/>
                    <a:gd name="T32" fmla="*/ 345 w 436"/>
                    <a:gd name="T33" fmla="*/ 434 h 452"/>
                    <a:gd name="T34" fmla="*/ 241 w 436"/>
                    <a:gd name="T35" fmla="*/ 452 h 452"/>
                    <a:gd name="T36" fmla="*/ 126 w 436"/>
                    <a:gd name="T37" fmla="*/ 430 h 452"/>
                    <a:gd name="T38" fmla="*/ 36 w 436"/>
                    <a:gd name="T39" fmla="*/ 342 h 452"/>
                    <a:gd name="T40" fmla="*/ 0 w 436"/>
                    <a:gd name="T41" fmla="*/ 214 h 452"/>
                    <a:gd name="T42" fmla="*/ 38 w 436"/>
                    <a:gd name="T43" fmla="*/ 95 h 452"/>
                    <a:gd name="T44" fmla="*/ 132 w 436"/>
                    <a:gd name="T45" fmla="*/ 43 h 452"/>
                    <a:gd name="T46" fmla="*/ 208 w 436"/>
                    <a:gd name="T47" fmla="*/ 72 h 452"/>
                    <a:gd name="T48" fmla="*/ 248 w 436"/>
                    <a:gd name="T49" fmla="*/ 148 h 452"/>
                    <a:gd name="T50" fmla="*/ 238 w 436"/>
                    <a:gd name="T51" fmla="*/ 234 h 452"/>
                    <a:gd name="T52" fmla="*/ 206 w 436"/>
                    <a:gd name="T53" fmla="*/ 299 h 452"/>
                    <a:gd name="T54" fmla="*/ 150 w 436"/>
                    <a:gd name="T55" fmla="*/ 323 h 452"/>
                    <a:gd name="T56" fmla="*/ 193 w 436"/>
                    <a:gd name="T57" fmla="*/ 262 h 452"/>
                    <a:gd name="T58" fmla="*/ 216 w 436"/>
                    <a:gd name="T59" fmla="*/ 198 h 452"/>
                    <a:gd name="T60" fmla="*/ 209 w 436"/>
                    <a:gd name="T61" fmla="*/ 131 h 452"/>
                    <a:gd name="T62" fmla="*/ 153 w 436"/>
                    <a:gd name="T63" fmla="*/ 78 h 452"/>
                    <a:gd name="T64" fmla="*/ 97 w 436"/>
                    <a:gd name="T65" fmla="*/ 79 h 452"/>
                    <a:gd name="T66" fmla="*/ 50 w 436"/>
                    <a:gd name="T67" fmla="*/ 124 h 452"/>
                    <a:gd name="T68" fmla="*/ 31 w 436"/>
                    <a:gd name="T69" fmla="*/ 193 h 452"/>
                    <a:gd name="T70" fmla="*/ 34 w 436"/>
                    <a:gd name="T71" fmla="*/ 269 h 452"/>
                    <a:gd name="T72" fmla="*/ 57 w 436"/>
                    <a:gd name="T73" fmla="*/ 330 h 452"/>
                    <a:gd name="T74" fmla="*/ 108 w 436"/>
                    <a:gd name="T75" fmla="*/ 386 h 452"/>
                    <a:gd name="T76" fmla="*/ 175 w 436"/>
                    <a:gd name="T77" fmla="*/ 415 h 452"/>
                    <a:gd name="T78" fmla="*/ 269 w 436"/>
                    <a:gd name="T79" fmla="*/ 425 h 452"/>
                    <a:gd name="T80" fmla="*/ 351 w 436"/>
                    <a:gd name="T81" fmla="*/ 394 h 452"/>
                    <a:gd name="T82" fmla="*/ 395 w 436"/>
                    <a:gd name="T83" fmla="*/ 333 h 452"/>
                    <a:gd name="T84" fmla="*/ 410 w 436"/>
                    <a:gd name="T85" fmla="*/ 263 h 452"/>
                    <a:gd name="T86" fmla="*/ 402 w 436"/>
                    <a:gd name="T87" fmla="*/ 202 h 452"/>
                    <a:gd name="T88" fmla="*/ 378 w 436"/>
                    <a:gd name="T89" fmla="*/ 128 h 452"/>
                    <a:gd name="T90" fmla="*/ 341 w 436"/>
                    <a:gd name="T91" fmla="*/ 64 h 452"/>
                    <a:gd name="T92" fmla="*/ 287 w 436"/>
                    <a:gd name="T93" fmla="*/ 31 h 452"/>
                    <a:gd name="T94" fmla="*/ 323 w 436"/>
                    <a:gd name="T95" fmla="*/ 89 h 452"/>
                    <a:gd name="T96" fmla="*/ 354 w 436"/>
                    <a:gd name="T97" fmla="*/ 148 h 452"/>
                    <a:gd name="T98" fmla="*/ 371 w 436"/>
                    <a:gd name="T99" fmla="*/ 216 h 452"/>
                    <a:gd name="T100" fmla="*/ 373 w 436"/>
                    <a:gd name="T101" fmla="*/ 286 h 452"/>
                    <a:gd name="T102" fmla="*/ 354 w 436"/>
                    <a:gd name="T103" fmla="*/ 346 h 452"/>
                    <a:gd name="T104" fmla="*/ 292 w 436"/>
                    <a:gd name="T105" fmla="*/ 392 h 452"/>
                    <a:gd name="T106" fmla="*/ 204 w 436"/>
                    <a:gd name="T107" fmla="*/ 400 h 452"/>
                    <a:gd name="T108" fmla="*/ 116 w 436"/>
                    <a:gd name="T109" fmla="*/ 363 h 452"/>
                    <a:gd name="T110" fmla="*/ 56 w 436"/>
                    <a:gd name="T111" fmla="*/ 261 h 452"/>
                    <a:gd name="T112" fmla="*/ 56 w 436"/>
                    <a:gd name="T113" fmla="*/ 163 h 452"/>
                    <a:gd name="T114" fmla="*/ 99 w 436"/>
                    <a:gd name="T115" fmla="*/ 110 h 452"/>
                    <a:gd name="T116" fmla="*/ 158 w 436"/>
                    <a:gd name="T117" fmla="*/ 108 h 452"/>
                    <a:gd name="T118" fmla="*/ 188 w 436"/>
                    <a:gd name="T119" fmla="*/ 171 h 452"/>
                    <a:gd name="T120" fmla="*/ 174 w 436"/>
                    <a:gd name="T121" fmla="*/ 238 h 452"/>
                    <a:gd name="T122" fmla="*/ 109 w 436"/>
                    <a:gd name="T123" fmla="*/ 272 h 45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6"/>
                    <a:gd name="T187" fmla="*/ 0 h 452"/>
                    <a:gd name="T188" fmla="*/ 436 w 436"/>
                    <a:gd name="T189" fmla="*/ 452 h 452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6" h="452">
                      <a:moveTo>
                        <a:pt x="109" y="272"/>
                      </a:moveTo>
                      <a:lnTo>
                        <a:pt x="111" y="269"/>
                      </a:lnTo>
                      <a:lnTo>
                        <a:pt x="114" y="266"/>
                      </a:lnTo>
                      <a:lnTo>
                        <a:pt x="117" y="263"/>
                      </a:lnTo>
                      <a:lnTo>
                        <a:pt x="120" y="260"/>
                      </a:lnTo>
                      <a:lnTo>
                        <a:pt x="123" y="256"/>
                      </a:lnTo>
                      <a:lnTo>
                        <a:pt x="126" y="252"/>
                      </a:lnTo>
                      <a:lnTo>
                        <a:pt x="129" y="249"/>
                      </a:lnTo>
                      <a:lnTo>
                        <a:pt x="133" y="245"/>
                      </a:lnTo>
                      <a:lnTo>
                        <a:pt x="135" y="241"/>
                      </a:lnTo>
                      <a:lnTo>
                        <a:pt x="138" y="237"/>
                      </a:lnTo>
                      <a:lnTo>
                        <a:pt x="140" y="232"/>
                      </a:lnTo>
                      <a:lnTo>
                        <a:pt x="144" y="228"/>
                      </a:lnTo>
                      <a:lnTo>
                        <a:pt x="146" y="223"/>
                      </a:lnTo>
                      <a:lnTo>
                        <a:pt x="149" y="219"/>
                      </a:lnTo>
                      <a:lnTo>
                        <a:pt x="151" y="214"/>
                      </a:lnTo>
                      <a:lnTo>
                        <a:pt x="153" y="210"/>
                      </a:lnTo>
                      <a:lnTo>
                        <a:pt x="155" y="205"/>
                      </a:lnTo>
                      <a:lnTo>
                        <a:pt x="156" y="201"/>
                      </a:lnTo>
                      <a:lnTo>
                        <a:pt x="158" y="196"/>
                      </a:lnTo>
                      <a:lnTo>
                        <a:pt x="159" y="191"/>
                      </a:lnTo>
                      <a:lnTo>
                        <a:pt x="159" y="186"/>
                      </a:lnTo>
                      <a:lnTo>
                        <a:pt x="161" y="181"/>
                      </a:lnTo>
                      <a:lnTo>
                        <a:pt x="161" y="178"/>
                      </a:lnTo>
                      <a:lnTo>
                        <a:pt x="162" y="173"/>
                      </a:lnTo>
                      <a:lnTo>
                        <a:pt x="161" y="168"/>
                      </a:lnTo>
                      <a:lnTo>
                        <a:pt x="161" y="163"/>
                      </a:lnTo>
                      <a:lnTo>
                        <a:pt x="159" y="160"/>
                      </a:lnTo>
                      <a:lnTo>
                        <a:pt x="159" y="156"/>
                      </a:lnTo>
                      <a:lnTo>
                        <a:pt x="157" y="151"/>
                      </a:lnTo>
                      <a:lnTo>
                        <a:pt x="156" y="148"/>
                      </a:lnTo>
                      <a:lnTo>
                        <a:pt x="153" y="144"/>
                      </a:lnTo>
                      <a:lnTo>
                        <a:pt x="151" y="140"/>
                      </a:lnTo>
                      <a:lnTo>
                        <a:pt x="147" y="137"/>
                      </a:lnTo>
                      <a:lnTo>
                        <a:pt x="145" y="134"/>
                      </a:lnTo>
                      <a:lnTo>
                        <a:pt x="141" y="131"/>
                      </a:lnTo>
                      <a:lnTo>
                        <a:pt x="138" y="130"/>
                      </a:lnTo>
                      <a:lnTo>
                        <a:pt x="135" y="128"/>
                      </a:lnTo>
                      <a:lnTo>
                        <a:pt x="132" y="127"/>
                      </a:lnTo>
                      <a:lnTo>
                        <a:pt x="129" y="127"/>
                      </a:lnTo>
                      <a:lnTo>
                        <a:pt x="126" y="127"/>
                      </a:lnTo>
                      <a:lnTo>
                        <a:pt x="122" y="127"/>
                      </a:lnTo>
                      <a:lnTo>
                        <a:pt x="120" y="128"/>
                      </a:lnTo>
                      <a:lnTo>
                        <a:pt x="116" y="128"/>
                      </a:lnTo>
                      <a:lnTo>
                        <a:pt x="114" y="131"/>
                      </a:lnTo>
                      <a:lnTo>
                        <a:pt x="110" y="132"/>
                      </a:lnTo>
                      <a:lnTo>
                        <a:pt x="107" y="134"/>
                      </a:lnTo>
                      <a:lnTo>
                        <a:pt x="104" y="137"/>
                      </a:lnTo>
                      <a:lnTo>
                        <a:pt x="102" y="140"/>
                      </a:lnTo>
                      <a:lnTo>
                        <a:pt x="99" y="143"/>
                      </a:lnTo>
                      <a:lnTo>
                        <a:pt x="96" y="145"/>
                      </a:lnTo>
                      <a:lnTo>
                        <a:pt x="93" y="149"/>
                      </a:lnTo>
                      <a:lnTo>
                        <a:pt x="92" y="152"/>
                      </a:lnTo>
                      <a:lnTo>
                        <a:pt x="90" y="156"/>
                      </a:lnTo>
                      <a:lnTo>
                        <a:pt x="87" y="160"/>
                      </a:lnTo>
                      <a:lnTo>
                        <a:pt x="86" y="163"/>
                      </a:lnTo>
                      <a:lnTo>
                        <a:pt x="85" y="168"/>
                      </a:lnTo>
                      <a:lnTo>
                        <a:pt x="83" y="172"/>
                      </a:lnTo>
                      <a:lnTo>
                        <a:pt x="81" y="177"/>
                      </a:lnTo>
                      <a:lnTo>
                        <a:pt x="80" y="180"/>
                      </a:lnTo>
                      <a:lnTo>
                        <a:pt x="79" y="185"/>
                      </a:lnTo>
                      <a:lnTo>
                        <a:pt x="78" y="190"/>
                      </a:lnTo>
                      <a:lnTo>
                        <a:pt x="78" y="193"/>
                      </a:lnTo>
                      <a:lnTo>
                        <a:pt x="78" y="198"/>
                      </a:lnTo>
                      <a:lnTo>
                        <a:pt x="79" y="203"/>
                      </a:lnTo>
                      <a:lnTo>
                        <a:pt x="79" y="207"/>
                      </a:lnTo>
                      <a:lnTo>
                        <a:pt x="79" y="211"/>
                      </a:lnTo>
                      <a:lnTo>
                        <a:pt x="79" y="216"/>
                      </a:lnTo>
                      <a:lnTo>
                        <a:pt x="79" y="220"/>
                      </a:lnTo>
                      <a:lnTo>
                        <a:pt x="79" y="225"/>
                      </a:lnTo>
                      <a:lnTo>
                        <a:pt x="79" y="229"/>
                      </a:lnTo>
                      <a:lnTo>
                        <a:pt x="80" y="233"/>
                      </a:lnTo>
                      <a:lnTo>
                        <a:pt x="80" y="238"/>
                      </a:lnTo>
                      <a:lnTo>
                        <a:pt x="80" y="243"/>
                      </a:lnTo>
                      <a:lnTo>
                        <a:pt x="81" y="247"/>
                      </a:lnTo>
                      <a:lnTo>
                        <a:pt x="81" y="252"/>
                      </a:lnTo>
                      <a:lnTo>
                        <a:pt x="83" y="256"/>
                      </a:lnTo>
                      <a:lnTo>
                        <a:pt x="83" y="261"/>
                      </a:lnTo>
                      <a:lnTo>
                        <a:pt x="84" y="266"/>
                      </a:lnTo>
                      <a:lnTo>
                        <a:pt x="85" y="270"/>
                      </a:lnTo>
                      <a:lnTo>
                        <a:pt x="87" y="275"/>
                      </a:lnTo>
                      <a:lnTo>
                        <a:pt x="87" y="279"/>
                      </a:lnTo>
                      <a:lnTo>
                        <a:pt x="89" y="284"/>
                      </a:lnTo>
                      <a:lnTo>
                        <a:pt x="91" y="288"/>
                      </a:lnTo>
                      <a:lnTo>
                        <a:pt x="93" y="292"/>
                      </a:lnTo>
                      <a:lnTo>
                        <a:pt x="95" y="297"/>
                      </a:lnTo>
                      <a:lnTo>
                        <a:pt x="97" y="302"/>
                      </a:lnTo>
                      <a:lnTo>
                        <a:pt x="99" y="305"/>
                      </a:lnTo>
                      <a:lnTo>
                        <a:pt x="103" y="310"/>
                      </a:lnTo>
                      <a:lnTo>
                        <a:pt x="104" y="315"/>
                      </a:lnTo>
                      <a:lnTo>
                        <a:pt x="108" y="320"/>
                      </a:lnTo>
                      <a:lnTo>
                        <a:pt x="111" y="323"/>
                      </a:lnTo>
                      <a:lnTo>
                        <a:pt x="115" y="328"/>
                      </a:lnTo>
                      <a:lnTo>
                        <a:pt x="119" y="332"/>
                      </a:lnTo>
                      <a:lnTo>
                        <a:pt x="122" y="335"/>
                      </a:lnTo>
                      <a:lnTo>
                        <a:pt x="127" y="340"/>
                      </a:lnTo>
                      <a:lnTo>
                        <a:pt x="132" y="344"/>
                      </a:lnTo>
                      <a:lnTo>
                        <a:pt x="137" y="347"/>
                      </a:lnTo>
                      <a:lnTo>
                        <a:pt x="141" y="351"/>
                      </a:lnTo>
                      <a:lnTo>
                        <a:pt x="146" y="354"/>
                      </a:lnTo>
                      <a:lnTo>
                        <a:pt x="151" y="358"/>
                      </a:lnTo>
                      <a:lnTo>
                        <a:pt x="153" y="359"/>
                      </a:lnTo>
                      <a:lnTo>
                        <a:pt x="157" y="361"/>
                      </a:lnTo>
                      <a:lnTo>
                        <a:pt x="159" y="362"/>
                      </a:lnTo>
                      <a:lnTo>
                        <a:pt x="163" y="363"/>
                      </a:lnTo>
                      <a:lnTo>
                        <a:pt x="165" y="364"/>
                      </a:lnTo>
                      <a:lnTo>
                        <a:pt x="168" y="365"/>
                      </a:lnTo>
                      <a:lnTo>
                        <a:pt x="171" y="367"/>
                      </a:lnTo>
                      <a:lnTo>
                        <a:pt x="174" y="368"/>
                      </a:lnTo>
                      <a:lnTo>
                        <a:pt x="177" y="368"/>
                      </a:lnTo>
                      <a:lnTo>
                        <a:pt x="180" y="369"/>
                      </a:lnTo>
                      <a:lnTo>
                        <a:pt x="182" y="370"/>
                      </a:lnTo>
                      <a:lnTo>
                        <a:pt x="186" y="371"/>
                      </a:lnTo>
                      <a:lnTo>
                        <a:pt x="188" y="371"/>
                      </a:lnTo>
                      <a:lnTo>
                        <a:pt x="192" y="373"/>
                      </a:lnTo>
                      <a:lnTo>
                        <a:pt x="194" y="373"/>
                      </a:lnTo>
                      <a:lnTo>
                        <a:pt x="198" y="374"/>
                      </a:lnTo>
                      <a:lnTo>
                        <a:pt x="200" y="374"/>
                      </a:lnTo>
                      <a:lnTo>
                        <a:pt x="204" y="375"/>
                      </a:lnTo>
                      <a:lnTo>
                        <a:pt x="206" y="375"/>
                      </a:lnTo>
                      <a:lnTo>
                        <a:pt x="210" y="375"/>
                      </a:lnTo>
                      <a:lnTo>
                        <a:pt x="214" y="375"/>
                      </a:lnTo>
                      <a:lnTo>
                        <a:pt x="216" y="376"/>
                      </a:lnTo>
                      <a:lnTo>
                        <a:pt x="220" y="376"/>
                      </a:lnTo>
                      <a:lnTo>
                        <a:pt x="223" y="377"/>
                      </a:lnTo>
                      <a:lnTo>
                        <a:pt x="226" y="376"/>
                      </a:lnTo>
                      <a:lnTo>
                        <a:pt x="229" y="376"/>
                      </a:lnTo>
                      <a:lnTo>
                        <a:pt x="232" y="376"/>
                      </a:lnTo>
                      <a:lnTo>
                        <a:pt x="235" y="376"/>
                      </a:lnTo>
                      <a:lnTo>
                        <a:pt x="238" y="376"/>
                      </a:lnTo>
                      <a:lnTo>
                        <a:pt x="240" y="376"/>
                      </a:lnTo>
                      <a:lnTo>
                        <a:pt x="244" y="375"/>
                      </a:lnTo>
                      <a:lnTo>
                        <a:pt x="247" y="375"/>
                      </a:lnTo>
                      <a:lnTo>
                        <a:pt x="250" y="375"/>
                      </a:lnTo>
                      <a:lnTo>
                        <a:pt x="252" y="375"/>
                      </a:lnTo>
                      <a:lnTo>
                        <a:pt x="256" y="374"/>
                      </a:lnTo>
                      <a:lnTo>
                        <a:pt x="258" y="374"/>
                      </a:lnTo>
                      <a:lnTo>
                        <a:pt x="262" y="373"/>
                      </a:lnTo>
                      <a:lnTo>
                        <a:pt x="264" y="373"/>
                      </a:lnTo>
                      <a:lnTo>
                        <a:pt x="268" y="373"/>
                      </a:lnTo>
                      <a:lnTo>
                        <a:pt x="270" y="371"/>
                      </a:lnTo>
                      <a:lnTo>
                        <a:pt x="272" y="371"/>
                      </a:lnTo>
                      <a:lnTo>
                        <a:pt x="276" y="370"/>
                      </a:lnTo>
                      <a:lnTo>
                        <a:pt x="278" y="369"/>
                      </a:lnTo>
                      <a:lnTo>
                        <a:pt x="281" y="368"/>
                      </a:lnTo>
                      <a:lnTo>
                        <a:pt x="283" y="367"/>
                      </a:lnTo>
                      <a:lnTo>
                        <a:pt x="286" y="367"/>
                      </a:lnTo>
                      <a:lnTo>
                        <a:pt x="288" y="365"/>
                      </a:lnTo>
                      <a:lnTo>
                        <a:pt x="292" y="364"/>
                      </a:lnTo>
                      <a:lnTo>
                        <a:pt x="297" y="362"/>
                      </a:lnTo>
                      <a:lnTo>
                        <a:pt x="300" y="359"/>
                      </a:lnTo>
                      <a:lnTo>
                        <a:pt x="305" y="357"/>
                      </a:lnTo>
                      <a:lnTo>
                        <a:pt x="310" y="354"/>
                      </a:lnTo>
                      <a:lnTo>
                        <a:pt x="315" y="351"/>
                      </a:lnTo>
                      <a:lnTo>
                        <a:pt x="318" y="346"/>
                      </a:lnTo>
                      <a:lnTo>
                        <a:pt x="319" y="344"/>
                      </a:lnTo>
                      <a:lnTo>
                        <a:pt x="322" y="341"/>
                      </a:lnTo>
                      <a:lnTo>
                        <a:pt x="323" y="339"/>
                      </a:lnTo>
                      <a:lnTo>
                        <a:pt x="325" y="336"/>
                      </a:lnTo>
                      <a:lnTo>
                        <a:pt x="327" y="333"/>
                      </a:lnTo>
                      <a:lnTo>
                        <a:pt x="329" y="330"/>
                      </a:lnTo>
                      <a:lnTo>
                        <a:pt x="330" y="327"/>
                      </a:lnTo>
                      <a:lnTo>
                        <a:pt x="331" y="323"/>
                      </a:lnTo>
                      <a:lnTo>
                        <a:pt x="334" y="320"/>
                      </a:lnTo>
                      <a:lnTo>
                        <a:pt x="335" y="317"/>
                      </a:lnTo>
                      <a:lnTo>
                        <a:pt x="336" y="312"/>
                      </a:lnTo>
                      <a:lnTo>
                        <a:pt x="337" y="310"/>
                      </a:lnTo>
                      <a:lnTo>
                        <a:pt x="339" y="305"/>
                      </a:lnTo>
                      <a:lnTo>
                        <a:pt x="340" y="302"/>
                      </a:lnTo>
                      <a:lnTo>
                        <a:pt x="341" y="297"/>
                      </a:lnTo>
                      <a:lnTo>
                        <a:pt x="342" y="293"/>
                      </a:lnTo>
                      <a:lnTo>
                        <a:pt x="342" y="288"/>
                      </a:lnTo>
                      <a:lnTo>
                        <a:pt x="343" y="284"/>
                      </a:lnTo>
                      <a:lnTo>
                        <a:pt x="343" y="280"/>
                      </a:lnTo>
                      <a:lnTo>
                        <a:pt x="345" y="275"/>
                      </a:lnTo>
                      <a:lnTo>
                        <a:pt x="345" y="270"/>
                      </a:lnTo>
                      <a:lnTo>
                        <a:pt x="345" y="266"/>
                      </a:lnTo>
                      <a:lnTo>
                        <a:pt x="346" y="261"/>
                      </a:lnTo>
                      <a:lnTo>
                        <a:pt x="346" y="256"/>
                      </a:lnTo>
                      <a:lnTo>
                        <a:pt x="346" y="251"/>
                      </a:lnTo>
                      <a:lnTo>
                        <a:pt x="346" y="245"/>
                      </a:lnTo>
                      <a:lnTo>
                        <a:pt x="346" y="240"/>
                      </a:lnTo>
                      <a:lnTo>
                        <a:pt x="346" y="235"/>
                      </a:lnTo>
                      <a:lnTo>
                        <a:pt x="345" y="229"/>
                      </a:lnTo>
                      <a:lnTo>
                        <a:pt x="345" y="225"/>
                      </a:lnTo>
                      <a:lnTo>
                        <a:pt x="343" y="219"/>
                      </a:lnTo>
                      <a:lnTo>
                        <a:pt x="343" y="214"/>
                      </a:lnTo>
                      <a:lnTo>
                        <a:pt x="342" y="208"/>
                      </a:lnTo>
                      <a:lnTo>
                        <a:pt x="341" y="202"/>
                      </a:lnTo>
                      <a:lnTo>
                        <a:pt x="340" y="196"/>
                      </a:lnTo>
                      <a:lnTo>
                        <a:pt x="339" y="191"/>
                      </a:lnTo>
                      <a:lnTo>
                        <a:pt x="337" y="185"/>
                      </a:lnTo>
                      <a:lnTo>
                        <a:pt x="336" y="179"/>
                      </a:lnTo>
                      <a:lnTo>
                        <a:pt x="334" y="174"/>
                      </a:lnTo>
                      <a:lnTo>
                        <a:pt x="333" y="168"/>
                      </a:lnTo>
                      <a:lnTo>
                        <a:pt x="330" y="162"/>
                      </a:lnTo>
                      <a:lnTo>
                        <a:pt x="328" y="156"/>
                      </a:lnTo>
                      <a:lnTo>
                        <a:pt x="325" y="150"/>
                      </a:lnTo>
                      <a:lnTo>
                        <a:pt x="324" y="144"/>
                      </a:lnTo>
                      <a:lnTo>
                        <a:pt x="321" y="138"/>
                      </a:lnTo>
                      <a:lnTo>
                        <a:pt x="318" y="132"/>
                      </a:lnTo>
                      <a:lnTo>
                        <a:pt x="315" y="126"/>
                      </a:lnTo>
                      <a:lnTo>
                        <a:pt x="312" y="120"/>
                      </a:lnTo>
                      <a:lnTo>
                        <a:pt x="309" y="114"/>
                      </a:lnTo>
                      <a:lnTo>
                        <a:pt x="305" y="108"/>
                      </a:lnTo>
                      <a:lnTo>
                        <a:pt x="301" y="102"/>
                      </a:lnTo>
                      <a:lnTo>
                        <a:pt x="298" y="97"/>
                      </a:lnTo>
                      <a:lnTo>
                        <a:pt x="294" y="91"/>
                      </a:lnTo>
                      <a:lnTo>
                        <a:pt x="289" y="84"/>
                      </a:lnTo>
                      <a:lnTo>
                        <a:pt x="284" y="78"/>
                      </a:lnTo>
                      <a:lnTo>
                        <a:pt x="281" y="73"/>
                      </a:lnTo>
                      <a:lnTo>
                        <a:pt x="275" y="67"/>
                      </a:lnTo>
                      <a:lnTo>
                        <a:pt x="270" y="61"/>
                      </a:lnTo>
                      <a:lnTo>
                        <a:pt x="265" y="55"/>
                      </a:lnTo>
                      <a:lnTo>
                        <a:pt x="260" y="50"/>
                      </a:lnTo>
                      <a:lnTo>
                        <a:pt x="259" y="47"/>
                      </a:lnTo>
                      <a:lnTo>
                        <a:pt x="259" y="44"/>
                      </a:lnTo>
                      <a:lnTo>
                        <a:pt x="259" y="39"/>
                      </a:lnTo>
                      <a:lnTo>
                        <a:pt x="260" y="35"/>
                      </a:lnTo>
                      <a:lnTo>
                        <a:pt x="260" y="30"/>
                      </a:lnTo>
                      <a:lnTo>
                        <a:pt x="263" y="25"/>
                      </a:lnTo>
                      <a:lnTo>
                        <a:pt x="265" y="20"/>
                      </a:lnTo>
                      <a:lnTo>
                        <a:pt x="269" y="15"/>
                      </a:lnTo>
                      <a:lnTo>
                        <a:pt x="274" y="11"/>
                      </a:lnTo>
                      <a:lnTo>
                        <a:pt x="278" y="7"/>
                      </a:lnTo>
                      <a:lnTo>
                        <a:pt x="281" y="6"/>
                      </a:lnTo>
                      <a:lnTo>
                        <a:pt x="283" y="3"/>
                      </a:lnTo>
                      <a:lnTo>
                        <a:pt x="286" y="2"/>
                      </a:lnTo>
                      <a:lnTo>
                        <a:pt x="289" y="1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0" y="0"/>
                      </a:lnTo>
                      <a:lnTo>
                        <a:pt x="304" y="0"/>
                      </a:lnTo>
                      <a:lnTo>
                        <a:pt x="309" y="0"/>
                      </a:lnTo>
                      <a:lnTo>
                        <a:pt x="312" y="1"/>
                      </a:lnTo>
                      <a:lnTo>
                        <a:pt x="315" y="1"/>
                      </a:lnTo>
                      <a:lnTo>
                        <a:pt x="317" y="2"/>
                      </a:lnTo>
                      <a:lnTo>
                        <a:pt x="321" y="3"/>
                      </a:lnTo>
                      <a:lnTo>
                        <a:pt x="323" y="5"/>
                      </a:lnTo>
                      <a:lnTo>
                        <a:pt x="324" y="6"/>
                      </a:lnTo>
                      <a:lnTo>
                        <a:pt x="328" y="9"/>
                      </a:lnTo>
                      <a:lnTo>
                        <a:pt x="330" y="12"/>
                      </a:lnTo>
                      <a:lnTo>
                        <a:pt x="334" y="15"/>
                      </a:lnTo>
                      <a:lnTo>
                        <a:pt x="337" y="19"/>
                      </a:lnTo>
                      <a:lnTo>
                        <a:pt x="342" y="24"/>
                      </a:lnTo>
                      <a:lnTo>
                        <a:pt x="343" y="26"/>
                      </a:lnTo>
                      <a:lnTo>
                        <a:pt x="346" y="29"/>
                      </a:lnTo>
                      <a:lnTo>
                        <a:pt x="348" y="32"/>
                      </a:lnTo>
                      <a:lnTo>
                        <a:pt x="351" y="35"/>
                      </a:lnTo>
                      <a:lnTo>
                        <a:pt x="353" y="37"/>
                      </a:lnTo>
                      <a:lnTo>
                        <a:pt x="355" y="41"/>
                      </a:lnTo>
                      <a:lnTo>
                        <a:pt x="358" y="44"/>
                      </a:lnTo>
                      <a:lnTo>
                        <a:pt x="361" y="48"/>
                      </a:lnTo>
                      <a:lnTo>
                        <a:pt x="364" y="51"/>
                      </a:lnTo>
                      <a:lnTo>
                        <a:pt x="367" y="55"/>
                      </a:lnTo>
                      <a:lnTo>
                        <a:pt x="370" y="59"/>
                      </a:lnTo>
                      <a:lnTo>
                        <a:pt x="372" y="64"/>
                      </a:lnTo>
                      <a:lnTo>
                        <a:pt x="376" y="67"/>
                      </a:lnTo>
                      <a:lnTo>
                        <a:pt x="378" y="71"/>
                      </a:lnTo>
                      <a:lnTo>
                        <a:pt x="381" y="76"/>
                      </a:lnTo>
                      <a:lnTo>
                        <a:pt x="384" y="80"/>
                      </a:lnTo>
                      <a:lnTo>
                        <a:pt x="387" y="85"/>
                      </a:lnTo>
                      <a:lnTo>
                        <a:pt x="389" y="90"/>
                      </a:lnTo>
                      <a:lnTo>
                        <a:pt x="391" y="95"/>
                      </a:lnTo>
                      <a:lnTo>
                        <a:pt x="394" y="100"/>
                      </a:lnTo>
                      <a:lnTo>
                        <a:pt x="396" y="104"/>
                      </a:lnTo>
                      <a:lnTo>
                        <a:pt x="400" y="109"/>
                      </a:lnTo>
                      <a:lnTo>
                        <a:pt x="402" y="115"/>
                      </a:lnTo>
                      <a:lnTo>
                        <a:pt x="405" y="121"/>
                      </a:lnTo>
                      <a:lnTo>
                        <a:pt x="407" y="126"/>
                      </a:lnTo>
                      <a:lnTo>
                        <a:pt x="410" y="132"/>
                      </a:lnTo>
                      <a:lnTo>
                        <a:pt x="412" y="138"/>
                      </a:lnTo>
                      <a:lnTo>
                        <a:pt x="414" y="144"/>
                      </a:lnTo>
                      <a:lnTo>
                        <a:pt x="417" y="149"/>
                      </a:lnTo>
                      <a:lnTo>
                        <a:pt x="418" y="156"/>
                      </a:lnTo>
                      <a:lnTo>
                        <a:pt x="420" y="162"/>
                      </a:lnTo>
                      <a:lnTo>
                        <a:pt x="423" y="169"/>
                      </a:lnTo>
                      <a:lnTo>
                        <a:pt x="424" y="175"/>
                      </a:lnTo>
                      <a:lnTo>
                        <a:pt x="425" y="181"/>
                      </a:lnTo>
                      <a:lnTo>
                        <a:pt x="428" y="189"/>
                      </a:lnTo>
                      <a:lnTo>
                        <a:pt x="429" y="196"/>
                      </a:lnTo>
                      <a:lnTo>
                        <a:pt x="430" y="202"/>
                      </a:lnTo>
                      <a:lnTo>
                        <a:pt x="431" y="209"/>
                      </a:lnTo>
                      <a:lnTo>
                        <a:pt x="432" y="216"/>
                      </a:lnTo>
                      <a:lnTo>
                        <a:pt x="434" y="223"/>
                      </a:lnTo>
                      <a:lnTo>
                        <a:pt x="434" y="231"/>
                      </a:lnTo>
                      <a:lnTo>
                        <a:pt x="435" y="238"/>
                      </a:lnTo>
                      <a:lnTo>
                        <a:pt x="435" y="245"/>
                      </a:lnTo>
                      <a:lnTo>
                        <a:pt x="436" y="253"/>
                      </a:lnTo>
                      <a:lnTo>
                        <a:pt x="436" y="261"/>
                      </a:lnTo>
                      <a:lnTo>
                        <a:pt x="436" y="269"/>
                      </a:lnTo>
                      <a:lnTo>
                        <a:pt x="435" y="276"/>
                      </a:lnTo>
                      <a:lnTo>
                        <a:pt x="435" y="286"/>
                      </a:lnTo>
                      <a:lnTo>
                        <a:pt x="434" y="293"/>
                      </a:lnTo>
                      <a:lnTo>
                        <a:pt x="432" y="300"/>
                      </a:lnTo>
                      <a:lnTo>
                        <a:pt x="431" y="308"/>
                      </a:lnTo>
                      <a:lnTo>
                        <a:pt x="430" y="315"/>
                      </a:lnTo>
                      <a:lnTo>
                        <a:pt x="429" y="322"/>
                      </a:lnTo>
                      <a:lnTo>
                        <a:pt x="428" y="328"/>
                      </a:lnTo>
                      <a:lnTo>
                        <a:pt x="425" y="335"/>
                      </a:lnTo>
                      <a:lnTo>
                        <a:pt x="424" y="341"/>
                      </a:lnTo>
                      <a:lnTo>
                        <a:pt x="422" y="347"/>
                      </a:lnTo>
                      <a:lnTo>
                        <a:pt x="419" y="353"/>
                      </a:lnTo>
                      <a:lnTo>
                        <a:pt x="417" y="359"/>
                      </a:lnTo>
                      <a:lnTo>
                        <a:pt x="413" y="365"/>
                      </a:lnTo>
                      <a:lnTo>
                        <a:pt x="411" y="370"/>
                      </a:lnTo>
                      <a:lnTo>
                        <a:pt x="408" y="375"/>
                      </a:lnTo>
                      <a:lnTo>
                        <a:pt x="405" y="380"/>
                      </a:lnTo>
                      <a:lnTo>
                        <a:pt x="402" y="386"/>
                      </a:lnTo>
                      <a:lnTo>
                        <a:pt x="399" y="389"/>
                      </a:lnTo>
                      <a:lnTo>
                        <a:pt x="395" y="394"/>
                      </a:lnTo>
                      <a:lnTo>
                        <a:pt x="391" y="398"/>
                      </a:lnTo>
                      <a:lnTo>
                        <a:pt x="388" y="403"/>
                      </a:lnTo>
                      <a:lnTo>
                        <a:pt x="384" y="406"/>
                      </a:lnTo>
                      <a:lnTo>
                        <a:pt x="381" y="410"/>
                      </a:lnTo>
                      <a:lnTo>
                        <a:pt x="376" y="413"/>
                      </a:lnTo>
                      <a:lnTo>
                        <a:pt x="372" y="417"/>
                      </a:lnTo>
                      <a:lnTo>
                        <a:pt x="367" y="419"/>
                      </a:lnTo>
                      <a:lnTo>
                        <a:pt x="363" y="422"/>
                      </a:lnTo>
                      <a:lnTo>
                        <a:pt x="359" y="425"/>
                      </a:lnTo>
                      <a:lnTo>
                        <a:pt x="354" y="428"/>
                      </a:lnTo>
                      <a:lnTo>
                        <a:pt x="349" y="430"/>
                      </a:lnTo>
                      <a:lnTo>
                        <a:pt x="345" y="434"/>
                      </a:lnTo>
                      <a:lnTo>
                        <a:pt x="341" y="436"/>
                      </a:lnTo>
                      <a:lnTo>
                        <a:pt x="336" y="437"/>
                      </a:lnTo>
                      <a:lnTo>
                        <a:pt x="330" y="440"/>
                      </a:lnTo>
                      <a:lnTo>
                        <a:pt x="325" y="441"/>
                      </a:lnTo>
                      <a:lnTo>
                        <a:pt x="321" y="442"/>
                      </a:lnTo>
                      <a:lnTo>
                        <a:pt x="315" y="445"/>
                      </a:lnTo>
                      <a:lnTo>
                        <a:pt x="310" y="445"/>
                      </a:lnTo>
                      <a:lnTo>
                        <a:pt x="304" y="447"/>
                      </a:lnTo>
                      <a:lnTo>
                        <a:pt x="298" y="447"/>
                      </a:lnTo>
                      <a:lnTo>
                        <a:pt x="293" y="449"/>
                      </a:lnTo>
                      <a:lnTo>
                        <a:pt x="287" y="449"/>
                      </a:lnTo>
                      <a:lnTo>
                        <a:pt x="282" y="449"/>
                      </a:lnTo>
                      <a:lnTo>
                        <a:pt x="276" y="451"/>
                      </a:lnTo>
                      <a:lnTo>
                        <a:pt x="270" y="451"/>
                      </a:lnTo>
                      <a:lnTo>
                        <a:pt x="264" y="451"/>
                      </a:lnTo>
                      <a:lnTo>
                        <a:pt x="258" y="452"/>
                      </a:lnTo>
                      <a:lnTo>
                        <a:pt x="253" y="452"/>
                      </a:lnTo>
                      <a:lnTo>
                        <a:pt x="247" y="452"/>
                      </a:lnTo>
                      <a:lnTo>
                        <a:pt x="241" y="452"/>
                      </a:lnTo>
                      <a:lnTo>
                        <a:pt x="235" y="451"/>
                      </a:lnTo>
                      <a:lnTo>
                        <a:pt x="229" y="451"/>
                      </a:lnTo>
                      <a:lnTo>
                        <a:pt x="222" y="451"/>
                      </a:lnTo>
                      <a:lnTo>
                        <a:pt x="216" y="449"/>
                      </a:lnTo>
                      <a:lnTo>
                        <a:pt x="210" y="449"/>
                      </a:lnTo>
                      <a:lnTo>
                        <a:pt x="204" y="449"/>
                      </a:lnTo>
                      <a:lnTo>
                        <a:pt x="198" y="448"/>
                      </a:lnTo>
                      <a:lnTo>
                        <a:pt x="192" y="447"/>
                      </a:lnTo>
                      <a:lnTo>
                        <a:pt x="186" y="446"/>
                      </a:lnTo>
                      <a:lnTo>
                        <a:pt x="180" y="445"/>
                      </a:lnTo>
                      <a:lnTo>
                        <a:pt x="174" y="445"/>
                      </a:lnTo>
                      <a:lnTo>
                        <a:pt x="168" y="442"/>
                      </a:lnTo>
                      <a:lnTo>
                        <a:pt x="162" y="441"/>
                      </a:lnTo>
                      <a:lnTo>
                        <a:pt x="156" y="440"/>
                      </a:lnTo>
                      <a:lnTo>
                        <a:pt x="150" y="439"/>
                      </a:lnTo>
                      <a:lnTo>
                        <a:pt x="144" y="436"/>
                      </a:lnTo>
                      <a:lnTo>
                        <a:pt x="138" y="435"/>
                      </a:lnTo>
                      <a:lnTo>
                        <a:pt x="132" y="433"/>
                      </a:lnTo>
                      <a:lnTo>
                        <a:pt x="126" y="430"/>
                      </a:lnTo>
                      <a:lnTo>
                        <a:pt x="120" y="427"/>
                      </a:lnTo>
                      <a:lnTo>
                        <a:pt x="114" y="424"/>
                      </a:lnTo>
                      <a:lnTo>
                        <a:pt x="109" y="421"/>
                      </a:lnTo>
                      <a:lnTo>
                        <a:pt x="104" y="418"/>
                      </a:lnTo>
                      <a:lnTo>
                        <a:pt x="98" y="413"/>
                      </a:lnTo>
                      <a:lnTo>
                        <a:pt x="93" y="410"/>
                      </a:lnTo>
                      <a:lnTo>
                        <a:pt x="87" y="406"/>
                      </a:lnTo>
                      <a:lnTo>
                        <a:pt x="83" y="401"/>
                      </a:lnTo>
                      <a:lnTo>
                        <a:pt x="78" y="397"/>
                      </a:lnTo>
                      <a:lnTo>
                        <a:pt x="73" y="392"/>
                      </a:lnTo>
                      <a:lnTo>
                        <a:pt x="69" y="387"/>
                      </a:lnTo>
                      <a:lnTo>
                        <a:pt x="64" y="382"/>
                      </a:lnTo>
                      <a:lnTo>
                        <a:pt x="60" y="377"/>
                      </a:lnTo>
                      <a:lnTo>
                        <a:pt x="56" y="371"/>
                      </a:lnTo>
                      <a:lnTo>
                        <a:pt x="51" y="367"/>
                      </a:lnTo>
                      <a:lnTo>
                        <a:pt x="46" y="361"/>
                      </a:lnTo>
                      <a:lnTo>
                        <a:pt x="43" y="354"/>
                      </a:lnTo>
                      <a:lnTo>
                        <a:pt x="39" y="348"/>
                      </a:lnTo>
                      <a:lnTo>
                        <a:pt x="36" y="342"/>
                      </a:lnTo>
                      <a:lnTo>
                        <a:pt x="33" y="336"/>
                      </a:lnTo>
                      <a:lnTo>
                        <a:pt x="28" y="330"/>
                      </a:lnTo>
                      <a:lnTo>
                        <a:pt x="26" y="323"/>
                      </a:lnTo>
                      <a:lnTo>
                        <a:pt x="24" y="317"/>
                      </a:lnTo>
                      <a:lnTo>
                        <a:pt x="20" y="310"/>
                      </a:lnTo>
                      <a:lnTo>
                        <a:pt x="18" y="304"/>
                      </a:lnTo>
                      <a:lnTo>
                        <a:pt x="15" y="297"/>
                      </a:lnTo>
                      <a:lnTo>
                        <a:pt x="13" y="291"/>
                      </a:lnTo>
                      <a:lnTo>
                        <a:pt x="12" y="284"/>
                      </a:lnTo>
                      <a:lnTo>
                        <a:pt x="9" y="276"/>
                      </a:lnTo>
                      <a:lnTo>
                        <a:pt x="7" y="270"/>
                      </a:lnTo>
                      <a:lnTo>
                        <a:pt x="6" y="263"/>
                      </a:lnTo>
                      <a:lnTo>
                        <a:pt x="4" y="256"/>
                      </a:lnTo>
                      <a:lnTo>
                        <a:pt x="3" y="249"/>
                      </a:lnTo>
                      <a:lnTo>
                        <a:pt x="2" y="241"/>
                      </a:lnTo>
                      <a:lnTo>
                        <a:pt x="1" y="234"/>
                      </a:lnTo>
                      <a:lnTo>
                        <a:pt x="1" y="228"/>
                      </a:lnTo>
                      <a:lnTo>
                        <a:pt x="0" y="221"/>
                      </a:lnTo>
                      <a:lnTo>
                        <a:pt x="0" y="214"/>
                      </a:lnTo>
                      <a:lnTo>
                        <a:pt x="0" y="207"/>
                      </a:lnTo>
                      <a:lnTo>
                        <a:pt x="0" y="199"/>
                      </a:lnTo>
                      <a:lnTo>
                        <a:pt x="0" y="192"/>
                      </a:lnTo>
                      <a:lnTo>
                        <a:pt x="1" y="186"/>
                      </a:lnTo>
                      <a:lnTo>
                        <a:pt x="2" y="179"/>
                      </a:lnTo>
                      <a:lnTo>
                        <a:pt x="3" y="173"/>
                      </a:lnTo>
                      <a:lnTo>
                        <a:pt x="4" y="166"/>
                      </a:lnTo>
                      <a:lnTo>
                        <a:pt x="6" y="160"/>
                      </a:lnTo>
                      <a:lnTo>
                        <a:pt x="7" y="152"/>
                      </a:lnTo>
                      <a:lnTo>
                        <a:pt x="9" y="146"/>
                      </a:lnTo>
                      <a:lnTo>
                        <a:pt x="12" y="140"/>
                      </a:lnTo>
                      <a:lnTo>
                        <a:pt x="14" y="133"/>
                      </a:lnTo>
                      <a:lnTo>
                        <a:pt x="16" y="128"/>
                      </a:lnTo>
                      <a:lnTo>
                        <a:pt x="20" y="122"/>
                      </a:lnTo>
                      <a:lnTo>
                        <a:pt x="22" y="116"/>
                      </a:lnTo>
                      <a:lnTo>
                        <a:pt x="26" y="110"/>
                      </a:lnTo>
                      <a:lnTo>
                        <a:pt x="30" y="104"/>
                      </a:lnTo>
                      <a:lnTo>
                        <a:pt x="34" y="100"/>
                      </a:lnTo>
                      <a:lnTo>
                        <a:pt x="38" y="95"/>
                      </a:lnTo>
                      <a:lnTo>
                        <a:pt x="43" y="90"/>
                      </a:lnTo>
                      <a:lnTo>
                        <a:pt x="46" y="85"/>
                      </a:lnTo>
                      <a:lnTo>
                        <a:pt x="52" y="80"/>
                      </a:lnTo>
                      <a:lnTo>
                        <a:pt x="57" y="76"/>
                      </a:lnTo>
                      <a:lnTo>
                        <a:pt x="62" y="72"/>
                      </a:lnTo>
                      <a:lnTo>
                        <a:pt x="67" y="67"/>
                      </a:lnTo>
                      <a:lnTo>
                        <a:pt x="73" y="65"/>
                      </a:lnTo>
                      <a:lnTo>
                        <a:pt x="78" y="61"/>
                      </a:lnTo>
                      <a:lnTo>
                        <a:pt x="83" y="58"/>
                      </a:lnTo>
                      <a:lnTo>
                        <a:pt x="87" y="55"/>
                      </a:lnTo>
                      <a:lnTo>
                        <a:pt x="93" y="53"/>
                      </a:lnTo>
                      <a:lnTo>
                        <a:pt x="98" y="50"/>
                      </a:lnTo>
                      <a:lnTo>
                        <a:pt x="103" y="49"/>
                      </a:lnTo>
                      <a:lnTo>
                        <a:pt x="107" y="47"/>
                      </a:lnTo>
                      <a:lnTo>
                        <a:pt x="113" y="45"/>
                      </a:lnTo>
                      <a:lnTo>
                        <a:pt x="117" y="44"/>
                      </a:lnTo>
                      <a:lnTo>
                        <a:pt x="122" y="44"/>
                      </a:lnTo>
                      <a:lnTo>
                        <a:pt x="127" y="43"/>
                      </a:lnTo>
                      <a:lnTo>
                        <a:pt x="132" y="43"/>
                      </a:lnTo>
                      <a:lnTo>
                        <a:pt x="135" y="43"/>
                      </a:lnTo>
                      <a:lnTo>
                        <a:pt x="140" y="43"/>
                      </a:lnTo>
                      <a:lnTo>
                        <a:pt x="145" y="43"/>
                      </a:lnTo>
                      <a:lnTo>
                        <a:pt x="150" y="44"/>
                      </a:lnTo>
                      <a:lnTo>
                        <a:pt x="153" y="44"/>
                      </a:lnTo>
                      <a:lnTo>
                        <a:pt x="158" y="44"/>
                      </a:lnTo>
                      <a:lnTo>
                        <a:pt x="163" y="45"/>
                      </a:lnTo>
                      <a:lnTo>
                        <a:pt x="167" y="48"/>
                      </a:lnTo>
                      <a:lnTo>
                        <a:pt x="171" y="49"/>
                      </a:lnTo>
                      <a:lnTo>
                        <a:pt x="175" y="50"/>
                      </a:lnTo>
                      <a:lnTo>
                        <a:pt x="179" y="53"/>
                      </a:lnTo>
                      <a:lnTo>
                        <a:pt x="183" y="54"/>
                      </a:lnTo>
                      <a:lnTo>
                        <a:pt x="187" y="56"/>
                      </a:lnTo>
                      <a:lnTo>
                        <a:pt x="191" y="59"/>
                      </a:lnTo>
                      <a:lnTo>
                        <a:pt x="194" y="61"/>
                      </a:lnTo>
                      <a:lnTo>
                        <a:pt x="198" y="65"/>
                      </a:lnTo>
                      <a:lnTo>
                        <a:pt x="202" y="66"/>
                      </a:lnTo>
                      <a:lnTo>
                        <a:pt x="205" y="70"/>
                      </a:lnTo>
                      <a:lnTo>
                        <a:pt x="208" y="72"/>
                      </a:lnTo>
                      <a:lnTo>
                        <a:pt x="211" y="76"/>
                      </a:lnTo>
                      <a:lnTo>
                        <a:pt x="214" y="78"/>
                      </a:lnTo>
                      <a:lnTo>
                        <a:pt x="217" y="82"/>
                      </a:lnTo>
                      <a:lnTo>
                        <a:pt x="220" y="85"/>
                      </a:lnTo>
                      <a:lnTo>
                        <a:pt x="223" y="89"/>
                      </a:lnTo>
                      <a:lnTo>
                        <a:pt x="226" y="92"/>
                      </a:lnTo>
                      <a:lnTo>
                        <a:pt x="228" y="96"/>
                      </a:lnTo>
                      <a:lnTo>
                        <a:pt x="230" y="100"/>
                      </a:lnTo>
                      <a:lnTo>
                        <a:pt x="233" y="104"/>
                      </a:lnTo>
                      <a:lnTo>
                        <a:pt x="235" y="109"/>
                      </a:lnTo>
                      <a:lnTo>
                        <a:pt x="236" y="113"/>
                      </a:lnTo>
                      <a:lnTo>
                        <a:pt x="239" y="118"/>
                      </a:lnTo>
                      <a:lnTo>
                        <a:pt x="241" y="121"/>
                      </a:lnTo>
                      <a:lnTo>
                        <a:pt x="242" y="126"/>
                      </a:lnTo>
                      <a:lnTo>
                        <a:pt x="244" y="130"/>
                      </a:lnTo>
                      <a:lnTo>
                        <a:pt x="245" y="134"/>
                      </a:lnTo>
                      <a:lnTo>
                        <a:pt x="246" y="139"/>
                      </a:lnTo>
                      <a:lnTo>
                        <a:pt x="247" y="143"/>
                      </a:lnTo>
                      <a:lnTo>
                        <a:pt x="248" y="148"/>
                      </a:lnTo>
                      <a:lnTo>
                        <a:pt x="248" y="152"/>
                      </a:lnTo>
                      <a:lnTo>
                        <a:pt x="250" y="159"/>
                      </a:lnTo>
                      <a:lnTo>
                        <a:pt x="250" y="162"/>
                      </a:lnTo>
                      <a:lnTo>
                        <a:pt x="250" y="167"/>
                      </a:lnTo>
                      <a:lnTo>
                        <a:pt x="250" y="172"/>
                      </a:lnTo>
                      <a:lnTo>
                        <a:pt x="251" y="177"/>
                      </a:lnTo>
                      <a:lnTo>
                        <a:pt x="250" y="181"/>
                      </a:lnTo>
                      <a:lnTo>
                        <a:pt x="250" y="186"/>
                      </a:lnTo>
                      <a:lnTo>
                        <a:pt x="250" y="191"/>
                      </a:lnTo>
                      <a:lnTo>
                        <a:pt x="248" y="196"/>
                      </a:lnTo>
                      <a:lnTo>
                        <a:pt x="247" y="201"/>
                      </a:lnTo>
                      <a:lnTo>
                        <a:pt x="246" y="204"/>
                      </a:lnTo>
                      <a:lnTo>
                        <a:pt x="245" y="209"/>
                      </a:lnTo>
                      <a:lnTo>
                        <a:pt x="245" y="214"/>
                      </a:lnTo>
                      <a:lnTo>
                        <a:pt x="242" y="217"/>
                      </a:lnTo>
                      <a:lnTo>
                        <a:pt x="242" y="222"/>
                      </a:lnTo>
                      <a:lnTo>
                        <a:pt x="240" y="226"/>
                      </a:lnTo>
                      <a:lnTo>
                        <a:pt x="240" y="231"/>
                      </a:lnTo>
                      <a:lnTo>
                        <a:pt x="238" y="234"/>
                      </a:lnTo>
                      <a:lnTo>
                        <a:pt x="236" y="238"/>
                      </a:lnTo>
                      <a:lnTo>
                        <a:pt x="235" y="241"/>
                      </a:lnTo>
                      <a:lnTo>
                        <a:pt x="234" y="246"/>
                      </a:lnTo>
                      <a:lnTo>
                        <a:pt x="232" y="250"/>
                      </a:lnTo>
                      <a:lnTo>
                        <a:pt x="230" y="253"/>
                      </a:lnTo>
                      <a:lnTo>
                        <a:pt x="229" y="257"/>
                      </a:lnTo>
                      <a:lnTo>
                        <a:pt x="228" y="261"/>
                      </a:lnTo>
                      <a:lnTo>
                        <a:pt x="226" y="264"/>
                      </a:lnTo>
                      <a:lnTo>
                        <a:pt x="224" y="268"/>
                      </a:lnTo>
                      <a:lnTo>
                        <a:pt x="222" y="272"/>
                      </a:lnTo>
                      <a:lnTo>
                        <a:pt x="221" y="275"/>
                      </a:lnTo>
                      <a:lnTo>
                        <a:pt x="218" y="278"/>
                      </a:lnTo>
                      <a:lnTo>
                        <a:pt x="217" y="281"/>
                      </a:lnTo>
                      <a:lnTo>
                        <a:pt x="216" y="284"/>
                      </a:lnTo>
                      <a:lnTo>
                        <a:pt x="214" y="287"/>
                      </a:lnTo>
                      <a:lnTo>
                        <a:pt x="212" y="290"/>
                      </a:lnTo>
                      <a:lnTo>
                        <a:pt x="210" y="293"/>
                      </a:lnTo>
                      <a:lnTo>
                        <a:pt x="209" y="296"/>
                      </a:lnTo>
                      <a:lnTo>
                        <a:pt x="206" y="299"/>
                      </a:lnTo>
                      <a:lnTo>
                        <a:pt x="205" y="302"/>
                      </a:lnTo>
                      <a:lnTo>
                        <a:pt x="203" y="304"/>
                      </a:lnTo>
                      <a:lnTo>
                        <a:pt x="202" y="306"/>
                      </a:lnTo>
                      <a:lnTo>
                        <a:pt x="200" y="309"/>
                      </a:lnTo>
                      <a:lnTo>
                        <a:pt x="196" y="314"/>
                      </a:lnTo>
                      <a:lnTo>
                        <a:pt x="193" y="317"/>
                      </a:lnTo>
                      <a:lnTo>
                        <a:pt x="190" y="322"/>
                      </a:lnTo>
                      <a:lnTo>
                        <a:pt x="186" y="326"/>
                      </a:lnTo>
                      <a:lnTo>
                        <a:pt x="183" y="329"/>
                      </a:lnTo>
                      <a:lnTo>
                        <a:pt x="180" y="333"/>
                      </a:lnTo>
                      <a:lnTo>
                        <a:pt x="177" y="335"/>
                      </a:lnTo>
                      <a:lnTo>
                        <a:pt x="175" y="339"/>
                      </a:lnTo>
                      <a:lnTo>
                        <a:pt x="170" y="342"/>
                      </a:lnTo>
                      <a:lnTo>
                        <a:pt x="168" y="346"/>
                      </a:lnTo>
                      <a:lnTo>
                        <a:pt x="165" y="347"/>
                      </a:lnTo>
                      <a:lnTo>
                        <a:pt x="165" y="348"/>
                      </a:lnTo>
                      <a:lnTo>
                        <a:pt x="146" y="326"/>
                      </a:lnTo>
                      <a:lnTo>
                        <a:pt x="150" y="323"/>
                      </a:lnTo>
                      <a:lnTo>
                        <a:pt x="151" y="321"/>
                      </a:lnTo>
                      <a:lnTo>
                        <a:pt x="152" y="320"/>
                      </a:lnTo>
                      <a:lnTo>
                        <a:pt x="155" y="316"/>
                      </a:lnTo>
                      <a:lnTo>
                        <a:pt x="157" y="314"/>
                      </a:lnTo>
                      <a:lnTo>
                        <a:pt x="159" y="310"/>
                      </a:lnTo>
                      <a:lnTo>
                        <a:pt x="163" y="308"/>
                      </a:lnTo>
                      <a:lnTo>
                        <a:pt x="165" y="304"/>
                      </a:lnTo>
                      <a:lnTo>
                        <a:pt x="169" y="300"/>
                      </a:lnTo>
                      <a:lnTo>
                        <a:pt x="171" y="296"/>
                      </a:lnTo>
                      <a:lnTo>
                        <a:pt x="175" y="291"/>
                      </a:lnTo>
                      <a:lnTo>
                        <a:pt x="179" y="286"/>
                      </a:lnTo>
                      <a:lnTo>
                        <a:pt x="182" y="282"/>
                      </a:lnTo>
                      <a:lnTo>
                        <a:pt x="183" y="279"/>
                      </a:lnTo>
                      <a:lnTo>
                        <a:pt x="185" y="276"/>
                      </a:lnTo>
                      <a:lnTo>
                        <a:pt x="186" y="274"/>
                      </a:lnTo>
                      <a:lnTo>
                        <a:pt x="188" y="270"/>
                      </a:lnTo>
                      <a:lnTo>
                        <a:pt x="190" y="268"/>
                      </a:lnTo>
                      <a:lnTo>
                        <a:pt x="192" y="266"/>
                      </a:lnTo>
                      <a:lnTo>
                        <a:pt x="193" y="262"/>
                      </a:lnTo>
                      <a:lnTo>
                        <a:pt x="194" y="260"/>
                      </a:lnTo>
                      <a:lnTo>
                        <a:pt x="196" y="256"/>
                      </a:lnTo>
                      <a:lnTo>
                        <a:pt x="198" y="253"/>
                      </a:lnTo>
                      <a:lnTo>
                        <a:pt x="199" y="250"/>
                      </a:lnTo>
                      <a:lnTo>
                        <a:pt x="200" y="247"/>
                      </a:lnTo>
                      <a:lnTo>
                        <a:pt x="203" y="244"/>
                      </a:lnTo>
                      <a:lnTo>
                        <a:pt x="204" y="240"/>
                      </a:lnTo>
                      <a:lnTo>
                        <a:pt x="205" y="237"/>
                      </a:lnTo>
                      <a:lnTo>
                        <a:pt x="206" y="234"/>
                      </a:lnTo>
                      <a:lnTo>
                        <a:pt x="208" y="231"/>
                      </a:lnTo>
                      <a:lnTo>
                        <a:pt x="209" y="227"/>
                      </a:lnTo>
                      <a:lnTo>
                        <a:pt x="209" y="223"/>
                      </a:lnTo>
                      <a:lnTo>
                        <a:pt x="211" y="220"/>
                      </a:lnTo>
                      <a:lnTo>
                        <a:pt x="211" y="216"/>
                      </a:lnTo>
                      <a:lnTo>
                        <a:pt x="212" y="213"/>
                      </a:lnTo>
                      <a:lnTo>
                        <a:pt x="214" y="210"/>
                      </a:lnTo>
                      <a:lnTo>
                        <a:pt x="215" y="207"/>
                      </a:lnTo>
                      <a:lnTo>
                        <a:pt x="215" y="202"/>
                      </a:lnTo>
                      <a:lnTo>
                        <a:pt x="216" y="198"/>
                      </a:lnTo>
                      <a:lnTo>
                        <a:pt x="216" y="195"/>
                      </a:lnTo>
                      <a:lnTo>
                        <a:pt x="217" y="191"/>
                      </a:lnTo>
                      <a:lnTo>
                        <a:pt x="217" y="187"/>
                      </a:lnTo>
                      <a:lnTo>
                        <a:pt x="217" y="184"/>
                      </a:lnTo>
                      <a:lnTo>
                        <a:pt x="217" y="180"/>
                      </a:lnTo>
                      <a:lnTo>
                        <a:pt x="218" y="177"/>
                      </a:lnTo>
                      <a:lnTo>
                        <a:pt x="217" y="172"/>
                      </a:lnTo>
                      <a:lnTo>
                        <a:pt x="217" y="168"/>
                      </a:lnTo>
                      <a:lnTo>
                        <a:pt x="217" y="165"/>
                      </a:lnTo>
                      <a:lnTo>
                        <a:pt x="216" y="161"/>
                      </a:lnTo>
                      <a:lnTo>
                        <a:pt x="216" y="157"/>
                      </a:lnTo>
                      <a:lnTo>
                        <a:pt x="215" y="154"/>
                      </a:lnTo>
                      <a:lnTo>
                        <a:pt x="215" y="150"/>
                      </a:lnTo>
                      <a:lnTo>
                        <a:pt x="214" y="148"/>
                      </a:lnTo>
                      <a:lnTo>
                        <a:pt x="212" y="143"/>
                      </a:lnTo>
                      <a:lnTo>
                        <a:pt x="211" y="140"/>
                      </a:lnTo>
                      <a:lnTo>
                        <a:pt x="211" y="137"/>
                      </a:lnTo>
                      <a:lnTo>
                        <a:pt x="210" y="133"/>
                      </a:lnTo>
                      <a:lnTo>
                        <a:pt x="209" y="131"/>
                      </a:lnTo>
                      <a:lnTo>
                        <a:pt x="206" y="127"/>
                      </a:lnTo>
                      <a:lnTo>
                        <a:pt x="205" y="125"/>
                      </a:lnTo>
                      <a:lnTo>
                        <a:pt x="204" y="122"/>
                      </a:lnTo>
                      <a:lnTo>
                        <a:pt x="203" y="119"/>
                      </a:lnTo>
                      <a:lnTo>
                        <a:pt x="200" y="116"/>
                      </a:lnTo>
                      <a:lnTo>
                        <a:pt x="198" y="114"/>
                      </a:lnTo>
                      <a:lnTo>
                        <a:pt x="197" y="110"/>
                      </a:lnTo>
                      <a:lnTo>
                        <a:pt x="193" y="106"/>
                      </a:lnTo>
                      <a:lnTo>
                        <a:pt x="188" y="101"/>
                      </a:lnTo>
                      <a:lnTo>
                        <a:pt x="183" y="97"/>
                      </a:lnTo>
                      <a:lnTo>
                        <a:pt x="179" y="92"/>
                      </a:lnTo>
                      <a:lnTo>
                        <a:pt x="174" y="89"/>
                      </a:lnTo>
                      <a:lnTo>
                        <a:pt x="169" y="86"/>
                      </a:lnTo>
                      <a:lnTo>
                        <a:pt x="167" y="84"/>
                      </a:lnTo>
                      <a:lnTo>
                        <a:pt x="164" y="83"/>
                      </a:lnTo>
                      <a:lnTo>
                        <a:pt x="161" y="82"/>
                      </a:lnTo>
                      <a:lnTo>
                        <a:pt x="158" y="80"/>
                      </a:lnTo>
                      <a:lnTo>
                        <a:pt x="156" y="79"/>
                      </a:lnTo>
                      <a:lnTo>
                        <a:pt x="153" y="78"/>
                      </a:lnTo>
                      <a:lnTo>
                        <a:pt x="150" y="77"/>
                      </a:lnTo>
                      <a:lnTo>
                        <a:pt x="147" y="76"/>
                      </a:lnTo>
                      <a:lnTo>
                        <a:pt x="144" y="76"/>
                      </a:lnTo>
                      <a:lnTo>
                        <a:pt x="141" y="74"/>
                      </a:lnTo>
                      <a:lnTo>
                        <a:pt x="138" y="73"/>
                      </a:lnTo>
                      <a:lnTo>
                        <a:pt x="135" y="73"/>
                      </a:lnTo>
                      <a:lnTo>
                        <a:pt x="133" y="73"/>
                      </a:lnTo>
                      <a:lnTo>
                        <a:pt x="129" y="73"/>
                      </a:lnTo>
                      <a:lnTo>
                        <a:pt x="127" y="73"/>
                      </a:lnTo>
                      <a:lnTo>
                        <a:pt x="125" y="73"/>
                      </a:lnTo>
                      <a:lnTo>
                        <a:pt x="121" y="73"/>
                      </a:lnTo>
                      <a:lnTo>
                        <a:pt x="117" y="73"/>
                      </a:lnTo>
                      <a:lnTo>
                        <a:pt x="115" y="73"/>
                      </a:lnTo>
                      <a:lnTo>
                        <a:pt x="111" y="74"/>
                      </a:lnTo>
                      <a:lnTo>
                        <a:pt x="109" y="76"/>
                      </a:lnTo>
                      <a:lnTo>
                        <a:pt x="107" y="76"/>
                      </a:lnTo>
                      <a:lnTo>
                        <a:pt x="103" y="77"/>
                      </a:lnTo>
                      <a:lnTo>
                        <a:pt x="101" y="78"/>
                      </a:lnTo>
                      <a:lnTo>
                        <a:pt x="97" y="79"/>
                      </a:lnTo>
                      <a:lnTo>
                        <a:pt x="95" y="80"/>
                      </a:lnTo>
                      <a:lnTo>
                        <a:pt x="91" y="82"/>
                      </a:lnTo>
                      <a:lnTo>
                        <a:pt x="89" y="84"/>
                      </a:lnTo>
                      <a:lnTo>
                        <a:pt x="86" y="85"/>
                      </a:lnTo>
                      <a:lnTo>
                        <a:pt x="83" y="86"/>
                      </a:lnTo>
                      <a:lnTo>
                        <a:pt x="80" y="89"/>
                      </a:lnTo>
                      <a:lnTo>
                        <a:pt x="78" y="91"/>
                      </a:lnTo>
                      <a:lnTo>
                        <a:pt x="75" y="94"/>
                      </a:lnTo>
                      <a:lnTo>
                        <a:pt x="72" y="96"/>
                      </a:lnTo>
                      <a:lnTo>
                        <a:pt x="69" y="98"/>
                      </a:lnTo>
                      <a:lnTo>
                        <a:pt x="67" y="101"/>
                      </a:lnTo>
                      <a:lnTo>
                        <a:pt x="64" y="103"/>
                      </a:lnTo>
                      <a:lnTo>
                        <a:pt x="62" y="106"/>
                      </a:lnTo>
                      <a:lnTo>
                        <a:pt x="60" y="109"/>
                      </a:lnTo>
                      <a:lnTo>
                        <a:pt x="57" y="112"/>
                      </a:lnTo>
                      <a:lnTo>
                        <a:pt x="56" y="114"/>
                      </a:lnTo>
                      <a:lnTo>
                        <a:pt x="54" y="118"/>
                      </a:lnTo>
                      <a:lnTo>
                        <a:pt x="51" y="120"/>
                      </a:lnTo>
                      <a:lnTo>
                        <a:pt x="50" y="124"/>
                      </a:lnTo>
                      <a:lnTo>
                        <a:pt x="49" y="126"/>
                      </a:lnTo>
                      <a:lnTo>
                        <a:pt x="46" y="130"/>
                      </a:lnTo>
                      <a:lnTo>
                        <a:pt x="45" y="133"/>
                      </a:lnTo>
                      <a:lnTo>
                        <a:pt x="44" y="137"/>
                      </a:lnTo>
                      <a:lnTo>
                        <a:pt x="43" y="140"/>
                      </a:lnTo>
                      <a:lnTo>
                        <a:pt x="40" y="144"/>
                      </a:lnTo>
                      <a:lnTo>
                        <a:pt x="39" y="148"/>
                      </a:lnTo>
                      <a:lnTo>
                        <a:pt x="38" y="151"/>
                      </a:lnTo>
                      <a:lnTo>
                        <a:pt x="37" y="154"/>
                      </a:lnTo>
                      <a:lnTo>
                        <a:pt x="36" y="159"/>
                      </a:lnTo>
                      <a:lnTo>
                        <a:pt x="36" y="162"/>
                      </a:lnTo>
                      <a:lnTo>
                        <a:pt x="34" y="166"/>
                      </a:lnTo>
                      <a:lnTo>
                        <a:pt x="33" y="169"/>
                      </a:lnTo>
                      <a:lnTo>
                        <a:pt x="33" y="174"/>
                      </a:lnTo>
                      <a:lnTo>
                        <a:pt x="32" y="178"/>
                      </a:lnTo>
                      <a:lnTo>
                        <a:pt x="32" y="181"/>
                      </a:lnTo>
                      <a:lnTo>
                        <a:pt x="31" y="185"/>
                      </a:lnTo>
                      <a:lnTo>
                        <a:pt x="31" y="190"/>
                      </a:lnTo>
                      <a:lnTo>
                        <a:pt x="31" y="193"/>
                      </a:lnTo>
                      <a:lnTo>
                        <a:pt x="31" y="198"/>
                      </a:lnTo>
                      <a:lnTo>
                        <a:pt x="30" y="202"/>
                      </a:lnTo>
                      <a:lnTo>
                        <a:pt x="30" y="205"/>
                      </a:lnTo>
                      <a:lnTo>
                        <a:pt x="30" y="209"/>
                      </a:lnTo>
                      <a:lnTo>
                        <a:pt x="30" y="214"/>
                      </a:lnTo>
                      <a:lnTo>
                        <a:pt x="30" y="217"/>
                      </a:lnTo>
                      <a:lnTo>
                        <a:pt x="30" y="221"/>
                      </a:lnTo>
                      <a:lnTo>
                        <a:pt x="30" y="226"/>
                      </a:lnTo>
                      <a:lnTo>
                        <a:pt x="30" y="229"/>
                      </a:lnTo>
                      <a:lnTo>
                        <a:pt x="30" y="234"/>
                      </a:lnTo>
                      <a:lnTo>
                        <a:pt x="30" y="238"/>
                      </a:lnTo>
                      <a:lnTo>
                        <a:pt x="31" y="241"/>
                      </a:lnTo>
                      <a:lnTo>
                        <a:pt x="31" y="245"/>
                      </a:lnTo>
                      <a:lnTo>
                        <a:pt x="31" y="250"/>
                      </a:lnTo>
                      <a:lnTo>
                        <a:pt x="32" y="253"/>
                      </a:lnTo>
                      <a:lnTo>
                        <a:pt x="33" y="257"/>
                      </a:lnTo>
                      <a:lnTo>
                        <a:pt x="33" y="262"/>
                      </a:lnTo>
                      <a:lnTo>
                        <a:pt x="33" y="266"/>
                      </a:lnTo>
                      <a:lnTo>
                        <a:pt x="34" y="269"/>
                      </a:lnTo>
                      <a:lnTo>
                        <a:pt x="36" y="273"/>
                      </a:lnTo>
                      <a:lnTo>
                        <a:pt x="36" y="276"/>
                      </a:lnTo>
                      <a:lnTo>
                        <a:pt x="37" y="280"/>
                      </a:lnTo>
                      <a:lnTo>
                        <a:pt x="38" y="284"/>
                      </a:lnTo>
                      <a:lnTo>
                        <a:pt x="39" y="287"/>
                      </a:lnTo>
                      <a:lnTo>
                        <a:pt x="40" y="291"/>
                      </a:lnTo>
                      <a:lnTo>
                        <a:pt x="42" y="294"/>
                      </a:lnTo>
                      <a:lnTo>
                        <a:pt x="43" y="298"/>
                      </a:lnTo>
                      <a:lnTo>
                        <a:pt x="44" y="302"/>
                      </a:lnTo>
                      <a:lnTo>
                        <a:pt x="45" y="304"/>
                      </a:lnTo>
                      <a:lnTo>
                        <a:pt x="46" y="308"/>
                      </a:lnTo>
                      <a:lnTo>
                        <a:pt x="48" y="310"/>
                      </a:lnTo>
                      <a:lnTo>
                        <a:pt x="49" y="314"/>
                      </a:lnTo>
                      <a:lnTo>
                        <a:pt x="51" y="317"/>
                      </a:lnTo>
                      <a:lnTo>
                        <a:pt x="51" y="320"/>
                      </a:lnTo>
                      <a:lnTo>
                        <a:pt x="54" y="322"/>
                      </a:lnTo>
                      <a:lnTo>
                        <a:pt x="55" y="326"/>
                      </a:lnTo>
                      <a:lnTo>
                        <a:pt x="56" y="328"/>
                      </a:lnTo>
                      <a:lnTo>
                        <a:pt x="57" y="330"/>
                      </a:lnTo>
                      <a:lnTo>
                        <a:pt x="60" y="333"/>
                      </a:lnTo>
                      <a:lnTo>
                        <a:pt x="61" y="336"/>
                      </a:lnTo>
                      <a:lnTo>
                        <a:pt x="62" y="339"/>
                      </a:lnTo>
                      <a:lnTo>
                        <a:pt x="64" y="341"/>
                      </a:lnTo>
                      <a:lnTo>
                        <a:pt x="66" y="344"/>
                      </a:lnTo>
                      <a:lnTo>
                        <a:pt x="68" y="346"/>
                      </a:lnTo>
                      <a:lnTo>
                        <a:pt x="69" y="350"/>
                      </a:lnTo>
                      <a:lnTo>
                        <a:pt x="72" y="352"/>
                      </a:lnTo>
                      <a:lnTo>
                        <a:pt x="74" y="354"/>
                      </a:lnTo>
                      <a:lnTo>
                        <a:pt x="75" y="357"/>
                      </a:lnTo>
                      <a:lnTo>
                        <a:pt x="78" y="359"/>
                      </a:lnTo>
                      <a:lnTo>
                        <a:pt x="83" y="364"/>
                      </a:lnTo>
                      <a:lnTo>
                        <a:pt x="87" y="369"/>
                      </a:lnTo>
                      <a:lnTo>
                        <a:pt x="92" y="373"/>
                      </a:lnTo>
                      <a:lnTo>
                        <a:pt x="97" y="377"/>
                      </a:lnTo>
                      <a:lnTo>
                        <a:pt x="99" y="380"/>
                      </a:lnTo>
                      <a:lnTo>
                        <a:pt x="103" y="382"/>
                      </a:lnTo>
                      <a:lnTo>
                        <a:pt x="105" y="383"/>
                      </a:lnTo>
                      <a:lnTo>
                        <a:pt x="108" y="386"/>
                      </a:lnTo>
                      <a:lnTo>
                        <a:pt x="111" y="388"/>
                      </a:lnTo>
                      <a:lnTo>
                        <a:pt x="114" y="389"/>
                      </a:lnTo>
                      <a:lnTo>
                        <a:pt x="117" y="392"/>
                      </a:lnTo>
                      <a:lnTo>
                        <a:pt x="120" y="394"/>
                      </a:lnTo>
                      <a:lnTo>
                        <a:pt x="123" y="395"/>
                      </a:lnTo>
                      <a:lnTo>
                        <a:pt x="126" y="398"/>
                      </a:lnTo>
                      <a:lnTo>
                        <a:pt x="129" y="399"/>
                      </a:lnTo>
                      <a:lnTo>
                        <a:pt x="133" y="400"/>
                      </a:lnTo>
                      <a:lnTo>
                        <a:pt x="135" y="403"/>
                      </a:lnTo>
                      <a:lnTo>
                        <a:pt x="140" y="404"/>
                      </a:lnTo>
                      <a:lnTo>
                        <a:pt x="143" y="405"/>
                      </a:lnTo>
                      <a:lnTo>
                        <a:pt x="147" y="406"/>
                      </a:lnTo>
                      <a:lnTo>
                        <a:pt x="151" y="407"/>
                      </a:lnTo>
                      <a:lnTo>
                        <a:pt x="155" y="409"/>
                      </a:lnTo>
                      <a:lnTo>
                        <a:pt x="158" y="410"/>
                      </a:lnTo>
                      <a:lnTo>
                        <a:pt x="163" y="411"/>
                      </a:lnTo>
                      <a:lnTo>
                        <a:pt x="167" y="412"/>
                      </a:lnTo>
                      <a:lnTo>
                        <a:pt x="170" y="413"/>
                      </a:lnTo>
                      <a:lnTo>
                        <a:pt x="175" y="415"/>
                      </a:lnTo>
                      <a:lnTo>
                        <a:pt x="180" y="416"/>
                      </a:lnTo>
                      <a:lnTo>
                        <a:pt x="183" y="417"/>
                      </a:lnTo>
                      <a:lnTo>
                        <a:pt x="188" y="417"/>
                      </a:lnTo>
                      <a:lnTo>
                        <a:pt x="192" y="418"/>
                      </a:lnTo>
                      <a:lnTo>
                        <a:pt x="197" y="419"/>
                      </a:lnTo>
                      <a:lnTo>
                        <a:pt x="202" y="421"/>
                      </a:lnTo>
                      <a:lnTo>
                        <a:pt x="206" y="421"/>
                      </a:lnTo>
                      <a:lnTo>
                        <a:pt x="211" y="422"/>
                      </a:lnTo>
                      <a:lnTo>
                        <a:pt x="216" y="423"/>
                      </a:lnTo>
                      <a:lnTo>
                        <a:pt x="221" y="423"/>
                      </a:lnTo>
                      <a:lnTo>
                        <a:pt x="226" y="423"/>
                      </a:lnTo>
                      <a:lnTo>
                        <a:pt x="230" y="424"/>
                      </a:lnTo>
                      <a:lnTo>
                        <a:pt x="236" y="424"/>
                      </a:lnTo>
                      <a:lnTo>
                        <a:pt x="241" y="424"/>
                      </a:lnTo>
                      <a:lnTo>
                        <a:pt x="247" y="424"/>
                      </a:lnTo>
                      <a:lnTo>
                        <a:pt x="253" y="425"/>
                      </a:lnTo>
                      <a:lnTo>
                        <a:pt x="258" y="425"/>
                      </a:lnTo>
                      <a:lnTo>
                        <a:pt x="264" y="425"/>
                      </a:lnTo>
                      <a:lnTo>
                        <a:pt x="269" y="425"/>
                      </a:lnTo>
                      <a:lnTo>
                        <a:pt x="275" y="424"/>
                      </a:lnTo>
                      <a:lnTo>
                        <a:pt x="280" y="424"/>
                      </a:lnTo>
                      <a:lnTo>
                        <a:pt x="284" y="423"/>
                      </a:lnTo>
                      <a:lnTo>
                        <a:pt x="289" y="423"/>
                      </a:lnTo>
                      <a:lnTo>
                        <a:pt x="294" y="422"/>
                      </a:lnTo>
                      <a:lnTo>
                        <a:pt x="300" y="421"/>
                      </a:lnTo>
                      <a:lnTo>
                        <a:pt x="304" y="419"/>
                      </a:lnTo>
                      <a:lnTo>
                        <a:pt x="309" y="417"/>
                      </a:lnTo>
                      <a:lnTo>
                        <a:pt x="312" y="416"/>
                      </a:lnTo>
                      <a:lnTo>
                        <a:pt x="317" y="415"/>
                      </a:lnTo>
                      <a:lnTo>
                        <a:pt x="321" y="413"/>
                      </a:lnTo>
                      <a:lnTo>
                        <a:pt x="325" y="411"/>
                      </a:lnTo>
                      <a:lnTo>
                        <a:pt x="329" y="409"/>
                      </a:lnTo>
                      <a:lnTo>
                        <a:pt x="334" y="407"/>
                      </a:lnTo>
                      <a:lnTo>
                        <a:pt x="336" y="405"/>
                      </a:lnTo>
                      <a:lnTo>
                        <a:pt x="340" y="403"/>
                      </a:lnTo>
                      <a:lnTo>
                        <a:pt x="343" y="400"/>
                      </a:lnTo>
                      <a:lnTo>
                        <a:pt x="347" y="398"/>
                      </a:lnTo>
                      <a:lnTo>
                        <a:pt x="351" y="394"/>
                      </a:lnTo>
                      <a:lnTo>
                        <a:pt x="354" y="392"/>
                      </a:lnTo>
                      <a:lnTo>
                        <a:pt x="357" y="388"/>
                      </a:lnTo>
                      <a:lnTo>
                        <a:pt x="360" y="387"/>
                      </a:lnTo>
                      <a:lnTo>
                        <a:pt x="363" y="383"/>
                      </a:lnTo>
                      <a:lnTo>
                        <a:pt x="365" y="380"/>
                      </a:lnTo>
                      <a:lnTo>
                        <a:pt x="367" y="377"/>
                      </a:lnTo>
                      <a:lnTo>
                        <a:pt x="371" y="374"/>
                      </a:lnTo>
                      <a:lnTo>
                        <a:pt x="373" y="371"/>
                      </a:lnTo>
                      <a:lnTo>
                        <a:pt x="376" y="368"/>
                      </a:lnTo>
                      <a:lnTo>
                        <a:pt x="378" y="364"/>
                      </a:lnTo>
                      <a:lnTo>
                        <a:pt x="381" y="362"/>
                      </a:lnTo>
                      <a:lnTo>
                        <a:pt x="383" y="358"/>
                      </a:lnTo>
                      <a:lnTo>
                        <a:pt x="384" y="353"/>
                      </a:lnTo>
                      <a:lnTo>
                        <a:pt x="387" y="350"/>
                      </a:lnTo>
                      <a:lnTo>
                        <a:pt x="388" y="346"/>
                      </a:lnTo>
                      <a:lnTo>
                        <a:pt x="389" y="342"/>
                      </a:lnTo>
                      <a:lnTo>
                        <a:pt x="391" y="339"/>
                      </a:lnTo>
                      <a:lnTo>
                        <a:pt x="393" y="335"/>
                      </a:lnTo>
                      <a:lnTo>
                        <a:pt x="395" y="333"/>
                      </a:lnTo>
                      <a:lnTo>
                        <a:pt x="396" y="328"/>
                      </a:lnTo>
                      <a:lnTo>
                        <a:pt x="397" y="324"/>
                      </a:lnTo>
                      <a:lnTo>
                        <a:pt x="399" y="321"/>
                      </a:lnTo>
                      <a:lnTo>
                        <a:pt x="400" y="317"/>
                      </a:lnTo>
                      <a:lnTo>
                        <a:pt x="401" y="314"/>
                      </a:lnTo>
                      <a:lnTo>
                        <a:pt x="402" y="310"/>
                      </a:lnTo>
                      <a:lnTo>
                        <a:pt x="403" y="306"/>
                      </a:lnTo>
                      <a:lnTo>
                        <a:pt x="405" y="303"/>
                      </a:lnTo>
                      <a:lnTo>
                        <a:pt x="405" y="299"/>
                      </a:lnTo>
                      <a:lnTo>
                        <a:pt x="406" y="296"/>
                      </a:lnTo>
                      <a:lnTo>
                        <a:pt x="407" y="292"/>
                      </a:lnTo>
                      <a:lnTo>
                        <a:pt x="407" y="288"/>
                      </a:lnTo>
                      <a:lnTo>
                        <a:pt x="407" y="285"/>
                      </a:lnTo>
                      <a:lnTo>
                        <a:pt x="408" y="281"/>
                      </a:lnTo>
                      <a:lnTo>
                        <a:pt x="408" y="278"/>
                      </a:lnTo>
                      <a:lnTo>
                        <a:pt x="410" y="275"/>
                      </a:lnTo>
                      <a:lnTo>
                        <a:pt x="410" y="270"/>
                      </a:lnTo>
                      <a:lnTo>
                        <a:pt x="410" y="268"/>
                      </a:lnTo>
                      <a:lnTo>
                        <a:pt x="410" y="263"/>
                      </a:lnTo>
                      <a:lnTo>
                        <a:pt x="410" y="261"/>
                      </a:lnTo>
                      <a:lnTo>
                        <a:pt x="410" y="257"/>
                      </a:lnTo>
                      <a:lnTo>
                        <a:pt x="410" y="255"/>
                      </a:lnTo>
                      <a:lnTo>
                        <a:pt x="410" y="252"/>
                      </a:lnTo>
                      <a:lnTo>
                        <a:pt x="411" y="249"/>
                      </a:lnTo>
                      <a:lnTo>
                        <a:pt x="410" y="245"/>
                      </a:lnTo>
                      <a:lnTo>
                        <a:pt x="410" y="243"/>
                      </a:lnTo>
                      <a:lnTo>
                        <a:pt x="410" y="239"/>
                      </a:lnTo>
                      <a:lnTo>
                        <a:pt x="410" y="237"/>
                      </a:lnTo>
                      <a:lnTo>
                        <a:pt x="408" y="233"/>
                      </a:lnTo>
                      <a:lnTo>
                        <a:pt x="408" y="229"/>
                      </a:lnTo>
                      <a:lnTo>
                        <a:pt x="407" y="226"/>
                      </a:lnTo>
                      <a:lnTo>
                        <a:pt x="407" y="223"/>
                      </a:lnTo>
                      <a:lnTo>
                        <a:pt x="407" y="219"/>
                      </a:lnTo>
                      <a:lnTo>
                        <a:pt x="406" y="216"/>
                      </a:lnTo>
                      <a:lnTo>
                        <a:pt x="405" y="211"/>
                      </a:lnTo>
                      <a:lnTo>
                        <a:pt x="405" y="209"/>
                      </a:lnTo>
                      <a:lnTo>
                        <a:pt x="403" y="205"/>
                      </a:lnTo>
                      <a:lnTo>
                        <a:pt x="402" y="202"/>
                      </a:lnTo>
                      <a:lnTo>
                        <a:pt x="401" y="198"/>
                      </a:lnTo>
                      <a:lnTo>
                        <a:pt x="401" y="195"/>
                      </a:lnTo>
                      <a:lnTo>
                        <a:pt x="400" y="190"/>
                      </a:lnTo>
                      <a:lnTo>
                        <a:pt x="399" y="186"/>
                      </a:lnTo>
                      <a:lnTo>
                        <a:pt x="397" y="183"/>
                      </a:lnTo>
                      <a:lnTo>
                        <a:pt x="396" y="179"/>
                      </a:lnTo>
                      <a:lnTo>
                        <a:pt x="395" y="175"/>
                      </a:lnTo>
                      <a:lnTo>
                        <a:pt x="394" y="172"/>
                      </a:lnTo>
                      <a:lnTo>
                        <a:pt x="393" y="167"/>
                      </a:lnTo>
                      <a:lnTo>
                        <a:pt x="391" y="163"/>
                      </a:lnTo>
                      <a:lnTo>
                        <a:pt x="389" y="160"/>
                      </a:lnTo>
                      <a:lnTo>
                        <a:pt x="388" y="156"/>
                      </a:lnTo>
                      <a:lnTo>
                        <a:pt x="387" y="151"/>
                      </a:lnTo>
                      <a:lnTo>
                        <a:pt x="385" y="149"/>
                      </a:lnTo>
                      <a:lnTo>
                        <a:pt x="384" y="144"/>
                      </a:lnTo>
                      <a:lnTo>
                        <a:pt x="383" y="140"/>
                      </a:lnTo>
                      <a:lnTo>
                        <a:pt x="381" y="137"/>
                      </a:lnTo>
                      <a:lnTo>
                        <a:pt x="379" y="133"/>
                      </a:lnTo>
                      <a:lnTo>
                        <a:pt x="378" y="128"/>
                      </a:lnTo>
                      <a:lnTo>
                        <a:pt x="376" y="125"/>
                      </a:lnTo>
                      <a:lnTo>
                        <a:pt x="373" y="121"/>
                      </a:lnTo>
                      <a:lnTo>
                        <a:pt x="372" y="118"/>
                      </a:lnTo>
                      <a:lnTo>
                        <a:pt x="370" y="114"/>
                      </a:lnTo>
                      <a:lnTo>
                        <a:pt x="369" y="110"/>
                      </a:lnTo>
                      <a:lnTo>
                        <a:pt x="366" y="107"/>
                      </a:lnTo>
                      <a:lnTo>
                        <a:pt x="365" y="103"/>
                      </a:lnTo>
                      <a:lnTo>
                        <a:pt x="363" y="100"/>
                      </a:lnTo>
                      <a:lnTo>
                        <a:pt x="360" y="96"/>
                      </a:lnTo>
                      <a:lnTo>
                        <a:pt x="359" y="92"/>
                      </a:lnTo>
                      <a:lnTo>
                        <a:pt x="357" y="89"/>
                      </a:lnTo>
                      <a:lnTo>
                        <a:pt x="354" y="85"/>
                      </a:lnTo>
                      <a:lnTo>
                        <a:pt x="353" y="82"/>
                      </a:lnTo>
                      <a:lnTo>
                        <a:pt x="351" y="79"/>
                      </a:lnTo>
                      <a:lnTo>
                        <a:pt x="349" y="76"/>
                      </a:lnTo>
                      <a:lnTo>
                        <a:pt x="347" y="73"/>
                      </a:lnTo>
                      <a:lnTo>
                        <a:pt x="345" y="70"/>
                      </a:lnTo>
                      <a:lnTo>
                        <a:pt x="342" y="66"/>
                      </a:lnTo>
                      <a:lnTo>
                        <a:pt x="341" y="64"/>
                      </a:lnTo>
                      <a:lnTo>
                        <a:pt x="339" y="60"/>
                      </a:lnTo>
                      <a:lnTo>
                        <a:pt x="336" y="58"/>
                      </a:lnTo>
                      <a:lnTo>
                        <a:pt x="334" y="55"/>
                      </a:lnTo>
                      <a:lnTo>
                        <a:pt x="333" y="53"/>
                      </a:lnTo>
                      <a:lnTo>
                        <a:pt x="330" y="49"/>
                      </a:lnTo>
                      <a:lnTo>
                        <a:pt x="328" y="47"/>
                      </a:lnTo>
                      <a:lnTo>
                        <a:pt x="325" y="44"/>
                      </a:lnTo>
                      <a:lnTo>
                        <a:pt x="323" y="42"/>
                      </a:lnTo>
                      <a:lnTo>
                        <a:pt x="319" y="37"/>
                      </a:lnTo>
                      <a:lnTo>
                        <a:pt x="315" y="33"/>
                      </a:lnTo>
                      <a:lnTo>
                        <a:pt x="311" y="31"/>
                      </a:lnTo>
                      <a:lnTo>
                        <a:pt x="309" y="30"/>
                      </a:lnTo>
                      <a:lnTo>
                        <a:pt x="305" y="29"/>
                      </a:lnTo>
                      <a:lnTo>
                        <a:pt x="303" y="29"/>
                      </a:lnTo>
                      <a:lnTo>
                        <a:pt x="299" y="27"/>
                      </a:lnTo>
                      <a:lnTo>
                        <a:pt x="295" y="29"/>
                      </a:lnTo>
                      <a:lnTo>
                        <a:pt x="293" y="29"/>
                      </a:lnTo>
                      <a:lnTo>
                        <a:pt x="290" y="31"/>
                      </a:lnTo>
                      <a:lnTo>
                        <a:pt x="287" y="31"/>
                      </a:lnTo>
                      <a:lnTo>
                        <a:pt x="286" y="33"/>
                      </a:lnTo>
                      <a:lnTo>
                        <a:pt x="284" y="35"/>
                      </a:lnTo>
                      <a:lnTo>
                        <a:pt x="283" y="37"/>
                      </a:lnTo>
                      <a:lnTo>
                        <a:pt x="283" y="39"/>
                      </a:lnTo>
                      <a:lnTo>
                        <a:pt x="283" y="43"/>
                      </a:lnTo>
                      <a:lnTo>
                        <a:pt x="284" y="45"/>
                      </a:lnTo>
                      <a:lnTo>
                        <a:pt x="288" y="49"/>
                      </a:lnTo>
                      <a:lnTo>
                        <a:pt x="289" y="50"/>
                      </a:lnTo>
                      <a:lnTo>
                        <a:pt x="292" y="53"/>
                      </a:lnTo>
                      <a:lnTo>
                        <a:pt x="295" y="55"/>
                      </a:lnTo>
                      <a:lnTo>
                        <a:pt x="299" y="60"/>
                      </a:lnTo>
                      <a:lnTo>
                        <a:pt x="303" y="64"/>
                      </a:lnTo>
                      <a:lnTo>
                        <a:pt x="307" y="68"/>
                      </a:lnTo>
                      <a:lnTo>
                        <a:pt x="310" y="71"/>
                      </a:lnTo>
                      <a:lnTo>
                        <a:pt x="312" y="74"/>
                      </a:lnTo>
                      <a:lnTo>
                        <a:pt x="316" y="78"/>
                      </a:lnTo>
                      <a:lnTo>
                        <a:pt x="318" y="82"/>
                      </a:lnTo>
                      <a:lnTo>
                        <a:pt x="321" y="84"/>
                      </a:lnTo>
                      <a:lnTo>
                        <a:pt x="323" y="89"/>
                      </a:lnTo>
                      <a:lnTo>
                        <a:pt x="327" y="92"/>
                      </a:lnTo>
                      <a:lnTo>
                        <a:pt x="329" y="97"/>
                      </a:lnTo>
                      <a:lnTo>
                        <a:pt x="331" y="101"/>
                      </a:lnTo>
                      <a:lnTo>
                        <a:pt x="334" y="106"/>
                      </a:lnTo>
                      <a:lnTo>
                        <a:pt x="336" y="108"/>
                      </a:lnTo>
                      <a:lnTo>
                        <a:pt x="337" y="110"/>
                      </a:lnTo>
                      <a:lnTo>
                        <a:pt x="339" y="114"/>
                      </a:lnTo>
                      <a:lnTo>
                        <a:pt x="340" y="116"/>
                      </a:lnTo>
                      <a:lnTo>
                        <a:pt x="341" y="119"/>
                      </a:lnTo>
                      <a:lnTo>
                        <a:pt x="342" y="121"/>
                      </a:lnTo>
                      <a:lnTo>
                        <a:pt x="343" y="124"/>
                      </a:lnTo>
                      <a:lnTo>
                        <a:pt x="345" y="127"/>
                      </a:lnTo>
                      <a:lnTo>
                        <a:pt x="346" y="130"/>
                      </a:lnTo>
                      <a:lnTo>
                        <a:pt x="347" y="132"/>
                      </a:lnTo>
                      <a:lnTo>
                        <a:pt x="349" y="136"/>
                      </a:lnTo>
                      <a:lnTo>
                        <a:pt x="351" y="139"/>
                      </a:lnTo>
                      <a:lnTo>
                        <a:pt x="352" y="142"/>
                      </a:lnTo>
                      <a:lnTo>
                        <a:pt x="353" y="144"/>
                      </a:lnTo>
                      <a:lnTo>
                        <a:pt x="354" y="148"/>
                      </a:lnTo>
                      <a:lnTo>
                        <a:pt x="355" y="151"/>
                      </a:lnTo>
                      <a:lnTo>
                        <a:pt x="357" y="155"/>
                      </a:lnTo>
                      <a:lnTo>
                        <a:pt x="358" y="159"/>
                      </a:lnTo>
                      <a:lnTo>
                        <a:pt x="358" y="162"/>
                      </a:lnTo>
                      <a:lnTo>
                        <a:pt x="360" y="166"/>
                      </a:lnTo>
                      <a:lnTo>
                        <a:pt x="360" y="169"/>
                      </a:lnTo>
                      <a:lnTo>
                        <a:pt x="361" y="173"/>
                      </a:lnTo>
                      <a:lnTo>
                        <a:pt x="363" y="177"/>
                      </a:lnTo>
                      <a:lnTo>
                        <a:pt x="364" y="180"/>
                      </a:lnTo>
                      <a:lnTo>
                        <a:pt x="364" y="184"/>
                      </a:lnTo>
                      <a:lnTo>
                        <a:pt x="365" y="187"/>
                      </a:lnTo>
                      <a:lnTo>
                        <a:pt x="366" y="191"/>
                      </a:lnTo>
                      <a:lnTo>
                        <a:pt x="367" y="195"/>
                      </a:lnTo>
                      <a:lnTo>
                        <a:pt x="367" y="198"/>
                      </a:lnTo>
                      <a:lnTo>
                        <a:pt x="369" y="202"/>
                      </a:lnTo>
                      <a:lnTo>
                        <a:pt x="369" y="205"/>
                      </a:lnTo>
                      <a:lnTo>
                        <a:pt x="370" y="209"/>
                      </a:lnTo>
                      <a:lnTo>
                        <a:pt x="370" y="213"/>
                      </a:lnTo>
                      <a:lnTo>
                        <a:pt x="371" y="216"/>
                      </a:lnTo>
                      <a:lnTo>
                        <a:pt x="371" y="220"/>
                      </a:lnTo>
                      <a:lnTo>
                        <a:pt x="372" y="225"/>
                      </a:lnTo>
                      <a:lnTo>
                        <a:pt x="372" y="227"/>
                      </a:lnTo>
                      <a:lnTo>
                        <a:pt x="373" y="232"/>
                      </a:lnTo>
                      <a:lnTo>
                        <a:pt x="373" y="235"/>
                      </a:lnTo>
                      <a:lnTo>
                        <a:pt x="373" y="239"/>
                      </a:lnTo>
                      <a:lnTo>
                        <a:pt x="373" y="243"/>
                      </a:lnTo>
                      <a:lnTo>
                        <a:pt x="373" y="246"/>
                      </a:lnTo>
                      <a:lnTo>
                        <a:pt x="373" y="250"/>
                      </a:lnTo>
                      <a:lnTo>
                        <a:pt x="375" y="253"/>
                      </a:lnTo>
                      <a:lnTo>
                        <a:pt x="375" y="257"/>
                      </a:lnTo>
                      <a:lnTo>
                        <a:pt x="375" y="261"/>
                      </a:lnTo>
                      <a:lnTo>
                        <a:pt x="375" y="264"/>
                      </a:lnTo>
                      <a:lnTo>
                        <a:pt x="375" y="268"/>
                      </a:lnTo>
                      <a:lnTo>
                        <a:pt x="373" y="272"/>
                      </a:lnTo>
                      <a:lnTo>
                        <a:pt x="373" y="275"/>
                      </a:lnTo>
                      <a:lnTo>
                        <a:pt x="373" y="279"/>
                      </a:lnTo>
                      <a:lnTo>
                        <a:pt x="373" y="284"/>
                      </a:lnTo>
                      <a:lnTo>
                        <a:pt x="373" y="286"/>
                      </a:lnTo>
                      <a:lnTo>
                        <a:pt x="372" y="290"/>
                      </a:lnTo>
                      <a:lnTo>
                        <a:pt x="372" y="292"/>
                      </a:lnTo>
                      <a:lnTo>
                        <a:pt x="371" y="297"/>
                      </a:lnTo>
                      <a:lnTo>
                        <a:pt x="371" y="299"/>
                      </a:lnTo>
                      <a:lnTo>
                        <a:pt x="370" y="303"/>
                      </a:lnTo>
                      <a:lnTo>
                        <a:pt x="370" y="305"/>
                      </a:lnTo>
                      <a:lnTo>
                        <a:pt x="370" y="310"/>
                      </a:lnTo>
                      <a:lnTo>
                        <a:pt x="367" y="312"/>
                      </a:lnTo>
                      <a:lnTo>
                        <a:pt x="367" y="316"/>
                      </a:lnTo>
                      <a:lnTo>
                        <a:pt x="366" y="320"/>
                      </a:lnTo>
                      <a:lnTo>
                        <a:pt x="365" y="322"/>
                      </a:lnTo>
                      <a:lnTo>
                        <a:pt x="364" y="326"/>
                      </a:lnTo>
                      <a:lnTo>
                        <a:pt x="363" y="328"/>
                      </a:lnTo>
                      <a:lnTo>
                        <a:pt x="361" y="332"/>
                      </a:lnTo>
                      <a:lnTo>
                        <a:pt x="360" y="335"/>
                      </a:lnTo>
                      <a:lnTo>
                        <a:pt x="359" y="338"/>
                      </a:lnTo>
                      <a:lnTo>
                        <a:pt x="358" y="340"/>
                      </a:lnTo>
                      <a:lnTo>
                        <a:pt x="357" y="342"/>
                      </a:lnTo>
                      <a:lnTo>
                        <a:pt x="354" y="346"/>
                      </a:lnTo>
                      <a:lnTo>
                        <a:pt x="353" y="348"/>
                      </a:lnTo>
                      <a:lnTo>
                        <a:pt x="351" y="351"/>
                      </a:lnTo>
                      <a:lnTo>
                        <a:pt x="349" y="353"/>
                      </a:lnTo>
                      <a:lnTo>
                        <a:pt x="347" y="356"/>
                      </a:lnTo>
                      <a:lnTo>
                        <a:pt x="343" y="361"/>
                      </a:lnTo>
                      <a:lnTo>
                        <a:pt x="339" y="365"/>
                      </a:lnTo>
                      <a:lnTo>
                        <a:pt x="334" y="370"/>
                      </a:lnTo>
                      <a:lnTo>
                        <a:pt x="329" y="374"/>
                      </a:lnTo>
                      <a:lnTo>
                        <a:pt x="325" y="375"/>
                      </a:lnTo>
                      <a:lnTo>
                        <a:pt x="323" y="377"/>
                      </a:lnTo>
                      <a:lnTo>
                        <a:pt x="319" y="380"/>
                      </a:lnTo>
                      <a:lnTo>
                        <a:pt x="317" y="381"/>
                      </a:lnTo>
                      <a:lnTo>
                        <a:pt x="313" y="382"/>
                      </a:lnTo>
                      <a:lnTo>
                        <a:pt x="310" y="385"/>
                      </a:lnTo>
                      <a:lnTo>
                        <a:pt x="306" y="386"/>
                      </a:lnTo>
                      <a:lnTo>
                        <a:pt x="303" y="388"/>
                      </a:lnTo>
                      <a:lnTo>
                        <a:pt x="299" y="389"/>
                      </a:lnTo>
                      <a:lnTo>
                        <a:pt x="295" y="391"/>
                      </a:lnTo>
                      <a:lnTo>
                        <a:pt x="292" y="392"/>
                      </a:lnTo>
                      <a:lnTo>
                        <a:pt x="287" y="393"/>
                      </a:lnTo>
                      <a:lnTo>
                        <a:pt x="283" y="394"/>
                      </a:lnTo>
                      <a:lnTo>
                        <a:pt x="278" y="395"/>
                      </a:lnTo>
                      <a:lnTo>
                        <a:pt x="275" y="397"/>
                      </a:lnTo>
                      <a:lnTo>
                        <a:pt x="270" y="398"/>
                      </a:lnTo>
                      <a:lnTo>
                        <a:pt x="265" y="398"/>
                      </a:lnTo>
                      <a:lnTo>
                        <a:pt x="260" y="399"/>
                      </a:lnTo>
                      <a:lnTo>
                        <a:pt x="256" y="400"/>
                      </a:lnTo>
                      <a:lnTo>
                        <a:pt x="252" y="400"/>
                      </a:lnTo>
                      <a:lnTo>
                        <a:pt x="247" y="400"/>
                      </a:lnTo>
                      <a:lnTo>
                        <a:pt x="242" y="401"/>
                      </a:lnTo>
                      <a:lnTo>
                        <a:pt x="238" y="401"/>
                      </a:lnTo>
                      <a:lnTo>
                        <a:pt x="234" y="403"/>
                      </a:lnTo>
                      <a:lnTo>
                        <a:pt x="228" y="401"/>
                      </a:lnTo>
                      <a:lnTo>
                        <a:pt x="223" y="401"/>
                      </a:lnTo>
                      <a:lnTo>
                        <a:pt x="218" y="401"/>
                      </a:lnTo>
                      <a:lnTo>
                        <a:pt x="214" y="401"/>
                      </a:lnTo>
                      <a:lnTo>
                        <a:pt x="209" y="401"/>
                      </a:lnTo>
                      <a:lnTo>
                        <a:pt x="204" y="400"/>
                      </a:lnTo>
                      <a:lnTo>
                        <a:pt x="199" y="400"/>
                      </a:lnTo>
                      <a:lnTo>
                        <a:pt x="194" y="400"/>
                      </a:lnTo>
                      <a:lnTo>
                        <a:pt x="190" y="398"/>
                      </a:lnTo>
                      <a:lnTo>
                        <a:pt x="185" y="398"/>
                      </a:lnTo>
                      <a:lnTo>
                        <a:pt x="180" y="395"/>
                      </a:lnTo>
                      <a:lnTo>
                        <a:pt x="175" y="395"/>
                      </a:lnTo>
                      <a:lnTo>
                        <a:pt x="169" y="393"/>
                      </a:lnTo>
                      <a:lnTo>
                        <a:pt x="165" y="392"/>
                      </a:lnTo>
                      <a:lnTo>
                        <a:pt x="159" y="389"/>
                      </a:lnTo>
                      <a:lnTo>
                        <a:pt x="156" y="388"/>
                      </a:lnTo>
                      <a:lnTo>
                        <a:pt x="151" y="386"/>
                      </a:lnTo>
                      <a:lnTo>
                        <a:pt x="146" y="383"/>
                      </a:lnTo>
                      <a:lnTo>
                        <a:pt x="141" y="381"/>
                      </a:lnTo>
                      <a:lnTo>
                        <a:pt x="137" y="379"/>
                      </a:lnTo>
                      <a:lnTo>
                        <a:pt x="133" y="375"/>
                      </a:lnTo>
                      <a:lnTo>
                        <a:pt x="128" y="373"/>
                      </a:lnTo>
                      <a:lnTo>
                        <a:pt x="125" y="369"/>
                      </a:lnTo>
                      <a:lnTo>
                        <a:pt x="120" y="367"/>
                      </a:lnTo>
                      <a:lnTo>
                        <a:pt x="116" y="363"/>
                      </a:lnTo>
                      <a:lnTo>
                        <a:pt x="111" y="359"/>
                      </a:lnTo>
                      <a:lnTo>
                        <a:pt x="107" y="354"/>
                      </a:lnTo>
                      <a:lnTo>
                        <a:pt x="103" y="351"/>
                      </a:lnTo>
                      <a:lnTo>
                        <a:pt x="99" y="346"/>
                      </a:lnTo>
                      <a:lnTo>
                        <a:pt x="96" y="342"/>
                      </a:lnTo>
                      <a:lnTo>
                        <a:pt x="91" y="338"/>
                      </a:lnTo>
                      <a:lnTo>
                        <a:pt x="89" y="333"/>
                      </a:lnTo>
                      <a:lnTo>
                        <a:pt x="85" y="328"/>
                      </a:lnTo>
                      <a:lnTo>
                        <a:pt x="81" y="323"/>
                      </a:lnTo>
                      <a:lnTo>
                        <a:pt x="78" y="317"/>
                      </a:lnTo>
                      <a:lnTo>
                        <a:pt x="75" y="311"/>
                      </a:lnTo>
                      <a:lnTo>
                        <a:pt x="72" y="305"/>
                      </a:lnTo>
                      <a:lnTo>
                        <a:pt x="69" y="299"/>
                      </a:lnTo>
                      <a:lnTo>
                        <a:pt x="67" y="293"/>
                      </a:lnTo>
                      <a:lnTo>
                        <a:pt x="64" y="287"/>
                      </a:lnTo>
                      <a:lnTo>
                        <a:pt x="62" y="280"/>
                      </a:lnTo>
                      <a:lnTo>
                        <a:pt x="60" y="274"/>
                      </a:lnTo>
                      <a:lnTo>
                        <a:pt x="57" y="267"/>
                      </a:lnTo>
                      <a:lnTo>
                        <a:pt x="56" y="261"/>
                      </a:lnTo>
                      <a:lnTo>
                        <a:pt x="54" y="255"/>
                      </a:lnTo>
                      <a:lnTo>
                        <a:pt x="52" y="249"/>
                      </a:lnTo>
                      <a:lnTo>
                        <a:pt x="51" y="243"/>
                      </a:lnTo>
                      <a:lnTo>
                        <a:pt x="51" y="237"/>
                      </a:lnTo>
                      <a:lnTo>
                        <a:pt x="49" y="231"/>
                      </a:lnTo>
                      <a:lnTo>
                        <a:pt x="49" y="226"/>
                      </a:lnTo>
                      <a:lnTo>
                        <a:pt x="49" y="220"/>
                      </a:lnTo>
                      <a:lnTo>
                        <a:pt x="49" y="215"/>
                      </a:lnTo>
                      <a:lnTo>
                        <a:pt x="49" y="209"/>
                      </a:lnTo>
                      <a:lnTo>
                        <a:pt x="49" y="204"/>
                      </a:lnTo>
                      <a:lnTo>
                        <a:pt x="49" y="199"/>
                      </a:lnTo>
                      <a:lnTo>
                        <a:pt x="50" y="195"/>
                      </a:lnTo>
                      <a:lnTo>
                        <a:pt x="50" y="190"/>
                      </a:lnTo>
                      <a:lnTo>
                        <a:pt x="51" y="185"/>
                      </a:lnTo>
                      <a:lnTo>
                        <a:pt x="51" y="180"/>
                      </a:lnTo>
                      <a:lnTo>
                        <a:pt x="52" y="177"/>
                      </a:lnTo>
                      <a:lnTo>
                        <a:pt x="54" y="172"/>
                      </a:lnTo>
                      <a:lnTo>
                        <a:pt x="55" y="168"/>
                      </a:lnTo>
                      <a:lnTo>
                        <a:pt x="56" y="163"/>
                      </a:lnTo>
                      <a:lnTo>
                        <a:pt x="58" y="161"/>
                      </a:lnTo>
                      <a:lnTo>
                        <a:pt x="60" y="156"/>
                      </a:lnTo>
                      <a:lnTo>
                        <a:pt x="61" y="152"/>
                      </a:lnTo>
                      <a:lnTo>
                        <a:pt x="63" y="149"/>
                      </a:lnTo>
                      <a:lnTo>
                        <a:pt x="64" y="145"/>
                      </a:lnTo>
                      <a:lnTo>
                        <a:pt x="67" y="143"/>
                      </a:lnTo>
                      <a:lnTo>
                        <a:pt x="69" y="139"/>
                      </a:lnTo>
                      <a:lnTo>
                        <a:pt x="70" y="137"/>
                      </a:lnTo>
                      <a:lnTo>
                        <a:pt x="74" y="133"/>
                      </a:lnTo>
                      <a:lnTo>
                        <a:pt x="75" y="131"/>
                      </a:lnTo>
                      <a:lnTo>
                        <a:pt x="78" y="127"/>
                      </a:lnTo>
                      <a:lnTo>
                        <a:pt x="80" y="125"/>
                      </a:lnTo>
                      <a:lnTo>
                        <a:pt x="84" y="122"/>
                      </a:lnTo>
                      <a:lnTo>
                        <a:pt x="86" y="120"/>
                      </a:lnTo>
                      <a:lnTo>
                        <a:pt x="89" y="118"/>
                      </a:lnTo>
                      <a:lnTo>
                        <a:pt x="91" y="115"/>
                      </a:lnTo>
                      <a:lnTo>
                        <a:pt x="93" y="114"/>
                      </a:lnTo>
                      <a:lnTo>
                        <a:pt x="96" y="112"/>
                      </a:lnTo>
                      <a:lnTo>
                        <a:pt x="99" y="110"/>
                      </a:lnTo>
                      <a:lnTo>
                        <a:pt x="102" y="109"/>
                      </a:lnTo>
                      <a:lnTo>
                        <a:pt x="104" y="108"/>
                      </a:lnTo>
                      <a:lnTo>
                        <a:pt x="107" y="107"/>
                      </a:lnTo>
                      <a:lnTo>
                        <a:pt x="110" y="104"/>
                      </a:lnTo>
                      <a:lnTo>
                        <a:pt x="113" y="104"/>
                      </a:lnTo>
                      <a:lnTo>
                        <a:pt x="116" y="103"/>
                      </a:lnTo>
                      <a:lnTo>
                        <a:pt x="117" y="102"/>
                      </a:lnTo>
                      <a:lnTo>
                        <a:pt x="121" y="102"/>
                      </a:lnTo>
                      <a:lnTo>
                        <a:pt x="123" y="101"/>
                      </a:lnTo>
                      <a:lnTo>
                        <a:pt x="126" y="101"/>
                      </a:lnTo>
                      <a:lnTo>
                        <a:pt x="128" y="100"/>
                      </a:lnTo>
                      <a:lnTo>
                        <a:pt x="132" y="100"/>
                      </a:lnTo>
                      <a:lnTo>
                        <a:pt x="133" y="100"/>
                      </a:lnTo>
                      <a:lnTo>
                        <a:pt x="137" y="100"/>
                      </a:lnTo>
                      <a:lnTo>
                        <a:pt x="141" y="100"/>
                      </a:lnTo>
                      <a:lnTo>
                        <a:pt x="146" y="102"/>
                      </a:lnTo>
                      <a:lnTo>
                        <a:pt x="151" y="103"/>
                      </a:lnTo>
                      <a:lnTo>
                        <a:pt x="155" y="106"/>
                      </a:lnTo>
                      <a:lnTo>
                        <a:pt x="158" y="108"/>
                      </a:lnTo>
                      <a:lnTo>
                        <a:pt x="162" y="112"/>
                      </a:lnTo>
                      <a:lnTo>
                        <a:pt x="164" y="114"/>
                      </a:lnTo>
                      <a:lnTo>
                        <a:pt x="169" y="118"/>
                      </a:lnTo>
                      <a:lnTo>
                        <a:pt x="171" y="121"/>
                      </a:lnTo>
                      <a:lnTo>
                        <a:pt x="174" y="126"/>
                      </a:lnTo>
                      <a:lnTo>
                        <a:pt x="176" y="131"/>
                      </a:lnTo>
                      <a:lnTo>
                        <a:pt x="180" y="136"/>
                      </a:lnTo>
                      <a:lnTo>
                        <a:pt x="180" y="138"/>
                      </a:lnTo>
                      <a:lnTo>
                        <a:pt x="181" y="140"/>
                      </a:lnTo>
                      <a:lnTo>
                        <a:pt x="182" y="143"/>
                      </a:lnTo>
                      <a:lnTo>
                        <a:pt x="183" y="146"/>
                      </a:lnTo>
                      <a:lnTo>
                        <a:pt x="185" y="149"/>
                      </a:lnTo>
                      <a:lnTo>
                        <a:pt x="185" y="151"/>
                      </a:lnTo>
                      <a:lnTo>
                        <a:pt x="186" y="155"/>
                      </a:lnTo>
                      <a:lnTo>
                        <a:pt x="187" y="159"/>
                      </a:lnTo>
                      <a:lnTo>
                        <a:pt x="187" y="161"/>
                      </a:lnTo>
                      <a:lnTo>
                        <a:pt x="187" y="165"/>
                      </a:lnTo>
                      <a:lnTo>
                        <a:pt x="188" y="167"/>
                      </a:lnTo>
                      <a:lnTo>
                        <a:pt x="188" y="171"/>
                      </a:lnTo>
                      <a:lnTo>
                        <a:pt x="188" y="174"/>
                      </a:lnTo>
                      <a:lnTo>
                        <a:pt x="188" y="178"/>
                      </a:lnTo>
                      <a:lnTo>
                        <a:pt x="188" y="180"/>
                      </a:lnTo>
                      <a:lnTo>
                        <a:pt x="190" y="185"/>
                      </a:lnTo>
                      <a:lnTo>
                        <a:pt x="188" y="187"/>
                      </a:lnTo>
                      <a:lnTo>
                        <a:pt x="188" y="191"/>
                      </a:lnTo>
                      <a:lnTo>
                        <a:pt x="187" y="193"/>
                      </a:lnTo>
                      <a:lnTo>
                        <a:pt x="187" y="198"/>
                      </a:lnTo>
                      <a:lnTo>
                        <a:pt x="186" y="201"/>
                      </a:lnTo>
                      <a:lnTo>
                        <a:pt x="185" y="205"/>
                      </a:lnTo>
                      <a:lnTo>
                        <a:pt x="185" y="208"/>
                      </a:lnTo>
                      <a:lnTo>
                        <a:pt x="183" y="213"/>
                      </a:lnTo>
                      <a:lnTo>
                        <a:pt x="182" y="216"/>
                      </a:lnTo>
                      <a:lnTo>
                        <a:pt x="181" y="220"/>
                      </a:lnTo>
                      <a:lnTo>
                        <a:pt x="180" y="223"/>
                      </a:lnTo>
                      <a:lnTo>
                        <a:pt x="179" y="227"/>
                      </a:lnTo>
                      <a:lnTo>
                        <a:pt x="176" y="229"/>
                      </a:lnTo>
                      <a:lnTo>
                        <a:pt x="175" y="234"/>
                      </a:lnTo>
                      <a:lnTo>
                        <a:pt x="174" y="238"/>
                      </a:lnTo>
                      <a:lnTo>
                        <a:pt x="171" y="241"/>
                      </a:lnTo>
                      <a:lnTo>
                        <a:pt x="169" y="245"/>
                      </a:lnTo>
                      <a:lnTo>
                        <a:pt x="167" y="249"/>
                      </a:lnTo>
                      <a:lnTo>
                        <a:pt x="164" y="252"/>
                      </a:lnTo>
                      <a:lnTo>
                        <a:pt x="162" y="256"/>
                      </a:lnTo>
                      <a:lnTo>
                        <a:pt x="159" y="260"/>
                      </a:lnTo>
                      <a:lnTo>
                        <a:pt x="156" y="263"/>
                      </a:lnTo>
                      <a:lnTo>
                        <a:pt x="153" y="267"/>
                      </a:lnTo>
                      <a:lnTo>
                        <a:pt x="151" y="270"/>
                      </a:lnTo>
                      <a:lnTo>
                        <a:pt x="146" y="274"/>
                      </a:lnTo>
                      <a:lnTo>
                        <a:pt x="143" y="278"/>
                      </a:lnTo>
                      <a:lnTo>
                        <a:pt x="139" y="281"/>
                      </a:lnTo>
                      <a:lnTo>
                        <a:pt x="135" y="285"/>
                      </a:lnTo>
                      <a:lnTo>
                        <a:pt x="132" y="288"/>
                      </a:lnTo>
                      <a:lnTo>
                        <a:pt x="128" y="292"/>
                      </a:lnTo>
                      <a:lnTo>
                        <a:pt x="123" y="296"/>
                      </a:lnTo>
                      <a:lnTo>
                        <a:pt x="120" y="299"/>
                      </a:lnTo>
                      <a:lnTo>
                        <a:pt x="109" y="2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34" name="Freeform 239"/>
                <p:cNvSpPr>
                  <a:spLocks/>
                </p:cNvSpPr>
                <p:nvPr/>
              </p:nvSpPr>
              <p:spPr bwMode="auto">
                <a:xfrm>
                  <a:off x="4545" y="1953"/>
                  <a:ext cx="63" cy="61"/>
                </a:xfrm>
                <a:custGeom>
                  <a:avLst/>
                  <a:gdLst>
                    <a:gd name="T0" fmla="*/ 0 w 63"/>
                    <a:gd name="T1" fmla="*/ 32 h 61"/>
                    <a:gd name="T2" fmla="*/ 0 w 63"/>
                    <a:gd name="T3" fmla="*/ 32 h 61"/>
                    <a:gd name="T4" fmla="*/ 4 w 63"/>
                    <a:gd name="T5" fmla="*/ 31 h 61"/>
                    <a:gd name="T6" fmla="*/ 6 w 63"/>
                    <a:gd name="T7" fmla="*/ 30 h 61"/>
                    <a:gd name="T8" fmla="*/ 10 w 63"/>
                    <a:gd name="T9" fmla="*/ 30 h 61"/>
                    <a:gd name="T10" fmla="*/ 12 w 63"/>
                    <a:gd name="T11" fmla="*/ 29 h 61"/>
                    <a:gd name="T12" fmla="*/ 16 w 63"/>
                    <a:gd name="T13" fmla="*/ 28 h 61"/>
                    <a:gd name="T14" fmla="*/ 20 w 63"/>
                    <a:gd name="T15" fmla="*/ 25 h 61"/>
                    <a:gd name="T16" fmla="*/ 23 w 63"/>
                    <a:gd name="T17" fmla="*/ 23 h 61"/>
                    <a:gd name="T18" fmla="*/ 28 w 63"/>
                    <a:gd name="T19" fmla="*/ 20 h 61"/>
                    <a:gd name="T20" fmla="*/ 32 w 63"/>
                    <a:gd name="T21" fmla="*/ 17 h 61"/>
                    <a:gd name="T22" fmla="*/ 36 w 63"/>
                    <a:gd name="T23" fmla="*/ 13 h 61"/>
                    <a:gd name="T24" fmla="*/ 41 w 63"/>
                    <a:gd name="T25" fmla="*/ 10 h 61"/>
                    <a:gd name="T26" fmla="*/ 45 w 63"/>
                    <a:gd name="T27" fmla="*/ 5 h 61"/>
                    <a:gd name="T28" fmla="*/ 50 w 63"/>
                    <a:gd name="T29" fmla="*/ 0 h 61"/>
                    <a:gd name="T30" fmla="*/ 63 w 63"/>
                    <a:gd name="T31" fmla="*/ 26 h 61"/>
                    <a:gd name="T32" fmla="*/ 62 w 63"/>
                    <a:gd name="T33" fmla="*/ 28 h 61"/>
                    <a:gd name="T34" fmla="*/ 59 w 63"/>
                    <a:gd name="T35" fmla="*/ 30 h 61"/>
                    <a:gd name="T36" fmla="*/ 57 w 63"/>
                    <a:gd name="T37" fmla="*/ 31 h 61"/>
                    <a:gd name="T38" fmla="*/ 54 w 63"/>
                    <a:gd name="T39" fmla="*/ 34 h 61"/>
                    <a:gd name="T40" fmla="*/ 52 w 63"/>
                    <a:gd name="T41" fmla="*/ 36 h 61"/>
                    <a:gd name="T42" fmla="*/ 50 w 63"/>
                    <a:gd name="T43" fmla="*/ 38 h 61"/>
                    <a:gd name="T44" fmla="*/ 46 w 63"/>
                    <a:gd name="T45" fmla="*/ 41 h 61"/>
                    <a:gd name="T46" fmla="*/ 42 w 63"/>
                    <a:gd name="T47" fmla="*/ 44 h 61"/>
                    <a:gd name="T48" fmla="*/ 39 w 63"/>
                    <a:gd name="T49" fmla="*/ 47 h 61"/>
                    <a:gd name="T50" fmla="*/ 35 w 63"/>
                    <a:gd name="T51" fmla="*/ 50 h 61"/>
                    <a:gd name="T52" fmla="*/ 30 w 63"/>
                    <a:gd name="T53" fmla="*/ 53 h 61"/>
                    <a:gd name="T54" fmla="*/ 27 w 63"/>
                    <a:gd name="T55" fmla="*/ 56 h 61"/>
                    <a:gd name="T56" fmla="*/ 23 w 63"/>
                    <a:gd name="T57" fmla="*/ 59 h 61"/>
                    <a:gd name="T58" fmla="*/ 20 w 63"/>
                    <a:gd name="T59" fmla="*/ 61 h 61"/>
                    <a:gd name="T60" fmla="*/ 0 w 63"/>
                    <a:gd name="T61" fmla="*/ 32 h 61"/>
                    <a:gd name="T62" fmla="*/ 0 w 63"/>
                    <a:gd name="T63" fmla="*/ 32 h 6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3"/>
                    <a:gd name="T97" fmla="*/ 0 h 61"/>
                    <a:gd name="T98" fmla="*/ 63 w 63"/>
                    <a:gd name="T99" fmla="*/ 61 h 6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3" h="61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4" y="31"/>
                      </a:lnTo>
                      <a:lnTo>
                        <a:pt x="6" y="30"/>
                      </a:lnTo>
                      <a:lnTo>
                        <a:pt x="10" y="30"/>
                      </a:lnTo>
                      <a:lnTo>
                        <a:pt x="12" y="29"/>
                      </a:lnTo>
                      <a:lnTo>
                        <a:pt x="16" y="28"/>
                      </a:lnTo>
                      <a:lnTo>
                        <a:pt x="20" y="25"/>
                      </a:lnTo>
                      <a:lnTo>
                        <a:pt x="23" y="23"/>
                      </a:lnTo>
                      <a:lnTo>
                        <a:pt x="28" y="20"/>
                      </a:lnTo>
                      <a:lnTo>
                        <a:pt x="32" y="17"/>
                      </a:lnTo>
                      <a:lnTo>
                        <a:pt x="36" y="13"/>
                      </a:lnTo>
                      <a:lnTo>
                        <a:pt x="41" y="10"/>
                      </a:lnTo>
                      <a:lnTo>
                        <a:pt x="45" y="5"/>
                      </a:lnTo>
                      <a:lnTo>
                        <a:pt x="50" y="0"/>
                      </a:lnTo>
                      <a:lnTo>
                        <a:pt x="63" y="26"/>
                      </a:lnTo>
                      <a:lnTo>
                        <a:pt x="62" y="28"/>
                      </a:lnTo>
                      <a:lnTo>
                        <a:pt x="59" y="30"/>
                      </a:lnTo>
                      <a:lnTo>
                        <a:pt x="57" y="31"/>
                      </a:lnTo>
                      <a:lnTo>
                        <a:pt x="54" y="34"/>
                      </a:lnTo>
                      <a:lnTo>
                        <a:pt x="52" y="36"/>
                      </a:lnTo>
                      <a:lnTo>
                        <a:pt x="50" y="38"/>
                      </a:lnTo>
                      <a:lnTo>
                        <a:pt x="46" y="41"/>
                      </a:lnTo>
                      <a:lnTo>
                        <a:pt x="42" y="44"/>
                      </a:lnTo>
                      <a:lnTo>
                        <a:pt x="39" y="47"/>
                      </a:lnTo>
                      <a:lnTo>
                        <a:pt x="35" y="50"/>
                      </a:lnTo>
                      <a:lnTo>
                        <a:pt x="30" y="53"/>
                      </a:lnTo>
                      <a:lnTo>
                        <a:pt x="27" y="56"/>
                      </a:lnTo>
                      <a:lnTo>
                        <a:pt x="23" y="59"/>
                      </a:lnTo>
                      <a:lnTo>
                        <a:pt x="20" y="61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35" name="Freeform 240"/>
                <p:cNvSpPr>
                  <a:spLocks/>
                </p:cNvSpPr>
                <p:nvPr/>
              </p:nvSpPr>
              <p:spPr bwMode="auto">
                <a:xfrm>
                  <a:off x="3552" y="892"/>
                  <a:ext cx="1261" cy="810"/>
                </a:xfrm>
                <a:custGeom>
                  <a:avLst/>
                  <a:gdLst>
                    <a:gd name="T0" fmla="*/ 28 w 1261"/>
                    <a:gd name="T1" fmla="*/ 397 h 810"/>
                    <a:gd name="T2" fmla="*/ 100 w 1261"/>
                    <a:gd name="T3" fmla="*/ 397 h 810"/>
                    <a:gd name="T4" fmla="*/ 232 w 1261"/>
                    <a:gd name="T5" fmla="*/ 379 h 810"/>
                    <a:gd name="T6" fmla="*/ 365 w 1261"/>
                    <a:gd name="T7" fmla="*/ 347 h 810"/>
                    <a:gd name="T8" fmla="*/ 516 w 1261"/>
                    <a:gd name="T9" fmla="*/ 289 h 810"/>
                    <a:gd name="T10" fmla="*/ 669 w 1261"/>
                    <a:gd name="T11" fmla="*/ 211 h 810"/>
                    <a:gd name="T12" fmla="*/ 813 w 1261"/>
                    <a:gd name="T13" fmla="*/ 129 h 810"/>
                    <a:gd name="T14" fmla="*/ 918 w 1261"/>
                    <a:gd name="T15" fmla="*/ 64 h 810"/>
                    <a:gd name="T16" fmla="*/ 1016 w 1261"/>
                    <a:gd name="T17" fmla="*/ 0 h 810"/>
                    <a:gd name="T18" fmla="*/ 1081 w 1261"/>
                    <a:gd name="T19" fmla="*/ 79 h 810"/>
                    <a:gd name="T20" fmla="*/ 1169 w 1261"/>
                    <a:gd name="T21" fmla="*/ 204 h 810"/>
                    <a:gd name="T22" fmla="*/ 1243 w 1261"/>
                    <a:gd name="T23" fmla="*/ 312 h 810"/>
                    <a:gd name="T24" fmla="*/ 1261 w 1261"/>
                    <a:gd name="T25" fmla="*/ 343 h 810"/>
                    <a:gd name="T26" fmla="*/ 1234 w 1261"/>
                    <a:gd name="T27" fmla="*/ 361 h 810"/>
                    <a:gd name="T28" fmla="*/ 1192 w 1261"/>
                    <a:gd name="T29" fmla="*/ 312 h 810"/>
                    <a:gd name="T30" fmla="*/ 1142 w 1261"/>
                    <a:gd name="T31" fmla="*/ 264 h 810"/>
                    <a:gd name="T32" fmla="*/ 1082 w 1261"/>
                    <a:gd name="T33" fmla="*/ 232 h 810"/>
                    <a:gd name="T34" fmla="*/ 1009 w 1261"/>
                    <a:gd name="T35" fmla="*/ 217 h 810"/>
                    <a:gd name="T36" fmla="*/ 925 w 1261"/>
                    <a:gd name="T37" fmla="*/ 217 h 810"/>
                    <a:gd name="T38" fmla="*/ 851 w 1261"/>
                    <a:gd name="T39" fmla="*/ 237 h 810"/>
                    <a:gd name="T40" fmla="*/ 788 w 1261"/>
                    <a:gd name="T41" fmla="*/ 277 h 810"/>
                    <a:gd name="T42" fmla="*/ 742 w 1261"/>
                    <a:gd name="T43" fmla="*/ 345 h 810"/>
                    <a:gd name="T44" fmla="*/ 718 w 1261"/>
                    <a:gd name="T45" fmla="*/ 421 h 810"/>
                    <a:gd name="T46" fmla="*/ 712 w 1261"/>
                    <a:gd name="T47" fmla="*/ 486 h 810"/>
                    <a:gd name="T48" fmla="*/ 719 w 1261"/>
                    <a:gd name="T49" fmla="*/ 562 h 810"/>
                    <a:gd name="T50" fmla="*/ 737 w 1261"/>
                    <a:gd name="T51" fmla="*/ 626 h 810"/>
                    <a:gd name="T52" fmla="*/ 748 w 1261"/>
                    <a:gd name="T53" fmla="*/ 656 h 810"/>
                    <a:gd name="T54" fmla="*/ 701 w 1261"/>
                    <a:gd name="T55" fmla="*/ 683 h 810"/>
                    <a:gd name="T56" fmla="*/ 719 w 1261"/>
                    <a:gd name="T57" fmla="*/ 722 h 810"/>
                    <a:gd name="T58" fmla="*/ 732 w 1261"/>
                    <a:gd name="T59" fmla="*/ 757 h 810"/>
                    <a:gd name="T60" fmla="*/ 717 w 1261"/>
                    <a:gd name="T61" fmla="*/ 766 h 810"/>
                    <a:gd name="T62" fmla="*/ 687 w 1261"/>
                    <a:gd name="T63" fmla="*/ 715 h 810"/>
                    <a:gd name="T64" fmla="*/ 660 w 1261"/>
                    <a:gd name="T65" fmla="*/ 675 h 810"/>
                    <a:gd name="T66" fmla="*/ 631 w 1261"/>
                    <a:gd name="T67" fmla="*/ 698 h 810"/>
                    <a:gd name="T68" fmla="*/ 582 w 1261"/>
                    <a:gd name="T69" fmla="*/ 719 h 810"/>
                    <a:gd name="T70" fmla="*/ 557 w 1261"/>
                    <a:gd name="T71" fmla="*/ 727 h 810"/>
                    <a:gd name="T72" fmla="*/ 582 w 1261"/>
                    <a:gd name="T73" fmla="*/ 805 h 810"/>
                    <a:gd name="T74" fmla="*/ 559 w 1261"/>
                    <a:gd name="T75" fmla="*/ 810 h 810"/>
                    <a:gd name="T76" fmla="*/ 545 w 1261"/>
                    <a:gd name="T77" fmla="*/ 774 h 810"/>
                    <a:gd name="T78" fmla="*/ 516 w 1261"/>
                    <a:gd name="T79" fmla="*/ 719 h 810"/>
                    <a:gd name="T80" fmla="*/ 462 w 1261"/>
                    <a:gd name="T81" fmla="*/ 740 h 810"/>
                    <a:gd name="T82" fmla="*/ 381 w 1261"/>
                    <a:gd name="T83" fmla="*/ 755 h 810"/>
                    <a:gd name="T84" fmla="*/ 294 w 1261"/>
                    <a:gd name="T85" fmla="*/ 763 h 810"/>
                    <a:gd name="T86" fmla="*/ 240 w 1261"/>
                    <a:gd name="T87" fmla="*/ 759 h 810"/>
                    <a:gd name="T88" fmla="*/ 226 w 1261"/>
                    <a:gd name="T89" fmla="*/ 758 h 810"/>
                    <a:gd name="T90" fmla="*/ 226 w 1261"/>
                    <a:gd name="T91" fmla="*/ 693 h 810"/>
                    <a:gd name="T92" fmla="*/ 221 w 1261"/>
                    <a:gd name="T93" fmla="*/ 585 h 810"/>
                    <a:gd name="T94" fmla="*/ 208 w 1261"/>
                    <a:gd name="T95" fmla="*/ 481 h 810"/>
                    <a:gd name="T96" fmla="*/ 104 w 1261"/>
                    <a:gd name="T97" fmla="*/ 481 h 810"/>
                    <a:gd name="T98" fmla="*/ 34 w 1261"/>
                    <a:gd name="T99" fmla="*/ 478 h 810"/>
                    <a:gd name="T100" fmla="*/ 22 w 1261"/>
                    <a:gd name="T101" fmla="*/ 592 h 810"/>
                    <a:gd name="T102" fmla="*/ 15 w 1261"/>
                    <a:gd name="T103" fmla="*/ 688 h 810"/>
                    <a:gd name="T104" fmla="*/ 11 w 1261"/>
                    <a:gd name="T105" fmla="*/ 753 h 810"/>
                    <a:gd name="T106" fmla="*/ 0 w 1261"/>
                    <a:gd name="T107" fmla="*/ 753 h 810"/>
                    <a:gd name="T108" fmla="*/ 0 w 1261"/>
                    <a:gd name="T109" fmla="*/ 650 h 810"/>
                    <a:gd name="T110" fmla="*/ 11 w 1261"/>
                    <a:gd name="T111" fmla="*/ 487 h 810"/>
                    <a:gd name="T112" fmla="*/ 28 w 1261"/>
                    <a:gd name="T113" fmla="*/ 397 h 810"/>
                    <a:gd name="T114" fmla="*/ 28 w 1261"/>
                    <a:gd name="T115" fmla="*/ 397 h 810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261"/>
                    <a:gd name="T175" fmla="*/ 0 h 810"/>
                    <a:gd name="T176" fmla="*/ 1261 w 1261"/>
                    <a:gd name="T177" fmla="*/ 810 h 810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261" h="810">
                      <a:moveTo>
                        <a:pt x="28" y="397"/>
                      </a:moveTo>
                      <a:lnTo>
                        <a:pt x="100" y="397"/>
                      </a:lnTo>
                      <a:lnTo>
                        <a:pt x="232" y="379"/>
                      </a:lnTo>
                      <a:lnTo>
                        <a:pt x="365" y="347"/>
                      </a:lnTo>
                      <a:lnTo>
                        <a:pt x="516" y="289"/>
                      </a:lnTo>
                      <a:lnTo>
                        <a:pt x="669" y="211"/>
                      </a:lnTo>
                      <a:lnTo>
                        <a:pt x="813" y="129"/>
                      </a:lnTo>
                      <a:lnTo>
                        <a:pt x="918" y="64"/>
                      </a:lnTo>
                      <a:lnTo>
                        <a:pt x="1016" y="0"/>
                      </a:lnTo>
                      <a:lnTo>
                        <a:pt x="1081" y="79"/>
                      </a:lnTo>
                      <a:lnTo>
                        <a:pt x="1169" y="204"/>
                      </a:lnTo>
                      <a:lnTo>
                        <a:pt x="1243" y="312"/>
                      </a:lnTo>
                      <a:lnTo>
                        <a:pt x="1261" y="343"/>
                      </a:lnTo>
                      <a:lnTo>
                        <a:pt x="1234" y="361"/>
                      </a:lnTo>
                      <a:lnTo>
                        <a:pt x="1192" y="312"/>
                      </a:lnTo>
                      <a:lnTo>
                        <a:pt x="1142" y="264"/>
                      </a:lnTo>
                      <a:lnTo>
                        <a:pt x="1082" y="232"/>
                      </a:lnTo>
                      <a:lnTo>
                        <a:pt x="1009" y="217"/>
                      </a:lnTo>
                      <a:lnTo>
                        <a:pt x="925" y="217"/>
                      </a:lnTo>
                      <a:lnTo>
                        <a:pt x="851" y="237"/>
                      </a:lnTo>
                      <a:lnTo>
                        <a:pt x="788" y="277"/>
                      </a:lnTo>
                      <a:lnTo>
                        <a:pt x="742" y="345"/>
                      </a:lnTo>
                      <a:lnTo>
                        <a:pt x="718" y="421"/>
                      </a:lnTo>
                      <a:lnTo>
                        <a:pt x="712" y="486"/>
                      </a:lnTo>
                      <a:lnTo>
                        <a:pt x="719" y="562"/>
                      </a:lnTo>
                      <a:lnTo>
                        <a:pt x="737" y="626"/>
                      </a:lnTo>
                      <a:lnTo>
                        <a:pt x="748" y="656"/>
                      </a:lnTo>
                      <a:lnTo>
                        <a:pt x="701" y="683"/>
                      </a:lnTo>
                      <a:lnTo>
                        <a:pt x="719" y="722"/>
                      </a:lnTo>
                      <a:lnTo>
                        <a:pt x="732" y="757"/>
                      </a:lnTo>
                      <a:lnTo>
                        <a:pt x="717" y="766"/>
                      </a:lnTo>
                      <a:lnTo>
                        <a:pt x="687" y="715"/>
                      </a:lnTo>
                      <a:lnTo>
                        <a:pt x="660" y="675"/>
                      </a:lnTo>
                      <a:lnTo>
                        <a:pt x="631" y="698"/>
                      </a:lnTo>
                      <a:lnTo>
                        <a:pt x="582" y="719"/>
                      </a:lnTo>
                      <a:lnTo>
                        <a:pt x="557" y="727"/>
                      </a:lnTo>
                      <a:lnTo>
                        <a:pt x="582" y="805"/>
                      </a:lnTo>
                      <a:lnTo>
                        <a:pt x="559" y="810"/>
                      </a:lnTo>
                      <a:lnTo>
                        <a:pt x="545" y="774"/>
                      </a:lnTo>
                      <a:lnTo>
                        <a:pt x="516" y="719"/>
                      </a:lnTo>
                      <a:lnTo>
                        <a:pt x="462" y="740"/>
                      </a:lnTo>
                      <a:lnTo>
                        <a:pt x="381" y="755"/>
                      </a:lnTo>
                      <a:lnTo>
                        <a:pt x="294" y="763"/>
                      </a:lnTo>
                      <a:lnTo>
                        <a:pt x="240" y="759"/>
                      </a:lnTo>
                      <a:lnTo>
                        <a:pt x="226" y="758"/>
                      </a:lnTo>
                      <a:lnTo>
                        <a:pt x="226" y="693"/>
                      </a:lnTo>
                      <a:lnTo>
                        <a:pt x="221" y="585"/>
                      </a:lnTo>
                      <a:lnTo>
                        <a:pt x="208" y="481"/>
                      </a:lnTo>
                      <a:lnTo>
                        <a:pt x="104" y="481"/>
                      </a:lnTo>
                      <a:lnTo>
                        <a:pt x="34" y="478"/>
                      </a:lnTo>
                      <a:lnTo>
                        <a:pt x="22" y="592"/>
                      </a:lnTo>
                      <a:lnTo>
                        <a:pt x="15" y="688"/>
                      </a:lnTo>
                      <a:lnTo>
                        <a:pt x="11" y="753"/>
                      </a:lnTo>
                      <a:lnTo>
                        <a:pt x="0" y="753"/>
                      </a:lnTo>
                      <a:lnTo>
                        <a:pt x="0" y="650"/>
                      </a:lnTo>
                      <a:lnTo>
                        <a:pt x="11" y="487"/>
                      </a:lnTo>
                      <a:lnTo>
                        <a:pt x="28" y="397"/>
                      </a:lnTo>
                      <a:close/>
                    </a:path>
                  </a:pathLst>
                </a:custGeom>
                <a:solidFill>
                  <a:srgbClr val="8AA1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36" name="Freeform 241"/>
                <p:cNvSpPr>
                  <a:spLocks/>
                </p:cNvSpPr>
                <p:nvPr/>
              </p:nvSpPr>
              <p:spPr bwMode="auto">
                <a:xfrm>
                  <a:off x="3585" y="978"/>
                  <a:ext cx="1163" cy="644"/>
                </a:xfrm>
                <a:custGeom>
                  <a:avLst/>
                  <a:gdLst>
                    <a:gd name="T0" fmla="*/ 24 w 1163"/>
                    <a:gd name="T1" fmla="*/ 366 h 644"/>
                    <a:gd name="T2" fmla="*/ 96 w 1163"/>
                    <a:gd name="T3" fmla="*/ 370 h 644"/>
                    <a:gd name="T4" fmla="*/ 197 w 1163"/>
                    <a:gd name="T5" fmla="*/ 381 h 644"/>
                    <a:gd name="T6" fmla="*/ 220 w 1163"/>
                    <a:gd name="T7" fmla="*/ 487 h 644"/>
                    <a:gd name="T8" fmla="*/ 227 w 1163"/>
                    <a:gd name="T9" fmla="*/ 641 h 644"/>
                    <a:gd name="T10" fmla="*/ 287 w 1163"/>
                    <a:gd name="T11" fmla="*/ 644 h 644"/>
                    <a:gd name="T12" fmla="*/ 359 w 1163"/>
                    <a:gd name="T13" fmla="*/ 636 h 644"/>
                    <a:gd name="T14" fmla="*/ 434 w 1163"/>
                    <a:gd name="T15" fmla="*/ 623 h 644"/>
                    <a:gd name="T16" fmla="*/ 485 w 1163"/>
                    <a:gd name="T17" fmla="*/ 602 h 644"/>
                    <a:gd name="T18" fmla="*/ 496 w 1163"/>
                    <a:gd name="T19" fmla="*/ 624 h 644"/>
                    <a:gd name="T20" fmla="*/ 509 w 1163"/>
                    <a:gd name="T21" fmla="*/ 607 h 644"/>
                    <a:gd name="T22" fmla="*/ 565 w 1163"/>
                    <a:gd name="T23" fmla="*/ 590 h 644"/>
                    <a:gd name="T24" fmla="*/ 618 w 1163"/>
                    <a:gd name="T25" fmla="*/ 565 h 644"/>
                    <a:gd name="T26" fmla="*/ 636 w 1163"/>
                    <a:gd name="T27" fmla="*/ 553 h 644"/>
                    <a:gd name="T28" fmla="*/ 655 w 1163"/>
                    <a:gd name="T29" fmla="*/ 575 h 644"/>
                    <a:gd name="T30" fmla="*/ 678 w 1163"/>
                    <a:gd name="T31" fmla="*/ 561 h 644"/>
                    <a:gd name="T32" fmla="*/ 663 w 1163"/>
                    <a:gd name="T33" fmla="*/ 523 h 644"/>
                    <a:gd name="T34" fmla="*/ 651 w 1163"/>
                    <a:gd name="T35" fmla="*/ 454 h 644"/>
                    <a:gd name="T36" fmla="*/ 649 w 1163"/>
                    <a:gd name="T37" fmla="*/ 388 h 644"/>
                    <a:gd name="T38" fmla="*/ 655 w 1163"/>
                    <a:gd name="T39" fmla="*/ 330 h 644"/>
                    <a:gd name="T40" fmla="*/ 679 w 1163"/>
                    <a:gd name="T41" fmla="*/ 257 h 644"/>
                    <a:gd name="T42" fmla="*/ 708 w 1163"/>
                    <a:gd name="T43" fmla="*/ 210 h 644"/>
                    <a:gd name="T44" fmla="*/ 760 w 1163"/>
                    <a:gd name="T45" fmla="*/ 158 h 644"/>
                    <a:gd name="T46" fmla="*/ 823 w 1163"/>
                    <a:gd name="T47" fmla="*/ 124 h 644"/>
                    <a:gd name="T48" fmla="*/ 906 w 1163"/>
                    <a:gd name="T49" fmla="*/ 101 h 644"/>
                    <a:gd name="T50" fmla="*/ 983 w 1163"/>
                    <a:gd name="T51" fmla="*/ 101 h 644"/>
                    <a:gd name="T52" fmla="*/ 1067 w 1163"/>
                    <a:gd name="T53" fmla="*/ 120 h 644"/>
                    <a:gd name="T54" fmla="*/ 1118 w 1163"/>
                    <a:gd name="T55" fmla="*/ 148 h 644"/>
                    <a:gd name="T56" fmla="*/ 1163 w 1163"/>
                    <a:gd name="T57" fmla="*/ 195 h 644"/>
                    <a:gd name="T58" fmla="*/ 1093 w 1163"/>
                    <a:gd name="T59" fmla="*/ 106 h 644"/>
                    <a:gd name="T60" fmla="*/ 1002 w 1163"/>
                    <a:gd name="T61" fmla="*/ 0 h 644"/>
                    <a:gd name="T62" fmla="*/ 829 w 1163"/>
                    <a:gd name="T63" fmla="*/ 77 h 644"/>
                    <a:gd name="T64" fmla="*/ 622 w 1163"/>
                    <a:gd name="T65" fmla="*/ 198 h 644"/>
                    <a:gd name="T66" fmla="*/ 449 w 1163"/>
                    <a:gd name="T67" fmla="*/ 278 h 644"/>
                    <a:gd name="T68" fmla="*/ 287 w 1163"/>
                    <a:gd name="T69" fmla="*/ 324 h 644"/>
                    <a:gd name="T70" fmla="*/ 152 w 1163"/>
                    <a:gd name="T71" fmla="*/ 345 h 644"/>
                    <a:gd name="T72" fmla="*/ 90 w 1163"/>
                    <a:gd name="T73" fmla="*/ 353 h 644"/>
                    <a:gd name="T74" fmla="*/ 0 w 1163"/>
                    <a:gd name="T75" fmla="*/ 360 h 644"/>
                    <a:gd name="T76" fmla="*/ 24 w 1163"/>
                    <a:gd name="T77" fmla="*/ 366 h 644"/>
                    <a:gd name="T78" fmla="*/ 24 w 1163"/>
                    <a:gd name="T79" fmla="*/ 366 h 64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163"/>
                    <a:gd name="T121" fmla="*/ 0 h 644"/>
                    <a:gd name="T122" fmla="*/ 1163 w 1163"/>
                    <a:gd name="T123" fmla="*/ 644 h 64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163" h="644">
                      <a:moveTo>
                        <a:pt x="24" y="366"/>
                      </a:moveTo>
                      <a:lnTo>
                        <a:pt x="96" y="370"/>
                      </a:lnTo>
                      <a:lnTo>
                        <a:pt x="197" y="381"/>
                      </a:lnTo>
                      <a:lnTo>
                        <a:pt x="220" y="487"/>
                      </a:lnTo>
                      <a:lnTo>
                        <a:pt x="227" y="641"/>
                      </a:lnTo>
                      <a:lnTo>
                        <a:pt x="287" y="644"/>
                      </a:lnTo>
                      <a:lnTo>
                        <a:pt x="359" y="636"/>
                      </a:lnTo>
                      <a:lnTo>
                        <a:pt x="434" y="623"/>
                      </a:lnTo>
                      <a:lnTo>
                        <a:pt x="485" y="602"/>
                      </a:lnTo>
                      <a:lnTo>
                        <a:pt x="496" y="624"/>
                      </a:lnTo>
                      <a:lnTo>
                        <a:pt x="509" y="607"/>
                      </a:lnTo>
                      <a:lnTo>
                        <a:pt x="565" y="590"/>
                      </a:lnTo>
                      <a:lnTo>
                        <a:pt x="618" y="565"/>
                      </a:lnTo>
                      <a:lnTo>
                        <a:pt x="636" y="553"/>
                      </a:lnTo>
                      <a:lnTo>
                        <a:pt x="655" y="575"/>
                      </a:lnTo>
                      <a:lnTo>
                        <a:pt x="678" y="561"/>
                      </a:lnTo>
                      <a:lnTo>
                        <a:pt x="663" y="523"/>
                      </a:lnTo>
                      <a:lnTo>
                        <a:pt x="651" y="454"/>
                      </a:lnTo>
                      <a:lnTo>
                        <a:pt x="649" y="388"/>
                      </a:lnTo>
                      <a:lnTo>
                        <a:pt x="655" y="330"/>
                      </a:lnTo>
                      <a:lnTo>
                        <a:pt x="679" y="257"/>
                      </a:lnTo>
                      <a:lnTo>
                        <a:pt x="708" y="210"/>
                      </a:lnTo>
                      <a:lnTo>
                        <a:pt x="760" y="158"/>
                      </a:lnTo>
                      <a:lnTo>
                        <a:pt x="823" y="124"/>
                      </a:lnTo>
                      <a:lnTo>
                        <a:pt x="906" y="101"/>
                      </a:lnTo>
                      <a:lnTo>
                        <a:pt x="983" y="101"/>
                      </a:lnTo>
                      <a:lnTo>
                        <a:pt x="1067" y="120"/>
                      </a:lnTo>
                      <a:lnTo>
                        <a:pt x="1118" y="148"/>
                      </a:lnTo>
                      <a:lnTo>
                        <a:pt x="1163" y="195"/>
                      </a:lnTo>
                      <a:lnTo>
                        <a:pt x="1093" y="106"/>
                      </a:lnTo>
                      <a:lnTo>
                        <a:pt x="1002" y="0"/>
                      </a:lnTo>
                      <a:lnTo>
                        <a:pt x="829" y="77"/>
                      </a:lnTo>
                      <a:lnTo>
                        <a:pt x="622" y="198"/>
                      </a:lnTo>
                      <a:lnTo>
                        <a:pt x="449" y="278"/>
                      </a:lnTo>
                      <a:lnTo>
                        <a:pt x="287" y="324"/>
                      </a:lnTo>
                      <a:lnTo>
                        <a:pt x="152" y="345"/>
                      </a:lnTo>
                      <a:lnTo>
                        <a:pt x="90" y="353"/>
                      </a:lnTo>
                      <a:lnTo>
                        <a:pt x="0" y="360"/>
                      </a:lnTo>
                      <a:lnTo>
                        <a:pt x="24" y="366"/>
                      </a:lnTo>
                      <a:close/>
                    </a:path>
                  </a:pathLst>
                </a:custGeom>
                <a:solidFill>
                  <a:srgbClr val="9CB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37" name="Freeform 242"/>
                <p:cNvSpPr>
                  <a:spLocks/>
                </p:cNvSpPr>
                <p:nvPr/>
              </p:nvSpPr>
              <p:spPr bwMode="auto">
                <a:xfrm>
                  <a:off x="3630" y="1833"/>
                  <a:ext cx="291" cy="249"/>
                </a:xfrm>
                <a:custGeom>
                  <a:avLst/>
                  <a:gdLst>
                    <a:gd name="T0" fmla="*/ 169 w 291"/>
                    <a:gd name="T1" fmla="*/ 8 h 249"/>
                    <a:gd name="T2" fmla="*/ 151 w 291"/>
                    <a:gd name="T3" fmla="*/ 4 h 249"/>
                    <a:gd name="T4" fmla="*/ 128 w 291"/>
                    <a:gd name="T5" fmla="*/ 2 h 249"/>
                    <a:gd name="T6" fmla="*/ 115 w 291"/>
                    <a:gd name="T7" fmla="*/ 0 h 249"/>
                    <a:gd name="T8" fmla="*/ 101 w 291"/>
                    <a:gd name="T9" fmla="*/ 0 h 249"/>
                    <a:gd name="T10" fmla="*/ 87 w 291"/>
                    <a:gd name="T11" fmla="*/ 0 h 249"/>
                    <a:gd name="T12" fmla="*/ 73 w 291"/>
                    <a:gd name="T13" fmla="*/ 2 h 249"/>
                    <a:gd name="T14" fmla="*/ 57 w 291"/>
                    <a:gd name="T15" fmla="*/ 4 h 249"/>
                    <a:gd name="T16" fmla="*/ 34 w 291"/>
                    <a:gd name="T17" fmla="*/ 16 h 249"/>
                    <a:gd name="T18" fmla="*/ 17 w 291"/>
                    <a:gd name="T19" fmla="*/ 36 h 249"/>
                    <a:gd name="T20" fmla="*/ 10 w 291"/>
                    <a:gd name="T21" fmla="*/ 51 h 249"/>
                    <a:gd name="T22" fmla="*/ 4 w 291"/>
                    <a:gd name="T23" fmla="*/ 67 h 249"/>
                    <a:gd name="T24" fmla="*/ 2 w 291"/>
                    <a:gd name="T25" fmla="*/ 85 h 249"/>
                    <a:gd name="T26" fmla="*/ 0 w 291"/>
                    <a:gd name="T27" fmla="*/ 103 h 249"/>
                    <a:gd name="T28" fmla="*/ 0 w 291"/>
                    <a:gd name="T29" fmla="*/ 122 h 249"/>
                    <a:gd name="T30" fmla="*/ 4 w 291"/>
                    <a:gd name="T31" fmla="*/ 140 h 249"/>
                    <a:gd name="T32" fmla="*/ 11 w 291"/>
                    <a:gd name="T33" fmla="*/ 158 h 249"/>
                    <a:gd name="T34" fmla="*/ 20 w 291"/>
                    <a:gd name="T35" fmla="*/ 175 h 249"/>
                    <a:gd name="T36" fmla="*/ 33 w 291"/>
                    <a:gd name="T37" fmla="*/ 191 h 249"/>
                    <a:gd name="T38" fmla="*/ 47 w 291"/>
                    <a:gd name="T39" fmla="*/ 205 h 249"/>
                    <a:gd name="T40" fmla="*/ 65 w 291"/>
                    <a:gd name="T41" fmla="*/ 217 h 249"/>
                    <a:gd name="T42" fmla="*/ 83 w 291"/>
                    <a:gd name="T43" fmla="*/ 226 h 249"/>
                    <a:gd name="T44" fmla="*/ 100 w 291"/>
                    <a:gd name="T45" fmla="*/ 234 h 249"/>
                    <a:gd name="T46" fmla="*/ 117 w 291"/>
                    <a:gd name="T47" fmla="*/ 239 h 249"/>
                    <a:gd name="T48" fmla="*/ 135 w 291"/>
                    <a:gd name="T49" fmla="*/ 244 h 249"/>
                    <a:gd name="T50" fmla="*/ 153 w 291"/>
                    <a:gd name="T51" fmla="*/ 246 h 249"/>
                    <a:gd name="T52" fmla="*/ 171 w 291"/>
                    <a:gd name="T53" fmla="*/ 249 h 249"/>
                    <a:gd name="T54" fmla="*/ 188 w 291"/>
                    <a:gd name="T55" fmla="*/ 247 h 249"/>
                    <a:gd name="T56" fmla="*/ 208 w 291"/>
                    <a:gd name="T57" fmla="*/ 246 h 249"/>
                    <a:gd name="T58" fmla="*/ 228 w 291"/>
                    <a:gd name="T59" fmla="*/ 244 h 249"/>
                    <a:gd name="T60" fmla="*/ 248 w 291"/>
                    <a:gd name="T61" fmla="*/ 239 h 249"/>
                    <a:gd name="T62" fmla="*/ 269 w 291"/>
                    <a:gd name="T63" fmla="*/ 234 h 249"/>
                    <a:gd name="T64" fmla="*/ 291 w 291"/>
                    <a:gd name="T65" fmla="*/ 229 h 249"/>
                    <a:gd name="T66" fmla="*/ 279 w 291"/>
                    <a:gd name="T67" fmla="*/ 204 h 249"/>
                    <a:gd name="T68" fmla="*/ 260 w 291"/>
                    <a:gd name="T69" fmla="*/ 210 h 249"/>
                    <a:gd name="T70" fmla="*/ 246 w 291"/>
                    <a:gd name="T71" fmla="*/ 214 h 249"/>
                    <a:gd name="T72" fmla="*/ 229 w 291"/>
                    <a:gd name="T73" fmla="*/ 217 h 249"/>
                    <a:gd name="T74" fmla="*/ 211 w 291"/>
                    <a:gd name="T75" fmla="*/ 221 h 249"/>
                    <a:gd name="T76" fmla="*/ 189 w 291"/>
                    <a:gd name="T77" fmla="*/ 222 h 249"/>
                    <a:gd name="T78" fmla="*/ 168 w 291"/>
                    <a:gd name="T79" fmla="*/ 222 h 249"/>
                    <a:gd name="T80" fmla="*/ 146 w 291"/>
                    <a:gd name="T81" fmla="*/ 221 h 249"/>
                    <a:gd name="T82" fmla="*/ 124 w 291"/>
                    <a:gd name="T83" fmla="*/ 216 h 249"/>
                    <a:gd name="T84" fmla="*/ 104 w 291"/>
                    <a:gd name="T85" fmla="*/ 210 h 249"/>
                    <a:gd name="T86" fmla="*/ 83 w 291"/>
                    <a:gd name="T87" fmla="*/ 199 h 249"/>
                    <a:gd name="T88" fmla="*/ 65 w 291"/>
                    <a:gd name="T89" fmla="*/ 186 h 249"/>
                    <a:gd name="T90" fmla="*/ 51 w 291"/>
                    <a:gd name="T91" fmla="*/ 170 h 249"/>
                    <a:gd name="T92" fmla="*/ 39 w 291"/>
                    <a:gd name="T93" fmla="*/ 156 h 249"/>
                    <a:gd name="T94" fmla="*/ 32 w 291"/>
                    <a:gd name="T95" fmla="*/ 142 h 249"/>
                    <a:gd name="T96" fmla="*/ 27 w 291"/>
                    <a:gd name="T97" fmla="*/ 127 h 249"/>
                    <a:gd name="T98" fmla="*/ 26 w 291"/>
                    <a:gd name="T99" fmla="*/ 111 h 249"/>
                    <a:gd name="T100" fmla="*/ 26 w 291"/>
                    <a:gd name="T101" fmla="*/ 98 h 249"/>
                    <a:gd name="T102" fmla="*/ 30 w 291"/>
                    <a:gd name="T103" fmla="*/ 80 h 249"/>
                    <a:gd name="T104" fmla="*/ 44 w 291"/>
                    <a:gd name="T105" fmla="*/ 59 h 249"/>
                    <a:gd name="T106" fmla="*/ 61 w 291"/>
                    <a:gd name="T107" fmla="*/ 42 h 249"/>
                    <a:gd name="T108" fmla="*/ 80 w 291"/>
                    <a:gd name="T109" fmla="*/ 33 h 249"/>
                    <a:gd name="T110" fmla="*/ 100 w 291"/>
                    <a:gd name="T111" fmla="*/ 29 h 249"/>
                    <a:gd name="T112" fmla="*/ 121 w 291"/>
                    <a:gd name="T113" fmla="*/ 29 h 249"/>
                    <a:gd name="T114" fmla="*/ 139 w 291"/>
                    <a:gd name="T115" fmla="*/ 31 h 249"/>
                    <a:gd name="T116" fmla="*/ 153 w 291"/>
                    <a:gd name="T117" fmla="*/ 33 h 249"/>
                    <a:gd name="T118" fmla="*/ 165 w 291"/>
                    <a:gd name="T119" fmla="*/ 38 h 24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291"/>
                    <a:gd name="T181" fmla="*/ 0 h 249"/>
                    <a:gd name="T182" fmla="*/ 291 w 291"/>
                    <a:gd name="T183" fmla="*/ 249 h 24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291" h="249">
                      <a:moveTo>
                        <a:pt x="177" y="12"/>
                      </a:moveTo>
                      <a:lnTo>
                        <a:pt x="175" y="12"/>
                      </a:lnTo>
                      <a:lnTo>
                        <a:pt x="172" y="10"/>
                      </a:lnTo>
                      <a:lnTo>
                        <a:pt x="170" y="9"/>
                      </a:lnTo>
                      <a:lnTo>
                        <a:pt x="169" y="8"/>
                      </a:lnTo>
                      <a:lnTo>
                        <a:pt x="165" y="8"/>
                      </a:lnTo>
                      <a:lnTo>
                        <a:pt x="163" y="8"/>
                      </a:lnTo>
                      <a:lnTo>
                        <a:pt x="159" y="7"/>
                      </a:lnTo>
                      <a:lnTo>
                        <a:pt x="156" y="6"/>
                      </a:lnTo>
                      <a:lnTo>
                        <a:pt x="151" y="4"/>
                      </a:lnTo>
                      <a:lnTo>
                        <a:pt x="147" y="4"/>
                      </a:lnTo>
                      <a:lnTo>
                        <a:pt x="142" y="3"/>
                      </a:lnTo>
                      <a:lnTo>
                        <a:pt x="137" y="3"/>
                      </a:lnTo>
                      <a:lnTo>
                        <a:pt x="133" y="2"/>
                      </a:lnTo>
                      <a:lnTo>
                        <a:pt x="128" y="2"/>
                      </a:lnTo>
                      <a:lnTo>
                        <a:pt x="125" y="2"/>
                      </a:lnTo>
                      <a:lnTo>
                        <a:pt x="123" y="1"/>
                      </a:lnTo>
                      <a:lnTo>
                        <a:pt x="119" y="1"/>
                      </a:lnTo>
                      <a:lnTo>
                        <a:pt x="117" y="1"/>
                      </a:lnTo>
                      <a:lnTo>
                        <a:pt x="115" y="0"/>
                      </a:lnTo>
                      <a:lnTo>
                        <a:pt x="112" y="0"/>
                      </a:lnTo>
                      <a:lnTo>
                        <a:pt x="109" y="0"/>
                      </a:lnTo>
                      <a:lnTo>
                        <a:pt x="106" y="0"/>
                      </a:lnTo>
                      <a:lnTo>
                        <a:pt x="104" y="0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5" y="0"/>
                      </a:lnTo>
                      <a:lnTo>
                        <a:pt x="93" y="0"/>
                      </a:lnTo>
                      <a:lnTo>
                        <a:pt x="89" y="0"/>
                      </a:lnTo>
                      <a:lnTo>
                        <a:pt x="87" y="0"/>
                      </a:lnTo>
                      <a:lnTo>
                        <a:pt x="85" y="1"/>
                      </a:lnTo>
                      <a:lnTo>
                        <a:pt x="81" y="1"/>
                      </a:lnTo>
                      <a:lnTo>
                        <a:pt x="79" y="1"/>
                      </a:lnTo>
                      <a:lnTo>
                        <a:pt x="76" y="1"/>
                      </a:lnTo>
                      <a:lnTo>
                        <a:pt x="73" y="2"/>
                      </a:lnTo>
                      <a:lnTo>
                        <a:pt x="70" y="2"/>
                      </a:lnTo>
                      <a:lnTo>
                        <a:pt x="68" y="2"/>
                      </a:lnTo>
                      <a:lnTo>
                        <a:pt x="65" y="3"/>
                      </a:lnTo>
                      <a:lnTo>
                        <a:pt x="63" y="4"/>
                      </a:lnTo>
                      <a:lnTo>
                        <a:pt x="57" y="4"/>
                      </a:lnTo>
                      <a:lnTo>
                        <a:pt x="52" y="7"/>
                      </a:lnTo>
                      <a:lnTo>
                        <a:pt x="47" y="8"/>
                      </a:lnTo>
                      <a:lnTo>
                        <a:pt x="44" y="12"/>
                      </a:lnTo>
                      <a:lnTo>
                        <a:pt x="39" y="14"/>
                      </a:lnTo>
                      <a:lnTo>
                        <a:pt x="34" y="16"/>
                      </a:lnTo>
                      <a:lnTo>
                        <a:pt x="30" y="20"/>
                      </a:lnTo>
                      <a:lnTo>
                        <a:pt x="26" y="25"/>
                      </a:lnTo>
                      <a:lnTo>
                        <a:pt x="22" y="29"/>
                      </a:lnTo>
                      <a:lnTo>
                        <a:pt x="18" y="33"/>
                      </a:lnTo>
                      <a:lnTo>
                        <a:pt x="17" y="36"/>
                      </a:lnTo>
                      <a:lnTo>
                        <a:pt x="16" y="39"/>
                      </a:lnTo>
                      <a:lnTo>
                        <a:pt x="15" y="42"/>
                      </a:lnTo>
                      <a:lnTo>
                        <a:pt x="12" y="45"/>
                      </a:lnTo>
                      <a:lnTo>
                        <a:pt x="11" y="48"/>
                      </a:lnTo>
                      <a:lnTo>
                        <a:pt x="10" y="51"/>
                      </a:lnTo>
                      <a:lnTo>
                        <a:pt x="9" y="54"/>
                      </a:lnTo>
                      <a:lnTo>
                        <a:pt x="8" y="57"/>
                      </a:lnTo>
                      <a:lnTo>
                        <a:pt x="6" y="60"/>
                      </a:lnTo>
                      <a:lnTo>
                        <a:pt x="5" y="63"/>
                      </a:lnTo>
                      <a:lnTo>
                        <a:pt x="4" y="67"/>
                      </a:lnTo>
                      <a:lnTo>
                        <a:pt x="4" y="71"/>
                      </a:lnTo>
                      <a:lnTo>
                        <a:pt x="3" y="74"/>
                      </a:lnTo>
                      <a:lnTo>
                        <a:pt x="3" y="78"/>
                      </a:lnTo>
                      <a:lnTo>
                        <a:pt x="2" y="80"/>
                      </a:lnTo>
                      <a:lnTo>
                        <a:pt x="2" y="85"/>
                      </a:lnTo>
                      <a:lnTo>
                        <a:pt x="0" y="87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9"/>
                      </a:lnTo>
                      <a:lnTo>
                        <a:pt x="0" y="103"/>
                      </a:lnTo>
                      <a:lnTo>
                        <a:pt x="0" y="107"/>
                      </a:lnTo>
                      <a:lnTo>
                        <a:pt x="0" y="110"/>
                      </a:lnTo>
                      <a:lnTo>
                        <a:pt x="0" y="114"/>
                      </a:lnTo>
                      <a:lnTo>
                        <a:pt x="0" y="117"/>
                      </a:lnTo>
                      <a:lnTo>
                        <a:pt x="0" y="122"/>
                      </a:lnTo>
                      <a:lnTo>
                        <a:pt x="2" y="125"/>
                      </a:lnTo>
                      <a:lnTo>
                        <a:pt x="2" y="130"/>
                      </a:lnTo>
                      <a:lnTo>
                        <a:pt x="3" y="133"/>
                      </a:lnTo>
                      <a:lnTo>
                        <a:pt x="4" y="137"/>
                      </a:lnTo>
                      <a:lnTo>
                        <a:pt x="4" y="140"/>
                      </a:lnTo>
                      <a:lnTo>
                        <a:pt x="5" y="144"/>
                      </a:lnTo>
                      <a:lnTo>
                        <a:pt x="6" y="148"/>
                      </a:lnTo>
                      <a:lnTo>
                        <a:pt x="8" y="151"/>
                      </a:lnTo>
                      <a:lnTo>
                        <a:pt x="9" y="155"/>
                      </a:lnTo>
                      <a:lnTo>
                        <a:pt x="11" y="158"/>
                      </a:lnTo>
                      <a:lnTo>
                        <a:pt x="12" y="162"/>
                      </a:lnTo>
                      <a:lnTo>
                        <a:pt x="14" y="166"/>
                      </a:lnTo>
                      <a:lnTo>
                        <a:pt x="16" y="169"/>
                      </a:lnTo>
                      <a:lnTo>
                        <a:pt x="18" y="173"/>
                      </a:lnTo>
                      <a:lnTo>
                        <a:pt x="20" y="175"/>
                      </a:lnTo>
                      <a:lnTo>
                        <a:pt x="22" y="179"/>
                      </a:lnTo>
                      <a:lnTo>
                        <a:pt x="24" y="182"/>
                      </a:lnTo>
                      <a:lnTo>
                        <a:pt x="27" y="186"/>
                      </a:lnTo>
                      <a:lnTo>
                        <a:pt x="29" y="188"/>
                      </a:lnTo>
                      <a:lnTo>
                        <a:pt x="33" y="191"/>
                      </a:lnTo>
                      <a:lnTo>
                        <a:pt x="35" y="194"/>
                      </a:lnTo>
                      <a:lnTo>
                        <a:pt x="39" y="197"/>
                      </a:lnTo>
                      <a:lnTo>
                        <a:pt x="41" y="199"/>
                      </a:lnTo>
                      <a:lnTo>
                        <a:pt x="45" y="203"/>
                      </a:lnTo>
                      <a:lnTo>
                        <a:pt x="47" y="205"/>
                      </a:lnTo>
                      <a:lnTo>
                        <a:pt x="52" y="208"/>
                      </a:lnTo>
                      <a:lnTo>
                        <a:pt x="55" y="210"/>
                      </a:lnTo>
                      <a:lnTo>
                        <a:pt x="58" y="212"/>
                      </a:lnTo>
                      <a:lnTo>
                        <a:pt x="62" y="215"/>
                      </a:lnTo>
                      <a:lnTo>
                        <a:pt x="65" y="217"/>
                      </a:lnTo>
                      <a:lnTo>
                        <a:pt x="69" y="218"/>
                      </a:lnTo>
                      <a:lnTo>
                        <a:pt x="73" y="221"/>
                      </a:lnTo>
                      <a:lnTo>
                        <a:pt x="76" y="222"/>
                      </a:lnTo>
                      <a:lnTo>
                        <a:pt x="80" y="225"/>
                      </a:lnTo>
                      <a:lnTo>
                        <a:pt x="83" y="226"/>
                      </a:lnTo>
                      <a:lnTo>
                        <a:pt x="86" y="228"/>
                      </a:lnTo>
                      <a:lnTo>
                        <a:pt x="89" y="229"/>
                      </a:lnTo>
                      <a:lnTo>
                        <a:pt x="93" y="231"/>
                      </a:lnTo>
                      <a:lnTo>
                        <a:pt x="97" y="232"/>
                      </a:lnTo>
                      <a:lnTo>
                        <a:pt x="100" y="234"/>
                      </a:lnTo>
                      <a:lnTo>
                        <a:pt x="104" y="235"/>
                      </a:lnTo>
                      <a:lnTo>
                        <a:pt x="107" y="237"/>
                      </a:lnTo>
                      <a:lnTo>
                        <a:pt x="110" y="238"/>
                      </a:lnTo>
                      <a:lnTo>
                        <a:pt x="115" y="239"/>
                      </a:lnTo>
                      <a:lnTo>
                        <a:pt x="117" y="239"/>
                      </a:lnTo>
                      <a:lnTo>
                        <a:pt x="122" y="241"/>
                      </a:lnTo>
                      <a:lnTo>
                        <a:pt x="124" y="241"/>
                      </a:lnTo>
                      <a:lnTo>
                        <a:pt x="128" y="243"/>
                      </a:lnTo>
                      <a:lnTo>
                        <a:pt x="131" y="244"/>
                      </a:lnTo>
                      <a:lnTo>
                        <a:pt x="135" y="244"/>
                      </a:lnTo>
                      <a:lnTo>
                        <a:pt x="139" y="245"/>
                      </a:lnTo>
                      <a:lnTo>
                        <a:pt x="142" y="245"/>
                      </a:lnTo>
                      <a:lnTo>
                        <a:pt x="146" y="246"/>
                      </a:lnTo>
                      <a:lnTo>
                        <a:pt x="150" y="246"/>
                      </a:lnTo>
                      <a:lnTo>
                        <a:pt x="153" y="246"/>
                      </a:lnTo>
                      <a:lnTo>
                        <a:pt x="157" y="247"/>
                      </a:lnTo>
                      <a:lnTo>
                        <a:pt x="159" y="247"/>
                      </a:lnTo>
                      <a:lnTo>
                        <a:pt x="164" y="249"/>
                      </a:lnTo>
                      <a:lnTo>
                        <a:pt x="168" y="249"/>
                      </a:lnTo>
                      <a:lnTo>
                        <a:pt x="171" y="249"/>
                      </a:lnTo>
                      <a:lnTo>
                        <a:pt x="175" y="249"/>
                      </a:lnTo>
                      <a:lnTo>
                        <a:pt x="178" y="249"/>
                      </a:lnTo>
                      <a:lnTo>
                        <a:pt x="182" y="247"/>
                      </a:lnTo>
                      <a:lnTo>
                        <a:pt x="186" y="247"/>
                      </a:lnTo>
                      <a:lnTo>
                        <a:pt x="188" y="247"/>
                      </a:lnTo>
                      <a:lnTo>
                        <a:pt x="193" y="247"/>
                      </a:lnTo>
                      <a:lnTo>
                        <a:pt x="196" y="247"/>
                      </a:lnTo>
                      <a:lnTo>
                        <a:pt x="200" y="246"/>
                      </a:lnTo>
                      <a:lnTo>
                        <a:pt x="204" y="246"/>
                      </a:lnTo>
                      <a:lnTo>
                        <a:pt x="208" y="246"/>
                      </a:lnTo>
                      <a:lnTo>
                        <a:pt x="212" y="245"/>
                      </a:lnTo>
                      <a:lnTo>
                        <a:pt x="216" y="245"/>
                      </a:lnTo>
                      <a:lnTo>
                        <a:pt x="219" y="244"/>
                      </a:lnTo>
                      <a:lnTo>
                        <a:pt x="224" y="244"/>
                      </a:lnTo>
                      <a:lnTo>
                        <a:pt x="228" y="244"/>
                      </a:lnTo>
                      <a:lnTo>
                        <a:pt x="231" y="243"/>
                      </a:lnTo>
                      <a:lnTo>
                        <a:pt x="235" y="241"/>
                      </a:lnTo>
                      <a:lnTo>
                        <a:pt x="240" y="241"/>
                      </a:lnTo>
                      <a:lnTo>
                        <a:pt x="243" y="240"/>
                      </a:lnTo>
                      <a:lnTo>
                        <a:pt x="248" y="239"/>
                      </a:lnTo>
                      <a:lnTo>
                        <a:pt x="252" y="238"/>
                      </a:lnTo>
                      <a:lnTo>
                        <a:pt x="256" y="238"/>
                      </a:lnTo>
                      <a:lnTo>
                        <a:pt x="260" y="237"/>
                      </a:lnTo>
                      <a:lnTo>
                        <a:pt x="265" y="235"/>
                      </a:lnTo>
                      <a:lnTo>
                        <a:pt x="269" y="234"/>
                      </a:lnTo>
                      <a:lnTo>
                        <a:pt x="273" y="233"/>
                      </a:lnTo>
                      <a:lnTo>
                        <a:pt x="277" y="232"/>
                      </a:lnTo>
                      <a:lnTo>
                        <a:pt x="282" y="231"/>
                      </a:lnTo>
                      <a:lnTo>
                        <a:pt x="287" y="231"/>
                      </a:lnTo>
                      <a:lnTo>
                        <a:pt x="291" y="229"/>
                      </a:lnTo>
                      <a:lnTo>
                        <a:pt x="285" y="203"/>
                      </a:lnTo>
                      <a:lnTo>
                        <a:pt x="284" y="203"/>
                      </a:lnTo>
                      <a:lnTo>
                        <a:pt x="283" y="203"/>
                      </a:lnTo>
                      <a:lnTo>
                        <a:pt x="282" y="203"/>
                      </a:lnTo>
                      <a:lnTo>
                        <a:pt x="279" y="204"/>
                      </a:lnTo>
                      <a:lnTo>
                        <a:pt x="276" y="205"/>
                      </a:lnTo>
                      <a:lnTo>
                        <a:pt x="272" y="206"/>
                      </a:lnTo>
                      <a:lnTo>
                        <a:pt x="267" y="208"/>
                      </a:lnTo>
                      <a:lnTo>
                        <a:pt x="264" y="209"/>
                      </a:lnTo>
                      <a:lnTo>
                        <a:pt x="260" y="210"/>
                      </a:lnTo>
                      <a:lnTo>
                        <a:pt x="258" y="210"/>
                      </a:lnTo>
                      <a:lnTo>
                        <a:pt x="255" y="211"/>
                      </a:lnTo>
                      <a:lnTo>
                        <a:pt x="252" y="212"/>
                      </a:lnTo>
                      <a:lnTo>
                        <a:pt x="248" y="212"/>
                      </a:lnTo>
                      <a:lnTo>
                        <a:pt x="246" y="214"/>
                      </a:lnTo>
                      <a:lnTo>
                        <a:pt x="242" y="214"/>
                      </a:lnTo>
                      <a:lnTo>
                        <a:pt x="240" y="215"/>
                      </a:lnTo>
                      <a:lnTo>
                        <a:pt x="236" y="215"/>
                      </a:lnTo>
                      <a:lnTo>
                        <a:pt x="232" y="216"/>
                      </a:lnTo>
                      <a:lnTo>
                        <a:pt x="229" y="217"/>
                      </a:lnTo>
                      <a:lnTo>
                        <a:pt x="225" y="217"/>
                      </a:lnTo>
                      <a:lnTo>
                        <a:pt x="222" y="218"/>
                      </a:lnTo>
                      <a:lnTo>
                        <a:pt x="218" y="218"/>
                      </a:lnTo>
                      <a:lnTo>
                        <a:pt x="213" y="220"/>
                      </a:lnTo>
                      <a:lnTo>
                        <a:pt x="211" y="221"/>
                      </a:lnTo>
                      <a:lnTo>
                        <a:pt x="206" y="221"/>
                      </a:lnTo>
                      <a:lnTo>
                        <a:pt x="201" y="221"/>
                      </a:lnTo>
                      <a:lnTo>
                        <a:pt x="198" y="221"/>
                      </a:lnTo>
                      <a:lnTo>
                        <a:pt x="193" y="222"/>
                      </a:lnTo>
                      <a:lnTo>
                        <a:pt x="189" y="222"/>
                      </a:lnTo>
                      <a:lnTo>
                        <a:pt x="184" y="222"/>
                      </a:lnTo>
                      <a:lnTo>
                        <a:pt x="181" y="222"/>
                      </a:lnTo>
                      <a:lnTo>
                        <a:pt x="177" y="222"/>
                      </a:lnTo>
                      <a:lnTo>
                        <a:pt x="172" y="222"/>
                      </a:lnTo>
                      <a:lnTo>
                        <a:pt x="168" y="222"/>
                      </a:lnTo>
                      <a:lnTo>
                        <a:pt x="164" y="222"/>
                      </a:lnTo>
                      <a:lnTo>
                        <a:pt x="159" y="222"/>
                      </a:lnTo>
                      <a:lnTo>
                        <a:pt x="154" y="222"/>
                      </a:lnTo>
                      <a:lnTo>
                        <a:pt x="151" y="221"/>
                      </a:lnTo>
                      <a:lnTo>
                        <a:pt x="146" y="221"/>
                      </a:lnTo>
                      <a:lnTo>
                        <a:pt x="142" y="220"/>
                      </a:lnTo>
                      <a:lnTo>
                        <a:pt x="137" y="218"/>
                      </a:lnTo>
                      <a:lnTo>
                        <a:pt x="133" y="218"/>
                      </a:lnTo>
                      <a:lnTo>
                        <a:pt x="129" y="217"/>
                      </a:lnTo>
                      <a:lnTo>
                        <a:pt x="124" y="216"/>
                      </a:lnTo>
                      <a:lnTo>
                        <a:pt x="121" y="215"/>
                      </a:lnTo>
                      <a:lnTo>
                        <a:pt x="116" y="214"/>
                      </a:lnTo>
                      <a:lnTo>
                        <a:pt x="112" y="212"/>
                      </a:lnTo>
                      <a:lnTo>
                        <a:pt x="107" y="211"/>
                      </a:lnTo>
                      <a:lnTo>
                        <a:pt x="104" y="210"/>
                      </a:lnTo>
                      <a:lnTo>
                        <a:pt x="99" y="208"/>
                      </a:lnTo>
                      <a:lnTo>
                        <a:pt x="95" y="205"/>
                      </a:lnTo>
                      <a:lnTo>
                        <a:pt x="92" y="204"/>
                      </a:lnTo>
                      <a:lnTo>
                        <a:pt x="87" y="202"/>
                      </a:lnTo>
                      <a:lnTo>
                        <a:pt x="83" y="199"/>
                      </a:lnTo>
                      <a:lnTo>
                        <a:pt x="80" y="197"/>
                      </a:lnTo>
                      <a:lnTo>
                        <a:pt x="76" y="194"/>
                      </a:lnTo>
                      <a:lnTo>
                        <a:pt x="73" y="191"/>
                      </a:lnTo>
                      <a:lnTo>
                        <a:pt x="69" y="188"/>
                      </a:lnTo>
                      <a:lnTo>
                        <a:pt x="65" y="186"/>
                      </a:lnTo>
                      <a:lnTo>
                        <a:pt x="62" y="182"/>
                      </a:lnTo>
                      <a:lnTo>
                        <a:pt x="59" y="179"/>
                      </a:lnTo>
                      <a:lnTo>
                        <a:pt x="56" y="176"/>
                      </a:lnTo>
                      <a:lnTo>
                        <a:pt x="53" y="174"/>
                      </a:lnTo>
                      <a:lnTo>
                        <a:pt x="51" y="170"/>
                      </a:lnTo>
                      <a:lnTo>
                        <a:pt x="47" y="168"/>
                      </a:lnTo>
                      <a:lnTo>
                        <a:pt x="46" y="164"/>
                      </a:lnTo>
                      <a:lnTo>
                        <a:pt x="44" y="162"/>
                      </a:lnTo>
                      <a:lnTo>
                        <a:pt x="41" y="158"/>
                      </a:lnTo>
                      <a:lnTo>
                        <a:pt x="39" y="156"/>
                      </a:lnTo>
                      <a:lnTo>
                        <a:pt x="38" y="154"/>
                      </a:lnTo>
                      <a:lnTo>
                        <a:pt x="36" y="150"/>
                      </a:lnTo>
                      <a:lnTo>
                        <a:pt x="34" y="148"/>
                      </a:lnTo>
                      <a:lnTo>
                        <a:pt x="33" y="144"/>
                      </a:lnTo>
                      <a:lnTo>
                        <a:pt x="32" y="142"/>
                      </a:lnTo>
                      <a:lnTo>
                        <a:pt x="30" y="138"/>
                      </a:lnTo>
                      <a:lnTo>
                        <a:pt x="29" y="136"/>
                      </a:lnTo>
                      <a:lnTo>
                        <a:pt x="28" y="132"/>
                      </a:lnTo>
                      <a:lnTo>
                        <a:pt x="28" y="130"/>
                      </a:lnTo>
                      <a:lnTo>
                        <a:pt x="27" y="127"/>
                      </a:lnTo>
                      <a:lnTo>
                        <a:pt x="27" y="124"/>
                      </a:lnTo>
                      <a:lnTo>
                        <a:pt x="26" y="120"/>
                      </a:lnTo>
                      <a:lnTo>
                        <a:pt x="26" y="117"/>
                      </a:lnTo>
                      <a:lnTo>
                        <a:pt x="26" y="115"/>
                      </a:lnTo>
                      <a:lnTo>
                        <a:pt x="26" y="111"/>
                      </a:lnTo>
                      <a:lnTo>
                        <a:pt x="26" y="109"/>
                      </a:lnTo>
                      <a:lnTo>
                        <a:pt x="26" y="107"/>
                      </a:lnTo>
                      <a:lnTo>
                        <a:pt x="26" y="104"/>
                      </a:lnTo>
                      <a:lnTo>
                        <a:pt x="26" y="102"/>
                      </a:lnTo>
                      <a:lnTo>
                        <a:pt x="26" y="98"/>
                      </a:lnTo>
                      <a:lnTo>
                        <a:pt x="26" y="96"/>
                      </a:lnTo>
                      <a:lnTo>
                        <a:pt x="27" y="93"/>
                      </a:lnTo>
                      <a:lnTo>
                        <a:pt x="28" y="90"/>
                      </a:lnTo>
                      <a:lnTo>
                        <a:pt x="29" y="85"/>
                      </a:lnTo>
                      <a:lnTo>
                        <a:pt x="30" y="80"/>
                      </a:lnTo>
                      <a:lnTo>
                        <a:pt x="33" y="75"/>
                      </a:lnTo>
                      <a:lnTo>
                        <a:pt x="34" y="71"/>
                      </a:lnTo>
                      <a:lnTo>
                        <a:pt x="38" y="67"/>
                      </a:lnTo>
                      <a:lnTo>
                        <a:pt x="40" y="62"/>
                      </a:lnTo>
                      <a:lnTo>
                        <a:pt x="44" y="59"/>
                      </a:lnTo>
                      <a:lnTo>
                        <a:pt x="46" y="55"/>
                      </a:lnTo>
                      <a:lnTo>
                        <a:pt x="50" y="51"/>
                      </a:lnTo>
                      <a:lnTo>
                        <a:pt x="53" y="48"/>
                      </a:lnTo>
                      <a:lnTo>
                        <a:pt x="57" y="44"/>
                      </a:lnTo>
                      <a:lnTo>
                        <a:pt x="61" y="42"/>
                      </a:lnTo>
                      <a:lnTo>
                        <a:pt x="64" y="39"/>
                      </a:lnTo>
                      <a:lnTo>
                        <a:pt x="68" y="38"/>
                      </a:lnTo>
                      <a:lnTo>
                        <a:pt x="71" y="36"/>
                      </a:lnTo>
                      <a:lnTo>
                        <a:pt x="75" y="35"/>
                      </a:lnTo>
                      <a:lnTo>
                        <a:pt x="80" y="33"/>
                      </a:lnTo>
                      <a:lnTo>
                        <a:pt x="83" y="32"/>
                      </a:lnTo>
                      <a:lnTo>
                        <a:pt x="88" y="31"/>
                      </a:lnTo>
                      <a:lnTo>
                        <a:pt x="92" y="30"/>
                      </a:lnTo>
                      <a:lnTo>
                        <a:pt x="97" y="29"/>
                      </a:lnTo>
                      <a:lnTo>
                        <a:pt x="100" y="29"/>
                      </a:lnTo>
                      <a:lnTo>
                        <a:pt x="104" y="29"/>
                      </a:lnTo>
                      <a:lnTo>
                        <a:pt x="109" y="29"/>
                      </a:lnTo>
                      <a:lnTo>
                        <a:pt x="112" y="29"/>
                      </a:lnTo>
                      <a:lnTo>
                        <a:pt x="117" y="29"/>
                      </a:lnTo>
                      <a:lnTo>
                        <a:pt x="121" y="29"/>
                      </a:lnTo>
                      <a:lnTo>
                        <a:pt x="124" y="29"/>
                      </a:lnTo>
                      <a:lnTo>
                        <a:pt x="128" y="29"/>
                      </a:lnTo>
                      <a:lnTo>
                        <a:pt x="131" y="30"/>
                      </a:lnTo>
                      <a:lnTo>
                        <a:pt x="135" y="30"/>
                      </a:lnTo>
                      <a:lnTo>
                        <a:pt x="139" y="31"/>
                      </a:lnTo>
                      <a:lnTo>
                        <a:pt x="141" y="31"/>
                      </a:lnTo>
                      <a:lnTo>
                        <a:pt x="145" y="32"/>
                      </a:lnTo>
                      <a:lnTo>
                        <a:pt x="147" y="32"/>
                      </a:lnTo>
                      <a:lnTo>
                        <a:pt x="151" y="33"/>
                      </a:lnTo>
                      <a:lnTo>
                        <a:pt x="153" y="33"/>
                      </a:lnTo>
                      <a:lnTo>
                        <a:pt x="156" y="35"/>
                      </a:lnTo>
                      <a:lnTo>
                        <a:pt x="159" y="36"/>
                      </a:lnTo>
                      <a:lnTo>
                        <a:pt x="162" y="37"/>
                      </a:lnTo>
                      <a:lnTo>
                        <a:pt x="164" y="38"/>
                      </a:lnTo>
                      <a:lnTo>
                        <a:pt x="165" y="38"/>
                      </a:lnTo>
                      <a:lnTo>
                        <a:pt x="177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38" name="Freeform 243"/>
                <p:cNvSpPr>
                  <a:spLocks/>
                </p:cNvSpPr>
                <p:nvPr/>
              </p:nvSpPr>
              <p:spPr bwMode="auto">
                <a:xfrm>
                  <a:off x="3567" y="1779"/>
                  <a:ext cx="380" cy="365"/>
                </a:xfrm>
                <a:custGeom>
                  <a:avLst/>
                  <a:gdLst>
                    <a:gd name="T0" fmla="*/ 256 w 380"/>
                    <a:gd name="T1" fmla="*/ 22 h 365"/>
                    <a:gd name="T2" fmla="*/ 233 w 380"/>
                    <a:gd name="T3" fmla="*/ 13 h 365"/>
                    <a:gd name="T4" fmla="*/ 213 w 380"/>
                    <a:gd name="T5" fmla="*/ 7 h 365"/>
                    <a:gd name="T6" fmla="*/ 188 w 380"/>
                    <a:gd name="T7" fmla="*/ 2 h 365"/>
                    <a:gd name="T8" fmla="*/ 162 w 380"/>
                    <a:gd name="T9" fmla="*/ 0 h 365"/>
                    <a:gd name="T10" fmla="*/ 134 w 380"/>
                    <a:gd name="T11" fmla="*/ 2 h 365"/>
                    <a:gd name="T12" fmla="*/ 106 w 380"/>
                    <a:gd name="T13" fmla="*/ 10 h 365"/>
                    <a:gd name="T14" fmla="*/ 78 w 380"/>
                    <a:gd name="T15" fmla="*/ 25 h 365"/>
                    <a:gd name="T16" fmla="*/ 51 w 380"/>
                    <a:gd name="T17" fmla="*/ 48 h 365"/>
                    <a:gd name="T18" fmla="*/ 26 w 380"/>
                    <a:gd name="T19" fmla="*/ 79 h 365"/>
                    <a:gd name="T20" fmla="*/ 11 w 380"/>
                    <a:gd name="T21" fmla="*/ 113 h 365"/>
                    <a:gd name="T22" fmla="*/ 1 w 380"/>
                    <a:gd name="T23" fmla="*/ 146 h 365"/>
                    <a:gd name="T24" fmla="*/ 0 w 380"/>
                    <a:gd name="T25" fmla="*/ 180 h 365"/>
                    <a:gd name="T26" fmla="*/ 6 w 380"/>
                    <a:gd name="T27" fmla="*/ 214 h 365"/>
                    <a:gd name="T28" fmla="*/ 18 w 380"/>
                    <a:gd name="T29" fmla="*/ 245 h 365"/>
                    <a:gd name="T30" fmla="*/ 35 w 380"/>
                    <a:gd name="T31" fmla="*/ 274 h 365"/>
                    <a:gd name="T32" fmla="*/ 57 w 380"/>
                    <a:gd name="T33" fmla="*/ 300 h 365"/>
                    <a:gd name="T34" fmla="*/ 84 w 380"/>
                    <a:gd name="T35" fmla="*/ 322 h 365"/>
                    <a:gd name="T36" fmla="*/ 115 w 380"/>
                    <a:gd name="T37" fmla="*/ 340 h 365"/>
                    <a:gd name="T38" fmla="*/ 151 w 380"/>
                    <a:gd name="T39" fmla="*/ 354 h 365"/>
                    <a:gd name="T40" fmla="*/ 186 w 380"/>
                    <a:gd name="T41" fmla="*/ 360 h 365"/>
                    <a:gd name="T42" fmla="*/ 220 w 380"/>
                    <a:gd name="T43" fmla="*/ 364 h 365"/>
                    <a:gd name="T44" fmla="*/ 252 w 380"/>
                    <a:gd name="T45" fmla="*/ 365 h 365"/>
                    <a:gd name="T46" fmla="*/ 280 w 380"/>
                    <a:gd name="T47" fmla="*/ 363 h 365"/>
                    <a:gd name="T48" fmla="*/ 306 w 380"/>
                    <a:gd name="T49" fmla="*/ 358 h 365"/>
                    <a:gd name="T50" fmla="*/ 328 w 380"/>
                    <a:gd name="T51" fmla="*/ 354 h 365"/>
                    <a:gd name="T52" fmla="*/ 346 w 380"/>
                    <a:gd name="T53" fmla="*/ 348 h 365"/>
                    <a:gd name="T54" fmla="*/ 366 w 380"/>
                    <a:gd name="T55" fmla="*/ 341 h 365"/>
                    <a:gd name="T56" fmla="*/ 368 w 380"/>
                    <a:gd name="T57" fmla="*/ 312 h 365"/>
                    <a:gd name="T58" fmla="*/ 356 w 380"/>
                    <a:gd name="T59" fmla="*/ 316 h 365"/>
                    <a:gd name="T60" fmla="*/ 336 w 380"/>
                    <a:gd name="T61" fmla="*/ 322 h 365"/>
                    <a:gd name="T62" fmla="*/ 317 w 380"/>
                    <a:gd name="T63" fmla="*/ 328 h 365"/>
                    <a:gd name="T64" fmla="*/ 295 w 380"/>
                    <a:gd name="T65" fmla="*/ 333 h 365"/>
                    <a:gd name="T66" fmla="*/ 269 w 380"/>
                    <a:gd name="T67" fmla="*/ 335 h 365"/>
                    <a:gd name="T68" fmla="*/ 240 w 380"/>
                    <a:gd name="T69" fmla="*/ 336 h 365"/>
                    <a:gd name="T70" fmla="*/ 211 w 380"/>
                    <a:gd name="T71" fmla="*/ 334 h 365"/>
                    <a:gd name="T72" fmla="*/ 180 w 380"/>
                    <a:gd name="T73" fmla="*/ 329 h 365"/>
                    <a:gd name="T74" fmla="*/ 148 w 380"/>
                    <a:gd name="T75" fmla="*/ 318 h 365"/>
                    <a:gd name="T76" fmla="*/ 116 w 380"/>
                    <a:gd name="T77" fmla="*/ 303 h 365"/>
                    <a:gd name="T78" fmla="*/ 90 w 380"/>
                    <a:gd name="T79" fmla="*/ 283 h 365"/>
                    <a:gd name="T80" fmla="*/ 68 w 380"/>
                    <a:gd name="T81" fmla="*/ 263 h 365"/>
                    <a:gd name="T82" fmla="*/ 51 w 380"/>
                    <a:gd name="T83" fmla="*/ 240 h 365"/>
                    <a:gd name="T84" fmla="*/ 39 w 380"/>
                    <a:gd name="T85" fmla="*/ 215 h 365"/>
                    <a:gd name="T86" fmla="*/ 33 w 380"/>
                    <a:gd name="T87" fmla="*/ 191 h 365"/>
                    <a:gd name="T88" fmla="*/ 30 w 380"/>
                    <a:gd name="T89" fmla="*/ 165 h 365"/>
                    <a:gd name="T90" fmla="*/ 31 w 380"/>
                    <a:gd name="T91" fmla="*/ 140 h 365"/>
                    <a:gd name="T92" fmla="*/ 37 w 380"/>
                    <a:gd name="T93" fmla="*/ 116 h 365"/>
                    <a:gd name="T94" fmla="*/ 47 w 380"/>
                    <a:gd name="T95" fmla="*/ 95 h 365"/>
                    <a:gd name="T96" fmla="*/ 62 w 380"/>
                    <a:gd name="T97" fmla="*/ 75 h 365"/>
                    <a:gd name="T98" fmla="*/ 78 w 380"/>
                    <a:gd name="T99" fmla="*/ 58 h 365"/>
                    <a:gd name="T100" fmla="*/ 96 w 380"/>
                    <a:gd name="T101" fmla="*/ 46 h 365"/>
                    <a:gd name="T102" fmla="*/ 114 w 380"/>
                    <a:gd name="T103" fmla="*/ 38 h 365"/>
                    <a:gd name="T104" fmla="*/ 133 w 380"/>
                    <a:gd name="T105" fmla="*/ 33 h 365"/>
                    <a:gd name="T106" fmla="*/ 154 w 380"/>
                    <a:gd name="T107" fmla="*/ 32 h 365"/>
                    <a:gd name="T108" fmla="*/ 173 w 380"/>
                    <a:gd name="T109" fmla="*/ 32 h 365"/>
                    <a:gd name="T110" fmla="*/ 192 w 380"/>
                    <a:gd name="T111" fmla="*/ 33 h 365"/>
                    <a:gd name="T112" fmla="*/ 210 w 380"/>
                    <a:gd name="T113" fmla="*/ 38 h 365"/>
                    <a:gd name="T114" fmla="*/ 227 w 380"/>
                    <a:gd name="T115" fmla="*/ 42 h 365"/>
                    <a:gd name="T116" fmla="*/ 251 w 380"/>
                    <a:gd name="T117" fmla="*/ 51 h 36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80"/>
                    <a:gd name="T178" fmla="*/ 0 h 365"/>
                    <a:gd name="T179" fmla="*/ 380 w 380"/>
                    <a:gd name="T180" fmla="*/ 365 h 365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80" h="365">
                      <a:moveTo>
                        <a:pt x="265" y="27"/>
                      </a:moveTo>
                      <a:lnTo>
                        <a:pt x="264" y="27"/>
                      </a:lnTo>
                      <a:lnTo>
                        <a:pt x="262" y="25"/>
                      </a:lnTo>
                      <a:lnTo>
                        <a:pt x="259" y="25"/>
                      </a:lnTo>
                      <a:lnTo>
                        <a:pt x="256" y="22"/>
                      </a:lnTo>
                      <a:lnTo>
                        <a:pt x="251" y="20"/>
                      </a:lnTo>
                      <a:lnTo>
                        <a:pt x="246" y="19"/>
                      </a:lnTo>
                      <a:lnTo>
                        <a:pt x="243" y="16"/>
                      </a:lnTo>
                      <a:lnTo>
                        <a:pt x="239" y="15"/>
                      </a:lnTo>
                      <a:lnTo>
                        <a:pt x="235" y="14"/>
                      </a:lnTo>
                      <a:lnTo>
                        <a:pt x="233" y="13"/>
                      </a:lnTo>
                      <a:lnTo>
                        <a:pt x="229" y="12"/>
                      </a:lnTo>
                      <a:lnTo>
                        <a:pt x="227" y="10"/>
                      </a:lnTo>
                      <a:lnTo>
                        <a:pt x="223" y="9"/>
                      </a:lnTo>
                      <a:lnTo>
                        <a:pt x="220" y="9"/>
                      </a:lnTo>
                      <a:lnTo>
                        <a:pt x="216" y="8"/>
                      </a:lnTo>
                      <a:lnTo>
                        <a:pt x="213" y="7"/>
                      </a:lnTo>
                      <a:lnTo>
                        <a:pt x="209" y="6"/>
                      </a:lnTo>
                      <a:lnTo>
                        <a:pt x="204" y="4"/>
                      </a:lnTo>
                      <a:lnTo>
                        <a:pt x="200" y="4"/>
                      </a:lnTo>
                      <a:lnTo>
                        <a:pt x="197" y="3"/>
                      </a:lnTo>
                      <a:lnTo>
                        <a:pt x="193" y="3"/>
                      </a:lnTo>
                      <a:lnTo>
                        <a:pt x="188" y="2"/>
                      </a:lnTo>
                      <a:lnTo>
                        <a:pt x="185" y="2"/>
                      </a:lnTo>
                      <a:lnTo>
                        <a:pt x="180" y="1"/>
                      </a:lnTo>
                      <a:lnTo>
                        <a:pt x="175" y="1"/>
                      </a:lnTo>
                      <a:lnTo>
                        <a:pt x="170" y="0"/>
                      </a:lnTo>
                      <a:lnTo>
                        <a:pt x="167" y="0"/>
                      </a:lnTo>
                      <a:lnTo>
                        <a:pt x="162" y="0"/>
                      </a:lnTo>
                      <a:lnTo>
                        <a:pt x="157" y="0"/>
                      </a:lnTo>
                      <a:lnTo>
                        <a:pt x="154" y="0"/>
                      </a:lnTo>
                      <a:lnTo>
                        <a:pt x="149" y="1"/>
                      </a:lnTo>
                      <a:lnTo>
                        <a:pt x="144" y="1"/>
                      </a:lnTo>
                      <a:lnTo>
                        <a:pt x="139" y="1"/>
                      </a:lnTo>
                      <a:lnTo>
                        <a:pt x="134" y="2"/>
                      </a:lnTo>
                      <a:lnTo>
                        <a:pt x="130" y="3"/>
                      </a:lnTo>
                      <a:lnTo>
                        <a:pt x="125" y="4"/>
                      </a:lnTo>
                      <a:lnTo>
                        <a:pt x="120" y="6"/>
                      </a:lnTo>
                      <a:lnTo>
                        <a:pt x="115" y="7"/>
                      </a:lnTo>
                      <a:lnTo>
                        <a:pt x="110" y="9"/>
                      </a:lnTo>
                      <a:lnTo>
                        <a:pt x="106" y="10"/>
                      </a:lnTo>
                      <a:lnTo>
                        <a:pt x="101" y="12"/>
                      </a:lnTo>
                      <a:lnTo>
                        <a:pt x="96" y="14"/>
                      </a:lnTo>
                      <a:lnTo>
                        <a:pt x="92" y="16"/>
                      </a:lnTo>
                      <a:lnTo>
                        <a:pt x="87" y="19"/>
                      </a:lnTo>
                      <a:lnTo>
                        <a:pt x="83" y="21"/>
                      </a:lnTo>
                      <a:lnTo>
                        <a:pt x="78" y="25"/>
                      </a:lnTo>
                      <a:lnTo>
                        <a:pt x="73" y="28"/>
                      </a:lnTo>
                      <a:lnTo>
                        <a:pt x="68" y="31"/>
                      </a:lnTo>
                      <a:lnTo>
                        <a:pt x="65" y="34"/>
                      </a:lnTo>
                      <a:lnTo>
                        <a:pt x="60" y="39"/>
                      </a:lnTo>
                      <a:lnTo>
                        <a:pt x="55" y="43"/>
                      </a:lnTo>
                      <a:lnTo>
                        <a:pt x="51" y="48"/>
                      </a:lnTo>
                      <a:lnTo>
                        <a:pt x="47" y="52"/>
                      </a:lnTo>
                      <a:lnTo>
                        <a:pt x="43" y="57"/>
                      </a:lnTo>
                      <a:lnTo>
                        <a:pt x="39" y="63"/>
                      </a:lnTo>
                      <a:lnTo>
                        <a:pt x="35" y="68"/>
                      </a:lnTo>
                      <a:lnTo>
                        <a:pt x="31" y="74"/>
                      </a:lnTo>
                      <a:lnTo>
                        <a:pt x="26" y="79"/>
                      </a:lnTo>
                      <a:lnTo>
                        <a:pt x="24" y="85"/>
                      </a:lnTo>
                      <a:lnTo>
                        <a:pt x="20" y="90"/>
                      </a:lnTo>
                      <a:lnTo>
                        <a:pt x="18" y="96"/>
                      </a:lnTo>
                      <a:lnTo>
                        <a:pt x="15" y="102"/>
                      </a:lnTo>
                      <a:lnTo>
                        <a:pt x="13" y="108"/>
                      </a:lnTo>
                      <a:lnTo>
                        <a:pt x="11" y="113"/>
                      </a:lnTo>
                      <a:lnTo>
                        <a:pt x="8" y="119"/>
                      </a:lnTo>
                      <a:lnTo>
                        <a:pt x="7" y="123"/>
                      </a:lnTo>
                      <a:lnTo>
                        <a:pt x="5" y="129"/>
                      </a:lnTo>
                      <a:lnTo>
                        <a:pt x="3" y="135"/>
                      </a:lnTo>
                      <a:lnTo>
                        <a:pt x="2" y="141"/>
                      </a:lnTo>
                      <a:lnTo>
                        <a:pt x="1" y="146"/>
                      </a:lnTo>
                      <a:lnTo>
                        <a:pt x="1" y="152"/>
                      </a:lnTo>
                      <a:lnTo>
                        <a:pt x="0" y="158"/>
                      </a:lnTo>
                      <a:lnTo>
                        <a:pt x="0" y="163"/>
                      </a:lnTo>
                      <a:lnTo>
                        <a:pt x="0" y="169"/>
                      </a:lnTo>
                      <a:lnTo>
                        <a:pt x="0" y="175"/>
                      </a:lnTo>
                      <a:lnTo>
                        <a:pt x="0" y="180"/>
                      </a:lnTo>
                      <a:lnTo>
                        <a:pt x="1" y="186"/>
                      </a:lnTo>
                      <a:lnTo>
                        <a:pt x="1" y="192"/>
                      </a:lnTo>
                      <a:lnTo>
                        <a:pt x="2" y="197"/>
                      </a:lnTo>
                      <a:lnTo>
                        <a:pt x="3" y="203"/>
                      </a:lnTo>
                      <a:lnTo>
                        <a:pt x="5" y="208"/>
                      </a:lnTo>
                      <a:lnTo>
                        <a:pt x="6" y="214"/>
                      </a:lnTo>
                      <a:lnTo>
                        <a:pt x="8" y="220"/>
                      </a:lnTo>
                      <a:lnTo>
                        <a:pt x="9" y="224"/>
                      </a:lnTo>
                      <a:lnTo>
                        <a:pt x="11" y="229"/>
                      </a:lnTo>
                      <a:lnTo>
                        <a:pt x="13" y="235"/>
                      </a:lnTo>
                      <a:lnTo>
                        <a:pt x="15" y="240"/>
                      </a:lnTo>
                      <a:lnTo>
                        <a:pt x="18" y="245"/>
                      </a:lnTo>
                      <a:lnTo>
                        <a:pt x="20" y="251"/>
                      </a:lnTo>
                      <a:lnTo>
                        <a:pt x="23" y="256"/>
                      </a:lnTo>
                      <a:lnTo>
                        <a:pt x="26" y="260"/>
                      </a:lnTo>
                      <a:lnTo>
                        <a:pt x="29" y="264"/>
                      </a:lnTo>
                      <a:lnTo>
                        <a:pt x="31" y="270"/>
                      </a:lnTo>
                      <a:lnTo>
                        <a:pt x="35" y="274"/>
                      </a:lnTo>
                      <a:lnTo>
                        <a:pt x="38" y="280"/>
                      </a:lnTo>
                      <a:lnTo>
                        <a:pt x="42" y="283"/>
                      </a:lnTo>
                      <a:lnTo>
                        <a:pt x="45" y="288"/>
                      </a:lnTo>
                      <a:lnTo>
                        <a:pt x="49" y="292"/>
                      </a:lnTo>
                      <a:lnTo>
                        <a:pt x="53" y="297"/>
                      </a:lnTo>
                      <a:lnTo>
                        <a:pt x="57" y="300"/>
                      </a:lnTo>
                      <a:lnTo>
                        <a:pt x="61" y="305"/>
                      </a:lnTo>
                      <a:lnTo>
                        <a:pt x="66" y="309"/>
                      </a:lnTo>
                      <a:lnTo>
                        <a:pt x="71" y="312"/>
                      </a:lnTo>
                      <a:lnTo>
                        <a:pt x="75" y="316"/>
                      </a:lnTo>
                      <a:lnTo>
                        <a:pt x="79" y="319"/>
                      </a:lnTo>
                      <a:lnTo>
                        <a:pt x="84" y="322"/>
                      </a:lnTo>
                      <a:lnTo>
                        <a:pt x="89" y="327"/>
                      </a:lnTo>
                      <a:lnTo>
                        <a:pt x="93" y="329"/>
                      </a:lnTo>
                      <a:lnTo>
                        <a:pt x="99" y="331"/>
                      </a:lnTo>
                      <a:lnTo>
                        <a:pt x="104" y="335"/>
                      </a:lnTo>
                      <a:lnTo>
                        <a:pt x="110" y="339"/>
                      </a:lnTo>
                      <a:lnTo>
                        <a:pt x="115" y="340"/>
                      </a:lnTo>
                      <a:lnTo>
                        <a:pt x="121" y="343"/>
                      </a:lnTo>
                      <a:lnTo>
                        <a:pt x="127" y="346"/>
                      </a:lnTo>
                      <a:lnTo>
                        <a:pt x="133" y="348"/>
                      </a:lnTo>
                      <a:lnTo>
                        <a:pt x="139" y="349"/>
                      </a:lnTo>
                      <a:lnTo>
                        <a:pt x="144" y="352"/>
                      </a:lnTo>
                      <a:lnTo>
                        <a:pt x="151" y="354"/>
                      </a:lnTo>
                      <a:lnTo>
                        <a:pt x="157" y="355"/>
                      </a:lnTo>
                      <a:lnTo>
                        <a:pt x="163" y="357"/>
                      </a:lnTo>
                      <a:lnTo>
                        <a:pt x="169" y="358"/>
                      </a:lnTo>
                      <a:lnTo>
                        <a:pt x="175" y="359"/>
                      </a:lnTo>
                      <a:lnTo>
                        <a:pt x="181" y="360"/>
                      </a:lnTo>
                      <a:lnTo>
                        <a:pt x="186" y="360"/>
                      </a:lnTo>
                      <a:lnTo>
                        <a:pt x="192" y="361"/>
                      </a:lnTo>
                      <a:lnTo>
                        <a:pt x="198" y="363"/>
                      </a:lnTo>
                      <a:lnTo>
                        <a:pt x="204" y="363"/>
                      </a:lnTo>
                      <a:lnTo>
                        <a:pt x="209" y="363"/>
                      </a:lnTo>
                      <a:lnTo>
                        <a:pt x="215" y="364"/>
                      </a:lnTo>
                      <a:lnTo>
                        <a:pt x="220" y="364"/>
                      </a:lnTo>
                      <a:lnTo>
                        <a:pt x="226" y="365"/>
                      </a:lnTo>
                      <a:lnTo>
                        <a:pt x="232" y="365"/>
                      </a:lnTo>
                      <a:lnTo>
                        <a:pt x="237" y="365"/>
                      </a:lnTo>
                      <a:lnTo>
                        <a:pt x="241" y="365"/>
                      </a:lnTo>
                      <a:lnTo>
                        <a:pt x="247" y="365"/>
                      </a:lnTo>
                      <a:lnTo>
                        <a:pt x="252" y="365"/>
                      </a:lnTo>
                      <a:lnTo>
                        <a:pt x="257" y="364"/>
                      </a:lnTo>
                      <a:lnTo>
                        <a:pt x="262" y="364"/>
                      </a:lnTo>
                      <a:lnTo>
                        <a:pt x="267" y="364"/>
                      </a:lnTo>
                      <a:lnTo>
                        <a:pt x="271" y="363"/>
                      </a:lnTo>
                      <a:lnTo>
                        <a:pt x="276" y="363"/>
                      </a:lnTo>
                      <a:lnTo>
                        <a:pt x="280" y="363"/>
                      </a:lnTo>
                      <a:lnTo>
                        <a:pt x="285" y="363"/>
                      </a:lnTo>
                      <a:lnTo>
                        <a:pt x="289" y="361"/>
                      </a:lnTo>
                      <a:lnTo>
                        <a:pt x="293" y="360"/>
                      </a:lnTo>
                      <a:lnTo>
                        <a:pt x="298" y="360"/>
                      </a:lnTo>
                      <a:lnTo>
                        <a:pt x="303" y="359"/>
                      </a:lnTo>
                      <a:lnTo>
                        <a:pt x="306" y="358"/>
                      </a:lnTo>
                      <a:lnTo>
                        <a:pt x="310" y="358"/>
                      </a:lnTo>
                      <a:lnTo>
                        <a:pt x="313" y="358"/>
                      </a:lnTo>
                      <a:lnTo>
                        <a:pt x="318" y="357"/>
                      </a:lnTo>
                      <a:lnTo>
                        <a:pt x="321" y="355"/>
                      </a:lnTo>
                      <a:lnTo>
                        <a:pt x="324" y="355"/>
                      </a:lnTo>
                      <a:lnTo>
                        <a:pt x="328" y="354"/>
                      </a:lnTo>
                      <a:lnTo>
                        <a:pt x="332" y="353"/>
                      </a:lnTo>
                      <a:lnTo>
                        <a:pt x="334" y="352"/>
                      </a:lnTo>
                      <a:lnTo>
                        <a:pt x="338" y="352"/>
                      </a:lnTo>
                      <a:lnTo>
                        <a:pt x="340" y="351"/>
                      </a:lnTo>
                      <a:lnTo>
                        <a:pt x="344" y="349"/>
                      </a:lnTo>
                      <a:lnTo>
                        <a:pt x="346" y="348"/>
                      </a:lnTo>
                      <a:lnTo>
                        <a:pt x="350" y="348"/>
                      </a:lnTo>
                      <a:lnTo>
                        <a:pt x="351" y="347"/>
                      </a:lnTo>
                      <a:lnTo>
                        <a:pt x="354" y="346"/>
                      </a:lnTo>
                      <a:lnTo>
                        <a:pt x="358" y="345"/>
                      </a:lnTo>
                      <a:lnTo>
                        <a:pt x="363" y="343"/>
                      </a:lnTo>
                      <a:lnTo>
                        <a:pt x="366" y="341"/>
                      </a:lnTo>
                      <a:lnTo>
                        <a:pt x="370" y="340"/>
                      </a:lnTo>
                      <a:lnTo>
                        <a:pt x="372" y="339"/>
                      </a:lnTo>
                      <a:lnTo>
                        <a:pt x="376" y="339"/>
                      </a:lnTo>
                      <a:lnTo>
                        <a:pt x="378" y="336"/>
                      </a:lnTo>
                      <a:lnTo>
                        <a:pt x="380" y="336"/>
                      </a:lnTo>
                      <a:lnTo>
                        <a:pt x="368" y="312"/>
                      </a:lnTo>
                      <a:lnTo>
                        <a:pt x="366" y="312"/>
                      </a:lnTo>
                      <a:lnTo>
                        <a:pt x="365" y="312"/>
                      </a:lnTo>
                      <a:lnTo>
                        <a:pt x="364" y="312"/>
                      </a:lnTo>
                      <a:lnTo>
                        <a:pt x="362" y="313"/>
                      </a:lnTo>
                      <a:lnTo>
                        <a:pt x="358" y="315"/>
                      </a:lnTo>
                      <a:lnTo>
                        <a:pt x="356" y="316"/>
                      </a:lnTo>
                      <a:lnTo>
                        <a:pt x="351" y="318"/>
                      </a:lnTo>
                      <a:lnTo>
                        <a:pt x="347" y="319"/>
                      </a:lnTo>
                      <a:lnTo>
                        <a:pt x="345" y="321"/>
                      </a:lnTo>
                      <a:lnTo>
                        <a:pt x="341" y="321"/>
                      </a:lnTo>
                      <a:lnTo>
                        <a:pt x="339" y="322"/>
                      </a:lnTo>
                      <a:lnTo>
                        <a:pt x="336" y="322"/>
                      </a:lnTo>
                      <a:lnTo>
                        <a:pt x="333" y="323"/>
                      </a:lnTo>
                      <a:lnTo>
                        <a:pt x="330" y="324"/>
                      </a:lnTo>
                      <a:lnTo>
                        <a:pt x="327" y="324"/>
                      </a:lnTo>
                      <a:lnTo>
                        <a:pt x="324" y="327"/>
                      </a:lnTo>
                      <a:lnTo>
                        <a:pt x="321" y="327"/>
                      </a:lnTo>
                      <a:lnTo>
                        <a:pt x="317" y="328"/>
                      </a:lnTo>
                      <a:lnTo>
                        <a:pt x="313" y="329"/>
                      </a:lnTo>
                      <a:lnTo>
                        <a:pt x="310" y="329"/>
                      </a:lnTo>
                      <a:lnTo>
                        <a:pt x="306" y="330"/>
                      </a:lnTo>
                      <a:lnTo>
                        <a:pt x="303" y="331"/>
                      </a:lnTo>
                      <a:lnTo>
                        <a:pt x="298" y="331"/>
                      </a:lnTo>
                      <a:lnTo>
                        <a:pt x="295" y="333"/>
                      </a:lnTo>
                      <a:lnTo>
                        <a:pt x="291" y="333"/>
                      </a:lnTo>
                      <a:lnTo>
                        <a:pt x="287" y="334"/>
                      </a:lnTo>
                      <a:lnTo>
                        <a:pt x="282" y="334"/>
                      </a:lnTo>
                      <a:lnTo>
                        <a:pt x="279" y="335"/>
                      </a:lnTo>
                      <a:lnTo>
                        <a:pt x="274" y="335"/>
                      </a:lnTo>
                      <a:lnTo>
                        <a:pt x="269" y="335"/>
                      </a:lnTo>
                      <a:lnTo>
                        <a:pt x="264" y="335"/>
                      </a:lnTo>
                      <a:lnTo>
                        <a:pt x="259" y="336"/>
                      </a:lnTo>
                      <a:lnTo>
                        <a:pt x="255" y="336"/>
                      </a:lnTo>
                      <a:lnTo>
                        <a:pt x="250" y="336"/>
                      </a:lnTo>
                      <a:lnTo>
                        <a:pt x="245" y="336"/>
                      </a:lnTo>
                      <a:lnTo>
                        <a:pt x="240" y="336"/>
                      </a:lnTo>
                      <a:lnTo>
                        <a:pt x="235" y="335"/>
                      </a:lnTo>
                      <a:lnTo>
                        <a:pt x="231" y="335"/>
                      </a:lnTo>
                      <a:lnTo>
                        <a:pt x="226" y="335"/>
                      </a:lnTo>
                      <a:lnTo>
                        <a:pt x="221" y="335"/>
                      </a:lnTo>
                      <a:lnTo>
                        <a:pt x="216" y="335"/>
                      </a:lnTo>
                      <a:lnTo>
                        <a:pt x="211" y="334"/>
                      </a:lnTo>
                      <a:lnTo>
                        <a:pt x="205" y="334"/>
                      </a:lnTo>
                      <a:lnTo>
                        <a:pt x="200" y="333"/>
                      </a:lnTo>
                      <a:lnTo>
                        <a:pt x="196" y="331"/>
                      </a:lnTo>
                      <a:lnTo>
                        <a:pt x="190" y="331"/>
                      </a:lnTo>
                      <a:lnTo>
                        <a:pt x="185" y="329"/>
                      </a:lnTo>
                      <a:lnTo>
                        <a:pt x="180" y="329"/>
                      </a:lnTo>
                      <a:lnTo>
                        <a:pt x="174" y="327"/>
                      </a:lnTo>
                      <a:lnTo>
                        <a:pt x="169" y="325"/>
                      </a:lnTo>
                      <a:lnTo>
                        <a:pt x="164" y="324"/>
                      </a:lnTo>
                      <a:lnTo>
                        <a:pt x="158" y="322"/>
                      </a:lnTo>
                      <a:lnTo>
                        <a:pt x="154" y="321"/>
                      </a:lnTo>
                      <a:lnTo>
                        <a:pt x="148" y="318"/>
                      </a:lnTo>
                      <a:lnTo>
                        <a:pt x="143" y="316"/>
                      </a:lnTo>
                      <a:lnTo>
                        <a:pt x="138" y="313"/>
                      </a:lnTo>
                      <a:lnTo>
                        <a:pt x="132" y="311"/>
                      </a:lnTo>
                      <a:lnTo>
                        <a:pt x="127" y="309"/>
                      </a:lnTo>
                      <a:lnTo>
                        <a:pt x="121" y="305"/>
                      </a:lnTo>
                      <a:lnTo>
                        <a:pt x="116" y="303"/>
                      </a:lnTo>
                      <a:lnTo>
                        <a:pt x="112" y="299"/>
                      </a:lnTo>
                      <a:lnTo>
                        <a:pt x="107" y="297"/>
                      </a:lnTo>
                      <a:lnTo>
                        <a:pt x="103" y="293"/>
                      </a:lnTo>
                      <a:lnTo>
                        <a:pt x="98" y="291"/>
                      </a:lnTo>
                      <a:lnTo>
                        <a:pt x="95" y="286"/>
                      </a:lnTo>
                      <a:lnTo>
                        <a:pt x="90" y="283"/>
                      </a:lnTo>
                      <a:lnTo>
                        <a:pt x="86" y="280"/>
                      </a:lnTo>
                      <a:lnTo>
                        <a:pt x="83" y="277"/>
                      </a:lnTo>
                      <a:lnTo>
                        <a:pt x="78" y="272"/>
                      </a:lnTo>
                      <a:lnTo>
                        <a:pt x="75" y="270"/>
                      </a:lnTo>
                      <a:lnTo>
                        <a:pt x="72" y="266"/>
                      </a:lnTo>
                      <a:lnTo>
                        <a:pt x="68" y="263"/>
                      </a:lnTo>
                      <a:lnTo>
                        <a:pt x="66" y="258"/>
                      </a:lnTo>
                      <a:lnTo>
                        <a:pt x="62" y="254"/>
                      </a:lnTo>
                      <a:lnTo>
                        <a:pt x="60" y="251"/>
                      </a:lnTo>
                      <a:lnTo>
                        <a:pt x="57" y="247"/>
                      </a:lnTo>
                      <a:lnTo>
                        <a:pt x="54" y="244"/>
                      </a:lnTo>
                      <a:lnTo>
                        <a:pt x="51" y="240"/>
                      </a:lnTo>
                      <a:lnTo>
                        <a:pt x="49" y="235"/>
                      </a:lnTo>
                      <a:lnTo>
                        <a:pt x="48" y="232"/>
                      </a:lnTo>
                      <a:lnTo>
                        <a:pt x="45" y="228"/>
                      </a:lnTo>
                      <a:lnTo>
                        <a:pt x="43" y="223"/>
                      </a:lnTo>
                      <a:lnTo>
                        <a:pt x="42" y="220"/>
                      </a:lnTo>
                      <a:lnTo>
                        <a:pt x="39" y="215"/>
                      </a:lnTo>
                      <a:lnTo>
                        <a:pt x="38" y="211"/>
                      </a:lnTo>
                      <a:lnTo>
                        <a:pt x="37" y="208"/>
                      </a:lnTo>
                      <a:lnTo>
                        <a:pt x="36" y="203"/>
                      </a:lnTo>
                      <a:lnTo>
                        <a:pt x="35" y="199"/>
                      </a:lnTo>
                      <a:lnTo>
                        <a:pt x="33" y="194"/>
                      </a:lnTo>
                      <a:lnTo>
                        <a:pt x="33" y="191"/>
                      </a:lnTo>
                      <a:lnTo>
                        <a:pt x="32" y="186"/>
                      </a:lnTo>
                      <a:lnTo>
                        <a:pt x="31" y="182"/>
                      </a:lnTo>
                      <a:lnTo>
                        <a:pt x="31" y="178"/>
                      </a:lnTo>
                      <a:lnTo>
                        <a:pt x="30" y="174"/>
                      </a:lnTo>
                      <a:lnTo>
                        <a:pt x="30" y="169"/>
                      </a:lnTo>
                      <a:lnTo>
                        <a:pt x="30" y="165"/>
                      </a:lnTo>
                      <a:lnTo>
                        <a:pt x="30" y="161"/>
                      </a:lnTo>
                      <a:lnTo>
                        <a:pt x="30" y="157"/>
                      </a:lnTo>
                      <a:lnTo>
                        <a:pt x="30" y="152"/>
                      </a:lnTo>
                      <a:lnTo>
                        <a:pt x="31" y="149"/>
                      </a:lnTo>
                      <a:lnTo>
                        <a:pt x="31" y="144"/>
                      </a:lnTo>
                      <a:lnTo>
                        <a:pt x="31" y="140"/>
                      </a:lnTo>
                      <a:lnTo>
                        <a:pt x="32" y="137"/>
                      </a:lnTo>
                      <a:lnTo>
                        <a:pt x="33" y="133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6" y="121"/>
                      </a:lnTo>
                      <a:lnTo>
                        <a:pt x="37" y="116"/>
                      </a:lnTo>
                      <a:lnTo>
                        <a:pt x="38" y="113"/>
                      </a:lnTo>
                      <a:lnTo>
                        <a:pt x="39" y="109"/>
                      </a:lnTo>
                      <a:lnTo>
                        <a:pt x="42" y="105"/>
                      </a:lnTo>
                      <a:lnTo>
                        <a:pt x="44" y="102"/>
                      </a:lnTo>
                      <a:lnTo>
                        <a:pt x="45" y="98"/>
                      </a:lnTo>
                      <a:lnTo>
                        <a:pt x="47" y="95"/>
                      </a:lnTo>
                      <a:lnTo>
                        <a:pt x="49" y="91"/>
                      </a:lnTo>
                      <a:lnTo>
                        <a:pt x="51" y="87"/>
                      </a:lnTo>
                      <a:lnTo>
                        <a:pt x="54" y="85"/>
                      </a:lnTo>
                      <a:lnTo>
                        <a:pt x="56" y="81"/>
                      </a:lnTo>
                      <a:lnTo>
                        <a:pt x="59" y="79"/>
                      </a:lnTo>
                      <a:lnTo>
                        <a:pt x="62" y="75"/>
                      </a:lnTo>
                      <a:lnTo>
                        <a:pt x="65" y="72"/>
                      </a:lnTo>
                      <a:lnTo>
                        <a:pt x="67" y="69"/>
                      </a:lnTo>
                      <a:lnTo>
                        <a:pt x="69" y="66"/>
                      </a:lnTo>
                      <a:lnTo>
                        <a:pt x="72" y="63"/>
                      </a:lnTo>
                      <a:lnTo>
                        <a:pt x="75" y="61"/>
                      </a:lnTo>
                      <a:lnTo>
                        <a:pt x="78" y="58"/>
                      </a:lnTo>
                      <a:lnTo>
                        <a:pt x="80" y="56"/>
                      </a:lnTo>
                      <a:lnTo>
                        <a:pt x="84" y="54"/>
                      </a:lnTo>
                      <a:lnTo>
                        <a:pt x="86" y="51"/>
                      </a:lnTo>
                      <a:lnTo>
                        <a:pt x="89" y="50"/>
                      </a:lnTo>
                      <a:lnTo>
                        <a:pt x="92" y="48"/>
                      </a:lnTo>
                      <a:lnTo>
                        <a:pt x="96" y="46"/>
                      </a:lnTo>
                      <a:lnTo>
                        <a:pt x="98" y="45"/>
                      </a:lnTo>
                      <a:lnTo>
                        <a:pt x="102" y="43"/>
                      </a:lnTo>
                      <a:lnTo>
                        <a:pt x="104" y="42"/>
                      </a:lnTo>
                      <a:lnTo>
                        <a:pt x="108" y="40"/>
                      </a:lnTo>
                      <a:lnTo>
                        <a:pt x="110" y="39"/>
                      </a:lnTo>
                      <a:lnTo>
                        <a:pt x="114" y="38"/>
                      </a:lnTo>
                      <a:lnTo>
                        <a:pt x="118" y="37"/>
                      </a:lnTo>
                      <a:lnTo>
                        <a:pt x="120" y="36"/>
                      </a:lnTo>
                      <a:lnTo>
                        <a:pt x="124" y="34"/>
                      </a:lnTo>
                      <a:lnTo>
                        <a:pt x="127" y="34"/>
                      </a:lnTo>
                      <a:lnTo>
                        <a:pt x="130" y="33"/>
                      </a:lnTo>
                      <a:lnTo>
                        <a:pt x="133" y="33"/>
                      </a:lnTo>
                      <a:lnTo>
                        <a:pt x="137" y="32"/>
                      </a:lnTo>
                      <a:lnTo>
                        <a:pt x="140" y="32"/>
                      </a:lnTo>
                      <a:lnTo>
                        <a:pt x="143" y="32"/>
                      </a:lnTo>
                      <a:lnTo>
                        <a:pt x="146" y="32"/>
                      </a:lnTo>
                      <a:lnTo>
                        <a:pt x="150" y="32"/>
                      </a:lnTo>
                      <a:lnTo>
                        <a:pt x="154" y="32"/>
                      </a:lnTo>
                      <a:lnTo>
                        <a:pt x="156" y="32"/>
                      </a:lnTo>
                      <a:lnTo>
                        <a:pt x="160" y="32"/>
                      </a:lnTo>
                      <a:lnTo>
                        <a:pt x="163" y="32"/>
                      </a:lnTo>
                      <a:lnTo>
                        <a:pt x="167" y="32"/>
                      </a:lnTo>
                      <a:lnTo>
                        <a:pt x="169" y="32"/>
                      </a:lnTo>
                      <a:lnTo>
                        <a:pt x="173" y="32"/>
                      </a:lnTo>
                      <a:lnTo>
                        <a:pt x="175" y="32"/>
                      </a:lnTo>
                      <a:lnTo>
                        <a:pt x="179" y="32"/>
                      </a:lnTo>
                      <a:lnTo>
                        <a:pt x="182" y="32"/>
                      </a:lnTo>
                      <a:lnTo>
                        <a:pt x="186" y="33"/>
                      </a:lnTo>
                      <a:lnTo>
                        <a:pt x="188" y="33"/>
                      </a:lnTo>
                      <a:lnTo>
                        <a:pt x="192" y="33"/>
                      </a:lnTo>
                      <a:lnTo>
                        <a:pt x="194" y="33"/>
                      </a:lnTo>
                      <a:lnTo>
                        <a:pt x="198" y="34"/>
                      </a:lnTo>
                      <a:lnTo>
                        <a:pt x="200" y="36"/>
                      </a:lnTo>
                      <a:lnTo>
                        <a:pt x="204" y="36"/>
                      </a:lnTo>
                      <a:lnTo>
                        <a:pt x="206" y="37"/>
                      </a:lnTo>
                      <a:lnTo>
                        <a:pt x="210" y="38"/>
                      </a:lnTo>
                      <a:lnTo>
                        <a:pt x="213" y="38"/>
                      </a:lnTo>
                      <a:lnTo>
                        <a:pt x="216" y="39"/>
                      </a:lnTo>
                      <a:lnTo>
                        <a:pt x="219" y="39"/>
                      </a:lnTo>
                      <a:lnTo>
                        <a:pt x="221" y="40"/>
                      </a:lnTo>
                      <a:lnTo>
                        <a:pt x="223" y="40"/>
                      </a:lnTo>
                      <a:lnTo>
                        <a:pt x="227" y="42"/>
                      </a:lnTo>
                      <a:lnTo>
                        <a:pt x="229" y="43"/>
                      </a:lnTo>
                      <a:lnTo>
                        <a:pt x="232" y="44"/>
                      </a:lnTo>
                      <a:lnTo>
                        <a:pt x="237" y="45"/>
                      </a:lnTo>
                      <a:lnTo>
                        <a:pt x="241" y="48"/>
                      </a:lnTo>
                      <a:lnTo>
                        <a:pt x="246" y="49"/>
                      </a:lnTo>
                      <a:lnTo>
                        <a:pt x="251" y="51"/>
                      </a:lnTo>
                      <a:lnTo>
                        <a:pt x="265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39" name="Freeform 244"/>
                <p:cNvSpPr>
                  <a:spLocks/>
                </p:cNvSpPr>
                <p:nvPr/>
              </p:nvSpPr>
              <p:spPr bwMode="auto">
                <a:xfrm>
                  <a:off x="4104" y="1746"/>
                  <a:ext cx="59" cy="99"/>
                </a:xfrm>
                <a:custGeom>
                  <a:avLst/>
                  <a:gdLst>
                    <a:gd name="T0" fmla="*/ 23 w 59"/>
                    <a:gd name="T1" fmla="*/ 0 h 99"/>
                    <a:gd name="T2" fmla="*/ 24 w 59"/>
                    <a:gd name="T3" fmla="*/ 6 h 99"/>
                    <a:gd name="T4" fmla="*/ 27 w 59"/>
                    <a:gd name="T5" fmla="*/ 12 h 99"/>
                    <a:gd name="T6" fmla="*/ 29 w 59"/>
                    <a:gd name="T7" fmla="*/ 18 h 99"/>
                    <a:gd name="T8" fmla="*/ 31 w 59"/>
                    <a:gd name="T9" fmla="*/ 24 h 99"/>
                    <a:gd name="T10" fmla="*/ 33 w 59"/>
                    <a:gd name="T11" fmla="*/ 30 h 99"/>
                    <a:gd name="T12" fmla="*/ 36 w 59"/>
                    <a:gd name="T13" fmla="*/ 36 h 99"/>
                    <a:gd name="T14" fmla="*/ 37 w 59"/>
                    <a:gd name="T15" fmla="*/ 42 h 99"/>
                    <a:gd name="T16" fmla="*/ 41 w 59"/>
                    <a:gd name="T17" fmla="*/ 49 h 99"/>
                    <a:gd name="T18" fmla="*/ 42 w 59"/>
                    <a:gd name="T19" fmla="*/ 55 h 99"/>
                    <a:gd name="T20" fmla="*/ 45 w 59"/>
                    <a:gd name="T21" fmla="*/ 61 h 99"/>
                    <a:gd name="T22" fmla="*/ 47 w 59"/>
                    <a:gd name="T23" fmla="*/ 67 h 99"/>
                    <a:gd name="T24" fmla="*/ 49 w 59"/>
                    <a:gd name="T25" fmla="*/ 73 h 99"/>
                    <a:gd name="T26" fmla="*/ 52 w 59"/>
                    <a:gd name="T27" fmla="*/ 79 h 99"/>
                    <a:gd name="T28" fmla="*/ 54 w 59"/>
                    <a:gd name="T29" fmla="*/ 87 h 99"/>
                    <a:gd name="T30" fmla="*/ 57 w 59"/>
                    <a:gd name="T31" fmla="*/ 91 h 99"/>
                    <a:gd name="T32" fmla="*/ 59 w 59"/>
                    <a:gd name="T33" fmla="*/ 99 h 99"/>
                    <a:gd name="T34" fmla="*/ 57 w 59"/>
                    <a:gd name="T35" fmla="*/ 99 h 99"/>
                    <a:gd name="T36" fmla="*/ 51 w 59"/>
                    <a:gd name="T37" fmla="*/ 97 h 99"/>
                    <a:gd name="T38" fmla="*/ 41 w 59"/>
                    <a:gd name="T39" fmla="*/ 97 h 99"/>
                    <a:gd name="T40" fmla="*/ 31 w 59"/>
                    <a:gd name="T41" fmla="*/ 97 h 99"/>
                    <a:gd name="T42" fmla="*/ 27 w 59"/>
                    <a:gd name="T43" fmla="*/ 89 h 99"/>
                    <a:gd name="T44" fmla="*/ 23 w 59"/>
                    <a:gd name="T45" fmla="*/ 81 h 99"/>
                    <a:gd name="T46" fmla="*/ 18 w 59"/>
                    <a:gd name="T47" fmla="*/ 72 h 99"/>
                    <a:gd name="T48" fmla="*/ 16 w 59"/>
                    <a:gd name="T49" fmla="*/ 64 h 99"/>
                    <a:gd name="T50" fmla="*/ 12 w 59"/>
                    <a:gd name="T51" fmla="*/ 55 h 99"/>
                    <a:gd name="T52" fmla="*/ 10 w 59"/>
                    <a:gd name="T53" fmla="*/ 49 h 99"/>
                    <a:gd name="T54" fmla="*/ 7 w 59"/>
                    <a:gd name="T55" fmla="*/ 41 h 99"/>
                    <a:gd name="T56" fmla="*/ 6 w 59"/>
                    <a:gd name="T57" fmla="*/ 35 h 99"/>
                    <a:gd name="T58" fmla="*/ 4 w 59"/>
                    <a:gd name="T59" fmla="*/ 29 h 99"/>
                    <a:gd name="T60" fmla="*/ 2 w 59"/>
                    <a:gd name="T61" fmla="*/ 23 h 99"/>
                    <a:gd name="T62" fmla="*/ 1 w 59"/>
                    <a:gd name="T63" fmla="*/ 13 h 99"/>
                    <a:gd name="T64" fmla="*/ 0 w 59"/>
                    <a:gd name="T65" fmla="*/ 7 h 99"/>
                    <a:gd name="T66" fmla="*/ 0 w 59"/>
                    <a:gd name="T67" fmla="*/ 6 h 9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59"/>
                    <a:gd name="T103" fmla="*/ 0 h 99"/>
                    <a:gd name="T104" fmla="*/ 59 w 59"/>
                    <a:gd name="T105" fmla="*/ 99 h 99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59" h="99">
                      <a:moveTo>
                        <a:pt x="0" y="6"/>
                      </a:move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4" y="6"/>
                      </a:lnTo>
                      <a:lnTo>
                        <a:pt x="25" y="9"/>
                      </a:lnTo>
                      <a:lnTo>
                        <a:pt x="27" y="12"/>
                      </a:lnTo>
                      <a:lnTo>
                        <a:pt x="28" y="15"/>
                      </a:lnTo>
                      <a:lnTo>
                        <a:pt x="29" y="18"/>
                      </a:lnTo>
                      <a:lnTo>
                        <a:pt x="30" y="21"/>
                      </a:lnTo>
                      <a:lnTo>
                        <a:pt x="31" y="24"/>
                      </a:lnTo>
                      <a:lnTo>
                        <a:pt x="33" y="27"/>
                      </a:lnTo>
                      <a:lnTo>
                        <a:pt x="33" y="30"/>
                      </a:lnTo>
                      <a:lnTo>
                        <a:pt x="35" y="33"/>
                      </a:lnTo>
                      <a:lnTo>
                        <a:pt x="36" y="36"/>
                      </a:lnTo>
                      <a:lnTo>
                        <a:pt x="37" y="40"/>
                      </a:lnTo>
                      <a:lnTo>
                        <a:pt x="37" y="42"/>
                      </a:lnTo>
                      <a:lnTo>
                        <a:pt x="39" y="46"/>
                      </a:lnTo>
                      <a:lnTo>
                        <a:pt x="41" y="49"/>
                      </a:lnTo>
                      <a:lnTo>
                        <a:pt x="41" y="52"/>
                      </a:lnTo>
                      <a:lnTo>
                        <a:pt x="42" y="55"/>
                      </a:lnTo>
                      <a:lnTo>
                        <a:pt x="43" y="58"/>
                      </a:lnTo>
                      <a:lnTo>
                        <a:pt x="45" y="61"/>
                      </a:lnTo>
                      <a:lnTo>
                        <a:pt x="46" y="65"/>
                      </a:lnTo>
                      <a:lnTo>
                        <a:pt x="47" y="67"/>
                      </a:lnTo>
                      <a:lnTo>
                        <a:pt x="48" y="71"/>
                      </a:lnTo>
                      <a:lnTo>
                        <a:pt x="49" y="73"/>
                      </a:lnTo>
                      <a:lnTo>
                        <a:pt x="51" y="77"/>
                      </a:lnTo>
                      <a:lnTo>
                        <a:pt x="52" y="79"/>
                      </a:lnTo>
                      <a:lnTo>
                        <a:pt x="52" y="83"/>
                      </a:lnTo>
                      <a:lnTo>
                        <a:pt x="54" y="87"/>
                      </a:lnTo>
                      <a:lnTo>
                        <a:pt x="54" y="89"/>
                      </a:lnTo>
                      <a:lnTo>
                        <a:pt x="57" y="91"/>
                      </a:lnTo>
                      <a:lnTo>
                        <a:pt x="57" y="95"/>
                      </a:lnTo>
                      <a:lnTo>
                        <a:pt x="59" y="99"/>
                      </a:lnTo>
                      <a:lnTo>
                        <a:pt x="58" y="99"/>
                      </a:lnTo>
                      <a:lnTo>
                        <a:pt x="57" y="99"/>
                      </a:lnTo>
                      <a:lnTo>
                        <a:pt x="53" y="97"/>
                      </a:lnTo>
                      <a:lnTo>
                        <a:pt x="51" y="97"/>
                      </a:lnTo>
                      <a:lnTo>
                        <a:pt x="46" y="97"/>
                      </a:lnTo>
                      <a:lnTo>
                        <a:pt x="41" y="97"/>
                      </a:lnTo>
                      <a:lnTo>
                        <a:pt x="36" y="97"/>
                      </a:lnTo>
                      <a:lnTo>
                        <a:pt x="31" y="97"/>
                      </a:lnTo>
                      <a:lnTo>
                        <a:pt x="29" y="93"/>
                      </a:lnTo>
                      <a:lnTo>
                        <a:pt x="27" y="89"/>
                      </a:lnTo>
                      <a:lnTo>
                        <a:pt x="24" y="84"/>
                      </a:lnTo>
                      <a:lnTo>
                        <a:pt x="23" y="81"/>
                      </a:lnTo>
                      <a:lnTo>
                        <a:pt x="21" y="76"/>
                      </a:lnTo>
                      <a:lnTo>
                        <a:pt x="18" y="72"/>
                      </a:lnTo>
                      <a:lnTo>
                        <a:pt x="17" y="67"/>
                      </a:lnTo>
                      <a:lnTo>
                        <a:pt x="16" y="64"/>
                      </a:lnTo>
                      <a:lnTo>
                        <a:pt x="13" y="60"/>
                      </a:lnTo>
                      <a:lnTo>
                        <a:pt x="12" y="55"/>
                      </a:lnTo>
                      <a:lnTo>
                        <a:pt x="11" y="52"/>
                      </a:lnTo>
                      <a:lnTo>
                        <a:pt x="10" y="49"/>
                      </a:lnTo>
                      <a:lnTo>
                        <a:pt x="9" y="45"/>
                      </a:lnTo>
                      <a:lnTo>
                        <a:pt x="7" y="41"/>
                      </a:lnTo>
                      <a:lnTo>
                        <a:pt x="6" y="37"/>
                      </a:lnTo>
                      <a:lnTo>
                        <a:pt x="6" y="35"/>
                      </a:lnTo>
                      <a:lnTo>
                        <a:pt x="5" y="31"/>
                      </a:lnTo>
                      <a:lnTo>
                        <a:pt x="4" y="29"/>
                      </a:lnTo>
                      <a:lnTo>
                        <a:pt x="4" y="25"/>
                      </a:lnTo>
                      <a:lnTo>
                        <a:pt x="2" y="23"/>
                      </a:lnTo>
                      <a:lnTo>
                        <a:pt x="1" y="17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40" name="Freeform 245"/>
                <p:cNvSpPr>
                  <a:spLocks/>
                </p:cNvSpPr>
                <p:nvPr/>
              </p:nvSpPr>
              <p:spPr bwMode="auto">
                <a:xfrm>
                  <a:off x="3737" y="1561"/>
                  <a:ext cx="620" cy="202"/>
                </a:xfrm>
                <a:custGeom>
                  <a:avLst/>
                  <a:gdLst>
                    <a:gd name="T0" fmla="*/ 20 w 620"/>
                    <a:gd name="T1" fmla="*/ 123 h 202"/>
                    <a:gd name="T2" fmla="*/ 43 w 620"/>
                    <a:gd name="T3" fmla="*/ 123 h 202"/>
                    <a:gd name="T4" fmla="*/ 62 w 620"/>
                    <a:gd name="T5" fmla="*/ 123 h 202"/>
                    <a:gd name="T6" fmla="*/ 86 w 620"/>
                    <a:gd name="T7" fmla="*/ 123 h 202"/>
                    <a:gd name="T8" fmla="*/ 113 w 620"/>
                    <a:gd name="T9" fmla="*/ 120 h 202"/>
                    <a:gd name="T10" fmla="*/ 147 w 620"/>
                    <a:gd name="T11" fmla="*/ 118 h 202"/>
                    <a:gd name="T12" fmla="*/ 180 w 620"/>
                    <a:gd name="T13" fmla="*/ 113 h 202"/>
                    <a:gd name="T14" fmla="*/ 211 w 620"/>
                    <a:gd name="T15" fmla="*/ 108 h 202"/>
                    <a:gd name="T16" fmla="*/ 237 w 620"/>
                    <a:gd name="T17" fmla="*/ 101 h 202"/>
                    <a:gd name="T18" fmla="*/ 263 w 620"/>
                    <a:gd name="T19" fmla="*/ 95 h 202"/>
                    <a:gd name="T20" fmla="*/ 283 w 620"/>
                    <a:gd name="T21" fmla="*/ 88 h 202"/>
                    <a:gd name="T22" fmla="*/ 308 w 620"/>
                    <a:gd name="T23" fmla="*/ 79 h 202"/>
                    <a:gd name="T24" fmla="*/ 365 w 620"/>
                    <a:gd name="T25" fmla="*/ 171 h 202"/>
                    <a:gd name="T26" fmla="*/ 384 w 620"/>
                    <a:gd name="T27" fmla="*/ 169 h 202"/>
                    <a:gd name="T28" fmla="*/ 402 w 620"/>
                    <a:gd name="T29" fmla="*/ 166 h 202"/>
                    <a:gd name="T30" fmla="*/ 424 w 620"/>
                    <a:gd name="T31" fmla="*/ 150 h 202"/>
                    <a:gd name="T32" fmla="*/ 413 w 620"/>
                    <a:gd name="T33" fmla="*/ 74 h 202"/>
                    <a:gd name="T34" fmla="*/ 437 w 620"/>
                    <a:gd name="T35" fmla="*/ 67 h 202"/>
                    <a:gd name="T36" fmla="*/ 460 w 620"/>
                    <a:gd name="T37" fmla="*/ 56 h 202"/>
                    <a:gd name="T38" fmla="*/ 480 w 620"/>
                    <a:gd name="T39" fmla="*/ 43 h 202"/>
                    <a:gd name="T40" fmla="*/ 489 w 620"/>
                    <a:gd name="T41" fmla="*/ 60 h 202"/>
                    <a:gd name="T42" fmla="*/ 501 w 620"/>
                    <a:gd name="T43" fmla="*/ 82 h 202"/>
                    <a:gd name="T44" fmla="*/ 513 w 620"/>
                    <a:gd name="T45" fmla="*/ 105 h 202"/>
                    <a:gd name="T46" fmla="*/ 531 w 620"/>
                    <a:gd name="T47" fmla="*/ 121 h 202"/>
                    <a:gd name="T48" fmla="*/ 556 w 620"/>
                    <a:gd name="T49" fmla="*/ 114 h 202"/>
                    <a:gd name="T50" fmla="*/ 573 w 620"/>
                    <a:gd name="T51" fmla="*/ 95 h 202"/>
                    <a:gd name="T52" fmla="*/ 564 w 620"/>
                    <a:gd name="T53" fmla="*/ 25 h 202"/>
                    <a:gd name="T54" fmla="*/ 587 w 620"/>
                    <a:gd name="T55" fmla="*/ 12 h 202"/>
                    <a:gd name="T56" fmla="*/ 609 w 620"/>
                    <a:gd name="T57" fmla="*/ 0 h 202"/>
                    <a:gd name="T58" fmla="*/ 617 w 620"/>
                    <a:gd name="T59" fmla="*/ 32 h 202"/>
                    <a:gd name="T60" fmla="*/ 594 w 620"/>
                    <a:gd name="T61" fmla="*/ 47 h 202"/>
                    <a:gd name="T62" fmla="*/ 600 w 620"/>
                    <a:gd name="T63" fmla="*/ 109 h 202"/>
                    <a:gd name="T64" fmla="*/ 585 w 620"/>
                    <a:gd name="T65" fmla="*/ 129 h 202"/>
                    <a:gd name="T66" fmla="*/ 561 w 620"/>
                    <a:gd name="T67" fmla="*/ 148 h 202"/>
                    <a:gd name="T68" fmla="*/ 539 w 620"/>
                    <a:gd name="T69" fmla="*/ 155 h 202"/>
                    <a:gd name="T70" fmla="*/ 520 w 620"/>
                    <a:gd name="T71" fmla="*/ 157 h 202"/>
                    <a:gd name="T72" fmla="*/ 468 w 620"/>
                    <a:gd name="T73" fmla="*/ 85 h 202"/>
                    <a:gd name="T74" fmla="*/ 446 w 620"/>
                    <a:gd name="T75" fmla="*/ 95 h 202"/>
                    <a:gd name="T76" fmla="*/ 455 w 620"/>
                    <a:gd name="T77" fmla="*/ 156 h 202"/>
                    <a:gd name="T78" fmla="*/ 436 w 620"/>
                    <a:gd name="T79" fmla="*/ 180 h 202"/>
                    <a:gd name="T80" fmla="*/ 415 w 620"/>
                    <a:gd name="T81" fmla="*/ 191 h 202"/>
                    <a:gd name="T82" fmla="*/ 390 w 620"/>
                    <a:gd name="T83" fmla="*/ 198 h 202"/>
                    <a:gd name="T84" fmla="*/ 369 w 620"/>
                    <a:gd name="T85" fmla="*/ 201 h 202"/>
                    <a:gd name="T86" fmla="*/ 348 w 620"/>
                    <a:gd name="T87" fmla="*/ 202 h 202"/>
                    <a:gd name="T88" fmla="*/ 337 w 620"/>
                    <a:gd name="T89" fmla="*/ 191 h 202"/>
                    <a:gd name="T90" fmla="*/ 329 w 620"/>
                    <a:gd name="T91" fmla="*/ 173 h 202"/>
                    <a:gd name="T92" fmla="*/ 318 w 620"/>
                    <a:gd name="T93" fmla="*/ 149 h 202"/>
                    <a:gd name="T94" fmla="*/ 307 w 620"/>
                    <a:gd name="T95" fmla="*/ 124 h 202"/>
                    <a:gd name="T96" fmla="*/ 294 w 620"/>
                    <a:gd name="T97" fmla="*/ 119 h 202"/>
                    <a:gd name="T98" fmla="*/ 265 w 620"/>
                    <a:gd name="T99" fmla="*/ 126 h 202"/>
                    <a:gd name="T100" fmla="*/ 244 w 620"/>
                    <a:gd name="T101" fmla="*/ 130 h 202"/>
                    <a:gd name="T102" fmla="*/ 222 w 620"/>
                    <a:gd name="T103" fmla="*/ 135 h 202"/>
                    <a:gd name="T104" fmla="*/ 198 w 620"/>
                    <a:gd name="T105" fmla="*/ 138 h 202"/>
                    <a:gd name="T106" fmla="*/ 171 w 620"/>
                    <a:gd name="T107" fmla="*/ 142 h 202"/>
                    <a:gd name="T108" fmla="*/ 143 w 620"/>
                    <a:gd name="T109" fmla="*/ 144 h 202"/>
                    <a:gd name="T110" fmla="*/ 117 w 620"/>
                    <a:gd name="T111" fmla="*/ 147 h 202"/>
                    <a:gd name="T112" fmla="*/ 92 w 620"/>
                    <a:gd name="T113" fmla="*/ 147 h 202"/>
                    <a:gd name="T114" fmla="*/ 70 w 620"/>
                    <a:gd name="T115" fmla="*/ 148 h 202"/>
                    <a:gd name="T116" fmla="*/ 50 w 620"/>
                    <a:gd name="T117" fmla="*/ 149 h 202"/>
                    <a:gd name="T118" fmla="*/ 22 w 620"/>
                    <a:gd name="T119" fmla="*/ 149 h 202"/>
                    <a:gd name="T120" fmla="*/ 0 w 620"/>
                    <a:gd name="T121" fmla="*/ 149 h 20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620"/>
                    <a:gd name="T184" fmla="*/ 0 h 202"/>
                    <a:gd name="T185" fmla="*/ 620 w 620"/>
                    <a:gd name="T186" fmla="*/ 202 h 20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620" h="202">
                      <a:moveTo>
                        <a:pt x="3" y="120"/>
                      </a:moveTo>
                      <a:lnTo>
                        <a:pt x="3" y="120"/>
                      </a:lnTo>
                      <a:lnTo>
                        <a:pt x="5" y="120"/>
                      </a:lnTo>
                      <a:lnTo>
                        <a:pt x="8" y="121"/>
                      </a:lnTo>
                      <a:lnTo>
                        <a:pt x="12" y="121"/>
                      </a:lnTo>
                      <a:lnTo>
                        <a:pt x="16" y="123"/>
                      </a:lnTo>
                      <a:lnTo>
                        <a:pt x="20" y="123"/>
                      </a:lnTo>
                      <a:lnTo>
                        <a:pt x="22" y="123"/>
                      </a:lnTo>
                      <a:lnTo>
                        <a:pt x="26" y="123"/>
                      </a:lnTo>
                      <a:lnTo>
                        <a:pt x="29" y="123"/>
                      </a:lnTo>
                      <a:lnTo>
                        <a:pt x="34" y="123"/>
                      </a:lnTo>
                      <a:lnTo>
                        <a:pt x="38" y="123"/>
                      </a:lnTo>
                      <a:lnTo>
                        <a:pt x="40" y="123"/>
                      </a:lnTo>
                      <a:lnTo>
                        <a:pt x="43" y="123"/>
                      </a:lnTo>
                      <a:lnTo>
                        <a:pt x="45" y="123"/>
                      </a:lnTo>
                      <a:lnTo>
                        <a:pt x="47" y="124"/>
                      </a:lnTo>
                      <a:lnTo>
                        <a:pt x="50" y="123"/>
                      </a:lnTo>
                      <a:lnTo>
                        <a:pt x="52" y="123"/>
                      </a:lnTo>
                      <a:lnTo>
                        <a:pt x="56" y="123"/>
                      </a:lnTo>
                      <a:lnTo>
                        <a:pt x="59" y="123"/>
                      </a:lnTo>
                      <a:lnTo>
                        <a:pt x="62" y="123"/>
                      </a:lnTo>
                      <a:lnTo>
                        <a:pt x="64" y="123"/>
                      </a:lnTo>
                      <a:lnTo>
                        <a:pt x="68" y="123"/>
                      </a:lnTo>
                      <a:lnTo>
                        <a:pt x="71" y="123"/>
                      </a:lnTo>
                      <a:lnTo>
                        <a:pt x="75" y="123"/>
                      </a:lnTo>
                      <a:lnTo>
                        <a:pt x="77" y="123"/>
                      </a:lnTo>
                      <a:lnTo>
                        <a:pt x="81" y="123"/>
                      </a:lnTo>
                      <a:lnTo>
                        <a:pt x="86" y="123"/>
                      </a:lnTo>
                      <a:lnTo>
                        <a:pt x="88" y="121"/>
                      </a:lnTo>
                      <a:lnTo>
                        <a:pt x="92" y="121"/>
                      </a:lnTo>
                      <a:lnTo>
                        <a:pt x="97" y="121"/>
                      </a:lnTo>
                      <a:lnTo>
                        <a:pt x="101" y="121"/>
                      </a:lnTo>
                      <a:lnTo>
                        <a:pt x="105" y="121"/>
                      </a:lnTo>
                      <a:lnTo>
                        <a:pt x="109" y="120"/>
                      </a:lnTo>
                      <a:lnTo>
                        <a:pt x="113" y="120"/>
                      </a:lnTo>
                      <a:lnTo>
                        <a:pt x="118" y="120"/>
                      </a:lnTo>
                      <a:lnTo>
                        <a:pt x="122" y="119"/>
                      </a:lnTo>
                      <a:lnTo>
                        <a:pt x="128" y="119"/>
                      </a:lnTo>
                      <a:lnTo>
                        <a:pt x="133" y="119"/>
                      </a:lnTo>
                      <a:lnTo>
                        <a:pt x="137" y="119"/>
                      </a:lnTo>
                      <a:lnTo>
                        <a:pt x="142" y="118"/>
                      </a:lnTo>
                      <a:lnTo>
                        <a:pt x="147" y="118"/>
                      </a:lnTo>
                      <a:lnTo>
                        <a:pt x="152" y="117"/>
                      </a:lnTo>
                      <a:lnTo>
                        <a:pt x="157" y="117"/>
                      </a:lnTo>
                      <a:lnTo>
                        <a:pt x="162" y="115"/>
                      </a:lnTo>
                      <a:lnTo>
                        <a:pt x="165" y="115"/>
                      </a:lnTo>
                      <a:lnTo>
                        <a:pt x="170" y="114"/>
                      </a:lnTo>
                      <a:lnTo>
                        <a:pt x="175" y="114"/>
                      </a:lnTo>
                      <a:lnTo>
                        <a:pt x="180" y="113"/>
                      </a:lnTo>
                      <a:lnTo>
                        <a:pt x="184" y="112"/>
                      </a:lnTo>
                      <a:lnTo>
                        <a:pt x="188" y="111"/>
                      </a:lnTo>
                      <a:lnTo>
                        <a:pt x="193" y="111"/>
                      </a:lnTo>
                      <a:lnTo>
                        <a:pt x="198" y="109"/>
                      </a:lnTo>
                      <a:lnTo>
                        <a:pt x="201" y="109"/>
                      </a:lnTo>
                      <a:lnTo>
                        <a:pt x="206" y="108"/>
                      </a:lnTo>
                      <a:lnTo>
                        <a:pt x="211" y="108"/>
                      </a:lnTo>
                      <a:lnTo>
                        <a:pt x="214" y="106"/>
                      </a:lnTo>
                      <a:lnTo>
                        <a:pt x="218" y="106"/>
                      </a:lnTo>
                      <a:lnTo>
                        <a:pt x="222" y="105"/>
                      </a:lnTo>
                      <a:lnTo>
                        <a:pt x="226" y="103"/>
                      </a:lnTo>
                      <a:lnTo>
                        <a:pt x="230" y="102"/>
                      </a:lnTo>
                      <a:lnTo>
                        <a:pt x="234" y="102"/>
                      </a:lnTo>
                      <a:lnTo>
                        <a:pt x="237" y="101"/>
                      </a:lnTo>
                      <a:lnTo>
                        <a:pt x="242" y="100"/>
                      </a:lnTo>
                      <a:lnTo>
                        <a:pt x="246" y="99"/>
                      </a:lnTo>
                      <a:lnTo>
                        <a:pt x="249" y="99"/>
                      </a:lnTo>
                      <a:lnTo>
                        <a:pt x="253" y="97"/>
                      </a:lnTo>
                      <a:lnTo>
                        <a:pt x="256" y="96"/>
                      </a:lnTo>
                      <a:lnTo>
                        <a:pt x="259" y="95"/>
                      </a:lnTo>
                      <a:lnTo>
                        <a:pt x="263" y="95"/>
                      </a:lnTo>
                      <a:lnTo>
                        <a:pt x="266" y="94"/>
                      </a:lnTo>
                      <a:lnTo>
                        <a:pt x="270" y="93"/>
                      </a:lnTo>
                      <a:lnTo>
                        <a:pt x="272" y="91"/>
                      </a:lnTo>
                      <a:lnTo>
                        <a:pt x="275" y="90"/>
                      </a:lnTo>
                      <a:lnTo>
                        <a:pt x="278" y="90"/>
                      </a:lnTo>
                      <a:lnTo>
                        <a:pt x="281" y="89"/>
                      </a:lnTo>
                      <a:lnTo>
                        <a:pt x="283" y="88"/>
                      </a:lnTo>
                      <a:lnTo>
                        <a:pt x="287" y="86"/>
                      </a:lnTo>
                      <a:lnTo>
                        <a:pt x="288" y="86"/>
                      </a:lnTo>
                      <a:lnTo>
                        <a:pt x="291" y="85"/>
                      </a:lnTo>
                      <a:lnTo>
                        <a:pt x="295" y="84"/>
                      </a:lnTo>
                      <a:lnTo>
                        <a:pt x="300" y="82"/>
                      </a:lnTo>
                      <a:lnTo>
                        <a:pt x="303" y="80"/>
                      </a:lnTo>
                      <a:lnTo>
                        <a:pt x="308" y="79"/>
                      </a:lnTo>
                      <a:lnTo>
                        <a:pt x="311" y="78"/>
                      </a:lnTo>
                      <a:lnTo>
                        <a:pt x="313" y="77"/>
                      </a:lnTo>
                      <a:lnTo>
                        <a:pt x="315" y="76"/>
                      </a:lnTo>
                      <a:lnTo>
                        <a:pt x="318" y="76"/>
                      </a:lnTo>
                      <a:lnTo>
                        <a:pt x="320" y="74"/>
                      </a:lnTo>
                      <a:lnTo>
                        <a:pt x="321" y="74"/>
                      </a:lnTo>
                      <a:lnTo>
                        <a:pt x="365" y="171"/>
                      </a:lnTo>
                      <a:lnTo>
                        <a:pt x="366" y="171"/>
                      </a:lnTo>
                      <a:lnTo>
                        <a:pt x="368" y="171"/>
                      </a:lnTo>
                      <a:lnTo>
                        <a:pt x="372" y="171"/>
                      </a:lnTo>
                      <a:lnTo>
                        <a:pt x="377" y="171"/>
                      </a:lnTo>
                      <a:lnTo>
                        <a:pt x="382" y="171"/>
                      </a:lnTo>
                      <a:lnTo>
                        <a:pt x="384" y="169"/>
                      </a:lnTo>
                      <a:lnTo>
                        <a:pt x="386" y="169"/>
                      </a:lnTo>
                      <a:lnTo>
                        <a:pt x="389" y="168"/>
                      </a:lnTo>
                      <a:lnTo>
                        <a:pt x="391" y="168"/>
                      </a:lnTo>
                      <a:lnTo>
                        <a:pt x="394" y="168"/>
                      </a:lnTo>
                      <a:lnTo>
                        <a:pt x="397" y="167"/>
                      </a:lnTo>
                      <a:lnTo>
                        <a:pt x="400" y="166"/>
                      </a:lnTo>
                      <a:lnTo>
                        <a:pt x="402" y="166"/>
                      </a:lnTo>
                      <a:lnTo>
                        <a:pt x="404" y="165"/>
                      </a:lnTo>
                      <a:lnTo>
                        <a:pt x="407" y="163"/>
                      </a:lnTo>
                      <a:lnTo>
                        <a:pt x="409" y="162"/>
                      </a:lnTo>
                      <a:lnTo>
                        <a:pt x="413" y="161"/>
                      </a:lnTo>
                      <a:lnTo>
                        <a:pt x="416" y="157"/>
                      </a:lnTo>
                      <a:lnTo>
                        <a:pt x="421" y="154"/>
                      </a:lnTo>
                      <a:lnTo>
                        <a:pt x="424" y="150"/>
                      </a:lnTo>
                      <a:lnTo>
                        <a:pt x="427" y="145"/>
                      </a:lnTo>
                      <a:lnTo>
                        <a:pt x="401" y="78"/>
                      </a:lnTo>
                      <a:lnTo>
                        <a:pt x="402" y="77"/>
                      </a:lnTo>
                      <a:lnTo>
                        <a:pt x="406" y="77"/>
                      </a:lnTo>
                      <a:lnTo>
                        <a:pt x="409" y="76"/>
                      </a:lnTo>
                      <a:lnTo>
                        <a:pt x="413" y="74"/>
                      </a:lnTo>
                      <a:lnTo>
                        <a:pt x="419" y="73"/>
                      </a:lnTo>
                      <a:lnTo>
                        <a:pt x="421" y="72"/>
                      </a:lnTo>
                      <a:lnTo>
                        <a:pt x="424" y="71"/>
                      </a:lnTo>
                      <a:lnTo>
                        <a:pt x="427" y="70"/>
                      </a:lnTo>
                      <a:lnTo>
                        <a:pt x="431" y="70"/>
                      </a:lnTo>
                      <a:lnTo>
                        <a:pt x="433" y="68"/>
                      </a:lnTo>
                      <a:lnTo>
                        <a:pt x="437" y="67"/>
                      </a:lnTo>
                      <a:lnTo>
                        <a:pt x="440" y="66"/>
                      </a:lnTo>
                      <a:lnTo>
                        <a:pt x="444" y="65"/>
                      </a:lnTo>
                      <a:lnTo>
                        <a:pt x="446" y="64"/>
                      </a:lnTo>
                      <a:lnTo>
                        <a:pt x="450" y="61"/>
                      </a:lnTo>
                      <a:lnTo>
                        <a:pt x="452" y="60"/>
                      </a:lnTo>
                      <a:lnTo>
                        <a:pt x="457" y="59"/>
                      </a:lnTo>
                      <a:lnTo>
                        <a:pt x="460" y="56"/>
                      </a:lnTo>
                      <a:lnTo>
                        <a:pt x="463" y="55"/>
                      </a:lnTo>
                      <a:lnTo>
                        <a:pt x="466" y="53"/>
                      </a:lnTo>
                      <a:lnTo>
                        <a:pt x="469" y="52"/>
                      </a:lnTo>
                      <a:lnTo>
                        <a:pt x="472" y="49"/>
                      </a:lnTo>
                      <a:lnTo>
                        <a:pt x="475" y="47"/>
                      </a:lnTo>
                      <a:lnTo>
                        <a:pt x="478" y="44"/>
                      </a:lnTo>
                      <a:lnTo>
                        <a:pt x="480" y="43"/>
                      </a:lnTo>
                      <a:lnTo>
                        <a:pt x="481" y="46"/>
                      </a:lnTo>
                      <a:lnTo>
                        <a:pt x="483" y="48"/>
                      </a:lnTo>
                      <a:lnTo>
                        <a:pt x="485" y="53"/>
                      </a:lnTo>
                      <a:lnTo>
                        <a:pt x="486" y="54"/>
                      </a:lnTo>
                      <a:lnTo>
                        <a:pt x="487" y="58"/>
                      </a:lnTo>
                      <a:lnTo>
                        <a:pt x="489" y="60"/>
                      </a:lnTo>
                      <a:lnTo>
                        <a:pt x="490" y="64"/>
                      </a:lnTo>
                      <a:lnTo>
                        <a:pt x="491" y="66"/>
                      </a:lnTo>
                      <a:lnTo>
                        <a:pt x="493" y="68"/>
                      </a:lnTo>
                      <a:lnTo>
                        <a:pt x="495" y="72"/>
                      </a:lnTo>
                      <a:lnTo>
                        <a:pt x="497" y="76"/>
                      </a:lnTo>
                      <a:lnTo>
                        <a:pt x="498" y="79"/>
                      </a:lnTo>
                      <a:lnTo>
                        <a:pt x="501" y="82"/>
                      </a:lnTo>
                      <a:lnTo>
                        <a:pt x="502" y="85"/>
                      </a:lnTo>
                      <a:lnTo>
                        <a:pt x="504" y="89"/>
                      </a:lnTo>
                      <a:lnTo>
                        <a:pt x="505" y="93"/>
                      </a:lnTo>
                      <a:lnTo>
                        <a:pt x="508" y="95"/>
                      </a:lnTo>
                      <a:lnTo>
                        <a:pt x="509" y="99"/>
                      </a:lnTo>
                      <a:lnTo>
                        <a:pt x="511" y="102"/>
                      </a:lnTo>
                      <a:lnTo>
                        <a:pt x="513" y="105"/>
                      </a:lnTo>
                      <a:lnTo>
                        <a:pt x="515" y="107"/>
                      </a:lnTo>
                      <a:lnTo>
                        <a:pt x="517" y="111"/>
                      </a:lnTo>
                      <a:lnTo>
                        <a:pt x="519" y="113"/>
                      </a:lnTo>
                      <a:lnTo>
                        <a:pt x="522" y="118"/>
                      </a:lnTo>
                      <a:lnTo>
                        <a:pt x="526" y="121"/>
                      </a:lnTo>
                      <a:lnTo>
                        <a:pt x="531" y="121"/>
                      </a:lnTo>
                      <a:lnTo>
                        <a:pt x="533" y="121"/>
                      </a:lnTo>
                      <a:lnTo>
                        <a:pt x="537" y="121"/>
                      </a:lnTo>
                      <a:lnTo>
                        <a:pt x="540" y="120"/>
                      </a:lnTo>
                      <a:lnTo>
                        <a:pt x="544" y="120"/>
                      </a:lnTo>
                      <a:lnTo>
                        <a:pt x="549" y="118"/>
                      </a:lnTo>
                      <a:lnTo>
                        <a:pt x="552" y="117"/>
                      </a:lnTo>
                      <a:lnTo>
                        <a:pt x="556" y="114"/>
                      </a:lnTo>
                      <a:lnTo>
                        <a:pt x="559" y="112"/>
                      </a:lnTo>
                      <a:lnTo>
                        <a:pt x="563" y="108"/>
                      </a:lnTo>
                      <a:lnTo>
                        <a:pt x="567" y="105"/>
                      </a:lnTo>
                      <a:lnTo>
                        <a:pt x="569" y="102"/>
                      </a:lnTo>
                      <a:lnTo>
                        <a:pt x="570" y="100"/>
                      </a:lnTo>
                      <a:lnTo>
                        <a:pt x="571" y="97"/>
                      </a:lnTo>
                      <a:lnTo>
                        <a:pt x="573" y="95"/>
                      </a:lnTo>
                      <a:lnTo>
                        <a:pt x="545" y="35"/>
                      </a:lnTo>
                      <a:lnTo>
                        <a:pt x="546" y="34"/>
                      </a:lnTo>
                      <a:lnTo>
                        <a:pt x="550" y="32"/>
                      </a:lnTo>
                      <a:lnTo>
                        <a:pt x="553" y="30"/>
                      </a:lnTo>
                      <a:lnTo>
                        <a:pt x="556" y="29"/>
                      </a:lnTo>
                      <a:lnTo>
                        <a:pt x="559" y="28"/>
                      </a:lnTo>
                      <a:lnTo>
                        <a:pt x="564" y="25"/>
                      </a:lnTo>
                      <a:lnTo>
                        <a:pt x="569" y="23"/>
                      </a:lnTo>
                      <a:lnTo>
                        <a:pt x="574" y="19"/>
                      </a:lnTo>
                      <a:lnTo>
                        <a:pt x="576" y="18"/>
                      </a:lnTo>
                      <a:lnTo>
                        <a:pt x="579" y="17"/>
                      </a:lnTo>
                      <a:lnTo>
                        <a:pt x="582" y="16"/>
                      </a:lnTo>
                      <a:lnTo>
                        <a:pt x="585" y="14"/>
                      </a:lnTo>
                      <a:lnTo>
                        <a:pt x="587" y="12"/>
                      </a:lnTo>
                      <a:lnTo>
                        <a:pt x="591" y="11"/>
                      </a:lnTo>
                      <a:lnTo>
                        <a:pt x="593" y="8"/>
                      </a:lnTo>
                      <a:lnTo>
                        <a:pt x="596" y="7"/>
                      </a:lnTo>
                      <a:lnTo>
                        <a:pt x="599" y="6"/>
                      </a:lnTo>
                      <a:lnTo>
                        <a:pt x="602" y="4"/>
                      </a:lnTo>
                      <a:lnTo>
                        <a:pt x="605" y="1"/>
                      </a:lnTo>
                      <a:lnTo>
                        <a:pt x="609" y="0"/>
                      </a:lnTo>
                      <a:lnTo>
                        <a:pt x="609" y="5"/>
                      </a:lnTo>
                      <a:lnTo>
                        <a:pt x="611" y="8"/>
                      </a:lnTo>
                      <a:lnTo>
                        <a:pt x="612" y="13"/>
                      </a:lnTo>
                      <a:lnTo>
                        <a:pt x="614" y="18"/>
                      </a:lnTo>
                      <a:lnTo>
                        <a:pt x="615" y="23"/>
                      </a:lnTo>
                      <a:lnTo>
                        <a:pt x="616" y="28"/>
                      </a:lnTo>
                      <a:lnTo>
                        <a:pt x="617" y="32"/>
                      </a:lnTo>
                      <a:lnTo>
                        <a:pt x="620" y="37"/>
                      </a:lnTo>
                      <a:lnTo>
                        <a:pt x="615" y="38"/>
                      </a:lnTo>
                      <a:lnTo>
                        <a:pt x="611" y="40"/>
                      </a:lnTo>
                      <a:lnTo>
                        <a:pt x="608" y="41"/>
                      </a:lnTo>
                      <a:lnTo>
                        <a:pt x="604" y="43"/>
                      </a:lnTo>
                      <a:lnTo>
                        <a:pt x="599" y="46"/>
                      </a:lnTo>
                      <a:lnTo>
                        <a:pt x="594" y="47"/>
                      </a:lnTo>
                      <a:lnTo>
                        <a:pt x="588" y="49"/>
                      </a:lnTo>
                      <a:lnTo>
                        <a:pt x="583" y="50"/>
                      </a:lnTo>
                      <a:lnTo>
                        <a:pt x="606" y="100"/>
                      </a:lnTo>
                      <a:lnTo>
                        <a:pt x="604" y="102"/>
                      </a:lnTo>
                      <a:lnTo>
                        <a:pt x="603" y="105"/>
                      </a:lnTo>
                      <a:lnTo>
                        <a:pt x="600" y="109"/>
                      </a:lnTo>
                      <a:lnTo>
                        <a:pt x="598" y="112"/>
                      </a:lnTo>
                      <a:lnTo>
                        <a:pt x="597" y="114"/>
                      </a:lnTo>
                      <a:lnTo>
                        <a:pt x="594" y="118"/>
                      </a:lnTo>
                      <a:lnTo>
                        <a:pt x="593" y="120"/>
                      </a:lnTo>
                      <a:lnTo>
                        <a:pt x="591" y="123"/>
                      </a:lnTo>
                      <a:lnTo>
                        <a:pt x="588" y="126"/>
                      </a:lnTo>
                      <a:lnTo>
                        <a:pt x="585" y="129"/>
                      </a:lnTo>
                      <a:lnTo>
                        <a:pt x="582" y="132"/>
                      </a:lnTo>
                      <a:lnTo>
                        <a:pt x="580" y="135"/>
                      </a:lnTo>
                      <a:lnTo>
                        <a:pt x="576" y="137"/>
                      </a:lnTo>
                      <a:lnTo>
                        <a:pt x="573" y="141"/>
                      </a:lnTo>
                      <a:lnTo>
                        <a:pt x="569" y="143"/>
                      </a:lnTo>
                      <a:lnTo>
                        <a:pt x="564" y="145"/>
                      </a:lnTo>
                      <a:lnTo>
                        <a:pt x="561" y="148"/>
                      </a:lnTo>
                      <a:lnTo>
                        <a:pt x="556" y="150"/>
                      </a:lnTo>
                      <a:lnTo>
                        <a:pt x="552" y="153"/>
                      </a:lnTo>
                      <a:lnTo>
                        <a:pt x="549" y="153"/>
                      </a:lnTo>
                      <a:lnTo>
                        <a:pt x="546" y="154"/>
                      </a:lnTo>
                      <a:lnTo>
                        <a:pt x="544" y="154"/>
                      </a:lnTo>
                      <a:lnTo>
                        <a:pt x="541" y="155"/>
                      </a:lnTo>
                      <a:lnTo>
                        <a:pt x="539" y="155"/>
                      </a:lnTo>
                      <a:lnTo>
                        <a:pt x="537" y="156"/>
                      </a:lnTo>
                      <a:lnTo>
                        <a:pt x="533" y="156"/>
                      </a:lnTo>
                      <a:lnTo>
                        <a:pt x="531" y="157"/>
                      </a:lnTo>
                      <a:lnTo>
                        <a:pt x="528" y="157"/>
                      </a:lnTo>
                      <a:lnTo>
                        <a:pt x="525" y="157"/>
                      </a:lnTo>
                      <a:lnTo>
                        <a:pt x="522" y="157"/>
                      </a:lnTo>
                      <a:lnTo>
                        <a:pt x="520" y="157"/>
                      </a:lnTo>
                      <a:lnTo>
                        <a:pt x="516" y="157"/>
                      </a:lnTo>
                      <a:lnTo>
                        <a:pt x="513" y="157"/>
                      </a:lnTo>
                      <a:lnTo>
                        <a:pt x="510" y="157"/>
                      </a:lnTo>
                      <a:lnTo>
                        <a:pt x="507" y="157"/>
                      </a:lnTo>
                      <a:lnTo>
                        <a:pt x="472" y="84"/>
                      </a:lnTo>
                      <a:lnTo>
                        <a:pt x="470" y="84"/>
                      </a:lnTo>
                      <a:lnTo>
                        <a:pt x="468" y="85"/>
                      </a:lnTo>
                      <a:lnTo>
                        <a:pt x="466" y="88"/>
                      </a:lnTo>
                      <a:lnTo>
                        <a:pt x="461" y="90"/>
                      </a:lnTo>
                      <a:lnTo>
                        <a:pt x="458" y="91"/>
                      </a:lnTo>
                      <a:lnTo>
                        <a:pt x="455" y="93"/>
                      </a:lnTo>
                      <a:lnTo>
                        <a:pt x="452" y="94"/>
                      </a:lnTo>
                      <a:lnTo>
                        <a:pt x="450" y="95"/>
                      </a:lnTo>
                      <a:lnTo>
                        <a:pt x="446" y="95"/>
                      </a:lnTo>
                      <a:lnTo>
                        <a:pt x="443" y="96"/>
                      </a:lnTo>
                      <a:lnTo>
                        <a:pt x="439" y="97"/>
                      </a:lnTo>
                      <a:lnTo>
                        <a:pt x="437" y="97"/>
                      </a:lnTo>
                      <a:lnTo>
                        <a:pt x="460" y="150"/>
                      </a:lnTo>
                      <a:lnTo>
                        <a:pt x="458" y="151"/>
                      </a:lnTo>
                      <a:lnTo>
                        <a:pt x="457" y="155"/>
                      </a:lnTo>
                      <a:lnTo>
                        <a:pt x="455" y="156"/>
                      </a:lnTo>
                      <a:lnTo>
                        <a:pt x="454" y="160"/>
                      </a:lnTo>
                      <a:lnTo>
                        <a:pt x="452" y="162"/>
                      </a:lnTo>
                      <a:lnTo>
                        <a:pt x="450" y="167"/>
                      </a:lnTo>
                      <a:lnTo>
                        <a:pt x="446" y="169"/>
                      </a:lnTo>
                      <a:lnTo>
                        <a:pt x="444" y="173"/>
                      </a:lnTo>
                      <a:lnTo>
                        <a:pt x="439" y="177"/>
                      </a:lnTo>
                      <a:lnTo>
                        <a:pt x="436" y="180"/>
                      </a:lnTo>
                      <a:lnTo>
                        <a:pt x="433" y="181"/>
                      </a:lnTo>
                      <a:lnTo>
                        <a:pt x="430" y="184"/>
                      </a:lnTo>
                      <a:lnTo>
                        <a:pt x="427" y="185"/>
                      </a:lnTo>
                      <a:lnTo>
                        <a:pt x="425" y="186"/>
                      </a:lnTo>
                      <a:lnTo>
                        <a:pt x="421" y="189"/>
                      </a:lnTo>
                      <a:lnTo>
                        <a:pt x="418" y="190"/>
                      </a:lnTo>
                      <a:lnTo>
                        <a:pt x="415" y="191"/>
                      </a:lnTo>
                      <a:lnTo>
                        <a:pt x="412" y="194"/>
                      </a:lnTo>
                      <a:lnTo>
                        <a:pt x="407" y="194"/>
                      </a:lnTo>
                      <a:lnTo>
                        <a:pt x="404" y="195"/>
                      </a:lnTo>
                      <a:lnTo>
                        <a:pt x="400" y="196"/>
                      </a:lnTo>
                      <a:lnTo>
                        <a:pt x="397" y="197"/>
                      </a:lnTo>
                      <a:lnTo>
                        <a:pt x="392" y="197"/>
                      </a:lnTo>
                      <a:lnTo>
                        <a:pt x="390" y="198"/>
                      </a:lnTo>
                      <a:lnTo>
                        <a:pt x="386" y="198"/>
                      </a:lnTo>
                      <a:lnTo>
                        <a:pt x="384" y="200"/>
                      </a:lnTo>
                      <a:lnTo>
                        <a:pt x="380" y="200"/>
                      </a:lnTo>
                      <a:lnTo>
                        <a:pt x="377" y="201"/>
                      </a:lnTo>
                      <a:lnTo>
                        <a:pt x="374" y="201"/>
                      </a:lnTo>
                      <a:lnTo>
                        <a:pt x="372" y="201"/>
                      </a:lnTo>
                      <a:lnTo>
                        <a:pt x="369" y="201"/>
                      </a:lnTo>
                      <a:lnTo>
                        <a:pt x="367" y="202"/>
                      </a:lnTo>
                      <a:lnTo>
                        <a:pt x="365" y="202"/>
                      </a:lnTo>
                      <a:lnTo>
                        <a:pt x="362" y="202"/>
                      </a:lnTo>
                      <a:lnTo>
                        <a:pt x="357" y="202"/>
                      </a:lnTo>
                      <a:lnTo>
                        <a:pt x="354" y="202"/>
                      </a:lnTo>
                      <a:lnTo>
                        <a:pt x="350" y="202"/>
                      </a:lnTo>
                      <a:lnTo>
                        <a:pt x="348" y="202"/>
                      </a:lnTo>
                      <a:lnTo>
                        <a:pt x="344" y="202"/>
                      </a:lnTo>
                      <a:lnTo>
                        <a:pt x="343" y="202"/>
                      </a:lnTo>
                      <a:lnTo>
                        <a:pt x="343" y="201"/>
                      </a:lnTo>
                      <a:lnTo>
                        <a:pt x="342" y="200"/>
                      </a:lnTo>
                      <a:lnTo>
                        <a:pt x="341" y="197"/>
                      </a:lnTo>
                      <a:lnTo>
                        <a:pt x="339" y="194"/>
                      </a:lnTo>
                      <a:lnTo>
                        <a:pt x="337" y="191"/>
                      </a:lnTo>
                      <a:lnTo>
                        <a:pt x="337" y="189"/>
                      </a:lnTo>
                      <a:lnTo>
                        <a:pt x="335" y="186"/>
                      </a:lnTo>
                      <a:lnTo>
                        <a:pt x="335" y="184"/>
                      </a:lnTo>
                      <a:lnTo>
                        <a:pt x="332" y="181"/>
                      </a:lnTo>
                      <a:lnTo>
                        <a:pt x="331" y="178"/>
                      </a:lnTo>
                      <a:lnTo>
                        <a:pt x="330" y="175"/>
                      </a:lnTo>
                      <a:lnTo>
                        <a:pt x="329" y="173"/>
                      </a:lnTo>
                      <a:lnTo>
                        <a:pt x="327" y="169"/>
                      </a:lnTo>
                      <a:lnTo>
                        <a:pt x="326" y="166"/>
                      </a:lnTo>
                      <a:lnTo>
                        <a:pt x="324" y="162"/>
                      </a:lnTo>
                      <a:lnTo>
                        <a:pt x="323" y="160"/>
                      </a:lnTo>
                      <a:lnTo>
                        <a:pt x="320" y="155"/>
                      </a:lnTo>
                      <a:lnTo>
                        <a:pt x="319" y="153"/>
                      </a:lnTo>
                      <a:lnTo>
                        <a:pt x="318" y="149"/>
                      </a:lnTo>
                      <a:lnTo>
                        <a:pt x="317" y="145"/>
                      </a:lnTo>
                      <a:lnTo>
                        <a:pt x="314" y="142"/>
                      </a:lnTo>
                      <a:lnTo>
                        <a:pt x="313" y="138"/>
                      </a:lnTo>
                      <a:lnTo>
                        <a:pt x="312" y="135"/>
                      </a:lnTo>
                      <a:lnTo>
                        <a:pt x="311" y="131"/>
                      </a:lnTo>
                      <a:lnTo>
                        <a:pt x="308" y="127"/>
                      </a:lnTo>
                      <a:lnTo>
                        <a:pt x="307" y="124"/>
                      </a:lnTo>
                      <a:lnTo>
                        <a:pt x="306" y="120"/>
                      </a:lnTo>
                      <a:lnTo>
                        <a:pt x="306" y="118"/>
                      </a:lnTo>
                      <a:lnTo>
                        <a:pt x="303" y="118"/>
                      </a:lnTo>
                      <a:lnTo>
                        <a:pt x="301" y="118"/>
                      </a:lnTo>
                      <a:lnTo>
                        <a:pt x="300" y="118"/>
                      </a:lnTo>
                      <a:lnTo>
                        <a:pt x="297" y="119"/>
                      </a:lnTo>
                      <a:lnTo>
                        <a:pt x="294" y="119"/>
                      </a:lnTo>
                      <a:lnTo>
                        <a:pt x="291" y="120"/>
                      </a:lnTo>
                      <a:lnTo>
                        <a:pt x="288" y="121"/>
                      </a:lnTo>
                      <a:lnTo>
                        <a:pt x="283" y="123"/>
                      </a:lnTo>
                      <a:lnTo>
                        <a:pt x="279" y="123"/>
                      </a:lnTo>
                      <a:lnTo>
                        <a:pt x="275" y="124"/>
                      </a:lnTo>
                      <a:lnTo>
                        <a:pt x="270" y="125"/>
                      </a:lnTo>
                      <a:lnTo>
                        <a:pt x="265" y="126"/>
                      </a:lnTo>
                      <a:lnTo>
                        <a:pt x="261" y="126"/>
                      </a:lnTo>
                      <a:lnTo>
                        <a:pt x="259" y="127"/>
                      </a:lnTo>
                      <a:lnTo>
                        <a:pt x="256" y="129"/>
                      </a:lnTo>
                      <a:lnTo>
                        <a:pt x="254" y="129"/>
                      </a:lnTo>
                      <a:lnTo>
                        <a:pt x="250" y="129"/>
                      </a:lnTo>
                      <a:lnTo>
                        <a:pt x="248" y="130"/>
                      </a:lnTo>
                      <a:lnTo>
                        <a:pt x="244" y="130"/>
                      </a:lnTo>
                      <a:lnTo>
                        <a:pt x="241" y="131"/>
                      </a:lnTo>
                      <a:lnTo>
                        <a:pt x="238" y="131"/>
                      </a:lnTo>
                      <a:lnTo>
                        <a:pt x="235" y="132"/>
                      </a:lnTo>
                      <a:lnTo>
                        <a:pt x="232" y="132"/>
                      </a:lnTo>
                      <a:lnTo>
                        <a:pt x="229" y="133"/>
                      </a:lnTo>
                      <a:lnTo>
                        <a:pt x="225" y="133"/>
                      </a:lnTo>
                      <a:lnTo>
                        <a:pt x="222" y="135"/>
                      </a:lnTo>
                      <a:lnTo>
                        <a:pt x="218" y="135"/>
                      </a:lnTo>
                      <a:lnTo>
                        <a:pt x="214" y="136"/>
                      </a:lnTo>
                      <a:lnTo>
                        <a:pt x="211" y="136"/>
                      </a:lnTo>
                      <a:lnTo>
                        <a:pt x="207" y="137"/>
                      </a:lnTo>
                      <a:lnTo>
                        <a:pt x="205" y="137"/>
                      </a:lnTo>
                      <a:lnTo>
                        <a:pt x="201" y="138"/>
                      </a:lnTo>
                      <a:lnTo>
                        <a:pt x="198" y="138"/>
                      </a:lnTo>
                      <a:lnTo>
                        <a:pt x="194" y="139"/>
                      </a:lnTo>
                      <a:lnTo>
                        <a:pt x="189" y="139"/>
                      </a:lnTo>
                      <a:lnTo>
                        <a:pt x="186" y="139"/>
                      </a:lnTo>
                      <a:lnTo>
                        <a:pt x="182" y="139"/>
                      </a:lnTo>
                      <a:lnTo>
                        <a:pt x="178" y="141"/>
                      </a:lnTo>
                      <a:lnTo>
                        <a:pt x="175" y="141"/>
                      </a:lnTo>
                      <a:lnTo>
                        <a:pt x="171" y="142"/>
                      </a:lnTo>
                      <a:lnTo>
                        <a:pt x="166" y="142"/>
                      </a:lnTo>
                      <a:lnTo>
                        <a:pt x="163" y="142"/>
                      </a:lnTo>
                      <a:lnTo>
                        <a:pt x="159" y="143"/>
                      </a:lnTo>
                      <a:lnTo>
                        <a:pt x="156" y="143"/>
                      </a:lnTo>
                      <a:lnTo>
                        <a:pt x="152" y="144"/>
                      </a:lnTo>
                      <a:lnTo>
                        <a:pt x="148" y="144"/>
                      </a:lnTo>
                      <a:lnTo>
                        <a:pt x="143" y="144"/>
                      </a:lnTo>
                      <a:lnTo>
                        <a:pt x="140" y="145"/>
                      </a:lnTo>
                      <a:lnTo>
                        <a:pt x="136" y="145"/>
                      </a:lnTo>
                      <a:lnTo>
                        <a:pt x="131" y="145"/>
                      </a:lnTo>
                      <a:lnTo>
                        <a:pt x="128" y="145"/>
                      </a:lnTo>
                      <a:lnTo>
                        <a:pt x="124" y="145"/>
                      </a:lnTo>
                      <a:lnTo>
                        <a:pt x="121" y="145"/>
                      </a:lnTo>
                      <a:lnTo>
                        <a:pt x="117" y="147"/>
                      </a:lnTo>
                      <a:lnTo>
                        <a:pt x="112" y="147"/>
                      </a:lnTo>
                      <a:lnTo>
                        <a:pt x="110" y="147"/>
                      </a:lnTo>
                      <a:lnTo>
                        <a:pt x="105" y="147"/>
                      </a:lnTo>
                      <a:lnTo>
                        <a:pt x="103" y="147"/>
                      </a:lnTo>
                      <a:lnTo>
                        <a:pt x="99" y="147"/>
                      </a:lnTo>
                      <a:lnTo>
                        <a:pt x="95" y="147"/>
                      </a:lnTo>
                      <a:lnTo>
                        <a:pt x="92" y="147"/>
                      </a:lnTo>
                      <a:lnTo>
                        <a:pt x="88" y="148"/>
                      </a:lnTo>
                      <a:lnTo>
                        <a:pt x="86" y="148"/>
                      </a:lnTo>
                      <a:lnTo>
                        <a:pt x="82" y="148"/>
                      </a:lnTo>
                      <a:lnTo>
                        <a:pt x="79" y="148"/>
                      </a:lnTo>
                      <a:lnTo>
                        <a:pt x="76" y="148"/>
                      </a:lnTo>
                      <a:lnTo>
                        <a:pt x="73" y="148"/>
                      </a:lnTo>
                      <a:lnTo>
                        <a:pt x="70" y="148"/>
                      </a:lnTo>
                      <a:lnTo>
                        <a:pt x="67" y="148"/>
                      </a:lnTo>
                      <a:lnTo>
                        <a:pt x="64" y="148"/>
                      </a:lnTo>
                      <a:lnTo>
                        <a:pt x="62" y="148"/>
                      </a:lnTo>
                      <a:lnTo>
                        <a:pt x="58" y="149"/>
                      </a:lnTo>
                      <a:lnTo>
                        <a:pt x="56" y="149"/>
                      </a:lnTo>
                      <a:lnTo>
                        <a:pt x="52" y="149"/>
                      </a:lnTo>
                      <a:lnTo>
                        <a:pt x="50" y="149"/>
                      </a:lnTo>
                      <a:lnTo>
                        <a:pt x="47" y="149"/>
                      </a:lnTo>
                      <a:lnTo>
                        <a:pt x="43" y="149"/>
                      </a:lnTo>
                      <a:lnTo>
                        <a:pt x="39" y="149"/>
                      </a:lnTo>
                      <a:lnTo>
                        <a:pt x="34" y="149"/>
                      </a:lnTo>
                      <a:lnTo>
                        <a:pt x="29" y="149"/>
                      </a:lnTo>
                      <a:lnTo>
                        <a:pt x="26" y="149"/>
                      </a:lnTo>
                      <a:lnTo>
                        <a:pt x="22" y="149"/>
                      </a:lnTo>
                      <a:lnTo>
                        <a:pt x="18" y="149"/>
                      </a:lnTo>
                      <a:lnTo>
                        <a:pt x="15" y="149"/>
                      </a:lnTo>
                      <a:lnTo>
                        <a:pt x="12" y="149"/>
                      </a:lnTo>
                      <a:lnTo>
                        <a:pt x="10" y="149"/>
                      </a:lnTo>
                      <a:lnTo>
                        <a:pt x="5" y="149"/>
                      </a:lnTo>
                      <a:lnTo>
                        <a:pt x="3" y="149"/>
                      </a:lnTo>
                      <a:lnTo>
                        <a:pt x="0" y="149"/>
                      </a:lnTo>
                      <a:lnTo>
                        <a:pt x="3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41" name="Freeform 246"/>
                <p:cNvSpPr>
                  <a:spLocks/>
                </p:cNvSpPr>
                <p:nvPr/>
              </p:nvSpPr>
              <p:spPr bwMode="auto">
                <a:xfrm>
                  <a:off x="4300" y="1672"/>
                  <a:ext cx="76" cy="297"/>
                </a:xfrm>
                <a:custGeom>
                  <a:avLst/>
                  <a:gdLst>
                    <a:gd name="T0" fmla="*/ 25 w 76"/>
                    <a:gd name="T1" fmla="*/ 6 h 297"/>
                    <a:gd name="T2" fmla="*/ 37 w 76"/>
                    <a:gd name="T3" fmla="*/ 21 h 297"/>
                    <a:gd name="T4" fmla="*/ 47 w 76"/>
                    <a:gd name="T5" fmla="*/ 38 h 297"/>
                    <a:gd name="T6" fmla="*/ 55 w 76"/>
                    <a:gd name="T7" fmla="*/ 55 h 297"/>
                    <a:gd name="T8" fmla="*/ 61 w 76"/>
                    <a:gd name="T9" fmla="*/ 72 h 297"/>
                    <a:gd name="T10" fmla="*/ 67 w 76"/>
                    <a:gd name="T11" fmla="*/ 90 h 297"/>
                    <a:gd name="T12" fmla="*/ 71 w 76"/>
                    <a:gd name="T13" fmla="*/ 105 h 297"/>
                    <a:gd name="T14" fmla="*/ 73 w 76"/>
                    <a:gd name="T15" fmla="*/ 122 h 297"/>
                    <a:gd name="T16" fmla="*/ 75 w 76"/>
                    <a:gd name="T17" fmla="*/ 139 h 297"/>
                    <a:gd name="T18" fmla="*/ 76 w 76"/>
                    <a:gd name="T19" fmla="*/ 155 h 297"/>
                    <a:gd name="T20" fmla="*/ 76 w 76"/>
                    <a:gd name="T21" fmla="*/ 170 h 297"/>
                    <a:gd name="T22" fmla="*/ 75 w 76"/>
                    <a:gd name="T23" fmla="*/ 186 h 297"/>
                    <a:gd name="T24" fmla="*/ 72 w 76"/>
                    <a:gd name="T25" fmla="*/ 200 h 297"/>
                    <a:gd name="T26" fmla="*/ 70 w 76"/>
                    <a:gd name="T27" fmla="*/ 215 h 297"/>
                    <a:gd name="T28" fmla="*/ 66 w 76"/>
                    <a:gd name="T29" fmla="*/ 228 h 297"/>
                    <a:gd name="T30" fmla="*/ 64 w 76"/>
                    <a:gd name="T31" fmla="*/ 240 h 297"/>
                    <a:gd name="T32" fmla="*/ 60 w 76"/>
                    <a:gd name="T33" fmla="*/ 252 h 297"/>
                    <a:gd name="T34" fmla="*/ 57 w 76"/>
                    <a:gd name="T35" fmla="*/ 263 h 297"/>
                    <a:gd name="T36" fmla="*/ 53 w 76"/>
                    <a:gd name="T37" fmla="*/ 272 h 297"/>
                    <a:gd name="T38" fmla="*/ 49 w 76"/>
                    <a:gd name="T39" fmla="*/ 281 h 297"/>
                    <a:gd name="T40" fmla="*/ 47 w 76"/>
                    <a:gd name="T41" fmla="*/ 289 h 297"/>
                    <a:gd name="T42" fmla="*/ 45 w 76"/>
                    <a:gd name="T43" fmla="*/ 297 h 297"/>
                    <a:gd name="T44" fmla="*/ 39 w 76"/>
                    <a:gd name="T45" fmla="*/ 288 h 297"/>
                    <a:gd name="T46" fmla="*/ 35 w 76"/>
                    <a:gd name="T47" fmla="*/ 281 h 297"/>
                    <a:gd name="T48" fmla="*/ 29 w 76"/>
                    <a:gd name="T49" fmla="*/ 272 h 297"/>
                    <a:gd name="T50" fmla="*/ 30 w 76"/>
                    <a:gd name="T51" fmla="*/ 254 h 297"/>
                    <a:gd name="T52" fmla="*/ 37 w 76"/>
                    <a:gd name="T53" fmla="*/ 234 h 297"/>
                    <a:gd name="T54" fmla="*/ 43 w 76"/>
                    <a:gd name="T55" fmla="*/ 215 h 297"/>
                    <a:gd name="T56" fmla="*/ 47 w 76"/>
                    <a:gd name="T57" fmla="*/ 196 h 297"/>
                    <a:gd name="T58" fmla="*/ 49 w 76"/>
                    <a:gd name="T59" fmla="*/ 177 h 297"/>
                    <a:gd name="T60" fmla="*/ 49 w 76"/>
                    <a:gd name="T61" fmla="*/ 161 h 297"/>
                    <a:gd name="T62" fmla="*/ 49 w 76"/>
                    <a:gd name="T63" fmla="*/ 144 h 297"/>
                    <a:gd name="T64" fmla="*/ 48 w 76"/>
                    <a:gd name="T65" fmla="*/ 127 h 297"/>
                    <a:gd name="T66" fmla="*/ 46 w 76"/>
                    <a:gd name="T67" fmla="*/ 113 h 297"/>
                    <a:gd name="T68" fmla="*/ 42 w 76"/>
                    <a:gd name="T69" fmla="*/ 98 h 297"/>
                    <a:gd name="T70" fmla="*/ 39 w 76"/>
                    <a:gd name="T71" fmla="*/ 86 h 297"/>
                    <a:gd name="T72" fmla="*/ 34 w 76"/>
                    <a:gd name="T73" fmla="*/ 73 h 297"/>
                    <a:gd name="T74" fmla="*/ 29 w 76"/>
                    <a:gd name="T75" fmla="*/ 62 h 297"/>
                    <a:gd name="T76" fmla="*/ 24 w 76"/>
                    <a:gd name="T77" fmla="*/ 51 h 297"/>
                    <a:gd name="T78" fmla="*/ 19 w 76"/>
                    <a:gd name="T79" fmla="*/ 43 h 297"/>
                    <a:gd name="T80" fmla="*/ 14 w 76"/>
                    <a:gd name="T81" fmla="*/ 34 h 297"/>
                    <a:gd name="T82" fmla="*/ 7 w 76"/>
                    <a:gd name="T83" fmla="*/ 25 h 297"/>
                    <a:gd name="T84" fmla="*/ 1 w 76"/>
                    <a:gd name="T85" fmla="*/ 15 h 2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6"/>
                    <a:gd name="T130" fmla="*/ 0 h 297"/>
                    <a:gd name="T131" fmla="*/ 76 w 76"/>
                    <a:gd name="T132" fmla="*/ 297 h 29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6" h="297">
                      <a:moveTo>
                        <a:pt x="0" y="14"/>
                      </a:moveTo>
                      <a:lnTo>
                        <a:pt x="22" y="0"/>
                      </a:lnTo>
                      <a:lnTo>
                        <a:pt x="25" y="6"/>
                      </a:lnTo>
                      <a:lnTo>
                        <a:pt x="30" y="10"/>
                      </a:lnTo>
                      <a:lnTo>
                        <a:pt x="34" y="15"/>
                      </a:lnTo>
                      <a:lnTo>
                        <a:pt x="37" y="21"/>
                      </a:lnTo>
                      <a:lnTo>
                        <a:pt x="41" y="27"/>
                      </a:lnTo>
                      <a:lnTo>
                        <a:pt x="45" y="33"/>
                      </a:lnTo>
                      <a:lnTo>
                        <a:pt x="47" y="38"/>
                      </a:lnTo>
                      <a:lnTo>
                        <a:pt x="51" y="44"/>
                      </a:lnTo>
                      <a:lnTo>
                        <a:pt x="53" y="49"/>
                      </a:lnTo>
                      <a:lnTo>
                        <a:pt x="55" y="55"/>
                      </a:lnTo>
                      <a:lnTo>
                        <a:pt x="58" y="61"/>
                      </a:lnTo>
                      <a:lnTo>
                        <a:pt x="60" y="67"/>
                      </a:lnTo>
                      <a:lnTo>
                        <a:pt x="61" y="72"/>
                      </a:lnTo>
                      <a:lnTo>
                        <a:pt x="64" y="78"/>
                      </a:lnTo>
                      <a:lnTo>
                        <a:pt x="66" y="84"/>
                      </a:lnTo>
                      <a:lnTo>
                        <a:pt x="67" y="90"/>
                      </a:lnTo>
                      <a:lnTo>
                        <a:pt x="69" y="95"/>
                      </a:lnTo>
                      <a:lnTo>
                        <a:pt x="70" y="101"/>
                      </a:lnTo>
                      <a:lnTo>
                        <a:pt x="71" y="105"/>
                      </a:lnTo>
                      <a:lnTo>
                        <a:pt x="72" y="111"/>
                      </a:lnTo>
                      <a:lnTo>
                        <a:pt x="72" y="116"/>
                      </a:lnTo>
                      <a:lnTo>
                        <a:pt x="73" y="122"/>
                      </a:lnTo>
                      <a:lnTo>
                        <a:pt x="75" y="127"/>
                      </a:lnTo>
                      <a:lnTo>
                        <a:pt x="75" y="133"/>
                      </a:lnTo>
                      <a:lnTo>
                        <a:pt x="75" y="139"/>
                      </a:lnTo>
                      <a:lnTo>
                        <a:pt x="76" y="144"/>
                      </a:lnTo>
                      <a:lnTo>
                        <a:pt x="76" y="149"/>
                      </a:lnTo>
                      <a:lnTo>
                        <a:pt x="76" y="155"/>
                      </a:lnTo>
                      <a:lnTo>
                        <a:pt x="76" y="159"/>
                      </a:lnTo>
                      <a:lnTo>
                        <a:pt x="76" y="165"/>
                      </a:lnTo>
                      <a:lnTo>
                        <a:pt x="76" y="170"/>
                      </a:lnTo>
                      <a:lnTo>
                        <a:pt x="76" y="176"/>
                      </a:lnTo>
                      <a:lnTo>
                        <a:pt x="75" y="181"/>
                      </a:lnTo>
                      <a:lnTo>
                        <a:pt x="75" y="186"/>
                      </a:lnTo>
                      <a:lnTo>
                        <a:pt x="73" y="190"/>
                      </a:lnTo>
                      <a:lnTo>
                        <a:pt x="73" y="196"/>
                      </a:lnTo>
                      <a:lnTo>
                        <a:pt x="72" y="200"/>
                      </a:lnTo>
                      <a:lnTo>
                        <a:pt x="71" y="205"/>
                      </a:lnTo>
                      <a:lnTo>
                        <a:pt x="70" y="210"/>
                      </a:lnTo>
                      <a:lnTo>
                        <a:pt x="70" y="215"/>
                      </a:lnTo>
                      <a:lnTo>
                        <a:pt x="69" y="218"/>
                      </a:lnTo>
                      <a:lnTo>
                        <a:pt x="67" y="223"/>
                      </a:lnTo>
                      <a:lnTo>
                        <a:pt x="66" y="228"/>
                      </a:lnTo>
                      <a:lnTo>
                        <a:pt x="66" y="232"/>
                      </a:lnTo>
                      <a:lnTo>
                        <a:pt x="65" y="236"/>
                      </a:lnTo>
                      <a:lnTo>
                        <a:pt x="64" y="240"/>
                      </a:lnTo>
                      <a:lnTo>
                        <a:pt x="63" y="245"/>
                      </a:lnTo>
                      <a:lnTo>
                        <a:pt x="61" y="248"/>
                      </a:lnTo>
                      <a:lnTo>
                        <a:pt x="60" y="252"/>
                      </a:lnTo>
                      <a:lnTo>
                        <a:pt x="59" y="256"/>
                      </a:lnTo>
                      <a:lnTo>
                        <a:pt x="58" y="259"/>
                      </a:lnTo>
                      <a:lnTo>
                        <a:pt x="57" y="263"/>
                      </a:lnTo>
                      <a:lnTo>
                        <a:pt x="55" y="266"/>
                      </a:lnTo>
                      <a:lnTo>
                        <a:pt x="54" y="270"/>
                      </a:lnTo>
                      <a:lnTo>
                        <a:pt x="53" y="272"/>
                      </a:lnTo>
                      <a:lnTo>
                        <a:pt x="52" y="276"/>
                      </a:lnTo>
                      <a:lnTo>
                        <a:pt x="51" y="278"/>
                      </a:lnTo>
                      <a:lnTo>
                        <a:pt x="49" y="281"/>
                      </a:lnTo>
                      <a:lnTo>
                        <a:pt x="49" y="285"/>
                      </a:lnTo>
                      <a:lnTo>
                        <a:pt x="48" y="287"/>
                      </a:lnTo>
                      <a:lnTo>
                        <a:pt x="47" y="289"/>
                      </a:lnTo>
                      <a:lnTo>
                        <a:pt x="46" y="292"/>
                      </a:lnTo>
                      <a:lnTo>
                        <a:pt x="45" y="294"/>
                      </a:lnTo>
                      <a:lnTo>
                        <a:pt x="45" y="297"/>
                      </a:lnTo>
                      <a:lnTo>
                        <a:pt x="42" y="293"/>
                      </a:lnTo>
                      <a:lnTo>
                        <a:pt x="41" y="291"/>
                      </a:lnTo>
                      <a:lnTo>
                        <a:pt x="39" y="288"/>
                      </a:lnTo>
                      <a:lnTo>
                        <a:pt x="39" y="286"/>
                      </a:lnTo>
                      <a:lnTo>
                        <a:pt x="36" y="281"/>
                      </a:lnTo>
                      <a:lnTo>
                        <a:pt x="35" y="281"/>
                      </a:lnTo>
                      <a:lnTo>
                        <a:pt x="34" y="280"/>
                      </a:lnTo>
                      <a:lnTo>
                        <a:pt x="33" y="277"/>
                      </a:lnTo>
                      <a:lnTo>
                        <a:pt x="29" y="272"/>
                      </a:lnTo>
                      <a:lnTo>
                        <a:pt x="24" y="269"/>
                      </a:lnTo>
                      <a:lnTo>
                        <a:pt x="28" y="262"/>
                      </a:lnTo>
                      <a:lnTo>
                        <a:pt x="30" y="254"/>
                      </a:lnTo>
                      <a:lnTo>
                        <a:pt x="33" y="248"/>
                      </a:lnTo>
                      <a:lnTo>
                        <a:pt x="35" y="241"/>
                      </a:lnTo>
                      <a:lnTo>
                        <a:pt x="37" y="234"/>
                      </a:lnTo>
                      <a:lnTo>
                        <a:pt x="40" y="228"/>
                      </a:lnTo>
                      <a:lnTo>
                        <a:pt x="41" y="221"/>
                      </a:lnTo>
                      <a:lnTo>
                        <a:pt x="43" y="215"/>
                      </a:lnTo>
                      <a:lnTo>
                        <a:pt x="45" y="209"/>
                      </a:lnTo>
                      <a:lnTo>
                        <a:pt x="46" y="203"/>
                      </a:lnTo>
                      <a:lnTo>
                        <a:pt x="47" y="196"/>
                      </a:lnTo>
                      <a:lnTo>
                        <a:pt x="48" y="190"/>
                      </a:lnTo>
                      <a:lnTo>
                        <a:pt x="48" y="184"/>
                      </a:lnTo>
                      <a:lnTo>
                        <a:pt x="49" y="177"/>
                      </a:lnTo>
                      <a:lnTo>
                        <a:pt x="49" y="173"/>
                      </a:lnTo>
                      <a:lnTo>
                        <a:pt x="49" y="167"/>
                      </a:lnTo>
                      <a:lnTo>
                        <a:pt x="49" y="161"/>
                      </a:lnTo>
                      <a:lnTo>
                        <a:pt x="49" y="155"/>
                      </a:lnTo>
                      <a:lnTo>
                        <a:pt x="49" y="149"/>
                      </a:lnTo>
                      <a:lnTo>
                        <a:pt x="49" y="144"/>
                      </a:lnTo>
                      <a:lnTo>
                        <a:pt x="48" y="138"/>
                      </a:lnTo>
                      <a:lnTo>
                        <a:pt x="48" y="133"/>
                      </a:lnTo>
                      <a:lnTo>
                        <a:pt x="48" y="127"/>
                      </a:lnTo>
                      <a:lnTo>
                        <a:pt x="47" y="123"/>
                      </a:lnTo>
                      <a:lnTo>
                        <a:pt x="46" y="117"/>
                      </a:lnTo>
                      <a:lnTo>
                        <a:pt x="46" y="113"/>
                      </a:lnTo>
                      <a:lnTo>
                        <a:pt x="45" y="107"/>
                      </a:lnTo>
                      <a:lnTo>
                        <a:pt x="43" y="103"/>
                      </a:lnTo>
                      <a:lnTo>
                        <a:pt x="42" y="98"/>
                      </a:lnTo>
                      <a:lnTo>
                        <a:pt x="41" y="93"/>
                      </a:lnTo>
                      <a:lnTo>
                        <a:pt x="40" y="90"/>
                      </a:lnTo>
                      <a:lnTo>
                        <a:pt x="39" y="86"/>
                      </a:lnTo>
                      <a:lnTo>
                        <a:pt x="36" y="81"/>
                      </a:lnTo>
                      <a:lnTo>
                        <a:pt x="35" y="78"/>
                      </a:lnTo>
                      <a:lnTo>
                        <a:pt x="34" y="73"/>
                      </a:lnTo>
                      <a:lnTo>
                        <a:pt x="33" y="69"/>
                      </a:lnTo>
                      <a:lnTo>
                        <a:pt x="30" y="64"/>
                      </a:lnTo>
                      <a:lnTo>
                        <a:pt x="29" y="62"/>
                      </a:lnTo>
                      <a:lnTo>
                        <a:pt x="28" y="57"/>
                      </a:lnTo>
                      <a:lnTo>
                        <a:pt x="25" y="55"/>
                      </a:lnTo>
                      <a:lnTo>
                        <a:pt x="24" y="51"/>
                      </a:lnTo>
                      <a:lnTo>
                        <a:pt x="23" y="49"/>
                      </a:lnTo>
                      <a:lnTo>
                        <a:pt x="20" y="45"/>
                      </a:lnTo>
                      <a:lnTo>
                        <a:pt x="19" y="43"/>
                      </a:lnTo>
                      <a:lnTo>
                        <a:pt x="18" y="40"/>
                      </a:lnTo>
                      <a:lnTo>
                        <a:pt x="17" y="37"/>
                      </a:lnTo>
                      <a:lnTo>
                        <a:pt x="14" y="34"/>
                      </a:lnTo>
                      <a:lnTo>
                        <a:pt x="13" y="33"/>
                      </a:lnTo>
                      <a:lnTo>
                        <a:pt x="11" y="28"/>
                      </a:lnTo>
                      <a:lnTo>
                        <a:pt x="7" y="25"/>
                      </a:lnTo>
                      <a:lnTo>
                        <a:pt x="6" y="21"/>
                      </a:lnTo>
                      <a:lnTo>
                        <a:pt x="4" y="19"/>
                      </a:lnTo>
                      <a:lnTo>
                        <a:pt x="1" y="15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42" name="Freeform 247"/>
                <p:cNvSpPr>
                  <a:spLocks/>
                </p:cNvSpPr>
                <p:nvPr/>
              </p:nvSpPr>
              <p:spPr bwMode="auto">
                <a:xfrm>
                  <a:off x="3921" y="1785"/>
                  <a:ext cx="64" cy="48"/>
                </a:xfrm>
                <a:custGeom>
                  <a:avLst/>
                  <a:gdLst>
                    <a:gd name="T0" fmla="*/ 15 w 64"/>
                    <a:gd name="T1" fmla="*/ 0 h 48"/>
                    <a:gd name="T2" fmla="*/ 0 w 64"/>
                    <a:gd name="T3" fmla="*/ 28 h 48"/>
                    <a:gd name="T4" fmla="*/ 47 w 64"/>
                    <a:gd name="T5" fmla="*/ 48 h 48"/>
                    <a:gd name="T6" fmla="*/ 64 w 64"/>
                    <a:gd name="T7" fmla="*/ 10 h 48"/>
                    <a:gd name="T8" fmla="*/ 32 w 64"/>
                    <a:gd name="T9" fmla="*/ 9 h 48"/>
                    <a:gd name="T10" fmla="*/ 15 w 64"/>
                    <a:gd name="T11" fmla="*/ 0 h 48"/>
                    <a:gd name="T12" fmla="*/ 15 w 64"/>
                    <a:gd name="T13" fmla="*/ 0 h 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4"/>
                    <a:gd name="T22" fmla="*/ 0 h 48"/>
                    <a:gd name="T23" fmla="*/ 64 w 64"/>
                    <a:gd name="T24" fmla="*/ 48 h 48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4" h="48">
                      <a:moveTo>
                        <a:pt x="15" y="0"/>
                      </a:moveTo>
                      <a:lnTo>
                        <a:pt x="0" y="28"/>
                      </a:lnTo>
                      <a:lnTo>
                        <a:pt x="47" y="48"/>
                      </a:lnTo>
                      <a:lnTo>
                        <a:pt x="64" y="10"/>
                      </a:lnTo>
                      <a:lnTo>
                        <a:pt x="32" y="9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96AB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43" name="Freeform 248"/>
                <p:cNvSpPr>
                  <a:spLocks/>
                </p:cNvSpPr>
                <p:nvPr/>
              </p:nvSpPr>
              <p:spPr bwMode="auto">
                <a:xfrm>
                  <a:off x="3899" y="1822"/>
                  <a:ext cx="39" cy="37"/>
                </a:xfrm>
                <a:custGeom>
                  <a:avLst/>
                  <a:gdLst>
                    <a:gd name="T0" fmla="*/ 21 w 39"/>
                    <a:gd name="T1" fmla="*/ 0 h 37"/>
                    <a:gd name="T2" fmla="*/ 0 w 39"/>
                    <a:gd name="T3" fmla="*/ 34 h 37"/>
                    <a:gd name="T4" fmla="*/ 21 w 39"/>
                    <a:gd name="T5" fmla="*/ 37 h 37"/>
                    <a:gd name="T6" fmla="*/ 39 w 39"/>
                    <a:gd name="T7" fmla="*/ 3 h 37"/>
                    <a:gd name="T8" fmla="*/ 21 w 39"/>
                    <a:gd name="T9" fmla="*/ 0 h 37"/>
                    <a:gd name="T10" fmla="*/ 21 w 39"/>
                    <a:gd name="T11" fmla="*/ 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9"/>
                    <a:gd name="T19" fmla="*/ 0 h 37"/>
                    <a:gd name="T20" fmla="*/ 39 w 39"/>
                    <a:gd name="T21" fmla="*/ 37 h 3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9" h="37">
                      <a:moveTo>
                        <a:pt x="21" y="0"/>
                      </a:moveTo>
                      <a:lnTo>
                        <a:pt x="0" y="34"/>
                      </a:lnTo>
                      <a:lnTo>
                        <a:pt x="21" y="37"/>
                      </a:lnTo>
                      <a:lnTo>
                        <a:pt x="39" y="3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7A9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44" name="Freeform 249"/>
                <p:cNvSpPr>
                  <a:spLocks/>
                </p:cNvSpPr>
                <p:nvPr/>
              </p:nvSpPr>
              <p:spPr bwMode="auto">
                <a:xfrm>
                  <a:off x="3931" y="1735"/>
                  <a:ext cx="59" cy="56"/>
                </a:xfrm>
                <a:custGeom>
                  <a:avLst/>
                  <a:gdLst>
                    <a:gd name="T0" fmla="*/ 0 w 59"/>
                    <a:gd name="T1" fmla="*/ 12 h 56"/>
                    <a:gd name="T2" fmla="*/ 25 w 59"/>
                    <a:gd name="T3" fmla="*/ 30 h 56"/>
                    <a:gd name="T4" fmla="*/ 23 w 59"/>
                    <a:gd name="T5" fmla="*/ 47 h 56"/>
                    <a:gd name="T6" fmla="*/ 46 w 59"/>
                    <a:gd name="T7" fmla="*/ 56 h 56"/>
                    <a:gd name="T8" fmla="*/ 59 w 59"/>
                    <a:gd name="T9" fmla="*/ 40 h 56"/>
                    <a:gd name="T10" fmla="*/ 31 w 59"/>
                    <a:gd name="T11" fmla="*/ 29 h 56"/>
                    <a:gd name="T12" fmla="*/ 34 w 59"/>
                    <a:gd name="T13" fmla="*/ 7 h 56"/>
                    <a:gd name="T14" fmla="*/ 11 w 59"/>
                    <a:gd name="T15" fmla="*/ 0 h 56"/>
                    <a:gd name="T16" fmla="*/ 0 w 59"/>
                    <a:gd name="T17" fmla="*/ 12 h 56"/>
                    <a:gd name="T18" fmla="*/ 0 w 59"/>
                    <a:gd name="T19" fmla="*/ 12 h 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9"/>
                    <a:gd name="T31" fmla="*/ 0 h 56"/>
                    <a:gd name="T32" fmla="*/ 59 w 59"/>
                    <a:gd name="T33" fmla="*/ 56 h 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9" h="56">
                      <a:moveTo>
                        <a:pt x="0" y="12"/>
                      </a:moveTo>
                      <a:lnTo>
                        <a:pt x="25" y="30"/>
                      </a:lnTo>
                      <a:lnTo>
                        <a:pt x="23" y="47"/>
                      </a:lnTo>
                      <a:lnTo>
                        <a:pt x="46" y="56"/>
                      </a:lnTo>
                      <a:lnTo>
                        <a:pt x="59" y="40"/>
                      </a:lnTo>
                      <a:lnTo>
                        <a:pt x="31" y="29"/>
                      </a:lnTo>
                      <a:lnTo>
                        <a:pt x="34" y="7"/>
                      </a:lnTo>
                      <a:lnTo>
                        <a:pt x="11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EBF0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45" name="Freeform 250"/>
                <p:cNvSpPr>
                  <a:spLocks/>
                </p:cNvSpPr>
                <p:nvPr/>
              </p:nvSpPr>
              <p:spPr bwMode="auto">
                <a:xfrm>
                  <a:off x="3796" y="1852"/>
                  <a:ext cx="118" cy="114"/>
                </a:xfrm>
                <a:custGeom>
                  <a:avLst/>
                  <a:gdLst>
                    <a:gd name="T0" fmla="*/ 23 w 118"/>
                    <a:gd name="T1" fmla="*/ 0 h 114"/>
                    <a:gd name="T2" fmla="*/ 58 w 118"/>
                    <a:gd name="T3" fmla="*/ 28 h 114"/>
                    <a:gd name="T4" fmla="*/ 118 w 118"/>
                    <a:gd name="T5" fmla="*/ 67 h 114"/>
                    <a:gd name="T6" fmla="*/ 103 w 118"/>
                    <a:gd name="T7" fmla="*/ 114 h 114"/>
                    <a:gd name="T8" fmla="*/ 56 w 118"/>
                    <a:gd name="T9" fmla="*/ 86 h 114"/>
                    <a:gd name="T10" fmla="*/ 0 w 118"/>
                    <a:gd name="T11" fmla="*/ 36 h 114"/>
                    <a:gd name="T12" fmla="*/ 23 w 118"/>
                    <a:gd name="T13" fmla="*/ 0 h 114"/>
                    <a:gd name="T14" fmla="*/ 23 w 118"/>
                    <a:gd name="T15" fmla="*/ 0 h 1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8"/>
                    <a:gd name="T25" fmla="*/ 0 h 114"/>
                    <a:gd name="T26" fmla="*/ 118 w 118"/>
                    <a:gd name="T27" fmla="*/ 114 h 11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8" h="114">
                      <a:moveTo>
                        <a:pt x="23" y="0"/>
                      </a:moveTo>
                      <a:lnTo>
                        <a:pt x="58" y="28"/>
                      </a:lnTo>
                      <a:lnTo>
                        <a:pt x="118" y="67"/>
                      </a:lnTo>
                      <a:lnTo>
                        <a:pt x="103" y="114"/>
                      </a:lnTo>
                      <a:lnTo>
                        <a:pt x="56" y="86"/>
                      </a:lnTo>
                      <a:lnTo>
                        <a:pt x="0" y="36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96AB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46" name="Freeform 251"/>
                <p:cNvSpPr>
                  <a:spLocks/>
                </p:cNvSpPr>
                <p:nvPr/>
              </p:nvSpPr>
              <p:spPr bwMode="auto">
                <a:xfrm>
                  <a:off x="3783" y="1794"/>
                  <a:ext cx="118" cy="199"/>
                </a:xfrm>
                <a:custGeom>
                  <a:avLst/>
                  <a:gdLst>
                    <a:gd name="T0" fmla="*/ 110 w 118"/>
                    <a:gd name="T1" fmla="*/ 29 h 199"/>
                    <a:gd name="T2" fmla="*/ 105 w 118"/>
                    <a:gd name="T3" fmla="*/ 36 h 199"/>
                    <a:gd name="T4" fmla="*/ 96 w 118"/>
                    <a:gd name="T5" fmla="*/ 35 h 199"/>
                    <a:gd name="T6" fmla="*/ 87 w 118"/>
                    <a:gd name="T7" fmla="*/ 29 h 199"/>
                    <a:gd name="T8" fmla="*/ 77 w 118"/>
                    <a:gd name="T9" fmla="*/ 25 h 199"/>
                    <a:gd name="T10" fmla="*/ 72 w 118"/>
                    <a:gd name="T11" fmla="*/ 27 h 199"/>
                    <a:gd name="T12" fmla="*/ 63 w 118"/>
                    <a:gd name="T13" fmla="*/ 33 h 199"/>
                    <a:gd name="T14" fmla="*/ 53 w 118"/>
                    <a:gd name="T15" fmla="*/ 41 h 199"/>
                    <a:gd name="T16" fmla="*/ 46 w 118"/>
                    <a:gd name="T17" fmla="*/ 48 h 199"/>
                    <a:gd name="T18" fmla="*/ 40 w 118"/>
                    <a:gd name="T19" fmla="*/ 57 h 199"/>
                    <a:gd name="T20" fmla="*/ 34 w 118"/>
                    <a:gd name="T21" fmla="*/ 68 h 199"/>
                    <a:gd name="T22" fmla="*/ 30 w 118"/>
                    <a:gd name="T23" fmla="*/ 80 h 199"/>
                    <a:gd name="T24" fmla="*/ 27 w 118"/>
                    <a:gd name="T25" fmla="*/ 93 h 199"/>
                    <a:gd name="T26" fmla="*/ 34 w 118"/>
                    <a:gd name="T27" fmla="*/ 100 h 199"/>
                    <a:gd name="T28" fmla="*/ 43 w 118"/>
                    <a:gd name="T29" fmla="*/ 110 h 199"/>
                    <a:gd name="T30" fmla="*/ 53 w 118"/>
                    <a:gd name="T31" fmla="*/ 118 h 199"/>
                    <a:gd name="T32" fmla="*/ 61 w 118"/>
                    <a:gd name="T33" fmla="*/ 126 h 199"/>
                    <a:gd name="T34" fmla="*/ 72 w 118"/>
                    <a:gd name="T35" fmla="*/ 135 h 199"/>
                    <a:gd name="T36" fmla="*/ 85 w 118"/>
                    <a:gd name="T37" fmla="*/ 144 h 199"/>
                    <a:gd name="T38" fmla="*/ 99 w 118"/>
                    <a:gd name="T39" fmla="*/ 153 h 199"/>
                    <a:gd name="T40" fmla="*/ 113 w 118"/>
                    <a:gd name="T41" fmla="*/ 161 h 199"/>
                    <a:gd name="T42" fmla="*/ 117 w 118"/>
                    <a:gd name="T43" fmla="*/ 197 h 199"/>
                    <a:gd name="T44" fmla="*/ 110 w 118"/>
                    <a:gd name="T45" fmla="*/ 193 h 199"/>
                    <a:gd name="T46" fmla="*/ 100 w 118"/>
                    <a:gd name="T47" fmla="*/ 187 h 199"/>
                    <a:gd name="T48" fmla="*/ 89 w 118"/>
                    <a:gd name="T49" fmla="*/ 179 h 199"/>
                    <a:gd name="T50" fmla="*/ 76 w 118"/>
                    <a:gd name="T51" fmla="*/ 170 h 199"/>
                    <a:gd name="T52" fmla="*/ 61 w 118"/>
                    <a:gd name="T53" fmla="*/ 159 h 199"/>
                    <a:gd name="T54" fmla="*/ 46 w 118"/>
                    <a:gd name="T55" fmla="*/ 148 h 199"/>
                    <a:gd name="T56" fmla="*/ 33 w 118"/>
                    <a:gd name="T57" fmla="*/ 135 h 199"/>
                    <a:gd name="T58" fmla="*/ 19 w 118"/>
                    <a:gd name="T59" fmla="*/ 122 h 199"/>
                    <a:gd name="T60" fmla="*/ 7 w 118"/>
                    <a:gd name="T61" fmla="*/ 108 h 199"/>
                    <a:gd name="T62" fmla="*/ 0 w 118"/>
                    <a:gd name="T63" fmla="*/ 99 h 199"/>
                    <a:gd name="T64" fmla="*/ 0 w 118"/>
                    <a:gd name="T65" fmla="*/ 89 h 199"/>
                    <a:gd name="T66" fmla="*/ 1 w 118"/>
                    <a:gd name="T67" fmla="*/ 77 h 199"/>
                    <a:gd name="T68" fmla="*/ 4 w 118"/>
                    <a:gd name="T69" fmla="*/ 66 h 199"/>
                    <a:gd name="T70" fmla="*/ 7 w 118"/>
                    <a:gd name="T71" fmla="*/ 58 h 199"/>
                    <a:gd name="T72" fmla="*/ 11 w 118"/>
                    <a:gd name="T73" fmla="*/ 49 h 199"/>
                    <a:gd name="T74" fmla="*/ 17 w 118"/>
                    <a:gd name="T75" fmla="*/ 40 h 199"/>
                    <a:gd name="T76" fmla="*/ 23 w 118"/>
                    <a:gd name="T77" fmla="*/ 30 h 199"/>
                    <a:gd name="T78" fmla="*/ 30 w 118"/>
                    <a:gd name="T79" fmla="*/ 22 h 199"/>
                    <a:gd name="T80" fmla="*/ 39 w 118"/>
                    <a:gd name="T81" fmla="*/ 16 h 199"/>
                    <a:gd name="T82" fmla="*/ 46 w 118"/>
                    <a:gd name="T83" fmla="*/ 10 h 199"/>
                    <a:gd name="T84" fmla="*/ 54 w 118"/>
                    <a:gd name="T85" fmla="*/ 6 h 199"/>
                    <a:gd name="T86" fmla="*/ 64 w 118"/>
                    <a:gd name="T87" fmla="*/ 3 h 199"/>
                    <a:gd name="T88" fmla="*/ 76 w 118"/>
                    <a:gd name="T89" fmla="*/ 0 h 199"/>
                    <a:gd name="T90" fmla="*/ 82 w 118"/>
                    <a:gd name="T91" fmla="*/ 0 h 199"/>
                    <a:gd name="T92" fmla="*/ 84 w 118"/>
                    <a:gd name="T93" fmla="*/ 1 h 199"/>
                    <a:gd name="T94" fmla="*/ 93 w 118"/>
                    <a:gd name="T95" fmla="*/ 6 h 199"/>
                    <a:gd name="T96" fmla="*/ 102 w 118"/>
                    <a:gd name="T97" fmla="*/ 11 h 199"/>
                    <a:gd name="T98" fmla="*/ 112 w 118"/>
                    <a:gd name="T99" fmla="*/ 17 h 19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8"/>
                    <a:gd name="T151" fmla="*/ 0 h 199"/>
                    <a:gd name="T152" fmla="*/ 118 w 118"/>
                    <a:gd name="T153" fmla="*/ 199 h 19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8" h="199">
                      <a:moveTo>
                        <a:pt x="116" y="19"/>
                      </a:moveTo>
                      <a:lnTo>
                        <a:pt x="113" y="24"/>
                      </a:lnTo>
                      <a:lnTo>
                        <a:pt x="110" y="29"/>
                      </a:lnTo>
                      <a:lnTo>
                        <a:pt x="107" y="31"/>
                      </a:lnTo>
                      <a:lnTo>
                        <a:pt x="106" y="34"/>
                      </a:lnTo>
                      <a:lnTo>
                        <a:pt x="105" y="36"/>
                      </a:lnTo>
                      <a:lnTo>
                        <a:pt x="103" y="39"/>
                      </a:lnTo>
                      <a:lnTo>
                        <a:pt x="100" y="36"/>
                      </a:lnTo>
                      <a:lnTo>
                        <a:pt x="96" y="35"/>
                      </a:lnTo>
                      <a:lnTo>
                        <a:pt x="93" y="33"/>
                      </a:lnTo>
                      <a:lnTo>
                        <a:pt x="90" y="31"/>
                      </a:lnTo>
                      <a:lnTo>
                        <a:pt x="87" y="29"/>
                      </a:lnTo>
                      <a:lnTo>
                        <a:pt x="83" y="28"/>
                      </a:lnTo>
                      <a:lnTo>
                        <a:pt x="79" y="27"/>
                      </a:lnTo>
                      <a:lnTo>
                        <a:pt x="77" y="25"/>
                      </a:lnTo>
                      <a:lnTo>
                        <a:pt x="76" y="25"/>
                      </a:lnTo>
                      <a:lnTo>
                        <a:pt x="75" y="25"/>
                      </a:lnTo>
                      <a:lnTo>
                        <a:pt x="72" y="27"/>
                      </a:lnTo>
                      <a:lnTo>
                        <a:pt x="70" y="28"/>
                      </a:lnTo>
                      <a:lnTo>
                        <a:pt x="66" y="30"/>
                      </a:lnTo>
                      <a:lnTo>
                        <a:pt x="63" y="33"/>
                      </a:lnTo>
                      <a:lnTo>
                        <a:pt x="59" y="35"/>
                      </a:lnTo>
                      <a:lnTo>
                        <a:pt x="55" y="40"/>
                      </a:lnTo>
                      <a:lnTo>
                        <a:pt x="53" y="41"/>
                      </a:lnTo>
                      <a:lnTo>
                        <a:pt x="51" y="43"/>
                      </a:lnTo>
                      <a:lnTo>
                        <a:pt x="48" y="46"/>
                      </a:lnTo>
                      <a:lnTo>
                        <a:pt x="46" y="48"/>
                      </a:lnTo>
                      <a:lnTo>
                        <a:pt x="43" y="51"/>
                      </a:lnTo>
                      <a:lnTo>
                        <a:pt x="42" y="54"/>
                      </a:lnTo>
                      <a:lnTo>
                        <a:pt x="40" y="57"/>
                      </a:lnTo>
                      <a:lnTo>
                        <a:pt x="37" y="60"/>
                      </a:lnTo>
                      <a:lnTo>
                        <a:pt x="36" y="64"/>
                      </a:lnTo>
                      <a:lnTo>
                        <a:pt x="34" y="68"/>
                      </a:lnTo>
                      <a:lnTo>
                        <a:pt x="33" y="70"/>
                      </a:lnTo>
                      <a:lnTo>
                        <a:pt x="31" y="75"/>
                      </a:lnTo>
                      <a:lnTo>
                        <a:pt x="30" y="80"/>
                      </a:lnTo>
                      <a:lnTo>
                        <a:pt x="29" y="83"/>
                      </a:lnTo>
                      <a:lnTo>
                        <a:pt x="28" y="88"/>
                      </a:lnTo>
                      <a:lnTo>
                        <a:pt x="27" y="93"/>
                      </a:lnTo>
                      <a:lnTo>
                        <a:pt x="29" y="95"/>
                      </a:lnTo>
                      <a:lnTo>
                        <a:pt x="30" y="96"/>
                      </a:lnTo>
                      <a:lnTo>
                        <a:pt x="34" y="100"/>
                      </a:lnTo>
                      <a:lnTo>
                        <a:pt x="37" y="104"/>
                      </a:lnTo>
                      <a:lnTo>
                        <a:pt x="42" y="108"/>
                      </a:lnTo>
                      <a:lnTo>
                        <a:pt x="43" y="110"/>
                      </a:lnTo>
                      <a:lnTo>
                        <a:pt x="46" y="113"/>
                      </a:lnTo>
                      <a:lnTo>
                        <a:pt x="49" y="116"/>
                      </a:lnTo>
                      <a:lnTo>
                        <a:pt x="53" y="118"/>
                      </a:lnTo>
                      <a:lnTo>
                        <a:pt x="55" y="120"/>
                      </a:lnTo>
                      <a:lnTo>
                        <a:pt x="58" y="124"/>
                      </a:lnTo>
                      <a:lnTo>
                        <a:pt x="61" y="126"/>
                      </a:lnTo>
                      <a:lnTo>
                        <a:pt x="65" y="129"/>
                      </a:lnTo>
                      <a:lnTo>
                        <a:pt x="69" y="132"/>
                      </a:lnTo>
                      <a:lnTo>
                        <a:pt x="72" y="135"/>
                      </a:lnTo>
                      <a:lnTo>
                        <a:pt x="77" y="138"/>
                      </a:lnTo>
                      <a:lnTo>
                        <a:pt x="81" y="142"/>
                      </a:lnTo>
                      <a:lnTo>
                        <a:pt x="85" y="144"/>
                      </a:lnTo>
                      <a:lnTo>
                        <a:pt x="89" y="147"/>
                      </a:lnTo>
                      <a:lnTo>
                        <a:pt x="94" y="150"/>
                      </a:lnTo>
                      <a:lnTo>
                        <a:pt x="99" y="153"/>
                      </a:lnTo>
                      <a:lnTo>
                        <a:pt x="102" y="155"/>
                      </a:lnTo>
                      <a:lnTo>
                        <a:pt x="108" y="158"/>
                      </a:lnTo>
                      <a:lnTo>
                        <a:pt x="113" y="161"/>
                      </a:lnTo>
                      <a:lnTo>
                        <a:pt x="118" y="164"/>
                      </a:lnTo>
                      <a:lnTo>
                        <a:pt x="118" y="199"/>
                      </a:lnTo>
                      <a:lnTo>
                        <a:pt x="117" y="197"/>
                      </a:lnTo>
                      <a:lnTo>
                        <a:pt x="113" y="196"/>
                      </a:lnTo>
                      <a:lnTo>
                        <a:pt x="111" y="194"/>
                      </a:lnTo>
                      <a:lnTo>
                        <a:pt x="110" y="193"/>
                      </a:lnTo>
                      <a:lnTo>
                        <a:pt x="106" y="191"/>
                      </a:lnTo>
                      <a:lnTo>
                        <a:pt x="103" y="189"/>
                      </a:lnTo>
                      <a:lnTo>
                        <a:pt x="100" y="187"/>
                      </a:lnTo>
                      <a:lnTo>
                        <a:pt x="96" y="184"/>
                      </a:lnTo>
                      <a:lnTo>
                        <a:pt x="93" y="182"/>
                      </a:lnTo>
                      <a:lnTo>
                        <a:pt x="89" y="179"/>
                      </a:lnTo>
                      <a:lnTo>
                        <a:pt x="84" y="176"/>
                      </a:lnTo>
                      <a:lnTo>
                        <a:pt x="79" y="173"/>
                      </a:lnTo>
                      <a:lnTo>
                        <a:pt x="76" y="170"/>
                      </a:lnTo>
                      <a:lnTo>
                        <a:pt x="71" y="167"/>
                      </a:lnTo>
                      <a:lnTo>
                        <a:pt x="66" y="164"/>
                      </a:lnTo>
                      <a:lnTo>
                        <a:pt x="61" y="159"/>
                      </a:lnTo>
                      <a:lnTo>
                        <a:pt x="57" y="155"/>
                      </a:lnTo>
                      <a:lnTo>
                        <a:pt x="52" y="152"/>
                      </a:lnTo>
                      <a:lnTo>
                        <a:pt x="46" y="148"/>
                      </a:lnTo>
                      <a:lnTo>
                        <a:pt x="42" y="143"/>
                      </a:lnTo>
                      <a:lnTo>
                        <a:pt x="37" y="140"/>
                      </a:lnTo>
                      <a:lnTo>
                        <a:pt x="33" y="135"/>
                      </a:lnTo>
                      <a:lnTo>
                        <a:pt x="28" y="130"/>
                      </a:lnTo>
                      <a:lnTo>
                        <a:pt x="23" y="126"/>
                      </a:lnTo>
                      <a:lnTo>
                        <a:pt x="19" y="122"/>
                      </a:lnTo>
                      <a:lnTo>
                        <a:pt x="16" y="118"/>
                      </a:lnTo>
                      <a:lnTo>
                        <a:pt x="11" y="113"/>
                      </a:lnTo>
                      <a:lnTo>
                        <a:pt x="7" y="108"/>
                      </a:lnTo>
                      <a:lnTo>
                        <a:pt x="4" y="105"/>
                      </a:lnTo>
                      <a:lnTo>
                        <a:pt x="1" y="100"/>
                      </a:lnTo>
                      <a:lnTo>
                        <a:pt x="0" y="99"/>
                      </a:lnTo>
                      <a:lnTo>
                        <a:pt x="0" y="95"/>
                      </a:lnTo>
                      <a:lnTo>
                        <a:pt x="0" y="92"/>
                      </a:lnTo>
                      <a:lnTo>
                        <a:pt x="0" y="89"/>
                      </a:lnTo>
                      <a:lnTo>
                        <a:pt x="0" y="86"/>
                      </a:lnTo>
                      <a:lnTo>
                        <a:pt x="1" y="82"/>
                      </a:lnTo>
                      <a:lnTo>
                        <a:pt x="1" y="77"/>
                      </a:lnTo>
                      <a:lnTo>
                        <a:pt x="4" y="72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5" y="64"/>
                      </a:lnTo>
                      <a:lnTo>
                        <a:pt x="6" y="62"/>
                      </a:lnTo>
                      <a:lnTo>
                        <a:pt x="7" y="58"/>
                      </a:lnTo>
                      <a:lnTo>
                        <a:pt x="9" y="55"/>
                      </a:lnTo>
                      <a:lnTo>
                        <a:pt x="10" y="52"/>
                      </a:lnTo>
                      <a:lnTo>
                        <a:pt x="11" y="49"/>
                      </a:lnTo>
                      <a:lnTo>
                        <a:pt x="13" y="46"/>
                      </a:lnTo>
                      <a:lnTo>
                        <a:pt x="15" y="43"/>
                      </a:lnTo>
                      <a:lnTo>
                        <a:pt x="17" y="40"/>
                      </a:lnTo>
                      <a:lnTo>
                        <a:pt x="19" y="37"/>
                      </a:lnTo>
                      <a:lnTo>
                        <a:pt x="21" y="34"/>
                      </a:lnTo>
                      <a:lnTo>
                        <a:pt x="23" y="30"/>
                      </a:lnTo>
                      <a:lnTo>
                        <a:pt x="25" y="28"/>
                      </a:lnTo>
                      <a:lnTo>
                        <a:pt x="28" y="24"/>
                      </a:lnTo>
                      <a:lnTo>
                        <a:pt x="30" y="22"/>
                      </a:lnTo>
                      <a:lnTo>
                        <a:pt x="33" y="19"/>
                      </a:lnTo>
                      <a:lnTo>
                        <a:pt x="35" y="17"/>
                      </a:lnTo>
                      <a:lnTo>
                        <a:pt x="39" y="16"/>
                      </a:lnTo>
                      <a:lnTo>
                        <a:pt x="41" y="13"/>
                      </a:lnTo>
                      <a:lnTo>
                        <a:pt x="43" y="12"/>
                      </a:lnTo>
                      <a:lnTo>
                        <a:pt x="46" y="10"/>
                      </a:lnTo>
                      <a:lnTo>
                        <a:pt x="48" y="9"/>
                      </a:lnTo>
                      <a:lnTo>
                        <a:pt x="51" y="7"/>
                      </a:lnTo>
                      <a:lnTo>
                        <a:pt x="54" y="6"/>
                      </a:lnTo>
                      <a:lnTo>
                        <a:pt x="57" y="5"/>
                      </a:lnTo>
                      <a:lnTo>
                        <a:pt x="59" y="5"/>
                      </a:lnTo>
                      <a:lnTo>
                        <a:pt x="64" y="3"/>
                      </a:lnTo>
                      <a:lnTo>
                        <a:pt x="69" y="1"/>
                      </a:lnTo>
                      <a:lnTo>
                        <a:pt x="72" y="0"/>
                      </a:lnTo>
                      <a:lnTo>
                        <a:pt x="76" y="0"/>
                      </a:lnTo>
                      <a:lnTo>
                        <a:pt x="78" y="0"/>
                      </a:lnTo>
                      <a:lnTo>
                        <a:pt x="81" y="0"/>
                      </a:lnTo>
                      <a:lnTo>
                        <a:pt x="82" y="0"/>
                      </a:lnTo>
                      <a:lnTo>
                        <a:pt x="83" y="0"/>
                      </a:lnTo>
                      <a:lnTo>
                        <a:pt x="84" y="1"/>
                      </a:lnTo>
                      <a:lnTo>
                        <a:pt x="87" y="3"/>
                      </a:lnTo>
                      <a:lnTo>
                        <a:pt x="91" y="5"/>
                      </a:lnTo>
                      <a:lnTo>
                        <a:pt x="93" y="6"/>
                      </a:lnTo>
                      <a:lnTo>
                        <a:pt x="96" y="7"/>
                      </a:lnTo>
                      <a:lnTo>
                        <a:pt x="99" y="10"/>
                      </a:lnTo>
                      <a:lnTo>
                        <a:pt x="102" y="11"/>
                      </a:lnTo>
                      <a:lnTo>
                        <a:pt x="105" y="12"/>
                      </a:lnTo>
                      <a:lnTo>
                        <a:pt x="108" y="15"/>
                      </a:lnTo>
                      <a:lnTo>
                        <a:pt x="112" y="17"/>
                      </a:lnTo>
                      <a:lnTo>
                        <a:pt x="116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47" name="Freeform 252"/>
                <p:cNvSpPr>
                  <a:spLocks/>
                </p:cNvSpPr>
                <p:nvPr/>
              </p:nvSpPr>
              <p:spPr bwMode="auto">
                <a:xfrm>
                  <a:off x="3921" y="1840"/>
                  <a:ext cx="56" cy="43"/>
                </a:xfrm>
                <a:custGeom>
                  <a:avLst/>
                  <a:gdLst>
                    <a:gd name="T0" fmla="*/ 29 w 56"/>
                    <a:gd name="T1" fmla="*/ 43 h 43"/>
                    <a:gd name="T2" fmla="*/ 28 w 56"/>
                    <a:gd name="T3" fmla="*/ 42 h 43"/>
                    <a:gd name="T4" fmla="*/ 27 w 56"/>
                    <a:gd name="T5" fmla="*/ 41 h 43"/>
                    <a:gd name="T6" fmla="*/ 24 w 56"/>
                    <a:gd name="T7" fmla="*/ 38 h 43"/>
                    <a:gd name="T8" fmla="*/ 21 w 56"/>
                    <a:gd name="T9" fmla="*/ 35 h 43"/>
                    <a:gd name="T10" fmla="*/ 17 w 56"/>
                    <a:gd name="T11" fmla="*/ 31 h 43"/>
                    <a:gd name="T12" fmla="*/ 12 w 56"/>
                    <a:gd name="T13" fmla="*/ 28 h 43"/>
                    <a:gd name="T14" fmla="*/ 9 w 56"/>
                    <a:gd name="T15" fmla="*/ 25 h 43"/>
                    <a:gd name="T16" fmla="*/ 6 w 56"/>
                    <a:gd name="T17" fmla="*/ 23 h 43"/>
                    <a:gd name="T18" fmla="*/ 3 w 56"/>
                    <a:gd name="T19" fmla="*/ 20 h 43"/>
                    <a:gd name="T20" fmla="*/ 0 w 56"/>
                    <a:gd name="T21" fmla="*/ 18 h 43"/>
                    <a:gd name="T22" fmla="*/ 4 w 56"/>
                    <a:gd name="T23" fmla="*/ 13 h 43"/>
                    <a:gd name="T24" fmla="*/ 8 w 56"/>
                    <a:gd name="T25" fmla="*/ 8 h 43"/>
                    <a:gd name="T26" fmla="*/ 11 w 56"/>
                    <a:gd name="T27" fmla="*/ 3 h 43"/>
                    <a:gd name="T28" fmla="*/ 15 w 56"/>
                    <a:gd name="T29" fmla="*/ 0 h 43"/>
                    <a:gd name="T30" fmla="*/ 20 w 56"/>
                    <a:gd name="T31" fmla="*/ 2 h 43"/>
                    <a:gd name="T32" fmla="*/ 24 w 56"/>
                    <a:gd name="T33" fmla="*/ 6 h 43"/>
                    <a:gd name="T34" fmla="*/ 27 w 56"/>
                    <a:gd name="T35" fmla="*/ 8 h 43"/>
                    <a:gd name="T36" fmla="*/ 29 w 56"/>
                    <a:gd name="T37" fmla="*/ 9 h 43"/>
                    <a:gd name="T38" fmla="*/ 33 w 56"/>
                    <a:gd name="T39" fmla="*/ 12 h 43"/>
                    <a:gd name="T40" fmla="*/ 35 w 56"/>
                    <a:gd name="T41" fmla="*/ 14 h 43"/>
                    <a:gd name="T42" fmla="*/ 40 w 56"/>
                    <a:gd name="T43" fmla="*/ 18 h 43"/>
                    <a:gd name="T44" fmla="*/ 45 w 56"/>
                    <a:gd name="T45" fmla="*/ 22 h 43"/>
                    <a:gd name="T46" fmla="*/ 47 w 56"/>
                    <a:gd name="T47" fmla="*/ 24 h 43"/>
                    <a:gd name="T48" fmla="*/ 50 w 56"/>
                    <a:gd name="T49" fmla="*/ 26 h 43"/>
                    <a:gd name="T50" fmla="*/ 53 w 56"/>
                    <a:gd name="T51" fmla="*/ 29 h 43"/>
                    <a:gd name="T52" fmla="*/ 56 w 56"/>
                    <a:gd name="T53" fmla="*/ 31 h 43"/>
                    <a:gd name="T54" fmla="*/ 29 w 56"/>
                    <a:gd name="T55" fmla="*/ 43 h 43"/>
                    <a:gd name="T56" fmla="*/ 29 w 56"/>
                    <a:gd name="T57" fmla="*/ 43 h 4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56"/>
                    <a:gd name="T88" fmla="*/ 0 h 43"/>
                    <a:gd name="T89" fmla="*/ 56 w 56"/>
                    <a:gd name="T90" fmla="*/ 43 h 4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56" h="43">
                      <a:moveTo>
                        <a:pt x="29" y="43"/>
                      </a:moveTo>
                      <a:lnTo>
                        <a:pt x="28" y="42"/>
                      </a:lnTo>
                      <a:lnTo>
                        <a:pt x="27" y="41"/>
                      </a:lnTo>
                      <a:lnTo>
                        <a:pt x="24" y="38"/>
                      </a:lnTo>
                      <a:lnTo>
                        <a:pt x="21" y="35"/>
                      </a:lnTo>
                      <a:lnTo>
                        <a:pt x="17" y="31"/>
                      </a:lnTo>
                      <a:lnTo>
                        <a:pt x="12" y="28"/>
                      </a:lnTo>
                      <a:lnTo>
                        <a:pt x="9" y="25"/>
                      </a:lnTo>
                      <a:lnTo>
                        <a:pt x="6" y="23"/>
                      </a:lnTo>
                      <a:lnTo>
                        <a:pt x="3" y="20"/>
                      </a:lnTo>
                      <a:lnTo>
                        <a:pt x="0" y="18"/>
                      </a:lnTo>
                      <a:lnTo>
                        <a:pt x="4" y="13"/>
                      </a:lnTo>
                      <a:lnTo>
                        <a:pt x="8" y="8"/>
                      </a:lnTo>
                      <a:lnTo>
                        <a:pt x="11" y="3"/>
                      </a:lnTo>
                      <a:lnTo>
                        <a:pt x="15" y="0"/>
                      </a:lnTo>
                      <a:lnTo>
                        <a:pt x="20" y="2"/>
                      </a:lnTo>
                      <a:lnTo>
                        <a:pt x="24" y="6"/>
                      </a:lnTo>
                      <a:lnTo>
                        <a:pt x="27" y="8"/>
                      </a:lnTo>
                      <a:lnTo>
                        <a:pt x="29" y="9"/>
                      </a:lnTo>
                      <a:lnTo>
                        <a:pt x="33" y="12"/>
                      </a:lnTo>
                      <a:lnTo>
                        <a:pt x="35" y="14"/>
                      </a:lnTo>
                      <a:lnTo>
                        <a:pt x="40" y="18"/>
                      </a:lnTo>
                      <a:lnTo>
                        <a:pt x="45" y="22"/>
                      </a:lnTo>
                      <a:lnTo>
                        <a:pt x="47" y="24"/>
                      </a:lnTo>
                      <a:lnTo>
                        <a:pt x="50" y="26"/>
                      </a:lnTo>
                      <a:lnTo>
                        <a:pt x="53" y="29"/>
                      </a:lnTo>
                      <a:lnTo>
                        <a:pt x="56" y="31"/>
                      </a:lnTo>
                      <a:lnTo>
                        <a:pt x="29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48" name="Freeform 253"/>
                <p:cNvSpPr>
                  <a:spLocks/>
                </p:cNvSpPr>
                <p:nvPr/>
              </p:nvSpPr>
              <p:spPr bwMode="auto">
                <a:xfrm>
                  <a:off x="3936" y="1742"/>
                  <a:ext cx="20" cy="19"/>
                </a:xfrm>
                <a:custGeom>
                  <a:avLst/>
                  <a:gdLst>
                    <a:gd name="T0" fmla="*/ 0 w 20"/>
                    <a:gd name="T1" fmla="*/ 2 h 19"/>
                    <a:gd name="T2" fmla="*/ 20 w 20"/>
                    <a:gd name="T3" fmla="*/ 19 h 19"/>
                    <a:gd name="T4" fmla="*/ 20 w 20"/>
                    <a:gd name="T5" fmla="*/ 0 h 19"/>
                    <a:gd name="T6" fmla="*/ 0 w 20"/>
                    <a:gd name="T7" fmla="*/ 2 h 19"/>
                    <a:gd name="T8" fmla="*/ 0 w 20"/>
                    <a:gd name="T9" fmla="*/ 2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0"/>
                    <a:gd name="T16" fmla="*/ 0 h 19"/>
                    <a:gd name="T17" fmla="*/ 20 w 20"/>
                    <a:gd name="T18" fmla="*/ 19 h 1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0" h="19">
                      <a:moveTo>
                        <a:pt x="0" y="2"/>
                      </a:moveTo>
                      <a:lnTo>
                        <a:pt x="20" y="19"/>
                      </a:lnTo>
                      <a:lnTo>
                        <a:pt x="2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49" name="Freeform 254"/>
                <p:cNvSpPr>
                  <a:spLocks/>
                </p:cNvSpPr>
                <p:nvPr/>
              </p:nvSpPr>
              <p:spPr bwMode="auto">
                <a:xfrm>
                  <a:off x="3961" y="1769"/>
                  <a:ext cx="22" cy="17"/>
                </a:xfrm>
                <a:custGeom>
                  <a:avLst/>
                  <a:gdLst>
                    <a:gd name="T0" fmla="*/ 0 w 22"/>
                    <a:gd name="T1" fmla="*/ 16 h 17"/>
                    <a:gd name="T2" fmla="*/ 0 w 22"/>
                    <a:gd name="T3" fmla="*/ 0 h 17"/>
                    <a:gd name="T4" fmla="*/ 22 w 22"/>
                    <a:gd name="T5" fmla="*/ 17 h 17"/>
                    <a:gd name="T6" fmla="*/ 0 w 22"/>
                    <a:gd name="T7" fmla="*/ 16 h 17"/>
                    <a:gd name="T8" fmla="*/ 0 w 22"/>
                    <a:gd name="T9" fmla="*/ 16 h 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"/>
                    <a:gd name="T16" fmla="*/ 0 h 17"/>
                    <a:gd name="T17" fmla="*/ 22 w 22"/>
                    <a:gd name="T18" fmla="*/ 17 h 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" h="17">
                      <a:moveTo>
                        <a:pt x="0" y="16"/>
                      </a:moveTo>
                      <a:lnTo>
                        <a:pt x="0" y="0"/>
                      </a:lnTo>
                      <a:lnTo>
                        <a:pt x="22" y="17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50" name="Freeform 255"/>
                <p:cNvSpPr>
                  <a:spLocks/>
                </p:cNvSpPr>
                <p:nvPr/>
              </p:nvSpPr>
              <p:spPr bwMode="auto">
                <a:xfrm>
                  <a:off x="3966" y="1751"/>
                  <a:ext cx="24" cy="14"/>
                </a:xfrm>
                <a:custGeom>
                  <a:avLst/>
                  <a:gdLst>
                    <a:gd name="T0" fmla="*/ 6 w 24"/>
                    <a:gd name="T1" fmla="*/ 0 h 14"/>
                    <a:gd name="T2" fmla="*/ 0 w 24"/>
                    <a:gd name="T3" fmla="*/ 12 h 14"/>
                    <a:gd name="T4" fmla="*/ 24 w 24"/>
                    <a:gd name="T5" fmla="*/ 14 h 14"/>
                    <a:gd name="T6" fmla="*/ 6 w 24"/>
                    <a:gd name="T7" fmla="*/ 0 h 14"/>
                    <a:gd name="T8" fmla="*/ 6 w 24"/>
                    <a:gd name="T9" fmla="*/ 0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14"/>
                    <a:gd name="T17" fmla="*/ 24 w 24"/>
                    <a:gd name="T18" fmla="*/ 14 h 1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14">
                      <a:moveTo>
                        <a:pt x="6" y="0"/>
                      </a:moveTo>
                      <a:lnTo>
                        <a:pt x="0" y="12"/>
                      </a:lnTo>
                      <a:lnTo>
                        <a:pt x="24" y="1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BDC9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51" name="Freeform 256"/>
                <p:cNvSpPr>
                  <a:spLocks/>
                </p:cNvSpPr>
                <p:nvPr/>
              </p:nvSpPr>
              <p:spPr bwMode="auto">
                <a:xfrm>
                  <a:off x="3931" y="1758"/>
                  <a:ext cx="22" cy="22"/>
                </a:xfrm>
                <a:custGeom>
                  <a:avLst/>
                  <a:gdLst>
                    <a:gd name="T0" fmla="*/ 0 w 22"/>
                    <a:gd name="T1" fmla="*/ 0 h 22"/>
                    <a:gd name="T2" fmla="*/ 22 w 22"/>
                    <a:gd name="T3" fmla="*/ 9 h 22"/>
                    <a:gd name="T4" fmla="*/ 14 w 22"/>
                    <a:gd name="T5" fmla="*/ 22 h 22"/>
                    <a:gd name="T6" fmla="*/ 0 w 22"/>
                    <a:gd name="T7" fmla="*/ 0 h 22"/>
                    <a:gd name="T8" fmla="*/ 0 w 22"/>
                    <a:gd name="T9" fmla="*/ 0 h 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"/>
                    <a:gd name="T16" fmla="*/ 0 h 22"/>
                    <a:gd name="T17" fmla="*/ 22 w 22"/>
                    <a:gd name="T18" fmla="*/ 22 h 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" h="22">
                      <a:moveTo>
                        <a:pt x="0" y="0"/>
                      </a:moveTo>
                      <a:lnTo>
                        <a:pt x="22" y="9"/>
                      </a:lnTo>
                      <a:lnTo>
                        <a:pt x="14" y="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DC9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52" name="Freeform 257"/>
                <p:cNvSpPr>
                  <a:spLocks/>
                </p:cNvSpPr>
                <p:nvPr/>
              </p:nvSpPr>
              <p:spPr bwMode="auto">
                <a:xfrm>
                  <a:off x="3901" y="1771"/>
                  <a:ext cx="28" cy="35"/>
                </a:xfrm>
                <a:custGeom>
                  <a:avLst/>
                  <a:gdLst>
                    <a:gd name="T0" fmla="*/ 0 w 28"/>
                    <a:gd name="T1" fmla="*/ 21 h 35"/>
                    <a:gd name="T2" fmla="*/ 19 w 28"/>
                    <a:gd name="T3" fmla="*/ 0 h 35"/>
                    <a:gd name="T4" fmla="*/ 28 w 28"/>
                    <a:gd name="T5" fmla="*/ 12 h 35"/>
                    <a:gd name="T6" fmla="*/ 12 w 28"/>
                    <a:gd name="T7" fmla="*/ 35 h 35"/>
                    <a:gd name="T8" fmla="*/ 0 w 28"/>
                    <a:gd name="T9" fmla="*/ 21 h 35"/>
                    <a:gd name="T10" fmla="*/ 0 w 28"/>
                    <a:gd name="T11" fmla="*/ 21 h 3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5"/>
                    <a:gd name="T20" fmla="*/ 28 w 28"/>
                    <a:gd name="T21" fmla="*/ 35 h 3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5">
                      <a:moveTo>
                        <a:pt x="0" y="21"/>
                      </a:moveTo>
                      <a:lnTo>
                        <a:pt x="19" y="0"/>
                      </a:lnTo>
                      <a:lnTo>
                        <a:pt x="28" y="12"/>
                      </a:lnTo>
                      <a:lnTo>
                        <a:pt x="12" y="35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D9E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53" name="Freeform 258"/>
                <p:cNvSpPr>
                  <a:spLocks/>
                </p:cNvSpPr>
                <p:nvPr/>
              </p:nvSpPr>
              <p:spPr bwMode="auto">
                <a:xfrm>
                  <a:off x="3935" y="1793"/>
                  <a:ext cx="28" cy="36"/>
                </a:xfrm>
                <a:custGeom>
                  <a:avLst/>
                  <a:gdLst>
                    <a:gd name="T0" fmla="*/ 0 w 28"/>
                    <a:gd name="T1" fmla="*/ 24 h 36"/>
                    <a:gd name="T2" fmla="*/ 7 w 28"/>
                    <a:gd name="T3" fmla="*/ 0 h 36"/>
                    <a:gd name="T4" fmla="*/ 28 w 28"/>
                    <a:gd name="T5" fmla="*/ 8 h 36"/>
                    <a:gd name="T6" fmla="*/ 15 w 28"/>
                    <a:gd name="T7" fmla="*/ 36 h 36"/>
                    <a:gd name="T8" fmla="*/ 0 w 28"/>
                    <a:gd name="T9" fmla="*/ 24 h 36"/>
                    <a:gd name="T10" fmla="*/ 0 w 28"/>
                    <a:gd name="T11" fmla="*/ 24 h 3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8"/>
                    <a:gd name="T19" fmla="*/ 0 h 36"/>
                    <a:gd name="T20" fmla="*/ 28 w 28"/>
                    <a:gd name="T21" fmla="*/ 36 h 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8" h="36">
                      <a:moveTo>
                        <a:pt x="0" y="24"/>
                      </a:moveTo>
                      <a:lnTo>
                        <a:pt x="7" y="0"/>
                      </a:lnTo>
                      <a:lnTo>
                        <a:pt x="28" y="8"/>
                      </a:lnTo>
                      <a:lnTo>
                        <a:pt x="15" y="36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7A9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54" name="Freeform 259"/>
                <p:cNvSpPr>
                  <a:spLocks/>
                </p:cNvSpPr>
                <p:nvPr/>
              </p:nvSpPr>
              <p:spPr bwMode="auto">
                <a:xfrm>
                  <a:off x="3835" y="1825"/>
                  <a:ext cx="92" cy="79"/>
                </a:xfrm>
                <a:custGeom>
                  <a:avLst/>
                  <a:gdLst>
                    <a:gd name="T0" fmla="*/ 0 w 92"/>
                    <a:gd name="T1" fmla="*/ 24 h 79"/>
                    <a:gd name="T2" fmla="*/ 12 w 92"/>
                    <a:gd name="T3" fmla="*/ 33 h 79"/>
                    <a:gd name="T4" fmla="*/ 44 w 92"/>
                    <a:gd name="T5" fmla="*/ 55 h 79"/>
                    <a:gd name="T6" fmla="*/ 79 w 92"/>
                    <a:gd name="T7" fmla="*/ 79 h 79"/>
                    <a:gd name="T8" fmla="*/ 92 w 92"/>
                    <a:gd name="T9" fmla="*/ 62 h 79"/>
                    <a:gd name="T10" fmla="*/ 74 w 92"/>
                    <a:gd name="T11" fmla="*/ 44 h 79"/>
                    <a:gd name="T12" fmla="*/ 48 w 92"/>
                    <a:gd name="T13" fmla="*/ 16 h 79"/>
                    <a:gd name="T14" fmla="*/ 25 w 92"/>
                    <a:gd name="T15" fmla="*/ 0 h 79"/>
                    <a:gd name="T16" fmla="*/ 12 w 92"/>
                    <a:gd name="T17" fmla="*/ 10 h 79"/>
                    <a:gd name="T18" fmla="*/ 2 w 92"/>
                    <a:gd name="T19" fmla="*/ 20 h 79"/>
                    <a:gd name="T20" fmla="*/ 0 w 92"/>
                    <a:gd name="T21" fmla="*/ 24 h 79"/>
                    <a:gd name="T22" fmla="*/ 0 w 92"/>
                    <a:gd name="T23" fmla="*/ 24 h 7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92"/>
                    <a:gd name="T37" fmla="*/ 0 h 79"/>
                    <a:gd name="T38" fmla="*/ 92 w 92"/>
                    <a:gd name="T39" fmla="*/ 79 h 7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92" h="79">
                      <a:moveTo>
                        <a:pt x="0" y="24"/>
                      </a:moveTo>
                      <a:lnTo>
                        <a:pt x="12" y="33"/>
                      </a:lnTo>
                      <a:lnTo>
                        <a:pt x="44" y="55"/>
                      </a:lnTo>
                      <a:lnTo>
                        <a:pt x="79" y="79"/>
                      </a:lnTo>
                      <a:lnTo>
                        <a:pt x="92" y="62"/>
                      </a:lnTo>
                      <a:lnTo>
                        <a:pt x="74" y="44"/>
                      </a:lnTo>
                      <a:lnTo>
                        <a:pt x="48" y="16"/>
                      </a:lnTo>
                      <a:lnTo>
                        <a:pt x="25" y="0"/>
                      </a:lnTo>
                      <a:lnTo>
                        <a:pt x="12" y="10"/>
                      </a:lnTo>
                      <a:lnTo>
                        <a:pt x="2" y="2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D9E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55" name="Freeform 260"/>
                <p:cNvSpPr>
                  <a:spLocks/>
                </p:cNvSpPr>
                <p:nvPr/>
              </p:nvSpPr>
              <p:spPr bwMode="auto">
                <a:xfrm>
                  <a:off x="3819" y="1869"/>
                  <a:ext cx="84" cy="79"/>
                </a:xfrm>
                <a:custGeom>
                  <a:avLst/>
                  <a:gdLst>
                    <a:gd name="T0" fmla="*/ 5 w 84"/>
                    <a:gd name="T1" fmla="*/ 0 h 79"/>
                    <a:gd name="T2" fmla="*/ 1 w 84"/>
                    <a:gd name="T3" fmla="*/ 9 h 79"/>
                    <a:gd name="T4" fmla="*/ 0 w 84"/>
                    <a:gd name="T5" fmla="*/ 15 h 79"/>
                    <a:gd name="T6" fmla="*/ 16 w 84"/>
                    <a:gd name="T7" fmla="*/ 32 h 79"/>
                    <a:gd name="T8" fmla="*/ 43 w 84"/>
                    <a:gd name="T9" fmla="*/ 55 h 79"/>
                    <a:gd name="T10" fmla="*/ 82 w 84"/>
                    <a:gd name="T11" fmla="*/ 79 h 79"/>
                    <a:gd name="T12" fmla="*/ 84 w 84"/>
                    <a:gd name="T13" fmla="*/ 59 h 79"/>
                    <a:gd name="T14" fmla="*/ 47 w 84"/>
                    <a:gd name="T15" fmla="*/ 33 h 79"/>
                    <a:gd name="T16" fmla="*/ 5 w 84"/>
                    <a:gd name="T17" fmla="*/ 0 h 79"/>
                    <a:gd name="T18" fmla="*/ 5 w 84"/>
                    <a:gd name="T19" fmla="*/ 0 h 7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84"/>
                    <a:gd name="T31" fmla="*/ 0 h 79"/>
                    <a:gd name="T32" fmla="*/ 84 w 84"/>
                    <a:gd name="T33" fmla="*/ 79 h 7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84" h="79">
                      <a:moveTo>
                        <a:pt x="5" y="0"/>
                      </a:moveTo>
                      <a:lnTo>
                        <a:pt x="1" y="9"/>
                      </a:lnTo>
                      <a:lnTo>
                        <a:pt x="0" y="15"/>
                      </a:lnTo>
                      <a:lnTo>
                        <a:pt x="16" y="32"/>
                      </a:lnTo>
                      <a:lnTo>
                        <a:pt x="43" y="55"/>
                      </a:lnTo>
                      <a:lnTo>
                        <a:pt x="82" y="79"/>
                      </a:lnTo>
                      <a:lnTo>
                        <a:pt x="84" y="59"/>
                      </a:lnTo>
                      <a:lnTo>
                        <a:pt x="47" y="3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7A9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56" name="Freeform 261"/>
                <p:cNvSpPr>
                  <a:spLocks/>
                </p:cNvSpPr>
                <p:nvPr/>
              </p:nvSpPr>
              <p:spPr bwMode="auto">
                <a:xfrm>
                  <a:off x="3911" y="1724"/>
                  <a:ext cx="63" cy="68"/>
                </a:xfrm>
                <a:custGeom>
                  <a:avLst/>
                  <a:gdLst>
                    <a:gd name="T0" fmla="*/ 36 w 63"/>
                    <a:gd name="T1" fmla="*/ 49 h 68"/>
                    <a:gd name="T2" fmla="*/ 32 w 63"/>
                    <a:gd name="T3" fmla="*/ 46 h 68"/>
                    <a:gd name="T4" fmla="*/ 30 w 63"/>
                    <a:gd name="T5" fmla="*/ 44 h 68"/>
                    <a:gd name="T6" fmla="*/ 28 w 63"/>
                    <a:gd name="T7" fmla="*/ 41 h 68"/>
                    <a:gd name="T8" fmla="*/ 27 w 63"/>
                    <a:gd name="T9" fmla="*/ 40 h 68"/>
                    <a:gd name="T10" fmla="*/ 25 w 63"/>
                    <a:gd name="T11" fmla="*/ 37 h 68"/>
                    <a:gd name="T12" fmla="*/ 24 w 63"/>
                    <a:gd name="T13" fmla="*/ 33 h 68"/>
                    <a:gd name="T14" fmla="*/ 24 w 63"/>
                    <a:gd name="T15" fmla="*/ 29 h 68"/>
                    <a:gd name="T16" fmla="*/ 25 w 63"/>
                    <a:gd name="T17" fmla="*/ 27 h 68"/>
                    <a:gd name="T18" fmla="*/ 25 w 63"/>
                    <a:gd name="T19" fmla="*/ 24 h 68"/>
                    <a:gd name="T20" fmla="*/ 27 w 63"/>
                    <a:gd name="T21" fmla="*/ 23 h 68"/>
                    <a:gd name="T22" fmla="*/ 27 w 63"/>
                    <a:gd name="T23" fmla="*/ 21 h 68"/>
                    <a:gd name="T24" fmla="*/ 30 w 63"/>
                    <a:gd name="T25" fmla="*/ 21 h 68"/>
                    <a:gd name="T26" fmla="*/ 33 w 63"/>
                    <a:gd name="T27" fmla="*/ 21 h 68"/>
                    <a:gd name="T28" fmla="*/ 37 w 63"/>
                    <a:gd name="T29" fmla="*/ 22 h 68"/>
                    <a:gd name="T30" fmla="*/ 39 w 63"/>
                    <a:gd name="T31" fmla="*/ 22 h 68"/>
                    <a:gd name="T32" fmla="*/ 43 w 63"/>
                    <a:gd name="T33" fmla="*/ 24 h 68"/>
                    <a:gd name="T34" fmla="*/ 46 w 63"/>
                    <a:gd name="T35" fmla="*/ 26 h 68"/>
                    <a:gd name="T36" fmla="*/ 50 w 63"/>
                    <a:gd name="T37" fmla="*/ 28 h 68"/>
                    <a:gd name="T38" fmla="*/ 63 w 63"/>
                    <a:gd name="T39" fmla="*/ 10 h 68"/>
                    <a:gd name="T40" fmla="*/ 62 w 63"/>
                    <a:gd name="T41" fmla="*/ 10 h 68"/>
                    <a:gd name="T42" fmla="*/ 61 w 63"/>
                    <a:gd name="T43" fmla="*/ 9 h 68"/>
                    <a:gd name="T44" fmla="*/ 58 w 63"/>
                    <a:gd name="T45" fmla="*/ 8 h 68"/>
                    <a:gd name="T46" fmla="*/ 56 w 63"/>
                    <a:gd name="T47" fmla="*/ 8 h 68"/>
                    <a:gd name="T48" fmla="*/ 52 w 63"/>
                    <a:gd name="T49" fmla="*/ 5 h 68"/>
                    <a:gd name="T50" fmla="*/ 49 w 63"/>
                    <a:gd name="T51" fmla="*/ 5 h 68"/>
                    <a:gd name="T52" fmla="*/ 44 w 63"/>
                    <a:gd name="T53" fmla="*/ 4 h 68"/>
                    <a:gd name="T54" fmla="*/ 40 w 63"/>
                    <a:gd name="T55" fmla="*/ 3 h 68"/>
                    <a:gd name="T56" fmla="*/ 36 w 63"/>
                    <a:gd name="T57" fmla="*/ 2 h 68"/>
                    <a:gd name="T58" fmla="*/ 31 w 63"/>
                    <a:gd name="T59" fmla="*/ 2 h 68"/>
                    <a:gd name="T60" fmla="*/ 26 w 63"/>
                    <a:gd name="T61" fmla="*/ 0 h 68"/>
                    <a:gd name="T62" fmla="*/ 21 w 63"/>
                    <a:gd name="T63" fmla="*/ 2 h 68"/>
                    <a:gd name="T64" fmla="*/ 18 w 63"/>
                    <a:gd name="T65" fmla="*/ 2 h 68"/>
                    <a:gd name="T66" fmla="*/ 14 w 63"/>
                    <a:gd name="T67" fmla="*/ 4 h 68"/>
                    <a:gd name="T68" fmla="*/ 9 w 63"/>
                    <a:gd name="T69" fmla="*/ 5 h 68"/>
                    <a:gd name="T70" fmla="*/ 7 w 63"/>
                    <a:gd name="T71" fmla="*/ 9 h 68"/>
                    <a:gd name="T72" fmla="*/ 3 w 63"/>
                    <a:gd name="T73" fmla="*/ 12 h 68"/>
                    <a:gd name="T74" fmla="*/ 2 w 63"/>
                    <a:gd name="T75" fmla="*/ 16 h 68"/>
                    <a:gd name="T76" fmla="*/ 1 w 63"/>
                    <a:gd name="T77" fmla="*/ 20 h 68"/>
                    <a:gd name="T78" fmla="*/ 1 w 63"/>
                    <a:gd name="T79" fmla="*/ 23 h 68"/>
                    <a:gd name="T80" fmla="*/ 0 w 63"/>
                    <a:gd name="T81" fmla="*/ 28 h 68"/>
                    <a:gd name="T82" fmla="*/ 1 w 63"/>
                    <a:gd name="T83" fmla="*/ 32 h 68"/>
                    <a:gd name="T84" fmla="*/ 2 w 63"/>
                    <a:gd name="T85" fmla="*/ 35 h 68"/>
                    <a:gd name="T86" fmla="*/ 3 w 63"/>
                    <a:gd name="T87" fmla="*/ 40 h 68"/>
                    <a:gd name="T88" fmla="*/ 4 w 63"/>
                    <a:gd name="T89" fmla="*/ 44 h 68"/>
                    <a:gd name="T90" fmla="*/ 7 w 63"/>
                    <a:gd name="T91" fmla="*/ 47 h 68"/>
                    <a:gd name="T92" fmla="*/ 8 w 63"/>
                    <a:gd name="T93" fmla="*/ 51 h 68"/>
                    <a:gd name="T94" fmla="*/ 12 w 63"/>
                    <a:gd name="T95" fmla="*/ 55 h 68"/>
                    <a:gd name="T96" fmla="*/ 14 w 63"/>
                    <a:gd name="T97" fmla="*/ 58 h 68"/>
                    <a:gd name="T98" fmla="*/ 16 w 63"/>
                    <a:gd name="T99" fmla="*/ 62 h 68"/>
                    <a:gd name="T100" fmla="*/ 19 w 63"/>
                    <a:gd name="T101" fmla="*/ 64 h 68"/>
                    <a:gd name="T102" fmla="*/ 22 w 63"/>
                    <a:gd name="T103" fmla="*/ 68 h 68"/>
                    <a:gd name="T104" fmla="*/ 36 w 63"/>
                    <a:gd name="T105" fmla="*/ 49 h 68"/>
                    <a:gd name="T106" fmla="*/ 36 w 63"/>
                    <a:gd name="T107" fmla="*/ 49 h 6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3"/>
                    <a:gd name="T163" fmla="*/ 0 h 68"/>
                    <a:gd name="T164" fmla="*/ 63 w 63"/>
                    <a:gd name="T165" fmla="*/ 68 h 6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3" h="68">
                      <a:moveTo>
                        <a:pt x="36" y="49"/>
                      </a:moveTo>
                      <a:lnTo>
                        <a:pt x="32" y="46"/>
                      </a:lnTo>
                      <a:lnTo>
                        <a:pt x="30" y="44"/>
                      </a:lnTo>
                      <a:lnTo>
                        <a:pt x="28" y="41"/>
                      </a:lnTo>
                      <a:lnTo>
                        <a:pt x="27" y="40"/>
                      </a:lnTo>
                      <a:lnTo>
                        <a:pt x="25" y="37"/>
                      </a:lnTo>
                      <a:lnTo>
                        <a:pt x="24" y="33"/>
                      </a:lnTo>
                      <a:lnTo>
                        <a:pt x="24" y="29"/>
                      </a:lnTo>
                      <a:lnTo>
                        <a:pt x="25" y="27"/>
                      </a:lnTo>
                      <a:lnTo>
                        <a:pt x="25" y="24"/>
                      </a:lnTo>
                      <a:lnTo>
                        <a:pt x="27" y="23"/>
                      </a:lnTo>
                      <a:lnTo>
                        <a:pt x="27" y="21"/>
                      </a:lnTo>
                      <a:lnTo>
                        <a:pt x="30" y="21"/>
                      </a:lnTo>
                      <a:lnTo>
                        <a:pt x="33" y="21"/>
                      </a:lnTo>
                      <a:lnTo>
                        <a:pt x="37" y="22"/>
                      </a:lnTo>
                      <a:lnTo>
                        <a:pt x="39" y="22"/>
                      </a:lnTo>
                      <a:lnTo>
                        <a:pt x="43" y="24"/>
                      </a:lnTo>
                      <a:lnTo>
                        <a:pt x="46" y="26"/>
                      </a:lnTo>
                      <a:lnTo>
                        <a:pt x="50" y="28"/>
                      </a:lnTo>
                      <a:lnTo>
                        <a:pt x="63" y="10"/>
                      </a:lnTo>
                      <a:lnTo>
                        <a:pt x="62" y="10"/>
                      </a:lnTo>
                      <a:lnTo>
                        <a:pt x="61" y="9"/>
                      </a:lnTo>
                      <a:lnTo>
                        <a:pt x="58" y="8"/>
                      </a:lnTo>
                      <a:lnTo>
                        <a:pt x="56" y="8"/>
                      </a:lnTo>
                      <a:lnTo>
                        <a:pt x="52" y="5"/>
                      </a:lnTo>
                      <a:lnTo>
                        <a:pt x="49" y="5"/>
                      </a:lnTo>
                      <a:lnTo>
                        <a:pt x="44" y="4"/>
                      </a:lnTo>
                      <a:lnTo>
                        <a:pt x="40" y="3"/>
                      </a:lnTo>
                      <a:lnTo>
                        <a:pt x="36" y="2"/>
                      </a:lnTo>
                      <a:lnTo>
                        <a:pt x="31" y="2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8" y="2"/>
                      </a:lnTo>
                      <a:lnTo>
                        <a:pt x="14" y="4"/>
                      </a:lnTo>
                      <a:lnTo>
                        <a:pt x="9" y="5"/>
                      </a:lnTo>
                      <a:lnTo>
                        <a:pt x="7" y="9"/>
                      </a:lnTo>
                      <a:lnTo>
                        <a:pt x="3" y="12"/>
                      </a:lnTo>
                      <a:lnTo>
                        <a:pt x="2" y="16"/>
                      </a:lnTo>
                      <a:lnTo>
                        <a:pt x="1" y="20"/>
                      </a:lnTo>
                      <a:lnTo>
                        <a:pt x="1" y="23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2" y="35"/>
                      </a:lnTo>
                      <a:lnTo>
                        <a:pt x="3" y="40"/>
                      </a:lnTo>
                      <a:lnTo>
                        <a:pt x="4" y="44"/>
                      </a:lnTo>
                      <a:lnTo>
                        <a:pt x="7" y="47"/>
                      </a:lnTo>
                      <a:lnTo>
                        <a:pt x="8" y="51"/>
                      </a:lnTo>
                      <a:lnTo>
                        <a:pt x="12" y="55"/>
                      </a:lnTo>
                      <a:lnTo>
                        <a:pt x="14" y="58"/>
                      </a:lnTo>
                      <a:lnTo>
                        <a:pt x="16" y="62"/>
                      </a:lnTo>
                      <a:lnTo>
                        <a:pt x="19" y="64"/>
                      </a:lnTo>
                      <a:lnTo>
                        <a:pt x="22" y="68"/>
                      </a:lnTo>
                      <a:lnTo>
                        <a:pt x="36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57" name="Freeform 262"/>
                <p:cNvSpPr>
                  <a:spLocks/>
                </p:cNvSpPr>
                <p:nvPr/>
              </p:nvSpPr>
              <p:spPr bwMode="auto">
                <a:xfrm>
                  <a:off x="3929" y="1730"/>
                  <a:ext cx="77" cy="76"/>
                </a:xfrm>
                <a:custGeom>
                  <a:avLst/>
                  <a:gdLst>
                    <a:gd name="T0" fmla="*/ 18 w 77"/>
                    <a:gd name="T1" fmla="*/ 43 h 76"/>
                    <a:gd name="T2" fmla="*/ 22 w 77"/>
                    <a:gd name="T3" fmla="*/ 45 h 76"/>
                    <a:gd name="T4" fmla="*/ 31 w 77"/>
                    <a:gd name="T5" fmla="*/ 49 h 76"/>
                    <a:gd name="T6" fmla="*/ 39 w 77"/>
                    <a:gd name="T7" fmla="*/ 51 h 76"/>
                    <a:gd name="T8" fmla="*/ 46 w 77"/>
                    <a:gd name="T9" fmla="*/ 50 h 76"/>
                    <a:gd name="T10" fmla="*/ 50 w 77"/>
                    <a:gd name="T11" fmla="*/ 46 h 76"/>
                    <a:gd name="T12" fmla="*/ 49 w 77"/>
                    <a:gd name="T13" fmla="*/ 39 h 76"/>
                    <a:gd name="T14" fmla="*/ 43 w 77"/>
                    <a:gd name="T15" fmla="*/ 32 h 76"/>
                    <a:gd name="T16" fmla="*/ 36 w 77"/>
                    <a:gd name="T17" fmla="*/ 26 h 76"/>
                    <a:gd name="T18" fmla="*/ 31 w 77"/>
                    <a:gd name="T19" fmla="*/ 22 h 76"/>
                    <a:gd name="T20" fmla="*/ 27 w 77"/>
                    <a:gd name="T21" fmla="*/ 20 h 76"/>
                    <a:gd name="T22" fmla="*/ 26 w 77"/>
                    <a:gd name="T23" fmla="*/ 12 h 76"/>
                    <a:gd name="T24" fmla="*/ 27 w 77"/>
                    <a:gd name="T25" fmla="*/ 4 h 76"/>
                    <a:gd name="T26" fmla="*/ 30 w 77"/>
                    <a:gd name="T27" fmla="*/ 0 h 76"/>
                    <a:gd name="T28" fmla="*/ 33 w 77"/>
                    <a:gd name="T29" fmla="*/ 0 h 76"/>
                    <a:gd name="T30" fmla="*/ 39 w 77"/>
                    <a:gd name="T31" fmla="*/ 2 h 76"/>
                    <a:gd name="T32" fmla="*/ 46 w 77"/>
                    <a:gd name="T33" fmla="*/ 6 h 76"/>
                    <a:gd name="T34" fmla="*/ 55 w 77"/>
                    <a:gd name="T35" fmla="*/ 11 h 76"/>
                    <a:gd name="T36" fmla="*/ 62 w 77"/>
                    <a:gd name="T37" fmla="*/ 18 h 76"/>
                    <a:gd name="T38" fmla="*/ 69 w 77"/>
                    <a:gd name="T39" fmla="*/ 27 h 76"/>
                    <a:gd name="T40" fmla="*/ 74 w 77"/>
                    <a:gd name="T41" fmla="*/ 37 h 76"/>
                    <a:gd name="T42" fmla="*/ 77 w 77"/>
                    <a:gd name="T43" fmla="*/ 46 h 76"/>
                    <a:gd name="T44" fmla="*/ 75 w 77"/>
                    <a:gd name="T45" fmla="*/ 53 h 76"/>
                    <a:gd name="T46" fmla="*/ 74 w 77"/>
                    <a:gd name="T47" fmla="*/ 59 h 76"/>
                    <a:gd name="T48" fmla="*/ 71 w 77"/>
                    <a:gd name="T49" fmla="*/ 67 h 76"/>
                    <a:gd name="T50" fmla="*/ 62 w 77"/>
                    <a:gd name="T51" fmla="*/ 73 h 76"/>
                    <a:gd name="T52" fmla="*/ 55 w 77"/>
                    <a:gd name="T53" fmla="*/ 75 h 76"/>
                    <a:gd name="T54" fmla="*/ 49 w 77"/>
                    <a:gd name="T55" fmla="*/ 75 h 76"/>
                    <a:gd name="T56" fmla="*/ 44 w 77"/>
                    <a:gd name="T57" fmla="*/ 75 h 76"/>
                    <a:gd name="T58" fmla="*/ 38 w 77"/>
                    <a:gd name="T59" fmla="*/ 75 h 76"/>
                    <a:gd name="T60" fmla="*/ 33 w 77"/>
                    <a:gd name="T61" fmla="*/ 74 h 76"/>
                    <a:gd name="T62" fmla="*/ 27 w 77"/>
                    <a:gd name="T63" fmla="*/ 73 h 76"/>
                    <a:gd name="T64" fmla="*/ 22 w 77"/>
                    <a:gd name="T65" fmla="*/ 70 h 76"/>
                    <a:gd name="T66" fmla="*/ 16 w 77"/>
                    <a:gd name="T67" fmla="*/ 69 h 76"/>
                    <a:gd name="T68" fmla="*/ 9 w 77"/>
                    <a:gd name="T69" fmla="*/ 65 h 76"/>
                    <a:gd name="T70" fmla="*/ 2 w 77"/>
                    <a:gd name="T71" fmla="*/ 59 h 76"/>
                    <a:gd name="T72" fmla="*/ 15 w 77"/>
                    <a:gd name="T73" fmla="*/ 40 h 7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77"/>
                    <a:gd name="T112" fmla="*/ 0 h 76"/>
                    <a:gd name="T113" fmla="*/ 77 w 77"/>
                    <a:gd name="T114" fmla="*/ 76 h 7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77" h="76">
                      <a:moveTo>
                        <a:pt x="15" y="40"/>
                      </a:moveTo>
                      <a:lnTo>
                        <a:pt x="18" y="43"/>
                      </a:lnTo>
                      <a:lnTo>
                        <a:pt x="20" y="44"/>
                      </a:lnTo>
                      <a:lnTo>
                        <a:pt x="22" y="45"/>
                      </a:lnTo>
                      <a:lnTo>
                        <a:pt x="26" y="47"/>
                      </a:lnTo>
                      <a:lnTo>
                        <a:pt x="31" y="49"/>
                      </a:lnTo>
                      <a:lnTo>
                        <a:pt x="36" y="51"/>
                      </a:lnTo>
                      <a:lnTo>
                        <a:pt x="39" y="51"/>
                      </a:lnTo>
                      <a:lnTo>
                        <a:pt x="44" y="51"/>
                      </a:lnTo>
                      <a:lnTo>
                        <a:pt x="46" y="50"/>
                      </a:lnTo>
                      <a:lnTo>
                        <a:pt x="49" y="49"/>
                      </a:lnTo>
                      <a:lnTo>
                        <a:pt x="50" y="46"/>
                      </a:lnTo>
                      <a:lnTo>
                        <a:pt x="50" y="43"/>
                      </a:lnTo>
                      <a:lnTo>
                        <a:pt x="49" y="39"/>
                      </a:lnTo>
                      <a:lnTo>
                        <a:pt x="48" y="35"/>
                      </a:lnTo>
                      <a:lnTo>
                        <a:pt x="43" y="32"/>
                      </a:lnTo>
                      <a:lnTo>
                        <a:pt x="39" y="27"/>
                      </a:lnTo>
                      <a:lnTo>
                        <a:pt x="36" y="26"/>
                      </a:lnTo>
                      <a:lnTo>
                        <a:pt x="33" y="23"/>
                      </a:lnTo>
                      <a:lnTo>
                        <a:pt x="31" y="22"/>
                      </a:lnTo>
                      <a:lnTo>
                        <a:pt x="27" y="21"/>
                      </a:lnTo>
                      <a:lnTo>
                        <a:pt x="27" y="20"/>
                      </a:lnTo>
                      <a:lnTo>
                        <a:pt x="27" y="17"/>
                      </a:lnTo>
                      <a:lnTo>
                        <a:pt x="26" y="12"/>
                      </a:lnTo>
                      <a:lnTo>
                        <a:pt x="26" y="9"/>
                      </a:lnTo>
                      <a:lnTo>
                        <a:pt x="27" y="4"/>
                      </a:lnTo>
                      <a:lnTo>
                        <a:pt x="28" y="2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3" y="0"/>
                      </a:lnTo>
                      <a:lnTo>
                        <a:pt x="37" y="2"/>
                      </a:lnTo>
                      <a:lnTo>
                        <a:pt x="39" y="2"/>
                      </a:lnTo>
                      <a:lnTo>
                        <a:pt x="43" y="4"/>
                      </a:lnTo>
                      <a:lnTo>
                        <a:pt x="46" y="6"/>
                      </a:lnTo>
                      <a:lnTo>
                        <a:pt x="51" y="9"/>
                      </a:lnTo>
                      <a:lnTo>
                        <a:pt x="55" y="11"/>
                      </a:lnTo>
                      <a:lnTo>
                        <a:pt x="58" y="15"/>
                      </a:lnTo>
                      <a:lnTo>
                        <a:pt x="62" y="18"/>
                      </a:lnTo>
                      <a:lnTo>
                        <a:pt x="67" y="23"/>
                      </a:lnTo>
                      <a:lnTo>
                        <a:pt x="69" y="27"/>
                      </a:lnTo>
                      <a:lnTo>
                        <a:pt x="72" y="32"/>
                      </a:lnTo>
                      <a:lnTo>
                        <a:pt x="74" y="37"/>
                      </a:lnTo>
                      <a:lnTo>
                        <a:pt x="77" y="41"/>
                      </a:lnTo>
                      <a:lnTo>
                        <a:pt x="77" y="46"/>
                      </a:lnTo>
                      <a:lnTo>
                        <a:pt x="77" y="51"/>
                      </a:lnTo>
                      <a:lnTo>
                        <a:pt x="75" y="53"/>
                      </a:lnTo>
                      <a:lnTo>
                        <a:pt x="75" y="57"/>
                      </a:lnTo>
                      <a:lnTo>
                        <a:pt x="74" y="59"/>
                      </a:lnTo>
                      <a:lnTo>
                        <a:pt x="74" y="62"/>
                      </a:lnTo>
                      <a:lnTo>
                        <a:pt x="71" y="67"/>
                      </a:lnTo>
                      <a:lnTo>
                        <a:pt x="67" y="69"/>
                      </a:lnTo>
                      <a:lnTo>
                        <a:pt x="62" y="73"/>
                      </a:lnTo>
                      <a:lnTo>
                        <a:pt x="57" y="74"/>
                      </a:lnTo>
                      <a:lnTo>
                        <a:pt x="55" y="75"/>
                      </a:lnTo>
                      <a:lnTo>
                        <a:pt x="52" y="75"/>
                      </a:lnTo>
                      <a:lnTo>
                        <a:pt x="49" y="75"/>
                      </a:lnTo>
                      <a:lnTo>
                        <a:pt x="48" y="76"/>
                      </a:lnTo>
                      <a:lnTo>
                        <a:pt x="44" y="75"/>
                      </a:lnTo>
                      <a:lnTo>
                        <a:pt x="42" y="75"/>
                      </a:lnTo>
                      <a:lnTo>
                        <a:pt x="38" y="75"/>
                      </a:lnTo>
                      <a:lnTo>
                        <a:pt x="36" y="75"/>
                      </a:lnTo>
                      <a:lnTo>
                        <a:pt x="33" y="74"/>
                      </a:lnTo>
                      <a:lnTo>
                        <a:pt x="31" y="74"/>
                      </a:lnTo>
                      <a:lnTo>
                        <a:pt x="27" y="73"/>
                      </a:lnTo>
                      <a:lnTo>
                        <a:pt x="25" y="71"/>
                      </a:lnTo>
                      <a:lnTo>
                        <a:pt x="22" y="70"/>
                      </a:lnTo>
                      <a:lnTo>
                        <a:pt x="19" y="69"/>
                      </a:lnTo>
                      <a:lnTo>
                        <a:pt x="16" y="69"/>
                      </a:lnTo>
                      <a:lnTo>
                        <a:pt x="14" y="68"/>
                      </a:lnTo>
                      <a:lnTo>
                        <a:pt x="9" y="65"/>
                      </a:lnTo>
                      <a:lnTo>
                        <a:pt x="6" y="62"/>
                      </a:lnTo>
                      <a:lnTo>
                        <a:pt x="2" y="59"/>
                      </a:lnTo>
                      <a:lnTo>
                        <a:pt x="0" y="57"/>
                      </a:lnTo>
                      <a:lnTo>
                        <a:pt x="15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58" name="Freeform 263"/>
                <p:cNvSpPr>
                  <a:spLocks/>
                </p:cNvSpPr>
                <p:nvPr/>
              </p:nvSpPr>
              <p:spPr bwMode="auto">
                <a:xfrm>
                  <a:off x="3885" y="1739"/>
                  <a:ext cx="117" cy="101"/>
                </a:xfrm>
                <a:custGeom>
                  <a:avLst/>
                  <a:gdLst>
                    <a:gd name="T0" fmla="*/ 0 w 117"/>
                    <a:gd name="T1" fmla="*/ 41 h 101"/>
                    <a:gd name="T2" fmla="*/ 0 w 117"/>
                    <a:gd name="T3" fmla="*/ 44 h 101"/>
                    <a:gd name="T4" fmla="*/ 1 w 117"/>
                    <a:gd name="T5" fmla="*/ 49 h 101"/>
                    <a:gd name="T6" fmla="*/ 4 w 117"/>
                    <a:gd name="T7" fmla="*/ 54 h 101"/>
                    <a:gd name="T8" fmla="*/ 6 w 117"/>
                    <a:gd name="T9" fmla="*/ 61 h 101"/>
                    <a:gd name="T10" fmla="*/ 14 w 117"/>
                    <a:gd name="T11" fmla="*/ 68 h 101"/>
                    <a:gd name="T12" fmla="*/ 17 w 117"/>
                    <a:gd name="T13" fmla="*/ 72 h 101"/>
                    <a:gd name="T14" fmla="*/ 22 w 117"/>
                    <a:gd name="T15" fmla="*/ 76 h 101"/>
                    <a:gd name="T16" fmla="*/ 27 w 117"/>
                    <a:gd name="T17" fmla="*/ 80 h 101"/>
                    <a:gd name="T18" fmla="*/ 34 w 117"/>
                    <a:gd name="T19" fmla="*/ 85 h 101"/>
                    <a:gd name="T20" fmla="*/ 40 w 117"/>
                    <a:gd name="T21" fmla="*/ 88 h 101"/>
                    <a:gd name="T22" fmla="*/ 46 w 117"/>
                    <a:gd name="T23" fmla="*/ 91 h 101"/>
                    <a:gd name="T24" fmla="*/ 52 w 117"/>
                    <a:gd name="T25" fmla="*/ 94 h 101"/>
                    <a:gd name="T26" fmla="*/ 58 w 117"/>
                    <a:gd name="T27" fmla="*/ 96 h 101"/>
                    <a:gd name="T28" fmla="*/ 68 w 117"/>
                    <a:gd name="T29" fmla="*/ 98 h 101"/>
                    <a:gd name="T30" fmla="*/ 77 w 117"/>
                    <a:gd name="T31" fmla="*/ 101 h 101"/>
                    <a:gd name="T32" fmla="*/ 84 w 117"/>
                    <a:gd name="T33" fmla="*/ 101 h 101"/>
                    <a:gd name="T34" fmla="*/ 89 w 117"/>
                    <a:gd name="T35" fmla="*/ 101 h 101"/>
                    <a:gd name="T36" fmla="*/ 94 w 117"/>
                    <a:gd name="T37" fmla="*/ 101 h 101"/>
                    <a:gd name="T38" fmla="*/ 94 w 117"/>
                    <a:gd name="T39" fmla="*/ 53 h 101"/>
                    <a:gd name="T40" fmla="*/ 80 w 117"/>
                    <a:gd name="T41" fmla="*/ 84 h 101"/>
                    <a:gd name="T42" fmla="*/ 76 w 117"/>
                    <a:gd name="T43" fmla="*/ 83 h 101"/>
                    <a:gd name="T44" fmla="*/ 69 w 117"/>
                    <a:gd name="T45" fmla="*/ 82 h 101"/>
                    <a:gd name="T46" fmla="*/ 59 w 117"/>
                    <a:gd name="T47" fmla="*/ 78 h 101"/>
                    <a:gd name="T48" fmla="*/ 52 w 117"/>
                    <a:gd name="T49" fmla="*/ 76 h 101"/>
                    <a:gd name="T50" fmla="*/ 46 w 117"/>
                    <a:gd name="T51" fmla="*/ 72 h 101"/>
                    <a:gd name="T52" fmla="*/ 41 w 117"/>
                    <a:gd name="T53" fmla="*/ 70 h 101"/>
                    <a:gd name="T54" fmla="*/ 35 w 117"/>
                    <a:gd name="T55" fmla="*/ 66 h 101"/>
                    <a:gd name="T56" fmla="*/ 30 w 117"/>
                    <a:gd name="T57" fmla="*/ 61 h 101"/>
                    <a:gd name="T58" fmla="*/ 26 w 117"/>
                    <a:gd name="T59" fmla="*/ 56 h 101"/>
                    <a:gd name="T60" fmla="*/ 22 w 117"/>
                    <a:gd name="T61" fmla="*/ 52 h 101"/>
                    <a:gd name="T62" fmla="*/ 18 w 117"/>
                    <a:gd name="T63" fmla="*/ 46 h 101"/>
                    <a:gd name="T64" fmla="*/ 35 w 117"/>
                    <a:gd name="T65" fmla="*/ 23 h 101"/>
                    <a:gd name="T66" fmla="*/ 29 w 117"/>
                    <a:gd name="T67" fmla="*/ 0 h 10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17"/>
                    <a:gd name="T103" fmla="*/ 0 h 101"/>
                    <a:gd name="T104" fmla="*/ 117 w 117"/>
                    <a:gd name="T105" fmla="*/ 101 h 10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17" h="101">
                      <a:moveTo>
                        <a:pt x="29" y="0"/>
                      </a:moveTo>
                      <a:lnTo>
                        <a:pt x="0" y="41"/>
                      </a:lnTo>
                      <a:lnTo>
                        <a:pt x="0" y="42"/>
                      </a:lnTo>
                      <a:lnTo>
                        <a:pt x="0" y="44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3" y="52"/>
                      </a:lnTo>
                      <a:lnTo>
                        <a:pt x="4" y="54"/>
                      </a:lnTo>
                      <a:lnTo>
                        <a:pt x="5" y="58"/>
                      </a:lnTo>
                      <a:lnTo>
                        <a:pt x="6" y="61"/>
                      </a:lnTo>
                      <a:lnTo>
                        <a:pt x="10" y="65"/>
                      </a:lnTo>
                      <a:lnTo>
                        <a:pt x="14" y="68"/>
                      </a:lnTo>
                      <a:lnTo>
                        <a:pt x="15" y="70"/>
                      </a:lnTo>
                      <a:lnTo>
                        <a:pt x="17" y="72"/>
                      </a:lnTo>
                      <a:lnTo>
                        <a:pt x="20" y="73"/>
                      </a:lnTo>
                      <a:lnTo>
                        <a:pt x="22" y="76"/>
                      </a:lnTo>
                      <a:lnTo>
                        <a:pt x="24" y="78"/>
                      </a:lnTo>
                      <a:lnTo>
                        <a:pt x="27" y="80"/>
                      </a:lnTo>
                      <a:lnTo>
                        <a:pt x="30" y="83"/>
                      </a:lnTo>
                      <a:lnTo>
                        <a:pt x="34" y="85"/>
                      </a:lnTo>
                      <a:lnTo>
                        <a:pt x="36" y="86"/>
                      </a:lnTo>
                      <a:lnTo>
                        <a:pt x="40" y="88"/>
                      </a:lnTo>
                      <a:lnTo>
                        <a:pt x="42" y="89"/>
                      </a:lnTo>
                      <a:lnTo>
                        <a:pt x="46" y="91"/>
                      </a:lnTo>
                      <a:lnTo>
                        <a:pt x="50" y="92"/>
                      </a:lnTo>
                      <a:lnTo>
                        <a:pt x="52" y="94"/>
                      </a:lnTo>
                      <a:lnTo>
                        <a:pt x="54" y="95"/>
                      </a:lnTo>
                      <a:lnTo>
                        <a:pt x="58" y="96"/>
                      </a:lnTo>
                      <a:lnTo>
                        <a:pt x="63" y="97"/>
                      </a:lnTo>
                      <a:lnTo>
                        <a:pt x="68" y="98"/>
                      </a:lnTo>
                      <a:lnTo>
                        <a:pt x="72" y="100"/>
                      </a:lnTo>
                      <a:lnTo>
                        <a:pt x="77" y="101"/>
                      </a:lnTo>
                      <a:lnTo>
                        <a:pt x="80" y="101"/>
                      </a:lnTo>
                      <a:lnTo>
                        <a:pt x="84" y="101"/>
                      </a:lnTo>
                      <a:lnTo>
                        <a:pt x="87" y="101"/>
                      </a:lnTo>
                      <a:lnTo>
                        <a:pt x="89" y="101"/>
                      </a:lnTo>
                      <a:lnTo>
                        <a:pt x="93" y="101"/>
                      </a:lnTo>
                      <a:lnTo>
                        <a:pt x="94" y="101"/>
                      </a:lnTo>
                      <a:lnTo>
                        <a:pt x="117" y="53"/>
                      </a:lnTo>
                      <a:lnTo>
                        <a:pt x="94" y="53"/>
                      </a:lnTo>
                      <a:lnTo>
                        <a:pt x="81" y="85"/>
                      </a:lnTo>
                      <a:lnTo>
                        <a:pt x="80" y="84"/>
                      </a:lnTo>
                      <a:lnTo>
                        <a:pt x="78" y="84"/>
                      </a:lnTo>
                      <a:lnTo>
                        <a:pt x="76" y="83"/>
                      </a:lnTo>
                      <a:lnTo>
                        <a:pt x="72" y="83"/>
                      </a:lnTo>
                      <a:lnTo>
                        <a:pt x="69" y="82"/>
                      </a:lnTo>
                      <a:lnTo>
                        <a:pt x="64" y="80"/>
                      </a:lnTo>
                      <a:lnTo>
                        <a:pt x="59" y="78"/>
                      </a:lnTo>
                      <a:lnTo>
                        <a:pt x="54" y="77"/>
                      </a:lnTo>
                      <a:lnTo>
                        <a:pt x="52" y="76"/>
                      </a:lnTo>
                      <a:lnTo>
                        <a:pt x="50" y="73"/>
                      </a:lnTo>
                      <a:lnTo>
                        <a:pt x="46" y="72"/>
                      </a:lnTo>
                      <a:lnTo>
                        <a:pt x="44" y="71"/>
                      </a:lnTo>
                      <a:lnTo>
                        <a:pt x="41" y="70"/>
                      </a:lnTo>
                      <a:lnTo>
                        <a:pt x="38" y="67"/>
                      </a:lnTo>
                      <a:lnTo>
                        <a:pt x="35" y="66"/>
                      </a:lnTo>
                      <a:lnTo>
                        <a:pt x="33" y="64"/>
                      </a:lnTo>
                      <a:lnTo>
                        <a:pt x="30" y="61"/>
                      </a:lnTo>
                      <a:lnTo>
                        <a:pt x="28" y="59"/>
                      </a:lnTo>
                      <a:lnTo>
                        <a:pt x="26" y="56"/>
                      </a:lnTo>
                      <a:lnTo>
                        <a:pt x="24" y="54"/>
                      </a:lnTo>
                      <a:lnTo>
                        <a:pt x="22" y="52"/>
                      </a:lnTo>
                      <a:lnTo>
                        <a:pt x="20" y="49"/>
                      </a:lnTo>
                      <a:lnTo>
                        <a:pt x="18" y="46"/>
                      </a:lnTo>
                      <a:lnTo>
                        <a:pt x="17" y="42"/>
                      </a:lnTo>
                      <a:lnTo>
                        <a:pt x="35" y="23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59" name="Freeform 264"/>
                <p:cNvSpPr>
                  <a:spLocks/>
                </p:cNvSpPr>
                <p:nvPr/>
              </p:nvSpPr>
              <p:spPr bwMode="auto">
                <a:xfrm>
                  <a:off x="3888" y="1824"/>
                  <a:ext cx="517" cy="446"/>
                </a:xfrm>
                <a:custGeom>
                  <a:avLst/>
                  <a:gdLst>
                    <a:gd name="T0" fmla="*/ 495 w 517"/>
                    <a:gd name="T1" fmla="*/ 307 h 446"/>
                    <a:gd name="T2" fmla="*/ 493 w 517"/>
                    <a:gd name="T3" fmla="*/ 279 h 446"/>
                    <a:gd name="T4" fmla="*/ 485 w 517"/>
                    <a:gd name="T5" fmla="*/ 244 h 446"/>
                    <a:gd name="T6" fmla="*/ 472 w 517"/>
                    <a:gd name="T7" fmla="*/ 202 h 446"/>
                    <a:gd name="T8" fmla="*/ 448 w 517"/>
                    <a:gd name="T9" fmla="*/ 159 h 446"/>
                    <a:gd name="T10" fmla="*/ 414 w 517"/>
                    <a:gd name="T11" fmla="*/ 116 h 446"/>
                    <a:gd name="T12" fmla="*/ 366 w 517"/>
                    <a:gd name="T13" fmla="*/ 76 h 446"/>
                    <a:gd name="T14" fmla="*/ 306 w 517"/>
                    <a:gd name="T15" fmla="*/ 44 h 446"/>
                    <a:gd name="T16" fmla="*/ 250 w 517"/>
                    <a:gd name="T17" fmla="*/ 27 h 446"/>
                    <a:gd name="T18" fmla="*/ 198 w 517"/>
                    <a:gd name="T19" fmla="*/ 23 h 446"/>
                    <a:gd name="T20" fmla="*/ 152 w 517"/>
                    <a:gd name="T21" fmla="*/ 30 h 446"/>
                    <a:gd name="T22" fmla="*/ 113 w 517"/>
                    <a:gd name="T23" fmla="*/ 44 h 446"/>
                    <a:gd name="T24" fmla="*/ 79 w 517"/>
                    <a:gd name="T25" fmla="*/ 60 h 446"/>
                    <a:gd name="T26" fmla="*/ 53 w 517"/>
                    <a:gd name="T27" fmla="*/ 80 h 446"/>
                    <a:gd name="T28" fmla="*/ 29 w 517"/>
                    <a:gd name="T29" fmla="*/ 107 h 446"/>
                    <a:gd name="T30" fmla="*/ 24 w 517"/>
                    <a:gd name="T31" fmla="*/ 130 h 446"/>
                    <a:gd name="T32" fmla="*/ 21 w 517"/>
                    <a:gd name="T33" fmla="*/ 161 h 446"/>
                    <a:gd name="T34" fmla="*/ 25 w 517"/>
                    <a:gd name="T35" fmla="*/ 197 h 446"/>
                    <a:gd name="T36" fmla="*/ 36 w 517"/>
                    <a:gd name="T37" fmla="*/ 237 h 446"/>
                    <a:gd name="T38" fmla="*/ 56 w 517"/>
                    <a:gd name="T39" fmla="*/ 278 h 446"/>
                    <a:gd name="T40" fmla="*/ 87 w 517"/>
                    <a:gd name="T41" fmla="*/ 318 h 446"/>
                    <a:gd name="T42" fmla="*/ 132 w 517"/>
                    <a:gd name="T43" fmla="*/ 356 h 446"/>
                    <a:gd name="T44" fmla="*/ 186 w 517"/>
                    <a:gd name="T45" fmla="*/ 387 h 446"/>
                    <a:gd name="T46" fmla="*/ 238 w 517"/>
                    <a:gd name="T47" fmla="*/ 407 h 446"/>
                    <a:gd name="T48" fmla="*/ 285 w 517"/>
                    <a:gd name="T49" fmla="*/ 417 h 446"/>
                    <a:gd name="T50" fmla="*/ 327 w 517"/>
                    <a:gd name="T51" fmla="*/ 422 h 446"/>
                    <a:gd name="T52" fmla="*/ 362 w 517"/>
                    <a:gd name="T53" fmla="*/ 420 h 446"/>
                    <a:gd name="T54" fmla="*/ 392 w 517"/>
                    <a:gd name="T55" fmla="*/ 414 h 446"/>
                    <a:gd name="T56" fmla="*/ 418 w 517"/>
                    <a:gd name="T57" fmla="*/ 405 h 446"/>
                    <a:gd name="T58" fmla="*/ 447 w 517"/>
                    <a:gd name="T59" fmla="*/ 422 h 446"/>
                    <a:gd name="T60" fmla="*/ 420 w 517"/>
                    <a:gd name="T61" fmla="*/ 432 h 446"/>
                    <a:gd name="T62" fmla="*/ 388 w 517"/>
                    <a:gd name="T63" fmla="*/ 439 h 446"/>
                    <a:gd name="T64" fmla="*/ 347 w 517"/>
                    <a:gd name="T65" fmla="*/ 445 h 446"/>
                    <a:gd name="T66" fmla="*/ 299 w 517"/>
                    <a:gd name="T67" fmla="*/ 446 h 446"/>
                    <a:gd name="T68" fmla="*/ 246 w 517"/>
                    <a:gd name="T69" fmla="*/ 440 h 446"/>
                    <a:gd name="T70" fmla="*/ 191 w 517"/>
                    <a:gd name="T71" fmla="*/ 422 h 446"/>
                    <a:gd name="T72" fmla="*/ 134 w 517"/>
                    <a:gd name="T73" fmla="*/ 391 h 446"/>
                    <a:gd name="T74" fmla="*/ 85 w 517"/>
                    <a:gd name="T75" fmla="*/ 349 h 446"/>
                    <a:gd name="T76" fmla="*/ 48 w 517"/>
                    <a:gd name="T77" fmla="*/ 307 h 446"/>
                    <a:gd name="T78" fmla="*/ 23 w 517"/>
                    <a:gd name="T79" fmla="*/ 262 h 446"/>
                    <a:gd name="T80" fmla="*/ 8 w 517"/>
                    <a:gd name="T81" fmla="*/ 220 h 446"/>
                    <a:gd name="T82" fmla="*/ 1 w 517"/>
                    <a:gd name="T83" fmla="*/ 178 h 446"/>
                    <a:gd name="T84" fmla="*/ 1 w 517"/>
                    <a:gd name="T85" fmla="*/ 141 h 446"/>
                    <a:gd name="T86" fmla="*/ 8 w 517"/>
                    <a:gd name="T87" fmla="*/ 107 h 446"/>
                    <a:gd name="T88" fmla="*/ 21 w 517"/>
                    <a:gd name="T89" fmla="*/ 80 h 446"/>
                    <a:gd name="T90" fmla="*/ 39 w 517"/>
                    <a:gd name="T91" fmla="*/ 56 h 446"/>
                    <a:gd name="T92" fmla="*/ 68 w 517"/>
                    <a:gd name="T93" fmla="*/ 34 h 446"/>
                    <a:gd name="T94" fmla="*/ 104 w 517"/>
                    <a:gd name="T95" fmla="*/ 16 h 446"/>
                    <a:gd name="T96" fmla="*/ 149 w 517"/>
                    <a:gd name="T97" fmla="*/ 4 h 446"/>
                    <a:gd name="T98" fmla="*/ 197 w 517"/>
                    <a:gd name="T99" fmla="*/ 0 h 446"/>
                    <a:gd name="T100" fmla="*/ 251 w 517"/>
                    <a:gd name="T101" fmla="*/ 4 h 446"/>
                    <a:gd name="T102" fmla="*/ 306 w 517"/>
                    <a:gd name="T103" fmla="*/ 19 h 446"/>
                    <a:gd name="T104" fmla="*/ 364 w 517"/>
                    <a:gd name="T105" fmla="*/ 47 h 446"/>
                    <a:gd name="T106" fmla="*/ 413 w 517"/>
                    <a:gd name="T107" fmla="*/ 83 h 446"/>
                    <a:gd name="T108" fmla="*/ 452 w 517"/>
                    <a:gd name="T109" fmla="*/ 123 h 446"/>
                    <a:gd name="T110" fmla="*/ 478 w 517"/>
                    <a:gd name="T111" fmla="*/ 164 h 446"/>
                    <a:gd name="T112" fmla="*/ 497 w 517"/>
                    <a:gd name="T113" fmla="*/ 206 h 446"/>
                    <a:gd name="T114" fmla="*/ 508 w 517"/>
                    <a:gd name="T115" fmla="*/ 244 h 446"/>
                    <a:gd name="T116" fmla="*/ 515 w 517"/>
                    <a:gd name="T117" fmla="*/ 279 h 446"/>
                    <a:gd name="T118" fmla="*/ 517 w 517"/>
                    <a:gd name="T119" fmla="*/ 309 h 446"/>
                    <a:gd name="T120" fmla="*/ 517 w 517"/>
                    <a:gd name="T121" fmla="*/ 332 h 44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17"/>
                    <a:gd name="T184" fmla="*/ 0 h 446"/>
                    <a:gd name="T185" fmla="*/ 517 w 517"/>
                    <a:gd name="T186" fmla="*/ 446 h 44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17" h="446">
                      <a:moveTo>
                        <a:pt x="495" y="326"/>
                      </a:moveTo>
                      <a:lnTo>
                        <a:pt x="495" y="326"/>
                      </a:lnTo>
                      <a:lnTo>
                        <a:pt x="495" y="324"/>
                      </a:lnTo>
                      <a:lnTo>
                        <a:pt x="495" y="321"/>
                      </a:lnTo>
                      <a:lnTo>
                        <a:pt x="495" y="319"/>
                      </a:lnTo>
                      <a:lnTo>
                        <a:pt x="495" y="314"/>
                      </a:lnTo>
                      <a:lnTo>
                        <a:pt x="495" y="309"/>
                      </a:lnTo>
                      <a:lnTo>
                        <a:pt x="495" y="307"/>
                      </a:lnTo>
                      <a:lnTo>
                        <a:pt x="495" y="304"/>
                      </a:lnTo>
                      <a:lnTo>
                        <a:pt x="495" y="301"/>
                      </a:lnTo>
                      <a:lnTo>
                        <a:pt x="495" y="298"/>
                      </a:lnTo>
                      <a:lnTo>
                        <a:pt x="495" y="295"/>
                      </a:lnTo>
                      <a:lnTo>
                        <a:pt x="494" y="290"/>
                      </a:lnTo>
                      <a:lnTo>
                        <a:pt x="494" y="286"/>
                      </a:lnTo>
                      <a:lnTo>
                        <a:pt x="493" y="284"/>
                      </a:lnTo>
                      <a:lnTo>
                        <a:pt x="493" y="279"/>
                      </a:lnTo>
                      <a:lnTo>
                        <a:pt x="491" y="276"/>
                      </a:lnTo>
                      <a:lnTo>
                        <a:pt x="491" y="271"/>
                      </a:lnTo>
                      <a:lnTo>
                        <a:pt x="491" y="267"/>
                      </a:lnTo>
                      <a:lnTo>
                        <a:pt x="490" y="262"/>
                      </a:lnTo>
                      <a:lnTo>
                        <a:pt x="489" y="258"/>
                      </a:lnTo>
                      <a:lnTo>
                        <a:pt x="488" y="253"/>
                      </a:lnTo>
                      <a:lnTo>
                        <a:pt x="487" y="249"/>
                      </a:lnTo>
                      <a:lnTo>
                        <a:pt x="485" y="244"/>
                      </a:lnTo>
                      <a:lnTo>
                        <a:pt x="484" y="240"/>
                      </a:lnTo>
                      <a:lnTo>
                        <a:pt x="483" y="235"/>
                      </a:lnTo>
                      <a:lnTo>
                        <a:pt x="482" y="230"/>
                      </a:lnTo>
                      <a:lnTo>
                        <a:pt x="479" y="224"/>
                      </a:lnTo>
                      <a:lnTo>
                        <a:pt x="478" y="219"/>
                      </a:lnTo>
                      <a:lnTo>
                        <a:pt x="476" y="213"/>
                      </a:lnTo>
                      <a:lnTo>
                        <a:pt x="475" y="208"/>
                      </a:lnTo>
                      <a:lnTo>
                        <a:pt x="472" y="202"/>
                      </a:lnTo>
                      <a:lnTo>
                        <a:pt x="470" y="197"/>
                      </a:lnTo>
                      <a:lnTo>
                        <a:pt x="467" y="193"/>
                      </a:lnTo>
                      <a:lnTo>
                        <a:pt x="465" y="187"/>
                      </a:lnTo>
                      <a:lnTo>
                        <a:pt x="461" y="182"/>
                      </a:lnTo>
                      <a:lnTo>
                        <a:pt x="459" y="176"/>
                      </a:lnTo>
                      <a:lnTo>
                        <a:pt x="455" y="170"/>
                      </a:lnTo>
                      <a:lnTo>
                        <a:pt x="453" y="165"/>
                      </a:lnTo>
                      <a:lnTo>
                        <a:pt x="448" y="159"/>
                      </a:lnTo>
                      <a:lnTo>
                        <a:pt x="445" y="154"/>
                      </a:lnTo>
                      <a:lnTo>
                        <a:pt x="441" y="148"/>
                      </a:lnTo>
                      <a:lnTo>
                        <a:pt x="437" y="143"/>
                      </a:lnTo>
                      <a:lnTo>
                        <a:pt x="432" y="137"/>
                      </a:lnTo>
                      <a:lnTo>
                        <a:pt x="429" y="133"/>
                      </a:lnTo>
                      <a:lnTo>
                        <a:pt x="424" y="126"/>
                      </a:lnTo>
                      <a:lnTo>
                        <a:pt x="419" y="122"/>
                      </a:lnTo>
                      <a:lnTo>
                        <a:pt x="414" y="116"/>
                      </a:lnTo>
                      <a:lnTo>
                        <a:pt x="410" y="111"/>
                      </a:lnTo>
                      <a:lnTo>
                        <a:pt x="404" y="106"/>
                      </a:lnTo>
                      <a:lnTo>
                        <a:pt x="399" y="101"/>
                      </a:lnTo>
                      <a:lnTo>
                        <a:pt x="393" y="95"/>
                      </a:lnTo>
                      <a:lnTo>
                        <a:pt x="386" y="90"/>
                      </a:lnTo>
                      <a:lnTo>
                        <a:pt x="380" y="86"/>
                      </a:lnTo>
                      <a:lnTo>
                        <a:pt x="374" y="81"/>
                      </a:lnTo>
                      <a:lnTo>
                        <a:pt x="366" y="76"/>
                      </a:lnTo>
                      <a:lnTo>
                        <a:pt x="359" y="71"/>
                      </a:lnTo>
                      <a:lnTo>
                        <a:pt x="352" y="68"/>
                      </a:lnTo>
                      <a:lnTo>
                        <a:pt x="345" y="63"/>
                      </a:lnTo>
                      <a:lnTo>
                        <a:pt x="338" y="58"/>
                      </a:lnTo>
                      <a:lnTo>
                        <a:pt x="329" y="54"/>
                      </a:lnTo>
                      <a:lnTo>
                        <a:pt x="322" y="51"/>
                      </a:lnTo>
                      <a:lnTo>
                        <a:pt x="315" y="47"/>
                      </a:lnTo>
                      <a:lnTo>
                        <a:pt x="306" y="44"/>
                      </a:lnTo>
                      <a:lnTo>
                        <a:pt x="300" y="41"/>
                      </a:lnTo>
                      <a:lnTo>
                        <a:pt x="293" y="38"/>
                      </a:lnTo>
                      <a:lnTo>
                        <a:pt x="286" y="36"/>
                      </a:lnTo>
                      <a:lnTo>
                        <a:pt x="277" y="34"/>
                      </a:lnTo>
                      <a:lnTo>
                        <a:pt x="270" y="32"/>
                      </a:lnTo>
                      <a:lnTo>
                        <a:pt x="264" y="30"/>
                      </a:lnTo>
                      <a:lnTo>
                        <a:pt x="257" y="29"/>
                      </a:lnTo>
                      <a:lnTo>
                        <a:pt x="250" y="27"/>
                      </a:lnTo>
                      <a:lnTo>
                        <a:pt x="244" y="25"/>
                      </a:lnTo>
                      <a:lnTo>
                        <a:pt x="237" y="24"/>
                      </a:lnTo>
                      <a:lnTo>
                        <a:pt x="231" y="24"/>
                      </a:lnTo>
                      <a:lnTo>
                        <a:pt x="223" y="24"/>
                      </a:lnTo>
                      <a:lnTo>
                        <a:pt x="217" y="23"/>
                      </a:lnTo>
                      <a:lnTo>
                        <a:pt x="210" y="23"/>
                      </a:lnTo>
                      <a:lnTo>
                        <a:pt x="205" y="23"/>
                      </a:lnTo>
                      <a:lnTo>
                        <a:pt x="198" y="23"/>
                      </a:lnTo>
                      <a:lnTo>
                        <a:pt x="192" y="24"/>
                      </a:lnTo>
                      <a:lnTo>
                        <a:pt x="186" y="24"/>
                      </a:lnTo>
                      <a:lnTo>
                        <a:pt x="181" y="25"/>
                      </a:lnTo>
                      <a:lnTo>
                        <a:pt x="175" y="25"/>
                      </a:lnTo>
                      <a:lnTo>
                        <a:pt x="169" y="27"/>
                      </a:lnTo>
                      <a:lnTo>
                        <a:pt x="163" y="28"/>
                      </a:lnTo>
                      <a:lnTo>
                        <a:pt x="158" y="29"/>
                      </a:lnTo>
                      <a:lnTo>
                        <a:pt x="152" y="30"/>
                      </a:lnTo>
                      <a:lnTo>
                        <a:pt x="148" y="32"/>
                      </a:lnTo>
                      <a:lnTo>
                        <a:pt x="142" y="33"/>
                      </a:lnTo>
                      <a:lnTo>
                        <a:pt x="137" y="35"/>
                      </a:lnTo>
                      <a:lnTo>
                        <a:pt x="132" y="36"/>
                      </a:lnTo>
                      <a:lnTo>
                        <a:pt x="127" y="38"/>
                      </a:lnTo>
                      <a:lnTo>
                        <a:pt x="121" y="40"/>
                      </a:lnTo>
                      <a:lnTo>
                        <a:pt x="118" y="41"/>
                      </a:lnTo>
                      <a:lnTo>
                        <a:pt x="113" y="44"/>
                      </a:lnTo>
                      <a:lnTo>
                        <a:pt x="108" y="45"/>
                      </a:lnTo>
                      <a:lnTo>
                        <a:pt x="103" y="47"/>
                      </a:lnTo>
                      <a:lnTo>
                        <a:pt x="99" y="50"/>
                      </a:lnTo>
                      <a:lnTo>
                        <a:pt x="95" y="51"/>
                      </a:lnTo>
                      <a:lnTo>
                        <a:pt x="91" y="53"/>
                      </a:lnTo>
                      <a:lnTo>
                        <a:pt x="86" y="56"/>
                      </a:lnTo>
                      <a:lnTo>
                        <a:pt x="84" y="58"/>
                      </a:lnTo>
                      <a:lnTo>
                        <a:pt x="79" y="60"/>
                      </a:lnTo>
                      <a:lnTo>
                        <a:pt x="75" y="63"/>
                      </a:lnTo>
                      <a:lnTo>
                        <a:pt x="73" y="65"/>
                      </a:lnTo>
                      <a:lnTo>
                        <a:pt x="69" y="68"/>
                      </a:lnTo>
                      <a:lnTo>
                        <a:pt x="66" y="69"/>
                      </a:lnTo>
                      <a:lnTo>
                        <a:pt x="63" y="71"/>
                      </a:lnTo>
                      <a:lnTo>
                        <a:pt x="60" y="74"/>
                      </a:lnTo>
                      <a:lnTo>
                        <a:pt x="57" y="76"/>
                      </a:lnTo>
                      <a:lnTo>
                        <a:pt x="53" y="80"/>
                      </a:lnTo>
                      <a:lnTo>
                        <a:pt x="48" y="84"/>
                      </a:lnTo>
                      <a:lnTo>
                        <a:pt x="43" y="89"/>
                      </a:lnTo>
                      <a:lnTo>
                        <a:pt x="41" y="93"/>
                      </a:lnTo>
                      <a:lnTo>
                        <a:pt x="37" y="96"/>
                      </a:lnTo>
                      <a:lnTo>
                        <a:pt x="35" y="100"/>
                      </a:lnTo>
                      <a:lnTo>
                        <a:pt x="32" y="102"/>
                      </a:lnTo>
                      <a:lnTo>
                        <a:pt x="30" y="106"/>
                      </a:lnTo>
                      <a:lnTo>
                        <a:pt x="29" y="107"/>
                      </a:lnTo>
                      <a:lnTo>
                        <a:pt x="29" y="110"/>
                      </a:lnTo>
                      <a:lnTo>
                        <a:pt x="27" y="113"/>
                      </a:lnTo>
                      <a:lnTo>
                        <a:pt x="27" y="116"/>
                      </a:lnTo>
                      <a:lnTo>
                        <a:pt x="26" y="118"/>
                      </a:lnTo>
                      <a:lnTo>
                        <a:pt x="25" y="120"/>
                      </a:lnTo>
                      <a:lnTo>
                        <a:pt x="24" y="124"/>
                      </a:lnTo>
                      <a:lnTo>
                        <a:pt x="24" y="128"/>
                      </a:lnTo>
                      <a:lnTo>
                        <a:pt x="24" y="130"/>
                      </a:lnTo>
                      <a:lnTo>
                        <a:pt x="23" y="134"/>
                      </a:lnTo>
                      <a:lnTo>
                        <a:pt x="23" y="137"/>
                      </a:lnTo>
                      <a:lnTo>
                        <a:pt x="23" y="142"/>
                      </a:lnTo>
                      <a:lnTo>
                        <a:pt x="21" y="146"/>
                      </a:lnTo>
                      <a:lnTo>
                        <a:pt x="21" y="149"/>
                      </a:lnTo>
                      <a:lnTo>
                        <a:pt x="21" y="153"/>
                      </a:lnTo>
                      <a:lnTo>
                        <a:pt x="21" y="157"/>
                      </a:lnTo>
                      <a:lnTo>
                        <a:pt x="21" y="161"/>
                      </a:lnTo>
                      <a:lnTo>
                        <a:pt x="21" y="165"/>
                      </a:lnTo>
                      <a:lnTo>
                        <a:pt x="21" y="170"/>
                      </a:lnTo>
                      <a:lnTo>
                        <a:pt x="21" y="175"/>
                      </a:lnTo>
                      <a:lnTo>
                        <a:pt x="21" y="178"/>
                      </a:lnTo>
                      <a:lnTo>
                        <a:pt x="23" y="183"/>
                      </a:lnTo>
                      <a:lnTo>
                        <a:pt x="23" y="188"/>
                      </a:lnTo>
                      <a:lnTo>
                        <a:pt x="24" y="193"/>
                      </a:lnTo>
                      <a:lnTo>
                        <a:pt x="25" y="197"/>
                      </a:lnTo>
                      <a:lnTo>
                        <a:pt x="26" y="202"/>
                      </a:lnTo>
                      <a:lnTo>
                        <a:pt x="27" y="207"/>
                      </a:lnTo>
                      <a:lnTo>
                        <a:pt x="29" y="212"/>
                      </a:lnTo>
                      <a:lnTo>
                        <a:pt x="30" y="217"/>
                      </a:lnTo>
                      <a:lnTo>
                        <a:pt x="31" y="221"/>
                      </a:lnTo>
                      <a:lnTo>
                        <a:pt x="32" y="226"/>
                      </a:lnTo>
                      <a:lnTo>
                        <a:pt x="35" y="232"/>
                      </a:lnTo>
                      <a:lnTo>
                        <a:pt x="36" y="237"/>
                      </a:lnTo>
                      <a:lnTo>
                        <a:pt x="38" y="242"/>
                      </a:lnTo>
                      <a:lnTo>
                        <a:pt x="39" y="247"/>
                      </a:lnTo>
                      <a:lnTo>
                        <a:pt x="43" y="253"/>
                      </a:lnTo>
                      <a:lnTo>
                        <a:pt x="45" y="258"/>
                      </a:lnTo>
                      <a:lnTo>
                        <a:pt x="48" y="262"/>
                      </a:lnTo>
                      <a:lnTo>
                        <a:pt x="50" y="268"/>
                      </a:lnTo>
                      <a:lnTo>
                        <a:pt x="54" y="273"/>
                      </a:lnTo>
                      <a:lnTo>
                        <a:pt x="56" y="278"/>
                      </a:lnTo>
                      <a:lnTo>
                        <a:pt x="60" y="284"/>
                      </a:lnTo>
                      <a:lnTo>
                        <a:pt x="63" y="289"/>
                      </a:lnTo>
                      <a:lnTo>
                        <a:pt x="67" y="294"/>
                      </a:lnTo>
                      <a:lnTo>
                        <a:pt x="71" y="298"/>
                      </a:lnTo>
                      <a:lnTo>
                        <a:pt x="74" y="303"/>
                      </a:lnTo>
                      <a:lnTo>
                        <a:pt x="79" y="308"/>
                      </a:lnTo>
                      <a:lnTo>
                        <a:pt x="84" y="313"/>
                      </a:lnTo>
                      <a:lnTo>
                        <a:pt x="87" y="318"/>
                      </a:lnTo>
                      <a:lnTo>
                        <a:pt x="92" y="324"/>
                      </a:lnTo>
                      <a:lnTo>
                        <a:pt x="97" y="328"/>
                      </a:lnTo>
                      <a:lnTo>
                        <a:pt x="103" y="333"/>
                      </a:lnTo>
                      <a:lnTo>
                        <a:pt x="108" y="338"/>
                      </a:lnTo>
                      <a:lnTo>
                        <a:pt x="114" y="343"/>
                      </a:lnTo>
                      <a:lnTo>
                        <a:pt x="120" y="347"/>
                      </a:lnTo>
                      <a:lnTo>
                        <a:pt x="126" y="351"/>
                      </a:lnTo>
                      <a:lnTo>
                        <a:pt x="132" y="356"/>
                      </a:lnTo>
                      <a:lnTo>
                        <a:pt x="139" y="360"/>
                      </a:lnTo>
                      <a:lnTo>
                        <a:pt x="146" y="365"/>
                      </a:lnTo>
                      <a:lnTo>
                        <a:pt x="152" y="369"/>
                      </a:lnTo>
                      <a:lnTo>
                        <a:pt x="160" y="373"/>
                      </a:lnTo>
                      <a:lnTo>
                        <a:pt x="166" y="377"/>
                      </a:lnTo>
                      <a:lnTo>
                        <a:pt x="173" y="380"/>
                      </a:lnTo>
                      <a:lnTo>
                        <a:pt x="180" y="384"/>
                      </a:lnTo>
                      <a:lnTo>
                        <a:pt x="186" y="387"/>
                      </a:lnTo>
                      <a:lnTo>
                        <a:pt x="193" y="390"/>
                      </a:lnTo>
                      <a:lnTo>
                        <a:pt x="199" y="392"/>
                      </a:lnTo>
                      <a:lnTo>
                        <a:pt x="206" y="396"/>
                      </a:lnTo>
                      <a:lnTo>
                        <a:pt x="212" y="398"/>
                      </a:lnTo>
                      <a:lnTo>
                        <a:pt x="220" y="401"/>
                      </a:lnTo>
                      <a:lnTo>
                        <a:pt x="226" y="403"/>
                      </a:lnTo>
                      <a:lnTo>
                        <a:pt x="232" y="405"/>
                      </a:lnTo>
                      <a:lnTo>
                        <a:pt x="238" y="407"/>
                      </a:lnTo>
                      <a:lnTo>
                        <a:pt x="244" y="409"/>
                      </a:lnTo>
                      <a:lnTo>
                        <a:pt x="250" y="410"/>
                      </a:lnTo>
                      <a:lnTo>
                        <a:pt x="257" y="413"/>
                      </a:lnTo>
                      <a:lnTo>
                        <a:pt x="262" y="414"/>
                      </a:lnTo>
                      <a:lnTo>
                        <a:pt x="268" y="415"/>
                      </a:lnTo>
                      <a:lnTo>
                        <a:pt x="274" y="416"/>
                      </a:lnTo>
                      <a:lnTo>
                        <a:pt x="280" y="417"/>
                      </a:lnTo>
                      <a:lnTo>
                        <a:pt x="285" y="417"/>
                      </a:lnTo>
                      <a:lnTo>
                        <a:pt x="291" y="419"/>
                      </a:lnTo>
                      <a:lnTo>
                        <a:pt x="295" y="420"/>
                      </a:lnTo>
                      <a:lnTo>
                        <a:pt x="301" y="421"/>
                      </a:lnTo>
                      <a:lnTo>
                        <a:pt x="306" y="421"/>
                      </a:lnTo>
                      <a:lnTo>
                        <a:pt x="311" y="421"/>
                      </a:lnTo>
                      <a:lnTo>
                        <a:pt x="316" y="421"/>
                      </a:lnTo>
                      <a:lnTo>
                        <a:pt x="322" y="422"/>
                      </a:lnTo>
                      <a:lnTo>
                        <a:pt x="327" y="422"/>
                      </a:lnTo>
                      <a:lnTo>
                        <a:pt x="330" y="422"/>
                      </a:lnTo>
                      <a:lnTo>
                        <a:pt x="335" y="422"/>
                      </a:lnTo>
                      <a:lnTo>
                        <a:pt x="341" y="422"/>
                      </a:lnTo>
                      <a:lnTo>
                        <a:pt x="345" y="421"/>
                      </a:lnTo>
                      <a:lnTo>
                        <a:pt x="350" y="421"/>
                      </a:lnTo>
                      <a:lnTo>
                        <a:pt x="353" y="421"/>
                      </a:lnTo>
                      <a:lnTo>
                        <a:pt x="358" y="421"/>
                      </a:lnTo>
                      <a:lnTo>
                        <a:pt x="362" y="420"/>
                      </a:lnTo>
                      <a:lnTo>
                        <a:pt x="366" y="419"/>
                      </a:lnTo>
                      <a:lnTo>
                        <a:pt x="370" y="419"/>
                      </a:lnTo>
                      <a:lnTo>
                        <a:pt x="375" y="419"/>
                      </a:lnTo>
                      <a:lnTo>
                        <a:pt x="377" y="417"/>
                      </a:lnTo>
                      <a:lnTo>
                        <a:pt x="382" y="416"/>
                      </a:lnTo>
                      <a:lnTo>
                        <a:pt x="386" y="416"/>
                      </a:lnTo>
                      <a:lnTo>
                        <a:pt x="389" y="415"/>
                      </a:lnTo>
                      <a:lnTo>
                        <a:pt x="392" y="414"/>
                      </a:lnTo>
                      <a:lnTo>
                        <a:pt x="395" y="414"/>
                      </a:lnTo>
                      <a:lnTo>
                        <a:pt x="399" y="413"/>
                      </a:lnTo>
                      <a:lnTo>
                        <a:pt x="402" y="411"/>
                      </a:lnTo>
                      <a:lnTo>
                        <a:pt x="405" y="410"/>
                      </a:lnTo>
                      <a:lnTo>
                        <a:pt x="408" y="409"/>
                      </a:lnTo>
                      <a:lnTo>
                        <a:pt x="411" y="409"/>
                      </a:lnTo>
                      <a:lnTo>
                        <a:pt x="413" y="408"/>
                      </a:lnTo>
                      <a:lnTo>
                        <a:pt x="418" y="405"/>
                      </a:lnTo>
                      <a:lnTo>
                        <a:pt x="424" y="404"/>
                      </a:lnTo>
                      <a:lnTo>
                        <a:pt x="428" y="403"/>
                      </a:lnTo>
                      <a:lnTo>
                        <a:pt x="431" y="401"/>
                      </a:lnTo>
                      <a:lnTo>
                        <a:pt x="435" y="399"/>
                      </a:lnTo>
                      <a:lnTo>
                        <a:pt x="439" y="398"/>
                      </a:lnTo>
                      <a:lnTo>
                        <a:pt x="449" y="422"/>
                      </a:lnTo>
                      <a:lnTo>
                        <a:pt x="448" y="422"/>
                      </a:lnTo>
                      <a:lnTo>
                        <a:pt x="447" y="422"/>
                      </a:lnTo>
                      <a:lnTo>
                        <a:pt x="445" y="423"/>
                      </a:lnTo>
                      <a:lnTo>
                        <a:pt x="442" y="425"/>
                      </a:lnTo>
                      <a:lnTo>
                        <a:pt x="437" y="426"/>
                      </a:lnTo>
                      <a:lnTo>
                        <a:pt x="432" y="427"/>
                      </a:lnTo>
                      <a:lnTo>
                        <a:pt x="430" y="428"/>
                      </a:lnTo>
                      <a:lnTo>
                        <a:pt x="426" y="429"/>
                      </a:lnTo>
                      <a:lnTo>
                        <a:pt x="424" y="431"/>
                      </a:lnTo>
                      <a:lnTo>
                        <a:pt x="420" y="432"/>
                      </a:lnTo>
                      <a:lnTo>
                        <a:pt x="417" y="432"/>
                      </a:lnTo>
                      <a:lnTo>
                        <a:pt x="413" y="433"/>
                      </a:lnTo>
                      <a:lnTo>
                        <a:pt x="410" y="434"/>
                      </a:lnTo>
                      <a:lnTo>
                        <a:pt x="406" y="436"/>
                      </a:lnTo>
                      <a:lnTo>
                        <a:pt x="401" y="437"/>
                      </a:lnTo>
                      <a:lnTo>
                        <a:pt x="398" y="437"/>
                      </a:lnTo>
                      <a:lnTo>
                        <a:pt x="393" y="438"/>
                      </a:lnTo>
                      <a:lnTo>
                        <a:pt x="388" y="439"/>
                      </a:lnTo>
                      <a:lnTo>
                        <a:pt x="383" y="440"/>
                      </a:lnTo>
                      <a:lnTo>
                        <a:pt x="378" y="440"/>
                      </a:lnTo>
                      <a:lnTo>
                        <a:pt x="372" y="442"/>
                      </a:lnTo>
                      <a:lnTo>
                        <a:pt x="369" y="443"/>
                      </a:lnTo>
                      <a:lnTo>
                        <a:pt x="363" y="443"/>
                      </a:lnTo>
                      <a:lnTo>
                        <a:pt x="358" y="444"/>
                      </a:lnTo>
                      <a:lnTo>
                        <a:pt x="353" y="445"/>
                      </a:lnTo>
                      <a:lnTo>
                        <a:pt x="347" y="445"/>
                      </a:lnTo>
                      <a:lnTo>
                        <a:pt x="341" y="445"/>
                      </a:lnTo>
                      <a:lnTo>
                        <a:pt x="335" y="446"/>
                      </a:lnTo>
                      <a:lnTo>
                        <a:pt x="329" y="446"/>
                      </a:lnTo>
                      <a:lnTo>
                        <a:pt x="324" y="446"/>
                      </a:lnTo>
                      <a:lnTo>
                        <a:pt x="317" y="446"/>
                      </a:lnTo>
                      <a:lnTo>
                        <a:pt x="311" y="446"/>
                      </a:lnTo>
                      <a:lnTo>
                        <a:pt x="305" y="446"/>
                      </a:lnTo>
                      <a:lnTo>
                        <a:pt x="299" y="446"/>
                      </a:lnTo>
                      <a:lnTo>
                        <a:pt x="292" y="445"/>
                      </a:lnTo>
                      <a:lnTo>
                        <a:pt x="286" y="445"/>
                      </a:lnTo>
                      <a:lnTo>
                        <a:pt x="279" y="445"/>
                      </a:lnTo>
                      <a:lnTo>
                        <a:pt x="273" y="444"/>
                      </a:lnTo>
                      <a:lnTo>
                        <a:pt x="267" y="443"/>
                      </a:lnTo>
                      <a:lnTo>
                        <a:pt x="259" y="443"/>
                      </a:lnTo>
                      <a:lnTo>
                        <a:pt x="253" y="440"/>
                      </a:lnTo>
                      <a:lnTo>
                        <a:pt x="246" y="440"/>
                      </a:lnTo>
                      <a:lnTo>
                        <a:pt x="239" y="438"/>
                      </a:lnTo>
                      <a:lnTo>
                        <a:pt x="232" y="437"/>
                      </a:lnTo>
                      <a:lnTo>
                        <a:pt x="225" y="434"/>
                      </a:lnTo>
                      <a:lnTo>
                        <a:pt x="218" y="432"/>
                      </a:lnTo>
                      <a:lnTo>
                        <a:pt x="211" y="429"/>
                      </a:lnTo>
                      <a:lnTo>
                        <a:pt x="204" y="427"/>
                      </a:lnTo>
                      <a:lnTo>
                        <a:pt x="197" y="425"/>
                      </a:lnTo>
                      <a:lnTo>
                        <a:pt x="191" y="422"/>
                      </a:lnTo>
                      <a:lnTo>
                        <a:pt x="184" y="419"/>
                      </a:lnTo>
                      <a:lnTo>
                        <a:pt x="176" y="415"/>
                      </a:lnTo>
                      <a:lnTo>
                        <a:pt x="169" y="411"/>
                      </a:lnTo>
                      <a:lnTo>
                        <a:pt x="162" y="408"/>
                      </a:lnTo>
                      <a:lnTo>
                        <a:pt x="155" y="404"/>
                      </a:lnTo>
                      <a:lnTo>
                        <a:pt x="149" y="399"/>
                      </a:lnTo>
                      <a:lnTo>
                        <a:pt x="142" y="396"/>
                      </a:lnTo>
                      <a:lnTo>
                        <a:pt x="134" y="391"/>
                      </a:lnTo>
                      <a:lnTo>
                        <a:pt x="127" y="386"/>
                      </a:lnTo>
                      <a:lnTo>
                        <a:pt x="120" y="380"/>
                      </a:lnTo>
                      <a:lnTo>
                        <a:pt x="114" y="375"/>
                      </a:lnTo>
                      <a:lnTo>
                        <a:pt x="108" y="371"/>
                      </a:lnTo>
                      <a:lnTo>
                        <a:pt x="102" y="365"/>
                      </a:lnTo>
                      <a:lnTo>
                        <a:pt x="96" y="360"/>
                      </a:lnTo>
                      <a:lnTo>
                        <a:pt x="90" y="355"/>
                      </a:lnTo>
                      <a:lnTo>
                        <a:pt x="85" y="349"/>
                      </a:lnTo>
                      <a:lnTo>
                        <a:pt x="79" y="344"/>
                      </a:lnTo>
                      <a:lnTo>
                        <a:pt x="74" y="338"/>
                      </a:lnTo>
                      <a:lnTo>
                        <a:pt x="69" y="333"/>
                      </a:lnTo>
                      <a:lnTo>
                        <a:pt x="65" y="328"/>
                      </a:lnTo>
                      <a:lnTo>
                        <a:pt x="60" y="322"/>
                      </a:lnTo>
                      <a:lnTo>
                        <a:pt x="56" y="318"/>
                      </a:lnTo>
                      <a:lnTo>
                        <a:pt x="53" y="312"/>
                      </a:lnTo>
                      <a:lnTo>
                        <a:pt x="48" y="307"/>
                      </a:lnTo>
                      <a:lnTo>
                        <a:pt x="44" y="301"/>
                      </a:lnTo>
                      <a:lnTo>
                        <a:pt x="41" y="295"/>
                      </a:lnTo>
                      <a:lnTo>
                        <a:pt x="37" y="290"/>
                      </a:lnTo>
                      <a:lnTo>
                        <a:pt x="35" y="284"/>
                      </a:lnTo>
                      <a:lnTo>
                        <a:pt x="31" y="279"/>
                      </a:lnTo>
                      <a:lnTo>
                        <a:pt x="29" y="273"/>
                      </a:lnTo>
                      <a:lnTo>
                        <a:pt x="25" y="268"/>
                      </a:lnTo>
                      <a:lnTo>
                        <a:pt x="23" y="262"/>
                      </a:lnTo>
                      <a:lnTo>
                        <a:pt x="20" y="258"/>
                      </a:lnTo>
                      <a:lnTo>
                        <a:pt x="18" y="252"/>
                      </a:lnTo>
                      <a:lnTo>
                        <a:pt x="15" y="246"/>
                      </a:lnTo>
                      <a:lnTo>
                        <a:pt x="14" y="241"/>
                      </a:lnTo>
                      <a:lnTo>
                        <a:pt x="12" y="235"/>
                      </a:lnTo>
                      <a:lnTo>
                        <a:pt x="11" y="230"/>
                      </a:lnTo>
                      <a:lnTo>
                        <a:pt x="8" y="225"/>
                      </a:lnTo>
                      <a:lnTo>
                        <a:pt x="8" y="220"/>
                      </a:lnTo>
                      <a:lnTo>
                        <a:pt x="6" y="214"/>
                      </a:lnTo>
                      <a:lnTo>
                        <a:pt x="5" y="209"/>
                      </a:lnTo>
                      <a:lnTo>
                        <a:pt x="3" y="203"/>
                      </a:lnTo>
                      <a:lnTo>
                        <a:pt x="3" y="199"/>
                      </a:lnTo>
                      <a:lnTo>
                        <a:pt x="1" y="193"/>
                      </a:lnTo>
                      <a:lnTo>
                        <a:pt x="1" y="188"/>
                      </a:lnTo>
                      <a:lnTo>
                        <a:pt x="1" y="183"/>
                      </a:lnTo>
                      <a:lnTo>
                        <a:pt x="1" y="178"/>
                      </a:lnTo>
                      <a:lnTo>
                        <a:pt x="0" y="173"/>
                      </a:lnTo>
                      <a:lnTo>
                        <a:pt x="0" y="169"/>
                      </a:lnTo>
                      <a:lnTo>
                        <a:pt x="0" y="163"/>
                      </a:lnTo>
                      <a:lnTo>
                        <a:pt x="0" y="159"/>
                      </a:lnTo>
                      <a:lnTo>
                        <a:pt x="0" y="154"/>
                      </a:lnTo>
                      <a:lnTo>
                        <a:pt x="0" y="149"/>
                      </a:lnTo>
                      <a:lnTo>
                        <a:pt x="1" y="146"/>
                      </a:lnTo>
                      <a:lnTo>
                        <a:pt x="1" y="141"/>
                      </a:lnTo>
                      <a:lnTo>
                        <a:pt x="1" y="136"/>
                      </a:lnTo>
                      <a:lnTo>
                        <a:pt x="2" y="131"/>
                      </a:lnTo>
                      <a:lnTo>
                        <a:pt x="2" y="128"/>
                      </a:lnTo>
                      <a:lnTo>
                        <a:pt x="3" y="123"/>
                      </a:lnTo>
                      <a:lnTo>
                        <a:pt x="5" y="118"/>
                      </a:lnTo>
                      <a:lnTo>
                        <a:pt x="6" y="114"/>
                      </a:lnTo>
                      <a:lnTo>
                        <a:pt x="7" y="111"/>
                      </a:lnTo>
                      <a:lnTo>
                        <a:pt x="8" y="107"/>
                      </a:lnTo>
                      <a:lnTo>
                        <a:pt x="9" y="102"/>
                      </a:lnTo>
                      <a:lnTo>
                        <a:pt x="11" y="99"/>
                      </a:lnTo>
                      <a:lnTo>
                        <a:pt x="12" y="95"/>
                      </a:lnTo>
                      <a:lnTo>
                        <a:pt x="14" y="93"/>
                      </a:lnTo>
                      <a:lnTo>
                        <a:pt x="15" y="89"/>
                      </a:lnTo>
                      <a:lnTo>
                        <a:pt x="17" y="86"/>
                      </a:lnTo>
                      <a:lnTo>
                        <a:pt x="19" y="83"/>
                      </a:lnTo>
                      <a:lnTo>
                        <a:pt x="21" y="80"/>
                      </a:lnTo>
                      <a:lnTo>
                        <a:pt x="23" y="76"/>
                      </a:lnTo>
                      <a:lnTo>
                        <a:pt x="24" y="74"/>
                      </a:lnTo>
                      <a:lnTo>
                        <a:pt x="26" y="70"/>
                      </a:lnTo>
                      <a:lnTo>
                        <a:pt x="29" y="66"/>
                      </a:lnTo>
                      <a:lnTo>
                        <a:pt x="31" y="64"/>
                      </a:lnTo>
                      <a:lnTo>
                        <a:pt x="33" y="60"/>
                      </a:lnTo>
                      <a:lnTo>
                        <a:pt x="37" y="58"/>
                      </a:lnTo>
                      <a:lnTo>
                        <a:pt x="39" y="56"/>
                      </a:lnTo>
                      <a:lnTo>
                        <a:pt x="42" y="52"/>
                      </a:lnTo>
                      <a:lnTo>
                        <a:pt x="45" y="50"/>
                      </a:lnTo>
                      <a:lnTo>
                        <a:pt x="49" y="47"/>
                      </a:lnTo>
                      <a:lnTo>
                        <a:pt x="53" y="44"/>
                      </a:lnTo>
                      <a:lnTo>
                        <a:pt x="56" y="41"/>
                      </a:lnTo>
                      <a:lnTo>
                        <a:pt x="60" y="39"/>
                      </a:lnTo>
                      <a:lnTo>
                        <a:pt x="63" y="36"/>
                      </a:lnTo>
                      <a:lnTo>
                        <a:pt x="68" y="34"/>
                      </a:lnTo>
                      <a:lnTo>
                        <a:pt x="72" y="32"/>
                      </a:lnTo>
                      <a:lnTo>
                        <a:pt x="77" y="29"/>
                      </a:lnTo>
                      <a:lnTo>
                        <a:pt x="80" y="27"/>
                      </a:lnTo>
                      <a:lnTo>
                        <a:pt x="85" y="24"/>
                      </a:lnTo>
                      <a:lnTo>
                        <a:pt x="90" y="22"/>
                      </a:lnTo>
                      <a:lnTo>
                        <a:pt x="95" y="19"/>
                      </a:lnTo>
                      <a:lnTo>
                        <a:pt x="99" y="17"/>
                      </a:lnTo>
                      <a:lnTo>
                        <a:pt x="104" y="16"/>
                      </a:lnTo>
                      <a:lnTo>
                        <a:pt x="109" y="13"/>
                      </a:lnTo>
                      <a:lnTo>
                        <a:pt x="115" y="12"/>
                      </a:lnTo>
                      <a:lnTo>
                        <a:pt x="120" y="11"/>
                      </a:lnTo>
                      <a:lnTo>
                        <a:pt x="126" y="9"/>
                      </a:lnTo>
                      <a:lnTo>
                        <a:pt x="131" y="7"/>
                      </a:lnTo>
                      <a:lnTo>
                        <a:pt x="137" y="6"/>
                      </a:lnTo>
                      <a:lnTo>
                        <a:pt x="143" y="5"/>
                      </a:lnTo>
                      <a:lnTo>
                        <a:pt x="149" y="4"/>
                      </a:lnTo>
                      <a:lnTo>
                        <a:pt x="155" y="3"/>
                      </a:lnTo>
                      <a:lnTo>
                        <a:pt x="160" y="1"/>
                      </a:lnTo>
                      <a:lnTo>
                        <a:pt x="166" y="1"/>
                      </a:lnTo>
                      <a:lnTo>
                        <a:pt x="173" y="0"/>
                      </a:lnTo>
                      <a:lnTo>
                        <a:pt x="178" y="0"/>
                      </a:lnTo>
                      <a:lnTo>
                        <a:pt x="185" y="0"/>
                      </a:lnTo>
                      <a:lnTo>
                        <a:pt x="191" y="0"/>
                      </a:lnTo>
                      <a:lnTo>
                        <a:pt x="197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1" y="1"/>
                      </a:lnTo>
                      <a:lnTo>
                        <a:pt x="237" y="1"/>
                      </a:lnTo>
                      <a:lnTo>
                        <a:pt x="244" y="3"/>
                      </a:lnTo>
                      <a:lnTo>
                        <a:pt x="251" y="4"/>
                      </a:lnTo>
                      <a:lnTo>
                        <a:pt x="257" y="5"/>
                      </a:lnTo>
                      <a:lnTo>
                        <a:pt x="264" y="6"/>
                      </a:lnTo>
                      <a:lnTo>
                        <a:pt x="270" y="9"/>
                      </a:lnTo>
                      <a:lnTo>
                        <a:pt x="277" y="10"/>
                      </a:lnTo>
                      <a:lnTo>
                        <a:pt x="285" y="11"/>
                      </a:lnTo>
                      <a:lnTo>
                        <a:pt x="292" y="13"/>
                      </a:lnTo>
                      <a:lnTo>
                        <a:pt x="299" y="16"/>
                      </a:lnTo>
                      <a:lnTo>
                        <a:pt x="306" y="19"/>
                      </a:lnTo>
                      <a:lnTo>
                        <a:pt x="313" y="22"/>
                      </a:lnTo>
                      <a:lnTo>
                        <a:pt x="321" y="24"/>
                      </a:lnTo>
                      <a:lnTo>
                        <a:pt x="328" y="28"/>
                      </a:lnTo>
                      <a:lnTo>
                        <a:pt x="335" y="32"/>
                      </a:lnTo>
                      <a:lnTo>
                        <a:pt x="342" y="35"/>
                      </a:lnTo>
                      <a:lnTo>
                        <a:pt x="348" y="39"/>
                      </a:lnTo>
                      <a:lnTo>
                        <a:pt x="356" y="42"/>
                      </a:lnTo>
                      <a:lnTo>
                        <a:pt x="364" y="47"/>
                      </a:lnTo>
                      <a:lnTo>
                        <a:pt x="370" y="51"/>
                      </a:lnTo>
                      <a:lnTo>
                        <a:pt x="377" y="56"/>
                      </a:lnTo>
                      <a:lnTo>
                        <a:pt x="383" y="60"/>
                      </a:lnTo>
                      <a:lnTo>
                        <a:pt x="390" y="64"/>
                      </a:lnTo>
                      <a:lnTo>
                        <a:pt x="395" y="69"/>
                      </a:lnTo>
                      <a:lnTo>
                        <a:pt x="402" y="74"/>
                      </a:lnTo>
                      <a:lnTo>
                        <a:pt x="407" y="78"/>
                      </a:lnTo>
                      <a:lnTo>
                        <a:pt x="413" y="83"/>
                      </a:lnTo>
                      <a:lnTo>
                        <a:pt x="418" y="87"/>
                      </a:lnTo>
                      <a:lnTo>
                        <a:pt x="424" y="93"/>
                      </a:lnTo>
                      <a:lnTo>
                        <a:pt x="429" y="98"/>
                      </a:lnTo>
                      <a:lnTo>
                        <a:pt x="434" y="102"/>
                      </a:lnTo>
                      <a:lnTo>
                        <a:pt x="437" y="107"/>
                      </a:lnTo>
                      <a:lnTo>
                        <a:pt x="442" y="112"/>
                      </a:lnTo>
                      <a:lnTo>
                        <a:pt x="447" y="117"/>
                      </a:lnTo>
                      <a:lnTo>
                        <a:pt x="452" y="123"/>
                      </a:lnTo>
                      <a:lnTo>
                        <a:pt x="455" y="128"/>
                      </a:lnTo>
                      <a:lnTo>
                        <a:pt x="459" y="133"/>
                      </a:lnTo>
                      <a:lnTo>
                        <a:pt x="461" y="139"/>
                      </a:lnTo>
                      <a:lnTo>
                        <a:pt x="466" y="143"/>
                      </a:lnTo>
                      <a:lnTo>
                        <a:pt x="469" y="148"/>
                      </a:lnTo>
                      <a:lnTo>
                        <a:pt x="472" y="154"/>
                      </a:lnTo>
                      <a:lnTo>
                        <a:pt x="475" y="159"/>
                      </a:lnTo>
                      <a:lnTo>
                        <a:pt x="478" y="164"/>
                      </a:lnTo>
                      <a:lnTo>
                        <a:pt x="481" y="169"/>
                      </a:lnTo>
                      <a:lnTo>
                        <a:pt x="484" y="175"/>
                      </a:lnTo>
                      <a:lnTo>
                        <a:pt x="487" y="179"/>
                      </a:lnTo>
                      <a:lnTo>
                        <a:pt x="489" y="184"/>
                      </a:lnTo>
                      <a:lnTo>
                        <a:pt x="490" y="189"/>
                      </a:lnTo>
                      <a:lnTo>
                        <a:pt x="493" y="195"/>
                      </a:lnTo>
                      <a:lnTo>
                        <a:pt x="495" y="200"/>
                      </a:lnTo>
                      <a:lnTo>
                        <a:pt x="497" y="206"/>
                      </a:lnTo>
                      <a:lnTo>
                        <a:pt x="499" y="211"/>
                      </a:lnTo>
                      <a:lnTo>
                        <a:pt x="500" y="214"/>
                      </a:lnTo>
                      <a:lnTo>
                        <a:pt x="502" y="219"/>
                      </a:lnTo>
                      <a:lnTo>
                        <a:pt x="503" y="225"/>
                      </a:lnTo>
                      <a:lnTo>
                        <a:pt x="505" y="229"/>
                      </a:lnTo>
                      <a:lnTo>
                        <a:pt x="506" y="235"/>
                      </a:lnTo>
                      <a:lnTo>
                        <a:pt x="507" y="238"/>
                      </a:lnTo>
                      <a:lnTo>
                        <a:pt x="508" y="244"/>
                      </a:lnTo>
                      <a:lnTo>
                        <a:pt x="509" y="248"/>
                      </a:lnTo>
                      <a:lnTo>
                        <a:pt x="511" y="253"/>
                      </a:lnTo>
                      <a:lnTo>
                        <a:pt x="511" y="258"/>
                      </a:lnTo>
                      <a:lnTo>
                        <a:pt x="512" y="262"/>
                      </a:lnTo>
                      <a:lnTo>
                        <a:pt x="513" y="266"/>
                      </a:lnTo>
                      <a:lnTo>
                        <a:pt x="513" y="271"/>
                      </a:lnTo>
                      <a:lnTo>
                        <a:pt x="514" y="276"/>
                      </a:lnTo>
                      <a:lnTo>
                        <a:pt x="515" y="279"/>
                      </a:lnTo>
                      <a:lnTo>
                        <a:pt x="515" y="283"/>
                      </a:lnTo>
                      <a:lnTo>
                        <a:pt x="515" y="286"/>
                      </a:lnTo>
                      <a:lnTo>
                        <a:pt x="515" y="290"/>
                      </a:lnTo>
                      <a:lnTo>
                        <a:pt x="515" y="295"/>
                      </a:lnTo>
                      <a:lnTo>
                        <a:pt x="515" y="298"/>
                      </a:lnTo>
                      <a:lnTo>
                        <a:pt x="517" y="302"/>
                      </a:lnTo>
                      <a:lnTo>
                        <a:pt x="517" y="306"/>
                      </a:lnTo>
                      <a:lnTo>
                        <a:pt x="517" y="309"/>
                      </a:lnTo>
                      <a:lnTo>
                        <a:pt x="517" y="312"/>
                      </a:lnTo>
                      <a:lnTo>
                        <a:pt x="517" y="315"/>
                      </a:lnTo>
                      <a:lnTo>
                        <a:pt x="517" y="318"/>
                      </a:lnTo>
                      <a:lnTo>
                        <a:pt x="517" y="321"/>
                      </a:lnTo>
                      <a:lnTo>
                        <a:pt x="517" y="324"/>
                      </a:lnTo>
                      <a:lnTo>
                        <a:pt x="517" y="326"/>
                      </a:lnTo>
                      <a:lnTo>
                        <a:pt x="517" y="328"/>
                      </a:lnTo>
                      <a:lnTo>
                        <a:pt x="517" y="332"/>
                      </a:lnTo>
                      <a:lnTo>
                        <a:pt x="495" y="3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60" name="Freeform 265"/>
                <p:cNvSpPr>
                  <a:spLocks/>
                </p:cNvSpPr>
                <p:nvPr/>
              </p:nvSpPr>
              <p:spPr bwMode="auto">
                <a:xfrm>
                  <a:off x="3816" y="1378"/>
                  <a:ext cx="399" cy="215"/>
                </a:xfrm>
                <a:custGeom>
                  <a:avLst/>
                  <a:gdLst>
                    <a:gd name="T0" fmla="*/ 0 w 399"/>
                    <a:gd name="T1" fmla="*/ 0 h 215"/>
                    <a:gd name="T2" fmla="*/ 16 w 399"/>
                    <a:gd name="T3" fmla="*/ 101 h 215"/>
                    <a:gd name="T4" fmla="*/ 22 w 399"/>
                    <a:gd name="T5" fmla="*/ 212 h 215"/>
                    <a:gd name="T6" fmla="*/ 80 w 399"/>
                    <a:gd name="T7" fmla="*/ 215 h 215"/>
                    <a:gd name="T8" fmla="*/ 169 w 399"/>
                    <a:gd name="T9" fmla="*/ 203 h 215"/>
                    <a:gd name="T10" fmla="*/ 256 w 399"/>
                    <a:gd name="T11" fmla="*/ 175 h 215"/>
                    <a:gd name="T12" fmla="*/ 270 w 399"/>
                    <a:gd name="T13" fmla="*/ 183 h 215"/>
                    <a:gd name="T14" fmla="*/ 322 w 399"/>
                    <a:gd name="T15" fmla="*/ 156 h 215"/>
                    <a:gd name="T16" fmla="*/ 367 w 399"/>
                    <a:gd name="T17" fmla="*/ 130 h 215"/>
                    <a:gd name="T18" fmla="*/ 399 w 399"/>
                    <a:gd name="T19" fmla="*/ 99 h 215"/>
                    <a:gd name="T20" fmla="*/ 206 w 399"/>
                    <a:gd name="T21" fmla="*/ 123 h 215"/>
                    <a:gd name="T22" fmla="*/ 96 w 399"/>
                    <a:gd name="T23" fmla="*/ 113 h 215"/>
                    <a:gd name="T24" fmla="*/ 44 w 399"/>
                    <a:gd name="T25" fmla="*/ 10 h 215"/>
                    <a:gd name="T26" fmla="*/ 0 w 399"/>
                    <a:gd name="T27" fmla="*/ 0 h 215"/>
                    <a:gd name="T28" fmla="*/ 0 w 399"/>
                    <a:gd name="T29" fmla="*/ 0 h 2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99"/>
                    <a:gd name="T46" fmla="*/ 0 h 215"/>
                    <a:gd name="T47" fmla="*/ 399 w 399"/>
                    <a:gd name="T48" fmla="*/ 215 h 2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99" h="215">
                      <a:moveTo>
                        <a:pt x="0" y="0"/>
                      </a:moveTo>
                      <a:lnTo>
                        <a:pt x="16" y="101"/>
                      </a:lnTo>
                      <a:lnTo>
                        <a:pt x="22" y="212"/>
                      </a:lnTo>
                      <a:lnTo>
                        <a:pt x="80" y="215"/>
                      </a:lnTo>
                      <a:lnTo>
                        <a:pt x="169" y="203"/>
                      </a:lnTo>
                      <a:lnTo>
                        <a:pt x="256" y="175"/>
                      </a:lnTo>
                      <a:lnTo>
                        <a:pt x="270" y="183"/>
                      </a:lnTo>
                      <a:lnTo>
                        <a:pt x="322" y="156"/>
                      </a:lnTo>
                      <a:lnTo>
                        <a:pt x="367" y="130"/>
                      </a:lnTo>
                      <a:lnTo>
                        <a:pt x="399" y="99"/>
                      </a:lnTo>
                      <a:lnTo>
                        <a:pt x="206" y="123"/>
                      </a:lnTo>
                      <a:lnTo>
                        <a:pt x="96" y="113"/>
                      </a:lnTo>
                      <a:lnTo>
                        <a:pt x="44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0C7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861" name="Freeform 266"/>
                <p:cNvSpPr>
                  <a:spLocks/>
                </p:cNvSpPr>
                <p:nvPr/>
              </p:nvSpPr>
              <p:spPr bwMode="auto">
                <a:xfrm>
                  <a:off x="3848" y="1840"/>
                  <a:ext cx="67" cy="48"/>
                </a:xfrm>
                <a:custGeom>
                  <a:avLst/>
                  <a:gdLst>
                    <a:gd name="T0" fmla="*/ 52 w 67"/>
                    <a:gd name="T1" fmla="*/ 34 h 48"/>
                    <a:gd name="T2" fmla="*/ 28 w 67"/>
                    <a:gd name="T3" fmla="*/ 12 h 48"/>
                    <a:gd name="T4" fmla="*/ 11 w 67"/>
                    <a:gd name="T5" fmla="*/ 0 h 48"/>
                    <a:gd name="T6" fmla="*/ 0 w 67"/>
                    <a:gd name="T7" fmla="*/ 6 h 48"/>
                    <a:gd name="T8" fmla="*/ 19 w 67"/>
                    <a:gd name="T9" fmla="*/ 16 h 48"/>
                    <a:gd name="T10" fmla="*/ 51 w 67"/>
                    <a:gd name="T11" fmla="*/ 37 h 48"/>
                    <a:gd name="T12" fmla="*/ 67 w 67"/>
                    <a:gd name="T13" fmla="*/ 48 h 48"/>
                    <a:gd name="T14" fmla="*/ 52 w 67"/>
                    <a:gd name="T15" fmla="*/ 34 h 48"/>
                    <a:gd name="T16" fmla="*/ 52 w 67"/>
                    <a:gd name="T17" fmla="*/ 34 h 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7"/>
                    <a:gd name="T28" fmla="*/ 0 h 48"/>
                    <a:gd name="T29" fmla="*/ 67 w 67"/>
                    <a:gd name="T30" fmla="*/ 48 h 4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7" h="48">
                      <a:moveTo>
                        <a:pt x="52" y="34"/>
                      </a:moveTo>
                      <a:lnTo>
                        <a:pt x="28" y="12"/>
                      </a:lnTo>
                      <a:lnTo>
                        <a:pt x="11" y="0"/>
                      </a:lnTo>
                      <a:lnTo>
                        <a:pt x="0" y="6"/>
                      </a:lnTo>
                      <a:lnTo>
                        <a:pt x="19" y="16"/>
                      </a:lnTo>
                      <a:lnTo>
                        <a:pt x="51" y="37"/>
                      </a:lnTo>
                      <a:lnTo>
                        <a:pt x="67" y="48"/>
                      </a:lnTo>
                      <a:lnTo>
                        <a:pt x="52" y="34"/>
                      </a:lnTo>
                      <a:close/>
                    </a:path>
                  </a:pathLst>
                </a:custGeom>
                <a:solidFill>
                  <a:srgbClr val="EBF0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7661" name="Freeform 268"/>
              <p:cNvSpPr>
                <a:spLocks/>
              </p:cNvSpPr>
              <p:nvPr/>
            </p:nvSpPr>
            <p:spPr bwMode="auto">
              <a:xfrm>
                <a:off x="3874" y="1795"/>
                <a:ext cx="81" cy="81"/>
              </a:xfrm>
              <a:custGeom>
                <a:avLst/>
                <a:gdLst>
                  <a:gd name="T0" fmla="*/ 29 w 81"/>
                  <a:gd name="T1" fmla="*/ 0 h 81"/>
                  <a:gd name="T2" fmla="*/ 2 w 81"/>
                  <a:gd name="T3" fmla="*/ 45 h 81"/>
                  <a:gd name="T4" fmla="*/ 0 w 81"/>
                  <a:gd name="T5" fmla="*/ 46 h 81"/>
                  <a:gd name="T6" fmla="*/ 2 w 81"/>
                  <a:gd name="T7" fmla="*/ 51 h 81"/>
                  <a:gd name="T8" fmla="*/ 2 w 81"/>
                  <a:gd name="T9" fmla="*/ 53 h 81"/>
                  <a:gd name="T10" fmla="*/ 3 w 81"/>
                  <a:gd name="T11" fmla="*/ 56 h 81"/>
                  <a:gd name="T12" fmla="*/ 4 w 81"/>
                  <a:gd name="T13" fmla="*/ 59 h 81"/>
                  <a:gd name="T14" fmla="*/ 6 w 81"/>
                  <a:gd name="T15" fmla="*/ 63 h 81"/>
                  <a:gd name="T16" fmla="*/ 9 w 81"/>
                  <a:gd name="T17" fmla="*/ 67 h 81"/>
                  <a:gd name="T18" fmla="*/ 12 w 81"/>
                  <a:gd name="T19" fmla="*/ 69 h 81"/>
                  <a:gd name="T20" fmla="*/ 14 w 81"/>
                  <a:gd name="T21" fmla="*/ 71 h 81"/>
                  <a:gd name="T22" fmla="*/ 16 w 81"/>
                  <a:gd name="T23" fmla="*/ 73 h 81"/>
                  <a:gd name="T24" fmla="*/ 19 w 81"/>
                  <a:gd name="T25" fmla="*/ 74 h 81"/>
                  <a:gd name="T26" fmla="*/ 22 w 81"/>
                  <a:gd name="T27" fmla="*/ 76 h 81"/>
                  <a:gd name="T28" fmla="*/ 25 w 81"/>
                  <a:gd name="T29" fmla="*/ 76 h 81"/>
                  <a:gd name="T30" fmla="*/ 27 w 81"/>
                  <a:gd name="T31" fmla="*/ 77 h 81"/>
                  <a:gd name="T32" fmla="*/ 31 w 81"/>
                  <a:gd name="T33" fmla="*/ 79 h 81"/>
                  <a:gd name="T34" fmla="*/ 34 w 81"/>
                  <a:gd name="T35" fmla="*/ 80 h 81"/>
                  <a:gd name="T36" fmla="*/ 38 w 81"/>
                  <a:gd name="T37" fmla="*/ 80 h 81"/>
                  <a:gd name="T38" fmla="*/ 41 w 81"/>
                  <a:gd name="T39" fmla="*/ 80 h 81"/>
                  <a:gd name="T40" fmla="*/ 46 w 81"/>
                  <a:gd name="T41" fmla="*/ 81 h 81"/>
                  <a:gd name="T42" fmla="*/ 51 w 81"/>
                  <a:gd name="T43" fmla="*/ 81 h 81"/>
                  <a:gd name="T44" fmla="*/ 81 w 81"/>
                  <a:gd name="T45" fmla="*/ 38 h 81"/>
                  <a:gd name="T46" fmla="*/ 59 w 81"/>
                  <a:gd name="T47" fmla="*/ 24 h 81"/>
                  <a:gd name="T48" fmla="*/ 39 w 81"/>
                  <a:gd name="T49" fmla="*/ 58 h 81"/>
                  <a:gd name="T50" fmla="*/ 38 w 81"/>
                  <a:gd name="T51" fmla="*/ 58 h 81"/>
                  <a:gd name="T52" fmla="*/ 37 w 81"/>
                  <a:gd name="T53" fmla="*/ 58 h 81"/>
                  <a:gd name="T54" fmla="*/ 34 w 81"/>
                  <a:gd name="T55" fmla="*/ 58 h 81"/>
                  <a:gd name="T56" fmla="*/ 32 w 81"/>
                  <a:gd name="T57" fmla="*/ 58 h 81"/>
                  <a:gd name="T58" fmla="*/ 28 w 81"/>
                  <a:gd name="T59" fmla="*/ 56 h 81"/>
                  <a:gd name="T60" fmla="*/ 27 w 81"/>
                  <a:gd name="T61" fmla="*/ 53 h 81"/>
                  <a:gd name="T62" fmla="*/ 23 w 81"/>
                  <a:gd name="T63" fmla="*/ 51 h 81"/>
                  <a:gd name="T64" fmla="*/ 22 w 81"/>
                  <a:gd name="T65" fmla="*/ 46 h 81"/>
                  <a:gd name="T66" fmla="*/ 43 w 81"/>
                  <a:gd name="T67" fmla="*/ 16 h 81"/>
                  <a:gd name="T68" fmla="*/ 29 w 81"/>
                  <a:gd name="T69" fmla="*/ 0 h 81"/>
                  <a:gd name="T70" fmla="*/ 29 w 81"/>
                  <a:gd name="T71" fmla="*/ 0 h 8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"/>
                  <a:gd name="T109" fmla="*/ 0 h 81"/>
                  <a:gd name="T110" fmla="*/ 81 w 81"/>
                  <a:gd name="T111" fmla="*/ 81 h 8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" h="81">
                    <a:moveTo>
                      <a:pt x="29" y="0"/>
                    </a:moveTo>
                    <a:lnTo>
                      <a:pt x="2" y="45"/>
                    </a:lnTo>
                    <a:lnTo>
                      <a:pt x="0" y="46"/>
                    </a:lnTo>
                    <a:lnTo>
                      <a:pt x="2" y="51"/>
                    </a:lnTo>
                    <a:lnTo>
                      <a:pt x="2" y="53"/>
                    </a:lnTo>
                    <a:lnTo>
                      <a:pt x="3" y="56"/>
                    </a:lnTo>
                    <a:lnTo>
                      <a:pt x="4" y="59"/>
                    </a:lnTo>
                    <a:lnTo>
                      <a:pt x="6" y="63"/>
                    </a:lnTo>
                    <a:lnTo>
                      <a:pt x="9" y="67"/>
                    </a:lnTo>
                    <a:lnTo>
                      <a:pt x="12" y="69"/>
                    </a:lnTo>
                    <a:lnTo>
                      <a:pt x="14" y="71"/>
                    </a:lnTo>
                    <a:lnTo>
                      <a:pt x="16" y="73"/>
                    </a:lnTo>
                    <a:lnTo>
                      <a:pt x="19" y="74"/>
                    </a:lnTo>
                    <a:lnTo>
                      <a:pt x="22" y="76"/>
                    </a:lnTo>
                    <a:lnTo>
                      <a:pt x="25" y="76"/>
                    </a:lnTo>
                    <a:lnTo>
                      <a:pt x="27" y="77"/>
                    </a:lnTo>
                    <a:lnTo>
                      <a:pt x="31" y="79"/>
                    </a:lnTo>
                    <a:lnTo>
                      <a:pt x="34" y="80"/>
                    </a:lnTo>
                    <a:lnTo>
                      <a:pt x="38" y="80"/>
                    </a:lnTo>
                    <a:lnTo>
                      <a:pt x="41" y="80"/>
                    </a:lnTo>
                    <a:lnTo>
                      <a:pt x="46" y="81"/>
                    </a:lnTo>
                    <a:lnTo>
                      <a:pt x="51" y="81"/>
                    </a:lnTo>
                    <a:lnTo>
                      <a:pt x="81" y="38"/>
                    </a:lnTo>
                    <a:lnTo>
                      <a:pt x="59" y="24"/>
                    </a:lnTo>
                    <a:lnTo>
                      <a:pt x="39" y="58"/>
                    </a:lnTo>
                    <a:lnTo>
                      <a:pt x="38" y="58"/>
                    </a:lnTo>
                    <a:lnTo>
                      <a:pt x="37" y="58"/>
                    </a:lnTo>
                    <a:lnTo>
                      <a:pt x="34" y="58"/>
                    </a:lnTo>
                    <a:lnTo>
                      <a:pt x="32" y="58"/>
                    </a:lnTo>
                    <a:lnTo>
                      <a:pt x="28" y="56"/>
                    </a:lnTo>
                    <a:lnTo>
                      <a:pt x="27" y="53"/>
                    </a:lnTo>
                    <a:lnTo>
                      <a:pt x="23" y="51"/>
                    </a:lnTo>
                    <a:lnTo>
                      <a:pt x="22" y="46"/>
                    </a:lnTo>
                    <a:lnTo>
                      <a:pt x="43" y="1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765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2765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2765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2390E931-1AD7-4D51-9080-1BF49F70C0E5}" type="slidenum">
              <a:rPr lang="en-US" altLang="ru-RU"/>
              <a:pPr eaLnBrk="1" hangingPunct="1"/>
              <a:t>9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Footer Placeholder 6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09571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9CA2A6B-4955-45FE-9760-7C69C9CB656D}" type="slidenum">
              <a:rPr lang="en-US" altLang="ru-RU"/>
              <a:pPr eaLnBrk="1" hangingPunct="1"/>
              <a:t>90</a:t>
            </a:fld>
            <a:endParaRPr lang="en-US" altLang="ru-RU"/>
          </a:p>
        </p:txBody>
      </p:sp>
      <p:sp>
        <p:nvSpPr>
          <p:cNvPr id="10957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433512"/>
          </a:xfrm>
        </p:spPr>
        <p:txBody>
          <a:bodyPr/>
          <a:lstStyle/>
          <a:p>
            <a:r>
              <a:rPr lang="en-US" altLang="ru-RU" sz="3600" b="1" u="sng" smtClean="0"/>
              <a:t>Common Disorders of Respiratory System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0957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935163"/>
            <a:ext cx="8240713" cy="4191000"/>
          </a:xfrm>
        </p:spPr>
        <p:txBody>
          <a:bodyPr/>
          <a:lstStyle/>
          <a:p>
            <a:pPr>
              <a:lnSpc>
                <a:spcPct val="95000"/>
              </a:lnSpc>
            </a:pPr>
            <a:r>
              <a:rPr lang="en-US" altLang="ru-RU" sz="3600" b="1" smtClean="0"/>
              <a:t>Allergy</a:t>
            </a:r>
            <a:r>
              <a:rPr lang="en-US" altLang="ru-RU" sz="3600" smtClean="0"/>
              <a:t> – reaction to substances that leads to slight or severe response by body.</a:t>
            </a:r>
          </a:p>
          <a:p>
            <a:pPr>
              <a:lnSpc>
                <a:spcPct val="95000"/>
              </a:lnSpc>
            </a:pPr>
            <a:r>
              <a:rPr lang="en-US" altLang="ru-RU" sz="3600" b="1" smtClean="0"/>
              <a:t>Influenza</a:t>
            </a:r>
            <a:r>
              <a:rPr lang="en-US" altLang="ru-RU" sz="3600" smtClean="0"/>
              <a:t> – highly contagious URI</a:t>
            </a:r>
          </a:p>
          <a:p>
            <a:pPr>
              <a:lnSpc>
                <a:spcPct val="95000"/>
              </a:lnSpc>
            </a:pPr>
            <a:r>
              <a:rPr lang="en-US" altLang="ru-RU" sz="3600" b="1" smtClean="0"/>
              <a:t>Pleurisy </a:t>
            </a:r>
            <a:r>
              <a:rPr lang="en-US" altLang="ru-RU" sz="3600" smtClean="0"/>
              <a:t>– inflammation of the pleura surrounding the lungs</a:t>
            </a:r>
          </a:p>
        </p:txBody>
      </p:sp>
      <p:sp>
        <p:nvSpPr>
          <p:cNvPr id="109574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Footer Placeholder 6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10595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571F1D6-603E-44C5-A086-CE4570B60EC2}" type="slidenum">
              <a:rPr lang="en-US" altLang="ru-RU"/>
              <a:pPr eaLnBrk="1" hangingPunct="1"/>
              <a:t>91</a:t>
            </a:fld>
            <a:endParaRPr lang="en-US" altLang="ru-RU"/>
          </a:p>
        </p:txBody>
      </p:sp>
      <p:sp>
        <p:nvSpPr>
          <p:cNvPr id="11059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524000"/>
          </a:xfrm>
        </p:spPr>
        <p:txBody>
          <a:bodyPr/>
          <a:lstStyle/>
          <a:p>
            <a:r>
              <a:rPr lang="en-US" altLang="ru-RU" sz="3600" b="1" u="sng" smtClean="0"/>
              <a:t>Common Disorders of Respiratory System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1059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965325"/>
            <a:ext cx="8240713" cy="4160838"/>
          </a:xfrm>
        </p:spPr>
        <p:txBody>
          <a:bodyPr/>
          <a:lstStyle/>
          <a:p>
            <a:pPr>
              <a:lnSpc>
                <a:spcPct val="95000"/>
              </a:lnSpc>
            </a:pPr>
            <a:r>
              <a:rPr lang="en-US" altLang="ru-RU" sz="3600" b="1" smtClean="0"/>
              <a:t>Bronchitis</a:t>
            </a:r>
            <a:r>
              <a:rPr lang="en-US" altLang="ru-RU" sz="3600" smtClean="0"/>
              <a:t> - inflammation of the bronchi</a:t>
            </a:r>
          </a:p>
          <a:p>
            <a:pPr>
              <a:lnSpc>
                <a:spcPct val="95000"/>
              </a:lnSpc>
            </a:pPr>
            <a:r>
              <a:rPr lang="en-US" altLang="ru-RU" sz="3600" b="1" smtClean="0"/>
              <a:t>Lung cancer</a:t>
            </a:r>
            <a:r>
              <a:rPr lang="en-US" altLang="ru-RU" sz="3600" smtClean="0"/>
              <a:t> - malignant tumors in the lungs that destroy tissue</a:t>
            </a:r>
          </a:p>
        </p:txBody>
      </p:sp>
      <p:grpSp>
        <p:nvGrpSpPr>
          <p:cNvPr id="110598" name="Group 4"/>
          <p:cNvGrpSpPr>
            <a:grpSpLocks/>
          </p:cNvGrpSpPr>
          <p:nvPr/>
        </p:nvGrpSpPr>
        <p:grpSpPr bwMode="auto">
          <a:xfrm>
            <a:off x="3468688" y="4341813"/>
            <a:ext cx="2058987" cy="1870075"/>
            <a:chOff x="1008" y="1008"/>
            <a:chExt cx="2643" cy="2441"/>
          </a:xfrm>
        </p:grpSpPr>
        <p:sp>
          <p:nvSpPr>
            <p:cNvPr id="110600" name="Rectangle 5"/>
            <p:cNvSpPr>
              <a:spLocks noChangeArrowheads="1"/>
            </p:cNvSpPr>
            <p:nvPr/>
          </p:nvSpPr>
          <p:spPr bwMode="auto">
            <a:xfrm>
              <a:off x="1008" y="1008"/>
              <a:ext cx="2643" cy="2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10601" name="Freeform 6"/>
            <p:cNvSpPr>
              <a:spLocks/>
            </p:cNvSpPr>
            <p:nvPr/>
          </p:nvSpPr>
          <p:spPr bwMode="auto">
            <a:xfrm>
              <a:off x="3313" y="2912"/>
              <a:ext cx="312" cy="520"/>
            </a:xfrm>
            <a:custGeom>
              <a:avLst/>
              <a:gdLst>
                <a:gd name="T0" fmla="*/ 251 w 312"/>
                <a:gd name="T1" fmla="*/ 0 h 520"/>
                <a:gd name="T2" fmla="*/ 225 w 312"/>
                <a:gd name="T3" fmla="*/ 78 h 520"/>
                <a:gd name="T4" fmla="*/ 182 w 312"/>
                <a:gd name="T5" fmla="*/ 156 h 520"/>
                <a:gd name="T6" fmla="*/ 95 w 312"/>
                <a:gd name="T7" fmla="*/ 234 h 520"/>
                <a:gd name="T8" fmla="*/ 95 w 312"/>
                <a:gd name="T9" fmla="*/ 234 h 520"/>
                <a:gd name="T10" fmla="*/ 61 w 312"/>
                <a:gd name="T11" fmla="*/ 269 h 520"/>
                <a:gd name="T12" fmla="*/ 26 w 312"/>
                <a:gd name="T13" fmla="*/ 321 h 520"/>
                <a:gd name="T14" fmla="*/ 0 w 312"/>
                <a:gd name="T15" fmla="*/ 364 h 520"/>
                <a:gd name="T16" fmla="*/ 0 w 312"/>
                <a:gd name="T17" fmla="*/ 364 h 520"/>
                <a:gd name="T18" fmla="*/ 0 w 312"/>
                <a:gd name="T19" fmla="*/ 381 h 520"/>
                <a:gd name="T20" fmla="*/ 9 w 312"/>
                <a:gd name="T21" fmla="*/ 390 h 520"/>
                <a:gd name="T22" fmla="*/ 17 w 312"/>
                <a:gd name="T23" fmla="*/ 399 h 520"/>
                <a:gd name="T24" fmla="*/ 17 w 312"/>
                <a:gd name="T25" fmla="*/ 399 h 520"/>
                <a:gd name="T26" fmla="*/ 52 w 312"/>
                <a:gd name="T27" fmla="*/ 407 h 520"/>
                <a:gd name="T28" fmla="*/ 95 w 312"/>
                <a:gd name="T29" fmla="*/ 433 h 520"/>
                <a:gd name="T30" fmla="*/ 121 w 312"/>
                <a:gd name="T31" fmla="*/ 450 h 520"/>
                <a:gd name="T32" fmla="*/ 121 w 312"/>
                <a:gd name="T33" fmla="*/ 450 h 520"/>
                <a:gd name="T34" fmla="*/ 121 w 312"/>
                <a:gd name="T35" fmla="*/ 459 h 520"/>
                <a:gd name="T36" fmla="*/ 130 w 312"/>
                <a:gd name="T37" fmla="*/ 468 h 520"/>
                <a:gd name="T38" fmla="*/ 139 w 312"/>
                <a:gd name="T39" fmla="*/ 476 h 520"/>
                <a:gd name="T40" fmla="*/ 139 w 312"/>
                <a:gd name="T41" fmla="*/ 476 h 520"/>
                <a:gd name="T42" fmla="*/ 165 w 312"/>
                <a:gd name="T43" fmla="*/ 485 h 520"/>
                <a:gd name="T44" fmla="*/ 199 w 312"/>
                <a:gd name="T45" fmla="*/ 502 h 520"/>
                <a:gd name="T46" fmla="*/ 234 w 312"/>
                <a:gd name="T47" fmla="*/ 511 h 520"/>
                <a:gd name="T48" fmla="*/ 234 w 312"/>
                <a:gd name="T49" fmla="*/ 511 h 520"/>
                <a:gd name="T50" fmla="*/ 251 w 312"/>
                <a:gd name="T51" fmla="*/ 520 h 520"/>
                <a:gd name="T52" fmla="*/ 269 w 312"/>
                <a:gd name="T53" fmla="*/ 494 h 520"/>
                <a:gd name="T54" fmla="*/ 312 w 312"/>
                <a:gd name="T55" fmla="*/ 407 h 520"/>
                <a:gd name="T56" fmla="*/ 312 w 312"/>
                <a:gd name="T57" fmla="*/ 407 h 520"/>
                <a:gd name="T58" fmla="*/ 303 w 312"/>
                <a:gd name="T59" fmla="*/ 338 h 520"/>
                <a:gd name="T60" fmla="*/ 277 w 312"/>
                <a:gd name="T61" fmla="*/ 243 h 520"/>
                <a:gd name="T62" fmla="*/ 269 w 312"/>
                <a:gd name="T63" fmla="*/ 173 h 520"/>
                <a:gd name="T64" fmla="*/ 269 w 312"/>
                <a:gd name="T65" fmla="*/ 173 h 520"/>
                <a:gd name="T66" fmla="*/ 269 w 312"/>
                <a:gd name="T67" fmla="*/ 104 h 520"/>
                <a:gd name="T68" fmla="*/ 269 w 312"/>
                <a:gd name="T69" fmla="*/ 26 h 520"/>
                <a:gd name="T70" fmla="*/ 251 w 312"/>
                <a:gd name="T71" fmla="*/ 0 h 5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2"/>
                <a:gd name="T109" fmla="*/ 0 h 520"/>
                <a:gd name="T110" fmla="*/ 312 w 312"/>
                <a:gd name="T111" fmla="*/ 520 h 5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2" h="520">
                  <a:moveTo>
                    <a:pt x="251" y="0"/>
                  </a:moveTo>
                  <a:lnTo>
                    <a:pt x="225" y="78"/>
                  </a:lnTo>
                  <a:lnTo>
                    <a:pt x="182" y="156"/>
                  </a:lnTo>
                  <a:lnTo>
                    <a:pt x="95" y="234"/>
                  </a:lnTo>
                  <a:lnTo>
                    <a:pt x="61" y="269"/>
                  </a:lnTo>
                  <a:lnTo>
                    <a:pt x="26" y="321"/>
                  </a:lnTo>
                  <a:lnTo>
                    <a:pt x="0" y="364"/>
                  </a:lnTo>
                  <a:lnTo>
                    <a:pt x="0" y="381"/>
                  </a:lnTo>
                  <a:lnTo>
                    <a:pt x="9" y="390"/>
                  </a:lnTo>
                  <a:lnTo>
                    <a:pt x="17" y="399"/>
                  </a:lnTo>
                  <a:lnTo>
                    <a:pt x="52" y="407"/>
                  </a:lnTo>
                  <a:lnTo>
                    <a:pt x="95" y="433"/>
                  </a:lnTo>
                  <a:lnTo>
                    <a:pt x="121" y="450"/>
                  </a:lnTo>
                  <a:lnTo>
                    <a:pt x="121" y="459"/>
                  </a:lnTo>
                  <a:lnTo>
                    <a:pt x="130" y="468"/>
                  </a:lnTo>
                  <a:lnTo>
                    <a:pt x="139" y="476"/>
                  </a:lnTo>
                  <a:lnTo>
                    <a:pt x="165" y="485"/>
                  </a:lnTo>
                  <a:lnTo>
                    <a:pt x="199" y="502"/>
                  </a:lnTo>
                  <a:lnTo>
                    <a:pt x="234" y="511"/>
                  </a:lnTo>
                  <a:lnTo>
                    <a:pt x="251" y="520"/>
                  </a:lnTo>
                  <a:lnTo>
                    <a:pt x="269" y="494"/>
                  </a:lnTo>
                  <a:lnTo>
                    <a:pt x="312" y="407"/>
                  </a:lnTo>
                  <a:lnTo>
                    <a:pt x="303" y="338"/>
                  </a:lnTo>
                  <a:lnTo>
                    <a:pt x="277" y="243"/>
                  </a:lnTo>
                  <a:lnTo>
                    <a:pt x="269" y="173"/>
                  </a:lnTo>
                  <a:lnTo>
                    <a:pt x="269" y="104"/>
                  </a:lnTo>
                  <a:lnTo>
                    <a:pt x="269" y="26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02" name="Freeform 7"/>
            <p:cNvSpPr>
              <a:spLocks/>
            </p:cNvSpPr>
            <p:nvPr/>
          </p:nvSpPr>
          <p:spPr bwMode="auto">
            <a:xfrm>
              <a:off x="3313" y="2912"/>
              <a:ext cx="312" cy="520"/>
            </a:xfrm>
            <a:custGeom>
              <a:avLst/>
              <a:gdLst>
                <a:gd name="T0" fmla="*/ 251 w 312"/>
                <a:gd name="T1" fmla="*/ 0 h 520"/>
                <a:gd name="T2" fmla="*/ 225 w 312"/>
                <a:gd name="T3" fmla="*/ 78 h 520"/>
                <a:gd name="T4" fmla="*/ 182 w 312"/>
                <a:gd name="T5" fmla="*/ 156 h 520"/>
                <a:gd name="T6" fmla="*/ 95 w 312"/>
                <a:gd name="T7" fmla="*/ 234 h 520"/>
                <a:gd name="T8" fmla="*/ 95 w 312"/>
                <a:gd name="T9" fmla="*/ 234 h 520"/>
                <a:gd name="T10" fmla="*/ 61 w 312"/>
                <a:gd name="T11" fmla="*/ 269 h 520"/>
                <a:gd name="T12" fmla="*/ 26 w 312"/>
                <a:gd name="T13" fmla="*/ 321 h 520"/>
                <a:gd name="T14" fmla="*/ 0 w 312"/>
                <a:gd name="T15" fmla="*/ 364 h 520"/>
                <a:gd name="T16" fmla="*/ 0 w 312"/>
                <a:gd name="T17" fmla="*/ 364 h 520"/>
                <a:gd name="T18" fmla="*/ 0 w 312"/>
                <a:gd name="T19" fmla="*/ 381 h 520"/>
                <a:gd name="T20" fmla="*/ 9 w 312"/>
                <a:gd name="T21" fmla="*/ 390 h 520"/>
                <a:gd name="T22" fmla="*/ 17 w 312"/>
                <a:gd name="T23" fmla="*/ 399 h 520"/>
                <a:gd name="T24" fmla="*/ 17 w 312"/>
                <a:gd name="T25" fmla="*/ 399 h 520"/>
                <a:gd name="T26" fmla="*/ 52 w 312"/>
                <a:gd name="T27" fmla="*/ 407 h 520"/>
                <a:gd name="T28" fmla="*/ 95 w 312"/>
                <a:gd name="T29" fmla="*/ 433 h 520"/>
                <a:gd name="T30" fmla="*/ 121 w 312"/>
                <a:gd name="T31" fmla="*/ 450 h 520"/>
                <a:gd name="T32" fmla="*/ 121 w 312"/>
                <a:gd name="T33" fmla="*/ 450 h 520"/>
                <a:gd name="T34" fmla="*/ 121 w 312"/>
                <a:gd name="T35" fmla="*/ 459 h 520"/>
                <a:gd name="T36" fmla="*/ 130 w 312"/>
                <a:gd name="T37" fmla="*/ 468 h 520"/>
                <a:gd name="T38" fmla="*/ 139 w 312"/>
                <a:gd name="T39" fmla="*/ 476 h 520"/>
                <a:gd name="T40" fmla="*/ 139 w 312"/>
                <a:gd name="T41" fmla="*/ 476 h 520"/>
                <a:gd name="T42" fmla="*/ 165 w 312"/>
                <a:gd name="T43" fmla="*/ 485 h 520"/>
                <a:gd name="T44" fmla="*/ 199 w 312"/>
                <a:gd name="T45" fmla="*/ 502 h 520"/>
                <a:gd name="T46" fmla="*/ 234 w 312"/>
                <a:gd name="T47" fmla="*/ 511 h 520"/>
                <a:gd name="T48" fmla="*/ 234 w 312"/>
                <a:gd name="T49" fmla="*/ 511 h 520"/>
                <a:gd name="T50" fmla="*/ 251 w 312"/>
                <a:gd name="T51" fmla="*/ 520 h 520"/>
                <a:gd name="T52" fmla="*/ 269 w 312"/>
                <a:gd name="T53" fmla="*/ 494 h 520"/>
                <a:gd name="T54" fmla="*/ 312 w 312"/>
                <a:gd name="T55" fmla="*/ 407 h 520"/>
                <a:gd name="T56" fmla="*/ 312 w 312"/>
                <a:gd name="T57" fmla="*/ 407 h 520"/>
                <a:gd name="T58" fmla="*/ 303 w 312"/>
                <a:gd name="T59" fmla="*/ 338 h 520"/>
                <a:gd name="T60" fmla="*/ 277 w 312"/>
                <a:gd name="T61" fmla="*/ 243 h 520"/>
                <a:gd name="T62" fmla="*/ 269 w 312"/>
                <a:gd name="T63" fmla="*/ 173 h 520"/>
                <a:gd name="T64" fmla="*/ 269 w 312"/>
                <a:gd name="T65" fmla="*/ 173 h 520"/>
                <a:gd name="T66" fmla="*/ 269 w 312"/>
                <a:gd name="T67" fmla="*/ 104 h 520"/>
                <a:gd name="T68" fmla="*/ 269 w 312"/>
                <a:gd name="T69" fmla="*/ 26 h 520"/>
                <a:gd name="T70" fmla="*/ 251 w 312"/>
                <a:gd name="T71" fmla="*/ 0 h 5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2"/>
                <a:gd name="T109" fmla="*/ 0 h 520"/>
                <a:gd name="T110" fmla="*/ 312 w 312"/>
                <a:gd name="T111" fmla="*/ 520 h 5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2" h="520">
                  <a:moveTo>
                    <a:pt x="251" y="0"/>
                  </a:moveTo>
                  <a:lnTo>
                    <a:pt x="225" y="78"/>
                  </a:lnTo>
                  <a:lnTo>
                    <a:pt x="182" y="156"/>
                  </a:lnTo>
                  <a:lnTo>
                    <a:pt x="95" y="234"/>
                  </a:lnTo>
                  <a:lnTo>
                    <a:pt x="61" y="269"/>
                  </a:lnTo>
                  <a:lnTo>
                    <a:pt x="26" y="321"/>
                  </a:lnTo>
                  <a:lnTo>
                    <a:pt x="0" y="364"/>
                  </a:lnTo>
                  <a:lnTo>
                    <a:pt x="0" y="381"/>
                  </a:lnTo>
                  <a:lnTo>
                    <a:pt x="9" y="390"/>
                  </a:lnTo>
                  <a:lnTo>
                    <a:pt x="17" y="399"/>
                  </a:lnTo>
                  <a:lnTo>
                    <a:pt x="52" y="407"/>
                  </a:lnTo>
                  <a:lnTo>
                    <a:pt x="95" y="433"/>
                  </a:lnTo>
                  <a:lnTo>
                    <a:pt x="121" y="450"/>
                  </a:lnTo>
                  <a:lnTo>
                    <a:pt x="121" y="459"/>
                  </a:lnTo>
                  <a:lnTo>
                    <a:pt x="130" y="468"/>
                  </a:lnTo>
                  <a:lnTo>
                    <a:pt x="139" y="476"/>
                  </a:lnTo>
                  <a:lnTo>
                    <a:pt x="165" y="485"/>
                  </a:lnTo>
                  <a:lnTo>
                    <a:pt x="199" y="502"/>
                  </a:lnTo>
                  <a:lnTo>
                    <a:pt x="234" y="511"/>
                  </a:lnTo>
                  <a:lnTo>
                    <a:pt x="251" y="520"/>
                  </a:lnTo>
                  <a:lnTo>
                    <a:pt x="269" y="494"/>
                  </a:lnTo>
                  <a:lnTo>
                    <a:pt x="312" y="407"/>
                  </a:lnTo>
                  <a:lnTo>
                    <a:pt x="303" y="338"/>
                  </a:lnTo>
                  <a:lnTo>
                    <a:pt x="277" y="243"/>
                  </a:lnTo>
                  <a:lnTo>
                    <a:pt x="269" y="173"/>
                  </a:lnTo>
                  <a:lnTo>
                    <a:pt x="269" y="104"/>
                  </a:lnTo>
                  <a:lnTo>
                    <a:pt x="269" y="26"/>
                  </a:lnTo>
                  <a:lnTo>
                    <a:pt x="251" y="0"/>
                  </a:lnTo>
                </a:path>
              </a:pathLst>
            </a:custGeom>
            <a:noFill/>
            <a:ln w="571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03" name="Freeform 8"/>
            <p:cNvSpPr>
              <a:spLocks/>
            </p:cNvSpPr>
            <p:nvPr/>
          </p:nvSpPr>
          <p:spPr bwMode="auto">
            <a:xfrm>
              <a:off x="1069" y="2471"/>
              <a:ext cx="996" cy="865"/>
            </a:xfrm>
            <a:custGeom>
              <a:avLst/>
              <a:gdLst>
                <a:gd name="T0" fmla="*/ 78 w 996"/>
                <a:gd name="T1" fmla="*/ 52 h 865"/>
                <a:gd name="T2" fmla="*/ 60 w 996"/>
                <a:gd name="T3" fmla="*/ 182 h 865"/>
                <a:gd name="T4" fmla="*/ 52 w 996"/>
                <a:gd name="T5" fmla="*/ 225 h 865"/>
                <a:gd name="T6" fmla="*/ 0 w 996"/>
                <a:gd name="T7" fmla="*/ 381 h 865"/>
                <a:gd name="T8" fmla="*/ 0 w 996"/>
                <a:gd name="T9" fmla="*/ 424 h 865"/>
                <a:gd name="T10" fmla="*/ 78 w 996"/>
                <a:gd name="T11" fmla="*/ 580 h 865"/>
                <a:gd name="T12" fmla="*/ 86 w 996"/>
                <a:gd name="T13" fmla="*/ 614 h 865"/>
                <a:gd name="T14" fmla="*/ 156 w 996"/>
                <a:gd name="T15" fmla="*/ 744 h 865"/>
                <a:gd name="T16" fmla="*/ 199 w 996"/>
                <a:gd name="T17" fmla="*/ 788 h 865"/>
                <a:gd name="T18" fmla="*/ 260 w 996"/>
                <a:gd name="T19" fmla="*/ 848 h 865"/>
                <a:gd name="T20" fmla="*/ 303 w 996"/>
                <a:gd name="T21" fmla="*/ 865 h 865"/>
                <a:gd name="T22" fmla="*/ 329 w 996"/>
                <a:gd name="T23" fmla="*/ 857 h 865"/>
                <a:gd name="T24" fmla="*/ 346 w 996"/>
                <a:gd name="T25" fmla="*/ 848 h 865"/>
                <a:gd name="T26" fmla="*/ 390 w 996"/>
                <a:gd name="T27" fmla="*/ 840 h 865"/>
                <a:gd name="T28" fmla="*/ 468 w 996"/>
                <a:gd name="T29" fmla="*/ 831 h 865"/>
                <a:gd name="T30" fmla="*/ 485 w 996"/>
                <a:gd name="T31" fmla="*/ 822 h 865"/>
                <a:gd name="T32" fmla="*/ 502 w 996"/>
                <a:gd name="T33" fmla="*/ 796 h 865"/>
                <a:gd name="T34" fmla="*/ 580 w 996"/>
                <a:gd name="T35" fmla="*/ 779 h 865"/>
                <a:gd name="T36" fmla="*/ 788 w 996"/>
                <a:gd name="T37" fmla="*/ 710 h 865"/>
                <a:gd name="T38" fmla="*/ 840 w 996"/>
                <a:gd name="T39" fmla="*/ 675 h 865"/>
                <a:gd name="T40" fmla="*/ 875 w 996"/>
                <a:gd name="T41" fmla="*/ 640 h 865"/>
                <a:gd name="T42" fmla="*/ 901 w 996"/>
                <a:gd name="T43" fmla="*/ 632 h 865"/>
                <a:gd name="T44" fmla="*/ 979 w 996"/>
                <a:gd name="T45" fmla="*/ 588 h 865"/>
                <a:gd name="T46" fmla="*/ 996 w 996"/>
                <a:gd name="T47" fmla="*/ 554 h 865"/>
                <a:gd name="T48" fmla="*/ 970 w 996"/>
                <a:gd name="T49" fmla="*/ 467 h 865"/>
                <a:gd name="T50" fmla="*/ 970 w 996"/>
                <a:gd name="T51" fmla="*/ 441 h 865"/>
                <a:gd name="T52" fmla="*/ 996 w 996"/>
                <a:gd name="T53" fmla="*/ 363 h 865"/>
                <a:gd name="T54" fmla="*/ 996 w 996"/>
                <a:gd name="T55" fmla="*/ 311 h 865"/>
                <a:gd name="T56" fmla="*/ 953 w 996"/>
                <a:gd name="T57" fmla="*/ 242 h 865"/>
                <a:gd name="T58" fmla="*/ 944 w 996"/>
                <a:gd name="T59" fmla="*/ 208 h 865"/>
                <a:gd name="T60" fmla="*/ 944 w 996"/>
                <a:gd name="T61" fmla="*/ 130 h 865"/>
                <a:gd name="T62" fmla="*/ 927 w 996"/>
                <a:gd name="T63" fmla="*/ 104 h 865"/>
                <a:gd name="T64" fmla="*/ 910 w 996"/>
                <a:gd name="T65" fmla="*/ 86 h 865"/>
                <a:gd name="T66" fmla="*/ 901 w 996"/>
                <a:gd name="T67" fmla="*/ 78 h 865"/>
                <a:gd name="T68" fmla="*/ 814 w 996"/>
                <a:gd name="T69" fmla="*/ 69 h 865"/>
                <a:gd name="T70" fmla="*/ 693 w 996"/>
                <a:gd name="T71" fmla="*/ 112 h 865"/>
                <a:gd name="T72" fmla="*/ 494 w 996"/>
                <a:gd name="T73" fmla="*/ 173 h 865"/>
                <a:gd name="T74" fmla="*/ 442 w 996"/>
                <a:gd name="T75" fmla="*/ 147 h 865"/>
                <a:gd name="T76" fmla="*/ 338 w 996"/>
                <a:gd name="T77" fmla="*/ 138 h 865"/>
                <a:gd name="T78" fmla="*/ 268 w 996"/>
                <a:gd name="T79" fmla="*/ 95 h 865"/>
                <a:gd name="T80" fmla="*/ 190 w 996"/>
                <a:gd name="T81" fmla="*/ 78 h 865"/>
                <a:gd name="T82" fmla="*/ 112 w 996"/>
                <a:gd name="T83" fmla="*/ 17 h 865"/>
                <a:gd name="T84" fmla="*/ 104 w 996"/>
                <a:gd name="T85" fmla="*/ 9 h 8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96"/>
                <a:gd name="T130" fmla="*/ 0 h 865"/>
                <a:gd name="T131" fmla="*/ 996 w 996"/>
                <a:gd name="T132" fmla="*/ 865 h 86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96" h="865">
                  <a:moveTo>
                    <a:pt x="104" y="0"/>
                  </a:moveTo>
                  <a:lnTo>
                    <a:pt x="78" y="52"/>
                  </a:lnTo>
                  <a:lnTo>
                    <a:pt x="60" y="112"/>
                  </a:lnTo>
                  <a:lnTo>
                    <a:pt x="60" y="182"/>
                  </a:lnTo>
                  <a:lnTo>
                    <a:pt x="52" y="225"/>
                  </a:lnTo>
                  <a:lnTo>
                    <a:pt x="26" y="268"/>
                  </a:lnTo>
                  <a:lnTo>
                    <a:pt x="0" y="381"/>
                  </a:lnTo>
                  <a:lnTo>
                    <a:pt x="0" y="424"/>
                  </a:lnTo>
                  <a:lnTo>
                    <a:pt x="17" y="502"/>
                  </a:lnTo>
                  <a:lnTo>
                    <a:pt x="78" y="580"/>
                  </a:lnTo>
                  <a:lnTo>
                    <a:pt x="86" y="614"/>
                  </a:lnTo>
                  <a:lnTo>
                    <a:pt x="104" y="675"/>
                  </a:lnTo>
                  <a:lnTo>
                    <a:pt x="156" y="744"/>
                  </a:lnTo>
                  <a:lnTo>
                    <a:pt x="199" y="788"/>
                  </a:lnTo>
                  <a:lnTo>
                    <a:pt x="234" y="822"/>
                  </a:lnTo>
                  <a:lnTo>
                    <a:pt x="260" y="848"/>
                  </a:lnTo>
                  <a:lnTo>
                    <a:pt x="286" y="857"/>
                  </a:lnTo>
                  <a:lnTo>
                    <a:pt x="303" y="865"/>
                  </a:lnTo>
                  <a:lnTo>
                    <a:pt x="329" y="857"/>
                  </a:lnTo>
                  <a:lnTo>
                    <a:pt x="338" y="848"/>
                  </a:lnTo>
                  <a:lnTo>
                    <a:pt x="346" y="848"/>
                  </a:lnTo>
                  <a:lnTo>
                    <a:pt x="390" y="840"/>
                  </a:lnTo>
                  <a:lnTo>
                    <a:pt x="442" y="840"/>
                  </a:lnTo>
                  <a:lnTo>
                    <a:pt x="468" y="831"/>
                  </a:lnTo>
                  <a:lnTo>
                    <a:pt x="485" y="822"/>
                  </a:lnTo>
                  <a:lnTo>
                    <a:pt x="494" y="805"/>
                  </a:lnTo>
                  <a:lnTo>
                    <a:pt x="502" y="796"/>
                  </a:lnTo>
                  <a:lnTo>
                    <a:pt x="580" y="779"/>
                  </a:lnTo>
                  <a:lnTo>
                    <a:pt x="684" y="744"/>
                  </a:lnTo>
                  <a:lnTo>
                    <a:pt x="788" y="710"/>
                  </a:lnTo>
                  <a:lnTo>
                    <a:pt x="840" y="675"/>
                  </a:lnTo>
                  <a:lnTo>
                    <a:pt x="858" y="649"/>
                  </a:lnTo>
                  <a:lnTo>
                    <a:pt x="875" y="640"/>
                  </a:lnTo>
                  <a:lnTo>
                    <a:pt x="901" y="632"/>
                  </a:lnTo>
                  <a:lnTo>
                    <a:pt x="936" y="614"/>
                  </a:lnTo>
                  <a:lnTo>
                    <a:pt x="979" y="588"/>
                  </a:lnTo>
                  <a:lnTo>
                    <a:pt x="996" y="554"/>
                  </a:lnTo>
                  <a:lnTo>
                    <a:pt x="988" y="511"/>
                  </a:lnTo>
                  <a:lnTo>
                    <a:pt x="970" y="467"/>
                  </a:lnTo>
                  <a:lnTo>
                    <a:pt x="970" y="441"/>
                  </a:lnTo>
                  <a:lnTo>
                    <a:pt x="988" y="407"/>
                  </a:lnTo>
                  <a:lnTo>
                    <a:pt x="996" y="363"/>
                  </a:lnTo>
                  <a:lnTo>
                    <a:pt x="996" y="311"/>
                  </a:lnTo>
                  <a:lnTo>
                    <a:pt x="970" y="277"/>
                  </a:lnTo>
                  <a:lnTo>
                    <a:pt x="953" y="242"/>
                  </a:lnTo>
                  <a:lnTo>
                    <a:pt x="944" y="208"/>
                  </a:lnTo>
                  <a:lnTo>
                    <a:pt x="944" y="173"/>
                  </a:lnTo>
                  <a:lnTo>
                    <a:pt x="944" y="130"/>
                  </a:lnTo>
                  <a:lnTo>
                    <a:pt x="927" y="104"/>
                  </a:lnTo>
                  <a:lnTo>
                    <a:pt x="918" y="95"/>
                  </a:lnTo>
                  <a:lnTo>
                    <a:pt x="910" y="86"/>
                  </a:lnTo>
                  <a:lnTo>
                    <a:pt x="901" y="78"/>
                  </a:lnTo>
                  <a:lnTo>
                    <a:pt x="875" y="69"/>
                  </a:lnTo>
                  <a:lnTo>
                    <a:pt x="814" y="69"/>
                  </a:lnTo>
                  <a:lnTo>
                    <a:pt x="693" y="112"/>
                  </a:lnTo>
                  <a:lnTo>
                    <a:pt x="580" y="156"/>
                  </a:lnTo>
                  <a:lnTo>
                    <a:pt x="494" y="173"/>
                  </a:lnTo>
                  <a:lnTo>
                    <a:pt x="442" y="147"/>
                  </a:lnTo>
                  <a:lnTo>
                    <a:pt x="398" y="138"/>
                  </a:lnTo>
                  <a:lnTo>
                    <a:pt x="338" y="138"/>
                  </a:lnTo>
                  <a:lnTo>
                    <a:pt x="268" y="95"/>
                  </a:lnTo>
                  <a:lnTo>
                    <a:pt x="234" y="86"/>
                  </a:lnTo>
                  <a:lnTo>
                    <a:pt x="190" y="78"/>
                  </a:lnTo>
                  <a:lnTo>
                    <a:pt x="112" y="17"/>
                  </a:lnTo>
                  <a:lnTo>
                    <a:pt x="104" y="9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CC0000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604" name="Freeform 9"/>
            <p:cNvSpPr>
              <a:spLocks/>
            </p:cNvSpPr>
            <p:nvPr/>
          </p:nvSpPr>
          <p:spPr bwMode="auto">
            <a:xfrm>
              <a:off x="1025" y="2878"/>
              <a:ext cx="330" cy="536"/>
            </a:xfrm>
            <a:custGeom>
              <a:avLst/>
              <a:gdLst>
                <a:gd name="T0" fmla="*/ 44 w 330"/>
                <a:gd name="T1" fmla="*/ 0 h 536"/>
                <a:gd name="T2" fmla="*/ 18 w 330"/>
                <a:gd name="T3" fmla="*/ 60 h 536"/>
                <a:gd name="T4" fmla="*/ 0 w 330"/>
                <a:gd name="T5" fmla="*/ 173 h 536"/>
                <a:gd name="T6" fmla="*/ 9 w 330"/>
                <a:gd name="T7" fmla="*/ 303 h 536"/>
                <a:gd name="T8" fmla="*/ 9 w 330"/>
                <a:gd name="T9" fmla="*/ 303 h 536"/>
                <a:gd name="T10" fmla="*/ 35 w 330"/>
                <a:gd name="T11" fmla="*/ 424 h 536"/>
                <a:gd name="T12" fmla="*/ 52 w 330"/>
                <a:gd name="T13" fmla="*/ 493 h 536"/>
                <a:gd name="T14" fmla="*/ 61 w 330"/>
                <a:gd name="T15" fmla="*/ 536 h 536"/>
                <a:gd name="T16" fmla="*/ 61 w 330"/>
                <a:gd name="T17" fmla="*/ 536 h 536"/>
                <a:gd name="T18" fmla="*/ 87 w 330"/>
                <a:gd name="T19" fmla="*/ 528 h 536"/>
                <a:gd name="T20" fmla="*/ 122 w 330"/>
                <a:gd name="T21" fmla="*/ 519 h 536"/>
                <a:gd name="T22" fmla="*/ 148 w 330"/>
                <a:gd name="T23" fmla="*/ 510 h 536"/>
                <a:gd name="T24" fmla="*/ 148 w 330"/>
                <a:gd name="T25" fmla="*/ 510 h 536"/>
                <a:gd name="T26" fmla="*/ 156 w 330"/>
                <a:gd name="T27" fmla="*/ 502 h 536"/>
                <a:gd name="T28" fmla="*/ 182 w 330"/>
                <a:gd name="T29" fmla="*/ 493 h 536"/>
                <a:gd name="T30" fmla="*/ 200 w 330"/>
                <a:gd name="T31" fmla="*/ 493 h 536"/>
                <a:gd name="T32" fmla="*/ 200 w 330"/>
                <a:gd name="T33" fmla="*/ 493 h 536"/>
                <a:gd name="T34" fmla="*/ 252 w 330"/>
                <a:gd name="T35" fmla="*/ 493 h 536"/>
                <a:gd name="T36" fmla="*/ 312 w 330"/>
                <a:gd name="T37" fmla="*/ 476 h 536"/>
                <a:gd name="T38" fmla="*/ 330 w 330"/>
                <a:gd name="T39" fmla="*/ 458 h 536"/>
                <a:gd name="T40" fmla="*/ 330 w 330"/>
                <a:gd name="T41" fmla="*/ 458 h 536"/>
                <a:gd name="T42" fmla="*/ 304 w 330"/>
                <a:gd name="T43" fmla="*/ 433 h 536"/>
                <a:gd name="T44" fmla="*/ 260 w 330"/>
                <a:gd name="T45" fmla="*/ 398 h 536"/>
                <a:gd name="T46" fmla="*/ 200 w 330"/>
                <a:gd name="T47" fmla="*/ 346 h 536"/>
                <a:gd name="T48" fmla="*/ 200 w 330"/>
                <a:gd name="T49" fmla="*/ 346 h 536"/>
                <a:gd name="T50" fmla="*/ 156 w 330"/>
                <a:gd name="T51" fmla="*/ 294 h 536"/>
                <a:gd name="T52" fmla="*/ 139 w 330"/>
                <a:gd name="T53" fmla="*/ 242 h 536"/>
                <a:gd name="T54" fmla="*/ 130 w 330"/>
                <a:gd name="T55" fmla="*/ 199 h 536"/>
                <a:gd name="T56" fmla="*/ 122 w 330"/>
                <a:gd name="T57" fmla="*/ 181 h 536"/>
                <a:gd name="T58" fmla="*/ 122 w 330"/>
                <a:gd name="T59" fmla="*/ 181 h 536"/>
                <a:gd name="T60" fmla="*/ 70 w 330"/>
                <a:gd name="T61" fmla="*/ 112 h 536"/>
                <a:gd name="T62" fmla="*/ 52 w 330"/>
                <a:gd name="T63" fmla="*/ 52 h 536"/>
                <a:gd name="T64" fmla="*/ 44 w 330"/>
                <a:gd name="T65" fmla="*/ 0 h 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0"/>
                <a:gd name="T100" fmla="*/ 0 h 536"/>
                <a:gd name="T101" fmla="*/ 330 w 330"/>
                <a:gd name="T102" fmla="*/ 536 h 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0" h="536">
                  <a:moveTo>
                    <a:pt x="44" y="0"/>
                  </a:moveTo>
                  <a:lnTo>
                    <a:pt x="18" y="60"/>
                  </a:lnTo>
                  <a:lnTo>
                    <a:pt x="0" y="173"/>
                  </a:lnTo>
                  <a:lnTo>
                    <a:pt x="9" y="303"/>
                  </a:lnTo>
                  <a:lnTo>
                    <a:pt x="35" y="424"/>
                  </a:lnTo>
                  <a:lnTo>
                    <a:pt x="52" y="493"/>
                  </a:lnTo>
                  <a:lnTo>
                    <a:pt x="61" y="536"/>
                  </a:lnTo>
                  <a:lnTo>
                    <a:pt x="87" y="528"/>
                  </a:lnTo>
                  <a:lnTo>
                    <a:pt x="122" y="519"/>
                  </a:lnTo>
                  <a:lnTo>
                    <a:pt x="148" y="510"/>
                  </a:lnTo>
                  <a:lnTo>
                    <a:pt x="156" y="502"/>
                  </a:lnTo>
                  <a:lnTo>
                    <a:pt x="182" y="493"/>
                  </a:lnTo>
                  <a:lnTo>
                    <a:pt x="200" y="493"/>
                  </a:lnTo>
                  <a:lnTo>
                    <a:pt x="252" y="493"/>
                  </a:lnTo>
                  <a:lnTo>
                    <a:pt x="312" y="476"/>
                  </a:lnTo>
                  <a:lnTo>
                    <a:pt x="330" y="458"/>
                  </a:lnTo>
                  <a:lnTo>
                    <a:pt x="304" y="433"/>
                  </a:lnTo>
                  <a:lnTo>
                    <a:pt x="260" y="398"/>
                  </a:lnTo>
                  <a:lnTo>
                    <a:pt x="200" y="346"/>
                  </a:lnTo>
                  <a:lnTo>
                    <a:pt x="156" y="294"/>
                  </a:lnTo>
                  <a:lnTo>
                    <a:pt x="139" y="242"/>
                  </a:lnTo>
                  <a:lnTo>
                    <a:pt x="130" y="199"/>
                  </a:lnTo>
                  <a:lnTo>
                    <a:pt x="122" y="181"/>
                  </a:lnTo>
                  <a:lnTo>
                    <a:pt x="70" y="112"/>
                  </a:lnTo>
                  <a:lnTo>
                    <a:pt x="52" y="5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C0000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605" name="Freeform 10"/>
            <p:cNvSpPr>
              <a:spLocks/>
            </p:cNvSpPr>
            <p:nvPr/>
          </p:nvSpPr>
          <p:spPr bwMode="auto">
            <a:xfrm>
              <a:off x="1173" y="2549"/>
              <a:ext cx="502" cy="225"/>
            </a:xfrm>
            <a:custGeom>
              <a:avLst/>
              <a:gdLst>
                <a:gd name="T0" fmla="*/ 104 w 502"/>
                <a:gd name="T1" fmla="*/ 43 h 225"/>
                <a:gd name="T2" fmla="*/ 60 w 502"/>
                <a:gd name="T3" fmla="*/ 26 h 225"/>
                <a:gd name="T4" fmla="*/ 26 w 502"/>
                <a:gd name="T5" fmla="*/ 0 h 225"/>
                <a:gd name="T6" fmla="*/ 8 w 502"/>
                <a:gd name="T7" fmla="*/ 17 h 225"/>
                <a:gd name="T8" fmla="*/ 8 w 502"/>
                <a:gd name="T9" fmla="*/ 17 h 225"/>
                <a:gd name="T10" fmla="*/ 0 w 502"/>
                <a:gd name="T11" fmla="*/ 52 h 225"/>
                <a:gd name="T12" fmla="*/ 8 w 502"/>
                <a:gd name="T13" fmla="*/ 95 h 225"/>
                <a:gd name="T14" fmla="*/ 34 w 502"/>
                <a:gd name="T15" fmla="*/ 138 h 225"/>
                <a:gd name="T16" fmla="*/ 34 w 502"/>
                <a:gd name="T17" fmla="*/ 138 h 225"/>
                <a:gd name="T18" fmla="*/ 60 w 502"/>
                <a:gd name="T19" fmla="*/ 164 h 225"/>
                <a:gd name="T20" fmla="*/ 112 w 502"/>
                <a:gd name="T21" fmla="*/ 199 h 225"/>
                <a:gd name="T22" fmla="*/ 164 w 502"/>
                <a:gd name="T23" fmla="*/ 216 h 225"/>
                <a:gd name="T24" fmla="*/ 216 w 502"/>
                <a:gd name="T25" fmla="*/ 225 h 225"/>
                <a:gd name="T26" fmla="*/ 216 w 502"/>
                <a:gd name="T27" fmla="*/ 225 h 225"/>
                <a:gd name="T28" fmla="*/ 268 w 502"/>
                <a:gd name="T29" fmla="*/ 216 h 225"/>
                <a:gd name="T30" fmla="*/ 294 w 502"/>
                <a:gd name="T31" fmla="*/ 225 h 225"/>
                <a:gd name="T32" fmla="*/ 312 w 502"/>
                <a:gd name="T33" fmla="*/ 225 h 225"/>
                <a:gd name="T34" fmla="*/ 312 w 502"/>
                <a:gd name="T35" fmla="*/ 225 h 225"/>
                <a:gd name="T36" fmla="*/ 355 w 502"/>
                <a:gd name="T37" fmla="*/ 208 h 225"/>
                <a:gd name="T38" fmla="*/ 424 w 502"/>
                <a:gd name="T39" fmla="*/ 173 h 225"/>
                <a:gd name="T40" fmla="*/ 485 w 502"/>
                <a:gd name="T41" fmla="*/ 130 h 225"/>
                <a:gd name="T42" fmla="*/ 502 w 502"/>
                <a:gd name="T43" fmla="*/ 112 h 225"/>
                <a:gd name="T44" fmla="*/ 502 w 502"/>
                <a:gd name="T45" fmla="*/ 112 h 225"/>
                <a:gd name="T46" fmla="*/ 459 w 502"/>
                <a:gd name="T47" fmla="*/ 104 h 225"/>
                <a:gd name="T48" fmla="*/ 390 w 502"/>
                <a:gd name="T49" fmla="*/ 104 h 225"/>
                <a:gd name="T50" fmla="*/ 338 w 502"/>
                <a:gd name="T51" fmla="*/ 104 h 225"/>
                <a:gd name="T52" fmla="*/ 338 w 502"/>
                <a:gd name="T53" fmla="*/ 104 h 225"/>
                <a:gd name="T54" fmla="*/ 286 w 502"/>
                <a:gd name="T55" fmla="*/ 86 h 225"/>
                <a:gd name="T56" fmla="*/ 234 w 502"/>
                <a:gd name="T57" fmla="*/ 86 h 225"/>
                <a:gd name="T58" fmla="*/ 190 w 502"/>
                <a:gd name="T59" fmla="*/ 69 h 225"/>
                <a:gd name="T60" fmla="*/ 190 w 502"/>
                <a:gd name="T61" fmla="*/ 69 h 225"/>
                <a:gd name="T62" fmla="*/ 164 w 502"/>
                <a:gd name="T63" fmla="*/ 52 h 225"/>
                <a:gd name="T64" fmla="*/ 138 w 502"/>
                <a:gd name="T65" fmla="*/ 43 h 225"/>
                <a:gd name="T66" fmla="*/ 104 w 502"/>
                <a:gd name="T67" fmla="*/ 43 h 2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25"/>
                <a:gd name="T104" fmla="*/ 502 w 502"/>
                <a:gd name="T105" fmla="*/ 225 h 2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25">
                  <a:moveTo>
                    <a:pt x="104" y="43"/>
                  </a:moveTo>
                  <a:lnTo>
                    <a:pt x="60" y="26"/>
                  </a:lnTo>
                  <a:lnTo>
                    <a:pt x="26" y="0"/>
                  </a:lnTo>
                  <a:lnTo>
                    <a:pt x="8" y="17"/>
                  </a:lnTo>
                  <a:lnTo>
                    <a:pt x="0" y="52"/>
                  </a:lnTo>
                  <a:lnTo>
                    <a:pt x="8" y="95"/>
                  </a:lnTo>
                  <a:lnTo>
                    <a:pt x="34" y="138"/>
                  </a:lnTo>
                  <a:lnTo>
                    <a:pt x="60" y="164"/>
                  </a:lnTo>
                  <a:lnTo>
                    <a:pt x="112" y="199"/>
                  </a:lnTo>
                  <a:lnTo>
                    <a:pt x="164" y="216"/>
                  </a:lnTo>
                  <a:lnTo>
                    <a:pt x="216" y="225"/>
                  </a:lnTo>
                  <a:lnTo>
                    <a:pt x="268" y="216"/>
                  </a:lnTo>
                  <a:lnTo>
                    <a:pt x="294" y="225"/>
                  </a:lnTo>
                  <a:lnTo>
                    <a:pt x="312" y="225"/>
                  </a:lnTo>
                  <a:lnTo>
                    <a:pt x="355" y="208"/>
                  </a:lnTo>
                  <a:lnTo>
                    <a:pt x="424" y="173"/>
                  </a:lnTo>
                  <a:lnTo>
                    <a:pt x="485" y="130"/>
                  </a:lnTo>
                  <a:lnTo>
                    <a:pt x="502" y="112"/>
                  </a:lnTo>
                  <a:lnTo>
                    <a:pt x="459" y="104"/>
                  </a:lnTo>
                  <a:lnTo>
                    <a:pt x="390" y="104"/>
                  </a:lnTo>
                  <a:lnTo>
                    <a:pt x="338" y="104"/>
                  </a:lnTo>
                  <a:lnTo>
                    <a:pt x="286" y="86"/>
                  </a:lnTo>
                  <a:lnTo>
                    <a:pt x="234" y="86"/>
                  </a:lnTo>
                  <a:lnTo>
                    <a:pt x="190" y="69"/>
                  </a:lnTo>
                  <a:lnTo>
                    <a:pt x="164" y="52"/>
                  </a:lnTo>
                  <a:lnTo>
                    <a:pt x="138" y="43"/>
                  </a:lnTo>
                  <a:lnTo>
                    <a:pt x="104" y="43"/>
                  </a:lnTo>
                  <a:close/>
                </a:path>
              </a:pathLst>
            </a:custGeom>
            <a:solidFill>
              <a:srgbClr val="6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06" name="Freeform 11"/>
            <p:cNvSpPr>
              <a:spLocks/>
            </p:cNvSpPr>
            <p:nvPr/>
          </p:nvSpPr>
          <p:spPr bwMode="auto">
            <a:xfrm>
              <a:off x="1095" y="2765"/>
              <a:ext cx="520" cy="476"/>
            </a:xfrm>
            <a:custGeom>
              <a:avLst/>
              <a:gdLst>
                <a:gd name="T0" fmla="*/ 8 w 520"/>
                <a:gd name="T1" fmla="*/ 26 h 476"/>
                <a:gd name="T2" fmla="*/ 0 w 520"/>
                <a:gd name="T3" fmla="*/ 104 h 476"/>
                <a:gd name="T4" fmla="*/ 8 w 520"/>
                <a:gd name="T5" fmla="*/ 147 h 476"/>
                <a:gd name="T6" fmla="*/ 52 w 520"/>
                <a:gd name="T7" fmla="*/ 251 h 476"/>
                <a:gd name="T8" fmla="*/ 69 w 520"/>
                <a:gd name="T9" fmla="*/ 277 h 476"/>
                <a:gd name="T10" fmla="*/ 95 w 520"/>
                <a:gd name="T11" fmla="*/ 364 h 476"/>
                <a:gd name="T12" fmla="*/ 112 w 520"/>
                <a:gd name="T13" fmla="*/ 407 h 476"/>
                <a:gd name="T14" fmla="*/ 190 w 520"/>
                <a:gd name="T15" fmla="*/ 476 h 476"/>
                <a:gd name="T16" fmla="*/ 225 w 520"/>
                <a:gd name="T17" fmla="*/ 459 h 476"/>
                <a:gd name="T18" fmla="*/ 312 w 520"/>
                <a:gd name="T19" fmla="*/ 398 h 476"/>
                <a:gd name="T20" fmla="*/ 338 w 520"/>
                <a:gd name="T21" fmla="*/ 372 h 476"/>
                <a:gd name="T22" fmla="*/ 390 w 520"/>
                <a:gd name="T23" fmla="*/ 303 h 476"/>
                <a:gd name="T24" fmla="*/ 398 w 520"/>
                <a:gd name="T25" fmla="*/ 269 h 476"/>
                <a:gd name="T26" fmla="*/ 355 w 520"/>
                <a:gd name="T27" fmla="*/ 260 h 476"/>
                <a:gd name="T28" fmla="*/ 251 w 520"/>
                <a:gd name="T29" fmla="*/ 208 h 476"/>
                <a:gd name="T30" fmla="*/ 190 w 520"/>
                <a:gd name="T31" fmla="*/ 191 h 476"/>
                <a:gd name="T32" fmla="*/ 121 w 520"/>
                <a:gd name="T33" fmla="*/ 208 h 476"/>
                <a:gd name="T34" fmla="*/ 95 w 520"/>
                <a:gd name="T35" fmla="*/ 182 h 476"/>
                <a:gd name="T36" fmla="*/ 112 w 520"/>
                <a:gd name="T37" fmla="*/ 121 h 476"/>
                <a:gd name="T38" fmla="*/ 147 w 520"/>
                <a:gd name="T39" fmla="*/ 113 h 476"/>
                <a:gd name="T40" fmla="*/ 199 w 520"/>
                <a:gd name="T41" fmla="*/ 139 h 476"/>
                <a:gd name="T42" fmla="*/ 234 w 520"/>
                <a:gd name="T43" fmla="*/ 165 h 476"/>
                <a:gd name="T44" fmla="*/ 338 w 520"/>
                <a:gd name="T45" fmla="*/ 217 h 476"/>
                <a:gd name="T46" fmla="*/ 364 w 520"/>
                <a:gd name="T47" fmla="*/ 208 h 476"/>
                <a:gd name="T48" fmla="*/ 424 w 520"/>
                <a:gd name="T49" fmla="*/ 165 h 476"/>
                <a:gd name="T50" fmla="*/ 442 w 520"/>
                <a:gd name="T51" fmla="*/ 156 h 476"/>
                <a:gd name="T52" fmla="*/ 485 w 520"/>
                <a:gd name="T53" fmla="*/ 104 h 476"/>
                <a:gd name="T54" fmla="*/ 520 w 520"/>
                <a:gd name="T55" fmla="*/ 52 h 476"/>
                <a:gd name="T56" fmla="*/ 511 w 520"/>
                <a:gd name="T57" fmla="*/ 43 h 476"/>
                <a:gd name="T58" fmla="*/ 381 w 520"/>
                <a:gd name="T59" fmla="*/ 69 h 476"/>
                <a:gd name="T60" fmla="*/ 338 w 520"/>
                <a:gd name="T61" fmla="*/ 69 h 476"/>
                <a:gd name="T62" fmla="*/ 260 w 520"/>
                <a:gd name="T63" fmla="*/ 26 h 476"/>
                <a:gd name="T64" fmla="*/ 199 w 520"/>
                <a:gd name="T65" fmla="*/ 35 h 476"/>
                <a:gd name="T66" fmla="*/ 86 w 520"/>
                <a:gd name="T67" fmla="*/ 0 h 4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20"/>
                <a:gd name="T103" fmla="*/ 0 h 476"/>
                <a:gd name="T104" fmla="*/ 520 w 520"/>
                <a:gd name="T105" fmla="*/ 476 h 47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20" h="476">
                  <a:moveTo>
                    <a:pt x="34" y="0"/>
                  </a:moveTo>
                  <a:lnTo>
                    <a:pt x="8" y="26"/>
                  </a:lnTo>
                  <a:lnTo>
                    <a:pt x="0" y="69"/>
                  </a:lnTo>
                  <a:lnTo>
                    <a:pt x="0" y="104"/>
                  </a:lnTo>
                  <a:lnTo>
                    <a:pt x="8" y="147"/>
                  </a:lnTo>
                  <a:lnTo>
                    <a:pt x="26" y="208"/>
                  </a:lnTo>
                  <a:lnTo>
                    <a:pt x="52" y="251"/>
                  </a:lnTo>
                  <a:lnTo>
                    <a:pt x="69" y="277"/>
                  </a:lnTo>
                  <a:lnTo>
                    <a:pt x="86" y="320"/>
                  </a:lnTo>
                  <a:lnTo>
                    <a:pt x="95" y="364"/>
                  </a:lnTo>
                  <a:lnTo>
                    <a:pt x="112" y="407"/>
                  </a:lnTo>
                  <a:lnTo>
                    <a:pt x="147" y="450"/>
                  </a:lnTo>
                  <a:lnTo>
                    <a:pt x="190" y="476"/>
                  </a:lnTo>
                  <a:lnTo>
                    <a:pt x="225" y="459"/>
                  </a:lnTo>
                  <a:lnTo>
                    <a:pt x="268" y="433"/>
                  </a:lnTo>
                  <a:lnTo>
                    <a:pt x="312" y="398"/>
                  </a:lnTo>
                  <a:lnTo>
                    <a:pt x="338" y="372"/>
                  </a:lnTo>
                  <a:lnTo>
                    <a:pt x="372" y="338"/>
                  </a:lnTo>
                  <a:lnTo>
                    <a:pt x="390" y="303"/>
                  </a:lnTo>
                  <a:lnTo>
                    <a:pt x="407" y="277"/>
                  </a:lnTo>
                  <a:lnTo>
                    <a:pt x="398" y="269"/>
                  </a:lnTo>
                  <a:lnTo>
                    <a:pt x="355" y="260"/>
                  </a:lnTo>
                  <a:lnTo>
                    <a:pt x="303" y="234"/>
                  </a:lnTo>
                  <a:lnTo>
                    <a:pt x="251" y="208"/>
                  </a:lnTo>
                  <a:lnTo>
                    <a:pt x="190" y="191"/>
                  </a:lnTo>
                  <a:lnTo>
                    <a:pt x="156" y="199"/>
                  </a:lnTo>
                  <a:lnTo>
                    <a:pt x="121" y="208"/>
                  </a:lnTo>
                  <a:lnTo>
                    <a:pt x="95" y="182"/>
                  </a:lnTo>
                  <a:lnTo>
                    <a:pt x="95" y="147"/>
                  </a:lnTo>
                  <a:lnTo>
                    <a:pt x="112" y="121"/>
                  </a:lnTo>
                  <a:lnTo>
                    <a:pt x="147" y="113"/>
                  </a:lnTo>
                  <a:lnTo>
                    <a:pt x="173" y="121"/>
                  </a:lnTo>
                  <a:lnTo>
                    <a:pt x="199" y="139"/>
                  </a:lnTo>
                  <a:lnTo>
                    <a:pt x="234" y="165"/>
                  </a:lnTo>
                  <a:lnTo>
                    <a:pt x="286" y="199"/>
                  </a:lnTo>
                  <a:lnTo>
                    <a:pt x="338" y="217"/>
                  </a:lnTo>
                  <a:lnTo>
                    <a:pt x="364" y="208"/>
                  </a:lnTo>
                  <a:lnTo>
                    <a:pt x="398" y="182"/>
                  </a:lnTo>
                  <a:lnTo>
                    <a:pt x="424" y="165"/>
                  </a:lnTo>
                  <a:lnTo>
                    <a:pt x="442" y="156"/>
                  </a:lnTo>
                  <a:lnTo>
                    <a:pt x="459" y="130"/>
                  </a:lnTo>
                  <a:lnTo>
                    <a:pt x="485" y="104"/>
                  </a:lnTo>
                  <a:lnTo>
                    <a:pt x="511" y="69"/>
                  </a:lnTo>
                  <a:lnTo>
                    <a:pt x="520" y="52"/>
                  </a:lnTo>
                  <a:lnTo>
                    <a:pt x="511" y="43"/>
                  </a:lnTo>
                  <a:lnTo>
                    <a:pt x="459" y="52"/>
                  </a:lnTo>
                  <a:lnTo>
                    <a:pt x="381" y="69"/>
                  </a:lnTo>
                  <a:lnTo>
                    <a:pt x="338" y="69"/>
                  </a:lnTo>
                  <a:lnTo>
                    <a:pt x="303" y="43"/>
                  </a:lnTo>
                  <a:lnTo>
                    <a:pt x="260" y="26"/>
                  </a:lnTo>
                  <a:lnTo>
                    <a:pt x="199" y="35"/>
                  </a:lnTo>
                  <a:lnTo>
                    <a:pt x="138" y="17"/>
                  </a:lnTo>
                  <a:lnTo>
                    <a:pt x="86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07" name="Freeform 12"/>
            <p:cNvSpPr>
              <a:spLocks/>
            </p:cNvSpPr>
            <p:nvPr/>
          </p:nvSpPr>
          <p:spPr bwMode="auto">
            <a:xfrm>
              <a:off x="1103" y="3111"/>
              <a:ext cx="122" cy="251"/>
            </a:xfrm>
            <a:custGeom>
              <a:avLst/>
              <a:gdLst>
                <a:gd name="T0" fmla="*/ 35 w 122"/>
                <a:gd name="T1" fmla="*/ 9 h 251"/>
                <a:gd name="T2" fmla="*/ 35 w 122"/>
                <a:gd name="T3" fmla="*/ 26 h 251"/>
                <a:gd name="T4" fmla="*/ 35 w 122"/>
                <a:gd name="T5" fmla="*/ 61 h 251"/>
                <a:gd name="T6" fmla="*/ 35 w 122"/>
                <a:gd name="T7" fmla="*/ 87 h 251"/>
                <a:gd name="T8" fmla="*/ 35 w 122"/>
                <a:gd name="T9" fmla="*/ 87 h 251"/>
                <a:gd name="T10" fmla="*/ 18 w 122"/>
                <a:gd name="T11" fmla="*/ 130 h 251"/>
                <a:gd name="T12" fmla="*/ 0 w 122"/>
                <a:gd name="T13" fmla="*/ 200 h 251"/>
                <a:gd name="T14" fmla="*/ 0 w 122"/>
                <a:gd name="T15" fmla="*/ 251 h 251"/>
                <a:gd name="T16" fmla="*/ 0 w 122"/>
                <a:gd name="T17" fmla="*/ 251 h 251"/>
                <a:gd name="T18" fmla="*/ 18 w 122"/>
                <a:gd name="T19" fmla="*/ 243 h 251"/>
                <a:gd name="T20" fmla="*/ 52 w 122"/>
                <a:gd name="T21" fmla="*/ 217 h 251"/>
                <a:gd name="T22" fmla="*/ 87 w 122"/>
                <a:gd name="T23" fmla="*/ 191 h 251"/>
                <a:gd name="T24" fmla="*/ 87 w 122"/>
                <a:gd name="T25" fmla="*/ 191 h 251"/>
                <a:gd name="T26" fmla="*/ 104 w 122"/>
                <a:gd name="T27" fmla="*/ 174 h 251"/>
                <a:gd name="T28" fmla="*/ 122 w 122"/>
                <a:gd name="T29" fmla="*/ 156 h 251"/>
                <a:gd name="T30" fmla="*/ 122 w 122"/>
                <a:gd name="T31" fmla="*/ 139 h 251"/>
                <a:gd name="T32" fmla="*/ 122 w 122"/>
                <a:gd name="T33" fmla="*/ 139 h 251"/>
                <a:gd name="T34" fmla="*/ 96 w 122"/>
                <a:gd name="T35" fmla="*/ 104 h 251"/>
                <a:gd name="T36" fmla="*/ 78 w 122"/>
                <a:gd name="T37" fmla="*/ 70 h 251"/>
                <a:gd name="T38" fmla="*/ 70 w 122"/>
                <a:gd name="T39" fmla="*/ 44 h 251"/>
                <a:gd name="T40" fmla="*/ 70 w 122"/>
                <a:gd name="T41" fmla="*/ 44 h 251"/>
                <a:gd name="T42" fmla="*/ 61 w 122"/>
                <a:gd name="T43" fmla="*/ 26 h 251"/>
                <a:gd name="T44" fmla="*/ 44 w 122"/>
                <a:gd name="T45" fmla="*/ 0 h 251"/>
                <a:gd name="T46" fmla="*/ 35 w 122"/>
                <a:gd name="T47" fmla="*/ 9 h 2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2"/>
                <a:gd name="T73" fmla="*/ 0 h 251"/>
                <a:gd name="T74" fmla="*/ 122 w 122"/>
                <a:gd name="T75" fmla="*/ 251 h 2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2" h="251">
                  <a:moveTo>
                    <a:pt x="35" y="9"/>
                  </a:moveTo>
                  <a:lnTo>
                    <a:pt x="35" y="26"/>
                  </a:lnTo>
                  <a:lnTo>
                    <a:pt x="35" y="61"/>
                  </a:lnTo>
                  <a:lnTo>
                    <a:pt x="35" y="87"/>
                  </a:lnTo>
                  <a:lnTo>
                    <a:pt x="18" y="130"/>
                  </a:lnTo>
                  <a:lnTo>
                    <a:pt x="0" y="200"/>
                  </a:lnTo>
                  <a:lnTo>
                    <a:pt x="0" y="251"/>
                  </a:lnTo>
                  <a:lnTo>
                    <a:pt x="18" y="243"/>
                  </a:lnTo>
                  <a:lnTo>
                    <a:pt x="52" y="217"/>
                  </a:lnTo>
                  <a:lnTo>
                    <a:pt x="87" y="191"/>
                  </a:lnTo>
                  <a:lnTo>
                    <a:pt x="104" y="174"/>
                  </a:lnTo>
                  <a:lnTo>
                    <a:pt x="122" y="156"/>
                  </a:lnTo>
                  <a:lnTo>
                    <a:pt x="122" y="139"/>
                  </a:lnTo>
                  <a:lnTo>
                    <a:pt x="96" y="104"/>
                  </a:lnTo>
                  <a:lnTo>
                    <a:pt x="78" y="70"/>
                  </a:lnTo>
                  <a:lnTo>
                    <a:pt x="70" y="44"/>
                  </a:lnTo>
                  <a:lnTo>
                    <a:pt x="61" y="26"/>
                  </a:lnTo>
                  <a:lnTo>
                    <a:pt x="44" y="0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6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08" name="Freeform 13"/>
            <p:cNvSpPr>
              <a:spLocks/>
            </p:cNvSpPr>
            <p:nvPr/>
          </p:nvSpPr>
          <p:spPr bwMode="auto">
            <a:xfrm>
              <a:off x="1658" y="2549"/>
              <a:ext cx="407" cy="701"/>
            </a:xfrm>
            <a:custGeom>
              <a:avLst/>
              <a:gdLst>
                <a:gd name="T0" fmla="*/ 104 w 407"/>
                <a:gd name="T1" fmla="*/ 666 h 701"/>
                <a:gd name="T2" fmla="*/ 251 w 407"/>
                <a:gd name="T3" fmla="*/ 597 h 701"/>
                <a:gd name="T4" fmla="*/ 269 w 407"/>
                <a:gd name="T5" fmla="*/ 571 h 701"/>
                <a:gd name="T6" fmla="*/ 312 w 407"/>
                <a:gd name="T7" fmla="*/ 554 h 701"/>
                <a:gd name="T8" fmla="*/ 347 w 407"/>
                <a:gd name="T9" fmla="*/ 536 h 701"/>
                <a:gd name="T10" fmla="*/ 407 w 407"/>
                <a:gd name="T11" fmla="*/ 476 h 701"/>
                <a:gd name="T12" fmla="*/ 399 w 407"/>
                <a:gd name="T13" fmla="*/ 433 h 701"/>
                <a:gd name="T14" fmla="*/ 381 w 407"/>
                <a:gd name="T15" fmla="*/ 363 h 701"/>
                <a:gd name="T16" fmla="*/ 399 w 407"/>
                <a:gd name="T17" fmla="*/ 329 h 701"/>
                <a:gd name="T18" fmla="*/ 407 w 407"/>
                <a:gd name="T19" fmla="*/ 233 h 701"/>
                <a:gd name="T20" fmla="*/ 381 w 407"/>
                <a:gd name="T21" fmla="*/ 199 h 701"/>
                <a:gd name="T22" fmla="*/ 355 w 407"/>
                <a:gd name="T23" fmla="*/ 130 h 701"/>
                <a:gd name="T24" fmla="*/ 355 w 407"/>
                <a:gd name="T25" fmla="*/ 95 h 701"/>
                <a:gd name="T26" fmla="*/ 338 w 407"/>
                <a:gd name="T27" fmla="*/ 34 h 701"/>
                <a:gd name="T28" fmla="*/ 329 w 407"/>
                <a:gd name="T29" fmla="*/ 34 h 701"/>
                <a:gd name="T30" fmla="*/ 312 w 407"/>
                <a:gd name="T31" fmla="*/ 8 h 701"/>
                <a:gd name="T32" fmla="*/ 303 w 407"/>
                <a:gd name="T33" fmla="*/ 8 h 701"/>
                <a:gd name="T34" fmla="*/ 286 w 407"/>
                <a:gd name="T35" fmla="*/ 0 h 701"/>
                <a:gd name="T36" fmla="*/ 260 w 407"/>
                <a:gd name="T37" fmla="*/ 26 h 701"/>
                <a:gd name="T38" fmla="*/ 243 w 407"/>
                <a:gd name="T39" fmla="*/ 60 h 701"/>
                <a:gd name="T40" fmla="*/ 234 w 407"/>
                <a:gd name="T41" fmla="*/ 86 h 701"/>
                <a:gd name="T42" fmla="*/ 182 w 407"/>
                <a:gd name="T43" fmla="*/ 138 h 701"/>
                <a:gd name="T44" fmla="*/ 156 w 407"/>
                <a:gd name="T45" fmla="*/ 164 h 701"/>
                <a:gd name="T46" fmla="*/ 130 w 407"/>
                <a:gd name="T47" fmla="*/ 251 h 701"/>
                <a:gd name="T48" fmla="*/ 130 w 407"/>
                <a:gd name="T49" fmla="*/ 268 h 701"/>
                <a:gd name="T50" fmla="*/ 113 w 407"/>
                <a:gd name="T51" fmla="*/ 285 h 701"/>
                <a:gd name="T52" fmla="*/ 104 w 407"/>
                <a:gd name="T53" fmla="*/ 294 h 701"/>
                <a:gd name="T54" fmla="*/ 95 w 407"/>
                <a:gd name="T55" fmla="*/ 311 h 701"/>
                <a:gd name="T56" fmla="*/ 95 w 407"/>
                <a:gd name="T57" fmla="*/ 329 h 701"/>
                <a:gd name="T58" fmla="*/ 78 w 407"/>
                <a:gd name="T59" fmla="*/ 355 h 701"/>
                <a:gd name="T60" fmla="*/ 43 w 407"/>
                <a:gd name="T61" fmla="*/ 363 h 701"/>
                <a:gd name="T62" fmla="*/ 17 w 407"/>
                <a:gd name="T63" fmla="*/ 433 h 701"/>
                <a:gd name="T64" fmla="*/ 43 w 407"/>
                <a:gd name="T65" fmla="*/ 441 h 701"/>
                <a:gd name="T66" fmla="*/ 78 w 407"/>
                <a:gd name="T67" fmla="*/ 424 h 701"/>
                <a:gd name="T68" fmla="*/ 87 w 407"/>
                <a:gd name="T69" fmla="*/ 415 h 701"/>
                <a:gd name="T70" fmla="*/ 130 w 407"/>
                <a:gd name="T71" fmla="*/ 433 h 701"/>
                <a:gd name="T72" fmla="*/ 165 w 407"/>
                <a:gd name="T73" fmla="*/ 433 h 701"/>
                <a:gd name="T74" fmla="*/ 243 w 407"/>
                <a:gd name="T75" fmla="*/ 407 h 701"/>
                <a:gd name="T76" fmla="*/ 269 w 407"/>
                <a:gd name="T77" fmla="*/ 389 h 701"/>
                <a:gd name="T78" fmla="*/ 329 w 407"/>
                <a:gd name="T79" fmla="*/ 337 h 701"/>
                <a:gd name="T80" fmla="*/ 303 w 407"/>
                <a:gd name="T81" fmla="*/ 363 h 701"/>
                <a:gd name="T82" fmla="*/ 269 w 407"/>
                <a:gd name="T83" fmla="*/ 415 h 701"/>
                <a:gd name="T84" fmla="*/ 243 w 407"/>
                <a:gd name="T85" fmla="*/ 450 h 701"/>
                <a:gd name="T86" fmla="*/ 165 w 407"/>
                <a:gd name="T87" fmla="*/ 545 h 701"/>
                <a:gd name="T88" fmla="*/ 139 w 407"/>
                <a:gd name="T89" fmla="*/ 571 h 701"/>
                <a:gd name="T90" fmla="*/ 69 w 407"/>
                <a:gd name="T91" fmla="*/ 632 h 701"/>
                <a:gd name="T92" fmla="*/ 35 w 407"/>
                <a:gd name="T93" fmla="*/ 649 h 701"/>
                <a:gd name="T94" fmla="*/ 0 w 407"/>
                <a:gd name="T95" fmla="*/ 684 h 701"/>
                <a:gd name="T96" fmla="*/ 0 w 407"/>
                <a:gd name="T97" fmla="*/ 692 h 701"/>
                <a:gd name="T98" fmla="*/ 0 w 407"/>
                <a:gd name="T99" fmla="*/ 701 h 7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7"/>
                <a:gd name="T151" fmla="*/ 0 h 701"/>
                <a:gd name="T152" fmla="*/ 407 w 407"/>
                <a:gd name="T153" fmla="*/ 701 h 7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7" h="701">
                  <a:moveTo>
                    <a:pt x="0" y="701"/>
                  </a:moveTo>
                  <a:lnTo>
                    <a:pt x="104" y="666"/>
                  </a:lnTo>
                  <a:lnTo>
                    <a:pt x="199" y="623"/>
                  </a:lnTo>
                  <a:lnTo>
                    <a:pt x="251" y="597"/>
                  </a:lnTo>
                  <a:lnTo>
                    <a:pt x="269" y="571"/>
                  </a:lnTo>
                  <a:lnTo>
                    <a:pt x="286" y="562"/>
                  </a:lnTo>
                  <a:lnTo>
                    <a:pt x="312" y="554"/>
                  </a:lnTo>
                  <a:lnTo>
                    <a:pt x="347" y="536"/>
                  </a:lnTo>
                  <a:lnTo>
                    <a:pt x="390" y="510"/>
                  </a:lnTo>
                  <a:lnTo>
                    <a:pt x="407" y="476"/>
                  </a:lnTo>
                  <a:lnTo>
                    <a:pt x="399" y="433"/>
                  </a:lnTo>
                  <a:lnTo>
                    <a:pt x="381" y="389"/>
                  </a:lnTo>
                  <a:lnTo>
                    <a:pt x="381" y="363"/>
                  </a:lnTo>
                  <a:lnTo>
                    <a:pt x="399" y="329"/>
                  </a:lnTo>
                  <a:lnTo>
                    <a:pt x="407" y="285"/>
                  </a:lnTo>
                  <a:lnTo>
                    <a:pt x="407" y="233"/>
                  </a:lnTo>
                  <a:lnTo>
                    <a:pt x="381" y="199"/>
                  </a:lnTo>
                  <a:lnTo>
                    <a:pt x="364" y="164"/>
                  </a:lnTo>
                  <a:lnTo>
                    <a:pt x="355" y="130"/>
                  </a:lnTo>
                  <a:lnTo>
                    <a:pt x="355" y="95"/>
                  </a:lnTo>
                  <a:lnTo>
                    <a:pt x="355" y="60"/>
                  </a:lnTo>
                  <a:lnTo>
                    <a:pt x="338" y="34"/>
                  </a:lnTo>
                  <a:lnTo>
                    <a:pt x="329" y="34"/>
                  </a:lnTo>
                  <a:lnTo>
                    <a:pt x="321" y="17"/>
                  </a:lnTo>
                  <a:lnTo>
                    <a:pt x="312" y="8"/>
                  </a:lnTo>
                  <a:lnTo>
                    <a:pt x="303" y="8"/>
                  </a:lnTo>
                  <a:lnTo>
                    <a:pt x="295" y="8"/>
                  </a:lnTo>
                  <a:lnTo>
                    <a:pt x="286" y="0"/>
                  </a:lnTo>
                  <a:lnTo>
                    <a:pt x="260" y="26"/>
                  </a:lnTo>
                  <a:lnTo>
                    <a:pt x="251" y="43"/>
                  </a:lnTo>
                  <a:lnTo>
                    <a:pt x="243" y="60"/>
                  </a:lnTo>
                  <a:lnTo>
                    <a:pt x="234" y="86"/>
                  </a:lnTo>
                  <a:lnTo>
                    <a:pt x="208" y="112"/>
                  </a:lnTo>
                  <a:lnTo>
                    <a:pt x="182" y="138"/>
                  </a:lnTo>
                  <a:lnTo>
                    <a:pt x="156" y="164"/>
                  </a:lnTo>
                  <a:lnTo>
                    <a:pt x="139" y="216"/>
                  </a:lnTo>
                  <a:lnTo>
                    <a:pt x="130" y="251"/>
                  </a:lnTo>
                  <a:lnTo>
                    <a:pt x="130" y="268"/>
                  </a:lnTo>
                  <a:lnTo>
                    <a:pt x="121" y="277"/>
                  </a:lnTo>
                  <a:lnTo>
                    <a:pt x="113" y="285"/>
                  </a:lnTo>
                  <a:lnTo>
                    <a:pt x="104" y="294"/>
                  </a:lnTo>
                  <a:lnTo>
                    <a:pt x="104" y="303"/>
                  </a:lnTo>
                  <a:lnTo>
                    <a:pt x="95" y="311"/>
                  </a:lnTo>
                  <a:lnTo>
                    <a:pt x="95" y="329"/>
                  </a:lnTo>
                  <a:lnTo>
                    <a:pt x="87" y="337"/>
                  </a:lnTo>
                  <a:lnTo>
                    <a:pt x="78" y="355"/>
                  </a:lnTo>
                  <a:lnTo>
                    <a:pt x="43" y="363"/>
                  </a:lnTo>
                  <a:lnTo>
                    <a:pt x="9" y="398"/>
                  </a:lnTo>
                  <a:lnTo>
                    <a:pt x="17" y="433"/>
                  </a:lnTo>
                  <a:lnTo>
                    <a:pt x="43" y="441"/>
                  </a:lnTo>
                  <a:lnTo>
                    <a:pt x="61" y="433"/>
                  </a:lnTo>
                  <a:lnTo>
                    <a:pt x="78" y="424"/>
                  </a:lnTo>
                  <a:lnTo>
                    <a:pt x="87" y="415"/>
                  </a:lnTo>
                  <a:lnTo>
                    <a:pt x="104" y="424"/>
                  </a:lnTo>
                  <a:lnTo>
                    <a:pt x="130" y="433"/>
                  </a:lnTo>
                  <a:lnTo>
                    <a:pt x="165" y="433"/>
                  </a:lnTo>
                  <a:lnTo>
                    <a:pt x="208" y="424"/>
                  </a:lnTo>
                  <a:lnTo>
                    <a:pt x="243" y="407"/>
                  </a:lnTo>
                  <a:lnTo>
                    <a:pt x="269" y="389"/>
                  </a:lnTo>
                  <a:lnTo>
                    <a:pt x="295" y="363"/>
                  </a:lnTo>
                  <a:lnTo>
                    <a:pt x="329" y="337"/>
                  </a:lnTo>
                  <a:lnTo>
                    <a:pt x="303" y="363"/>
                  </a:lnTo>
                  <a:lnTo>
                    <a:pt x="286" y="389"/>
                  </a:lnTo>
                  <a:lnTo>
                    <a:pt x="269" y="415"/>
                  </a:lnTo>
                  <a:lnTo>
                    <a:pt x="243" y="450"/>
                  </a:lnTo>
                  <a:lnTo>
                    <a:pt x="191" y="510"/>
                  </a:lnTo>
                  <a:lnTo>
                    <a:pt x="165" y="545"/>
                  </a:lnTo>
                  <a:lnTo>
                    <a:pt x="139" y="571"/>
                  </a:lnTo>
                  <a:lnTo>
                    <a:pt x="104" y="606"/>
                  </a:lnTo>
                  <a:lnTo>
                    <a:pt x="69" y="632"/>
                  </a:lnTo>
                  <a:lnTo>
                    <a:pt x="35" y="649"/>
                  </a:lnTo>
                  <a:lnTo>
                    <a:pt x="9" y="666"/>
                  </a:lnTo>
                  <a:lnTo>
                    <a:pt x="0" y="684"/>
                  </a:lnTo>
                  <a:lnTo>
                    <a:pt x="0" y="692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6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09" name="Freeform 14"/>
            <p:cNvSpPr>
              <a:spLocks/>
            </p:cNvSpPr>
            <p:nvPr/>
          </p:nvSpPr>
          <p:spPr bwMode="auto">
            <a:xfrm>
              <a:off x="1667" y="2583"/>
              <a:ext cx="86" cy="208"/>
            </a:xfrm>
            <a:custGeom>
              <a:avLst/>
              <a:gdLst>
                <a:gd name="T0" fmla="*/ 86 w 86"/>
                <a:gd name="T1" fmla="*/ 0 h 208"/>
                <a:gd name="T2" fmla="*/ 60 w 86"/>
                <a:gd name="T3" fmla="*/ 44 h 208"/>
                <a:gd name="T4" fmla="*/ 43 w 86"/>
                <a:gd name="T5" fmla="*/ 78 h 208"/>
                <a:gd name="T6" fmla="*/ 34 w 86"/>
                <a:gd name="T7" fmla="*/ 96 h 208"/>
                <a:gd name="T8" fmla="*/ 34 w 86"/>
                <a:gd name="T9" fmla="*/ 96 h 208"/>
                <a:gd name="T10" fmla="*/ 43 w 86"/>
                <a:gd name="T11" fmla="*/ 96 h 208"/>
                <a:gd name="T12" fmla="*/ 52 w 86"/>
                <a:gd name="T13" fmla="*/ 96 h 208"/>
                <a:gd name="T14" fmla="*/ 60 w 86"/>
                <a:gd name="T15" fmla="*/ 104 h 208"/>
                <a:gd name="T16" fmla="*/ 60 w 86"/>
                <a:gd name="T17" fmla="*/ 104 h 208"/>
                <a:gd name="T18" fmla="*/ 52 w 86"/>
                <a:gd name="T19" fmla="*/ 122 h 208"/>
                <a:gd name="T20" fmla="*/ 43 w 86"/>
                <a:gd name="T21" fmla="*/ 139 h 208"/>
                <a:gd name="T22" fmla="*/ 26 w 86"/>
                <a:gd name="T23" fmla="*/ 130 h 208"/>
                <a:gd name="T24" fmla="*/ 26 w 86"/>
                <a:gd name="T25" fmla="*/ 130 h 208"/>
                <a:gd name="T26" fmla="*/ 26 w 86"/>
                <a:gd name="T27" fmla="*/ 130 h 208"/>
                <a:gd name="T28" fmla="*/ 17 w 86"/>
                <a:gd name="T29" fmla="*/ 130 h 208"/>
                <a:gd name="T30" fmla="*/ 17 w 86"/>
                <a:gd name="T31" fmla="*/ 139 h 208"/>
                <a:gd name="T32" fmla="*/ 17 w 86"/>
                <a:gd name="T33" fmla="*/ 139 h 208"/>
                <a:gd name="T34" fmla="*/ 8 w 86"/>
                <a:gd name="T35" fmla="*/ 156 h 208"/>
                <a:gd name="T36" fmla="*/ 0 w 86"/>
                <a:gd name="T37" fmla="*/ 182 h 208"/>
                <a:gd name="T38" fmla="*/ 0 w 86"/>
                <a:gd name="T39" fmla="*/ 208 h 2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6"/>
                <a:gd name="T61" fmla="*/ 0 h 208"/>
                <a:gd name="T62" fmla="*/ 86 w 86"/>
                <a:gd name="T63" fmla="*/ 208 h 2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6" h="208">
                  <a:moveTo>
                    <a:pt x="86" y="0"/>
                  </a:moveTo>
                  <a:lnTo>
                    <a:pt x="60" y="44"/>
                  </a:lnTo>
                  <a:lnTo>
                    <a:pt x="43" y="78"/>
                  </a:lnTo>
                  <a:lnTo>
                    <a:pt x="34" y="96"/>
                  </a:lnTo>
                  <a:lnTo>
                    <a:pt x="43" y="96"/>
                  </a:lnTo>
                  <a:lnTo>
                    <a:pt x="52" y="96"/>
                  </a:lnTo>
                  <a:lnTo>
                    <a:pt x="60" y="104"/>
                  </a:lnTo>
                  <a:lnTo>
                    <a:pt x="52" y="122"/>
                  </a:lnTo>
                  <a:lnTo>
                    <a:pt x="43" y="139"/>
                  </a:lnTo>
                  <a:lnTo>
                    <a:pt x="26" y="130"/>
                  </a:lnTo>
                  <a:lnTo>
                    <a:pt x="17" y="130"/>
                  </a:lnTo>
                  <a:lnTo>
                    <a:pt x="17" y="139"/>
                  </a:lnTo>
                  <a:lnTo>
                    <a:pt x="8" y="156"/>
                  </a:lnTo>
                  <a:lnTo>
                    <a:pt x="0" y="182"/>
                  </a:lnTo>
                  <a:lnTo>
                    <a:pt x="0" y="2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10" name="Freeform 15"/>
            <p:cNvSpPr>
              <a:spLocks/>
            </p:cNvSpPr>
            <p:nvPr/>
          </p:nvSpPr>
          <p:spPr bwMode="auto">
            <a:xfrm>
              <a:off x="1927" y="2575"/>
              <a:ext cx="86" cy="43"/>
            </a:xfrm>
            <a:custGeom>
              <a:avLst/>
              <a:gdLst>
                <a:gd name="T0" fmla="*/ 86 w 86"/>
                <a:gd name="T1" fmla="*/ 34 h 43"/>
                <a:gd name="T2" fmla="*/ 69 w 86"/>
                <a:gd name="T3" fmla="*/ 43 h 43"/>
                <a:gd name="T4" fmla="*/ 43 w 86"/>
                <a:gd name="T5" fmla="*/ 34 h 43"/>
                <a:gd name="T6" fmla="*/ 0 w 86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43"/>
                <a:gd name="T14" fmla="*/ 86 w 86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43">
                  <a:moveTo>
                    <a:pt x="86" y="34"/>
                  </a:moveTo>
                  <a:lnTo>
                    <a:pt x="69" y="43"/>
                  </a:lnTo>
                  <a:lnTo>
                    <a:pt x="43" y="3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11" name="Freeform 16"/>
            <p:cNvSpPr>
              <a:spLocks/>
            </p:cNvSpPr>
            <p:nvPr/>
          </p:nvSpPr>
          <p:spPr bwMode="auto">
            <a:xfrm>
              <a:off x="1875" y="2549"/>
              <a:ext cx="86" cy="52"/>
            </a:xfrm>
            <a:custGeom>
              <a:avLst/>
              <a:gdLst>
                <a:gd name="T0" fmla="*/ 86 w 86"/>
                <a:gd name="T1" fmla="*/ 0 h 52"/>
                <a:gd name="T2" fmla="*/ 78 w 86"/>
                <a:gd name="T3" fmla="*/ 8 h 52"/>
                <a:gd name="T4" fmla="*/ 78 w 86"/>
                <a:gd name="T5" fmla="*/ 17 h 52"/>
                <a:gd name="T6" fmla="*/ 69 w 86"/>
                <a:gd name="T7" fmla="*/ 26 h 52"/>
                <a:gd name="T8" fmla="*/ 69 w 86"/>
                <a:gd name="T9" fmla="*/ 26 h 52"/>
                <a:gd name="T10" fmla="*/ 52 w 86"/>
                <a:gd name="T11" fmla="*/ 26 h 52"/>
                <a:gd name="T12" fmla="*/ 26 w 86"/>
                <a:gd name="T13" fmla="*/ 34 h 52"/>
                <a:gd name="T14" fmla="*/ 0 w 86"/>
                <a:gd name="T15" fmla="*/ 52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52"/>
                <a:gd name="T26" fmla="*/ 86 w 86"/>
                <a:gd name="T27" fmla="*/ 52 h 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52">
                  <a:moveTo>
                    <a:pt x="86" y="0"/>
                  </a:moveTo>
                  <a:lnTo>
                    <a:pt x="78" y="8"/>
                  </a:lnTo>
                  <a:lnTo>
                    <a:pt x="78" y="17"/>
                  </a:lnTo>
                  <a:lnTo>
                    <a:pt x="69" y="26"/>
                  </a:lnTo>
                  <a:lnTo>
                    <a:pt x="52" y="26"/>
                  </a:lnTo>
                  <a:lnTo>
                    <a:pt x="26" y="34"/>
                  </a:lnTo>
                  <a:lnTo>
                    <a:pt x="0" y="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12" name="Freeform 17"/>
            <p:cNvSpPr>
              <a:spLocks/>
            </p:cNvSpPr>
            <p:nvPr/>
          </p:nvSpPr>
          <p:spPr bwMode="auto">
            <a:xfrm>
              <a:off x="1866" y="2575"/>
              <a:ext cx="17" cy="52"/>
            </a:xfrm>
            <a:custGeom>
              <a:avLst/>
              <a:gdLst>
                <a:gd name="T0" fmla="*/ 9 w 17"/>
                <a:gd name="T1" fmla="*/ 0 h 52"/>
                <a:gd name="T2" fmla="*/ 17 w 17"/>
                <a:gd name="T3" fmla="*/ 8 h 52"/>
                <a:gd name="T4" fmla="*/ 9 w 17"/>
                <a:gd name="T5" fmla="*/ 8 h 52"/>
                <a:gd name="T6" fmla="*/ 9 w 17"/>
                <a:gd name="T7" fmla="*/ 17 h 52"/>
                <a:gd name="T8" fmla="*/ 9 w 17"/>
                <a:gd name="T9" fmla="*/ 17 h 52"/>
                <a:gd name="T10" fmla="*/ 9 w 17"/>
                <a:gd name="T11" fmla="*/ 34 h 52"/>
                <a:gd name="T12" fmla="*/ 0 w 17"/>
                <a:gd name="T13" fmla="*/ 43 h 52"/>
                <a:gd name="T14" fmla="*/ 0 w 17"/>
                <a:gd name="T15" fmla="*/ 52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52"/>
                <a:gd name="T26" fmla="*/ 17 w 17"/>
                <a:gd name="T27" fmla="*/ 52 h 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52">
                  <a:moveTo>
                    <a:pt x="9" y="0"/>
                  </a:moveTo>
                  <a:lnTo>
                    <a:pt x="17" y="8"/>
                  </a:lnTo>
                  <a:lnTo>
                    <a:pt x="9" y="8"/>
                  </a:lnTo>
                  <a:lnTo>
                    <a:pt x="9" y="17"/>
                  </a:lnTo>
                  <a:lnTo>
                    <a:pt x="9" y="34"/>
                  </a:lnTo>
                  <a:lnTo>
                    <a:pt x="0" y="43"/>
                  </a:lnTo>
                  <a:lnTo>
                    <a:pt x="0" y="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13" name="Freeform 18"/>
            <p:cNvSpPr>
              <a:spLocks/>
            </p:cNvSpPr>
            <p:nvPr/>
          </p:nvSpPr>
          <p:spPr bwMode="auto">
            <a:xfrm>
              <a:off x="1840" y="2618"/>
              <a:ext cx="43" cy="26"/>
            </a:xfrm>
            <a:custGeom>
              <a:avLst/>
              <a:gdLst>
                <a:gd name="T0" fmla="*/ 43 w 43"/>
                <a:gd name="T1" fmla="*/ 0 h 26"/>
                <a:gd name="T2" fmla="*/ 43 w 43"/>
                <a:gd name="T3" fmla="*/ 9 h 26"/>
                <a:gd name="T4" fmla="*/ 43 w 43"/>
                <a:gd name="T5" fmla="*/ 9 h 26"/>
                <a:gd name="T6" fmla="*/ 35 w 43"/>
                <a:gd name="T7" fmla="*/ 9 h 26"/>
                <a:gd name="T8" fmla="*/ 35 w 43"/>
                <a:gd name="T9" fmla="*/ 9 h 26"/>
                <a:gd name="T10" fmla="*/ 26 w 43"/>
                <a:gd name="T11" fmla="*/ 9 h 26"/>
                <a:gd name="T12" fmla="*/ 9 w 43"/>
                <a:gd name="T13" fmla="*/ 17 h 26"/>
                <a:gd name="T14" fmla="*/ 0 w 43"/>
                <a:gd name="T15" fmla="*/ 26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3"/>
                <a:gd name="T25" fmla="*/ 0 h 26"/>
                <a:gd name="T26" fmla="*/ 43 w 43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3" h="26">
                  <a:moveTo>
                    <a:pt x="43" y="0"/>
                  </a:moveTo>
                  <a:lnTo>
                    <a:pt x="43" y="9"/>
                  </a:lnTo>
                  <a:lnTo>
                    <a:pt x="35" y="9"/>
                  </a:lnTo>
                  <a:lnTo>
                    <a:pt x="26" y="9"/>
                  </a:lnTo>
                  <a:lnTo>
                    <a:pt x="9" y="17"/>
                  </a:lnTo>
                  <a:lnTo>
                    <a:pt x="0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14" name="Freeform 19"/>
            <p:cNvSpPr>
              <a:spLocks/>
            </p:cNvSpPr>
            <p:nvPr/>
          </p:nvSpPr>
          <p:spPr bwMode="auto">
            <a:xfrm>
              <a:off x="1797" y="2627"/>
              <a:ext cx="43" cy="69"/>
            </a:xfrm>
            <a:custGeom>
              <a:avLst/>
              <a:gdLst>
                <a:gd name="T0" fmla="*/ 34 w 43"/>
                <a:gd name="T1" fmla="*/ 0 h 69"/>
                <a:gd name="T2" fmla="*/ 43 w 43"/>
                <a:gd name="T3" fmla="*/ 8 h 69"/>
                <a:gd name="T4" fmla="*/ 43 w 43"/>
                <a:gd name="T5" fmla="*/ 17 h 69"/>
                <a:gd name="T6" fmla="*/ 43 w 43"/>
                <a:gd name="T7" fmla="*/ 26 h 69"/>
                <a:gd name="T8" fmla="*/ 43 w 43"/>
                <a:gd name="T9" fmla="*/ 26 h 69"/>
                <a:gd name="T10" fmla="*/ 26 w 43"/>
                <a:gd name="T11" fmla="*/ 34 h 69"/>
                <a:gd name="T12" fmla="*/ 8 w 43"/>
                <a:gd name="T13" fmla="*/ 52 h 69"/>
                <a:gd name="T14" fmla="*/ 0 w 43"/>
                <a:gd name="T15" fmla="*/ 60 h 69"/>
                <a:gd name="T16" fmla="*/ 0 w 43"/>
                <a:gd name="T17" fmla="*/ 60 h 69"/>
                <a:gd name="T18" fmla="*/ 0 w 43"/>
                <a:gd name="T19" fmla="*/ 69 h 69"/>
                <a:gd name="T20" fmla="*/ 0 w 43"/>
                <a:gd name="T21" fmla="*/ 69 h 69"/>
                <a:gd name="T22" fmla="*/ 0 w 43"/>
                <a:gd name="T23" fmla="*/ 69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3"/>
                <a:gd name="T37" fmla="*/ 0 h 69"/>
                <a:gd name="T38" fmla="*/ 43 w 43"/>
                <a:gd name="T39" fmla="*/ 69 h 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3" h="69">
                  <a:moveTo>
                    <a:pt x="34" y="0"/>
                  </a:moveTo>
                  <a:lnTo>
                    <a:pt x="43" y="8"/>
                  </a:lnTo>
                  <a:lnTo>
                    <a:pt x="43" y="17"/>
                  </a:lnTo>
                  <a:lnTo>
                    <a:pt x="43" y="26"/>
                  </a:lnTo>
                  <a:lnTo>
                    <a:pt x="26" y="34"/>
                  </a:lnTo>
                  <a:lnTo>
                    <a:pt x="8" y="52"/>
                  </a:lnTo>
                  <a:lnTo>
                    <a:pt x="0" y="6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15" name="Freeform 20"/>
            <p:cNvSpPr>
              <a:spLocks/>
            </p:cNvSpPr>
            <p:nvPr/>
          </p:nvSpPr>
          <p:spPr bwMode="auto">
            <a:xfrm>
              <a:off x="1814" y="2609"/>
              <a:ext cx="35" cy="18"/>
            </a:xfrm>
            <a:custGeom>
              <a:avLst/>
              <a:gdLst>
                <a:gd name="T0" fmla="*/ 35 w 35"/>
                <a:gd name="T1" fmla="*/ 0 h 18"/>
                <a:gd name="T2" fmla="*/ 35 w 35"/>
                <a:gd name="T3" fmla="*/ 9 h 18"/>
                <a:gd name="T4" fmla="*/ 26 w 35"/>
                <a:gd name="T5" fmla="*/ 18 h 18"/>
                <a:gd name="T6" fmla="*/ 9 w 35"/>
                <a:gd name="T7" fmla="*/ 18 h 18"/>
                <a:gd name="T8" fmla="*/ 9 w 35"/>
                <a:gd name="T9" fmla="*/ 18 h 18"/>
                <a:gd name="T10" fmla="*/ 0 w 35"/>
                <a:gd name="T11" fmla="*/ 18 h 18"/>
                <a:gd name="T12" fmla="*/ 0 w 35"/>
                <a:gd name="T13" fmla="*/ 18 h 18"/>
                <a:gd name="T14" fmla="*/ 0 w 35"/>
                <a:gd name="T15" fmla="*/ 18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18"/>
                <a:gd name="T26" fmla="*/ 35 w 35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18">
                  <a:moveTo>
                    <a:pt x="35" y="0"/>
                  </a:moveTo>
                  <a:lnTo>
                    <a:pt x="35" y="9"/>
                  </a:lnTo>
                  <a:lnTo>
                    <a:pt x="26" y="18"/>
                  </a:lnTo>
                  <a:lnTo>
                    <a:pt x="9" y="18"/>
                  </a:lnTo>
                  <a:lnTo>
                    <a:pt x="0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16" name="Freeform 21"/>
            <p:cNvSpPr>
              <a:spLocks/>
            </p:cNvSpPr>
            <p:nvPr/>
          </p:nvSpPr>
          <p:spPr bwMode="auto">
            <a:xfrm>
              <a:off x="1953" y="2722"/>
              <a:ext cx="78" cy="26"/>
            </a:xfrm>
            <a:custGeom>
              <a:avLst/>
              <a:gdLst>
                <a:gd name="T0" fmla="*/ 78 w 78"/>
                <a:gd name="T1" fmla="*/ 9 h 26"/>
                <a:gd name="T2" fmla="*/ 60 w 78"/>
                <a:gd name="T3" fmla="*/ 0 h 26"/>
                <a:gd name="T4" fmla="*/ 52 w 78"/>
                <a:gd name="T5" fmla="*/ 0 h 26"/>
                <a:gd name="T6" fmla="*/ 43 w 78"/>
                <a:gd name="T7" fmla="*/ 9 h 26"/>
                <a:gd name="T8" fmla="*/ 43 w 78"/>
                <a:gd name="T9" fmla="*/ 9 h 26"/>
                <a:gd name="T10" fmla="*/ 34 w 78"/>
                <a:gd name="T11" fmla="*/ 9 h 26"/>
                <a:gd name="T12" fmla="*/ 26 w 78"/>
                <a:gd name="T13" fmla="*/ 17 h 26"/>
                <a:gd name="T14" fmla="*/ 17 w 78"/>
                <a:gd name="T15" fmla="*/ 26 h 26"/>
                <a:gd name="T16" fmla="*/ 17 w 78"/>
                <a:gd name="T17" fmla="*/ 26 h 26"/>
                <a:gd name="T18" fmla="*/ 8 w 78"/>
                <a:gd name="T19" fmla="*/ 26 h 26"/>
                <a:gd name="T20" fmla="*/ 0 w 78"/>
                <a:gd name="T21" fmla="*/ 26 h 26"/>
                <a:gd name="T22" fmla="*/ 0 w 78"/>
                <a:gd name="T23" fmla="*/ 26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26"/>
                <a:gd name="T38" fmla="*/ 78 w 78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26">
                  <a:moveTo>
                    <a:pt x="78" y="9"/>
                  </a:moveTo>
                  <a:lnTo>
                    <a:pt x="60" y="0"/>
                  </a:lnTo>
                  <a:lnTo>
                    <a:pt x="52" y="0"/>
                  </a:lnTo>
                  <a:lnTo>
                    <a:pt x="43" y="9"/>
                  </a:lnTo>
                  <a:lnTo>
                    <a:pt x="34" y="9"/>
                  </a:lnTo>
                  <a:lnTo>
                    <a:pt x="26" y="17"/>
                  </a:lnTo>
                  <a:lnTo>
                    <a:pt x="17" y="26"/>
                  </a:lnTo>
                  <a:lnTo>
                    <a:pt x="8" y="26"/>
                  </a:lnTo>
                  <a:lnTo>
                    <a:pt x="0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17" name="Freeform 22"/>
            <p:cNvSpPr>
              <a:spLocks/>
            </p:cNvSpPr>
            <p:nvPr/>
          </p:nvSpPr>
          <p:spPr bwMode="auto">
            <a:xfrm>
              <a:off x="1927" y="2661"/>
              <a:ext cx="26" cy="44"/>
            </a:xfrm>
            <a:custGeom>
              <a:avLst/>
              <a:gdLst>
                <a:gd name="T0" fmla="*/ 26 w 26"/>
                <a:gd name="T1" fmla="*/ 44 h 44"/>
                <a:gd name="T2" fmla="*/ 26 w 26"/>
                <a:gd name="T3" fmla="*/ 26 h 44"/>
                <a:gd name="T4" fmla="*/ 26 w 26"/>
                <a:gd name="T5" fmla="*/ 18 h 44"/>
                <a:gd name="T6" fmla="*/ 26 w 26"/>
                <a:gd name="T7" fmla="*/ 9 h 44"/>
                <a:gd name="T8" fmla="*/ 26 w 26"/>
                <a:gd name="T9" fmla="*/ 9 h 44"/>
                <a:gd name="T10" fmla="*/ 17 w 26"/>
                <a:gd name="T11" fmla="*/ 9 h 44"/>
                <a:gd name="T12" fmla="*/ 8 w 26"/>
                <a:gd name="T13" fmla="*/ 0 h 44"/>
                <a:gd name="T14" fmla="*/ 0 w 26"/>
                <a:gd name="T15" fmla="*/ 9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4"/>
                <a:gd name="T26" fmla="*/ 26 w 26"/>
                <a:gd name="T27" fmla="*/ 44 h 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4">
                  <a:moveTo>
                    <a:pt x="26" y="44"/>
                  </a:moveTo>
                  <a:lnTo>
                    <a:pt x="26" y="26"/>
                  </a:lnTo>
                  <a:lnTo>
                    <a:pt x="26" y="18"/>
                  </a:lnTo>
                  <a:lnTo>
                    <a:pt x="26" y="9"/>
                  </a:lnTo>
                  <a:lnTo>
                    <a:pt x="17" y="9"/>
                  </a:lnTo>
                  <a:lnTo>
                    <a:pt x="8" y="0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18" name="Freeform 23"/>
            <p:cNvSpPr>
              <a:spLocks/>
            </p:cNvSpPr>
            <p:nvPr/>
          </p:nvSpPr>
          <p:spPr bwMode="auto">
            <a:xfrm>
              <a:off x="1866" y="2644"/>
              <a:ext cx="78" cy="104"/>
            </a:xfrm>
            <a:custGeom>
              <a:avLst/>
              <a:gdLst>
                <a:gd name="T0" fmla="*/ 78 w 78"/>
                <a:gd name="T1" fmla="*/ 0 h 104"/>
                <a:gd name="T2" fmla="*/ 69 w 78"/>
                <a:gd name="T3" fmla="*/ 9 h 104"/>
                <a:gd name="T4" fmla="*/ 61 w 78"/>
                <a:gd name="T5" fmla="*/ 17 h 104"/>
                <a:gd name="T6" fmla="*/ 69 w 78"/>
                <a:gd name="T7" fmla="*/ 26 h 104"/>
                <a:gd name="T8" fmla="*/ 69 w 78"/>
                <a:gd name="T9" fmla="*/ 26 h 104"/>
                <a:gd name="T10" fmla="*/ 69 w 78"/>
                <a:gd name="T11" fmla="*/ 26 h 104"/>
                <a:gd name="T12" fmla="*/ 61 w 78"/>
                <a:gd name="T13" fmla="*/ 35 h 104"/>
                <a:gd name="T14" fmla="*/ 43 w 78"/>
                <a:gd name="T15" fmla="*/ 35 h 104"/>
                <a:gd name="T16" fmla="*/ 43 w 78"/>
                <a:gd name="T17" fmla="*/ 35 h 104"/>
                <a:gd name="T18" fmla="*/ 26 w 78"/>
                <a:gd name="T19" fmla="*/ 43 h 104"/>
                <a:gd name="T20" fmla="*/ 17 w 78"/>
                <a:gd name="T21" fmla="*/ 52 h 104"/>
                <a:gd name="T22" fmla="*/ 9 w 78"/>
                <a:gd name="T23" fmla="*/ 61 h 104"/>
                <a:gd name="T24" fmla="*/ 9 w 78"/>
                <a:gd name="T25" fmla="*/ 61 h 104"/>
                <a:gd name="T26" fmla="*/ 0 w 78"/>
                <a:gd name="T27" fmla="*/ 69 h 104"/>
                <a:gd name="T28" fmla="*/ 0 w 78"/>
                <a:gd name="T29" fmla="*/ 69 h 104"/>
                <a:gd name="T30" fmla="*/ 0 w 78"/>
                <a:gd name="T31" fmla="*/ 69 h 104"/>
                <a:gd name="T32" fmla="*/ 0 w 78"/>
                <a:gd name="T33" fmla="*/ 69 h 104"/>
                <a:gd name="T34" fmla="*/ 0 w 78"/>
                <a:gd name="T35" fmla="*/ 78 h 104"/>
                <a:gd name="T36" fmla="*/ 0 w 78"/>
                <a:gd name="T37" fmla="*/ 87 h 104"/>
                <a:gd name="T38" fmla="*/ 0 w 78"/>
                <a:gd name="T39" fmla="*/ 87 h 104"/>
                <a:gd name="T40" fmla="*/ 0 w 78"/>
                <a:gd name="T41" fmla="*/ 87 h 104"/>
                <a:gd name="T42" fmla="*/ 0 w 78"/>
                <a:gd name="T43" fmla="*/ 87 h 104"/>
                <a:gd name="T44" fmla="*/ 0 w 78"/>
                <a:gd name="T45" fmla="*/ 95 h 104"/>
                <a:gd name="T46" fmla="*/ 0 w 78"/>
                <a:gd name="T47" fmla="*/ 95 h 104"/>
                <a:gd name="T48" fmla="*/ 0 w 78"/>
                <a:gd name="T49" fmla="*/ 95 h 104"/>
                <a:gd name="T50" fmla="*/ 0 w 78"/>
                <a:gd name="T51" fmla="*/ 104 h 104"/>
                <a:gd name="T52" fmla="*/ 0 w 78"/>
                <a:gd name="T53" fmla="*/ 104 h 104"/>
                <a:gd name="T54" fmla="*/ 0 w 78"/>
                <a:gd name="T55" fmla="*/ 104 h 10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8"/>
                <a:gd name="T85" fmla="*/ 0 h 104"/>
                <a:gd name="T86" fmla="*/ 78 w 78"/>
                <a:gd name="T87" fmla="*/ 104 h 10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8" h="104">
                  <a:moveTo>
                    <a:pt x="78" y="0"/>
                  </a:moveTo>
                  <a:lnTo>
                    <a:pt x="69" y="9"/>
                  </a:lnTo>
                  <a:lnTo>
                    <a:pt x="61" y="17"/>
                  </a:lnTo>
                  <a:lnTo>
                    <a:pt x="69" y="26"/>
                  </a:lnTo>
                  <a:lnTo>
                    <a:pt x="61" y="35"/>
                  </a:lnTo>
                  <a:lnTo>
                    <a:pt x="43" y="35"/>
                  </a:lnTo>
                  <a:lnTo>
                    <a:pt x="26" y="43"/>
                  </a:lnTo>
                  <a:lnTo>
                    <a:pt x="17" y="52"/>
                  </a:lnTo>
                  <a:lnTo>
                    <a:pt x="9" y="61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5"/>
                  </a:lnTo>
                  <a:lnTo>
                    <a:pt x="0" y="10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19" name="Freeform 24"/>
            <p:cNvSpPr>
              <a:spLocks/>
            </p:cNvSpPr>
            <p:nvPr/>
          </p:nvSpPr>
          <p:spPr bwMode="auto">
            <a:xfrm>
              <a:off x="1840" y="2713"/>
              <a:ext cx="26" cy="44"/>
            </a:xfrm>
            <a:custGeom>
              <a:avLst/>
              <a:gdLst>
                <a:gd name="T0" fmla="*/ 26 w 26"/>
                <a:gd name="T1" fmla="*/ 0 h 44"/>
                <a:gd name="T2" fmla="*/ 17 w 26"/>
                <a:gd name="T3" fmla="*/ 9 h 44"/>
                <a:gd name="T4" fmla="*/ 17 w 26"/>
                <a:gd name="T5" fmla="*/ 9 h 44"/>
                <a:gd name="T6" fmla="*/ 9 w 26"/>
                <a:gd name="T7" fmla="*/ 9 h 44"/>
                <a:gd name="T8" fmla="*/ 9 w 26"/>
                <a:gd name="T9" fmla="*/ 9 h 44"/>
                <a:gd name="T10" fmla="*/ 9 w 26"/>
                <a:gd name="T11" fmla="*/ 18 h 44"/>
                <a:gd name="T12" fmla="*/ 9 w 26"/>
                <a:gd name="T13" fmla="*/ 26 h 44"/>
                <a:gd name="T14" fmla="*/ 9 w 26"/>
                <a:gd name="T15" fmla="*/ 26 h 44"/>
                <a:gd name="T16" fmla="*/ 9 w 26"/>
                <a:gd name="T17" fmla="*/ 26 h 44"/>
                <a:gd name="T18" fmla="*/ 9 w 26"/>
                <a:gd name="T19" fmla="*/ 35 h 44"/>
                <a:gd name="T20" fmla="*/ 0 w 26"/>
                <a:gd name="T21" fmla="*/ 44 h 44"/>
                <a:gd name="T22" fmla="*/ 0 w 26"/>
                <a:gd name="T23" fmla="*/ 44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"/>
                <a:gd name="T37" fmla="*/ 0 h 44"/>
                <a:gd name="T38" fmla="*/ 26 w 26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" h="44">
                  <a:moveTo>
                    <a:pt x="26" y="0"/>
                  </a:moveTo>
                  <a:lnTo>
                    <a:pt x="17" y="9"/>
                  </a:lnTo>
                  <a:lnTo>
                    <a:pt x="9" y="9"/>
                  </a:lnTo>
                  <a:lnTo>
                    <a:pt x="9" y="18"/>
                  </a:lnTo>
                  <a:lnTo>
                    <a:pt x="9" y="26"/>
                  </a:lnTo>
                  <a:lnTo>
                    <a:pt x="9" y="35"/>
                  </a:lnTo>
                  <a:lnTo>
                    <a:pt x="0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20" name="Freeform 25"/>
            <p:cNvSpPr>
              <a:spLocks/>
            </p:cNvSpPr>
            <p:nvPr/>
          </p:nvSpPr>
          <p:spPr bwMode="auto">
            <a:xfrm>
              <a:off x="2039" y="2757"/>
              <a:ext cx="9" cy="34"/>
            </a:xfrm>
            <a:custGeom>
              <a:avLst/>
              <a:gdLst>
                <a:gd name="T0" fmla="*/ 9 w 9"/>
                <a:gd name="T1" fmla="*/ 0 h 34"/>
                <a:gd name="T2" fmla="*/ 0 w 9"/>
                <a:gd name="T3" fmla="*/ 8 h 34"/>
                <a:gd name="T4" fmla="*/ 0 w 9"/>
                <a:gd name="T5" fmla="*/ 17 h 34"/>
                <a:gd name="T6" fmla="*/ 0 w 9"/>
                <a:gd name="T7" fmla="*/ 25 h 34"/>
                <a:gd name="T8" fmla="*/ 0 w 9"/>
                <a:gd name="T9" fmla="*/ 25 h 34"/>
                <a:gd name="T10" fmla="*/ 0 w 9"/>
                <a:gd name="T11" fmla="*/ 25 h 34"/>
                <a:gd name="T12" fmla="*/ 0 w 9"/>
                <a:gd name="T13" fmla="*/ 25 h 34"/>
                <a:gd name="T14" fmla="*/ 0 w 9"/>
                <a:gd name="T15" fmla="*/ 34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34"/>
                <a:gd name="T26" fmla="*/ 9 w 9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34">
                  <a:moveTo>
                    <a:pt x="9" y="0"/>
                  </a:moveTo>
                  <a:lnTo>
                    <a:pt x="0" y="8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21" name="Freeform 26"/>
            <p:cNvSpPr>
              <a:spLocks/>
            </p:cNvSpPr>
            <p:nvPr/>
          </p:nvSpPr>
          <p:spPr bwMode="auto">
            <a:xfrm>
              <a:off x="1944" y="2878"/>
              <a:ext cx="104" cy="52"/>
            </a:xfrm>
            <a:custGeom>
              <a:avLst/>
              <a:gdLst>
                <a:gd name="T0" fmla="*/ 104 w 104"/>
                <a:gd name="T1" fmla="*/ 17 h 52"/>
                <a:gd name="T2" fmla="*/ 95 w 104"/>
                <a:gd name="T3" fmla="*/ 8 h 52"/>
                <a:gd name="T4" fmla="*/ 78 w 104"/>
                <a:gd name="T5" fmla="*/ 0 h 52"/>
                <a:gd name="T6" fmla="*/ 69 w 104"/>
                <a:gd name="T7" fmla="*/ 0 h 52"/>
                <a:gd name="T8" fmla="*/ 69 w 104"/>
                <a:gd name="T9" fmla="*/ 0 h 52"/>
                <a:gd name="T10" fmla="*/ 61 w 104"/>
                <a:gd name="T11" fmla="*/ 17 h 52"/>
                <a:gd name="T12" fmla="*/ 43 w 104"/>
                <a:gd name="T13" fmla="*/ 34 h 52"/>
                <a:gd name="T14" fmla="*/ 26 w 104"/>
                <a:gd name="T15" fmla="*/ 52 h 52"/>
                <a:gd name="T16" fmla="*/ 26 w 104"/>
                <a:gd name="T17" fmla="*/ 52 h 52"/>
                <a:gd name="T18" fmla="*/ 17 w 104"/>
                <a:gd name="T19" fmla="*/ 52 h 52"/>
                <a:gd name="T20" fmla="*/ 9 w 104"/>
                <a:gd name="T21" fmla="*/ 52 h 52"/>
                <a:gd name="T22" fmla="*/ 0 w 104"/>
                <a:gd name="T23" fmla="*/ 43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4"/>
                <a:gd name="T37" fmla="*/ 0 h 52"/>
                <a:gd name="T38" fmla="*/ 104 w 104"/>
                <a:gd name="T39" fmla="*/ 52 h 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4" h="52">
                  <a:moveTo>
                    <a:pt x="104" y="17"/>
                  </a:moveTo>
                  <a:lnTo>
                    <a:pt x="95" y="8"/>
                  </a:lnTo>
                  <a:lnTo>
                    <a:pt x="78" y="0"/>
                  </a:lnTo>
                  <a:lnTo>
                    <a:pt x="69" y="0"/>
                  </a:lnTo>
                  <a:lnTo>
                    <a:pt x="61" y="17"/>
                  </a:lnTo>
                  <a:lnTo>
                    <a:pt x="43" y="34"/>
                  </a:lnTo>
                  <a:lnTo>
                    <a:pt x="26" y="52"/>
                  </a:lnTo>
                  <a:lnTo>
                    <a:pt x="17" y="52"/>
                  </a:lnTo>
                  <a:lnTo>
                    <a:pt x="9" y="52"/>
                  </a:lnTo>
                  <a:lnTo>
                    <a:pt x="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22" name="Freeform 27"/>
            <p:cNvSpPr>
              <a:spLocks/>
            </p:cNvSpPr>
            <p:nvPr/>
          </p:nvSpPr>
          <p:spPr bwMode="auto">
            <a:xfrm>
              <a:off x="1970" y="2930"/>
              <a:ext cx="78" cy="60"/>
            </a:xfrm>
            <a:custGeom>
              <a:avLst/>
              <a:gdLst>
                <a:gd name="T0" fmla="*/ 0 w 78"/>
                <a:gd name="T1" fmla="*/ 0 h 60"/>
                <a:gd name="T2" fmla="*/ 17 w 78"/>
                <a:gd name="T3" fmla="*/ 8 h 60"/>
                <a:gd name="T4" fmla="*/ 35 w 78"/>
                <a:gd name="T5" fmla="*/ 26 h 60"/>
                <a:gd name="T6" fmla="*/ 43 w 78"/>
                <a:gd name="T7" fmla="*/ 43 h 60"/>
                <a:gd name="T8" fmla="*/ 43 w 78"/>
                <a:gd name="T9" fmla="*/ 43 h 60"/>
                <a:gd name="T10" fmla="*/ 43 w 78"/>
                <a:gd name="T11" fmla="*/ 43 h 60"/>
                <a:gd name="T12" fmla="*/ 35 w 78"/>
                <a:gd name="T13" fmla="*/ 52 h 60"/>
                <a:gd name="T14" fmla="*/ 35 w 78"/>
                <a:gd name="T15" fmla="*/ 60 h 60"/>
                <a:gd name="T16" fmla="*/ 35 w 78"/>
                <a:gd name="T17" fmla="*/ 60 h 60"/>
                <a:gd name="T18" fmla="*/ 43 w 78"/>
                <a:gd name="T19" fmla="*/ 43 h 60"/>
                <a:gd name="T20" fmla="*/ 61 w 78"/>
                <a:gd name="T21" fmla="*/ 34 h 60"/>
                <a:gd name="T22" fmla="*/ 69 w 78"/>
                <a:gd name="T23" fmla="*/ 26 h 60"/>
                <a:gd name="T24" fmla="*/ 69 w 78"/>
                <a:gd name="T25" fmla="*/ 26 h 60"/>
                <a:gd name="T26" fmla="*/ 69 w 78"/>
                <a:gd name="T27" fmla="*/ 34 h 60"/>
                <a:gd name="T28" fmla="*/ 78 w 78"/>
                <a:gd name="T29" fmla="*/ 34 h 60"/>
                <a:gd name="T30" fmla="*/ 78 w 78"/>
                <a:gd name="T31" fmla="*/ 34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8"/>
                <a:gd name="T49" fmla="*/ 0 h 60"/>
                <a:gd name="T50" fmla="*/ 78 w 78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8" h="60">
                  <a:moveTo>
                    <a:pt x="0" y="0"/>
                  </a:moveTo>
                  <a:lnTo>
                    <a:pt x="17" y="8"/>
                  </a:lnTo>
                  <a:lnTo>
                    <a:pt x="35" y="26"/>
                  </a:lnTo>
                  <a:lnTo>
                    <a:pt x="43" y="43"/>
                  </a:lnTo>
                  <a:lnTo>
                    <a:pt x="35" y="52"/>
                  </a:lnTo>
                  <a:lnTo>
                    <a:pt x="35" y="60"/>
                  </a:lnTo>
                  <a:lnTo>
                    <a:pt x="43" y="43"/>
                  </a:lnTo>
                  <a:lnTo>
                    <a:pt x="61" y="34"/>
                  </a:lnTo>
                  <a:lnTo>
                    <a:pt x="69" y="26"/>
                  </a:lnTo>
                  <a:lnTo>
                    <a:pt x="69" y="34"/>
                  </a:lnTo>
                  <a:lnTo>
                    <a:pt x="78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23" name="Freeform 28"/>
            <p:cNvSpPr>
              <a:spLocks/>
            </p:cNvSpPr>
            <p:nvPr/>
          </p:nvSpPr>
          <p:spPr bwMode="auto">
            <a:xfrm>
              <a:off x="2013" y="2982"/>
              <a:ext cx="44" cy="34"/>
            </a:xfrm>
            <a:custGeom>
              <a:avLst/>
              <a:gdLst>
                <a:gd name="T0" fmla="*/ 44 w 44"/>
                <a:gd name="T1" fmla="*/ 0 h 34"/>
                <a:gd name="T2" fmla="*/ 35 w 44"/>
                <a:gd name="T3" fmla="*/ 0 h 34"/>
                <a:gd name="T4" fmla="*/ 26 w 44"/>
                <a:gd name="T5" fmla="*/ 0 h 34"/>
                <a:gd name="T6" fmla="*/ 26 w 44"/>
                <a:gd name="T7" fmla="*/ 8 h 34"/>
                <a:gd name="T8" fmla="*/ 26 w 44"/>
                <a:gd name="T9" fmla="*/ 8 h 34"/>
                <a:gd name="T10" fmla="*/ 18 w 44"/>
                <a:gd name="T11" fmla="*/ 17 h 34"/>
                <a:gd name="T12" fmla="*/ 9 w 44"/>
                <a:gd name="T13" fmla="*/ 34 h 34"/>
                <a:gd name="T14" fmla="*/ 0 w 44"/>
                <a:gd name="T15" fmla="*/ 34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"/>
                <a:gd name="T25" fmla="*/ 0 h 34"/>
                <a:gd name="T26" fmla="*/ 44 w 44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" h="34">
                  <a:moveTo>
                    <a:pt x="44" y="0"/>
                  </a:moveTo>
                  <a:lnTo>
                    <a:pt x="35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18" y="17"/>
                  </a:lnTo>
                  <a:lnTo>
                    <a:pt x="9" y="34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24" name="Freeform 29"/>
            <p:cNvSpPr>
              <a:spLocks/>
            </p:cNvSpPr>
            <p:nvPr/>
          </p:nvSpPr>
          <p:spPr bwMode="auto">
            <a:xfrm>
              <a:off x="1927" y="3111"/>
              <a:ext cx="8" cy="9"/>
            </a:xfrm>
            <a:custGeom>
              <a:avLst/>
              <a:gdLst>
                <a:gd name="T0" fmla="*/ 8 w 8"/>
                <a:gd name="T1" fmla="*/ 9 h 9"/>
                <a:gd name="T2" fmla="*/ 8 w 8"/>
                <a:gd name="T3" fmla="*/ 0 h 9"/>
                <a:gd name="T4" fmla="*/ 8 w 8"/>
                <a:gd name="T5" fmla="*/ 0 h 9"/>
                <a:gd name="T6" fmla="*/ 0 w 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9"/>
                <a:gd name="T14" fmla="*/ 8 w 8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9">
                  <a:moveTo>
                    <a:pt x="8" y="9"/>
                  </a:move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25" name="Freeform 30"/>
            <p:cNvSpPr>
              <a:spLocks/>
            </p:cNvSpPr>
            <p:nvPr/>
          </p:nvSpPr>
          <p:spPr bwMode="auto">
            <a:xfrm>
              <a:off x="1953" y="3094"/>
              <a:ext cx="1" cy="17"/>
            </a:xfrm>
            <a:custGeom>
              <a:avLst/>
              <a:gdLst>
                <a:gd name="T0" fmla="*/ 0 w 1"/>
                <a:gd name="T1" fmla="*/ 17 h 17"/>
                <a:gd name="T2" fmla="*/ 0 w 1"/>
                <a:gd name="T3" fmla="*/ 9 h 17"/>
                <a:gd name="T4" fmla="*/ 0 w 1"/>
                <a:gd name="T5" fmla="*/ 0 h 17"/>
                <a:gd name="T6" fmla="*/ 0 w 1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7"/>
                <a:gd name="T14" fmla="*/ 1 w 1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7">
                  <a:moveTo>
                    <a:pt x="0" y="17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26" name="Freeform 31"/>
            <p:cNvSpPr>
              <a:spLocks/>
            </p:cNvSpPr>
            <p:nvPr/>
          </p:nvSpPr>
          <p:spPr bwMode="auto">
            <a:xfrm>
              <a:off x="1823" y="3068"/>
              <a:ext cx="78" cy="104"/>
            </a:xfrm>
            <a:custGeom>
              <a:avLst/>
              <a:gdLst>
                <a:gd name="T0" fmla="*/ 0 w 78"/>
                <a:gd name="T1" fmla="*/ 104 h 104"/>
                <a:gd name="T2" fmla="*/ 8 w 78"/>
                <a:gd name="T3" fmla="*/ 104 h 104"/>
                <a:gd name="T4" fmla="*/ 26 w 78"/>
                <a:gd name="T5" fmla="*/ 104 h 104"/>
                <a:gd name="T6" fmla="*/ 34 w 78"/>
                <a:gd name="T7" fmla="*/ 104 h 104"/>
                <a:gd name="T8" fmla="*/ 34 w 78"/>
                <a:gd name="T9" fmla="*/ 104 h 104"/>
                <a:gd name="T10" fmla="*/ 43 w 78"/>
                <a:gd name="T11" fmla="*/ 95 h 104"/>
                <a:gd name="T12" fmla="*/ 52 w 78"/>
                <a:gd name="T13" fmla="*/ 95 h 104"/>
                <a:gd name="T14" fmla="*/ 52 w 78"/>
                <a:gd name="T15" fmla="*/ 87 h 104"/>
                <a:gd name="T16" fmla="*/ 52 w 78"/>
                <a:gd name="T17" fmla="*/ 87 h 104"/>
                <a:gd name="T18" fmla="*/ 60 w 78"/>
                <a:gd name="T19" fmla="*/ 61 h 104"/>
                <a:gd name="T20" fmla="*/ 69 w 78"/>
                <a:gd name="T21" fmla="*/ 26 h 104"/>
                <a:gd name="T22" fmla="*/ 78 w 78"/>
                <a:gd name="T23" fmla="*/ 0 h 1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104"/>
                <a:gd name="T38" fmla="*/ 78 w 78"/>
                <a:gd name="T39" fmla="*/ 104 h 10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104">
                  <a:moveTo>
                    <a:pt x="0" y="104"/>
                  </a:moveTo>
                  <a:lnTo>
                    <a:pt x="8" y="104"/>
                  </a:lnTo>
                  <a:lnTo>
                    <a:pt x="26" y="104"/>
                  </a:lnTo>
                  <a:lnTo>
                    <a:pt x="34" y="104"/>
                  </a:lnTo>
                  <a:lnTo>
                    <a:pt x="43" y="95"/>
                  </a:lnTo>
                  <a:lnTo>
                    <a:pt x="52" y="95"/>
                  </a:lnTo>
                  <a:lnTo>
                    <a:pt x="52" y="87"/>
                  </a:lnTo>
                  <a:lnTo>
                    <a:pt x="60" y="61"/>
                  </a:lnTo>
                  <a:lnTo>
                    <a:pt x="69" y="26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27" name="Freeform 32"/>
            <p:cNvSpPr>
              <a:spLocks/>
            </p:cNvSpPr>
            <p:nvPr/>
          </p:nvSpPr>
          <p:spPr bwMode="auto">
            <a:xfrm>
              <a:off x="1762" y="3059"/>
              <a:ext cx="69" cy="148"/>
            </a:xfrm>
            <a:custGeom>
              <a:avLst/>
              <a:gdLst>
                <a:gd name="T0" fmla="*/ 26 w 69"/>
                <a:gd name="T1" fmla="*/ 148 h 148"/>
                <a:gd name="T2" fmla="*/ 26 w 69"/>
                <a:gd name="T3" fmla="*/ 139 h 148"/>
                <a:gd name="T4" fmla="*/ 26 w 69"/>
                <a:gd name="T5" fmla="*/ 130 h 148"/>
                <a:gd name="T6" fmla="*/ 26 w 69"/>
                <a:gd name="T7" fmla="*/ 122 h 148"/>
                <a:gd name="T8" fmla="*/ 26 w 69"/>
                <a:gd name="T9" fmla="*/ 122 h 148"/>
                <a:gd name="T10" fmla="*/ 26 w 69"/>
                <a:gd name="T11" fmla="*/ 122 h 148"/>
                <a:gd name="T12" fmla="*/ 35 w 69"/>
                <a:gd name="T13" fmla="*/ 113 h 148"/>
                <a:gd name="T14" fmla="*/ 35 w 69"/>
                <a:gd name="T15" fmla="*/ 113 h 148"/>
                <a:gd name="T16" fmla="*/ 35 w 69"/>
                <a:gd name="T17" fmla="*/ 113 h 148"/>
                <a:gd name="T18" fmla="*/ 35 w 69"/>
                <a:gd name="T19" fmla="*/ 96 h 148"/>
                <a:gd name="T20" fmla="*/ 43 w 69"/>
                <a:gd name="T21" fmla="*/ 87 h 148"/>
                <a:gd name="T22" fmla="*/ 43 w 69"/>
                <a:gd name="T23" fmla="*/ 70 h 148"/>
                <a:gd name="T24" fmla="*/ 43 w 69"/>
                <a:gd name="T25" fmla="*/ 70 h 148"/>
                <a:gd name="T26" fmla="*/ 43 w 69"/>
                <a:gd name="T27" fmla="*/ 70 h 148"/>
                <a:gd name="T28" fmla="*/ 52 w 69"/>
                <a:gd name="T29" fmla="*/ 70 h 148"/>
                <a:gd name="T30" fmla="*/ 61 w 69"/>
                <a:gd name="T31" fmla="*/ 70 h 148"/>
                <a:gd name="T32" fmla="*/ 61 w 69"/>
                <a:gd name="T33" fmla="*/ 70 h 148"/>
                <a:gd name="T34" fmla="*/ 61 w 69"/>
                <a:gd name="T35" fmla="*/ 70 h 148"/>
                <a:gd name="T36" fmla="*/ 69 w 69"/>
                <a:gd name="T37" fmla="*/ 61 h 148"/>
                <a:gd name="T38" fmla="*/ 61 w 69"/>
                <a:gd name="T39" fmla="*/ 61 h 148"/>
                <a:gd name="T40" fmla="*/ 61 w 69"/>
                <a:gd name="T41" fmla="*/ 61 h 148"/>
                <a:gd name="T42" fmla="*/ 43 w 69"/>
                <a:gd name="T43" fmla="*/ 61 h 148"/>
                <a:gd name="T44" fmla="*/ 17 w 69"/>
                <a:gd name="T45" fmla="*/ 52 h 148"/>
                <a:gd name="T46" fmla="*/ 0 w 69"/>
                <a:gd name="T47" fmla="*/ 52 h 148"/>
                <a:gd name="T48" fmla="*/ 0 w 69"/>
                <a:gd name="T49" fmla="*/ 52 h 148"/>
                <a:gd name="T50" fmla="*/ 9 w 69"/>
                <a:gd name="T51" fmla="*/ 44 h 148"/>
                <a:gd name="T52" fmla="*/ 26 w 69"/>
                <a:gd name="T53" fmla="*/ 35 h 148"/>
                <a:gd name="T54" fmla="*/ 43 w 69"/>
                <a:gd name="T55" fmla="*/ 18 h 148"/>
                <a:gd name="T56" fmla="*/ 43 w 69"/>
                <a:gd name="T57" fmla="*/ 18 h 148"/>
                <a:gd name="T58" fmla="*/ 43 w 69"/>
                <a:gd name="T59" fmla="*/ 9 h 148"/>
                <a:gd name="T60" fmla="*/ 43 w 69"/>
                <a:gd name="T61" fmla="*/ 0 h 148"/>
                <a:gd name="T62" fmla="*/ 43 w 69"/>
                <a:gd name="T63" fmla="*/ 0 h 1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9"/>
                <a:gd name="T97" fmla="*/ 0 h 148"/>
                <a:gd name="T98" fmla="*/ 69 w 69"/>
                <a:gd name="T99" fmla="*/ 148 h 1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9" h="148">
                  <a:moveTo>
                    <a:pt x="26" y="148"/>
                  </a:moveTo>
                  <a:lnTo>
                    <a:pt x="26" y="139"/>
                  </a:lnTo>
                  <a:lnTo>
                    <a:pt x="26" y="130"/>
                  </a:lnTo>
                  <a:lnTo>
                    <a:pt x="26" y="122"/>
                  </a:lnTo>
                  <a:lnTo>
                    <a:pt x="35" y="113"/>
                  </a:lnTo>
                  <a:lnTo>
                    <a:pt x="35" y="96"/>
                  </a:lnTo>
                  <a:lnTo>
                    <a:pt x="43" y="87"/>
                  </a:lnTo>
                  <a:lnTo>
                    <a:pt x="43" y="70"/>
                  </a:lnTo>
                  <a:lnTo>
                    <a:pt x="52" y="70"/>
                  </a:lnTo>
                  <a:lnTo>
                    <a:pt x="61" y="70"/>
                  </a:lnTo>
                  <a:lnTo>
                    <a:pt x="69" y="61"/>
                  </a:lnTo>
                  <a:lnTo>
                    <a:pt x="61" y="61"/>
                  </a:lnTo>
                  <a:lnTo>
                    <a:pt x="43" y="61"/>
                  </a:lnTo>
                  <a:lnTo>
                    <a:pt x="17" y="52"/>
                  </a:lnTo>
                  <a:lnTo>
                    <a:pt x="0" y="52"/>
                  </a:lnTo>
                  <a:lnTo>
                    <a:pt x="9" y="44"/>
                  </a:lnTo>
                  <a:lnTo>
                    <a:pt x="26" y="35"/>
                  </a:lnTo>
                  <a:lnTo>
                    <a:pt x="43" y="18"/>
                  </a:lnTo>
                  <a:lnTo>
                    <a:pt x="43" y="9"/>
                  </a:lnTo>
                  <a:lnTo>
                    <a:pt x="4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28" name="Freeform 33"/>
            <p:cNvSpPr>
              <a:spLocks/>
            </p:cNvSpPr>
            <p:nvPr/>
          </p:nvSpPr>
          <p:spPr bwMode="auto">
            <a:xfrm>
              <a:off x="1779" y="3042"/>
              <a:ext cx="44" cy="17"/>
            </a:xfrm>
            <a:custGeom>
              <a:avLst/>
              <a:gdLst>
                <a:gd name="T0" fmla="*/ 0 w 44"/>
                <a:gd name="T1" fmla="*/ 0 h 17"/>
                <a:gd name="T2" fmla="*/ 9 w 44"/>
                <a:gd name="T3" fmla="*/ 9 h 17"/>
                <a:gd name="T4" fmla="*/ 18 w 44"/>
                <a:gd name="T5" fmla="*/ 9 h 17"/>
                <a:gd name="T6" fmla="*/ 35 w 44"/>
                <a:gd name="T7" fmla="*/ 17 h 17"/>
                <a:gd name="T8" fmla="*/ 35 w 44"/>
                <a:gd name="T9" fmla="*/ 17 h 17"/>
                <a:gd name="T10" fmla="*/ 35 w 44"/>
                <a:gd name="T11" fmla="*/ 9 h 17"/>
                <a:gd name="T12" fmla="*/ 35 w 44"/>
                <a:gd name="T13" fmla="*/ 9 h 17"/>
                <a:gd name="T14" fmla="*/ 44 w 44"/>
                <a:gd name="T15" fmla="*/ 9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"/>
                <a:gd name="T25" fmla="*/ 0 h 17"/>
                <a:gd name="T26" fmla="*/ 44 w 44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" h="17">
                  <a:moveTo>
                    <a:pt x="0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35" y="17"/>
                  </a:lnTo>
                  <a:lnTo>
                    <a:pt x="35" y="9"/>
                  </a:lnTo>
                  <a:lnTo>
                    <a:pt x="44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29" name="Freeform 34"/>
            <p:cNvSpPr>
              <a:spLocks/>
            </p:cNvSpPr>
            <p:nvPr/>
          </p:nvSpPr>
          <p:spPr bwMode="auto">
            <a:xfrm>
              <a:off x="1571" y="3233"/>
              <a:ext cx="9" cy="34"/>
            </a:xfrm>
            <a:custGeom>
              <a:avLst/>
              <a:gdLst>
                <a:gd name="T0" fmla="*/ 0 w 9"/>
                <a:gd name="T1" fmla="*/ 34 h 34"/>
                <a:gd name="T2" fmla="*/ 9 w 9"/>
                <a:gd name="T3" fmla="*/ 26 h 34"/>
                <a:gd name="T4" fmla="*/ 9 w 9"/>
                <a:gd name="T5" fmla="*/ 8 h 34"/>
                <a:gd name="T6" fmla="*/ 9 w 9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34"/>
                <a:gd name="T14" fmla="*/ 9 w 9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34">
                  <a:moveTo>
                    <a:pt x="0" y="34"/>
                  </a:moveTo>
                  <a:lnTo>
                    <a:pt x="9" y="26"/>
                  </a:lnTo>
                  <a:lnTo>
                    <a:pt x="9" y="8"/>
                  </a:lnTo>
                  <a:lnTo>
                    <a:pt x="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30" name="Freeform 35"/>
            <p:cNvSpPr>
              <a:spLocks/>
            </p:cNvSpPr>
            <p:nvPr/>
          </p:nvSpPr>
          <p:spPr bwMode="auto">
            <a:xfrm>
              <a:off x="1606" y="3181"/>
              <a:ext cx="26" cy="78"/>
            </a:xfrm>
            <a:custGeom>
              <a:avLst/>
              <a:gdLst>
                <a:gd name="T0" fmla="*/ 26 w 26"/>
                <a:gd name="T1" fmla="*/ 78 h 78"/>
                <a:gd name="T2" fmla="*/ 9 w 26"/>
                <a:gd name="T3" fmla="*/ 60 h 78"/>
                <a:gd name="T4" fmla="*/ 0 w 26"/>
                <a:gd name="T5" fmla="*/ 34 h 78"/>
                <a:gd name="T6" fmla="*/ 0 w 26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78"/>
                <a:gd name="T14" fmla="*/ 26 w 26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78">
                  <a:moveTo>
                    <a:pt x="26" y="78"/>
                  </a:moveTo>
                  <a:lnTo>
                    <a:pt x="9" y="60"/>
                  </a:lnTo>
                  <a:lnTo>
                    <a:pt x="0" y="3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31" name="Freeform 36"/>
            <p:cNvSpPr>
              <a:spLocks/>
            </p:cNvSpPr>
            <p:nvPr/>
          </p:nvSpPr>
          <p:spPr bwMode="auto">
            <a:xfrm>
              <a:off x="1502" y="3250"/>
              <a:ext cx="35" cy="61"/>
            </a:xfrm>
            <a:custGeom>
              <a:avLst/>
              <a:gdLst>
                <a:gd name="T0" fmla="*/ 0 w 35"/>
                <a:gd name="T1" fmla="*/ 61 h 61"/>
                <a:gd name="T2" fmla="*/ 0 w 35"/>
                <a:gd name="T3" fmla="*/ 52 h 61"/>
                <a:gd name="T4" fmla="*/ 9 w 35"/>
                <a:gd name="T5" fmla="*/ 43 h 61"/>
                <a:gd name="T6" fmla="*/ 9 w 35"/>
                <a:gd name="T7" fmla="*/ 35 h 61"/>
                <a:gd name="T8" fmla="*/ 9 w 35"/>
                <a:gd name="T9" fmla="*/ 35 h 61"/>
                <a:gd name="T10" fmla="*/ 26 w 35"/>
                <a:gd name="T11" fmla="*/ 26 h 61"/>
                <a:gd name="T12" fmla="*/ 35 w 35"/>
                <a:gd name="T13" fmla="*/ 9 h 61"/>
                <a:gd name="T14" fmla="*/ 35 w 35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61"/>
                <a:gd name="T26" fmla="*/ 35 w 35"/>
                <a:gd name="T27" fmla="*/ 61 h 6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61">
                  <a:moveTo>
                    <a:pt x="0" y="61"/>
                  </a:moveTo>
                  <a:lnTo>
                    <a:pt x="0" y="52"/>
                  </a:lnTo>
                  <a:lnTo>
                    <a:pt x="9" y="43"/>
                  </a:lnTo>
                  <a:lnTo>
                    <a:pt x="9" y="35"/>
                  </a:lnTo>
                  <a:lnTo>
                    <a:pt x="26" y="26"/>
                  </a:lnTo>
                  <a:lnTo>
                    <a:pt x="35" y="9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32" name="Freeform 37"/>
            <p:cNvSpPr>
              <a:spLocks/>
            </p:cNvSpPr>
            <p:nvPr/>
          </p:nvSpPr>
          <p:spPr bwMode="auto">
            <a:xfrm>
              <a:off x="1467" y="3259"/>
              <a:ext cx="52" cy="17"/>
            </a:xfrm>
            <a:custGeom>
              <a:avLst/>
              <a:gdLst>
                <a:gd name="T0" fmla="*/ 0 w 52"/>
                <a:gd name="T1" fmla="*/ 0 h 17"/>
                <a:gd name="T2" fmla="*/ 9 w 52"/>
                <a:gd name="T3" fmla="*/ 8 h 17"/>
                <a:gd name="T4" fmla="*/ 35 w 52"/>
                <a:gd name="T5" fmla="*/ 17 h 17"/>
                <a:gd name="T6" fmla="*/ 52 w 52"/>
                <a:gd name="T7" fmla="*/ 17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17"/>
                <a:gd name="T14" fmla="*/ 52 w 52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17">
                  <a:moveTo>
                    <a:pt x="0" y="0"/>
                  </a:moveTo>
                  <a:lnTo>
                    <a:pt x="9" y="8"/>
                  </a:lnTo>
                  <a:lnTo>
                    <a:pt x="35" y="17"/>
                  </a:lnTo>
                  <a:lnTo>
                    <a:pt x="52" y="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33" name="Freeform 38"/>
            <p:cNvSpPr>
              <a:spLocks/>
            </p:cNvSpPr>
            <p:nvPr/>
          </p:nvSpPr>
          <p:spPr bwMode="auto">
            <a:xfrm>
              <a:off x="1398" y="3276"/>
              <a:ext cx="17" cy="43"/>
            </a:xfrm>
            <a:custGeom>
              <a:avLst/>
              <a:gdLst>
                <a:gd name="T0" fmla="*/ 17 w 17"/>
                <a:gd name="T1" fmla="*/ 43 h 43"/>
                <a:gd name="T2" fmla="*/ 17 w 17"/>
                <a:gd name="T3" fmla="*/ 26 h 43"/>
                <a:gd name="T4" fmla="*/ 17 w 17"/>
                <a:gd name="T5" fmla="*/ 17 h 43"/>
                <a:gd name="T6" fmla="*/ 0 w 17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43"/>
                <a:gd name="T14" fmla="*/ 17 w 17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43">
                  <a:moveTo>
                    <a:pt x="17" y="43"/>
                  </a:moveTo>
                  <a:lnTo>
                    <a:pt x="17" y="26"/>
                  </a:lnTo>
                  <a:lnTo>
                    <a:pt x="17" y="1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34" name="Freeform 39"/>
            <p:cNvSpPr>
              <a:spLocks/>
            </p:cNvSpPr>
            <p:nvPr/>
          </p:nvSpPr>
          <p:spPr bwMode="auto">
            <a:xfrm>
              <a:off x="1294" y="2904"/>
              <a:ext cx="173" cy="389"/>
            </a:xfrm>
            <a:custGeom>
              <a:avLst/>
              <a:gdLst>
                <a:gd name="T0" fmla="*/ 9 w 173"/>
                <a:gd name="T1" fmla="*/ 389 h 389"/>
                <a:gd name="T2" fmla="*/ 17 w 173"/>
                <a:gd name="T3" fmla="*/ 381 h 389"/>
                <a:gd name="T4" fmla="*/ 26 w 173"/>
                <a:gd name="T5" fmla="*/ 372 h 389"/>
                <a:gd name="T6" fmla="*/ 26 w 173"/>
                <a:gd name="T7" fmla="*/ 363 h 389"/>
                <a:gd name="T8" fmla="*/ 26 w 173"/>
                <a:gd name="T9" fmla="*/ 363 h 389"/>
                <a:gd name="T10" fmla="*/ 17 w 173"/>
                <a:gd name="T11" fmla="*/ 346 h 389"/>
                <a:gd name="T12" fmla="*/ 9 w 173"/>
                <a:gd name="T13" fmla="*/ 320 h 389"/>
                <a:gd name="T14" fmla="*/ 0 w 173"/>
                <a:gd name="T15" fmla="*/ 303 h 389"/>
                <a:gd name="T16" fmla="*/ 0 w 173"/>
                <a:gd name="T17" fmla="*/ 303 h 389"/>
                <a:gd name="T18" fmla="*/ 0 w 173"/>
                <a:gd name="T19" fmla="*/ 285 h 389"/>
                <a:gd name="T20" fmla="*/ 9 w 173"/>
                <a:gd name="T21" fmla="*/ 277 h 389"/>
                <a:gd name="T22" fmla="*/ 9 w 173"/>
                <a:gd name="T23" fmla="*/ 268 h 389"/>
                <a:gd name="T24" fmla="*/ 9 w 173"/>
                <a:gd name="T25" fmla="*/ 268 h 389"/>
                <a:gd name="T26" fmla="*/ 35 w 173"/>
                <a:gd name="T27" fmla="*/ 233 h 389"/>
                <a:gd name="T28" fmla="*/ 61 w 173"/>
                <a:gd name="T29" fmla="*/ 173 h 389"/>
                <a:gd name="T30" fmla="*/ 87 w 173"/>
                <a:gd name="T31" fmla="*/ 121 h 389"/>
                <a:gd name="T32" fmla="*/ 87 w 173"/>
                <a:gd name="T33" fmla="*/ 121 h 389"/>
                <a:gd name="T34" fmla="*/ 78 w 173"/>
                <a:gd name="T35" fmla="*/ 95 h 389"/>
                <a:gd name="T36" fmla="*/ 69 w 173"/>
                <a:gd name="T37" fmla="*/ 69 h 389"/>
                <a:gd name="T38" fmla="*/ 69 w 173"/>
                <a:gd name="T39" fmla="*/ 43 h 389"/>
                <a:gd name="T40" fmla="*/ 69 w 173"/>
                <a:gd name="T41" fmla="*/ 43 h 389"/>
                <a:gd name="T42" fmla="*/ 69 w 173"/>
                <a:gd name="T43" fmla="*/ 26 h 389"/>
                <a:gd name="T44" fmla="*/ 78 w 173"/>
                <a:gd name="T45" fmla="*/ 8 h 389"/>
                <a:gd name="T46" fmla="*/ 95 w 173"/>
                <a:gd name="T47" fmla="*/ 0 h 389"/>
                <a:gd name="T48" fmla="*/ 95 w 173"/>
                <a:gd name="T49" fmla="*/ 0 h 389"/>
                <a:gd name="T50" fmla="*/ 130 w 173"/>
                <a:gd name="T51" fmla="*/ 0 h 389"/>
                <a:gd name="T52" fmla="*/ 147 w 173"/>
                <a:gd name="T53" fmla="*/ 8 h 389"/>
                <a:gd name="T54" fmla="*/ 173 w 173"/>
                <a:gd name="T55" fmla="*/ 34 h 38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73"/>
                <a:gd name="T85" fmla="*/ 0 h 389"/>
                <a:gd name="T86" fmla="*/ 173 w 173"/>
                <a:gd name="T87" fmla="*/ 389 h 38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73" h="389">
                  <a:moveTo>
                    <a:pt x="9" y="389"/>
                  </a:moveTo>
                  <a:lnTo>
                    <a:pt x="17" y="381"/>
                  </a:lnTo>
                  <a:lnTo>
                    <a:pt x="26" y="372"/>
                  </a:lnTo>
                  <a:lnTo>
                    <a:pt x="26" y="363"/>
                  </a:lnTo>
                  <a:lnTo>
                    <a:pt x="17" y="346"/>
                  </a:lnTo>
                  <a:lnTo>
                    <a:pt x="9" y="320"/>
                  </a:lnTo>
                  <a:lnTo>
                    <a:pt x="0" y="303"/>
                  </a:lnTo>
                  <a:lnTo>
                    <a:pt x="0" y="285"/>
                  </a:lnTo>
                  <a:lnTo>
                    <a:pt x="9" y="277"/>
                  </a:lnTo>
                  <a:lnTo>
                    <a:pt x="9" y="268"/>
                  </a:lnTo>
                  <a:lnTo>
                    <a:pt x="35" y="233"/>
                  </a:lnTo>
                  <a:lnTo>
                    <a:pt x="61" y="173"/>
                  </a:lnTo>
                  <a:lnTo>
                    <a:pt x="87" y="121"/>
                  </a:lnTo>
                  <a:lnTo>
                    <a:pt x="78" y="95"/>
                  </a:lnTo>
                  <a:lnTo>
                    <a:pt x="69" y="69"/>
                  </a:lnTo>
                  <a:lnTo>
                    <a:pt x="69" y="43"/>
                  </a:lnTo>
                  <a:lnTo>
                    <a:pt x="69" y="26"/>
                  </a:lnTo>
                  <a:lnTo>
                    <a:pt x="78" y="8"/>
                  </a:lnTo>
                  <a:lnTo>
                    <a:pt x="95" y="0"/>
                  </a:lnTo>
                  <a:lnTo>
                    <a:pt x="130" y="0"/>
                  </a:lnTo>
                  <a:lnTo>
                    <a:pt x="147" y="8"/>
                  </a:lnTo>
                  <a:lnTo>
                    <a:pt x="173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35" name="Freeform 40"/>
            <p:cNvSpPr>
              <a:spLocks/>
            </p:cNvSpPr>
            <p:nvPr/>
          </p:nvSpPr>
          <p:spPr bwMode="auto">
            <a:xfrm>
              <a:off x="1355" y="2739"/>
              <a:ext cx="78" cy="165"/>
            </a:xfrm>
            <a:custGeom>
              <a:avLst/>
              <a:gdLst>
                <a:gd name="T0" fmla="*/ 52 w 78"/>
                <a:gd name="T1" fmla="*/ 165 h 165"/>
                <a:gd name="T2" fmla="*/ 69 w 78"/>
                <a:gd name="T3" fmla="*/ 156 h 165"/>
                <a:gd name="T4" fmla="*/ 78 w 78"/>
                <a:gd name="T5" fmla="*/ 147 h 165"/>
                <a:gd name="T6" fmla="*/ 78 w 78"/>
                <a:gd name="T7" fmla="*/ 147 h 165"/>
                <a:gd name="T8" fmla="*/ 78 w 78"/>
                <a:gd name="T9" fmla="*/ 147 h 165"/>
                <a:gd name="T10" fmla="*/ 52 w 78"/>
                <a:gd name="T11" fmla="*/ 139 h 165"/>
                <a:gd name="T12" fmla="*/ 34 w 78"/>
                <a:gd name="T13" fmla="*/ 130 h 165"/>
                <a:gd name="T14" fmla="*/ 17 w 78"/>
                <a:gd name="T15" fmla="*/ 113 h 165"/>
                <a:gd name="T16" fmla="*/ 17 w 78"/>
                <a:gd name="T17" fmla="*/ 113 h 165"/>
                <a:gd name="T18" fmla="*/ 17 w 78"/>
                <a:gd name="T19" fmla="*/ 78 h 165"/>
                <a:gd name="T20" fmla="*/ 8 w 78"/>
                <a:gd name="T21" fmla="*/ 35 h 165"/>
                <a:gd name="T22" fmla="*/ 0 w 78"/>
                <a:gd name="T23" fmla="*/ 0 h 1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165"/>
                <a:gd name="T38" fmla="*/ 78 w 78"/>
                <a:gd name="T39" fmla="*/ 165 h 1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165">
                  <a:moveTo>
                    <a:pt x="52" y="165"/>
                  </a:moveTo>
                  <a:lnTo>
                    <a:pt x="69" y="156"/>
                  </a:lnTo>
                  <a:lnTo>
                    <a:pt x="78" y="147"/>
                  </a:lnTo>
                  <a:lnTo>
                    <a:pt x="52" y="139"/>
                  </a:lnTo>
                  <a:lnTo>
                    <a:pt x="34" y="130"/>
                  </a:lnTo>
                  <a:lnTo>
                    <a:pt x="17" y="113"/>
                  </a:lnTo>
                  <a:lnTo>
                    <a:pt x="17" y="78"/>
                  </a:lnTo>
                  <a:lnTo>
                    <a:pt x="8" y="3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36" name="Freeform 41"/>
            <p:cNvSpPr>
              <a:spLocks/>
            </p:cNvSpPr>
            <p:nvPr/>
          </p:nvSpPr>
          <p:spPr bwMode="auto">
            <a:xfrm>
              <a:off x="1207" y="3051"/>
              <a:ext cx="87" cy="156"/>
            </a:xfrm>
            <a:custGeom>
              <a:avLst/>
              <a:gdLst>
                <a:gd name="T0" fmla="*/ 87 w 87"/>
                <a:gd name="T1" fmla="*/ 156 h 156"/>
                <a:gd name="T2" fmla="*/ 70 w 87"/>
                <a:gd name="T3" fmla="*/ 156 h 156"/>
                <a:gd name="T4" fmla="*/ 44 w 87"/>
                <a:gd name="T5" fmla="*/ 156 h 156"/>
                <a:gd name="T6" fmla="*/ 35 w 87"/>
                <a:gd name="T7" fmla="*/ 156 h 156"/>
                <a:gd name="T8" fmla="*/ 35 w 87"/>
                <a:gd name="T9" fmla="*/ 156 h 156"/>
                <a:gd name="T10" fmla="*/ 26 w 87"/>
                <a:gd name="T11" fmla="*/ 156 h 156"/>
                <a:gd name="T12" fmla="*/ 18 w 87"/>
                <a:gd name="T13" fmla="*/ 147 h 156"/>
                <a:gd name="T14" fmla="*/ 18 w 87"/>
                <a:gd name="T15" fmla="*/ 138 h 156"/>
                <a:gd name="T16" fmla="*/ 18 w 87"/>
                <a:gd name="T17" fmla="*/ 138 h 156"/>
                <a:gd name="T18" fmla="*/ 18 w 87"/>
                <a:gd name="T19" fmla="*/ 112 h 156"/>
                <a:gd name="T20" fmla="*/ 9 w 87"/>
                <a:gd name="T21" fmla="*/ 69 h 156"/>
                <a:gd name="T22" fmla="*/ 9 w 87"/>
                <a:gd name="T23" fmla="*/ 34 h 156"/>
                <a:gd name="T24" fmla="*/ 9 w 87"/>
                <a:gd name="T25" fmla="*/ 34 h 156"/>
                <a:gd name="T26" fmla="*/ 0 w 87"/>
                <a:gd name="T27" fmla="*/ 17 h 156"/>
                <a:gd name="T28" fmla="*/ 0 w 87"/>
                <a:gd name="T29" fmla="*/ 8 h 156"/>
                <a:gd name="T30" fmla="*/ 9 w 87"/>
                <a:gd name="T31" fmla="*/ 0 h 1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156"/>
                <a:gd name="T50" fmla="*/ 87 w 87"/>
                <a:gd name="T51" fmla="*/ 156 h 1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156">
                  <a:moveTo>
                    <a:pt x="87" y="156"/>
                  </a:moveTo>
                  <a:lnTo>
                    <a:pt x="70" y="156"/>
                  </a:lnTo>
                  <a:lnTo>
                    <a:pt x="44" y="156"/>
                  </a:lnTo>
                  <a:lnTo>
                    <a:pt x="35" y="156"/>
                  </a:lnTo>
                  <a:lnTo>
                    <a:pt x="26" y="156"/>
                  </a:lnTo>
                  <a:lnTo>
                    <a:pt x="18" y="147"/>
                  </a:lnTo>
                  <a:lnTo>
                    <a:pt x="18" y="138"/>
                  </a:lnTo>
                  <a:lnTo>
                    <a:pt x="18" y="112"/>
                  </a:lnTo>
                  <a:lnTo>
                    <a:pt x="9" y="69"/>
                  </a:lnTo>
                  <a:lnTo>
                    <a:pt x="9" y="34"/>
                  </a:lnTo>
                  <a:lnTo>
                    <a:pt x="0" y="17"/>
                  </a:lnTo>
                  <a:lnTo>
                    <a:pt x="0" y="8"/>
                  </a:lnTo>
                  <a:lnTo>
                    <a:pt x="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37" name="Freeform 42"/>
            <p:cNvSpPr>
              <a:spLocks/>
            </p:cNvSpPr>
            <p:nvPr/>
          </p:nvSpPr>
          <p:spPr bwMode="auto">
            <a:xfrm>
              <a:off x="1155" y="3068"/>
              <a:ext cx="52" cy="26"/>
            </a:xfrm>
            <a:custGeom>
              <a:avLst/>
              <a:gdLst>
                <a:gd name="T0" fmla="*/ 0 w 52"/>
                <a:gd name="T1" fmla="*/ 9 h 26"/>
                <a:gd name="T2" fmla="*/ 0 w 52"/>
                <a:gd name="T3" fmla="*/ 17 h 26"/>
                <a:gd name="T4" fmla="*/ 18 w 52"/>
                <a:gd name="T5" fmla="*/ 26 h 26"/>
                <a:gd name="T6" fmla="*/ 26 w 52"/>
                <a:gd name="T7" fmla="*/ 26 h 26"/>
                <a:gd name="T8" fmla="*/ 26 w 52"/>
                <a:gd name="T9" fmla="*/ 26 h 26"/>
                <a:gd name="T10" fmla="*/ 35 w 52"/>
                <a:gd name="T11" fmla="*/ 17 h 26"/>
                <a:gd name="T12" fmla="*/ 44 w 52"/>
                <a:gd name="T13" fmla="*/ 17 h 26"/>
                <a:gd name="T14" fmla="*/ 52 w 52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26"/>
                <a:gd name="T26" fmla="*/ 52 w 52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26">
                  <a:moveTo>
                    <a:pt x="0" y="9"/>
                  </a:moveTo>
                  <a:lnTo>
                    <a:pt x="0" y="17"/>
                  </a:lnTo>
                  <a:lnTo>
                    <a:pt x="18" y="26"/>
                  </a:lnTo>
                  <a:lnTo>
                    <a:pt x="26" y="26"/>
                  </a:lnTo>
                  <a:lnTo>
                    <a:pt x="35" y="17"/>
                  </a:lnTo>
                  <a:lnTo>
                    <a:pt x="44" y="17"/>
                  </a:lnTo>
                  <a:lnTo>
                    <a:pt x="5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38" name="Freeform 43"/>
            <p:cNvSpPr>
              <a:spLocks/>
            </p:cNvSpPr>
            <p:nvPr/>
          </p:nvSpPr>
          <p:spPr bwMode="auto">
            <a:xfrm>
              <a:off x="1225" y="3207"/>
              <a:ext cx="8" cy="8"/>
            </a:xfrm>
            <a:custGeom>
              <a:avLst/>
              <a:gdLst>
                <a:gd name="T0" fmla="*/ 0 w 8"/>
                <a:gd name="T1" fmla="*/ 8 h 8"/>
                <a:gd name="T2" fmla="*/ 0 w 8"/>
                <a:gd name="T3" fmla="*/ 0 h 8"/>
                <a:gd name="T4" fmla="*/ 0 w 8"/>
                <a:gd name="T5" fmla="*/ 0 h 8"/>
                <a:gd name="T6" fmla="*/ 8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0" y="8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39" name="Freeform 44"/>
            <p:cNvSpPr>
              <a:spLocks/>
            </p:cNvSpPr>
            <p:nvPr/>
          </p:nvSpPr>
          <p:spPr bwMode="auto">
            <a:xfrm>
              <a:off x="1303" y="3311"/>
              <a:ext cx="17" cy="51"/>
            </a:xfrm>
            <a:custGeom>
              <a:avLst/>
              <a:gdLst>
                <a:gd name="T0" fmla="*/ 8 w 17"/>
                <a:gd name="T1" fmla="*/ 51 h 51"/>
                <a:gd name="T2" fmla="*/ 0 w 17"/>
                <a:gd name="T3" fmla="*/ 34 h 51"/>
                <a:gd name="T4" fmla="*/ 0 w 17"/>
                <a:gd name="T5" fmla="*/ 17 h 51"/>
                <a:gd name="T6" fmla="*/ 8 w 17"/>
                <a:gd name="T7" fmla="*/ 8 h 51"/>
                <a:gd name="T8" fmla="*/ 8 w 17"/>
                <a:gd name="T9" fmla="*/ 8 h 51"/>
                <a:gd name="T10" fmla="*/ 17 w 17"/>
                <a:gd name="T11" fmla="*/ 0 h 51"/>
                <a:gd name="T12" fmla="*/ 17 w 17"/>
                <a:gd name="T13" fmla="*/ 0 h 51"/>
                <a:gd name="T14" fmla="*/ 17 w 17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51"/>
                <a:gd name="T26" fmla="*/ 17 w 17"/>
                <a:gd name="T27" fmla="*/ 51 h 5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51">
                  <a:moveTo>
                    <a:pt x="8" y="51"/>
                  </a:moveTo>
                  <a:lnTo>
                    <a:pt x="0" y="34"/>
                  </a:lnTo>
                  <a:lnTo>
                    <a:pt x="0" y="17"/>
                  </a:lnTo>
                  <a:lnTo>
                    <a:pt x="8" y="8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40" name="Freeform 45"/>
            <p:cNvSpPr>
              <a:spLocks/>
            </p:cNvSpPr>
            <p:nvPr/>
          </p:nvSpPr>
          <p:spPr bwMode="auto">
            <a:xfrm>
              <a:off x="1199" y="3276"/>
              <a:ext cx="86" cy="95"/>
            </a:xfrm>
            <a:custGeom>
              <a:avLst/>
              <a:gdLst>
                <a:gd name="T0" fmla="*/ 43 w 86"/>
                <a:gd name="T1" fmla="*/ 95 h 95"/>
                <a:gd name="T2" fmla="*/ 43 w 86"/>
                <a:gd name="T3" fmla="*/ 86 h 95"/>
                <a:gd name="T4" fmla="*/ 43 w 86"/>
                <a:gd name="T5" fmla="*/ 78 h 95"/>
                <a:gd name="T6" fmla="*/ 34 w 86"/>
                <a:gd name="T7" fmla="*/ 69 h 95"/>
                <a:gd name="T8" fmla="*/ 34 w 86"/>
                <a:gd name="T9" fmla="*/ 69 h 95"/>
                <a:gd name="T10" fmla="*/ 26 w 86"/>
                <a:gd name="T11" fmla="*/ 69 h 95"/>
                <a:gd name="T12" fmla="*/ 8 w 86"/>
                <a:gd name="T13" fmla="*/ 60 h 95"/>
                <a:gd name="T14" fmla="*/ 0 w 86"/>
                <a:gd name="T15" fmla="*/ 43 h 95"/>
                <a:gd name="T16" fmla="*/ 0 w 86"/>
                <a:gd name="T17" fmla="*/ 43 h 95"/>
                <a:gd name="T18" fmla="*/ 8 w 86"/>
                <a:gd name="T19" fmla="*/ 35 h 95"/>
                <a:gd name="T20" fmla="*/ 26 w 86"/>
                <a:gd name="T21" fmla="*/ 26 h 95"/>
                <a:gd name="T22" fmla="*/ 43 w 86"/>
                <a:gd name="T23" fmla="*/ 26 h 95"/>
                <a:gd name="T24" fmla="*/ 43 w 86"/>
                <a:gd name="T25" fmla="*/ 26 h 95"/>
                <a:gd name="T26" fmla="*/ 60 w 86"/>
                <a:gd name="T27" fmla="*/ 17 h 95"/>
                <a:gd name="T28" fmla="*/ 78 w 86"/>
                <a:gd name="T29" fmla="*/ 9 h 95"/>
                <a:gd name="T30" fmla="*/ 86 w 86"/>
                <a:gd name="T31" fmla="*/ 0 h 9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6"/>
                <a:gd name="T49" fmla="*/ 0 h 95"/>
                <a:gd name="T50" fmla="*/ 86 w 86"/>
                <a:gd name="T51" fmla="*/ 95 h 9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6" h="95">
                  <a:moveTo>
                    <a:pt x="43" y="95"/>
                  </a:moveTo>
                  <a:lnTo>
                    <a:pt x="43" y="86"/>
                  </a:lnTo>
                  <a:lnTo>
                    <a:pt x="43" y="78"/>
                  </a:lnTo>
                  <a:lnTo>
                    <a:pt x="34" y="69"/>
                  </a:lnTo>
                  <a:lnTo>
                    <a:pt x="26" y="69"/>
                  </a:lnTo>
                  <a:lnTo>
                    <a:pt x="8" y="60"/>
                  </a:lnTo>
                  <a:lnTo>
                    <a:pt x="0" y="43"/>
                  </a:lnTo>
                  <a:lnTo>
                    <a:pt x="8" y="35"/>
                  </a:lnTo>
                  <a:lnTo>
                    <a:pt x="26" y="26"/>
                  </a:lnTo>
                  <a:lnTo>
                    <a:pt x="43" y="26"/>
                  </a:lnTo>
                  <a:lnTo>
                    <a:pt x="60" y="17"/>
                  </a:lnTo>
                  <a:lnTo>
                    <a:pt x="78" y="9"/>
                  </a:lnTo>
                  <a:lnTo>
                    <a:pt x="8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41" name="Freeform 46"/>
            <p:cNvSpPr>
              <a:spLocks/>
            </p:cNvSpPr>
            <p:nvPr/>
          </p:nvSpPr>
          <p:spPr bwMode="auto">
            <a:xfrm>
              <a:off x="1112" y="3181"/>
              <a:ext cx="78" cy="225"/>
            </a:xfrm>
            <a:custGeom>
              <a:avLst/>
              <a:gdLst>
                <a:gd name="T0" fmla="*/ 0 w 78"/>
                <a:gd name="T1" fmla="*/ 225 h 225"/>
                <a:gd name="T2" fmla="*/ 9 w 78"/>
                <a:gd name="T3" fmla="*/ 199 h 225"/>
                <a:gd name="T4" fmla="*/ 9 w 78"/>
                <a:gd name="T5" fmla="*/ 173 h 225"/>
                <a:gd name="T6" fmla="*/ 9 w 78"/>
                <a:gd name="T7" fmla="*/ 155 h 225"/>
                <a:gd name="T8" fmla="*/ 9 w 78"/>
                <a:gd name="T9" fmla="*/ 155 h 225"/>
                <a:gd name="T10" fmla="*/ 9 w 78"/>
                <a:gd name="T11" fmla="*/ 130 h 225"/>
                <a:gd name="T12" fmla="*/ 9 w 78"/>
                <a:gd name="T13" fmla="*/ 86 h 225"/>
                <a:gd name="T14" fmla="*/ 26 w 78"/>
                <a:gd name="T15" fmla="*/ 52 h 225"/>
                <a:gd name="T16" fmla="*/ 26 w 78"/>
                <a:gd name="T17" fmla="*/ 52 h 225"/>
                <a:gd name="T18" fmla="*/ 35 w 78"/>
                <a:gd name="T19" fmla="*/ 52 h 225"/>
                <a:gd name="T20" fmla="*/ 35 w 78"/>
                <a:gd name="T21" fmla="*/ 52 h 225"/>
                <a:gd name="T22" fmla="*/ 43 w 78"/>
                <a:gd name="T23" fmla="*/ 60 h 225"/>
                <a:gd name="T24" fmla="*/ 43 w 78"/>
                <a:gd name="T25" fmla="*/ 60 h 225"/>
                <a:gd name="T26" fmla="*/ 43 w 78"/>
                <a:gd name="T27" fmla="*/ 69 h 225"/>
                <a:gd name="T28" fmla="*/ 52 w 78"/>
                <a:gd name="T29" fmla="*/ 69 h 225"/>
                <a:gd name="T30" fmla="*/ 61 w 78"/>
                <a:gd name="T31" fmla="*/ 78 h 225"/>
                <a:gd name="T32" fmla="*/ 61 w 78"/>
                <a:gd name="T33" fmla="*/ 78 h 225"/>
                <a:gd name="T34" fmla="*/ 61 w 78"/>
                <a:gd name="T35" fmla="*/ 52 h 225"/>
                <a:gd name="T36" fmla="*/ 61 w 78"/>
                <a:gd name="T37" fmla="*/ 26 h 225"/>
                <a:gd name="T38" fmla="*/ 78 w 78"/>
                <a:gd name="T39" fmla="*/ 0 h 2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8"/>
                <a:gd name="T61" fmla="*/ 0 h 225"/>
                <a:gd name="T62" fmla="*/ 78 w 78"/>
                <a:gd name="T63" fmla="*/ 225 h 2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8" h="225">
                  <a:moveTo>
                    <a:pt x="0" y="225"/>
                  </a:moveTo>
                  <a:lnTo>
                    <a:pt x="9" y="199"/>
                  </a:lnTo>
                  <a:lnTo>
                    <a:pt x="9" y="173"/>
                  </a:lnTo>
                  <a:lnTo>
                    <a:pt x="9" y="155"/>
                  </a:lnTo>
                  <a:lnTo>
                    <a:pt x="9" y="130"/>
                  </a:lnTo>
                  <a:lnTo>
                    <a:pt x="9" y="86"/>
                  </a:lnTo>
                  <a:lnTo>
                    <a:pt x="26" y="52"/>
                  </a:lnTo>
                  <a:lnTo>
                    <a:pt x="35" y="52"/>
                  </a:lnTo>
                  <a:lnTo>
                    <a:pt x="43" y="60"/>
                  </a:lnTo>
                  <a:lnTo>
                    <a:pt x="43" y="69"/>
                  </a:lnTo>
                  <a:lnTo>
                    <a:pt x="52" y="69"/>
                  </a:lnTo>
                  <a:lnTo>
                    <a:pt x="61" y="78"/>
                  </a:lnTo>
                  <a:lnTo>
                    <a:pt x="61" y="52"/>
                  </a:lnTo>
                  <a:lnTo>
                    <a:pt x="61" y="26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42" name="Freeform 47"/>
            <p:cNvSpPr>
              <a:spLocks/>
            </p:cNvSpPr>
            <p:nvPr/>
          </p:nvSpPr>
          <p:spPr bwMode="auto">
            <a:xfrm>
              <a:off x="1129" y="3250"/>
              <a:ext cx="35" cy="147"/>
            </a:xfrm>
            <a:custGeom>
              <a:avLst/>
              <a:gdLst>
                <a:gd name="T0" fmla="*/ 0 w 35"/>
                <a:gd name="T1" fmla="*/ 0 h 147"/>
                <a:gd name="T2" fmla="*/ 0 w 35"/>
                <a:gd name="T3" fmla="*/ 9 h 147"/>
                <a:gd name="T4" fmla="*/ 0 w 35"/>
                <a:gd name="T5" fmla="*/ 26 h 147"/>
                <a:gd name="T6" fmla="*/ 9 w 35"/>
                <a:gd name="T7" fmla="*/ 35 h 147"/>
                <a:gd name="T8" fmla="*/ 9 w 35"/>
                <a:gd name="T9" fmla="*/ 35 h 147"/>
                <a:gd name="T10" fmla="*/ 18 w 35"/>
                <a:gd name="T11" fmla="*/ 52 h 147"/>
                <a:gd name="T12" fmla="*/ 35 w 35"/>
                <a:gd name="T13" fmla="*/ 78 h 147"/>
                <a:gd name="T14" fmla="*/ 35 w 35"/>
                <a:gd name="T15" fmla="*/ 95 h 147"/>
                <a:gd name="T16" fmla="*/ 35 w 35"/>
                <a:gd name="T17" fmla="*/ 95 h 147"/>
                <a:gd name="T18" fmla="*/ 35 w 35"/>
                <a:gd name="T19" fmla="*/ 112 h 147"/>
                <a:gd name="T20" fmla="*/ 35 w 35"/>
                <a:gd name="T21" fmla="*/ 130 h 147"/>
                <a:gd name="T22" fmla="*/ 26 w 35"/>
                <a:gd name="T23" fmla="*/ 147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5"/>
                <a:gd name="T37" fmla="*/ 0 h 147"/>
                <a:gd name="T38" fmla="*/ 35 w 35"/>
                <a:gd name="T39" fmla="*/ 147 h 14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5" h="147">
                  <a:moveTo>
                    <a:pt x="0" y="0"/>
                  </a:moveTo>
                  <a:lnTo>
                    <a:pt x="0" y="9"/>
                  </a:lnTo>
                  <a:lnTo>
                    <a:pt x="0" y="26"/>
                  </a:lnTo>
                  <a:lnTo>
                    <a:pt x="9" y="35"/>
                  </a:lnTo>
                  <a:lnTo>
                    <a:pt x="18" y="52"/>
                  </a:lnTo>
                  <a:lnTo>
                    <a:pt x="35" y="78"/>
                  </a:lnTo>
                  <a:lnTo>
                    <a:pt x="35" y="95"/>
                  </a:lnTo>
                  <a:lnTo>
                    <a:pt x="35" y="112"/>
                  </a:lnTo>
                  <a:lnTo>
                    <a:pt x="35" y="130"/>
                  </a:lnTo>
                  <a:lnTo>
                    <a:pt x="26" y="1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43" name="Freeform 48"/>
            <p:cNvSpPr>
              <a:spLocks/>
            </p:cNvSpPr>
            <p:nvPr/>
          </p:nvSpPr>
          <p:spPr bwMode="auto">
            <a:xfrm>
              <a:off x="1060" y="2938"/>
              <a:ext cx="43" cy="173"/>
            </a:xfrm>
            <a:custGeom>
              <a:avLst/>
              <a:gdLst>
                <a:gd name="T0" fmla="*/ 17 w 43"/>
                <a:gd name="T1" fmla="*/ 0 h 173"/>
                <a:gd name="T2" fmla="*/ 9 w 43"/>
                <a:gd name="T3" fmla="*/ 9 h 173"/>
                <a:gd name="T4" fmla="*/ 0 w 43"/>
                <a:gd name="T5" fmla="*/ 18 h 173"/>
                <a:gd name="T6" fmla="*/ 0 w 43"/>
                <a:gd name="T7" fmla="*/ 26 h 173"/>
                <a:gd name="T8" fmla="*/ 0 w 43"/>
                <a:gd name="T9" fmla="*/ 26 h 173"/>
                <a:gd name="T10" fmla="*/ 0 w 43"/>
                <a:gd name="T11" fmla="*/ 44 h 173"/>
                <a:gd name="T12" fmla="*/ 9 w 43"/>
                <a:gd name="T13" fmla="*/ 61 h 173"/>
                <a:gd name="T14" fmla="*/ 17 w 43"/>
                <a:gd name="T15" fmla="*/ 78 h 173"/>
                <a:gd name="T16" fmla="*/ 17 w 43"/>
                <a:gd name="T17" fmla="*/ 78 h 173"/>
                <a:gd name="T18" fmla="*/ 9 w 43"/>
                <a:gd name="T19" fmla="*/ 96 h 173"/>
                <a:gd name="T20" fmla="*/ 17 w 43"/>
                <a:gd name="T21" fmla="*/ 121 h 173"/>
                <a:gd name="T22" fmla="*/ 26 w 43"/>
                <a:gd name="T23" fmla="*/ 139 h 173"/>
                <a:gd name="T24" fmla="*/ 26 w 43"/>
                <a:gd name="T25" fmla="*/ 139 h 173"/>
                <a:gd name="T26" fmla="*/ 26 w 43"/>
                <a:gd name="T27" fmla="*/ 147 h 173"/>
                <a:gd name="T28" fmla="*/ 35 w 43"/>
                <a:gd name="T29" fmla="*/ 156 h 173"/>
                <a:gd name="T30" fmla="*/ 43 w 43"/>
                <a:gd name="T31" fmla="*/ 173 h 1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"/>
                <a:gd name="T49" fmla="*/ 0 h 173"/>
                <a:gd name="T50" fmla="*/ 43 w 43"/>
                <a:gd name="T51" fmla="*/ 173 h 17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" h="173">
                  <a:moveTo>
                    <a:pt x="17" y="0"/>
                  </a:moveTo>
                  <a:lnTo>
                    <a:pt x="9" y="9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0" y="44"/>
                  </a:lnTo>
                  <a:lnTo>
                    <a:pt x="9" y="61"/>
                  </a:lnTo>
                  <a:lnTo>
                    <a:pt x="17" y="78"/>
                  </a:lnTo>
                  <a:lnTo>
                    <a:pt x="9" y="96"/>
                  </a:lnTo>
                  <a:lnTo>
                    <a:pt x="17" y="121"/>
                  </a:lnTo>
                  <a:lnTo>
                    <a:pt x="26" y="139"/>
                  </a:lnTo>
                  <a:lnTo>
                    <a:pt x="26" y="147"/>
                  </a:lnTo>
                  <a:lnTo>
                    <a:pt x="35" y="156"/>
                  </a:lnTo>
                  <a:lnTo>
                    <a:pt x="43" y="17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44" name="Freeform 49"/>
            <p:cNvSpPr>
              <a:spLocks/>
            </p:cNvSpPr>
            <p:nvPr/>
          </p:nvSpPr>
          <p:spPr bwMode="auto">
            <a:xfrm>
              <a:off x="1060" y="2999"/>
              <a:ext cx="43" cy="208"/>
            </a:xfrm>
            <a:custGeom>
              <a:avLst/>
              <a:gdLst>
                <a:gd name="T0" fmla="*/ 43 w 43"/>
                <a:gd name="T1" fmla="*/ 0 h 208"/>
                <a:gd name="T2" fmla="*/ 43 w 43"/>
                <a:gd name="T3" fmla="*/ 35 h 208"/>
                <a:gd name="T4" fmla="*/ 43 w 43"/>
                <a:gd name="T5" fmla="*/ 86 h 208"/>
                <a:gd name="T6" fmla="*/ 43 w 43"/>
                <a:gd name="T7" fmla="*/ 121 h 208"/>
                <a:gd name="T8" fmla="*/ 43 w 43"/>
                <a:gd name="T9" fmla="*/ 121 h 208"/>
                <a:gd name="T10" fmla="*/ 35 w 43"/>
                <a:gd name="T11" fmla="*/ 138 h 208"/>
                <a:gd name="T12" fmla="*/ 26 w 43"/>
                <a:gd name="T13" fmla="*/ 156 h 208"/>
                <a:gd name="T14" fmla="*/ 9 w 43"/>
                <a:gd name="T15" fmla="*/ 173 h 208"/>
                <a:gd name="T16" fmla="*/ 9 w 43"/>
                <a:gd name="T17" fmla="*/ 173 h 208"/>
                <a:gd name="T18" fmla="*/ 9 w 43"/>
                <a:gd name="T19" fmla="*/ 182 h 208"/>
                <a:gd name="T20" fmla="*/ 0 w 43"/>
                <a:gd name="T21" fmla="*/ 199 h 208"/>
                <a:gd name="T22" fmla="*/ 0 w 43"/>
                <a:gd name="T23" fmla="*/ 208 h 2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3"/>
                <a:gd name="T37" fmla="*/ 0 h 208"/>
                <a:gd name="T38" fmla="*/ 43 w 43"/>
                <a:gd name="T39" fmla="*/ 208 h 20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3" h="208">
                  <a:moveTo>
                    <a:pt x="43" y="0"/>
                  </a:moveTo>
                  <a:lnTo>
                    <a:pt x="43" y="35"/>
                  </a:lnTo>
                  <a:lnTo>
                    <a:pt x="43" y="86"/>
                  </a:lnTo>
                  <a:lnTo>
                    <a:pt x="43" y="121"/>
                  </a:lnTo>
                  <a:lnTo>
                    <a:pt x="35" y="138"/>
                  </a:lnTo>
                  <a:lnTo>
                    <a:pt x="26" y="156"/>
                  </a:lnTo>
                  <a:lnTo>
                    <a:pt x="9" y="173"/>
                  </a:lnTo>
                  <a:lnTo>
                    <a:pt x="9" y="182"/>
                  </a:lnTo>
                  <a:lnTo>
                    <a:pt x="0" y="199"/>
                  </a:lnTo>
                  <a:lnTo>
                    <a:pt x="0" y="2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45" name="Freeform 50"/>
            <p:cNvSpPr>
              <a:spLocks/>
            </p:cNvSpPr>
            <p:nvPr/>
          </p:nvSpPr>
          <p:spPr bwMode="auto">
            <a:xfrm>
              <a:off x="1164" y="1259"/>
              <a:ext cx="1066" cy="1376"/>
            </a:xfrm>
            <a:custGeom>
              <a:avLst/>
              <a:gdLst>
                <a:gd name="T0" fmla="*/ 321 w 1066"/>
                <a:gd name="T1" fmla="*/ 390 h 1376"/>
                <a:gd name="T2" fmla="*/ 425 w 1066"/>
                <a:gd name="T3" fmla="*/ 216 h 1376"/>
                <a:gd name="T4" fmla="*/ 494 w 1066"/>
                <a:gd name="T5" fmla="*/ 164 h 1376"/>
                <a:gd name="T6" fmla="*/ 624 w 1066"/>
                <a:gd name="T7" fmla="*/ 104 h 1376"/>
                <a:gd name="T8" fmla="*/ 676 w 1066"/>
                <a:gd name="T9" fmla="*/ 87 h 1376"/>
                <a:gd name="T10" fmla="*/ 789 w 1066"/>
                <a:gd name="T11" fmla="*/ 17 h 1376"/>
                <a:gd name="T12" fmla="*/ 858 w 1066"/>
                <a:gd name="T13" fmla="*/ 0 h 1376"/>
                <a:gd name="T14" fmla="*/ 945 w 1066"/>
                <a:gd name="T15" fmla="*/ 52 h 1376"/>
                <a:gd name="T16" fmla="*/ 919 w 1066"/>
                <a:gd name="T17" fmla="*/ 164 h 1376"/>
                <a:gd name="T18" fmla="*/ 910 w 1066"/>
                <a:gd name="T19" fmla="*/ 216 h 1376"/>
                <a:gd name="T20" fmla="*/ 901 w 1066"/>
                <a:gd name="T21" fmla="*/ 346 h 1376"/>
                <a:gd name="T22" fmla="*/ 884 w 1066"/>
                <a:gd name="T23" fmla="*/ 424 h 1376"/>
                <a:gd name="T24" fmla="*/ 927 w 1066"/>
                <a:gd name="T25" fmla="*/ 545 h 1376"/>
                <a:gd name="T26" fmla="*/ 945 w 1066"/>
                <a:gd name="T27" fmla="*/ 571 h 1376"/>
                <a:gd name="T28" fmla="*/ 997 w 1066"/>
                <a:gd name="T29" fmla="*/ 667 h 1376"/>
                <a:gd name="T30" fmla="*/ 1049 w 1066"/>
                <a:gd name="T31" fmla="*/ 779 h 1376"/>
                <a:gd name="T32" fmla="*/ 1066 w 1066"/>
                <a:gd name="T33" fmla="*/ 892 h 1376"/>
                <a:gd name="T34" fmla="*/ 1049 w 1066"/>
                <a:gd name="T35" fmla="*/ 961 h 1376"/>
                <a:gd name="T36" fmla="*/ 962 w 1066"/>
                <a:gd name="T37" fmla="*/ 1117 h 1376"/>
                <a:gd name="T38" fmla="*/ 841 w 1066"/>
                <a:gd name="T39" fmla="*/ 1316 h 1376"/>
                <a:gd name="T40" fmla="*/ 832 w 1066"/>
                <a:gd name="T41" fmla="*/ 1316 h 1376"/>
                <a:gd name="T42" fmla="*/ 806 w 1066"/>
                <a:gd name="T43" fmla="*/ 1290 h 1376"/>
                <a:gd name="T44" fmla="*/ 780 w 1066"/>
                <a:gd name="T45" fmla="*/ 1281 h 1376"/>
                <a:gd name="T46" fmla="*/ 598 w 1066"/>
                <a:gd name="T47" fmla="*/ 1324 h 1376"/>
                <a:gd name="T48" fmla="*/ 485 w 1066"/>
                <a:gd name="T49" fmla="*/ 1368 h 1376"/>
                <a:gd name="T50" fmla="*/ 347 w 1066"/>
                <a:gd name="T51" fmla="*/ 1359 h 1376"/>
                <a:gd name="T52" fmla="*/ 303 w 1066"/>
                <a:gd name="T53" fmla="*/ 1350 h 1376"/>
                <a:gd name="T54" fmla="*/ 173 w 1066"/>
                <a:gd name="T55" fmla="*/ 1307 h 1376"/>
                <a:gd name="T56" fmla="*/ 139 w 1066"/>
                <a:gd name="T57" fmla="*/ 1298 h 1376"/>
                <a:gd name="T58" fmla="*/ 17 w 1066"/>
                <a:gd name="T59" fmla="*/ 1229 h 1376"/>
                <a:gd name="T60" fmla="*/ 0 w 1066"/>
                <a:gd name="T61" fmla="*/ 1169 h 1376"/>
                <a:gd name="T62" fmla="*/ 35 w 1066"/>
                <a:gd name="T63" fmla="*/ 961 h 1376"/>
                <a:gd name="T64" fmla="*/ 43 w 1066"/>
                <a:gd name="T65" fmla="*/ 892 h 1376"/>
                <a:gd name="T66" fmla="*/ 121 w 1066"/>
                <a:gd name="T67" fmla="*/ 701 h 1376"/>
                <a:gd name="T68" fmla="*/ 173 w 1066"/>
                <a:gd name="T69" fmla="*/ 641 h 1376"/>
                <a:gd name="T70" fmla="*/ 208 w 1066"/>
                <a:gd name="T71" fmla="*/ 545 h 137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1376"/>
                <a:gd name="T110" fmla="*/ 1066 w 1066"/>
                <a:gd name="T111" fmla="*/ 1376 h 137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1376">
                  <a:moveTo>
                    <a:pt x="269" y="467"/>
                  </a:moveTo>
                  <a:lnTo>
                    <a:pt x="321" y="390"/>
                  </a:lnTo>
                  <a:lnTo>
                    <a:pt x="364" y="303"/>
                  </a:lnTo>
                  <a:lnTo>
                    <a:pt x="425" y="216"/>
                  </a:lnTo>
                  <a:lnTo>
                    <a:pt x="494" y="164"/>
                  </a:lnTo>
                  <a:lnTo>
                    <a:pt x="563" y="130"/>
                  </a:lnTo>
                  <a:lnTo>
                    <a:pt x="624" y="104"/>
                  </a:lnTo>
                  <a:lnTo>
                    <a:pt x="676" y="87"/>
                  </a:lnTo>
                  <a:lnTo>
                    <a:pt x="719" y="43"/>
                  </a:lnTo>
                  <a:lnTo>
                    <a:pt x="789" y="17"/>
                  </a:lnTo>
                  <a:lnTo>
                    <a:pt x="858" y="0"/>
                  </a:lnTo>
                  <a:lnTo>
                    <a:pt x="927" y="17"/>
                  </a:lnTo>
                  <a:lnTo>
                    <a:pt x="945" y="52"/>
                  </a:lnTo>
                  <a:lnTo>
                    <a:pt x="936" y="104"/>
                  </a:lnTo>
                  <a:lnTo>
                    <a:pt x="919" y="164"/>
                  </a:lnTo>
                  <a:lnTo>
                    <a:pt x="910" y="216"/>
                  </a:lnTo>
                  <a:lnTo>
                    <a:pt x="919" y="277"/>
                  </a:lnTo>
                  <a:lnTo>
                    <a:pt x="901" y="346"/>
                  </a:lnTo>
                  <a:lnTo>
                    <a:pt x="884" y="424"/>
                  </a:lnTo>
                  <a:lnTo>
                    <a:pt x="893" y="493"/>
                  </a:lnTo>
                  <a:lnTo>
                    <a:pt x="927" y="545"/>
                  </a:lnTo>
                  <a:lnTo>
                    <a:pt x="945" y="571"/>
                  </a:lnTo>
                  <a:lnTo>
                    <a:pt x="971" y="615"/>
                  </a:lnTo>
                  <a:lnTo>
                    <a:pt x="997" y="667"/>
                  </a:lnTo>
                  <a:lnTo>
                    <a:pt x="1031" y="718"/>
                  </a:lnTo>
                  <a:lnTo>
                    <a:pt x="1049" y="779"/>
                  </a:lnTo>
                  <a:lnTo>
                    <a:pt x="1066" y="840"/>
                  </a:lnTo>
                  <a:lnTo>
                    <a:pt x="1066" y="892"/>
                  </a:lnTo>
                  <a:lnTo>
                    <a:pt x="1049" y="961"/>
                  </a:lnTo>
                  <a:lnTo>
                    <a:pt x="1014" y="1039"/>
                  </a:lnTo>
                  <a:lnTo>
                    <a:pt x="962" y="1117"/>
                  </a:lnTo>
                  <a:lnTo>
                    <a:pt x="901" y="1212"/>
                  </a:lnTo>
                  <a:lnTo>
                    <a:pt x="841" y="1316"/>
                  </a:lnTo>
                  <a:lnTo>
                    <a:pt x="832" y="1316"/>
                  </a:lnTo>
                  <a:lnTo>
                    <a:pt x="815" y="1298"/>
                  </a:lnTo>
                  <a:lnTo>
                    <a:pt x="806" y="1290"/>
                  </a:lnTo>
                  <a:lnTo>
                    <a:pt x="780" y="1281"/>
                  </a:lnTo>
                  <a:lnTo>
                    <a:pt x="719" y="1281"/>
                  </a:lnTo>
                  <a:lnTo>
                    <a:pt x="598" y="1324"/>
                  </a:lnTo>
                  <a:lnTo>
                    <a:pt x="485" y="1368"/>
                  </a:lnTo>
                  <a:lnTo>
                    <a:pt x="399" y="1376"/>
                  </a:lnTo>
                  <a:lnTo>
                    <a:pt x="347" y="1359"/>
                  </a:lnTo>
                  <a:lnTo>
                    <a:pt x="303" y="1350"/>
                  </a:lnTo>
                  <a:lnTo>
                    <a:pt x="243" y="1350"/>
                  </a:lnTo>
                  <a:lnTo>
                    <a:pt x="173" y="1307"/>
                  </a:lnTo>
                  <a:lnTo>
                    <a:pt x="139" y="1298"/>
                  </a:lnTo>
                  <a:lnTo>
                    <a:pt x="95" y="1290"/>
                  </a:lnTo>
                  <a:lnTo>
                    <a:pt x="17" y="1229"/>
                  </a:lnTo>
                  <a:lnTo>
                    <a:pt x="0" y="1169"/>
                  </a:lnTo>
                  <a:lnTo>
                    <a:pt x="0" y="1065"/>
                  </a:lnTo>
                  <a:lnTo>
                    <a:pt x="35" y="961"/>
                  </a:lnTo>
                  <a:lnTo>
                    <a:pt x="43" y="892"/>
                  </a:lnTo>
                  <a:lnTo>
                    <a:pt x="61" y="796"/>
                  </a:lnTo>
                  <a:lnTo>
                    <a:pt x="121" y="701"/>
                  </a:lnTo>
                  <a:lnTo>
                    <a:pt x="173" y="641"/>
                  </a:lnTo>
                  <a:lnTo>
                    <a:pt x="191" y="597"/>
                  </a:lnTo>
                  <a:lnTo>
                    <a:pt x="208" y="545"/>
                  </a:lnTo>
                  <a:lnTo>
                    <a:pt x="269" y="467"/>
                  </a:lnTo>
                  <a:close/>
                </a:path>
              </a:pathLst>
            </a:custGeom>
            <a:solidFill>
              <a:srgbClr val="CC0000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646" name="Freeform 51"/>
            <p:cNvSpPr>
              <a:spLocks/>
            </p:cNvSpPr>
            <p:nvPr/>
          </p:nvSpPr>
          <p:spPr bwMode="auto">
            <a:xfrm>
              <a:off x="1372" y="1276"/>
              <a:ext cx="711" cy="736"/>
            </a:xfrm>
            <a:custGeom>
              <a:avLst/>
              <a:gdLst>
                <a:gd name="T0" fmla="*/ 598 w 711"/>
                <a:gd name="T1" fmla="*/ 26 h 736"/>
                <a:gd name="T2" fmla="*/ 468 w 711"/>
                <a:gd name="T3" fmla="*/ 104 h 736"/>
                <a:gd name="T4" fmla="*/ 381 w 711"/>
                <a:gd name="T5" fmla="*/ 130 h 736"/>
                <a:gd name="T6" fmla="*/ 234 w 711"/>
                <a:gd name="T7" fmla="*/ 217 h 736"/>
                <a:gd name="T8" fmla="*/ 191 w 711"/>
                <a:gd name="T9" fmla="*/ 269 h 736"/>
                <a:gd name="T10" fmla="*/ 147 w 711"/>
                <a:gd name="T11" fmla="*/ 373 h 736"/>
                <a:gd name="T12" fmla="*/ 121 w 711"/>
                <a:gd name="T13" fmla="*/ 407 h 736"/>
                <a:gd name="T14" fmla="*/ 61 w 711"/>
                <a:gd name="T15" fmla="*/ 485 h 736"/>
                <a:gd name="T16" fmla="*/ 26 w 711"/>
                <a:gd name="T17" fmla="*/ 528 h 736"/>
                <a:gd name="T18" fmla="*/ 0 w 711"/>
                <a:gd name="T19" fmla="*/ 667 h 736"/>
                <a:gd name="T20" fmla="*/ 9 w 711"/>
                <a:gd name="T21" fmla="*/ 701 h 736"/>
                <a:gd name="T22" fmla="*/ 78 w 711"/>
                <a:gd name="T23" fmla="*/ 736 h 736"/>
                <a:gd name="T24" fmla="*/ 121 w 711"/>
                <a:gd name="T25" fmla="*/ 736 h 736"/>
                <a:gd name="T26" fmla="*/ 217 w 711"/>
                <a:gd name="T27" fmla="*/ 727 h 736"/>
                <a:gd name="T28" fmla="*/ 260 w 711"/>
                <a:gd name="T29" fmla="*/ 719 h 736"/>
                <a:gd name="T30" fmla="*/ 338 w 711"/>
                <a:gd name="T31" fmla="*/ 710 h 736"/>
                <a:gd name="T32" fmla="*/ 364 w 711"/>
                <a:gd name="T33" fmla="*/ 684 h 736"/>
                <a:gd name="T34" fmla="*/ 425 w 711"/>
                <a:gd name="T35" fmla="*/ 615 h 736"/>
                <a:gd name="T36" fmla="*/ 442 w 711"/>
                <a:gd name="T37" fmla="*/ 589 h 736"/>
                <a:gd name="T38" fmla="*/ 459 w 711"/>
                <a:gd name="T39" fmla="*/ 537 h 736"/>
                <a:gd name="T40" fmla="*/ 451 w 711"/>
                <a:gd name="T41" fmla="*/ 537 h 736"/>
                <a:gd name="T42" fmla="*/ 416 w 711"/>
                <a:gd name="T43" fmla="*/ 554 h 736"/>
                <a:gd name="T44" fmla="*/ 425 w 711"/>
                <a:gd name="T45" fmla="*/ 520 h 736"/>
                <a:gd name="T46" fmla="*/ 494 w 711"/>
                <a:gd name="T47" fmla="*/ 407 h 736"/>
                <a:gd name="T48" fmla="*/ 520 w 711"/>
                <a:gd name="T49" fmla="*/ 381 h 736"/>
                <a:gd name="T50" fmla="*/ 581 w 711"/>
                <a:gd name="T51" fmla="*/ 329 h 736"/>
                <a:gd name="T52" fmla="*/ 589 w 711"/>
                <a:gd name="T53" fmla="*/ 303 h 736"/>
                <a:gd name="T54" fmla="*/ 624 w 711"/>
                <a:gd name="T55" fmla="*/ 234 h 736"/>
                <a:gd name="T56" fmla="*/ 667 w 711"/>
                <a:gd name="T57" fmla="*/ 156 h 736"/>
                <a:gd name="T58" fmla="*/ 659 w 711"/>
                <a:gd name="T59" fmla="*/ 139 h 736"/>
                <a:gd name="T60" fmla="*/ 641 w 711"/>
                <a:gd name="T61" fmla="*/ 156 h 736"/>
                <a:gd name="T62" fmla="*/ 615 w 711"/>
                <a:gd name="T63" fmla="*/ 191 h 736"/>
                <a:gd name="T64" fmla="*/ 537 w 711"/>
                <a:gd name="T65" fmla="*/ 277 h 736"/>
                <a:gd name="T66" fmla="*/ 494 w 711"/>
                <a:gd name="T67" fmla="*/ 312 h 736"/>
                <a:gd name="T68" fmla="*/ 425 w 711"/>
                <a:gd name="T69" fmla="*/ 321 h 736"/>
                <a:gd name="T70" fmla="*/ 381 w 711"/>
                <a:gd name="T71" fmla="*/ 347 h 736"/>
                <a:gd name="T72" fmla="*/ 312 w 711"/>
                <a:gd name="T73" fmla="*/ 424 h 736"/>
                <a:gd name="T74" fmla="*/ 269 w 711"/>
                <a:gd name="T75" fmla="*/ 494 h 736"/>
                <a:gd name="T76" fmla="*/ 251 w 711"/>
                <a:gd name="T77" fmla="*/ 520 h 736"/>
                <a:gd name="T78" fmla="*/ 121 w 711"/>
                <a:gd name="T79" fmla="*/ 528 h 736"/>
                <a:gd name="T80" fmla="*/ 87 w 711"/>
                <a:gd name="T81" fmla="*/ 511 h 736"/>
                <a:gd name="T82" fmla="*/ 165 w 711"/>
                <a:gd name="T83" fmla="*/ 485 h 736"/>
                <a:gd name="T84" fmla="*/ 225 w 711"/>
                <a:gd name="T85" fmla="*/ 450 h 736"/>
                <a:gd name="T86" fmla="*/ 251 w 711"/>
                <a:gd name="T87" fmla="*/ 407 h 736"/>
                <a:gd name="T88" fmla="*/ 269 w 711"/>
                <a:gd name="T89" fmla="*/ 381 h 736"/>
                <a:gd name="T90" fmla="*/ 286 w 711"/>
                <a:gd name="T91" fmla="*/ 338 h 736"/>
                <a:gd name="T92" fmla="*/ 321 w 711"/>
                <a:gd name="T93" fmla="*/ 303 h 736"/>
                <a:gd name="T94" fmla="*/ 312 w 711"/>
                <a:gd name="T95" fmla="*/ 338 h 736"/>
                <a:gd name="T96" fmla="*/ 321 w 711"/>
                <a:gd name="T97" fmla="*/ 355 h 736"/>
                <a:gd name="T98" fmla="*/ 390 w 711"/>
                <a:gd name="T99" fmla="*/ 321 h 736"/>
                <a:gd name="T100" fmla="*/ 433 w 711"/>
                <a:gd name="T101" fmla="*/ 286 h 736"/>
                <a:gd name="T102" fmla="*/ 511 w 711"/>
                <a:gd name="T103" fmla="*/ 199 h 736"/>
                <a:gd name="T104" fmla="*/ 529 w 711"/>
                <a:gd name="T105" fmla="*/ 191 h 736"/>
                <a:gd name="T106" fmla="*/ 537 w 711"/>
                <a:gd name="T107" fmla="*/ 199 h 736"/>
                <a:gd name="T108" fmla="*/ 546 w 711"/>
                <a:gd name="T109" fmla="*/ 199 h 736"/>
                <a:gd name="T110" fmla="*/ 607 w 711"/>
                <a:gd name="T111" fmla="*/ 130 h 736"/>
                <a:gd name="T112" fmla="*/ 641 w 711"/>
                <a:gd name="T113" fmla="*/ 113 h 736"/>
                <a:gd name="T114" fmla="*/ 685 w 711"/>
                <a:gd name="T115" fmla="*/ 104 h 736"/>
                <a:gd name="T116" fmla="*/ 711 w 711"/>
                <a:gd name="T117" fmla="*/ 78 h 736"/>
                <a:gd name="T118" fmla="*/ 693 w 711"/>
                <a:gd name="T119" fmla="*/ 9 h 7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11"/>
                <a:gd name="T181" fmla="*/ 0 h 736"/>
                <a:gd name="T182" fmla="*/ 711 w 711"/>
                <a:gd name="T183" fmla="*/ 736 h 7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11" h="736">
                  <a:moveTo>
                    <a:pt x="659" y="0"/>
                  </a:moveTo>
                  <a:lnTo>
                    <a:pt x="598" y="26"/>
                  </a:lnTo>
                  <a:lnTo>
                    <a:pt x="537" y="61"/>
                  </a:lnTo>
                  <a:lnTo>
                    <a:pt x="468" y="104"/>
                  </a:lnTo>
                  <a:lnTo>
                    <a:pt x="381" y="130"/>
                  </a:lnTo>
                  <a:lnTo>
                    <a:pt x="295" y="165"/>
                  </a:lnTo>
                  <a:lnTo>
                    <a:pt x="234" y="217"/>
                  </a:lnTo>
                  <a:lnTo>
                    <a:pt x="191" y="269"/>
                  </a:lnTo>
                  <a:lnTo>
                    <a:pt x="156" y="329"/>
                  </a:lnTo>
                  <a:lnTo>
                    <a:pt x="147" y="373"/>
                  </a:lnTo>
                  <a:lnTo>
                    <a:pt x="121" y="407"/>
                  </a:lnTo>
                  <a:lnTo>
                    <a:pt x="95" y="442"/>
                  </a:lnTo>
                  <a:lnTo>
                    <a:pt x="61" y="485"/>
                  </a:lnTo>
                  <a:lnTo>
                    <a:pt x="26" y="528"/>
                  </a:lnTo>
                  <a:lnTo>
                    <a:pt x="0" y="598"/>
                  </a:lnTo>
                  <a:lnTo>
                    <a:pt x="0" y="667"/>
                  </a:lnTo>
                  <a:lnTo>
                    <a:pt x="9" y="701"/>
                  </a:lnTo>
                  <a:lnTo>
                    <a:pt x="35" y="727"/>
                  </a:lnTo>
                  <a:lnTo>
                    <a:pt x="78" y="736"/>
                  </a:lnTo>
                  <a:lnTo>
                    <a:pt x="121" y="736"/>
                  </a:lnTo>
                  <a:lnTo>
                    <a:pt x="173" y="727"/>
                  </a:lnTo>
                  <a:lnTo>
                    <a:pt x="217" y="727"/>
                  </a:lnTo>
                  <a:lnTo>
                    <a:pt x="260" y="719"/>
                  </a:lnTo>
                  <a:lnTo>
                    <a:pt x="303" y="710"/>
                  </a:lnTo>
                  <a:lnTo>
                    <a:pt x="338" y="710"/>
                  </a:lnTo>
                  <a:lnTo>
                    <a:pt x="364" y="684"/>
                  </a:lnTo>
                  <a:lnTo>
                    <a:pt x="399" y="650"/>
                  </a:lnTo>
                  <a:lnTo>
                    <a:pt x="425" y="615"/>
                  </a:lnTo>
                  <a:lnTo>
                    <a:pt x="442" y="589"/>
                  </a:lnTo>
                  <a:lnTo>
                    <a:pt x="451" y="563"/>
                  </a:lnTo>
                  <a:lnTo>
                    <a:pt x="459" y="537"/>
                  </a:lnTo>
                  <a:lnTo>
                    <a:pt x="451" y="537"/>
                  </a:lnTo>
                  <a:lnTo>
                    <a:pt x="425" y="546"/>
                  </a:lnTo>
                  <a:lnTo>
                    <a:pt x="416" y="554"/>
                  </a:lnTo>
                  <a:lnTo>
                    <a:pt x="425" y="520"/>
                  </a:lnTo>
                  <a:lnTo>
                    <a:pt x="459" y="450"/>
                  </a:lnTo>
                  <a:lnTo>
                    <a:pt x="494" y="407"/>
                  </a:lnTo>
                  <a:lnTo>
                    <a:pt x="520" y="381"/>
                  </a:lnTo>
                  <a:lnTo>
                    <a:pt x="546" y="355"/>
                  </a:lnTo>
                  <a:lnTo>
                    <a:pt x="581" y="329"/>
                  </a:lnTo>
                  <a:lnTo>
                    <a:pt x="589" y="303"/>
                  </a:lnTo>
                  <a:lnTo>
                    <a:pt x="598" y="277"/>
                  </a:lnTo>
                  <a:lnTo>
                    <a:pt x="624" y="234"/>
                  </a:lnTo>
                  <a:lnTo>
                    <a:pt x="659" y="191"/>
                  </a:lnTo>
                  <a:lnTo>
                    <a:pt x="667" y="156"/>
                  </a:lnTo>
                  <a:lnTo>
                    <a:pt x="659" y="139"/>
                  </a:lnTo>
                  <a:lnTo>
                    <a:pt x="641" y="156"/>
                  </a:lnTo>
                  <a:lnTo>
                    <a:pt x="615" y="191"/>
                  </a:lnTo>
                  <a:lnTo>
                    <a:pt x="581" y="234"/>
                  </a:lnTo>
                  <a:lnTo>
                    <a:pt x="537" y="277"/>
                  </a:lnTo>
                  <a:lnTo>
                    <a:pt x="494" y="312"/>
                  </a:lnTo>
                  <a:lnTo>
                    <a:pt x="451" y="321"/>
                  </a:lnTo>
                  <a:lnTo>
                    <a:pt x="425" y="321"/>
                  </a:lnTo>
                  <a:lnTo>
                    <a:pt x="381" y="347"/>
                  </a:lnTo>
                  <a:lnTo>
                    <a:pt x="347" y="381"/>
                  </a:lnTo>
                  <a:lnTo>
                    <a:pt x="312" y="424"/>
                  </a:lnTo>
                  <a:lnTo>
                    <a:pt x="286" y="468"/>
                  </a:lnTo>
                  <a:lnTo>
                    <a:pt x="269" y="494"/>
                  </a:lnTo>
                  <a:lnTo>
                    <a:pt x="251" y="520"/>
                  </a:lnTo>
                  <a:lnTo>
                    <a:pt x="191" y="528"/>
                  </a:lnTo>
                  <a:lnTo>
                    <a:pt x="121" y="528"/>
                  </a:lnTo>
                  <a:lnTo>
                    <a:pt x="87" y="511"/>
                  </a:lnTo>
                  <a:lnTo>
                    <a:pt x="113" y="502"/>
                  </a:lnTo>
                  <a:lnTo>
                    <a:pt x="165" y="485"/>
                  </a:lnTo>
                  <a:lnTo>
                    <a:pt x="225" y="450"/>
                  </a:lnTo>
                  <a:lnTo>
                    <a:pt x="243" y="433"/>
                  </a:lnTo>
                  <a:lnTo>
                    <a:pt x="251" y="407"/>
                  </a:lnTo>
                  <a:lnTo>
                    <a:pt x="269" y="381"/>
                  </a:lnTo>
                  <a:lnTo>
                    <a:pt x="277" y="364"/>
                  </a:lnTo>
                  <a:lnTo>
                    <a:pt x="286" y="338"/>
                  </a:lnTo>
                  <a:lnTo>
                    <a:pt x="321" y="303"/>
                  </a:lnTo>
                  <a:lnTo>
                    <a:pt x="321" y="312"/>
                  </a:lnTo>
                  <a:lnTo>
                    <a:pt x="312" y="338"/>
                  </a:lnTo>
                  <a:lnTo>
                    <a:pt x="321" y="355"/>
                  </a:lnTo>
                  <a:lnTo>
                    <a:pt x="347" y="347"/>
                  </a:lnTo>
                  <a:lnTo>
                    <a:pt x="390" y="321"/>
                  </a:lnTo>
                  <a:lnTo>
                    <a:pt x="433" y="286"/>
                  </a:lnTo>
                  <a:lnTo>
                    <a:pt x="477" y="234"/>
                  </a:lnTo>
                  <a:lnTo>
                    <a:pt x="511" y="199"/>
                  </a:lnTo>
                  <a:lnTo>
                    <a:pt x="529" y="191"/>
                  </a:lnTo>
                  <a:lnTo>
                    <a:pt x="529" y="199"/>
                  </a:lnTo>
                  <a:lnTo>
                    <a:pt x="537" y="199"/>
                  </a:lnTo>
                  <a:lnTo>
                    <a:pt x="546" y="199"/>
                  </a:lnTo>
                  <a:lnTo>
                    <a:pt x="572" y="173"/>
                  </a:lnTo>
                  <a:lnTo>
                    <a:pt x="607" y="130"/>
                  </a:lnTo>
                  <a:lnTo>
                    <a:pt x="641" y="113"/>
                  </a:lnTo>
                  <a:lnTo>
                    <a:pt x="659" y="113"/>
                  </a:lnTo>
                  <a:lnTo>
                    <a:pt x="685" y="104"/>
                  </a:lnTo>
                  <a:lnTo>
                    <a:pt x="711" y="78"/>
                  </a:lnTo>
                  <a:lnTo>
                    <a:pt x="711" y="44"/>
                  </a:lnTo>
                  <a:lnTo>
                    <a:pt x="693" y="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6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47" name="Freeform 52"/>
            <p:cNvSpPr>
              <a:spLocks/>
            </p:cNvSpPr>
            <p:nvPr/>
          </p:nvSpPr>
          <p:spPr bwMode="auto">
            <a:xfrm>
              <a:off x="1190" y="2263"/>
              <a:ext cx="425" cy="286"/>
            </a:xfrm>
            <a:custGeom>
              <a:avLst/>
              <a:gdLst>
                <a:gd name="T0" fmla="*/ 78 w 425"/>
                <a:gd name="T1" fmla="*/ 9 h 286"/>
                <a:gd name="T2" fmla="*/ 35 w 425"/>
                <a:gd name="T3" fmla="*/ 35 h 286"/>
                <a:gd name="T4" fmla="*/ 9 w 425"/>
                <a:gd name="T5" fmla="*/ 61 h 286"/>
                <a:gd name="T6" fmla="*/ 0 w 425"/>
                <a:gd name="T7" fmla="*/ 104 h 286"/>
                <a:gd name="T8" fmla="*/ 0 w 425"/>
                <a:gd name="T9" fmla="*/ 104 h 286"/>
                <a:gd name="T10" fmla="*/ 0 w 425"/>
                <a:gd name="T11" fmla="*/ 147 h 286"/>
                <a:gd name="T12" fmla="*/ 9 w 425"/>
                <a:gd name="T13" fmla="*/ 191 h 286"/>
                <a:gd name="T14" fmla="*/ 35 w 425"/>
                <a:gd name="T15" fmla="*/ 225 h 286"/>
                <a:gd name="T16" fmla="*/ 35 w 425"/>
                <a:gd name="T17" fmla="*/ 225 h 286"/>
                <a:gd name="T18" fmla="*/ 78 w 425"/>
                <a:gd name="T19" fmla="*/ 234 h 286"/>
                <a:gd name="T20" fmla="*/ 139 w 425"/>
                <a:gd name="T21" fmla="*/ 242 h 286"/>
                <a:gd name="T22" fmla="*/ 173 w 425"/>
                <a:gd name="T23" fmla="*/ 260 h 286"/>
                <a:gd name="T24" fmla="*/ 173 w 425"/>
                <a:gd name="T25" fmla="*/ 260 h 286"/>
                <a:gd name="T26" fmla="*/ 182 w 425"/>
                <a:gd name="T27" fmla="*/ 268 h 286"/>
                <a:gd name="T28" fmla="*/ 199 w 425"/>
                <a:gd name="T29" fmla="*/ 286 h 286"/>
                <a:gd name="T30" fmla="*/ 217 w 425"/>
                <a:gd name="T31" fmla="*/ 286 h 286"/>
                <a:gd name="T32" fmla="*/ 217 w 425"/>
                <a:gd name="T33" fmla="*/ 286 h 286"/>
                <a:gd name="T34" fmla="*/ 234 w 425"/>
                <a:gd name="T35" fmla="*/ 268 h 286"/>
                <a:gd name="T36" fmla="*/ 260 w 425"/>
                <a:gd name="T37" fmla="*/ 234 h 286"/>
                <a:gd name="T38" fmla="*/ 286 w 425"/>
                <a:gd name="T39" fmla="*/ 217 h 286"/>
                <a:gd name="T40" fmla="*/ 286 w 425"/>
                <a:gd name="T41" fmla="*/ 217 h 286"/>
                <a:gd name="T42" fmla="*/ 321 w 425"/>
                <a:gd name="T43" fmla="*/ 199 h 286"/>
                <a:gd name="T44" fmla="*/ 381 w 425"/>
                <a:gd name="T45" fmla="*/ 173 h 286"/>
                <a:gd name="T46" fmla="*/ 425 w 425"/>
                <a:gd name="T47" fmla="*/ 139 h 286"/>
                <a:gd name="T48" fmla="*/ 425 w 425"/>
                <a:gd name="T49" fmla="*/ 139 h 286"/>
                <a:gd name="T50" fmla="*/ 425 w 425"/>
                <a:gd name="T51" fmla="*/ 95 h 286"/>
                <a:gd name="T52" fmla="*/ 407 w 425"/>
                <a:gd name="T53" fmla="*/ 69 h 286"/>
                <a:gd name="T54" fmla="*/ 381 w 425"/>
                <a:gd name="T55" fmla="*/ 61 h 286"/>
                <a:gd name="T56" fmla="*/ 381 w 425"/>
                <a:gd name="T57" fmla="*/ 61 h 286"/>
                <a:gd name="T58" fmla="*/ 312 w 425"/>
                <a:gd name="T59" fmla="*/ 61 h 286"/>
                <a:gd name="T60" fmla="*/ 234 w 425"/>
                <a:gd name="T61" fmla="*/ 43 h 286"/>
                <a:gd name="T62" fmla="*/ 173 w 425"/>
                <a:gd name="T63" fmla="*/ 26 h 286"/>
                <a:gd name="T64" fmla="*/ 173 w 425"/>
                <a:gd name="T65" fmla="*/ 26 h 286"/>
                <a:gd name="T66" fmla="*/ 139 w 425"/>
                <a:gd name="T67" fmla="*/ 0 h 286"/>
                <a:gd name="T68" fmla="*/ 104 w 425"/>
                <a:gd name="T69" fmla="*/ 0 h 286"/>
                <a:gd name="T70" fmla="*/ 78 w 425"/>
                <a:gd name="T71" fmla="*/ 9 h 2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5"/>
                <a:gd name="T109" fmla="*/ 0 h 286"/>
                <a:gd name="T110" fmla="*/ 425 w 425"/>
                <a:gd name="T111" fmla="*/ 286 h 2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5" h="286">
                  <a:moveTo>
                    <a:pt x="78" y="9"/>
                  </a:moveTo>
                  <a:lnTo>
                    <a:pt x="35" y="35"/>
                  </a:lnTo>
                  <a:lnTo>
                    <a:pt x="9" y="61"/>
                  </a:lnTo>
                  <a:lnTo>
                    <a:pt x="0" y="104"/>
                  </a:lnTo>
                  <a:lnTo>
                    <a:pt x="0" y="147"/>
                  </a:lnTo>
                  <a:lnTo>
                    <a:pt x="9" y="191"/>
                  </a:lnTo>
                  <a:lnTo>
                    <a:pt x="35" y="225"/>
                  </a:lnTo>
                  <a:lnTo>
                    <a:pt x="78" y="234"/>
                  </a:lnTo>
                  <a:lnTo>
                    <a:pt x="139" y="242"/>
                  </a:lnTo>
                  <a:lnTo>
                    <a:pt x="173" y="260"/>
                  </a:lnTo>
                  <a:lnTo>
                    <a:pt x="182" y="268"/>
                  </a:lnTo>
                  <a:lnTo>
                    <a:pt x="199" y="286"/>
                  </a:lnTo>
                  <a:lnTo>
                    <a:pt x="217" y="286"/>
                  </a:lnTo>
                  <a:lnTo>
                    <a:pt x="234" y="268"/>
                  </a:lnTo>
                  <a:lnTo>
                    <a:pt x="260" y="234"/>
                  </a:lnTo>
                  <a:lnTo>
                    <a:pt x="286" y="217"/>
                  </a:lnTo>
                  <a:lnTo>
                    <a:pt x="321" y="199"/>
                  </a:lnTo>
                  <a:lnTo>
                    <a:pt x="381" y="173"/>
                  </a:lnTo>
                  <a:lnTo>
                    <a:pt x="425" y="139"/>
                  </a:lnTo>
                  <a:lnTo>
                    <a:pt x="425" y="95"/>
                  </a:lnTo>
                  <a:lnTo>
                    <a:pt x="407" y="69"/>
                  </a:lnTo>
                  <a:lnTo>
                    <a:pt x="381" y="61"/>
                  </a:lnTo>
                  <a:lnTo>
                    <a:pt x="312" y="61"/>
                  </a:lnTo>
                  <a:lnTo>
                    <a:pt x="234" y="43"/>
                  </a:lnTo>
                  <a:lnTo>
                    <a:pt x="173" y="26"/>
                  </a:lnTo>
                  <a:lnTo>
                    <a:pt x="139" y="0"/>
                  </a:lnTo>
                  <a:lnTo>
                    <a:pt x="104" y="0"/>
                  </a:lnTo>
                  <a:lnTo>
                    <a:pt x="78" y="9"/>
                  </a:lnTo>
                  <a:close/>
                </a:path>
              </a:pathLst>
            </a:custGeom>
            <a:solidFill>
              <a:srgbClr val="6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48" name="Freeform 53"/>
            <p:cNvSpPr>
              <a:spLocks/>
            </p:cNvSpPr>
            <p:nvPr/>
          </p:nvSpPr>
          <p:spPr bwMode="auto">
            <a:xfrm>
              <a:off x="1251" y="1986"/>
              <a:ext cx="511" cy="277"/>
            </a:xfrm>
            <a:custGeom>
              <a:avLst/>
              <a:gdLst>
                <a:gd name="T0" fmla="*/ 78 w 511"/>
                <a:gd name="T1" fmla="*/ 9 h 277"/>
                <a:gd name="T2" fmla="*/ 60 w 511"/>
                <a:gd name="T3" fmla="*/ 0 h 277"/>
                <a:gd name="T4" fmla="*/ 43 w 511"/>
                <a:gd name="T5" fmla="*/ 9 h 277"/>
                <a:gd name="T6" fmla="*/ 26 w 511"/>
                <a:gd name="T7" fmla="*/ 26 h 277"/>
                <a:gd name="T8" fmla="*/ 26 w 511"/>
                <a:gd name="T9" fmla="*/ 26 h 277"/>
                <a:gd name="T10" fmla="*/ 8 w 511"/>
                <a:gd name="T11" fmla="*/ 61 h 277"/>
                <a:gd name="T12" fmla="*/ 0 w 511"/>
                <a:gd name="T13" fmla="*/ 113 h 277"/>
                <a:gd name="T14" fmla="*/ 0 w 511"/>
                <a:gd name="T15" fmla="*/ 156 h 277"/>
                <a:gd name="T16" fmla="*/ 0 w 511"/>
                <a:gd name="T17" fmla="*/ 156 h 277"/>
                <a:gd name="T18" fmla="*/ 17 w 511"/>
                <a:gd name="T19" fmla="*/ 182 h 277"/>
                <a:gd name="T20" fmla="*/ 26 w 511"/>
                <a:gd name="T21" fmla="*/ 199 h 277"/>
                <a:gd name="T22" fmla="*/ 52 w 511"/>
                <a:gd name="T23" fmla="*/ 217 h 277"/>
                <a:gd name="T24" fmla="*/ 52 w 511"/>
                <a:gd name="T25" fmla="*/ 217 h 277"/>
                <a:gd name="T26" fmla="*/ 95 w 511"/>
                <a:gd name="T27" fmla="*/ 243 h 277"/>
                <a:gd name="T28" fmla="*/ 164 w 511"/>
                <a:gd name="T29" fmla="*/ 268 h 277"/>
                <a:gd name="T30" fmla="*/ 216 w 511"/>
                <a:gd name="T31" fmla="*/ 277 h 277"/>
                <a:gd name="T32" fmla="*/ 216 w 511"/>
                <a:gd name="T33" fmla="*/ 277 h 277"/>
                <a:gd name="T34" fmla="*/ 242 w 511"/>
                <a:gd name="T35" fmla="*/ 268 h 277"/>
                <a:gd name="T36" fmla="*/ 251 w 511"/>
                <a:gd name="T37" fmla="*/ 260 h 277"/>
                <a:gd name="T38" fmla="*/ 260 w 511"/>
                <a:gd name="T39" fmla="*/ 243 h 277"/>
                <a:gd name="T40" fmla="*/ 260 w 511"/>
                <a:gd name="T41" fmla="*/ 243 h 277"/>
                <a:gd name="T42" fmla="*/ 277 w 511"/>
                <a:gd name="T43" fmla="*/ 234 h 277"/>
                <a:gd name="T44" fmla="*/ 312 w 511"/>
                <a:gd name="T45" fmla="*/ 234 h 277"/>
                <a:gd name="T46" fmla="*/ 364 w 511"/>
                <a:gd name="T47" fmla="*/ 225 h 277"/>
                <a:gd name="T48" fmla="*/ 364 w 511"/>
                <a:gd name="T49" fmla="*/ 225 h 277"/>
                <a:gd name="T50" fmla="*/ 390 w 511"/>
                <a:gd name="T51" fmla="*/ 208 h 277"/>
                <a:gd name="T52" fmla="*/ 424 w 511"/>
                <a:gd name="T53" fmla="*/ 191 h 277"/>
                <a:gd name="T54" fmla="*/ 450 w 511"/>
                <a:gd name="T55" fmla="*/ 156 h 277"/>
                <a:gd name="T56" fmla="*/ 485 w 511"/>
                <a:gd name="T57" fmla="*/ 130 h 277"/>
                <a:gd name="T58" fmla="*/ 502 w 511"/>
                <a:gd name="T59" fmla="*/ 104 h 277"/>
                <a:gd name="T60" fmla="*/ 511 w 511"/>
                <a:gd name="T61" fmla="*/ 78 h 277"/>
                <a:gd name="T62" fmla="*/ 511 w 511"/>
                <a:gd name="T63" fmla="*/ 69 h 277"/>
                <a:gd name="T64" fmla="*/ 511 w 511"/>
                <a:gd name="T65" fmla="*/ 69 h 277"/>
                <a:gd name="T66" fmla="*/ 459 w 511"/>
                <a:gd name="T67" fmla="*/ 69 h 277"/>
                <a:gd name="T68" fmla="*/ 424 w 511"/>
                <a:gd name="T69" fmla="*/ 78 h 277"/>
                <a:gd name="T70" fmla="*/ 398 w 511"/>
                <a:gd name="T71" fmla="*/ 87 h 277"/>
                <a:gd name="T72" fmla="*/ 398 w 511"/>
                <a:gd name="T73" fmla="*/ 87 h 277"/>
                <a:gd name="T74" fmla="*/ 355 w 511"/>
                <a:gd name="T75" fmla="*/ 69 h 277"/>
                <a:gd name="T76" fmla="*/ 303 w 511"/>
                <a:gd name="T77" fmla="*/ 52 h 277"/>
                <a:gd name="T78" fmla="*/ 251 w 511"/>
                <a:gd name="T79" fmla="*/ 52 h 277"/>
                <a:gd name="T80" fmla="*/ 251 w 511"/>
                <a:gd name="T81" fmla="*/ 52 h 277"/>
                <a:gd name="T82" fmla="*/ 190 w 511"/>
                <a:gd name="T83" fmla="*/ 61 h 277"/>
                <a:gd name="T84" fmla="*/ 156 w 511"/>
                <a:gd name="T85" fmla="*/ 52 h 277"/>
                <a:gd name="T86" fmla="*/ 138 w 511"/>
                <a:gd name="T87" fmla="*/ 43 h 277"/>
                <a:gd name="T88" fmla="*/ 138 w 511"/>
                <a:gd name="T89" fmla="*/ 43 h 277"/>
                <a:gd name="T90" fmla="*/ 112 w 511"/>
                <a:gd name="T91" fmla="*/ 17 h 277"/>
                <a:gd name="T92" fmla="*/ 95 w 511"/>
                <a:gd name="T93" fmla="*/ 9 h 277"/>
                <a:gd name="T94" fmla="*/ 78 w 511"/>
                <a:gd name="T95" fmla="*/ 9 h 27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11"/>
                <a:gd name="T145" fmla="*/ 0 h 277"/>
                <a:gd name="T146" fmla="*/ 511 w 511"/>
                <a:gd name="T147" fmla="*/ 277 h 27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11" h="277">
                  <a:moveTo>
                    <a:pt x="78" y="9"/>
                  </a:moveTo>
                  <a:lnTo>
                    <a:pt x="60" y="0"/>
                  </a:lnTo>
                  <a:lnTo>
                    <a:pt x="43" y="9"/>
                  </a:lnTo>
                  <a:lnTo>
                    <a:pt x="26" y="26"/>
                  </a:lnTo>
                  <a:lnTo>
                    <a:pt x="8" y="61"/>
                  </a:lnTo>
                  <a:lnTo>
                    <a:pt x="0" y="113"/>
                  </a:lnTo>
                  <a:lnTo>
                    <a:pt x="0" y="156"/>
                  </a:lnTo>
                  <a:lnTo>
                    <a:pt x="17" y="182"/>
                  </a:lnTo>
                  <a:lnTo>
                    <a:pt x="26" y="199"/>
                  </a:lnTo>
                  <a:lnTo>
                    <a:pt x="52" y="217"/>
                  </a:lnTo>
                  <a:lnTo>
                    <a:pt x="95" y="243"/>
                  </a:lnTo>
                  <a:lnTo>
                    <a:pt x="164" y="268"/>
                  </a:lnTo>
                  <a:lnTo>
                    <a:pt x="216" y="277"/>
                  </a:lnTo>
                  <a:lnTo>
                    <a:pt x="242" y="268"/>
                  </a:lnTo>
                  <a:lnTo>
                    <a:pt x="251" y="260"/>
                  </a:lnTo>
                  <a:lnTo>
                    <a:pt x="260" y="243"/>
                  </a:lnTo>
                  <a:lnTo>
                    <a:pt x="277" y="234"/>
                  </a:lnTo>
                  <a:lnTo>
                    <a:pt x="312" y="234"/>
                  </a:lnTo>
                  <a:lnTo>
                    <a:pt x="364" y="225"/>
                  </a:lnTo>
                  <a:lnTo>
                    <a:pt x="390" y="208"/>
                  </a:lnTo>
                  <a:lnTo>
                    <a:pt x="424" y="191"/>
                  </a:lnTo>
                  <a:lnTo>
                    <a:pt x="450" y="156"/>
                  </a:lnTo>
                  <a:lnTo>
                    <a:pt x="485" y="130"/>
                  </a:lnTo>
                  <a:lnTo>
                    <a:pt x="502" y="104"/>
                  </a:lnTo>
                  <a:lnTo>
                    <a:pt x="511" y="78"/>
                  </a:lnTo>
                  <a:lnTo>
                    <a:pt x="511" y="69"/>
                  </a:lnTo>
                  <a:lnTo>
                    <a:pt x="459" y="69"/>
                  </a:lnTo>
                  <a:lnTo>
                    <a:pt x="424" y="78"/>
                  </a:lnTo>
                  <a:lnTo>
                    <a:pt x="398" y="87"/>
                  </a:lnTo>
                  <a:lnTo>
                    <a:pt x="355" y="69"/>
                  </a:lnTo>
                  <a:lnTo>
                    <a:pt x="303" y="52"/>
                  </a:lnTo>
                  <a:lnTo>
                    <a:pt x="251" y="52"/>
                  </a:lnTo>
                  <a:lnTo>
                    <a:pt x="190" y="61"/>
                  </a:lnTo>
                  <a:lnTo>
                    <a:pt x="156" y="52"/>
                  </a:lnTo>
                  <a:lnTo>
                    <a:pt x="138" y="43"/>
                  </a:lnTo>
                  <a:lnTo>
                    <a:pt x="112" y="17"/>
                  </a:lnTo>
                  <a:lnTo>
                    <a:pt x="95" y="9"/>
                  </a:lnTo>
                  <a:lnTo>
                    <a:pt x="78" y="9"/>
                  </a:lnTo>
                  <a:close/>
                </a:path>
              </a:pathLst>
            </a:custGeom>
            <a:solidFill>
              <a:srgbClr val="6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49" name="Freeform 54"/>
            <p:cNvSpPr>
              <a:spLocks/>
            </p:cNvSpPr>
            <p:nvPr/>
          </p:nvSpPr>
          <p:spPr bwMode="auto">
            <a:xfrm>
              <a:off x="1779" y="1900"/>
              <a:ext cx="87" cy="155"/>
            </a:xfrm>
            <a:custGeom>
              <a:avLst/>
              <a:gdLst>
                <a:gd name="T0" fmla="*/ 70 w 87"/>
                <a:gd name="T1" fmla="*/ 0 h 155"/>
                <a:gd name="T2" fmla="*/ 44 w 87"/>
                <a:gd name="T3" fmla="*/ 26 h 155"/>
                <a:gd name="T4" fmla="*/ 26 w 87"/>
                <a:gd name="T5" fmla="*/ 60 h 155"/>
                <a:gd name="T6" fmla="*/ 9 w 87"/>
                <a:gd name="T7" fmla="*/ 86 h 155"/>
                <a:gd name="T8" fmla="*/ 9 w 87"/>
                <a:gd name="T9" fmla="*/ 86 h 155"/>
                <a:gd name="T10" fmla="*/ 0 w 87"/>
                <a:gd name="T11" fmla="*/ 112 h 155"/>
                <a:gd name="T12" fmla="*/ 9 w 87"/>
                <a:gd name="T13" fmla="*/ 129 h 155"/>
                <a:gd name="T14" fmla="*/ 18 w 87"/>
                <a:gd name="T15" fmla="*/ 147 h 155"/>
                <a:gd name="T16" fmla="*/ 18 w 87"/>
                <a:gd name="T17" fmla="*/ 147 h 155"/>
                <a:gd name="T18" fmla="*/ 44 w 87"/>
                <a:gd name="T19" fmla="*/ 155 h 155"/>
                <a:gd name="T20" fmla="*/ 78 w 87"/>
                <a:gd name="T21" fmla="*/ 155 h 155"/>
                <a:gd name="T22" fmla="*/ 87 w 87"/>
                <a:gd name="T23" fmla="*/ 129 h 155"/>
                <a:gd name="T24" fmla="*/ 87 w 87"/>
                <a:gd name="T25" fmla="*/ 129 h 155"/>
                <a:gd name="T26" fmla="*/ 87 w 87"/>
                <a:gd name="T27" fmla="*/ 69 h 155"/>
                <a:gd name="T28" fmla="*/ 78 w 87"/>
                <a:gd name="T29" fmla="*/ 17 h 155"/>
                <a:gd name="T30" fmla="*/ 70 w 87"/>
                <a:gd name="T31" fmla="*/ 0 h 1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7"/>
                <a:gd name="T49" fmla="*/ 0 h 155"/>
                <a:gd name="T50" fmla="*/ 87 w 87"/>
                <a:gd name="T51" fmla="*/ 155 h 15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7" h="155">
                  <a:moveTo>
                    <a:pt x="70" y="0"/>
                  </a:moveTo>
                  <a:lnTo>
                    <a:pt x="44" y="26"/>
                  </a:lnTo>
                  <a:lnTo>
                    <a:pt x="26" y="60"/>
                  </a:lnTo>
                  <a:lnTo>
                    <a:pt x="9" y="86"/>
                  </a:lnTo>
                  <a:lnTo>
                    <a:pt x="0" y="112"/>
                  </a:lnTo>
                  <a:lnTo>
                    <a:pt x="9" y="129"/>
                  </a:lnTo>
                  <a:lnTo>
                    <a:pt x="18" y="147"/>
                  </a:lnTo>
                  <a:lnTo>
                    <a:pt x="44" y="155"/>
                  </a:lnTo>
                  <a:lnTo>
                    <a:pt x="78" y="155"/>
                  </a:lnTo>
                  <a:lnTo>
                    <a:pt x="87" y="129"/>
                  </a:lnTo>
                  <a:lnTo>
                    <a:pt x="87" y="69"/>
                  </a:lnTo>
                  <a:lnTo>
                    <a:pt x="78" y="17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6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50" name="Freeform 55"/>
            <p:cNvSpPr>
              <a:spLocks/>
            </p:cNvSpPr>
            <p:nvPr/>
          </p:nvSpPr>
          <p:spPr bwMode="auto">
            <a:xfrm>
              <a:off x="1883" y="1597"/>
              <a:ext cx="347" cy="960"/>
            </a:xfrm>
            <a:custGeom>
              <a:avLst/>
              <a:gdLst>
                <a:gd name="T0" fmla="*/ 61 w 347"/>
                <a:gd name="T1" fmla="*/ 883 h 960"/>
                <a:gd name="T2" fmla="*/ 130 w 347"/>
                <a:gd name="T3" fmla="*/ 831 h 960"/>
                <a:gd name="T4" fmla="*/ 156 w 347"/>
                <a:gd name="T5" fmla="*/ 813 h 960"/>
                <a:gd name="T6" fmla="*/ 234 w 347"/>
                <a:gd name="T7" fmla="*/ 701 h 960"/>
                <a:gd name="T8" fmla="*/ 260 w 347"/>
                <a:gd name="T9" fmla="*/ 623 h 960"/>
                <a:gd name="T10" fmla="*/ 312 w 347"/>
                <a:gd name="T11" fmla="*/ 528 h 960"/>
                <a:gd name="T12" fmla="*/ 330 w 347"/>
                <a:gd name="T13" fmla="*/ 502 h 960"/>
                <a:gd name="T14" fmla="*/ 312 w 347"/>
                <a:gd name="T15" fmla="*/ 493 h 960"/>
                <a:gd name="T16" fmla="*/ 295 w 347"/>
                <a:gd name="T17" fmla="*/ 502 h 960"/>
                <a:gd name="T18" fmla="*/ 243 w 347"/>
                <a:gd name="T19" fmla="*/ 536 h 960"/>
                <a:gd name="T20" fmla="*/ 234 w 347"/>
                <a:gd name="T21" fmla="*/ 562 h 960"/>
                <a:gd name="T22" fmla="*/ 156 w 347"/>
                <a:gd name="T23" fmla="*/ 632 h 960"/>
                <a:gd name="T24" fmla="*/ 130 w 347"/>
                <a:gd name="T25" fmla="*/ 666 h 960"/>
                <a:gd name="T26" fmla="*/ 78 w 347"/>
                <a:gd name="T27" fmla="*/ 761 h 960"/>
                <a:gd name="T28" fmla="*/ 52 w 347"/>
                <a:gd name="T29" fmla="*/ 813 h 960"/>
                <a:gd name="T30" fmla="*/ 9 w 347"/>
                <a:gd name="T31" fmla="*/ 822 h 960"/>
                <a:gd name="T32" fmla="*/ 0 w 347"/>
                <a:gd name="T33" fmla="*/ 796 h 960"/>
                <a:gd name="T34" fmla="*/ 26 w 347"/>
                <a:gd name="T35" fmla="*/ 692 h 960"/>
                <a:gd name="T36" fmla="*/ 35 w 347"/>
                <a:gd name="T37" fmla="*/ 657 h 960"/>
                <a:gd name="T38" fmla="*/ 35 w 347"/>
                <a:gd name="T39" fmla="*/ 623 h 960"/>
                <a:gd name="T40" fmla="*/ 44 w 347"/>
                <a:gd name="T41" fmla="*/ 614 h 960"/>
                <a:gd name="T42" fmla="*/ 61 w 347"/>
                <a:gd name="T43" fmla="*/ 502 h 960"/>
                <a:gd name="T44" fmla="*/ 52 w 347"/>
                <a:gd name="T45" fmla="*/ 476 h 960"/>
                <a:gd name="T46" fmla="*/ 44 w 347"/>
                <a:gd name="T47" fmla="*/ 450 h 960"/>
                <a:gd name="T48" fmla="*/ 52 w 347"/>
                <a:gd name="T49" fmla="*/ 432 h 960"/>
                <a:gd name="T50" fmla="*/ 96 w 347"/>
                <a:gd name="T51" fmla="*/ 303 h 960"/>
                <a:gd name="T52" fmla="*/ 104 w 347"/>
                <a:gd name="T53" fmla="*/ 251 h 960"/>
                <a:gd name="T54" fmla="*/ 104 w 347"/>
                <a:gd name="T55" fmla="*/ 129 h 960"/>
                <a:gd name="T56" fmla="*/ 113 w 347"/>
                <a:gd name="T57" fmla="*/ 86 h 960"/>
                <a:gd name="T58" fmla="*/ 148 w 347"/>
                <a:gd name="T59" fmla="*/ 43 h 960"/>
                <a:gd name="T60" fmla="*/ 156 w 347"/>
                <a:gd name="T61" fmla="*/ 17 h 960"/>
                <a:gd name="T62" fmla="*/ 174 w 347"/>
                <a:gd name="T63" fmla="*/ 0 h 960"/>
                <a:gd name="T64" fmla="*/ 182 w 347"/>
                <a:gd name="T65" fmla="*/ 8 h 960"/>
                <a:gd name="T66" fmla="*/ 174 w 347"/>
                <a:gd name="T67" fmla="*/ 155 h 960"/>
                <a:gd name="T68" fmla="*/ 208 w 347"/>
                <a:gd name="T69" fmla="*/ 207 h 960"/>
                <a:gd name="T70" fmla="*/ 252 w 347"/>
                <a:gd name="T71" fmla="*/ 277 h 960"/>
                <a:gd name="T72" fmla="*/ 312 w 347"/>
                <a:gd name="T73" fmla="*/ 380 h 960"/>
                <a:gd name="T74" fmla="*/ 347 w 347"/>
                <a:gd name="T75" fmla="*/ 502 h 960"/>
                <a:gd name="T76" fmla="*/ 347 w 347"/>
                <a:gd name="T77" fmla="*/ 554 h 960"/>
                <a:gd name="T78" fmla="*/ 295 w 347"/>
                <a:gd name="T79" fmla="*/ 692 h 960"/>
                <a:gd name="T80" fmla="*/ 191 w 347"/>
                <a:gd name="T81" fmla="*/ 865 h 960"/>
                <a:gd name="T82" fmla="*/ 130 w 347"/>
                <a:gd name="T83" fmla="*/ 960 h 960"/>
                <a:gd name="T84" fmla="*/ 104 w 347"/>
                <a:gd name="T85" fmla="*/ 952 h 960"/>
                <a:gd name="T86" fmla="*/ 87 w 347"/>
                <a:gd name="T87" fmla="*/ 943 h 960"/>
                <a:gd name="T88" fmla="*/ 78 w 347"/>
                <a:gd name="T89" fmla="*/ 934 h 9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7"/>
                <a:gd name="T136" fmla="*/ 0 h 960"/>
                <a:gd name="T137" fmla="*/ 347 w 347"/>
                <a:gd name="T138" fmla="*/ 960 h 9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7" h="960">
                  <a:moveTo>
                    <a:pt x="61" y="926"/>
                  </a:moveTo>
                  <a:lnTo>
                    <a:pt x="61" y="883"/>
                  </a:lnTo>
                  <a:lnTo>
                    <a:pt x="87" y="857"/>
                  </a:lnTo>
                  <a:lnTo>
                    <a:pt x="130" y="831"/>
                  </a:lnTo>
                  <a:lnTo>
                    <a:pt x="156" y="813"/>
                  </a:lnTo>
                  <a:lnTo>
                    <a:pt x="200" y="770"/>
                  </a:lnTo>
                  <a:lnTo>
                    <a:pt x="234" y="701"/>
                  </a:lnTo>
                  <a:lnTo>
                    <a:pt x="260" y="623"/>
                  </a:lnTo>
                  <a:lnTo>
                    <a:pt x="286" y="571"/>
                  </a:lnTo>
                  <a:lnTo>
                    <a:pt x="312" y="528"/>
                  </a:lnTo>
                  <a:lnTo>
                    <a:pt x="330" y="502"/>
                  </a:lnTo>
                  <a:lnTo>
                    <a:pt x="330" y="493"/>
                  </a:lnTo>
                  <a:lnTo>
                    <a:pt x="312" y="493"/>
                  </a:lnTo>
                  <a:lnTo>
                    <a:pt x="295" y="502"/>
                  </a:lnTo>
                  <a:lnTo>
                    <a:pt x="269" y="519"/>
                  </a:lnTo>
                  <a:lnTo>
                    <a:pt x="243" y="536"/>
                  </a:lnTo>
                  <a:lnTo>
                    <a:pt x="234" y="562"/>
                  </a:lnTo>
                  <a:lnTo>
                    <a:pt x="208" y="588"/>
                  </a:lnTo>
                  <a:lnTo>
                    <a:pt x="156" y="632"/>
                  </a:lnTo>
                  <a:lnTo>
                    <a:pt x="130" y="666"/>
                  </a:lnTo>
                  <a:lnTo>
                    <a:pt x="104" y="709"/>
                  </a:lnTo>
                  <a:lnTo>
                    <a:pt x="78" y="761"/>
                  </a:lnTo>
                  <a:lnTo>
                    <a:pt x="52" y="813"/>
                  </a:lnTo>
                  <a:lnTo>
                    <a:pt x="26" y="831"/>
                  </a:lnTo>
                  <a:lnTo>
                    <a:pt x="9" y="822"/>
                  </a:lnTo>
                  <a:lnTo>
                    <a:pt x="0" y="796"/>
                  </a:lnTo>
                  <a:lnTo>
                    <a:pt x="9" y="753"/>
                  </a:lnTo>
                  <a:lnTo>
                    <a:pt x="26" y="692"/>
                  </a:lnTo>
                  <a:lnTo>
                    <a:pt x="35" y="657"/>
                  </a:lnTo>
                  <a:lnTo>
                    <a:pt x="35" y="640"/>
                  </a:lnTo>
                  <a:lnTo>
                    <a:pt x="35" y="623"/>
                  </a:lnTo>
                  <a:lnTo>
                    <a:pt x="44" y="614"/>
                  </a:lnTo>
                  <a:lnTo>
                    <a:pt x="61" y="562"/>
                  </a:lnTo>
                  <a:lnTo>
                    <a:pt x="61" y="502"/>
                  </a:lnTo>
                  <a:lnTo>
                    <a:pt x="52" y="476"/>
                  </a:lnTo>
                  <a:lnTo>
                    <a:pt x="44" y="458"/>
                  </a:lnTo>
                  <a:lnTo>
                    <a:pt x="44" y="450"/>
                  </a:lnTo>
                  <a:lnTo>
                    <a:pt x="52" y="432"/>
                  </a:lnTo>
                  <a:lnTo>
                    <a:pt x="70" y="380"/>
                  </a:lnTo>
                  <a:lnTo>
                    <a:pt x="96" y="303"/>
                  </a:lnTo>
                  <a:lnTo>
                    <a:pt x="104" y="251"/>
                  </a:lnTo>
                  <a:lnTo>
                    <a:pt x="104" y="199"/>
                  </a:lnTo>
                  <a:lnTo>
                    <a:pt x="104" y="129"/>
                  </a:lnTo>
                  <a:lnTo>
                    <a:pt x="113" y="86"/>
                  </a:lnTo>
                  <a:lnTo>
                    <a:pt x="130" y="69"/>
                  </a:lnTo>
                  <a:lnTo>
                    <a:pt x="148" y="43"/>
                  </a:lnTo>
                  <a:lnTo>
                    <a:pt x="156" y="17"/>
                  </a:lnTo>
                  <a:lnTo>
                    <a:pt x="165" y="8"/>
                  </a:lnTo>
                  <a:lnTo>
                    <a:pt x="174" y="0"/>
                  </a:lnTo>
                  <a:lnTo>
                    <a:pt x="182" y="8"/>
                  </a:lnTo>
                  <a:lnTo>
                    <a:pt x="165" y="95"/>
                  </a:lnTo>
                  <a:lnTo>
                    <a:pt x="174" y="155"/>
                  </a:lnTo>
                  <a:lnTo>
                    <a:pt x="208" y="207"/>
                  </a:lnTo>
                  <a:lnTo>
                    <a:pt x="226" y="233"/>
                  </a:lnTo>
                  <a:lnTo>
                    <a:pt x="252" y="277"/>
                  </a:lnTo>
                  <a:lnTo>
                    <a:pt x="278" y="329"/>
                  </a:lnTo>
                  <a:lnTo>
                    <a:pt x="312" y="380"/>
                  </a:lnTo>
                  <a:lnTo>
                    <a:pt x="330" y="441"/>
                  </a:lnTo>
                  <a:lnTo>
                    <a:pt x="347" y="502"/>
                  </a:lnTo>
                  <a:lnTo>
                    <a:pt x="347" y="554"/>
                  </a:lnTo>
                  <a:lnTo>
                    <a:pt x="330" y="623"/>
                  </a:lnTo>
                  <a:lnTo>
                    <a:pt x="295" y="692"/>
                  </a:lnTo>
                  <a:lnTo>
                    <a:pt x="243" y="779"/>
                  </a:lnTo>
                  <a:lnTo>
                    <a:pt x="191" y="865"/>
                  </a:lnTo>
                  <a:lnTo>
                    <a:pt x="130" y="960"/>
                  </a:lnTo>
                  <a:lnTo>
                    <a:pt x="122" y="960"/>
                  </a:lnTo>
                  <a:lnTo>
                    <a:pt x="104" y="952"/>
                  </a:lnTo>
                  <a:lnTo>
                    <a:pt x="87" y="943"/>
                  </a:lnTo>
                  <a:lnTo>
                    <a:pt x="87" y="934"/>
                  </a:lnTo>
                  <a:lnTo>
                    <a:pt x="78" y="934"/>
                  </a:lnTo>
                  <a:lnTo>
                    <a:pt x="61" y="926"/>
                  </a:lnTo>
                  <a:close/>
                </a:path>
              </a:pathLst>
            </a:custGeom>
            <a:solidFill>
              <a:srgbClr val="6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51" name="Freeform 56"/>
            <p:cNvSpPr>
              <a:spLocks/>
            </p:cNvSpPr>
            <p:nvPr/>
          </p:nvSpPr>
          <p:spPr bwMode="auto">
            <a:xfrm>
              <a:off x="2048" y="1294"/>
              <a:ext cx="61" cy="17"/>
            </a:xfrm>
            <a:custGeom>
              <a:avLst/>
              <a:gdLst>
                <a:gd name="T0" fmla="*/ 0 w 61"/>
                <a:gd name="T1" fmla="*/ 17 h 17"/>
                <a:gd name="T2" fmla="*/ 17 w 61"/>
                <a:gd name="T3" fmla="*/ 0 h 17"/>
                <a:gd name="T4" fmla="*/ 35 w 61"/>
                <a:gd name="T5" fmla="*/ 0 h 17"/>
                <a:gd name="T6" fmla="*/ 52 w 61"/>
                <a:gd name="T7" fmla="*/ 0 h 17"/>
                <a:gd name="T8" fmla="*/ 52 w 61"/>
                <a:gd name="T9" fmla="*/ 0 h 17"/>
                <a:gd name="T10" fmla="*/ 52 w 61"/>
                <a:gd name="T11" fmla="*/ 8 h 17"/>
                <a:gd name="T12" fmla="*/ 61 w 61"/>
                <a:gd name="T13" fmla="*/ 8 h 17"/>
                <a:gd name="T14" fmla="*/ 61 w 61"/>
                <a:gd name="T15" fmla="*/ 8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1"/>
                <a:gd name="T25" fmla="*/ 0 h 17"/>
                <a:gd name="T26" fmla="*/ 61 w 61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1" h="17">
                  <a:moveTo>
                    <a:pt x="0" y="17"/>
                  </a:moveTo>
                  <a:lnTo>
                    <a:pt x="17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52" y="8"/>
                  </a:lnTo>
                  <a:lnTo>
                    <a:pt x="61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52" name="Freeform 57"/>
            <p:cNvSpPr>
              <a:spLocks/>
            </p:cNvSpPr>
            <p:nvPr/>
          </p:nvSpPr>
          <p:spPr bwMode="auto">
            <a:xfrm>
              <a:off x="1996" y="1527"/>
              <a:ext cx="87" cy="35"/>
            </a:xfrm>
            <a:custGeom>
              <a:avLst/>
              <a:gdLst>
                <a:gd name="T0" fmla="*/ 0 w 87"/>
                <a:gd name="T1" fmla="*/ 35 h 35"/>
                <a:gd name="T2" fmla="*/ 17 w 87"/>
                <a:gd name="T3" fmla="*/ 35 h 35"/>
                <a:gd name="T4" fmla="*/ 35 w 87"/>
                <a:gd name="T5" fmla="*/ 26 h 35"/>
                <a:gd name="T6" fmla="*/ 43 w 87"/>
                <a:gd name="T7" fmla="*/ 18 h 35"/>
                <a:gd name="T8" fmla="*/ 43 w 87"/>
                <a:gd name="T9" fmla="*/ 18 h 35"/>
                <a:gd name="T10" fmla="*/ 61 w 87"/>
                <a:gd name="T11" fmla="*/ 0 h 35"/>
                <a:gd name="T12" fmla="*/ 69 w 87"/>
                <a:gd name="T13" fmla="*/ 0 h 35"/>
                <a:gd name="T14" fmla="*/ 87 w 87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"/>
                <a:gd name="T25" fmla="*/ 0 h 35"/>
                <a:gd name="T26" fmla="*/ 87 w 87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" h="35">
                  <a:moveTo>
                    <a:pt x="0" y="35"/>
                  </a:moveTo>
                  <a:lnTo>
                    <a:pt x="17" y="35"/>
                  </a:lnTo>
                  <a:lnTo>
                    <a:pt x="35" y="26"/>
                  </a:lnTo>
                  <a:lnTo>
                    <a:pt x="43" y="18"/>
                  </a:lnTo>
                  <a:lnTo>
                    <a:pt x="61" y="0"/>
                  </a:lnTo>
                  <a:lnTo>
                    <a:pt x="69" y="0"/>
                  </a:lnTo>
                  <a:lnTo>
                    <a:pt x="8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53" name="Freeform 58"/>
            <p:cNvSpPr>
              <a:spLocks/>
            </p:cNvSpPr>
            <p:nvPr/>
          </p:nvSpPr>
          <p:spPr bwMode="auto">
            <a:xfrm>
              <a:off x="1944" y="1458"/>
              <a:ext cx="61" cy="17"/>
            </a:xfrm>
            <a:custGeom>
              <a:avLst/>
              <a:gdLst>
                <a:gd name="T0" fmla="*/ 61 w 61"/>
                <a:gd name="T1" fmla="*/ 17 h 17"/>
                <a:gd name="T2" fmla="*/ 52 w 61"/>
                <a:gd name="T3" fmla="*/ 9 h 17"/>
                <a:gd name="T4" fmla="*/ 43 w 61"/>
                <a:gd name="T5" fmla="*/ 0 h 17"/>
                <a:gd name="T6" fmla="*/ 35 w 61"/>
                <a:gd name="T7" fmla="*/ 9 h 17"/>
                <a:gd name="T8" fmla="*/ 35 w 61"/>
                <a:gd name="T9" fmla="*/ 9 h 17"/>
                <a:gd name="T10" fmla="*/ 17 w 61"/>
                <a:gd name="T11" fmla="*/ 9 h 17"/>
                <a:gd name="T12" fmla="*/ 9 w 61"/>
                <a:gd name="T13" fmla="*/ 17 h 17"/>
                <a:gd name="T14" fmla="*/ 0 w 61"/>
                <a:gd name="T15" fmla="*/ 1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1"/>
                <a:gd name="T25" fmla="*/ 0 h 17"/>
                <a:gd name="T26" fmla="*/ 61 w 61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1" h="17">
                  <a:moveTo>
                    <a:pt x="61" y="17"/>
                  </a:moveTo>
                  <a:lnTo>
                    <a:pt x="52" y="9"/>
                  </a:lnTo>
                  <a:lnTo>
                    <a:pt x="43" y="0"/>
                  </a:lnTo>
                  <a:lnTo>
                    <a:pt x="35" y="9"/>
                  </a:lnTo>
                  <a:lnTo>
                    <a:pt x="17" y="9"/>
                  </a:lnTo>
                  <a:lnTo>
                    <a:pt x="9" y="17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54" name="Freeform 59"/>
            <p:cNvSpPr>
              <a:spLocks/>
            </p:cNvSpPr>
            <p:nvPr/>
          </p:nvSpPr>
          <p:spPr bwMode="auto">
            <a:xfrm>
              <a:off x="1909" y="1406"/>
              <a:ext cx="44" cy="147"/>
            </a:xfrm>
            <a:custGeom>
              <a:avLst/>
              <a:gdLst>
                <a:gd name="T0" fmla="*/ 44 w 44"/>
                <a:gd name="T1" fmla="*/ 0 h 147"/>
                <a:gd name="T2" fmla="*/ 35 w 44"/>
                <a:gd name="T3" fmla="*/ 9 h 147"/>
                <a:gd name="T4" fmla="*/ 35 w 44"/>
                <a:gd name="T5" fmla="*/ 35 h 147"/>
                <a:gd name="T6" fmla="*/ 35 w 44"/>
                <a:gd name="T7" fmla="*/ 61 h 147"/>
                <a:gd name="T8" fmla="*/ 35 w 44"/>
                <a:gd name="T9" fmla="*/ 61 h 147"/>
                <a:gd name="T10" fmla="*/ 35 w 44"/>
                <a:gd name="T11" fmla="*/ 78 h 147"/>
                <a:gd name="T12" fmla="*/ 35 w 44"/>
                <a:gd name="T13" fmla="*/ 87 h 147"/>
                <a:gd name="T14" fmla="*/ 26 w 44"/>
                <a:gd name="T15" fmla="*/ 104 h 147"/>
                <a:gd name="T16" fmla="*/ 26 w 44"/>
                <a:gd name="T17" fmla="*/ 104 h 147"/>
                <a:gd name="T18" fmla="*/ 9 w 44"/>
                <a:gd name="T19" fmla="*/ 104 h 147"/>
                <a:gd name="T20" fmla="*/ 0 w 44"/>
                <a:gd name="T21" fmla="*/ 113 h 147"/>
                <a:gd name="T22" fmla="*/ 0 w 44"/>
                <a:gd name="T23" fmla="*/ 130 h 147"/>
                <a:gd name="T24" fmla="*/ 0 w 44"/>
                <a:gd name="T25" fmla="*/ 130 h 147"/>
                <a:gd name="T26" fmla="*/ 0 w 44"/>
                <a:gd name="T27" fmla="*/ 139 h 147"/>
                <a:gd name="T28" fmla="*/ 0 w 44"/>
                <a:gd name="T29" fmla="*/ 147 h 147"/>
                <a:gd name="T30" fmla="*/ 0 w 44"/>
                <a:gd name="T31" fmla="*/ 147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4"/>
                <a:gd name="T49" fmla="*/ 0 h 147"/>
                <a:gd name="T50" fmla="*/ 44 w 44"/>
                <a:gd name="T51" fmla="*/ 147 h 1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4" h="147">
                  <a:moveTo>
                    <a:pt x="44" y="0"/>
                  </a:moveTo>
                  <a:lnTo>
                    <a:pt x="35" y="9"/>
                  </a:lnTo>
                  <a:lnTo>
                    <a:pt x="35" y="35"/>
                  </a:lnTo>
                  <a:lnTo>
                    <a:pt x="35" y="61"/>
                  </a:lnTo>
                  <a:lnTo>
                    <a:pt x="35" y="78"/>
                  </a:lnTo>
                  <a:lnTo>
                    <a:pt x="35" y="87"/>
                  </a:lnTo>
                  <a:lnTo>
                    <a:pt x="26" y="104"/>
                  </a:lnTo>
                  <a:lnTo>
                    <a:pt x="9" y="104"/>
                  </a:lnTo>
                  <a:lnTo>
                    <a:pt x="0" y="113"/>
                  </a:lnTo>
                  <a:lnTo>
                    <a:pt x="0" y="130"/>
                  </a:lnTo>
                  <a:lnTo>
                    <a:pt x="0" y="139"/>
                  </a:lnTo>
                  <a:lnTo>
                    <a:pt x="0" y="1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55" name="Freeform 60"/>
            <p:cNvSpPr>
              <a:spLocks/>
            </p:cNvSpPr>
            <p:nvPr/>
          </p:nvSpPr>
          <p:spPr bwMode="auto">
            <a:xfrm>
              <a:off x="1909" y="1649"/>
              <a:ext cx="139" cy="69"/>
            </a:xfrm>
            <a:custGeom>
              <a:avLst/>
              <a:gdLst>
                <a:gd name="T0" fmla="*/ 139 w 139"/>
                <a:gd name="T1" fmla="*/ 0 h 69"/>
                <a:gd name="T2" fmla="*/ 130 w 139"/>
                <a:gd name="T3" fmla="*/ 0 h 69"/>
                <a:gd name="T4" fmla="*/ 122 w 139"/>
                <a:gd name="T5" fmla="*/ 8 h 69"/>
                <a:gd name="T6" fmla="*/ 113 w 139"/>
                <a:gd name="T7" fmla="*/ 8 h 69"/>
                <a:gd name="T8" fmla="*/ 113 w 139"/>
                <a:gd name="T9" fmla="*/ 8 h 69"/>
                <a:gd name="T10" fmla="*/ 104 w 139"/>
                <a:gd name="T11" fmla="*/ 8 h 69"/>
                <a:gd name="T12" fmla="*/ 87 w 139"/>
                <a:gd name="T13" fmla="*/ 17 h 69"/>
                <a:gd name="T14" fmla="*/ 70 w 139"/>
                <a:gd name="T15" fmla="*/ 26 h 69"/>
                <a:gd name="T16" fmla="*/ 70 w 139"/>
                <a:gd name="T17" fmla="*/ 26 h 69"/>
                <a:gd name="T18" fmla="*/ 44 w 139"/>
                <a:gd name="T19" fmla="*/ 43 h 69"/>
                <a:gd name="T20" fmla="*/ 18 w 139"/>
                <a:gd name="T21" fmla="*/ 60 h 69"/>
                <a:gd name="T22" fmla="*/ 0 w 139"/>
                <a:gd name="T23" fmla="*/ 69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9"/>
                <a:gd name="T37" fmla="*/ 0 h 69"/>
                <a:gd name="T38" fmla="*/ 139 w 139"/>
                <a:gd name="T39" fmla="*/ 69 h 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9" h="69">
                  <a:moveTo>
                    <a:pt x="139" y="0"/>
                  </a:moveTo>
                  <a:lnTo>
                    <a:pt x="130" y="0"/>
                  </a:lnTo>
                  <a:lnTo>
                    <a:pt x="122" y="8"/>
                  </a:lnTo>
                  <a:lnTo>
                    <a:pt x="113" y="8"/>
                  </a:lnTo>
                  <a:lnTo>
                    <a:pt x="104" y="8"/>
                  </a:lnTo>
                  <a:lnTo>
                    <a:pt x="87" y="17"/>
                  </a:lnTo>
                  <a:lnTo>
                    <a:pt x="70" y="26"/>
                  </a:lnTo>
                  <a:lnTo>
                    <a:pt x="44" y="43"/>
                  </a:lnTo>
                  <a:lnTo>
                    <a:pt x="18" y="6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56" name="Freeform 61"/>
            <p:cNvSpPr>
              <a:spLocks/>
            </p:cNvSpPr>
            <p:nvPr/>
          </p:nvSpPr>
          <p:spPr bwMode="auto">
            <a:xfrm>
              <a:off x="1831" y="1631"/>
              <a:ext cx="104" cy="217"/>
            </a:xfrm>
            <a:custGeom>
              <a:avLst/>
              <a:gdLst>
                <a:gd name="T0" fmla="*/ 9 w 104"/>
                <a:gd name="T1" fmla="*/ 0 h 217"/>
                <a:gd name="T2" fmla="*/ 0 w 104"/>
                <a:gd name="T3" fmla="*/ 18 h 217"/>
                <a:gd name="T4" fmla="*/ 9 w 104"/>
                <a:gd name="T5" fmla="*/ 26 h 217"/>
                <a:gd name="T6" fmla="*/ 18 w 104"/>
                <a:gd name="T7" fmla="*/ 44 h 217"/>
                <a:gd name="T8" fmla="*/ 18 w 104"/>
                <a:gd name="T9" fmla="*/ 44 h 217"/>
                <a:gd name="T10" fmla="*/ 44 w 104"/>
                <a:gd name="T11" fmla="*/ 52 h 217"/>
                <a:gd name="T12" fmla="*/ 70 w 104"/>
                <a:gd name="T13" fmla="*/ 69 h 217"/>
                <a:gd name="T14" fmla="*/ 78 w 104"/>
                <a:gd name="T15" fmla="*/ 95 h 217"/>
                <a:gd name="T16" fmla="*/ 78 w 104"/>
                <a:gd name="T17" fmla="*/ 95 h 217"/>
                <a:gd name="T18" fmla="*/ 70 w 104"/>
                <a:gd name="T19" fmla="*/ 130 h 217"/>
                <a:gd name="T20" fmla="*/ 87 w 104"/>
                <a:gd name="T21" fmla="*/ 173 h 217"/>
                <a:gd name="T22" fmla="*/ 104 w 104"/>
                <a:gd name="T23" fmla="*/ 217 h 2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4"/>
                <a:gd name="T37" fmla="*/ 0 h 217"/>
                <a:gd name="T38" fmla="*/ 104 w 104"/>
                <a:gd name="T39" fmla="*/ 217 h 21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4" h="217">
                  <a:moveTo>
                    <a:pt x="9" y="0"/>
                  </a:moveTo>
                  <a:lnTo>
                    <a:pt x="0" y="18"/>
                  </a:lnTo>
                  <a:lnTo>
                    <a:pt x="9" y="26"/>
                  </a:lnTo>
                  <a:lnTo>
                    <a:pt x="18" y="44"/>
                  </a:lnTo>
                  <a:lnTo>
                    <a:pt x="44" y="52"/>
                  </a:lnTo>
                  <a:lnTo>
                    <a:pt x="70" y="69"/>
                  </a:lnTo>
                  <a:lnTo>
                    <a:pt x="78" y="95"/>
                  </a:lnTo>
                  <a:lnTo>
                    <a:pt x="70" y="130"/>
                  </a:lnTo>
                  <a:lnTo>
                    <a:pt x="87" y="173"/>
                  </a:lnTo>
                  <a:lnTo>
                    <a:pt x="104" y="2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57" name="Freeform 62"/>
            <p:cNvSpPr>
              <a:spLocks/>
            </p:cNvSpPr>
            <p:nvPr/>
          </p:nvSpPr>
          <p:spPr bwMode="auto">
            <a:xfrm>
              <a:off x="1927" y="1675"/>
              <a:ext cx="52" cy="147"/>
            </a:xfrm>
            <a:custGeom>
              <a:avLst/>
              <a:gdLst>
                <a:gd name="T0" fmla="*/ 52 w 52"/>
                <a:gd name="T1" fmla="*/ 0 h 147"/>
                <a:gd name="T2" fmla="*/ 52 w 52"/>
                <a:gd name="T3" fmla="*/ 43 h 147"/>
                <a:gd name="T4" fmla="*/ 43 w 52"/>
                <a:gd name="T5" fmla="*/ 86 h 147"/>
                <a:gd name="T6" fmla="*/ 34 w 52"/>
                <a:gd name="T7" fmla="*/ 112 h 147"/>
                <a:gd name="T8" fmla="*/ 34 w 52"/>
                <a:gd name="T9" fmla="*/ 112 h 147"/>
                <a:gd name="T10" fmla="*/ 17 w 52"/>
                <a:gd name="T11" fmla="*/ 129 h 147"/>
                <a:gd name="T12" fmla="*/ 8 w 52"/>
                <a:gd name="T13" fmla="*/ 147 h 147"/>
                <a:gd name="T14" fmla="*/ 0 w 52"/>
                <a:gd name="T15" fmla="*/ 147 h 1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7"/>
                <a:gd name="T26" fmla="*/ 52 w 52"/>
                <a:gd name="T27" fmla="*/ 147 h 1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7">
                  <a:moveTo>
                    <a:pt x="52" y="0"/>
                  </a:moveTo>
                  <a:lnTo>
                    <a:pt x="52" y="43"/>
                  </a:lnTo>
                  <a:lnTo>
                    <a:pt x="43" y="86"/>
                  </a:lnTo>
                  <a:lnTo>
                    <a:pt x="34" y="112"/>
                  </a:lnTo>
                  <a:lnTo>
                    <a:pt x="17" y="129"/>
                  </a:lnTo>
                  <a:lnTo>
                    <a:pt x="8" y="147"/>
                  </a:lnTo>
                  <a:lnTo>
                    <a:pt x="0" y="1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58" name="Freeform 63"/>
            <p:cNvSpPr>
              <a:spLocks/>
            </p:cNvSpPr>
            <p:nvPr/>
          </p:nvSpPr>
          <p:spPr bwMode="auto">
            <a:xfrm>
              <a:off x="1970" y="1744"/>
              <a:ext cx="87" cy="17"/>
            </a:xfrm>
            <a:custGeom>
              <a:avLst/>
              <a:gdLst>
                <a:gd name="T0" fmla="*/ 0 w 87"/>
                <a:gd name="T1" fmla="*/ 8 h 17"/>
                <a:gd name="T2" fmla="*/ 17 w 87"/>
                <a:gd name="T3" fmla="*/ 17 h 17"/>
                <a:gd name="T4" fmla="*/ 35 w 87"/>
                <a:gd name="T5" fmla="*/ 17 h 17"/>
                <a:gd name="T6" fmla="*/ 43 w 87"/>
                <a:gd name="T7" fmla="*/ 17 h 17"/>
                <a:gd name="T8" fmla="*/ 43 w 87"/>
                <a:gd name="T9" fmla="*/ 17 h 17"/>
                <a:gd name="T10" fmla="*/ 52 w 87"/>
                <a:gd name="T11" fmla="*/ 8 h 17"/>
                <a:gd name="T12" fmla="*/ 69 w 87"/>
                <a:gd name="T13" fmla="*/ 0 h 17"/>
                <a:gd name="T14" fmla="*/ 87 w 87"/>
                <a:gd name="T15" fmla="*/ 0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"/>
                <a:gd name="T25" fmla="*/ 0 h 17"/>
                <a:gd name="T26" fmla="*/ 87 w 8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" h="17">
                  <a:moveTo>
                    <a:pt x="0" y="8"/>
                  </a:moveTo>
                  <a:lnTo>
                    <a:pt x="17" y="17"/>
                  </a:lnTo>
                  <a:lnTo>
                    <a:pt x="35" y="17"/>
                  </a:lnTo>
                  <a:lnTo>
                    <a:pt x="43" y="17"/>
                  </a:lnTo>
                  <a:lnTo>
                    <a:pt x="52" y="8"/>
                  </a:lnTo>
                  <a:lnTo>
                    <a:pt x="69" y="0"/>
                  </a:lnTo>
                  <a:lnTo>
                    <a:pt x="8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59" name="Freeform 64"/>
            <p:cNvSpPr>
              <a:spLocks/>
            </p:cNvSpPr>
            <p:nvPr/>
          </p:nvSpPr>
          <p:spPr bwMode="auto">
            <a:xfrm>
              <a:off x="2013" y="1761"/>
              <a:ext cx="1" cy="17"/>
            </a:xfrm>
            <a:custGeom>
              <a:avLst/>
              <a:gdLst>
                <a:gd name="T0" fmla="*/ 0 w 1"/>
                <a:gd name="T1" fmla="*/ 17 h 17"/>
                <a:gd name="T2" fmla="*/ 0 w 1"/>
                <a:gd name="T3" fmla="*/ 9 h 17"/>
                <a:gd name="T4" fmla="*/ 0 w 1"/>
                <a:gd name="T5" fmla="*/ 0 h 17"/>
                <a:gd name="T6" fmla="*/ 0 w 1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7"/>
                <a:gd name="T14" fmla="*/ 1 w 1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7">
                  <a:moveTo>
                    <a:pt x="0" y="17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60" name="Freeform 65"/>
            <p:cNvSpPr>
              <a:spLocks/>
            </p:cNvSpPr>
            <p:nvPr/>
          </p:nvSpPr>
          <p:spPr bwMode="auto">
            <a:xfrm>
              <a:off x="1901" y="1813"/>
              <a:ext cx="95" cy="182"/>
            </a:xfrm>
            <a:custGeom>
              <a:avLst/>
              <a:gdLst>
                <a:gd name="T0" fmla="*/ 95 w 95"/>
                <a:gd name="T1" fmla="*/ 0 h 182"/>
                <a:gd name="T2" fmla="*/ 78 w 95"/>
                <a:gd name="T3" fmla="*/ 9 h 182"/>
                <a:gd name="T4" fmla="*/ 52 w 95"/>
                <a:gd name="T5" fmla="*/ 26 h 182"/>
                <a:gd name="T6" fmla="*/ 26 w 95"/>
                <a:gd name="T7" fmla="*/ 52 h 182"/>
                <a:gd name="T8" fmla="*/ 26 w 95"/>
                <a:gd name="T9" fmla="*/ 52 h 182"/>
                <a:gd name="T10" fmla="*/ 26 w 95"/>
                <a:gd name="T11" fmla="*/ 61 h 182"/>
                <a:gd name="T12" fmla="*/ 26 w 95"/>
                <a:gd name="T13" fmla="*/ 69 h 182"/>
                <a:gd name="T14" fmla="*/ 26 w 95"/>
                <a:gd name="T15" fmla="*/ 78 h 182"/>
                <a:gd name="T16" fmla="*/ 26 w 95"/>
                <a:gd name="T17" fmla="*/ 78 h 182"/>
                <a:gd name="T18" fmla="*/ 26 w 95"/>
                <a:gd name="T19" fmla="*/ 87 h 182"/>
                <a:gd name="T20" fmla="*/ 8 w 95"/>
                <a:gd name="T21" fmla="*/ 104 h 182"/>
                <a:gd name="T22" fmla="*/ 8 w 95"/>
                <a:gd name="T23" fmla="*/ 113 h 182"/>
                <a:gd name="T24" fmla="*/ 8 w 95"/>
                <a:gd name="T25" fmla="*/ 113 h 182"/>
                <a:gd name="T26" fmla="*/ 8 w 95"/>
                <a:gd name="T27" fmla="*/ 130 h 182"/>
                <a:gd name="T28" fmla="*/ 8 w 95"/>
                <a:gd name="T29" fmla="*/ 164 h 182"/>
                <a:gd name="T30" fmla="*/ 0 w 95"/>
                <a:gd name="T31" fmla="*/ 182 h 1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5"/>
                <a:gd name="T49" fmla="*/ 0 h 182"/>
                <a:gd name="T50" fmla="*/ 95 w 95"/>
                <a:gd name="T51" fmla="*/ 182 h 18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5" h="182">
                  <a:moveTo>
                    <a:pt x="95" y="0"/>
                  </a:moveTo>
                  <a:lnTo>
                    <a:pt x="78" y="9"/>
                  </a:lnTo>
                  <a:lnTo>
                    <a:pt x="52" y="26"/>
                  </a:lnTo>
                  <a:lnTo>
                    <a:pt x="26" y="52"/>
                  </a:lnTo>
                  <a:lnTo>
                    <a:pt x="26" y="61"/>
                  </a:lnTo>
                  <a:lnTo>
                    <a:pt x="26" y="69"/>
                  </a:lnTo>
                  <a:lnTo>
                    <a:pt x="26" y="78"/>
                  </a:lnTo>
                  <a:lnTo>
                    <a:pt x="26" y="87"/>
                  </a:lnTo>
                  <a:lnTo>
                    <a:pt x="8" y="104"/>
                  </a:lnTo>
                  <a:lnTo>
                    <a:pt x="8" y="113"/>
                  </a:lnTo>
                  <a:lnTo>
                    <a:pt x="8" y="130"/>
                  </a:lnTo>
                  <a:lnTo>
                    <a:pt x="8" y="164"/>
                  </a:lnTo>
                  <a:lnTo>
                    <a:pt x="0" y="18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61" name="Freeform 66"/>
            <p:cNvSpPr>
              <a:spLocks/>
            </p:cNvSpPr>
            <p:nvPr/>
          </p:nvSpPr>
          <p:spPr bwMode="auto">
            <a:xfrm>
              <a:off x="2065" y="1796"/>
              <a:ext cx="35" cy="43"/>
            </a:xfrm>
            <a:custGeom>
              <a:avLst/>
              <a:gdLst>
                <a:gd name="T0" fmla="*/ 18 w 35"/>
                <a:gd name="T1" fmla="*/ 0 h 43"/>
                <a:gd name="T2" fmla="*/ 9 w 35"/>
                <a:gd name="T3" fmla="*/ 8 h 43"/>
                <a:gd name="T4" fmla="*/ 9 w 35"/>
                <a:gd name="T5" fmla="*/ 17 h 43"/>
                <a:gd name="T6" fmla="*/ 0 w 35"/>
                <a:gd name="T7" fmla="*/ 43 h 43"/>
                <a:gd name="T8" fmla="*/ 0 w 35"/>
                <a:gd name="T9" fmla="*/ 43 h 43"/>
                <a:gd name="T10" fmla="*/ 18 w 35"/>
                <a:gd name="T11" fmla="*/ 34 h 43"/>
                <a:gd name="T12" fmla="*/ 26 w 35"/>
                <a:gd name="T13" fmla="*/ 34 h 43"/>
                <a:gd name="T14" fmla="*/ 35 w 35"/>
                <a:gd name="T15" fmla="*/ 34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43"/>
                <a:gd name="T26" fmla="*/ 35 w 3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43">
                  <a:moveTo>
                    <a:pt x="18" y="0"/>
                  </a:moveTo>
                  <a:lnTo>
                    <a:pt x="9" y="8"/>
                  </a:lnTo>
                  <a:lnTo>
                    <a:pt x="9" y="17"/>
                  </a:lnTo>
                  <a:lnTo>
                    <a:pt x="0" y="43"/>
                  </a:lnTo>
                  <a:lnTo>
                    <a:pt x="18" y="34"/>
                  </a:lnTo>
                  <a:lnTo>
                    <a:pt x="26" y="34"/>
                  </a:lnTo>
                  <a:lnTo>
                    <a:pt x="35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62" name="Freeform 67"/>
            <p:cNvSpPr>
              <a:spLocks/>
            </p:cNvSpPr>
            <p:nvPr/>
          </p:nvSpPr>
          <p:spPr bwMode="auto">
            <a:xfrm>
              <a:off x="1996" y="1874"/>
              <a:ext cx="43" cy="129"/>
            </a:xfrm>
            <a:custGeom>
              <a:avLst/>
              <a:gdLst>
                <a:gd name="T0" fmla="*/ 9 w 43"/>
                <a:gd name="T1" fmla="*/ 0 h 129"/>
                <a:gd name="T2" fmla="*/ 17 w 43"/>
                <a:gd name="T3" fmla="*/ 8 h 129"/>
                <a:gd name="T4" fmla="*/ 17 w 43"/>
                <a:gd name="T5" fmla="*/ 17 h 129"/>
                <a:gd name="T6" fmla="*/ 9 w 43"/>
                <a:gd name="T7" fmla="*/ 26 h 129"/>
                <a:gd name="T8" fmla="*/ 9 w 43"/>
                <a:gd name="T9" fmla="*/ 26 h 129"/>
                <a:gd name="T10" fmla="*/ 17 w 43"/>
                <a:gd name="T11" fmla="*/ 26 h 129"/>
                <a:gd name="T12" fmla="*/ 26 w 43"/>
                <a:gd name="T13" fmla="*/ 43 h 129"/>
                <a:gd name="T14" fmla="*/ 43 w 43"/>
                <a:gd name="T15" fmla="*/ 52 h 129"/>
                <a:gd name="T16" fmla="*/ 43 w 43"/>
                <a:gd name="T17" fmla="*/ 52 h 129"/>
                <a:gd name="T18" fmla="*/ 43 w 43"/>
                <a:gd name="T19" fmla="*/ 69 h 129"/>
                <a:gd name="T20" fmla="*/ 43 w 43"/>
                <a:gd name="T21" fmla="*/ 95 h 129"/>
                <a:gd name="T22" fmla="*/ 43 w 43"/>
                <a:gd name="T23" fmla="*/ 112 h 129"/>
                <a:gd name="T24" fmla="*/ 43 w 43"/>
                <a:gd name="T25" fmla="*/ 112 h 129"/>
                <a:gd name="T26" fmla="*/ 26 w 43"/>
                <a:gd name="T27" fmla="*/ 121 h 129"/>
                <a:gd name="T28" fmla="*/ 9 w 43"/>
                <a:gd name="T29" fmla="*/ 121 h 129"/>
                <a:gd name="T30" fmla="*/ 0 w 43"/>
                <a:gd name="T31" fmla="*/ 129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"/>
                <a:gd name="T49" fmla="*/ 0 h 129"/>
                <a:gd name="T50" fmla="*/ 43 w 43"/>
                <a:gd name="T51" fmla="*/ 129 h 1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" h="129">
                  <a:moveTo>
                    <a:pt x="9" y="0"/>
                  </a:moveTo>
                  <a:lnTo>
                    <a:pt x="17" y="8"/>
                  </a:lnTo>
                  <a:lnTo>
                    <a:pt x="17" y="17"/>
                  </a:lnTo>
                  <a:lnTo>
                    <a:pt x="9" y="26"/>
                  </a:lnTo>
                  <a:lnTo>
                    <a:pt x="17" y="26"/>
                  </a:lnTo>
                  <a:lnTo>
                    <a:pt x="26" y="43"/>
                  </a:lnTo>
                  <a:lnTo>
                    <a:pt x="43" y="52"/>
                  </a:lnTo>
                  <a:lnTo>
                    <a:pt x="43" y="69"/>
                  </a:lnTo>
                  <a:lnTo>
                    <a:pt x="43" y="95"/>
                  </a:lnTo>
                  <a:lnTo>
                    <a:pt x="43" y="112"/>
                  </a:lnTo>
                  <a:lnTo>
                    <a:pt x="26" y="121"/>
                  </a:lnTo>
                  <a:lnTo>
                    <a:pt x="9" y="121"/>
                  </a:lnTo>
                  <a:lnTo>
                    <a:pt x="0" y="12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63" name="Freeform 68"/>
            <p:cNvSpPr>
              <a:spLocks/>
            </p:cNvSpPr>
            <p:nvPr/>
          </p:nvSpPr>
          <p:spPr bwMode="auto">
            <a:xfrm>
              <a:off x="1927" y="1917"/>
              <a:ext cx="86" cy="130"/>
            </a:xfrm>
            <a:custGeom>
              <a:avLst/>
              <a:gdLst>
                <a:gd name="T0" fmla="*/ 86 w 86"/>
                <a:gd name="T1" fmla="*/ 0 h 130"/>
                <a:gd name="T2" fmla="*/ 78 w 86"/>
                <a:gd name="T3" fmla="*/ 0 h 130"/>
                <a:gd name="T4" fmla="*/ 69 w 86"/>
                <a:gd name="T5" fmla="*/ 0 h 130"/>
                <a:gd name="T6" fmla="*/ 60 w 86"/>
                <a:gd name="T7" fmla="*/ 9 h 130"/>
                <a:gd name="T8" fmla="*/ 60 w 86"/>
                <a:gd name="T9" fmla="*/ 9 h 130"/>
                <a:gd name="T10" fmla="*/ 69 w 86"/>
                <a:gd name="T11" fmla="*/ 26 h 130"/>
                <a:gd name="T12" fmla="*/ 69 w 86"/>
                <a:gd name="T13" fmla="*/ 52 h 130"/>
                <a:gd name="T14" fmla="*/ 69 w 86"/>
                <a:gd name="T15" fmla="*/ 78 h 130"/>
                <a:gd name="T16" fmla="*/ 69 w 86"/>
                <a:gd name="T17" fmla="*/ 78 h 130"/>
                <a:gd name="T18" fmla="*/ 69 w 86"/>
                <a:gd name="T19" fmla="*/ 86 h 130"/>
                <a:gd name="T20" fmla="*/ 52 w 86"/>
                <a:gd name="T21" fmla="*/ 95 h 130"/>
                <a:gd name="T22" fmla="*/ 43 w 86"/>
                <a:gd name="T23" fmla="*/ 104 h 130"/>
                <a:gd name="T24" fmla="*/ 43 w 86"/>
                <a:gd name="T25" fmla="*/ 104 h 130"/>
                <a:gd name="T26" fmla="*/ 26 w 86"/>
                <a:gd name="T27" fmla="*/ 112 h 130"/>
                <a:gd name="T28" fmla="*/ 17 w 86"/>
                <a:gd name="T29" fmla="*/ 121 h 130"/>
                <a:gd name="T30" fmla="*/ 0 w 86"/>
                <a:gd name="T31" fmla="*/ 130 h 1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6"/>
                <a:gd name="T49" fmla="*/ 0 h 130"/>
                <a:gd name="T50" fmla="*/ 86 w 86"/>
                <a:gd name="T51" fmla="*/ 130 h 1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6" h="130">
                  <a:moveTo>
                    <a:pt x="86" y="0"/>
                  </a:moveTo>
                  <a:lnTo>
                    <a:pt x="78" y="0"/>
                  </a:lnTo>
                  <a:lnTo>
                    <a:pt x="69" y="0"/>
                  </a:lnTo>
                  <a:lnTo>
                    <a:pt x="60" y="9"/>
                  </a:lnTo>
                  <a:lnTo>
                    <a:pt x="69" y="26"/>
                  </a:lnTo>
                  <a:lnTo>
                    <a:pt x="69" y="52"/>
                  </a:lnTo>
                  <a:lnTo>
                    <a:pt x="69" y="78"/>
                  </a:lnTo>
                  <a:lnTo>
                    <a:pt x="69" y="86"/>
                  </a:lnTo>
                  <a:lnTo>
                    <a:pt x="52" y="95"/>
                  </a:lnTo>
                  <a:lnTo>
                    <a:pt x="43" y="104"/>
                  </a:lnTo>
                  <a:lnTo>
                    <a:pt x="26" y="112"/>
                  </a:lnTo>
                  <a:lnTo>
                    <a:pt x="17" y="121"/>
                  </a:lnTo>
                  <a:lnTo>
                    <a:pt x="0" y="1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64" name="Freeform 69"/>
            <p:cNvSpPr>
              <a:spLocks/>
            </p:cNvSpPr>
            <p:nvPr/>
          </p:nvSpPr>
          <p:spPr bwMode="auto">
            <a:xfrm>
              <a:off x="2039" y="1900"/>
              <a:ext cx="104" cy="147"/>
            </a:xfrm>
            <a:custGeom>
              <a:avLst/>
              <a:gdLst>
                <a:gd name="T0" fmla="*/ 0 w 104"/>
                <a:gd name="T1" fmla="*/ 26 h 147"/>
                <a:gd name="T2" fmla="*/ 9 w 104"/>
                <a:gd name="T3" fmla="*/ 26 h 147"/>
                <a:gd name="T4" fmla="*/ 18 w 104"/>
                <a:gd name="T5" fmla="*/ 17 h 147"/>
                <a:gd name="T6" fmla="*/ 26 w 104"/>
                <a:gd name="T7" fmla="*/ 17 h 147"/>
                <a:gd name="T8" fmla="*/ 26 w 104"/>
                <a:gd name="T9" fmla="*/ 17 h 147"/>
                <a:gd name="T10" fmla="*/ 44 w 104"/>
                <a:gd name="T11" fmla="*/ 8 h 147"/>
                <a:gd name="T12" fmla="*/ 52 w 104"/>
                <a:gd name="T13" fmla="*/ 8 h 147"/>
                <a:gd name="T14" fmla="*/ 52 w 104"/>
                <a:gd name="T15" fmla="*/ 0 h 147"/>
                <a:gd name="T16" fmla="*/ 52 w 104"/>
                <a:gd name="T17" fmla="*/ 0 h 147"/>
                <a:gd name="T18" fmla="*/ 52 w 104"/>
                <a:gd name="T19" fmla="*/ 8 h 147"/>
                <a:gd name="T20" fmla="*/ 44 w 104"/>
                <a:gd name="T21" fmla="*/ 17 h 147"/>
                <a:gd name="T22" fmla="*/ 52 w 104"/>
                <a:gd name="T23" fmla="*/ 26 h 147"/>
                <a:gd name="T24" fmla="*/ 52 w 104"/>
                <a:gd name="T25" fmla="*/ 26 h 147"/>
                <a:gd name="T26" fmla="*/ 44 w 104"/>
                <a:gd name="T27" fmla="*/ 52 h 147"/>
                <a:gd name="T28" fmla="*/ 44 w 104"/>
                <a:gd name="T29" fmla="*/ 86 h 147"/>
                <a:gd name="T30" fmla="*/ 44 w 104"/>
                <a:gd name="T31" fmla="*/ 103 h 147"/>
                <a:gd name="T32" fmla="*/ 44 w 104"/>
                <a:gd name="T33" fmla="*/ 103 h 147"/>
                <a:gd name="T34" fmla="*/ 44 w 104"/>
                <a:gd name="T35" fmla="*/ 112 h 147"/>
                <a:gd name="T36" fmla="*/ 52 w 104"/>
                <a:gd name="T37" fmla="*/ 112 h 147"/>
                <a:gd name="T38" fmla="*/ 61 w 104"/>
                <a:gd name="T39" fmla="*/ 121 h 147"/>
                <a:gd name="T40" fmla="*/ 61 w 104"/>
                <a:gd name="T41" fmla="*/ 121 h 147"/>
                <a:gd name="T42" fmla="*/ 61 w 104"/>
                <a:gd name="T43" fmla="*/ 129 h 147"/>
                <a:gd name="T44" fmla="*/ 61 w 104"/>
                <a:gd name="T45" fmla="*/ 138 h 147"/>
                <a:gd name="T46" fmla="*/ 70 w 104"/>
                <a:gd name="T47" fmla="*/ 147 h 147"/>
                <a:gd name="T48" fmla="*/ 70 w 104"/>
                <a:gd name="T49" fmla="*/ 147 h 147"/>
                <a:gd name="T50" fmla="*/ 78 w 104"/>
                <a:gd name="T51" fmla="*/ 138 h 147"/>
                <a:gd name="T52" fmla="*/ 87 w 104"/>
                <a:gd name="T53" fmla="*/ 129 h 147"/>
                <a:gd name="T54" fmla="*/ 96 w 104"/>
                <a:gd name="T55" fmla="*/ 129 h 147"/>
                <a:gd name="T56" fmla="*/ 96 w 104"/>
                <a:gd name="T57" fmla="*/ 129 h 147"/>
                <a:gd name="T58" fmla="*/ 104 w 104"/>
                <a:gd name="T59" fmla="*/ 121 h 147"/>
                <a:gd name="T60" fmla="*/ 104 w 104"/>
                <a:gd name="T61" fmla="*/ 112 h 147"/>
                <a:gd name="T62" fmla="*/ 104 w 104"/>
                <a:gd name="T63" fmla="*/ 103 h 1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4"/>
                <a:gd name="T97" fmla="*/ 0 h 147"/>
                <a:gd name="T98" fmla="*/ 104 w 104"/>
                <a:gd name="T99" fmla="*/ 147 h 1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4" h="147">
                  <a:moveTo>
                    <a:pt x="0" y="26"/>
                  </a:moveTo>
                  <a:lnTo>
                    <a:pt x="9" y="26"/>
                  </a:lnTo>
                  <a:lnTo>
                    <a:pt x="18" y="17"/>
                  </a:lnTo>
                  <a:lnTo>
                    <a:pt x="26" y="17"/>
                  </a:lnTo>
                  <a:lnTo>
                    <a:pt x="44" y="8"/>
                  </a:lnTo>
                  <a:lnTo>
                    <a:pt x="52" y="8"/>
                  </a:lnTo>
                  <a:lnTo>
                    <a:pt x="52" y="0"/>
                  </a:lnTo>
                  <a:lnTo>
                    <a:pt x="52" y="8"/>
                  </a:lnTo>
                  <a:lnTo>
                    <a:pt x="44" y="17"/>
                  </a:lnTo>
                  <a:lnTo>
                    <a:pt x="52" y="26"/>
                  </a:lnTo>
                  <a:lnTo>
                    <a:pt x="44" y="52"/>
                  </a:lnTo>
                  <a:lnTo>
                    <a:pt x="44" y="86"/>
                  </a:lnTo>
                  <a:lnTo>
                    <a:pt x="44" y="103"/>
                  </a:lnTo>
                  <a:lnTo>
                    <a:pt x="44" y="112"/>
                  </a:lnTo>
                  <a:lnTo>
                    <a:pt x="52" y="112"/>
                  </a:lnTo>
                  <a:lnTo>
                    <a:pt x="61" y="121"/>
                  </a:lnTo>
                  <a:lnTo>
                    <a:pt x="61" y="129"/>
                  </a:lnTo>
                  <a:lnTo>
                    <a:pt x="61" y="138"/>
                  </a:lnTo>
                  <a:lnTo>
                    <a:pt x="70" y="147"/>
                  </a:lnTo>
                  <a:lnTo>
                    <a:pt x="78" y="138"/>
                  </a:lnTo>
                  <a:lnTo>
                    <a:pt x="87" y="129"/>
                  </a:lnTo>
                  <a:lnTo>
                    <a:pt x="96" y="129"/>
                  </a:lnTo>
                  <a:lnTo>
                    <a:pt x="104" y="121"/>
                  </a:lnTo>
                  <a:lnTo>
                    <a:pt x="104" y="112"/>
                  </a:lnTo>
                  <a:lnTo>
                    <a:pt x="104" y="10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65" name="Freeform 70"/>
            <p:cNvSpPr>
              <a:spLocks/>
            </p:cNvSpPr>
            <p:nvPr/>
          </p:nvSpPr>
          <p:spPr bwMode="auto">
            <a:xfrm>
              <a:off x="2109" y="1865"/>
              <a:ext cx="34" cy="17"/>
            </a:xfrm>
            <a:custGeom>
              <a:avLst/>
              <a:gdLst>
                <a:gd name="T0" fmla="*/ 34 w 34"/>
                <a:gd name="T1" fmla="*/ 17 h 17"/>
                <a:gd name="T2" fmla="*/ 26 w 34"/>
                <a:gd name="T3" fmla="*/ 17 h 17"/>
                <a:gd name="T4" fmla="*/ 26 w 34"/>
                <a:gd name="T5" fmla="*/ 17 h 17"/>
                <a:gd name="T6" fmla="*/ 17 w 34"/>
                <a:gd name="T7" fmla="*/ 9 h 17"/>
                <a:gd name="T8" fmla="*/ 17 w 34"/>
                <a:gd name="T9" fmla="*/ 9 h 17"/>
                <a:gd name="T10" fmla="*/ 17 w 34"/>
                <a:gd name="T11" fmla="*/ 9 h 17"/>
                <a:gd name="T12" fmla="*/ 8 w 34"/>
                <a:gd name="T13" fmla="*/ 0 h 17"/>
                <a:gd name="T14" fmla="*/ 0 w 34"/>
                <a:gd name="T15" fmla="*/ 0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7"/>
                <a:gd name="T26" fmla="*/ 34 w 34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7">
                  <a:moveTo>
                    <a:pt x="34" y="17"/>
                  </a:moveTo>
                  <a:lnTo>
                    <a:pt x="26" y="17"/>
                  </a:lnTo>
                  <a:lnTo>
                    <a:pt x="17" y="9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66" name="Freeform 71"/>
            <p:cNvSpPr>
              <a:spLocks/>
            </p:cNvSpPr>
            <p:nvPr/>
          </p:nvSpPr>
          <p:spPr bwMode="auto">
            <a:xfrm>
              <a:off x="2057" y="2099"/>
              <a:ext cx="17" cy="155"/>
            </a:xfrm>
            <a:custGeom>
              <a:avLst/>
              <a:gdLst>
                <a:gd name="T0" fmla="*/ 8 w 17"/>
                <a:gd name="T1" fmla="*/ 0 h 155"/>
                <a:gd name="T2" fmla="*/ 17 w 17"/>
                <a:gd name="T3" fmla="*/ 8 h 155"/>
                <a:gd name="T4" fmla="*/ 17 w 17"/>
                <a:gd name="T5" fmla="*/ 26 h 155"/>
                <a:gd name="T6" fmla="*/ 17 w 17"/>
                <a:gd name="T7" fmla="*/ 43 h 155"/>
                <a:gd name="T8" fmla="*/ 17 w 17"/>
                <a:gd name="T9" fmla="*/ 43 h 155"/>
                <a:gd name="T10" fmla="*/ 8 w 17"/>
                <a:gd name="T11" fmla="*/ 60 h 155"/>
                <a:gd name="T12" fmla="*/ 0 w 17"/>
                <a:gd name="T13" fmla="*/ 78 h 155"/>
                <a:gd name="T14" fmla="*/ 8 w 17"/>
                <a:gd name="T15" fmla="*/ 86 h 155"/>
                <a:gd name="T16" fmla="*/ 8 w 17"/>
                <a:gd name="T17" fmla="*/ 86 h 155"/>
                <a:gd name="T18" fmla="*/ 17 w 17"/>
                <a:gd name="T19" fmla="*/ 104 h 155"/>
                <a:gd name="T20" fmla="*/ 17 w 17"/>
                <a:gd name="T21" fmla="*/ 112 h 155"/>
                <a:gd name="T22" fmla="*/ 17 w 17"/>
                <a:gd name="T23" fmla="*/ 130 h 155"/>
                <a:gd name="T24" fmla="*/ 17 w 17"/>
                <a:gd name="T25" fmla="*/ 130 h 155"/>
                <a:gd name="T26" fmla="*/ 8 w 17"/>
                <a:gd name="T27" fmla="*/ 147 h 155"/>
                <a:gd name="T28" fmla="*/ 8 w 17"/>
                <a:gd name="T29" fmla="*/ 155 h 155"/>
                <a:gd name="T30" fmla="*/ 8 w 17"/>
                <a:gd name="T31" fmla="*/ 155 h 1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"/>
                <a:gd name="T49" fmla="*/ 0 h 155"/>
                <a:gd name="T50" fmla="*/ 17 w 17"/>
                <a:gd name="T51" fmla="*/ 155 h 15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" h="155">
                  <a:moveTo>
                    <a:pt x="8" y="0"/>
                  </a:moveTo>
                  <a:lnTo>
                    <a:pt x="17" y="8"/>
                  </a:lnTo>
                  <a:lnTo>
                    <a:pt x="17" y="26"/>
                  </a:lnTo>
                  <a:lnTo>
                    <a:pt x="17" y="43"/>
                  </a:lnTo>
                  <a:lnTo>
                    <a:pt x="8" y="60"/>
                  </a:lnTo>
                  <a:lnTo>
                    <a:pt x="0" y="78"/>
                  </a:lnTo>
                  <a:lnTo>
                    <a:pt x="8" y="86"/>
                  </a:lnTo>
                  <a:lnTo>
                    <a:pt x="17" y="104"/>
                  </a:lnTo>
                  <a:lnTo>
                    <a:pt x="17" y="112"/>
                  </a:lnTo>
                  <a:lnTo>
                    <a:pt x="17" y="130"/>
                  </a:lnTo>
                  <a:lnTo>
                    <a:pt x="8" y="147"/>
                  </a:lnTo>
                  <a:lnTo>
                    <a:pt x="8" y="1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67" name="Freeform 72"/>
            <p:cNvSpPr>
              <a:spLocks/>
            </p:cNvSpPr>
            <p:nvPr/>
          </p:nvSpPr>
          <p:spPr bwMode="auto">
            <a:xfrm>
              <a:off x="2074" y="2125"/>
              <a:ext cx="35" cy="69"/>
            </a:xfrm>
            <a:custGeom>
              <a:avLst/>
              <a:gdLst>
                <a:gd name="T0" fmla="*/ 0 w 35"/>
                <a:gd name="T1" fmla="*/ 0 h 69"/>
                <a:gd name="T2" fmla="*/ 9 w 35"/>
                <a:gd name="T3" fmla="*/ 0 h 69"/>
                <a:gd name="T4" fmla="*/ 17 w 35"/>
                <a:gd name="T5" fmla="*/ 8 h 69"/>
                <a:gd name="T6" fmla="*/ 26 w 35"/>
                <a:gd name="T7" fmla="*/ 8 h 69"/>
                <a:gd name="T8" fmla="*/ 26 w 35"/>
                <a:gd name="T9" fmla="*/ 8 h 69"/>
                <a:gd name="T10" fmla="*/ 35 w 35"/>
                <a:gd name="T11" fmla="*/ 17 h 69"/>
                <a:gd name="T12" fmla="*/ 35 w 35"/>
                <a:gd name="T13" fmla="*/ 26 h 69"/>
                <a:gd name="T14" fmla="*/ 35 w 35"/>
                <a:gd name="T15" fmla="*/ 34 h 69"/>
                <a:gd name="T16" fmla="*/ 35 w 35"/>
                <a:gd name="T17" fmla="*/ 34 h 69"/>
                <a:gd name="T18" fmla="*/ 35 w 35"/>
                <a:gd name="T19" fmla="*/ 52 h 69"/>
                <a:gd name="T20" fmla="*/ 26 w 35"/>
                <a:gd name="T21" fmla="*/ 60 h 69"/>
                <a:gd name="T22" fmla="*/ 35 w 35"/>
                <a:gd name="T23" fmla="*/ 69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5"/>
                <a:gd name="T37" fmla="*/ 0 h 69"/>
                <a:gd name="T38" fmla="*/ 35 w 35"/>
                <a:gd name="T39" fmla="*/ 69 h 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5" h="69">
                  <a:moveTo>
                    <a:pt x="0" y="0"/>
                  </a:moveTo>
                  <a:lnTo>
                    <a:pt x="9" y="0"/>
                  </a:lnTo>
                  <a:lnTo>
                    <a:pt x="17" y="8"/>
                  </a:lnTo>
                  <a:lnTo>
                    <a:pt x="26" y="8"/>
                  </a:lnTo>
                  <a:lnTo>
                    <a:pt x="35" y="17"/>
                  </a:lnTo>
                  <a:lnTo>
                    <a:pt x="35" y="26"/>
                  </a:lnTo>
                  <a:lnTo>
                    <a:pt x="35" y="34"/>
                  </a:lnTo>
                  <a:lnTo>
                    <a:pt x="35" y="52"/>
                  </a:lnTo>
                  <a:lnTo>
                    <a:pt x="26" y="60"/>
                  </a:lnTo>
                  <a:lnTo>
                    <a:pt x="35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68" name="Freeform 73"/>
            <p:cNvSpPr>
              <a:spLocks/>
            </p:cNvSpPr>
            <p:nvPr/>
          </p:nvSpPr>
          <p:spPr bwMode="auto">
            <a:xfrm>
              <a:off x="2187" y="2168"/>
              <a:ext cx="34" cy="52"/>
            </a:xfrm>
            <a:custGeom>
              <a:avLst/>
              <a:gdLst>
                <a:gd name="T0" fmla="*/ 34 w 34"/>
                <a:gd name="T1" fmla="*/ 0 h 52"/>
                <a:gd name="T2" fmla="*/ 34 w 34"/>
                <a:gd name="T3" fmla="*/ 9 h 52"/>
                <a:gd name="T4" fmla="*/ 26 w 34"/>
                <a:gd name="T5" fmla="*/ 17 h 52"/>
                <a:gd name="T6" fmla="*/ 26 w 34"/>
                <a:gd name="T7" fmla="*/ 17 h 52"/>
                <a:gd name="T8" fmla="*/ 26 w 34"/>
                <a:gd name="T9" fmla="*/ 17 h 52"/>
                <a:gd name="T10" fmla="*/ 17 w 34"/>
                <a:gd name="T11" fmla="*/ 26 h 52"/>
                <a:gd name="T12" fmla="*/ 8 w 34"/>
                <a:gd name="T13" fmla="*/ 35 h 52"/>
                <a:gd name="T14" fmla="*/ 8 w 34"/>
                <a:gd name="T15" fmla="*/ 43 h 52"/>
                <a:gd name="T16" fmla="*/ 8 w 34"/>
                <a:gd name="T17" fmla="*/ 43 h 52"/>
                <a:gd name="T18" fmla="*/ 0 w 34"/>
                <a:gd name="T19" fmla="*/ 43 h 52"/>
                <a:gd name="T20" fmla="*/ 0 w 34"/>
                <a:gd name="T21" fmla="*/ 43 h 52"/>
                <a:gd name="T22" fmla="*/ 0 w 34"/>
                <a:gd name="T23" fmla="*/ 52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52"/>
                <a:gd name="T38" fmla="*/ 34 w 34"/>
                <a:gd name="T39" fmla="*/ 52 h 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52">
                  <a:moveTo>
                    <a:pt x="34" y="0"/>
                  </a:moveTo>
                  <a:lnTo>
                    <a:pt x="34" y="9"/>
                  </a:lnTo>
                  <a:lnTo>
                    <a:pt x="26" y="17"/>
                  </a:lnTo>
                  <a:lnTo>
                    <a:pt x="17" y="26"/>
                  </a:lnTo>
                  <a:lnTo>
                    <a:pt x="8" y="35"/>
                  </a:lnTo>
                  <a:lnTo>
                    <a:pt x="8" y="43"/>
                  </a:lnTo>
                  <a:lnTo>
                    <a:pt x="0" y="43"/>
                  </a:lnTo>
                  <a:lnTo>
                    <a:pt x="0" y="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69" name="Freeform 74"/>
            <p:cNvSpPr>
              <a:spLocks/>
            </p:cNvSpPr>
            <p:nvPr/>
          </p:nvSpPr>
          <p:spPr bwMode="auto">
            <a:xfrm>
              <a:off x="2204" y="2194"/>
              <a:ext cx="9" cy="9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0 h 9"/>
                <a:gd name="T4" fmla="*/ 9 w 9"/>
                <a:gd name="T5" fmla="*/ 0 h 9"/>
                <a:gd name="T6" fmla="*/ 0 w 9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9"/>
                <a:gd name="T14" fmla="*/ 9 w 9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9">
                  <a:moveTo>
                    <a:pt x="9" y="9"/>
                  </a:move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70" name="Freeform 75"/>
            <p:cNvSpPr>
              <a:spLocks/>
            </p:cNvSpPr>
            <p:nvPr/>
          </p:nvSpPr>
          <p:spPr bwMode="auto">
            <a:xfrm>
              <a:off x="2005" y="2410"/>
              <a:ext cx="43" cy="95"/>
            </a:xfrm>
            <a:custGeom>
              <a:avLst/>
              <a:gdLst>
                <a:gd name="T0" fmla="*/ 0 w 43"/>
                <a:gd name="T1" fmla="*/ 0 h 95"/>
                <a:gd name="T2" fmla="*/ 8 w 43"/>
                <a:gd name="T3" fmla="*/ 9 h 95"/>
                <a:gd name="T4" fmla="*/ 17 w 43"/>
                <a:gd name="T5" fmla="*/ 26 h 95"/>
                <a:gd name="T6" fmla="*/ 17 w 43"/>
                <a:gd name="T7" fmla="*/ 52 h 95"/>
                <a:gd name="T8" fmla="*/ 17 w 43"/>
                <a:gd name="T9" fmla="*/ 52 h 95"/>
                <a:gd name="T10" fmla="*/ 26 w 43"/>
                <a:gd name="T11" fmla="*/ 70 h 95"/>
                <a:gd name="T12" fmla="*/ 34 w 43"/>
                <a:gd name="T13" fmla="*/ 87 h 95"/>
                <a:gd name="T14" fmla="*/ 43 w 43"/>
                <a:gd name="T15" fmla="*/ 95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3"/>
                <a:gd name="T25" fmla="*/ 0 h 95"/>
                <a:gd name="T26" fmla="*/ 43 w 43"/>
                <a:gd name="T27" fmla="*/ 95 h 9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3" h="95">
                  <a:moveTo>
                    <a:pt x="0" y="0"/>
                  </a:moveTo>
                  <a:lnTo>
                    <a:pt x="8" y="9"/>
                  </a:lnTo>
                  <a:lnTo>
                    <a:pt x="17" y="26"/>
                  </a:lnTo>
                  <a:lnTo>
                    <a:pt x="17" y="52"/>
                  </a:lnTo>
                  <a:lnTo>
                    <a:pt x="26" y="70"/>
                  </a:lnTo>
                  <a:lnTo>
                    <a:pt x="34" y="87"/>
                  </a:lnTo>
                  <a:lnTo>
                    <a:pt x="43" y="9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71" name="Freeform 76"/>
            <p:cNvSpPr>
              <a:spLocks/>
            </p:cNvSpPr>
            <p:nvPr/>
          </p:nvSpPr>
          <p:spPr bwMode="auto">
            <a:xfrm>
              <a:off x="2091" y="2376"/>
              <a:ext cx="18" cy="34"/>
            </a:xfrm>
            <a:custGeom>
              <a:avLst/>
              <a:gdLst>
                <a:gd name="T0" fmla="*/ 0 w 18"/>
                <a:gd name="T1" fmla="*/ 0 h 34"/>
                <a:gd name="T2" fmla="*/ 0 w 18"/>
                <a:gd name="T3" fmla="*/ 0 h 34"/>
                <a:gd name="T4" fmla="*/ 9 w 18"/>
                <a:gd name="T5" fmla="*/ 8 h 34"/>
                <a:gd name="T6" fmla="*/ 18 w 18"/>
                <a:gd name="T7" fmla="*/ 17 h 34"/>
                <a:gd name="T8" fmla="*/ 18 w 18"/>
                <a:gd name="T9" fmla="*/ 17 h 34"/>
                <a:gd name="T10" fmla="*/ 18 w 18"/>
                <a:gd name="T11" fmla="*/ 17 h 34"/>
                <a:gd name="T12" fmla="*/ 18 w 18"/>
                <a:gd name="T13" fmla="*/ 26 h 34"/>
                <a:gd name="T14" fmla="*/ 18 w 18"/>
                <a:gd name="T15" fmla="*/ 34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34"/>
                <a:gd name="T26" fmla="*/ 18 w 18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34">
                  <a:moveTo>
                    <a:pt x="0" y="0"/>
                  </a:moveTo>
                  <a:lnTo>
                    <a:pt x="0" y="0"/>
                  </a:lnTo>
                  <a:lnTo>
                    <a:pt x="9" y="8"/>
                  </a:lnTo>
                  <a:lnTo>
                    <a:pt x="18" y="17"/>
                  </a:lnTo>
                  <a:lnTo>
                    <a:pt x="18" y="26"/>
                  </a:lnTo>
                  <a:lnTo>
                    <a:pt x="18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72" name="Freeform 77"/>
            <p:cNvSpPr>
              <a:spLocks/>
            </p:cNvSpPr>
            <p:nvPr/>
          </p:nvSpPr>
          <p:spPr bwMode="auto">
            <a:xfrm>
              <a:off x="1927" y="2505"/>
              <a:ext cx="52" cy="18"/>
            </a:xfrm>
            <a:custGeom>
              <a:avLst/>
              <a:gdLst>
                <a:gd name="T0" fmla="*/ 0 w 52"/>
                <a:gd name="T1" fmla="*/ 0 h 18"/>
                <a:gd name="T2" fmla="*/ 0 w 52"/>
                <a:gd name="T3" fmla="*/ 0 h 18"/>
                <a:gd name="T4" fmla="*/ 0 w 52"/>
                <a:gd name="T5" fmla="*/ 0 h 18"/>
                <a:gd name="T6" fmla="*/ 0 w 52"/>
                <a:gd name="T7" fmla="*/ 9 h 18"/>
                <a:gd name="T8" fmla="*/ 0 w 52"/>
                <a:gd name="T9" fmla="*/ 9 h 18"/>
                <a:gd name="T10" fmla="*/ 0 w 52"/>
                <a:gd name="T11" fmla="*/ 9 h 18"/>
                <a:gd name="T12" fmla="*/ 0 w 52"/>
                <a:gd name="T13" fmla="*/ 18 h 18"/>
                <a:gd name="T14" fmla="*/ 8 w 52"/>
                <a:gd name="T15" fmla="*/ 18 h 18"/>
                <a:gd name="T16" fmla="*/ 8 w 52"/>
                <a:gd name="T17" fmla="*/ 18 h 18"/>
                <a:gd name="T18" fmla="*/ 26 w 52"/>
                <a:gd name="T19" fmla="*/ 9 h 18"/>
                <a:gd name="T20" fmla="*/ 43 w 52"/>
                <a:gd name="T21" fmla="*/ 0 h 18"/>
                <a:gd name="T22" fmla="*/ 52 w 52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2"/>
                <a:gd name="T37" fmla="*/ 0 h 18"/>
                <a:gd name="T38" fmla="*/ 52 w 52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2" h="18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26" y="9"/>
                  </a:lnTo>
                  <a:lnTo>
                    <a:pt x="43" y="0"/>
                  </a:lnTo>
                  <a:lnTo>
                    <a:pt x="5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73" name="Freeform 78"/>
            <p:cNvSpPr>
              <a:spLocks/>
            </p:cNvSpPr>
            <p:nvPr/>
          </p:nvSpPr>
          <p:spPr bwMode="auto">
            <a:xfrm>
              <a:off x="1953" y="2514"/>
              <a:ext cx="1" cy="26"/>
            </a:xfrm>
            <a:custGeom>
              <a:avLst/>
              <a:gdLst>
                <a:gd name="T0" fmla="*/ 0 w 1"/>
                <a:gd name="T1" fmla="*/ 0 h 26"/>
                <a:gd name="T2" fmla="*/ 0 w 1"/>
                <a:gd name="T3" fmla="*/ 9 h 26"/>
                <a:gd name="T4" fmla="*/ 0 w 1"/>
                <a:gd name="T5" fmla="*/ 17 h 26"/>
                <a:gd name="T6" fmla="*/ 0 w 1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6"/>
                <a:gd name="T14" fmla="*/ 1 w 1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6">
                  <a:moveTo>
                    <a:pt x="0" y="0"/>
                  </a:moveTo>
                  <a:lnTo>
                    <a:pt x="0" y="9"/>
                  </a:lnTo>
                  <a:lnTo>
                    <a:pt x="0" y="17"/>
                  </a:lnTo>
                  <a:lnTo>
                    <a:pt x="0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74" name="Freeform 79"/>
            <p:cNvSpPr>
              <a:spLocks/>
            </p:cNvSpPr>
            <p:nvPr/>
          </p:nvSpPr>
          <p:spPr bwMode="auto">
            <a:xfrm>
              <a:off x="1883" y="2462"/>
              <a:ext cx="35" cy="78"/>
            </a:xfrm>
            <a:custGeom>
              <a:avLst/>
              <a:gdLst>
                <a:gd name="T0" fmla="*/ 0 w 35"/>
                <a:gd name="T1" fmla="*/ 78 h 78"/>
                <a:gd name="T2" fmla="*/ 0 w 35"/>
                <a:gd name="T3" fmla="*/ 78 h 78"/>
                <a:gd name="T4" fmla="*/ 0 w 35"/>
                <a:gd name="T5" fmla="*/ 69 h 78"/>
                <a:gd name="T6" fmla="*/ 0 w 35"/>
                <a:gd name="T7" fmla="*/ 69 h 78"/>
                <a:gd name="T8" fmla="*/ 0 w 35"/>
                <a:gd name="T9" fmla="*/ 69 h 78"/>
                <a:gd name="T10" fmla="*/ 0 w 35"/>
                <a:gd name="T11" fmla="*/ 61 h 78"/>
                <a:gd name="T12" fmla="*/ 18 w 35"/>
                <a:gd name="T13" fmla="*/ 43 h 78"/>
                <a:gd name="T14" fmla="*/ 26 w 35"/>
                <a:gd name="T15" fmla="*/ 26 h 78"/>
                <a:gd name="T16" fmla="*/ 26 w 35"/>
                <a:gd name="T17" fmla="*/ 26 h 78"/>
                <a:gd name="T18" fmla="*/ 35 w 35"/>
                <a:gd name="T19" fmla="*/ 18 h 78"/>
                <a:gd name="T20" fmla="*/ 35 w 35"/>
                <a:gd name="T21" fmla="*/ 9 h 78"/>
                <a:gd name="T22" fmla="*/ 26 w 35"/>
                <a:gd name="T23" fmla="*/ 0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5"/>
                <a:gd name="T37" fmla="*/ 0 h 78"/>
                <a:gd name="T38" fmla="*/ 35 w 35"/>
                <a:gd name="T39" fmla="*/ 78 h 7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5" h="78">
                  <a:moveTo>
                    <a:pt x="0" y="78"/>
                  </a:moveTo>
                  <a:lnTo>
                    <a:pt x="0" y="78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18" y="43"/>
                  </a:lnTo>
                  <a:lnTo>
                    <a:pt x="26" y="26"/>
                  </a:lnTo>
                  <a:lnTo>
                    <a:pt x="35" y="18"/>
                  </a:lnTo>
                  <a:lnTo>
                    <a:pt x="35" y="9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75" name="Freeform 80"/>
            <p:cNvSpPr>
              <a:spLocks/>
            </p:cNvSpPr>
            <p:nvPr/>
          </p:nvSpPr>
          <p:spPr bwMode="auto">
            <a:xfrm>
              <a:off x="1814" y="2376"/>
              <a:ext cx="26" cy="181"/>
            </a:xfrm>
            <a:custGeom>
              <a:avLst/>
              <a:gdLst>
                <a:gd name="T0" fmla="*/ 17 w 26"/>
                <a:gd name="T1" fmla="*/ 181 h 181"/>
                <a:gd name="T2" fmla="*/ 9 w 26"/>
                <a:gd name="T3" fmla="*/ 164 h 181"/>
                <a:gd name="T4" fmla="*/ 9 w 26"/>
                <a:gd name="T5" fmla="*/ 147 h 181"/>
                <a:gd name="T6" fmla="*/ 0 w 26"/>
                <a:gd name="T7" fmla="*/ 112 h 181"/>
                <a:gd name="T8" fmla="*/ 0 w 26"/>
                <a:gd name="T9" fmla="*/ 112 h 181"/>
                <a:gd name="T10" fmla="*/ 9 w 26"/>
                <a:gd name="T11" fmla="*/ 95 h 181"/>
                <a:gd name="T12" fmla="*/ 17 w 26"/>
                <a:gd name="T13" fmla="*/ 78 h 181"/>
                <a:gd name="T14" fmla="*/ 26 w 26"/>
                <a:gd name="T15" fmla="*/ 69 h 181"/>
                <a:gd name="T16" fmla="*/ 26 w 26"/>
                <a:gd name="T17" fmla="*/ 69 h 181"/>
                <a:gd name="T18" fmla="*/ 26 w 26"/>
                <a:gd name="T19" fmla="*/ 52 h 181"/>
                <a:gd name="T20" fmla="*/ 17 w 26"/>
                <a:gd name="T21" fmla="*/ 34 h 181"/>
                <a:gd name="T22" fmla="*/ 9 w 26"/>
                <a:gd name="T23" fmla="*/ 17 h 181"/>
                <a:gd name="T24" fmla="*/ 9 w 26"/>
                <a:gd name="T25" fmla="*/ 17 h 181"/>
                <a:gd name="T26" fmla="*/ 0 w 26"/>
                <a:gd name="T27" fmla="*/ 8 h 181"/>
                <a:gd name="T28" fmla="*/ 0 w 26"/>
                <a:gd name="T29" fmla="*/ 0 h 181"/>
                <a:gd name="T30" fmla="*/ 0 w 26"/>
                <a:gd name="T31" fmla="*/ 0 h 1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81"/>
                <a:gd name="T50" fmla="*/ 26 w 26"/>
                <a:gd name="T51" fmla="*/ 181 h 18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81">
                  <a:moveTo>
                    <a:pt x="17" y="181"/>
                  </a:moveTo>
                  <a:lnTo>
                    <a:pt x="9" y="164"/>
                  </a:lnTo>
                  <a:lnTo>
                    <a:pt x="9" y="147"/>
                  </a:lnTo>
                  <a:lnTo>
                    <a:pt x="0" y="112"/>
                  </a:lnTo>
                  <a:lnTo>
                    <a:pt x="9" y="95"/>
                  </a:lnTo>
                  <a:lnTo>
                    <a:pt x="17" y="78"/>
                  </a:lnTo>
                  <a:lnTo>
                    <a:pt x="26" y="69"/>
                  </a:lnTo>
                  <a:lnTo>
                    <a:pt x="26" y="52"/>
                  </a:lnTo>
                  <a:lnTo>
                    <a:pt x="17" y="34"/>
                  </a:lnTo>
                  <a:lnTo>
                    <a:pt x="9" y="17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76" name="Freeform 81"/>
            <p:cNvSpPr>
              <a:spLocks/>
            </p:cNvSpPr>
            <p:nvPr/>
          </p:nvSpPr>
          <p:spPr bwMode="auto">
            <a:xfrm>
              <a:off x="1814" y="2246"/>
              <a:ext cx="26" cy="121"/>
            </a:xfrm>
            <a:custGeom>
              <a:avLst/>
              <a:gdLst>
                <a:gd name="T0" fmla="*/ 0 w 26"/>
                <a:gd name="T1" fmla="*/ 121 h 121"/>
                <a:gd name="T2" fmla="*/ 9 w 26"/>
                <a:gd name="T3" fmla="*/ 112 h 121"/>
                <a:gd name="T4" fmla="*/ 17 w 26"/>
                <a:gd name="T5" fmla="*/ 112 h 121"/>
                <a:gd name="T6" fmla="*/ 26 w 26"/>
                <a:gd name="T7" fmla="*/ 104 h 121"/>
                <a:gd name="T8" fmla="*/ 26 w 26"/>
                <a:gd name="T9" fmla="*/ 104 h 121"/>
                <a:gd name="T10" fmla="*/ 17 w 26"/>
                <a:gd name="T11" fmla="*/ 86 h 121"/>
                <a:gd name="T12" fmla="*/ 9 w 26"/>
                <a:gd name="T13" fmla="*/ 60 h 121"/>
                <a:gd name="T14" fmla="*/ 9 w 26"/>
                <a:gd name="T15" fmla="*/ 34 h 121"/>
                <a:gd name="T16" fmla="*/ 9 w 26"/>
                <a:gd name="T17" fmla="*/ 34 h 121"/>
                <a:gd name="T18" fmla="*/ 9 w 26"/>
                <a:gd name="T19" fmla="*/ 26 h 121"/>
                <a:gd name="T20" fmla="*/ 9 w 26"/>
                <a:gd name="T21" fmla="*/ 8 h 121"/>
                <a:gd name="T22" fmla="*/ 26 w 26"/>
                <a:gd name="T23" fmla="*/ 0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"/>
                <a:gd name="T37" fmla="*/ 0 h 121"/>
                <a:gd name="T38" fmla="*/ 26 w 26"/>
                <a:gd name="T39" fmla="*/ 121 h 1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" h="121">
                  <a:moveTo>
                    <a:pt x="0" y="121"/>
                  </a:moveTo>
                  <a:lnTo>
                    <a:pt x="9" y="112"/>
                  </a:lnTo>
                  <a:lnTo>
                    <a:pt x="17" y="112"/>
                  </a:lnTo>
                  <a:lnTo>
                    <a:pt x="26" y="104"/>
                  </a:lnTo>
                  <a:lnTo>
                    <a:pt x="17" y="86"/>
                  </a:lnTo>
                  <a:lnTo>
                    <a:pt x="9" y="60"/>
                  </a:lnTo>
                  <a:lnTo>
                    <a:pt x="9" y="34"/>
                  </a:lnTo>
                  <a:lnTo>
                    <a:pt x="9" y="26"/>
                  </a:lnTo>
                  <a:lnTo>
                    <a:pt x="9" y="8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77" name="Freeform 82"/>
            <p:cNvSpPr>
              <a:spLocks/>
            </p:cNvSpPr>
            <p:nvPr/>
          </p:nvSpPr>
          <p:spPr bwMode="auto">
            <a:xfrm>
              <a:off x="1797" y="2272"/>
              <a:ext cx="26" cy="8"/>
            </a:xfrm>
            <a:custGeom>
              <a:avLst/>
              <a:gdLst>
                <a:gd name="T0" fmla="*/ 0 w 26"/>
                <a:gd name="T1" fmla="*/ 0 h 8"/>
                <a:gd name="T2" fmla="*/ 8 w 26"/>
                <a:gd name="T3" fmla="*/ 0 h 8"/>
                <a:gd name="T4" fmla="*/ 17 w 26"/>
                <a:gd name="T5" fmla="*/ 0 h 8"/>
                <a:gd name="T6" fmla="*/ 26 w 26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8"/>
                <a:gd name="T14" fmla="*/ 26 w 26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8">
                  <a:moveTo>
                    <a:pt x="0" y="0"/>
                  </a:moveTo>
                  <a:lnTo>
                    <a:pt x="8" y="0"/>
                  </a:lnTo>
                  <a:lnTo>
                    <a:pt x="17" y="0"/>
                  </a:lnTo>
                  <a:lnTo>
                    <a:pt x="26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78" name="Freeform 83"/>
            <p:cNvSpPr>
              <a:spLocks/>
            </p:cNvSpPr>
            <p:nvPr/>
          </p:nvSpPr>
          <p:spPr bwMode="auto">
            <a:xfrm>
              <a:off x="1563" y="2549"/>
              <a:ext cx="26" cy="86"/>
            </a:xfrm>
            <a:custGeom>
              <a:avLst/>
              <a:gdLst>
                <a:gd name="T0" fmla="*/ 8 w 26"/>
                <a:gd name="T1" fmla="*/ 86 h 86"/>
                <a:gd name="T2" fmla="*/ 17 w 26"/>
                <a:gd name="T3" fmla="*/ 86 h 86"/>
                <a:gd name="T4" fmla="*/ 26 w 26"/>
                <a:gd name="T5" fmla="*/ 78 h 86"/>
                <a:gd name="T6" fmla="*/ 26 w 26"/>
                <a:gd name="T7" fmla="*/ 78 h 86"/>
                <a:gd name="T8" fmla="*/ 26 w 26"/>
                <a:gd name="T9" fmla="*/ 78 h 86"/>
                <a:gd name="T10" fmla="*/ 17 w 26"/>
                <a:gd name="T11" fmla="*/ 69 h 86"/>
                <a:gd name="T12" fmla="*/ 8 w 26"/>
                <a:gd name="T13" fmla="*/ 52 h 86"/>
                <a:gd name="T14" fmla="*/ 0 w 26"/>
                <a:gd name="T15" fmla="*/ 43 h 86"/>
                <a:gd name="T16" fmla="*/ 0 w 26"/>
                <a:gd name="T17" fmla="*/ 43 h 86"/>
                <a:gd name="T18" fmla="*/ 8 w 26"/>
                <a:gd name="T19" fmla="*/ 26 h 86"/>
                <a:gd name="T20" fmla="*/ 17 w 26"/>
                <a:gd name="T21" fmla="*/ 8 h 86"/>
                <a:gd name="T22" fmla="*/ 26 w 26"/>
                <a:gd name="T23" fmla="*/ 0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"/>
                <a:gd name="T37" fmla="*/ 0 h 86"/>
                <a:gd name="T38" fmla="*/ 26 w 26"/>
                <a:gd name="T39" fmla="*/ 86 h 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" h="86">
                  <a:moveTo>
                    <a:pt x="8" y="86"/>
                  </a:moveTo>
                  <a:lnTo>
                    <a:pt x="17" y="86"/>
                  </a:lnTo>
                  <a:lnTo>
                    <a:pt x="26" y="78"/>
                  </a:lnTo>
                  <a:lnTo>
                    <a:pt x="17" y="69"/>
                  </a:lnTo>
                  <a:lnTo>
                    <a:pt x="8" y="52"/>
                  </a:lnTo>
                  <a:lnTo>
                    <a:pt x="0" y="43"/>
                  </a:lnTo>
                  <a:lnTo>
                    <a:pt x="8" y="26"/>
                  </a:lnTo>
                  <a:lnTo>
                    <a:pt x="17" y="8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79" name="Freeform 84"/>
            <p:cNvSpPr>
              <a:spLocks/>
            </p:cNvSpPr>
            <p:nvPr/>
          </p:nvSpPr>
          <p:spPr bwMode="auto">
            <a:xfrm>
              <a:off x="1493" y="2523"/>
              <a:ext cx="139" cy="95"/>
            </a:xfrm>
            <a:custGeom>
              <a:avLst/>
              <a:gdLst>
                <a:gd name="T0" fmla="*/ 9 w 139"/>
                <a:gd name="T1" fmla="*/ 95 h 95"/>
                <a:gd name="T2" fmla="*/ 0 w 139"/>
                <a:gd name="T3" fmla="*/ 86 h 95"/>
                <a:gd name="T4" fmla="*/ 0 w 139"/>
                <a:gd name="T5" fmla="*/ 78 h 95"/>
                <a:gd name="T6" fmla="*/ 9 w 139"/>
                <a:gd name="T7" fmla="*/ 69 h 95"/>
                <a:gd name="T8" fmla="*/ 9 w 139"/>
                <a:gd name="T9" fmla="*/ 69 h 95"/>
                <a:gd name="T10" fmla="*/ 18 w 139"/>
                <a:gd name="T11" fmla="*/ 60 h 95"/>
                <a:gd name="T12" fmla="*/ 35 w 139"/>
                <a:gd name="T13" fmla="*/ 52 h 95"/>
                <a:gd name="T14" fmla="*/ 44 w 139"/>
                <a:gd name="T15" fmla="*/ 43 h 95"/>
                <a:gd name="T16" fmla="*/ 44 w 139"/>
                <a:gd name="T17" fmla="*/ 43 h 95"/>
                <a:gd name="T18" fmla="*/ 44 w 139"/>
                <a:gd name="T19" fmla="*/ 34 h 95"/>
                <a:gd name="T20" fmla="*/ 44 w 139"/>
                <a:gd name="T21" fmla="*/ 34 h 95"/>
                <a:gd name="T22" fmla="*/ 52 w 139"/>
                <a:gd name="T23" fmla="*/ 34 h 95"/>
                <a:gd name="T24" fmla="*/ 52 w 139"/>
                <a:gd name="T25" fmla="*/ 34 h 95"/>
                <a:gd name="T26" fmla="*/ 70 w 139"/>
                <a:gd name="T27" fmla="*/ 34 h 95"/>
                <a:gd name="T28" fmla="*/ 96 w 139"/>
                <a:gd name="T29" fmla="*/ 26 h 95"/>
                <a:gd name="T30" fmla="*/ 104 w 139"/>
                <a:gd name="T31" fmla="*/ 8 h 95"/>
                <a:gd name="T32" fmla="*/ 104 w 139"/>
                <a:gd name="T33" fmla="*/ 8 h 95"/>
                <a:gd name="T34" fmla="*/ 113 w 139"/>
                <a:gd name="T35" fmla="*/ 8 h 95"/>
                <a:gd name="T36" fmla="*/ 122 w 139"/>
                <a:gd name="T37" fmla="*/ 8 h 95"/>
                <a:gd name="T38" fmla="*/ 130 w 139"/>
                <a:gd name="T39" fmla="*/ 8 h 95"/>
                <a:gd name="T40" fmla="*/ 130 w 139"/>
                <a:gd name="T41" fmla="*/ 8 h 95"/>
                <a:gd name="T42" fmla="*/ 130 w 139"/>
                <a:gd name="T43" fmla="*/ 8 h 95"/>
                <a:gd name="T44" fmla="*/ 139 w 139"/>
                <a:gd name="T45" fmla="*/ 0 h 95"/>
                <a:gd name="T46" fmla="*/ 139 w 139"/>
                <a:gd name="T47" fmla="*/ 0 h 9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9"/>
                <a:gd name="T73" fmla="*/ 0 h 95"/>
                <a:gd name="T74" fmla="*/ 139 w 139"/>
                <a:gd name="T75" fmla="*/ 95 h 9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9" h="95">
                  <a:moveTo>
                    <a:pt x="9" y="95"/>
                  </a:moveTo>
                  <a:lnTo>
                    <a:pt x="0" y="86"/>
                  </a:lnTo>
                  <a:lnTo>
                    <a:pt x="0" y="78"/>
                  </a:lnTo>
                  <a:lnTo>
                    <a:pt x="9" y="69"/>
                  </a:lnTo>
                  <a:lnTo>
                    <a:pt x="18" y="60"/>
                  </a:lnTo>
                  <a:lnTo>
                    <a:pt x="35" y="52"/>
                  </a:lnTo>
                  <a:lnTo>
                    <a:pt x="44" y="43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70" y="34"/>
                  </a:lnTo>
                  <a:lnTo>
                    <a:pt x="96" y="26"/>
                  </a:lnTo>
                  <a:lnTo>
                    <a:pt x="104" y="8"/>
                  </a:lnTo>
                  <a:lnTo>
                    <a:pt x="113" y="8"/>
                  </a:lnTo>
                  <a:lnTo>
                    <a:pt x="122" y="8"/>
                  </a:lnTo>
                  <a:lnTo>
                    <a:pt x="130" y="8"/>
                  </a:lnTo>
                  <a:lnTo>
                    <a:pt x="13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80" name="Freeform 85"/>
            <p:cNvSpPr>
              <a:spLocks/>
            </p:cNvSpPr>
            <p:nvPr/>
          </p:nvSpPr>
          <p:spPr bwMode="auto">
            <a:xfrm>
              <a:off x="1311" y="2471"/>
              <a:ext cx="104" cy="86"/>
            </a:xfrm>
            <a:custGeom>
              <a:avLst/>
              <a:gdLst>
                <a:gd name="T0" fmla="*/ 0 w 104"/>
                <a:gd name="T1" fmla="*/ 86 h 86"/>
                <a:gd name="T2" fmla="*/ 9 w 104"/>
                <a:gd name="T3" fmla="*/ 69 h 86"/>
                <a:gd name="T4" fmla="*/ 18 w 104"/>
                <a:gd name="T5" fmla="*/ 52 h 86"/>
                <a:gd name="T6" fmla="*/ 35 w 104"/>
                <a:gd name="T7" fmla="*/ 43 h 86"/>
                <a:gd name="T8" fmla="*/ 35 w 104"/>
                <a:gd name="T9" fmla="*/ 43 h 86"/>
                <a:gd name="T10" fmla="*/ 44 w 104"/>
                <a:gd name="T11" fmla="*/ 43 h 86"/>
                <a:gd name="T12" fmla="*/ 44 w 104"/>
                <a:gd name="T13" fmla="*/ 34 h 86"/>
                <a:gd name="T14" fmla="*/ 35 w 104"/>
                <a:gd name="T15" fmla="*/ 34 h 86"/>
                <a:gd name="T16" fmla="*/ 35 w 104"/>
                <a:gd name="T17" fmla="*/ 34 h 86"/>
                <a:gd name="T18" fmla="*/ 44 w 104"/>
                <a:gd name="T19" fmla="*/ 17 h 86"/>
                <a:gd name="T20" fmla="*/ 61 w 104"/>
                <a:gd name="T21" fmla="*/ 9 h 86"/>
                <a:gd name="T22" fmla="*/ 104 w 104"/>
                <a:gd name="T23" fmla="*/ 0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4"/>
                <a:gd name="T37" fmla="*/ 0 h 86"/>
                <a:gd name="T38" fmla="*/ 104 w 104"/>
                <a:gd name="T39" fmla="*/ 86 h 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4" h="86">
                  <a:moveTo>
                    <a:pt x="0" y="86"/>
                  </a:moveTo>
                  <a:lnTo>
                    <a:pt x="9" y="69"/>
                  </a:lnTo>
                  <a:lnTo>
                    <a:pt x="18" y="52"/>
                  </a:lnTo>
                  <a:lnTo>
                    <a:pt x="35" y="43"/>
                  </a:lnTo>
                  <a:lnTo>
                    <a:pt x="44" y="43"/>
                  </a:lnTo>
                  <a:lnTo>
                    <a:pt x="44" y="34"/>
                  </a:lnTo>
                  <a:lnTo>
                    <a:pt x="35" y="34"/>
                  </a:lnTo>
                  <a:lnTo>
                    <a:pt x="44" y="17"/>
                  </a:lnTo>
                  <a:lnTo>
                    <a:pt x="61" y="9"/>
                  </a:lnTo>
                  <a:lnTo>
                    <a:pt x="10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81" name="Freeform 86"/>
            <p:cNvSpPr>
              <a:spLocks/>
            </p:cNvSpPr>
            <p:nvPr/>
          </p:nvSpPr>
          <p:spPr bwMode="auto">
            <a:xfrm>
              <a:off x="1372" y="2367"/>
              <a:ext cx="52" cy="104"/>
            </a:xfrm>
            <a:custGeom>
              <a:avLst/>
              <a:gdLst>
                <a:gd name="T0" fmla="*/ 26 w 52"/>
                <a:gd name="T1" fmla="*/ 104 h 104"/>
                <a:gd name="T2" fmla="*/ 26 w 52"/>
                <a:gd name="T3" fmla="*/ 95 h 104"/>
                <a:gd name="T4" fmla="*/ 26 w 52"/>
                <a:gd name="T5" fmla="*/ 78 h 104"/>
                <a:gd name="T6" fmla="*/ 26 w 52"/>
                <a:gd name="T7" fmla="*/ 69 h 104"/>
                <a:gd name="T8" fmla="*/ 26 w 52"/>
                <a:gd name="T9" fmla="*/ 69 h 104"/>
                <a:gd name="T10" fmla="*/ 17 w 52"/>
                <a:gd name="T11" fmla="*/ 61 h 104"/>
                <a:gd name="T12" fmla="*/ 9 w 52"/>
                <a:gd name="T13" fmla="*/ 52 h 104"/>
                <a:gd name="T14" fmla="*/ 0 w 52"/>
                <a:gd name="T15" fmla="*/ 43 h 104"/>
                <a:gd name="T16" fmla="*/ 0 w 52"/>
                <a:gd name="T17" fmla="*/ 43 h 104"/>
                <a:gd name="T18" fmla="*/ 0 w 52"/>
                <a:gd name="T19" fmla="*/ 35 h 104"/>
                <a:gd name="T20" fmla="*/ 9 w 52"/>
                <a:gd name="T21" fmla="*/ 26 h 104"/>
                <a:gd name="T22" fmla="*/ 17 w 52"/>
                <a:gd name="T23" fmla="*/ 26 h 104"/>
                <a:gd name="T24" fmla="*/ 17 w 52"/>
                <a:gd name="T25" fmla="*/ 26 h 104"/>
                <a:gd name="T26" fmla="*/ 26 w 52"/>
                <a:gd name="T27" fmla="*/ 26 h 104"/>
                <a:gd name="T28" fmla="*/ 26 w 52"/>
                <a:gd name="T29" fmla="*/ 17 h 104"/>
                <a:gd name="T30" fmla="*/ 43 w 52"/>
                <a:gd name="T31" fmla="*/ 17 h 104"/>
                <a:gd name="T32" fmla="*/ 43 w 52"/>
                <a:gd name="T33" fmla="*/ 17 h 104"/>
                <a:gd name="T34" fmla="*/ 43 w 52"/>
                <a:gd name="T35" fmla="*/ 17 h 104"/>
                <a:gd name="T36" fmla="*/ 43 w 52"/>
                <a:gd name="T37" fmla="*/ 9 h 104"/>
                <a:gd name="T38" fmla="*/ 52 w 52"/>
                <a:gd name="T39" fmla="*/ 0 h 10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2"/>
                <a:gd name="T61" fmla="*/ 0 h 104"/>
                <a:gd name="T62" fmla="*/ 52 w 52"/>
                <a:gd name="T63" fmla="*/ 104 h 10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2" h="104">
                  <a:moveTo>
                    <a:pt x="26" y="104"/>
                  </a:moveTo>
                  <a:lnTo>
                    <a:pt x="26" y="95"/>
                  </a:lnTo>
                  <a:lnTo>
                    <a:pt x="26" y="78"/>
                  </a:lnTo>
                  <a:lnTo>
                    <a:pt x="26" y="69"/>
                  </a:lnTo>
                  <a:lnTo>
                    <a:pt x="17" y="61"/>
                  </a:lnTo>
                  <a:lnTo>
                    <a:pt x="9" y="52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17" y="26"/>
                  </a:lnTo>
                  <a:lnTo>
                    <a:pt x="26" y="26"/>
                  </a:lnTo>
                  <a:lnTo>
                    <a:pt x="26" y="17"/>
                  </a:lnTo>
                  <a:lnTo>
                    <a:pt x="43" y="17"/>
                  </a:lnTo>
                  <a:lnTo>
                    <a:pt x="43" y="9"/>
                  </a:lnTo>
                  <a:lnTo>
                    <a:pt x="5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82" name="Freeform 87"/>
            <p:cNvSpPr>
              <a:spLocks/>
            </p:cNvSpPr>
            <p:nvPr/>
          </p:nvSpPr>
          <p:spPr bwMode="auto">
            <a:xfrm>
              <a:off x="1190" y="2393"/>
              <a:ext cx="182" cy="43"/>
            </a:xfrm>
            <a:custGeom>
              <a:avLst/>
              <a:gdLst>
                <a:gd name="T0" fmla="*/ 182 w 182"/>
                <a:gd name="T1" fmla="*/ 17 h 43"/>
                <a:gd name="T2" fmla="*/ 173 w 182"/>
                <a:gd name="T3" fmla="*/ 17 h 43"/>
                <a:gd name="T4" fmla="*/ 156 w 182"/>
                <a:gd name="T5" fmla="*/ 26 h 43"/>
                <a:gd name="T6" fmla="*/ 139 w 182"/>
                <a:gd name="T7" fmla="*/ 35 h 43"/>
                <a:gd name="T8" fmla="*/ 139 w 182"/>
                <a:gd name="T9" fmla="*/ 35 h 43"/>
                <a:gd name="T10" fmla="*/ 121 w 182"/>
                <a:gd name="T11" fmla="*/ 43 h 43"/>
                <a:gd name="T12" fmla="*/ 104 w 182"/>
                <a:gd name="T13" fmla="*/ 43 h 43"/>
                <a:gd name="T14" fmla="*/ 61 w 182"/>
                <a:gd name="T15" fmla="*/ 35 h 43"/>
                <a:gd name="T16" fmla="*/ 61 w 182"/>
                <a:gd name="T17" fmla="*/ 35 h 43"/>
                <a:gd name="T18" fmla="*/ 61 w 182"/>
                <a:gd name="T19" fmla="*/ 26 h 43"/>
                <a:gd name="T20" fmla="*/ 61 w 182"/>
                <a:gd name="T21" fmla="*/ 17 h 43"/>
                <a:gd name="T22" fmla="*/ 69 w 182"/>
                <a:gd name="T23" fmla="*/ 17 h 43"/>
                <a:gd name="T24" fmla="*/ 69 w 182"/>
                <a:gd name="T25" fmla="*/ 17 h 43"/>
                <a:gd name="T26" fmla="*/ 61 w 182"/>
                <a:gd name="T27" fmla="*/ 9 h 43"/>
                <a:gd name="T28" fmla="*/ 52 w 182"/>
                <a:gd name="T29" fmla="*/ 9 h 43"/>
                <a:gd name="T30" fmla="*/ 43 w 182"/>
                <a:gd name="T31" fmla="*/ 17 h 43"/>
                <a:gd name="T32" fmla="*/ 43 w 182"/>
                <a:gd name="T33" fmla="*/ 17 h 43"/>
                <a:gd name="T34" fmla="*/ 26 w 182"/>
                <a:gd name="T35" fmla="*/ 17 h 43"/>
                <a:gd name="T36" fmla="*/ 9 w 182"/>
                <a:gd name="T37" fmla="*/ 9 h 43"/>
                <a:gd name="T38" fmla="*/ 0 w 182"/>
                <a:gd name="T39" fmla="*/ 0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2"/>
                <a:gd name="T61" fmla="*/ 0 h 43"/>
                <a:gd name="T62" fmla="*/ 182 w 182"/>
                <a:gd name="T63" fmla="*/ 43 h 4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2" h="43">
                  <a:moveTo>
                    <a:pt x="182" y="17"/>
                  </a:moveTo>
                  <a:lnTo>
                    <a:pt x="173" y="17"/>
                  </a:lnTo>
                  <a:lnTo>
                    <a:pt x="156" y="26"/>
                  </a:lnTo>
                  <a:lnTo>
                    <a:pt x="139" y="35"/>
                  </a:lnTo>
                  <a:lnTo>
                    <a:pt x="121" y="43"/>
                  </a:lnTo>
                  <a:lnTo>
                    <a:pt x="104" y="43"/>
                  </a:lnTo>
                  <a:lnTo>
                    <a:pt x="61" y="35"/>
                  </a:lnTo>
                  <a:lnTo>
                    <a:pt x="61" y="26"/>
                  </a:lnTo>
                  <a:lnTo>
                    <a:pt x="61" y="17"/>
                  </a:lnTo>
                  <a:lnTo>
                    <a:pt x="69" y="17"/>
                  </a:lnTo>
                  <a:lnTo>
                    <a:pt x="61" y="9"/>
                  </a:lnTo>
                  <a:lnTo>
                    <a:pt x="52" y="9"/>
                  </a:lnTo>
                  <a:lnTo>
                    <a:pt x="43" y="17"/>
                  </a:lnTo>
                  <a:lnTo>
                    <a:pt x="26" y="17"/>
                  </a:lnTo>
                  <a:lnTo>
                    <a:pt x="9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83" name="Freeform 88"/>
            <p:cNvSpPr>
              <a:spLocks/>
            </p:cNvSpPr>
            <p:nvPr/>
          </p:nvSpPr>
          <p:spPr bwMode="auto">
            <a:xfrm>
              <a:off x="2464" y="1250"/>
              <a:ext cx="1109" cy="2035"/>
            </a:xfrm>
            <a:custGeom>
              <a:avLst/>
              <a:gdLst>
                <a:gd name="T0" fmla="*/ 234 w 1109"/>
                <a:gd name="T1" fmla="*/ 18 h 2035"/>
                <a:gd name="T2" fmla="*/ 372 w 1109"/>
                <a:gd name="T3" fmla="*/ 44 h 2035"/>
                <a:gd name="T4" fmla="*/ 433 w 1109"/>
                <a:gd name="T5" fmla="*/ 122 h 2035"/>
                <a:gd name="T6" fmla="*/ 511 w 1109"/>
                <a:gd name="T7" fmla="*/ 191 h 2035"/>
                <a:gd name="T8" fmla="*/ 615 w 1109"/>
                <a:gd name="T9" fmla="*/ 312 h 2035"/>
                <a:gd name="T10" fmla="*/ 771 w 1109"/>
                <a:gd name="T11" fmla="*/ 459 h 2035"/>
                <a:gd name="T12" fmla="*/ 866 w 1109"/>
                <a:gd name="T13" fmla="*/ 580 h 2035"/>
                <a:gd name="T14" fmla="*/ 927 w 1109"/>
                <a:gd name="T15" fmla="*/ 779 h 2035"/>
                <a:gd name="T16" fmla="*/ 962 w 1109"/>
                <a:gd name="T17" fmla="*/ 866 h 2035"/>
                <a:gd name="T18" fmla="*/ 1040 w 1109"/>
                <a:gd name="T19" fmla="*/ 1004 h 2035"/>
                <a:gd name="T20" fmla="*/ 1074 w 1109"/>
                <a:gd name="T21" fmla="*/ 1178 h 2035"/>
                <a:gd name="T22" fmla="*/ 1074 w 1109"/>
                <a:gd name="T23" fmla="*/ 1359 h 2035"/>
                <a:gd name="T24" fmla="*/ 1109 w 1109"/>
                <a:gd name="T25" fmla="*/ 1636 h 2035"/>
                <a:gd name="T26" fmla="*/ 944 w 1109"/>
                <a:gd name="T27" fmla="*/ 1896 h 2035"/>
                <a:gd name="T28" fmla="*/ 866 w 1109"/>
                <a:gd name="T29" fmla="*/ 2009 h 2035"/>
                <a:gd name="T30" fmla="*/ 771 w 1109"/>
                <a:gd name="T31" fmla="*/ 2026 h 2035"/>
                <a:gd name="T32" fmla="*/ 728 w 1109"/>
                <a:gd name="T33" fmla="*/ 1991 h 2035"/>
                <a:gd name="T34" fmla="*/ 598 w 1109"/>
                <a:gd name="T35" fmla="*/ 1974 h 2035"/>
                <a:gd name="T36" fmla="*/ 528 w 1109"/>
                <a:gd name="T37" fmla="*/ 1931 h 2035"/>
                <a:gd name="T38" fmla="*/ 442 w 1109"/>
                <a:gd name="T39" fmla="*/ 1853 h 2035"/>
                <a:gd name="T40" fmla="*/ 398 w 1109"/>
                <a:gd name="T41" fmla="*/ 1818 h 2035"/>
                <a:gd name="T42" fmla="*/ 364 w 1109"/>
                <a:gd name="T43" fmla="*/ 1809 h 2035"/>
                <a:gd name="T44" fmla="*/ 329 w 1109"/>
                <a:gd name="T45" fmla="*/ 1784 h 2035"/>
                <a:gd name="T46" fmla="*/ 294 w 1109"/>
                <a:gd name="T47" fmla="*/ 1766 h 2035"/>
                <a:gd name="T48" fmla="*/ 225 w 1109"/>
                <a:gd name="T49" fmla="*/ 1758 h 2035"/>
                <a:gd name="T50" fmla="*/ 251 w 1109"/>
                <a:gd name="T51" fmla="*/ 1680 h 2035"/>
                <a:gd name="T52" fmla="*/ 303 w 1109"/>
                <a:gd name="T53" fmla="*/ 1610 h 2035"/>
                <a:gd name="T54" fmla="*/ 312 w 1109"/>
                <a:gd name="T55" fmla="*/ 1584 h 2035"/>
                <a:gd name="T56" fmla="*/ 303 w 1109"/>
                <a:gd name="T57" fmla="*/ 1541 h 2035"/>
                <a:gd name="T58" fmla="*/ 312 w 1109"/>
                <a:gd name="T59" fmla="*/ 1489 h 2035"/>
                <a:gd name="T60" fmla="*/ 277 w 1109"/>
                <a:gd name="T61" fmla="*/ 1472 h 2035"/>
                <a:gd name="T62" fmla="*/ 225 w 1109"/>
                <a:gd name="T63" fmla="*/ 1385 h 2035"/>
                <a:gd name="T64" fmla="*/ 164 w 1109"/>
                <a:gd name="T65" fmla="*/ 1351 h 2035"/>
                <a:gd name="T66" fmla="*/ 138 w 1109"/>
                <a:gd name="T67" fmla="*/ 1290 h 2035"/>
                <a:gd name="T68" fmla="*/ 121 w 1109"/>
                <a:gd name="T69" fmla="*/ 1255 h 2035"/>
                <a:gd name="T70" fmla="*/ 8 w 1109"/>
                <a:gd name="T71" fmla="*/ 1108 h 2035"/>
                <a:gd name="T72" fmla="*/ 0 w 1109"/>
                <a:gd name="T73" fmla="*/ 996 h 2035"/>
                <a:gd name="T74" fmla="*/ 17 w 1109"/>
                <a:gd name="T75" fmla="*/ 944 h 2035"/>
                <a:gd name="T76" fmla="*/ 0 w 1109"/>
                <a:gd name="T77" fmla="*/ 909 h 2035"/>
                <a:gd name="T78" fmla="*/ 52 w 1109"/>
                <a:gd name="T79" fmla="*/ 831 h 2035"/>
                <a:gd name="T80" fmla="*/ 104 w 1109"/>
                <a:gd name="T81" fmla="*/ 736 h 2035"/>
                <a:gd name="T82" fmla="*/ 147 w 1109"/>
                <a:gd name="T83" fmla="*/ 563 h 2035"/>
                <a:gd name="T84" fmla="*/ 156 w 1109"/>
                <a:gd name="T85" fmla="*/ 425 h 2035"/>
                <a:gd name="T86" fmla="*/ 164 w 1109"/>
                <a:gd name="T87" fmla="*/ 303 h 2035"/>
                <a:gd name="T88" fmla="*/ 130 w 1109"/>
                <a:gd name="T89" fmla="*/ 130 h 2035"/>
                <a:gd name="T90" fmla="*/ 156 w 1109"/>
                <a:gd name="T91" fmla="*/ 78 h 20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09"/>
                <a:gd name="T139" fmla="*/ 0 h 2035"/>
                <a:gd name="T140" fmla="*/ 1109 w 1109"/>
                <a:gd name="T141" fmla="*/ 2035 h 20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09" h="2035">
                  <a:moveTo>
                    <a:pt x="173" y="70"/>
                  </a:moveTo>
                  <a:lnTo>
                    <a:pt x="199" y="44"/>
                  </a:lnTo>
                  <a:lnTo>
                    <a:pt x="234" y="18"/>
                  </a:lnTo>
                  <a:lnTo>
                    <a:pt x="277" y="0"/>
                  </a:lnTo>
                  <a:lnTo>
                    <a:pt x="320" y="9"/>
                  </a:lnTo>
                  <a:lnTo>
                    <a:pt x="372" y="44"/>
                  </a:lnTo>
                  <a:lnTo>
                    <a:pt x="407" y="96"/>
                  </a:lnTo>
                  <a:lnTo>
                    <a:pt x="433" y="122"/>
                  </a:lnTo>
                  <a:lnTo>
                    <a:pt x="485" y="165"/>
                  </a:lnTo>
                  <a:lnTo>
                    <a:pt x="511" y="191"/>
                  </a:lnTo>
                  <a:lnTo>
                    <a:pt x="537" y="225"/>
                  </a:lnTo>
                  <a:lnTo>
                    <a:pt x="572" y="269"/>
                  </a:lnTo>
                  <a:lnTo>
                    <a:pt x="615" y="312"/>
                  </a:lnTo>
                  <a:lnTo>
                    <a:pt x="658" y="355"/>
                  </a:lnTo>
                  <a:lnTo>
                    <a:pt x="710" y="407"/>
                  </a:lnTo>
                  <a:lnTo>
                    <a:pt x="771" y="459"/>
                  </a:lnTo>
                  <a:lnTo>
                    <a:pt x="832" y="511"/>
                  </a:lnTo>
                  <a:lnTo>
                    <a:pt x="866" y="580"/>
                  </a:lnTo>
                  <a:lnTo>
                    <a:pt x="901" y="650"/>
                  </a:lnTo>
                  <a:lnTo>
                    <a:pt x="918" y="719"/>
                  </a:lnTo>
                  <a:lnTo>
                    <a:pt x="927" y="779"/>
                  </a:lnTo>
                  <a:lnTo>
                    <a:pt x="944" y="831"/>
                  </a:lnTo>
                  <a:lnTo>
                    <a:pt x="962" y="866"/>
                  </a:lnTo>
                  <a:lnTo>
                    <a:pt x="988" y="909"/>
                  </a:lnTo>
                  <a:lnTo>
                    <a:pt x="1014" y="953"/>
                  </a:lnTo>
                  <a:lnTo>
                    <a:pt x="1040" y="1004"/>
                  </a:lnTo>
                  <a:lnTo>
                    <a:pt x="1057" y="1056"/>
                  </a:lnTo>
                  <a:lnTo>
                    <a:pt x="1074" y="1117"/>
                  </a:lnTo>
                  <a:lnTo>
                    <a:pt x="1074" y="1178"/>
                  </a:lnTo>
                  <a:lnTo>
                    <a:pt x="1074" y="1238"/>
                  </a:lnTo>
                  <a:lnTo>
                    <a:pt x="1074" y="1359"/>
                  </a:lnTo>
                  <a:lnTo>
                    <a:pt x="1100" y="1507"/>
                  </a:lnTo>
                  <a:lnTo>
                    <a:pt x="1109" y="1636"/>
                  </a:lnTo>
                  <a:lnTo>
                    <a:pt x="1083" y="1723"/>
                  </a:lnTo>
                  <a:lnTo>
                    <a:pt x="1040" y="1809"/>
                  </a:lnTo>
                  <a:lnTo>
                    <a:pt x="944" y="1896"/>
                  </a:lnTo>
                  <a:lnTo>
                    <a:pt x="901" y="1948"/>
                  </a:lnTo>
                  <a:lnTo>
                    <a:pt x="866" y="2009"/>
                  </a:lnTo>
                  <a:lnTo>
                    <a:pt x="823" y="2035"/>
                  </a:lnTo>
                  <a:lnTo>
                    <a:pt x="771" y="2026"/>
                  </a:lnTo>
                  <a:lnTo>
                    <a:pt x="745" y="2009"/>
                  </a:lnTo>
                  <a:lnTo>
                    <a:pt x="728" y="1991"/>
                  </a:lnTo>
                  <a:lnTo>
                    <a:pt x="693" y="1983"/>
                  </a:lnTo>
                  <a:lnTo>
                    <a:pt x="641" y="1983"/>
                  </a:lnTo>
                  <a:lnTo>
                    <a:pt x="598" y="1974"/>
                  </a:lnTo>
                  <a:lnTo>
                    <a:pt x="563" y="1957"/>
                  </a:lnTo>
                  <a:lnTo>
                    <a:pt x="528" y="1931"/>
                  </a:lnTo>
                  <a:lnTo>
                    <a:pt x="494" y="1905"/>
                  </a:lnTo>
                  <a:lnTo>
                    <a:pt x="468" y="1879"/>
                  </a:lnTo>
                  <a:lnTo>
                    <a:pt x="442" y="1853"/>
                  </a:lnTo>
                  <a:lnTo>
                    <a:pt x="424" y="1835"/>
                  </a:lnTo>
                  <a:lnTo>
                    <a:pt x="407" y="1818"/>
                  </a:lnTo>
                  <a:lnTo>
                    <a:pt x="398" y="1818"/>
                  </a:lnTo>
                  <a:lnTo>
                    <a:pt x="381" y="1809"/>
                  </a:lnTo>
                  <a:lnTo>
                    <a:pt x="364" y="1809"/>
                  </a:lnTo>
                  <a:lnTo>
                    <a:pt x="346" y="1801"/>
                  </a:lnTo>
                  <a:lnTo>
                    <a:pt x="329" y="1784"/>
                  </a:lnTo>
                  <a:lnTo>
                    <a:pt x="312" y="1766"/>
                  </a:lnTo>
                  <a:lnTo>
                    <a:pt x="294" y="1766"/>
                  </a:lnTo>
                  <a:lnTo>
                    <a:pt x="260" y="1766"/>
                  </a:lnTo>
                  <a:lnTo>
                    <a:pt x="234" y="1766"/>
                  </a:lnTo>
                  <a:lnTo>
                    <a:pt x="225" y="1758"/>
                  </a:lnTo>
                  <a:lnTo>
                    <a:pt x="234" y="1723"/>
                  </a:lnTo>
                  <a:lnTo>
                    <a:pt x="251" y="1680"/>
                  </a:lnTo>
                  <a:lnTo>
                    <a:pt x="286" y="1636"/>
                  </a:lnTo>
                  <a:lnTo>
                    <a:pt x="303" y="1610"/>
                  </a:lnTo>
                  <a:lnTo>
                    <a:pt x="320" y="1593"/>
                  </a:lnTo>
                  <a:lnTo>
                    <a:pt x="312" y="1584"/>
                  </a:lnTo>
                  <a:lnTo>
                    <a:pt x="312" y="1576"/>
                  </a:lnTo>
                  <a:lnTo>
                    <a:pt x="312" y="1567"/>
                  </a:lnTo>
                  <a:lnTo>
                    <a:pt x="303" y="1541"/>
                  </a:lnTo>
                  <a:lnTo>
                    <a:pt x="303" y="1515"/>
                  </a:lnTo>
                  <a:lnTo>
                    <a:pt x="312" y="1489"/>
                  </a:lnTo>
                  <a:lnTo>
                    <a:pt x="312" y="1481"/>
                  </a:lnTo>
                  <a:lnTo>
                    <a:pt x="277" y="1472"/>
                  </a:lnTo>
                  <a:lnTo>
                    <a:pt x="251" y="1437"/>
                  </a:lnTo>
                  <a:lnTo>
                    <a:pt x="225" y="1385"/>
                  </a:lnTo>
                  <a:lnTo>
                    <a:pt x="216" y="1377"/>
                  </a:lnTo>
                  <a:lnTo>
                    <a:pt x="190" y="1368"/>
                  </a:lnTo>
                  <a:lnTo>
                    <a:pt x="164" y="1351"/>
                  </a:lnTo>
                  <a:lnTo>
                    <a:pt x="138" y="1316"/>
                  </a:lnTo>
                  <a:lnTo>
                    <a:pt x="138" y="1290"/>
                  </a:lnTo>
                  <a:lnTo>
                    <a:pt x="138" y="1273"/>
                  </a:lnTo>
                  <a:lnTo>
                    <a:pt x="121" y="1255"/>
                  </a:lnTo>
                  <a:lnTo>
                    <a:pt x="86" y="1221"/>
                  </a:lnTo>
                  <a:lnTo>
                    <a:pt x="43" y="1169"/>
                  </a:lnTo>
                  <a:lnTo>
                    <a:pt x="8" y="1108"/>
                  </a:lnTo>
                  <a:lnTo>
                    <a:pt x="0" y="1056"/>
                  </a:lnTo>
                  <a:lnTo>
                    <a:pt x="0" y="996"/>
                  </a:lnTo>
                  <a:lnTo>
                    <a:pt x="8" y="961"/>
                  </a:lnTo>
                  <a:lnTo>
                    <a:pt x="17" y="944"/>
                  </a:lnTo>
                  <a:lnTo>
                    <a:pt x="17" y="935"/>
                  </a:lnTo>
                  <a:lnTo>
                    <a:pt x="8" y="927"/>
                  </a:lnTo>
                  <a:lnTo>
                    <a:pt x="0" y="909"/>
                  </a:lnTo>
                  <a:lnTo>
                    <a:pt x="17" y="883"/>
                  </a:lnTo>
                  <a:lnTo>
                    <a:pt x="52" y="831"/>
                  </a:lnTo>
                  <a:lnTo>
                    <a:pt x="86" y="779"/>
                  </a:lnTo>
                  <a:lnTo>
                    <a:pt x="104" y="736"/>
                  </a:lnTo>
                  <a:lnTo>
                    <a:pt x="112" y="684"/>
                  </a:lnTo>
                  <a:lnTo>
                    <a:pt x="130" y="624"/>
                  </a:lnTo>
                  <a:lnTo>
                    <a:pt x="147" y="563"/>
                  </a:lnTo>
                  <a:lnTo>
                    <a:pt x="156" y="502"/>
                  </a:lnTo>
                  <a:lnTo>
                    <a:pt x="156" y="425"/>
                  </a:lnTo>
                  <a:lnTo>
                    <a:pt x="164" y="355"/>
                  </a:lnTo>
                  <a:lnTo>
                    <a:pt x="164" y="303"/>
                  </a:lnTo>
                  <a:lnTo>
                    <a:pt x="147" y="234"/>
                  </a:lnTo>
                  <a:lnTo>
                    <a:pt x="121" y="173"/>
                  </a:lnTo>
                  <a:lnTo>
                    <a:pt x="130" y="130"/>
                  </a:lnTo>
                  <a:lnTo>
                    <a:pt x="147" y="96"/>
                  </a:lnTo>
                  <a:lnTo>
                    <a:pt x="156" y="78"/>
                  </a:lnTo>
                  <a:lnTo>
                    <a:pt x="173" y="70"/>
                  </a:lnTo>
                  <a:close/>
                </a:path>
              </a:pathLst>
            </a:custGeom>
            <a:solidFill>
              <a:srgbClr val="CC0000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684" name="Freeform 89"/>
            <p:cNvSpPr>
              <a:spLocks/>
            </p:cNvSpPr>
            <p:nvPr/>
          </p:nvSpPr>
          <p:spPr bwMode="auto">
            <a:xfrm>
              <a:off x="3391" y="3103"/>
              <a:ext cx="173" cy="233"/>
            </a:xfrm>
            <a:custGeom>
              <a:avLst/>
              <a:gdLst>
                <a:gd name="T0" fmla="*/ 95 w 173"/>
                <a:gd name="T1" fmla="*/ 8 h 233"/>
                <a:gd name="T2" fmla="*/ 52 w 173"/>
                <a:gd name="T3" fmla="*/ 34 h 233"/>
                <a:gd name="T4" fmla="*/ 9 w 173"/>
                <a:gd name="T5" fmla="*/ 78 h 233"/>
                <a:gd name="T6" fmla="*/ 0 w 173"/>
                <a:gd name="T7" fmla="*/ 121 h 233"/>
                <a:gd name="T8" fmla="*/ 0 w 173"/>
                <a:gd name="T9" fmla="*/ 121 h 233"/>
                <a:gd name="T10" fmla="*/ 17 w 173"/>
                <a:gd name="T11" fmla="*/ 156 h 233"/>
                <a:gd name="T12" fmla="*/ 52 w 173"/>
                <a:gd name="T13" fmla="*/ 190 h 233"/>
                <a:gd name="T14" fmla="*/ 87 w 173"/>
                <a:gd name="T15" fmla="*/ 216 h 233"/>
                <a:gd name="T16" fmla="*/ 87 w 173"/>
                <a:gd name="T17" fmla="*/ 216 h 233"/>
                <a:gd name="T18" fmla="*/ 104 w 173"/>
                <a:gd name="T19" fmla="*/ 216 h 233"/>
                <a:gd name="T20" fmla="*/ 121 w 173"/>
                <a:gd name="T21" fmla="*/ 216 h 233"/>
                <a:gd name="T22" fmla="*/ 147 w 173"/>
                <a:gd name="T23" fmla="*/ 225 h 233"/>
                <a:gd name="T24" fmla="*/ 147 w 173"/>
                <a:gd name="T25" fmla="*/ 225 h 233"/>
                <a:gd name="T26" fmla="*/ 165 w 173"/>
                <a:gd name="T27" fmla="*/ 233 h 233"/>
                <a:gd name="T28" fmla="*/ 165 w 173"/>
                <a:gd name="T29" fmla="*/ 216 h 233"/>
                <a:gd name="T30" fmla="*/ 173 w 173"/>
                <a:gd name="T31" fmla="*/ 199 h 233"/>
                <a:gd name="T32" fmla="*/ 173 w 173"/>
                <a:gd name="T33" fmla="*/ 199 h 233"/>
                <a:gd name="T34" fmla="*/ 165 w 173"/>
                <a:gd name="T35" fmla="*/ 173 h 233"/>
                <a:gd name="T36" fmla="*/ 147 w 173"/>
                <a:gd name="T37" fmla="*/ 138 h 233"/>
                <a:gd name="T38" fmla="*/ 139 w 173"/>
                <a:gd name="T39" fmla="*/ 104 h 233"/>
                <a:gd name="T40" fmla="*/ 139 w 173"/>
                <a:gd name="T41" fmla="*/ 104 h 233"/>
                <a:gd name="T42" fmla="*/ 139 w 173"/>
                <a:gd name="T43" fmla="*/ 60 h 233"/>
                <a:gd name="T44" fmla="*/ 147 w 173"/>
                <a:gd name="T45" fmla="*/ 34 h 233"/>
                <a:gd name="T46" fmla="*/ 139 w 173"/>
                <a:gd name="T47" fmla="*/ 26 h 233"/>
                <a:gd name="T48" fmla="*/ 139 w 173"/>
                <a:gd name="T49" fmla="*/ 26 h 233"/>
                <a:gd name="T50" fmla="*/ 121 w 173"/>
                <a:gd name="T51" fmla="*/ 8 h 233"/>
                <a:gd name="T52" fmla="*/ 113 w 173"/>
                <a:gd name="T53" fmla="*/ 0 h 233"/>
                <a:gd name="T54" fmla="*/ 95 w 173"/>
                <a:gd name="T55" fmla="*/ 8 h 23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73"/>
                <a:gd name="T85" fmla="*/ 0 h 233"/>
                <a:gd name="T86" fmla="*/ 173 w 173"/>
                <a:gd name="T87" fmla="*/ 233 h 23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73" h="233">
                  <a:moveTo>
                    <a:pt x="95" y="8"/>
                  </a:moveTo>
                  <a:lnTo>
                    <a:pt x="52" y="34"/>
                  </a:lnTo>
                  <a:lnTo>
                    <a:pt x="9" y="78"/>
                  </a:lnTo>
                  <a:lnTo>
                    <a:pt x="0" y="121"/>
                  </a:lnTo>
                  <a:lnTo>
                    <a:pt x="17" y="156"/>
                  </a:lnTo>
                  <a:lnTo>
                    <a:pt x="52" y="190"/>
                  </a:lnTo>
                  <a:lnTo>
                    <a:pt x="87" y="216"/>
                  </a:lnTo>
                  <a:lnTo>
                    <a:pt x="104" y="216"/>
                  </a:lnTo>
                  <a:lnTo>
                    <a:pt x="121" y="216"/>
                  </a:lnTo>
                  <a:lnTo>
                    <a:pt x="147" y="225"/>
                  </a:lnTo>
                  <a:lnTo>
                    <a:pt x="165" y="233"/>
                  </a:lnTo>
                  <a:lnTo>
                    <a:pt x="165" y="216"/>
                  </a:lnTo>
                  <a:lnTo>
                    <a:pt x="173" y="199"/>
                  </a:lnTo>
                  <a:lnTo>
                    <a:pt x="165" y="173"/>
                  </a:lnTo>
                  <a:lnTo>
                    <a:pt x="147" y="138"/>
                  </a:lnTo>
                  <a:lnTo>
                    <a:pt x="139" y="104"/>
                  </a:lnTo>
                  <a:lnTo>
                    <a:pt x="139" y="60"/>
                  </a:lnTo>
                  <a:lnTo>
                    <a:pt x="147" y="34"/>
                  </a:lnTo>
                  <a:lnTo>
                    <a:pt x="139" y="26"/>
                  </a:lnTo>
                  <a:lnTo>
                    <a:pt x="121" y="8"/>
                  </a:lnTo>
                  <a:lnTo>
                    <a:pt x="113" y="0"/>
                  </a:lnTo>
                  <a:lnTo>
                    <a:pt x="95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85" name="Freeform 90"/>
            <p:cNvSpPr>
              <a:spLocks/>
            </p:cNvSpPr>
            <p:nvPr/>
          </p:nvSpPr>
          <p:spPr bwMode="auto">
            <a:xfrm>
              <a:off x="2680" y="1276"/>
              <a:ext cx="616" cy="676"/>
            </a:xfrm>
            <a:custGeom>
              <a:avLst/>
              <a:gdLst>
                <a:gd name="T0" fmla="*/ 96 w 616"/>
                <a:gd name="T1" fmla="*/ 0 h 676"/>
                <a:gd name="T2" fmla="*/ 52 w 616"/>
                <a:gd name="T3" fmla="*/ 0 h 676"/>
                <a:gd name="T4" fmla="*/ 18 w 616"/>
                <a:gd name="T5" fmla="*/ 9 h 676"/>
                <a:gd name="T6" fmla="*/ 0 w 616"/>
                <a:gd name="T7" fmla="*/ 35 h 676"/>
                <a:gd name="T8" fmla="*/ 0 w 616"/>
                <a:gd name="T9" fmla="*/ 35 h 676"/>
                <a:gd name="T10" fmla="*/ 9 w 616"/>
                <a:gd name="T11" fmla="*/ 70 h 676"/>
                <a:gd name="T12" fmla="*/ 35 w 616"/>
                <a:gd name="T13" fmla="*/ 104 h 676"/>
                <a:gd name="T14" fmla="*/ 70 w 616"/>
                <a:gd name="T15" fmla="*/ 147 h 676"/>
                <a:gd name="T16" fmla="*/ 70 w 616"/>
                <a:gd name="T17" fmla="*/ 147 h 676"/>
                <a:gd name="T18" fmla="*/ 70 w 616"/>
                <a:gd name="T19" fmla="*/ 173 h 676"/>
                <a:gd name="T20" fmla="*/ 44 w 616"/>
                <a:gd name="T21" fmla="*/ 208 h 676"/>
                <a:gd name="T22" fmla="*/ 35 w 616"/>
                <a:gd name="T23" fmla="*/ 243 h 676"/>
                <a:gd name="T24" fmla="*/ 35 w 616"/>
                <a:gd name="T25" fmla="*/ 243 h 676"/>
                <a:gd name="T26" fmla="*/ 35 w 616"/>
                <a:gd name="T27" fmla="*/ 277 h 676"/>
                <a:gd name="T28" fmla="*/ 35 w 616"/>
                <a:gd name="T29" fmla="*/ 329 h 676"/>
                <a:gd name="T30" fmla="*/ 61 w 616"/>
                <a:gd name="T31" fmla="*/ 381 h 676"/>
                <a:gd name="T32" fmla="*/ 61 w 616"/>
                <a:gd name="T33" fmla="*/ 381 h 676"/>
                <a:gd name="T34" fmla="*/ 78 w 616"/>
                <a:gd name="T35" fmla="*/ 424 h 676"/>
                <a:gd name="T36" fmla="*/ 87 w 616"/>
                <a:gd name="T37" fmla="*/ 476 h 676"/>
                <a:gd name="T38" fmla="*/ 113 w 616"/>
                <a:gd name="T39" fmla="*/ 502 h 676"/>
                <a:gd name="T40" fmla="*/ 113 w 616"/>
                <a:gd name="T41" fmla="*/ 502 h 676"/>
                <a:gd name="T42" fmla="*/ 139 w 616"/>
                <a:gd name="T43" fmla="*/ 511 h 676"/>
                <a:gd name="T44" fmla="*/ 156 w 616"/>
                <a:gd name="T45" fmla="*/ 520 h 676"/>
                <a:gd name="T46" fmla="*/ 174 w 616"/>
                <a:gd name="T47" fmla="*/ 528 h 676"/>
                <a:gd name="T48" fmla="*/ 174 w 616"/>
                <a:gd name="T49" fmla="*/ 528 h 676"/>
                <a:gd name="T50" fmla="*/ 165 w 616"/>
                <a:gd name="T51" fmla="*/ 554 h 676"/>
                <a:gd name="T52" fmla="*/ 156 w 616"/>
                <a:gd name="T53" fmla="*/ 589 h 676"/>
                <a:gd name="T54" fmla="*/ 174 w 616"/>
                <a:gd name="T55" fmla="*/ 632 h 676"/>
                <a:gd name="T56" fmla="*/ 174 w 616"/>
                <a:gd name="T57" fmla="*/ 632 h 676"/>
                <a:gd name="T58" fmla="*/ 217 w 616"/>
                <a:gd name="T59" fmla="*/ 658 h 676"/>
                <a:gd name="T60" fmla="*/ 278 w 616"/>
                <a:gd name="T61" fmla="*/ 676 h 676"/>
                <a:gd name="T62" fmla="*/ 356 w 616"/>
                <a:gd name="T63" fmla="*/ 676 h 676"/>
                <a:gd name="T64" fmla="*/ 356 w 616"/>
                <a:gd name="T65" fmla="*/ 676 h 676"/>
                <a:gd name="T66" fmla="*/ 460 w 616"/>
                <a:gd name="T67" fmla="*/ 667 h 676"/>
                <a:gd name="T68" fmla="*/ 572 w 616"/>
                <a:gd name="T69" fmla="*/ 641 h 676"/>
                <a:gd name="T70" fmla="*/ 616 w 616"/>
                <a:gd name="T71" fmla="*/ 589 h 676"/>
                <a:gd name="T72" fmla="*/ 616 w 616"/>
                <a:gd name="T73" fmla="*/ 589 h 676"/>
                <a:gd name="T74" fmla="*/ 607 w 616"/>
                <a:gd name="T75" fmla="*/ 537 h 676"/>
                <a:gd name="T76" fmla="*/ 590 w 616"/>
                <a:gd name="T77" fmla="*/ 494 h 676"/>
                <a:gd name="T78" fmla="*/ 564 w 616"/>
                <a:gd name="T79" fmla="*/ 468 h 676"/>
                <a:gd name="T80" fmla="*/ 564 w 616"/>
                <a:gd name="T81" fmla="*/ 468 h 676"/>
                <a:gd name="T82" fmla="*/ 512 w 616"/>
                <a:gd name="T83" fmla="*/ 442 h 676"/>
                <a:gd name="T84" fmla="*/ 468 w 616"/>
                <a:gd name="T85" fmla="*/ 424 h 676"/>
                <a:gd name="T86" fmla="*/ 425 w 616"/>
                <a:gd name="T87" fmla="*/ 399 h 676"/>
                <a:gd name="T88" fmla="*/ 425 w 616"/>
                <a:gd name="T89" fmla="*/ 399 h 676"/>
                <a:gd name="T90" fmla="*/ 399 w 616"/>
                <a:gd name="T91" fmla="*/ 364 h 676"/>
                <a:gd name="T92" fmla="*/ 364 w 616"/>
                <a:gd name="T93" fmla="*/ 329 h 676"/>
                <a:gd name="T94" fmla="*/ 338 w 616"/>
                <a:gd name="T95" fmla="*/ 295 h 676"/>
                <a:gd name="T96" fmla="*/ 312 w 616"/>
                <a:gd name="T97" fmla="*/ 251 h 676"/>
                <a:gd name="T98" fmla="*/ 286 w 616"/>
                <a:gd name="T99" fmla="*/ 217 h 676"/>
                <a:gd name="T100" fmla="*/ 260 w 616"/>
                <a:gd name="T101" fmla="*/ 191 h 676"/>
                <a:gd name="T102" fmla="*/ 243 w 616"/>
                <a:gd name="T103" fmla="*/ 156 h 676"/>
                <a:gd name="T104" fmla="*/ 217 w 616"/>
                <a:gd name="T105" fmla="*/ 130 h 676"/>
                <a:gd name="T106" fmla="*/ 208 w 616"/>
                <a:gd name="T107" fmla="*/ 113 h 676"/>
                <a:gd name="T108" fmla="*/ 200 w 616"/>
                <a:gd name="T109" fmla="*/ 96 h 676"/>
                <a:gd name="T110" fmla="*/ 200 w 616"/>
                <a:gd name="T111" fmla="*/ 96 h 676"/>
                <a:gd name="T112" fmla="*/ 165 w 616"/>
                <a:gd name="T113" fmla="*/ 52 h 676"/>
                <a:gd name="T114" fmla="*/ 130 w 616"/>
                <a:gd name="T115" fmla="*/ 26 h 676"/>
                <a:gd name="T116" fmla="*/ 96 w 616"/>
                <a:gd name="T117" fmla="*/ 0 h 6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6"/>
                <a:gd name="T178" fmla="*/ 0 h 676"/>
                <a:gd name="T179" fmla="*/ 616 w 616"/>
                <a:gd name="T180" fmla="*/ 676 h 67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6" h="676">
                  <a:moveTo>
                    <a:pt x="96" y="0"/>
                  </a:moveTo>
                  <a:lnTo>
                    <a:pt x="52" y="0"/>
                  </a:lnTo>
                  <a:lnTo>
                    <a:pt x="18" y="9"/>
                  </a:lnTo>
                  <a:lnTo>
                    <a:pt x="0" y="35"/>
                  </a:lnTo>
                  <a:lnTo>
                    <a:pt x="9" y="70"/>
                  </a:lnTo>
                  <a:lnTo>
                    <a:pt x="35" y="104"/>
                  </a:lnTo>
                  <a:lnTo>
                    <a:pt x="70" y="147"/>
                  </a:lnTo>
                  <a:lnTo>
                    <a:pt x="70" y="173"/>
                  </a:lnTo>
                  <a:lnTo>
                    <a:pt x="44" y="208"/>
                  </a:lnTo>
                  <a:lnTo>
                    <a:pt x="35" y="243"/>
                  </a:lnTo>
                  <a:lnTo>
                    <a:pt x="35" y="277"/>
                  </a:lnTo>
                  <a:lnTo>
                    <a:pt x="35" y="329"/>
                  </a:lnTo>
                  <a:lnTo>
                    <a:pt x="61" y="381"/>
                  </a:lnTo>
                  <a:lnTo>
                    <a:pt x="78" y="424"/>
                  </a:lnTo>
                  <a:lnTo>
                    <a:pt x="87" y="476"/>
                  </a:lnTo>
                  <a:lnTo>
                    <a:pt x="113" y="502"/>
                  </a:lnTo>
                  <a:lnTo>
                    <a:pt x="139" y="511"/>
                  </a:lnTo>
                  <a:lnTo>
                    <a:pt x="156" y="520"/>
                  </a:lnTo>
                  <a:lnTo>
                    <a:pt x="174" y="528"/>
                  </a:lnTo>
                  <a:lnTo>
                    <a:pt x="165" y="554"/>
                  </a:lnTo>
                  <a:lnTo>
                    <a:pt x="156" y="589"/>
                  </a:lnTo>
                  <a:lnTo>
                    <a:pt x="174" y="632"/>
                  </a:lnTo>
                  <a:lnTo>
                    <a:pt x="217" y="658"/>
                  </a:lnTo>
                  <a:lnTo>
                    <a:pt x="278" y="676"/>
                  </a:lnTo>
                  <a:lnTo>
                    <a:pt x="356" y="676"/>
                  </a:lnTo>
                  <a:lnTo>
                    <a:pt x="460" y="667"/>
                  </a:lnTo>
                  <a:lnTo>
                    <a:pt x="572" y="641"/>
                  </a:lnTo>
                  <a:lnTo>
                    <a:pt x="616" y="589"/>
                  </a:lnTo>
                  <a:lnTo>
                    <a:pt x="607" y="537"/>
                  </a:lnTo>
                  <a:lnTo>
                    <a:pt x="590" y="494"/>
                  </a:lnTo>
                  <a:lnTo>
                    <a:pt x="564" y="468"/>
                  </a:lnTo>
                  <a:lnTo>
                    <a:pt x="512" y="442"/>
                  </a:lnTo>
                  <a:lnTo>
                    <a:pt x="468" y="424"/>
                  </a:lnTo>
                  <a:lnTo>
                    <a:pt x="425" y="399"/>
                  </a:lnTo>
                  <a:lnTo>
                    <a:pt x="399" y="364"/>
                  </a:lnTo>
                  <a:lnTo>
                    <a:pt x="364" y="329"/>
                  </a:lnTo>
                  <a:lnTo>
                    <a:pt x="338" y="295"/>
                  </a:lnTo>
                  <a:lnTo>
                    <a:pt x="312" y="251"/>
                  </a:lnTo>
                  <a:lnTo>
                    <a:pt x="286" y="217"/>
                  </a:lnTo>
                  <a:lnTo>
                    <a:pt x="260" y="191"/>
                  </a:lnTo>
                  <a:lnTo>
                    <a:pt x="243" y="156"/>
                  </a:lnTo>
                  <a:lnTo>
                    <a:pt x="217" y="130"/>
                  </a:lnTo>
                  <a:lnTo>
                    <a:pt x="208" y="113"/>
                  </a:lnTo>
                  <a:lnTo>
                    <a:pt x="200" y="96"/>
                  </a:lnTo>
                  <a:lnTo>
                    <a:pt x="165" y="52"/>
                  </a:lnTo>
                  <a:lnTo>
                    <a:pt x="130" y="26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86" name="Freeform 91"/>
            <p:cNvSpPr>
              <a:spLocks/>
            </p:cNvSpPr>
            <p:nvPr/>
          </p:nvSpPr>
          <p:spPr bwMode="auto">
            <a:xfrm>
              <a:off x="2845" y="1969"/>
              <a:ext cx="529" cy="260"/>
            </a:xfrm>
            <a:custGeom>
              <a:avLst/>
              <a:gdLst>
                <a:gd name="T0" fmla="*/ 485 w 529"/>
                <a:gd name="T1" fmla="*/ 0 h 260"/>
                <a:gd name="T2" fmla="*/ 442 w 529"/>
                <a:gd name="T3" fmla="*/ 0 h 260"/>
                <a:gd name="T4" fmla="*/ 390 w 529"/>
                <a:gd name="T5" fmla="*/ 8 h 260"/>
                <a:gd name="T6" fmla="*/ 347 w 529"/>
                <a:gd name="T7" fmla="*/ 26 h 260"/>
                <a:gd name="T8" fmla="*/ 347 w 529"/>
                <a:gd name="T9" fmla="*/ 26 h 260"/>
                <a:gd name="T10" fmla="*/ 295 w 529"/>
                <a:gd name="T11" fmla="*/ 34 h 260"/>
                <a:gd name="T12" fmla="*/ 225 w 529"/>
                <a:gd name="T13" fmla="*/ 43 h 260"/>
                <a:gd name="T14" fmla="*/ 165 w 529"/>
                <a:gd name="T15" fmla="*/ 43 h 260"/>
                <a:gd name="T16" fmla="*/ 165 w 529"/>
                <a:gd name="T17" fmla="*/ 43 h 260"/>
                <a:gd name="T18" fmla="*/ 121 w 529"/>
                <a:gd name="T19" fmla="*/ 34 h 260"/>
                <a:gd name="T20" fmla="*/ 95 w 529"/>
                <a:gd name="T21" fmla="*/ 43 h 260"/>
                <a:gd name="T22" fmla="*/ 78 w 529"/>
                <a:gd name="T23" fmla="*/ 52 h 260"/>
                <a:gd name="T24" fmla="*/ 78 w 529"/>
                <a:gd name="T25" fmla="*/ 52 h 260"/>
                <a:gd name="T26" fmla="*/ 43 w 529"/>
                <a:gd name="T27" fmla="*/ 60 h 260"/>
                <a:gd name="T28" fmla="*/ 9 w 529"/>
                <a:gd name="T29" fmla="*/ 86 h 260"/>
                <a:gd name="T30" fmla="*/ 0 w 529"/>
                <a:gd name="T31" fmla="*/ 121 h 260"/>
                <a:gd name="T32" fmla="*/ 0 w 529"/>
                <a:gd name="T33" fmla="*/ 121 h 260"/>
                <a:gd name="T34" fmla="*/ 9 w 529"/>
                <a:gd name="T35" fmla="*/ 147 h 260"/>
                <a:gd name="T36" fmla="*/ 43 w 529"/>
                <a:gd name="T37" fmla="*/ 164 h 260"/>
                <a:gd name="T38" fmla="*/ 78 w 529"/>
                <a:gd name="T39" fmla="*/ 173 h 260"/>
                <a:gd name="T40" fmla="*/ 78 w 529"/>
                <a:gd name="T41" fmla="*/ 173 h 260"/>
                <a:gd name="T42" fmla="*/ 104 w 529"/>
                <a:gd name="T43" fmla="*/ 199 h 260"/>
                <a:gd name="T44" fmla="*/ 130 w 529"/>
                <a:gd name="T45" fmla="*/ 234 h 260"/>
                <a:gd name="T46" fmla="*/ 191 w 529"/>
                <a:gd name="T47" fmla="*/ 260 h 260"/>
                <a:gd name="T48" fmla="*/ 191 w 529"/>
                <a:gd name="T49" fmla="*/ 260 h 260"/>
                <a:gd name="T50" fmla="*/ 269 w 529"/>
                <a:gd name="T51" fmla="*/ 251 h 260"/>
                <a:gd name="T52" fmla="*/ 338 w 529"/>
                <a:gd name="T53" fmla="*/ 234 h 260"/>
                <a:gd name="T54" fmla="*/ 381 w 529"/>
                <a:gd name="T55" fmla="*/ 225 h 260"/>
                <a:gd name="T56" fmla="*/ 381 w 529"/>
                <a:gd name="T57" fmla="*/ 225 h 260"/>
                <a:gd name="T58" fmla="*/ 425 w 529"/>
                <a:gd name="T59" fmla="*/ 225 h 260"/>
                <a:gd name="T60" fmla="*/ 477 w 529"/>
                <a:gd name="T61" fmla="*/ 216 h 260"/>
                <a:gd name="T62" fmla="*/ 511 w 529"/>
                <a:gd name="T63" fmla="*/ 190 h 260"/>
                <a:gd name="T64" fmla="*/ 511 w 529"/>
                <a:gd name="T65" fmla="*/ 190 h 260"/>
                <a:gd name="T66" fmla="*/ 529 w 529"/>
                <a:gd name="T67" fmla="*/ 121 h 260"/>
                <a:gd name="T68" fmla="*/ 520 w 529"/>
                <a:gd name="T69" fmla="*/ 34 h 260"/>
                <a:gd name="T70" fmla="*/ 485 w 529"/>
                <a:gd name="T71" fmla="*/ 0 h 2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29"/>
                <a:gd name="T109" fmla="*/ 0 h 260"/>
                <a:gd name="T110" fmla="*/ 529 w 529"/>
                <a:gd name="T111" fmla="*/ 260 h 2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29" h="260">
                  <a:moveTo>
                    <a:pt x="485" y="0"/>
                  </a:moveTo>
                  <a:lnTo>
                    <a:pt x="442" y="0"/>
                  </a:lnTo>
                  <a:lnTo>
                    <a:pt x="390" y="8"/>
                  </a:lnTo>
                  <a:lnTo>
                    <a:pt x="347" y="26"/>
                  </a:lnTo>
                  <a:lnTo>
                    <a:pt x="295" y="34"/>
                  </a:lnTo>
                  <a:lnTo>
                    <a:pt x="225" y="43"/>
                  </a:lnTo>
                  <a:lnTo>
                    <a:pt x="165" y="43"/>
                  </a:lnTo>
                  <a:lnTo>
                    <a:pt x="121" y="34"/>
                  </a:lnTo>
                  <a:lnTo>
                    <a:pt x="95" y="43"/>
                  </a:lnTo>
                  <a:lnTo>
                    <a:pt x="78" y="52"/>
                  </a:lnTo>
                  <a:lnTo>
                    <a:pt x="43" y="60"/>
                  </a:lnTo>
                  <a:lnTo>
                    <a:pt x="9" y="86"/>
                  </a:lnTo>
                  <a:lnTo>
                    <a:pt x="0" y="121"/>
                  </a:lnTo>
                  <a:lnTo>
                    <a:pt x="9" y="147"/>
                  </a:lnTo>
                  <a:lnTo>
                    <a:pt x="43" y="164"/>
                  </a:lnTo>
                  <a:lnTo>
                    <a:pt x="78" y="173"/>
                  </a:lnTo>
                  <a:lnTo>
                    <a:pt x="104" y="199"/>
                  </a:lnTo>
                  <a:lnTo>
                    <a:pt x="130" y="234"/>
                  </a:lnTo>
                  <a:lnTo>
                    <a:pt x="191" y="260"/>
                  </a:lnTo>
                  <a:lnTo>
                    <a:pt x="269" y="251"/>
                  </a:lnTo>
                  <a:lnTo>
                    <a:pt x="338" y="234"/>
                  </a:lnTo>
                  <a:lnTo>
                    <a:pt x="381" y="225"/>
                  </a:lnTo>
                  <a:lnTo>
                    <a:pt x="425" y="225"/>
                  </a:lnTo>
                  <a:lnTo>
                    <a:pt x="477" y="216"/>
                  </a:lnTo>
                  <a:lnTo>
                    <a:pt x="511" y="190"/>
                  </a:lnTo>
                  <a:lnTo>
                    <a:pt x="529" y="121"/>
                  </a:lnTo>
                  <a:lnTo>
                    <a:pt x="520" y="34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87" name="Freeform 92"/>
            <p:cNvSpPr>
              <a:spLocks/>
            </p:cNvSpPr>
            <p:nvPr/>
          </p:nvSpPr>
          <p:spPr bwMode="auto">
            <a:xfrm>
              <a:off x="2845" y="2211"/>
              <a:ext cx="650" cy="320"/>
            </a:xfrm>
            <a:custGeom>
              <a:avLst/>
              <a:gdLst>
                <a:gd name="T0" fmla="*/ 615 w 650"/>
                <a:gd name="T1" fmla="*/ 26 h 320"/>
                <a:gd name="T2" fmla="*/ 581 w 650"/>
                <a:gd name="T3" fmla="*/ 9 h 320"/>
                <a:gd name="T4" fmla="*/ 537 w 650"/>
                <a:gd name="T5" fmla="*/ 0 h 320"/>
                <a:gd name="T6" fmla="*/ 503 w 650"/>
                <a:gd name="T7" fmla="*/ 9 h 320"/>
                <a:gd name="T8" fmla="*/ 503 w 650"/>
                <a:gd name="T9" fmla="*/ 9 h 320"/>
                <a:gd name="T10" fmla="*/ 442 w 650"/>
                <a:gd name="T11" fmla="*/ 26 h 320"/>
                <a:gd name="T12" fmla="*/ 364 w 650"/>
                <a:gd name="T13" fmla="*/ 61 h 320"/>
                <a:gd name="T14" fmla="*/ 277 w 650"/>
                <a:gd name="T15" fmla="*/ 87 h 320"/>
                <a:gd name="T16" fmla="*/ 217 w 650"/>
                <a:gd name="T17" fmla="*/ 95 h 320"/>
                <a:gd name="T18" fmla="*/ 217 w 650"/>
                <a:gd name="T19" fmla="*/ 95 h 320"/>
                <a:gd name="T20" fmla="*/ 139 w 650"/>
                <a:gd name="T21" fmla="*/ 87 h 320"/>
                <a:gd name="T22" fmla="*/ 43 w 650"/>
                <a:gd name="T23" fmla="*/ 95 h 320"/>
                <a:gd name="T24" fmla="*/ 0 w 650"/>
                <a:gd name="T25" fmla="*/ 130 h 320"/>
                <a:gd name="T26" fmla="*/ 0 w 650"/>
                <a:gd name="T27" fmla="*/ 130 h 320"/>
                <a:gd name="T28" fmla="*/ 26 w 650"/>
                <a:gd name="T29" fmla="*/ 165 h 320"/>
                <a:gd name="T30" fmla="*/ 95 w 650"/>
                <a:gd name="T31" fmla="*/ 208 h 320"/>
                <a:gd name="T32" fmla="*/ 173 w 650"/>
                <a:gd name="T33" fmla="*/ 269 h 320"/>
                <a:gd name="T34" fmla="*/ 173 w 650"/>
                <a:gd name="T35" fmla="*/ 269 h 320"/>
                <a:gd name="T36" fmla="*/ 199 w 650"/>
                <a:gd name="T37" fmla="*/ 294 h 320"/>
                <a:gd name="T38" fmla="*/ 234 w 650"/>
                <a:gd name="T39" fmla="*/ 303 h 320"/>
                <a:gd name="T40" fmla="*/ 260 w 650"/>
                <a:gd name="T41" fmla="*/ 303 h 320"/>
                <a:gd name="T42" fmla="*/ 286 w 650"/>
                <a:gd name="T43" fmla="*/ 294 h 320"/>
                <a:gd name="T44" fmla="*/ 303 w 650"/>
                <a:gd name="T45" fmla="*/ 294 h 320"/>
                <a:gd name="T46" fmla="*/ 321 w 650"/>
                <a:gd name="T47" fmla="*/ 294 h 320"/>
                <a:gd name="T48" fmla="*/ 321 w 650"/>
                <a:gd name="T49" fmla="*/ 294 h 320"/>
                <a:gd name="T50" fmla="*/ 364 w 650"/>
                <a:gd name="T51" fmla="*/ 312 h 320"/>
                <a:gd name="T52" fmla="*/ 425 w 650"/>
                <a:gd name="T53" fmla="*/ 320 h 320"/>
                <a:gd name="T54" fmla="*/ 494 w 650"/>
                <a:gd name="T55" fmla="*/ 320 h 320"/>
                <a:gd name="T56" fmla="*/ 494 w 650"/>
                <a:gd name="T57" fmla="*/ 320 h 320"/>
                <a:gd name="T58" fmla="*/ 546 w 650"/>
                <a:gd name="T59" fmla="*/ 312 h 320"/>
                <a:gd name="T60" fmla="*/ 607 w 650"/>
                <a:gd name="T61" fmla="*/ 303 h 320"/>
                <a:gd name="T62" fmla="*/ 641 w 650"/>
                <a:gd name="T63" fmla="*/ 277 h 320"/>
                <a:gd name="T64" fmla="*/ 641 w 650"/>
                <a:gd name="T65" fmla="*/ 277 h 320"/>
                <a:gd name="T66" fmla="*/ 650 w 650"/>
                <a:gd name="T67" fmla="*/ 208 h 320"/>
                <a:gd name="T68" fmla="*/ 650 w 650"/>
                <a:gd name="T69" fmla="*/ 104 h 320"/>
                <a:gd name="T70" fmla="*/ 615 w 650"/>
                <a:gd name="T71" fmla="*/ 26 h 3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50"/>
                <a:gd name="T109" fmla="*/ 0 h 320"/>
                <a:gd name="T110" fmla="*/ 650 w 650"/>
                <a:gd name="T111" fmla="*/ 320 h 3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50" h="320">
                  <a:moveTo>
                    <a:pt x="615" y="26"/>
                  </a:moveTo>
                  <a:lnTo>
                    <a:pt x="581" y="9"/>
                  </a:lnTo>
                  <a:lnTo>
                    <a:pt x="537" y="0"/>
                  </a:lnTo>
                  <a:lnTo>
                    <a:pt x="503" y="9"/>
                  </a:lnTo>
                  <a:lnTo>
                    <a:pt x="442" y="26"/>
                  </a:lnTo>
                  <a:lnTo>
                    <a:pt x="364" y="61"/>
                  </a:lnTo>
                  <a:lnTo>
                    <a:pt x="277" y="87"/>
                  </a:lnTo>
                  <a:lnTo>
                    <a:pt x="217" y="95"/>
                  </a:lnTo>
                  <a:lnTo>
                    <a:pt x="139" y="87"/>
                  </a:lnTo>
                  <a:lnTo>
                    <a:pt x="43" y="95"/>
                  </a:lnTo>
                  <a:lnTo>
                    <a:pt x="0" y="130"/>
                  </a:lnTo>
                  <a:lnTo>
                    <a:pt x="26" y="165"/>
                  </a:lnTo>
                  <a:lnTo>
                    <a:pt x="95" y="208"/>
                  </a:lnTo>
                  <a:lnTo>
                    <a:pt x="173" y="269"/>
                  </a:lnTo>
                  <a:lnTo>
                    <a:pt x="199" y="294"/>
                  </a:lnTo>
                  <a:lnTo>
                    <a:pt x="234" y="303"/>
                  </a:lnTo>
                  <a:lnTo>
                    <a:pt x="260" y="303"/>
                  </a:lnTo>
                  <a:lnTo>
                    <a:pt x="286" y="294"/>
                  </a:lnTo>
                  <a:lnTo>
                    <a:pt x="303" y="294"/>
                  </a:lnTo>
                  <a:lnTo>
                    <a:pt x="321" y="294"/>
                  </a:lnTo>
                  <a:lnTo>
                    <a:pt x="364" y="312"/>
                  </a:lnTo>
                  <a:lnTo>
                    <a:pt x="425" y="320"/>
                  </a:lnTo>
                  <a:lnTo>
                    <a:pt x="494" y="320"/>
                  </a:lnTo>
                  <a:lnTo>
                    <a:pt x="546" y="312"/>
                  </a:lnTo>
                  <a:lnTo>
                    <a:pt x="607" y="303"/>
                  </a:lnTo>
                  <a:lnTo>
                    <a:pt x="641" y="277"/>
                  </a:lnTo>
                  <a:lnTo>
                    <a:pt x="650" y="208"/>
                  </a:lnTo>
                  <a:lnTo>
                    <a:pt x="650" y="104"/>
                  </a:lnTo>
                  <a:lnTo>
                    <a:pt x="615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88" name="Freeform 93"/>
            <p:cNvSpPr>
              <a:spLocks/>
            </p:cNvSpPr>
            <p:nvPr/>
          </p:nvSpPr>
          <p:spPr bwMode="auto">
            <a:xfrm>
              <a:off x="3036" y="2583"/>
              <a:ext cx="468" cy="269"/>
            </a:xfrm>
            <a:custGeom>
              <a:avLst/>
              <a:gdLst>
                <a:gd name="T0" fmla="*/ 459 w 468"/>
                <a:gd name="T1" fmla="*/ 9 h 269"/>
                <a:gd name="T2" fmla="*/ 424 w 468"/>
                <a:gd name="T3" fmla="*/ 0 h 269"/>
                <a:gd name="T4" fmla="*/ 390 w 468"/>
                <a:gd name="T5" fmla="*/ 0 h 269"/>
                <a:gd name="T6" fmla="*/ 355 w 468"/>
                <a:gd name="T7" fmla="*/ 9 h 269"/>
                <a:gd name="T8" fmla="*/ 355 w 468"/>
                <a:gd name="T9" fmla="*/ 9 h 269"/>
                <a:gd name="T10" fmla="*/ 251 w 468"/>
                <a:gd name="T11" fmla="*/ 9 h 269"/>
                <a:gd name="T12" fmla="*/ 104 w 468"/>
                <a:gd name="T13" fmla="*/ 0 h 269"/>
                <a:gd name="T14" fmla="*/ 17 w 468"/>
                <a:gd name="T15" fmla="*/ 9 h 269"/>
                <a:gd name="T16" fmla="*/ 17 w 468"/>
                <a:gd name="T17" fmla="*/ 9 h 269"/>
                <a:gd name="T18" fmla="*/ 0 w 468"/>
                <a:gd name="T19" fmla="*/ 35 h 269"/>
                <a:gd name="T20" fmla="*/ 0 w 468"/>
                <a:gd name="T21" fmla="*/ 70 h 269"/>
                <a:gd name="T22" fmla="*/ 17 w 468"/>
                <a:gd name="T23" fmla="*/ 96 h 269"/>
                <a:gd name="T24" fmla="*/ 17 w 468"/>
                <a:gd name="T25" fmla="*/ 96 h 269"/>
                <a:gd name="T26" fmla="*/ 34 w 468"/>
                <a:gd name="T27" fmla="*/ 122 h 269"/>
                <a:gd name="T28" fmla="*/ 43 w 468"/>
                <a:gd name="T29" fmla="*/ 156 h 269"/>
                <a:gd name="T30" fmla="*/ 52 w 468"/>
                <a:gd name="T31" fmla="*/ 191 h 269"/>
                <a:gd name="T32" fmla="*/ 52 w 468"/>
                <a:gd name="T33" fmla="*/ 191 h 269"/>
                <a:gd name="T34" fmla="*/ 52 w 468"/>
                <a:gd name="T35" fmla="*/ 225 h 269"/>
                <a:gd name="T36" fmla="*/ 78 w 468"/>
                <a:gd name="T37" fmla="*/ 251 h 269"/>
                <a:gd name="T38" fmla="*/ 104 w 468"/>
                <a:gd name="T39" fmla="*/ 269 h 269"/>
                <a:gd name="T40" fmla="*/ 104 w 468"/>
                <a:gd name="T41" fmla="*/ 269 h 269"/>
                <a:gd name="T42" fmla="*/ 156 w 468"/>
                <a:gd name="T43" fmla="*/ 269 h 269"/>
                <a:gd name="T44" fmla="*/ 242 w 468"/>
                <a:gd name="T45" fmla="*/ 260 h 269"/>
                <a:gd name="T46" fmla="*/ 329 w 468"/>
                <a:gd name="T47" fmla="*/ 251 h 269"/>
                <a:gd name="T48" fmla="*/ 329 w 468"/>
                <a:gd name="T49" fmla="*/ 251 h 269"/>
                <a:gd name="T50" fmla="*/ 390 w 468"/>
                <a:gd name="T51" fmla="*/ 225 h 269"/>
                <a:gd name="T52" fmla="*/ 433 w 468"/>
                <a:gd name="T53" fmla="*/ 199 h 269"/>
                <a:gd name="T54" fmla="*/ 459 w 468"/>
                <a:gd name="T55" fmla="*/ 174 h 269"/>
                <a:gd name="T56" fmla="*/ 459 w 468"/>
                <a:gd name="T57" fmla="*/ 174 h 269"/>
                <a:gd name="T58" fmla="*/ 468 w 468"/>
                <a:gd name="T59" fmla="*/ 122 h 269"/>
                <a:gd name="T60" fmla="*/ 468 w 468"/>
                <a:gd name="T61" fmla="*/ 52 h 269"/>
                <a:gd name="T62" fmla="*/ 459 w 468"/>
                <a:gd name="T63" fmla="*/ 9 h 26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68"/>
                <a:gd name="T97" fmla="*/ 0 h 269"/>
                <a:gd name="T98" fmla="*/ 468 w 468"/>
                <a:gd name="T99" fmla="*/ 269 h 26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68" h="269">
                  <a:moveTo>
                    <a:pt x="459" y="9"/>
                  </a:moveTo>
                  <a:lnTo>
                    <a:pt x="424" y="0"/>
                  </a:lnTo>
                  <a:lnTo>
                    <a:pt x="390" y="0"/>
                  </a:lnTo>
                  <a:lnTo>
                    <a:pt x="355" y="9"/>
                  </a:lnTo>
                  <a:lnTo>
                    <a:pt x="251" y="9"/>
                  </a:lnTo>
                  <a:lnTo>
                    <a:pt x="104" y="0"/>
                  </a:lnTo>
                  <a:lnTo>
                    <a:pt x="17" y="9"/>
                  </a:lnTo>
                  <a:lnTo>
                    <a:pt x="0" y="35"/>
                  </a:lnTo>
                  <a:lnTo>
                    <a:pt x="0" y="70"/>
                  </a:lnTo>
                  <a:lnTo>
                    <a:pt x="17" y="96"/>
                  </a:lnTo>
                  <a:lnTo>
                    <a:pt x="34" y="122"/>
                  </a:lnTo>
                  <a:lnTo>
                    <a:pt x="43" y="156"/>
                  </a:lnTo>
                  <a:lnTo>
                    <a:pt x="52" y="191"/>
                  </a:lnTo>
                  <a:lnTo>
                    <a:pt x="52" y="225"/>
                  </a:lnTo>
                  <a:lnTo>
                    <a:pt x="78" y="251"/>
                  </a:lnTo>
                  <a:lnTo>
                    <a:pt x="104" y="269"/>
                  </a:lnTo>
                  <a:lnTo>
                    <a:pt x="156" y="269"/>
                  </a:lnTo>
                  <a:lnTo>
                    <a:pt x="242" y="260"/>
                  </a:lnTo>
                  <a:lnTo>
                    <a:pt x="329" y="251"/>
                  </a:lnTo>
                  <a:lnTo>
                    <a:pt x="390" y="225"/>
                  </a:lnTo>
                  <a:lnTo>
                    <a:pt x="433" y="199"/>
                  </a:lnTo>
                  <a:lnTo>
                    <a:pt x="459" y="174"/>
                  </a:lnTo>
                  <a:lnTo>
                    <a:pt x="468" y="122"/>
                  </a:lnTo>
                  <a:lnTo>
                    <a:pt x="468" y="52"/>
                  </a:lnTo>
                  <a:lnTo>
                    <a:pt x="45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89" name="Freeform 94"/>
            <p:cNvSpPr>
              <a:spLocks/>
            </p:cNvSpPr>
            <p:nvPr/>
          </p:nvSpPr>
          <p:spPr bwMode="auto">
            <a:xfrm>
              <a:off x="3122" y="2869"/>
              <a:ext cx="416" cy="199"/>
            </a:xfrm>
            <a:custGeom>
              <a:avLst/>
              <a:gdLst>
                <a:gd name="T0" fmla="*/ 78 w 416"/>
                <a:gd name="T1" fmla="*/ 35 h 199"/>
                <a:gd name="T2" fmla="*/ 35 w 416"/>
                <a:gd name="T3" fmla="*/ 43 h 199"/>
                <a:gd name="T4" fmla="*/ 9 w 416"/>
                <a:gd name="T5" fmla="*/ 52 h 199"/>
                <a:gd name="T6" fmla="*/ 0 w 416"/>
                <a:gd name="T7" fmla="*/ 78 h 199"/>
                <a:gd name="T8" fmla="*/ 0 w 416"/>
                <a:gd name="T9" fmla="*/ 78 h 199"/>
                <a:gd name="T10" fmla="*/ 18 w 416"/>
                <a:gd name="T11" fmla="*/ 95 h 199"/>
                <a:gd name="T12" fmla="*/ 61 w 416"/>
                <a:gd name="T13" fmla="*/ 130 h 199"/>
                <a:gd name="T14" fmla="*/ 104 w 416"/>
                <a:gd name="T15" fmla="*/ 156 h 199"/>
                <a:gd name="T16" fmla="*/ 148 w 416"/>
                <a:gd name="T17" fmla="*/ 182 h 199"/>
                <a:gd name="T18" fmla="*/ 174 w 416"/>
                <a:gd name="T19" fmla="*/ 199 h 199"/>
                <a:gd name="T20" fmla="*/ 174 w 416"/>
                <a:gd name="T21" fmla="*/ 199 h 199"/>
                <a:gd name="T22" fmla="*/ 208 w 416"/>
                <a:gd name="T23" fmla="*/ 199 h 199"/>
                <a:gd name="T24" fmla="*/ 243 w 416"/>
                <a:gd name="T25" fmla="*/ 190 h 199"/>
                <a:gd name="T26" fmla="*/ 278 w 416"/>
                <a:gd name="T27" fmla="*/ 190 h 199"/>
                <a:gd name="T28" fmla="*/ 278 w 416"/>
                <a:gd name="T29" fmla="*/ 190 h 199"/>
                <a:gd name="T30" fmla="*/ 312 w 416"/>
                <a:gd name="T31" fmla="*/ 182 h 199"/>
                <a:gd name="T32" fmla="*/ 347 w 416"/>
                <a:gd name="T33" fmla="*/ 165 h 199"/>
                <a:gd name="T34" fmla="*/ 364 w 416"/>
                <a:gd name="T35" fmla="*/ 147 h 199"/>
                <a:gd name="T36" fmla="*/ 364 w 416"/>
                <a:gd name="T37" fmla="*/ 147 h 199"/>
                <a:gd name="T38" fmla="*/ 373 w 416"/>
                <a:gd name="T39" fmla="*/ 121 h 199"/>
                <a:gd name="T40" fmla="*/ 382 w 416"/>
                <a:gd name="T41" fmla="*/ 95 h 199"/>
                <a:gd name="T42" fmla="*/ 399 w 416"/>
                <a:gd name="T43" fmla="*/ 69 h 199"/>
                <a:gd name="T44" fmla="*/ 399 w 416"/>
                <a:gd name="T45" fmla="*/ 69 h 199"/>
                <a:gd name="T46" fmla="*/ 416 w 416"/>
                <a:gd name="T47" fmla="*/ 52 h 199"/>
                <a:gd name="T48" fmla="*/ 416 w 416"/>
                <a:gd name="T49" fmla="*/ 26 h 199"/>
                <a:gd name="T50" fmla="*/ 390 w 416"/>
                <a:gd name="T51" fmla="*/ 26 h 199"/>
                <a:gd name="T52" fmla="*/ 390 w 416"/>
                <a:gd name="T53" fmla="*/ 26 h 199"/>
                <a:gd name="T54" fmla="*/ 356 w 416"/>
                <a:gd name="T55" fmla="*/ 17 h 199"/>
                <a:gd name="T56" fmla="*/ 338 w 416"/>
                <a:gd name="T57" fmla="*/ 0 h 199"/>
                <a:gd name="T58" fmla="*/ 286 w 416"/>
                <a:gd name="T59" fmla="*/ 9 h 199"/>
                <a:gd name="T60" fmla="*/ 286 w 416"/>
                <a:gd name="T61" fmla="*/ 9 h 199"/>
                <a:gd name="T62" fmla="*/ 208 w 416"/>
                <a:gd name="T63" fmla="*/ 17 h 199"/>
                <a:gd name="T64" fmla="*/ 139 w 416"/>
                <a:gd name="T65" fmla="*/ 26 h 199"/>
                <a:gd name="T66" fmla="*/ 78 w 416"/>
                <a:gd name="T67" fmla="*/ 35 h 1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16"/>
                <a:gd name="T103" fmla="*/ 0 h 199"/>
                <a:gd name="T104" fmla="*/ 416 w 416"/>
                <a:gd name="T105" fmla="*/ 199 h 19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16" h="199">
                  <a:moveTo>
                    <a:pt x="78" y="35"/>
                  </a:moveTo>
                  <a:lnTo>
                    <a:pt x="35" y="43"/>
                  </a:lnTo>
                  <a:lnTo>
                    <a:pt x="9" y="52"/>
                  </a:lnTo>
                  <a:lnTo>
                    <a:pt x="0" y="78"/>
                  </a:lnTo>
                  <a:lnTo>
                    <a:pt x="18" y="95"/>
                  </a:lnTo>
                  <a:lnTo>
                    <a:pt x="61" y="130"/>
                  </a:lnTo>
                  <a:lnTo>
                    <a:pt x="104" y="156"/>
                  </a:lnTo>
                  <a:lnTo>
                    <a:pt x="148" y="182"/>
                  </a:lnTo>
                  <a:lnTo>
                    <a:pt x="174" y="199"/>
                  </a:lnTo>
                  <a:lnTo>
                    <a:pt x="208" y="199"/>
                  </a:lnTo>
                  <a:lnTo>
                    <a:pt x="243" y="190"/>
                  </a:lnTo>
                  <a:lnTo>
                    <a:pt x="278" y="190"/>
                  </a:lnTo>
                  <a:lnTo>
                    <a:pt x="312" y="182"/>
                  </a:lnTo>
                  <a:lnTo>
                    <a:pt x="347" y="165"/>
                  </a:lnTo>
                  <a:lnTo>
                    <a:pt x="364" y="147"/>
                  </a:lnTo>
                  <a:lnTo>
                    <a:pt x="373" y="121"/>
                  </a:lnTo>
                  <a:lnTo>
                    <a:pt x="382" y="95"/>
                  </a:lnTo>
                  <a:lnTo>
                    <a:pt x="399" y="69"/>
                  </a:lnTo>
                  <a:lnTo>
                    <a:pt x="416" y="52"/>
                  </a:lnTo>
                  <a:lnTo>
                    <a:pt x="416" y="26"/>
                  </a:lnTo>
                  <a:lnTo>
                    <a:pt x="390" y="26"/>
                  </a:lnTo>
                  <a:lnTo>
                    <a:pt x="356" y="17"/>
                  </a:lnTo>
                  <a:lnTo>
                    <a:pt x="338" y="0"/>
                  </a:lnTo>
                  <a:lnTo>
                    <a:pt x="286" y="9"/>
                  </a:lnTo>
                  <a:lnTo>
                    <a:pt x="208" y="17"/>
                  </a:lnTo>
                  <a:lnTo>
                    <a:pt x="139" y="26"/>
                  </a:lnTo>
                  <a:lnTo>
                    <a:pt x="78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90" name="Freeform 95"/>
            <p:cNvSpPr>
              <a:spLocks/>
            </p:cNvSpPr>
            <p:nvPr/>
          </p:nvSpPr>
          <p:spPr bwMode="auto">
            <a:xfrm>
              <a:off x="3140" y="3094"/>
              <a:ext cx="190" cy="139"/>
            </a:xfrm>
            <a:custGeom>
              <a:avLst/>
              <a:gdLst>
                <a:gd name="T0" fmla="*/ 17 w 190"/>
                <a:gd name="T1" fmla="*/ 9 h 139"/>
                <a:gd name="T2" fmla="*/ 52 w 190"/>
                <a:gd name="T3" fmla="*/ 17 h 139"/>
                <a:gd name="T4" fmla="*/ 86 w 190"/>
                <a:gd name="T5" fmla="*/ 26 h 139"/>
                <a:gd name="T6" fmla="*/ 121 w 190"/>
                <a:gd name="T7" fmla="*/ 26 h 139"/>
                <a:gd name="T8" fmla="*/ 121 w 190"/>
                <a:gd name="T9" fmla="*/ 26 h 139"/>
                <a:gd name="T10" fmla="*/ 156 w 190"/>
                <a:gd name="T11" fmla="*/ 9 h 139"/>
                <a:gd name="T12" fmla="*/ 182 w 190"/>
                <a:gd name="T13" fmla="*/ 0 h 139"/>
                <a:gd name="T14" fmla="*/ 190 w 190"/>
                <a:gd name="T15" fmla="*/ 9 h 139"/>
                <a:gd name="T16" fmla="*/ 190 w 190"/>
                <a:gd name="T17" fmla="*/ 9 h 139"/>
                <a:gd name="T18" fmla="*/ 182 w 190"/>
                <a:gd name="T19" fmla="*/ 43 h 139"/>
                <a:gd name="T20" fmla="*/ 164 w 190"/>
                <a:gd name="T21" fmla="*/ 78 h 139"/>
                <a:gd name="T22" fmla="*/ 164 w 190"/>
                <a:gd name="T23" fmla="*/ 121 h 139"/>
                <a:gd name="T24" fmla="*/ 164 w 190"/>
                <a:gd name="T25" fmla="*/ 121 h 139"/>
                <a:gd name="T26" fmla="*/ 147 w 190"/>
                <a:gd name="T27" fmla="*/ 139 h 139"/>
                <a:gd name="T28" fmla="*/ 95 w 190"/>
                <a:gd name="T29" fmla="*/ 139 h 139"/>
                <a:gd name="T30" fmla="*/ 52 w 190"/>
                <a:gd name="T31" fmla="*/ 113 h 139"/>
                <a:gd name="T32" fmla="*/ 52 w 190"/>
                <a:gd name="T33" fmla="*/ 113 h 139"/>
                <a:gd name="T34" fmla="*/ 17 w 190"/>
                <a:gd name="T35" fmla="*/ 61 h 139"/>
                <a:gd name="T36" fmla="*/ 0 w 190"/>
                <a:gd name="T37" fmla="*/ 17 h 139"/>
                <a:gd name="T38" fmla="*/ 17 w 190"/>
                <a:gd name="T39" fmla="*/ 9 h 1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90"/>
                <a:gd name="T61" fmla="*/ 0 h 139"/>
                <a:gd name="T62" fmla="*/ 190 w 190"/>
                <a:gd name="T63" fmla="*/ 139 h 1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90" h="139">
                  <a:moveTo>
                    <a:pt x="17" y="9"/>
                  </a:moveTo>
                  <a:lnTo>
                    <a:pt x="52" y="17"/>
                  </a:lnTo>
                  <a:lnTo>
                    <a:pt x="86" y="26"/>
                  </a:lnTo>
                  <a:lnTo>
                    <a:pt x="121" y="26"/>
                  </a:lnTo>
                  <a:lnTo>
                    <a:pt x="156" y="9"/>
                  </a:lnTo>
                  <a:lnTo>
                    <a:pt x="182" y="0"/>
                  </a:lnTo>
                  <a:lnTo>
                    <a:pt x="190" y="9"/>
                  </a:lnTo>
                  <a:lnTo>
                    <a:pt x="182" y="43"/>
                  </a:lnTo>
                  <a:lnTo>
                    <a:pt x="164" y="78"/>
                  </a:lnTo>
                  <a:lnTo>
                    <a:pt x="164" y="121"/>
                  </a:lnTo>
                  <a:lnTo>
                    <a:pt x="147" y="139"/>
                  </a:lnTo>
                  <a:lnTo>
                    <a:pt x="95" y="139"/>
                  </a:lnTo>
                  <a:lnTo>
                    <a:pt x="52" y="113"/>
                  </a:lnTo>
                  <a:lnTo>
                    <a:pt x="17" y="61"/>
                  </a:lnTo>
                  <a:lnTo>
                    <a:pt x="0" y="17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6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91" name="Freeform 96"/>
            <p:cNvSpPr>
              <a:spLocks/>
            </p:cNvSpPr>
            <p:nvPr/>
          </p:nvSpPr>
          <p:spPr bwMode="auto">
            <a:xfrm>
              <a:off x="2464" y="1631"/>
              <a:ext cx="485" cy="1506"/>
            </a:xfrm>
            <a:custGeom>
              <a:avLst/>
              <a:gdLst>
                <a:gd name="T0" fmla="*/ 468 w 485"/>
                <a:gd name="T1" fmla="*/ 1463 h 1506"/>
                <a:gd name="T2" fmla="*/ 442 w 485"/>
                <a:gd name="T3" fmla="*/ 1368 h 1506"/>
                <a:gd name="T4" fmla="*/ 407 w 485"/>
                <a:gd name="T5" fmla="*/ 1281 h 1506"/>
                <a:gd name="T6" fmla="*/ 346 w 485"/>
                <a:gd name="T7" fmla="*/ 1177 h 1506"/>
                <a:gd name="T8" fmla="*/ 355 w 485"/>
                <a:gd name="T9" fmla="*/ 1108 h 1506"/>
                <a:gd name="T10" fmla="*/ 329 w 485"/>
                <a:gd name="T11" fmla="*/ 1004 h 1506"/>
                <a:gd name="T12" fmla="*/ 260 w 485"/>
                <a:gd name="T13" fmla="*/ 952 h 1506"/>
                <a:gd name="T14" fmla="*/ 225 w 485"/>
                <a:gd name="T15" fmla="*/ 823 h 1506"/>
                <a:gd name="T16" fmla="*/ 190 w 485"/>
                <a:gd name="T17" fmla="*/ 710 h 1506"/>
                <a:gd name="T18" fmla="*/ 216 w 485"/>
                <a:gd name="T19" fmla="*/ 667 h 1506"/>
                <a:gd name="T20" fmla="*/ 294 w 485"/>
                <a:gd name="T21" fmla="*/ 623 h 1506"/>
                <a:gd name="T22" fmla="*/ 277 w 485"/>
                <a:gd name="T23" fmla="*/ 572 h 1506"/>
                <a:gd name="T24" fmla="*/ 268 w 485"/>
                <a:gd name="T25" fmla="*/ 520 h 1506"/>
                <a:gd name="T26" fmla="*/ 286 w 485"/>
                <a:gd name="T27" fmla="*/ 459 h 1506"/>
                <a:gd name="T28" fmla="*/ 242 w 485"/>
                <a:gd name="T29" fmla="*/ 321 h 1506"/>
                <a:gd name="T30" fmla="*/ 251 w 485"/>
                <a:gd name="T31" fmla="*/ 269 h 1506"/>
                <a:gd name="T32" fmla="*/ 268 w 485"/>
                <a:gd name="T33" fmla="*/ 225 h 1506"/>
                <a:gd name="T34" fmla="*/ 225 w 485"/>
                <a:gd name="T35" fmla="*/ 173 h 1506"/>
                <a:gd name="T36" fmla="*/ 182 w 485"/>
                <a:gd name="T37" fmla="*/ 26 h 1506"/>
                <a:gd name="T38" fmla="*/ 164 w 485"/>
                <a:gd name="T39" fmla="*/ 0 h 1506"/>
                <a:gd name="T40" fmla="*/ 156 w 485"/>
                <a:gd name="T41" fmla="*/ 69 h 1506"/>
                <a:gd name="T42" fmla="*/ 147 w 485"/>
                <a:gd name="T43" fmla="*/ 182 h 1506"/>
                <a:gd name="T44" fmla="*/ 104 w 485"/>
                <a:gd name="T45" fmla="*/ 355 h 1506"/>
                <a:gd name="T46" fmla="*/ 52 w 485"/>
                <a:gd name="T47" fmla="*/ 450 h 1506"/>
                <a:gd name="T48" fmla="*/ 0 w 485"/>
                <a:gd name="T49" fmla="*/ 528 h 1506"/>
                <a:gd name="T50" fmla="*/ 17 w 485"/>
                <a:gd name="T51" fmla="*/ 563 h 1506"/>
                <a:gd name="T52" fmla="*/ 0 w 485"/>
                <a:gd name="T53" fmla="*/ 615 h 1506"/>
                <a:gd name="T54" fmla="*/ 0 w 485"/>
                <a:gd name="T55" fmla="*/ 710 h 1506"/>
                <a:gd name="T56" fmla="*/ 78 w 485"/>
                <a:gd name="T57" fmla="*/ 831 h 1506"/>
                <a:gd name="T58" fmla="*/ 138 w 485"/>
                <a:gd name="T59" fmla="*/ 892 h 1506"/>
                <a:gd name="T60" fmla="*/ 138 w 485"/>
                <a:gd name="T61" fmla="*/ 935 h 1506"/>
                <a:gd name="T62" fmla="*/ 190 w 485"/>
                <a:gd name="T63" fmla="*/ 987 h 1506"/>
                <a:gd name="T64" fmla="*/ 225 w 485"/>
                <a:gd name="T65" fmla="*/ 1004 h 1506"/>
                <a:gd name="T66" fmla="*/ 312 w 485"/>
                <a:gd name="T67" fmla="*/ 1100 h 1506"/>
                <a:gd name="T68" fmla="*/ 303 w 485"/>
                <a:gd name="T69" fmla="*/ 1134 h 1506"/>
                <a:gd name="T70" fmla="*/ 312 w 485"/>
                <a:gd name="T71" fmla="*/ 1186 h 1506"/>
                <a:gd name="T72" fmla="*/ 312 w 485"/>
                <a:gd name="T73" fmla="*/ 1203 h 1506"/>
                <a:gd name="T74" fmla="*/ 286 w 485"/>
                <a:gd name="T75" fmla="*/ 1255 h 1506"/>
                <a:gd name="T76" fmla="*/ 234 w 485"/>
                <a:gd name="T77" fmla="*/ 1342 h 1506"/>
                <a:gd name="T78" fmla="*/ 234 w 485"/>
                <a:gd name="T79" fmla="*/ 1385 h 1506"/>
                <a:gd name="T80" fmla="*/ 294 w 485"/>
                <a:gd name="T81" fmla="*/ 1385 h 1506"/>
                <a:gd name="T82" fmla="*/ 346 w 485"/>
                <a:gd name="T83" fmla="*/ 1420 h 1506"/>
                <a:gd name="T84" fmla="*/ 381 w 485"/>
                <a:gd name="T85" fmla="*/ 1428 h 1506"/>
                <a:gd name="T86" fmla="*/ 416 w 485"/>
                <a:gd name="T87" fmla="*/ 1446 h 15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85"/>
                <a:gd name="T133" fmla="*/ 0 h 1506"/>
                <a:gd name="T134" fmla="*/ 485 w 485"/>
                <a:gd name="T135" fmla="*/ 1506 h 150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85" h="1506">
                  <a:moveTo>
                    <a:pt x="476" y="1506"/>
                  </a:moveTo>
                  <a:lnTo>
                    <a:pt x="485" y="1489"/>
                  </a:lnTo>
                  <a:lnTo>
                    <a:pt x="468" y="1463"/>
                  </a:lnTo>
                  <a:lnTo>
                    <a:pt x="450" y="1420"/>
                  </a:lnTo>
                  <a:lnTo>
                    <a:pt x="442" y="1385"/>
                  </a:lnTo>
                  <a:lnTo>
                    <a:pt x="442" y="1368"/>
                  </a:lnTo>
                  <a:lnTo>
                    <a:pt x="442" y="1325"/>
                  </a:lnTo>
                  <a:lnTo>
                    <a:pt x="407" y="1281"/>
                  </a:lnTo>
                  <a:lnTo>
                    <a:pt x="364" y="1229"/>
                  </a:lnTo>
                  <a:lnTo>
                    <a:pt x="346" y="1177"/>
                  </a:lnTo>
                  <a:lnTo>
                    <a:pt x="346" y="1134"/>
                  </a:lnTo>
                  <a:lnTo>
                    <a:pt x="355" y="1108"/>
                  </a:lnTo>
                  <a:lnTo>
                    <a:pt x="364" y="1065"/>
                  </a:lnTo>
                  <a:lnTo>
                    <a:pt x="355" y="1039"/>
                  </a:lnTo>
                  <a:lnTo>
                    <a:pt x="329" y="1004"/>
                  </a:lnTo>
                  <a:lnTo>
                    <a:pt x="303" y="978"/>
                  </a:lnTo>
                  <a:lnTo>
                    <a:pt x="277" y="961"/>
                  </a:lnTo>
                  <a:lnTo>
                    <a:pt x="260" y="952"/>
                  </a:lnTo>
                  <a:lnTo>
                    <a:pt x="234" y="900"/>
                  </a:lnTo>
                  <a:lnTo>
                    <a:pt x="225" y="823"/>
                  </a:lnTo>
                  <a:lnTo>
                    <a:pt x="208" y="753"/>
                  </a:lnTo>
                  <a:lnTo>
                    <a:pt x="190" y="710"/>
                  </a:lnTo>
                  <a:lnTo>
                    <a:pt x="190" y="667"/>
                  </a:lnTo>
                  <a:lnTo>
                    <a:pt x="216" y="667"/>
                  </a:lnTo>
                  <a:lnTo>
                    <a:pt x="268" y="675"/>
                  </a:lnTo>
                  <a:lnTo>
                    <a:pt x="286" y="649"/>
                  </a:lnTo>
                  <a:lnTo>
                    <a:pt x="294" y="623"/>
                  </a:lnTo>
                  <a:lnTo>
                    <a:pt x="286" y="598"/>
                  </a:lnTo>
                  <a:lnTo>
                    <a:pt x="277" y="572"/>
                  </a:lnTo>
                  <a:lnTo>
                    <a:pt x="268" y="546"/>
                  </a:lnTo>
                  <a:lnTo>
                    <a:pt x="268" y="520"/>
                  </a:lnTo>
                  <a:lnTo>
                    <a:pt x="277" y="485"/>
                  </a:lnTo>
                  <a:lnTo>
                    <a:pt x="286" y="459"/>
                  </a:lnTo>
                  <a:lnTo>
                    <a:pt x="268" y="416"/>
                  </a:lnTo>
                  <a:lnTo>
                    <a:pt x="260" y="364"/>
                  </a:lnTo>
                  <a:lnTo>
                    <a:pt x="242" y="321"/>
                  </a:lnTo>
                  <a:lnTo>
                    <a:pt x="242" y="295"/>
                  </a:lnTo>
                  <a:lnTo>
                    <a:pt x="251" y="269"/>
                  </a:lnTo>
                  <a:lnTo>
                    <a:pt x="268" y="251"/>
                  </a:lnTo>
                  <a:lnTo>
                    <a:pt x="268" y="225"/>
                  </a:lnTo>
                  <a:lnTo>
                    <a:pt x="242" y="199"/>
                  </a:lnTo>
                  <a:lnTo>
                    <a:pt x="225" y="173"/>
                  </a:lnTo>
                  <a:lnTo>
                    <a:pt x="199" y="121"/>
                  </a:lnTo>
                  <a:lnTo>
                    <a:pt x="190" y="61"/>
                  </a:lnTo>
                  <a:lnTo>
                    <a:pt x="182" y="26"/>
                  </a:lnTo>
                  <a:lnTo>
                    <a:pt x="173" y="9"/>
                  </a:lnTo>
                  <a:lnTo>
                    <a:pt x="164" y="0"/>
                  </a:lnTo>
                  <a:lnTo>
                    <a:pt x="156" y="9"/>
                  </a:lnTo>
                  <a:lnTo>
                    <a:pt x="156" y="69"/>
                  </a:lnTo>
                  <a:lnTo>
                    <a:pt x="156" y="130"/>
                  </a:lnTo>
                  <a:lnTo>
                    <a:pt x="147" y="182"/>
                  </a:lnTo>
                  <a:lnTo>
                    <a:pt x="130" y="243"/>
                  </a:lnTo>
                  <a:lnTo>
                    <a:pt x="112" y="303"/>
                  </a:lnTo>
                  <a:lnTo>
                    <a:pt x="104" y="355"/>
                  </a:lnTo>
                  <a:lnTo>
                    <a:pt x="86" y="398"/>
                  </a:lnTo>
                  <a:lnTo>
                    <a:pt x="52" y="450"/>
                  </a:lnTo>
                  <a:lnTo>
                    <a:pt x="17" y="502"/>
                  </a:lnTo>
                  <a:lnTo>
                    <a:pt x="0" y="528"/>
                  </a:lnTo>
                  <a:lnTo>
                    <a:pt x="8" y="546"/>
                  </a:lnTo>
                  <a:lnTo>
                    <a:pt x="17" y="554"/>
                  </a:lnTo>
                  <a:lnTo>
                    <a:pt x="17" y="563"/>
                  </a:lnTo>
                  <a:lnTo>
                    <a:pt x="8" y="580"/>
                  </a:lnTo>
                  <a:lnTo>
                    <a:pt x="0" y="615"/>
                  </a:lnTo>
                  <a:lnTo>
                    <a:pt x="0" y="675"/>
                  </a:lnTo>
                  <a:lnTo>
                    <a:pt x="0" y="710"/>
                  </a:lnTo>
                  <a:lnTo>
                    <a:pt x="26" y="753"/>
                  </a:lnTo>
                  <a:lnTo>
                    <a:pt x="52" y="797"/>
                  </a:lnTo>
                  <a:lnTo>
                    <a:pt x="78" y="831"/>
                  </a:lnTo>
                  <a:lnTo>
                    <a:pt x="112" y="866"/>
                  </a:lnTo>
                  <a:lnTo>
                    <a:pt x="130" y="883"/>
                  </a:lnTo>
                  <a:lnTo>
                    <a:pt x="138" y="892"/>
                  </a:lnTo>
                  <a:lnTo>
                    <a:pt x="138" y="909"/>
                  </a:lnTo>
                  <a:lnTo>
                    <a:pt x="138" y="935"/>
                  </a:lnTo>
                  <a:lnTo>
                    <a:pt x="164" y="970"/>
                  </a:lnTo>
                  <a:lnTo>
                    <a:pt x="190" y="987"/>
                  </a:lnTo>
                  <a:lnTo>
                    <a:pt x="216" y="996"/>
                  </a:lnTo>
                  <a:lnTo>
                    <a:pt x="225" y="1004"/>
                  </a:lnTo>
                  <a:lnTo>
                    <a:pt x="251" y="1056"/>
                  </a:lnTo>
                  <a:lnTo>
                    <a:pt x="277" y="1091"/>
                  </a:lnTo>
                  <a:lnTo>
                    <a:pt x="312" y="1100"/>
                  </a:lnTo>
                  <a:lnTo>
                    <a:pt x="312" y="1108"/>
                  </a:lnTo>
                  <a:lnTo>
                    <a:pt x="303" y="1134"/>
                  </a:lnTo>
                  <a:lnTo>
                    <a:pt x="303" y="1160"/>
                  </a:lnTo>
                  <a:lnTo>
                    <a:pt x="312" y="1186"/>
                  </a:lnTo>
                  <a:lnTo>
                    <a:pt x="312" y="1195"/>
                  </a:lnTo>
                  <a:lnTo>
                    <a:pt x="312" y="1203"/>
                  </a:lnTo>
                  <a:lnTo>
                    <a:pt x="320" y="1212"/>
                  </a:lnTo>
                  <a:lnTo>
                    <a:pt x="303" y="1229"/>
                  </a:lnTo>
                  <a:lnTo>
                    <a:pt x="286" y="1255"/>
                  </a:lnTo>
                  <a:lnTo>
                    <a:pt x="251" y="1299"/>
                  </a:lnTo>
                  <a:lnTo>
                    <a:pt x="234" y="1342"/>
                  </a:lnTo>
                  <a:lnTo>
                    <a:pt x="225" y="1377"/>
                  </a:lnTo>
                  <a:lnTo>
                    <a:pt x="234" y="1385"/>
                  </a:lnTo>
                  <a:lnTo>
                    <a:pt x="260" y="1385"/>
                  </a:lnTo>
                  <a:lnTo>
                    <a:pt x="294" y="1385"/>
                  </a:lnTo>
                  <a:lnTo>
                    <a:pt x="312" y="1385"/>
                  </a:lnTo>
                  <a:lnTo>
                    <a:pt x="329" y="1403"/>
                  </a:lnTo>
                  <a:lnTo>
                    <a:pt x="346" y="1420"/>
                  </a:lnTo>
                  <a:lnTo>
                    <a:pt x="364" y="1428"/>
                  </a:lnTo>
                  <a:lnTo>
                    <a:pt x="381" y="1428"/>
                  </a:lnTo>
                  <a:lnTo>
                    <a:pt x="398" y="1437"/>
                  </a:lnTo>
                  <a:lnTo>
                    <a:pt x="416" y="1446"/>
                  </a:lnTo>
                  <a:lnTo>
                    <a:pt x="442" y="1472"/>
                  </a:lnTo>
                  <a:lnTo>
                    <a:pt x="476" y="15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92" name="Freeform 97"/>
            <p:cNvSpPr>
              <a:spLocks/>
            </p:cNvSpPr>
            <p:nvPr/>
          </p:nvSpPr>
          <p:spPr bwMode="auto">
            <a:xfrm>
              <a:off x="2074" y="1043"/>
              <a:ext cx="546" cy="848"/>
            </a:xfrm>
            <a:custGeom>
              <a:avLst/>
              <a:gdLst>
                <a:gd name="T0" fmla="*/ 329 w 546"/>
                <a:gd name="T1" fmla="*/ 0 h 848"/>
                <a:gd name="T2" fmla="*/ 329 w 546"/>
                <a:gd name="T3" fmla="*/ 164 h 848"/>
                <a:gd name="T4" fmla="*/ 338 w 546"/>
                <a:gd name="T5" fmla="*/ 424 h 848"/>
                <a:gd name="T6" fmla="*/ 355 w 546"/>
                <a:gd name="T7" fmla="*/ 580 h 848"/>
                <a:gd name="T8" fmla="*/ 355 w 546"/>
                <a:gd name="T9" fmla="*/ 580 h 848"/>
                <a:gd name="T10" fmla="*/ 364 w 546"/>
                <a:gd name="T11" fmla="*/ 597 h 848"/>
                <a:gd name="T12" fmla="*/ 390 w 546"/>
                <a:gd name="T13" fmla="*/ 623 h 848"/>
                <a:gd name="T14" fmla="*/ 433 w 546"/>
                <a:gd name="T15" fmla="*/ 657 h 848"/>
                <a:gd name="T16" fmla="*/ 468 w 546"/>
                <a:gd name="T17" fmla="*/ 683 h 848"/>
                <a:gd name="T18" fmla="*/ 511 w 546"/>
                <a:gd name="T19" fmla="*/ 718 h 848"/>
                <a:gd name="T20" fmla="*/ 546 w 546"/>
                <a:gd name="T21" fmla="*/ 735 h 848"/>
                <a:gd name="T22" fmla="*/ 546 w 546"/>
                <a:gd name="T23" fmla="*/ 735 h 848"/>
                <a:gd name="T24" fmla="*/ 537 w 546"/>
                <a:gd name="T25" fmla="*/ 761 h 848"/>
                <a:gd name="T26" fmla="*/ 528 w 546"/>
                <a:gd name="T27" fmla="*/ 779 h 848"/>
                <a:gd name="T28" fmla="*/ 528 w 546"/>
                <a:gd name="T29" fmla="*/ 805 h 848"/>
                <a:gd name="T30" fmla="*/ 528 w 546"/>
                <a:gd name="T31" fmla="*/ 805 h 848"/>
                <a:gd name="T32" fmla="*/ 520 w 546"/>
                <a:gd name="T33" fmla="*/ 822 h 848"/>
                <a:gd name="T34" fmla="*/ 511 w 546"/>
                <a:gd name="T35" fmla="*/ 839 h 848"/>
                <a:gd name="T36" fmla="*/ 511 w 546"/>
                <a:gd name="T37" fmla="*/ 848 h 848"/>
                <a:gd name="T38" fmla="*/ 511 w 546"/>
                <a:gd name="T39" fmla="*/ 848 h 848"/>
                <a:gd name="T40" fmla="*/ 459 w 546"/>
                <a:gd name="T41" fmla="*/ 813 h 848"/>
                <a:gd name="T42" fmla="*/ 407 w 546"/>
                <a:gd name="T43" fmla="*/ 787 h 848"/>
                <a:gd name="T44" fmla="*/ 355 w 546"/>
                <a:gd name="T45" fmla="*/ 761 h 848"/>
                <a:gd name="T46" fmla="*/ 320 w 546"/>
                <a:gd name="T47" fmla="*/ 744 h 848"/>
                <a:gd name="T48" fmla="*/ 294 w 546"/>
                <a:gd name="T49" fmla="*/ 744 h 848"/>
                <a:gd name="T50" fmla="*/ 294 w 546"/>
                <a:gd name="T51" fmla="*/ 744 h 848"/>
                <a:gd name="T52" fmla="*/ 277 w 546"/>
                <a:gd name="T53" fmla="*/ 744 h 848"/>
                <a:gd name="T54" fmla="*/ 260 w 546"/>
                <a:gd name="T55" fmla="*/ 744 h 848"/>
                <a:gd name="T56" fmla="*/ 251 w 546"/>
                <a:gd name="T57" fmla="*/ 744 h 848"/>
                <a:gd name="T58" fmla="*/ 251 w 546"/>
                <a:gd name="T59" fmla="*/ 744 h 848"/>
                <a:gd name="T60" fmla="*/ 199 w 546"/>
                <a:gd name="T61" fmla="*/ 761 h 848"/>
                <a:gd name="T62" fmla="*/ 121 w 546"/>
                <a:gd name="T63" fmla="*/ 796 h 848"/>
                <a:gd name="T64" fmla="*/ 61 w 546"/>
                <a:gd name="T65" fmla="*/ 831 h 848"/>
                <a:gd name="T66" fmla="*/ 61 w 546"/>
                <a:gd name="T67" fmla="*/ 831 h 848"/>
                <a:gd name="T68" fmla="*/ 43 w 546"/>
                <a:gd name="T69" fmla="*/ 813 h 848"/>
                <a:gd name="T70" fmla="*/ 26 w 546"/>
                <a:gd name="T71" fmla="*/ 779 h 848"/>
                <a:gd name="T72" fmla="*/ 0 w 546"/>
                <a:gd name="T73" fmla="*/ 744 h 848"/>
                <a:gd name="T74" fmla="*/ 0 w 546"/>
                <a:gd name="T75" fmla="*/ 744 h 848"/>
                <a:gd name="T76" fmla="*/ 26 w 546"/>
                <a:gd name="T77" fmla="*/ 718 h 848"/>
                <a:gd name="T78" fmla="*/ 52 w 546"/>
                <a:gd name="T79" fmla="*/ 692 h 848"/>
                <a:gd name="T80" fmla="*/ 87 w 546"/>
                <a:gd name="T81" fmla="*/ 666 h 848"/>
                <a:gd name="T82" fmla="*/ 113 w 546"/>
                <a:gd name="T83" fmla="*/ 640 h 848"/>
                <a:gd name="T84" fmla="*/ 130 w 546"/>
                <a:gd name="T85" fmla="*/ 623 h 848"/>
                <a:gd name="T86" fmla="*/ 147 w 546"/>
                <a:gd name="T87" fmla="*/ 614 h 848"/>
                <a:gd name="T88" fmla="*/ 147 w 546"/>
                <a:gd name="T89" fmla="*/ 614 h 848"/>
                <a:gd name="T90" fmla="*/ 165 w 546"/>
                <a:gd name="T91" fmla="*/ 597 h 848"/>
                <a:gd name="T92" fmla="*/ 182 w 546"/>
                <a:gd name="T93" fmla="*/ 571 h 848"/>
                <a:gd name="T94" fmla="*/ 191 w 546"/>
                <a:gd name="T95" fmla="*/ 554 h 848"/>
                <a:gd name="T96" fmla="*/ 191 w 546"/>
                <a:gd name="T97" fmla="*/ 554 h 848"/>
                <a:gd name="T98" fmla="*/ 191 w 546"/>
                <a:gd name="T99" fmla="*/ 415 h 848"/>
                <a:gd name="T100" fmla="*/ 191 w 546"/>
                <a:gd name="T101" fmla="*/ 173 h 848"/>
                <a:gd name="T102" fmla="*/ 191 w 546"/>
                <a:gd name="T103" fmla="*/ 0 h 848"/>
                <a:gd name="T104" fmla="*/ 329 w 546"/>
                <a:gd name="T105" fmla="*/ 0 h 84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46"/>
                <a:gd name="T160" fmla="*/ 0 h 848"/>
                <a:gd name="T161" fmla="*/ 546 w 546"/>
                <a:gd name="T162" fmla="*/ 848 h 84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46" h="848">
                  <a:moveTo>
                    <a:pt x="329" y="0"/>
                  </a:moveTo>
                  <a:lnTo>
                    <a:pt x="329" y="164"/>
                  </a:lnTo>
                  <a:lnTo>
                    <a:pt x="338" y="424"/>
                  </a:lnTo>
                  <a:lnTo>
                    <a:pt x="355" y="580"/>
                  </a:lnTo>
                  <a:lnTo>
                    <a:pt x="364" y="597"/>
                  </a:lnTo>
                  <a:lnTo>
                    <a:pt x="390" y="623"/>
                  </a:lnTo>
                  <a:lnTo>
                    <a:pt x="433" y="657"/>
                  </a:lnTo>
                  <a:lnTo>
                    <a:pt x="468" y="683"/>
                  </a:lnTo>
                  <a:lnTo>
                    <a:pt x="511" y="718"/>
                  </a:lnTo>
                  <a:lnTo>
                    <a:pt x="546" y="735"/>
                  </a:lnTo>
                  <a:lnTo>
                    <a:pt x="537" y="761"/>
                  </a:lnTo>
                  <a:lnTo>
                    <a:pt x="528" y="779"/>
                  </a:lnTo>
                  <a:lnTo>
                    <a:pt x="528" y="805"/>
                  </a:lnTo>
                  <a:lnTo>
                    <a:pt x="520" y="822"/>
                  </a:lnTo>
                  <a:lnTo>
                    <a:pt x="511" y="839"/>
                  </a:lnTo>
                  <a:lnTo>
                    <a:pt x="511" y="848"/>
                  </a:lnTo>
                  <a:lnTo>
                    <a:pt x="459" y="813"/>
                  </a:lnTo>
                  <a:lnTo>
                    <a:pt x="407" y="787"/>
                  </a:lnTo>
                  <a:lnTo>
                    <a:pt x="355" y="761"/>
                  </a:lnTo>
                  <a:lnTo>
                    <a:pt x="320" y="744"/>
                  </a:lnTo>
                  <a:lnTo>
                    <a:pt x="294" y="744"/>
                  </a:lnTo>
                  <a:lnTo>
                    <a:pt x="277" y="744"/>
                  </a:lnTo>
                  <a:lnTo>
                    <a:pt x="260" y="744"/>
                  </a:lnTo>
                  <a:lnTo>
                    <a:pt x="251" y="744"/>
                  </a:lnTo>
                  <a:lnTo>
                    <a:pt x="199" y="761"/>
                  </a:lnTo>
                  <a:lnTo>
                    <a:pt x="121" y="796"/>
                  </a:lnTo>
                  <a:lnTo>
                    <a:pt x="61" y="831"/>
                  </a:lnTo>
                  <a:lnTo>
                    <a:pt x="43" y="813"/>
                  </a:lnTo>
                  <a:lnTo>
                    <a:pt x="26" y="779"/>
                  </a:lnTo>
                  <a:lnTo>
                    <a:pt x="0" y="744"/>
                  </a:lnTo>
                  <a:lnTo>
                    <a:pt x="26" y="718"/>
                  </a:lnTo>
                  <a:lnTo>
                    <a:pt x="52" y="692"/>
                  </a:lnTo>
                  <a:lnTo>
                    <a:pt x="87" y="666"/>
                  </a:lnTo>
                  <a:lnTo>
                    <a:pt x="113" y="640"/>
                  </a:lnTo>
                  <a:lnTo>
                    <a:pt x="130" y="623"/>
                  </a:lnTo>
                  <a:lnTo>
                    <a:pt x="147" y="614"/>
                  </a:lnTo>
                  <a:lnTo>
                    <a:pt x="165" y="597"/>
                  </a:lnTo>
                  <a:lnTo>
                    <a:pt x="182" y="571"/>
                  </a:lnTo>
                  <a:lnTo>
                    <a:pt x="191" y="554"/>
                  </a:lnTo>
                  <a:lnTo>
                    <a:pt x="191" y="415"/>
                  </a:lnTo>
                  <a:lnTo>
                    <a:pt x="191" y="173"/>
                  </a:lnTo>
                  <a:lnTo>
                    <a:pt x="191" y="0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FF3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93" name="Freeform 98"/>
            <p:cNvSpPr>
              <a:spLocks/>
            </p:cNvSpPr>
            <p:nvPr/>
          </p:nvSpPr>
          <p:spPr bwMode="auto">
            <a:xfrm>
              <a:off x="2074" y="1043"/>
              <a:ext cx="546" cy="848"/>
            </a:xfrm>
            <a:custGeom>
              <a:avLst/>
              <a:gdLst>
                <a:gd name="T0" fmla="*/ 329 w 546"/>
                <a:gd name="T1" fmla="*/ 0 h 848"/>
                <a:gd name="T2" fmla="*/ 329 w 546"/>
                <a:gd name="T3" fmla="*/ 164 h 848"/>
                <a:gd name="T4" fmla="*/ 338 w 546"/>
                <a:gd name="T5" fmla="*/ 424 h 848"/>
                <a:gd name="T6" fmla="*/ 355 w 546"/>
                <a:gd name="T7" fmla="*/ 580 h 848"/>
                <a:gd name="T8" fmla="*/ 355 w 546"/>
                <a:gd name="T9" fmla="*/ 580 h 848"/>
                <a:gd name="T10" fmla="*/ 364 w 546"/>
                <a:gd name="T11" fmla="*/ 597 h 848"/>
                <a:gd name="T12" fmla="*/ 390 w 546"/>
                <a:gd name="T13" fmla="*/ 623 h 848"/>
                <a:gd name="T14" fmla="*/ 433 w 546"/>
                <a:gd name="T15" fmla="*/ 657 h 848"/>
                <a:gd name="T16" fmla="*/ 468 w 546"/>
                <a:gd name="T17" fmla="*/ 683 h 848"/>
                <a:gd name="T18" fmla="*/ 511 w 546"/>
                <a:gd name="T19" fmla="*/ 718 h 848"/>
                <a:gd name="T20" fmla="*/ 546 w 546"/>
                <a:gd name="T21" fmla="*/ 735 h 848"/>
                <a:gd name="T22" fmla="*/ 546 w 546"/>
                <a:gd name="T23" fmla="*/ 735 h 848"/>
                <a:gd name="T24" fmla="*/ 537 w 546"/>
                <a:gd name="T25" fmla="*/ 761 h 848"/>
                <a:gd name="T26" fmla="*/ 528 w 546"/>
                <a:gd name="T27" fmla="*/ 779 h 848"/>
                <a:gd name="T28" fmla="*/ 528 w 546"/>
                <a:gd name="T29" fmla="*/ 805 h 848"/>
                <a:gd name="T30" fmla="*/ 528 w 546"/>
                <a:gd name="T31" fmla="*/ 805 h 848"/>
                <a:gd name="T32" fmla="*/ 520 w 546"/>
                <a:gd name="T33" fmla="*/ 822 h 848"/>
                <a:gd name="T34" fmla="*/ 511 w 546"/>
                <a:gd name="T35" fmla="*/ 839 h 848"/>
                <a:gd name="T36" fmla="*/ 511 w 546"/>
                <a:gd name="T37" fmla="*/ 848 h 848"/>
                <a:gd name="T38" fmla="*/ 511 w 546"/>
                <a:gd name="T39" fmla="*/ 848 h 848"/>
                <a:gd name="T40" fmla="*/ 459 w 546"/>
                <a:gd name="T41" fmla="*/ 813 h 848"/>
                <a:gd name="T42" fmla="*/ 407 w 546"/>
                <a:gd name="T43" fmla="*/ 787 h 848"/>
                <a:gd name="T44" fmla="*/ 355 w 546"/>
                <a:gd name="T45" fmla="*/ 761 h 848"/>
                <a:gd name="T46" fmla="*/ 320 w 546"/>
                <a:gd name="T47" fmla="*/ 744 h 848"/>
                <a:gd name="T48" fmla="*/ 294 w 546"/>
                <a:gd name="T49" fmla="*/ 744 h 848"/>
                <a:gd name="T50" fmla="*/ 294 w 546"/>
                <a:gd name="T51" fmla="*/ 744 h 848"/>
                <a:gd name="T52" fmla="*/ 277 w 546"/>
                <a:gd name="T53" fmla="*/ 744 h 848"/>
                <a:gd name="T54" fmla="*/ 260 w 546"/>
                <a:gd name="T55" fmla="*/ 744 h 848"/>
                <a:gd name="T56" fmla="*/ 251 w 546"/>
                <a:gd name="T57" fmla="*/ 744 h 848"/>
                <a:gd name="T58" fmla="*/ 251 w 546"/>
                <a:gd name="T59" fmla="*/ 744 h 848"/>
                <a:gd name="T60" fmla="*/ 199 w 546"/>
                <a:gd name="T61" fmla="*/ 761 h 848"/>
                <a:gd name="T62" fmla="*/ 121 w 546"/>
                <a:gd name="T63" fmla="*/ 796 h 848"/>
                <a:gd name="T64" fmla="*/ 61 w 546"/>
                <a:gd name="T65" fmla="*/ 831 h 848"/>
                <a:gd name="T66" fmla="*/ 61 w 546"/>
                <a:gd name="T67" fmla="*/ 831 h 848"/>
                <a:gd name="T68" fmla="*/ 43 w 546"/>
                <a:gd name="T69" fmla="*/ 813 h 848"/>
                <a:gd name="T70" fmla="*/ 26 w 546"/>
                <a:gd name="T71" fmla="*/ 779 h 848"/>
                <a:gd name="T72" fmla="*/ 0 w 546"/>
                <a:gd name="T73" fmla="*/ 744 h 848"/>
                <a:gd name="T74" fmla="*/ 0 w 546"/>
                <a:gd name="T75" fmla="*/ 744 h 848"/>
                <a:gd name="T76" fmla="*/ 26 w 546"/>
                <a:gd name="T77" fmla="*/ 718 h 848"/>
                <a:gd name="T78" fmla="*/ 52 w 546"/>
                <a:gd name="T79" fmla="*/ 692 h 848"/>
                <a:gd name="T80" fmla="*/ 87 w 546"/>
                <a:gd name="T81" fmla="*/ 666 h 848"/>
                <a:gd name="T82" fmla="*/ 113 w 546"/>
                <a:gd name="T83" fmla="*/ 640 h 848"/>
                <a:gd name="T84" fmla="*/ 130 w 546"/>
                <a:gd name="T85" fmla="*/ 623 h 848"/>
                <a:gd name="T86" fmla="*/ 147 w 546"/>
                <a:gd name="T87" fmla="*/ 614 h 848"/>
                <a:gd name="T88" fmla="*/ 147 w 546"/>
                <a:gd name="T89" fmla="*/ 614 h 848"/>
                <a:gd name="T90" fmla="*/ 165 w 546"/>
                <a:gd name="T91" fmla="*/ 597 h 848"/>
                <a:gd name="T92" fmla="*/ 182 w 546"/>
                <a:gd name="T93" fmla="*/ 571 h 848"/>
                <a:gd name="T94" fmla="*/ 191 w 546"/>
                <a:gd name="T95" fmla="*/ 554 h 848"/>
                <a:gd name="T96" fmla="*/ 191 w 546"/>
                <a:gd name="T97" fmla="*/ 554 h 848"/>
                <a:gd name="T98" fmla="*/ 191 w 546"/>
                <a:gd name="T99" fmla="*/ 415 h 848"/>
                <a:gd name="T100" fmla="*/ 191 w 546"/>
                <a:gd name="T101" fmla="*/ 173 h 848"/>
                <a:gd name="T102" fmla="*/ 191 w 546"/>
                <a:gd name="T103" fmla="*/ 0 h 8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46"/>
                <a:gd name="T157" fmla="*/ 0 h 848"/>
                <a:gd name="T158" fmla="*/ 546 w 546"/>
                <a:gd name="T159" fmla="*/ 848 h 8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46" h="848">
                  <a:moveTo>
                    <a:pt x="329" y="0"/>
                  </a:moveTo>
                  <a:lnTo>
                    <a:pt x="329" y="164"/>
                  </a:lnTo>
                  <a:lnTo>
                    <a:pt x="338" y="424"/>
                  </a:lnTo>
                  <a:lnTo>
                    <a:pt x="355" y="580"/>
                  </a:lnTo>
                  <a:lnTo>
                    <a:pt x="364" y="597"/>
                  </a:lnTo>
                  <a:lnTo>
                    <a:pt x="390" y="623"/>
                  </a:lnTo>
                  <a:lnTo>
                    <a:pt x="433" y="657"/>
                  </a:lnTo>
                  <a:lnTo>
                    <a:pt x="468" y="683"/>
                  </a:lnTo>
                  <a:lnTo>
                    <a:pt x="511" y="718"/>
                  </a:lnTo>
                  <a:lnTo>
                    <a:pt x="546" y="735"/>
                  </a:lnTo>
                  <a:lnTo>
                    <a:pt x="537" y="761"/>
                  </a:lnTo>
                  <a:lnTo>
                    <a:pt x="528" y="779"/>
                  </a:lnTo>
                  <a:lnTo>
                    <a:pt x="528" y="805"/>
                  </a:lnTo>
                  <a:lnTo>
                    <a:pt x="520" y="822"/>
                  </a:lnTo>
                  <a:lnTo>
                    <a:pt x="511" y="839"/>
                  </a:lnTo>
                  <a:lnTo>
                    <a:pt x="511" y="848"/>
                  </a:lnTo>
                  <a:lnTo>
                    <a:pt x="459" y="813"/>
                  </a:lnTo>
                  <a:lnTo>
                    <a:pt x="407" y="787"/>
                  </a:lnTo>
                  <a:lnTo>
                    <a:pt x="355" y="761"/>
                  </a:lnTo>
                  <a:lnTo>
                    <a:pt x="320" y="744"/>
                  </a:lnTo>
                  <a:lnTo>
                    <a:pt x="294" y="744"/>
                  </a:lnTo>
                  <a:lnTo>
                    <a:pt x="277" y="744"/>
                  </a:lnTo>
                  <a:lnTo>
                    <a:pt x="260" y="744"/>
                  </a:lnTo>
                  <a:lnTo>
                    <a:pt x="251" y="744"/>
                  </a:lnTo>
                  <a:lnTo>
                    <a:pt x="199" y="761"/>
                  </a:lnTo>
                  <a:lnTo>
                    <a:pt x="121" y="796"/>
                  </a:lnTo>
                  <a:lnTo>
                    <a:pt x="61" y="831"/>
                  </a:lnTo>
                  <a:lnTo>
                    <a:pt x="43" y="813"/>
                  </a:lnTo>
                  <a:lnTo>
                    <a:pt x="26" y="779"/>
                  </a:lnTo>
                  <a:lnTo>
                    <a:pt x="0" y="744"/>
                  </a:lnTo>
                  <a:lnTo>
                    <a:pt x="26" y="718"/>
                  </a:lnTo>
                  <a:lnTo>
                    <a:pt x="52" y="692"/>
                  </a:lnTo>
                  <a:lnTo>
                    <a:pt x="87" y="666"/>
                  </a:lnTo>
                  <a:lnTo>
                    <a:pt x="113" y="640"/>
                  </a:lnTo>
                  <a:lnTo>
                    <a:pt x="130" y="623"/>
                  </a:lnTo>
                  <a:lnTo>
                    <a:pt x="147" y="614"/>
                  </a:lnTo>
                  <a:lnTo>
                    <a:pt x="165" y="597"/>
                  </a:lnTo>
                  <a:lnTo>
                    <a:pt x="182" y="571"/>
                  </a:lnTo>
                  <a:lnTo>
                    <a:pt x="191" y="554"/>
                  </a:lnTo>
                  <a:lnTo>
                    <a:pt x="191" y="415"/>
                  </a:lnTo>
                  <a:lnTo>
                    <a:pt x="191" y="173"/>
                  </a:lnTo>
                  <a:lnTo>
                    <a:pt x="19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94" name="Freeform 99"/>
            <p:cNvSpPr>
              <a:spLocks/>
            </p:cNvSpPr>
            <p:nvPr/>
          </p:nvSpPr>
          <p:spPr bwMode="auto">
            <a:xfrm>
              <a:off x="2247" y="1527"/>
              <a:ext cx="191" cy="104"/>
            </a:xfrm>
            <a:custGeom>
              <a:avLst/>
              <a:gdLst>
                <a:gd name="T0" fmla="*/ 0 w 191"/>
                <a:gd name="T1" fmla="*/ 9 h 104"/>
                <a:gd name="T2" fmla="*/ 52 w 191"/>
                <a:gd name="T3" fmla="*/ 9 h 104"/>
                <a:gd name="T4" fmla="*/ 130 w 191"/>
                <a:gd name="T5" fmla="*/ 0 h 104"/>
                <a:gd name="T6" fmla="*/ 182 w 191"/>
                <a:gd name="T7" fmla="*/ 9 h 104"/>
                <a:gd name="T8" fmla="*/ 182 w 191"/>
                <a:gd name="T9" fmla="*/ 9 h 104"/>
                <a:gd name="T10" fmla="*/ 182 w 191"/>
                <a:gd name="T11" fmla="*/ 18 h 104"/>
                <a:gd name="T12" fmla="*/ 182 w 191"/>
                <a:gd name="T13" fmla="*/ 35 h 104"/>
                <a:gd name="T14" fmla="*/ 182 w 191"/>
                <a:gd name="T15" fmla="*/ 44 h 104"/>
                <a:gd name="T16" fmla="*/ 182 w 191"/>
                <a:gd name="T17" fmla="*/ 44 h 104"/>
                <a:gd name="T18" fmla="*/ 165 w 191"/>
                <a:gd name="T19" fmla="*/ 44 h 104"/>
                <a:gd name="T20" fmla="*/ 130 w 191"/>
                <a:gd name="T21" fmla="*/ 44 h 104"/>
                <a:gd name="T22" fmla="*/ 113 w 191"/>
                <a:gd name="T23" fmla="*/ 52 h 104"/>
                <a:gd name="T24" fmla="*/ 113 w 191"/>
                <a:gd name="T25" fmla="*/ 52 h 104"/>
                <a:gd name="T26" fmla="*/ 130 w 191"/>
                <a:gd name="T27" fmla="*/ 52 h 104"/>
                <a:gd name="T28" fmla="*/ 165 w 191"/>
                <a:gd name="T29" fmla="*/ 52 h 104"/>
                <a:gd name="T30" fmla="*/ 182 w 191"/>
                <a:gd name="T31" fmla="*/ 61 h 104"/>
                <a:gd name="T32" fmla="*/ 182 w 191"/>
                <a:gd name="T33" fmla="*/ 61 h 104"/>
                <a:gd name="T34" fmla="*/ 191 w 191"/>
                <a:gd name="T35" fmla="*/ 70 h 104"/>
                <a:gd name="T36" fmla="*/ 191 w 191"/>
                <a:gd name="T37" fmla="*/ 87 h 104"/>
                <a:gd name="T38" fmla="*/ 191 w 191"/>
                <a:gd name="T39" fmla="*/ 96 h 104"/>
                <a:gd name="T40" fmla="*/ 191 w 191"/>
                <a:gd name="T41" fmla="*/ 96 h 104"/>
                <a:gd name="T42" fmla="*/ 104 w 191"/>
                <a:gd name="T43" fmla="*/ 104 h 104"/>
                <a:gd name="T44" fmla="*/ 44 w 191"/>
                <a:gd name="T45" fmla="*/ 87 h 104"/>
                <a:gd name="T46" fmla="*/ 0 w 191"/>
                <a:gd name="T47" fmla="*/ 78 h 104"/>
                <a:gd name="T48" fmla="*/ 0 w 191"/>
                <a:gd name="T49" fmla="*/ 78 h 104"/>
                <a:gd name="T50" fmla="*/ 0 w 191"/>
                <a:gd name="T51" fmla="*/ 61 h 104"/>
                <a:gd name="T52" fmla="*/ 0 w 191"/>
                <a:gd name="T53" fmla="*/ 26 h 104"/>
                <a:gd name="T54" fmla="*/ 0 w 191"/>
                <a:gd name="T55" fmla="*/ 9 h 10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1"/>
                <a:gd name="T85" fmla="*/ 0 h 104"/>
                <a:gd name="T86" fmla="*/ 191 w 191"/>
                <a:gd name="T87" fmla="*/ 104 h 10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1" h="104">
                  <a:moveTo>
                    <a:pt x="0" y="9"/>
                  </a:moveTo>
                  <a:lnTo>
                    <a:pt x="52" y="9"/>
                  </a:lnTo>
                  <a:lnTo>
                    <a:pt x="130" y="0"/>
                  </a:lnTo>
                  <a:lnTo>
                    <a:pt x="182" y="9"/>
                  </a:lnTo>
                  <a:lnTo>
                    <a:pt x="182" y="18"/>
                  </a:lnTo>
                  <a:lnTo>
                    <a:pt x="182" y="35"/>
                  </a:lnTo>
                  <a:lnTo>
                    <a:pt x="182" y="44"/>
                  </a:lnTo>
                  <a:lnTo>
                    <a:pt x="165" y="44"/>
                  </a:lnTo>
                  <a:lnTo>
                    <a:pt x="130" y="44"/>
                  </a:lnTo>
                  <a:lnTo>
                    <a:pt x="113" y="52"/>
                  </a:lnTo>
                  <a:lnTo>
                    <a:pt x="130" y="52"/>
                  </a:lnTo>
                  <a:lnTo>
                    <a:pt x="165" y="52"/>
                  </a:lnTo>
                  <a:lnTo>
                    <a:pt x="182" y="61"/>
                  </a:lnTo>
                  <a:lnTo>
                    <a:pt x="191" y="70"/>
                  </a:lnTo>
                  <a:lnTo>
                    <a:pt x="191" y="87"/>
                  </a:lnTo>
                  <a:lnTo>
                    <a:pt x="191" y="96"/>
                  </a:lnTo>
                  <a:lnTo>
                    <a:pt x="104" y="104"/>
                  </a:lnTo>
                  <a:lnTo>
                    <a:pt x="44" y="87"/>
                  </a:lnTo>
                  <a:lnTo>
                    <a:pt x="0" y="78"/>
                  </a:lnTo>
                  <a:lnTo>
                    <a:pt x="0" y="61"/>
                  </a:lnTo>
                  <a:lnTo>
                    <a:pt x="0" y="2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695" name="Freeform 100"/>
            <p:cNvSpPr>
              <a:spLocks/>
            </p:cNvSpPr>
            <p:nvPr/>
          </p:nvSpPr>
          <p:spPr bwMode="auto">
            <a:xfrm>
              <a:off x="2810" y="1302"/>
              <a:ext cx="35" cy="70"/>
            </a:xfrm>
            <a:custGeom>
              <a:avLst/>
              <a:gdLst>
                <a:gd name="T0" fmla="*/ 35 w 35"/>
                <a:gd name="T1" fmla="*/ 0 h 70"/>
                <a:gd name="T2" fmla="*/ 26 w 35"/>
                <a:gd name="T3" fmla="*/ 9 h 70"/>
                <a:gd name="T4" fmla="*/ 18 w 35"/>
                <a:gd name="T5" fmla="*/ 18 h 70"/>
                <a:gd name="T6" fmla="*/ 9 w 35"/>
                <a:gd name="T7" fmla="*/ 26 h 70"/>
                <a:gd name="T8" fmla="*/ 9 w 35"/>
                <a:gd name="T9" fmla="*/ 26 h 70"/>
                <a:gd name="T10" fmla="*/ 9 w 35"/>
                <a:gd name="T11" fmla="*/ 35 h 70"/>
                <a:gd name="T12" fmla="*/ 18 w 35"/>
                <a:gd name="T13" fmla="*/ 52 h 70"/>
                <a:gd name="T14" fmla="*/ 18 w 35"/>
                <a:gd name="T15" fmla="*/ 61 h 70"/>
                <a:gd name="T16" fmla="*/ 18 w 35"/>
                <a:gd name="T17" fmla="*/ 61 h 70"/>
                <a:gd name="T18" fmla="*/ 9 w 35"/>
                <a:gd name="T19" fmla="*/ 61 h 70"/>
                <a:gd name="T20" fmla="*/ 9 w 35"/>
                <a:gd name="T21" fmla="*/ 70 h 70"/>
                <a:gd name="T22" fmla="*/ 0 w 35"/>
                <a:gd name="T23" fmla="*/ 70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5"/>
                <a:gd name="T37" fmla="*/ 0 h 70"/>
                <a:gd name="T38" fmla="*/ 35 w 35"/>
                <a:gd name="T39" fmla="*/ 70 h 7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5" h="70">
                  <a:moveTo>
                    <a:pt x="35" y="0"/>
                  </a:moveTo>
                  <a:lnTo>
                    <a:pt x="26" y="9"/>
                  </a:lnTo>
                  <a:lnTo>
                    <a:pt x="18" y="18"/>
                  </a:lnTo>
                  <a:lnTo>
                    <a:pt x="9" y="26"/>
                  </a:lnTo>
                  <a:lnTo>
                    <a:pt x="9" y="35"/>
                  </a:lnTo>
                  <a:lnTo>
                    <a:pt x="18" y="52"/>
                  </a:lnTo>
                  <a:lnTo>
                    <a:pt x="18" y="61"/>
                  </a:lnTo>
                  <a:lnTo>
                    <a:pt x="9" y="61"/>
                  </a:lnTo>
                  <a:lnTo>
                    <a:pt x="9" y="70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96" name="Freeform 101"/>
            <p:cNvSpPr>
              <a:spLocks/>
            </p:cNvSpPr>
            <p:nvPr/>
          </p:nvSpPr>
          <p:spPr bwMode="auto">
            <a:xfrm>
              <a:off x="2828" y="1337"/>
              <a:ext cx="43" cy="9"/>
            </a:xfrm>
            <a:custGeom>
              <a:avLst/>
              <a:gdLst>
                <a:gd name="T0" fmla="*/ 0 w 43"/>
                <a:gd name="T1" fmla="*/ 9 h 9"/>
                <a:gd name="T2" fmla="*/ 0 w 43"/>
                <a:gd name="T3" fmla="*/ 9 h 9"/>
                <a:gd name="T4" fmla="*/ 8 w 43"/>
                <a:gd name="T5" fmla="*/ 0 h 9"/>
                <a:gd name="T6" fmla="*/ 17 w 43"/>
                <a:gd name="T7" fmla="*/ 0 h 9"/>
                <a:gd name="T8" fmla="*/ 17 w 43"/>
                <a:gd name="T9" fmla="*/ 0 h 9"/>
                <a:gd name="T10" fmla="*/ 26 w 43"/>
                <a:gd name="T11" fmla="*/ 0 h 9"/>
                <a:gd name="T12" fmla="*/ 34 w 43"/>
                <a:gd name="T13" fmla="*/ 9 h 9"/>
                <a:gd name="T14" fmla="*/ 43 w 43"/>
                <a:gd name="T15" fmla="*/ 9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3"/>
                <a:gd name="T25" fmla="*/ 0 h 9"/>
                <a:gd name="T26" fmla="*/ 43 w 43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3" h="9">
                  <a:moveTo>
                    <a:pt x="0" y="9"/>
                  </a:moveTo>
                  <a:lnTo>
                    <a:pt x="0" y="9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4" y="9"/>
                  </a:lnTo>
                  <a:lnTo>
                    <a:pt x="43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97" name="Freeform 102"/>
            <p:cNvSpPr>
              <a:spLocks/>
            </p:cNvSpPr>
            <p:nvPr/>
          </p:nvSpPr>
          <p:spPr bwMode="auto">
            <a:xfrm>
              <a:off x="2594" y="1441"/>
              <a:ext cx="34" cy="17"/>
            </a:xfrm>
            <a:custGeom>
              <a:avLst/>
              <a:gdLst>
                <a:gd name="T0" fmla="*/ 0 w 34"/>
                <a:gd name="T1" fmla="*/ 0 h 17"/>
                <a:gd name="T2" fmla="*/ 8 w 34"/>
                <a:gd name="T3" fmla="*/ 0 h 17"/>
                <a:gd name="T4" fmla="*/ 17 w 34"/>
                <a:gd name="T5" fmla="*/ 8 h 17"/>
                <a:gd name="T6" fmla="*/ 26 w 34"/>
                <a:gd name="T7" fmla="*/ 8 h 17"/>
                <a:gd name="T8" fmla="*/ 26 w 34"/>
                <a:gd name="T9" fmla="*/ 8 h 17"/>
                <a:gd name="T10" fmla="*/ 26 w 34"/>
                <a:gd name="T11" fmla="*/ 17 h 17"/>
                <a:gd name="T12" fmla="*/ 34 w 34"/>
                <a:gd name="T13" fmla="*/ 17 h 17"/>
                <a:gd name="T14" fmla="*/ 34 w 34"/>
                <a:gd name="T15" fmla="*/ 1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7"/>
                <a:gd name="T26" fmla="*/ 34 w 34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7">
                  <a:moveTo>
                    <a:pt x="0" y="0"/>
                  </a:moveTo>
                  <a:lnTo>
                    <a:pt x="8" y="0"/>
                  </a:lnTo>
                  <a:lnTo>
                    <a:pt x="17" y="8"/>
                  </a:lnTo>
                  <a:lnTo>
                    <a:pt x="26" y="8"/>
                  </a:lnTo>
                  <a:lnTo>
                    <a:pt x="26" y="17"/>
                  </a:lnTo>
                  <a:lnTo>
                    <a:pt x="34" y="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98" name="Freeform 103"/>
            <p:cNvSpPr>
              <a:spLocks/>
            </p:cNvSpPr>
            <p:nvPr/>
          </p:nvSpPr>
          <p:spPr bwMode="auto">
            <a:xfrm>
              <a:off x="2620" y="1623"/>
              <a:ext cx="69" cy="26"/>
            </a:xfrm>
            <a:custGeom>
              <a:avLst/>
              <a:gdLst>
                <a:gd name="T0" fmla="*/ 0 w 69"/>
                <a:gd name="T1" fmla="*/ 0 h 26"/>
                <a:gd name="T2" fmla="*/ 8 w 69"/>
                <a:gd name="T3" fmla="*/ 0 h 26"/>
                <a:gd name="T4" fmla="*/ 17 w 69"/>
                <a:gd name="T5" fmla="*/ 0 h 26"/>
                <a:gd name="T6" fmla="*/ 26 w 69"/>
                <a:gd name="T7" fmla="*/ 0 h 26"/>
                <a:gd name="T8" fmla="*/ 26 w 69"/>
                <a:gd name="T9" fmla="*/ 0 h 26"/>
                <a:gd name="T10" fmla="*/ 26 w 69"/>
                <a:gd name="T11" fmla="*/ 8 h 26"/>
                <a:gd name="T12" fmla="*/ 34 w 69"/>
                <a:gd name="T13" fmla="*/ 17 h 26"/>
                <a:gd name="T14" fmla="*/ 43 w 69"/>
                <a:gd name="T15" fmla="*/ 26 h 26"/>
                <a:gd name="T16" fmla="*/ 43 w 69"/>
                <a:gd name="T17" fmla="*/ 26 h 26"/>
                <a:gd name="T18" fmla="*/ 52 w 69"/>
                <a:gd name="T19" fmla="*/ 26 h 26"/>
                <a:gd name="T20" fmla="*/ 60 w 69"/>
                <a:gd name="T21" fmla="*/ 26 h 26"/>
                <a:gd name="T22" fmla="*/ 69 w 69"/>
                <a:gd name="T23" fmla="*/ 26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9"/>
                <a:gd name="T37" fmla="*/ 0 h 26"/>
                <a:gd name="T38" fmla="*/ 69 w 69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9" h="26">
                  <a:moveTo>
                    <a:pt x="0" y="0"/>
                  </a:moveTo>
                  <a:lnTo>
                    <a:pt x="8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34" y="17"/>
                  </a:lnTo>
                  <a:lnTo>
                    <a:pt x="43" y="26"/>
                  </a:lnTo>
                  <a:lnTo>
                    <a:pt x="52" y="26"/>
                  </a:lnTo>
                  <a:lnTo>
                    <a:pt x="60" y="26"/>
                  </a:lnTo>
                  <a:lnTo>
                    <a:pt x="69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699" name="Freeform 104"/>
            <p:cNvSpPr>
              <a:spLocks/>
            </p:cNvSpPr>
            <p:nvPr/>
          </p:nvSpPr>
          <p:spPr bwMode="auto">
            <a:xfrm>
              <a:off x="2689" y="1623"/>
              <a:ext cx="35" cy="26"/>
            </a:xfrm>
            <a:custGeom>
              <a:avLst/>
              <a:gdLst>
                <a:gd name="T0" fmla="*/ 0 w 35"/>
                <a:gd name="T1" fmla="*/ 0 h 26"/>
                <a:gd name="T2" fmla="*/ 0 w 35"/>
                <a:gd name="T3" fmla="*/ 8 h 26"/>
                <a:gd name="T4" fmla="*/ 0 w 35"/>
                <a:gd name="T5" fmla="*/ 17 h 26"/>
                <a:gd name="T6" fmla="*/ 9 w 35"/>
                <a:gd name="T7" fmla="*/ 26 h 26"/>
                <a:gd name="T8" fmla="*/ 9 w 35"/>
                <a:gd name="T9" fmla="*/ 26 h 26"/>
                <a:gd name="T10" fmla="*/ 17 w 35"/>
                <a:gd name="T11" fmla="*/ 26 h 26"/>
                <a:gd name="T12" fmla="*/ 26 w 35"/>
                <a:gd name="T13" fmla="*/ 26 h 26"/>
                <a:gd name="T14" fmla="*/ 35 w 35"/>
                <a:gd name="T15" fmla="*/ 26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26"/>
                <a:gd name="T26" fmla="*/ 35 w 35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26">
                  <a:moveTo>
                    <a:pt x="0" y="0"/>
                  </a:moveTo>
                  <a:lnTo>
                    <a:pt x="0" y="8"/>
                  </a:lnTo>
                  <a:lnTo>
                    <a:pt x="0" y="17"/>
                  </a:lnTo>
                  <a:lnTo>
                    <a:pt x="9" y="26"/>
                  </a:lnTo>
                  <a:lnTo>
                    <a:pt x="17" y="26"/>
                  </a:lnTo>
                  <a:lnTo>
                    <a:pt x="26" y="26"/>
                  </a:lnTo>
                  <a:lnTo>
                    <a:pt x="35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00" name="Freeform 105"/>
            <p:cNvSpPr>
              <a:spLocks/>
            </p:cNvSpPr>
            <p:nvPr/>
          </p:nvSpPr>
          <p:spPr bwMode="auto">
            <a:xfrm>
              <a:off x="2698" y="1891"/>
              <a:ext cx="43" cy="95"/>
            </a:xfrm>
            <a:custGeom>
              <a:avLst/>
              <a:gdLst>
                <a:gd name="T0" fmla="*/ 0 w 43"/>
                <a:gd name="T1" fmla="*/ 0 h 95"/>
                <a:gd name="T2" fmla="*/ 0 w 43"/>
                <a:gd name="T3" fmla="*/ 17 h 95"/>
                <a:gd name="T4" fmla="*/ 8 w 43"/>
                <a:gd name="T5" fmla="*/ 26 h 95"/>
                <a:gd name="T6" fmla="*/ 17 w 43"/>
                <a:gd name="T7" fmla="*/ 43 h 95"/>
                <a:gd name="T8" fmla="*/ 17 w 43"/>
                <a:gd name="T9" fmla="*/ 43 h 95"/>
                <a:gd name="T10" fmla="*/ 26 w 43"/>
                <a:gd name="T11" fmla="*/ 43 h 95"/>
                <a:gd name="T12" fmla="*/ 34 w 43"/>
                <a:gd name="T13" fmla="*/ 43 h 95"/>
                <a:gd name="T14" fmla="*/ 34 w 43"/>
                <a:gd name="T15" fmla="*/ 43 h 95"/>
                <a:gd name="T16" fmla="*/ 34 w 43"/>
                <a:gd name="T17" fmla="*/ 43 h 95"/>
                <a:gd name="T18" fmla="*/ 43 w 43"/>
                <a:gd name="T19" fmla="*/ 43 h 95"/>
                <a:gd name="T20" fmla="*/ 34 w 43"/>
                <a:gd name="T21" fmla="*/ 52 h 95"/>
                <a:gd name="T22" fmla="*/ 34 w 43"/>
                <a:gd name="T23" fmla="*/ 52 h 95"/>
                <a:gd name="T24" fmla="*/ 34 w 43"/>
                <a:gd name="T25" fmla="*/ 52 h 95"/>
                <a:gd name="T26" fmla="*/ 26 w 43"/>
                <a:gd name="T27" fmla="*/ 61 h 95"/>
                <a:gd name="T28" fmla="*/ 8 w 43"/>
                <a:gd name="T29" fmla="*/ 61 h 95"/>
                <a:gd name="T30" fmla="*/ 0 w 43"/>
                <a:gd name="T31" fmla="*/ 69 h 95"/>
                <a:gd name="T32" fmla="*/ 0 w 43"/>
                <a:gd name="T33" fmla="*/ 69 h 95"/>
                <a:gd name="T34" fmla="*/ 8 w 43"/>
                <a:gd name="T35" fmla="*/ 78 h 95"/>
                <a:gd name="T36" fmla="*/ 8 w 43"/>
                <a:gd name="T37" fmla="*/ 86 h 95"/>
                <a:gd name="T38" fmla="*/ 8 w 43"/>
                <a:gd name="T39" fmla="*/ 95 h 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3"/>
                <a:gd name="T61" fmla="*/ 0 h 95"/>
                <a:gd name="T62" fmla="*/ 43 w 43"/>
                <a:gd name="T63" fmla="*/ 95 h 9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3" h="95">
                  <a:moveTo>
                    <a:pt x="0" y="0"/>
                  </a:moveTo>
                  <a:lnTo>
                    <a:pt x="0" y="17"/>
                  </a:lnTo>
                  <a:lnTo>
                    <a:pt x="8" y="26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34" y="43"/>
                  </a:lnTo>
                  <a:lnTo>
                    <a:pt x="43" y="43"/>
                  </a:lnTo>
                  <a:lnTo>
                    <a:pt x="34" y="52"/>
                  </a:lnTo>
                  <a:lnTo>
                    <a:pt x="26" y="61"/>
                  </a:lnTo>
                  <a:lnTo>
                    <a:pt x="8" y="61"/>
                  </a:lnTo>
                  <a:lnTo>
                    <a:pt x="0" y="69"/>
                  </a:lnTo>
                  <a:lnTo>
                    <a:pt x="8" y="78"/>
                  </a:lnTo>
                  <a:lnTo>
                    <a:pt x="8" y="86"/>
                  </a:lnTo>
                  <a:lnTo>
                    <a:pt x="8" y="9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01" name="Freeform 106"/>
            <p:cNvSpPr>
              <a:spLocks/>
            </p:cNvSpPr>
            <p:nvPr/>
          </p:nvSpPr>
          <p:spPr bwMode="auto">
            <a:xfrm>
              <a:off x="2585" y="1908"/>
              <a:ext cx="113" cy="61"/>
            </a:xfrm>
            <a:custGeom>
              <a:avLst/>
              <a:gdLst>
                <a:gd name="T0" fmla="*/ 113 w 113"/>
                <a:gd name="T1" fmla="*/ 9 h 61"/>
                <a:gd name="T2" fmla="*/ 104 w 113"/>
                <a:gd name="T3" fmla="*/ 9 h 61"/>
                <a:gd name="T4" fmla="*/ 87 w 113"/>
                <a:gd name="T5" fmla="*/ 0 h 61"/>
                <a:gd name="T6" fmla="*/ 69 w 113"/>
                <a:gd name="T7" fmla="*/ 0 h 61"/>
                <a:gd name="T8" fmla="*/ 69 w 113"/>
                <a:gd name="T9" fmla="*/ 0 h 61"/>
                <a:gd name="T10" fmla="*/ 52 w 113"/>
                <a:gd name="T11" fmla="*/ 0 h 61"/>
                <a:gd name="T12" fmla="*/ 43 w 113"/>
                <a:gd name="T13" fmla="*/ 9 h 61"/>
                <a:gd name="T14" fmla="*/ 35 w 113"/>
                <a:gd name="T15" fmla="*/ 35 h 61"/>
                <a:gd name="T16" fmla="*/ 35 w 113"/>
                <a:gd name="T17" fmla="*/ 35 h 61"/>
                <a:gd name="T18" fmla="*/ 26 w 113"/>
                <a:gd name="T19" fmla="*/ 52 h 61"/>
                <a:gd name="T20" fmla="*/ 26 w 113"/>
                <a:gd name="T21" fmla="*/ 52 h 61"/>
                <a:gd name="T22" fmla="*/ 17 w 113"/>
                <a:gd name="T23" fmla="*/ 61 h 61"/>
                <a:gd name="T24" fmla="*/ 17 w 113"/>
                <a:gd name="T25" fmla="*/ 61 h 61"/>
                <a:gd name="T26" fmla="*/ 9 w 113"/>
                <a:gd name="T27" fmla="*/ 52 h 61"/>
                <a:gd name="T28" fmla="*/ 9 w 113"/>
                <a:gd name="T29" fmla="*/ 52 h 61"/>
                <a:gd name="T30" fmla="*/ 9 w 113"/>
                <a:gd name="T31" fmla="*/ 35 h 61"/>
                <a:gd name="T32" fmla="*/ 9 w 113"/>
                <a:gd name="T33" fmla="*/ 35 h 61"/>
                <a:gd name="T34" fmla="*/ 9 w 113"/>
                <a:gd name="T35" fmla="*/ 18 h 61"/>
                <a:gd name="T36" fmla="*/ 9 w 113"/>
                <a:gd name="T37" fmla="*/ 9 h 61"/>
                <a:gd name="T38" fmla="*/ 0 w 113"/>
                <a:gd name="T39" fmla="*/ 0 h 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3"/>
                <a:gd name="T61" fmla="*/ 0 h 61"/>
                <a:gd name="T62" fmla="*/ 113 w 113"/>
                <a:gd name="T63" fmla="*/ 61 h 6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3" h="61">
                  <a:moveTo>
                    <a:pt x="113" y="9"/>
                  </a:moveTo>
                  <a:lnTo>
                    <a:pt x="104" y="9"/>
                  </a:lnTo>
                  <a:lnTo>
                    <a:pt x="87" y="0"/>
                  </a:lnTo>
                  <a:lnTo>
                    <a:pt x="69" y="0"/>
                  </a:lnTo>
                  <a:lnTo>
                    <a:pt x="52" y="0"/>
                  </a:lnTo>
                  <a:lnTo>
                    <a:pt x="43" y="9"/>
                  </a:lnTo>
                  <a:lnTo>
                    <a:pt x="35" y="35"/>
                  </a:lnTo>
                  <a:lnTo>
                    <a:pt x="26" y="52"/>
                  </a:lnTo>
                  <a:lnTo>
                    <a:pt x="17" y="61"/>
                  </a:lnTo>
                  <a:lnTo>
                    <a:pt x="9" y="52"/>
                  </a:lnTo>
                  <a:lnTo>
                    <a:pt x="9" y="35"/>
                  </a:lnTo>
                  <a:lnTo>
                    <a:pt x="9" y="18"/>
                  </a:lnTo>
                  <a:lnTo>
                    <a:pt x="9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02" name="Freeform 107"/>
            <p:cNvSpPr>
              <a:spLocks/>
            </p:cNvSpPr>
            <p:nvPr/>
          </p:nvSpPr>
          <p:spPr bwMode="auto">
            <a:xfrm>
              <a:off x="2568" y="1960"/>
              <a:ext cx="26" cy="17"/>
            </a:xfrm>
            <a:custGeom>
              <a:avLst/>
              <a:gdLst>
                <a:gd name="T0" fmla="*/ 0 w 26"/>
                <a:gd name="T1" fmla="*/ 17 h 17"/>
                <a:gd name="T2" fmla="*/ 8 w 26"/>
                <a:gd name="T3" fmla="*/ 9 h 17"/>
                <a:gd name="T4" fmla="*/ 17 w 26"/>
                <a:gd name="T5" fmla="*/ 0 h 17"/>
                <a:gd name="T6" fmla="*/ 26 w 2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7"/>
                <a:gd name="T14" fmla="*/ 26 w 26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7">
                  <a:moveTo>
                    <a:pt x="0" y="17"/>
                  </a:moveTo>
                  <a:lnTo>
                    <a:pt x="8" y="9"/>
                  </a:lnTo>
                  <a:lnTo>
                    <a:pt x="17" y="0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03" name="Freeform 108"/>
            <p:cNvSpPr>
              <a:spLocks/>
            </p:cNvSpPr>
            <p:nvPr/>
          </p:nvSpPr>
          <p:spPr bwMode="auto">
            <a:xfrm>
              <a:off x="2481" y="2168"/>
              <a:ext cx="121" cy="52"/>
            </a:xfrm>
            <a:custGeom>
              <a:avLst/>
              <a:gdLst>
                <a:gd name="T0" fmla="*/ 0 w 121"/>
                <a:gd name="T1" fmla="*/ 26 h 52"/>
                <a:gd name="T2" fmla="*/ 9 w 121"/>
                <a:gd name="T3" fmla="*/ 17 h 52"/>
                <a:gd name="T4" fmla="*/ 26 w 121"/>
                <a:gd name="T5" fmla="*/ 9 h 52"/>
                <a:gd name="T6" fmla="*/ 43 w 121"/>
                <a:gd name="T7" fmla="*/ 9 h 52"/>
                <a:gd name="T8" fmla="*/ 43 w 121"/>
                <a:gd name="T9" fmla="*/ 9 h 52"/>
                <a:gd name="T10" fmla="*/ 52 w 121"/>
                <a:gd name="T11" fmla="*/ 17 h 52"/>
                <a:gd name="T12" fmla="*/ 52 w 121"/>
                <a:gd name="T13" fmla="*/ 35 h 52"/>
                <a:gd name="T14" fmla="*/ 52 w 121"/>
                <a:gd name="T15" fmla="*/ 52 h 52"/>
                <a:gd name="T16" fmla="*/ 52 w 121"/>
                <a:gd name="T17" fmla="*/ 52 h 52"/>
                <a:gd name="T18" fmla="*/ 52 w 121"/>
                <a:gd name="T19" fmla="*/ 52 h 52"/>
                <a:gd name="T20" fmla="*/ 52 w 121"/>
                <a:gd name="T21" fmla="*/ 52 h 52"/>
                <a:gd name="T22" fmla="*/ 61 w 121"/>
                <a:gd name="T23" fmla="*/ 52 h 52"/>
                <a:gd name="T24" fmla="*/ 61 w 121"/>
                <a:gd name="T25" fmla="*/ 52 h 52"/>
                <a:gd name="T26" fmla="*/ 61 w 121"/>
                <a:gd name="T27" fmla="*/ 43 h 52"/>
                <a:gd name="T28" fmla="*/ 69 w 121"/>
                <a:gd name="T29" fmla="*/ 17 h 52"/>
                <a:gd name="T30" fmla="*/ 78 w 121"/>
                <a:gd name="T31" fmla="*/ 9 h 52"/>
                <a:gd name="T32" fmla="*/ 78 w 121"/>
                <a:gd name="T33" fmla="*/ 9 h 52"/>
                <a:gd name="T34" fmla="*/ 87 w 121"/>
                <a:gd name="T35" fmla="*/ 9 h 52"/>
                <a:gd name="T36" fmla="*/ 95 w 121"/>
                <a:gd name="T37" fmla="*/ 17 h 52"/>
                <a:gd name="T38" fmla="*/ 113 w 121"/>
                <a:gd name="T39" fmla="*/ 9 h 52"/>
                <a:gd name="T40" fmla="*/ 113 w 121"/>
                <a:gd name="T41" fmla="*/ 9 h 52"/>
                <a:gd name="T42" fmla="*/ 113 w 121"/>
                <a:gd name="T43" fmla="*/ 9 h 52"/>
                <a:gd name="T44" fmla="*/ 113 w 121"/>
                <a:gd name="T45" fmla="*/ 9 h 52"/>
                <a:gd name="T46" fmla="*/ 121 w 121"/>
                <a:gd name="T47" fmla="*/ 0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1"/>
                <a:gd name="T73" fmla="*/ 0 h 52"/>
                <a:gd name="T74" fmla="*/ 121 w 121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1" h="52">
                  <a:moveTo>
                    <a:pt x="0" y="26"/>
                  </a:moveTo>
                  <a:lnTo>
                    <a:pt x="9" y="17"/>
                  </a:lnTo>
                  <a:lnTo>
                    <a:pt x="26" y="9"/>
                  </a:lnTo>
                  <a:lnTo>
                    <a:pt x="43" y="9"/>
                  </a:lnTo>
                  <a:lnTo>
                    <a:pt x="52" y="17"/>
                  </a:lnTo>
                  <a:lnTo>
                    <a:pt x="52" y="35"/>
                  </a:lnTo>
                  <a:lnTo>
                    <a:pt x="52" y="52"/>
                  </a:lnTo>
                  <a:lnTo>
                    <a:pt x="61" y="52"/>
                  </a:lnTo>
                  <a:lnTo>
                    <a:pt x="61" y="43"/>
                  </a:lnTo>
                  <a:lnTo>
                    <a:pt x="69" y="17"/>
                  </a:lnTo>
                  <a:lnTo>
                    <a:pt x="78" y="9"/>
                  </a:lnTo>
                  <a:lnTo>
                    <a:pt x="87" y="9"/>
                  </a:lnTo>
                  <a:lnTo>
                    <a:pt x="95" y="17"/>
                  </a:lnTo>
                  <a:lnTo>
                    <a:pt x="113" y="9"/>
                  </a:lnTo>
                  <a:lnTo>
                    <a:pt x="12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04" name="Freeform 109"/>
            <p:cNvSpPr>
              <a:spLocks/>
            </p:cNvSpPr>
            <p:nvPr/>
          </p:nvSpPr>
          <p:spPr bwMode="auto">
            <a:xfrm>
              <a:off x="2559" y="2159"/>
              <a:ext cx="78" cy="18"/>
            </a:xfrm>
            <a:custGeom>
              <a:avLst/>
              <a:gdLst>
                <a:gd name="T0" fmla="*/ 78 w 78"/>
                <a:gd name="T1" fmla="*/ 9 h 18"/>
                <a:gd name="T2" fmla="*/ 78 w 78"/>
                <a:gd name="T3" fmla="*/ 9 h 18"/>
                <a:gd name="T4" fmla="*/ 61 w 78"/>
                <a:gd name="T5" fmla="*/ 9 h 18"/>
                <a:gd name="T6" fmla="*/ 52 w 78"/>
                <a:gd name="T7" fmla="*/ 18 h 18"/>
                <a:gd name="T8" fmla="*/ 52 w 78"/>
                <a:gd name="T9" fmla="*/ 18 h 18"/>
                <a:gd name="T10" fmla="*/ 35 w 78"/>
                <a:gd name="T11" fmla="*/ 9 h 18"/>
                <a:gd name="T12" fmla="*/ 26 w 78"/>
                <a:gd name="T13" fmla="*/ 0 h 18"/>
                <a:gd name="T14" fmla="*/ 17 w 78"/>
                <a:gd name="T15" fmla="*/ 0 h 18"/>
                <a:gd name="T16" fmla="*/ 17 w 78"/>
                <a:gd name="T17" fmla="*/ 0 h 18"/>
                <a:gd name="T18" fmla="*/ 9 w 78"/>
                <a:gd name="T19" fmla="*/ 9 h 18"/>
                <a:gd name="T20" fmla="*/ 0 w 78"/>
                <a:gd name="T21" fmla="*/ 18 h 18"/>
                <a:gd name="T22" fmla="*/ 0 w 78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18"/>
                <a:gd name="T38" fmla="*/ 78 w 78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18">
                  <a:moveTo>
                    <a:pt x="78" y="9"/>
                  </a:moveTo>
                  <a:lnTo>
                    <a:pt x="78" y="9"/>
                  </a:lnTo>
                  <a:lnTo>
                    <a:pt x="61" y="9"/>
                  </a:lnTo>
                  <a:lnTo>
                    <a:pt x="52" y="18"/>
                  </a:lnTo>
                  <a:lnTo>
                    <a:pt x="35" y="9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9" y="9"/>
                  </a:lnTo>
                  <a:lnTo>
                    <a:pt x="0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05" name="Freeform 110"/>
            <p:cNvSpPr>
              <a:spLocks/>
            </p:cNvSpPr>
            <p:nvPr/>
          </p:nvSpPr>
          <p:spPr bwMode="auto">
            <a:xfrm>
              <a:off x="2498" y="2220"/>
              <a:ext cx="44" cy="121"/>
            </a:xfrm>
            <a:custGeom>
              <a:avLst/>
              <a:gdLst>
                <a:gd name="T0" fmla="*/ 44 w 44"/>
                <a:gd name="T1" fmla="*/ 0 h 121"/>
                <a:gd name="T2" fmla="*/ 35 w 44"/>
                <a:gd name="T3" fmla="*/ 17 h 121"/>
                <a:gd name="T4" fmla="*/ 26 w 44"/>
                <a:gd name="T5" fmla="*/ 26 h 121"/>
                <a:gd name="T6" fmla="*/ 26 w 44"/>
                <a:gd name="T7" fmla="*/ 34 h 121"/>
                <a:gd name="T8" fmla="*/ 26 w 44"/>
                <a:gd name="T9" fmla="*/ 34 h 121"/>
                <a:gd name="T10" fmla="*/ 35 w 44"/>
                <a:gd name="T11" fmla="*/ 52 h 121"/>
                <a:gd name="T12" fmla="*/ 35 w 44"/>
                <a:gd name="T13" fmla="*/ 52 h 121"/>
                <a:gd name="T14" fmla="*/ 35 w 44"/>
                <a:gd name="T15" fmla="*/ 60 h 121"/>
                <a:gd name="T16" fmla="*/ 35 w 44"/>
                <a:gd name="T17" fmla="*/ 60 h 121"/>
                <a:gd name="T18" fmla="*/ 26 w 44"/>
                <a:gd name="T19" fmla="*/ 69 h 121"/>
                <a:gd name="T20" fmla="*/ 0 w 44"/>
                <a:gd name="T21" fmla="*/ 86 h 121"/>
                <a:gd name="T22" fmla="*/ 0 w 44"/>
                <a:gd name="T23" fmla="*/ 104 h 121"/>
                <a:gd name="T24" fmla="*/ 0 w 44"/>
                <a:gd name="T25" fmla="*/ 104 h 121"/>
                <a:gd name="T26" fmla="*/ 0 w 44"/>
                <a:gd name="T27" fmla="*/ 112 h 121"/>
                <a:gd name="T28" fmla="*/ 0 w 44"/>
                <a:gd name="T29" fmla="*/ 121 h 121"/>
                <a:gd name="T30" fmla="*/ 0 w 44"/>
                <a:gd name="T31" fmla="*/ 121 h 1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4"/>
                <a:gd name="T49" fmla="*/ 0 h 121"/>
                <a:gd name="T50" fmla="*/ 44 w 44"/>
                <a:gd name="T51" fmla="*/ 121 h 1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4" h="121">
                  <a:moveTo>
                    <a:pt x="44" y="0"/>
                  </a:moveTo>
                  <a:lnTo>
                    <a:pt x="35" y="17"/>
                  </a:lnTo>
                  <a:lnTo>
                    <a:pt x="26" y="26"/>
                  </a:lnTo>
                  <a:lnTo>
                    <a:pt x="26" y="34"/>
                  </a:lnTo>
                  <a:lnTo>
                    <a:pt x="35" y="52"/>
                  </a:lnTo>
                  <a:lnTo>
                    <a:pt x="35" y="60"/>
                  </a:lnTo>
                  <a:lnTo>
                    <a:pt x="26" y="69"/>
                  </a:lnTo>
                  <a:lnTo>
                    <a:pt x="0" y="86"/>
                  </a:lnTo>
                  <a:lnTo>
                    <a:pt x="0" y="104"/>
                  </a:lnTo>
                  <a:lnTo>
                    <a:pt x="0" y="112"/>
                  </a:lnTo>
                  <a:lnTo>
                    <a:pt x="0" y="1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06" name="Freeform 111"/>
            <p:cNvSpPr>
              <a:spLocks/>
            </p:cNvSpPr>
            <p:nvPr/>
          </p:nvSpPr>
          <p:spPr bwMode="auto">
            <a:xfrm>
              <a:off x="2559" y="2436"/>
              <a:ext cx="26" cy="44"/>
            </a:xfrm>
            <a:custGeom>
              <a:avLst/>
              <a:gdLst>
                <a:gd name="T0" fmla="*/ 0 w 26"/>
                <a:gd name="T1" fmla="*/ 44 h 44"/>
                <a:gd name="T2" fmla="*/ 9 w 26"/>
                <a:gd name="T3" fmla="*/ 35 h 44"/>
                <a:gd name="T4" fmla="*/ 9 w 26"/>
                <a:gd name="T5" fmla="*/ 26 h 44"/>
                <a:gd name="T6" fmla="*/ 17 w 26"/>
                <a:gd name="T7" fmla="*/ 26 h 44"/>
                <a:gd name="T8" fmla="*/ 17 w 26"/>
                <a:gd name="T9" fmla="*/ 26 h 44"/>
                <a:gd name="T10" fmla="*/ 17 w 26"/>
                <a:gd name="T11" fmla="*/ 18 h 44"/>
                <a:gd name="T12" fmla="*/ 17 w 26"/>
                <a:gd name="T13" fmla="*/ 0 h 44"/>
                <a:gd name="T14" fmla="*/ 26 w 26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44"/>
                <a:gd name="T26" fmla="*/ 26 w 26"/>
                <a:gd name="T27" fmla="*/ 44 h 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44">
                  <a:moveTo>
                    <a:pt x="0" y="44"/>
                  </a:moveTo>
                  <a:lnTo>
                    <a:pt x="9" y="35"/>
                  </a:lnTo>
                  <a:lnTo>
                    <a:pt x="9" y="26"/>
                  </a:lnTo>
                  <a:lnTo>
                    <a:pt x="17" y="26"/>
                  </a:lnTo>
                  <a:lnTo>
                    <a:pt x="17" y="18"/>
                  </a:lnTo>
                  <a:lnTo>
                    <a:pt x="17" y="0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07" name="Freeform 112"/>
            <p:cNvSpPr>
              <a:spLocks/>
            </p:cNvSpPr>
            <p:nvPr/>
          </p:nvSpPr>
          <p:spPr bwMode="auto">
            <a:xfrm>
              <a:off x="2602" y="2454"/>
              <a:ext cx="18" cy="69"/>
            </a:xfrm>
            <a:custGeom>
              <a:avLst/>
              <a:gdLst>
                <a:gd name="T0" fmla="*/ 9 w 18"/>
                <a:gd name="T1" fmla="*/ 0 h 69"/>
                <a:gd name="T2" fmla="*/ 18 w 18"/>
                <a:gd name="T3" fmla="*/ 17 h 69"/>
                <a:gd name="T4" fmla="*/ 18 w 18"/>
                <a:gd name="T5" fmla="*/ 26 h 69"/>
                <a:gd name="T6" fmla="*/ 18 w 18"/>
                <a:gd name="T7" fmla="*/ 34 h 69"/>
                <a:gd name="T8" fmla="*/ 18 w 18"/>
                <a:gd name="T9" fmla="*/ 34 h 69"/>
                <a:gd name="T10" fmla="*/ 9 w 18"/>
                <a:gd name="T11" fmla="*/ 43 h 69"/>
                <a:gd name="T12" fmla="*/ 0 w 18"/>
                <a:gd name="T13" fmla="*/ 60 h 69"/>
                <a:gd name="T14" fmla="*/ 0 w 18"/>
                <a:gd name="T15" fmla="*/ 69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69"/>
                <a:gd name="T26" fmla="*/ 18 w 18"/>
                <a:gd name="T27" fmla="*/ 69 h 6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69">
                  <a:moveTo>
                    <a:pt x="9" y="0"/>
                  </a:moveTo>
                  <a:lnTo>
                    <a:pt x="18" y="17"/>
                  </a:lnTo>
                  <a:lnTo>
                    <a:pt x="18" y="26"/>
                  </a:lnTo>
                  <a:lnTo>
                    <a:pt x="18" y="34"/>
                  </a:lnTo>
                  <a:lnTo>
                    <a:pt x="9" y="43"/>
                  </a:lnTo>
                  <a:lnTo>
                    <a:pt x="0" y="6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08" name="Freeform 113"/>
            <p:cNvSpPr>
              <a:spLocks/>
            </p:cNvSpPr>
            <p:nvPr/>
          </p:nvSpPr>
          <p:spPr bwMode="auto">
            <a:xfrm>
              <a:off x="2819" y="2341"/>
              <a:ext cx="69" cy="130"/>
            </a:xfrm>
            <a:custGeom>
              <a:avLst/>
              <a:gdLst>
                <a:gd name="T0" fmla="*/ 35 w 69"/>
                <a:gd name="T1" fmla="*/ 0 h 130"/>
                <a:gd name="T2" fmla="*/ 26 w 69"/>
                <a:gd name="T3" fmla="*/ 0 h 130"/>
                <a:gd name="T4" fmla="*/ 17 w 69"/>
                <a:gd name="T5" fmla="*/ 0 h 130"/>
                <a:gd name="T6" fmla="*/ 9 w 69"/>
                <a:gd name="T7" fmla="*/ 9 h 130"/>
                <a:gd name="T8" fmla="*/ 9 w 69"/>
                <a:gd name="T9" fmla="*/ 9 h 130"/>
                <a:gd name="T10" fmla="*/ 0 w 69"/>
                <a:gd name="T11" fmla="*/ 26 h 130"/>
                <a:gd name="T12" fmla="*/ 0 w 69"/>
                <a:gd name="T13" fmla="*/ 43 h 130"/>
                <a:gd name="T14" fmla="*/ 9 w 69"/>
                <a:gd name="T15" fmla="*/ 52 h 130"/>
                <a:gd name="T16" fmla="*/ 9 w 69"/>
                <a:gd name="T17" fmla="*/ 52 h 130"/>
                <a:gd name="T18" fmla="*/ 17 w 69"/>
                <a:gd name="T19" fmla="*/ 61 h 130"/>
                <a:gd name="T20" fmla="*/ 43 w 69"/>
                <a:gd name="T21" fmla="*/ 69 h 130"/>
                <a:gd name="T22" fmla="*/ 61 w 69"/>
                <a:gd name="T23" fmla="*/ 78 h 130"/>
                <a:gd name="T24" fmla="*/ 61 w 69"/>
                <a:gd name="T25" fmla="*/ 78 h 130"/>
                <a:gd name="T26" fmla="*/ 61 w 69"/>
                <a:gd name="T27" fmla="*/ 87 h 130"/>
                <a:gd name="T28" fmla="*/ 61 w 69"/>
                <a:gd name="T29" fmla="*/ 104 h 130"/>
                <a:gd name="T30" fmla="*/ 69 w 69"/>
                <a:gd name="T31" fmla="*/ 130 h 1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9"/>
                <a:gd name="T49" fmla="*/ 0 h 130"/>
                <a:gd name="T50" fmla="*/ 69 w 69"/>
                <a:gd name="T51" fmla="*/ 130 h 1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9" h="130">
                  <a:moveTo>
                    <a:pt x="35" y="0"/>
                  </a:moveTo>
                  <a:lnTo>
                    <a:pt x="26" y="0"/>
                  </a:lnTo>
                  <a:lnTo>
                    <a:pt x="17" y="0"/>
                  </a:lnTo>
                  <a:lnTo>
                    <a:pt x="9" y="9"/>
                  </a:lnTo>
                  <a:lnTo>
                    <a:pt x="0" y="26"/>
                  </a:lnTo>
                  <a:lnTo>
                    <a:pt x="0" y="43"/>
                  </a:lnTo>
                  <a:lnTo>
                    <a:pt x="9" y="52"/>
                  </a:lnTo>
                  <a:lnTo>
                    <a:pt x="17" y="61"/>
                  </a:lnTo>
                  <a:lnTo>
                    <a:pt x="43" y="69"/>
                  </a:lnTo>
                  <a:lnTo>
                    <a:pt x="61" y="78"/>
                  </a:lnTo>
                  <a:lnTo>
                    <a:pt x="61" y="87"/>
                  </a:lnTo>
                  <a:lnTo>
                    <a:pt x="61" y="104"/>
                  </a:lnTo>
                  <a:lnTo>
                    <a:pt x="69" y="1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09" name="Freeform 114"/>
            <p:cNvSpPr>
              <a:spLocks/>
            </p:cNvSpPr>
            <p:nvPr/>
          </p:nvSpPr>
          <p:spPr bwMode="auto">
            <a:xfrm>
              <a:off x="2862" y="2436"/>
              <a:ext cx="70" cy="52"/>
            </a:xfrm>
            <a:custGeom>
              <a:avLst/>
              <a:gdLst>
                <a:gd name="T0" fmla="*/ 0 w 70"/>
                <a:gd name="T1" fmla="*/ 52 h 52"/>
                <a:gd name="T2" fmla="*/ 18 w 70"/>
                <a:gd name="T3" fmla="*/ 35 h 52"/>
                <a:gd name="T4" fmla="*/ 26 w 70"/>
                <a:gd name="T5" fmla="*/ 35 h 52"/>
                <a:gd name="T6" fmla="*/ 44 w 70"/>
                <a:gd name="T7" fmla="*/ 26 h 52"/>
                <a:gd name="T8" fmla="*/ 44 w 70"/>
                <a:gd name="T9" fmla="*/ 26 h 52"/>
                <a:gd name="T10" fmla="*/ 61 w 70"/>
                <a:gd name="T11" fmla="*/ 26 h 52"/>
                <a:gd name="T12" fmla="*/ 70 w 70"/>
                <a:gd name="T13" fmla="*/ 26 h 52"/>
                <a:gd name="T14" fmla="*/ 70 w 70"/>
                <a:gd name="T15" fmla="*/ 9 h 52"/>
                <a:gd name="T16" fmla="*/ 70 w 70"/>
                <a:gd name="T17" fmla="*/ 9 h 52"/>
                <a:gd name="T18" fmla="*/ 70 w 70"/>
                <a:gd name="T19" fmla="*/ 0 h 52"/>
                <a:gd name="T20" fmla="*/ 70 w 70"/>
                <a:gd name="T21" fmla="*/ 0 h 52"/>
                <a:gd name="T22" fmla="*/ 70 w 70"/>
                <a:gd name="T23" fmla="*/ 0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0"/>
                <a:gd name="T37" fmla="*/ 0 h 52"/>
                <a:gd name="T38" fmla="*/ 70 w 70"/>
                <a:gd name="T39" fmla="*/ 52 h 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0" h="52">
                  <a:moveTo>
                    <a:pt x="0" y="52"/>
                  </a:moveTo>
                  <a:lnTo>
                    <a:pt x="18" y="35"/>
                  </a:lnTo>
                  <a:lnTo>
                    <a:pt x="26" y="35"/>
                  </a:lnTo>
                  <a:lnTo>
                    <a:pt x="44" y="26"/>
                  </a:lnTo>
                  <a:lnTo>
                    <a:pt x="61" y="26"/>
                  </a:lnTo>
                  <a:lnTo>
                    <a:pt x="70" y="26"/>
                  </a:lnTo>
                  <a:lnTo>
                    <a:pt x="70" y="9"/>
                  </a:lnTo>
                  <a:lnTo>
                    <a:pt x="7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10" name="Freeform 115"/>
            <p:cNvSpPr>
              <a:spLocks/>
            </p:cNvSpPr>
            <p:nvPr/>
          </p:nvSpPr>
          <p:spPr bwMode="auto">
            <a:xfrm>
              <a:off x="2689" y="2505"/>
              <a:ext cx="95" cy="130"/>
            </a:xfrm>
            <a:custGeom>
              <a:avLst/>
              <a:gdLst>
                <a:gd name="T0" fmla="*/ 0 w 95"/>
                <a:gd name="T1" fmla="*/ 130 h 130"/>
                <a:gd name="T2" fmla="*/ 9 w 95"/>
                <a:gd name="T3" fmla="*/ 113 h 130"/>
                <a:gd name="T4" fmla="*/ 17 w 95"/>
                <a:gd name="T5" fmla="*/ 96 h 130"/>
                <a:gd name="T6" fmla="*/ 26 w 95"/>
                <a:gd name="T7" fmla="*/ 87 h 130"/>
                <a:gd name="T8" fmla="*/ 26 w 95"/>
                <a:gd name="T9" fmla="*/ 87 h 130"/>
                <a:gd name="T10" fmla="*/ 17 w 95"/>
                <a:gd name="T11" fmla="*/ 78 h 130"/>
                <a:gd name="T12" fmla="*/ 0 w 95"/>
                <a:gd name="T13" fmla="*/ 70 h 130"/>
                <a:gd name="T14" fmla="*/ 0 w 95"/>
                <a:gd name="T15" fmla="*/ 61 h 130"/>
                <a:gd name="T16" fmla="*/ 0 w 95"/>
                <a:gd name="T17" fmla="*/ 61 h 130"/>
                <a:gd name="T18" fmla="*/ 0 w 95"/>
                <a:gd name="T19" fmla="*/ 35 h 130"/>
                <a:gd name="T20" fmla="*/ 9 w 95"/>
                <a:gd name="T21" fmla="*/ 18 h 130"/>
                <a:gd name="T22" fmla="*/ 26 w 95"/>
                <a:gd name="T23" fmla="*/ 0 h 130"/>
                <a:gd name="T24" fmla="*/ 26 w 95"/>
                <a:gd name="T25" fmla="*/ 0 h 130"/>
                <a:gd name="T26" fmla="*/ 52 w 95"/>
                <a:gd name="T27" fmla="*/ 0 h 130"/>
                <a:gd name="T28" fmla="*/ 78 w 95"/>
                <a:gd name="T29" fmla="*/ 9 h 130"/>
                <a:gd name="T30" fmla="*/ 87 w 95"/>
                <a:gd name="T31" fmla="*/ 18 h 130"/>
                <a:gd name="T32" fmla="*/ 87 w 95"/>
                <a:gd name="T33" fmla="*/ 18 h 130"/>
                <a:gd name="T34" fmla="*/ 95 w 95"/>
                <a:gd name="T35" fmla="*/ 9 h 130"/>
                <a:gd name="T36" fmla="*/ 95 w 95"/>
                <a:gd name="T37" fmla="*/ 9 h 130"/>
                <a:gd name="T38" fmla="*/ 95 w 95"/>
                <a:gd name="T39" fmla="*/ 9 h 1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5"/>
                <a:gd name="T61" fmla="*/ 0 h 130"/>
                <a:gd name="T62" fmla="*/ 95 w 95"/>
                <a:gd name="T63" fmla="*/ 130 h 1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5" h="130">
                  <a:moveTo>
                    <a:pt x="0" y="130"/>
                  </a:moveTo>
                  <a:lnTo>
                    <a:pt x="9" y="113"/>
                  </a:lnTo>
                  <a:lnTo>
                    <a:pt x="17" y="96"/>
                  </a:lnTo>
                  <a:lnTo>
                    <a:pt x="26" y="87"/>
                  </a:lnTo>
                  <a:lnTo>
                    <a:pt x="17" y="78"/>
                  </a:lnTo>
                  <a:lnTo>
                    <a:pt x="0" y="70"/>
                  </a:lnTo>
                  <a:lnTo>
                    <a:pt x="0" y="61"/>
                  </a:lnTo>
                  <a:lnTo>
                    <a:pt x="0" y="35"/>
                  </a:lnTo>
                  <a:lnTo>
                    <a:pt x="9" y="18"/>
                  </a:lnTo>
                  <a:lnTo>
                    <a:pt x="26" y="0"/>
                  </a:lnTo>
                  <a:lnTo>
                    <a:pt x="52" y="0"/>
                  </a:lnTo>
                  <a:lnTo>
                    <a:pt x="78" y="9"/>
                  </a:lnTo>
                  <a:lnTo>
                    <a:pt x="87" y="18"/>
                  </a:lnTo>
                  <a:lnTo>
                    <a:pt x="95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11" name="Freeform 116"/>
            <p:cNvSpPr>
              <a:spLocks/>
            </p:cNvSpPr>
            <p:nvPr/>
          </p:nvSpPr>
          <p:spPr bwMode="auto">
            <a:xfrm>
              <a:off x="2628" y="2592"/>
              <a:ext cx="87" cy="9"/>
            </a:xfrm>
            <a:custGeom>
              <a:avLst/>
              <a:gdLst>
                <a:gd name="T0" fmla="*/ 87 w 87"/>
                <a:gd name="T1" fmla="*/ 0 h 9"/>
                <a:gd name="T2" fmla="*/ 78 w 87"/>
                <a:gd name="T3" fmla="*/ 9 h 9"/>
                <a:gd name="T4" fmla="*/ 61 w 87"/>
                <a:gd name="T5" fmla="*/ 9 h 9"/>
                <a:gd name="T6" fmla="*/ 52 w 87"/>
                <a:gd name="T7" fmla="*/ 9 h 9"/>
                <a:gd name="T8" fmla="*/ 52 w 87"/>
                <a:gd name="T9" fmla="*/ 9 h 9"/>
                <a:gd name="T10" fmla="*/ 44 w 87"/>
                <a:gd name="T11" fmla="*/ 0 h 9"/>
                <a:gd name="T12" fmla="*/ 35 w 87"/>
                <a:gd name="T13" fmla="*/ 0 h 9"/>
                <a:gd name="T14" fmla="*/ 26 w 87"/>
                <a:gd name="T15" fmla="*/ 0 h 9"/>
                <a:gd name="T16" fmla="*/ 26 w 87"/>
                <a:gd name="T17" fmla="*/ 0 h 9"/>
                <a:gd name="T18" fmla="*/ 9 w 87"/>
                <a:gd name="T19" fmla="*/ 9 h 9"/>
                <a:gd name="T20" fmla="*/ 0 w 87"/>
                <a:gd name="T21" fmla="*/ 9 h 9"/>
                <a:gd name="T22" fmla="*/ 0 w 87"/>
                <a:gd name="T23" fmla="*/ 9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7"/>
                <a:gd name="T37" fmla="*/ 0 h 9"/>
                <a:gd name="T38" fmla="*/ 87 w 87"/>
                <a:gd name="T39" fmla="*/ 9 h 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7" h="9">
                  <a:moveTo>
                    <a:pt x="87" y="0"/>
                  </a:moveTo>
                  <a:lnTo>
                    <a:pt x="78" y="9"/>
                  </a:lnTo>
                  <a:lnTo>
                    <a:pt x="61" y="9"/>
                  </a:lnTo>
                  <a:lnTo>
                    <a:pt x="52" y="9"/>
                  </a:lnTo>
                  <a:lnTo>
                    <a:pt x="44" y="0"/>
                  </a:lnTo>
                  <a:lnTo>
                    <a:pt x="35" y="0"/>
                  </a:lnTo>
                  <a:lnTo>
                    <a:pt x="26" y="0"/>
                  </a:lnTo>
                  <a:lnTo>
                    <a:pt x="9" y="9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12" name="Freeform 117"/>
            <p:cNvSpPr>
              <a:spLocks/>
            </p:cNvSpPr>
            <p:nvPr/>
          </p:nvSpPr>
          <p:spPr bwMode="auto">
            <a:xfrm>
              <a:off x="2741" y="2670"/>
              <a:ext cx="35" cy="61"/>
            </a:xfrm>
            <a:custGeom>
              <a:avLst/>
              <a:gdLst>
                <a:gd name="T0" fmla="*/ 0 w 35"/>
                <a:gd name="T1" fmla="*/ 0 h 61"/>
                <a:gd name="T2" fmla="*/ 9 w 35"/>
                <a:gd name="T3" fmla="*/ 9 h 61"/>
                <a:gd name="T4" fmla="*/ 17 w 35"/>
                <a:gd name="T5" fmla="*/ 9 h 61"/>
                <a:gd name="T6" fmla="*/ 17 w 35"/>
                <a:gd name="T7" fmla="*/ 26 h 61"/>
                <a:gd name="T8" fmla="*/ 17 w 35"/>
                <a:gd name="T9" fmla="*/ 26 h 61"/>
                <a:gd name="T10" fmla="*/ 17 w 35"/>
                <a:gd name="T11" fmla="*/ 35 h 61"/>
                <a:gd name="T12" fmla="*/ 17 w 35"/>
                <a:gd name="T13" fmla="*/ 43 h 61"/>
                <a:gd name="T14" fmla="*/ 17 w 35"/>
                <a:gd name="T15" fmla="*/ 52 h 61"/>
                <a:gd name="T16" fmla="*/ 17 w 35"/>
                <a:gd name="T17" fmla="*/ 52 h 61"/>
                <a:gd name="T18" fmla="*/ 26 w 35"/>
                <a:gd name="T19" fmla="*/ 61 h 61"/>
                <a:gd name="T20" fmla="*/ 35 w 35"/>
                <a:gd name="T21" fmla="*/ 61 h 61"/>
                <a:gd name="T22" fmla="*/ 35 w 35"/>
                <a:gd name="T23" fmla="*/ 61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5"/>
                <a:gd name="T37" fmla="*/ 0 h 61"/>
                <a:gd name="T38" fmla="*/ 35 w 35"/>
                <a:gd name="T39" fmla="*/ 61 h 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5" h="61">
                  <a:moveTo>
                    <a:pt x="0" y="0"/>
                  </a:moveTo>
                  <a:lnTo>
                    <a:pt x="9" y="9"/>
                  </a:lnTo>
                  <a:lnTo>
                    <a:pt x="17" y="9"/>
                  </a:lnTo>
                  <a:lnTo>
                    <a:pt x="17" y="26"/>
                  </a:lnTo>
                  <a:lnTo>
                    <a:pt x="17" y="35"/>
                  </a:lnTo>
                  <a:lnTo>
                    <a:pt x="17" y="43"/>
                  </a:lnTo>
                  <a:lnTo>
                    <a:pt x="17" y="52"/>
                  </a:lnTo>
                  <a:lnTo>
                    <a:pt x="26" y="61"/>
                  </a:lnTo>
                  <a:lnTo>
                    <a:pt x="35" y="6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13" name="Freeform 118"/>
            <p:cNvSpPr>
              <a:spLocks/>
            </p:cNvSpPr>
            <p:nvPr/>
          </p:nvSpPr>
          <p:spPr bwMode="auto">
            <a:xfrm>
              <a:off x="2776" y="2705"/>
              <a:ext cx="60" cy="34"/>
            </a:xfrm>
            <a:custGeom>
              <a:avLst/>
              <a:gdLst>
                <a:gd name="T0" fmla="*/ 0 w 60"/>
                <a:gd name="T1" fmla="*/ 34 h 34"/>
                <a:gd name="T2" fmla="*/ 8 w 60"/>
                <a:gd name="T3" fmla="*/ 17 h 34"/>
                <a:gd name="T4" fmla="*/ 26 w 60"/>
                <a:gd name="T5" fmla="*/ 0 h 34"/>
                <a:gd name="T6" fmla="*/ 34 w 60"/>
                <a:gd name="T7" fmla="*/ 0 h 34"/>
                <a:gd name="T8" fmla="*/ 34 w 60"/>
                <a:gd name="T9" fmla="*/ 0 h 34"/>
                <a:gd name="T10" fmla="*/ 43 w 60"/>
                <a:gd name="T11" fmla="*/ 0 h 34"/>
                <a:gd name="T12" fmla="*/ 52 w 60"/>
                <a:gd name="T13" fmla="*/ 8 h 34"/>
                <a:gd name="T14" fmla="*/ 60 w 60"/>
                <a:gd name="T15" fmla="*/ 8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0"/>
                <a:gd name="T25" fmla="*/ 0 h 34"/>
                <a:gd name="T26" fmla="*/ 60 w 60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0" h="34">
                  <a:moveTo>
                    <a:pt x="0" y="34"/>
                  </a:moveTo>
                  <a:lnTo>
                    <a:pt x="8" y="17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52" y="8"/>
                  </a:lnTo>
                  <a:lnTo>
                    <a:pt x="60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14" name="Freeform 119"/>
            <p:cNvSpPr>
              <a:spLocks/>
            </p:cNvSpPr>
            <p:nvPr/>
          </p:nvSpPr>
          <p:spPr bwMode="auto">
            <a:xfrm>
              <a:off x="2784" y="2609"/>
              <a:ext cx="18" cy="44"/>
            </a:xfrm>
            <a:custGeom>
              <a:avLst/>
              <a:gdLst>
                <a:gd name="T0" fmla="*/ 18 w 18"/>
                <a:gd name="T1" fmla="*/ 44 h 44"/>
                <a:gd name="T2" fmla="*/ 9 w 18"/>
                <a:gd name="T3" fmla="*/ 44 h 44"/>
                <a:gd name="T4" fmla="*/ 9 w 18"/>
                <a:gd name="T5" fmla="*/ 35 h 44"/>
                <a:gd name="T6" fmla="*/ 9 w 18"/>
                <a:gd name="T7" fmla="*/ 35 h 44"/>
                <a:gd name="T8" fmla="*/ 9 w 18"/>
                <a:gd name="T9" fmla="*/ 35 h 44"/>
                <a:gd name="T10" fmla="*/ 9 w 18"/>
                <a:gd name="T11" fmla="*/ 18 h 44"/>
                <a:gd name="T12" fmla="*/ 0 w 18"/>
                <a:gd name="T13" fmla="*/ 9 h 44"/>
                <a:gd name="T14" fmla="*/ 0 w 18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4"/>
                <a:gd name="T26" fmla="*/ 18 w 18"/>
                <a:gd name="T27" fmla="*/ 44 h 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4">
                  <a:moveTo>
                    <a:pt x="18" y="44"/>
                  </a:moveTo>
                  <a:lnTo>
                    <a:pt x="9" y="44"/>
                  </a:lnTo>
                  <a:lnTo>
                    <a:pt x="9" y="35"/>
                  </a:lnTo>
                  <a:lnTo>
                    <a:pt x="9" y="18"/>
                  </a:ln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15" name="Freeform 120"/>
            <p:cNvSpPr>
              <a:spLocks/>
            </p:cNvSpPr>
            <p:nvPr/>
          </p:nvSpPr>
          <p:spPr bwMode="auto">
            <a:xfrm>
              <a:off x="2784" y="2583"/>
              <a:ext cx="113" cy="35"/>
            </a:xfrm>
            <a:custGeom>
              <a:avLst/>
              <a:gdLst>
                <a:gd name="T0" fmla="*/ 0 w 113"/>
                <a:gd name="T1" fmla="*/ 35 h 35"/>
                <a:gd name="T2" fmla="*/ 18 w 113"/>
                <a:gd name="T3" fmla="*/ 18 h 35"/>
                <a:gd name="T4" fmla="*/ 35 w 113"/>
                <a:gd name="T5" fmla="*/ 9 h 35"/>
                <a:gd name="T6" fmla="*/ 52 w 113"/>
                <a:gd name="T7" fmla="*/ 0 h 35"/>
                <a:gd name="T8" fmla="*/ 52 w 113"/>
                <a:gd name="T9" fmla="*/ 0 h 35"/>
                <a:gd name="T10" fmla="*/ 61 w 113"/>
                <a:gd name="T11" fmla="*/ 0 h 35"/>
                <a:gd name="T12" fmla="*/ 70 w 113"/>
                <a:gd name="T13" fmla="*/ 9 h 35"/>
                <a:gd name="T14" fmla="*/ 70 w 113"/>
                <a:gd name="T15" fmla="*/ 18 h 35"/>
                <a:gd name="T16" fmla="*/ 70 w 113"/>
                <a:gd name="T17" fmla="*/ 18 h 35"/>
                <a:gd name="T18" fmla="*/ 87 w 113"/>
                <a:gd name="T19" fmla="*/ 18 h 35"/>
                <a:gd name="T20" fmla="*/ 104 w 113"/>
                <a:gd name="T21" fmla="*/ 18 h 35"/>
                <a:gd name="T22" fmla="*/ 113 w 113"/>
                <a:gd name="T23" fmla="*/ 9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3"/>
                <a:gd name="T37" fmla="*/ 0 h 35"/>
                <a:gd name="T38" fmla="*/ 113 w 113"/>
                <a:gd name="T39" fmla="*/ 35 h 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3" h="35">
                  <a:moveTo>
                    <a:pt x="0" y="35"/>
                  </a:moveTo>
                  <a:lnTo>
                    <a:pt x="18" y="18"/>
                  </a:lnTo>
                  <a:lnTo>
                    <a:pt x="35" y="9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70" y="9"/>
                  </a:lnTo>
                  <a:lnTo>
                    <a:pt x="70" y="18"/>
                  </a:lnTo>
                  <a:lnTo>
                    <a:pt x="87" y="18"/>
                  </a:lnTo>
                  <a:lnTo>
                    <a:pt x="104" y="18"/>
                  </a:lnTo>
                  <a:lnTo>
                    <a:pt x="113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16" name="Freeform 121"/>
            <p:cNvSpPr>
              <a:spLocks/>
            </p:cNvSpPr>
            <p:nvPr/>
          </p:nvSpPr>
          <p:spPr bwMode="auto">
            <a:xfrm>
              <a:off x="2810" y="2549"/>
              <a:ext cx="18" cy="34"/>
            </a:xfrm>
            <a:custGeom>
              <a:avLst/>
              <a:gdLst>
                <a:gd name="T0" fmla="*/ 18 w 18"/>
                <a:gd name="T1" fmla="*/ 34 h 34"/>
                <a:gd name="T2" fmla="*/ 18 w 18"/>
                <a:gd name="T3" fmla="*/ 34 h 34"/>
                <a:gd name="T4" fmla="*/ 18 w 18"/>
                <a:gd name="T5" fmla="*/ 26 h 34"/>
                <a:gd name="T6" fmla="*/ 9 w 18"/>
                <a:gd name="T7" fmla="*/ 17 h 34"/>
                <a:gd name="T8" fmla="*/ 9 w 18"/>
                <a:gd name="T9" fmla="*/ 17 h 34"/>
                <a:gd name="T10" fmla="*/ 0 w 18"/>
                <a:gd name="T11" fmla="*/ 8 h 34"/>
                <a:gd name="T12" fmla="*/ 0 w 18"/>
                <a:gd name="T13" fmla="*/ 0 h 34"/>
                <a:gd name="T14" fmla="*/ 9 w 18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34"/>
                <a:gd name="T26" fmla="*/ 18 w 18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34">
                  <a:moveTo>
                    <a:pt x="18" y="34"/>
                  </a:moveTo>
                  <a:lnTo>
                    <a:pt x="18" y="34"/>
                  </a:lnTo>
                  <a:lnTo>
                    <a:pt x="18" y="26"/>
                  </a:lnTo>
                  <a:lnTo>
                    <a:pt x="9" y="17"/>
                  </a:lnTo>
                  <a:lnTo>
                    <a:pt x="0" y="8"/>
                  </a:ln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17" name="Freeform 122"/>
            <p:cNvSpPr>
              <a:spLocks/>
            </p:cNvSpPr>
            <p:nvPr/>
          </p:nvSpPr>
          <p:spPr bwMode="auto">
            <a:xfrm>
              <a:off x="2784" y="2765"/>
              <a:ext cx="61" cy="69"/>
            </a:xfrm>
            <a:custGeom>
              <a:avLst/>
              <a:gdLst>
                <a:gd name="T0" fmla="*/ 0 w 61"/>
                <a:gd name="T1" fmla="*/ 69 h 69"/>
                <a:gd name="T2" fmla="*/ 9 w 61"/>
                <a:gd name="T3" fmla="*/ 69 h 69"/>
                <a:gd name="T4" fmla="*/ 35 w 61"/>
                <a:gd name="T5" fmla="*/ 52 h 69"/>
                <a:gd name="T6" fmla="*/ 44 w 61"/>
                <a:gd name="T7" fmla="*/ 43 h 69"/>
                <a:gd name="T8" fmla="*/ 44 w 61"/>
                <a:gd name="T9" fmla="*/ 43 h 69"/>
                <a:gd name="T10" fmla="*/ 52 w 61"/>
                <a:gd name="T11" fmla="*/ 35 h 69"/>
                <a:gd name="T12" fmla="*/ 52 w 61"/>
                <a:gd name="T13" fmla="*/ 17 h 69"/>
                <a:gd name="T14" fmla="*/ 61 w 61"/>
                <a:gd name="T15" fmla="*/ 0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1"/>
                <a:gd name="T25" fmla="*/ 0 h 69"/>
                <a:gd name="T26" fmla="*/ 61 w 61"/>
                <a:gd name="T27" fmla="*/ 69 h 6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1" h="69">
                  <a:moveTo>
                    <a:pt x="0" y="69"/>
                  </a:moveTo>
                  <a:lnTo>
                    <a:pt x="9" y="69"/>
                  </a:lnTo>
                  <a:lnTo>
                    <a:pt x="35" y="52"/>
                  </a:lnTo>
                  <a:lnTo>
                    <a:pt x="44" y="43"/>
                  </a:lnTo>
                  <a:lnTo>
                    <a:pt x="52" y="35"/>
                  </a:lnTo>
                  <a:lnTo>
                    <a:pt x="52" y="17"/>
                  </a:lnTo>
                  <a:lnTo>
                    <a:pt x="6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18" name="Freeform 123"/>
            <p:cNvSpPr>
              <a:spLocks/>
            </p:cNvSpPr>
            <p:nvPr/>
          </p:nvSpPr>
          <p:spPr bwMode="auto">
            <a:xfrm>
              <a:off x="2784" y="2843"/>
              <a:ext cx="18" cy="17"/>
            </a:xfrm>
            <a:custGeom>
              <a:avLst/>
              <a:gdLst>
                <a:gd name="T0" fmla="*/ 0 w 18"/>
                <a:gd name="T1" fmla="*/ 0 h 17"/>
                <a:gd name="T2" fmla="*/ 0 w 18"/>
                <a:gd name="T3" fmla="*/ 9 h 17"/>
                <a:gd name="T4" fmla="*/ 9 w 18"/>
                <a:gd name="T5" fmla="*/ 17 h 17"/>
                <a:gd name="T6" fmla="*/ 18 w 18"/>
                <a:gd name="T7" fmla="*/ 17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17"/>
                <a:gd name="T14" fmla="*/ 18 w 18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17">
                  <a:moveTo>
                    <a:pt x="0" y="0"/>
                  </a:moveTo>
                  <a:lnTo>
                    <a:pt x="0" y="9"/>
                  </a:lnTo>
                  <a:lnTo>
                    <a:pt x="9" y="17"/>
                  </a:lnTo>
                  <a:lnTo>
                    <a:pt x="18" y="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19" name="Freeform 124"/>
            <p:cNvSpPr>
              <a:spLocks/>
            </p:cNvSpPr>
            <p:nvPr/>
          </p:nvSpPr>
          <p:spPr bwMode="auto">
            <a:xfrm>
              <a:off x="2732" y="2843"/>
              <a:ext cx="130" cy="104"/>
            </a:xfrm>
            <a:custGeom>
              <a:avLst/>
              <a:gdLst>
                <a:gd name="T0" fmla="*/ 0 w 130"/>
                <a:gd name="T1" fmla="*/ 104 h 104"/>
                <a:gd name="T2" fmla="*/ 9 w 130"/>
                <a:gd name="T3" fmla="*/ 95 h 104"/>
                <a:gd name="T4" fmla="*/ 26 w 130"/>
                <a:gd name="T5" fmla="*/ 78 h 104"/>
                <a:gd name="T6" fmla="*/ 44 w 130"/>
                <a:gd name="T7" fmla="*/ 78 h 104"/>
                <a:gd name="T8" fmla="*/ 44 w 130"/>
                <a:gd name="T9" fmla="*/ 78 h 104"/>
                <a:gd name="T10" fmla="*/ 52 w 130"/>
                <a:gd name="T11" fmla="*/ 78 h 104"/>
                <a:gd name="T12" fmla="*/ 61 w 130"/>
                <a:gd name="T13" fmla="*/ 69 h 104"/>
                <a:gd name="T14" fmla="*/ 61 w 130"/>
                <a:gd name="T15" fmla="*/ 52 h 104"/>
                <a:gd name="T16" fmla="*/ 61 w 130"/>
                <a:gd name="T17" fmla="*/ 52 h 104"/>
                <a:gd name="T18" fmla="*/ 61 w 130"/>
                <a:gd name="T19" fmla="*/ 35 h 104"/>
                <a:gd name="T20" fmla="*/ 70 w 130"/>
                <a:gd name="T21" fmla="*/ 17 h 104"/>
                <a:gd name="T22" fmla="*/ 78 w 130"/>
                <a:gd name="T23" fmla="*/ 9 h 104"/>
                <a:gd name="T24" fmla="*/ 78 w 130"/>
                <a:gd name="T25" fmla="*/ 9 h 104"/>
                <a:gd name="T26" fmla="*/ 96 w 130"/>
                <a:gd name="T27" fmla="*/ 9 h 104"/>
                <a:gd name="T28" fmla="*/ 113 w 130"/>
                <a:gd name="T29" fmla="*/ 0 h 104"/>
                <a:gd name="T30" fmla="*/ 130 w 130"/>
                <a:gd name="T31" fmla="*/ 9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0"/>
                <a:gd name="T49" fmla="*/ 0 h 104"/>
                <a:gd name="T50" fmla="*/ 130 w 130"/>
                <a:gd name="T51" fmla="*/ 104 h 10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0" h="104">
                  <a:moveTo>
                    <a:pt x="0" y="104"/>
                  </a:moveTo>
                  <a:lnTo>
                    <a:pt x="9" y="95"/>
                  </a:lnTo>
                  <a:lnTo>
                    <a:pt x="26" y="78"/>
                  </a:lnTo>
                  <a:lnTo>
                    <a:pt x="44" y="78"/>
                  </a:lnTo>
                  <a:lnTo>
                    <a:pt x="52" y="78"/>
                  </a:lnTo>
                  <a:lnTo>
                    <a:pt x="61" y="69"/>
                  </a:lnTo>
                  <a:lnTo>
                    <a:pt x="61" y="52"/>
                  </a:lnTo>
                  <a:lnTo>
                    <a:pt x="61" y="35"/>
                  </a:lnTo>
                  <a:lnTo>
                    <a:pt x="70" y="17"/>
                  </a:lnTo>
                  <a:lnTo>
                    <a:pt x="78" y="9"/>
                  </a:lnTo>
                  <a:lnTo>
                    <a:pt x="96" y="9"/>
                  </a:lnTo>
                  <a:lnTo>
                    <a:pt x="113" y="0"/>
                  </a:lnTo>
                  <a:lnTo>
                    <a:pt x="13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20" name="Freeform 125"/>
            <p:cNvSpPr>
              <a:spLocks/>
            </p:cNvSpPr>
            <p:nvPr/>
          </p:nvSpPr>
          <p:spPr bwMode="auto">
            <a:xfrm>
              <a:off x="2689" y="2964"/>
              <a:ext cx="69" cy="18"/>
            </a:xfrm>
            <a:custGeom>
              <a:avLst/>
              <a:gdLst>
                <a:gd name="T0" fmla="*/ 0 w 69"/>
                <a:gd name="T1" fmla="*/ 18 h 18"/>
                <a:gd name="T2" fmla="*/ 9 w 69"/>
                <a:gd name="T3" fmla="*/ 9 h 18"/>
                <a:gd name="T4" fmla="*/ 26 w 69"/>
                <a:gd name="T5" fmla="*/ 0 h 18"/>
                <a:gd name="T6" fmla="*/ 35 w 69"/>
                <a:gd name="T7" fmla="*/ 0 h 18"/>
                <a:gd name="T8" fmla="*/ 35 w 69"/>
                <a:gd name="T9" fmla="*/ 0 h 18"/>
                <a:gd name="T10" fmla="*/ 52 w 69"/>
                <a:gd name="T11" fmla="*/ 0 h 18"/>
                <a:gd name="T12" fmla="*/ 61 w 69"/>
                <a:gd name="T13" fmla="*/ 0 h 18"/>
                <a:gd name="T14" fmla="*/ 69 w 6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"/>
                <a:gd name="T25" fmla="*/ 0 h 18"/>
                <a:gd name="T26" fmla="*/ 69 w 69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" h="18">
                  <a:moveTo>
                    <a:pt x="0" y="18"/>
                  </a:moveTo>
                  <a:lnTo>
                    <a:pt x="9" y="9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21" name="Freeform 126"/>
            <p:cNvSpPr>
              <a:spLocks/>
            </p:cNvSpPr>
            <p:nvPr/>
          </p:nvSpPr>
          <p:spPr bwMode="auto">
            <a:xfrm>
              <a:off x="2784" y="2973"/>
              <a:ext cx="9" cy="52"/>
            </a:xfrm>
            <a:custGeom>
              <a:avLst/>
              <a:gdLst>
                <a:gd name="T0" fmla="*/ 0 w 9"/>
                <a:gd name="T1" fmla="*/ 52 h 52"/>
                <a:gd name="T2" fmla="*/ 0 w 9"/>
                <a:gd name="T3" fmla="*/ 35 h 52"/>
                <a:gd name="T4" fmla="*/ 0 w 9"/>
                <a:gd name="T5" fmla="*/ 17 h 52"/>
                <a:gd name="T6" fmla="*/ 9 w 9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52"/>
                <a:gd name="T14" fmla="*/ 9 w 9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52">
                  <a:moveTo>
                    <a:pt x="0" y="52"/>
                  </a:moveTo>
                  <a:lnTo>
                    <a:pt x="0" y="35"/>
                  </a:lnTo>
                  <a:lnTo>
                    <a:pt x="0" y="17"/>
                  </a:lnTo>
                  <a:lnTo>
                    <a:pt x="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22" name="Freeform 127"/>
            <p:cNvSpPr>
              <a:spLocks/>
            </p:cNvSpPr>
            <p:nvPr/>
          </p:nvSpPr>
          <p:spPr bwMode="auto">
            <a:xfrm>
              <a:off x="2862" y="3016"/>
              <a:ext cx="78" cy="52"/>
            </a:xfrm>
            <a:custGeom>
              <a:avLst/>
              <a:gdLst>
                <a:gd name="T0" fmla="*/ 9 w 78"/>
                <a:gd name="T1" fmla="*/ 52 h 52"/>
                <a:gd name="T2" fmla="*/ 0 w 78"/>
                <a:gd name="T3" fmla="*/ 43 h 52"/>
                <a:gd name="T4" fmla="*/ 0 w 78"/>
                <a:gd name="T5" fmla="*/ 26 h 52"/>
                <a:gd name="T6" fmla="*/ 0 w 78"/>
                <a:gd name="T7" fmla="*/ 18 h 52"/>
                <a:gd name="T8" fmla="*/ 0 w 78"/>
                <a:gd name="T9" fmla="*/ 18 h 52"/>
                <a:gd name="T10" fmla="*/ 18 w 78"/>
                <a:gd name="T11" fmla="*/ 9 h 52"/>
                <a:gd name="T12" fmla="*/ 35 w 78"/>
                <a:gd name="T13" fmla="*/ 0 h 52"/>
                <a:gd name="T14" fmla="*/ 52 w 78"/>
                <a:gd name="T15" fmla="*/ 0 h 52"/>
                <a:gd name="T16" fmla="*/ 52 w 78"/>
                <a:gd name="T17" fmla="*/ 0 h 52"/>
                <a:gd name="T18" fmla="*/ 61 w 78"/>
                <a:gd name="T19" fmla="*/ 0 h 52"/>
                <a:gd name="T20" fmla="*/ 70 w 78"/>
                <a:gd name="T21" fmla="*/ 0 h 52"/>
                <a:gd name="T22" fmla="*/ 78 w 78"/>
                <a:gd name="T23" fmla="*/ 0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52"/>
                <a:gd name="T38" fmla="*/ 78 w 78"/>
                <a:gd name="T39" fmla="*/ 52 h 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52">
                  <a:moveTo>
                    <a:pt x="9" y="52"/>
                  </a:moveTo>
                  <a:lnTo>
                    <a:pt x="0" y="4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18" y="9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70" y="0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23" name="Freeform 128"/>
            <p:cNvSpPr>
              <a:spLocks/>
            </p:cNvSpPr>
            <p:nvPr/>
          </p:nvSpPr>
          <p:spPr bwMode="auto">
            <a:xfrm>
              <a:off x="2819" y="3034"/>
              <a:ext cx="43" cy="17"/>
            </a:xfrm>
            <a:custGeom>
              <a:avLst/>
              <a:gdLst>
                <a:gd name="T0" fmla="*/ 0 w 43"/>
                <a:gd name="T1" fmla="*/ 17 h 17"/>
                <a:gd name="T2" fmla="*/ 9 w 43"/>
                <a:gd name="T3" fmla="*/ 8 h 17"/>
                <a:gd name="T4" fmla="*/ 9 w 43"/>
                <a:gd name="T5" fmla="*/ 8 h 17"/>
                <a:gd name="T6" fmla="*/ 17 w 43"/>
                <a:gd name="T7" fmla="*/ 0 h 17"/>
                <a:gd name="T8" fmla="*/ 17 w 43"/>
                <a:gd name="T9" fmla="*/ 0 h 17"/>
                <a:gd name="T10" fmla="*/ 26 w 43"/>
                <a:gd name="T11" fmla="*/ 0 h 17"/>
                <a:gd name="T12" fmla="*/ 35 w 43"/>
                <a:gd name="T13" fmla="*/ 0 h 17"/>
                <a:gd name="T14" fmla="*/ 43 w 43"/>
                <a:gd name="T15" fmla="*/ 8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3"/>
                <a:gd name="T25" fmla="*/ 0 h 17"/>
                <a:gd name="T26" fmla="*/ 43 w 43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3" h="17">
                  <a:moveTo>
                    <a:pt x="0" y="17"/>
                  </a:moveTo>
                  <a:lnTo>
                    <a:pt x="9" y="8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3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24" name="Freeform 129"/>
            <p:cNvSpPr>
              <a:spLocks/>
            </p:cNvSpPr>
            <p:nvPr/>
          </p:nvSpPr>
          <p:spPr bwMode="auto">
            <a:xfrm>
              <a:off x="2958" y="2886"/>
              <a:ext cx="43" cy="18"/>
            </a:xfrm>
            <a:custGeom>
              <a:avLst/>
              <a:gdLst>
                <a:gd name="T0" fmla="*/ 0 w 43"/>
                <a:gd name="T1" fmla="*/ 18 h 18"/>
                <a:gd name="T2" fmla="*/ 17 w 43"/>
                <a:gd name="T3" fmla="*/ 9 h 18"/>
                <a:gd name="T4" fmla="*/ 34 w 43"/>
                <a:gd name="T5" fmla="*/ 0 h 18"/>
                <a:gd name="T6" fmla="*/ 43 w 43"/>
                <a:gd name="T7" fmla="*/ 9 h 18"/>
                <a:gd name="T8" fmla="*/ 43 w 43"/>
                <a:gd name="T9" fmla="*/ 9 h 18"/>
                <a:gd name="T10" fmla="*/ 43 w 43"/>
                <a:gd name="T11" fmla="*/ 9 h 18"/>
                <a:gd name="T12" fmla="*/ 43 w 43"/>
                <a:gd name="T13" fmla="*/ 18 h 18"/>
                <a:gd name="T14" fmla="*/ 43 w 43"/>
                <a:gd name="T15" fmla="*/ 18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3"/>
                <a:gd name="T25" fmla="*/ 0 h 18"/>
                <a:gd name="T26" fmla="*/ 43 w 43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3" h="18">
                  <a:moveTo>
                    <a:pt x="0" y="18"/>
                  </a:moveTo>
                  <a:lnTo>
                    <a:pt x="17" y="9"/>
                  </a:lnTo>
                  <a:lnTo>
                    <a:pt x="34" y="0"/>
                  </a:lnTo>
                  <a:lnTo>
                    <a:pt x="43" y="9"/>
                  </a:lnTo>
                  <a:lnTo>
                    <a:pt x="43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25" name="Freeform 130"/>
            <p:cNvSpPr>
              <a:spLocks/>
            </p:cNvSpPr>
            <p:nvPr/>
          </p:nvSpPr>
          <p:spPr bwMode="auto">
            <a:xfrm>
              <a:off x="2984" y="2800"/>
              <a:ext cx="78" cy="147"/>
            </a:xfrm>
            <a:custGeom>
              <a:avLst/>
              <a:gdLst>
                <a:gd name="T0" fmla="*/ 0 w 78"/>
                <a:gd name="T1" fmla="*/ 0 h 147"/>
                <a:gd name="T2" fmla="*/ 8 w 78"/>
                <a:gd name="T3" fmla="*/ 8 h 147"/>
                <a:gd name="T4" fmla="*/ 8 w 78"/>
                <a:gd name="T5" fmla="*/ 8 h 147"/>
                <a:gd name="T6" fmla="*/ 8 w 78"/>
                <a:gd name="T7" fmla="*/ 26 h 147"/>
                <a:gd name="T8" fmla="*/ 8 w 78"/>
                <a:gd name="T9" fmla="*/ 26 h 147"/>
                <a:gd name="T10" fmla="*/ 8 w 78"/>
                <a:gd name="T11" fmla="*/ 34 h 147"/>
                <a:gd name="T12" fmla="*/ 0 w 78"/>
                <a:gd name="T13" fmla="*/ 52 h 147"/>
                <a:gd name="T14" fmla="*/ 8 w 78"/>
                <a:gd name="T15" fmla="*/ 69 h 147"/>
                <a:gd name="T16" fmla="*/ 8 w 78"/>
                <a:gd name="T17" fmla="*/ 69 h 147"/>
                <a:gd name="T18" fmla="*/ 17 w 78"/>
                <a:gd name="T19" fmla="*/ 78 h 147"/>
                <a:gd name="T20" fmla="*/ 34 w 78"/>
                <a:gd name="T21" fmla="*/ 78 h 147"/>
                <a:gd name="T22" fmla="*/ 52 w 78"/>
                <a:gd name="T23" fmla="*/ 86 h 147"/>
                <a:gd name="T24" fmla="*/ 52 w 78"/>
                <a:gd name="T25" fmla="*/ 86 h 147"/>
                <a:gd name="T26" fmla="*/ 60 w 78"/>
                <a:gd name="T27" fmla="*/ 86 h 147"/>
                <a:gd name="T28" fmla="*/ 69 w 78"/>
                <a:gd name="T29" fmla="*/ 86 h 147"/>
                <a:gd name="T30" fmla="*/ 78 w 78"/>
                <a:gd name="T31" fmla="*/ 95 h 147"/>
                <a:gd name="T32" fmla="*/ 78 w 78"/>
                <a:gd name="T33" fmla="*/ 95 h 147"/>
                <a:gd name="T34" fmla="*/ 69 w 78"/>
                <a:gd name="T35" fmla="*/ 112 h 147"/>
                <a:gd name="T36" fmla="*/ 60 w 78"/>
                <a:gd name="T37" fmla="*/ 130 h 147"/>
                <a:gd name="T38" fmla="*/ 60 w 78"/>
                <a:gd name="T39" fmla="*/ 147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8"/>
                <a:gd name="T61" fmla="*/ 0 h 147"/>
                <a:gd name="T62" fmla="*/ 78 w 78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8" h="147">
                  <a:moveTo>
                    <a:pt x="0" y="0"/>
                  </a:moveTo>
                  <a:lnTo>
                    <a:pt x="8" y="8"/>
                  </a:lnTo>
                  <a:lnTo>
                    <a:pt x="8" y="26"/>
                  </a:lnTo>
                  <a:lnTo>
                    <a:pt x="8" y="34"/>
                  </a:lnTo>
                  <a:lnTo>
                    <a:pt x="0" y="52"/>
                  </a:lnTo>
                  <a:lnTo>
                    <a:pt x="8" y="69"/>
                  </a:lnTo>
                  <a:lnTo>
                    <a:pt x="17" y="78"/>
                  </a:lnTo>
                  <a:lnTo>
                    <a:pt x="34" y="78"/>
                  </a:lnTo>
                  <a:lnTo>
                    <a:pt x="52" y="86"/>
                  </a:lnTo>
                  <a:lnTo>
                    <a:pt x="60" y="86"/>
                  </a:lnTo>
                  <a:lnTo>
                    <a:pt x="69" y="86"/>
                  </a:lnTo>
                  <a:lnTo>
                    <a:pt x="78" y="95"/>
                  </a:lnTo>
                  <a:lnTo>
                    <a:pt x="69" y="112"/>
                  </a:lnTo>
                  <a:lnTo>
                    <a:pt x="60" y="130"/>
                  </a:lnTo>
                  <a:lnTo>
                    <a:pt x="60" y="1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26" name="Freeform 131"/>
            <p:cNvSpPr>
              <a:spLocks/>
            </p:cNvSpPr>
            <p:nvPr/>
          </p:nvSpPr>
          <p:spPr bwMode="auto">
            <a:xfrm>
              <a:off x="3001" y="2878"/>
              <a:ext cx="69" cy="130"/>
            </a:xfrm>
            <a:custGeom>
              <a:avLst/>
              <a:gdLst>
                <a:gd name="T0" fmla="*/ 26 w 69"/>
                <a:gd name="T1" fmla="*/ 130 h 130"/>
                <a:gd name="T2" fmla="*/ 43 w 69"/>
                <a:gd name="T3" fmla="*/ 112 h 130"/>
                <a:gd name="T4" fmla="*/ 61 w 69"/>
                <a:gd name="T5" fmla="*/ 104 h 130"/>
                <a:gd name="T6" fmla="*/ 69 w 69"/>
                <a:gd name="T7" fmla="*/ 86 h 130"/>
                <a:gd name="T8" fmla="*/ 69 w 69"/>
                <a:gd name="T9" fmla="*/ 86 h 130"/>
                <a:gd name="T10" fmla="*/ 69 w 69"/>
                <a:gd name="T11" fmla="*/ 78 h 130"/>
                <a:gd name="T12" fmla="*/ 52 w 69"/>
                <a:gd name="T13" fmla="*/ 69 h 130"/>
                <a:gd name="T14" fmla="*/ 43 w 69"/>
                <a:gd name="T15" fmla="*/ 69 h 130"/>
                <a:gd name="T16" fmla="*/ 43 w 69"/>
                <a:gd name="T17" fmla="*/ 69 h 130"/>
                <a:gd name="T18" fmla="*/ 26 w 69"/>
                <a:gd name="T19" fmla="*/ 69 h 130"/>
                <a:gd name="T20" fmla="*/ 0 w 69"/>
                <a:gd name="T21" fmla="*/ 60 h 130"/>
                <a:gd name="T22" fmla="*/ 0 w 69"/>
                <a:gd name="T23" fmla="*/ 52 h 130"/>
                <a:gd name="T24" fmla="*/ 0 w 69"/>
                <a:gd name="T25" fmla="*/ 52 h 130"/>
                <a:gd name="T26" fmla="*/ 0 w 69"/>
                <a:gd name="T27" fmla="*/ 34 h 130"/>
                <a:gd name="T28" fmla="*/ 0 w 69"/>
                <a:gd name="T29" fmla="*/ 17 h 130"/>
                <a:gd name="T30" fmla="*/ 0 w 69"/>
                <a:gd name="T31" fmla="*/ 0 h 1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9"/>
                <a:gd name="T49" fmla="*/ 0 h 130"/>
                <a:gd name="T50" fmla="*/ 69 w 69"/>
                <a:gd name="T51" fmla="*/ 130 h 13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9" h="130">
                  <a:moveTo>
                    <a:pt x="26" y="130"/>
                  </a:moveTo>
                  <a:lnTo>
                    <a:pt x="43" y="112"/>
                  </a:lnTo>
                  <a:lnTo>
                    <a:pt x="61" y="104"/>
                  </a:lnTo>
                  <a:lnTo>
                    <a:pt x="69" y="86"/>
                  </a:lnTo>
                  <a:lnTo>
                    <a:pt x="69" y="78"/>
                  </a:lnTo>
                  <a:lnTo>
                    <a:pt x="52" y="69"/>
                  </a:lnTo>
                  <a:lnTo>
                    <a:pt x="43" y="69"/>
                  </a:lnTo>
                  <a:lnTo>
                    <a:pt x="26" y="69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27" name="Freeform 132"/>
            <p:cNvSpPr>
              <a:spLocks/>
            </p:cNvSpPr>
            <p:nvPr/>
          </p:nvSpPr>
          <p:spPr bwMode="auto">
            <a:xfrm>
              <a:off x="2949" y="3120"/>
              <a:ext cx="17" cy="26"/>
            </a:xfrm>
            <a:custGeom>
              <a:avLst/>
              <a:gdLst>
                <a:gd name="T0" fmla="*/ 0 w 17"/>
                <a:gd name="T1" fmla="*/ 26 h 26"/>
                <a:gd name="T2" fmla="*/ 0 w 17"/>
                <a:gd name="T3" fmla="*/ 17 h 26"/>
                <a:gd name="T4" fmla="*/ 0 w 17"/>
                <a:gd name="T5" fmla="*/ 0 h 26"/>
                <a:gd name="T6" fmla="*/ 17 w 17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6"/>
                <a:gd name="T14" fmla="*/ 17 w 17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6">
                  <a:moveTo>
                    <a:pt x="0" y="26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28" name="Freeform 133"/>
            <p:cNvSpPr>
              <a:spLocks/>
            </p:cNvSpPr>
            <p:nvPr/>
          </p:nvSpPr>
          <p:spPr bwMode="auto">
            <a:xfrm>
              <a:off x="2966" y="3137"/>
              <a:ext cx="26" cy="18"/>
            </a:xfrm>
            <a:custGeom>
              <a:avLst/>
              <a:gdLst>
                <a:gd name="T0" fmla="*/ 0 w 26"/>
                <a:gd name="T1" fmla="*/ 18 h 18"/>
                <a:gd name="T2" fmla="*/ 9 w 26"/>
                <a:gd name="T3" fmla="*/ 18 h 18"/>
                <a:gd name="T4" fmla="*/ 18 w 26"/>
                <a:gd name="T5" fmla="*/ 9 h 18"/>
                <a:gd name="T6" fmla="*/ 26 w 26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8"/>
                <a:gd name="T14" fmla="*/ 26 w 26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8">
                  <a:moveTo>
                    <a:pt x="0" y="18"/>
                  </a:moveTo>
                  <a:lnTo>
                    <a:pt x="9" y="18"/>
                  </a:lnTo>
                  <a:lnTo>
                    <a:pt x="18" y="9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29" name="Freeform 134"/>
            <p:cNvSpPr>
              <a:spLocks/>
            </p:cNvSpPr>
            <p:nvPr/>
          </p:nvSpPr>
          <p:spPr bwMode="auto">
            <a:xfrm>
              <a:off x="3044" y="3120"/>
              <a:ext cx="35" cy="95"/>
            </a:xfrm>
            <a:custGeom>
              <a:avLst/>
              <a:gdLst>
                <a:gd name="T0" fmla="*/ 0 w 35"/>
                <a:gd name="T1" fmla="*/ 95 h 95"/>
                <a:gd name="T2" fmla="*/ 0 w 35"/>
                <a:gd name="T3" fmla="*/ 78 h 95"/>
                <a:gd name="T4" fmla="*/ 9 w 35"/>
                <a:gd name="T5" fmla="*/ 61 h 95"/>
                <a:gd name="T6" fmla="*/ 26 w 35"/>
                <a:gd name="T7" fmla="*/ 52 h 95"/>
                <a:gd name="T8" fmla="*/ 26 w 35"/>
                <a:gd name="T9" fmla="*/ 52 h 95"/>
                <a:gd name="T10" fmla="*/ 35 w 35"/>
                <a:gd name="T11" fmla="*/ 35 h 95"/>
                <a:gd name="T12" fmla="*/ 35 w 35"/>
                <a:gd name="T13" fmla="*/ 17 h 95"/>
                <a:gd name="T14" fmla="*/ 26 w 35"/>
                <a:gd name="T15" fmla="*/ 0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95"/>
                <a:gd name="T26" fmla="*/ 35 w 35"/>
                <a:gd name="T27" fmla="*/ 95 h 9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95">
                  <a:moveTo>
                    <a:pt x="0" y="95"/>
                  </a:moveTo>
                  <a:lnTo>
                    <a:pt x="0" y="78"/>
                  </a:lnTo>
                  <a:lnTo>
                    <a:pt x="9" y="61"/>
                  </a:lnTo>
                  <a:lnTo>
                    <a:pt x="26" y="52"/>
                  </a:lnTo>
                  <a:lnTo>
                    <a:pt x="35" y="35"/>
                  </a:lnTo>
                  <a:lnTo>
                    <a:pt x="35" y="17"/>
                  </a:lnTo>
                  <a:lnTo>
                    <a:pt x="2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30" name="Freeform 135"/>
            <p:cNvSpPr>
              <a:spLocks/>
            </p:cNvSpPr>
            <p:nvPr/>
          </p:nvSpPr>
          <p:spPr bwMode="auto">
            <a:xfrm>
              <a:off x="3183" y="3137"/>
              <a:ext cx="95" cy="104"/>
            </a:xfrm>
            <a:custGeom>
              <a:avLst/>
              <a:gdLst>
                <a:gd name="T0" fmla="*/ 9 w 95"/>
                <a:gd name="T1" fmla="*/ 104 h 104"/>
                <a:gd name="T2" fmla="*/ 0 w 95"/>
                <a:gd name="T3" fmla="*/ 78 h 104"/>
                <a:gd name="T4" fmla="*/ 0 w 95"/>
                <a:gd name="T5" fmla="*/ 52 h 104"/>
                <a:gd name="T6" fmla="*/ 0 w 95"/>
                <a:gd name="T7" fmla="*/ 35 h 104"/>
                <a:gd name="T8" fmla="*/ 0 w 95"/>
                <a:gd name="T9" fmla="*/ 35 h 104"/>
                <a:gd name="T10" fmla="*/ 9 w 95"/>
                <a:gd name="T11" fmla="*/ 18 h 104"/>
                <a:gd name="T12" fmla="*/ 26 w 95"/>
                <a:gd name="T13" fmla="*/ 0 h 104"/>
                <a:gd name="T14" fmla="*/ 43 w 95"/>
                <a:gd name="T15" fmla="*/ 0 h 104"/>
                <a:gd name="T16" fmla="*/ 43 w 95"/>
                <a:gd name="T17" fmla="*/ 0 h 104"/>
                <a:gd name="T18" fmla="*/ 61 w 95"/>
                <a:gd name="T19" fmla="*/ 9 h 104"/>
                <a:gd name="T20" fmla="*/ 78 w 95"/>
                <a:gd name="T21" fmla="*/ 18 h 104"/>
                <a:gd name="T22" fmla="*/ 95 w 95"/>
                <a:gd name="T23" fmla="*/ 9 h 1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5"/>
                <a:gd name="T37" fmla="*/ 0 h 104"/>
                <a:gd name="T38" fmla="*/ 95 w 95"/>
                <a:gd name="T39" fmla="*/ 104 h 10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5" h="104">
                  <a:moveTo>
                    <a:pt x="9" y="104"/>
                  </a:moveTo>
                  <a:lnTo>
                    <a:pt x="0" y="78"/>
                  </a:lnTo>
                  <a:lnTo>
                    <a:pt x="0" y="52"/>
                  </a:lnTo>
                  <a:lnTo>
                    <a:pt x="0" y="35"/>
                  </a:lnTo>
                  <a:lnTo>
                    <a:pt x="9" y="18"/>
                  </a:lnTo>
                  <a:lnTo>
                    <a:pt x="26" y="0"/>
                  </a:lnTo>
                  <a:lnTo>
                    <a:pt x="43" y="0"/>
                  </a:lnTo>
                  <a:lnTo>
                    <a:pt x="61" y="9"/>
                  </a:lnTo>
                  <a:lnTo>
                    <a:pt x="78" y="18"/>
                  </a:lnTo>
                  <a:lnTo>
                    <a:pt x="95" y="9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31" name="Freeform 136"/>
            <p:cNvSpPr>
              <a:spLocks/>
            </p:cNvSpPr>
            <p:nvPr/>
          </p:nvSpPr>
          <p:spPr bwMode="auto">
            <a:xfrm>
              <a:off x="3131" y="3137"/>
              <a:ext cx="52" cy="61"/>
            </a:xfrm>
            <a:custGeom>
              <a:avLst/>
              <a:gdLst>
                <a:gd name="T0" fmla="*/ 0 w 52"/>
                <a:gd name="T1" fmla="*/ 0 h 61"/>
                <a:gd name="T2" fmla="*/ 0 w 52"/>
                <a:gd name="T3" fmla="*/ 18 h 61"/>
                <a:gd name="T4" fmla="*/ 0 w 52"/>
                <a:gd name="T5" fmla="*/ 26 h 61"/>
                <a:gd name="T6" fmla="*/ 9 w 52"/>
                <a:gd name="T7" fmla="*/ 35 h 61"/>
                <a:gd name="T8" fmla="*/ 9 w 52"/>
                <a:gd name="T9" fmla="*/ 35 h 61"/>
                <a:gd name="T10" fmla="*/ 17 w 52"/>
                <a:gd name="T11" fmla="*/ 44 h 61"/>
                <a:gd name="T12" fmla="*/ 35 w 52"/>
                <a:gd name="T13" fmla="*/ 52 h 61"/>
                <a:gd name="T14" fmla="*/ 52 w 52"/>
                <a:gd name="T15" fmla="*/ 61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61"/>
                <a:gd name="T26" fmla="*/ 52 w 52"/>
                <a:gd name="T27" fmla="*/ 61 h 6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61">
                  <a:moveTo>
                    <a:pt x="0" y="0"/>
                  </a:moveTo>
                  <a:lnTo>
                    <a:pt x="0" y="18"/>
                  </a:lnTo>
                  <a:lnTo>
                    <a:pt x="0" y="26"/>
                  </a:lnTo>
                  <a:lnTo>
                    <a:pt x="9" y="35"/>
                  </a:lnTo>
                  <a:lnTo>
                    <a:pt x="17" y="44"/>
                  </a:lnTo>
                  <a:lnTo>
                    <a:pt x="35" y="52"/>
                  </a:lnTo>
                  <a:lnTo>
                    <a:pt x="52" y="6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32" name="Freeform 137"/>
            <p:cNvSpPr>
              <a:spLocks/>
            </p:cNvSpPr>
            <p:nvPr/>
          </p:nvSpPr>
          <p:spPr bwMode="auto">
            <a:xfrm>
              <a:off x="3348" y="2990"/>
              <a:ext cx="43" cy="225"/>
            </a:xfrm>
            <a:custGeom>
              <a:avLst/>
              <a:gdLst>
                <a:gd name="T0" fmla="*/ 8 w 43"/>
                <a:gd name="T1" fmla="*/ 225 h 225"/>
                <a:gd name="T2" fmla="*/ 0 w 43"/>
                <a:gd name="T3" fmla="*/ 199 h 225"/>
                <a:gd name="T4" fmla="*/ 0 w 43"/>
                <a:gd name="T5" fmla="*/ 182 h 225"/>
                <a:gd name="T6" fmla="*/ 0 w 43"/>
                <a:gd name="T7" fmla="*/ 165 h 225"/>
                <a:gd name="T8" fmla="*/ 0 w 43"/>
                <a:gd name="T9" fmla="*/ 165 h 225"/>
                <a:gd name="T10" fmla="*/ 17 w 43"/>
                <a:gd name="T11" fmla="*/ 147 h 225"/>
                <a:gd name="T12" fmla="*/ 34 w 43"/>
                <a:gd name="T13" fmla="*/ 104 h 225"/>
                <a:gd name="T14" fmla="*/ 43 w 43"/>
                <a:gd name="T15" fmla="*/ 78 h 225"/>
                <a:gd name="T16" fmla="*/ 43 w 43"/>
                <a:gd name="T17" fmla="*/ 78 h 225"/>
                <a:gd name="T18" fmla="*/ 34 w 43"/>
                <a:gd name="T19" fmla="*/ 44 h 225"/>
                <a:gd name="T20" fmla="*/ 26 w 43"/>
                <a:gd name="T21" fmla="*/ 18 h 225"/>
                <a:gd name="T22" fmla="*/ 17 w 43"/>
                <a:gd name="T23" fmla="*/ 0 h 2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3"/>
                <a:gd name="T37" fmla="*/ 0 h 225"/>
                <a:gd name="T38" fmla="*/ 43 w 43"/>
                <a:gd name="T39" fmla="*/ 225 h 2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3" h="225">
                  <a:moveTo>
                    <a:pt x="8" y="225"/>
                  </a:moveTo>
                  <a:lnTo>
                    <a:pt x="0" y="199"/>
                  </a:lnTo>
                  <a:lnTo>
                    <a:pt x="0" y="182"/>
                  </a:lnTo>
                  <a:lnTo>
                    <a:pt x="0" y="165"/>
                  </a:lnTo>
                  <a:lnTo>
                    <a:pt x="17" y="147"/>
                  </a:lnTo>
                  <a:lnTo>
                    <a:pt x="34" y="104"/>
                  </a:lnTo>
                  <a:lnTo>
                    <a:pt x="43" y="78"/>
                  </a:lnTo>
                  <a:lnTo>
                    <a:pt x="34" y="44"/>
                  </a:lnTo>
                  <a:lnTo>
                    <a:pt x="26" y="18"/>
                  </a:lnTo>
                  <a:lnTo>
                    <a:pt x="17" y="0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33" name="Freeform 138"/>
            <p:cNvSpPr>
              <a:spLocks/>
            </p:cNvSpPr>
            <p:nvPr/>
          </p:nvSpPr>
          <p:spPr bwMode="auto">
            <a:xfrm>
              <a:off x="3374" y="3111"/>
              <a:ext cx="43" cy="26"/>
            </a:xfrm>
            <a:custGeom>
              <a:avLst/>
              <a:gdLst>
                <a:gd name="T0" fmla="*/ 43 w 43"/>
                <a:gd name="T1" fmla="*/ 26 h 26"/>
                <a:gd name="T2" fmla="*/ 17 w 43"/>
                <a:gd name="T3" fmla="*/ 26 h 26"/>
                <a:gd name="T4" fmla="*/ 0 w 43"/>
                <a:gd name="T5" fmla="*/ 18 h 26"/>
                <a:gd name="T6" fmla="*/ 0 w 4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26"/>
                <a:gd name="T14" fmla="*/ 43 w 43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26">
                  <a:moveTo>
                    <a:pt x="43" y="26"/>
                  </a:moveTo>
                  <a:lnTo>
                    <a:pt x="17" y="26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34" name="Freeform 139"/>
            <p:cNvSpPr>
              <a:spLocks/>
            </p:cNvSpPr>
            <p:nvPr/>
          </p:nvSpPr>
          <p:spPr bwMode="auto">
            <a:xfrm>
              <a:off x="3443" y="3034"/>
              <a:ext cx="35" cy="51"/>
            </a:xfrm>
            <a:custGeom>
              <a:avLst/>
              <a:gdLst>
                <a:gd name="T0" fmla="*/ 35 w 35"/>
                <a:gd name="T1" fmla="*/ 51 h 51"/>
                <a:gd name="T2" fmla="*/ 35 w 35"/>
                <a:gd name="T3" fmla="*/ 17 h 51"/>
                <a:gd name="T4" fmla="*/ 17 w 35"/>
                <a:gd name="T5" fmla="*/ 8 h 51"/>
                <a:gd name="T6" fmla="*/ 0 w 35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51"/>
                <a:gd name="T14" fmla="*/ 35 w 35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51">
                  <a:moveTo>
                    <a:pt x="35" y="51"/>
                  </a:moveTo>
                  <a:lnTo>
                    <a:pt x="35" y="17"/>
                  </a:lnTo>
                  <a:lnTo>
                    <a:pt x="17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35" name="Freeform 140"/>
            <p:cNvSpPr>
              <a:spLocks/>
            </p:cNvSpPr>
            <p:nvPr/>
          </p:nvSpPr>
          <p:spPr bwMode="auto">
            <a:xfrm>
              <a:off x="3504" y="3008"/>
              <a:ext cx="8" cy="34"/>
            </a:xfrm>
            <a:custGeom>
              <a:avLst/>
              <a:gdLst>
                <a:gd name="T0" fmla="*/ 8 w 8"/>
                <a:gd name="T1" fmla="*/ 34 h 34"/>
                <a:gd name="T2" fmla="*/ 8 w 8"/>
                <a:gd name="T3" fmla="*/ 17 h 34"/>
                <a:gd name="T4" fmla="*/ 8 w 8"/>
                <a:gd name="T5" fmla="*/ 8 h 34"/>
                <a:gd name="T6" fmla="*/ 0 w 8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34"/>
                <a:gd name="T14" fmla="*/ 8 w 8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34">
                  <a:moveTo>
                    <a:pt x="8" y="34"/>
                  </a:moveTo>
                  <a:lnTo>
                    <a:pt x="8" y="17"/>
                  </a:lnTo>
                  <a:lnTo>
                    <a:pt x="8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36" name="Freeform 141"/>
            <p:cNvSpPr>
              <a:spLocks/>
            </p:cNvSpPr>
            <p:nvPr/>
          </p:nvSpPr>
          <p:spPr bwMode="auto">
            <a:xfrm>
              <a:off x="3469" y="2739"/>
              <a:ext cx="95" cy="35"/>
            </a:xfrm>
            <a:custGeom>
              <a:avLst/>
              <a:gdLst>
                <a:gd name="T0" fmla="*/ 95 w 95"/>
                <a:gd name="T1" fmla="*/ 35 h 35"/>
                <a:gd name="T2" fmla="*/ 69 w 95"/>
                <a:gd name="T3" fmla="*/ 9 h 35"/>
                <a:gd name="T4" fmla="*/ 35 w 95"/>
                <a:gd name="T5" fmla="*/ 0 h 35"/>
                <a:gd name="T6" fmla="*/ 0 w 95"/>
                <a:gd name="T7" fmla="*/ 18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35"/>
                <a:gd name="T14" fmla="*/ 95 w 95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35">
                  <a:moveTo>
                    <a:pt x="95" y="35"/>
                  </a:moveTo>
                  <a:lnTo>
                    <a:pt x="69" y="9"/>
                  </a:lnTo>
                  <a:lnTo>
                    <a:pt x="35" y="0"/>
                  </a:lnTo>
                  <a:lnTo>
                    <a:pt x="0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37" name="Freeform 142"/>
            <p:cNvSpPr>
              <a:spLocks/>
            </p:cNvSpPr>
            <p:nvPr/>
          </p:nvSpPr>
          <p:spPr bwMode="auto">
            <a:xfrm>
              <a:off x="3426" y="2722"/>
              <a:ext cx="95" cy="104"/>
            </a:xfrm>
            <a:custGeom>
              <a:avLst/>
              <a:gdLst>
                <a:gd name="T0" fmla="*/ 95 w 95"/>
                <a:gd name="T1" fmla="*/ 104 h 104"/>
                <a:gd name="T2" fmla="*/ 60 w 95"/>
                <a:gd name="T3" fmla="*/ 78 h 104"/>
                <a:gd name="T4" fmla="*/ 52 w 95"/>
                <a:gd name="T5" fmla="*/ 69 h 104"/>
                <a:gd name="T6" fmla="*/ 43 w 95"/>
                <a:gd name="T7" fmla="*/ 52 h 104"/>
                <a:gd name="T8" fmla="*/ 43 w 95"/>
                <a:gd name="T9" fmla="*/ 52 h 104"/>
                <a:gd name="T10" fmla="*/ 43 w 95"/>
                <a:gd name="T11" fmla="*/ 26 h 104"/>
                <a:gd name="T12" fmla="*/ 26 w 95"/>
                <a:gd name="T13" fmla="*/ 9 h 104"/>
                <a:gd name="T14" fmla="*/ 0 w 95"/>
                <a:gd name="T15" fmla="*/ 0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5"/>
                <a:gd name="T25" fmla="*/ 0 h 104"/>
                <a:gd name="T26" fmla="*/ 95 w 95"/>
                <a:gd name="T27" fmla="*/ 104 h 1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5" h="104">
                  <a:moveTo>
                    <a:pt x="95" y="104"/>
                  </a:moveTo>
                  <a:lnTo>
                    <a:pt x="60" y="78"/>
                  </a:lnTo>
                  <a:lnTo>
                    <a:pt x="52" y="69"/>
                  </a:lnTo>
                  <a:lnTo>
                    <a:pt x="43" y="52"/>
                  </a:lnTo>
                  <a:lnTo>
                    <a:pt x="43" y="26"/>
                  </a:lnTo>
                  <a:lnTo>
                    <a:pt x="26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38" name="Freeform 143"/>
            <p:cNvSpPr>
              <a:spLocks/>
            </p:cNvSpPr>
            <p:nvPr/>
          </p:nvSpPr>
          <p:spPr bwMode="auto">
            <a:xfrm>
              <a:off x="3330" y="3250"/>
              <a:ext cx="96" cy="26"/>
            </a:xfrm>
            <a:custGeom>
              <a:avLst/>
              <a:gdLst>
                <a:gd name="T0" fmla="*/ 0 w 96"/>
                <a:gd name="T1" fmla="*/ 0 h 26"/>
                <a:gd name="T2" fmla="*/ 26 w 96"/>
                <a:gd name="T3" fmla="*/ 0 h 26"/>
                <a:gd name="T4" fmla="*/ 44 w 96"/>
                <a:gd name="T5" fmla="*/ 0 h 26"/>
                <a:gd name="T6" fmla="*/ 61 w 96"/>
                <a:gd name="T7" fmla="*/ 9 h 26"/>
                <a:gd name="T8" fmla="*/ 61 w 96"/>
                <a:gd name="T9" fmla="*/ 9 h 26"/>
                <a:gd name="T10" fmla="*/ 78 w 96"/>
                <a:gd name="T11" fmla="*/ 26 h 26"/>
                <a:gd name="T12" fmla="*/ 87 w 96"/>
                <a:gd name="T13" fmla="*/ 26 h 26"/>
                <a:gd name="T14" fmla="*/ 96 w 96"/>
                <a:gd name="T15" fmla="*/ 9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6"/>
                <a:gd name="T25" fmla="*/ 0 h 26"/>
                <a:gd name="T26" fmla="*/ 96 w 96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6" h="26">
                  <a:moveTo>
                    <a:pt x="0" y="0"/>
                  </a:moveTo>
                  <a:lnTo>
                    <a:pt x="26" y="0"/>
                  </a:lnTo>
                  <a:lnTo>
                    <a:pt x="44" y="0"/>
                  </a:lnTo>
                  <a:lnTo>
                    <a:pt x="61" y="9"/>
                  </a:lnTo>
                  <a:lnTo>
                    <a:pt x="78" y="26"/>
                  </a:lnTo>
                  <a:lnTo>
                    <a:pt x="87" y="26"/>
                  </a:lnTo>
                  <a:lnTo>
                    <a:pt x="96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39" name="Freeform 144"/>
            <p:cNvSpPr>
              <a:spLocks/>
            </p:cNvSpPr>
            <p:nvPr/>
          </p:nvSpPr>
          <p:spPr bwMode="auto">
            <a:xfrm>
              <a:off x="3382" y="3267"/>
              <a:ext cx="113" cy="69"/>
            </a:xfrm>
            <a:custGeom>
              <a:avLst/>
              <a:gdLst>
                <a:gd name="T0" fmla="*/ 9 w 113"/>
                <a:gd name="T1" fmla="*/ 69 h 69"/>
                <a:gd name="T2" fmla="*/ 0 w 113"/>
                <a:gd name="T3" fmla="*/ 52 h 69"/>
                <a:gd name="T4" fmla="*/ 9 w 113"/>
                <a:gd name="T5" fmla="*/ 44 h 69"/>
                <a:gd name="T6" fmla="*/ 26 w 113"/>
                <a:gd name="T7" fmla="*/ 35 h 69"/>
                <a:gd name="T8" fmla="*/ 26 w 113"/>
                <a:gd name="T9" fmla="*/ 35 h 69"/>
                <a:gd name="T10" fmla="*/ 61 w 113"/>
                <a:gd name="T11" fmla="*/ 26 h 69"/>
                <a:gd name="T12" fmla="*/ 96 w 113"/>
                <a:gd name="T13" fmla="*/ 18 h 69"/>
                <a:gd name="T14" fmla="*/ 113 w 113"/>
                <a:gd name="T15" fmla="*/ 0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3"/>
                <a:gd name="T25" fmla="*/ 0 h 69"/>
                <a:gd name="T26" fmla="*/ 113 w 113"/>
                <a:gd name="T27" fmla="*/ 69 h 6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3" h="69">
                  <a:moveTo>
                    <a:pt x="9" y="69"/>
                  </a:moveTo>
                  <a:lnTo>
                    <a:pt x="0" y="52"/>
                  </a:lnTo>
                  <a:lnTo>
                    <a:pt x="9" y="44"/>
                  </a:lnTo>
                  <a:lnTo>
                    <a:pt x="26" y="35"/>
                  </a:lnTo>
                  <a:lnTo>
                    <a:pt x="61" y="26"/>
                  </a:lnTo>
                  <a:lnTo>
                    <a:pt x="96" y="18"/>
                  </a:lnTo>
                  <a:lnTo>
                    <a:pt x="11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40" name="Freeform 145"/>
            <p:cNvSpPr>
              <a:spLocks/>
            </p:cNvSpPr>
            <p:nvPr/>
          </p:nvSpPr>
          <p:spPr bwMode="auto">
            <a:xfrm>
              <a:off x="3434" y="3146"/>
              <a:ext cx="70" cy="216"/>
            </a:xfrm>
            <a:custGeom>
              <a:avLst/>
              <a:gdLst>
                <a:gd name="T0" fmla="*/ 0 w 70"/>
                <a:gd name="T1" fmla="*/ 216 h 216"/>
                <a:gd name="T2" fmla="*/ 0 w 70"/>
                <a:gd name="T3" fmla="*/ 199 h 216"/>
                <a:gd name="T4" fmla="*/ 9 w 70"/>
                <a:gd name="T5" fmla="*/ 190 h 216"/>
                <a:gd name="T6" fmla="*/ 18 w 70"/>
                <a:gd name="T7" fmla="*/ 173 h 216"/>
                <a:gd name="T8" fmla="*/ 18 w 70"/>
                <a:gd name="T9" fmla="*/ 173 h 216"/>
                <a:gd name="T10" fmla="*/ 35 w 70"/>
                <a:gd name="T11" fmla="*/ 165 h 216"/>
                <a:gd name="T12" fmla="*/ 52 w 70"/>
                <a:gd name="T13" fmla="*/ 139 h 216"/>
                <a:gd name="T14" fmla="*/ 61 w 70"/>
                <a:gd name="T15" fmla="*/ 95 h 216"/>
                <a:gd name="T16" fmla="*/ 61 w 70"/>
                <a:gd name="T17" fmla="*/ 95 h 216"/>
                <a:gd name="T18" fmla="*/ 52 w 70"/>
                <a:gd name="T19" fmla="*/ 52 h 216"/>
                <a:gd name="T20" fmla="*/ 52 w 70"/>
                <a:gd name="T21" fmla="*/ 17 h 216"/>
                <a:gd name="T22" fmla="*/ 70 w 70"/>
                <a:gd name="T23" fmla="*/ 0 h 2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0"/>
                <a:gd name="T37" fmla="*/ 0 h 216"/>
                <a:gd name="T38" fmla="*/ 70 w 70"/>
                <a:gd name="T39" fmla="*/ 216 h 2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0" h="216">
                  <a:moveTo>
                    <a:pt x="0" y="216"/>
                  </a:moveTo>
                  <a:lnTo>
                    <a:pt x="0" y="199"/>
                  </a:lnTo>
                  <a:lnTo>
                    <a:pt x="9" y="190"/>
                  </a:lnTo>
                  <a:lnTo>
                    <a:pt x="18" y="173"/>
                  </a:lnTo>
                  <a:lnTo>
                    <a:pt x="35" y="165"/>
                  </a:lnTo>
                  <a:lnTo>
                    <a:pt x="52" y="139"/>
                  </a:lnTo>
                  <a:lnTo>
                    <a:pt x="61" y="95"/>
                  </a:lnTo>
                  <a:lnTo>
                    <a:pt x="52" y="52"/>
                  </a:lnTo>
                  <a:lnTo>
                    <a:pt x="52" y="17"/>
                  </a:lnTo>
                  <a:lnTo>
                    <a:pt x="7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41" name="Freeform 146"/>
            <p:cNvSpPr>
              <a:spLocks/>
            </p:cNvSpPr>
            <p:nvPr/>
          </p:nvSpPr>
          <p:spPr bwMode="auto">
            <a:xfrm>
              <a:off x="3478" y="3068"/>
              <a:ext cx="78" cy="87"/>
            </a:xfrm>
            <a:custGeom>
              <a:avLst/>
              <a:gdLst>
                <a:gd name="T0" fmla="*/ 0 w 78"/>
                <a:gd name="T1" fmla="*/ 52 h 87"/>
                <a:gd name="T2" fmla="*/ 0 w 78"/>
                <a:gd name="T3" fmla="*/ 61 h 87"/>
                <a:gd name="T4" fmla="*/ 0 w 78"/>
                <a:gd name="T5" fmla="*/ 69 h 87"/>
                <a:gd name="T6" fmla="*/ 8 w 78"/>
                <a:gd name="T7" fmla="*/ 69 h 87"/>
                <a:gd name="T8" fmla="*/ 8 w 78"/>
                <a:gd name="T9" fmla="*/ 69 h 87"/>
                <a:gd name="T10" fmla="*/ 17 w 78"/>
                <a:gd name="T11" fmla="*/ 78 h 87"/>
                <a:gd name="T12" fmla="*/ 34 w 78"/>
                <a:gd name="T13" fmla="*/ 78 h 87"/>
                <a:gd name="T14" fmla="*/ 43 w 78"/>
                <a:gd name="T15" fmla="*/ 87 h 87"/>
                <a:gd name="T16" fmla="*/ 43 w 78"/>
                <a:gd name="T17" fmla="*/ 87 h 87"/>
                <a:gd name="T18" fmla="*/ 52 w 78"/>
                <a:gd name="T19" fmla="*/ 78 h 87"/>
                <a:gd name="T20" fmla="*/ 60 w 78"/>
                <a:gd name="T21" fmla="*/ 61 h 87"/>
                <a:gd name="T22" fmla="*/ 60 w 78"/>
                <a:gd name="T23" fmla="*/ 35 h 87"/>
                <a:gd name="T24" fmla="*/ 60 w 78"/>
                <a:gd name="T25" fmla="*/ 35 h 87"/>
                <a:gd name="T26" fmla="*/ 60 w 78"/>
                <a:gd name="T27" fmla="*/ 9 h 87"/>
                <a:gd name="T28" fmla="*/ 69 w 78"/>
                <a:gd name="T29" fmla="*/ 0 h 87"/>
                <a:gd name="T30" fmla="*/ 78 w 78"/>
                <a:gd name="T31" fmla="*/ 0 h 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8"/>
                <a:gd name="T49" fmla="*/ 0 h 87"/>
                <a:gd name="T50" fmla="*/ 78 w 78"/>
                <a:gd name="T51" fmla="*/ 87 h 8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8" h="87">
                  <a:moveTo>
                    <a:pt x="0" y="52"/>
                  </a:moveTo>
                  <a:lnTo>
                    <a:pt x="0" y="61"/>
                  </a:lnTo>
                  <a:lnTo>
                    <a:pt x="0" y="69"/>
                  </a:lnTo>
                  <a:lnTo>
                    <a:pt x="8" y="69"/>
                  </a:lnTo>
                  <a:lnTo>
                    <a:pt x="17" y="78"/>
                  </a:lnTo>
                  <a:lnTo>
                    <a:pt x="34" y="78"/>
                  </a:lnTo>
                  <a:lnTo>
                    <a:pt x="43" y="87"/>
                  </a:lnTo>
                  <a:lnTo>
                    <a:pt x="52" y="78"/>
                  </a:lnTo>
                  <a:lnTo>
                    <a:pt x="60" y="61"/>
                  </a:lnTo>
                  <a:lnTo>
                    <a:pt x="60" y="35"/>
                  </a:lnTo>
                  <a:lnTo>
                    <a:pt x="60" y="9"/>
                  </a:lnTo>
                  <a:lnTo>
                    <a:pt x="69" y="0"/>
                  </a:lnTo>
                  <a:lnTo>
                    <a:pt x="7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42" name="Freeform 147"/>
            <p:cNvSpPr>
              <a:spLocks/>
            </p:cNvSpPr>
            <p:nvPr/>
          </p:nvSpPr>
          <p:spPr bwMode="auto">
            <a:xfrm>
              <a:off x="3495" y="3328"/>
              <a:ext cx="104" cy="78"/>
            </a:xfrm>
            <a:custGeom>
              <a:avLst/>
              <a:gdLst>
                <a:gd name="T0" fmla="*/ 0 w 104"/>
                <a:gd name="T1" fmla="*/ 78 h 78"/>
                <a:gd name="T2" fmla="*/ 0 w 104"/>
                <a:gd name="T3" fmla="*/ 60 h 78"/>
                <a:gd name="T4" fmla="*/ 0 w 104"/>
                <a:gd name="T5" fmla="*/ 43 h 78"/>
                <a:gd name="T6" fmla="*/ 26 w 104"/>
                <a:gd name="T7" fmla="*/ 26 h 78"/>
                <a:gd name="T8" fmla="*/ 26 w 104"/>
                <a:gd name="T9" fmla="*/ 26 h 78"/>
                <a:gd name="T10" fmla="*/ 52 w 104"/>
                <a:gd name="T11" fmla="*/ 8 h 78"/>
                <a:gd name="T12" fmla="*/ 69 w 104"/>
                <a:gd name="T13" fmla="*/ 0 h 78"/>
                <a:gd name="T14" fmla="*/ 78 w 104"/>
                <a:gd name="T15" fmla="*/ 8 h 78"/>
                <a:gd name="T16" fmla="*/ 78 w 104"/>
                <a:gd name="T17" fmla="*/ 8 h 78"/>
                <a:gd name="T18" fmla="*/ 95 w 104"/>
                <a:gd name="T19" fmla="*/ 8 h 78"/>
                <a:gd name="T20" fmla="*/ 95 w 104"/>
                <a:gd name="T21" fmla="*/ 0 h 78"/>
                <a:gd name="T22" fmla="*/ 104 w 104"/>
                <a:gd name="T23" fmla="*/ 0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4"/>
                <a:gd name="T37" fmla="*/ 0 h 78"/>
                <a:gd name="T38" fmla="*/ 104 w 104"/>
                <a:gd name="T39" fmla="*/ 78 h 7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4" h="78">
                  <a:moveTo>
                    <a:pt x="0" y="78"/>
                  </a:moveTo>
                  <a:lnTo>
                    <a:pt x="0" y="60"/>
                  </a:lnTo>
                  <a:lnTo>
                    <a:pt x="0" y="43"/>
                  </a:lnTo>
                  <a:lnTo>
                    <a:pt x="26" y="26"/>
                  </a:lnTo>
                  <a:lnTo>
                    <a:pt x="52" y="8"/>
                  </a:lnTo>
                  <a:lnTo>
                    <a:pt x="69" y="0"/>
                  </a:lnTo>
                  <a:lnTo>
                    <a:pt x="78" y="8"/>
                  </a:lnTo>
                  <a:lnTo>
                    <a:pt x="95" y="8"/>
                  </a:lnTo>
                  <a:lnTo>
                    <a:pt x="95" y="0"/>
                  </a:lnTo>
                  <a:lnTo>
                    <a:pt x="10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43" name="Freeform 148"/>
            <p:cNvSpPr>
              <a:spLocks/>
            </p:cNvSpPr>
            <p:nvPr/>
          </p:nvSpPr>
          <p:spPr bwMode="auto">
            <a:xfrm>
              <a:off x="3521" y="3328"/>
              <a:ext cx="9" cy="17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8 h 17"/>
                <a:gd name="T4" fmla="*/ 0 w 9"/>
                <a:gd name="T5" fmla="*/ 17 h 17"/>
                <a:gd name="T6" fmla="*/ 9 w 9"/>
                <a:gd name="T7" fmla="*/ 17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7"/>
                <a:gd name="T14" fmla="*/ 9 w 9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7">
                  <a:moveTo>
                    <a:pt x="0" y="0"/>
                  </a:moveTo>
                  <a:lnTo>
                    <a:pt x="0" y="8"/>
                  </a:lnTo>
                  <a:lnTo>
                    <a:pt x="0" y="17"/>
                  </a:lnTo>
                  <a:lnTo>
                    <a:pt x="9" y="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44" name="Freeform 149"/>
            <p:cNvSpPr>
              <a:spLocks/>
            </p:cNvSpPr>
            <p:nvPr/>
          </p:nvSpPr>
          <p:spPr bwMode="auto">
            <a:xfrm>
              <a:off x="3564" y="3207"/>
              <a:ext cx="44" cy="86"/>
            </a:xfrm>
            <a:custGeom>
              <a:avLst/>
              <a:gdLst>
                <a:gd name="T0" fmla="*/ 44 w 44"/>
                <a:gd name="T1" fmla="*/ 0 h 86"/>
                <a:gd name="T2" fmla="*/ 35 w 44"/>
                <a:gd name="T3" fmla="*/ 8 h 86"/>
                <a:gd name="T4" fmla="*/ 26 w 44"/>
                <a:gd name="T5" fmla="*/ 17 h 86"/>
                <a:gd name="T6" fmla="*/ 26 w 44"/>
                <a:gd name="T7" fmla="*/ 34 h 86"/>
                <a:gd name="T8" fmla="*/ 26 w 44"/>
                <a:gd name="T9" fmla="*/ 34 h 86"/>
                <a:gd name="T10" fmla="*/ 26 w 44"/>
                <a:gd name="T11" fmla="*/ 52 h 86"/>
                <a:gd name="T12" fmla="*/ 18 w 44"/>
                <a:gd name="T13" fmla="*/ 78 h 86"/>
                <a:gd name="T14" fmla="*/ 0 w 44"/>
                <a:gd name="T15" fmla="*/ 86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"/>
                <a:gd name="T25" fmla="*/ 0 h 86"/>
                <a:gd name="T26" fmla="*/ 44 w 44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" h="86">
                  <a:moveTo>
                    <a:pt x="44" y="0"/>
                  </a:moveTo>
                  <a:lnTo>
                    <a:pt x="35" y="8"/>
                  </a:lnTo>
                  <a:lnTo>
                    <a:pt x="26" y="17"/>
                  </a:lnTo>
                  <a:lnTo>
                    <a:pt x="26" y="34"/>
                  </a:lnTo>
                  <a:lnTo>
                    <a:pt x="26" y="52"/>
                  </a:lnTo>
                  <a:lnTo>
                    <a:pt x="18" y="78"/>
                  </a:lnTo>
                  <a:lnTo>
                    <a:pt x="0" y="8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45" name="Freeform 150"/>
            <p:cNvSpPr>
              <a:spLocks/>
            </p:cNvSpPr>
            <p:nvPr/>
          </p:nvSpPr>
          <p:spPr bwMode="auto">
            <a:xfrm>
              <a:off x="3547" y="3155"/>
              <a:ext cx="43" cy="43"/>
            </a:xfrm>
            <a:custGeom>
              <a:avLst/>
              <a:gdLst>
                <a:gd name="T0" fmla="*/ 43 w 43"/>
                <a:gd name="T1" fmla="*/ 0 h 43"/>
                <a:gd name="T2" fmla="*/ 26 w 43"/>
                <a:gd name="T3" fmla="*/ 8 h 43"/>
                <a:gd name="T4" fmla="*/ 9 w 43"/>
                <a:gd name="T5" fmla="*/ 26 h 43"/>
                <a:gd name="T6" fmla="*/ 0 w 43"/>
                <a:gd name="T7" fmla="*/ 43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43"/>
                <a:gd name="T14" fmla="*/ 43 w 43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43">
                  <a:moveTo>
                    <a:pt x="43" y="0"/>
                  </a:moveTo>
                  <a:lnTo>
                    <a:pt x="26" y="8"/>
                  </a:lnTo>
                  <a:lnTo>
                    <a:pt x="9" y="26"/>
                  </a:lnTo>
                  <a:lnTo>
                    <a:pt x="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46" name="Freeform 151"/>
            <p:cNvSpPr>
              <a:spLocks/>
            </p:cNvSpPr>
            <p:nvPr/>
          </p:nvSpPr>
          <p:spPr bwMode="auto">
            <a:xfrm>
              <a:off x="2524" y="2055"/>
              <a:ext cx="78" cy="52"/>
            </a:xfrm>
            <a:custGeom>
              <a:avLst/>
              <a:gdLst>
                <a:gd name="T0" fmla="*/ 0 w 78"/>
                <a:gd name="T1" fmla="*/ 9 h 52"/>
                <a:gd name="T2" fmla="*/ 18 w 78"/>
                <a:gd name="T3" fmla="*/ 0 h 52"/>
                <a:gd name="T4" fmla="*/ 35 w 78"/>
                <a:gd name="T5" fmla="*/ 0 h 52"/>
                <a:gd name="T6" fmla="*/ 52 w 78"/>
                <a:gd name="T7" fmla="*/ 0 h 52"/>
                <a:gd name="T8" fmla="*/ 52 w 78"/>
                <a:gd name="T9" fmla="*/ 0 h 52"/>
                <a:gd name="T10" fmla="*/ 61 w 78"/>
                <a:gd name="T11" fmla="*/ 9 h 52"/>
                <a:gd name="T12" fmla="*/ 78 w 78"/>
                <a:gd name="T13" fmla="*/ 26 h 52"/>
                <a:gd name="T14" fmla="*/ 78 w 78"/>
                <a:gd name="T15" fmla="*/ 35 h 52"/>
                <a:gd name="T16" fmla="*/ 78 w 78"/>
                <a:gd name="T17" fmla="*/ 35 h 52"/>
                <a:gd name="T18" fmla="*/ 61 w 78"/>
                <a:gd name="T19" fmla="*/ 35 h 52"/>
                <a:gd name="T20" fmla="*/ 44 w 78"/>
                <a:gd name="T21" fmla="*/ 35 h 52"/>
                <a:gd name="T22" fmla="*/ 35 w 78"/>
                <a:gd name="T23" fmla="*/ 52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52"/>
                <a:gd name="T38" fmla="*/ 78 w 78"/>
                <a:gd name="T39" fmla="*/ 52 h 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52">
                  <a:moveTo>
                    <a:pt x="0" y="9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1" y="9"/>
                  </a:lnTo>
                  <a:lnTo>
                    <a:pt x="78" y="26"/>
                  </a:lnTo>
                  <a:lnTo>
                    <a:pt x="78" y="35"/>
                  </a:lnTo>
                  <a:lnTo>
                    <a:pt x="61" y="35"/>
                  </a:lnTo>
                  <a:lnTo>
                    <a:pt x="44" y="35"/>
                  </a:lnTo>
                  <a:lnTo>
                    <a:pt x="35" y="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47" name="Freeform 152"/>
            <p:cNvSpPr>
              <a:spLocks/>
            </p:cNvSpPr>
            <p:nvPr/>
          </p:nvSpPr>
          <p:spPr bwMode="auto">
            <a:xfrm>
              <a:off x="2542" y="2107"/>
              <a:ext cx="60" cy="18"/>
            </a:xfrm>
            <a:custGeom>
              <a:avLst/>
              <a:gdLst>
                <a:gd name="T0" fmla="*/ 0 w 60"/>
                <a:gd name="T1" fmla="*/ 9 h 18"/>
                <a:gd name="T2" fmla="*/ 8 w 60"/>
                <a:gd name="T3" fmla="*/ 9 h 18"/>
                <a:gd name="T4" fmla="*/ 17 w 60"/>
                <a:gd name="T5" fmla="*/ 0 h 18"/>
                <a:gd name="T6" fmla="*/ 26 w 60"/>
                <a:gd name="T7" fmla="*/ 0 h 18"/>
                <a:gd name="T8" fmla="*/ 26 w 60"/>
                <a:gd name="T9" fmla="*/ 0 h 18"/>
                <a:gd name="T10" fmla="*/ 34 w 60"/>
                <a:gd name="T11" fmla="*/ 9 h 18"/>
                <a:gd name="T12" fmla="*/ 52 w 60"/>
                <a:gd name="T13" fmla="*/ 18 h 18"/>
                <a:gd name="T14" fmla="*/ 60 w 60"/>
                <a:gd name="T15" fmla="*/ 9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0"/>
                <a:gd name="T25" fmla="*/ 0 h 18"/>
                <a:gd name="T26" fmla="*/ 60 w 60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0" h="18">
                  <a:moveTo>
                    <a:pt x="0" y="9"/>
                  </a:moveTo>
                  <a:lnTo>
                    <a:pt x="8" y="9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4" y="9"/>
                  </a:lnTo>
                  <a:lnTo>
                    <a:pt x="52" y="18"/>
                  </a:lnTo>
                  <a:lnTo>
                    <a:pt x="60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48" name="Freeform 153"/>
            <p:cNvSpPr>
              <a:spLocks/>
            </p:cNvSpPr>
            <p:nvPr/>
          </p:nvSpPr>
          <p:spPr bwMode="auto">
            <a:xfrm>
              <a:off x="2490" y="2125"/>
              <a:ext cx="34" cy="34"/>
            </a:xfrm>
            <a:custGeom>
              <a:avLst/>
              <a:gdLst>
                <a:gd name="T0" fmla="*/ 0 w 34"/>
                <a:gd name="T1" fmla="*/ 0 h 34"/>
                <a:gd name="T2" fmla="*/ 0 w 34"/>
                <a:gd name="T3" fmla="*/ 17 h 34"/>
                <a:gd name="T4" fmla="*/ 8 w 34"/>
                <a:gd name="T5" fmla="*/ 34 h 34"/>
                <a:gd name="T6" fmla="*/ 34 w 34"/>
                <a:gd name="T7" fmla="*/ 34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4"/>
                <a:gd name="T14" fmla="*/ 34 w 34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4">
                  <a:moveTo>
                    <a:pt x="0" y="0"/>
                  </a:moveTo>
                  <a:lnTo>
                    <a:pt x="0" y="17"/>
                  </a:lnTo>
                  <a:lnTo>
                    <a:pt x="8" y="34"/>
                  </a:lnTo>
                  <a:lnTo>
                    <a:pt x="34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49" name="Freeform 154"/>
            <p:cNvSpPr>
              <a:spLocks/>
            </p:cNvSpPr>
            <p:nvPr/>
          </p:nvSpPr>
          <p:spPr bwMode="auto">
            <a:xfrm>
              <a:off x="2559" y="1995"/>
              <a:ext cx="69" cy="8"/>
            </a:xfrm>
            <a:custGeom>
              <a:avLst/>
              <a:gdLst>
                <a:gd name="T0" fmla="*/ 0 w 69"/>
                <a:gd name="T1" fmla="*/ 8 h 8"/>
                <a:gd name="T2" fmla="*/ 26 w 69"/>
                <a:gd name="T3" fmla="*/ 0 h 8"/>
                <a:gd name="T4" fmla="*/ 43 w 69"/>
                <a:gd name="T5" fmla="*/ 0 h 8"/>
                <a:gd name="T6" fmla="*/ 69 w 69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8"/>
                <a:gd name="T14" fmla="*/ 69 w 69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8">
                  <a:moveTo>
                    <a:pt x="0" y="8"/>
                  </a:moveTo>
                  <a:lnTo>
                    <a:pt x="26" y="0"/>
                  </a:lnTo>
                  <a:lnTo>
                    <a:pt x="43" y="0"/>
                  </a:lnTo>
                  <a:lnTo>
                    <a:pt x="69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50" name="Freeform 155"/>
            <p:cNvSpPr>
              <a:spLocks/>
            </p:cNvSpPr>
            <p:nvPr/>
          </p:nvSpPr>
          <p:spPr bwMode="auto">
            <a:xfrm>
              <a:off x="2576" y="2462"/>
              <a:ext cx="35" cy="35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18 h 35"/>
                <a:gd name="T4" fmla="*/ 18 w 35"/>
                <a:gd name="T5" fmla="*/ 35 h 35"/>
                <a:gd name="T6" fmla="*/ 35 w 35"/>
                <a:gd name="T7" fmla="*/ 35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35"/>
                <a:gd name="T14" fmla="*/ 35 w 35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35">
                  <a:moveTo>
                    <a:pt x="0" y="0"/>
                  </a:moveTo>
                  <a:lnTo>
                    <a:pt x="0" y="18"/>
                  </a:lnTo>
                  <a:lnTo>
                    <a:pt x="18" y="35"/>
                  </a:lnTo>
                  <a:lnTo>
                    <a:pt x="35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51" name="Freeform 156"/>
            <p:cNvSpPr>
              <a:spLocks/>
            </p:cNvSpPr>
            <p:nvPr/>
          </p:nvSpPr>
          <p:spPr bwMode="auto">
            <a:xfrm>
              <a:off x="2187" y="1649"/>
              <a:ext cx="104" cy="181"/>
            </a:xfrm>
            <a:custGeom>
              <a:avLst/>
              <a:gdLst>
                <a:gd name="T0" fmla="*/ 78 w 104"/>
                <a:gd name="T1" fmla="*/ 112 h 181"/>
                <a:gd name="T2" fmla="*/ 86 w 104"/>
                <a:gd name="T3" fmla="*/ 129 h 181"/>
                <a:gd name="T4" fmla="*/ 95 w 104"/>
                <a:gd name="T5" fmla="*/ 155 h 181"/>
                <a:gd name="T6" fmla="*/ 104 w 104"/>
                <a:gd name="T7" fmla="*/ 164 h 181"/>
                <a:gd name="T8" fmla="*/ 104 w 104"/>
                <a:gd name="T9" fmla="*/ 164 h 181"/>
                <a:gd name="T10" fmla="*/ 86 w 104"/>
                <a:gd name="T11" fmla="*/ 173 h 181"/>
                <a:gd name="T12" fmla="*/ 69 w 104"/>
                <a:gd name="T13" fmla="*/ 181 h 181"/>
                <a:gd name="T14" fmla="*/ 52 w 104"/>
                <a:gd name="T15" fmla="*/ 181 h 181"/>
                <a:gd name="T16" fmla="*/ 52 w 104"/>
                <a:gd name="T17" fmla="*/ 181 h 181"/>
                <a:gd name="T18" fmla="*/ 34 w 104"/>
                <a:gd name="T19" fmla="*/ 155 h 181"/>
                <a:gd name="T20" fmla="*/ 26 w 104"/>
                <a:gd name="T21" fmla="*/ 103 h 181"/>
                <a:gd name="T22" fmla="*/ 8 w 104"/>
                <a:gd name="T23" fmla="*/ 69 h 181"/>
                <a:gd name="T24" fmla="*/ 8 w 104"/>
                <a:gd name="T25" fmla="*/ 69 h 181"/>
                <a:gd name="T26" fmla="*/ 8 w 104"/>
                <a:gd name="T27" fmla="*/ 51 h 181"/>
                <a:gd name="T28" fmla="*/ 0 w 104"/>
                <a:gd name="T29" fmla="*/ 26 h 181"/>
                <a:gd name="T30" fmla="*/ 0 w 104"/>
                <a:gd name="T31" fmla="*/ 17 h 181"/>
                <a:gd name="T32" fmla="*/ 0 w 104"/>
                <a:gd name="T33" fmla="*/ 17 h 181"/>
                <a:gd name="T34" fmla="*/ 0 w 104"/>
                <a:gd name="T35" fmla="*/ 8 h 181"/>
                <a:gd name="T36" fmla="*/ 8 w 104"/>
                <a:gd name="T37" fmla="*/ 0 h 181"/>
                <a:gd name="T38" fmla="*/ 17 w 104"/>
                <a:gd name="T39" fmla="*/ 0 h 181"/>
                <a:gd name="T40" fmla="*/ 17 w 104"/>
                <a:gd name="T41" fmla="*/ 0 h 181"/>
                <a:gd name="T42" fmla="*/ 34 w 104"/>
                <a:gd name="T43" fmla="*/ 34 h 181"/>
                <a:gd name="T44" fmla="*/ 60 w 104"/>
                <a:gd name="T45" fmla="*/ 77 h 181"/>
                <a:gd name="T46" fmla="*/ 78 w 104"/>
                <a:gd name="T47" fmla="*/ 112 h 1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4"/>
                <a:gd name="T73" fmla="*/ 0 h 181"/>
                <a:gd name="T74" fmla="*/ 104 w 104"/>
                <a:gd name="T75" fmla="*/ 181 h 18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4" h="181">
                  <a:moveTo>
                    <a:pt x="78" y="112"/>
                  </a:moveTo>
                  <a:lnTo>
                    <a:pt x="86" y="129"/>
                  </a:lnTo>
                  <a:lnTo>
                    <a:pt x="95" y="155"/>
                  </a:lnTo>
                  <a:lnTo>
                    <a:pt x="104" y="164"/>
                  </a:lnTo>
                  <a:lnTo>
                    <a:pt x="86" y="173"/>
                  </a:lnTo>
                  <a:lnTo>
                    <a:pt x="69" y="181"/>
                  </a:lnTo>
                  <a:lnTo>
                    <a:pt x="52" y="181"/>
                  </a:lnTo>
                  <a:lnTo>
                    <a:pt x="34" y="155"/>
                  </a:lnTo>
                  <a:lnTo>
                    <a:pt x="26" y="103"/>
                  </a:lnTo>
                  <a:lnTo>
                    <a:pt x="8" y="69"/>
                  </a:lnTo>
                  <a:lnTo>
                    <a:pt x="8" y="51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8"/>
                  </a:lnTo>
                  <a:lnTo>
                    <a:pt x="8" y="0"/>
                  </a:lnTo>
                  <a:lnTo>
                    <a:pt x="17" y="0"/>
                  </a:lnTo>
                  <a:lnTo>
                    <a:pt x="34" y="34"/>
                  </a:lnTo>
                  <a:lnTo>
                    <a:pt x="60" y="77"/>
                  </a:lnTo>
                  <a:lnTo>
                    <a:pt x="78" y="112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52" name="Freeform 157"/>
            <p:cNvSpPr>
              <a:spLocks/>
            </p:cNvSpPr>
            <p:nvPr/>
          </p:nvSpPr>
          <p:spPr bwMode="auto">
            <a:xfrm>
              <a:off x="2221" y="1623"/>
              <a:ext cx="269" cy="181"/>
            </a:xfrm>
            <a:custGeom>
              <a:avLst/>
              <a:gdLst>
                <a:gd name="T0" fmla="*/ 61 w 269"/>
                <a:gd name="T1" fmla="*/ 129 h 181"/>
                <a:gd name="T2" fmla="*/ 70 w 269"/>
                <a:gd name="T3" fmla="*/ 138 h 181"/>
                <a:gd name="T4" fmla="*/ 78 w 269"/>
                <a:gd name="T5" fmla="*/ 155 h 181"/>
                <a:gd name="T6" fmla="*/ 87 w 269"/>
                <a:gd name="T7" fmla="*/ 173 h 181"/>
                <a:gd name="T8" fmla="*/ 87 w 269"/>
                <a:gd name="T9" fmla="*/ 173 h 181"/>
                <a:gd name="T10" fmla="*/ 113 w 269"/>
                <a:gd name="T11" fmla="*/ 181 h 181"/>
                <a:gd name="T12" fmla="*/ 139 w 269"/>
                <a:gd name="T13" fmla="*/ 181 h 181"/>
                <a:gd name="T14" fmla="*/ 165 w 269"/>
                <a:gd name="T15" fmla="*/ 181 h 181"/>
                <a:gd name="T16" fmla="*/ 165 w 269"/>
                <a:gd name="T17" fmla="*/ 181 h 181"/>
                <a:gd name="T18" fmla="*/ 173 w 269"/>
                <a:gd name="T19" fmla="*/ 155 h 181"/>
                <a:gd name="T20" fmla="*/ 199 w 269"/>
                <a:gd name="T21" fmla="*/ 121 h 181"/>
                <a:gd name="T22" fmla="*/ 217 w 269"/>
                <a:gd name="T23" fmla="*/ 95 h 181"/>
                <a:gd name="T24" fmla="*/ 217 w 269"/>
                <a:gd name="T25" fmla="*/ 95 h 181"/>
                <a:gd name="T26" fmla="*/ 234 w 269"/>
                <a:gd name="T27" fmla="*/ 77 h 181"/>
                <a:gd name="T28" fmla="*/ 260 w 269"/>
                <a:gd name="T29" fmla="*/ 60 h 181"/>
                <a:gd name="T30" fmla="*/ 269 w 269"/>
                <a:gd name="T31" fmla="*/ 43 h 181"/>
                <a:gd name="T32" fmla="*/ 269 w 269"/>
                <a:gd name="T33" fmla="*/ 43 h 181"/>
                <a:gd name="T34" fmla="*/ 260 w 269"/>
                <a:gd name="T35" fmla="*/ 34 h 181"/>
                <a:gd name="T36" fmla="*/ 243 w 269"/>
                <a:gd name="T37" fmla="*/ 17 h 181"/>
                <a:gd name="T38" fmla="*/ 234 w 269"/>
                <a:gd name="T39" fmla="*/ 8 h 181"/>
                <a:gd name="T40" fmla="*/ 234 w 269"/>
                <a:gd name="T41" fmla="*/ 8 h 181"/>
                <a:gd name="T42" fmla="*/ 208 w 269"/>
                <a:gd name="T43" fmla="*/ 17 h 181"/>
                <a:gd name="T44" fmla="*/ 165 w 269"/>
                <a:gd name="T45" fmla="*/ 43 h 181"/>
                <a:gd name="T46" fmla="*/ 130 w 269"/>
                <a:gd name="T47" fmla="*/ 60 h 181"/>
                <a:gd name="T48" fmla="*/ 130 w 269"/>
                <a:gd name="T49" fmla="*/ 60 h 181"/>
                <a:gd name="T50" fmla="*/ 104 w 269"/>
                <a:gd name="T51" fmla="*/ 52 h 181"/>
                <a:gd name="T52" fmla="*/ 78 w 269"/>
                <a:gd name="T53" fmla="*/ 43 h 181"/>
                <a:gd name="T54" fmla="*/ 61 w 269"/>
                <a:gd name="T55" fmla="*/ 26 h 181"/>
                <a:gd name="T56" fmla="*/ 61 w 269"/>
                <a:gd name="T57" fmla="*/ 26 h 181"/>
                <a:gd name="T58" fmla="*/ 44 w 269"/>
                <a:gd name="T59" fmla="*/ 17 h 181"/>
                <a:gd name="T60" fmla="*/ 35 w 269"/>
                <a:gd name="T61" fmla="*/ 0 h 181"/>
                <a:gd name="T62" fmla="*/ 18 w 269"/>
                <a:gd name="T63" fmla="*/ 0 h 181"/>
                <a:gd name="T64" fmla="*/ 18 w 269"/>
                <a:gd name="T65" fmla="*/ 0 h 181"/>
                <a:gd name="T66" fmla="*/ 9 w 269"/>
                <a:gd name="T67" fmla="*/ 0 h 181"/>
                <a:gd name="T68" fmla="*/ 0 w 269"/>
                <a:gd name="T69" fmla="*/ 8 h 181"/>
                <a:gd name="T70" fmla="*/ 0 w 269"/>
                <a:gd name="T71" fmla="*/ 26 h 181"/>
                <a:gd name="T72" fmla="*/ 0 w 269"/>
                <a:gd name="T73" fmla="*/ 26 h 181"/>
                <a:gd name="T74" fmla="*/ 18 w 269"/>
                <a:gd name="T75" fmla="*/ 52 h 181"/>
                <a:gd name="T76" fmla="*/ 44 w 269"/>
                <a:gd name="T77" fmla="*/ 103 h 181"/>
                <a:gd name="T78" fmla="*/ 61 w 269"/>
                <a:gd name="T79" fmla="*/ 129 h 18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9"/>
                <a:gd name="T121" fmla="*/ 0 h 181"/>
                <a:gd name="T122" fmla="*/ 269 w 269"/>
                <a:gd name="T123" fmla="*/ 181 h 18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9" h="181">
                  <a:moveTo>
                    <a:pt x="61" y="129"/>
                  </a:moveTo>
                  <a:lnTo>
                    <a:pt x="70" y="138"/>
                  </a:lnTo>
                  <a:lnTo>
                    <a:pt x="78" y="155"/>
                  </a:lnTo>
                  <a:lnTo>
                    <a:pt x="87" y="173"/>
                  </a:lnTo>
                  <a:lnTo>
                    <a:pt x="113" y="181"/>
                  </a:lnTo>
                  <a:lnTo>
                    <a:pt x="139" y="181"/>
                  </a:lnTo>
                  <a:lnTo>
                    <a:pt x="165" y="181"/>
                  </a:lnTo>
                  <a:lnTo>
                    <a:pt x="173" y="155"/>
                  </a:lnTo>
                  <a:lnTo>
                    <a:pt x="199" y="121"/>
                  </a:lnTo>
                  <a:lnTo>
                    <a:pt x="217" y="95"/>
                  </a:lnTo>
                  <a:lnTo>
                    <a:pt x="234" y="77"/>
                  </a:lnTo>
                  <a:lnTo>
                    <a:pt x="260" y="60"/>
                  </a:lnTo>
                  <a:lnTo>
                    <a:pt x="269" y="43"/>
                  </a:lnTo>
                  <a:lnTo>
                    <a:pt x="260" y="34"/>
                  </a:lnTo>
                  <a:lnTo>
                    <a:pt x="243" y="17"/>
                  </a:lnTo>
                  <a:lnTo>
                    <a:pt x="234" y="8"/>
                  </a:lnTo>
                  <a:lnTo>
                    <a:pt x="208" y="17"/>
                  </a:lnTo>
                  <a:lnTo>
                    <a:pt x="165" y="43"/>
                  </a:lnTo>
                  <a:lnTo>
                    <a:pt x="130" y="60"/>
                  </a:lnTo>
                  <a:lnTo>
                    <a:pt x="104" y="52"/>
                  </a:lnTo>
                  <a:lnTo>
                    <a:pt x="78" y="43"/>
                  </a:lnTo>
                  <a:lnTo>
                    <a:pt x="61" y="26"/>
                  </a:lnTo>
                  <a:lnTo>
                    <a:pt x="44" y="17"/>
                  </a:lnTo>
                  <a:lnTo>
                    <a:pt x="35" y="0"/>
                  </a:lnTo>
                  <a:lnTo>
                    <a:pt x="18" y="0"/>
                  </a:lnTo>
                  <a:lnTo>
                    <a:pt x="9" y="0"/>
                  </a:lnTo>
                  <a:lnTo>
                    <a:pt x="0" y="8"/>
                  </a:lnTo>
                  <a:lnTo>
                    <a:pt x="0" y="26"/>
                  </a:lnTo>
                  <a:lnTo>
                    <a:pt x="18" y="52"/>
                  </a:lnTo>
                  <a:lnTo>
                    <a:pt x="44" y="103"/>
                  </a:lnTo>
                  <a:lnTo>
                    <a:pt x="61" y="129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53" name="Freeform 158"/>
            <p:cNvSpPr>
              <a:spLocks/>
            </p:cNvSpPr>
            <p:nvPr/>
          </p:nvSpPr>
          <p:spPr bwMode="auto">
            <a:xfrm>
              <a:off x="2412" y="1675"/>
              <a:ext cx="147" cy="173"/>
            </a:xfrm>
            <a:custGeom>
              <a:avLst/>
              <a:gdLst>
                <a:gd name="T0" fmla="*/ 95 w 147"/>
                <a:gd name="T1" fmla="*/ 0 h 173"/>
                <a:gd name="T2" fmla="*/ 78 w 147"/>
                <a:gd name="T3" fmla="*/ 25 h 173"/>
                <a:gd name="T4" fmla="*/ 43 w 147"/>
                <a:gd name="T5" fmla="*/ 60 h 173"/>
                <a:gd name="T6" fmla="*/ 17 w 147"/>
                <a:gd name="T7" fmla="*/ 103 h 173"/>
                <a:gd name="T8" fmla="*/ 17 w 147"/>
                <a:gd name="T9" fmla="*/ 103 h 173"/>
                <a:gd name="T10" fmla="*/ 8 w 147"/>
                <a:gd name="T11" fmla="*/ 121 h 173"/>
                <a:gd name="T12" fmla="*/ 0 w 147"/>
                <a:gd name="T13" fmla="*/ 138 h 173"/>
                <a:gd name="T14" fmla="*/ 8 w 147"/>
                <a:gd name="T15" fmla="*/ 147 h 173"/>
                <a:gd name="T16" fmla="*/ 8 w 147"/>
                <a:gd name="T17" fmla="*/ 147 h 173"/>
                <a:gd name="T18" fmla="*/ 26 w 147"/>
                <a:gd name="T19" fmla="*/ 155 h 173"/>
                <a:gd name="T20" fmla="*/ 43 w 147"/>
                <a:gd name="T21" fmla="*/ 164 h 173"/>
                <a:gd name="T22" fmla="*/ 52 w 147"/>
                <a:gd name="T23" fmla="*/ 173 h 173"/>
                <a:gd name="T24" fmla="*/ 52 w 147"/>
                <a:gd name="T25" fmla="*/ 173 h 173"/>
                <a:gd name="T26" fmla="*/ 69 w 147"/>
                <a:gd name="T27" fmla="*/ 147 h 173"/>
                <a:gd name="T28" fmla="*/ 104 w 147"/>
                <a:gd name="T29" fmla="*/ 103 h 173"/>
                <a:gd name="T30" fmla="*/ 138 w 147"/>
                <a:gd name="T31" fmla="*/ 60 h 173"/>
                <a:gd name="T32" fmla="*/ 147 w 147"/>
                <a:gd name="T33" fmla="*/ 34 h 173"/>
                <a:gd name="T34" fmla="*/ 147 w 147"/>
                <a:gd name="T35" fmla="*/ 34 h 173"/>
                <a:gd name="T36" fmla="*/ 130 w 147"/>
                <a:gd name="T37" fmla="*/ 17 h 173"/>
                <a:gd name="T38" fmla="*/ 112 w 147"/>
                <a:gd name="T39" fmla="*/ 8 h 173"/>
                <a:gd name="T40" fmla="*/ 95 w 147"/>
                <a:gd name="T41" fmla="*/ 0 h 1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7"/>
                <a:gd name="T64" fmla="*/ 0 h 173"/>
                <a:gd name="T65" fmla="*/ 147 w 147"/>
                <a:gd name="T66" fmla="*/ 173 h 1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7" h="173">
                  <a:moveTo>
                    <a:pt x="95" y="0"/>
                  </a:moveTo>
                  <a:lnTo>
                    <a:pt x="78" y="25"/>
                  </a:lnTo>
                  <a:lnTo>
                    <a:pt x="43" y="60"/>
                  </a:lnTo>
                  <a:lnTo>
                    <a:pt x="17" y="103"/>
                  </a:lnTo>
                  <a:lnTo>
                    <a:pt x="8" y="121"/>
                  </a:lnTo>
                  <a:lnTo>
                    <a:pt x="0" y="138"/>
                  </a:lnTo>
                  <a:lnTo>
                    <a:pt x="8" y="147"/>
                  </a:lnTo>
                  <a:lnTo>
                    <a:pt x="26" y="155"/>
                  </a:lnTo>
                  <a:lnTo>
                    <a:pt x="43" y="164"/>
                  </a:lnTo>
                  <a:lnTo>
                    <a:pt x="52" y="173"/>
                  </a:lnTo>
                  <a:lnTo>
                    <a:pt x="69" y="147"/>
                  </a:lnTo>
                  <a:lnTo>
                    <a:pt x="104" y="103"/>
                  </a:lnTo>
                  <a:lnTo>
                    <a:pt x="138" y="60"/>
                  </a:lnTo>
                  <a:lnTo>
                    <a:pt x="147" y="34"/>
                  </a:lnTo>
                  <a:lnTo>
                    <a:pt x="130" y="17"/>
                  </a:lnTo>
                  <a:lnTo>
                    <a:pt x="112" y="8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54" name="Freeform 159"/>
            <p:cNvSpPr>
              <a:spLocks/>
            </p:cNvSpPr>
            <p:nvPr/>
          </p:nvSpPr>
          <p:spPr bwMode="auto">
            <a:xfrm>
              <a:off x="2490" y="1726"/>
              <a:ext cx="112" cy="148"/>
            </a:xfrm>
            <a:custGeom>
              <a:avLst/>
              <a:gdLst>
                <a:gd name="T0" fmla="*/ 104 w 112"/>
                <a:gd name="T1" fmla="*/ 9 h 148"/>
                <a:gd name="T2" fmla="*/ 95 w 112"/>
                <a:gd name="T3" fmla="*/ 0 h 148"/>
                <a:gd name="T4" fmla="*/ 86 w 112"/>
                <a:gd name="T5" fmla="*/ 0 h 148"/>
                <a:gd name="T6" fmla="*/ 78 w 112"/>
                <a:gd name="T7" fmla="*/ 9 h 148"/>
                <a:gd name="T8" fmla="*/ 78 w 112"/>
                <a:gd name="T9" fmla="*/ 9 h 148"/>
                <a:gd name="T10" fmla="*/ 52 w 112"/>
                <a:gd name="T11" fmla="*/ 44 h 148"/>
                <a:gd name="T12" fmla="*/ 8 w 112"/>
                <a:gd name="T13" fmla="*/ 104 h 148"/>
                <a:gd name="T14" fmla="*/ 0 w 112"/>
                <a:gd name="T15" fmla="*/ 130 h 148"/>
                <a:gd name="T16" fmla="*/ 0 w 112"/>
                <a:gd name="T17" fmla="*/ 130 h 148"/>
                <a:gd name="T18" fmla="*/ 8 w 112"/>
                <a:gd name="T19" fmla="*/ 139 h 148"/>
                <a:gd name="T20" fmla="*/ 26 w 112"/>
                <a:gd name="T21" fmla="*/ 148 h 148"/>
                <a:gd name="T22" fmla="*/ 43 w 112"/>
                <a:gd name="T23" fmla="*/ 148 h 148"/>
                <a:gd name="T24" fmla="*/ 43 w 112"/>
                <a:gd name="T25" fmla="*/ 148 h 148"/>
                <a:gd name="T26" fmla="*/ 60 w 112"/>
                <a:gd name="T27" fmla="*/ 113 h 148"/>
                <a:gd name="T28" fmla="*/ 95 w 112"/>
                <a:gd name="T29" fmla="*/ 52 h 148"/>
                <a:gd name="T30" fmla="*/ 112 w 112"/>
                <a:gd name="T31" fmla="*/ 18 h 148"/>
                <a:gd name="T32" fmla="*/ 112 w 112"/>
                <a:gd name="T33" fmla="*/ 18 h 148"/>
                <a:gd name="T34" fmla="*/ 104 w 112"/>
                <a:gd name="T35" fmla="*/ 9 h 148"/>
                <a:gd name="T36" fmla="*/ 104 w 112"/>
                <a:gd name="T37" fmla="*/ 9 h 148"/>
                <a:gd name="T38" fmla="*/ 104 w 112"/>
                <a:gd name="T39" fmla="*/ 9 h 14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2"/>
                <a:gd name="T61" fmla="*/ 0 h 148"/>
                <a:gd name="T62" fmla="*/ 112 w 112"/>
                <a:gd name="T63" fmla="*/ 148 h 14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2" h="148">
                  <a:moveTo>
                    <a:pt x="104" y="9"/>
                  </a:moveTo>
                  <a:lnTo>
                    <a:pt x="95" y="0"/>
                  </a:lnTo>
                  <a:lnTo>
                    <a:pt x="86" y="0"/>
                  </a:lnTo>
                  <a:lnTo>
                    <a:pt x="78" y="9"/>
                  </a:lnTo>
                  <a:lnTo>
                    <a:pt x="52" y="44"/>
                  </a:lnTo>
                  <a:lnTo>
                    <a:pt x="8" y="104"/>
                  </a:lnTo>
                  <a:lnTo>
                    <a:pt x="0" y="130"/>
                  </a:lnTo>
                  <a:lnTo>
                    <a:pt x="8" y="139"/>
                  </a:lnTo>
                  <a:lnTo>
                    <a:pt x="26" y="148"/>
                  </a:lnTo>
                  <a:lnTo>
                    <a:pt x="43" y="148"/>
                  </a:lnTo>
                  <a:lnTo>
                    <a:pt x="60" y="113"/>
                  </a:lnTo>
                  <a:lnTo>
                    <a:pt x="95" y="52"/>
                  </a:lnTo>
                  <a:lnTo>
                    <a:pt x="112" y="18"/>
                  </a:lnTo>
                  <a:lnTo>
                    <a:pt x="104" y="9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55" name="Freeform 160"/>
            <p:cNvSpPr>
              <a:spLocks/>
            </p:cNvSpPr>
            <p:nvPr/>
          </p:nvSpPr>
          <p:spPr bwMode="auto">
            <a:xfrm>
              <a:off x="2550" y="1770"/>
              <a:ext cx="70" cy="138"/>
            </a:xfrm>
            <a:custGeom>
              <a:avLst/>
              <a:gdLst>
                <a:gd name="T0" fmla="*/ 70 w 70"/>
                <a:gd name="T1" fmla="*/ 0 h 138"/>
                <a:gd name="T2" fmla="*/ 61 w 70"/>
                <a:gd name="T3" fmla="*/ 0 h 138"/>
                <a:gd name="T4" fmla="*/ 61 w 70"/>
                <a:gd name="T5" fmla="*/ 0 h 138"/>
                <a:gd name="T6" fmla="*/ 52 w 70"/>
                <a:gd name="T7" fmla="*/ 8 h 138"/>
                <a:gd name="T8" fmla="*/ 52 w 70"/>
                <a:gd name="T9" fmla="*/ 8 h 138"/>
                <a:gd name="T10" fmla="*/ 35 w 70"/>
                <a:gd name="T11" fmla="*/ 43 h 138"/>
                <a:gd name="T12" fmla="*/ 9 w 70"/>
                <a:gd name="T13" fmla="*/ 95 h 138"/>
                <a:gd name="T14" fmla="*/ 0 w 70"/>
                <a:gd name="T15" fmla="*/ 121 h 138"/>
                <a:gd name="T16" fmla="*/ 0 w 70"/>
                <a:gd name="T17" fmla="*/ 121 h 138"/>
                <a:gd name="T18" fmla="*/ 9 w 70"/>
                <a:gd name="T19" fmla="*/ 130 h 138"/>
                <a:gd name="T20" fmla="*/ 26 w 70"/>
                <a:gd name="T21" fmla="*/ 138 h 138"/>
                <a:gd name="T22" fmla="*/ 35 w 70"/>
                <a:gd name="T23" fmla="*/ 138 h 138"/>
                <a:gd name="T24" fmla="*/ 35 w 70"/>
                <a:gd name="T25" fmla="*/ 138 h 138"/>
                <a:gd name="T26" fmla="*/ 35 w 70"/>
                <a:gd name="T27" fmla="*/ 130 h 138"/>
                <a:gd name="T28" fmla="*/ 35 w 70"/>
                <a:gd name="T29" fmla="*/ 112 h 138"/>
                <a:gd name="T30" fmla="*/ 44 w 70"/>
                <a:gd name="T31" fmla="*/ 95 h 138"/>
                <a:gd name="T32" fmla="*/ 44 w 70"/>
                <a:gd name="T33" fmla="*/ 95 h 138"/>
                <a:gd name="T34" fmla="*/ 52 w 70"/>
                <a:gd name="T35" fmla="*/ 69 h 138"/>
                <a:gd name="T36" fmla="*/ 61 w 70"/>
                <a:gd name="T37" fmla="*/ 52 h 138"/>
                <a:gd name="T38" fmla="*/ 70 w 70"/>
                <a:gd name="T39" fmla="*/ 34 h 138"/>
                <a:gd name="T40" fmla="*/ 70 w 70"/>
                <a:gd name="T41" fmla="*/ 34 h 138"/>
                <a:gd name="T42" fmla="*/ 70 w 70"/>
                <a:gd name="T43" fmla="*/ 17 h 138"/>
                <a:gd name="T44" fmla="*/ 70 w 70"/>
                <a:gd name="T45" fmla="*/ 0 h 138"/>
                <a:gd name="T46" fmla="*/ 70 w 70"/>
                <a:gd name="T47" fmla="*/ 0 h 1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0"/>
                <a:gd name="T73" fmla="*/ 0 h 138"/>
                <a:gd name="T74" fmla="*/ 70 w 70"/>
                <a:gd name="T75" fmla="*/ 138 h 1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0" h="138">
                  <a:moveTo>
                    <a:pt x="70" y="0"/>
                  </a:moveTo>
                  <a:lnTo>
                    <a:pt x="61" y="0"/>
                  </a:lnTo>
                  <a:lnTo>
                    <a:pt x="52" y="8"/>
                  </a:lnTo>
                  <a:lnTo>
                    <a:pt x="35" y="43"/>
                  </a:lnTo>
                  <a:lnTo>
                    <a:pt x="9" y="95"/>
                  </a:lnTo>
                  <a:lnTo>
                    <a:pt x="0" y="121"/>
                  </a:lnTo>
                  <a:lnTo>
                    <a:pt x="9" y="130"/>
                  </a:lnTo>
                  <a:lnTo>
                    <a:pt x="26" y="138"/>
                  </a:lnTo>
                  <a:lnTo>
                    <a:pt x="35" y="138"/>
                  </a:lnTo>
                  <a:lnTo>
                    <a:pt x="35" y="130"/>
                  </a:lnTo>
                  <a:lnTo>
                    <a:pt x="35" y="112"/>
                  </a:lnTo>
                  <a:lnTo>
                    <a:pt x="44" y="95"/>
                  </a:lnTo>
                  <a:lnTo>
                    <a:pt x="52" y="69"/>
                  </a:lnTo>
                  <a:lnTo>
                    <a:pt x="61" y="52"/>
                  </a:lnTo>
                  <a:lnTo>
                    <a:pt x="70" y="34"/>
                  </a:lnTo>
                  <a:lnTo>
                    <a:pt x="70" y="17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56" name="Freeform 161"/>
            <p:cNvSpPr>
              <a:spLocks/>
            </p:cNvSpPr>
            <p:nvPr/>
          </p:nvSpPr>
          <p:spPr bwMode="auto">
            <a:xfrm>
              <a:off x="2091" y="1683"/>
              <a:ext cx="122" cy="191"/>
            </a:xfrm>
            <a:custGeom>
              <a:avLst/>
              <a:gdLst>
                <a:gd name="T0" fmla="*/ 70 w 122"/>
                <a:gd name="T1" fmla="*/ 0 h 191"/>
                <a:gd name="T2" fmla="*/ 70 w 122"/>
                <a:gd name="T3" fmla="*/ 0 h 191"/>
                <a:gd name="T4" fmla="*/ 78 w 122"/>
                <a:gd name="T5" fmla="*/ 0 h 191"/>
                <a:gd name="T6" fmla="*/ 78 w 122"/>
                <a:gd name="T7" fmla="*/ 9 h 191"/>
                <a:gd name="T8" fmla="*/ 78 w 122"/>
                <a:gd name="T9" fmla="*/ 9 h 191"/>
                <a:gd name="T10" fmla="*/ 96 w 122"/>
                <a:gd name="T11" fmla="*/ 52 h 191"/>
                <a:gd name="T12" fmla="*/ 113 w 122"/>
                <a:gd name="T13" fmla="*/ 130 h 191"/>
                <a:gd name="T14" fmla="*/ 122 w 122"/>
                <a:gd name="T15" fmla="*/ 165 h 191"/>
                <a:gd name="T16" fmla="*/ 122 w 122"/>
                <a:gd name="T17" fmla="*/ 165 h 191"/>
                <a:gd name="T18" fmla="*/ 113 w 122"/>
                <a:gd name="T19" fmla="*/ 173 h 191"/>
                <a:gd name="T20" fmla="*/ 96 w 122"/>
                <a:gd name="T21" fmla="*/ 191 h 191"/>
                <a:gd name="T22" fmla="*/ 78 w 122"/>
                <a:gd name="T23" fmla="*/ 191 h 191"/>
                <a:gd name="T24" fmla="*/ 78 w 122"/>
                <a:gd name="T25" fmla="*/ 191 h 191"/>
                <a:gd name="T26" fmla="*/ 61 w 122"/>
                <a:gd name="T27" fmla="*/ 156 h 191"/>
                <a:gd name="T28" fmla="*/ 18 w 122"/>
                <a:gd name="T29" fmla="*/ 104 h 191"/>
                <a:gd name="T30" fmla="*/ 0 w 122"/>
                <a:gd name="T31" fmla="*/ 69 h 191"/>
                <a:gd name="T32" fmla="*/ 0 w 122"/>
                <a:gd name="T33" fmla="*/ 69 h 191"/>
                <a:gd name="T34" fmla="*/ 9 w 122"/>
                <a:gd name="T35" fmla="*/ 61 h 191"/>
                <a:gd name="T36" fmla="*/ 18 w 122"/>
                <a:gd name="T37" fmla="*/ 43 h 191"/>
                <a:gd name="T38" fmla="*/ 26 w 122"/>
                <a:gd name="T39" fmla="*/ 43 h 191"/>
                <a:gd name="T40" fmla="*/ 26 w 122"/>
                <a:gd name="T41" fmla="*/ 43 h 191"/>
                <a:gd name="T42" fmla="*/ 44 w 122"/>
                <a:gd name="T43" fmla="*/ 61 h 191"/>
                <a:gd name="T44" fmla="*/ 61 w 122"/>
                <a:gd name="T45" fmla="*/ 87 h 191"/>
                <a:gd name="T46" fmla="*/ 70 w 122"/>
                <a:gd name="T47" fmla="*/ 104 h 191"/>
                <a:gd name="T48" fmla="*/ 70 w 122"/>
                <a:gd name="T49" fmla="*/ 104 h 191"/>
                <a:gd name="T50" fmla="*/ 61 w 122"/>
                <a:gd name="T51" fmla="*/ 87 h 191"/>
                <a:gd name="T52" fmla="*/ 52 w 122"/>
                <a:gd name="T53" fmla="*/ 52 h 191"/>
                <a:gd name="T54" fmla="*/ 44 w 122"/>
                <a:gd name="T55" fmla="*/ 26 h 191"/>
                <a:gd name="T56" fmla="*/ 44 w 122"/>
                <a:gd name="T57" fmla="*/ 26 h 191"/>
                <a:gd name="T58" fmla="*/ 52 w 122"/>
                <a:gd name="T59" fmla="*/ 17 h 191"/>
                <a:gd name="T60" fmla="*/ 61 w 122"/>
                <a:gd name="T61" fmla="*/ 9 h 191"/>
                <a:gd name="T62" fmla="*/ 70 w 122"/>
                <a:gd name="T63" fmla="*/ 0 h 19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2"/>
                <a:gd name="T97" fmla="*/ 0 h 191"/>
                <a:gd name="T98" fmla="*/ 122 w 122"/>
                <a:gd name="T99" fmla="*/ 191 h 19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2" h="191">
                  <a:moveTo>
                    <a:pt x="70" y="0"/>
                  </a:moveTo>
                  <a:lnTo>
                    <a:pt x="70" y="0"/>
                  </a:lnTo>
                  <a:lnTo>
                    <a:pt x="78" y="0"/>
                  </a:lnTo>
                  <a:lnTo>
                    <a:pt x="78" y="9"/>
                  </a:lnTo>
                  <a:lnTo>
                    <a:pt x="96" y="52"/>
                  </a:lnTo>
                  <a:lnTo>
                    <a:pt x="113" y="130"/>
                  </a:lnTo>
                  <a:lnTo>
                    <a:pt x="122" y="165"/>
                  </a:lnTo>
                  <a:lnTo>
                    <a:pt x="113" y="173"/>
                  </a:lnTo>
                  <a:lnTo>
                    <a:pt x="96" y="191"/>
                  </a:lnTo>
                  <a:lnTo>
                    <a:pt x="78" y="191"/>
                  </a:lnTo>
                  <a:lnTo>
                    <a:pt x="61" y="156"/>
                  </a:lnTo>
                  <a:lnTo>
                    <a:pt x="18" y="104"/>
                  </a:lnTo>
                  <a:lnTo>
                    <a:pt x="0" y="69"/>
                  </a:lnTo>
                  <a:lnTo>
                    <a:pt x="9" y="61"/>
                  </a:lnTo>
                  <a:lnTo>
                    <a:pt x="18" y="43"/>
                  </a:lnTo>
                  <a:lnTo>
                    <a:pt x="26" y="43"/>
                  </a:lnTo>
                  <a:lnTo>
                    <a:pt x="44" y="61"/>
                  </a:lnTo>
                  <a:lnTo>
                    <a:pt x="61" y="87"/>
                  </a:lnTo>
                  <a:lnTo>
                    <a:pt x="70" y="104"/>
                  </a:lnTo>
                  <a:lnTo>
                    <a:pt x="61" y="87"/>
                  </a:lnTo>
                  <a:lnTo>
                    <a:pt x="52" y="52"/>
                  </a:lnTo>
                  <a:lnTo>
                    <a:pt x="44" y="26"/>
                  </a:lnTo>
                  <a:lnTo>
                    <a:pt x="52" y="17"/>
                  </a:lnTo>
                  <a:lnTo>
                    <a:pt x="61" y="9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57" name="Freeform 162"/>
            <p:cNvSpPr>
              <a:spLocks/>
            </p:cNvSpPr>
            <p:nvPr/>
          </p:nvSpPr>
          <p:spPr bwMode="auto">
            <a:xfrm>
              <a:off x="2065" y="1761"/>
              <a:ext cx="87" cy="130"/>
            </a:xfrm>
            <a:custGeom>
              <a:avLst/>
              <a:gdLst>
                <a:gd name="T0" fmla="*/ 0 w 87"/>
                <a:gd name="T1" fmla="*/ 9 h 130"/>
                <a:gd name="T2" fmla="*/ 9 w 87"/>
                <a:gd name="T3" fmla="*/ 9 h 130"/>
                <a:gd name="T4" fmla="*/ 9 w 87"/>
                <a:gd name="T5" fmla="*/ 0 h 130"/>
                <a:gd name="T6" fmla="*/ 18 w 87"/>
                <a:gd name="T7" fmla="*/ 9 h 130"/>
                <a:gd name="T8" fmla="*/ 18 w 87"/>
                <a:gd name="T9" fmla="*/ 9 h 130"/>
                <a:gd name="T10" fmla="*/ 44 w 87"/>
                <a:gd name="T11" fmla="*/ 43 h 130"/>
                <a:gd name="T12" fmla="*/ 78 w 87"/>
                <a:gd name="T13" fmla="*/ 95 h 130"/>
                <a:gd name="T14" fmla="*/ 87 w 87"/>
                <a:gd name="T15" fmla="*/ 121 h 130"/>
                <a:gd name="T16" fmla="*/ 87 w 87"/>
                <a:gd name="T17" fmla="*/ 121 h 130"/>
                <a:gd name="T18" fmla="*/ 87 w 87"/>
                <a:gd name="T19" fmla="*/ 130 h 130"/>
                <a:gd name="T20" fmla="*/ 78 w 87"/>
                <a:gd name="T21" fmla="*/ 130 h 130"/>
                <a:gd name="T22" fmla="*/ 78 w 87"/>
                <a:gd name="T23" fmla="*/ 130 h 130"/>
                <a:gd name="T24" fmla="*/ 78 w 87"/>
                <a:gd name="T25" fmla="*/ 130 h 130"/>
                <a:gd name="T26" fmla="*/ 70 w 87"/>
                <a:gd name="T27" fmla="*/ 121 h 130"/>
                <a:gd name="T28" fmla="*/ 61 w 87"/>
                <a:gd name="T29" fmla="*/ 95 h 130"/>
                <a:gd name="T30" fmla="*/ 44 w 87"/>
                <a:gd name="T31" fmla="*/ 78 h 130"/>
                <a:gd name="T32" fmla="*/ 44 w 87"/>
                <a:gd name="T33" fmla="*/ 78 h 130"/>
                <a:gd name="T34" fmla="*/ 26 w 87"/>
                <a:gd name="T35" fmla="*/ 52 h 130"/>
                <a:gd name="T36" fmla="*/ 9 w 87"/>
                <a:gd name="T37" fmla="*/ 26 h 130"/>
                <a:gd name="T38" fmla="*/ 0 w 87"/>
                <a:gd name="T39" fmla="*/ 9 h 1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7"/>
                <a:gd name="T61" fmla="*/ 0 h 130"/>
                <a:gd name="T62" fmla="*/ 87 w 87"/>
                <a:gd name="T63" fmla="*/ 130 h 1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7" h="130">
                  <a:moveTo>
                    <a:pt x="0" y="9"/>
                  </a:moveTo>
                  <a:lnTo>
                    <a:pt x="9" y="9"/>
                  </a:lnTo>
                  <a:lnTo>
                    <a:pt x="9" y="0"/>
                  </a:lnTo>
                  <a:lnTo>
                    <a:pt x="18" y="9"/>
                  </a:lnTo>
                  <a:lnTo>
                    <a:pt x="44" y="43"/>
                  </a:lnTo>
                  <a:lnTo>
                    <a:pt x="78" y="95"/>
                  </a:lnTo>
                  <a:lnTo>
                    <a:pt x="87" y="121"/>
                  </a:lnTo>
                  <a:lnTo>
                    <a:pt x="87" y="130"/>
                  </a:lnTo>
                  <a:lnTo>
                    <a:pt x="78" y="130"/>
                  </a:lnTo>
                  <a:lnTo>
                    <a:pt x="70" y="121"/>
                  </a:lnTo>
                  <a:lnTo>
                    <a:pt x="61" y="95"/>
                  </a:lnTo>
                  <a:lnTo>
                    <a:pt x="44" y="78"/>
                  </a:lnTo>
                  <a:lnTo>
                    <a:pt x="26" y="52"/>
                  </a:lnTo>
                  <a:lnTo>
                    <a:pt x="9" y="2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58" name="Freeform 163"/>
            <p:cNvSpPr>
              <a:spLocks/>
            </p:cNvSpPr>
            <p:nvPr/>
          </p:nvSpPr>
          <p:spPr bwMode="auto">
            <a:xfrm>
              <a:off x="2247" y="1458"/>
              <a:ext cx="182" cy="52"/>
            </a:xfrm>
            <a:custGeom>
              <a:avLst/>
              <a:gdLst>
                <a:gd name="T0" fmla="*/ 78 w 182"/>
                <a:gd name="T1" fmla="*/ 52 h 52"/>
                <a:gd name="T2" fmla="*/ 113 w 182"/>
                <a:gd name="T3" fmla="*/ 52 h 52"/>
                <a:gd name="T4" fmla="*/ 156 w 182"/>
                <a:gd name="T5" fmla="*/ 52 h 52"/>
                <a:gd name="T6" fmla="*/ 173 w 182"/>
                <a:gd name="T7" fmla="*/ 52 h 52"/>
                <a:gd name="T8" fmla="*/ 173 w 182"/>
                <a:gd name="T9" fmla="*/ 52 h 52"/>
                <a:gd name="T10" fmla="*/ 173 w 182"/>
                <a:gd name="T11" fmla="*/ 43 h 52"/>
                <a:gd name="T12" fmla="*/ 182 w 182"/>
                <a:gd name="T13" fmla="*/ 26 h 52"/>
                <a:gd name="T14" fmla="*/ 182 w 182"/>
                <a:gd name="T15" fmla="*/ 17 h 52"/>
                <a:gd name="T16" fmla="*/ 182 w 182"/>
                <a:gd name="T17" fmla="*/ 17 h 52"/>
                <a:gd name="T18" fmla="*/ 173 w 182"/>
                <a:gd name="T19" fmla="*/ 9 h 52"/>
                <a:gd name="T20" fmla="*/ 165 w 182"/>
                <a:gd name="T21" fmla="*/ 9 h 52"/>
                <a:gd name="T22" fmla="*/ 147 w 182"/>
                <a:gd name="T23" fmla="*/ 9 h 52"/>
                <a:gd name="T24" fmla="*/ 147 w 182"/>
                <a:gd name="T25" fmla="*/ 9 h 52"/>
                <a:gd name="T26" fmla="*/ 113 w 182"/>
                <a:gd name="T27" fmla="*/ 0 h 52"/>
                <a:gd name="T28" fmla="*/ 61 w 182"/>
                <a:gd name="T29" fmla="*/ 0 h 52"/>
                <a:gd name="T30" fmla="*/ 18 w 182"/>
                <a:gd name="T31" fmla="*/ 9 h 52"/>
                <a:gd name="T32" fmla="*/ 18 w 182"/>
                <a:gd name="T33" fmla="*/ 9 h 52"/>
                <a:gd name="T34" fmla="*/ 9 w 182"/>
                <a:gd name="T35" fmla="*/ 9 h 52"/>
                <a:gd name="T36" fmla="*/ 0 w 182"/>
                <a:gd name="T37" fmla="*/ 9 h 52"/>
                <a:gd name="T38" fmla="*/ 0 w 182"/>
                <a:gd name="T39" fmla="*/ 26 h 52"/>
                <a:gd name="T40" fmla="*/ 0 w 182"/>
                <a:gd name="T41" fmla="*/ 26 h 52"/>
                <a:gd name="T42" fmla="*/ 0 w 182"/>
                <a:gd name="T43" fmla="*/ 43 h 52"/>
                <a:gd name="T44" fmla="*/ 9 w 182"/>
                <a:gd name="T45" fmla="*/ 52 h 52"/>
                <a:gd name="T46" fmla="*/ 26 w 182"/>
                <a:gd name="T47" fmla="*/ 52 h 52"/>
                <a:gd name="T48" fmla="*/ 26 w 182"/>
                <a:gd name="T49" fmla="*/ 52 h 52"/>
                <a:gd name="T50" fmla="*/ 52 w 182"/>
                <a:gd name="T51" fmla="*/ 52 h 52"/>
                <a:gd name="T52" fmla="*/ 70 w 182"/>
                <a:gd name="T53" fmla="*/ 52 h 52"/>
                <a:gd name="T54" fmla="*/ 78 w 182"/>
                <a:gd name="T55" fmla="*/ 52 h 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82"/>
                <a:gd name="T85" fmla="*/ 0 h 52"/>
                <a:gd name="T86" fmla="*/ 182 w 182"/>
                <a:gd name="T87" fmla="*/ 52 h 5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82" h="52">
                  <a:moveTo>
                    <a:pt x="78" y="52"/>
                  </a:moveTo>
                  <a:lnTo>
                    <a:pt x="113" y="52"/>
                  </a:lnTo>
                  <a:lnTo>
                    <a:pt x="156" y="52"/>
                  </a:lnTo>
                  <a:lnTo>
                    <a:pt x="173" y="52"/>
                  </a:lnTo>
                  <a:lnTo>
                    <a:pt x="173" y="43"/>
                  </a:lnTo>
                  <a:lnTo>
                    <a:pt x="182" y="26"/>
                  </a:lnTo>
                  <a:lnTo>
                    <a:pt x="182" y="17"/>
                  </a:lnTo>
                  <a:lnTo>
                    <a:pt x="173" y="9"/>
                  </a:lnTo>
                  <a:lnTo>
                    <a:pt x="165" y="9"/>
                  </a:lnTo>
                  <a:lnTo>
                    <a:pt x="147" y="9"/>
                  </a:lnTo>
                  <a:lnTo>
                    <a:pt x="113" y="0"/>
                  </a:lnTo>
                  <a:lnTo>
                    <a:pt x="61" y="0"/>
                  </a:lnTo>
                  <a:lnTo>
                    <a:pt x="18" y="9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26"/>
                  </a:lnTo>
                  <a:lnTo>
                    <a:pt x="0" y="43"/>
                  </a:lnTo>
                  <a:lnTo>
                    <a:pt x="9" y="52"/>
                  </a:lnTo>
                  <a:lnTo>
                    <a:pt x="26" y="52"/>
                  </a:lnTo>
                  <a:lnTo>
                    <a:pt x="52" y="52"/>
                  </a:lnTo>
                  <a:lnTo>
                    <a:pt x="70" y="52"/>
                  </a:lnTo>
                  <a:lnTo>
                    <a:pt x="78" y="52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59" name="Freeform 164"/>
            <p:cNvSpPr>
              <a:spLocks/>
            </p:cNvSpPr>
            <p:nvPr/>
          </p:nvSpPr>
          <p:spPr bwMode="auto">
            <a:xfrm>
              <a:off x="2247" y="1363"/>
              <a:ext cx="182" cy="86"/>
            </a:xfrm>
            <a:custGeom>
              <a:avLst/>
              <a:gdLst>
                <a:gd name="T0" fmla="*/ 173 w 182"/>
                <a:gd name="T1" fmla="*/ 26 h 86"/>
                <a:gd name="T2" fmla="*/ 182 w 182"/>
                <a:gd name="T3" fmla="*/ 43 h 86"/>
                <a:gd name="T4" fmla="*/ 182 w 182"/>
                <a:gd name="T5" fmla="*/ 69 h 86"/>
                <a:gd name="T6" fmla="*/ 173 w 182"/>
                <a:gd name="T7" fmla="*/ 78 h 86"/>
                <a:gd name="T8" fmla="*/ 173 w 182"/>
                <a:gd name="T9" fmla="*/ 78 h 86"/>
                <a:gd name="T10" fmla="*/ 165 w 182"/>
                <a:gd name="T11" fmla="*/ 86 h 86"/>
                <a:gd name="T12" fmla="*/ 156 w 182"/>
                <a:gd name="T13" fmla="*/ 86 h 86"/>
                <a:gd name="T14" fmla="*/ 139 w 182"/>
                <a:gd name="T15" fmla="*/ 86 h 86"/>
                <a:gd name="T16" fmla="*/ 139 w 182"/>
                <a:gd name="T17" fmla="*/ 86 h 86"/>
                <a:gd name="T18" fmla="*/ 113 w 182"/>
                <a:gd name="T19" fmla="*/ 86 h 86"/>
                <a:gd name="T20" fmla="*/ 61 w 182"/>
                <a:gd name="T21" fmla="*/ 86 h 86"/>
                <a:gd name="T22" fmla="*/ 35 w 182"/>
                <a:gd name="T23" fmla="*/ 86 h 86"/>
                <a:gd name="T24" fmla="*/ 35 w 182"/>
                <a:gd name="T25" fmla="*/ 86 h 86"/>
                <a:gd name="T26" fmla="*/ 26 w 182"/>
                <a:gd name="T27" fmla="*/ 86 h 86"/>
                <a:gd name="T28" fmla="*/ 9 w 182"/>
                <a:gd name="T29" fmla="*/ 86 h 86"/>
                <a:gd name="T30" fmla="*/ 0 w 182"/>
                <a:gd name="T31" fmla="*/ 78 h 86"/>
                <a:gd name="T32" fmla="*/ 0 w 182"/>
                <a:gd name="T33" fmla="*/ 78 h 86"/>
                <a:gd name="T34" fmla="*/ 0 w 182"/>
                <a:gd name="T35" fmla="*/ 69 h 86"/>
                <a:gd name="T36" fmla="*/ 0 w 182"/>
                <a:gd name="T37" fmla="*/ 60 h 86"/>
                <a:gd name="T38" fmla="*/ 0 w 182"/>
                <a:gd name="T39" fmla="*/ 60 h 86"/>
                <a:gd name="T40" fmla="*/ 0 w 182"/>
                <a:gd name="T41" fmla="*/ 60 h 86"/>
                <a:gd name="T42" fmla="*/ 26 w 182"/>
                <a:gd name="T43" fmla="*/ 52 h 86"/>
                <a:gd name="T44" fmla="*/ 61 w 182"/>
                <a:gd name="T45" fmla="*/ 52 h 86"/>
                <a:gd name="T46" fmla="*/ 87 w 182"/>
                <a:gd name="T47" fmla="*/ 52 h 86"/>
                <a:gd name="T48" fmla="*/ 87 w 182"/>
                <a:gd name="T49" fmla="*/ 52 h 86"/>
                <a:gd name="T50" fmla="*/ 52 w 182"/>
                <a:gd name="T51" fmla="*/ 43 h 86"/>
                <a:gd name="T52" fmla="*/ 18 w 182"/>
                <a:gd name="T53" fmla="*/ 43 h 86"/>
                <a:gd name="T54" fmla="*/ 0 w 182"/>
                <a:gd name="T55" fmla="*/ 35 h 86"/>
                <a:gd name="T56" fmla="*/ 0 w 182"/>
                <a:gd name="T57" fmla="*/ 35 h 86"/>
                <a:gd name="T58" fmla="*/ 0 w 182"/>
                <a:gd name="T59" fmla="*/ 17 h 86"/>
                <a:gd name="T60" fmla="*/ 0 w 182"/>
                <a:gd name="T61" fmla="*/ 9 h 86"/>
                <a:gd name="T62" fmla="*/ 0 w 182"/>
                <a:gd name="T63" fmla="*/ 0 h 86"/>
                <a:gd name="T64" fmla="*/ 0 w 182"/>
                <a:gd name="T65" fmla="*/ 0 h 86"/>
                <a:gd name="T66" fmla="*/ 44 w 182"/>
                <a:gd name="T67" fmla="*/ 9 h 86"/>
                <a:gd name="T68" fmla="*/ 121 w 182"/>
                <a:gd name="T69" fmla="*/ 17 h 86"/>
                <a:gd name="T70" fmla="*/ 173 w 182"/>
                <a:gd name="T71" fmla="*/ 26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2"/>
                <a:gd name="T109" fmla="*/ 0 h 86"/>
                <a:gd name="T110" fmla="*/ 182 w 182"/>
                <a:gd name="T111" fmla="*/ 86 h 8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2" h="86">
                  <a:moveTo>
                    <a:pt x="173" y="26"/>
                  </a:moveTo>
                  <a:lnTo>
                    <a:pt x="182" y="43"/>
                  </a:lnTo>
                  <a:lnTo>
                    <a:pt x="182" y="69"/>
                  </a:lnTo>
                  <a:lnTo>
                    <a:pt x="173" y="78"/>
                  </a:lnTo>
                  <a:lnTo>
                    <a:pt x="165" y="86"/>
                  </a:lnTo>
                  <a:lnTo>
                    <a:pt x="156" y="86"/>
                  </a:lnTo>
                  <a:lnTo>
                    <a:pt x="139" y="86"/>
                  </a:lnTo>
                  <a:lnTo>
                    <a:pt x="113" y="86"/>
                  </a:lnTo>
                  <a:lnTo>
                    <a:pt x="61" y="86"/>
                  </a:lnTo>
                  <a:lnTo>
                    <a:pt x="35" y="86"/>
                  </a:lnTo>
                  <a:lnTo>
                    <a:pt x="26" y="86"/>
                  </a:lnTo>
                  <a:lnTo>
                    <a:pt x="9" y="86"/>
                  </a:lnTo>
                  <a:lnTo>
                    <a:pt x="0" y="78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26" y="52"/>
                  </a:lnTo>
                  <a:lnTo>
                    <a:pt x="61" y="52"/>
                  </a:lnTo>
                  <a:lnTo>
                    <a:pt x="87" y="52"/>
                  </a:lnTo>
                  <a:lnTo>
                    <a:pt x="52" y="43"/>
                  </a:lnTo>
                  <a:lnTo>
                    <a:pt x="18" y="43"/>
                  </a:lnTo>
                  <a:lnTo>
                    <a:pt x="0" y="35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44" y="9"/>
                  </a:lnTo>
                  <a:lnTo>
                    <a:pt x="121" y="17"/>
                  </a:lnTo>
                  <a:lnTo>
                    <a:pt x="173" y="26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60" name="Freeform 165"/>
            <p:cNvSpPr>
              <a:spLocks/>
            </p:cNvSpPr>
            <p:nvPr/>
          </p:nvSpPr>
          <p:spPr bwMode="auto">
            <a:xfrm>
              <a:off x="2247" y="1302"/>
              <a:ext cx="173" cy="61"/>
            </a:xfrm>
            <a:custGeom>
              <a:avLst/>
              <a:gdLst>
                <a:gd name="T0" fmla="*/ 61 w 173"/>
                <a:gd name="T1" fmla="*/ 52 h 61"/>
                <a:gd name="T2" fmla="*/ 104 w 173"/>
                <a:gd name="T3" fmla="*/ 61 h 61"/>
                <a:gd name="T4" fmla="*/ 147 w 173"/>
                <a:gd name="T5" fmla="*/ 61 h 61"/>
                <a:gd name="T6" fmla="*/ 173 w 173"/>
                <a:gd name="T7" fmla="*/ 61 h 61"/>
                <a:gd name="T8" fmla="*/ 173 w 173"/>
                <a:gd name="T9" fmla="*/ 61 h 61"/>
                <a:gd name="T10" fmla="*/ 173 w 173"/>
                <a:gd name="T11" fmla="*/ 35 h 61"/>
                <a:gd name="T12" fmla="*/ 173 w 173"/>
                <a:gd name="T13" fmla="*/ 9 h 61"/>
                <a:gd name="T14" fmla="*/ 173 w 173"/>
                <a:gd name="T15" fmla="*/ 0 h 61"/>
                <a:gd name="T16" fmla="*/ 173 w 173"/>
                <a:gd name="T17" fmla="*/ 0 h 61"/>
                <a:gd name="T18" fmla="*/ 121 w 173"/>
                <a:gd name="T19" fmla="*/ 0 h 61"/>
                <a:gd name="T20" fmla="*/ 44 w 173"/>
                <a:gd name="T21" fmla="*/ 0 h 61"/>
                <a:gd name="T22" fmla="*/ 0 w 173"/>
                <a:gd name="T23" fmla="*/ 0 h 61"/>
                <a:gd name="T24" fmla="*/ 0 w 173"/>
                <a:gd name="T25" fmla="*/ 0 h 61"/>
                <a:gd name="T26" fmla="*/ 0 w 173"/>
                <a:gd name="T27" fmla="*/ 18 h 61"/>
                <a:gd name="T28" fmla="*/ 0 w 173"/>
                <a:gd name="T29" fmla="*/ 35 h 61"/>
                <a:gd name="T30" fmla="*/ 9 w 173"/>
                <a:gd name="T31" fmla="*/ 52 h 61"/>
                <a:gd name="T32" fmla="*/ 9 w 173"/>
                <a:gd name="T33" fmla="*/ 52 h 61"/>
                <a:gd name="T34" fmla="*/ 26 w 173"/>
                <a:gd name="T35" fmla="*/ 52 h 61"/>
                <a:gd name="T36" fmla="*/ 52 w 173"/>
                <a:gd name="T37" fmla="*/ 52 h 61"/>
                <a:gd name="T38" fmla="*/ 61 w 173"/>
                <a:gd name="T39" fmla="*/ 52 h 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3"/>
                <a:gd name="T61" fmla="*/ 0 h 61"/>
                <a:gd name="T62" fmla="*/ 173 w 173"/>
                <a:gd name="T63" fmla="*/ 61 h 6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3" h="61">
                  <a:moveTo>
                    <a:pt x="61" y="52"/>
                  </a:moveTo>
                  <a:lnTo>
                    <a:pt x="104" y="61"/>
                  </a:lnTo>
                  <a:lnTo>
                    <a:pt x="147" y="61"/>
                  </a:lnTo>
                  <a:lnTo>
                    <a:pt x="173" y="61"/>
                  </a:lnTo>
                  <a:lnTo>
                    <a:pt x="173" y="35"/>
                  </a:lnTo>
                  <a:lnTo>
                    <a:pt x="173" y="9"/>
                  </a:lnTo>
                  <a:lnTo>
                    <a:pt x="173" y="0"/>
                  </a:lnTo>
                  <a:lnTo>
                    <a:pt x="121" y="0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35"/>
                  </a:lnTo>
                  <a:lnTo>
                    <a:pt x="9" y="52"/>
                  </a:lnTo>
                  <a:lnTo>
                    <a:pt x="26" y="52"/>
                  </a:lnTo>
                  <a:lnTo>
                    <a:pt x="52" y="52"/>
                  </a:lnTo>
                  <a:lnTo>
                    <a:pt x="61" y="52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61" name="Freeform 166"/>
            <p:cNvSpPr>
              <a:spLocks/>
            </p:cNvSpPr>
            <p:nvPr/>
          </p:nvSpPr>
          <p:spPr bwMode="auto">
            <a:xfrm>
              <a:off x="2247" y="1250"/>
              <a:ext cx="173" cy="35"/>
            </a:xfrm>
            <a:custGeom>
              <a:avLst/>
              <a:gdLst>
                <a:gd name="T0" fmla="*/ 61 w 173"/>
                <a:gd name="T1" fmla="*/ 35 h 35"/>
                <a:gd name="T2" fmla="*/ 95 w 173"/>
                <a:gd name="T3" fmla="*/ 35 h 35"/>
                <a:gd name="T4" fmla="*/ 147 w 173"/>
                <a:gd name="T5" fmla="*/ 35 h 35"/>
                <a:gd name="T6" fmla="*/ 173 w 173"/>
                <a:gd name="T7" fmla="*/ 26 h 35"/>
                <a:gd name="T8" fmla="*/ 173 w 173"/>
                <a:gd name="T9" fmla="*/ 26 h 35"/>
                <a:gd name="T10" fmla="*/ 173 w 173"/>
                <a:gd name="T11" fmla="*/ 18 h 35"/>
                <a:gd name="T12" fmla="*/ 173 w 173"/>
                <a:gd name="T13" fmla="*/ 0 h 35"/>
                <a:gd name="T14" fmla="*/ 165 w 173"/>
                <a:gd name="T15" fmla="*/ 0 h 35"/>
                <a:gd name="T16" fmla="*/ 165 w 173"/>
                <a:gd name="T17" fmla="*/ 0 h 35"/>
                <a:gd name="T18" fmla="*/ 121 w 173"/>
                <a:gd name="T19" fmla="*/ 0 h 35"/>
                <a:gd name="T20" fmla="*/ 44 w 173"/>
                <a:gd name="T21" fmla="*/ 0 h 35"/>
                <a:gd name="T22" fmla="*/ 0 w 173"/>
                <a:gd name="T23" fmla="*/ 9 h 35"/>
                <a:gd name="T24" fmla="*/ 0 w 173"/>
                <a:gd name="T25" fmla="*/ 9 h 35"/>
                <a:gd name="T26" fmla="*/ 0 w 173"/>
                <a:gd name="T27" fmla="*/ 18 h 35"/>
                <a:gd name="T28" fmla="*/ 0 w 173"/>
                <a:gd name="T29" fmla="*/ 26 h 35"/>
                <a:gd name="T30" fmla="*/ 9 w 173"/>
                <a:gd name="T31" fmla="*/ 35 h 35"/>
                <a:gd name="T32" fmla="*/ 9 w 173"/>
                <a:gd name="T33" fmla="*/ 35 h 35"/>
                <a:gd name="T34" fmla="*/ 26 w 173"/>
                <a:gd name="T35" fmla="*/ 35 h 35"/>
                <a:gd name="T36" fmla="*/ 52 w 173"/>
                <a:gd name="T37" fmla="*/ 35 h 35"/>
                <a:gd name="T38" fmla="*/ 61 w 173"/>
                <a:gd name="T39" fmla="*/ 35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3"/>
                <a:gd name="T61" fmla="*/ 0 h 35"/>
                <a:gd name="T62" fmla="*/ 173 w 173"/>
                <a:gd name="T63" fmla="*/ 35 h 3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3" h="35">
                  <a:moveTo>
                    <a:pt x="61" y="35"/>
                  </a:moveTo>
                  <a:lnTo>
                    <a:pt x="95" y="35"/>
                  </a:lnTo>
                  <a:lnTo>
                    <a:pt x="147" y="35"/>
                  </a:lnTo>
                  <a:lnTo>
                    <a:pt x="173" y="26"/>
                  </a:lnTo>
                  <a:lnTo>
                    <a:pt x="173" y="18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21" y="0"/>
                  </a:lnTo>
                  <a:lnTo>
                    <a:pt x="44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9" y="35"/>
                  </a:lnTo>
                  <a:lnTo>
                    <a:pt x="26" y="35"/>
                  </a:lnTo>
                  <a:lnTo>
                    <a:pt x="52" y="35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62" name="Freeform 167"/>
            <p:cNvSpPr>
              <a:spLocks/>
            </p:cNvSpPr>
            <p:nvPr/>
          </p:nvSpPr>
          <p:spPr bwMode="auto">
            <a:xfrm>
              <a:off x="2247" y="1146"/>
              <a:ext cx="173" cy="96"/>
            </a:xfrm>
            <a:custGeom>
              <a:avLst/>
              <a:gdLst>
                <a:gd name="T0" fmla="*/ 44 w 173"/>
                <a:gd name="T1" fmla="*/ 87 h 96"/>
                <a:gd name="T2" fmla="*/ 95 w 173"/>
                <a:gd name="T3" fmla="*/ 87 h 96"/>
                <a:gd name="T4" fmla="*/ 147 w 173"/>
                <a:gd name="T5" fmla="*/ 96 h 96"/>
                <a:gd name="T6" fmla="*/ 173 w 173"/>
                <a:gd name="T7" fmla="*/ 87 h 96"/>
                <a:gd name="T8" fmla="*/ 173 w 173"/>
                <a:gd name="T9" fmla="*/ 87 h 96"/>
                <a:gd name="T10" fmla="*/ 173 w 173"/>
                <a:gd name="T11" fmla="*/ 78 h 96"/>
                <a:gd name="T12" fmla="*/ 173 w 173"/>
                <a:gd name="T13" fmla="*/ 70 h 96"/>
                <a:gd name="T14" fmla="*/ 165 w 173"/>
                <a:gd name="T15" fmla="*/ 70 h 96"/>
                <a:gd name="T16" fmla="*/ 165 w 173"/>
                <a:gd name="T17" fmla="*/ 70 h 96"/>
                <a:gd name="T18" fmla="*/ 147 w 173"/>
                <a:gd name="T19" fmla="*/ 61 h 96"/>
                <a:gd name="T20" fmla="*/ 121 w 173"/>
                <a:gd name="T21" fmla="*/ 61 h 96"/>
                <a:gd name="T22" fmla="*/ 113 w 173"/>
                <a:gd name="T23" fmla="*/ 61 h 96"/>
                <a:gd name="T24" fmla="*/ 113 w 173"/>
                <a:gd name="T25" fmla="*/ 61 h 96"/>
                <a:gd name="T26" fmla="*/ 130 w 173"/>
                <a:gd name="T27" fmla="*/ 61 h 96"/>
                <a:gd name="T28" fmla="*/ 156 w 173"/>
                <a:gd name="T29" fmla="*/ 52 h 96"/>
                <a:gd name="T30" fmla="*/ 173 w 173"/>
                <a:gd name="T31" fmla="*/ 44 h 96"/>
                <a:gd name="T32" fmla="*/ 173 w 173"/>
                <a:gd name="T33" fmla="*/ 44 h 96"/>
                <a:gd name="T34" fmla="*/ 173 w 173"/>
                <a:gd name="T35" fmla="*/ 26 h 96"/>
                <a:gd name="T36" fmla="*/ 173 w 173"/>
                <a:gd name="T37" fmla="*/ 9 h 96"/>
                <a:gd name="T38" fmla="*/ 173 w 173"/>
                <a:gd name="T39" fmla="*/ 0 h 96"/>
                <a:gd name="T40" fmla="*/ 173 w 173"/>
                <a:gd name="T41" fmla="*/ 0 h 96"/>
                <a:gd name="T42" fmla="*/ 130 w 173"/>
                <a:gd name="T43" fmla="*/ 0 h 96"/>
                <a:gd name="T44" fmla="*/ 52 w 173"/>
                <a:gd name="T45" fmla="*/ 0 h 96"/>
                <a:gd name="T46" fmla="*/ 9 w 173"/>
                <a:gd name="T47" fmla="*/ 0 h 96"/>
                <a:gd name="T48" fmla="*/ 9 w 173"/>
                <a:gd name="T49" fmla="*/ 0 h 96"/>
                <a:gd name="T50" fmla="*/ 0 w 173"/>
                <a:gd name="T51" fmla="*/ 9 h 96"/>
                <a:gd name="T52" fmla="*/ 0 w 173"/>
                <a:gd name="T53" fmla="*/ 26 h 96"/>
                <a:gd name="T54" fmla="*/ 9 w 173"/>
                <a:gd name="T55" fmla="*/ 35 h 96"/>
                <a:gd name="T56" fmla="*/ 9 w 173"/>
                <a:gd name="T57" fmla="*/ 35 h 96"/>
                <a:gd name="T58" fmla="*/ 26 w 173"/>
                <a:gd name="T59" fmla="*/ 35 h 96"/>
                <a:gd name="T60" fmla="*/ 44 w 173"/>
                <a:gd name="T61" fmla="*/ 35 h 96"/>
                <a:gd name="T62" fmla="*/ 52 w 173"/>
                <a:gd name="T63" fmla="*/ 35 h 96"/>
                <a:gd name="T64" fmla="*/ 52 w 173"/>
                <a:gd name="T65" fmla="*/ 35 h 96"/>
                <a:gd name="T66" fmla="*/ 44 w 173"/>
                <a:gd name="T67" fmla="*/ 35 h 96"/>
                <a:gd name="T68" fmla="*/ 18 w 173"/>
                <a:gd name="T69" fmla="*/ 44 h 96"/>
                <a:gd name="T70" fmla="*/ 0 w 173"/>
                <a:gd name="T71" fmla="*/ 52 h 96"/>
                <a:gd name="T72" fmla="*/ 0 w 173"/>
                <a:gd name="T73" fmla="*/ 52 h 96"/>
                <a:gd name="T74" fmla="*/ 0 w 173"/>
                <a:gd name="T75" fmla="*/ 61 h 96"/>
                <a:gd name="T76" fmla="*/ 0 w 173"/>
                <a:gd name="T77" fmla="*/ 78 h 96"/>
                <a:gd name="T78" fmla="*/ 9 w 173"/>
                <a:gd name="T79" fmla="*/ 87 h 96"/>
                <a:gd name="T80" fmla="*/ 9 w 173"/>
                <a:gd name="T81" fmla="*/ 87 h 96"/>
                <a:gd name="T82" fmla="*/ 18 w 173"/>
                <a:gd name="T83" fmla="*/ 87 h 96"/>
                <a:gd name="T84" fmla="*/ 35 w 173"/>
                <a:gd name="T85" fmla="*/ 87 h 96"/>
                <a:gd name="T86" fmla="*/ 44 w 173"/>
                <a:gd name="T87" fmla="*/ 87 h 9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96"/>
                <a:gd name="T134" fmla="*/ 173 w 173"/>
                <a:gd name="T135" fmla="*/ 96 h 9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96">
                  <a:moveTo>
                    <a:pt x="44" y="87"/>
                  </a:moveTo>
                  <a:lnTo>
                    <a:pt x="95" y="87"/>
                  </a:lnTo>
                  <a:lnTo>
                    <a:pt x="147" y="96"/>
                  </a:lnTo>
                  <a:lnTo>
                    <a:pt x="173" y="87"/>
                  </a:lnTo>
                  <a:lnTo>
                    <a:pt x="173" y="78"/>
                  </a:lnTo>
                  <a:lnTo>
                    <a:pt x="173" y="70"/>
                  </a:lnTo>
                  <a:lnTo>
                    <a:pt x="165" y="70"/>
                  </a:lnTo>
                  <a:lnTo>
                    <a:pt x="147" y="61"/>
                  </a:lnTo>
                  <a:lnTo>
                    <a:pt x="121" y="61"/>
                  </a:lnTo>
                  <a:lnTo>
                    <a:pt x="113" y="61"/>
                  </a:lnTo>
                  <a:lnTo>
                    <a:pt x="130" y="61"/>
                  </a:lnTo>
                  <a:lnTo>
                    <a:pt x="156" y="52"/>
                  </a:lnTo>
                  <a:lnTo>
                    <a:pt x="173" y="44"/>
                  </a:lnTo>
                  <a:lnTo>
                    <a:pt x="173" y="26"/>
                  </a:lnTo>
                  <a:lnTo>
                    <a:pt x="173" y="9"/>
                  </a:lnTo>
                  <a:lnTo>
                    <a:pt x="173" y="0"/>
                  </a:lnTo>
                  <a:lnTo>
                    <a:pt x="130" y="0"/>
                  </a:lnTo>
                  <a:lnTo>
                    <a:pt x="52" y="0"/>
                  </a:lnTo>
                  <a:lnTo>
                    <a:pt x="9" y="0"/>
                  </a:lnTo>
                  <a:lnTo>
                    <a:pt x="0" y="9"/>
                  </a:lnTo>
                  <a:lnTo>
                    <a:pt x="0" y="26"/>
                  </a:lnTo>
                  <a:lnTo>
                    <a:pt x="9" y="35"/>
                  </a:lnTo>
                  <a:lnTo>
                    <a:pt x="26" y="35"/>
                  </a:lnTo>
                  <a:lnTo>
                    <a:pt x="44" y="35"/>
                  </a:lnTo>
                  <a:lnTo>
                    <a:pt x="52" y="35"/>
                  </a:lnTo>
                  <a:lnTo>
                    <a:pt x="44" y="35"/>
                  </a:lnTo>
                  <a:lnTo>
                    <a:pt x="18" y="44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78"/>
                  </a:lnTo>
                  <a:lnTo>
                    <a:pt x="9" y="87"/>
                  </a:lnTo>
                  <a:lnTo>
                    <a:pt x="18" y="87"/>
                  </a:lnTo>
                  <a:lnTo>
                    <a:pt x="35" y="87"/>
                  </a:lnTo>
                  <a:lnTo>
                    <a:pt x="44" y="87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63" name="Freeform 168"/>
            <p:cNvSpPr>
              <a:spLocks/>
            </p:cNvSpPr>
            <p:nvPr/>
          </p:nvSpPr>
          <p:spPr bwMode="auto">
            <a:xfrm>
              <a:off x="2256" y="1086"/>
              <a:ext cx="164" cy="52"/>
            </a:xfrm>
            <a:custGeom>
              <a:avLst/>
              <a:gdLst>
                <a:gd name="T0" fmla="*/ 43 w 164"/>
                <a:gd name="T1" fmla="*/ 43 h 52"/>
                <a:gd name="T2" fmla="*/ 95 w 164"/>
                <a:gd name="T3" fmla="*/ 52 h 52"/>
                <a:gd name="T4" fmla="*/ 138 w 164"/>
                <a:gd name="T5" fmla="*/ 52 h 52"/>
                <a:gd name="T6" fmla="*/ 164 w 164"/>
                <a:gd name="T7" fmla="*/ 43 h 52"/>
                <a:gd name="T8" fmla="*/ 164 w 164"/>
                <a:gd name="T9" fmla="*/ 43 h 52"/>
                <a:gd name="T10" fmla="*/ 164 w 164"/>
                <a:gd name="T11" fmla="*/ 17 h 52"/>
                <a:gd name="T12" fmla="*/ 164 w 164"/>
                <a:gd name="T13" fmla="*/ 9 h 52"/>
                <a:gd name="T14" fmla="*/ 156 w 164"/>
                <a:gd name="T15" fmla="*/ 0 h 52"/>
                <a:gd name="T16" fmla="*/ 156 w 164"/>
                <a:gd name="T17" fmla="*/ 0 h 52"/>
                <a:gd name="T18" fmla="*/ 112 w 164"/>
                <a:gd name="T19" fmla="*/ 0 h 52"/>
                <a:gd name="T20" fmla="*/ 43 w 164"/>
                <a:gd name="T21" fmla="*/ 0 h 52"/>
                <a:gd name="T22" fmla="*/ 0 w 164"/>
                <a:gd name="T23" fmla="*/ 0 h 52"/>
                <a:gd name="T24" fmla="*/ 0 w 164"/>
                <a:gd name="T25" fmla="*/ 0 h 52"/>
                <a:gd name="T26" fmla="*/ 0 w 164"/>
                <a:gd name="T27" fmla="*/ 17 h 52"/>
                <a:gd name="T28" fmla="*/ 0 w 164"/>
                <a:gd name="T29" fmla="*/ 35 h 52"/>
                <a:gd name="T30" fmla="*/ 0 w 164"/>
                <a:gd name="T31" fmla="*/ 43 h 52"/>
                <a:gd name="T32" fmla="*/ 0 w 164"/>
                <a:gd name="T33" fmla="*/ 43 h 52"/>
                <a:gd name="T34" fmla="*/ 17 w 164"/>
                <a:gd name="T35" fmla="*/ 43 h 52"/>
                <a:gd name="T36" fmla="*/ 35 w 164"/>
                <a:gd name="T37" fmla="*/ 43 h 52"/>
                <a:gd name="T38" fmla="*/ 43 w 164"/>
                <a:gd name="T39" fmla="*/ 43 h 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4"/>
                <a:gd name="T61" fmla="*/ 0 h 52"/>
                <a:gd name="T62" fmla="*/ 164 w 164"/>
                <a:gd name="T63" fmla="*/ 52 h 5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4" h="52">
                  <a:moveTo>
                    <a:pt x="43" y="43"/>
                  </a:moveTo>
                  <a:lnTo>
                    <a:pt x="95" y="52"/>
                  </a:lnTo>
                  <a:lnTo>
                    <a:pt x="138" y="52"/>
                  </a:lnTo>
                  <a:lnTo>
                    <a:pt x="164" y="43"/>
                  </a:lnTo>
                  <a:lnTo>
                    <a:pt x="164" y="17"/>
                  </a:lnTo>
                  <a:lnTo>
                    <a:pt x="164" y="9"/>
                  </a:lnTo>
                  <a:lnTo>
                    <a:pt x="156" y="0"/>
                  </a:lnTo>
                  <a:lnTo>
                    <a:pt x="112" y="0"/>
                  </a:lnTo>
                  <a:lnTo>
                    <a:pt x="4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17" y="43"/>
                  </a:lnTo>
                  <a:lnTo>
                    <a:pt x="35" y="43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64" name="Freeform 169"/>
            <p:cNvSpPr>
              <a:spLocks/>
            </p:cNvSpPr>
            <p:nvPr/>
          </p:nvSpPr>
          <p:spPr bwMode="auto">
            <a:xfrm>
              <a:off x="2247" y="1034"/>
              <a:ext cx="173" cy="43"/>
            </a:xfrm>
            <a:custGeom>
              <a:avLst/>
              <a:gdLst>
                <a:gd name="T0" fmla="*/ 61 w 173"/>
                <a:gd name="T1" fmla="*/ 43 h 43"/>
                <a:gd name="T2" fmla="*/ 95 w 173"/>
                <a:gd name="T3" fmla="*/ 43 h 43"/>
                <a:gd name="T4" fmla="*/ 147 w 173"/>
                <a:gd name="T5" fmla="*/ 43 h 43"/>
                <a:gd name="T6" fmla="*/ 173 w 173"/>
                <a:gd name="T7" fmla="*/ 43 h 43"/>
                <a:gd name="T8" fmla="*/ 173 w 173"/>
                <a:gd name="T9" fmla="*/ 43 h 43"/>
                <a:gd name="T10" fmla="*/ 173 w 173"/>
                <a:gd name="T11" fmla="*/ 26 h 43"/>
                <a:gd name="T12" fmla="*/ 173 w 173"/>
                <a:gd name="T13" fmla="*/ 17 h 43"/>
                <a:gd name="T14" fmla="*/ 165 w 173"/>
                <a:gd name="T15" fmla="*/ 9 h 43"/>
                <a:gd name="T16" fmla="*/ 165 w 173"/>
                <a:gd name="T17" fmla="*/ 9 h 43"/>
                <a:gd name="T18" fmla="*/ 121 w 173"/>
                <a:gd name="T19" fmla="*/ 9 h 43"/>
                <a:gd name="T20" fmla="*/ 44 w 173"/>
                <a:gd name="T21" fmla="*/ 0 h 43"/>
                <a:gd name="T22" fmla="*/ 9 w 173"/>
                <a:gd name="T23" fmla="*/ 9 h 43"/>
                <a:gd name="T24" fmla="*/ 9 w 173"/>
                <a:gd name="T25" fmla="*/ 9 h 43"/>
                <a:gd name="T26" fmla="*/ 0 w 173"/>
                <a:gd name="T27" fmla="*/ 17 h 43"/>
                <a:gd name="T28" fmla="*/ 0 w 173"/>
                <a:gd name="T29" fmla="*/ 35 h 43"/>
                <a:gd name="T30" fmla="*/ 9 w 173"/>
                <a:gd name="T31" fmla="*/ 43 h 43"/>
                <a:gd name="T32" fmla="*/ 9 w 173"/>
                <a:gd name="T33" fmla="*/ 43 h 43"/>
                <a:gd name="T34" fmla="*/ 26 w 173"/>
                <a:gd name="T35" fmla="*/ 43 h 43"/>
                <a:gd name="T36" fmla="*/ 52 w 173"/>
                <a:gd name="T37" fmla="*/ 43 h 43"/>
                <a:gd name="T38" fmla="*/ 61 w 173"/>
                <a:gd name="T39" fmla="*/ 43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3"/>
                <a:gd name="T61" fmla="*/ 0 h 43"/>
                <a:gd name="T62" fmla="*/ 173 w 173"/>
                <a:gd name="T63" fmla="*/ 43 h 4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3" h="43">
                  <a:moveTo>
                    <a:pt x="61" y="43"/>
                  </a:moveTo>
                  <a:lnTo>
                    <a:pt x="95" y="43"/>
                  </a:lnTo>
                  <a:lnTo>
                    <a:pt x="147" y="43"/>
                  </a:lnTo>
                  <a:lnTo>
                    <a:pt x="173" y="43"/>
                  </a:lnTo>
                  <a:lnTo>
                    <a:pt x="173" y="26"/>
                  </a:lnTo>
                  <a:lnTo>
                    <a:pt x="173" y="17"/>
                  </a:lnTo>
                  <a:lnTo>
                    <a:pt x="165" y="9"/>
                  </a:lnTo>
                  <a:lnTo>
                    <a:pt x="121" y="9"/>
                  </a:lnTo>
                  <a:lnTo>
                    <a:pt x="44" y="0"/>
                  </a:lnTo>
                  <a:lnTo>
                    <a:pt x="9" y="9"/>
                  </a:lnTo>
                  <a:lnTo>
                    <a:pt x="0" y="17"/>
                  </a:lnTo>
                  <a:lnTo>
                    <a:pt x="0" y="35"/>
                  </a:lnTo>
                  <a:lnTo>
                    <a:pt x="9" y="43"/>
                  </a:lnTo>
                  <a:lnTo>
                    <a:pt x="26" y="43"/>
                  </a:lnTo>
                  <a:lnTo>
                    <a:pt x="52" y="43"/>
                  </a:lnTo>
                  <a:lnTo>
                    <a:pt x="61" y="43"/>
                  </a:lnTo>
                  <a:close/>
                </a:path>
              </a:pathLst>
            </a:custGeom>
            <a:solidFill>
              <a:srgbClr val="FF65B2"/>
            </a:solidFill>
            <a:ln w="571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765" name="Rectangle 170"/>
            <p:cNvSpPr>
              <a:spLocks noChangeArrowheads="1"/>
            </p:cNvSpPr>
            <p:nvPr/>
          </p:nvSpPr>
          <p:spPr bwMode="auto">
            <a:xfrm>
              <a:off x="2273" y="1043"/>
              <a:ext cx="18" cy="26"/>
            </a:xfrm>
            <a:prstGeom prst="rect">
              <a:avLst/>
            </a:pr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10766" name="Freeform 171"/>
            <p:cNvSpPr>
              <a:spLocks/>
            </p:cNvSpPr>
            <p:nvPr/>
          </p:nvSpPr>
          <p:spPr bwMode="auto">
            <a:xfrm>
              <a:off x="3313" y="2912"/>
              <a:ext cx="312" cy="520"/>
            </a:xfrm>
            <a:custGeom>
              <a:avLst/>
              <a:gdLst>
                <a:gd name="T0" fmla="*/ 251 w 312"/>
                <a:gd name="T1" fmla="*/ 0 h 520"/>
                <a:gd name="T2" fmla="*/ 225 w 312"/>
                <a:gd name="T3" fmla="*/ 78 h 520"/>
                <a:gd name="T4" fmla="*/ 182 w 312"/>
                <a:gd name="T5" fmla="*/ 156 h 520"/>
                <a:gd name="T6" fmla="*/ 95 w 312"/>
                <a:gd name="T7" fmla="*/ 234 h 520"/>
                <a:gd name="T8" fmla="*/ 95 w 312"/>
                <a:gd name="T9" fmla="*/ 234 h 520"/>
                <a:gd name="T10" fmla="*/ 61 w 312"/>
                <a:gd name="T11" fmla="*/ 269 h 520"/>
                <a:gd name="T12" fmla="*/ 26 w 312"/>
                <a:gd name="T13" fmla="*/ 321 h 520"/>
                <a:gd name="T14" fmla="*/ 0 w 312"/>
                <a:gd name="T15" fmla="*/ 364 h 520"/>
                <a:gd name="T16" fmla="*/ 0 w 312"/>
                <a:gd name="T17" fmla="*/ 364 h 520"/>
                <a:gd name="T18" fmla="*/ 0 w 312"/>
                <a:gd name="T19" fmla="*/ 381 h 520"/>
                <a:gd name="T20" fmla="*/ 9 w 312"/>
                <a:gd name="T21" fmla="*/ 390 h 520"/>
                <a:gd name="T22" fmla="*/ 17 w 312"/>
                <a:gd name="T23" fmla="*/ 399 h 520"/>
                <a:gd name="T24" fmla="*/ 17 w 312"/>
                <a:gd name="T25" fmla="*/ 399 h 520"/>
                <a:gd name="T26" fmla="*/ 52 w 312"/>
                <a:gd name="T27" fmla="*/ 407 h 520"/>
                <a:gd name="T28" fmla="*/ 95 w 312"/>
                <a:gd name="T29" fmla="*/ 433 h 520"/>
                <a:gd name="T30" fmla="*/ 121 w 312"/>
                <a:gd name="T31" fmla="*/ 450 h 520"/>
                <a:gd name="T32" fmla="*/ 121 w 312"/>
                <a:gd name="T33" fmla="*/ 450 h 520"/>
                <a:gd name="T34" fmla="*/ 121 w 312"/>
                <a:gd name="T35" fmla="*/ 459 h 520"/>
                <a:gd name="T36" fmla="*/ 130 w 312"/>
                <a:gd name="T37" fmla="*/ 468 h 520"/>
                <a:gd name="T38" fmla="*/ 139 w 312"/>
                <a:gd name="T39" fmla="*/ 476 h 520"/>
                <a:gd name="T40" fmla="*/ 139 w 312"/>
                <a:gd name="T41" fmla="*/ 476 h 520"/>
                <a:gd name="T42" fmla="*/ 165 w 312"/>
                <a:gd name="T43" fmla="*/ 485 h 520"/>
                <a:gd name="T44" fmla="*/ 199 w 312"/>
                <a:gd name="T45" fmla="*/ 502 h 520"/>
                <a:gd name="T46" fmla="*/ 234 w 312"/>
                <a:gd name="T47" fmla="*/ 511 h 520"/>
                <a:gd name="T48" fmla="*/ 234 w 312"/>
                <a:gd name="T49" fmla="*/ 511 h 520"/>
                <a:gd name="T50" fmla="*/ 251 w 312"/>
                <a:gd name="T51" fmla="*/ 520 h 520"/>
                <a:gd name="T52" fmla="*/ 269 w 312"/>
                <a:gd name="T53" fmla="*/ 494 h 520"/>
                <a:gd name="T54" fmla="*/ 312 w 312"/>
                <a:gd name="T55" fmla="*/ 407 h 520"/>
                <a:gd name="T56" fmla="*/ 312 w 312"/>
                <a:gd name="T57" fmla="*/ 407 h 520"/>
                <a:gd name="T58" fmla="*/ 303 w 312"/>
                <a:gd name="T59" fmla="*/ 338 h 520"/>
                <a:gd name="T60" fmla="*/ 277 w 312"/>
                <a:gd name="T61" fmla="*/ 243 h 520"/>
                <a:gd name="T62" fmla="*/ 269 w 312"/>
                <a:gd name="T63" fmla="*/ 173 h 520"/>
                <a:gd name="T64" fmla="*/ 269 w 312"/>
                <a:gd name="T65" fmla="*/ 173 h 520"/>
                <a:gd name="T66" fmla="*/ 269 w 312"/>
                <a:gd name="T67" fmla="*/ 104 h 520"/>
                <a:gd name="T68" fmla="*/ 269 w 312"/>
                <a:gd name="T69" fmla="*/ 26 h 520"/>
                <a:gd name="T70" fmla="*/ 251 w 312"/>
                <a:gd name="T71" fmla="*/ 0 h 5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2"/>
                <a:gd name="T109" fmla="*/ 0 h 520"/>
                <a:gd name="T110" fmla="*/ 312 w 312"/>
                <a:gd name="T111" fmla="*/ 520 h 5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2" h="520">
                  <a:moveTo>
                    <a:pt x="251" y="0"/>
                  </a:moveTo>
                  <a:lnTo>
                    <a:pt x="225" y="78"/>
                  </a:lnTo>
                  <a:lnTo>
                    <a:pt x="182" y="156"/>
                  </a:lnTo>
                  <a:lnTo>
                    <a:pt x="95" y="234"/>
                  </a:lnTo>
                  <a:lnTo>
                    <a:pt x="61" y="269"/>
                  </a:lnTo>
                  <a:lnTo>
                    <a:pt x="26" y="321"/>
                  </a:lnTo>
                  <a:lnTo>
                    <a:pt x="0" y="364"/>
                  </a:lnTo>
                  <a:lnTo>
                    <a:pt x="0" y="381"/>
                  </a:lnTo>
                  <a:lnTo>
                    <a:pt x="9" y="390"/>
                  </a:lnTo>
                  <a:lnTo>
                    <a:pt x="17" y="399"/>
                  </a:lnTo>
                  <a:lnTo>
                    <a:pt x="52" y="407"/>
                  </a:lnTo>
                  <a:lnTo>
                    <a:pt x="95" y="433"/>
                  </a:lnTo>
                  <a:lnTo>
                    <a:pt x="121" y="450"/>
                  </a:lnTo>
                  <a:lnTo>
                    <a:pt x="121" y="459"/>
                  </a:lnTo>
                  <a:lnTo>
                    <a:pt x="130" y="468"/>
                  </a:lnTo>
                  <a:lnTo>
                    <a:pt x="139" y="476"/>
                  </a:lnTo>
                  <a:lnTo>
                    <a:pt x="165" y="485"/>
                  </a:lnTo>
                  <a:lnTo>
                    <a:pt x="199" y="502"/>
                  </a:lnTo>
                  <a:lnTo>
                    <a:pt x="234" y="511"/>
                  </a:lnTo>
                  <a:lnTo>
                    <a:pt x="251" y="520"/>
                  </a:lnTo>
                  <a:lnTo>
                    <a:pt x="269" y="494"/>
                  </a:lnTo>
                  <a:lnTo>
                    <a:pt x="312" y="407"/>
                  </a:lnTo>
                  <a:lnTo>
                    <a:pt x="303" y="338"/>
                  </a:lnTo>
                  <a:lnTo>
                    <a:pt x="277" y="243"/>
                  </a:lnTo>
                  <a:lnTo>
                    <a:pt x="269" y="173"/>
                  </a:lnTo>
                  <a:lnTo>
                    <a:pt x="269" y="104"/>
                  </a:lnTo>
                  <a:lnTo>
                    <a:pt x="269" y="26"/>
                  </a:lnTo>
                  <a:lnTo>
                    <a:pt x="251" y="0"/>
                  </a:lnTo>
                </a:path>
              </a:pathLst>
            </a:custGeom>
            <a:noFill/>
            <a:ln w="571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67" name="Freeform 172"/>
            <p:cNvSpPr>
              <a:spLocks/>
            </p:cNvSpPr>
            <p:nvPr/>
          </p:nvSpPr>
          <p:spPr bwMode="auto">
            <a:xfrm>
              <a:off x="1069" y="2471"/>
              <a:ext cx="996" cy="865"/>
            </a:xfrm>
            <a:custGeom>
              <a:avLst/>
              <a:gdLst>
                <a:gd name="T0" fmla="*/ 78 w 996"/>
                <a:gd name="T1" fmla="*/ 52 h 865"/>
                <a:gd name="T2" fmla="*/ 60 w 996"/>
                <a:gd name="T3" fmla="*/ 182 h 865"/>
                <a:gd name="T4" fmla="*/ 52 w 996"/>
                <a:gd name="T5" fmla="*/ 225 h 865"/>
                <a:gd name="T6" fmla="*/ 0 w 996"/>
                <a:gd name="T7" fmla="*/ 381 h 865"/>
                <a:gd name="T8" fmla="*/ 0 w 996"/>
                <a:gd name="T9" fmla="*/ 424 h 865"/>
                <a:gd name="T10" fmla="*/ 78 w 996"/>
                <a:gd name="T11" fmla="*/ 580 h 865"/>
                <a:gd name="T12" fmla="*/ 86 w 996"/>
                <a:gd name="T13" fmla="*/ 614 h 865"/>
                <a:gd name="T14" fmla="*/ 156 w 996"/>
                <a:gd name="T15" fmla="*/ 744 h 865"/>
                <a:gd name="T16" fmla="*/ 199 w 996"/>
                <a:gd name="T17" fmla="*/ 788 h 865"/>
                <a:gd name="T18" fmla="*/ 260 w 996"/>
                <a:gd name="T19" fmla="*/ 848 h 865"/>
                <a:gd name="T20" fmla="*/ 303 w 996"/>
                <a:gd name="T21" fmla="*/ 865 h 865"/>
                <a:gd name="T22" fmla="*/ 329 w 996"/>
                <a:gd name="T23" fmla="*/ 857 h 865"/>
                <a:gd name="T24" fmla="*/ 346 w 996"/>
                <a:gd name="T25" fmla="*/ 848 h 865"/>
                <a:gd name="T26" fmla="*/ 390 w 996"/>
                <a:gd name="T27" fmla="*/ 840 h 865"/>
                <a:gd name="T28" fmla="*/ 468 w 996"/>
                <a:gd name="T29" fmla="*/ 831 h 865"/>
                <a:gd name="T30" fmla="*/ 485 w 996"/>
                <a:gd name="T31" fmla="*/ 822 h 865"/>
                <a:gd name="T32" fmla="*/ 502 w 996"/>
                <a:gd name="T33" fmla="*/ 796 h 865"/>
                <a:gd name="T34" fmla="*/ 580 w 996"/>
                <a:gd name="T35" fmla="*/ 779 h 865"/>
                <a:gd name="T36" fmla="*/ 788 w 996"/>
                <a:gd name="T37" fmla="*/ 710 h 865"/>
                <a:gd name="T38" fmla="*/ 840 w 996"/>
                <a:gd name="T39" fmla="*/ 675 h 865"/>
                <a:gd name="T40" fmla="*/ 875 w 996"/>
                <a:gd name="T41" fmla="*/ 640 h 865"/>
                <a:gd name="T42" fmla="*/ 901 w 996"/>
                <a:gd name="T43" fmla="*/ 632 h 865"/>
                <a:gd name="T44" fmla="*/ 979 w 996"/>
                <a:gd name="T45" fmla="*/ 588 h 865"/>
                <a:gd name="T46" fmla="*/ 996 w 996"/>
                <a:gd name="T47" fmla="*/ 554 h 865"/>
                <a:gd name="T48" fmla="*/ 970 w 996"/>
                <a:gd name="T49" fmla="*/ 467 h 865"/>
                <a:gd name="T50" fmla="*/ 970 w 996"/>
                <a:gd name="T51" fmla="*/ 441 h 865"/>
                <a:gd name="T52" fmla="*/ 996 w 996"/>
                <a:gd name="T53" fmla="*/ 363 h 865"/>
                <a:gd name="T54" fmla="*/ 996 w 996"/>
                <a:gd name="T55" fmla="*/ 311 h 865"/>
                <a:gd name="T56" fmla="*/ 953 w 996"/>
                <a:gd name="T57" fmla="*/ 242 h 865"/>
                <a:gd name="T58" fmla="*/ 944 w 996"/>
                <a:gd name="T59" fmla="*/ 208 h 865"/>
                <a:gd name="T60" fmla="*/ 944 w 996"/>
                <a:gd name="T61" fmla="*/ 130 h 865"/>
                <a:gd name="T62" fmla="*/ 927 w 996"/>
                <a:gd name="T63" fmla="*/ 104 h 865"/>
                <a:gd name="T64" fmla="*/ 910 w 996"/>
                <a:gd name="T65" fmla="*/ 86 h 865"/>
                <a:gd name="T66" fmla="*/ 901 w 996"/>
                <a:gd name="T67" fmla="*/ 78 h 865"/>
                <a:gd name="T68" fmla="*/ 814 w 996"/>
                <a:gd name="T69" fmla="*/ 69 h 865"/>
                <a:gd name="T70" fmla="*/ 693 w 996"/>
                <a:gd name="T71" fmla="*/ 112 h 865"/>
                <a:gd name="T72" fmla="*/ 494 w 996"/>
                <a:gd name="T73" fmla="*/ 173 h 865"/>
                <a:gd name="T74" fmla="*/ 442 w 996"/>
                <a:gd name="T75" fmla="*/ 147 h 865"/>
                <a:gd name="T76" fmla="*/ 338 w 996"/>
                <a:gd name="T77" fmla="*/ 138 h 865"/>
                <a:gd name="T78" fmla="*/ 268 w 996"/>
                <a:gd name="T79" fmla="*/ 95 h 865"/>
                <a:gd name="T80" fmla="*/ 190 w 996"/>
                <a:gd name="T81" fmla="*/ 78 h 865"/>
                <a:gd name="T82" fmla="*/ 112 w 996"/>
                <a:gd name="T83" fmla="*/ 17 h 865"/>
                <a:gd name="T84" fmla="*/ 104 w 996"/>
                <a:gd name="T85" fmla="*/ 9 h 8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96"/>
                <a:gd name="T130" fmla="*/ 0 h 865"/>
                <a:gd name="T131" fmla="*/ 996 w 996"/>
                <a:gd name="T132" fmla="*/ 865 h 86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96" h="865">
                  <a:moveTo>
                    <a:pt x="104" y="0"/>
                  </a:moveTo>
                  <a:lnTo>
                    <a:pt x="78" y="52"/>
                  </a:lnTo>
                  <a:lnTo>
                    <a:pt x="60" y="112"/>
                  </a:lnTo>
                  <a:lnTo>
                    <a:pt x="60" y="182"/>
                  </a:lnTo>
                  <a:lnTo>
                    <a:pt x="52" y="225"/>
                  </a:lnTo>
                  <a:lnTo>
                    <a:pt x="26" y="268"/>
                  </a:lnTo>
                  <a:lnTo>
                    <a:pt x="0" y="381"/>
                  </a:lnTo>
                  <a:lnTo>
                    <a:pt x="0" y="424"/>
                  </a:lnTo>
                  <a:lnTo>
                    <a:pt x="17" y="502"/>
                  </a:lnTo>
                  <a:lnTo>
                    <a:pt x="78" y="580"/>
                  </a:lnTo>
                  <a:lnTo>
                    <a:pt x="86" y="614"/>
                  </a:lnTo>
                  <a:lnTo>
                    <a:pt x="104" y="675"/>
                  </a:lnTo>
                  <a:lnTo>
                    <a:pt x="156" y="744"/>
                  </a:lnTo>
                  <a:lnTo>
                    <a:pt x="199" y="788"/>
                  </a:lnTo>
                  <a:lnTo>
                    <a:pt x="234" y="822"/>
                  </a:lnTo>
                  <a:lnTo>
                    <a:pt x="260" y="848"/>
                  </a:lnTo>
                  <a:lnTo>
                    <a:pt x="286" y="857"/>
                  </a:lnTo>
                  <a:lnTo>
                    <a:pt x="303" y="865"/>
                  </a:lnTo>
                  <a:lnTo>
                    <a:pt x="329" y="857"/>
                  </a:lnTo>
                  <a:lnTo>
                    <a:pt x="338" y="848"/>
                  </a:lnTo>
                  <a:lnTo>
                    <a:pt x="346" y="848"/>
                  </a:lnTo>
                  <a:lnTo>
                    <a:pt x="390" y="840"/>
                  </a:lnTo>
                  <a:lnTo>
                    <a:pt x="442" y="840"/>
                  </a:lnTo>
                  <a:lnTo>
                    <a:pt x="468" y="831"/>
                  </a:lnTo>
                  <a:lnTo>
                    <a:pt x="485" y="822"/>
                  </a:lnTo>
                  <a:lnTo>
                    <a:pt x="494" y="805"/>
                  </a:lnTo>
                  <a:lnTo>
                    <a:pt x="502" y="796"/>
                  </a:lnTo>
                  <a:lnTo>
                    <a:pt x="580" y="779"/>
                  </a:lnTo>
                  <a:lnTo>
                    <a:pt x="684" y="744"/>
                  </a:lnTo>
                  <a:lnTo>
                    <a:pt x="788" y="710"/>
                  </a:lnTo>
                  <a:lnTo>
                    <a:pt x="840" y="675"/>
                  </a:lnTo>
                  <a:lnTo>
                    <a:pt x="858" y="649"/>
                  </a:lnTo>
                  <a:lnTo>
                    <a:pt x="875" y="640"/>
                  </a:lnTo>
                  <a:lnTo>
                    <a:pt x="901" y="632"/>
                  </a:lnTo>
                  <a:lnTo>
                    <a:pt x="936" y="614"/>
                  </a:lnTo>
                  <a:lnTo>
                    <a:pt x="979" y="588"/>
                  </a:lnTo>
                  <a:lnTo>
                    <a:pt x="996" y="554"/>
                  </a:lnTo>
                  <a:lnTo>
                    <a:pt x="988" y="511"/>
                  </a:lnTo>
                  <a:lnTo>
                    <a:pt x="970" y="467"/>
                  </a:lnTo>
                  <a:lnTo>
                    <a:pt x="970" y="441"/>
                  </a:lnTo>
                  <a:lnTo>
                    <a:pt x="988" y="407"/>
                  </a:lnTo>
                  <a:lnTo>
                    <a:pt x="996" y="363"/>
                  </a:lnTo>
                  <a:lnTo>
                    <a:pt x="996" y="311"/>
                  </a:lnTo>
                  <a:lnTo>
                    <a:pt x="970" y="277"/>
                  </a:lnTo>
                  <a:lnTo>
                    <a:pt x="953" y="242"/>
                  </a:lnTo>
                  <a:lnTo>
                    <a:pt x="944" y="208"/>
                  </a:lnTo>
                  <a:lnTo>
                    <a:pt x="944" y="173"/>
                  </a:lnTo>
                  <a:lnTo>
                    <a:pt x="944" y="130"/>
                  </a:lnTo>
                  <a:lnTo>
                    <a:pt x="927" y="104"/>
                  </a:lnTo>
                  <a:lnTo>
                    <a:pt x="918" y="95"/>
                  </a:lnTo>
                  <a:lnTo>
                    <a:pt x="910" y="86"/>
                  </a:lnTo>
                  <a:lnTo>
                    <a:pt x="901" y="78"/>
                  </a:lnTo>
                  <a:lnTo>
                    <a:pt x="875" y="69"/>
                  </a:lnTo>
                  <a:lnTo>
                    <a:pt x="814" y="69"/>
                  </a:lnTo>
                  <a:lnTo>
                    <a:pt x="693" y="112"/>
                  </a:lnTo>
                  <a:lnTo>
                    <a:pt x="580" y="156"/>
                  </a:lnTo>
                  <a:lnTo>
                    <a:pt x="494" y="173"/>
                  </a:lnTo>
                  <a:lnTo>
                    <a:pt x="442" y="147"/>
                  </a:lnTo>
                  <a:lnTo>
                    <a:pt x="398" y="138"/>
                  </a:lnTo>
                  <a:lnTo>
                    <a:pt x="338" y="138"/>
                  </a:lnTo>
                  <a:lnTo>
                    <a:pt x="268" y="95"/>
                  </a:lnTo>
                  <a:lnTo>
                    <a:pt x="234" y="86"/>
                  </a:lnTo>
                  <a:lnTo>
                    <a:pt x="190" y="78"/>
                  </a:lnTo>
                  <a:lnTo>
                    <a:pt x="112" y="17"/>
                  </a:lnTo>
                  <a:lnTo>
                    <a:pt x="104" y="9"/>
                  </a:lnTo>
                  <a:lnTo>
                    <a:pt x="104" y="0"/>
                  </a:lnTo>
                </a:path>
              </a:pathLst>
            </a:custGeom>
            <a:noFill/>
            <a:ln w="571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68" name="Freeform 173"/>
            <p:cNvSpPr>
              <a:spLocks/>
            </p:cNvSpPr>
            <p:nvPr/>
          </p:nvSpPr>
          <p:spPr bwMode="auto">
            <a:xfrm>
              <a:off x="1025" y="2878"/>
              <a:ext cx="330" cy="536"/>
            </a:xfrm>
            <a:custGeom>
              <a:avLst/>
              <a:gdLst>
                <a:gd name="T0" fmla="*/ 44 w 330"/>
                <a:gd name="T1" fmla="*/ 0 h 536"/>
                <a:gd name="T2" fmla="*/ 18 w 330"/>
                <a:gd name="T3" fmla="*/ 60 h 536"/>
                <a:gd name="T4" fmla="*/ 0 w 330"/>
                <a:gd name="T5" fmla="*/ 173 h 536"/>
                <a:gd name="T6" fmla="*/ 9 w 330"/>
                <a:gd name="T7" fmla="*/ 303 h 536"/>
                <a:gd name="T8" fmla="*/ 9 w 330"/>
                <a:gd name="T9" fmla="*/ 303 h 536"/>
                <a:gd name="T10" fmla="*/ 35 w 330"/>
                <a:gd name="T11" fmla="*/ 424 h 536"/>
                <a:gd name="T12" fmla="*/ 52 w 330"/>
                <a:gd name="T13" fmla="*/ 493 h 536"/>
                <a:gd name="T14" fmla="*/ 61 w 330"/>
                <a:gd name="T15" fmla="*/ 536 h 536"/>
                <a:gd name="T16" fmla="*/ 61 w 330"/>
                <a:gd name="T17" fmla="*/ 536 h 536"/>
                <a:gd name="T18" fmla="*/ 87 w 330"/>
                <a:gd name="T19" fmla="*/ 528 h 536"/>
                <a:gd name="T20" fmla="*/ 122 w 330"/>
                <a:gd name="T21" fmla="*/ 519 h 536"/>
                <a:gd name="T22" fmla="*/ 148 w 330"/>
                <a:gd name="T23" fmla="*/ 510 h 536"/>
                <a:gd name="T24" fmla="*/ 148 w 330"/>
                <a:gd name="T25" fmla="*/ 510 h 536"/>
                <a:gd name="T26" fmla="*/ 156 w 330"/>
                <a:gd name="T27" fmla="*/ 502 h 536"/>
                <a:gd name="T28" fmla="*/ 182 w 330"/>
                <a:gd name="T29" fmla="*/ 493 h 536"/>
                <a:gd name="T30" fmla="*/ 200 w 330"/>
                <a:gd name="T31" fmla="*/ 493 h 536"/>
                <a:gd name="T32" fmla="*/ 200 w 330"/>
                <a:gd name="T33" fmla="*/ 493 h 536"/>
                <a:gd name="T34" fmla="*/ 252 w 330"/>
                <a:gd name="T35" fmla="*/ 493 h 536"/>
                <a:gd name="T36" fmla="*/ 312 w 330"/>
                <a:gd name="T37" fmla="*/ 476 h 536"/>
                <a:gd name="T38" fmla="*/ 330 w 330"/>
                <a:gd name="T39" fmla="*/ 458 h 536"/>
                <a:gd name="T40" fmla="*/ 330 w 330"/>
                <a:gd name="T41" fmla="*/ 458 h 536"/>
                <a:gd name="T42" fmla="*/ 304 w 330"/>
                <a:gd name="T43" fmla="*/ 433 h 536"/>
                <a:gd name="T44" fmla="*/ 260 w 330"/>
                <a:gd name="T45" fmla="*/ 398 h 536"/>
                <a:gd name="T46" fmla="*/ 200 w 330"/>
                <a:gd name="T47" fmla="*/ 346 h 536"/>
                <a:gd name="T48" fmla="*/ 200 w 330"/>
                <a:gd name="T49" fmla="*/ 346 h 536"/>
                <a:gd name="T50" fmla="*/ 156 w 330"/>
                <a:gd name="T51" fmla="*/ 294 h 536"/>
                <a:gd name="T52" fmla="*/ 139 w 330"/>
                <a:gd name="T53" fmla="*/ 242 h 536"/>
                <a:gd name="T54" fmla="*/ 130 w 330"/>
                <a:gd name="T55" fmla="*/ 199 h 536"/>
                <a:gd name="T56" fmla="*/ 122 w 330"/>
                <a:gd name="T57" fmla="*/ 181 h 536"/>
                <a:gd name="T58" fmla="*/ 122 w 330"/>
                <a:gd name="T59" fmla="*/ 181 h 536"/>
                <a:gd name="T60" fmla="*/ 70 w 330"/>
                <a:gd name="T61" fmla="*/ 112 h 536"/>
                <a:gd name="T62" fmla="*/ 52 w 330"/>
                <a:gd name="T63" fmla="*/ 52 h 536"/>
                <a:gd name="T64" fmla="*/ 44 w 330"/>
                <a:gd name="T65" fmla="*/ 0 h 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0"/>
                <a:gd name="T100" fmla="*/ 0 h 536"/>
                <a:gd name="T101" fmla="*/ 330 w 330"/>
                <a:gd name="T102" fmla="*/ 536 h 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0" h="536">
                  <a:moveTo>
                    <a:pt x="44" y="0"/>
                  </a:moveTo>
                  <a:lnTo>
                    <a:pt x="18" y="60"/>
                  </a:lnTo>
                  <a:lnTo>
                    <a:pt x="0" y="173"/>
                  </a:lnTo>
                  <a:lnTo>
                    <a:pt x="9" y="303"/>
                  </a:lnTo>
                  <a:lnTo>
                    <a:pt x="35" y="424"/>
                  </a:lnTo>
                  <a:lnTo>
                    <a:pt x="52" y="493"/>
                  </a:lnTo>
                  <a:lnTo>
                    <a:pt x="61" y="536"/>
                  </a:lnTo>
                  <a:lnTo>
                    <a:pt x="87" y="528"/>
                  </a:lnTo>
                  <a:lnTo>
                    <a:pt x="122" y="519"/>
                  </a:lnTo>
                  <a:lnTo>
                    <a:pt x="148" y="510"/>
                  </a:lnTo>
                  <a:lnTo>
                    <a:pt x="156" y="502"/>
                  </a:lnTo>
                  <a:lnTo>
                    <a:pt x="182" y="493"/>
                  </a:lnTo>
                  <a:lnTo>
                    <a:pt x="200" y="493"/>
                  </a:lnTo>
                  <a:lnTo>
                    <a:pt x="252" y="493"/>
                  </a:lnTo>
                  <a:lnTo>
                    <a:pt x="312" y="476"/>
                  </a:lnTo>
                  <a:lnTo>
                    <a:pt x="330" y="458"/>
                  </a:lnTo>
                  <a:lnTo>
                    <a:pt x="304" y="433"/>
                  </a:lnTo>
                  <a:lnTo>
                    <a:pt x="260" y="398"/>
                  </a:lnTo>
                  <a:lnTo>
                    <a:pt x="200" y="346"/>
                  </a:lnTo>
                  <a:lnTo>
                    <a:pt x="156" y="294"/>
                  </a:lnTo>
                  <a:lnTo>
                    <a:pt x="139" y="242"/>
                  </a:lnTo>
                  <a:lnTo>
                    <a:pt x="130" y="199"/>
                  </a:lnTo>
                  <a:lnTo>
                    <a:pt x="122" y="181"/>
                  </a:lnTo>
                  <a:lnTo>
                    <a:pt x="70" y="112"/>
                  </a:lnTo>
                  <a:lnTo>
                    <a:pt x="52" y="52"/>
                  </a:lnTo>
                  <a:lnTo>
                    <a:pt x="44" y="0"/>
                  </a:lnTo>
                </a:path>
              </a:pathLst>
            </a:custGeom>
            <a:noFill/>
            <a:ln w="571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69" name="Freeform 174"/>
            <p:cNvSpPr>
              <a:spLocks/>
            </p:cNvSpPr>
            <p:nvPr/>
          </p:nvSpPr>
          <p:spPr bwMode="auto">
            <a:xfrm>
              <a:off x="1164" y="1259"/>
              <a:ext cx="1066" cy="1376"/>
            </a:xfrm>
            <a:custGeom>
              <a:avLst/>
              <a:gdLst>
                <a:gd name="T0" fmla="*/ 321 w 1066"/>
                <a:gd name="T1" fmla="*/ 390 h 1376"/>
                <a:gd name="T2" fmla="*/ 425 w 1066"/>
                <a:gd name="T3" fmla="*/ 216 h 1376"/>
                <a:gd name="T4" fmla="*/ 494 w 1066"/>
                <a:gd name="T5" fmla="*/ 164 h 1376"/>
                <a:gd name="T6" fmla="*/ 624 w 1066"/>
                <a:gd name="T7" fmla="*/ 104 h 1376"/>
                <a:gd name="T8" fmla="*/ 676 w 1066"/>
                <a:gd name="T9" fmla="*/ 87 h 1376"/>
                <a:gd name="T10" fmla="*/ 789 w 1066"/>
                <a:gd name="T11" fmla="*/ 17 h 1376"/>
                <a:gd name="T12" fmla="*/ 858 w 1066"/>
                <a:gd name="T13" fmla="*/ 0 h 1376"/>
                <a:gd name="T14" fmla="*/ 945 w 1066"/>
                <a:gd name="T15" fmla="*/ 52 h 1376"/>
                <a:gd name="T16" fmla="*/ 919 w 1066"/>
                <a:gd name="T17" fmla="*/ 164 h 1376"/>
                <a:gd name="T18" fmla="*/ 910 w 1066"/>
                <a:gd name="T19" fmla="*/ 216 h 1376"/>
                <a:gd name="T20" fmla="*/ 901 w 1066"/>
                <a:gd name="T21" fmla="*/ 346 h 1376"/>
                <a:gd name="T22" fmla="*/ 884 w 1066"/>
                <a:gd name="T23" fmla="*/ 424 h 1376"/>
                <a:gd name="T24" fmla="*/ 927 w 1066"/>
                <a:gd name="T25" fmla="*/ 545 h 1376"/>
                <a:gd name="T26" fmla="*/ 945 w 1066"/>
                <a:gd name="T27" fmla="*/ 571 h 1376"/>
                <a:gd name="T28" fmla="*/ 997 w 1066"/>
                <a:gd name="T29" fmla="*/ 667 h 1376"/>
                <a:gd name="T30" fmla="*/ 1049 w 1066"/>
                <a:gd name="T31" fmla="*/ 779 h 1376"/>
                <a:gd name="T32" fmla="*/ 1066 w 1066"/>
                <a:gd name="T33" fmla="*/ 892 h 1376"/>
                <a:gd name="T34" fmla="*/ 1049 w 1066"/>
                <a:gd name="T35" fmla="*/ 961 h 1376"/>
                <a:gd name="T36" fmla="*/ 962 w 1066"/>
                <a:gd name="T37" fmla="*/ 1117 h 1376"/>
                <a:gd name="T38" fmla="*/ 841 w 1066"/>
                <a:gd name="T39" fmla="*/ 1316 h 1376"/>
                <a:gd name="T40" fmla="*/ 832 w 1066"/>
                <a:gd name="T41" fmla="*/ 1316 h 1376"/>
                <a:gd name="T42" fmla="*/ 806 w 1066"/>
                <a:gd name="T43" fmla="*/ 1290 h 1376"/>
                <a:gd name="T44" fmla="*/ 780 w 1066"/>
                <a:gd name="T45" fmla="*/ 1281 h 1376"/>
                <a:gd name="T46" fmla="*/ 598 w 1066"/>
                <a:gd name="T47" fmla="*/ 1324 h 1376"/>
                <a:gd name="T48" fmla="*/ 485 w 1066"/>
                <a:gd name="T49" fmla="*/ 1368 h 1376"/>
                <a:gd name="T50" fmla="*/ 347 w 1066"/>
                <a:gd name="T51" fmla="*/ 1359 h 1376"/>
                <a:gd name="T52" fmla="*/ 303 w 1066"/>
                <a:gd name="T53" fmla="*/ 1350 h 1376"/>
                <a:gd name="T54" fmla="*/ 173 w 1066"/>
                <a:gd name="T55" fmla="*/ 1307 h 1376"/>
                <a:gd name="T56" fmla="*/ 139 w 1066"/>
                <a:gd name="T57" fmla="*/ 1298 h 1376"/>
                <a:gd name="T58" fmla="*/ 17 w 1066"/>
                <a:gd name="T59" fmla="*/ 1229 h 1376"/>
                <a:gd name="T60" fmla="*/ 0 w 1066"/>
                <a:gd name="T61" fmla="*/ 1169 h 1376"/>
                <a:gd name="T62" fmla="*/ 35 w 1066"/>
                <a:gd name="T63" fmla="*/ 961 h 1376"/>
                <a:gd name="T64" fmla="*/ 43 w 1066"/>
                <a:gd name="T65" fmla="*/ 892 h 1376"/>
                <a:gd name="T66" fmla="*/ 121 w 1066"/>
                <a:gd name="T67" fmla="*/ 701 h 1376"/>
                <a:gd name="T68" fmla="*/ 173 w 1066"/>
                <a:gd name="T69" fmla="*/ 641 h 1376"/>
                <a:gd name="T70" fmla="*/ 208 w 1066"/>
                <a:gd name="T71" fmla="*/ 545 h 137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1376"/>
                <a:gd name="T110" fmla="*/ 1066 w 1066"/>
                <a:gd name="T111" fmla="*/ 1376 h 137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1376">
                  <a:moveTo>
                    <a:pt x="269" y="467"/>
                  </a:moveTo>
                  <a:lnTo>
                    <a:pt x="321" y="390"/>
                  </a:lnTo>
                  <a:lnTo>
                    <a:pt x="364" y="303"/>
                  </a:lnTo>
                  <a:lnTo>
                    <a:pt x="425" y="216"/>
                  </a:lnTo>
                  <a:lnTo>
                    <a:pt x="494" y="164"/>
                  </a:lnTo>
                  <a:lnTo>
                    <a:pt x="563" y="130"/>
                  </a:lnTo>
                  <a:lnTo>
                    <a:pt x="624" y="104"/>
                  </a:lnTo>
                  <a:lnTo>
                    <a:pt x="676" y="87"/>
                  </a:lnTo>
                  <a:lnTo>
                    <a:pt x="719" y="43"/>
                  </a:lnTo>
                  <a:lnTo>
                    <a:pt x="789" y="17"/>
                  </a:lnTo>
                  <a:lnTo>
                    <a:pt x="858" y="0"/>
                  </a:lnTo>
                  <a:lnTo>
                    <a:pt x="927" y="17"/>
                  </a:lnTo>
                  <a:lnTo>
                    <a:pt x="945" y="52"/>
                  </a:lnTo>
                  <a:lnTo>
                    <a:pt x="936" y="104"/>
                  </a:lnTo>
                  <a:lnTo>
                    <a:pt x="919" y="164"/>
                  </a:lnTo>
                  <a:lnTo>
                    <a:pt x="910" y="216"/>
                  </a:lnTo>
                  <a:lnTo>
                    <a:pt x="919" y="277"/>
                  </a:lnTo>
                  <a:lnTo>
                    <a:pt x="901" y="346"/>
                  </a:lnTo>
                  <a:lnTo>
                    <a:pt x="884" y="424"/>
                  </a:lnTo>
                  <a:lnTo>
                    <a:pt x="893" y="493"/>
                  </a:lnTo>
                  <a:lnTo>
                    <a:pt x="927" y="545"/>
                  </a:lnTo>
                  <a:lnTo>
                    <a:pt x="945" y="571"/>
                  </a:lnTo>
                  <a:lnTo>
                    <a:pt x="971" y="615"/>
                  </a:lnTo>
                  <a:lnTo>
                    <a:pt x="997" y="667"/>
                  </a:lnTo>
                  <a:lnTo>
                    <a:pt x="1031" y="718"/>
                  </a:lnTo>
                  <a:lnTo>
                    <a:pt x="1049" y="779"/>
                  </a:lnTo>
                  <a:lnTo>
                    <a:pt x="1066" y="840"/>
                  </a:lnTo>
                  <a:lnTo>
                    <a:pt x="1066" y="892"/>
                  </a:lnTo>
                  <a:lnTo>
                    <a:pt x="1049" y="961"/>
                  </a:lnTo>
                  <a:lnTo>
                    <a:pt x="1014" y="1039"/>
                  </a:lnTo>
                  <a:lnTo>
                    <a:pt x="962" y="1117"/>
                  </a:lnTo>
                  <a:lnTo>
                    <a:pt x="901" y="1212"/>
                  </a:lnTo>
                  <a:lnTo>
                    <a:pt x="841" y="1316"/>
                  </a:lnTo>
                  <a:lnTo>
                    <a:pt x="832" y="1316"/>
                  </a:lnTo>
                  <a:lnTo>
                    <a:pt x="815" y="1298"/>
                  </a:lnTo>
                  <a:lnTo>
                    <a:pt x="806" y="1290"/>
                  </a:lnTo>
                  <a:lnTo>
                    <a:pt x="780" y="1281"/>
                  </a:lnTo>
                  <a:lnTo>
                    <a:pt x="719" y="1281"/>
                  </a:lnTo>
                  <a:lnTo>
                    <a:pt x="598" y="1324"/>
                  </a:lnTo>
                  <a:lnTo>
                    <a:pt x="485" y="1368"/>
                  </a:lnTo>
                  <a:lnTo>
                    <a:pt x="399" y="1376"/>
                  </a:lnTo>
                  <a:lnTo>
                    <a:pt x="347" y="1359"/>
                  </a:lnTo>
                  <a:lnTo>
                    <a:pt x="303" y="1350"/>
                  </a:lnTo>
                  <a:lnTo>
                    <a:pt x="243" y="1350"/>
                  </a:lnTo>
                  <a:lnTo>
                    <a:pt x="173" y="1307"/>
                  </a:lnTo>
                  <a:lnTo>
                    <a:pt x="139" y="1298"/>
                  </a:lnTo>
                  <a:lnTo>
                    <a:pt x="95" y="1290"/>
                  </a:lnTo>
                  <a:lnTo>
                    <a:pt x="17" y="1229"/>
                  </a:lnTo>
                  <a:lnTo>
                    <a:pt x="0" y="1169"/>
                  </a:lnTo>
                  <a:lnTo>
                    <a:pt x="0" y="1065"/>
                  </a:lnTo>
                  <a:lnTo>
                    <a:pt x="35" y="961"/>
                  </a:lnTo>
                  <a:lnTo>
                    <a:pt x="43" y="892"/>
                  </a:lnTo>
                  <a:lnTo>
                    <a:pt x="61" y="796"/>
                  </a:lnTo>
                  <a:lnTo>
                    <a:pt x="121" y="701"/>
                  </a:lnTo>
                  <a:lnTo>
                    <a:pt x="173" y="641"/>
                  </a:lnTo>
                  <a:lnTo>
                    <a:pt x="191" y="597"/>
                  </a:lnTo>
                  <a:lnTo>
                    <a:pt x="208" y="545"/>
                  </a:lnTo>
                  <a:lnTo>
                    <a:pt x="269" y="467"/>
                  </a:lnTo>
                </a:path>
              </a:pathLst>
            </a:custGeom>
            <a:noFill/>
            <a:ln w="571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70" name="Freeform 175"/>
            <p:cNvSpPr>
              <a:spLocks/>
            </p:cNvSpPr>
            <p:nvPr/>
          </p:nvSpPr>
          <p:spPr bwMode="auto">
            <a:xfrm>
              <a:off x="2464" y="1250"/>
              <a:ext cx="1109" cy="2035"/>
            </a:xfrm>
            <a:custGeom>
              <a:avLst/>
              <a:gdLst>
                <a:gd name="T0" fmla="*/ 234 w 1109"/>
                <a:gd name="T1" fmla="*/ 18 h 2035"/>
                <a:gd name="T2" fmla="*/ 372 w 1109"/>
                <a:gd name="T3" fmla="*/ 44 h 2035"/>
                <a:gd name="T4" fmla="*/ 433 w 1109"/>
                <a:gd name="T5" fmla="*/ 122 h 2035"/>
                <a:gd name="T6" fmla="*/ 511 w 1109"/>
                <a:gd name="T7" fmla="*/ 191 h 2035"/>
                <a:gd name="T8" fmla="*/ 615 w 1109"/>
                <a:gd name="T9" fmla="*/ 312 h 2035"/>
                <a:gd name="T10" fmla="*/ 771 w 1109"/>
                <a:gd name="T11" fmla="*/ 459 h 2035"/>
                <a:gd name="T12" fmla="*/ 866 w 1109"/>
                <a:gd name="T13" fmla="*/ 580 h 2035"/>
                <a:gd name="T14" fmla="*/ 927 w 1109"/>
                <a:gd name="T15" fmla="*/ 779 h 2035"/>
                <a:gd name="T16" fmla="*/ 962 w 1109"/>
                <a:gd name="T17" fmla="*/ 866 h 2035"/>
                <a:gd name="T18" fmla="*/ 1040 w 1109"/>
                <a:gd name="T19" fmla="*/ 1004 h 2035"/>
                <a:gd name="T20" fmla="*/ 1074 w 1109"/>
                <a:gd name="T21" fmla="*/ 1178 h 2035"/>
                <a:gd name="T22" fmla="*/ 1074 w 1109"/>
                <a:gd name="T23" fmla="*/ 1359 h 2035"/>
                <a:gd name="T24" fmla="*/ 1109 w 1109"/>
                <a:gd name="T25" fmla="*/ 1636 h 2035"/>
                <a:gd name="T26" fmla="*/ 944 w 1109"/>
                <a:gd name="T27" fmla="*/ 1896 h 2035"/>
                <a:gd name="T28" fmla="*/ 866 w 1109"/>
                <a:gd name="T29" fmla="*/ 2009 h 2035"/>
                <a:gd name="T30" fmla="*/ 771 w 1109"/>
                <a:gd name="T31" fmla="*/ 2026 h 2035"/>
                <a:gd name="T32" fmla="*/ 728 w 1109"/>
                <a:gd name="T33" fmla="*/ 1991 h 2035"/>
                <a:gd name="T34" fmla="*/ 598 w 1109"/>
                <a:gd name="T35" fmla="*/ 1974 h 2035"/>
                <a:gd name="T36" fmla="*/ 528 w 1109"/>
                <a:gd name="T37" fmla="*/ 1931 h 2035"/>
                <a:gd name="T38" fmla="*/ 442 w 1109"/>
                <a:gd name="T39" fmla="*/ 1853 h 2035"/>
                <a:gd name="T40" fmla="*/ 398 w 1109"/>
                <a:gd name="T41" fmla="*/ 1818 h 2035"/>
                <a:gd name="T42" fmla="*/ 364 w 1109"/>
                <a:gd name="T43" fmla="*/ 1809 h 2035"/>
                <a:gd name="T44" fmla="*/ 329 w 1109"/>
                <a:gd name="T45" fmla="*/ 1784 h 2035"/>
                <a:gd name="T46" fmla="*/ 294 w 1109"/>
                <a:gd name="T47" fmla="*/ 1766 h 2035"/>
                <a:gd name="T48" fmla="*/ 225 w 1109"/>
                <a:gd name="T49" fmla="*/ 1758 h 2035"/>
                <a:gd name="T50" fmla="*/ 251 w 1109"/>
                <a:gd name="T51" fmla="*/ 1680 h 2035"/>
                <a:gd name="T52" fmla="*/ 303 w 1109"/>
                <a:gd name="T53" fmla="*/ 1610 h 2035"/>
                <a:gd name="T54" fmla="*/ 312 w 1109"/>
                <a:gd name="T55" fmla="*/ 1584 h 2035"/>
                <a:gd name="T56" fmla="*/ 303 w 1109"/>
                <a:gd name="T57" fmla="*/ 1541 h 2035"/>
                <a:gd name="T58" fmla="*/ 312 w 1109"/>
                <a:gd name="T59" fmla="*/ 1489 h 2035"/>
                <a:gd name="T60" fmla="*/ 277 w 1109"/>
                <a:gd name="T61" fmla="*/ 1472 h 2035"/>
                <a:gd name="T62" fmla="*/ 225 w 1109"/>
                <a:gd name="T63" fmla="*/ 1385 h 2035"/>
                <a:gd name="T64" fmla="*/ 164 w 1109"/>
                <a:gd name="T65" fmla="*/ 1351 h 2035"/>
                <a:gd name="T66" fmla="*/ 138 w 1109"/>
                <a:gd name="T67" fmla="*/ 1290 h 2035"/>
                <a:gd name="T68" fmla="*/ 121 w 1109"/>
                <a:gd name="T69" fmla="*/ 1255 h 2035"/>
                <a:gd name="T70" fmla="*/ 8 w 1109"/>
                <a:gd name="T71" fmla="*/ 1108 h 2035"/>
                <a:gd name="T72" fmla="*/ 0 w 1109"/>
                <a:gd name="T73" fmla="*/ 996 h 2035"/>
                <a:gd name="T74" fmla="*/ 17 w 1109"/>
                <a:gd name="T75" fmla="*/ 944 h 2035"/>
                <a:gd name="T76" fmla="*/ 0 w 1109"/>
                <a:gd name="T77" fmla="*/ 909 h 2035"/>
                <a:gd name="T78" fmla="*/ 52 w 1109"/>
                <a:gd name="T79" fmla="*/ 831 h 2035"/>
                <a:gd name="T80" fmla="*/ 104 w 1109"/>
                <a:gd name="T81" fmla="*/ 736 h 2035"/>
                <a:gd name="T82" fmla="*/ 147 w 1109"/>
                <a:gd name="T83" fmla="*/ 563 h 2035"/>
                <a:gd name="T84" fmla="*/ 156 w 1109"/>
                <a:gd name="T85" fmla="*/ 425 h 2035"/>
                <a:gd name="T86" fmla="*/ 164 w 1109"/>
                <a:gd name="T87" fmla="*/ 303 h 2035"/>
                <a:gd name="T88" fmla="*/ 130 w 1109"/>
                <a:gd name="T89" fmla="*/ 130 h 2035"/>
                <a:gd name="T90" fmla="*/ 156 w 1109"/>
                <a:gd name="T91" fmla="*/ 78 h 20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09"/>
                <a:gd name="T139" fmla="*/ 0 h 2035"/>
                <a:gd name="T140" fmla="*/ 1109 w 1109"/>
                <a:gd name="T141" fmla="*/ 2035 h 20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09" h="2035">
                  <a:moveTo>
                    <a:pt x="173" y="70"/>
                  </a:moveTo>
                  <a:lnTo>
                    <a:pt x="199" y="44"/>
                  </a:lnTo>
                  <a:lnTo>
                    <a:pt x="234" y="18"/>
                  </a:lnTo>
                  <a:lnTo>
                    <a:pt x="277" y="0"/>
                  </a:lnTo>
                  <a:lnTo>
                    <a:pt x="320" y="9"/>
                  </a:lnTo>
                  <a:lnTo>
                    <a:pt x="372" y="44"/>
                  </a:lnTo>
                  <a:lnTo>
                    <a:pt x="407" y="96"/>
                  </a:lnTo>
                  <a:lnTo>
                    <a:pt x="433" y="122"/>
                  </a:lnTo>
                  <a:lnTo>
                    <a:pt x="485" y="165"/>
                  </a:lnTo>
                  <a:lnTo>
                    <a:pt x="511" y="191"/>
                  </a:lnTo>
                  <a:lnTo>
                    <a:pt x="537" y="225"/>
                  </a:lnTo>
                  <a:lnTo>
                    <a:pt x="572" y="269"/>
                  </a:lnTo>
                  <a:lnTo>
                    <a:pt x="615" y="312"/>
                  </a:lnTo>
                  <a:lnTo>
                    <a:pt x="658" y="355"/>
                  </a:lnTo>
                  <a:lnTo>
                    <a:pt x="710" y="407"/>
                  </a:lnTo>
                  <a:lnTo>
                    <a:pt x="771" y="459"/>
                  </a:lnTo>
                  <a:lnTo>
                    <a:pt x="832" y="511"/>
                  </a:lnTo>
                  <a:lnTo>
                    <a:pt x="866" y="580"/>
                  </a:lnTo>
                  <a:lnTo>
                    <a:pt x="901" y="650"/>
                  </a:lnTo>
                  <a:lnTo>
                    <a:pt x="918" y="719"/>
                  </a:lnTo>
                  <a:lnTo>
                    <a:pt x="927" y="779"/>
                  </a:lnTo>
                  <a:lnTo>
                    <a:pt x="944" y="831"/>
                  </a:lnTo>
                  <a:lnTo>
                    <a:pt x="962" y="866"/>
                  </a:lnTo>
                  <a:lnTo>
                    <a:pt x="988" y="909"/>
                  </a:lnTo>
                  <a:lnTo>
                    <a:pt x="1014" y="953"/>
                  </a:lnTo>
                  <a:lnTo>
                    <a:pt x="1040" y="1004"/>
                  </a:lnTo>
                  <a:lnTo>
                    <a:pt x="1057" y="1056"/>
                  </a:lnTo>
                  <a:lnTo>
                    <a:pt x="1074" y="1117"/>
                  </a:lnTo>
                  <a:lnTo>
                    <a:pt x="1074" y="1178"/>
                  </a:lnTo>
                  <a:lnTo>
                    <a:pt x="1074" y="1238"/>
                  </a:lnTo>
                  <a:lnTo>
                    <a:pt x="1074" y="1359"/>
                  </a:lnTo>
                  <a:lnTo>
                    <a:pt x="1100" y="1507"/>
                  </a:lnTo>
                  <a:lnTo>
                    <a:pt x="1109" y="1636"/>
                  </a:lnTo>
                  <a:lnTo>
                    <a:pt x="1083" y="1723"/>
                  </a:lnTo>
                  <a:lnTo>
                    <a:pt x="1040" y="1809"/>
                  </a:lnTo>
                  <a:lnTo>
                    <a:pt x="944" y="1896"/>
                  </a:lnTo>
                  <a:lnTo>
                    <a:pt x="901" y="1948"/>
                  </a:lnTo>
                  <a:lnTo>
                    <a:pt x="866" y="2009"/>
                  </a:lnTo>
                  <a:lnTo>
                    <a:pt x="823" y="2035"/>
                  </a:lnTo>
                  <a:lnTo>
                    <a:pt x="771" y="2026"/>
                  </a:lnTo>
                  <a:lnTo>
                    <a:pt x="745" y="2009"/>
                  </a:lnTo>
                  <a:lnTo>
                    <a:pt x="728" y="1991"/>
                  </a:lnTo>
                  <a:lnTo>
                    <a:pt x="693" y="1983"/>
                  </a:lnTo>
                  <a:lnTo>
                    <a:pt x="641" y="1983"/>
                  </a:lnTo>
                  <a:lnTo>
                    <a:pt x="598" y="1974"/>
                  </a:lnTo>
                  <a:lnTo>
                    <a:pt x="563" y="1957"/>
                  </a:lnTo>
                  <a:lnTo>
                    <a:pt x="528" y="1931"/>
                  </a:lnTo>
                  <a:lnTo>
                    <a:pt x="494" y="1905"/>
                  </a:lnTo>
                  <a:lnTo>
                    <a:pt x="468" y="1879"/>
                  </a:lnTo>
                  <a:lnTo>
                    <a:pt x="442" y="1853"/>
                  </a:lnTo>
                  <a:lnTo>
                    <a:pt x="424" y="1835"/>
                  </a:lnTo>
                  <a:lnTo>
                    <a:pt x="407" y="1818"/>
                  </a:lnTo>
                  <a:lnTo>
                    <a:pt x="398" y="1818"/>
                  </a:lnTo>
                  <a:lnTo>
                    <a:pt x="381" y="1809"/>
                  </a:lnTo>
                  <a:lnTo>
                    <a:pt x="364" y="1809"/>
                  </a:lnTo>
                  <a:lnTo>
                    <a:pt x="346" y="1801"/>
                  </a:lnTo>
                  <a:lnTo>
                    <a:pt x="329" y="1784"/>
                  </a:lnTo>
                  <a:lnTo>
                    <a:pt x="312" y="1766"/>
                  </a:lnTo>
                  <a:lnTo>
                    <a:pt x="294" y="1766"/>
                  </a:lnTo>
                  <a:lnTo>
                    <a:pt x="260" y="1766"/>
                  </a:lnTo>
                  <a:lnTo>
                    <a:pt x="234" y="1766"/>
                  </a:lnTo>
                  <a:lnTo>
                    <a:pt x="225" y="1758"/>
                  </a:lnTo>
                  <a:lnTo>
                    <a:pt x="234" y="1723"/>
                  </a:lnTo>
                  <a:lnTo>
                    <a:pt x="251" y="1680"/>
                  </a:lnTo>
                  <a:lnTo>
                    <a:pt x="286" y="1636"/>
                  </a:lnTo>
                  <a:lnTo>
                    <a:pt x="303" y="1610"/>
                  </a:lnTo>
                  <a:lnTo>
                    <a:pt x="320" y="1593"/>
                  </a:lnTo>
                  <a:lnTo>
                    <a:pt x="312" y="1584"/>
                  </a:lnTo>
                  <a:lnTo>
                    <a:pt x="312" y="1576"/>
                  </a:lnTo>
                  <a:lnTo>
                    <a:pt x="312" y="1567"/>
                  </a:lnTo>
                  <a:lnTo>
                    <a:pt x="303" y="1541"/>
                  </a:lnTo>
                  <a:lnTo>
                    <a:pt x="303" y="1515"/>
                  </a:lnTo>
                  <a:lnTo>
                    <a:pt x="312" y="1489"/>
                  </a:lnTo>
                  <a:lnTo>
                    <a:pt x="312" y="1481"/>
                  </a:lnTo>
                  <a:lnTo>
                    <a:pt x="277" y="1472"/>
                  </a:lnTo>
                  <a:lnTo>
                    <a:pt x="251" y="1437"/>
                  </a:lnTo>
                  <a:lnTo>
                    <a:pt x="225" y="1385"/>
                  </a:lnTo>
                  <a:lnTo>
                    <a:pt x="216" y="1377"/>
                  </a:lnTo>
                  <a:lnTo>
                    <a:pt x="190" y="1368"/>
                  </a:lnTo>
                  <a:lnTo>
                    <a:pt x="164" y="1351"/>
                  </a:lnTo>
                  <a:lnTo>
                    <a:pt x="138" y="1316"/>
                  </a:lnTo>
                  <a:lnTo>
                    <a:pt x="138" y="1290"/>
                  </a:lnTo>
                  <a:lnTo>
                    <a:pt x="138" y="1273"/>
                  </a:lnTo>
                  <a:lnTo>
                    <a:pt x="121" y="1255"/>
                  </a:lnTo>
                  <a:lnTo>
                    <a:pt x="86" y="1221"/>
                  </a:lnTo>
                  <a:lnTo>
                    <a:pt x="43" y="1169"/>
                  </a:lnTo>
                  <a:lnTo>
                    <a:pt x="8" y="1108"/>
                  </a:lnTo>
                  <a:lnTo>
                    <a:pt x="0" y="1056"/>
                  </a:lnTo>
                  <a:lnTo>
                    <a:pt x="0" y="996"/>
                  </a:lnTo>
                  <a:lnTo>
                    <a:pt x="8" y="961"/>
                  </a:lnTo>
                  <a:lnTo>
                    <a:pt x="17" y="944"/>
                  </a:lnTo>
                  <a:lnTo>
                    <a:pt x="17" y="935"/>
                  </a:lnTo>
                  <a:lnTo>
                    <a:pt x="8" y="927"/>
                  </a:lnTo>
                  <a:lnTo>
                    <a:pt x="0" y="909"/>
                  </a:lnTo>
                  <a:lnTo>
                    <a:pt x="17" y="883"/>
                  </a:lnTo>
                  <a:lnTo>
                    <a:pt x="52" y="831"/>
                  </a:lnTo>
                  <a:lnTo>
                    <a:pt x="86" y="779"/>
                  </a:lnTo>
                  <a:lnTo>
                    <a:pt x="104" y="736"/>
                  </a:lnTo>
                  <a:lnTo>
                    <a:pt x="112" y="684"/>
                  </a:lnTo>
                  <a:lnTo>
                    <a:pt x="130" y="624"/>
                  </a:lnTo>
                  <a:lnTo>
                    <a:pt x="147" y="563"/>
                  </a:lnTo>
                  <a:lnTo>
                    <a:pt x="156" y="502"/>
                  </a:lnTo>
                  <a:lnTo>
                    <a:pt x="156" y="425"/>
                  </a:lnTo>
                  <a:lnTo>
                    <a:pt x="164" y="355"/>
                  </a:lnTo>
                  <a:lnTo>
                    <a:pt x="164" y="303"/>
                  </a:lnTo>
                  <a:lnTo>
                    <a:pt x="147" y="234"/>
                  </a:lnTo>
                  <a:lnTo>
                    <a:pt x="121" y="173"/>
                  </a:lnTo>
                  <a:lnTo>
                    <a:pt x="130" y="130"/>
                  </a:lnTo>
                  <a:lnTo>
                    <a:pt x="147" y="96"/>
                  </a:lnTo>
                  <a:lnTo>
                    <a:pt x="156" y="78"/>
                  </a:lnTo>
                  <a:lnTo>
                    <a:pt x="173" y="70"/>
                  </a:lnTo>
                </a:path>
              </a:pathLst>
            </a:custGeom>
            <a:noFill/>
            <a:ln w="571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71" name="Rectangle 176"/>
            <p:cNvSpPr>
              <a:spLocks noChangeArrowheads="1"/>
            </p:cNvSpPr>
            <p:nvPr/>
          </p:nvSpPr>
          <p:spPr bwMode="auto">
            <a:xfrm>
              <a:off x="2273" y="1086"/>
              <a:ext cx="18" cy="43"/>
            </a:xfrm>
            <a:prstGeom prst="rect">
              <a:avLst/>
            </a:pr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10772" name="Rectangle 177"/>
            <p:cNvSpPr>
              <a:spLocks noChangeArrowheads="1"/>
            </p:cNvSpPr>
            <p:nvPr/>
          </p:nvSpPr>
          <p:spPr bwMode="auto">
            <a:xfrm>
              <a:off x="2273" y="1146"/>
              <a:ext cx="18" cy="26"/>
            </a:xfrm>
            <a:prstGeom prst="rect">
              <a:avLst/>
            </a:pr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10773" name="Freeform 178"/>
            <p:cNvSpPr>
              <a:spLocks/>
            </p:cNvSpPr>
            <p:nvPr/>
          </p:nvSpPr>
          <p:spPr bwMode="auto">
            <a:xfrm>
              <a:off x="2273" y="1181"/>
              <a:ext cx="18" cy="52"/>
            </a:xfrm>
            <a:custGeom>
              <a:avLst/>
              <a:gdLst>
                <a:gd name="T0" fmla="*/ 18 w 18"/>
                <a:gd name="T1" fmla="*/ 52 h 52"/>
                <a:gd name="T2" fmla="*/ 18 w 18"/>
                <a:gd name="T3" fmla="*/ 0 h 52"/>
                <a:gd name="T4" fmla="*/ 0 w 18"/>
                <a:gd name="T5" fmla="*/ 9 h 52"/>
                <a:gd name="T6" fmla="*/ 0 w 18"/>
                <a:gd name="T7" fmla="*/ 52 h 52"/>
                <a:gd name="T8" fmla="*/ 18 w 1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52"/>
                <a:gd name="T17" fmla="*/ 18 w 18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52">
                  <a:moveTo>
                    <a:pt x="18" y="52"/>
                  </a:moveTo>
                  <a:lnTo>
                    <a:pt x="18" y="0"/>
                  </a:lnTo>
                  <a:lnTo>
                    <a:pt x="0" y="9"/>
                  </a:lnTo>
                  <a:lnTo>
                    <a:pt x="0" y="52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74" name="Rectangle 179"/>
            <p:cNvSpPr>
              <a:spLocks noChangeArrowheads="1"/>
            </p:cNvSpPr>
            <p:nvPr/>
          </p:nvSpPr>
          <p:spPr bwMode="auto">
            <a:xfrm>
              <a:off x="2273" y="1250"/>
              <a:ext cx="18" cy="26"/>
            </a:xfrm>
            <a:prstGeom prst="rect">
              <a:avLst/>
            </a:pr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10775" name="Freeform 180"/>
            <p:cNvSpPr>
              <a:spLocks/>
            </p:cNvSpPr>
            <p:nvPr/>
          </p:nvSpPr>
          <p:spPr bwMode="auto">
            <a:xfrm>
              <a:off x="2273" y="1302"/>
              <a:ext cx="18" cy="52"/>
            </a:xfrm>
            <a:custGeom>
              <a:avLst/>
              <a:gdLst>
                <a:gd name="T0" fmla="*/ 18 w 18"/>
                <a:gd name="T1" fmla="*/ 52 h 52"/>
                <a:gd name="T2" fmla="*/ 18 w 18"/>
                <a:gd name="T3" fmla="*/ 0 h 52"/>
                <a:gd name="T4" fmla="*/ 0 w 18"/>
                <a:gd name="T5" fmla="*/ 0 h 52"/>
                <a:gd name="T6" fmla="*/ 0 w 18"/>
                <a:gd name="T7" fmla="*/ 44 h 52"/>
                <a:gd name="T8" fmla="*/ 18 w 18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52"/>
                <a:gd name="T17" fmla="*/ 18 w 18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52">
                  <a:moveTo>
                    <a:pt x="18" y="52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76" name="Freeform 181"/>
            <p:cNvSpPr>
              <a:spLocks/>
            </p:cNvSpPr>
            <p:nvPr/>
          </p:nvSpPr>
          <p:spPr bwMode="auto">
            <a:xfrm>
              <a:off x="2273" y="1372"/>
              <a:ext cx="18" cy="34"/>
            </a:xfrm>
            <a:custGeom>
              <a:avLst/>
              <a:gdLst>
                <a:gd name="T0" fmla="*/ 18 w 18"/>
                <a:gd name="T1" fmla="*/ 34 h 34"/>
                <a:gd name="T2" fmla="*/ 18 w 18"/>
                <a:gd name="T3" fmla="*/ 0 h 34"/>
                <a:gd name="T4" fmla="*/ 0 w 18"/>
                <a:gd name="T5" fmla="*/ 0 h 34"/>
                <a:gd name="T6" fmla="*/ 0 w 18"/>
                <a:gd name="T7" fmla="*/ 26 h 34"/>
                <a:gd name="T8" fmla="*/ 18 w 1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34"/>
                <a:gd name="T17" fmla="*/ 18 w 18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34">
                  <a:moveTo>
                    <a:pt x="18" y="34"/>
                  </a:moveTo>
                  <a:lnTo>
                    <a:pt x="18" y="0"/>
                  </a:lnTo>
                  <a:lnTo>
                    <a:pt x="0" y="0"/>
                  </a:lnTo>
                  <a:lnTo>
                    <a:pt x="0" y="26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77" name="Freeform 182"/>
            <p:cNvSpPr>
              <a:spLocks/>
            </p:cNvSpPr>
            <p:nvPr/>
          </p:nvSpPr>
          <p:spPr bwMode="auto">
            <a:xfrm>
              <a:off x="2273" y="1415"/>
              <a:ext cx="18" cy="34"/>
            </a:xfrm>
            <a:custGeom>
              <a:avLst/>
              <a:gdLst>
                <a:gd name="T0" fmla="*/ 18 w 18"/>
                <a:gd name="T1" fmla="*/ 34 h 34"/>
                <a:gd name="T2" fmla="*/ 18 w 18"/>
                <a:gd name="T3" fmla="*/ 0 h 34"/>
                <a:gd name="T4" fmla="*/ 0 w 18"/>
                <a:gd name="T5" fmla="*/ 8 h 34"/>
                <a:gd name="T6" fmla="*/ 0 w 18"/>
                <a:gd name="T7" fmla="*/ 34 h 34"/>
                <a:gd name="T8" fmla="*/ 18 w 18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34"/>
                <a:gd name="T17" fmla="*/ 18 w 18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34">
                  <a:moveTo>
                    <a:pt x="18" y="34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0" y="34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78" name="Rectangle 183"/>
            <p:cNvSpPr>
              <a:spLocks noChangeArrowheads="1"/>
            </p:cNvSpPr>
            <p:nvPr/>
          </p:nvSpPr>
          <p:spPr bwMode="auto">
            <a:xfrm>
              <a:off x="2273" y="1467"/>
              <a:ext cx="18" cy="43"/>
            </a:xfrm>
            <a:prstGeom prst="rect">
              <a:avLst/>
            </a:pr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10779" name="Rectangle 184"/>
            <p:cNvSpPr>
              <a:spLocks noChangeArrowheads="1"/>
            </p:cNvSpPr>
            <p:nvPr/>
          </p:nvSpPr>
          <p:spPr bwMode="auto">
            <a:xfrm>
              <a:off x="2273" y="1536"/>
              <a:ext cx="18" cy="78"/>
            </a:xfrm>
            <a:prstGeom prst="rect">
              <a:avLst/>
            </a:pr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10780" name="Freeform 185"/>
            <p:cNvSpPr>
              <a:spLocks/>
            </p:cNvSpPr>
            <p:nvPr/>
          </p:nvSpPr>
          <p:spPr bwMode="auto">
            <a:xfrm>
              <a:off x="2230" y="1631"/>
              <a:ext cx="43" cy="44"/>
            </a:xfrm>
            <a:custGeom>
              <a:avLst/>
              <a:gdLst>
                <a:gd name="T0" fmla="*/ 26 w 43"/>
                <a:gd name="T1" fmla="*/ 0 h 44"/>
                <a:gd name="T2" fmla="*/ 0 w 43"/>
                <a:gd name="T3" fmla="*/ 18 h 44"/>
                <a:gd name="T4" fmla="*/ 9 w 43"/>
                <a:gd name="T5" fmla="*/ 44 h 44"/>
                <a:gd name="T6" fmla="*/ 43 w 43"/>
                <a:gd name="T7" fmla="*/ 18 h 44"/>
                <a:gd name="T8" fmla="*/ 26 w 43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44"/>
                <a:gd name="T17" fmla="*/ 43 w 43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44">
                  <a:moveTo>
                    <a:pt x="26" y="0"/>
                  </a:moveTo>
                  <a:lnTo>
                    <a:pt x="0" y="18"/>
                  </a:lnTo>
                  <a:lnTo>
                    <a:pt x="9" y="44"/>
                  </a:lnTo>
                  <a:lnTo>
                    <a:pt x="43" y="1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81" name="Freeform 186"/>
            <p:cNvSpPr>
              <a:spLocks/>
            </p:cNvSpPr>
            <p:nvPr/>
          </p:nvSpPr>
          <p:spPr bwMode="auto">
            <a:xfrm>
              <a:off x="2195" y="1675"/>
              <a:ext cx="26" cy="25"/>
            </a:xfrm>
            <a:custGeom>
              <a:avLst/>
              <a:gdLst>
                <a:gd name="T0" fmla="*/ 18 w 26"/>
                <a:gd name="T1" fmla="*/ 0 h 25"/>
                <a:gd name="T2" fmla="*/ 0 w 26"/>
                <a:gd name="T3" fmla="*/ 8 h 25"/>
                <a:gd name="T4" fmla="*/ 0 w 26"/>
                <a:gd name="T5" fmla="*/ 25 h 25"/>
                <a:gd name="T6" fmla="*/ 26 w 26"/>
                <a:gd name="T7" fmla="*/ 8 h 25"/>
                <a:gd name="T8" fmla="*/ 18 w 26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5"/>
                <a:gd name="T17" fmla="*/ 26 w 26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5">
                  <a:moveTo>
                    <a:pt x="18" y="0"/>
                  </a:moveTo>
                  <a:lnTo>
                    <a:pt x="0" y="8"/>
                  </a:lnTo>
                  <a:lnTo>
                    <a:pt x="0" y="25"/>
                  </a:lnTo>
                  <a:lnTo>
                    <a:pt x="26" y="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82" name="Freeform 187"/>
            <p:cNvSpPr>
              <a:spLocks/>
            </p:cNvSpPr>
            <p:nvPr/>
          </p:nvSpPr>
          <p:spPr bwMode="auto">
            <a:xfrm>
              <a:off x="2143" y="1700"/>
              <a:ext cx="35" cy="44"/>
            </a:xfrm>
            <a:custGeom>
              <a:avLst/>
              <a:gdLst>
                <a:gd name="T0" fmla="*/ 0 w 35"/>
                <a:gd name="T1" fmla="*/ 26 h 44"/>
                <a:gd name="T2" fmla="*/ 26 w 35"/>
                <a:gd name="T3" fmla="*/ 0 h 44"/>
                <a:gd name="T4" fmla="*/ 35 w 35"/>
                <a:gd name="T5" fmla="*/ 26 h 44"/>
                <a:gd name="T6" fmla="*/ 9 w 35"/>
                <a:gd name="T7" fmla="*/ 44 h 44"/>
                <a:gd name="T8" fmla="*/ 0 w 35"/>
                <a:gd name="T9" fmla="*/ 2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44"/>
                <a:gd name="T17" fmla="*/ 35 w 35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44">
                  <a:moveTo>
                    <a:pt x="0" y="26"/>
                  </a:moveTo>
                  <a:lnTo>
                    <a:pt x="26" y="0"/>
                  </a:lnTo>
                  <a:lnTo>
                    <a:pt x="35" y="26"/>
                  </a:lnTo>
                  <a:lnTo>
                    <a:pt x="9" y="44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83" name="Freeform 188"/>
            <p:cNvSpPr>
              <a:spLocks/>
            </p:cNvSpPr>
            <p:nvPr/>
          </p:nvSpPr>
          <p:spPr bwMode="auto">
            <a:xfrm>
              <a:off x="2100" y="1744"/>
              <a:ext cx="35" cy="34"/>
            </a:xfrm>
            <a:custGeom>
              <a:avLst/>
              <a:gdLst>
                <a:gd name="T0" fmla="*/ 26 w 35"/>
                <a:gd name="T1" fmla="*/ 0 h 34"/>
                <a:gd name="T2" fmla="*/ 0 w 35"/>
                <a:gd name="T3" fmla="*/ 26 h 34"/>
                <a:gd name="T4" fmla="*/ 9 w 35"/>
                <a:gd name="T5" fmla="*/ 34 h 34"/>
                <a:gd name="T6" fmla="*/ 35 w 35"/>
                <a:gd name="T7" fmla="*/ 8 h 34"/>
                <a:gd name="T8" fmla="*/ 26 w 35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34"/>
                <a:gd name="T17" fmla="*/ 35 w 35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34">
                  <a:moveTo>
                    <a:pt x="26" y="0"/>
                  </a:moveTo>
                  <a:lnTo>
                    <a:pt x="0" y="26"/>
                  </a:lnTo>
                  <a:lnTo>
                    <a:pt x="9" y="34"/>
                  </a:lnTo>
                  <a:lnTo>
                    <a:pt x="35" y="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84" name="Freeform 189"/>
            <p:cNvSpPr>
              <a:spLocks/>
            </p:cNvSpPr>
            <p:nvPr/>
          </p:nvSpPr>
          <p:spPr bwMode="auto">
            <a:xfrm>
              <a:off x="2074" y="1778"/>
              <a:ext cx="17" cy="18"/>
            </a:xfrm>
            <a:custGeom>
              <a:avLst/>
              <a:gdLst>
                <a:gd name="T0" fmla="*/ 9 w 17"/>
                <a:gd name="T1" fmla="*/ 0 h 18"/>
                <a:gd name="T2" fmla="*/ 17 w 17"/>
                <a:gd name="T3" fmla="*/ 18 h 18"/>
                <a:gd name="T4" fmla="*/ 9 w 17"/>
                <a:gd name="T5" fmla="*/ 18 h 18"/>
                <a:gd name="T6" fmla="*/ 0 w 17"/>
                <a:gd name="T7" fmla="*/ 0 h 18"/>
                <a:gd name="T8" fmla="*/ 9 w 17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8"/>
                <a:gd name="T17" fmla="*/ 17 w 1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8">
                  <a:moveTo>
                    <a:pt x="9" y="0"/>
                  </a:moveTo>
                  <a:lnTo>
                    <a:pt x="17" y="18"/>
                  </a:lnTo>
                  <a:lnTo>
                    <a:pt x="9" y="18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85" name="Freeform 190"/>
            <p:cNvSpPr>
              <a:spLocks/>
            </p:cNvSpPr>
            <p:nvPr/>
          </p:nvSpPr>
          <p:spPr bwMode="auto">
            <a:xfrm>
              <a:off x="2446" y="1666"/>
              <a:ext cx="18" cy="26"/>
            </a:xfrm>
            <a:custGeom>
              <a:avLst/>
              <a:gdLst>
                <a:gd name="T0" fmla="*/ 0 w 18"/>
                <a:gd name="T1" fmla="*/ 0 h 26"/>
                <a:gd name="T2" fmla="*/ 18 w 18"/>
                <a:gd name="T3" fmla="*/ 17 h 26"/>
                <a:gd name="T4" fmla="*/ 9 w 18"/>
                <a:gd name="T5" fmla="*/ 26 h 26"/>
                <a:gd name="T6" fmla="*/ 0 w 18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26"/>
                <a:gd name="T14" fmla="*/ 18 w 18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26">
                  <a:moveTo>
                    <a:pt x="0" y="0"/>
                  </a:moveTo>
                  <a:lnTo>
                    <a:pt x="18" y="17"/>
                  </a:lnTo>
                  <a:lnTo>
                    <a:pt x="9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86" name="Freeform 191"/>
            <p:cNvSpPr>
              <a:spLocks/>
            </p:cNvSpPr>
            <p:nvPr/>
          </p:nvSpPr>
          <p:spPr bwMode="auto">
            <a:xfrm>
              <a:off x="2481" y="1709"/>
              <a:ext cx="61" cy="52"/>
            </a:xfrm>
            <a:custGeom>
              <a:avLst/>
              <a:gdLst>
                <a:gd name="T0" fmla="*/ 9 w 61"/>
                <a:gd name="T1" fmla="*/ 0 h 52"/>
                <a:gd name="T2" fmla="*/ 61 w 61"/>
                <a:gd name="T3" fmla="*/ 35 h 52"/>
                <a:gd name="T4" fmla="*/ 43 w 61"/>
                <a:gd name="T5" fmla="*/ 52 h 52"/>
                <a:gd name="T6" fmla="*/ 0 w 61"/>
                <a:gd name="T7" fmla="*/ 9 h 52"/>
                <a:gd name="T8" fmla="*/ 9 w 61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52"/>
                <a:gd name="T17" fmla="*/ 61 w 61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52">
                  <a:moveTo>
                    <a:pt x="9" y="0"/>
                  </a:moveTo>
                  <a:lnTo>
                    <a:pt x="61" y="35"/>
                  </a:lnTo>
                  <a:lnTo>
                    <a:pt x="43" y="52"/>
                  </a:lnTo>
                  <a:lnTo>
                    <a:pt x="0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87" name="Freeform 192"/>
            <p:cNvSpPr>
              <a:spLocks/>
            </p:cNvSpPr>
            <p:nvPr/>
          </p:nvSpPr>
          <p:spPr bwMode="auto">
            <a:xfrm>
              <a:off x="2542" y="1752"/>
              <a:ext cx="43" cy="44"/>
            </a:xfrm>
            <a:custGeom>
              <a:avLst/>
              <a:gdLst>
                <a:gd name="T0" fmla="*/ 17 w 43"/>
                <a:gd name="T1" fmla="*/ 0 h 44"/>
                <a:gd name="T2" fmla="*/ 0 w 43"/>
                <a:gd name="T3" fmla="*/ 26 h 44"/>
                <a:gd name="T4" fmla="*/ 34 w 43"/>
                <a:gd name="T5" fmla="*/ 44 h 44"/>
                <a:gd name="T6" fmla="*/ 43 w 43"/>
                <a:gd name="T7" fmla="*/ 26 h 44"/>
                <a:gd name="T8" fmla="*/ 17 w 43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"/>
                <a:gd name="T16" fmla="*/ 0 h 44"/>
                <a:gd name="T17" fmla="*/ 43 w 43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" h="44">
                  <a:moveTo>
                    <a:pt x="17" y="0"/>
                  </a:moveTo>
                  <a:lnTo>
                    <a:pt x="0" y="26"/>
                  </a:lnTo>
                  <a:lnTo>
                    <a:pt x="34" y="44"/>
                  </a:lnTo>
                  <a:lnTo>
                    <a:pt x="43" y="2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788" name="Freeform 193"/>
            <p:cNvSpPr>
              <a:spLocks/>
            </p:cNvSpPr>
            <p:nvPr/>
          </p:nvSpPr>
          <p:spPr bwMode="auto">
            <a:xfrm>
              <a:off x="2594" y="1787"/>
              <a:ext cx="17" cy="26"/>
            </a:xfrm>
            <a:custGeom>
              <a:avLst/>
              <a:gdLst>
                <a:gd name="T0" fmla="*/ 8 w 17"/>
                <a:gd name="T1" fmla="*/ 0 h 26"/>
                <a:gd name="T2" fmla="*/ 0 w 17"/>
                <a:gd name="T3" fmla="*/ 17 h 26"/>
                <a:gd name="T4" fmla="*/ 17 w 17"/>
                <a:gd name="T5" fmla="*/ 26 h 26"/>
                <a:gd name="T6" fmla="*/ 17 w 17"/>
                <a:gd name="T7" fmla="*/ 9 h 26"/>
                <a:gd name="T8" fmla="*/ 8 w 17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26"/>
                <a:gd name="T17" fmla="*/ 17 w 17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26">
                  <a:moveTo>
                    <a:pt x="8" y="0"/>
                  </a:moveTo>
                  <a:lnTo>
                    <a:pt x="0" y="17"/>
                  </a:lnTo>
                  <a:lnTo>
                    <a:pt x="17" y="26"/>
                  </a:lnTo>
                  <a:lnTo>
                    <a:pt x="17" y="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059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11619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088073A-43DE-4B04-B8F6-C4093438D5ED}" type="slidenum">
              <a:rPr lang="en-US" altLang="ru-RU"/>
              <a:pPr eaLnBrk="1" hangingPunct="1"/>
              <a:t>92</a:t>
            </a:fld>
            <a:endParaRPr lang="en-US" altLang="ru-RU"/>
          </a:p>
        </p:txBody>
      </p:sp>
      <p:sp>
        <p:nvSpPr>
          <p:cNvPr id="11162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Changes in Respiratory System </a:t>
            </a:r>
            <a:br>
              <a:rPr lang="en-US" altLang="ru-RU" sz="3600" b="1" u="sng" smtClean="0"/>
            </a:br>
            <a:r>
              <a:rPr lang="en-US" altLang="ru-RU" sz="3600" b="1" u="sng" smtClean="0"/>
              <a:t>Due To Aging</a:t>
            </a:r>
          </a:p>
        </p:txBody>
      </p:sp>
      <p:sp>
        <p:nvSpPr>
          <p:cNvPr id="11162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42913" y="1628775"/>
            <a:ext cx="8201025" cy="408622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ru-RU" sz="3600" smtClean="0"/>
              <a:t>Lung tissue becomes less elastic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Respiratory muscles weaken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Number of alveoli decrease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Respirations increase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Voice pitched higher and weaker due to changes in larynx</a:t>
            </a:r>
          </a:p>
          <a:p>
            <a:pPr>
              <a:lnSpc>
                <a:spcPct val="90000"/>
              </a:lnSpc>
            </a:pPr>
            <a:r>
              <a:rPr lang="en-US" altLang="ru-RU" sz="3600" smtClean="0"/>
              <a:t>Chest wall and structures become more rigid</a:t>
            </a:r>
          </a:p>
        </p:txBody>
      </p:sp>
      <p:grpSp>
        <p:nvGrpSpPr>
          <p:cNvPr id="111622" name="Group 8"/>
          <p:cNvGrpSpPr>
            <a:grpSpLocks noChangeAspect="1"/>
          </p:cNvGrpSpPr>
          <p:nvPr/>
        </p:nvGrpSpPr>
        <p:grpSpPr bwMode="auto">
          <a:xfrm>
            <a:off x="6926263" y="2390775"/>
            <a:ext cx="1581150" cy="1581150"/>
            <a:chOff x="4037" y="1218"/>
            <a:chExt cx="1179" cy="1179"/>
          </a:xfrm>
        </p:grpSpPr>
        <p:sp>
          <p:nvSpPr>
            <p:cNvPr id="111624" name="AutoShape 7"/>
            <p:cNvSpPr>
              <a:spLocks noChangeAspect="1" noChangeArrowheads="1" noTextEdit="1"/>
            </p:cNvSpPr>
            <p:nvPr/>
          </p:nvSpPr>
          <p:spPr bwMode="auto">
            <a:xfrm>
              <a:off x="4037" y="1218"/>
              <a:ext cx="1179" cy="1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25" name="Freeform 9"/>
            <p:cNvSpPr>
              <a:spLocks/>
            </p:cNvSpPr>
            <p:nvPr/>
          </p:nvSpPr>
          <p:spPr bwMode="auto">
            <a:xfrm>
              <a:off x="4067" y="1268"/>
              <a:ext cx="1095" cy="1098"/>
            </a:xfrm>
            <a:custGeom>
              <a:avLst/>
              <a:gdLst>
                <a:gd name="T0" fmla="*/ 112 w 1095"/>
                <a:gd name="T1" fmla="*/ 1098 h 1098"/>
                <a:gd name="T2" fmla="*/ 89 w 1095"/>
                <a:gd name="T3" fmla="*/ 1096 h 1098"/>
                <a:gd name="T4" fmla="*/ 68 w 1095"/>
                <a:gd name="T5" fmla="*/ 1090 h 1098"/>
                <a:gd name="T6" fmla="*/ 49 w 1095"/>
                <a:gd name="T7" fmla="*/ 1079 h 1098"/>
                <a:gd name="T8" fmla="*/ 33 w 1095"/>
                <a:gd name="T9" fmla="*/ 1066 h 1098"/>
                <a:gd name="T10" fmla="*/ 19 w 1095"/>
                <a:gd name="T11" fmla="*/ 1049 h 1098"/>
                <a:gd name="T12" fmla="*/ 8 w 1095"/>
                <a:gd name="T13" fmla="*/ 1030 h 1098"/>
                <a:gd name="T14" fmla="*/ 2 w 1095"/>
                <a:gd name="T15" fmla="*/ 1010 h 1098"/>
                <a:gd name="T16" fmla="*/ 0 w 1095"/>
                <a:gd name="T17" fmla="*/ 987 h 1098"/>
                <a:gd name="T18" fmla="*/ 0 w 1095"/>
                <a:gd name="T19" fmla="*/ 111 h 1098"/>
                <a:gd name="T20" fmla="*/ 2 w 1095"/>
                <a:gd name="T21" fmla="*/ 88 h 1098"/>
                <a:gd name="T22" fmla="*/ 8 w 1095"/>
                <a:gd name="T23" fmla="*/ 68 h 1098"/>
                <a:gd name="T24" fmla="*/ 19 w 1095"/>
                <a:gd name="T25" fmla="*/ 49 h 1098"/>
                <a:gd name="T26" fmla="*/ 33 w 1095"/>
                <a:gd name="T27" fmla="*/ 32 h 1098"/>
                <a:gd name="T28" fmla="*/ 49 w 1095"/>
                <a:gd name="T29" fmla="*/ 19 h 1098"/>
                <a:gd name="T30" fmla="*/ 68 w 1095"/>
                <a:gd name="T31" fmla="*/ 8 h 1098"/>
                <a:gd name="T32" fmla="*/ 89 w 1095"/>
                <a:gd name="T33" fmla="*/ 2 h 1098"/>
                <a:gd name="T34" fmla="*/ 112 w 1095"/>
                <a:gd name="T35" fmla="*/ 0 h 1098"/>
                <a:gd name="T36" fmla="*/ 983 w 1095"/>
                <a:gd name="T37" fmla="*/ 0 h 1098"/>
                <a:gd name="T38" fmla="*/ 1006 w 1095"/>
                <a:gd name="T39" fmla="*/ 2 h 1098"/>
                <a:gd name="T40" fmla="*/ 1027 w 1095"/>
                <a:gd name="T41" fmla="*/ 8 h 1098"/>
                <a:gd name="T42" fmla="*/ 1046 w 1095"/>
                <a:gd name="T43" fmla="*/ 19 h 1098"/>
                <a:gd name="T44" fmla="*/ 1063 w 1095"/>
                <a:gd name="T45" fmla="*/ 32 h 1098"/>
                <a:gd name="T46" fmla="*/ 1076 w 1095"/>
                <a:gd name="T47" fmla="*/ 49 h 1098"/>
                <a:gd name="T48" fmla="*/ 1087 w 1095"/>
                <a:gd name="T49" fmla="*/ 68 h 1098"/>
                <a:gd name="T50" fmla="*/ 1093 w 1095"/>
                <a:gd name="T51" fmla="*/ 88 h 1098"/>
                <a:gd name="T52" fmla="*/ 1095 w 1095"/>
                <a:gd name="T53" fmla="*/ 111 h 1098"/>
                <a:gd name="T54" fmla="*/ 1095 w 1095"/>
                <a:gd name="T55" fmla="*/ 987 h 1098"/>
                <a:gd name="T56" fmla="*/ 1093 w 1095"/>
                <a:gd name="T57" fmla="*/ 1010 h 1098"/>
                <a:gd name="T58" fmla="*/ 1087 w 1095"/>
                <a:gd name="T59" fmla="*/ 1030 h 1098"/>
                <a:gd name="T60" fmla="*/ 1076 w 1095"/>
                <a:gd name="T61" fmla="*/ 1049 h 1098"/>
                <a:gd name="T62" fmla="*/ 1063 w 1095"/>
                <a:gd name="T63" fmla="*/ 1066 h 1098"/>
                <a:gd name="T64" fmla="*/ 1046 w 1095"/>
                <a:gd name="T65" fmla="*/ 1079 h 1098"/>
                <a:gd name="T66" fmla="*/ 1027 w 1095"/>
                <a:gd name="T67" fmla="*/ 1090 h 1098"/>
                <a:gd name="T68" fmla="*/ 1006 w 1095"/>
                <a:gd name="T69" fmla="*/ 1096 h 1098"/>
                <a:gd name="T70" fmla="*/ 983 w 1095"/>
                <a:gd name="T71" fmla="*/ 1098 h 1098"/>
                <a:gd name="T72" fmla="*/ 112 w 1095"/>
                <a:gd name="T73" fmla="*/ 1098 h 10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95"/>
                <a:gd name="T112" fmla="*/ 0 h 1098"/>
                <a:gd name="T113" fmla="*/ 1095 w 1095"/>
                <a:gd name="T114" fmla="*/ 1098 h 10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95" h="1098">
                  <a:moveTo>
                    <a:pt x="112" y="1098"/>
                  </a:moveTo>
                  <a:lnTo>
                    <a:pt x="89" y="1096"/>
                  </a:lnTo>
                  <a:lnTo>
                    <a:pt x="68" y="1090"/>
                  </a:lnTo>
                  <a:lnTo>
                    <a:pt x="49" y="1079"/>
                  </a:lnTo>
                  <a:lnTo>
                    <a:pt x="33" y="1066"/>
                  </a:lnTo>
                  <a:lnTo>
                    <a:pt x="19" y="1049"/>
                  </a:lnTo>
                  <a:lnTo>
                    <a:pt x="8" y="1030"/>
                  </a:lnTo>
                  <a:lnTo>
                    <a:pt x="2" y="1010"/>
                  </a:lnTo>
                  <a:lnTo>
                    <a:pt x="0" y="987"/>
                  </a:lnTo>
                  <a:lnTo>
                    <a:pt x="0" y="111"/>
                  </a:lnTo>
                  <a:lnTo>
                    <a:pt x="2" y="88"/>
                  </a:lnTo>
                  <a:lnTo>
                    <a:pt x="8" y="68"/>
                  </a:lnTo>
                  <a:lnTo>
                    <a:pt x="19" y="49"/>
                  </a:lnTo>
                  <a:lnTo>
                    <a:pt x="33" y="32"/>
                  </a:lnTo>
                  <a:lnTo>
                    <a:pt x="49" y="19"/>
                  </a:lnTo>
                  <a:lnTo>
                    <a:pt x="68" y="8"/>
                  </a:lnTo>
                  <a:lnTo>
                    <a:pt x="89" y="2"/>
                  </a:lnTo>
                  <a:lnTo>
                    <a:pt x="112" y="0"/>
                  </a:lnTo>
                  <a:lnTo>
                    <a:pt x="983" y="0"/>
                  </a:lnTo>
                  <a:lnTo>
                    <a:pt x="1006" y="2"/>
                  </a:lnTo>
                  <a:lnTo>
                    <a:pt x="1027" y="8"/>
                  </a:lnTo>
                  <a:lnTo>
                    <a:pt x="1046" y="19"/>
                  </a:lnTo>
                  <a:lnTo>
                    <a:pt x="1063" y="32"/>
                  </a:lnTo>
                  <a:lnTo>
                    <a:pt x="1076" y="49"/>
                  </a:lnTo>
                  <a:lnTo>
                    <a:pt x="1087" y="68"/>
                  </a:lnTo>
                  <a:lnTo>
                    <a:pt x="1093" y="88"/>
                  </a:lnTo>
                  <a:lnTo>
                    <a:pt x="1095" y="111"/>
                  </a:lnTo>
                  <a:lnTo>
                    <a:pt x="1095" y="987"/>
                  </a:lnTo>
                  <a:lnTo>
                    <a:pt x="1093" y="1010"/>
                  </a:lnTo>
                  <a:lnTo>
                    <a:pt x="1087" y="1030"/>
                  </a:lnTo>
                  <a:lnTo>
                    <a:pt x="1076" y="1049"/>
                  </a:lnTo>
                  <a:lnTo>
                    <a:pt x="1063" y="1066"/>
                  </a:lnTo>
                  <a:lnTo>
                    <a:pt x="1046" y="1079"/>
                  </a:lnTo>
                  <a:lnTo>
                    <a:pt x="1027" y="1090"/>
                  </a:lnTo>
                  <a:lnTo>
                    <a:pt x="1006" y="1096"/>
                  </a:lnTo>
                  <a:lnTo>
                    <a:pt x="983" y="1098"/>
                  </a:lnTo>
                  <a:lnTo>
                    <a:pt x="112" y="1098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26" name="Freeform 10"/>
            <p:cNvSpPr>
              <a:spLocks/>
            </p:cNvSpPr>
            <p:nvPr/>
          </p:nvSpPr>
          <p:spPr bwMode="auto">
            <a:xfrm>
              <a:off x="4037" y="1218"/>
              <a:ext cx="1179" cy="1179"/>
            </a:xfrm>
            <a:custGeom>
              <a:avLst/>
              <a:gdLst>
                <a:gd name="T0" fmla="*/ 52 w 1179"/>
                <a:gd name="T1" fmla="*/ 32 h 1179"/>
                <a:gd name="T2" fmla="*/ 76 w 1179"/>
                <a:gd name="T3" fmla="*/ 17 h 1179"/>
                <a:gd name="T4" fmla="*/ 103 w 1179"/>
                <a:gd name="T5" fmla="*/ 6 h 1179"/>
                <a:gd name="T6" fmla="*/ 131 w 1179"/>
                <a:gd name="T7" fmla="*/ 1 h 1179"/>
                <a:gd name="T8" fmla="*/ 1034 w 1179"/>
                <a:gd name="T9" fmla="*/ 0 h 1179"/>
                <a:gd name="T10" fmla="*/ 1090 w 1179"/>
                <a:gd name="T11" fmla="*/ 11 h 1179"/>
                <a:gd name="T12" fmla="*/ 1136 w 1179"/>
                <a:gd name="T13" fmla="*/ 42 h 1179"/>
                <a:gd name="T14" fmla="*/ 1167 w 1179"/>
                <a:gd name="T15" fmla="*/ 88 h 1179"/>
                <a:gd name="T16" fmla="*/ 1179 w 1179"/>
                <a:gd name="T17" fmla="*/ 145 h 1179"/>
                <a:gd name="T18" fmla="*/ 1110 w 1179"/>
                <a:gd name="T19" fmla="*/ 559 h 1179"/>
                <a:gd name="T20" fmla="*/ 1109 w 1179"/>
                <a:gd name="T21" fmla="*/ 130 h 1179"/>
                <a:gd name="T22" fmla="*/ 1097 w 1179"/>
                <a:gd name="T23" fmla="*/ 104 h 1179"/>
                <a:gd name="T24" fmla="*/ 1081 w 1179"/>
                <a:gd name="T25" fmla="*/ 87 h 1179"/>
                <a:gd name="T26" fmla="*/ 1069 w 1179"/>
                <a:gd name="T27" fmla="*/ 79 h 1179"/>
                <a:gd name="T28" fmla="*/ 1056 w 1179"/>
                <a:gd name="T29" fmla="*/ 73 h 1179"/>
                <a:gd name="T30" fmla="*/ 1041 w 1179"/>
                <a:gd name="T31" fmla="*/ 69 h 1179"/>
                <a:gd name="T32" fmla="*/ 145 w 1179"/>
                <a:gd name="T33" fmla="*/ 69 h 1179"/>
                <a:gd name="T34" fmla="*/ 130 w 1179"/>
                <a:gd name="T35" fmla="*/ 70 h 1179"/>
                <a:gd name="T36" fmla="*/ 117 w 1179"/>
                <a:gd name="T37" fmla="*/ 75 h 1179"/>
                <a:gd name="T38" fmla="*/ 104 w 1179"/>
                <a:gd name="T39" fmla="*/ 82 h 1179"/>
                <a:gd name="T40" fmla="*/ 92 w 1179"/>
                <a:gd name="T41" fmla="*/ 92 h 1179"/>
                <a:gd name="T42" fmla="*/ 75 w 1179"/>
                <a:gd name="T43" fmla="*/ 117 h 1179"/>
                <a:gd name="T44" fmla="*/ 69 w 1179"/>
                <a:gd name="T45" fmla="*/ 145 h 1179"/>
                <a:gd name="T46" fmla="*/ 70 w 1179"/>
                <a:gd name="T47" fmla="*/ 1049 h 1179"/>
                <a:gd name="T48" fmla="*/ 82 w 1179"/>
                <a:gd name="T49" fmla="*/ 1076 h 1179"/>
                <a:gd name="T50" fmla="*/ 103 w 1179"/>
                <a:gd name="T51" fmla="*/ 1097 h 1179"/>
                <a:gd name="T52" fmla="*/ 130 w 1179"/>
                <a:gd name="T53" fmla="*/ 1109 h 1179"/>
                <a:gd name="T54" fmla="*/ 1034 w 1179"/>
                <a:gd name="T55" fmla="*/ 1110 h 1179"/>
                <a:gd name="T56" fmla="*/ 1049 w 1179"/>
                <a:gd name="T57" fmla="*/ 1109 h 1179"/>
                <a:gd name="T58" fmla="*/ 1062 w 1179"/>
                <a:gd name="T59" fmla="*/ 1104 h 1179"/>
                <a:gd name="T60" fmla="*/ 1075 w 1179"/>
                <a:gd name="T61" fmla="*/ 1097 h 1179"/>
                <a:gd name="T62" fmla="*/ 1087 w 1179"/>
                <a:gd name="T63" fmla="*/ 1087 h 1179"/>
                <a:gd name="T64" fmla="*/ 1104 w 1179"/>
                <a:gd name="T65" fmla="*/ 1062 h 1179"/>
                <a:gd name="T66" fmla="*/ 1110 w 1179"/>
                <a:gd name="T67" fmla="*/ 1034 h 1179"/>
                <a:gd name="T68" fmla="*/ 1179 w 1179"/>
                <a:gd name="T69" fmla="*/ 559 h 1179"/>
                <a:gd name="T70" fmla="*/ 1178 w 1179"/>
                <a:gd name="T71" fmla="*/ 1048 h 1179"/>
                <a:gd name="T72" fmla="*/ 1173 w 1179"/>
                <a:gd name="T73" fmla="*/ 1075 h 1179"/>
                <a:gd name="T74" fmla="*/ 1161 w 1179"/>
                <a:gd name="T75" fmla="*/ 1102 h 1179"/>
                <a:gd name="T76" fmla="*/ 1146 w 1179"/>
                <a:gd name="T77" fmla="*/ 1125 h 1179"/>
                <a:gd name="T78" fmla="*/ 1125 w 1179"/>
                <a:gd name="T79" fmla="*/ 1146 h 1179"/>
                <a:gd name="T80" fmla="*/ 1102 w 1179"/>
                <a:gd name="T81" fmla="*/ 1161 h 1179"/>
                <a:gd name="T82" fmla="*/ 1075 w 1179"/>
                <a:gd name="T83" fmla="*/ 1173 h 1179"/>
                <a:gd name="T84" fmla="*/ 1048 w 1179"/>
                <a:gd name="T85" fmla="*/ 1178 h 1179"/>
                <a:gd name="T86" fmla="*/ 145 w 1179"/>
                <a:gd name="T87" fmla="*/ 1179 h 1179"/>
                <a:gd name="T88" fmla="*/ 117 w 1179"/>
                <a:gd name="T89" fmla="*/ 1177 h 1179"/>
                <a:gd name="T90" fmla="*/ 89 w 1179"/>
                <a:gd name="T91" fmla="*/ 1168 h 1179"/>
                <a:gd name="T92" fmla="*/ 64 w 1179"/>
                <a:gd name="T93" fmla="*/ 1154 h 1179"/>
                <a:gd name="T94" fmla="*/ 42 w 1179"/>
                <a:gd name="T95" fmla="*/ 1136 h 1179"/>
                <a:gd name="T96" fmla="*/ 24 w 1179"/>
                <a:gd name="T97" fmla="*/ 1113 h 1179"/>
                <a:gd name="T98" fmla="*/ 11 w 1179"/>
                <a:gd name="T99" fmla="*/ 1088 h 1179"/>
                <a:gd name="T100" fmla="*/ 2 w 1179"/>
                <a:gd name="T101" fmla="*/ 1062 h 1179"/>
                <a:gd name="T102" fmla="*/ 0 w 1179"/>
                <a:gd name="T103" fmla="*/ 1034 h 1179"/>
                <a:gd name="T104" fmla="*/ 1 w 1179"/>
                <a:gd name="T105" fmla="*/ 131 h 1179"/>
                <a:gd name="T106" fmla="*/ 6 w 1179"/>
                <a:gd name="T107" fmla="*/ 103 h 1179"/>
                <a:gd name="T108" fmla="*/ 17 w 1179"/>
                <a:gd name="T109" fmla="*/ 76 h 1179"/>
                <a:gd name="T110" fmla="*/ 32 w 1179"/>
                <a:gd name="T111" fmla="*/ 52 h 117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79"/>
                <a:gd name="T169" fmla="*/ 0 h 1179"/>
                <a:gd name="T170" fmla="*/ 1179 w 1179"/>
                <a:gd name="T171" fmla="*/ 1179 h 117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79" h="1179">
                  <a:moveTo>
                    <a:pt x="42" y="42"/>
                  </a:moveTo>
                  <a:lnTo>
                    <a:pt x="52" y="32"/>
                  </a:lnTo>
                  <a:lnTo>
                    <a:pt x="64" y="24"/>
                  </a:lnTo>
                  <a:lnTo>
                    <a:pt x="76" y="17"/>
                  </a:lnTo>
                  <a:lnTo>
                    <a:pt x="89" y="11"/>
                  </a:lnTo>
                  <a:lnTo>
                    <a:pt x="103" y="6"/>
                  </a:lnTo>
                  <a:lnTo>
                    <a:pt x="117" y="2"/>
                  </a:lnTo>
                  <a:lnTo>
                    <a:pt x="131" y="1"/>
                  </a:lnTo>
                  <a:lnTo>
                    <a:pt x="145" y="0"/>
                  </a:lnTo>
                  <a:lnTo>
                    <a:pt x="1034" y="0"/>
                  </a:lnTo>
                  <a:lnTo>
                    <a:pt x="1062" y="2"/>
                  </a:lnTo>
                  <a:lnTo>
                    <a:pt x="1090" y="11"/>
                  </a:lnTo>
                  <a:lnTo>
                    <a:pt x="1115" y="25"/>
                  </a:lnTo>
                  <a:lnTo>
                    <a:pt x="1136" y="42"/>
                  </a:lnTo>
                  <a:lnTo>
                    <a:pt x="1154" y="64"/>
                  </a:lnTo>
                  <a:lnTo>
                    <a:pt x="1167" y="88"/>
                  </a:lnTo>
                  <a:lnTo>
                    <a:pt x="1177" y="116"/>
                  </a:lnTo>
                  <a:lnTo>
                    <a:pt x="1179" y="145"/>
                  </a:lnTo>
                  <a:lnTo>
                    <a:pt x="1179" y="559"/>
                  </a:lnTo>
                  <a:lnTo>
                    <a:pt x="1110" y="559"/>
                  </a:lnTo>
                  <a:lnTo>
                    <a:pt x="1110" y="145"/>
                  </a:lnTo>
                  <a:lnTo>
                    <a:pt x="1109" y="130"/>
                  </a:lnTo>
                  <a:lnTo>
                    <a:pt x="1104" y="117"/>
                  </a:lnTo>
                  <a:lnTo>
                    <a:pt x="1097" y="104"/>
                  </a:lnTo>
                  <a:lnTo>
                    <a:pt x="1087" y="92"/>
                  </a:lnTo>
                  <a:lnTo>
                    <a:pt x="1081" y="87"/>
                  </a:lnTo>
                  <a:lnTo>
                    <a:pt x="1075" y="82"/>
                  </a:lnTo>
                  <a:lnTo>
                    <a:pt x="1069" y="79"/>
                  </a:lnTo>
                  <a:lnTo>
                    <a:pt x="1062" y="75"/>
                  </a:lnTo>
                  <a:lnTo>
                    <a:pt x="1056" y="73"/>
                  </a:lnTo>
                  <a:lnTo>
                    <a:pt x="1049" y="70"/>
                  </a:lnTo>
                  <a:lnTo>
                    <a:pt x="1041" y="69"/>
                  </a:lnTo>
                  <a:lnTo>
                    <a:pt x="1034" y="69"/>
                  </a:lnTo>
                  <a:lnTo>
                    <a:pt x="145" y="69"/>
                  </a:lnTo>
                  <a:lnTo>
                    <a:pt x="138" y="69"/>
                  </a:lnTo>
                  <a:lnTo>
                    <a:pt x="130" y="70"/>
                  </a:lnTo>
                  <a:lnTo>
                    <a:pt x="123" y="73"/>
                  </a:lnTo>
                  <a:lnTo>
                    <a:pt x="117" y="75"/>
                  </a:lnTo>
                  <a:lnTo>
                    <a:pt x="110" y="79"/>
                  </a:lnTo>
                  <a:lnTo>
                    <a:pt x="104" y="82"/>
                  </a:lnTo>
                  <a:lnTo>
                    <a:pt x="98" y="87"/>
                  </a:lnTo>
                  <a:lnTo>
                    <a:pt x="92" y="92"/>
                  </a:lnTo>
                  <a:lnTo>
                    <a:pt x="82" y="104"/>
                  </a:lnTo>
                  <a:lnTo>
                    <a:pt x="75" y="117"/>
                  </a:lnTo>
                  <a:lnTo>
                    <a:pt x="70" y="130"/>
                  </a:lnTo>
                  <a:lnTo>
                    <a:pt x="69" y="145"/>
                  </a:lnTo>
                  <a:lnTo>
                    <a:pt x="69" y="1034"/>
                  </a:lnTo>
                  <a:lnTo>
                    <a:pt x="70" y="1049"/>
                  </a:lnTo>
                  <a:lnTo>
                    <a:pt x="75" y="1063"/>
                  </a:lnTo>
                  <a:lnTo>
                    <a:pt x="82" y="1076"/>
                  </a:lnTo>
                  <a:lnTo>
                    <a:pt x="92" y="1087"/>
                  </a:lnTo>
                  <a:lnTo>
                    <a:pt x="103" y="1097"/>
                  </a:lnTo>
                  <a:lnTo>
                    <a:pt x="116" y="1104"/>
                  </a:lnTo>
                  <a:lnTo>
                    <a:pt x="130" y="1109"/>
                  </a:lnTo>
                  <a:lnTo>
                    <a:pt x="145" y="1110"/>
                  </a:lnTo>
                  <a:lnTo>
                    <a:pt x="1034" y="1110"/>
                  </a:lnTo>
                  <a:lnTo>
                    <a:pt x="1041" y="1110"/>
                  </a:lnTo>
                  <a:lnTo>
                    <a:pt x="1049" y="1109"/>
                  </a:lnTo>
                  <a:lnTo>
                    <a:pt x="1056" y="1106"/>
                  </a:lnTo>
                  <a:lnTo>
                    <a:pt x="1062" y="1104"/>
                  </a:lnTo>
                  <a:lnTo>
                    <a:pt x="1069" y="1100"/>
                  </a:lnTo>
                  <a:lnTo>
                    <a:pt x="1075" y="1097"/>
                  </a:lnTo>
                  <a:lnTo>
                    <a:pt x="1081" y="1092"/>
                  </a:lnTo>
                  <a:lnTo>
                    <a:pt x="1087" y="1087"/>
                  </a:lnTo>
                  <a:lnTo>
                    <a:pt x="1097" y="1075"/>
                  </a:lnTo>
                  <a:lnTo>
                    <a:pt x="1104" y="1062"/>
                  </a:lnTo>
                  <a:lnTo>
                    <a:pt x="1109" y="1049"/>
                  </a:lnTo>
                  <a:lnTo>
                    <a:pt x="1110" y="1034"/>
                  </a:lnTo>
                  <a:lnTo>
                    <a:pt x="1110" y="559"/>
                  </a:lnTo>
                  <a:lnTo>
                    <a:pt x="1179" y="559"/>
                  </a:lnTo>
                  <a:lnTo>
                    <a:pt x="1179" y="1034"/>
                  </a:lnTo>
                  <a:lnTo>
                    <a:pt x="1178" y="1048"/>
                  </a:lnTo>
                  <a:lnTo>
                    <a:pt x="1177" y="1062"/>
                  </a:lnTo>
                  <a:lnTo>
                    <a:pt x="1173" y="1075"/>
                  </a:lnTo>
                  <a:lnTo>
                    <a:pt x="1168" y="1088"/>
                  </a:lnTo>
                  <a:lnTo>
                    <a:pt x="1161" y="1102"/>
                  </a:lnTo>
                  <a:lnTo>
                    <a:pt x="1154" y="1113"/>
                  </a:lnTo>
                  <a:lnTo>
                    <a:pt x="1146" y="1125"/>
                  </a:lnTo>
                  <a:lnTo>
                    <a:pt x="1136" y="1136"/>
                  </a:lnTo>
                  <a:lnTo>
                    <a:pt x="1125" y="1146"/>
                  </a:lnTo>
                  <a:lnTo>
                    <a:pt x="1113" y="1154"/>
                  </a:lnTo>
                  <a:lnTo>
                    <a:pt x="1102" y="1161"/>
                  </a:lnTo>
                  <a:lnTo>
                    <a:pt x="1088" y="1168"/>
                  </a:lnTo>
                  <a:lnTo>
                    <a:pt x="1075" y="1173"/>
                  </a:lnTo>
                  <a:lnTo>
                    <a:pt x="1062" y="1177"/>
                  </a:lnTo>
                  <a:lnTo>
                    <a:pt x="1048" y="1178"/>
                  </a:lnTo>
                  <a:lnTo>
                    <a:pt x="1034" y="1179"/>
                  </a:lnTo>
                  <a:lnTo>
                    <a:pt x="145" y="1179"/>
                  </a:lnTo>
                  <a:lnTo>
                    <a:pt x="131" y="1178"/>
                  </a:lnTo>
                  <a:lnTo>
                    <a:pt x="117" y="1177"/>
                  </a:lnTo>
                  <a:lnTo>
                    <a:pt x="103" y="1173"/>
                  </a:lnTo>
                  <a:lnTo>
                    <a:pt x="89" y="1168"/>
                  </a:lnTo>
                  <a:lnTo>
                    <a:pt x="76" y="1161"/>
                  </a:lnTo>
                  <a:lnTo>
                    <a:pt x="64" y="1154"/>
                  </a:lnTo>
                  <a:lnTo>
                    <a:pt x="52" y="1146"/>
                  </a:lnTo>
                  <a:lnTo>
                    <a:pt x="42" y="1136"/>
                  </a:lnTo>
                  <a:lnTo>
                    <a:pt x="32" y="1125"/>
                  </a:lnTo>
                  <a:lnTo>
                    <a:pt x="24" y="1113"/>
                  </a:lnTo>
                  <a:lnTo>
                    <a:pt x="17" y="1102"/>
                  </a:lnTo>
                  <a:lnTo>
                    <a:pt x="11" y="1088"/>
                  </a:lnTo>
                  <a:lnTo>
                    <a:pt x="6" y="1075"/>
                  </a:lnTo>
                  <a:lnTo>
                    <a:pt x="2" y="1062"/>
                  </a:lnTo>
                  <a:lnTo>
                    <a:pt x="1" y="1048"/>
                  </a:lnTo>
                  <a:lnTo>
                    <a:pt x="0" y="1034"/>
                  </a:lnTo>
                  <a:lnTo>
                    <a:pt x="0" y="145"/>
                  </a:lnTo>
                  <a:lnTo>
                    <a:pt x="1" y="131"/>
                  </a:lnTo>
                  <a:lnTo>
                    <a:pt x="2" y="117"/>
                  </a:lnTo>
                  <a:lnTo>
                    <a:pt x="6" y="103"/>
                  </a:lnTo>
                  <a:lnTo>
                    <a:pt x="11" y="89"/>
                  </a:lnTo>
                  <a:lnTo>
                    <a:pt x="17" y="76"/>
                  </a:lnTo>
                  <a:lnTo>
                    <a:pt x="24" y="64"/>
                  </a:lnTo>
                  <a:lnTo>
                    <a:pt x="32" y="52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27" name="Freeform 11"/>
            <p:cNvSpPr>
              <a:spLocks/>
            </p:cNvSpPr>
            <p:nvPr/>
          </p:nvSpPr>
          <p:spPr bwMode="auto">
            <a:xfrm>
              <a:off x="4492" y="1355"/>
              <a:ext cx="269" cy="321"/>
            </a:xfrm>
            <a:custGeom>
              <a:avLst/>
              <a:gdLst>
                <a:gd name="T0" fmla="*/ 135 w 269"/>
                <a:gd name="T1" fmla="*/ 321 h 321"/>
                <a:gd name="T2" fmla="*/ 163 w 269"/>
                <a:gd name="T3" fmla="*/ 317 h 321"/>
                <a:gd name="T4" fmla="*/ 188 w 269"/>
                <a:gd name="T5" fmla="*/ 308 h 321"/>
                <a:gd name="T6" fmla="*/ 210 w 269"/>
                <a:gd name="T7" fmla="*/ 293 h 321"/>
                <a:gd name="T8" fmla="*/ 229 w 269"/>
                <a:gd name="T9" fmla="*/ 274 h 321"/>
                <a:gd name="T10" fmla="*/ 246 w 269"/>
                <a:gd name="T11" fmla="*/ 250 h 321"/>
                <a:gd name="T12" fmla="*/ 258 w 269"/>
                <a:gd name="T13" fmla="*/ 223 h 321"/>
                <a:gd name="T14" fmla="*/ 266 w 269"/>
                <a:gd name="T15" fmla="*/ 193 h 321"/>
                <a:gd name="T16" fmla="*/ 269 w 269"/>
                <a:gd name="T17" fmla="*/ 161 h 321"/>
                <a:gd name="T18" fmla="*/ 266 w 269"/>
                <a:gd name="T19" fmla="*/ 129 h 321"/>
                <a:gd name="T20" fmla="*/ 258 w 269"/>
                <a:gd name="T21" fmla="*/ 98 h 321"/>
                <a:gd name="T22" fmla="*/ 246 w 269"/>
                <a:gd name="T23" fmla="*/ 70 h 321"/>
                <a:gd name="T24" fmla="*/ 229 w 269"/>
                <a:gd name="T25" fmla="*/ 47 h 321"/>
                <a:gd name="T26" fmla="*/ 210 w 269"/>
                <a:gd name="T27" fmla="*/ 28 h 321"/>
                <a:gd name="T28" fmla="*/ 188 w 269"/>
                <a:gd name="T29" fmla="*/ 13 h 321"/>
                <a:gd name="T30" fmla="*/ 163 w 269"/>
                <a:gd name="T31" fmla="*/ 4 h 321"/>
                <a:gd name="T32" fmla="*/ 135 w 269"/>
                <a:gd name="T33" fmla="*/ 0 h 321"/>
                <a:gd name="T34" fmla="*/ 108 w 269"/>
                <a:gd name="T35" fmla="*/ 4 h 321"/>
                <a:gd name="T36" fmla="*/ 83 w 269"/>
                <a:gd name="T37" fmla="*/ 13 h 321"/>
                <a:gd name="T38" fmla="*/ 60 w 269"/>
                <a:gd name="T39" fmla="*/ 28 h 321"/>
                <a:gd name="T40" fmla="*/ 40 w 269"/>
                <a:gd name="T41" fmla="*/ 47 h 321"/>
                <a:gd name="T42" fmla="*/ 23 w 269"/>
                <a:gd name="T43" fmla="*/ 70 h 321"/>
                <a:gd name="T44" fmla="*/ 11 w 269"/>
                <a:gd name="T45" fmla="*/ 98 h 321"/>
                <a:gd name="T46" fmla="*/ 3 w 269"/>
                <a:gd name="T47" fmla="*/ 129 h 321"/>
                <a:gd name="T48" fmla="*/ 0 w 269"/>
                <a:gd name="T49" fmla="*/ 161 h 321"/>
                <a:gd name="T50" fmla="*/ 3 w 269"/>
                <a:gd name="T51" fmla="*/ 193 h 321"/>
                <a:gd name="T52" fmla="*/ 11 w 269"/>
                <a:gd name="T53" fmla="*/ 223 h 321"/>
                <a:gd name="T54" fmla="*/ 23 w 269"/>
                <a:gd name="T55" fmla="*/ 250 h 321"/>
                <a:gd name="T56" fmla="*/ 40 w 269"/>
                <a:gd name="T57" fmla="*/ 274 h 321"/>
                <a:gd name="T58" fmla="*/ 60 w 269"/>
                <a:gd name="T59" fmla="*/ 293 h 321"/>
                <a:gd name="T60" fmla="*/ 83 w 269"/>
                <a:gd name="T61" fmla="*/ 308 h 321"/>
                <a:gd name="T62" fmla="*/ 108 w 269"/>
                <a:gd name="T63" fmla="*/ 317 h 321"/>
                <a:gd name="T64" fmla="*/ 135 w 269"/>
                <a:gd name="T65" fmla="*/ 321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9"/>
                <a:gd name="T100" fmla="*/ 0 h 321"/>
                <a:gd name="T101" fmla="*/ 269 w 269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9" h="321">
                  <a:moveTo>
                    <a:pt x="135" y="321"/>
                  </a:moveTo>
                  <a:lnTo>
                    <a:pt x="163" y="317"/>
                  </a:lnTo>
                  <a:lnTo>
                    <a:pt x="188" y="308"/>
                  </a:lnTo>
                  <a:lnTo>
                    <a:pt x="210" y="293"/>
                  </a:lnTo>
                  <a:lnTo>
                    <a:pt x="229" y="274"/>
                  </a:lnTo>
                  <a:lnTo>
                    <a:pt x="246" y="250"/>
                  </a:lnTo>
                  <a:lnTo>
                    <a:pt x="258" y="223"/>
                  </a:lnTo>
                  <a:lnTo>
                    <a:pt x="266" y="193"/>
                  </a:lnTo>
                  <a:lnTo>
                    <a:pt x="269" y="161"/>
                  </a:lnTo>
                  <a:lnTo>
                    <a:pt x="266" y="129"/>
                  </a:lnTo>
                  <a:lnTo>
                    <a:pt x="258" y="98"/>
                  </a:lnTo>
                  <a:lnTo>
                    <a:pt x="246" y="70"/>
                  </a:lnTo>
                  <a:lnTo>
                    <a:pt x="229" y="47"/>
                  </a:lnTo>
                  <a:lnTo>
                    <a:pt x="210" y="28"/>
                  </a:lnTo>
                  <a:lnTo>
                    <a:pt x="188" y="13"/>
                  </a:lnTo>
                  <a:lnTo>
                    <a:pt x="163" y="4"/>
                  </a:lnTo>
                  <a:lnTo>
                    <a:pt x="135" y="0"/>
                  </a:lnTo>
                  <a:lnTo>
                    <a:pt x="108" y="4"/>
                  </a:lnTo>
                  <a:lnTo>
                    <a:pt x="83" y="13"/>
                  </a:lnTo>
                  <a:lnTo>
                    <a:pt x="60" y="28"/>
                  </a:lnTo>
                  <a:lnTo>
                    <a:pt x="40" y="47"/>
                  </a:lnTo>
                  <a:lnTo>
                    <a:pt x="23" y="70"/>
                  </a:lnTo>
                  <a:lnTo>
                    <a:pt x="11" y="98"/>
                  </a:lnTo>
                  <a:lnTo>
                    <a:pt x="3" y="129"/>
                  </a:lnTo>
                  <a:lnTo>
                    <a:pt x="0" y="161"/>
                  </a:lnTo>
                  <a:lnTo>
                    <a:pt x="3" y="193"/>
                  </a:lnTo>
                  <a:lnTo>
                    <a:pt x="11" y="223"/>
                  </a:lnTo>
                  <a:lnTo>
                    <a:pt x="23" y="250"/>
                  </a:lnTo>
                  <a:lnTo>
                    <a:pt x="40" y="274"/>
                  </a:lnTo>
                  <a:lnTo>
                    <a:pt x="60" y="293"/>
                  </a:lnTo>
                  <a:lnTo>
                    <a:pt x="83" y="308"/>
                  </a:lnTo>
                  <a:lnTo>
                    <a:pt x="108" y="317"/>
                  </a:lnTo>
                  <a:lnTo>
                    <a:pt x="135" y="3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28" name="Freeform 12"/>
            <p:cNvSpPr>
              <a:spLocks/>
            </p:cNvSpPr>
            <p:nvPr/>
          </p:nvSpPr>
          <p:spPr bwMode="auto">
            <a:xfrm>
              <a:off x="4265" y="1510"/>
              <a:ext cx="723" cy="830"/>
            </a:xfrm>
            <a:custGeom>
              <a:avLst/>
              <a:gdLst>
                <a:gd name="T0" fmla="*/ 561 w 723"/>
                <a:gd name="T1" fmla="*/ 224 h 830"/>
                <a:gd name="T2" fmla="*/ 555 w 723"/>
                <a:gd name="T3" fmla="*/ 224 h 830"/>
                <a:gd name="T4" fmla="*/ 541 w 723"/>
                <a:gd name="T5" fmla="*/ 223 h 830"/>
                <a:gd name="T6" fmla="*/ 521 w 723"/>
                <a:gd name="T7" fmla="*/ 219 h 830"/>
                <a:gd name="T8" fmla="*/ 498 w 723"/>
                <a:gd name="T9" fmla="*/ 213 h 830"/>
                <a:gd name="T10" fmla="*/ 474 w 723"/>
                <a:gd name="T11" fmla="*/ 203 h 830"/>
                <a:gd name="T12" fmla="*/ 453 w 723"/>
                <a:gd name="T13" fmla="*/ 188 h 830"/>
                <a:gd name="T14" fmla="*/ 437 w 723"/>
                <a:gd name="T15" fmla="*/ 167 h 830"/>
                <a:gd name="T16" fmla="*/ 430 w 723"/>
                <a:gd name="T17" fmla="*/ 138 h 830"/>
                <a:gd name="T18" fmla="*/ 362 w 723"/>
                <a:gd name="T19" fmla="*/ 0 h 830"/>
                <a:gd name="T20" fmla="*/ 362 w 723"/>
                <a:gd name="T21" fmla="*/ 2 h 830"/>
                <a:gd name="T22" fmla="*/ 362 w 723"/>
                <a:gd name="T23" fmla="*/ 0 h 830"/>
                <a:gd name="T24" fmla="*/ 294 w 723"/>
                <a:gd name="T25" fmla="*/ 138 h 830"/>
                <a:gd name="T26" fmla="*/ 287 w 723"/>
                <a:gd name="T27" fmla="*/ 167 h 830"/>
                <a:gd name="T28" fmla="*/ 271 w 723"/>
                <a:gd name="T29" fmla="*/ 188 h 830"/>
                <a:gd name="T30" fmla="*/ 250 w 723"/>
                <a:gd name="T31" fmla="*/ 203 h 830"/>
                <a:gd name="T32" fmla="*/ 226 w 723"/>
                <a:gd name="T33" fmla="*/ 213 h 830"/>
                <a:gd name="T34" fmla="*/ 202 w 723"/>
                <a:gd name="T35" fmla="*/ 219 h 830"/>
                <a:gd name="T36" fmla="*/ 182 w 723"/>
                <a:gd name="T37" fmla="*/ 223 h 830"/>
                <a:gd name="T38" fmla="*/ 168 w 723"/>
                <a:gd name="T39" fmla="*/ 224 h 830"/>
                <a:gd name="T40" fmla="*/ 162 w 723"/>
                <a:gd name="T41" fmla="*/ 224 h 830"/>
                <a:gd name="T42" fmla="*/ 113 w 723"/>
                <a:gd name="T43" fmla="*/ 234 h 830"/>
                <a:gd name="T44" fmla="*/ 75 w 723"/>
                <a:gd name="T45" fmla="*/ 254 h 830"/>
                <a:gd name="T46" fmla="*/ 46 w 723"/>
                <a:gd name="T47" fmla="*/ 279 h 830"/>
                <a:gd name="T48" fmla="*/ 26 w 723"/>
                <a:gd name="T49" fmla="*/ 306 h 830"/>
                <a:gd name="T50" fmla="*/ 13 w 723"/>
                <a:gd name="T51" fmla="*/ 334 h 830"/>
                <a:gd name="T52" fmla="*/ 4 w 723"/>
                <a:gd name="T53" fmla="*/ 357 h 830"/>
                <a:gd name="T54" fmla="*/ 1 w 723"/>
                <a:gd name="T55" fmla="*/ 373 h 830"/>
                <a:gd name="T56" fmla="*/ 0 w 723"/>
                <a:gd name="T57" fmla="*/ 379 h 830"/>
                <a:gd name="T58" fmla="*/ 0 w 723"/>
                <a:gd name="T59" fmla="*/ 830 h 830"/>
                <a:gd name="T60" fmla="*/ 362 w 723"/>
                <a:gd name="T61" fmla="*/ 830 h 830"/>
                <a:gd name="T62" fmla="*/ 362 w 723"/>
                <a:gd name="T63" fmla="*/ 830 h 830"/>
                <a:gd name="T64" fmla="*/ 723 w 723"/>
                <a:gd name="T65" fmla="*/ 830 h 830"/>
                <a:gd name="T66" fmla="*/ 723 w 723"/>
                <a:gd name="T67" fmla="*/ 379 h 830"/>
                <a:gd name="T68" fmla="*/ 722 w 723"/>
                <a:gd name="T69" fmla="*/ 373 h 830"/>
                <a:gd name="T70" fmla="*/ 719 w 723"/>
                <a:gd name="T71" fmla="*/ 357 h 830"/>
                <a:gd name="T72" fmla="*/ 710 w 723"/>
                <a:gd name="T73" fmla="*/ 334 h 830"/>
                <a:gd name="T74" fmla="*/ 697 w 723"/>
                <a:gd name="T75" fmla="*/ 306 h 830"/>
                <a:gd name="T76" fmla="*/ 677 w 723"/>
                <a:gd name="T77" fmla="*/ 279 h 830"/>
                <a:gd name="T78" fmla="*/ 648 w 723"/>
                <a:gd name="T79" fmla="*/ 254 h 830"/>
                <a:gd name="T80" fmla="*/ 610 w 723"/>
                <a:gd name="T81" fmla="*/ 234 h 830"/>
                <a:gd name="T82" fmla="*/ 561 w 723"/>
                <a:gd name="T83" fmla="*/ 224 h 8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23"/>
                <a:gd name="T127" fmla="*/ 0 h 830"/>
                <a:gd name="T128" fmla="*/ 723 w 723"/>
                <a:gd name="T129" fmla="*/ 830 h 83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23" h="830">
                  <a:moveTo>
                    <a:pt x="561" y="224"/>
                  </a:moveTo>
                  <a:lnTo>
                    <a:pt x="555" y="224"/>
                  </a:lnTo>
                  <a:lnTo>
                    <a:pt x="541" y="223"/>
                  </a:lnTo>
                  <a:lnTo>
                    <a:pt x="521" y="219"/>
                  </a:lnTo>
                  <a:lnTo>
                    <a:pt x="498" y="213"/>
                  </a:lnTo>
                  <a:lnTo>
                    <a:pt x="474" y="203"/>
                  </a:lnTo>
                  <a:lnTo>
                    <a:pt x="453" y="188"/>
                  </a:lnTo>
                  <a:lnTo>
                    <a:pt x="437" y="167"/>
                  </a:lnTo>
                  <a:lnTo>
                    <a:pt x="430" y="138"/>
                  </a:lnTo>
                  <a:lnTo>
                    <a:pt x="362" y="0"/>
                  </a:lnTo>
                  <a:lnTo>
                    <a:pt x="362" y="2"/>
                  </a:lnTo>
                  <a:lnTo>
                    <a:pt x="362" y="0"/>
                  </a:lnTo>
                  <a:lnTo>
                    <a:pt x="294" y="138"/>
                  </a:lnTo>
                  <a:lnTo>
                    <a:pt x="287" y="167"/>
                  </a:lnTo>
                  <a:lnTo>
                    <a:pt x="271" y="188"/>
                  </a:lnTo>
                  <a:lnTo>
                    <a:pt x="250" y="203"/>
                  </a:lnTo>
                  <a:lnTo>
                    <a:pt x="226" y="213"/>
                  </a:lnTo>
                  <a:lnTo>
                    <a:pt x="202" y="219"/>
                  </a:lnTo>
                  <a:lnTo>
                    <a:pt x="182" y="223"/>
                  </a:lnTo>
                  <a:lnTo>
                    <a:pt x="168" y="224"/>
                  </a:lnTo>
                  <a:lnTo>
                    <a:pt x="162" y="224"/>
                  </a:lnTo>
                  <a:lnTo>
                    <a:pt x="113" y="234"/>
                  </a:lnTo>
                  <a:lnTo>
                    <a:pt x="75" y="254"/>
                  </a:lnTo>
                  <a:lnTo>
                    <a:pt x="46" y="279"/>
                  </a:lnTo>
                  <a:lnTo>
                    <a:pt x="26" y="306"/>
                  </a:lnTo>
                  <a:lnTo>
                    <a:pt x="13" y="334"/>
                  </a:lnTo>
                  <a:lnTo>
                    <a:pt x="4" y="357"/>
                  </a:lnTo>
                  <a:lnTo>
                    <a:pt x="1" y="373"/>
                  </a:lnTo>
                  <a:lnTo>
                    <a:pt x="0" y="379"/>
                  </a:lnTo>
                  <a:lnTo>
                    <a:pt x="0" y="830"/>
                  </a:lnTo>
                  <a:lnTo>
                    <a:pt x="362" y="830"/>
                  </a:lnTo>
                  <a:lnTo>
                    <a:pt x="723" y="830"/>
                  </a:lnTo>
                  <a:lnTo>
                    <a:pt x="723" y="379"/>
                  </a:lnTo>
                  <a:lnTo>
                    <a:pt x="722" y="373"/>
                  </a:lnTo>
                  <a:lnTo>
                    <a:pt x="719" y="357"/>
                  </a:lnTo>
                  <a:lnTo>
                    <a:pt x="710" y="334"/>
                  </a:lnTo>
                  <a:lnTo>
                    <a:pt x="697" y="306"/>
                  </a:lnTo>
                  <a:lnTo>
                    <a:pt x="677" y="279"/>
                  </a:lnTo>
                  <a:lnTo>
                    <a:pt x="648" y="254"/>
                  </a:lnTo>
                  <a:lnTo>
                    <a:pt x="610" y="234"/>
                  </a:lnTo>
                  <a:lnTo>
                    <a:pt x="561" y="2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29" name="Freeform 13"/>
            <p:cNvSpPr>
              <a:spLocks/>
            </p:cNvSpPr>
            <p:nvPr/>
          </p:nvSpPr>
          <p:spPr bwMode="auto">
            <a:xfrm>
              <a:off x="4378" y="1858"/>
              <a:ext cx="164" cy="357"/>
            </a:xfrm>
            <a:custGeom>
              <a:avLst/>
              <a:gdLst>
                <a:gd name="T0" fmla="*/ 5 w 164"/>
                <a:gd name="T1" fmla="*/ 340 h 357"/>
                <a:gd name="T2" fmla="*/ 1 w 164"/>
                <a:gd name="T3" fmla="*/ 305 h 357"/>
                <a:gd name="T4" fmla="*/ 0 w 164"/>
                <a:gd name="T5" fmla="*/ 260 h 357"/>
                <a:gd name="T6" fmla="*/ 1 w 164"/>
                <a:gd name="T7" fmla="*/ 209 h 357"/>
                <a:gd name="T8" fmla="*/ 9 w 164"/>
                <a:gd name="T9" fmla="*/ 155 h 357"/>
                <a:gd name="T10" fmla="*/ 25 w 164"/>
                <a:gd name="T11" fmla="*/ 103 h 357"/>
                <a:gd name="T12" fmla="*/ 50 w 164"/>
                <a:gd name="T13" fmla="*/ 57 h 357"/>
                <a:gd name="T14" fmla="*/ 88 w 164"/>
                <a:gd name="T15" fmla="*/ 22 h 357"/>
                <a:gd name="T16" fmla="*/ 139 w 164"/>
                <a:gd name="T17" fmla="*/ 0 h 357"/>
                <a:gd name="T18" fmla="*/ 147 w 164"/>
                <a:gd name="T19" fmla="*/ 0 h 357"/>
                <a:gd name="T20" fmla="*/ 156 w 164"/>
                <a:gd name="T21" fmla="*/ 5 h 357"/>
                <a:gd name="T22" fmla="*/ 162 w 164"/>
                <a:gd name="T23" fmla="*/ 14 h 357"/>
                <a:gd name="T24" fmla="*/ 164 w 164"/>
                <a:gd name="T25" fmla="*/ 29 h 357"/>
                <a:gd name="T26" fmla="*/ 164 w 164"/>
                <a:gd name="T27" fmla="*/ 252 h 357"/>
                <a:gd name="T28" fmla="*/ 164 w 164"/>
                <a:gd name="T29" fmla="*/ 261 h 357"/>
                <a:gd name="T30" fmla="*/ 161 w 164"/>
                <a:gd name="T31" fmla="*/ 277 h 357"/>
                <a:gd name="T32" fmla="*/ 155 w 164"/>
                <a:gd name="T33" fmla="*/ 295 h 357"/>
                <a:gd name="T34" fmla="*/ 142 w 164"/>
                <a:gd name="T35" fmla="*/ 307 h 357"/>
                <a:gd name="T36" fmla="*/ 136 w 164"/>
                <a:gd name="T37" fmla="*/ 309 h 357"/>
                <a:gd name="T38" fmla="*/ 125 w 164"/>
                <a:gd name="T39" fmla="*/ 314 h 357"/>
                <a:gd name="T40" fmla="*/ 112 w 164"/>
                <a:gd name="T41" fmla="*/ 320 h 357"/>
                <a:gd name="T42" fmla="*/ 98 w 164"/>
                <a:gd name="T43" fmla="*/ 326 h 357"/>
                <a:gd name="T44" fmla="*/ 81 w 164"/>
                <a:gd name="T45" fmla="*/ 333 h 357"/>
                <a:gd name="T46" fmla="*/ 64 w 164"/>
                <a:gd name="T47" fmla="*/ 340 h 357"/>
                <a:gd name="T48" fmla="*/ 48 w 164"/>
                <a:gd name="T49" fmla="*/ 347 h 357"/>
                <a:gd name="T50" fmla="*/ 33 w 164"/>
                <a:gd name="T51" fmla="*/ 353 h 357"/>
                <a:gd name="T52" fmla="*/ 23 w 164"/>
                <a:gd name="T53" fmla="*/ 357 h 357"/>
                <a:gd name="T54" fmla="*/ 14 w 164"/>
                <a:gd name="T55" fmla="*/ 355 h 357"/>
                <a:gd name="T56" fmla="*/ 7 w 164"/>
                <a:gd name="T57" fmla="*/ 349 h 357"/>
                <a:gd name="T58" fmla="*/ 5 w 164"/>
                <a:gd name="T59" fmla="*/ 340 h 3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4"/>
                <a:gd name="T91" fmla="*/ 0 h 357"/>
                <a:gd name="T92" fmla="*/ 164 w 164"/>
                <a:gd name="T93" fmla="*/ 357 h 35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4" h="357">
                  <a:moveTo>
                    <a:pt x="5" y="340"/>
                  </a:moveTo>
                  <a:lnTo>
                    <a:pt x="1" y="305"/>
                  </a:lnTo>
                  <a:lnTo>
                    <a:pt x="0" y="260"/>
                  </a:lnTo>
                  <a:lnTo>
                    <a:pt x="1" y="209"/>
                  </a:lnTo>
                  <a:lnTo>
                    <a:pt x="9" y="155"/>
                  </a:lnTo>
                  <a:lnTo>
                    <a:pt x="25" y="103"/>
                  </a:lnTo>
                  <a:lnTo>
                    <a:pt x="50" y="57"/>
                  </a:lnTo>
                  <a:lnTo>
                    <a:pt x="88" y="22"/>
                  </a:lnTo>
                  <a:lnTo>
                    <a:pt x="139" y="0"/>
                  </a:lnTo>
                  <a:lnTo>
                    <a:pt x="147" y="0"/>
                  </a:lnTo>
                  <a:lnTo>
                    <a:pt x="156" y="5"/>
                  </a:lnTo>
                  <a:lnTo>
                    <a:pt x="162" y="14"/>
                  </a:lnTo>
                  <a:lnTo>
                    <a:pt x="164" y="29"/>
                  </a:lnTo>
                  <a:lnTo>
                    <a:pt x="164" y="252"/>
                  </a:lnTo>
                  <a:lnTo>
                    <a:pt x="164" y="261"/>
                  </a:lnTo>
                  <a:lnTo>
                    <a:pt x="161" y="277"/>
                  </a:lnTo>
                  <a:lnTo>
                    <a:pt x="155" y="295"/>
                  </a:lnTo>
                  <a:lnTo>
                    <a:pt x="142" y="307"/>
                  </a:lnTo>
                  <a:lnTo>
                    <a:pt x="136" y="309"/>
                  </a:lnTo>
                  <a:lnTo>
                    <a:pt x="125" y="314"/>
                  </a:lnTo>
                  <a:lnTo>
                    <a:pt x="112" y="320"/>
                  </a:lnTo>
                  <a:lnTo>
                    <a:pt x="98" y="326"/>
                  </a:lnTo>
                  <a:lnTo>
                    <a:pt x="81" y="333"/>
                  </a:lnTo>
                  <a:lnTo>
                    <a:pt x="64" y="340"/>
                  </a:lnTo>
                  <a:lnTo>
                    <a:pt x="48" y="347"/>
                  </a:lnTo>
                  <a:lnTo>
                    <a:pt x="33" y="353"/>
                  </a:lnTo>
                  <a:lnTo>
                    <a:pt x="23" y="357"/>
                  </a:lnTo>
                  <a:lnTo>
                    <a:pt x="14" y="355"/>
                  </a:lnTo>
                  <a:lnTo>
                    <a:pt x="7" y="349"/>
                  </a:lnTo>
                  <a:lnTo>
                    <a:pt x="5" y="34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30" name="Freeform 14"/>
            <p:cNvSpPr>
              <a:spLocks/>
            </p:cNvSpPr>
            <p:nvPr/>
          </p:nvSpPr>
          <p:spPr bwMode="auto">
            <a:xfrm>
              <a:off x="4718" y="1858"/>
              <a:ext cx="164" cy="357"/>
            </a:xfrm>
            <a:custGeom>
              <a:avLst/>
              <a:gdLst>
                <a:gd name="T0" fmla="*/ 159 w 164"/>
                <a:gd name="T1" fmla="*/ 340 h 357"/>
                <a:gd name="T2" fmla="*/ 163 w 164"/>
                <a:gd name="T3" fmla="*/ 305 h 357"/>
                <a:gd name="T4" fmla="*/ 164 w 164"/>
                <a:gd name="T5" fmla="*/ 260 h 357"/>
                <a:gd name="T6" fmla="*/ 163 w 164"/>
                <a:gd name="T7" fmla="*/ 209 h 357"/>
                <a:gd name="T8" fmla="*/ 155 w 164"/>
                <a:gd name="T9" fmla="*/ 155 h 357"/>
                <a:gd name="T10" fmla="*/ 139 w 164"/>
                <a:gd name="T11" fmla="*/ 103 h 357"/>
                <a:gd name="T12" fmla="*/ 114 w 164"/>
                <a:gd name="T13" fmla="*/ 57 h 357"/>
                <a:gd name="T14" fmla="*/ 76 w 164"/>
                <a:gd name="T15" fmla="*/ 22 h 357"/>
                <a:gd name="T16" fmla="*/ 25 w 164"/>
                <a:gd name="T17" fmla="*/ 0 h 357"/>
                <a:gd name="T18" fmla="*/ 18 w 164"/>
                <a:gd name="T19" fmla="*/ 0 h 357"/>
                <a:gd name="T20" fmla="*/ 9 w 164"/>
                <a:gd name="T21" fmla="*/ 5 h 357"/>
                <a:gd name="T22" fmla="*/ 2 w 164"/>
                <a:gd name="T23" fmla="*/ 14 h 357"/>
                <a:gd name="T24" fmla="*/ 0 w 164"/>
                <a:gd name="T25" fmla="*/ 29 h 357"/>
                <a:gd name="T26" fmla="*/ 0 w 164"/>
                <a:gd name="T27" fmla="*/ 252 h 357"/>
                <a:gd name="T28" fmla="*/ 0 w 164"/>
                <a:gd name="T29" fmla="*/ 261 h 357"/>
                <a:gd name="T30" fmla="*/ 3 w 164"/>
                <a:gd name="T31" fmla="*/ 277 h 357"/>
                <a:gd name="T32" fmla="*/ 9 w 164"/>
                <a:gd name="T33" fmla="*/ 295 h 357"/>
                <a:gd name="T34" fmla="*/ 22 w 164"/>
                <a:gd name="T35" fmla="*/ 307 h 357"/>
                <a:gd name="T36" fmla="*/ 28 w 164"/>
                <a:gd name="T37" fmla="*/ 309 h 357"/>
                <a:gd name="T38" fmla="*/ 39 w 164"/>
                <a:gd name="T39" fmla="*/ 314 h 357"/>
                <a:gd name="T40" fmla="*/ 52 w 164"/>
                <a:gd name="T41" fmla="*/ 320 h 357"/>
                <a:gd name="T42" fmla="*/ 66 w 164"/>
                <a:gd name="T43" fmla="*/ 326 h 357"/>
                <a:gd name="T44" fmla="*/ 83 w 164"/>
                <a:gd name="T45" fmla="*/ 333 h 357"/>
                <a:gd name="T46" fmla="*/ 100 w 164"/>
                <a:gd name="T47" fmla="*/ 340 h 357"/>
                <a:gd name="T48" fmla="*/ 115 w 164"/>
                <a:gd name="T49" fmla="*/ 347 h 357"/>
                <a:gd name="T50" fmla="*/ 130 w 164"/>
                <a:gd name="T51" fmla="*/ 353 h 357"/>
                <a:gd name="T52" fmla="*/ 140 w 164"/>
                <a:gd name="T53" fmla="*/ 357 h 357"/>
                <a:gd name="T54" fmla="*/ 150 w 164"/>
                <a:gd name="T55" fmla="*/ 355 h 357"/>
                <a:gd name="T56" fmla="*/ 156 w 164"/>
                <a:gd name="T57" fmla="*/ 349 h 357"/>
                <a:gd name="T58" fmla="*/ 159 w 164"/>
                <a:gd name="T59" fmla="*/ 340 h 3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4"/>
                <a:gd name="T91" fmla="*/ 0 h 357"/>
                <a:gd name="T92" fmla="*/ 164 w 164"/>
                <a:gd name="T93" fmla="*/ 357 h 35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4" h="357">
                  <a:moveTo>
                    <a:pt x="159" y="340"/>
                  </a:moveTo>
                  <a:lnTo>
                    <a:pt x="163" y="305"/>
                  </a:lnTo>
                  <a:lnTo>
                    <a:pt x="164" y="260"/>
                  </a:lnTo>
                  <a:lnTo>
                    <a:pt x="163" y="209"/>
                  </a:lnTo>
                  <a:lnTo>
                    <a:pt x="155" y="155"/>
                  </a:lnTo>
                  <a:lnTo>
                    <a:pt x="139" y="103"/>
                  </a:lnTo>
                  <a:lnTo>
                    <a:pt x="114" y="57"/>
                  </a:lnTo>
                  <a:lnTo>
                    <a:pt x="76" y="22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9" y="5"/>
                  </a:lnTo>
                  <a:lnTo>
                    <a:pt x="2" y="14"/>
                  </a:lnTo>
                  <a:lnTo>
                    <a:pt x="0" y="29"/>
                  </a:lnTo>
                  <a:lnTo>
                    <a:pt x="0" y="252"/>
                  </a:lnTo>
                  <a:lnTo>
                    <a:pt x="0" y="261"/>
                  </a:lnTo>
                  <a:lnTo>
                    <a:pt x="3" y="277"/>
                  </a:lnTo>
                  <a:lnTo>
                    <a:pt x="9" y="295"/>
                  </a:lnTo>
                  <a:lnTo>
                    <a:pt x="22" y="307"/>
                  </a:lnTo>
                  <a:lnTo>
                    <a:pt x="28" y="309"/>
                  </a:lnTo>
                  <a:lnTo>
                    <a:pt x="39" y="314"/>
                  </a:lnTo>
                  <a:lnTo>
                    <a:pt x="52" y="320"/>
                  </a:lnTo>
                  <a:lnTo>
                    <a:pt x="66" y="326"/>
                  </a:lnTo>
                  <a:lnTo>
                    <a:pt x="83" y="333"/>
                  </a:lnTo>
                  <a:lnTo>
                    <a:pt x="100" y="340"/>
                  </a:lnTo>
                  <a:lnTo>
                    <a:pt x="115" y="347"/>
                  </a:lnTo>
                  <a:lnTo>
                    <a:pt x="130" y="353"/>
                  </a:lnTo>
                  <a:lnTo>
                    <a:pt x="140" y="357"/>
                  </a:lnTo>
                  <a:lnTo>
                    <a:pt x="150" y="355"/>
                  </a:lnTo>
                  <a:lnTo>
                    <a:pt x="156" y="349"/>
                  </a:lnTo>
                  <a:lnTo>
                    <a:pt x="159" y="34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31" name="Freeform 15"/>
            <p:cNvSpPr>
              <a:spLocks/>
            </p:cNvSpPr>
            <p:nvPr/>
          </p:nvSpPr>
          <p:spPr bwMode="auto">
            <a:xfrm>
              <a:off x="4514" y="1682"/>
              <a:ext cx="225" cy="359"/>
            </a:xfrm>
            <a:custGeom>
              <a:avLst/>
              <a:gdLst>
                <a:gd name="T0" fmla="*/ 222 w 225"/>
                <a:gd name="T1" fmla="*/ 337 h 359"/>
                <a:gd name="T2" fmla="*/ 222 w 225"/>
                <a:gd name="T3" fmla="*/ 337 h 359"/>
                <a:gd name="T4" fmla="*/ 126 w 225"/>
                <a:gd name="T5" fmla="*/ 242 h 359"/>
                <a:gd name="T6" fmla="*/ 126 w 225"/>
                <a:gd name="T7" fmla="*/ 13 h 359"/>
                <a:gd name="T8" fmla="*/ 125 w 225"/>
                <a:gd name="T9" fmla="*/ 8 h 359"/>
                <a:gd name="T10" fmla="*/ 123 w 225"/>
                <a:gd name="T11" fmla="*/ 3 h 359"/>
                <a:gd name="T12" fmla="*/ 118 w 225"/>
                <a:gd name="T13" fmla="*/ 1 h 359"/>
                <a:gd name="T14" fmla="*/ 113 w 225"/>
                <a:gd name="T15" fmla="*/ 0 h 359"/>
                <a:gd name="T16" fmla="*/ 108 w 225"/>
                <a:gd name="T17" fmla="*/ 1 h 359"/>
                <a:gd name="T18" fmla="*/ 104 w 225"/>
                <a:gd name="T19" fmla="*/ 3 h 359"/>
                <a:gd name="T20" fmla="*/ 101 w 225"/>
                <a:gd name="T21" fmla="*/ 8 h 359"/>
                <a:gd name="T22" fmla="*/ 100 w 225"/>
                <a:gd name="T23" fmla="*/ 13 h 359"/>
                <a:gd name="T24" fmla="*/ 100 w 225"/>
                <a:gd name="T25" fmla="*/ 241 h 359"/>
                <a:gd name="T26" fmla="*/ 3 w 225"/>
                <a:gd name="T27" fmla="*/ 337 h 359"/>
                <a:gd name="T28" fmla="*/ 1 w 225"/>
                <a:gd name="T29" fmla="*/ 341 h 359"/>
                <a:gd name="T30" fmla="*/ 0 w 225"/>
                <a:gd name="T31" fmla="*/ 345 h 359"/>
                <a:gd name="T32" fmla="*/ 1 w 225"/>
                <a:gd name="T33" fmla="*/ 351 h 359"/>
                <a:gd name="T34" fmla="*/ 3 w 225"/>
                <a:gd name="T35" fmla="*/ 355 h 359"/>
                <a:gd name="T36" fmla="*/ 7 w 225"/>
                <a:gd name="T37" fmla="*/ 357 h 359"/>
                <a:gd name="T38" fmla="*/ 13 w 225"/>
                <a:gd name="T39" fmla="*/ 359 h 359"/>
                <a:gd name="T40" fmla="*/ 18 w 225"/>
                <a:gd name="T41" fmla="*/ 357 h 359"/>
                <a:gd name="T42" fmla="*/ 21 w 225"/>
                <a:gd name="T43" fmla="*/ 355 h 359"/>
                <a:gd name="T44" fmla="*/ 113 w 225"/>
                <a:gd name="T45" fmla="*/ 266 h 359"/>
                <a:gd name="T46" fmla="*/ 203 w 225"/>
                <a:gd name="T47" fmla="*/ 355 h 359"/>
                <a:gd name="T48" fmla="*/ 207 w 225"/>
                <a:gd name="T49" fmla="*/ 357 h 359"/>
                <a:gd name="T50" fmla="*/ 212 w 225"/>
                <a:gd name="T51" fmla="*/ 359 h 359"/>
                <a:gd name="T52" fmla="*/ 217 w 225"/>
                <a:gd name="T53" fmla="*/ 357 h 359"/>
                <a:gd name="T54" fmla="*/ 222 w 225"/>
                <a:gd name="T55" fmla="*/ 355 h 359"/>
                <a:gd name="T56" fmla="*/ 224 w 225"/>
                <a:gd name="T57" fmla="*/ 351 h 359"/>
                <a:gd name="T58" fmla="*/ 225 w 225"/>
                <a:gd name="T59" fmla="*/ 345 h 359"/>
                <a:gd name="T60" fmla="*/ 224 w 225"/>
                <a:gd name="T61" fmla="*/ 341 h 359"/>
                <a:gd name="T62" fmla="*/ 222 w 225"/>
                <a:gd name="T63" fmla="*/ 337 h 35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5"/>
                <a:gd name="T97" fmla="*/ 0 h 359"/>
                <a:gd name="T98" fmla="*/ 225 w 225"/>
                <a:gd name="T99" fmla="*/ 359 h 35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5" h="359">
                  <a:moveTo>
                    <a:pt x="222" y="337"/>
                  </a:moveTo>
                  <a:lnTo>
                    <a:pt x="222" y="337"/>
                  </a:lnTo>
                  <a:lnTo>
                    <a:pt x="126" y="242"/>
                  </a:lnTo>
                  <a:lnTo>
                    <a:pt x="126" y="13"/>
                  </a:lnTo>
                  <a:lnTo>
                    <a:pt x="125" y="8"/>
                  </a:lnTo>
                  <a:lnTo>
                    <a:pt x="123" y="3"/>
                  </a:lnTo>
                  <a:lnTo>
                    <a:pt x="118" y="1"/>
                  </a:lnTo>
                  <a:lnTo>
                    <a:pt x="113" y="0"/>
                  </a:lnTo>
                  <a:lnTo>
                    <a:pt x="108" y="1"/>
                  </a:lnTo>
                  <a:lnTo>
                    <a:pt x="104" y="3"/>
                  </a:lnTo>
                  <a:lnTo>
                    <a:pt x="101" y="8"/>
                  </a:lnTo>
                  <a:lnTo>
                    <a:pt x="100" y="13"/>
                  </a:lnTo>
                  <a:lnTo>
                    <a:pt x="100" y="241"/>
                  </a:lnTo>
                  <a:lnTo>
                    <a:pt x="3" y="337"/>
                  </a:lnTo>
                  <a:lnTo>
                    <a:pt x="1" y="341"/>
                  </a:lnTo>
                  <a:lnTo>
                    <a:pt x="0" y="345"/>
                  </a:lnTo>
                  <a:lnTo>
                    <a:pt x="1" y="351"/>
                  </a:lnTo>
                  <a:lnTo>
                    <a:pt x="3" y="355"/>
                  </a:lnTo>
                  <a:lnTo>
                    <a:pt x="7" y="357"/>
                  </a:lnTo>
                  <a:lnTo>
                    <a:pt x="13" y="359"/>
                  </a:lnTo>
                  <a:lnTo>
                    <a:pt x="18" y="357"/>
                  </a:lnTo>
                  <a:lnTo>
                    <a:pt x="21" y="355"/>
                  </a:lnTo>
                  <a:lnTo>
                    <a:pt x="113" y="266"/>
                  </a:lnTo>
                  <a:lnTo>
                    <a:pt x="203" y="355"/>
                  </a:lnTo>
                  <a:lnTo>
                    <a:pt x="207" y="357"/>
                  </a:lnTo>
                  <a:lnTo>
                    <a:pt x="212" y="359"/>
                  </a:lnTo>
                  <a:lnTo>
                    <a:pt x="217" y="357"/>
                  </a:lnTo>
                  <a:lnTo>
                    <a:pt x="222" y="355"/>
                  </a:lnTo>
                  <a:lnTo>
                    <a:pt x="224" y="351"/>
                  </a:lnTo>
                  <a:lnTo>
                    <a:pt x="225" y="345"/>
                  </a:lnTo>
                  <a:lnTo>
                    <a:pt x="224" y="341"/>
                  </a:lnTo>
                  <a:lnTo>
                    <a:pt x="222" y="337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32" name="Freeform 16"/>
            <p:cNvSpPr>
              <a:spLocks/>
            </p:cNvSpPr>
            <p:nvPr/>
          </p:nvSpPr>
          <p:spPr bwMode="auto">
            <a:xfrm>
              <a:off x="4271" y="1491"/>
              <a:ext cx="85" cy="52"/>
            </a:xfrm>
            <a:custGeom>
              <a:avLst/>
              <a:gdLst>
                <a:gd name="T0" fmla="*/ 85 w 85"/>
                <a:gd name="T1" fmla="*/ 4 h 52"/>
                <a:gd name="T2" fmla="*/ 0 w 85"/>
                <a:gd name="T3" fmla="*/ 0 h 52"/>
                <a:gd name="T4" fmla="*/ 69 w 85"/>
                <a:gd name="T5" fmla="*/ 52 h 52"/>
                <a:gd name="T6" fmla="*/ 72 w 85"/>
                <a:gd name="T7" fmla="*/ 41 h 52"/>
                <a:gd name="T8" fmla="*/ 76 w 85"/>
                <a:gd name="T9" fmla="*/ 27 h 52"/>
                <a:gd name="T10" fmla="*/ 81 w 85"/>
                <a:gd name="T11" fmla="*/ 15 h 52"/>
                <a:gd name="T12" fmla="*/ 85 w 85"/>
                <a:gd name="T13" fmla="*/ 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5"/>
                <a:gd name="T22" fmla="*/ 0 h 52"/>
                <a:gd name="T23" fmla="*/ 85 w 85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5" h="52">
                  <a:moveTo>
                    <a:pt x="85" y="4"/>
                  </a:moveTo>
                  <a:lnTo>
                    <a:pt x="0" y="0"/>
                  </a:lnTo>
                  <a:lnTo>
                    <a:pt x="69" y="52"/>
                  </a:lnTo>
                  <a:lnTo>
                    <a:pt x="72" y="41"/>
                  </a:lnTo>
                  <a:lnTo>
                    <a:pt x="76" y="27"/>
                  </a:lnTo>
                  <a:lnTo>
                    <a:pt x="81" y="15"/>
                  </a:lnTo>
                  <a:lnTo>
                    <a:pt x="85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33" name="Freeform 17"/>
            <p:cNvSpPr>
              <a:spLocks/>
            </p:cNvSpPr>
            <p:nvPr/>
          </p:nvSpPr>
          <p:spPr bwMode="auto">
            <a:xfrm>
              <a:off x="4323" y="1386"/>
              <a:ext cx="84" cy="68"/>
            </a:xfrm>
            <a:custGeom>
              <a:avLst/>
              <a:gdLst>
                <a:gd name="T0" fmla="*/ 84 w 84"/>
                <a:gd name="T1" fmla="*/ 25 h 68"/>
                <a:gd name="T2" fmla="*/ 0 w 84"/>
                <a:gd name="T3" fmla="*/ 0 h 68"/>
                <a:gd name="T4" fmla="*/ 55 w 84"/>
                <a:gd name="T5" fmla="*/ 68 h 68"/>
                <a:gd name="T6" fmla="*/ 61 w 84"/>
                <a:gd name="T7" fmla="*/ 57 h 68"/>
                <a:gd name="T8" fmla="*/ 68 w 84"/>
                <a:gd name="T9" fmla="*/ 47 h 68"/>
                <a:gd name="T10" fmla="*/ 75 w 84"/>
                <a:gd name="T11" fmla="*/ 36 h 68"/>
                <a:gd name="T12" fmla="*/ 84 w 84"/>
                <a:gd name="T13" fmla="*/ 25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68"/>
                <a:gd name="T23" fmla="*/ 84 w 84"/>
                <a:gd name="T24" fmla="*/ 68 h 6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68">
                  <a:moveTo>
                    <a:pt x="84" y="25"/>
                  </a:moveTo>
                  <a:lnTo>
                    <a:pt x="0" y="0"/>
                  </a:lnTo>
                  <a:lnTo>
                    <a:pt x="55" y="68"/>
                  </a:lnTo>
                  <a:lnTo>
                    <a:pt x="61" y="57"/>
                  </a:lnTo>
                  <a:lnTo>
                    <a:pt x="68" y="47"/>
                  </a:lnTo>
                  <a:lnTo>
                    <a:pt x="75" y="36"/>
                  </a:lnTo>
                  <a:lnTo>
                    <a:pt x="8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34" name="Freeform 18"/>
            <p:cNvSpPr>
              <a:spLocks/>
            </p:cNvSpPr>
            <p:nvPr/>
          </p:nvSpPr>
          <p:spPr bwMode="auto">
            <a:xfrm>
              <a:off x="4244" y="1588"/>
              <a:ext cx="86" cy="51"/>
            </a:xfrm>
            <a:custGeom>
              <a:avLst/>
              <a:gdLst>
                <a:gd name="T0" fmla="*/ 86 w 86"/>
                <a:gd name="T1" fmla="*/ 0 h 51"/>
                <a:gd name="T2" fmla="*/ 0 w 86"/>
                <a:gd name="T3" fmla="*/ 17 h 51"/>
                <a:gd name="T4" fmla="*/ 81 w 86"/>
                <a:gd name="T5" fmla="*/ 51 h 51"/>
                <a:gd name="T6" fmla="*/ 81 w 86"/>
                <a:gd name="T7" fmla="*/ 38 h 51"/>
                <a:gd name="T8" fmla="*/ 83 w 86"/>
                <a:gd name="T9" fmla="*/ 26 h 51"/>
                <a:gd name="T10" fmla="*/ 85 w 86"/>
                <a:gd name="T11" fmla="*/ 13 h 51"/>
                <a:gd name="T12" fmla="*/ 86 w 8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6"/>
                <a:gd name="T22" fmla="*/ 0 h 51"/>
                <a:gd name="T23" fmla="*/ 86 w 8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6" h="51">
                  <a:moveTo>
                    <a:pt x="86" y="0"/>
                  </a:moveTo>
                  <a:lnTo>
                    <a:pt x="0" y="17"/>
                  </a:lnTo>
                  <a:lnTo>
                    <a:pt x="81" y="51"/>
                  </a:lnTo>
                  <a:lnTo>
                    <a:pt x="81" y="38"/>
                  </a:lnTo>
                  <a:lnTo>
                    <a:pt x="83" y="26"/>
                  </a:lnTo>
                  <a:lnTo>
                    <a:pt x="85" y="13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35" name="Freeform 19"/>
            <p:cNvSpPr>
              <a:spLocks/>
            </p:cNvSpPr>
            <p:nvPr/>
          </p:nvSpPr>
          <p:spPr bwMode="auto">
            <a:xfrm>
              <a:off x="4911" y="1491"/>
              <a:ext cx="86" cy="52"/>
            </a:xfrm>
            <a:custGeom>
              <a:avLst/>
              <a:gdLst>
                <a:gd name="T0" fmla="*/ 0 w 86"/>
                <a:gd name="T1" fmla="*/ 4 h 52"/>
                <a:gd name="T2" fmla="*/ 86 w 86"/>
                <a:gd name="T3" fmla="*/ 0 h 52"/>
                <a:gd name="T4" fmla="*/ 17 w 86"/>
                <a:gd name="T5" fmla="*/ 52 h 52"/>
                <a:gd name="T6" fmla="*/ 13 w 86"/>
                <a:gd name="T7" fmla="*/ 41 h 52"/>
                <a:gd name="T8" fmla="*/ 8 w 86"/>
                <a:gd name="T9" fmla="*/ 27 h 52"/>
                <a:gd name="T10" fmla="*/ 5 w 86"/>
                <a:gd name="T11" fmla="*/ 15 h 52"/>
                <a:gd name="T12" fmla="*/ 0 w 86"/>
                <a:gd name="T13" fmla="*/ 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6"/>
                <a:gd name="T22" fmla="*/ 0 h 52"/>
                <a:gd name="T23" fmla="*/ 86 w 86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6" h="52">
                  <a:moveTo>
                    <a:pt x="0" y="4"/>
                  </a:moveTo>
                  <a:lnTo>
                    <a:pt x="86" y="0"/>
                  </a:lnTo>
                  <a:lnTo>
                    <a:pt x="17" y="52"/>
                  </a:lnTo>
                  <a:lnTo>
                    <a:pt x="13" y="41"/>
                  </a:lnTo>
                  <a:lnTo>
                    <a:pt x="8" y="27"/>
                  </a:lnTo>
                  <a:lnTo>
                    <a:pt x="5" y="1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36" name="Freeform 20"/>
            <p:cNvSpPr>
              <a:spLocks/>
            </p:cNvSpPr>
            <p:nvPr/>
          </p:nvSpPr>
          <p:spPr bwMode="auto">
            <a:xfrm>
              <a:off x="4861" y="1386"/>
              <a:ext cx="82" cy="68"/>
            </a:xfrm>
            <a:custGeom>
              <a:avLst/>
              <a:gdLst>
                <a:gd name="T0" fmla="*/ 0 w 82"/>
                <a:gd name="T1" fmla="*/ 25 h 68"/>
                <a:gd name="T2" fmla="*/ 82 w 82"/>
                <a:gd name="T3" fmla="*/ 0 h 68"/>
                <a:gd name="T4" fmla="*/ 28 w 82"/>
                <a:gd name="T5" fmla="*/ 68 h 68"/>
                <a:gd name="T6" fmla="*/ 22 w 82"/>
                <a:gd name="T7" fmla="*/ 57 h 68"/>
                <a:gd name="T8" fmla="*/ 15 w 82"/>
                <a:gd name="T9" fmla="*/ 47 h 68"/>
                <a:gd name="T10" fmla="*/ 8 w 82"/>
                <a:gd name="T11" fmla="*/ 36 h 68"/>
                <a:gd name="T12" fmla="*/ 0 w 82"/>
                <a:gd name="T13" fmla="*/ 25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2"/>
                <a:gd name="T22" fmla="*/ 0 h 68"/>
                <a:gd name="T23" fmla="*/ 82 w 82"/>
                <a:gd name="T24" fmla="*/ 68 h 6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2" h="68">
                  <a:moveTo>
                    <a:pt x="0" y="25"/>
                  </a:moveTo>
                  <a:lnTo>
                    <a:pt x="82" y="0"/>
                  </a:lnTo>
                  <a:lnTo>
                    <a:pt x="28" y="68"/>
                  </a:lnTo>
                  <a:lnTo>
                    <a:pt x="22" y="57"/>
                  </a:lnTo>
                  <a:lnTo>
                    <a:pt x="15" y="47"/>
                  </a:lnTo>
                  <a:lnTo>
                    <a:pt x="8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637" name="Freeform 21"/>
            <p:cNvSpPr>
              <a:spLocks/>
            </p:cNvSpPr>
            <p:nvPr/>
          </p:nvSpPr>
          <p:spPr bwMode="auto">
            <a:xfrm>
              <a:off x="4937" y="1588"/>
              <a:ext cx="86" cy="51"/>
            </a:xfrm>
            <a:custGeom>
              <a:avLst/>
              <a:gdLst>
                <a:gd name="T0" fmla="*/ 0 w 86"/>
                <a:gd name="T1" fmla="*/ 0 h 51"/>
                <a:gd name="T2" fmla="*/ 86 w 86"/>
                <a:gd name="T3" fmla="*/ 17 h 51"/>
                <a:gd name="T4" fmla="*/ 5 w 86"/>
                <a:gd name="T5" fmla="*/ 51 h 51"/>
                <a:gd name="T6" fmla="*/ 5 w 86"/>
                <a:gd name="T7" fmla="*/ 38 h 51"/>
                <a:gd name="T8" fmla="*/ 4 w 86"/>
                <a:gd name="T9" fmla="*/ 26 h 51"/>
                <a:gd name="T10" fmla="*/ 1 w 86"/>
                <a:gd name="T11" fmla="*/ 13 h 51"/>
                <a:gd name="T12" fmla="*/ 0 w 86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6"/>
                <a:gd name="T22" fmla="*/ 0 h 51"/>
                <a:gd name="T23" fmla="*/ 86 w 86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6" h="51">
                  <a:moveTo>
                    <a:pt x="0" y="0"/>
                  </a:moveTo>
                  <a:lnTo>
                    <a:pt x="86" y="17"/>
                  </a:lnTo>
                  <a:lnTo>
                    <a:pt x="5" y="51"/>
                  </a:lnTo>
                  <a:lnTo>
                    <a:pt x="5" y="38"/>
                  </a:lnTo>
                  <a:lnTo>
                    <a:pt x="4" y="26"/>
                  </a:lnTo>
                  <a:lnTo>
                    <a:pt x="1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162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1264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53B3CA3-48F4-4C23-99C8-CEF6AEADE916}" type="slidenum">
              <a:rPr lang="en-US" altLang="ru-RU"/>
              <a:pPr eaLnBrk="1" hangingPunct="1"/>
              <a:t>93</a:t>
            </a:fld>
            <a:endParaRPr lang="en-US" altLang="ru-RU"/>
          </a:p>
        </p:txBody>
      </p:sp>
      <p:sp>
        <p:nvSpPr>
          <p:cNvPr id="112644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90600"/>
          </a:xfrm>
        </p:spPr>
        <p:txBody>
          <a:bodyPr/>
          <a:lstStyle/>
          <a:p>
            <a:r>
              <a:rPr lang="en-US" altLang="ru-RU" sz="3600" b="1" u="sng" smtClean="0"/>
              <a:t>Observations Of Respiratory System</a:t>
            </a:r>
          </a:p>
        </p:txBody>
      </p:sp>
      <p:sp>
        <p:nvSpPr>
          <p:cNvPr id="112645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74663" y="1354138"/>
            <a:ext cx="8128000" cy="4860925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Rate and rhythm of respirations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Respiratory secretions – character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Character of cough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Changes in skin color - pale or bluish gray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Temperature changes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Difficulty breathing</a:t>
            </a:r>
          </a:p>
        </p:txBody>
      </p:sp>
      <p:grpSp>
        <p:nvGrpSpPr>
          <p:cNvPr id="112646" name="Group 49"/>
          <p:cNvGrpSpPr>
            <a:grpSpLocks/>
          </p:cNvGrpSpPr>
          <p:nvPr/>
        </p:nvGrpSpPr>
        <p:grpSpPr bwMode="auto">
          <a:xfrm>
            <a:off x="6259513" y="3719513"/>
            <a:ext cx="1944687" cy="2427287"/>
            <a:chOff x="3606" y="2289"/>
            <a:chExt cx="1326" cy="1503"/>
          </a:xfrm>
        </p:grpSpPr>
        <p:sp>
          <p:nvSpPr>
            <p:cNvPr id="112648" name="AutoShape 9"/>
            <p:cNvSpPr>
              <a:spLocks noChangeAspect="1" noChangeArrowheads="1" noTextEdit="1"/>
            </p:cNvSpPr>
            <p:nvPr/>
          </p:nvSpPr>
          <p:spPr bwMode="auto">
            <a:xfrm>
              <a:off x="3606" y="2289"/>
              <a:ext cx="1326" cy="1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49" name="Freeform 11"/>
            <p:cNvSpPr>
              <a:spLocks/>
            </p:cNvSpPr>
            <p:nvPr/>
          </p:nvSpPr>
          <p:spPr bwMode="auto">
            <a:xfrm>
              <a:off x="3652" y="2338"/>
              <a:ext cx="1280" cy="1348"/>
            </a:xfrm>
            <a:custGeom>
              <a:avLst/>
              <a:gdLst>
                <a:gd name="T0" fmla="*/ 0 w 2561"/>
                <a:gd name="T1" fmla="*/ 1 h 2694"/>
                <a:gd name="T2" fmla="*/ 0 w 2561"/>
                <a:gd name="T3" fmla="*/ 1 h 2694"/>
                <a:gd name="T4" fmla="*/ 0 w 2561"/>
                <a:gd name="T5" fmla="*/ 1 h 2694"/>
                <a:gd name="T6" fmla="*/ 0 w 2561"/>
                <a:gd name="T7" fmla="*/ 1 h 2694"/>
                <a:gd name="T8" fmla="*/ 0 w 2561"/>
                <a:gd name="T9" fmla="*/ 1 h 2694"/>
                <a:gd name="T10" fmla="*/ 0 w 2561"/>
                <a:gd name="T11" fmla="*/ 1 h 2694"/>
                <a:gd name="T12" fmla="*/ 0 w 2561"/>
                <a:gd name="T13" fmla="*/ 1 h 2694"/>
                <a:gd name="T14" fmla="*/ 0 w 2561"/>
                <a:gd name="T15" fmla="*/ 1 h 2694"/>
                <a:gd name="T16" fmla="*/ 0 w 2561"/>
                <a:gd name="T17" fmla="*/ 1 h 2694"/>
                <a:gd name="T18" fmla="*/ 0 w 2561"/>
                <a:gd name="T19" fmla="*/ 1 h 2694"/>
                <a:gd name="T20" fmla="*/ 0 w 2561"/>
                <a:gd name="T21" fmla="*/ 1 h 2694"/>
                <a:gd name="T22" fmla="*/ 0 w 2561"/>
                <a:gd name="T23" fmla="*/ 1 h 2694"/>
                <a:gd name="T24" fmla="*/ 0 w 2561"/>
                <a:gd name="T25" fmla="*/ 1 h 2694"/>
                <a:gd name="T26" fmla="*/ 0 w 2561"/>
                <a:gd name="T27" fmla="*/ 1 h 2694"/>
                <a:gd name="T28" fmla="*/ 0 w 2561"/>
                <a:gd name="T29" fmla="*/ 1 h 2694"/>
                <a:gd name="T30" fmla="*/ 0 w 2561"/>
                <a:gd name="T31" fmla="*/ 1 h 2694"/>
                <a:gd name="T32" fmla="*/ 0 w 2561"/>
                <a:gd name="T33" fmla="*/ 1 h 2694"/>
                <a:gd name="T34" fmla="*/ 0 w 2561"/>
                <a:gd name="T35" fmla="*/ 1 h 2694"/>
                <a:gd name="T36" fmla="*/ 0 w 2561"/>
                <a:gd name="T37" fmla="*/ 1 h 2694"/>
                <a:gd name="T38" fmla="*/ 0 w 2561"/>
                <a:gd name="T39" fmla="*/ 1 h 2694"/>
                <a:gd name="T40" fmla="*/ 0 w 2561"/>
                <a:gd name="T41" fmla="*/ 1 h 2694"/>
                <a:gd name="T42" fmla="*/ 0 w 2561"/>
                <a:gd name="T43" fmla="*/ 1 h 2694"/>
                <a:gd name="T44" fmla="*/ 0 w 2561"/>
                <a:gd name="T45" fmla="*/ 1 h 2694"/>
                <a:gd name="T46" fmla="*/ 0 w 2561"/>
                <a:gd name="T47" fmla="*/ 1 h 2694"/>
                <a:gd name="T48" fmla="*/ 0 w 2561"/>
                <a:gd name="T49" fmla="*/ 1 h 2694"/>
                <a:gd name="T50" fmla="*/ 0 w 2561"/>
                <a:gd name="T51" fmla="*/ 1 h 2694"/>
                <a:gd name="T52" fmla="*/ 0 w 2561"/>
                <a:gd name="T53" fmla="*/ 1 h 2694"/>
                <a:gd name="T54" fmla="*/ 0 w 2561"/>
                <a:gd name="T55" fmla="*/ 1 h 2694"/>
                <a:gd name="T56" fmla="*/ 0 w 2561"/>
                <a:gd name="T57" fmla="*/ 1 h 2694"/>
                <a:gd name="T58" fmla="*/ 0 w 2561"/>
                <a:gd name="T59" fmla="*/ 1 h 2694"/>
                <a:gd name="T60" fmla="*/ 0 w 2561"/>
                <a:gd name="T61" fmla="*/ 1 h 2694"/>
                <a:gd name="T62" fmla="*/ 0 w 2561"/>
                <a:gd name="T63" fmla="*/ 1 h 2694"/>
                <a:gd name="T64" fmla="*/ 0 w 2561"/>
                <a:gd name="T65" fmla="*/ 1 h 2694"/>
                <a:gd name="T66" fmla="*/ 0 w 2561"/>
                <a:gd name="T67" fmla="*/ 1 h 2694"/>
                <a:gd name="T68" fmla="*/ 0 w 2561"/>
                <a:gd name="T69" fmla="*/ 1 h 2694"/>
                <a:gd name="T70" fmla="*/ 0 w 2561"/>
                <a:gd name="T71" fmla="*/ 1 h 2694"/>
                <a:gd name="T72" fmla="*/ 0 w 2561"/>
                <a:gd name="T73" fmla="*/ 1 h 2694"/>
                <a:gd name="T74" fmla="*/ 0 w 2561"/>
                <a:gd name="T75" fmla="*/ 1 h 2694"/>
                <a:gd name="T76" fmla="*/ 0 w 2561"/>
                <a:gd name="T77" fmla="*/ 1 h 2694"/>
                <a:gd name="T78" fmla="*/ 0 w 2561"/>
                <a:gd name="T79" fmla="*/ 1 h 2694"/>
                <a:gd name="T80" fmla="*/ 0 w 2561"/>
                <a:gd name="T81" fmla="*/ 1 h 2694"/>
                <a:gd name="T82" fmla="*/ 0 w 2561"/>
                <a:gd name="T83" fmla="*/ 1 h 2694"/>
                <a:gd name="T84" fmla="*/ 0 w 2561"/>
                <a:gd name="T85" fmla="*/ 1 h 2694"/>
                <a:gd name="T86" fmla="*/ 0 w 2561"/>
                <a:gd name="T87" fmla="*/ 1 h 26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61"/>
                <a:gd name="T133" fmla="*/ 0 h 2694"/>
                <a:gd name="T134" fmla="*/ 2561 w 2561"/>
                <a:gd name="T135" fmla="*/ 2694 h 269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61" h="2694">
                  <a:moveTo>
                    <a:pt x="2259" y="1098"/>
                  </a:moveTo>
                  <a:lnTo>
                    <a:pt x="2284" y="1055"/>
                  </a:lnTo>
                  <a:lnTo>
                    <a:pt x="2307" y="1011"/>
                  </a:lnTo>
                  <a:lnTo>
                    <a:pt x="2325" y="965"/>
                  </a:lnTo>
                  <a:lnTo>
                    <a:pt x="2342" y="918"/>
                  </a:lnTo>
                  <a:lnTo>
                    <a:pt x="2356" y="870"/>
                  </a:lnTo>
                  <a:lnTo>
                    <a:pt x="2365" y="819"/>
                  </a:lnTo>
                  <a:lnTo>
                    <a:pt x="2371" y="768"/>
                  </a:lnTo>
                  <a:lnTo>
                    <a:pt x="2373" y="716"/>
                  </a:lnTo>
                  <a:lnTo>
                    <a:pt x="2368" y="643"/>
                  </a:lnTo>
                  <a:lnTo>
                    <a:pt x="2357" y="572"/>
                  </a:lnTo>
                  <a:lnTo>
                    <a:pt x="2339" y="503"/>
                  </a:lnTo>
                  <a:lnTo>
                    <a:pt x="2315" y="438"/>
                  </a:lnTo>
                  <a:lnTo>
                    <a:pt x="2283" y="375"/>
                  </a:lnTo>
                  <a:lnTo>
                    <a:pt x="2246" y="316"/>
                  </a:lnTo>
                  <a:lnTo>
                    <a:pt x="2202" y="260"/>
                  </a:lnTo>
                  <a:lnTo>
                    <a:pt x="2155" y="210"/>
                  </a:lnTo>
                  <a:lnTo>
                    <a:pt x="2102" y="164"/>
                  </a:lnTo>
                  <a:lnTo>
                    <a:pt x="2046" y="121"/>
                  </a:lnTo>
                  <a:lnTo>
                    <a:pt x="1983" y="86"/>
                  </a:lnTo>
                  <a:lnTo>
                    <a:pt x="1920" y="56"/>
                  </a:lnTo>
                  <a:lnTo>
                    <a:pt x="1851" y="32"/>
                  </a:lnTo>
                  <a:lnTo>
                    <a:pt x="1780" y="15"/>
                  </a:lnTo>
                  <a:lnTo>
                    <a:pt x="1707" y="3"/>
                  </a:lnTo>
                  <a:lnTo>
                    <a:pt x="1631" y="0"/>
                  </a:lnTo>
                  <a:lnTo>
                    <a:pt x="1584" y="1"/>
                  </a:lnTo>
                  <a:lnTo>
                    <a:pt x="1537" y="6"/>
                  </a:lnTo>
                  <a:lnTo>
                    <a:pt x="1491" y="12"/>
                  </a:lnTo>
                  <a:lnTo>
                    <a:pt x="1447" y="21"/>
                  </a:lnTo>
                  <a:lnTo>
                    <a:pt x="1403" y="33"/>
                  </a:lnTo>
                  <a:lnTo>
                    <a:pt x="1362" y="48"/>
                  </a:lnTo>
                  <a:lnTo>
                    <a:pt x="1321" y="65"/>
                  </a:lnTo>
                  <a:lnTo>
                    <a:pt x="1280" y="83"/>
                  </a:lnTo>
                  <a:lnTo>
                    <a:pt x="1242" y="106"/>
                  </a:lnTo>
                  <a:lnTo>
                    <a:pt x="1205" y="129"/>
                  </a:lnTo>
                  <a:lnTo>
                    <a:pt x="1170" y="155"/>
                  </a:lnTo>
                  <a:lnTo>
                    <a:pt x="1135" y="182"/>
                  </a:lnTo>
                  <a:lnTo>
                    <a:pt x="1104" y="211"/>
                  </a:lnTo>
                  <a:lnTo>
                    <a:pt x="1075" y="243"/>
                  </a:lnTo>
                  <a:lnTo>
                    <a:pt x="1046" y="275"/>
                  </a:lnTo>
                  <a:lnTo>
                    <a:pt x="1020" y="310"/>
                  </a:lnTo>
                  <a:lnTo>
                    <a:pt x="1009" y="308"/>
                  </a:lnTo>
                  <a:lnTo>
                    <a:pt x="999" y="308"/>
                  </a:lnTo>
                  <a:lnTo>
                    <a:pt x="988" y="307"/>
                  </a:lnTo>
                  <a:lnTo>
                    <a:pt x="977" y="307"/>
                  </a:lnTo>
                  <a:lnTo>
                    <a:pt x="967" y="305"/>
                  </a:lnTo>
                  <a:lnTo>
                    <a:pt x="956" y="305"/>
                  </a:lnTo>
                  <a:lnTo>
                    <a:pt x="945" y="305"/>
                  </a:lnTo>
                  <a:lnTo>
                    <a:pt x="935" y="305"/>
                  </a:lnTo>
                  <a:lnTo>
                    <a:pt x="839" y="310"/>
                  </a:lnTo>
                  <a:lnTo>
                    <a:pt x="746" y="327"/>
                  </a:lnTo>
                  <a:lnTo>
                    <a:pt x="657" y="351"/>
                  </a:lnTo>
                  <a:lnTo>
                    <a:pt x="570" y="386"/>
                  </a:lnTo>
                  <a:lnTo>
                    <a:pt x="490" y="429"/>
                  </a:lnTo>
                  <a:lnTo>
                    <a:pt x="412" y="480"/>
                  </a:lnTo>
                  <a:lnTo>
                    <a:pt x="341" y="538"/>
                  </a:lnTo>
                  <a:lnTo>
                    <a:pt x="274" y="605"/>
                  </a:lnTo>
                  <a:lnTo>
                    <a:pt x="213" y="678"/>
                  </a:lnTo>
                  <a:lnTo>
                    <a:pt x="160" y="756"/>
                  </a:lnTo>
                  <a:lnTo>
                    <a:pt x="113" y="841"/>
                  </a:lnTo>
                  <a:lnTo>
                    <a:pt x="73" y="929"/>
                  </a:lnTo>
                  <a:lnTo>
                    <a:pt x="43" y="1023"/>
                  </a:lnTo>
                  <a:lnTo>
                    <a:pt x="18" y="1122"/>
                  </a:lnTo>
                  <a:lnTo>
                    <a:pt x="5" y="1222"/>
                  </a:lnTo>
                  <a:lnTo>
                    <a:pt x="0" y="1327"/>
                  </a:lnTo>
                  <a:lnTo>
                    <a:pt x="5" y="1432"/>
                  </a:lnTo>
                  <a:lnTo>
                    <a:pt x="18" y="1532"/>
                  </a:lnTo>
                  <a:lnTo>
                    <a:pt x="43" y="1630"/>
                  </a:lnTo>
                  <a:lnTo>
                    <a:pt x="73" y="1724"/>
                  </a:lnTo>
                  <a:lnTo>
                    <a:pt x="113" y="1814"/>
                  </a:lnTo>
                  <a:lnTo>
                    <a:pt x="160" y="1897"/>
                  </a:lnTo>
                  <a:lnTo>
                    <a:pt x="213" y="1976"/>
                  </a:lnTo>
                  <a:lnTo>
                    <a:pt x="274" y="2048"/>
                  </a:lnTo>
                  <a:lnTo>
                    <a:pt x="341" y="2115"/>
                  </a:lnTo>
                  <a:lnTo>
                    <a:pt x="412" y="2173"/>
                  </a:lnTo>
                  <a:lnTo>
                    <a:pt x="490" y="2224"/>
                  </a:lnTo>
                  <a:lnTo>
                    <a:pt x="570" y="2267"/>
                  </a:lnTo>
                  <a:lnTo>
                    <a:pt x="657" y="2302"/>
                  </a:lnTo>
                  <a:lnTo>
                    <a:pt x="746" y="2326"/>
                  </a:lnTo>
                  <a:lnTo>
                    <a:pt x="839" y="2343"/>
                  </a:lnTo>
                  <a:lnTo>
                    <a:pt x="935" y="2347"/>
                  </a:lnTo>
                  <a:lnTo>
                    <a:pt x="945" y="2347"/>
                  </a:lnTo>
                  <a:lnTo>
                    <a:pt x="956" y="2347"/>
                  </a:lnTo>
                  <a:lnTo>
                    <a:pt x="967" y="2347"/>
                  </a:lnTo>
                  <a:lnTo>
                    <a:pt x="977" y="2346"/>
                  </a:lnTo>
                  <a:lnTo>
                    <a:pt x="1009" y="2384"/>
                  </a:lnTo>
                  <a:lnTo>
                    <a:pt x="1043" y="2422"/>
                  </a:lnTo>
                  <a:lnTo>
                    <a:pt x="1078" y="2457"/>
                  </a:lnTo>
                  <a:lnTo>
                    <a:pt x="1116" y="2489"/>
                  </a:lnTo>
                  <a:lnTo>
                    <a:pt x="1154" y="2521"/>
                  </a:lnTo>
                  <a:lnTo>
                    <a:pt x="1195" y="2550"/>
                  </a:lnTo>
                  <a:lnTo>
                    <a:pt x="1237" y="2576"/>
                  </a:lnTo>
                  <a:lnTo>
                    <a:pt x="1280" y="2600"/>
                  </a:lnTo>
                  <a:lnTo>
                    <a:pt x="1325" y="2621"/>
                  </a:lnTo>
                  <a:lnTo>
                    <a:pt x="1373" y="2639"/>
                  </a:lnTo>
                  <a:lnTo>
                    <a:pt x="1420" y="2656"/>
                  </a:lnTo>
                  <a:lnTo>
                    <a:pt x="1468" y="2670"/>
                  </a:lnTo>
                  <a:lnTo>
                    <a:pt x="1518" y="2680"/>
                  </a:lnTo>
                  <a:lnTo>
                    <a:pt x="1569" y="2688"/>
                  </a:lnTo>
                  <a:lnTo>
                    <a:pt x="1620" y="2693"/>
                  </a:lnTo>
                  <a:lnTo>
                    <a:pt x="1673" y="2694"/>
                  </a:lnTo>
                  <a:lnTo>
                    <a:pt x="1765" y="2690"/>
                  </a:lnTo>
                  <a:lnTo>
                    <a:pt x="1853" y="2676"/>
                  </a:lnTo>
                  <a:lnTo>
                    <a:pt x="1938" y="2653"/>
                  </a:lnTo>
                  <a:lnTo>
                    <a:pt x="2020" y="2623"/>
                  </a:lnTo>
                  <a:lnTo>
                    <a:pt x="2097" y="2585"/>
                  </a:lnTo>
                  <a:lnTo>
                    <a:pt x="2170" y="2538"/>
                  </a:lnTo>
                  <a:lnTo>
                    <a:pt x="2239" y="2486"/>
                  </a:lnTo>
                  <a:lnTo>
                    <a:pt x="2301" y="2427"/>
                  </a:lnTo>
                  <a:lnTo>
                    <a:pt x="2359" y="2363"/>
                  </a:lnTo>
                  <a:lnTo>
                    <a:pt x="2409" y="2291"/>
                  </a:lnTo>
                  <a:lnTo>
                    <a:pt x="2455" y="2217"/>
                  </a:lnTo>
                  <a:lnTo>
                    <a:pt x="2491" y="2136"/>
                  </a:lnTo>
                  <a:lnTo>
                    <a:pt x="2521" y="2052"/>
                  </a:lnTo>
                  <a:lnTo>
                    <a:pt x="2543" y="1966"/>
                  </a:lnTo>
                  <a:lnTo>
                    <a:pt x="2556" y="1875"/>
                  </a:lnTo>
                  <a:lnTo>
                    <a:pt x="2561" y="1782"/>
                  </a:lnTo>
                  <a:lnTo>
                    <a:pt x="2559" y="1732"/>
                  </a:lnTo>
                  <a:lnTo>
                    <a:pt x="2555" y="1681"/>
                  </a:lnTo>
                  <a:lnTo>
                    <a:pt x="2549" y="1631"/>
                  </a:lnTo>
                  <a:lnTo>
                    <a:pt x="2540" y="1584"/>
                  </a:lnTo>
                  <a:lnTo>
                    <a:pt x="2528" y="1536"/>
                  </a:lnTo>
                  <a:lnTo>
                    <a:pt x="2514" y="1490"/>
                  </a:lnTo>
                  <a:lnTo>
                    <a:pt x="2497" y="1444"/>
                  </a:lnTo>
                  <a:lnTo>
                    <a:pt x="2479" y="1400"/>
                  </a:lnTo>
                  <a:lnTo>
                    <a:pt x="2459" y="1358"/>
                  </a:lnTo>
                  <a:lnTo>
                    <a:pt x="2436" y="1317"/>
                  </a:lnTo>
                  <a:lnTo>
                    <a:pt x="2411" y="1276"/>
                  </a:lnTo>
                  <a:lnTo>
                    <a:pt x="2385" y="1238"/>
                  </a:lnTo>
                  <a:lnTo>
                    <a:pt x="2356" y="1199"/>
                  </a:lnTo>
                  <a:lnTo>
                    <a:pt x="2325" y="1165"/>
                  </a:lnTo>
                  <a:lnTo>
                    <a:pt x="2292" y="1130"/>
                  </a:lnTo>
                  <a:lnTo>
                    <a:pt x="2259" y="1098"/>
                  </a:lnTo>
                  <a:close/>
                </a:path>
              </a:pathLst>
            </a:custGeom>
            <a:solidFill>
              <a:srgbClr val="C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50" name="Freeform 12"/>
            <p:cNvSpPr>
              <a:spLocks/>
            </p:cNvSpPr>
            <p:nvPr/>
          </p:nvSpPr>
          <p:spPr bwMode="auto">
            <a:xfrm>
              <a:off x="3654" y="3416"/>
              <a:ext cx="1245" cy="335"/>
            </a:xfrm>
            <a:custGeom>
              <a:avLst/>
              <a:gdLst>
                <a:gd name="T0" fmla="*/ 0 w 2491"/>
                <a:gd name="T1" fmla="*/ 0 h 671"/>
                <a:gd name="T2" fmla="*/ 0 w 2491"/>
                <a:gd name="T3" fmla="*/ 0 h 671"/>
                <a:gd name="T4" fmla="*/ 0 w 2491"/>
                <a:gd name="T5" fmla="*/ 0 h 671"/>
                <a:gd name="T6" fmla="*/ 0 w 2491"/>
                <a:gd name="T7" fmla="*/ 0 h 671"/>
                <a:gd name="T8" fmla="*/ 0 w 2491"/>
                <a:gd name="T9" fmla="*/ 0 h 671"/>
                <a:gd name="T10" fmla="*/ 0 w 2491"/>
                <a:gd name="T11" fmla="*/ 0 h 6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91"/>
                <a:gd name="T19" fmla="*/ 0 h 671"/>
                <a:gd name="T20" fmla="*/ 2491 w 2491"/>
                <a:gd name="T21" fmla="*/ 671 h 67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91" h="671">
                  <a:moveTo>
                    <a:pt x="0" y="23"/>
                  </a:moveTo>
                  <a:lnTo>
                    <a:pt x="0" y="671"/>
                  </a:lnTo>
                  <a:lnTo>
                    <a:pt x="2491" y="671"/>
                  </a:lnTo>
                  <a:lnTo>
                    <a:pt x="2491" y="201"/>
                  </a:lnTo>
                  <a:lnTo>
                    <a:pt x="13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51" name="Freeform 13"/>
            <p:cNvSpPr>
              <a:spLocks/>
            </p:cNvSpPr>
            <p:nvPr/>
          </p:nvSpPr>
          <p:spPr bwMode="auto">
            <a:xfrm>
              <a:off x="3614" y="2722"/>
              <a:ext cx="1201" cy="800"/>
            </a:xfrm>
            <a:custGeom>
              <a:avLst/>
              <a:gdLst>
                <a:gd name="T0" fmla="*/ 0 w 2403"/>
                <a:gd name="T1" fmla="*/ 1 h 1599"/>
                <a:gd name="T2" fmla="*/ 0 w 2403"/>
                <a:gd name="T3" fmla="*/ 1 h 1599"/>
                <a:gd name="T4" fmla="*/ 0 w 2403"/>
                <a:gd name="T5" fmla="*/ 1 h 1599"/>
                <a:gd name="T6" fmla="*/ 0 w 2403"/>
                <a:gd name="T7" fmla="*/ 1 h 1599"/>
                <a:gd name="T8" fmla="*/ 0 w 2403"/>
                <a:gd name="T9" fmla="*/ 1 h 1599"/>
                <a:gd name="T10" fmla="*/ 0 w 2403"/>
                <a:gd name="T11" fmla="*/ 1 h 1599"/>
                <a:gd name="T12" fmla="*/ 0 w 2403"/>
                <a:gd name="T13" fmla="*/ 1 h 1599"/>
                <a:gd name="T14" fmla="*/ 0 w 2403"/>
                <a:gd name="T15" fmla="*/ 1 h 1599"/>
                <a:gd name="T16" fmla="*/ 0 w 2403"/>
                <a:gd name="T17" fmla="*/ 1 h 1599"/>
                <a:gd name="T18" fmla="*/ 0 w 2403"/>
                <a:gd name="T19" fmla="*/ 1 h 1599"/>
                <a:gd name="T20" fmla="*/ 0 w 2403"/>
                <a:gd name="T21" fmla="*/ 1 h 1599"/>
                <a:gd name="T22" fmla="*/ 0 w 2403"/>
                <a:gd name="T23" fmla="*/ 1 h 1599"/>
                <a:gd name="T24" fmla="*/ 0 w 2403"/>
                <a:gd name="T25" fmla="*/ 1 h 1599"/>
                <a:gd name="T26" fmla="*/ 0 w 2403"/>
                <a:gd name="T27" fmla="*/ 1 h 1599"/>
                <a:gd name="T28" fmla="*/ 0 w 2403"/>
                <a:gd name="T29" fmla="*/ 1 h 1599"/>
                <a:gd name="T30" fmla="*/ 0 w 2403"/>
                <a:gd name="T31" fmla="*/ 1 h 1599"/>
                <a:gd name="T32" fmla="*/ 0 w 2403"/>
                <a:gd name="T33" fmla="*/ 1 h 1599"/>
                <a:gd name="T34" fmla="*/ 0 w 2403"/>
                <a:gd name="T35" fmla="*/ 1 h 1599"/>
                <a:gd name="T36" fmla="*/ 0 w 2403"/>
                <a:gd name="T37" fmla="*/ 1 h 1599"/>
                <a:gd name="T38" fmla="*/ 0 w 2403"/>
                <a:gd name="T39" fmla="*/ 1 h 1599"/>
                <a:gd name="T40" fmla="*/ 0 w 2403"/>
                <a:gd name="T41" fmla="*/ 1 h 1599"/>
                <a:gd name="T42" fmla="*/ 0 w 2403"/>
                <a:gd name="T43" fmla="*/ 1 h 1599"/>
                <a:gd name="T44" fmla="*/ 0 w 2403"/>
                <a:gd name="T45" fmla="*/ 1 h 1599"/>
                <a:gd name="T46" fmla="*/ 0 w 2403"/>
                <a:gd name="T47" fmla="*/ 1 h 1599"/>
                <a:gd name="T48" fmla="*/ 0 w 2403"/>
                <a:gd name="T49" fmla="*/ 1 h 1599"/>
                <a:gd name="T50" fmla="*/ 0 w 2403"/>
                <a:gd name="T51" fmla="*/ 1 h 1599"/>
                <a:gd name="T52" fmla="*/ 0 w 2403"/>
                <a:gd name="T53" fmla="*/ 1 h 1599"/>
                <a:gd name="T54" fmla="*/ 0 w 2403"/>
                <a:gd name="T55" fmla="*/ 1 h 1599"/>
                <a:gd name="T56" fmla="*/ 0 w 2403"/>
                <a:gd name="T57" fmla="*/ 1 h 1599"/>
                <a:gd name="T58" fmla="*/ 0 w 2403"/>
                <a:gd name="T59" fmla="*/ 1 h 1599"/>
                <a:gd name="T60" fmla="*/ 0 w 2403"/>
                <a:gd name="T61" fmla="*/ 1 h 1599"/>
                <a:gd name="T62" fmla="*/ 0 w 2403"/>
                <a:gd name="T63" fmla="*/ 1 h 1599"/>
                <a:gd name="T64" fmla="*/ 0 w 2403"/>
                <a:gd name="T65" fmla="*/ 1 h 1599"/>
                <a:gd name="T66" fmla="*/ 0 w 2403"/>
                <a:gd name="T67" fmla="*/ 1 h 1599"/>
                <a:gd name="T68" fmla="*/ 0 w 2403"/>
                <a:gd name="T69" fmla="*/ 1 h 1599"/>
                <a:gd name="T70" fmla="*/ 0 w 2403"/>
                <a:gd name="T71" fmla="*/ 1 h 1599"/>
                <a:gd name="T72" fmla="*/ 0 w 2403"/>
                <a:gd name="T73" fmla="*/ 1 h 1599"/>
                <a:gd name="T74" fmla="*/ 0 w 2403"/>
                <a:gd name="T75" fmla="*/ 1 h 1599"/>
                <a:gd name="T76" fmla="*/ 0 w 2403"/>
                <a:gd name="T77" fmla="*/ 1 h 1599"/>
                <a:gd name="T78" fmla="*/ 0 w 2403"/>
                <a:gd name="T79" fmla="*/ 1 h 1599"/>
                <a:gd name="T80" fmla="*/ 0 w 2403"/>
                <a:gd name="T81" fmla="*/ 1 h 1599"/>
                <a:gd name="T82" fmla="*/ 0 w 2403"/>
                <a:gd name="T83" fmla="*/ 1 h 1599"/>
                <a:gd name="T84" fmla="*/ 0 w 2403"/>
                <a:gd name="T85" fmla="*/ 1 h 1599"/>
                <a:gd name="T86" fmla="*/ 0 w 2403"/>
                <a:gd name="T87" fmla="*/ 1 h 1599"/>
                <a:gd name="T88" fmla="*/ 0 w 2403"/>
                <a:gd name="T89" fmla="*/ 1 h 1599"/>
                <a:gd name="T90" fmla="*/ 0 w 2403"/>
                <a:gd name="T91" fmla="*/ 1 h 1599"/>
                <a:gd name="T92" fmla="*/ 0 w 2403"/>
                <a:gd name="T93" fmla="*/ 1 h 1599"/>
                <a:gd name="T94" fmla="*/ 0 w 2403"/>
                <a:gd name="T95" fmla="*/ 1 h 1599"/>
                <a:gd name="T96" fmla="*/ 0 w 2403"/>
                <a:gd name="T97" fmla="*/ 1 h 1599"/>
                <a:gd name="T98" fmla="*/ 0 w 2403"/>
                <a:gd name="T99" fmla="*/ 1 h 1599"/>
                <a:gd name="T100" fmla="*/ 0 w 2403"/>
                <a:gd name="T101" fmla="*/ 1 h 1599"/>
                <a:gd name="T102" fmla="*/ 0 w 2403"/>
                <a:gd name="T103" fmla="*/ 0 h 15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03"/>
                <a:gd name="T157" fmla="*/ 0 h 1599"/>
                <a:gd name="T158" fmla="*/ 2403 w 2403"/>
                <a:gd name="T159" fmla="*/ 1599 h 159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03" h="1599">
                  <a:moveTo>
                    <a:pt x="784" y="287"/>
                  </a:moveTo>
                  <a:lnTo>
                    <a:pt x="781" y="287"/>
                  </a:lnTo>
                  <a:lnTo>
                    <a:pt x="771" y="287"/>
                  </a:lnTo>
                  <a:lnTo>
                    <a:pt x="757" y="289"/>
                  </a:lnTo>
                  <a:lnTo>
                    <a:pt x="740" y="290"/>
                  </a:lnTo>
                  <a:lnTo>
                    <a:pt x="722" y="293"/>
                  </a:lnTo>
                  <a:lnTo>
                    <a:pt x="705" y="296"/>
                  </a:lnTo>
                  <a:lnTo>
                    <a:pt x="692" y="302"/>
                  </a:lnTo>
                  <a:lnTo>
                    <a:pt x="683" y="310"/>
                  </a:lnTo>
                  <a:lnTo>
                    <a:pt x="676" y="317"/>
                  </a:lnTo>
                  <a:lnTo>
                    <a:pt x="663" y="334"/>
                  </a:lnTo>
                  <a:lnTo>
                    <a:pt x="646" y="355"/>
                  </a:lnTo>
                  <a:lnTo>
                    <a:pt x="623" y="381"/>
                  </a:lnTo>
                  <a:lnTo>
                    <a:pt x="599" y="413"/>
                  </a:lnTo>
                  <a:lnTo>
                    <a:pt x="572" y="447"/>
                  </a:lnTo>
                  <a:lnTo>
                    <a:pt x="543" y="482"/>
                  </a:lnTo>
                  <a:lnTo>
                    <a:pt x="512" y="518"/>
                  </a:lnTo>
                  <a:lnTo>
                    <a:pt x="483" y="555"/>
                  </a:lnTo>
                  <a:lnTo>
                    <a:pt x="455" y="590"/>
                  </a:lnTo>
                  <a:lnTo>
                    <a:pt x="427" y="622"/>
                  </a:lnTo>
                  <a:lnTo>
                    <a:pt x="404" y="650"/>
                  </a:lnTo>
                  <a:lnTo>
                    <a:pt x="385" y="675"/>
                  </a:lnTo>
                  <a:lnTo>
                    <a:pt x="370" y="693"/>
                  </a:lnTo>
                  <a:lnTo>
                    <a:pt x="359" y="705"/>
                  </a:lnTo>
                  <a:lnTo>
                    <a:pt x="356" y="710"/>
                  </a:lnTo>
                  <a:lnTo>
                    <a:pt x="201" y="968"/>
                  </a:lnTo>
                  <a:lnTo>
                    <a:pt x="104" y="1101"/>
                  </a:lnTo>
                  <a:lnTo>
                    <a:pt x="0" y="1283"/>
                  </a:lnTo>
                  <a:lnTo>
                    <a:pt x="2" y="1300"/>
                  </a:lnTo>
                  <a:lnTo>
                    <a:pt x="5" y="1338"/>
                  </a:lnTo>
                  <a:lnTo>
                    <a:pt x="8" y="1382"/>
                  </a:lnTo>
                  <a:lnTo>
                    <a:pt x="12" y="1415"/>
                  </a:lnTo>
                  <a:lnTo>
                    <a:pt x="17" y="1427"/>
                  </a:lnTo>
                  <a:lnTo>
                    <a:pt x="29" y="1441"/>
                  </a:lnTo>
                  <a:lnTo>
                    <a:pt x="44" y="1455"/>
                  </a:lnTo>
                  <a:lnTo>
                    <a:pt x="64" y="1470"/>
                  </a:lnTo>
                  <a:lnTo>
                    <a:pt x="82" y="1482"/>
                  </a:lnTo>
                  <a:lnTo>
                    <a:pt x="102" y="1494"/>
                  </a:lnTo>
                  <a:lnTo>
                    <a:pt x="119" y="1502"/>
                  </a:lnTo>
                  <a:lnTo>
                    <a:pt x="132" y="1506"/>
                  </a:lnTo>
                  <a:lnTo>
                    <a:pt x="149" y="1506"/>
                  </a:lnTo>
                  <a:lnTo>
                    <a:pt x="173" y="1500"/>
                  </a:lnTo>
                  <a:lnTo>
                    <a:pt x="202" y="1491"/>
                  </a:lnTo>
                  <a:lnTo>
                    <a:pt x="236" y="1481"/>
                  </a:lnTo>
                  <a:lnTo>
                    <a:pt x="268" y="1470"/>
                  </a:lnTo>
                  <a:lnTo>
                    <a:pt x="297" y="1459"/>
                  </a:lnTo>
                  <a:lnTo>
                    <a:pt x="319" y="1453"/>
                  </a:lnTo>
                  <a:lnTo>
                    <a:pt x="333" y="1450"/>
                  </a:lnTo>
                  <a:lnTo>
                    <a:pt x="344" y="1449"/>
                  </a:lnTo>
                  <a:lnTo>
                    <a:pt x="359" y="1446"/>
                  </a:lnTo>
                  <a:lnTo>
                    <a:pt x="377" y="1441"/>
                  </a:lnTo>
                  <a:lnTo>
                    <a:pt x="395" y="1435"/>
                  </a:lnTo>
                  <a:lnTo>
                    <a:pt x="412" y="1430"/>
                  </a:lnTo>
                  <a:lnTo>
                    <a:pt x="427" y="1426"/>
                  </a:lnTo>
                  <a:lnTo>
                    <a:pt x="438" y="1423"/>
                  </a:lnTo>
                  <a:lnTo>
                    <a:pt x="441" y="1421"/>
                  </a:lnTo>
                  <a:lnTo>
                    <a:pt x="445" y="1421"/>
                  </a:lnTo>
                  <a:lnTo>
                    <a:pt x="458" y="1423"/>
                  </a:lnTo>
                  <a:lnTo>
                    <a:pt x="477" y="1424"/>
                  </a:lnTo>
                  <a:lnTo>
                    <a:pt x="503" y="1426"/>
                  </a:lnTo>
                  <a:lnTo>
                    <a:pt x="537" y="1429"/>
                  </a:lnTo>
                  <a:lnTo>
                    <a:pt x="576" y="1432"/>
                  </a:lnTo>
                  <a:lnTo>
                    <a:pt x="620" y="1435"/>
                  </a:lnTo>
                  <a:lnTo>
                    <a:pt x="670" y="1440"/>
                  </a:lnTo>
                  <a:lnTo>
                    <a:pt x="724" y="1444"/>
                  </a:lnTo>
                  <a:lnTo>
                    <a:pt x="781" y="1449"/>
                  </a:lnTo>
                  <a:lnTo>
                    <a:pt x="842" y="1453"/>
                  </a:lnTo>
                  <a:lnTo>
                    <a:pt x="906" y="1458"/>
                  </a:lnTo>
                  <a:lnTo>
                    <a:pt x="971" y="1462"/>
                  </a:lnTo>
                  <a:lnTo>
                    <a:pt x="1040" y="1468"/>
                  </a:lnTo>
                  <a:lnTo>
                    <a:pt x="1108" y="1473"/>
                  </a:lnTo>
                  <a:lnTo>
                    <a:pt x="1177" y="1479"/>
                  </a:lnTo>
                  <a:lnTo>
                    <a:pt x="1246" y="1485"/>
                  </a:lnTo>
                  <a:lnTo>
                    <a:pt x="1315" y="1490"/>
                  </a:lnTo>
                  <a:lnTo>
                    <a:pt x="1383" y="1496"/>
                  </a:lnTo>
                  <a:lnTo>
                    <a:pt x="1449" y="1500"/>
                  </a:lnTo>
                  <a:lnTo>
                    <a:pt x="1514" y="1506"/>
                  </a:lnTo>
                  <a:lnTo>
                    <a:pt x="1575" y="1511"/>
                  </a:lnTo>
                  <a:lnTo>
                    <a:pt x="1634" y="1516"/>
                  </a:lnTo>
                  <a:lnTo>
                    <a:pt x="1689" y="1520"/>
                  </a:lnTo>
                  <a:lnTo>
                    <a:pt x="1739" y="1525"/>
                  </a:lnTo>
                  <a:lnTo>
                    <a:pt x="1784" y="1528"/>
                  </a:lnTo>
                  <a:lnTo>
                    <a:pt x="1825" y="1531"/>
                  </a:lnTo>
                  <a:lnTo>
                    <a:pt x="1860" y="1534"/>
                  </a:lnTo>
                  <a:lnTo>
                    <a:pt x="1888" y="1537"/>
                  </a:lnTo>
                  <a:lnTo>
                    <a:pt x="1911" y="1538"/>
                  </a:lnTo>
                  <a:lnTo>
                    <a:pt x="1924" y="1540"/>
                  </a:lnTo>
                  <a:lnTo>
                    <a:pt x="1930" y="1541"/>
                  </a:lnTo>
                  <a:lnTo>
                    <a:pt x="1936" y="1543"/>
                  </a:lnTo>
                  <a:lnTo>
                    <a:pt x="1947" y="1546"/>
                  </a:lnTo>
                  <a:lnTo>
                    <a:pt x="1961" y="1549"/>
                  </a:lnTo>
                  <a:lnTo>
                    <a:pt x="1977" y="1552"/>
                  </a:lnTo>
                  <a:lnTo>
                    <a:pt x="1997" y="1557"/>
                  </a:lnTo>
                  <a:lnTo>
                    <a:pt x="2017" y="1561"/>
                  </a:lnTo>
                  <a:lnTo>
                    <a:pt x="2040" y="1566"/>
                  </a:lnTo>
                  <a:lnTo>
                    <a:pt x="2063" y="1570"/>
                  </a:lnTo>
                  <a:lnTo>
                    <a:pt x="2085" y="1575"/>
                  </a:lnTo>
                  <a:lnTo>
                    <a:pt x="2108" y="1579"/>
                  </a:lnTo>
                  <a:lnTo>
                    <a:pt x="2131" y="1584"/>
                  </a:lnTo>
                  <a:lnTo>
                    <a:pt x="2152" y="1589"/>
                  </a:lnTo>
                  <a:lnTo>
                    <a:pt x="2170" y="1592"/>
                  </a:lnTo>
                  <a:lnTo>
                    <a:pt x="2187" y="1595"/>
                  </a:lnTo>
                  <a:lnTo>
                    <a:pt x="2201" y="1598"/>
                  </a:lnTo>
                  <a:lnTo>
                    <a:pt x="2211" y="1599"/>
                  </a:lnTo>
                  <a:lnTo>
                    <a:pt x="2230" y="1599"/>
                  </a:lnTo>
                  <a:lnTo>
                    <a:pt x="2249" y="1593"/>
                  </a:lnTo>
                  <a:lnTo>
                    <a:pt x="2269" y="1587"/>
                  </a:lnTo>
                  <a:lnTo>
                    <a:pt x="2289" y="1578"/>
                  </a:lnTo>
                  <a:lnTo>
                    <a:pt x="2306" y="1569"/>
                  </a:lnTo>
                  <a:lnTo>
                    <a:pt x="2319" y="1560"/>
                  </a:lnTo>
                  <a:lnTo>
                    <a:pt x="2328" y="1554"/>
                  </a:lnTo>
                  <a:lnTo>
                    <a:pt x="2332" y="1552"/>
                  </a:lnTo>
                  <a:lnTo>
                    <a:pt x="2333" y="1546"/>
                  </a:lnTo>
                  <a:lnTo>
                    <a:pt x="2339" y="1528"/>
                  </a:lnTo>
                  <a:lnTo>
                    <a:pt x="2348" y="1502"/>
                  </a:lnTo>
                  <a:lnTo>
                    <a:pt x="2359" y="1473"/>
                  </a:lnTo>
                  <a:lnTo>
                    <a:pt x="2371" y="1441"/>
                  </a:lnTo>
                  <a:lnTo>
                    <a:pt x="2382" y="1412"/>
                  </a:lnTo>
                  <a:lnTo>
                    <a:pt x="2392" y="1389"/>
                  </a:lnTo>
                  <a:lnTo>
                    <a:pt x="2400" y="1376"/>
                  </a:lnTo>
                  <a:lnTo>
                    <a:pt x="2403" y="1351"/>
                  </a:lnTo>
                  <a:lnTo>
                    <a:pt x="2403" y="1303"/>
                  </a:lnTo>
                  <a:lnTo>
                    <a:pt x="2398" y="1239"/>
                  </a:lnTo>
                  <a:lnTo>
                    <a:pt x="2392" y="1166"/>
                  </a:lnTo>
                  <a:lnTo>
                    <a:pt x="2385" y="1091"/>
                  </a:lnTo>
                  <a:lnTo>
                    <a:pt x="2379" y="1026"/>
                  </a:lnTo>
                  <a:lnTo>
                    <a:pt x="2373" y="977"/>
                  </a:lnTo>
                  <a:lnTo>
                    <a:pt x="2371" y="952"/>
                  </a:lnTo>
                  <a:lnTo>
                    <a:pt x="2370" y="927"/>
                  </a:lnTo>
                  <a:lnTo>
                    <a:pt x="2363" y="883"/>
                  </a:lnTo>
                  <a:lnTo>
                    <a:pt x="2354" y="825"/>
                  </a:lnTo>
                  <a:lnTo>
                    <a:pt x="2345" y="758"/>
                  </a:lnTo>
                  <a:lnTo>
                    <a:pt x="2335" y="693"/>
                  </a:lnTo>
                  <a:lnTo>
                    <a:pt x="2325" y="635"/>
                  </a:lnTo>
                  <a:lnTo>
                    <a:pt x="2318" y="591"/>
                  </a:lnTo>
                  <a:lnTo>
                    <a:pt x="2315" y="567"/>
                  </a:lnTo>
                  <a:lnTo>
                    <a:pt x="2307" y="552"/>
                  </a:lnTo>
                  <a:lnTo>
                    <a:pt x="2292" y="529"/>
                  </a:lnTo>
                  <a:lnTo>
                    <a:pt x="2272" y="503"/>
                  </a:lnTo>
                  <a:lnTo>
                    <a:pt x="2248" y="474"/>
                  </a:lnTo>
                  <a:lnTo>
                    <a:pt x="2224" y="445"/>
                  </a:lnTo>
                  <a:lnTo>
                    <a:pt x="2202" y="421"/>
                  </a:lnTo>
                  <a:lnTo>
                    <a:pt x="2186" y="401"/>
                  </a:lnTo>
                  <a:lnTo>
                    <a:pt x="2177" y="389"/>
                  </a:lnTo>
                  <a:lnTo>
                    <a:pt x="2166" y="378"/>
                  </a:lnTo>
                  <a:lnTo>
                    <a:pt x="2143" y="360"/>
                  </a:lnTo>
                  <a:lnTo>
                    <a:pt x="2114" y="336"/>
                  </a:lnTo>
                  <a:lnTo>
                    <a:pt x="2081" y="311"/>
                  </a:lnTo>
                  <a:lnTo>
                    <a:pt x="2047" y="287"/>
                  </a:lnTo>
                  <a:lnTo>
                    <a:pt x="2020" y="266"/>
                  </a:lnTo>
                  <a:lnTo>
                    <a:pt x="2000" y="252"/>
                  </a:lnTo>
                  <a:lnTo>
                    <a:pt x="1993" y="246"/>
                  </a:lnTo>
                  <a:lnTo>
                    <a:pt x="1845" y="178"/>
                  </a:lnTo>
                  <a:lnTo>
                    <a:pt x="1787" y="91"/>
                  </a:lnTo>
                  <a:lnTo>
                    <a:pt x="1724" y="12"/>
                  </a:lnTo>
                  <a:lnTo>
                    <a:pt x="1661" y="0"/>
                  </a:lnTo>
                  <a:lnTo>
                    <a:pt x="1202" y="155"/>
                  </a:lnTo>
                  <a:lnTo>
                    <a:pt x="784" y="287"/>
                  </a:lnTo>
                  <a:close/>
                </a:path>
              </a:pathLst>
            </a:custGeom>
            <a:solidFill>
              <a:srgbClr val="0CB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52" name="Freeform 14"/>
            <p:cNvSpPr>
              <a:spLocks/>
            </p:cNvSpPr>
            <p:nvPr/>
          </p:nvSpPr>
          <p:spPr bwMode="auto">
            <a:xfrm>
              <a:off x="3774" y="3479"/>
              <a:ext cx="163" cy="306"/>
            </a:xfrm>
            <a:custGeom>
              <a:avLst/>
              <a:gdLst>
                <a:gd name="T0" fmla="*/ 0 w 327"/>
                <a:gd name="T1" fmla="*/ 1 h 612"/>
                <a:gd name="T2" fmla="*/ 0 w 327"/>
                <a:gd name="T3" fmla="*/ 1 h 612"/>
                <a:gd name="T4" fmla="*/ 0 w 327"/>
                <a:gd name="T5" fmla="*/ 1 h 612"/>
                <a:gd name="T6" fmla="*/ 0 w 327"/>
                <a:gd name="T7" fmla="*/ 1 h 612"/>
                <a:gd name="T8" fmla="*/ 0 w 327"/>
                <a:gd name="T9" fmla="*/ 1 h 612"/>
                <a:gd name="T10" fmla="*/ 0 w 327"/>
                <a:gd name="T11" fmla="*/ 1 h 612"/>
                <a:gd name="T12" fmla="*/ 0 w 327"/>
                <a:gd name="T13" fmla="*/ 1 h 612"/>
                <a:gd name="T14" fmla="*/ 0 w 327"/>
                <a:gd name="T15" fmla="*/ 1 h 612"/>
                <a:gd name="T16" fmla="*/ 0 w 327"/>
                <a:gd name="T17" fmla="*/ 1 h 612"/>
                <a:gd name="T18" fmla="*/ 0 w 327"/>
                <a:gd name="T19" fmla="*/ 1 h 612"/>
                <a:gd name="T20" fmla="*/ 0 w 327"/>
                <a:gd name="T21" fmla="*/ 1 h 612"/>
                <a:gd name="T22" fmla="*/ 0 w 327"/>
                <a:gd name="T23" fmla="*/ 1 h 612"/>
                <a:gd name="T24" fmla="*/ 0 w 327"/>
                <a:gd name="T25" fmla="*/ 1 h 612"/>
                <a:gd name="T26" fmla="*/ 0 w 327"/>
                <a:gd name="T27" fmla="*/ 1 h 612"/>
                <a:gd name="T28" fmla="*/ 0 w 327"/>
                <a:gd name="T29" fmla="*/ 1 h 612"/>
                <a:gd name="T30" fmla="*/ 0 w 327"/>
                <a:gd name="T31" fmla="*/ 1 h 612"/>
                <a:gd name="T32" fmla="*/ 0 w 327"/>
                <a:gd name="T33" fmla="*/ 1 h 612"/>
                <a:gd name="T34" fmla="*/ 0 w 327"/>
                <a:gd name="T35" fmla="*/ 1 h 612"/>
                <a:gd name="T36" fmla="*/ 0 w 327"/>
                <a:gd name="T37" fmla="*/ 1 h 612"/>
                <a:gd name="T38" fmla="*/ 0 w 327"/>
                <a:gd name="T39" fmla="*/ 1 h 612"/>
                <a:gd name="T40" fmla="*/ 0 w 327"/>
                <a:gd name="T41" fmla="*/ 1 h 612"/>
                <a:gd name="T42" fmla="*/ 0 w 327"/>
                <a:gd name="T43" fmla="*/ 1 h 612"/>
                <a:gd name="T44" fmla="*/ 0 w 327"/>
                <a:gd name="T45" fmla="*/ 1 h 612"/>
                <a:gd name="T46" fmla="*/ 0 w 327"/>
                <a:gd name="T47" fmla="*/ 1 h 612"/>
                <a:gd name="T48" fmla="*/ 0 w 327"/>
                <a:gd name="T49" fmla="*/ 0 h 612"/>
                <a:gd name="T50" fmla="*/ 0 w 327"/>
                <a:gd name="T51" fmla="*/ 1 h 6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7"/>
                <a:gd name="T79" fmla="*/ 0 h 612"/>
                <a:gd name="T80" fmla="*/ 327 w 327"/>
                <a:gd name="T81" fmla="*/ 612 h 6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7" h="612">
                  <a:moveTo>
                    <a:pt x="0" y="39"/>
                  </a:moveTo>
                  <a:lnTo>
                    <a:pt x="0" y="573"/>
                  </a:lnTo>
                  <a:lnTo>
                    <a:pt x="4" y="574"/>
                  </a:lnTo>
                  <a:lnTo>
                    <a:pt x="15" y="579"/>
                  </a:lnTo>
                  <a:lnTo>
                    <a:pt x="32" y="585"/>
                  </a:lnTo>
                  <a:lnTo>
                    <a:pt x="50" y="593"/>
                  </a:lnTo>
                  <a:lnTo>
                    <a:pt x="70" y="600"/>
                  </a:lnTo>
                  <a:lnTo>
                    <a:pt x="90" y="606"/>
                  </a:lnTo>
                  <a:lnTo>
                    <a:pt x="105" y="611"/>
                  </a:lnTo>
                  <a:lnTo>
                    <a:pt x="114" y="612"/>
                  </a:lnTo>
                  <a:lnTo>
                    <a:pt x="118" y="612"/>
                  </a:lnTo>
                  <a:lnTo>
                    <a:pt x="128" y="611"/>
                  </a:lnTo>
                  <a:lnTo>
                    <a:pt x="138" y="611"/>
                  </a:lnTo>
                  <a:lnTo>
                    <a:pt x="150" y="609"/>
                  </a:lnTo>
                  <a:lnTo>
                    <a:pt x="172" y="606"/>
                  </a:lnTo>
                  <a:lnTo>
                    <a:pt x="194" y="603"/>
                  </a:lnTo>
                  <a:lnTo>
                    <a:pt x="217" y="600"/>
                  </a:lnTo>
                  <a:lnTo>
                    <a:pt x="240" y="597"/>
                  </a:lnTo>
                  <a:lnTo>
                    <a:pt x="261" y="594"/>
                  </a:lnTo>
                  <a:lnTo>
                    <a:pt x="276" y="591"/>
                  </a:lnTo>
                  <a:lnTo>
                    <a:pt x="287" y="590"/>
                  </a:lnTo>
                  <a:lnTo>
                    <a:pt x="292" y="590"/>
                  </a:lnTo>
                  <a:lnTo>
                    <a:pt x="327" y="45"/>
                  </a:lnTo>
                  <a:lnTo>
                    <a:pt x="263" y="6"/>
                  </a:lnTo>
                  <a:lnTo>
                    <a:pt x="114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4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53" name="Freeform 15"/>
            <p:cNvSpPr>
              <a:spLocks/>
            </p:cNvSpPr>
            <p:nvPr/>
          </p:nvSpPr>
          <p:spPr bwMode="auto">
            <a:xfrm>
              <a:off x="3771" y="3545"/>
              <a:ext cx="163" cy="200"/>
            </a:xfrm>
            <a:custGeom>
              <a:avLst/>
              <a:gdLst>
                <a:gd name="T0" fmla="*/ 0 w 327"/>
                <a:gd name="T1" fmla="*/ 1 h 400"/>
                <a:gd name="T2" fmla="*/ 0 w 327"/>
                <a:gd name="T3" fmla="*/ 1 h 400"/>
                <a:gd name="T4" fmla="*/ 0 w 327"/>
                <a:gd name="T5" fmla="*/ 1 h 400"/>
                <a:gd name="T6" fmla="*/ 0 w 327"/>
                <a:gd name="T7" fmla="*/ 1 h 400"/>
                <a:gd name="T8" fmla="*/ 0 w 327"/>
                <a:gd name="T9" fmla="*/ 1 h 400"/>
                <a:gd name="T10" fmla="*/ 0 w 327"/>
                <a:gd name="T11" fmla="*/ 0 h 400"/>
                <a:gd name="T12" fmla="*/ 0 w 327"/>
                <a:gd name="T13" fmla="*/ 1 h 400"/>
                <a:gd name="T14" fmla="*/ 0 w 327"/>
                <a:gd name="T15" fmla="*/ 1 h 4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27"/>
                <a:gd name="T25" fmla="*/ 0 h 400"/>
                <a:gd name="T26" fmla="*/ 327 w 327"/>
                <a:gd name="T27" fmla="*/ 400 h 4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27" h="400">
                  <a:moveTo>
                    <a:pt x="0" y="27"/>
                  </a:moveTo>
                  <a:lnTo>
                    <a:pt x="12" y="343"/>
                  </a:lnTo>
                  <a:lnTo>
                    <a:pt x="115" y="400"/>
                  </a:lnTo>
                  <a:lnTo>
                    <a:pt x="320" y="366"/>
                  </a:lnTo>
                  <a:lnTo>
                    <a:pt x="327" y="23"/>
                  </a:lnTo>
                  <a:lnTo>
                    <a:pt x="223" y="0"/>
                  </a:lnTo>
                  <a:lnTo>
                    <a:pt x="126" y="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E8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54" name="Freeform 16"/>
            <p:cNvSpPr>
              <a:spLocks/>
            </p:cNvSpPr>
            <p:nvPr/>
          </p:nvSpPr>
          <p:spPr bwMode="auto">
            <a:xfrm>
              <a:off x="3968" y="3508"/>
              <a:ext cx="531" cy="263"/>
            </a:xfrm>
            <a:custGeom>
              <a:avLst/>
              <a:gdLst>
                <a:gd name="T0" fmla="*/ 1 w 1061"/>
                <a:gd name="T1" fmla="*/ 0 h 526"/>
                <a:gd name="T2" fmla="*/ 0 w 1061"/>
                <a:gd name="T3" fmla="*/ 1 h 526"/>
                <a:gd name="T4" fmla="*/ 0 w 1061"/>
                <a:gd name="T5" fmla="*/ 1 h 526"/>
                <a:gd name="T6" fmla="*/ 1 w 1061"/>
                <a:gd name="T7" fmla="*/ 1 h 526"/>
                <a:gd name="T8" fmla="*/ 1 w 1061"/>
                <a:gd name="T9" fmla="*/ 1 h 526"/>
                <a:gd name="T10" fmla="*/ 1 w 1061"/>
                <a:gd name="T11" fmla="*/ 1 h 526"/>
                <a:gd name="T12" fmla="*/ 1 w 1061"/>
                <a:gd name="T13" fmla="*/ 0 h 5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61"/>
                <a:gd name="T22" fmla="*/ 0 h 526"/>
                <a:gd name="T23" fmla="*/ 1061 w 1061"/>
                <a:gd name="T24" fmla="*/ 526 h 5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61" h="526">
                  <a:moveTo>
                    <a:pt x="207" y="0"/>
                  </a:moveTo>
                  <a:lnTo>
                    <a:pt x="0" y="137"/>
                  </a:lnTo>
                  <a:lnTo>
                    <a:pt x="0" y="400"/>
                  </a:lnTo>
                  <a:lnTo>
                    <a:pt x="900" y="526"/>
                  </a:lnTo>
                  <a:lnTo>
                    <a:pt x="1061" y="338"/>
                  </a:lnTo>
                  <a:lnTo>
                    <a:pt x="1055" y="75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55" name="Freeform 17"/>
            <p:cNvSpPr>
              <a:spLocks/>
            </p:cNvSpPr>
            <p:nvPr/>
          </p:nvSpPr>
          <p:spPr bwMode="auto">
            <a:xfrm>
              <a:off x="4057" y="3370"/>
              <a:ext cx="344" cy="207"/>
            </a:xfrm>
            <a:custGeom>
              <a:avLst/>
              <a:gdLst>
                <a:gd name="T0" fmla="*/ 1 w 687"/>
                <a:gd name="T1" fmla="*/ 1 h 414"/>
                <a:gd name="T2" fmla="*/ 1 w 687"/>
                <a:gd name="T3" fmla="*/ 1 h 414"/>
                <a:gd name="T4" fmla="*/ 1 w 687"/>
                <a:gd name="T5" fmla="*/ 1 h 414"/>
                <a:gd name="T6" fmla="*/ 1 w 687"/>
                <a:gd name="T7" fmla="*/ 1 h 414"/>
                <a:gd name="T8" fmla="*/ 1 w 687"/>
                <a:gd name="T9" fmla="*/ 1 h 414"/>
                <a:gd name="T10" fmla="*/ 1 w 687"/>
                <a:gd name="T11" fmla="*/ 1 h 414"/>
                <a:gd name="T12" fmla="*/ 1 w 687"/>
                <a:gd name="T13" fmla="*/ 1 h 414"/>
                <a:gd name="T14" fmla="*/ 1 w 687"/>
                <a:gd name="T15" fmla="*/ 1 h 414"/>
                <a:gd name="T16" fmla="*/ 1 w 687"/>
                <a:gd name="T17" fmla="*/ 1 h 414"/>
                <a:gd name="T18" fmla="*/ 1 w 687"/>
                <a:gd name="T19" fmla="*/ 1 h 414"/>
                <a:gd name="T20" fmla="*/ 1 w 687"/>
                <a:gd name="T21" fmla="*/ 1 h 414"/>
                <a:gd name="T22" fmla="*/ 1 w 687"/>
                <a:gd name="T23" fmla="*/ 1 h 414"/>
                <a:gd name="T24" fmla="*/ 1 w 687"/>
                <a:gd name="T25" fmla="*/ 1 h 414"/>
                <a:gd name="T26" fmla="*/ 1 w 687"/>
                <a:gd name="T27" fmla="*/ 1 h 414"/>
                <a:gd name="T28" fmla="*/ 1 w 687"/>
                <a:gd name="T29" fmla="*/ 1 h 414"/>
                <a:gd name="T30" fmla="*/ 1 w 687"/>
                <a:gd name="T31" fmla="*/ 1 h 414"/>
                <a:gd name="T32" fmla="*/ 1 w 687"/>
                <a:gd name="T33" fmla="*/ 1 h 414"/>
                <a:gd name="T34" fmla="*/ 1 w 687"/>
                <a:gd name="T35" fmla="*/ 1 h 414"/>
                <a:gd name="T36" fmla="*/ 1 w 687"/>
                <a:gd name="T37" fmla="*/ 1 h 414"/>
                <a:gd name="T38" fmla="*/ 1 w 687"/>
                <a:gd name="T39" fmla="*/ 1 h 414"/>
                <a:gd name="T40" fmla="*/ 1 w 687"/>
                <a:gd name="T41" fmla="*/ 1 h 414"/>
                <a:gd name="T42" fmla="*/ 1 w 687"/>
                <a:gd name="T43" fmla="*/ 1 h 414"/>
                <a:gd name="T44" fmla="*/ 1 w 687"/>
                <a:gd name="T45" fmla="*/ 1 h 414"/>
                <a:gd name="T46" fmla="*/ 1 w 687"/>
                <a:gd name="T47" fmla="*/ 1 h 414"/>
                <a:gd name="T48" fmla="*/ 1 w 687"/>
                <a:gd name="T49" fmla="*/ 1 h 414"/>
                <a:gd name="T50" fmla="*/ 1 w 687"/>
                <a:gd name="T51" fmla="*/ 1 h 414"/>
                <a:gd name="T52" fmla="*/ 1 w 687"/>
                <a:gd name="T53" fmla="*/ 1 h 414"/>
                <a:gd name="T54" fmla="*/ 1 w 687"/>
                <a:gd name="T55" fmla="*/ 1 h 414"/>
                <a:gd name="T56" fmla="*/ 1 w 687"/>
                <a:gd name="T57" fmla="*/ 0 h 414"/>
                <a:gd name="T58" fmla="*/ 1 w 687"/>
                <a:gd name="T59" fmla="*/ 1 h 414"/>
                <a:gd name="T60" fmla="*/ 1 w 687"/>
                <a:gd name="T61" fmla="*/ 1 h 414"/>
                <a:gd name="T62" fmla="*/ 1 w 687"/>
                <a:gd name="T63" fmla="*/ 1 h 414"/>
                <a:gd name="T64" fmla="*/ 1 w 687"/>
                <a:gd name="T65" fmla="*/ 1 h 414"/>
                <a:gd name="T66" fmla="*/ 1 w 687"/>
                <a:gd name="T67" fmla="*/ 1 h 414"/>
                <a:gd name="T68" fmla="*/ 1 w 687"/>
                <a:gd name="T69" fmla="*/ 1 h 414"/>
                <a:gd name="T70" fmla="*/ 0 w 687"/>
                <a:gd name="T71" fmla="*/ 1 h 4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87"/>
                <a:gd name="T109" fmla="*/ 0 h 414"/>
                <a:gd name="T110" fmla="*/ 687 w 687"/>
                <a:gd name="T111" fmla="*/ 414 h 4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87" h="414">
                  <a:moveTo>
                    <a:pt x="0" y="155"/>
                  </a:moveTo>
                  <a:lnTo>
                    <a:pt x="74" y="367"/>
                  </a:lnTo>
                  <a:lnTo>
                    <a:pt x="79" y="367"/>
                  </a:lnTo>
                  <a:lnTo>
                    <a:pt x="91" y="370"/>
                  </a:lnTo>
                  <a:lnTo>
                    <a:pt x="109" y="371"/>
                  </a:lnTo>
                  <a:lnTo>
                    <a:pt x="133" y="376"/>
                  </a:lnTo>
                  <a:lnTo>
                    <a:pt x="162" y="380"/>
                  </a:lnTo>
                  <a:lnTo>
                    <a:pt x="196" y="385"/>
                  </a:lnTo>
                  <a:lnTo>
                    <a:pt x="231" y="389"/>
                  </a:lnTo>
                  <a:lnTo>
                    <a:pt x="266" y="394"/>
                  </a:lnTo>
                  <a:lnTo>
                    <a:pt x="302" y="398"/>
                  </a:lnTo>
                  <a:lnTo>
                    <a:pt x="339" y="403"/>
                  </a:lnTo>
                  <a:lnTo>
                    <a:pt x="372" y="408"/>
                  </a:lnTo>
                  <a:lnTo>
                    <a:pt x="402" y="411"/>
                  </a:lnTo>
                  <a:lnTo>
                    <a:pt x="430" y="412"/>
                  </a:lnTo>
                  <a:lnTo>
                    <a:pt x="451" y="414"/>
                  </a:lnTo>
                  <a:lnTo>
                    <a:pt x="468" y="414"/>
                  </a:lnTo>
                  <a:lnTo>
                    <a:pt x="475" y="412"/>
                  </a:lnTo>
                  <a:lnTo>
                    <a:pt x="486" y="405"/>
                  </a:lnTo>
                  <a:lnTo>
                    <a:pt x="498" y="391"/>
                  </a:lnTo>
                  <a:lnTo>
                    <a:pt x="512" y="373"/>
                  </a:lnTo>
                  <a:lnTo>
                    <a:pt x="527" y="353"/>
                  </a:lnTo>
                  <a:lnTo>
                    <a:pt x="541" y="333"/>
                  </a:lnTo>
                  <a:lnTo>
                    <a:pt x="553" y="315"/>
                  </a:lnTo>
                  <a:lnTo>
                    <a:pt x="565" y="300"/>
                  </a:lnTo>
                  <a:lnTo>
                    <a:pt x="573" y="292"/>
                  </a:lnTo>
                  <a:lnTo>
                    <a:pt x="582" y="283"/>
                  </a:lnTo>
                  <a:lnTo>
                    <a:pt x="597" y="268"/>
                  </a:lnTo>
                  <a:lnTo>
                    <a:pt x="617" y="248"/>
                  </a:lnTo>
                  <a:lnTo>
                    <a:pt x="637" y="227"/>
                  </a:lnTo>
                  <a:lnTo>
                    <a:pt x="655" y="207"/>
                  </a:lnTo>
                  <a:lnTo>
                    <a:pt x="671" y="189"/>
                  </a:lnTo>
                  <a:lnTo>
                    <a:pt x="682" y="177"/>
                  </a:lnTo>
                  <a:lnTo>
                    <a:pt x="687" y="172"/>
                  </a:lnTo>
                  <a:lnTo>
                    <a:pt x="567" y="126"/>
                  </a:lnTo>
                  <a:lnTo>
                    <a:pt x="561" y="126"/>
                  </a:lnTo>
                  <a:lnTo>
                    <a:pt x="547" y="125"/>
                  </a:lnTo>
                  <a:lnTo>
                    <a:pt x="526" y="122"/>
                  </a:lnTo>
                  <a:lnTo>
                    <a:pt x="501" y="119"/>
                  </a:lnTo>
                  <a:lnTo>
                    <a:pt x="475" y="116"/>
                  </a:lnTo>
                  <a:lnTo>
                    <a:pt x="451" y="111"/>
                  </a:lnTo>
                  <a:lnTo>
                    <a:pt x="433" y="108"/>
                  </a:lnTo>
                  <a:lnTo>
                    <a:pt x="422" y="104"/>
                  </a:lnTo>
                  <a:lnTo>
                    <a:pt x="416" y="97"/>
                  </a:lnTo>
                  <a:lnTo>
                    <a:pt x="409" y="88"/>
                  </a:lnTo>
                  <a:lnTo>
                    <a:pt x="399" y="78"/>
                  </a:lnTo>
                  <a:lnTo>
                    <a:pt x="392" y="67"/>
                  </a:lnTo>
                  <a:lnTo>
                    <a:pt x="384" y="56"/>
                  </a:lnTo>
                  <a:lnTo>
                    <a:pt x="375" y="47"/>
                  </a:lnTo>
                  <a:lnTo>
                    <a:pt x="368" y="41"/>
                  </a:lnTo>
                  <a:lnTo>
                    <a:pt x="361" y="40"/>
                  </a:lnTo>
                  <a:lnTo>
                    <a:pt x="352" y="38"/>
                  </a:lnTo>
                  <a:lnTo>
                    <a:pt x="337" y="32"/>
                  </a:lnTo>
                  <a:lnTo>
                    <a:pt x="319" y="26"/>
                  </a:lnTo>
                  <a:lnTo>
                    <a:pt x="299" y="17"/>
                  </a:lnTo>
                  <a:lnTo>
                    <a:pt x="278" y="9"/>
                  </a:lnTo>
                  <a:lnTo>
                    <a:pt x="257" y="3"/>
                  </a:lnTo>
                  <a:lnTo>
                    <a:pt x="238" y="0"/>
                  </a:lnTo>
                  <a:lnTo>
                    <a:pt x="223" y="0"/>
                  </a:lnTo>
                  <a:lnTo>
                    <a:pt x="211" y="2"/>
                  </a:lnTo>
                  <a:lnTo>
                    <a:pt x="199" y="5"/>
                  </a:lnTo>
                  <a:lnTo>
                    <a:pt x="187" y="8"/>
                  </a:lnTo>
                  <a:lnTo>
                    <a:pt x="175" y="11"/>
                  </a:lnTo>
                  <a:lnTo>
                    <a:pt x="164" y="15"/>
                  </a:lnTo>
                  <a:lnTo>
                    <a:pt x="153" y="20"/>
                  </a:lnTo>
                  <a:lnTo>
                    <a:pt x="146" y="26"/>
                  </a:lnTo>
                  <a:lnTo>
                    <a:pt x="138" y="34"/>
                  </a:lnTo>
                  <a:lnTo>
                    <a:pt x="129" y="67"/>
                  </a:lnTo>
                  <a:lnTo>
                    <a:pt x="129" y="117"/>
                  </a:lnTo>
                  <a:lnTo>
                    <a:pt x="130" y="164"/>
                  </a:lnTo>
                  <a:lnTo>
                    <a:pt x="132" y="184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FFF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56" name="Freeform 18"/>
            <p:cNvSpPr>
              <a:spLocks/>
            </p:cNvSpPr>
            <p:nvPr/>
          </p:nvSpPr>
          <p:spPr bwMode="auto">
            <a:xfrm>
              <a:off x="4158" y="3032"/>
              <a:ext cx="123" cy="131"/>
            </a:xfrm>
            <a:custGeom>
              <a:avLst/>
              <a:gdLst>
                <a:gd name="T0" fmla="*/ 0 w 247"/>
                <a:gd name="T1" fmla="*/ 0 h 263"/>
                <a:gd name="T2" fmla="*/ 0 w 247"/>
                <a:gd name="T3" fmla="*/ 0 h 263"/>
                <a:gd name="T4" fmla="*/ 0 w 247"/>
                <a:gd name="T5" fmla="*/ 0 h 263"/>
                <a:gd name="T6" fmla="*/ 0 w 247"/>
                <a:gd name="T7" fmla="*/ 0 h 263"/>
                <a:gd name="T8" fmla="*/ 0 w 247"/>
                <a:gd name="T9" fmla="*/ 0 h 263"/>
                <a:gd name="T10" fmla="*/ 0 w 247"/>
                <a:gd name="T11" fmla="*/ 0 h 263"/>
                <a:gd name="T12" fmla="*/ 0 w 247"/>
                <a:gd name="T13" fmla="*/ 0 h 263"/>
                <a:gd name="T14" fmla="*/ 0 w 247"/>
                <a:gd name="T15" fmla="*/ 0 h 263"/>
                <a:gd name="T16" fmla="*/ 0 w 247"/>
                <a:gd name="T17" fmla="*/ 0 h 2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7"/>
                <a:gd name="T28" fmla="*/ 0 h 263"/>
                <a:gd name="T29" fmla="*/ 247 w 247"/>
                <a:gd name="T30" fmla="*/ 263 h 2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7" h="263">
                  <a:moveTo>
                    <a:pt x="6" y="109"/>
                  </a:moveTo>
                  <a:lnTo>
                    <a:pt x="5" y="142"/>
                  </a:lnTo>
                  <a:lnTo>
                    <a:pt x="3" y="194"/>
                  </a:lnTo>
                  <a:lnTo>
                    <a:pt x="2" y="241"/>
                  </a:lnTo>
                  <a:lnTo>
                    <a:pt x="0" y="263"/>
                  </a:lnTo>
                  <a:lnTo>
                    <a:pt x="87" y="200"/>
                  </a:lnTo>
                  <a:lnTo>
                    <a:pt x="247" y="212"/>
                  </a:lnTo>
                  <a:lnTo>
                    <a:pt x="218" y="0"/>
                  </a:lnTo>
                  <a:lnTo>
                    <a:pt x="6" y="109"/>
                  </a:lnTo>
                  <a:close/>
                </a:path>
              </a:pathLst>
            </a:custGeom>
            <a:solidFill>
              <a:srgbClr val="FFF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57" name="Freeform 19"/>
            <p:cNvSpPr>
              <a:spLocks/>
            </p:cNvSpPr>
            <p:nvPr/>
          </p:nvSpPr>
          <p:spPr bwMode="auto">
            <a:xfrm>
              <a:off x="3994" y="2794"/>
              <a:ext cx="183" cy="158"/>
            </a:xfrm>
            <a:custGeom>
              <a:avLst/>
              <a:gdLst>
                <a:gd name="T0" fmla="*/ 1 w 366"/>
                <a:gd name="T1" fmla="*/ 1 h 316"/>
                <a:gd name="T2" fmla="*/ 1 w 366"/>
                <a:gd name="T3" fmla="*/ 0 h 316"/>
                <a:gd name="T4" fmla="*/ 1 w 366"/>
                <a:gd name="T5" fmla="*/ 1 h 316"/>
                <a:gd name="T6" fmla="*/ 1 w 366"/>
                <a:gd name="T7" fmla="*/ 1 h 316"/>
                <a:gd name="T8" fmla="*/ 1 w 366"/>
                <a:gd name="T9" fmla="*/ 1 h 316"/>
                <a:gd name="T10" fmla="*/ 1 w 366"/>
                <a:gd name="T11" fmla="*/ 1 h 316"/>
                <a:gd name="T12" fmla="*/ 0 w 366"/>
                <a:gd name="T13" fmla="*/ 1 h 316"/>
                <a:gd name="T14" fmla="*/ 1 w 366"/>
                <a:gd name="T15" fmla="*/ 1 h 316"/>
                <a:gd name="T16" fmla="*/ 1 w 366"/>
                <a:gd name="T17" fmla="*/ 1 h 316"/>
                <a:gd name="T18" fmla="*/ 1 w 366"/>
                <a:gd name="T19" fmla="*/ 1 h 316"/>
                <a:gd name="T20" fmla="*/ 1 w 366"/>
                <a:gd name="T21" fmla="*/ 1 h 3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6"/>
                <a:gd name="T34" fmla="*/ 0 h 316"/>
                <a:gd name="T35" fmla="*/ 366 w 366"/>
                <a:gd name="T36" fmla="*/ 316 h 3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6" h="316">
                  <a:moveTo>
                    <a:pt x="343" y="28"/>
                  </a:moveTo>
                  <a:lnTo>
                    <a:pt x="217" y="0"/>
                  </a:lnTo>
                  <a:lnTo>
                    <a:pt x="142" y="6"/>
                  </a:lnTo>
                  <a:lnTo>
                    <a:pt x="6" y="41"/>
                  </a:lnTo>
                  <a:lnTo>
                    <a:pt x="63" y="97"/>
                  </a:lnTo>
                  <a:lnTo>
                    <a:pt x="18" y="184"/>
                  </a:lnTo>
                  <a:lnTo>
                    <a:pt x="0" y="223"/>
                  </a:lnTo>
                  <a:lnTo>
                    <a:pt x="155" y="241"/>
                  </a:lnTo>
                  <a:lnTo>
                    <a:pt x="241" y="316"/>
                  </a:lnTo>
                  <a:lnTo>
                    <a:pt x="366" y="281"/>
                  </a:lnTo>
                  <a:lnTo>
                    <a:pt x="343" y="28"/>
                  </a:lnTo>
                  <a:close/>
                </a:path>
              </a:pathLst>
            </a:custGeom>
            <a:solidFill>
              <a:srgbClr val="FFF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58" name="Freeform 20"/>
            <p:cNvSpPr>
              <a:spLocks/>
            </p:cNvSpPr>
            <p:nvPr/>
          </p:nvSpPr>
          <p:spPr bwMode="auto">
            <a:xfrm>
              <a:off x="4054" y="2296"/>
              <a:ext cx="482" cy="318"/>
            </a:xfrm>
            <a:custGeom>
              <a:avLst/>
              <a:gdLst>
                <a:gd name="T0" fmla="*/ 1 w 963"/>
                <a:gd name="T1" fmla="*/ 1 h 635"/>
                <a:gd name="T2" fmla="*/ 1 w 963"/>
                <a:gd name="T3" fmla="*/ 1 h 635"/>
                <a:gd name="T4" fmla="*/ 1 w 963"/>
                <a:gd name="T5" fmla="*/ 0 h 635"/>
                <a:gd name="T6" fmla="*/ 1 w 963"/>
                <a:gd name="T7" fmla="*/ 1 h 635"/>
                <a:gd name="T8" fmla="*/ 1 w 963"/>
                <a:gd name="T9" fmla="*/ 1 h 635"/>
                <a:gd name="T10" fmla="*/ 1 w 963"/>
                <a:gd name="T11" fmla="*/ 1 h 635"/>
                <a:gd name="T12" fmla="*/ 1 w 963"/>
                <a:gd name="T13" fmla="*/ 1 h 635"/>
                <a:gd name="T14" fmla="*/ 1 w 963"/>
                <a:gd name="T15" fmla="*/ 1 h 635"/>
                <a:gd name="T16" fmla="*/ 1 w 963"/>
                <a:gd name="T17" fmla="*/ 1 h 635"/>
                <a:gd name="T18" fmla="*/ 1 w 963"/>
                <a:gd name="T19" fmla="*/ 1 h 635"/>
                <a:gd name="T20" fmla="*/ 1 w 963"/>
                <a:gd name="T21" fmla="*/ 1 h 635"/>
                <a:gd name="T22" fmla="*/ 1 w 963"/>
                <a:gd name="T23" fmla="*/ 1 h 635"/>
                <a:gd name="T24" fmla="*/ 1 w 963"/>
                <a:gd name="T25" fmla="*/ 1 h 635"/>
                <a:gd name="T26" fmla="*/ 1 w 963"/>
                <a:gd name="T27" fmla="*/ 1 h 635"/>
                <a:gd name="T28" fmla="*/ 1 w 963"/>
                <a:gd name="T29" fmla="*/ 1 h 635"/>
                <a:gd name="T30" fmla="*/ 1 w 963"/>
                <a:gd name="T31" fmla="*/ 1 h 635"/>
                <a:gd name="T32" fmla="*/ 0 w 963"/>
                <a:gd name="T33" fmla="*/ 1 h 635"/>
                <a:gd name="T34" fmla="*/ 1 w 963"/>
                <a:gd name="T35" fmla="*/ 1 h 635"/>
                <a:gd name="T36" fmla="*/ 1 w 963"/>
                <a:gd name="T37" fmla="*/ 1 h 635"/>
                <a:gd name="T38" fmla="*/ 1 w 963"/>
                <a:gd name="T39" fmla="*/ 1 h 635"/>
                <a:gd name="T40" fmla="*/ 1 w 963"/>
                <a:gd name="T41" fmla="*/ 1 h 635"/>
                <a:gd name="T42" fmla="*/ 1 w 963"/>
                <a:gd name="T43" fmla="*/ 1 h 635"/>
                <a:gd name="T44" fmla="*/ 1 w 963"/>
                <a:gd name="T45" fmla="*/ 1 h 635"/>
                <a:gd name="T46" fmla="*/ 1 w 963"/>
                <a:gd name="T47" fmla="*/ 1 h 635"/>
                <a:gd name="T48" fmla="*/ 1 w 963"/>
                <a:gd name="T49" fmla="*/ 1 h 635"/>
                <a:gd name="T50" fmla="*/ 1 w 963"/>
                <a:gd name="T51" fmla="*/ 1 h 635"/>
                <a:gd name="T52" fmla="*/ 1 w 963"/>
                <a:gd name="T53" fmla="*/ 1 h 635"/>
                <a:gd name="T54" fmla="*/ 1 w 963"/>
                <a:gd name="T55" fmla="*/ 1 h 635"/>
                <a:gd name="T56" fmla="*/ 1 w 963"/>
                <a:gd name="T57" fmla="*/ 1 h 635"/>
                <a:gd name="T58" fmla="*/ 1 w 963"/>
                <a:gd name="T59" fmla="*/ 1 h 635"/>
                <a:gd name="T60" fmla="*/ 1 w 963"/>
                <a:gd name="T61" fmla="*/ 1 h 635"/>
                <a:gd name="T62" fmla="*/ 1 w 963"/>
                <a:gd name="T63" fmla="*/ 1 h 635"/>
                <a:gd name="T64" fmla="*/ 1 w 963"/>
                <a:gd name="T65" fmla="*/ 1 h 635"/>
                <a:gd name="T66" fmla="*/ 1 w 963"/>
                <a:gd name="T67" fmla="*/ 1 h 6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63"/>
                <a:gd name="T103" fmla="*/ 0 h 635"/>
                <a:gd name="T104" fmla="*/ 963 w 963"/>
                <a:gd name="T105" fmla="*/ 635 h 6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63" h="635">
                  <a:moveTo>
                    <a:pt x="837" y="130"/>
                  </a:moveTo>
                  <a:lnTo>
                    <a:pt x="722" y="51"/>
                  </a:lnTo>
                  <a:lnTo>
                    <a:pt x="504" y="0"/>
                  </a:lnTo>
                  <a:lnTo>
                    <a:pt x="361" y="39"/>
                  </a:lnTo>
                  <a:lnTo>
                    <a:pt x="258" y="62"/>
                  </a:lnTo>
                  <a:lnTo>
                    <a:pt x="249" y="64"/>
                  </a:lnTo>
                  <a:lnTo>
                    <a:pt x="226" y="67"/>
                  </a:lnTo>
                  <a:lnTo>
                    <a:pt x="194" y="71"/>
                  </a:lnTo>
                  <a:lnTo>
                    <a:pt x="156" y="77"/>
                  </a:lnTo>
                  <a:lnTo>
                    <a:pt x="117" y="85"/>
                  </a:lnTo>
                  <a:lnTo>
                    <a:pt x="82" y="94"/>
                  </a:lnTo>
                  <a:lnTo>
                    <a:pt x="54" y="103"/>
                  </a:lnTo>
                  <a:lnTo>
                    <a:pt x="41" y="114"/>
                  </a:lnTo>
                  <a:lnTo>
                    <a:pt x="27" y="143"/>
                  </a:lnTo>
                  <a:lnTo>
                    <a:pt x="13" y="179"/>
                  </a:lnTo>
                  <a:lnTo>
                    <a:pt x="4" y="210"/>
                  </a:lnTo>
                  <a:lnTo>
                    <a:pt x="0" y="223"/>
                  </a:lnTo>
                  <a:lnTo>
                    <a:pt x="51" y="412"/>
                  </a:lnTo>
                  <a:lnTo>
                    <a:pt x="744" y="635"/>
                  </a:lnTo>
                  <a:lnTo>
                    <a:pt x="905" y="612"/>
                  </a:lnTo>
                  <a:lnTo>
                    <a:pt x="907" y="606"/>
                  </a:lnTo>
                  <a:lnTo>
                    <a:pt x="913" y="591"/>
                  </a:lnTo>
                  <a:lnTo>
                    <a:pt x="922" y="570"/>
                  </a:lnTo>
                  <a:lnTo>
                    <a:pt x="933" y="544"/>
                  </a:lnTo>
                  <a:lnTo>
                    <a:pt x="942" y="517"/>
                  </a:lnTo>
                  <a:lnTo>
                    <a:pt x="951" y="491"/>
                  </a:lnTo>
                  <a:lnTo>
                    <a:pt x="959" y="471"/>
                  </a:lnTo>
                  <a:lnTo>
                    <a:pt x="963" y="457"/>
                  </a:lnTo>
                  <a:lnTo>
                    <a:pt x="963" y="424"/>
                  </a:lnTo>
                  <a:lnTo>
                    <a:pt x="959" y="374"/>
                  </a:lnTo>
                  <a:lnTo>
                    <a:pt x="954" y="328"/>
                  </a:lnTo>
                  <a:lnTo>
                    <a:pt x="951" y="308"/>
                  </a:lnTo>
                  <a:lnTo>
                    <a:pt x="893" y="205"/>
                  </a:lnTo>
                  <a:lnTo>
                    <a:pt x="837" y="13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59" name="Freeform 21"/>
            <p:cNvSpPr>
              <a:spLocks/>
            </p:cNvSpPr>
            <p:nvPr/>
          </p:nvSpPr>
          <p:spPr bwMode="auto">
            <a:xfrm>
              <a:off x="3975" y="2408"/>
              <a:ext cx="538" cy="761"/>
            </a:xfrm>
            <a:custGeom>
              <a:avLst/>
              <a:gdLst>
                <a:gd name="T0" fmla="*/ 1 w 1076"/>
                <a:gd name="T1" fmla="*/ 0 h 1524"/>
                <a:gd name="T2" fmla="*/ 1 w 1076"/>
                <a:gd name="T3" fmla="*/ 0 h 1524"/>
                <a:gd name="T4" fmla="*/ 1 w 1076"/>
                <a:gd name="T5" fmla="*/ 0 h 1524"/>
                <a:gd name="T6" fmla="*/ 1 w 1076"/>
                <a:gd name="T7" fmla="*/ 0 h 1524"/>
                <a:gd name="T8" fmla="*/ 1 w 1076"/>
                <a:gd name="T9" fmla="*/ 0 h 1524"/>
                <a:gd name="T10" fmla="*/ 1 w 1076"/>
                <a:gd name="T11" fmla="*/ 0 h 1524"/>
                <a:gd name="T12" fmla="*/ 1 w 1076"/>
                <a:gd name="T13" fmla="*/ 0 h 1524"/>
                <a:gd name="T14" fmla="*/ 1 w 1076"/>
                <a:gd name="T15" fmla="*/ 0 h 1524"/>
                <a:gd name="T16" fmla="*/ 1 w 1076"/>
                <a:gd name="T17" fmla="*/ 0 h 1524"/>
                <a:gd name="T18" fmla="*/ 1 w 1076"/>
                <a:gd name="T19" fmla="*/ 0 h 1524"/>
                <a:gd name="T20" fmla="*/ 1 w 1076"/>
                <a:gd name="T21" fmla="*/ 0 h 1524"/>
                <a:gd name="T22" fmla="*/ 1 w 1076"/>
                <a:gd name="T23" fmla="*/ 0 h 1524"/>
                <a:gd name="T24" fmla="*/ 1 w 1076"/>
                <a:gd name="T25" fmla="*/ 0 h 1524"/>
                <a:gd name="T26" fmla="*/ 1 w 1076"/>
                <a:gd name="T27" fmla="*/ 0 h 1524"/>
                <a:gd name="T28" fmla="*/ 1 w 1076"/>
                <a:gd name="T29" fmla="*/ 0 h 1524"/>
                <a:gd name="T30" fmla="*/ 1 w 1076"/>
                <a:gd name="T31" fmla="*/ 0 h 1524"/>
                <a:gd name="T32" fmla="*/ 1 w 1076"/>
                <a:gd name="T33" fmla="*/ 0 h 1524"/>
                <a:gd name="T34" fmla="*/ 1 w 1076"/>
                <a:gd name="T35" fmla="*/ 0 h 1524"/>
                <a:gd name="T36" fmla="*/ 1 w 1076"/>
                <a:gd name="T37" fmla="*/ 0 h 1524"/>
                <a:gd name="T38" fmla="*/ 1 w 1076"/>
                <a:gd name="T39" fmla="*/ 0 h 1524"/>
                <a:gd name="T40" fmla="*/ 1 w 1076"/>
                <a:gd name="T41" fmla="*/ 0 h 1524"/>
                <a:gd name="T42" fmla="*/ 1 w 1076"/>
                <a:gd name="T43" fmla="*/ 0 h 1524"/>
                <a:gd name="T44" fmla="*/ 1 w 1076"/>
                <a:gd name="T45" fmla="*/ 0 h 1524"/>
                <a:gd name="T46" fmla="*/ 1 w 1076"/>
                <a:gd name="T47" fmla="*/ 0 h 1524"/>
                <a:gd name="T48" fmla="*/ 1 w 1076"/>
                <a:gd name="T49" fmla="*/ 0 h 1524"/>
                <a:gd name="T50" fmla="*/ 1 w 1076"/>
                <a:gd name="T51" fmla="*/ 0 h 1524"/>
                <a:gd name="T52" fmla="*/ 1 w 1076"/>
                <a:gd name="T53" fmla="*/ 0 h 1524"/>
                <a:gd name="T54" fmla="*/ 1 w 1076"/>
                <a:gd name="T55" fmla="*/ 0 h 1524"/>
                <a:gd name="T56" fmla="*/ 1 w 1076"/>
                <a:gd name="T57" fmla="*/ 0 h 1524"/>
                <a:gd name="T58" fmla="*/ 1 w 1076"/>
                <a:gd name="T59" fmla="*/ 0 h 1524"/>
                <a:gd name="T60" fmla="*/ 1 w 1076"/>
                <a:gd name="T61" fmla="*/ 0 h 1524"/>
                <a:gd name="T62" fmla="*/ 1 w 1076"/>
                <a:gd name="T63" fmla="*/ 0 h 1524"/>
                <a:gd name="T64" fmla="*/ 1 w 1076"/>
                <a:gd name="T65" fmla="*/ 0 h 1524"/>
                <a:gd name="T66" fmla="*/ 1 w 1076"/>
                <a:gd name="T67" fmla="*/ 0 h 1524"/>
                <a:gd name="T68" fmla="*/ 1 w 1076"/>
                <a:gd name="T69" fmla="*/ 0 h 1524"/>
                <a:gd name="T70" fmla="*/ 1 w 1076"/>
                <a:gd name="T71" fmla="*/ 0 h 1524"/>
                <a:gd name="T72" fmla="*/ 1 w 1076"/>
                <a:gd name="T73" fmla="*/ 0 h 1524"/>
                <a:gd name="T74" fmla="*/ 1 w 1076"/>
                <a:gd name="T75" fmla="*/ 0 h 1524"/>
                <a:gd name="T76" fmla="*/ 1 w 1076"/>
                <a:gd name="T77" fmla="*/ 0 h 1524"/>
                <a:gd name="T78" fmla="*/ 1 w 1076"/>
                <a:gd name="T79" fmla="*/ 0 h 1524"/>
                <a:gd name="T80" fmla="*/ 1 w 1076"/>
                <a:gd name="T81" fmla="*/ 0 h 1524"/>
                <a:gd name="T82" fmla="*/ 1 w 1076"/>
                <a:gd name="T83" fmla="*/ 0 h 15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76"/>
                <a:gd name="T127" fmla="*/ 0 h 1524"/>
                <a:gd name="T128" fmla="*/ 1076 w 1076"/>
                <a:gd name="T129" fmla="*/ 1524 h 152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76" h="1524">
                  <a:moveTo>
                    <a:pt x="240" y="154"/>
                  </a:moveTo>
                  <a:lnTo>
                    <a:pt x="166" y="269"/>
                  </a:lnTo>
                  <a:lnTo>
                    <a:pt x="163" y="289"/>
                  </a:lnTo>
                  <a:lnTo>
                    <a:pt x="155" y="335"/>
                  </a:lnTo>
                  <a:lnTo>
                    <a:pt x="146" y="388"/>
                  </a:lnTo>
                  <a:lnTo>
                    <a:pt x="143" y="429"/>
                  </a:lnTo>
                  <a:lnTo>
                    <a:pt x="146" y="447"/>
                  </a:lnTo>
                  <a:lnTo>
                    <a:pt x="154" y="469"/>
                  </a:lnTo>
                  <a:lnTo>
                    <a:pt x="164" y="493"/>
                  </a:lnTo>
                  <a:lnTo>
                    <a:pt x="178" y="519"/>
                  </a:lnTo>
                  <a:lnTo>
                    <a:pt x="192" y="546"/>
                  </a:lnTo>
                  <a:lnTo>
                    <a:pt x="204" y="570"/>
                  </a:lnTo>
                  <a:lnTo>
                    <a:pt x="213" y="593"/>
                  </a:lnTo>
                  <a:lnTo>
                    <a:pt x="217" y="613"/>
                  </a:lnTo>
                  <a:lnTo>
                    <a:pt x="223" y="631"/>
                  </a:lnTo>
                  <a:lnTo>
                    <a:pt x="237" y="651"/>
                  </a:lnTo>
                  <a:lnTo>
                    <a:pt x="255" y="671"/>
                  </a:lnTo>
                  <a:lnTo>
                    <a:pt x="275" y="690"/>
                  </a:lnTo>
                  <a:lnTo>
                    <a:pt x="293" y="707"/>
                  </a:lnTo>
                  <a:lnTo>
                    <a:pt x="310" y="721"/>
                  </a:lnTo>
                  <a:lnTo>
                    <a:pt x="322" y="730"/>
                  </a:lnTo>
                  <a:lnTo>
                    <a:pt x="327" y="733"/>
                  </a:lnTo>
                  <a:lnTo>
                    <a:pt x="383" y="762"/>
                  </a:lnTo>
                  <a:lnTo>
                    <a:pt x="382" y="780"/>
                  </a:lnTo>
                  <a:lnTo>
                    <a:pt x="380" y="821"/>
                  </a:lnTo>
                  <a:lnTo>
                    <a:pt x="374" y="865"/>
                  </a:lnTo>
                  <a:lnTo>
                    <a:pt x="366" y="893"/>
                  </a:lnTo>
                  <a:lnTo>
                    <a:pt x="359" y="920"/>
                  </a:lnTo>
                  <a:lnTo>
                    <a:pt x="354" y="960"/>
                  </a:lnTo>
                  <a:lnTo>
                    <a:pt x="351" y="998"/>
                  </a:lnTo>
                  <a:lnTo>
                    <a:pt x="350" y="1014"/>
                  </a:lnTo>
                  <a:lnTo>
                    <a:pt x="331" y="1060"/>
                  </a:lnTo>
                  <a:lnTo>
                    <a:pt x="275" y="1077"/>
                  </a:lnTo>
                  <a:lnTo>
                    <a:pt x="240" y="1037"/>
                  </a:lnTo>
                  <a:lnTo>
                    <a:pt x="155" y="1014"/>
                  </a:lnTo>
                  <a:lnTo>
                    <a:pt x="152" y="1019"/>
                  </a:lnTo>
                  <a:lnTo>
                    <a:pt x="144" y="1033"/>
                  </a:lnTo>
                  <a:lnTo>
                    <a:pt x="132" y="1052"/>
                  </a:lnTo>
                  <a:lnTo>
                    <a:pt x="119" y="1077"/>
                  </a:lnTo>
                  <a:lnTo>
                    <a:pt x="105" y="1103"/>
                  </a:lnTo>
                  <a:lnTo>
                    <a:pt x="91" y="1127"/>
                  </a:lnTo>
                  <a:lnTo>
                    <a:pt x="81" y="1150"/>
                  </a:lnTo>
                  <a:lnTo>
                    <a:pt x="75" y="1168"/>
                  </a:lnTo>
                  <a:lnTo>
                    <a:pt x="65" y="1206"/>
                  </a:lnTo>
                  <a:lnTo>
                    <a:pt x="59" y="1250"/>
                  </a:lnTo>
                  <a:lnTo>
                    <a:pt x="53" y="1285"/>
                  </a:lnTo>
                  <a:lnTo>
                    <a:pt x="52" y="1300"/>
                  </a:lnTo>
                  <a:lnTo>
                    <a:pt x="50" y="1302"/>
                  </a:lnTo>
                  <a:lnTo>
                    <a:pt x="44" y="1306"/>
                  </a:lnTo>
                  <a:lnTo>
                    <a:pt x="37" y="1314"/>
                  </a:lnTo>
                  <a:lnTo>
                    <a:pt x="29" y="1323"/>
                  </a:lnTo>
                  <a:lnTo>
                    <a:pt x="20" y="1332"/>
                  </a:lnTo>
                  <a:lnTo>
                    <a:pt x="11" y="1343"/>
                  </a:lnTo>
                  <a:lnTo>
                    <a:pt x="5" y="1353"/>
                  </a:lnTo>
                  <a:lnTo>
                    <a:pt x="0" y="1363"/>
                  </a:lnTo>
                  <a:lnTo>
                    <a:pt x="2" y="1376"/>
                  </a:lnTo>
                  <a:lnTo>
                    <a:pt x="12" y="1398"/>
                  </a:lnTo>
                  <a:lnTo>
                    <a:pt x="26" y="1425"/>
                  </a:lnTo>
                  <a:lnTo>
                    <a:pt x="44" y="1452"/>
                  </a:lnTo>
                  <a:lnTo>
                    <a:pt x="61" y="1480"/>
                  </a:lnTo>
                  <a:lnTo>
                    <a:pt x="76" y="1502"/>
                  </a:lnTo>
                  <a:lnTo>
                    <a:pt x="87" y="1518"/>
                  </a:lnTo>
                  <a:lnTo>
                    <a:pt x="91" y="1524"/>
                  </a:lnTo>
                  <a:lnTo>
                    <a:pt x="211" y="1420"/>
                  </a:lnTo>
                  <a:lnTo>
                    <a:pt x="214" y="1419"/>
                  </a:lnTo>
                  <a:lnTo>
                    <a:pt x="220" y="1414"/>
                  </a:lnTo>
                  <a:lnTo>
                    <a:pt x="231" y="1407"/>
                  </a:lnTo>
                  <a:lnTo>
                    <a:pt x="242" y="1399"/>
                  </a:lnTo>
                  <a:lnTo>
                    <a:pt x="255" y="1390"/>
                  </a:lnTo>
                  <a:lnTo>
                    <a:pt x="268" y="1382"/>
                  </a:lnTo>
                  <a:lnTo>
                    <a:pt x="278" y="1375"/>
                  </a:lnTo>
                  <a:lnTo>
                    <a:pt x="286" y="1369"/>
                  </a:lnTo>
                  <a:lnTo>
                    <a:pt x="292" y="1366"/>
                  </a:lnTo>
                  <a:lnTo>
                    <a:pt x="304" y="1363"/>
                  </a:lnTo>
                  <a:lnTo>
                    <a:pt x="319" y="1358"/>
                  </a:lnTo>
                  <a:lnTo>
                    <a:pt x="339" y="1353"/>
                  </a:lnTo>
                  <a:lnTo>
                    <a:pt x="360" y="1347"/>
                  </a:lnTo>
                  <a:lnTo>
                    <a:pt x="385" y="1343"/>
                  </a:lnTo>
                  <a:lnTo>
                    <a:pt x="410" y="1337"/>
                  </a:lnTo>
                  <a:lnTo>
                    <a:pt x="436" y="1331"/>
                  </a:lnTo>
                  <a:lnTo>
                    <a:pt x="462" y="1325"/>
                  </a:lnTo>
                  <a:lnTo>
                    <a:pt x="486" y="1318"/>
                  </a:lnTo>
                  <a:lnTo>
                    <a:pt x="511" y="1314"/>
                  </a:lnTo>
                  <a:lnTo>
                    <a:pt x="530" y="1309"/>
                  </a:lnTo>
                  <a:lnTo>
                    <a:pt x="549" y="1306"/>
                  </a:lnTo>
                  <a:lnTo>
                    <a:pt x="561" y="1303"/>
                  </a:lnTo>
                  <a:lnTo>
                    <a:pt x="570" y="1300"/>
                  </a:lnTo>
                  <a:lnTo>
                    <a:pt x="573" y="1300"/>
                  </a:lnTo>
                  <a:lnTo>
                    <a:pt x="606" y="1398"/>
                  </a:lnTo>
                  <a:lnTo>
                    <a:pt x="611" y="1394"/>
                  </a:lnTo>
                  <a:lnTo>
                    <a:pt x="623" y="1385"/>
                  </a:lnTo>
                  <a:lnTo>
                    <a:pt x="640" y="1372"/>
                  </a:lnTo>
                  <a:lnTo>
                    <a:pt x="661" y="1356"/>
                  </a:lnTo>
                  <a:lnTo>
                    <a:pt x="682" y="1341"/>
                  </a:lnTo>
                  <a:lnTo>
                    <a:pt x="704" y="1328"/>
                  </a:lnTo>
                  <a:lnTo>
                    <a:pt x="720" y="1317"/>
                  </a:lnTo>
                  <a:lnTo>
                    <a:pt x="733" y="1312"/>
                  </a:lnTo>
                  <a:lnTo>
                    <a:pt x="742" y="1306"/>
                  </a:lnTo>
                  <a:lnTo>
                    <a:pt x="751" y="1296"/>
                  </a:lnTo>
                  <a:lnTo>
                    <a:pt x="758" y="1280"/>
                  </a:lnTo>
                  <a:lnTo>
                    <a:pt x="768" y="1264"/>
                  </a:lnTo>
                  <a:lnTo>
                    <a:pt x="774" y="1247"/>
                  </a:lnTo>
                  <a:lnTo>
                    <a:pt x="780" y="1233"/>
                  </a:lnTo>
                  <a:lnTo>
                    <a:pt x="783" y="1223"/>
                  </a:lnTo>
                  <a:lnTo>
                    <a:pt x="784" y="1220"/>
                  </a:lnTo>
                  <a:lnTo>
                    <a:pt x="710" y="1128"/>
                  </a:lnTo>
                  <a:lnTo>
                    <a:pt x="704" y="934"/>
                  </a:lnTo>
                  <a:lnTo>
                    <a:pt x="722" y="843"/>
                  </a:lnTo>
                  <a:lnTo>
                    <a:pt x="807" y="847"/>
                  </a:lnTo>
                  <a:lnTo>
                    <a:pt x="923" y="814"/>
                  </a:lnTo>
                  <a:lnTo>
                    <a:pt x="923" y="710"/>
                  </a:lnTo>
                  <a:lnTo>
                    <a:pt x="968" y="601"/>
                  </a:lnTo>
                  <a:lnTo>
                    <a:pt x="1008" y="510"/>
                  </a:lnTo>
                  <a:lnTo>
                    <a:pt x="1076" y="435"/>
                  </a:lnTo>
                  <a:lnTo>
                    <a:pt x="1059" y="354"/>
                  </a:lnTo>
                  <a:lnTo>
                    <a:pt x="1002" y="292"/>
                  </a:lnTo>
                  <a:lnTo>
                    <a:pt x="917" y="344"/>
                  </a:lnTo>
                  <a:lnTo>
                    <a:pt x="865" y="309"/>
                  </a:lnTo>
                  <a:lnTo>
                    <a:pt x="859" y="212"/>
                  </a:lnTo>
                  <a:lnTo>
                    <a:pt x="875" y="120"/>
                  </a:lnTo>
                  <a:lnTo>
                    <a:pt x="745" y="166"/>
                  </a:lnTo>
                  <a:lnTo>
                    <a:pt x="664" y="131"/>
                  </a:lnTo>
                  <a:lnTo>
                    <a:pt x="596" y="149"/>
                  </a:lnTo>
                  <a:lnTo>
                    <a:pt x="441" y="114"/>
                  </a:lnTo>
                  <a:lnTo>
                    <a:pt x="389" y="91"/>
                  </a:lnTo>
                  <a:lnTo>
                    <a:pt x="480" y="0"/>
                  </a:lnTo>
                  <a:lnTo>
                    <a:pt x="366" y="34"/>
                  </a:lnTo>
                  <a:lnTo>
                    <a:pt x="240" y="154"/>
                  </a:lnTo>
                  <a:close/>
                </a:path>
              </a:pathLst>
            </a:custGeom>
            <a:solidFill>
              <a:srgbClr val="E8EC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60" name="Freeform 22"/>
            <p:cNvSpPr>
              <a:spLocks/>
            </p:cNvSpPr>
            <p:nvPr/>
          </p:nvSpPr>
          <p:spPr bwMode="auto">
            <a:xfrm>
              <a:off x="3610" y="3066"/>
              <a:ext cx="363" cy="372"/>
            </a:xfrm>
            <a:custGeom>
              <a:avLst/>
              <a:gdLst>
                <a:gd name="T0" fmla="*/ 1 w 726"/>
                <a:gd name="T1" fmla="*/ 0 h 745"/>
                <a:gd name="T2" fmla="*/ 1 w 726"/>
                <a:gd name="T3" fmla="*/ 0 h 745"/>
                <a:gd name="T4" fmla="*/ 1 w 726"/>
                <a:gd name="T5" fmla="*/ 0 h 745"/>
                <a:gd name="T6" fmla="*/ 1 w 726"/>
                <a:gd name="T7" fmla="*/ 0 h 745"/>
                <a:gd name="T8" fmla="*/ 1 w 726"/>
                <a:gd name="T9" fmla="*/ 0 h 745"/>
                <a:gd name="T10" fmla="*/ 1 w 726"/>
                <a:gd name="T11" fmla="*/ 0 h 745"/>
                <a:gd name="T12" fmla="*/ 1 w 726"/>
                <a:gd name="T13" fmla="*/ 0 h 745"/>
                <a:gd name="T14" fmla="*/ 1 w 726"/>
                <a:gd name="T15" fmla="*/ 0 h 745"/>
                <a:gd name="T16" fmla="*/ 1 w 726"/>
                <a:gd name="T17" fmla="*/ 0 h 745"/>
                <a:gd name="T18" fmla="*/ 1 w 726"/>
                <a:gd name="T19" fmla="*/ 0 h 745"/>
                <a:gd name="T20" fmla="*/ 1 w 726"/>
                <a:gd name="T21" fmla="*/ 0 h 745"/>
                <a:gd name="T22" fmla="*/ 1 w 726"/>
                <a:gd name="T23" fmla="*/ 0 h 745"/>
                <a:gd name="T24" fmla="*/ 1 w 726"/>
                <a:gd name="T25" fmla="*/ 0 h 745"/>
                <a:gd name="T26" fmla="*/ 1 w 726"/>
                <a:gd name="T27" fmla="*/ 0 h 745"/>
                <a:gd name="T28" fmla="*/ 1 w 726"/>
                <a:gd name="T29" fmla="*/ 0 h 745"/>
                <a:gd name="T30" fmla="*/ 1 w 726"/>
                <a:gd name="T31" fmla="*/ 0 h 745"/>
                <a:gd name="T32" fmla="*/ 1 w 726"/>
                <a:gd name="T33" fmla="*/ 0 h 745"/>
                <a:gd name="T34" fmla="*/ 1 w 726"/>
                <a:gd name="T35" fmla="*/ 0 h 745"/>
                <a:gd name="T36" fmla="*/ 0 w 726"/>
                <a:gd name="T37" fmla="*/ 0 h 745"/>
                <a:gd name="T38" fmla="*/ 0 w 726"/>
                <a:gd name="T39" fmla="*/ 0 h 745"/>
                <a:gd name="T40" fmla="*/ 1 w 726"/>
                <a:gd name="T41" fmla="*/ 0 h 745"/>
                <a:gd name="T42" fmla="*/ 1 w 726"/>
                <a:gd name="T43" fmla="*/ 0 h 745"/>
                <a:gd name="T44" fmla="*/ 1 w 726"/>
                <a:gd name="T45" fmla="*/ 0 h 745"/>
                <a:gd name="T46" fmla="*/ 1 w 726"/>
                <a:gd name="T47" fmla="*/ 0 h 745"/>
                <a:gd name="T48" fmla="*/ 1 w 726"/>
                <a:gd name="T49" fmla="*/ 0 h 745"/>
                <a:gd name="T50" fmla="*/ 1 w 726"/>
                <a:gd name="T51" fmla="*/ 0 h 745"/>
                <a:gd name="T52" fmla="*/ 1 w 726"/>
                <a:gd name="T53" fmla="*/ 0 h 745"/>
                <a:gd name="T54" fmla="*/ 1 w 726"/>
                <a:gd name="T55" fmla="*/ 0 h 745"/>
                <a:gd name="T56" fmla="*/ 1 w 726"/>
                <a:gd name="T57" fmla="*/ 0 h 745"/>
                <a:gd name="T58" fmla="*/ 1 w 726"/>
                <a:gd name="T59" fmla="*/ 0 h 745"/>
                <a:gd name="T60" fmla="*/ 1 w 726"/>
                <a:gd name="T61" fmla="*/ 0 h 745"/>
                <a:gd name="T62" fmla="*/ 1 w 726"/>
                <a:gd name="T63" fmla="*/ 0 h 745"/>
                <a:gd name="T64" fmla="*/ 1 w 726"/>
                <a:gd name="T65" fmla="*/ 0 h 745"/>
                <a:gd name="T66" fmla="*/ 1 w 726"/>
                <a:gd name="T67" fmla="*/ 0 h 745"/>
                <a:gd name="T68" fmla="*/ 1 w 726"/>
                <a:gd name="T69" fmla="*/ 0 h 745"/>
                <a:gd name="T70" fmla="*/ 1 w 726"/>
                <a:gd name="T71" fmla="*/ 0 h 7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26"/>
                <a:gd name="T109" fmla="*/ 0 h 745"/>
                <a:gd name="T110" fmla="*/ 726 w 726"/>
                <a:gd name="T111" fmla="*/ 745 h 7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26" h="745">
                  <a:moveTo>
                    <a:pt x="691" y="0"/>
                  </a:moveTo>
                  <a:lnTo>
                    <a:pt x="606" y="91"/>
                  </a:lnTo>
                  <a:lnTo>
                    <a:pt x="600" y="94"/>
                  </a:lnTo>
                  <a:lnTo>
                    <a:pt x="585" y="100"/>
                  </a:lnTo>
                  <a:lnTo>
                    <a:pt x="562" y="109"/>
                  </a:lnTo>
                  <a:lnTo>
                    <a:pt x="536" y="122"/>
                  </a:lnTo>
                  <a:lnTo>
                    <a:pt x="509" y="132"/>
                  </a:lnTo>
                  <a:lnTo>
                    <a:pt x="484" y="143"/>
                  </a:lnTo>
                  <a:lnTo>
                    <a:pt x="466" y="150"/>
                  </a:lnTo>
                  <a:lnTo>
                    <a:pt x="456" y="155"/>
                  </a:lnTo>
                  <a:lnTo>
                    <a:pt x="451" y="158"/>
                  </a:lnTo>
                  <a:lnTo>
                    <a:pt x="442" y="163"/>
                  </a:lnTo>
                  <a:lnTo>
                    <a:pt x="430" y="170"/>
                  </a:lnTo>
                  <a:lnTo>
                    <a:pt x="416" y="181"/>
                  </a:lnTo>
                  <a:lnTo>
                    <a:pt x="398" y="193"/>
                  </a:lnTo>
                  <a:lnTo>
                    <a:pt x="380" y="207"/>
                  </a:lnTo>
                  <a:lnTo>
                    <a:pt x="358" y="222"/>
                  </a:lnTo>
                  <a:lnTo>
                    <a:pt x="337" y="237"/>
                  </a:lnTo>
                  <a:lnTo>
                    <a:pt x="316" y="254"/>
                  </a:lnTo>
                  <a:lnTo>
                    <a:pt x="294" y="269"/>
                  </a:lnTo>
                  <a:lnTo>
                    <a:pt x="273" y="286"/>
                  </a:lnTo>
                  <a:lnTo>
                    <a:pt x="253" y="301"/>
                  </a:lnTo>
                  <a:lnTo>
                    <a:pt x="235" y="315"/>
                  </a:lnTo>
                  <a:lnTo>
                    <a:pt x="218" y="328"/>
                  </a:lnTo>
                  <a:lnTo>
                    <a:pt x="205" y="339"/>
                  </a:lnTo>
                  <a:lnTo>
                    <a:pt x="194" y="348"/>
                  </a:lnTo>
                  <a:lnTo>
                    <a:pt x="173" y="369"/>
                  </a:lnTo>
                  <a:lnTo>
                    <a:pt x="149" y="397"/>
                  </a:lnTo>
                  <a:lnTo>
                    <a:pt x="120" y="429"/>
                  </a:lnTo>
                  <a:lnTo>
                    <a:pt x="92" y="462"/>
                  </a:lnTo>
                  <a:lnTo>
                    <a:pt x="66" y="496"/>
                  </a:lnTo>
                  <a:lnTo>
                    <a:pt x="45" y="526"/>
                  </a:lnTo>
                  <a:lnTo>
                    <a:pt x="28" y="549"/>
                  </a:lnTo>
                  <a:lnTo>
                    <a:pt x="21" y="564"/>
                  </a:lnTo>
                  <a:lnTo>
                    <a:pt x="13" y="584"/>
                  </a:lnTo>
                  <a:lnTo>
                    <a:pt x="6" y="602"/>
                  </a:lnTo>
                  <a:lnTo>
                    <a:pt x="1" y="623"/>
                  </a:lnTo>
                  <a:lnTo>
                    <a:pt x="0" y="645"/>
                  </a:lnTo>
                  <a:lnTo>
                    <a:pt x="1" y="666"/>
                  </a:lnTo>
                  <a:lnTo>
                    <a:pt x="0" y="687"/>
                  </a:lnTo>
                  <a:lnTo>
                    <a:pt x="0" y="707"/>
                  </a:lnTo>
                  <a:lnTo>
                    <a:pt x="4" y="727"/>
                  </a:lnTo>
                  <a:lnTo>
                    <a:pt x="10" y="740"/>
                  </a:lnTo>
                  <a:lnTo>
                    <a:pt x="13" y="745"/>
                  </a:lnTo>
                  <a:lnTo>
                    <a:pt x="16" y="745"/>
                  </a:lnTo>
                  <a:lnTo>
                    <a:pt x="25" y="743"/>
                  </a:lnTo>
                  <a:lnTo>
                    <a:pt x="33" y="737"/>
                  </a:lnTo>
                  <a:lnTo>
                    <a:pt x="42" y="719"/>
                  </a:lnTo>
                  <a:lnTo>
                    <a:pt x="54" y="692"/>
                  </a:lnTo>
                  <a:lnTo>
                    <a:pt x="70" y="657"/>
                  </a:lnTo>
                  <a:lnTo>
                    <a:pt x="91" y="614"/>
                  </a:lnTo>
                  <a:lnTo>
                    <a:pt x="118" y="567"/>
                  </a:lnTo>
                  <a:lnTo>
                    <a:pt x="153" y="517"/>
                  </a:lnTo>
                  <a:lnTo>
                    <a:pt x="197" y="465"/>
                  </a:lnTo>
                  <a:lnTo>
                    <a:pt x="214" y="447"/>
                  </a:lnTo>
                  <a:lnTo>
                    <a:pt x="234" y="429"/>
                  </a:lnTo>
                  <a:lnTo>
                    <a:pt x="253" y="410"/>
                  </a:lnTo>
                  <a:lnTo>
                    <a:pt x="275" y="392"/>
                  </a:lnTo>
                  <a:lnTo>
                    <a:pt x="297" y="374"/>
                  </a:lnTo>
                  <a:lnTo>
                    <a:pt x="319" y="356"/>
                  </a:lnTo>
                  <a:lnTo>
                    <a:pt x="342" y="339"/>
                  </a:lnTo>
                  <a:lnTo>
                    <a:pt x="363" y="322"/>
                  </a:lnTo>
                  <a:lnTo>
                    <a:pt x="384" y="307"/>
                  </a:lnTo>
                  <a:lnTo>
                    <a:pt x="402" y="293"/>
                  </a:lnTo>
                  <a:lnTo>
                    <a:pt x="419" y="281"/>
                  </a:lnTo>
                  <a:lnTo>
                    <a:pt x="434" y="271"/>
                  </a:lnTo>
                  <a:lnTo>
                    <a:pt x="448" y="261"/>
                  </a:lnTo>
                  <a:lnTo>
                    <a:pt x="457" y="255"/>
                  </a:lnTo>
                  <a:lnTo>
                    <a:pt x="463" y="251"/>
                  </a:lnTo>
                  <a:lnTo>
                    <a:pt x="465" y="249"/>
                  </a:lnTo>
                  <a:lnTo>
                    <a:pt x="636" y="150"/>
                  </a:lnTo>
                  <a:lnTo>
                    <a:pt x="726" y="61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61" name="Freeform 23"/>
            <p:cNvSpPr>
              <a:spLocks/>
            </p:cNvSpPr>
            <p:nvPr/>
          </p:nvSpPr>
          <p:spPr bwMode="auto">
            <a:xfrm>
              <a:off x="3965" y="2920"/>
              <a:ext cx="117" cy="182"/>
            </a:xfrm>
            <a:custGeom>
              <a:avLst/>
              <a:gdLst>
                <a:gd name="T0" fmla="*/ 0 w 236"/>
                <a:gd name="T1" fmla="*/ 0 h 365"/>
                <a:gd name="T2" fmla="*/ 0 w 236"/>
                <a:gd name="T3" fmla="*/ 0 h 365"/>
                <a:gd name="T4" fmla="*/ 0 w 236"/>
                <a:gd name="T5" fmla="*/ 0 h 365"/>
                <a:gd name="T6" fmla="*/ 0 w 236"/>
                <a:gd name="T7" fmla="*/ 0 h 365"/>
                <a:gd name="T8" fmla="*/ 0 w 236"/>
                <a:gd name="T9" fmla="*/ 0 h 365"/>
                <a:gd name="T10" fmla="*/ 0 w 236"/>
                <a:gd name="T11" fmla="*/ 0 h 365"/>
                <a:gd name="T12" fmla="*/ 0 w 236"/>
                <a:gd name="T13" fmla="*/ 0 h 365"/>
                <a:gd name="T14" fmla="*/ 0 w 236"/>
                <a:gd name="T15" fmla="*/ 0 h 365"/>
                <a:gd name="T16" fmla="*/ 0 w 236"/>
                <a:gd name="T17" fmla="*/ 0 h 365"/>
                <a:gd name="T18" fmla="*/ 0 w 236"/>
                <a:gd name="T19" fmla="*/ 0 h 365"/>
                <a:gd name="T20" fmla="*/ 0 w 236"/>
                <a:gd name="T21" fmla="*/ 0 h 365"/>
                <a:gd name="T22" fmla="*/ 0 w 236"/>
                <a:gd name="T23" fmla="*/ 0 h 365"/>
                <a:gd name="T24" fmla="*/ 0 w 236"/>
                <a:gd name="T25" fmla="*/ 0 h 365"/>
                <a:gd name="T26" fmla="*/ 0 w 236"/>
                <a:gd name="T27" fmla="*/ 0 h 365"/>
                <a:gd name="T28" fmla="*/ 0 w 236"/>
                <a:gd name="T29" fmla="*/ 0 h 365"/>
                <a:gd name="T30" fmla="*/ 0 w 236"/>
                <a:gd name="T31" fmla="*/ 0 h 365"/>
                <a:gd name="T32" fmla="*/ 0 w 236"/>
                <a:gd name="T33" fmla="*/ 0 h 365"/>
                <a:gd name="T34" fmla="*/ 0 w 236"/>
                <a:gd name="T35" fmla="*/ 0 h 365"/>
                <a:gd name="T36" fmla="*/ 0 w 236"/>
                <a:gd name="T37" fmla="*/ 0 h 365"/>
                <a:gd name="T38" fmla="*/ 0 w 236"/>
                <a:gd name="T39" fmla="*/ 0 h 365"/>
                <a:gd name="T40" fmla="*/ 0 w 236"/>
                <a:gd name="T41" fmla="*/ 0 h 365"/>
                <a:gd name="T42" fmla="*/ 0 w 236"/>
                <a:gd name="T43" fmla="*/ 0 h 365"/>
                <a:gd name="T44" fmla="*/ 0 w 236"/>
                <a:gd name="T45" fmla="*/ 0 h 365"/>
                <a:gd name="T46" fmla="*/ 0 w 236"/>
                <a:gd name="T47" fmla="*/ 0 h 365"/>
                <a:gd name="T48" fmla="*/ 0 w 236"/>
                <a:gd name="T49" fmla="*/ 0 h 365"/>
                <a:gd name="T50" fmla="*/ 0 w 236"/>
                <a:gd name="T51" fmla="*/ 0 h 365"/>
                <a:gd name="T52" fmla="*/ 0 w 236"/>
                <a:gd name="T53" fmla="*/ 0 h 365"/>
                <a:gd name="T54" fmla="*/ 0 w 236"/>
                <a:gd name="T55" fmla="*/ 0 h 36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6"/>
                <a:gd name="T85" fmla="*/ 0 h 365"/>
                <a:gd name="T86" fmla="*/ 236 w 236"/>
                <a:gd name="T87" fmla="*/ 365 h 36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6" h="365">
                  <a:moveTo>
                    <a:pt x="193" y="0"/>
                  </a:moveTo>
                  <a:lnTo>
                    <a:pt x="187" y="12"/>
                  </a:lnTo>
                  <a:lnTo>
                    <a:pt x="175" y="36"/>
                  </a:lnTo>
                  <a:lnTo>
                    <a:pt x="157" y="68"/>
                  </a:lnTo>
                  <a:lnTo>
                    <a:pt x="137" y="103"/>
                  </a:lnTo>
                  <a:lnTo>
                    <a:pt x="117" y="140"/>
                  </a:lnTo>
                  <a:lnTo>
                    <a:pt x="99" y="172"/>
                  </a:lnTo>
                  <a:lnTo>
                    <a:pt x="87" y="198"/>
                  </a:lnTo>
                  <a:lnTo>
                    <a:pt x="81" y="211"/>
                  </a:lnTo>
                  <a:lnTo>
                    <a:pt x="76" y="227"/>
                  </a:lnTo>
                  <a:lnTo>
                    <a:pt x="67" y="245"/>
                  </a:lnTo>
                  <a:lnTo>
                    <a:pt x="58" y="260"/>
                  </a:lnTo>
                  <a:lnTo>
                    <a:pt x="55" y="266"/>
                  </a:lnTo>
                  <a:lnTo>
                    <a:pt x="52" y="268"/>
                  </a:lnTo>
                  <a:lnTo>
                    <a:pt x="46" y="272"/>
                  </a:lnTo>
                  <a:lnTo>
                    <a:pt x="35" y="278"/>
                  </a:lnTo>
                  <a:lnTo>
                    <a:pt x="25" y="286"/>
                  </a:lnTo>
                  <a:lnTo>
                    <a:pt x="14" y="293"/>
                  </a:lnTo>
                  <a:lnTo>
                    <a:pt x="5" y="303"/>
                  </a:lnTo>
                  <a:lnTo>
                    <a:pt x="0" y="310"/>
                  </a:lnTo>
                  <a:lnTo>
                    <a:pt x="0" y="318"/>
                  </a:lnTo>
                  <a:lnTo>
                    <a:pt x="6" y="333"/>
                  </a:lnTo>
                  <a:lnTo>
                    <a:pt x="14" y="348"/>
                  </a:lnTo>
                  <a:lnTo>
                    <a:pt x="20" y="360"/>
                  </a:lnTo>
                  <a:lnTo>
                    <a:pt x="22" y="365"/>
                  </a:lnTo>
                  <a:lnTo>
                    <a:pt x="125" y="287"/>
                  </a:lnTo>
                  <a:lnTo>
                    <a:pt x="236" y="9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62" name="Freeform 24"/>
            <p:cNvSpPr>
              <a:spLocks/>
            </p:cNvSpPr>
            <p:nvPr/>
          </p:nvSpPr>
          <p:spPr bwMode="auto">
            <a:xfrm>
              <a:off x="4147" y="2731"/>
              <a:ext cx="67" cy="189"/>
            </a:xfrm>
            <a:custGeom>
              <a:avLst/>
              <a:gdLst>
                <a:gd name="T0" fmla="*/ 1 w 134"/>
                <a:gd name="T1" fmla="*/ 0 h 379"/>
                <a:gd name="T2" fmla="*/ 1 w 134"/>
                <a:gd name="T3" fmla="*/ 0 h 379"/>
                <a:gd name="T4" fmla="*/ 1 w 134"/>
                <a:gd name="T5" fmla="*/ 0 h 379"/>
                <a:gd name="T6" fmla="*/ 1 w 134"/>
                <a:gd name="T7" fmla="*/ 0 h 379"/>
                <a:gd name="T8" fmla="*/ 1 w 134"/>
                <a:gd name="T9" fmla="*/ 0 h 379"/>
                <a:gd name="T10" fmla="*/ 1 w 134"/>
                <a:gd name="T11" fmla="*/ 0 h 379"/>
                <a:gd name="T12" fmla="*/ 1 w 134"/>
                <a:gd name="T13" fmla="*/ 0 h 379"/>
                <a:gd name="T14" fmla="*/ 1 w 134"/>
                <a:gd name="T15" fmla="*/ 0 h 379"/>
                <a:gd name="T16" fmla="*/ 1 w 134"/>
                <a:gd name="T17" fmla="*/ 0 h 379"/>
                <a:gd name="T18" fmla="*/ 1 w 134"/>
                <a:gd name="T19" fmla="*/ 0 h 379"/>
                <a:gd name="T20" fmla="*/ 1 w 134"/>
                <a:gd name="T21" fmla="*/ 0 h 379"/>
                <a:gd name="T22" fmla="*/ 1 w 134"/>
                <a:gd name="T23" fmla="*/ 0 h 379"/>
                <a:gd name="T24" fmla="*/ 1 w 134"/>
                <a:gd name="T25" fmla="*/ 0 h 379"/>
                <a:gd name="T26" fmla="*/ 0 w 134"/>
                <a:gd name="T27" fmla="*/ 0 h 379"/>
                <a:gd name="T28" fmla="*/ 1 w 134"/>
                <a:gd name="T29" fmla="*/ 0 h 379"/>
                <a:gd name="T30" fmla="*/ 1 w 134"/>
                <a:gd name="T31" fmla="*/ 0 h 379"/>
                <a:gd name="T32" fmla="*/ 1 w 134"/>
                <a:gd name="T33" fmla="*/ 0 h 379"/>
                <a:gd name="T34" fmla="*/ 1 w 134"/>
                <a:gd name="T35" fmla="*/ 0 h 379"/>
                <a:gd name="T36" fmla="*/ 1 w 134"/>
                <a:gd name="T37" fmla="*/ 0 h 379"/>
                <a:gd name="T38" fmla="*/ 1 w 134"/>
                <a:gd name="T39" fmla="*/ 0 h 379"/>
                <a:gd name="T40" fmla="*/ 1 w 134"/>
                <a:gd name="T41" fmla="*/ 0 h 379"/>
                <a:gd name="T42" fmla="*/ 1 w 134"/>
                <a:gd name="T43" fmla="*/ 0 h 37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4"/>
                <a:gd name="T67" fmla="*/ 0 h 379"/>
                <a:gd name="T68" fmla="*/ 134 w 134"/>
                <a:gd name="T69" fmla="*/ 379 h 37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4" h="379">
                  <a:moveTo>
                    <a:pt x="73" y="99"/>
                  </a:moveTo>
                  <a:lnTo>
                    <a:pt x="70" y="105"/>
                  </a:lnTo>
                  <a:lnTo>
                    <a:pt x="62" y="119"/>
                  </a:lnTo>
                  <a:lnTo>
                    <a:pt x="50" y="142"/>
                  </a:lnTo>
                  <a:lnTo>
                    <a:pt x="37" y="166"/>
                  </a:lnTo>
                  <a:lnTo>
                    <a:pt x="24" y="192"/>
                  </a:lnTo>
                  <a:lnTo>
                    <a:pt x="14" y="216"/>
                  </a:lnTo>
                  <a:lnTo>
                    <a:pt x="6" y="235"/>
                  </a:lnTo>
                  <a:lnTo>
                    <a:pt x="5" y="247"/>
                  </a:lnTo>
                  <a:lnTo>
                    <a:pt x="8" y="263"/>
                  </a:lnTo>
                  <a:lnTo>
                    <a:pt x="11" y="285"/>
                  </a:lnTo>
                  <a:lnTo>
                    <a:pt x="12" y="303"/>
                  </a:lnTo>
                  <a:lnTo>
                    <a:pt x="12" y="311"/>
                  </a:lnTo>
                  <a:lnTo>
                    <a:pt x="0" y="367"/>
                  </a:lnTo>
                  <a:lnTo>
                    <a:pt x="38" y="379"/>
                  </a:lnTo>
                  <a:lnTo>
                    <a:pt x="94" y="247"/>
                  </a:lnTo>
                  <a:lnTo>
                    <a:pt x="125" y="139"/>
                  </a:lnTo>
                  <a:lnTo>
                    <a:pt x="134" y="78"/>
                  </a:lnTo>
                  <a:lnTo>
                    <a:pt x="103" y="52"/>
                  </a:lnTo>
                  <a:lnTo>
                    <a:pt x="103" y="0"/>
                  </a:lnTo>
                  <a:lnTo>
                    <a:pt x="43" y="52"/>
                  </a:lnTo>
                  <a:lnTo>
                    <a:pt x="73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63" name="Freeform 25"/>
            <p:cNvSpPr>
              <a:spLocks/>
            </p:cNvSpPr>
            <p:nvPr/>
          </p:nvSpPr>
          <p:spPr bwMode="auto">
            <a:xfrm>
              <a:off x="4046" y="2456"/>
              <a:ext cx="138" cy="339"/>
            </a:xfrm>
            <a:custGeom>
              <a:avLst/>
              <a:gdLst>
                <a:gd name="T0" fmla="*/ 1 w 275"/>
                <a:gd name="T1" fmla="*/ 1 h 678"/>
                <a:gd name="T2" fmla="*/ 0 w 275"/>
                <a:gd name="T3" fmla="*/ 1 h 678"/>
                <a:gd name="T4" fmla="*/ 1 w 275"/>
                <a:gd name="T5" fmla="*/ 1 h 678"/>
                <a:gd name="T6" fmla="*/ 1 w 275"/>
                <a:gd name="T7" fmla="*/ 1 h 678"/>
                <a:gd name="T8" fmla="*/ 1 w 275"/>
                <a:gd name="T9" fmla="*/ 1 h 678"/>
                <a:gd name="T10" fmla="*/ 1 w 275"/>
                <a:gd name="T11" fmla="*/ 1 h 678"/>
                <a:gd name="T12" fmla="*/ 1 w 275"/>
                <a:gd name="T13" fmla="*/ 1 h 678"/>
                <a:gd name="T14" fmla="*/ 1 w 275"/>
                <a:gd name="T15" fmla="*/ 1 h 678"/>
                <a:gd name="T16" fmla="*/ 1 w 275"/>
                <a:gd name="T17" fmla="*/ 1 h 678"/>
                <a:gd name="T18" fmla="*/ 1 w 275"/>
                <a:gd name="T19" fmla="*/ 1 h 678"/>
                <a:gd name="T20" fmla="*/ 1 w 275"/>
                <a:gd name="T21" fmla="*/ 1 h 678"/>
                <a:gd name="T22" fmla="*/ 1 w 275"/>
                <a:gd name="T23" fmla="*/ 1 h 678"/>
                <a:gd name="T24" fmla="*/ 1 w 275"/>
                <a:gd name="T25" fmla="*/ 1 h 678"/>
                <a:gd name="T26" fmla="*/ 1 w 275"/>
                <a:gd name="T27" fmla="*/ 1 h 678"/>
                <a:gd name="T28" fmla="*/ 1 w 275"/>
                <a:gd name="T29" fmla="*/ 1 h 678"/>
                <a:gd name="T30" fmla="*/ 1 w 275"/>
                <a:gd name="T31" fmla="*/ 1 h 678"/>
                <a:gd name="T32" fmla="*/ 1 w 275"/>
                <a:gd name="T33" fmla="*/ 1 h 678"/>
                <a:gd name="T34" fmla="*/ 1 w 275"/>
                <a:gd name="T35" fmla="*/ 1 h 678"/>
                <a:gd name="T36" fmla="*/ 1 w 275"/>
                <a:gd name="T37" fmla="*/ 1 h 678"/>
                <a:gd name="T38" fmla="*/ 1 w 275"/>
                <a:gd name="T39" fmla="*/ 1 h 678"/>
                <a:gd name="T40" fmla="*/ 1 w 275"/>
                <a:gd name="T41" fmla="*/ 1 h 678"/>
                <a:gd name="T42" fmla="*/ 1 w 275"/>
                <a:gd name="T43" fmla="*/ 1 h 678"/>
                <a:gd name="T44" fmla="*/ 1 w 275"/>
                <a:gd name="T45" fmla="*/ 1 h 678"/>
                <a:gd name="T46" fmla="*/ 1 w 275"/>
                <a:gd name="T47" fmla="*/ 1 h 678"/>
                <a:gd name="T48" fmla="*/ 1 w 275"/>
                <a:gd name="T49" fmla="*/ 1 h 678"/>
                <a:gd name="T50" fmla="*/ 1 w 275"/>
                <a:gd name="T51" fmla="*/ 1 h 678"/>
                <a:gd name="T52" fmla="*/ 1 w 275"/>
                <a:gd name="T53" fmla="*/ 1 h 678"/>
                <a:gd name="T54" fmla="*/ 1 w 275"/>
                <a:gd name="T55" fmla="*/ 1 h 678"/>
                <a:gd name="T56" fmla="*/ 1 w 275"/>
                <a:gd name="T57" fmla="*/ 1 h 678"/>
                <a:gd name="T58" fmla="*/ 1 w 275"/>
                <a:gd name="T59" fmla="*/ 1 h 678"/>
                <a:gd name="T60" fmla="*/ 1 w 275"/>
                <a:gd name="T61" fmla="*/ 1 h 678"/>
                <a:gd name="T62" fmla="*/ 1 w 275"/>
                <a:gd name="T63" fmla="*/ 1 h 678"/>
                <a:gd name="T64" fmla="*/ 1 w 275"/>
                <a:gd name="T65" fmla="*/ 1 h 678"/>
                <a:gd name="T66" fmla="*/ 1 w 275"/>
                <a:gd name="T67" fmla="*/ 1 h 678"/>
                <a:gd name="T68" fmla="*/ 1 w 275"/>
                <a:gd name="T69" fmla="*/ 1 h 678"/>
                <a:gd name="T70" fmla="*/ 1 w 275"/>
                <a:gd name="T71" fmla="*/ 1 h 678"/>
                <a:gd name="T72" fmla="*/ 1 w 275"/>
                <a:gd name="T73" fmla="*/ 1 h 678"/>
                <a:gd name="T74" fmla="*/ 1 w 275"/>
                <a:gd name="T75" fmla="*/ 1 h 678"/>
                <a:gd name="T76" fmla="*/ 1 w 275"/>
                <a:gd name="T77" fmla="*/ 1 h 678"/>
                <a:gd name="T78" fmla="*/ 1 w 275"/>
                <a:gd name="T79" fmla="*/ 1 h 678"/>
                <a:gd name="T80" fmla="*/ 1 w 275"/>
                <a:gd name="T81" fmla="*/ 1 h 678"/>
                <a:gd name="T82" fmla="*/ 1 w 275"/>
                <a:gd name="T83" fmla="*/ 1 h 678"/>
                <a:gd name="T84" fmla="*/ 1 w 275"/>
                <a:gd name="T85" fmla="*/ 1 h 678"/>
                <a:gd name="T86" fmla="*/ 1 w 275"/>
                <a:gd name="T87" fmla="*/ 1 h 678"/>
                <a:gd name="T88" fmla="*/ 1 w 275"/>
                <a:gd name="T89" fmla="*/ 1 h 678"/>
                <a:gd name="T90" fmla="*/ 1 w 275"/>
                <a:gd name="T91" fmla="*/ 1 h 678"/>
                <a:gd name="T92" fmla="*/ 1 w 275"/>
                <a:gd name="T93" fmla="*/ 1 h 678"/>
                <a:gd name="T94" fmla="*/ 1 w 275"/>
                <a:gd name="T95" fmla="*/ 1 h 678"/>
                <a:gd name="T96" fmla="*/ 1 w 275"/>
                <a:gd name="T97" fmla="*/ 1 h 678"/>
                <a:gd name="T98" fmla="*/ 1 w 275"/>
                <a:gd name="T99" fmla="*/ 1 h 678"/>
                <a:gd name="T100" fmla="*/ 1 w 275"/>
                <a:gd name="T101" fmla="*/ 1 h 678"/>
                <a:gd name="T102" fmla="*/ 1 w 275"/>
                <a:gd name="T103" fmla="*/ 1 h 678"/>
                <a:gd name="T104" fmla="*/ 1 w 275"/>
                <a:gd name="T105" fmla="*/ 1 h 678"/>
                <a:gd name="T106" fmla="*/ 1 w 275"/>
                <a:gd name="T107" fmla="*/ 1 h 678"/>
                <a:gd name="T108" fmla="*/ 1 w 275"/>
                <a:gd name="T109" fmla="*/ 0 h 678"/>
                <a:gd name="T110" fmla="*/ 1 w 275"/>
                <a:gd name="T111" fmla="*/ 1 h 6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75"/>
                <a:gd name="T169" fmla="*/ 0 h 678"/>
                <a:gd name="T170" fmla="*/ 275 w 275"/>
                <a:gd name="T171" fmla="*/ 678 h 6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75" h="678">
                  <a:moveTo>
                    <a:pt x="73" y="77"/>
                  </a:moveTo>
                  <a:lnTo>
                    <a:pt x="0" y="231"/>
                  </a:lnTo>
                  <a:lnTo>
                    <a:pt x="5" y="258"/>
                  </a:lnTo>
                  <a:lnTo>
                    <a:pt x="15" y="322"/>
                  </a:lnTo>
                  <a:lnTo>
                    <a:pt x="27" y="395"/>
                  </a:lnTo>
                  <a:lnTo>
                    <a:pt x="35" y="447"/>
                  </a:lnTo>
                  <a:lnTo>
                    <a:pt x="38" y="463"/>
                  </a:lnTo>
                  <a:lnTo>
                    <a:pt x="46" y="482"/>
                  </a:lnTo>
                  <a:lnTo>
                    <a:pt x="53" y="498"/>
                  </a:lnTo>
                  <a:lnTo>
                    <a:pt x="62" y="515"/>
                  </a:lnTo>
                  <a:lnTo>
                    <a:pt x="71" y="530"/>
                  </a:lnTo>
                  <a:lnTo>
                    <a:pt x="79" y="542"/>
                  </a:lnTo>
                  <a:lnTo>
                    <a:pt x="85" y="550"/>
                  </a:lnTo>
                  <a:lnTo>
                    <a:pt x="87" y="553"/>
                  </a:lnTo>
                  <a:lnTo>
                    <a:pt x="90" y="554"/>
                  </a:lnTo>
                  <a:lnTo>
                    <a:pt x="96" y="559"/>
                  </a:lnTo>
                  <a:lnTo>
                    <a:pt x="106" y="565"/>
                  </a:lnTo>
                  <a:lnTo>
                    <a:pt x="117" y="573"/>
                  </a:lnTo>
                  <a:lnTo>
                    <a:pt x="129" y="582"/>
                  </a:lnTo>
                  <a:lnTo>
                    <a:pt x="140" y="591"/>
                  </a:lnTo>
                  <a:lnTo>
                    <a:pt x="149" y="600"/>
                  </a:lnTo>
                  <a:lnTo>
                    <a:pt x="155" y="609"/>
                  </a:lnTo>
                  <a:lnTo>
                    <a:pt x="161" y="621"/>
                  </a:lnTo>
                  <a:lnTo>
                    <a:pt x="169" y="627"/>
                  </a:lnTo>
                  <a:lnTo>
                    <a:pt x="179" y="634"/>
                  </a:lnTo>
                  <a:lnTo>
                    <a:pt x="193" y="644"/>
                  </a:lnTo>
                  <a:lnTo>
                    <a:pt x="201" y="650"/>
                  </a:lnTo>
                  <a:lnTo>
                    <a:pt x="210" y="656"/>
                  </a:lnTo>
                  <a:lnTo>
                    <a:pt x="219" y="662"/>
                  </a:lnTo>
                  <a:lnTo>
                    <a:pt x="228" y="667"/>
                  </a:lnTo>
                  <a:lnTo>
                    <a:pt x="237" y="672"/>
                  </a:lnTo>
                  <a:lnTo>
                    <a:pt x="245" y="675"/>
                  </a:lnTo>
                  <a:lnTo>
                    <a:pt x="252" y="678"/>
                  </a:lnTo>
                  <a:lnTo>
                    <a:pt x="258" y="678"/>
                  </a:lnTo>
                  <a:lnTo>
                    <a:pt x="266" y="672"/>
                  </a:lnTo>
                  <a:lnTo>
                    <a:pt x="272" y="658"/>
                  </a:lnTo>
                  <a:lnTo>
                    <a:pt x="274" y="646"/>
                  </a:lnTo>
                  <a:lnTo>
                    <a:pt x="275" y="640"/>
                  </a:lnTo>
                  <a:lnTo>
                    <a:pt x="185" y="553"/>
                  </a:lnTo>
                  <a:lnTo>
                    <a:pt x="182" y="548"/>
                  </a:lnTo>
                  <a:lnTo>
                    <a:pt x="172" y="538"/>
                  </a:lnTo>
                  <a:lnTo>
                    <a:pt x="158" y="518"/>
                  </a:lnTo>
                  <a:lnTo>
                    <a:pt x="141" y="492"/>
                  </a:lnTo>
                  <a:lnTo>
                    <a:pt x="125" y="457"/>
                  </a:lnTo>
                  <a:lnTo>
                    <a:pt x="108" y="415"/>
                  </a:lnTo>
                  <a:lnTo>
                    <a:pt x="96" y="366"/>
                  </a:lnTo>
                  <a:lnTo>
                    <a:pt x="87" y="308"/>
                  </a:lnTo>
                  <a:lnTo>
                    <a:pt x="84" y="244"/>
                  </a:lnTo>
                  <a:lnTo>
                    <a:pt x="88" y="187"/>
                  </a:lnTo>
                  <a:lnTo>
                    <a:pt x="97" y="133"/>
                  </a:lnTo>
                  <a:lnTo>
                    <a:pt x="109" y="88"/>
                  </a:lnTo>
                  <a:lnTo>
                    <a:pt x="122" y="51"/>
                  </a:lnTo>
                  <a:lnTo>
                    <a:pt x="134" y="24"/>
                  </a:lnTo>
                  <a:lnTo>
                    <a:pt x="143" y="6"/>
                  </a:lnTo>
                  <a:lnTo>
                    <a:pt x="146" y="0"/>
                  </a:lnTo>
                  <a:lnTo>
                    <a:pt x="73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64" name="Freeform 26"/>
            <p:cNvSpPr>
              <a:spLocks/>
            </p:cNvSpPr>
            <p:nvPr/>
          </p:nvSpPr>
          <p:spPr bwMode="auto">
            <a:xfrm>
              <a:off x="3773" y="3505"/>
              <a:ext cx="37" cy="275"/>
            </a:xfrm>
            <a:custGeom>
              <a:avLst/>
              <a:gdLst>
                <a:gd name="T0" fmla="*/ 0 w 73"/>
                <a:gd name="T1" fmla="*/ 0 h 551"/>
                <a:gd name="T2" fmla="*/ 0 w 73"/>
                <a:gd name="T3" fmla="*/ 0 h 551"/>
                <a:gd name="T4" fmla="*/ 0 w 73"/>
                <a:gd name="T5" fmla="*/ 0 h 551"/>
                <a:gd name="T6" fmla="*/ 0 w 73"/>
                <a:gd name="T7" fmla="*/ 0 h 551"/>
                <a:gd name="T8" fmla="*/ 0 w 73"/>
                <a:gd name="T9" fmla="*/ 0 h 551"/>
                <a:gd name="T10" fmla="*/ 1 w 73"/>
                <a:gd name="T11" fmla="*/ 0 h 551"/>
                <a:gd name="T12" fmla="*/ 1 w 73"/>
                <a:gd name="T13" fmla="*/ 0 h 551"/>
                <a:gd name="T14" fmla="*/ 0 w 73"/>
                <a:gd name="T15" fmla="*/ 0 h 5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3"/>
                <a:gd name="T25" fmla="*/ 0 h 551"/>
                <a:gd name="T26" fmla="*/ 73 w 73"/>
                <a:gd name="T27" fmla="*/ 551 h 55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3" h="551">
                  <a:moveTo>
                    <a:pt x="0" y="0"/>
                  </a:moveTo>
                  <a:lnTo>
                    <a:pt x="0" y="90"/>
                  </a:lnTo>
                  <a:lnTo>
                    <a:pt x="0" y="269"/>
                  </a:lnTo>
                  <a:lnTo>
                    <a:pt x="0" y="446"/>
                  </a:lnTo>
                  <a:lnTo>
                    <a:pt x="0" y="525"/>
                  </a:lnTo>
                  <a:lnTo>
                    <a:pt x="69" y="551"/>
                  </a:lnTo>
                  <a:lnTo>
                    <a:pt x="73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65" name="Freeform 27"/>
            <p:cNvSpPr>
              <a:spLocks/>
            </p:cNvSpPr>
            <p:nvPr/>
          </p:nvSpPr>
          <p:spPr bwMode="auto">
            <a:xfrm>
              <a:off x="4053" y="2295"/>
              <a:ext cx="322" cy="202"/>
            </a:xfrm>
            <a:custGeom>
              <a:avLst/>
              <a:gdLst>
                <a:gd name="T0" fmla="*/ 1 w 644"/>
                <a:gd name="T1" fmla="*/ 1 h 403"/>
                <a:gd name="T2" fmla="*/ 1 w 644"/>
                <a:gd name="T3" fmla="*/ 1 h 403"/>
                <a:gd name="T4" fmla="*/ 1 w 644"/>
                <a:gd name="T5" fmla="*/ 1 h 403"/>
                <a:gd name="T6" fmla="*/ 1 w 644"/>
                <a:gd name="T7" fmla="*/ 1 h 403"/>
                <a:gd name="T8" fmla="*/ 1 w 644"/>
                <a:gd name="T9" fmla="*/ 1 h 403"/>
                <a:gd name="T10" fmla="*/ 1 w 644"/>
                <a:gd name="T11" fmla="*/ 1 h 403"/>
                <a:gd name="T12" fmla="*/ 1 w 644"/>
                <a:gd name="T13" fmla="*/ 1 h 403"/>
                <a:gd name="T14" fmla="*/ 1 w 644"/>
                <a:gd name="T15" fmla="*/ 1 h 403"/>
                <a:gd name="T16" fmla="*/ 1 w 644"/>
                <a:gd name="T17" fmla="*/ 1 h 403"/>
                <a:gd name="T18" fmla="*/ 1 w 644"/>
                <a:gd name="T19" fmla="*/ 1 h 403"/>
                <a:gd name="T20" fmla="*/ 1 w 644"/>
                <a:gd name="T21" fmla="*/ 1 h 403"/>
                <a:gd name="T22" fmla="*/ 1 w 644"/>
                <a:gd name="T23" fmla="*/ 1 h 403"/>
                <a:gd name="T24" fmla="*/ 1 w 644"/>
                <a:gd name="T25" fmla="*/ 1 h 403"/>
                <a:gd name="T26" fmla="*/ 1 w 644"/>
                <a:gd name="T27" fmla="*/ 1 h 403"/>
                <a:gd name="T28" fmla="*/ 1 w 644"/>
                <a:gd name="T29" fmla="*/ 1 h 403"/>
                <a:gd name="T30" fmla="*/ 1 w 644"/>
                <a:gd name="T31" fmla="*/ 1 h 403"/>
                <a:gd name="T32" fmla="*/ 1 w 644"/>
                <a:gd name="T33" fmla="*/ 1 h 403"/>
                <a:gd name="T34" fmla="*/ 1 w 644"/>
                <a:gd name="T35" fmla="*/ 1 h 403"/>
                <a:gd name="T36" fmla="*/ 1 w 644"/>
                <a:gd name="T37" fmla="*/ 1 h 403"/>
                <a:gd name="T38" fmla="*/ 1 w 644"/>
                <a:gd name="T39" fmla="*/ 1 h 403"/>
                <a:gd name="T40" fmla="*/ 1 w 644"/>
                <a:gd name="T41" fmla="*/ 1 h 403"/>
                <a:gd name="T42" fmla="*/ 1 w 644"/>
                <a:gd name="T43" fmla="*/ 1 h 403"/>
                <a:gd name="T44" fmla="*/ 1 w 644"/>
                <a:gd name="T45" fmla="*/ 1 h 403"/>
                <a:gd name="T46" fmla="*/ 1 w 644"/>
                <a:gd name="T47" fmla="*/ 1 h 403"/>
                <a:gd name="T48" fmla="*/ 1 w 644"/>
                <a:gd name="T49" fmla="*/ 1 h 403"/>
                <a:gd name="T50" fmla="*/ 1 w 644"/>
                <a:gd name="T51" fmla="*/ 1 h 403"/>
                <a:gd name="T52" fmla="*/ 1 w 644"/>
                <a:gd name="T53" fmla="*/ 1 h 403"/>
                <a:gd name="T54" fmla="*/ 1 w 644"/>
                <a:gd name="T55" fmla="*/ 1 h 403"/>
                <a:gd name="T56" fmla="*/ 1 w 644"/>
                <a:gd name="T57" fmla="*/ 1 h 403"/>
                <a:gd name="T58" fmla="*/ 1 w 644"/>
                <a:gd name="T59" fmla="*/ 1 h 403"/>
                <a:gd name="T60" fmla="*/ 1 w 644"/>
                <a:gd name="T61" fmla="*/ 1 h 403"/>
                <a:gd name="T62" fmla="*/ 1 w 644"/>
                <a:gd name="T63" fmla="*/ 1 h 4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44"/>
                <a:gd name="T97" fmla="*/ 0 h 403"/>
                <a:gd name="T98" fmla="*/ 644 w 644"/>
                <a:gd name="T99" fmla="*/ 403 h 4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44" h="403">
                  <a:moveTo>
                    <a:pt x="557" y="0"/>
                  </a:moveTo>
                  <a:lnTo>
                    <a:pt x="390" y="21"/>
                  </a:lnTo>
                  <a:lnTo>
                    <a:pt x="308" y="55"/>
                  </a:lnTo>
                  <a:lnTo>
                    <a:pt x="304" y="55"/>
                  </a:lnTo>
                  <a:lnTo>
                    <a:pt x="291" y="56"/>
                  </a:lnTo>
                  <a:lnTo>
                    <a:pt x="273" y="56"/>
                  </a:lnTo>
                  <a:lnTo>
                    <a:pt x="253" y="58"/>
                  </a:lnTo>
                  <a:lnTo>
                    <a:pt x="232" y="59"/>
                  </a:lnTo>
                  <a:lnTo>
                    <a:pt x="212" y="61"/>
                  </a:lnTo>
                  <a:lnTo>
                    <a:pt x="197" y="63"/>
                  </a:lnTo>
                  <a:lnTo>
                    <a:pt x="188" y="64"/>
                  </a:lnTo>
                  <a:lnTo>
                    <a:pt x="177" y="67"/>
                  </a:lnTo>
                  <a:lnTo>
                    <a:pt x="161" y="73"/>
                  </a:lnTo>
                  <a:lnTo>
                    <a:pt x="136" y="82"/>
                  </a:lnTo>
                  <a:lnTo>
                    <a:pt x="111" y="91"/>
                  </a:lnTo>
                  <a:lnTo>
                    <a:pt x="86" y="102"/>
                  </a:lnTo>
                  <a:lnTo>
                    <a:pt x="63" y="111"/>
                  </a:lnTo>
                  <a:lnTo>
                    <a:pt x="47" y="120"/>
                  </a:lnTo>
                  <a:lnTo>
                    <a:pt x="38" y="128"/>
                  </a:lnTo>
                  <a:lnTo>
                    <a:pt x="27" y="148"/>
                  </a:lnTo>
                  <a:lnTo>
                    <a:pt x="13" y="177"/>
                  </a:lnTo>
                  <a:lnTo>
                    <a:pt x="3" y="205"/>
                  </a:lnTo>
                  <a:lnTo>
                    <a:pt x="0" y="227"/>
                  </a:lnTo>
                  <a:lnTo>
                    <a:pt x="1" y="245"/>
                  </a:lnTo>
                  <a:lnTo>
                    <a:pt x="3" y="268"/>
                  </a:lnTo>
                  <a:lnTo>
                    <a:pt x="6" y="292"/>
                  </a:lnTo>
                  <a:lnTo>
                    <a:pt x="12" y="318"/>
                  </a:lnTo>
                  <a:lnTo>
                    <a:pt x="22" y="345"/>
                  </a:lnTo>
                  <a:lnTo>
                    <a:pt x="35" y="373"/>
                  </a:lnTo>
                  <a:lnTo>
                    <a:pt x="44" y="394"/>
                  </a:lnTo>
                  <a:lnTo>
                    <a:pt x="47" y="403"/>
                  </a:lnTo>
                  <a:lnTo>
                    <a:pt x="63" y="262"/>
                  </a:lnTo>
                  <a:lnTo>
                    <a:pt x="65" y="257"/>
                  </a:lnTo>
                  <a:lnTo>
                    <a:pt x="70" y="246"/>
                  </a:lnTo>
                  <a:lnTo>
                    <a:pt x="79" y="230"/>
                  </a:lnTo>
                  <a:lnTo>
                    <a:pt x="91" y="210"/>
                  </a:lnTo>
                  <a:lnTo>
                    <a:pt x="109" y="190"/>
                  </a:lnTo>
                  <a:lnTo>
                    <a:pt x="130" y="169"/>
                  </a:lnTo>
                  <a:lnTo>
                    <a:pt x="159" y="151"/>
                  </a:lnTo>
                  <a:lnTo>
                    <a:pt x="193" y="137"/>
                  </a:lnTo>
                  <a:lnTo>
                    <a:pt x="202" y="135"/>
                  </a:lnTo>
                  <a:lnTo>
                    <a:pt x="218" y="132"/>
                  </a:lnTo>
                  <a:lnTo>
                    <a:pt x="241" y="129"/>
                  </a:lnTo>
                  <a:lnTo>
                    <a:pt x="266" y="126"/>
                  </a:lnTo>
                  <a:lnTo>
                    <a:pt x="291" y="123"/>
                  </a:lnTo>
                  <a:lnTo>
                    <a:pt x="316" y="120"/>
                  </a:lnTo>
                  <a:lnTo>
                    <a:pt x="335" y="117"/>
                  </a:lnTo>
                  <a:lnTo>
                    <a:pt x="348" y="116"/>
                  </a:lnTo>
                  <a:lnTo>
                    <a:pt x="357" y="113"/>
                  </a:lnTo>
                  <a:lnTo>
                    <a:pt x="369" y="107"/>
                  </a:lnTo>
                  <a:lnTo>
                    <a:pt x="383" y="101"/>
                  </a:lnTo>
                  <a:lnTo>
                    <a:pt x="398" y="93"/>
                  </a:lnTo>
                  <a:lnTo>
                    <a:pt x="413" y="85"/>
                  </a:lnTo>
                  <a:lnTo>
                    <a:pt x="430" y="78"/>
                  </a:lnTo>
                  <a:lnTo>
                    <a:pt x="446" y="72"/>
                  </a:lnTo>
                  <a:lnTo>
                    <a:pt x="463" y="69"/>
                  </a:lnTo>
                  <a:lnTo>
                    <a:pt x="506" y="63"/>
                  </a:lnTo>
                  <a:lnTo>
                    <a:pt x="542" y="55"/>
                  </a:lnTo>
                  <a:lnTo>
                    <a:pt x="573" y="46"/>
                  </a:lnTo>
                  <a:lnTo>
                    <a:pt x="598" y="38"/>
                  </a:lnTo>
                  <a:lnTo>
                    <a:pt x="618" y="32"/>
                  </a:lnTo>
                  <a:lnTo>
                    <a:pt x="633" y="26"/>
                  </a:lnTo>
                  <a:lnTo>
                    <a:pt x="641" y="23"/>
                  </a:lnTo>
                  <a:lnTo>
                    <a:pt x="644" y="21"/>
                  </a:lnTo>
                  <a:lnTo>
                    <a:pt x="5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66" name="Freeform 28"/>
            <p:cNvSpPr>
              <a:spLocks/>
            </p:cNvSpPr>
            <p:nvPr/>
          </p:nvSpPr>
          <p:spPr bwMode="auto">
            <a:xfrm>
              <a:off x="4266" y="3096"/>
              <a:ext cx="76" cy="89"/>
            </a:xfrm>
            <a:custGeom>
              <a:avLst/>
              <a:gdLst>
                <a:gd name="T0" fmla="*/ 1 w 152"/>
                <a:gd name="T1" fmla="*/ 1 h 176"/>
                <a:gd name="T2" fmla="*/ 0 w 152"/>
                <a:gd name="T3" fmla="*/ 1 h 176"/>
                <a:gd name="T4" fmla="*/ 1 w 152"/>
                <a:gd name="T5" fmla="*/ 1 h 176"/>
                <a:gd name="T6" fmla="*/ 1 w 152"/>
                <a:gd name="T7" fmla="*/ 1 h 176"/>
                <a:gd name="T8" fmla="*/ 1 w 152"/>
                <a:gd name="T9" fmla="*/ 1 h 176"/>
                <a:gd name="T10" fmla="*/ 1 w 152"/>
                <a:gd name="T11" fmla="*/ 1 h 176"/>
                <a:gd name="T12" fmla="*/ 1 w 152"/>
                <a:gd name="T13" fmla="*/ 1 h 176"/>
                <a:gd name="T14" fmla="*/ 1 w 152"/>
                <a:gd name="T15" fmla="*/ 1 h 176"/>
                <a:gd name="T16" fmla="*/ 1 w 152"/>
                <a:gd name="T17" fmla="*/ 1 h 176"/>
                <a:gd name="T18" fmla="*/ 1 w 152"/>
                <a:gd name="T19" fmla="*/ 1 h 176"/>
                <a:gd name="T20" fmla="*/ 1 w 152"/>
                <a:gd name="T21" fmla="*/ 1 h 176"/>
                <a:gd name="T22" fmla="*/ 1 w 152"/>
                <a:gd name="T23" fmla="*/ 1 h 176"/>
                <a:gd name="T24" fmla="*/ 1 w 152"/>
                <a:gd name="T25" fmla="*/ 1 h 176"/>
                <a:gd name="T26" fmla="*/ 1 w 152"/>
                <a:gd name="T27" fmla="*/ 1 h 176"/>
                <a:gd name="T28" fmla="*/ 1 w 152"/>
                <a:gd name="T29" fmla="*/ 1 h 176"/>
                <a:gd name="T30" fmla="*/ 1 w 152"/>
                <a:gd name="T31" fmla="*/ 1 h 176"/>
                <a:gd name="T32" fmla="*/ 1 w 152"/>
                <a:gd name="T33" fmla="*/ 1 h 176"/>
                <a:gd name="T34" fmla="*/ 1 w 152"/>
                <a:gd name="T35" fmla="*/ 1 h 176"/>
                <a:gd name="T36" fmla="*/ 1 w 152"/>
                <a:gd name="T37" fmla="*/ 1 h 176"/>
                <a:gd name="T38" fmla="*/ 1 w 152"/>
                <a:gd name="T39" fmla="*/ 1 h 176"/>
                <a:gd name="T40" fmla="*/ 1 w 152"/>
                <a:gd name="T41" fmla="*/ 1 h 176"/>
                <a:gd name="T42" fmla="*/ 1 w 152"/>
                <a:gd name="T43" fmla="*/ 0 h 176"/>
                <a:gd name="T44" fmla="*/ 1 w 152"/>
                <a:gd name="T45" fmla="*/ 1 h 1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2"/>
                <a:gd name="T70" fmla="*/ 0 h 176"/>
                <a:gd name="T71" fmla="*/ 152 w 152"/>
                <a:gd name="T72" fmla="*/ 176 h 1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2" h="176">
                  <a:moveTo>
                    <a:pt x="1" y="4"/>
                  </a:moveTo>
                  <a:lnTo>
                    <a:pt x="0" y="26"/>
                  </a:lnTo>
                  <a:lnTo>
                    <a:pt x="4" y="54"/>
                  </a:lnTo>
                  <a:lnTo>
                    <a:pt x="18" y="86"/>
                  </a:lnTo>
                  <a:lnTo>
                    <a:pt x="41" y="120"/>
                  </a:lnTo>
                  <a:lnTo>
                    <a:pt x="53" y="135"/>
                  </a:lnTo>
                  <a:lnTo>
                    <a:pt x="62" y="147"/>
                  </a:lnTo>
                  <a:lnTo>
                    <a:pt x="68" y="158"/>
                  </a:lnTo>
                  <a:lnTo>
                    <a:pt x="71" y="165"/>
                  </a:lnTo>
                  <a:lnTo>
                    <a:pt x="76" y="172"/>
                  </a:lnTo>
                  <a:lnTo>
                    <a:pt x="79" y="175"/>
                  </a:lnTo>
                  <a:lnTo>
                    <a:pt x="82" y="176"/>
                  </a:lnTo>
                  <a:lnTo>
                    <a:pt x="88" y="176"/>
                  </a:lnTo>
                  <a:lnTo>
                    <a:pt x="95" y="173"/>
                  </a:lnTo>
                  <a:lnTo>
                    <a:pt x="105" y="165"/>
                  </a:lnTo>
                  <a:lnTo>
                    <a:pt x="115" y="158"/>
                  </a:lnTo>
                  <a:lnTo>
                    <a:pt x="126" y="149"/>
                  </a:lnTo>
                  <a:lnTo>
                    <a:pt x="136" y="140"/>
                  </a:lnTo>
                  <a:lnTo>
                    <a:pt x="144" y="132"/>
                  </a:lnTo>
                  <a:lnTo>
                    <a:pt x="150" y="126"/>
                  </a:lnTo>
                  <a:lnTo>
                    <a:pt x="152" y="124"/>
                  </a:lnTo>
                  <a:lnTo>
                    <a:pt x="83" y="0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67" name="Freeform 29"/>
            <p:cNvSpPr>
              <a:spLocks/>
            </p:cNvSpPr>
            <p:nvPr/>
          </p:nvSpPr>
          <p:spPr bwMode="auto">
            <a:xfrm>
              <a:off x="4313" y="3154"/>
              <a:ext cx="378" cy="366"/>
            </a:xfrm>
            <a:custGeom>
              <a:avLst/>
              <a:gdLst>
                <a:gd name="T0" fmla="*/ 0 w 757"/>
                <a:gd name="T1" fmla="*/ 1 h 732"/>
                <a:gd name="T2" fmla="*/ 0 w 757"/>
                <a:gd name="T3" fmla="*/ 1 h 732"/>
                <a:gd name="T4" fmla="*/ 0 w 757"/>
                <a:gd name="T5" fmla="*/ 1 h 732"/>
                <a:gd name="T6" fmla="*/ 0 w 757"/>
                <a:gd name="T7" fmla="*/ 1 h 732"/>
                <a:gd name="T8" fmla="*/ 0 w 757"/>
                <a:gd name="T9" fmla="*/ 1 h 732"/>
                <a:gd name="T10" fmla="*/ 0 w 757"/>
                <a:gd name="T11" fmla="*/ 1 h 732"/>
                <a:gd name="T12" fmla="*/ 0 w 757"/>
                <a:gd name="T13" fmla="*/ 1 h 732"/>
                <a:gd name="T14" fmla="*/ 0 w 757"/>
                <a:gd name="T15" fmla="*/ 1 h 732"/>
                <a:gd name="T16" fmla="*/ 0 w 757"/>
                <a:gd name="T17" fmla="*/ 1 h 732"/>
                <a:gd name="T18" fmla="*/ 0 w 757"/>
                <a:gd name="T19" fmla="*/ 1 h 732"/>
                <a:gd name="T20" fmla="*/ 0 w 757"/>
                <a:gd name="T21" fmla="*/ 1 h 732"/>
                <a:gd name="T22" fmla="*/ 0 w 757"/>
                <a:gd name="T23" fmla="*/ 1 h 732"/>
                <a:gd name="T24" fmla="*/ 0 w 757"/>
                <a:gd name="T25" fmla="*/ 1 h 732"/>
                <a:gd name="T26" fmla="*/ 0 w 757"/>
                <a:gd name="T27" fmla="*/ 1 h 732"/>
                <a:gd name="T28" fmla="*/ 0 w 757"/>
                <a:gd name="T29" fmla="*/ 1 h 732"/>
                <a:gd name="T30" fmla="*/ 0 w 757"/>
                <a:gd name="T31" fmla="*/ 1 h 732"/>
                <a:gd name="T32" fmla="*/ 0 w 757"/>
                <a:gd name="T33" fmla="*/ 1 h 732"/>
                <a:gd name="T34" fmla="*/ 0 w 757"/>
                <a:gd name="T35" fmla="*/ 1 h 732"/>
                <a:gd name="T36" fmla="*/ 0 w 757"/>
                <a:gd name="T37" fmla="*/ 1 h 732"/>
                <a:gd name="T38" fmla="*/ 0 w 757"/>
                <a:gd name="T39" fmla="*/ 1 h 732"/>
                <a:gd name="T40" fmla="*/ 0 w 757"/>
                <a:gd name="T41" fmla="*/ 1 h 732"/>
                <a:gd name="T42" fmla="*/ 0 w 757"/>
                <a:gd name="T43" fmla="*/ 1 h 732"/>
                <a:gd name="T44" fmla="*/ 0 w 757"/>
                <a:gd name="T45" fmla="*/ 1 h 732"/>
                <a:gd name="T46" fmla="*/ 0 w 757"/>
                <a:gd name="T47" fmla="*/ 1 h 732"/>
                <a:gd name="T48" fmla="*/ 0 w 757"/>
                <a:gd name="T49" fmla="*/ 1 h 732"/>
                <a:gd name="T50" fmla="*/ 0 w 757"/>
                <a:gd name="T51" fmla="*/ 1 h 732"/>
                <a:gd name="T52" fmla="*/ 0 w 757"/>
                <a:gd name="T53" fmla="*/ 1 h 732"/>
                <a:gd name="T54" fmla="*/ 0 w 757"/>
                <a:gd name="T55" fmla="*/ 1 h 732"/>
                <a:gd name="T56" fmla="*/ 0 w 757"/>
                <a:gd name="T57" fmla="*/ 1 h 732"/>
                <a:gd name="T58" fmla="*/ 0 w 757"/>
                <a:gd name="T59" fmla="*/ 1 h 732"/>
                <a:gd name="T60" fmla="*/ 0 w 757"/>
                <a:gd name="T61" fmla="*/ 1 h 732"/>
                <a:gd name="T62" fmla="*/ 0 w 757"/>
                <a:gd name="T63" fmla="*/ 1 h 732"/>
                <a:gd name="T64" fmla="*/ 0 w 757"/>
                <a:gd name="T65" fmla="*/ 1 h 732"/>
                <a:gd name="T66" fmla="*/ 0 w 757"/>
                <a:gd name="T67" fmla="*/ 1 h 732"/>
                <a:gd name="T68" fmla="*/ 0 w 757"/>
                <a:gd name="T69" fmla="*/ 1 h 732"/>
                <a:gd name="T70" fmla="*/ 0 w 757"/>
                <a:gd name="T71" fmla="*/ 1 h 732"/>
                <a:gd name="T72" fmla="*/ 0 w 757"/>
                <a:gd name="T73" fmla="*/ 1 h 732"/>
                <a:gd name="T74" fmla="*/ 0 w 757"/>
                <a:gd name="T75" fmla="*/ 1 h 732"/>
                <a:gd name="T76" fmla="*/ 0 w 757"/>
                <a:gd name="T77" fmla="*/ 1 h 732"/>
                <a:gd name="T78" fmla="*/ 0 w 757"/>
                <a:gd name="T79" fmla="*/ 1 h 732"/>
                <a:gd name="T80" fmla="*/ 0 w 757"/>
                <a:gd name="T81" fmla="*/ 1 h 7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57"/>
                <a:gd name="T124" fmla="*/ 0 h 732"/>
                <a:gd name="T125" fmla="*/ 757 w 757"/>
                <a:gd name="T126" fmla="*/ 732 h 73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57" h="732">
                  <a:moveTo>
                    <a:pt x="0" y="57"/>
                  </a:moveTo>
                  <a:lnTo>
                    <a:pt x="5" y="73"/>
                  </a:lnTo>
                  <a:lnTo>
                    <a:pt x="11" y="95"/>
                  </a:lnTo>
                  <a:lnTo>
                    <a:pt x="19" y="119"/>
                  </a:lnTo>
                  <a:lnTo>
                    <a:pt x="28" y="145"/>
                  </a:lnTo>
                  <a:lnTo>
                    <a:pt x="37" y="172"/>
                  </a:lnTo>
                  <a:lnTo>
                    <a:pt x="46" y="198"/>
                  </a:lnTo>
                  <a:lnTo>
                    <a:pt x="54" y="219"/>
                  </a:lnTo>
                  <a:lnTo>
                    <a:pt x="60" y="238"/>
                  </a:lnTo>
                  <a:lnTo>
                    <a:pt x="64" y="247"/>
                  </a:lnTo>
                  <a:lnTo>
                    <a:pt x="75" y="262"/>
                  </a:lnTo>
                  <a:lnTo>
                    <a:pt x="89" y="279"/>
                  </a:lnTo>
                  <a:lnTo>
                    <a:pt x="105" y="300"/>
                  </a:lnTo>
                  <a:lnTo>
                    <a:pt x="125" y="324"/>
                  </a:lnTo>
                  <a:lnTo>
                    <a:pt x="148" y="350"/>
                  </a:lnTo>
                  <a:lnTo>
                    <a:pt x="172" y="377"/>
                  </a:lnTo>
                  <a:lnTo>
                    <a:pt x="196" y="405"/>
                  </a:lnTo>
                  <a:lnTo>
                    <a:pt x="221" y="432"/>
                  </a:lnTo>
                  <a:lnTo>
                    <a:pt x="245" y="459"/>
                  </a:lnTo>
                  <a:lnTo>
                    <a:pt x="268" y="485"/>
                  </a:lnTo>
                  <a:lnTo>
                    <a:pt x="289" y="510"/>
                  </a:lnTo>
                  <a:lnTo>
                    <a:pt x="309" y="531"/>
                  </a:lnTo>
                  <a:lnTo>
                    <a:pt x="326" y="548"/>
                  </a:lnTo>
                  <a:lnTo>
                    <a:pt x="338" y="563"/>
                  </a:lnTo>
                  <a:lnTo>
                    <a:pt x="347" y="572"/>
                  </a:lnTo>
                  <a:lnTo>
                    <a:pt x="361" y="587"/>
                  </a:lnTo>
                  <a:lnTo>
                    <a:pt x="374" y="601"/>
                  </a:lnTo>
                  <a:lnTo>
                    <a:pt x="388" y="615"/>
                  </a:lnTo>
                  <a:lnTo>
                    <a:pt x="403" y="628"/>
                  </a:lnTo>
                  <a:lnTo>
                    <a:pt x="420" y="640"/>
                  </a:lnTo>
                  <a:lnTo>
                    <a:pt x="438" y="653"/>
                  </a:lnTo>
                  <a:lnTo>
                    <a:pt x="458" y="662"/>
                  </a:lnTo>
                  <a:lnTo>
                    <a:pt x="481" y="671"/>
                  </a:lnTo>
                  <a:lnTo>
                    <a:pt x="494" y="675"/>
                  </a:lnTo>
                  <a:lnTo>
                    <a:pt x="511" y="680"/>
                  </a:lnTo>
                  <a:lnTo>
                    <a:pt x="529" y="685"/>
                  </a:lnTo>
                  <a:lnTo>
                    <a:pt x="549" y="689"/>
                  </a:lnTo>
                  <a:lnTo>
                    <a:pt x="570" y="694"/>
                  </a:lnTo>
                  <a:lnTo>
                    <a:pt x="592" y="700"/>
                  </a:lnTo>
                  <a:lnTo>
                    <a:pt x="614" y="704"/>
                  </a:lnTo>
                  <a:lnTo>
                    <a:pt x="637" y="709"/>
                  </a:lnTo>
                  <a:lnTo>
                    <a:pt x="658" y="713"/>
                  </a:lnTo>
                  <a:lnTo>
                    <a:pt x="678" y="718"/>
                  </a:lnTo>
                  <a:lnTo>
                    <a:pt x="698" y="723"/>
                  </a:lnTo>
                  <a:lnTo>
                    <a:pt x="715" y="726"/>
                  </a:lnTo>
                  <a:lnTo>
                    <a:pt x="730" y="729"/>
                  </a:lnTo>
                  <a:lnTo>
                    <a:pt x="742" y="730"/>
                  </a:lnTo>
                  <a:lnTo>
                    <a:pt x="751" y="732"/>
                  </a:lnTo>
                  <a:lnTo>
                    <a:pt x="756" y="732"/>
                  </a:lnTo>
                  <a:lnTo>
                    <a:pt x="757" y="729"/>
                  </a:lnTo>
                  <a:lnTo>
                    <a:pt x="753" y="723"/>
                  </a:lnTo>
                  <a:lnTo>
                    <a:pt x="742" y="713"/>
                  </a:lnTo>
                  <a:lnTo>
                    <a:pt x="728" y="703"/>
                  </a:lnTo>
                  <a:lnTo>
                    <a:pt x="713" y="694"/>
                  </a:lnTo>
                  <a:lnTo>
                    <a:pt x="701" y="685"/>
                  </a:lnTo>
                  <a:lnTo>
                    <a:pt x="690" y="678"/>
                  </a:lnTo>
                  <a:lnTo>
                    <a:pt x="687" y="675"/>
                  </a:lnTo>
                  <a:lnTo>
                    <a:pt x="684" y="674"/>
                  </a:lnTo>
                  <a:lnTo>
                    <a:pt x="674" y="666"/>
                  </a:lnTo>
                  <a:lnTo>
                    <a:pt x="657" y="656"/>
                  </a:lnTo>
                  <a:lnTo>
                    <a:pt x="636" y="642"/>
                  </a:lnTo>
                  <a:lnTo>
                    <a:pt x="610" y="625"/>
                  </a:lnTo>
                  <a:lnTo>
                    <a:pt x="579" y="605"/>
                  </a:lnTo>
                  <a:lnTo>
                    <a:pt x="548" y="584"/>
                  </a:lnTo>
                  <a:lnTo>
                    <a:pt x="513" y="560"/>
                  </a:lnTo>
                  <a:lnTo>
                    <a:pt x="476" y="534"/>
                  </a:lnTo>
                  <a:lnTo>
                    <a:pt x="440" y="508"/>
                  </a:lnTo>
                  <a:lnTo>
                    <a:pt x="403" y="481"/>
                  </a:lnTo>
                  <a:lnTo>
                    <a:pt x="368" y="452"/>
                  </a:lnTo>
                  <a:lnTo>
                    <a:pt x="335" y="425"/>
                  </a:lnTo>
                  <a:lnTo>
                    <a:pt x="304" y="397"/>
                  </a:lnTo>
                  <a:lnTo>
                    <a:pt x="275" y="370"/>
                  </a:lnTo>
                  <a:lnTo>
                    <a:pt x="253" y="344"/>
                  </a:lnTo>
                  <a:lnTo>
                    <a:pt x="213" y="291"/>
                  </a:lnTo>
                  <a:lnTo>
                    <a:pt x="175" y="234"/>
                  </a:lnTo>
                  <a:lnTo>
                    <a:pt x="143" y="177"/>
                  </a:lnTo>
                  <a:lnTo>
                    <a:pt x="114" y="122"/>
                  </a:lnTo>
                  <a:lnTo>
                    <a:pt x="92" y="75"/>
                  </a:lnTo>
                  <a:lnTo>
                    <a:pt x="75" y="35"/>
                  </a:lnTo>
                  <a:lnTo>
                    <a:pt x="63" y="9"/>
                  </a:lnTo>
                  <a:lnTo>
                    <a:pt x="6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68" name="Freeform 30"/>
            <p:cNvSpPr>
              <a:spLocks/>
            </p:cNvSpPr>
            <p:nvPr/>
          </p:nvSpPr>
          <p:spPr bwMode="auto">
            <a:xfrm>
              <a:off x="3971" y="3582"/>
              <a:ext cx="434" cy="129"/>
            </a:xfrm>
            <a:custGeom>
              <a:avLst/>
              <a:gdLst>
                <a:gd name="T0" fmla="*/ 1 w 868"/>
                <a:gd name="T1" fmla="*/ 1 h 257"/>
                <a:gd name="T2" fmla="*/ 1 w 868"/>
                <a:gd name="T3" fmla="*/ 0 h 257"/>
                <a:gd name="T4" fmla="*/ 1 w 868"/>
                <a:gd name="T5" fmla="*/ 1 h 257"/>
                <a:gd name="T6" fmla="*/ 0 w 868"/>
                <a:gd name="T7" fmla="*/ 0 h 257"/>
                <a:gd name="T8" fmla="*/ 0 w 868"/>
                <a:gd name="T9" fmla="*/ 1 h 257"/>
                <a:gd name="T10" fmla="*/ 1 w 868"/>
                <a:gd name="T11" fmla="*/ 1 h 257"/>
                <a:gd name="T12" fmla="*/ 1 w 868"/>
                <a:gd name="T13" fmla="*/ 1 h 257"/>
                <a:gd name="T14" fmla="*/ 1 w 868"/>
                <a:gd name="T15" fmla="*/ 1 h 257"/>
                <a:gd name="T16" fmla="*/ 1 w 868"/>
                <a:gd name="T17" fmla="*/ 1 h 2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68"/>
                <a:gd name="T28" fmla="*/ 0 h 257"/>
                <a:gd name="T29" fmla="*/ 868 w 868"/>
                <a:gd name="T30" fmla="*/ 257 h 2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68" h="257">
                  <a:moveTo>
                    <a:pt x="868" y="81"/>
                  </a:moveTo>
                  <a:lnTo>
                    <a:pt x="48" y="0"/>
                  </a:lnTo>
                  <a:lnTo>
                    <a:pt x="49" y="5"/>
                  </a:lnTo>
                  <a:lnTo>
                    <a:pt x="0" y="0"/>
                  </a:lnTo>
                  <a:lnTo>
                    <a:pt x="0" y="250"/>
                  </a:lnTo>
                  <a:lnTo>
                    <a:pt x="73" y="257"/>
                  </a:lnTo>
                  <a:lnTo>
                    <a:pt x="73" y="57"/>
                  </a:lnTo>
                  <a:lnTo>
                    <a:pt x="864" y="151"/>
                  </a:lnTo>
                  <a:lnTo>
                    <a:pt x="868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69" name="Freeform 31"/>
            <p:cNvSpPr>
              <a:spLocks/>
            </p:cNvSpPr>
            <p:nvPr/>
          </p:nvSpPr>
          <p:spPr bwMode="auto">
            <a:xfrm>
              <a:off x="4047" y="2318"/>
              <a:ext cx="182" cy="144"/>
            </a:xfrm>
            <a:custGeom>
              <a:avLst/>
              <a:gdLst>
                <a:gd name="T0" fmla="*/ 1 w 363"/>
                <a:gd name="T1" fmla="*/ 1 h 287"/>
                <a:gd name="T2" fmla="*/ 1 w 363"/>
                <a:gd name="T3" fmla="*/ 1 h 287"/>
                <a:gd name="T4" fmla="*/ 1 w 363"/>
                <a:gd name="T5" fmla="*/ 1 h 287"/>
                <a:gd name="T6" fmla="*/ 1 w 363"/>
                <a:gd name="T7" fmla="*/ 1 h 287"/>
                <a:gd name="T8" fmla="*/ 1 w 363"/>
                <a:gd name="T9" fmla="*/ 1 h 287"/>
                <a:gd name="T10" fmla="*/ 1 w 363"/>
                <a:gd name="T11" fmla="*/ 1 h 287"/>
                <a:gd name="T12" fmla="*/ 1 w 363"/>
                <a:gd name="T13" fmla="*/ 1 h 287"/>
                <a:gd name="T14" fmla="*/ 1 w 363"/>
                <a:gd name="T15" fmla="*/ 1 h 287"/>
                <a:gd name="T16" fmla="*/ 1 w 363"/>
                <a:gd name="T17" fmla="*/ 1 h 287"/>
                <a:gd name="T18" fmla="*/ 1 w 363"/>
                <a:gd name="T19" fmla="*/ 1 h 287"/>
                <a:gd name="T20" fmla="*/ 1 w 363"/>
                <a:gd name="T21" fmla="*/ 1 h 287"/>
                <a:gd name="T22" fmla="*/ 1 w 363"/>
                <a:gd name="T23" fmla="*/ 1 h 287"/>
                <a:gd name="T24" fmla="*/ 1 w 363"/>
                <a:gd name="T25" fmla="*/ 1 h 287"/>
                <a:gd name="T26" fmla="*/ 1 w 363"/>
                <a:gd name="T27" fmla="*/ 1 h 287"/>
                <a:gd name="T28" fmla="*/ 1 w 363"/>
                <a:gd name="T29" fmla="*/ 1 h 287"/>
                <a:gd name="T30" fmla="*/ 1 w 363"/>
                <a:gd name="T31" fmla="*/ 1 h 287"/>
                <a:gd name="T32" fmla="*/ 1 w 363"/>
                <a:gd name="T33" fmla="*/ 1 h 287"/>
                <a:gd name="T34" fmla="*/ 1 w 363"/>
                <a:gd name="T35" fmla="*/ 1 h 287"/>
                <a:gd name="T36" fmla="*/ 1 w 363"/>
                <a:gd name="T37" fmla="*/ 1 h 287"/>
                <a:gd name="T38" fmla="*/ 1 w 363"/>
                <a:gd name="T39" fmla="*/ 1 h 287"/>
                <a:gd name="T40" fmla="*/ 1 w 363"/>
                <a:gd name="T41" fmla="*/ 1 h 287"/>
                <a:gd name="T42" fmla="*/ 1 w 363"/>
                <a:gd name="T43" fmla="*/ 1 h 287"/>
                <a:gd name="T44" fmla="*/ 1 w 363"/>
                <a:gd name="T45" fmla="*/ 1 h 287"/>
                <a:gd name="T46" fmla="*/ 1 w 363"/>
                <a:gd name="T47" fmla="*/ 1 h 287"/>
                <a:gd name="T48" fmla="*/ 1 w 363"/>
                <a:gd name="T49" fmla="*/ 1 h 287"/>
                <a:gd name="T50" fmla="*/ 1 w 363"/>
                <a:gd name="T51" fmla="*/ 1 h 287"/>
                <a:gd name="T52" fmla="*/ 1 w 363"/>
                <a:gd name="T53" fmla="*/ 1 h 287"/>
                <a:gd name="T54" fmla="*/ 1 w 363"/>
                <a:gd name="T55" fmla="*/ 1 h 287"/>
                <a:gd name="T56" fmla="*/ 1 w 363"/>
                <a:gd name="T57" fmla="*/ 1 h 287"/>
                <a:gd name="T58" fmla="*/ 1 w 363"/>
                <a:gd name="T59" fmla="*/ 1 h 287"/>
                <a:gd name="T60" fmla="*/ 1 w 363"/>
                <a:gd name="T61" fmla="*/ 1 h 287"/>
                <a:gd name="T62" fmla="*/ 1 w 363"/>
                <a:gd name="T63" fmla="*/ 1 h 287"/>
                <a:gd name="T64" fmla="*/ 1 w 363"/>
                <a:gd name="T65" fmla="*/ 1 h 287"/>
                <a:gd name="T66" fmla="*/ 0 w 363"/>
                <a:gd name="T67" fmla="*/ 1 h 287"/>
                <a:gd name="T68" fmla="*/ 1 w 363"/>
                <a:gd name="T69" fmla="*/ 1 h 287"/>
                <a:gd name="T70" fmla="*/ 1 w 363"/>
                <a:gd name="T71" fmla="*/ 1 h 287"/>
                <a:gd name="T72" fmla="*/ 1 w 363"/>
                <a:gd name="T73" fmla="*/ 1 h 287"/>
                <a:gd name="T74" fmla="*/ 1 w 363"/>
                <a:gd name="T75" fmla="*/ 1 h 287"/>
                <a:gd name="T76" fmla="*/ 1 w 363"/>
                <a:gd name="T77" fmla="*/ 1 h 287"/>
                <a:gd name="T78" fmla="*/ 1 w 363"/>
                <a:gd name="T79" fmla="*/ 1 h 287"/>
                <a:gd name="T80" fmla="*/ 1 w 363"/>
                <a:gd name="T81" fmla="*/ 1 h 287"/>
                <a:gd name="T82" fmla="*/ 1 w 363"/>
                <a:gd name="T83" fmla="*/ 1 h 287"/>
                <a:gd name="T84" fmla="*/ 1 w 363"/>
                <a:gd name="T85" fmla="*/ 1 h 287"/>
                <a:gd name="T86" fmla="*/ 1 w 363"/>
                <a:gd name="T87" fmla="*/ 1 h 287"/>
                <a:gd name="T88" fmla="*/ 1 w 363"/>
                <a:gd name="T89" fmla="*/ 1 h 287"/>
                <a:gd name="T90" fmla="*/ 1 w 363"/>
                <a:gd name="T91" fmla="*/ 1 h 287"/>
                <a:gd name="T92" fmla="*/ 1 w 363"/>
                <a:gd name="T93" fmla="*/ 1 h 287"/>
                <a:gd name="T94" fmla="*/ 1 w 363"/>
                <a:gd name="T95" fmla="*/ 1 h 287"/>
                <a:gd name="T96" fmla="*/ 1 w 363"/>
                <a:gd name="T97" fmla="*/ 0 h 287"/>
                <a:gd name="T98" fmla="*/ 1 w 363"/>
                <a:gd name="T99" fmla="*/ 0 h 287"/>
                <a:gd name="T100" fmla="*/ 1 w 363"/>
                <a:gd name="T101" fmla="*/ 1 h 287"/>
                <a:gd name="T102" fmla="*/ 1 w 363"/>
                <a:gd name="T103" fmla="*/ 1 h 287"/>
                <a:gd name="T104" fmla="*/ 1 w 363"/>
                <a:gd name="T105" fmla="*/ 1 h 2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63"/>
                <a:gd name="T160" fmla="*/ 0 h 287"/>
                <a:gd name="T161" fmla="*/ 363 w 363"/>
                <a:gd name="T162" fmla="*/ 287 h 2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63" h="287">
                  <a:moveTo>
                    <a:pt x="313" y="12"/>
                  </a:moveTo>
                  <a:lnTo>
                    <a:pt x="319" y="12"/>
                  </a:lnTo>
                  <a:lnTo>
                    <a:pt x="327" y="13"/>
                  </a:lnTo>
                  <a:lnTo>
                    <a:pt x="334" y="15"/>
                  </a:lnTo>
                  <a:lnTo>
                    <a:pt x="342" y="18"/>
                  </a:lnTo>
                  <a:lnTo>
                    <a:pt x="348" y="21"/>
                  </a:lnTo>
                  <a:lnTo>
                    <a:pt x="354" y="26"/>
                  </a:lnTo>
                  <a:lnTo>
                    <a:pt x="360" y="32"/>
                  </a:lnTo>
                  <a:lnTo>
                    <a:pt x="363" y="38"/>
                  </a:lnTo>
                  <a:lnTo>
                    <a:pt x="322" y="39"/>
                  </a:lnTo>
                  <a:lnTo>
                    <a:pt x="286" y="42"/>
                  </a:lnTo>
                  <a:lnTo>
                    <a:pt x="252" y="45"/>
                  </a:lnTo>
                  <a:lnTo>
                    <a:pt x="222" y="48"/>
                  </a:lnTo>
                  <a:lnTo>
                    <a:pt x="195" y="51"/>
                  </a:lnTo>
                  <a:lnTo>
                    <a:pt x="170" y="56"/>
                  </a:lnTo>
                  <a:lnTo>
                    <a:pt x="149" y="62"/>
                  </a:lnTo>
                  <a:lnTo>
                    <a:pt x="131" y="68"/>
                  </a:lnTo>
                  <a:lnTo>
                    <a:pt x="114" y="77"/>
                  </a:lnTo>
                  <a:lnTo>
                    <a:pt x="99" y="86"/>
                  </a:lnTo>
                  <a:lnTo>
                    <a:pt x="87" y="99"/>
                  </a:lnTo>
                  <a:lnTo>
                    <a:pt x="76" y="112"/>
                  </a:lnTo>
                  <a:lnTo>
                    <a:pt x="65" y="127"/>
                  </a:lnTo>
                  <a:lnTo>
                    <a:pt x="58" y="144"/>
                  </a:lnTo>
                  <a:lnTo>
                    <a:pt x="50" y="164"/>
                  </a:lnTo>
                  <a:lnTo>
                    <a:pt x="43" y="187"/>
                  </a:lnTo>
                  <a:lnTo>
                    <a:pt x="35" y="213"/>
                  </a:lnTo>
                  <a:lnTo>
                    <a:pt x="29" y="238"/>
                  </a:lnTo>
                  <a:lnTo>
                    <a:pt x="29" y="263"/>
                  </a:lnTo>
                  <a:lnTo>
                    <a:pt x="35" y="286"/>
                  </a:lnTo>
                  <a:lnTo>
                    <a:pt x="29" y="287"/>
                  </a:lnTo>
                  <a:lnTo>
                    <a:pt x="21" y="280"/>
                  </a:lnTo>
                  <a:lnTo>
                    <a:pt x="12" y="264"/>
                  </a:lnTo>
                  <a:lnTo>
                    <a:pt x="5" y="243"/>
                  </a:lnTo>
                  <a:lnTo>
                    <a:pt x="0" y="214"/>
                  </a:lnTo>
                  <a:lnTo>
                    <a:pt x="2" y="179"/>
                  </a:lnTo>
                  <a:lnTo>
                    <a:pt x="8" y="140"/>
                  </a:lnTo>
                  <a:lnTo>
                    <a:pt x="23" y="96"/>
                  </a:lnTo>
                  <a:lnTo>
                    <a:pt x="30" y="82"/>
                  </a:lnTo>
                  <a:lnTo>
                    <a:pt x="43" y="70"/>
                  </a:lnTo>
                  <a:lnTo>
                    <a:pt x="56" y="58"/>
                  </a:lnTo>
                  <a:lnTo>
                    <a:pt x="73" y="47"/>
                  </a:lnTo>
                  <a:lnTo>
                    <a:pt x="90" y="36"/>
                  </a:lnTo>
                  <a:lnTo>
                    <a:pt x="106" y="27"/>
                  </a:lnTo>
                  <a:lnTo>
                    <a:pt x="122" y="21"/>
                  </a:lnTo>
                  <a:lnTo>
                    <a:pt x="135" y="17"/>
                  </a:lnTo>
                  <a:lnTo>
                    <a:pt x="158" y="9"/>
                  </a:lnTo>
                  <a:lnTo>
                    <a:pt x="181" y="4"/>
                  </a:lnTo>
                  <a:lnTo>
                    <a:pt x="204" y="1"/>
                  </a:lnTo>
                  <a:lnTo>
                    <a:pt x="225" y="0"/>
                  </a:lnTo>
                  <a:lnTo>
                    <a:pt x="246" y="0"/>
                  </a:lnTo>
                  <a:lnTo>
                    <a:pt x="267" y="3"/>
                  </a:lnTo>
                  <a:lnTo>
                    <a:pt x="290" y="6"/>
                  </a:lnTo>
                  <a:lnTo>
                    <a:pt x="313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70" name="Freeform 32"/>
            <p:cNvSpPr>
              <a:spLocks/>
            </p:cNvSpPr>
            <p:nvPr/>
          </p:nvSpPr>
          <p:spPr bwMode="auto">
            <a:xfrm>
              <a:off x="4218" y="2289"/>
              <a:ext cx="259" cy="71"/>
            </a:xfrm>
            <a:custGeom>
              <a:avLst/>
              <a:gdLst>
                <a:gd name="T0" fmla="*/ 1 w 517"/>
                <a:gd name="T1" fmla="*/ 1 h 141"/>
                <a:gd name="T2" fmla="*/ 1 w 517"/>
                <a:gd name="T3" fmla="*/ 1 h 141"/>
                <a:gd name="T4" fmla="*/ 1 w 517"/>
                <a:gd name="T5" fmla="*/ 1 h 141"/>
                <a:gd name="T6" fmla="*/ 1 w 517"/>
                <a:gd name="T7" fmla="*/ 1 h 141"/>
                <a:gd name="T8" fmla="*/ 1 w 517"/>
                <a:gd name="T9" fmla="*/ 1 h 141"/>
                <a:gd name="T10" fmla="*/ 1 w 517"/>
                <a:gd name="T11" fmla="*/ 0 h 141"/>
                <a:gd name="T12" fmla="*/ 1 w 517"/>
                <a:gd name="T13" fmla="*/ 0 h 141"/>
                <a:gd name="T14" fmla="*/ 1 w 517"/>
                <a:gd name="T15" fmla="*/ 0 h 141"/>
                <a:gd name="T16" fmla="*/ 1 w 517"/>
                <a:gd name="T17" fmla="*/ 1 h 141"/>
                <a:gd name="T18" fmla="*/ 1 w 517"/>
                <a:gd name="T19" fmla="*/ 1 h 141"/>
                <a:gd name="T20" fmla="*/ 1 w 517"/>
                <a:gd name="T21" fmla="*/ 1 h 141"/>
                <a:gd name="T22" fmla="*/ 1 w 517"/>
                <a:gd name="T23" fmla="*/ 1 h 141"/>
                <a:gd name="T24" fmla="*/ 1 w 517"/>
                <a:gd name="T25" fmla="*/ 1 h 141"/>
                <a:gd name="T26" fmla="*/ 1 w 517"/>
                <a:gd name="T27" fmla="*/ 1 h 141"/>
                <a:gd name="T28" fmla="*/ 1 w 517"/>
                <a:gd name="T29" fmla="*/ 1 h 141"/>
                <a:gd name="T30" fmla="*/ 1 w 517"/>
                <a:gd name="T31" fmla="*/ 1 h 141"/>
                <a:gd name="T32" fmla="*/ 1 w 517"/>
                <a:gd name="T33" fmla="*/ 1 h 141"/>
                <a:gd name="T34" fmla="*/ 1 w 517"/>
                <a:gd name="T35" fmla="*/ 1 h 141"/>
                <a:gd name="T36" fmla="*/ 1 w 517"/>
                <a:gd name="T37" fmla="*/ 1 h 141"/>
                <a:gd name="T38" fmla="*/ 1 w 517"/>
                <a:gd name="T39" fmla="*/ 1 h 141"/>
                <a:gd name="T40" fmla="*/ 1 w 517"/>
                <a:gd name="T41" fmla="*/ 1 h 141"/>
                <a:gd name="T42" fmla="*/ 1 w 517"/>
                <a:gd name="T43" fmla="*/ 1 h 141"/>
                <a:gd name="T44" fmla="*/ 1 w 517"/>
                <a:gd name="T45" fmla="*/ 1 h 141"/>
                <a:gd name="T46" fmla="*/ 1 w 517"/>
                <a:gd name="T47" fmla="*/ 1 h 141"/>
                <a:gd name="T48" fmla="*/ 1 w 517"/>
                <a:gd name="T49" fmla="*/ 1 h 141"/>
                <a:gd name="T50" fmla="*/ 1 w 517"/>
                <a:gd name="T51" fmla="*/ 1 h 141"/>
                <a:gd name="T52" fmla="*/ 1 w 517"/>
                <a:gd name="T53" fmla="*/ 1 h 141"/>
                <a:gd name="T54" fmla="*/ 1 w 517"/>
                <a:gd name="T55" fmla="*/ 1 h 141"/>
                <a:gd name="T56" fmla="*/ 1 w 517"/>
                <a:gd name="T57" fmla="*/ 1 h 141"/>
                <a:gd name="T58" fmla="*/ 1 w 517"/>
                <a:gd name="T59" fmla="*/ 1 h 141"/>
                <a:gd name="T60" fmla="*/ 1 w 517"/>
                <a:gd name="T61" fmla="*/ 1 h 141"/>
                <a:gd name="T62" fmla="*/ 1 w 517"/>
                <a:gd name="T63" fmla="*/ 1 h 141"/>
                <a:gd name="T64" fmla="*/ 1 w 517"/>
                <a:gd name="T65" fmla="*/ 1 h 141"/>
                <a:gd name="T66" fmla="*/ 1 w 517"/>
                <a:gd name="T67" fmla="*/ 1 h 141"/>
                <a:gd name="T68" fmla="*/ 0 w 517"/>
                <a:gd name="T69" fmla="*/ 1 h 141"/>
                <a:gd name="T70" fmla="*/ 1 w 517"/>
                <a:gd name="T71" fmla="*/ 1 h 141"/>
                <a:gd name="T72" fmla="*/ 1 w 517"/>
                <a:gd name="T73" fmla="*/ 1 h 141"/>
                <a:gd name="T74" fmla="*/ 1 w 517"/>
                <a:gd name="T75" fmla="*/ 1 h 1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17"/>
                <a:gd name="T115" fmla="*/ 0 h 141"/>
                <a:gd name="T116" fmla="*/ 517 w 517"/>
                <a:gd name="T117" fmla="*/ 141 h 1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17" h="141">
                  <a:moveTo>
                    <a:pt x="94" y="12"/>
                  </a:moveTo>
                  <a:lnTo>
                    <a:pt x="102" y="11"/>
                  </a:lnTo>
                  <a:lnTo>
                    <a:pt x="108" y="9"/>
                  </a:lnTo>
                  <a:lnTo>
                    <a:pt x="115" y="8"/>
                  </a:lnTo>
                  <a:lnTo>
                    <a:pt x="125" y="6"/>
                  </a:lnTo>
                  <a:lnTo>
                    <a:pt x="132" y="5"/>
                  </a:lnTo>
                  <a:lnTo>
                    <a:pt x="140" y="5"/>
                  </a:lnTo>
                  <a:lnTo>
                    <a:pt x="149" y="3"/>
                  </a:lnTo>
                  <a:lnTo>
                    <a:pt x="158" y="2"/>
                  </a:lnTo>
                  <a:lnTo>
                    <a:pt x="166" y="2"/>
                  </a:lnTo>
                  <a:lnTo>
                    <a:pt x="173" y="0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0"/>
                  </a:lnTo>
                  <a:lnTo>
                    <a:pt x="222" y="0"/>
                  </a:lnTo>
                  <a:lnTo>
                    <a:pt x="229" y="2"/>
                  </a:lnTo>
                  <a:lnTo>
                    <a:pt x="239" y="2"/>
                  </a:lnTo>
                  <a:lnTo>
                    <a:pt x="246" y="2"/>
                  </a:lnTo>
                  <a:lnTo>
                    <a:pt x="254" y="3"/>
                  </a:lnTo>
                  <a:lnTo>
                    <a:pt x="267" y="5"/>
                  </a:lnTo>
                  <a:lnTo>
                    <a:pt x="281" y="6"/>
                  </a:lnTo>
                  <a:lnTo>
                    <a:pt x="296" y="9"/>
                  </a:lnTo>
                  <a:lnTo>
                    <a:pt x="311" y="11"/>
                  </a:lnTo>
                  <a:lnTo>
                    <a:pt x="327" y="14"/>
                  </a:lnTo>
                  <a:lnTo>
                    <a:pt x="342" y="18"/>
                  </a:lnTo>
                  <a:lnTo>
                    <a:pt x="357" y="21"/>
                  </a:lnTo>
                  <a:lnTo>
                    <a:pt x="374" y="26"/>
                  </a:lnTo>
                  <a:lnTo>
                    <a:pt x="380" y="27"/>
                  </a:lnTo>
                  <a:lnTo>
                    <a:pt x="386" y="29"/>
                  </a:lnTo>
                  <a:lnTo>
                    <a:pt x="391" y="32"/>
                  </a:lnTo>
                  <a:lnTo>
                    <a:pt x="397" y="33"/>
                  </a:lnTo>
                  <a:lnTo>
                    <a:pt x="403" y="36"/>
                  </a:lnTo>
                  <a:lnTo>
                    <a:pt x="409" y="38"/>
                  </a:lnTo>
                  <a:lnTo>
                    <a:pt x="413" y="41"/>
                  </a:lnTo>
                  <a:lnTo>
                    <a:pt x="419" y="44"/>
                  </a:lnTo>
                  <a:lnTo>
                    <a:pt x="435" y="53"/>
                  </a:lnTo>
                  <a:lnTo>
                    <a:pt x="450" y="62"/>
                  </a:lnTo>
                  <a:lnTo>
                    <a:pt x="463" y="73"/>
                  </a:lnTo>
                  <a:lnTo>
                    <a:pt x="477" y="85"/>
                  </a:lnTo>
                  <a:lnTo>
                    <a:pt x="489" y="99"/>
                  </a:lnTo>
                  <a:lnTo>
                    <a:pt x="500" y="113"/>
                  </a:lnTo>
                  <a:lnTo>
                    <a:pt x="509" y="126"/>
                  </a:lnTo>
                  <a:lnTo>
                    <a:pt x="517" y="141"/>
                  </a:lnTo>
                  <a:lnTo>
                    <a:pt x="511" y="140"/>
                  </a:lnTo>
                  <a:lnTo>
                    <a:pt x="495" y="132"/>
                  </a:lnTo>
                  <a:lnTo>
                    <a:pt x="474" y="122"/>
                  </a:lnTo>
                  <a:lnTo>
                    <a:pt x="447" y="106"/>
                  </a:lnTo>
                  <a:lnTo>
                    <a:pt x="415" y="90"/>
                  </a:lnTo>
                  <a:lnTo>
                    <a:pt x="381" y="75"/>
                  </a:lnTo>
                  <a:lnTo>
                    <a:pt x="346" y="62"/>
                  </a:lnTo>
                  <a:lnTo>
                    <a:pt x="311" y="55"/>
                  </a:lnTo>
                  <a:lnTo>
                    <a:pt x="298" y="53"/>
                  </a:lnTo>
                  <a:lnTo>
                    <a:pt x="283" y="50"/>
                  </a:lnTo>
                  <a:lnTo>
                    <a:pt x="264" y="49"/>
                  </a:lnTo>
                  <a:lnTo>
                    <a:pt x="246" y="49"/>
                  </a:lnTo>
                  <a:lnTo>
                    <a:pt x="225" y="47"/>
                  </a:lnTo>
                  <a:lnTo>
                    <a:pt x="204" y="47"/>
                  </a:lnTo>
                  <a:lnTo>
                    <a:pt x="182" y="47"/>
                  </a:lnTo>
                  <a:lnTo>
                    <a:pt x="160" y="47"/>
                  </a:lnTo>
                  <a:lnTo>
                    <a:pt x="134" y="47"/>
                  </a:lnTo>
                  <a:lnTo>
                    <a:pt x="108" y="49"/>
                  </a:lnTo>
                  <a:lnTo>
                    <a:pt x="84" y="49"/>
                  </a:lnTo>
                  <a:lnTo>
                    <a:pt x="61" y="50"/>
                  </a:lnTo>
                  <a:lnTo>
                    <a:pt x="41" y="53"/>
                  </a:lnTo>
                  <a:lnTo>
                    <a:pt x="24" y="55"/>
                  </a:lnTo>
                  <a:lnTo>
                    <a:pt x="11" y="59"/>
                  </a:lnTo>
                  <a:lnTo>
                    <a:pt x="1" y="62"/>
                  </a:lnTo>
                  <a:lnTo>
                    <a:pt x="0" y="59"/>
                  </a:lnTo>
                  <a:lnTo>
                    <a:pt x="3" y="55"/>
                  </a:lnTo>
                  <a:lnTo>
                    <a:pt x="11" y="49"/>
                  </a:lnTo>
                  <a:lnTo>
                    <a:pt x="21" y="41"/>
                  </a:lnTo>
                  <a:lnTo>
                    <a:pt x="33" y="33"/>
                  </a:lnTo>
                  <a:lnTo>
                    <a:pt x="52" y="26"/>
                  </a:lnTo>
                  <a:lnTo>
                    <a:pt x="71" y="18"/>
                  </a:lnTo>
                  <a:lnTo>
                    <a:pt x="9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71" name="Freeform 33"/>
            <p:cNvSpPr>
              <a:spLocks/>
            </p:cNvSpPr>
            <p:nvPr/>
          </p:nvSpPr>
          <p:spPr bwMode="auto">
            <a:xfrm>
              <a:off x="4036" y="2397"/>
              <a:ext cx="260" cy="375"/>
            </a:xfrm>
            <a:custGeom>
              <a:avLst/>
              <a:gdLst>
                <a:gd name="T0" fmla="*/ 1 w 520"/>
                <a:gd name="T1" fmla="*/ 1 h 750"/>
                <a:gd name="T2" fmla="*/ 1 w 520"/>
                <a:gd name="T3" fmla="*/ 1 h 750"/>
                <a:gd name="T4" fmla="*/ 1 w 520"/>
                <a:gd name="T5" fmla="*/ 1 h 750"/>
                <a:gd name="T6" fmla="*/ 1 w 520"/>
                <a:gd name="T7" fmla="*/ 1 h 750"/>
                <a:gd name="T8" fmla="*/ 1 w 520"/>
                <a:gd name="T9" fmla="*/ 1 h 750"/>
                <a:gd name="T10" fmla="*/ 1 w 520"/>
                <a:gd name="T11" fmla="*/ 1 h 750"/>
                <a:gd name="T12" fmla="*/ 1 w 520"/>
                <a:gd name="T13" fmla="*/ 1 h 750"/>
                <a:gd name="T14" fmla="*/ 1 w 520"/>
                <a:gd name="T15" fmla="*/ 1 h 750"/>
                <a:gd name="T16" fmla="*/ 1 w 520"/>
                <a:gd name="T17" fmla="*/ 1 h 750"/>
                <a:gd name="T18" fmla="*/ 1 w 520"/>
                <a:gd name="T19" fmla="*/ 1 h 750"/>
                <a:gd name="T20" fmla="*/ 1 w 520"/>
                <a:gd name="T21" fmla="*/ 1 h 750"/>
                <a:gd name="T22" fmla="*/ 1 w 520"/>
                <a:gd name="T23" fmla="*/ 1 h 750"/>
                <a:gd name="T24" fmla="*/ 1 w 520"/>
                <a:gd name="T25" fmla="*/ 1 h 750"/>
                <a:gd name="T26" fmla="*/ 1 w 520"/>
                <a:gd name="T27" fmla="*/ 1 h 750"/>
                <a:gd name="T28" fmla="*/ 1 w 520"/>
                <a:gd name="T29" fmla="*/ 1 h 750"/>
                <a:gd name="T30" fmla="*/ 1 w 520"/>
                <a:gd name="T31" fmla="*/ 1 h 750"/>
                <a:gd name="T32" fmla="*/ 1 w 520"/>
                <a:gd name="T33" fmla="*/ 1 h 750"/>
                <a:gd name="T34" fmla="*/ 1 w 520"/>
                <a:gd name="T35" fmla="*/ 1 h 750"/>
                <a:gd name="T36" fmla="*/ 1 w 520"/>
                <a:gd name="T37" fmla="*/ 1 h 750"/>
                <a:gd name="T38" fmla="*/ 1 w 520"/>
                <a:gd name="T39" fmla="*/ 1 h 750"/>
                <a:gd name="T40" fmla="*/ 1 w 520"/>
                <a:gd name="T41" fmla="*/ 1 h 750"/>
                <a:gd name="T42" fmla="*/ 1 w 520"/>
                <a:gd name="T43" fmla="*/ 1 h 750"/>
                <a:gd name="T44" fmla="*/ 1 w 520"/>
                <a:gd name="T45" fmla="*/ 1 h 750"/>
                <a:gd name="T46" fmla="*/ 1 w 520"/>
                <a:gd name="T47" fmla="*/ 1 h 750"/>
                <a:gd name="T48" fmla="*/ 1 w 520"/>
                <a:gd name="T49" fmla="*/ 1 h 750"/>
                <a:gd name="T50" fmla="*/ 0 w 520"/>
                <a:gd name="T51" fmla="*/ 1 h 750"/>
                <a:gd name="T52" fmla="*/ 1 w 520"/>
                <a:gd name="T53" fmla="*/ 1 h 750"/>
                <a:gd name="T54" fmla="*/ 1 w 520"/>
                <a:gd name="T55" fmla="*/ 1 h 750"/>
                <a:gd name="T56" fmla="*/ 1 w 520"/>
                <a:gd name="T57" fmla="*/ 1 h 750"/>
                <a:gd name="T58" fmla="*/ 1 w 520"/>
                <a:gd name="T59" fmla="*/ 1 h 750"/>
                <a:gd name="T60" fmla="*/ 1 w 520"/>
                <a:gd name="T61" fmla="*/ 1 h 750"/>
                <a:gd name="T62" fmla="*/ 1 w 520"/>
                <a:gd name="T63" fmla="*/ 1 h 750"/>
                <a:gd name="T64" fmla="*/ 1 w 520"/>
                <a:gd name="T65" fmla="*/ 1 h 750"/>
                <a:gd name="T66" fmla="*/ 1 w 520"/>
                <a:gd name="T67" fmla="*/ 1 h 750"/>
                <a:gd name="T68" fmla="*/ 1 w 520"/>
                <a:gd name="T69" fmla="*/ 1 h 750"/>
                <a:gd name="T70" fmla="*/ 1 w 520"/>
                <a:gd name="T71" fmla="*/ 1 h 750"/>
                <a:gd name="T72" fmla="*/ 1 w 520"/>
                <a:gd name="T73" fmla="*/ 1 h 750"/>
                <a:gd name="T74" fmla="*/ 1 w 520"/>
                <a:gd name="T75" fmla="*/ 1 h 750"/>
                <a:gd name="T76" fmla="*/ 1 w 520"/>
                <a:gd name="T77" fmla="*/ 1 h 750"/>
                <a:gd name="T78" fmla="*/ 1 w 520"/>
                <a:gd name="T79" fmla="*/ 1 h 750"/>
                <a:gd name="T80" fmla="*/ 1 w 520"/>
                <a:gd name="T81" fmla="*/ 1 h 750"/>
                <a:gd name="T82" fmla="*/ 1 w 520"/>
                <a:gd name="T83" fmla="*/ 1 h 750"/>
                <a:gd name="T84" fmla="*/ 1 w 520"/>
                <a:gd name="T85" fmla="*/ 1 h 750"/>
                <a:gd name="T86" fmla="*/ 1 w 520"/>
                <a:gd name="T87" fmla="*/ 1 h 750"/>
                <a:gd name="T88" fmla="*/ 1 w 520"/>
                <a:gd name="T89" fmla="*/ 1 h 750"/>
                <a:gd name="T90" fmla="*/ 1 w 520"/>
                <a:gd name="T91" fmla="*/ 1 h 750"/>
                <a:gd name="T92" fmla="*/ 1 w 520"/>
                <a:gd name="T93" fmla="*/ 1 h 750"/>
                <a:gd name="T94" fmla="*/ 1 w 520"/>
                <a:gd name="T95" fmla="*/ 1 h 750"/>
                <a:gd name="T96" fmla="*/ 1 w 520"/>
                <a:gd name="T97" fmla="*/ 1 h 750"/>
                <a:gd name="T98" fmla="*/ 1 w 520"/>
                <a:gd name="T99" fmla="*/ 1 h 750"/>
                <a:gd name="T100" fmla="*/ 1 w 520"/>
                <a:gd name="T101" fmla="*/ 1 h 750"/>
                <a:gd name="T102" fmla="*/ 1 w 520"/>
                <a:gd name="T103" fmla="*/ 1 h 750"/>
                <a:gd name="T104" fmla="*/ 1 w 520"/>
                <a:gd name="T105" fmla="*/ 1 h 750"/>
                <a:gd name="T106" fmla="*/ 1 w 520"/>
                <a:gd name="T107" fmla="*/ 1 h 750"/>
                <a:gd name="T108" fmla="*/ 1 w 520"/>
                <a:gd name="T109" fmla="*/ 1 h 750"/>
                <a:gd name="T110" fmla="*/ 1 w 520"/>
                <a:gd name="T111" fmla="*/ 1 h 750"/>
                <a:gd name="T112" fmla="*/ 1 w 520"/>
                <a:gd name="T113" fmla="*/ 1 h 750"/>
                <a:gd name="T114" fmla="*/ 1 w 520"/>
                <a:gd name="T115" fmla="*/ 1 h 7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0"/>
                <a:gd name="T175" fmla="*/ 0 h 750"/>
                <a:gd name="T176" fmla="*/ 520 w 520"/>
                <a:gd name="T177" fmla="*/ 750 h 75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0" h="750">
                  <a:moveTo>
                    <a:pt x="515" y="0"/>
                  </a:moveTo>
                  <a:lnTo>
                    <a:pt x="494" y="20"/>
                  </a:lnTo>
                  <a:lnTo>
                    <a:pt x="471" y="41"/>
                  </a:lnTo>
                  <a:lnTo>
                    <a:pt x="447" y="61"/>
                  </a:lnTo>
                  <a:lnTo>
                    <a:pt x="420" y="80"/>
                  </a:lnTo>
                  <a:lnTo>
                    <a:pt x="391" y="97"/>
                  </a:lnTo>
                  <a:lnTo>
                    <a:pt x="362" y="109"/>
                  </a:lnTo>
                  <a:lnTo>
                    <a:pt x="330" y="119"/>
                  </a:lnTo>
                  <a:lnTo>
                    <a:pt x="300" y="122"/>
                  </a:lnTo>
                  <a:lnTo>
                    <a:pt x="309" y="109"/>
                  </a:lnTo>
                  <a:lnTo>
                    <a:pt x="321" y="96"/>
                  </a:lnTo>
                  <a:lnTo>
                    <a:pt x="335" y="84"/>
                  </a:lnTo>
                  <a:lnTo>
                    <a:pt x="348" y="68"/>
                  </a:lnTo>
                  <a:lnTo>
                    <a:pt x="360" y="55"/>
                  </a:lnTo>
                  <a:lnTo>
                    <a:pt x="371" y="39"/>
                  </a:lnTo>
                  <a:lnTo>
                    <a:pt x="377" y="26"/>
                  </a:lnTo>
                  <a:lnTo>
                    <a:pt x="380" y="11"/>
                  </a:lnTo>
                  <a:lnTo>
                    <a:pt x="348" y="8"/>
                  </a:lnTo>
                  <a:lnTo>
                    <a:pt x="316" y="11"/>
                  </a:lnTo>
                  <a:lnTo>
                    <a:pt x="284" y="17"/>
                  </a:lnTo>
                  <a:lnTo>
                    <a:pt x="256" y="27"/>
                  </a:lnTo>
                  <a:lnTo>
                    <a:pt x="227" y="42"/>
                  </a:lnTo>
                  <a:lnTo>
                    <a:pt x="199" y="62"/>
                  </a:lnTo>
                  <a:lnTo>
                    <a:pt x="173" y="87"/>
                  </a:lnTo>
                  <a:lnTo>
                    <a:pt x="149" y="114"/>
                  </a:lnTo>
                  <a:lnTo>
                    <a:pt x="138" y="126"/>
                  </a:lnTo>
                  <a:lnTo>
                    <a:pt x="128" y="140"/>
                  </a:lnTo>
                  <a:lnTo>
                    <a:pt x="117" y="149"/>
                  </a:lnTo>
                  <a:lnTo>
                    <a:pt x="105" y="157"/>
                  </a:lnTo>
                  <a:lnTo>
                    <a:pt x="107" y="138"/>
                  </a:lnTo>
                  <a:lnTo>
                    <a:pt x="114" y="119"/>
                  </a:lnTo>
                  <a:lnTo>
                    <a:pt x="123" y="97"/>
                  </a:lnTo>
                  <a:lnTo>
                    <a:pt x="134" y="76"/>
                  </a:lnTo>
                  <a:lnTo>
                    <a:pt x="143" y="56"/>
                  </a:lnTo>
                  <a:lnTo>
                    <a:pt x="152" y="39"/>
                  </a:lnTo>
                  <a:lnTo>
                    <a:pt x="157" y="27"/>
                  </a:lnTo>
                  <a:lnTo>
                    <a:pt x="155" y="21"/>
                  </a:lnTo>
                  <a:lnTo>
                    <a:pt x="143" y="24"/>
                  </a:lnTo>
                  <a:lnTo>
                    <a:pt x="129" y="33"/>
                  </a:lnTo>
                  <a:lnTo>
                    <a:pt x="114" y="49"/>
                  </a:lnTo>
                  <a:lnTo>
                    <a:pt x="100" y="68"/>
                  </a:lnTo>
                  <a:lnTo>
                    <a:pt x="88" y="93"/>
                  </a:lnTo>
                  <a:lnTo>
                    <a:pt x="79" y="120"/>
                  </a:lnTo>
                  <a:lnTo>
                    <a:pt x="75" y="153"/>
                  </a:lnTo>
                  <a:lnTo>
                    <a:pt x="75" y="188"/>
                  </a:lnTo>
                  <a:lnTo>
                    <a:pt x="64" y="202"/>
                  </a:lnTo>
                  <a:lnTo>
                    <a:pt x="53" y="217"/>
                  </a:lnTo>
                  <a:lnTo>
                    <a:pt x="44" y="233"/>
                  </a:lnTo>
                  <a:lnTo>
                    <a:pt x="37" y="248"/>
                  </a:lnTo>
                  <a:lnTo>
                    <a:pt x="17" y="298"/>
                  </a:lnTo>
                  <a:lnTo>
                    <a:pt x="5" y="354"/>
                  </a:lnTo>
                  <a:lnTo>
                    <a:pt x="0" y="410"/>
                  </a:lnTo>
                  <a:lnTo>
                    <a:pt x="3" y="470"/>
                  </a:lnTo>
                  <a:lnTo>
                    <a:pt x="15" y="528"/>
                  </a:lnTo>
                  <a:lnTo>
                    <a:pt x="35" y="584"/>
                  </a:lnTo>
                  <a:lnTo>
                    <a:pt x="64" y="635"/>
                  </a:lnTo>
                  <a:lnTo>
                    <a:pt x="100" y="684"/>
                  </a:lnTo>
                  <a:lnTo>
                    <a:pt x="120" y="702"/>
                  </a:lnTo>
                  <a:lnTo>
                    <a:pt x="140" y="718"/>
                  </a:lnTo>
                  <a:lnTo>
                    <a:pt x="157" y="730"/>
                  </a:lnTo>
                  <a:lnTo>
                    <a:pt x="172" y="739"/>
                  </a:lnTo>
                  <a:lnTo>
                    <a:pt x="187" y="746"/>
                  </a:lnTo>
                  <a:lnTo>
                    <a:pt x="201" y="750"/>
                  </a:lnTo>
                  <a:lnTo>
                    <a:pt x="213" y="750"/>
                  </a:lnTo>
                  <a:lnTo>
                    <a:pt x="224" y="745"/>
                  </a:lnTo>
                  <a:lnTo>
                    <a:pt x="218" y="740"/>
                  </a:lnTo>
                  <a:lnTo>
                    <a:pt x="204" y="731"/>
                  </a:lnTo>
                  <a:lnTo>
                    <a:pt x="190" y="719"/>
                  </a:lnTo>
                  <a:lnTo>
                    <a:pt x="180" y="707"/>
                  </a:lnTo>
                  <a:lnTo>
                    <a:pt x="134" y="649"/>
                  </a:lnTo>
                  <a:lnTo>
                    <a:pt x="99" y="590"/>
                  </a:lnTo>
                  <a:lnTo>
                    <a:pt x="73" y="529"/>
                  </a:lnTo>
                  <a:lnTo>
                    <a:pt x="56" y="467"/>
                  </a:lnTo>
                  <a:lnTo>
                    <a:pt x="49" y="404"/>
                  </a:lnTo>
                  <a:lnTo>
                    <a:pt x="50" y="342"/>
                  </a:lnTo>
                  <a:lnTo>
                    <a:pt x="63" y="278"/>
                  </a:lnTo>
                  <a:lnTo>
                    <a:pt x="84" y="216"/>
                  </a:lnTo>
                  <a:lnTo>
                    <a:pt x="87" y="217"/>
                  </a:lnTo>
                  <a:lnTo>
                    <a:pt x="91" y="214"/>
                  </a:lnTo>
                  <a:lnTo>
                    <a:pt x="97" y="210"/>
                  </a:lnTo>
                  <a:lnTo>
                    <a:pt x="105" y="202"/>
                  </a:lnTo>
                  <a:lnTo>
                    <a:pt x="114" y="195"/>
                  </a:lnTo>
                  <a:lnTo>
                    <a:pt x="123" y="185"/>
                  </a:lnTo>
                  <a:lnTo>
                    <a:pt x="132" y="176"/>
                  </a:lnTo>
                  <a:lnTo>
                    <a:pt x="142" y="169"/>
                  </a:lnTo>
                  <a:lnTo>
                    <a:pt x="163" y="147"/>
                  </a:lnTo>
                  <a:lnTo>
                    <a:pt x="184" y="126"/>
                  </a:lnTo>
                  <a:lnTo>
                    <a:pt x="205" y="106"/>
                  </a:lnTo>
                  <a:lnTo>
                    <a:pt x="228" y="88"/>
                  </a:lnTo>
                  <a:lnTo>
                    <a:pt x="251" y="71"/>
                  </a:lnTo>
                  <a:lnTo>
                    <a:pt x="278" y="56"/>
                  </a:lnTo>
                  <a:lnTo>
                    <a:pt x="306" y="46"/>
                  </a:lnTo>
                  <a:lnTo>
                    <a:pt x="338" y="39"/>
                  </a:lnTo>
                  <a:lnTo>
                    <a:pt x="330" y="49"/>
                  </a:lnTo>
                  <a:lnTo>
                    <a:pt x="318" y="59"/>
                  </a:lnTo>
                  <a:lnTo>
                    <a:pt x="304" y="74"/>
                  </a:lnTo>
                  <a:lnTo>
                    <a:pt x="289" y="90"/>
                  </a:lnTo>
                  <a:lnTo>
                    <a:pt x="277" y="105"/>
                  </a:lnTo>
                  <a:lnTo>
                    <a:pt x="266" y="120"/>
                  </a:lnTo>
                  <a:lnTo>
                    <a:pt x="262" y="131"/>
                  </a:lnTo>
                  <a:lnTo>
                    <a:pt x="265" y="140"/>
                  </a:lnTo>
                  <a:lnTo>
                    <a:pt x="278" y="147"/>
                  </a:lnTo>
                  <a:lnTo>
                    <a:pt x="295" y="150"/>
                  </a:lnTo>
                  <a:lnTo>
                    <a:pt x="313" y="152"/>
                  </a:lnTo>
                  <a:lnTo>
                    <a:pt x="332" y="150"/>
                  </a:lnTo>
                  <a:lnTo>
                    <a:pt x="348" y="149"/>
                  </a:lnTo>
                  <a:lnTo>
                    <a:pt x="362" y="147"/>
                  </a:lnTo>
                  <a:lnTo>
                    <a:pt x="371" y="146"/>
                  </a:lnTo>
                  <a:lnTo>
                    <a:pt x="374" y="144"/>
                  </a:lnTo>
                  <a:lnTo>
                    <a:pt x="418" y="128"/>
                  </a:lnTo>
                  <a:lnTo>
                    <a:pt x="455" y="108"/>
                  </a:lnTo>
                  <a:lnTo>
                    <a:pt x="482" y="84"/>
                  </a:lnTo>
                  <a:lnTo>
                    <a:pt x="502" y="61"/>
                  </a:lnTo>
                  <a:lnTo>
                    <a:pt x="514" y="38"/>
                  </a:lnTo>
                  <a:lnTo>
                    <a:pt x="520" y="20"/>
                  </a:lnTo>
                  <a:lnTo>
                    <a:pt x="520" y="6"/>
                  </a:lnTo>
                  <a:lnTo>
                    <a:pt x="5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72" name="Freeform 34"/>
            <p:cNvSpPr>
              <a:spLocks/>
            </p:cNvSpPr>
            <p:nvPr/>
          </p:nvSpPr>
          <p:spPr bwMode="auto">
            <a:xfrm>
              <a:off x="4258" y="2422"/>
              <a:ext cx="122" cy="75"/>
            </a:xfrm>
            <a:custGeom>
              <a:avLst/>
              <a:gdLst>
                <a:gd name="T0" fmla="*/ 1 w 243"/>
                <a:gd name="T1" fmla="*/ 0 h 151"/>
                <a:gd name="T2" fmla="*/ 1 w 243"/>
                <a:gd name="T3" fmla="*/ 0 h 151"/>
                <a:gd name="T4" fmla="*/ 1 w 243"/>
                <a:gd name="T5" fmla="*/ 0 h 151"/>
                <a:gd name="T6" fmla="*/ 1 w 243"/>
                <a:gd name="T7" fmla="*/ 0 h 151"/>
                <a:gd name="T8" fmla="*/ 1 w 243"/>
                <a:gd name="T9" fmla="*/ 0 h 151"/>
                <a:gd name="T10" fmla="*/ 1 w 243"/>
                <a:gd name="T11" fmla="*/ 0 h 151"/>
                <a:gd name="T12" fmla="*/ 1 w 243"/>
                <a:gd name="T13" fmla="*/ 0 h 151"/>
                <a:gd name="T14" fmla="*/ 1 w 243"/>
                <a:gd name="T15" fmla="*/ 0 h 151"/>
                <a:gd name="T16" fmla="*/ 1 w 243"/>
                <a:gd name="T17" fmla="*/ 0 h 151"/>
                <a:gd name="T18" fmla="*/ 1 w 243"/>
                <a:gd name="T19" fmla="*/ 0 h 151"/>
                <a:gd name="T20" fmla="*/ 1 w 243"/>
                <a:gd name="T21" fmla="*/ 0 h 151"/>
                <a:gd name="T22" fmla="*/ 1 w 243"/>
                <a:gd name="T23" fmla="*/ 0 h 151"/>
                <a:gd name="T24" fmla="*/ 1 w 243"/>
                <a:gd name="T25" fmla="*/ 0 h 151"/>
                <a:gd name="T26" fmla="*/ 1 w 243"/>
                <a:gd name="T27" fmla="*/ 0 h 151"/>
                <a:gd name="T28" fmla="*/ 1 w 243"/>
                <a:gd name="T29" fmla="*/ 0 h 151"/>
                <a:gd name="T30" fmla="*/ 1 w 243"/>
                <a:gd name="T31" fmla="*/ 0 h 151"/>
                <a:gd name="T32" fmla="*/ 1 w 243"/>
                <a:gd name="T33" fmla="*/ 0 h 151"/>
                <a:gd name="T34" fmla="*/ 1 w 243"/>
                <a:gd name="T35" fmla="*/ 0 h 151"/>
                <a:gd name="T36" fmla="*/ 1 w 243"/>
                <a:gd name="T37" fmla="*/ 0 h 151"/>
                <a:gd name="T38" fmla="*/ 1 w 243"/>
                <a:gd name="T39" fmla="*/ 0 h 151"/>
                <a:gd name="T40" fmla="*/ 1 w 243"/>
                <a:gd name="T41" fmla="*/ 0 h 151"/>
                <a:gd name="T42" fmla="*/ 1 w 243"/>
                <a:gd name="T43" fmla="*/ 0 h 151"/>
                <a:gd name="T44" fmla="*/ 1 w 243"/>
                <a:gd name="T45" fmla="*/ 0 h 151"/>
                <a:gd name="T46" fmla="*/ 1 w 243"/>
                <a:gd name="T47" fmla="*/ 0 h 151"/>
                <a:gd name="T48" fmla="*/ 1 w 243"/>
                <a:gd name="T49" fmla="*/ 0 h 151"/>
                <a:gd name="T50" fmla="*/ 1 w 243"/>
                <a:gd name="T51" fmla="*/ 0 h 151"/>
                <a:gd name="T52" fmla="*/ 1 w 243"/>
                <a:gd name="T53" fmla="*/ 0 h 151"/>
                <a:gd name="T54" fmla="*/ 0 w 243"/>
                <a:gd name="T55" fmla="*/ 0 h 151"/>
                <a:gd name="T56" fmla="*/ 0 w 243"/>
                <a:gd name="T57" fmla="*/ 0 h 151"/>
                <a:gd name="T58" fmla="*/ 1 w 243"/>
                <a:gd name="T59" fmla="*/ 0 h 151"/>
                <a:gd name="T60" fmla="*/ 1 w 243"/>
                <a:gd name="T61" fmla="*/ 0 h 151"/>
                <a:gd name="T62" fmla="*/ 1 w 243"/>
                <a:gd name="T63" fmla="*/ 0 h 151"/>
                <a:gd name="T64" fmla="*/ 1 w 243"/>
                <a:gd name="T65" fmla="*/ 0 h 151"/>
                <a:gd name="T66" fmla="*/ 1 w 243"/>
                <a:gd name="T67" fmla="*/ 0 h 151"/>
                <a:gd name="T68" fmla="*/ 1 w 243"/>
                <a:gd name="T69" fmla="*/ 0 h 151"/>
                <a:gd name="T70" fmla="*/ 1 w 243"/>
                <a:gd name="T71" fmla="*/ 0 h 151"/>
                <a:gd name="T72" fmla="*/ 1 w 243"/>
                <a:gd name="T73" fmla="*/ 0 h 151"/>
                <a:gd name="T74" fmla="*/ 1 w 243"/>
                <a:gd name="T75" fmla="*/ 0 h 151"/>
                <a:gd name="T76" fmla="*/ 1 w 243"/>
                <a:gd name="T77" fmla="*/ 0 h 151"/>
                <a:gd name="T78" fmla="*/ 1 w 243"/>
                <a:gd name="T79" fmla="*/ 0 h 151"/>
                <a:gd name="T80" fmla="*/ 1 w 243"/>
                <a:gd name="T81" fmla="*/ 0 h 151"/>
                <a:gd name="T82" fmla="*/ 1 w 243"/>
                <a:gd name="T83" fmla="*/ 0 h 151"/>
                <a:gd name="T84" fmla="*/ 1 w 243"/>
                <a:gd name="T85" fmla="*/ 0 h 151"/>
                <a:gd name="T86" fmla="*/ 1 w 243"/>
                <a:gd name="T87" fmla="*/ 0 h 151"/>
                <a:gd name="T88" fmla="*/ 1 w 243"/>
                <a:gd name="T89" fmla="*/ 0 h 1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43"/>
                <a:gd name="T136" fmla="*/ 0 h 151"/>
                <a:gd name="T137" fmla="*/ 243 w 243"/>
                <a:gd name="T138" fmla="*/ 151 h 1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43" h="151">
                  <a:moveTo>
                    <a:pt x="122" y="117"/>
                  </a:moveTo>
                  <a:lnTo>
                    <a:pt x="138" y="117"/>
                  </a:lnTo>
                  <a:lnTo>
                    <a:pt x="156" y="116"/>
                  </a:lnTo>
                  <a:lnTo>
                    <a:pt x="178" y="113"/>
                  </a:lnTo>
                  <a:lnTo>
                    <a:pt x="198" y="107"/>
                  </a:lnTo>
                  <a:lnTo>
                    <a:pt x="216" y="102"/>
                  </a:lnTo>
                  <a:lnTo>
                    <a:pt x="229" y="99"/>
                  </a:lnTo>
                  <a:lnTo>
                    <a:pt x="240" y="97"/>
                  </a:lnTo>
                  <a:lnTo>
                    <a:pt x="243" y="97"/>
                  </a:lnTo>
                  <a:lnTo>
                    <a:pt x="237" y="103"/>
                  </a:lnTo>
                  <a:lnTo>
                    <a:pt x="234" y="111"/>
                  </a:lnTo>
                  <a:lnTo>
                    <a:pt x="231" y="119"/>
                  </a:lnTo>
                  <a:lnTo>
                    <a:pt x="229" y="126"/>
                  </a:lnTo>
                  <a:lnTo>
                    <a:pt x="202" y="141"/>
                  </a:lnTo>
                  <a:lnTo>
                    <a:pt x="176" y="149"/>
                  </a:lnTo>
                  <a:lnTo>
                    <a:pt x="153" y="151"/>
                  </a:lnTo>
                  <a:lnTo>
                    <a:pt x="132" y="148"/>
                  </a:lnTo>
                  <a:lnTo>
                    <a:pt x="114" y="143"/>
                  </a:lnTo>
                  <a:lnTo>
                    <a:pt x="102" y="137"/>
                  </a:lnTo>
                  <a:lnTo>
                    <a:pt x="93" y="131"/>
                  </a:lnTo>
                  <a:lnTo>
                    <a:pt x="90" y="129"/>
                  </a:lnTo>
                  <a:lnTo>
                    <a:pt x="74" y="134"/>
                  </a:lnTo>
                  <a:lnTo>
                    <a:pt x="59" y="135"/>
                  </a:lnTo>
                  <a:lnTo>
                    <a:pt x="43" y="134"/>
                  </a:lnTo>
                  <a:lnTo>
                    <a:pt x="27" y="132"/>
                  </a:lnTo>
                  <a:lnTo>
                    <a:pt x="15" y="128"/>
                  </a:lnTo>
                  <a:lnTo>
                    <a:pt x="5" y="125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7" y="114"/>
                  </a:lnTo>
                  <a:lnTo>
                    <a:pt x="53" y="105"/>
                  </a:lnTo>
                  <a:lnTo>
                    <a:pt x="77" y="93"/>
                  </a:lnTo>
                  <a:lnTo>
                    <a:pt x="100" y="79"/>
                  </a:lnTo>
                  <a:lnTo>
                    <a:pt x="120" y="62"/>
                  </a:lnTo>
                  <a:lnTo>
                    <a:pt x="140" y="44"/>
                  </a:lnTo>
                  <a:lnTo>
                    <a:pt x="156" y="23"/>
                  </a:lnTo>
                  <a:lnTo>
                    <a:pt x="170" y="0"/>
                  </a:lnTo>
                  <a:lnTo>
                    <a:pt x="175" y="8"/>
                  </a:lnTo>
                  <a:lnTo>
                    <a:pt x="173" y="20"/>
                  </a:lnTo>
                  <a:lnTo>
                    <a:pt x="169" y="37"/>
                  </a:lnTo>
                  <a:lnTo>
                    <a:pt x="160" y="55"/>
                  </a:lnTo>
                  <a:lnTo>
                    <a:pt x="150" y="75"/>
                  </a:lnTo>
                  <a:lnTo>
                    <a:pt x="140" y="91"/>
                  </a:lnTo>
                  <a:lnTo>
                    <a:pt x="129" y="107"/>
                  </a:lnTo>
                  <a:lnTo>
                    <a:pt x="122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73" name="Freeform 35"/>
            <p:cNvSpPr>
              <a:spLocks/>
            </p:cNvSpPr>
            <p:nvPr/>
          </p:nvSpPr>
          <p:spPr bwMode="auto">
            <a:xfrm>
              <a:off x="4387" y="2380"/>
              <a:ext cx="69" cy="196"/>
            </a:xfrm>
            <a:custGeom>
              <a:avLst/>
              <a:gdLst>
                <a:gd name="T0" fmla="*/ 1 w 137"/>
                <a:gd name="T1" fmla="*/ 0 h 393"/>
                <a:gd name="T2" fmla="*/ 1 w 137"/>
                <a:gd name="T3" fmla="*/ 0 h 393"/>
                <a:gd name="T4" fmla="*/ 1 w 137"/>
                <a:gd name="T5" fmla="*/ 0 h 393"/>
                <a:gd name="T6" fmla="*/ 1 w 137"/>
                <a:gd name="T7" fmla="*/ 0 h 393"/>
                <a:gd name="T8" fmla="*/ 1 w 137"/>
                <a:gd name="T9" fmla="*/ 0 h 393"/>
                <a:gd name="T10" fmla="*/ 1 w 137"/>
                <a:gd name="T11" fmla="*/ 0 h 393"/>
                <a:gd name="T12" fmla="*/ 1 w 137"/>
                <a:gd name="T13" fmla="*/ 0 h 393"/>
                <a:gd name="T14" fmla="*/ 1 w 137"/>
                <a:gd name="T15" fmla="*/ 0 h 393"/>
                <a:gd name="T16" fmla="*/ 1 w 137"/>
                <a:gd name="T17" fmla="*/ 0 h 393"/>
                <a:gd name="T18" fmla="*/ 1 w 137"/>
                <a:gd name="T19" fmla="*/ 0 h 393"/>
                <a:gd name="T20" fmla="*/ 1 w 137"/>
                <a:gd name="T21" fmla="*/ 0 h 393"/>
                <a:gd name="T22" fmla="*/ 1 w 137"/>
                <a:gd name="T23" fmla="*/ 0 h 393"/>
                <a:gd name="T24" fmla="*/ 1 w 137"/>
                <a:gd name="T25" fmla="*/ 0 h 393"/>
                <a:gd name="T26" fmla="*/ 1 w 137"/>
                <a:gd name="T27" fmla="*/ 0 h 393"/>
                <a:gd name="T28" fmla="*/ 1 w 137"/>
                <a:gd name="T29" fmla="*/ 0 h 393"/>
                <a:gd name="T30" fmla="*/ 1 w 137"/>
                <a:gd name="T31" fmla="*/ 0 h 393"/>
                <a:gd name="T32" fmla="*/ 1 w 137"/>
                <a:gd name="T33" fmla="*/ 0 h 393"/>
                <a:gd name="T34" fmla="*/ 1 w 137"/>
                <a:gd name="T35" fmla="*/ 0 h 393"/>
                <a:gd name="T36" fmla="*/ 1 w 137"/>
                <a:gd name="T37" fmla="*/ 0 h 393"/>
                <a:gd name="T38" fmla="*/ 1 w 137"/>
                <a:gd name="T39" fmla="*/ 0 h 393"/>
                <a:gd name="T40" fmla="*/ 1 w 137"/>
                <a:gd name="T41" fmla="*/ 0 h 393"/>
                <a:gd name="T42" fmla="*/ 1 w 137"/>
                <a:gd name="T43" fmla="*/ 0 h 393"/>
                <a:gd name="T44" fmla="*/ 1 w 137"/>
                <a:gd name="T45" fmla="*/ 0 h 393"/>
                <a:gd name="T46" fmla="*/ 1 w 137"/>
                <a:gd name="T47" fmla="*/ 0 h 393"/>
                <a:gd name="T48" fmla="*/ 1 w 137"/>
                <a:gd name="T49" fmla="*/ 0 h 393"/>
                <a:gd name="T50" fmla="*/ 1 w 137"/>
                <a:gd name="T51" fmla="*/ 0 h 393"/>
                <a:gd name="T52" fmla="*/ 1 w 137"/>
                <a:gd name="T53" fmla="*/ 0 h 393"/>
                <a:gd name="T54" fmla="*/ 1 w 137"/>
                <a:gd name="T55" fmla="*/ 0 h 393"/>
                <a:gd name="T56" fmla="*/ 1 w 137"/>
                <a:gd name="T57" fmla="*/ 0 h 393"/>
                <a:gd name="T58" fmla="*/ 1 w 137"/>
                <a:gd name="T59" fmla="*/ 0 h 393"/>
                <a:gd name="T60" fmla="*/ 1 w 137"/>
                <a:gd name="T61" fmla="*/ 0 h 393"/>
                <a:gd name="T62" fmla="*/ 1 w 137"/>
                <a:gd name="T63" fmla="*/ 0 h 393"/>
                <a:gd name="T64" fmla="*/ 1 w 137"/>
                <a:gd name="T65" fmla="*/ 0 h 393"/>
                <a:gd name="T66" fmla="*/ 0 w 137"/>
                <a:gd name="T67" fmla="*/ 0 h 393"/>
                <a:gd name="T68" fmla="*/ 1 w 137"/>
                <a:gd name="T69" fmla="*/ 0 h 393"/>
                <a:gd name="T70" fmla="*/ 1 w 137"/>
                <a:gd name="T71" fmla="*/ 0 h 393"/>
                <a:gd name="T72" fmla="*/ 1 w 137"/>
                <a:gd name="T73" fmla="*/ 0 h 393"/>
                <a:gd name="T74" fmla="*/ 1 w 137"/>
                <a:gd name="T75" fmla="*/ 0 h 393"/>
                <a:gd name="T76" fmla="*/ 1 w 137"/>
                <a:gd name="T77" fmla="*/ 0 h 393"/>
                <a:gd name="T78" fmla="*/ 1 w 137"/>
                <a:gd name="T79" fmla="*/ 0 h 393"/>
                <a:gd name="T80" fmla="*/ 1 w 137"/>
                <a:gd name="T81" fmla="*/ 0 h 393"/>
                <a:gd name="T82" fmla="*/ 1 w 137"/>
                <a:gd name="T83" fmla="*/ 0 h 393"/>
                <a:gd name="T84" fmla="*/ 1 w 137"/>
                <a:gd name="T85" fmla="*/ 0 h 393"/>
                <a:gd name="T86" fmla="*/ 1 w 137"/>
                <a:gd name="T87" fmla="*/ 0 h 393"/>
                <a:gd name="T88" fmla="*/ 1 w 137"/>
                <a:gd name="T89" fmla="*/ 0 h 393"/>
                <a:gd name="T90" fmla="*/ 1 w 137"/>
                <a:gd name="T91" fmla="*/ 0 h 393"/>
                <a:gd name="T92" fmla="*/ 1 w 137"/>
                <a:gd name="T93" fmla="*/ 0 h 393"/>
                <a:gd name="T94" fmla="*/ 1 w 137"/>
                <a:gd name="T95" fmla="*/ 0 h 393"/>
                <a:gd name="T96" fmla="*/ 1 w 137"/>
                <a:gd name="T97" fmla="*/ 0 h 393"/>
                <a:gd name="T98" fmla="*/ 1 w 137"/>
                <a:gd name="T99" fmla="*/ 0 h 393"/>
                <a:gd name="T100" fmla="*/ 1 w 137"/>
                <a:gd name="T101" fmla="*/ 0 h 393"/>
                <a:gd name="T102" fmla="*/ 1 w 137"/>
                <a:gd name="T103" fmla="*/ 0 h 393"/>
                <a:gd name="T104" fmla="*/ 1 w 137"/>
                <a:gd name="T105" fmla="*/ 0 h 393"/>
                <a:gd name="T106" fmla="*/ 1 w 137"/>
                <a:gd name="T107" fmla="*/ 0 h 393"/>
                <a:gd name="T108" fmla="*/ 1 w 137"/>
                <a:gd name="T109" fmla="*/ 0 h 393"/>
                <a:gd name="T110" fmla="*/ 1 w 137"/>
                <a:gd name="T111" fmla="*/ 0 h 393"/>
                <a:gd name="T112" fmla="*/ 1 w 137"/>
                <a:gd name="T113" fmla="*/ 0 h 39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7"/>
                <a:gd name="T172" fmla="*/ 0 h 393"/>
                <a:gd name="T173" fmla="*/ 137 w 137"/>
                <a:gd name="T174" fmla="*/ 393 h 39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7" h="393">
                  <a:moveTo>
                    <a:pt x="137" y="5"/>
                  </a:moveTo>
                  <a:lnTo>
                    <a:pt x="134" y="7"/>
                  </a:lnTo>
                  <a:lnTo>
                    <a:pt x="126" y="11"/>
                  </a:lnTo>
                  <a:lnTo>
                    <a:pt x="116" y="19"/>
                  </a:lnTo>
                  <a:lnTo>
                    <a:pt x="102" y="29"/>
                  </a:lnTo>
                  <a:lnTo>
                    <a:pt x="88" y="40"/>
                  </a:lnTo>
                  <a:lnTo>
                    <a:pt x="76" y="52"/>
                  </a:lnTo>
                  <a:lnTo>
                    <a:pt x="67" y="64"/>
                  </a:lnTo>
                  <a:lnTo>
                    <a:pt x="63" y="76"/>
                  </a:lnTo>
                  <a:lnTo>
                    <a:pt x="50" y="95"/>
                  </a:lnTo>
                  <a:lnTo>
                    <a:pt x="47" y="111"/>
                  </a:lnTo>
                  <a:lnTo>
                    <a:pt x="50" y="128"/>
                  </a:lnTo>
                  <a:lnTo>
                    <a:pt x="58" y="145"/>
                  </a:lnTo>
                  <a:lnTo>
                    <a:pt x="67" y="162"/>
                  </a:lnTo>
                  <a:lnTo>
                    <a:pt x="76" y="178"/>
                  </a:lnTo>
                  <a:lnTo>
                    <a:pt x="81" y="197"/>
                  </a:lnTo>
                  <a:lnTo>
                    <a:pt x="79" y="215"/>
                  </a:lnTo>
                  <a:lnTo>
                    <a:pt x="73" y="238"/>
                  </a:lnTo>
                  <a:lnTo>
                    <a:pt x="64" y="260"/>
                  </a:lnTo>
                  <a:lnTo>
                    <a:pt x="57" y="283"/>
                  </a:lnTo>
                  <a:lnTo>
                    <a:pt x="49" y="306"/>
                  </a:lnTo>
                  <a:lnTo>
                    <a:pt x="46" y="329"/>
                  </a:lnTo>
                  <a:lnTo>
                    <a:pt x="46" y="350"/>
                  </a:lnTo>
                  <a:lnTo>
                    <a:pt x="54" y="371"/>
                  </a:lnTo>
                  <a:lnTo>
                    <a:pt x="70" y="390"/>
                  </a:lnTo>
                  <a:lnTo>
                    <a:pt x="70" y="393"/>
                  </a:lnTo>
                  <a:lnTo>
                    <a:pt x="63" y="393"/>
                  </a:lnTo>
                  <a:lnTo>
                    <a:pt x="52" y="390"/>
                  </a:lnTo>
                  <a:lnTo>
                    <a:pt x="40" y="385"/>
                  </a:lnTo>
                  <a:lnTo>
                    <a:pt x="26" y="378"/>
                  </a:lnTo>
                  <a:lnTo>
                    <a:pt x="16" y="368"/>
                  </a:lnTo>
                  <a:lnTo>
                    <a:pt x="6" y="358"/>
                  </a:lnTo>
                  <a:lnTo>
                    <a:pt x="3" y="346"/>
                  </a:lnTo>
                  <a:lnTo>
                    <a:pt x="0" y="326"/>
                  </a:lnTo>
                  <a:lnTo>
                    <a:pt x="2" y="306"/>
                  </a:lnTo>
                  <a:lnTo>
                    <a:pt x="5" y="286"/>
                  </a:lnTo>
                  <a:lnTo>
                    <a:pt x="9" y="268"/>
                  </a:lnTo>
                  <a:lnTo>
                    <a:pt x="16" y="250"/>
                  </a:lnTo>
                  <a:lnTo>
                    <a:pt x="23" y="230"/>
                  </a:lnTo>
                  <a:lnTo>
                    <a:pt x="31" y="212"/>
                  </a:lnTo>
                  <a:lnTo>
                    <a:pt x="40" y="192"/>
                  </a:lnTo>
                  <a:lnTo>
                    <a:pt x="31" y="171"/>
                  </a:lnTo>
                  <a:lnTo>
                    <a:pt x="23" y="153"/>
                  </a:lnTo>
                  <a:lnTo>
                    <a:pt x="17" y="134"/>
                  </a:lnTo>
                  <a:lnTo>
                    <a:pt x="16" y="116"/>
                  </a:lnTo>
                  <a:lnTo>
                    <a:pt x="17" y="96"/>
                  </a:lnTo>
                  <a:lnTo>
                    <a:pt x="26" y="76"/>
                  </a:lnTo>
                  <a:lnTo>
                    <a:pt x="41" y="52"/>
                  </a:lnTo>
                  <a:lnTo>
                    <a:pt x="66" y="26"/>
                  </a:lnTo>
                  <a:lnTo>
                    <a:pt x="73" y="25"/>
                  </a:lnTo>
                  <a:lnTo>
                    <a:pt x="81" y="20"/>
                  </a:lnTo>
                  <a:lnTo>
                    <a:pt x="92" y="14"/>
                  </a:lnTo>
                  <a:lnTo>
                    <a:pt x="102" y="8"/>
                  </a:lnTo>
                  <a:lnTo>
                    <a:pt x="113" y="3"/>
                  </a:lnTo>
                  <a:lnTo>
                    <a:pt x="122" y="0"/>
                  </a:lnTo>
                  <a:lnTo>
                    <a:pt x="131" y="0"/>
                  </a:lnTo>
                  <a:lnTo>
                    <a:pt x="13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74" name="Freeform 36"/>
            <p:cNvSpPr>
              <a:spLocks/>
            </p:cNvSpPr>
            <p:nvPr/>
          </p:nvSpPr>
          <p:spPr bwMode="auto">
            <a:xfrm>
              <a:off x="4465" y="2383"/>
              <a:ext cx="78" cy="183"/>
            </a:xfrm>
            <a:custGeom>
              <a:avLst/>
              <a:gdLst>
                <a:gd name="T0" fmla="*/ 1 w 155"/>
                <a:gd name="T1" fmla="*/ 1 h 366"/>
                <a:gd name="T2" fmla="*/ 1 w 155"/>
                <a:gd name="T3" fmla="*/ 1 h 366"/>
                <a:gd name="T4" fmla="*/ 1 w 155"/>
                <a:gd name="T5" fmla="*/ 1 h 366"/>
                <a:gd name="T6" fmla="*/ 1 w 155"/>
                <a:gd name="T7" fmla="*/ 1 h 366"/>
                <a:gd name="T8" fmla="*/ 1 w 155"/>
                <a:gd name="T9" fmla="*/ 1 h 366"/>
                <a:gd name="T10" fmla="*/ 1 w 155"/>
                <a:gd name="T11" fmla="*/ 1 h 366"/>
                <a:gd name="T12" fmla="*/ 1 w 155"/>
                <a:gd name="T13" fmla="*/ 1 h 366"/>
                <a:gd name="T14" fmla="*/ 1 w 155"/>
                <a:gd name="T15" fmla="*/ 1 h 366"/>
                <a:gd name="T16" fmla="*/ 1 w 155"/>
                <a:gd name="T17" fmla="*/ 1 h 366"/>
                <a:gd name="T18" fmla="*/ 1 w 155"/>
                <a:gd name="T19" fmla="*/ 1 h 366"/>
                <a:gd name="T20" fmla="*/ 1 w 155"/>
                <a:gd name="T21" fmla="*/ 1 h 366"/>
                <a:gd name="T22" fmla="*/ 1 w 155"/>
                <a:gd name="T23" fmla="*/ 1 h 366"/>
                <a:gd name="T24" fmla="*/ 1 w 155"/>
                <a:gd name="T25" fmla="*/ 1 h 366"/>
                <a:gd name="T26" fmla="*/ 1 w 155"/>
                <a:gd name="T27" fmla="*/ 1 h 366"/>
                <a:gd name="T28" fmla="*/ 1 w 155"/>
                <a:gd name="T29" fmla="*/ 1 h 366"/>
                <a:gd name="T30" fmla="*/ 1 w 155"/>
                <a:gd name="T31" fmla="*/ 1 h 366"/>
                <a:gd name="T32" fmla="*/ 0 w 155"/>
                <a:gd name="T33" fmla="*/ 0 h 366"/>
                <a:gd name="T34" fmla="*/ 1 w 155"/>
                <a:gd name="T35" fmla="*/ 1 h 366"/>
                <a:gd name="T36" fmla="*/ 1 w 155"/>
                <a:gd name="T37" fmla="*/ 1 h 366"/>
                <a:gd name="T38" fmla="*/ 1 w 155"/>
                <a:gd name="T39" fmla="*/ 1 h 366"/>
                <a:gd name="T40" fmla="*/ 1 w 155"/>
                <a:gd name="T41" fmla="*/ 1 h 366"/>
                <a:gd name="T42" fmla="*/ 1 w 155"/>
                <a:gd name="T43" fmla="*/ 1 h 366"/>
                <a:gd name="T44" fmla="*/ 1 w 155"/>
                <a:gd name="T45" fmla="*/ 1 h 366"/>
                <a:gd name="T46" fmla="*/ 1 w 155"/>
                <a:gd name="T47" fmla="*/ 1 h 366"/>
                <a:gd name="T48" fmla="*/ 1 w 155"/>
                <a:gd name="T49" fmla="*/ 1 h 3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5"/>
                <a:gd name="T76" fmla="*/ 0 h 366"/>
                <a:gd name="T77" fmla="*/ 155 w 155"/>
                <a:gd name="T78" fmla="*/ 366 h 3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5" h="366">
                  <a:moveTo>
                    <a:pt x="152" y="174"/>
                  </a:moveTo>
                  <a:lnTo>
                    <a:pt x="155" y="196"/>
                  </a:lnTo>
                  <a:lnTo>
                    <a:pt x="155" y="223"/>
                  </a:lnTo>
                  <a:lnTo>
                    <a:pt x="150" y="253"/>
                  </a:lnTo>
                  <a:lnTo>
                    <a:pt x="146" y="284"/>
                  </a:lnTo>
                  <a:lnTo>
                    <a:pt x="138" y="311"/>
                  </a:lnTo>
                  <a:lnTo>
                    <a:pt x="131" y="337"/>
                  </a:lnTo>
                  <a:lnTo>
                    <a:pt x="120" y="355"/>
                  </a:lnTo>
                  <a:lnTo>
                    <a:pt x="111" y="366"/>
                  </a:lnTo>
                  <a:lnTo>
                    <a:pt x="112" y="272"/>
                  </a:lnTo>
                  <a:lnTo>
                    <a:pt x="103" y="193"/>
                  </a:lnTo>
                  <a:lnTo>
                    <a:pt x="85" y="130"/>
                  </a:lnTo>
                  <a:lnTo>
                    <a:pt x="64" y="80"/>
                  </a:lnTo>
                  <a:lnTo>
                    <a:pt x="41" y="44"/>
                  </a:lnTo>
                  <a:lnTo>
                    <a:pt x="20" y="18"/>
                  </a:lnTo>
                  <a:lnTo>
                    <a:pt x="6" y="4"/>
                  </a:lnTo>
                  <a:lnTo>
                    <a:pt x="0" y="0"/>
                  </a:lnTo>
                  <a:lnTo>
                    <a:pt x="30" y="9"/>
                  </a:lnTo>
                  <a:lnTo>
                    <a:pt x="58" y="22"/>
                  </a:lnTo>
                  <a:lnTo>
                    <a:pt x="80" y="39"/>
                  </a:lnTo>
                  <a:lnTo>
                    <a:pt x="102" y="60"/>
                  </a:lnTo>
                  <a:lnTo>
                    <a:pt x="118" y="85"/>
                  </a:lnTo>
                  <a:lnTo>
                    <a:pt x="132" y="112"/>
                  </a:lnTo>
                  <a:lnTo>
                    <a:pt x="143" y="142"/>
                  </a:lnTo>
                  <a:lnTo>
                    <a:pt x="152" y="1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75" name="Freeform 37"/>
            <p:cNvSpPr>
              <a:spLocks/>
            </p:cNvSpPr>
            <p:nvPr/>
          </p:nvSpPr>
          <p:spPr bwMode="auto">
            <a:xfrm>
              <a:off x="3996" y="2796"/>
              <a:ext cx="133" cy="113"/>
            </a:xfrm>
            <a:custGeom>
              <a:avLst/>
              <a:gdLst>
                <a:gd name="T0" fmla="*/ 1 w 266"/>
                <a:gd name="T1" fmla="*/ 1 h 225"/>
                <a:gd name="T2" fmla="*/ 1 w 266"/>
                <a:gd name="T3" fmla="*/ 1 h 225"/>
                <a:gd name="T4" fmla="*/ 1 w 266"/>
                <a:gd name="T5" fmla="*/ 1 h 225"/>
                <a:gd name="T6" fmla="*/ 1 w 266"/>
                <a:gd name="T7" fmla="*/ 1 h 225"/>
                <a:gd name="T8" fmla="*/ 1 w 266"/>
                <a:gd name="T9" fmla="*/ 1 h 225"/>
                <a:gd name="T10" fmla="*/ 1 w 266"/>
                <a:gd name="T11" fmla="*/ 1 h 225"/>
                <a:gd name="T12" fmla="*/ 1 w 266"/>
                <a:gd name="T13" fmla="*/ 1 h 225"/>
                <a:gd name="T14" fmla="*/ 1 w 266"/>
                <a:gd name="T15" fmla="*/ 1 h 225"/>
                <a:gd name="T16" fmla="*/ 1 w 266"/>
                <a:gd name="T17" fmla="*/ 1 h 225"/>
                <a:gd name="T18" fmla="*/ 1 w 266"/>
                <a:gd name="T19" fmla="*/ 1 h 225"/>
                <a:gd name="T20" fmla="*/ 1 w 266"/>
                <a:gd name="T21" fmla="*/ 0 h 225"/>
                <a:gd name="T22" fmla="*/ 1 w 266"/>
                <a:gd name="T23" fmla="*/ 1 h 225"/>
                <a:gd name="T24" fmla="*/ 1 w 266"/>
                <a:gd name="T25" fmla="*/ 1 h 225"/>
                <a:gd name="T26" fmla="*/ 1 w 266"/>
                <a:gd name="T27" fmla="*/ 1 h 225"/>
                <a:gd name="T28" fmla="*/ 1 w 266"/>
                <a:gd name="T29" fmla="*/ 1 h 225"/>
                <a:gd name="T30" fmla="*/ 1 w 266"/>
                <a:gd name="T31" fmla="*/ 1 h 225"/>
                <a:gd name="T32" fmla="*/ 1 w 266"/>
                <a:gd name="T33" fmla="*/ 1 h 225"/>
                <a:gd name="T34" fmla="*/ 1 w 266"/>
                <a:gd name="T35" fmla="*/ 1 h 225"/>
                <a:gd name="T36" fmla="*/ 1 w 266"/>
                <a:gd name="T37" fmla="*/ 1 h 225"/>
                <a:gd name="T38" fmla="*/ 1 w 266"/>
                <a:gd name="T39" fmla="*/ 1 h 225"/>
                <a:gd name="T40" fmla="*/ 1 w 266"/>
                <a:gd name="T41" fmla="*/ 1 h 225"/>
                <a:gd name="T42" fmla="*/ 1 w 266"/>
                <a:gd name="T43" fmla="*/ 1 h 225"/>
                <a:gd name="T44" fmla="*/ 1 w 266"/>
                <a:gd name="T45" fmla="*/ 1 h 225"/>
                <a:gd name="T46" fmla="*/ 1 w 266"/>
                <a:gd name="T47" fmla="*/ 1 h 225"/>
                <a:gd name="T48" fmla="*/ 1 w 266"/>
                <a:gd name="T49" fmla="*/ 1 h 225"/>
                <a:gd name="T50" fmla="*/ 1 w 266"/>
                <a:gd name="T51" fmla="*/ 1 h 225"/>
                <a:gd name="T52" fmla="*/ 1 w 266"/>
                <a:gd name="T53" fmla="*/ 1 h 225"/>
                <a:gd name="T54" fmla="*/ 1 w 266"/>
                <a:gd name="T55" fmla="*/ 1 h 225"/>
                <a:gd name="T56" fmla="*/ 1 w 266"/>
                <a:gd name="T57" fmla="*/ 1 h 225"/>
                <a:gd name="T58" fmla="*/ 1 w 266"/>
                <a:gd name="T59" fmla="*/ 1 h 225"/>
                <a:gd name="T60" fmla="*/ 1 w 266"/>
                <a:gd name="T61" fmla="*/ 1 h 225"/>
                <a:gd name="T62" fmla="*/ 1 w 266"/>
                <a:gd name="T63" fmla="*/ 1 h 225"/>
                <a:gd name="T64" fmla="*/ 1 w 266"/>
                <a:gd name="T65" fmla="*/ 1 h 225"/>
                <a:gd name="T66" fmla="*/ 1 w 266"/>
                <a:gd name="T67" fmla="*/ 1 h 225"/>
                <a:gd name="T68" fmla="*/ 1 w 266"/>
                <a:gd name="T69" fmla="*/ 1 h 225"/>
                <a:gd name="T70" fmla="*/ 1 w 266"/>
                <a:gd name="T71" fmla="*/ 1 h 225"/>
                <a:gd name="T72" fmla="*/ 1 w 266"/>
                <a:gd name="T73" fmla="*/ 1 h 225"/>
                <a:gd name="T74" fmla="*/ 1 w 266"/>
                <a:gd name="T75" fmla="*/ 1 h 225"/>
                <a:gd name="T76" fmla="*/ 1 w 266"/>
                <a:gd name="T77" fmla="*/ 1 h 225"/>
                <a:gd name="T78" fmla="*/ 1 w 266"/>
                <a:gd name="T79" fmla="*/ 1 h 225"/>
                <a:gd name="T80" fmla="*/ 0 w 266"/>
                <a:gd name="T81" fmla="*/ 1 h 225"/>
                <a:gd name="T82" fmla="*/ 1 w 266"/>
                <a:gd name="T83" fmla="*/ 1 h 225"/>
                <a:gd name="T84" fmla="*/ 1 w 266"/>
                <a:gd name="T85" fmla="*/ 1 h 225"/>
                <a:gd name="T86" fmla="*/ 1 w 266"/>
                <a:gd name="T87" fmla="*/ 1 h 225"/>
                <a:gd name="T88" fmla="*/ 1 w 266"/>
                <a:gd name="T89" fmla="*/ 1 h 225"/>
                <a:gd name="T90" fmla="*/ 1 w 266"/>
                <a:gd name="T91" fmla="*/ 1 h 22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6"/>
                <a:gd name="T139" fmla="*/ 0 h 225"/>
                <a:gd name="T140" fmla="*/ 266 w 266"/>
                <a:gd name="T141" fmla="*/ 225 h 22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6" h="225">
                  <a:moveTo>
                    <a:pt x="155" y="9"/>
                  </a:moveTo>
                  <a:lnTo>
                    <a:pt x="164" y="17"/>
                  </a:lnTo>
                  <a:lnTo>
                    <a:pt x="173" y="26"/>
                  </a:lnTo>
                  <a:lnTo>
                    <a:pt x="179" y="38"/>
                  </a:lnTo>
                  <a:lnTo>
                    <a:pt x="180" y="49"/>
                  </a:lnTo>
                  <a:lnTo>
                    <a:pt x="180" y="59"/>
                  </a:lnTo>
                  <a:lnTo>
                    <a:pt x="179" y="70"/>
                  </a:lnTo>
                  <a:lnTo>
                    <a:pt x="179" y="81"/>
                  </a:lnTo>
                  <a:lnTo>
                    <a:pt x="185" y="90"/>
                  </a:lnTo>
                  <a:lnTo>
                    <a:pt x="196" y="96"/>
                  </a:lnTo>
                  <a:lnTo>
                    <a:pt x="206" y="97"/>
                  </a:lnTo>
                  <a:lnTo>
                    <a:pt x="215" y="94"/>
                  </a:lnTo>
                  <a:lnTo>
                    <a:pt x="225" y="88"/>
                  </a:lnTo>
                  <a:lnTo>
                    <a:pt x="229" y="76"/>
                  </a:lnTo>
                  <a:lnTo>
                    <a:pt x="229" y="64"/>
                  </a:lnTo>
                  <a:lnTo>
                    <a:pt x="225" y="53"/>
                  </a:lnTo>
                  <a:lnTo>
                    <a:pt x="218" y="44"/>
                  </a:lnTo>
                  <a:lnTo>
                    <a:pt x="211" y="35"/>
                  </a:lnTo>
                  <a:lnTo>
                    <a:pt x="203" y="24"/>
                  </a:lnTo>
                  <a:lnTo>
                    <a:pt x="199" y="14"/>
                  </a:lnTo>
                  <a:lnTo>
                    <a:pt x="199" y="3"/>
                  </a:lnTo>
                  <a:lnTo>
                    <a:pt x="208" y="0"/>
                  </a:lnTo>
                  <a:lnTo>
                    <a:pt x="214" y="6"/>
                  </a:lnTo>
                  <a:lnTo>
                    <a:pt x="222" y="12"/>
                  </a:lnTo>
                  <a:lnTo>
                    <a:pt x="229" y="14"/>
                  </a:lnTo>
                  <a:lnTo>
                    <a:pt x="241" y="29"/>
                  </a:lnTo>
                  <a:lnTo>
                    <a:pt x="252" y="44"/>
                  </a:lnTo>
                  <a:lnTo>
                    <a:pt x="261" y="61"/>
                  </a:lnTo>
                  <a:lnTo>
                    <a:pt x="266" y="81"/>
                  </a:lnTo>
                  <a:lnTo>
                    <a:pt x="261" y="94"/>
                  </a:lnTo>
                  <a:lnTo>
                    <a:pt x="253" y="107"/>
                  </a:lnTo>
                  <a:lnTo>
                    <a:pt x="244" y="119"/>
                  </a:lnTo>
                  <a:lnTo>
                    <a:pt x="237" y="131"/>
                  </a:lnTo>
                  <a:lnTo>
                    <a:pt x="244" y="143"/>
                  </a:lnTo>
                  <a:lnTo>
                    <a:pt x="255" y="154"/>
                  </a:lnTo>
                  <a:lnTo>
                    <a:pt x="263" y="167"/>
                  </a:lnTo>
                  <a:lnTo>
                    <a:pt x="263" y="183"/>
                  </a:lnTo>
                  <a:lnTo>
                    <a:pt x="243" y="181"/>
                  </a:lnTo>
                  <a:lnTo>
                    <a:pt x="226" y="177"/>
                  </a:lnTo>
                  <a:lnTo>
                    <a:pt x="211" y="166"/>
                  </a:lnTo>
                  <a:lnTo>
                    <a:pt x="197" y="154"/>
                  </a:lnTo>
                  <a:lnTo>
                    <a:pt x="187" y="139"/>
                  </a:lnTo>
                  <a:lnTo>
                    <a:pt x="176" y="123"/>
                  </a:lnTo>
                  <a:lnTo>
                    <a:pt x="167" y="107"/>
                  </a:lnTo>
                  <a:lnTo>
                    <a:pt x="158" y="90"/>
                  </a:lnTo>
                  <a:lnTo>
                    <a:pt x="156" y="76"/>
                  </a:lnTo>
                  <a:lnTo>
                    <a:pt x="156" y="63"/>
                  </a:lnTo>
                  <a:lnTo>
                    <a:pt x="153" y="50"/>
                  </a:lnTo>
                  <a:lnTo>
                    <a:pt x="149" y="37"/>
                  </a:lnTo>
                  <a:lnTo>
                    <a:pt x="135" y="32"/>
                  </a:lnTo>
                  <a:lnTo>
                    <a:pt x="123" y="29"/>
                  </a:lnTo>
                  <a:lnTo>
                    <a:pt x="109" y="28"/>
                  </a:lnTo>
                  <a:lnTo>
                    <a:pt x="97" y="29"/>
                  </a:lnTo>
                  <a:lnTo>
                    <a:pt x="83" y="31"/>
                  </a:lnTo>
                  <a:lnTo>
                    <a:pt x="70" y="34"/>
                  </a:lnTo>
                  <a:lnTo>
                    <a:pt x="57" y="37"/>
                  </a:lnTo>
                  <a:lnTo>
                    <a:pt x="44" y="40"/>
                  </a:lnTo>
                  <a:lnTo>
                    <a:pt x="42" y="43"/>
                  </a:lnTo>
                  <a:lnTo>
                    <a:pt x="41" y="46"/>
                  </a:lnTo>
                  <a:lnTo>
                    <a:pt x="39" y="49"/>
                  </a:lnTo>
                  <a:lnTo>
                    <a:pt x="41" y="53"/>
                  </a:lnTo>
                  <a:lnTo>
                    <a:pt x="68" y="63"/>
                  </a:lnTo>
                  <a:lnTo>
                    <a:pt x="92" y="76"/>
                  </a:lnTo>
                  <a:lnTo>
                    <a:pt x="112" y="93"/>
                  </a:lnTo>
                  <a:lnTo>
                    <a:pt x="132" y="111"/>
                  </a:lnTo>
                  <a:lnTo>
                    <a:pt x="149" y="131"/>
                  </a:lnTo>
                  <a:lnTo>
                    <a:pt x="165" y="151"/>
                  </a:lnTo>
                  <a:lnTo>
                    <a:pt x="184" y="170"/>
                  </a:lnTo>
                  <a:lnTo>
                    <a:pt x="203" y="189"/>
                  </a:lnTo>
                  <a:lnTo>
                    <a:pt x="202" y="199"/>
                  </a:lnTo>
                  <a:lnTo>
                    <a:pt x="205" y="210"/>
                  </a:lnTo>
                  <a:lnTo>
                    <a:pt x="205" y="219"/>
                  </a:lnTo>
                  <a:lnTo>
                    <a:pt x="194" y="225"/>
                  </a:lnTo>
                  <a:lnTo>
                    <a:pt x="170" y="204"/>
                  </a:lnTo>
                  <a:lnTo>
                    <a:pt x="147" y="181"/>
                  </a:lnTo>
                  <a:lnTo>
                    <a:pt x="124" y="158"/>
                  </a:lnTo>
                  <a:lnTo>
                    <a:pt x="101" y="137"/>
                  </a:lnTo>
                  <a:lnTo>
                    <a:pt x="77" y="114"/>
                  </a:lnTo>
                  <a:lnTo>
                    <a:pt x="53" y="94"/>
                  </a:lnTo>
                  <a:lnTo>
                    <a:pt x="27" y="75"/>
                  </a:lnTo>
                  <a:lnTo>
                    <a:pt x="0" y="58"/>
                  </a:lnTo>
                  <a:lnTo>
                    <a:pt x="0" y="44"/>
                  </a:lnTo>
                  <a:lnTo>
                    <a:pt x="9" y="35"/>
                  </a:lnTo>
                  <a:lnTo>
                    <a:pt x="21" y="29"/>
                  </a:lnTo>
                  <a:lnTo>
                    <a:pt x="30" y="20"/>
                  </a:lnTo>
                  <a:lnTo>
                    <a:pt x="45" y="15"/>
                  </a:lnTo>
                  <a:lnTo>
                    <a:pt x="62" y="11"/>
                  </a:lnTo>
                  <a:lnTo>
                    <a:pt x="77" y="8"/>
                  </a:lnTo>
                  <a:lnTo>
                    <a:pt x="92" y="5"/>
                  </a:lnTo>
                  <a:lnTo>
                    <a:pt x="109" y="3"/>
                  </a:lnTo>
                  <a:lnTo>
                    <a:pt x="124" y="3"/>
                  </a:lnTo>
                  <a:lnTo>
                    <a:pt x="139" y="6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76" name="Freeform 38"/>
            <p:cNvSpPr>
              <a:spLocks/>
            </p:cNvSpPr>
            <p:nvPr/>
          </p:nvSpPr>
          <p:spPr bwMode="auto">
            <a:xfrm>
              <a:off x="3612" y="2842"/>
              <a:ext cx="657" cy="555"/>
            </a:xfrm>
            <a:custGeom>
              <a:avLst/>
              <a:gdLst>
                <a:gd name="T0" fmla="*/ 1 w 1313"/>
                <a:gd name="T1" fmla="*/ 1 h 1110"/>
                <a:gd name="T2" fmla="*/ 1 w 1313"/>
                <a:gd name="T3" fmla="*/ 1 h 1110"/>
                <a:gd name="T4" fmla="*/ 1 w 1313"/>
                <a:gd name="T5" fmla="*/ 1 h 1110"/>
                <a:gd name="T6" fmla="*/ 1 w 1313"/>
                <a:gd name="T7" fmla="*/ 1 h 1110"/>
                <a:gd name="T8" fmla="*/ 1 w 1313"/>
                <a:gd name="T9" fmla="*/ 1 h 1110"/>
                <a:gd name="T10" fmla="*/ 1 w 1313"/>
                <a:gd name="T11" fmla="*/ 1 h 1110"/>
                <a:gd name="T12" fmla="*/ 1 w 1313"/>
                <a:gd name="T13" fmla="*/ 1 h 1110"/>
                <a:gd name="T14" fmla="*/ 1 w 1313"/>
                <a:gd name="T15" fmla="*/ 1 h 1110"/>
                <a:gd name="T16" fmla="*/ 1 w 1313"/>
                <a:gd name="T17" fmla="*/ 1 h 1110"/>
                <a:gd name="T18" fmla="*/ 1 w 1313"/>
                <a:gd name="T19" fmla="*/ 1 h 1110"/>
                <a:gd name="T20" fmla="*/ 1 w 1313"/>
                <a:gd name="T21" fmla="*/ 1 h 1110"/>
                <a:gd name="T22" fmla="*/ 1 w 1313"/>
                <a:gd name="T23" fmla="*/ 1 h 1110"/>
                <a:gd name="T24" fmla="*/ 1 w 1313"/>
                <a:gd name="T25" fmla="*/ 1 h 1110"/>
                <a:gd name="T26" fmla="*/ 1 w 1313"/>
                <a:gd name="T27" fmla="*/ 1 h 1110"/>
                <a:gd name="T28" fmla="*/ 1 w 1313"/>
                <a:gd name="T29" fmla="*/ 1 h 1110"/>
                <a:gd name="T30" fmla="*/ 1 w 1313"/>
                <a:gd name="T31" fmla="*/ 1 h 1110"/>
                <a:gd name="T32" fmla="*/ 1 w 1313"/>
                <a:gd name="T33" fmla="*/ 1 h 1110"/>
                <a:gd name="T34" fmla="*/ 1 w 1313"/>
                <a:gd name="T35" fmla="*/ 1 h 1110"/>
                <a:gd name="T36" fmla="*/ 1 w 1313"/>
                <a:gd name="T37" fmla="*/ 1 h 1110"/>
                <a:gd name="T38" fmla="*/ 1 w 1313"/>
                <a:gd name="T39" fmla="*/ 1 h 1110"/>
                <a:gd name="T40" fmla="*/ 1 w 1313"/>
                <a:gd name="T41" fmla="*/ 1 h 1110"/>
                <a:gd name="T42" fmla="*/ 1 w 1313"/>
                <a:gd name="T43" fmla="*/ 1 h 1110"/>
                <a:gd name="T44" fmla="*/ 1 w 1313"/>
                <a:gd name="T45" fmla="*/ 1 h 1110"/>
                <a:gd name="T46" fmla="*/ 1 w 1313"/>
                <a:gd name="T47" fmla="*/ 1 h 1110"/>
                <a:gd name="T48" fmla="*/ 1 w 1313"/>
                <a:gd name="T49" fmla="*/ 1 h 1110"/>
                <a:gd name="T50" fmla="*/ 1 w 1313"/>
                <a:gd name="T51" fmla="*/ 1 h 1110"/>
                <a:gd name="T52" fmla="*/ 1 w 1313"/>
                <a:gd name="T53" fmla="*/ 1 h 1110"/>
                <a:gd name="T54" fmla="*/ 1 w 1313"/>
                <a:gd name="T55" fmla="*/ 1 h 1110"/>
                <a:gd name="T56" fmla="*/ 1 w 1313"/>
                <a:gd name="T57" fmla="*/ 1 h 1110"/>
                <a:gd name="T58" fmla="*/ 1 w 1313"/>
                <a:gd name="T59" fmla="*/ 1 h 1110"/>
                <a:gd name="T60" fmla="*/ 1 w 1313"/>
                <a:gd name="T61" fmla="*/ 1 h 1110"/>
                <a:gd name="T62" fmla="*/ 1 w 1313"/>
                <a:gd name="T63" fmla="*/ 1 h 1110"/>
                <a:gd name="T64" fmla="*/ 1 w 1313"/>
                <a:gd name="T65" fmla="*/ 1 h 1110"/>
                <a:gd name="T66" fmla="*/ 1 w 1313"/>
                <a:gd name="T67" fmla="*/ 1 h 1110"/>
                <a:gd name="T68" fmla="*/ 1 w 1313"/>
                <a:gd name="T69" fmla="*/ 1 h 1110"/>
                <a:gd name="T70" fmla="*/ 1 w 1313"/>
                <a:gd name="T71" fmla="*/ 1 h 1110"/>
                <a:gd name="T72" fmla="*/ 1 w 1313"/>
                <a:gd name="T73" fmla="*/ 1 h 1110"/>
                <a:gd name="T74" fmla="*/ 1 w 1313"/>
                <a:gd name="T75" fmla="*/ 1 h 1110"/>
                <a:gd name="T76" fmla="*/ 1 w 1313"/>
                <a:gd name="T77" fmla="*/ 1 h 1110"/>
                <a:gd name="T78" fmla="*/ 1 w 1313"/>
                <a:gd name="T79" fmla="*/ 1 h 1110"/>
                <a:gd name="T80" fmla="*/ 1 w 1313"/>
                <a:gd name="T81" fmla="*/ 1 h 1110"/>
                <a:gd name="T82" fmla="*/ 1 w 1313"/>
                <a:gd name="T83" fmla="*/ 1 h 1110"/>
                <a:gd name="T84" fmla="*/ 1 w 1313"/>
                <a:gd name="T85" fmla="*/ 1 h 1110"/>
                <a:gd name="T86" fmla="*/ 1 w 1313"/>
                <a:gd name="T87" fmla="*/ 1 h 1110"/>
                <a:gd name="T88" fmla="*/ 1 w 1313"/>
                <a:gd name="T89" fmla="*/ 1 h 1110"/>
                <a:gd name="T90" fmla="*/ 1 w 1313"/>
                <a:gd name="T91" fmla="*/ 1 h 1110"/>
                <a:gd name="T92" fmla="*/ 1 w 1313"/>
                <a:gd name="T93" fmla="*/ 1 h 1110"/>
                <a:gd name="T94" fmla="*/ 1 w 1313"/>
                <a:gd name="T95" fmla="*/ 1 h 1110"/>
                <a:gd name="T96" fmla="*/ 1 w 1313"/>
                <a:gd name="T97" fmla="*/ 1 h 1110"/>
                <a:gd name="T98" fmla="*/ 1 w 1313"/>
                <a:gd name="T99" fmla="*/ 1 h 1110"/>
                <a:gd name="T100" fmla="*/ 1 w 1313"/>
                <a:gd name="T101" fmla="*/ 1 h 1110"/>
                <a:gd name="T102" fmla="*/ 1 w 1313"/>
                <a:gd name="T103" fmla="*/ 1 h 1110"/>
                <a:gd name="T104" fmla="*/ 1 w 1313"/>
                <a:gd name="T105" fmla="*/ 1 h 1110"/>
                <a:gd name="T106" fmla="*/ 1 w 1313"/>
                <a:gd name="T107" fmla="*/ 1 h 1110"/>
                <a:gd name="T108" fmla="*/ 1 w 1313"/>
                <a:gd name="T109" fmla="*/ 1 h 1110"/>
                <a:gd name="T110" fmla="*/ 1 w 1313"/>
                <a:gd name="T111" fmla="*/ 1 h 1110"/>
                <a:gd name="T112" fmla="*/ 1 w 1313"/>
                <a:gd name="T113" fmla="*/ 1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13"/>
                <a:gd name="T172" fmla="*/ 0 h 1110"/>
                <a:gd name="T173" fmla="*/ 1313 w 1313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13" h="1110">
                  <a:moveTo>
                    <a:pt x="822" y="43"/>
                  </a:moveTo>
                  <a:lnTo>
                    <a:pt x="822" y="54"/>
                  </a:lnTo>
                  <a:lnTo>
                    <a:pt x="815" y="70"/>
                  </a:lnTo>
                  <a:lnTo>
                    <a:pt x="806" y="90"/>
                  </a:lnTo>
                  <a:lnTo>
                    <a:pt x="798" y="104"/>
                  </a:lnTo>
                  <a:lnTo>
                    <a:pt x="827" y="104"/>
                  </a:lnTo>
                  <a:lnTo>
                    <a:pt x="856" y="107"/>
                  </a:lnTo>
                  <a:lnTo>
                    <a:pt x="883" y="116"/>
                  </a:lnTo>
                  <a:lnTo>
                    <a:pt x="911" y="128"/>
                  </a:lnTo>
                  <a:lnTo>
                    <a:pt x="936" y="143"/>
                  </a:lnTo>
                  <a:lnTo>
                    <a:pt x="962" y="160"/>
                  </a:lnTo>
                  <a:lnTo>
                    <a:pt x="985" y="178"/>
                  </a:lnTo>
                  <a:lnTo>
                    <a:pt x="1006" y="198"/>
                  </a:lnTo>
                  <a:lnTo>
                    <a:pt x="1017" y="195"/>
                  </a:lnTo>
                  <a:lnTo>
                    <a:pt x="1026" y="190"/>
                  </a:lnTo>
                  <a:lnTo>
                    <a:pt x="1037" y="187"/>
                  </a:lnTo>
                  <a:lnTo>
                    <a:pt x="1046" y="184"/>
                  </a:lnTo>
                  <a:lnTo>
                    <a:pt x="1055" y="181"/>
                  </a:lnTo>
                  <a:lnTo>
                    <a:pt x="1064" y="177"/>
                  </a:lnTo>
                  <a:lnTo>
                    <a:pt x="1073" y="172"/>
                  </a:lnTo>
                  <a:lnTo>
                    <a:pt x="1084" y="168"/>
                  </a:lnTo>
                  <a:lnTo>
                    <a:pt x="1073" y="159"/>
                  </a:lnTo>
                  <a:lnTo>
                    <a:pt x="1064" y="148"/>
                  </a:lnTo>
                  <a:lnTo>
                    <a:pt x="1059" y="134"/>
                  </a:lnTo>
                  <a:lnTo>
                    <a:pt x="1061" y="121"/>
                  </a:lnTo>
                  <a:lnTo>
                    <a:pt x="1064" y="108"/>
                  </a:lnTo>
                  <a:lnTo>
                    <a:pt x="1069" y="95"/>
                  </a:lnTo>
                  <a:lnTo>
                    <a:pt x="1075" y="81"/>
                  </a:lnTo>
                  <a:lnTo>
                    <a:pt x="1081" y="69"/>
                  </a:lnTo>
                  <a:lnTo>
                    <a:pt x="1087" y="55"/>
                  </a:lnTo>
                  <a:lnTo>
                    <a:pt x="1094" y="43"/>
                  </a:lnTo>
                  <a:lnTo>
                    <a:pt x="1102" y="31"/>
                  </a:lnTo>
                  <a:lnTo>
                    <a:pt x="1111" y="20"/>
                  </a:lnTo>
                  <a:lnTo>
                    <a:pt x="1129" y="11"/>
                  </a:lnTo>
                  <a:lnTo>
                    <a:pt x="1149" y="5"/>
                  </a:lnTo>
                  <a:lnTo>
                    <a:pt x="1169" y="2"/>
                  </a:lnTo>
                  <a:lnTo>
                    <a:pt x="1189" y="0"/>
                  </a:lnTo>
                  <a:lnTo>
                    <a:pt x="1210" y="0"/>
                  </a:lnTo>
                  <a:lnTo>
                    <a:pt x="1230" y="2"/>
                  </a:lnTo>
                  <a:lnTo>
                    <a:pt x="1251" y="3"/>
                  </a:lnTo>
                  <a:lnTo>
                    <a:pt x="1271" y="3"/>
                  </a:lnTo>
                  <a:lnTo>
                    <a:pt x="1274" y="8"/>
                  </a:lnTo>
                  <a:lnTo>
                    <a:pt x="1278" y="11"/>
                  </a:lnTo>
                  <a:lnTo>
                    <a:pt x="1281" y="16"/>
                  </a:lnTo>
                  <a:lnTo>
                    <a:pt x="1281" y="22"/>
                  </a:lnTo>
                  <a:lnTo>
                    <a:pt x="1269" y="22"/>
                  </a:lnTo>
                  <a:lnTo>
                    <a:pt x="1257" y="22"/>
                  </a:lnTo>
                  <a:lnTo>
                    <a:pt x="1246" y="20"/>
                  </a:lnTo>
                  <a:lnTo>
                    <a:pt x="1236" y="19"/>
                  </a:lnTo>
                  <a:lnTo>
                    <a:pt x="1225" y="19"/>
                  </a:lnTo>
                  <a:lnTo>
                    <a:pt x="1214" y="19"/>
                  </a:lnTo>
                  <a:lnTo>
                    <a:pt x="1202" y="19"/>
                  </a:lnTo>
                  <a:lnTo>
                    <a:pt x="1190" y="20"/>
                  </a:lnTo>
                  <a:lnTo>
                    <a:pt x="1180" y="23"/>
                  </a:lnTo>
                  <a:lnTo>
                    <a:pt x="1167" y="26"/>
                  </a:lnTo>
                  <a:lnTo>
                    <a:pt x="1155" y="29"/>
                  </a:lnTo>
                  <a:lnTo>
                    <a:pt x="1143" y="32"/>
                  </a:lnTo>
                  <a:lnTo>
                    <a:pt x="1132" y="37"/>
                  </a:lnTo>
                  <a:lnTo>
                    <a:pt x="1122" y="43"/>
                  </a:lnTo>
                  <a:lnTo>
                    <a:pt x="1114" y="52"/>
                  </a:lnTo>
                  <a:lnTo>
                    <a:pt x="1108" y="64"/>
                  </a:lnTo>
                  <a:lnTo>
                    <a:pt x="1105" y="75"/>
                  </a:lnTo>
                  <a:lnTo>
                    <a:pt x="1100" y="86"/>
                  </a:lnTo>
                  <a:lnTo>
                    <a:pt x="1094" y="96"/>
                  </a:lnTo>
                  <a:lnTo>
                    <a:pt x="1090" y="107"/>
                  </a:lnTo>
                  <a:lnTo>
                    <a:pt x="1099" y="119"/>
                  </a:lnTo>
                  <a:lnTo>
                    <a:pt x="1110" y="131"/>
                  </a:lnTo>
                  <a:lnTo>
                    <a:pt x="1120" y="142"/>
                  </a:lnTo>
                  <a:lnTo>
                    <a:pt x="1131" y="151"/>
                  </a:lnTo>
                  <a:lnTo>
                    <a:pt x="1143" y="160"/>
                  </a:lnTo>
                  <a:lnTo>
                    <a:pt x="1154" y="168"/>
                  </a:lnTo>
                  <a:lnTo>
                    <a:pt x="1167" y="177"/>
                  </a:lnTo>
                  <a:lnTo>
                    <a:pt x="1181" y="184"/>
                  </a:lnTo>
                  <a:lnTo>
                    <a:pt x="1184" y="169"/>
                  </a:lnTo>
                  <a:lnTo>
                    <a:pt x="1180" y="154"/>
                  </a:lnTo>
                  <a:lnTo>
                    <a:pt x="1172" y="139"/>
                  </a:lnTo>
                  <a:lnTo>
                    <a:pt x="1166" y="124"/>
                  </a:lnTo>
                  <a:lnTo>
                    <a:pt x="1154" y="117"/>
                  </a:lnTo>
                  <a:lnTo>
                    <a:pt x="1143" y="114"/>
                  </a:lnTo>
                  <a:lnTo>
                    <a:pt x="1134" y="111"/>
                  </a:lnTo>
                  <a:lnTo>
                    <a:pt x="1123" y="105"/>
                  </a:lnTo>
                  <a:lnTo>
                    <a:pt x="1126" y="101"/>
                  </a:lnTo>
                  <a:lnTo>
                    <a:pt x="1132" y="99"/>
                  </a:lnTo>
                  <a:lnTo>
                    <a:pt x="1138" y="98"/>
                  </a:lnTo>
                  <a:lnTo>
                    <a:pt x="1146" y="98"/>
                  </a:lnTo>
                  <a:lnTo>
                    <a:pt x="1154" y="99"/>
                  </a:lnTo>
                  <a:lnTo>
                    <a:pt x="1161" y="99"/>
                  </a:lnTo>
                  <a:lnTo>
                    <a:pt x="1169" y="101"/>
                  </a:lnTo>
                  <a:lnTo>
                    <a:pt x="1175" y="99"/>
                  </a:lnTo>
                  <a:lnTo>
                    <a:pt x="1189" y="96"/>
                  </a:lnTo>
                  <a:lnTo>
                    <a:pt x="1202" y="92"/>
                  </a:lnTo>
                  <a:lnTo>
                    <a:pt x="1216" y="87"/>
                  </a:lnTo>
                  <a:lnTo>
                    <a:pt x="1230" y="84"/>
                  </a:lnTo>
                  <a:lnTo>
                    <a:pt x="1243" y="82"/>
                  </a:lnTo>
                  <a:lnTo>
                    <a:pt x="1255" y="84"/>
                  </a:lnTo>
                  <a:lnTo>
                    <a:pt x="1266" y="90"/>
                  </a:lnTo>
                  <a:lnTo>
                    <a:pt x="1277" y="99"/>
                  </a:lnTo>
                  <a:lnTo>
                    <a:pt x="1274" y="105"/>
                  </a:lnTo>
                  <a:lnTo>
                    <a:pt x="1268" y="110"/>
                  </a:lnTo>
                  <a:lnTo>
                    <a:pt x="1257" y="113"/>
                  </a:lnTo>
                  <a:lnTo>
                    <a:pt x="1246" y="114"/>
                  </a:lnTo>
                  <a:lnTo>
                    <a:pt x="1234" y="116"/>
                  </a:lnTo>
                  <a:lnTo>
                    <a:pt x="1222" y="117"/>
                  </a:lnTo>
                  <a:lnTo>
                    <a:pt x="1211" y="119"/>
                  </a:lnTo>
                  <a:lnTo>
                    <a:pt x="1202" y="122"/>
                  </a:lnTo>
                  <a:lnTo>
                    <a:pt x="1205" y="131"/>
                  </a:lnTo>
                  <a:lnTo>
                    <a:pt x="1210" y="140"/>
                  </a:lnTo>
                  <a:lnTo>
                    <a:pt x="1214" y="148"/>
                  </a:lnTo>
                  <a:lnTo>
                    <a:pt x="1221" y="155"/>
                  </a:lnTo>
                  <a:lnTo>
                    <a:pt x="1227" y="154"/>
                  </a:lnTo>
                  <a:lnTo>
                    <a:pt x="1233" y="152"/>
                  </a:lnTo>
                  <a:lnTo>
                    <a:pt x="1239" y="152"/>
                  </a:lnTo>
                  <a:lnTo>
                    <a:pt x="1245" y="155"/>
                  </a:lnTo>
                  <a:lnTo>
                    <a:pt x="1242" y="172"/>
                  </a:lnTo>
                  <a:lnTo>
                    <a:pt x="1234" y="187"/>
                  </a:lnTo>
                  <a:lnTo>
                    <a:pt x="1225" y="201"/>
                  </a:lnTo>
                  <a:lnTo>
                    <a:pt x="1221" y="216"/>
                  </a:lnTo>
                  <a:lnTo>
                    <a:pt x="1216" y="245"/>
                  </a:lnTo>
                  <a:lnTo>
                    <a:pt x="1217" y="274"/>
                  </a:lnTo>
                  <a:lnTo>
                    <a:pt x="1224" y="304"/>
                  </a:lnTo>
                  <a:lnTo>
                    <a:pt x="1237" y="332"/>
                  </a:lnTo>
                  <a:lnTo>
                    <a:pt x="1249" y="344"/>
                  </a:lnTo>
                  <a:lnTo>
                    <a:pt x="1263" y="359"/>
                  </a:lnTo>
                  <a:lnTo>
                    <a:pt x="1277" y="376"/>
                  </a:lnTo>
                  <a:lnTo>
                    <a:pt x="1289" y="393"/>
                  </a:lnTo>
                  <a:lnTo>
                    <a:pt x="1300" y="408"/>
                  </a:lnTo>
                  <a:lnTo>
                    <a:pt x="1307" y="420"/>
                  </a:lnTo>
                  <a:lnTo>
                    <a:pt x="1312" y="429"/>
                  </a:lnTo>
                  <a:lnTo>
                    <a:pt x="1313" y="434"/>
                  </a:lnTo>
                  <a:lnTo>
                    <a:pt x="1286" y="415"/>
                  </a:lnTo>
                  <a:lnTo>
                    <a:pt x="1259" y="396"/>
                  </a:lnTo>
                  <a:lnTo>
                    <a:pt x="1231" y="376"/>
                  </a:lnTo>
                  <a:lnTo>
                    <a:pt x="1208" y="353"/>
                  </a:lnTo>
                  <a:lnTo>
                    <a:pt x="1189" y="329"/>
                  </a:lnTo>
                  <a:lnTo>
                    <a:pt x="1175" y="300"/>
                  </a:lnTo>
                  <a:lnTo>
                    <a:pt x="1170" y="270"/>
                  </a:lnTo>
                  <a:lnTo>
                    <a:pt x="1175" y="233"/>
                  </a:lnTo>
                  <a:lnTo>
                    <a:pt x="1151" y="218"/>
                  </a:lnTo>
                  <a:lnTo>
                    <a:pt x="1125" y="210"/>
                  </a:lnTo>
                  <a:lnTo>
                    <a:pt x="1097" y="209"/>
                  </a:lnTo>
                  <a:lnTo>
                    <a:pt x="1069" y="212"/>
                  </a:lnTo>
                  <a:lnTo>
                    <a:pt x="1041" y="218"/>
                  </a:lnTo>
                  <a:lnTo>
                    <a:pt x="1012" y="225"/>
                  </a:lnTo>
                  <a:lnTo>
                    <a:pt x="985" y="235"/>
                  </a:lnTo>
                  <a:lnTo>
                    <a:pt x="958" y="242"/>
                  </a:lnTo>
                  <a:lnTo>
                    <a:pt x="952" y="248"/>
                  </a:lnTo>
                  <a:lnTo>
                    <a:pt x="945" y="253"/>
                  </a:lnTo>
                  <a:lnTo>
                    <a:pt x="938" y="257"/>
                  </a:lnTo>
                  <a:lnTo>
                    <a:pt x="930" y="259"/>
                  </a:lnTo>
                  <a:lnTo>
                    <a:pt x="921" y="260"/>
                  </a:lnTo>
                  <a:lnTo>
                    <a:pt x="912" y="260"/>
                  </a:lnTo>
                  <a:lnTo>
                    <a:pt x="904" y="262"/>
                  </a:lnTo>
                  <a:lnTo>
                    <a:pt x="897" y="262"/>
                  </a:lnTo>
                  <a:lnTo>
                    <a:pt x="897" y="257"/>
                  </a:lnTo>
                  <a:lnTo>
                    <a:pt x="903" y="251"/>
                  </a:lnTo>
                  <a:lnTo>
                    <a:pt x="914" y="242"/>
                  </a:lnTo>
                  <a:lnTo>
                    <a:pt x="926" y="235"/>
                  </a:lnTo>
                  <a:lnTo>
                    <a:pt x="939" y="225"/>
                  </a:lnTo>
                  <a:lnTo>
                    <a:pt x="955" y="218"/>
                  </a:lnTo>
                  <a:lnTo>
                    <a:pt x="970" y="212"/>
                  </a:lnTo>
                  <a:lnTo>
                    <a:pt x="982" y="207"/>
                  </a:lnTo>
                  <a:lnTo>
                    <a:pt x="977" y="200"/>
                  </a:lnTo>
                  <a:lnTo>
                    <a:pt x="973" y="195"/>
                  </a:lnTo>
                  <a:lnTo>
                    <a:pt x="965" y="190"/>
                  </a:lnTo>
                  <a:lnTo>
                    <a:pt x="958" y="187"/>
                  </a:lnTo>
                  <a:lnTo>
                    <a:pt x="948" y="184"/>
                  </a:lnTo>
                  <a:lnTo>
                    <a:pt x="939" y="181"/>
                  </a:lnTo>
                  <a:lnTo>
                    <a:pt x="932" y="177"/>
                  </a:lnTo>
                  <a:lnTo>
                    <a:pt x="924" y="172"/>
                  </a:lnTo>
                  <a:lnTo>
                    <a:pt x="904" y="190"/>
                  </a:lnTo>
                  <a:lnTo>
                    <a:pt x="883" y="219"/>
                  </a:lnTo>
                  <a:lnTo>
                    <a:pt x="860" y="257"/>
                  </a:lnTo>
                  <a:lnTo>
                    <a:pt x="841" y="298"/>
                  </a:lnTo>
                  <a:lnTo>
                    <a:pt x="821" y="341"/>
                  </a:lnTo>
                  <a:lnTo>
                    <a:pt x="806" y="381"/>
                  </a:lnTo>
                  <a:lnTo>
                    <a:pt x="795" y="414"/>
                  </a:lnTo>
                  <a:lnTo>
                    <a:pt x="789" y="435"/>
                  </a:lnTo>
                  <a:lnTo>
                    <a:pt x="771" y="441"/>
                  </a:lnTo>
                  <a:lnTo>
                    <a:pt x="769" y="422"/>
                  </a:lnTo>
                  <a:lnTo>
                    <a:pt x="775" y="388"/>
                  </a:lnTo>
                  <a:lnTo>
                    <a:pt x="784" y="347"/>
                  </a:lnTo>
                  <a:lnTo>
                    <a:pt x="800" y="300"/>
                  </a:lnTo>
                  <a:lnTo>
                    <a:pt x="818" y="254"/>
                  </a:lnTo>
                  <a:lnTo>
                    <a:pt x="838" y="212"/>
                  </a:lnTo>
                  <a:lnTo>
                    <a:pt x="859" y="178"/>
                  </a:lnTo>
                  <a:lnTo>
                    <a:pt x="882" y="157"/>
                  </a:lnTo>
                  <a:lnTo>
                    <a:pt x="866" y="149"/>
                  </a:lnTo>
                  <a:lnTo>
                    <a:pt x="851" y="145"/>
                  </a:lnTo>
                  <a:lnTo>
                    <a:pt x="835" y="143"/>
                  </a:lnTo>
                  <a:lnTo>
                    <a:pt x="819" y="142"/>
                  </a:lnTo>
                  <a:lnTo>
                    <a:pt x="804" y="142"/>
                  </a:lnTo>
                  <a:lnTo>
                    <a:pt x="787" y="142"/>
                  </a:lnTo>
                  <a:lnTo>
                    <a:pt x="772" y="142"/>
                  </a:lnTo>
                  <a:lnTo>
                    <a:pt x="757" y="142"/>
                  </a:lnTo>
                  <a:lnTo>
                    <a:pt x="751" y="122"/>
                  </a:lnTo>
                  <a:lnTo>
                    <a:pt x="752" y="102"/>
                  </a:lnTo>
                  <a:lnTo>
                    <a:pt x="755" y="84"/>
                  </a:lnTo>
                  <a:lnTo>
                    <a:pt x="760" y="64"/>
                  </a:lnTo>
                  <a:lnTo>
                    <a:pt x="719" y="81"/>
                  </a:lnTo>
                  <a:lnTo>
                    <a:pt x="683" y="104"/>
                  </a:lnTo>
                  <a:lnTo>
                    <a:pt x="651" y="131"/>
                  </a:lnTo>
                  <a:lnTo>
                    <a:pt x="622" y="162"/>
                  </a:lnTo>
                  <a:lnTo>
                    <a:pt x="596" y="197"/>
                  </a:lnTo>
                  <a:lnTo>
                    <a:pt x="572" y="233"/>
                  </a:lnTo>
                  <a:lnTo>
                    <a:pt x="547" y="270"/>
                  </a:lnTo>
                  <a:lnTo>
                    <a:pt x="524" y="308"/>
                  </a:lnTo>
                  <a:lnTo>
                    <a:pt x="272" y="675"/>
                  </a:lnTo>
                  <a:lnTo>
                    <a:pt x="297" y="659"/>
                  </a:lnTo>
                  <a:lnTo>
                    <a:pt x="322" y="641"/>
                  </a:lnTo>
                  <a:lnTo>
                    <a:pt x="350" y="625"/>
                  </a:lnTo>
                  <a:lnTo>
                    <a:pt x="379" y="609"/>
                  </a:lnTo>
                  <a:lnTo>
                    <a:pt x="407" y="593"/>
                  </a:lnTo>
                  <a:lnTo>
                    <a:pt x="436" y="580"/>
                  </a:lnTo>
                  <a:lnTo>
                    <a:pt x="467" y="566"/>
                  </a:lnTo>
                  <a:lnTo>
                    <a:pt x="497" y="552"/>
                  </a:lnTo>
                  <a:lnTo>
                    <a:pt x="508" y="546"/>
                  </a:lnTo>
                  <a:lnTo>
                    <a:pt x="520" y="542"/>
                  </a:lnTo>
                  <a:lnTo>
                    <a:pt x="532" y="537"/>
                  </a:lnTo>
                  <a:lnTo>
                    <a:pt x="544" y="533"/>
                  </a:lnTo>
                  <a:lnTo>
                    <a:pt x="558" y="528"/>
                  </a:lnTo>
                  <a:lnTo>
                    <a:pt x="570" y="525"/>
                  </a:lnTo>
                  <a:lnTo>
                    <a:pt x="584" y="522"/>
                  </a:lnTo>
                  <a:lnTo>
                    <a:pt x="596" y="519"/>
                  </a:lnTo>
                  <a:lnTo>
                    <a:pt x="607" y="501"/>
                  </a:lnTo>
                  <a:lnTo>
                    <a:pt x="620" y="482"/>
                  </a:lnTo>
                  <a:lnTo>
                    <a:pt x="634" y="466"/>
                  </a:lnTo>
                  <a:lnTo>
                    <a:pt x="651" y="450"/>
                  </a:lnTo>
                  <a:lnTo>
                    <a:pt x="669" y="438"/>
                  </a:lnTo>
                  <a:lnTo>
                    <a:pt x="687" y="429"/>
                  </a:lnTo>
                  <a:lnTo>
                    <a:pt x="707" y="422"/>
                  </a:lnTo>
                  <a:lnTo>
                    <a:pt x="728" y="419"/>
                  </a:lnTo>
                  <a:lnTo>
                    <a:pt x="728" y="426"/>
                  </a:lnTo>
                  <a:lnTo>
                    <a:pt x="731" y="446"/>
                  </a:lnTo>
                  <a:lnTo>
                    <a:pt x="736" y="475"/>
                  </a:lnTo>
                  <a:lnTo>
                    <a:pt x="743" y="508"/>
                  </a:lnTo>
                  <a:lnTo>
                    <a:pt x="752" y="543"/>
                  </a:lnTo>
                  <a:lnTo>
                    <a:pt x="766" y="575"/>
                  </a:lnTo>
                  <a:lnTo>
                    <a:pt x="784" y="601"/>
                  </a:lnTo>
                  <a:lnTo>
                    <a:pt x="806" y="618"/>
                  </a:lnTo>
                  <a:lnTo>
                    <a:pt x="824" y="603"/>
                  </a:lnTo>
                  <a:lnTo>
                    <a:pt x="841" y="586"/>
                  </a:lnTo>
                  <a:lnTo>
                    <a:pt x="857" y="568"/>
                  </a:lnTo>
                  <a:lnTo>
                    <a:pt x="873" y="549"/>
                  </a:lnTo>
                  <a:lnTo>
                    <a:pt x="889" y="533"/>
                  </a:lnTo>
                  <a:lnTo>
                    <a:pt x="907" y="517"/>
                  </a:lnTo>
                  <a:lnTo>
                    <a:pt x="929" y="505"/>
                  </a:lnTo>
                  <a:lnTo>
                    <a:pt x="952" y="496"/>
                  </a:lnTo>
                  <a:lnTo>
                    <a:pt x="968" y="490"/>
                  </a:lnTo>
                  <a:lnTo>
                    <a:pt x="986" y="484"/>
                  </a:lnTo>
                  <a:lnTo>
                    <a:pt x="1003" y="479"/>
                  </a:lnTo>
                  <a:lnTo>
                    <a:pt x="1020" y="475"/>
                  </a:lnTo>
                  <a:lnTo>
                    <a:pt x="1037" y="472"/>
                  </a:lnTo>
                  <a:lnTo>
                    <a:pt x="1055" y="469"/>
                  </a:lnTo>
                  <a:lnTo>
                    <a:pt x="1072" y="466"/>
                  </a:lnTo>
                  <a:lnTo>
                    <a:pt x="1088" y="463"/>
                  </a:lnTo>
                  <a:lnTo>
                    <a:pt x="1105" y="461"/>
                  </a:lnTo>
                  <a:lnTo>
                    <a:pt x="1122" y="458"/>
                  </a:lnTo>
                  <a:lnTo>
                    <a:pt x="1138" y="455"/>
                  </a:lnTo>
                  <a:lnTo>
                    <a:pt x="1155" y="452"/>
                  </a:lnTo>
                  <a:lnTo>
                    <a:pt x="1172" y="449"/>
                  </a:lnTo>
                  <a:lnTo>
                    <a:pt x="1190" y="444"/>
                  </a:lnTo>
                  <a:lnTo>
                    <a:pt x="1207" y="440"/>
                  </a:lnTo>
                  <a:lnTo>
                    <a:pt x="1224" y="434"/>
                  </a:lnTo>
                  <a:lnTo>
                    <a:pt x="1230" y="435"/>
                  </a:lnTo>
                  <a:lnTo>
                    <a:pt x="1236" y="438"/>
                  </a:lnTo>
                  <a:lnTo>
                    <a:pt x="1240" y="443"/>
                  </a:lnTo>
                  <a:lnTo>
                    <a:pt x="1242" y="449"/>
                  </a:lnTo>
                  <a:lnTo>
                    <a:pt x="1108" y="505"/>
                  </a:lnTo>
                  <a:lnTo>
                    <a:pt x="1111" y="530"/>
                  </a:lnTo>
                  <a:lnTo>
                    <a:pt x="1110" y="554"/>
                  </a:lnTo>
                  <a:lnTo>
                    <a:pt x="1110" y="577"/>
                  </a:lnTo>
                  <a:lnTo>
                    <a:pt x="1122" y="598"/>
                  </a:lnTo>
                  <a:lnTo>
                    <a:pt x="1131" y="595"/>
                  </a:lnTo>
                  <a:lnTo>
                    <a:pt x="1138" y="590"/>
                  </a:lnTo>
                  <a:lnTo>
                    <a:pt x="1146" y="584"/>
                  </a:lnTo>
                  <a:lnTo>
                    <a:pt x="1154" y="578"/>
                  </a:lnTo>
                  <a:lnTo>
                    <a:pt x="1161" y="574"/>
                  </a:lnTo>
                  <a:lnTo>
                    <a:pt x="1169" y="569"/>
                  </a:lnTo>
                  <a:lnTo>
                    <a:pt x="1176" y="566"/>
                  </a:lnTo>
                  <a:lnTo>
                    <a:pt x="1187" y="566"/>
                  </a:lnTo>
                  <a:lnTo>
                    <a:pt x="1196" y="569"/>
                  </a:lnTo>
                  <a:lnTo>
                    <a:pt x="1205" y="572"/>
                  </a:lnTo>
                  <a:lnTo>
                    <a:pt x="1216" y="574"/>
                  </a:lnTo>
                  <a:lnTo>
                    <a:pt x="1225" y="577"/>
                  </a:lnTo>
                  <a:lnTo>
                    <a:pt x="1234" y="581"/>
                  </a:lnTo>
                  <a:lnTo>
                    <a:pt x="1242" y="586"/>
                  </a:lnTo>
                  <a:lnTo>
                    <a:pt x="1248" y="592"/>
                  </a:lnTo>
                  <a:lnTo>
                    <a:pt x="1252" y="601"/>
                  </a:lnTo>
                  <a:lnTo>
                    <a:pt x="1251" y="604"/>
                  </a:lnTo>
                  <a:lnTo>
                    <a:pt x="1246" y="606"/>
                  </a:lnTo>
                  <a:lnTo>
                    <a:pt x="1240" y="606"/>
                  </a:lnTo>
                  <a:lnTo>
                    <a:pt x="1233" y="604"/>
                  </a:lnTo>
                  <a:lnTo>
                    <a:pt x="1224" y="603"/>
                  </a:lnTo>
                  <a:lnTo>
                    <a:pt x="1216" y="601"/>
                  </a:lnTo>
                  <a:lnTo>
                    <a:pt x="1210" y="599"/>
                  </a:lnTo>
                  <a:lnTo>
                    <a:pt x="1204" y="596"/>
                  </a:lnTo>
                  <a:lnTo>
                    <a:pt x="1187" y="603"/>
                  </a:lnTo>
                  <a:lnTo>
                    <a:pt x="1170" y="610"/>
                  </a:lnTo>
                  <a:lnTo>
                    <a:pt x="1154" y="621"/>
                  </a:lnTo>
                  <a:lnTo>
                    <a:pt x="1137" y="631"/>
                  </a:lnTo>
                  <a:lnTo>
                    <a:pt x="1120" y="641"/>
                  </a:lnTo>
                  <a:lnTo>
                    <a:pt x="1105" y="648"/>
                  </a:lnTo>
                  <a:lnTo>
                    <a:pt x="1091" y="651"/>
                  </a:lnTo>
                  <a:lnTo>
                    <a:pt x="1079" y="650"/>
                  </a:lnTo>
                  <a:lnTo>
                    <a:pt x="1072" y="616"/>
                  </a:lnTo>
                  <a:lnTo>
                    <a:pt x="1069" y="581"/>
                  </a:lnTo>
                  <a:lnTo>
                    <a:pt x="1070" y="546"/>
                  </a:lnTo>
                  <a:lnTo>
                    <a:pt x="1073" y="511"/>
                  </a:lnTo>
                  <a:lnTo>
                    <a:pt x="1044" y="514"/>
                  </a:lnTo>
                  <a:lnTo>
                    <a:pt x="1017" y="522"/>
                  </a:lnTo>
                  <a:lnTo>
                    <a:pt x="990" y="533"/>
                  </a:lnTo>
                  <a:lnTo>
                    <a:pt x="965" y="545"/>
                  </a:lnTo>
                  <a:lnTo>
                    <a:pt x="941" y="560"/>
                  </a:lnTo>
                  <a:lnTo>
                    <a:pt x="920" y="578"/>
                  </a:lnTo>
                  <a:lnTo>
                    <a:pt x="900" y="599"/>
                  </a:lnTo>
                  <a:lnTo>
                    <a:pt x="883" y="621"/>
                  </a:lnTo>
                  <a:lnTo>
                    <a:pt x="879" y="625"/>
                  </a:lnTo>
                  <a:lnTo>
                    <a:pt x="873" y="630"/>
                  </a:lnTo>
                  <a:lnTo>
                    <a:pt x="866" y="634"/>
                  </a:lnTo>
                  <a:lnTo>
                    <a:pt x="862" y="641"/>
                  </a:lnTo>
                  <a:lnTo>
                    <a:pt x="901" y="656"/>
                  </a:lnTo>
                  <a:lnTo>
                    <a:pt x="895" y="665"/>
                  </a:lnTo>
                  <a:lnTo>
                    <a:pt x="888" y="671"/>
                  </a:lnTo>
                  <a:lnTo>
                    <a:pt x="879" y="675"/>
                  </a:lnTo>
                  <a:lnTo>
                    <a:pt x="869" y="677"/>
                  </a:lnTo>
                  <a:lnTo>
                    <a:pt x="857" y="677"/>
                  </a:lnTo>
                  <a:lnTo>
                    <a:pt x="847" y="677"/>
                  </a:lnTo>
                  <a:lnTo>
                    <a:pt x="836" y="679"/>
                  </a:lnTo>
                  <a:lnTo>
                    <a:pt x="827" y="679"/>
                  </a:lnTo>
                  <a:lnTo>
                    <a:pt x="800" y="666"/>
                  </a:lnTo>
                  <a:lnTo>
                    <a:pt x="774" y="645"/>
                  </a:lnTo>
                  <a:lnTo>
                    <a:pt x="751" y="616"/>
                  </a:lnTo>
                  <a:lnTo>
                    <a:pt x="731" y="583"/>
                  </a:lnTo>
                  <a:lnTo>
                    <a:pt x="716" y="551"/>
                  </a:lnTo>
                  <a:lnTo>
                    <a:pt x="704" y="522"/>
                  </a:lnTo>
                  <a:lnTo>
                    <a:pt x="695" y="501"/>
                  </a:lnTo>
                  <a:lnTo>
                    <a:pt x="690" y="490"/>
                  </a:lnTo>
                  <a:lnTo>
                    <a:pt x="683" y="495"/>
                  </a:lnTo>
                  <a:lnTo>
                    <a:pt x="675" y="499"/>
                  </a:lnTo>
                  <a:lnTo>
                    <a:pt x="666" y="505"/>
                  </a:lnTo>
                  <a:lnTo>
                    <a:pt x="658" y="510"/>
                  </a:lnTo>
                  <a:lnTo>
                    <a:pt x="651" y="517"/>
                  </a:lnTo>
                  <a:lnTo>
                    <a:pt x="643" y="525"/>
                  </a:lnTo>
                  <a:lnTo>
                    <a:pt x="638" y="534"/>
                  </a:lnTo>
                  <a:lnTo>
                    <a:pt x="635" y="545"/>
                  </a:lnTo>
                  <a:lnTo>
                    <a:pt x="640" y="580"/>
                  </a:lnTo>
                  <a:lnTo>
                    <a:pt x="655" y="619"/>
                  </a:lnTo>
                  <a:lnTo>
                    <a:pt x="678" y="659"/>
                  </a:lnTo>
                  <a:lnTo>
                    <a:pt x="707" y="697"/>
                  </a:lnTo>
                  <a:lnTo>
                    <a:pt x="739" y="729"/>
                  </a:lnTo>
                  <a:lnTo>
                    <a:pt x="775" y="752"/>
                  </a:lnTo>
                  <a:lnTo>
                    <a:pt x="813" y="764"/>
                  </a:lnTo>
                  <a:lnTo>
                    <a:pt x="850" y="762"/>
                  </a:lnTo>
                  <a:lnTo>
                    <a:pt x="863" y="745"/>
                  </a:lnTo>
                  <a:lnTo>
                    <a:pt x="879" y="729"/>
                  </a:lnTo>
                  <a:lnTo>
                    <a:pt x="894" y="712"/>
                  </a:lnTo>
                  <a:lnTo>
                    <a:pt x="909" y="695"/>
                  </a:lnTo>
                  <a:lnTo>
                    <a:pt x="921" y="677"/>
                  </a:lnTo>
                  <a:lnTo>
                    <a:pt x="927" y="656"/>
                  </a:lnTo>
                  <a:lnTo>
                    <a:pt x="929" y="634"/>
                  </a:lnTo>
                  <a:lnTo>
                    <a:pt x="923" y="610"/>
                  </a:lnTo>
                  <a:lnTo>
                    <a:pt x="926" y="610"/>
                  </a:lnTo>
                  <a:lnTo>
                    <a:pt x="935" y="616"/>
                  </a:lnTo>
                  <a:lnTo>
                    <a:pt x="944" y="625"/>
                  </a:lnTo>
                  <a:lnTo>
                    <a:pt x="953" y="639"/>
                  </a:lnTo>
                  <a:lnTo>
                    <a:pt x="958" y="657"/>
                  </a:lnTo>
                  <a:lnTo>
                    <a:pt x="956" y="682"/>
                  </a:lnTo>
                  <a:lnTo>
                    <a:pt x="945" y="709"/>
                  </a:lnTo>
                  <a:lnTo>
                    <a:pt x="923" y="742"/>
                  </a:lnTo>
                  <a:lnTo>
                    <a:pt x="909" y="755"/>
                  </a:lnTo>
                  <a:lnTo>
                    <a:pt x="897" y="768"/>
                  </a:lnTo>
                  <a:lnTo>
                    <a:pt x="883" y="782"/>
                  </a:lnTo>
                  <a:lnTo>
                    <a:pt x="869" y="794"/>
                  </a:lnTo>
                  <a:lnTo>
                    <a:pt x="854" y="805"/>
                  </a:lnTo>
                  <a:lnTo>
                    <a:pt x="838" y="812"/>
                  </a:lnTo>
                  <a:lnTo>
                    <a:pt x="821" y="818"/>
                  </a:lnTo>
                  <a:lnTo>
                    <a:pt x="801" y="818"/>
                  </a:lnTo>
                  <a:lnTo>
                    <a:pt x="765" y="799"/>
                  </a:lnTo>
                  <a:lnTo>
                    <a:pt x="730" y="776"/>
                  </a:lnTo>
                  <a:lnTo>
                    <a:pt x="696" y="748"/>
                  </a:lnTo>
                  <a:lnTo>
                    <a:pt x="667" y="720"/>
                  </a:lnTo>
                  <a:lnTo>
                    <a:pt x="643" y="686"/>
                  </a:lnTo>
                  <a:lnTo>
                    <a:pt x="623" y="650"/>
                  </a:lnTo>
                  <a:lnTo>
                    <a:pt x="608" y="609"/>
                  </a:lnTo>
                  <a:lnTo>
                    <a:pt x="600" y="564"/>
                  </a:lnTo>
                  <a:lnTo>
                    <a:pt x="575" y="568"/>
                  </a:lnTo>
                  <a:lnTo>
                    <a:pt x="546" y="577"/>
                  </a:lnTo>
                  <a:lnTo>
                    <a:pt x="517" y="589"/>
                  </a:lnTo>
                  <a:lnTo>
                    <a:pt x="485" y="604"/>
                  </a:lnTo>
                  <a:lnTo>
                    <a:pt x="455" y="621"/>
                  </a:lnTo>
                  <a:lnTo>
                    <a:pt x="423" y="641"/>
                  </a:lnTo>
                  <a:lnTo>
                    <a:pt x="392" y="662"/>
                  </a:lnTo>
                  <a:lnTo>
                    <a:pt x="363" y="683"/>
                  </a:lnTo>
                  <a:lnTo>
                    <a:pt x="335" y="704"/>
                  </a:lnTo>
                  <a:lnTo>
                    <a:pt x="309" y="726"/>
                  </a:lnTo>
                  <a:lnTo>
                    <a:pt x="286" y="744"/>
                  </a:lnTo>
                  <a:lnTo>
                    <a:pt x="265" y="762"/>
                  </a:lnTo>
                  <a:lnTo>
                    <a:pt x="248" y="776"/>
                  </a:lnTo>
                  <a:lnTo>
                    <a:pt x="236" y="788"/>
                  </a:lnTo>
                  <a:lnTo>
                    <a:pt x="228" y="794"/>
                  </a:lnTo>
                  <a:lnTo>
                    <a:pt x="225" y="797"/>
                  </a:lnTo>
                  <a:lnTo>
                    <a:pt x="176" y="841"/>
                  </a:lnTo>
                  <a:lnTo>
                    <a:pt x="132" y="890"/>
                  </a:lnTo>
                  <a:lnTo>
                    <a:pt x="93" y="943"/>
                  </a:lnTo>
                  <a:lnTo>
                    <a:pt x="61" y="993"/>
                  </a:lnTo>
                  <a:lnTo>
                    <a:pt x="37" y="1039"/>
                  </a:lnTo>
                  <a:lnTo>
                    <a:pt x="17" y="1077"/>
                  </a:lnTo>
                  <a:lnTo>
                    <a:pt x="6" y="1101"/>
                  </a:lnTo>
                  <a:lnTo>
                    <a:pt x="2" y="1110"/>
                  </a:lnTo>
                  <a:lnTo>
                    <a:pt x="0" y="1071"/>
                  </a:lnTo>
                  <a:lnTo>
                    <a:pt x="8" y="1028"/>
                  </a:lnTo>
                  <a:lnTo>
                    <a:pt x="20" y="986"/>
                  </a:lnTo>
                  <a:lnTo>
                    <a:pt x="38" y="943"/>
                  </a:lnTo>
                  <a:lnTo>
                    <a:pt x="62" y="901"/>
                  </a:lnTo>
                  <a:lnTo>
                    <a:pt x="93" y="858"/>
                  </a:lnTo>
                  <a:lnTo>
                    <a:pt x="126" y="817"/>
                  </a:lnTo>
                  <a:lnTo>
                    <a:pt x="164" y="779"/>
                  </a:lnTo>
                  <a:lnTo>
                    <a:pt x="173" y="761"/>
                  </a:lnTo>
                  <a:lnTo>
                    <a:pt x="187" y="735"/>
                  </a:lnTo>
                  <a:lnTo>
                    <a:pt x="204" y="706"/>
                  </a:lnTo>
                  <a:lnTo>
                    <a:pt x="224" y="671"/>
                  </a:lnTo>
                  <a:lnTo>
                    <a:pt x="245" y="634"/>
                  </a:lnTo>
                  <a:lnTo>
                    <a:pt x="269" y="596"/>
                  </a:lnTo>
                  <a:lnTo>
                    <a:pt x="293" y="557"/>
                  </a:lnTo>
                  <a:lnTo>
                    <a:pt x="319" y="517"/>
                  </a:lnTo>
                  <a:lnTo>
                    <a:pt x="344" y="478"/>
                  </a:lnTo>
                  <a:lnTo>
                    <a:pt x="366" y="441"/>
                  </a:lnTo>
                  <a:lnTo>
                    <a:pt x="388" y="408"/>
                  </a:lnTo>
                  <a:lnTo>
                    <a:pt x="407" y="379"/>
                  </a:lnTo>
                  <a:lnTo>
                    <a:pt x="424" y="353"/>
                  </a:lnTo>
                  <a:lnTo>
                    <a:pt x="436" y="335"/>
                  </a:lnTo>
                  <a:lnTo>
                    <a:pt x="444" y="323"/>
                  </a:lnTo>
                  <a:lnTo>
                    <a:pt x="447" y="318"/>
                  </a:lnTo>
                  <a:lnTo>
                    <a:pt x="459" y="300"/>
                  </a:lnTo>
                  <a:lnTo>
                    <a:pt x="473" y="280"/>
                  </a:lnTo>
                  <a:lnTo>
                    <a:pt x="486" y="262"/>
                  </a:lnTo>
                  <a:lnTo>
                    <a:pt x="502" y="242"/>
                  </a:lnTo>
                  <a:lnTo>
                    <a:pt x="515" y="224"/>
                  </a:lnTo>
                  <a:lnTo>
                    <a:pt x="531" y="204"/>
                  </a:lnTo>
                  <a:lnTo>
                    <a:pt x="546" y="186"/>
                  </a:lnTo>
                  <a:lnTo>
                    <a:pt x="562" y="166"/>
                  </a:lnTo>
                  <a:lnTo>
                    <a:pt x="579" y="149"/>
                  </a:lnTo>
                  <a:lnTo>
                    <a:pt x="596" y="131"/>
                  </a:lnTo>
                  <a:lnTo>
                    <a:pt x="613" y="114"/>
                  </a:lnTo>
                  <a:lnTo>
                    <a:pt x="631" y="99"/>
                  </a:lnTo>
                  <a:lnTo>
                    <a:pt x="648" y="84"/>
                  </a:lnTo>
                  <a:lnTo>
                    <a:pt x="666" y="70"/>
                  </a:lnTo>
                  <a:lnTo>
                    <a:pt x="686" y="58"/>
                  </a:lnTo>
                  <a:lnTo>
                    <a:pt x="704" y="48"/>
                  </a:lnTo>
                  <a:lnTo>
                    <a:pt x="722" y="38"/>
                  </a:lnTo>
                  <a:lnTo>
                    <a:pt x="739" y="34"/>
                  </a:lnTo>
                  <a:lnTo>
                    <a:pt x="755" y="29"/>
                  </a:lnTo>
                  <a:lnTo>
                    <a:pt x="771" y="28"/>
                  </a:lnTo>
                  <a:lnTo>
                    <a:pt x="784" y="29"/>
                  </a:lnTo>
                  <a:lnTo>
                    <a:pt x="798" y="32"/>
                  </a:lnTo>
                  <a:lnTo>
                    <a:pt x="810" y="37"/>
                  </a:lnTo>
                  <a:lnTo>
                    <a:pt x="822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77" name="Freeform 39"/>
            <p:cNvSpPr>
              <a:spLocks/>
            </p:cNvSpPr>
            <p:nvPr/>
          </p:nvSpPr>
          <p:spPr bwMode="auto">
            <a:xfrm>
              <a:off x="3762" y="3475"/>
              <a:ext cx="175" cy="317"/>
            </a:xfrm>
            <a:custGeom>
              <a:avLst/>
              <a:gdLst>
                <a:gd name="T0" fmla="*/ 1 w 349"/>
                <a:gd name="T1" fmla="*/ 1 h 634"/>
                <a:gd name="T2" fmla="*/ 1 w 349"/>
                <a:gd name="T3" fmla="*/ 1 h 634"/>
                <a:gd name="T4" fmla="*/ 1 w 349"/>
                <a:gd name="T5" fmla="*/ 1 h 634"/>
                <a:gd name="T6" fmla="*/ 1 w 349"/>
                <a:gd name="T7" fmla="*/ 1 h 634"/>
                <a:gd name="T8" fmla="*/ 1 w 349"/>
                <a:gd name="T9" fmla="*/ 1 h 634"/>
                <a:gd name="T10" fmla="*/ 1 w 349"/>
                <a:gd name="T11" fmla="*/ 1 h 634"/>
                <a:gd name="T12" fmla="*/ 1 w 349"/>
                <a:gd name="T13" fmla="*/ 1 h 634"/>
                <a:gd name="T14" fmla="*/ 1 w 349"/>
                <a:gd name="T15" fmla="*/ 1 h 634"/>
                <a:gd name="T16" fmla="*/ 1 w 349"/>
                <a:gd name="T17" fmla="*/ 1 h 634"/>
                <a:gd name="T18" fmla="*/ 1 w 349"/>
                <a:gd name="T19" fmla="*/ 1 h 634"/>
                <a:gd name="T20" fmla="*/ 1 w 349"/>
                <a:gd name="T21" fmla="*/ 1 h 634"/>
                <a:gd name="T22" fmla="*/ 1 w 349"/>
                <a:gd name="T23" fmla="*/ 1 h 634"/>
                <a:gd name="T24" fmla="*/ 1 w 349"/>
                <a:gd name="T25" fmla="*/ 1 h 634"/>
                <a:gd name="T26" fmla="*/ 1 w 349"/>
                <a:gd name="T27" fmla="*/ 1 h 634"/>
                <a:gd name="T28" fmla="*/ 1 w 349"/>
                <a:gd name="T29" fmla="*/ 0 h 634"/>
                <a:gd name="T30" fmla="*/ 1 w 349"/>
                <a:gd name="T31" fmla="*/ 1 h 634"/>
                <a:gd name="T32" fmla="*/ 1 w 349"/>
                <a:gd name="T33" fmla="*/ 1 h 634"/>
                <a:gd name="T34" fmla="*/ 1 w 349"/>
                <a:gd name="T35" fmla="*/ 1 h 634"/>
                <a:gd name="T36" fmla="*/ 1 w 349"/>
                <a:gd name="T37" fmla="*/ 1 h 634"/>
                <a:gd name="T38" fmla="*/ 1 w 349"/>
                <a:gd name="T39" fmla="*/ 1 h 634"/>
                <a:gd name="T40" fmla="*/ 1 w 349"/>
                <a:gd name="T41" fmla="*/ 1 h 634"/>
                <a:gd name="T42" fmla="*/ 1 w 349"/>
                <a:gd name="T43" fmla="*/ 1 h 634"/>
                <a:gd name="T44" fmla="*/ 1 w 349"/>
                <a:gd name="T45" fmla="*/ 1 h 634"/>
                <a:gd name="T46" fmla="*/ 1 w 349"/>
                <a:gd name="T47" fmla="*/ 1 h 634"/>
                <a:gd name="T48" fmla="*/ 1 w 349"/>
                <a:gd name="T49" fmla="*/ 1 h 634"/>
                <a:gd name="T50" fmla="*/ 1 w 349"/>
                <a:gd name="T51" fmla="*/ 1 h 634"/>
                <a:gd name="T52" fmla="*/ 1 w 349"/>
                <a:gd name="T53" fmla="*/ 1 h 634"/>
                <a:gd name="T54" fmla="*/ 1 w 349"/>
                <a:gd name="T55" fmla="*/ 1 h 634"/>
                <a:gd name="T56" fmla="*/ 1 w 349"/>
                <a:gd name="T57" fmla="*/ 1 h 634"/>
                <a:gd name="T58" fmla="*/ 1 w 349"/>
                <a:gd name="T59" fmla="*/ 1 h 634"/>
                <a:gd name="T60" fmla="*/ 1 w 349"/>
                <a:gd name="T61" fmla="*/ 1 h 634"/>
                <a:gd name="T62" fmla="*/ 1 w 349"/>
                <a:gd name="T63" fmla="*/ 1 h 634"/>
                <a:gd name="T64" fmla="*/ 1 w 349"/>
                <a:gd name="T65" fmla="*/ 1 h 634"/>
                <a:gd name="T66" fmla="*/ 1 w 349"/>
                <a:gd name="T67" fmla="*/ 1 h 634"/>
                <a:gd name="T68" fmla="*/ 1 w 349"/>
                <a:gd name="T69" fmla="*/ 1 h 634"/>
                <a:gd name="T70" fmla="*/ 1 w 349"/>
                <a:gd name="T71" fmla="*/ 1 h 634"/>
                <a:gd name="T72" fmla="*/ 1 w 349"/>
                <a:gd name="T73" fmla="*/ 1 h 634"/>
                <a:gd name="T74" fmla="*/ 1 w 349"/>
                <a:gd name="T75" fmla="*/ 1 h 634"/>
                <a:gd name="T76" fmla="*/ 1 w 349"/>
                <a:gd name="T77" fmla="*/ 1 h 634"/>
                <a:gd name="T78" fmla="*/ 1 w 349"/>
                <a:gd name="T79" fmla="*/ 1 h 634"/>
                <a:gd name="T80" fmla="*/ 1 w 349"/>
                <a:gd name="T81" fmla="*/ 1 h 634"/>
                <a:gd name="T82" fmla="*/ 1 w 349"/>
                <a:gd name="T83" fmla="*/ 1 h 634"/>
                <a:gd name="T84" fmla="*/ 1 w 349"/>
                <a:gd name="T85" fmla="*/ 1 h 634"/>
                <a:gd name="T86" fmla="*/ 1 w 349"/>
                <a:gd name="T87" fmla="*/ 1 h 634"/>
                <a:gd name="T88" fmla="*/ 1 w 349"/>
                <a:gd name="T89" fmla="*/ 1 h 634"/>
                <a:gd name="T90" fmla="*/ 1 w 349"/>
                <a:gd name="T91" fmla="*/ 1 h 634"/>
                <a:gd name="T92" fmla="*/ 1 w 349"/>
                <a:gd name="T93" fmla="*/ 1 h 634"/>
                <a:gd name="T94" fmla="*/ 1 w 349"/>
                <a:gd name="T95" fmla="*/ 1 h 63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9"/>
                <a:gd name="T145" fmla="*/ 0 h 634"/>
                <a:gd name="T146" fmla="*/ 349 w 349"/>
                <a:gd name="T147" fmla="*/ 634 h 63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9" h="634">
                  <a:moveTo>
                    <a:pt x="36" y="567"/>
                  </a:moveTo>
                  <a:lnTo>
                    <a:pt x="57" y="576"/>
                  </a:lnTo>
                  <a:lnTo>
                    <a:pt x="79" y="582"/>
                  </a:lnTo>
                  <a:lnTo>
                    <a:pt x="101" y="587"/>
                  </a:lnTo>
                  <a:lnTo>
                    <a:pt x="126" y="591"/>
                  </a:lnTo>
                  <a:lnTo>
                    <a:pt x="150" y="593"/>
                  </a:lnTo>
                  <a:lnTo>
                    <a:pt x="174" y="594"/>
                  </a:lnTo>
                  <a:lnTo>
                    <a:pt x="199" y="594"/>
                  </a:lnTo>
                  <a:lnTo>
                    <a:pt x="221" y="594"/>
                  </a:lnTo>
                  <a:lnTo>
                    <a:pt x="243" y="593"/>
                  </a:lnTo>
                  <a:lnTo>
                    <a:pt x="262" y="591"/>
                  </a:lnTo>
                  <a:lnTo>
                    <a:pt x="281" y="590"/>
                  </a:lnTo>
                  <a:lnTo>
                    <a:pt x="297" y="588"/>
                  </a:lnTo>
                  <a:lnTo>
                    <a:pt x="310" y="587"/>
                  </a:lnTo>
                  <a:lnTo>
                    <a:pt x="320" y="585"/>
                  </a:lnTo>
                  <a:lnTo>
                    <a:pt x="326" y="584"/>
                  </a:lnTo>
                  <a:lnTo>
                    <a:pt x="328" y="584"/>
                  </a:lnTo>
                  <a:lnTo>
                    <a:pt x="328" y="591"/>
                  </a:lnTo>
                  <a:lnTo>
                    <a:pt x="323" y="599"/>
                  </a:lnTo>
                  <a:lnTo>
                    <a:pt x="316" y="605"/>
                  </a:lnTo>
                  <a:lnTo>
                    <a:pt x="305" y="611"/>
                  </a:lnTo>
                  <a:lnTo>
                    <a:pt x="293" y="617"/>
                  </a:lnTo>
                  <a:lnTo>
                    <a:pt x="278" y="622"/>
                  </a:lnTo>
                  <a:lnTo>
                    <a:pt x="259" y="626"/>
                  </a:lnTo>
                  <a:lnTo>
                    <a:pt x="241" y="629"/>
                  </a:lnTo>
                  <a:lnTo>
                    <a:pt x="232" y="631"/>
                  </a:lnTo>
                  <a:lnTo>
                    <a:pt x="224" y="631"/>
                  </a:lnTo>
                  <a:lnTo>
                    <a:pt x="215" y="632"/>
                  </a:lnTo>
                  <a:lnTo>
                    <a:pt x="206" y="632"/>
                  </a:lnTo>
                  <a:lnTo>
                    <a:pt x="197" y="634"/>
                  </a:lnTo>
                  <a:lnTo>
                    <a:pt x="188" y="634"/>
                  </a:lnTo>
                  <a:lnTo>
                    <a:pt x="177" y="634"/>
                  </a:lnTo>
                  <a:lnTo>
                    <a:pt x="168" y="634"/>
                  </a:lnTo>
                  <a:lnTo>
                    <a:pt x="156" y="634"/>
                  </a:lnTo>
                  <a:lnTo>
                    <a:pt x="144" y="634"/>
                  </a:lnTo>
                  <a:lnTo>
                    <a:pt x="132" y="632"/>
                  </a:lnTo>
                  <a:lnTo>
                    <a:pt x="120" y="631"/>
                  </a:lnTo>
                  <a:lnTo>
                    <a:pt x="109" y="629"/>
                  </a:lnTo>
                  <a:lnTo>
                    <a:pt x="97" y="628"/>
                  </a:lnTo>
                  <a:lnTo>
                    <a:pt x="86" y="626"/>
                  </a:lnTo>
                  <a:lnTo>
                    <a:pt x="76" y="623"/>
                  </a:lnTo>
                  <a:lnTo>
                    <a:pt x="63" y="620"/>
                  </a:lnTo>
                  <a:lnTo>
                    <a:pt x="53" y="616"/>
                  </a:lnTo>
                  <a:lnTo>
                    <a:pt x="42" y="613"/>
                  </a:lnTo>
                  <a:lnTo>
                    <a:pt x="33" y="607"/>
                  </a:lnTo>
                  <a:lnTo>
                    <a:pt x="24" y="602"/>
                  </a:lnTo>
                  <a:lnTo>
                    <a:pt x="16" y="596"/>
                  </a:lnTo>
                  <a:lnTo>
                    <a:pt x="12" y="590"/>
                  </a:lnTo>
                  <a:lnTo>
                    <a:pt x="7" y="582"/>
                  </a:lnTo>
                  <a:lnTo>
                    <a:pt x="1" y="114"/>
                  </a:lnTo>
                  <a:lnTo>
                    <a:pt x="0" y="90"/>
                  </a:lnTo>
                  <a:lnTo>
                    <a:pt x="1" y="61"/>
                  </a:lnTo>
                  <a:lnTo>
                    <a:pt x="9" y="36"/>
                  </a:lnTo>
                  <a:lnTo>
                    <a:pt x="25" y="18"/>
                  </a:lnTo>
                  <a:lnTo>
                    <a:pt x="42" y="14"/>
                  </a:lnTo>
                  <a:lnTo>
                    <a:pt x="60" y="9"/>
                  </a:lnTo>
                  <a:lnTo>
                    <a:pt x="82" y="6"/>
                  </a:lnTo>
                  <a:lnTo>
                    <a:pt x="103" y="3"/>
                  </a:lnTo>
                  <a:lnTo>
                    <a:pt x="126" y="1"/>
                  </a:lnTo>
                  <a:lnTo>
                    <a:pt x="148" y="0"/>
                  </a:lnTo>
                  <a:lnTo>
                    <a:pt x="173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1"/>
                  </a:lnTo>
                  <a:lnTo>
                    <a:pt x="264" y="3"/>
                  </a:lnTo>
                  <a:lnTo>
                    <a:pt x="285" y="6"/>
                  </a:lnTo>
                  <a:lnTo>
                    <a:pt x="305" y="9"/>
                  </a:lnTo>
                  <a:lnTo>
                    <a:pt x="322" y="12"/>
                  </a:lnTo>
                  <a:lnTo>
                    <a:pt x="337" y="15"/>
                  </a:lnTo>
                  <a:lnTo>
                    <a:pt x="349" y="20"/>
                  </a:lnTo>
                  <a:lnTo>
                    <a:pt x="349" y="23"/>
                  </a:lnTo>
                  <a:lnTo>
                    <a:pt x="343" y="24"/>
                  </a:lnTo>
                  <a:lnTo>
                    <a:pt x="332" y="26"/>
                  </a:lnTo>
                  <a:lnTo>
                    <a:pt x="317" y="27"/>
                  </a:lnTo>
                  <a:lnTo>
                    <a:pt x="300" y="27"/>
                  </a:lnTo>
                  <a:lnTo>
                    <a:pt x="279" y="27"/>
                  </a:lnTo>
                  <a:lnTo>
                    <a:pt x="256" y="27"/>
                  </a:lnTo>
                  <a:lnTo>
                    <a:pt x="232" y="27"/>
                  </a:lnTo>
                  <a:lnTo>
                    <a:pt x="206" y="27"/>
                  </a:lnTo>
                  <a:lnTo>
                    <a:pt x="182" y="27"/>
                  </a:lnTo>
                  <a:lnTo>
                    <a:pt x="156" y="29"/>
                  </a:lnTo>
                  <a:lnTo>
                    <a:pt x="132" y="30"/>
                  </a:lnTo>
                  <a:lnTo>
                    <a:pt x="109" y="32"/>
                  </a:lnTo>
                  <a:lnTo>
                    <a:pt x="88" y="35"/>
                  </a:lnTo>
                  <a:lnTo>
                    <a:pt x="71" y="39"/>
                  </a:lnTo>
                  <a:lnTo>
                    <a:pt x="56" y="44"/>
                  </a:lnTo>
                  <a:lnTo>
                    <a:pt x="62" y="55"/>
                  </a:lnTo>
                  <a:lnTo>
                    <a:pt x="83" y="62"/>
                  </a:lnTo>
                  <a:lnTo>
                    <a:pt x="114" y="68"/>
                  </a:lnTo>
                  <a:lnTo>
                    <a:pt x="150" y="71"/>
                  </a:lnTo>
                  <a:lnTo>
                    <a:pt x="188" y="73"/>
                  </a:lnTo>
                  <a:lnTo>
                    <a:pt x="224" y="73"/>
                  </a:lnTo>
                  <a:lnTo>
                    <a:pt x="255" y="70"/>
                  </a:lnTo>
                  <a:lnTo>
                    <a:pt x="275" y="65"/>
                  </a:lnTo>
                  <a:lnTo>
                    <a:pt x="281" y="68"/>
                  </a:lnTo>
                  <a:lnTo>
                    <a:pt x="288" y="71"/>
                  </a:lnTo>
                  <a:lnTo>
                    <a:pt x="294" y="74"/>
                  </a:lnTo>
                  <a:lnTo>
                    <a:pt x="299" y="78"/>
                  </a:lnTo>
                  <a:lnTo>
                    <a:pt x="287" y="82"/>
                  </a:lnTo>
                  <a:lnTo>
                    <a:pt x="273" y="85"/>
                  </a:lnTo>
                  <a:lnTo>
                    <a:pt x="258" y="90"/>
                  </a:lnTo>
                  <a:lnTo>
                    <a:pt x="241" y="93"/>
                  </a:lnTo>
                  <a:lnTo>
                    <a:pt x="223" y="96"/>
                  </a:lnTo>
                  <a:lnTo>
                    <a:pt x="205" y="97"/>
                  </a:lnTo>
                  <a:lnTo>
                    <a:pt x="185" y="99"/>
                  </a:lnTo>
                  <a:lnTo>
                    <a:pt x="165" y="99"/>
                  </a:lnTo>
                  <a:lnTo>
                    <a:pt x="147" y="99"/>
                  </a:lnTo>
                  <a:lnTo>
                    <a:pt x="127" y="99"/>
                  </a:lnTo>
                  <a:lnTo>
                    <a:pt x="109" y="96"/>
                  </a:lnTo>
                  <a:lnTo>
                    <a:pt x="91" y="94"/>
                  </a:lnTo>
                  <a:lnTo>
                    <a:pt x="76" y="90"/>
                  </a:lnTo>
                  <a:lnTo>
                    <a:pt x="60" y="84"/>
                  </a:lnTo>
                  <a:lnTo>
                    <a:pt x="47" y="78"/>
                  </a:lnTo>
                  <a:lnTo>
                    <a:pt x="36" y="70"/>
                  </a:lnTo>
                  <a:lnTo>
                    <a:pt x="36" y="157"/>
                  </a:lnTo>
                  <a:lnTo>
                    <a:pt x="45" y="157"/>
                  </a:lnTo>
                  <a:lnTo>
                    <a:pt x="56" y="154"/>
                  </a:lnTo>
                  <a:lnTo>
                    <a:pt x="65" y="149"/>
                  </a:lnTo>
                  <a:lnTo>
                    <a:pt x="74" y="143"/>
                  </a:lnTo>
                  <a:lnTo>
                    <a:pt x="97" y="138"/>
                  </a:lnTo>
                  <a:lnTo>
                    <a:pt x="123" y="135"/>
                  </a:lnTo>
                  <a:lnTo>
                    <a:pt x="152" y="132"/>
                  </a:lnTo>
                  <a:lnTo>
                    <a:pt x="182" y="131"/>
                  </a:lnTo>
                  <a:lnTo>
                    <a:pt x="212" y="132"/>
                  </a:lnTo>
                  <a:lnTo>
                    <a:pt x="240" y="134"/>
                  </a:lnTo>
                  <a:lnTo>
                    <a:pt x="266" y="138"/>
                  </a:lnTo>
                  <a:lnTo>
                    <a:pt x="287" y="144"/>
                  </a:lnTo>
                  <a:lnTo>
                    <a:pt x="282" y="149"/>
                  </a:lnTo>
                  <a:lnTo>
                    <a:pt x="262" y="150"/>
                  </a:lnTo>
                  <a:lnTo>
                    <a:pt x="234" y="150"/>
                  </a:lnTo>
                  <a:lnTo>
                    <a:pt x="199" y="152"/>
                  </a:lnTo>
                  <a:lnTo>
                    <a:pt x="162" y="152"/>
                  </a:lnTo>
                  <a:lnTo>
                    <a:pt x="130" y="155"/>
                  </a:lnTo>
                  <a:lnTo>
                    <a:pt x="104" y="161"/>
                  </a:lnTo>
                  <a:lnTo>
                    <a:pt x="89" y="170"/>
                  </a:lnTo>
                  <a:lnTo>
                    <a:pt x="109" y="175"/>
                  </a:lnTo>
                  <a:lnTo>
                    <a:pt x="135" y="176"/>
                  </a:lnTo>
                  <a:lnTo>
                    <a:pt x="165" y="175"/>
                  </a:lnTo>
                  <a:lnTo>
                    <a:pt x="197" y="173"/>
                  </a:lnTo>
                  <a:lnTo>
                    <a:pt x="228" y="172"/>
                  </a:lnTo>
                  <a:lnTo>
                    <a:pt x="253" y="172"/>
                  </a:lnTo>
                  <a:lnTo>
                    <a:pt x="273" y="172"/>
                  </a:lnTo>
                  <a:lnTo>
                    <a:pt x="282" y="173"/>
                  </a:lnTo>
                  <a:lnTo>
                    <a:pt x="278" y="184"/>
                  </a:lnTo>
                  <a:lnTo>
                    <a:pt x="269" y="188"/>
                  </a:lnTo>
                  <a:lnTo>
                    <a:pt x="256" y="192"/>
                  </a:lnTo>
                  <a:lnTo>
                    <a:pt x="246" y="195"/>
                  </a:lnTo>
                  <a:lnTo>
                    <a:pt x="221" y="198"/>
                  </a:lnTo>
                  <a:lnTo>
                    <a:pt x="200" y="201"/>
                  </a:lnTo>
                  <a:lnTo>
                    <a:pt x="179" y="202"/>
                  </a:lnTo>
                  <a:lnTo>
                    <a:pt x="158" y="204"/>
                  </a:lnTo>
                  <a:lnTo>
                    <a:pt x="135" y="202"/>
                  </a:lnTo>
                  <a:lnTo>
                    <a:pt x="109" y="199"/>
                  </a:lnTo>
                  <a:lnTo>
                    <a:pt x="77" y="195"/>
                  </a:lnTo>
                  <a:lnTo>
                    <a:pt x="38" y="185"/>
                  </a:lnTo>
                  <a:lnTo>
                    <a:pt x="38" y="471"/>
                  </a:lnTo>
                  <a:lnTo>
                    <a:pt x="39" y="476"/>
                  </a:lnTo>
                  <a:lnTo>
                    <a:pt x="66" y="467"/>
                  </a:lnTo>
                  <a:lnTo>
                    <a:pt x="97" y="459"/>
                  </a:lnTo>
                  <a:lnTo>
                    <a:pt x="130" y="455"/>
                  </a:lnTo>
                  <a:lnTo>
                    <a:pt x="164" y="453"/>
                  </a:lnTo>
                  <a:lnTo>
                    <a:pt x="196" y="455"/>
                  </a:lnTo>
                  <a:lnTo>
                    <a:pt x="224" y="458"/>
                  </a:lnTo>
                  <a:lnTo>
                    <a:pt x="252" y="465"/>
                  </a:lnTo>
                  <a:lnTo>
                    <a:pt x="273" y="474"/>
                  </a:lnTo>
                  <a:lnTo>
                    <a:pt x="267" y="474"/>
                  </a:lnTo>
                  <a:lnTo>
                    <a:pt x="249" y="473"/>
                  </a:lnTo>
                  <a:lnTo>
                    <a:pt x="223" y="473"/>
                  </a:lnTo>
                  <a:lnTo>
                    <a:pt x="191" y="473"/>
                  </a:lnTo>
                  <a:lnTo>
                    <a:pt x="158" y="474"/>
                  </a:lnTo>
                  <a:lnTo>
                    <a:pt x="126" y="477"/>
                  </a:lnTo>
                  <a:lnTo>
                    <a:pt x="98" y="482"/>
                  </a:lnTo>
                  <a:lnTo>
                    <a:pt x="77" y="490"/>
                  </a:lnTo>
                  <a:lnTo>
                    <a:pt x="98" y="497"/>
                  </a:lnTo>
                  <a:lnTo>
                    <a:pt x="121" y="503"/>
                  </a:lnTo>
                  <a:lnTo>
                    <a:pt x="144" y="509"/>
                  </a:lnTo>
                  <a:lnTo>
                    <a:pt x="168" y="512"/>
                  </a:lnTo>
                  <a:lnTo>
                    <a:pt x="193" y="514"/>
                  </a:lnTo>
                  <a:lnTo>
                    <a:pt x="217" y="514"/>
                  </a:lnTo>
                  <a:lnTo>
                    <a:pt x="241" y="512"/>
                  </a:lnTo>
                  <a:lnTo>
                    <a:pt x="262" y="508"/>
                  </a:lnTo>
                  <a:lnTo>
                    <a:pt x="267" y="512"/>
                  </a:lnTo>
                  <a:lnTo>
                    <a:pt x="272" y="515"/>
                  </a:lnTo>
                  <a:lnTo>
                    <a:pt x="275" y="521"/>
                  </a:lnTo>
                  <a:lnTo>
                    <a:pt x="275" y="529"/>
                  </a:lnTo>
                  <a:lnTo>
                    <a:pt x="253" y="535"/>
                  </a:lnTo>
                  <a:lnTo>
                    <a:pt x="223" y="538"/>
                  </a:lnTo>
                  <a:lnTo>
                    <a:pt x="188" y="538"/>
                  </a:lnTo>
                  <a:lnTo>
                    <a:pt x="150" y="537"/>
                  </a:lnTo>
                  <a:lnTo>
                    <a:pt x="114" y="532"/>
                  </a:lnTo>
                  <a:lnTo>
                    <a:pt x="80" y="525"/>
                  </a:lnTo>
                  <a:lnTo>
                    <a:pt x="53" y="514"/>
                  </a:lnTo>
                  <a:lnTo>
                    <a:pt x="35" y="500"/>
                  </a:lnTo>
                  <a:lnTo>
                    <a:pt x="36" y="5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78" name="Freeform 40"/>
            <p:cNvSpPr>
              <a:spLocks/>
            </p:cNvSpPr>
            <p:nvPr/>
          </p:nvSpPr>
          <p:spPr bwMode="auto">
            <a:xfrm>
              <a:off x="3918" y="3499"/>
              <a:ext cx="24" cy="254"/>
            </a:xfrm>
            <a:custGeom>
              <a:avLst/>
              <a:gdLst>
                <a:gd name="T0" fmla="*/ 0 w 49"/>
                <a:gd name="T1" fmla="*/ 1 h 507"/>
                <a:gd name="T2" fmla="*/ 0 w 49"/>
                <a:gd name="T3" fmla="*/ 1 h 507"/>
                <a:gd name="T4" fmla="*/ 0 w 49"/>
                <a:gd name="T5" fmla="*/ 1 h 507"/>
                <a:gd name="T6" fmla="*/ 0 w 49"/>
                <a:gd name="T7" fmla="*/ 1 h 507"/>
                <a:gd name="T8" fmla="*/ 0 w 49"/>
                <a:gd name="T9" fmla="*/ 1 h 507"/>
                <a:gd name="T10" fmla="*/ 0 w 49"/>
                <a:gd name="T11" fmla="*/ 1 h 507"/>
                <a:gd name="T12" fmla="*/ 0 w 49"/>
                <a:gd name="T13" fmla="*/ 1 h 507"/>
                <a:gd name="T14" fmla="*/ 0 w 49"/>
                <a:gd name="T15" fmla="*/ 1 h 507"/>
                <a:gd name="T16" fmla="*/ 0 w 49"/>
                <a:gd name="T17" fmla="*/ 1 h 507"/>
                <a:gd name="T18" fmla="*/ 0 w 49"/>
                <a:gd name="T19" fmla="*/ 0 h 507"/>
                <a:gd name="T20" fmla="*/ 0 w 49"/>
                <a:gd name="T21" fmla="*/ 1 h 5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507"/>
                <a:gd name="T35" fmla="*/ 49 w 49"/>
                <a:gd name="T36" fmla="*/ 507 h 50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507">
                  <a:moveTo>
                    <a:pt x="27" y="492"/>
                  </a:moveTo>
                  <a:lnTo>
                    <a:pt x="26" y="498"/>
                  </a:lnTo>
                  <a:lnTo>
                    <a:pt x="18" y="503"/>
                  </a:lnTo>
                  <a:lnTo>
                    <a:pt x="8" y="507"/>
                  </a:lnTo>
                  <a:lnTo>
                    <a:pt x="0" y="506"/>
                  </a:lnTo>
                  <a:lnTo>
                    <a:pt x="15" y="13"/>
                  </a:lnTo>
                  <a:lnTo>
                    <a:pt x="26" y="9"/>
                  </a:lnTo>
                  <a:lnTo>
                    <a:pt x="35" y="6"/>
                  </a:lnTo>
                  <a:lnTo>
                    <a:pt x="44" y="3"/>
                  </a:lnTo>
                  <a:lnTo>
                    <a:pt x="49" y="0"/>
                  </a:lnTo>
                  <a:lnTo>
                    <a:pt x="27" y="4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79" name="Freeform 41"/>
            <p:cNvSpPr>
              <a:spLocks/>
            </p:cNvSpPr>
            <p:nvPr/>
          </p:nvSpPr>
          <p:spPr bwMode="auto">
            <a:xfrm>
              <a:off x="3961" y="3515"/>
              <a:ext cx="542" cy="265"/>
            </a:xfrm>
            <a:custGeom>
              <a:avLst/>
              <a:gdLst>
                <a:gd name="T0" fmla="*/ 0 w 1085"/>
                <a:gd name="T1" fmla="*/ 0 h 531"/>
                <a:gd name="T2" fmla="*/ 0 w 1085"/>
                <a:gd name="T3" fmla="*/ 0 h 531"/>
                <a:gd name="T4" fmla="*/ 0 w 1085"/>
                <a:gd name="T5" fmla="*/ 0 h 531"/>
                <a:gd name="T6" fmla="*/ 0 w 1085"/>
                <a:gd name="T7" fmla="*/ 0 h 531"/>
                <a:gd name="T8" fmla="*/ 0 w 1085"/>
                <a:gd name="T9" fmla="*/ 0 h 531"/>
                <a:gd name="T10" fmla="*/ 0 w 1085"/>
                <a:gd name="T11" fmla="*/ 0 h 531"/>
                <a:gd name="T12" fmla="*/ 0 w 1085"/>
                <a:gd name="T13" fmla="*/ 0 h 531"/>
                <a:gd name="T14" fmla="*/ 0 w 1085"/>
                <a:gd name="T15" fmla="*/ 0 h 531"/>
                <a:gd name="T16" fmla="*/ 0 w 1085"/>
                <a:gd name="T17" fmla="*/ 0 h 531"/>
                <a:gd name="T18" fmla="*/ 0 w 1085"/>
                <a:gd name="T19" fmla="*/ 0 h 531"/>
                <a:gd name="T20" fmla="*/ 0 w 1085"/>
                <a:gd name="T21" fmla="*/ 0 h 531"/>
                <a:gd name="T22" fmla="*/ 0 w 1085"/>
                <a:gd name="T23" fmla="*/ 0 h 531"/>
                <a:gd name="T24" fmla="*/ 0 w 1085"/>
                <a:gd name="T25" fmla="*/ 0 h 531"/>
                <a:gd name="T26" fmla="*/ 0 w 1085"/>
                <a:gd name="T27" fmla="*/ 0 h 531"/>
                <a:gd name="T28" fmla="*/ 0 w 1085"/>
                <a:gd name="T29" fmla="*/ 0 h 531"/>
                <a:gd name="T30" fmla="*/ 0 w 1085"/>
                <a:gd name="T31" fmla="*/ 0 h 531"/>
                <a:gd name="T32" fmla="*/ 0 w 1085"/>
                <a:gd name="T33" fmla="*/ 0 h 531"/>
                <a:gd name="T34" fmla="*/ 0 w 1085"/>
                <a:gd name="T35" fmla="*/ 0 h 531"/>
                <a:gd name="T36" fmla="*/ 0 w 1085"/>
                <a:gd name="T37" fmla="*/ 0 h 531"/>
                <a:gd name="T38" fmla="*/ 0 w 1085"/>
                <a:gd name="T39" fmla="*/ 0 h 531"/>
                <a:gd name="T40" fmla="*/ 0 w 1085"/>
                <a:gd name="T41" fmla="*/ 0 h 531"/>
                <a:gd name="T42" fmla="*/ 0 w 1085"/>
                <a:gd name="T43" fmla="*/ 0 h 531"/>
                <a:gd name="T44" fmla="*/ 0 w 1085"/>
                <a:gd name="T45" fmla="*/ 0 h 531"/>
                <a:gd name="T46" fmla="*/ 0 w 1085"/>
                <a:gd name="T47" fmla="*/ 0 h 531"/>
                <a:gd name="T48" fmla="*/ 0 w 1085"/>
                <a:gd name="T49" fmla="*/ 0 h 531"/>
                <a:gd name="T50" fmla="*/ 0 w 1085"/>
                <a:gd name="T51" fmla="*/ 0 h 531"/>
                <a:gd name="T52" fmla="*/ 0 w 1085"/>
                <a:gd name="T53" fmla="*/ 0 h 531"/>
                <a:gd name="T54" fmla="*/ 0 w 1085"/>
                <a:gd name="T55" fmla="*/ 0 h 531"/>
                <a:gd name="T56" fmla="*/ 0 w 1085"/>
                <a:gd name="T57" fmla="*/ 0 h 531"/>
                <a:gd name="T58" fmla="*/ 0 w 1085"/>
                <a:gd name="T59" fmla="*/ 0 h 531"/>
                <a:gd name="T60" fmla="*/ 0 w 1085"/>
                <a:gd name="T61" fmla="*/ 0 h 531"/>
                <a:gd name="T62" fmla="*/ 0 w 1085"/>
                <a:gd name="T63" fmla="*/ 0 h 531"/>
                <a:gd name="T64" fmla="*/ 0 w 1085"/>
                <a:gd name="T65" fmla="*/ 0 h 531"/>
                <a:gd name="T66" fmla="*/ 0 w 1085"/>
                <a:gd name="T67" fmla="*/ 0 h 531"/>
                <a:gd name="T68" fmla="*/ 0 w 1085"/>
                <a:gd name="T69" fmla="*/ 0 h 531"/>
                <a:gd name="T70" fmla="*/ 0 w 1085"/>
                <a:gd name="T71" fmla="*/ 0 h 531"/>
                <a:gd name="T72" fmla="*/ 0 w 1085"/>
                <a:gd name="T73" fmla="*/ 0 h 531"/>
                <a:gd name="T74" fmla="*/ 0 w 1085"/>
                <a:gd name="T75" fmla="*/ 0 h 531"/>
                <a:gd name="T76" fmla="*/ 0 w 1085"/>
                <a:gd name="T77" fmla="*/ 0 h 531"/>
                <a:gd name="T78" fmla="*/ 0 w 1085"/>
                <a:gd name="T79" fmla="*/ 0 h 531"/>
                <a:gd name="T80" fmla="*/ 0 w 1085"/>
                <a:gd name="T81" fmla="*/ 0 h 531"/>
                <a:gd name="T82" fmla="*/ 0 w 1085"/>
                <a:gd name="T83" fmla="*/ 0 h 531"/>
                <a:gd name="T84" fmla="*/ 0 w 1085"/>
                <a:gd name="T85" fmla="*/ 0 h 531"/>
                <a:gd name="T86" fmla="*/ 0 w 1085"/>
                <a:gd name="T87" fmla="*/ 0 h 5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85"/>
                <a:gd name="T133" fmla="*/ 0 h 531"/>
                <a:gd name="T134" fmla="*/ 1085 w 1085"/>
                <a:gd name="T135" fmla="*/ 531 h 5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85" h="531">
                  <a:moveTo>
                    <a:pt x="47" y="363"/>
                  </a:moveTo>
                  <a:lnTo>
                    <a:pt x="898" y="482"/>
                  </a:lnTo>
                  <a:lnTo>
                    <a:pt x="1083" y="310"/>
                  </a:lnTo>
                  <a:lnTo>
                    <a:pt x="1085" y="347"/>
                  </a:lnTo>
                  <a:lnTo>
                    <a:pt x="1067" y="370"/>
                  </a:lnTo>
                  <a:lnTo>
                    <a:pt x="1042" y="397"/>
                  </a:lnTo>
                  <a:lnTo>
                    <a:pt x="1016" y="424"/>
                  </a:lnTo>
                  <a:lnTo>
                    <a:pt x="989" y="453"/>
                  </a:lnTo>
                  <a:lnTo>
                    <a:pt x="962" y="480"/>
                  </a:lnTo>
                  <a:lnTo>
                    <a:pt x="939" y="503"/>
                  </a:lnTo>
                  <a:lnTo>
                    <a:pt x="922" y="520"/>
                  </a:lnTo>
                  <a:lnTo>
                    <a:pt x="912" y="531"/>
                  </a:lnTo>
                  <a:lnTo>
                    <a:pt x="1" y="397"/>
                  </a:lnTo>
                  <a:lnTo>
                    <a:pt x="0" y="97"/>
                  </a:lnTo>
                  <a:lnTo>
                    <a:pt x="185" y="0"/>
                  </a:lnTo>
                  <a:lnTo>
                    <a:pt x="200" y="15"/>
                  </a:lnTo>
                  <a:lnTo>
                    <a:pt x="41" y="113"/>
                  </a:lnTo>
                  <a:lnTo>
                    <a:pt x="877" y="199"/>
                  </a:lnTo>
                  <a:lnTo>
                    <a:pt x="1029" y="75"/>
                  </a:lnTo>
                  <a:lnTo>
                    <a:pt x="808" y="46"/>
                  </a:lnTo>
                  <a:lnTo>
                    <a:pt x="804" y="38"/>
                  </a:lnTo>
                  <a:lnTo>
                    <a:pt x="796" y="32"/>
                  </a:lnTo>
                  <a:lnTo>
                    <a:pt x="790" y="27"/>
                  </a:lnTo>
                  <a:lnTo>
                    <a:pt x="792" y="18"/>
                  </a:lnTo>
                  <a:lnTo>
                    <a:pt x="1085" y="53"/>
                  </a:lnTo>
                  <a:lnTo>
                    <a:pt x="1083" y="283"/>
                  </a:lnTo>
                  <a:lnTo>
                    <a:pt x="1056" y="287"/>
                  </a:lnTo>
                  <a:lnTo>
                    <a:pt x="1056" y="99"/>
                  </a:lnTo>
                  <a:lnTo>
                    <a:pt x="1035" y="116"/>
                  </a:lnTo>
                  <a:lnTo>
                    <a:pt x="1013" y="134"/>
                  </a:lnTo>
                  <a:lnTo>
                    <a:pt x="995" y="152"/>
                  </a:lnTo>
                  <a:lnTo>
                    <a:pt x="977" y="170"/>
                  </a:lnTo>
                  <a:lnTo>
                    <a:pt x="959" y="187"/>
                  </a:lnTo>
                  <a:lnTo>
                    <a:pt x="942" y="204"/>
                  </a:lnTo>
                  <a:lnTo>
                    <a:pt x="927" y="219"/>
                  </a:lnTo>
                  <a:lnTo>
                    <a:pt x="910" y="233"/>
                  </a:lnTo>
                  <a:lnTo>
                    <a:pt x="906" y="450"/>
                  </a:lnTo>
                  <a:lnTo>
                    <a:pt x="902" y="453"/>
                  </a:lnTo>
                  <a:lnTo>
                    <a:pt x="895" y="450"/>
                  </a:lnTo>
                  <a:lnTo>
                    <a:pt x="887" y="446"/>
                  </a:lnTo>
                  <a:lnTo>
                    <a:pt x="881" y="444"/>
                  </a:lnTo>
                  <a:lnTo>
                    <a:pt x="878" y="239"/>
                  </a:lnTo>
                  <a:lnTo>
                    <a:pt x="44" y="149"/>
                  </a:lnTo>
                  <a:lnTo>
                    <a:pt x="47" y="3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80" name="Freeform 42"/>
            <p:cNvSpPr>
              <a:spLocks/>
            </p:cNvSpPr>
            <p:nvPr/>
          </p:nvSpPr>
          <p:spPr bwMode="auto">
            <a:xfrm>
              <a:off x="3611" y="3259"/>
              <a:ext cx="425" cy="223"/>
            </a:xfrm>
            <a:custGeom>
              <a:avLst/>
              <a:gdLst>
                <a:gd name="T0" fmla="*/ 0 w 851"/>
                <a:gd name="T1" fmla="*/ 1 h 446"/>
                <a:gd name="T2" fmla="*/ 0 w 851"/>
                <a:gd name="T3" fmla="*/ 1 h 446"/>
                <a:gd name="T4" fmla="*/ 0 w 851"/>
                <a:gd name="T5" fmla="*/ 1 h 446"/>
                <a:gd name="T6" fmla="*/ 0 w 851"/>
                <a:gd name="T7" fmla="*/ 1 h 446"/>
                <a:gd name="T8" fmla="*/ 0 w 851"/>
                <a:gd name="T9" fmla="*/ 1 h 446"/>
                <a:gd name="T10" fmla="*/ 0 w 851"/>
                <a:gd name="T11" fmla="*/ 1 h 446"/>
                <a:gd name="T12" fmla="*/ 0 w 851"/>
                <a:gd name="T13" fmla="*/ 1 h 446"/>
                <a:gd name="T14" fmla="*/ 0 w 851"/>
                <a:gd name="T15" fmla="*/ 1 h 446"/>
                <a:gd name="T16" fmla="*/ 0 w 851"/>
                <a:gd name="T17" fmla="*/ 1 h 446"/>
                <a:gd name="T18" fmla="*/ 0 w 851"/>
                <a:gd name="T19" fmla="*/ 1 h 446"/>
                <a:gd name="T20" fmla="*/ 0 w 851"/>
                <a:gd name="T21" fmla="*/ 1 h 446"/>
                <a:gd name="T22" fmla="*/ 0 w 851"/>
                <a:gd name="T23" fmla="*/ 1 h 446"/>
                <a:gd name="T24" fmla="*/ 0 w 851"/>
                <a:gd name="T25" fmla="*/ 1 h 446"/>
                <a:gd name="T26" fmla="*/ 0 w 851"/>
                <a:gd name="T27" fmla="*/ 1 h 446"/>
                <a:gd name="T28" fmla="*/ 0 w 851"/>
                <a:gd name="T29" fmla="*/ 1 h 446"/>
                <a:gd name="T30" fmla="*/ 0 w 851"/>
                <a:gd name="T31" fmla="*/ 1 h 446"/>
                <a:gd name="T32" fmla="*/ 0 w 851"/>
                <a:gd name="T33" fmla="*/ 1 h 446"/>
                <a:gd name="T34" fmla="*/ 0 w 851"/>
                <a:gd name="T35" fmla="*/ 1 h 446"/>
                <a:gd name="T36" fmla="*/ 0 w 851"/>
                <a:gd name="T37" fmla="*/ 1 h 446"/>
                <a:gd name="T38" fmla="*/ 0 w 851"/>
                <a:gd name="T39" fmla="*/ 1 h 446"/>
                <a:gd name="T40" fmla="*/ 0 w 851"/>
                <a:gd name="T41" fmla="*/ 1 h 446"/>
                <a:gd name="T42" fmla="*/ 0 w 851"/>
                <a:gd name="T43" fmla="*/ 1 h 446"/>
                <a:gd name="T44" fmla="*/ 0 w 851"/>
                <a:gd name="T45" fmla="*/ 1 h 446"/>
                <a:gd name="T46" fmla="*/ 0 w 851"/>
                <a:gd name="T47" fmla="*/ 1 h 446"/>
                <a:gd name="T48" fmla="*/ 0 w 851"/>
                <a:gd name="T49" fmla="*/ 1 h 446"/>
                <a:gd name="T50" fmla="*/ 0 w 851"/>
                <a:gd name="T51" fmla="*/ 1 h 446"/>
                <a:gd name="T52" fmla="*/ 0 w 851"/>
                <a:gd name="T53" fmla="*/ 1 h 446"/>
                <a:gd name="T54" fmla="*/ 0 w 851"/>
                <a:gd name="T55" fmla="*/ 1 h 446"/>
                <a:gd name="T56" fmla="*/ 0 w 851"/>
                <a:gd name="T57" fmla="*/ 1 h 446"/>
                <a:gd name="T58" fmla="*/ 0 w 851"/>
                <a:gd name="T59" fmla="*/ 1 h 446"/>
                <a:gd name="T60" fmla="*/ 0 w 851"/>
                <a:gd name="T61" fmla="*/ 1 h 446"/>
                <a:gd name="T62" fmla="*/ 0 w 851"/>
                <a:gd name="T63" fmla="*/ 1 h 446"/>
                <a:gd name="T64" fmla="*/ 0 w 851"/>
                <a:gd name="T65" fmla="*/ 1 h 446"/>
                <a:gd name="T66" fmla="*/ 0 w 851"/>
                <a:gd name="T67" fmla="*/ 1 h 446"/>
                <a:gd name="T68" fmla="*/ 0 w 851"/>
                <a:gd name="T69" fmla="*/ 1 h 446"/>
                <a:gd name="T70" fmla="*/ 0 w 851"/>
                <a:gd name="T71" fmla="*/ 1 h 446"/>
                <a:gd name="T72" fmla="*/ 0 w 851"/>
                <a:gd name="T73" fmla="*/ 1 h 446"/>
                <a:gd name="T74" fmla="*/ 0 w 851"/>
                <a:gd name="T75" fmla="*/ 1 h 446"/>
                <a:gd name="T76" fmla="*/ 0 w 851"/>
                <a:gd name="T77" fmla="*/ 1 h 446"/>
                <a:gd name="T78" fmla="*/ 0 w 851"/>
                <a:gd name="T79" fmla="*/ 1 h 446"/>
                <a:gd name="T80" fmla="*/ 0 w 851"/>
                <a:gd name="T81" fmla="*/ 1 h 446"/>
                <a:gd name="T82" fmla="*/ 0 w 851"/>
                <a:gd name="T83" fmla="*/ 1 h 446"/>
                <a:gd name="T84" fmla="*/ 0 w 851"/>
                <a:gd name="T85" fmla="*/ 1 h 446"/>
                <a:gd name="T86" fmla="*/ 0 w 851"/>
                <a:gd name="T87" fmla="*/ 1 h 446"/>
                <a:gd name="T88" fmla="*/ 0 w 851"/>
                <a:gd name="T89" fmla="*/ 1 h 446"/>
                <a:gd name="T90" fmla="*/ 0 w 851"/>
                <a:gd name="T91" fmla="*/ 1 h 4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51"/>
                <a:gd name="T139" fmla="*/ 0 h 446"/>
                <a:gd name="T140" fmla="*/ 851 w 851"/>
                <a:gd name="T141" fmla="*/ 446 h 44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51" h="446">
                  <a:moveTo>
                    <a:pt x="745" y="140"/>
                  </a:moveTo>
                  <a:lnTo>
                    <a:pt x="772" y="117"/>
                  </a:lnTo>
                  <a:lnTo>
                    <a:pt x="796" y="99"/>
                  </a:lnTo>
                  <a:lnTo>
                    <a:pt x="818" y="81"/>
                  </a:lnTo>
                  <a:lnTo>
                    <a:pt x="833" y="66"/>
                  </a:lnTo>
                  <a:lnTo>
                    <a:pt x="844" y="50"/>
                  </a:lnTo>
                  <a:lnTo>
                    <a:pt x="850" y="35"/>
                  </a:lnTo>
                  <a:lnTo>
                    <a:pt x="851" y="18"/>
                  </a:lnTo>
                  <a:lnTo>
                    <a:pt x="845" y="0"/>
                  </a:lnTo>
                  <a:lnTo>
                    <a:pt x="841" y="3"/>
                  </a:lnTo>
                  <a:lnTo>
                    <a:pt x="827" y="14"/>
                  </a:lnTo>
                  <a:lnTo>
                    <a:pt x="806" y="29"/>
                  </a:lnTo>
                  <a:lnTo>
                    <a:pt x="778" y="50"/>
                  </a:lnTo>
                  <a:lnTo>
                    <a:pt x="745" y="75"/>
                  </a:lnTo>
                  <a:lnTo>
                    <a:pt x="708" y="102"/>
                  </a:lnTo>
                  <a:lnTo>
                    <a:pt x="667" y="132"/>
                  </a:lnTo>
                  <a:lnTo>
                    <a:pt x="625" y="163"/>
                  </a:lnTo>
                  <a:lnTo>
                    <a:pt x="579" y="195"/>
                  </a:lnTo>
                  <a:lnTo>
                    <a:pt x="535" y="227"/>
                  </a:lnTo>
                  <a:lnTo>
                    <a:pt x="489" y="259"/>
                  </a:lnTo>
                  <a:lnTo>
                    <a:pt x="447" y="288"/>
                  </a:lnTo>
                  <a:lnTo>
                    <a:pt x="407" y="313"/>
                  </a:lnTo>
                  <a:lnTo>
                    <a:pt x="369" y="336"/>
                  </a:lnTo>
                  <a:lnTo>
                    <a:pt x="338" y="354"/>
                  </a:lnTo>
                  <a:lnTo>
                    <a:pt x="310" y="367"/>
                  </a:lnTo>
                  <a:lnTo>
                    <a:pt x="290" y="374"/>
                  </a:lnTo>
                  <a:lnTo>
                    <a:pt x="271" y="380"/>
                  </a:lnTo>
                  <a:lnTo>
                    <a:pt x="252" y="386"/>
                  </a:lnTo>
                  <a:lnTo>
                    <a:pt x="233" y="391"/>
                  </a:lnTo>
                  <a:lnTo>
                    <a:pt x="216" y="394"/>
                  </a:lnTo>
                  <a:lnTo>
                    <a:pt x="198" y="395"/>
                  </a:lnTo>
                  <a:lnTo>
                    <a:pt x="181" y="397"/>
                  </a:lnTo>
                  <a:lnTo>
                    <a:pt x="164" y="397"/>
                  </a:lnTo>
                  <a:lnTo>
                    <a:pt x="149" y="397"/>
                  </a:lnTo>
                  <a:lnTo>
                    <a:pt x="132" y="394"/>
                  </a:lnTo>
                  <a:lnTo>
                    <a:pt x="117" y="392"/>
                  </a:lnTo>
                  <a:lnTo>
                    <a:pt x="102" y="388"/>
                  </a:lnTo>
                  <a:lnTo>
                    <a:pt x="88" y="383"/>
                  </a:lnTo>
                  <a:lnTo>
                    <a:pt x="75" y="379"/>
                  </a:lnTo>
                  <a:lnTo>
                    <a:pt x="61" y="373"/>
                  </a:lnTo>
                  <a:lnTo>
                    <a:pt x="47" y="365"/>
                  </a:lnTo>
                  <a:lnTo>
                    <a:pt x="41" y="360"/>
                  </a:lnTo>
                  <a:lnTo>
                    <a:pt x="35" y="356"/>
                  </a:lnTo>
                  <a:lnTo>
                    <a:pt x="31" y="351"/>
                  </a:lnTo>
                  <a:lnTo>
                    <a:pt x="24" y="347"/>
                  </a:lnTo>
                  <a:lnTo>
                    <a:pt x="18" y="342"/>
                  </a:lnTo>
                  <a:lnTo>
                    <a:pt x="12" y="341"/>
                  </a:lnTo>
                  <a:lnTo>
                    <a:pt x="6" y="339"/>
                  </a:lnTo>
                  <a:lnTo>
                    <a:pt x="0" y="339"/>
                  </a:lnTo>
                  <a:lnTo>
                    <a:pt x="3" y="357"/>
                  </a:lnTo>
                  <a:lnTo>
                    <a:pt x="11" y="374"/>
                  </a:lnTo>
                  <a:lnTo>
                    <a:pt x="21" y="388"/>
                  </a:lnTo>
                  <a:lnTo>
                    <a:pt x="34" y="402"/>
                  </a:lnTo>
                  <a:lnTo>
                    <a:pt x="49" y="412"/>
                  </a:lnTo>
                  <a:lnTo>
                    <a:pt x="64" y="423"/>
                  </a:lnTo>
                  <a:lnTo>
                    <a:pt x="81" y="430"/>
                  </a:lnTo>
                  <a:lnTo>
                    <a:pt x="99" y="438"/>
                  </a:lnTo>
                  <a:lnTo>
                    <a:pt x="123" y="443"/>
                  </a:lnTo>
                  <a:lnTo>
                    <a:pt x="146" y="444"/>
                  </a:lnTo>
                  <a:lnTo>
                    <a:pt x="167" y="446"/>
                  </a:lnTo>
                  <a:lnTo>
                    <a:pt x="190" y="446"/>
                  </a:lnTo>
                  <a:lnTo>
                    <a:pt x="211" y="444"/>
                  </a:lnTo>
                  <a:lnTo>
                    <a:pt x="233" y="441"/>
                  </a:lnTo>
                  <a:lnTo>
                    <a:pt x="252" y="437"/>
                  </a:lnTo>
                  <a:lnTo>
                    <a:pt x="274" y="430"/>
                  </a:lnTo>
                  <a:lnTo>
                    <a:pt x="293" y="426"/>
                  </a:lnTo>
                  <a:lnTo>
                    <a:pt x="313" y="418"/>
                  </a:lnTo>
                  <a:lnTo>
                    <a:pt x="333" y="411"/>
                  </a:lnTo>
                  <a:lnTo>
                    <a:pt x="351" y="403"/>
                  </a:lnTo>
                  <a:lnTo>
                    <a:pt x="371" y="395"/>
                  </a:lnTo>
                  <a:lnTo>
                    <a:pt x="389" y="386"/>
                  </a:lnTo>
                  <a:lnTo>
                    <a:pt x="409" y="379"/>
                  </a:lnTo>
                  <a:lnTo>
                    <a:pt x="427" y="370"/>
                  </a:lnTo>
                  <a:lnTo>
                    <a:pt x="831" y="402"/>
                  </a:lnTo>
                  <a:lnTo>
                    <a:pt x="795" y="359"/>
                  </a:lnTo>
                  <a:lnTo>
                    <a:pt x="485" y="333"/>
                  </a:lnTo>
                  <a:lnTo>
                    <a:pt x="488" y="332"/>
                  </a:lnTo>
                  <a:lnTo>
                    <a:pt x="494" y="327"/>
                  </a:lnTo>
                  <a:lnTo>
                    <a:pt x="505" y="319"/>
                  </a:lnTo>
                  <a:lnTo>
                    <a:pt x="518" y="309"/>
                  </a:lnTo>
                  <a:lnTo>
                    <a:pt x="534" y="297"/>
                  </a:lnTo>
                  <a:lnTo>
                    <a:pt x="553" y="283"/>
                  </a:lnTo>
                  <a:lnTo>
                    <a:pt x="573" y="268"/>
                  </a:lnTo>
                  <a:lnTo>
                    <a:pt x="594" y="251"/>
                  </a:lnTo>
                  <a:lnTo>
                    <a:pt x="616" y="234"/>
                  </a:lnTo>
                  <a:lnTo>
                    <a:pt x="638" y="219"/>
                  </a:lnTo>
                  <a:lnTo>
                    <a:pt x="660" y="202"/>
                  </a:lnTo>
                  <a:lnTo>
                    <a:pt x="681" y="187"/>
                  </a:lnTo>
                  <a:lnTo>
                    <a:pt x="701" y="172"/>
                  </a:lnTo>
                  <a:lnTo>
                    <a:pt x="717" y="160"/>
                  </a:lnTo>
                  <a:lnTo>
                    <a:pt x="733" y="149"/>
                  </a:lnTo>
                  <a:lnTo>
                    <a:pt x="745" y="1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81" name="Freeform 43"/>
            <p:cNvSpPr>
              <a:spLocks/>
            </p:cNvSpPr>
            <p:nvPr/>
          </p:nvSpPr>
          <p:spPr bwMode="auto">
            <a:xfrm>
              <a:off x="4029" y="2550"/>
              <a:ext cx="797" cy="1037"/>
            </a:xfrm>
            <a:custGeom>
              <a:avLst/>
              <a:gdLst>
                <a:gd name="T0" fmla="*/ 1 w 1594"/>
                <a:gd name="T1" fmla="*/ 1 h 2073"/>
                <a:gd name="T2" fmla="*/ 1 w 1594"/>
                <a:gd name="T3" fmla="*/ 1 h 2073"/>
                <a:gd name="T4" fmla="*/ 1 w 1594"/>
                <a:gd name="T5" fmla="*/ 1 h 2073"/>
                <a:gd name="T6" fmla="*/ 1 w 1594"/>
                <a:gd name="T7" fmla="*/ 1 h 2073"/>
                <a:gd name="T8" fmla="*/ 1 w 1594"/>
                <a:gd name="T9" fmla="*/ 1 h 2073"/>
                <a:gd name="T10" fmla="*/ 1 w 1594"/>
                <a:gd name="T11" fmla="*/ 1 h 2073"/>
                <a:gd name="T12" fmla="*/ 1 w 1594"/>
                <a:gd name="T13" fmla="*/ 1 h 2073"/>
                <a:gd name="T14" fmla="*/ 1 w 1594"/>
                <a:gd name="T15" fmla="*/ 1 h 2073"/>
                <a:gd name="T16" fmla="*/ 1 w 1594"/>
                <a:gd name="T17" fmla="*/ 1 h 2073"/>
                <a:gd name="T18" fmla="*/ 1 w 1594"/>
                <a:gd name="T19" fmla="*/ 1 h 2073"/>
                <a:gd name="T20" fmla="*/ 1 w 1594"/>
                <a:gd name="T21" fmla="*/ 1 h 2073"/>
                <a:gd name="T22" fmla="*/ 1 w 1594"/>
                <a:gd name="T23" fmla="*/ 1 h 2073"/>
                <a:gd name="T24" fmla="*/ 1 w 1594"/>
                <a:gd name="T25" fmla="*/ 1 h 2073"/>
                <a:gd name="T26" fmla="*/ 1 w 1594"/>
                <a:gd name="T27" fmla="*/ 1 h 2073"/>
                <a:gd name="T28" fmla="*/ 1 w 1594"/>
                <a:gd name="T29" fmla="*/ 1 h 2073"/>
                <a:gd name="T30" fmla="*/ 1 w 1594"/>
                <a:gd name="T31" fmla="*/ 1 h 2073"/>
                <a:gd name="T32" fmla="*/ 1 w 1594"/>
                <a:gd name="T33" fmla="*/ 1 h 2073"/>
                <a:gd name="T34" fmla="*/ 1 w 1594"/>
                <a:gd name="T35" fmla="*/ 1 h 2073"/>
                <a:gd name="T36" fmla="*/ 1 w 1594"/>
                <a:gd name="T37" fmla="*/ 1 h 2073"/>
                <a:gd name="T38" fmla="*/ 1 w 1594"/>
                <a:gd name="T39" fmla="*/ 1 h 2073"/>
                <a:gd name="T40" fmla="*/ 1 w 1594"/>
                <a:gd name="T41" fmla="*/ 1 h 2073"/>
                <a:gd name="T42" fmla="*/ 1 w 1594"/>
                <a:gd name="T43" fmla="*/ 1 h 2073"/>
                <a:gd name="T44" fmla="*/ 1 w 1594"/>
                <a:gd name="T45" fmla="*/ 1 h 2073"/>
                <a:gd name="T46" fmla="*/ 1 w 1594"/>
                <a:gd name="T47" fmla="*/ 1 h 2073"/>
                <a:gd name="T48" fmla="*/ 1 w 1594"/>
                <a:gd name="T49" fmla="*/ 1 h 2073"/>
                <a:gd name="T50" fmla="*/ 1 w 1594"/>
                <a:gd name="T51" fmla="*/ 1 h 2073"/>
                <a:gd name="T52" fmla="*/ 1 w 1594"/>
                <a:gd name="T53" fmla="*/ 1 h 2073"/>
                <a:gd name="T54" fmla="*/ 1 w 1594"/>
                <a:gd name="T55" fmla="*/ 1 h 2073"/>
                <a:gd name="T56" fmla="*/ 1 w 1594"/>
                <a:gd name="T57" fmla="*/ 1 h 2073"/>
                <a:gd name="T58" fmla="*/ 1 w 1594"/>
                <a:gd name="T59" fmla="*/ 1 h 2073"/>
                <a:gd name="T60" fmla="*/ 1 w 1594"/>
                <a:gd name="T61" fmla="*/ 1 h 2073"/>
                <a:gd name="T62" fmla="*/ 1 w 1594"/>
                <a:gd name="T63" fmla="*/ 1 h 2073"/>
                <a:gd name="T64" fmla="*/ 1 w 1594"/>
                <a:gd name="T65" fmla="*/ 1 h 2073"/>
                <a:gd name="T66" fmla="*/ 1 w 1594"/>
                <a:gd name="T67" fmla="*/ 1 h 2073"/>
                <a:gd name="T68" fmla="*/ 1 w 1594"/>
                <a:gd name="T69" fmla="*/ 1 h 2073"/>
                <a:gd name="T70" fmla="*/ 1 w 1594"/>
                <a:gd name="T71" fmla="*/ 1 h 2073"/>
                <a:gd name="T72" fmla="*/ 1 w 1594"/>
                <a:gd name="T73" fmla="*/ 1 h 2073"/>
                <a:gd name="T74" fmla="*/ 1 w 1594"/>
                <a:gd name="T75" fmla="*/ 1 h 2073"/>
                <a:gd name="T76" fmla="*/ 1 w 1594"/>
                <a:gd name="T77" fmla="*/ 1 h 2073"/>
                <a:gd name="T78" fmla="*/ 1 w 1594"/>
                <a:gd name="T79" fmla="*/ 1 h 2073"/>
                <a:gd name="T80" fmla="*/ 1 w 1594"/>
                <a:gd name="T81" fmla="*/ 1 h 2073"/>
                <a:gd name="T82" fmla="*/ 1 w 1594"/>
                <a:gd name="T83" fmla="*/ 1 h 2073"/>
                <a:gd name="T84" fmla="*/ 1 w 1594"/>
                <a:gd name="T85" fmla="*/ 1 h 2073"/>
                <a:gd name="T86" fmla="*/ 1 w 1594"/>
                <a:gd name="T87" fmla="*/ 1 h 2073"/>
                <a:gd name="T88" fmla="*/ 1 w 1594"/>
                <a:gd name="T89" fmla="*/ 1 h 2073"/>
                <a:gd name="T90" fmla="*/ 1 w 1594"/>
                <a:gd name="T91" fmla="*/ 1 h 2073"/>
                <a:gd name="T92" fmla="*/ 1 w 1594"/>
                <a:gd name="T93" fmla="*/ 1 h 2073"/>
                <a:gd name="T94" fmla="*/ 1 w 1594"/>
                <a:gd name="T95" fmla="*/ 1 h 2073"/>
                <a:gd name="T96" fmla="*/ 1 w 1594"/>
                <a:gd name="T97" fmla="*/ 1 h 2073"/>
                <a:gd name="T98" fmla="*/ 1 w 1594"/>
                <a:gd name="T99" fmla="*/ 1 h 2073"/>
                <a:gd name="T100" fmla="*/ 1 w 1594"/>
                <a:gd name="T101" fmla="*/ 1 h 2073"/>
                <a:gd name="T102" fmla="*/ 1 w 1594"/>
                <a:gd name="T103" fmla="*/ 1 h 2073"/>
                <a:gd name="T104" fmla="*/ 1 w 1594"/>
                <a:gd name="T105" fmla="*/ 1 h 2073"/>
                <a:gd name="T106" fmla="*/ 1 w 1594"/>
                <a:gd name="T107" fmla="*/ 1 h 2073"/>
                <a:gd name="T108" fmla="*/ 1 w 1594"/>
                <a:gd name="T109" fmla="*/ 1 h 2073"/>
                <a:gd name="T110" fmla="*/ 1 w 1594"/>
                <a:gd name="T111" fmla="*/ 1 h 2073"/>
                <a:gd name="T112" fmla="*/ 1 w 1594"/>
                <a:gd name="T113" fmla="*/ 1 h 2073"/>
                <a:gd name="T114" fmla="*/ 1 w 1594"/>
                <a:gd name="T115" fmla="*/ 1 h 2073"/>
                <a:gd name="T116" fmla="*/ 1 w 1594"/>
                <a:gd name="T117" fmla="*/ 1 h 2073"/>
                <a:gd name="T118" fmla="*/ 1 w 1594"/>
                <a:gd name="T119" fmla="*/ 1 h 2073"/>
                <a:gd name="T120" fmla="*/ 1 w 1594"/>
                <a:gd name="T121" fmla="*/ 1 h 20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94"/>
                <a:gd name="T184" fmla="*/ 0 h 2073"/>
                <a:gd name="T185" fmla="*/ 1594 w 1594"/>
                <a:gd name="T186" fmla="*/ 2073 h 207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94" h="2073">
                  <a:moveTo>
                    <a:pt x="1507" y="939"/>
                  </a:moveTo>
                  <a:lnTo>
                    <a:pt x="1493" y="910"/>
                  </a:lnTo>
                  <a:lnTo>
                    <a:pt x="1478" y="881"/>
                  </a:lnTo>
                  <a:lnTo>
                    <a:pt x="1463" y="854"/>
                  </a:lnTo>
                  <a:lnTo>
                    <a:pt x="1445" y="827"/>
                  </a:lnTo>
                  <a:lnTo>
                    <a:pt x="1428" y="801"/>
                  </a:lnTo>
                  <a:lnTo>
                    <a:pt x="1408" y="776"/>
                  </a:lnTo>
                  <a:lnTo>
                    <a:pt x="1389" y="754"/>
                  </a:lnTo>
                  <a:lnTo>
                    <a:pt x="1367" y="731"/>
                  </a:lnTo>
                  <a:lnTo>
                    <a:pt x="1346" y="708"/>
                  </a:lnTo>
                  <a:lnTo>
                    <a:pt x="1323" y="688"/>
                  </a:lnTo>
                  <a:lnTo>
                    <a:pt x="1300" y="667"/>
                  </a:lnTo>
                  <a:lnTo>
                    <a:pt x="1276" y="649"/>
                  </a:lnTo>
                  <a:lnTo>
                    <a:pt x="1252" y="631"/>
                  </a:lnTo>
                  <a:lnTo>
                    <a:pt x="1226" y="614"/>
                  </a:lnTo>
                  <a:lnTo>
                    <a:pt x="1200" y="597"/>
                  </a:lnTo>
                  <a:lnTo>
                    <a:pt x="1174" y="582"/>
                  </a:lnTo>
                  <a:lnTo>
                    <a:pt x="1031" y="530"/>
                  </a:lnTo>
                  <a:lnTo>
                    <a:pt x="1060" y="555"/>
                  </a:lnTo>
                  <a:lnTo>
                    <a:pt x="1089" y="577"/>
                  </a:lnTo>
                  <a:lnTo>
                    <a:pt x="1120" y="600"/>
                  </a:lnTo>
                  <a:lnTo>
                    <a:pt x="1150" y="621"/>
                  </a:lnTo>
                  <a:lnTo>
                    <a:pt x="1182" y="644"/>
                  </a:lnTo>
                  <a:lnTo>
                    <a:pt x="1212" y="669"/>
                  </a:lnTo>
                  <a:lnTo>
                    <a:pt x="1244" y="694"/>
                  </a:lnTo>
                  <a:lnTo>
                    <a:pt x="1275" y="720"/>
                  </a:lnTo>
                  <a:lnTo>
                    <a:pt x="1303" y="749"/>
                  </a:lnTo>
                  <a:lnTo>
                    <a:pt x="1331" y="781"/>
                  </a:lnTo>
                  <a:lnTo>
                    <a:pt x="1358" y="816"/>
                  </a:lnTo>
                  <a:lnTo>
                    <a:pt x="1383" y="856"/>
                  </a:lnTo>
                  <a:lnTo>
                    <a:pt x="1405" y="898"/>
                  </a:lnTo>
                  <a:lnTo>
                    <a:pt x="1427" y="945"/>
                  </a:lnTo>
                  <a:lnTo>
                    <a:pt x="1443" y="997"/>
                  </a:lnTo>
                  <a:lnTo>
                    <a:pt x="1458" y="1055"/>
                  </a:lnTo>
                  <a:lnTo>
                    <a:pt x="1539" y="1578"/>
                  </a:lnTo>
                  <a:lnTo>
                    <a:pt x="1539" y="1591"/>
                  </a:lnTo>
                  <a:lnTo>
                    <a:pt x="1538" y="1628"/>
                  </a:lnTo>
                  <a:lnTo>
                    <a:pt x="1534" y="1680"/>
                  </a:lnTo>
                  <a:lnTo>
                    <a:pt x="1525" y="1740"/>
                  </a:lnTo>
                  <a:lnTo>
                    <a:pt x="1512" y="1800"/>
                  </a:lnTo>
                  <a:lnTo>
                    <a:pt x="1489" y="1853"/>
                  </a:lnTo>
                  <a:lnTo>
                    <a:pt x="1455" y="1891"/>
                  </a:lnTo>
                  <a:lnTo>
                    <a:pt x="1411" y="1908"/>
                  </a:lnTo>
                  <a:lnTo>
                    <a:pt x="1392" y="1909"/>
                  </a:lnTo>
                  <a:lnTo>
                    <a:pt x="1373" y="1909"/>
                  </a:lnTo>
                  <a:lnTo>
                    <a:pt x="1357" y="1911"/>
                  </a:lnTo>
                  <a:lnTo>
                    <a:pt x="1341" y="1911"/>
                  </a:lnTo>
                  <a:lnTo>
                    <a:pt x="1325" y="1909"/>
                  </a:lnTo>
                  <a:lnTo>
                    <a:pt x="1308" y="1908"/>
                  </a:lnTo>
                  <a:lnTo>
                    <a:pt x="1291" y="1906"/>
                  </a:lnTo>
                  <a:lnTo>
                    <a:pt x="1273" y="1903"/>
                  </a:lnTo>
                  <a:lnTo>
                    <a:pt x="1255" y="1899"/>
                  </a:lnTo>
                  <a:lnTo>
                    <a:pt x="1232" y="1893"/>
                  </a:lnTo>
                  <a:lnTo>
                    <a:pt x="1209" y="1885"/>
                  </a:lnTo>
                  <a:lnTo>
                    <a:pt x="1182" y="1876"/>
                  </a:lnTo>
                  <a:lnTo>
                    <a:pt x="1151" y="1867"/>
                  </a:lnTo>
                  <a:lnTo>
                    <a:pt x="1118" y="1853"/>
                  </a:lnTo>
                  <a:lnTo>
                    <a:pt x="1082" y="1839"/>
                  </a:lnTo>
                  <a:lnTo>
                    <a:pt x="1039" y="1823"/>
                  </a:lnTo>
                  <a:lnTo>
                    <a:pt x="1036" y="1821"/>
                  </a:lnTo>
                  <a:lnTo>
                    <a:pt x="1025" y="1813"/>
                  </a:lnTo>
                  <a:lnTo>
                    <a:pt x="1010" y="1804"/>
                  </a:lnTo>
                  <a:lnTo>
                    <a:pt x="989" y="1789"/>
                  </a:lnTo>
                  <a:lnTo>
                    <a:pt x="963" y="1769"/>
                  </a:lnTo>
                  <a:lnTo>
                    <a:pt x="934" y="1747"/>
                  </a:lnTo>
                  <a:lnTo>
                    <a:pt x="902" y="1718"/>
                  </a:lnTo>
                  <a:lnTo>
                    <a:pt x="869" y="1686"/>
                  </a:lnTo>
                  <a:lnTo>
                    <a:pt x="832" y="1649"/>
                  </a:lnTo>
                  <a:lnTo>
                    <a:pt x="796" y="1608"/>
                  </a:lnTo>
                  <a:lnTo>
                    <a:pt x="759" y="1563"/>
                  </a:lnTo>
                  <a:lnTo>
                    <a:pt x="723" y="1512"/>
                  </a:lnTo>
                  <a:lnTo>
                    <a:pt x="688" y="1458"/>
                  </a:lnTo>
                  <a:lnTo>
                    <a:pt x="656" y="1398"/>
                  </a:lnTo>
                  <a:lnTo>
                    <a:pt x="626" y="1333"/>
                  </a:lnTo>
                  <a:lnTo>
                    <a:pt x="598" y="1265"/>
                  </a:lnTo>
                  <a:lnTo>
                    <a:pt x="604" y="1260"/>
                  </a:lnTo>
                  <a:lnTo>
                    <a:pt x="620" y="1249"/>
                  </a:lnTo>
                  <a:lnTo>
                    <a:pt x="641" y="1233"/>
                  </a:lnTo>
                  <a:lnTo>
                    <a:pt x="668" y="1211"/>
                  </a:lnTo>
                  <a:lnTo>
                    <a:pt x="697" y="1186"/>
                  </a:lnTo>
                  <a:lnTo>
                    <a:pt x="726" y="1160"/>
                  </a:lnTo>
                  <a:lnTo>
                    <a:pt x="750" y="1134"/>
                  </a:lnTo>
                  <a:lnTo>
                    <a:pt x="770" y="1108"/>
                  </a:lnTo>
                  <a:lnTo>
                    <a:pt x="776" y="1099"/>
                  </a:lnTo>
                  <a:lnTo>
                    <a:pt x="782" y="1091"/>
                  </a:lnTo>
                  <a:lnTo>
                    <a:pt x="788" y="1082"/>
                  </a:lnTo>
                  <a:lnTo>
                    <a:pt x="796" y="1075"/>
                  </a:lnTo>
                  <a:lnTo>
                    <a:pt x="846" y="1109"/>
                  </a:lnTo>
                  <a:lnTo>
                    <a:pt x="895" y="1143"/>
                  </a:lnTo>
                  <a:lnTo>
                    <a:pt x="940" y="1175"/>
                  </a:lnTo>
                  <a:lnTo>
                    <a:pt x="984" y="1205"/>
                  </a:lnTo>
                  <a:lnTo>
                    <a:pt x="1024" y="1236"/>
                  </a:lnTo>
                  <a:lnTo>
                    <a:pt x="1062" y="1263"/>
                  </a:lnTo>
                  <a:lnTo>
                    <a:pt x="1097" y="1289"/>
                  </a:lnTo>
                  <a:lnTo>
                    <a:pt x="1127" y="1313"/>
                  </a:lnTo>
                  <a:lnTo>
                    <a:pt x="1156" y="1336"/>
                  </a:lnTo>
                  <a:lnTo>
                    <a:pt x="1180" y="1356"/>
                  </a:lnTo>
                  <a:lnTo>
                    <a:pt x="1202" y="1373"/>
                  </a:lnTo>
                  <a:lnTo>
                    <a:pt x="1220" y="1386"/>
                  </a:lnTo>
                  <a:lnTo>
                    <a:pt x="1234" y="1398"/>
                  </a:lnTo>
                  <a:lnTo>
                    <a:pt x="1244" y="1406"/>
                  </a:lnTo>
                  <a:lnTo>
                    <a:pt x="1250" y="1412"/>
                  </a:lnTo>
                  <a:lnTo>
                    <a:pt x="1252" y="1414"/>
                  </a:lnTo>
                  <a:lnTo>
                    <a:pt x="1273" y="1438"/>
                  </a:lnTo>
                  <a:lnTo>
                    <a:pt x="1294" y="1462"/>
                  </a:lnTo>
                  <a:lnTo>
                    <a:pt x="1314" y="1487"/>
                  </a:lnTo>
                  <a:lnTo>
                    <a:pt x="1334" y="1512"/>
                  </a:lnTo>
                  <a:lnTo>
                    <a:pt x="1352" y="1540"/>
                  </a:lnTo>
                  <a:lnTo>
                    <a:pt x="1369" y="1567"/>
                  </a:lnTo>
                  <a:lnTo>
                    <a:pt x="1384" y="1598"/>
                  </a:lnTo>
                  <a:lnTo>
                    <a:pt x="1398" y="1628"/>
                  </a:lnTo>
                  <a:lnTo>
                    <a:pt x="1408" y="1649"/>
                  </a:lnTo>
                  <a:lnTo>
                    <a:pt x="1419" y="1671"/>
                  </a:lnTo>
                  <a:lnTo>
                    <a:pt x="1428" y="1687"/>
                  </a:lnTo>
                  <a:lnTo>
                    <a:pt x="1433" y="1692"/>
                  </a:lnTo>
                  <a:lnTo>
                    <a:pt x="1431" y="1655"/>
                  </a:lnTo>
                  <a:lnTo>
                    <a:pt x="1427" y="1619"/>
                  </a:lnTo>
                  <a:lnTo>
                    <a:pt x="1419" y="1584"/>
                  </a:lnTo>
                  <a:lnTo>
                    <a:pt x="1408" y="1550"/>
                  </a:lnTo>
                  <a:lnTo>
                    <a:pt x="1396" y="1517"/>
                  </a:lnTo>
                  <a:lnTo>
                    <a:pt x="1381" y="1485"/>
                  </a:lnTo>
                  <a:lnTo>
                    <a:pt x="1364" y="1455"/>
                  </a:lnTo>
                  <a:lnTo>
                    <a:pt x="1346" y="1426"/>
                  </a:lnTo>
                  <a:lnTo>
                    <a:pt x="1325" y="1398"/>
                  </a:lnTo>
                  <a:lnTo>
                    <a:pt x="1302" y="1371"/>
                  </a:lnTo>
                  <a:lnTo>
                    <a:pt x="1278" y="1347"/>
                  </a:lnTo>
                  <a:lnTo>
                    <a:pt x="1252" y="1322"/>
                  </a:lnTo>
                  <a:lnTo>
                    <a:pt x="1224" y="1301"/>
                  </a:lnTo>
                  <a:lnTo>
                    <a:pt x="1196" y="1280"/>
                  </a:lnTo>
                  <a:lnTo>
                    <a:pt x="1167" y="1262"/>
                  </a:lnTo>
                  <a:lnTo>
                    <a:pt x="1136" y="1243"/>
                  </a:lnTo>
                  <a:lnTo>
                    <a:pt x="1121" y="1172"/>
                  </a:lnTo>
                  <a:lnTo>
                    <a:pt x="1118" y="1114"/>
                  </a:lnTo>
                  <a:lnTo>
                    <a:pt x="1121" y="1064"/>
                  </a:lnTo>
                  <a:lnTo>
                    <a:pt x="1130" y="1009"/>
                  </a:lnTo>
                  <a:lnTo>
                    <a:pt x="1133" y="989"/>
                  </a:lnTo>
                  <a:lnTo>
                    <a:pt x="1141" y="968"/>
                  </a:lnTo>
                  <a:lnTo>
                    <a:pt x="1145" y="948"/>
                  </a:lnTo>
                  <a:lnTo>
                    <a:pt x="1145" y="930"/>
                  </a:lnTo>
                  <a:lnTo>
                    <a:pt x="1141" y="933"/>
                  </a:lnTo>
                  <a:lnTo>
                    <a:pt x="1132" y="941"/>
                  </a:lnTo>
                  <a:lnTo>
                    <a:pt x="1117" y="956"/>
                  </a:lnTo>
                  <a:lnTo>
                    <a:pt x="1101" y="980"/>
                  </a:lnTo>
                  <a:lnTo>
                    <a:pt x="1085" y="1015"/>
                  </a:lnTo>
                  <a:lnTo>
                    <a:pt x="1072" y="1059"/>
                  </a:lnTo>
                  <a:lnTo>
                    <a:pt x="1065" y="1117"/>
                  </a:lnTo>
                  <a:lnTo>
                    <a:pt x="1065" y="1189"/>
                  </a:lnTo>
                  <a:lnTo>
                    <a:pt x="1056" y="1184"/>
                  </a:lnTo>
                  <a:lnTo>
                    <a:pt x="1038" y="1173"/>
                  </a:lnTo>
                  <a:lnTo>
                    <a:pt x="1013" y="1160"/>
                  </a:lnTo>
                  <a:lnTo>
                    <a:pt x="986" y="1143"/>
                  </a:lnTo>
                  <a:lnTo>
                    <a:pt x="958" y="1128"/>
                  </a:lnTo>
                  <a:lnTo>
                    <a:pt x="936" y="1114"/>
                  </a:lnTo>
                  <a:lnTo>
                    <a:pt x="920" y="1103"/>
                  </a:lnTo>
                  <a:lnTo>
                    <a:pt x="914" y="1100"/>
                  </a:lnTo>
                  <a:lnTo>
                    <a:pt x="895" y="1087"/>
                  </a:lnTo>
                  <a:lnTo>
                    <a:pt x="875" y="1073"/>
                  </a:lnTo>
                  <a:lnTo>
                    <a:pt x="858" y="1056"/>
                  </a:lnTo>
                  <a:lnTo>
                    <a:pt x="843" y="1040"/>
                  </a:lnTo>
                  <a:lnTo>
                    <a:pt x="829" y="1020"/>
                  </a:lnTo>
                  <a:lnTo>
                    <a:pt x="817" y="1000"/>
                  </a:lnTo>
                  <a:lnTo>
                    <a:pt x="807" y="979"/>
                  </a:lnTo>
                  <a:lnTo>
                    <a:pt x="799" y="954"/>
                  </a:lnTo>
                  <a:lnTo>
                    <a:pt x="790" y="944"/>
                  </a:lnTo>
                  <a:lnTo>
                    <a:pt x="781" y="933"/>
                  </a:lnTo>
                  <a:lnTo>
                    <a:pt x="770" y="922"/>
                  </a:lnTo>
                  <a:lnTo>
                    <a:pt x="758" y="912"/>
                  </a:lnTo>
                  <a:lnTo>
                    <a:pt x="746" y="904"/>
                  </a:lnTo>
                  <a:lnTo>
                    <a:pt x="734" y="900"/>
                  </a:lnTo>
                  <a:lnTo>
                    <a:pt x="720" y="898"/>
                  </a:lnTo>
                  <a:lnTo>
                    <a:pt x="705" y="900"/>
                  </a:lnTo>
                  <a:lnTo>
                    <a:pt x="715" y="913"/>
                  </a:lnTo>
                  <a:lnTo>
                    <a:pt x="724" y="927"/>
                  </a:lnTo>
                  <a:lnTo>
                    <a:pt x="734" y="944"/>
                  </a:lnTo>
                  <a:lnTo>
                    <a:pt x="741" y="959"/>
                  </a:lnTo>
                  <a:lnTo>
                    <a:pt x="746" y="977"/>
                  </a:lnTo>
                  <a:lnTo>
                    <a:pt x="752" y="994"/>
                  </a:lnTo>
                  <a:lnTo>
                    <a:pt x="755" y="1012"/>
                  </a:lnTo>
                  <a:lnTo>
                    <a:pt x="758" y="1029"/>
                  </a:lnTo>
                  <a:lnTo>
                    <a:pt x="746" y="1064"/>
                  </a:lnTo>
                  <a:lnTo>
                    <a:pt x="727" y="1094"/>
                  </a:lnTo>
                  <a:lnTo>
                    <a:pt x="706" y="1120"/>
                  </a:lnTo>
                  <a:lnTo>
                    <a:pt x="680" y="1144"/>
                  </a:lnTo>
                  <a:lnTo>
                    <a:pt x="653" y="1166"/>
                  </a:lnTo>
                  <a:lnTo>
                    <a:pt x="623" y="1184"/>
                  </a:lnTo>
                  <a:lnTo>
                    <a:pt x="592" y="1201"/>
                  </a:lnTo>
                  <a:lnTo>
                    <a:pt x="560" y="1217"/>
                  </a:lnTo>
                  <a:lnTo>
                    <a:pt x="545" y="1214"/>
                  </a:lnTo>
                  <a:lnTo>
                    <a:pt x="534" y="1207"/>
                  </a:lnTo>
                  <a:lnTo>
                    <a:pt x="528" y="1196"/>
                  </a:lnTo>
                  <a:lnTo>
                    <a:pt x="522" y="1182"/>
                  </a:lnTo>
                  <a:lnTo>
                    <a:pt x="519" y="1169"/>
                  </a:lnTo>
                  <a:lnTo>
                    <a:pt x="515" y="1155"/>
                  </a:lnTo>
                  <a:lnTo>
                    <a:pt x="512" y="1143"/>
                  </a:lnTo>
                  <a:lnTo>
                    <a:pt x="506" y="1132"/>
                  </a:lnTo>
                  <a:lnTo>
                    <a:pt x="557" y="1109"/>
                  </a:lnTo>
                  <a:lnTo>
                    <a:pt x="600" y="1085"/>
                  </a:lnTo>
                  <a:lnTo>
                    <a:pt x="632" y="1056"/>
                  </a:lnTo>
                  <a:lnTo>
                    <a:pt x="658" y="1026"/>
                  </a:lnTo>
                  <a:lnTo>
                    <a:pt x="674" y="995"/>
                  </a:lnTo>
                  <a:lnTo>
                    <a:pt x="685" y="964"/>
                  </a:lnTo>
                  <a:lnTo>
                    <a:pt x="689" y="930"/>
                  </a:lnTo>
                  <a:lnTo>
                    <a:pt x="689" y="898"/>
                  </a:lnTo>
                  <a:lnTo>
                    <a:pt x="689" y="889"/>
                  </a:lnTo>
                  <a:lnTo>
                    <a:pt x="686" y="880"/>
                  </a:lnTo>
                  <a:lnTo>
                    <a:pt x="682" y="872"/>
                  </a:lnTo>
                  <a:lnTo>
                    <a:pt x="676" y="866"/>
                  </a:lnTo>
                  <a:lnTo>
                    <a:pt x="664" y="874"/>
                  </a:lnTo>
                  <a:lnTo>
                    <a:pt x="659" y="886"/>
                  </a:lnTo>
                  <a:lnTo>
                    <a:pt x="659" y="898"/>
                  </a:lnTo>
                  <a:lnTo>
                    <a:pt x="661" y="903"/>
                  </a:lnTo>
                  <a:lnTo>
                    <a:pt x="650" y="891"/>
                  </a:lnTo>
                  <a:lnTo>
                    <a:pt x="638" y="877"/>
                  </a:lnTo>
                  <a:lnTo>
                    <a:pt x="626" y="863"/>
                  </a:lnTo>
                  <a:lnTo>
                    <a:pt x="615" y="848"/>
                  </a:lnTo>
                  <a:lnTo>
                    <a:pt x="607" y="831"/>
                  </a:lnTo>
                  <a:lnTo>
                    <a:pt x="603" y="815"/>
                  </a:lnTo>
                  <a:lnTo>
                    <a:pt x="604" y="798"/>
                  </a:lnTo>
                  <a:lnTo>
                    <a:pt x="610" y="780"/>
                  </a:lnTo>
                  <a:lnTo>
                    <a:pt x="632" y="786"/>
                  </a:lnTo>
                  <a:lnTo>
                    <a:pt x="655" y="789"/>
                  </a:lnTo>
                  <a:lnTo>
                    <a:pt x="680" y="790"/>
                  </a:lnTo>
                  <a:lnTo>
                    <a:pt x="706" y="790"/>
                  </a:lnTo>
                  <a:lnTo>
                    <a:pt x="734" y="787"/>
                  </a:lnTo>
                  <a:lnTo>
                    <a:pt x="761" y="783"/>
                  </a:lnTo>
                  <a:lnTo>
                    <a:pt x="787" y="778"/>
                  </a:lnTo>
                  <a:lnTo>
                    <a:pt x="813" y="772"/>
                  </a:lnTo>
                  <a:lnTo>
                    <a:pt x="837" y="764"/>
                  </a:lnTo>
                  <a:lnTo>
                    <a:pt x="860" y="755"/>
                  </a:lnTo>
                  <a:lnTo>
                    <a:pt x="881" y="746"/>
                  </a:lnTo>
                  <a:lnTo>
                    <a:pt x="898" y="737"/>
                  </a:lnTo>
                  <a:lnTo>
                    <a:pt x="911" y="728"/>
                  </a:lnTo>
                  <a:lnTo>
                    <a:pt x="920" y="719"/>
                  </a:lnTo>
                  <a:lnTo>
                    <a:pt x="927" y="710"/>
                  </a:lnTo>
                  <a:lnTo>
                    <a:pt x="927" y="700"/>
                  </a:lnTo>
                  <a:lnTo>
                    <a:pt x="924" y="700"/>
                  </a:lnTo>
                  <a:lnTo>
                    <a:pt x="916" y="704"/>
                  </a:lnTo>
                  <a:lnTo>
                    <a:pt x="904" y="707"/>
                  </a:lnTo>
                  <a:lnTo>
                    <a:pt x="887" y="711"/>
                  </a:lnTo>
                  <a:lnTo>
                    <a:pt x="869" y="717"/>
                  </a:lnTo>
                  <a:lnTo>
                    <a:pt x="848" y="723"/>
                  </a:lnTo>
                  <a:lnTo>
                    <a:pt x="823" y="729"/>
                  </a:lnTo>
                  <a:lnTo>
                    <a:pt x="799" y="735"/>
                  </a:lnTo>
                  <a:lnTo>
                    <a:pt x="773" y="740"/>
                  </a:lnTo>
                  <a:lnTo>
                    <a:pt x="746" y="743"/>
                  </a:lnTo>
                  <a:lnTo>
                    <a:pt x="720" y="746"/>
                  </a:lnTo>
                  <a:lnTo>
                    <a:pt x="694" y="746"/>
                  </a:lnTo>
                  <a:lnTo>
                    <a:pt x="671" y="745"/>
                  </a:lnTo>
                  <a:lnTo>
                    <a:pt x="648" y="740"/>
                  </a:lnTo>
                  <a:lnTo>
                    <a:pt x="629" y="731"/>
                  </a:lnTo>
                  <a:lnTo>
                    <a:pt x="612" y="720"/>
                  </a:lnTo>
                  <a:lnTo>
                    <a:pt x="613" y="685"/>
                  </a:lnTo>
                  <a:lnTo>
                    <a:pt x="615" y="652"/>
                  </a:lnTo>
                  <a:lnTo>
                    <a:pt x="620" y="617"/>
                  </a:lnTo>
                  <a:lnTo>
                    <a:pt x="627" y="585"/>
                  </a:lnTo>
                  <a:lnTo>
                    <a:pt x="635" y="586"/>
                  </a:lnTo>
                  <a:lnTo>
                    <a:pt x="645" y="586"/>
                  </a:lnTo>
                  <a:lnTo>
                    <a:pt x="658" y="586"/>
                  </a:lnTo>
                  <a:lnTo>
                    <a:pt x="673" y="586"/>
                  </a:lnTo>
                  <a:lnTo>
                    <a:pt x="689" y="585"/>
                  </a:lnTo>
                  <a:lnTo>
                    <a:pt x="708" y="583"/>
                  </a:lnTo>
                  <a:lnTo>
                    <a:pt x="727" y="582"/>
                  </a:lnTo>
                  <a:lnTo>
                    <a:pt x="747" y="577"/>
                  </a:lnTo>
                  <a:lnTo>
                    <a:pt x="767" y="573"/>
                  </a:lnTo>
                  <a:lnTo>
                    <a:pt x="787" y="567"/>
                  </a:lnTo>
                  <a:lnTo>
                    <a:pt x="808" y="561"/>
                  </a:lnTo>
                  <a:lnTo>
                    <a:pt x="826" y="551"/>
                  </a:lnTo>
                  <a:lnTo>
                    <a:pt x="845" y="541"/>
                  </a:lnTo>
                  <a:lnTo>
                    <a:pt x="863" y="527"/>
                  </a:lnTo>
                  <a:lnTo>
                    <a:pt x="878" y="513"/>
                  </a:lnTo>
                  <a:lnTo>
                    <a:pt x="892" y="497"/>
                  </a:lnTo>
                  <a:lnTo>
                    <a:pt x="890" y="486"/>
                  </a:lnTo>
                  <a:lnTo>
                    <a:pt x="889" y="477"/>
                  </a:lnTo>
                  <a:lnTo>
                    <a:pt x="886" y="468"/>
                  </a:lnTo>
                  <a:lnTo>
                    <a:pt x="878" y="462"/>
                  </a:lnTo>
                  <a:lnTo>
                    <a:pt x="870" y="457"/>
                  </a:lnTo>
                  <a:lnTo>
                    <a:pt x="860" y="454"/>
                  </a:lnTo>
                  <a:lnTo>
                    <a:pt x="851" y="456"/>
                  </a:lnTo>
                  <a:lnTo>
                    <a:pt x="841" y="462"/>
                  </a:lnTo>
                  <a:lnTo>
                    <a:pt x="845" y="472"/>
                  </a:lnTo>
                  <a:lnTo>
                    <a:pt x="851" y="477"/>
                  </a:lnTo>
                  <a:lnTo>
                    <a:pt x="860" y="478"/>
                  </a:lnTo>
                  <a:lnTo>
                    <a:pt x="867" y="483"/>
                  </a:lnTo>
                  <a:lnTo>
                    <a:pt x="857" y="491"/>
                  </a:lnTo>
                  <a:lnTo>
                    <a:pt x="835" y="501"/>
                  </a:lnTo>
                  <a:lnTo>
                    <a:pt x="805" y="513"/>
                  </a:lnTo>
                  <a:lnTo>
                    <a:pt x="770" y="526"/>
                  </a:lnTo>
                  <a:lnTo>
                    <a:pt x="732" y="538"/>
                  </a:lnTo>
                  <a:lnTo>
                    <a:pt x="694" y="545"/>
                  </a:lnTo>
                  <a:lnTo>
                    <a:pt x="659" y="550"/>
                  </a:lnTo>
                  <a:lnTo>
                    <a:pt x="630" y="548"/>
                  </a:lnTo>
                  <a:lnTo>
                    <a:pt x="630" y="535"/>
                  </a:lnTo>
                  <a:lnTo>
                    <a:pt x="630" y="521"/>
                  </a:lnTo>
                  <a:lnTo>
                    <a:pt x="630" y="507"/>
                  </a:lnTo>
                  <a:lnTo>
                    <a:pt x="630" y="494"/>
                  </a:lnTo>
                  <a:lnTo>
                    <a:pt x="644" y="495"/>
                  </a:lnTo>
                  <a:lnTo>
                    <a:pt x="658" y="497"/>
                  </a:lnTo>
                  <a:lnTo>
                    <a:pt x="671" y="497"/>
                  </a:lnTo>
                  <a:lnTo>
                    <a:pt x="686" y="497"/>
                  </a:lnTo>
                  <a:lnTo>
                    <a:pt x="700" y="495"/>
                  </a:lnTo>
                  <a:lnTo>
                    <a:pt x="715" y="494"/>
                  </a:lnTo>
                  <a:lnTo>
                    <a:pt x="729" y="491"/>
                  </a:lnTo>
                  <a:lnTo>
                    <a:pt x="744" y="488"/>
                  </a:lnTo>
                  <a:lnTo>
                    <a:pt x="764" y="477"/>
                  </a:lnTo>
                  <a:lnTo>
                    <a:pt x="784" y="466"/>
                  </a:lnTo>
                  <a:lnTo>
                    <a:pt x="800" y="453"/>
                  </a:lnTo>
                  <a:lnTo>
                    <a:pt x="817" y="437"/>
                  </a:lnTo>
                  <a:lnTo>
                    <a:pt x="831" y="421"/>
                  </a:lnTo>
                  <a:lnTo>
                    <a:pt x="845" y="402"/>
                  </a:lnTo>
                  <a:lnTo>
                    <a:pt x="855" y="383"/>
                  </a:lnTo>
                  <a:lnTo>
                    <a:pt x="866" y="363"/>
                  </a:lnTo>
                  <a:lnTo>
                    <a:pt x="890" y="378"/>
                  </a:lnTo>
                  <a:lnTo>
                    <a:pt x="910" y="398"/>
                  </a:lnTo>
                  <a:lnTo>
                    <a:pt x="928" y="419"/>
                  </a:lnTo>
                  <a:lnTo>
                    <a:pt x="943" y="444"/>
                  </a:lnTo>
                  <a:lnTo>
                    <a:pt x="955" y="469"/>
                  </a:lnTo>
                  <a:lnTo>
                    <a:pt x="965" y="495"/>
                  </a:lnTo>
                  <a:lnTo>
                    <a:pt x="971" y="523"/>
                  </a:lnTo>
                  <a:lnTo>
                    <a:pt x="974" y="548"/>
                  </a:lnTo>
                  <a:lnTo>
                    <a:pt x="968" y="574"/>
                  </a:lnTo>
                  <a:lnTo>
                    <a:pt x="955" y="606"/>
                  </a:lnTo>
                  <a:lnTo>
                    <a:pt x="945" y="641"/>
                  </a:lnTo>
                  <a:lnTo>
                    <a:pt x="943" y="672"/>
                  </a:lnTo>
                  <a:lnTo>
                    <a:pt x="949" y="670"/>
                  </a:lnTo>
                  <a:lnTo>
                    <a:pt x="958" y="662"/>
                  </a:lnTo>
                  <a:lnTo>
                    <a:pt x="969" y="650"/>
                  </a:lnTo>
                  <a:lnTo>
                    <a:pt x="980" y="632"/>
                  </a:lnTo>
                  <a:lnTo>
                    <a:pt x="990" y="612"/>
                  </a:lnTo>
                  <a:lnTo>
                    <a:pt x="998" y="588"/>
                  </a:lnTo>
                  <a:lnTo>
                    <a:pt x="1004" y="564"/>
                  </a:lnTo>
                  <a:lnTo>
                    <a:pt x="1007" y="538"/>
                  </a:lnTo>
                  <a:lnTo>
                    <a:pt x="1009" y="538"/>
                  </a:lnTo>
                  <a:lnTo>
                    <a:pt x="1004" y="513"/>
                  </a:lnTo>
                  <a:lnTo>
                    <a:pt x="1000" y="488"/>
                  </a:lnTo>
                  <a:lnTo>
                    <a:pt x="992" y="463"/>
                  </a:lnTo>
                  <a:lnTo>
                    <a:pt x="984" y="439"/>
                  </a:lnTo>
                  <a:lnTo>
                    <a:pt x="974" y="416"/>
                  </a:lnTo>
                  <a:lnTo>
                    <a:pt x="962" y="396"/>
                  </a:lnTo>
                  <a:lnTo>
                    <a:pt x="945" y="377"/>
                  </a:lnTo>
                  <a:lnTo>
                    <a:pt x="927" y="361"/>
                  </a:lnTo>
                  <a:lnTo>
                    <a:pt x="920" y="357"/>
                  </a:lnTo>
                  <a:lnTo>
                    <a:pt x="913" y="352"/>
                  </a:lnTo>
                  <a:lnTo>
                    <a:pt x="904" y="349"/>
                  </a:lnTo>
                  <a:lnTo>
                    <a:pt x="893" y="346"/>
                  </a:lnTo>
                  <a:lnTo>
                    <a:pt x="886" y="343"/>
                  </a:lnTo>
                  <a:lnTo>
                    <a:pt x="878" y="340"/>
                  </a:lnTo>
                  <a:lnTo>
                    <a:pt x="872" y="334"/>
                  </a:lnTo>
                  <a:lnTo>
                    <a:pt x="869" y="328"/>
                  </a:lnTo>
                  <a:lnTo>
                    <a:pt x="879" y="301"/>
                  </a:lnTo>
                  <a:lnTo>
                    <a:pt x="892" y="273"/>
                  </a:lnTo>
                  <a:lnTo>
                    <a:pt x="901" y="246"/>
                  </a:lnTo>
                  <a:lnTo>
                    <a:pt x="902" y="218"/>
                  </a:lnTo>
                  <a:lnTo>
                    <a:pt x="914" y="214"/>
                  </a:lnTo>
                  <a:lnTo>
                    <a:pt x="927" y="206"/>
                  </a:lnTo>
                  <a:lnTo>
                    <a:pt x="936" y="199"/>
                  </a:lnTo>
                  <a:lnTo>
                    <a:pt x="946" y="191"/>
                  </a:lnTo>
                  <a:lnTo>
                    <a:pt x="954" y="180"/>
                  </a:lnTo>
                  <a:lnTo>
                    <a:pt x="962" y="170"/>
                  </a:lnTo>
                  <a:lnTo>
                    <a:pt x="969" y="158"/>
                  </a:lnTo>
                  <a:lnTo>
                    <a:pt x="975" y="145"/>
                  </a:lnTo>
                  <a:lnTo>
                    <a:pt x="978" y="129"/>
                  </a:lnTo>
                  <a:lnTo>
                    <a:pt x="978" y="112"/>
                  </a:lnTo>
                  <a:lnTo>
                    <a:pt x="977" y="95"/>
                  </a:lnTo>
                  <a:lnTo>
                    <a:pt x="974" y="77"/>
                  </a:lnTo>
                  <a:lnTo>
                    <a:pt x="968" y="60"/>
                  </a:lnTo>
                  <a:lnTo>
                    <a:pt x="960" y="45"/>
                  </a:lnTo>
                  <a:lnTo>
                    <a:pt x="951" y="31"/>
                  </a:lnTo>
                  <a:lnTo>
                    <a:pt x="940" y="19"/>
                  </a:lnTo>
                  <a:lnTo>
                    <a:pt x="936" y="15"/>
                  </a:lnTo>
                  <a:lnTo>
                    <a:pt x="931" y="10"/>
                  </a:lnTo>
                  <a:lnTo>
                    <a:pt x="925" y="7"/>
                  </a:lnTo>
                  <a:lnTo>
                    <a:pt x="919" y="4"/>
                  </a:lnTo>
                  <a:lnTo>
                    <a:pt x="911" y="3"/>
                  </a:lnTo>
                  <a:lnTo>
                    <a:pt x="905" y="1"/>
                  </a:lnTo>
                  <a:lnTo>
                    <a:pt x="899" y="0"/>
                  </a:lnTo>
                  <a:lnTo>
                    <a:pt x="893" y="0"/>
                  </a:lnTo>
                  <a:lnTo>
                    <a:pt x="881" y="0"/>
                  </a:lnTo>
                  <a:lnTo>
                    <a:pt x="867" y="3"/>
                  </a:lnTo>
                  <a:lnTo>
                    <a:pt x="855" y="6"/>
                  </a:lnTo>
                  <a:lnTo>
                    <a:pt x="843" y="12"/>
                  </a:lnTo>
                  <a:lnTo>
                    <a:pt x="832" y="18"/>
                  </a:lnTo>
                  <a:lnTo>
                    <a:pt x="823" y="27"/>
                  </a:lnTo>
                  <a:lnTo>
                    <a:pt x="816" y="38"/>
                  </a:lnTo>
                  <a:lnTo>
                    <a:pt x="810" y="50"/>
                  </a:lnTo>
                  <a:lnTo>
                    <a:pt x="811" y="51"/>
                  </a:lnTo>
                  <a:lnTo>
                    <a:pt x="817" y="50"/>
                  </a:lnTo>
                  <a:lnTo>
                    <a:pt x="825" y="47"/>
                  </a:lnTo>
                  <a:lnTo>
                    <a:pt x="835" y="44"/>
                  </a:lnTo>
                  <a:lnTo>
                    <a:pt x="848" y="41"/>
                  </a:lnTo>
                  <a:lnTo>
                    <a:pt x="860" y="36"/>
                  </a:lnTo>
                  <a:lnTo>
                    <a:pt x="872" y="33"/>
                  </a:lnTo>
                  <a:lnTo>
                    <a:pt x="882" y="31"/>
                  </a:lnTo>
                  <a:lnTo>
                    <a:pt x="896" y="34"/>
                  </a:lnTo>
                  <a:lnTo>
                    <a:pt x="908" y="44"/>
                  </a:lnTo>
                  <a:lnTo>
                    <a:pt x="920" y="56"/>
                  </a:lnTo>
                  <a:lnTo>
                    <a:pt x="930" y="73"/>
                  </a:lnTo>
                  <a:lnTo>
                    <a:pt x="936" y="91"/>
                  </a:lnTo>
                  <a:lnTo>
                    <a:pt x="937" y="112"/>
                  </a:lnTo>
                  <a:lnTo>
                    <a:pt x="933" y="133"/>
                  </a:lnTo>
                  <a:lnTo>
                    <a:pt x="924" y="155"/>
                  </a:lnTo>
                  <a:lnTo>
                    <a:pt x="916" y="164"/>
                  </a:lnTo>
                  <a:lnTo>
                    <a:pt x="910" y="170"/>
                  </a:lnTo>
                  <a:lnTo>
                    <a:pt x="902" y="176"/>
                  </a:lnTo>
                  <a:lnTo>
                    <a:pt x="895" y="182"/>
                  </a:lnTo>
                  <a:lnTo>
                    <a:pt x="887" y="190"/>
                  </a:lnTo>
                  <a:lnTo>
                    <a:pt x="876" y="197"/>
                  </a:lnTo>
                  <a:lnTo>
                    <a:pt x="866" y="206"/>
                  </a:lnTo>
                  <a:lnTo>
                    <a:pt x="854" y="218"/>
                  </a:lnTo>
                  <a:lnTo>
                    <a:pt x="852" y="240"/>
                  </a:lnTo>
                  <a:lnTo>
                    <a:pt x="846" y="269"/>
                  </a:lnTo>
                  <a:lnTo>
                    <a:pt x="835" y="305"/>
                  </a:lnTo>
                  <a:lnTo>
                    <a:pt x="817" y="345"/>
                  </a:lnTo>
                  <a:lnTo>
                    <a:pt x="793" y="386"/>
                  </a:lnTo>
                  <a:lnTo>
                    <a:pt x="758" y="422"/>
                  </a:lnTo>
                  <a:lnTo>
                    <a:pt x="714" y="454"/>
                  </a:lnTo>
                  <a:lnTo>
                    <a:pt x="658" y="478"/>
                  </a:lnTo>
                  <a:lnTo>
                    <a:pt x="644" y="482"/>
                  </a:lnTo>
                  <a:lnTo>
                    <a:pt x="633" y="478"/>
                  </a:lnTo>
                  <a:lnTo>
                    <a:pt x="627" y="472"/>
                  </a:lnTo>
                  <a:lnTo>
                    <a:pt x="621" y="463"/>
                  </a:lnTo>
                  <a:lnTo>
                    <a:pt x="615" y="453"/>
                  </a:lnTo>
                  <a:lnTo>
                    <a:pt x="610" y="444"/>
                  </a:lnTo>
                  <a:lnTo>
                    <a:pt x="603" y="434"/>
                  </a:lnTo>
                  <a:lnTo>
                    <a:pt x="592" y="430"/>
                  </a:lnTo>
                  <a:lnTo>
                    <a:pt x="576" y="422"/>
                  </a:lnTo>
                  <a:lnTo>
                    <a:pt x="557" y="416"/>
                  </a:lnTo>
                  <a:lnTo>
                    <a:pt x="541" y="407"/>
                  </a:lnTo>
                  <a:lnTo>
                    <a:pt x="524" y="399"/>
                  </a:lnTo>
                  <a:lnTo>
                    <a:pt x="507" y="392"/>
                  </a:lnTo>
                  <a:lnTo>
                    <a:pt x="489" y="383"/>
                  </a:lnTo>
                  <a:lnTo>
                    <a:pt x="472" y="375"/>
                  </a:lnTo>
                  <a:lnTo>
                    <a:pt x="455" y="367"/>
                  </a:lnTo>
                  <a:lnTo>
                    <a:pt x="437" y="361"/>
                  </a:lnTo>
                  <a:lnTo>
                    <a:pt x="420" y="355"/>
                  </a:lnTo>
                  <a:lnTo>
                    <a:pt x="402" y="349"/>
                  </a:lnTo>
                  <a:lnTo>
                    <a:pt x="384" y="346"/>
                  </a:lnTo>
                  <a:lnTo>
                    <a:pt x="367" y="343"/>
                  </a:lnTo>
                  <a:lnTo>
                    <a:pt x="349" y="342"/>
                  </a:lnTo>
                  <a:lnTo>
                    <a:pt x="331" y="343"/>
                  </a:lnTo>
                  <a:lnTo>
                    <a:pt x="313" y="345"/>
                  </a:lnTo>
                  <a:lnTo>
                    <a:pt x="296" y="361"/>
                  </a:lnTo>
                  <a:lnTo>
                    <a:pt x="282" y="381"/>
                  </a:lnTo>
                  <a:lnTo>
                    <a:pt x="273" y="404"/>
                  </a:lnTo>
                  <a:lnTo>
                    <a:pt x="270" y="428"/>
                  </a:lnTo>
                  <a:lnTo>
                    <a:pt x="275" y="422"/>
                  </a:lnTo>
                  <a:lnTo>
                    <a:pt x="279" y="418"/>
                  </a:lnTo>
                  <a:lnTo>
                    <a:pt x="285" y="413"/>
                  </a:lnTo>
                  <a:lnTo>
                    <a:pt x="293" y="409"/>
                  </a:lnTo>
                  <a:lnTo>
                    <a:pt x="300" y="405"/>
                  </a:lnTo>
                  <a:lnTo>
                    <a:pt x="307" y="401"/>
                  </a:lnTo>
                  <a:lnTo>
                    <a:pt x="313" y="395"/>
                  </a:lnTo>
                  <a:lnTo>
                    <a:pt x="317" y="389"/>
                  </a:lnTo>
                  <a:lnTo>
                    <a:pt x="340" y="383"/>
                  </a:lnTo>
                  <a:lnTo>
                    <a:pt x="364" y="381"/>
                  </a:lnTo>
                  <a:lnTo>
                    <a:pt x="387" y="384"/>
                  </a:lnTo>
                  <a:lnTo>
                    <a:pt x="411" y="389"/>
                  </a:lnTo>
                  <a:lnTo>
                    <a:pt x="436" y="395"/>
                  </a:lnTo>
                  <a:lnTo>
                    <a:pt x="458" y="402"/>
                  </a:lnTo>
                  <a:lnTo>
                    <a:pt x="483" y="412"/>
                  </a:lnTo>
                  <a:lnTo>
                    <a:pt x="506" y="421"/>
                  </a:lnTo>
                  <a:lnTo>
                    <a:pt x="504" y="424"/>
                  </a:lnTo>
                  <a:lnTo>
                    <a:pt x="501" y="425"/>
                  </a:lnTo>
                  <a:lnTo>
                    <a:pt x="498" y="427"/>
                  </a:lnTo>
                  <a:lnTo>
                    <a:pt x="495" y="428"/>
                  </a:lnTo>
                  <a:lnTo>
                    <a:pt x="474" y="425"/>
                  </a:lnTo>
                  <a:lnTo>
                    <a:pt x="454" y="424"/>
                  </a:lnTo>
                  <a:lnTo>
                    <a:pt x="433" y="424"/>
                  </a:lnTo>
                  <a:lnTo>
                    <a:pt x="411" y="424"/>
                  </a:lnTo>
                  <a:lnTo>
                    <a:pt x="390" y="425"/>
                  </a:lnTo>
                  <a:lnTo>
                    <a:pt x="367" y="427"/>
                  </a:lnTo>
                  <a:lnTo>
                    <a:pt x="346" y="428"/>
                  </a:lnTo>
                  <a:lnTo>
                    <a:pt x="325" y="430"/>
                  </a:lnTo>
                  <a:lnTo>
                    <a:pt x="310" y="440"/>
                  </a:lnTo>
                  <a:lnTo>
                    <a:pt x="296" y="454"/>
                  </a:lnTo>
                  <a:lnTo>
                    <a:pt x="285" y="469"/>
                  </a:lnTo>
                  <a:lnTo>
                    <a:pt x="275" y="486"/>
                  </a:lnTo>
                  <a:lnTo>
                    <a:pt x="265" y="503"/>
                  </a:lnTo>
                  <a:lnTo>
                    <a:pt x="256" y="521"/>
                  </a:lnTo>
                  <a:lnTo>
                    <a:pt x="249" y="541"/>
                  </a:lnTo>
                  <a:lnTo>
                    <a:pt x="243" y="559"/>
                  </a:lnTo>
                  <a:lnTo>
                    <a:pt x="238" y="576"/>
                  </a:lnTo>
                  <a:lnTo>
                    <a:pt x="234" y="594"/>
                  </a:lnTo>
                  <a:lnTo>
                    <a:pt x="235" y="611"/>
                  </a:lnTo>
                  <a:lnTo>
                    <a:pt x="244" y="624"/>
                  </a:lnTo>
                  <a:lnTo>
                    <a:pt x="255" y="614"/>
                  </a:lnTo>
                  <a:lnTo>
                    <a:pt x="265" y="602"/>
                  </a:lnTo>
                  <a:lnTo>
                    <a:pt x="275" y="589"/>
                  </a:lnTo>
                  <a:lnTo>
                    <a:pt x="284" y="576"/>
                  </a:lnTo>
                  <a:lnTo>
                    <a:pt x="293" y="562"/>
                  </a:lnTo>
                  <a:lnTo>
                    <a:pt x="302" y="550"/>
                  </a:lnTo>
                  <a:lnTo>
                    <a:pt x="311" y="538"/>
                  </a:lnTo>
                  <a:lnTo>
                    <a:pt x="322" y="526"/>
                  </a:lnTo>
                  <a:lnTo>
                    <a:pt x="343" y="518"/>
                  </a:lnTo>
                  <a:lnTo>
                    <a:pt x="366" y="515"/>
                  </a:lnTo>
                  <a:lnTo>
                    <a:pt x="387" y="515"/>
                  </a:lnTo>
                  <a:lnTo>
                    <a:pt x="410" y="516"/>
                  </a:lnTo>
                  <a:lnTo>
                    <a:pt x="433" y="520"/>
                  </a:lnTo>
                  <a:lnTo>
                    <a:pt x="454" y="523"/>
                  </a:lnTo>
                  <a:lnTo>
                    <a:pt x="477" y="523"/>
                  </a:lnTo>
                  <a:lnTo>
                    <a:pt x="498" y="520"/>
                  </a:lnTo>
                  <a:lnTo>
                    <a:pt x="495" y="512"/>
                  </a:lnTo>
                  <a:lnTo>
                    <a:pt x="492" y="506"/>
                  </a:lnTo>
                  <a:lnTo>
                    <a:pt x="486" y="503"/>
                  </a:lnTo>
                  <a:lnTo>
                    <a:pt x="480" y="500"/>
                  </a:lnTo>
                  <a:lnTo>
                    <a:pt x="463" y="501"/>
                  </a:lnTo>
                  <a:lnTo>
                    <a:pt x="448" y="500"/>
                  </a:lnTo>
                  <a:lnTo>
                    <a:pt x="431" y="498"/>
                  </a:lnTo>
                  <a:lnTo>
                    <a:pt x="416" y="495"/>
                  </a:lnTo>
                  <a:lnTo>
                    <a:pt x="399" y="491"/>
                  </a:lnTo>
                  <a:lnTo>
                    <a:pt x="384" y="488"/>
                  </a:lnTo>
                  <a:lnTo>
                    <a:pt x="369" y="485"/>
                  </a:lnTo>
                  <a:lnTo>
                    <a:pt x="354" y="483"/>
                  </a:lnTo>
                  <a:lnTo>
                    <a:pt x="338" y="483"/>
                  </a:lnTo>
                  <a:lnTo>
                    <a:pt x="326" y="488"/>
                  </a:lnTo>
                  <a:lnTo>
                    <a:pt x="316" y="495"/>
                  </a:lnTo>
                  <a:lnTo>
                    <a:pt x="307" y="506"/>
                  </a:lnTo>
                  <a:lnTo>
                    <a:pt x="299" y="515"/>
                  </a:lnTo>
                  <a:lnTo>
                    <a:pt x="291" y="526"/>
                  </a:lnTo>
                  <a:lnTo>
                    <a:pt x="282" y="535"/>
                  </a:lnTo>
                  <a:lnTo>
                    <a:pt x="273" y="542"/>
                  </a:lnTo>
                  <a:lnTo>
                    <a:pt x="281" y="527"/>
                  </a:lnTo>
                  <a:lnTo>
                    <a:pt x="288" y="512"/>
                  </a:lnTo>
                  <a:lnTo>
                    <a:pt x="296" y="497"/>
                  </a:lnTo>
                  <a:lnTo>
                    <a:pt x="303" y="483"/>
                  </a:lnTo>
                  <a:lnTo>
                    <a:pt x="313" y="471"/>
                  </a:lnTo>
                  <a:lnTo>
                    <a:pt x="325" y="460"/>
                  </a:lnTo>
                  <a:lnTo>
                    <a:pt x="338" y="453"/>
                  </a:lnTo>
                  <a:lnTo>
                    <a:pt x="354" y="448"/>
                  </a:lnTo>
                  <a:lnTo>
                    <a:pt x="379" y="451"/>
                  </a:lnTo>
                  <a:lnTo>
                    <a:pt x="404" y="451"/>
                  </a:lnTo>
                  <a:lnTo>
                    <a:pt x="430" y="451"/>
                  </a:lnTo>
                  <a:lnTo>
                    <a:pt x="455" y="450"/>
                  </a:lnTo>
                  <a:lnTo>
                    <a:pt x="481" y="448"/>
                  </a:lnTo>
                  <a:lnTo>
                    <a:pt x="509" y="448"/>
                  </a:lnTo>
                  <a:lnTo>
                    <a:pt x="534" y="448"/>
                  </a:lnTo>
                  <a:lnTo>
                    <a:pt x="560" y="451"/>
                  </a:lnTo>
                  <a:lnTo>
                    <a:pt x="572" y="468"/>
                  </a:lnTo>
                  <a:lnTo>
                    <a:pt x="586" y="485"/>
                  </a:lnTo>
                  <a:lnTo>
                    <a:pt x="597" y="504"/>
                  </a:lnTo>
                  <a:lnTo>
                    <a:pt x="598" y="526"/>
                  </a:lnTo>
                  <a:lnTo>
                    <a:pt x="554" y="723"/>
                  </a:lnTo>
                  <a:lnTo>
                    <a:pt x="550" y="749"/>
                  </a:lnTo>
                  <a:lnTo>
                    <a:pt x="547" y="778"/>
                  </a:lnTo>
                  <a:lnTo>
                    <a:pt x="545" y="807"/>
                  </a:lnTo>
                  <a:lnTo>
                    <a:pt x="548" y="836"/>
                  </a:lnTo>
                  <a:lnTo>
                    <a:pt x="554" y="863"/>
                  </a:lnTo>
                  <a:lnTo>
                    <a:pt x="565" y="889"/>
                  </a:lnTo>
                  <a:lnTo>
                    <a:pt x="582" y="912"/>
                  </a:lnTo>
                  <a:lnTo>
                    <a:pt x="603" y="932"/>
                  </a:lnTo>
                  <a:lnTo>
                    <a:pt x="612" y="930"/>
                  </a:lnTo>
                  <a:lnTo>
                    <a:pt x="617" y="924"/>
                  </a:lnTo>
                  <a:lnTo>
                    <a:pt x="618" y="915"/>
                  </a:lnTo>
                  <a:lnTo>
                    <a:pt x="620" y="907"/>
                  </a:lnTo>
                  <a:lnTo>
                    <a:pt x="630" y="913"/>
                  </a:lnTo>
                  <a:lnTo>
                    <a:pt x="642" y="921"/>
                  </a:lnTo>
                  <a:lnTo>
                    <a:pt x="651" y="932"/>
                  </a:lnTo>
                  <a:lnTo>
                    <a:pt x="659" y="942"/>
                  </a:lnTo>
                  <a:lnTo>
                    <a:pt x="653" y="968"/>
                  </a:lnTo>
                  <a:lnTo>
                    <a:pt x="636" y="995"/>
                  </a:lnTo>
                  <a:lnTo>
                    <a:pt x="612" y="1023"/>
                  </a:lnTo>
                  <a:lnTo>
                    <a:pt x="585" y="1047"/>
                  </a:lnTo>
                  <a:lnTo>
                    <a:pt x="554" y="1068"/>
                  </a:lnTo>
                  <a:lnTo>
                    <a:pt x="527" y="1084"/>
                  </a:lnTo>
                  <a:lnTo>
                    <a:pt x="506" y="1091"/>
                  </a:lnTo>
                  <a:lnTo>
                    <a:pt x="490" y="1088"/>
                  </a:lnTo>
                  <a:lnTo>
                    <a:pt x="487" y="1084"/>
                  </a:lnTo>
                  <a:lnTo>
                    <a:pt x="481" y="1076"/>
                  </a:lnTo>
                  <a:lnTo>
                    <a:pt x="475" y="1070"/>
                  </a:lnTo>
                  <a:lnTo>
                    <a:pt x="468" y="1062"/>
                  </a:lnTo>
                  <a:lnTo>
                    <a:pt x="462" y="1056"/>
                  </a:lnTo>
                  <a:lnTo>
                    <a:pt x="455" y="1052"/>
                  </a:lnTo>
                  <a:lnTo>
                    <a:pt x="449" y="1049"/>
                  </a:lnTo>
                  <a:lnTo>
                    <a:pt x="445" y="1049"/>
                  </a:lnTo>
                  <a:lnTo>
                    <a:pt x="445" y="1079"/>
                  </a:lnTo>
                  <a:lnTo>
                    <a:pt x="451" y="1108"/>
                  </a:lnTo>
                  <a:lnTo>
                    <a:pt x="458" y="1137"/>
                  </a:lnTo>
                  <a:lnTo>
                    <a:pt x="469" y="1166"/>
                  </a:lnTo>
                  <a:lnTo>
                    <a:pt x="483" y="1192"/>
                  </a:lnTo>
                  <a:lnTo>
                    <a:pt x="498" y="1217"/>
                  </a:lnTo>
                  <a:lnTo>
                    <a:pt x="513" y="1242"/>
                  </a:lnTo>
                  <a:lnTo>
                    <a:pt x="528" y="1265"/>
                  </a:lnTo>
                  <a:lnTo>
                    <a:pt x="544" y="1286"/>
                  </a:lnTo>
                  <a:lnTo>
                    <a:pt x="551" y="1309"/>
                  </a:lnTo>
                  <a:lnTo>
                    <a:pt x="557" y="1331"/>
                  </a:lnTo>
                  <a:lnTo>
                    <a:pt x="562" y="1356"/>
                  </a:lnTo>
                  <a:lnTo>
                    <a:pt x="568" y="1382"/>
                  </a:lnTo>
                  <a:lnTo>
                    <a:pt x="577" y="1409"/>
                  </a:lnTo>
                  <a:lnTo>
                    <a:pt x="594" y="1439"/>
                  </a:lnTo>
                  <a:lnTo>
                    <a:pt x="620" y="1471"/>
                  </a:lnTo>
                  <a:lnTo>
                    <a:pt x="623" y="1474"/>
                  </a:lnTo>
                  <a:lnTo>
                    <a:pt x="629" y="1485"/>
                  </a:lnTo>
                  <a:lnTo>
                    <a:pt x="639" y="1500"/>
                  </a:lnTo>
                  <a:lnTo>
                    <a:pt x="655" y="1522"/>
                  </a:lnTo>
                  <a:lnTo>
                    <a:pt x="673" y="1546"/>
                  </a:lnTo>
                  <a:lnTo>
                    <a:pt x="694" y="1573"/>
                  </a:lnTo>
                  <a:lnTo>
                    <a:pt x="717" y="1604"/>
                  </a:lnTo>
                  <a:lnTo>
                    <a:pt x="743" y="1636"/>
                  </a:lnTo>
                  <a:lnTo>
                    <a:pt x="770" y="1669"/>
                  </a:lnTo>
                  <a:lnTo>
                    <a:pt x="799" y="1702"/>
                  </a:lnTo>
                  <a:lnTo>
                    <a:pt x="828" y="1734"/>
                  </a:lnTo>
                  <a:lnTo>
                    <a:pt x="858" y="1765"/>
                  </a:lnTo>
                  <a:lnTo>
                    <a:pt x="887" y="1792"/>
                  </a:lnTo>
                  <a:lnTo>
                    <a:pt x="916" y="1818"/>
                  </a:lnTo>
                  <a:lnTo>
                    <a:pt x="945" y="1838"/>
                  </a:lnTo>
                  <a:lnTo>
                    <a:pt x="972" y="1855"/>
                  </a:lnTo>
                  <a:lnTo>
                    <a:pt x="749" y="1838"/>
                  </a:lnTo>
                  <a:lnTo>
                    <a:pt x="753" y="1832"/>
                  </a:lnTo>
                  <a:lnTo>
                    <a:pt x="756" y="1824"/>
                  </a:lnTo>
                  <a:lnTo>
                    <a:pt x="759" y="1818"/>
                  </a:lnTo>
                  <a:lnTo>
                    <a:pt x="761" y="1815"/>
                  </a:lnTo>
                  <a:lnTo>
                    <a:pt x="746" y="1800"/>
                  </a:lnTo>
                  <a:lnTo>
                    <a:pt x="731" y="1788"/>
                  </a:lnTo>
                  <a:lnTo>
                    <a:pt x="714" y="1778"/>
                  </a:lnTo>
                  <a:lnTo>
                    <a:pt x="696" y="1771"/>
                  </a:lnTo>
                  <a:lnTo>
                    <a:pt x="677" y="1763"/>
                  </a:lnTo>
                  <a:lnTo>
                    <a:pt x="659" y="1759"/>
                  </a:lnTo>
                  <a:lnTo>
                    <a:pt x="641" y="1754"/>
                  </a:lnTo>
                  <a:lnTo>
                    <a:pt x="621" y="1751"/>
                  </a:lnTo>
                  <a:lnTo>
                    <a:pt x="601" y="1748"/>
                  </a:lnTo>
                  <a:lnTo>
                    <a:pt x="582" y="1747"/>
                  </a:lnTo>
                  <a:lnTo>
                    <a:pt x="562" y="1744"/>
                  </a:lnTo>
                  <a:lnTo>
                    <a:pt x="542" y="1740"/>
                  </a:lnTo>
                  <a:lnTo>
                    <a:pt x="522" y="1736"/>
                  </a:lnTo>
                  <a:lnTo>
                    <a:pt x="503" y="1731"/>
                  </a:lnTo>
                  <a:lnTo>
                    <a:pt x="484" y="1725"/>
                  </a:lnTo>
                  <a:lnTo>
                    <a:pt x="465" y="1718"/>
                  </a:lnTo>
                  <a:lnTo>
                    <a:pt x="410" y="1672"/>
                  </a:lnTo>
                  <a:lnTo>
                    <a:pt x="393" y="1657"/>
                  </a:lnTo>
                  <a:lnTo>
                    <a:pt x="373" y="1646"/>
                  </a:lnTo>
                  <a:lnTo>
                    <a:pt x="355" y="1639"/>
                  </a:lnTo>
                  <a:lnTo>
                    <a:pt x="334" y="1634"/>
                  </a:lnTo>
                  <a:lnTo>
                    <a:pt x="314" y="1629"/>
                  </a:lnTo>
                  <a:lnTo>
                    <a:pt x="293" y="1626"/>
                  </a:lnTo>
                  <a:lnTo>
                    <a:pt x="272" y="1623"/>
                  </a:lnTo>
                  <a:lnTo>
                    <a:pt x="252" y="1620"/>
                  </a:lnTo>
                  <a:lnTo>
                    <a:pt x="241" y="1623"/>
                  </a:lnTo>
                  <a:lnTo>
                    <a:pt x="229" y="1628"/>
                  </a:lnTo>
                  <a:lnTo>
                    <a:pt x="215" y="1631"/>
                  </a:lnTo>
                  <a:lnTo>
                    <a:pt x="203" y="1634"/>
                  </a:lnTo>
                  <a:lnTo>
                    <a:pt x="191" y="1639"/>
                  </a:lnTo>
                  <a:lnTo>
                    <a:pt x="180" y="1645"/>
                  </a:lnTo>
                  <a:lnTo>
                    <a:pt x="171" y="1652"/>
                  </a:lnTo>
                  <a:lnTo>
                    <a:pt x="165" y="1663"/>
                  </a:lnTo>
                  <a:lnTo>
                    <a:pt x="158" y="1675"/>
                  </a:lnTo>
                  <a:lnTo>
                    <a:pt x="155" y="1687"/>
                  </a:lnTo>
                  <a:lnTo>
                    <a:pt x="156" y="1699"/>
                  </a:lnTo>
                  <a:lnTo>
                    <a:pt x="161" y="1712"/>
                  </a:lnTo>
                  <a:lnTo>
                    <a:pt x="167" y="1724"/>
                  </a:lnTo>
                  <a:lnTo>
                    <a:pt x="174" y="1734"/>
                  </a:lnTo>
                  <a:lnTo>
                    <a:pt x="180" y="1747"/>
                  </a:lnTo>
                  <a:lnTo>
                    <a:pt x="183" y="1759"/>
                  </a:lnTo>
                  <a:lnTo>
                    <a:pt x="185" y="1754"/>
                  </a:lnTo>
                  <a:lnTo>
                    <a:pt x="188" y="1742"/>
                  </a:lnTo>
                  <a:lnTo>
                    <a:pt x="193" y="1727"/>
                  </a:lnTo>
                  <a:lnTo>
                    <a:pt x="197" y="1712"/>
                  </a:lnTo>
                  <a:lnTo>
                    <a:pt x="200" y="1712"/>
                  </a:lnTo>
                  <a:lnTo>
                    <a:pt x="208" y="1713"/>
                  </a:lnTo>
                  <a:lnTo>
                    <a:pt x="218" y="1716"/>
                  </a:lnTo>
                  <a:lnTo>
                    <a:pt x="229" y="1719"/>
                  </a:lnTo>
                  <a:lnTo>
                    <a:pt x="241" y="1724"/>
                  </a:lnTo>
                  <a:lnTo>
                    <a:pt x="252" y="1730"/>
                  </a:lnTo>
                  <a:lnTo>
                    <a:pt x="258" y="1736"/>
                  </a:lnTo>
                  <a:lnTo>
                    <a:pt x="261" y="1744"/>
                  </a:lnTo>
                  <a:lnTo>
                    <a:pt x="261" y="1754"/>
                  </a:lnTo>
                  <a:lnTo>
                    <a:pt x="256" y="1763"/>
                  </a:lnTo>
                  <a:lnTo>
                    <a:pt x="250" y="1769"/>
                  </a:lnTo>
                  <a:lnTo>
                    <a:pt x="244" y="1774"/>
                  </a:lnTo>
                  <a:lnTo>
                    <a:pt x="235" y="1778"/>
                  </a:lnTo>
                  <a:lnTo>
                    <a:pt x="226" y="1783"/>
                  </a:lnTo>
                  <a:lnTo>
                    <a:pt x="217" y="1788"/>
                  </a:lnTo>
                  <a:lnTo>
                    <a:pt x="208" y="1792"/>
                  </a:lnTo>
                  <a:lnTo>
                    <a:pt x="193" y="1795"/>
                  </a:lnTo>
                  <a:lnTo>
                    <a:pt x="177" y="1795"/>
                  </a:lnTo>
                  <a:lnTo>
                    <a:pt x="161" y="1795"/>
                  </a:lnTo>
                  <a:lnTo>
                    <a:pt x="145" y="1792"/>
                  </a:lnTo>
                  <a:lnTo>
                    <a:pt x="130" y="1788"/>
                  </a:lnTo>
                  <a:lnTo>
                    <a:pt x="115" y="1780"/>
                  </a:lnTo>
                  <a:lnTo>
                    <a:pt x="101" y="1772"/>
                  </a:lnTo>
                  <a:lnTo>
                    <a:pt x="88" y="1762"/>
                  </a:lnTo>
                  <a:lnTo>
                    <a:pt x="77" y="1759"/>
                  </a:lnTo>
                  <a:lnTo>
                    <a:pt x="65" y="1756"/>
                  </a:lnTo>
                  <a:lnTo>
                    <a:pt x="53" y="1753"/>
                  </a:lnTo>
                  <a:lnTo>
                    <a:pt x="41" y="1751"/>
                  </a:lnTo>
                  <a:lnTo>
                    <a:pt x="28" y="1750"/>
                  </a:lnTo>
                  <a:lnTo>
                    <a:pt x="18" y="1751"/>
                  </a:lnTo>
                  <a:lnTo>
                    <a:pt x="7" y="1756"/>
                  </a:lnTo>
                  <a:lnTo>
                    <a:pt x="0" y="1765"/>
                  </a:lnTo>
                  <a:lnTo>
                    <a:pt x="15" y="1786"/>
                  </a:lnTo>
                  <a:lnTo>
                    <a:pt x="30" y="1809"/>
                  </a:lnTo>
                  <a:lnTo>
                    <a:pt x="45" y="1830"/>
                  </a:lnTo>
                  <a:lnTo>
                    <a:pt x="60" y="1851"/>
                  </a:lnTo>
                  <a:lnTo>
                    <a:pt x="74" y="1874"/>
                  </a:lnTo>
                  <a:lnTo>
                    <a:pt x="86" y="1899"/>
                  </a:lnTo>
                  <a:lnTo>
                    <a:pt x="97" y="1924"/>
                  </a:lnTo>
                  <a:lnTo>
                    <a:pt x="103" y="1952"/>
                  </a:lnTo>
                  <a:lnTo>
                    <a:pt x="95" y="1958"/>
                  </a:lnTo>
                  <a:lnTo>
                    <a:pt x="88" y="1961"/>
                  </a:lnTo>
                  <a:lnTo>
                    <a:pt x="79" y="1962"/>
                  </a:lnTo>
                  <a:lnTo>
                    <a:pt x="69" y="1964"/>
                  </a:lnTo>
                  <a:lnTo>
                    <a:pt x="60" y="1967"/>
                  </a:lnTo>
                  <a:lnTo>
                    <a:pt x="54" y="1970"/>
                  </a:lnTo>
                  <a:lnTo>
                    <a:pt x="48" y="1976"/>
                  </a:lnTo>
                  <a:lnTo>
                    <a:pt x="44" y="1985"/>
                  </a:lnTo>
                  <a:lnTo>
                    <a:pt x="45" y="1997"/>
                  </a:lnTo>
                  <a:lnTo>
                    <a:pt x="51" y="2007"/>
                  </a:lnTo>
                  <a:lnTo>
                    <a:pt x="62" y="2014"/>
                  </a:lnTo>
                  <a:lnTo>
                    <a:pt x="72" y="2020"/>
                  </a:lnTo>
                  <a:lnTo>
                    <a:pt x="79" y="2020"/>
                  </a:lnTo>
                  <a:lnTo>
                    <a:pt x="95" y="2023"/>
                  </a:lnTo>
                  <a:lnTo>
                    <a:pt x="121" y="2026"/>
                  </a:lnTo>
                  <a:lnTo>
                    <a:pt x="156" y="2031"/>
                  </a:lnTo>
                  <a:lnTo>
                    <a:pt x="197" y="2035"/>
                  </a:lnTo>
                  <a:lnTo>
                    <a:pt x="244" y="2040"/>
                  </a:lnTo>
                  <a:lnTo>
                    <a:pt x="294" y="2046"/>
                  </a:lnTo>
                  <a:lnTo>
                    <a:pt x="348" y="2052"/>
                  </a:lnTo>
                  <a:lnTo>
                    <a:pt x="401" y="2057"/>
                  </a:lnTo>
                  <a:lnTo>
                    <a:pt x="454" y="2063"/>
                  </a:lnTo>
                  <a:lnTo>
                    <a:pt x="506" y="2067"/>
                  </a:lnTo>
                  <a:lnTo>
                    <a:pt x="553" y="2070"/>
                  </a:lnTo>
                  <a:lnTo>
                    <a:pt x="595" y="2073"/>
                  </a:lnTo>
                  <a:lnTo>
                    <a:pt x="633" y="2073"/>
                  </a:lnTo>
                  <a:lnTo>
                    <a:pt x="662" y="2073"/>
                  </a:lnTo>
                  <a:lnTo>
                    <a:pt x="682" y="2072"/>
                  </a:lnTo>
                  <a:lnTo>
                    <a:pt x="696" y="2064"/>
                  </a:lnTo>
                  <a:lnTo>
                    <a:pt x="703" y="2052"/>
                  </a:lnTo>
                  <a:lnTo>
                    <a:pt x="703" y="2040"/>
                  </a:lnTo>
                  <a:lnTo>
                    <a:pt x="699" y="2026"/>
                  </a:lnTo>
                  <a:lnTo>
                    <a:pt x="691" y="2022"/>
                  </a:lnTo>
                  <a:lnTo>
                    <a:pt x="683" y="2019"/>
                  </a:lnTo>
                  <a:lnTo>
                    <a:pt x="676" y="2016"/>
                  </a:lnTo>
                  <a:lnTo>
                    <a:pt x="667" y="2013"/>
                  </a:lnTo>
                  <a:lnTo>
                    <a:pt x="656" y="2011"/>
                  </a:lnTo>
                  <a:lnTo>
                    <a:pt x="647" y="2010"/>
                  </a:lnTo>
                  <a:lnTo>
                    <a:pt x="638" y="2010"/>
                  </a:lnTo>
                  <a:lnTo>
                    <a:pt x="629" y="2011"/>
                  </a:lnTo>
                  <a:lnTo>
                    <a:pt x="633" y="2025"/>
                  </a:lnTo>
                  <a:lnTo>
                    <a:pt x="645" y="2029"/>
                  </a:lnTo>
                  <a:lnTo>
                    <a:pt x="661" y="2032"/>
                  </a:lnTo>
                  <a:lnTo>
                    <a:pt x="670" y="2043"/>
                  </a:lnTo>
                  <a:lnTo>
                    <a:pt x="645" y="2046"/>
                  </a:lnTo>
                  <a:lnTo>
                    <a:pt x="617" y="2046"/>
                  </a:lnTo>
                  <a:lnTo>
                    <a:pt x="582" y="2046"/>
                  </a:lnTo>
                  <a:lnTo>
                    <a:pt x="544" y="2045"/>
                  </a:lnTo>
                  <a:lnTo>
                    <a:pt x="501" y="2042"/>
                  </a:lnTo>
                  <a:lnTo>
                    <a:pt x="457" y="2038"/>
                  </a:lnTo>
                  <a:lnTo>
                    <a:pt x="411" y="2034"/>
                  </a:lnTo>
                  <a:lnTo>
                    <a:pt x="366" y="2029"/>
                  </a:lnTo>
                  <a:lnTo>
                    <a:pt x="319" y="2023"/>
                  </a:lnTo>
                  <a:lnTo>
                    <a:pt x="275" y="2019"/>
                  </a:lnTo>
                  <a:lnTo>
                    <a:pt x="232" y="2013"/>
                  </a:lnTo>
                  <a:lnTo>
                    <a:pt x="191" y="2008"/>
                  </a:lnTo>
                  <a:lnTo>
                    <a:pt x="156" y="2004"/>
                  </a:lnTo>
                  <a:lnTo>
                    <a:pt x="124" y="2000"/>
                  </a:lnTo>
                  <a:lnTo>
                    <a:pt x="98" y="1996"/>
                  </a:lnTo>
                  <a:lnTo>
                    <a:pt x="79" y="1994"/>
                  </a:lnTo>
                  <a:lnTo>
                    <a:pt x="83" y="1991"/>
                  </a:lnTo>
                  <a:lnTo>
                    <a:pt x="91" y="1988"/>
                  </a:lnTo>
                  <a:lnTo>
                    <a:pt x="98" y="1987"/>
                  </a:lnTo>
                  <a:lnTo>
                    <a:pt x="107" y="1987"/>
                  </a:lnTo>
                  <a:lnTo>
                    <a:pt x="117" y="1987"/>
                  </a:lnTo>
                  <a:lnTo>
                    <a:pt x="124" y="1987"/>
                  </a:lnTo>
                  <a:lnTo>
                    <a:pt x="132" y="1985"/>
                  </a:lnTo>
                  <a:lnTo>
                    <a:pt x="135" y="1984"/>
                  </a:lnTo>
                  <a:lnTo>
                    <a:pt x="132" y="1941"/>
                  </a:lnTo>
                  <a:lnTo>
                    <a:pt x="124" y="1897"/>
                  </a:lnTo>
                  <a:lnTo>
                    <a:pt x="112" y="1855"/>
                  </a:lnTo>
                  <a:lnTo>
                    <a:pt x="95" y="1813"/>
                  </a:lnTo>
                  <a:lnTo>
                    <a:pt x="113" y="1824"/>
                  </a:lnTo>
                  <a:lnTo>
                    <a:pt x="133" y="1832"/>
                  </a:lnTo>
                  <a:lnTo>
                    <a:pt x="153" y="1838"/>
                  </a:lnTo>
                  <a:lnTo>
                    <a:pt x="173" y="1841"/>
                  </a:lnTo>
                  <a:lnTo>
                    <a:pt x="193" y="1842"/>
                  </a:lnTo>
                  <a:lnTo>
                    <a:pt x="212" y="1841"/>
                  </a:lnTo>
                  <a:lnTo>
                    <a:pt x="232" y="1836"/>
                  </a:lnTo>
                  <a:lnTo>
                    <a:pt x="252" y="1830"/>
                  </a:lnTo>
                  <a:lnTo>
                    <a:pt x="262" y="1874"/>
                  </a:lnTo>
                  <a:lnTo>
                    <a:pt x="275" y="1909"/>
                  </a:lnTo>
                  <a:lnTo>
                    <a:pt x="284" y="1935"/>
                  </a:lnTo>
                  <a:lnTo>
                    <a:pt x="294" y="1953"/>
                  </a:lnTo>
                  <a:lnTo>
                    <a:pt x="302" y="1967"/>
                  </a:lnTo>
                  <a:lnTo>
                    <a:pt x="308" y="1973"/>
                  </a:lnTo>
                  <a:lnTo>
                    <a:pt x="311" y="1976"/>
                  </a:lnTo>
                  <a:lnTo>
                    <a:pt x="313" y="1976"/>
                  </a:lnTo>
                  <a:lnTo>
                    <a:pt x="305" y="1915"/>
                  </a:lnTo>
                  <a:lnTo>
                    <a:pt x="303" y="1851"/>
                  </a:lnTo>
                  <a:lnTo>
                    <a:pt x="302" y="1789"/>
                  </a:lnTo>
                  <a:lnTo>
                    <a:pt x="297" y="1728"/>
                  </a:lnTo>
                  <a:lnTo>
                    <a:pt x="291" y="1716"/>
                  </a:lnTo>
                  <a:lnTo>
                    <a:pt x="282" y="1707"/>
                  </a:lnTo>
                  <a:lnTo>
                    <a:pt x="270" y="1699"/>
                  </a:lnTo>
                  <a:lnTo>
                    <a:pt x="256" y="1693"/>
                  </a:lnTo>
                  <a:lnTo>
                    <a:pt x="241" y="1689"/>
                  </a:lnTo>
                  <a:lnTo>
                    <a:pt x="227" y="1686"/>
                  </a:lnTo>
                  <a:lnTo>
                    <a:pt x="214" y="1683"/>
                  </a:lnTo>
                  <a:lnTo>
                    <a:pt x="202" y="1680"/>
                  </a:lnTo>
                  <a:lnTo>
                    <a:pt x="209" y="1672"/>
                  </a:lnTo>
                  <a:lnTo>
                    <a:pt x="220" y="1669"/>
                  </a:lnTo>
                  <a:lnTo>
                    <a:pt x="231" y="1669"/>
                  </a:lnTo>
                  <a:lnTo>
                    <a:pt x="240" y="1671"/>
                  </a:lnTo>
                  <a:lnTo>
                    <a:pt x="253" y="1666"/>
                  </a:lnTo>
                  <a:lnTo>
                    <a:pt x="265" y="1664"/>
                  </a:lnTo>
                  <a:lnTo>
                    <a:pt x="279" y="1666"/>
                  </a:lnTo>
                  <a:lnTo>
                    <a:pt x="291" y="1667"/>
                  </a:lnTo>
                  <a:lnTo>
                    <a:pt x="303" y="1671"/>
                  </a:lnTo>
                  <a:lnTo>
                    <a:pt x="317" y="1674"/>
                  </a:lnTo>
                  <a:lnTo>
                    <a:pt x="329" y="1677"/>
                  </a:lnTo>
                  <a:lnTo>
                    <a:pt x="343" y="1680"/>
                  </a:lnTo>
                  <a:lnTo>
                    <a:pt x="364" y="1696"/>
                  </a:lnTo>
                  <a:lnTo>
                    <a:pt x="384" y="1712"/>
                  </a:lnTo>
                  <a:lnTo>
                    <a:pt x="402" y="1724"/>
                  </a:lnTo>
                  <a:lnTo>
                    <a:pt x="422" y="1737"/>
                  </a:lnTo>
                  <a:lnTo>
                    <a:pt x="440" y="1748"/>
                  </a:lnTo>
                  <a:lnTo>
                    <a:pt x="462" y="1759"/>
                  </a:lnTo>
                  <a:lnTo>
                    <a:pt x="484" y="1768"/>
                  </a:lnTo>
                  <a:lnTo>
                    <a:pt x="509" y="1777"/>
                  </a:lnTo>
                  <a:lnTo>
                    <a:pt x="533" y="1783"/>
                  </a:lnTo>
                  <a:lnTo>
                    <a:pt x="559" y="1788"/>
                  </a:lnTo>
                  <a:lnTo>
                    <a:pt x="588" y="1791"/>
                  </a:lnTo>
                  <a:lnTo>
                    <a:pt x="617" y="1792"/>
                  </a:lnTo>
                  <a:lnTo>
                    <a:pt x="644" y="1797"/>
                  </a:lnTo>
                  <a:lnTo>
                    <a:pt x="671" y="1803"/>
                  </a:lnTo>
                  <a:lnTo>
                    <a:pt x="696" y="1812"/>
                  </a:lnTo>
                  <a:lnTo>
                    <a:pt x="718" y="1827"/>
                  </a:lnTo>
                  <a:lnTo>
                    <a:pt x="709" y="1833"/>
                  </a:lnTo>
                  <a:lnTo>
                    <a:pt x="689" y="1848"/>
                  </a:lnTo>
                  <a:lnTo>
                    <a:pt x="662" y="1871"/>
                  </a:lnTo>
                  <a:lnTo>
                    <a:pt x="632" y="1899"/>
                  </a:lnTo>
                  <a:lnTo>
                    <a:pt x="603" y="1928"/>
                  </a:lnTo>
                  <a:lnTo>
                    <a:pt x="579" y="1958"/>
                  </a:lnTo>
                  <a:lnTo>
                    <a:pt x="565" y="1987"/>
                  </a:lnTo>
                  <a:lnTo>
                    <a:pt x="563" y="2011"/>
                  </a:lnTo>
                  <a:lnTo>
                    <a:pt x="574" y="2005"/>
                  </a:lnTo>
                  <a:lnTo>
                    <a:pt x="589" y="1991"/>
                  </a:lnTo>
                  <a:lnTo>
                    <a:pt x="606" y="1973"/>
                  </a:lnTo>
                  <a:lnTo>
                    <a:pt x="624" y="1950"/>
                  </a:lnTo>
                  <a:lnTo>
                    <a:pt x="644" y="1928"/>
                  </a:lnTo>
                  <a:lnTo>
                    <a:pt x="662" y="1906"/>
                  </a:lnTo>
                  <a:lnTo>
                    <a:pt x="679" y="1886"/>
                  </a:lnTo>
                  <a:lnTo>
                    <a:pt x="693" y="1874"/>
                  </a:lnTo>
                  <a:lnTo>
                    <a:pt x="1057" y="1903"/>
                  </a:lnTo>
                  <a:lnTo>
                    <a:pt x="1063" y="1905"/>
                  </a:lnTo>
                  <a:lnTo>
                    <a:pt x="1082" y="1911"/>
                  </a:lnTo>
                  <a:lnTo>
                    <a:pt x="1109" y="1917"/>
                  </a:lnTo>
                  <a:lnTo>
                    <a:pt x="1139" y="1926"/>
                  </a:lnTo>
                  <a:lnTo>
                    <a:pt x="1173" y="1934"/>
                  </a:lnTo>
                  <a:lnTo>
                    <a:pt x="1206" y="1941"/>
                  </a:lnTo>
                  <a:lnTo>
                    <a:pt x="1235" y="1947"/>
                  </a:lnTo>
                  <a:lnTo>
                    <a:pt x="1256" y="1950"/>
                  </a:lnTo>
                  <a:lnTo>
                    <a:pt x="1417" y="1967"/>
                  </a:lnTo>
                  <a:lnTo>
                    <a:pt x="1458" y="1953"/>
                  </a:lnTo>
                  <a:lnTo>
                    <a:pt x="1495" y="1931"/>
                  </a:lnTo>
                  <a:lnTo>
                    <a:pt x="1524" y="1905"/>
                  </a:lnTo>
                  <a:lnTo>
                    <a:pt x="1548" y="1873"/>
                  </a:lnTo>
                  <a:lnTo>
                    <a:pt x="1566" y="1839"/>
                  </a:lnTo>
                  <a:lnTo>
                    <a:pt x="1579" y="1804"/>
                  </a:lnTo>
                  <a:lnTo>
                    <a:pt x="1588" y="1769"/>
                  </a:lnTo>
                  <a:lnTo>
                    <a:pt x="1592" y="1737"/>
                  </a:lnTo>
                  <a:lnTo>
                    <a:pt x="1594" y="1617"/>
                  </a:lnTo>
                  <a:lnTo>
                    <a:pt x="1588" y="1487"/>
                  </a:lnTo>
                  <a:lnTo>
                    <a:pt x="1574" y="1354"/>
                  </a:lnTo>
                  <a:lnTo>
                    <a:pt x="1557" y="1227"/>
                  </a:lnTo>
                  <a:lnTo>
                    <a:pt x="1539" y="1113"/>
                  </a:lnTo>
                  <a:lnTo>
                    <a:pt x="1524" y="1021"/>
                  </a:lnTo>
                  <a:lnTo>
                    <a:pt x="1512" y="962"/>
                  </a:lnTo>
                  <a:lnTo>
                    <a:pt x="1507" y="9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82" name="Freeform 44"/>
            <p:cNvSpPr>
              <a:spLocks/>
            </p:cNvSpPr>
            <p:nvPr/>
          </p:nvSpPr>
          <p:spPr bwMode="auto">
            <a:xfrm>
              <a:off x="4179" y="2584"/>
              <a:ext cx="57" cy="124"/>
            </a:xfrm>
            <a:custGeom>
              <a:avLst/>
              <a:gdLst>
                <a:gd name="T0" fmla="*/ 1 w 114"/>
                <a:gd name="T1" fmla="*/ 0 h 248"/>
                <a:gd name="T2" fmla="*/ 1 w 114"/>
                <a:gd name="T3" fmla="*/ 1 h 248"/>
                <a:gd name="T4" fmla="*/ 1 w 114"/>
                <a:gd name="T5" fmla="*/ 1 h 248"/>
                <a:gd name="T6" fmla="*/ 1 w 114"/>
                <a:gd name="T7" fmla="*/ 1 h 248"/>
                <a:gd name="T8" fmla="*/ 1 w 114"/>
                <a:gd name="T9" fmla="*/ 1 h 248"/>
                <a:gd name="T10" fmla="*/ 1 w 114"/>
                <a:gd name="T11" fmla="*/ 1 h 248"/>
                <a:gd name="T12" fmla="*/ 1 w 114"/>
                <a:gd name="T13" fmla="*/ 1 h 248"/>
                <a:gd name="T14" fmla="*/ 1 w 114"/>
                <a:gd name="T15" fmla="*/ 1 h 248"/>
                <a:gd name="T16" fmla="*/ 0 w 114"/>
                <a:gd name="T17" fmla="*/ 1 h 248"/>
                <a:gd name="T18" fmla="*/ 1 w 114"/>
                <a:gd name="T19" fmla="*/ 1 h 248"/>
                <a:gd name="T20" fmla="*/ 1 w 114"/>
                <a:gd name="T21" fmla="*/ 1 h 248"/>
                <a:gd name="T22" fmla="*/ 1 w 114"/>
                <a:gd name="T23" fmla="*/ 1 h 248"/>
                <a:gd name="T24" fmla="*/ 1 w 114"/>
                <a:gd name="T25" fmla="*/ 1 h 248"/>
                <a:gd name="T26" fmla="*/ 1 w 114"/>
                <a:gd name="T27" fmla="*/ 1 h 248"/>
                <a:gd name="T28" fmla="*/ 1 w 114"/>
                <a:gd name="T29" fmla="*/ 1 h 248"/>
                <a:gd name="T30" fmla="*/ 1 w 114"/>
                <a:gd name="T31" fmla="*/ 1 h 248"/>
                <a:gd name="T32" fmla="*/ 1 w 114"/>
                <a:gd name="T33" fmla="*/ 1 h 248"/>
                <a:gd name="T34" fmla="*/ 1 w 114"/>
                <a:gd name="T35" fmla="*/ 1 h 248"/>
                <a:gd name="T36" fmla="*/ 1 w 114"/>
                <a:gd name="T37" fmla="*/ 1 h 248"/>
                <a:gd name="T38" fmla="*/ 1 w 114"/>
                <a:gd name="T39" fmla="*/ 1 h 248"/>
                <a:gd name="T40" fmla="*/ 1 w 114"/>
                <a:gd name="T41" fmla="*/ 1 h 248"/>
                <a:gd name="T42" fmla="*/ 1 w 114"/>
                <a:gd name="T43" fmla="*/ 1 h 248"/>
                <a:gd name="T44" fmla="*/ 1 w 114"/>
                <a:gd name="T45" fmla="*/ 1 h 248"/>
                <a:gd name="T46" fmla="*/ 1 w 114"/>
                <a:gd name="T47" fmla="*/ 1 h 248"/>
                <a:gd name="T48" fmla="*/ 1 w 114"/>
                <a:gd name="T49" fmla="*/ 1 h 248"/>
                <a:gd name="T50" fmla="*/ 1 w 114"/>
                <a:gd name="T51" fmla="*/ 1 h 248"/>
                <a:gd name="T52" fmla="*/ 1 w 114"/>
                <a:gd name="T53" fmla="*/ 1 h 248"/>
                <a:gd name="T54" fmla="*/ 1 w 114"/>
                <a:gd name="T55" fmla="*/ 1 h 248"/>
                <a:gd name="T56" fmla="*/ 1 w 114"/>
                <a:gd name="T57" fmla="*/ 0 h 24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4"/>
                <a:gd name="T88" fmla="*/ 0 h 248"/>
                <a:gd name="T89" fmla="*/ 114 w 114"/>
                <a:gd name="T90" fmla="*/ 248 h 24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4" h="248">
                  <a:moveTo>
                    <a:pt x="94" y="0"/>
                  </a:moveTo>
                  <a:lnTo>
                    <a:pt x="93" y="29"/>
                  </a:lnTo>
                  <a:lnTo>
                    <a:pt x="90" y="58"/>
                  </a:lnTo>
                  <a:lnTo>
                    <a:pt x="82" y="85"/>
                  </a:lnTo>
                  <a:lnTo>
                    <a:pt x="71" y="111"/>
                  </a:lnTo>
                  <a:lnTo>
                    <a:pt x="58" y="137"/>
                  </a:lnTo>
                  <a:lnTo>
                    <a:pt x="41" y="161"/>
                  </a:lnTo>
                  <a:lnTo>
                    <a:pt x="21" y="184"/>
                  </a:lnTo>
                  <a:lnTo>
                    <a:pt x="0" y="207"/>
                  </a:lnTo>
                  <a:lnTo>
                    <a:pt x="3" y="214"/>
                  </a:lnTo>
                  <a:lnTo>
                    <a:pt x="8" y="222"/>
                  </a:lnTo>
                  <a:lnTo>
                    <a:pt x="17" y="230"/>
                  </a:lnTo>
                  <a:lnTo>
                    <a:pt x="26" y="237"/>
                  </a:lnTo>
                  <a:lnTo>
                    <a:pt x="35" y="243"/>
                  </a:lnTo>
                  <a:lnTo>
                    <a:pt x="42" y="246"/>
                  </a:lnTo>
                  <a:lnTo>
                    <a:pt x="50" y="248"/>
                  </a:lnTo>
                  <a:lnTo>
                    <a:pt x="53" y="246"/>
                  </a:lnTo>
                  <a:lnTo>
                    <a:pt x="47" y="230"/>
                  </a:lnTo>
                  <a:lnTo>
                    <a:pt x="47" y="214"/>
                  </a:lnTo>
                  <a:lnTo>
                    <a:pt x="52" y="199"/>
                  </a:lnTo>
                  <a:lnTo>
                    <a:pt x="61" y="185"/>
                  </a:lnTo>
                  <a:lnTo>
                    <a:pt x="71" y="170"/>
                  </a:lnTo>
                  <a:lnTo>
                    <a:pt x="85" y="155"/>
                  </a:lnTo>
                  <a:lnTo>
                    <a:pt x="97" y="137"/>
                  </a:lnTo>
                  <a:lnTo>
                    <a:pt x="108" y="116"/>
                  </a:lnTo>
                  <a:lnTo>
                    <a:pt x="114" y="82"/>
                  </a:lnTo>
                  <a:lnTo>
                    <a:pt x="109" y="41"/>
                  </a:lnTo>
                  <a:lnTo>
                    <a:pt x="102" y="11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83" name="Freeform 45"/>
            <p:cNvSpPr>
              <a:spLocks/>
            </p:cNvSpPr>
            <p:nvPr/>
          </p:nvSpPr>
          <p:spPr bwMode="auto">
            <a:xfrm>
              <a:off x="4280" y="2580"/>
              <a:ext cx="74" cy="55"/>
            </a:xfrm>
            <a:custGeom>
              <a:avLst/>
              <a:gdLst>
                <a:gd name="T0" fmla="*/ 0 w 147"/>
                <a:gd name="T1" fmla="*/ 1 h 110"/>
                <a:gd name="T2" fmla="*/ 1 w 147"/>
                <a:gd name="T3" fmla="*/ 1 h 110"/>
                <a:gd name="T4" fmla="*/ 1 w 147"/>
                <a:gd name="T5" fmla="*/ 1 h 110"/>
                <a:gd name="T6" fmla="*/ 1 w 147"/>
                <a:gd name="T7" fmla="*/ 1 h 110"/>
                <a:gd name="T8" fmla="*/ 1 w 147"/>
                <a:gd name="T9" fmla="*/ 1 h 110"/>
                <a:gd name="T10" fmla="*/ 1 w 147"/>
                <a:gd name="T11" fmla="*/ 1 h 110"/>
                <a:gd name="T12" fmla="*/ 1 w 147"/>
                <a:gd name="T13" fmla="*/ 1 h 110"/>
                <a:gd name="T14" fmla="*/ 1 w 147"/>
                <a:gd name="T15" fmla="*/ 1 h 110"/>
                <a:gd name="T16" fmla="*/ 1 w 147"/>
                <a:gd name="T17" fmla="*/ 1 h 110"/>
                <a:gd name="T18" fmla="*/ 1 w 147"/>
                <a:gd name="T19" fmla="*/ 1 h 110"/>
                <a:gd name="T20" fmla="*/ 1 w 147"/>
                <a:gd name="T21" fmla="*/ 1 h 110"/>
                <a:gd name="T22" fmla="*/ 1 w 147"/>
                <a:gd name="T23" fmla="*/ 1 h 110"/>
                <a:gd name="T24" fmla="*/ 1 w 147"/>
                <a:gd name="T25" fmla="*/ 1 h 110"/>
                <a:gd name="T26" fmla="*/ 1 w 147"/>
                <a:gd name="T27" fmla="*/ 1 h 110"/>
                <a:gd name="T28" fmla="*/ 1 w 147"/>
                <a:gd name="T29" fmla="*/ 1 h 110"/>
                <a:gd name="T30" fmla="*/ 1 w 147"/>
                <a:gd name="T31" fmla="*/ 1 h 110"/>
                <a:gd name="T32" fmla="*/ 1 w 147"/>
                <a:gd name="T33" fmla="*/ 0 h 110"/>
                <a:gd name="T34" fmla="*/ 1 w 147"/>
                <a:gd name="T35" fmla="*/ 1 h 110"/>
                <a:gd name="T36" fmla="*/ 1 w 147"/>
                <a:gd name="T37" fmla="*/ 1 h 110"/>
                <a:gd name="T38" fmla="*/ 1 w 147"/>
                <a:gd name="T39" fmla="*/ 1 h 110"/>
                <a:gd name="T40" fmla="*/ 1 w 147"/>
                <a:gd name="T41" fmla="*/ 1 h 110"/>
                <a:gd name="T42" fmla="*/ 1 w 147"/>
                <a:gd name="T43" fmla="*/ 1 h 110"/>
                <a:gd name="T44" fmla="*/ 1 w 147"/>
                <a:gd name="T45" fmla="*/ 1 h 110"/>
                <a:gd name="T46" fmla="*/ 1 w 147"/>
                <a:gd name="T47" fmla="*/ 1 h 110"/>
                <a:gd name="T48" fmla="*/ 0 w 147"/>
                <a:gd name="T49" fmla="*/ 1 h 11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7"/>
                <a:gd name="T76" fmla="*/ 0 h 110"/>
                <a:gd name="T77" fmla="*/ 147 w 147"/>
                <a:gd name="T78" fmla="*/ 110 h 11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7" h="110">
                  <a:moveTo>
                    <a:pt x="0" y="13"/>
                  </a:moveTo>
                  <a:lnTo>
                    <a:pt x="2" y="26"/>
                  </a:lnTo>
                  <a:lnTo>
                    <a:pt x="3" y="40"/>
                  </a:lnTo>
                  <a:lnTo>
                    <a:pt x="8" y="54"/>
                  </a:lnTo>
                  <a:lnTo>
                    <a:pt x="14" y="67"/>
                  </a:lnTo>
                  <a:lnTo>
                    <a:pt x="20" y="79"/>
                  </a:lnTo>
                  <a:lnTo>
                    <a:pt x="29" y="90"/>
                  </a:lnTo>
                  <a:lnTo>
                    <a:pt x="41" y="101"/>
                  </a:lnTo>
                  <a:lnTo>
                    <a:pt x="53" y="110"/>
                  </a:lnTo>
                  <a:lnTo>
                    <a:pt x="79" y="108"/>
                  </a:lnTo>
                  <a:lnTo>
                    <a:pt x="100" y="99"/>
                  </a:lnTo>
                  <a:lnTo>
                    <a:pt x="119" y="87"/>
                  </a:lnTo>
                  <a:lnTo>
                    <a:pt x="132" y="70"/>
                  </a:lnTo>
                  <a:lnTo>
                    <a:pt x="141" y="52"/>
                  </a:lnTo>
                  <a:lnTo>
                    <a:pt x="146" y="34"/>
                  </a:lnTo>
                  <a:lnTo>
                    <a:pt x="147" y="16"/>
                  </a:lnTo>
                  <a:lnTo>
                    <a:pt x="143" y="0"/>
                  </a:lnTo>
                  <a:lnTo>
                    <a:pt x="135" y="16"/>
                  </a:lnTo>
                  <a:lnTo>
                    <a:pt x="125" y="32"/>
                  </a:lnTo>
                  <a:lnTo>
                    <a:pt x="109" y="49"/>
                  </a:lnTo>
                  <a:lnTo>
                    <a:pt x="91" y="61"/>
                  </a:lnTo>
                  <a:lnTo>
                    <a:pt x="71" y="66"/>
                  </a:lnTo>
                  <a:lnTo>
                    <a:pt x="49" y="61"/>
                  </a:lnTo>
                  <a:lnTo>
                    <a:pt x="24" y="4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84" name="Freeform 46"/>
            <p:cNvSpPr>
              <a:spLocks/>
            </p:cNvSpPr>
            <p:nvPr/>
          </p:nvSpPr>
          <p:spPr bwMode="auto">
            <a:xfrm>
              <a:off x="4134" y="2554"/>
              <a:ext cx="68" cy="54"/>
            </a:xfrm>
            <a:custGeom>
              <a:avLst/>
              <a:gdLst>
                <a:gd name="T0" fmla="*/ 1 w 136"/>
                <a:gd name="T1" fmla="*/ 0 h 108"/>
                <a:gd name="T2" fmla="*/ 0 w 136"/>
                <a:gd name="T3" fmla="*/ 1 h 108"/>
                <a:gd name="T4" fmla="*/ 1 w 136"/>
                <a:gd name="T5" fmla="*/ 1 h 108"/>
                <a:gd name="T6" fmla="*/ 1 w 136"/>
                <a:gd name="T7" fmla="*/ 1 h 108"/>
                <a:gd name="T8" fmla="*/ 1 w 136"/>
                <a:gd name="T9" fmla="*/ 1 h 108"/>
                <a:gd name="T10" fmla="*/ 1 w 136"/>
                <a:gd name="T11" fmla="*/ 1 h 108"/>
                <a:gd name="T12" fmla="*/ 1 w 136"/>
                <a:gd name="T13" fmla="*/ 1 h 108"/>
                <a:gd name="T14" fmla="*/ 1 w 136"/>
                <a:gd name="T15" fmla="*/ 1 h 108"/>
                <a:gd name="T16" fmla="*/ 1 w 136"/>
                <a:gd name="T17" fmla="*/ 1 h 108"/>
                <a:gd name="T18" fmla="*/ 1 w 136"/>
                <a:gd name="T19" fmla="*/ 1 h 108"/>
                <a:gd name="T20" fmla="*/ 1 w 136"/>
                <a:gd name="T21" fmla="*/ 1 h 108"/>
                <a:gd name="T22" fmla="*/ 1 w 136"/>
                <a:gd name="T23" fmla="*/ 1 h 108"/>
                <a:gd name="T24" fmla="*/ 1 w 136"/>
                <a:gd name="T25" fmla="*/ 1 h 108"/>
                <a:gd name="T26" fmla="*/ 1 w 136"/>
                <a:gd name="T27" fmla="*/ 1 h 108"/>
                <a:gd name="T28" fmla="*/ 1 w 136"/>
                <a:gd name="T29" fmla="*/ 1 h 108"/>
                <a:gd name="T30" fmla="*/ 1 w 136"/>
                <a:gd name="T31" fmla="*/ 1 h 108"/>
                <a:gd name="T32" fmla="*/ 1 w 136"/>
                <a:gd name="T33" fmla="*/ 1 h 108"/>
                <a:gd name="T34" fmla="*/ 1 w 136"/>
                <a:gd name="T35" fmla="*/ 1 h 108"/>
                <a:gd name="T36" fmla="*/ 1 w 136"/>
                <a:gd name="T37" fmla="*/ 1 h 108"/>
                <a:gd name="T38" fmla="*/ 1 w 136"/>
                <a:gd name="T39" fmla="*/ 1 h 108"/>
                <a:gd name="T40" fmla="*/ 1 w 136"/>
                <a:gd name="T41" fmla="*/ 0 h 10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6"/>
                <a:gd name="T64" fmla="*/ 0 h 108"/>
                <a:gd name="T65" fmla="*/ 136 w 136"/>
                <a:gd name="T66" fmla="*/ 108 h 10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6" h="108">
                  <a:moveTo>
                    <a:pt x="6" y="0"/>
                  </a:moveTo>
                  <a:lnTo>
                    <a:pt x="0" y="26"/>
                  </a:lnTo>
                  <a:lnTo>
                    <a:pt x="2" y="53"/>
                  </a:lnTo>
                  <a:lnTo>
                    <a:pt x="8" y="78"/>
                  </a:lnTo>
                  <a:lnTo>
                    <a:pt x="23" y="102"/>
                  </a:lnTo>
                  <a:lnTo>
                    <a:pt x="46" y="108"/>
                  </a:lnTo>
                  <a:lnTo>
                    <a:pt x="69" y="108"/>
                  </a:lnTo>
                  <a:lnTo>
                    <a:pt x="88" y="102"/>
                  </a:lnTo>
                  <a:lnTo>
                    <a:pt x="105" y="91"/>
                  </a:lnTo>
                  <a:lnTo>
                    <a:pt x="119" y="79"/>
                  </a:lnTo>
                  <a:lnTo>
                    <a:pt x="129" y="64"/>
                  </a:lnTo>
                  <a:lnTo>
                    <a:pt x="134" y="49"/>
                  </a:lnTo>
                  <a:lnTo>
                    <a:pt x="136" y="34"/>
                  </a:lnTo>
                  <a:lnTo>
                    <a:pt x="125" y="44"/>
                  </a:lnTo>
                  <a:lnTo>
                    <a:pt x="110" y="56"/>
                  </a:lnTo>
                  <a:lnTo>
                    <a:pt x="91" y="66"/>
                  </a:lnTo>
                  <a:lnTo>
                    <a:pt x="73" y="72"/>
                  </a:lnTo>
                  <a:lnTo>
                    <a:pt x="53" y="70"/>
                  </a:lnTo>
                  <a:lnTo>
                    <a:pt x="35" y="58"/>
                  </a:lnTo>
                  <a:lnTo>
                    <a:pt x="18" y="3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685" name="Freeform 47"/>
            <p:cNvSpPr>
              <a:spLocks/>
            </p:cNvSpPr>
            <p:nvPr/>
          </p:nvSpPr>
          <p:spPr bwMode="auto">
            <a:xfrm>
              <a:off x="4798" y="3500"/>
              <a:ext cx="101" cy="25"/>
            </a:xfrm>
            <a:custGeom>
              <a:avLst/>
              <a:gdLst>
                <a:gd name="T0" fmla="*/ 0 w 204"/>
                <a:gd name="T1" fmla="*/ 1 h 50"/>
                <a:gd name="T2" fmla="*/ 0 w 204"/>
                <a:gd name="T3" fmla="*/ 0 h 50"/>
                <a:gd name="T4" fmla="*/ 0 w 204"/>
                <a:gd name="T5" fmla="*/ 1 h 50"/>
                <a:gd name="T6" fmla="*/ 0 w 204"/>
                <a:gd name="T7" fmla="*/ 1 h 50"/>
                <a:gd name="T8" fmla="*/ 0 w 204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4"/>
                <a:gd name="T16" fmla="*/ 0 h 50"/>
                <a:gd name="T17" fmla="*/ 204 w 204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4" h="50">
                  <a:moveTo>
                    <a:pt x="204" y="14"/>
                  </a:moveTo>
                  <a:lnTo>
                    <a:pt x="15" y="0"/>
                  </a:lnTo>
                  <a:lnTo>
                    <a:pt x="0" y="35"/>
                  </a:lnTo>
                  <a:lnTo>
                    <a:pt x="204" y="50"/>
                  </a:lnTo>
                  <a:lnTo>
                    <a:pt x="204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264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Footer Placeholder 5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13667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B1EB965-196E-4F1D-B064-A141A956E190}" type="slidenum">
              <a:rPr lang="en-US" altLang="ru-RU"/>
              <a:pPr eaLnBrk="1" hangingPunct="1"/>
              <a:t>94</a:t>
            </a:fld>
            <a:endParaRPr lang="en-US" altLang="ru-RU"/>
          </a:p>
        </p:txBody>
      </p:sp>
      <p:sp>
        <p:nvSpPr>
          <p:cNvPr id="11366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ru-RU" sz="3600" b="1" u="sng" smtClean="0"/>
              <a:t>Observations Of Respiratory System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13669" name="Rectangle 5"/>
          <p:cNvSpPr>
            <a:spLocks noGrp="1" noChangeArrowheads="1"/>
          </p:cNvSpPr>
          <p:nvPr>
            <p:ph type="body" sz="half" idx="2"/>
          </p:nvPr>
        </p:nvSpPr>
        <p:spPr>
          <a:xfrm>
            <a:off x="4114800" y="1447800"/>
            <a:ext cx="4572000" cy="4525963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Color of sputum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Complaint of pain in chest, back, sides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Shortness of breath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Noisy respirations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Sneezing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Gasping for breath</a:t>
            </a:r>
          </a:p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Anxiety</a:t>
            </a:r>
          </a:p>
        </p:txBody>
      </p:sp>
      <p:grpSp>
        <p:nvGrpSpPr>
          <p:cNvPr id="113670" name="Group 265"/>
          <p:cNvGrpSpPr>
            <a:grpSpLocks/>
          </p:cNvGrpSpPr>
          <p:nvPr/>
        </p:nvGrpSpPr>
        <p:grpSpPr bwMode="auto">
          <a:xfrm>
            <a:off x="314325" y="1651000"/>
            <a:ext cx="3786188" cy="3944938"/>
            <a:chOff x="198" y="1040"/>
            <a:chExt cx="2385" cy="2485"/>
          </a:xfrm>
        </p:grpSpPr>
        <p:grpSp>
          <p:nvGrpSpPr>
            <p:cNvPr id="113672" name="Group 50"/>
            <p:cNvGrpSpPr>
              <a:grpSpLocks noChangeAspect="1"/>
            </p:cNvGrpSpPr>
            <p:nvPr/>
          </p:nvGrpSpPr>
          <p:grpSpPr bwMode="auto">
            <a:xfrm flipH="1">
              <a:off x="198" y="1040"/>
              <a:ext cx="2385" cy="2485"/>
              <a:chOff x="266" y="1030"/>
              <a:chExt cx="2544" cy="2651"/>
            </a:xfrm>
          </p:grpSpPr>
          <p:sp>
            <p:nvSpPr>
              <p:cNvPr id="113674" name="AutoShape 49"/>
              <p:cNvSpPr>
                <a:spLocks noChangeAspect="1" noChangeArrowheads="1" noTextEdit="1"/>
              </p:cNvSpPr>
              <p:nvPr/>
            </p:nvSpPr>
            <p:spPr bwMode="auto">
              <a:xfrm>
                <a:off x="266" y="1030"/>
                <a:ext cx="2544" cy="26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13675" name="Group 251"/>
              <p:cNvGrpSpPr>
                <a:grpSpLocks/>
              </p:cNvGrpSpPr>
              <p:nvPr/>
            </p:nvGrpSpPr>
            <p:grpSpPr bwMode="auto">
              <a:xfrm>
                <a:off x="263" y="1105"/>
                <a:ext cx="2498" cy="2584"/>
                <a:chOff x="263" y="1105"/>
                <a:chExt cx="2498" cy="2584"/>
              </a:xfrm>
            </p:grpSpPr>
            <p:sp>
              <p:nvSpPr>
                <p:cNvPr id="113688" name="Freeform 51"/>
                <p:cNvSpPr>
                  <a:spLocks noEditPoints="1"/>
                </p:cNvSpPr>
                <p:nvPr/>
              </p:nvSpPr>
              <p:spPr bwMode="auto">
                <a:xfrm>
                  <a:off x="1010" y="3604"/>
                  <a:ext cx="1041" cy="85"/>
                </a:xfrm>
                <a:custGeom>
                  <a:avLst/>
                  <a:gdLst>
                    <a:gd name="T0" fmla="*/ 1 w 2082"/>
                    <a:gd name="T1" fmla="*/ 1 h 169"/>
                    <a:gd name="T2" fmla="*/ 1 w 2082"/>
                    <a:gd name="T3" fmla="*/ 1 h 169"/>
                    <a:gd name="T4" fmla="*/ 1 w 2082"/>
                    <a:gd name="T5" fmla="*/ 1 h 169"/>
                    <a:gd name="T6" fmla="*/ 1 w 2082"/>
                    <a:gd name="T7" fmla="*/ 1 h 169"/>
                    <a:gd name="T8" fmla="*/ 1 w 2082"/>
                    <a:gd name="T9" fmla="*/ 1 h 169"/>
                    <a:gd name="T10" fmla="*/ 1 w 2082"/>
                    <a:gd name="T11" fmla="*/ 1 h 169"/>
                    <a:gd name="T12" fmla="*/ 1 w 2082"/>
                    <a:gd name="T13" fmla="*/ 1 h 169"/>
                    <a:gd name="T14" fmla="*/ 1 w 2082"/>
                    <a:gd name="T15" fmla="*/ 1 h 169"/>
                    <a:gd name="T16" fmla="*/ 1 w 2082"/>
                    <a:gd name="T17" fmla="*/ 1 h 169"/>
                    <a:gd name="T18" fmla="*/ 1 w 2082"/>
                    <a:gd name="T19" fmla="*/ 1 h 169"/>
                    <a:gd name="T20" fmla="*/ 1 w 2082"/>
                    <a:gd name="T21" fmla="*/ 1 h 169"/>
                    <a:gd name="T22" fmla="*/ 1 w 2082"/>
                    <a:gd name="T23" fmla="*/ 1 h 169"/>
                    <a:gd name="T24" fmla="*/ 1 w 2082"/>
                    <a:gd name="T25" fmla="*/ 1 h 169"/>
                    <a:gd name="T26" fmla="*/ 1 w 2082"/>
                    <a:gd name="T27" fmla="*/ 1 h 169"/>
                    <a:gd name="T28" fmla="*/ 1 w 2082"/>
                    <a:gd name="T29" fmla="*/ 1 h 169"/>
                    <a:gd name="T30" fmla="*/ 1 w 2082"/>
                    <a:gd name="T31" fmla="*/ 1 h 169"/>
                    <a:gd name="T32" fmla="*/ 1 w 2082"/>
                    <a:gd name="T33" fmla="*/ 1 h 169"/>
                    <a:gd name="T34" fmla="*/ 1 w 2082"/>
                    <a:gd name="T35" fmla="*/ 1 h 169"/>
                    <a:gd name="T36" fmla="*/ 1 w 2082"/>
                    <a:gd name="T37" fmla="*/ 1 h 169"/>
                    <a:gd name="T38" fmla="*/ 1 w 2082"/>
                    <a:gd name="T39" fmla="*/ 1 h 169"/>
                    <a:gd name="T40" fmla="*/ 1 w 2082"/>
                    <a:gd name="T41" fmla="*/ 1 h 169"/>
                    <a:gd name="T42" fmla="*/ 1 w 2082"/>
                    <a:gd name="T43" fmla="*/ 1 h 169"/>
                    <a:gd name="T44" fmla="*/ 1 w 2082"/>
                    <a:gd name="T45" fmla="*/ 1 h 169"/>
                    <a:gd name="T46" fmla="*/ 1 w 2082"/>
                    <a:gd name="T47" fmla="*/ 1 h 169"/>
                    <a:gd name="T48" fmla="*/ 0 w 2082"/>
                    <a:gd name="T49" fmla="*/ 1 h 169"/>
                    <a:gd name="T50" fmla="*/ 1 w 2082"/>
                    <a:gd name="T51" fmla="*/ 1 h 169"/>
                    <a:gd name="T52" fmla="*/ 1 w 2082"/>
                    <a:gd name="T53" fmla="*/ 1 h 169"/>
                    <a:gd name="T54" fmla="*/ 1 w 2082"/>
                    <a:gd name="T55" fmla="*/ 1 h 169"/>
                    <a:gd name="T56" fmla="*/ 1 w 2082"/>
                    <a:gd name="T57" fmla="*/ 1 h 169"/>
                    <a:gd name="T58" fmla="*/ 1 w 2082"/>
                    <a:gd name="T59" fmla="*/ 1 h 169"/>
                    <a:gd name="T60" fmla="*/ 1 w 2082"/>
                    <a:gd name="T61" fmla="*/ 1 h 169"/>
                    <a:gd name="T62" fmla="*/ 1 w 2082"/>
                    <a:gd name="T63" fmla="*/ 1 h 169"/>
                    <a:gd name="T64" fmla="*/ 1 w 2082"/>
                    <a:gd name="T65" fmla="*/ 1 h 169"/>
                    <a:gd name="T66" fmla="*/ 1 w 2082"/>
                    <a:gd name="T67" fmla="*/ 1 h 169"/>
                    <a:gd name="T68" fmla="*/ 1 w 2082"/>
                    <a:gd name="T69" fmla="*/ 1 h 169"/>
                    <a:gd name="T70" fmla="*/ 1 w 2082"/>
                    <a:gd name="T71" fmla="*/ 1 h 169"/>
                    <a:gd name="T72" fmla="*/ 1 w 2082"/>
                    <a:gd name="T73" fmla="*/ 1 h 169"/>
                    <a:gd name="T74" fmla="*/ 1 w 2082"/>
                    <a:gd name="T75" fmla="*/ 1 h 169"/>
                    <a:gd name="T76" fmla="*/ 1 w 2082"/>
                    <a:gd name="T77" fmla="*/ 1 h 169"/>
                    <a:gd name="T78" fmla="*/ 1 w 2082"/>
                    <a:gd name="T79" fmla="*/ 1 h 169"/>
                    <a:gd name="T80" fmla="*/ 1 w 2082"/>
                    <a:gd name="T81" fmla="*/ 1 h 169"/>
                    <a:gd name="T82" fmla="*/ 1 w 2082"/>
                    <a:gd name="T83" fmla="*/ 1 h 169"/>
                    <a:gd name="T84" fmla="*/ 1 w 2082"/>
                    <a:gd name="T85" fmla="*/ 1 h 169"/>
                    <a:gd name="T86" fmla="*/ 1 w 2082"/>
                    <a:gd name="T87" fmla="*/ 1 h 169"/>
                    <a:gd name="T88" fmla="*/ 1 w 2082"/>
                    <a:gd name="T89" fmla="*/ 1 h 169"/>
                    <a:gd name="T90" fmla="*/ 1 w 2082"/>
                    <a:gd name="T91" fmla="*/ 1 h 169"/>
                    <a:gd name="T92" fmla="*/ 1 w 2082"/>
                    <a:gd name="T93" fmla="*/ 1 h 169"/>
                    <a:gd name="T94" fmla="*/ 1 w 2082"/>
                    <a:gd name="T95" fmla="*/ 1 h 169"/>
                    <a:gd name="T96" fmla="*/ 1 w 2082"/>
                    <a:gd name="T97" fmla="*/ 1 h 169"/>
                    <a:gd name="T98" fmla="*/ 1 w 2082"/>
                    <a:gd name="T99" fmla="*/ 1 h 169"/>
                    <a:gd name="T100" fmla="*/ 1 w 2082"/>
                    <a:gd name="T101" fmla="*/ 1 h 169"/>
                    <a:gd name="T102" fmla="*/ 1 w 2082"/>
                    <a:gd name="T103" fmla="*/ 1 h 1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082"/>
                    <a:gd name="T157" fmla="*/ 0 h 169"/>
                    <a:gd name="T158" fmla="*/ 2082 w 2082"/>
                    <a:gd name="T159" fmla="*/ 169 h 1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082" h="169">
                      <a:moveTo>
                        <a:pt x="922" y="169"/>
                      </a:moveTo>
                      <a:lnTo>
                        <a:pt x="913" y="152"/>
                      </a:lnTo>
                      <a:lnTo>
                        <a:pt x="915" y="137"/>
                      </a:lnTo>
                      <a:lnTo>
                        <a:pt x="925" y="136"/>
                      </a:lnTo>
                      <a:lnTo>
                        <a:pt x="940" y="136"/>
                      </a:lnTo>
                      <a:lnTo>
                        <a:pt x="960" y="134"/>
                      </a:lnTo>
                      <a:lnTo>
                        <a:pt x="982" y="132"/>
                      </a:lnTo>
                      <a:lnTo>
                        <a:pt x="1002" y="129"/>
                      </a:lnTo>
                      <a:lnTo>
                        <a:pt x="1024" y="126"/>
                      </a:lnTo>
                      <a:lnTo>
                        <a:pt x="1039" y="120"/>
                      </a:lnTo>
                      <a:lnTo>
                        <a:pt x="1051" y="117"/>
                      </a:lnTo>
                      <a:lnTo>
                        <a:pt x="1024" y="112"/>
                      </a:lnTo>
                      <a:lnTo>
                        <a:pt x="999" y="109"/>
                      </a:lnTo>
                      <a:lnTo>
                        <a:pt x="975" y="105"/>
                      </a:lnTo>
                      <a:lnTo>
                        <a:pt x="952" y="104"/>
                      </a:lnTo>
                      <a:lnTo>
                        <a:pt x="928" y="100"/>
                      </a:lnTo>
                      <a:lnTo>
                        <a:pt x="907" y="100"/>
                      </a:lnTo>
                      <a:lnTo>
                        <a:pt x="885" y="100"/>
                      </a:lnTo>
                      <a:lnTo>
                        <a:pt x="865" y="104"/>
                      </a:lnTo>
                      <a:lnTo>
                        <a:pt x="813" y="110"/>
                      </a:lnTo>
                      <a:lnTo>
                        <a:pt x="774" y="117"/>
                      </a:lnTo>
                      <a:lnTo>
                        <a:pt x="746" y="120"/>
                      </a:lnTo>
                      <a:lnTo>
                        <a:pt x="729" y="126"/>
                      </a:lnTo>
                      <a:lnTo>
                        <a:pt x="714" y="126"/>
                      </a:lnTo>
                      <a:lnTo>
                        <a:pt x="707" y="127"/>
                      </a:lnTo>
                      <a:lnTo>
                        <a:pt x="700" y="127"/>
                      </a:lnTo>
                      <a:lnTo>
                        <a:pt x="697" y="129"/>
                      </a:lnTo>
                      <a:lnTo>
                        <a:pt x="687" y="117"/>
                      </a:lnTo>
                      <a:lnTo>
                        <a:pt x="687" y="109"/>
                      </a:lnTo>
                      <a:lnTo>
                        <a:pt x="700" y="97"/>
                      </a:lnTo>
                      <a:lnTo>
                        <a:pt x="717" y="90"/>
                      </a:lnTo>
                      <a:lnTo>
                        <a:pt x="737" y="85"/>
                      </a:lnTo>
                      <a:lnTo>
                        <a:pt x="757" y="85"/>
                      </a:lnTo>
                      <a:lnTo>
                        <a:pt x="778" y="82"/>
                      </a:lnTo>
                      <a:lnTo>
                        <a:pt x="798" y="80"/>
                      </a:lnTo>
                      <a:lnTo>
                        <a:pt x="814" y="75"/>
                      </a:lnTo>
                      <a:lnTo>
                        <a:pt x="830" y="69"/>
                      </a:lnTo>
                      <a:lnTo>
                        <a:pt x="786" y="63"/>
                      </a:lnTo>
                      <a:lnTo>
                        <a:pt x="744" y="67"/>
                      </a:lnTo>
                      <a:lnTo>
                        <a:pt x="699" y="72"/>
                      </a:lnTo>
                      <a:lnTo>
                        <a:pt x="653" y="82"/>
                      </a:lnTo>
                      <a:lnTo>
                        <a:pt x="608" y="90"/>
                      </a:lnTo>
                      <a:lnTo>
                        <a:pt x="565" y="99"/>
                      </a:lnTo>
                      <a:lnTo>
                        <a:pt x="523" y="104"/>
                      </a:lnTo>
                      <a:lnTo>
                        <a:pt x="484" y="107"/>
                      </a:lnTo>
                      <a:lnTo>
                        <a:pt x="471" y="95"/>
                      </a:lnTo>
                      <a:lnTo>
                        <a:pt x="467" y="89"/>
                      </a:lnTo>
                      <a:lnTo>
                        <a:pt x="469" y="82"/>
                      </a:lnTo>
                      <a:lnTo>
                        <a:pt x="476" y="79"/>
                      </a:lnTo>
                      <a:lnTo>
                        <a:pt x="484" y="74"/>
                      </a:lnTo>
                      <a:lnTo>
                        <a:pt x="493" y="70"/>
                      </a:lnTo>
                      <a:lnTo>
                        <a:pt x="501" y="69"/>
                      </a:lnTo>
                      <a:lnTo>
                        <a:pt x="506" y="67"/>
                      </a:lnTo>
                      <a:lnTo>
                        <a:pt x="493" y="67"/>
                      </a:lnTo>
                      <a:lnTo>
                        <a:pt x="476" y="67"/>
                      </a:lnTo>
                      <a:lnTo>
                        <a:pt x="452" y="69"/>
                      </a:lnTo>
                      <a:lnTo>
                        <a:pt x="427" y="70"/>
                      </a:lnTo>
                      <a:lnTo>
                        <a:pt x="399" y="70"/>
                      </a:lnTo>
                      <a:lnTo>
                        <a:pt x="370" y="74"/>
                      </a:lnTo>
                      <a:lnTo>
                        <a:pt x="343" y="75"/>
                      </a:lnTo>
                      <a:lnTo>
                        <a:pt x="320" y="79"/>
                      </a:lnTo>
                      <a:lnTo>
                        <a:pt x="313" y="67"/>
                      </a:lnTo>
                      <a:lnTo>
                        <a:pt x="311" y="62"/>
                      </a:lnTo>
                      <a:lnTo>
                        <a:pt x="310" y="55"/>
                      </a:lnTo>
                      <a:lnTo>
                        <a:pt x="311" y="52"/>
                      </a:lnTo>
                      <a:lnTo>
                        <a:pt x="271" y="50"/>
                      </a:lnTo>
                      <a:lnTo>
                        <a:pt x="231" y="53"/>
                      </a:lnTo>
                      <a:lnTo>
                        <a:pt x="187" y="57"/>
                      </a:lnTo>
                      <a:lnTo>
                        <a:pt x="147" y="62"/>
                      </a:lnTo>
                      <a:lnTo>
                        <a:pt x="104" y="63"/>
                      </a:lnTo>
                      <a:lnTo>
                        <a:pt x="67" y="65"/>
                      </a:lnTo>
                      <a:lnTo>
                        <a:pt x="32" y="63"/>
                      </a:lnTo>
                      <a:lnTo>
                        <a:pt x="1" y="58"/>
                      </a:lnTo>
                      <a:lnTo>
                        <a:pt x="0" y="48"/>
                      </a:lnTo>
                      <a:lnTo>
                        <a:pt x="0" y="43"/>
                      </a:lnTo>
                      <a:lnTo>
                        <a:pt x="1" y="38"/>
                      </a:lnTo>
                      <a:lnTo>
                        <a:pt x="5" y="33"/>
                      </a:lnTo>
                      <a:lnTo>
                        <a:pt x="137" y="20"/>
                      </a:lnTo>
                      <a:lnTo>
                        <a:pt x="270" y="12"/>
                      </a:lnTo>
                      <a:lnTo>
                        <a:pt x="402" y="5"/>
                      </a:lnTo>
                      <a:lnTo>
                        <a:pt x="534" y="1"/>
                      </a:lnTo>
                      <a:lnTo>
                        <a:pt x="667" y="0"/>
                      </a:lnTo>
                      <a:lnTo>
                        <a:pt x="799" y="1"/>
                      </a:lnTo>
                      <a:lnTo>
                        <a:pt x="932" y="5"/>
                      </a:lnTo>
                      <a:lnTo>
                        <a:pt x="1068" y="13"/>
                      </a:lnTo>
                      <a:lnTo>
                        <a:pt x="1218" y="10"/>
                      </a:lnTo>
                      <a:lnTo>
                        <a:pt x="1344" y="6"/>
                      </a:lnTo>
                      <a:lnTo>
                        <a:pt x="1441" y="5"/>
                      </a:lnTo>
                      <a:lnTo>
                        <a:pt x="1520" y="5"/>
                      </a:lnTo>
                      <a:lnTo>
                        <a:pt x="1576" y="3"/>
                      </a:lnTo>
                      <a:lnTo>
                        <a:pt x="1614" y="6"/>
                      </a:lnTo>
                      <a:lnTo>
                        <a:pt x="1638" y="12"/>
                      </a:lnTo>
                      <a:lnTo>
                        <a:pt x="1651" y="22"/>
                      </a:lnTo>
                      <a:lnTo>
                        <a:pt x="1701" y="22"/>
                      </a:lnTo>
                      <a:lnTo>
                        <a:pt x="1752" y="23"/>
                      </a:lnTo>
                      <a:lnTo>
                        <a:pt x="1802" y="25"/>
                      </a:lnTo>
                      <a:lnTo>
                        <a:pt x="1854" y="30"/>
                      </a:lnTo>
                      <a:lnTo>
                        <a:pt x="1904" y="32"/>
                      </a:lnTo>
                      <a:lnTo>
                        <a:pt x="1958" y="37"/>
                      </a:lnTo>
                      <a:lnTo>
                        <a:pt x="2010" y="43"/>
                      </a:lnTo>
                      <a:lnTo>
                        <a:pt x="2065" y="53"/>
                      </a:lnTo>
                      <a:lnTo>
                        <a:pt x="2073" y="57"/>
                      </a:lnTo>
                      <a:lnTo>
                        <a:pt x="2080" y="62"/>
                      </a:lnTo>
                      <a:lnTo>
                        <a:pt x="2080" y="63"/>
                      </a:lnTo>
                      <a:lnTo>
                        <a:pt x="2082" y="69"/>
                      </a:lnTo>
                      <a:lnTo>
                        <a:pt x="2082" y="75"/>
                      </a:lnTo>
                      <a:lnTo>
                        <a:pt x="2082" y="87"/>
                      </a:lnTo>
                      <a:lnTo>
                        <a:pt x="2053" y="90"/>
                      </a:lnTo>
                      <a:lnTo>
                        <a:pt x="1991" y="92"/>
                      </a:lnTo>
                      <a:lnTo>
                        <a:pt x="1907" y="87"/>
                      </a:lnTo>
                      <a:lnTo>
                        <a:pt x="1814" y="84"/>
                      </a:lnTo>
                      <a:lnTo>
                        <a:pt x="1716" y="77"/>
                      </a:lnTo>
                      <a:lnTo>
                        <a:pt x="1629" y="74"/>
                      </a:lnTo>
                      <a:lnTo>
                        <a:pt x="1564" y="70"/>
                      </a:lnTo>
                      <a:lnTo>
                        <a:pt x="1532" y="72"/>
                      </a:lnTo>
                      <a:lnTo>
                        <a:pt x="1532" y="82"/>
                      </a:lnTo>
                      <a:lnTo>
                        <a:pt x="1540" y="94"/>
                      </a:lnTo>
                      <a:lnTo>
                        <a:pt x="1550" y="94"/>
                      </a:lnTo>
                      <a:lnTo>
                        <a:pt x="1562" y="97"/>
                      </a:lnTo>
                      <a:lnTo>
                        <a:pt x="1571" y="109"/>
                      </a:lnTo>
                      <a:lnTo>
                        <a:pt x="1565" y="124"/>
                      </a:lnTo>
                      <a:lnTo>
                        <a:pt x="1515" y="124"/>
                      </a:lnTo>
                      <a:lnTo>
                        <a:pt x="1465" y="124"/>
                      </a:lnTo>
                      <a:lnTo>
                        <a:pt x="1416" y="124"/>
                      </a:lnTo>
                      <a:lnTo>
                        <a:pt x="1369" y="127"/>
                      </a:lnTo>
                      <a:lnTo>
                        <a:pt x="1321" y="127"/>
                      </a:lnTo>
                      <a:lnTo>
                        <a:pt x="1274" y="131"/>
                      </a:lnTo>
                      <a:lnTo>
                        <a:pt x="1227" y="134"/>
                      </a:lnTo>
                      <a:lnTo>
                        <a:pt x="1180" y="139"/>
                      </a:lnTo>
                      <a:lnTo>
                        <a:pt x="1146" y="142"/>
                      </a:lnTo>
                      <a:lnTo>
                        <a:pt x="1115" y="147"/>
                      </a:lnTo>
                      <a:lnTo>
                        <a:pt x="1081" y="151"/>
                      </a:lnTo>
                      <a:lnTo>
                        <a:pt x="1047" y="156"/>
                      </a:lnTo>
                      <a:lnTo>
                        <a:pt x="1014" y="159"/>
                      </a:lnTo>
                      <a:lnTo>
                        <a:pt x="982" y="162"/>
                      </a:lnTo>
                      <a:lnTo>
                        <a:pt x="950" y="166"/>
                      </a:lnTo>
                      <a:lnTo>
                        <a:pt x="922" y="169"/>
                      </a:lnTo>
                      <a:close/>
                      <a:moveTo>
                        <a:pt x="1061" y="119"/>
                      </a:moveTo>
                      <a:lnTo>
                        <a:pt x="1115" y="112"/>
                      </a:lnTo>
                      <a:lnTo>
                        <a:pt x="1158" y="107"/>
                      </a:lnTo>
                      <a:lnTo>
                        <a:pt x="1190" y="104"/>
                      </a:lnTo>
                      <a:lnTo>
                        <a:pt x="1215" y="102"/>
                      </a:lnTo>
                      <a:lnTo>
                        <a:pt x="1232" y="99"/>
                      </a:lnTo>
                      <a:lnTo>
                        <a:pt x="1247" y="97"/>
                      </a:lnTo>
                      <a:lnTo>
                        <a:pt x="1262" y="94"/>
                      </a:lnTo>
                      <a:lnTo>
                        <a:pt x="1280" y="92"/>
                      </a:lnTo>
                      <a:lnTo>
                        <a:pt x="1257" y="87"/>
                      </a:lnTo>
                      <a:lnTo>
                        <a:pt x="1232" y="87"/>
                      </a:lnTo>
                      <a:lnTo>
                        <a:pt x="1202" y="89"/>
                      </a:lnTo>
                      <a:lnTo>
                        <a:pt x="1172" y="94"/>
                      </a:lnTo>
                      <a:lnTo>
                        <a:pt x="1140" y="99"/>
                      </a:lnTo>
                      <a:lnTo>
                        <a:pt x="1109" y="104"/>
                      </a:lnTo>
                      <a:lnTo>
                        <a:pt x="1083" y="107"/>
                      </a:lnTo>
                      <a:lnTo>
                        <a:pt x="1061" y="112"/>
                      </a:lnTo>
                      <a:lnTo>
                        <a:pt x="1061" y="115"/>
                      </a:lnTo>
                      <a:lnTo>
                        <a:pt x="1061" y="1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89" name="Freeform 52"/>
                <p:cNvSpPr>
                  <a:spLocks noEditPoints="1"/>
                </p:cNvSpPr>
                <p:nvPr/>
              </p:nvSpPr>
              <p:spPr bwMode="auto">
                <a:xfrm>
                  <a:off x="397" y="1105"/>
                  <a:ext cx="2364" cy="2465"/>
                </a:xfrm>
                <a:custGeom>
                  <a:avLst/>
                  <a:gdLst>
                    <a:gd name="T0" fmla="*/ 1 w 4727"/>
                    <a:gd name="T1" fmla="*/ 0 h 4932"/>
                    <a:gd name="T2" fmla="*/ 1 w 4727"/>
                    <a:gd name="T3" fmla="*/ 0 h 4932"/>
                    <a:gd name="T4" fmla="*/ 1 w 4727"/>
                    <a:gd name="T5" fmla="*/ 0 h 4932"/>
                    <a:gd name="T6" fmla="*/ 1 w 4727"/>
                    <a:gd name="T7" fmla="*/ 0 h 4932"/>
                    <a:gd name="T8" fmla="*/ 1 w 4727"/>
                    <a:gd name="T9" fmla="*/ 0 h 4932"/>
                    <a:gd name="T10" fmla="*/ 1 w 4727"/>
                    <a:gd name="T11" fmla="*/ 0 h 4932"/>
                    <a:gd name="T12" fmla="*/ 1 w 4727"/>
                    <a:gd name="T13" fmla="*/ 0 h 4932"/>
                    <a:gd name="T14" fmla="*/ 1 w 4727"/>
                    <a:gd name="T15" fmla="*/ 0 h 4932"/>
                    <a:gd name="T16" fmla="*/ 1 w 4727"/>
                    <a:gd name="T17" fmla="*/ 0 h 4932"/>
                    <a:gd name="T18" fmla="*/ 1 w 4727"/>
                    <a:gd name="T19" fmla="*/ 0 h 4932"/>
                    <a:gd name="T20" fmla="*/ 1 w 4727"/>
                    <a:gd name="T21" fmla="*/ 0 h 4932"/>
                    <a:gd name="T22" fmla="*/ 1 w 4727"/>
                    <a:gd name="T23" fmla="*/ 0 h 4932"/>
                    <a:gd name="T24" fmla="*/ 1 w 4727"/>
                    <a:gd name="T25" fmla="*/ 0 h 4932"/>
                    <a:gd name="T26" fmla="*/ 1 w 4727"/>
                    <a:gd name="T27" fmla="*/ 0 h 4932"/>
                    <a:gd name="T28" fmla="*/ 1 w 4727"/>
                    <a:gd name="T29" fmla="*/ 0 h 4932"/>
                    <a:gd name="T30" fmla="*/ 1 w 4727"/>
                    <a:gd name="T31" fmla="*/ 0 h 4932"/>
                    <a:gd name="T32" fmla="*/ 1 w 4727"/>
                    <a:gd name="T33" fmla="*/ 0 h 4932"/>
                    <a:gd name="T34" fmla="*/ 1 w 4727"/>
                    <a:gd name="T35" fmla="*/ 0 h 4932"/>
                    <a:gd name="T36" fmla="*/ 1 w 4727"/>
                    <a:gd name="T37" fmla="*/ 0 h 4932"/>
                    <a:gd name="T38" fmla="*/ 1 w 4727"/>
                    <a:gd name="T39" fmla="*/ 0 h 4932"/>
                    <a:gd name="T40" fmla="*/ 1 w 4727"/>
                    <a:gd name="T41" fmla="*/ 0 h 4932"/>
                    <a:gd name="T42" fmla="*/ 1 w 4727"/>
                    <a:gd name="T43" fmla="*/ 0 h 4932"/>
                    <a:gd name="T44" fmla="*/ 1 w 4727"/>
                    <a:gd name="T45" fmla="*/ 0 h 4932"/>
                    <a:gd name="T46" fmla="*/ 1 w 4727"/>
                    <a:gd name="T47" fmla="*/ 0 h 4932"/>
                    <a:gd name="T48" fmla="*/ 1 w 4727"/>
                    <a:gd name="T49" fmla="*/ 0 h 4932"/>
                    <a:gd name="T50" fmla="*/ 1 w 4727"/>
                    <a:gd name="T51" fmla="*/ 0 h 4932"/>
                    <a:gd name="T52" fmla="*/ 1 w 4727"/>
                    <a:gd name="T53" fmla="*/ 0 h 4932"/>
                    <a:gd name="T54" fmla="*/ 1 w 4727"/>
                    <a:gd name="T55" fmla="*/ 0 h 4932"/>
                    <a:gd name="T56" fmla="*/ 1 w 4727"/>
                    <a:gd name="T57" fmla="*/ 0 h 4932"/>
                    <a:gd name="T58" fmla="*/ 1 w 4727"/>
                    <a:gd name="T59" fmla="*/ 0 h 4932"/>
                    <a:gd name="T60" fmla="*/ 1 w 4727"/>
                    <a:gd name="T61" fmla="*/ 0 h 4932"/>
                    <a:gd name="T62" fmla="*/ 1 w 4727"/>
                    <a:gd name="T63" fmla="*/ 0 h 4932"/>
                    <a:gd name="T64" fmla="*/ 1 w 4727"/>
                    <a:gd name="T65" fmla="*/ 0 h 4932"/>
                    <a:gd name="T66" fmla="*/ 1 w 4727"/>
                    <a:gd name="T67" fmla="*/ 0 h 4932"/>
                    <a:gd name="T68" fmla="*/ 1 w 4727"/>
                    <a:gd name="T69" fmla="*/ 0 h 4932"/>
                    <a:gd name="T70" fmla="*/ 1 w 4727"/>
                    <a:gd name="T71" fmla="*/ 0 h 4932"/>
                    <a:gd name="T72" fmla="*/ 1 w 4727"/>
                    <a:gd name="T73" fmla="*/ 0 h 4932"/>
                    <a:gd name="T74" fmla="*/ 1 w 4727"/>
                    <a:gd name="T75" fmla="*/ 0 h 4932"/>
                    <a:gd name="T76" fmla="*/ 1 w 4727"/>
                    <a:gd name="T77" fmla="*/ 0 h 4932"/>
                    <a:gd name="T78" fmla="*/ 1 w 4727"/>
                    <a:gd name="T79" fmla="*/ 0 h 4932"/>
                    <a:gd name="T80" fmla="*/ 1 w 4727"/>
                    <a:gd name="T81" fmla="*/ 0 h 4932"/>
                    <a:gd name="T82" fmla="*/ 1 w 4727"/>
                    <a:gd name="T83" fmla="*/ 0 h 4932"/>
                    <a:gd name="T84" fmla="*/ 1 w 4727"/>
                    <a:gd name="T85" fmla="*/ 0 h 4932"/>
                    <a:gd name="T86" fmla="*/ 1 w 4727"/>
                    <a:gd name="T87" fmla="*/ 0 h 4932"/>
                    <a:gd name="T88" fmla="*/ 1 w 4727"/>
                    <a:gd name="T89" fmla="*/ 0 h 4932"/>
                    <a:gd name="T90" fmla="*/ 1 w 4727"/>
                    <a:gd name="T91" fmla="*/ 0 h 4932"/>
                    <a:gd name="T92" fmla="*/ 1 w 4727"/>
                    <a:gd name="T93" fmla="*/ 0 h 4932"/>
                    <a:gd name="T94" fmla="*/ 1 w 4727"/>
                    <a:gd name="T95" fmla="*/ 0 h 4932"/>
                    <a:gd name="T96" fmla="*/ 1 w 4727"/>
                    <a:gd name="T97" fmla="*/ 0 h 4932"/>
                    <a:gd name="T98" fmla="*/ 1 w 4727"/>
                    <a:gd name="T99" fmla="*/ 0 h 4932"/>
                    <a:gd name="T100" fmla="*/ 1 w 4727"/>
                    <a:gd name="T101" fmla="*/ 0 h 4932"/>
                    <a:gd name="T102" fmla="*/ 1 w 4727"/>
                    <a:gd name="T103" fmla="*/ 0 h 4932"/>
                    <a:gd name="T104" fmla="*/ 1 w 4727"/>
                    <a:gd name="T105" fmla="*/ 0 h 4932"/>
                    <a:gd name="T106" fmla="*/ 1 w 4727"/>
                    <a:gd name="T107" fmla="*/ 0 h 4932"/>
                    <a:gd name="T108" fmla="*/ 1 w 4727"/>
                    <a:gd name="T109" fmla="*/ 0 h 4932"/>
                    <a:gd name="T110" fmla="*/ 1 w 4727"/>
                    <a:gd name="T111" fmla="*/ 0 h 4932"/>
                    <a:gd name="T112" fmla="*/ 1 w 4727"/>
                    <a:gd name="T113" fmla="*/ 0 h 4932"/>
                    <a:gd name="T114" fmla="*/ 1 w 4727"/>
                    <a:gd name="T115" fmla="*/ 0 h 4932"/>
                    <a:gd name="T116" fmla="*/ 1 w 4727"/>
                    <a:gd name="T117" fmla="*/ 0 h 4932"/>
                    <a:gd name="T118" fmla="*/ 1 w 4727"/>
                    <a:gd name="T119" fmla="*/ 0 h 493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727"/>
                    <a:gd name="T181" fmla="*/ 0 h 4932"/>
                    <a:gd name="T182" fmla="*/ 4727 w 4727"/>
                    <a:gd name="T183" fmla="*/ 4932 h 493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727" h="4932">
                      <a:moveTo>
                        <a:pt x="2088" y="4932"/>
                      </a:moveTo>
                      <a:lnTo>
                        <a:pt x="2080" y="4927"/>
                      </a:lnTo>
                      <a:lnTo>
                        <a:pt x="2065" y="4923"/>
                      </a:lnTo>
                      <a:lnTo>
                        <a:pt x="2055" y="4920"/>
                      </a:lnTo>
                      <a:lnTo>
                        <a:pt x="2045" y="4917"/>
                      </a:lnTo>
                      <a:lnTo>
                        <a:pt x="2035" y="4913"/>
                      </a:lnTo>
                      <a:lnTo>
                        <a:pt x="2028" y="4910"/>
                      </a:lnTo>
                      <a:lnTo>
                        <a:pt x="2005" y="4881"/>
                      </a:lnTo>
                      <a:lnTo>
                        <a:pt x="1996" y="4848"/>
                      </a:lnTo>
                      <a:lnTo>
                        <a:pt x="2000" y="4811"/>
                      </a:lnTo>
                      <a:lnTo>
                        <a:pt x="2011" y="4774"/>
                      </a:lnTo>
                      <a:lnTo>
                        <a:pt x="2025" y="4736"/>
                      </a:lnTo>
                      <a:lnTo>
                        <a:pt x="2043" y="4702"/>
                      </a:lnTo>
                      <a:lnTo>
                        <a:pt x="2058" y="4670"/>
                      </a:lnTo>
                      <a:lnTo>
                        <a:pt x="2072" y="4645"/>
                      </a:lnTo>
                      <a:lnTo>
                        <a:pt x="2075" y="4595"/>
                      </a:lnTo>
                      <a:lnTo>
                        <a:pt x="2085" y="4548"/>
                      </a:lnTo>
                      <a:lnTo>
                        <a:pt x="2098" y="4503"/>
                      </a:lnTo>
                      <a:lnTo>
                        <a:pt x="2119" y="4461"/>
                      </a:lnTo>
                      <a:lnTo>
                        <a:pt x="2140" y="4419"/>
                      </a:lnTo>
                      <a:lnTo>
                        <a:pt x="2165" y="4380"/>
                      </a:lnTo>
                      <a:lnTo>
                        <a:pt x="2192" y="4340"/>
                      </a:lnTo>
                      <a:lnTo>
                        <a:pt x="2222" y="4305"/>
                      </a:lnTo>
                      <a:lnTo>
                        <a:pt x="2228" y="4290"/>
                      </a:lnTo>
                      <a:lnTo>
                        <a:pt x="2229" y="4280"/>
                      </a:lnTo>
                      <a:lnTo>
                        <a:pt x="2209" y="4275"/>
                      </a:lnTo>
                      <a:lnTo>
                        <a:pt x="2191" y="4271"/>
                      </a:lnTo>
                      <a:lnTo>
                        <a:pt x="2172" y="4266"/>
                      </a:lnTo>
                      <a:lnTo>
                        <a:pt x="2155" y="4263"/>
                      </a:lnTo>
                      <a:lnTo>
                        <a:pt x="2139" y="4256"/>
                      </a:lnTo>
                      <a:lnTo>
                        <a:pt x="2122" y="4251"/>
                      </a:lnTo>
                      <a:lnTo>
                        <a:pt x="2107" y="4246"/>
                      </a:lnTo>
                      <a:lnTo>
                        <a:pt x="2092" y="4241"/>
                      </a:lnTo>
                      <a:lnTo>
                        <a:pt x="2051" y="4233"/>
                      </a:lnTo>
                      <a:lnTo>
                        <a:pt x="2013" y="4228"/>
                      </a:lnTo>
                      <a:lnTo>
                        <a:pt x="1974" y="4223"/>
                      </a:lnTo>
                      <a:lnTo>
                        <a:pt x="1936" y="4218"/>
                      </a:lnTo>
                      <a:lnTo>
                        <a:pt x="1897" y="4213"/>
                      </a:lnTo>
                      <a:lnTo>
                        <a:pt x="1860" y="4208"/>
                      </a:lnTo>
                      <a:lnTo>
                        <a:pt x="1822" y="4201"/>
                      </a:lnTo>
                      <a:lnTo>
                        <a:pt x="1787" y="4196"/>
                      </a:lnTo>
                      <a:lnTo>
                        <a:pt x="1698" y="4189"/>
                      </a:lnTo>
                      <a:lnTo>
                        <a:pt x="1604" y="4182"/>
                      </a:lnTo>
                      <a:lnTo>
                        <a:pt x="1507" y="4176"/>
                      </a:lnTo>
                      <a:lnTo>
                        <a:pt x="1409" y="4167"/>
                      </a:lnTo>
                      <a:lnTo>
                        <a:pt x="1312" y="4152"/>
                      </a:lnTo>
                      <a:lnTo>
                        <a:pt x="1222" y="4132"/>
                      </a:lnTo>
                      <a:lnTo>
                        <a:pt x="1136" y="4104"/>
                      </a:lnTo>
                      <a:lnTo>
                        <a:pt x="1061" y="4067"/>
                      </a:lnTo>
                      <a:lnTo>
                        <a:pt x="1052" y="4011"/>
                      </a:lnTo>
                      <a:lnTo>
                        <a:pt x="1106" y="3960"/>
                      </a:lnTo>
                      <a:lnTo>
                        <a:pt x="1202" y="3909"/>
                      </a:lnTo>
                      <a:lnTo>
                        <a:pt x="1326" y="3864"/>
                      </a:lnTo>
                      <a:lnTo>
                        <a:pt x="1458" y="3822"/>
                      </a:lnTo>
                      <a:lnTo>
                        <a:pt x="1587" y="3789"/>
                      </a:lnTo>
                      <a:lnTo>
                        <a:pt x="1693" y="3763"/>
                      </a:lnTo>
                      <a:lnTo>
                        <a:pt x="1763" y="3750"/>
                      </a:lnTo>
                      <a:lnTo>
                        <a:pt x="1777" y="3748"/>
                      </a:lnTo>
                      <a:lnTo>
                        <a:pt x="1790" y="3748"/>
                      </a:lnTo>
                      <a:lnTo>
                        <a:pt x="1803" y="3747"/>
                      </a:lnTo>
                      <a:lnTo>
                        <a:pt x="1818" y="3747"/>
                      </a:lnTo>
                      <a:lnTo>
                        <a:pt x="1832" y="3743"/>
                      </a:lnTo>
                      <a:lnTo>
                        <a:pt x="1847" y="3742"/>
                      </a:lnTo>
                      <a:lnTo>
                        <a:pt x="1862" y="3738"/>
                      </a:lnTo>
                      <a:lnTo>
                        <a:pt x="1877" y="3737"/>
                      </a:lnTo>
                      <a:lnTo>
                        <a:pt x="1892" y="3727"/>
                      </a:lnTo>
                      <a:lnTo>
                        <a:pt x="1909" y="3718"/>
                      </a:lnTo>
                      <a:lnTo>
                        <a:pt x="1927" y="3708"/>
                      </a:lnTo>
                      <a:lnTo>
                        <a:pt x="1948" y="3701"/>
                      </a:lnTo>
                      <a:lnTo>
                        <a:pt x="1964" y="3696"/>
                      </a:lnTo>
                      <a:lnTo>
                        <a:pt x="1983" y="3698"/>
                      </a:lnTo>
                      <a:lnTo>
                        <a:pt x="1998" y="3706"/>
                      </a:lnTo>
                      <a:lnTo>
                        <a:pt x="2013" y="3725"/>
                      </a:lnTo>
                      <a:lnTo>
                        <a:pt x="2016" y="3721"/>
                      </a:lnTo>
                      <a:lnTo>
                        <a:pt x="2023" y="3721"/>
                      </a:lnTo>
                      <a:lnTo>
                        <a:pt x="2015" y="3705"/>
                      </a:lnTo>
                      <a:lnTo>
                        <a:pt x="2001" y="3688"/>
                      </a:lnTo>
                      <a:lnTo>
                        <a:pt x="1981" y="3671"/>
                      </a:lnTo>
                      <a:lnTo>
                        <a:pt x="1961" y="3656"/>
                      </a:lnTo>
                      <a:lnTo>
                        <a:pt x="1937" y="3641"/>
                      </a:lnTo>
                      <a:lnTo>
                        <a:pt x="1917" y="3629"/>
                      </a:lnTo>
                      <a:lnTo>
                        <a:pt x="1901" y="3621"/>
                      </a:lnTo>
                      <a:lnTo>
                        <a:pt x="1892" y="3621"/>
                      </a:lnTo>
                      <a:lnTo>
                        <a:pt x="1889" y="3624"/>
                      </a:lnTo>
                      <a:lnTo>
                        <a:pt x="1887" y="3629"/>
                      </a:lnTo>
                      <a:lnTo>
                        <a:pt x="1874" y="3624"/>
                      </a:lnTo>
                      <a:lnTo>
                        <a:pt x="1865" y="3618"/>
                      </a:lnTo>
                      <a:lnTo>
                        <a:pt x="1860" y="3607"/>
                      </a:lnTo>
                      <a:lnTo>
                        <a:pt x="1857" y="3601"/>
                      </a:lnTo>
                      <a:lnTo>
                        <a:pt x="1822" y="3576"/>
                      </a:lnTo>
                      <a:lnTo>
                        <a:pt x="1800" y="3544"/>
                      </a:lnTo>
                      <a:lnTo>
                        <a:pt x="1787" y="3505"/>
                      </a:lnTo>
                      <a:lnTo>
                        <a:pt x="1782" y="3465"/>
                      </a:lnTo>
                      <a:lnTo>
                        <a:pt x="1780" y="3420"/>
                      </a:lnTo>
                      <a:lnTo>
                        <a:pt x="1783" y="3376"/>
                      </a:lnTo>
                      <a:lnTo>
                        <a:pt x="1785" y="3338"/>
                      </a:lnTo>
                      <a:lnTo>
                        <a:pt x="1788" y="3304"/>
                      </a:lnTo>
                      <a:lnTo>
                        <a:pt x="1793" y="3279"/>
                      </a:lnTo>
                      <a:lnTo>
                        <a:pt x="1808" y="3234"/>
                      </a:lnTo>
                      <a:lnTo>
                        <a:pt x="1825" y="3173"/>
                      </a:lnTo>
                      <a:lnTo>
                        <a:pt x="1845" y="3108"/>
                      </a:lnTo>
                      <a:lnTo>
                        <a:pt x="1864" y="3043"/>
                      </a:lnTo>
                      <a:lnTo>
                        <a:pt x="1882" y="2987"/>
                      </a:lnTo>
                      <a:lnTo>
                        <a:pt x="1894" y="2947"/>
                      </a:lnTo>
                      <a:lnTo>
                        <a:pt x="1899" y="2932"/>
                      </a:lnTo>
                      <a:lnTo>
                        <a:pt x="1869" y="2922"/>
                      </a:lnTo>
                      <a:lnTo>
                        <a:pt x="1845" y="2914"/>
                      </a:lnTo>
                      <a:lnTo>
                        <a:pt x="1822" y="2903"/>
                      </a:lnTo>
                      <a:lnTo>
                        <a:pt x="1803" y="2895"/>
                      </a:lnTo>
                      <a:lnTo>
                        <a:pt x="1783" y="2882"/>
                      </a:lnTo>
                      <a:lnTo>
                        <a:pt x="1766" y="2867"/>
                      </a:lnTo>
                      <a:lnTo>
                        <a:pt x="1748" y="2850"/>
                      </a:lnTo>
                      <a:lnTo>
                        <a:pt x="1731" y="2830"/>
                      </a:lnTo>
                      <a:lnTo>
                        <a:pt x="1726" y="2830"/>
                      </a:lnTo>
                      <a:lnTo>
                        <a:pt x="1723" y="2831"/>
                      </a:lnTo>
                      <a:lnTo>
                        <a:pt x="1720" y="2846"/>
                      </a:lnTo>
                      <a:lnTo>
                        <a:pt x="1716" y="2862"/>
                      </a:lnTo>
                      <a:lnTo>
                        <a:pt x="1713" y="2877"/>
                      </a:lnTo>
                      <a:lnTo>
                        <a:pt x="1709" y="2892"/>
                      </a:lnTo>
                      <a:lnTo>
                        <a:pt x="1704" y="2907"/>
                      </a:lnTo>
                      <a:lnTo>
                        <a:pt x="1701" y="2922"/>
                      </a:lnTo>
                      <a:lnTo>
                        <a:pt x="1696" y="2937"/>
                      </a:lnTo>
                      <a:lnTo>
                        <a:pt x="1693" y="2954"/>
                      </a:lnTo>
                      <a:lnTo>
                        <a:pt x="1694" y="3051"/>
                      </a:lnTo>
                      <a:lnTo>
                        <a:pt x="1689" y="3131"/>
                      </a:lnTo>
                      <a:lnTo>
                        <a:pt x="1678" y="3198"/>
                      </a:lnTo>
                      <a:lnTo>
                        <a:pt x="1658" y="3259"/>
                      </a:lnTo>
                      <a:lnTo>
                        <a:pt x="1624" y="3312"/>
                      </a:lnTo>
                      <a:lnTo>
                        <a:pt x="1579" y="3368"/>
                      </a:lnTo>
                      <a:lnTo>
                        <a:pt x="1522" y="3430"/>
                      </a:lnTo>
                      <a:lnTo>
                        <a:pt x="1451" y="3502"/>
                      </a:lnTo>
                      <a:lnTo>
                        <a:pt x="1443" y="3510"/>
                      </a:lnTo>
                      <a:lnTo>
                        <a:pt x="1435" y="3525"/>
                      </a:lnTo>
                      <a:lnTo>
                        <a:pt x="1426" y="3539"/>
                      </a:lnTo>
                      <a:lnTo>
                        <a:pt x="1418" y="3556"/>
                      </a:lnTo>
                      <a:lnTo>
                        <a:pt x="1408" y="3569"/>
                      </a:lnTo>
                      <a:lnTo>
                        <a:pt x="1399" y="3584"/>
                      </a:lnTo>
                      <a:lnTo>
                        <a:pt x="1389" y="3596"/>
                      </a:lnTo>
                      <a:lnTo>
                        <a:pt x="1381" y="3606"/>
                      </a:lnTo>
                      <a:lnTo>
                        <a:pt x="1357" y="3591"/>
                      </a:lnTo>
                      <a:lnTo>
                        <a:pt x="1336" y="3566"/>
                      </a:lnTo>
                      <a:lnTo>
                        <a:pt x="1311" y="3532"/>
                      </a:lnTo>
                      <a:lnTo>
                        <a:pt x="1289" y="3497"/>
                      </a:lnTo>
                      <a:lnTo>
                        <a:pt x="1265" y="3458"/>
                      </a:lnTo>
                      <a:lnTo>
                        <a:pt x="1247" y="3425"/>
                      </a:lnTo>
                      <a:lnTo>
                        <a:pt x="1232" y="3395"/>
                      </a:lnTo>
                      <a:lnTo>
                        <a:pt x="1223" y="3374"/>
                      </a:lnTo>
                      <a:lnTo>
                        <a:pt x="1171" y="3374"/>
                      </a:lnTo>
                      <a:lnTo>
                        <a:pt x="1119" y="3374"/>
                      </a:lnTo>
                      <a:lnTo>
                        <a:pt x="1064" y="3378"/>
                      </a:lnTo>
                      <a:lnTo>
                        <a:pt x="1010" y="3385"/>
                      </a:lnTo>
                      <a:lnTo>
                        <a:pt x="957" y="3395"/>
                      </a:lnTo>
                      <a:lnTo>
                        <a:pt x="910" y="3411"/>
                      </a:lnTo>
                      <a:lnTo>
                        <a:pt x="865" y="3435"/>
                      </a:lnTo>
                      <a:lnTo>
                        <a:pt x="828" y="3467"/>
                      </a:lnTo>
                      <a:lnTo>
                        <a:pt x="814" y="3465"/>
                      </a:lnTo>
                      <a:lnTo>
                        <a:pt x="803" y="3465"/>
                      </a:lnTo>
                      <a:lnTo>
                        <a:pt x="792" y="3430"/>
                      </a:lnTo>
                      <a:lnTo>
                        <a:pt x="787" y="3395"/>
                      </a:lnTo>
                      <a:lnTo>
                        <a:pt x="782" y="3356"/>
                      </a:lnTo>
                      <a:lnTo>
                        <a:pt x="779" y="3319"/>
                      </a:lnTo>
                      <a:lnTo>
                        <a:pt x="776" y="3279"/>
                      </a:lnTo>
                      <a:lnTo>
                        <a:pt x="774" y="3242"/>
                      </a:lnTo>
                      <a:lnTo>
                        <a:pt x="769" y="3205"/>
                      </a:lnTo>
                      <a:lnTo>
                        <a:pt x="766" y="3172"/>
                      </a:lnTo>
                      <a:lnTo>
                        <a:pt x="757" y="3158"/>
                      </a:lnTo>
                      <a:lnTo>
                        <a:pt x="754" y="3148"/>
                      </a:lnTo>
                      <a:lnTo>
                        <a:pt x="749" y="3138"/>
                      </a:lnTo>
                      <a:lnTo>
                        <a:pt x="747" y="3128"/>
                      </a:lnTo>
                      <a:lnTo>
                        <a:pt x="744" y="3118"/>
                      </a:lnTo>
                      <a:lnTo>
                        <a:pt x="742" y="3108"/>
                      </a:lnTo>
                      <a:lnTo>
                        <a:pt x="741" y="3100"/>
                      </a:lnTo>
                      <a:lnTo>
                        <a:pt x="741" y="3091"/>
                      </a:lnTo>
                      <a:lnTo>
                        <a:pt x="735" y="3090"/>
                      </a:lnTo>
                      <a:lnTo>
                        <a:pt x="732" y="3090"/>
                      </a:lnTo>
                      <a:lnTo>
                        <a:pt x="704" y="3113"/>
                      </a:lnTo>
                      <a:lnTo>
                        <a:pt x="677" y="3136"/>
                      </a:lnTo>
                      <a:lnTo>
                        <a:pt x="648" y="3157"/>
                      </a:lnTo>
                      <a:lnTo>
                        <a:pt x="620" y="3175"/>
                      </a:lnTo>
                      <a:lnTo>
                        <a:pt x="588" y="3188"/>
                      </a:lnTo>
                      <a:lnTo>
                        <a:pt x="556" y="3200"/>
                      </a:lnTo>
                      <a:lnTo>
                        <a:pt x="521" y="3209"/>
                      </a:lnTo>
                      <a:lnTo>
                        <a:pt x="486" y="3215"/>
                      </a:lnTo>
                      <a:lnTo>
                        <a:pt x="462" y="3225"/>
                      </a:lnTo>
                      <a:lnTo>
                        <a:pt x="439" y="3237"/>
                      </a:lnTo>
                      <a:lnTo>
                        <a:pt x="415" y="3247"/>
                      </a:lnTo>
                      <a:lnTo>
                        <a:pt x="393" y="3261"/>
                      </a:lnTo>
                      <a:lnTo>
                        <a:pt x="372" y="3271"/>
                      </a:lnTo>
                      <a:lnTo>
                        <a:pt x="353" y="3286"/>
                      </a:lnTo>
                      <a:lnTo>
                        <a:pt x="335" y="3301"/>
                      </a:lnTo>
                      <a:lnTo>
                        <a:pt x="323" y="3321"/>
                      </a:lnTo>
                      <a:lnTo>
                        <a:pt x="296" y="3341"/>
                      </a:lnTo>
                      <a:lnTo>
                        <a:pt x="269" y="3356"/>
                      </a:lnTo>
                      <a:lnTo>
                        <a:pt x="243" y="3364"/>
                      </a:lnTo>
                      <a:lnTo>
                        <a:pt x="219" y="3369"/>
                      </a:lnTo>
                      <a:lnTo>
                        <a:pt x="196" y="3364"/>
                      </a:lnTo>
                      <a:lnTo>
                        <a:pt x="181" y="3351"/>
                      </a:lnTo>
                      <a:lnTo>
                        <a:pt x="171" y="3328"/>
                      </a:lnTo>
                      <a:lnTo>
                        <a:pt x="171" y="3294"/>
                      </a:lnTo>
                      <a:lnTo>
                        <a:pt x="137" y="3294"/>
                      </a:lnTo>
                      <a:lnTo>
                        <a:pt x="103" y="3292"/>
                      </a:lnTo>
                      <a:lnTo>
                        <a:pt x="70" y="3287"/>
                      </a:lnTo>
                      <a:lnTo>
                        <a:pt x="43" y="3277"/>
                      </a:lnTo>
                      <a:lnTo>
                        <a:pt x="20" y="3261"/>
                      </a:lnTo>
                      <a:lnTo>
                        <a:pt x="5" y="3240"/>
                      </a:lnTo>
                      <a:lnTo>
                        <a:pt x="0" y="3212"/>
                      </a:lnTo>
                      <a:lnTo>
                        <a:pt x="8" y="3177"/>
                      </a:lnTo>
                      <a:lnTo>
                        <a:pt x="38" y="3150"/>
                      </a:lnTo>
                      <a:lnTo>
                        <a:pt x="75" y="3125"/>
                      </a:lnTo>
                      <a:lnTo>
                        <a:pt x="114" y="3100"/>
                      </a:lnTo>
                      <a:lnTo>
                        <a:pt x="152" y="3074"/>
                      </a:lnTo>
                      <a:lnTo>
                        <a:pt x="189" y="3046"/>
                      </a:lnTo>
                      <a:lnTo>
                        <a:pt x="222" y="3017"/>
                      </a:lnTo>
                      <a:lnTo>
                        <a:pt x="249" y="2984"/>
                      </a:lnTo>
                      <a:lnTo>
                        <a:pt x="268" y="2949"/>
                      </a:lnTo>
                      <a:lnTo>
                        <a:pt x="279" y="2934"/>
                      </a:lnTo>
                      <a:lnTo>
                        <a:pt x="296" y="2919"/>
                      </a:lnTo>
                      <a:lnTo>
                        <a:pt x="315" y="2903"/>
                      </a:lnTo>
                      <a:lnTo>
                        <a:pt x="336" y="2888"/>
                      </a:lnTo>
                      <a:lnTo>
                        <a:pt x="357" y="2873"/>
                      </a:lnTo>
                      <a:lnTo>
                        <a:pt x="378" y="2862"/>
                      </a:lnTo>
                      <a:lnTo>
                        <a:pt x="399" y="2853"/>
                      </a:lnTo>
                      <a:lnTo>
                        <a:pt x="420" y="2850"/>
                      </a:lnTo>
                      <a:lnTo>
                        <a:pt x="457" y="2789"/>
                      </a:lnTo>
                      <a:lnTo>
                        <a:pt x="497" y="2734"/>
                      </a:lnTo>
                      <a:lnTo>
                        <a:pt x="541" y="2684"/>
                      </a:lnTo>
                      <a:lnTo>
                        <a:pt x="591" y="2642"/>
                      </a:lnTo>
                      <a:lnTo>
                        <a:pt x="643" y="2607"/>
                      </a:lnTo>
                      <a:lnTo>
                        <a:pt x="704" y="2585"/>
                      </a:lnTo>
                      <a:lnTo>
                        <a:pt x="771" y="2575"/>
                      </a:lnTo>
                      <a:lnTo>
                        <a:pt x="848" y="2580"/>
                      </a:lnTo>
                      <a:lnTo>
                        <a:pt x="860" y="2565"/>
                      </a:lnTo>
                      <a:lnTo>
                        <a:pt x="873" y="2555"/>
                      </a:lnTo>
                      <a:lnTo>
                        <a:pt x="885" y="2543"/>
                      </a:lnTo>
                      <a:lnTo>
                        <a:pt x="898" y="2535"/>
                      </a:lnTo>
                      <a:lnTo>
                        <a:pt x="910" y="2525"/>
                      </a:lnTo>
                      <a:lnTo>
                        <a:pt x="925" y="2518"/>
                      </a:lnTo>
                      <a:lnTo>
                        <a:pt x="940" y="2510"/>
                      </a:lnTo>
                      <a:lnTo>
                        <a:pt x="958" y="2505"/>
                      </a:lnTo>
                      <a:lnTo>
                        <a:pt x="960" y="2499"/>
                      </a:lnTo>
                      <a:lnTo>
                        <a:pt x="962" y="2496"/>
                      </a:lnTo>
                      <a:lnTo>
                        <a:pt x="953" y="2484"/>
                      </a:lnTo>
                      <a:lnTo>
                        <a:pt x="950" y="2478"/>
                      </a:lnTo>
                      <a:lnTo>
                        <a:pt x="948" y="2471"/>
                      </a:lnTo>
                      <a:lnTo>
                        <a:pt x="948" y="2466"/>
                      </a:lnTo>
                      <a:lnTo>
                        <a:pt x="960" y="2451"/>
                      </a:lnTo>
                      <a:lnTo>
                        <a:pt x="972" y="2441"/>
                      </a:lnTo>
                      <a:lnTo>
                        <a:pt x="979" y="2436"/>
                      </a:lnTo>
                      <a:lnTo>
                        <a:pt x="987" y="2434"/>
                      </a:lnTo>
                      <a:lnTo>
                        <a:pt x="995" y="2431"/>
                      </a:lnTo>
                      <a:lnTo>
                        <a:pt x="1007" y="2429"/>
                      </a:lnTo>
                      <a:lnTo>
                        <a:pt x="1010" y="2416"/>
                      </a:lnTo>
                      <a:lnTo>
                        <a:pt x="1017" y="2409"/>
                      </a:lnTo>
                      <a:lnTo>
                        <a:pt x="1026" y="2404"/>
                      </a:lnTo>
                      <a:lnTo>
                        <a:pt x="1041" y="2401"/>
                      </a:lnTo>
                      <a:lnTo>
                        <a:pt x="1044" y="2380"/>
                      </a:lnTo>
                      <a:lnTo>
                        <a:pt x="1051" y="2367"/>
                      </a:lnTo>
                      <a:lnTo>
                        <a:pt x="1059" y="2355"/>
                      </a:lnTo>
                      <a:lnTo>
                        <a:pt x="1071" y="2345"/>
                      </a:lnTo>
                      <a:lnTo>
                        <a:pt x="1081" y="2335"/>
                      </a:lnTo>
                      <a:lnTo>
                        <a:pt x="1094" y="2327"/>
                      </a:lnTo>
                      <a:lnTo>
                        <a:pt x="1108" y="2315"/>
                      </a:lnTo>
                      <a:lnTo>
                        <a:pt x="1123" y="2305"/>
                      </a:lnTo>
                      <a:lnTo>
                        <a:pt x="1131" y="2283"/>
                      </a:lnTo>
                      <a:lnTo>
                        <a:pt x="1138" y="2261"/>
                      </a:lnTo>
                      <a:lnTo>
                        <a:pt x="1145" y="2240"/>
                      </a:lnTo>
                      <a:lnTo>
                        <a:pt x="1151" y="2220"/>
                      </a:lnTo>
                      <a:lnTo>
                        <a:pt x="1156" y="2199"/>
                      </a:lnTo>
                      <a:lnTo>
                        <a:pt x="1166" y="2179"/>
                      </a:lnTo>
                      <a:lnTo>
                        <a:pt x="1176" y="2159"/>
                      </a:lnTo>
                      <a:lnTo>
                        <a:pt x="1191" y="2144"/>
                      </a:lnTo>
                      <a:lnTo>
                        <a:pt x="1186" y="2132"/>
                      </a:lnTo>
                      <a:lnTo>
                        <a:pt x="1175" y="2121"/>
                      </a:lnTo>
                      <a:lnTo>
                        <a:pt x="1158" y="2111"/>
                      </a:lnTo>
                      <a:lnTo>
                        <a:pt x="1140" y="2102"/>
                      </a:lnTo>
                      <a:lnTo>
                        <a:pt x="1119" y="2092"/>
                      </a:lnTo>
                      <a:lnTo>
                        <a:pt x="1103" y="2087"/>
                      </a:lnTo>
                      <a:lnTo>
                        <a:pt x="1088" y="2080"/>
                      </a:lnTo>
                      <a:lnTo>
                        <a:pt x="1081" y="2079"/>
                      </a:lnTo>
                      <a:lnTo>
                        <a:pt x="1049" y="2057"/>
                      </a:lnTo>
                      <a:lnTo>
                        <a:pt x="1019" y="2032"/>
                      </a:lnTo>
                      <a:lnTo>
                        <a:pt x="989" y="2007"/>
                      </a:lnTo>
                      <a:lnTo>
                        <a:pt x="962" y="1988"/>
                      </a:lnTo>
                      <a:lnTo>
                        <a:pt x="935" y="1978"/>
                      </a:lnTo>
                      <a:lnTo>
                        <a:pt x="913" y="1985"/>
                      </a:lnTo>
                      <a:lnTo>
                        <a:pt x="895" y="2012"/>
                      </a:lnTo>
                      <a:lnTo>
                        <a:pt x="883" y="2065"/>
                      </a:lnTo>
                      <a:lnTo>
                        <a:pt x="858" y="2104"/>
                      </a:lnTo>
                      <a:lnTo>
                        <a:pt x="831" y="2134"/>
                      </a:lnTo>
                      <a:lnTo>
                        <a:pt x="801" y="2153"/>
                      </a:lnTo>
                      <a:lnTo>
                        <a:pt x="771" y="2161"/>
                      </a:lnTo>
                      <a:lnTo>
                        <a:pt x="739" y="2158"/>
                      </a:lnTo>
                      <a:lnTo>
                        <a:pt x="709" y="2144"/>
                      </a:lnTo>
                      <a:lnTo>
                        <a:pt x="677" y="2119"/>
                      </a:lnTo>
                      <a:lnTo>
                        <a:pt x="648" y="2084"/>
                      </a:lnTo>
                      <a:lnTo>
                        <a:pt x="630" y="2035"/>
                      </a:lnTo>
                      <a:lnTo>
                        <a:pt x="613" y="1993"/>
                      </a:lnTo>
                      <a:lnTo>
                        <a:pt x="593" y="1951"/>
                      </a:lnTo>
                      <a:lnTo>
                        <a:pt x="580" y="1913"/>
                      </a:lnTo>
                      <a:lnTo>
                        <a:pt x="570" y="1871"/>
                      </a:lnTo>
                      <a:lnTo>
                        <a:pt x="571" y="1831"/>
                      </a:lnTo>
                      <a:lnTo>
                        <a:pt x="586" y="1789"/>
                      </a:lnTo>
                      <a:lnTo>
                        <a:pt x="618" y="1743"/>
                      </a:lnTo>
                      <a:lnTo>
                        <a:pt x="633" y="1738"/>
                      </a:lnTo>
                      <a:lnTo>
                        <a:pt x="653" y="1737"/>
                      </a:lnTo>
                      <a:lnTo>
                        <a:pt x="673" y="1735"/>
                      </a:lnTo>
                      <a:lnTo>
                        <a:pt x="695" y="1740"/>
                      </a:lnTo>
                      <a:lnTo>
                        <a:pt x="715" y="1745"/>
                      </a:lnTo>
                      <a:lnTo>
                        <a:pt x="735" y="1755"/>
                      </a:lnTo>
                      <a:lnTo>
                        <a:pt x="751" y="1767"/>
                      </a:lnTo>
                      <a:lnTo>
                        <a:pt x="766" y="1785"/>
                      </a:lnTo>
                      <a:lnTo>
                        <a:pt x="774" y="1784"/>
                      </a:lnTo>
                      <a:lnTo>
                        <a:pt x="786" y="1784"/>
                      </a:lnTo>
                      <a:lnTo>
                        <a:pt x="792" y="1789"/>
                      </a:lnTo>
                      <a:lnTo>
                        <a:pt x="808" y="1785"/>
                      </a:lnTo>
                      <a:lnTo>
                        <a:pt x="824" y="1777"/>
                      </a:lnTo>
                      <a:lnTo>
                        <a:pt x="841" y="1769"/>
                      </a:lnTo>
                      <a:lnTo>
                        <a:pt x="841" y="1720"/>
                      </a:lnTo>
                      <a:lnTo>
                        <a:pt x="836" y="1681"/>
                      </a:lnTo>
                      <a:lnTo>
                        <a:pt x="826" y="1651"/>
                      </a:lnTo>
                      <a:lnTo>
                        <a:pt x="813" y="1626"/>
                      </a:lnTo>
                      <a:lnTo>
                        <a:pt x="794" y="1601"/>
                      </a:lnTo>
                      <a:lnTo>
                        <a:pt x="776" y="1578"/>
                      </a:lnTo>
                      <a:lnTo>
                        <a:pt x="756" y="1549"/>
                      </a:lnTo>
                      <a:lnTo>
                        <a:pt x="735" y="1516"/>
                      </a:lnTo>
                      <a:lnTo>
                        <a:pt x="714" y="1440"/>
                      </a:lnTo>
                      <a:lnTo>
                        <a:pt x="709" y="1381"/>
                      </a:lnTo>
                      <a:lnTo>
                        <a:pt x="719" y="1333"/>
                      </a:lnTo>
                      <a:lnTo>
                        <a:pt x="744" y="1296"/>
                      </a:lnTo>
                      <a:lnTo>
                        <a:pt x="779" y="1261"/>
                      </a:lnTo>
                      <a:lnTo>
                        <a:pt x="826" y="1227"/>
                      </a:lnTo>
                      <a:lnTo>
                        <a:pt x="883" y="1194"/>
                      </a:lnTo>
                      <a:lnTo>
                        <a:pt x="948" y="1155"/>
                      </a:lnTo>
                      <a:lnTo>
                        <a:pt x="948" y="1152"/>
                      </a:lnTo>
                      <a:lnTo>
                        <a:pt x="952" y="1148"/>
                      </a:lnTo>
                      <a:lnTo>
                        <a:pt x="912" y="1135"/>
                      </a:lnTo>
                      <a:lnTo>
                        <a:pt x="885" y="1115"/>
                      </a:lnTo>
                      <a:lnTo>
                        <a:pt x="868" y="1086"/>
                      </a:lnTo>
                      <a:lnTo>
                        <a:pt x="860" y="1056"/>
                      </a:lnTo>
                      <a:lnTo>
                        <a:pt x="858" y="1021"/>
                      </a:lnTo>
                      <a:lnTo>
                        <a:pt x="866" y="988"/>
                      </a:lnTo>
                      <a:lnTo>
                        <a:pt x="881" y="956"/>
                      </a:lnTo>
                      <a:lnTo>
                        <a:pt x="903" y="931"/>
                      </a:lnTo>
                      <a:lnTo>
                        <a:pt x="923" y="914"/>
                      </a:lnTo>
                      <a:lnTo>
                        <a:pt x="942" y="899"/>
                      </a:lnTo>
                      <a:lnTo>
                        <a:pt x="957" y="884"/>
                      </a:lnTo>
                      <a:lnTo>
                        <a:pt x="969" y="870"/>
                      </a:lnTo>
                      <a:lnTo>
                        <a:pt x="977" y="853"/>
                      </a:lnTo>
                      <a:lnTo>
                        <a:pt x="985" y="837"/>
                      </a:lnTo>
                      <a:lnTo>
                        <a:pt x="990" y="817"/>
                      </a:lnTo>
                      <a:lnTo>
                        <a:pt x="997" y="793"/>
                      </a:lnTo>
                      <a:lnTo>
                        <a:pt x="1007" y="775"/>
                      </a:lnTo>
                      <a:lnTo>
                        <a:pt x="1019" y="761"/>
                      </a:lnTo>
                      <a:lnTo>
                        <a:pt x="1024" y="749"/>
                      </a:lnTo>
                      <a:lnTo>
                        <a:pt x="1031" y="744"/>
                      </a:lnTo>
                      <a:lnTo>
                        <a:pt x="1034" y="736"/>
                      </a:lnTo>
                      <a:lnTo>
                        <a:pt x="1036" y="733"/>
                      </a:lnTo>
                      <a:lnTo>
                        <a:pt x="1031" y="733"/>
                      </a:lnTo>
                      <a:lnTo>
                        <a:pt x="1024" y="733"/>
                      </a:lnTo>
                      <a:lnTo>
                        <a:pt x="985" y="758"/>
                      </a:lnTo>
                      <a:lnTo>
                        <a:pt x="925" y="796"/>
                      </a:lnTo>
                      <a:lnTo>
                        <a:pt x="846" y="842"/>
                      </a:lnTo>
                      <a:lnTo>
                        <a:pt x="762" y="890"/>
                      </a:lnTo>
                      <a:lnTo>
                        <a:pt x="675" y="932"/>
                      </a:lnTo>
                      <a:lnTo>
                        <a:pt x="600" y="967"/>
                      </a:lnTo>
                      <a:lnTo>
                        <a:pt x="539" y="988"/>
                      </a:lnTo>
                      <a:lnTo>
                        <a:pt x="507" y="989"/>
                      </a:lnTo>
                      <a:lnTo>
                        <a:pt x="507" y="982"/>
                      </a:lnTo>
                      <a:lnTo>
                        <a:pt x="507" y="979"/>
                      </a:lnTo>
                      <a:lnTo>
                        <a:pt x="513" y="972"/>
                      </a:lnTo>
                      <a:lnTo>
                        <a:pt x="521" y="967"/>
                      </a:lnTo>
                      <a:lnTo>
                        <a:pt x="531" y="964"/>
                      </a:lnTo>
                      <a:lnTo>
                        <a:pt x="543" y="962"/>
                      </a:lnTo>
                      <a:lnTo>
                        <a:pt x="553" y="959"/>
                      </a:lnTo>
                      <a:lnTo>
                        <a:pt x="564" y="957"/>
                      </a:lnTo>
                      <a:lnTo>
                        <a:pt x="575" y="956"/>
                      </a:lnTo>
                      <a:lnTo>
                        <a:pt x="586" y="954"/>
                      </a:lnTo>
                      <a:lnTo>
                        <a:pt x="618" y="934"/>
                      </a:lnTo>
                      <a:lnTo>
                        <a:pt x="660" y="905"/>
                      </a:lnTo>
                      <a:lnTo>
                        <a:pt x="709" y="870"/>
                      </a:lnTo>
                      <a:lnTo>
                        <a:pt x="761" y="832"/>
                      </a:lnTo>
                      <a:lnTo>
                        <a:pt x="809" y="788"/>
                      </a:lnTo>
                      <a:lnTo>
                        <a:pt x="853" y="748"/>
                      </a:lnTo>
                      <a:lnTo>
                        <a:pt x="885" y="709"/>
                      </a:lnTo>
                      <a:lnTo>
                        <a:pt x="901" y="679"/>
                      </a:lnTo>
                      <a:lnTo>
                        <a:pt x="883" y="682"/>
                      </a:lnTo>
                      <a:lnTo>
                        <a:pt x="860" y="691"/>
                      </a:lnTo>
                      <a:lnTo>
                        <a:pt x="831" y="704"/>
                      </a:lnTo>
                      <a:lnTo>
                        <a:pt x="804" y="723"/>
                      </a:lnTo>
                      <a:lnTo>
                        <a:pt x="776" y="739"/>
                      </a:lnTo>
                      <a:lnTo>
                        <a:pt x="751" y="758"/>
                      </a:lnTo>
                      <a:lnTo>
                        <a:pt x="729" y="771"/>
                      </a:lnTo>
                      <a:lnTo>
                        <a:pt x="715" y="785"/>
                      </a:lnTo>
                      <a:lnTo>
                        <a:pt x="700" y="793"/>
                      </a:lnTo>
                      <a:lnTo>
                        <a:pt x="678" y="810"/>
                      </a:lnTo>
                      <a:lnTo>
                        <a:pt x="650" y="832"/>
                      </a:lnTo>
                      <a:lnTo>
                        <a:pt x="621" y="855"/>
                      </a:lnTo>
                      <a:lnTo>
                        <a:pt x="590" y="875"/>
                      </a:lnTo>
                      <a:lnTo>
                        <a:pt x="563" y="895"/>
                      </a:lnTo>
                      <a:lnTo>
                        <a:pt x="539" y="907"/>
                      </a:lnTo>
                      <a:lnTo>
                        <a:pt x="528" y="914"/>
                      </a:lnTo>
                      <a:lnTo>
                        <a:pt x="536" y="882"/>
                      </a:lnTo>
                      <a:lnTo>
                        <a:pt x="563" y="845"/>
                      </a:lnTo>
                      <a:lnTo>
                        <a:pt x="601" y="803"/>
                      </a:lnTo>
                      <a:lnTo>
                        <a:pt x="648" y="761"/>
                      </a:lnTo>
                      <a:lnTo>
                        <a:pt x="697" y="719"/>
                      </a:lnTo>
                      <a:lnTo>
                        <a:pt x="744" y="682"/>
                      </a:lnTo>
                      <a:lnTo>
                        <a:pt x="784" y="651"/>
                      </a:lnTo>
                      <a:lnTo>
                        <a:pt x="816" y="630"/>
                      </a:lnTo>
                      <a:lnTo>
                        <a:pt x="819" y="610"/>
                      </a:lnTo>
                      <a:lnTo>
                        <a:pt x="834" y="594"/>
                      </a:lnTo>
                      <a:lnTo>
                        <a:pt x="856" y="578"/>
                      </a:lnTo>
                      <a:lnTo>
                        <a:pt x="885" y="563"/>
                      </a:lnTo>
                      <a:lnTo>
                        <a:pt x="913" y="548"/>
                      </a:lnTo>
                      <a:lnTo>
                        <a:pt x="942" y="535"/>
                      </a:lnTo>
                      <a:lnTo>
                        <a:pt x="969" y="520"/>
                      </a:lnTo>
                      <a:lnTo>
                        <a:pt x="992" y="508"/>
                      </a:lnTo>
                      <a:lnTo>
                        <a:pt x="950" y="510"/>
                      </a:lnTo>
                      <a:lnTo>
                        <a:pt x="906" y="515"/>
                      </a:lnTo>
                      <a:lnTo>
                        <a:pt x="860" y="522"/>
                      </a:lnTo>
                      <a:lnTo>
                        <a:pt x="813" y="530"/>
                      </a:lnTo>
                      <a:lnTo>
                        <a:pt x="764" y="535"/>
                      </a:lnTo>
                      <a:lnTo>
                        <a:pt x="720" y="537"/>
                      </a:lnTo>
                      <a:lnTo>
                        <a:pt x="680" y="533"/>
                      </a:lnTo>
                      <a:lnTo>
                        <a:pt x="647" y="525"/>
                      </a:lnTo>
                      <a:lnTo>
                        <a:pt x="647" y="518"/>
                      </a:lnTo>
                      <a:lnTo>
                        <a:pt x="647" y="513"/>
                      </a:lnTo>
                      <a:lnTo>
                        <a:pt x="730" y="511"/>
                      </a:lnTo>
                      <a:lnTo>
                        <a:pt x="806" y="506"/>
                      </a:lnTo>
                      <a:lnTo>
                        <a:pt x="873" y="496"/>
                      </a:lnTo>
                      <a:lnTo>
                        <a:pt x="937" y="483"/>
                      </a:lnTo>
                      <a:lnTo>
                        <a:pt x="995" y="461"/>
                      </a:lnTo>
                      <a:lnTo>
                        <a:pt x="1057" y="434"/>
                      </a:lnTo>
                      <a:lnTo>
                        <a:pt x="1121" y="399"/>
                      </a:lnTo>
                      <a:lnTo>
                        <a:pt x="1193" y="354"/>
                      </a:lnTo>
                      <a:lnTo>
                        <a:pt x="1270" y="289"/>
                      </a:lnTo>
                      <a:lnTo>
                        <a:pt x="1347" y="235"/>
                      </a:lnTo>
                      <a:lnTo>
                        <a:pt x="1425" y="188"/>
                      </a:lnTo>
                      <a:lnTo>
                        <a:pt x="1507" y="153"/>
                      </a:lnTo>
                      <a:lnTo>
                        <a:pt x="1590" y="123"/>
                      </a:lnTo>
                      <a:lnTo>
                        <a:pt x="1679" y="102"/>
                      </a:lnTo>
                      <a:lnTo>
                        <a:pt x="1772" y="91"/>
                      </a:lnTo>
                      <a:lnTo>
                        <a:pt x="1874" y="87"/>
                      </a:lnTo>
                      <a:lnTo>
                        <a:pt x="1917" y="92"/>
                      </a:lnTo>
                      <a:lnTo>
                        <a:pt x="1961" y="99"/>
                      </a:lnTo>
                      <a:lnTo>
                        <a:pt x="2005" y="106"/>
                      </a:lnTo>
                      <a:lnTo>
                        <a:pt x="2050" y="114"/>
                      </a:lnTo>
                      <a:lnTo>
                        <a:pt x="2093" y="123"/>
                      </a:lnTo>
                      <a:lnTo>
                        <a:pt x="2137" y="131"/>
                      </a:lnTo>
                      <a:lnTo>
                        <a:pt x="2182" y="141"/>
                      </a:lnTo>
                      <a:lnTo>
                        <a:pt x="2229" y="153"/>
                      </a:lnTo>
                      <a:lnTo>
                        <a:pt x="2228" y="136"/>
                      </a:lnTo>
                      <a:lnTo>
                        <a:pt x="2226" y="119"/>
                      </a:lnTo>
                      <a:lnTo>
                        <a:pt x="2222" y="104"/>
                      </a:lnTo>
                      <a:lnTo>
                        <a:pt x="2221" y="89"/>
                      </a:lnTo>
                      <a:lnTo>
                        <a:pt x="2219" y="74"/>
                      </a:lnTo>
                      <a:lnTo>
                        <a:pt x="2219" y="61"/>
                      </a:lnTo>
                      <a:lnTo>
                        <a:pt x="2222" y="49"/>
                      </a:lnTo>
                      <a:lnTo>
                        <a:pt x="2229" y="39"/>
                      </a:lnTo>
                      <a:lnTo>
                        <a:pt x="2234" y="39"/>
                      </a:lnTo>
                      <a:lnTo>
                        <a:pt x="2239" y="39"/>
                      </a:lnTo>
                      <a:lnTo>
                        <a:pt x="2248" y="47"/>
                      </a:lnTo>
                      <a:lnTo>
                        <a:pt x="2256" y="61"/>
                      </a:lnTo>
                      <a:lnTo>
                        <a:pt x="2264" y="74"/>
                      </a:lnTo>
                      <a:lnTo>
                        <a:pt x="2274" y="91"/>
                      </a:lnTo>
                      <a:lnTo>
                        <a:pt x="2281" y="106"/>
                      </a:lnTo>
                      <a:lnTo>
                        <a:pt x="2290" y="124"/>
                      </a:lnTo>
                      <a:lnTo>
                        <a:pt x="2295" y="139"/>
                      </a:lnTo>
                      <a:lnTo>
                        <a:pt x="2300" y="158"/>
                      </a:lnTo>
                      <a:lnTo>
                        <a:pt x="2313" y="154"/>
                      </a:lnTo>
                      <a:lnTo>
                        <a:pt x="2325" y="146"/>
                      </a:lnTo>
                      <a:lnTo>
                        <a:pt x="2333" y="134"/>
                      </a:lnTo>
                      <a:lnTo>
                        <a:pt x="2340" y="121"/>
                      </a:lnTo>
                      <a:lnTo>
                        <a:pt x="2340" y="106"/>
                      </a:lnTo>
                      <a:lnTo>
                        <a:pt x="2336" y="92"/>
                      </a:lnTo>
                      <a:lnTo>
                        <a:pt x="2326" y="77"/>
                      </a:lnTo>
                      <a:lnTo>
                        <a:pt x="2315" y="69"/>
                      </a:lnTo>
                      <a:lnTo>
                        <a:pt x="2315" y="56"/>
                      </a:lnTo>
                      <a:lnTo>
                        <a:pt x="2320" y="44"/>
                      </a:lnTo>
                      <a:lnTo>
                        <a:pt x="2325" y="34"/>
                      </a:lnTo>
                      <a:lnTo>
                        <a:pt x="2335" y="24"/>
                      </a:lnTo>
                      <a:lnTo>
                        <a:pt x="2343" y="14"/>
                      </a:lnTo>
                      <a:lnTo>
                        <a:pt x="2353" y="7"/>
                      </a:lnTo>
                      <a:lnTo>
                        <a:pt x="2365" y="2"/>
                      </a:lnTo>
                      <a:lnTo>
                        <a:pt x="2378" y="0"/>
                      </a:lnTo>
                      <a:lnTo>
                        <a:pt x="2375" y="9"/>
                      </a:lnTo>
                      <a:lnTo>
                        <a:pt x="2372" y="17"/>
                      </a:lnTo>
                      <a:lnTo>
                        <a:pt x="2367" y="24"/>
                      </a:lnTo>
                      <a:lnTo>
                        <a:pt x="2362" y="32"/>
                      </a:lnTo>
                      <a:lnTo>
                        <a:pt x="2353" y="39"/>
                      </a:lnTo>
                      <a:lnTo>
                        <a:pt x="2348" y="45"/>
                      </a:lnTo>
                      <a:lnTo>
                        <a:pt x="2343" y="54"/>
                      </a:lnTo>
                      <a:lnTo>
                        <a:pt x="2342" y="64"/>
                      </a:lnTo>
                      <a:lnTo>
                        <a:pt x="2352" y="74"/>
                      </a:lnTo>
                      <a:lnTo>
                        <a:pt x="2362" y="86"/>
                      </a:lnTo>
                      <a:lnTo>
                        <a:pt x="2363" y="91"/>
                      </a:lnTo>
                      <a:lnTo>
                        <a:pt x="2367" y="99"/>
                      </a:lnTo>
                      <a:lnTo>
                        <a:pt x="2370" y="107"/>
                      </a:lnTo>
                      <a:lnTo>
                        <a:pt x="2373" y="119"/>
                      </a:lnTo>
                      <a:lnTo>
                        <a:pt x="2360" y="126"/>
                      </a:lnTo>
                      <a:lnTo>
                        <a:pt x="2352" y="134"/>
                      </a:lnTo>
                      <a:lnTo>
                        <a:pt x="2345" y="144"/>
                      </a:lnTo>
                      <a:lnTo>
                        <a:pt x="2347" y="159"/>
                      </a:lnTo>
                      <a:lnTo>
                        <a:pt x="2355" y="151"/>
                      </a:lnTo>
                      <a:lnTo>
                        <a:pt x="2362" y="146"/>
                      </a:lnTo>
                      <a:lnTo>
                        <a:pt x="2367" y="143"/>
                      </a:lnTo>
                      <a:lnTo>
                        <a:pt x="2373" y="139"/>
                      </a:lnTo>
                      <a:lnTo>
                        <a:pt x="2378" y="134"/>
                      </a:lnTo>
                      <a:lnTo>
                        <a:pt x="2387" y="131"/>
                      </a:lnTo>
                      <a:lnTo>
                        <a:pt x="2395" y="128"/>
                      </a:lnTo>
                      <a:lnTo>
                        <a:pt x="2409" y="124"/>
                      </a:lnTo>
                      <a:lnTo>
                        <a:pt x="2409" y="128"/>
                      </a:lnTo>
                      <a:lnTo>
                        <a:pt x="2409" y="133"/>
                      </a:lnTo>
                      <a:lnTo>
                        <a:pt x="2397" y="143"/>
                      </a:lnTo>
                      <a:lnTo>
                        <a:pt x="2387" y="153"/>
                      </a:lnTo>
                      <a:lnTo>
                        <a:pt x="2377" y="161"/>
                      </a:lnTo>
                      <a:lnTo>
                        <a:pt x="2372" y="173"/>
                      </a:lnTo>
                      <a:lnTo>
                        <a:pt x="2383" y="173"/>
                      </a:lnTo>
                      <a:lnTo>
                        <a:pt x="2397" y="173"/>
                      </a:lnTo>
                      <a:lnTo>
                        <a:pt x="2410" y="173"/>
                      </a:lnTo>
                      <a:lnTo>
                        <a:pt x="2424" y="175"/>
                      </a:lnTo>
                      <a:lnTo>
                        <a:pt x="2435" y="175"/>
                      </a:lnTo>
                      <a:lnTo>
                        <a:pt x="2449" y="176"/>
                      </a:lnTo>
                      <a:lnTo>
                        <a:pt x="2464" y="178"/>
                      </a:lnTo>
                      <a:lnTo>
                        <a:pt x="2479" y="183"/>
                      </a:lnTo>
                      <a:lnTo>
                        <a:pt x="2482" y="193"/>
                      </a:lnTo>
                      <a:lnTo>
                        <a:pt x="2484" y="203"/>
                      </a:lnTo>
                      <a:lnTo>
                        <a:pt x="2469" y="215"/>
                      </a:lnTo>
                      <a:lnTo>
                        <a:pt x="2454" y="228"/>
                      </a:lnTo>
                      <a:lnTo>
                        <a:pt x="2439" y="238"/>
                      </a:lnTo>
                      <a:lnTo>
                        <a:pt x="2424" y="250"/>
                      </a:lnTo>
                      <a:lnTo>
                        <a:pt x="2424" y="253"/>
                      </a:lnTo>
                      <a:lnTo>
                        <a:pt x="2424" y="258"/>
                      </a:lnTo>
                      <a:lnTo>
                        <a:pt x="2471" y="282"/>
                      </a:lnTo>
                      <a:lnTo>
                        <a:pt x="2511" y="312"/>
                      </a:lnTo>
                      <a:lnTo>
                        <a:pt x="2543" y="345"/>
                      </a:lnTo>
                      <a:lnTo>
                        <a:pt x="2570" y="384"/>
                      </a:lnTo>
                      <a:lnTo>
                        <a:pt x="2590" y="426"/>
                      </a:lnTo>
                      <a:lnTo>
                        <a:pt x="2608" y="473"/>
                      </a:lnTo>
                      <a:lnTo>
                        <a:pt x="2623" y="523"/>
                      </a:lnTo>
                      <a:lnTo>
                        <a:pt x="2638" y="580"/>
                      </a:lnTo>
                      <a:lnTo>
                        <a:pt x="2637" y="614"/>
                      </a:lnTo>
                      <a:lnTo>
                        <a:pt x="2635" y="647"/>
                      </a:lnTo>
                      <a:lnTo>
                        <a:pt x="2628" y="681"/>
                      </a:lnTo>
                      <a:lnTo>
                        <a:pt x="2621" y="714"/>
                      </a:lnTo>
                      <a:lnTo>
                        <a:pt x="2608" y="744"/>
                      </a:lnTo>
                      <a:lnTo>
                        <a:pt x="2595" y="775"/>
                      </a:lnTo>
                      <a:lnTo>
                        <a:pt x="2575" y="803"/>
                      </a:lnTo>
                      <a:lnTo>
                        <a:pt x="2554" y="833"/>
                      </a:lnTo>
                      <a:lnTo>
                        <a:pt x="2554" y="837"/>
                      </a:lnTo>
                      <a:lnTo>
                        <a:pt x="2554" y="840"/>
                      </a:lnTo>
                      <a:lnTo>
                        <a:pt x="2563" y="835"/>
                      </a:lnTo>
                      <a:lnTo>
                        <a:pt x="2578" y="830"/>
                      </a:lnTo>
                      <a:lnTo>
                        <a:pt x="2595" y="820"/>
                      </a:lnTo>
                      <a:lnTo>
                        <a:pt x="2613" y="810"/>
                      </a:lnTo>
                      <a:lnTo>
                        <a:pt x="2630" y="796"/>
                      </a:lnTo>
                      <a:lnTo>
                        <a:pt x="2647" y="785"/>
                      </a:lnTo>
                      <a:lnTo>
                        <a:pt x="2660" y="775"/>
                      </a:lnTo>
                      <a:lnTo>
                        <a:pt x="2673" y="770"/>
                      </a:lnTo>
                      <a:lnTo>
                        <a:pt x="2737" y="766"/>
                      </a:lnTo>
                      <a:lnTo>
                        <a:pt x="2806" y="780"/>
                      </a:lnTo>
                      <a:lnTo>
                        <a:pt x="2875" y="805"/>
                      </a:lnTo>
                      <a:lnTo>
                        <a:pt x="2943" y="842"/>
                      </a:lnTo>
                      <a:lnTo>
                        <a:pt x="3007" y="884"/>
                      </a:lnTo>
                      <a:lnTo>
                        <a:pt x="3069" y="931"/>
                      </a:lnTo>
                      <a:lnTo>
                        <a:pt x="3124" y="979"/>
                      </a:lnTo>
                      <a:lnTo>
                        <a:pt x="3175" y="1029"/>
                      </a:lnTo>
                      <a:lnTo>
                        <a:pt x="3228" y="1039"/>
                      </a:lnTo>
                      <a:lnTo>
                        <a:pt x="3289" y="1091"/>
                      </a:lnTo>
                      <a:lnTo>
                        <a:pt x="3347" y="1170"/>
                      </a:lnTo>
                      <a:lnTo>
                        <a:pt x="3408" y="1266"/>
                      </a:lnTo>
                      <a:lnTo>
                        <a:pt x="3466" y="1363"/>
                      </a:lnTo>
                      <a:lnTo>
                        <a:pt x="3523" y="1455"/>
                      </a:lnTo>
                      <a:lnTo>
                        <a:pt x="3579" y="1527"/>
                      </a:lnTo>
                      <a:lnTo>
                        <a:pt x="3629" y="1569"/>
                      </a:lnTo>
                      <a:lnTo>
                        <a:pt x="3647" y="1603"/>
                      </a:lnTo>
                      <a:lnTo>
                        <a:pt x="3673" y="1635"/>
                      </a:lnTo>
                      <a:lnTo>
                        <a:pt x="3701" y="1666"/>
                      </a:lnTo>
                      <a:lnTo>
                        <a:pt x="3731" y="1700"/>
                      </a:lnTo>
                      <a:lnTo>
                        <a:pt x="3760" y="1732"/>
                      </a:lnTo>
                      <a:lnTo>
                        <a:pt x="3788" y="1765"/>
                      </a:lnTo>
                      <a:lnTo>
                        <a:pt x="3815" y="1800"/>
                      </a:lnTo>
                      <a:lnTo>
                        <a:pt x="3840" y="1841"/>
                      </a:lnTo>
                      <a:lnTo>
                        <a:pt x="3855" y="1863"/>
                      </a:lnTo>
                      <a:lnTo>
                        <a:pt x="3872" y="1896"/>
                      </a:lnTo>
                      <a:lnTo>
                        <a:pt x="3884" y="1938"/>
                      </a:lnTo>
                      <a:lnTo>
                        <a:pt x="3894" y="1987"/>
                      </a:lnTo>
                      <a:lnTo>
                        <a:pt x="3897" y="2033"/>
                      </a:lnTo>
                      <a:lnTo>
                        <a:pt x="3897" y="2077"/>
                      </a:lnTo>
                      <a:lnTo>
                        <a:pt x="3891" y="2112"/>
                      </a:lnTo>
                      <a:lnTo>
                        <a:pt x="3879" y="2139"/>
                      </a:lnTo>
                      <a:lnTo>
                        <a:pt x="3879" y="2142"/>
                      </a:lnTo>
                      <a:lnTo>
                        <a:pt x="3879" y="2149"/>
                      </a:lnTo>
                      <a:lnTo>
                        <a:pt x="3887" y="2159"/>
                      </a:lnTo>
                      <a:lnTo>
                        <a:pt x="3897" y="2174"/>
                      </a:lnTo>
                      <a:lnTo>
                        <a:pt x="3902" y="2183"/>
                      </a:lnTo>
                      <a:lnTo>
                        <a:pt x="3907" y="2193"/>
                      </a:lnTo>
                      <a:lnTo>
                        <a:pt x="3912" y="2201"/>
                      </a:lnTo>
                      <a:lnTo>
                        <a:pt x="3919" y="2211"/>
                      </a:lnTo>
                      <a:lnTo>
                        <a:pt x="3927" y="2216"/>
                      </a:lnTo>
                      <a:lnTo>
                        <a:pt x="3939" y="2226"/>
                      </a:lnTo>
                      <a:lnTo>
                        <a:pt x="3954" y="2238"/>
                      </a:lnTo>
                      <a:lnTo>
                        <a:pt x="3969" y="2253"/>
                      </a:lnTo>
                      <a:lnTo>
                        <a:pt x="3983" y="2266"/>
                      </a:lnTo>
                      <a:lnTo>
                        <a:pt x="3996" y="2282"/>
                      </a:lnTo>
                      <a:lnTo>
                        <a:pt x="4006" y="2295"/>
                      </a:lnTo>
                      <a:lnTo>
                        <a:pt x="4015" y="2310"/>
                      </a:lnTo>
                      <a:lnTo>
                        <a:pt x="4026" y="2308"/>
                      </a:lnTo>
                      <a:lnTo>
                        <a:pt x="4041" y="2307"/>
                      </a:lnTo>
                      <a:lnTo>
                        <a:pt x="4058" y="2303"/>
                      </a:lnTo>
                      <a:lnTo>
                        <a:pt x="4075" y="2300"/>
                      </a:lnTo>
                      <a:lnTo>
                        <a:pt x="4092" y="2295"/>
                      </a:lnTo>
                      <a:lnTo>
                        <a:pt x="4108" y="2290"/>
                      </a:lnTo>
                      <a:lnTo>
                        <a:pt x="4124" y="2285"/>
                      </a:lnTo>
                      <a:lnTo>
                        <a:pt x="4140" y="2282"/>
                      </a:lnTo>
                      <a:lnTo>
                        <a:pt x="4199" y="2273"/>
                      </a:lnTo>
                      <a:lnTo>
                        <a:pt x="4258" y="2265"/>
                      </a:lnTo>
                      <a:lnTo>
                        <a:pt x="4315" y="2251"/>
                      </a:lnTo>
                      <a:lnTo>
                        <a:pt x="4372" y="2235"/>
                      </a:lnTo>
                      <a:lnTo>
                        <a:pt x="4424" y="2211"/>
                      </a:lnTo>
                      <a:lnTo>
                        <a:pt x="4474" y="2183"/>
                      </a:lnTo>
                      <a:lnTo>
                        <a:pt x="4519" y="2146"/>
                      </a:lnTo>
                      <a:lnTo>
                        <a:pt x="4564" y="2104"/>
                      </a:lnTo>
                      <a:lnTo>
                        <a:pt x="4568" y="2094"/>
                      </a:lnTo>
                      <a:lnTo>
                        <a:pt x="4573" y="2090"/>
                      </a:lnTo>
                      <a:lnTo>
                        <a:pt x="4578" y="2089"/>
                      </a:lnTo>
                      <a:lnTo>
                        <a:pt x="4590" y="2090"/>
                      </a:lnTo>
                      <a:lnTo>
                        <a:pt x="4630" y="2151"/>
                      </a:lnTo>
                      <a:lnTo>
                        <a:pt x="4665" y="2215"/>
                      </a:lnTo>
                      <a:lnTo>
                        <a:pt x="4690" y="2277"/>
                      </a:lnTo>
                      <a:lnTo>
                        <a:pt x="4710" y="2344"/>
                      </a:lnTo>
                      <a:lnTo>
                        <a:pt x="4720" y="2411"/>
                      </a:lnTo>
                      <a:lnTo>
                        <a:pt x="4727" y="2483"/>
                      </a:lnTo>
                      <a:lnTo>
                        <a:pt x="4725" y="2558"/>
                      </a:lnTo>
                      <a:lnTo>
                        <a:pt x="4719" y="2639"/>
                      </a:lnTo>
                      <a:lnTo>
                        <a:pt x="4705" y="2674"/>
                      </a:lnTo>
                      <a:lnTo>
                        <a:pt x="4692" y="2711"/>
                      </a:lnTo>
                      <a:lnTo>
                        <a:pt x="4673" y="2744"/>
                      </a:lnTo>
                      <a:lnTo>
                        <a:pt x="4653" y="2776"/>
                      </a:lnTo>
                      <a:lnTo>
                        <a:pt x="4628" y="2805"/>
                      </a:lnTo>
                      <a:lnTo>
                        <a:pt x="4601" y="2830"/>
                      </a:lnTo>
                      <a:lnTo>
                        <a:pt x="4571" y="2853"/>
                      </a:lnTo>
                      <a:lnTo>
                        <a:pt x="4539" y="2875"/>
                      </a:lnTo>
                      <a:lnTo>
                        <a:pt x="4472" y="2900"/>
                      </a:lnTo>
                      <a:lnTo>
                        <a:pt x="4420" y="2924"/>
                      </a:lnTo>
                      <a:lnTo>
                        <a:pt x="4378" y="2945"/>
                      </a:lnTo>
                      <a:lnTo>
                        <a:pt x="4347" y="2971"/>
                      </a:lnTo>
                      <a:lnTo>
                        <a:pt x="4318" y="2997"/>
                      </a:lnTo>
                      <a:lnTo>
                        <a:pt x="4293" y="3036"/>
                      </a:lnTo>
                      <a:lnTo>
                        <a:pt x="4264" y="3083"/>
                      </a:lnTo>
                      <a:lnTo>
                        <a:pt x="4234" y="3147"/>
                      </a:lnTo>
                      <a:lnTo>
                        <a:pt x="4207" y="3183"/>
                      </a:lnTo>
                      <a:lnTo>
                        <a:pt x="4181" y="3222"/>
                      </a:lnTo>
                      <a:lnTo>
                        <a:pt x="4154" y="3261"/>
                      </a:lnTo>
                      <a:lnTo>
                        <a:pt x="4129" y="3299"/>
                      </a:lnTo>
                      <a:lnTo>
                        <a:pt x="4100" y="3334"/>
                      </a:lnTo>
                      <a:lnTo>
                        <a:pt x="4072" y="3371"/>
                      </a:lnTo>
                      <a:lnTo>
                        <a:pt x="4040" y="3408"/>
                      </a:lnTo>
                      <a:lnTo>
                        <a:pt x="4010" y="3445"/>
                      </a:lnTo>
                      <a:lnTo>
                        <a:pt x="3949" y="3483"/>
                      </a:lnTo>
                      <a:lnTo>
                        <a:pt x="3886" y="3517"/>
                      </a:lnTo>
                      <a:lnTo>
                        <a:pt x="3815" y="3544"/>
                      </a:lnTo>
                      <a:lnTo>
                        <a:pt x="3746" y="3567"/>
                      </a:lnTo>
                      <a:lnTo>
                        <a:pt x="3673" y="3582"/>
                      </a:lnTo>
                      <a:lnTo>
                        <a:pt x="3601" y="3596"/>
                      </a:lnTo>
                      <a:lnTo>
                        <a:pt x="3528" y="3606"/>
                      </a:lnTo>
                      <a:lnTo>
                        <a:pt x="3460" y="3614"/>
                      </a:lnTo>
                      <a:lnTo>
                        <a:pt x="3396" y="3613"/>
                      </a:lnTo>
                      <a:lnTo>
                        <a:pt x="3312" y="3611"/>
                      </a:lnTo>
                      <a:lnTo>
                        <a:pt x="3217" y="3611"/>
                      </a:lnTo>
                      <a:lnTo>
                        <a:pt x="3116" y="3618"/>
                      </a:lnTo>
                      <a:lnTo>
                        <a:pt x="3019" y="3629"/>
                      </a:lnTo>
                      <a:lnTo>
                        <a:pt x="2933" y="3654"/>
                      </a:lnTo>
                      <a:lnTo>
                        <a:pt x="2866" y="3693"/>
                      </a:lnTo>
                      <a:lnTo>
                        <a:pt x="2829" y="3752"/>
                      </a:lnTo>
                      <a:lnTo>
                        <a:pt x="2808" y="3778"/>
                      </a:lnTo>
                      <a:lnTo>
                        <a:pt x="2786" y="3805"/>
                      </a:lnTo>
                      <a:lnTo>
                        <a:pt x="2761" y="3830"/>
                      </a:lnTo>
                      <a:lnTo>
                        <a:pt x="2737" y="3857"/>
                      </a:lnTo>
                      <a:lnTo>
                        <a:pt x="2710" y="3881"/>
                      </a:lnTo>
                      <a:lnTo>
                        <a:pt x="2685" y="3906"/>
                      </a:lnTo>
                      <a:lnTo>
                        <a:pt x="2658" y="3931"/>
                      </a:lnTo>
                      <a:lnTo>
                        <a:pt x="2633" y="3956"/>
                      </a:lnTo>
                      <a:lnTo>
                        <a:pt x="2635" y="3968"/>
                      </a:lnTo>
                      <a:lnTo>
                        <a:pt x="2642" y="3980"/>
                      </a:lnTo>
                      <a:lnTo>
                        <a:pt x="2650" y="3990"/>
                      </a:lnTo>
                      <a:lnTo>
                        <a:pt x="2665" y="4000"/>
                      </a:lnTo>
                      <a:lnTo>
                        <a:pt x="2678" y="4005"/>
                      </a:lnTo>
                      <a:lnTo>
                        <a:pt x="2695" y="4011"/>
                      </a:lnTo>
                      <a:lnTo>
                        <a:pt x="2712" y="4015"/>
                      </a:lnTo>
                      <a:lnTo>
                        <a:pt x="2729" y="4016"/>
                      </a:lnTo>
                      <a:lnTo>
                        <a:pt x="2791" y="3980"/>
                      </a:lnTo>
                      <a:lnTo>
                        <a:pt x="2849" y="3966"/>
                      </a:lnTo>
                      <a:lnTo>
                        <a:pt x="2898" y="3971"/>
                      </a:lnTo>
                      <a:lnTo>
                        <a:pt x="2933" y="3993"/>
                      </a:lnTo>
                      <a:lnTo>
                        <a:pt x="2950" y="4027"/>
                      </a:lnTo>
                      <a:lnTo>
                        <a:pt x="2948" y="4072"/>
                      </a:lnTo>
                      <a:lnTo>
                        <a:pt x="2920" y="4124"/>
                      </a:lnTo>
                      <a:lnTo>
                        <a:pt x="2868" y="4181"/>
                      </a:lnTo>
                      <a:lnTo>
                        <a:pt x="2841" y="4196"/>
                      </a:lnTo>
                      <a:lnTo>
                        <a:pt x="2821" y="4218"/>
                      </a:lnTo>
                      <a:lnTo>
                        <a:pt x="2804" y="4241"/>
                      </a:lnTo>
                      <a:lnTo>
                        <a:pt x="2789" y="4266"/>
                      </a:lnTo>
                      <a:lnTo>
                        <a:pt x="2774" y="4291"/>
                      </a:lnTo>
                      <a:lnTo>
                        <a:pt x="2761" y="4318"/>
                      </a:lnTo>
                      <a:lnTo>
                        <a:pt x="2744" y="4345"/>
                      </a:lnTo>
                      <a:lnTo>
                        <a:pt x="2727" y="4372"/>
                      </a:lnTo>
                      <a:lnTo>
                        <a:pt x="2725" y="4375"/>
                      </a:lnTo>
                      <a:lnTo>
                        <a:pt x="2724" y="4382"/>
                      </a:lnTo>
                      <a:lnTo>
                        <a:pt x="2735" y="4380"/>
                      </a:lnTo>
                      <a:lnTo>
                        <a:pt x="2749" y="4377"/>
                      </a:lnTo>
                      <a:lnTo>
                        <a:pt x="2761" y="4372"/>
                      </a:lnTo>
                      <a:lnTo>
                        <a:pt x="2774" y="4369"/>
                      </a:lnTo>
                      <a:lnTo>
                        <a:pt x="2784" y="4360"/>
                      </a:lnTo>
                      <a:lnTo>
                        <a:pt x="2796" y="4353"/>
                      </a:lnTo>
                      <a:lnTo>
                        <a:pt x="2808" y="4347"/>
                      </a:lnTo>
                      <a:lnTo>
                        <a:pt x="2823" y="4340"/>
                      </a:lnTo>
                      <a:lnTo>
                        <a:pt x="2851" y="4313"/>
                      </a:lnTo>
                      <a:lnTo>
                        <a:pt x="2898" y="4275"/>
                      </a:lnTo>
                      <a:lnTo>
                        <a:pt x="2957" y="4224"/>
                      </a:lnTo>
                      <a:lnTo>
                        <a:pt x="3022" y="4174"/>
                      </a:lnTo>
                      <a:lnTo>
                        <a:pt x="3086" y="4124"/>
                      </a:lnTo>
                      <a:lnTo>
                        <a:pt x="3146" y="4082"/>
                      </a:lnTo>
                      <a:lnTo>
                        <a:pt x="3191" y="4053"/>
                      </a:lnTo>
                      <a:lnTo>
                        <a:pt x="3223" y="4047"/>
                      </a:lnTo>
                      <a:lnTo>
                        <a:pt x="3243" y="4084"/>
                      </a:lnTo>
                      <a:lnTo>
                        <a:pt x="3253" y="4115"/>
                      </a:lnTo>
                      <a:lnTo>
                        <a:pt x="3250" y="4141"/>
                      </a:lnTo>
                      <a:lnTo>
                        <a:pt x="3240" y="4161"/>
                      </a:lnTo>
                      <a:lnTo>
                        <a:pt x="3220" y="4177"/>
                      </a:lnTo>
                      <a:lnTo>
                        <a:pt x="3196" y="4194"/>
                      </a:lnTo>
                      <a:lnTo>
                        <a:pt x="3170" y="4209"/>
                      </a:lnTo>
                      <a:lnTo>
                        <a:pt x="3143" y="4229"/>
                      </a:lnTo>
                      <a:lnTo>
                        <a:pt x="3101" y="4249"/>
                      </a:lnTo>
                      <a:lnTo>
                        <a:pt x="3057" y="4285"/>
                      </a:lnTo>
                      <a:lnTo>
                        <a:pt x="3009" y="4327"/>
                      </a:lnTo>
                      <a:lnTo>
                        <a:pt x="2963" y="4375"/>
                      </a:lnTo>
                      <a:lnTo>
                        <a:pt x="2918" y="4424"/>
                      </a:lnTo>
                      <a:lnTo>
                        <a:pt x="2878" y="4474"/>
                      </a:lnTo>
                      <a:lnTo>
                        <a:pt x="2843" y="4521"/>
                      </a:lnTo>
                      <a:lnTo>
                        <a:pt x="2819" y="4565"/>
                      </a:lnTo>
                      <a:lnTo>
                        <a:pt x="2759" y="4622"/>
                      </a:lnTo>
                      <a:lnTo>
                        <a:pt x="2690" y="4677"/>
                      </a:lnTo>
                      <a:lnTo>
                        <a:pt x="2613" y="4727"/>
                      </a:lnTo>
                      <a:lnTo>
                        <a:pt x="2531" y="4772"/>
                      </a:lnTo>
                      <a:lnTo>
                        <a:pt x="2444" y="4813"/>
                      </a:lnTo>
                      <a:lnTo>
                        <a:pt x="2358" y="4850"/>
                      </a:lnTo>
                      <a:lnTo>
                        <a:pt x="2273" y="4880"/>
                      </a:lnTo>
                      <a:lnTo>
                        <a:pt x="2194" y="4907"/>
                      </a:lnTo>
                      <a:lnTo>
                        <a:pt x="2179" y="4912"/>
                      </a:lnTo>
                      <a:lnTo>
                        <a:pt x="2165" y="4917"/>
                      </a:lnTo>
                      <a:lnTo>
                        <a:pt x="2152" y="4920"/>
                      </a:lnTo>
                      <a:lnTo>
                        <a:pt x="2140" y="4923"/>
                      </a:lnTo>
                      <a:lnTo>
                        <a:pt x="2125" y="4925"/>
                      </a:lnTo>
                      <a:lnTo>
                        <a:pt x="2114" y="4927"/>
                      </a:lnTo>
                      <a:lnTo>
                        <a:pt x="2100" y="4928"/>
                      </a:lnTo>
                      <a:lnTo>
                        <a:pt x="2088" y="4932"/>
                      </a:lnTo>
                      <a:close/>
                      <a:moveTo>
                        <a:pt x="2534" y="4181"/>
                      </a:moveTo>
                      <a:lnTo>
                        <a:pt x="2539" y="4181"/>
                      </a:lnTo>
                      <a:lnTo>
                        <a:pt x="2544" y="4176"/>
                      </a:lnTo>
                      <a:lnTo>
                        <a:pt x="2548" y="4167"/>
                      </a:lnTo>
                      <a:lnTo>
                        <a:pt x="2551" y="4156"/>
                      </a:lnTo>
                      <a:lnTo>
                        <a:pt x="2551" y="4141"/>
                      </a:lnTo>
                      <a:lnTo>
                        <a:pt x="2553" y="4125"/>
                      </a:lnTo>
                      <a:lnTo>
                        <a:pt x="2553" y="4110"/>
                      </a:lnTo>
                      <a:lnTo>
                        <a:pt x="2554" y="4097"/>
                      </a:lnTo>
                      <a:lnTo>
                        <a:pt x="2543" y="4063"/>
                      </a:lnTo>
                      <a:lnTo>
                        <a:pt x="2531" y="4042"/>
                      </a:lnTo>
                      <a:lnTo>
                        <a:pt x="2519" y="4030"/>
                      </a:lnTo>
                      <a:lnTo>
                        <a:pt x="2507" y="4027"/>
                      </a:lnTo>
                      <a:lnTo>
                        <a:pt x="2492" y="4025"/>
                      </a:lnTo>
                      <a:lnTo>
                        <a:pt x="2476" y="4028"/>
                      </a:lnTo>
                      <a:lnTo>
                        <a:pt x="2456" y="4032"/>
                      </a:lnTo>
                      <a:lnTo>
                        <a:pt x="2432" y="4037"/>
                      </a:lnTo>
                      <a:lnTo>
                        <a:pt x="2432" y="4045"/>
                      </a:lnTo>
                      <a:lnTo>
                        <a:pt x="2432" y="4055"/>
                      </a:lnTo>
                      <a:lnTo>
                        <a:pt x="2432" y="4063"/>
                      </a:lnTo>
                      <a:lnTo>
                        <a:pt x="2432" y="4073"/>
                      </a:lnTo>
                      <a:lnTo>
                        <a:pt x="2432" y="4082"/>
                      </a:lnTo>
                      <a:lnTo>
                        <a:pt x="2432" y="4092"/>
                      </a:lnTo>
                      <a:lnTo>
                        <a:pt x="2432" y="4102"/>
                      </a:lnTo>
                      <a:lnTo>
                        <a:pt x="2432" y="4112"/>
                      </a:lnTo>
                      <a:lnTo>
                        <a:pt x="2444" y="4117"/>
                      </a:lnTo>
                      <a:lnTo>
                        <a:pt x="2457" y="4125"/>
                      </a:lnTo>
                      <a:lnTo>
                        <a:pt x="2469" y="4132"/>
                      </a:lnTo>
                      <a:lnTo>
                        <a:pt x="2482" y="4142"/>
                      </a:lnTo>
                      <a:lnTo>
                        <a:pt x="2494" y="4151"/>
                      </a:lnTo>
                      <a:lnTo>
                        <a:pt x="2507" y="4159"/>
                      </a:lnTo>
                      <a:lnTo>
                        <a:pt x="2519" y="4169"/>
                      </a:lnTo>
                      <a:lnTo>
                        <a:pt x="2534" y="41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90" name="Freeform 53"/>
                <p:cNvSpPr>
                  <a:spLocks/>
                </p:cNvSpPr>
                <p:nvPr/>
              </p:nvSpPr>
              <p:spPr bwMode="auto">
                <a:xfrm>
                  <a:off x="1415" y="3145"/>
                  <a:ext cx="587" cy="405"/>
                </a:xfrm>
                <a:custGeom>
                  <a:avLst/>
                  <a:gdLst>
                    <a:gd name="T0" fmla="*/ 1 w 1174"/>
                    <a:gd name="T1" fmla="*/ 1 h 810"/>
                    <a:gd name="T2" fmla="*/ 0 w 1174"/>
                    <a:gd name="T3" fmla="*/ 1 h 810"/>
                    <a:gd name="T4" fmla="*/ 1 w 1174"/>
                    <a:gd name="T5" fmla="*/ 1 h 810"/>
                    <a:gd name="T6" fmla="*/ 1 w 1174"/>
                    <a:gd name="T7" fmla="*/ 1 h 810"/>
                    <a:gd name="T8" fmla="*/ 1 w 1174"/>
                    <a:gd name="T9" fmla="*/ 1 h 810"/>
                    <a:gd name="T10" fmla="*/ 1 w 1174"/>
                    <a:gd name="T11" fmla="*/ 1 h 810"/>
                    <a:gd name="T12" fmla="*/ 1 w 1174"/>
                    <a:gd name="T13" fmla="*/ 1 h 810"/>
                    <a:gd name="T14" fmla="*/ 1 w 1174"/>
                    <a:gd name="T15" fmla="*/ 1 h 810"/>
                    <a:gd name="T16" fmla="*/ 1 w 1174"/>
                    <a:gd name="T17" fmla="*/ 1 h 810"/>
                    <a:gd name="T18" fmla="*/ 1 w 1174"/>
                    <a:gd name="T19" fmla="*/ 1 h 810"/>
                    <a:gd name="T20" fmla="*/ 1 w 1174"/>
                    <a:gd name="T21" fmla="*/ 1 h 810"/>
                    <a:gd name="T22" fmla="*/ 1 w 1174"/>
                    <a:gd name="T23" fmla="*/ 1 h 810"/>
                    <a:gd name="T24" fmla="*/ 1 w 1174"/>
                    <a:gd name="T25" fmla="*/ 1 h 810"/>
                    <a:gd name="T26" fmla="*/ 1 w 1174"/>
                    <a:gd name="T27" fmla="*/ 1 h 810"/>
                    <a:gd name="T28" fmla="*/ 1 w 1174"/>
                    <a:gd name="T29" fmla="*/ 1 h 810"/>
                    <a:gd name="T30" fmla="*/ 1 w 1174"/>
                    <a:gd name="T31" fmla="*/ 1 h 810"/>
                    <a:gd name="T32" fmla="*/ 1 w 1174"/>
                    <a:gd name="T33" fmla="*/ 1 h 810"/>
                    <a:gd name="T34" fmla="*/ 1 w 1174"/>
                    <a:gd name="T35" fmla="*/ 1 h 810"/>
                    <a:gd name="T36" fmla="*/ 1 w 1174"/>
                    <a:gd name="T37" fmla="*/ 1 h 810"/>
                    <a:gd name="T38" fmla="*/ 1 w 1174"/>
                    <a:gd name="T39" fmla="*/ 1 h 810"/>
                    <a:gd name="T40" fmla="*/ 1 w 1174"/>
                    <a:gd name="T41" fmla="*/ 1 h 810"/>
                    <a:gd name="T42" fmla="*/ 1 w 1174"/>
                    <a:gd name="T43" fmla="*/ 1 h 810"/>
                    <a:gd name="T44" fmla="*/ 1 w 1174"/>
                    <a:gd name="T45" fmla="*/ 1 h 810"/>
                    <a:gd name="T46" fmla="*/ 1 w 1174"/>
                    <a:gd name="T47" fmla="*/ 1 h 810"/>
                    <a:gd name="T48" fmla="*/ 1 w 1174"/>
                    <a:gd name="T49" fmla="*/ 1 h 810"/>
                    <a:gd name="T50" fmla="*/ 1 w 1174"/>
                    <a:gd name="T51" fmla="*/ 1 h 810"/>
                    <a:gd name="T52" fmla="*/ 1 w 1174"/>
                    <a:gd name="T53" fmla="*/ 1 h 810"/>
                    <a:gd name="T54" fmla="*/ 1 w 1174"/>
                    <a:gd name="T55" fmla="*/ 1 h 810"/>
                    <a:gd name="T56" fmla="*/ 1 w 1174"/>
                    <a:gd name="T57" fmla="*/ 1 h 810"/>
                    <a:gd name="T58" fmla="*/ 1 w 1174"/>
                    <a:gd name="T59" fmla="*/ 1 h 810"/>
                    <a:gd name="T60" fmla="*/ 1 w 1174"/>
                    <a:gd name="T61" fmla="*/ 1 h 810"/>
                    <a:gd name="T62" fmla="*/ 1 w 1174"/>
                    <a:gd name="T63" fmla="*/ 1 h 810"/>
                    <a:gd name="T64" fmla="*/ 1 w 1174"/>
                    <a:gd name="T65" fmla="*/ 1 h 810"/>
                    <a:gd name="T66" fmla="*/ 1 w 1174"/>
                    <a:gd name="T67" fmla="*/ 1 h 810"/>
                    <a:gd name="T68" fmla="*/ 1 w 1174"/>
                    <a:gd name="T69" fmla="*/ 1 h 810"/>
                    <a:gd name="T70" fmla="*/ 1 w 1174"/>
                    <a:gd name="T71" fmla="*/ 1 h 810"/>
                    <a:gd name="T72" fmla="*/ 1 w 1174"/>
                    <a:gd name="T73" fmla="*/ 1 h 810"/>
                    <a:gd name="T74" fmla="*/ 1 w 1174"/>
                    <a:gd name="T75" fmla="*/ 1 h 810"/>
                    <a:gd name="T76" fmla="*/ 1 w 1174"/>
                    <a:gd name="T77" fmla="*/ 1 h 810"/>
                    <a:gd name="T78" fmla="*/ 1 w 1174"/>
                    <a:gd name="T79" fmla="*/ 1 h 810"/>
                    <a:gd name="T80" fmla="*/ 1 w 1174"/>
                    <a:gd name="T81" fmla="*/ 1 h 810"/>
                    <a:gd name="T82" fmla="*/ 1 w 1174"/>
                    <a:gd name="T83" fmla="*/ 1 h 810"/>
                    <a:gd name="T84" fmla="*/ 1 w 1174"/>
                    <a:gd name="T85" fmla="*/ 1 h 810"/>
                    <a:gd name="T86" fmla="*/ 1 w 1174"/>
                    <a:gd name="T87" fmla="*/ 1 h 810"/>
                    <a:gd name="T88" fmla="*/ 1 w 1174"/>
                    <a:gd name="T89" fmla="*/ 1 h 810"/>
                    <a:gd name="T90" fmla="*/ 1 w 1174"/>
                    <a:gd name="T91" fmla="*/ 1 h 810"/>
                    <a:gd name="T92" fmla="*/ 1 w 1174"/>
                    <a:gd name="T93" fmla="*/ 1 h 810"/>
                    <a:gd name="T94" fmla="*/ 1 w 1174"/>
                    <a:gd name="T95" fmla="*/ 1 h 810"/>
                    <a:gd name="T96" fmla="*/ 1 w 1174"/>
                    <a:gd name="T97" fmla="*/ 1 h 810"/>
                    <a:gd name="T98" fmla="*/ 1 w 1174"/>
                    <a:gd name="T99" fmla="*/ 1 h 810"/>
                    <a:gd name="T100" fmla="*/ 1 w 1174"/>
                    <a:gd name="T101" fmla="*/ 1 h 81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174"/>
                    <a:gd name="T154" fmla="*/ 0 h 810"/>
                    <a:gd name="T155" fmla="*/ 1174 w 1174"/>
                    <a:gd name="T156" fmla="*/ 810 h 81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174" h="810">
                      <a:moveTo>
                        <a:pt x="66" y="810"/>
                      </a:moveTo>
                      <a:lnTo>
                        <a:pt x="26" y="794"/>
                      </a:lnTo>
                      <a:lnTo>
                        <a:pt x="7" y="771"/>
                      </a:lnTo>
                      <a:lnTo>
                        <a:pt x="0" y="742"/>
                      </a:lnTo>
                      <a:lnTo>
                        <a:pt x="7" y="709"/>
                      </a:lnTo>
                      <a:lnTo>
                        <a:pt x="19" y="672"/>
                      </a:lnTo>
                      <a:lnTo>
                        <a:pt x="36" y="639"/>
                      </a:lnTo>
                      <a:lnTo>
                        <a:pt x="52" y="605"/>
                      </a:lnTo>
                      <a:lnTo>
                        <a:pt x="66" y="578"/>
                      </a:lnTo>
                      <a:lnTo>
                        <a:pt x="64" y="533"/>
                      </a:lnTo>
                      <a:lnTo>
                        <a:pt x="67" y="494"/>
                      </a:lnTo>
                      <a:lnTo>
                        <a:pt x="74" y="457"/>
                      </a:lnTo>
                      <a:lnTo>
                        <a:pt x="86" y="427"/>
                      </a:lnTo>
                      <a:lnTo>
                        <a:pt x="99" y="395"/>
                      </a:lnTo>
                      <a:lnTo>
                        <a:pt x="116" y="364"/>
                      </a:lnTo>
                      <a:lnTo>
                        <a:pt x="136" y="328"/>
                      </a:lnTo>
                      <a:lnTo>
                        <a:pt x="161" y="293"/>
                      </a:lnTo>
                      <a:lnTo>
                        <a:pt x="176" y="271"/>
                      </a:lnTo>
                      <a:lnTo>
                        <a:pt x="192" y="256"/>
                      </a:lnTo>
                      <a:lnTo>
                        <a:pt x="202" y="245"/>
                      </a:lnTo>
                      <a:lnTo>
                        <a:pt x="212" y="236"/>
                      </a:lnTo>
                      <a:lnTo>
                        <a:pt x="220" y="224"/>
                      </a:lnTo>
                      <a:lnTo>
                        <a:pt x="227" y="218"/>
                      </a:lnTo>
                      <a:lnTo>
                        <a:pt x="257" y="221"/>
                      </a:lnTo>
                      <a:lnTo>
                        <a:pt x="294" y="243"/>
                      </a:lnTo>
                      <a:lnTo>
                        <a:pt x="332" y="271"/>
                      </a:lnTo>
                      <a:lnTo>
                        <a:pt x="371" y="300"/>
                      </a:lnTo>
                      <a:lnTo>
                        <a:pt x="404" y="318"/>
                      </a:lnTo>
                      <a:lnTo>
                        <a:pt x="435" y="320"/>
                      </a:lnTo>
                      <a:lnTo>
                        <a:pt x="455" y="293"/>
                      </a:lnTo>
                      <a:lnTo>
                        <a:pt x="466" y="235"/>
                      </a:lnTo>
                      <a:lnTo>
                        <a:pt x="451" y="211"/>
                      </a:lnTo>
                      <a:lnTo>
                        <a:pt x="438" y="194"/>
                      </a:lnTo>
                      <a:lnTo>
                        <a:pt x="420" y="183"/>
                      </a:lnTo>
                      <a:lnTo>
                        <a:pt x="401" y="174"/>
                      </a:lnTo>
                      <a:lnTo>
                        <a:pt x="379" y="167"/>
                      </a:lnTo>
                      <a:lnTo>
                        <a:pt x="359" y="164"/>
                      </a:lnTo>
                      <a:lnTo>
                        <a:pt x="337" y="161"/>
                      </a:lnTo>
                      <a:lnTo>
                        <a:pt x="317" y="159"/>
                      </a:lnTo>
                      <a:lnTo>
                        <a:pt x="319" y="151"/>
                      </a:lnTo>
                      <a:lnTo>
                        <a:pt x="326" y="142"/>
                      </a:lnTo>
                      <a:lnTo>
                        <a:pt x="334" y="129"/>
                      </a:lnTo>
                      <a:lnTo>
                        <a:pt x="347" y="116"/>
                      </a:lnTo>
                      <a:lnTo>
                        <a:pt x="357" y="100"/>
                      </a:lnTo>
                      <a:lnTo>
                        <a:pt x="369" y="87"/>
                      </a:lnTo>
                      <a:lnTo>
                        <a:pt x="378" y="74"/>
                      </a:lnTo>
                      <a:lnTo>
                        <a:pt x="383" y="65"/>
                      </a:lnTo>
                      <a:lnTo>
                        <a:pt x="408" y="72"/>
                      </a:lnTo>
                      <a:lnTo>
                        <a:pt x="443" y="95"/>
                      </a:lnTo>
                      <a:lnTo>
                        <a:pt x="482" y="129"/>
                      </a:lnTo>
                      <a:lnTo>
                        <a:pt x="525" y="169"/>
                      </a:lnTo>
                      <a:lnTo>
                        <a:pt x="565" y="211"/>
                      </a:lnTo>
                      <a:lnTo>
                        <a:pt x="602" y="253"/>
                      </a:lnTo>
                      <a:lnTo>
                        <a:pt x="629" y="287"/>
                      </a:lnTo>
                      <a:lnTo>
                        <a:pt x="648" y="313"/>
                      </a:lnTo>
                      <a:lnTo>
                        <a:pt x="678" y="323"/>
                      </a:lnTo>
                      <a:lnTo>
                        <a:pt x="713" y="322"/>
                      </a:lnTo>
                      <a:lnTo>
                        <a:pt x="751" y="308"/>
                      </a:lnTo>
                      <a:lnTo>
                        <a:pt x="790" y="288"/>
                      </a:lnTo>
                      <a:lnTo>
                        <a:pt x="824" y="261"/>
                      </a:lnTo>
                      <a:lnTo>
                        <a:pt x="857" y="233"/>
                      </a:lnTo>
                      <a:lnTo>
                        <a:pt x="884" y="206"/>
                      </a:lnTo>
                      <a:lnTo>
                        <a:pt x="907" y="184"/>
                      </a:lnTo>
                      <a:lnTo>
                        <a:pt x="917" y="176"/>
                      </a:lnTo>
                      <a:lnTo>
                        <a:pt x="944" y="154"/>
                      </a:lnTo>
                      <a:lnTo>
                        <a:pt x="983" y="124"/>
                      </a:lnTo>
                      <a:lnTo>
                        <a:pt x="1030" y="90"/>
                      </a:lnTo>
                      <a:lnTo>
                        <a:pt x="1077" y="55"/>
                      </a:lnTo>
                      <a:lnTo>
                        <a:pt x="1120" y="27"/>
                      </a:lnTo>
                      <a:lnTo>
                        <a:pt x="1154" y="5"/>
                      </a:lnTo>
                      <a:lnTo>
                        <a:pt x="1174" y="0"/>
                      </a:lnTo>
                      <a:lnTo>
                        <a:pt x="1174" y="30"/>
                      </a:lnTo>
                      <a:lnTo>
                        <a:pt x="1167" y="55"/>
                      </a:lnTo>
                      <a:lnTo>
                        <a:pt x="1154" y="74"/>
                      </a:lnTo>
                      <a:lnTo>
                        <a:pt x="1135" y="90"/>
                      </a:lnTo>
                      <a:lnTo>
                        <a:pt x="1112" y="102"/>
                      </a:lnTo>
                      <a:lnTo>
                        <a:pt x="1088" y="116"/>
                      </a:lnTo>
                      <a:lnTo>
                        <a:pt x="1062" y="129"/>
                      </a:lnTo>
                      <a:lnTo>
                        <a:pt x="1036" y="147"/>
                      </a:lnTo>
                      <a:lnTo>
                        <a:pt x="995" y="184"/>
                      </a:lnTo>
                      <a:lnTo>
                        <a:pt x="954" y="223"/>
                      </a:lnTo>
                      <a:lnTo>
                        <a:pt x="914" y="261"/>
                      </a:lnTo>
                      <a:lnTo>
                        <a:pt x="877" y="303"/>
                      </a:lnTo>
                      <a:lnTo>
                        <a:pt x="839" y="344"/>
                      </a:lnTo>
                      <a:lnTo>
                        <a:pt x="805" y="389"/>
                      </a:lnTo>
                      <a:lnTo>
                        <a:pt x="773" y="434"/>
                      </a:lnTo>
                      <a:lnTo>
                        <a:pt x="748" y="484"/>
                      </a:lnTo>
                      <a:lnTo>
                        <a:pt x="686" y="535"/>
                      </a:lnTo>
                      <a:lnTo>
                        <a:pt x="621" y="583"/>
                      </a:lnTo>
                      <a:lnTo>
                        <a:pt x="549" y="625"/>
                      </a:lnTo>
                      <a:lnTo>
                        <a:pt x="475" y="665"/>
                      </a:lnTo>
                      <a:lnTo>
                        <a:pt x="396" y="699"/>
                      </a:lnTo>
                      <a:lnTo>
                        <a:pt x="319" y="731"/>
                      </a:lnTo>
                      <a:lnTo>
                        <a:pt x="242" y="756"/>
                      </a:lnTo>
                      <a:lnTo>
                        <a:pt x="168" y="781"/>
                      </a:lnTo>
                      <a:lnTo>
                        <a:pt x="155" y="786"/>
                      </a:lnTo>
                      <a:lnTo>
                        <a:pt x="141" y="791"/>
                      </a:lnTo>
                      <a:lnTo>
                        <a:pt x="128" y="796"/>
                      </a:lnTo>
                      <a:lnTo>
                        <a:pt x="116" y="801"/>
                      </a:lnTo>
                      <a:lnTo>
                        <a:pt x="103" y="803"/>
                      </a:lnTo>
                      <a:lnTo>
                        <a:pt x="89" y="806"/>
                      </a:lnTo>
                      <a:lnTo>
                        <a:pt x="76" y="808"/>
                      </a:lnTo>
                      <a:lnTo>
                        <a:pt x="66" y="810"/>
                      </a:lnTo>
                      <a:close/>
                    </a:path>
                  </a:pathLst>
                </a:custGeom>
                <a:solidFill>
                  <a:srgbClr val="66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91" name="Freeform 54"/>
                <p:cNvSpPr>
                  <a:spLocks/>
                </p:cNvSpPr>
                <p:nvPr/>
              </p:nvSpPr>
              <p:spPr bwMode="auto">
                <a:xfrm>
                  <a:off x="1570" y="3411"/>
                  <a:ext cx="14" cy="14"/>
                </a:xfrm>
                <a:custGeom>
                  <a:avLst/>
                  <a:gdLst>
                    <a:gd name="T0" fmla="*/ 1 w 26"/>
                    <a:gd name="T1" fmla="*/ 0 h 29"/>
                    <a:gd name="T2" fmla="*/ 1 w 26"/>
                    <a:gd name="T3" fmla="*/ 0 h 29"/>
                    <a:gd name="T4" fmla="*/ 0 w 26"/>
                    <a:gd name="T5" fmla="*/ 0 h 29"/>
                    <a:gd name="T6" fmla="*/ 1 w 26"/>
                    <a:gd name="T7" fmla="*/ 0 h 29"/>
                    <a:gd name="T8" fmla="*/ 1 w 26"/>
                    <a:gd name="T9" fmla="*/ 0 h 29"/>
                    <a:gd name="T10" fmla="*/ 1 w 26"/>
                    <a:gd name="T11" fmla="*/ 0 h 29"/>
                    <a:gd name="T12" fmla="*/ 1 w 26"/>
                    <a:gd name="T13" fmla="*/ 0 h 29"/>
                    <a:gd name="T14" fmla="*/ 1 w 26"/>
                    <a:gd name="T15" fmla="*/ 0 h 29"/>
                    <a:gd name="T16" fmla="*/ 1 w 26"/>
                    <a:gd name="T17" fmla="*/ 0 h 29"/>
                    <a:gd name="T18" fmla="*/ 1 w 26"/>
                    <a:gd name="T19" fmla="*/ 0 h 29"/>
                    <a:gd name="T20" fmla="*/ 1 w 26"/>
                    <a:gd name="T21" fmla="*/ 0 h 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6"/>
                    <a:gd name="T34" fmla="*/ 0 h 29"/>
                    <a:gd name="T35" fmla="*/ 26 w 26"/>
                    <a:gd name="T36" fmla="*/ 29 h 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6" h="29">
                      <a:moveTo>
                        <a:pt x="6" y="29"/>
                      </a:moveTo>
                      <a:lnTo>
                        <a:pt x="1" y="22"/>
                      </a:lnTo>
                      <a:lnTo>
                        <a:pt x="0" y="12"/>
                      </a:lnTo>
                      <a:lnTo>
                        <a:pt x="3" y="9"/>
                      </a:lnTo>
                      <a:lnTo>
                        <a:pt x="10" y="5"/>
                      </a:lnTo>
                      <a:lnTo>
                        <a:pt x="18" y="0"/>
                      </a:lnTo>
                      <a:lnTo>
                        <a:pt x="26" y="2"/>
                      </a:lnTo>
                      <a:lnTo>
                        <a:pt x="26" y="10"/>
                      </a:lnTo>
                      <a:lnTo>
                        <a:pt x="26" y="19"/>
                      </a:lnTo>
                      <a:lnTo>
                        <a:pt x="16" y="27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92" name="Freeform 55"/>
                <p:cNvSpPr>
                  <a:spLocks/>
                </p:cNvSpPr>
                <p:nvPr/>
              </p:nvSpPr>
              <p:spPr bwMode="auto">
                <a:xfrm>
                  <a:off x="1526" y="3407"/>
                  <a:ext cx="9" cy="11"/>
                </a:xfrm>
                <a:custGeom>
                  <a:avLst/>
                  <a:gdLst>
                    <a:gd name="T0" fmla="*/ 1 w 18"/>
                    <a:gd name="T1" fmla="*/ 1 h 22"/>
                    <a:gd name="T2" fmla="*/ 0 w 18"/>
                    <a:gd name="T3" fmla="*/ 1 h 22"/>
                    <a:gd name="T4" fmla="*/ 0 w 18"/>
                    <a:gd name="T5" fmla="*/ 1 h 22"/>
                    <a:gd name="T6" fmla="*/ 0 w 18"/>
                    <a:gd name="T7" fmla="*/ 1 h 22"/>
                    <a:gd name="T8" fmla="*/ 0 w 18"/>
                    <a:gd name="T9" fmla="*/ 1 h 22"/>
                    <a:gd name="T10" fmla="*/ 1 w 18"/>
                    <a:gd name="T11" fmla="*/ 0 h 22"/>
                    <a:gd name="T12" fmla="*/ 1 w 18"/>
                    <a:gd name="T13" fmla="*/ 1 h 22"/>
                    <a:gd name="T14" fmla="*/ 1 w 18"/>
                    <a:gd name="T15" fmla="*/ 1 h 22"/>
                    <a:gd name="T16" fmla="*/ 1 w 18"/>
                    <a:gd name="T17" fmla="*/ 1 h 22"/>
                    <a:gd name="T18" fmla="*/ 1 w 18"/>
                    <a:gd name="T19" fmla="*/ 1 h 22"/>
                    <a:gd name="T20" fmla="*/ 1 w 18"/>
                    <a:gd name="T21" fmla="*/ 1 h 2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8"/>
                    <a:gd name="T34" fmla="*/ 0 h 22"/>
                    <a:gd name="T35" fmla="*/ 18 w 18"/>
                    <a:gd name="T36" fmla="*/ 22 h 2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8" h="22">
                      <a:moveTo>
                        <a:pt x="1" y="22"/>
                      </a:move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2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16" y="2"/>
                      </a:lnTo>
                      <a:lnTo>
                        <a:pt x="18" y="10"/>
                      </a:lnTo>
                      <a:lnTo>
                        <a:pt x="16" y="22"/>
                      </a:lnTo>
                      <a:lnTo>
                        <a:pt x="8" y="22"/>
                      </a:lnTo>
                      <a:lnTo>
                        <a:pt x="1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93" name="Freeform 56"/>
                <p:cNvSpPr>
                  <a:spLocks/>
                </p:cNvSpPr>
                <p:nvPr/>
              </p:nvSpPr>
              <p:spPr bwMode="auto">
                <a:xfrm>
                  <a:off x="1598" y="3397"/>
                  <a:ext cx="7" cy="12"/>
                </a:xfrm>
                <a:custGeom>
                  <a:avLst/>
                  <a:gdLst>
                    <a:gd name="T0" fmla="*/ 0 w 15"/>
                    <a:gd name="T1" fmla="*/ 1 h 23"/>
                    <a:gd name="T2" fmla="*/ 0 w 15"/>
                    <a:gd name="T3" fmla="*/ 1 h 23"/>
                    <a:gd name="T4" fmla="*/ 0 w 15"/>
                    <a:gd name="T5" fmla="*/ 1 h 23"/>
                    <a:gd name="T6" fmla="*/ 0 w 15"/>
                    <a:gd name="T7" fmla="*/ 1 h 23"/>
                    <a:gd name="T8" fmla="*/ 0 w 15"/>
                    <a:gd name="T9" fmla="*/ 1 h 23"/>
                    <a:gd name="T10" fmla="*/ 0 w 15"/>
                    <a:gd name="T11" fmla="*/ 0 h 23"/>
                    <a:gd name="T12" fmla="*/ 0 w 15"/>
                    <a:gd name="T13" fmla="*/ 1 h 23"/>
                    <a:gd name="T14" fmla="*/ 0 w 15"/>
                    <a:gd name="T15" fmla="*/ 1 h 23"/>
                    <a:gd name="T16" fmla="*/ 0 w 15"/>
                    <a:gd name="T17" fmla="*/ 1 h 23"/>
                    <a:gd name="T18" fmla="*/ 0 w 15"/>
                    <a:gd name="T19" fmla="*/ 1 h 23"/>
                    <a:gd name="T20" fmla="*/ 0 w 15"/>
                    <a:gd name="T21" fmla="*/ 1 h 2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23"/>
                    <a:gd name="T35" fmla="*/ 15 w 15"/>
                    <a:gd name="T36" fmla="*/ 23 h 2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23">
                      <a:moveTo>
                        <a:pt x="7" y="22"/>
                      </a:move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11"/>
                      </a:lnTo>
                      <a:lnTo>
                        <a:pt x="2" y="5"/>
                      </a:lnTo>
                      <a:lnTo>
                        <a:pt x="8" y="0"/>
                      </a:lnTo>
                      <a:lnTo>
                        <a:pt x="12" y="1"/>
                      </a:lnTo>
                      <a:lnTo>
                        <a:pt x="13" y="8"/>
                      </a:lnTo>
                      <a:lnTo>
                        <a:pt x="15" y="17"/>
                      </a:lnTo>
                      <a:lnTo>
                        <a:pt x="10" y="23"/>
                      </a:lnTo>
                      <a:lnTo>
                        <a:pt x="7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94" name="Freeform 57"/>
                <p:cNvSpPr>
                  <a:spLocks/>
                </p:cNvSpPr>
                <p:nvPr/>
              </p:nvSpPr>
              <p:spPr bwMode="auto">
                <a:xfrm>
                  <a:off x="1569" y="3323"/>
                  <a:ext cx="21" cy="28"/>
                </a:xfrm>
                <a:custGeom>
                  <a:avLst/>
                  <a:gdLst>
                    <a:gd name="T0" fmla="*/ 0 w 44"/>
                    <a:gd name="T1" fmla="*/ 1 h 56"/>
                    <a:gd name="T2" fmla="*/ 0 w 44"/>
                    <a:gd name="T3" fmla="*/ 1 h 56"/>
                    <a:gd name="T4" fmla="*/ 0 w 44"/>
                    <a:gd name="T5" fmla="*/ 1 h 56"/>
                    <a:gd name="T6" fmla="*/ 0 w 44"/>
                    <a:gd name="T7" fmla="*/ 1 h 56"/>
                    <a:gd name="T8" fmla="*/ 0 w 44"/>
                    <a:gd name="T9" fmla="*/ 1 h 56"/>
                    <a:gd name="T10" fmla="*/ 0 w 44"/>
                    <a:gd name="T11" fmla="*/ 1 h 56"/>
                    <a:gd name="T12" fmla="*/ 0 w 44"/>
                    <a:gd name="T13" fmla="*/ 1 h 56"/>
                    <a:gd name="T14" fmla="*/ 0 w 44"/>
                    <a:gd name="T15" fmla="*/ 0 h 56"/>
                    <a:gd name="T16" fmla="*/ 0 w 44"/>
                    <a:gd name="T17" fmla="*/ 0 h 56"/>
                    <a:gd name="T18" fmla="*/ 0 w 44"/>
                    <a:gd name="T19" fmla="*/ 1 h 56"/>
                    <a:gd name="T20" fmla="*/ 0 w 44"/>
                    <a:gd name="T21" fmla="*/ 1 h 56"/>
                    <a:gd name="T22" fmla="*/ 0 w 44"/>
                    <a:gd name="T23" fmla="*/ 1 h 56"/>
                    <a:gd name="T24" fmla="*/ 0 w 44"/>
                    <a:gd name="T25" fmla="*/ 1 h 56"/>
                    <a:gd name="T26" fmla="*/ 0 w 44"/>
                    <a:gd name="T27" fmla="*/ 1 h 56"/>
                    <a:gd name="T28" fmla="*/ 0 w 44"/>
                    <a:gd name="T29" fmla="*/ 1 h 56"/>
                    <a:gd name="T30" fmla="*/ 0 w 44"/>
                    <a:gd name="T31" fmla="*/ 1 h 56"/>
                    <a:gd name="T32" fmla="*/ 0 w 44"/>
                    <a:gd name="T33" fmla="*/ 1 h 5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4"/>
                    <a:gd name="T52" fmla="*/ 0 h 56"/>
                    <a:gd name="T53" fmla="*/ 44 w 44"/>
                    <a:gd name="T54" fmla="*/ 56 h 5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4" h="56">
                      <a:moveTo>
                        <a:pt x="24" y="56"/>
                      </a:moveTo>
                      <a:lnTo>
                        <a:pt x="10" y="42"/>
                      </a:lnTo>
                      <a:lnTo>
                        <a:pt x="4" y="32"/>
                      </a:lnTo>
                      <a:lnTo>
                        <a:pt x="0" y="20"/>
                      </a:lnTo>
                      <a:lnTo>
                        <a:pt x="0" y="10"/>
                      </a:lnTo>
                      <a:lnTo>
                        <a:pt x="2" y="5"/>
                      </a:ln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9" y="0"/>
                      </a:lnTo>
                      <a:lnTo>
                        <a:pt x="24" y="10"/>
                      </a:lnTo>
                      <a:lnTo>
                        <a:pt x="32" y="24"/>
                      </a:lnTo>
                      <a:lnTo>
                        <a:pt x="40" y="35"/>
                      </a:lnTo>
                      <a:lnTo>
                        <a:pt x="44" y="49"/>
                      </a:lnTo>
                      <a:lnTo>
                        <a:pt x="35" y="52"/>
                      </a:lnTo>
                      <a:lnTo>
                        <a:pt x="30" y="54"/>
                      </a:lnTo>
                      <a:lnTo>
                        <a:pt x="27" y="54"/>
                      </a:lnTo>
                      <a:lnTo>
                        <a:pt x="24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95" name="Freeform 58"/>
                <p:cNvSpPr>
                  <a:spLocks/>
                </p:cNvSpPr>
                <p:nvPr/>
              </p:nvSpPr>
              <p:spPr bwMode="auto">
                <a:xfrm>
                  <a:off x="939" y="2968"/>
                  <a:ext cx="696" cy="322"/>
                </a:xfrm>
                <a:custGeom>
                  <a:avLst/>
                  <a:gdLst>
                    <a:gd name="T0" fmla="*/ 1 w 1392"/>
                    <a:gd name="T1" fmla="*/ 1 h 643"/>
                    <a:gd name="T2" fmla="*/ 1 w 1392"/>
                    <a:gd name="T3" fmla="*/ 1 h 643"/>
                    <a:gd name="T4" fmla="*/ 1 w 1392"/>
                    <a:gd name="T5" fmla="*/ 1 h 643"/>
                    <a:gd name="T6" fmla="*/ 1 w 1392"/>
                    <a:gd name="T7" fmla="*/ 1 h 643"/>
                    <a:gd name="T8" fmla="*/ 1 w 1392"/>
                    <a:gd name="T9" fmla="*/ 1 h 643"/>
                    <a:gd name="T10" fmla="*/ 1 w 1392"/>
                    <a:gd name="T11" fmla="*/ 1 h 643"/>
                    <a:gd name="T12" fmla="*/ 1 w 1392"/>
                    <a:gd name="T13" fmla="*/ 1 h 643"/>
                    <a:gd name="T14" fmla="*/ 1 w 1392"/>
                    <a:gd name="T15" fmla="*/ 1 h 643"/>
                    <a:gd name="T16" fmla="*/ 1 w 1392"/>
                    <a:gd name="T17" fmla="*/ 1 h 643"/>
                    <a:gd name="T18" fmla="*/ 1 w 1392"/>
                    <a:gd name="T19" fmla="*/ 1 h 643"/>
                    <a:gd name="T20" fmla="*/ 1 w 1392"/>
                    <a:gd name="T21" fmla="*/ 1 h 643"/>
                    <a:gd name="T22" fmla="*/ 1 w 1392"/>
                    <a:gd name="T23" fmla="*/ 1 h 643"/>
                    <a:gd name="T24" fmla="*/ 1 w 1392"/>
                    <a:gd name="T25" fmla="*/ 1 h 643"/>
                    <a:gd name="T26" fmla="*/ 1 w 1392"/>
                    <a:gd name="T27" fmla="*/ 1 h 643"/>
                    <a:gd name="T28" fmla="*/ 1 w 1392"/>
                    <a:gd name="T29" fmla="*/ 1 h 643"/>
                    <a:gd name="T30" fmla="*/ 1 w 1392"/>
                    <a:gd name="T31" fmla="*/ 1 h 643"/>
                    <a:gd name="T32" fmla="*/ 1 w 1392"/>
                    <a:gd name="T33" fmla="*/ 1 h 643"/>
                    <a:gd name="T34" fmla="*/ 1 w 1392"/>
                    <a:gd name="T35" fmla="*/ 1 h 643"/>
                    <a:gd name="T36" fmla="*/ 1 w 1392"/>
                    <a:gd name="T37" fmla="*/ 1 h 643"/>
                    <a:gd name="T38" fmla="*/ 1 w 1392"/>
                    <a:gd name="T39" fmla="*/ 1 h 643"/>
                    <a:gd name="T40" fmla="*/ 1 w 1392"/>
                    <a:gd name="T41" fmla="*/ 1 h 643"/>
                    <a:gd name="T42" fmla="*/ 1 w 1392"/>
                    <a:gd name="T43" fmla="*/ 1 h 643"/>
                    <a:gd name="T44" fmla="*/ 1 w 1392"/>
                    <a:gd name="T45" fmla="*/ 1 h 643"/>
                    <a:gd name="T46" fmla="*/ 1 w 1392"/>
                    <a:gd name="T47" fmla="*/ 1 h 643"/>
                    <a:gd name="T48" fmla="*/ 1 w 1392"/>
                    <a:gd name="T49" fmla="*/ 1 h 643"/>
                    <a:gd name="T50" fmla="*/ 1 w 1392"/>
                    <a:gd name="T51" fmla="*/ 1 h 643"/>
                    <a:gd name="T52" fmla="*/ 1 w 1392"/>
                    <a:gd name="T53" fmla="*/ 1 h 643"/>
                    <a:gd name="T54" fmla="*/ 1 w 1392"/>
                    <a:gd name="T55" fmla="*/ 1 h 643"/>
                    <a:gd name="T56" fmla="*/ 1 w 1392"/>
                    <a:gd name="T57" fmla="*/ 1 h 643"/>
                    <a:gd name="T58" fmla="*/ 1 w 1392"/>
                    <a:gd name="T59" fmla="*/ 1 h 643"/>
                    <a:gd name="T60" fmla="*/ 1 w 1392"/>
                    <a:gd name="T61" fmla="*/ 1 h 643"/>
                    <a:gd name="T62" fmla="*/ 1 w 1392"/>
                    <a:gd name="T63" fmla="*/ 1 h 643"/>
                    <a:gd name="T64" fmla="*/ 1 w 1392"/>
                    <a:gd name="T65" fmla="*/ 1 h 643"/>
                    <a:gd name="T66" fmla="*/ 1 w 1392"/>
                    <a:gd name="T67" fmla="*/ 1 h 643"/>
                    <a:gd name="T68" fmla="*/ 1 w 1392"/>
                    <a:gd name="T69" fmla="*/ 1 h 643"/>
                    <a:gd name="T70" fmla="*/ 1 w 1392"/>
                    <a:gd name="T71" fmla="*/ 1 h 643"/>
                    <a:gd name="T72" fmla="*/ 1 w 1392"/>
                    <a:gd name="T73" fmla="*/ 1 h 643"/>
                    <a:gd name="T74" fmla="*/ 1 w 1392"/>
                    <a:gd name="T75" fmla="*/ 1 h 643"/>
                    <a:gd name="T76" fmla="*/ 1 w 1392"/>
                    <a:gd name="T77" fmla="*/ 1 h 643"/>
                    <a:gd name="T78" fmla="*/ 1 w 1392"/>
                    <a:gd name="T79" fmla="*/ 1 h 643"/>
                    <a:gd name="T80" fmla="*/ 1 w 1392"/>
                    <a:gd name="T81" fmla="*/ 1 h 643"/>
                    <a:gd name="T82" fmla="*/ 1 w 1392"/>
                    <a:gd name="T83" fmla="*/ 1 h 643"/>
                    <a:gd name="T84" fmla="*/ 1 w 1392"/>
                    <a:gd name="T85" fmla="*/ 1 h 643"/>
                    <a:gd name="T86" fmla="*/ 1 w 1392"/>
                    <a:gd name="T87" fmla="*/ 1 h 643"/>
                    <a:gd name="T88" fmla="*/ 1 w 1392"/>
                    <a:gd name="T89" fmla="*/ 1 h 643"/>
                    <a:gd name="T90" fmla="*/ 1 w 1392"/>
                    <a:gd name="T91" fmla="*/ 1 h 643"/>
                    <a:gd name="T92" fmla="*/ 1 w 1392"/>
                    <a:gd name="T93" fmla="*/ 1 h 643"/>
                    <a:gd name="T94" fmla="*/ 1 w 1392"/>
                    <a:gd name="T95" fmla="*/ 1 h 64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92"/>
                    <a:gd name="T145" fmla="*/ 0 h 643"/>
                    <a:gd name="T146" fmla="*/ 1392 w 1392"/>
                    <a:gd name="T147" fmla="*/ 643 h 643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92" h="643">
                      <a:moveTo>
                        <a:pt x="1370" y="643"/>
                      </a:moveTo>
                      <a:lnTo>
                        <a:pt x="1343" y="626"/>
                      </a:lnTo>
                      <a:lnTo>
                        <a:pt x="1318" y="610"/>
                      </a:lnTo>
                      <a:lnTo>
                        <a:pt x="1293" y="593"/>
                      </a:lnTo>
                      <a:lnTo>
                        <a:pt x="1268" y="578"/>
                      </a:lnTo>
                      <a:lnTo>
                        <a:pt x="1241" y="561"/>
                      </a:lnTo>
                      <a:lnTo>
                        <a:pt x="1216" y="546"/>
                      </a:lnTo>
                      <a:lnTo>
                        <a:pt x="1190" y="533"/>
                      </a:lnTo>
                      <a:lnTo>
                        <a:pt x="1169" y="524"/>
                      </a:lnTo>
                      <a:lnTo>
                        <a:pt x="1150" y="521"/>
                      </a:lnTo>
                      <a:lnTo>
                        <a:pt x="1128" y="517"/>
                      </a:lnTo>
                      <a:lnTo>
                        <a:pt x="1103" y="514"/>
                      </a:lnTo>
                      <a:lnTo>
                        <a:pt x="1078" y="511"/>
                      </a:lnTo>
                      <a:lnTo>
                        <a:pt x="1053" y="504"/>
                      </a:lnTo>
                      <a:lnTo>
                        <a:pt x="1031" y="499"/>
                      </a:lnTo>
                      <a:lnTo>
                        <a:pt x="1013" y="491"/>
                      </a:lnTo>
                      <a:lnTo>
                        <a:pt x="1004" y="484"/>
                      </a:lnTo>
                      <a:lnTo>
                        <a:pt x="947" y="472"/>
                      </a:lnTo>
                      <a:lnTo>
                        <a:pt x="890" y="464"/>
                      </a:lnTo>
                      <a:lnTo>
                        <a:pt x="835" y="454"/>
                      </a:lnTo>
                      <a:lnTo>
                        <a:pt x="780" y="449"/>
                      </a:lnTo>
                      <a:lnTo>
                        <a:pt x="724" y="440"/>
                      </a:lnTo>
                      <a:lnTo>
                        <a:pt x="669" y="435"/>
                      </a:lnTo>
                      <a:lnTo>
                        <a:pt x="614" y="430"/>
                      </a:lnTo>
                      <a:lnTo>
                        <a:pt x="560" y="425"/>
                      </a:lnTo>
                      <a:lnTo>
                        <a:pt x="503" y="422"/>
                      </a:lnTo>
                      <a:lnTo>
                        <a:pt x="403" y="415"/>
                      </a:lnTo>
                      <a:lnTo>
                        <a:pt x="280" y="403"/>
                      </a:lnTo>
                      <a:lnTo>
                        <a:pt x="158" y="385"/>
                      </a:lnTo>
                      <a:lnTo>
                        <a:pt x="56" y="355"/>
                      </a:lnTo>
                      <a:lnTo>
                        <a:pt x="0" y="318"/>
                      </a:lnTo>
                      <a:lnTo>
                        <a:pt x="9" y="266"/>
                      </a:lnTo>
                      <a:lnTo>
                        <a:pt x="107" y="204"/>
                      </a:lnTo>
                      <a:lnTo>
                        <a:pt x="126" y="197"/>
                      </a:lnTo>
                      <a:lnTo>
                        <a:pt x="143" y="192"/>
                      </a:lnTo>
                      <a:lnTo>
                        <a:pt x="156" y="189"/>
                      </a:lnTo>
                      <a:lnTo>
                        <a:pt x="170" y="186"/>
                      </a:lnTo>
                      <a:lnTo>
                        <a:pt x="181" y="181"/>
                      </a:lnTo>
                      <a:lnTo>
                        <a:pt x="198" y="177"/>
                      </a:lnTo>
                      <a:lnTo>
                        <a:pt x="218" y="170"/>
                      </a:lnTo>
                      <a:lnTo>
                        <a:pt x="245" y="165"/>
                      </a:lnTo>
                      <a:lnTo>
                        <a:pt x="295" y="140"/>
                      </a:lnTo>
                      <a:lnTo>
                        <a:pt x="354" y="120"/>
                      </a:lnTo>
                      <a:lnTo>
                        <a:pt x="418" y="98"/>
                      </a:lnTo>
                      <a:lnTo>
                        <a:pt x="486" y="82"/>
                      </a:lnTo>
                      <a:lnTo>
                        <a:pt x="553" y="65"/>
                      </a:lnTo>
                      <a:lnTo>
                        <a:pt x="620" y="55"/>
                      </a:lnTo>
                      <a:lnTo>
                        <a:pt x="682" y="46"/>
                      </a:lnTo>
                      <a:lnTo>
                        <a:pt x="739" y="45"/>
                      </a:lnTo>
                      <a:lnTo>
                        <a:pt x="756" y="38"/>
                      </a:lnTo>
                      <a:lnTo>
                        <a:pt x="775" y="31"/>
                      </a:lnTo>
                      <a:lnTo>
                        <a:pt x="793" y="25"/>
                      </a:lnTo>
                      <a:lnTo>
                        <a:pt x="813" y="20"/>
                      </a:lnTo>
                      <a:lnTo>
                        <a:pt x="833" y="11"/>
                      </a:lnTo>
                      <a:lnTo>
                        <a:pt x="853" y="6"/>
                      </a:lnTo>
                      <a:lnTo>
                        <a:pt x="874" y="1"/>
                      </a:lnTo>
                      <a:lnTo>
                        <a:pt x="894" y="0"/>
                      </a:lnTo>
                      <a:lnTo>
                        <a:pt x="900" y="30"/>
                      </a:lnTo>
                      <a:lnTo>
                        <a:pt x="902" y="68"/>
                      </a:lnTo>
                      <a:lnTo>
                        <a:pt x="897" y="112"/>
                      </a:lnTo>
                      <a:lnTo>
                        <a:pt x="892" y="159"/>
                      </a:lnTo>
                      <a:lnTo>
                        <a:pt x="884" y="206"/>
                      </a:lnTo>
                      <a:lnTo>
                        <a:pt x="880" y="251"/>
                      </a:lnTo>
                      <a:lnTo>
                        <a:pt x="882" y="293"/>
                      </a:lnTo>
                      <a:lnTo>
                        <a:pt x="890" y="330"/>
                      </a:lnTo>
                      <a:lnTo>
                        <a:pt x="905" y="338"/>
                      </a:lnTo>
                      <a:lnTo>
                        <a:pt x="921" y="345"/>
                      </a:lnTo>
                      <a:lnTo>
                        <a:pt x="936" y="350"/>
                      </a:lnTo>
                      <a:lnTo>
                        <a:pt x="952" y="357"/>
                      </a:lnTo>
                      <a:lnTo>
                        <a:pt x="967" y="362"/>
                      </a:lnTo>
                      <a:lnTo>
                        <a:pt x="983" y="372"/>
                      </a:lnTo>
                      <a:lnTo>
                        <a:pt x="998" y="382"/>
                      </a:lnTo>
                      <a:lnTo>
                        <a:pt x="1014" y="398"/>
                      </a:lnTo>
                      <a:lnTo>
                        <a:pt x="1018" y="409"/>
                      </a:lnTo>
                      <a:lnTo>
                        <a:pt x="1023" y="414"/>
                      </a:lnTo>
                      <a:lnTo>
                        <a:pt x="1024" y="415"/>
                      </a:lnTo>
                      <a:lnTo>
                        <a:pt x="1030" y="417"/>
                      </a:lnTo>
                      <a:lnTo>
                        <a:pt x="1036" y="419"/>
                      </a:lnTo>
                      <a:lnTo>
                        <a:pt x="1048" y="420"/>
                      </a:lnTo>
                      <a:lnTo>
                        <a:pt x="1065" y="444"/>
                      </a:lnTo>
                      <a:lnTo>
                        <a:pt x="1085" y="464"/>
                      </a:lnTo>
                      <a:lnTo>
                        <a:pt x="1105" y="481"/>
                      </a:lnTo>
                      <a:lnTo>
                        <a:pt x="1127" y="496"/>
                      </a:lnTo>
                      <a:lnTo>
                        <a:pt x="1149" y="506"/>
                      </a:lnTo>
                      <a:lnTo>
                        <a:pt x="1175" y="514"/>
                      </a:lnTo>
                      <a:lnTo>
                        <a:pt x="1204" y="519"/>
                      </a:lnTo>
                      <a:lnTo>
                        <a:pt x="1239" y="524"/>
                      </a:lnTo>
                      <a:lnTo>
                        <a:pt x="1254" y="529"/>
                      </a:lnTo>
                      <a:lnTo>
                        <a:pt x="1279" y="536"/>
                      </a:lnTo>
                      <a:lnTo>
                        <a:pt x="1311" y="544"/>
                      </a:lnTo>
                      <a:lnTo>
                        <a:pt x="1343" y="558"/>
                      </a:lnTo>
                      <a:lnTo>
                        <a:pt x="1370" y="571"/>
                      </a:lnTo>
                      <a:lnTo>
                        <a:pt x="1388" y="590"/>
                      </a:lnTo>
                      <a:lnTo>
                        <a:pt x="1392" y="613"/>
                      </a:lnTo>
                      <a:lnTo>
                        <a:pt x="1380" y="643"/>
                      </a:lnTo>
                      <a:lnTo>
                        <a:pt x="1373" y="643"/>
                      </a:lnTo>
                      <a:lnTo>
                        <a:pt x="1370" y="643"/>
                      </a:lnTo>
                      <a:close/>
                    </a:path>
                  </a:pathLst>
                </a:custGeom>
                <a:solidFill>
                  <a:srgbClr val="66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96" name="Freeform 59"/>
                <p:cNvSpPr>
                  <a:spLocks/>
                </p:cNvSpPr>
                <p:nvPr/>
              </p:nvSpPr>
              <p:spPr bwMode="auto">
                <a:xfrm>
                  <a:off x="1667" y="3095"/>
                  <a:ext cx="192" cy="180"/>
                </a:xfrm>
                <a:custGeom>
                  <a:avLst/>
                  <a:gdLst>
                    <a:gd name="T0" fmla="*/ 1 w 384"/>
                    <a:gd name="T1" fmla="*/ 0 h 361"/>
                    <a:gd name="T2" fmla="*/ 1 w 384"/>
                    <a:gd name="T3" fmla="*/ 0 h 361"/>
                    <a:gd name="T4" fmla="*/ 1 w 384"/>
                    <a:gd name="T5" fmla="*/ 0 h 361"/>
                    <a:gd name="T6" fmla="*/ 1 w 384"/>
                    <a:gd name="T7" fmla="*/ 0 h 361"/>
                    <a:gd name="T8" fmla="*/ 1 w 384"/>
                    <a:gd name="T9" fmla="*/ 0 h 361"/>
                    <a:gd name="T10" fmla="*/ 1 w 384"/>
                    <a:gd name="T11" fmla="*/ 0 h 361"/>
                    <a:gd name="T12" fmla="*/ 1 w 384"/>
                    <a:gd name="T13" fmla="*/ 0 h 361"/>
                    <a:gd name="T14" fmla="*/ 1 w 384"/>
                    <a:gd name="T15" fmla="*/ 0 h 361"/>
                    <a:gd name="T16" fmla="*/ 1 w 384"/>
                    <a:gd name="T17" fmla="*/ 0 h 361"/>
                    <a:gd name="T18" fmla="*/ 1 w 384"/>
                    <a:gd name="T19" fmla="*/ 0 h 361"/>
                    <a:gd name="T20" fmla="*/ 1 w 384"/>
                    <a:gd name="T21" fmla="*/ 0 h 361"/>
                    <a:gd name="T22" fmla="*/ 1 w 384"/>
                    <a:gd name="T23" fmla="*/ 0 h 361"/>
                    <a:gd name="T24" fmla="*/ 1 w 384"/>
                    <a:gd name="T25" fmla="*/ 0 h 361"/>
                    <a:gd name="T26" fmla="*/ 1 w 384"/>
                    <a:gd name="T27" fmla="*/ 0 h 361"/>
                    <a:gd name="T28" fmla="*/ 1 w 384"/>
                    <a:gd name="T29" fmla="*/ 0 h 361"/>
                    <a:gd name="T30" fmla="*/ 1 w 384"/>
                    <a:gd name="T31" fmla="*/ 0 h 361"/>
                    <a:gd name="T32" fmla="*/ 1 w 384"/>
                    <a:gd name="T33" fmla="*/ 0 h 361"/>
                    <a:gd name="T34" fmla="*/ 1 w 384"/>
                    <a:gd name="T35" fmla="*/ 0 h 361"/>
                    <a:gd name="T36" fmla="*/ 1 w 384"/>
                    <a:gd name="T37" fmla="*/ 0 h 361"/>
                    <a:gd name="T38" fmla="*/ 1 w 384"/>
                    <a:gd name="T39" fmla="*/ 0 h 361"/>
                    <a:gd name="T40" fmla="*/ 1 w 384"/>
                    <a:gd name="T41" fmla="*/ 0 h 361"/>
                    <a:gd name="T42" fmla="*/ 1 w 384"/>
                    <a:gd name="T43" fmla="*/ 0 h 361"/>
                    <a:gd name="T44" fmla="*/ 1 w 384"/>
                    <a:gd name="T45" fmla="*/ 0 h 361"/>
                    <a:gd name="T46" fmla="*/ 1 w 384"/>
                    <a:gd name="T47" fmla="*/ 0 h 361"/>
                    <a:gd name="T48" fmla="*/ 1 w 384"/>
                    <a:gd name="T49" fmla="*/ 0 h 361"/>
                    <a:gd name="T50" fmla="*/ 1 w 384"/>
                    <a:gd name="T51" fmla="*/ 0 h 361"/>
                    <a:gd name="T52" fmla="*/ 1 w 384"/>
                    <a:gd name="T53" fmla="*/ 0 h 361"/>
                    <a:gd name="T54" fmla="*/ 1 w 384"/>
                    <a:gd name="T55" fmla="*/ 0 h 361"/>
                    <a:gd name="T56" fmla="*/ 1 w 384"/>
                    <a:gd name="T57" fmla="*/ 0 h 361"/>
                    <a:gd name="T58" fmla="*/ 1 w 384"/>
                    <a:gd name="T59" fmla="*/ 0 h 361"/>
                    <a:gd name="T60" fmla="*/ 1 w 384"/>
                    <a:gd name="T61" fmla="*/ 0 h 361"/>
                    <a:gd name="T62" fmla="*/ 1 w 384"/>
                    <a:gd name="T63" fmla="*/ 0 h 36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84"/>
                    <a:gd name="T97" fmla="*/ 0 h 361"/>
                    <a:gd name="T98" fmla="*/ 384 w 384"/>
                    <a:gd name="T99" fmla="*/ 361 h 36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84" h="361">
                      <a:moveTo>
                        <a:pt x="158" y="361"/>
                      </a:moveTo>
                      <a:lnTo>
                        <a:pt x="148" y="351"/>
                      </a:lnTo>
                      <a:lnTo>
                        <a:pt x="134" y="337"/>
                      </a:lnTo>
                      <a:lnTo>
                        <a:pt x="118" y="322"/>
                      </a:lnTo>
                      <a:lnTo>
                        <a:pt x="103" y="309"/>
                      </a:lnTo>
                      <a:lnTo>
                        <a:pt x="88" y="294"/>
                      </a:lnTo>
                      <a:lnTo>
                        <a:pt x="76" y="284"/>
                      </a:lnTo>
                      <a:lnTo>
                        <a:pt x="66" y="275"/>
                      </a:lnTo>
                      <a:lnTo>
                        <a:pt x="64" y="274"/>
                      </a:lnTo>
                      <a:lnTo>
                        <a:pt x="34" y="257"/>
                      </a:lnTo>
                      <a:lnTo>
                        <a:pt x="22" y="242"/>
                      </a:lnTo>
                      <a:lnTo>
                        <a:pt x="19" y="225"/>
                      </a:lnTo>
                      <a:lnTo>
                        <a:pt x="27" y="210"/>
                      </a:lnTo>
                      <a:lnTo>
                        <a:pt x="36" y="191"/>
                      </a:lnTo>
                      <a:lnTo>
                        <a:pt x="44" y="175"/>
                      </a:lnTo>
                      <a:lnTo>
                        <a:pt x="46" y="156"/>
                      </a:lnTo>
                      <a:lnTo>
                        <a:pt x="41" y="141"/>
                      </a:lnTo>
                      <a:lnTo>
                        <a:pt x="37" y="121"/>
                      </a:lnTo>
                      <a:lnTo>
                        <a:pt x="34" y="106"/>
                      </a:lnTo>
                      <a:lnTo>
                        <a:pt x="31" y="91"/>
                      </a:lnTo>
                      <a:lnTo>
                        <a:pt x="27" y="79"/>
                      </a:lnTo>
                      <a:lnTo>
                        <a:pt x="20" y="67"/>
                      </a:lnTo>
                      <a:lnTo>
                        <a:pt x="15" y="56"/>
                      </a:lnTo>
                      <a:lnTo>
                        <a:pt x="7" y="44"/>
                      </a:lnTo>
                      <a:lnTo>
                        <a:pt x="0" y="34"/>
                      </a:lnTo>
                      <a:lnTo>
                        <a:pt x="7" y="15"/>
                      </a:lnTo>
                      <a:lnTo>
                        <a:pt x="19" y="5"/>
                      </a:lnTo>
                      <a:lnTo>
                        <a:pt x="34" y="0"/>
                      </a:lnTo>
                      <a:lnTo>
                        <a:pt x="52" y="0"/>
                      </a:lnTo>
                      <a:lnTo>
                        <a:pt x="67" y="5"/>
                      </a:lnTo>
                      <a:lnTo>
                        <a:pt x="82" y="15"/>
                      </a:lnTo>
                      <a:lnTo>
                        <a:pt x="96" y="29"/>
                      </a:lnTo>
                      <a:lnTo>
                        <a:pt x="104" y="49"/>
                      </a:lnTo>
                      <a:lnTo>
                        <a:pt x="119" y="54"/>
                      </a:lnTo>
                      <a:lnTo>
                        <a:pt x="136" y="61"/>
                      </a:lnTo>
                      <a:lnTo>
                        <a:pt x="150" y="64"/>
                      </a:lnTo>
                      <a:lnTo>
                        <a:pt x="165" y="69"/>
                      </a:lnTo>
                      <a:lnTo>
                        <a:pt x="178" y="67"/>
                      </a:lnTo>
                      <a:lnTo>
                        <a:pt x="193" y="67"/>
                      </a:lnTo>
                      <a:lnTo>
                        <a:pt x="208" y="64"/>
                      </a:lnTo>
                      <a:lnTo>
                        <a:pt x="230" y="61"/>
                      </a:lnTo>
                      <a:lnTo>
                        <a:pt x="250" y="44"/>
                      </a:lnTo>
                      <a:lnTo>
                        <a:pt x="275" y="30"/>
                      </a:lnTo>
                      <a:lnTo>
                        <a:pt x="300" y="20"/>
                      </a:lnTo>
                      <a:lnTo>
                        <a:pt x="327" y="17"/>
                      </a:lnTo>
                      <a:lnTo>
                        <a:pt x="349" y="19"/>
                      </a:lnTo>
                      <a:lnTo>
                        <a:pt x="367" y="32"/>
                      </a:lnTo>
                      <a:lnTo>
                        <a:pt x="379" y="56"/>
                      </a:lnTo>
                      <a:lnTo>
                        <a:pt x="384" y="94"/>
                      </a:lnTo>
                      <a:lnTo>
                        <a:pt x="367" y="108"/>
                      </a:lnTo>
                      <a:lnTo>
                        <a:pt x="357" y="121"/>
                      </a:lnTo>
                      <a:lnTo>
                        <a:pt x="347" y="134"/>
                      </a:lnTo>
                      <a:lnTo>
                        <a:pt x="341" y="149"/>
                      </a:lnTo>
                      <a:lnTo>
                        <a:pt x="329" y="161"/>
                      </a:lnTo>
                      <a:lnTo>
                        <a:pt x="316" y="175"/>
                      </a:lnTo>
                      <a:lnTo>
                        <a:pt x="297" y="186"/>
                      </a:lnTo>
                      <a:lnTo>
                        <a:pt x="274" y="200"/>
                      </a:lnTo>
                      <a:lnTo>
                        <a:pt x="257" y="215"/>
                      </a:lnTo>
                      <a:lnTo>
                        <a:pt x="242" y="238"/>
                      </a:lnTo>
                      <a:lnTo>
                        <a:pt x="227" y="262"/>
                      </a:lnTo>
                      <a:lnTo>
                        <a:pt x="213" y="290"/>
                      </a:lnTo>
                      <a:lnTo>
                        <a:pt x="198" y="314"/>
                      </a:lnTo>
                      <a:lnTo>
                        <a:pt x="185" y="336"/>
                      </a:lnTo>
                      <a:lnTo>
                        <a:pt x="170" y="351"/>
                      </a:lnTo>
                      <a:lnTo>
                        <a:pt x="158" y="361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97" name="Freeform 60"/>
                <p:cNvSpPr>
                  <a:spLocks/>
                </p:cNvSpPr>
                <p:nvPr/>
              </p:nvSpPr>
              <p:spPr bwMode="auto">
                <a:xfrm>
                  <a:off x="1403" y="2911"/>
                  <a:ext cx="202" cy="302"/>
                </a:xfrm>
                <a:custGeom>
                  <a:avLst/>
                  <a:gdLst>
                    <a:gd name="T0" fmla="*/ 0 w 406"/>
                    <a:gd name="T1" fmla="*/ 0 h 605"/>
                    <a:gd name="T2" fmla="*/ 0 w 406"/>
                    <a:gd name="T3" fmla="*/ 0 h 605"/>
                    <a:gd name="T4" fmla="*/ 0 w 406"/>
                    <a:gd name="T5" fmla="*/ 0 h 605"/>
                    <a:gd name="T6" fmla="*/ 0 w 406"/>
                    <a:gd name="T7" fmla="*/ 0 h 605"/>
                    <a:gd name="T8" fmla="*/ 0 w 406"/>
                    <a:gd name="T9" fmla="*/ 0 h 605"/>
                    <a:gd name="T10" fmla="*/ 0 w 406"/>
                    <a:gd name="T11" fmla="*/ 0 h 605"/>
                    <a:gd name="T12" fmla="*/ 0 w 406"/>
                    <a:gd name="T13" fmla="*/ 0 h 605"/>
                    <a:gd name="T14" fmla="*/ 0 w 406"/>
                    <a:gd name="T15" fmla="*/ 0 h 605"/>
                    <a:gd name="T16" fmla="*/ 0 w 406"/>
                    <a:gd name="T17" fmla="*/ 0 h 605"/>
                    <a:gd name="T18" fmla="*/ 0 w 406"/>
                    <a:gd name="T19" fmla="*/ 0 h 605"/>
                    <a:gd name="T20" fmla="*/ 0 w 406"/>
                    <a:gd name="T21" fmla="*/ 0 h 605"/>
                    <a:gd name="T22" fmla="*/ 0 w 406"/>
                    <a:gd name="T23" fmla="*/ 0 h 605"/>
                    <a:gd name="T24" fmla="*/ 0 w 406"/>
                    <a:gd name="T25" fmla="*/ 0 h 605"/>
                    <a:gd name="T26" fmla="*/ 0 w 406"/>
                    <a:gd name="T27" fmla="*/ 0 h 605"/>
                    <a:gd name="T28" fmla="*/ 0 w 406"/>
                    <a:gd name="T29" fmla="*/ 0 h 605"/>
                    <a:gd name="T30" fmla="*/ 0 w 406"/>
                    <a:gd name="T31" fmla="*/ 0 h 605"/>
                    <a:gd name="T32" fmla="*/ 0 w 406"/>
                    <a:gd name="T33" fmla="*/ 0 h 605"/>
                    <a:gd name="T34" fmla="*/ 0 w 406"/>
                    <a:gd name="T35" fmla="*/ 0 h 605"/>
                    <a:gd name="T36" fmla="*/ 0 w 406"/>
                    <a:gd name="T37" fmla="*/ 0 h 605"/>
                    <a:gd name="T38" fmla="*/ 0 w 406"/>
                    <a:gd name="T39" fmla="*/ 0 h 605"/>
                    <a:gd name="T40" fmla="*/ 0 w 406"/>
                    <a:gd name="T41" fmla="*/ 0 h 605"/>
                    <a:gd name="T42" fmla="*/ 0 w 406"/>
                    <a:gd name="T43" fmla="*/ 0 h 605"/>
                    <a:gd name="T44" fmla="*/ 0 w 406"/>
                    <a:gd name="T45" fmla="*/ 0 h 605"/>
                    <a:gd name="T46" fmla="*/ 0 w 406"/>
                    <a:gd name="T47" fmla="*/ 0 h 605"/>
                    <a:gd name="T48" fmla="*/ 0 w 406"/>
                    <a:gd name="T49" fmla="*/ 0 h 605"/>
                    <a:gd name="T50" fmla="*/ 0 w 406"/>
                    <a:gd name="T51" fmla="*/ 0 h 605"/>
                    <a:gd name="T52" fmla="*/ 0 w 406"/>
                    <a:gd name="T53" fmla="*/ 0 h 605"/>
                    <a:gd name="T54" fmla="*/ 0 w 406"/>
                    <a:gd name="T55" fmla="*/ 0 h 605"/>
                    <a:gd name="T56" fmla="*/ 0 w 406"/>
                    <a:gd name="T57" fmla="*/ 0 h 605"/>
                    <a:gd name="T58" fmla="*/ 0 w 406"/>
                    <a:gd name="T59" fmla="*/ 0 h 605"/>
                    <a:gd name="T60" fmla="*/ 0 w 406"/>
                    <a:gd name="T61" fmla="*/ 0 h 605"/>
                    <a:gd name="T62" fmla="*/ 0 w 406"/>
                    <a:gd name="T63" fmla="*/ 0 h 60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06"/>
                    <a:gd name="T97" fmla="*/ 0 h 605"/>
                    <a:gd name="T98" fmla="*/ 406 w 406"/>
                    <a:gd name="T99" fmla="*/ 605 h 60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06" h="605">
                      <a:moveTo>
                        <a:pt x="263" y="605"/>
                      </a:moveTo>
                      <a:lnTo>
                        <a:pt x="223" y="588"/>
                      </a:lnTo>
                      <a:lnTo>
                        <a:pt x="188" y="569"/>
                      </a:lnTo>
                      <a:lnTo>
                        <a:pt x="158" y="546"/>
                      </a:lnTo>
                      <a:lnTo>
                        <a:pt x="129" y="524"/>
                      </a:lnTo>
                      <a:lnTo>
                        <a:pt x="99" y="499"/>
                      </a:lnTo>
                      <a:lnTo>
                        <a:pt x="69" y="477"/>
                      </a:lnTo>
                      <a:lnTo>
                        <a:pt x="35" y="457"/>
                      </a:lnTo>
                      <a:lnTo>
                        <a:pt x="0" y="442"/>
                      </a:lnTo>
                      <a:lnTo>
                        <a:pt x="0" y="437"/>
                      </a:lnTo>
                      <a:lnTo>
                        <a:pt x="0" y="434"/>
                      </a:lnTo>
                      <a:lnTo>
                        <a:pt x="34" y="424"/>
                      </a:lnTo>
                      <a:lnTo>
                        <a:pt x="71" y="410"/>
                      </a:lnTo>
                      <a:lnTo>
                        <a:pt x="106" y="388"/>
                      </a:lnTo>
                      <a:lnTo>
                        <a:pt x="141" y="363"/>
                      </a:lnTo>
                      <a:lnTo>
                        <a:pt x="173" y="333"/>
                      </a:lnTo>
                      <a:lnTo>
                        <a:pt x="203" y="305"/>
                      </a:lnTo>
                      <a:lnTo>
                        <a:pt x="228" y="276"/>
                      </a:lnTo>
                      <a:lnTo>
                        <a:pt x="252" y="248"/>
                      </a:lnTo>
                      <a:lnTo>
                        <a:pt x="263" y="217"/>
                      </a:lnTo>
                      <a:lnTo>
                        <a:pt x="274" y="187"/>
                      </a:lnTo>
                      <a:lnTo>
                        <a:pt x="282" y="157"/>
                      </a:lnTo>
                      <a:lnTo>
                        <a:pt x="289" y="127"/>
                      </a:lnTo>
                      <a:lnTo>
                        <a:pt x="292" y="95"/>
                      </a:lnTo>
                      <a:lnTo>
                        <a:pt x="295" y="63"/>
                      </a:lnTo>
                      <a:lnTo>
                        <a:pt x="295" y="31"/>
                      </a:lnTo>
                      <a:lnTo>
                        <a:pt x="297" y="1"/>
                      </a:lnTo>
                      <a:lnTo>
                        <a:pt x="305" y="0"/>
                      </a:lnTo>
                      <a:lnTo>
                        <a:pt x="319" y="1"/>
                      </a:lnTo>
                      <a:lnTo>
                        <a:pt x="334" y="3"/>
                      </a:lnTo>
                      <a:lnTo>
                        <a:pt x="351" y="8"/>
                      </a:lnTo>
                      <a:lnTo>
                        <a:pt x="366" y="13"/>
                      </a:lnTo>
                      <a:lnTo>
                        <a:pt x="382" y="18"/>
                      </a:lnTo>
                      <a:lnTo>
                        <a:pt x="396" y="23"/>
                      </a:lnTo>
                      <a:lnTo>
                        <a:pt x="406" y="28"/>
                      </a:lnTo>
                      <a:lnTo>
                        <a:pt x="401" y="68"/>
                      </a:lnTo>
                      <a:lnTo>
                        <a:pt x="393" y="108"/>
                      </a:lnTo>
                      <a:lnTo>
                        <a:pt x="381" y="150"/>
                      </a:lnTo>
                      <a:lnTo>
                        <a:pt x="369" y="194"/>
                      </a:lnTo>
                      <a:lnTo>
                        <a:pt x="357" y="236"/>
                      </a:lnTo>
                      <a:lnTo>
                        <a:pt x="352" y="279"/>
                      </a:lnTo>
                      <a:lnTo>
                        <a:pt x="354" y="325"/>
                      </a:lnTo>
                      <a:lnTo>
                        <a:pt x="367" y="372"/>
                      </a:lnTo>
                      <a:lnTo>
                        <a:pt x="369" y="387"/>
                      </a:lnTo>
                      <a:lnTo>
                        <a:pt x="372" y="402"/>
                      </a:lnTo>
                      <a:lnTo>
                        <a:pt x="374" y="417"/>
                      </a:lnTo>
                      <a:lnTo>
                        <a:pt x="377" y="434"/>
                      </a:lnTo>
                      <a:lnTo>
                        <a:pt x="377" y="449"/>
                      </a:lnTo>
                      <a:lnTo>
                        <a:pt x="379" y="466"/>
                      </a:lnTo>
                      <a:lnTo>
                        <a:pt x="377" y="482"/>
                      </a:lnTo>
                      <a:lnTo>
                        <a:pt x="376" y="502"/>
                      </a:lnTo>
                      <a:lnTo>
                        <a:pt x="367" y="506"/>
                      </a:lnTo>
                      <a:lnTo>
                        <a:pt x="364" y="511"/>
                      </a:lnTo>
                      <a:lnTo>
                        <a:pt x="362" y="514"/>
                      </a:lnTo>
                      <a:lnTo>
                        <a:pt x="362" y="524"/>
                      </a:lnTo>
                      <a:lnTo>
                        <a:pt x="364" y="526"/>
                      </a:lnTo>
                      <a:lnTo>
                        <a:pt x="367" y="529"/>
                      </a:lnTo>
                      <a:lnTo>
                        <a:pt x="361" y="543"/>
                      </a:lnTo>
                      <a:lnTo>
                        <a:pt x="351" y="558"/>
                      </a:lnTo>
                      <a:lnTo>
                        <a:pt x="339" y="569"/>
                      </a:lnTo>
                      <a:lnTo>
                        <a:pt x="325" y="581"/>
                      </a:lnTo>
                      <a:lnTo>
                        <a:pt x="309" y="590"/>
                      </a:lnTo>
                      <a:lnTo>
                        <a:pt x="294" y="598"/>
                      </a:lnTo>
                      <a:lnTo>
                        <a:pt x="279" y="601"/>
                      </a:lnTo>
                      <a:lnTo>
                        <a:pt x="263" y="605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98" name="Freeform 61"/>
                <p:cNvSpPr>
                  <a:spLocks/>
                </p:cNvSpPr>
                <p:nvPr/>
              </p:nvSpPr>
              <p:spPr bwMode="auto">
                <a:xfrm>
                  <a:off x="1740" y="3145"/>
                  <a:ext cx="34" cy="60"/>
                </a:xfrm>
                <a:custGeom>
                  <a:avLst/>
                  <a:gdLst>
                    <a:gd name="T0" fmla="*/ 1 w 67"/>
                    <a:gd name="T1" fmla="*/ 0 h 121"/>
                    <a:gd name="T2" fmla="*/ 1 w 67"/>
                    <a:gd name="T3" fmla="*/ 0 h 121"/>
                    <a:gd name="T4" fmla="*/ 1 w 67"/>
                    <a:gd name="T5" fmla="*/ 0 h 121"/>
                    <a:gd name="T6" fmla="*/ 1 w 67"/>
                    <a:gd name="T7" fmla="*/ 0 h 121"/>
                    <a:gd name="T8" fmla="*/ 1 w 67"/>
                    <a:gd name="T9" fmla="*/ 0 h 121"/>
                    <a:gd name="T10" fmla="*/ 1 w 67"/>
                    <a:gd name="T11" fmla="*/ 0 h 121"/>
                    <a:gd name="T12" fmla="*/ 1 w 67"/>
                    <a:gd name="T13" fmla="*/ 0 h 121"/>
                    <a:gd name="T14" fmla="*/ 1 w 67"/>
                    <a:gd name="T15" fmla="*/ 0 h 121"/>
                    <a:gd name="T16" fmla="*/ 1 w 67"/>
                    <a:gd name="T17" fmla="*/ 0 h 121"/>
                    <a:gd name="T18" fmla="*/ 1 w 67"/>
                    <a:gd name="T19" fmla="*/ 0 h 121"/>
                    <a:gd name="T20" fmla="*/ 1 w 67"/>
                    <a:gd name="T21" fmla="*/ 0 h 121"/>
                    <a:gd name="T22" fmla="*/ 1 w 67"/>
                    <a:gd name="T23" fmla="*/ 0 h 121"/>
                    <a:gd name="T24" fmla="*/ 0 w 67"/>
                    <a:gd name="T25" fmla="*/ 0 h 121"/>
                    <a:gd name="T26" fmla="*/ 0 w 67"/>
                    <a:gd name="T27" fmla="*/ 0 h 121"/>
                    <a:gd name="T28" fmla="*/ 1 w 67"/>
                    <a:gd name="T29" fmla="*/ 0 h 121"/>
                    <a:gd name="T30" fmla="*/ 1 w 67"/>
                    <a:gd name="T31" fmla="*/ 0 h 121"/>
                    <a:gd name="T32" fmla="*/ 1 w 67"/>
                    <a:gd name="T33" fmla="*/ 0 h 121"/>
                    <a:gd name="T34" fmla="*/ 1 w 67"/>
                    <a:gd name="T35" fmla="*/ 0 h 121"/>
                    <a:gd name="T36" fmla="*/ 1 w 67"/>
                    <a:gd name="T37" fmla="*/ 0 h 121"/>
                    <a:gd name="T38" fmla="*/ 1 w 67"/>
                    <a:gd name="T39" fmla="*/ 0 h 121"/>
                    <a:gd name="T40" fmla="*/ 1 w 67"/>
                    <a:gd name="T41" fmla="*/ 0 h 121"/>
                    <a:gd name="T42" fmla="*/ 1 w 67"/>
                    <a:gd name="T43" fmla="*/ 0 h 121"/>
                    <a:gd name="T44" fmla="*/ 1 w 67"/>
                    <a:gd name="T45" fmla="*/ 0 h 121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67"/>
                    <a:gd name="T70" fmla="*/ 0 h 121"/>
                    <a:gd name="T71" fmla="*/ 67 w 67"/>
                    <a:gd name="T72" fmla="*/ 121 h 121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67" h="121">
                      <a:moveTo>
                        <a:pt x="30" y="121"/>
                      </a:moveTo>
                      <a:lnTo>
                        <a:pt x="18" y="114"/>
                      </a:lnTo>
                      <a:lnTo>
                        <a:pt x="15" y="107"/>
                      </a:lnTo>
                      <a:lnTo>
                        <a:pt x="13" y="101"/>
                      </a:lnTo>
                      <a:lnTo>
                        <a:pt x="15" y="92"/>
                      </a:lnTo>
                      <a:lnTo>
                        <a:pt x="25" y="91"/>
                      </a:lnTo>
                      <a:lnTo>
                        <a:pt x="40" y="91"/>
                      </a:lnTo>
                      <a:lnTo>
                        <a:pt x="38" y="74"/>
                      </a:lnTo>
                      <a:lnTo>
                        <a:pt x="38" y="61"/>
                      </a:lnTo>
                      <a:lnTo>
                        <a:pt x="33" y="50"/>
                      </a:lnTo>
                      <a:lnTo>
                        <a:pt x="30" y="42"/>
                      </a:lnTo>
                      <a:lnTo>
                        <a:pt x="17" y="25"/>
                      </a:lnTo>
                      <a:lnTo>
                        <a:pt x="0" y="10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8" y="7"/>
                      </a:lnTo>
                      <a:lnTo>
                        <a:pt x="37" y="20"/>
                      </a:lnTo>
                      <a:lnTo>
                        <a:pt x="52" y="39"/>
                      </a:lnTo>
                      <a:lnTo>
                        <a:pt x="64" y="62"/>
                      </a:lnTo>
                      <a:lnTo>
                        <a:pt x="67" y="82"/>
                      </a:lnTo>
                      <a:lnTo>
                        <a:pt x="65" y="102"/>
                      </a:lnTo>
                      <a:lnTo>
                        <a:pt x="52" y="114"/>
                      </a:lnTo>
                      <a:lnTo>
                        <a:pt x="30" y="1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699" name="Freeform 62"/>
                <p:cNvSpPr>
                  <a:spLocks/>
                </p:cNvSpPr>
                <p:nvPr/>
              </p:nvSpPr>
              <p:spPr bwMode="auto">
                <a:xfrm>
                  <a:off x="1501" y="3059"/>
                  <a:ext cx="53" cy="107"/>
                </a:xfrm>
                <a:custGeom>
                  <a:avLst/>
                  <a:gdLst>
                    <a:gd name="T0" fmla="*/ 0 w 108"/>
                    <a:gd name="T1" fmla="*/ 1 h 213"/>
                    <a:gd name="T2" fmla="*/ 0 w 108"/>
                    <a:gd name="T3" fmla="*/ 1 h 213"/>
                    <a:gd name="T4" fmla="*/ 0 w 108"/>
                    <a:gd name="T5" fmla="*/ 1 h 213"/>
                    <a:gd name="T6" fmla="*/ 0 w 108"/>
                    <a:gd name="T7" fmla="*/ 1 h 213"/>
                    <a:gd name="T8" fmla="*/ 0 w 108"/>
                    <a:gd name="T9" fmla="*/ 1 h 213"/>
                    <a:gd name="T10" fmla="*/ 0 w 108"/>
                    <a:gd name="T11" fmla="*/ 1 h 213"/>
                    <a:gd name="T12" fmla="*/ 0 w 108"/>
                    <a:gd name="T13" fmla="*/ 1 h 213"/>
                    <a:gd name="T14" fmla="*/ 0 w 108"/>
                    <a:gd name="T15" fmla="*/ 1 h 213"/>
                    <a:gd name="T16" fmla="*/ 0 w 108"/>
                    <a:gd name="T17" fmla="*/ 1 h 213"/>
                    <a:gd name="T18" fmla="*/ 0 w 108"/>
                    <a:gd name="T19" fmla="*/ 1 h 213"/>
                    <a:gd name="T20" fmla="*/ 0 w 108"/>
                    <a:gd name="T21" fmla="*/ 1 h 213"/>
                    <a:gd name="T22" fmla="*/ 0 w 108"/>
                    <a:gd name="T23" fmla="*/ 1 h 213"/>
                    <a:gd name="T24" fmla="*/ 0 w 108"/>
                    <a:gd name="T25" fmla="*/ 1 h 213"/>
                    <a:gd name="T26" fmla="*/ 0 w 108"/>
                    <a:gd name="T27" fmla="*/ 1 h 213"/>
                    <a:gd name="T28" fmla="*/ 0 w 108"/>
                    <a:gd name="T29" fmla="*/ 1 h 213"/>
                    <a:gd name="T30" fmla="*/ 0 w 108"/>
                    <a:gd name="T31" fmla="*/ 1 h 213"/>
                    <a:gd name="T32" fmla="*/ 0 w 108"/>
                    <a:gd name="T33" fmla="*/ 1 h 213"/>
                    <a:gd name="T34" fmla="*/ 0 w 108"/>
                    <a:gd name="T35" fmla="*/ 1 h 213"/>
                    <a:gd name="T36" fmla="*/ 0 w 108"/>
                    <a:gd name="T37" fmla="*/ 0 h 213"/>
                    <a:gd name="T38" fmla="*/ 0 w 108"/>
                    <a:gd name="T39" fmla="*/ 0 h 213"/>
                    <a:gd name="T40" fmla="*/ 0 w 108"/>
                    <a:gd name="T41" fmla="*/ 0 h 213"/>
                    <a:gd name="T42" fmla="*/ 0 w 108"/>
                    <a:gd name="T43" fmla="*/ 1 h 213"/>
                    <a:gd name="T44" fmla="*/ 0 w 108"/>
                    <a:gd name="T45" fmla="*/ 1 h 213"/>
                    <a:gd name="T46" fmla="*/ 0 w 108"/>
                    <a:gd name="T47" fmla="*/ 1 h 213"/>
                    <a:gd name="T48" fmla="*/ 0 w 108"/>
                    <a:gd name="T49" fmla="*/ 1 h 213"/>
                    <a:gd name="T50" fmla="*/ 0 w 108"/>
                    <a:gd name="T51" fmla="*/ 1 h 213"/>
                    <a:gd name="T52" fmla="*/ 0 w 108"/>
                    <a:gd name="T53" fmla="*/ 1 h 213"/>
                    <a:gd name="T54" fmla="*/ 0 w 108"/>
                    <a:gd name="T55" fmla="*/ 1 h 213"/>
                    <a:gd name="T56" fmla="*/ 0 w 108"/>
                    <a:gd name="T57" fmla="*/ 1 h 21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08"/>
                    <a:gd name="T88" fmla="*/ 0 h 213"/>
                    <a:gd name="T89" fmla="*/ 108 w 108"/>
                    <a:gd name="T90" fmla="*/ 213 h 21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08" h="213">
                      <a:moveTo>
                        <a:pt x="22" y="213"/>
                      </a:moveTo>
                      <a:lnTo>
                        <a:pt x="12" y="211"/>
                      </a:lnTo>
                      <a:lnTo>
                        <a:pt x="2" y="208"/>
                      </a:lnTo>
                      <a:lnTo>
                        <a:pt x="0" y="203"/>
                      </a:lnTo>
                      <a:lnTo>
                        <a:pt x="0" y="198"/>
                      </a:lnTo>
                      <a:lnTo>
                        <a:pt x="2" y="196"/>
                      </a:lnTo>
                      <a:lnTo>
                        <a:pt x="9" y="195"/>
                      </a:lnTo>
                      <a:lnTo>
                        <a:pt x="14" y="193"/>
                      </a:lnTo>
                      <a:lnTo>
                        <a:pt x="22" y="193"/>
                      </a:lnTo>
                      <a:lnTo>
                        <a:pt x="31" y="191"/>
                      </a:lnTo>
                      <a:lnTo>
                        <a:pt x="46" y="191"/>
                      </a:lnTo>
                      <a:lnTo>
                        <a:pt x="62" y="171"/>
                      </a:lnTo>
                      <a:lnTo>
                        <a:pt x="74" y="151"/>
                      </a:lnTo>
                      <a:lnTo>
                        <a:pt x="78" y="126"/>
                      </a:lnTo>
                      <a:lnTo>
                        <a:pt x="78" y="102"/>
                      </a:lnTo>
                      <a:lnTo>
                        <a:pt x="74" y="74"/>
                      </a:lnTo>
                      <a:lnTo>
                        <a:pt x="74" y="49"/>
                      </a:lnTo>
                      <a:lnTo>
                        <a:pt x="78" y="24"/>
                      </a:lnTo>
                      <a:lnTo>
                        <a:pt x="86" y="0"/>
                      </a:lnTo>
                      <a:lnTo>
                        <a:pt x="89" y="0"/>
                      </a:lnTo>
                      <a:lnTo>
                        <a:pt x="96" y="0"/>
                      </a:lnTo>
                      <a:lnTo>
                        <a:pt x="103" y="25"/>
                      </a:lnTo>
                      <a:lnTo>
                        <a:pt x="108" y="59"/>
                      </a:lnTo>
                      <a:lnTo>
                        <a:pt x="108" y="92"/>
                      </a:lnTo>
                      <a:lnTo>
                        <a:pt x="106" y="129"/>
                      </a:lnTo>
                      <a:lnTo>
                        <a:pt x="94" y="161"/>
                      </a:lnTo>
                      <a:lnTo>
                        <a:pt x="79" y="188"/>
                      </a:lnTo>
                      <a:lnTo>
                        <a:pt x="54" y="205"/>
                      </a:lnTo>
                      <a:lnTo>
                        <a:pt x="22" y="2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00" name="Freeform 63"/>
                <p:cNvSpPr>
                  <a:spLocks/>
                </p:cNvSpPr>
                <p:nvPr/>
              </p:nvSpPr>
              <p:spPr bwMode="auto">
                <a:xfrm>
                  <a:off x="1217" y="3103"/>
                  <a:ext cx="15" cy="12"/>
                </a:xfrm>
                <a:custGeom>
                  <a:avLst/>
                  <a:gdLst>
                    <a:gd name="T0" fmla="*/ 1 w 30"/>
                    <a:gd name="T1" fmla="*/ 0 h 26"/>
                    <a:gd name="T2" fmla="*/ 1 w 30"/>
                    <a:gd name="T3" fmla="*/ 0 h 26"/>
                    <a:gd name="T4" fmla="*/ 0 w 30"/>
                    <a:gd name="T5" fmla="*/ 0 h 26"/>
                    <a:gd name="T6" fmla="*/ 1 w 30"/>
                    <a:gd name="T7" fmla="*/ 0 h 26"/>
                    <a:gd name="T8" fmla="*/ 1 w 30"/>
                    <a:gd name="T9" fmla="*/ 0 h 26"/>
                    <a:gd name="T10" fmla="*/ 1 w 30"/>
                    <a:gd name="T11" fmla="*/ 0 h 26"/>
                    <a:gd name="T12" fmla="*/ 1 w 30"/>
                    <a:gd name="T13" fmla="*/ 0 h 26"/>
                    <a:gd name="T14" fmla="*/ 1 w 30"/>
                    <a:gd name="T15" fmla="*/ 0 h 26"/>
                    <a:gd name="T16" fmla="*/ 1 w 30"/>
                    <a:gd name="T17" fmla="*/ 0 h 26"/>
                    <a:gd name="T18" fmla="*/ 1 w 30"/>
                    <a:gd name="T19" fmla="*/ 0 h 26"/>
                    <a:gd name="T20" fmla="*/ 1 w 30"/>
                    <a:gd name="T21" fmla="*/ 0 h 26"/>
                    <a:gd name="T22" fmla="*/ 1 w 30"/>
                    <a:gd name="T23" fmla="*/ 0 h 26"/>
                    <a:gd name="T24" fmla="*/ 1 w 30"/>
                    <a:gd name="T25" fmla="*/ 0 h 2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26"/>
                    <a:gd name="T41" fmla="*/ 30 w 30"/>
                    <a:gd name="T42" fmla="*/ 26 h 2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26">
                      <a:moveTo>
                        <a:pt x="13" y="26"/>
                      </a:moveTo>
                      <a:lnTo>
                        <a:pt x="7" y="17"/>
                      </a:lnTo>
                      <a:lnTo>
                        <a:pt x="0" y="14"/>
                      </a:lnTo>
                      <a:lnTo>
                        <a:pt x="5" y="4"/>
                      </a:lnTo>
                      <a:lnTo>
                        <a:pt x="10" y="0"/>
                      </a:lnTo>
                      <a:lnTo>
                        <a:pt x="17" y="0"/>
                      </a:lnTo>
                      <a:lnTo>
                        <a:pt x="30" y="4"/>
                      </a:lnTo>
                      <a:lnTo>
                        <a:pt x="25" y="10"/>
                      </a:lnTo>
                      <a:lnTo>
                        <a:pt x="25" y="17"/>
                      </a:lnTo>
                      <a:lnTo>
                        <a:pt x="22" y="20"/>
                      </a:lnTo>
                      <a:lnTo>
                        <a:pt x="20" y="26"/>
                      </a:lnTo>
                      <a:lnTo>
                        <a:pt x="17" y="26"/>
                      </a:ln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01" name="Freeform 64"/>
                <p:cNvSpPr>
                  <a:spLocks/>
                </p:cNvSpPr>
                <p:nvPr/>
              </p:nvSpPr>
              <p:spPr bwMode="auto">
                <a:xfrm>
                  <a:off x="1140" y="3104"/>
                  <a:ext cx="8" cy="9"/>
                </a:xfrm>
                <a:custGeom>
                  <a:avLst/>
                  <a:gdLst>
                    <a:gd name="T0" fmla="*/ 1 w 15"/>
                    <a:gd name="T1" fmla="*/ 1 h 16"/>
                    <a:gd name="T2" fmla="*/ 0 w 15"/>
                    <a:gd name="T3" fmla="*/ 1 h 16"/>
                    <a:gd name="T4" fmla="*/ 0 w 15"/>
                    <a:gd name="T5" fmla="*/ 1 h 16"/>
                    <a:gd name="T6" fmla="*/ 1 w 15"/>
                    <a:gd name="T7" fmla="*/ 1 h 16"/>
                    <a:gd name="T8" fmla="*/ 1 w 15"/>
                    <a:gd name="T9" fmla="*/ 0 h 16"/>
                    <a:gd name="T10" fmla="*/ 1 w 15"/>
                    <a:gd name="T11" fmla="*/ 1 h 16"/>
                    <a:gd name="T12" fmla="*/ 1 w 15"/>
                    <a:gd name="T13" fmla="*/ 1 h 16"/>
                    <a:gd name="T14" fmla="*/ 1 w 15"/>
                    <a:gd name="T15" fmla="*/ 1 h 16"/>
                    <a:gd name="T16" fmla="*/ 1 w 15"/>
                    <a:gd name="T17" fmla="*/ 1 h 1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6"/>
                    <a:gd name="T29" fmla="*/ 15 w 15"/>
                    <a:gd name="T30" fmla="*/ 16 h 1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6">
                      <a:moveTo>
                        <a:pt x="1" y="16"/>
                      </a:move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5" y="3"/>
                      </a:lnTo>
                      <a:lnTo>
                        <a:pt x="11" y="0"/>
                      </a:lnTo>
                      <a:lnTo>
                        <a:pt x="15" y="3"/>
                      </a:lnTo>
                      <a:lnTo>
                        <a:pt x="15" y="16"/>
                      </a:lnTo>
                      <a:lnTo>
                        <a:pt x="6" y="16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02" name="Freeform 65"/>
                <p:cNvSpPr>
                  <a:spLocks/>
                </p:cNvSpPr>
                <p:nvPr/>
              </p:nvSpPr>
              <p:spPr bwMode="auto">
                <a:xfrm>
                  <a:off x="1394" y="3083"/>
                  <a:ext cx="20" cy="26"/>
                </a:xfrm>
                <a:custGeom>
                  <a:avLst/>
                  <a:gdLst>
                    <a:gd name="T0" fmla="*/ 1 w 39"/>
                    <a:gd name="T1" fmla="*/ 0 h 54"/>
                    <a:gd name="T2" fmla="*/ 1 w 39"/>
                    <a:gd name="T3" fmla="*/ 0 h 54"/>
                    <a:gd name="T4" fmla="*/ 1 w 39"/>
                    <a:gd name="T5" fmla="*/ 0 h 54"/>
                    <a:gd name="T6" fmla="*/ 0 w 39"/>
                    <a:gd name="T7" fmla="*/ 0 h 54"/>
                    <a:gd name="T8" fmla="*/ 0 w 39"/>
                    <a:gd name="T9" fmla="*/ 0 h 54"/>
                    <a:gd name="T10" fmla="*/ 1 w 39"/>
                    <a:gd name="T11" fmla="*/ 0 h 54"/>
                    <a:gd name="T12" fmla="*/ 1 w 39"/>
                    <a:gd name="T13" fmla="*/ 0 h 54"/>
                    <a:gd name="T14" fmla="*/ 1 w 39"/>
                    <a:gd name="T15" fmla="*/ 0 h 54"/>
                    <a:gd name="T16" fmla="*/ 1 w 39"/>
                    <a:gd name="T17" fmla="*/ 0 h 54"/>
                    <a:gd name="T18" fmla="*/ 1 w 39"/>
                    <a:gd name="T19" fmla="*/ 0 h 54"/>
                    <a:gd name="T20" fmla="*/ 1 w 39"/>
                    <a:gd name="T21" fmla="*/ 0 h 54"/>
                    <a:gd name="T22" fmla="*/ 1 w 39"/>
                    <a:gd name="T23" fmla="*/ 0 h 54"/>
                    <a:gd name="T24" fmla="*/ 1 w 39"/>
                    <a:gd name="T25" fmla="*/ 0 h 5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9"/>
                    <a:gd name="T40" fmla="*/ 0 h 54"/>
                    <a:gd name="T41" fmla="*/ 39 w 39"/>
                    <a:gd name="T42" fmla="*/ 54 h 5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9" h="54">
                      <a:moveTo>
                        <a:pt x="22" y="54"/>
                      </a:moveTo>
                      <a:lnTo>
                        <a:pt x="12" y="39"/>
                      </a:lnTo>
                      <a:lnTo>
                        <a:pt x="6" y="25"/>
                      </a:lnTo>
                      <a:lnTo>
                        <a:pt x="0" y="12"/>
                      </a:lnTo>
                      <a:lnTo>
                        <a:pt x="0" y="0"/>
                      </a:lnTo>
                      <a:lnTo>
                        <a:pt x="9" y="7"/>
                      </a:lnTo>
                      <a:lnTo>
                        <a:pt x="17" y="20"/>
                      </a:lnTo>
                      <a:lnTo>
                        <a:pt x="27" y="35"/>
                      </a:lnTo>
                      <a:lnTo>
                        <a:pt x="39" y="50"/>
                      </a:lnTo>
                      <a:lnTo>
                        <a:pt x="37" y="50"/>
                      </a:lnTo>
                      <a:lnTo>
                        <a:pt x="36" y="52"/>
                      </a:lnTo>
                      <a:lnTo>
                        <a:pt x="29" y="52"/>
                      </a:lnTo>
                      <a:lnTo>
                        <a:pt x="22" y="54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03" name="Freeform 66"/>
                <p:cNvSpPr>
                  <a:spLocks/>
                </p:cNvSpPr>
                <p:nvPr/>
              </p:nvSpPr>
              <p:spPr bwMode="auto">
                <a:xfrm>
                  <a:off x="1598" y="3051"/>
                  <a:ext cx="128" cy="57"/>
                </a:xfrm>
                <a:custGeom>
                  <a:avLst/>
                  <a:gdLst>
                    <a:gd name="T0" fmla="*/ 1 w 256"/>
                    <a:gd name="T1" fmla="*/ 1 h 114"/>
                    <a:gd name="T2" fmla="*/ 1 w 256"/>
                    <a:gd name="T3" fmla="*/ 1 h 114"/>
                    <a:gd name="T4" fmla="*/ 1 w 256"/>
                    <a:gd name="T5" fmla="*/ 1 h 114"/>
                    <a:gd name="T6" fmla="*/ 1 w 256"/>
                    <a:gd name="T7" fmla="*/ 1 h 114"/>
                    <a:gd name="T8" fmla="*/ 1 w 256"/>
                    <a:gd name="T9" fmla="*/ 1 h 114"/>
                    <a:gd name="T10" fmla="*/ 1 w 256"/>
                    <a:gd name="T11" fmla="*/ 1 h 114"/>
                    <a:gd name="T12" fmla="*/ 1 w 256"/>
                    <a:gd name="T13" fmla="*/ 1 h 114"/>
                    <a:gd name="T14" fmla="*/ 0 w 256"/>
                    <a:gd name="T15" fmla="*/ 1 h 114"/>
                    <a:gd name="T16" fmla="*/ 0 w 256"/>
                    <a:gd name="T17" fmla="*/ 1 h 114"/>
                    <a:gd name="T18" fmla="*/ 1 w 256"/>
                    <a:gd name="T19" fmla="*/ 1 h 114"/>
                    <a:gd name="T20" fmla="*/ 1 w 256"/>
                    <a:gd name="T21" fmla="*/ 1 h 114"/>
                    <a:gd name="T22" fmla="*/ 1 w 256"/>
                    <a:gd name="T23" fmla="*/ 1 h 114"/>
                    <a:gd name="T24" fmla="*/ 1 w 256"/>
                    <a:gd name="T25" fmla="*/ 1 h 114"/>
                    <a:gd name="T26" fmla="*/ 1 w 256"/>
                    <a:gd name="T27" fmla="*/ 1 h 114"/>
                    <a:gd name="T28" fmla="*/ 1 w 256"/>
                    <a:gd name="T29" fmla="*/ 1 h 114"/>
                    <a:gd name="T30" fmla="*/ 1 w 256"/>
                    <a:gd name="T31" fmla="*/ 1 h 114"/>
                    <a:gd name="T32" fmla="*/ 1 w 256"/>
                    <a:gd name="T33" fmla="*/ 1 h 114"/>
                    <a:gd name="T34" fmla="*/ 1 w 256"/>
                    <a:gd name="T35" fmla="*/ 1 h 114"/>
                    <a:gd name="T36" fmla="*/ 1 w 256"/>
                    <a:gd name="T37" fmla="*/ 0 h 114"/>
                    <a:gd name="T38" fmla="*/ 1 w 256"/>
                    <a:gd name="T39" fmla="*/ 1 h 114"/>
                    <a:gd name="T40" fmla="*/ 1 w 256"/>
                    <a:gd name="T41" fmla="*/ 1 h 114"/>
                    <a:gd name="T42" fmla="*/ 1 w 256"/>
                    <a:gd name="T43" fmla="*/ 1 h 114"/>
                    <a:gd name="T44" fmla="*/ 1 w 256"/>
                    <a:gd name="T45" fmla="*/ 1 h 114"/>
                    <a:gd name="T46" fmla="*/ 1 w 256"/>
                    <a:gd name="T47" fmla="*/ 1 h 114"/>
                    <a:gd name="T48" fmla="*/ 1 w 256"/>
                    <a:gd name="T49" fmla="*/ 1 h 114"/>
                    <a:gd name="T50" fmla="*/ 1 w 256"/>
                    <a:gd name="T51" fmla="*/ 1 h 114"/>
                    <a:gd name="T52" fmla="*/ 1 w 256"/>
                    <a:gd name="T53" fmla="*/ 1 h 11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56"/>
                    <a:gd name="T82" fmla="*/ 0 h 114"/>
                    <a:gd name="T83" fmla="*/ 256 w 256"/>
                    <a:gd name="T84" fmla="*/ 114 h 114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56" h="114">
                      <a:moveTo>
                        <a:pt x="27" y="114"/>
                      </a:moveTo>
                      <a:lnTo>
                        <a:pt x="22" y="113"/>
                      </a:lnTo>
                      <a:lnTo>
                        <a:pt x="17" y="113"/>
                      </a:lnTo>
                      <a:lnTo>
                        <a:pt x="10" y="88"/>
                      </a:lnTo>
                      <a:lnTo>
                        <a:pt x="7" y="69"/>
                      </a:lnTo>
                      <a:lnTo>
                        <a:pt x="2" y="54"/>
                      </a:lnTo>
                      <a:lnTo>
                        <a:pt x="2" y="46"/>
                      </a:lnTo>
                      <a:lnTo>
                        <a:pt x="0" y="31"/>
                      </a:lnTo>
                      <a:lnTo>
                        <a:pt x="0" y="19"/>
                      </a:lnTo>
                      <a:lnTo>
                        <a:pt x="7" y="19"/>
                      </a:lnTo>
                      <a:lnTo>
                        <a:pt x="15" y="22"/>
                      </a:lnTo>
                      <a:lnTo>
                        <a:pt x="30" y="27"/>
                      </a:lnTo>
                      <a:lnTo>
                        <a:pt x="55" y="29"/>
                      </a:lnTo>
                      <a:lnTo>
                        <a:pt x="87" y="26"/>
                      </a:lnTo>
                      <a:lnTo>
                        <a:pt x="124" y="22"/>
                      </a:lnTo>
                      <a:lnTo>
                        <a:pt x="161" y="14"/>
                      </a:lnTo>
                      <a:lnTo>
                        <a:pt x="198" y="9"/>
                      </a:lnTo>
                      <a:lnTo>
                        <a:pt x="230" y="2"/>
                      </a:lnTo>
                      <a:lnTo>
                        <a:pt x="256" y="0"/>
                      </a:lnTo>
                      <a:lnTo>
                        <a:pt x="230" y="21"/>
                      </a:lnTo>
                      <a:lnTo>
                        <a:pt x="203" y="41"/>
                      </a:lnTo>
                      <a:lnTo>
                        <a:pt x="176" y="59"/>
                      </a:lnTo>
                      <a:lnTo>
                        <a:pt x="149" y="78"/>
                      </a:lnTo>
                      <a:lnTo>
                        <a:pt x="119" y="91"/>
                      </a:lnTo>
                      <a:lnTo>
                        <a:pt x="89" y="103"/>
                      </a:lnTo>
                      <a:lnTo>
                        <a:pt x="57" y="109"/>
                      </a:lnTo>
                      <a:lnTo>
                        <a:pt x="27" y="114"/>
                      </a:lnTo>
                      <a:close/>
                    </a:path>
                  </a:pathLst>
                </a:custGeom>
                <a:solidFill>
                  <a:srgbClr val="33C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04" name="Freeform 67"/>
                <p:cNvSpPr>
                  <a:spLocks/>
                </p:cNvSpPr>
                <p:nvPr/>
              </p:nvSpPr>
              <p:spPr bwMode="auto">
                <a:xfrm>
                  <a:off x="1396" y="3067"/>
                  <a:ext cx="28" cy="41"/>
                </a:xfrm>
                <a:custGeom>
                  <a:avLst/>
                  <a:gdLst>
                    <a:gd name="T0" fmla="*/ 1 w 55"/>
                    <a:gd name="T1" fmla="*/ 1 h 80"/>
                    <a:gd name="T2" fmla="*/ 1 w 55"/>
                    <a:gd name="T3" fmla="*/ 1 h 80"/>
                    <a:gd name="T4" fmla="*/ 1 w 55"/>
                    <a:gd name="T5" fmla="*/ 1 h 80"/>
                    <a:gd name="T6" fmla="*/ 1 w 55"/>
                    <a:gd name="T7" fmla="*/ 1 h 80"/>
                    <a:gd name="T8" fmla="*/ 1 w 55"/>
                    <a:gd name="T9" fmla="*/ 1 h 80"/>
                    <a:gd name="T10" fmla="*/ 1 w 55"/>
                    <a:gd name="T11" fmla="*/ 1 h 80"/>
                    <a:gd name="T12" fmla="*/ 1 w 55"/>
                    <a:gd name="T13" fmla="*/ 1 h 80"/>
                    <a:gd name="T14" fmla="*/ 1 w 55"/>
                    <a:gd name="T15" fmla="*/ 1 h 80"/>
                    <a:gd name="T16" fmla="*/ 0 w 55"/>
                    <a:gd name="T17" fmla="*/ 0 h 80"/>
                    <a:gd name="T18" fmla="*/ 1 w 55"/>
                    <a:gd name="T19" fmla="*/ 1 h 80"/>
                    <a:gd name="T20" fmla="*/ 1 w 55"/>
                    <a:gd name="T21" fmla="*/ 1 h 80"/>
                    <a:gd name="T22" fmla="*/ 1 w 55"/>
                    <a:gd name="T23" fmla="*/ 1 h 80"/>
                    <a:gd name="T24" fmla="*/ 1 w 55"/>
                    <a:gd name="T25" fmla="*/ 1 h 80"/>
                    <a:gd name="T26" fmla="*/ 1 w 55"/>
                    <a:gd name="T27" fmla="*/ 1 h 80"/>
                    <a:gd name="T28" fmla="*/ 1 w 55"/>
                    <a:gd name="T29" fmla="*/ 1 h 80"/>
                    <a:gd name="T30" fmla="*/ 1 w 55"/>
                    <a:gd name="T31" fmla="*/ 1 h 80"/>
                    <a:gd name="T32" fmla="*/ 1 w 55"/>
                    <a:gd name="T33" fmla="*/ 1 h 80"/>
                    <a:gd name="T34" fmla="*/ 1 w 55"/>
                    <a:gd name="T35" fmla="*/ 1 h 80"/>
                    <a:gd name="T36" fmla="*/ 1 w 55"/>
                    <a:gd name="T37" fmla="*/ 1 h 8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55"/>
                    <a:gd name="T58" fmla="*/ 0 h 80"/>
                    <a:gd name="T59" fmla="*/ 55 w 55"/>
                    <a:gd name="T60" fmla="*/ 80 h 8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55" h="80">
                      <a:moveTo>
                        <a:pt x="40" y="80"/>
                      </a:moveTo>
                      <a:lnTo>
                        <a:pt x="35" y="69"/>
                      </a:lnTo>
                      <a:lnTo>
                        <a:pt x="32" y="59"/>
                      </a:lnTo>
                      <a:lnTo>
                        <a:pt x="25" y="49"/>
                      </a:lnTo>
                      <a:lnTo>
                        <a:pt x="20" y="39"/>
                      </a:lnTo>
                      <a:lnTo>
                        <a:pt x="12" y="28"/>
                      </a:lnTo>
                      <a:lnTo>
                        <a:pt x="7" y="18"/>
                      </a:lnTo>
                      <a:lnTo>
                        <a:pt x="2" y="8"/>
                      </a:lnTo>
                      <a:lnTo>
                        <a:pt x="0" y="0"/>
                      </a:lnTo>
                      <a:lnTo>
                        <a:pt x="5" y="2"/>
                      </a:lnTo>
                      <a:lnTo>
                        <a:pt x="12" y="8"/>
                      </a:lnTo>
                      <a:lnTo>
                        <a:pt x="18" y="17"/>
                      </a:lnTo>
                      <a:lnTo>
                        <a:pt x="27" y="30"/>
                      </a:lnTo>
                      <a:lnTo>
                        <a:pt x="33" y="42"/>
                      </a:lnTo>
                      <a:lnTo>
                        <a:pt x="42" y="55"/>
                      </a:lnTo>
                      <a:lnTo>
                        <a:pt x="48" y="65"/>
                      </a:lnTo>
                      <a:lnTo>
                        <a:pt x="55" y="75"/>
                      </a:lnTo>
                      <a:lnTo>
                        <a:pt x="48" y="77"/>
                      </a:lnTo>
                      <a:lnTo>
                        <a:pt x="40" y="80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05" name="Freeform 68"/>
                <p:cNvSpPr>
                  <a:spLocks/>
                </p:cNvSpPr>
                <p:nvPr/>
              </p:nvSpPr>
              <p:spPr bwMode="auto">
                <a:xfrm>
                  <a:off x="1398" y="3050"/>
                  <a:ext cx="36" cy="54"/>
                </a:xfrm>
                <a:custGeom>
                  <a:avLst/>
                  <a:gdLst>
                    <a:gd name="T0" fmla="*/ 1 w 70"/>
                    <a:gd name="T1" fmla="*/ 0 h 109"/>
                    <a:gd name="T2" fmla="*/ 1 w 70"/>
                    <a:gd name="T3" fmla="*/ 0 h 109"/>
                    <a:gd name="T4" fmla="*/ 1 w 70"/>
                    <a:gd name="T5" fmla="*/ 0 h 109"/>
                    <a:gd name="T6" fmla="*/ 1 w 70"/>
                    <a:gd name="T7" fmla="*/ 0 h 109"/>
                    <a:gd name="T8" fmla="*/ 1 w 70"/>
                    <a:gd name="T9" fmla="*/ 0 h 109"/>
                    <a:gd name="T10" fmla="*/ 1 w 70"/>
                    <a:gd name="T11" fmla="*/ 0 h 109"/>
                    <a:gd name="T12" fmla="*/ 1 w 70"/>
                    <a:gd name="T13" fmla="*/ 0 h 109"/>
                    <a:gd name="T14" fmla="*/ 0 w 70"/>
                    <a:gd name="T15" fmla="*/ 0 h 109"/>
                    <a:gd name="T16" fmla="*/ 1 w 70"/>
                    <a:gd name="T17" fmla="*/ 0 h 109"/>
                    <a:gd name="T18" fmla="*/ 1 w 70"/>
                    <a:gd name="T19" fmla="*/ 0 h 109"/>
                    <a:gd name="T20" fmla="*/ 1 w 70"/>
                    <a:gd name="T21" fmla="*/ 0 h 109"/>
                    <a:gd name="T22" fmla="*/ 1 w 70"/>
                    <a:gd name="T23" fmla="*/ 0 h 109"/>
                    <a:gd name="T24" fmla="*/ 1 w 70"/>
                    <a:gd name="T25" fmla="*/ 0 h 109"/>
                    <a:gd name="T26" fmla="*/ 1 w 70"/>
                    <a:gd name="T27" fmla="*/ 0 h 109"/>
                    <a:gd name="T28" fmla="*/ 1 w 70"/>
                    <a:gd name="T29" fmla="*/ 0 h 109"/>
                    <a:gd name="T30" fmla="*/ 1 w 70"/>
                    <a:gd name="T31" fmla="*/ 0 h 109"/>
                    <a:gd name="T32" fmla="*/ 1 w 70"/>
                    <a:gd name="T33" fmla="*/ 0 h 109"/>
                    <a:gd name="T34" fmla="*/ 1 w 70"/>
                    <a:gd name="T35" fmla="*/ 0 h 109"/>
                    <a:gd name="T36" fmla="*/ 1 w 70"/>
                    <a:gd name="T37" fmla="*/ 0 h 109"/>
                    <a:gd name="T38" fmla="*/ 1 w 70"/>
                    <a:gd name="T39" fmla="*/ 0 h 109"/>
                    <a:gd name="T40" fmla="*/ 1 w 70"/>
                    <a:gd name="T41" fmla="*/ 0 h 10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0"/>
                    <a:gd name="T64" fmla="*/ 0 h 109"/>
                    <a:gd name="T65" fmla="*/ 70 w 70"/>
                    <a:gd name="T66" fmla="*/ 109 h 10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0" h="109">
                      <a:moveTo>
                        <a:pt x="59" y="109"/>
                      </a:moveTo>
                      <a:lnTo>
                        <a:pt x="48" y="94"/>
                      </a:lnTo>
                      <a:lnTo>
                        <a:pt x="38" y="80"/>
                      </a:lnTo>
                      <a:lnTo>
                        <a:pt x="27" y="67"/>
                      </a:lnTo>
                      <a:lnTo>
                        <a:pt x="18" y="53"/>
                      </a:lnTo>
                      <a:lnTo>
                        <a:pt x="8" y="38"/>
                      </a:lnTo>
                      <a:lnTo>
                        <a:pt x="3" y="25"/>
                      </a:lnTo>
                      <a:lnTo>
                        <a:pt x="0" y="12"/>
                      </a:ln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28" y="30"/>
                      </a:lnTo>
                      <a:lnTo>
                        <a:pt x="42" y="53"/>
                      </a:lnTo>
                      <a:lnTo>
                        <a:pt x="52" y="70"/>
                      </a:lnTo>
                      <a:lnTo>
                        <a:pt x="60" y="84"/>
                      </a:lnTo>
                      <a:lnTo>
                        <a:pt x="64" y="90"/>
                      </a:lnTo>
                      <a:lnTo>
                        <a:pt x="67" y="97"/>
                      </a:lnTo>
                      <a:lnTo>
                        <a:pt x="69" y="100"/>
                      </a:lnTo>
                      <a:lnTo>
                        <a:pt x="70" y="105"/>
                      </a:lnTo>
                      <a:lnTo>
                        <a:pt x="64" y="107"/>
                      </a:lnTo>
                      <a:lnTo>
                        <a:pt x="59" y="109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06" name="Freeform 69"/>
                <p:cNvSpPr>
                  <a:spLocks/>
                </p:cNvSpPr>
                <p:nvPr/>
              </p:nvSpPr>
              <p:spPr bwMode="auto">
                <a:xfrm>
                  <a:off x="1403" y="3027"/>
                  <a:ext cx="57" cy="73"/>
                </a:xfrm>
                <a:custGeom>
                  <a:avLst/>
                  <a:gdLst>
                    <a:gd name="T0" fmla="*/ 0 w 116"/>
                    <a:gd name="T1" fmla="*/ 1 h 145"/>
                    <a:gd name="T2" fmla="*/ 0 w 116"/>
                    <a:gd name="T3" fmla="*/ 1 h 145"/>
                    <a:gd name="T4" fmla="*/ 0 w 116"/>
                    <a:gd name="T5" fmla="*/ 1 h 145"/>
                    <a:gd name="T6" fmla="*/ 0 w 116"/>
                    <a:gd name="T7" fmla="*/ 1 h 145"/>
                    <a:gd name="T8" fmla="*/ 0 w 116"/>
                    <a:gd name="T9" fmla="*/ 1 h 145"/>
                    <a:gd name="T10" fmla="*/ 0 w 116"/>
                    <a:gd name="T11" fmla="*/ 1 h 145"/>
                    <a:gd name="T12" fmla="*/ 0 w 116"/>
                    <a:gd name="T13" fmla="*/ 1 h 145"/>
                    <a:gd name="T14" fmla="*/ 0 w 116"/>
                    <a:gd name="T15" fmla="*/ 1 h 145"/>
                    <a:gd name="T16" fmla="*/ 0 w 116"/>
                    <a:gd name="T17" fmla="*/ 0 h 145"/>
                    <a:gd name="T18" fmla="*/ 0 w 116"/>
                    <a:gd name="T19" fmla="*/ 1 h 145"/>
                    <a:gd name="T20" fmla="*/ 0 w 116"/>
                    <a:gd name="T21" fmla="*/ 1 h 145"/>
                    <a:gd name="T22" fmla="*/ 0 w 116"/>
                    <a:gd name="T23" fmla="*/ 1 h 145"/>
                    <a:gd name="T24" fmla="*/ 0 w 116"/>
                    <a:gd name="T25" fmla="*/ 1 h 145"/>
                    <a:gd name="T26" fmla="*/ 0 w 116"/>
                    <a:gd name="T27" fmla="*/ 1 h 145"/>
                    <a:gd name="T28" fmla="*/ 0 w 116"/>
                    <a:gd name="T29" fmla="*/ 1 h 145"/>
                    <a:gd name="T30" fmla="*/ 0 w 116"/>
                    <a:gd name="T31" fmla="*/ 1 h 145"/>
                    <a:gd name="T32" fmla="*/ 0 w 116"/>
                    <a:gd name="T33" fmla="*/ 1 h 145"/>
                    <a:gd name="T34" fmla="*/ 0 w 116"/>
                    <a:gd name="T35" fmla="*/ 1 h 145"/>
                    <a:gd name="T36" fmla="*/ 0 w 116"/>
                    <a:gd name="T37" fmla="*/ 1 h 145"/>
                    <a:gd name="T38" fmla="*/ 0 w 116"/>
                    <a:gd name="T39" fmla="*/ 1 h 145"/>
                    <a:gd name="T40" fmla="*/ 0 w 116"/>
                    <a:gd name="T41" fmla="*/ 1 h 145"/>
                    <a:gd name="T42" fmla="*/ 0 w 116"/>
                    <a:gd name="T43" fmla="*/ 1 h 145"/>
                    <a:gd name="T44" fmla="*/ 0 w 116"/>
                    <a:gd name="T45" fmla="*/ 1 h 145"/>
                    <a:gd name="T46" fmla="*/ 0 w 116"/>
                    <a:gd name="T47" fmla="*/ 1 h 145"/>
                    <a:gd name="T48" fmla="*/ 0 w 116"/>
                    <a:gd name="T49" fmla="*/ 1 h 145"/>
                    <a:gd name="T50" fmla="*/ 0 w 116"/>
                    <a:gd name="T51" fmla="*/ 1 h 145"/>
                    <a:gd name="T52" fmla="*/ 0 w 116"/>
                    <a:gd name="T53" fmla="*/ 1 h 14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16"/>
                    <a:gd name="T82" fmla="*/ 0 h 145"/>
                    <a:gd name="T83" fmla="*/ 116 w 116"/>
                    <a:gd name="T84" fmla="*/ 145 h 14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16" h="145">
                      <a:moveTo>
                        <a:pt x="71" y="145"/>
                      </a:moveTo>
                      <a:lnTo>
                        <a:pt x="57" y="127"/>
                      </a:lnTo>
                      <a:lnTo>
                        <a:pt x="46" y="110"/>
                      </a:lnTo>
                      <a:lnTo>
                        <a:pt x="32" y="92"/>
                      </a:lnTo>
                      <a:lnTo>
                        <a:pt x="22" y="73"/>
                      </a:lnTo>
                      <a:lnTo>
                        <a:pt x="12" y="53"/>
                      </a:lnTo>
                      <a:lnTo>
                        <a:pt x="5" y="35"/>
                      </a:lnTo>
                      <a:lnTo>
                        <a:pt x="0" y="15"/>
                      </a:lnTo>
                      <a:lnTo>
                        <a:pt x="0" y="0"/>
                      </a:lnTo>
                      <a:lnTo>
                        <a:pt x="5" y="3"/>
                      </a:lnTo>
                      <a:lnTo>
                        <a:pt x="15" y="13"/>
                      </a:lnTo>
                      <a:lnTo>
                        <a:pt x="25" y="26"/>
                      </a:lnTo>
                      <a:lnTo>
                        <a:pt x="35" y="46"/>
                      </a:lnTo>
                      <a:lnTo>
                        <a:pt x="46" y="65"/>
                      </a:lnTo>
                      <a:lnTo>
                        <a:pt x="57" y="83"/>
                      </a:lnTo>
                      <a:lnTo>
                        <a:pt x="66" y="97"/>
                      </a:lnTo>
                      <a:lnTo>
                        <a:pt x="76" y="110"/>
                      </a:lnTo>
                      <a:lnTo>
                        <a:pt x="76" y="107"/>
                      </a:lnTo>
                      <a:lnTo>
                        <a:pt x="81" y="105"/>
                      </a:lnTo>
                      <a:lnTo>
                        <a:pt x="86" y="108"/>
                      </a:lnTo>
                      <a:lnTo>
                        <a:pt x="92" y="112"/>
                      </a:lnTo>
                      <a:lnTo>
                        <a:pt x="101" y="115"/>
                      </a:lnTo>
                      <a:lnTo>
                        <a:pt x="116" y="120"/>
                      </a:lnTo>
                      <a:lnTo>
                        <a:pt x="104" y="127"/>
                      </a:lnTo>
                      <a:lnTo>
                        <a:pt x="92" y="135"/>
                      </a:lnTo>
                      <a:lnTo>
                        <a:pt x="81" y="142"/>
                      </a:lnTo>
                      <a:lnTo>
                        <a:pt x="71" y="145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07" name="Freeform 70"/>
                <p:cNvSpPr>
                  <a:spLocks/>
                </p:cNvSpPr>
                <p:nvPr/>
              </p:nvSpPr>
              <p:spPr bwMode="auto">
                <a:xfrm>
                  <a:off x="1194" y="3075"/>
                  <a:ext cx="12" cy="14"/>
                </a:xfrm>
                <a:custGeom>
                  <a:avLst/>
                  <a:gdLst>
                    <a:gd name="T0" fmla="*/ 1 w 23"/>
                    <a:gd name="T1" fmla="*/ 0 h 29"/>
                    <a:gd name="T2" fmla="*/ 0 w 23"/>
                    <a:gd name="T3" fmla="*/ 0 h 29"/>
                    <a:gd name="T4" fmla="*/ 0 w 23"/>
                    <a:gd name="T5" fmla="*/ 0 h 29"/>
                    <a:gd name="T6" fmla="*/ 1 w 23"/>
                    <a:gd name="T7" fmla="*/ 0 h 29"/>
                    <a:gd name="T8" fmla="*/ 1 w 23"/>
                    <a:gd name="T9" fmla="*/ 0 h 29"/>
                    <a:gd name="T10" fmla="*/ 1 w 23"/>
                    <a:gd name="T11" fmla="*/ 0 h 29"/>
                    <a:gd name="T12" fmla="*/ 1 w 23"/>
                    <a:gd name="T13" fmla="*/ 0 h 29"/>
                    <a:gd name="T14" fmla="*/ 1 w 23"/>
                    <a:gd name="T15" fmla="*/ 0 h 29"/>
                    <a:gd name="T16" fmla="*/ 1 w 23"/>
                    <a:gd name="T17" fmla="*/ 0 h 29"/>
                    <a:gd name="T18" fmla="*/ 1 w 23"/>
                    <a:gd name="T19" fmla="*/ 0 h 29"/>
                    <a:gd name="T20" fmla="*/ 1 w 23"/>
                    <a:gd name="T21" fmla="*/ 0 h 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29"/>
                    <a:gd name="T35" fmla="*/ 23 w 23"/>
                    <a:gd name="T36" fmla="*/ 29 h 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29">
                      <a:moveTo>
                        <a:pt x="10" y="25"/>
                      </a:move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8" y="0"/>
                      </a:lnTo>
                      <a:lnTo>
                        <a:pt x="23" y="3"/>
                      </a:lnTo>
                      <a:lnTo>
                        <a:pt x="22" y="12"/>
                      </a:lnTo>
                      <a:lnTo>
                        <a:pt x="20" y="24"/>
                      </a:lnTo>
                      <a:lnTo>
                        <a:pt x="17" y="25"/>
                      </a:lnTo>
                      <a:lnTo>
                        <a:pt x="13" y="29"/>
                      </a:lnTo>
                      <a:lnTo>
                        <a:pt x="10" y="27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08" name="Freeform 71"/>
                <p:cNvSpPr>
                  <a:spLocks/>
                </p:cNvSpPr>
                <p:nvPr/>
              </p:nvSpPr>
              <p:spPr bwMode="auto">
                <a:xfrm>
                  <a:off x="1088" y="3070"/>
                  <a:ext cx="11" cy="14"/>
                </a:xfrm>
                <a:custGeom>
                  <a:avLst/>
                  <a:gdLst>
                    <a:gd name="T0" fmla="*/ 1 w 21"/>
                    <a:gd name="T1" fmla="*/ 0 h 29"/>
                    <a:gd name="T2" fmla="*/ 1 w 21"/>
                    <a:gd name="T3" fmla="*/ 0 h 29"/>
                    <a:gd name="T4" fmla="*/ 1 w 21"/>
                    <a:gd name="T5" fmla="*/ 0 h 29"/>
                    <a:gd name="T6" fmla="*/ 0 w 21"/>
                    <a:gd name="T7" fmla="*/ 0 h 29"/>
                    <a:gd name="T8" fmla="*/ 0 w 21"/>
                    <a:gd name="T9" fmla="*/ 0 h 29"/>
                    <a:gd name="T10" fmla="*/ 1 w 21"/>
                    <a:gd name="T11" fmla="*/ 0 h 29"/>
                    <a:gd name="T12" fmla="*/ 1 w 21"/>
                    <a:gd name="T13" fmla="*/ 0 h 29"/>
                    <a:gd name="T14" fmla="*/ 1 w 21"/>
                    <a:gd name="T15" fmla="*/ 0 h 29"/>
                    <a:gd name="T16" fmla="*/ 1 w 21"/>
                    <a:gd name="T17" fmla="*/ 0 h 29"/>
                    <a:gd name="T18" fmla="*/ 1 w 21"/>
                    <a:gd name="T19" fmla="*/ 0 h 29"/>
                    <a:gd name="T20" fmla="*/ 1 w 21"/>
                    <a:gd name="T21" fmla="*/ 0 h 29"/>
                    <a:gd name="T22" fmla="*/ 1 w 21"/>
                    <a:gd name="T23" fmla="*/ 0 h 29"/>
                    <a:gd name="T24" fmla="*/ 1 w 21"/>
                    <a:gd name="T25" fmla="*/ 0 h 29"/>
                    <a:gd name="T26" fmla="*/ 1 w 21"/>
                    <a:gd name="T27" fmla="*/ 0 h 29"/>
                    <a:gd name="T28" fmla="*/ 1 w 21"/>
                    <a:gd name="T29" fmla="*/ 0 h 2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1"/>
                    <a:gd name="T46" fmla="*/ 0 h 29"/>
                    <a:gd name="T47" fmla="*/ 21 w 21"/>
                    <a:gd name="T48" fmla="*/ 29 h 2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1" h="29">
                      <a:moveTo>
                        <a:pt x="5" y="29"/>
                      </a:moveTo>
                      <a:lnTo>
                        <a:pt x="3" y="22"/>
                      </a:lnTo>
                      <a:lnTo>
                        <a:pt x="1" y="18"/>
                      </a:lnTo>
                      <a:lnTo>
                        <a:pt x="0" y="12"/>
                      </a:lnTo>
                      <a:lnTo>
                        <a:pt x="0" y="5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8" y="0"/>
                      </a:lnTo>
                      <a:lnTo>
                        <a:pt x="20" y="3"/>
                      </a:lnTo>
                      <a:lnTo>
                        <a:pt x="21" y="12"/>
                      </a:lnTo>
                      <a:lnTo>
                        <a:pt x="20" y="20"/>
                      </a:lnTo>
                      <a:lnTo>
                        <a:pt x="18" y="29"/>
                      </a:lnTo>
                      <a:lnTo>
                        <a:pt x="11" y="29"/>
                      </a:lnTo>
                      <a:lnTo>
                        <a:pt x="5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09" name="Freeform 72"/>
                <p:cNvSpPr>
                  <a:spLocks/>
                </p:cNvSpPr>
                <p:nvPr/>
              </p:nvSpPr>
              <p:spPr bwMode="auto">
                <a:xfrm>
                  <a:off x="1424" y="2977"/>
                  <a:ext cx="92" cy="102"/>
                </a:xfrm>
                <a:custGeom>
                  <a:avLst/>
                  <a:gdLst>
                    <a:gd name="T0" fmla="*/ 0 w 185"/>
                    <a:gd name="T1" fmla="*/ 1 h 204"/>
                    <a:gd name="T2" fmla="*/ 0 w 185"/>
                    <a:gd name="T3" fmla="*/ 1 h 204"/>
                    <a:gd name="T4" fmla="*/ 0 w 185"/>
                    <a:gd name="T5" fmla="*/ 1 h 204"/>
                    <a:gd name="T6" fmla="*/ 0 w 185"/>
                    <a:gd name="T7" fmla="*/ 1 h 204"/>
                    <a:gd name="T8" fmla="*/ 0 w 185"/>
                    <a:gd name="T9" fmla="*/ 1 h 204"/>
                    <a:gd name="T10" fmla="*/ 0 w 185"/>
                    <a:gd name="T11" fmla="*/ 1 h 204"/>
                    <a:gd name="T12" fmla="*/ 0 w 185"/>
                    <a:gd name="T13" fmla="*/ 1 h 204"/>
                    <a:gd name="T14" fmla="*/ 0 w 185"/>
                    <a:gd name="T15" fmla="*/ 1 h 204"/>
                    <a:gd name="T16" fmla="*/ 0 w 185"/>
                    <a:gd name="T17" fmla="*/ 1 h 204"/>
                    <a:gd name="T18" fmla="*/ 0 w 185"/>
                    <a:gd name="T19" fmla="*/ 1 h 204"/>
                    <a:gd name="T20" fmla="*/ 0 w 185"/>
                    <a:gd name="T21" fmla="*/ 1 h 204"/>
                    <a:gd name="T22" fmla="*/ 0 w 185"/>
                    <a:gd name="T23" fmla="*/ 1 h 204"/>
                    <a:gd name="T24" fmla="*/ 0 w 185"/>
                    <a:gd name="T25" fmla="*/ 0 h 204"/>
                    <a:gd name="T26" fmla="*/ 0 w 185"/>
                    <a:gd name="T27" fmla="*/ 1 h 204"/>
                    <a:gd name="T28" fmla="*/ 0 w 185"/>
                    <a:gd name="T29" fmla="*/ 1 h 204"/>
                    <a:gd name="T30" fmla="*/ 0 w 185"/>
                    <a:gd name="T31" fmla="*/ 1 h 204"/>
                    <a:gd name="T32" fmla="*/ 0 w 185"/>
                    <a:gd name="T33" fmla="*/ 1 h 204"/>
                    <a:gd name="T34" fmla="*/ 0 w 185"/>
                    <a:gd name="T35" fmla="*/ 1 h 204"/>
                    <a:gd name="T36" fmla="*/ 0 w 185"/>
                    <a:gd name="T37" fmla="*/ 1 h 204"/>
                    <a:gd name="T38" fmla="*/ 0 w 185"/>
                    <a:gd name="T39" fmla="*/ 1 h 204"/>
                    <a:gd name="T40" fmla="*/ 0 w 185"/>
                    <a:gd name="T41" fmla="*/ 1 h 204"/>
                    <a:gd name="T42" fmla="*/ 0 w 185"/>
                    <a:gd name="T43" fmla="*/ 1 h 204"/>
                    <a:gd name="T44" fmla="*/ 0 w 185"/>
                    <a:gd name="T45" fmla="*/ 1 h 204"/>
                    <a:gd name="T46" fmla="*/ 0 w 185"/>
                    <a:gd name="T47" fmla="*/ 1 h 204"/>
                    <a:gd name="T48" fmla="*/ 0 w 185"/>
                    <a:gd name="T49" fmla="*/ 1 h 204"/>
                    <a:gd name="T50" fmla="*/ 0 w 185"/>
                    <a:gd name="T51" fmla="*/ 1 h 204"/>
                    <a:gd name="T52" fmla="*/ 0 w 185"/>
                    <a:gd name="T53" fmla="*/ 1 h 204"/>
                    <a:gd name="T54" fmla="*/ 0 w 185"/>
                    <a:gd name="T55" fmla="*/ 1 h 204"/>
                    <a:gd name="T56" fmla="*/ 0 w 185"/>
                    <a:gd name="T57" fmla="*/ 1 h 204"/>
                    <a:gd name="T58" fmla="*/ 0 w 185"/>
                    <a:gd name="T59" fmla="*/ 1 h 204"/>
                    <a:gd name="T60" fmla="*/ 0 w 185"/>
                    <a:gd name="T61" fmla="*/ 1 h 204"/>
                    <a:gd name="T62" fmla="*/ 0 w 185"/>
                    <a:gd name="T63" fmla="*/ 1 h 204"/>
                    <a:gd name="T64" fmla="*/ 0 w 185"/>
                    <a:gd name="T65" fmla="*/ 1 h 204"/>
                    <a:gd name="T66" fmla="*/ 0 w 185"/>
                    <a:gd name="T67" fmla="*/ 1 h 204"/>
                    <a:gd name="T68" fmla="*/ 0 w 185"/>
                    <a:gd name="T69" fmla="*/ 1 h 204"/>
                    <a:gd name="T70" fmla="*/ 0 w 185"/>
                    <a:gd name="T71" fmla="*/ 1 h 204"/>
                    <a:gd name="T72" fmla="*/ 0 w 185"/>
                    <a:gd name="T73" fmla="*/ 1 h 20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85"/>
                    <a:gd name="T112" fmla="*/ 0 h 204"/>
                    <a:gd name="T113" fmla="*/ 185 w 185"/>
                    <a:gd name="T114" fmla="*/ 204 h 20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85" h="204">
                      <a:moveTo>
                        <a:pt x="94" y="204"/>
                      </a:moveTo>
                      <a:lnTo>
                        <a:pt x="79" y="198"/>
                      </a:lnTo>
                      <a:lnTo>
                        <a:pt x="72" y="194"/>
                      </a:lnTo>
                      <a:lnTo>
                        <a:pt x="69" y="191"/>
                      </a:lnTo>
                      <a:lnTo>
                        <a:pt x="69" y="189"/>
                      </a:lnTo>
                      <a:lnTo>
                        <a:pt x="62" y="171"/>
                      </a:lnTo>
                      <a:lnTo>
                        <a:pt x="54" y="146"/>
                      </a:lnTo>
                      <a:lnTo>
                        <a:pt x="42" y="116"/>
                      </a:lnTo>
                      <a:lnTo>
                        <a:pt x="30" y="84"/>
                      </a:lnTo>
                      <a:lnTo>
                        <a:pt x="19" y="52"/>
                      </a:lnTo>
                      <a:lnTo>
                        <a:pt x="9" y="25"/>
                      </a:lnTo>
                      <a:lnTo>
                        <a:pt x="2" y="7"/>
                      </a:lnTo>
                      <a:lnTo>
                        <a:pt x="0" y="0"/>
                      </a:lnTo>
                      <a:lnTo>
                        <a:pt x="7" y="7"/>
                      </a:lnTo>
                      <a:lnTo>
                        <a:pt x="17" y="13"/>
                      </a:lnTo>
                      <a:lnTo>
                        <a:pt x="27" y="20"/>
                      </a:lnTo>
                      <a:lnTo>
                        <a:pt x="40" y="28"/>
                      </a:lnTo>
                      <a:lnTo>
                        <a:pt x="52" y="35"/>
                      </a:lnTo>
                      <a:lnTo>
                        <a:pt x="66" y="42"/>
                      </a:lnTo>
                      <a:lnTo>
                        <a:pt x="77" y="47"/>
                      </a:lnTo>
                      <a:lnTo>
                        <a:pt x="91" y="52"/>
                      </a:lnTo>
                      <a:lnTo>
                        <a:pt x="94" y="60"/>
                      </a:lnTo>
                      <a:lnTo>
                        <a:pt x="104" y="69"/>
                      </a:lnTo>
                      <a:lnTo>
                        <a:pt x="114" y="74"/>
                      </a:lnTo>
                      <a:lnTo>
                        <a:pt x="129" y="80"/>
                      </a:lnTo>
                      <a:lnTo>
                        <a:pt x="143" y="84"/>
                      </a:lnTo>
                      <a:lnTo>
                        <a:pt x="158" y="87"/>
                      </a:lnTo>
                      <a:lnTo>
                        <a:pt x="171" y="90"/>
                      </a:lnTo>
                      <a:lnTo>
                        <a:pt x="185" y="95"/>
                      </a:lnTo>
                      <a:lnTo>
                        <a:pt x="176" y="106"/>
                      </a:lnTo>
                      <a:lnTo>
                        <a:pt x="168" y="122"/>
                      </a:lnTo>
                      <a:lnTo>
                        <a:pt x="156" y="139"/>
                      </a:lnTo>
                      <a:lnTo>
                        <a:pt x="144" y="159"/>
                      </a:lnTo>
                      <a:lnTo>
                        <a:pt x="131" y="174"/>
                      </a:lnTo>
                      <a:lnTo>
                        <a:pt x="118" y="189"/>
                      </a:lnTo>
                      <a:lnTo>
                        <a:pt x="104" y="199"/>
                      </a:lnTo>
                      <a:lnTo>
                        <a:pt x="94" y="204"/>
                      </a:lnTo>
                      <a:close/>
                    </a:path>
                  </a:pathLst>
                </a:custGeom>
                <a:solidFill>
                  <a:srgbClr val="33C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10" name="Freeform 73"/>
                <p:cNvSpPr>
                  <a:spLocks/>
                </p:cNvSpPr>
                <p:nvPr/>
              </p:nvSpPr>
              <p:spPr bwMode="auto">
                <a:xfrm>
                  <a:off x="1403" y="3007"/>
                  <a:ext cx="38" cy="70"/>
                </a:xfrm>
                <a:custGeom>
                  <a:avLst/>
                  <a:gdLst>
                    <a:gd name="T0" fmla="*/ 1 w 75"/>
                    <a:gd name="T1" fmla="*/ 1 h 139"/>
                    <a:gd name="T2" fmla="*/ 1 w 75"/>
                    <a:gd name="T3" fmla="*/ 1 h 139"/>
                    <a:gd name="T4" fmla="*/ 1 w 75"/>
                    <a:gd name="T5" fmla="*/ 1 h 139"/>
                    <a:gd name="T6" fmla="*/ 1 w 75"/>
                    <a:gd name="T7" fmla="*/ 1 h 139"/>
                    <a:gd name="T8" fmla="*/ 1 w 75"/>
                    <a:gd name="T9" fmla="*/ 1 h 139"/>
                    <a:gd name="T10" fmla="*/ 1 w 75"/>
                    <a:gd name="T11" fmla="*/ 1 h 139"/>
                    <a:gd name="T12" fmla="*/ 1 w 75"/>
                    <a:gd name="T13" fmla="*/ 1 h 139"/>
                    <a:gd name="T14" fmla="*/ 0 w 75"/>
                    <a:gd name="T15" fmla="*/ 1 h 139"/>
                    <a:gd name="T16" fmla="*/ 0 w 75"/>
                    <a:gd name="T17" fmla="*/ 0 h 139"/>
                    <a:gd name="T18" fmla="*/ 1 w 75"/>
                    <a:gd name="T19" fmla="*/ 1 h 139"/>
                    <a:gd name="T20" fmla="*/ 1 w 75"/>
                    <a:gd name="T21" fmla="*/ 1 h 139"/>
                    <a:gd name="T22" fmla="*/ 1 w 75"/>
                    <a:gd name="T23" fmla="*/ 1 h 139"/>
                    <a:gd name="T24" fmla="*/ 1 w 75"/>
                    <a:gd name="T25" fmla="*/ 1 h 139"/>
                    <a:gd name="T26" fmla="*/ 1 w 75"/>
                    <a:gd name="T27" fmla="*/ 1 h 139"/>
                    <a:gd name="T28" fmla="*/ 1 w 75"/>
                    <a:gd name="T29" fmla="*/ 1 h 139"/>
                    <a:gd name="T30" fmla="*/ 1 w 75"/>
                    <a:gd name="T31" fmla="*/ 1 h 139"/>
                    <a:gd name="T32" fmla="*/ 1 w 75"/>
                    <a:gd name="T33" fmla="*/ 1 h 139"/>
                    <a:gd name="T34" fmla="*/ 1 w 75"/>
                    <a:gd name="T35" fmla="*/ 1 h 139"/>
                    <a:gd name="T36" fmla="*/ 1 w 75"/>
                    <a:gd name="T37" fmla="*/ 1 h 13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5"/>
                    <a:gd name="T58" fmla="*/ 0 h 139"/>
                    <a:gd name="T59" fmla="*/ 75 w 75"/>
                    <a:gd name="T60" fmla="*/ 139 h 13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5" h="139">
                      <a:moveTo>
                        <a:pt x="70" y="139"/>
                      </a:moveTo>
                      <a:lnTo>
                        <a:pt x="59" y="123"/>
                      </a:lnTo>
                      <a:lnTo>
                        <a:pt x="49" y="106"/>
                      </a:lnTo>
                      <a:lnTo>
                        <a:pt x="35" y="86"/>
                      </a:lnTo>
                      <a:lnTo>
                        <a:pt x="25" y="67"/>
                      </a:lnTo>
                      <a:lnTo>
                        <a:pt x="13" y="47"/>
                      </a:lnTo>
                      <a:lnTo>
                        <a:pt x="5" y="30"/>
                      </a:lnTo>
                      <a:lnTo>
                        <a:pt x="0" y="14"/>
                      </a:lnTo>
                      <a:lnTo>
                        <a:pt x="0" y="0"/>
                      </a:lnTo>
                      <a:lnTo>
                        <a:pt x="12" y="5"/>
                      </a:lnTo>
                      <a:lnTo>
                        <a:pt x="25" y="17"/>
                      </a:lnTo>
                      <a:lnTo>
                        <a:pt x="37" y="32"/>
                      </a:lnTo>
                      <a:lnTo>
                        <a:pt x="49" y="52"/>
                      </a:lnTo>
                      <a:lnTo>
                        <a:pt x="57" y="72"/>
                      </a:lnTo>
                      <a:lnTo>
                        <a:pt x="67" y="96"/>
                      </a:lnTo>
                      <a:lnTo>
                        <a:pt x="70" y="116"/>
                      </a:lnTo>
                      <a:lnTo>
                        <a:pt x="75" y="136"/>
                      </a:lnTo>
                      <a:lnTo>
                        <a:pt x="72" y="138"/>
                      </a:lnTo>
                      <a:lnTo>
                        <a:pt x="70" y="139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11" name="Freeform 74"/>
                <p:cNvSpPr>
                  <a:spLocks/>
                </p:cNvSpPr>
                <p:nvPr/>
              </p:nvSpPr>
              <p:spPr bwMode="auto">
                <a:xfrm>
                  <a:off x="1257" y="3033"/>
                  <a:ext cx="33" cy="34"/>
                </a:xfrm>
                <a:custGeom>
                  <a:avLst/>
                  <a:gdLst>
                    <a:gd name="T0" fmla="*/ 0 w 67"/>
                    <a:gd name="T1" fmla="*/ 0 h 69"/>
                    <a:gd name="T2" fmla="*/ 0 w 67"/>
                    <a:gd name="T3" fmla="*/ 0 h 69"/>
                    <a:gd name="T4" fmla="*/ 0 w 67"/>
                    <a:gd name="T5" fmla="*/ 0 h 69"/>
                    <a:gd name="T6" fmla="*/ 0 w 67"/>
                    <a:gd name="T7" fmla="*/ 0 h 69"/>
                    <a:gd name="T8" fmla="*/ 0 w 67"/>
                    <a:gd name="T9" fmla="*/ 0 h 69"/>
                    <a:gd name="T10" fmla="*/ 0 w 67"/>
                    <a:gd name="T11" fmla="*/ 0 h 69"/>
                    <a:gd name="T12" fmla="*/ 0 w 67"/>
                    <a:gd name="T13" fmla="*/ 0 h 69"/>
                    <a:gd name="T14" fmla="*/ 0 w 67"/>
                    <a:gd name="T15" fmla="*/ 0 h 69"/>
                    <a:gd name="T16" fmla="*/ 0 w 67"/>
                    <a:gd name="T17" fmla="*/ 0 h 69"/>
                    <a:gd name="T18" fmla="*/ 0 w 67"/>
                    <a:gd name="T19" fmla="*/ 0 h 69"/>
                    <a:gd name="T20" fmla="*/ 0 w 67"/>
                    <a:gd name="T21" fmla="*/ 0 h 69"/>
                    <a:gd name="T22" fmla="*/ 0 w 67"/>
                    <a:gd name="T23" fmla="*/ 0 h 69"/>
                    <a:gd name="T24" fmla="*/ 0 w 67"/>
                    <a:gd name="T25" fmla="*/ 0 h 69"/>
                    <a:gd name="T26" fmla="*/ 0 w 67"/>
                    <a:gd name="T27" fmla="*/ 0 h 69"/>
                    <a:gd name="T28" fmla="*/ 0 w 67"/>
                    <a:gd name="T29" fmla="*/ 0 h 69"/>
                    <a:gd name="T30" fmla="*/ 0 w 67"/>
                    <a:gd name="T31" fmla="*/ 0 h 69"/>
                    <a:gd name="T32" fmla="*/ 0 w 67"/>
                    <a:gd name="T33" fmla="*/ 0 h 69"/>
                    <a:gd name="T34" fmla="*/ 0 w 67"/>
                    <a:gd name="T35" fmla="*/ 0 h 69"/>
                    <a:gd name="T36" fmla="*/ 0 w 67"/>
                    <a:gd name="T37" fmla="*/ 0 h 69"/>
                    <a:gd name="T38" fmla="*/ 0 w 67"/>
                    <a:gd name="T39" fmla="*/ 0 h 69"/>
                    <a:gd name="T40" fmla="*/ 0 w 67"/>
                    <a:gd name="T41" fmla="*/ 0 h 6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7"/>
                    <a:gd name="T64" fmla="*/ 0 h 69"/>
                    <a:gd name="T65" fmla="*/ 67 w 67"/>
                    <a:gd name="T66" fmla="*/ 69 h 6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7" h="69">
                      <a:moveTo>
                        <a:pt x="36" y="69"/>
                      </a:moveTo>
                      <a:lnTo>
                        <a:pt x="23" y="64"/>
                      </a:lnTo>
                      <a:lnTo>
                        <a:pt x="15" y="59"/>
                      </a:lnTo>
                      <a:lnTo>
                        <a:pt x="6" y="52"/>
                      </a:lnTo>
                      <a:lnTo>
                        <a:pt x="3" y="47"/>
                      </a:lnTo>
                      <a:lnTo>
                        <a:pt x="0" y="39"/>
                      </a:lnTo>
                      <a:lnTo>
                        <a:pt x="0" y="30"/>
                      </a:lnTo>
                      <a:lnTo>
                        <a:pt x="0" y="22"/>
                      </a:lnTo>
                      <a:lnTo>
                        <a:pt x="1" y="14"/>
                      </a:lnTo>
                      <a:lnTo>
                        <a:pt x="11" y="4"/>
                      </a:lnTo>
                      <a:lnTo>
                        <a:pt x="23" y="0"/>
                      </a:lnTo>
                      <a:lnTo>
                        <a:pt x="33" y="2"/>
                      </a:lnTo>
                      <a:lnTo>
                        <a:pt x="45" y="9"/>
                      </a:lnTo>
                      <a:lnTo>
                        <a:pt x="53" y="15"/>
                      </a:lnTo>
                      <a:lnTo>
                        <a:pt x="60" y="25"/>
                      </a:lnTo>
                      <a:lnTo>
                        <a:pt x="63" y="39"/>
                      </a:lnTo>
                      <a:lnTo>
                        <a:pt x="67" y="54"/>
                      </a:lnTo>
                      <a:lnTo>
                        <a:pt x="57" y="61"/>
                      </a:lnTo>
                      <a:lnTo>
                        <a:pt x="52" y="66"/>
                      </a:lnTo>
                      <a:lnTo>
                        <a:pt x="45" y="67"/>
                      </a:lnTo>
                      <a:lnTo>
                        <a:pt x="36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12" name="Freeform 75"/>
                <p:cNvSpPr>
                  <a:spLocks/>
                </p:cNvSpPr>
                <p:nvPr/>
              </p:nvSpPr>
              <p:spPr bwMode="auto">
                <a:xfrm>
                  <a:off x="1269" y="3048"/>
                  <a:ext cx="10" cy="9"/>
                </a:xfrm>
                <a:custGeom>
                  <a:avLst/>
                  <a:gdLst>
                    <a:gd name="T0" fmla="*/ 1 w 20"/>
                    <a:gd name="T1" fmla="*/ 0 h 19"/>
                    <a:gd name="T2" fmla="*/ 1 w 20"/>
                    <a:gd name="T3" fmla="*/ 0 h 19"/>
                    <a:gd name="T4" fmla="*/ 1 w 20"/>
                    <a:gd name="T5" fmla="*/ 0 h 19"/>
                    <a:gd name="T6" fmla="*/ 0 w 20"/>
                    <a:gd name="T7" fmla="*/ 0 h 19"/>
                    <a:gd name="T8" fmla="*/ 0 w 20"/>
                    <a:gd name="T9" fmla="*/ 0 h 19"/>
                    <a:gd name="T10" fmla="*/ 1 w 20"/>
                    <a:gd name="T11" fmla="*/ 0 h 19"/>
                    <a:gd name="T12" fmla="*/ 1 w 20"/>
                    <a:gd name="T13" fmla="*/ 0 h 19"/>
                    <a:gd name="T14" fmla="*/ 1 w 20"/>
                    <a:gd name="T15" fmla="*/ 0 h 19"/>
                    <a:gd name="T16" fmla="*/ 1 w 20"/>
                    <a:gd name="T17" fmla="*/ 0 h 19"/>
                    <a:gd name="T18" fmla="*/ 1 w 20"/>
                    <a:gd name="T19" fmla="*/ 0 h 19"/>
                    <a:gd name="T20" fmla="*/ 1 w 20"/>
                    <a:gd name="T21" fmla="*/ 0 h 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0"/>
                    <a:gd name="T34" fmla="*/ 0 h 19"/>
                    <a:gd name="T35" fmla="*/ 20 w 20"/>
                    <a:gd name="T36" fmla="*/ 19 h 1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0" h="19">
                      <a:moveTo>
                        <a:pt x="13" y="19"/>
                      </a:moveTo>
                      <a:lnTo>
                        <a:pt x="5" y="12"/>
                      </a:lnTo>
                      <a:lnTo>
                        <a:pt x="2" y="7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8" y="4"/>
                      </a:lnTo>
                      <a:lnTo>
                        <a:pt x="18" y="7"/>
                      </a:lnTo>
                      <a:lnTo>
                        <a:pt x="20" y="17"/>
                      </a:lnTo>
                      <a:lnTo>
                        <a:pt x="13" y="17"/>
                      </a:ln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6666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13" name="Freeform 76"/>
                <p:cNvSpPr>
                  <a:spLocks/>
                </p:cNvSpPr>
                <p:nvPr/>
              </p:nvSpPr>
              <p:spPr bwMode="auto">
                <a:xfrm>
                  <a:off x="1596" y="2995"/>
                  <a:ext cx="147" cy="52"/>
                </a:xfrm>
                <a:custGeom>
                  <a:avLst/>
                  <a:gdLst>
                    <a:gd name="T0" fmla="*/ 1 w 293"/>
                    <a:gd name="T1" fmla="*/ 1 h 104"/>
                    <a:gd name="T2" fmla="*/ 1 w 293"/>
                    <a:gd name="T3" fmla="*/ 1 h 104"/>
                    <a:gd name="T4" fmla="*/ 0 w 293"/>
                    <a:gd name="T5" fmla="*/ 1 h 104"/>
                    <a:gd name="T6" fmla="*/ 0 w 293"/>
                    <a:gd name="T7" fmla="*/ 1 h 104"/>
                    <a:gd name="T8" fmla="*/ 0 w 293"/>
                    <a:gd name="T9" fmla="*/ 1 h 104"/>
                    <a:gd name="T10" fmla="*/ 1 w 293"/>
                    <a:gd name="T11" fmla="*/ 1 h 104"/>
                    <a:gd name="T12" fmla="*/ 1 w 293"/>
                    <a:gd name="T13" fmla="*/ 1 h 104"/>
                    <a:gd name="T14" fmla="*/ 1 w 293"/>
                    <a:gd name="T15" fmla="*/ 1 h 104"/>
                    <a:gd name="T16" fmla="*/ 1 w 293"/>
                    <a:gd name="T17" fmla="*/ 1 h 104"/>
                    <a:gd name="T18" fmla="*/ 1 w 293"/>
                    <a:gd name="T19" fmla="*/ 1 h 104"/>
                    <a:gd name="T20" fmla="*/ 1 w 293"/>
                    <a:gd name="T21" fmla="*/ 1 h 104"/>
                    <a:gd name="T22" fmla="*/ 1 w 293"/>
                    <a:gd name="T23" fmla="*/ 1 h 104"/>
                    <a:gd name="T24" fmla="*/ 1 w 293"/>
                    <a:gd name="T25" fmla="*/ 1 h 104"/>
                    <a:gd name="T26" fmla="*/ 1 w 293"/>
                    <a:gd name="T27" fmla="*/ 1 h 104"/>
                    <a:gd name="T28" fmla="*/ 1 w 293"/>
                    <a:gd name="T29" fmla="*/ 1 h 104"/>
                    <a:gd name="T30" fmla="*/ 1 w 293"/>
                    <a:gd name="T31" fmla="*/ 1 h 104"/>
                    <a:gd name="T32" fmla="*/ 1 w 293"/>
                    <a:gd name="T33" fmla="*/ 1 h 104"/>
                    <a:gd name="T34" fmla="*/ 1 w 293"/>
                    <a:gd name="T35" fmla="*/ 1 h 104"/>
                    <a:gd name="T36" fmla="*/ 1 w 293"/>
                    <a:gd name="T37" fmla="*/ 1 h 104"/>
                    <a:gd name="T38" fmla="*/ 1 w 293"/>
                    <a:gd name="T39" fmla="*/ 1 h 104"/>
                    <a:gd name="T40" fmla="*/ 1 w 293"/>
                    <a:gd name="T41" fmla="*/ 1 h 104"/>
                    <a:gd name="T42" fmla="*/ 1 w 293"/>
                    <a:gd name="T43" fmla="*/ 1 h 104"/>
                    <a:gd name="T44" fmla="*/ 1 w 293"/>
                    <a:gd name="T45" fmla="*/ 1 h 104"/>
                    <a:gd name="T46" fmla="*/ 1 w 293"/>
                    <a:gd name="T47" fmla="*/ 1 h 104"/>
                    <a:gd name="T48" fmla="*/ 1 w 293"/>
                    <a:gd name="T49" fmla="*/ 1 h 104"/>
                    <a:gd name="T50" fmla="*/ 1 w 293"/>
                    <a:gd name="T51" fmla="*/ 1 h 104"/>
                    <a:gd name="T52" fmla="*/ 1 w 293"/>
                    <a:gd name="T53" fmla="*/ 1 h 104"/>
                    <a:gd name="T54" fmla="*/ 1 w 293"/>
                    <a:gd name="T55" fmla="*/ 1 h 104"/>
                    <a:gd name="T56" fmla="*/ 1 w 293"/>
                    <a:gd name="T57" fmla="*/ 1 h 104"/>
                    <a:gd name="T58" fmla="*/ 1 w 293"/>
                    <a:gd name="T59" fmla="*/ 1 h 104"/>
                    <a:gd name="T60" fmla="*/ 1 w 293"/>
                    <a:gd name="T61" fmla="*/ 1 h 104"/>
                    <a:gd name="T62" fmla="*/ 1 w 293"/>
                    <a:gd name="T63" fmla="*/ 1 h 104"/>
                    <a:gd name="T64" fmla="*/ 1 w 293"/>
                    <a:gd name="T65" fmla="*/ 1 h 104"/>
                    <a:gd name="T66" fmla="*/ 1 w 293"/>
                    <a:gd name="T67" fmla="*/ 1 h 104"/>
                    <a:gd name="T68" fmla="*/ 1 w 293"/>
                    <a:gd name="T69" fmla="*/ 1 h 104"/>
                    <a:gd name="T70" fmla="*/ 1 w 293"/>
                    <a:gd name="T71" fmla="*/ 1 h 104"/>
                    <a:gd name="T72" fmla="*/ 1 w 293"/>
                    <a:gd name="T73" fmla="*/ 1 h 104"/>
                    <a:gd name="T74" fmla="*/ 1 w 293"/>
                    <a:gd name="T75" fmla="*/ 1 h 104"/>
                    <a:gd name="T76" fmla="*/ 1 w 293"/>
                    <a:gd name="T77" fmla="*/ 1 h 104"/>
                    <a:gd name="T78" fmla="*/ 1 w 293"/>
                    <a:gd name="T79" fmla="*/ 1 h 104"/>
                    <a:gd name="T80" fmla="*/ 1 w 293"/>
                    <a:gd name="T81" fmla="*/ 1 h 104"/>
                    <a:gd name="T82" fmla="*/ 1 w 293"/>
                    <a:gd name="T83" fmla="*/ 1 h 104"/>
                    <a:gd name="T84" fmla="*/ 1 w 293"/>
                    <a:gd name="T85" fmla="*/ 1 h 104"/>
                    <a:gd name="T86" fmla="*/ 1 w 293"/>
                    <a:gd name="T87" fmla="*/ 1 h 104"/>
                    <a:gd name="T88" fmla="*/ 1 w 293"/>
                    <a:gd name="T89" fmla="*/ 1 h 104"/>
                    <a:gd name="T90" fmla="*/ 1 w 293"/>
                    <a:gd name="T91" fmla="*/ 0 h 104"/>
                    <a:gd name="T92" fmla="*/ 1 w 293"/>
                    <a:gd name="T93" fmla="*/ 1 h 104"/>
                    <a:gd name="T94" fmla="*/ 1 w 293"/>
                    <a:gd name="T95" fmla="*/ 1 h 104"/>
                    <a:gd name="T96" fmla="*/ 1 w 293"/>
                    <a:gd name="T97" fmla="*/ 1 h 104"/>
                    <a:gd name="T98" fmla="*/ 1 w 293"/>
                    <a:gd name="T99" fmla="*/ 1 h 104"/>
                    <a:gd name="T100" fmla="*/ 1 w 293"/>
                    <a:gd name="T101" fmla="*/ 1 h 104"/>
                    <a:gd name="T102" fmla="*/ 1 w 293"/>
                    <a:gd name="T103" fmla="*/ 1 h 104"/>
                    <a:gd name="T104" fmla="*/ 1 w 293"/>
                    <a:gd name="T105" fmla="*/ 1 h 104"/>
                    <a:gd name="T106" fmla="*/ 1 w 293"/>
                    <a:gd name="T107" fmla="*/ 1 h 104"/>
                    <a:gd name="T108" fmla="*/ 1 w 293"/>
                    <a:gd name="T109" fmla="*/ 1 h 104"/>
                    <a:gd name="T110" fmla="*/ 1 w 293"/>
                    <a:gd name="T111" fmla="*/ 1 h 104"/>
                    <a:gd name="T112" fmla="*/ 1 w 293"/>
                    <a:gd name="T113" fmla="*/ 1 h 104"/>
                    <a:gd name="T114" fmla="*/ 1 w 293"/>
                    <a:gd name="T115" fmla="*/ 1 h 104"/>
                    <a:gd name="T116" fmla="*/ 1 w 293"/>
                    <a:gd name="T117" fmla="*/ 1 h 104"/>
                    <a:gd name="T118" fmla="*/ 1 w 293"/>
                    <a:gd name="T119" fmla="*/ 1 h 104"/>
                    <a:gd name="T120" fmla="*/ 1 w 293"/>
                    <a:gd name="T121" fmla="*/ 1 h 104"/>
                    <a:gd name="T122" fmla="*/ 1 w 293"/>
                    <a:gd name="T123" fmla="*/ 1 h 104"/>
                    <a:gd name="T124" fmla="*/ 1 w 293"/>
                    <a:gd name="T125" fmla="*/ 1 h 10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93"/>
                    <a:gd name="T190" fmla="*/ 0 h 104"/>
                    <a:gd name="T191" fmla="*/ 293 w 293"/>
                    <a:gd name="T192" fmla="*/ 104 h 10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93" h="104">
                      <a:moveTo>
                        <a:pt x="8" y="104"/>
                      </a:moveTo>
                      <a:lnTo>
                        <a:pt x="3" y="104"/>
                      </a:lnTo>
                      <a:lnTo>
                        <a:pt x="0" y="104"/>
                      </a:lnTo>
                      <a:lnTo>
                        <a:pt x="0" y="90"/>
                      </a:lnTo>
                      <a:lnTo>
                        <a:pt x="0" y="79"/>
                      </a:lnTo>
                      <a:lnTo>
                        <a:pt x="10" y="72"/>
                      </a:lnTo>
                      <a:lnTo>
                        <a:pt x="21" y="67"/>
                      </a:lnTo>
                      <a:lnTo>
                        <a:pt x="30" y="62"/>
                      </a:lnTo>
                      <a:lnTo>
                        <a:pt x="40" y="60"/>
                      </a:lnTo>
                      <a:lnTo>
                        <a:pt x="46" y="53"/>
                      </a:lnTo>
                      <a:lnTo>
                        <a:pt x="53" y="48"/>
                      </a:lnTo>
                      <a:lnTo>
                        <a:pt x="58" y="40"/>
                      </a:lnTo>
                      <a:lnTo>
                        <a:pt x="63" y="28"/>
                      </a:lnTo>
                      <a:lnTo>
                        <a:pt x="65" y="28"/>
                      </a:lnTo>
                      <a:lnTo>
                        <a:pt x="70" y="28"/>
                      </a:lnTo>
                      <a:lnTo>
                        <a:pt x="72" y="40"/>
                      </a:lnTo>
                      <a:lnTo>
                        <a:pt x="80" y="47"/>
                      </a:lnTo>
                      <a:lnTo>
                        <a:pt x="83" y="45"/>
                      </a:lnTo>
                      <a:lnTo>
                        <a:pt x="87" y="42"/>
                      </a:lnTo>
                      <a:lnTo>
                        <a:pt x="90" y="35"/>
                      </a:lnTo>
                      <a:lnTo>
                        <a:pt x="95" y="25"/>
                      </a:lnTo>
                      <a:lnTo>
                        <a:pt x="98" y="25"/>
                      </a:lnTo>
                      <a:lnTo>
                        <a:pt x="103" y="25"/>
                      </a:lnTo>
                      <a:lnTo>
                        <a:pt x="105" y="28"/>
                      </a:lnTo>
                      <a:lnTo>
                        <a:pt x="108" y="33"/>
                      </a:lnTo>
                      <a:lnTo>
                        <a:pt x="112" y="33"/>
                      </a:lnTo>
                      <a:lnTo>
                        <a:pt x="120" y="33"/>
                      </a:lnTo>
                      <a:lnTo>
                        <a:pt x="125" y="27"/>
                      </a:lnTo>
                      <a:lnTo>
                        <a:pt x="132" y="25"/>
                      </a:lnTo>
                      <a:lnTo>
                        <a:pt x="139" y="25"/>
                      </a:lnTo>
                      <a:lnTo>
                        <a:pt x="149" y="25"/>
                      </a:lnTo>
                      <a:lnTo>
                        <a:pt x="149" y="18"/>
                      </a:lnTo>
                      <a:lnTo>
                        <a:pt x="150" y="13"/>
                      </a:lnTo>
                      <a:lnTo>
                        <a:pt x="162" y="13"/>
                      </a:lnTo>
                      <a:lnTo>
                        <a:pt x="176" y="15"/>
                      </a:lnTo>
                      <a:lnTo>
                        <a:pt x="177" y="8"/>
                      </a:lnTo>
                      <a:lnTo>
                        <a:pt x="181" y="5"/>
                      </a:lnTo>
                      <a:lnTo>
                        <a:pt x="184" y="5"/>
                      </a:lnTo>
                      <a:lnTo>
                        <a:pt x="189" y="5"/>
                      </a:lnTo>
                      <a:lnTo>
                        <a:pt x="189" y="8"/>
                      </a:lnTo>
                      <a:lnTo>
                        <a:pt x="194" y="15"/>
                      </a:lnTo>
                      <a:lnTo>
                        <a:pt x="201" y="12"/>
                      </a:lnTo>
                      <a:lnTo>
                        <a:pt x="209" y="10"/>
                      </a:lnTo>
                      <a:lnTo>
                        <a:pt x="219" y="5"/>
                      </a:lnTo>
                      <a:lnTo>
                        <a:pt x="229" y="3"/>
                      </a:lnTo>
                      <a:lnTo>
                        <a:pt x="239" y="0"/>
                      </a:lnTo>
                      <a:lnTo>
                        <a:pt x="249" y="3"/>
                      </a:lnTo>
                      <a:lnTo>
                        <a:pt x="261" y="8"/>
                      </a:lnTo>
                      <a:lnTo>
                        <a:pt x="274" y="20"/>
                      </a:lnTo>
                      <a:lnTo>
                        <a:pt x="283" y="20"/>
                      </a:lnTo>
                      <a:lnTo>
                        <a:pt x="293" y="20"/>
                      </a:lnTo>
                      <a:lnTo>
                        <a:pt x="274" y="43"/>
                      </a:lnTo>
                      <a:lnTo>
                        <a:pt x="251" y="64"/>
                      </a:lnTo>
                      <a:lnTo>
                        <a:pt x="221" y="75"/>
                      </a:lnTo>
                      <a:lnTo>
                        <a:pt x="189" y="84"/>
                      </a:lnTo>
                      <a:lnTo>
                        <a:pt x="152" y="87"/>
                      </a:lnTo>
                      <a:lnTo>
                        <a:pt x="119" y="90"/>
                      </a:lnTo>
                      <a:lnTo>
                        <a:pt x="85" y="92"/>
                      </a:lnTo>
                      <a:lnTo>
                        <a:pt x="60" y="94"/>
                      </a:lnTo>
                      <a:lnTo>
                        <a:pt x="50" y="100"/>
                      </a:lnTo>
                      <a:lnTo>
                        <a:pt x="35" y="104"/>
                      </a:lnTo>
                      <a:lnTo>
                        <a:pt x="18" y="104"/>
                      </a:lnTo>
                      <a:lnTo>
                        <a:pt x="8" y="104"/>
                      </a:lnTo>
                      <a:close/>
                    </a:path>
                  </a:pathLst>
                </a:custGeom>
                <a:solidFill>
                  <a:srgbClr val="33C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14" name="Freeform 77"/>
                <p:cNvSpPr>
                  <a:spLocks/>
                </p:cNvSpPr>
                <p:nvPr/>
              </p:nvSpPr>
              <p:spPr bwMode="auto">
                <a:xfrm>
                  <a:off x="1405" y="2983"/>
                  <a:ext cx="30" cy="53"/>
                </a:xfrm>
                <a:custGeom>
                  <a:avLst/>
                  <a:gdLst>
                    <a:gd name="T0" fmla="*/ 0 w 61"/>
                    <a:gd name="T1" fmla="*/ 0 h 107"/>
                    <a:gd name="T2" fmla="*/ 0 w 61"/>
                    <a:gd name="T3" fmla="*/ 0 h 107"/>
                    <a:gd name="T4" fmla="*/ 0 w 61"/>
                    <a:gd name="T5" fmla="*/ 0 h 107"/>
                    <a:gd name="T6" fmla="*/ 0 w 61"/>
                    <a:gd name="T7" fmla="*/ 0 h 107"/>
                    <a:gd name="T8" fmla="*/ 0 w 61"/>
                    <a:gd name="T9" fmla="*/ 0 h 107"/>
                    <a:gd name="T10" fmla="*/ 0 w 61"/>
                    <a:gd name="T11" fmla="*/ 0 h 107"/>
                    <a:gd name="T12" fmla="*/ 0 w 61"/>
                    <a:gd name="T13" fmla="*/ 0 h 107"/>
                    <a:gd name="T14" fmla="*/ 0 w 61"/>
                    <a:gd name="T15" fmla="*/ 0 h 107"/>
                    <a:gd name="T16" fmla="*/ 0 w 61"/>
                    <a:gd name="T17" fmla="*/ 0 h 107"/>
                    <a:gd name="T18" fmla="*/ 0 w 61"/>
                    <a:gd name="T19" fmla="*/ 0 h 107"/>
                    <a:gd name="T20" fmla="*/ 0 w 61"/>
                    <a:gd name="T21" fmla="*/ 0 h 107"/>
                    <a:gd name="T22" fmla="*/ 0 w 61"/>
                    <a:gd name="T23" fmla="*/ 0 h 107"/>
                    <a:gd name="T24" fmla="*/ 0 w 61"/>
                    <a:gd name="T25" fmla="*/ 0 h 107"/>
                    <a:gd name="T26" fmla="*/ 0 w 61"/>
                    <a:gd name="T27" fmla="*/ 0 h 107"/>
                    <a:gd name="T28" fmla="*/ 0 w 61"/>
                    <a:gd name="T29" fmla="*/ 0 h 107"/>
                    <a:gd name="T30" fmla="*/ 0 w 61"/>
                    <a:gd name="T31" fmla="*/ 0 h 107"/>
                    <a:gd name="T32" fmla="*/ 0 w 61"/>
                    <a:gd name="T33" fmla="*/ 0 h 107"/>
                    <a:gd name="T34" fmla="*/ 0 w 61"/>
                    <a:gd name="T35" fmla="*/ 0 h 107"/>
                    <a:gd name="T36" fmla="*/ 0 w 61"/>
                    <a:gd name="T37" fmla="*/ 0 h 10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1"/>
                    <a:gd name="T58" fmla="*/ 0 h 107"/>
                    <a:gd name="T59" fmla="*/ 61 w 61"/>
                    <a:gd name="T60" fmla="*/ 107 h 10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1" h="107">
                      <a:moveTo>
                        <a:pt x="52" y="105"/>
                      </a:moveTo>
                      <a:lnTo>
                        <a:pt x="41" y="90"/>
                      </a:lnTo>
                      <a:lnTo>
                        <a:pt x="30" y="78"/>
                      </a:lnTo>
                      <a:lnTo>
                        <a:pt x="20" y="65"/>
                      </a:lnTo>
                      <a:lnTo>
                        <a:pt x="14" y="53"/>
                      </a:lnTo>
                      <a:lnTo>
                        <a:pt x="5" y="40"/>
                      </a:lnTo>
                      <a:lnTo>
                        <a:pt x="2" y="26"/>
                      </a:lnTo>
                      <a:lnTo>
                        <a:pt x="0" y="13"/>
                      </a:lnTo>
                      <a:lnTo>
                        <a:pt x="5" y="0"/>
                      </a:lnTo>
                      <a:lnTo>
                        <a:pt x="10" y="5"/>
                      </a:lnTo>
                      <a:lnTo>
                        <a:pt x="19" y="16"/>
                      </a:lnTo>
                      <a:lnTo>
                        <a:pt x="27" y="30"/>
                      </a:lnTo>
                      <a:lnTo>
                        <a:pt x="37" y="47"/>
                      </a:lnTo>
                      <a:lnTo>
                        <a:pt x="46" y="62"/>
                      </a:lnTo>
                      <a:lnTo>
                        <a:pt x="54" y="78"/>
                      </a:lnTo>
                      <a:lnTo>
                        <a:pt x="57" y="92"/>
                      </a:lnTo>
                      <a:lnTo>
                        <a:pt x="61" y="105"/>
                      </a:lnTo>
                      <a:lnTo>
                        <a:pt x="56" y="107"/>
                      </a:lnTo>
                      <a:lnTo>
                        <a:pt x="52" y="105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15" name="Freeform 78"/>
                <p:cNvSpPr>
                  <a:spLocks/>
                </p:cNvSpPr>
                <p:nvPr/>
              </p:nvSpPr>
              <p:spPr bwMode="auto">
                <a:xfrm>
                  <a:off x="1424" y="2922"/>
                  <a:ext cx="100" cy="95"/>
                </a:xfrm>
                <a:custGeom>
                  <a:avLst/>
                  <a:gdLst>
                    <a:gd name="T0" fmla="*/ 0 w 201"/>
                    <a:gd name="T1" fmla="*/ 1 h 189"/>
                    <a:gd name="T2" fmla="*/ 0 w 201"/>
                    <a:gd name="T3" fmla="*/ 1 h 189"/>
                    <a:gd name="T4" fmla="*/ 0 w 201"/>
                    <a:gd name="T5" fmla="*/ 1 h 189"/>
                    <a:gd name="T6" fmla="*/ 0 w 201"/>
                    <a:gd name="T7" fmla="*/ 1 h 189"/>
                    <a:gd name="T8" fmla="*/ 0 w 201"/>
                    <a:gd name="T9" fmla="*/ 1 h 189"/>
                    <a:gd name="T10" fmla="*/ 0 w 201"/>
                    <a:gd name="T11" fmla="*/ 1 h 189"/>
                    <a:gd name="T12" fmla="*/ 0 w 201"/>
                    <a:gd name="T13" fmla="*/ 1 h 189"/>
                    <a:gd name="T14" fmla="*/ 0 w 201"/>
                    <a:gd name="T15" fmla="*/ 1 h 189"/>
                    <a:gd name="T16" fmla="*/ 0 w 201"/>
                    <a:gd name="T17" fmla="*/ 1 h 189"/>
                    <a:gd name="T18" fmla="*/ 0 w 201"/>
                    <a:gd name="T19" fmla="*/ 1 h 189"/>
                    <a:gd name="T20" fmla="*/ 0 w 201"/>
                    <a:gd name="T21" fmla="*/ 1 h 189"/>
                    <a:gd name="T22" fmla="*/ 0 w 201"/>
                    <a:gd name="T23" fmla="*/ 0 h 189"/>
                    <a:gd name="T24" fmla="*/ 0 w 201"/>
                    <a:gd name="T25" fmla="*/ 0 h 189"/>
                    <a:gd name="T26" fmla="*/ 0 w 201"/>
                    <a:gd name="T27" fmla="*/ 1 h 189"/>
                    <a:gd name="T28" fmla="*/ 0 w 201"/>
                    <a:gd name="T29" fmla="*/ 1 h 189"/>
                    <a:gd name="T30" fmla="*/ 0 w 201"/>
                    <a:gd name="T31" fmla="*/ 1 h 189"/>
                    <a:gd name="T32" fmla="*/ 0 w 201"/>
                    <a:gd name="T33" fmla="*/ 1 h 189"/>
                    <a:gd name="T34" fmla="*/ 0 w 201"/>
                    <a:gd name="T35" fmla="*/ 1 h 189"/>
                    <a:gd name="T36" fmla="*/ 0 w 201"/>
                    <a:gd name="T37" fmla="*/ 1 h 189"/>
                    <a:gd name="T38" fmla="*/ 0 w 201"/>
                    <a:gd name="T39" fmla="*/ 1 h 189"/>
                    <a:gd name="T40" fmla="*/ 0 w 201"/>
                    <a:gd name="T41" fmla="*/ 1 h 189"/>
                    <a:gd name="T42" fmla="*/ 0 w 201"/>
                    <a:gd name="T43" fmla="*/ 1 h 189"/>
                    <a:gd name="T44" fmla="*/ 0 w 201"/>
                    <a:gd name="T45" fmla="*/ 1 h 189"/>
                    <a:gd name="T46" fmla="*/ 0 w 201"/>
                    <a:gd name="T47" fmla="*/ 1 h 189"/>
                    <a:gd name="T48" fmla="*/ 0 w 201"/>
                    <a:gd name="T49" fmla="*/ 1 h 189"/>
                    <a:gd name="T50" fmla="*/ 0 w 201"/>
                    <a:gd name="T51" fmla="*/ 1 h 189"/>
                    <a:gd name="T52" fmla="*/ 0 w 201"/>
                    <a:gd name="T53" fmla="*/ 1 h 189"/>
                    <a:gd name="T54" fmla="*/ 0 w 201"/>
                    <a:gd name="T55" fmla="*/ 1 h 189"/>
                    <a:gd name="T56" fmla="*/ 0 w 201"/>
                    <a:gd name="T57" fmla="*/ 1 h 189"/>
                    <a:gd name="T58" fmla="*/ 0 w 201"/>
                    <a:gd name="T59" fmla="*/ 1 h 189"/>
                    <a:gd name="T60" fmla="*/ 0 w 201"/>
                    <a:gd name="T61" fmla="*/ 1 h 189"/>
                    <a:gd name="T62" fmla="*/ 0 w 201"/>
                    <a:gd name="T63" fmla="*/ 1 h 189"/>
                    <a:gd name="T64" fmla="*/ 0 w 201"/>
                    <a:gd name="T65" fmla="*/ 1 h 189"/>
                    <a:gd name="T66" fmla="*/ 0 w 201"/>
                    <a:gd name="T67" fmla="*/ 1 h 189"/>
                    <a:gd name="T68" fmla="*/ 0 w 201"/>
                    <a:gd name="T69" fmla="*/ 1 h 189"/>
                    <a:gd name="T70" fmla="*/ 0 w 201"/>
                    <a:gd name="T71" fmla="*/ 1 h 189"/>
                    <a:gd name="T72" fmla="*/ 0 w 201"/>
                    <a:gd name="T73" fmla="*/ 1 h 189"/>
                    <a:gd name="T74" fmla="*/ 0 w 201"/>
                    <a:gd name="T75" fmla="*/ 1 h 189"/>
                    <a:gd name="T76" fmla="*/ 0 w 201"/>
                    <a:gd name="T77" fmla="*/ 1 h 189"/>
                    <a:gd name="T78" fmla="*/ 0 w 201"/>
                    <a:gd name="T79" fmla="*/ 1 h 189"/>
                    <a:gd name="T80" fmla="*/ 0 w 201"/>
                    <a:gd name="T81" fmla="*/ 1 h 189"/>
                    <a:gd name="T82" fmla="*/ 0 w 201"/>
                    <a:gd name="T83" fmla="*/ 1 h 189"/>
                    <a:gd name="T84" fmla="*/ 0 w 201"/>
                    <a:gd name="T85" fmla="*/ 1 h 18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01"/>
                    <a:gd name="T130" fmla="*/ 0 h 189"/>
                    <a:gd name="T131" fmla="*/ 201 w 201"/>
                    <a:gd name="T132" fmla="*/ 189 h 18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01" h="189">
                      <a:moveTo>
                        <a:pt x="186" y="189"/>
                      </a:moveTo>
                      <a:lnTo>
                        <a:pt x="158" y="178"/>
                      </a:lnTo>
                      <a:lnTo>
                        <a:pt x="128" y="164"/>
                      </a:lnTo>
                      <a:lnTo>
                        <a:pt x="96" y="144"/>
                      </a:lnTo>
                      <a:lnTo>
                        <a:pt x="67" y="124"/>
                      </a:lnTo>
                      <a:lnTo>
                        <a:pt x="40" y="99"/>
                      </a:lnTo>
                      <a:lnTo>
                        <a:pt x="19" y="75"/>
                      </a:lnTo>
                      <a:lnTo>
                        <a:pt x="4" y="50"/>
                      </a:lnTo>
                      <a:lnTo>
                        <a:pt x="0" y="28"/>
                      </a:lnTo>
                      <a:lnTo>
                        <a:pt x="7" y="15"/>
                      </a:lnTo>
                      <a:lnTo>
                        <a:pt x="15" y="3"/>
                      </a:lnTo>
                      <a:lnTo>
                        <a:pt x="19" y="0"/>
                      </a:lnTo>
                      <a:lnTo>
                        <a:pt x="24" y="0"/>
                      </a:lnTo>
                      <a:lnTo>
                        <a:pt x="29" y="12"/>
                      </a:lnTo>
                      <a:lnTo>
                        <a:pt x="45" y="25"/>
                      </a:lnTo>
                      <a:lnTo>
                        <a:pt x="55" y="30"/>
                      </a:lnTo>
                      <a:lnTo>
                        <a:pt x="66" y="35"/>
                      </a:lnTo>
                      <a:lnTo>
                        <a:pt x="76" y="37"/>
                      </a:lnTo>
                      <a:lnTo>
                        <a:pt x="86" y="40"/>
                      </a:lnTo>
                      <a:lnTo>
                        <a:pt x="87" y="50"/>
                      </a:lnTo>
                      <a:lnTo>
                        <a:pt x="91" y="57"/>
                      </a:lnTo>
                      <a:lnTo>
                        <a:pt x="97" y="59"/>
                      </a:lnTo>
                      <a:lnTo>
                        <a:pt x="111" y="64"/>
                      </a:lnTo>
                      <a:lnTo>
                        <a:pt x="114" y="75"/>
                      </a:lnTo>
                      <a:lnTo>
                        <a:pt x="119" y="89"/>
                      </a:lnTo>
                      <a:lnTo>
                        <a:pt x="129" y="89"/>
                      </a:lnTo>
                      <a:lnTo>
                        <a:pt x="139" y="92"/>
                      </a:lnTo>
                      <a:lnTo>
                        <a:pt x="146" y="96"/>
                      </a:lnTo>
                      <a:lnTo>
                        <a:pt x="154" y="99"/>
                      </a:lnTo>
                      <a:lnTo>
                        <a:pt x="161" y="102"/>
                      </a:lnTo>
                      <a:lnTo>
                        <a:pt x="169" y="107"/>
                      </a:lnTo>
                      <a:lnTo>
                        <a:pt x="178" y="111"/>
                      </a:lnTo>
                      <a:lnTo>
                        <a:pt x="191" y="116"/>
                      </a:lnTo>
                      <a:lnTo>
                        <a:pt x="191" y="127"/>
                      </a:lnTo>
                      <a:lnTo>
                        <a:pt x="193" y="141"/>
                      </a:lnTo>
                      <a:lnTo>
                        <a:pt x="193" y="153"/>
                      </a:lnTo>
                      <a:lnTo>
                        <a:pt x="196" y="164"/>
                      </a:lnTo>
                      <a:lnTo>
                        <a:pt x="198" y="166"/>
                      </a:lnTo>
                      <a:lnTo>
                        <a:pt x="201" y="169"/>
                      </a:lnTo>
                      <a:lnTo>
                        <a:pt x="200" y="179"/>
                      </a:lnTo>
                      <a:lnTo>
                        <a:pt x="196" y="189"/>
                      </a:lnTo>
                      <a:lnTo>
                        <a:pt x="190" y="189"/>
                      </a:lnTo>
                      <a:lnTo>
                        <a:pt x="186" y="189"/>
                      </a:lnTo>
                      <a:close/>
                    </a:path>
                  </a:pathLst>
                </a:custGeom>
                <a:solidFill>
                  <a:srgbClr val="33C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16" name="Freeform 79"/>
                <p:cNvSpPr>
                  <a:spLocks/>
                </p:cNvSpPr>
                <p:nvPr/>
              </p:nvSpPr>
              <p:spPr bwMode="auto">
                <a:xfrm>
                  <a:off x="1418" y="2597"/>
                  <a:ext cx="824" cy="396"/>
                </a:xfrm>
                <a:custGeom>
                  <a:avLst/>
                  <a:gdLst>
                    <a:gd name="T0" fmla="*/ 1 w 1648"/>
                    <a:gd name="T1" fmla="*/ 1 h 791"/>
                    <a:gd name="T2" fmla="*/ 1 w 1648"/>
                    <a:gd name="T3" fmla="*/ 1 h 791"/>
                    <a:gd name="T4" fmla="*/ 1 w 1648"/>
                    <a:gd name="T5" fmla="*/ 1 h 791"/>
                    <a:gd name="T6" fmla="*/ 1 w 1648"/>
                    <a:gd name="T7" fmla="*/ 1 h 791"/>
                    <a:gd name="T8" fmla="*/ 1 w 1648"/>
                    <a:gd name="T9" fmla="*/ 1 h 791"/>
                    <a:gd name="T10" fmla="*/ 0 w 1648"/>
                    <a:gd name="T11" fmla="*/ 1 h 791"/>
                    <a:gd name="T12" fmla="*/ 1 w 1648"/>
                    <a:gd name="T13" fmla="*/ 1 h 791"/>
                    <a:gd name="T14" fmla="*/ 1 w 1648"/>
                    <a:gd name="T15" fmla="*/ 1 h 791"/>
                    <a:gd name="T16" fmla="*/ 1 w 1648"/>
                    <a:gd name="T17" fmla="*/ 1 h 791"/>
                    <a:gd name="T18" fmla="*/ 1 w 1648"/>
                    <a:gd name="T19" fmla="*/ 1 h 791"/>
                    <a:gd name="T20" fmla="*/ 1 w 1648"/>
                    <a:gd name="T21" fmla="*/ 1 h 791"/>
                    <a:gd name="T22" fmla="*/ 1 w 1648"/>
                    <a:gd name="T23" fmla="*/ 1 h 791"/>
                    <a:gd name="T24" fmla="*/ 1 w 1648"/>
                    <a:gd name="T25" fmla="*/ 1 h 791"/>
                    <a:gd name="T26" fmla="*/ 1 w 1648"/>
                    <a:gd name="T27" fmla="*/ 1 h 791"/>
                    <a:gd name="T28" fmla="*/ 1 w 1648"/>
                    <a:gd name="T29" fmla="*/ 1 h 791"/>
                    <a:gd name="T30" fmla="*/ 1 w 1648"/>
                    <a:gd name="T31" fmla="*/ 1 h 791"/>
                    <a:gd name="T32" fmla="*/ 1 w 1648"/>
                    <a:gd name="T33" fmla="*/ 1 h 791"/>
                    <a:gd name="T34" fmla="*/ 1 w 1648"/>
                    <a:gd name="T35" fmla="*/ 1 h 791"/>
                    <a:gd name="T36" fmla="*/ 1 w 1648"/>
                    <a:gd name="T37" fmla="*/ 1 h 791"/>
                    <a:gd name="T38" fmla="*/ 1 w 1648"/>
                    <a:gd name="T39" fmla="*/ 1 h 791"/>
                    <a:gd name="T40" fmla="*/ 1 w 1648"/>
                    <a:gd name="T41" fmla="*/ 1 h 791"/>
                    <a:gd name="T42" fmla="*/ 1 w 1648"/>
                    <a:gd name="T43" fmla="*/ 1 h 791"/>
                    <a:gd name="T44" fmla="*/ 1 w 1648"/>
                    <a:gd name="T45" fmla="*/ 0 h 791"/>
                    <a:gd name="T46" fmla="*/ 1 w 1648"/>
                    <a:gd name="T47" fmla="*/ 1 h 791"/>
                    <a:gd name="T48" fmla="*/ 1 w 1648"/>
                    <a:gd name="T49" fmla="*/ 1 h 791"/>
                    <a:gd name="T50" fmla="*/ 1 w 1648"/>
                    <a:gd name="T51" fmla="*/ 1 h 791"/>
                    <a:gd name="T52" fmla="*/ 1 w 1648"/>
                    <a:gd name="T53" fmla="*/ 1 h 791"/>
                    <a:gd name="T54" fmla="*/ 1 w 1648"/>
                    <a:gd name="T55" fmla="*/ 1 h 791"/>
                    <a:gd name="T56" fmla="*/ 1 w 1648"/>
                    <a:gd name="T57" fmla="*/ 1 h 791"/>
                    <a:gd name="T58" fmla="*/ 1 w 1648"/>
                    <a:gd name="T59" fmla="*/ 1 h 791"/>
                    <a:gd name="T60" fmla="*/ 1 w 1648"/>
                    <a:gd name="T61" fmla="*/ 1 h 791"/>
                    <a:gd name="T62" fmla="*/ 1 w 1648"/>
                    <a:gd name="T63" fmla="*/ 1 h 791"/>
                    <a:gd name="T64" fmla="*/ 1 w 1648"/>
                    <a:gd name="T65" fmla="*/ 1 h 791"/>
                    <a:gd name="T66" fmla="*/ 1 w 1648"/>
                    <a:gd name="T67" fmla="*/ 1 h 791"/>
                    <a:gd name="T68" fmla="*/ 1 w 1648"/>
                    <a:gd name="T69" fmla="*/ 1 h 791"/>
                    <a:gd name="T70" fmla="*/ 1 w 1648"/>
                    <a:gd name="T71" fmla="*/ 1 h 791"/>
                    <a:gd name="T72" fmla="*/ 1 w 1648"/>
                    <a:gd name="T73" fmla="*/ 1 h 791"/>
                    <a:gd name="T74" fmla="*/ 1 w 1648"/>
                    <a:gd name="T75" fmla="*/ 1 h 791"/>
                    <a:gd name="T76" fmla="*/ 1 w 1648"/>
                    <a:gd name="T77" fmla="*/ 1 h 791"/>
                    <a:gd name="T78" fmla="*/ 1 w 1648"/>
                    <a:gd name="T79" fmla="*/ 1 h 791"/>
                    <a:gd name="T80" fmla="*/ 1 w 1648"/>
                    <a:gd name="T81" fmla="*/ 1 h 791"/>
                    <a:gd name="T82" fmla="*/ 1 w 1648"/>
                    <a:gd name="T83" fmla="*/ 1 h 791"/>
                    <a:gd name="T84" fmla="*/ 1 w 1648"/>
                    <a:gd name="T85" fmla="*/ 1 h 791"/>
                    <a:gd name="T86" fmla="*/ 1 w 1648"/>
                    <a:gd name="T87" fmla="*/ 1 h 791"/>
                    <a:gd name="T88" fmla="*/ 1 w 1648"/>
                    <a:gd name="T89" fmla="*/ 1 h 791"/>
                    <a:gd name="T90" fmla="*/ 1 w 1648"/>
                    <a:gd name="T91" fmla="*/ 1 h 791"/>
                    <a:gd name="T92" fmla="*/ 1 w 1648"/>
                    <a:gd name="T93" fmla="*/ 1 h 791"/>
                    <a:gd name="T94" fmla="*/ 1 w 1648"/>
                    <a:gd name="T95" fmla="*/ 1 h 791"/>
                    <a:gd name="T96" fmla="*/ 1 w 1648"/>
                    <a:gd name="T97" fmla="*/ 1 h 791"/>
                    <a:gd name="T98" fmla="*/ 1 w 1648"/>
                    <a:gd name="T99" fmla="*/ 1 h 791"/>
                    <a:gd name="T100" fmla="*/ 1 w 1648"/>
                    <a:gd name="T101" fmla="*/ 1 h 791"/>
                    <a:gd name="T102" fmla="*/ 1 w 1648"/>
                    <a:gd name="T103" fmla="*/ 1 h 791"/>
                    <a:gd name="T104" fmla="*/ 1 w 1648"/>
                    <a:gd name="T105" fmla="*/ 1 h 791"/>
                    <a:gd name="T106" fmla="*/ 1 w 1648"/>
                    <a:gd name="T107" fmla="*/ 1 h 791"/>
                    <a:gd name="T108" fmla="*/ 1 w 1648"/>
                    <a:gd name="T109" fmla="*/ 1 h 791"/>
                    <a:gd name="T110" fmla="*/ 1 w 1648"/>
                    <a:gd name="T111" fmla="*/ 1 h 791"/>
                    <a:gd name="T112" fmla="*/ 1 w 1648"/>
                    <a:gd name="T113" fmla="*/ 1 h 791"/>
                    <a:gd name="T114" fmla="*/ 1 w 1648"/>
                    <a:gd name="T115" fmla="*/ 1 h 791"/>
                    <a:gd name="T116" fmla="*/ 1 w 1648"/>
                    <a:gd name="T117" fmla="*/ 1 h 791"/>
                    <a:gd name="T118" fmla="*/ 1 w 1648"/>
                    <a:gd name="T119" fmla="*/ 1 h 79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648"/>
                    <a:gd name="T181" fmla="*/ 0 h 791"/>
                    <a:gd name="T182" fmla="*/ 1648 w 1648"/>
                    <a:gd name="T183" fmla="*/ 791 h 791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648" h="791">
                      <a:moveTo>
                        <a:pt x="716" y="791"/>
                      </a:moveTo>
                      <a:lnTo>
                        <a:pt x="706" y="754"/>
                      </a:lnTo>
                      <a:lnTo>
                        <a:pt x="698" y="725"/>
                      </a:lnTo>
                      <a:lnTo>
                        <a:pt x="686" y="704"/>
                      </a:lnTo>
                      <a:lnTo>
                        <a:pt x="671" y="687"/>
                      </a:lnTo>
                      <a:lnTo>
                        <a:pt x="651" y="672"/>
                      </a:lnTo>
                      <a:lnTo>
                        <a:pt x="629" y="663"/>
                      </a:lnTo>
                      <a:lnTo>
                        <a:pt x="601" y="655"/>
                      </a:lnTo>
                      <a:lnTo>
                        <a:pt x="567" y="648"/>
                      </a:lnTo>
                      <a:lnTo>
                        <a:pt x="493" y="640"/>
                      </a:lnTo>
                      <a:lnTo>
                        <a:pt x="421" y="623"/>
                      </a:lnTo>
                      <a:lnTo>
                        <a:pt x="346" y="605"/>
                      </a:lnTo>
                      <a:lnTo>
                        <a:pt x="272" y="588"/>
                      </a:lnTo>
                      <a:lnTo>
                        <a:pt x="198" y="576"/>
                      </a:lnTo>
                      <a:lnTo>
                        <a:pt x="130" y="578"/>
                      </a:lnTo>
                      <a:lnTo>
                        <a:pt x="62" y="596"/>
                      </a:lnTo>
                      <a:lnTo>
                        <a:pt x="2" y="635"/>
                      </a:lnTo>
                      <a:lnTo>
                        <a:pt x="0" y="616"/>
                      </a:lnTo>
                      <a:lnTo>
                        <a:pt x="5" y="595"/>
                      </a:lnTo>
                      <a:lnTo>
                        <a:pt x="14" y="570"/>
                      </a:lnTo>
                      <a:lnTo>
                        <a:pt x="29" y="546"/>
                      </a:lnTo>
                      <a:lnTo>
                        <a:pt x="42" y="521"/>
                      </a:lnTo>
                      <a:lnTo>
                        <a:pt x="56" y="497"/>
                      </a:lnTo>
                      <a:lnTo>
                        <a:pt x="66" y="479"/>
                      </a:lnTo>
                      <a:lnTo>
                        <a:pt x="76" y="466"/>
                      </a:lnTo>
                      <a:lnTo>
                        <a:pt x="76" y="457"/>
                      </a:lnTo>
                      <a:lnTo>
                        <a:pt x="78" y="451"/>
                      </a:lnTo>
                      <a:lnTo>
                        <a:pt x="81" y="440"/>
                      </a:lnTo>
                      <a:lnTo>
                        <a:pt x="86" y="429"/>
                      </a:lnTo>
                      <a:lnTo>
                        <a:pt x="91" y="409"/>
                      </a:lnTo>
                      <a:lnTo>
                        <a:pt x="99" y="383"/>
                      </a:lnTo>
                      <a:lnTo>
                        <a:pt x="111" y="347"/>
                      </a:lnTo>
                      <a:lnTo>
                        <a:pt x="128" y="300"/>
                      </a:lnTo>
                      <a:lnTo>
                        <a:pt x="131" y="298"/>
                      </a:lnTo>
                      <a:lnTo>
                        <a:pt x="136" y="298"/>
                      </a:lnTo>
                      <a:lnTo>
                        <a:pt x="143" y="303"/>
                      </a:lnTo>
                      <a:lnTo>
                        <a:pt x="156" y="308"/>
                      </a:lnTo>
                      <a:lnTo>
                        <a:pt x="170" y="310"/>
                      </a:lnTo>
                      <a:lnTo>
                        <a:pt x="183" y="308"/>
                      </a:lnTo>
                      <a:lnTo>
                        <a:pt x="183" y="296"/>
                      </a:lnTo>
                      <a:lnTo>
                        <a:pt x="183" y="285"/>
                      </a:lnTo>
                      <a:lnTo>
                        <a:pt x="183" y="275"/>
                      </a:lnTo>
                      <a:lnTo>
                        <a:pt x="183" y="264"/>
                      </a:lnTo>
                      <a:lnTo>
                        <a:pt x="183" y="246"/>
                      </a:lnTo>
                      <a:lnTo>
                        <a:pt x="183" y="231"/>
                      </a:lnTo>
                      <a:lnTo>
                        <a:pt x="175" y="224"/>
                      </a:lnTo>
                      <a:lnTo>
                        <a:pt x="168" y="219"/>
                      </a:lnTo>
                      <a:lnTo>
                        <a:pt x="158" y="229"/>
                      </a:lnTo>
                      <a:lnTo>
                        <a:pt x="158" y="244"/>
                      </a:lnTo>
                      <a:lnTo>
                        <a:pt x="160" y="259"/>
                      </a:lnTo>
                      <a:lnTo>
                        <a:pt x="156" y="275"/>
                      </a:lnTo>
                      <a:lnTo>
                        <a:pt x="141" y="253"/>
                      </a:lnTo>
                      <a:lnTo>
                        <a:pt x="130" y="233"/>
                      </a:lnTo>
                      <a:lnTo>
                        <a:pt x="119" y="214"/>
                      </a:lnTo>
                      <a:lnTo>
                        <a:pt x="113" y="197"/>
                      </a:lnTo>
                      <a:lnTo>
                        <a:pt x="106" y="179"/>
                      </a:lnTo>
                      <a:lnTo>
                        <a:pt x="106" y="161"/>
                      </a:lnTo>
                      <a:lnTo>
                        <a:pt x="109" y="139"/>
                      </a:lnTo>
                      <a:lnTo>
                        <a:pt x="118" y="119"/>
                      </a:lnTo>
                      <a:lnTo>
                        <a:pt x="133" y="92"/>
                      </a:lnTo>
                      <a:lnTo>
                        <a:pt x="153" y="70"/>
                      </a:lnTo>
                      <a:lnTo>
                        <a:pt x="173" y="50"/>
                      </a:lnTo>
                      <a:lnTo>
                        <a:pt x="198" y="36"/>
                      </a:lnTo>
                      <a:lnTo>
                        <a:pt x="222" y="23"/>
                      </a:lnTo>
                      <a:lnTo>
                        <a:pt x="250" y="15"/>
                      </a:lnTo>
                      <a:lnTo>
                        <a:pt x="279" y="8"/>
                      </a:lnTo>
                      <a:lnTo>
                        <a:pt x="311" y="8"/>
                      </a:lnTo>
                      <a:lnTo>
                        <a:pt x="311" y="3"/>
                      </a:lnTo>
                      <a:lnTo>
                        <a:pt x="312" y="0"/>
                      </a:lnTo>
                      <a:lnTo>
                        <a:pt x="327" y="3"/>
                      </a:lnTo>
                      <a:lnTo>
                        <a:pt x="344" y="13"/>
                      </a:lnTo>
                      <a:lnTo>
                        <a:pt x="349" y="18"/>
                      </a:lnTo>
                      <a:lnTo>
                        <a:pt x="358" y="23"/>
                      </a:lnTo>
                      <a:lnTo>
                        <a:pt x="366" y="30"/>
                      </a:lnTo>
                      <a:lnTo>
                        <a:pt x="376" y="38"/>
                      </a:lnTo>
                      <a:lnTo>
                        <a:pt x="413" y="38"/>
                      </a:lnTo>
                      <a:lnTo>
                        <a:pt x="451" y="40"/>
                      </a:lnTo>
                      <a:lnTo>
                        <a:pt x="490" y="42"/>
                      </a:lnTo>
                      <a:lnTo>
                        <a:pt x="530" y="47"/>
                      </a:lnTo>
                      <a:lnTo>
                        <a:pt x="569" y="50"/>
                      </a:lnTo>
                      <a:lnTo>
                        <a:pt x="609" y="55"/>
                      </a:lnTo>
                      <a:lnTo>
                        <a:pt x="648" y="60"/>
                      </a:lnTo>
                      <a:lnTo>
                        <a:pt x="688" y="65"/>
                      </a:lnTo>
                      <a:lnTo>
                        <a:pt x="768" y="62"/>
                      </a:lnTo>
                      <a:lnTo>
                        <a:pt x="849" y="62"/>
                      </a:lnTo>
                      <a:lnTo>
                        <a:pt x="926" y="62"/>
                      </a:lnTo>
                      <a:lnTo>
                        <a:pt x="1005" y="67"/>
                      </a:lnTo>
                      <a:lnTo>
                        <a:pt x="1082" y="73"/>
                      </a:lnTo>
                      <a:lnTo>
                        <a:pt x="1161" y="87"/>
                      </a:lnTo>
                      <a:lnTo>
                        <a:pt x="1239" y="105"/>
                      </a:lnTo>
                      <a:lnTo>
                        <a:pt x="1323" y="130"/>
                      </a:lnTo>
                      <a:lnTo>
                        <a:pt x="1338" y="132"/>
                      </a:lnTo>
                      <a:lnTo>
                        <a:pt x="1353" y="135"/>
                      </a:lnTo>
                      <a:lnTo>
                        <a:pt x="1370" y="139"/>
                      </a:lnTo>
                      <a:lnTo>
                        <a:pt x="1389" y="142"/>
                      </a:lnTo>
                      <a:lnTo>
                        <a:pt x="1404" y="144"/>
                      </a:lnTo>
                      <a:lnTo>
                        <a:pt x="1422" y="147"/>
                      </a:lnTo>
                      <a:lnTo>
                        <a:pt x="1440" y="150"/>
                      </a:lnTo>
                      <a:lnTo>
                        <a:pt x="1459" y="154"/>
                      </a:lnTo>
                      <a:lnTo>
                        <a:pt x="1479" y="150"/>
                      </a:lnTo>
                      <a:lnTo>
                        <a:pt x="1503" y="149"/>
                      </a:lnTo>
                      <a:lnTo>
                        <a:pt x="1528" y="145"/>
                      </a:lnTo>
                      <a:lnTo>
                        <a:pt x="1553" y="144"/>
                      </a:lnTo>
                      <a:lnTo>
                        <a:pt x="1576" y="140"/>
                      </a:lnTo>
                      <a:lnTo>
                        <a:pt x="1601" y="140"/>
                      </a:lnTo>
                      <a:lnTo>
                        <a:pt x="1625" y="140"/>
                      </a:lnTo>
                      <a:lnTo>
                        <a:pt x="1648" y="145"/>
                      </a:lnTo>
                      <a:lnTo>
                        <a:pt x="1603" y="171"/>
                      </a:lnTo>
                      <a:lnTo>
                        <a:pt x="1548" y="192"/>
                      </a:lnTo>
                      <a:lnTo>
                        <a:pt x="1486" y="207"/>
                      </a:lnTo>
                      <a:lnTo>
                        <a:pt x="1420" y="221"/>
                      </a:lnTo>
                      <a:lnTo>
                        <a:pt x="1352" y="228"/>
                      </a:lnTo>
                      <a:lnTo>
                        <a:pt x="1288" y="234"/>
                      </a:lnTo>
                      <a:lnTo>
                        <a:pt x="1231" y="239"/>
                      </a:lnTo>
                      <a:lnTo>
                        <a:pt x="1187" y="244"/>
                      </a:lnTo>
                      <a:lnTo>
                        <a:pt x="1149" y="244"/>
                      </a:lnTo>
                      <a:lnTo>
                        <a:pt x="1114" y="246"/>
                      </a:lnTo>
                      <a:lnTo>
                        <a:pt x="1078" y="249"/>
                      </a:lnTo>
                      <a:lnTo>
                        <a:pt x="1048" y="256"/>
                      </a:lnTo>
                      <a:lnTo>
                        <a:pt x="1016" y="261"/>
                      </a:lnTo>
                      <a:lnTo>
                        <a:pt x="985" y="269"/>
                      </a:lnTo>
                      <a:lnTo>
                        <a:pt x="951" y="280"/>
                      </a:lnTo>
                      <a:lnTo>
                        <a:pt x="919" y="293"/>
                      </a:lnTo>
                      <a:lnTo>
                        <a:pt x="906" y="298"/>
                      </a:lnTo>
                      <a:lnTo>
                        <a:pt x="896" y="305"/>
                      </a:lnTo>
                      <a:lnTo>
                        <a:pt x="889" y="308"/>
                      </a:lnTo>
                      <a:lnTo>
                        <a:pt x="884" y="313"/>
                      </a:lnTo>
                      <a:lnTo>
                        <a:pt x="874" y="318"/>
                      </a:lnTo>
                      <a:lnTo>
                        <a:pt x="869" y="320"/>
                      </a:lnTo>
                      <a:lnTo>
                        <a:pt x="865" y="305"/>
                      </a:lnTo>
                      <a:lnTo>
                        <a:pt x="862" y="290"/>
                      </a:lnTo>
                      <a:lnTo>
                        <a:pt x="855" y="273"/>
                      </a:lnTo>
                      <a:lnTo>
                        <a:pt x="850" y="259"/>
                      </a:lnTo>
                      <a:lnTo>
                        <a:pt x="840" y="244"/>
                      </a:lnTo>
                      <a:lnTo>
                        <a:pt x="832" y="233"/>
                      </a:lnTo>
                      <a:lnTo>
                        <a:pt x="822" y="223"/>
                      </a:lnTo>
                      <a:lnTo>
                        <a:pt x="812" y="219"/>
                      </a:lnTo>
                      <a:lnTo>
                        <a:pt x="812" y="228"/>
                      </a:lnTo>
                      <a:lnTo>
                        <a:pt x="815" y="236"/>
                      </a:lnTo>
                      <a:lnTo>
                        <a:pt x="819" y="246"/>
                      </a:lnTo>
                      <a:lnTo>
                        <a:pt x="824" y="258"/>
                      </a:lnTo>
                      <a:lnTo>
                        <a:pt x="827" y="268"/>
                      </a:lnTo>
                      <a:lnTo>
                        <a:pt x="832" y="281"/>
                      </a:lnTo>
                      <a:lnTo>
                        <a:pt x="835" y="295"/>
                      </a:lnTo>
                      <a:lnTo>
                        <a:pt x="837" y="313"/>
                      </a:lnTo>
                      <a:lnTo>
                        <a:pt x="829" y="310"/>
                      </a:lnTo>
                      <a:lnTo>
                        <a:pt x="817" y="305"/>
                      </a:lnTo>
                      <a:lnTo>
                        <a:pt x="802" y="296"/>
                      </a:lnTo>
                      <a:lnTo>
                        <a:pt x="787" y="288"/>
                      </a:lnTo>
                      <a:lnTo>
                        <a:pt x="770" y="278"/>
                      </a:lnTo>
                      <a:lnTo>
                        <a:pt x="757" y="271"/>
                      </a:lnTo>
                      <a:lnTo>
                        <a:pt x="746" y="264"/>
                      </a:lnTo>
                      <a:lnTo>
                        <a:pt x="741" y="264"/>
                      </a:lnTo>
                      <a:lnTo>
                        <a:pt x="728" y="259"/>
                      </a:lnTo>
                      <a:lnTo>
                        <a:pt x="716" y="256"/>
                      </a:lnTo>
                      <a:lnTo>
                        <a:pt x="703" y="253"/>
                      </a:lnTo>
                      <a:lnTo>
                        <a:pt x="693" y="249"/>
                      </a:lnTo>
                      <a:lnTo>
                        <a:pt x="679" y="244"/>
                      </a:lnTo>
                      <a:lnTo>
                        <a:pt x="668" y="241"/>
                      </a:lnTo>
                      <a:lnTo>
                        <a:pt x="656" y="238"/>
                      </a:lnTo>
                      <a:lnTo>
                        <a:pt x="646" y="236"/>
                      </a:lnTo>
                      <a:lnTo>
                        <a:pt x="654" y="249"/>
                      </a:lnTo>
                      <a:lnTo>
                        <a:pt x="678" y="263"/>
                      </a:lnTo>
                      <a:lnTo>
                        <a:pt x="711" y="275"/>
                      </a:lnTo>
                      <a:lnTo>
                        <a:pt x="750" y="291"/>
                      </a:lnTo>
                      <a:lnTo>
                        <a:pt x="783" y="311"/>
                      </a:lnTo>
                      <a:lnTo>
                        <a:pt x="814" y="340"/>
                      </a:lnTo>
                      <a:lnTo>
                        <a:pt x="829" y="377"/>
                      </a:lnTo>
                      <a:lnTo>
                        <a:pt x="829" y="430"/>
                      </a:lnTo>
                      <a:lnTo>
                        <a:pt x="814" y="471"/>
                      </a:lnTo>
                      <a:lnTo>
                        <a:pt x="805" y="514"/>
                      </a:lnTo>
                      <a:lnTo>
                        <a:pt x="797" y="556"/>
                      </a:lnTo>
                      <a:lnTo>
                        <a:pt x="790" y="600"/>
                      </a:lnTo>
                      <a:lnTo>
                        <a:pt x="782" y="642"/>
                      </a:lnTo>
                      <a:lnTo>
                        <a:pt x="773" y="684"/>
                      </a:lnTo>
                      <a:lnTo>
                        <a:pt x="760" y="724"/>
                      </a:lnTo>
                      <a:lnTo>
                        <a:pt x="743" y="766"/>
                      </a:lnTo>
                      <a:lnTo>
                        <a:pt x="733" y="774"/>
                      </a:lnTo>
                      <a:lnTo>
                        <a:pt x="726" y="781"/>
                      </a:lnTo>
                      <a:lnTo>
                        <a:pt x="721" y="784"/>
                      </a:lnTo>
                      <a:lnTo>
                        <a:pt x="720" y="789"/>
                      </a:lnTo>
                      <a:lnTo>
                        <a:pt x="716" y="791"/>
                      </a:lnTo>
                      <a:close/>
                    </a:path>
                  </a:pathLst>
                </a:custGeom>
                <a:solidFill>
                  <a:srgbClr val="33C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17" name="Freeform 80"/>
                <p:cNvSpPr>
                  <a:spLocks/>
                </p:cNvSpPr>
                <p:nvPr/>
              </p:nvSpPr>
              <p:spPr bwMode="auto">
                <a:xfrm>
                  <a:off x="1730" y="2955"/>
                  <a:ext cx="10" cy="30"/>
                </a:xfrm>
                <a:custGeom>
                  <a:avLst/>
                  <a:gdLst>
                    <a:gd name="T0" fmla="*/ 0 w 20"/>
                    <a:gd name="T1" fmla="*/ 1 h 59"/>
                    <a:gd name="T2" fmla="*/ 0 w 20"/>
                    <a:gd name="T3" fmla="*/ 1 h 59"/>
                    <a:gd name="T4" fmla="*/ 1 w 20"/>
                    <a:gd name="T5" fmla="*/ 1 h 59"/>
                    <a:gd name="T6" fmla="*/ 1 w 20"/>
                    <a:gd name="T7" fmla="*/ 1 h 59"/>
                    <a:gd name="T8" fmla="*/ 1 w 20"/>
                    <a:gd name="T9" fmla="*/ 0 h 59"/>
                    <a:gd name="T10" fmla="*/ 1 w 20"/>
                    <a:gd name="T11" fmla="*/ 0 h 59"/>
                    <a:gd name="T12" fmla="*/ 1 w 20"/>
                    <a:gd name="T13" fmla="*/ 0 h 59"/>
                    <a:gd name="T14" fmla="*/ 1 w 20"/>
                    <a:gd name="T15" fmla="*/ 1 h 59"/>
                    <a:gd name="T16" fmla="*/ 1 w 20"/>
                    <a:gd name="T17" fmla="*/ 1 h 59"/>
                    <a:gd name="T18" fmla="*/ 1 w 20"/>
                    <a:gd name="T19" fmla="*/ 1 h 59"/>
                    <a:gd name="T20" fmla="*/ 1 w 20"/>
                    <a:gd name="T21" fmla="*/ 1 h 59"/>
                    <a:gd name="T22" fmla="*/ 1 w 20"/>
                    <a:gd name="T23" fmla="*/ 1 h 59"/>
                    <a:gd name="T24" fmla="*/ 0 w 20"/>
                    <a:gd name="T25" fmla="*/ 1 h 5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0"/>
                    <a:gd name="T40" fmla="*/ 0 h 59"/>
                    <a:gd name="T41" fmla="*/ 20 w 20"/>
                    <a:gd name="T42" fmla="*/ 59 h 5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0" h="59">
                      <a:moveTo>
                        <a:pt x="0" y="59"/>
                      </a:moveTo>
                      <a:lnTo>
                        <a:pt x="0" y="44"/>
                      </a:lnTo>
                      <a:lnTo>
                        <a:pt x="3" y="29"/>
                      </a:lnTo>
                      <a:lnTo>
                        <a:pt x="6" y="14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20" y="0"/>
                      </a:lnTo>
                      <a:lnTo>
                        <a:pt x="15" y="12"/>
                      </a:lnTo>
                      <a:lnTo>
                        <a:pt x="11" y="27"/>
                      </a:lnTo>
                      <a:lnTo>
                        <a:pt x="8" y="41"/>
                      </a:lnTo>
                      <a:lnTo>
                        <a:pt x="6" y="56"/>
                      </a:lnTo>
                      <a:lnTo>
                        <a:pt x="3" y="57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solidFill>
                  <a:srgbClr val="33C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18" name="Freeform 81"/>
                <p:cNvSpPr>
                  <a:spLocks/>
                </p:cNvSpPr>
                <p:nvPr/>
              </p:nvSpPr>
              <p:spPr bwMode="auto">
                <a:xfrm>
                  <a:off x="1828" y="2886"/>
                  <a:ext cx="34" cy="46"/>
                </a:xfrm>
                <a:custGeom>
                  <a:avLst/>
                  <a:gdLst>
                    <a:gd name="T0" fmla="*/ 0 w 67"/>
                    <a:gd name="T1" fmla="*/ 1 h 92"/>
                    <a:gd name="T2" fmla="*/ 1 w 67"/>
                    <a:gd name="T3" fmla="*/ 1 h 92"/>
                    <a:gd name="T4" fmla="*/ 1 w 67"/>
                    <a:gd name="T5" fmla="*/ 1 h 92"/>
                    <a:gd name="T6" fmla="*/ 1 w 67"/>
                    <a:gd name="T7" fmla="*/ 1 h 92"/>
                    <a:gd name="T8" fmla="*/ 1 w 67"/>
                    <a:gd name="T9" fmla="*/ 1 h 92"/>
                    <a:gd name="T10" fmla="*/ 1 w 67"/>
                    <a:gd name="T11" fmla="*/ 1 h 92"/>
                    <a:gd name="T12" fmla="*/ 1 w 67"/>
                    <a:gd name="T13" fmla="*/ 1 h 92"/>
                    <a:gd name="T14" fmla="*/ 1 w 67"/>
                    <a:gd name="T15" fmla="*/ 1 h 92"/>
                    <a:gd name="T16" fmla="*/ 1 w 67"/>
                    <a:gd name="T17" fmla="*/ 0 h 92"/>
                    <a:gd name="T18" fmla="*/ 1 w 67"/>
                    <a:gd name="T19" fmla="*/ 1 h 92"/>
                    <a:gd name="T20" fmla="*/ 1 w 67"/>
                    <a:gd name="T21" fmla="*/ 1 h 92"/>
                    <a:gd name="T22" fmla="*/ 1 w 67"/>
                    <a:gd name="T23" fmla="*/ 1 h 92"/>
                    <a:gd name="T24" fmla="*/ 1 w 67"/>
                    <a:gd name="T25" fmla="*/ 1 h 92"/>
                    <a:gd name="T26" fmla="*/ 1 w 67"/>
                    <a:gd name="T27" fmla="*/ 1 h 92"/>
                    <a:gd name="T28" fmla="*/ 1 w 67"/>
                    <a:gd name="T29" fmla="*/ 1 h 92"/>
                    <a:gd name="T30" fmla="*/ 1 w 67"/>
                    <a:gd name="T31" fmla="*/ 1 h 92"/>
                    <a:gd name="T32" fmla="*/ 1 w 67"/>
                    <a:gd name="T33" fmla="*/ 1 h 92"/>
                    <a:gd name="T34" fmla="*/ 1 w 67"/>
                    <a:gd name="T35" fmla="*/ 1 h 92"/>
                    <a:gd name="T36" fmla="*/ 0 w 67"/>
                    <a:gd name="T37" fmla="*/ 1 h 9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7"/>
                    <a:gd name="T58" fmla="*/ 0 h 92"/>
                    <a:gd name="T59" fmla="*/ 67 w 67"/>
                    <a:gd name="T60" fmla="*/ 92 h 9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7" h="92">
                      <a:moveTo>
                        <a:pt x="0" y="92"/>
                      </a:moveTo>
                      <a:lnTo>
                        <a:pt x="2" y="77"/>
                      </a:lnTo>
                      <a:lnTo>
                        <a:pt x="7" y="64"/>
                      </a:lnTo>
                      <a:lnTo>
                        <a:pt x="10" y="49"/>
                      </a:lnTo>
                      <a:lnTo>
                        <a:pt x="18" y="35"/>
                      </a:lnTo>
                      <a:lnTo>
                        <a:pt x="25" y="22"/>
                      </a:lnTo>
                      <a:lnTo>
                        <a:pt x="35" y="12"/>
                      </a:lnTo>
                      <a:lnTo>
                        <a:pt x="43" y="4"/>
                      </a:lnTo>
                      <a:lnTo>
                        <a:pt x="57" y="0"/>
                      </a:lnTo>
                      <a:lnTo>
                        <a:pt x="62" y="5"/>
                      </a:lnTo>
                      <a:lnTo>
                        <a:pt x="67" y="14"/>
                      </a:lnTo>
                      <a:lnTo>
                        <a:pt x="59" y="22"/>
                      </a:lnTo>
                      <a:lnTo>
                        <a:pt x="52" y="32"/>
                      </a:lnTo>
                      <a:lnTo>
                        <a:pt x="43" y="42"/>
                      </a:lnTo>
                      <a:lnTo>
                        <a:pt x="35" y="54"/>
                      </a:lnTo>
                      <a:lnTo>
                        <a:pt x="25" y="64"/>
                      </a:lnTo>
                      <a:lnTo>
                        <a:pt x="17" y="74"/>
                      </a:lnTo>
                      <a:lnTo>
                        <a:pt x="8" y="82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19" name="Freeform 82"/>
                <p:cNvSpPr>
                  <a:spLocks/>
                </p:cNvSpPr>
                <p:nvPr/>
              </p:nvSpPr>
              <p:spPr bwMode="auto">
                <a:xfrm>
                  <a:off x="1358" y="2565"/>
                  <a:ext cx="200" cy="360"/>
                </a:xfrm>
                <a:custGeom>
                  <a:avLst/>
                  <a:gdLst>
                    <a:gd name="T0" fmla="*/ 1 w 399"/>
                    <a:gd name="T1" fmla="*/ 1 h 719"/>
                    <a:gd name="T2" fmla="*/ 1 w 399"/>
                    <a:gd name="T3" fmla="*/ 1 h 719"/>
                    <a:gd name="T4" fmla="*/ 1 w 399"/>
                    <a:gd name="T5" fmla="*/ 1 h 719"/>
                    <a:gd name="T6" fmla="*/ 0 w 399"/>
                    <a:gd name="T7" fmla="*/ 1 h 719"/>
                    <a:gd name="T8" fmla="*/ 1 w 399"/>
                    <a:gd name="T9" fmla="*/ 1 h 719"/>
                    <a:gd name="T10" fmla="*/ 1 w 399"/>
                    <a:gd name="T11" fmla="*/ 1 h 719"/>
                    <a:gd name="T12" fmla="*/ 1 w 399"/>
                    <a:gd name="T13" fmla="*/ 1 h 719"/>
                    <a:gd name="T14" fmla="*/ 1 w 399"/>
                    <a:gd name="T15" fmla="*/ 1 h 719"/>
                    <a:gd name="T16" fmla="*/ 1 w 399"/>
                    <a:gd name="T17" fmla="*/ 1 h 719"/>
                    <a:gd name="T18" fmla="*/ 1 w 399"/>
                    <a:gd name="T19" fmla="*/ 1 h 719"/>
                    <a:gd name="T20" fmla="*/ 1 w 399"/>
                    <a:gd name="T21" fmla="*/ 1 h 719"/>
                    <a:gd name="T22" fmla="*/ 1 w 399"/>
                    <a:gd name="T23" fmla="*/ 1 h 719"/>
                    <a:gd name="T24" fmla="*/ 1 w 399"/>
                    <a:gd name="T25" fmla="*/ 1 h 719"/>
                    <a:gd name="T26" fmla="*/ 1 w 399"/>
                    <a:gd name="T27" fmla="*/ 1 h 719"/>
                    <a:gd name="T28" fmla="*/ 1 w 399"/>
                    <a:gd name="T29" fmla="*/ 1 h 719"/>
                    <a:gd name="T30" fmla="*/ 1 w 399"/>
                    <a:gd name="T31" fmla="*/ 1 h 719"/>
                    <a:gd name="T32" fmla="*/ 1 w 399"/>
                    <a:gd name="T33" fmla="*/ 1 h 719"/>
                    <a:gd name="T34" fmla="*/ 1 w 399"/>
                    <a:gd name="T35" fmla="*/ 1 h 719"/>
                    <a:gd name="T36" fmla="*/ 1 w 399"/>
                    <a:gd name="T37" fmla="*/ 1 h 719"/>
                    <a:gd name="T38" fmla="*/ 1 w 399"/>
                    <a:gd name="T39" fmla="*/ 1 h 719"/>
                    <a:gd name="T40" fmla="*/ 1 w 399"/>
                    <a:gd name="T41" fmla="*/ 1 h 719"/>
                    <a:gd name="T42" fmla="*/ 1 w 399"/>
                    <a:gd name="T43" fmla="*/ 1 h 719"/>
                    <a:gd name="T44" fmla="*/ 1 w 399"/>
                    <a:gd name="T45" fmla="*/ 1 h 719"/>
                    <a:gd name="T46" fmla="*/ 1 w 399"/>
                    <a:gd name="T47" fmla="*/ 1 h 719"/>
                    <a:gd name="T48" fmla="*/ 1 w 399"/>
                    <a:gd name="T49" fmla="*/ 0 h 719"/>
                    <a:gd name="T50" fmla="*/ 1 w 399"/>
                    <a:gd name="T51" fmla="*/ 0 h 719"/>
                    <a:gd name="T52" fmla="*/ 1 w 399"/>
                    <a:gd name="T53" fmla="*/ 1 h 719"/>
                    <a:gd name="T54" fmla="*/ 1 w 399"/>
                    <a:gd name="T55" fmla="*/ 1 h 719"/>
                    <a:gd name="T56" fmla="*/ 1 w 399"/>
                    <a:gd name="T57" fmla="*/ 1 h 719"/>
                    <a:gd name="T58" fmla="*/ 1 w 399"/>
                    <a:gd name="T59" fmla="*/ 1 h 719"/>
                    <a:gd name="T60" fmla="*/ 1 w 399"/>
                    <a:gd name="T61" fmla="*/ 1 h 719"/>
                    <a:gd name="T62" fmla="*/ 1 w 399"/>
                    <a:gd name="T63" fmla="*/ 1 h 719"/>
                    <a:gd name="T64" fmla="*/ 1 w 399"/>
                    <a:gd name="T65" fmla="*/ 1 h 719"/>
                    <a:gd name="T66" fmla="*/ 1 w 399"/>
                    <a:gd name="T67" fmla="*/ 1 h 719"/>
                    <a:gd name="T68" fmla="*/ 1 w 399"/>
                    <a:gd name="T69" fmla="*/ 1 h 719"/>
                    <a:gd name="T70" fmla="*/ 1 w 399"/>
                    <a:gd name="T71" fmla="*/ 1 h 719"/>
                    <a:gd name="T72" fmla="*/ 1 w 399"/>
                    <a:gd name="T73" fmla="*/ 1 h 719"/>
                    <a:gd name="T74" fmla="*/ 1 w 399"/>
                    <a:gd name="T75" fmla="*/ 1 h 719"/>
                    <a:gd name="T76" fmla="*/ 1 w 399"/>
                    <a:gd name="T77" fmla="*/ 1 h 719"/>
                    <a:gd name="T78" fmla="*/ 1 w 399"/>
                    <a:gd name="T79" fmla="*/ 1 h 719"/>
                    <a:gd name="T80" fmla="*/ 1 w 399"/>
                    <a:gd name="T81" fmla="*/ 1 h 719"/>
                    <a:gd name="T82" fmla="*/ 1 w 399"/>
                    <a:gd name="T83" fmla="*/ 1 h 719"/>
                    <a:gd name="T84" fmla="*/ 1 w 399"/>
                    <a:gd name="T85" fmla="*/ 1 h 719"/>
                    <a:gd name="T86" fmla="*/ 1 w 399"/>
                    <a:gd name="T87" fmla="*/ 1 h 719"/>
                    <a:gd name="T88" fmla="*/ 1 w 399"/>
                    <a:gd name="T89" fmla="*/ 1 h 719"/>
                    <a:gd name="T90" fmla="*/ 1 w 399"/>
                    <a:gd name="T91" fmla="*/ 1 h 719"/>
                    <a:gd name="T92" fmla="*/ 1 w 399"/>
                    <a:gd name="T93" fmla="*/ 1 h 719"/>
                    <a:gd name="T94" fmla="*/ 1 w 399"/>
                    <a:gd name="T95" fmla="*/ 1 h 719"/>
                    <a:gd name="T96" fmla="*/ 1 w 399"/>
                    <a:gd name="T97" fmla="*/ 1 h 719"/>
                    <a:gd name="T98" fmla="*/ 1 w 399"/>
                    <a:gd name="T99" fmla="*/ 1 h 719"/>
                    <a:gd name="T100" fmla="*/ 1 w 399"/>
                    <a:gd name="T101" fmla="*/ 1 h 71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99"/>
                    <a:gd name="T154" fmla="*/ 0 h 719"/>
                    <a:gd name="T155" fmla="*/ 399 w 399"/>
                    <a:gd name="T156" fmla="*/ 719 h 71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99" h="719">
                      <a:moveTo>
                        <a:pt x="66" y="719"/>
                      </a:moveTo>
                      <a:lnTo>
                        <a:pt x="31" y="677"/>
                      </a:lnTo>
                      <a:lnTo>
                        <a:pt x="10" y="642"/>
                      </a:lnTo>
                      <a:lnTo>
                        <a:pt x="0" y="607"/>
                      </a:lnTo>
                      <a:lnTo>
                        <a:pt x="2" y="573"/>
                      </a:lnTo>
                      <a:lnTo>
                        <a:pt x="9" y="536"/>
                      </a:lnTo>
                      <a:lnTo>
                        <a:pt x="21" y="501"/>
                      </a:lnTo>
                      <a:lnTo>
                        <a:pt x="36" y="461"/>
                      </a:lnTo>
                      <a:lnTo>
                        <a:pt x="52" y="419"/>
                      </a:lnTo>
                      <a:lnTo>
                        <a:pt x="56" y="397"/>
                      </a:lnTo>
                      <a:lnTo>
                        <a:pt x="61" y="375"/>
                      </a:lnTo>
                      <a:lnTo>
                        <a:pt x="64" y="355"/>
                      </a:lnTo>
                      <a:lnTo>
                        <a:pt x="69" y="337"/>
                      </a:lnTo>
                      <a:lnTo>
                        <a:pt x="72" y="317"/>
                      </a:lnTo>
                      <a:lnTo>
                        <a:pt x="79" y="298"/>
                      </a:lnTo>
                      <a:lnTo>
                        <a:pt x="89" y="280"/>
                      </a:lnTo>
                      <a:lnTo>
                        <a:pt x="101" y="265"/>
                      </a:lnTo>
                      <a:lnTo>
                        <a:pt x="108" y="253"/>
                      </a:lnTo>
                      <a:lnTo>
                        <a:pt x="126" y="228"/>
                      </a:lnTo>
                      <a:lnTo>
                        <a:pt x="151" y="189"/>
                      </a:lnTo>
                      <a:lnTo>
                        <a:pt x="181" y="146"/>
                      </a:lnTo>
                      <a:lnTo>
                        <a:pt x="210" y="97"/>
                      </a:lnTo>
                      <a:lnTo>
                        <a:pt x="237" y="55"/>
                      </a:lnTo>
                      <a:lnTo>
                        <a:pt x="257" y="20"/>
                      </a:lnTo>
                      <a:lnTo>
                        <a:pt x="270" y="0"/>
                      </a:lnTo>
                      <a:lnTo>
                        <a:pt x="285" y="0"/>
                      </a:lnTo>
                      <a:lnTo>
                        <a:pt x="302" y="2"/>
                      </a:lnTo>
                      <a:lnTo>
                        <a:pt x="317" y="5"/>
                      </a:lnTo>
                      <a:lnTo>
                        <a:pt x="332" y="10"/>
                      </a:lnTo>
                      <a:lnTo>
                        <a:pt x="347" y="15"/>
                      </a:lnTo>
                      <a:lnTo>
                        <a:pt x="363" y="23"/>
                      </a:lnTo>
                      <a:lnTo>
                        <a:pt x="379" y="32"/>
                      </a:lnTo>
                      <a:lnTo>
                        <a:pt x="399" y="42"/>
                      </a:lnTo>
                      <a:lnTo>
                        <a:pt x="357" y="55"/>
                      </a:lnTo>
                      <a:lnTo>
                        <a:pt x="316" y="79"/>
                      </a:lnTo>
                      <a:lnTo>
                        <a:pt x="272" y="107"/>
                      </a:lnTo>
                      <a:lnTo>
                        <a:pt x="235" y="144"/>
                      </a:lnTo>
                      <a:lnTo>
                        <a:pt x="205" y="183"/>
                      </a:lnTo>
                      <a:lnTo>
                        <a:pt x="192" y="226"/>
                      </a:lnTo>
                      <a:lnTo>
                        <a:pt x="193" y="270"/>
                      </a:lnTo>
                      <a:lnTo>
                        <a:pt x="222" y="315"/>
                      </a:lnTo>
                      <a:lnTo>
                        <a:pt x="227" y="354"/>
                      </a:lnTo>
                      <a:lnTo>
                        <a:pt x="218" y="402"/>
                      </a:lnTo>
                      <a:lnTo>
                        <a:pt x="197" y="456"/>
                      </a:lnTo>
                      <a:lnTo>
                        <a:pt x="171" y="511"/>
                      </a:lnTo>
                      <a:lnTo>
                        <a:pt x="140" y="566"/>
                      </a:lnTo>
                      <a:lnTo>
                        <a:pt x="111" y="622"/>
                      </a:lnTo>
                      <a:lnTo>
                        <a:pt x="88" y="672"/>
                      </a:lnTo>
                      <a:lnTo>
                        <a:pt x="72" y="719"/>
                      </a:lnTo>
                      <a:lnTo>
                        <a:pt x="69" y="719"/>
                      </a:lnTo>
                      <a:lnTo>
                        <a:pt x="66" y="719"/>
                      </a:lnTo>
                      <a:close/>
                    </a:path>
                  </a:pathLst>
                </a:custGeom>
                <a:solidFill>
                  <a:srgbClr val="33C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20" name="Freeform 83"/>
                <p:cNvSpPr>
                  <a:spLocks/>
                </p:cNvSpPr>
                <p:nvPr/>
              </p:nvSpPr>
              <p:spPr bwMode="auto">
                <a:xfrm>
                  <a:off x="1846" y="2873"/>
                  <a:ext cx="43" cy="51"/>
                </a:xfrm>
                <a:custGeom>
                  <a:avLst/>
                  <a:gdLst>
                    <a:gd name="T0" fmla="*/ 0 w 86"/>
                    <a:gd name="T1" fmla="*/ 1 h 102"/>
                    <a:gd name="T2" fmla="*/ 1 w 86"/>
                    <a:gd name="T3" fmla="*/ 1 h 102"/>
                    <a:gd name="T4" fmla="*/ 1 w 86"/>
                    <a:gd name="T5" fmla="*/ 1 h 102"/>
                    <a:gd name="T6" fmla="*/ 1 w 86"/>
                    <a:gd name="T7" fmla="*/ 1 h 102"/>
                    <a:gd name="T8" fmla="*/ 1 w 86"/>
                    <a:gd name="T9" fmla="*/ 1 h 102"/>
                    <a:gd name="T10" fmla="*/ 1 w 86"/>
                    <a:gd name="T11" fmla="*/ 1 h 102"/>
                    <a:gd name="T12" fmla="*/ 1 w 86"/>
                    <a:gd name="T13" fmla="*/ 1 h 102"/>
                    <a:gd name="T14" fmla="*/ 1 w 86"/>
                    <a:gd name="T15" fmla="*/ 1 h 102"/>
                    <a:gd name="T16" fmla="*/ 1 w 86"/>
                    <a:gd name="T17" fmla="*/ 1 h 102"/>
                    <a:gd name="T18" fmla="*/ 1 w 86"/>
                    <a:gd name="T19" fmla="*/ 0 h 102"/>
                    <a:gd name="T20" fmla="*/ 1 w 86"/>
                    <a:gd name="T21" fmla="*/ 0 h 102"/>
                    <a:gd name="T22" fmla="*/ 1 w 86"/>
                    <a:gd name="T23" fmla="*/ 1 h 102"/>
                    <a:gd name="T24" fmla="*/ 1 w 86"/>
                    <a:gd name="T25" fmla="*/ 1 h 102"/>
                    <a:gd name="T26" fmla="*/ 1 w 86"/>
                    <a:gd name="T27" fmla="*/ 1 h 102"/>
                    <a:gd name="T28" fmla="*/ 1 w 86"/>
                    <a:gd name="T29" fmla="*/ 1 h 102"/>
                    <a:gd name="T30" fmla="*/ 1 w 86"/>
                    <a:gd name="T31" fmla="*/ 1 h 102"/>
                    <a:gd name="T32" fmla="*/ 1 w 86"/>
                    <a:gd name="T33" fmla="*/ 1 h 102"/>
                    <a:gd name="T34" fmla="*/ 1 w 86"/>
                    <a:gd name="T35" fmla="*/ 1 h 102"/>
                    <a:gd name="T36" fmla="*/ 1 w 86"/>
                    <a:gd name="T37" fmla="*/ 1 h 102"/>
                    <a:gd name="T38" fmla="*/ 1 w 86"/>
                    <a:gd name="T39" fmla="*/ 1 h 102"/>
                    <a:gd name="T40" fmla="*/ 0 w 86"/>
                    <a:gd name="T41" fmla="*/ 1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6"/>
                    <a:gd name="T64" fmla="*/ 0 h 102"/>
                    <a:gd name="T65" fmla="*/ 86 w 86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6" h="102">
                      <a:moveTo>
                        <a:pt x="0" y="102"/>
                      </a:moveTo>
                      <a:lnTo>
                        <a:pt x="2" y="92"/>
                      </a:lnTo>
                      <a:lnTo>
                        <a:pt x="8" y="81"/>
                      </a:lnTo>
                      <a:lnTo>
                        <a:pt x="19" y="65"/>
                      </a:lnTo>
                      <a:lnTo>
                        <a:pt x="32" y="52"/>
                      </a:lnTo>
                      <a:lnTo>
                        <a:pt x="44" y="37"/>
                      </a:lnTo>
                      <a:lnTo>
                        <a:pt x="57" y="24"/>
                      </a:lnTo>
                      <a:lnTo>
                        <a:pt x="67" y="12"/>
                      </a:lnTo>
                      <a:lnTo>
                        <a:pt x="76" y="3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86" y="7"/>
                      </a:lnTo>
                      <a:lnTo>
                        <a:pt x="86" y="13"/>
                      </a:lnTo>
                      <a:lnTo>
                        <a:pt x="76" y="20"/>
                      </a:lnTo>
                      <a:lnTo>
                        <a:pt x="67" y="32"/>
                      </a:lnTo>
                      <a:lnTo>
                        <a:pt x="55" y="47"/>
                      </a:lnTo>
                      <a:lnTo>
                        <a:pt x="44" y="62"/>
                      </a:lnTo>
                      <a:lnTo>
                        <a:pt x="30" y="74"/>
                      </a:lnTo>
                      <a:lnTo>
                        <a:pt x="19" y="87"/>
                      </a:lnTo>
                      <a:lnTo>
                        <a:pt x="8" y="96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21" name="Freeform 84"/>
                <p:cNvSpPr>
                  <a:spLocks/>
                </p:cNvSpPr>
                <p:nvPr/>
              </p:nvSpPr>
              <p:spPr bwMode="auto">
                <a:xfrm>
                  <a:off x="1867" y="2592"/>
                  <a:ext cx="676" cy="323"/>
                </a:xfrm>
                <a:custGeom>
                  <a:avLst/>
                  <a:gdLst>
                    <a:gd name="T0" fmla="*/ 0 w 1353"/>
                    <a:gd name="T1" fmla="*/ 1 h 645"/>
                    <a:gd name="T2" fmla="*/ 0 w 1353"/>
                    <a:gd name="T3" fmla="*/ 1 h 645"/>
                    <a:gd name="T4" fmla="*/ 0 w 1353"/>
                    <a:gd name="T5" fmla="*/ 1 h 645"/>
                    <a:gd name="T6" fmla="*/ 0 w 1353"/>
                    <a:gd name="T7" fmla="*/ 1 h 645"/>
                    <a:gd name="T8" fmla="*/ 0 w 1353"/>
                    <a:gd name="T9" fmla="*/ 1 h 645"/>
                    <a:gd name="T10" fmla="*/ 0 w 1353"/>
                    <a:gd name="T11" fmla="*/ 1 h 645"/>
                    <a:gd name="T12" fmla="*/ 0 w 1353"/>
                    <a:gd name="T13" fmla="*/ 1 h 645"/>
                    <a:gd name="T14" fmla="*/ 0 w 1353"/>
                    <a:gd name="T15" fmla="*/ 1 h 645"/>
                    <a:gd name="T16" fmla="*/ 0 w 1353"/>
                    <a:gd name="T17" fmla="*/ 1 h 645"/>
                    <a:gd name="T18" fmla="*/ 0 w 1353"/>
                    <a:gd name="T19" fmla="*/ 1 h 645"/>
                    <a:gd name="T20" fmla="*/ 0 w 1353"/>
                    <a:gd name="T21" fmla="*/ 1 h 645"/>
                    <a:gd name="T22" fmla="*/ 0 w 1353"/>
                    <a:gd name="T23" fmla="*/ 1 h 645"/>
                    <a:gd name="T24" fmla="*/ 0 w 1353"/>
                    <a:gd name="T25" fmla="*/ 1 h 645"/>
                    <a:gd name="T26" fmla="*/ 0 w 1353"/>
                    <a:gd name="T27" fmla="*/ 1 h 645"/>
                    <a:gd name="T28" fmla="*/ 0 w 1353"/>
                    <a:gd name="T29" fmla="*/ 1 h 645"/>
                    <a:gd name="T30" fmla="*/ 0 w 1353"/>
                    <a:gd name="T31" fmla="*/ 1 h 645"/>
                    <a:gd name="T32" fmla="*/ 0 w 1353"/>
                    <a:gd name="T33" fmla="*/ 1 h 645"/>
                    <a:gd name="T34" fmla="*/ 0 w 1353"/>
                    <a:gd name="T35" fmla="*/ 1 h 645"/>
                    <a:gd name="T36" fmla="*/ 0 w 1353"/>
                    <a:gd name="T37" fmla="*/ 1 h 645"/>
                    <a:gd name="T38" fmla="*/ 0 w 1353"/>
                    <a:gd name="T39" fmla="*/ 1 h 645"/>
                    <a:gd name="T40" fmla="*/ 0 w 1353"/>
                    <a:gd name="T41" fmla="*/ 1 h 645"/>
                    <a:gd name="T42" fmla="*/ 0 w 1353"/>
                    <a:gd name="T43" fmla="*/ 1 h 645"/>
                    <a:gd name="T44" fmla="*/ 0 w 1353"/>
                    <a:gd name="T45" fmla="*/ 1 h 645"/>
                    <a:gd name="T46" fmla="*/ 0 w 1353"/>
                    <a:gd name="T47" fmla="*/ 1 h 645"/>
                    <a:gd name="T48" fmla="*/ 0 w 1353"/>
                    <a:gd name="T49" fmla="*/ 1 h 645"/>
                    <a:gd name="T50" fmla="*/ 0 w 1353"/>
                    <a:gd name="T51" fmla="*/ 1 h 645"/>
                    <a:gd name="T52" fmla="*/ 0 w 1353"/>
                    <a:gd name="T53" fmla="*/ 1 h 645"/>
                    <a:gd name="T54" fmla="*/ 0 w 1353"/>
                    <a:gd name="T55" fmla="*/ 1 h 645"/>
                    <a:gd name="T56" fmla="*/ 0 w 1353"/>
                    <a:gd name="T57" fmla="*/ 1 h 645"/>
                    <a:gd name="T58" fmla="*/ 0 w 1353"/>
                    <a:gd name="T59" fmla="*/ 1 h 645"/>
                    <a:gd name="T60" fmla="*/ 0 w 1353"/>
                    <a:gd name="T61" fmla="*/ 1 h 645"/>
                    <a:gd name="T62" fmla="*/ 0 w 1353"/>
                    <a:gd name="T63" fmla="*/ 1 h 645"/>
                    <a:gd name="T64" fmla="*/ 0 w 1353"/>
                    <a:gd name="T65" fmla="*/ 1 h 645"/>
                    <a:gd name="T66" fmla="*/ 0 w 1353"/>
                    <a:gd name="T67" fmla="*/ 1 h 645"/>
                    <a:gd name="T68" fmla="*/ 0 w 1353"/>
                    <a:gd name="T69" fmla="*/ 1 h 645"/>
                    <a:gd name="T70" fmla="*/ 0 w 1353"/>
                    <a:gd name="T71" fmla="*/ 1 h 645"/>
                    <a:gd name="T72" fmla="*/ 0 w 1353"/>
                    <a:gd name="T73" fmla="*/ 1 h 645"/>
                    <a:gd name="T74" fmla="*/ 0 w 1353"/>
                    <a:gd name="T75" fmla="*/ 1 h 645"/>
                    <a:gd name="T76" fmla="*/ 0 w 1353"/>
                    <a:gd name="T77" fmla="*/ 1 h 645"/>
                    <a:gd name="T78" fmla="*/ 0 w 1353"/>
                    <a:gd name="T79" fmla="*/ 1 h 645"/>
                    <a:gd name="T80" fmla="*/ 0 w 1353"/>
                    <a:gd name="T81" fmla="*/ 1 h 645"/>
                    <a:gd name="T82" fmla="*/ 0 w 1353"/>
                    <a:gd name="T83" fmla="*/ 1 h 645"/>
                    <a:gd name="T84" fmla="*/ 0 w 1353"/>
                    <a:gd name="T85" fmla="*/ 1 h 645"/>
                    <a:gd name="T86" fmla="*/ 0 w 1353"/>
                    <a:gd name="T87" fmla="*/ 1 h 645"/>
                    <a:gd name="T88" fmla="*/ 0 w 1353"/>
                    <a:gd name="T89" fmla="*/ 1 h 645"/>
                    <a:gd name="T90" fmla="*/ 0 w 1353"/>
                    <a:gd name="T91" fmla="*/ 1 h 645"/>
                    <a:gd name="T92" fmla="*/ 0 w 1353"/>
                    <a:gd name="T93" fmla="*/ 1 h 645"/>
                    <a:gd name="T94" fmla="*/ 0 w 1353"/>
                    <a:gd name="T95" fmla="*/ 1 h 645"/>
                    <a:gd name="T96" fmla="*/ 0 w 1353"/>
                    <a:gd name="T97" fmla="*/ 1 h 645"/>
                    <a:gd name="T98" fmla="*/ 0 w 1353"/>
                    <a:gd name="T99" fmla="*/ 1 h 645"/>
                    <a:gd name="T100" fmla="*/ 0 w 1353"/>
                    <a:gd name="T101" fmla="*/ 1 h 645"/>
                    <a:gd name="T102" fmla="*/ 0 w 1353"/>
                    <a:gd name="T103" fmla="*/ 1 h 645"/>
                    <a:gd name="T104" fmla="*/ 0 w 1353"/>
                    <a:gd name="T105" fmla="*/ 1 h 645"/>
                    <a:gd name="T106" fmla="*/ 0 w 1353"/>
                    <a:gd name="T107" fmla="*/ 1 h 645"/>
                    <a:gd name="T108" fmla="*/ 0 w 1353"/>
                    <a:gd name="T109" fmla="*/ 1 h 645"/>
                    <a:gd name="T110" fmla="*/ 0 w 1353"/>
                    <a:gd name="T111" fmla="*/ 1 h 645"/>
                    <a:gd name="T112" fmla="*/ 0 w 1353"/>
                    <a:gd name="T113" fmla="*/ 1 h 645"/>
                    <a:gd name="T114" fmla="*/ 0 w 1353"/>
                    <a:gd name="T115" fmla="*/ 1 h 645"/>
                    <a:gd name="T116" fmla="*/ 0 w 1353"/>
                    <a:gd name="T117" fmla="*/ 1 h 645"/>
                    <a:gd name="T118" fmla="*/ 0 w 1353"/>
                    <a:gd name="T119" fmla="*/ 1 h 645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353"/>
                    <a:gd name="T181" fmla="*/ 0 h 645"/>
                    <a:gd name="T182" fmla="*/ 1353 w 1353"/>
                    <a:gd name="T183" fmla="*/ 645 h 645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353" h="645">
                      <a:moveTo>
                        <a:pt x="0" y="645"/>
                      </a:moveTo>
                      <a:lnTo>
                        <a:pt x="5" y="630"/>
                      </a:lnTo>
                      <a:lnTo>
                        <a:pt x="20" y="613"/>
                      </a:lnTo>
                      <a:lnTo>
                        <a:pt x="29" y="603"/>
                      </a:lnTo>
                      <a:lnTo>
                        <a:pt x="37" y="596"/>
                      </a:lnTo>
                      <a:lnTo>
                        <a:pt x="45" y="588"/>
                      </a:lnTo>
                      <a:lnTo>
                        <a:pt x="52" y="585"/>
                      </a:lnTo>
                      <a:lnTo>
                        <a:pt x="50" y="573"/>
                      </a:lnTo>
                      <a:lnTo>
                        <a:pt x="49" y="563"/>
                      </a:lnTo>
                      <a:lnTo>
                        <a:pt x="45" y="553"/>
                      </a:lnTo>
                      <a:lnTo>
                        <a:pt x="44" y="544"/>
                      </a:lnTo>
                      <a:lnTo>
                        <a:pt x="39" y="528"/>
                      </a:lnTo>
                      <a:lnTo>
                        <a:pt x="37" y="514"/>
                      </a:lnTo>
                      <a:lnTo>
                        <a:pt x="40" y="507"/>
                      </a:lnTo>
                      <a:lnTo>
                        <a:pt x="44" y="506"/>
                      </a:lnTo>
                      <a:lnTo>
                        <a:pt x="47" y="504"/>
                      </a:lnTo>
                      <a:lnTo>
                        <a:pt x="57" y="504"/>
                      </a:lnTo>
                      <a:lnTo>
                        <a:pt x="64" y="514"/>
                      </a:lnTo>
                      <a:lnTo>
                        <a:pt x="74" y="526"/>
                      </a:lnTo>
                      <a:lnTo>
                        <a:pt x="75" y="524"/>
                      </a:lnTo>
                      <a:lnTo>
                        <a:pt x="79" y="524"/>
                      </a:lnTo>
                      <a:lnTo>
                        <a:pt x="74" y="514"/>
                      </a:lnTo>
                      <a:lnTo>
                        <a:pt x="69" y="504"/>
                      </a:lnTo>
                      <a:lnTo>
                        <a:pt x="64" y="496"/>
                      </a:lnTo>
                      <a:lnTo>
                        <a:pt x="60" y="489"/>
                      </a:lnTo>
                      <a:lnTo>
                        <a:pt x="52" y="474"/>
                      </a:lnTo>
                      <a:lnTo>
                        <a:pt x="52" y="459"/>
                      </a:lnTo>
                      <a:lnTo>
                        <a:pt x="59" y="454"/>
                      </a:lnTo>
                      <a:lnTo>
                        <a:pt x="69" y="454"/>
                      </a:lnTo>
                      <a:lnTo>
                        <a:pt x="77" y="466"/>
                      </a:lnTo>
                      <a:lnTo>
                        <a:pt x="87" y="479"/>
                      </a:lnTo>
                      <a:lnTo>
                        <a:pt x="97" y="492"/>
                      </a:lnTo>
                      <a:lnTo>
                        <a:pt x="107" y="506"/>
                      </a:lnTo>
                      <a:lnTo>
                        <a:pt x="104" y="487"/>
                      </a:lnTo>
                      <a:lnTo>
                        <a:pt x="99" y="474"/>
                      </a:lnTo>
                      <a:lnTo>
                        <a:pt x="91" y="464"/>
                      </a:lnTo>
                      <a:lnTo>
                        <a:pt x="86" y="455"/>
                      </a:lnTo>
                      <a:lnTo>
                        <a:pt x="79" y="447"/>
                      </a:lnTo>
                      <a:lnTo>
                        <a:pt x="77" y="439"/>
                      </a:lnTo>
                      <a:lnTo>
                        <a:pt x="79" y="429"/>
                      </a:lnTo>
                      <a:lnTo>
                        <a:pt x="89" y="419"/>
                      </a:lnTo>
                      <a:lnTo>
                        <a:pt x="96" y="425"/>
                      </a:lnTo>
                      <a:lnTo>
                        <a:pt x="104" y="435"/>
                      </a:lnTo>
                      <a:lnTo>
                        <a:pt x="109" y="442"/>
                      </a:lnTo>
                      <a:lnTo>
                        <a:pt x="116" y="454"/>
                      </a:lnTo>
                      <a:lnTo>
                        <a:pt x="126" y="469"/>
                      </a:lnTo>
                      <a:lnTo>
                        <a:pt x="139" y="489"/>
                      </a:lnTo>
                      <a:lnTo>
                        <a:pt x="153" y="484"/>
                      </a:lnTo>
                      <a:lnTo>
                        <a:pt x="168" y="474"/>
                      </a:lnTo>
                      <a:lnTo>
                        <a:pt x="183" y="459"/>
                      </a:lnTo>
                      <a:lnTo>
                        <a:pt x="198" y="444"/>
                      </a:lnTo>
                      <a:lnTo>
                        <a:pt x="213" y="425"/>
                      </a:lnTo>
                      <a:lnTo>
                        <a:pt x="228" y="412"/>
                      </a:lnTo>
                      <a:lnTo>
                        <a:pt x="243" y="402"/>
                      </a:lnTo>
                      <a:lnTo>
                        <a:pt x="260" y="398"/>
                      </a:lnTo>
                      <a:lnTo>
                        <a:pt x="262" y="404"/>
                      </a:lnTo>
                      <a:lnTo>
                        <a:pt x="265" y="414"/>
                      </a:lnTo>
                      <a:lnTo>
                        <a:pt x="253" y="422"/>
                      </a:lnTo>
                      <a:lnTo>
                        <a:pt x="243" y="432"/>
                      </a:lnTo>
                      <a:lnTo>
                        <a:pt x="233" y="442"/>
                      </a:lnTo>
                      <a:lnTo>
                        <a:pt x="223" y="454"/>
                      </a:lnTo>
                      <a:lnTo>
                        <a:pt x="226" y="454"/>
                      </a:lnTo>
                      <a:lnTo>
                        <a:pt x="230" y="455"/>
                      </a:lnTo>
                      <a:lnTo>
                        <a:pt x="240" y="442"/>
                      </a:lnTo>
                      <a:lnTo>
                        <a:pt x="250" y="434"/>
                      </a:lnTo>
                      <a:lnTo>
                        <a:pt x="255" y="425"/>
                      </a:lnTo>
                      <a:lnTo>
                        <a:pt x="262" y="422"/>
                      </a:lnTo>
                      <a:lnTo>
                        <a:pt x="267" y="420"/>
                      </a:lnTo>
                      <a:lnTo>
                        <a:pt x="273" y="420"/>
                      </a:lnTo>
                      <a:lnTo>
                        <a:pt x="283" y="424"/>
                      </a:lnTo>
                      <a:lnTo>
                        <a:pt x="298" y="429"/>
                      </a:lnTo>
                      <a:lnTo>
                        <a:pt x="293" y="415"/>
                      </a:lnTo>
                      <a:lnTo>
                        <a:pt x="292" y="409"/>
                      </a:lnTo>
                      <a:lnTo>
                        <a:pt x="290" y="402"/>
                      </a:lnTo>
                      <a:lnTo>
                        <a:pt x="290" y="398"/>
                      </a:lnTo>
                      <a:lnTo>
                        <a:pt x="298" y="388"/>
                      </a:lnTo>
                      <a:lnTo>
                        <a:pt x="307" y="383"/>
                      </a:lnTo>
                      <a:lnTo>
                        <a:pt x="313" y="385"/>
                      </a:lnTo>
                      <a:lnTo>
                        <a:pt x="325" y="395"/>
                      </a:lnTo>
                      <a:lnTo>
                        <a:pt x="325" y="382"/>
                      </a:lnTo>
                      <a:lnTo>
                        <a:pt x="327" y="373"/>
                      </a:lnTo>
                      <a:lnTo>
                        <a:pt x="327" y="363"/>
                      </a:lnTo>
                      <a:lnTo>
                        <a:pt x="332" y="358"/>
                      </a:lnTo>
                      <a:lnTo>
                        <a:pt x="335" y="352"/>
                      </a:lnTo>
                      <a:lnTo>
                        <a:pt x="342" y="347"/>
                      </a:lnTo>
                      <a:lnTo>
                        <a:pt x="350" y="343"/>
                      </a:lnTo>
                      <a:lnTo>
                        <a:pt x="364" y="340"/>
                      </a:lnTo>
                      <a:lnTo>
                        <a:pt x="367" y="347"/>
                      </a:lnTo>
                      <a:lnTo>
                        <a:pt x="370" y="353"/>
                      </a:lnTo>
                      <a:lnTo>
                        <a:pt x="374" y="362"/>
                      </a:lnTo>
                      <a:lnTo>
                        <a:pt x="379" y="373"/>
                      </a:lnTo>
                      <a:lnTo>
                        <a:pt x="372" y="377"/>
                      </a:lnTo>
                      <a:lnTo>
                        <a:pt x="364" y="383"/>
                      </a:lnTo>
                      <a:lnTo>
                        <a:pt x="354" y="392"/>
                      </a:lnTo>
                      <a:lnTo>
                        <a:pt x="344" y="402"/>
                      </a:lnTo>
                      <a:lnTo>
                        <a:pt x="334" y="410"/>
                      </a:lnTo>
                      <a:lnTo>
                        <a:pt x="324" y="419"/>
                      </a:lnTo>
                      <a:lnTo>
                        <a:pt x="317" y="427"/>
                      </a:lnTo>
                      <a:lnTo>
                        <a:pt x="315" y="435"/>
                      </a:lnTo>
                      <a:lnTo>
                        <a:pt x="324" y="430"/>
                      </a:lnTo>
                      <a:lnTo>
                        <a:pt x="334" y="424"/>
                      </a:lnTo>
                      <a:lnTo>
                        <a:pt x="342" y="415"/>
                      </a:lnTo>
                      <a:lnTo>
                        <a:pt x="352" y="407"/>
                      </a:lnTo>
                      <a:lnTo>
                        <a:pt x="360" y="397"/>
                      </a:lnTo>
                      <a:lnTo>
                        <a:pt x="369" y="388"/>
                      </a:lnTo>
                      <a:lnTo>
                        <a:pt x="379" y="382"/>
                      </a:lnTo>
                      <a:lnTo>
                        <a:pt x="389" y="380"/>
                      </a:lnTo>
                      <a:lnTo>
                        <a:pt x="392" y="382"/>
                      </a:lnTo>
                      <a:lnTo>
                        <a:pt x="397" y="385"/>
                      </a:lnTo>
                      <a:lnTo>
                        <a:pt x="401" y="370"/>
                      </a:lnTo>
                      <a:lnTo>
                        <a:pt x="409" y="358"/>
                      </a:lnTo>
                      <a:lnTo>
                        <a:pt x="416" y="348"/>
                      </a:lnTo>
                      <a:lnTo>
                        <a:pt x="426" y="343"/>
                      </a:lnTo>
                      <a:lnTo>
                        <a:pt x="433" y="340"/>
                      </a:lnTo>
                      <a:lnTo>
                        <a:pt x="441" y="343"/>
                      </a:lnTo>
                      <a:lnTo>
                        <a:pt x="446" y="352"/>
                      </a:lnTo>
                      <a:lnTo>
                        <a:pt x="449" y="370"/>
                      </a:lnTo>
                      <a:lnTo>
                        <a:pt x="441" y="373"/>
                      </a:lnTo>
                      <a:lnTo>
                        <a:pt x="431" y="382"/>
                      </a:lnTo>
                      <a:lnTo>
                        <a:pt x="417" y="392"/>
                      </a:lnTo>
                      <a:lnTo>
                        <a:pt x="406" y="402"/>
                      </a:lnTo>
                      <a:lnTo>
                        <a:pt x="392" y="410"/>
                      </a:lnTo>
                      <a:lnTo>
                        <a:pt x="382" y="420"/>
                      </a:lnTo>
                      <a:lnTo>
                        <a:pt x="374" y="429"/>
                      </a:lnTo>
                      <a:lnTo>
                        <a:pt x="374" y="435"/>
                      </a:lnTo>
                      <a:lnTo>
                        <a:pt x="377" y="437"/>
                      </a:lnTo>
                      <a:lnTo>
                        <a:pt x="384" y="439"/>
                      </a:lnTo>
                      <a:lnTo>
                        <a:pt x="394" y="425"/>
                      </a:lnTo>
                      <a:lnTo>
                        <a:pt x="406" y="414"/>
                      </a:lnTo>
                      <a:lnTo>
                        <a:pt x="417" y="400"/>
                      </a:lnTo>
                      <a:lnTo>
                        <a:pt x="429" y="390"/>
                      </a:lnTo>
                      <a:lnTo>
                        <a:pt x="439" y="382"/>
                      </a:lnTo>
                      <a:lnTo>
                        <a:pt x="451" y="378"/>
                      </a:lnTo>
                      <a:lnTo>
                        <a:pt x="464" y="380"/>
                      </a:lnTo>
                      <a:lnTo>
                        <a:pt x="479" y="388"/>
                      </a:lnTo>
                      <a:lnTo>
                        <a:pt x="469" y="393"/>
                      </a:lnTo>
                      <a:lnTo>
                        <a:pt x="459" y="400"/>
                      </a:lnTo>
                      <a:lnTo>
                        <a:pt x="451" y="407"/>
                      </a:lnTo>
                      <a:lnTo>
                        <a:pt x="449" y="419"/>
                      </a:lnTo>
                      <a:lnTo>
                        <a:pt x="458" y="414"/>
                      </a:lnTo>
                      <a:lnTo>
                        <a:pt x="468" y="409"/>
                      </a:lnTo>
                      <a:lnTo>
                        <a:pt x="476" y="400"/>
                      </a:lnTo>
                      <a:lnTo>
                        <a:pt x="486" y="393"/>
                      </a:lnTo>
                      <a:lnTo>
                        <a:pt x="493" y="383"/>
                      </a:lnTo>
                      <a:lnTo>
                        <a:pt x="503" y="377"/>
                      </a:lnTo>
                      <a:lnTo>
                        <a:pt x="511" y="368"/>
                      </a:lnTo>
                      <a:lnTo>
                        <a:pt x="525" y="365"/>
                      </a:lnTo>
                      <a:lnTo>
                        <a:pt x="530" y="350"/>
                      </a:lnTo>
                      <a:lnTo>
                        <a:pt x="536" y="341"/>
                      </a:lnTo>
                      <a:lnTo>
                        <a:pt x="545" y="335"/>
                      </a:lnTo>
                      <a:lnTo>
                        <a:pt x="560" y="333"/>
                      </a:lnTo>
                      <a:lnTo>
                        <a:pt x="565" y="340"/>
                      </a:lnTo>
                      <a:lnTo>
                        <a:pt x="573" y="348"/>
                      </a:lnTo>
                      <a:lnTo>
                        <a:pt x="567" y="352"/>
                      </a:lnTo>
                      <a:lnTo>
                        <a:pt x="560" y="358"/>
                      </a:lnTo>
                      <a:lnTo>
                        <a:pt x="550" y="365"/>
                      </a:lnTo>
                      <a:lnTo>
                        <a:pt x="541" y="373"/>
                      </a:lnTo>
                      <a:lnTo>
                        <a:pt x="531" y="380"/>
                      </a:lnTo>
                      <a:lnTo>
                        <a:pt x="525" y="388"/>
                      </a:lnTo>
                      <a:lnTo>
                        <a:pt x="518" y="395"/>
                      </a:lnTo>
                      <a:lnTo>
                        <a:pt x="518" y="404"/>
                      </a:lnTo>
                      <a:lnTo>
                        <a:pt x="520" y="404"/>
                      </a:lnTo>
                      <a:lnTo>
                        <a:pt x="523" y="405"/>
                      </a:lnTo>
                      <a:lnTo>
                        <a:pt x="540" y="390"/>
                      </a:lnTo>
                      <a:lnTo>
                        <a:pt x="557" y="375"/>
                      </a:lnTo>
                      <a:lnTo>
                        <a:pt x="563" y="367"/>
                      </a:lnTo>
                      <a:lnTo>
                        <a:pt x="572" y="360"/>
                      </a:lnTo>
                      <a:lnTo>
                        <a:pt x="582" y="353"/>
                      </a:lnTo>
                      <a:lnTo>
                        <a:pt x="593" y="350"/>
                      </a:lnTo>
                      <a:lnTo>
                        <a:pt x="593" y="341"/>
                      </a:lnTo>
                      <a:lnTo>
                        <a:pt x="600" y="333"/>
                      </a:lnTo>
                      <a:lnTo>
                        <a:pt x="607" y="325"/>
                      </a:lnTo>
                      <a:lnTo>
                        <a:pt x="617" y="316"/>
                      </a:lnTo>
                      <a:lnTo>
                        <a:pt x="625" y="306"/>
                      </a:lnTo>
                      <a:lnTo>
                        <a:pt x="634" y="300"/>
                      </a:lnTo>
                      <a:lnTo>
                        <a:pt x="642" y="295"/>
                      </a:lnTo>
                      <a:lnTo>
                        <a:pt x="650" y="295"/>
                      </a:lnTo>
                      <a:lnTo>
                        <a:pt x="652" y="303"/>
                      </a:lnTo>
                      <a:lnTo>
                        <a:pt x="654" y="315"/>
                      </a:lnTo>
                      <a:lnTo>
                        <a:pt x="637" y="330"/>
                      </a:lnTo>
                      <a:lnTo>
                        <a:pt x="620" y="345"/>
                      </a:lnTo>
                      <a:lnTo>
                        <a:pt x="604" y="360"/>
                      </a:lnTo>
                      <a:lnTo>
                        <a:pt x="588" y="375"/>
                      </a:lnTo>
                      <a:lnTo>
                        <a:pt x="585" y="378"/>
                      </a:lnTo>
                      <a:lnTo>
                        <a:pt x="585" y="383"/>
                      </a:lnTo>
                      <a:lnTo>
                        <a:pt x="595" y="375"/>
                      </a:lnTo>
                      <a:lnTo>
                        <a:pt x="605" y="367"/>
                      </a:lnTo>
                      <a:lnTo>
                        <a:pt x="615" y="357"/>
                      </a:lnTo>
                      <a:lnTo>
                        <a:pt x="627" y="347"/>
                      </a:lnTo>
                      <a:lnTo>
                        <a:pt x="637" y="336"/>
                      </a:lnTo>
                      <a:lnTo>
                        <a:pt x="647" y="326"/>
                      </a:lnTo>
                      <a:lnTo>
                        <a:pt x="657" y="320"/>
                      </a:lnTo>
                      <a:lnTo>
                        <a:pt x="669" y="318"/>
                      </a:lnTo>
                      <a:lnTo>
                        <a:pt x="674" y="320"/>
                      </a:lnTo>
                      <a:lnTo>
                        <a:pt x="684" y="320"/>
                      </a:lnTo>
                      <a:lnTo>
                        <a:pt x="682" y="313"/>
                      </a:lnTo>
                      <a:lnTo>
                        <a:pt x="682" y="308"/>
                      </a:lnTo>
                      <a:lnTo>
                        <a:pt x="682" y="301"/>
                      </a:lnTo>
                      <a:lnTo>
                        <a:pt x="684" y="295"/>
                      </a:lnTo>
                      <a:lnTo>
                        <a:pt x="689" y="293"/>
                      </a:lnTo>
                      <a:lnTo>
                        <a:pt x="694" y="293"/>
                      </a:lnTo>
                      <a:lnTo>
                        <a:pt x="699" y="301"/>
                      </a:lnTo>
                      <a:lnTo>
                        <a:pt x="702" y="308"/>
                      </a:lnTo>
                      <a:lnTo>
                        <a:pt x="702" y="311"/>
                      </a:lnTo>
                      <a:lnTo>
                        <a:pt x="704" y="318"/>
                      </a:lnTo>
                      <a:lnTo>
                        <a:pt x="692" y="326"/>
                      </a:lnTo>
                      <a:lnTo>
                        <a:pt x="682" y="335"/>
                      </a:lnTo>
                      <a:lnTo>
                        <a:pt x="682" y="338"/>
                      </a:lnTo>
                      <a:lnTo>
                        <a:pt x="684" y="343"/>
                      </a:lnTo>
                      <a:lnTo>
                        <a:pt x="692" y="335"/>
                      </a:lnTo>
                      <a:lnTo>
                        <a:pt x="701" y="328"/>
                      </a:lnTo>
                      <a:lnTo>
                        <a:pt x="711" y="323"/>
                      </a:lnTo>
                      <a:lnTo>
                        <a:pt x="724" y="320"/>
                      </a:lnTo>
                      <a:lnTo>
                        <a:pt x="726" y="308"/>
                      </a:lnTo>
                      <a:lnTo>
                        <a:pt x="728" y="301"/>
                      </a:lnTo>
                      <a:lnTo>
                        <a:pt x="733" y="296"/>
                      </a:lnTo>
                      <a:lnTo>
                        <a:pt x="743" y="293"/>
                      </a:lnTo>
                      <a:lnTo>
                        <a:pt x="748" y="301"/>
                      </a:lnTo>
                      <a:lnTo>
                        <a:pt x="749" y="308"/>
                      </a:lnTo>
                      <a:lnTo>
                        <a:pt x="746" y="315"/>
                      </a:lnTo>
                      <a:lnTo>
                        <a:pt x="748" y="328"/>
                      </a:lnTo>
                      <a:lnTo>
                        <a:pt x="761" y="316"/>
                      </a:lnTo>
                      <a:lnTo>
                        <a:pt x="778" y="305"/>
                      </a:lnTo>
                      <a:lnTo>
                        <a:pt x="795" y="295"/>
                      </a:lnTo>
                      <a:lnTo>
                        <a:pt x="808" y="298"/>
                      </a:lnTo>
                      <a:lnTo>
                        <a:pt x="808" y="285"/>
                      </a:lnTo>
                      <a:lnTo>
                        <a:pt x="808" y="271"/>
                      </a:lnTo>
                      <a:lnTo>
                        <a:pt x="815" y="266"/>
                      </a:lnTo>
                      <a:lnTo>
                        <a:pt x="821" y="266"/>
                      </a:lnTo>
                      <a:lnTo>
                        <a:pt x="828" y="266"/>
                      </a:lnTo>
                      <a:lnTo>
                        <a:pt x="840" y="266"/>
                      </a:lnTo>
                      <a:lnTo>
                        <a:pt x="838" y="258"/>
                      </a:lnTo>
                      <a:lnTo>
                        <a:pt x="838" y="254"/>
                      </a:lnTo>
                      <a:lnTo>
                        <a:pt x="843" y="248"/>
                      </a:lnTo>
                      <a:lnTo>
                        <a:pt x="847" y="243"/>
                      </a:lnTo>
                      <a:lnTo>
                        <a:pt x="850" y="239"/>
                      </a:lnTo>
                      <a:lnTo>
                        <a:pt x="860" y="239"/>
                      </a:lnTo>
                      <a:lnTo>
                        <a:pt x="863" y="243"/>
                      </a:lnTo>
                      <a:lnTo>
                        <a:pt x="868" y="248"/>
                      </a:lnTo>
                      <a:lnTo>
                        <a:pt x="872" y="254"/>
                      </a:lnTo>
                      <a:lnTo>
                        <a:pt x="875" y="266"/>
                      </a:lnTo>
                      <a:lnTo>
                        <a:pt x="862" y="274"/>
                      </a:lnTo>
                      <a:lnTo>
                        <a:pt x="852" y="283"/>
                      </a:lnTo>
                      <a:lnTo>
                        <a:pt x="842" y="290"/>
                      </a:lnTo>
                      <a:lnTo>
                        <a:pt x="835" y="296"/>
                      </a:lnTo>
                      <a:lnTo>
                        <a:pt x="823" y="305"/>
                      </a:lnTo>
                      <a:lnTo>
                        <a:pt x="818" y="313"/>
                      </a:lnTo>
                      <a:lnTo>
                        <a:pt x="823" y="315"/>
                      </a:lnTo>
                      <a:lnTo>
                        <a:pt x="833" y="310"/>
                      </a:lnTo>
                      <a:lnTo>
                        <a:pt x="845" y="298"/>
                      </a:lnTo>
                      <a:lnTo>
                        <a:pt x="860" y="285"/>
                      </a:lnTo>
                      <a:lnTo>
                        <a:pt x="875" y="268"/>
                      </a:lnTo>
                      <a:lnTo>
                        <a:pt x="892" y="254"/>
                      </a:lnTo>
                      <a:lnTo>
                        <a:pt x="907" y="244"/>
                      </a:lnTo>
                      <a:lnTo>
                        <a:pt x="924" y="241"/>
                      </a:lnTo>
                      <a:lnTo>
                        <a:pt x="925" y="228"/>
                      </a:lnTo>
                      <a:lnTo>
                        <a:pt x="932" y="216"/>
                      </a:lnTo>
                      <a:lnTo>
                        <a:pt x="940" y="209"/>
                      </a:lnTo>
                      <a:lnTo>
                        <a:pt x="956" y="216"/>
                      </a:lnTo>
                      <a:lnTo>
                        <a:pt x="956" y="219"/>
                      </a:lnTo>
                      <a:lnTo>
                        <a:pt x="956" y="224"/>
                      </a:lnTo>
                      <a:lnTo>
                        <a:pt x="951" y="229"/>
                      </a:lnTo>
                      <a:lnTo>
                        <a:pt x="944" y="236"/>
                      </a:lnTo>
                      <a:lnTo>
                        <a:pt x="940" y="234"/>
                      </a:lnTo>
                      <a:lnTo>
                        <a:pt x="939" y="234"/>
                      </a:lnTo>
                      <a:lnTo>
                        <a:pt x="932" y="238"/>
                      </a:lnTo>
                      <a:lnTo>
                        <a:pt x="927" y="243"/>
                      </a:lnTo>
                      <a:lnTo>
                        <a:pt x="922" y="248"/>
                      </a:lnTo>
                      <a:lnTo>
                        <a:pt x="924" y="256"/>
                      </a:lnTo>
                      <a:lnTo>
                        <a:pt x="934" y="253"/>
                      </a:lnTo>
                      <a:lnTo>
                        <a:pt x="944" y="246"/>
                      </a:lnTo>
                      <a:lnTo>
                        <a:pt x="952" y="236"/>
                      </a:lnTo>
                      <a:lnTo>
                        <a:pt x="961" y="228"/>
                      </a:lnTo>
                      <a:lnTo>
                        <a:pt x="969" y="217"/>
                      </a:lnTo>
                      <a:lnTo>
                        <a:pt x="979" y="209"/>
                      </a:lnTo>
                      <a:lnTo>
                        <a:pt x="989" y="204"/>
                      </a:lnTo>
                      <a:lnTo>
                        <a:pt x="1004" y="204"/>
                      </a:lnTo>
                      <a:lnTo>
                        <a:pt x="1008" y="187"/>
                      </a:lnTo>
                      <a:lnTo>
                        <a:pt x="1013" y="177"/>
                      </a:lnTo>
                      <a:lnTo>
                        <a:pt x="1023" y="169"/>
                      </a:lnTo>
                      <a:lnTo>
                        <a:pt x="1038" y="165"/>
                      </a:lnTo>
                      <a:lnTo>
                        <a:pt x="1044" y="172"/>
                      </a:lnTo>
                      <a:lnTo>
                        <a:pt x="1053" y="181"/>
                      </a:lnTo>
                      <a:lnTo>
                        <a:pt x="1043" y="186"/>
                      </a:lnTo>
                      <a:lnTo>
                        <a:pt x="1029" y="197"/>
                      </a:lnTo>
                      <a:lnTo>
                        <a:pt x="1011" y="209"/>
                      </a:lnTo>
                      <a:lnTo>
                        <a:pt x="994" y="224"/>
                      </a:lnTo>
                      <a:lnTo>
                        <a:pt x="976" y="236"/>
                      </a:lnTo>
                      <a:lnTo>
                        <a:pt x="962" y="249"/>
                      </a:lnTo>
                      <a:lnTo>
                        <a:pt x="952" y="259"/>
                      </a:lnTo>
                      <a:lnTo>
                        <a:pt x="949" y="266"/>
                      </a:lnTo>
                      <a:lnTo>
                        <a:pt x="966" y="261"/>
                      </a:lnTo>
                      <a:lnTo>
                        <a:pt x="984" y="251"/>
                      </a:lnTo>
                      <a:lnTo>
                        <a:pt x="1001" y="234"/>
                      </a:lnTo>
                      <a:lnTo>
                        <a:pt x="1021" y="216"/>
                      </a:lnTo>
                      <a:lnTo>
                        <a:pt x="1038" y="196"/>
                      </a:lnTo>
                      <a:lnTo>
                        <a:pt x="1058" y="179"/>
                      </a:lnTo>
                      <a:lnTo>
                        <a:pt x="1080" y="167"/>
                      </a:lnTo>
                      <a:lnTo>
                        <a:pt x="1105" y="164"/>
                      </a:lnTo>
                      <a:lnTo>
                        <a:pt x="1105" y="159"/>
                      </a:lnTo>
                      <a:lnTo>
                        <a:pt x="1105" y="157"/>
                      </a:lnTo>
                      <a:lnTo>
                        <a:pt x="1105" y="150"/>
                      </a:lnTo>
                      <a:lnTo>
                        <a:pt x="1105" y="144"/>
                      </a:lnTo>
                      <a:lnTo>
                        <a:pt x="1113" y="137"/>
                      </a:lnTo>
                      <a:lnTo>
                        <a:pt x="1123" y="140"/>
                      </a:lnTo>
                      <a:lnTo>
                        <a:pt x="1135" y="147"/>
                      </a:lnTo>
                      <a:lnTo>
                        <a:pt x="1148" y="159"/>
                      </a:lnTo>
                      <a:lnTo>
                        <a:pt x="1133" y="169"/>
                      </a:lnTo>
                      <a:lnTo>
                        <a:pt x="1118" y="181"/>
                      </a:lnTo>
                      <a:lnTo>
                        <a:pt x="1103" y="192"/>
                      </a:lnTo>
                      <a:lnTo>
                        <a:pt x="1088" y="204"/>
                      </a:lnTo>
                      <a:lnTo>
                        <a:pt x="1073" y="214"/>
                      </a:lnTo>
                      <a:lnTo>
                        <a:pt x="1060" y="226"/>
                      </a:lnTo>
                      <a:lnTo>
                        <a:pt x="1046" y="238"/>
                      </a:lnTo>
                      <a:lnTo>
                        <a:pt x="1033" y="251"/>
                      </a:lnTo>
                      <a:lnTo>
                        <a:pt x="1033" y="241"/>
                      </a:lnTo>
                      <a:lnTo>
                        <a:pt x="1034" y="231"/>
                      </a:lnTo>
                      <a:lnTo>
                        <a:pt x="1023" y="238"/>
                      </a:lnTo>
                      <a:lnTo>
                        <a:pt x="1018" y="246"/>
                      </a:lnTo>
                      <a:lnTo>
                        <a:pt x="1013" y="253"/>
                      </a:lnTo>
                      <a:lnTo>
                        <a:pt x="1013" y="266"/>
                      </a:lnTo>
                      <a:lnTo>
                        <a:pt x="1038" y="258"/>
                      </a:lnTo>
                      <a:lnTo>
                        <a:pt x="1063" y="241"/>
                      </a:lnTo>
                      <a:lnTo>
                        <a:pt x="1090" y="217"/>
                      </a:lnTo>
                      <a:lnTo>
                        <a:pt x="1117" y="194"/>
                      </a:lnTo>
                      <a:lnTo>
                        <a:pt x="1143" y="167"/>
                      </a:lnTo>
                      <a:lnTo>
                        <a:pt x="1172" y="144"/>
                      </a:lnTo>
                      <a:lnTo>
                        <a:pt x="1200" y="125"/>
                      </a:lnTo>
                      <a:lnTo>
                        <a:pt x="1231" y="115"/>
                      </a:lnTo>
                      <a:lnTo>
                        <a:pt x="1232" y="107"/>
                      </a:lnTo>
                      <a:lnTo>
                        <a:pt x="1234" y="100"/>
                      </a:lnTo>
                      <a:lnTo>
                        <a:pt x="1247" y="88"/>
                      </a:lnTo>
                      <a:lnTo>
                        <a:pt x="1262" y="75"/>
                      </a:lnTo>
                      <a:lnTo>
                        <a:pt x="1279" y="58"/>
                      </a:lnTo>
                      <a:lnTo>
                        <a:pt x="1296" y="41"/>
                      </a:lnTo>
                      <a:lnTo>
                        <a:pt x="1311" y="25"/>
                      </a:lnTo>
                      <a:lnTo>
                        <a:pt x="1326" y="11"/>
                      </a:lnTo>
                      <a:lnTo>
                        <a:pt x="1339" y="3"/>
                      </a:lnTo>
                      <a:lnTo>
                        <a:pt x="1353" y="0"/>
                      </a:lnTo>
                      <a:lnTo>
                        <a:pt x="1319" y="58"/>
                      </a:lnTo>
                      <a:lnTo>
                        <a:pt x="1284" y="119"/>
                      </a:lnTo>
                      <a:lnTo>
                        <a:pt x="1246" y="179"/>
                      </a:lnTo>
                      <a:lnTo>
                        <a:pt x="1207" y="239"/>
                      </a:lnTo>
                      <a:lnTo>
                        <a:pt x="1163" y="298"/>
                      </a:lnTo>
                      <a:lnTo>
                        <a:pt x="1120" y="355"/>
                      </a:lnTo>
                      <a:lnTo>
                        <a:pt x="1073" y="407"/>
                      </a:lnTo>
                      <a:lnTo>
                        <a:pt x="1028" y="455"/>
                      </a:lnTo>
                      <a:lnTo>
                        <a:pt x="959" y="491"/>
                      </a:lnTo>
                      <a:lnTo>
                        <a:pt x="890" y="523"/>
                      </a:lnTo>
                      <a:lnTo>
                        <a:pt x="821" y="548"/>
                      </a:lnTo>
                      <a:lnTo>
                        <a:pt x="753" y="568"/>
                      </a:lnTo>
                      <a:lnTo>
                        <a:pt x="681" y="583"/>
                      </a:lnTo>
                      <a:lnTo>
                        <a:pt x="610" y="595"/>
                      </a:lnTo>
                      <a:lnTo>
                        <a:pt x="536" y="603"/>
                      </a:lnTo>
                      <a:lnTo>
                        <a:pt x="463" y="613"/>
                      </a:lnTo>
                      <a:lnTo>
                        <a:pt x="402" y="613"/>
                      </a:lnTo>
                      <a:lnTo>
                        <a:pt x="344" y="615"/>
                      </a:lnTo>
                      <a:lnTo>
                        <a:pt x="285" y="616"/>
                      </a:lnTo>
                      <a:lnTo>
                        <a:pt x="228" y="621"/>
                      </a:lnTo>
                      <a:lnTo>
                        <a:pt x="169" y="623"/>
                      </a:lnTo>
                      <a:lnTo>
                        <a:pt x="112" y="628"/>
                      </a:lnTo>
                      <a:lnTo>
                        <a:pt x="55" y="635"/>
                      </a:lnTo>
                      <a:lnTo>
                        <a:pt x="0" y="64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22" name="Freeform 85"/>
                <p:cNvSpPr>
                  <a:spLocks/>
                </p:cNvSpPr>
                <p:nvPr/>
              </p:nvSpPr>
              <p:spPr bwMode="auto">
                <a:xfrm>
                  <a:off x="1338" y="2875"/>
                  <a:ext cx="6" cy="21"/>
                </a:xfrm>
                <a:custGeom>
                  <a:avLst/>
                  <a:gdLst>
                    <a:gd name="T0" fmla="*/ 1 w 12"/>
                    <a:gd name="T1" fmla="*/ 1 h 42"/>
                    <a:gd name="T2" fmla="*/ 1 w 12"/>
                    <a:gd name="T3" fmla="*/ 1 h 42"/>
                    <a:gd name="T4" fmla="*/ 1 w 12"/>
                    <a:gd name="T5" fmla="*/ 1 h 42"/>
                    <a:gd name="T6" fmla="*/ 0 w 12"/>
                    <a:gd name="T7" fmla="*/ 1 h 42"/>
                    <a:gd name="T8" fmla="*/ 0 w 12"/>
                    <a:gd name="T9" fmla="*/ 0 h 42"/>
                    <a:gd name="T10" fmla="*/ 1 w 12"/>
                    <a:gd name="T11" fmla="*/ 0 h 42"/>
                    <a:gd name="T12" fmla="*/ 1 w 12"/>
                    <a:gd name="T13" fmla="*/ 0 h 42"/>
                    <a:gd name="T14" fmla="*/ 1 w 12"/>
                    <a:gd name="T15" fmla="*/ 1 h 42"/>
                    <a:gd name="T16" fmla="*/ 1 w 12"/>
                    <a:gd name="T17" fmla="*/ 1 h 42"/>
                    <a:gd name="T18" fmla="*/ 1 w 12"/>
                    <a:gd name="T19" fmla="*/ 1 h 42"/>
                    <a:gd name="T20" fmla="*/ 1 w 12"/>
                    <a:gd name="T21" fmla="*/ 1 h 42"/>
                    <a:gd name="T22" fmla="*/ 1 w 12"/>
                    <a:gd name="T23" fmla="*/ 1 h 42"/>
                    <a:gd name="T24" fmla="*/ 1 w 12"/>
                    <a:gd name="T25" fmla="*/ 1 h 4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"/>
                    <a:gd name="T40" fmla="*/ 0 h 42"/>
                    <a:gd name="T41" fmla="*/ 12 w 12"/>
                    <a:gd name="T42" fmla="*/ 42 h 4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" h="42">
                      <a:moveTo>
                        <a:pt x="5" y="41"/>
                      </a:moveTo>
                      <a:lnTo>
                        <a:pt x="2" y="31"/>
                      </a:lnTo>
                      <a:lnTo>
                        <a:pt x="2" y="21"/>
                      </a:ln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9"/>
                      </a:lnTo>
                      <a:lnTo>
                        <a:pt x="9" y="19"/>
                      </a:lnTo>
                      <a:lnTo>
                        <a:pt x="9" y="27"/>
                      </a:lnTo>
                      <a:lnTo>
                        <a:pt x="12" y="37"/>
                      </a:lnTo>
                      <a:lnTo>
                        <a:pt x="7" y="42"/>
                      </a:lnTo>
                      <a:lnTo>
                        <a:pt x="5" y="41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23" name="Freeform 86"/>
                <p:cNvSpPr>
                  <a:spLocks/>
                </p:cNvSpPr>
                <p:nvPr/>
              </p:nvSpPr>
              <p:spPr bwMode="auto">
                <a:xfrm>
                  <a:off x="1837" y="2886"/>
                  <a:ext cx="7" cy="7"/>
                </a:xfrm>
                <a:custGeom>
                  <a:avLst/>
                  <a:gdLst>
                    <a:gd name="T0" fmla="*/ 1 w 13"/>
                    <a:gd name="T1" fmla="*/ 1 h 13"/>
                    <a:gd name="T2" fmla="*/ 0 w 13"/>
                    <a:gd name="T3" fmla="*/ 1 h 13"/>
                    <a:gd name="T4" fmla="*/ 0 w 13"/>
                    <a:gd name="T5" fmla="*/ 1 h 13"/>
                    <a:gd name="T6" fmla="*/ 1 w 13"/>
                    <a:gd name="T7" fmla="*/ 0 h 13"/>
                    <a:gd name="T8" fmla="*/ 1 w 13"/>
                    <a:gd name="T9" fmla="*/ 1 h 13"/>
                    <a:gd name="T10" fmla="*/ 1 w 13"/>
                    <a:gd name="T11" fmla="*/ 1 h 13"/>
                    <a:gd name="T12" fmla="*/ 1 w 13"/>
                    <a:gd name="T13" fmla="*/ 1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13"/>
                    <a:gd name="T23" fmla="*/ 13 w 13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13">
                      <a:moveTo>
                        <a:pt x="3" y="13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13" y="2"/>
                      </a:lnTo>
                      <a:lnTo>
                        <a:pt x="11" y="10"/>
                      </a:lnTo>
                      <a:lnTo>
                        <a:pt x="3" y="13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24" name="Freeform 87"/>
                <p:cNvSpPr>
                  <a:spLocks/>
                </p:cNvSpPr>
                <p:nvPr/>
              </p:nvSpPr>
              <p:spPr bwMode="auto">
                <a:xfrm>
                  <a:off x="1302" y="2570"/>
                  <a:ext cx="154" cy="316"/>
                </a:xfrm>
                <a:custGeom>
                  <a:avLst/>
                  <a:gdLst>
                    <a:gd name="T0" fmla="*/ 0 w 309"/>
                    <a:gd name="T1" fmla="*/ 1 h 632"/>
                    <a:gd name="T2" fmla="*/ 0 w 309"/>
                    <a:gd name="T3" fmla="*/ 1 h 632"/>
                    <a:gd name="T4" fmla="*/ 0 w 309"/>
                    <a:gd name="T5" fmla="*/ 1 h 632"/>
                    <a:gd name="T6" fmla="*/ 0 w 309"/>
                    <a:gd name="T7" fmla="*/ 1 h 632"/>
                    <a:gd name="T8" fmla="*/ 0 w 309"/>
                    <a:gd name="T9" fmla="*/ 1 h 632"/>
                    <a:gd name="T10" fmla="*/ 0 w 309"/>
                    <a:gd name="T11" fmla="*/ 1 h 632"/>
                    <a:gd name="T12" fmla="*/ 0 w 309"/>
                    <a:gd name="T13" fmla="*/ 1 h 632"/>
                    <a:gd name="T14" fmla="*/ 0 w 309"/>
                    <a:gd name="T15" fmla="*/ 1 h 632"/>
                    <a:gd name="T16" fmla="*/ 0 w 309"/>
                    <a:gd name="T17" fmla="*/ 1 h 632"/>
                    <a:gd name="T18" fmla="*/ 0 w 309"/>
                    <a:gd name="T19" fmla="*/ 1 h 632"/>
                    <a:gd name="T20" fmla="*/ 0 w 309"/>
                    <a:gd name="T21" fmla="*/ 1 h 632"/>
                    <a:gd name="T22" fmla="*/ 0 w 309"/>
                    <a:gd name="T23" fmla="*/ 1 h 632"/>
                    <a:gd name="T24" fmla="*/ 0 w 309"/>
                    <a:gd name="T25" fmla="*/ 1 h 632"/>
                    <a:gd name="T26" fmla="*/ 0 w 309"/>
                    <a:gd name="T27" fmla="*/ 1 h 632"/>
                    <a:gd name="T28" fmla="*/ 0 w 309"/>
                    <a:gd name="T29" fmla="*/ 1 h 632"/>
                    <a:gd name="T30" fmla="*/ 0 w 309"/>
                    <a:gd name="T31" fmla="*/ 0 h 632"/>
                    <a:gd name="T32" fmla="*/ 0 w 309"/>
                    <a:gd name="T33" fmla="*/ 1 h 632"/>
                    <a:gd name="T34" fmla="*/ 0 w 309"/>
                    <a:gd name="T35" fmla="*/ 1 h 632"/>
                    <a:gd name="T36" fmla="*/ 0 w 309"/>
                    <a:gd name="T37" fmla="*/ 1 h 632"/>
                    <a:gd name="T38" fmla="*/ 0 w 309"/>
                    <a:gd name="T39" fmla="*/ 1 h 632"/>
                    <a:gd name="T40" fmla="*/ 0 w 309"/>
                    <a:gd name="T41" fmla="*/ 1 h 632"/>
                    <a:gd name="T42" fmla="*/ 0 w 309"/>
                    <a:gd name="T43" fmla="*/ 1 h 632"/>
                    <a:gd name="T44" fmla="*/ 0 w 309"/>
                    <a:gd name="T45" fmla="*/ 1 h 632"/>
                    <a:gd name="T46" fmla="*/ 0 w 309"/>
                    <a:gd name="T47" fmla="*/ 1 h 632"/>
                    <a:gd name="T48" fmla="*/ 0 w 309"/>
                    <a:gd name="T49" fmla="*/ 1 h 632"/>
                    <a:gd name="T50" fmla="*/ 0 w 309"/>
                    <a:gd name="T51" fmla="*/ 1 h 632"/>
                    <a:gd name="T52" fmla="*/ 0 w 309"/>
                    <a:gd name="T53" fmla="*/ 1 h 632"/>
                    <a:gd name="T54" fmla="*/ 0 w 309"/>
                    <a:gd name="T55" fmla="*/ 1 h 632"/>
                    <a:gd name="T56" fmla="*/ 0 w 309"/>
                    <a:gd name="T57" fmla="*/ 1 h 632"/>
                    <a:gd name="T58" fmla="*/ 0 w 309"/>
                    <a:gd name="T59" fmla="*/ 1 h 632"/>
                    <a:gd name="T60" fmla="*/ 0 w 309"/>
                    <a:gd name="T61" fmla="*/ 1 h 632"/>
                    <a:gd name="T62" fmla="*/ 0 w 309"/>
                    <a:gd name="T63" fmla="*/ 1 h 632"/>
                    <a:gd name="T64" fmla="*/ 0 w 309"/>
                    <a:gd name="T65" fmla="*/ 1 h 63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09"/>
                    <a:gd name="T100" fmla="*/ 0 h 632"/>
                    <a:gd name="T101" fmla="*/ 309 w 309"/>
                    <a:gd name="T102" fmla="*/ 632 h 63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09" h="632">
                      <a:moveTo>
                        <a:pt x="37" y="632"/>
                      </a:moveTo>
                      <a:lnTo>
                        <a:pt x="13" y="592"/>
                      </a:lnTo>
                      <a:lnTo>
                        <a:pt x="2" y="543"/>
                      </a:lnTo>
                      <a:lnTo>
                        <a:pt x="0" y="490"/>
                      </a:lnTo>
                      <a:lnTo>
                        <a:pt x="7" y="433"/>
                      </a:lnTo>
                      <a:lnTo>
                        <a:pt x="17" y="374"/>
                      </a:lnTo>
                      <a:lnTo>
                        <a:pt x="32" y="320"/>
                      </a:lnTo>
                      <a:lnTo>
                        <a:pt x="50" y="270"/>
                      </a:lnTo>
                      <a:lnTo>
                        <a:pt x="69" y="232"/>
                      </a:lnTo>
                      <a:lnTo>
                        <a:pt x="76" y="220"/>
                      </a:lnTo>
                      <a:lnTo>
                        <a:pt x="89" y="201"/>
                      </a:lnTo>
                      <a:lnTo>
                        <a:pt x="107" y="176"/>
                      </a:lnTo>
                      <a:lnTo>
                        <a:pt x="129" y="149"/>
                      </a:lnTo>
                      <a:lnTo>
                        <a:pt x="148" y="119"/>
                      </a:lnTo>
                      <a:lnTo>
                        <a:pt x="161" y="94"/>
                      </a:lnTo>
                      <a:lnTo>
                        <a:pt x="168" y="74"/>
                      </a:lnTo>
                      <a:lnTo>
                        <a:pt x="164" y="66"/>
                      </a:lnTo>
                      <a:lnTo>
                        <a:pt x="149" y="74"/>
                      </a:lnTo>
                      <a:lnTo>
                        <a:pt x="134" y="89"/>
                      </a:lnTo>
                      <a:lnTo>
                        <a:pt x="116" y="106"/>
                      </a:lnTo>
                      <a:lnTo>
                        <a:pt x="101" y="126"/>
                      </a:lnTo>
                      <a:lnTo>
                        <a:pt x="82" y="143"/>
                      </a:lnTo>
                      <a:lnTo>
                        <a:pt x="69" y="158"/>
                      </a:lnTo>
                      <a:lnTo>
                        <a:pt x="59" y="168"/>
                      </a:lnTo>
                      <a:lnTo>
                        <a:pt x="54" y="175"/>
                      </a:lnTo>
                      <a:lnTo>
                        <a:pt x="60" y="134"/>
                      </a:lnTo>
                      <a:lnTo>
                        <a:pt x="70" y="101"/>
                      </a:lnTo>
                      <a:lnTo>
                        <a:pt x="82" y="69"/>
                      </a:lnTo>
                      <a:lnTo>
                        <a:pt x="99" y="44"/>
                      </a:lnTo>
                      <a:lnTo>
                        <a:pt x="119" y="22"/>
                      </a:lnTo>
                      <a:lnTo>
                        <a:pt x="146" y="7"/>
                      </a:lnTo>
                      <a:lnTo>
                        <a:pt x="178" y="0"/>
                      </a:lnTo>
                      <a:lnTo>
                        <a:pt x="221" y="2"/>
                      </a:lnTo>
                      <a:lnTo>
                        <a:pt x="225" y="14"/>
                      </a:lnTo>
                      <a:lnTo>
                        <a:pt x="233" y="24"/>
                      </a:lnTo>
                      <a:lnTo>
                        <a:pt x="241" y="32"/>
                      </a:lnTo>
                      <a:lnTo>
                        <a:pt x="253" y="41"/>
                      </a:lnTo>
                      <a:lnTo>
                        <a:pt x="263" y="46"/>
                      </a:lnTo>
                      <a:lnTo>
                        <a:pt x="278" y="51"/>
                      </a:lnTo>
                      <a:lnTo>
                        <a:pt x="293" y="54"/>
                      </a:lnTo>
                      <a:lnTo>
                        <a:pt x="309" y="59"/>
                      </a:lnTo>
                      <a:lnTo>
                        <a:pt x="300" y="77"/>
                      </a:lnTo>
                      <a:lnTo>
                        <a:pt x="288" y="98"/>
                      </a:lnTo>
                      <a:lnTo>
                        <a:pt x="268" y="119"/>
                      </a:lnTo>
                      <a:lnTo>
                        <a:pt x="250" y="143"/>
                      </a:lnTo>
                      <a:lnTo>
                        <a:pt x="228" y="166"/>
                      </a:lnTo>
                      <a:lnTo>
                        <a:pt x="208" y="190"/>
                      </a:lnTo>
                      <a:lnTo>
                        <a:pt x="190" y="215"/>
                      </a:lnTo>
                      <a:lnTo>
                        <a:pt x="178" y="240"/>
                      </a:lnTo>
                      <a:lnTo>
                        <a:pt x="169" y="250"/>
                      </a:lnTo>
                      <a:lnTo>
                        <a:pt x="161" y="260"/>
                      </a:lnTo>
                      <a:lnTo>
                        <a:pt x="153" y="270"/>
                      </a:lnTo>
                      <a:lnTo>
                        <a:pt x="144" y="282"/>
                      </a:lnTo>
                      <a:lnTo>
                        <a:pt x="134" y="292"/>
                      </a:lnTo>
                      <a:lnTo>
                        <a:pt x="126" y="304"/>
                      </a:lnTo>
                      <a:lnTo>
                        <a:pt x="116" y="314"/>
                      </a:lnTo>
                      <a:lnTo>
                        <a:pt x="107" y="325"/>
                      </a:lnTo>
                      <a:lnTo>
                        <a:pt x="89" y="361"/>
                      </a:lnTo>
                      <a:lnTo>
                        <a:pt x="76" y="398"/>
                      </a:lnTo>
                      <a:lnTo>
                        <a:pt x="64" y="434"/>
                      </a:lnTo>
                      <a:lnTo>
                        <a:pt x="57" y="473"/>
                      </a:lnTo>
                      <a:lnTo>
                        <a:pt x="49" y="512"/>
                      </a:lnTo>
                      <a:lnTo>
                        <a:pt x="45" y="552"/>
                      </a:lnTo>
                      <a:lnTo>
                        <a:pt x="40" y="592"/>
                      </a:lnTo>
                      <a:lnTo>
                        <a:pt x="39" y="632"/>
                      </a:lnTo>
                      <a:lnTo>
                        <a:pt x="37" y="632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25" name="Freeform 88"/>
                <p:cNvSpPr>
                  <a:spLocks/>
                </p:cNvSpPr>
                <p:nvPr/>
              </p:nvSpPr>
              <p:spPr bwMode="auto">
                <a:xfrm>
                  <a:off x="1846" y="2877"/>
                  <a:ext cx="8" cy="9"/>
                </a:xfrm>
                <a:custGeom>
                  <a:avLst/>
                  <a:gdLst>
                    <a:gd name="T0" fmla="*/ 0 w 15"/>
                    <a:gd name="T1" fmla="*/ 1 h 17"/>
                    <a:gd name="T2" fmla="*/ 0 w 15"/>
                    <a:gd name="T3" fmla="*/ 1 h 17"/>
                    <a:gd name="T4" fmla="*/ 1 w 15"/>
                    <a:gd name="T5" fmla="*/ 0 h 17"/>
                    <a:gd name="T6" fmla="*/ 1 w 15"/>
                    <a:gd name="T7" fmla="*/ 0 h 17"/>
                    <a:gd name="T8" fmla="*/ 1 w 15"/>
                    <a:gd name="T9" fmla="*/ 0 h 17"/>
                    <a:gd name="T10" fmla="*/ 1 w 15"/>
                    <a:gd name="T11" fmla="*/ 0 h 17"/>
                    <a:gd name="T12" fmla="*/ 1 w 15"/>
                    <a:gd name="T13" fmla="*/ 1 h 17"/>
                    <a:gd name="T14" fmla="*/ 1 w 15"/>
                    <a:gd name="T15" fmla="*/ 1 h 17"/>
                    <a:gd name="T16" fmla="*/ 0 w 15"/>
                    <a:gd name="T17" fmla="*/ 1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7"/>
                    <a:gd name="T29" fmla="*/ 15 w 15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7">
                      <a:moveTo>
                        <a:pt x="0" y="17"/>
                      </a:moveTo>
                      <a:lnTo>
                        <a:pt x="0" y="9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5" y="5"/>
                      </a:lnTo>
                      <a:lnTo>
                        <a:pt x="7" y="14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26" name="Freeform 89"/>
                <p:cNvSpPr>
                  <a:spLocks/>
                </p:cNvSpPr>
                <p:nvPr/>
              </p:nvSpPr>
              <p:spPr bwMode="auto">
                <a:xfrm>
                  <a:off x="1862" y="2874"/>
                  <a:ext cx="10" cy="11"/>
                </a:xfrm>
                <a:custGeom>
                  <a:avLst/>
                  <a:gdLst>
                    <a:gd name="T0" fmla="*/ 1 w 20"/>
                    <a:gd name="T1" fmla="*/ 1 h 22"/>
                    <a:gd name="T2" fmla="*/ 1 w 20"/>
                    <a:gd name="T3" fmla="*/ 1 h 22"/>
                    <a:gd name="T4" fmla="*/ 1 w 20"/>
                    <a:gd name="T5" fmla="*/ 1 h 22"/>
                    <a:gd name="T6" fmla="*/ 1 w 20"/>
                    <a:gd name="T7" fmla="*/ 1 h 22"/>
                    <a:gd name="T8" fmla="*/ 0 w 20"/>
                    <a:gd name="T9" fmla="*/ 1 h 22"/>
                    <a:gd name="T10" fmla="*/ 1 w 20"/>
                    <a:gd name="T11" fmla="*/ 0 h 22"/>
                    <a:gd name="T12" fmla="*/ 1 w 20"/>
                    <a:gd name="T13" fmla="*/ 1 h 22"/>
                    <a:gd name="T14" fmla="*/ 1 w 20"/>
                    <a:gd name="T15" fmla="*/ 1 h 22"/>
                    <a:gd name="T16" fmla="*/ 1 w 20"/>
                    <a:gd name="T17" fmla="*/ 1 h 22"/>
                    <a:gd name="T18" fmla="*/ 1 w 20"/>
                    <a:gd name="T19" fmla="*/ 1 h 22"/>
                    <a:gd name="T20" fmla="*/ 1 w 20"/>
                    <a:gd name="T21" fmla="*/ 1 h 2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0"/>
                    <a:gd name="T34" fmla="*/ 0 h 22"/>
                    <a:gd name="T35" fmla="*/ 20 w 20"/>
                    <a:gd name="T36" fmla="*/ 22 h 2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0" h="22">
                      <a:moveTo>
                        <a:pt x="8" y="22"/>
                      </a:moveTo>
                      <a:lnTo>
                        <a:pt x="3" y="17"/>
                      </a:lnTo>
                      <a:lnTo>
                        <a:pt x="3" y="15"/>
                      </a:lnTo>
                      <a:lnTo>
                        <a:pt x="2" y="10"/>
                      </a:lnTo>
                      <a:lnTo>
                        <a:pt x="0" y="3"/>
                      </a:lnTo>
                      <a:lnTo>
                        <a:pt x="8" y="0"/>
                      </a:lnTo>
                      <a:lnTo>
                        <a:pt x="20" y="11"/>
                      </a:lnTo>
                      <a:lnTo>
                        <a:pt x="17" y="15"/>
                      </a:lnTo>
                      <a:lnTo>
                        <a:pt x="15" y="22"/>
                      </a:lnTo>
                      <a:lnTo>
                        <a:pt x="12" y="22"/>
                      </a:lnTo>
                      <a:lnTo>
                        <a:pt x="8" y="22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27" name="Freeform 90"/>
                <p:cNvSpPr>
                  <a:spLocks/>
                </p:cNvSpPr>
                <p:nvPr/>
              </p:nvSpPr>
              <p:spPr bwMode="auto">
                <a:xfrm>
                  <a:off x="795" y="2336"/>
                  <a:ext cx="453" cy="544"/>
                </a:xfrm>
                <a:custGeom>
                  <a:avLst/>
                  <a:gdLst>
                    <a:gd name="T0" fmla="*/ 1 w 905"/>
                    <a:gd name="T1" fmla="*/ 1 h 1087"/>
                    <a:gd name="T2" fmla="*/ 1 w 905"/>
                    <a:gd name="T3" fmla="*/ 1 h 1087"/>
                    <a:gd name="T4" fmla="*/ 1 w 905"/>
                    <a:gd name="T5" fmla="*/ 1 h 1087"/>
                    <a:gd name="T6" fmla="*/ 1 w 905"/>
                    <a:gd name="T7" fmla="*/ 1 h 1087"/>
                    <a:gd name="T8" fmla="*/ 1 w 905"/>
                    <a:gd name="T9" fmla="*/ 1 h 1087"/>
                    <a:gd name="T10" fmla="*/ 1 w 905"/>
                    <a:gd name="T11" fmla="*/ 1 h 1087"/>
                    <a:gd name="T12" fmla="*/ 1 w 905"/>
                    <a:gd name="T13" fmla="*/ 1 h 1087"/>
                    <a:gd name="T14" fmla="*/ 1 w 905"/>
                    <a:gd name="T15" fmla="*/ 1 h 1087"/>
                    <a:gd name="T16" fmla="*/ 1 w 905"/>
                    <a:gd name="T17" fmla="*/ 1 h 1087"/>
                    <a:gd name="T18" fmla="*/ 1 w 905"/>
                    <a:gd name="T19" fmla="*/ 1 h 1087"/>
                    <a:gd name="T20" fmla="*/ 1 w 905"/>
                    <a:gd name="T21" fmla="*/ 1 h 1087"/>
                    <a:gd name="T22" fmla="*/ 1 w 905"/>
                    <a:gd name="T23" fmla="*/ 1 h 1087"/>
                    <a:gd name="T24" fmla="*/ 1 w 905"/>
                    <a:gd name="T25" fmla="*/ 1 h 1087"/>
                    <a:gd name="T26" fmla="*/ 1 w 905"/>
                    <a:gd name="T27" fmla="*/ 1 h 1087"/>
                    <a:gd name="T28" fmla="*/ 1 w 905"/>
                    <a:gd name="T29" fmla="*/ 1 h 1087"/>
                    <a:gd name="T30" fmla="*/ 1 w 905"/>
                    <a:gd name="T31" fmla="*/ 1 h 1087"/>
                    <a:gd name="T32" fmla="*/ 1 w 905"/>
                    <a:gd name="T33" fmla="*/ 1 h 1087"/>
                    <a:gd name="T34" fmla="*/ 1 w 905"/>
                    <a:gd name="T35" fmla="*/ 1 h 1087"/>
                    <a:gd name="T36" fmla="*/ 1 w 905"/>
                    <a:gd name="T37" fmla="*/ 1 h 1087"/>
                    <a:gd name="T38" fmla="*/ 1 w 905"/>
                    <a:gd name="T39" fmla="*/ 1 h 1087"/>
                    <a:gd name="T40" fmla="*/ 1 w 905"/>
                    <a:gd name="T41" fmla="*/ 1 h 1087"/>
                    <a:gd name="T42" fmla="*/ 1 w 905"/>
                    <a:gd name="T43" fmla="*/ 1 h 1087"/>
                    <a:gd name="T44" fmla="*/ 1 w 905"/>
                    <a:gd name="T45" fmla="*/ 1 h 1087"/>
                    <a:gd name="T46" fmla="*/ 1 w 905"/>
                    <a:gd name="T47" fmla="*/ 1 h 1087"/>
                    <a:gd name="T48" fmla="*/ 1 w 905"/>
                    <a:gd name="T49" fmla="*/ 1 h 1087"/>
                    <a:gd name="T50" fmla="*/ 1 w 905"/>
                    <a:gd name="T51" fmla="*/ 1 h 1087"/>
                    <a:gd name="T52" fmla="*/ 1 w 905"/>
                    <a:gd name="T53" fmla="*/ 1 h 1087"/>
                    <a:gd name="T54" fmla="*/ 1 w 905"/>
                    <a:gd name="T55" fmla="*/ 1 h 1087"/>
                    <a:gd name="T56" fmla="*/ 1 w 905"/>
                    <a:gd name="T57" fmla="*/ 1 h 1087"/>
                    <a:gd name="T58" fmla="*/ 1 w 905"/>
                    <a:gd name="T59" fmla="*/ 1 h 1087"/>
                    <a:gd name="T60" fmla="*/ 1 w 905"/>
                    <a:gd name="T61" fmla="*/ 1 h 1087"/>
                    <a:gd name="T62" fmla="*/ 1 w 905"/>
                    <a:gd name="T63" fmla="*/ 1 h 1087"/>
                    <a:gd name="T64" fmla="*/ 1 w 905"/>
                    <a:gd name="T65" fmla="*/ 1 h 1087"/>
                    <a:gd name="T66" fmla="*/ 1 w 905"/>
                    <a:gd name="T67" fmla="*/ 1 h 1087"/>
                    <a:gd name="T68" fmla="*/ 1 w 905"/>
                    <a:gd name="T69" fmla="*/ 1 h 1087"/>
                    <a:gd name="T70" fmla="*/ 1 w 905"/>
                    <a:gd name="T71" fmla="*/ 1 h 1087"/>
                    <a:gd name="T72" fmla="*/ 1 w 905"/>
                    <a:gd name="T73" fmla="*/ 1 h 1087"/>
                    <a:gd name="T74" fmla="*/ 1 w 905"/>
                    <a:gd name="T75" fmla="*/ 1 h 1087"/>
                    <a:gd name="T76" fmla="*/ 1 w 905"/>
                    <a:gd name="T77" fmla="*/ 1 h 1087"/>
                    <a:gd name="T78" fmla="*/ 1 w 905"/>
                    <a:gd name="T79" fmla="*/ 1 h 1087"/>
                    <a:gd name="T80" fmla="*/ 1 w 905"/>
                    <a:gd name="T81" fmla="*/ 1 h 1087"/>
                    <a:gd name="T82" fmla="*/ 1 w 905"/>
                    <a:gd name="T83" fmla="*/ 1 h 1087"/>
                    <a:gd name="T84" fmla="*/ 1 w 905"/>
                    <a:gd name="T85" fmla="*/ 1 h 1087"/>
                    <a:gd name="T86" fmla="*/ 1 w 905"/>
                    <a:gd name="T87" fmla="*/ 1 h 1087"/>
                    <a:gd name="T88" fmla="*/ 1 w 905"/>
                    <a:gd name="T89" fmla="*/ 1 h 1087"/>
                    <a:gd name="T90" fmla="*/ 1 w 905"/>
                    <a:gd name="T91" fmla="*/ 1 h 1087"/>
                    <a:gd name="T92" fmla="*/ 1 w 905"/>
                    <a:gd name="T93" fmla="*/ 1 h 1087"/>
                    <a:gd name="T94" fmla="*/ 1 w 905"/>
                    <a:gd name="T95" fmla="*/ 1 h 1087"/>
                    <a:gd name="T96" fmla="*/ 1 w 905"/>
                    <a:gd name="T97" fmla="*/ 1 h 1087"/>
                    <a:gd name="T98" fmla="*/ 1 w 905"/>
                    <a:gd name="T99" fmla="*/ 1 h 1087"/>
                    <a:gd name="T100" fmla="*/ 1 w 905"/>
                    <a:gd name="T101" fmla="*/ 1 h 1087"/>
                    <a:gd name="T102" fmla="*/ 1 w 905"/>
                    <a:gd name="T103" fmla="*/ 1 h 1087"/>
                    <a:gd name="T104" fmla="*/ 1 w 905"/>
                    <a:gd name="T105" fmla="*/ 1 h 1087"/>
                    <a:gd name="T106" fmla="*/ 1 w 905"/>
                    <a:gd name="T107" fmla="*/ 1 h 1087"/>
                    <a:gd name="T108" fmla="*/ 1 w 905"/>
                    <a:gd name="T109" fmla="*/ 1 h 1087"/>
                    <a:gd name="T110" fmla="*/ 1 w 905"/>
                    <a:gd name="T111" fmla="*/ 1 h 1087"/>
                    <a:gd name="T112" fmla="*/ 1 w 905"/>
                    <a:gd name="T113" fmla="*/ 1 h 1087"/>
                    <a:gd name="T114" fmla="*/ 1 w 905"/>
                    <a:gd name="T115" fmla="*/ 1 h 1087"/>
                    <a:gd name="T116" fmla="*/ 1 w 905"/>
                    <a:gd name="T117" fmla="*/ 1 h 1087"/>
                    <a:gd name="T118" fmla="*/ 1 w 905"/>
                    <a:gd name="T119" fmla="*/ 1 h 1087"/>
                    <a:gd name="T120" fmla="*/ 1 w 905"/>
                    <a:gd name="T121" fmla="*/ 1 h 108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905"/>
                    <a:gd name="T184" fmla="*/ 0 h 1087"/>
                    <a:gd name="T185" fmla="*/ 905 w 905"/>
                    <a:gd name="T186" fmla="*/ 1087 h 108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905" h="1087">
                      <a:moveTo>
                        <a:pt x="580" y="1087"/>
                      </a:moveTo>
                      <a:lnTo>
                        <a:pt x="568" y="1072"/>
                      </a:lnTo>
                      <a:lnTo>
                        <a:pt x="551" y="1051"/>
                      </a:lnTo>
                      <a:lnTo>
                        <a:pt x="531" y="1022"/>
                      </a:lnTo>
                      <a:lnTo>
                        <a:pt x="513" y="994"/>
                      </a:lnTo>
                      <a:lnTo>
                        <a:pt x="493" y="962"/>
                      </a:lnTo>
                      <a:lnTo>
                        <a:pt x="479" y="935"/>
                      </a:lnTo>
                      <a:lnTo>
                        <a:pt x="469" y="910"/>
                      </a:lnTo>
                      <a:lnTo>
                        <a:pt x="468" y="896"/>
                      </a:lnTo>
                      <a:lnTo>
                        <a:pt x="471" y="896"/>
                      </a:lnTo>
                      <a:lnTo>
                        <a:pt x="476" y="896"/>
                      </a:lnTo>
                      <a:lnTo>
                        <a:pt x="483" y="908"/>
                      </a:lnTo>
                      <a:lnTo>
                        <a:pt x="491" y="923"/>
                      </a:lnTo>
                      <a:lnTo>
                        <a:pt x="498" y="940"/>
                      </a:lnTo>
                      <a:lnTo>
                        <a:pt x="508" y="960"/>
                      </a:lnTo>
                      <a:lnTo>
                        <a:pt x="516" y="977"/>
                      </a:lnTo>
                      <a:lnTo>
                        <a:pt x="526" y="994"/>
                      </a:lnTo>
                      <a:lnTo>
                        <a:pt x="538" y="1009"/>
                      </a:lnTo>
                      <a:lnTo>
                        <a:pt x="551" y="1024"/>
                      </a:lnTo>
                      <a:lnTo>
                        <a:pt x="551" y="1014"/>
                      </a:lnTo>
                      <a:lnTo>
                        <a:pt x="546" y="1000"/>
                      </a:lnTo>
                      <a:lnTo>
                        <a:pt x="535" y="980"/>
                      </a:lnTo>
                      <a:lnTo>
                        <a:pt x="523" y="958"/>
                      </a:lnTo>
                      <a:lnTo>
                        <a:pt x="509" y="935"/>
                      </a:lnTo>
                      <a:lnTo>
                        <a:pt x="498" y="915"/>
                      </a:lnTo>
                      <a:lnTo>
                        <a:pt x="489" y="900"/>
                      </a:lnTo>
                      <a:lnTo>
                        <a:pt x="486" y="891"/>
                      </a:lnTo>
                      <a:lnTo>
                        <a:pt x="489" y="888"/>
                      </a:lnTo>
                      <a:lnTo>
                        <a:pt x="496" y="888"/>
                      </a:lnTo>
                      <a:lnTo>
                        <a:pt x="501" y="898"/>
                      </a:lnTo>
                      <a:lnTo>
                        <a:pt x="508" y="910"/>
                      </a:lnTo>
                      <a:lnTo>
                        <a:pt x="513" y="920"/>
                      </a:lnTo>
                      <a:lnTo>
                        <a:pt x="520" y="932"/>
                      </a:lnTo>
                      <a:lnTo>
                        <a:pt x="525" y="942"/>
                      </a:lnTo>
                      <a:lnTo>
                        <a:pt x="531" y="953"/>
                      </a:lnTo>
                      <a:lnTo>
                        <a:pt x="538" y="965"/>
                      </a:lnTo>
                      <a:lnTo>
                        <a:pt x="546" y="977"/>
                      </a:lnTo>
                      <a:lnTo>
                        <a:pt x="551" y="972"/>
                      </a:lnTo>
                      <a:lnTo>
                        <a:pt x="548" y="960"/>
                      </a:lnTo>
                      <a:lnTo>
                        <a:pt x="538" y="942"/>
                      </a:lnTo>
                      <a:lnTo>
                        <a:pt x="526" y="925"/>
                      </a:lnTo>
                      <a:lnTo>
                        <a:pt x="513" y="905"/>
                      </a:lnTo>
                      <a:lnTo>
                        <a:pt x="506" y="891"/>
                      </a:lnTo>
                      <a:lnTo>
                        <a:pt x="508" y="881"/>
                      </a:lnTo>
                      <a:lnTo>
                        <a:pt x="521" y="881"/>
                      </a:lnTo>
                      <a:lnTo>
                        <a:pt x="528" y="893"/>
                      </a:lnTo>
                      <a:lnTo>
                        <a:pt x="536" y="908"/>
                      </a:lnTo>
                      <a:lnTo>
                        <a:pt x="543" y="922"/>
                      </a:lnTo>
                      <a:lnTo>
                        <a:pt x="551" y="937"/>
                      </a:lnTo>
                      <a:lnTo>
                        <a:pt x="558" y="935"/>
                      </a:lnTo>
                      <a:lnTo>
                        <a:pt x="561" y="933"/>
                      </a:lnTo>
                      <a:lnTo>
                        <a:pt x="550" y="917"/>
                      </a:lnTo>
                      <a:lnTo>
                        <a:pt x="540" y="901"/>
                      </a:lnTo>
                      <a:lnTo>
                        <a:pt x="531" y="886"/>
                      </a:lnTo>
                      <a:lnTo>
                        <a:pt x="526" y="873"/>
                      </a:lnTo>
                      <a:lnTo>
                        <a:pt x="530" y="875"/>
                      </a:lnTo>
                      <a:lnTo>
                        <a:pt x="535" y="883"/>
                      </a:lnTo>
                      <a:lnTo>
                        <a:pt x="541" y="891"/>
                      </a:lnTo>
                      <a:lnTo>
                        <a:pt x="550" y="903"/>
                      </a:lnTo>
                      <a:lnTo>
                        <a:pt x="555" y="911"/>
                      </a:lnTo>
                      <a:lnTo>
                        <a:pt x="561" y="920"/>
                      </a:lnTo>
                      <a:lnTo>
                        <a:pt x="568" y="923"/>
                      </a:lnTo>
                      <a:lnTo>
                        <a:pt x="575" y="922"/>
                      </a:lnTo>
                      <a:lnTo>
                        <a:pt x="561" y="906"/>
                      </a:lnTo>
                      <a:lnTo>
                        <a:pt x="553" y="891"/>
                      </a:lnTo>
                      <a:lnTo>
                        <a:pt x="545" y="876"/>
                      </a:lnTo>
                      <a:lnTo>
                        <a:pt x="541" y="863"/>
                      </a:lnTo>
                      <a:lnTo>
                        <a:pt x="546" y="863"/>
                      </a:lnTo>
                      <a:lnTo>
                        <a:pt x="553" y="863"/>
                      </a:lnTo>
                      <a:lnTo>
                        <a:pt x="558" y="873"/>
                      </a:lnTo>
                      <a:lnTo>
                        <a:pt x="565" y="885"/>
                      </a:lnTo>
                      <a:lnTo>
                        <a:pt x="570" y="895"/>
                      </a:lnTo>
                      <a:lnTo>
                        <a:pt x="577" y="906"/>
                      </a:lnTo>
                      <a:lnTo>
                        <a:pt x="580" y="906"/>
                      </a:lnTo>
                      <a:lnTo>
                        <a:pt x="585" y="908"/>
                      </a:lnTo>
                      <a:lnTo>
                        <a:pt x="587" y="905"/>
                      </a:lnTo>
                      <a:lnTo>
                        <a:pt x="590" y="903"/>
                      </a:lnTo>
                      <a:lnTo>
                        <a:pt x="578" y="888"/>
                      </a:lnTo>
                      <a:lnTo>
                        <a:pt x="570" y="875"/>
                      </a:lnTo>
                      <a:lnTo>
                        <a:pt x="565" y="863"/>
                      </a:lnTo>
                      <a:lnTo>
                        <a:pt x="561" y="851"/>
                      </a:lnTo>
                      <a:lnTo>
                        <a:pt x="570" y="846"/>
                      </a:lnTo>
                      <a:lnTo>
                        <a:pt x="582" y="846"/>
                      </a:lnTo>
                      <a:lnTo>
                        <a:pt x="587" y="853"/>
                      </a:lnTo>
                      <a:lnTo>
                        <a:pt x="592" y="861"/>
                      </a:lnTo>
                      <a:lnTo>
                        <a:pt x="595" y="868"/>
                      </a:lnTo>
                      <a:lnTo>
                        <a:pt x="602" y="881"/>
                      </a:lnTo>
                      <a:lnTo>
                        <a:pt x="608" y="880"/>
                      </a:lnTo>
                      <a:lnTo>
                        <a:pt x="612" y="878"/>
                      </a:lnTo>
                      <a:lnTo>
                        <a:pt x="595" y="844"/>
                      </a:lnTo>
                      <a:lnTo>
                        <a:pt x="593" y="819"/>
                      </a:lnTo>
                      <a:lnTo>
                        <a:pt x="602" y="801"/>
                      </a:lnTo>
                      <a:lnTo>
                        <a:pt x="617" y="787"/>
                      </a:lnTo>
                      <a:lnTo>
                        <a:pt x="634" y="771"/>
                      </a:lnTo>
                      <a:lnTo>
                        <a:pt x="650" y="754"/>
                      </a:lnTo>
                      <a:lnTo>
                        <a:pt x="660" y="732"/>
                      </a:lnTo>
                      <a:lnTo>
                        <a:pt x="662" y="707"/>
                      </a:lnTo>
                      <a:lnTo>
                        <a:pt x="644" y="722"/>
                      </a:lnTo>
                      <a:lnTo>
                        <a:pt x="620" y="747"/>
                      </a:lnTo>
                      <a:lnTo>
                        <a:pt x="590" y="776"/>
                      </a:lnTo>
                      <a:lnTo>
                        <a:pt x="558" y="808"/>
                      </a:lnTo>
                      <a:lnTo>
                        <a:pt x="523" y="833"/>
                      </a:lnTo>
                      <a:lnTo>
                        <a:pt x="489" y="853"/>
                      </a:lnTo>
                      <a:lnTo>
                        <a:pt x="461" y="861"/>
                      </a:lnTo>
                      <a:lnTo>
                        <a:pt x="437" y="858"/>
                      </a:lnTo>
                      <a:lnTo>
                        <a:pt x="424" y="860"/>
                      </a:lnTo>
                      <a:lnTo>
                        <a:pt x="417" y="861"/>
                      </a:lnTo>
                      <a:lnTo>
                        <a:pt x="412" y="866"/>
                      </a:lnTo>
                      <a:lnTo>
                        <a:pt x="411" y="878"/>
                      </a:lnTo>
                      <a:lnTo>
                        <a:pt x="369" y="886"/>
                      </a:lnTo>
                      <a:lnTo>
                        <a:pt x="327" y="891"/>
                      </a:lnTo>
                      <a:lnTo>
                        <a:pt x="285" y="895"/>
                      </a:lnTo>
                      <a:lnTo>
                        <a:pt x="245" y="898"/>
                      </a:lnTo>
                      <a:lnTo>
                        <a:pt x="204" y="898"/>
                      </a:lnTo>
                      <a:lnTo>
                        <a:pt x="164" y="903"/>
                      </a:lnTo>
                      <a:lnTo>
                        <a:pt x="124" y="910"/>
                      </a:lnTo>
                      <a:lnTo>
                        <a:pt x="85" y="923"/>
                      </a:lnTo>
                      <a:lnTo>
                        <a:pt x="72" y="930"/>
                      </a:lnTo>
                      <a:lnTo>
                        <a:pt x="65" y="935"/>
                      </a:lnTo>
                      <a:lnTo>
                        <a:pt x="60" y="937"/>
                      </a:lnTo>
                      <a:lnTo>
                        <a:pt x="57" y="938"/>
                      </a:lnTo>
                      <a:lnTo>
                        <a:pt x="59" y="885"/>
                      </a:lnTo>
                      <a:lnTo>
                        <a:pt x="69" y="831"/>
                      </a:lnTo>
                      <a:lnTo>
                        <a:pt x="87" y="776"/>
                      </a:lnTo>
                      <a:lnTo>
                        <a:pt x="112" y="722"/>
                      </a:lnTo>
                      <a:lnTo>
                        <a:pt x="139" y="668"/>
                      </a:lnTo>
                      <a:lnTo>
                        <a:pt x="173" y="620"/>
                      </a:lnTo>
                      <a:lnTo>
                        <a:pt x="206" y="576"/>
                      </a:lnTo>
                      <a:lnTo>
                        <a:pt x="240" y="538"/>
                      </a:lnTo>
                      <a:lnTo>
                        <a:pt x="240" y="529"/>
                      </a:lnTo>
                      <a:lnTo>
                        <a:pt x="241" y="526"/>
                      </a:lnTo>
                      <a:lnTo>
                        <a:pt x="226" y="531"/>
                      </a:lnTo>
                      <a:lnTo>
                        <a:pt x="218" y="536"/>
                      </a:lnTo>
                      <a:lnTo>
                        <a:pt x="209" y="541"/>
                      </a:lnTo>
                      <a:lnTo>
                        <a:pt x="204" y="546"/>
                      </a:lnTo>
                      <a:lnTo>
                        <a:pt x="198" y="544"/>
                      </a:lnTo>
                      <a:lnTo>
                        <a:pt x="193" y="541"/>
                      </a:lnTo>
                      <a:lnTo>
                        <a:pt x="186" y="533"/>
                      </a:lnTo>
                      <a:lnTo>
                        <a:pt x="178" y="521"/>
                      </a:lnTo>
                      <a:lnTo>
                        <a:pt x="174" y="521"/>
                      </a:lnTo>
                      <a:lnTo>
                        <a:pt x="171" y="521"/>
                      </a:lnTo>
                      <a:lnTo>
                        <a:pt x="173" y="528"/>
                      </a:lnTo>
                      <a:lnTo>
                        <a:pt x="179" y="538"/>
                      </a:lnTo>
                      <a:lnTo>
                        <a:pt x="186" y="548"/>
                      </a:lnTo>
                      <a:lnTo>
                        <a:pt x="191" y="563"/>
                      </a:lnTo>
                      <a:lnTo>
                        <a:pt x="183" y="571"/>
                      </a:lnTo>
                      <a:lnTo>
                        <a:pt x="176" y="576"/>
                      </a:lnTo>
                      <a:lnTo>
                        <a:pt x="174" y="565"/>
                      </a:lnTo>
                      <a:lnTo>
                        <a:pt x="173" y="556"/>
                      </a:lnTo>
                      <a:lnTo>
                        <a:pt x="171" y="559"/>
                      </a:lnTo>
                      <a:lnTo>
                        <a:pt x="169" y="568"/>
                      </a:lnTo>
                      <a:lnTo>
                        <a:pt x="167" y="576"/>
                      </a:lnTo>
                      <a:lnTo>
                        <a:pt x="166" y="586"/>
                      </a:lnTo>
                      <a:lnTo>
                        <a:pt x="162" y="586"/>
                      </a:lnTo>
                      <a:lnTo>
                        <a:pt x="154" y="571"/>
                      </a:lnTo>
                      <a:lnTo>
                        <a:pt x="147" y="558"/>
                      </a:lnTo>
                      <a:lnTo>
                        <a:pt x="141" y="543"/>
                      </a:lnTo>
                      <a:lnTo>
                        <a:pt x="136" y="531"/>
                      </a:lnTo>
                      <a:lnTo>
                        <a:pt x="131" y="531"/>
                      </a:lnTo>
                      <a:lnTo>
                        <a:pt x="127" y="531"/>
                      </a:lnTo>
                      <a:lnTo>
                        <a:pt x="136" y="549"/>
                      </a:lnTo>
                      <a:lnTo>
                        <a:pt x="142" y="565"/>
                      </a:lnTo>
                      <a:lnTo>
                        <a:pt x="147" y="576"/>
                      </a:lnTo>
                      <a:lnTo>
                        <a:pt x="152" y="585"/>
                      </a:lnTo>
                      <a:lnTo>
                        <a:pt x="154" y="595"/>
                      </a:lnTo>
                      <a:lnTo>
                        <a:pt x="157" y="606"/>
                      </a:lnTo>
                      <a:lnTo>
                        <a:pt x="149" y="613"/>
                      </a:lnTo>
                      <a:lnTo>
                        <a:pt x="146" y="621"/>
                      </a:lnTo>
                      <a:lnTo>
                        <a:pt x="136" y="613"/>
                      </a:lnTo>
                      <a:lnTo>
                        <a:pt x="131" y="606"/>
                      </a:lnTo>
                      <a:lnTo>
                        <a:pt x="124" y="596"/>
                      </a:lnTo>
                      <a:lnTo>
                        <a:pt x="121" y="586"/>
                      </a:lnTo>
                      <a:lnTo>
                        <a:pt x="116" y="576"/>
                      </a:lnTo>
                      <a:lnTo>
                        <a:pt x="112" y="566"/>
                      </a:lnTo>
                      <a:lnTo>
                        <a:pt x="107" y="558"/>
                      </a:lnTo>
                      <a:lnTo>
                        <a:pt x="105" y="553"/>
                      </a:lnTo>
                      <a:lnTo>
                        <a:pt x="104" y="554"/>
                      </a:lnTo>
                      <a:lnTo>
                        <a:pt x="102" y="556"/>
                      </a:lnTo>
                      <a:lnTo>
                        <a:pt x="104" y="565"/>
                      </a:lnTo>
                      <a:lnTo>
                        <a:pt x="105" y="571"/>
                      </a:lnTo>
                      <a:lnTo>
                        <a:pt x="107" y="578"/>
                      </a:lnTo>
                      <a:lnTo>
                        <a:pt x="110" y="585"/>
                      </a:lnTo>
                      <a:lnTo>
                        <a:pt x="114" y="591"/>
                      </a:lnTo>
                      <a:lnTo>
                        <a:pt x="117" y="601"/>
                      </a:lnTo>
                      <a:lnTo>
                        <a:pt x="122" y="613"/>
                      </a:lnTo>
                      <a:lnTo>
                        <a:pt x="131" y="632"/>
                      </a:lnTo>
                      <a:lnTo>
                        <a:pt x="134" y="632"/>
                      </a:lnTo>
                      <a:lnTo>
                        <a:pt x="137" y="632"/>
                      </a:lnTo>
                      <a:lnTo>
                        <a:pt x="132" y="642"/>
                      </a:lnTo>
                      <a:lnTo>
                        <a:pt x="131" y="648"/>
                      </a:lnTo>
                      <a:lnTo>
                        <a:pt x="127" y="652"/>
                      </a:lnTo>
                      <a:lnTo>
                        <a:pt x="126" y="657"/>
                      </a:lnTo>
                      <a:lnTo>
                        <a:pt x="116" y="647"/>
                      </a:lnTo>
                      <a:lnTo>
                        <a:pt x="109" y="638"/>
                      </a:lnTo>
                      <a:lnTo>
                        <a:pt x="102" y="627"/>
                      </a:lnTo>
                      <a:lnTo>
                        <a:pt x="97" y="615"/>
                      </a:lnTo>
                      <a:lnTo>
                        <a:pt x="92" y="601"/>
                      </a:lnTo>
                      <a:lnTo>
                        <a:pt x="90" y="590"/>
                      </a:lnTo>
                      <a:lnTo>
                        <a:pt x="87" y="580"/>
                      </a:lnTo>
                      <a:lnTo>
                        <a:pt x="85" y="571"/>
                      </a:lnTo>
                      <a:lnTo>
                        <a:pt x="85" y="580"/>
                      </a:lnTo>
                      <a:lnTo>
                        <a:pt x="85" y="591"/>
                      </a:lnTo>
                      <a:lnTo>
                        <a:pt x="87" y="605"/>
                      </a:lnTo>
                      <a:lnTo>
                        <a:pt x="92" y="618"/>
                      </a:lnTo>
                      <a:lnTo>
                        <a:pt x="97" y="630"/>
                      </a:lnTo>
                      <a:lnTo>
                        <a:pt x="104" y="642"/>
                      </a:lnTo>
                      <a:lnTo>
                        <a:pt x="110" y="652"/>
                      </a:lnTo>
                      <a:lnTo>
                        <a:pt x="121" y="663"/>
                      </a:lnTo>
                      <a:lnTo>
                        <a:pt x="117" y="670"/>
                      </a:lnTo>
                      <a:lnTo>
                        <a:pt x="116" y="675"/>
                      </a:lnTo>
                      <a:lnTo>
                        <a:pt x="114" y="678"/>
                      </a:lnTo>
                      <a:lnTo>
                        <a:pt x="110" y="684"/>
                      </a:lnTo>
                      <a:lnTo>
                        <a:pt x="99" y="672"/>
                      </a:lnTo>
                      <a:lnTo>
                        <a:pt x="89" y="662"/>
                      </a:lnTo>
                      <a:lnTo>
                        <a:pt x="82" y="648"/>
                      </a:lnTo>
                      <a:lnTo>
                        <a:pt x="77" y="637"/>
                      </a:lnTo>
                      <a:lnTo>
                        <a:pt x="72" y="623"/>
                      </a:lnTo>
                      <a:lnTo>
                        <a:pt x="69" y="610"/>
                      </a:lnTo>
                      <a:lnTo>
                        <a:pt x="64" y="596"/>
                      </a:lnTo>
                      <a:lnTo>
                        <a:pt x="62" y="586"/>
                      </a:lnTo>
                      <a:lnTo>
                        <a:pt x="62" y="595"/>
                      </a:lnTo>
                      <a:lnTo>
                        <a:pt x="64" y="608"/>
                      </a:lnTo>
                      <a:lnTo>
                        <a:pt x="67" y="625"/>
                      </a:lnTo>
                      <a:lnTo>
                        <a:pt x="72" y="643"/>
                      </a:lnTo>
                      <a:lnTo>
                        <a:pt x="77" y="660"/>
                      </a:lnTo>
                      <a:lnTo>
                        <a:pt x="85" y="675"/>
                      </a:lnTo>
                      <a:lnTo>
                        <a:pt x="94" y="687"/>
                      </a:lnTo>
                      <a:lnTo>
                        <a:pt x="105" y="694"/>
                      </a:lnTo>
                      <a:lnTo>
                        <a:pt x="100" y="704"/>
                      </a:lnTo>
                      <a:lnTo>
                        <a:pt x="97" y="714"/>
                      </a:lnTo>
                      <a:lnTo>
                        <a:pt x="84" y="709"/>
                      </a:lnTo>
                      <a:lnTo>
                        <a:pt x="74" y="700"/>
                      </a:lnTo>
                      <a:lnTo>
                        <a:pt x="64" y="687"/>
                      </a:lnTo>
                      <a:lnTo>
                        <a:pt x="59" y="673"/>
                      </a:lnTo>
                      <a:lnTo>
                        <a:pt x="52" y="655"/>
                      </a:lnTo>
                      <a:lnTo>
                        <a:pt x="48" y="640"/>
                      </a:lnTo>
                      <a:lnTo>
                        <a:pt x="43" y="627"/>
                      </a:lnTo>
                      <a:lnTo>
                        <a:pt x="42" y="618"/>
                      </a:lnTo>
                      <a:lnTo>
                        <a:pt x="42" y="630"/>
                      </a:lnTo>
                      <a:lnTo>
                        <a:pt x="45" y="643"/>
                      </a:lnTo>
                      <a:lnTo>
                        <a:pt x="48" y="658"/>
                      </a:lnTo>
                      <a:lnTo>
                        <a:pt x="53" y="675"/>
                      </a:lnTo>
                      <a:lnTo>
                        <a:pt x="59" y="690"/>
                      </a:lnTo>
                      <a:lnTo>
                        <a:pt x="65" y="705"/>
                      </a:lnTo>
                      <a:lnTo>
                        <a:pt x="74" y="717"/>
                      </a:lnTo>
                      <a:lnTo>
                        <a:pt x="85" y="729"/>
                      </a:lnTo>
                      <a:lnTo>
                        <a:pt x="82" y="741"/>
                      </a:lnTo>
                      <a:lnTo>
                        <a:pt x="80" y="747"/>
                      </a:lnTo>
                      <a:lnTo>
                        <a:pt x="79" y="751"/>
                      </a:lnTo>
                      <a:lnTo>
                        <a:pt x="77" y="757"/>
                      </a:lnTo>
                      <a:lnTo>
                        <a:pt x="74" y="757"/>
                      </a:lnTo>
                      <a:lnTo>
                        <a:pt x="70" y="757"/>
                      </a:lnTo>
                      <a:lnTo>
                        <a:pt x="62" y="741"/>
                      </a:lnTo>
                      <a:lnTo>
                        <a:pt x="55" y="720"/>
                      </a:lnTo>
                      <a:lnTo>
                        <a:pt x="48" y="699"/>
                      </a:lnTo>
                      <a:lnTo>
                        <a:pt x="42" y="677"/>
                      </a:lnTo>
                      <a:lnTo>
                        <a:pt x="33" y="655"/>
                      </a:lnTo>
                      <a:lnTo>
                        <a:pt x="28" y="638"/>
                      </a:lnTo>
                      <a:lnTo>
                        <a:pt x="22" y="625"/>
                      </a:lnTo>
                      <a:lnTo>
                        <a:pt x="20" y="621"/>
                      </a:lnTo>
                      <a:lnTo>
                        <a:pt x="18" y="633"/>
                      </a:lnTo>
                      <a:lnTo>
                        <a:pt x="22" y="652"/>
                      </a:lnTo>
                      <a:lnTo>
                        <a:pt x="28" y="670"/>
                      </a:lnTo>
                      <a:lnTo>
                        <a:pt x="38" y="694"/>
                      </a:lnTo>
                      <a:lnTo>
                        <a:pt x="47" y="715"/>
                      </a:lnTo>
                      <a:lnTo>
                        <a:pt x="55" y="739"/>
                      </a:lnTo>
                      <a:lnTo>
                        <a:pt x="62" y="759"/>
                      </a:lnTo>
                      <a:lnTo>
                        <a:pt x="67" y="779"/>
                      </a:lnTo>
                      <a:lnTo>
                        <a:pt x="57" y="782"/>
                      </a:lnTo>
                      <a:lnTo>
                        <a:pt x="47" y="782"/>
                      </a:lnTo>
                      <a:lnTo>
                        <a:pt x="30" y="735"/>
                      </a:lnTo>
                      <a:lnTo>
                        <a:pt x="17" y="700"/>
                      </a:lnTo>
                      <a:lnTo>
                        <a:pt x="7" y="670"/>
                      </a:lnTo>
                      <a:lnTo>
                        <a:pt x="2" y="647"/>
                      </a:lnTo>
                      <a:lnTo>
                        <a:pt x="0" y="621"/>
                      </a:lnTo>
                      <a:lnTo>
                        <a:pt x="5" y="596"/>
                      </a:lnTo>
                      <a:lnTo>
                        <a:pt x="15" y="566"/>
                      </a:lnTo>
                      <a:lnTo>
                        <a:pt x="35" y="533"/>
                      </a:lnTo>
                      <a:lnTo>
                        <a:pt x="52" y="496"/>
                      </a:lnTo>
                      <a:lnTo>
                        <a:pt x="84" y="462"/>
                      </a:lnTo>
                      <a:lnTo>
                        <a:pt x="122" y="430"/>
                      </a:lnTo>
                      <a:lnTo>
                        <a:pt x="167" y="404"/>
                      </a:lnTo>
                      <a:lnTo>
                        <a:pt x="214" y="377"/>
                      </a:lnTo>
                      <a:lnTo>
                        <a:pt x="261" y="353"/>
                      </a:lnTo>
                      <a:lnTo>
                        <a:pt x="303" y="332"/>
                      </a:lnTo>
                      <a:lnTo>
                        <a:pt x="342" y="313"/>
                      </a:lnTo>
                      <a:lnTo>
                        <a:pt x="379" y="278"/>
                      </a:lnTo>
                      <a:lnTo>
                        <a:pt x="426" y="228"/>
                      </a:lnTo>
                      <a:lnTo>
                        <a:pt x="479" y="167"/>
                      </a:lnTo>
                      <a:lnTo>
                        <a:pt x="540" y="109"/>
                      </a:lnTo>
                      <a:lnTo>
                        <a:pt x="600" y="53"/>
                      </a:lnTo>
                      <a:lnTo>
                        <a:pt x="662" y="15"/>
                      </a:lnTo>
                      <a:lnTo>
                        <a:pt x="719" y="0"/>
                      </a:lnTo>
                      <a:lnTo>
                        <a:pt x="771" y="16"/>
                      </a:lnTo>
                      <a:lnTo>
                        <a:pt x="766" y="31"/>
                      </a:lnTo>
                      <a:lnTo>
                        <a:pt x="758" y="48"/>
                      </a:lnTo>
                      <a:lnTo>
                        <a:pt x="742" y="63"/>
                      </a:lnTo>
                      <a:lnTo>
                        <a:pt x="729" y="82"/>
                      </a:lnTo>
                      <a:lnTo>
                        <a:pt x="711" y="97"/>
                      </a:lnTo>
                      <a:lnTo>
                        <a:pt x="696" y="112"/>
                      </a:lnTo>
                      <a:lnTo>
                        <a:pt x="680" y="125"/>
                      </a:lnTo>
                      <a:lnTo>
                        <a:pt x="672" y="139"/>
                      </a:lnTo>
                      <a:lnTo>
                        <a:pt x="640" y="199"/>
                      </a:lnTo>
                      <a:lnTo>
                        <a:pt x="605" y="263"/>
                      </a:lnTo>
                      <a:lnTo>
                        <a:pt x="565" y="325"/>
                      </a:lnTo>
                      <a:lnTo>
                        <a:pt x="521" y="387"/>
                      </a:lnTo>
                      <a:lnTo>
                        <a:pt x="471" y="444"/>
                      </a:lnTo>
                      <a:lnTo>
                        <a:pt x="419" y="496"/>
                      </a:lnTo>
                      <a:lnTo>
                        <a:pt x="362" y="539"/>
                      </a:lnTo>
                      <a:lnTo>
                        <a:pt x="302" y="576"/>
                      </a:lnTo>
                      <a:lnTo>
                        <a:pt x="300" y="580"/>
                      </a:lnTo>
                      <a:lnTo>
                        <a:pt x="300" y="586"/>
                      </a:lnTo>
                      <a:lnTo>
                        <a:pt x="359" y="570"/>
                      </a:lnTo>
                      <a:lnTo>
                        <a:pt x="414" y="541"/>
                      </a:lnTo>
                      <a:lnTo>
                        <a:pt x="466" y="499"/>
                      </a:lnTo>
                      <a:lnTo>
                        <a:pt x="515" y="451"/>
                      </a:lnTo>
                      <a:lnTo>
                        <a:pt x="558" y="395"/>
                      </a:lnTo>
                      <a:lnTo>
                        <a:pt x="600" y="338"/>
                      </a:lnTo>
                      <a:lnTo>
                        <a:pt x="637" y="285"/>
                      </a:lnTo>
                      <a:lnTo>
                        <a:pt x="672" y="236"/>
                      </a:lnTo>
                      <a:lnTo>
                        <a:pt x="675" y="236"/>
                      </a:lnTo>
                      <a:lnTo>
                        <a:pt x="680" y="236"/>
                      </a:lnTo>
                      <a:lnTo>
                        <a:pt x="664" y="280"/>
                      </a:lnTo>
                      <a:lnTo>
                        <a:pt x="649" y="325"/>
                      </a:lnTo>
                      <a:lnTo>
                        <a:pt x="629" y="367"/>
                      </a:lnTo>
                      <a:lnTo>
                        <a:pt x="608" y="409"/>
                      </a:lnTo>
                      <a:lnTo>
                        <a:pt x="583" y="447"/>
                      </a:lnTo>
                      <a:lnTo>
                        <a:pt x="558" y="487"/>
                      </a:lnTo>
                      <a:lnTo>
                        <a:pt x="530" y="526"/>
                      </a:lnTo>
                      <a:lnTo>
                        <a:pt x="501" y="566"/>
                      </a:lnTo>
                      <a:lnTo>
                        <a:pt x="501" y="570"/>
                      </a:lnTo>
                      <a:lnTo>
                        <a:pt x="501" y="578"/>
                      </a:lnTo>
                      <a:lnTo>
                        <a:pt x="513" y="566"/>
                      </a:lnTo>
                      <a:lnTo>
                        <a:pt x="525" y="554"/>
                      </a:lnTo>
                      <a:lnTo>
                        <a:pt x="536" y="543"/>
                      </a:lnTo>
                      <a:lnTo>
                        <a:pt x="548" y="531"/>
                      </a:lnTo>
                      <a:lnTo>
                        <a:pt x="558" y="518"/>
                      </a:lnTo>
                      <a:lnTo>
                        <a:pt x="568" y="506"/>
                      </a:lnTo>
                      <a:lnTo>
                        <a:pt x="578" y="492"/>
                      </a:lnTo>
                      <a:lnTo>
                        <a:pt x="590" y="481"/>
                      </a:lnTo>
                      <a:lnTo>
                        <a:pt x="593" y="481"/>
                      </a:lnTo>
                      <a:lnTo>
                        <a:pt x="600" y="481"/>
                      </a:lnTo>
                      <a:lnTo>
                        <a:pt x="603" y="487"/>
                      </a:lnTo>
                      <a:lnTo>
                        <a:pt x="610" y="496"/>
                      </a:lnTo>
                      <a:lnTo>
                        <a:pt x="615" y="494"/>
                      </a:lnTo>
                      <a:lnTo>
                        <a:pt x="620" y="486"/>
                      </a:lnTo>
                      <a:lnTo>
                        <a:pt x="612" y="481"/>
                      </a:lnTo>
                      <a:lnTo>
                        <a:pt x="605" y="476"/>
                      </a:lnTo>
                      <a:lnTo>
                        <a:pt x="603" y="467"/>
                      </a:lnTo>
                      <a:lnTo>
                        <a:pt x="603" y="462"/>
                      </a:lnTo>
                      <a:lnTo>
                        <a:pt x="603" y="457"/>
                      </a:lnTo>
                      <a:lnTo>
                        <a:pt x="610" y="454"/>
                      </a:lnTo>
                      <a:lnTo>
                        <a:pt x="613" y="454"/>
                      </a:lnTo>
                      <a:lnTo>
                        <a:pt x="617" y="454"/>
                      </a:lnTo>
                      <a:lnTo>
                        <a:pt x="618" y="457"/>
                      </a:lnTo>
                      <a:lnTo>
                        <a:pt x="622" y="464"/>
                      </a:lnTo>
                      <a:lnTo>
                        <a:pt x="627" y="469"/>
                      </a:lnTo>
                      <a:lnTo>
                        <a:pt x="637" y="476"/>
                      </a:lnTo>
                      <a:lnTo>
                        <a:pt x="637" y="472"/>
                      </a:lnTo>
                      <a:lnTo>
                        <a:pt x="640" y="469"/>
                      </a:lnTo>
                      <a:lnTo>
                        <a:pt x="629" y="457"/>
                      </a:lnTo>
                      <a:lnTo>
                        <a:pt x="622" y="449"/>
                      </a:lnTo>
                      <a:lnTo>
                        <a:pt x="620" y="439"/>
                      </a:lnTo>
                      <a:lnTo>
                        <a:pt x="625" y="432"/>
                      </a:lnTo>
                      <a:lnTo>
                        <a:pt x="629" y="432"/>
                      </a:lnTo>
                      <a:lnTo>
                        <a:pt x="632" y="432"/>
                      </a:lnTo>
                      <a:lnTo>
                        <a:pt x="637" y="444"/>
                      </a:lnTo>
                      <a:lnTo>
                        <a:pt x="640" y="452"/>
                      </a:lnTo>
                      <a:lnTo>
                        <a:pt x="644" y="457"/>
                      </a:lnTo>
                      <a:lnTo>
                        <a:pt x="650" y="464"/>
                      </a:lnTo>
                      <a:lnTo>
                        <a:pt x="647" y="449"/>
                      </a:lnTo>
                      <a:lnTo>
                        <a:pt x="642" y="437"/>
                      </a:lnTo>
                      <a:lnTo>
                        <a:pt x="637" y="425"/>
                      </a:lnTo>
                      <a:lnTo>
                        <a:pt x="635" y="417"/>
                      </a:lnTo>
                      <a:lnTo>
                        <a:pt x="640" y="419"/>
                      </a:lnTo>
                      <a:lnTo>
                        <a:pt x="647" y="425"/>
                      </a:lnTo>
                      <a:lnTo>
                        <a:pt x="654" y="434"/>
                      </a:lnTo>
                      <a:lnTo>
                        <a:pt x="662" y="444"/>
                      </a:lnTo>
                      <a:lnTo>
                        <a:pt x="669" y="442"/>
                      </a:lnTo>
                      <a:lnTo>
                        <a:pt x="672" y="442"/>
                      </a:lnTo>
                      <a:lnTo>
                        <a:pt x="659" y="429"/>
                      </a:lnTo>
                      <a:lnTo>
                        <a:pt x="649" y="417"/>
                      </a:lnTo>
                      <a:lnTo>
                        <a:pt x="644" y="404"/>
                      </a:lnTo>
                      <a:lnTo>
                        <a:pt x="650" y="392"/>
                      </a:lnTo>
                      <a:lnTo>
                        <a:pt x="652" y="392"/>
                      </a:lnTo>
                      <a:lnTo>
                        <a:pt x="657" y="392"/>
                      </a:lnTo>
                      <a:lnTo>
                        <a:pt x="659" y="402"/>
                      </a:lnTo>
                      <a:lnTo>
                        <a:pt x="664" y="412"/>
                      </a:lnTo>
                      <a:lnTo>
                        <a:pt x="670" y="420"/>
                      </a:lnTo>
                      <a:lnTo>
                        <a:pt x="682" y="432"/>
                      </a:lnTo>
                      <a:lnTo>
                        <a:pt x="680" y="420"/>
                      </a:lnTo>
                      <a:lnTo>
                        <a:pt x="677" y="412"/>
                      </a:lnTo>
                      <a:lnTo>
                        <a:pt x="672" y="404"/>
                      </a:lnTo>
                      <a:lnTo>
                        <a:pt x="669" y="397"/>
                      </a:lnTo>
                      <a:lnTo>
                        <a:pt x="664" y="388"/>
                      </a:lnTo>
                      <a:lnTo>
                        <a:pt x="662" y="382"/>
                      </a:lnTo>
                      <a:lnTo>
                        <a:pt x="659" y="372"/>
                      </a:lnTo>
                      <a:lnTo>
                        <a:pt x="660" y="363"/>
                      </a:lnTo>
                      <a:lnTo>
                        <a:pt x="665" y="365"/>
                      </a:lnTo>
                      <a:lnTo>
                        <a:pt x="670" y="367"/>
                      </a:lnTo>
                      <a:lnTo>
                        <a:pt x="672" y="375"/>
                      </a:lnTo>
                      <a:lnTo>
                        <a:pt x="675" y="383"/>
                      </a:lnTo>
                      <a:lnTo>
                        <a:pt x="679" y="390"/>
                      </a:lnTo>
                      <a:lnTo>
                        <a:pt x="682" y="397"/>
                      </a:lnTo>
                      <a:lnTo>
                        <a:pt x="689" y="407"/>
                      </a:lnTo>
                      <a:lnTo>
                        <a:pt x="696" y="417"/>
                      </a:lnTo>
                      <a:lnTo>
                        <a:pt x="701" y="417"/>
                      </a:lnTo>
                      <a:lnTo>
                        <a:pt x="707" y="419"/>
                      </a:lnTo>
                      <a:lnTo>
                        <a:pt x="707" y="415"/>
                      </a:lnTo>
                      <a:lnTo>
                        <a:pt x="707" y="414"/>
                      </a:lnTo>
                      <a:lnTo>
                        <a:pt x="699" y="407"/>
                      </a:lnTo>
                      <a:lnTo>
                        <a:pt x="692" y="399"/>
                      </a:lnTo>
                      <a:lnTo>
                        <a:pt x="685" y="388"/>
                      </a:lnTo>
                      <a:lnTo>
                        <a:pt x="680" y="380"/>
                      </a:lnTo>
                      <a:lnTo>
                        <a:pt x="675" y="368"/>
                      </a:lnTo>
                      <a:lnTo>
                        <a:pt x="672" y="358"/>
                      </a:lnTo>
                      <a:lnTo>
                        <a:pt x="670" y="348"/>
                      </a:lnTo>
                      <a:lnTo>
                        <a:pt x="672" y="343"/>
                      </a:lnTo>
                      <a:lnTo>
                        <a:pt x="675" y="343"/>
                      </a:lnTo>
                      <a:lnTo>
                        <a:pt x="680" y="343"/>
                      </a:lnTo>
                      <a:lnTo>
                        <a:pt x="687" y="357"/>
                      </a:lnTo>
                      <a:lnTo>
                        <a:pt x="697" y="372"/>
                      </a:lnTo>
                      <a:lnTo>
                        <a:pt x="709" y="387"/>
                      </a:lnTo>
                      <a:lnTo>
                        <a:pt x="721" y="404"/>
                      </a:lnTo>
                      <a:lnTo>
                        <a:pt x="724" y="404"/>
                      </a:lnTo>
                      <a:lnTo>
                        <a:pt x="727" y="404"/>
                      </a:lnTo>
                      <a:lnTo>
                        <a:pt x="719" y="392"/>
                      </a:lnTo>
                      <a:lnTo>
                        <a:pt x="711" y="380"/>
                      </a:lnTo>
                      <a:lnTo>
                        <a:pt x="701" y="368"/>
                      </a:lnTo>
                      <a:lnTo>
                        <a:pt x="694" y="358"/>
                      </a:lnTo>
                      <a:lnTo>
                        <a:pt x="687" y="347"/>
                      </a:lnTo>
                      <a:lnTo>
                        <a:pt x="682" y="335"/>
                      </a:lnTo>
                      <a:lnTo>
                        <a:pt x="680" y="323"/>
                      </a:lnTo>
                      <a:lnTo>
                        <a:pt x="682" y="313"/>
                      </a:lnTo>
                      <a:lnTo>
                        <a:pt x="685" y="313"/>
                      </a:lnTo>
                      <a:lnTo>
                        <a:pt x="692" y="313"/>
                      </a:lnTo>
                      <a:lnTo>
                        <a:pt x="696" y="323"/>
                      </a:lnTo>
                      <a:lnTo>
                        <a:pt x="704" y="337"/>
                      </a:lnTo>
                      <a:lnTo>
                        <a:pt x="709" y="343"/>
                      </a:lnTo>
                      <a:lnTo>
                        <a:pt x="717" y="357"/>
                      </a:lnTo>
                      <a:lnTo>
                        <a:pt x="727" y="372"/>
                      </a:lnTo>
                      <a:lnTo>
                        <a:pt x="742" y="394"/>
                      </a:lnTo>
                      <a:lnTo>
                        <a:pt x="746" y="394"/>
                      </a:lnTo>
                      <a:lnTo>
                        <a:pt x="751" y="394"/>
                      </a:lnTo>
                      <a:lnTo>
                        <a:pt x="753" y="377"/>
                      </a:lnTo>
                      <a:lnTo>
                        <a:pt x="751" y="360"/>
                      </a:lnTo>
                      <a:lnTo>
                        <a:pt x="741" y="343"/>
                      </a:lnTo>
                      <a:lnTo>
                        <a:pt x="731" y="328"/>
                      </a:lnTo>
                      <a:lnTo>
                        <a:pt x="717" y="310"/>
                      </a:lnTo>
                      <a:lnTo>
                        <a:pt x="709" y="293"/>
                      </a:lnTo>
                      <a:lnTo>
                        <a:pt x="702" y="275"/>
                      </a:lnTo>
                      <a:lnTo>
                        <a:pt x="702" y="258"/>
                      </a:lnTo>
                      <a:lnTo>
                        <a:pt x="704" y="258"/>
                      </a:lnTo>
                      <a:lnTo>
                        <a:pt x="707" y="258"/>
                      </a:lnTo>
                      <a:lnTo>
                        <a:pt x="712" y="268"/>
                      </a:lnTo>
                      <a:lnTo>
                        <a:pt x="721" y="283"/>
                      </a:lnTo>
                      <a:lnTo>
                        <a:pt x="731" y="298"/>
                      </a:lnTo>
                      <a:lnTo>
                        <a:pt x="744" y="316"/>
                      </a:lnTo>
                      <a:lnTo>
                        <a:pt x="754" y="332"/>
                      </a:lnTo>
                      <a:lnTo>
                        <a:pt x="766" y="347"/>
                      </a:lnTo>
                      <a:lnTo>
                        <a:pt x="776" y="357"/>
                      </a:lnTo>
                      <a:lnTo>
                        <a:pt x="788" y="363"/>
                      </a:lnTo>
                      <a:lnTo>
                        <a:pt x="778" y="342"/>
                      </a:lnTo>
                      <a:lnTo>
                        <a:pt x="768" y="325"/>
                      </a:lnTo>
                      <a:lnTo>
                        <a:pt x="754" y="308"/>
                      </a:lnTo>
                      <a:lnTo>
                        <a:pt x="741" y="293"/>
                      </a:lnTo>
                      <a:lnTo>
                        <a:pt x="726" y="275"/>
                      </a:lnTo>
                      <a:lnTo>
                        <a:pt x="716" y="258"/>
                      </a:lnTo>
                      <a:lnTo>
                        <a:pt x="709" y="238"/>
                      </a:lnTo>
                      <a:lnTo>
                        <a:pt x="707" y="216"/>
                      </a:lnTo>
                      <a:lnTo>
                        <a:pt x="709" y="212"/>
                      </a:lnTo>
                      <a:lnTo>
                        <a:pt x="711" y="212"/>
                      </a:lnTo>
                      <a:lnTo>
                        <a:pt x="721" y="228"/>
                      </a:lnTo>
                      <a:lnTo>
                        <a:pt x="731" y="246"/>
                      </a:lnTo>
                      <a:lnTo>
                        <a:pt x="741" y="261"/>
                      </a:lnTo>
                      <a:lnTo>
                        <a:pt x="753" y="280"/>
                      </a:lnTo>
                      <a:lnTo>
                        <a:pt x="763" y="296"/>
                      </a:lnTo>
                      <a:lnTo>
                        <a:pt x="776" y="315"/>
                      </a:lnTo>
                      <a:lnTo>
                        <a:pt x="788" y="332"/>
                      </a:lnTo>
                      <a:lnTo>
                        <a:pt x="803" y="352"/>
                      </a:lnTo>
                      <a:lnTo>
                        <a:pt x="805" y="348"/>
                      </a:lnTo>
                      <a:lnTo>
                        <a:pt x="806" y="347"/>
                      </a:lnTo>
                      <a:lnTo>
                        <a:pt x="799" y="332"/>
                      </a:lnTo>
                      <a:lnTo>
                        <a:pt x="791" y="316"/>
                      </a:lnTo>
                      <a:lnTo>
                        <a:pt x="779" y="301"/>
                      </a:lnTo>
                      <a:lnTo>
                        <a:pt x="769" y="288"/>
                      </a:lnTo>
                      <a:lnTo>
                        <a:pt x="756" y="271"/>
                      </a:lnTo>
                      <a:lnTo>
                        <a:pt x="746" y="256"/>
                      </a:lnTo>
                      <a:lnTo>
                        <a:pt x="736" y="241"/>
                      </a:lnTo>
                      <a:lnTo>
                        <a:pt x="731" y="228"/>
                      </a:lnTo>
                      <a:lnTo>
                        <a:pt x="739" y="231"/>
                      </a:lnTo>
                      <a:lnTo>
                        <a:pt x="749" y="241"/>
                      </a:lnTo>
                      <a:lnTo>
                        <a:pt x="761" y="254"/>
                      </a:lnTo>
                      <a:lnTo>
                        <a:pt x="776" y="273"/>
                      </a:lnTo>
                      <a:lnTo>
                        <a:pt x="788" y="291"/>
                      </a:lnTo>
                      <a:lnTo>
                        <a:pt x="801" y="310"/>
                      </a:lnTo>
                      <a:lnTo>
                        <a:pt x="813" y="325"/>
                      </a:lnTo>
                      <a:lnTo>
                        <a:pt x="823" y="338"/>
                      </a:lnTo>
                      <a:lnTo>
                        <a:pt x="825" y="338"/>
                      </a:lnTo>
                      <a:lnTo>
                        <a:pt x="828" y="338"/>
                      </a:lnTo>
                      <a:lnTo>
                        <a:pt x="818" y="326"/>
                      </a:lnTo>
                      <a:lnTo>
                        <a:pt x="810" y="315"/>
                      </a:lnTo>
                      <a:lnTo>
                        <a:pt x="801" y="305"/>
                      </a:lnTo>
                      <a:lnTo>
                        <a:pt x="794" y="295"/>
                      </a:lnTo>
                      <a:lnTo>
                        <a:pt x="784" y="283"/>
                      </a:lnTo>
                      <a:lnTo>
                        <a:pt x="778" y="273"/>
                      </a:lnTo>
                      <a:lnTo>
                        <a:pt x="769" y="261"/>
                      </a:lnTo>
                      <a:lnTo>
                        <a:pt x="763" y="251"/>
                      </a:lnTo>
                      <a:lnTo>
                        <a:pt x="778" y="254"/>
                      </a:lnTo>
                      <a:lnTo>
                        <a:pt x="793" y="263"/>
                      </a:lnTo>
                      <a:lnTo>
                        <a:pt x="808" y="276"/>
                      </a:lnTo>
                      <a:lnTo>
                        <a:pt x="825" y="291"/>
                      </a:lnTo>
                      <a:lnTo>
                        <a:pt x="840" y="303"/>
                      </a:lnTo>
                      <a:lnTo>
                        <a:pt x="855" y="316"/>
                      </a:lnTo>
                      <a:lnTo>
                        <a:pt x="870" y="323"/>
                      </a:lnTo>
                      <a:lnTo>
                        <a:pt x="887" y="326"/>
                      </a:lnTo>
                      <a:lnTo>
                        <a:pt x="875" y="318"/>
                      </a:lnTo>
                      <a:lnTo>
                        <a:pt x="865" y="311"/>
                      </a:lnTo>
                      <a:lnTo>
                        <a:pt x="855" y="305"/>
                      </a:lnTo>
                      <a:lnTo>
                        <a:pt x="845" y="298"/>
                      </a:lnTo>
                      <a:lnTo>
                        <a:pt x="835" y="290"/>
                      </a:lnTo>
                      <a:lnTo>
                        <a:pt x="826" y="281"/>
                      </a:lnTo>
                      <a:lnTo>
                        <a:pt x="820" y="273"/>
                      </a:lnTo>
                      <a:lnTo>
                        <a:pt x="818" y="266"/>
                      </a:lnTo>
                      <a:lnTo>
                        <a:pt x="828" y="264"/>
                      </a:lnTo>
                      <a:lnTo>
                        <a:pt x="840" y="264"/>
                      </a:lnTo>
                      <a:lnTo>
                        <a:pt x="846" y="264"/>
                      </a:lnTo>
                      <a:lnTo>
                        <a:pt x="855" y="264"/>
                      </a:lnTo>
                      <a:lnTo>
                        <a:pt x="862" y="263"/>
                      </a:lnTo>
                      <a:lnTo>
                        <a:pt x="870" y="263"/>
                      </a:lnTo>
                      <a:lnTo>
                        <a:pt x="878" y="261"/>
                      </a:lnTo>
                      <a:lnTo>
                        <a:pt x="890" y="261"/>
                      </a:lnTo>
                      <a:lnTo>
                        <a:pt x="900" y="288"/>
                      </a:lnTo>
                      <a:lnTo>
                        <a:pt x="905" y="318"/>
                      </a:lnTo>
                      <a:lnTo>
                        <a:pt x="903" y="348"/>
                      </a:lnTo>
                      <a:lnTo>
                        <a:pt x="898" y="382"/>
                      </a:lnTo>
                      <a:lnTo>
                        <a:pt x="888" y="414"/>
                      </a:lnTo>
                      <a:lnTo>
                        <a:pt x="880" y="445"/>
                      </a:lnTo>
                      <a:lnTo>
                        <a:pt x="872" y="476"/>
                      </a:lnTo>
                      <a:lnTo>
                        <a:pt x="863" y="508"/>
                      </a:lnTo>
                      <a:lnTo>
                        <a:pt x="862" y="561"/>
                      </a:lnTo>
                      <a:lnTo>
                        <a:pt x="862" y="611"/>
                      </a:lnTo>
                      <a:lnTo>
                        <a:pt x="860" y="655"/>
                      </a:lnTo>
                      <a:lnTo>
                        <a:pt x="856" y="697"/>
                      </a:lnTo>
                      <a:lnTo>
                        <a:pt x="846" y="735"/>
                      </a:lnTo>
                      <a:lnTo>
                        <a:pt x="833" y="776"/>
                      </a:lnTo>
                      <a:lnTo>
                        <a:pt x="813" y="818"/>
                      </a:lnTo>
                      <a:lnTo>
                        <a:pt x="786" y="866"/>
                      </a:lnTo>
                      <a:lnTo>
                        <a:pt x="769" y="880"/>
                      </a:lnTo>
                      <a:lnTo>
                        <a:pt x="744" y="908"/>
                      </a:lnTo>
                      <a:lnTo>
                        <a:pt x="711" y="943"/>
                      </a:lnTo>
                      <a:lnTo>
                        <a:pt x="675" y="984"/>
                      </a:lnTo>
                      <a:lnTo>
                        <a:pt x="639" y="1022"/>
                      </a:lnTo>
                      <a:lnTo>
                        <a:pt x="608" y="1056"/>
                      </a:lnTo>
                      <a:lnTo>
                        <a:pt x="587" y="1077"/>
                      </a:lnTo>
                      <a:lnTo>
                        <a:pt x="580" y="108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28" name="Freeform 91"/>
                <p:cNvSpPr>
                  <a:spLocks/>
                </p:cNvSpPr>
                <p:nvPr/>
              </p:nvSpPr>
              <p:spPr bwMode="auto">
                <a:xfrm>
                  <a:off x="1836" y="2860"/>
                  <a:ext cx="10" cy="13"/>
                </a:xfrm>
                <a:custGeom>
                  <a:avLst/>
                  <a:gdLst>
                    <a:gd name="T0" fmla="*/ 1 w 20"/>
                    <a:gd name="T1" fmla="*/ 1 h 25"/>
                    <a:gd name="T2" fmla="*/ 1 w 20"/>
                    <a:gd name="T3" fmla="*/ 1 h 25"/>
                    <a:gd name="T4" fmla="*/ 1 w 20"/>
                    <a:gd name="T5" fmla="*/ 1 h 25"/>
                    <a:gd name="T6" fmla="*/ 0 w 20"/>
                    <a:gd name="T7" fmla="*/ 1 h 25"/>
                    <a:gd name="T8" fmla="*/ 0 w 20"/>
                    <a:gd name="T9" fmla="*/ 0 h 25"/>
                    <a:gd name="T10" fmla="*/ 1 w 20"/>
                    <a:gd name="T11" fmla="*/ 1 h 25"/>
                    <a:gd name="T12" fmla="*/ 1 w 20"/>
                    <a:gd name="T13" fmla="*/ 1 h 25"/>
                    <a:gd name="T14" fmla="*/ 1 w 20"/>
                    <a:gd name="T15" fmla="*/ 1 h 25"/>
                    <a:gd name="T16" fmla="*/ 1 w 20"/>
                    <a:gd name="T17" fmla="*/ 1 h 25"/>
                    <a:gd name="T18" fmla="*/ 1 w 20"/>
                    <a:gd name="T19" fmla="*/ 1 h 25"/>
                    <a:gd name="T20" fmla="*/ 1 w 20"/>
                    <a:gd name="T21" fmla="*/ 1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0"/>
                    <a:gd name="T34" fmla="*/ 0 h 25"/>
                    <a:gd name="T35" fmla="*/ 20 w 20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0" h="25">
                      <a:moveTo>
                        <a:pt x="12" y="25"/>
                      </a:moveTo>
                      <a:lnTo>
                        <a:pt x="5" y="17"/>
                      </a:lnTo>
                      <a:lnTo>
                        <a:pt x="2" y="12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5" y="2"/>
                      </a:lnTo>
                      <a:lnTo>
                        <a:pt x="12" y="5"/>
                      </a:lnTo>
                      <a:lnTo>
                        <a:pt x="15" y="12"/>
                      </a:lnTo>
                      <a:lnTo>
                        <a:pt x="20" y="23"/>
                      </a:lnTo>
                      <a:lnTo>
                        <a:pt x="15" y="23"/>
                      </a:lnTo>
                      <a:lnTo>
                        <a:pt x="12" y="2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29" name="Freeform 92"/>
                <p:cNvSpPr>
                  <a:spLocks/>
                </p:cNvSpPr>
                <p:nvPr/>
              </p:nvSpPr>
              <p:spPr bwMode="auto">
                <a:xfrm>
                  <a:off x="1857" y="2865"/>
                  <a:ext cx="5" cy="7"/>
                </a:xfrm>
                <a:custGeom>
                  <a:avLst/>
                  <a:gdLst>
                    <a:gd name="T0" fmla="*/ 0 w 10"/>
                    <a:gd name="T1" fmla="*/ 0 h 15"/>
                    <a:gd name="T2" fmla="*/ 0 w 10"/>
                    <a:gd name="T3" fmla="*/ 0 h 15"/>
                    <a:gd name="T4" fmla="*/ 0 w 10"/>
                    <a:gd name="T5" fmla="*/ 0 h 15"/>
                    <a:gd name="T6" fmla="*/ 1 w 10"/>
                    <a:gd name="T7" fmla="*/ 0 h 15"/>
                    <a:gd name="T8" fmla="*/ 1 w 10"/>
                    <a:gd name="T9" fmla="*/ 0 h 15"/>
                    <a:gd name="T10" fmla="*/ 1 w 10"/>
                    <a:gd name="T11" fmla="*/ 0 h 15"/>
                    <a:gd name="T12" fmla="*/ 1 w 10"/>
                    <a:gd name="T13" fmla="*/ 0 h 15"/>
                    <a:gd name="T14" fmla="*/ 1 w 10"/>
                    <a:gd name="T15" fmla="*/ 0 h 15"/>
                    <a:gd name="T16" fmla="*/ 0 w 10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"/>
                    <a:gd name="T28" fmla="*/ 0 h 15"/>
                    <a:gd name="T29" fmla="*/ 10 w 10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" h="15">
                      <a:moveTo>
                        <a:pt x="0" y="15"/>
                      </a:move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0" y="4"/>
                      </a:lnTo>
                      <a:lnTo>
                        <a:pt x="10" y="12"/>
                      </a:lnTo>
                      <a:lnTo>
                        <a:pt x="7" y="14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30" name="Freeform 93"/>
                <p:cNvSpPr>
                  <a:spLocks/>
                </p:cNvSpPr>
                <p:nvPr/>
              </p:nvSpPr>
              <p:spPr bwMode="auto">
                <a:xfrm>
                  <a:off x="1874" y="2860"/>
                  <a:ext cx="7" cy="12"/>
                </a:xfrm>
                <a:custGeom>
                  <a:avLst/>
                  <a:gdLst>
                    <a:gd name="T0" fmla="*/ 0 w 16"/>
                    <a:gd name="T1" fmla="*/ 0 h 25"/>
                    <a:gd name="T2" fmla="*/ 0 w 16"/>
                    <a:gd name="T3" fmla="*/ 0 h 25"/>
                    <a:gd name="T4" fmla="*/ 0 w 16"/>
                    <a:gd name="T5" fmla="*/ 0 h 25"/>
                    <a:gd name="T6" fmla="*/ 0 w 16"/>
                    <a:gd name="T7" fmla="*/ 0 h 25"/>
                    <a:gd name="T8" fmla="*/ 0 w 16"/>
                    <a:gd name="T9" fmla="*/ 0 h 25"/>
                    <a:gd name="T10" fmla="*/ 0 w 16"/>
                    <a:gd name="T11" fmla="*/ 0 h 25"/>
                    <a:gd name="T12" fmla="*/ 0 w 16"/>
                    <a:gd name="T13" fmla="*/ 0 h 25"/>
                    <a:gd name="T14" fmla="*/ 0 w 16"/>
                    <a:gd name="T15" fmla="*/ 0 h 25"/>
                    <a:gd name="T16" fmla="*/ 0 w 16"/>
                    <a:gd name="T17" fmla="*/ 0 h 25"/>
                    <a:gd name="T18" fmla="*/ 0 w 16"/>
                    <a:gd name="T19" fmla="*/ 0 h 25"/>
                    <a:gd name="T20" fmla="*/ 0 w 16"/>
                    <a:gd name="T21" fmla="*/ 0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6"/>
                    <a:gd name="T34" fmla="*/ 0 h 25"/>
                    <a:gd name="T35" fmla="*/ 16 w 16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6" h="25">
                      <a:moveTo>
                        <a:pt x="2" y="25"/>
                      </a:move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0" y="14"/>
                      </a:lnTo>
                      <a:lnTo>
                        <a:pt x="0" y="7"/>
                      </a:lnTo>
                      <a:lnTo>
                        <a:pt x="5" y="2"/>
                      </a:lnTo>
                      <a:lnTo>
                        <a:pt x="14" y="0"/>
                      </a:lnTo>
                      <a:lnTo>
                        <a:pt x="16" y="10"/>
                      </a:lnTo>
                      <a:lnTo>
                        <a:pt x="14" y="25"/>
                      </a:lnTo>
                      <a:lnTo>
                        <a:pt x="7" y="25"/>
                      </a:lnTo>
                      <a:lnTo>
                        <a:pt x="2" y="2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31" name="Freeform 94"/>
                <p:cNvSpPr>
                  <a:spLocks/>
                </p:cNvSpPr>
                <p:nvPr/>
              </p:nvSpPr>
              <p:spPr bwMode="auto">
                <a:xfrm>
                  <a:off x="1844" y="2847"/>
                  <a:ext cx="12" cy="17"/>
                </a:xfrm>
                <a:custGeom>
                  <a:avLst/>
                  <a:gdLst>
                    <a:gd name="T0" fmla="*/ 1 w 23"/>
                    <a:gd name="T1" fmla="*/ 1 h 34"/>
                    <a:gd name="T2" fmla="*/ 1 w 23"/>
                    <a:gd name="T3" fmla="*/ 1 h 34"/>
                    <a:gd name="T4" fmla="*/ 0 w 23"/>
                    <a:gd name="T5" fmla="*/ 1 h 34"/>
                    <a:gd name="T6" fmla="*/ 1 w 23"/>
                    <a:gd name="T7" fmla="*/ 1 h 34"/>
                    <a:gd name="T8" fmla="*/ 1 w 23"/>
                    <a:gd name="T9" fmla="*/ 0 h 34"/>
                    <a:gd name="T10" fmla="*/ 1 w 23"/>
                    <a:gd name="T11" fmla="*/ 0 h 34"/>
                    <a:gd name="T12" fmla="*/ 1 w 23"/>
                    <a:gd name="T13" fmla="*/ 0 h 34"/>
                    <a:gd name="T14" fmla="*/ 1 w 23"/>
                    <a:gd name="T15" fmla="*/ 1 h 34"/>
                    <a:gd name="T16" fmla="*/ 1 w 23"/>
                    <a:gd name="T17" fmla="*/ 1 h 34"/>
                    <a:gd name="T18" fmla="*/ 1 w 23"/>
                    <a:gd name="T19" fmla="*/ 1 h 34"/>
                    <a:gd name="T20" fmla="*/ 1 w 23"/>
                    <a:gd name="T21" fmla="*/ 1 h 34"/>
                    <a:gd name="T22" fmla="*/ 1 w 23"/>
                    <a:gd name="T23" fmla="*/ 1 h 34"/>
                    <a:gd name="T24" fmla="*/ 1 w 23"/>
                    <a:gd name="T25" fmla="*/ 1 h 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3"/>
                    <a:gd name="T40" fmla="*/ 0 h 34"/>
                    <a:gd name="T41" fmla="*/ 23 w 23"/>
                    <a:gd name="T42" fmla="*/ 34 h 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3" h="34">
                      <a:moveTo>
                        <a:pt x="13" y="32"/>
                      </a:moveTo>
                      <a:lnTo>
                        <a:pt x="6" y="24"/>
                      </a:lnTo>
                      <a:lnTo>
                        <a:pt x="0" y="15"/>
                      </a:lnTo>
                      <a:lnTo>
                        <a:pt x="1" y="7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5" y="7"/>
                      </a:lnTo>
                      <a:lnTo>
                        <a:pt x="18" y="15"/>
                      </a:lnTo>
                      <a:lnTo>
                        <a:pt x="20" y="20"/>
                      </a:lnTo>
                      <a:lnTo>
                        <a:pt x="23" y="30"/>
                      </a:lnTo>
                      <a:lnTo>
                        <a:pt x="15" y="34"/>
                      </a:lnTo>
                      <a:lnTo>
                        <a:pt x="13" y="32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32" name="Freeform 95"/>
                <p:cNvSpPr>
                  <a:spLocks/>
                </p:cNvSpPr>
                <p:nvPr/>
              </p:nvSpPr>
              <p:spPr bwMode="auto">
                <a:xfrm>
                  <a:off x="1867" y="2850"/>
                  <a:ext cx="8" cy="10"/>
                </a:xfrm>
                <a:custGeom>
                  <a:avLst/>
                  <a:gdLst>
                    <a:gd name="T0" fmla="*/ 1 w 15"/>
                    <a:gd name="T1" fmla="*/ 1 h 20"/>
                    <a:gd name="T2" fmla="*/ 0 w 15"/>
                    <a:gd name="T3" fmla="*/ 1 h 20"/>
                    <a:gd name="T4" fmla="*/ 0 w 15"/>
                    <a:gd name="T5" fmla="*/ 1 h 20"/>
                    <a:gd name="T6" fmla="*/ 1 w 15"/>
                    <a:gd name="T7" fmla="*/ 1 h 20"/>
                    <a:gd name="T8" fmla="*/ 1 w 15"/>
                    <a:gd name="T9" fmla="*/ 0 h 20"/>
                    <a:gd name="T10" fmla="*/ 1 w 15"/>
                    <a:gd name="T11" fmla="*/ 0 h 20"/>
                    <a:gd name="T12" fmla="*/ 1 w 15"/>
                    <a:gd name="T13" fmla="*/ 0 h 20"/>
                    <a:gd name="T14" fmla="*/ 1 w 15"/>
                    <a:gd name="T15" fmla="*/ 1 h 20"/>
                    <a:gd name="T16" fmla="*/ 1 w 15"/>
                    <a:gd name="T17" fmla="*/ 1 h 20"/>
                    <a:gd name="T18" fmla="*/ 1 w 15"/>
                    <a:gd name="T19" fmla="*/ 1 h 20"/>
                    <a:gd name="T20" fmla="*/ 1 w 15"/>
                    <a:gd name="T21" fmla="*/ 1 h 20"/>
                    <a:gd name="T22" fmla="*/ 1 w 15"/>
                    <a:gd name="T23" fmla="*/ 1 h 2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5"/>
                    <a:gd name="T37" fmla="*/ 0 h 20"/>
                    <a:gd name="T38" fmla="*/ 15 w 15"/>
                    <a:gd name="T39" fmla="*/ 20 h 20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5" h="20">
                      <a:moveTo>
                        <a:pt x="3" y="18"/>
                      </a:moveTo>
                      <a:lnTo>
                        <a:pt x="0" y="12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5"/>
                      </a:lnTo>
                      <a:lnTo>
                        <a:pt x="15" y="10"/>
                      </a:lnTo>
                      <a:lnTo>
                        <a:pt x="8" y="13"/>
                      </a:lnTo>
                      <a:lnTo>
                        <a:pt x="5" y="20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33" name="Freeform 96"/>
                <p:cNvSpPr>
                  <a:spLocks/>
                </p:cNvSpPr>
                <p:nvPr/>
              </p:nvSpPr>
              <p:spPr bwMode="auto">
                <a:xfrm>
                  <a:off x="1856" y="2832"/>
                  <a:ext cx="15" cy="18"/>
                </a:xfrm>
                <a:custGeom>
                  <a:avLst/>
                  <a:gdLst>
                    <a:gd name="T0" fmla="*/ 1 w 30"/>
                    <a:gd name="T1" fmla="*/ 1 h 35"/>
                    <a:gd name="T2" fmla="*/ 1 w 30"/>
                    <a:gd name="T3" fmla="*/ 1 h 35"/>
                    <a:gd name="T4" fmla="*/ 0 w 30"/>
                    <a:gd name="T5" fmla="*/ 1 h 35"/>
                    <a:gd name="T6" fmla="*/ 0 w 30"/>
                    <a:gd name="T7" fmla="*/ 1 h 35"/>
                    <a:gd name="T8" fmla="*/ 0 w 30"/>
                    <a:gd name="T9" fmla="*/ 1 h 35"/>
                    <a:gd name="T10" fmla="*/ 1 w 30"/>
                    <a:gd name="T11" fmla="*/ 1 h 35"/>
                    <a:gd name="T12" fmla="*/ 1 w 30"/>
                    <a:gd name="T13" fmla="*/ 0 h 35"/>
                    <a:gd name="T14" fmla="*/ 1 w 30"/>
                    <a:gd name="T15" fmla="*/ 1 h 35"/>
                    <a:gd name="T16" fmla="*/ 1 w 30"/>
                    <a:gd name="T17" fmla="*/ 1 h 35"/>
                    <a:gd name="T18" fmla="*/ 1 w 30"/>
                    <a:gd name="T19" fmla="*/ 1 h 35"/>
                    <a:gd name="T20" fmla="*/ 1 w 30"/>
                    <a:gd name="T21" fmla="*/ 1 h 3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"/>
                    <a:gd name="T34" fmla="*/ 0 h 35"/>
                    <a:gd name="T35" fmla="*/ 30 w 30"/>
                    <a:gd name="T36" fmla="*/ 35 h 3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" h="35">
                      <a:moveTo>
                        <a:pt x="10" y="35"/>
                      </a:moveTo>
                      <a:lnTo>
                        <a:pt x="4" y="23"/>
                      </a:lnTo>
                      <a:lnTo>
                        <a:pt x="0" y="18"/>
                      </a:lnTo>
                      <a:lnTo>
                        <a:pt x="0" y="12"/>
                      </a:lnTo>
                      <a:lnTo>
                        <a:pt x="0" y="7"/>
                      </a:lnTo>
                      <a:lnTo>
                        <a:pt x="5" y="2"/>
                      </a:lnTo>
                      <a:lnTo>
                        <a:pt x="12" y="0"/>
                      </a:lnTo>
                      <a:lnTo>
                        <a:pt x="19" y="10"/>
                      </a:lnTo>
                      <a:lnTo>
                        <a:pt x="30" y="22"/>
                      </a:lnTo>
                      <a:lnTo>
                        <a:pt x="19" y="32"/>
                      </a:lnTo>
                      <a:lnTo>
                        <a:pt x="10" y="3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34" name="Freeform 97"/>
                <p:cNvSpPr>
                  <a:spLocks/>
                </p:cNvSpPr>
                <p:nvPr/>
              </p:nvSpPr>
              <p:spPr bwMode="auto">
                <a:xfrm>
                  <a:off x="1880" y="2834"/>
                  <a:ext cx="9" cy="11"/>
                </a:xfrm>
                <a:custGeom>
                  <a:avLst/>
                  <a:gdLst>
                    <a:gd name="T0" fmla="*/ 0 w 17"/>
                    <a:gd name="T1" fmla="*/ 1 h 22"/>
                    <a:gd name="T2" fmla="*/ 0 w 17"/>
                    <a:gd name="T3" fmla="*/ 1 h 22"/>
                    <a:gd name="T4" fmla="*/ 1 w 17"/>
                    <a:gd name="T5" fmla="*/ 1 h 22"/>
                    <a:gd name="T6" fmla="*/ 1 w 17"/>
                    <a:gd name="T7" fmla="*/ 0 h 22"/>
                    <a:gd name="T8" fmla="*/ 1 w 17"/>
                    <a:gd name="T9" fmla="*/ 0 h 22"/>
                    <a:gd name="T10" fmla="*/ 1 w 17"/>
                    <a:gd name="T11" fmla="*/ 1 h 22"/>
                    <a:gd name="T12" fmla="*/ 1 w 17"/>
                    <a:gd name="T13" fmla="*/ 1 h 22"/>
                    <a:gd name="T14" fmla="*/ 1 w 17"/>
                    <a:gd name="T15" fmla="*/ 1 h 22"/>
                    <a:gd name="T16" fmla="*/ 0 w 17"/>
                    <a:gd name="T17" fmla="*/ 1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"/>
                    <a:gd name="T28" fmla="*/ 0 h 22"/>
                    <a:gd name="T29" fmla="*/ 17 w 17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" h="22">
                      <a:moveTo>
                        <a:pt x="0" y="22"/>
                      </a:moveTo>
                      <a:lnTo>
                        <a:pt x="0" y="10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5" y="5"/>
                      </a:lnTo>
                      <a:lnTo>
                        <a:pt x="17" y="15"/>
                      </a:lnTo>
                      <a:lnTo>
                        <a:pt x="7" y="2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35" name="Freeform 98"/>
                <p:cNvSpPr>
                  <a:spLocks/>
                </p:cNvSpPr>
                <p:nvPr/>
              </p:nvSpPr>
              <p:spPr bwMode="auto">
                <a:xfrm>
                  <a:off x="1341" y="2732"/>
                  <a:ext cx="42" cy="108"/>
                </a:xfrm>
                <a:custGeom>
                  <a:avLst/>
                  <a:gdLst>
                    <a:gd name="T0" fmla="*/ 0 w 84"/>
                    <a:gd name="T1" fmla="*/ 0 h 217"/>
                    <a:gd name="T2" fmla="*/ 1 w 84"/>
                    <a:gd name="T3" fmla="*/ 0 h 217"/>
                    <a:gd name="T4" fmla="*/ 1 w 84"/>
                    <a:gd name="T5" fmla="*/ 0 h 217"/>
                    <a:gd name="T6" fmla="*/ 1 w 84"/>
                    <a:gd name="T7" fmla="*/ 0 h 217"/>
                    <a:gd name="T8" fmla="*/ 1 w 84"/>
                    <a:gd name="T9" fmla="*/ 0 h 217"/>
                    <a:gd name="T10" fmla="*/ 1 w 84"/>
                    <a:gd name="T11" fmla="*/ 0 h 217"/>
                    <a:gd name="T12" fmla="*/ 1 w 84"/>
                    <a:gd name="T13" fmla="*/ 0 h 217"/>
                    <a:gd name="T14" fmla="*/ 1 w 84"/>
                    <a:gd name="T15" fmla="*/ 0 h 217"/>
                    <a:gd name="T16" fmla="*/ 1 w 84"/>
                    <a:gd name="T17" fmla="*/ 0 h 217"/>
                    <a:gd name="T18" fmla="*/ 1 w 84"/>
                    <a:gd name="T19" fmla="*/ 0 h 217"/>
                    <a:gd name="T20" fmla="*/ 1 w 84"/>
                    <a:gd name="T21" fmla="*/ 0 h 217"/>
                    <a:gd name="T22" fmla="*/ 1 w 84"/>
                    <a:gd name="T23" fmla="*/ 0 h 217"/>
                    <a:gd name="T24" fmla="*/ 1 w 84"/>
                    <a:gd name="T25" fmla="*/ 0 h 217"/>
                    <a:gd name="T26" fmla="*/ 1 w 84"/>
                    <a:gd name="T27" fmla="*/ 0 h 217"/>
                    <a:gd name="T28" fmla="*/ 1 w 84"/>
                    <a:gd name="T29" fmla="*/ 0 h 217"/>
                    <a:gd name="T30" fmla="*/ 1 w 84"/>
                    <a:gd name="T31" fmla="*/ 0 h 217"/>
                    <a:gd name="T32" fmla="*/ 1 w 84"/>
                    <a:gd name="T33" fmla="*/ 0 h 217"/>
                    <a:gd name="T34" fmla="*/ 1 w 84"/>
                    <a:gd name="T35" fmla="*/ 0 h 217"/>
                    <a:gd name="T36" fmla="*/ 0 w 84"/>
                    <a:gd name="T37" fmla="*/ 0 h 21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17"/>
                    <a:gd name="T59" fmla="*/ 84 w 84"/>
                    <a:gd name="T60" fmla="*/ 217 h 21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17">
                      <a:moveTo>
                        <a:pt x="0" y="217"/>
                      </a:moveTo>
                      <a:lnTo>
                        <a:pt x="7" y="185"/>
                      </a:lnTo>
                      <a:lnTo>
                        <a:pt x="13" y="155"/>
                      </a:lnTo>
                      <a:lnTo>
                        <a:pt x="20" y="128"/>
                      </a:lnTo>
                      <a:lnTo>
                        <a:pt x="28" y="103"/>
                      </a:lnTo>
                      <a:lnTo>
                        <a:pt x="37" y="76"/>
                      </a:lnTo>
                      <a:lnTo>
                        <a:pt x="47" y="52"/>
                      </a:lnTo>
                      <a:lnTo>
                        <a:pt x="59" y="27"/>
                      </a:lnTo>
                      <a:lnTo>
                        <a:pt x="75" y="4"/>
                      </a:lnTo>
                      <a:lnTo>
                        <a:pt x="79" y="0"/>
                      </a:lnTo>
                      <a:lnTo>
                        <a:pt x="84" y="0"/>
                      </a:lnTo>
                      <a:lnTo>
                        <a:pt x="77" y="21"/>
                      </a:lnTo>
                      <a:lnTo>
                        <a:pt x="72" y="49"/>
                      </a:lnTo>
                      <a:lnTo>
                        <a:pt x="62" y="83"/>
                      </a:lnTo>
                      <a:lnTo>
                        <a:pt x="54" y="119"/>
                      </a:lnTo>
                      <a:lnTo>
                        <a:pt x="40" y="153"/>
                      </a:lnTo>
                      <a:lnTo>
                        <a:pt x="28" y="182"/>
                      </a:lnTo>
                      <a:lnTo>
                        <a:pt x="13" y="203"/>
                      </a:lnTo>
                      <a:lnTo>
                        <a:pt x="0" y="21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36" name="Freeform 99"/>
                <p:cNvSpPr>
                  <a:spLocks/>
                </p:cNvSpPr>
                <p:nvPr/>
              </p:nvSpPr>
              <p:spPr bwMode="auto">
                <a:xfrm>
                  <a:off x="1867" y="2818"/>
                  <a:ext cx="14" cy="17"/>
                </a:xfrm>
                <a:custGeom>
                  <a:avLst/>
                  <a:gdLst>
                    <a:gd name="T0" fmla="*/ 0 w 29"/>
                    <a:gd name="T1" fmla="*/ 0 h 36"/>
                    <a:gd name="T2" fmla="*/ 0 w 29"/>
                    <a:gd name="T3" fmla="*/ 0 h 36"/>
                    <a:gd name="T4" fmla="*/ 0 w 29"/>
                    <a:gd name="T5" fmla="*/ 0 h 36"/>
                    <a:gd name="T6" fmla="*/ 0 w 29"/>
                    <a:gd name="T7" fmla="*/ 0 h 36"/>
                    <a:gd name="T8" fmla="*/ 0 w 29"/>
                    <a:gd name="T9" fmla="*/ 0 h 36"/>
                    <a:gd name="T10" fmla="*/ 0 w 29"/>
                    <a:gd name="T11" fmla="*/ 0 h 36"/>
                    <a:gd name="T12" fmla="*/ 0 w 29"/>
                    <a:gd name="T13" fmla="*/ 0 h 36"/>
                    <a:gd name="T14" fmla="*/ 0 w 29"/>
                    <a:gd name="T15" fmla="*/ 0 h 36"/>
                    <a:gd name="T16" fmla="*/ 0 w 29"/>
                    <a:gd name="T17" fmla="*/ 0 h 36"/>
                    <a:gd name="T18" fmla="*/ 0 w 29"/>
                    <a:gd name="T19" fmla="*/ 0 h 36"/>
                    <a:gd name="T20" fmla="*/ 0 w 29"/>
                    <a:gd name="T21" fmla="*/ 0 h 36"/>
                    <a:gd name="T22" fmla="*/ 0 w 29"/>
                    <a:gd name="T23" fmla="*/ 0 h 36"/>
                    <a:gd name="T24" fmla="*/ 0 w 29"/>
                    <a:gd name="T25" fmla="*/ 0 h 36"/>
                    <a:gd name="T26" fmla="*/ 0 w 29"/>
                    <a:gd name="T27" fmla="*/ 0 h 36"/>
                    <a:gd name="T28" fmla="*/ 0 w 29"/>
                    <a:gd name="T29" fmla="*/ 0 h 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9"/>
                    <a:gd name="T46" fmla="*/ 0 h 36"/>
                    <a:gd name="T47" fmla="*/ 29 w 29"/>
                    <a:gd name="T48" fmla="*/ 36 h 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9" h="36">
                      <a:moveTo>
                        <a:pt x="13" y="36"/>
                      </a:moveTo>
                      <a:lnTo>
                        <a:pt x="7" y="26"/>
                      </a:lnTo>
                      <a:lnTo>
                        <a:pt x="3" y="19"/>
                      </a:lnTo>
                      <a:lnTo>
                        <a:pt x="2" y="14"/>
                      </a:lnTo>
                      <a:lnTo>
                        <a:pt x="0" y="9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20" y="0"/>
                      </a:lnTo>
                      <a:lnTo>
                        <a:pt x="23" y="7"/>
                      </a:lnTo>
                      <a:lnTo>
                        <a:pt x="29" y="16"/>
                      </a:lnTo>
                      <a:lnTo>
                        <a:pt x="27" y="24"/>
                      </a:lnTo>
                      <a:lnTo>
                        <a:pt x="20" y="36"/>
                      </a:lnTo>
                      <a:lnTo>
                        <a:pt x="17" y="36"/>
                      </a:ln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37" name="Freeform 100"/>
                <p:cNvSpPr>
                  <a:spLocks/>
                </p:cNvSpPr>
                <p:nvPr/>
              </p:nvSpPr>
              <p:spPr bwMode="auto">
                <a:xfrm>
                  <a:off x="1908" y="2770"/>
                  <a:ext cx="48" cy="62"/>
                </a:xfrm>
                <a:custGeom>
                  <a:avLst/>
                  <a:gdLst>
                    <a:gd name="T0" fmla="*/ 1 w 96"/>
                    <a:gd name="T1" fmla="*/ 1 h 124"/>
                    <a:gd name="T2" fmla="*/ 1 w 96"/>
                    <a:gd name="T3" fmla="*/ 1 h 124"/>
                    <a:gd name="T4" fmla="*/ 1 w 96"/>
                    <a:gd name="T5" fmla="*/ 1 h 124"/>
                    <a:gd name="T6" fmla="*/ 1 w 96"/>
                    <a:gd name="T7" fmla="*/ 1 h 124"/>
                    <a:gd name="T8" fmla="*/ 1 w 96"/>
                    <a:gd name="T9" fmla="*/ 1 h 124"/>
                    <a:gd name="T10" fmla="*/ 1 w 96"/>
                    <a:gd name="T11" fmla="*/ 1 h 124"/>
                    <a:gd name="T12" fmla="*/ 1 w 96"/>
                    <a:gd name="T13" fmla="*/ 1 h 124"/>
                    <a:gd name="T14" fmla="*/ 0 w 96"/>
                    <a:gd name="T15" fmla="*/ 1 h 124"/>
                    <a:gd name="T16" fmla="*/ 0 w 96"/>
                    <a:gd name="T17" fmla="*/ 1 h 124"/>
                    <a:gd name="T18" fmla="*/ 1 w 96"/>
                    <a:gd name="T19" fmla="*/ 1 h 124"/>
                    <a:gd name="T20" fmla="*/ 1 w 96"/>
                    <a:gd name="T21" fmla="*/ 1 h 124"/>
                    <a:gd name="T22" fmla="*/ 1 w 96"/>
                    <a:gd name="T23" fmla="*/ 0 h 124"/>
                    <a:gd name="T24" fmla="*/ 1 w 96"/>
                    <a:gd name="T25" fmla="*/ 0 h 124"/>
                    <a:gd name="T26" fmla="*/ 1 w 96"/>
                    <a:gd name="T27" fmla="*/ 1 h 124"/>
                    <a:gd name="T28" fmla="*/ 1 w 96"/>
                    <a:gd name="T29" fmla="*/ 1 h 124"/>
                    <a:gd name="T30" fmla="*/ 1 w 96"/>
                    <a:gd name="T31" fmla="*/ 1 h 124"/>
                    <a:gd name="T32" fmla="*/ 1 w 96"/>
                    <a:gd name="T33" fmla="*/ 1 h 124"/>
                    <a:gd name="T34" fmla="*/ 1 w 96"/>
                    <a:gd name="T35" fmla="*/ 1 h 124"/>
                    <a:gd name="T36" fmla="*/ 1 w 96"/>
                    <a:gd name="T37" fmla="*/ 1 h 124"/>
                    <a:gd name="T38" fmla="*/ 1 w 96"/>
                    <a:gd name="T39" fmla="*/ 1 h 124"/>
                    <a:gd name="T40" fmla="*/ 1 w 96"/>
                    <a:gd name="T41" fmla="*/ 1 h 124"/>
                    <a:gd name="T42" fmla="*/ 1 w 96"/>
                    <a:gd name="T43" fmla="*/ 1 h 124"/>
                    <a:gd name="T44" fmla="*/ 1 w 96"/>
                    <a:gd name="T45" fmla="*/ 1 h 124"/>
                    <a:gd name="T46" fmla="*/ 1 w 96"/>
                    <a:gd name="T47" fmla="*/ 1 h 124"/>
                    <a:gd name="T48" fmla="*/ 1 w 96"/>
                    <a:gd name="T49" fmla="*/ 1 h 124"/>
                    <a:gd name="T50" fmla="*/ 1 w 96"/>
                    <a:gd name="T51" fmla="*/ 1 h 124"/>
                    <a:gd name="T52" fmla="*/ 1 w 96"/>
                    <a:gd name="T53" fmla="*/ 1 h 124"/>
                    <a:gd name="T54" fmla="*/ 1 w 96"/>
                    <a:gd name="T55" fmla="*/ 1 h 124"/>
                    <a:gd name="T56" fmla="*/ 1 w 96"/>
                    <a:gd name="T57" fmla="*/ 1 h 124"/>
                    <a:gd name="T58" fmla="*/ 1 w 96"/>
                    <a:gd name="T59" fmla="*/ 1 h 124"/>
                    <a:gd name="T60" fmla="*/ 1 w 96"/>
                    <a:gd name="T61" fmla="*/ 1 h 124"/>
                    <a:gd name="T62" fmla="*/ 1 w 96"/>
                    <a:gd name="T63" fmla="*/ 1 h 124"/>
                    <a:gd name="T64" fmla="*/ 1 w 96"/>
                    <a:gd name="T65" fmla="*/ 1 h 124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"/>
                    <a:gd name="T100" fmla="*/ 0 h 124"/>
                    <a:gd name="T101" fmla="*/ 96 w 96"/>
                    <a:gd name="T102" fmla="*/ 124 h 124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" h="124">
                      <a:moveTo>
                        <a:pt x="57" y="124"/>
                      </a:moveTo>
                      <a:lnTo>
                        <a:pt x="50" y="107"/>
                      </a:lnTo>
                      <a:lnTo>
                        <a:pt x="42" y="92"/>
                      </a:lnTo>
                      <a:lnTo>
                        <a:pt x="32" y="77"/>
                      </a:lnTo>
                      <a:lnTo>
                        <a:pt x="24" y="64"/>
                      </a:lnTo>
                      <a:lnTo>
                        <a:pt x="14" y="49"/>
                      </a:lnTo>
                      <a:lnTo>
                        <a:pt x="7" y="35"/>
                      </a:lnTo>
                      <a:lnTo>
                        <a:pt x="0" y="23"/>
                      </a:lnTo>
                      <a:lnTo>
                        <a:pt x="0" y="15"/>
                      </a:lnTo>
                      <a:lnTo>
                        <a:pt x="4" y="8"/>
                      </a:lnTo>
                      <a:lnTo>
                        <a:pt x="7" y="5"/>
                      </a:lnTo>
                      <a:lnTo>
                        <a:pt x="10" y="0"/>
                      </a:lnTo>
                      <a:lnTo>
                        <a:pt x="20" y="0"/>
                      </a:lnTo>
                      <a:lnTo>
                        <a:pt x="29" y="10"/>
                      </a:lnTo>
                      <a:lnTo>
                        <a:pt x="37" y="22"/>
                      </a:lnTo>
                      <a:lnTo>
                        <a:pt x="40" y="27"/>
                      </a:lnTo>
                      <a:lnTo>
                        <a:pt x="45" y="35"/>
                      </a:lnTo>
                      <a:lnTo>
                        <a:pt x="49" y="43"/>
                      </a:lnTo>
                      <a:lnTo>
                        <a:pt x="52" y="54"/>
                      </a:lnTo>
                      <a:lnTo>
                        <a:pt x="57" y="55"/>
                      </a:lnTo>
                      <a:lnTo>
                        <a:pt x="66" y="65"/>
                      </a:lnTo>
                      <a:lnTo>
                        <a:pt x="57" y="72"/>
                      </a:lnTo>
                      <a:lnTo>
                        <a:pt x="50" y="80"/>
                      </a:lnTo>
                      <a:lnTo>
                        <a:pt x="52" y="84"/>
                      </a:lnTo>
                      <a:lnTo>
                        <a:pt x="59" y="84"/>
                      </a:lnTo>
                      <a:lnTo>
                        <a:pt x="67" y="80"/>
                      </a:lnTo>
                      <a:lnTo>
                        <a:pt x="76" y="79"/>
                      </a:lnTo>
                      <a:lnTo>
                        <a:pt x="84" y="89"/>
                      </a:lnTo>
                      <a:lnTo>
                        <a:pt x="96" y="100"/>
                      </a:lnTo>
                      <a:lnTo>
                        <a:pt x="86" y="109"/>
                      </a:lnTo>
                      <a:lnTo>
                        <a:pt x="77" y="116"/>
                      </a:lnTo>
                      <a:lnTo>
                        <a:pt x="67" y="119"/>
                      </a:lnTo>
                      <a:lnTo>
                        <a:pt x="57" y="124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38" name="Freeform 101"/>
                <p:cNvSpPr>
                  <a:spLocks/>
                </p:cNvSpPr>
                <p:nvPr/>
              </p:nvSpPr>
              <p:spPr bwMode="auto">
                <a:xfrm>
                  <a:off x="1849" y="2820"/>
                  <a:ext cx="10" cy="10"/>
                </a:xfrm>
                <a:custGeom>
                  <a:avLst/>
                  <a:gdLst>
                    <a:gd name="T0" fmla="*/ 0 w 18"/>
                    <a:gd name="T1" fmla="*/ 0 h 21"/>
                    <a:gd name="T2" fmla="*/ 0 w 18"/>
                    <a:gd name="T3" fmla="*/ 0 h 21"/>
                    <a:gd name="T4" fmla="*/ 1 w 18"/>
                    <a:gd name="T5" fmla="*/ 0 h 21"/>
                    <a:gd name="T6" fmla="*/ 1 w 18"/>
                    <a:gd name="T7" fmla="*/ 0 h 21"/>
                    <a:gd name="T8" fmla="*/ 1 w 18"/>
                    <a:gd name="T9" fmla="*/ 0 h 21"/>
                    <a:gd name="T10" fmla="*/ 1 w 18"/>
                    <a:gd name="T11" fmla="*/ 0 h 21"/>
                    <a:gd name="T12" fmla="*/ 0 w 18"/>
                    <a:gd name="T13" fmla="*/ 0 h 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8"/>
                    <a:gd name="T22" fmla="*/ 0 h 21"/>
                    <a:gd name="T23" fmla="*/ 18 w 18"/>
                    <a:gd name="T24" fmla="*/ 21 h 2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8" h="21">
                      <a:moveTo>
                        <a:pt x="0" y="21"/>
                      </a:moveTo>
                      <a:lnTo>
                        <a:pt x="0" y="9"/>
                      </a:lnTo>
                      <a:lnTo>
                        <a:pt x="3" y="0"/>
                      </a:lnTo>
                      <a:lnTo>
                        <a:pt x="10" y="2"/>
                      </a:lnTo>
                      <a:lnTo>
                        <a:pt x="18" y="14"/>
                      </a:lnTo>
                      <a:lnTo>
                        <a:pt x="10" y="19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39" name="Freeform 102"/>
                <p:cNvSpPr>
                  <a:spLocks/>
                </p:cNvSpPr>
                <p:nvPr/>
              </p:nvSpPr>
              <p:spPr bwMode="auto">
                <a:xfrm>
                  <a:off x="1881" y="2802"/>
                  <a:ext cx="15" cy="20"/>
                </a:xfrm>
                <a:custGeom>
                  <a:avLst/>
                  <a:gdLst>
                    <a:gd name="T0" fmla="*/ 1 w 28"/>
                    <a:gd name="T1" fmla="*/ 1 h 40"/>
                    <a:gd name="T2" fmla="*/ 1 w 28"/>
                    <a:gd name="T3" fmla="*/ 1 h 40"/>
                    <a:gd name="T4" fmla="*/ 0 w 28"/>
                    <a:gd name="T5" fmla="*/ 1 h 40"/>
                    <a:gd name="T6" fmla="*/ 1 w 28"/>
                    <a:gd name="T7" fmla="*/ 1 h 40"/>
                    <a:gd name="T8" fmla="*/ 1 w 28"/>
                    <a:gd name="T9" fmla="*/ 0 h 40"/>
                    <a:gd name="T10" fmla="*/ 1 w 28"/>
                    <a:gd name="T11" fmla="*/ 1 h 40"/>
                    <a:gd name="T12" fmla="*/ 1 w 28"/>
                    <a:gd name="T13" fmla="*/ 1 h 40"/>
                    <a:gd name="T14" fmla="*/ 1 w 28"/>
                    <a:gd name="T15" fmla="*/ 1 h 40"/>
                    <a:gd name="T16" fmla="*/ 1 w 28"/>
                    <a:gd name="T17" fmla="*/ 1 h 40"/>
                    <a:gd name="T18" fmla="*/ 1 w 28"/>
                    <a:gd name="T19" fmla="*/ 1 h 40"/>
                    <a:gd name="T20" fmla="*/ 1 w 28"/>
                    <a:gd name="T21" fmla="*/ 1 h 40"/>
                    <a:gd name="T22" fmla="*/ 1 w 28"/>
                    <a:gd name="T23" fmla="*/ 1 h 40"/>
                    <a:gd name="T24" fmla="*/ 1 w 28"/>
                    <a:gd name="T25" fmla="*/ 1 h 4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8"/>
                    <a:gd name="T40" fmla="*/ 0 h 40"/>
                    <a:gd name="T41" fmla="*/ 28 w 28"/>
                    <a:gd name="T42" fmla="*/ 40 h 4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8" h="40">
                      <a:moveTo>
                        <a:pt x="13" y="40"/>
                      </a:moveTo>
                      <a:lnTo>
                        <a:pt x="3" y="25"/>
                      </a:lnTo>
                      <a:lnTo>
                        <a:pt x="0" y="15"/>
                      </a:lnTo>
                      <a:lnTo>
                        <a:pt x="1" y="5"/>
                      </a:lnTo>
                      <a:lnTo>
                        <a:pt x="15" y="0"/>
                      </a:lnTo>
                      <a:lnTo>
                        <a:pt x="18" y="3"/>
                      </a:lnTo>
                      <a:lnTo>
                        <a:pt x="23" y="10"/>
                      </a:lnTo>
                      <a:lnTo>
                        <a:pt x="25" y="18"/>
                      </a:lnTo>
                      <a:lnTo>
                        <a:pt x="28" y="30"/>
                      </a:lnTo>
                      <a:lnTo>
                        <a:pt x="20" y="35"/>
                      </a:lnTo>
                      <a:lnTo>
                        <a:pt x="15" y="38"/>
                      </a:lnTo>
                      <a:lnTo>
                        <a:pt x="13" y="38"/>
                      </a:lnTo>
                      <a:lnTo>
                        <a:pt x="13" y="40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40" name="Freeform 103"/>
                <p:cNvSpPr>
                  <a:spLocks/>
                </p:cNvSpPr>
                <p:nvPr/>
              </p:nvSpPr>
              <p:spPr bwMode="auto">
                <a:xfrm>
                  <a:off x="1854" y="2795"/>
                  <a:ext cx="17" cy="24"/>
                </a:xfrm>
                <a:custGeom>
                  <a:avLst/>
                  <a:gdLst>
                    <a:gd name="T0" fmla="*/ 1 w 33"/>
                    <a:gd name="T1" fmla="*/ 0 h 49"/>
                    <a:gd name="T2" fmla="*/ 1 w 33"/>
                    <a:gd name="T3" fmla="*/ 0 h 49"/>
                    <a:gd name="T4" fmla="*/ 1 w 33"/>
                    <a:gd name="T5" fmla="*/ 0 h 49"/>
                    <a:gd name="T6" fmla="*/ 0 w 33"/>
                    <a:gd name="T7" fmla="*/ 0 h 49"/>
                    <a:gd name="T8" fmla="*/ 1 w 33"/>
                    <a:gd name="T9" fmla="*/ 0 h 49"/>
                    <a:gd name="T10" fmla="*/ 1 w 33"/>
                    <a:gd name="T11" fmla="*/ 0 h 49"/>
                    <a:gd name="T12" fmla="*/ 1 w 33"/>
                    <a:gd name="T13" fmla="*/ 0 h 49"/>
                    <a:gd name="T14" fmla="*/ 1 w 33"/>
                    <a:gd name="T15" fmla="*/ 0 h 49"/>
                    <a:gd name="T16" fmla="*/ 1 w 33"/>
                    <a:gd name="T17" fmla="*/ 0 h 49"/>
                    <a:gd name="T18" fmla="*/ 1 w 33"/>
                    <a:gd name="T19" fmla="*/ 0 h 49"/>
                    <a:gd name="T20" fmla="*/ 1 w 33"/>
                    <a:gd name="T21" fmla="*/ 0 h 49"/>
                    <a:gd name="T22" fmla="*/ 1 w 33"/>
                    <a:gd name="T23" fmla="*/ 0 h 49"/>
                    <a:gd name="T24" fmla="*/ 1 w 33"/>
                    <a:gd name="T25" fmla="*/ 0 h 49"/>
                    <a:gd name="T26" fmla="*/ 1 w 33"/>
                    <a:gd name="T27" fmla="*/ 0 h 49"/>
                    <a:gd name="T28" fmla="*/ 1 w 33"/>
                    <a:gd name="T29" fmla="*/ 0 h 4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3"/>
                    <a:gd name="T46" fmla="*/ 0 h 49"/>
                    <a:gd name="T47" fmla="*/ 33 w 33"/>
                    <a:gd name="T48" fmla="*/ 49 h 4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3" h="49">
                      <a:moveTo>
                        <a:pt x="18" y="49"/>
                      </a:moveTo>
                      <a:lnTo>
                        <a:pt x="8" y="34"/>
                      </a:lnTo>
                      <a:lnTo>
                        <a:pt x="2" y="22"/>
                      </a:lnTo>
                      <a:lnTo>
                        <a:pt x="0" y="1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5" y="0"/>
                      </a:lnTo>
                      <a:lnTo>
                        <a:pt x="18" y="4"/>
                      </a:lnTo>
                      <a:lnTo>
                        <a:pt x="25" y="14"/>
                      </a:lnTo>
                      <a:lnTo>
                        <a:pt x="30" y="24"/>
                      </a:lnTo>
                      <a:lnTo>
                        <a:pt x="33" y="35"/>
                      </a:lnTo>
                      <a:lnTo>
                        <a:pt x="25" y="42"/>
                      </a:lnTo>
                      <a:lnTo>
                        <a:pt x="20" y="47"/>
                      </a:lnTo>
                      <a:lnTo>
                        <a:pt x="18" y="47"/>
                      </a:lnTo>
                      <a:lnTo>
                        <a:pt x="18" y="49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41" name="Freeform 104"/>
                <p:cNvSpPr>
                  <a:spLocks/>
                </p:cNvSpPr>
                <p:nvPr/>
              </p:nvSpPr>
              <p:spPr bwMode="auto">
                <a:xfrm>
                  <a:off x="1953" y="2794"/>
                  <a:ext cx="19" cy="24"/>
                </a:xfrm>
                <a:custGeom>
                  <a:avLst/>
                  <a:gdLst>
                    <a:gd name="T0" fmla="*/ 0 w 39"/>
                    <a:gd name="T1" fmla="*/ 1 h 46"/>
                    <a:gd name="T2" fmla="*/ 0 w 39"/>
                    <a:gd name="T3" fmla="*/ 1 h 46"/>
                    <a:gd name="T4" fmla="*/ 0 w 39"/>
                    <a:gd name="T5" fmla="*/ 1 h 46"/>
                    <a:gd name="T6" fmla="*/ 0 w 39"/>
                    <a:gd name="T7" fmla="*/ 1 h 46"/>
                    <a:gd name="T8" fmla="*/ 0 w 39"/>
                    <a:gd name="T9" fmla="*/ 1 h 46"/>
                    <a:gd name="T10" fmla="*/ 0 w 39"/>
                    <a:gd name="T11" fmla="*/ 0 h 46"/>
                    <a:gd name="T12" fmla="*/ 0 w 39"/>
                    <a:gd name="T13" fmla="*/ 0 h 46"/>
                    <a:gd name="T14" fmla="*/ 0 w 39"/>
                    <a:gd name="T15" fmla="*/ 1 h 46"/>
                    <a:gd name="T16" fmla="*/ 0 w 39"/>
                    <a:gd name="T17" fmla="*/ 1 h 46"/>
                    <a:gd name="T18" fmla="*/ 0 w 39"/>
                    <a:gd name="T19" fmla="*/ 1 h 46"/>
                    <a:gd name="T20" fmla="*/ 0 w 39"/>
                    <a:gd name="T21" fmla="*/ 1 h 46"/>
                    <a:gd name="T22" fmla="*/ 0 w 39"/>
                    <a:gd name="T23" fmla="*/ 1 h 46"/>
                    <a:gd name="T24" fmla="*/ 0 w 39"/>
                    <a:gd name="T25" fmla="*/ 1 h 46"/>
                    <a:gd name="T26" fmla="*/ 0 w 39"/>
                    <a:gd name="T27" fmla="*/ 1 h 46"/>
                    <a:gd name="T28" fmla="*/ 0 w 39"/>
                    <a:gd name="T29" fmla="*/ 1 h 46"/>
                    <a:gd name="T30" fmla="*/ 0 w 39"/>
                    <a:gd name="T31" fmla="*/ 1 h 46"/>
                    <a:gd name="T32" fmla="*/ 0 w 39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9"/>
                    <a:gd name="T52" fmla="*/ 0 h 46"/>
                    <a:gd name="T53" fmla="*/ 39 w 39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9" h="46">
                      <a:moveTo>
                        <a:pt x="8" y="46"/>
                      </a:moveTo>
                      <a:lnTo>
                        <a:pt x="2" y="36"/>
                      </a:lnTo>
                      <a:lnTo>
                        <a:pt x="0" y="26"/>
                      </a:lnTo>
                      <a:lnTo>
                        <a:pt x="0" y="16"/>
                      </a:lnTo>
                      <a:lnTo>
                        <a:pt x="2" y="10"/>
                      </a:lnTo>
                      <a:lnTo>
                        <a:pt x="12" y="0"/>
                      </a:lnTo>
                      <a:lnTo>
                        <a:pt x="23" y="0"/>
                      </a:lnTo>
                      <a:lnTo>
                        <a:pt x="27" y="3"/>
                      </a:lnTo>
                      <a:lnTo>
                        <a:pt x="30" y="8"/>
                      </a:lnTo>
                      <a:lnTo>
                        <a:pt x="34" y="13"/>
                      </a:lnTo>
                      <a:lnTo>
                        <a:pt x="39" y="25"/>
                      </a:lnTo>
                      <a:lnTo>
                        <a:pt x="28" y="30"/>
                      </a:lnTo>
                      <a:lnTo>
                        <a:pt x="22" y="36"/>
                      </a:lnTo>
                      <a:lnTo>
                        <a:pt x="17" y="40"/>
                      </a:lnTo>
                      <a:lnTo>
                        <a:pt x="13" y="43"/>
                      </a:lnTo>
                      <a:lnTo>
                        <a:pt x="10" y="45"/>
                      </a:lnTo>
                      <a:lnTo>
                        <a:pt x="8" y="46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42" name="Freeform 105"/>
                <p:cNvSpPr>
                  <a:spLocks/>
                </p:cNvSpPr>
                <p:nvPr/>
              </p:nvSpPr>
              <p:spPr bwMode="auto">
                <a:xfrm>
                  <a:off x="1894" y="2787"/>
                  <a:ext cx="15" cy="18"/>
                </a:xfrm>
                <a:custGeom>
                  <a:avLst/>
                  <a:gdLst>
                    <a:gd name="T0" fmla="*/ 1 w 30"/>
                    <a:gd name="T1" fmla="*/ 0 h 37"/>
                    <a:gd name="T2" fmla="*/ 1 w 30"/>
                    <a:gd name="T3" fmla="*/ 0 h 37"/>
                    <a:gd name="T4" fmla="*/ 0 w 30"/>
                    <a:gd name="T5" fmla="*/ 0 h 37"/>
                    <a:gd name="T6" fmla="*/ 1 w 30"/>
                    <a:gd name="T7" fmla="*/ 0 h 37"/>
                    <a:gd name="T8" fmla="*/ 1 w 30"/>
                    <a:gd name="T9" fmla="*/ 0 h 37"/>
                    <a:gd name="T10" fmla="*/ 1 w 30"/>
                    <a:gd name="T11" fmla="*/ 0 h 37"/>
                    <a:gd name="T12" fmla="*/ 1 w 30"/>
                    <a:gd name="T13" fmla="*/ 0 h 37"/>
                    <a:gd name="T14" fmla="*/ 1 w 30"/>
                    <a:gd name="T15" fmla="*/ 0 h 37"/>
                    <a:gd name="T16" fmla="*/ 1 w 30"/>
                    <a:gd name="T17" fmla="*/ 0 h 37"/>
                    <a:gd name="T18" fmla="*/ 1 w 30"/>
                    <a:gd name="T19" fmla="*/ 0 h 37"/>
                    <a:gd name="T20" fmla="*/ 1 w 30"/>
                    <a:gd name="T21" fmla="*/ 0 h 3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"/>
                    <a:gd name="T34" fmla="*/ 0 h 37"/>
                    <a:gd name="T35" fmla="*/ 30 w 30"/>
                    <a:gd name="T36" fmla="*/ 37 h 3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" h="37">
                      <a:moveTo>
                        <a:pt x="13" y="37"/>
                      </a:moveTo>
                      <a:lnTo>
                        <a:pt x="3" y="22"/>
                      </a:lnTo>
                      <a:lnTo>
                        <a:pt x="0" y="12"/>
                      </a:lnTo>
                      <a:lnTo>
                        <a:pt x="8" y="2"/>
                      </a:lnTo>
                      <a:lnTo>
                        <a:pt x="20" y="0"/>
                      </a:lnTo>
                      <a:lnTo>
                        <a:pt x="21" y="9"/>
                      </a:lnTo>
                      <a:lnTo>
                        <a:pt x="30" y="22"/>
                      </a:lnTo>
                      <a:lnTo>
                        <a:pt x="25" y="29"/>
                      </a:lnTo>
                      <a:lnTo>
                        <a:pt x="20" y="37"/>
                      </a:lnTo>
                      <a:lnTo>
                        <a:pt x="16" y="37"/>
                      </a:lnTo>
                      <a:lnTo>
                        <a:pt x="13" y="3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43" name="Freeform 106"/>
                <p:cNvSpPr>
                  <a:spLocks/>
                </p:cNvSpPr>
                <p:nvPr/>
              </p:nvSpPr>
              <p:spPr bwMode="auto">
                <a:xfrm>
                  <a:off x="1867" y="2782"/>
                  <a:ext cx="16" cy="23"/>
                </a:xfrm>
                <a:custGeom>
                  <a:avLst/>
                  <a:gdLst>
                    <a:gd name="T0" fmla="*/ 1 w 32"/>
                    <a:gd name="T1" fmla="*/ 0 h 47"/>
                    <a:gd name="T2" fmla="*/ 1 w 32"/>
                    <a:gd name="T3" fmla="*/ 0 h 47"/>
                    <a:gd name="T4" fmla="*/ 1 w 32"/>
                    <a:gd name="T5" fmla="*/ 0 h 47"/>
                    <a:gd name="T6" fmla="*/ 0 w 32"/>
                    <a:gd name="T7" fmla="*/ 0 h 47"/>
                    <a:gd name="T8" fmla="*/ 0 w 32"/>
                    <a:gd name="T9" fmla="*/ 0 h 47"/>
                    <a:gd name="T10" fmla="*/ 1 w 32"/>
                    <a:gd name="T11" fmla="*/ 0 h 47"/>
                    <a:gd name="T12" fmla="*/ 1 w 32"/>
                    <a:gd name="T13" fmla="*/ 0 h 47"/>
                    <a:gd name="T14" fmla="*/ 1 w 32"/>
                    <a:gd name="T15" fmla="*/ 0 h 47"/>
                    <a:gd name="T16" fmla="*/ 1 w 32"/>
                    <a:gd name="T17" fmla="*/ 0 h 47"/>
                    <a:gd name="T18" fmla="*/ 1 w 32"/>
                    <a:gd name="T19" fmla="*/ 0 h 47"/>
                    <a:gd name="T20" fmla="*/ 1 w 32"/>
                    <a:gd name="T21" fmla="*/ 0 h 47"/>
                    <a:gd name="T22" fmla="*/ 1 w 32"/>
                    <a:gd name="T23" fmla="*/ 0 h 47"/>
                    <a:gd name="T24" fmla="*/ 1 w 32"/>
                    <a:gd name="T25" fmla="*/ 0 h 47"/>
                    <a:gd name="T26" fmla="*/ 1 w 32"/>
                    <a:gd name="T27" fmla="*/ 0 h 47"/>
                    <a:gd name="T28" fmla="*/ 1 w 32"/>
                    <a:gd name="T29" fmla="*/ 0 h 4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"/>
                    <a:gd name="T46" fmla="*/ 0 h 47"/>
                    <a:gd name="T47" fmla="*/ 32 w 32"/>
                    <a:gd name="T48" fmla="*/ 47 h 4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" h="47">
                      <a:moveTo>
                        <a:pt x="20" y="46"/>
                      </a:moveTo>
                      <a:lnTo>
                        <a:pt x="12" y="32"/>
                      </a:lnTo>
                      <a:lnTo>
                        <a:pt x="5" y="24"/>
                      </a:lnTo>
                      <a:lnTo>
                        <a:pt x="0" y="14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15" y="0"/>
                      </a:lnTo>
                      <a:lnTo>
                        <a:pt x="15" y="2"/>
                      </a:lnTo>
                      <a:lnTo>
                        <a:pt x="18" y="10"/>
                      </a:lnTo>
                      <a:lnTo>
                        <a:pt x="23" y="19"/>
                      </a:lnTo>
                      <a:lnTo>
                        <a:pt x="29" y="31"/>
                      </a:lnTo>
                      <a:lnTo>
                        <a:pt x="30" y="39"/>
                      </a:lnTo>
                      <a:lnTo>
                        <a:pt x="32" y="46"/>
                      </a:lnTo>
                      <a:lnTo>
                        <a:pt x="27" y="47"/>
                      </a:lnTo>
                      <a:lnTo>
                        <a:pt x="20" y="46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44" name="Freeform 107"/>
                <p:cNvSpPr>
                  <a:spLocks/>
                </p:cNvSpPr>
                <p:nvPr/>
              </p:nvSpPr>
              <p:spPr bwMode="auto">
                <a:xfrm>
                  <a:off x="1969" y="2775"/>
                  <a:ext cx="19" cy="25"/>
                </a:xfrm>
                <a:custGeom>
                  <a:avLst/>
                  <a:gdLst>
                    <a:gd name="T0" fmla="*/ 1 w 36"/>
                    <a:gd name="T1" fmla="*/ 1 h 50"/>
                    <a:gd name="T2" fmla="*/ 1 w 36"/>
                    <a:gd name="T3" fmla="*/ 1 h 50"/>
                    <a:gd name="T4" fmla="*/ 1 w 36"/>
                    <a:gd name="T5" fmla="*/ 1 h 50"/>
                    <a:gd name="T6" fmla="*/ 0 w 36"/>
                    <a:gd name="T7" fmla="*/ 1 h 50"/>
                    <a:gd name="T8" fmla="*/ 0 w 36"/>
                    <a:gd name="T9" fmla="*/ 1 h 50"/>
                    <a:gd name="T10" fmla="*/ 1 w 36"/>
                    <a:gd name="T11" fmla="*/ 1 h 50"/>
                    <a:gd name="T12" fmla="*/ 1 w 36"/>
                    <a:gd name="T13" fmla="*/ 1 h 50"/>
                    <a:gd name="T14" fmla="*/ 1 w 36"/>
                    <a:gd name="T15" fmla="*/ 0 h 50"/>
                    <a:gd name="T16" fmla="*/ 1 w 36"/>
                    <a:gd name="T17" fmla="*/ 0 h 50"/>
                    <a:gd name="T18" fmla="*/ 1 w 36"/>
                    <a:gd name="T19" fmla="*/ 1 h 50"/>
                    <a:gd name="T20" fmla="*/ 1 w 36"/>
                    <a:gd name="T21" fmla="*/ 1 h 50"/>
                    <a:gd name="T22" fmla="*/ 1 w 36"/>
                    <a:gd name="T23" fmla="*/ 1 h 50"/>
                    <a:gd name="T24" fmla="*/ 1 w 36"/>
                    <a:gd name="T25" fmla="*/ 1 h 50"/>
                    <a:gd name="T26" fmla="*/ 1 w 36"/>
                    <a:gd name="T27" fmla="*/ 1 h 50"/>
                    <a:gd name="T28" fmla="*/ 1 w 36"/>
                    <a:gd name="T29" fmla="*/ 1 h 5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6"/>
                    <a:gd name="T46" fmla="*/ 0 h 50"/>
                    <a:gd name="T47" fmla="*/ 36 w 36"/>
                    <a:gd name="T48" fmla="*/ 50 h 5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6" h="50">
                      <a:moveTo>
                        <a:pt x="10" y="50"/>
                      </a:moveTo>
                      <a:lnTo>
                        <a:pt x="6" y="39"/>
                      </a:lnTo>
                      <a:lnTo>
                        <a:pt x="3" y="32"/>
                      </a:lnTo>
                      <a:lnTo>
                        <a:pt x="0" y="25"/>
                      </a:lnTo>
                      <a:lnTo>
                        <a:pt x="0" y="18"/>
                      </a:lnTo>
                      <a:lnTo>
                        <a:pt x="6" y="10"/>
                      </a:lnTo>
                      <a:lnTo>
                        <a:pt x="13" y="5"/>
                      </a:lnTo>
                      <a:lnTo>
                        <a:pt x="20" y="0"/>
                      </a:lnTo>
                      <a:lnTo>
                        <a:pt x="33" y="0"/>
                      </a:lnTo>
                      <a:lnTo>
                        <a:pt x="36" y="13"/>
                      </a:lnTo>
                      <a:lnTo>
                        <a:pt x="36" y="28"/>
                      </a:lnTo>
                      <a:lnTo>
                        <a:pt x="33" y="35"/>
                      </a:lnTo>
                      <a:lnTo>
                        <a:pt x="28" y="42"/>
                      </a:lnTo>
                      <a:lnTo>
                        <a:pt x="20" y="45"/>
                      </a:lnTo>
                      <a:lnTo>
                        <a:pt x="10" y="50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45" name="Freeform 108"/>
                <p:cNvSpPr>
                  <a:spLocks/>
                </p:cNvSpPr>
                <p:nvPr/>
              </p:nvSpPr>
              <p:spPr bwMode="auto">
                <a:xfrm>
                  <a:off x="1946" y="2784"/>
                  <a:ext cx="11" cy="15"/>
                </a:xfrm>
                <a:custGeom>
                  <a:avLst/>
                  <a:gdLst>
                    <a:gd name="T0" fmla="*/ 0 w 21"/>
                    <a:gd name="T1" fmla="*/ 0 h 31"/>
                    <a:gd name="T2" fmla="*/ 0 w 21"/>
                    <a:gd name="T3" fmla="*/ 0 h 31"/>
                    <a:gd name="T4" fmla="*/ 0 w 21"/>
                    <a:gd name="T5" fmla="*/ 0 h 31"/>
                    <a:gd name="T6" fmla="*/ 1 w 21"/>
                    <a:gd name="T7" fmla="*/ 0 h 31"/>
                    <a:gd name="T8" fmla="*/ 1 w 21"/>
                    <a:gd name="T9" fmla="*/ 0 h 31"/>
                    <a:gd name="T10" fmla="*/ 1 w 21"/>
                    <a:gd name="T11" fmla="*/ 0 h 31"/>
                    <a:gd name="T12" fmla="*/ 1 w 21"/>
                    <a:gd name="T13" fmla="*/ 0 h 31"/>
                    <a:gd name="T14" fmla="*/ 1 w 21"/>
                    <a:gd name="T15" fmla="*/ 0 h 31"/>
                    <a:gd name="T16" fmla="*/ 1 w 21"/>
                    <a:gd name="T17" fmla="*/ 0 h 31"/>
                    <a:gd name="T18" fmla="*/ 0 w 21"/>
                    <a:gd name="T19" fmla="*/ 0 h 3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1"/>
                    <a:gd name="T31" fmla="*/ 0 h 31"/>
                    <a:gd name="T32" fmla="*/ 21 w 21"/>
                    <a:gd name="T33" fmla="*/ 31 h 3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1" h="31">
                      <a:moveTo>
                        <a:pt x="0" y="27"/>
                      </a:move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8" y="2"/>
                      </a:lnTo>
                      <a:lnTo>
                        <a:pt x="21" y="0"/>
                      </a:lnTo>
                      <a:lnTo>
                        <a:pt x="21" y="7"/>
                      </a:lnTo>
                      <a:lnTo>
                        <a:pt x="21" y="12"/>
                      </a:lnTo>
                      <a:lnTo>
                        <a:pt x="11" y="21"/>
                      </a:lnTo>
                      <a:lnTo>
                        <a:pt x="1" y="31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46" name="Freeform 109"/>
                <p:cNvSpPr>
                  <a:spLocks/>
                </p:cNvSpPr>
                <p:nvPr/>
              </p:nvSpPr>
              <p:spPr bwMode="auto">
                <a:xfrm>
                  <a:off x="798" y="2715"/>
                  <a:ext cx="15" cy="75"/>
                </a:xfrm>
                <a:custGeom>
                  <a:avLst/>
                  <a:gdLst>
                    <a:gd name="T0" fmla="*/ 1 w 30"/>
                    <a:gd name="T1" fmla="*/ 0 h 151"/>
                    <a:gd name="T2" fmla="*/ 1 w 30"/>
                    <a:gd name="T3" fmla="*/ 0 h 151"/>
                    <a:gd name="T4" fmla="*/ 1 w 30"/>
                    <a:gd name="T5" fmla="*/ 0 h 151"/>
                    <a:gd name="T6" fmla="*/ 1 w 30"/>
                    <a:gd name="T7" fmla="*/ 0 h 151"/>
                    <a:gd name="T8" fmla="*/ 1 w 30"/>
                    <a:gd name="T9" fmla="*/ 0 h 151"/>
                    <a:gd name="T10" fmla="*/ 1 w 30"/>
                    <a:gd name="T11" fmla="*/ 0 h 151"/>
                    <a:gd name="T12" fmla="*/ 1 w 30"/>
                    <a:gd name="T13" fmla="*/ 0 h 151"/>
                    <a:gd name="T14" fmla="*/ 0 w 30"/>
                    <a:gd name="T15" fmla="*/ 0 h 151"/>
                    <a:gd name="T16" fmla="*/ 0 w 30"/>
                    <a:gd name="T17" fmla="*/ 0 h 151"/>
                    <a:gd name="T18" fmla="*/ 1 w 30"/>
                    <a:gd name="T19" fmla="*/ 0 h 151"/>
                    <a:gd name="T20" fmla="*/ 1 w 30"/>
                    <a:gd name="T21" fmla="*/ 0 h 151"/>
                    <a:gd name="T22" fmla="*/ 1 w 30"/>
                    <a:gd name="T23" fmla="*/ 0 h 151"/>
                    <a:gd name="T24" fmla="*/ 1 w 30"/>
                    <a:gd name="T25" fmla="*/ 0 h 151"/>
                    <a:gd name="T26" fmla="*/ 1 w 30"/>
                    <a:gd name="T27" fmla="*/ 0 h 151"/>
                    <a:gd name="T28" fmla="*/ 1 w 30"/>
                    <a:gd name="T29" fmla="*/ 0 h 151"/>
                    <a:gd name="T30" fmla="*/ 1 w 30"/>
                    <a:gd name="T31" fmla="*/ 0 h 151"/>
                    <a:gd name="T32" fmla="*/ 1 w 30"/>
                    <a:gd name="T33" fmla="*/ 0 h 151"/>
                    <a:gd name="T34" fmla="*/ 1 w 30"/>
                    <a:gd name="T35" fmla="*/ 0 h 151"/>
                    <a:gd name="T36" fmla="*/ 1 w 30"/>
                    <a:gd name="T37" fmla="*/ 0 h 1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30"/>
                    <a:gd name="T58" fmla="*/ 0 h 151"/>
                    <a:gd name="T59" fmla="*/ 30 w 30"/>
                    <a:gd name="T60" fmla="*/ 151 h 1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30" h="151">
                      <a:moveTo>
                        <a:pt x="13" y="151"/>
                      </a:moveTo>
                      <a:lnTo>
                        <a:pt x="10" y="131"/>
                      </a:lnTo>
                      <a:lnTo>
                        <a:pt x="8" y="113"/>
                      </a:lnTo>
                      <a:lnTo>
                        <a:pt x="6" y="94"/>
                      </a:lnTo>
                      <a:lnTo>
                        <a:pt x="5" y="76"/>
                      </a:lnTo>
                      <a:lnTo>
                        <a:pt x="3" y="57"/>
                      </a:lnTo>
                      <a:lnTo>
                        <a:pt x="1" y="39"/>
                      </a:lnTo>
                      <a:lnTo>
                        <a:pt x="0" y="20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8" y="12"/>
                      </a:lnTo>
                      <a:lnTo>
                        <a:pt x="16" y="29"/>
                      </a:lnTo>
                      <a:lnTo>
                        <a:pt x="21" y="49"/>
                      </a:lnTo>
                      <a:lnTo>
                        <a:pt x="28" y="72"/>
                      </a:lnTo>
                      <a:lnTo>
                        <a:pt x="30" y="94"/>
                      </a:lnTo>
                      <a:lnTo>
                        <a:pt x="30" y="116"/>
                      </a:lnTo>
                      <a:lnTo>
                        <a:pt x="23" y="136"/>
                      </a:lnTo>
                      <a:lnTo>
                        <a:pt x="13" y="151"/>
                      </a:lnTo>
                      <a:close/>
                    </a:path>
                  </a:pathLst>
                </a:custGeom>
                <a:solidFill>
                  <a:srgbClr val="CC6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47" name="Freeform 110"/>
                <p:cNvSpPr>
                  <a:spLocks/>
                </p:cNvSpPr>
                <p:nvPr/>
              </p:nvSpPr>
              <p:spPr bwMode="auto">
                <a:xfrm>
                  <a:off x="1880" y="2767"/>
                  <a:ext cx="18" cy="23"/>
                </a:xfrm>
                <a:custGeom>
                  <a:avLst/>
                  <a:gdLst>
                    <a:gd name="T0" fmla="*/ 1 w 35"/>
                    <a:gd name="T1" fmla="*/ 1 h 45"/>
                    <a:gd name="T2" fmla="*/ 1 w 35"/>
                    <a:gd name="T3" fmla="*/ 1 h 45"/>
                    <a:gd name="T4" fmla="*/ 0 w 35"/>
                    <a:gd name="T5" fmla="*/ 1 h 45"/>
                    <a:gd name="T6" fmla="*/ 1 w 35"/>
                    <a:gd name="T7" fmla="*/ 1 h 45"/>
                    <a:gd name="T8" fmla="*/ 1 w 35"/>
                    <a:gd name="T9" fmla="*/ 0 h 45"/>
                    <a:gd name="T10" fmla="*/ 1 w 35"/>
                    <a:gd name="T11" fmla="*/ 0 h 45"/>
                    <a:gd name="T12" fmla="*/ 1 w 35"/>
                    <a:gd name="T13" fmla="*/ 0 h 45"/>
                    <a:gd name="T14" fmla="*/ 1 w 35"/>
                    <a:gd name="T15" fmla="*/ 1 h 45"/>
                    <a:gd name="T16" fmla="*/ 1 w 35"/>
                    <a:gd name="T17" fmla="*/ 1 h 45"/>
                    <a:gd name="T18" fmla="*/ 1 w 35"/>
                    <a:gd name="T19" fmla="*/ 1 h 45"/>
                    <a:gd name="T20" fmla="*/ 1 w 35"/>
                    <a:gd name="T21" fmla="*/ 1 h 45"/>
                    <a:gd name="T22" fmla="*/ 1 w 35"/>
                    <a:gd name="T23" fmla="*/ 1 h 45"/>
                    <a:gd name="T24" fmla="*/ 1 w 35"/>
                    <a:gd name="T25" fmla="*/ 1 h 45"/>
                    <a:gd name="T26" fmla="*/ 1 w 35"/>
                    <a:gd name="T27" fmla="*/ 1 h 45"/>
                    <a:gd name="T28" fmla="*/ 1 w 35"/>
                    <a:gd name="T29" fmla="*/ 1 h 4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45"/>
                    <a:gd name="T47" fmla="*/ 35 w 35"/>
                    <a:gd name="T48" fmla="*/ 45 h 4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45">
                      <a:moveTo>
                        <a:pt x="17" y="45"/>
                      </a:moveTo>
                      <a:lnTo>
                        <a:pt x="8" y="30"/>
                      </a:lnTo>
                      <a:lnTo>
                        <a:pt x="0" y="18"/>
                      </a:lnTo>
                      <a:lnTo>
                        <a:pt x="2" y="8"/>
                      </a:lnTo>
                      <a:lnTo>
                        <a:pt x="7" y="0"/>
                      </a:lnTo>
                      <a:lnTo>
                        <a:pt x="12" y="0"/>
                      </a:lnTo>
                      <a:lnTo>
                        <a:pt x="17" y="0"/>
                      </a:lnTo>
                      <a:lnTo>
                        <a:pt x="20" y="3"/>
                      </a:lnTo>
                      <a:lnTo>
                        <a:pt x="27" y="12"/>
                      </a:lnTo>
                      <a:lnTo>
                        <a:pt x="32" y="22"/>
                      </a:lnTo>
                      <a:lnTo>
                        <a:pt x="35" y="33"/>
                      </a:lnTo>
                      <a:lnTo>
                        <a:pt x="25" y="38"/>
                      </a:lnTo>
                      <a:lnTo>
                        <a:pt x="20" y="43"/>
                      </a:lnTo>
                      <a:lnTo>
                        <a:pt x="18" y="43"/>
                      </a:lnTo>
                      <a:lnTo>
                        <a:pt x="17" y="4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48" name="Freeform 111"/>
                <p:cNvSpPr>
                  <a:spLocks/>
                </p:cNvSpPr>
                <p:nvPr/>
              </p:nvSpPr>
              <p:spPr bwMode="auto">
                <a:xfrm>
                  <a:off x="2004" y="2772"/>
                  <a:ext cx="13" cy="17"/>
                </a:xfrm>
                <a:custGeom>
                  <a:avLst/>
                  <a:gdLst>
                    <a:gd name="T0" fmla="*/ 0 w 27"/>
                    <a:gd name="T1" fmla="*/ 1 h 33"/>
                    <a:gd name="T2" fmla="*/ 0 w 27"/>
                    <a:gd name="T3" fmla="*/ 1 h 33"/>
                    <a:gd name="T4" fmla="*/ 0 w 27"/>
                    <a:gd name="T5" fmla="*/ 1 h 33"/>
                    <a:gd name="T6" fmla="*/ 0 w 27"/>
                    <a:gd name="T7" fmla="*/ 1 h 33"/>
                    <a:gd name="T8" fmla="*/ 0 w 27"/>
                    <a:gd name="T9" fmla="*/ 0 h 33"/>
                    <a:gd name="T10" fmla="*/ 0 w 27"/>
                    <a:gd name="T11" fmla="*/ 1 h 33"/>
                    <a:gd name="T12" fmla="*/ 0 w 27"/>
                    <a:gd name="T13" fmla="*/ 1 h 33"/>
                    <a:gd name="T14" fmla="*/ 0 w 27"/>
                    <a:gd name="T15" fmla="*/ 1 h 33"/>
                    <a:gd name="T16" fmla="*/ 0 w 27"/>
                    <a:gd name="T17" fmla="*/ 1 h 33"/>
                    <a:gd name="T18" fmla="*/ 0 w 27"/>
                    <a:gd name="T19" fmla="*/ 1 h 33"/>
                    <a:gd name="T20" fmla="*/ 0 w 27"/>
                    <a:gd name="T21" fmla="*/ 1 h 3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"/>
                    <a:gd name="T34" fmla="*/ 0 h 33"/>
                    <a:gd name="T35" fmla="*/ 27 w 27"/>
                    <a:gd name="T36" fmla="*/ 33 h 3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" h="33">
                      <a:moveTo>
                        <a:pt x="5" y="33"/>
                      </a:moveTo>
                      <a:lnTo>
                        <a:pt x="0" y="23"/>
                      </a:lnTo>
                      <a:lnTo>
                        <a:pt x="0" y="13"/>
                      </a:lnTo>
                      <a:lnTo>
                        <a:pt x="10" y="3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24" y="5"/>
                      </a:lnTo>
                      <a:lnTo>
                        <a:pt x="25" y="10"/>
                      </a:lnTo>
                      <a:lnTo>
                        <a:pt x="27" y="18"/>
                      </a:lnTo>
                      <a:lnTo>
                        <a:pt x="15" y="28"/>
                      </a:lnTo>
                      <a:lnTo>
                        <a:pt x="5" y="33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49" name="Freeform 112"/>
                <p:cNvSpPr>
                  <a:spLocks/>
                </p:cNvSpPr>
                <p:nvPr/>
              </p:nvSpPr>
              <p:spPr bwMode="auto">
                <a:xfrm>
                  <a:off x="1917" y="2744"/>
                  <a:ext cx="32" cy="43"/>
                </a:xfrm>
                <a:custGeom>
                  <a:avLst/>
                  <a:gdLst>
                    <a:gd name="T0" fmla="*/ 1 w 63"/>
                    <a:gd name="T1" fmla="*/ 1 h 85"/>
                    <a:gd name="T2" fmla="*/ 1 w 63"/>
                    <a:gd name="T3" fmla="*/ 1 h 85"/>
                    <a:gd name="T4" fmla="*/ 1 w 63"/>
                    <a:gd name="T5" fmla="*/ 1 h 85"/>
                    <a:gd name="T6" fmla="*/ 1 w 63"/>
                    <a:gd name="T7" fmla="*/ 1 h 85"/>
                    <a:gd name="T8" fmla="*/ 1 w 63"/>
                    <a:gd name="T9" fmla="*/ 1 h 85"/>
                    <a:gd name="T10" fmla="*/ 1 w 63"/>
                    <a:gd name="T11" fmla="*/ 1 h 85"/>
                    <a:gd name="T12" fmla="*/ 1 w 63"/>
                    <a:gd name="T13" fmla="*/ 1 h 85"/>
                    <a:gd name="T14" fmla="*/ 0 w 63"/>
                    <a:gd name="T15" fmla="*/ 1 h 85"/>
                    <a:gd name="T16" fmla="*/ 1 w 63"/>
                    <a:gd name="T17" fmla="*/ 0 h 85"/>
                    <a:gd name="T18" fmla="*/ 1 w 63"/>
                    <a:gd name="T19" fmla="*/ 0 h 85"/>
                    <a:gd name="T20" fmla="*/ 1 w 63"/>
                    <a:gd name="T21" fmla="*/ 0 h 85"/>
                    <a:gd name="T22" fmla="*/ 1 w 63"/>
                    <a:gd name="T23" fmla="*/ 1 h 85"/>
                    <a:gd name="T24" fmla="*/ 1 w 63"/>
                    <a:gd name="T25" fmla="*/ 1 h 85"/>
                    <a:gd name="T26" fmla="*/ 1 w 63"/>
                    <a:gd name="T27" fmla="*/ 1 h 85"/>
                    <a:gd name="T28" fmla="*/ 1 w 63"/>
                    <a:gd name="T29" fmla="*/ 1 h 85"/>
                    <a:gd name="T30" fmla="*/ 1 w 63"/>
                    <a:gd name="T31" fmla="*/ 1 h 85"/>
                    <a:gd name="T32" fmla="*/ 1 w 63"/>
                    <a:gd name="T33" fmla="*/ 1 h 85"/>
                    <a:gd name="T34" fmla="*/ 1 w 63"/>
                    <a:gd name="T35" fmla="*/ 1 h 85"/>
                    <a:gd name="T36" fmla="*/ 1 w 63"/>
                    <a:gd name="T37" fmla="*/ 1 h 85"/>
                    <a:gd name="T38" fmla="*/ 1 w 63"/>
                    <a:gd name="T39" fmla="*/ 1 h 85"/>
                    <a:gd name="T40" fmla="*/ 1 w 63"/>
                    <a:gd name="T41" fmla="*/ 1 h 8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3"/>
                    <a:gd name="T64" fmla="*/ 0 h 85"/>
                    <a:gd name="T65" fmla="*/ 63 w 63"/>
                    <a:gd name="T66" fmla="*/ 85 h 8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3" h="85">
                      <a:moveTo>
                        <a:pt x="43" y="85"/>
                      </a:moveTo>
                      <a:lnTo>
                        <a:pt x="35" y="74"/>
                      </a:lnTo>
                      <a:lnTo>
                        <a:pt x="28" y="64"/>
                      </a:lnTo>
                      <a:lnTo>
                        <a:pt x="20" y="52"/>
                      </a:lnTo>
                      <a:lnTo>
                        <a:pt x="13" y="40"/>
                      </a:lnTo>
                      <a:lnTo>
                        <a:pt x="6" y="28"/>
                      </a:lnTo>
                      <a:lnTo>
                        <a:pt x="1" y="17"/>
                      </a:lnTo>
                      <a:lnTo>
                        <a:pt x="0" y="7"/>
                      </a:lnTo>
                      <a:lnTo>
                        <a:pt x="1" y="0"/>
                      </a:lnTo>
                      <a:lnTo>
                        <a:pt x="11" y="0"/>
                      </a:lnTo>
                      <a:lnTo>
                        <a:pt x="26" y="0"/>
                      </a:lnTo>
                      <a:lnTo>
                        <a:pt x="30" y="8"/>
                      </a:lnTo>
                      <a:lnTo>
                        <a:pt x="36" y="20"/>
                      </a:lnTo>
                      <a:lnTo>
                        <a:pt x="42" y="33"/>
                      </a:lnTo>
                      <a:lnTo>
                        <a:pt x="47" y="50"/>
                      </a:lnTo>
                      <a:lnTo>
                        <a:pt x="52" y="50"/>
                      </a:lnTo>
                      <a:lnTo>
                        <a:pt x="58" y="57"/>
                      </a:lnTo>
                      <a:lnTo>
                        <a:pt x="60" y="64"/>
                      </a:lnTo>
                      <a:lnTo>
                        <a:pt x="63" y="75"/>
                      </a:lnTo>
                      <a:lnTo>
                        <a:pt x="52" y="80"/>
                      </a:lnTo>
                      <a:lnTo>
                        <a:pt x="43" y="8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50" name="Freeform 113"/>
                <p:cNvSpPr>
                  <a:spLocks/>
                </p:cNvSpPr>
                <p:nvPr/>
              </p:nvSpPr>
              <p:spPr bwMode="auto">
                <a:xfrm>
                  <a:off x="2104" y="2765"/>
                  <a:ext cx="17" cy="19"/>
                </a:xfrm>
                <a:custGeom>
                  <a:avLst/>
                  <a:gdLst>
                    <a:gd name="T0" fmla="*/ 1 w 34"/>
                    <a:gd name="T1" fmla="*/ 1 h 38"/>
                    <a:gd name="T2" fmla="*/ 1 w 34"/>
                    <a:gd name="T3" fmla="*/ 1 h 38"/>
                    <a:gd name="T4" fmla="*/ 0 w 34"/>
                    <a:gd name="T5" fmla="*/ 1 h 38"/>
                    <a:gd name="T6" fmla="*/ 1 w 34"/>
                    <a:gd name="T7" fmla="*/ 1 h 38"/>
                    <a:gd name="T8" fmla="*/ 1 w 34"/>
                    <a:gd name="T9" fmla="*/ 1 h 38"/>
                    <a:gd name="T10" fmla="*/ 1 w 34"/>
                    <a:gd name="T11" fmla="*/ 0 h 38"/>
                    <a:gd name="T12" fmla="*/ 1 w 34"/>
                    <a:gd name="T13" fmla="*/ 0 h 38"/>
                    <a:gd name="T14" fmla="*/ 1 w 34"/>
                    <a:gd name="T15" fmla="*/ 1 h 38"/>
                    <a:gd name="T16" fmla="*/ 1 w 34"/>
                    <a:gd name="T17" fmla="*/ 1 h 38"/>
                    <a:gd name="T18" fmla="*/ 1 w 34"/>
                    <a:gd name="T19" fmla="*/ 1 h 38"/>
                    <a:gd name="T20" fmla="*/ 1 w 34"/>
                    <a:gd name="T21" fmla="*/ 1 h 38"/>
                    <a:gd name="T22" fmla="*/ 1 w 34"/>
                    <a:gd name="T23" fmla="*/ 1 h 38"/>
                    <a:gd name="T24" fmla="*/ 1 w 34"/>
                    <a:gd name="T25" fmla="*/ 1 h 3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4"/>
                    <a:gd name="T40" fmla="*/ 0 h 38"/>
                    <a:gd name="T41" fmla="*/ 34 w 34"/>
                    <a:gd name="T42" fmla="*/ 38 h 3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4" h="38">
                      <a:moveTo>
                        <a:pt x="9" y="38"/>
                      </a:moveTo>
                      <a:lnTo>
                        <a:pt x="4" y="23"/>
                      </a:lnTo>
                      <a:lnTo>
                        <a:pt x="0" y="10"/>
                      </a:lnTo>
                      <a:lnTo>
                        <a:pt x="7" y="3"/>
                      </a:lnTo>
                      <a:lnTo>
                        <a:pt x="10" y="2"/>
                      </a:lnTo>
                      <a:lnTo>
                        <a:pt x="16" y="0"/>
                      </a:lnTo>
                      <a:lnTo>
                        <a:pt x="26" y="0"/>
                      </a:lnTo>
                      <a:lnTo>
                        <a:pt x="29" y="8"/>
                      </a:lnTo>
                      <a:lnTo>
                        <a:pt x="34" y="18"/>
                      </a:lnTo>
                      <a:lnTo>
                        <a:pt x="27" y="22"/>
                      </a:lnTo>
                      <a:lnTo>
                        <a:pt x="21" y="30"/>
                      </a:lnTo>
                      <a:lnTo>
                        <a:pt x="12" y="37"/>
                      </a:lnTo>
                      <a:lnTo>
                        <a:pt x="9" y="38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51" name="Freeform 114"/>
                <p:cNvSpPr>
                  <a:spLocks/>
                </p:cNvSpPr>
                <p:nvPr/>
              </p:nvSpPr>
              <p:spPr bwMode="auto">
                <a:xfrm>
                  <a:off x="1963" y="2765"/>
                  <a:ext cx="16" cy="17"/>
                </a:xfrm>
                <a:custGeom>
                  <a:avLst/>
                  <a:gdLst>
                    <a:gd name="T0" fmla="*/ 1 w 32"/>
                    <a:gd name="T1" fmla="*/ 1 h 33"/>
                    <a:gd name="T2" fmla="*/ 0 w 32"/>
                    <a:gd name="T3" fmla="*/ 1 h 33"/>
                    <a:gd name="T4" fmla="*/ 0 w 32"/>
                    <a:gd name="T5" fmla="*/ 1 h 33"/>
                    <a:gd name="T6" fmla="*/ 1 w 32"/>
                    <a:gd name="T7" fmla="*/ 1 h 33"/>
                    <a:gd name="T8" fmla="*/ 1 w 32"/>
                    <a:gd name="T9" fmla="*/ 0 h 33"/>
                    <a:gd name="T10" fmla="*/ 1 w 32"/>
                    <a:gd name="T11" fmla="*/ 0 h 33"/>
                    <a:gd name="T12" fmla="*/ 1 w 32"/>
                    <a:gd name="T13" fmla="*/ 0 h 33"/>
                    <a:gd name="T14" fmla="*/ 1 w 32"/>
                    <a:gd name="T15" fmla="*/ 1 h 33"/>
                    <a:gd name="T16" fmla="*/ 1 w 32"/>
                    <a:gd name="T17" fmla="*/ 1 h 33"/>
                    <a:gd name="T18" fmla="*/ 1 w 32"/>
                    <a:gd name="T19" fmla="*/ 1 h 33"/>
                    <a:gd name="T20" fmla="*/ 1 w 32"/>
                    <a:gd name="T21" fmla="*/ 1 h 3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2"/>
                    <a:gd name="T34" fmla="*/ 0 h 33"/>
                    <a:gd name="T35" fmla="*/ 32 w 32"/>
                    <a:gd name="T36" fmla="*/ 33 h 3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2" h="33">
                      <a:moveTo>
                        <a:pt x="1" y="33"/>
                      </a:moveTo>
                      <a:lnTo>
                        <a:pt x="0" y="25"/>
                      </a:lnTo>
                      <a:lnTo>
                        <a:pt x="0" y="20"/>
                      </a:lnTo>
                      <a:lnTo>
                        <a:pt x="8" y="8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0" y="7"/>
                      </a:lnTo>
                      <a:lnTo>
                        <a:pt x="32" y="15"/>
                      </a:lnTo>
                      <a:lnTo>
                        <a:pt x="15" y="27"/>
                      </a:lnTo>
                      <a:lnTo>
                        <a:pt x="1" y="33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52" name="Freeform 115"/>
                <p:cNvSpPr>
                  <a:spLocks/>
                </p:cNvSpPr>
                <p:nvPr/>
              </p:nvSpPr>
              <p:spPr bwMode="auto">
                <a:xfrm>
                  <a:off x="1859" y="2770"/>
                  <a:ext cx="10" cy="10"/>
                </a:xfrm>
                <a:custGeom>
                  <a:avLst/>
                  <a:gdLst>
                    <a:gd name="T0" fmla="*/ 1 w 18"/>
                    <a:gd name="T1" fmla="*/ 1 h 20"/>
                    <a:gd name="T2" fmla="*/ 0 w 18"/>
                    <a:gd name="T3" fmla="*/ 1 h 20"/>
                    <a:gd name="T4" fmla="*/ 0 w 18"/>
                    <a:gd name="T5" fmla="*/ 1 h 20"/>
                    <a:gd name="T6" fmla="*/ 1 w 18"/>
                    <a:gd name="T7" fmla="*/ 0 h 20"/>
                    <a:gd name="T8" fmla="*/ 1 w 18"/>
                    <a:gd name="T9" fmla="*/ 1 h 20"/>
                    <a:gd name="T10" fmla="*/ 1 w 18"/>
                    <a:gd name="T11" fmla="*/ 1 h 20"/>
                    <a:gd name="T12" fmla="*/ 1 w 18"/>
                    <a:gd name="T13" fmla="*/ 1 h 20"/>
                    <a:gd name="T14" fmla="*/ 1 w 18"/>
                    <a:gd name="T15" fmla="*/ 1 h 20"/>
                    <a:gd name="T16" fmla="*/ 1 w 18"/>
                    <a:gd name="T17" fmla="*/ 1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"/>
                    <a:gd name="T28" fmla="*/ 0 h 20"/>
                    <a:gd name="T29" fmla="*/ 18 w 18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" h="20">
                      <a:moveTo>
                        <a:pt x="5" y="20"/>
                      </a:moveTo>
                      <a:lnTo>
                        <a:pt x="0" y="13"/>
                      </a:lnTo>
                      <a:lnTo>
                        <a:pt x="0" y="5"/>
                      </a:lnTo>
                      <a:lnTo>
                        <a:pt x="7" y="0"/>
                      </a:lnTo>
                      <a:lnTo>
                        <a:pt x="18" y="5"/>
                      </a:lnTo>
                      <a:lnTo>
                        <a:pt x="17" y="12"/>
                      </a:lnTo>
                      <a:lnTo>
                        <a:pt x="15" y="17"/>
                      </a:lnTo>
                      <a:lnTo>
                        <a:pt x="10" y="18"/>
                      </a:lnTo>
                      <a:lnTo>
                        <a:pt x="5" y="20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53" name="Freeform 116"/>
                <p:cNvSpPr>
                  <a:spLocks/>
                </p:cNvSpPr>
                <p:nvPr/>
              </p:nvSpPr>
              <p:spPr bwMode="auto">
                <a:xfrm>
                  <a:off x="1992" y="2757"/>
                  <a:ext cx="17" cy="22"/>
                </a:xfrm>
                <a:custGeom>
                  <a:avLst/>
                  <a:gdLst>
                    <a:gd name="T0" fmla="*/ 1 w 33"/>
                    <a:gd name="T1" fmla="*/ 1 h 43"/>
                    <a:gd name="T2" fmla="*/ 1 w 33"/>
                    <a:gd name="T3" fmla="*/ 1 h 43"/>
                    <a:gd name="T4" fmla="*/ 1 w 33"/>
                    <a:gd name="T5" fmla="*/ 1 h 43"/>
                    <a:gd name="T6" fmla="*/ 0 w 33"/>
                    <a:gd name="T7" fmla="*/ 1 h 43"/>
                    <a:gd name="T8" fmla="*/ 0 w 33"/>
                    <a:gd name="T9" fmla="*/ 1 h 43"/>
                    <a:gd name="T10" fmla="*/ 1 w 33"/>
                    <a:gd name="T11" fmla="*/ 1 h 43"/>
                    <a:gd name="T12" fmla="*/ 1 w 33"/>
                    <a:gd name="T13" fmla="*/ 0 h 43"/>
                    <a:gd name="T14" fmla="*/ 1 w 33"/>
                    <a:gd name="T15" fmla="*/ 0 h 43"/>
                    <a:gd name="T16" fmla="*/ 1 w 33"/>
                    <a:gd name="T17" fmla="*/ 1 h 43"/>
                    <a:gd name="T18" fmla="*/ 1 w 33"/>
                    <a:gd name="T19" fmla="*/ 1 h 43"/>
                    <a:gd name="T20" fmla="*/ 1 w 33"/>
                    <a:gd name="T21" fmla="*/ 1 h 43"/>
                    <a:gd name="T22" fmla="*/ 1 w 33"/>
                    <a:gd name="T23" fmla="*/ 1 h 43"/>
                    <a:gd name="T24" fmla="*/ 1 w 33"/>
                    <a:gd name="T25" fmla="*/ 1 h 43"/>
                    <a:gd name="T26" fmla="*/ 1 w 33"/>
                    <a:gd name="T27" fmla="*/ 1 h 4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3"/>
                    <a:gd name="T43" fmla="*/ 0 h 43"/>
                    <a:gd name="T44" fmla="*/ 33 w 33"/>
                    <a:gd name="T45" fmla="*/ 43 h 4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3" h="43">
                      <a:moveTo>
                        <a:pt x="13" y="40"/>
                      </a:moveTo>
                      <a:lnTo>
                        <a:pt x="5" y="30"/>
                      </a:lnTo>
                      <a:lnTo>
                        <a:pt x="1" y="23"/>
                      </a:lnTo>
                      <a:lnTo>
                        <a:pt x="0" y="18"/>
                      </a:lnTo>
                      <a:lnTo>
                        <a:pt x="0" y="13"/>
                      </a:lnTo>
                      <a:lnTo>
                        <a:pt x="12" y="3"/>
                      </a:lnTo>
                      <a:lnTo>
                        <a:pt x="22" y="0"/>
                      </a:lnTo>
                      <a:lnTo>
                        <a:pt x="23" y="0"/>
                      </a:lnTo>
                      <a:lnTo>
                        <a:pt x="27" y="5"/>
                      </a:lnTo>
                      <a:lnTo>
                        <a:pt x="30" y="11"/>
                      </a:lnTo>
                      <a:lnTo>
                        <a:pt x="33" y="25"/>
                      </a:lnTo>
                      <a:lnTo>
                        <a:pt x="23" y="32"/>
                      </a:lnTo>
                      <a:lnTo>
                        <a:pt x="13" y="43"/>
                      </a:lnTo>
                      <a:lnTo>
                        <a:pt x="13" y="40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54" name="Freeform 117"/>
                <p:cNvSpPr>
                  <a:spLocks/>
                </p:cNvSpPr>
                <p:nvPr/>
              </p:nvSpPr>
              <p:spPr bwMode="auto">
                <a:xfrm>
                  <a:off x="491" y="2736"/>
                  <a:ext cx="68" cy="41"/>
                </a:xfrm>
                <a:custGeom>
                  <a:avLst/>
                  <a:gdLst>
                    <a:gd name="T0" fmla="*/ 1 w 134"/>
                    <a:gd name="T1" fmla="*/ 1 h 82"/>
                    <a:gd name="T2" fmla="*/ 1 w 134"/>
                    <a:gd name="T3" fmla="*/ 1 h 82"/>
                    <a:gd name="T4" fmla="*/ 1 w 134"/>
                    <a:gd name="T5" fmla="*/ 1 h 82"/>
                    <a:gd name="T6" fmla="*/ 1 w 134"/>
                    <a:gd name="T7" fmla="*/ 1 h 82"/>
                    <a:gd name="T8" fmla="*/ 1 w 134"/>
                    <a:gd name="T9" fmla="*/ 1 h 82"/>
                    <a:gd name="T10" fmla="*/ 0 w 134"/>
                    <a:gd name="T11" fmla="*/ 1 h 82"/>
                    <a:gd name="T12" fmla="*/ 0 w 134"/>
                    <a:gd name="T13" fmla="*/ 1 h 82"/>
                    <a:gd name="T14" fmla="*/ 0 w 134"/>
                    <a:gd name="T15" fmla="*/ 1 h 82"/>
                    <a:gd name="T16" fmla="*/ 1 w 134"/>
                    <a:gd name="T17" fmla="*/ 1 h 82"/>
                    <a:gd name="T18" fmla="*/ 1 w 134"/>
                    <a:gd name="T19" fmla="*/ 1 h 82"/>
                    <a:gd name="T20" fmla="*/ 1 w 134"/>
                    <a:gd name="T21" fmla="*/ 1 h 82"/>
                    <a:gd name="T22" fmla="*/ 1 w 134"/>
                    <a:gd name="T23" fmla="*/ 0 h 82"/>
                    <a:gd name="T24" fmla="*/ 1 w 134"/>
                    <a:gd name="T25" fmla="*/ 1 h 82"/>
                    <a:gd name="T26" fmla="*/ 1 w 134"/>
                    <a:gd name="T27" fmla="*/ 1 h 82"/>
                    <a:gd name="T28" fmla="*/ 1 w 134"/>
                    <a:gd name="T29" fmla="*/ 1 h 82"/>
                    <a:gd name="T30" fmla="*/ 1 w 134"/>
                    <a:gd name="T31" fmla="*/ 1 h 82"/>
                    <a:gd name="T32" fmla="*/ 1 w 134"/>
                    <a:gd name="T33" fmla="*/ 1 h 82"/>
                    <a:gd name="T34" fmla="*/ 1 w 134"/>
                    <a:gd name="T35" fmla="*/ 1 h 82"/>
                    <a:gd name="T36" fmla="*/ 1 w 134"/>
                    <a:gd name="T37" fmla="*/ 1 h 82"/>
                    <a:gd name="T38" fmla="*/ 1 w 134"/>
                    <a:gd name="T39" fmla="*/ 1 h 82"/>
                    <a:gd name="T40" fmla="*/ 1 w 134"/>
                    <a:gd name="T41" fmla="*/ 1 h 82"/>
                    <a:gd name="T42" fmla="*/ 1 w 134"/>
                    <a:gd name="T43" fmla="*/ 1 h 82"/>
                    <a:gd name="T44" fmla="*/ 1 w 134"/>
                    <a:gd name="T45" fmla="*/ 1 h 82"/>
                    <a:gd name="T46" fmla="*/ 1 w 134"/>
                    <a:gd name="T47" fmla="*/ 1 h 82"/>
                    <a:gd name="T48" fmla="*/ 1 w 134"/>
                    <a:gd name="T49" fmla="*/ 1 h 8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34"/>
                    <a:gd name="T76" fmla="*/ 0 h 82"/>
                    <a:gd name="T77" fmla="*/ 134 w 134"/>
                    <a:gd name="T78" fmla="*/ 82 h 8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34" h="82">
                      <a:moveTo>
                        <a:pt x="37" y="82"/>
                      </a:moveTo>
                      <a:lnTo>
                        <a:pt x="22" y="77"/>
                      </a:lnTo>
                      <a:lnTo>
                        <a:pt x="12" y="72"/>
                      </a:lnTo>
                      <a:lnTo>
                        <a:pt x="3" y="66"/>
                      </a:lnTo>
                      <a:lnTo>
                        <a:pt x="2" y="59"/>
                      </a:lnTo>
                      <a:lnTo>
                        <a:pt x="0" y="50"/>
                      </a:lnTo>
                      <a:lnTo>
                        <a:pt x="0" y="42"/>
                      </a:lnTo>
                      <a:lnTo>
                        <a:pt x="0" y="32"/>
                      </a:lnTo>
                      <a:lnTo>
                        <a:pt x="2" y="22"/>
                      </a:lnTo>
                      <a:lnTo>
                        <a:pt x="23" y="10"/>
                      </a:lnTo>
                      <a:lnTo>
                        <a:pt x="42" y="4"/>
                      </a:lnTo>
                      <a:lnTo>
                        <a:pt x="54" y="0"/>
                      </a:lnTo>
                      <a:lnTo>
                        <a:pt x="67" y="2"/>
                      </a:lnTo>
                      <a:lnTo>
                        <a:pt x="77" y="2"/>
                      </a:lnTo>
                      <a:lnTo>
                        <a:pt x="92" y="7"/>
                      </a:lnTo>
                      <a:lnTo>
                        <a:pt x="109" y="10"/>
                      </a:lnTo>
                      <a:lnTo>
                        <a:pt x="134" y="17"/>
                      </a:lnTo>
                      <a:lnTo>
                        <a:pt x="129" y="27"/>
                      </a:lnTo>
                      <a:lnTo>
                        <a:pt x="121" y="39"/>
                      </a:lnTo>
                      <a:lnTo>
                        <a:pt x="106" y="49"/>
                      </a:lnTo>
                      <a:lnTo>
                        <a:pt x="92" y="59"/>
                      </a:lnTo>
                      <a:lnTo>
                        <a:pt x="75" y="66"/>
                      </a:lnTo>
                      <a:lnTo>
                        <a:pt x="60" y="74"/>
                      </a:lnTo>
                      <a:lnTo>
                        <a:pt x="45" y="77"/>
                      </a:lnTo>
                      <a:lnTo>
                        <a:pt x="37" y="82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55" name="Freeform 118"/>
                <p:cNvSpPr>
                  <a:spLocks/>
                </p:cNvSpPr>
                <p:nvPr/>
              </p:nvSpPr>
              <p:spPr bwMode="auto">
                <a:xfrm>
                  <a:off x="1896" y="2750"/>
                  <a:ext cx="18" cy="25"/>
                </a:xfrm>
                <a:custGeom>
                  <a:avLst/>
                  <a:gdLst>
                    <a:gd name="T0" fmla="*/ 0 w 37"/>
                    <a:gd name="T1" fmla="*/ 1 h 50"/>
                    <a:gd name="T2" fmla="*/ 0 w 37"/>
                    <a:gd name="T3" fmla="*/ 1 h 50"/>
                    <a:gd name="T4" fmla="*/ 0 w 37"/>
                    <a:gd name="T5" fmla="*/ 1 h 50"/>
                    <a:gd name="T6" fmla="*/ 0 w 37"/>
                    <a:gd name="T7" fmla="*/ 1 h 50"/>
                    <a:gd name="T8" fmla="*/ 0 w 37"/>
                    <a:gd name="T9" fmla="*/ 1 h 50"/>
                    <a:gd name="T10" fmla="*/ 0 w 37"/>
                    <a:gd name="T11" fmla="*/ 1 h 50"/>
                    <a:gd name="T12" fmla="*/ 0 w 37"/>
                    <a:gd name="T13" fmla="*/ 1 h 50"/>
                    <a:gd name="T14" fmla="*/ 0 w 37"/>
                    <a:gd name="T15" fmla="*/ 1 h 50"/>
                    <a:gd name="T16" fmla="*/ 0 w 37"/>
                    <a:gd name="T17" fmla="*/ 0 h 50"/>
                    <a:gd name="T18" fmla="*/ 0 w 37"/>
                    <a:gd name="T19" fmla="*/ 1 h 50"/>
                    <a:gd name="T20" fmla="*/ 0 w 37"/>
                    <a:gd name="T21" fmla="*/ 1 h 50"/>
                    <a:gd name="T22" fmla="*/ 0 w 37"/>
                    <a:gd name="T23" fmla="*/ 1 h 50"/>
                    <a:gd name="T24" fmla="*/ 0 w 37"/>
                    <a:gd name="T25" fmla="*/ 1 h 50"/>
                    <a:gd name="T26" fmla="*/ 0 w 37"/>
                    <a:gd name="T27" fmla="*/ 1 h 50"/>
                    <a:gd name="T28" fmla="*/ 0 w 37"/>
                    <a:gd name="T29" fmla="*/ 1 h 5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7"/>
                    <a:gd name="T46" fmla="*/ 0 h 50"/>
                    <a:gd name="T47" fmla="*/ 37 w 37"/>
                    <a:gd name="T48" fmla="*/ 50 h 5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7" h="50">
                      <a:moveTo>
                        <a:pt x="17" y="50"/>
                      </a:moveTo>
                      <a:lnTo>
                        <a:pt x="10" y="40"/>
                      </a:lnTo>
                      <a:lnTo>
                        <a:pt x="7" y="33"/>
                      </a:lnTo>
                      <a:lnTo>
                        <a:pt x="3" y="28"/>
                      </a:lnTo>
                      <a:lnTo>
                        <a:pt x="3" y="26"/>
                      </a:lnTo>
                      <a:lnTo>
                        <a:pt x="0" y="20"/>
                      </a:lnTo>
                      <a:lnTo>
                        <a:pt x="0" y="13"/>
                      </a:lnTo>
                      <a:lnTo>
                        <a:pt x="10" y="5"/>
                      </a:lnTo>
                      <a:lnTo>
                        <a:pt x="22" y="0"/>
                      </a:lnTo>
                      <a:lnTo>
                        <a:pt x="23" y="5"/>
                      </a:lnTo>
                      <a:lnTo>
                        <a:pt x="25" y="11"/>
                      </a:lnTo>
                      <a:lnTo>
                        <a:pt x="29" y="18"/>
                      </a:lnTo>
                      <a:lnTo>
                        <a:pt x="37" y="28"/>
                      </a:lnTo>
                      <a:lnTo>
                        <a:pt x="29" y="38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56" name="Freeform 119"/>
                <p:cNvSpPr>
                  <a:spLocks/>
                </p:cNvSpPr>
                <p:nvPr/>
              </p:nvSpPr>
              <p:spPr bwMode="auto">
                <a:xfrm>
                  <a:off x="2004" y="2734"/>
                  <a:ext cx="40" cy="38"/>
                </a:xfrm>
                <a:custGeom>
                  <a:avLst/>
                  <a:gdLst>
                    <a:gd name="T0" fmla="*/ 0 w 81"/>
                    <a:gd name="T1" fmla="*/ 0 h 77"/>
                    <a:gd name="T2" fmla="*/ 0 w 81"/>
                    <a:gd name="T3" fmla="*/ 0 h 77"/>
                    <a:gd name="T4" fmla="*/ 0 w 81"/>
                    <a:gd name="T5" fmla="*/ 0 h 77"/>
                    <a:gd name="T6" fmla="*/ 0 w 81"/>
                    <a:gd name="T7" fmla="*/ 0 h 77"/>
                    <a:gd name="T8" fmla="*/ 0 w 81"/>
                    <a:gd name="T9" fmla="*/ 0 h 77"/>
                    <a:gd name="T10" fmla="*/ 0 w 81"/>
                    <a:gd name="T11" fmla="*/ 0 h 77"/>
                    <a:gd name="T12" fmla="*/ 0 w 81"/>
                    <a:gd name="T13" fmla="*/ 0 h 77"/>
                    <a:gd name="T14" fmla="*/ 0 w 81"/>
                    <a:gd name="T15" fmla="*/ 0 h 77"/>
                    <a:gd name="T16" fmla="*/ 0 w 81"/>
                    <a:gd name="T17" fmla="*/ 0 h 77"/>
                    <a:gd name="T18" fmla="*/ 0 w 81"/>
                    <a:gd name="T19" fmla="*/ 0 h 77"/>
                    <a:gd name="T20" fmla="*/ 0 w 81"/>
                    <a:gd name="T21" fmla="*/ 0 h 77"/>
                    <a:gd name="T22" fmla="*/ 0 w 81"/>
                    <a:gd name="T23" fmla="*/ 0 h 77"/>
                    <a:gd name="T24" fmla="*/ 0 w 81"/>
                    <a:gd name="T25" fmla="*/ 0 h 77"/>
                    <a:gd name="T26" fmla="*/ 0 w 81"/>
                    <a:gd name="T27" fmla="*/ 0 h 77"/>
                    <a:gd name="T28" fmla="*/ 0 w 81"/>
                    <a:gd name="T29" fmla="*/ 0 h 77"/>
                    <a:gd name="T30" fmla="*/ 0 w 81"/>
                    <a:gd name="T31" fmla="*/ 0 h 77"/>
                    <a:gd name="T32" fmla="*/ 0 w 81"/>
                    <a:gd name="T33" fmla="*/ 0 h 77"/>
                    <a:gd name="T34" fmla="*/ 0 w 81"/>
                    <a:gd name="T35" fmla="*/ 0 h 77"/>
                    <a:gd name="T36" fmla="*/ 0 w 81"/>
                    <a:gd name="T37" fmla="*/ 0 h 77"/>
                    <a:gd name="T38" fmla="*/ 0 w 81"/>
                    <a:gd name="T39" fmla="*/ 0 h 77"/>
                    <a:gd name="T40" fmla="*/ 0 w 81"/>
                    <a:gd name="T41" fmla="*/ 0 h 77"/>
                    <a:gd name="T42" fmla="*/ 0 w 81"/>
                    <a:gd name="T43" fmla="*/ 0 h 77"/>
                    <a:gd name="T44" fmla="*/ 0 w 81"/>
                    <a:gd name="T45" fmla="*/ 0 h 7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81"/>
                    <a:gd name="T70" fmla="*/ 0 h 77"/>
                    <a:gd name="T71" fmla="*/ 81 w 81"/>
                    <a:gd name="T72" fmla="*/ 77 h 7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81" h="77">
                      <a:moveTo>
                        <a:pt x="46" y="77"/>
                      </a:moveTo>
                      <a:lnTo>
                        <a:pt x="39" y="69"/>
                      </a:lnTo>
                      <a:lnTo>
                        <a:pt x="32" y="60"/>
                      </a:lnTo>
                      <a:lnTo>
                        <a:pt x="24" y="50"/>
                      </a:lnTo>
                      <a:lnTo>
                        <a:pt x="17" y="40"/>
                      </a:lnTo>
                      <a:lnTo>
                        <a:pt x="10" y="28"/>
                      </a:lnTo>
                      <a:lnTo>
                        <a:pt x="5" y="20"/>
                      </a:lnTo>
                      <a:lnTo>
                        <a:pt x="0" y="10"/>
                      </a:lnTo>
                      <a:lnTo>
                        <a:pt x="2" y="5"/>
                      </a:lnTo>
                      <a:lnTo>
                        <a:pt x="15" y="0"/>
                      </a:lnTo>
                      <a:lnTo>
                        <a:pt x="27" y="0"/>
                      </a:lnTo>
                      <a:lnTo>
                        <a:pt x="32" y="0"/>
                      </a:lnTo>
                      <a:lnTo>
                        <a:pt x="37" y="0"/>
                      </a:lnTo>
                      <a:lnTo>
                        <a:pt x="44" y="0"/>
                      </a:lnTo>
                      <a:lnTo>
                        <a:pt x="56" y="2"/>
                      </a:lnTo>
                      <a:lnTo>
                        <a:pt x="59" y="13"/>
                      </a:lnTo>
                      <a:lnTo>
                        <a:pt x="67" y="25"/>
                      </a:lnTo>
                      <a:lnTo>
                        <a:pt x="76" y="35"/>
                      </a:lnTo>
                      <a:lnTo>
                        <a:pt x="81" y="50"/>
                      </a:lnTo>
                      <a:lnTo>
                        <a:pt x="74" y="55"/>
                      </a:lnTo>
                      <a:lnTo>
                        <a:pt x="62" y="65"/>
                      </a:lnTo>
                      <a:lnTo>
                        <a:pt x="51" y="74"/>
                      </a:lnTo>
                      <a:lnTo>
                        <a:pt x="46" y="7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57" name="Freeform 120"/>
                <p:cNvSpPr>
                  <a:spLocks/>
                </p:cNvSpPr>
                <p:nvPr/>
              </p:nvSpPr>
              <p:spPr bwMode="auto">
                <a:xfrm>
                  <a:off x="1953" y="2754"/>
                  <a:ext cx="19" cy="18"/>
                </a:xfrm>
                <a:custGeom>
                  <a:avLst/>
                  <a:gdLst>
                    <a:gd name="T0" fmla="*/ 1 w 37"/>
                    <a:gd name="T1" fmla="*/ 1 h 35"/>
                    <a:gd name="T2" fmla="*/ 0 w 37"/>
                    <a:gd name="T3" fmla="*/ 1 h 35"/>
                    <a:gd name="T4" fmla="*/ 0 w 37"/>
                    <a:gd name="T5" fmla="*/ 1 h 35"/>
                    <a:gd name="T6" fmla="*/ 1 w 37"/>
                    <a:gd name="T7" fmla="*/ 1 h 35"/>
                    <a:gd name="T8" fmla="*/ 1 w 37"/>
                    <a:gd name="T9" fmla="*/ 1 h 35"/>
                    <a:gd name="T10" fmla="*/ 1 w 37"/>
                    <a:gd name="T11" fmla="*/ 0 h 35"/>
                    <a:gd name="T12" fmla="*/ 1 w 37"/>
                    <a:gd name="T13" fmla="*/ 0 h 35"/>
                    <a:gd name="T14" fmla="*/ 1 w 37"/>
                    <a:gd name="T15" fmla="*/ 1 h 35"/>
                    <a:gd name="T16" fmla="*/ 1 w 37"/>
                    <a:gd name="T17" fmla="*/ 1 h 35"/>
                    <a:gd name="T18" fmla="*/ 1 w 37"/>
                    <a:gd name="T19" fmla="*/ 1 h 35"/>
                    <a:gd name="T20" fmla="*/ 1 w 37"/>
                    <a:gd name="T21" fmla="*/ 1 h 35"/>
                    <a:gd name="T22" fmla="*/ 1 w 37"/>
                    <a:gd name="T23" fmla="*/ 1 h 35"/>
                    <a:gd name="T24" fmla="*/ 1 w 37"/>
                    <a:gd name="T25" fmla="*/ 1 h 3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7"/>
                    <a:gd name="T40" fmla="*/ 0 h 35"/>
                    <a:gd name="T41" fmla="*/ 37 w 37"/>
                    <a:gd name="T42" fmla="*/ 35 h 3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7" h="35">
                      <a:moveTo>
                        <a:pt x="6" y="35"/>
                      </a:moveTo>
                      <a:lnTo>
                        <a:pt x="0" y="24"/>
                      </a:lnTo>
                      <a:lnTo>
                        <a:pt x="0" y="15"/>
                      </a:lnTo>
                      <a:lnTo>
                        <a:pt x="6" y="8"/>
                      </a:lnTo>
                      <a:lnTo>
                        <a:pt x="13" y="3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3" y="2"/>
                      </a:lnTo>
                      <a:lnTo>
                        <a:pt x="37" y="5"/>
                      </a:lnTo>
                      <a:lnTo>
                        <a:pt x="32" y="13"/>
                      </a:lnTo>
                      <a:lnTo>
                        <a:pt x="25" y="24"/>
                      </a:lnTo>
                      <a:lnTo>
                        <a:pt x="15" y="32"/>
                      </a:lnTo>
                      <a:lnTo>
                        <a:pt x="6" y="3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58" name="Freeform 121"/>
                <p:cNvSpPr>
                  <a:spLocks/>
                </p:cNvSpPr>
                <p:nvPr/>
              </p:nvSpPr>
              <p:spPr bwMode="auto">
                <a:xfrm>
                  <a:off x="1875" y="2759"/>
                  <a:ext cx="10" cy="8"/>
                </a:xfrm>
                <a:custGeom>
                  <a:avLst/>
                  <a:gdLst>
                    <a:gd name="T0" fmla="*/ 0 w 22"/>
                    <a:gd name="T1" fmla="*/ 0 h 17"/>
                    <a:gd name="T2" fmla="*/ 0 w 22"/>
                    <a:gd name="T3" fmla="*/ 0 h 17"/>
                    <a:gd name="T4" fmla="*/ 0 w 22"/>
                    <a:gd name="T5" fmla="*/ 0 h 17"/>
                    <a:gd name="T6" fmla="*/ 0 w 22"/>
                    <a:gd name="T7" fmla="*/ 0 h 17"/>
                    <a:gd name="T8" fmla="*/ 0 w 22"/>
                    <a:gd name="T9" fmla="*/ 0 h 17"/>
                    <a:gd name="T10" fmla="*/ 0 w 22"/>
                    <a:gd name="T11" fmla="*/ 0 h 17"/>
                    <a:gd name="T12" fmla="*/ 0 w 22"/>
                    <a:gd name="T13" fmla="*/ 0 h 17"/>
                    <a:gd name="T14" fmla="*/ 0 w 22"/>
                    <a:gd name="T15" fmla="*/ 0 h 17"/>
                    <a:gd name="T16" fmla="*/ 0 w 22"/>
                    <a:gd name="T17" fmla="*/ 0 h 17"/>
                    <a:gd name="T18" fmla="*/ 0 w 22"/>
                    <a:gd name="T19" fmla="*/ 0 h 17"/>
                    <a:gd name="T20" fmla="*/ 0 w 22"/>
                    <a:gd name="T21" fmla="*/ 0 h 1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17"/>
                    <a:gd name="T35" fmla="*/ 22 w 22"/>
                    <a:gd name="T36" fmla="*/ 17 h 1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17">
                      <a:moveTo>
                        <a:pt x="0" y="17"/>
                      </a:moveTo>
                      <a:lnTo>
                        <a:pt x="0" y="12"/>
                      </a:lnTo>
                      <a:lnTo>
                        <a:pt x="0" y="7"/>
                      </a:lnTo>
                      <a:lnTo>
                        <a:pt x="8" y="2"/>
                      </a:lnTo>
                      <a:lnTo>
                        <a:pt x="19" y="0"/>
                      </a:lnTo>
                      <a:lnTo>
                        <a:pt x="20" y="0"/>
                      </a:lnTo>
                      <a:lnTo>
                        <a:pt x="22" y="2"/>
                      </a:lnTo>
                      <a:lnTo>
                        <a:pt x="14" y="8"/>
                      </a:lnTo>
                      <a:lnTo>
                        <a:pt x="5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59" name="Freeform 122"/>
                <p:cNvSpPr>
                  <a:spLocks/>
                </p:cNvSpPr>
                <p:nvPr/>
              </p:nvSpPr>
              <p:spPr bwMode="auto">
                <a:xfrm>
                  <a:off x="2056" y="2745"/>
                  <a:ext cx="22" cy="22"/>
                </a:xfrm>
                <a:custGeom>
                  <a:avLst/>
                  <a:gdLst>
                    <a:gd name="T0" fmla="*/ 1 w 43"/>
                    <a:gd name="T1" fmla="*/ 0 h 45"/>
                    <a:gd name="T2" fmla="*/ 1 w 43"/>
                    <a:gd name="T3" fmla="*/ 0 h 45"/>
                    <a:gd name="T4" fmla="*/ 1 w 43"/>
                    <a:gd name="T5" fmla="*/ 0 h 45"/>
                    <a:gd name="T6" fmla="*/ 0 w 43"/>
                    <a:gd name="T7" fmla="*/ 0 h 45"/>
                    <a:gd name="T8" fmla="*/ 0 w 43"/>
                    <a:gd name="T9" fmla="*/ 0 h 45"/>
                    <a:gd name="T10" fmla="*/ 1 w 43"/>
                    <a:gd name="T11" fmla="*/ 0 h 45"/>
                    <a:gd name="T12" fmla="*/ 1 w 43"/>
                    <a:gd name="T13" fmla="*/ 0 h 45"/>
                    <a:gd name="T14" fmla="*/ 1 w 43"/>
                    <a:gd name="T15" fmla="*/ 0 h 45"/>
                    <a:gd name="T16" fmla="*/ 1 w 43"/>
                    <a:gd name="T17" fmla="*/ 0 h 45"/>
                    <a:gd name="T18" fmla="*/ 1 w 43"/>
                    <a:gd name="T19" fmla="*/ 0 h 45"/>
                    <a:gd name="T20" fmla="*/ 1 w 43"/>
                    <a:gd name="T21" fmla="*/ 0 h 45"/>
                    <a:gd name="T22" fmla="*/ 1 w 43"/>
                    <a:gd name="T23" fmla="*/ 0 h 45"/>
                    <a:gd name="T24" fmla="*/ 1 w 43"/>
                    <a:gd name="T25" fmla="*/ 0 h 4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3"/>
                    <a:gd name="T40" fmla="*/ 0 h 45"/>
                    <a:gd name="T41" fmla="*/ 43 w 43"/>
                    <a:gd name="T42" fmla="*/ 45 h 4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3" h="45">
                      <a:moveTo>
                        <a:pt x="10" y="45"/>
                      </a:moveTo>
                      <a:lnTo>
                        <a:pt x="5" y="33"/>
                      </a:lnTo>
                      <a:lnTo>
                        <a:pt x="2" y="26"/>
                      </a:lnTo>
                      <a:lnTo>
                        <a:pt x="0" y="20"/>
                      </a:lnTo>
                      <a:lnTo>
                        <a:pt x="0" y="15"/>
                      </a:lnTo>
                      <a:lnTo>
                        <a:pt x="12" y="6"/>
                      </a:lnTo>
                      <a:lnTo>
                        <a:pt x="25" y="0"/>
                      </a:lnTo>
                      <a:lnTo>
                        <a:pt x="33" y="11"/>
                      </a:lnTo>
                      <a:lnTo>
                        <a:pt x="43" y="23"/>
                      </a:lnTo>
                      <a:lnTo>
                        <a:pt x="32" y="33"/>
                      </a:lnTo>
                      <a:lnTo>
                        <a:pt x="23" y="45"/>
                      </a:lnTo>
                      <a:lnTo>
                        <a:pt x="17" y="45"/>
                      </a:lnTo>
                      <a:lnTo>
                        <a:pt x="10" y="4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60" name="Freeform 123"/>
                <p:cNvSpPr>
                  <a:spLocks/>
                </p:cNvSpPr>
                <p:nvPr/>
              </p:nvSpPr>
              <p:spPr bwMode="auto">
                <a:xfrm>
                  <a:off x="2089" y="2741"/>
                  <a:ext cx="22" cy="26"/>
                </a:xfrm>
                <a:custGeom>
                  <a:avLst/>
                  <a:gdLst>
                    <a:gd name="T0" fmla="*/ 1 w 44"/>
                    <a:gd name="T1" fmla="*/ 1 h 50"/>
                    <a:gd name="T2" fmla="*/ 1 w 44"/>
                    <a:gd name="T3" fmla="*/ 1 h 50"/>
                    <a:gd name="T4" fmla="*/ 1 w 44"/>
                    <a:gd name="T5" fmla="*/ 1 h 50"/>
                    <a:gd name="T6" fmla="*/ 0 w 44"/>
                    <a:gd name="T7" fmla="*/ 1 h 50"/>
                    <a:gd name="T8" fmla="*/ 0 w 44"/>
                    <a:gd name="T9" fmla="*/ 1 h 50"/>
                    <a:gd name="T10" fmla="*/ 1 w 44"/>
                    <a:gd name="T11" fmla="*/ 1 h 50"/>
                    <a:gd name="T12" fmla="*/ 1 w 44"/>
                    <a:gd name="T13" fmla="*/ 1 h 50"/>
                    <a:gd name="T14" fmla="*/ 1 w 44"/>
                    <a:gd name="T15" fmla="*/ 0 h 50"/>
                    <a:gd name="T16" fmla="*/ 1 w 44"/>
                    <a:gd name="T17" fmla="*/ 0 h 50"/>
                    <a:gd name="T18" fmla="*/ 1 w 44"/>
                    <a:gd name="T19" fmla="*/ 1 h 50"/>
                    <a:gd name="T20" fmla="*/ 1 w 44"/>
                    <a:gd name="T21" fmla="*/ 1 h 50"/>
                    <a:gd name="T22" fmla="*/ 1 w 44"/>
                    <a:gd name="T23" fmla="*/ 1 h 50"/>
                    <a:gd name="T24" fmla="*/ 1 w 44"/>
                    <a:gd name="T25" fmla="*/ 1 h 50"/>
                    <a:gd name="T26" fmla="*/ 1 w 44"/>
                    <a:gd name="T27" fmla="*/ 1 h 50"/>
                    <a:gd name="T28" fmla="*/ 1 w 44"/>
                    <a:gd name="T29" fmla="*/ 1 h 5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4"/>
                    <a:gd name="T46" fmla="*/ 0 h 50"/>
                    <a:gd name="T47" fmla="*/ 44 w 44"/>
                    <a:gd name="T48" fmla="*/ 50 h 5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4" h="50">
                      <a:moveTo>
                        <a:pt x="20" y="50"/>
                      </a:moveTo>
                      <a:lnTo>
                        <a:pt x="10" y="40"/>
                      </a:lnTo>
                      <a:lnTo>
                        <a:pt x="5" y="33"/>
                      </a:lnTo>
                      <a:lnTo>
                        <a:pt x="0" y="27"/>
                      </a:lnTo>
                      <a:lnTo>
                        <a:pt x="0" y="20"/>
                      </a:lnTo>
                      <a:lnTo>
                        <a:pt x="7" y="12"/>
                      </a:lnTo>
                      <a:lnTo>
                        <a:pt x="14" y="5"/>
                      </a:lnTo>
                      <a:lnTo>
                        <a:pt x="20" y="0"/>
                      </a:lnTo>
                      <a:lnTo>
                        <a:pt x="34" y="0"/>
                      </a:lnTo>
                      <a:lnTo>
                        <a:pt x="37" y="12"/>
                      </a:lnTo>
                      <a:lnTo>
                        <a:pt x="39" y="20"/>
                      </a:lnTo>
                      <a:lnTo>
                        <a:pt x="40" y="27"/>
                      </a:lnTo>
                      <a:lnTo>
                        <a:pt x="44" y="35"/>
                      </a:lnTo>
                      <a:lnTo>
                        <a:pt x="32" y="43"/>
                      </a:lnTo>
                      <a:lnTo>
                        <a:pt x="20" y="50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61" name="Freeform 124"/>
                <p:cNvSpPr>
                  <a:spLocks/>
                </p:cNvSpPr>
                <p:nvPr/>
              </p:nvSpPr>
              <p:spPr bwMode="auto">
                <a:xfrm>
                  <a:off x="2123" y="2747"/>
                  <a:ext cx="16" cy="18"/>
                </a:xfrm>
                <a:custGeom>
                  <a:avLst/>
                  <a:gdLst>
                    <a:gd name="T0" fmla="*/ 1 w 32"/>
                    <a:gd name="T1" fmla="*/ 1 h 35"/>
                    <a:gd name="T2" fmla="*/ 1 w 32"/>
                    <a:gd name="T3" fmla="*/ 1 h 35"/>
                    <a:gd name="T4" fmla="*/ 0 w 32"/>
                    <a:gd name="T5" fmla="*/ 1 h 35"/>
                    <a:gd name="T6" fmla="*/ 0 w 32"/>
                    <a:gd name="T7" fmla="*/ 1 h 35"/>
                    <a:gd name="T8" fmla="*/ 1 w 32"/>
                    <a:gd name="T9" fmla="*/ 1 h 35"/>
                    <a:gd name="T10" fmla="*/ 1 w 32"/>
                    <a:gd name="T11" fmla="*/ 1 h 35"/>
                    <a:gd name="T12" fmla="*/ 1 w 32"/>
                    <a:gd name="T13" fmla="*/ 1 h 35"/>
                    <a:gd name="T14" fmla="*/ 1 w 32"/>
                    <a:gd name="T15" fmla="*/ 1 h 35"/>
                    <a:gd name="T16" fmla="*/ 1 w 32"/>
                    <a:gd name="T17" fmla="*/ 0 h 35"/>
                    <a:gd name="T18" fmla="*/ 1 w 32"/>
                    <a:gd name="T19" fmla="*/ 1 h 35"/>
                    <a:gd name="T20" fmla="*/ 1 w 32"/>
                    <a:gd name="T21" fmla="*/ 1 h 35"/>
                    <a:gd name="T22" fmla="*/ 1 w 32"/>
                    <a:gd name="T23" fmla="*/ 1 h 35"/>
                    <a:gd name="T24" fmla="*/ 1 w 32"/>
                    <a:gd name="T25" fmla="*/ 1 h 35"/>
                    <a:gd name="T26" fmla="*/ 1 w 32"/>
                    <a:gd name="T27" fmla="*/ 1 h 35"/>
                    <a:gd name="T28" fmla="*/ 1 w 32"/>
                    <a:gd name="T29" fmla="*/ 1 h 3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2"/>
                    <a:gd name="T46" fmla="*/ 0 h 35"/>
                    <a:gd name="T47" fmla="*/ 32 w 32"/>
                    <a:gd name="T48" fmla="*/ 35 h 3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2" h="35">
                      <a:moveTo>
                        <a:pt x="10" y="35"/>
                      </a:move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0" y="15"/>
                      </a:lnTo>
                      <a:lnTo>
                        <a:pt x="2" y="10"/>
                      </a:lnTo>
                      <a:lnTo>
                        <a:pt x="7" y="5"/>
                      </a:lnTo>
                      <a:lnTo>
                        <a:pt x="10" y="3"/>
                      </a:lnTo>
                      <a:lnTo>
                        <a:pt x="15" y="1"/>
                      </a:lnTo>
                      <a:lnTo>
                        <a:pt x="25" y="0"/>
                      </a:lnTo>
                      <a:lnTo>
                        <a:pt x="28" y="5"/>
                      </a:lnTo>
                      <a:lnTo>
                        <a:pt x="32" y="15"/>
                      </a:lnTo>
                      <a:lnTo>
                        <a:pt x="20" y="25"/>
                      </a:lnTo>
                      <a:lnTo>
                        <a:pt x="13" y="31"/>
                      </a:lnTo>
                      <a:lnTo>
                        <a:pt x="10" y="33"/>
                      </a:lnTo>
                      <a:lnTo>
                        <a:pt x="10" y="3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62" name="Freeform 125"/>
                <p:cNvSpPr>
                  <a:spLocks/>
                </p:cNvSpPr>
                <p:nvPr/>
              </p:nvSpPr>
              <p:spPr bwMode="auto">
                <a:xfrm>
                  <a:off x="1984" y="2746"/>
                  <a:ext cx="15" cy="16"/>
                </a:xfrm>
                <a:custGeom>
                  <a:avLst/>
                  <a:gdLst>
                    <a:gd name="T0" fmla="*/ 1 w 30"/>
                    <a:gd name="T1" fmla="*/ 1 h 30"/>
                    <a:gd name="T2" fmla="*/ 0 w 30"/>
                    <a:gd name="T3" fmla="*/ 1 h 30"/>
                    <a:gd name="T4" fmla="*/ 0 w 30"/>
                    <a:gd name="T5" fmla="*/ 1 h 30"/>
                    <a:gd name="T6" fmla="*/ 1 w 30"/>
                    <a:gd name="T7" fmla="*/ 1 h 30"/>
                    <a:gd name="T8" fmla="*/ 1 w 30"/>
                    <a:gd name="T9" fmla="*/ 0 h 30"/>
                    <a:gd name="T10" fmla="*/ 1 w 30"/>
                    <a:gd name="T11" fmla="*/ 1 h 30"/>
                    <a:gd name="T12" fmla="*/ 1 w 30"/>
                    <a:gd name="T13" fmla="*/ 1 h 30"/>
                    <a:gd name="T14" fmla="*/ 1 w 30"/>
                    <a:gd name="T15" fmla="*/ 1 h 30"/>
                    <a:gd name="T16" fmla="*/ 1 w 30"/>
                    <a:gd name="T17" fmla="*/ 1 h 30"/>
                    <a:gd name="T18" fmla="*/ 1 w 30"/>
                    <a:gd name="T19" fmla="*/ 1 h 30"/>
                    <a:gd name="T20" fmla="*/ 1 w 30"/>
                    <a:gd name="T21" fmla="*/ 1 h 3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0"/>
                    <a:gd name="T34" fmla="*/ 0 h 30"/>
                    <a:gd name="T35" fmla="*/ 30 w 30"/>
                    <a:gd name="T36" fmla="*/ 30 h 3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0" h="30">
                      <a:moveTo>
                        <a:pt x="5" y="30"/>
                      </a:moveTo>
                      <a:lnTo>
                        <a:pt x="0" y="22"/>
                      </a:lnTo>
                      <a:lnTo>
                        <a:pt x="0" y="17"/>
                      </a:lnTo>
                      <a:lnTo>
                        <a:pt x="10" y="5"/>
                      </a:lnTo>
                      <a:lnTo>
                        <a:pt x="22" y="0"/>
                      </a:lnTo>
                      <a:lnTo>
                        <a:pt x="29" y="7"/>
                      </a:lnTo>
                      <a:lnTo>
                        <a:pt x="30" y="17"/>
                      </a:lnTo>
                      <a:lnTo>
                        <a:pt x="20" y="20"/>
                      </a:lnTo>
                      <a:lnTo>
                        <a:pt x="15" y="25"/>
                      </a:lnTo>
                      <a:lnTo>
                        <a:pt x="8" y="28"/>
                      </a:lnTo>
                      <a:lnTo>
                        <a:pt x="5" y="30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63" name="Freeform 126"/>
                <p:cNvSpPr>
                  <a:spLocks/>
                </p:cNvSpPr>
                <p:nvPr/>
              </p:nvSpPr>
              <p:spPr bwMode="auto">
                <a:xfrm>
                  <a:off x="1102" y="2744"/>
                  <a:ext cx="11" cy="15"/>
                </a:xfrm>
                <a:custGeom>
                  <a:avLst/>
                  <a:gdLst>
                    <a:gd name="T0" fmla="*/ 1 w 22"/>
                    <a:gd name="T1" fmla="*/ 1 h 30"/>
                    <a:gd name="T2" fmla="*/ 1 w 22"/>
                    <a:gd name="T3" fmla="*/ 1 h 30"/>
                    <a:gd name="T4" fmla="*/ 1 w 22"/>
                    <a:gd name="T5" fmla="*/ 1 h 30"/>
                    <a:gd name="T6" fmla="*/ 0 w 22"/>
                    <a:gd name="T7" fmla="*/ 1 h 30"/>
                    <a:gd name="T8" fmla="*/ 1 w 22"/>
                    <a:gd name="T9" fmla="*/ 0 h 30"/>
                    <a:gd name="T10" fmla="*/ 1 w 22"/>
                    <a:gd name="T11" fmla="*/ 1 h 30"/>
                    <a:gd name="T12" fmla="*/ 1 w 22"/>
                    <a:gd name="T13" fmla="*/ 1 h 30"/>
                    <a:gd name="T14" fmla="*/ 1 w 22"/>
                    <a:gd name="T15" fmla="*/ 1 h 30"/>
                    <a:gd name="T16" fmla="*/ 1 w 22"/>
                    <a:gd name="T17" fmla="*/ 1 h 30"/>
                    <a:gd name="T18" fmla="*/ 1 w 22"/>
                    <a:gd name="T19" fmla="*/ 1 h 30"/>
                    <a:gd name="T20" fmla="*/ 1 w 22"/>
                    <a:gd name="T21" fmla="*/ 1 h 3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30"/>
                    <a:gd name="T35" fmla="*/ 22 w 22"/>
                    <a:gd name="T36" fmla="*/ 30 h 3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30">
                      <a:moveTo>
                        <a:pt x="14" y="30"/>
                      </a:moveTo>
                      <a:lnTo>
                        <a:pt x="9" y="20"/>
                      </a:lnTo>
                      <a:lnTo>
                        <a:pt x="4" y="12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12" y="10"/>
                      </a:lnTo>
                      <a:lnTo>
                        <a:pt x="19" y="20"/>
                      </a:lnTo>
                      <a:lnTo>
                        <a:pt x="22" y="30"/>
                      </a:lnTo>
                      <a:lnTo>
                        <a:pt x="17" y="30"/>
                      </a:lnTo>
                      <a:lnTo>
                        <a:pt x="14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64" name="Freeform 127"/>
                <p:cNvSpPr>
                  <a:spLocks/>
                </p:cNvSpPr>
                <p:nvPr/>
              </p:nvSpPr>
              <p:spPr bwMode="auto">
                <a:xfrm>
                  <a:off x="1941" y="2736"/>
                  <a:ext cx="32" cy="23"/>
                </a:xfrm>
                <a:custGeom>
                  <a:avLst/>
                  <a:gdLst>
                    <a:gd name="T0" fmla="*/ 0 w 65"/>
                    <a:gd name="T1" fmla="*/ 1 h 45"/>
                    <a:gd name="T2" fmla="*/ 0 w 65"/>
                    <a:gd name="T3" fmla="*/ 1 h 45"/>
                    <a:gd name="T4" fmla="*/ 0 w 65"/>
                    <a:gd name="T5" fmla="*/ 1 h 45"/>
                    <a:gd name="T6" fmla="*/ 0 w 65"/>
                    <a:gd name="T7" fmla="*/ 1 h 45"/>
                    <a:gd name="T8" fmla="*/ 0 w 65"/>
                    <a:gd name="T9" fmla="*/ 1 h 45"/>
                    <a:gd name="T10" fmla="*/ 0 w 65"/>
                    <a:gd name="T11" fmla="*/ 1 h 45"/>
                    <a:gd name="T12" fmla="*/ 0 w 65"/>
                    <a:gd name="T13" fmla="*/ 1 h 45"/>
                    <a:gd name="T14" fmla="*/ 0 w 65"/>
                    <a:gd name="T15" fmla="*/ 0 h 45"/>
                    <a:gd name="T16" fmla="*/ 0 w 65"/>
                    <a:gd name="T17" fmla="*/ 0 h 45"/>
                    <a:gd name="T18" fmla="*/ 0 w 65"/>
                    <a:gd name="T19" fmla="*/ 0 h 45"/>
                    <a:gd name="T20" fmla="*/ 0 w 65"/>
                    <a:gd name="T21" fmla="*/ 0 h 45"/>
                    <a:gd name="T22" fmla="*/ 0 w 65"/>
                    <a:gd name="T23" fmla="*/ 0 h 45"/>
                    <a:gd name="T24" fmla="*/ 0 w 65"/>
                    <a:gd name="T25" fmla="*/ 0 h 45"/>
                    <a:gd name="T26" fmla="*/ 0 w 65"/>
                    <a:gd name="T27" fmla="*/ 1 h 45"/>
                    <a:gd name="T28" fmla="*/ 0 w 65"/>
                    <a:gd name="T29" fmla="*/ 1 h 45"/>
                    <a:gd name="T30" fmla="*/ 0 w 65"/>
                    <a:gd name="T31" fmla="*/ 1 h 45"/>
                    <a:gd name="T32" fmla="*/ 0 w 65"/>
                    <a:gd name="T33" fmla="*/ 1 h 4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5"/>
                    <a:gd name="T52" fmla="*/ 0 h 45"/>
                    <a:gd name="T53" fmla="*/ 65 w 65"/>
                    <a:gd name="T54" fmla="*/ 45 h 4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5" h="45">
                      <a:moveTo>
                        <a:pt x="15" y="45"/>
                      </a:moveTo>
                      <a:lnTo>
                        <a:pt x="10" y="33"/>
                      </a:lnTo>
                      <a:lnTo>
                        <a:pt x="6" y="27"/>
                      </a:lnTo>
                      <a:lnTo>
                        <a:pt x="3" y="20"/>
                      </a:lnTo>
                      <a:lnTo>
                        <a:pt x="1" y="17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13" y="0"/>
                      </a:lnTo>
                      <a:lnTo>
                        <a:pt x="26" y="0"/>
                      </a:lnTo>
                      <a:lnTo>
                        <a:pt x="31" y="0"/>
                      </a:lnTo>
                      <a:lnTo>
                        <a:pt x="40" y="0"/>
                      </a:lnTo>
                      <a:lnTo>
                        <a:pt x="50" y="0"/>
                      </a:lnTo>
                      <a:lnTo>
                        <a:pt x="65" y="0"/>
                      </a:lnTo>
                      <a:lnTo>
                        <a:pt x="55" y="10"/>
                      </a:lnTo>
                      <a:lnTo>
                        <a:pt x="41" y="25"/>
                      </a:lnTo>
                      <a:lnTo>
                        <a:pt x="28" y="37"/>
                      </a:lnTo>
                      <a:lnTo>
                        <a:pt x="15" y="4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65" name="Freeform 128"/>
                <p:cNvSpPr>
                  <a:spLocks/>
                </p:cNvSpPr>
                <p:nvPr/>
              </p:nvSpPr>
              <p:spPr bwMode="auto">
                <a:xfrm>
                  <a:off x="1519" y="2715"/>
                  <a:ext cx="12" cy="42"/>
                </a:xfrm>
                <a:custGeom>
                  <a:avLst/>
                  <a:gdLst>
                    <a:gd name="T0" fmla="*/ 0 w 24"/>
                    <a:gd name="T1" fmla="*/ 1 h 84"/>
                    <a:gd name="T2" fmla="*/ 0 w 24"/>
                    <a:gd name="T3" fmla="*/ 1 h 84"/>
                    <a:gd name="T4" fmla="*/ 0 w 24"/>
                    <a:gd name="T5" fmla="*/ 1 h 84"/>
                    <a:gd name="T6" fmla="*/ 0 w 24"/>
                    <a:gd name="T7" fmla="*/ 1 h 84"/>
                    <a:gd name="T8" fmla="*/ 1 w 24"/>
                    <a:gd name="T9" fmla="*/ 1 h 84"/>
                    <a:gd name="T10" fmla="*/ 1 w 24"/>
                    <a:gd name="T11" fmla="*/ 1 h 84"/>
                    <a:gd name="T12" fmla="*/ 1 w 24"/>
                    <a:gd name="T13" fmla="*/ 1 h 84"/>
                    <a:gd name="T14" fmla="*/ 1 w 24"/>
                    <a:gd name="T15" fmla="*/ 0 h 84"/>
                    <a:gd name="T16" fmla="*/ 1 w 24"/>
                    <a:gd name="T17" fmla="*/ 0 h 84"/>
                    <a:gd name="T18" fmla="*/ 1 w 24"/>
                    <a:gd name="T19" fmla="*/ 1 h 84"/>
                    <a:gd name="T20" fmla="*/ 1 w 24"/>
                    <a:gd name="T21" fmla="*/ 1 h 84"/>
                    <a:gd name="T22" fmla="*/ 1 w 24"/>
                    <a:gd name="T23" fmla="*/ 1 h 84"/>
                    <a:gd name="T24" fmla="*/ 1 w 24"/>
                    <a:gd name="T25" fmla="*/ 1 h 84"/>
                    <a:gd name="T26" fmla="*/ 1 w 24"/>
                    <a:gd name="T27" fmla="*/ 1 h 84"/>
                    <a:gd name="T28" fmla="*/ 1 w 24"/>
                    <a:gd name="T29" fmla="*/ 1 h 84"/>
                    <a:gd name="T30" fmla="*/ 1 w 24"/>
                    <a:gd name="T31" fmla="*/ 1 h 84"/>
                    <a:gd name="T32" fmla="*/ 0 w 24"/>
                    <a:gd name="T33" fmla="*/ 1 h 8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84"/>
                    <a:gd name="T53" fmla="*/ 24 w 24"/>
                    <a:gd name="T54" fmla="*/ 84 h 8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84">
                      <a:moveTo>
                        <a:pt x="0" y="84"/>
                      </a:moveTo>
                      <a:lnTo>
                        <a:pt x="0" y="72"/>
                      </a:lnTo>
                      <a:lnTo>
                        <a:pt x="0" y="62"/>
                      </a:lnTo>
                      <a:lnTo>
                        <a:pt x="0" y="52"/>
                      </a:lnTo>
                      <a:lnTo>
                        <a:pt x="2" y="40"/>
                      </a:lnTo>
                      <a:lnTo>
                        <a:pt x="4" y="23"/>
                      </a:lnTo>
                      <a:lnTo>
                        <a:pt x="9" y="3"/>
                      </a:ln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20" y="8"/>
                      </a:lnTo>
                      <a:lnTo>
                        <a:pt x="24" y="22"/>
                      </a:lnTo>
                      <a:lnTo>
                        <a:pt x="22" y="37"/>
                      </a:lnTo>
                      <a:lnTo>
                        <a:pt x="22" y="52"/>
                      </a:lnTo>
                      <a:lnTo>
                        <a:pt x="17" y="65"/>
                      </a:lnTo>
                      <a:lnTo>
                        <a:pt x="12" y="77"/>
                      </a:lnTo>
                      <a:lnTo>
                        <a:pt x="5" y="82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66" name="Freeform 129"/>
                <p:cNvSpPr>
                  <a:spLocks/>
                </p:cNvSpPr>
                <p:nvPr/>
              </p:nvSpPr>
              <p:spPr bwMode="auto">
                <a:xfrm>
                  <a:off x="2154" y="2745"/>
                  <a:ext cx="10" cy="12"/>
                </a:xfrm>
                <a:custGeom>
                  <a:avLst/>
                  <a:gdLst>
                    <a:gd name="T0" fmla="*/ 1 w 20"/>
                    <a:gd name="T1" fmla="*/ 1 h 23"/>
                    <a:gd name="T2" fmla="*/ 1 w 20"/>
                    <a:gd name="T3" fmla="*/ 1 h 23"/>
                    <a:gd name="T4" fmla="*/ 0 w 20"/>
                    <a:gd name="T5" fmla="*/ 1 h 23"/>
                    <a:gd name="T6" fmla="*/ 0 w 20"/>
                    <a:gd name="T7" fmla="*/ 1 h 23"/>
                    <a:gd name="T8" fmla="*/ 0 w 20"/>
                    <a:gd name="T9" fmla="*/ 1 h 23"/>
                    <a:gd name="T10" fmla="*/ 1 w 20"/>
                    <a:gd name="T11" fmla="*/ 0 h 23"/>
                    <a:gd name="T12" fmla="*/ 1 w 20"/>
                    <a:gd name="T13" fmla="*/ 0 h 23"/>
                    <a:gd name="T14" fmla="*/ 1 w 20"/>
                    <a:gd name="T15" fmla="*/ 0 h 23"/>
                    <a:gd name="T16" fmla="*/ 1 w 20"/>
                    <a:gd name="T17" fmla="*/ 0 h 23"/>
                    <a:gd name="T18" fmla="*/ 1 w 20"/>
                    <a:gd name="T19" fmla="*/ 1 h 23"/>
                    <a:gd name="T20" fmla="*/ 1 w 20"/>
                    <a:gd name="T21" fmla="*/ 1 h 23"/>
                    <a:gd name="T22" fmla="*/ 1 w 20"/>
                    <a:gd name="T23" fmla="*/ 1 h 23"/>
                    <a:gd name="T24" fmla="*/ 1 w 20"/>
                    <a:gd name="T25" fmla="*/ 1 h 23"/>
                    <a:gd name="T26" fmla="*/ 1 w 20"/>
                    <a:gd name="T27" fmla="*/ 1 h 23"/>
                    <a:gd name="T28" fmla="*/ 1 w 20"/>
                    <a:gd name="T29" fmla="*/ 1 h 2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0"/>
                    <a:gd name="T46" fmla="*/ 0 h 23"/>
                    <a:gd name="T47" fmla="*/ 20 w 20"/>
                    <a:gd name="T48" fmla="*/ 23 h 2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0" h="23">
                      <a:moveTo>
                        <a:pt x="10" y="23"/>
                      </a:moveTo>
                      <a:lnTo>
                        <a:pt x="4" y="20"/>
                      </a:lnTo>
                      <a:lnTo>
                        <a:pt x="0" y="18"/>
                      </a:lnTo>
                      <a:lnTo>
                        <a:pt x="0" y="11"/>
                      </a:lnTo>
                      <a:lnTo>
                        <a:pt x="0" y="5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19" y="6"/>
                      </a:lnTo>
                      <a:lnTo>
                        <a:pt x="19" y="11"/>
                      </a:lnTo>
                      <a:lnTo>
                        <a:pt x="20" y="23"/>
                      </a:lnTo>
                      <a:lnTo>
                        <a:pt x="15" y="23"/>
                      </a:lnTo>
                      <a:lnTo>
                        <a:pt x="10" y="23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67" name="Freeform 130"/>
                <p:cNvSpPr>
                  <a:spLocks/>
                </p:cNvSpPr>
                <p:nvPr/>
              </p:nvSpPr>
              <p:spPr bwMode="auto">
                <a:xfrm>
                  <a:off x="1978" y="2736"/>
                  <a:ext cx="19" cy="14"/>
                </a:xfrm>
                <a:custGeom>
                  <a:avLst/>
                  <a:gdLst>
                    <a:gd name="T0" fmla="*/ 1 w 37"/>
                    <a:gd name="T1" fmla="*/ 0 h 29"/>
                    <a:gd name="T2" fmla="*/ 0 w 37"/>
                    <a:gd name="T3" fmla="*/ 0 h 29"/>
                    <a:gd name="T4" fmla="*/ 0 w 37"/>
                    <a:gd name="T5" fmla="*/ 0 h 29"/>
                    <a:gd name="T6" fmla="*/ 0 w 37"/>
                    <a:gd name="T7" fmla="*/ 0 h 29"/>
                    <a:gd name="T8" fmla="*/ 0 w 37"/>
                    <a:gd name="T9" fmla="*/ 0 h 29"/>
                    <a:gd name="T10" fmla="*/ 1 w 37"/>
                    <a:gd name="T11" fmla="*/ 0 h 29"/>
                    <a:gd name="T12" fmla="*/ 1 w 37"/>
                    <a:gd name="T13" fmla="*/ 0 h 29"/>
                    <a:gd name="T14" fmla="*/ 1 w 37"/>
                    <a:gd name="T15" fmla="*/ 0 h 29"/>
                    <a:gd name="T16" fmla="*/ 1 w 37"/>
                    <a:gd name="T17" fmla="*/ 0 h 29"/>
                    <a:gd name="T18" fmla="*/ 1 w 37"/>
                    <a:gd name="T19" fmla="*/ 0 h 29"/>
                    <a:gd name="T20" fmla="*/ 1 w 37"/>
                    <a:gd name="T21" fmla="*/ 0 h 29"/>
                    <a:gd name="T22" fmla="*/ 1 w 37"/>
                    <a:gd name="T23" fmla="*/ 0 h 29"/>
                    <a:gd name="T24" fmla="*/ 1 w 37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7"/>
                    <a:gd name="T40" fmla="*/ 0 h 29"/>
                    <a:gd name="T41" fmla="*/ 37 w 37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7" h="29">
                      <a:moveTo>
                        <a:pt x="5" y="29"/>
                      </a:move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5"/>
                      </a:lnTo>
                      <a:lnTo>
                        <a:pt x="0" y="9"/>
                      </a:lnTo>
                      <a:lnTo>
                        <a:pt x="7" y="4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7" y="2"/>
                      </a:lnTo>
                      <a:lnTo>
                        <a:pt x="30" y="10"/>
                      </a:lnTo>
                      <a:lnTo>
                        <a:pt x="22" y="19"/>
                      </a:lnTo>
                      <a:lnTo>
                        <a:pt x="13" y="25"/>
                      </a:lnTo>
                      <a:lnTo>
                        <a:pt x="5" y="29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68" name="Freeform 131"/>
                <p:cNvSpPr>
                  <a:spLocks/>
                </p:cNvSpPr>
                <p:nvPr/>
              </p:nvSpPr>
              <p:spPr bwMode="auto">
                <a:xfrm>
                  <a:off x="2046" y="2734"/>
                  <a:ext cx="20" cy="16"/>
                </a:xfrm>
                <a:custGeom>
                  <a:avLst/>
                  <a:gdLst>
                    <a:gd name="T0" fmla="*/ 0 w 42"/>
                    <a:gd name="T1" fmla="*/ 1 h 32"/>
                    <a:gd name="T2" fmla="*/ 0 w 42"/>
                    <a:gd name="T3" fmla="*/ 1 h 32"/>
                    <a:gd name="T4" fmla="*/ 0 w 42"/>
                    <a:gd name="T5" fmla="*/ 1 h 32"/>
                    <a:gd name="T6" fmla="*/ 0 w 42"/>
                    <a:gd name="T7" fmla="*/ 1 h 32"/>
                    <a:gd name="T8" fmla="*/ 0 w 42"/>
                    <a:gd name="T9" fmla="*/ 0 h 32"/>
                    <a:gd name="T10" fmla="*/ 0 w 42"/>
                    <a:gd name="T11" fmla="*/ 0 h 32"/>
                    <a:gd name="T12" fmla="*/ 0 w 42"/>
                    <a:gd name="T13" fmla="*/ 0 h 32"/>
                    <a:gd name="T14" fmla="*/ 0 w 42"/>
                    <a:gd name="T15" fmla="*/ 0 h 32"/>
                    <a:gd name="T16" fmla="*/ 0 w 42"/>
                    <a:gd name="T17" fmla="*/ 0 h 32"/>
                    <a:gd name="T18" fmla="*/ 0 w 42"/>
                    <a:gd name="T19" fmla="*/ 1 h 32"/>
                    <a:gd name="T20" fmla="*/ 0 w 42"/>
                    <a:gd name="T21" fmla="*/ 1 h 32"/>
                    <a:gd name="T22" fmla="*/ 0 w 42"/>
                    <a:gd name="T23" fmla="*/ 1 h 32"/>
                    <a:gd name="T24" fmla="*/ 0 w 42"/>
                    <a:gd name="T25" fmla="*/ 1 h 3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42"/>
                    <a:gd name="T40" fmla="*/ 0 h 32"/>
                    <a:gd name="T41" fmla="*/ 42 w 42"/>
                    <a:gd name="T42" fmla="*/ 32 h 3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42" h="32">
                      <a:moveTo>
                        <a:pt x="12" y="32"/>
                      </a:moveTo>
                      <a:lnTo>
                        <a:pt x="3" y="18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20" y="0"/>
                      </a:lnTo>
                      <a:lnTo>
                        <a:pt x="30" y="0"/>
                      </a:lnTo>
                      <a:lnTo>
                        <a:pt x="42" y="0"/>
                      </a:lnTo>
                      <a:lnTo>
                        <a:pt x="39" y="8"/>
                      </a:lnTo>
                      <a:lnTo>
                        <a:pt x="32" y="20"/>
                      </a:lnTo>
                      <a:lnTo>
                        <a:pt x="22" y="28"/>
                      </a:lnTo>
                      <a:lnTo>
                        <a:pt x="12" y="32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69" name="Freeform 132"/>
                <p:cNvSpPr>
                  <a:spLocks/>
                </p:cNvSpPr>
                <p:nvPr/>
              </p:nvSpPr>
              <p:spPr bwMode="auto">
                <a:xfrm>
                  <a:off x="2079" y="2730"/>
                  <a:ext cx="29" cy="19"/>
                </a:xfrm>
                <a:custGeom>
                  <a:avLst/>
                  <a:gdLst>
                    <a:gd name="T0" fmla="*/ 0 w 59"/>
                    <a:gd name="T1" fmla="*/ 0 h 39"/>
                    <a:gd name="T2" fmla="*/ 0 w 59"/>
                    <a:gd name="T3" fmla="*/ 0 h 39"/>
                    <a:gd name="T4" fmla="*/ 0 w 59"/>
                    <a:gd name="T5" fmla="*/ 0 h 39"/>
                    <a:gd name="T6" fmla="*/ 0 w 59"/>
                    <a:gd name="T7" fmla="*/ 0 h 39"/>
                    <a:gd name="T8" fmla="*/ 0 w 59"/>
                    <a:gd name="T9" fmla="*/ 0 h 39"/>
                    <a:gd name="T10" fmla="*/ 0 w 59"/>
                    <a:gd name="T11" fmla="*/ 0 h 39"/>
                    <a:gd name="T12" fmla="*/ 0 w 59"/>
                    <a:gd name="T13" fmla="*/ 0 h 39"/>
                    <a:gd name="T14" fmla="*/ 0 w 59"/>
                    <a:gd name="T15" fmla="*/ 0 h 39"/>
                    <a:gd name="T16" fmla="*/ 0 w 59"/>
                    <a:gd name="T17" fmla="*/ 0 h 39"/>
                    <a:gd name="T18" fmla="*/ 0 w 59"/>
                    <a:gd name="T19" fmla="*/ 0 h 39"/>
                    <a:gd name="T20" fmla="*/ 0 w 59"/>
                    <a:gd name="T21" fmla="*/ 0 h 39"/>
                    <a:gd name="T22" fmla="*/ 0 w 59"/>
                    <a:gd name="T23" fmla="*/ 0 h 39"/>
                    <a:gd name="T24" fmla="*/ 0 w 59"/>
                    <a:gd name="T25" fmla="*/ 0 h 3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9"/>
                    <a:gd name="T40" fmla="*/ 0 h 39"/>
                    <a:gd name="T41" fmla="*/ 59 w 59"/>
                    <a:gd name="T42" fmla="*/ 39 h 3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9" h="39">
                      <a:moveTo>
                        <a:pt x="14" y="39"/>
                      </a:moveTo>
                      <a:lnTo>
                        <a:pt x="5" y="27"/>
                      </a:lnTo>
                      <a:lnTo>
                        <a:pt x="2" y="21"/>
                      </a:lnTo>
                      <a:lnTo>
                        <a:pt x="0" y="14"/>
                      </a:lnTo>
                      <a:lnTo>
                        <a:pt x="0" y="9"/>
                      </a:lnTo>
                      <a:lnTo>
                        <a:pt x="10" y="2"/>
                      </a:lnTo>
                      <a:lnTo>
                        <a:pt x="25" y="2"/>
                      </a:lnTo>
                      <a:lnTo>
                        <a:pt x="40" y="0"/>
                      </a:lnTo>
                      <a:lnTo>
                        <a:pt x="59" y="2"/>
                      </a:lnTo>
                      <a:lnTo>
                        <a:pt x="47" y="11"/>
                      </a:lnTo>
                      <a:lnTo>
                        <a:pt x="35" y="22"/>
                      </a:lnTo>
                      <a:lnTo>
                        <a:pt x="22" y="32"/>
                      </a:lnTo>
                      <a:lnTo>
                        <a:pt x="14" y="39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70" name="Freeform 133"/>
                <p:cNvSpPr>
                  <a:spLocks/>
                </p:cNvSpPr>
                <p:nvPr/>
              </p:nvSpPr>
              <p:spPr bwMode="auto">
                <a:xfrm>
                  <a:off x="2113" y="2726"/>
                  <a:ext cx="36" cy="23"/>
                </a:xfrm>
                <a:custGeom>
                  <a:avLst/>
                  <a:gdLst>
                    <a:gd name="T0" fmla="*/ 1 w 72"/>
                    <a:gd name="T1" fmla="*/ 0 h 47"/>
                    <a:gd name="T2" fmla="*/ 1 w 72"/>
                    <a:gd name="T3" fmla="*/ 0 h 47"/>
                    <a:gd name="T4" fmla="*/ 1 w 72"/>
                    <a:gd name="T5" fmla="*/ 0 h 47"/>
                    <a:gd name="T6" fmla="*/ 0 w 72"/>
                    <a:gd name="T7" fmla="*/ 0 h 47"/>
                    <a:gd name="T8" fmla="*/ 0 w 72"/>
                    <a:gd name="T9" fmla="*/ 0 h 47"/>
                    <a:gd name="T10" fmla="*/ 1 w 72"/>
                    <a:gd name="T11" fmla="*/ 0 h 47"/>
                    <a:gd name="T12" fmla="*/ 1 w 72"/>
                    <a:gd name="T13" fmla="*/ 0 h 47"/>
                    <a:gd name="T14" fmla="*/ 1 w 72"/>
                    <a:gd name="T15" fmla="*/ 0 h 47"/>
                    <a:gd name="T16" fmla="*/ 1 w 72"/>
                    <a:gd name="T17" fmla="*/ 0 h 47"/>
                    <a:gd name="T18" fmla="*/ 1 w 72"/>
                    <a:gd name="T19" fmla="*/ 0 h 47"/>
                    <a:gd name="T20" fmla="*/ 1 w 72"/>
                    <a:gd name="T21" fmla="*/ 0 h 47"/>
                    <a:gd name="T22" fmla="*/ 1 w 72"/>
                    <a:gd name="T23" fmla="*/ 0 h 47"/>
                    <a:gd name="T24" fmla="*/ 1 w 72"/>
                    <a:gd name="T25" fmla="*/ 0 h 47"/>
                    <a:gd name="T26" fmla="*/ 1 w 72"/>
                    <a:gd name="T27" fmla="*/ 0 h 47"/>
                    <a:gd name="T28" fmla="*/ 1 w 72"/>
                    <a:gd name="T29" fmla="*/ 0 h 47"/>
                    <a:gd name="T30" fmla="*/ 1 w 72"/>
                    <a:gd name="T31" fmla="*/ 0 h 47"/>
                    <a:gd name="T32" fmla="*/ 1 w 72"/>
                    <a:gd name="T33" fmla="*/ 0 h 47"/>
                    <a:gd name="T34" fmla="*/ 1 w 72"/>
                    <a:gd name="T35" fmla="*/ 0 h 47"/>
                    <a:gd name="T36" fmla="*/ 1 w 72"/>
                    <a:gd name="T37" fmla="*/ 0 h 47"/>
                    <a:gd name="T38" fmla="*/ 1 w 72"/>
                    <a:gd name="T39" fmla="*/ 0 h 47"/>
                    <a:gd name="T40" fmla="*/ 1 w 72"/>
                    <a:gd name="T41" fmla="*/ 0 h 4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2"/>
                    <a:gd name="T64" fmla="*/ 0 h 47"/>
                    <a:gd name="T65" fmla="*/ 72 w 72"/>
                    <a:gd name="T66" fmla="*/ 47 h 4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2" h="47">
                      <a:moveTo>
                        <a:pt x="15" y="47"/>
                      </a:moveTo>
                      <a:lnTo>
                        <a:pt x="8" y="39"/>
                      </a:lnTo>
                      <a:lnTo>
                        <a:pt x="3" y="25"/>
                      </a:lnTo>
                      <a:lnTo>
                        <a:pt x="0" y="13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12" y="5"/>
                      </a:lnTo>
                      <a:lnTo>
                        <a:pt x="22" y="2"/>
                      </a:lnTo>
                      <a:lnTo>
                        <a:pt x="35" y="2"/>
                      </a:lnTo>
                      <a:lnTo>
                        <a:pt x="47" y="0"/>
                      </a:lnTo>
                      <a:lnTo>
                        <a:pt x="59" y="0"/>
                      </a:lnTo>
                      <a:lnTo>
                        <a:pt x="67" y="0"/>
                      </a:lnTo>
                      <a:lnTo>
                        <a:pt x="72" y="0"/>
                      </a:lnTo>
                      <a:lnTo>
                        <a:pt x="62" y="8"/>
                      </a:lnTo>
                      <a:lnTo>
                        <a:pt x="55" y="13"/>
                      </a:lnTo>
                      <a:lnTo>
                        <a:pt x="47" y="15"/>
                      </a:lnTo>
                      <a:lnTo>
                        <a:pt x="40" y="17"/>
                      </a:lnTo>
                      <a:lnTo>
                        <a:pt x="35" y="22"/>
                      </a:lnTo>
                      <a:lnTo>
                        <a:pt x="28" y="34"/>
                      </a:lnTo>
                      <a:lnTo>
                        <a:pt x="20" y="44"/>
                      </a:lnTo>
                      <a:lnTo>
                        <a:pt x="15" y="4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71" name="Freeform 134"/>
                <p:cNvSpPr>
                  <a:spLocks/>
                </p:cNvSpPr>
                <p:nvPr/>
              </p:nvSpPr>
              <p:spPr bwMode="auto">
                <a:xfrm>
                  <a:off x="785" y="2647"/>
                  <a:ext cx="36" cy="102"/>
                </a:xfrm>
                <a:custGeom>
                  <a:avLst/>
                  <a:gdLst>
                    <a:gd name="T0" fmla="*/ 1 w 72"/>
                    <a:gd name="T1" fmla="*/ 0 h 205"/>
                    <a:gd name="T2" fmla="*/ 1 w 72"/>
                    <a:gd name="T3" fmla="*/ 0 h 205"/>
                    <a:gd name="T4" fmla="*/ 1 w 72"/>
                    <a:gd name="T5" fmla="*/ 0 h 205"/>
                    <a:gd name="T6" fmla="*/ 1 w 72"/>
                    <a:gd name="T7" fmla="*/ 0 h 205"/>
                    <a:gd name="T8" fmla="*/ 1 w 72"/>
                    <a:gd name="T9" fmla="*/ 0 h 205"/>
                    <a:gd name="T10" fmla="*/ 1 w 72"/>
                    <a:gd name="T11" fmla="*/ 0 h 205"/>
                    <a:gd name="T12" fmla="*/ 1 w 72"/>
                    <a:gd name="T13" fmla="*/ 0 h 205"/>
                    <a:gd name="T14" fmla="*/ 0 w 72"/>
                    <a:gd name="T15" fmla="*/ 0 h 205"/>
                    <a:gd name="T16" fmla="*/ 1 w 72"/>
                    <a:gd name="T17" fmla="*/ 0 h 205"/>
                    <a:gd name="T18" fmla="*/ 1 w 72"/>
                    <a:gd name="T19" fmla="*/ 0 h 205"/>
                    <a:gd name="T20" fmla="*/ 1 w 72"/>
                    <a:gd name="T21" fmla="*/ 0 h 205"/>
                    <a:gd name="T22" fmla="*/ 1 w 72"/>
                    <a:gd name="T23" fmla="*/ 0 h 205"/>
                    <a:gd name="T24" fmla="*/ 1 w 72"/>
                    <a:gd name="T25" fmla="*/ 0 h 205"/>
                    <a:gd name="T26" fmla="*/ 1 w 72"/>
                    <a:gd name="T27" fmla="*/ 0 h 205"/>
                    <a:gd name="T28" fmla="*/ 1 w 72"/>
                    <a:gd name="T29" fmla="*/ 0 h 205"/>
                    <a:gd name="T30" fmla="*/ 1 w 72"/>
                    <a:gd name="T31" fmla="*/ 0 h 205"/>
                    <a:gd name="T32" fmla="*/ 1 w 72"/>
                    <a:gd name="T33" fmla="*/ 0 h 205"/>
                    <a:gd name="T34" fmla="*/ 1 w 72"/>
                    <a:gd name="T35" fmla="*/ 0 h 205"/>
                    <a:gd name="T36" fmla="*/ 1 w 72"/>
                    <a:gd name="T37" fmla="*/ 0 h 205"/>
                    <a:gd name="T38" fmla="*/ 1 w 72"/>
                    <a:gd name="T39" fmla="*/ 0 h 205"/>
                    <a:gd name="T40" fmla="*/ 1 w 72"/>
                    <a:gd name="T41" fmla="*/ 0 h 205"/>
                    <a:gd name="T42" fmla="*/ 1 w 72"/>
                    <a:gd name="T43" fmla="*/ 0 h 205"/>
                    <a:gd name="T44" fmla="*/ 1 w 72"/>
                    <a:gd name="T45" fmla="*/ 0 h 20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72"/>
                    <a:gd name="T70" fmla="*/ 0 h 205"/>
                    <a:gd name="T71" fmla="*/ 72 w 72"/>
                    <a:gd name="T72" fmla="*/ 205 h 205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72" h="205">
                      <a:moveTo>
                        <a:pt x="65" y="200"/>
                      </a:moveTo>
                      <a:lnTo>
                        <a:pt x="53" y="175"/>
                      </a:lnTo>
                      <a:lnTo>
                        <a:pt x="43" y="150"/>
                      </a:lnTo>
                      <a:lnTo>
                        <a:pt x="32" y="123"/>
                      </a:lnTo>
                      <a:lnTo>
                        <a:pt x="22" y="98"/>
                      </a:lnTo>
                      <a:lnTo>
                        <a:pt x="11" y="69"/>
                      </a:lnTo>
                      <a:lnTo>
                        <a:pt x="5" y="44"/>
                      </a:lnTo>
                      <a:lnTo>
                        <a:pt x="0" y="19"/>
                      </a:lnTo>
                      <a:lnTo>
                        <a:pt x="1" y="0"/>
                      </a:ln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6" y="22"/>
                      </a:lnTo>
                      <a:lnTo>
                        <a:pt x="27" y="46"/>
                      </a:lnTo>
                      <a:lnTo>
                        <a:pt x="35" y="71"/>
                      </a:lnTo>
                      <a:lnTo>
                        <a:pt x="45" y="96"/>
                      </a:lnTo>
                      <a:lnTo>
                        <a:pt x="52" y="121"/>
                      </a:lnTo>
                      <a:lnTo>
                        <a:pt x="60" y="146"/>
                      </a:lnTo>
                      <a:lnTo>
                        <a:pt x="67" y="171"/>
                      </a:lnTo>
                      <a:lnTo>
                        <a:pt x="72" y="197"/>
                      </a:lnTo>
                      <a:lnTo>
                        <a:pt x="68" y="200"/>
                      </a:lnTo>
                      <a:lnTo>
                        <a:pt x="67" y="205"/>
                      </a:lnTo>
                      <a:lnTo>
                        <a:pt x="65" y="202"/>
                      </a:lnTo>
                      <a:lnTo>
                        <a:pt x="65" y="200"/>
                      </a:lnTo>
                      <a:close/>
                    </a:path>
                  </a:pathLst>
                </a:custGeom>
                <a:solidFill>
                  <a:srgbClr val="CC6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72" name="Freeform 135"/>
                <p:cNvSpPr>
                  <a:spLocks/>
                </p:cNvSpPr>
                <p:nvPr/>
              </p:nvSpPr>
              <p:spPr bwMode="auto">
                <a:xfrm>
                  <a:off x="2169" y="2722"/>
                  <a:ext cx="17" cy="23"/>
                </a:xfrm>
                <a:custGeom>
                  <a:avLst/>
                  <a:gdLst>
                    <a:gd name="T0" fmla="*/ 0 w 35"/>
                    <a:gd name="T1" fmla="*/ 1 h 46"/>
                    <a:gd name="T2" fmla="*/ 0 w 35"/>
                    <a:gd name="T3" fmla="*/ 1 h 46"/>
                    <a:gd name="T4" fmla="*/ 0 w 35"/>
                    <a:gd name="T5" fmla="*/ 1 h 46"/>
                    <a:gd name="T6" fmla="*/ 0 w 35"/>
                    <a:gd name="T7" fmla="*/ 1 h 46"/>
                    <a:gd name="T8" fmla="*/ 0 w 35"/>
                    <a:gd name="T9" fmla="*/ 0 h 46"/>
                    <a:gd name="T10" fmla="*/ 0 w 35"/>
                    <a:gd name="T11" fmla="*/ 1 h 46"/>
                    <a:gd name="T12" fmla="*/ 0 w 35"/>
                    <a:gd name="T13" fmla="*/ 1 h 46"/>
                    <a:gd name="T14" fmla="*/ 0 w 35"/>
                    <a:gd name="T15" fmla="*/ 1 h 46"/>
                    <a:gd name="T16" fmla="*/ 0 w 35"/>
                    <a:gd name="T17" fmla="*/ 1 h 4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5"/>
                    <a:gd name="T28" fmla="*/ 0 h 46"/>
                    <a:gd name="T29" fmla="*/ 35 w 35"/>
                    <a:gd name="T30" fmla="*/ 46 h 4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5" h="46">
                      <a:moveTo>
                        <a:pt x="6" y="46"/>
                      </a:moveTo>
                      <a:lnTo>
                        <a:pt x="0" y="29"/>
                      </a:lnTo>
                      <a:lnTo>
                        <a:pt x="0" y="17"/>
                      </a:lnTo>
                      <a:lnTo>
                        <a:pt x="11" y="5"/>
                      </a:lnTo>
                      <a:lnTo>
                        <a:pt x="26" y="0"/>
                      </a:lnTo>
                      <a:lnTo>
                        <a:pt x="30" y="12"/>
                      </a:lnTo>
                      <a:lnTo>
                        <a:pt x="35" y="29"/>
                      </a:lnTo>
                      <a:lnTo>
                        <a:pt x="20" y="41"/>
                      </a:lnTo>
                      <a:lnTo>
                        <a:pt x="6" y="46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73" name="Freeform 136"/>
                <p:cNvSpPr>
                  <a:spLocks/>
                </p:cNvSpPr>
                <p:nvPr/>
              </p:nvSpPr>
              <p:spPr bwMode="auto">
                <a:xfrm>
                  <a:off x="2143" y="2720"/>
                  <a:ext cx="33" cy="24"/>
                </a:xfrm>
                <a:custGeom>
                  <a:avLst/>
                  <a:gdLst>
                    <a:gd name="T0" fmla="*/ 0 w 67"/>
                    <a:gd name="T1" fmla="*/ 0 h 49"/>
                    <a:gd name="T2" fmla="*/ 0 w 67"/>
                    <a:gd name="T3" fmla="*/ 0 h 49"/>
                    <a:gd name="T4" fmla="*/ 0 w 67"/>
                    <a:gd name="T5" fmla="*/ 0 h 49"/>
                    <a:gd name="T6" fmla="*/ 0 w 67"/>
                    <a:gd name="T7" fmla="*/ 0 h 49"/>
                    <a:gd name="T8" fmla="*/ 0 w 67"/>
                    <a:gd name="T9" fmla="*/ 0 h 49"/>
                    <a:gd name="T10" fmla="*/ 0 w 67"/>
                    <a:gd name="T11" fmla="*/ 0 h 49"/>
                    <a:gd name="T12" fmla="*/ 0 w 67"/>
                    <a:gd name="T13" fmla="*/ 0 h 49"/>
                    <a:gd name="T14" fmla="*/ 0 w 67"/>
                    <a:gd name="T15" fmla="*/ 0 h 49"/>
                    <a:gd name="T16" fmla="*/ 0 w 67"/>
                    <a:gd name="T17" fmla="*/ 0 h 49"/>
                    <a:gd name="T18" fmla="*/ 0 w 67"/>
                    <a:gd name="T19" fmla="*/ 0 h 49"/>
                    <a:gd name="T20" fmla="*/ 0 w 67"/>
                    <a:gd name="T21" fmla="*/ 0 h 49"/>
                    <a:gd name="T22" fmla="*/ 0 w 67"/>
                    <a:gd name="T23" fmla="*/ 0 h 49"/>
                    <a:gd name="T24" fmla="*/ 0 w 67"/>
                    <a:gd name="T25" fmla="*/ 0 h 49"/>
                    <a:gd name="T26" fmla="*/ 0 w 67"/>
                    <a:gd name="T27" fmla="*/ 0 h 49"/>
                    <a:gd name="T28" fmla="*/ 0 w 67"/>
                    <a:gd name="T29" fmla="*/ 0 h 4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7"/>
                    <a:gd name="T46" fmla="*/ 0 h 49"/>
                    <a:gd name="T47" fmla="*/ 67 w 67"/>
                    <a:gd name="T48" fmla="*/ 49 h 4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7" h="49">
                      <a:moveTo>
                        <a:pt x="8" y="49"/>
                      </a:moveTo>
                      <a:lnTo>
                        <a:pt x="0" y="39"/>
                      </a:lnTo>
                      <a:lnTo>
                        <a:pt x="0" y="31"/>
                      </a:lnTo>
                      <a:lnTo>
                        <a:pt x="5" y="20"/>
                      </a:lnTo>
                      <a:lnTo>
                        <a:pt x="16" y="15"/>
                      </a:lnTo>
                      <a:lnTo>
                        <a:pt x="28" y="7"/>
                      </a:lnTo>
                      <a:lnTo>
                        <a:pt x="41" y="4"/>
                      </a:lnTo>
                      <a:lnTo>
                        <a:pt x="55" y="0"/>
                      </a:lnTo>
                      <a:lnTo>
                        <a:pt x="67" y="0"/>
                      </a:lnTo>
                      <a:lnTo>
                        <a:pt x="60" y="4"/>
                      </a:lnTo>
                      <a:lnTo>
                        <a:pt x="53" y="10"/>
                      </a:lnTo>
                      <a:lnTo>
                        <a:pt x="45" y="17"/>
                      </a:lnTo>
                      <a:lnTo>
                        <a:pt x="36" y="27"/>
                      </a:lnTo>
                      <a:lnTo>
                        <a:pt x="20" y="41"/>
                      </a:lnTo>
                      <a:lnTo>
                        <a:pt x="8" y="49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74" name="Freeform 137"/>
                <p:cNvSpPr>
                  <a:spLocks/>
                </p:cNvSpPr>
                <p:nvPr/>
              </p:nvSpPr>
              <p:spPr bwMode="auto">
                <a:xfrm>
                  <a:off x="2246" y="2726"/>
                  <a:ext cx="15" cy="18"/>
                </a:xfrm>
                <a:custGeom>
                  <a:avLst/>
                  <a:gdLst>
                    <a:gd name="T0" fmla="*/ 1 w 30"/>
                    <a:gd name="T1" fmla="*/ 0 h 37"/>
                    <a:gd name="T2" fmla="*/ 1 w 30"/>
                    <a:gd name="T3" fmla="*/ 0 h 37"/>
                    <a:gd name="T4" fmla="*/ 1 w 30"/>
                    <a:gd name="T5" fmla="*/ 0 h 37"/>
                    <a:gd name="T6" fmla="*/ 0 w 30"/>
                    <a:gd name="T7" fmla="*/ 0 h 37"/>
                    <a:gd name="T8" fmla="*/ 0 w 30"/>
                    <a:gd name="T9" fmla="*/ 0 h 37"/>
                    <a:gd name="T10" fmla="*/ 1 w 30"/>
                    <a:gd name="T11" fmla="*/ 0 h 37"/>
                    <a:gd name="T12" fmla="*/ 1 w 30"/>
                    <a:gd name="T13" fmla="*/ 0 h 37"/>
                    <a:gd name="T14" fmla="*/ 1 w 30"/>
                    <a:gd name="T15" fmla="*/ 0 h 37"/>
                    <a:gd name="T16" fmla="*/ 1 w 30"/>
                    <a:gd name="T17" fmla="*/ 0 h 37"/>
                    <a:gd name="T18" fmla="*/ 1 w 30"/>
                    <a:gd name="T19" fmla="*/ 0 h 37"/>
                    <a:gd name="T20" fmla="*/ 1 w 30"/>
                    <a:gd name="T21" fmla="*/ 0 h 37"/>
                    <a:gd name="T22" fmla="*/ 1 w 30"/>
                    <a:gd name="T23" fmla="*/ 0 h 37"/>
                    <a:gd name="T24" fmla="*/ 1 w 30"/>
                    <a:gd name="T25" fmla="*/ 0 h 37"/>
                    <a:gd name="T26" fmla="*/ 1 w 30"/>
                    <a:gd name="T27" fmla="*/ 0 h 37"/>
                    <a:gd name="T28" fmla="*/ 1 w 30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0"/>
                    <a:gd name="T46" fmla="*/ 0 h 37"/>
                    <a:gd name="T47" fmla="*/ 30 w 30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0" h="37">
                      <a:moveTo>
                        <a:pt x="10" y="37"/>
                      </a:moveTo>
                      <a:lnTo>
                        <a:pt x="3" y="25"/>
                      </a:lnTo>
                      <a:lnTo>
                        <a:pt x="1" y="19"/>
                      </a:lnTo>
                      <a:lnTo>
                        <a:pt x="0" y="12"/>
                      </a:lnTo>
                      <a:lnTo>
                        <a:pt x="0" y="5"/>
                      </a:ln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8"/>
                      </a:lnTo>
                      <a:lnTo>
                        <a:pt x="28" y="15"/>
                      </a:lnTo>
                      <a:lnTo>
                        <a:pt x="28" y="19"/>
                      </a:lnTo>
                      <a:lnTo>
                        <a:pt x="30" y="24"/>
                      </a:lnTo>
                      <a:lnTo>
                        <a:pt x="22" y="29"/>
                      </a:lnTo>
                      <a:lnTo>
                        <a:pt x="17" y="32"/>
                      </a:lnTo>
                      <a:lnTo>
                        <a:pt x="13" y="34"/>
                      </a:lnTo>
                      <a:lnTo>
                        <a:pt x="10" y="3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75" name="Freeform 138"/>
                <p:cNvSpPr>
                  <a:spLocks/>
                </p:cNvSpPr>
                <p:nvPr/>
              </p:nvSpPr>
              <p:spPr bwMode="auto">
                <a:xfrm>
                  <a:off x="2220" y="2726"/>
                  <a:ext cx="14" cy="14"/>
                </a:xfrm>
                <a:custGeom>
                  <a:avLst/>
                  <a:gdLst>
                    <a:gd name="T0" fmla="*/ 1 w 28"/>
                    <a:gd name="T1" fmla="*/ 0 h 29"/>
                    <a:gd name="T2" fmla="*/ 1 w 28"/>
                    <a:gd name="T3" fmla="*/ 0 h 29"/>
                    <a:gd name="T4" fmla="*/ 0 w 28"/>
                    <a:gd name="T5" fmla="*/ 0 h 29"/>
                    <a:gd name="T6" fmla="*/ 0 w 28"/>
                    <a:gd name="T7" fmla="*/ 0 h 29"/>
                    <a:gd name="T8" fmla="*/ 1 w 28"/>
                    <a:gd name="T9" fmla="*/ 0 h 29"/>
                    <a:gd name="T10" fmla="*/ 1 w 28"/>
                    <a:gd name="T11" fmla="*/ 0 h 29"/>
                    <a:gd name="T12" fmla="*/ 1 w 28"/>
                    <a:gd name="T13" fmla="*/ 0 h 29"/>
                    <a:gd name="T14" fmla="*/ 1 w 28"/>
                    <a:gd name="T15" fmla="*/ 0 h 29"/>
                    <a:gd name="T16" fmla="*/ 1 w 28"/>
                    <a:gd name="T17" fmla="*/ 0 h 29"/>
                    <a:gd name="T18" fmla="*/ 1 w 28"/>
                    <a:gd name="T19" fmla="*/ 0 h 29"/>
                    <a:gd name="T20" fmla="*/ 1 w 28"/>
                    <a:gd name="T21" fmla="*/ 0 h 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29"/>
                    <a:gd name="T35" fmla="*/ 28 w 28"/>
                    <a:gd name="T36" fmla="*/ 29 h 2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29">
                      <a:moveTo>
                        <a:pt x="12" y="29"/>
                      </a:moveTo>
                      <a:lnTo>
                        <a:pt x="1" y="15"/>
                      </a:lnTo>
                      <a:lnTo>
                        <a:pt x="0" y="8"/>
                      </a:ln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8" y="0"/>
                      </a:lnTo>
                      <a:lnTo>
                        <a:pt x="18" y="0"/>
                      </a:lnTo>
                      <a:lnTo>
                        <a:pt x="22" y="7"/>
                      </a:lnTo>
                      <a:lnTo>
                        <a:pt x="28" y="19"/>
                      </a:lnTo>
                      <a:lnTo>
                        <a:pt x="20" y="25"/>
                      </a:lnTo>
                      <a:lnTo>
                        <a:pt x="12" y="29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76" name="Freeform 139"/>
                <p:cNvSpPr>
                  <a:spLocks/>
                </p:cNvSpPr>
                <p:nvPr/>
              </p:nvSpPr>
              <p:spPr bwMode="auto">
                <a:xfrm>
                  <a:off x="2199" y="2727"/>
                  <a:ext cx="9" cy="10"/>
                </a:xfrm>
                <a:custGeom>
                  <a:avLst/>
                  <a:gdLst>
                    <a:gd name="T0" fmla="*/ 1 w 18"/>
                    <a:gd name="T1" fmla="*/ 0 h 21"/>
                    <a:gd name="T2" fmla="*/ 1 w 18"/>
                    <a:gd name="T3" fmla="*/ 0 h 21"/>
                    <a:gd name="T4" fmla="*/ 0 w 18"/>
                    <a:gd name="T5" fmla="*/ 0 h 21"/>
                    <a:gd name="T6" fmla="*/ 1 w 18"/>
                    <a:gd name="T7" fmla="*/ 0 h 21"/>
                    <a:gd name="T8" fmla="*/ 1 w 18"/>
                    <a:gd name="T9" fmla="*/ 0 h 21"/>
                    <a:gd name="T10" fmla="*/ 1 w 18"/>
                    <a:gd name="T11" fmla="*/ 0 h 21"/>
                    <a:gd name="T12" fmla="*/ 1 w 18"/>
                    <a:gd name="T13" fmla="*/ 0 h 21"/>
                    <a:gd name="T14" fmla="*/ 1 w 18"/>
                    <a:gd name="T15" fmla="*/ 0 h 21"/>
                    <a:gd name="T16" fmla="*/ 1 w 18"/>
                    <a:gd name="T17" fmla="*/ 0 h 21"/>
                    <a:gd name="T18" fmla="*/ 1 w 18"/>
                    <a:gd name="T19" fmla="*/ 0 h 21"/>
                    <a:gd name="T20" fmla="*/ 1 w 18"/>
                    <a:gd name="T21" fmla="*/ 0 h 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8"/>
                    <a:gd name="T34" fmla="*/ 0 h 21"/>
                    <a:gd name="T35" fmla="*/ 18 w 18"/>
                    <a:gd name="T36" fmla="*/ 21 h 2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8" h="21">
                      <a:moveTo>
                        <a:pt x="8" y="21"/>
                      </a:moveTo>
                      <a:lnTo>
                        <a:pt x="2" y="12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13" y="0"/>
                      </a:lnTo>
                      <a:lnTo>
                        <a:pt x="15" y="2"/>
                      </a:lnTo>
                      <a:lnTo>
                        <a:pt x="17" y="5"/>
                      </a:lnTo>
                      <a:lnTo>
                        <a:pt x="17" y="10"/>
                      </a:lnTo>
                      <a:lnTo>
                        <a:pt x="18" y="19"/>
                      </a:lnTo>
                      <a:lnTo>
                        <a:pt x="13" y="19"/>
                      </a:lnTo>
                      <a:lnTo>
                        <a:pt x="8" y="21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77" name="Freeform 140"/>
                <p:cNvSpPr>
                  <a:spLocks/>
                </p:cNvSpPr>
                <p:nvPr/>
              </p:nvSpPr>
              <p:spPr bwMode="auto">
                <a:xfrm>
                  <a:off x="414" y="2548"/>
                  <a:ext cx="186" cy="188"/>
                </a:xfrm>
                <a:custGeom>
                  <a:avLst/>
                  <a:gdLst>
                    <a:gd name="T0" fmla="*/ 0 w 374"/>
                    <a:gd name="T1" fmla="*/ 0 h 377"/>
                    <a:gd name="T2" fmla="*/ 0 w 374"/>
                    <a:gd name="T3" fmla="*/ 0 h 377"/>
                    <a:gd name="T4" fmla="*/ 0 w 374"/>
                    <a:gd name="T5" fmla="*/ 0 h 377"/>
                    <a:gd name="T6" fmla="*/ 0 w 374"/>
                    <a:gd name="T7" fmla="*/ 0 h 377"/>
                    <a:gd name="T8" fmla="*/ 0 w 374"/>
                    <a:gd name="T9" fmla="*/ 0 h 377"/>
                    <a:gd name="T10" fmla="*/ 0 w 374"/>
                    <a:gd name="T11" fmla="*/ 0 h 377"/>
                    <a:gd name="T12" fmla="*/ 0 w 374"/>
                    <a:gd name="T13" fmla="*/ 0 h 377"/>
                    <a:gd name="T14" fmla="*/ 0 w 374"/>
                    <a:gd name="T15" fmla="*/ 0 h 377"/>
                    <a:gd name="T16" fmla="*/ 0 w 374"/>
                    <a:gd name="T17" fmla="*/ 0 h 377"/>
                    <a:gd name="T18" fmla="*/ 0 w 374"/>
                    <a:gd name="T19" fmla="*/ 0 h 377"/>
                    <a:gd name="T20" fmla="*/ 0 w 374"/>
                    <a:gd name="T21" fmla="*/ 0 h 377"/>
                    <a:gd name="T22" fmla="*/ 0 w 374"/>
                    <a:gd name="T23" fmla="*/ 0 h 377"/>
                    <a:gd name="T24" fmla="*/ 0 w 374"/>
                    <a:gd name="T25" fmla="*/ 0 h 377"/>
                    <a:gd name="T26" fmla="*/ 0 w 374"/>
                    <a:gd name="T27" fmla="*/ 0 h 377"/>
                    <a:gd name="T28" fmla="*/ 0 w 374"/>
                    <a:gd name="T29" fmla="*/ 0 h 377"/>
                    <a:gd name="T30" fmla="*/ 0 w 374"/>
                    <a:gd name="T31" fmla="*/ 0 h 377"/>
                    <a:gd name="T32" fmla="*/ 0 w 374"/>
                    <a:gd name="T33" fmla="*/ 0 h 377"/>
                    <a:gd name="T34" fmla="*/ 0 w 374"/>
                    <a:gd name="T35" fmla="*/ 0 h 377"/>
                    <a:gd name="T36" fmla="*/ 0 w 374"/>
                    <a:gd name="T37" fmla="*/ 0 h 377"/>
                    <a:gd name="T38" fmla="*/ 0 w 374"/>
                    <a:gd name="T39" fmla="*/ 0 h 377"/>
                    <a:gd name="T40" fmla="*/ 0 w 374"/>
                    <a:gd name="T41" fmla="*/ 0 h 377"/>
                    <a:gd name="T42" fmla="*/ 0 w 374"/>
                    <a:gd name="T43" fmla="*/ 0 h 377"/>
                    <a:gd name="T44" fmla="*/ 0 w 374"/>
                    <a:gd name="T45" fmla="*/ 0 h 377"/>
                    <a:gd name="T46" fmla="*/ 0 w 374"/>
                    <a:gd name="T47" fmla="*/ 0 h 377"/>
                    <a:gd name="T48" fmla="*/ 0 w 374"/>
                    <a:gd name="T49" fmla="*/ 0 h 377"/>
                    <a:gd name="T50" fmla="*/ 0 w 374"/>
                    <a:gd name="T51" fmla="*/ 0 h 377"/>
                    <a:gd name="T52" fmla="*/ 0 w 374"/>
                    <a:gd name="T53" fmla="*/ 0 h 377"/>
                    <a:gd name="T54" fmla="*/ 0 w 374"/>
                    <a:gd name="T55" fmla="*/ 0 h 377"/>
                    <a:gd name="T56" fmla="*/ 0 w 374"/>
                    <a:gd name="T57" fmla="*/ 0 h 377"/>
                    <a:gd name="T58" fmla="*/ 0 w 374"/>
                    <a:gd name="T59" fmla="*/ 0 h 377"/>
                    <a:gd name="T60" fmla="*/ 0 w 374"/>
                    <a:gd name="T61" fmla="*/ 0 h 377"/>
                    <a:gd name="T62" fmla="*/ 0 w 374"/>
                    <a:gd name="T63" fmla="*/ 0 h 377"/>
                    <a:gd name="T64" fmla="*/ 0 w 374"/>
                    <a:gd name="T65" fmla="*/ 0 h 377"/>
                    <a:gd name="T66" fmla="*/ 0 w 374"/>
                    <a:gd name="T67" fmla="*/ 0 h 377"/>
                    <a:gd name="T68" fmla="*/ 0 w 374"/>
                    <a:gd name="T69" fmla="*/ 0 h 377"/>
                    <a:gd name="T70" fmla="*/ 0 w 374"/>
                    <a:gd name="T71" fmla="*/ 0 h 377"/>
                    <a:gd name="T72" fmla="*/ 0 w 374"/>
                    <a:gd name="T73" fmla="*/ 0 h 377"/>
                    <a:gd name="T74" fmla="*/ 0 w 374"/>
                    <a:gd name="T75" fmla="*/ 0 h 377"/>
                    <a:gd name="T76" fmla="*/ 0 w 374"/>
                    <a:gd name="T77" fmla="*/ 0 h 377"/>
                    <a:gd name="T78" fmla="*/ 0 w 374"/>
                    <a:gd name="T79" fmla="*/ 0 h 377"/>
                    <a:gd name="T80" fmla="*/ 0 w 374"/>
                    <a:gd name="T81" fmla="*/ 0 h 3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374"/>
                    <a:gd name="T124" fmla="*/ 0 h 377"/>
                    <a:gd name="T125" fmla="*/ 374 w 374"/>
                    <a:gd name="T126" fmla="*/ 377 h 3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374" h="377">
                      <a:moveTo>
                        <a:pt x="82" y="377"/>
                      </a:moveTo>
                      <a:lnTo>
                        <a:pt x="20" y="360"/>
                      </a:lnTo>
                      <a:lnTo>
                        <a:pt x="0" y="335"/>
                      </a:lnTo>
                      <a:lnTo>
                        <a:pt x="10" y="301"/>
                      </a:lnTo>
                      <a:lnTo>
                        <a:pt x="42" y="268"/>
                      </a:lnTo>
                      <a:lnTo>
                        <a:pt x="84" y="231"/>
                      </a:lnTo>
                      <a:lnTo>
                        <a:pt x="129" y="197"/>
                      </a:lnTo>
                      <a:lnTo>
                        <a:pt x="169" y="169"/>
                      </a:lnTo>
                      <a:lnTo>
                        <a:pt x="195" y="152"/>
                      </a:lnTo>
                      <a:lnTo>
                        <a:pt x="211" y="125"/>
                      </a:lnTo>
                      <a:lnTo>
                        <a:pt x="230" y="100"/>
                      </a:lnTo>
                      <a:lnTo>
                        <a:pt x="246" y="77"/>
                      </a:lnTo>
                      <a:lnTo>
                        <a:pt x="267" y="55"/>
                      </a:lnTo>
                      <a:lnTo>
                        <a:pt x="287" y="35"/>
                      </a:lnTo>
                      <a:lnTo>
                        <a:pt x="312" y="20"/>
                      </a:lnTo>
                      <a:lnTo>
                        <a:pt x="340" y="6"/>
                      </a:lnTo>
                      <a:lnTo>
                        <a:pt x="374" y="0"/>
                      </a:lnTo>
                      <a:lnTo>
                        <a:pt x="357" y="43"/>
                      </a:lnTo>
                      <a:lnTo>
                        <a:pt x="342" y="80"/>
                      </a:lnTo>
                      <a:lnTo>
                        <a:pt x="324" y="110"/>
                      </a:lnTo>
                      <a:lnTo>
                        <a:pt x="305" y="137"/>
                      </a:lnTo>
                      <a:lnTo>
                        <a:pt x="280" y="159"/>
                      </a:lnTo>
                      <a:lnTo>
                        <a:pt x="255" y="181"/>
                      </a:lnTo>
                      <a:lnTo>
                        <a:pt x="221" y="203"/>
                      </a:lnTo>
                      <a:lnTo>
                        <a:pt x="184" y="229"/>
                      </a:lnTo>
                      <a:lnTo>
                        <a:pt x="169" y="249"/>
                      </a:lnTo>
                      <a:lnTo>
                        <a:pt x="164" y="266"/>
                      </a:lnTo>
                      <a:lnTo>
                        <a:pt x="163" y="280"/>
                      </a:lnTo>
                      <a:lnTo>
                        <a:pt x="166" y="291"/>
                      </a:lnTo>
                      <a:lnTo>
                        <a:pt x="171" y="301"/>
                      </a:lnTo>
                      <a:lnTo>
                        <a:pt x="178" y="315"/>
                      </a:lnTo>
                      <a:lnTo>
                        <a:pt x="181" y="328"/>
                      </a:lnTo>
                      <a:lnTo>
                        <a:pt x="184" y="348"/>
                      </a:lnTo>
                      <a:lnTo>
                        <a:pt x="169" y="352"/>
                      </a:lnTo>
                      <a:lnTo>
                        <a:pt x="158" y="357"/>
                      </a:lnTo>
                      <a:lnTo>
                        <a:pt x="144" y="360"/>
                      </a:lnTo>
                      <a:lnTo>
                        <a:pt x="132" y="365"/>
                      </a:lnTo>
                      <a:lnTo>
                        <a:pt x="119" y="367"/>
                      </a:lnTo>
                      <a:lnTo>
                        <a:pt x="107" y="370"/>
                      </a:lnTo>
                      <a:lnTo>
                        <a:pt x="94" y="374"/>
                      </a:lnTo>
                      <a:lnTo>
                        <a:pt x="82" y="377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78" name="Freeform 141"/>
                <p:cNvSpPr>
                  <a:spLocks/>
                </p:cNvSpPr>
                <p:nvPr/>
              </p:nvSpPr>
              <p:spPr bwMode="auto">
                <a:xfrm>
                  <a:off x="2213" y="2713"/>
                  <a:ext cx="13" cy="14"/>
                </a:xfrm>
                <a:custGeom>
                  <a:avLst/>
                  <a:gdLst>
                    <a:gd name="T0" fmla="*/ 1 w 26"/>
                    <a:gd name="T1" fmla="*/ 1 h 28"/>
                    <a:gd name="T2" fmla="*/ 0 w 26"/>
                    <a:gd name="T3" fmla="*/ 1 h 28"/>
                    <a:gd name="T4" fmla="*/ 0 w 26"/>
                    <a:gd name="T5" fmla="*/ 1 h 28"/>
                    <a:gd name="T6" fmla="*/ 0 w 26"/>
                    <a:gd name="T7" fmla="*/ 1 h 28"/>
                    <a:gd name="T8" fmla="*/ 0 w 26"/>
                    <a:gd name="T9" fmla="*/ 1 h 28"/>
                    <a:gd name="T10" fmla="*/ 1 w 26"/>
                    <a:gd name="T11" fmla="*/ 0 h 28"/>
                    <a:gd name="T12" fmla="*/ 1 w 26"/>
                    <a:gd name="T13" fmla="*/ 0 h 28"/>
                    <a:gd name="T14" fmla="*/ 1 w 26"/>
                    <a:gd name="T15" fmla="*/ 1 h 28"/>
                    <a:gd name="T16" fmla="*/ 1 w 26"/>
                    <a:gd name="T17" fmla="*/ 1 h 28"/>
                    <a:gd name="T18" fmla="*/ 1 w 26"/>
                    <a:gd name="T19" fmla="*/ 1 h 28"/>
                    <a:gd name="T20" fmla="*/ 1 w 26"/>
                    <a:gd name="T21" fmla="*/ 1 h 28"/>
                    <a:gd name="T22" fmla="*/ 1 w 26"/>
                    <a:gd name="T23" fmla="*/ 1 h 28"/>
                    <a:gd name="T24" fmla="*/ 1 w 26"/>
                    <a:gd name="T25" fmla="*/ 1 h 2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6"/>
                    <a:gd name="T40" fmla="*/ 0 h 28"/>
                    <a:gd name="T41" fmla="*/ 26 w 26"/>
                    <a:gd name="T42" fmla="*/ 28 h 2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6" h="28">
                      <a:moveTo>
                        <a:pt x="2" y="28"/>
                      </a:moveTo>
                      <a:lnTo>
                        <a:pt x="0" y="22"/>
                      </a:lnTo>
                      <a:lnTo>
                        <a:pt x="0" y="17"/>
                      </a:lnTo>
                      <a:lnTo>
                        <a:pt x="0" y="12"/>
                      </a:lnTo>
                      <a:lnTo>
                        <a:pt x="0" y="5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9" y="5"/>
                      </a:lnTo>
                      <a:lnTo>
                        <a:pt x="26" y="13"/>
                      </a:lnTo>
                      <a:lnTo>
                        <a:pt x="20" y="18"/>
                      </a:lnTo>
                      <a:lnTo>
                        <a:pt x="14" y="23"/>
                      </a:lnTo>
                      <a:lnTo>
                        <a:pt x="5" y="27"/>
                      </a:lnTo>
                      <a:lnTo>
                        <a:pt x="2" y="28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79" name="Freeform 142"/>
                <p:cNvSpPr>
                  <a:spLocks/>
                </p:cNvSpPr>
                <p:nvPr/>
              </p:nvSpPr>
              <p:spPr bwMode="auto">
                <a:xfrm>
                  <a:off x="2236" y="2710"/>
                  <a:ext cx="13" cy="17"/>
                </a:xfrm>
                <a:custGeom>
                  <a:avLst/>
                  <a:gdLst>
                    <a:gd name="T0" fmla="*/ 1 w 26"/>
                    <a:gd name="T1" fmla="*/ 0 h 35"/>
                    <a:gd name="T2" fmla="*/ 1 w 26"/>
                    <a:gd name="T3" fmla="*/ 0 h 35"/>
                    <a:gd name="T4" fmla="*/ 0 w 26"/>
                    <a:gd name="T5" fmla="*/ 0 h 35"/>
                    <a:gd name="T6" fmla="*/ 0 w 26"/>
                    <a:gd name="T7" fmla="*/ 0 h 35"/>
                    <a:gd name="T8" fmla="*/ 0 w 26"/>
                    <a:gd name="T9" fmla="*/ 0 h 35"/>
                    <a:gd name="T10" fmla="*/ 1 w 26"/>
                    <a:gd name="T11" fmla="*/ 0 h 35"/>
                    <a:gd name="T12" fmla="*/ 1 w 26"/>
                    <a:gd name="T13" fmla="*/ 0 h 35"/>
                    <a:gd name="T14" fmla="*/ 1 w 26"/>
                    <a:gd name="T15" fmla="*/ 0 h 35"/>
                    <a:gd name="T16" fmla="*/ 1 w 26"/>
                    <a:gd name="T17" fmla="*/ 0 h 35"/>
                    <a:gd name="T18" fmla="*/ 1 w 26"/>
                    <a:gd name="T19" fmla="*/ 0 h 35"/>
                    <a:gd name="T20" fmla="*/ 1 w 26"/>
                    <a:gd name="T21" fmla="*/ 0 h 35"/>
                    <a:gd name="T22" fmla="*/ 1 w 26"/>
                    <a:gd name="T23" fmla="*/ 0 h 35"/>
                    <a:gd name="T24" fmla="*/ 1 w 26"/>
                    <a:gd name="T25" fmla="*/ 0 h 35"/>
                    <a:gd name="T26" fmla="*/ 1 w 26"/>
                    <a:gd name="T27" fmla="*/ 0 h 35"/>
                    <a:gd name="T28" fmla="*/ 1 w 26"/>
                    <a:gd name="T29" fmla="*/ 0 h 3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6"/>
                    <a:gd name="T46" fmla="*/ 0 h 35"/>
                    <a:gd name="T47" fmla="*/ 26 w 26"/>
                    <a:gd name="T48" fmla="*/ 35 h 3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6" h="35">
                      <a:moveTo>
                        <a:pt x="10" y="35"/>
                      </a:moveTo>
                      <a:lnTo>
                        <a:pt x="3" y="25"/>
                      </a:lnTo>
                      <a:lnTo>
                        <a:pt x="0" y="20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6" y="4"/>
                      </a:lnTo>
                      <a:lnTo>
                        <a:pt x="15" y="0"/>
                      </a:lnTo>
                      <a:lnTo>
                        <a:pt x="16" y="2"/>
                      </a:lnTo>
                      <a:lnTo>
                        <a:pt x="20" y="7"/>
                      </a:lnTo>
                      <a:lnTo>
                        <a:pt x="23" y="15"/>
                      </a:lnTo>
                      <a:lnTo>
                        <a:pt x="26" y="25"/>
                      </a:lnTo>
                      <a:lnTo>
                        <a:pt x="16" y="30"/>
                      </a:lnTo>
                      <a:lnTo>
                        <a:pt x="13" y="34"/>
                      </a:lnTo>
                      <a:lnTo>
                        <a:pt x="10" y="34"/>
                      </a:lnTo>
                      <a:lnTo>
                        <a:pt x="10" y="3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80" name="Freeform 143"/>
                <p:cNvSpPr>
                  <a:spLocks/>
                </p:cNvSpPr>
                <p:nvPr/>
              </p:nvSpPr>
              <p:spPr bwMode="auto">
                <a:xfrm>
                  <a:off x="2260" y="2710"/>
                  <a:ext cx="16" cy="17"/>
                </a:xfrm>
                <a:custGeom>
                  <a:avLst/>
                  <a:gdLst>
                    <a:gd name="T0" fmla="*/ 1 w 32"/>
                    <a:gd name="T1" fmla="*/ 1 h 33"/>
                    <a:gd name="T2" fmla="*/ 1 w 32"/>
                    <a:gd name="T3" fmla="*/ 1 h 33"/>
                    <a:gd name="T4" fmla="*/ 0 w 32"/>
                    <a:gd name="T5" fmla="*/ 1 h 33"/>
                    <a:gd name="T6" fmla="*/ 0 w 32"/>
                    <a:gd name="T7" fmla="*/ 1 h 33"/>
                    <a:gd name="T8" fmla="*/ 1 w 32"/>
                    <a:gd name="T9" fmla="*/ 1 h 33"/>
                    <a:gd name="T10" fmla="*/ 1 w 32"/>
                    <a:gd name="T11" fmla="*/ 0 h 33"/>
                    <a:gd name="T12" fmla="*/ 1 w 32"/>
                    <a:gd name="T13" fmla="*/ 0 h 33"/>
                    <a:gd name="T14" fmla="*/ 1 w 32"/>
                    <a:gd name="T15" fmla="*/ 1 h 33"/>
                    <a:gd name="T16" fmla="*/ 1 w 32"/>
                    <a:gd name="T17" fmla="*/ 1 h 33"/>
                    <a:gd name="T18" fmla="*/ 1 w 32"/>
                    <a:gd name="T19" fmla="*/ 1 h 33"/>
                    <a:gd name="T20" fmla="*/ 1 w 32"/>
                    <a:gd name="T21" fmla="*/ 1 h 33"/>
                    <a:gd name="T22" fmla="*/ 1 w 32"/>
                    <a:gd name="T23" fmla="*/ 1 h 33"/>
                    <a:gd name="T24" fmla="*/ 1 w 32"/>
                    <a:gd name="T25" fmla="*/ 1 h 3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33"/>
                    <a:gd name="T41" fmla="*/ 32 w 32"/>
                    <a:gd name="T42" fmla="*/ 33 h 3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33">
                      <a:moveTo>
                        <a:pt x="14" y="33"/>
                      </a:moveTo>
                      <a:lnTo>
                        <a:pt x="4" y="18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4" y="3"/>
                      </a:lnTo>
                      <a:lnTo>
                        <a:pt x="9" y="0"/>
                      </a:lnTo>
                      <a:lnTo>
                        <a:pt x="19" y="0"/>
                      </a:lnTo>
                      <a:lnTo>
                        <a:pt x="25" y="8"/>
                      </a:lnTo>
                      <a:lnTo>
                        <a:pt x="32" y="23"/>
                      </a:lnTo>
                      <a:lnTo>
                        <a:pt x="22" y="28"/>
                      </a:lnTo>
                      <a:lnTo>
                        <a:pt x="17" y="32"/>
                      </a:lnTo>
                      <a:lnTo>
                        <a:pt x="15" y="32"/>
                      </a:lnTo>
                      <a:lnTo>
                        <a:pt x="14" y="33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81" name="Freeform 144"/>
                <p:cNvSpPr>
                  <a:spLocks/>
                </p:cNvSpPr>
                <p:nvPr/>
              </p:nvSpPr>
              <p:spPr bwMode="auto">
                <a:xfrm>
                  <a:off x="505" y="2296"/>
                  <a:ext cx="522" cy="430"/>
                </a:xfrm>
                <a:custGeom>
                  <a:avLst/>
                  <a:gdLst>
                    <a:gd name="T0" fmla="*/ 1 w 1044"/>
                    <a:gd name="T1" fmla="*/ 1 h 860"/>
                    <a:gd name="T2" fmla="*/ 0 w 1044"/>
                    <a:gd name="T3" fmla="*/ 1 h 860"/>
                    <a:gd name="T4" fmla="*/ 1 w 1044"/>
                    <a:gd name="T5" fmla="*/ 1 h 860"/>
                    <a:gd name="T6" fmla="*/ 1 w 1044"/>
                    <a:gd name="T7" fmla="*/ 1 h 860"/>
                    <a:gd name="T8" fmla="*/ 1 w 1044"/>
                    <a:gd name="T9" fmla="*/ 1 h 860"/>
                    <a:gd name="T10" fmla="*/ 1 w 1044"/>
                    <a:gd name="T11" fmla="*/ 1 h 860"/>
                    <a:gd name="T12" fmla="*/ 1 w 1044"/>
                    <a:gd name="T13" fmla="*/ 1 h 860"/>
                    <a:gd name="T14" fmla="*/ 1 w 1044"/>
                    <a:gd name="T15" fmla="*/ 1 h 860"/>
                    <a:gd name="T16" fmla="*/ 1 w 1044"/>
                    <a:gd name="T17" fmla="*/ 1 h 860"/>
                    <a:gd name="T18" fmla="*/ 1 w 1044"/>
                    <a:gd name="T19" fmla="*/ 1 h 860"/>
                    <a:gd name="T20" fmla="*/ 1 w 1044"/>
                    <a:gd name="T21" fmla="*/ 1 h 860"/>
                    <a:gd name="T22" fmla="*/ 1 w 1044"/>
                    <a:gd name="T23" fmla="*/ 1 h 860"/>
                    <a:gd name="T24" fmla="*/ 1 w 1044"/>
                    <a:gd name="T25" fmla="*/ 1 h 860"/>
                    <a:gd name="T26" fmla="*/ 1 w 1044"/>
                    <a:gd name="T27" fmla="*/ 1 h 860"/>
                    <a:gd name="T28" fmla="*/ 1 w 1044"/>
                    <a:gd name="T29" fmla="*/ 1 h 860"/>
                    <a:gd name="T30" fmla="*/ 1 w 1044"/>
                    <a:gd name="T31" fmla="*/ 1 h 860"/>
                    <a:gd name="T32" fmla="*/ 1 w 1044"/>
                    <a:gd name="T33" fmla="*/ 1 h 860"/>
                    <a:gd name="T34" fmla="*/ 1 w 1044"/>
                    <a:gd name="T35" fmla="*/ 1 h 860"/>
                    <a:gd name="T36" fmla="*/ 1 w 1044"/>
                    <a:gd name="T37" fmla="*/ 0 h 860"/>
                    <a:gd name="T38" fmla="*/ 1 w 1044"/>
                    <a:gd name="T39" fmla="*/ 1 h 860"/>
                    <a:gd name="T40" fmla="*/ 1 w 1044"/>
                    <a:gd name="T41" fmla="*/ 1 h 860"/>
                    <a:gd name="T42" fmla="*/ 1 w 1044"/>
                    <a:gd name="T43" fmla="*/ 1 h 860"/>
                    <a:gd name="T44" fmla="*/ 1 w 1044"/>
                    <a:gd name="T45" fmla="*/ 1 h 860"/>
                    <a:gd name="T46" fmla="*/ 1 w 1044"/>
                    <a:gd name="T47" fmla="*/ 1 h 860"/>
                    <a:gd name="T48" fmla="*/ 1 w 1044"/>
                    <a:gd name="T49" fmla="*/ 1 h 860"/>
                    <a:gd name="T50" fmla="*/ 1 w 1044"/>
                    <a:gd name="T51" fmla="*/ 1 h 860"/>
                    <a:gd name="T52" fmla="*/ 1 w 1044"/>
                    <a:gd name="T53" fmla="*/ 1 h 860"/>
                    <a:gd name="T54" fmla="*/ 1 w 1044"/>
                    <a:gd name="T55" fmla="*/ 1 h 860"/>
                    <a:gd name="T56" fmla="*/ 1 w 1044"/>
                    <a:gd name="T57" fmla="*/ 1 h 860"/>
                    <a:gd name="T58" fmla="*/ 1 w 1044"/>
                    <a:gd name="T59" fmla="*/ 1 h 860"/>
                    <a:gd name="T60" fmla="*/ 1 w 1044"/>
                    <a:gd name="T61" fmla="*/ 1 h 860"/>
                    <a:gd name="T62" fmla="*/ 1 w 1044"/>
                    <a:gd name="T63" fmla="*/ 1 h 860"/>
                    <a:gd name="T64" fmla="*/ 1 w 1044"/>
                    <a:gd name="T65" fmla="*/ 1 h 860"/>
                    <a:gd name="T66" fmla="*/ 1 w 1044"/>
                    <a:gd name="T67" fmla="*/ 1 h 860"/>
                    <a:gd name="T68" fmla="*/ 1 w 1044"/>
                    <a:gd name="T69" fmla="*/ 1 h 860"/>
                    <a:gd name="T70" fmla="*/ 1 w 1044"/>
                    <a:gd name="T71" fmla="*/ 1 h 860"/>
                    <a:gd name="T72" fmla="*/ 1 w 1044"/>
                    <a:gd name="T73" fmla="*/ 1 h 860"/>
                    <a:gd name="T74" fmla="*/ 1 w 1044"/>
                    <a:gd name="T75" fmla="*/ 1 h 860"/>
                    <a:gd name="T76" fmla="*/ 1 w 1044"/>
                    <a:gd name="T77" fmla="*/ 1 h 860"/>
                    <a:gd name="T78" fmla="*/ 1 w 1044"/>
                    <a:gd name="T79" fmla="*/ 1 h 860"/>
                    <a:gd name="T80" fmla="*/ 1 w 1044"/>
                    <a:gd name="T81" fmla="*/ 1 h 860"/>
                    <a:gd name="T82" fmla="*/ 1 w 1044"/>
                    <a:gd name="T83" fmla="*/ 1 h 860"/>
                    <a:gd name="T84" fmla="*/ 1 w 1044"/>
                    <a:gd name="T85" fmla="*/ 1 h 860"/>
                    <a:gd name="T86" fmla="*/ 1 w 1044"/>
                    <a:gd name="T87" fmla="*/ 1 h 860"/>
                    <a:gd name="T88" fmla="*/ 1 w 1044"/>
                    <a:gd name="T89" fmla="*/ 1 h 860"/>
                    <a:gd name="T90" fmla="*/ 1 w 1044"/>
                    <a:gd name="T91" fmla="*/ 1 h 860"/>
                    <a:gd name="T92" fmla="*/ 1 w 1044"/>
                    <a:gd name="T93" fmla="*/ 1 h 860"/>
                    <a:gd name="T94" fmla="*/ 1 w 1044"/>
                    <a:gd name="T95" fmla="*/ 1 h 860"/>
                    <a:gd name="T96" fmla="*/ 1 w 1044"/>
                    <a:gd name="T97" fmla="*/ 1 h 860"/>
                    <a:gd name="T98" fmla="*/ 1 w 1044"/>
                    <a:gd name="T99" fmla="*/ 1 h 860"/>
                    <a:gd name="T100" fmla="*/ 1 w 1044"/>
                    <a:gd name="T101" fmla="*/ 1 h 860"/>
                    <a:gd name="T102" fmla="*/ 1 w 1044"/>
                    <a:gd name="T103" fmla="*/ 1 h 860"/>
                    <a:gd name="T104" fmla="*/ 1 w 1044"/>
                    <a:gd name="T105" fmla="*/ 1 h 860"/>
                    <a:gd name="T106" fmla="*/ 1 w 1044"/>
                    <a:gd name="T107" fmla="*/ 1 h 860"/>
                    <a:gd name="T108" fmla="*/ 1 w 1044"/>
                    <a:gd name="T109" fmla="*/ 1 h 860"/>
                    <a:gd name="T110" fmla="*/ 1 w 1044"/>
                    <a:gd name="T111" fmla="*/ 1 h 860"/>
                    <a:gd name="T112" fmla="*/ 1 w 1044"/>
                    <a:gd name="T113" fmla="*/ 1 h 86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044"/>
                    <a:gd name="T172" fmla="*/ 0 h 860"/>
                    <a:gd name="T173" fmla="*/ 1044 w 1044"/>
                    <a:gd name="T174" fmla="*/ 860 h 86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044" h="860">
                      <a:moveTo>
                        <a:pt x="87" y="860"/>
                      </a:moveTo>
                      <a:lnTo>
                        <a:pt x="28" y="835"/>
                      </a:lnTo>
                      <a:lnTo>
                        <a:pt x="1" y="810"/>
                      </a:lnTo>
                      <a:lnTo>
                        <a:pt x="0" y="781"/>
                      </a:lnTo>
                      <a:lnTo>
                        <a:pt x="18" y="754"/>
                      </a:lnTo>
                      <a:lnTo>
                        <a:pt x="47" y="724"/>
                      </a:lnTo>
                      <a:lnTo>
                        <a:pt x="84" y="697"/>
                      </a:lnTo>
                      <a:lnTo>
                        <a:pt x="117" y="671"/>
                      </a:lnTo>
                      <a:lnTo>
                        <a:pt x="147" y="647"/>
                      </a:lnTo>
                      <a:lnTo>
                        <a:pt x="169" y="607"/>
                      </a:lnTo>
                      <a:lnTo>
                        <a:pt x="189" y="567"/>
                      </a:lnTo>
                      <a:lnTo>
                        <a:pt x="208" y="525"/>
                      </a:lnTo>
                      <a:lnTo>
                        <a:pt x="226" y="485"/>
                      </a:lnTo>
                      <a:lnTo>
                        <a:pt x="243" y="444"/>
                      </a:lnTo>
                      <a:lnTo>
                        <a:pt x="263" y="404"/>
                      </a:lnTo>
                      <a:lnTo>
                        <a:pt x="286" y="364"/>
                      </a:lnTo>
                      <a:lnTo>
                        <a:pt x="317" y="329"/>
                      </a:lnTo>
                      <a:lnTo>
                        <a:pt x="342" y="307"/>
                      </a:lnTo>
                      <a:lnTo>
                        <a:pt x="377" y="282"/>
                      </a:lnTo>
                      <a:lnTo>
                        <a:pt x="419" y="253"/>
                      </a:lnTo>
                      <a:lnTo>
                        <a:pt x="468" y="230"/>
                      </a:lnTo>
                      <a:lnTo>
                        <a:pt x="514" y="210"/>
                      </a:lnTo>
                      <a:lnTo>
                        <a:pt x="560" y="201"/>
                      </a:lnTo>
                      <a:lnTo>
                        <a:pt x="600" y="205"/>
                      </a:lnTo>
                      <a:lnTo>
                        <a:pt x="635" y="225"/>
                      </a:lnTo>
                      <a:lnTo>
                        <a:pt x="674" y="221"/>
                      </a:lnTo>
                      <a:lnTo>
                        <a:pt x="712" y="213"/>
                      </a:lnTo>
                      <a:lnTo>
                        <a:pt x="749" y="201"/>
                      </a:lnTo>
                      <a:lnTo>
                        <a:pt x="786" y="186"/>
                      </a:lnTo>
                      <a:lnTo>
                        <a:pt x="820" y="164"/>
                      </a:lnTo>
                      <a:lnTo>
                        <a:pt x="851" y="141"/>
                      </a:lnTo>
                      <a:lnTo>
                        <a:pt x="880" y="112"/>
                      </a:lnTo>
                      <a:lnTo>
                        <a:pt x="907" y="84"/>
                      </a:lnTo>
                      <a:lnTo>
                        <a:pt x="922" y="55"/>
                      </a:lnTo>
                      <a:lnTo>
                        <a:pt x="937" y="32"/>
                      </a:lnTo>
                      <a:lnTo>
                        <a:pt x="954" y="14"/>
                      </a:lnTo>
                      <a:lnTo>
                        <a:pt x="972" y="4"/>
                      </a:lnTo>
                      <a:lnTo>
                        <a:pt x="989" y="0"/>
                      </a:lnTo>
                      <a:lnTo>
                        <a:pt x="1007" y="9"/>
                      </a:lnTo>
                      <a:lnTo>
                        <a:pt x="1024" y="29"/>
                      </a:lnTo>
                      <a:lnTo>
                        <a:pt x="1043" y="62"/>
                      </a:lnTo>
                      <a:lnTo>
                        <a:pt x="1044" y="119"/>
                      </a:lnTo>
                      <a:lnTo>
                        <a:pt x="1031" y="163"/>
                      </a:lnTo>
                      <a:lnTo>
                        <a:pt x="1007" y="196"/>
                      </a:lnTo>
                      <a:lnTo>
                        <a:pt x="975" y="225"/>
                      </a:lnTo>
                      <a:lnTo>
                        <a:pt x="937" y="247"/>
                      </a:lnTo>
                      <a:lnTo>
                        <a:pt x="898" y="268"/>
                      </a:lnTo>
                      <a:lnTo>
                        <a:pt x="861" y="293"/>
                      </a:lnTo>
                      <a:lnTo>
                        <a:pt x="831" y="327"/>
                      </a:lnTo>
                      <a:lnTo>
                        <a:pt x="820" y="359"/>
                      </a:lnTo>
                      <a:lnTo>
                        <a:pt x="799" y="389"/>
                      </a:lnTo>
                      <a:lnTo>
                        <a:pt x="771" y="414"/>
                      </a:lnTo>
                      <a:lnTo>
                        <a:pt x="739" y="438"/>
                      </a:lnTo>
                      <a:lnTo>
                        <a:pt x="702" y="458"/>
                      </a:lnTo>
                      <a:lnTo>
                        <a:pt x="665" y="476"/>
                      </a:lnTo>
                      <a:lnTo>
                        <a:pt x="630" y="493"/>
                      </a:lnTo>
                      <a:lnTo>
                        <a:pt x="602" y="510"/>
                      </a:lnTo>
                      <a:lnTo>
                        <a:pt x="593" y="525"/>
                      </a:lnTo>
                      <a:lnTo>
                        <a:pt x="580" y="537"/>
                      </a:lnTo>
                      <a:lnTo>
                        <a:pt x="563" y="545"/>
                      </a:lnTo>
                      <a:lnTo>
                        <a:pt x="545" y="555"/>
                      </a:lnTo>
                      <a:lnTo>
                        <a:pt x="523" y="562"/>
                      </a:lnTo>
                      <a:lnTo>
                        <a:pt x="503" y="568"/>
                      </a:lnTo>
                      <a:lnTo>
                        <a:pt x="484" y="577"/>
                      </a:lnTo>
                      <a:lnTo>
                        <a:pt x="473" y="589"/>
                      </a:lnTo>
                      <a:lnTo>
                        <a:pt x="478" y="590"/>
                      </a:lnTo>
                      <a:lnTo>
                        <a:pt x="486" y="590"/>
                      </a:lnTo>
                      <a:lnTo>
                        <a:pt x="494" y="589"/>
                      </a:lnTo>
                      <a:lnTo>
                        <a:pt x="504" y="589"/>
                      </a:lnTo>
                      <a:lnTo>
                        <a:pt x="514" y="585"/>
                      </a:lnTo>
                      <a:lnTo>
                        <a:pt x="525" y="583"/>
                      </a:lnTo>
                      <a:lnTo>
                        <a:pt x="535" y="582"/>
                      </a:lnTo>
                      <a:lnTo>
                        <a:pt x="545" y="582"/>
                      </a:lnTo>
                      <a:lnTo>
                        <a:pt x="525" y="620"/>
                      </a:lnTo>
                      <a:lnTo>
                        <a:pt x="501" y="657"/>
                      </a:lnTo>
                      <a:lnTo>
                        <a:pt x="474" y="691"/>
                      </a:lnTo>
                      <a:lnTo>
                        <a:pt x="446" y="721"/>
                      </a:lnTo>
                      <a:lnTo>
                        <a:pt x="411" y="744"/>
                      </a:lnTo>
                      <a:lnTo>
                        <a:pt x="374" y="765"/>
                      </a:lnTo>
                      <a:lnTo>
                        <a:pt x="332" y="781"/>
                      </a:lnTo>
                      <a:lnTo>
                        <a:pt x="290" y="795"/>
                      </a:lnTo>
                      <a:lnTo>
                        <a:pt x="295" y="783"/>
                      </a:lnTo>
                      <a:lnTo>
                        <a:pt x="310" y="759"/>
                      </a:lnTo>
                      <a:lnTo>
                        <a:pt x="330" y="724"/>
                      </a:lnTo>
                      <a:lnTo>
                        <a:pt x="355" y="686"/>
                      </a:lnTo>
                      <a:lnTo>
                        <a:pt x="379" y="646"/>
                      </a:lnTo>
                      <a:lnTo>
                        <a:pt x="402" y="610"/>
                      </a:lnTo>
                      <a:lnTo>
                        <a:pt x="419" y="585"/>
                      </a:lnTo>
                      <a:lnTo>
                        <a:pt x="427" y="577"/>
                      </a:lnTo>
                      <a:lnTo>
                        <a:pt x="442" y="550"/>
                      </a:lnTo>
                      <a:lnTo>
                        <a:pt x="459" y="533"/>
                      </a:lnTo>
                      <a:lnTo>
                        <a:pt x="476" y="518"/>
                      </a:lnTo>
                      <a:lnTo>
                        <a:pt x="496" y="510"/>
                      </a:lnTo>
                      <a:lnTo>
                        <a:pt x="513" y="500"/>
                      </a:lnTo>
                      <a:lnTo>
                        <a:pt x="533" y="493"/>
                      </a:lnTo>
                      <a:lnTo>
                        <a:pt x="555" y="481"/>
                      </a:lnTo>
                      <a:lnTo>
                        <a:pt x="580" y="468"/>
                      </a:lnTo>
                      <a:lnTo>
                        <a:pt x="580" y="461"/>
                      </a:lnTo>
                      <a:lnTo>
                        <a:pt x="580" y="454"/>
                      </a:lnTo>
                      <a:lnTo>
                        <a:pt x="526" y="458"/>
                      </a:lnTo>
                      <a:lnTo>
                        <a:pt x="484" y="468"/>
                      </a:lnTo>
                      <a:lnTo>
                        <a:pt x="449" y="486"/>
                      </a:lnTo>
                      <a:lnTo>
                        <a:pt x="424" y="511"/>
                      </a:lnTo>
                      <a:lnTo>
                        <a:pt x="400" y="540"/>
                      </a:lnTo>
                      <a:lnTo>
                        <a:pt x="382" y="575"/>
                      </a:lnTo>
                      <a:lnTo>
                        <a:pt x="364" y="614"/>
                      </a:lnTo>
                      <a:lnTo>
                        <a:pt x="347" y="659"/>
                      </a:lnTo>
                      <a:lnTo>
                        <a:pt x="322" y="691"/>
                      </a:lnTo>
                      <a:lnTo>
                        <a:pt x="297" y="724"/>
                      </a:lnTo>
                      <a:lnTo>
                        <a:pt x="266" y="758"/>
                      </a:lnTo>
                      <a:lnTo>
                        <a:pt x="238" y="791"/>
                      </a:lnTo>
                      <a:lnTo>
                        <a:pt x="203" y="816"/>
                      </a:lnTo>
                      <a:lnTo>
                        <a:pt x="167" y="840"/>
                      </a:lnTo>
                      <a:lnTo>
                        <a:pt x="127" y="853"/>
                      </a:lnTo>
                      <a:lnTo>
                        <a:pt x="87" y="860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82" name="Freeform 145"/>
                <p:cNvSpPr>
                  <a:spLocks/>
                </p:cNvSpPr>
                <p:nvPr/>
              </p:nvSpPr>
              <p:spPr bwMode="auto">
                <a:xfrm>
                  <a:off x="2187" y="2713"/>
                  <a:ext cx="12" cy="13"/>
                </a:xfrm>
                <a:custGeom>
                  <a:avLst/>
                  <a:gdLst>
                    <a:gd name="T0" fmla="*/ 1 w 24"/>
                    <a:gd name="T1" fmla="*/ 1 h 25"/>
                    <a:gd name="T2" fmla="*/ 1 w 24"/>
                    <a:gd name="T3" fmla="*/ 1 h 25"/>
                    <a:gd name="T4" fmla="*/ 0 w 24"/>
                    <a:gd name="T5" fmla="*/ 1 h 25"/>
                    <a:gd name="T6" fmla="*/ 1 w 24"/>
                    <a:gd name="T7" fmla="*/ 1 h 25"/>
                    <a:gd name="T8" fmla="*/ 1 w 24"/>
                    <a:gd name="T9" fmla="*/ 0 h 25"/>
                    <a:gd name="T10" fmla="*/ 1 w 24"/>
                    <a:gd name="T11" fmla="*/ 1 h 25"/>
                    <a:gd name="T12" fmla="*/ 1 w 24"/>
                    <a:gd name="T13" fmla="*/ 1 h 25"/>
                    <a:gd name="T14" fmla="*/ 1 w 24"/>
                    <a:gd name="T15" fmla="*/ 1 h 25"/>
                    <a:gd name="T16" fmla="*/ 1 w 24"/>
                    <a:gd name="T17" fmla="*/ 1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4"/>
                    <a:gd name="T28" fmla="*/ 0 h 25"/>
                    <a:gd name="T29" fmla="*/ 24 w 24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4" h="25">
                      <a:moveTo>
                        <a:pt x="14" y="25"/>
                      </a:moveTo>
                      <a:lnTo>
                        <a:pt x="4" y="13"/>
                      </a:lnTo>
                      <a:lnTo>
                        <a:pt x="0" y="5"/>
                      </a:lnTo>
                      <a:lnTo>
                        <a:pt x="12" y="2"/>
                      </a:lnTo>
                      <a:lnTo>
                        <a:pt x="24" y="0"/>
                      </a:lnTo>
                      <a:lnTo>
                        <a:pt x="24" y="10"/>
                      </a:lnTo>
                      <a:lnTo>
                        <a:pt x="24" y="20"/>
                      </a:lnTo>
                      <a:lnTo>
                        <a:pt x="19" y="23"/>
                      </a:lnTo>
                      <a:lnTo>
                        <a:pt x="14" y="2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83" name="Freeform 146"/>
                <p:cNvSpPr>
                  <a:spLocks/>
                </p:cNvSpPr>
                <p:nvPr/>
              </p:nvSpPr>
              <p:spPr bwMode="auto">
                <a:xfrm>
                  <a:off x="2422" y="2647"/>
                  <a:ext cx="85" cy="70"/>
                </a:xfrm>
                <a:custGeom>
                  <a:avLst/>
                  <a:gdLst>
                    <a:gd name="T0" fmla="*/ 0 w 169"/>
                    <a:gd name="T1" fmla="*/ 0 h 141"/>
                    <a:gd name="T2" fmla="*/ 0 w 169"/>
                    <a:gd name="T3" fmla="*/ 0 h 141"/>
                    <a:gd name="T4" fmla="*/ 0 w 169"/>
                    <a:gd name="T5" fmla="*/ 0 h 141"/>
                    <a:gd name="T6" fmla="*/ 0 w 169"/>
                    <a:gd name="T7" fmla="*/ 0 h 141"/>
                    <a:gd name="T8" fmla="*/ 1 w 169"/>
                    <a:gd name="T9" fmla="*/ 0 h 141"/>
                    <a:gd name="T10" fmla="*/ 1 w 169"/>
                    <a:gd name="T11" fmla="*/ 0 h 141"/>
                    <a:gd name="T12" fmla="*/ 1 w 169"/>
                    <a:gd name="T13" fmla="*/ 0 h 141"/>
                    <a:gd name="T14" fmla="*/ 1 w 169"/>
                    <a:gd name="T15" fmla="*/ 0 h 141"/>
                    <a:gd name="T16" fmla="*/ 1 w 169"/>
                    <a:gd name="T17" fmla="*/ 0 h 141"/>
                    <a:gd name="T18" fmla="*/ 1 w 169"/>
                    <a:gd name="T19" fmla="*/ 0 h 141"/>
                    <a:gd name="T20" fmla="*/ 1 w 169"/>
                    <a:gd name="T21" fmla="*/ 0 h 141"/>
                    <a:gd name="T22" fmla="*/ 1 w 169"/>
                    <a:gd name="T23" fmla="*/ 0 h 141"/>
                    <a:gd name="T24" fmla="*/ 1 w 169"/>
                    <a:gd name="T25" fmla="*/ 0 h 141"/>
                    <a:gd name="T26" fmla="*/ 1 w 169"/>
                    <a:gd name="T27" fmla="*/ 0 h 141"/>
                    <a:gd name="T28" fmla="*/ 1 w 169"/>
                    <a:gd name="T29" fmla="*/ 0 h 141"/>
                    <a:gd name="T30" fmla="*/ 1 w 169"/>
                    <a:gd name="T31" fmla="*/ 0 h 141"/>
                    <a:gd name="T32" fmla="*/ 1 w 169"/>
                    <a:gd name="T33" fmla="*/ 0 h 141"/>
                    <a:gd name="T34" fmla="*/ 1 w 169"/>
                    <a:gd name="T35" fmla="*/ 0 h 141"/>
                    <a:gd name="T36" fmla="*/ 1 w 169"/>
                    <a:gd name="T37" fmla="*/ 0 h 141"/>
                    <a:gd name="T38" fmla="*/ 1 w 169"/>
                    <a:gd name="T39" fmla="*/ 0 h 141"/>
                    <a:gd name="T40" fmla="*/ 1 w 169"/>
                    <a:gd name="T41" fmla="*/ 0 h 141"/>
                    <a:gd name="T42" fmla="*/ 1 w 169"/>
                    <a:gd name="T43" fmla="*/ 0 h 141"/>
                    <a:gd name="T44" fmla="*/ 1 w 169"/>
                    <a:gd name="T45" fmla="*/ 0 h 141"/>
                    <a:gd name="T46" fmla="*/ 1 w 169"/>
                    <a:gd name="T47" fmla="*/ 0 h 141"/>
                    <a:gd name="T48" fmla="*/ 1 w 169"/>
                    <a:gd name="T49" fmla="*/ 0 h 141"/>
                    <a:gd name="T50" fmla="*/ 1 w 169"/>
                    <a:gd name="T51" fmla="*/ 0 h 141"/>
                    <a:gd name="T52" fmla="*/ 0 w 169"/>
                    <a:gd name="T53" fmla="*/ 0 h 141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69"/>
                    <a:gd name="T82" fmla="*/ 0 h 141"/>
                    <a:gd name="T83" fmla="*/ 169 w 169"/>
                    <a:gd name="T84" fmla="*/ 141 h 141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69" h="141">
                      <a:moveTo>
                        <a:pt x="0" y="141"/>
                      </a:moveTo>
                      <a:lnTo>
                        <a:pt x="0" y="131"/>
                      </a:lnTo>
                      <a:lnTo>
                        <a:pt x="0" y="126"/>
                      </a:lnTo>
                      <a:lnTo>
                        <a:pt x="0" y="121"/>
                      </a:lnTo>
                      <a:lnTo>
                        <a:pt x="5" y="116"/>
                      </a:lnTo>
                      <a:lnTo>
                        <a:pt x="8" y="116"/>
                      </a:lnTo>
                      <a:lnTo>
                        <a:pt x="13" y="116"/>
                      </a:lnTo>
                      <a:lnTo>
                        <a:pt x="12" y="118"/>
                      </a:lnTo>
                      <a:lnTo>
                        <a:pt x="10" y="121"/>
                      </a:lnTo>
                      <a:lnTo>
                        <a:pt x="13" y="121"/>
                      </a:lnTo>
                      <a:lnTo>
                        <a:pt x="18" y="121"/>
                      </a:lnTo>
                      <a:lnTo>
                        <a:pt x="33" y="106"/>
                      </a:lnTo>
                      <a:lnTo>
                        <a:pt x="53" y="88"/>
                      </a:lnTo>
                      <a:lnTo>
                        <a:pt x="74" y="66"/>
                      </a:lnTo>
                      <a:lnTo>
                        <a:pt x="95" y="46"/>
                      </a:lnTo>
                      <a:lnTo>
                        <a:pt x="115" y="26"/>
                      </a:lnTo>
                      <a:lnTo>
                        <a:pt x="136" y="11"/>
                      </a:lnTo>
                      <a:lnTo>
                        <a:pt x="154" y="0"/>
                      </a:lnTo>
                      <a:lnTo>
                        <a:pt x="169" y="0"/>
                      </a:lnTo>
                      <a:lnTo>
                        <a:pt x="152" y="14"/>
                      </a:lnTo>
                      <a:lnTo>
                        <a:pt x="132" y="32"/>
                      </a:lnTo>
                      <a:lnTo>
                        <a:pt x="107" y="56"/>
                      </a:lnTo>
                      <a:lnTo>
                        <a:pt x="82" y="81"/>
                      </a:lnTo>
                      <a:lnTo>
                        <a:pt x="57" y="103"/>
                      </a:lnTo>
                      <a:lnTo>
                        <a:pt x="33" y="123"/>
                      </a:lnTo>
                      <a:lnTo>
                        <a:pt x="13" y="135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84" name="Freeform 147"/>
                <p:cNvSpPr>
                  <a:spLocks/>
                </p:cNvSpPr>
                <p:nvPr/>
              </p:nvSpPr>
              <p:spPr bwMode="auto">
                <a:xfrm>
                  <a:off x="2276" y="2698"/>
                  <a:ext cx="15" cy="17"/>
                </a:xfrm>
                <a:custGeom>
                  <a:avLst/>
                  <a:gdLst>
                    <a:gd name="T0" fmla="*/ 1 w 30"/>
                    <a:gd name="T1" fmla="*/ 1 h 33"/>
                    <a:gd name="T2" fmla="*/ 1 w 30"/>
                    <a:gd name="T3" fmla="*/ 1 h 33"/>
                    <a:gd name="T4" fmla="*/ 1 w 30"/>
                    <a:gd name="T5" fmla="*/ 1 h 33"/>
                    <a:gd name="T6" fmla="*/ 0 w 30"/>
                    <a:gd name="T7" fmla="*/ 1 h 33"/>
                    <a:gd name="T8" fmla="*/ 0 w 30"/>
                    <a:gd name="T9" fmla="*/ 1 h 33"/>
                    <a:gd name="T10" fmla="*/ 1 w 30"/>
                    <a:gd name="T11" fmla="*/ 0 h 33"/>
                    <a:gd name="T12" fmla="*/ 1 w 30"/>
                    <a:gd name="T13" fmla="*/ 0 h 33"/>
                    <a:gd name="T14" fmla="*/ 1 w 30"/>
                    <a:gd name="T15" fmla="*/ 1 h 33"/>
                    <a:gd name="T16" fmla="*/ 1 w 30"/>
                    <a:gd name="T17" fmla="*/ 1 h 33"/>
                    <a:gd name="T18" fmla="*/ 1 w 30"/>
                    <a:gd name="T19" fmla="*/ 1 h 33"/>
                    <a:gd name="T20" fmla="*/ 1 w 30"/>
                    <a:gd name="T21" fmla="*/ 1 h 33"/>
                    <a:gd name="T22" fmla="*/ 1 w 30"/>
                    <a:gd name="T23" fmla="*/ 1 h 33"/>
                    <a:gd name="T24" fmla="*/ 1 w 30"/>
                    <a:gd name="T25" fmla="*/ 1 h 3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33"/>
                    <a:gd name="T41" fmla="*/ 30 w 30"/>
                    <a:gd name="T42" fmla="*/ 33 h 3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33">
                      <a:moveTo>
                        <a:pt x="15" y="33"/>
                      </a:moveTo>
                      <a:lnTo>
                        <a:pt x="7" y="23"/>
                      </a:lnTo>
                      <a:lnTo>
                        <a:pt x="2" y="18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5" y="0"/>
                      </a:lnTo>
                      <a:lnTo>
                        <a:pt x="17" y="0"/>
                      </a:lnTo>
                      <a:lnTo>
                        <a:pt x="24" y="6"/>
                      </a:lnTo>
                      <a:lnTo>
                        <a:pt x="30" y="15"/>
                      </a:lnTo>
                      <a:lnTo>
                        <a:pt x="27" y="18"/>
                      </a:lnTo>
                      <a:lnTo>
                        <a:pt x="25" y="27"/>
                      </a:lnTo>
                      <a:lnTo>
                        <a:pt x="20" y="32"/>
                      </a:ln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85" name="Freeform 148"/>
                <p:cNvSpPr>
                  <a:spLocks/>
                </p:cNvSpPr>
                <p:nvPr/>
              </p:nvSpPr>
              <p:spPr bwMode="auto">
                <a:xfrm>
                  <a:off x="2305" y="2700"/>
                  <a:ext cx="12" cy="15"/>
                </a:xfrm>
                <a:custGeom>
                  <a:avLst/>
                  <a:gdLst>
                    <a:gd name="T0" fmla="*/ 0 w 25"/>
                    <a:gd name="T1" fmla="*/ 1 h 30"/>
                    <a:gd name="T2" fmla="*/ 0 w 25"/>
                    <a:gd name="T3" fmla="*/ 1 h 30"/>
                    <a:gd name="T4" fmla="*/ 0 w 25"/>
                    <a:gd name="T5" fmla="*/ 1 h 30"/>
                    <a:gd name="T6" fmla="*/ 0 w 25"/>
                    <a:gd name="T7" fmla="*/ 1 h 30"/>
                    <a:gd name="T8" fmla="*/ 0 w 25"/>
                    <a:gd name="T9" fmla="*/ 1 h 30"/>
                    <a:gd name="T10" fmla="*/ 0 w 25"/>
                    <a:gd name="T11" fmla="*/ 0 h 30"/>
                    <a:gd name="T12" fmla="*/ 0 w 25"/>
                    <a:gd name="T13" fmla="*/ 1 h 30"/>
                    <a:gd name="T14" fmla="*/ 0 w 25"/>
                    <a:gd name="T15" fmla="*/ 1 h 30"/>
                    <a:gd name="T16" fmla="*/ 0 w 25"/>
                    <a:gd name="T17" fmla="*/ 1 h 30"/>
                    <a:gd name="T18" fmla="*/ 0 w 25"/>
                    <a:gd name="T19" fmla="*/ 1 h 30"/>
                    <a:gd name="T20" fmla="*/ 0 w 25"/>
                    <a:gd name="T21" fmla="*/ 1 h 3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30"/>
                    <a:gd name="T35" fmla="*/ 25 w 25"/>
                    <a:gd name="T36" fmla="*/ 30 h 3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30">
                      <a:moveTo>
                        <a:pt x="15" y="30"/>
                      </a:moveTo>
                      <a:lnTo>
                        <a:pt x="7" y="22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8" y="0"/>
                      </a:lnTo>
                      <a:lnTo>
                        <a:pt x="17" y="5"/>
                      </a:lnTo>
                      <a:lnTo>
                        <a:pt x="20" y="12"/>
                      </a:lnTo>
                      <a:lnTo>
                        <a:pt x="25" y="25"/>
                      </a:lnTo>
                      <a:lnTo>
                        <a:pt x="19" y="30"/>
                      </a:lnTo>
                      <a:lnTo>
                        <a:pt x="15" y="30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86" name="Freeform 149"/>
                <p:cNvSpPr>
                  <a:spLocks/>
                </p:cNvSpPr>
                <p:nvPr/>
              </p:nvSpPr>
              <p:spPr bwMode="auto">
                <a:xfrm>
                  <a:off x="2229" y="2695"/>
                  <a:ext cx="12" cy="17"/>
                </a:xfrm>
                <a:custGeom>
                  <a:avLst/>
                  <a:gdLst>
                    <a:gd name="T0" fmla="*/ 1 w 24"/>
                    <a:gd name="T1" fmla="*/ 1 h 33"/>
                    <a:gd name="T2" fmla="*/ 0 w 24"/>
                    <a:gd name="T3" fmla="*/ 1 h 33"/>
                    <a:gd name="T4" fmla="*/ 1 w 24"/>
                    <a:gd name="T5" fmla="*/ 1 h 33"/>
                    <a:gd name="T6" fmla="*/ 1 w 24"/>
                    <a:gd name="T7" fmla="*/ 1 h 33"/>
                    <a:gd name="T8" fmla="*/ 1 w 24"/>
                    <a:gd name="T9" fmla="*/ 1 h 33"/>
                    <a:gd name="T10" fmla="*/ 1 w 24"/>
                    <a:gd name="T11" fmla="*/ 1 h 33"/>
                    <a:gd name="T12" fmla="*/ 1 w 24"/>
                    <a:gd name="T13" fmla="*/ 0 h 33"/>
                    <a:gd name="T14" fmla="*/ 1 w 24"/>
                    <a:gd name="T15" fmla="*/ 1 h 33"/>
                    <a:gd name="T16" fmla="*/ 1 w 24"/>
                    <a:gd name="T17" fmla="*/ 1 h 33"/>
                    <a:gd name="T18" fmla="*/ 1 w 24"/>
                    <a:gd name="T19" fmla="*/ 1 h 33"/>
                    <a:gd name="T20" fmla="*/ 1 w 24"/>
                    <a:gd name="T21" fmla="*/ 1 h 3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4"/>
                    <a:gd name="T34" fmla="*/ 0 h 33"/>
                    <a:gd name="T35" fmla="*/ 24 w 24"/>
                    <a:gd name="T36" fmla="*/ 33 h 3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4" h="33">
                      <a:moveTo>
                        <a:pt x="5" y="33"/>
                      </a:moveTo>
                      <a:lnTo>
                        <a:pt x="0" y="23"/>
                      </a:lnTo>
                      <a:lnTo>
                        <a:pt x="2" y="16"/>
                      </a:lnTo>
                      <a:lnTo>
                        <a:pt x="2" y="10"/>
                      </a:lnTo>
                      <a:lnTo>
                        <a:pt x="4" y="5"/>
                      </a:lnTo>
                      <a:lnTo>
                        <a:pt x="10" y="3"/>
                      </a:lnTo>
                      <a:lnTo>
                        <a:pt x="19" y="0"/>
                      </a:lnTo>
                      <a:lnTo>
                        <a:pt x="19" y="11"/>
                      </a:lnTo>
                      <a:lnTo>
                        <a:pt x="24" y="23"/>
                      </a:lnTo>
                      <a:lnTo>
                        <a:pt x="15" y="30"/>
                      </a:lnTo>
                      <a:lnTo>
                        <a:pt x="5" y="33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87" name="Freeform 150"/>
                <p:cNvSpPr>
                  <a:spLocks/>
                </p:cNvSpPr>
                <p:nvPr/>
              </p:nvSpPr>
              <p:spPr bwMode="auto">
                <a:xfrm>
                  <a:off x="2253" y="2697"/>
                  <a:ext cx="9" cy="13"/>
                </a:xfrm>
                <a:custGeom>
                  <a:avLst/>
                  <a:gdLst>
                    <a:gd name="T0" fmla="*/ 0 w 19"/>
                    <a:gd name="T1" fmla="*/ 0 h 27"/>
                    <a:gd name="T2" fmla="*/ 0 w 19"/>
                    <a:gd name="T3" fmla="*/ 0 h 27"/>
                    <a:gd name="T4" fmla="*/ 0 w 19"/>
                    <a:gd name="T5" fmla="*/ 0 h 27"/>
                    <a:gd name="T6" fmla="*/ 0 w 19"/>
                    <a:gd name="T7" fmla="*/ 0 h 27"/>
                    <a:gd name="T8" fmla="*/ 0 w 19"/>
                    <a:gd name="T9" fmla="*/ 0 h 27"/>
                    <a:gd name="T10" fmla="*/ 0 w 19"/>
                    <a:gd name="T11" fmla="*/ 0 h 27"/>
                    <a:gd name="T12" fmla="*/ 0 w 19"/>
                    <a:gd name="T13" fmla="*/ 0 h 27"/>
                    <a:gd name="T14" fmla="*/ 0 w 19"/>
                    <a:gd name="T15" fmla="*/ 0 h 27"/>
                    <a:gd name="T16" fmla="*/ 0 w 19"/>
                    <a:gd name="T17" fmla="*/ 0 h 2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9"/>
                    <a:gd name="T28" fmla="*/ 0 h 27"/>
                    <a:gd name="T29" fmla="*/ 19 w 19"/>
                    <a:gd name="T30" fmla="*/ 27 h 2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9" h="27">
                      <a:moveTo>
                        <a:pt x="9" y="27"/>
                      </a:moveTo>
                      <a:lnTo>
                        <a:pt x="0" y="15"/>
                      </a:lnTo>
                      <a:lnTo>
                        <a:pt x="2" y="5"/>
                      </a:lnTo>
                      <a:lnTo>
                        <a:pt x="5" y="2"/>
                      </a:lnTo>
                      <a:lnTo>
                        <a:pt x="12" y="0"/>
                      </a:lnTo>
                      <a:lnTo>
                        <a:pt x="15" y="5"/>
                      </a:lnTo>
                      <a:lnTo>
                        <a:pt x="19" y="15"/>
                      </a:lnTo>
                      <a:lnTo>
                        <a:pt x="17" y="22"/>
                      </a:lnTo>
                      <a:lnTo>
                        <a:pt x="9" y="2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88" name="Freeform 151"/>
                <p:cNvSpPr>
                  <a:spLocks/>
                </p:cNvSpPr>
                <p:nvPr/>
              </p:nvSpPr>
              <p:spPr bwMode="auto">
                <a:xfrm>
                  <a:off x="2317" y="2682"/>
                  <a:ext cx="19" cy="18"/>
                </a:xfrm>
                <a:custGeom>
                  <a:avLst/>
                  <a:gdLst>
                    <a:gd name="T0" fmla="*/ 0 w 39"/>
                    <a:gd name="T1" fmla="*/ 0 h 37"/>
                    <a:gd name="T2" fmla="*/ 0 w 39"/>
                    <a:gd name="T3" fmla="*/ 0 h 37"/>
                    <a:gd name="T4" fmla="*/ 0 w 39"/>
                    <a:gd name="T5" fmla="*/ 0 h 37"/>
                    <a:gd name="T6" fmla="*/ 0 w 39"/>
                    <a:gd name="T7" fmla="*/ 0 h 37"/>
                    <a:gd name="T8" fmla="*/ 0 w 39"/>
                    <a:gd name="T9" fmla="*/ 0 h 37"/>
                    <a:gd name="T10" fmla="*/ 0 w 39"/>
                    <a:gd name="T11" fmla="*/ 0 h 37"/>
                    <a:gd name="T12" fmla="*/ 0 w 39"/>
                    <a:gd name="T13" fmla="*/ 0 h 37"/>
                    <a:gd name="T14" fmla="*/ 0 w 39"/>
                    <a:gd name="T15" fmla="*/ 0 h 37"/>
                    <a:gd name="T16" fmla="*/ 0 w 39"/>
                    <a:gd name="T17" fmla="*/ 0 h 37"/>
                    <a:gd name="T18" fmla="*/ 0 w 39"/>
                    <a:gd name="T19" fmla="*/ 0 h 37"/>
                    <a:gd name="T20" fmla="*/ 0 w 39"/>
                    <a:gd name="T21" fmla="*/ 0 h 37"/>
                    <a:gd name="T22" fmla="*/ 0 w 39"/>
                    <a:gd name="T23" fmla="*/ 0 h 37"/>
                    <a:gd name="T24" fmla="*/ 0 w 39"/>
                    <a:gd name="T25" fmla="*/ 0 h 3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9"/>
                    <a:gd name="T40" fmla="*/ 0 h 37"/>
                    <a:gd name="T41" fmla="*/ 39 w 39"/>
                    <a:gd name="T42" fmla="*/ 37 h 3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9" h="37">
                      <a:moveTo>
                        <a:pt x="15" y="37"/>
                      </a:moveTo>
                      <a:lnTo>
                        <a:pt x="7" y="32"/>
                      </a:lnTo>
                      <a:lnTo>
                        <a:pt x="0" y="25"/>
                      </a:ln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7" y="7"/>
                      </a:lnTo>
                      <a:lnTo>
                        <a:pt x="19" y="0"/>
                      </a:lnTo>
                      <a:lnTo>
                        <a:pt x="24" y="0"/>
                      </a:lnTo>
                      <a:lnTo>
                        <a:pt x="30" y="5"/>
                      </a:lnTo>
                      <a:lnTo>
                        <a:pt x="34" y="12"/>
                      </a:lnTo>
                      <a:lnTo>
                        <a:pt x="39" y="25"/>
                      </a:lnTo>
                      <a:lnTo>
                        <a:pt x="27" y="33"/>
                      </a:lnTo>
                      <a:lnTo>
                        <a:pt x="15" y="3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89" name="Freeform 152"/>
                <p:cNvSpPr>
                  <a:spLocks/>
                </p:cNvSpPr>
                <p:nvPr/>
              </p:nvSpPr>
              <p:spPr bwMode="auto">
                <a:xfrm>
                  <a:off x="2429" y="2695"/>
                  <a:ext cx="7" cy="6"/>
                </a:xfrm>
                <a:custGeom>
                  <a:avLst/>
                  <a:gdLst>
                    <a:gd name="T0" fmla="*/ 0 w 13"/>
                    <a:gd name="T1" fmla="*/ 0 h 13"/>
                    <a:gd name="T2" fmla="*/ 1 w 13"/>
                    <a:gd name="T3" fmla="*/ 0 h 13"/>
                    <a:gd name="T4" fmla="*/ 1 w 13"/>
                    <a:gd name="T5" fmla="*/ 0 h 13"/>
                    <a:gd name="T6" fmla="*/ 1 w 13"/>
                    <a:gd name="T7" fmla="*/ 0 h 13"/>
                    <a:gd name="T8" fmla="*/ 1 w 13"/>
                    <a:gd name="T9" fmla="*/ 0 h 13"/>
                    <a:gd name="T10" fmla="*/ 1 w 13"/>
                    <a:gd name="T11" fmla="*/ 0 h 13"/>
                    <a:gd name="T12" fmla="*/ 0 w 13"/>
                    <a:gd name="T13" fmla="*/ 0 h 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"/>
                    <a:gd name="T22" fmla="*/ 0 h 13"/>
                    <a:gd name="T23" fmla="*/ 13 w 13"/>
                    <a:gd name="T24" fmla="*/ 13 h 1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" h="13">
                      <a:moveTo>
                        <a:pt x="0" y="12"/>
                      </a:moveTo>
                      <a:lnTo>
                        <a:pt x="5" y="5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3" y="7"/>
                      </a:lnTo>
                      <a:lnTo>
                        <a:pt x="3" y="13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90" name="Freeform 153"/>
                <p:cNvSpPr>
                  <a:spLocks/>
                </p:cNvSpPr>
                <p:nvPr/>
              </p:nvSpPr>
              <p:spPr bwMode="auto">
                <a:xfrm>
                  <a:off x="2291" y="2684"/>
                  <a:ext cx="14" cy="16"/>
                </a:xfrm>
                <a:custGeom>
                  <a:avLst/>
                  <a:gdLst>
                    <a:gd name="T0" fmla="*/ 1 w 27"/>
                    <a:gd name="T1" fmla="*/ 0 h 34"/>
                    <a:gd name="T2" fmla="*/ 1 w 27"/>
                    <a:gd name="T3" fmla="*/ 0 h 34"/>
                    <a:gd name="T4" fmla="*/ 0 w 27"/>
                    <a:gd name="T5" fmla="*/ 0 h 34"/>
                    <a:gd name="T6" fmla="*/ 1 w 27"/>
                    <a:gd name="T7" fmla="*/ 0 h 34"/>
                    <a:gd name="T8" fmla="*/ 1 w 27"/>
                    <a:gd name="T9" fmla="*/ 0 h 34"/>
                    <a:gd name="T10" fmla="*/ 1 w 27"/>
                    <a:gd name="T11" fmla="*/ 0 h 34"/>
                    <a:gd name="T12" fmla="*/ 1 w 27"/>
                    <a:gd name="T13" fmla="*/ 0 h 34"/>
                    <a:gd name="T14" fmla="*/ 1 w 27"/>
                    <a:gd name="T15" fmla="*/ 0 h 34"/>
                    <a:gd name="T16" fmla="*/ 1 w 27"/>
                    <a:gd name="T17" fmla="*/ 0 h 34"/>
                    <a:gd name="T18" fmla="*/ 1 w 27"/>
                    <a:gd name="T19" fmla="*/ 0 h 34"/>
                    <a:gd name="T20" fmla="*/ 1 w 27"/>
                    <a:gd name="T21" fmla="*/ 0 h 3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7"/>
                    <a:gd name="T34" fmla="*/ 0 h 34"/>
                    <a:gd name="T35" fmla="*/ 27 w 27"/>
                    <a:gd name="T36" fmla="*/ 34 h 3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7" h="34">
                      <a:moveTo>
                        <a:pt x="17" y="34"/>
                      </a:moveTo>
                      <a:lnTo>
                        <a:pt x="5" y="19"/>
                      </a:lnTo>
                      <a:lnTo>
                        <a:pt x="0" y="9"/>
                      </a:lnTo>
                      <a:lnTo>
                        <a:pt x="5" y="0"/>
                      </a:lnTo>
                      <a:lnTo>
                        <a:pt x="17" y="2"/>
                      </a:lnTo>
                      <a:lnTo>
                        <a:pt x="20" y="5"/>
                      </a:lnTo>
                      <a:lnTo>
                        <a:pt x="24" y="10"/>
                      </a:lnTo>
                      <a:lnTo>
                        <a:pt x="25" y="15"/>
                      </a:lnTo>
                      <a:lnTo>
                        <a:pt x="27" y="27"/>
                      </a:lnTo>
                      <a:lnTo>
                        <a:pt x="17" y="32"/>
                      </a:lnTo>
                      <a:lnTo>
                        <a:pt x="17" y="34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91" name="Freeform 154"/>
                <p:cNvSpPr>
                  <a:spLocks/>
                </p:cNvSpPr>
                <p:nvPr/>
              </p:nvSpPr>
              <p:spPr bwMode="auto">
                <a:xfrm>
                  <a:off x="2247" y="2687"/>
                  <a:ext cx="9" cy="11"/>
                </a:xfrm>
                <a:custGeom>
                  <a:avLst/>
                  <a:gdLst>
                    <a:gd name="T0" fmla="*/ 0 w 19"/>
                    <a:gd name="T1" fmla="*/ 1 h 22"/>
                    <a:gd name="T2" fmla="*/ 0 w 19"/>
                    <a:gd name="T3" fmla="*/ 1 h 22"/>
                    <a:gd name="T4" fmla="*/ 0 w 19"/>
                    <a:gd name="T5" fmla="*/ 1 h 22"/>
                    <a:gd name="T6" fmla="*/ 0 w 19"/>
                    <a:gd name="T7" fmla="*/ 0 h 22"/>
                    <a:gd name="T8" fmla="*/ 0 w 19"/>
                    <a:gd name="T9" fmla="*/ 1 h 22"/>
                    <a:gd name="T10" fmla="*/ 0 w 19"/>
                    <a:gd name="T11" fmla="*/ 1 h 22"/>
                    <a:gd name="T12" fmla="*/ 0 w 19"/>
                    <a:gd name="T13" fmla="*/ 1 h 22"/>
                    <a:gd name="T14" fmla="*/ 0 w 19"/>
                    <a:gd name="T15" fmla="*/ 1 h 22"/>
                    <a:gd name="T16" fmla="*/ 0 w 19"/>
                    <a:gd name="T17" fmla="*/ 1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9"/>
                    <a:gd name="T28" fmla="*/ 0 h 22"/>
                    <a:gd name="T29" fmla="*/ 19 w 19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9" h="22">
                      <a:moveTo>
                        <a:pt x="5" y="22"/>
                      </a:moveTo>
                      <a:lnTo>
                        <a:pt x="0" y="10"/>
                      </a:lnTo>
                      <a:lnTo>
                        <a:pt x="2" y="3"/>
                      </a:lnTo>
                      <a:lnTo>
                        <a:pt x="5" y="0"/>
                      </a:lnTo>
                      <a:lnTo>
                        <a:pt x="16" y="2"/>
                      </a:lnTo>
                      <a:lnTo>
                        <a:pt x="17" y="7"/>
                      </a:lnTo>
                      <a:lnTo>
                        <a:pt x="19" y="15"/>
                      </a:lnTo>
                      <a:lnTo>
                        <a:pt x="12" y="18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92" name="Freeform 155"/>
                <p:cNvSpPr>
                  <a:spLocks/>
                </p:cNvSpPr>
                <p:nvPr/>
              </p:nvSpPr>
              <p:spPr bwMode="auto">
                <a:xfrm>
                  <a:off x="2263" y="2659"/>
                  <a:ext cx="62" cy="39"/>
                </a:xfrm>
                <a:custGeom>
                  <a:avLst/>
                  <a:gdLst>
                    <a:gd name="T0" fmla="*/ 1 w 124"/>
                    <a:gd name="T1" fmla="*/ 1 h 77"/>
                    <a:gd name="T2" fmla="*/ 1 w 124"/>
                    <a:gd name="T3" fmla="*/ 1 h 77"/>
                    <a:gd name="T4" fmla="*/ 1 w 124"/>
                    <a:gd name="T5" fmla="*/ 1 h 77"/>
                    <a:gd name="T6" fmla="*/ 0 w 124"/>
                    <a:gd name="T7" fmla="*/ 1 h 77"/>
                    <a:gd name="T8" fmla="*/ 0 w 124"/>
                    <a:gd name="T9" fmla="*/ 1 h 77"/>
                    <a:gd name="T10" fmla="*/ 0 w 124"/>
                    <a:gd name="T11" fmla="*/ 1 h 77"/>
                    <a:gd name="T12" fmla="*/ 1 w 124"/>
                    <a:gd name="T13" fmla="*/ 1 h 77"/>
                    <a:gd name="T14" fmla="*/ 1 w 124"/>
                    <a:gd name="T15" fmla="*/ 1 h 77"/>
                    <a:gd name="T16" fmla="*/ 1 w 124"/>
                    <a:gd name="T17" fmla="*/ 1 h 77"/>
                    <a:gd name="T18" fmla="*/ 1 w 124"/>
                    <a:gd name="T19" fmla="*/ 1 h 77"/>
                    <a:gd name="T20" fmla="*/ 1 w 124"/>
                    <a:gd name="T21" fmla="*/ 1 h 77"/>
                    <a:gd name="T22" fmla="*/ 1 w 124"/>
                    <a:gd name="T23" fmla="*/ 1 h 77"/>
                    <a:gd name="T24" fmla="*/ 1 w 124"/>
                    <a:gd name="T25" fmla="*/ 1 h 77"/>
                    <a:gd name="T26" fmla="*/ 1 w 124"/>
                    <a:gd name="T27" fmla="*/ 0 h 77"/>
                    <a:gd name="T28" fmla="*/ 1 w 124"/>
                    <a:gd name="T29" fmla="*/ 0 h 77"/>
                    <a:gd name="T30" fmla="*/ 1 w 124"/>
                    <a:gd name="T31" fmla="*/ 0 h 77"/>
                    <a:gd name="T32" fmla="*/ 1 w 124"/>
                    <a:gd name="T33" fmla="*/ 0 h 77"/>
                    <a:gd name="T34" fmla="*/ 1 w 124"/>
                    <a:gd name="T35" fmla="*/ 1 h 77"/>
                    <a:gd name="T36" fmla="*/ 1 w 124"/>
                    <a:gd name="T37" fmla="*/ 1 h 77"/>
                    <a:gd name="T38" fmla="*/ 1 w 124"/>
                    <a:gd name="T39" fmla="*/ 1 h 77"/>
                    <a:gd name="T40" fmla="*/ 1 w 124"/>
                    <a:gd name="T41" fmla="*/ 1 h 77"/>
                    <a:gd name="T42" fmla="*/ 1 w 124"/>
                    <a:gd name="T43" fmla="*/ 1 h 77"/>
                    <a:gd name="T44" fmla="*/ 1 w 124"/>
                    <a:gd name="T45" fmla="*/ 1 h 77"/>
                    <a:gd name="T46" fmla="*/ 1 w 124"/>
                    <a:gd name="T47" fmla="*/ 1 h 77"/>
                    <a:gd name="T48" fmla="*/ 1 w 124"/>
                    <a:gd name="T49" fmla="*/ 1 h 77"/>
                    <a:gd name="T50" fmla="*/ 1 w 124"/>
                    <a:gd name="T51" fmla="*/ 1 h 77"/>
                    <a:gd name="T52" fmla="*/ 1 w 124"/>
                    <a:gd name="T53" fmla="*/ 1 h 77"/>
                    <a:gd name="T54" fmla="*/ 1 w 124"/>
                    <a:gd name="T55" fmla="*/ 1 h 77"/>
                    <a:gd name="T56" fmla="*/ 1 w 124"/>
                    <a:gd name="T57" fmla="*/ 1 h 77"/>
                    <a:gd name="T58" fmla="*/ 1 w 124"/>
                    <a:gd name="T59" fmla="*/ 1 h 77"/>
                    <a:gd name="T60" fmla="*/ 1 w 124"/>
                    <a:gd name="T61" fmla="*/ 1 h 77"/>
                    <a:gd name="T62" fmla="*/ 1 w 124"/>
                    <a:gd name="T63" fmla="*/ 1 h 77"/>
                    <a:gd name="T64" fmla="*/ 1 w 124"/>
                    <a:gd name="T65" fmla="*/ 1 h 77"/>
                    <a:gd name="T66" fmla="*/ 1 w 124"/>
                    <a:gd name="T67" fmla="*/ 1 h 77"/>
                    <a:gd name="T68" fmla="*/ 1 w 124"/>
                    <a:gd name="T69" fmla="*/ 1 h 77"/>
                    <a:gd name="T70" fmla="*/ 1 w 124"/>
                    <a:gd name="T71" fmla="*/ 1 h 77"/>
                    <a:gd name="T72" fmla="*/ 1 w 124"/>
                    <a:gd name="T73" fmla="*/ 1 h 77"/>
                    <a:gd name="T74" fmla="*/ 1 w 124"/>
                    <a:gd name="T75" fmla="*/ 1 h 77"/>
                    <a:gd name="T76" fmla="*/ 1 w 124"/>
                    <a:gd name="T77" fmla="*/ 1 h 77"/>
                    <a:gd name="T78" fmla="*/ 1 w 124"/>
                    <a:gd name="T79" fmla="*/ 1 h 77"/>
                    <a:gd name="T80" fmla="*/ 1 w 124"/>
                    <a:gd name="T81" fmla="*/ 1 h 77"/>
                    <a:gd name="T82" fmla="*/ 1 w 124"/>
                    <a:gd name="T83" fmla="*/ 1 h 77"/>
                    <a:gd name="T84" fmla="*/ 1 w 124"/>
                    <a:gd name="T85" fmla="*/ 1 h 77"/>
                    <a:gd name="T86" fmla="*/ 1 w 124"/>
                    <a:gd name="T87" fmla="*/ 1 h 77"/>
                    <a:gd name="T88" fmla="*/ 1 w 124"/>
                    <a:gd name="T89" fmla="*/ 1 h 77"/>
                    <a:gd name="T90" fmla="*/ 1 w 124"/>
                    <a:gd name="T91" fmla="*/ 1 h 77"/>
                    <a:gd name="T92" fmla="*/ 1 w 124"/>
                    <a:gd name="T93" fmla="*/ 1 h 77"/>
                    <a:gd name="T94" fmla="*/ 1 w 124"/>
                    <a:gd name="T95" fmla="*/ 1 h 77"/>
                    <a:gd name="T96" fmla="*/ 1 w 124"/>
                    <a:gd name="T97" fmla="*/ 1 h 77"/>
                    <a:gd name="T98" fmla="*/ 1 w 124"/>
                    <a:gd name="T99" fmla="*/ 1 h 77"/>
                    <a:gd name="T100" fmla="*/ 1 w 124"/>
                    <a:gd name="T101" fmla="*/ 1 h 7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24"/>
                    <a:gd name="T154" fmla="*/ 0 h 77"/>
                    <a:gd name="T155" fmla="*/ 124 w 124"/>
                    <a:gd name="T156" fmla="*/ 77 h 77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24" h="77">
                      <a:moveTo>
                        <a:pt x="17" y="77"/>
                      </a:moveTo>
                      <a:lnTo>
                        <a:pt x="9" y="63"/>
                      </a:lnTo>
                      <a:lnTo>
                        <a:pt x="5" y="55"/>
                      </a:lnTo>
                      <a:lnTo>
                        <a:pt x="0" y="47"/>
                      </a:lnTo>
                      <a:lnTo>
                        <a:pt x="0" y="42"/>
                      </a:lnTo>
                      <a:lnTo>
                        <a:pt x="0" y="35"/>
                      </a:lnTo>
                      <a:lnTo>
                        <a:pt x="4" y="28"/>
                      </a:lnTo>
                      <a:lnTo>
                        <a:pt x="7" y="20"/>
                      </a:lnTo>
                      <a:lnTo>
                        <a:pt x="14" y="11"/>
                      </a:lnTo>
                      <a:lnTo>
                        <a:pt x="32" y="6"/>
                      </a:lnTo>
                      <a:lnTo>
                        <a:pt x="47" y="5"/>
                      </a:lnTo>
                      <a:lnTo>
                        <a:pt x="57" y="1"/>
                      </a:lnTo>
                      <a:lnTo>
                        <a:pt x="69" y="1"/>
                      </a:lnTo>
                      <a:lnTo>
                        <a:pt x="77" y="0"/>
                      </a:lnTo>
                      <a:lnTo>
                        <a:pt x="87" y="0"/>
                      </a:lnTo>
                      <a:lnTo>
                        <a:pt x="98" y="0"/>
                      </a:lnTo>
                      <a:lnTo>
                        <a:pt x="114" y="0"/>
                      </a:lnTo>
                      <a:lnTo>
                        <a:pt x="116" y="10"/>
                      </a:lnTo>
                      <a:lnTo>
                        <a:pt x="119" y="20"/>
                      </a:lnTo>
                      <a:lnTo>
                        <a:pt x="121" y="28"/>
                      </a:lnTo>
                      <a:lnTo>
                        <a:pt x="124" y="40"/>
                      </a:lnTo>
                      <a:lnTo>
                        <a:pt x="114" y="47"/>
                      </a:lnTo>
                      <a:lnTo>
                        <a:pt x="104" y="57"/>
                      </a:lnTo>
                      <a:lnTo>
                        <a:pt x="94" y="45"/>
                      </a:lnTo>
                      <a:lnTo>
                        <a:pt x="92" y="38"/>
                      </a:lnTo>
                      <a:lnTo>
                        <a:pt x="91" y="31"/>
                      </a:lnTo>
                      <a:lnTo>
                        <a:pt x="92" y="26"/>
                      </a:lnTo>
                      <a:lnTo>
                        <a:pt x="96" y="20"/>
                      </a:lnTo>
                      <a:lnTo>
                        <a:pt x="104" y="15"/>
                      </a:lnTo>
                      <a:lnTo>
                        <a:pt x="92" y="15"/>
                      </a:lnTo>
                      <a:lnTo>
                        <a:pt x="87" y="16"/>
                      </a:lnTo>
                      <a:lnTo>
                        <a:pt x="79" y="18"/>
                      </a:lnTo>
                      <a:lnTo>
                        <a:pt x="72" y="20"/>
                      </a:lnTo>
                      <a:lnTo>
                        <a:pt x="67" y="21"/>
                      </a:lnTo>
                      <a:lnTo>
                        <a:pt x="66" y="25"/>
                      </a:lnTo>
                      <a:lnTo>
                        <a:pt x="66" y="30"/>
                      </a:lnTo>
                      <a:lnTo>
                        <a:pt x="67" y="40"/>
                      </a:lnTo>
                      <a:lnTo>
                        <a:pt x="59" y="43"/>
                      </a:lnTo>
                      <a:lnTo>
                        <a:pt x="52" y="52"/>
                      </a:lnTo>
                      <a:lnTo>
                        <a:pt x="46" y="43"/>
                      </a:lnTo>
                      <a:lnTo>
                        <a:pt x="42" y="37"/>
                      </a:lnTo>
                      <a:lnTo>
                        <a:pt x="39" y="28"/>
                      </a:lnTo>
                      <a:lnTo>
                        <a:pt x="37" y="21"/>
                      </a:lnTo>
                      <a:lnTo>
                        <a:pt x="29" y="21"/>
                      </a:lnTo>
                      <a:lnTo>
                        <a:pt x="22" y="21"/>
                      </a:lnTo>
                      <a:lnTo>
                        <a:pt x="22" y="31"/>
                      </a:lnTo>
                      <a:lnTo>
                        <a:pt x="25" y="42"/>
                      </a:lnTo>
                      <a:lnTo>
                        <a:pt x="29" y="52"/>
                      </a:lnTo>
                      <a:lnTo>
                        <a:pt x="34" y="67"/>
                      </a:lnTo>
                      <a:lnTo>
                        <a:pt x="24" y="72"/>
                      </a:lnTo>
                      <a:lnTo>
                        <a:pt x="17" y="7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93" name="Freeform 156"/>
                <p:cNvSpPr>
                  <a:spLocks/>
                </p:cNvSpPr>
                <p:nvPr/>
              </p:nvSpPr>
              <p:spPr bwMode="auto">
                <a:xfrm>
                  <a:off x="2349" y="2683"/>
                  <a:ext cx="10" cy="12"/>
                </a:xfrm>
                <a:custGeom>
                  <a:avLst/>
                  <a:gdLst>
                    <a:gd name="T0" fmla="*/ 1 w 20"/>
                    <a:gd name="T1" fmla="*/ 0 h 25"/>
                    <a:gd name="T2" fmla="*/ 0 w 20"/>
                    <a:gd name="T3" fmla="*/ 0 h 25"/>
                    <a:gd name="T4" fmla="*/ 1 w 20"/>
                    <a:gd name="T5" fmla="*/ 0 h 25"/>
                    <a:gd name="T6" fmla="*/ 1 w 20"/>
                    <a:gd name="T7" fmla="*/ 0 h 25"/>
                    <a:gd name="T8" fmla="*/ 1 w 20"/>
                    <a:gd name="T9" fmla="*/ 0 h 25"/>
                    <a:gd name="T10" fmla="*/ 1 w 20"/>
                    <a:gd name="T11" fmla="*/ 0 h 25"/>
                    <a:gd name="T12" fmla="*/ 1 w 20"/>
                    <a:gd name="T13" fmla="*/ 0 h 25"/>
                    <a:gd name="T14" fmla="*/ 1 w 20"/>
                    <a:gd name="T15" fmla="*/ 0 h 25"/>
                    <a:gd name="T16" fmla="*/ 1 w 20"/>
                    <a:gd name="T17" fmla="*/ 0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25"/>
                    <a:gd name="T29" fmla="*/ 20 w 20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25">
                      <a:moveTo>
                        <a:pt x="7" y="25"/>
                      </a:moveTo>
                      <a:lnTo>
                        <a:pt x="0" y="11"/>
                      </a:ln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7" y="0"/>
                      </a:lnTo>
                      <a:lnTo>
                        <a:pt x="18" y="6"/>
                      </a:lnTo>
                      <a:lnTo>
                        <a:pt x="20" y="15"/>
                      </a:lnTo>
                      <a:lnTo>
                        <a:pt x="15" y="21"/>
                      </a:lnTo>
                      <a:lnTo>
                        <a:pt x="7" y="2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94" name="Freeform 157"/>
                <p:cNvSpPr>
                  <a:spLocks/>
                </p:cNvSpPr>
                <p:nvPr/>
              </p:nvSpPr>
              <p:spPr bwMode="auto">
                <a:xfrm>
                  <a:off x="2331" y="2655"/>
                  <a:ext cx="17" cy="31"/>
                </a:xfrm>
                <a:custGeom>
                  <a:avLst/>
                  <a:gdLst>
                    <a:gd name="T0" fmla="*/ 0 w 35"/>
                    <a:gd name="T1" fmla="*/ 1 h 62"/>
                    <a:gd name="T2" fmla="*/ 0 w 35"/>
                    <a:gd name="T3" fmla="*/ 1 h 62"/>
                    <a:gd name="T4" fmla="*/ 0 w 35"/>
                    <a:gd name="T5" fmla="*/ 1 h 62"/>
                    <a:gd name="T6" fmla="*/ 0 w 35"/>
                    <a:gd name="T7" fmla="*/ 1 h 62"/>
                    <a:gd name="T8" fmla="*/ 0 w 35"/>
                    <a:gd name="T9" fmla="*/ 1 h 62"/>
                    <a:gd name="T10" fmla="*/ 0 w 35"/>
                    <a:gd name="T11" fmla="*/ 1 h 62"/>
                    <a:gd name="T12" fmla="*/ 0 w 35"/>
                    <a:gd name="T13" fmla="*/ 1 h 62"/>
                    <a:gd name="T14" fmla="*/ 0 w 35"/>
                    <a:gd name="T15" fmla="*/ 0 h 62"/>
                    <a:gd name="T16" fmla="*/ 0 w 35"/>
                    <a:gd name="T17" fmla="*/ 0 h 62"/>
                    <a:gd name="T18" fmla="*/ 0 w 35"/>
                    <a:gd name="T19" fmla="*/ 1 h 62"/>
                    <a:gd name="T20" fmla="*/ 0 w 35"/>
                    <a:gd name="T21" fmla="*/ 1 h 62"/>
                    <a:gd name="T22" fmla="*/ 0 w 35"/>
                    <a:gd name="T23" fmla="*/ 1 h 62"/>
                    <a:gd name="T24" fmla="*/ 0 w 35"/>
                    <a:gd name="T25" fmla="*/ 1 h 62"/>
                    <a:gd name="T26" fmla="*/ 0 w 35"/>
                    <a:gd name="T27" fmla="*/ 1 h 62"/>
                    <a:gd name="T28" fmla="*/ 0 w 35"/>
                    <a:gd name="T29" fmla="*/ 1 h 62"/>
                    <a:gd name="T30" fmla="*/ 0 w 35"/>
                    <a:gd name="T31" fmla="*/ 1 h 62"/>
                    <a:gd name="T32" fmla="*/ 0 w 35"/>
                    <a:gd name="T33" fmla="*/ 1 h 6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5"/>
                    <a:gd name="T52" fmla="*/ 0 h 62"/>
                    <a:gd name="T53" fmla="*/ 35 w 35"/>
                    <a:gd name="T54" fmla="*/ 62 h 6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5" h="62">
                      <a:moveTo>
                        <a:pt x="27" y="61"/>
                      </a:moveTo>
                      <a:lnTo>
                        <a:pt x="13" y="44"/>
                      </a:lnTo>
                      <a:lnTo>
                        <a:pt x="17" y="30"/>
                      </a:lnTo>
                      <a:lnTo>
                        <a:pt x="5" y="27"/>
                      </a:lnTo>
                      <a:lnTo>
                        <a:pt x="2" y="19"/>
                      </a:lnTo>
                      <a:lnTo>
                        <a:pt x="0" y="10"/>
                      </a:lnTo>
                      <a:lnTo>
                        <a:pt x="2" y="4"/>
                      </a:lnTo>
                      <a:lnTo>
                        <a:pt x="10" y="0"/>
                      </a:lnTo>
                      <a:lnTo>
                        <a:pt x="22" y="0"/>
                      </a:lnTo>
                      <a:lnTo>
                        <a:pt x="22" y="4"/>
                      </a:lnTo>
                      <a:lnTo>
                        <a:pt x="25" y="12"/>
                      </a:lnTo>
                      <a:lnTo>
                        <a:pt x="29" y="24"/>
                      </a:lnTo>
                      <a:lnTo>
                        <a:pt x="34" y="37"/>
                      </a:lnTo>
                      <a:lnTo>
                        <a:pt x="34" y="49"/>
                      </a:lnTo>
                      <a:lnTo>
                        <a:pt x="35" y="59"/>
                      </a:lnTo>
                      <a:lnTo>
                        <a:pt x="32" y="62"/>
                      </a:lnTo>
                      <a:lnTo>
                        <a:pt x="27" y="61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95" name="Freeform 158"/>
                <p:cNvSpPr>
                  <a:spLocks/>
                </p:cNvSpPr>
                <p:nvPr/>
              </p:nvSpPr>
              <p:spPr bwMode="auto">
                <a:xfrm>
                  <a:off x="2364" y="2665"/>
                  <a:ext cx="15" cy="17"/>
                </a:xfrm>
                <a:custGeom>
                  <a:avLst/>
                  <a:gdLst>
                    <a:gd name="T0" fmla="*/ 1 w 30"/>
                    <a:gd name="T1" fmla="*/ 1 h 34"/>
                    <a:gd name="T2" fmla="*/ 0 w 30"/>
                    <a:gd name="T3" fmla="*/ 1 h 34"/>
                    <a:gd name="T4" fmla="*/ 0 w 30"/>
                    <a:gd name="T5" fmla="*/ 1 h 34"/>
                    <a:gd name="T6" fmla="*/ 0 w 30"/>
                    <a:gd name="T7" fmla="*/ 1 h 34"/>
                    <a:gd name="T8" fmla="*/ 0 w 30"/>
                    <a:gd name="T9" fmla="*/ 1 h 34"/>
                    <a:gd name="T10" fmla="*/ 1 w 30"/>
                    <a:gd name="T11" fmla="*/ 1 h 34"/>
                    <a:gd name="T12" fmla="*/ 1 w 30"/>
                    <a:gd name="T13" fmla="*/ 1 h 34"/>
                    <a:gd name="T14" fmla="*/ 1 w 30"/>
                    <a:gd name="T15" fmla="*/ 1 h 34"/>
                    <a:gd name="T16" fmla="*/ 1 w 30"/>
                    <a:gd name="T17" fmla="*/ 0 h 34"/>
                    <a:gd name="T18" fmla="*/ 1 w 30"/>
                    <a:gd name="T19" fmla="*/ 1 h 34"/>
                    <a:gd name="T20" fmla="*/ 1 w 30"/>
                    <a:gd name="T21" fmla="*/ 1 h 34"/>
                    <a:gd name="T22" fmla="*/ 1 w 30"/>
                    <a:gd name="T23" fmla="*/ 1 h 34"/>
                    <a:gd name="T24" fmla="*/ 1 w 30"/>
                    <a:gd name="T25" fmla="*/ 1 h 3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34"/>
                    <a:gd name="T41" fmla="*/ 30 w 30"/>
                    <a:gd name="T42" fmla="*/ 34 h 3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34">
                      <a:moveTo>
                        <a:pt x="5" y="34"/>
                      </a:moveTo>
                      <a:lnTo>
                        <a:pt x="0" y="29"/>
                      </a:lnTo>
                      <a:lnTo>
                        <a:pt x="0" y="27"/>
                      </a:lnTo>
                      <a:lnTo>
                        <a:pt x="0" y="22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10" y="5"/>
                      </a:lnTo>
                      <a:lnTo>
                        <a:pt x="15" y="2"/>
                      </a:lnTo>
                      <a:lnTo>
                        <a:pt x="25" y="0"/>
                      </a:lnTo>
                      <a:lnTo>
                        <a:pt x="29" y="7"/>
                      </a:lnTo>
                      <a:lnTo>
                        <a:pt x="30" y="15"/>
                      </a:lnTo>
                      <a:lnTo>
                        <a:pt x="19" y="26"/>
                      </a:lnTo>
                      <a:lnTo>
                        <a:pt x="5" y="34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96" name="Freeform 159"/>
                <p:cNvSpPr>
                  <a:spLocks/>
                </p:cNvSpPr>
                <p:nvPr/>
              </p:nvSpPr>
              <p:spPr bwMode="auto">
                <a:xfrm>
                  <a:off x="2392" y="2662"/>
                  <a:ext cx="15" cy="20"/>
                </a:xfrm>
                <a:custGeom>
                  <a:avLst/>
                  <a:gdLst>
                    <a:gd name="T0" fmla="*/ 0 w 31"/>
                    <a:gd name="T1" fmla="*/ 1 h 40"/>
                    <a:gd name="T2" fmla="*/ 0 w 31"/>
                    <a:gd name="T3" fmla="*/ 1 h 40"/>
                    <a:gd name="T4" fmla="*/ 0 w 31"/>
                    <a:gd name="T5" fmla="*/ 1 h 40"/>
                    <a:gd name="T6" fmla="*/ 0 w 31"/>
                    <a:gd name="T7" fmla="*/ 1 h 40"/>
                    <a:gd name="T8" fmla="*/ 0 w 31"/>
                    <a:gd name="T9" fmla="*/ 1 h 40"/>
                    <a:gd name="T10" fmla="*/ 0 w 31"/>
                    <a:gd name="T11" fmla="*/ 1 h 40"/>
                    <a:gd name="T12" fmla="*/ 0 w 31"/>
                    <a:gd name="T13" fmla="*/ 0 h 40"/>
                    <a:gd name="T14" fmla="*/ 0 w 31"/>
                    <a:gd name="T15" fmla="*/ 0 h 40"/>
                    <a:gd name="T16" fmla="*/ 0 w 31"/>
                    <a:gd name="T17" fmla="*/ 0 h 40"/>
                    <a:gd name="T18" fmla="*/ 0 w 31"/>
                    <a:gd name="T19" fmla="*/ 1 h 40"/>
                    <a:gd name="T20" fmla="*/ 0 w 31"/>
                    <a:gd name="T21" fmla="*/ 1 h 40"/>
                    <a:gd name="T22" fmla="*/ 0 w 31"/>
                    <a:gd name="T23" fmla="*/ 1 h 40"/>
                    <a:gd name="T24" fmla="*/ 0 w 31"/>
                    <a:gd name="T25" fmla="*/ 1 h 40"/>
                    <a:gd name="T26" fmla="*/ 0 w 31"/>
                    <a:gd name="T27" fmla="*/ 1 h 40"/>
                    <a:gd name="T28" fmla="*/ 0 w 31"/>
                    <a:gd name="T29" fmla="*/ 1 h 4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1"/>
                    <a:gd name="T46" fmla="*/ 0 h 40"/>
                    <a:gd name="T47" fmla="*/ 31 w 31"/>
                    <a:gd name="T48" fmla="*/ 40 h 4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1" h="40">
                      <a:moveTo>
                        <a:pt x="4" y="40"/>
                      </a:moveTo>
                      <a:lnTo>
                        <a:pt x="2" y="32"/>
                      </a:lnTo>
                      <a:lnTo>
                        <a:pt x="2" y="23"/>
                      </a:lnTo>
                      <a:lnTo>
                        <a:pt x="0" y="13"/>
                      </a:lnTo>
                      <a:lnTo>
                        <a:pt x="0" y="6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21" y="0"/>
                      </a:lnTo>
                      <a:lnTo>
                        <a:pt x="24" y="1"/>
                      </a:lnTo>
                      <a:lnTo>
                        <a:pt x="27" y="5"/>
                      </a:lnTo>
                      <a:lnTo>
                        <a:pt x="29" y="10"/>
                      </a:lnTo>
                      <a:lnTo>
                        <a:pt x="31" y="20"/>
                      </a:lnTo>
                      <a:lnTo>
                        <a:pt x="17" y="28"/>
                      </a:lnTo>
                      <a:lnTo>
                        <a:pt x="4" y="40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97" name="Freeform 160"/>
                <p:cNvSpPr>
                  <a:spLocks/>
                </p:cNvSpPr>
                <p:nvPr/>
              </p:nvSpPr>
              <p:spPr bwMode="auto">
                <a:xfrm>
                  <a:off x="2351" y="2647"/>
                  <a:ext cx="23" cy="23"/>
                </a:xfrm>
                <a:custGeom>
                  <a:avLst/>
                  <a:gdLst>
                    <a:gd name="T0" fmla="*/ 1 w 45"/>
                    <a:gd name="T1" fmla="*/ 0 h 47"/>
                    <a:gd name="T2" fmla="*/ 1 w 45"/>
                    <a:gd name="T3" fmla="*/ 0 h 47"/>
                    <a:gd name="T4" fmla="*/ 1 w 45"/>
                    <a:gd name="T5" fmla="*/ 0 h 47"/>
                    <a:gd name="T6" fmla="*/ 0 w 45"/>
                    <a:gd name="T7" fmla="*/ 0 h 47"/>
                    <a:gd name="T8" fmla="*/ 1 w 45"/>
                    <a:gd name="T9" fmla="*/ 0 h 47"/>
                    <a:gd name="T10" fmla="*/ 1 w 45"/>
                    <a:gd name="T11" fmla="*/ 0 h 47"/>
                    <a:gd name="T12" fmla="*/ 1 w 45"/>
                    <a:gd name="T13" fmla="*/ 0 h 47"/>
                    <a:gd name="T14" fmla="*/ 1 w 45"/>
                    <a:gd name="T15" fmla="*/ 0 h 47"/>
                    <a:gd name="T16" fmla="*/ 1 w 45"/>
                    <a:gd name="T17" fmla="*/ 0 h 47"/>
                    <a:gd name="T18" fmla="*/ 1 w 45"/>
                    <a:gd name="T19" fmla="*/ 0 h 47"/>
                    <a:gd name="T20" fmla="*/ 1 w 45"/>
                    <a:gd name="T21" fmla="*/ 0 h 47"/>
                    <a:gd name="T22" fmla="*/ 1 w 45"/>
                    <a:gd name="T23" fmla="*/ 0 h 47"/>
                    <a:gd name="T24" fmla="*/ 1 w 45"/>
                    <a:gd name="T25" fmla="*/ 0 h 47"/>
                    <a:gd name="T26" fmla="*/ 1 w 45"/>
                    <a:gd name="T27" fmla="*/ 0 h 47"/>
                    <a:gd name="T28" fmla="*/ 1 w 45"/>
                    <a:gd name="T29" fmla="*/ 0 h 47"/>
                    <a:gd name="T30" fmla="*/ 1 w 45"/>
                    <a:gd name="T31" fmla="*/ 0 h 47"/>
                    <a:gd name="T32" fmla="*/ 1 w 45"/>
                    <a:gd name="T33" fmla="*/ 0 h 4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5"/>
                    <a:gd name="T52" fmla="*/ 0 h 47"/>
                    <a:gd name="T53" fmla="*/ 45 w 45"/>
                    <a:gd name="T54" fmla="*/ 47 h 4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5" h="47">
                      <a:moveTo>
                        <a:pt x="12" y="47"/>
                      </a:moveTo>
                      <a:lnTo>
                        <a:pt x="5" y="34"/>
                      </a:lnTo>
                      <a:lnTo>
                        <a:pt x="2" y="24"/>
                      </a:lnTo>
                      <a:lnTo>
                        <a:pt x="0" y="16"/>
                      </a:lnTo>
                      <a:lnTo>
                        <a:pt x="2" y="7"/>
                      </a:lnTo>
                      <a:lnTo>
                        <a:pt x="10" y="4"/>
                      </a:lnTo>
                      <a:lnTo>
                        <a:pt x="20" y="4"/>
                      </a:lnTo>
                      <a:lnTo>
                        <a:pt x="30" y="0"/>
                      </a:lnTo>
                      <a:lnTo>
                        <a:pt x="40" y="0"/>
                      </a:lnTo>
                      <a:lnTo>
                        <a:pt x="40" y="7"/>
                      </a:lnTo>
                      <a:lnTo>
                        <a:pt x="42" y="14"/>
                      </a:lnTo>
                      <a:lnTo>
                        <a:pt x="42" y="21"/>
                      </a:lnTo>
                      <a:lnTo>
                        <a:pt x="45" y="31"/>
                      </a:lnTo>
                      <a:lnTo>
                        <a:pt x="37" y="36"/>
                      </a:lnTo>
                      <a:lnTo>
                        <a:pt x="28" y="41"/>
                      </a:lnTo>
                      <a:lnTo>
                        <a:pt x="20" y="44"/>
                      </a:lnTo>
                      <a:lnTo>
                        <a:pt x="12" y="4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98" name="Freeform 161"/>
                <p:cNvSpPr>
                  <a:spLocks/>
                </p:cNvSpPr>
                <p:nvPr/>
              </p:nvSpPr>
              <p:spPr bwMode="auto">
                <a:xfrm>
                  <a:off x="2436" y="2645"/>
                  <a:ext cx="30" cy="22"/>
                </a:xfrm>
                <a:custGeom>
                  <a:avLst/>
                  <a:gdLst>
                    <a:gd name="T0" fmla="*/ 0 w 61"/>
                    <a:gd name="T1" fmla="*/ 1 h 44"/>
                    <a:gd name="T2" fmla="*/ 0 w 61"/>
                    <a:gd name="T3" fmla="*/ 1 h 44"/>
                    <a:gd name="T4" fmla="*/ 0 w 61"/>
                    <a:gd name="T5" fmla="*/ 1 h 44"/>
                    <a:gd name="T6" fmla="*/ 0 w 61"/>
                    <a:gd name="T7" fmla="*/ 1 h 44"/>
                    <a:gd name="T8" fmla="*/ 0 w 61"/>
                    <a:gd name="T9" fmla="*/ 1 h 44"/>
                    <a:gd name="T10" fmla="*/ 0 w 61"/>
                    <a:gd name="T11" fmla="*/ 1 h 44"/>
                    <a:gd name="T12" fmla="*/ 0 w 61"/>
                    <a:gd name="T13" fmla="*/ 1 h 44"/>
                    <a:gd name="T14" fmla="*/ 0 w 61"/>
                    <a:gd name="T15" fmla="*/ 1 h 44"/>
                    <a:gd name="T16" fmla="*/ 0 w 61"/>
                    <a:gd name="T17" fmla="*/ 0 h 44"/>
                    <a:gd name="T18" fmla="*/ 0 w 61"/>
                    <a:gd name="T19" fmla="*/ 0 h 44"/>
                    <a:gd name="T20" fmla="*/ 0 w 61"/>
                    <a:gd name="T21" fmla="*/ 1 h 44"/>
                    <a:gd name="T22" fmla="*/ 0 w 61"/>
                    <a:gd name="T23" fmla="*/ 1 h 44"/>
                    <a:gd name="T24" fmla="*/ 0 w 61"/>
                    <a:gd name="T25" fmla="*/ 1 h 44"/>
                    <a:gd name="T26" fmla="*/ 0 w 61"/>
                    <a:gd name="T27" fmla="*/ 1 h 44"/>
                    <a:gd name="T28" fmla="*/ 0 w 61"/>
                    <a:gd name="T29" fmla="*/ 1 h 44"/>
                    <a:gd name="T30" fmla="*/ 0 w 61"/>
                    <a:gd name="T31" fmla="*/ 1 h 44"/>
                    <a:gd name="T32" fmla="*/ 0 w 61"/>
                    <a:gd name="T33" fmla="*/ 1 h 4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1"/>
                    <a:gd name="T52" fmla="*/ 0 h 44"/>
                    <a:gd name="T53" fmla="*/ 61 w 61"/>
                    <a:gd name="T54" fmla="*/ 44 h 4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1" h="44">
                      <a:moveTo>
                        <a:pt x="20" y="44"/>
                      </a:moveTo>
                      <a:lnTo>
                        <a:pt x="14" y="34"/>
                      </a:lnTo>
                      <a:lnTo>
                        <a:pt x="9" y="29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12" y="2"/>
                      </a:lnTo>
                      <a:lnTo>
                        <a:pt x="25" y="0"/>
                      </a:lnTo>
                      <a:lnTo>
                        <a:pt x="30" y="0"/>
                      </a:lnTo>
                      <a:lnTo>
                        <a:pt x="37" y="2"/>
                      </a:lnTo>
                      <a:lnTo>
                        <a:pt x="47" y="3"/>
                      </a:lnTo>
                      <a:lnTo>
                        <a:pt x="61" y="9"/>
                      </a:lnTo>
                      <a:lnTo>
                        <a:pt x="54" y="17"/>
                      </a:lnTo>
                      <a:lnTo>
                        <a:pt x="42" y="27"/>
                      </a:lnTo>
                      <a:lnTo>
                        <a:pt x="29" y="35"/>
                      </a:lnTo>
                      <a:lnTo>
                        <a:pt x="20" y="44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799" name="Freeform 162"/>
                <p:cNvSpPr>
                  <a:spLocks/>
                </p:cNvSpPr>
                <p:nvPr/>
              </p:nvSpPr>
              <p:spPr bwMode="auto">
                <a:xfrm>
                  <a:off x="2386" y="2649"/>
                  <a:ext cx="9" cy="13"/>
                </a:xfrm>
                <a:custGeom>
                  <a:avLst/>
                  <a:gdLst>
                    <a:gd name="T0" fmla="*/ 1 w 18"/>
                    <a:gd name="T1" fmla="*/ 1 h 25"/>
                    <a:gd name="T2" fmla="*/ 0 w 18"/>
                    <a:gd name="T3" fmla="*/ 1 h 25"/>
                    <a:gd name="T4" fmla="*/ 1 w 18"/>
                    <a:gd name="T5" fmla="*/ 1 h 25"/>
                    <a:gd name="T6" fmla="*/ 1 w 18"/>
                    <a:gd name="T7" fmla="*/ 1 h 25"/>
                    <a:gd name="T8" fmla="*/ 1 w 18"/>
                    <a:gd name="T9" fmla="*/ 0 h 25"/>
                    <a:gd name="T10" fmla="*/ 1 w 18"/>
                    <a:gd name="T11" fmla="*/ 1 h 25"/>
                    <a:gd name="T12" fmla="*/ 1 w 18"/>
                    <a:gd name="T13" fmla="*/ 1 h 25"/>
                    <a:gd name="T14" fmla="*/ 1 w 18"/>
                    <a:gd name="T15" fmla="*/ 1 h 25"/>
                    <a:gd name="T16" fmla="*/ 1 w 18"/>
                    <a:gd name="T17" fmla="*/ 1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"/>
                    <a:gd name="T28" fmla="*/ 0 h 25"/>
                    <a:gd name="T29" fmla="*/ 18 w 18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" h="25">
                      <a:moveTo>
                        <a:pt x="5" y="25"/>
                      </a:moveTo>
                      <a:lnTo>
                        <a:pt x="0" y="18"/>
                      </a:lnTo>
                      <a:lnTo>
                        <a:pt x="1" y="10"/>
                      </a:lnTo>
                      <a:lnTo>
                        <a:pt x="8" y="3"/>
                      </a:lnTo>
                      <a:lnTo>
                        <a:pt x="16" y="0"/>
                      </a:lnTo>
                      <a:lnTo>
                        <a:pt x="18" y="8"/>
                      </a:lnTo>
                      <a:lnTo>
                        <a:pt x="18" y="16"/>
                      </a:lnTo>
                      <a:lnTo>
                        <a:pt x="13" y="23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00" name="Freeform 163"/>
                <p:cNvSpPr>
                  <a:spLocks/>
                </p:cNvSpPr>
                <p:nvPr/>
              </p:nvSpPr>
              <p:spPr bwMode="auto">
                <a:xfrm>
                  <a:off x="2409" y="2650"/>
                  <a:ext cx="10" cy="12"/>
                </a:xfrm>
                <a:custGeom>
                  <a:avLst/>
                  <a:gdLst>
                    <a:gd name="T0" fmla="*/ 1 w 20"/>
                    <a:gd name="T1" fmla="*/ 1 h 24"/>
                    <a:gd name="T2" fmla="*/ 1 w 20"/>
                    <a:gd name="T3" fmla="*/ 1 h 24"/>
                    <a:gd name="T4" fmla="*/ 1 w 20"/>
                    <a:gd name="T5" fmla="*/ 1 h 24"/>
                    <a:gd name="T6" fmla="*/ 1 w 20"/>
                    <a:gd name="T7" fmla="*/ 1 h 24"/>
                    <a:gd name="T8" fmla="*/ 0 w 20"/>
                    <a:gd name="T9" fmla="*/ 0 h 24"/>
                    <a:gd name="T10" fmla="*/ 1 w 20"/>
                    <a:gd name="T11" fmla="*/ 0 h 24"/>
                    <a:gd name="T12" fmla="*/ 1 w 20"/>
                    <a:gd name="T13" fmla="*/ 1 h 24"/>
                    <a:gd name="T14" fmla="*/ 1 w 20"/>
                    <a:gd name="T15" fmla="*/ 1 h 24"/>
                    <a:gd name="T16" fmla="*/ 1 w 20"/>
                    <a:gd name="T17" fmla="*/ 1 h 24"/>
                    <a:gd name="T18" fmla="*/ 1 w 20"/>
                    <a:gd name="T19" fmla="*/ 1 h 24"/>
                    <a:gd name="T20" fmla="*/ 1 w 20"/>
                    <a:gd name="T21" fmla="*/ 1 h 2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0"/>
                    <a:gd name="T34" fmla="*/ 0 h 24"/>
                    <a:gd name="T35" fmla="*/ 20 w 20"/>
                    <a:gd name="T36" fmla="*/ 24 h 24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0" h="24">
                      <a:moveTo>
                        <a:pt x="8" y="24"/>
                      </a:moveTo>
                      <a:lnTo>
                        <a:pt x="3" y="19"/>
                      </a:lnTo>
                      <a:lnTo>
                        <a:pt x="3" y="17"/>
                      </a:lnTo>
                      <a:lnTo>
                        <a:pt x="1" y="1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10" y="4"/>
                      </a:lnTo>
                      <a:lnTo>
                        <a:pt x="15" y="9"/>
                      </a:lnTo>
                      <a:lnTo>
                        <a:pt x="20" y="20"/>
                      </a:lnTo>
                      <a:lnTo>
                        <a:pt x="13" y="22"/>
                      </a:lnTo>
                      <a:lnTo>
                        <a:pt x="8" y="24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01" name="Freeform 164"/>
                <p:cNvSpPr>
                  <a:spLocks/>
                </p:cNvSpPr>
                <p:nvPr/>
              </p:nvSpPr>
              <p:spPr bwMode="auto">
                <a:xfrm>
                  <a:off x="1503" y="2198"/>
                  <a:ext cx="1177" cy="459"/>
                </a:xfrm>
                <a:custGeom>
                  <a:avLst/>
                  <a:gdLst>
                    <a:gd name="T0" fmla="*/ 1 w 2354"/>
                    <a:gd name="T1" fmla="*/ 0 h 919"/>
                    <a:gd name="T2" fmla="*/ 1 w 2354"/>
                    <a:gd name="T3" fmla="*/ 0 h 919"/>
                    <a:gd name="T4" fmla="*/ 1 w 2354"/>
                    <a:gd name="T5" fmla="*/ 0 h 919"/>
                    <a:gd name="T6" fmla="*/ 1 w 2354"/>
                    <a:gd name="T7" fmla="*/ 0 h 919"/>
                    <a:gd name="T8" fmla="*/ 1 w 2354"/>
                    <a:gd name="T9" fmla="*/ 0 h 919"/>
                    <a:gd name="T10" fmla="*/ 1 w 2354"/>
                    <a:gd name="T11" fmla="*/ 0 h 919"/>
                    <a:gd name="T12" fmla="*/ 1 w 2354"/>
                    <a:gd name="T13" fmla="*/ 0 h 919"/>
                    <a:gd name="T14" fmla="*/ 1 w 2354"/>
                    <a:gd name="T15" fmla="*/ 0 h 919"/>
                    <a:gd name="T16" fmla="*/ 1 w 2354"/>
                    <a:gd name="T17" fmla="*/ 0 h 919"/>
                    <a:gd name="T18" fmla="*/ 1 w 2354"/>
                    <a:gd name="T19" fmla="*/ 0 h 919"/>
                    <a:gd name="T20" fmla="*/ 1 w 2354"/>
                    <a:gd name="T21" fmla="*/ 0 h 919"/>
                    <a:gd name="T22" fmla="*/ 1 w 2354"/>
                    <a:gd name="T23" fmla="*/ 0 h 919"/>
                    <a:gd name="T24" fmla="*/ 1 w 2354"/>
                    <a:gd name="T25" fmla="*/ 0 h 919"/>
                    <a:gd name="T26" fmla="*/ 1 w 2354"/>
                    <a:gd name="T27" fmla="*/ 0 h 919"/>
                    <a:gd name="T28" fmla="*/ 1 w 2354"/>
                    <a:gd name="T29" fmla="*/ 0 h 919"/>
                    <a:gd name="T30" fmla="*/ 1 w 2354"/>
                    <a:gd name="T31" fmla="*/ 0 h 919"/>
                    <a:gd name="T32" fmla="*/ 1 w 2354"/>
                    <a:gd name="T33" fmla="*/ 0 h 919"/>
                    <a:gd name="T34" fmla="*/ 1 w 2354"/>
                    <a:gd name="T35" fmla="*/ 0 h 919"/>
                    <a:gd name="T36" fmla="*/ 1 w 2354"/>
                    <a:gd name="T37" fmla="*/ 0 h 919"/>
                    <a:gd name="T38" fmla="*/ 1 w 2354"/>
                    <a:gd name="T39" fmla="*/ 0 h 919"/>
                    <a:gd name="T40" fmla="*/ 1 w 2354"/>
                    <a:gd name="T41" fmla="*/ 0 h 919"/>
                    <a:gd name="T42" fmla="*/ 1 w 2354"/>
                    <a:gd name="T43" fmla="*/ 0 h 919"/>
                    <a:gd name="T44" fmla="*/ 1 w 2354"/>
                    <a:gd name="T45" fmla="*/ 0 h 919"/>
                    <a:gd name="T46" fmla="*/ 1 w 2354"/>
                    <a:gd name="T47" fmla="*/ 0 h 919"/>
                    <a:gd name="T48" fmla="*/ 1 w 2354"/>
                    <a:gd name="T49" fmla="*/ 0 h 919"/>
                    <a:gd name="T50" fmla="*/ 1 w 2354"/>
                    <a:gd name="T51" fmla="*/ 0 h 919"/>
                    <a:gd name="T52" fmla="*/ 1 w 2354"/>
                    <a:gd name="T53" fmla="*/ 0 h 919"/>
                    <a:gd name="T54" fmla="*/ 1 w 2354"/>
                    <a:gd name="T55" fmla="*/ 0 h 919"/>
                    <a:gd name="T56" fmla="*/ 1 w 2354"/>
                    <a:gd name="T57" fmla="*/ 0 h 919"/>
                    <a:gd name="T58" fmla="*/ 1 w 2354"/>
                    <a:gd name="T59" fmla="*/ 0 h 919"/>
                    <a:gd name="T60" fmla="*/ 1 w 2354"/>
                    <a:gd name="T61" fmla="*/ 0 h 919"/>
                    <a:gd name="T62" fmla="*/ 1 w 2354"/>
                    <a:gd name="T63" fmla="*/ 0 h 919"/>
                    <a:gd name="T64" fmla="*/ 1 w 2354"/>
                    <a:gd name="T65" fmla="*/ 0 h 919"/>
                    <a:gd name="T66" fmla="*/ 1 w 2354"/>
                    <a:gd name="T67" fmla="*/ 0 h 919"/>
                    <a:gd name="T68" fmla="*/ 1 w 2354"/>
                    <a:gd name="T69" fmla="*/ 0 h 919"/>
                    <a:gd name="T70" fmla="*/ 1 w 2354"/>
                    <a:gd name="T71" fmla="*/ 0 h 919"/>
                    <a:gd name="T72" fmla="*/ 1 w 2354"/>
                    <a:gd name="T73" fmla="*/ 0 h 919"/>
                    <a:gd name="T74" fmla="*/ 1 w 2354"/>
                    <a:gd name="T75" fmla="*/ 0 h 919"/>
                    <a:gd name="T76" fmla="*/ 1 w 2354"/>
                    <a:gd name="T77" fmla="*/ 0 h 919"/>
                    <a:gd name="T78" fmla="*/ 1 w 2354"/>
                    <a:gd name="T79" fmla="*/ 0 h 919"/>
                    <a:gd name="T80" fmla="*/ 1 w 2354"/>
                    <a:gd name="T81" fmla="*/ 0 h 919"/>
                    <a:gd name="T82" fmla="*/ 1 w 2354"/>
                    <a:gd name="T83" fmla="*/ 0 h 919"/>
                    <a:gd name="T84" fmla="*/ 1 w 2354"/>
                    <a:gd name="T85" fmla="*/ 0 h 919"/>
                    <a:gd name="T86" fmla="*/ 1 w 2354"/>
                    <a:gd name="T87" fmla="*/ 0 h 919"/>
                    <a:gd name="T88" fmla="*/ 1 w 2354"/>
                    <a:gd name="T89" fmla="*/ 0 h 919"/>
                    <a:gd name="T90" fmla="*/ 1 w 2354"/>
                    <a:gd name="T91" fmla="*/ 0 h 919"/>
                    <a:gd name="T92" fmla="*/ 1 w 2354"/>
                    <a:gd name="T93" fmla="*/ 0 h 919"/>
                    <a:gd name="T94" fmla="*/ 1 w 2354"/>
                    <a:gd name="T95" fmla="*/ 0 h 919"/>
                    <a:gd name="T96" fmla="*/ 1 w 2354"/>
                    <a:gd name="T97" fmla="*/ 0 h 919"/>
                    <a:gd name="T98" fmla="*/ 1 w 2354"/>
                    <a:gd name="T99" fmla="*/ 0 h 919"/>
                    <a:gd name="T100" fmla="*/ 1 w 2354"/>
                    <a:gd name="T101" fmla="*/ 0 h 919"/>
                    <a:gd name="T102" fmla="*/ 1 w 2354"/>
                    <a:gd name="T103" fmla="*/ 0 h 919"/>
                    <a:gd name="T104" fmla="*/ 1 w 2354"/>
                    <a:gd name="T105" fmla="*/ 0 h 919"/>
                    <a:gd name="T106" fmla="*/ 1 w 2354"/>
                    <a:gd name="T107" fmla="*/ 0 h 919"/>
                    <a:gd name="T108" fmla="*/ 1 w 2354"/>
                    <a:gd name="T109" fmla="*/ 0 h 919"/>
                    <a:gd name="T110" fmla="*/ 1 w 2354"/>
                    <a:gd name="T111" fmla="*/ 0 h 9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54"/>
                    <a:gd name="T169" fmla="*/ 0 h 919"/>
                    <a:gd name="T170" fmla="*/ 2354 w 2354"/>
                    <a:gd name="T171" fmla="*/ 919 h 91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54" h="919">
                      <a:moveTo>
                        <a:pt x="1301" y="919"/>
                      </a:moveTo>
                      <a:lnTo>
                        <a:pt x="1236" y="912"/>
                      </a:lnTo>
                      <a:lnTo>
                        <a:pt x="1172" y="902"/>
                      </a:lnTo>
                      <a:lnTo>
                        <a:pt x="1109" y="890"/>
                      </a:lnTo>
                      <a:lnTo>
                        <a:pt x="1047" y="877"/>
                      </a:lnTo>
                      <a:lnTo>
                        <a:pt x="983" y="862"/>
                      </a:lnTo>
                      <a:lnTo>
                        <a:pt x="921" y="848"/>
                      </a:lnTo>
                      <a:lnTo>
                        <a:pt x="857" y="836"/>
                      </a:lnTo>
                      <a:lnTo>
                        <a:pt x="795" y="830"/>
                      </a:lnTo>
                      <a:lnTo>
                        <a:pt x="750" y="830"/>
                      </a:lnTo>
                      <a:lnTo>
                        <a:pt x="706" y="831"/>
                      </a:lnTo>
                      <a:lnTo>
                        <a:pt x="663" y="833"/>
                      </a:lnTo>
                      <a:lnTo>
                        <a:pt x="619" y="835"/>
                      </a:lnTo>
                      <a:lnTo>
                        <a:pt x="575" y="835"/>
                      </a:lnTo>
                      <a:lnTo>
                        <a:pt x="532" y="836"/>
                      </a:lnTo>
                      <a:lnTo>
                        <a:pt x="488" y="836"/>
                      </a:lnTo>
                      <a:lnTo>
                        <a:pt x="446" y="838"/>
                      </a:lnTo>
                      <a:lnTo>
                        <a:pt x="416" y="833"/>
                      </a:lnTo>
                      <a:lnTo>
                        <a:pt x="386" y="828"/>
                      </a:lnTo>
                      <a:lnTo>
                        <a:pt x="356" y="823"/>
                      </a:lnTo>
                      <a:lnTo>
                        <a:pt x="326" y="820"/>
                      </a:lnTo>
                      <a:lnTo>
                        <a:pt x="295" y="815"/>
                      </a:lnTo>
                      <a:lnTo>
                        <a:pt x="267" y="810"/>
                      </a:lnTo>
                      <a:lnTo>
                        <a:pt x="238" y="806"/>
                      </a:lnTo>
                      <a:lnTo>
                        <a:pt x="210" y="803"/>
                      </a:lnTo>
                      <a:lnTo>
                        <a:pt x="181" y="791"/>
                      </a:lnTo>
                      <a:lnTo>
                        <a:pt x="156" y="778"/>
                      </a:lnTo>
                      <a:lnTo>
                        <a:pt x="128" y="761"/>
                      </a:lnTo>
                      <a:lnTo>
                        <a:pt x="103" y="746"/>
                      </a:lnTo>
                      <a:lnTo>
                        <a:pt x="76" y="731"/>
                      </a:lnTo>
                      <a:lnTo>
                        <a:pt x="51" y="717"/>
                      </a:lnTo>
                      <a:lnTo>
                        <a:pt x="26" y="709"/>
                      </a:lnTo>
                      <a:lnTo>
                        <a:pt x="0" y="706"/>
                      </a:lnTo>
                      <a:lnTo>
                        <a:pt x="10" y="686"/>
                      </a:lnTo>
                      <a:lnTo>
                        <a:pt x="32" y="667"/>
                      </a:lnTo>
                      <a:lnTo>
                        <a:pt x="64" y="649"/>
                      </a:lnTo>
                      <a:lnTo>
                        <a:pt x="101" y="634"/>
                      </a:lnTo>
                      <a:lnTo>
                        <a:pt x="138" y="617"/>
                      </a:lnTo>
                      <a:lnTo>
                        <a:pt x="176" y="605"/>
                      </a:lnTo>
                      <a:lnTo>
                        <a:pt x="208" y="595"/>
                      </a:lnTo>
                      <a:lnTo>
                        <a:pt x="237" y="590"/>
                      </a:lnTo>
                      <a:lnTo>
                        <a:pt x="264" y="642"/>
                      </a:lnTo>
                      <a:lnTo>
                        <a:pt x="289" y="684"/>
                      </a:lnTo>
                      <a:lnTo>
                        <a:pt x="312" y="716"/>
                      </a:lnTo>
                      <a:lnTo>
                        <a:pt x="339" y="738"/>
                      </a:lnTo>
                      <a:lnTo>
                        <a:pt x="369" y="753"/>
                      </a:lnTo>
                      <a:lnTo>
                        <a:pt x="408" y="763"/>
                      </a:lnTo>
                      <a:lnTo>
                        <a:pt x="456" y="768"/>
                      </a:lnTo>
                      <a:lnTo>
                        <a:pt x="520" y="773"/>
                      </a:lnTo>
                      <a:lnTo>
                        <a:pt x="602" y="759"/>
                      </a:lnTo>
                      <a:lnTo>
                        <a:pt x="669" y="744"/>
                      </a:lnTo>
                      <a:lnTo>
                        <a:pt x="720" y="724"/>
                      </a:lnTo>
                      <a:lnTo>
                        <a:pt x="760" y="699"/>
                      </a:lnTo>
                      <a:lnTo>
                        <a:pt x="787" y="660"/>
                      </a:lnTo>
                      <a:lnTo>
                        <a:pt x="807" y="612"/>
                      </a:lnTo>
                      <a:lnTo>
                        <a:pt x="822" y="546"/>
                      </a:lnTo>
                      <a:lnTo>
                        <a:pt x="835" y="464"/>
                      </a:lnTo>
                      <a:lnTo>
                        <a:pt x="862" y="449"/>
                      </a:lnTo>
                      <a:lnTo>
                        <a:pt x="892" y="436"/>
                      </a:lnTo>
                      <a:lnTo>
                        <a:pt x="922" y="424"/>
                      </a:lnTo>
                      <a:lnTo>
                        <a:pt x="956" y="412"/>
                      </a:lnTo>
                      <a:lnTo>
                        <a:pt x="988" y="399"/>
                      </a:lnTo>
                      <a:lnTo>
                        <a:pt x="1020" y="387"/>
                      </a:lnTo>
                      <a:lnTo>
                        <a:pt x="1050" y="370"/>
                      </a:lnTo>
                      <a:lnTo>
                        <a:pt x="1082" y="355"/>
                      </a:lnTo>
                      <a:lnTo>
                        <a:pt x="1117" y="337"/>
                      </a:lnTo>
                      <a:lnTo>
                        <a:pt x="1154" y="320"/>
                      </a:lnTo>
                      <a:lnTo>
                        <a:pt x="1189" y="302"/>
                      </a:lnTo>
                      <a:lnTo>
                        <a:pt x="1226" y="285"/>
                      </a:lnTo>
                      <a:lnTo>
                        <a:pt x="1261" y="267"/>
                      </a:lnTo>
                      <a:lnTo>
                        <a:pt x="1298" y="248"/>
                      </a:lnTo>
                      <a:lnTo>
                        <a:pt x="1333" y="228"/>
                      </a:lnTo>
                      <a:lnTo>
                        <a:pt x="1372" y="208"/>
                      </a:lnTo>
                      <a:lnTo>
                        <a:pt x="1409" y="178"/>
                      </a:lnTo>
                      <a:lnTo>
                        <a:pt x="1447" y="151"/>
                      </a:lnTo>
                      <a:lnTo>
                        <a:pt x="1484" y="126"/>
                      </a:lnTo>
                      <a:lnTo>
                        <a:pt x="1524" y="106"/>
                      </a:lnTo>
                      <a:lnTo>
                        <a:pt x="1563" y="86"/>
                      </a:lnTo>
                      <a:lnTo>
                        <a:pt x="1608" y="72"/>
                      </a:lnTo>
                      <a:lnTo>
                        <a:pt x="1655" y="64"/>
                      </a:lnTo>
                      <a:lnTo>
                        <a:pt x="1707" y="60"/>
                      </a:lnTo>
                      <a:lnTo>
                        <a:pt x="1720" y="74"/>
                      </a:lnTo>
                      <a:lnTo>
                        <a:pt x="1731" y="84"/>
                      </a:lnTo>
                      <a:lnTo>
                        <a:pt x="1737" y="92"/>
                      </a:lnTo>
                      <a:lnTo>
                        <a:pt x="1751" y="107"/>
                      </a:lnTo>
                      <a:lnTo>
                        <a:pt x="1746" y="109"/>
                      </a:lnTo>
                      <a:lnTo>
                        <a:pt x="1736" y="112"/>
                      </a:lnTo>
                      <a:lnTo>
                        <a:pt x="1722" y="114"/>
                      </a:lnTo>
                      <a:lnTo>
                        <a:pt x="1705" y="117"/>
                      </a:lnTo>
                      <a:lnTo>
                        <a:pt x="1682" y="122"/>
                      </a:lnTo>
                      <a:lnTo>
                        <a:pt x="1652" y="129"/>
                      </a:lnTo>
                      <a:lnTo>
                        <a:pt x="1630" y="136"/>
                      </a:lnTo>
                      <a:lnTo>
                        <a:pt x="1610" y="144"/>
                      </a:lnTo>
                      <a:lnTo>
                        <a:pt x="1588" y="151"/>
                      </a:lnTo>
                      <a:lnTo>
                        <a:pt x="1568" y="161"/>
                      </a:lnTo>
                      <a:lnTo>
                        <a:pt x="1548" y="171"/>
                      </a:lnTo>
                      <a:lnTo>
                        <a:pt x="1531" y="183"/>
                      </a:lnTo>
                      <a:lnTo>
                        <a:pt x="1514" y="196"/>
                      </a:lnTo>
                      <a:lnTo>
                        <a:pt x="1501" y="213"/>
                      </a:lnTo>
                      <a:lnTo>
                        <a:pt x="1509" y="210"/>
                      </a:lnTo>
                      <a:lnTo>
                        <a:pt x="1534" y="201"/>
                      </a:lnTo>
                      <a:lnTo>
                        <a:pt x="1568" y="188"/>
                      </a:lnTo>
                      <a:lnTo>
                        <a:pt x="1608" y="174"/>
                      </a:lnTo>
                      <a:lnTo>
                        <a:pt x="1650" y="159"/>
                      </a:lnTo>
                      <a:lnTo>
                        <a:pt x="1692" y="149"/>
                      </a:lnTo>
                      <a:lnTo>
                        <a:pt x="1729" y="141"/>
                      </a:lnTo>
                      <a:lnTo>
                        <a:pt x="1757" y="143"/>
                      </a:lnTo>
                      <a:lnTo>
                        <a:pt x="1746" y="146"/>
                      </a:lnTo>
                      <a:lnTo>
                        <a:pt x="1724" y="158"/>
                      </a:lnTo>
                      <a:lnTo>
                        <a:pt x="1689" y="173"/>
                      </a:lnTo>
                      <a:lnTo>
                        <a:pt x="1647" y="194"/>
                      </a:lnTo>
                      <a:lnTo>
                        <a:pt x="1595" y="218"/>
                      </a:lnTo>
                      <a:lnTo>
                        <a:pt x="1539" y="245"/>
                      </a:lnTo>
                      <a:lnTo>
                        <a:pt x="1481" y="273"/>
                      </a:lnTo>
                      <a:lnTo>
                        <a:pt x="1422" y="303"/>
                      </a:lnTo>
                      <a:lnTo>
                        <a:pt x="1399" y="313"/>
                      </a:lnTo>
                      <a:lnTo>
                        <a:pt x="1377" y="325"/>
                      </a:lnTo>
                      <a:lnTo>
                        <a:pt x="1353" y="335"/>
                      </a:lnTo>
                      <a:lnTo>
                        <a:pt x="1332" y="347"/>
                      </a:lnTo>
                      <a:lnTo>
                        <a:pt x="1310" y="357"/>
                      </a:lnTo>
                      <a:lnTo>
                        <a:pt x="1288" y="370"/>
                      </a:lnTo>
                      <a:lnTo>
                        <a:pt x="1268" y="384"/>
                      </a:lnTo>
                      <a:lnTo>
                        <a:pt x="1248" y="399"/>
                      </a:lnTo>
                      <a:lnTo>
                        <a:pt x="1285" y="396"/>
                      </a:lnTo>
                      <a:lnTo>
                        <a:pt x="1330" y="384"/>
                      </a:lnTo>
                      <a:lnTo>
                        <a:pt x="1378" y="362"/>
                      </a:lnTo>
                      <a:lnTo>
                        <a:pt x="1434" y="335"/>
                      </a:lnTo>
                      <a:lnTo>
                        <a:pt x="1486" y="307"/>
                      </a:lnTo>
                      <a:lnTo>
                        <a:pt x="1538" y="278"/>
                      </a:lnTo>
                      <a:lnTo>
                        <a:pt x="1585" y="255"/>
                      </a:lnTo>
                      <a:lnTo>
                        <a:pt x="1628" y="240"/>
                      </a:lnTo>
                      <a:lnTo>
                        <a:pt x="1677" y="213"/>
                      </a:lnTo>
                      <a:lnTo>
                        <a:pt x="1727" y="193"/>
                      </a:lnTo>
                      <a:lnTo>
                        <a:pt x="1776" y="173"/>
                      </a:lnTo>
                      <a:lnTo>
                        <a:pt x="1826" y="159"/>
                      </a:lnTo>
                      <a:lnTo>
                        <a:pt x="1876" y="146"/>
                      </a:lnTo>
                      <a:lnTo>
                        <a:pt x="1928" y="136"/>
                      </a:lnTo>
                      <a:lnTo>
                        <a:pt x="1980" y="127"/>
                      </a:lnTo>
                      <a:lnTo>
                        <a:pt x="2037" y="122"/>
                      </a:lnTo>
                      <a:lnTo>
                        <a:pt x="2051" y="116"/>
                      </a:lnTo>
                      <a:lnTo>
                        <a:pt x="2078" y="107"/>
                      </a:lnTo>
                      <a:lnTo>
                        <a:pt x="2108" y="96"/>
                      </a:lnTo>
                      <a:lnTo>
                        <a:pt x="2143" y="86"/>
                      </a:lnTo>
                      <a:lnTo>
                        <a:pt x="2176" y="74"/>
                      </a:lnTo>
                      <a:lnTo>
                        <a:pt x="2207" y="65"/>
                      </a:lnTo>
                      <a:lnTo>
                        <a:pt x="2230" y="59"/>
                      </a:lnTo>
                      <a:lnTo>
                        <a:pt x="2244" y="59"/>
                      </a:lnTo>
                      <a:lnTo>
                        <a:pt x="2212" y="102"/>
                      </a:lnTo>
                      <a:lnTo>
                        <a:pt x="2183" y="148"/>
                      </a:lnTo>
                      <a:lnTo>
                        <a:pt x="2155" y="193"/>
                      </a:lnTo>
                      <a:lnTo>
                        <a:pt x="2128" y="240"/>
                      </a:lnTo>
                      <a:lnTo>
                        <a:pt x="2099" y="285"/>
                      </a:lnTo>
                      <a:lnTo>
                        <a:pt x="2071" y="330"/>
                      </a:lnTo>
                      <a:lnTo>
                        <a:pt x="2041" y="376"/>
                      </a:lnTo>
                      <a:lnTo>
                        <a:pt x="2012" y="421"/>
                      </a:lnTo>
                      <a:lnTo>
                        <a:pt x="2007" y="422"/>
                      </a:lnTo>
                      <a:lnTo>
                        <a:pt x="2004" y="429"/>
                      </a:lnTo>
                      <a:lnTo>
                        <a:pt x="1997" y="436"/>
                      </a:lnTo>
                      <a:lnTo>
                        <a:pt x="1987" y="448"/>
                      </a:lnTo>
                      <a:lnTo>
                        <a:pt x="1970" y="463"/>
                      </a:lnTo>
                      <a:lnTo>
                        <a:pt x="1950" y="486"/>
                      </a:lnTo>
                      <a:lnTo>
                        <a:pt x="1920" y="520"/>
                      </a:lnTo>
                      <a:lnTo>
                        <a:pt x="1881" y="565"/>
                      </a:lnTo>
                      <a:lnTo>
                        <a:pt x="1831" y="609"/>
                      </a:lnTo>
                      <a:lnTo>
                        <a:pt x="1781" y="649"/>
                      </a:lnTo>
                      <a:lnTo>
                        <a:pt x="1729" y="682"/>
                      </a:lnTo>
                      <a:lnTo>
                        <a:pt x="1679" y="711"/>
                      </a:lnTo>
                      <a:lnTo>
                        <a:pt x="1622" y="733"/>
                      </a:lnTo>
                      <a:lnTo>
                        <a:pt x="1566" y="749"/>
                      </a:lnTo>
                      <a:lnTo>
                        <a:pt x="1504" y="761"/>
                      </a:lnTo>
                      <a:lnTo>
                        <a:pt x="1440" y="768"/>
                      </a:lnTo>
                      <a:lnTo>
                        <a:pt x="1400" y="763"/>
                      </a:lnTo>
                      <a:lnTo>
                        <a:pt x="1362" y="758"/>
                      </a:lnTo>
                      <a:lnTo>
                        <a:pt x="1321" y="751"/>
                      </a:lnTo>
                      <a:lnTo>
                        <a:pt x="1285" y="744"/>
                      </a:lnTo>
                      <a:lnTo>
                        <a:pt x="1246" y="736"/>
                      </a:lnTo>
                      <a:lnTo>
                        <a:pt x="1211" y="733"/>
                      </a:lnTo>
                      <a:lnTo>
                        <a:pt x="1176" y="731"/>
                      </a:lnTo>
                      <a:lnTo>
                        <a:pt x="1145" y="734"/>
                      </a:lnTo>
                      <a:lnTo>
                        <a:pt x="1176" y="748"/>
                      </a:lnTo>
                      <a:lnTo>
                        <a:pt x="1218" y="761"/>
                      </a:lnTo>
                      <a:lnTo>
                        <a:pt x="1266" y="769"/>
                      </a:lnTo>
                      <a:lnTo>
                        <a:pt x="1320" y="778"/>
                      </a:lnTo>
                      <a:lnTo>
                        <a:pt x="1372" y="781"/>
                      </a:lnTo>
                      <a:lnTo>
                        <a:pt x="1425" y="785"/>
                      </a:lnTo>
                      <a:lnTo>
                        <a:pt x="1472" y="786"/>
                      </a:lnTo>
                      <a:lnTo>
                        <a:pt x="1513" y="788"/>
                      </a:lnTo>
                      <a:lnTo>
                        <a:pt x="1605" y="766"/>
                      </a:lnTo>
                      <a:lnTo>
                        <a:pt x="1692" y="731"/>
                      </a:lnTo>
                      <a:lnTo>
                        <a:pt x="1772" y="682"/>
                      </a:lnTo>
                      <a:lnTo>
                        <a:pt x="1850" y="624"/>
                      </a:lnTo>
                      <a:lnTo>
                        <a:pt x="1920" y="557"/>
                      </a:lnTo>
                      <a:lnTo>
                        <a:pt x="1987" y="486"/>
                      </a:lnTo>
                      <a:lnTo>
                        <a:pt x="2049" y="412"/>
                      </a:lnTo>
                      <a:lnTo>
                        <a:pt x="2106" y="339"/>
                      </a:lnTo>
                      <a:lnTo>
                        <a:pt x="2131" y="287"/>
                      </a:lnTo>
                      <a:lnTo>
                        <a:pt x="2158" y="238"/>
                      </a:lnTo>
                      <a:lnTo>
                        <a:pt x="2183" y="191"/>
                      </a:lnTo>
                      <a:lnTo>
                        <a:pt x="2210" y="148"/>
                      </a:lnTo>
                      <a:lnTo>
                        <a:pt x="2238" y="106"/>
                      </a:lnTo>
                      <a:lnTo>
                        <a:pt x="2272" y="67"/>
                      </a:lnTo>
                      <a:lnTo>
                        <a:pt x="2309" y="32"/>
                      </a:lnTo>
                      <a:lnTo>
                        <a:pt x="2354" y="0"/>
                      </a:lnTo>
                      <a:lnTo>
                        <a:pt x="2341" y="109"/>
                      </a:lnTo>
                      <a:lnTo>
                        <a:pt x="2304" y="223"/>
                      </a:lnTo>
                      <a:lnTo>
                        <a:pt x="2249" y="335"/>
                      </a:lnTo>
                      <a:lnTo>
                        <a:pt x="2180" y="448"/>
                      </a:lnTo>
                      <a:lnTo>
                        <a:pt x="2099" y="552"/>
                      </a:lnTo>
                      <a:lnTo>
                        <a:pt x="2016" y="649"/>
                      </a:lnTo>
                      <a:lnTo>
                        <a:pt x="1928" y="733"/>
                      </a:lnTo>
                      <a:lnTo>
                        <a:pt x="1846" y="803"/>
                      </a:lnTo>
                      <a:lnTo>
                        <a:pt x="1834" y="805"/>
                      </a:lnTo>
                      <a:lnTo>
                        <a:pt x="1824" y="808"/>
                      </a:lnTo>
                      <a:lnTo>
                        <a:pt x="1814" y="810"/>
                      </a:lnTo>
                      <a:lnTo>
                        <a:pt x="1806" y="813"/>
                      </a:lnTo>
                      <a:lnTo>
                        <a:pt x="1789" y="820"/>
                      </a:lnTo>
                      <a:lnTo>
                        <a:pt x="1772" y="833"/>
                      </a:lnTo>
                      <a:lnTo>
                        <a:pt x="1772" y="835"/>
                      </a:lnTo>
                      <a:lnTo>
                        <a:pt x="1776" y="838"/>
                      </a:lnTo>
                      <a:lnTo>
                        <a:pt x="1746" y="857"/>
                      </a:lnTo>
                      <a:lnTo>
                        <a:pt x="1694" y="873"/>
                      </a:lnTo>
                      <a:lnTo>
                        <a:pt x="1625" y="885"/>
                      </a:lnTo>
                      <a:lnTo>
                        <a:pt x="1549" y="897"/>
                      </a:lnTo>
                      <a:lnTo>
                        <a:pt x="1469" y="904"/>
                      </a:lnTo>
                      <a:lnTo>
                        <a:pt x="1399" y="910"/>
                      </a:lnTo>
                      <a:lnTo>
                        <a:pt x="1338" y="914"/>
                      </a:lnTo>
                      <a:lnTo>
                        <a:pt x="1301" y="919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02" name="Freeform 165"/>
                <p:cNvSpPr>
                  <a:spLocks/>
                </p:cNvSpPr>
                <p:nvPr/>
              </p:nvSpPr>
              <p:spPr bwMode="auto">
                <a:xfrm>
                  <a:off x="2383" y="2639"/>
                  <a:ext cx="10" cy="14"/>
                </a:xfrm>
                <a:custGeom>
                  <a:avLst/>
                  <a:gdLst>
                    <a:gd name="T0" fmla="*/ 0 w 20"/>
                    <a:gd name="T1" fmla="*/ 1 h 27"/>
                    <a:gd name="T2" fmla="*/ 0 w 20"/>
                    <a:gd name="T3" fmla="*/ 1 h 27"/>
                    <a:gd name="T4" fmla="*/ 0 w 20"/>
                    <a:gd name="T5" fmla="*/ 1 h 27"/>
                    <a:gd name="T6" fmla="*/ 1 w 20"/>
                    <a:gd name="T7" fmla="*/ 1 h 27"/>
                    <a:gd name="T8" fmla="*/ 1 w 20"/>
                    <a:gd name="T9" fmla="*/ 0 h 27"/>
                    <a:gd name="T10" fmla="*/ 1 w 20"/>
                    <a:gd name="T11" fmla="*/ 1 h 27"/>
                    <a:gd name="T12" fmla="*/ 0 w 20"/>
                    <a:gd name="T13" fmla="*/ 1 h 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"/>
                    <a:gd name="T22" fmla="*/ 0 h 27"/>
                    <a:gd name="T23" fmla="*/ 20 w 20"/>
                    <a:gd name="T24" fmla="*/ 27 h 2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" h="27">
                      <a:moveTo>
                        <a:pt x="0" y="27"/>
                      </a:moveTo>
                      <a:lnTo>
                        <a:pt x="0" y="15"/>
                      </a:lnTo>
                      <a:lnTo>
                        <a:pt x="0" y="5"/>
                      </a:lnTo>
                      <a:lnTo>
                        <a:pt x="10" y="2"/>
                      </a:lnTo>
                      <a:lnTo>
                        <a:pt x="20" y="0"/>
                      </a:lnTo>
                      <a:lnTo>
                        <a:pt x="13" y="15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03" name="Freeform 166"/>
                <p:cNvSpPr>
                  <a:spLocks/>
                </p:cNvSpPr>
                <p:nvPr/>
              </p:nvSpPr>
              <p:spPr bwMode="auto">
                <a:xfrm>
                  <a:off x="2421" y="2636"/>
                  <a:ext cx="19" cy="14"/>
                </a:xfrm>
                <a:custGeom>
                  <a:avLst/>
                  <a:gdLst>
                    <a:gd name="T0" fmla="*/ 1 w 37"/>
                    <a:gd name="T1" fmla="*/ 1 h 28"/>
                    <a:gd name="T2" fmla="*/ 1 w 37"/>
                    <a:gd name="T3" fmla="*/ 1 h 28"/>
                    <a:gd name="T4" fmla="*/ 0 w 37"/>
                    <a:gd name="T5" fmla="*/ 1 h 28"/>
                    <a:gd name="T6" fmla="*/ 0 w 37"/>
                    <a:gd name="T7" fmla="*/ 1 h 28"/>
                    <a:gd name="T8" fmla="*/ 0 w 37"/>
                    <a:gd name="T9" fmla="*/ 1 h 28"/>
                    <a:gd name="T10" fmla="*/ 1 w 37"/>
                    <a:gd name="T11" fmla="*/ 1 h 28"/>
                    <a:gd name="T12" fmla="*/ 1 w 37"/>
                    <a:gd name="T13" fmla="*/ 0 h 28"/>
                    <a:gd name="T14" fmla="*/ 1 w 37"/>
                    <a:gd name="T15" fmla="*/ 1 h 28"/>
                    <a:gd name="T16" fmla="*/ 1 w 37"/>
                    <a:gd name="T17" fmla="*/ 1 h 28"/>
                    <a:gd name="T18" fmla="*/ 1 w 37"/>
                    <a:gd name="T19" fmla="*/ 1 h 28"/>
                    <a:gd name="T20" fmla="*/ 1 w 37"/>
                    <a:gd name="T21" fmla="*/ 1 h 28"/>
                    <a:gd name="T22" fmla="*/ 1 w 37"/>
                    <a:gd name="T23" fmla="*/ 1 h 28"/>
                    <a:gd name="T24" fmla="*/ 1 w 37"/>
                    <a:gd name="T25" fmla="*/ 1 h 28"/>
                    <a:gd name="T26" fmla="*/ 1 w 37"/>
                    <a:gd name="T27" fmla="*/ 1 h 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37"/>
                    <a:gd name="T43" fmla="*/ 0 h 28"/>
                    <a:gd name="T44" fmla="*/ 37 w 37"/>
                    <a:gd name="T45" fmla="*/ 28 h 28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37" h="28">
                      <a:moveTo>
                        <a:pt x="15" y="28"/>
                      </a:moveTo>
                      <a:lnTo>
                        <a:pt x="7" y="21"/>
                      </a:lnTo>
                      <a:lnTo>
                        <a:pt x="0" y="16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9" y="1"/>
                      </a:lnTo>
                      <a:lnTo>
                        <a:pt x="15" y="0"/>
                      </a:lnTo>
                      <a:lnTo>
                        <a:pt x="24" y="3"/>
                      </a:lnTo>
                      <a:lnTo>
                        <a:pt x="37" y="8"/>
                      </a:lnTo>
                      <a:lnTo>
                        <a:pt x="35" y="13"/>
                      </a:lnTo>
                      <a:lnTo>
                        <a:pt x="35" y="18"/>
                      </a:lnTo>
                      <a:lnTo>
                        <a:pt x="24" y="25"/>
                      </a:lnTo>
                      <a:lnTo>
                        <a:pt x="19" y="28"/>
                      </a:lnTo>
                      <a:lnTo>
                        <a:pt x="15" y="28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04" name="Freeform 167"/>
                <p:cNvSpPr>
                  <a:spLocks/>
                </p:cNvSpPr>
                <p:nvPr/>
              </p:nvSpPr>
              <p:spPr bwMode="auto">
                <a:xfrm>
                  <a:off x="2434" y="2593"/>
                  <a:ext cx="100" cy="50"/>
                </a:xfrm>
                <a:custGeom>
                  <a:avLst/>
                  <a:gdLst>
                    <a:gd name="T0" fmla="*/ 0 w 201"/>
                    <a:gd name="T1" fmla="*/ 1 h 99"/>
                    <a:gd name="T2" fmla="*/ 0 w 201"/>
                    <a:gd name="T3" fmla="*/ 1 h 99"/>
                    <a:gd name="T4" fmla="*/ 0 w 201"/>
                    <a:gd name="T5" fmla="*/ 1 h 99"/>
                    <a:gd name="T6" fmla="*/ 0 w 201"/>
                    <a:gd name="T7" fmla="*/ 1 h 99"/>
                    <a:gd name="T8" fmla="*/ 0 w 201"/>
                    <a:gd name="T9" fmla="*/ 1 h 99"/>
                    <a:gd name="T10" fmla="*/ 0 w 201"/>
                    <a:gd name="T11" fmla="*/ 1 h 99"/>
                    <a:gd name="T12" fmla="*/ 0 w 201"/>
                    <a:gd name="T13" fmla="*/ 1 h 99"/>
                    <a:gd name="T14" fmla="*/ 0 w 201"/>
                    <a:gd name="T15" fmla="*/ 1 h 99"/>
                    <a:gd name="T16" fmla="*/ 0 w 201"/>
                    <a:gd name="T17" fmla="*/ 1 h 99"/>
                    <a:gd name="T18" fmla="*/ 0 w 201"/>
                    <a:gd name="T19" fmla="*/ 1 h 99"/>
                    <a:gd name="T20" fmla="*/ 0 w 201"/>
                    <a:gd name="T21" fmla="*/ 1 h 99"/>
                    <a:gd name="T22" fmla="*/ 0 w 201"/>
                    <a:gd name="T23" fmla="*/ 1 h 99"/>
                    <a:gd name="T24" fmla="*/ 0 w 201"/>
                    <a:gd name="T25" fmla="*/ 1 h 99"/>
                    <a:gd name="T26" fmla="*/ 0 w 201"/>
                    <a:gd name="T27" fmla="*/ 1 h 99"/>
                    <a:gd name="T28" fmla="*/ 0 w 201"/>
                    <a:gd name="T29" fmla="*/ 1 h 99"/>
                    <a:gd name="T30" fmla="*/ 0 w 201"/>
                    <a:gd name="T31" fmla="*/ 1 h 99"/>
                    <a:gd name="T32" fmla="*/ 0 w 201"/>
                    <a:gd name="T33" fmla="*/ 1 h 99"/>
                    <a:gd name="T34" fmla="*/ 0 w 201"/>
                    <a:gd name="T35" fmla="*/ 0 h 99"/>
                    <a:gd name="T36" fmla="*/ 0 w 201"/>
                    <a:gd name="T37" fmla="*/ 1 h 99"/>
                    <a:gd name="T38" fmla="*/ 0 w 201"/>
                    <a:gd name="T39" fmla="*/ 1 h 99"/>
                    <a:gd name="T40" fmla="*/ 0 w 201"/>
                    <a:gd name="T41" fmla="*/ 1 h 99"/>
                    <a:gd name="T42" fmla="*/ 0 w 201"/>
                    <a:gd name="T43" fmla="*/ 1 h 99"/>
                    <a:gd name="T44" fmla="*/ 0 w 201"/>
                    <a:gd name="T45" fmla="*/ 1 h 99"/>
                    <a:gd name="T46" fmla="*/ 0 w 201"/>
                    <a:gd name="T47" fmla="*/ 1 h 99"/>
                    <a:gd name="T48" fmla="*/ 0 w 201"/>
                    <a:gd name="T49" fmla="*/ 1 h 99"/>
                    <a:gd name="T50" fmla="*/ 0 w 201"/>
                    <a:gd name="T51" fmla="*/ 1 h 99"/>
                    <a:gd name="T52" fmla="*/ 0 w 201"/>
                    <a:gd name="T53" fmla="*/ 1 h 9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01"/>
                    <a:gd name="T82" fmla="*/ 0 h 99"/>
                    <a:gd name="T83" fmla="*/ 201 w 201"/>
                    <a:gd name="T84" fmla="*/ 99 h 9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01" h="99">
                      <a:moveTo>
                        <a:pt x="81" y="99"/>
                      </a:moveTo>
                      <a:lnTo>
                        <a:pt x="66" y="92"/>
                      </a:lnTo>
                      <a:lnTo>
                        <a:pt x="54" y="87"/>
                      </a:lnTo>
                      <a:lnTo>
                        <a:pt x="42" y="82"/>
                      </a:lnTo>
                      <a:lnTo>
                        <a:pt x="34" y="77"/>
                      </a:lnTo>
                      <a:lnTo>
                        <a:pt x="24" y="72"/>
                      </a:lnTo>
                      <a:lnTo>
                        <a:pt x="15" y="67"/>
                      </a:lnTo>
                      <a:lnTo>
                        <a:pt x="7" y="62"/>
                      </a:lnTo>
                      <a:lnTo>
                        <a:pt x="0" y="57"/>
                      </a:lnTo>
                      <a:lnTo>
                        <a:pt x="0" y="49"/>
                      </a:lnTo>
                      <a:lnTo>
                        <a:pt x="2" y="42"/>
                      </a:lnTo>
                      <a:lnTo>
                        <a:pt x="15" y="37"/>
                      </a:lnTo>
                      <a:lnTo>
                        <a:pt x="39" y="32"/>
                      </a:lnTo>
                      <a:lnTo>
                        <a:pt x="67" y="25"/>
                      </a:lnTo>
                      <a:lnTo>
                        <a:pt x="101" y="19"/>
                      </a:lnTo>
                      <a:lnTo>
                        <a:pt x="133" y="10"/>
                      </a:lnTo>
                      <a:lnTo>
                        <a:pt x="161" y="5"/>
                      </a:lnTo>
                      <a:lnTo>
                        <a:pt x="185" y="0"/>
                      </a:lnTo>
                      <a:lnTo>
                        <a:pt x="201" y="2"/>
                      </a:lnTo>
                      <a:lnTo>
                        <a:pt x="190" y="10"/>
                      </a:lnTo>
                      <a:lnTo>
                        <a:pt x="175" y="24"/>
                      </a:lnTo>
                      <a:lnTo>
                        <a:pt x="156" y="39"/>
                      </a:lnTo>
                      <a:lnTo>
                        <a:pt x="139" y="57"/>
                      </a:lnTo>
                      <a:lnTo>
                        <a:pt x="121" y="71"/>
                      </a:lnTo>
                      <a:lnTo>
                        <a:pt x="104" y="86"/>
                      </a:lnTo>
                      <a:lnTo>
                        <a:pt x="89" y="94"/>
                      </a:lnTo>
                      <a:lnTo>
                        <a:pt x="81" y="99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05" name="Freeform 168"/>
                <p:cNvSpPr>
                  <a:spLocks/>
                </p:cNvSpPr>
                <p:nvPr/>
              </p:nvSpPr>
              <p:spPr bwMode="auto">
                <a:xfrm>
                  <a:off x="2414" y="2625"/>
                  <a:ext cx="12" cy="13"/>
                </a:xfrm>
                <a:custGeom>
                  <a:avLst/>
                  <a:gdLst>
                    <a:gd name="T0" fmla="*/ 0 w 25"/>
                    <a:gd name="T1" fmla="*/ 1 h 25"/>
                    <a:gd name="T2" fmla="*/ 0 w 25"/>
                    <a:gd name="T3" fmla="*/ 1 h 25"/>
                    <a:gd name="T4" fmla="*/ 0 w 25"/>
                    <a:gd name="T5" fmla="*/ 1 h 25"/>
                    <a:gd name="T6" fmla="*/ 0 w 25"/>
                    <a:gd name="T7" fmla="*/ 1 h 25"/>
                    <a:gd name="T8" fmla="*/ 0 w 25"/>
                    <a:gd name="T9" fmla="*/ 1 h 25"/>
                    <a:gd name="T10" fmla="*/ 0 w 25"/>
                    <a:gd name="T11" fmla="*/ 0 h 25"/>
                    <a:gd name="T12" fmla="*/ 0 w 25"/>
                    <a:gd name="T13" fmla="*/ 1 h 25"/>
                    <a:gd name="T14" fmla="*/ 0 w 25"/>
                    <a:gd name="T15" fmla="*/ 1 h 25"/>
                    <a:gd name="T16" fmla="*/ 0 w 25"/>
                    <a:gd name="T17" fmla="*/ 1 h 25"/>
                    <a:gd name="T18" fmla="*/ 0 w 25"/>
                    <a:gd name="T19" fmla="*/ 1 h 25"/>
                    <a:gd name="T20" fmla="*/ 0 w 25"/>
                    <a:gd name="T21" fmla="*/ 1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5"/>
                    <a:gd name="T35" fmla="*/ 25 w 25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5">
                      <a:moveTo>
                        <a:pt x="5" y="25"/>
                      </a:moveTo>
                      <a:lnTo>
                        <a:pt x="0" y="20"/>
                      </a:lnTo>
                      <a:lnTo>
                        <a:pt x="0" y="18"/>
                      </a:lnTo>
                      <a:lnTo>
                        <a:pt x="0" y="12"/>
                      </a:lnTo>
                      <a:lnTo>
                        <a:pt x="2" y="5"/>
                      </a:lnTo>
                      <a:lnTo>
                        <a:pt x="7" y="0"/>
                      </a:lnTo>
                      <a:lnTo>
                        <a:pt x="17" y="3"/>
                      </a:lnTo>
                      <a:lnTo>
                        <a:pt x="20" y="7"/>
                      </a:lnTo>
                      <a:lnTo>
                        <a:pt x="25" y="13"/>
                      </a:lnTo>
                      <a:lnTo>
                        <a:pt x="13" y="22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06" name="Freeform 169"/>
                <p:cNvSpPr>
                  <a:spLocks/>
                </p:cNvSpPr>
                <p:nvPr/>
              </p:nvSpPr>
              <p:spPr bwMode="auto">
                <a:xfrm>
                  <a:off x="2469" y="2584"/>
                  <a:ext cx="22" cy="8"/>
                </a:xfrm>
                <a:custGeom>
                  <a:avLst/>
                  <a:gdLst>
                    <a:gd name="T0" fmla="*/ 0 w 45"/>
                    <a:gd name="T1" fmla="*/ 0 h 17"/>
                    <a:gd name="T2" fmla="*/ 0 w 45"/>
                    <a:gd name="T3" fmla="*/ 0 h 17"/>
                    <a:gd name="T4" fmla="*/ 0 w 45"/>
                    <a:gd name="T5" fmla="*/ 0 h 17"/>
                    <a:gd name="T6" fmla="*/ 0 w 45"/>
                    <a:gd name="T7" fmla="*/ 0 h 17"/>
                    <a:gd name="T8" fmla="*/ 0 w 45"/>
                    <a:gd name="T9" fmla="*/ 0 h 17"/>
                    <a:gd name="T10" fmla="*/ 0 w 45"/>
                    <a:gd name="T11" fmla="*/ 0 h 17"/>
                    <a:gd name="T12" fmla="*/ 0 w 45"/>
                    <a:gd name="T13" fmla="*/ 0 h 17"/>
                    <a:gd name="T14" fmla="*/ 0 w 45"/>
                    <a:gd name="T15" fmla="*/ 0 h 17"/>
                    <a:gd name="T16" fmla="*/ 0 w 45"/>
                    <a:gd name="T17" fmla="*/ 0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5"/>
                    <a:gd name="T28" fmla="*/ 0 h 17"/>
                    <a:gd name="T29" fmla="*/ 45 w 45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5" h="17">
                      <a:moveTo>
                        <a:pt x="0" y="17"/>
                      </a:moveTo>
                      <a:lnTo>
                        <a:pt x="5" y="3"/>
                      </a:lnTo>
                      <a:lnTo>
                        <a:pt x="15" y="0"/>
                      </a:lnTo>
                      <a:lnTo>
                        <a:pt x="28" y="0"/>
                      </a:lnTo>
                      <a:lnTo>
                        <a:pt x="45" y="1"/>
                      </a:lnTo>
                      <a:lnTo>
                        <a:pt x="35" y="6"/>
                      </a:lnTo>
                      <a:lnTo>
                        <a:pt x="21" y="12"/>
                      </a:lnTo>
                      <a:lnTo>
                        <a:pt x="8" y="13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07" name="Freeform 170"/>
                <p:cNvSpPr>
                  <a:spLocks/>
                </p:cNvSpPr>
                <p:nvPr/>
              </p:nvSpPr>
              <p:spPr bwMode="auto">
                <a:xfrm>
                  <a:off x="797" y="2555"/>
                  <a:ext cx="46" cy="30"/>
                </a:xfrm>
                <a:custGeom>
                  <a:avLst/>
                  <a:gdLst>
                    <a:gd name="T0" fmla="*/ 1 w 90"/>
                    <a:gd name="T1" fmla="*/ 1 h 60"/>
                    <a:gd name="T2" fmla="*/ 0 w 90"/>
                    <a:gd name="T3" fmla="*/ 1 h 60"/>
                    <a:gd name="T4" fmla="*/ 1 w 90"/>
                    <a:gd name="T5" fmla="*/ 1 h 60"/>
                    <a:gd name="T6" fmla="*/ 1 w 90"/>
                    <a:gd name="T7" fmla="*/ 1 h 60"/>
                    <a:gd name="T8" fmla="*/ 1 w 90"/>
                    <a:gd name="T9" fmla="*/ 1 h 60"/>
                    <a:gd name="T10" fmla="*/ 1 w 90"/>
                    <a:gd name="T11" fmla="*/ 1 h 60"/>
                    <a:gd name="T12" fmla="*/ 1 w 90"/>
                    <a:gd name="T13" fmla="*/ 1 h 60"/>
                    <a:gd name="T14" fmla="*/ 1 w 90"/>
                    <a:gd name="T15" fmla="*/ 0 h 60"/>
                    <a:gd name="T16" fmla="*/ 1 w 90"/>
                    <a:gd name="T17" fmla="*/ 0 h 60"/>
                    <a:gd name="T18" fmla="*/ 1 w 90"/>
                    <a:gd name="T19" fmla="*/ 1 h 60"/>
                    <a:gd name="T20" fmla="*/ 1 w 90"/>
                    <a:gd name="T21" fmla="*/ 1 h 60"/>
                    <a:gd name="T22" fmla="*/ 1 w 90"/>
                    <a:gd name="T23" fmla="*/ 1 h 60"/>
                    <a:gd name="T24" fmla="*/ 1 w 90"/>
                    <a:gd name="T25" fmla="*/ 1 h 60"/>
                    <a:gd name="T26" fmla="*/ 1 w 90"/>
                    <a:gd name="T27" fmla="*/ 1 h 60"/>
                    <a:gd name="T28" fmla="*/ 1 w 90"/>
                    <a:gd name="T29" fmla="*/ 1 h 60"/>
                    <a:gd name="T30" fmla="*/ 1 w 90"/>
                    <a:gd name="T31" fmla="*/ 1 h 60"/>
                    <a:gd name="T32" fmla="*/ 1 w 90"/>
                    <a:gd name="T33" fmla="*/ 1 h 60"/>
                    <a:gd name="T34" fmla="*/ 1 w 90"/>
                    <a:gd name="T35" fmla="*/ 1 h 60"/>
                    <a:gd name="T36" fmla="*/ 1 w 90"/>
                    <a:gd name="T37" fmla="*/ 1 h 6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0"/>
                    <a:gd name="T58" fmla="*/ 0 h 60"/>
                    <a:gd name="T59" fmla="*/ 90 w 90"/>
                    <a:gd name="T60" fmla="*/ 60 h 6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0" h="60">
                      <a:moveTo>
                        <a:pt x="7" y="60"/>
                      </a:moveTo>
                      <a:lnTo>
                        <a:pt x="0" y="52"/>
                      </a:lnTo>
                      <a:lnTo>
                        <a:pt x="3" y="45"/>
                      </a:lnTo>
                      <a:lnTo>
                        <a:pt x="13" y="35"/>
                      </a:lnTo>
                      <a:lnTo>
                        <a:pt x="28" y="25"/>
                      </a:lnTo>
                      <a:lnTo>
                        <a:pt x="45" y="15"/>
                      </a:lnTo>
                      <a:lnTo>
                        <a:pt x="62" y="7"/>
                      </a:lnTo>
                      <a:lnTo>
                        <a:pt x="77" y="0"/>
                      </a:lnTo>
                      <a:lnTo>
                        <a:pt x="90" y="0"/>
                      </a:lnTo>
                      <a:lnTo>
                        <a:pt x="79" y="7"/>
                      </a:lnTo>
                      <a:lnTo>
                        <a:pt x="69" y="14"/>
                      </a:lnTo>
                      <a:lnTo>
                        <a:pt x="59" y="20"/>
                      </a:lnTo>
                      <a:lnTo>
                        <a:pt x="50" y="27"/>
                      </a:lnTo>
                      <a:lnTo>
                        <a:pt x="40" y="34"/>
                      </a:lnTo>
                      <a:lnTo>
                        <a:pt x="30" y="42"/>
                      </a:lnTo>
                      <a:lnTo>
                        <a:pt x="22" y="50"/>
                      </a:lnTo>
                      <a:lnTo>
                        <a:pt x="15" y="60"/>
                      </a:lnTo>
                      <a:lnTo>
                        <a:pt x="10" y="60"/>
                      </a:lnTo>
                      <a:lnTo>
                        <a:pt x="7" y="60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08" name="Freeform 171"/>
                <p:cNvSpPr>
                  <a:spLocks/>
                </p:cNvSpPr>
                <p:nvPr/>
              </p:nvSpPr>
              <p:spPr bwMode="auto">
                <a:xfrm>
                  <a:off x="1429" y="2529"/>
                  <a:ext cx="47" cy="52"/>
                </a:xfrm>
                <a:custGeom>
                  <a:avLst/>
                  <a:gdLst>
                    <a:gd name="T0" fmla="*/ 0 w 96"/>
                    <a:gd name="T1" fmla="*/ 1 h 104"/>
                    <a:gd name="T2" fmla="*/ 0 w 96"/>
                    <a:gd name="T3" fmla="*/ 1 h 104"/>
                    <a:gd name="T4" fmla="*/ 0 w 96"/>
                    <a:gd name="T5" fmla="*/ 1 h 104"/>
                    <a:gd name="T6" fmla="*/ 0 w 96"/>
                    <a:gd name="T7" fmla="*/ 1 h 104"/>
                    <a:gd name="T8" fmla="*/ 0 w 96"/>
                    <a:gd name="T9" fmla="*/ 1 h 104"/>
                    <a:gd name="T10" fmla="*/ 0 w 96"/>
                    <a:gd name="T11" fmla="*/ 1 h 104"/>
                    <a:gd name="T12" fmla="*/ 0 w 96"/>
                    <a:gd name="T13" fmla="*/ 1 h 104"/>
                    <a:gd name="T14" fmla="*/ 0 w 96"/>
                    <a:gd name="T15" fmla="*/ 1 h 104"/>
                    <a:gd name="T16" fmla="*/ 0 w 96"/>
                    <a:gd name="T17" fmla="*/ 1 h 104"/>
                    <a:gd name="T18" fmla="*/ 0 w 96"/>
                    <a:gd name="T19" fmla="*/ 1 h 104"/>
                    <a:gd name="T20" fmla="*/ 0 w 96"/>
                    <a:gd name="T21" fmla="*/ 1 h 104"/>
                    <a:gd name="T22" fmla="*/ 0 w 96"/>
                    <a:gd name="T23" fmla="*/ 1 h 104"/>
                    <a:gd name="T24" fmla="*/ 0 w 96"/>
                    <a:gd name="T25" fmla="*/ 1 h 104"/>
                    <a:gd name="T26" fmla="*/ 0 w 96"/>
                    <a:gd name="T27" fmla="*/ 1 h 104"/>
                    <a:gd name="T28" fmla="*/ 0 w 96"/>
                    <a:gd name="T29" fmla="*/ 1 h 104"/>
                    <a:gd name="T30" fmla="*/ 0 w 96"/>
                    <a:gd name="T31" fmla="*/ 1 h 104"/>
                    <a:gd name="T32" fmla="*/ 0 w 96"/>
                    <a:gd name="T33" fmla="*/ 1 h 104"/>
                    <a:gd name="T34" fmla="*/ 0 w 96"/>
                    <a:gd name="T35" fmla="*/ 0 h 104"/>
                    <a:gd name="T36" fmla="*/ 0 w 96"/>
                    <a:gd name="T37" fmla="*/ 0 h 104"/>
                    <a:gd name="T38" fmla="*/ 0 w 96"/>
                    <a:gd name="T39" fmla="*/ 1 h 104"/>
                    <a:gd name="T40" fmla="*/ 0 w 96"/>
                    <a:gd name="T41" fmla="*/ 1 h 104"/>
                    <a:gd name="T42" fmla="*/ 0 w 96"/>
                    <a:gd name="T43" fmla="*/ 1 h 104"/>
                    <a:gd name="T44" fmla="*/ 0 w 96"/>
                    <a:gd name="T45" fmla="*/ 1 h 104"/>
                    <a:gd name="T46" fmla="*/ 0 w 96"/>
                    <a:gd name="T47" fmla="*/ 1 h 104"/>
                    <a:gd name="T48" fmla="*/ 0 w 96"/>
                    <a:gd name="T49" fmla="*/ 1 h 104"/>
                    <a:gd name="T50" fmla="*/ 0 w 96"/>
                    <a:gd name="T51" fmla="*/ 1 h 104"/>
                    <a:gd name="T52" fmla="*/ 0 w 96"/>
                    <a:gd name="T53" fmla="*/ 1 h 104"/>
                    <a:gd name="T54" fmla="*/ 0 w 96"/>
                    <a:gd name="T55" fmla="*/ 1 h 104"/>
                    <a:gd name="T56" fmla="*/ 0 w 96"/>
                    <a:gd name="T57" fmla="*/ 1 h 104"/>
                    <a:gd name="T58" fmla="*/ 0 w 96"/>
                    <a:gd name="T59" fmla="*/ 1 h 104"/>
                    <a:gd name="T60" fmla="*/ 0 w 96"/>
                    <a:gd name="T61" fmla="*/ 1 h 104"/>
                    <a:gd name="T62" fmla="*/ 0 w 96"/>
                    <a:gd name="T63" fmla="*/ 1 h 104"/>
                    <a:gd name="T64" fmla="*/ 0 w 96"/>
                    <a:gd name="T65" fmla="*/ 1 h 104"/>
                    <a:gd name="T66" fmla="*/ 0 w 96"/>
                    <a:gd name="T67" fmla="*/ 1 h 104"/>
                    <a:gd name="T68" fmla="*/ 0 w 96"/>
                    <a:gd name="T69" fmla="*/ 1 h 104"/>
                    <a:gd name="T70" fmla="*/ 0 w 96"/>
                    <a:gd name="T71" fmla="*/ 1 h 104"/>
                    <a:gd name="T72" fmla="*/ 0 w 96"/>
                    <a:gd name="T73" fmla="*/ 1 h 10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6"/>
                    <a:gd name="T112" fmla="*/ 0 h 104"/>
                    <a:gd name="T113" fmla="*/ 96 w 96"/>
                    <a:gd name="T114" fmla="*/ 104 h 10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6" h="104">
                      <a:moveTo>
                        <a:pt x="39" y="104"/>
                      </a:moveTo>
                      <a:lnTo>
                        <a:pt x="25" y="97"/>
                      </a:lnTo>
                      <a:lnTo>
                        <a:pt x="15" y="92"/>
                      </a:lnTo>
                      <a:lnTo>
                        <a:pt x="7" y="85"/>
                      </a:lnTo>
                      <a:lnTo>
                        <a:pt x="4" y="80"/>
                      </a:lnTo>
                      <a:lnTo>
                        <a:pt x="0" y="65"/>
                      </a:lnTo>
                      <a:lnTo>
                        <a:pt x="9" y="50"/>
                      </a:lnTo>
                      <a:lnTo>
                        <a:pt x="17" y="50"/>
                      </a:lnTo>
                      <a:lnTo>
                        <a:pt x="29" y="52"/>
                      </a:lnTo>
                      <a:lnTo>
                        <a:pt x="29" y="40"/>
                      </a:lnTo>
                      <a:lnTo>
                        <a:pt x="30" y="30"/>
                      </a:lnTo>
                      <a:lnTo>
                        <a:pt x="44" y="25"/>
                      </a:lnTo>
                      <a:lnTo>
                        <a:pt x="52" y="25"/>
                      </a:lnTo>
                      <a:lnTo>
                        <a:pt x="61" y="25"/>
                      </a:lnTo>
                      <a:lnTo>
                        <a:pt x="76" y="30"/>
                      </a:lnTo>
                      <a:lnTo>
                        <a:pt x="77" y="15"/>
                      </a:lnTo>
                      <a:lnTo>
                        <a:pt x="79" y="5"/>
                      </a:lnTo>
                      <a:lnTo>
                        <a:pt x="84" y="0"/>
                      </a:lnTo>
                      <a:lnTo>
                        <a:pt x="94" y="0"/>
                      </a:lnTo>
                      <a:lnTo>
                        <a:pt x="94" y="7"/>
                      </a:lnTo>
                      <a:lnTo>
                        <a:pt x="94" y="13"/>
                      </a:lnTo>
                      <a:lnTo>
                        <a:pt x="94" y="20"/>
                      </a:lnTo>
                      <a:lnTo>
                        <a:pt x="96" y="32"/>
                      </a:lnTo>
                      <a:lnTo>
                        <a:pt x="91" y="32"/>
                      </a:lnTo>
                      <a:lnTo>
                        <a:pt x="89" y="32"/>
                      </a:lnTo>
                      <a:lnTo>
                        <a:pt x="89" y="40"/>
                      </a:lnTo>
                      <a:lnTo>
                        <a:pt x="89" y="48"/>
                      </a:lnTo>
                      <a:lnTo>
                        <a:pt x="89" y="57"/>
                      </a:lnTo>
                      <a:lnTo>
                        <a:pt x="89" y="67"/>
                      </a:lnTo>
                      <a:lnTo>
                        <a:pt x="81" y="70"/>
                      </a:lnTo>
                      <a:lnTo>
                        <a:pt x="77" y="75"/>
                      </a:lnTo>
                      <a:lnTo>
                        <a:pt x="76" y="80"/>
                      </a:lnTo>
                      <a:lnTo>
                        <a:pt x="76" y="94"/>
                      </a:lnTo>
                      <a:lnTo>
                        <a:pt x="64" y="97"/>
                      </a:lnTo>
                      <a:lnTo>
                        <a:pt x="54" y="100"/>
                      </a:lnTo>
                      <a:lnTo>
                        <a:pt x="45" y="102"/>
                      </a:lnTo>
                      <a:lnTo>
                        <a:pt x="39" y="104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09" name="Freeform 172"/>
                <p:cNvSpPr>
                  <a:spLocks/>
                </p:cNvSpPr>
                <p:nvPr/>
              </p:nvSpPr>
              <p:spPr bwMode="auto">
                <a:xfrm>
                  <a:off x="2491" y="2555"/>
                  <a:ext cx="26" cy="19"/>
                </a:xfrm>
                <a:custGeom>
                  <a:avLst/>
                  <a:gdLst>
                    <a:gd name="T0" fmla="*/ 0 w 52"/>
                    <a:gd name="T1" fmla="*/ 1 h 37"/>
                    <a:gd name="T2" fmla="*/ 0 w 52"/>
                    <a:gd name="T3" fmla="*/ 1 h 37"/>
                    <a:gd name="T4" fmla="*/ 1 w 52"/>
                    <a:gd name="T5" fmla="*/ 1 h 37"/>
                    <a:gd name="T6" fmla="*/ 1 w 52"/>
                    <a:gd name="T7" fmla="*/ 1 h 37"/>
                    <a:gd name="T8" fmla="*/ 1 w 52"/>
                    <a:gd name="T9" fmla="*/ 1 h 37"/>
                    <a:gd name="T10" fmla="*/ 1 w 52"/>
                    <a:gd name="T11" fmla="*/ 1 h 37"/>
                    <a:gd name="T12" fmla="*/ 1 w 52"/>
                    <a:gd name="T13" fmla="*/ 1 h 37"/>
                    <a:gd name="T14" fmla="*/ 1 w 52"/>
                    <a:gd name="T15" fmla="*/ 0 h 37"/>
                    <a:gd name="T16" fmla="*/ 1 w 52"/>
                    <a:gd name="T17" fmla="*/ 0 h 37"/>
                    <a:gd name="T18" fmla="*/ 1 w 52"/>
                    <a:gd name="T19" fmla="*/ 1 h 37"/>
                    <a:gd name="T20" fmla="*/ 1 w 52"/>
                    <a:gd name="T21" fmla="*/ 1 h 37"/>
                    <a:gd name="T22" fmla="*/ 1 w 52"/>
                    <a:gd name="T23" fmla="*/ 1 h 37"/>
                    <a:gd name="T24" fmla="*/ 0 w 52"/>
                    <a:gd name="T25" fmla="*/ 1 h 3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2"/>
                    <a:gd name="T40" fmla="*/ 0 h 37"/>
                    <a:gd name="T41" fmla="*/ 52 w 52"/>
                    <a:gd name="T42" fmla="*/ 37 h 3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2" h="37">
                      <a:moveTo>
                        <a:pt x="0" y="37"/>
                      </a:moveTo>
                      <a:lnTo>
                        <a:pt x="0" y="25"/>
                      </a:lnTo>
                      <a:lnTo>
                        <a:pt x="3" y="17"/>
                      </a:lnTo>
                      <a:lnTo>
                        <a:pt x="8" y="10"/>
                      </a:lnTo>
                      <a:lnTo>
                        <a:pt x="17" y="6"/>
                      </a:lnTo>
                      <a:lnTo>
                        <a:pt x="23" y="1"/>
                      </a:lnTo>
                      <a:lnTo>
                        <a:pt x="33" y="1"/>
                      </a:lnTo>
                      <a:lnTo>
                        <a:pt x="42" y="0"/>
                      </a:lnTo>
                      <a:lnTo>
                        <a:pt x="52" y="0"/>
                      </a:lnTo>
                      <a:lnTo>
                        <a:pt x="44" y="15"/>
                      </a:lnTo>
                      <a:lnTo>
                        <a:pt x="30" y="25"/>
                      </a:lnTo>
                      <a:lnTo>
                        <a:pt x="13" y="30"/>
                      </a:lnTo>
                      <a:lnTo>
                        <a:pt x="0" y="3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10" name="Freeform 173"/>
                <p:cNvSpPr>
                  <a:spLocks/>
                </p:cNvSpPr>
                <p:nvPr/>
              </p:nvSpPr>
              <p:spPr bwMode="auto">
                <a:xfrm>
                  <a:off x="2514" y="2552"/>
                  <a:ext cx="29" cy="18"/>
                </a:xfrm>
                <a:custGeom>
                  <a:avLst/>
                  <a:gdLst>
                    <a:gd name="T0" fmla="*/ 0 w 59"/>
                    <a:gd name="T1" fmla="*/ 0 h 37"/>
                    <a:gd name="T2" fmla="*/ 0 w 59"/>
                    <a:gd name="T3" fmla="*/ 0 h 37"/>
                    <a:gd name="T4" fmla="*/ 0 w 59"/>
                    <a:gd name="T5" fmla="*/ 0 h 37"/>
                    <a:gd name="T6" fmla="*/ 0 w 59"/>
                    <a:gd name="T7" fmla="*/ 0 h 37"/>
                    <a:gd name="T8" fmla="*/ 0 w 59"/>
                    <a:gd name="T9" fmla="*/ 0 h 37"/>
                    <a:gd name="T10" fmla="*/ 0 w 59"/>
                    <a:gd name="T11" fmla="*/ 0 h 37"/>
                    <a:gd name="T12" fmla="*/ 0 w 59"/>
                    <a:gd name="T13" fmla="*/ 0 h 37"/>
                    <a:gd name="T14" fmla="*/ 0 w 59"/>
                    <a:gd name="T15" fmla="*/ 0 h 37"/>
                    <a:gd name="T16" fmla="*/ 0 w 59"/>
                    <a:gd name="T17" fmla="*/ 0 h 37"/>
                    <a:gd name="T18" fmla="*/ 0 w 59"/>
                    <a:gd name="T19" fmla="*/ 0 h 37"/>
                    <a:gd name="T20" fmla="*/ 0 w 59"/>
                    <a:gd name="T21" fmla="*/ 0 h 37"/>
                    <a:gd name="T22" fmla="*/ 0 w 59"/>
                    <a:gd name="T23" fmla="*/ 0 h 37"/>
                    <a:gd name="T24" fmla="*/ 0 w 59"/>
                    <a:gd name="T25" fmla="*/ 0 h 37"/>
                    <a:gd name="T26" fmla="*/ 0 w 59"/>
                    <a:gd name="T27" fmla="*/ 0 h 37"/>
                    <a:gd name="T28" fmla="*/ 0 w 59"/>
                    <a:gd name="T29" fmla="*/ 0 h 37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59"/>
                    <a:gd name="T46" fmla="*/ 0 h 37"/>
                    <a:gd name="T47" fmla="*/ 59 w 59"/>
                    <a:gd name="T48" fmla="*/ 37 h 37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59" h="37">
                      <a:moveTo>
                        <a:pt x="7" y="37"/>
                      </a:moveTo>
                      <a:lnTo>
                        <a:pt x="4" y="37"/>
                      </a:lnTo>
                      <a:lnTo>
                        <a:pt x="0" y="37"/>
                      </a:lnTo>
                      <a:lnTo>
                        <a:pt x="2" y="27"/>
                      </a:lnTo>
                      <a:lnTo>
                        <a:pt x="7" y="20"/>
                      </a:lnTo>
                      <a:lnTo>
                        <a:pt x="12" y="13"/>
                      </a:lnTo>
                      <a:lnTo>
                        <a:pt x="20" y="8"/>
                      </a:lnTo>
                      <a:lnTo>
                        <a:pt x="27" y="3"/>
                      </a:lnTo>
                      <a:lnTo>
                        <a:pt x="37" y="2"/>
                      </a:lnTo>
                      <a:lnTo>
                        <a:pt x="47" y="0"/>
                      </a:lnTo>
                      <a:lnTo>
                        <a:pt x="59" y="2"/>
                      </a:lnTo>
                      <a:lnTo>
                        <a:pt x="45" y="12"/>
                      </a:lnTo>
                      <a:lnTo>
                        <a:pt x="34" y="24"/>
                      </a:lnTo>
                      <a:lnTo>
                        <a:pt x="20" y="32"/>
                      </a:lnTo>
                      <a:lnTo>
                        <a:pt x="7" y="3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11" name="Freeform 174"/>
                <p:cNvSpPr>
                  <a:spLocks/>
                </p:cNvSpPr>
                <p:nvPr/>
              </p:nvSpPr>
              <p:spPr bwMode="auto">
                <a:xfrm>
                  <a:off x="2534" y="2229"/>
                  <a:ext cx="215" cy="341"/>
                </a:xfrm>
                <a:custGeom>
                  <a:avLst/>
                  <a:gdLst>
                    <a:gd name="T0" fmla="*/ 1 w 430"/>
                    <a:gd name="T1" fmla="*/ 1 h 682"/>
                    <a:gd name="T2" fmla="*/ 1 w 430"/>
                    <a:gd name="T3" fmla="*/ 1 h 682"/>
                    <a:gd name="T4" fmla="*/ 1 w 430"/>
                    <a:gd name="T5" fmla="*/ 1 h 682"/>
                    <a:gd name="T6" fmla="*/ 1 w 430"/>
                    <a:gd name="T7" fmla="*/ 1 h 682"/>
                    <a:gd name="T8" fmla="*/ 1 w 430"/>
                    <a:gd name="T9" fmla="*/ 1 h 682"/>
                    <a:gd name="T10" fmla="*/ 1 w 430"/>
                    <a:gd name="T11" fmla="*/ 1 h 682"/>
                    <a:gd name="T12" fmla="*/ 1 w 430"/>
                    <a:gd name="T13" fmla="*/ 1 h 682"/>
                    <a:gd name="T14" fmla="*/ 1 w 430"/>
                    <a:gd name="T15" fmla="*/ 1 h 682"/>
                    <a:gd name="T16" fmla="*/ 1 w 430"/>
                    <a:gd name="T17" fmla="*/ 1 h 682"/>
                    <a:gd name="T18" fmla="*/ 1 w 430"/>
                    <a:gd name="T19" fmla="*/ 1 h 682"/>
                    <a:gd name="T20" fmla="*/ 1 w 430"/>
                    <a:gd name="T21" fmla="*/ 1 h 682"/>
                    <a:gd name="T22" fmla="*/ 1 w 430"/>
                    <a:gd name="T23" fmla="*/ 1 h 682"/>
                    <a:gd name="T24" fmla="*/ 1 w 430"/>
                    <a:gd name="T25" fmla="*/ 1 h 682"/>
                    <a:gd name="T26" fmla="*/ 1 w 430"/>
                    <a:gd name="T27" fmla="*/ 1 h 682"/>
                    <a:gd name="T28" fmla="*/ 1 w 430"/>
                    <a:gd name="T29" fmla="*/ 1 h 682"/>
                    <a:gd name="T30" fmla="*/ 1 w 430"/>
                    <a:gd name="T31" fmla="*/ 1 h 682"/>
                    <a:gd name="T32" fmla="*/ 1 w 430"/>
                    <a:gd name="T33" fmla="*/ 1 h 682"/>
                    <a:gd name="T34" fmla="*/ 1 w 430"/>
                    <a:gd name="T35" fmla="*/ 1 h 682"/>
                    <a:gd name="T36" fmla="*/ 1 w 430"/>
                    <a:gd name="T37" fmla="*/ 1 h 682"/>
                    <a:gd name="T38" fmla="*/ 1 w 430"/>
                    <a:gd name="T39" fmla="*/ 1 h 682"/>
                    <a:gd name="T40" fmla="*/ 1 w 430"/>
                    <a:gd name="T41" fmla="*/ 1 h 682"/>
                    <a:gd name="T42" fmla="*/ 1 w 430"/>
                    <a:gd name="T43" fmla="*/ 1 h 682"/>
                    <a:gd name="T44" fmla="*/ 1 w 430"/>
                    <a:gd name="T45" fmla="*/ 1 h 682"/>
                    <a:gd name="T46" fmla="*/ 1 w 430"/>
                    <a:gd name="T47" fmla="*/ 1 h 682"/>
                    <a:gd name="T48" fmla="*/ 1 w 430"/>
                    <a:gd name="T49" fmla="*/ 1 h 682"/>
                    <a:gd name="T50" fmla="*/ 1 w 430"/>
                    <a:gd name="T51" fmla="*/ 1 h 682"/>
                    <a:gd name="T52" fmla="*/ 1 w 430"/>
                    <a:gd name="T53" fmla="*/ 1 h 682"/>
                    <a:gd name="T54" fmla="*/ 1 w 430"/>
                    <a:gd name="T55" fmla="*/ 1 h 682"/>
                    <a:gd name="T56" fmla="*/ 1 w 430"/>
                    <a:gd name="T57" fmla="*/ 1 h 682"/>
                    <a:gd name="T58" fmla="*/ 1 w 430"/>
                    <a:gd name="T59" fmla="*/ 1 h 682"/>
                    <a:gd name="T60" fmla="*/ 1 w 430"/>
                    <a:gd name="T61" fmla="*/ 1 h 682"/>
                    <a:gd name="T62" fmla="*/ 1 w 430"/>
                    <a:gd name="T63" fmla="*/ 1 h 682"/>
                    <a:gd name="T64" fmla="*/ 1 w 430"/>
                    <a:gd name="T65" fmla="*/ 1 h 682"/>
                    <a:gd name="T66" fmla="*/ 1 w 430"/>
                    <a:gd name="T67" fmla="*/ 1 h 682"/>
                    <a:gd name="T68" fmla="*/ 1 w 430"/>
                    <a:gd name="T69" fmla="*/ 1 h 682"/>
                    <a:gd name="T70" fmla="*/ 1 w 430"/>
                    <a:gd name="T71" fmla="*/ 1 h 682"/>
                    <a:gd name="T72" fmla="*/ 1 w 430"/>
                    <a:gd name="T73" fmla="*/ 0 h 682"/>
                    <a:gd name="T74" fmla="*/ 1 w 430"/>
                    <a:gd name="T75" fmla="*/ 1 h 682"/>
                    <a:gd name="T76" fmla="*/ 1 w 430"/>
                    <a:gd name="T77" fmla="*/ 1 h 682"/>
                    <a:gd name="T78" fmla="*/ 1 w 430"/>
                    <a:gd name="T79" fmla="*/ 1 h 682"/>
                    <a:gd name="T80" fmla="*/ 1 w 430"/>
                    <a:gd name="T81" fmla="*/ 1 h 682"/>
                    <a:gd name="T82" fmla="*/ 1 w 430"/>
                    <a:gd name="T83" fmla="*/ 1 h 682"/>
                    <a:gd name="T84" fmla="*/ 1 w 430"/>
                    <a:gd name="T85" fmla="*/ 1 h 682"/>
                    <a:gd name="T86" fmla="*/ 1 w 430"/>
                    <a:gd name="T87" fmla="*/ 1 h 682"/>
                    <a:gd name="T88" fmla="*/ 1 w 430"/>
                    <a:gd name="T89" fmla="*/ 1 h 682"/>
                    <a:gd name="T90" fmla="*/ 1 w 430"/>
                    <a:gd name="T91" fmla="*/ 1 h 682"/>
                    <a:gd name="T92" fmla="*/ 1 w 430"/>
                    <a:gd name="T93" fmla="*/ 1 h 682"/>
                    <a:gd name="T94" fmla="*/ 1 w 430"/>
                    <a:gd name="T95" fmla="*/ 1 h 682"/>
                    <a:gd name="T96" fmla="*/ 1 w 430"/>
                    <a:gd name="T97" fmla="*/ 1 h 682"/>
                    <a:gd name="T98" fmla="*/ 1 w 430"/>
                    <a:gd name="T99" fmla="*/ 1 h 682"/>
                    <a:gd name="T100" fmla="*/ 1 w 430"/>
                    <a:gd name="T101" fmla="*/ 1 h 682"/>
                    <a:gd name="T102" fmla="*/ 1 w 430"/>
                    <a:gd name="T103" fmla="*/ 1 h 682"/>
                    <a:gd name="T104" fmla="*/ 1 w 430"/>
                    <a:gd name="T105" fmla="*/ 1 h 682"/>
                    <a:gd name="T106" fmla="*/ 1 w 430"/>
                    <a:gd name="T107" fmla="*/ 1 h 682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30"/>
                    <a:gd name="T163" fmla="*/ 0 h 682"/>
                    <a:gd name="T164" fmla="*/ 430 w 430"/>
                    <a:gd name="T165" fmla="*/ 682 h 682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30" h="682">
                      <a:moveTo>
                        <a:pt x="0" y="682"/>
                      </a:moveTo>
                      <a:lnTo>
                        <a:pt x="5" y="669"/>
                      </a:lnTo>
                      <a:lnTo>
                        <a:pt x="22" y="650"/>
                      </a:lnTo>
                      <a:lnTo>
                        <a:pt x="46" y="627"/>
                      </a:lnTo>
                      <a:lnTo>
                        <a:pt x="76" y="603"/>
                      </a:lnTo>
                      <a:lnTo>
                        <a:pt x="104" y="578"/>
                      </a:lnTo>
                      <a:lnTo>
                        <a:pt x="133" y="555"/>
                      </a:lnTo>
                      <a:lnTo>
                        <a:pt x="155" y="536"/>
                      </a:lnTo>
                      <a:lnTo>
                        <a:pt x="171" y="526"/>
                      </a:lnTo>
                      <a:lnTo>
                        <a:pt x="161" y="526"/>
                      </a:lnTo>
                      <a:lnTo>
                        <a:pt x="153" y="531"/>
                      </a:lnTo>
                      <a:lnTo>
                        <a:pt x="141" y="536"/>
                      </a:lnTo>
                      <a:lnTo>
                        <a:pt x="131" y="546"/>
                      </a:lnTo>
                      <a:lnTo>
                        <a:pt x="118" y="553"/>
                      </a:lnTo>
                      <a:lnTo>
                        <a:pt x="106" y="561"/>
                      </a:lnTo>
                      <a:lnTo>
                        <a:pt x="93" y="566"/>
                      </a:lnTo>
                      <a:lnTo>
                        <a:pt x="81" y="571"/>
                      </a:lnTo>
                      <a:lnTo>
                        <a:pt x="84" y="560"/>
                      </a:lnTo>
                      <a:lnTo>
                        <a:pt x="93" y="548"/>
                      </a:lnTo>
                      <a:lnTo>
                        <a:pt x="106" y="534"/>
                      </a:lnTo>
                      <a:lnTo>
                        <a:pt x="126" y="521"/>
                      </a:lnTo>
                      <a:lnTo>
                        <a:pt x="143" y="504"/>
                      </a:lnTo>
                      <a:lnTo>
                        <a:pt x="161" y="491"/>
                      </a:lnTo>
                      <a:lnTo>
                        <a:pt x="178" y="476"/>
                      </a:lnTo>
                      <a:lnTo>
                        <a:pt x="192" y="466"/>
                      </a:lnTo>
                      <a:lnTo>
                        <a:pt x="187" y="464"/>
                      </a:lnTo>
                      <a:lnTo>
                        <a:pt x="185" y="464"/>
                      </a:lnTo>
                      <a:lnTo>
                        <a:pt x="176" y="469"/>
                      </a:lnTo>
                      <a:lnTo>
                        <a:pt x="168" y="477"/>
                      </a:lnTo>
                      <a:lnTo>
                        <a:pt x="158" y="486"/>
                      </a:lnTo>
                      <a:lnTo>
                        <a:pt x="148" y="494"/>
                      </a:lnTo>
                      <a:lnTo>
                        <a:pt x="135" y="499"/>
                      </a:lnTo>
                      <a:lnTo>
                        <a:pt x="125" y="506"/>
                      </a:lnTo>
                      <a:lnTo>
                        <a:pt x="113" y="509"/>
                      </a:lnTo>
                      <a:lnTo>
                        <a:pt x="104" y="509"/>
                      </a:lnTo>
                      <a:lnTo>
                        <a:pt x="111" y="501"/>
                      </a:lnTo>
                      <a:lnTo>
                        <a:pt x="126" y="488"/>
                      </a:lnTo>
                      <a:lnTo>
                        <a:pt x="145" y="469"/>
                      </a:lnTo>
                      <a:lnTo>
                        <a:pt x="168" y="452"/>
                      </a:lnTo>
                      <a:lnTo>
                        <a:pt x="187" y="432"/>
                      </a:lnTo>
                      <a:lnTo>
                        <a:pt x="205" y="415"/>
                      </a:lnTo>
                      <a:lnTo>
                        <a:pt x="217" y="402"/>
                      </a:lnTo>
                      <a:lnTo>
                        <a:pt x="220" y="395"/>
                      </a:lnTo>
                      <a:lnTo>
                        <a:pt x="207" y="405"/>
                      </a:lnTo>
                      <a:lnTo>
                        <a:pt x="193" y="415"/>
                      </a:lnTo>
                      <a:lnTo>
                        <a:pt x="180" y="424"/>
                      </a:lnTo>
                      <a:lnTo>
                        <a:pt x="166" y="434"/>
                      </a:lnTo>
                      <a:lnTo>
                        <a:pt x="165" y="431"/>
                      </a:lnTo>
                      <a:lnTo>
                        <a:pt x="173" y="420"/>
                      </a:lnTo>
                      <a:lnTo>
                        <a:pt x="193" y="402"/>
                      </a:lnTo>
                      <a:lnTo>
                        <a:pt x="220" y="375"/>
                      </a:lnTo>
                      <a:lnTo>
                        <a:pt x="252" y="348"/>
                      </a:lnTo>
                      <a:lnTo>
                        <a:pt x="280" y="318"/>
                      </a:lnTo>
                      <a:lnTo>
                        <a:pt x="306" y="293"/>
                      </a:lnTo>
                      <a:lnTo>
                        <a:pt x="322" y="271"/>
                      </a:lnTo>
                      <a:lnTo>
                        <a:pt x="331" y="260"/>
                      </a:lnTo>
                      <a:lnTo>
                        <a:pt x="321" y="270"/>
                      </a:lnTo>
                      <a:lnTo>
                        <a:pt x="312" y="280"/>
                      </a:lnTo>
                      <a:lnTo>
                        <a:pt x="302" y="290"/>
                      </a:lnTo>
                      <a:lnTo>
                        <a:pt x="292" y="300"/>
                      </a:lnTo>
                      <a:lnTo>
                        <a:pt x="280" y="308"/>
                      </a:lnTo>
                      <a:lnTo>
                        <a:pt x="270" y="318"/>
                      </a:lnTo>
                      <a:lnTo>
                        <a:pt x="260" y="327"/>
                      </a:lnTo>
                      <a:lnTo>
                        <a:pt x="252" y="337"/>
                      </a:lnTo>
                      <a:lnTo>
                        <a:pt x="249" y="333"/>
                      </a:lnTo>
                      <a:lnTo>
                        <a:pt x="247" y="330"/>
                      </a:lnTo>
                      <a:lnTo>
                        <a:pt x="237" y="335"/>
                      </a:lnTo>
                      <a:lnTo>
                        <a:pt x="230" y="338"/>
                      </a:lnTo>
                      <a:lnTo>
                        <a:pt x="223" y="342"/>
                      </a:lnTo>
                      <a:lnTo>
                        <a:pt x="215" y="347"/>
                      </a:lnTo>
                      <a:lnTo>
                        <a:pt x="223" y="330"/>
                      </a:lnTo>
                      <a:lnTo>
                        <a:pt x="245" y="308"/>
                      </a:lnTo>
                      <a:lnTo>
                        <a:pt x="272" y="283"/>
                      </a:lnTo>
                      <a:lnTo>
                        <a:pt x="306" y="258"/>
                      </a:lnTo>
                      <a:lnTo>
                        <a:pt x="336" y="231"/>
                      </a:lnTo>
                      <a:lnTo>
                        <a:pt x="363" y="208"/>
                      </a:lnTo>
                      <a:lnTo>
                        <a:pt x="379" y="187"/>
                      </a:lnTo>
                      <a:lnTo>
                        <a:pt x="384" y="174"/>
                      </a:lnTo>
                      <a:lnTo>
                        <a:pt x="358" y="199"/>
                      </a:lnTo>
                      <a:lnTo>
                        <a:pt x="331" y="224"/>
                      </a:lnTo>
                      <a:lnTo>
                        <a:pt x="302" y="249"/>
                      </a:lnTo>
                      <a:lnTo>
                        <a:pt x="275" y="276"/>
                      </a:lnTo>
                      <a:lnTo>
                        <a:pt x="247" y="301"/>
                      </a:lnTo>
                      <a:lnTo>
                        <a:pt x="218" y="327"/>
                      </a:lnTo>
                      <a:lnTo>
                        <a:pt x="192" y="353"/>
                      </a:lnTo>
                      <a:lnTo>
                        <a:pt x="166" y="384"/>
                      </a:lnTo>
                      <a:lnTo>
                        <a:pt x="165" y="379"/>
                      </a:lnTo>
                      <a:lnTo>
                        <a:pt x="161" y="379"/>
                      </a:lnTo>
                      <a:lnTo>
                        <a:pt x="185" y="342"/>
                      </a:lnTo>
                      <a:lnTo>
                        <a:pt x="212" y="310"/>
                      </a:lnTo>
                      <a:lnTo>
                        <a:pt x="237" y="280"/>
                      </a:lnTo>
                      <a:lnTo>
                        <a:pt x="267" y="253"/>
                      </a:lnTo>
                      <a:lnTo>
                        <a:pt x="296" y="224"/>
                      </a:lnTo>
                      <a:lnTo>
                        <a:pt x="326" y="198"/>
                      </a:lnTo>
                      <a:lnTo>
                        <a:pt x="356" y="169"/>
                      </a:lnTo>
                      <a:lnTo>
                        <a:pt x="386" y="141"/>
                      </a:lnTo>
                      <a:lnTo>
                        <a:pt x="381" y="139"/>
                      </a:lnTo>
                      <a:lnTo>
                        <a:pt x="379" y="139"/>
                      </a:lnTo>
                      <a:lnTo>
                        <a:pt x="346" y="166"/>
                      </a:lnTo>
                      <a:lnTo>
                        <a:pt x="319" y="191"/>
                      </a:lnTo>
                      <a:lnTo>
                        <a:pt x="296" y="211"/>
                      </a:lnTo>
                      <a:lnTo>
                        <a:pt x="277" y="231"/>
                      </a:lnTo>
                      <a:lnTo>
                        <a:pt x="260" y="244"/>
                      </a:lnTo>
                      <a:lnTo>
                        <a:pt x="249" y="256"/>
                      </a:lnTo>
                      <a:lnTo>
                        <a:pt x="239" y="265"/>
                      </a:lnTo>
                      <a:lnTo>
                        <a:pt x="235" y="271"/>
                      </a:lnTo>
                      <a:lnTo>
                        <a:pt x="230" y="258"/>
                      </a:lnTo>
                      <a:lnTo>
                        <a:pt x="242" y="239"/>
                      </a:lnTo>
                      <a:lnTo>
                        <a:pt x="264" y="216"/>
                      </a:lnTo>
                      <a:lnTo>
                        <a:pt x="292" y="189"/>
                      </a:lnTo>
                      <a:lnTo>
                        <a:pt x="322" y="161"/>
                      </a:lnTo>
                      <a:lnTo>
                        <a:pt x="354" y="136"/>
                      </a:lnTo>
                      <a:lnTo>
                        <a:pt x="378" y="115"/>
                      </a:lnTo>
                      <a:lnTo>
                        <a:pt x="394" y="104"/>
                      </a:lnTo>
                      <a:lnTo>
                        <a:pt x="391" y="99"/>
                      </a:lnTo>
                      <a:lnTo>
                        <a:pt x="391" y="95"/>
                      </a:lnTo>
                      <a:lnTo>
                        <a:pt x="374" y="110"/>
                      </a:lnTo>
                      <a:lnTo>
                        <a:pt x="358" y="127"/>
                      </a:lnTo>
                      <a:lnTo>
                        <a:pt x="341" y="142"/>
                      </a:lnTo>
                      <a:lnTo>
                        <a:pt x="324" y="159"/>
                      </a:lnTo>
                      <a:lnTo>
                        <a:pt x="306" y="174"/>
                      </a:lnTo>
                      <a:lnTo>
                        <a:pt x="287" y="189"/>
                      </a:lnTo>
                      <a:lnTo>
                        <a:pt x="269" y="204"/>
                      </a:lnTo>
                      <a:lnTo>
                        <a:pt x="252" y="219"/>
                      </a:lnTo>
                      <a:lnTo>
                        <a:pt x="255" y="194"/>
                      </a:lnTo>
                      <a:lnTo>
                        <a:pt x="269" y="171"/>
                      </a:lnTo>
                      <a:lnTo>
                        <a:pt x="285" y="147"/>
                      </a:lnTo>
                      <a:lnTo>
                        <a:pt x="306" y="127"/>
                      </a:lnTo>
                      <a:lnTo>
                        <a:pt x="324" y="105"/>
                      </a:lnTo>
                      <a:lnTo>
                        <a:pt x="341" y="89"/>
                      </a:lnTo>
                      <a:lnTo>
                        <a:pt x="351" y="73"/>
                      </a:lnTo>
                      <a:lnTo>
                        <a:pt x="356" y="63"/>
                      </a:lnTo>
                      <a:lnTo>
                        <a:pt x="341" y="79"/>
                      </a:lnTo>
                      <a:lnTo>
                        <a:pt x="331" y="90"/>
                      </a:lnTo>
                      <a:lnTo>
                        <a:pt x="322" y="99"/>
                      </a:lnTo>
                      <a:lnTo>
                        <a:pt x="316" y="107"/>
                      </a:lnTo>
                      <a:lnTo>
                        <a:pt x="309" y="114"/>
                      </a:lnTo>
                      <a:lnTo>
                        <a:pt x="302" y="120"/>
                      </a:lnTo>
                      <a:lnTo>
                        <a:pt x="294" y="129"/>
                      </a:lnTo>
                      <a:lnTo>
                        <a:pt x="285" y="141"/>
                      </a:lnTo>
                      <a:lnTo>
                        <a:pt x="289" y="122"/>
                      </a:lnTo>
                      <a:lnTo>
                        <a:pt x="297" y="102"/>
                      </a:lnTo>
                      <a:lnTo>
                        <a:pt x="311" y="79"/>
                      </a:lnTo>
                      <a:lnTo>
                        <a:pt x="329" y="57"/>
                      </a:lnTo>
                      <a:lnTo>
                        <a:pt x="346" y="35"/>
                      </a:lnTo>
                      <a:lnTo>
                        <a:pt x="364" y="18"/>
                      </a:lnTo>
                      <a:lnTo>
                        <a:pt x="378" y="3"/>
                      </a:lnTo>
                      <a:lnTo>
                        <a:pt x="389" y="0"/>
                      </a:lnTo>
                      <a:lnTo>
                        <a:pt x="403" y="52"/>
                      </a:lnTo>
                      <a:lnTo>
                        <a:pt x="415" y="107"/>
                      </a:lnTo>
                      <a:lnTo>
                        <a:pt x="425" y="159"/>
                      </a:lnTo>
                      <a:lnTo>
                        <a:pt x="430" y="214"/>
                      </a:lnTo>
                      <a:lnTo>
                        <a:pt x="430" y="268"/>
                      </a:lnTo>
                      <a:lnTo>
                        <a:pt x="426" y="323"/>
                      </a:lnTo>
                      <a:lnTo>
                        <a:pt x="416" y="379"/>
                      </a:lnTo>
                      <a:lnTo>
                        <a:pt x="401" y="436"/>
                      </a:lnTo>
                      <a:lnTo>
                        <a:pt x="374" y="474"/>
                      </a:lnTo>
                      <a:lnTo>
                        <a:pt x="351" y="509"/>
                      </a:lnTo>
                      <a:lnTo>
                        <a:pt x="326" y="536"/>
                      </a:lnTo>
                      <a:lnTo>
                        <a:pt x="301" y="561"/>
                      </a:lnTo>
                      <a:lnTo>
                        <a:pt x="272" y="580"/>
                      </a:lnTo>
                      <a:lnTo>
                        <a:pt x="240" y="598"/>
                      </a:lnTo>
                      <a:lnTo>
                        <a:pt x="203" y="615"/>
                      </a:lnTo>
                      <a:lnTo>
                        <a:pt x="161" y="635"/>
                      </a:lnTo>
                      <a:lnTo>
                        <a:pt x="163" y="625"/>
                      </a:lnTo>
                      <a:lnTo>
                        <a:pt x="168" y="618"/>
                      </a:lnTo>
                      <a:lnTo>
                        <a:pt x="176" y="612"/>
                      </a:lnTo>
                      <a:lnTo>
                        <a:pt x="187" y="607"/>
                      </a:lnTo>
                      <a:lnTo>
                        <a:pt x="195" y="600"/>
                      </a:lnTo>
                      <a:lnTo>
                        <a:pt x="203" y="595"/>
                      </a:lnTo>
                      <a:lnTo>
                        <a:pt x="208" y="588"/>
                      </a:lnTo>
                      <a:lnTo>
                        <a:pt x="210" y="580"/>
                      </a:lnTo>
                      <a:lnTo>
                        <a:pt x="200" y="580"/>
                      </a:lnTo>
                      <a:lnTo>
                        <a:pt x="190" y="586"/>
                      </a:lnTo>
                      <a:lnTo>
                        <a:pt x="176" y="595"/>
                      </a:lnTo>
                      <a:lnTo>
                        <a:pt x="165" y="607"/>
                      </a:lnTo>
                      <a:lnTo>
                        <a:pt x="151" y="618"/>
                      </a:lnTo>
                      <a:lnTo>
                        <a:pt x="140" y="630"/>
                      </a:lnTo>
                      <a:lnTo>
                        <a:pt x="128" y="640"/>
                      </a:lnTo>
                      <a:lnTo>
                        <a:pt x="119" y="650"/>
                      </a:lnTo>
                      <a:lnTo>
                        <a:pt x="114" y="645"/>
                      </a:lnTo>
                      <a:lnTo>
                        <a:pt x="130" y="630"/>
                      </a:lnTo>
                      <a:lnTo>
                        <a:pt x="145" y="615"/>
                      </a:lnTo>
                      <a:lnTo>
                        <a:pt x="160" y="600"/>
                      </a:lnTo>
                      <a:lnTo>
                        <a:pt x="176" y="586"/>
                      </a:lnTo>
                      <a:lnTo>
                        <a:pt x="176" y="583"/>
                      </a:lnTo>
                      <a:lnTo>
                        <a:pt x="176" y="580"/>
                      </a:lnTo>
                      <a:lnTo>
                        <a:pt x="161" y="590"/>
                      </a:lnTo>
                      <a:lnTo>
                        <a:pt x="150" y="601"/>
                      </a:lnTo>
                      <a:lnTo>
                        <a:pt x="135" y="612"/>
                      </a:lnTo>
                      <a:lnTo>
                        <a:pt x="123" y="623"/>
                      </a:lnTo>
                      <a:lnTo>
                        <a:pt x="109" y="633"/>
                      </a:lnTo>
                      <a:lnTo>
                        <a:pt x="98" y="643"/>
                      </a:lnTo>
                      <a:lnTo>
                        <a:pt x="84" y="655"/>
                      </a:lnTo>
                      <a:lnTo>
                        <a:pt x="74" y="667"/>
                      </a:lnTo>
                      <a:lnTo>
                        <a:pt x="68" y="665"/>
                      </a:lnTo>
                      <a:lnTo>
                        <a:pt x="64" y="665"/>
                      </a:lnTo>
                      <a:lnTo>
                        <a:pt x="64" y="658"/>
                      </a:lnTo>
                      <a:lnTo>
                        <a:pt x="64" y="655"/>
                      </a:lnTo>
                      <a:lnTo>
                        <a:pt x="78" y="642"/>
                      </a:lnTo>
                      <a:lnTo>
                        <a:pt x="93" y="630"/>
                      </a:lnTo>
                      <a:lnTo>
                        <a:pt x="108" y="617"/>
                      </a:lnTo>
                      <a:lnTo>
                        <a:pt x="123" y="605"/>
                      </a:lnTo>
                      <a:lnTo>
                        <a:pt x="136" y="593"/>
                      </a:lnTo>
                      <a:lnTo>
                        <a:pt x="151" y="581"/>
                      </a:lnTo>
                      <a:lnTo>
                        <a:pt x="166" y="570"/>
                      </a:lnTo>
                      <a:lnTo>
                        <a:pt x="182" y="560"/>
                      </a:lnTo>
                      <a:lnTo>
                        <a:pt x="178" y="556"/>
                      </a:lnTo>
                      <a:lnTo>
                        <a:pt x="175" y="556"/>
                      </a:lnTo>
                      <a:lnTo>
                        <a:pt x="160" y="566"/>
                      </a:lnTo>
                      <a:lnTo>
                        <a:pt x="141" y="581"/>
                      </a:lnTo>
                      <a:lnTo>
                        <a:pt x="116" y="601"/>
                      </a:lnTo>
                      <a:lnTo>
                        <a:pt x="93" y="623"/>
                      </a:lnTo>
                      <a:lnTo>
                        <a:pt x="64" y="642"/>
                      </a:lnTo>
                      <a:lnTo>
                        <a:pt x="41" y="662"/>
                      </a:lnTo>
                      <a:lnTo>
                        <a:pt x="17" y="674"/>
                      </a:lnTo>
                      <a:lnTo>
                        <a:pt x="0" y="682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12" name="Freeform 175"/>
                <p:cNvSpPr>
                  <a:spLocks/>
                </p:cNvSpPr>
                <p:nvPr/>
              </p:nvSpPr>
              <p:spPr bwMode="auto">
                <a:xfrm>
                  <a:off x="1485" y="1499"/>
                  <a:ext cx="672" cy="1069"/>
                </a:xfrm>
                <a:custGeom>
                  <a:avLst/>
                  <a:gdLst>
                    <a:gd name="T0" fmla="*/ 1 w 1344"/>
                    <a:gd name="T1" fmla="*/ 1 h 2137"/>
                    <a:gd name="T2" fmla="*/ 1 w 1344"/>
                    <a:gd name="T3" fmla="*/ 1 h 2137"/>
                    <a:gd name="T4" fmla="*/ 1 w 1344"/>
                    <a:gd name="T5" fmla="*/ 1 h 2137"/>
                    <a:gd name="T6" fmla="*/ 1 w 1344"/>
                    <a:gd name="T7" fmla="*/ 1 h 2137"/>
                    <a:gd name="T8" fmla="*/ 1 w 1344"/>
                    <a:gd name="T9" fmla="*/ 1 h 2137"/>
                    <a:gd name="T10" fmla="*/ 1 w 1344"/>
                    <a:gd name="T11" fmla="*/ 1 h 2137"/>
                    <a:gd name="T12" fmla="*/ 1 w 1344"/>
                    <a:gd name="T13" fmla="*/ 1 h 2137"/>
                    <a:gd name="T14" fmla="*/ 1 w 1344"/>
                    <a:gd name="T15" fmla="*/ 1 h 2137"/>
                    <a:gd name="T16" fmla="*/ 1 w 1344"/>
                    <a:gd name="T17" fmla="*/ 1 h 2137"/>
                    <a:gd name="T18" fmla="*/ 1 w 1344"/>
                    <a:gd name="T19" fmla="*/ 1 h 2137"/>
                    <a:gd name="T20" fmla="*/ 1 w 1344"/>
                    <a:gd name="T21" fmla="*/ 1 h 2137"/>
                    <a:gd name="T22" fmla="*/ 1 w 1344"/>
                    <a:gd name="T23" fmla="*/ 1 h 2137"/>
                    <a:gd name="T24" fmla="*/ 1 w 1344"/>
                    <a:gd name="T25" fmla="*/ 1 h 2137"/>
                    <a:gd name="T26" fmla="*/ 1 w 1344"/>
                    <a:gd name="T27" fmla="*/ 1 h 2137"/>
                    <a:gd name="T28" fmla="*/ 1 w 1344"/>
                    <a:gd name="T29" fmla="*/ 1 h 2137"/>
                    <a:gd name="T30" fmla="*/ 1 w 1344"/>
                    <a:gd name="T31" fmla="*/ 1 h 2137"/>
                    <a:gd name="T32" fmla="*/ 1 w 1344"/>
                    <a:gd name="T33" fmla="*/ 1 h 2137"/>
                    <a:gd name="T34" fmla="*/ 1 w 1344"/>
                    <a:gd name="T35" fmla="*/ 1 h 2137"/>
                    <a:gd name="T36" fmla="*/ 1 w 1344"/>
                    <a:gd name="T37" fmla="*/ 1 h 2137"/>
                    <a:gd name="T38" fmla="*/ 1 w 1344"/>
                    <a:gd name="T39" fmla="*/ 1 h 2137"/>
                    <a:gd name="T40" fmla="*/ 1 w 1344"/>
                    <a:gd name="T41" fmla="*/ 1 h 2137"/>
                    <a:gd name="T42" fmla="*/ 1 w 1344"/>
                    <a:gd name="T43" fmla="*/ 1 h 2137"/>
                    <a:gd name="T44" fmla="*/ 1 w 1344"/>
                    <a:gd name="T45" fmla="*/ 1 h 2137"/>
                    <a:gd name="T46" fmla="*/ 1 w 1344"/>
                    <a:gd name="T47" fmla="*/ 1 h 2137"/>
                    <a:gd name="T48" fmla="*/ 1 w 1344"/>
                    <a:gd name="T49" fmla="*/ 1 h 2137"/>
                    <a:gd name="T50" fmla="*/ 1 w 1344"/>
                    <a:gd name="T51" fmla="*/ 1 h 2137"/>
                    <a:gd name="T52" fmla="*/ 1 w 1344"/>
                    <a:gd name="T53" fmla="*/ 1 h 2137"/>
                    <a:gd name="T54" fmla="*/ 1 w 1344"/>
                    <a:gd name="T55" fmla="*/ 1 h 2137"/>
                    <a:gd name="T56" fmla="*/ 1 w 1344"/>
                    <a:gd name="T57" fmla="*/ 1 h 2137"/>
                    <a:gd name="T58" fmla="*/ 1 w 1344"/>
                    <a:gd name="T59" fmla="*/ 1 h 2137"/>
                    <a:gd name="T60" fmla="*/ 1 w 1344"/>
                    <a:gd name="T61" fmla="*/ 1 h 2137"/>
                    <a:gd name="T62" fmla="*/ 1 w 1344"/>
                    <a:gd name="T63" fmla="*/ 1 h 2137"/>
                    <a:gd name="T64" fmla="*/ 1 w 1344"/>
                    <a:gd name="T65" fmla="*/ 1 h 2137"/>
                    <a:gd name="T66" fmla="*/ 1 w 1344"/>
                    <a:gd name="T67" fmla="*/ 1 h 2137"/>
                    <a:gd name="T68" fmla="*/ 1 w 1344"/>
                    <a:gd name="T69" fmla="*/ 1 h 2137"/>
                    <a:gd name="T70" fmla="*/ 1 w 1344"/>
                    <a:gd name="T71" fmla="*/ 1 h 2137"/>
                    <a:gd name="T72" fmla="*/ 1 w 1344"/>
                    <a:gd name="T73" fmla="*/ 1 h 2137"/>
                    <a:gd name="T74" fmla="*/ 1 w 1344"/>
                    <a:gd name="T75" fmla="*/ 1 h 2137"/>
                    <a:gd name="T76" fmla="*/ 1 w 1344"/>
                    <a:gd name="T77" fmla="*/ 1 h 2137"/>
                    <a:gd name="T78" fmla="*/ 1 w 1344"/>
                    <a:gd name="T79" fmla="*/ 1 h 2137"/>
                    <a:gd name="T80" fmla="*/ 1 w 1344"/>
                    <a:gd name="T81" fmla="*/ 1 h 2137"/>
                    <a:gd name="T82" fmla="*/ 1 w 1344"/>
                    <a:gd name="T83" fmla="*/ 1 h 2137"/>
                    <a:gd name="T84" fmla="*/ 1 w 1344"/>
                    <a:gd name="T85" fmla="*/ 1 h 2137"/>
                    <a:gd name="T86" fmla="*/ 1 w 1344"/>
                    <a:gd name="T87" fmla="*/ 1 h 2137"/>
                    <a:gd name="T88" fmla="*/ 1 w 1344"/>
                    <a:gd name="T89" fmla="*/ 1 h 2137"/>
                    <a:gd name="T90" fmla="*/ 1 w 1344"/>
                    <a:gd name="T91" fmla="*/ 1 h 2137"/>
                    <a:gd name="T92" fmla="*/ 1 w 1344"/>
                    <a:gd name="T93" fmla="*/ 1 h 2137"/>
                    <a:gd name="T94" fmla="*/ 1 w 1344"/>
                    <a:gd name="T95" fmla="*/ 1 h 2137"/>
                    <a:gd name="T96" fmla="*/ 1 w 1344"/>
                    <a:gd name="T97" fmla="*/ 1 h 2137"/>
                    <a:gd name="T98" fmla="*/ 1 w 1344"/>
                    <a:gd name="T99" fmla="*/ 1 h 2137"/>
                    <a:gd name="T100" fmla="*/ 1 w 1344"/>
                    <a:gd name="T101" fmla="*/ 1 h 2137"/>
                    <a:gd name="T102" fmla="*/ 1 w 1344"/>
                    <a:gd name="T103" fmla="*/ 1 h 2137"/>
                    <a:gd name="T104" fmla="*/ 1 w 1344"/>
                    <a:gd name="T105" fmla="*/ 1 h 2137"/>
                    <a:gd name="T106" fmla="*/ 1 w 1344"/>
                    <a:gd name="T107" fmla="*/ 1 h 2137"/>
                    <a:gd name="T108" fmla="*/ 1 w 1344"/>
                    <a:gd name="T109" fmla="*/ 1 h 2137"/>
                    <a:gd name="T110" fmla="*/ 1 w 1344"/>
                    <a:gd name="T111" fmla="*/ 1 h 2137"/>
                    <a:gd name="T112" fmla="*/ 1 w 1344"/>
                    <a:gd name="T113" fmla="*/ 1 h 21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344"/>
                    <a:gd name="T172" fmla="*/ 0 h 2137"/>
                    <a:gd name="T173" fmla="*/ 1344 w 1344"/>
                    <a:gd name="T174" fmla="*/ 2137 h 21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344" h="2137">
                      <a:moveTo>
                        <a:pt x="516" y="2137"/>
                      </a:moveTo>
                      <a:lnTo>
                        <a:pt x="501" y="2134"/>
                      </a:lnTo>
                      <a:lnTo>
                        <a:pt x="486" y="2132"/>
                      </a:lnTo>
                      <a:lnTo>
                        <a:pt x="472" y="2130"/>
                      </a:lnTo>
                      <a:lnTo>
                        <a:pt x="461" y="2129"/>
                      </a:lnTo>
                      <a:lnTo>
                        <a:pt x="449" y="2125"/>
                      </a:lnTo>
                      <a:lnTo>
                        <a:pt x="437" y="2122"/>
                      </a:lnTo>
                      <a:lnTo>
                        <a:pt x="427" y="2118"/>
                      </a:lnTo>
                      <a:lnTo>
                        <a:pt x="417" y="2115"/>
                      </a:lnTo>
                      <a:lnTo>
                        <a:pt x="417" y="2110"/>
                      </a:lnTo>
                      <a:lnTo>
                        <a:pt x="417" y="2107"/>
                      </a:lnTo>
                      <a:lnTo>
                        <a:pt x="434" y="2097"/>
                      </a:lnTo>
                      <a:lnTo>
                        <a:pt x="449" y="2082"/>
                      </a:lnTo>
                      <a:lnTo>
                        <a:pt x="462" y="2060"/>
                      </a:lnTo>
                      <a:lnTo>
                        <a:pt x="476" y="2036"/>
                      </a:lnTo>
                      <a:lnTo>
                        <a:pt x="484" y="2008"/>
                      </a:lnTo>
                      <a:lnTo>
                        <a:pt x="494" y="1984"/>
                      </a:lnTo>
                      <a:lnTo>
                        <a:pt x="501" y="1961"/>
                      </a:lnTo>
                      <a:lnTo>
                        <a:pt x="508" y="1944"/>
                      </a:lnTo>
                      <a:lnTo>
                        <a:pt x="502" y="1832"/>
                      </a:lnTo>
                      <a:lnTo>
                        <a:pt x="486" y="1730"/>
                      </a:lnTo>
                      <a:lnTo>
                        <a:pt x="456" y="1634"/>
                      </a:lnTo>
                      <a:lnTo>
                        <a:pt x="417" y="1545"/>
                      </a:lnTo>
                      <a:lnTo>
                        <a:pt x="365" y="1461"/>
                      </a:lnTo>
                      <a:lnTo>
                        <a:pt x="305" y="1386"/>
                      </a:lnTo>
                      <a:lnTo>
                        <a:pt x="234" y="1314"/>
                      </a:lnTo>
                      <a:lnTo>
                        <a:pt x="157" y="1249"/>
                      </a:lnTo>
                      <a:lnTo>
                        <a:pt x="167" y="1235"/>
                      </a:lnTo>
                      <a:lnTo>
                        <a:pt x="199" y="1225"/>
                      </a:lnTo>
                      <a:lnTo>
                        <a:pt x="241" y="1213"/>
                      </a:lnTo>
                      <a:lnTo>
                        <a:pt x="293" y="1202"/>
                      </a:lnTo>
                      <a:lnTo>
                        <a:pt x="345" y="1188"/>
                      </a:lnTo>
                      <a:lnTo>
                        <a:pt x="395" y="1176"/>
                      </a:lnTo>
                      <a:lnTo>
                        <a:pt x="437" y="1161"/>
                      </a:lnTo>
                      <a:lnTo>
                        <a:pt x="464" y="1146"/>
                      </a:lnTo>
                      <a:lnTo>
                        <a:pt x="477" y="1148"/>
                      </a:lnTo>
                      <a:lnTo>
                        <a:pt x="496" y="1155"/>
                      </a:lnTo>
                      <a:lnTo>
                        <a:pt x="514" y="1165"/>
                      </a:lnTo>
                      <a:lnTo>
                        <a:pt x="534" y="1180"/>
                      </a:lnTo>
                      <a:lnTo>
                        <a:pt x="553" y="1195"/>
                      </a:lnTo>
                      <a:lnTo>
                        <a:pt x="570" y="1213"/>
                      </a:lnTo>
                      <a:lnTo>
                        <a:pt x="585" y="1232"/>
                      </a:lnTo>
                      <a:lnTo>
                        <a:pt x="596" y="1250"/>
                      </a:lnTo>
                      <a:lnTo>
                        <a:pt x="600" y="1252"/>
                      </a:lnTo>
                      <a:lnTo>
                        <a:pt x="606" y="1254"/>
                      </a:lnTo>
                      <a:lnTo>
                        <a:pt x="608" y="1238"/>
                      </a:lnTo>
                      <a:lnTo>
                        <a:pt x="606" y="1223"/>
                      </a:lnTo>
                      <a:lnTo>
                        <a:pt x="596" y="1208"/>
                      </a:lnTo>
                      <a:lnTo>
                        <a:pt x="586" y="1195"/>
                      </a:lnTo>
                      <a:lnTo>
                        <a:pt x="573" y="1180"/>
                      </a:lnTo>
                      <a:lnTo>
                        <a:pt x="559" y="1168"/>
                      </a:lnTo>
                      <a:lnTo>
                        <a:pt x="548" y="1158"/>
                      </a:lnTo>
                      <a:lnTo>
                        <a:pt x="541" y="1151"/>
                      </a:lnTo>
                      <a:lnTo>
                        <a:pt x="563" y="1151"/>
                      </a:lnTo>
                      <a:lnTo>
                        <a:pt x="590" y="1155"/>
                      </a:lnTo>
                      <a:lnTo>
                        <a:pt x="620" y="1160"/>
                      </a:lnTo>
                      <a:lnTo>
                        <a:pt x="652" y="1170"/>
                      </a:lnTo>
                      <a:lnTo>
                        <a:pt x="680" y="1180"/>
                      </a:lnTo>
                      <a:lnTo>
                        <a:pt x="709" y="1197"/>
                      </a:lnTo>
                      <a:lnTo>
                        <a:pt x="729" y="1215"/>
                      </a:lnTo>
                      <a:lnTo>
                        <a:pt x="742" y="1238"/>
                      </a:lnTo>
                      <a:lnTo>
                        <a:pt x="749" y="1238"/>
                      </a:lnTo>
                      <a:lnTo>
                        <a:pt x="759" y="1238"/>
                      </a:lnTo>
                      <a:lnTo>
                        <a:pt x="766" y="1210"/>
                      </a:lnTo>
                      <a:lnTo>
                        <a:pt x="742" y="1185"/>
                      </a:lnTo>
                      <a:lnTo>
                        <a:pt x="697" y="1160"/>
                      </a:lnTo>
                      <a:lnTo>
                        <a:pt x="640" y="1136"/>
                      </a:lnTo>
                      <a:lnTo>
                        <a:pt x="576" y="1114"/>
                      </a:lnTo>
                      <a:lnTo>
                        <a:pt x="519" y="1098"/>
                      </a:lnTo>
                      <a:lnTo>
                        <a:pt x="474" y="1084"/>
                      </a:lnTo>
                      <a:lnTo>
                        <a:pt x="452" y="1079"/>
                      </a:lnTo>
                      <a:lnTo>
                        <a:pt x="447" y="1076"/>
                      </a:lnTo>
                      <a:lnTo>
                        <a:pt x="440" y="1073"/>
                      </a:lnTo>
                      <a:lnTo>
                        <a:pt x="430" y="1067"/>
                      </a:lnTo>
                      <a:lnTo>
                        <a:pt x="424" y="1064"/>
                      </a:lnTo>
                      <a:lnTo>
                        <a:pt x="422" y="1059"/>
                      </a:lnTo>
                      <a:lnTo>
                        <a:pt x="422" y="1056"/>
                      </a:lnTo>
                      <a:lnTo>
                        <a:pt x="429" y="1056"/>
                      </a:lnTo>
                      <a:lnTo>
                        <a:pt x="437" y="1056"/>
                      </a:lnTo>
                      <a:lnTo>
                        <a:pt x="437" y="1052"/>
                      </a:lnTo>
                      <a:lnTo>
                        <a:pt x="439" y="1049"/>
                      </a:lnTo>
                      <a:lnTo>
                        <a:pt x="417" y="1034"/>
                      </a:lnTo>
                      <a:lnTo>
                        <a:pt x="399" y="1021"/>
                      </a:lnTo>
                      <a:lnTo>
                        <a:pt x="382" y="1007"/>
                      </a:lnTo>
                      <a:lnTo>
                        <a:pt x="367" y="994"/>
                      </a:lnTo>
                      <a:lnTo>
                        <a:pt x="352" y="977"/>
                      </a:lnTo>
                      <a:lnTo>
                        <a:pt x="338" y="962"/>
                      </a:lnTo>
                      <a:lnTo>
                        <a:pt x="326" y="945"/>
                      </a:lnTo>
                      <a:lnTo>
                        <a:pt x="316" y="928"/>
                      </a:lnTo>
                      <a:lnTo>
                        <a:pt x="311" y="918"/>
                      </a:lnTo>
                      <a:lnTo>
                        <a:pt x="308" y="910"/>
                      </a:lnTo>
                      <a:lnTo>
                        <a:pt x="305" y="900"/>
                      </a:lnTo>
                      <a:lnTo>
                        <a:pt x="301" y="893"/>
                      </a:lnTo>
                      <a:lnTo>
                        <a:pt x="291" y="880"/>
                      </a:lnTo>
                      <a:lnTo>
                        <a:pt x="281" y="873"/>
                      </a:lnTo>
                      <a:lnTo>
                        <a:pt x="273" y="893"/>
                      </a:lnTo>
                      <a:lnTo>
                        <a:pt x="280" y="918"/>
                      </a:lnTo>
                      <a:lnTo>
                        <a:pt x="293" y="943"/>
                      </a:lnTo>
                      <a:lnTo>
                        <a:pt x="316" y="972"/>
                      </a:lnTo>
                      <a:lnTo>
                        <a:pt x="342" y="997"/>
                      </a:lnTo>
                      <a:lnTo>
                        <a:pt x="368" y="1022"/>
                      </a:lnTo>
                      <a:lnTo>
                        <a:pt x="394" y="1041"/>
                      </a:lnTo>
                      <a:lnTo>
                        <a:pt x="417" y="1056"/>
                      </a:lnTo>
                      <a:lnTo>
                        <a:pt x="397" y="1066"/>
                      </a:lnTo>
                      <a:lnTo>
                        <a:pt x="377" y="1064"/>
                      </a:lnTo>
                      <a:lnTo>
                        <a:pt x="357" y="1054"/>
                      </a:lnTo>
                      <a:lnTo>
                        <a:pt x="337" y="1039"/>
                      </a:lnTo>
                      <a:lnTo>
                        <a:pt x="316" y="1019"/>
                      </a:lnTo>
                      <a:lnTo>
                        <a:pt x="301" y="999"/>
                      </a:lnTo>
                      <a:lnTo>
                        <a:pt x="288" y="982"/>
                      </a:lnTo>
                      <a:lnTo>
                        <a:pt x="281" y="974"/>
                      </a:lnTo>
                      <a:lnTo>
                        <a:pt x="276" y="974"/>
                      </a:lnTo>
                      <a:lnTo>
                        <a:pt x="273" y="974"/>
                      </a:lnTo>
                      <a:lnTo>
                        <a:pt x="264" y="1000"/>
                      </a:lnTo>
                      <a:lnTo>
                        <a:pt x="274" y="1026"/>
                      </a:lnTo>
                      <a:lnTo>
                        <a:pt x="296" y="1046"/>
                      </a:lnTo>
                      <a:lnTo>
                        <a:pt x="328" y="1064"/>
                      </a:lnTo>
                      <a:lnTo>
                        <a:pt x="362" y="1079"/>
                      </a:lnTo>
                      <a:lnTo>
                        <a:pt x="399" y="1093"/>
                      </a:lnTo>
                      <a:lnTo>
                        <a:pt x="427" y="1104"/>
                      </a:lnTo>
                      <a:lnTo>
                        <a:pt x="449" y="1116"/>
                      </a:lnTo>
                      <a:lnTo>
                        <a:pt x="449" y="1119"/>
                      </a:lnTo>
                      <a:lnTo>
                        <a:pt x="449" y="1126"/>
                      </a:lnTo>
                      <a:lnTo>
                        <a:pt x="409" y="1141"/>
                      </a:lnTo>
                      <a:lnTo>
                        <a:pt x="370" y="1156"/>
                      </a:lnTo>
                      <a:lnTo>
                        <a:pt x="330" y="1170"/>
                      </a:lnTo>
                      <a:lnTo>
                        <a:pt x="291" y="1183"/>
                      </a:lnTo>
                      <a:lnTo>
                        <a:pt x="251" y="1192"/>
                      </a:lnTo>
                      <a:lnTo>
                        <a:pt x="211" y="1200"/>
                      </a:lnTo>
                      <a:lnTo>
                        <a:pt x="169" y="1205"/>
                      </a:lnTo>
                      <a:lnTo>
                        <a:pt x="129" y="1208"/>
                      </a:lnTo>
                      <a:lnTo>
                        <a:pt x="114" y="1213"/>
                      </a:lnTo>
                      <a:lnTo>
                        <a:pt x="103" y="1225"/>
                      </a:lnTo>
                      <a:lnTo>
                        <a:pt x="93" y="1240"/>
                      </a:lnTo>
                      <a:lnTo>
                        <a:pt x="87" y="1262"/>
                      </a:lnTo>
                      <a:lnTo>
                        <a:pt x="80" y="1282"/>
                      </a:lnTo>
                      <a:lnTo>
                        <a:pt x="77" y="1304"/>
                      </a:lnTo>
                      <a:lnTo>
                        <a:pt x="77" y="1322"/>
                      </a:lnTo>
                      <a:lnTo>
                        <a:pt x="78" y="1341"/>
                      </a:lnTo>
                      <a:lnTo>
                        <a:pt x="67" y="1342"/>
                      </a:lnTo>
                      <a:lnTo>
                        <a:pt x="57" y="1346"/>
                      </a:lnTo>
                      <a:lnTo>
                        <a:pt x="46" y="1349"/>
                      </a:lnTo>
                      <a:lnTo>
                        <a:pt x="36" y="1352"/>
                      </a:lnTo>
                      <a:lnTo>
                        <a:pt x="26" y="1354"/>
                      </a:lnTo>
                      <a:lnTo>
                        <a:pt x="18" y="1357"/>
                      </a:lnTo>
                      <a:lnTo>
                        <a:pt x="8" y="1359"/>
                      </a:lnTo>
                      <a:lnTo>
                        <a:pt x="1" y="1361"/>
                      </a:lnTo>
                      <a:lnTo>
                        <a:pt x="0" y="1319"/>
                      </a:lnTo>
                      <a:lnTo>
                        <a:pt x="3" y="1279"/>
                      </a:lnTo>
                      <a:lnTo>
                        <a:pt x="10" y="1238"/>
                      </a:lnTo>
                      <a:lnTo>
                        <a:pt x="21" y="1198"/>
                      </a:lnTo>
                      <a:lnTo>
                        <a:pt x="31" y="1158"/>
                      </a:lnTo>
                      <a:lnTo>
                        <a:pt x="46" y="1121"/>
                      </a:lnTo>
                      <a:lnTo>
                        <a:pt x="62" y="1084"/>
                      </a:lnTo>
                      <a:lnTo>
                        <a:pt x="82" y="1051"/>
                      </a:lnTo>
                      <a:lnTo>
                        <a:pt x="88" y="1016"/>
                      </a:lnTo>
                      <a:lnTo>
                        <a:pt x="97" y="980"/>
                      </a:lnTo>
                      <a:lnTo>
                        <a:pt x="103" y="945"/>
                      </a:lnTo>
                      <a:lnTo>
                        <a:pt x="114" y="912"/>
                      </a:lnTo>
                      <a:lnTo>
                        <a:pt x="120" y="876"/>
                      </a:lnTo>
                      <a:lnTo>
                        <a:pt x="130" y="843"/>
                      </a:lnTo>
                      <a:lnTo>
                        <a:pt x="140" y="808"/>
                      </a:lnTo>
                      <a:lnTo>
                        <a:pt x="155" y="776"/>
                      </a:lnTo>
                      <a:lnTo>
                        <a:pt x="159" y="772"/>
                      </a:lnTo>
                      <a:lnTo>
                        <a:pt x="166" y="771"/>
                      </a:lnTo>
                      <a:lnTo>
                        <a:pt x="169" y="779"/>
                      </a:lnTo>
                      <a:lnTo>
                        <a:pt x="172" y="789"/>
                      </a:lnTo>
                      <a:lnTo>
                        <a:pt x="177" y="799"/>
                      </a:lnTo>
                      <a:lnTo>
                        <a:pt x="182" y="809"/>
                      </a:lnTo>
                      <a:lnTo>
                        <a:pt x="187" y="819"/>
                      </a:lnTo>
                      <a:lnTo>
                        <a:pt x="192" y="829"/>
                      </a:lnTo>
                      <a:lnTo>
                        <a:pt x="199" y="840"/>
                      </a:lnTo>
                      <a:lnTo>
                        <a:pt x="207" y="851"/>
                      </a:lnTo>
                      <a:lnTo>
                        <a:pt x="202" y="831"/>
                      </a:lnTo>
                      <a:lnTo>
                        <a:pt x="197" y="813"/>
                      </a:lnTo>
                      <a:lnTo>
                        <a:pt x="192" y="794"/>
                      </a:lnTo>
                      <a:lnTo>
                        <a:pt x="189" y="777"/>
                      </a:lnTo>
                      <a:lnTo>
                        <a:pt x="184" y="757"/>
                      </a:lnTo>
                      <a:lnTo>
                        <a:pt x="179" y="741"/>
                      </a:lnTo>
                      <a:lnTo>
                        <a:pt x="174" y="722"/>
                      </a:lnTo>
                      <a:lnTo>
                        <a:pt x="171" y="705"/>
                      </a:lnTo>
                      <a:lnTo>
                        <a:pt x="166" y="705"/>
                      </a:lnTo>
                      <a:lnTo>
                        <a:pt x="162" y="705"/>
                      </a:lnTo>
                      <a:lnTo>
                        <a:pt x="160" y="684"/>
                      </a:lnTo>
                      <a:lnTo>
                        <a:pt x="160" y="662"/>
                      </a:lnTo>
                      <a:lnTo>
                        <a:pt x="160" y="642"/>
                      </a:lnTo>
                      <a:lnTo>
                        <a:pt x="160" y="622"/>
                      </a:lnTo>
                      <a:lnTo>
                        <a:pt x="160" y="601"/>
                      </a:lnTo>
                      <a:lnTo>
                        <a:pt x="166" y="581"/>
                      </a:lnTo>
                      <a:lnTo>
                        <a:pt x="171" y="563"/>
                      </a:lnTo>
                      <a:lnTo>
                        <a:pt x="181" y="548"/>
                      </a:lnTo>
                      <a:lnTo>
                        <a:pt x="216" y="511"/>
                      </a:lnTo>
                      <a:lnTo>
                        <a:pt x="246" y="466"/>
                      </a:lnTo>
                      <a:lnTo>
                        <a:pt x="269" y="414"/>
                      </a:lnTo>
                      <a:lnTo>
                        <a:pt x="290" y="357"/>
                      </a:lnTo>
                      <a:lnTo>
                        <a:pt x="303" y="298"/>
                      </a:lnTo>
                      <a:lnTo>
                        <a:pt x="313" y="239"/>
                      </a:lnTo>
                      <a:lnTo>
                        <a:pt x="318" y="184"/>
                      </a:lnTo>
                      <a:lnTo>
                        <a:pt x="323" y="135"/>
                      </a:lnTo>
                      <a:lnTo>
                        <a:pt x="328" y="135"/>
                      </a:lnTo>
                      <a:lnTo>
                        <a:pt x="337" y="135"/>
                      </a:lnTo>
                      <a:lnTo>
                        <a:pt x="367" y="102"/>
                      </a:lnTo>
                      <a:lnTo>
                        <a:pt x="397" y="72"/>
                      </a:lnTo>
                      <a:lnTo>
                        <a:pt x="427" y="43"/>
                      </a:lnTo>
                      <a:lnTo>
                        <a:pt x="459" y="23"/>
                      </a:lnTo>
                      <a:lnTo>
                        <a:pt x="492" y="6"/>
                      </a:lnTo>
                      <a:lnTo>
                        <a:pt x="531" y="0"/>
                      </a:lnTo>
                      <a:lnTo>
                        <a:pt x="575" y="3"/>
                      </a:lnTo>
                      <a:lnTo>
                        <a:pt x="627" y="18"/>
                      </a:lnTo>
                      <a:lnTo>
                        <a:pt x="687" y="55"/>
                      </a:lnTo>
                      <a:lnTo>
                        <a:pt x="751" y="92"/>
                      </a:lnTo>
                      <a:lnTo>
                        <a:pt x="813" y="127"/>
                      </a:lnTo>
                      <a:lnTo>
                        <a:pt x="873" y="167"/>
                      </a:lnTo>
                      <a:lnTo>
                        <a:pt x="927" y="209"/>
                      </a:lnTo>
                      <a:lnTo>
                        <a:pt x="977" y="260"/>
                      </a:lnTo>
                      <a:lnTo>
                        <a:pt x="1019" y="320"/>
                      </a:lnTo>
                      <a:lnTo>
                        <a:pt x="1054" y="394"/>
                      </a:lnTo>
                      <a:lnTo>
                        <a:pt x="1069" y="422"/>
                      </a:lnTo>
                      <a:lnTo>
                        <a:pt x="1084" y="452"/>
                      </a:lnTo>
                      <a:lnTo>
                        <a:pt x="1099" y="482"/>
                      </a:lnTo>
                      <a:lnTo>
                        <a:pt x="1114" y="513"/>
                      </a:lnTo>
                      <a:lnTo>
                        <a:pt x="1129" y="543"/>
                      </a:lnTo>
                      <a:lnTo>
                        <a:pt x="1145" y="575"/>
                      </a:lnTo>
                      <a:lnTo>
                        <a:pt x="1160" y="605"/>
                      </a:lnTo>
                      <a:lnTo>
                        <a:pt x="1176" y="638"/>
                      </a:lnTo>
                      <a:lnTo>
                        <a:pt x="1185" y="675"/>
                      </a:lnTo>
                      <a:lnTo>
                        <a:pt x="1195" y="714"/>
                      </a:lnTo>
                      <a:lnTo>
                        <a:pt x="1205" y="752"/>
                      </a:lnTo>
                      <a:lnTo>
                        <a:pt x="1217" y="791"/>
                      </a:lnTo>
                      <a:lnTo>
                        <a:pt x="1230" y="826"/>
                      </a:lnTo>
                      <a:lnTo>
                        <a:pt x="1248" y="863"/>
                      </a:lnTo>
                      <a:lnTo>
                        <a:pt x="1270" y="898"/>
                      </a:lnTo>
                      <a:lnTo>
                        <a:pt x="1299" y="933"/>
                      </a:lnTo>
                      <a:lnTo>
                        <a:pt x="1299" y="937"/>
                      </a:lnTo>
                      <a:lnTo>
                        <a:pt x="1299" y="945"/>
                      </a:lnTo>
                      <a:lnTo>
                        <a:pt x="1289" y="947"/>
                      </a:lnTo>
                      <a:lnTo>
                        <a:pt x="1280" y="950"/>
                      </a:lnTo>
                      <a:lnTo>
                        <a:pt x="1272" y="955"/>
                      </a:lnTo>
                      <a:lnTo>
                        <a:pt x="1272" y="965"/>
                      </a:lnTo>
                      <a:lnTo>
                        <a:pt x="1280" y="967"/>
                      </a:lnTo>
                      <a:lnTo>
                        <a:pt x="1292" y="969"/>
                      </a:lnTo>
                      <a:lnTo>
                        <a:pt x="1302" y="972"/>
                      </a:lnTo>
                      <a:lnTo>
                        <a:pt x="1317" y="980"/>
                      </a:lnTo>
                      <a:lnTo>
                        <a:pt x="1332" y="1036"/>
                      </a:lnTo>
                      <a:lnTo>
                        <a:pt x="1342" y="1096"/>
                      </a:lnTo>
                      <a:lnTo>
                        <a:pt x="1344" y="1160"/>
                      </a:lnTo>
                      <a:lnTo>
                        <a:pt x="1339" y="1223"/>
                      </a:lnTo>
                      <a:lnTo>
                        <a:pt x="1324" y="1284"/>
                      </a:lnTo>
                      <a:lnTo>
                        <a:pt x="1302" y="1344"/>
                      </a:lnTo>
                      <a:lnTo>
                        <a:pt x="1270" y="1398"/>
                      </a:lnTo>
                      <a:lnTo>
                        <a:pt x="1233" y="1446"/>
                      </a:lnTo>
                      <a:lnTo>
                        <a:pt x="1230" y="1446"/>
                      </a:lnTo>
                      <a:lnTo>
                        <a:pt x="1227" y="1446"/>
                      </a:lnTo>
                      <a:lnTo>
                        <a:pt x="1217" y="1431"/>
                      </a:lnTo>
                      <a:lnTo>
                        <a:pt x="1212" y="1421"/>
                      </a:lnTo>
                      <a:lnTo>
                        <a:pt x="1207" y="1413"/>
                      </a:lnTo>
                      <a:lnTo>
                        <a:pt x="1205" y="1408"/>
                      </a:lnTo>
                      <a:lnTo>
                        <a:pt x="1198" y="1399"/>
                      </a:lnTo>
                      <a:lnTo>
                        <a:pt x="1193" y="1391"/>
                      </a:lnTo>
                      <a:lnTo>
                        <a:pt x="1197" y="1406"/>
                      </a:lnTo>
                      <a:lnTo>
                        <a:pt x="1205" y="1423"/>
                      </a:lnTo>
                      <a:lnTo>
                        <a:pt x="1208" y="1431"/>
                      </a:lnTo>
                      <a:lnTo>
                        <a:pt x="1213" y="1440"/>
                      </a:lnTo>
                      <a:lnTo>
                        <a:pt x="1217" y="1450"/>
                      </a:lnTo>
                      <a:lnTo>
                        <a:pt x="1218" y="1460"/>
                      </a:lnTo>
                      <a:lnTo>
                        <a:pt x="1202" y="1473"/>
                      </a:lnTo>
                      <a:lnTo>
                        <a:pt x="1190" y="1485"/>
                      </a:lnTo>
                      <a:lnTo>
                        <a:pt x="1180" y="1492"/>
                      </a:lnTo>
                      <a:lnTo>
                        <a:pt x="1173" y="1500"/>
                      </a:lnTo>
                      <a:lnTo>
                        <a:pt x="1165" y="1505"/>
                      </a:lnTo>
                      <a:lnTo>
                        <a:pt x="1158" y="1510"/>
                      </a:lnTo>
                      <a:lnTo>
                        <a:pt x="1151" y="1517"/>
                      </a:lnTo>
                      <a:lnTo>
                        <a:pt x="1143" y="1525"/>
                      </a:lnTo>
                      <a:lnTo>
                        <a:pt x="1134" y="1510"/>
                      </a:lnTo>
                      <a:lnTo>
                        <a:pt x="1128" y="1497"/>
                      </a:lnTo>
                      <a:lnTo>
                        <a:pt x="1123" y="1478"/>
                      </a:lnTo>
                      <a:lnTo>
                        <a:pt x="1119" y="1463"/>
                      </a:lnTo>
                      <a:lnTo>
                        <a:pt x="1114" y="1446"/>
                      </a:lnTo>
                      <a:lnTo>
                        <a:pt x="1111" y="1435"/>
                      </a:lnTo>
                      <a:lnTo>
                        <a:pt x="1108" y="1425"/>
                      </a:lnTo>
                      <a:lnTo>
                        <a:pt x="1108" y="1421"/>
                      </a:lnTo>
                      <a:lnTo>
                        <a:pt x="1108" y="1435"/>
                      </a:lnTo>
                      <a:lnTo>
                        <a:pt x="1109" y="1448"/>
                      </a:lnTo>
                      <a:lnTo>
                        <a:pt x="1111" y="1461"/>
                      </a:lnTo>
                      <a:lnTo>
                        <a:pt x="1114" y="1475"/>
                      </a:lnTo>
                      <a:lnTo>
                        <a:pt x="1118" y="1488"/>
                      </a:lnTo>
                      <a:lnTo>
                        <a:pt x="1123" y="1503"/>
                      </a:lnTo>
                      <a:lnTo>
                        <a:pt x="1128" y="1518"/>
                      </a:lnTo>
                      <a:lnTo>
                        <a:pt x="1133" y="1535"/>
                      </a:lnTo>
                      <a:lnTo>
                        <a:pt x="1119" y="1544"/>
                      </a:lnTo>
                      <a:lnTo>
                        <a:pt x="1108" y="1555"/>
                      </a:lnTo>
                      <a:lnTo>
                        <a:pt x="1099" y="1532"/>
                      </a:lnTo>
                      <a:lnTo>
                        <a:pt x="1094" y="1515"/>
                      </a:lnTo>
                      <a:lnTo>
                        <a:pt x="1091" y="1502"/>
                      </a:lnTo>
                      <a:lnTo>
                        <a:pt x="1088" y="1492"/>
                      </a:lnTo>
                      <a:lnTo>
                        <a:pt x="1084" y="1480"/>
                      </a:lnTo>
                      <a:lnTo>
                        <a:pt x="1083" y="1468"/>
                      </a:lnTo>
                      <a:lnTo>
                        <a:pt x="1079" y="1456"/>
                      </a:lnTo>
                      <a:lnTo>
                        <a:pt x="1077" y="1441"/>
                      </a:lnTo>
                      <a:lnTo>
                        <a:pt x="1072" y="1440"/>
                      </a:lnTo>
                      <a:lnTo>
                        <a:pt x="1069" y="1440"/>
                      </a:lnTo>
                      <a:lnTo>
                        <a:pt x="1071" y="1451"/>
                      </a:lnTo>
                      <a:lnTo>
                        <a:pt x="1074" y="1466"/>
                      </a:lnTo>
                      <a:lnTo>
                        <a:pt x="1079" y="1482"/>
                      </a:lnTo>
                      <a:lnTo>
                        <a:pt x="1086" y="1498"/>
                      </a:lnTo>
                      <a:lnTo>
                        <a:pt x="1089" y="1515"/>
                      </a:lnTo>
                      <a:lnTo>
                        <a:pt x="1094" y="1532"/>
                      </a:lnTo>
                      <a:lnTo>
                        <a:pt x="1098" y="1545"/>
                      </a:lnTo>
                      <a:lnTo>
                        <a:pt x="1099" y="1560"/>
                      </a:lnTo>
                      <a:lnTo>
                        <a:pt x="1088" y="1570"/>
                      </a:lnTo>
                      <a:lnTo>
                        <a:pt x="1077" y="1580"/>
                      </a:lnTo>
                      <a:lnTo>
                        <a:pt x="1066" y="1565"/>
                      </a:lnTo>
                      <a:lnTo>
                        <a:pt x="1061" y="1550"/>
                      </a:lnTo>
                      <a:lnTo>
                        <a:pt x="1056" y="1532"/>
                      </a:lnTo>
                      <a:lnTo>
                        <a:pt x="1054" y="1515"/>
                      </a:lnTo>
                      <a:lnTo>
                        <a:pt x="1052" y="1497"/>
                      </a:lnTo>
                      <a:lnTo>
                        <a:pt x="1051" y="1480"/>
                      </a:lnTo>
                      <a:lnTo>
                        <a:pt x="1046" y="1465"/>
                      </a:lnTo>
                      <a:lnTo>
                        <a:pt x="1042" y="1451"/>
                      </a:lnTo>
                      <a:lnTo>
                        <a:pt x="1042" y="1463"/>
                      </a:lnTo>
                      <a:lnTo>
                        <a:pt x="1042" y="1478"/>
                      </a:lnTo>
                      <a:lnTo>
                        <a:pt x="1042" y="1495"/>
                      </a:lnTo>
                      <a:lnTo>
                        <a:pt x="1046" y="1515"/>
                      </a:lnTo>
                      <a:lnTo>
                        <a:pt x="1047" y="1533"/>
                      </a:lnTo>
                      <a:lnTo>
                        <a:pt x="1052" y="1552"/>
                      </a:lnTo>
                      <a:lnTo>
                        <a:pt x="1057" y="1569"/>
                      </a:lnTo>
                      <a:lnTo>
                        <a:pt x="1067" y="1584"/>
                      </a:lnTo>
                      <a:lnTo>
                        <a:pt x="1059" y="1592"/>
                      </a:lnTo>
                      <a:lnTo>
                        <a:pt x="1049" y="1601"/>
                      </a:lnTo>
                      <a:lnTo>
                        <a:pt x="1039" y="1609"/>
                      </a:lnTo>
                      <a:lnTo>
                        <a:pt x="1032" y="1614"/>
                      </a:lnTo>
                      <a:lnTo>
                        <a:pt x="1027" y="1594"/>
                      </a:lnTo>
                      <a:lnTo>
                        <a:pt x="1024" y="1575"/>
                      </a:lnTo>
                      <a:lnTo>
                        <a:pt x="1020" y="1557"/>
                      </a:lnTo>
                      <a:lnTo>
                        <a:pt x="1017" y="1539"/>
                      </a:lnTo>
                      <a:lnTo>
                        <a:pt x="1012" y="1520"/>
                      </a:lnTo>
                      <a:lnTo>
                        <a:pt x="1009" y="1502"/>
                      </a:lnTo>
                      <a:lnTo>
                        <a:pt x="1005" y="1483"/>
                      </a:lnTo>
                      <a:lnTo>
                        <a:pt x="1002" y="1466"/>
                      </a:lnTo>
                      <a:lnTo>
                        <a:pt x="1000" y="1465"/>
                      </a:lnTo>
                      <a:lnTo>
                        <a:pt x="999" y="1465"/>
                      </a:lnTo>
                      <a:lnTo>
                        <a:pt x="999" y="1480"/>
                      </a:lnTo>
                      <a:lnTo>
                        <a:pt x="1000" y="1498"/>
                      </a:lnTo>
                      <a:lnTo>
                        <a:pt x="1002" y="1518"/>
                      </a:lnTo>
                      <a:lnTo>
                        <a:pt x="1007" y="1539"/>
                      </a:lnTo>
                      <a:lnTo>
                        <a:pt x="1010" y="1559"/>
                      </a:lnTo>
                      <a:lnTo>
                        <a:pt x="1015" y="1579"/>
                      </a:lnTo>
                      <a:lnTo>
                        <a:pt x="1019" y="1599"/>
                      </a:lnTo>
                      <a:lnTo>
                        <a:pt x="1024" y="1619"/>
                      </a:lnTo>
                      <a:lnTo>
                        <a:pt x="1009" y="1629"/>
                      </a:lnTo>
                      <a:lnTo>
                        <a:pt x="994" y="1639"/>
                      </a:lnTo>
                      <a:lnTo>
                        <a:pt x="990" y="1621"/>
                      </a:lnTo>
                      <a:lnTo>
                        <a:pt x="987" y="1597"/>
                      </a:lnTo>
                      <a:lnTo>
                        <a:pt x="984" y="1572"/>
                      </a:lnTo>
                      <a:lnTo>
                        <a:pt x="980" y="1547"/>
                      </a:lnTo>
                      <a:lnTo>
                        <a:pt x="975" y="1520"/>
                      </a:lnTo>
                      <a:lnTo>
                        <a:pt x="970" y="1497"/>
                      </a:lnTo>
                      <a:lnTo>
                        <a:pt x="965" y="1478"/>
                      </a:lnTo>
                      <a:lnTo>
                        <a:pt x="962" y="1466"/>
                      </a:lnTo>
                      <a:lnTo>
                        <a:pt x="962" y="1483"/>
                      </a:lnTo>
                      <a:lnTo>
                        <a:pt x="969" y="1510"/>
                      </a:lnTo>
                      <a:lnTo>
                        <a:pt x="974" y="1540"/>
                      </a:lnTo>
                      <a:lnTo>
                        <a:pt x="980" y="1574"/>
                      </a:lnTo>
                      <a:lnTo>
                        <a:pt x="984" y="1604"/>
                      </a:lnTo>
                      <a:lnTo>
                        <a:pt x="984" y="1632"/>
                      </a:lnTo>
                      <a:lnTo>
                        <a:pt x="977" y="1652"/>
                      </a:lnTo>
                      <a:lnTo>
                        <a:pt x="967" y="1664"/>
                      </a:lnTo>
                      <a:lnTo>
                        <a:pt x="962" y="1642"/>
                      </a:lnTo>
                      <a:lnTo>
                        <a:pt x="958" y="1614"/>
                      </a:lnTo>
                      <a:lnTo>
                        <a:pt x="952" y="1582"/>
                      </a:lnTo>
                      <a:lnTo>
                        <a:pt x="947" y="1550"/>
                      </a:lnTo>
                      <a:lnTo>
                        <a:pt x="938" y="1518"/>
                      </a:lnTo>
                      <a:lnTo>
                        <a:pt x="933" y="1492"/>
                      </a:lnTo>
                      <a:lnTo>
                        <a:pt x="927" y="1471"/>
                      </a:lnTo>
                      <a:lnTo>
                        <a:pt x="922" y="1461"/>
                      </a:lnTo>
                      <a:lnTo>
                        <a:pt x="923" y="1476"/>
                      </a:lnTo>
                      <a:lnTo>
                        <a:pt x="932" y="1503"/>
                      </a:lnTo>
                      <a:lnTo>
                        <a:pt x="940" y="1539"/>
                      </a:lnTo>
                      <a:lnTo>
                        <a:pt x="948" y="1577"/>
                      </a:lnTo>
                      <a:lnTo>
                        <a:pt x="953" y="1614"/>
                      </a:lnTo>
                      <a:lnTo>
                        <a:pt x="957" y="1647"/>
                      </a:lnTo>
                      <a:lnTo>
                        <a:pt x="953" y="1671"/>
                      </a:lnTo>
                      <a:lnTo>
                        <a:pt x="943" y="1684"/>
                      </a:lnTo>
                      <a:lnTo>
                        <a:pt x="938" y="1659"/>
                      </a:lnTo>
                      <a:lnTo>
                        <a:pt x="933" y="1626"/>
                      </a:lnTo>
                      <a:lnTo>
                        <a:pt x="927" y="1587"/>
                      </a:lnTo>
                      <a:lnTo>
                        <a:pt x="920" y="1549"/>
                      </a:lnTo>
                      <a:lnTo>
                        <a:pt x="912" y="1510"/>
                      </a:lnTo>
                      <a:lnTo>
                        <a:pt x="903" y="1476"/>
                      </a:lnTo>
                      <a:lnTo>
                        <a:pt x="895" y="1451"/>
                      </a:lnTo>
                      <a:lnTo>
                        <a:pt x="888" y="1440"/>
                      </a:lnTo>
                      <a:lnTo>
                        <a:pt x="891" y="1478"/>
                      </a:lnTo>
                      <a:lnTo>
                        <a:pt x="901" y="1518"/>
                      </a:lnTo>
                      <a:lnTo>
                        <a:pt x="913" y="1555"/>
                      </a:lnTo>
                      <a:lnTo>
                        <a:pt x="925" y="1594"/>
                      </a:lnTo>
                      <a:lnTo>
                        <a:pt x="932" y="1629"/>
                      </a:lnTo>
                      <a:lnTo>
                        <a:pt x="932" y="1666"/>
                      </a:lnTo>
                      <a:lnTo>
                        <a:pt x="920" y="1703"/>
                      </a:lnTo>
                      <a:lnTo>
                        <a:pt x="898" y="1740"/>
                      </a:lnTo>
                      <a:lnTo>
                        <a:pt x="890" y="1698"/>
                      </a:lnTo>
                      <a:lnTo>
                        <a:pt x="881" y="1659"/>
                      </a:lnTo>
                      <a:lnTo>
                        <a:pt x="873" y="1621"/>
                      </a:lnTo>
                      <a:lnTo>
                        <a:pt x="865" y="1584"/>
                      </a:lnTo>
                      <a:lnTo>
                        <a:pt x="853" y="1547"/>
                      </a:lnTo>
                      <a:lnTo>
                        <a:pt x="843" y="1510"/>
                      </a:lnTo>
                      <a:lnTo>
                        <a:pt x="829" y="1473"/>
                      </a:lnTo>
                      <a:lnTo>
                        <a:pt x="818" y="1436"/>
                      </a:lnTo>
                      <a:lnTo>
                        <a:pt x="818" y="1448"/>
                      </a:lnTo>
                      <a:lnTo>
                        <a:pt x="821" y="1465"/>
                      </a:lnTo>
                      <a:lnTo>
                        <a:pt x="824" y="1480"/>
                      </a:lnTo>
                      <a:lnTo>
                        <a:pt x="831" y="1498"/>
                      </a:lnTo>
                      <a:lnTo>
                        <a:pt x="836" y="1515"/>
                      </a:lnTo>
                      <a:lnTo>
                        <a:pt x="843" y="1532"/>
                      </a:lnTo>
                      <a:lnTo>
                        <a:pt x="850" y="1549"/>
                      </a:lnTo>
                      <a:lnTo>
                        <a:pt x="856" y="1565"/>
                      </a:lnTo>
                      <a:lnTo>
                        <a:pt x="860" y="1596"/>
                      </a:lnTo>
                      <a:lnTo>
                        <a:pt x="865" y="1622"/>
                      </a:lnTo>
                      <a:lnTo>
                        <a:pt x="868" y="1642"/>
                      </a:lnTo>
                      <a:lnTo>
                        <a:pt x="871" y="1663"/>
                      </a:lnTo>
                      <a:lnTo>
                        <a:pt x="873" y="1679"/>
                      </a:lnTo>
                      <a:lnTo>
                        <a:pt x="878" y="1699"/>
                      </a:lnTo>
                      <a:lnTo>
                        <a:pt x="881" y="1721"/>
                      </a:lnTo>
                      <a:lnTo>
                        <a:pt x="886" y="1751"/>
                      </a:lnTo>
                      <a:lnTo>
                        <a:pt x="875" y="1756"/>
                      </a:lnTo>
                      <a:lnTo>
                        <a:pt x="866" y="1756"/>
                      </a:lnTo>
                      <a:lnTo>
                        <a:pt x="860" y="1706"/>
                      </a:lnTo>
                      <a:lnTo>
                        <a:pt x="851" y="1649"/>
                      </a:lnTo>
                      <a:lnTo>
                        <a:pt x="838" y="1585"/>
                      </a:lnTo>
                      <a:lnTo>
                        <a:pt x="823" y="1523"/>
                      </a:lnTo>
                      <a:lnTo>
                        <a:pt x="803" y="1461"/>
                      </a:lnTo>
                      <a:lnTo>
                        <a:pt x="781" y="1406"/>
                      </a:lnTo>
                      <a:lnTo>
                        <a:pt x="754" y="1361"/>
                      </a:lnTo>
                      <a:lnTo>
                        <a:pt x="724" y="1331"/>
                      </a:lnTo>
                      <a:lnTo>
                        <a:pt x="717" y="1342"/>
                      </a:lnTo>
                      <a:lnTo>
                        <a:pt x="717" y="1361"/>
                      </a:lnTo>
                      <a:lnTo>
                        <a:pt x="722" y="1384"/>
                      </a:lnTo>
                      <a:lnTo>
                        <a:pt x="734" y="1411"/>
                      </a:lnTo>
                      <a:lnTo>
                        <a:pt x="744" y="1438"/>
                      </a:lnTo>
                      <a:lnTo>
                        <a:pt x="756" y="1463"/>
                      </a:lnTo>
                      <a:lnTo>
                        <a:pt x="764" y="1485"/>
                      </a:lnTo>
                      <a:lnTo>
                        <a:pt x="774" y="1503"/>
                      </a:lnTo>
                      <a:lnTo>
                        <a:pt x="787" y="1554"/>
                      </a:lnTo>
                      <a:lnTo>
                        <a:pt x="801" y="1624"/>
                      </a:lnTo>
                      <a:lnTo>
                        <a:pt x="814" y="1704"/>
                      </a:lnTo>
                      <a:lnTo>
                        <a:pt x="824" y="1795"/>
                      </a:lnTo>
                      <a:lnTo>
                        <a:pt x="824" y="1880"/>
                      </a:lnTo>
                      <a:lnTo>
                        <a:pt x="819" y="1963"/>
                      </a:lnTo>
                      <a:lnTo>
                        <a:pt x="801" y="2030"/>
                      </a:lnTo>
                      <a:lnTo>
                        <a:pt x="769" y="2077"/>
                      </a:lnTo>
                      <a:lnTo>
                        <a:pt x="737" y="2088"/>
                      </a:lnTo>
                      <a:lnTo>
                        <a:pt x="707" y="2100"/>
                      </a:lnTo>
                      <a:lnTo>
                        <a:pt x="675" y="2110"/>
                      </a:lnTo>
                      <a:lnTo>
                        <a:pt x="643" y="2120"/>
                      </a:lnTo>
                      <a:lnTo>
                        <a:pt x="610" y="2125"/>
                      </a:lnTo>
                      <a:lnTo>
                        <a:pt x="580" y="2132"/>
                      </a:lnTo>
                      <a:lnTo>
                        <a:pt x="546" y="2135"/>
                      </a:lnTo>
                      <a:lnTo>
                        <a:pt x="516" y="2137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13" name="Freeform 176"/>
                <p:cNvSpPr>
                  <a:spLocks/>
                </p:cNvSpPr>
                <p:nvPr/>
              </p:nvSpPr>
              <p:spPr bwMode="auto">
                <a:xfrm>
                  <a:off x="1256" y="2447"/>
                  <a:ext cx="175" cy="108"/>
                </a:xfrm>
                <a:custGeom>
                  <a:avLst/>
                  <a:gdLst>
                    <a:gd name="T0" fmla="*/ 1 w 350"/>
                    <a:gd name="T1" fmla="*/ 1 h 216"/>
                    <a:gd name="T2" fmla="*/ 1 w 350"/>
                    <a:gd name="T3" fmla="*/ 1 h 216"/>
                    <a:gd name="T4" fmla="*/ 1 w 350"/>
                    <a:gd name="T5" fmla="*/ 1 h 216"/>
                    <a:gd name="T6" fmla="*/ 1 w 350"/>
                    <a:gd name="T7" fmla="*/ 1 h 216"/>
                    <a:gd name="T8" fmla="*/ 1 w 350"/>
                    <a:gd name="T9" fmla="*/ 1 h 216"/>
                    <a:gd name="T10" fmla="*/ 1 w 350"/>
                    <a:gd name="T11" fmla="*/ 1 h 216"/>
                    <a:gd name="T12" fmla="*/ 1 w 350"/>
                    <a:gd name="T13" fmla="*/ 1 h 216"/>
                    <a:gd name="T14" fmla="*/ 1 w 350"/>
                    <a:gd name="T15" fmla="*/ 1 h 216"/>
                    <a:gd name="T16" fmla="*/ 1 w 350"/>
                    <a:gd name="T17" fmla="*/ 1 h 216"/>
                    <a:gd name="T18" fmla="*/ 1 w 350"/>
                    <a:gd name="T19" fmla="*/ 1 h 216"/>
                    <a:gd name="T20" fmla="*/ 1 w 350"/>
                    <a:gd name="T21" fmla="*/ 1 h 216"/>
                    <a:gd name="T22" fmla="*/ 1 w 350"/>
                    <a:gd name="T23" fmla="*/ 1 h 216"/>
                    <a:gd name="T24" fmla="*/ 1 w 350"/>
                    <a:gd name="T25" fmla="*/ 1 h 216"/>
                    <a:gd name="T26" fmla="*/ 1 w 350"/>
                    <a:gd name="T27" fmla="*/ 1 h 216"/>
                    <a:gd name="T28" fmla="*/ 1 w 350"/>
                    <a:gd name="T29" fmla="*/ 1 h 216"/>
                    <a:gd name="T30" fmla="*/ 1 w 350"/>
                    <a:gd name="T31" fmla="*/ 1 h 216"/>
                    <a:gd name="T32" fmla="*/ 1 w 350"/>
                    <a:gd name="T33" fmla="*/ 1 h 216"/>
                    <a:gd name="T34" fmla="*/ 0 w 350"/>
                    <a:gd name="T35" fmla="*/ 1 h 216"/>
                    <a:gd name="T36" fmla="*/ 0 w 350"/>
                    <a:gd name="T37" fmla="*/ 1 h 216"/>
                    <a:gd name="T38" fmla="*/ 0 w 350"/>
                    <a:gd name="T39" fmla="*/ 1 h 216"/>
                    <a:gd name="T40" fmla="*/ 0 w 350"/>
                    <a:gd name="T41" fmla="*/ 1 h 216"/>
                    <a:gd name="T42" fmla="*/ 1 w 350"/>
                    <a:gd name="T43" fmla="*/ 1 h 216"/>
                    <a:gd name="T44" fmla="*/ 1 w 350"/>
                    <a:gd name="T45" fmla="*/ 1 h 216"/>
                    <a:gd name="T46" fmla="*/ 1 w 350"/>
                    <a:gd name="T47" fmla="*/ 0 h 216"/>
                    <a:gd name="T48" fmla="*/ 1 w 350"/>
                    <a:gd name="T49" fmla="*/ 0 h 216"/>
                    <a:gd name="T50" fmla="*/ 1 w 350"/>
                    <a:gd name="T51" fmla="*/ 1 h 216"/>
                    <a:gd name="T52" fmla="*/ 1 w 350"/>
                    <a:gd name="T53" fmla="*/ 1 h 216"/>
                    <a:gd name="T54" fmla="*/ 1 w 350"/>
                    <a:gd name="T55" fmla="*/ 1 h 216"/>
                    <a:gd name="T56" fmla="*/ 1 w 350"/>
                    <a:gd name="T57" fmla="*/ 1 h 216"/>
                    <a:gd name="T58" fmla="*/ 1 w 350"/>
                    <a:gd name="T59" fmla="*/ 1 h 216"/>
                    <a:gd name="T60" fmla="*/ 1 w 350"/>
                    <a:gd name="T61" fmla="*/ 1 h 216"/>
                    <a:gd name="T62" fmla="*/ 1 w 350"/>
                    <a:gd name="T63" fmla="*/ 1 h 216"/>
                    <a:gd name="T64" fmla="*/ 1 w 350"/>
                    <a:gd name="T65" fmla="*/ 1 h 216"/>
                    <a:gd name="T66" fmla="*/ 1 w 350"/>
                    <a:gd name="T67" fmla="*/ 1 h 216"/>
                    <a:gd name="T68" fmla="*/ 1 w 350"/>
                    <a:gd name="T69" fmla="*/ 1 h 216"/>
                    <a:gd name="T70" fmla="*/ 1 w 350"/>
                    <a:gd name="T71" fmla="*/ 1 h 216"/>
                    <a:gd name="T72" fmla="*/ 1 w 350"/>
                    <a:gd name="T73" fmla="*/ 1 h 216"/>
                    <a:gd name="T74" fmla="*/ 1 w 350"/>
                    <a:gd name="T75" fmla="*/ 1 h 216"/>
                    <a:gd name="T76" fmla="*/ 1 w 350"/>
                    <a:gd name="T77" fmla="*/ 1 h 216"/>
                    <a:gd name="T78" fmla="*/ 1 w 350"/>
                    <a:gd name="T79" fmla="*/ 1 h 216"/>
                    <a:gd name="T80" fmla="*/ 1 w 350"/>
                    <a:gd name="T81" fmla="*/ 1 h 216"/>
                    <a:gd name="T82" fmla="*/ 1 w 350"/>
                    <a:gd name="T83" fmla="*/ 1 h 216"/>
                    <a:gd name="T84" fmla="*/ 1 w 350"/>
                    <a:gd name="T85" fmla="*/ 1 h 216"/>
                    <a:gd name="T86" fmla="*/ 1 w 350"/>
                    <a:gd name="T87" fmla="*/ 1 h 216"/>
                    <a:gd name="T88" fmla="*/ 1 w 350"/>
                    <a:gd name="T89" fmla="*/ 1 h 216"/>
                    <a:gd name="T90" fmla="*/ 1 w 350"/>
                    <a:gd name="T91" fmla="*/ 1 h 216"/>
                    <a:gd name="T92" fmla="*/ 1 w 350"/>
                    <a:gd name="T93" fmla="*/ 1 h 216"/>
                    <a:gd name="T94" fmla="*/ 1 w 350"/>
                    <a:gd name="T95" fmla="*/ 1 h 216"/>
                    <a:gd name="T96" fmla="*/ 1 w 350"/>
                    <a:gd name="T97" fmla="*/ 1 h 21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50"/>
                    <a:gd name="T148" fmla="*/ 0 h 216"/>
                    <a:gd name="T149" fmla="*/ 350 w 350"/>
                    <a:gd name="T150" fmla="*/ 216 h 21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50" h="216">
                      <a:moveTo>
                        <a:pt x="204" y="216"/>
                      </a:moveTo>
                      <a:lnTo>
                        <a:pt x="196" y="214"/>
                      </a:lnTo>
                      <a:lnTo>
                        <a:pt x="183" y="212"/>
                      </a:lnTo>
                      <a:lnTo>
                        <a:pt x="174" y="211"/>
                      </a:lnTo>
                      <a:lnTo>
                        <a:pt x="166" y="211"/>
                      </a:lnTo>
                      <a:lnTo>
                        <a:pt x="156" y="209"/>
                      </a:lnTo>
                      <a:lnTo>
                        <a:pt x="149" y="209"/>
                      </a:lnTo>
                      <a:lnTo>
                        <a:pt x="116" y="194"/>
                      </a:lnTo>
                      <a:lnTo>
                        <a:pt x="90" y="181"/>
                      </a:lnTo>
                      <a:lnTo>
                        <a:pt x="70" y="164"/>
                      </a:lnTo>
                      <a:lnTo>
                        <a:pt x="55" y="149"/>
                      </a:lnTo>
                      <a:lnTo>
                        <a:pt x="42" y="129"/>
                      </a:lnTo>
                      <a:lnTo>
                        <a:pt x="33" y="109"/>
                      </a:lnTo>
                      <a:lnTo>
                        <a:pt x="27" y="83"/>
                      </a:lnTo>
                      <a:lnTo>
                        <a:pt x="23" y="55"/>
                      </a:lnTo>
                      <a:lnTo>
                        <a:pt x="12" y="52"/>
                      </a:lnTo>
                      <a:lnTo>
                        <a:pt x="3" y="50"/>
                      </a:lnTo>
                      <a:lnTo>
                        <a:pt x="0" y="38"/>
                      </a:lnTo>
                      <a:lnTo>
                        <a:pt x="0" y="33"/>
                      </a:lnTo>
                      <a:lnTo>
                        <a:pt x="0" y="25"/>
                      </a:lnTo>
                      <a:lnTo>
                        <a:pt x="0" y="18"/>
                      </a:lnTo>
                      <a:lnTo>
                        <a:pt x="7" y="10"/>
                      </a:lnTo>
                      <a:lnTo>
                        <a:pt x="15" y="5"/>
                      </a:lnTo>
                      <a:lnTo>
                        <a:pt x="23" y="0"/>
                      </a:lnTo>
                      <a:lnTo>
                        <a:pt x="33" y="0"/>
                      </a:lnTo>
                      <a:lnTo>
                        <a:pt x="69" y="16"/>
                      </a:lnTo>
                      <a:lnTo>
                        <a:pt x="104" y="31"/>
                      </a:lnTo>
                      <a:lnTo>
                        <a:pt x="139" y="41"/>
                      </a:lnTo>
                      <a:lnTo>
                        <a:pt x="178" y="52"/>
                      </a:lnTo>
                      <a:lnTo>
                        <a:pt x="213" y="57"/>
                      </a:lnTo>
                      <a:lnTo>
                        <a:pt x="253" y="62"/>
                      </a:lnTo>
                      <a:lnTo>
                        <a:pt x="293" y="63"/>
                      </a:lnTo>
                      <a:lnTo>
                        <a:pt x="339" y="65"/>
                      </a:lnTo>
                      <a:lnTo>
                        <a:pt x="339" y="77"/>
                      </a:lnTo>
                      <a:lnTo>
                        <a:pt x="340" y="90"/>
                      </a:lnTo>
                      <a:lnTo>
                        <a:pt x="340" y="105"/>
                      </a:lnTo>
                      <a:lnTo>
                        <a:pt x="344" y="120"/>
                      </a:lnTo>
                      <a:lnTo>
                        <a:pt x="345" y="135"/>
                      </a:lnTo>
                      <a:lnTo>
                        <a:pt x="347" y="150"/>
                      </a:lnTo>
                      <a:lnTo>
                        <a:pt x="349" y="165"/>
                      </a:lnTo>
                      <a:lnTo>
                        <a:pt x="350" y="181"/>
                      </a:lnTo>
                      <a:lnTo>
                        <a:pt x="330" y="194"/>
                      </a:lnTo>
                      <a:lnTo>
                        <a:pt x="313" y="206"/>
                      </a:lnTo>
                      <a:lnTo>
                        <a:pt x="297" y="211"/>
                      </a:lnTo>
                      <a:lnTo>
                        <a:pt x="282" y="216"/>
                      </a:lnTo>
                      <a:lnTo>
                        <a:pt x="263" y="216"/>
                      </a:lnTo>
                      <a:lnTo>
                        <a:pt x="246" y="216"/>
                      </a:lnTo>
                      <a:lnTo>
                        <a:pt x="225" y="214"/>
                      </a:lnTo>
                      <a:lnTo>
                        <a:pt x="204" y="216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14" name="Freeform 177"/>
                <p:cNvSpPr>
                  <a:spLocks/>
                </p:cNvSpPr>
                <p:nvPr/>
              </p:nvSpPr>
              <p:spPr bwMode="auto">
                <a:xfrm>
                  <a:off x="1588" y="2357"/>
                  <a:ext cx="98" cy="195"/>
                </a:xfrm>
                <a:custGeom>
                  <a:avLst/>
                  <a:gdLst>
                    <a:gd name="T0" fmla="*/ 1 w 196"/>
                    <a:gd name="T1" fmla="*/ 1 h 390"/>
                    <a:gd name="T2" fmla="*/ 1 w 196"/>
                    <a:gd name="T3" fmla="*/ 1 h 390"/>
                    <a:gd name="T4" fmla="*/ 1 w 196"/>
                    <a:gd name="T5" fmla="*/ 1 h 390"/>
                    <a:gd name="T6" fmla="*/ 1 w 196"/>
                    <a:gd name="T7" fmla="*/ 1 h 390"/>
                    <a:gd name="T8" fmla="*/ 1 w 196"/>
                    <a:gd name="T9" fmla="*/ 1 h 390"/>
                    <a:gd name="T10" fmla="*/ 1 w 196"/>
                    <a:gd name="T11" fmla="*/ 1 h 390"/>
                    <a:gd name="T12" fmla="*/ 1 w 196"/>
                    <a:gd name="T13" fmla="*/ 1 h 390"/>
                    <a:gd name="T14" fmla="*/ 1 w 196"/>
                    <a:gd name="T15" fmla="*/ 1 h 390"/>
                    <a:gd name="T16" fmla="*/ 0 w 196"/>
                    <a:gd name="T17" fmla="*/ 0 h 390"/>
                    <a:gd name="T18" fmla="*/ 1 w 196"/>
                    <a:gd name="T19" fmla="*/ 0 h 390"/>
                    <a:gd name="T20" fmla="*/ 1 w 196"/>
                    <a:gd name="T21" fmla="*/ 0 h 390"/>
                    <a:gd name="T22" fmla="*/ 1 w 196"/>
                    <a:gd name="T23" fmla="*/ 1 h 390"/>
                    <a:gd name="T24" fmla="*/ 1 w 196"/>
                    <a:gd name="T25" fmla="*/ 1 h 390"/>
                    <a:gd name="T26" fmla="*/ 1 w 196"/>
                    <a:gd name="T27" fmla="*/ 1 h 390"/>
                    <a:gd name="T28" fmla="*/ 1 w 196"/>
                    <a:gd name="T29" fmla="*/ 1 h 390"/>
                    <a:gd name="T30" fmla="*/ 1 w 196"/>
                    <a:gd name="T31" fmla="*/ 1 h 390"/>
                    <a:gd name="T32" fmla="*/ 1 w 196"/>
                    <a:gd name="T33" fmla="*/ 1 h 390"/>
                    <a:gd name="T34" fmla="*/ 1 w 196"/>
                    <a:gd name="T35" fmla="*/ 1 h 390"/>
                    <a:gd name="T36" fmla="*/ 1 w 196"/>
                    <a:gd name="T37" fmla="*/ 1 h 390"/>
                    <a:gd name="T38" fmla="*/ 1 w 196"/>
                    <a:gd name="T39" fmla="*/ 1 h 390"/>
                    <a:gd name="T40" fmla="*/ 1 w 196"/>
                    <a:gd name="T41" fmla="*/ 1 h 390"/>
                    <a:gd name="T42" fmla="*/ 1 w 196"/>
                    <a:gd name="T43" fmla="*/ 1 h 390"/>
                    <a:gd name="T44" fmla="*/ 1 w 196"/>
                    <a:gd name="T45" fmla="*/ 1 h 39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96"/>
                    <a:gd name="T70" fmla="*/ 0 h 390"/>
                    <a:gd name="T71" fmla="*/ 196 w 196"/>
                    <a:gd name="T72" fmla="*/ 390 h 39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96" h="390">
                      <a:moveTo>
                        <a:pt x="188" y="390"/>
                      </a:moveTo>
                      <a:lnTo>
                        <a:pt x="149" y="353"/>
                      </a:lnTo>
                      <a:lnTo>
                        <a:pt x="115" y="311"/>
                      </a:lnTo>
                      <a:lnTo>
                        <a:pt x="84" y="261"/>
                      </a:lnTo>
                      <a:lnTo>
                        <a:pt x="58" y="209"/>
                      </a:lnTo>
                      <a:lnTo>
                        <a:pt x="35" y="154"/>
                      </a:lnTo>
                      <a:lnTo>
                        <a:pt x="18" y="98"/>
                      </a:lnTo>
                      <a:lnTo>
                        <a:pt x="5" y="46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30" y="48"/>
                      </a:lnTo>
                      <a:lnTo>
                        <a:pt x="47" y="98"/>
                      </a:lnTo>
                      <a:lnTo>
                        <a:pt x="67" y="147"/>
                      </a:lnTo>
                      <a:lnTo>
                        <a:pt x="89" y="197"/>
                      </a:lnTo>
                      <a:lnTo>
                        <a:pt x="110" y="244"/>
                      </a:lnTo>
                      <a:lnTo>
                        <a:pt x="136" y="291"/>
                      </a:lnTo>
                      <a:lnTo>
                        <a:pt x="164" y="338"/>
                      </a:lnTo>
                      <a:lnTo>
                        <a:pt x="196" y="385"/>
                      </a:lnTo>
                      <a:lnTo>
                        <a:pt x="196" y="387"/>
                      </a:lnTo>
                      <a:lnTo>
                        <a:pt x="196" y="390"/>
                      </a:lnTo>
                      <a:lnTo>
                        <a:pt x="191" y="390"/>
                      </a:lnTo>
                      <a:lnTo>
                        <a:pt x="188" y="390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15" name="Freeform 178"/>
                <p:cNvSpPr>
                  <a:spLocks/>
                </p:cNvSpPr>
                <p:nvPr/>
              </p:nvSpPr>
              <p:spPr bwMode="auto">
                <a:xfrm>
                  <a:off x="2517" y="2534"/>
                  <a:ext cx="29" cy="10"/>
                </a:xfrm>
                <a:custGeom>
                  <a:avLst/>
                  <a:gdLst>
                    <a:gd name="T0" fmla="*/ 0 w 59"/>
                    <a:gd name="T1" fmla="*/ 0 h 22"/>
                    <a:gd name="T2" fmla="*/ 0 w 59"/>
                    <a:gd name="T3" fmla="*/ 0 h 22"/>
                    <a:gd name="T4" fmla="*/ 0 w 59"/>
                    <a:gd name="T5" fmla="*/ 0 h 22"/>
                    <a:gd name="T6" fmla="*/ 0 w 59"/>
                    <a:gd name="T7" fmla="*/ 0 h 22"/>
                    <a:gd name="T8" fmla="*/ 0 w 59"/>
                    <a:gd name="T9" fmla="*/ 0 h 22"/>
                    <a:gd name="T10" fmla="*/ 0 w 59"/>
                    <a:gd name="T11" fmla="*/ 0 h 22"/>
                    <a:gd name="T12" fmla="*/ 0 w 59"/>
                    <a:gd name="T13" fmla="*/ 0 h 22"/>
                    <a:gd name="T14" fmla="*/ 0 w 59"/>
                    <a:gd name="T15" fmla="*/ 0 h 22"/>
                    <a:gd name="T16" fmla="*/ 0 w 59"/>
                    <a:gd name="T17" fmla="*/ 0 h 22"/>
                    <a:gd name="T18" fmla="*/ 0 w 59"/>
                    <a:gd name="T19" fmla="*/ 0 h 22"/>
                    <a:gd name="T20" fmla="*/ 0 w 59"/>
                    <a:gd name="T21" fmla="*/ 0 h 22"/>
                    <a:gd name="T22" fmla="*/ 0 w 59"/>
                    <a:gd name="T23" fmla="*/ 0 h 22"/>
                    <a:gd name="T24" fmla="*/ 0 w 59"/>
                    <a:gd name="T25" fmla="*/ 0 h 2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59"/>
                    <a:gd name="T40" fmla="*/ 0 h 22"/>
                    <a:gd name="T41" fmla="*/ 59 w 59"/>
                    <a:gd name="T42" fmla="*/ 22 h 2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59" h="22">
                      <a:moveTo>
                        <a:pt x="0" y="22"/>
                      </a:moveTo>
                      <a:lnTo>
                        <a:pt x="0" y="12"/>
                      </a:lnTo>
                      <a:lnTo>
                        <a:pt x="5" y="7"/>
                      </a:lnTo>
                      <a:lnTo>
                        <a:pt x="10" y="2"/>
                      </a:lnTo>
                      <a:lnTo>
                        <a:pt x="20" y="2"/>
                      </a:lnTo>
                      <a:lnTo>
                        <a:pt x="29" y="0"/>
                      </a:lnTo>
                      <a:lnTo>
                        <a:pt x="39" y="0"/>
                      </a:lnTo>
                      <a:lnTo>
                        <a:pt x="49" y="2"/>
                      </a:lnTo>
                      <a:lnTo>
                        <a:pt x="59" y="4"/>
                      </a:lnTo>
                      <a:lnTo>
                        <a:pt x="42" y="14"/>
                      </a:lnTo>
                      <a:lnTo>
                        <a:pt x="29" y="19"/>
                      </a:lnTo>
                      <a:lnTo>
                        <a:pt x="15" y="20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16" name="Freeform 179"/>
                <p:cNvSpPr>
                  <a:spLocks/>
                </p:cNvSpPr>
                <p:nvPr/>
              </p:nvSpPr>
              <p:spPr bwMode="auto">
                <a:xfrm>
                  <a:off x="2546" y="2523"/>
                  <a:ext cx="33" cy="21"/>
                </a:xfrm>
                <a:custGeom>
                  <a:avLst/>
                  <a:gdLst>
                    <a:gd name="T0" fmla="*/ 1 w 65"/>
                    <a:gd name="T1" fmla="*/ 0 h 44"/>
                    <a:gd name="T2" fmla="*/ 1 w 65"/>
                    <a:gd name="T3" fmla="*/ 0 h 44"/>
                    <a:gd name="T4" fmla="*/ 0 w 65"/>
                    <a:gd name="T5" fmla="*/ 0 h 44"/>
                    <a:gd name="T6" fmla="*/ 1 w 65"/>
                    <a:gd name="T7" fmla="*/ 0 h 44"/>
                    <a:gd name="T8" fmla="*/ 1 w 65"/>
                    <a:gd name="T9" fmla="*/ 0 h 44"/>
                    <a:gd name="T10" fmla="*/ 1 w 65"/>
                    <a:gd name="T11" fmla="*/ 0 h 44"/>
                    <a:gd name="T12" fmla="*/ 1 w 65"/>
                    <a:gd name="T13" fmla="*/ 0 h 44"/>
                    <a:gd name="T14" fmla="*/ 1 w 65"/>
                    <a:gd name="T15" fmla="*/ 0 h 44"/>
                    <a:gd name="T16" fmla="*/ 1 w 65"/>
                    <a:gd name="T17" fmla="*/ 0 h 44"/>
                    <a:gd name="T18" fmla="*/ 1 w 65"/>
                    <a:gd name="T19" fmla="*/ 0 h 44"/>
                    <a:gd name="T20" fmla="*/ 1 w 65"/>
                    <a:gd name="T21" fmla="*/ 0 h 44"/>
                    <a:gd name="T22" fmla="*/ 1 w 65"/>
                    <a:gd name="T23" fmla="*/ 0 h 44"/>
                    <a:gd name="T24" fmla="*/ 1 w 65"/>
                    <a:gd name="T25" fmla="*/ 0 h 44"/>
                    <a:gd name="T26" fmla="*/ 1 w 65"/>
                    <a:gd name="T27" fmla="*/ 0 h 44"/>
                    <a:gd name="T28" fmla="*/ 1 w 65"/>
                    <a:gd name="T29" fmla="*/ 0 h 4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5"/>
                    <a:gd name="T46" fmla="*/ 0 h 44"/>
                    <a:gd name="T47" fmla="*/ 65 w 65"/>
                    <a:gd name="T48" fmla="*/ 44 h 4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5" h="44">
                      <a:moveTo>
                        <a:pt x="15" y="44"/>
                      </a:moveTo>
                      <a:lnTo>
                        <a:pt x="7" y="44"/>
                      </a:lnTo>
                      <a:lnTo>
                        <a:pt x="0" y="44"/>
                      </a:lnTo>
                      <a:lnTo>
                        <a:pt x="2" y="32"/>
                      </a:lnTo>
                      <a:lnTo>
                        <a:pt x="7" y="24"/>
                      </a:lnTo>
                      <a:lnTo>
                        <a:pt x="15" y="15"/>
                      </a:lnTo>
                      <a:lnTo>
                        <a:pt x="25" y="10"/>
                      </a:lnTo>
                      <a:lnTo>
                        <a:pt x="33" y="5"/>
                      </a:lnTo>
                      <a:lnTo>
                        <a:pt x="44" y="2"/>
                      </a:lnTo>
                      <a:lnTo>
                        <a:pt x="54" y="0"/>
                      </a:lnTo>
                      <a:lnTo>
                        <a:pt x="65" y="0"/>
                      </a:lnTo>
                      <a:lnTo>
                        <a:pt x="54" y="10"/>
                      </a:lnTo>
                      <a:lnTo>
                        <a:pt x="40" y="26"/>
                      </a:lnTo>
                      <a:lnTo>
                        <a:pt x="25" y="37"/>
                      </a:lnTo>
                      <a:lnTo>
                        <a:pt x="15" y="44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17" name="Freeform 180"/>
                <p:cNvSpPr>
                  <a:spLocks/>
                </p:cNvSpPr>
                <p:nvPr/>
              </p:nvSpPr>
              <p:spPr bwMode="auto">
                <a:xfrm>
                  <a:off x="1435" y="2469"/>
                  <a:ext cx="24" cy="65"/>
                </a:xfrm>
                <a:custGeom>
                  <a:avLst/>
                  <a:gdLst>
                    <a:gd name="T0" fmla="*/ 1 w 47"/>
                    <a:gd name="T1" fmla="*/ 0 h 131"/>
                    <a:gd name="T2" fmla="*/ 1 w 47"/>
                    <a:gd name="T3" fmla="*/ 0 h 131"/>
                    <a:gd name="T4" fmla="*/ 1 w 47"/>
                    <a:gd name="T5" fmla="*/ 0 h 131"/>
                    <a:gd name="T6" fmla="*/ 1 w 47"/>
                    <a:gd name="T7" fmla="*/ 0 h 131"/>
                    <a:gd name="T8" fmla="*/ 1 w 47"/>
                    <a:gd name="T9" fmla="*/ 0 h 131"/>
                    <a:gd name="T10" fmla="*/ 1 w 47"/>
                    <a:gd name="T11" fmla="*/ 0 h 131"/>
                    <a:gd name="T12" fmla="*/ 0 w 47"/>
                    <a:gd name="T13" fmla="*/ 0 h 131"/>
                    <a:gd name="T14" fmla="*/ 0 w 47"/>
                    <a:gd name="T15" fmla="*/ 0 h 131"/>
                    <a:gd name="T16" fmla="*/ 1 w 47"/>
                    <a:gd name="T17" fmla="*/ 0 h 131"/>
                    <a:gd name="T18" fmla="*/ 1 w 47"/>
                    <a:gd name="T19" fmla="*/ 0 h 131"/>
                    <a:gd name="T20" fmla="*/ 1 w 47"/>
                    <a:gd name="T21" fmla="*/ 0 h 131"/>
                    <a:gd name="T22" fmla="*/ 1 w 47"/>
                    <a:gd name="T23" fmla="*/ 0 h 131"/>
                    <a:gd name="T24" fmla="*/ 1 w 47"/>
                    <a:gd name="T25" fmla="*/ 0 h 131"/>
                    <a:gd name="T26" fmla="*/ 1 w 47"/>
                    <a:gd name="T27" fmla="*/ 0 h 131"/>
                    <a:gd name="T28" fmla="*/ 1 w 47"/>
                    <a:gd name="T29" fmla="*/ 0 h 131"/>
                    <a:gd name="T30" fmla="*/ 1 w 47"/>
                    <a:gd name="T31" fmla="*/ 0 h 131"/>
                    <a:gd name="T32" fmla="*/ 1 w 47"/>
                    <a:gd name="T33" fmla="*/ 0 h 131"/>
                    <a:gd name="T34" fmla="*/ 1 w 47"/>
                    <a:gd name="T35" fmla="*/ 0 h 131"/>
                    <a:gd name="T36" fmla="*/ 1 w 47"/>
                    <a:gd name="T37" fmla="*/ 0 h 131"/>
                    <a:gd name="T38" fmla="*/ 1 w 47"/>
                    <a:gd name="T39" fmla="*/ 0 h 131"/>
                    <a:gd name="T40" fmla="*/ 1 w 47"/>
                    <a:gd name="T41" fmla="*/ 0 h 131"/>
                    <a:gd name="T42" fmla="*/ 1 w 47"/>
                    <a:gd name="T43" fmla="*/ 0 h 131"/>
                    <a:gd name="T44" fmla="*/ 1 w 47"/>
                    <a:gd name="T45" fmla="*/ 0 h 131"/>
                    <a:gd name="T46" fmla="*/ 1 w 47"/>
                    <a:gd name="T47" fmla="*/ 0 h 131"/>
                    <a:gd name="T48" fmla="*/ 1 w 47"/>
                    <a:gd name="T49" fmla="*/ 0 h 13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7"/>
                    <a:gd name="T76" fmla="*/ 0 h 131"/>
                    <a:gd name="T77" fmla="*/ 47 w 47"/>
                    <a:gd name="T78" fmla="*/ 131 h 13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7" h="131">
                      <a:moveTo>
                        <a:pt x="11" y="131"/>
                      </a:moveTo>
                      <a:lnTo>
                        <a:pt x="8" y="114"/>
                      </a:lnTo>
                      <a:lnTo>
                        <a:pt x="6" y="99"/>
                      </a:lnTo>
                      <a:lnTo>
                        <a:pt x="3" y="84"/>
                      </a:lnTo>
                      <a:lnTo>
                        <a:pt x="3" y="69"/>
                      </a:lnTo>
                      <a:lnTo>
                        <a:pt x="1" y="54"/>
                      </a:lnTo>
                      <a:lnTo>
                        <a:pt x="0" y="39"/>
                      </a:lnTo>
                      <a:lnTo>
                        <a:pt x="0" y="25"/>
                      </a:lnTo>
                      <a:lnTo>
                        <a:pt x="1" y="15"/>
                      </a:lnTo>
                      <a:lnTo>
                        <a:pt x="11" y="10"/>
                      </a:lnTo>
                      <a:lnTo>
                        <a:pt x="21" y="5"/>
                      </a:lnTo>
                      <a:lnTo>
                        <a:pt x="33" y="0"/>
                      </a:lnTo>
                      <a:lnTo>
                        <a:pt x="47" y="2"/>
                      </a:lnTo>
                      <a:lnTo>
                        <a:pt x="47" y="15"/>
                      </a:lnTo>
                      <a:lnTo>
                        <a:pt x="47" y="30"/>
                      </a:lnTo>
                      <a:lnTo>
                        <a:pt x="47" y="45"/>
                      </a:lnTo>
                      <a:lnTo>
                        <a:pt x="47" y="60"/>
                      </a:lnTo>
                      <a:lnTo>
                        <a:pt x="47" y="76"/>
                      </a:lnTo>
                      <a:lnTo>
                        <a:pt x="47" y="91"/>
                      </a:lnTo>
                      <a:lnTo>
                        <a:pt x="47" y="106"/>
                      </a:lnTo>
                      <a:lnTo>
                        <a:pt x="47" y="121"/>
                      </a:lnTo>
                      <a:lnTo>
                        <a:pt x="37" y="121"/>
                      </a:lnTo>
                      <a:lnTo>
                        <a:pt x="28" y="124"/>
                      </a:lnTo>
                      <a:lnTo>
                        <a:pt x="20" y="128"/>
                      </a:lnTo>
                      <a:lnTo>
                        <a:pt x="11" y="131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18" name="Freeform 181"/>
                <p:cNvSpPr>
                  <a:spLocks/>
                </p:cNvSpPr>
                <p:nvPr/>
              </p:nvSpPr>
              <p:spPr bwMode="auto">
                <a:xfrm>
                  <a:off x="1481" y="2464"/>
                  <a:ext cx="130" cy="69"/>
                </a:xfrm>
                <a:custGeom>
                  <a:avLst/>
                  <a:gdLst>
                    <a:gd name="T0" fmla="*/ 0 w 262"/>
                    <a:gd name="T1" fmla="*/ 1 h 138"/>
                    <a:gd name="T2" fmla="*/ 0 w 262"/>
                    <a:gd name="T3" fmla="*/ 1 h 138"/>
                    <a:gd name="T4" fmla="*/ 0 w 262"/>
                    <a:gd name="T5" fmla="*/ 1 h 138"/>
                    <a:gd name="T6" fmla="*/ 0 w 262"/>
                    <a:gd name="T7" fmla="*/ 1 h 138"/>
                    <a:gd name="T8" fmla="*/ 0 w 262"/>
                    <a:gd name="T9" fmla="*/ 1 h 138"/>
                    <a:gd name="T10" fmla="*/ 0 w 262"/>
                    <a:gd name="T11" fmla="*/ 1 h 138"/>
                    <a:gd name="T12" fmla="*/ 0 w 262"/>
                    <a:gd name="T13" fmla="*/ 1 h 138"/>
                    <a:gd name="T14" fmla="*/ 0 w 262"/>
                    <a:gd name="T15" fmla="*/ 1 h 138"/>
                    <a:gd name="T16" fmla="*/ 0 w 262"/>
                    <a:gd name="T17" fmla="*/ 1 h 138"/>
                    <a:gd name="T18" fmla="*/ 0 w 262"/>
                    <a:gd name="T19" fmla="*/ 1 h 138"/>
                    <a:gd name="T20" fmla="*/ 0 w 262"/>
                    <a:gd name="T21" fmla="*/ 0 h 138"/>
                    <a:gd name="T22" fmla="*/ 0 w 262"/>
                    <a:gd name="T23" fmla="*/ 1 h 138"/>
                    <a:gd name="T24" fmla="*/ 0 w 262"/>
                    <a:gd name="T25" fmla="*/ 1 h 138"/>
                    <a:gd name="T26" fmla="*/ 0 w 262"/>
                    <a:gd name="T27" fmla="*/ 1 h 138"/>
                    <a:gd name="T28" fmla="*/ 0 w 262"/>
                    <a:gd name="T29" fmla="*/ 1 h 138"/>
                    <a:gd name="T30" fmla="*/ 0 w 262"/>
                    <a:gd name="T31" fmla="*/ 1 h 138"/>
                    <a:gd name="T32" fmla="*/ 0 w 262"/>
                    <a:gd name="T33" fmla="*/ 1 h 138"/>
                    <a:gd name="T34" fmla="*/ 0 w 262"/>
                    <a:gd name="T35" fmla="*/ 1 h 138"/>
                    <a:gd name="T36" fmla="*/ 0 w 262"/>
                    <a:gd name="T37" fmla="*/ 1 h 138"/>
                    <a:gd name="T38" fmla="*/ 0 w 262"/>
                    <a:gd name="T39" fmla="*/ 1 h 138"/>
                    <a:gd name="T40" fmla="*/ 0 w 262"/>
                    <a:gd name="T41" fmla="*/ 1 h 138"/>
                    <a:gd name="T42" fmla="*/ 0 w 262"/>
                    <a:gd name="T43" fmla="*/ 1 h 138"/>
                    <a:gd name="T44" fmla="*/ 0 w 262"/>
                    <a:gd name="T45" fmla="*/ 1 h 138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62"/>
                    <a:gd name="T70" fmla="*/ 0 h 138"/>
                    <a:gd name="T71" fmla="*/ 262 w 262"/>
                    <a:gd name="T72" fmla="*/ 138 h 138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62" h="138">
                      <a:moveTo>
                        <a:pt x="22" y="138"/>
                      </a:moveTo>
                      <a:lnTo>
                        <a:pt x="10" y="131"/>
                      </a:lnTo>
                      <a:lnTo>
                        <a:pt x="0" y="127"/>
                      </a:lnTo>
                      <a:lnTo>
                        <a:pt x="12" y="106"/>
                      </a:lnTo>
                      <a:lnTo>
                        <a:pt x="40" y="87"/>
                      </a:lnTo>
                      <a:lnTo>
                        <a:pt x="79" y="70"/>
                      </a:lnTo>
                      <a:lnTo>
                        <a:pt x="123" y="55"/>
                      </a:lnTo>
                      <a:lnTo>
                        <a:pt x="164" y="40"/>
                      </a:lnTo>
                      <a:lnTo>
                        <a:pt x="203" y="27"/>
                      </a:lnTo>
                      <a:lnTo>
                        <a:pt x="232" y="13"/>
                      </a:lnTo>
                      <a:lnTo>
                        <a:pt x="247" y="0"/>
                      </a:lnTo>
                      <a:lnTo>
                        <a:pt x="250" y="3"/>
                      </a:lnTo>
                      <a:lnTo>
                        <a:pt x="257" y="12"/>
                      </a:lnTo>
                      <a:lnTo>
                        <a:pt x="260" y="22"/>
                      </a:lnTo>
                      <a:lnTo>
                        <a:pt x="262" y="32"/>
                      </a:lnTo>
                      <a:lnTo>
                        <a:pt x="225" y="40"/>
                      </a:lnTo>
                      <a:lnTo>
                        <a:pt x="193" y="50"/>
                      </a:lnTo>
                      <a:lnTo>
                        <a:pt x="163" y="62"/>
                      </a:lnTo>
                      <a:lnTo>
                        <a:pt x="136" y="77"/>
                      </a:lnTo>
                      <a:lnTo>
                        <a:pt x="107" y="92"/>
                      </a:lnTo>
                      <a:lnTo>
                        <a:pt x="81" y="107"/>
                      </a:lnTo>
                      <a:lnTo>
                        <a:pt x="50" y="122"/>
                      </a:lnTo>
                      <a:lnTo>
                        <a:pt x="22" y="13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19" name="Freeform 182"/>
                <p:cNvSpPr>
                  <a:spLocks/>
                </p:cNvSpPr>
                <p:nvPr/>
              </p:nvSpPr>
              <p:spPr bwMode="auto">
                <a:xfrm>
                  <a:off x="1141" y="2480"/>
                  <a:ext cx="29" cy="48"/>
                </a:xfrm>
                <a:custGeom>
                  <a:avLst/>
                  <a:gdLst>
                    <a:gd name="T0" fmla="*/ 0 w 59"/>
                    <a:gd name="T1" fmla="*/ 1 h 95"/>
                    <a:gd name="T2" fmla="*/ 0 w 59"/>
                    <a:gd name="T3" fmla="*/ 1 h 95"/>
                    <a:gd name="T4" fmla="*/ 0 w 59"/>
                    <a:gd name="T5" fmla="*/ 1 h 95"/>
                    <a:gd name="T6" fmla="*/ 0 w 59"/>
                    <a:gd name="T7" fmla="*/ 1 h 95"/>
                    <a:gd name="T8" fmla="*/ 0 w 59"/>
                    <a:gd name="T9" fmla="*/ 1 h 95"/>
                    <a:gd name="T10" fmla="*/ 0 w 59"/>
                    <a:gd name="T11" fmla="*/ 1 h 95"/>
                    <a:gd name="T12" fmla="*/ 0 w 59"/>
                    <a:gd name="T13" fmla="*/ 1 h 95"/>
                    <a:gd name="T14" fmla="*/ 0 w 59"/>
                    <a:gd name="T15" fmla="*/ 1 h 95"/>
                    <a:gd name="T16" fmla="*/ 0 w 59"/>
                    <a:gd name="T17" fmla="*/ 0 h 95"/>
                    <a:gd name="T18" fmla="*/ 0 w 59"/>
                    <a:gd name="T19" fmla="*/ 1 h 95"/>
                    <a:gd name="T20" fmla="*/ 0 w 59"/>
                    <a:gd name="T21" fmla="*/ 1 h 95"/>
                    <a:gd name="T22" fmla="*/ 0 w 59"/>
                    <a:gd name="T23" fmla="*/ 1 h 95"/>
                    <a:gd name="T24" fmla="*/ 0 w 59"/>
                    <a:gd name="T25" fmla="*/ 1 h 95"/>
                    <a:gd name="T26" fmla="*/ 0 w 59"/>
                    <a:gd name="T27" fmla="*/ 1 h 95"/>
                    <a:gd name="T28" fmla="*/ 0 w 59"/>
                    <a:gd name="T29" fmla="*/ 1 h 95"/>
                    <a:gd name="T30" fmla="*/ 0 w 59"/>
                    <a:gd name="T31" fmla="*/ 1 h 95"/>
                    <a:gd name="T32" fmla="*/ 0 w 59"/>
                    <a:gd name="T33" fmla="*/ 1 h 95"/>
                    <a:gd name="T34" fmla="*/ 0 w 59"/>
                    <a:gd name="T35" fmla="*/ 1 h 95"/>
                    <a:gd name="T36" fmla="*/ 0 w 59"/>
                    <a:gd name="T37" fmla="*/ 1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59"/>
                    <a:gd name="T58" fmla="*/ 0 h 95"/>
                    <a:gd name="T59" fmla="*/ 59 w 59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59" h="95">
                      <a:moveTo>
                        <a:pt x="54" y="95"/>
                      </a:moveTo>
                      <a:lnTo>
                        <a:pt x="44" y="82"/>
                      </a:lnTo>
                      <a:lnTo>
                        <a:pt x="35" y="70"/>
                      </a:lnTo>
                      <a:lnTo>
                        <a:pt x="25" y="59"/>
                      </a:lnTo>
                      <a:lnTo>
                        <a:pt x="19" y="47"/>
                      </a:lnTo>
                      <a:lnTo>
                        <a:pt x="10" y="33"/>
                      </a:lnTo>
                      <a:lnTo>
                        <a:pt x="5" y="22"/>
                      </a:ln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4" y="2"/>
                      </a:lnTo>
                      <a:lnTo>
                        <a:pt x="12" y="10"/>
                      </a:lnTo>
                      <a:lnTo>
                        <a:pt x="19" y="22"/>
                      </a:lnTo>
                      <a:lnTo>
                        <a:pt x="29" y="37"/>
                      </a:lnTo>
                      <a:lnTo>
                        <a:pt x="37" y="52"/>
                      </a:lnTo>
                      <a:lnTo>
                        <a:pt x="45" y="67"/>
                      </a:lnTo>
                      <a:lnTo>
                        <a:pt x="52" y="80"/>
                      </a:lnTo>
                      <a:lnTo>
                        <a:pt x="59" y="90"/>
                      </a:lnTo>
                      <a:lnTo>
                        <a:pt x="54" y="94"/>
                      </a:lnTo>
                      <a:lnTo>
                        <a:pt x="54" y="95"/>
                      </a:lnTo>
                      <a:close/>
                    </a:path>
                  </a:pathLst>
                </a:custGeom>
                <a:solidFill>
                  <a:srgbClr val="CC6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20" name="Freeform 183"/>
                <p:cNvSpPr>
                  <a:spLocks/>
                </p:cNvSpPr>
                <p:nvPr/>
              </p:nvSpPr>
              <p:spPr bwMode="auto">
                <a:xfrm>
                  <a:off x="1631" y="2344"/>
                  <a:ext cx="80" cy="184"/>
                </a:xfrm>
                <a:custGeom>
                  <a:avLst/>
                  <a:gdLst>
                    <a:gd name="T0" fmla="*/ 1 w 159"/>
                    <a:gd name="T1" fmla="*/ 1 h 367"/>
                    <a:gd name="T2" fmla="*/ 1 w 159"/>
                    <a:gd name="T3" fmla="*/ 1 h 367"/>
                    <a:gd name="T4" fmla="*/ 1 w 159"/>
                    <a:gd name="T5" fmla="*/ 1 h 367"/>
                    <a:gd name="T6" fmla="*/ 1 w 159"/>
                    <a:gd name="T7" fmla="*/ 1 h 367"/>
                    <a:gd name="T8" fmla="*/ 1 w 159"/>
                    <a:gd name="T9" fmla="*/ 1 h 367"/>
                    <a:gd name="T10" fmla="*/ 1 w 159"/>
                    <a:gd name="T11" fmla="*/ 1 h 367"/>
                    <a:gd name="T12" fmla="*/ 1 w 159"/>
                    <a:gd name="T13" fmla="*/ 1 h 367"/>
                    <a:gd name="T14" fmla="*/ 1 w 159"/>
                    <a:gd name="T15" fmla="*/ 1 h 367"/>
                    <a:gd name="T16" fmla="*/ 1 w 159"/>
                    <a:gd name="T17" fmla="*/ 1 h 367"/>
                    <a:gd name="T18" fmla="*/ 1 w 159"/>
                    <a:gd name="T19" fmla="*/ 1 h 367"/>
                    <a:gd name="T20" fmla="*/ 1 w 159"/>
                    <a:gd name="T21" fmla="*/ 1 h 367"/>
                    <a:gd name="T22" fmla="*/ 1 w 159"/>
                    <a:gd name="T23" fmla="*/ 1 h 367"/>
                    <a:gd name="T24" fmla="*/ 1 w 159"/>
                    <a:gd name="T25" fmla="*/ 1 h 367"/>
                    <a:gd name="T26" fmla="*/ 1 w 159"/>
                    <a:gd name="T27" fmla="*/ 1 h 367"/>
                    <a:gd name="T28" fmla="*/ 1 w 159"/>
                    <a:gd name="T29" fmla="*/ 1 h 367"/>
                    <a:gd name="T30" fmla="*/ 1 w 159"/>
                    <a:gd name="T31" fmla="*/ 1 h 367"/>
                    <a:gd name="T32" fmla="*/ 1 w 159"/>
                    <a:gd name="T33" fmla="*/ 1 h 367"/>
                    <a:gd name="T34" fmla="*/ 1 w 159"/>
                    <a:gd name="T35" fmla="*/ 1 h 367"/>
                    <a:gd name="T36" fmla="*/ 1 w 159"/>
                    <a:gd name="T37" fmla="*/ 1 h 367"/>
                    <a:gd name="T38" fmla="*/ 1 w 159"/>
                    <a:gd name="T39" fmla="*/ 1 h 367"/>
                    <a:gd name="T40" fmla="*/ 0 w 159"/>
                    <a:gd name="T41" fmla="*/ 0 h 367"/>
                    <a:gd name="T42" fmla="*/ 1 w 159"/>
                    <a:gd name="T43" fmla="*/ 0 h 367"/>
                    <a:gd name="T44" fmla="*/ 1 w 159"/>
                    <a:gd name="T45" fmla="*/ 0 h 367"/>
                    <a:gd name="T46" fmla="*/ 1 w 159"/>
                    <a:gd name="T47" fmla="*/ 1 h 367"/>
                    <a:gd name="T48" fmla="*/ 1 w 159"/>
                    <a:gd name="T49" fmla="*/ 1 h 367"/>
                    <a:gd name="T50" fmla="*/ 1 w 159"/>
                    <a:gd name="T51" fmla="*/ 1 h 367"/>
                    <a:gd name="T52" fmla="*/ 1 w 159"/>
                    <a:gd name="T53" fmla="*/ 1 h 367"/>
                    <a:gd name="T54" fmla="*/ 1 w 159"/>
                    <a:gd name="T55" fmla="*/ 1 h 367"/>
                    <a:gd name="T56" fmla="*/ 1 w 159"/>
                    <a:gd name="T57" fmla="*/ 1 h 367"/>
                    <a:gd name="T58" fmla="*/ 1 w 159"/>
                    <a:gd name="T59" fmla="*/ 1 h 367"/>
                    <a:gd name="T60" fmla="*/ 1 w 159"/>
                    <a:gd name="T61" fmla="*/ 1 h 367"/>
                    <a:gd name="T62" fmla="*/ 1 w 159"/>
                    <a:gd name="T63" fmla="*/ 1 h 367"/>
                    <a:gd name="T64" fmla="*/ 1 w 159"/>
                    <a:gd name="T65" fmla="*/ 1 h 367"/>
                    <a:gd name="T66" fmla="*/ 1 w 159"/>
                    <a:gd name="T67" fmla="*/ 1 h 367"/>
                    <a:gd name="T68" fmla="*/ 1 w 159"/>
                    <a:gd name="T69" fmla="*/ 1 h 367"/>
                    <a:gd name="T70" fmla="*/ 1 w 159"/>
                    <a:gd name="T71" fmla="*/ 1 h 367"/>
                    <a:gd name="T72" fmla="*/ 1 w 159"/>
                    <a:gd name="T73" fmla="*/ 1 h 367"/>
                    <a:gd name="T74" fmla="*/ 1 w 159"/>
                    <a:gd name="T75" fmla="*/ 1 h 367"/>
                    <a:gd name="T76" fmla="*/ 1 w 159"/>
                    <a:gd name="T77" fmla="*/ 1 h 367"/>
                    <a:gd name="T78" fmla="*/ 1 w 159"/>
                    <a:gd name="T79" fmla="*/ 1 h 367"/>
                    <a:gd name="T80" fmla="*/ 1 w 159"/>
                    <a:gd name="T81" fmla="*/ 1 h 367"/>
                    <a:gd name="T82" fmla="*/ 1 w 159"/>
                    <a:gd name="T83" fmla="*/ 1 h 367"/>
                    <a:gd name="T84" fmla="*/ 1 w 159"/>
                    <a:gd name="T85" fmla="*/ 1 h 367"/>
                    <a:gd name="T86" fmla="*/ 1 w 159"/>
                    <a:gd name="T87" fmla="*/ 1 h 367"/>
                    <a:gd name="T88" fmla="*/ 1 w 159"/>
                    <a:gd name="T89" fmla="*/ 1 h 367"/>
                    <a:gd name="T90" fmla="*/ 1 w 159"/>
                    <a:gd name="T91" fmla="*/ 1 h 367"/>
                    <a:gd name="T92" fmla="*/ 1 w 159"/>
                    <a:gd name="T93" fmla="*/ 1 h 367"/>
                    <a:gd name="T94" fmla="*/ 1 w 159"/>
                    <a:gd name="T95" fmla="*/ 1 h 367"/>
                    <a:gd name="T96" fmla="*/ 1 w 159"/>
                    <a:gd name="T97" fmla="*/ 1 h 367"/>
                    <a:gd name="T98" fmla="*/ 1 w 159"/>
                    <a:gd name="T99" fmla="*/ 1 h 367"/>
                    <a:gd name="T100" fmla="*/ 1 w 159"/>
                    <a:gd name="T101" fmla="*/ 1 h 367"/>
                    <a:gd name="T102" fmla="*/ 1 w 159"/>
                    <a:gd name="T103" fmla="*/ 1 h 367"/>
                    <a:gd name="T104" fmla="*/ 1 w 159"/>
                    <a:gd name="T105" fmla="*/ 1 h 367"/>
                    <a:gd name="T106" fmla="*/ 1 w 159"/>
                    <a:gd name="T107" fmla="*/ 1 h 367"/>
                    <a:gd name="T108" fmla="*/ 1 w 159"/>
                    <a:gd name="T109" fmla="*/ 1 h 36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9"/>
                    <a:gd name="T166" fmla="*/ 0 h 367"/>
                    <a:gd name="T167" fmla="*/ 159 w 159"/>
                    <a:gd name="T168" fmla="*/ 367 h 36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9" h="367">
                      <a:moveTo>
                        <a:pt x="124" y="367"/>
                      </a:moveTo>
                      <a:lnTo>
                        <a:pt x="111" y="357"/>
                      </a:lnTo>
                      <a:lnTo>
                        <a:pt x="97" y="342"/>
                      </a:lnTo>
                      <a:lnTo>
                        <a:pt x="84" y="322"/>
                      </a:lnTo>
                      <a:lnTo>
                        <a:pt x="74" y="299"/>
                      </a:lnTo>
                      <a:lnTo>
                        <a:pt x="62" y="274"/>
                      </a:lnTo>
                      <a:lnTo>
                        <a:pt x="52" y="252"/>
                      </a:lnTo>
                      <a:lnTo>
                        <a:pt x="44" y="233"/>
                      </a:lnTo>
                      <a:lnTo>
                        <a:pt x="38" y="220"/>
                      </a:lnTo>
                      <a:lnTo>
                        <a:pt x="45" y="225"/>
                      </a:lnTo>
                      <a:lnTo>
                        <a:pt x="55" y="237"/>
                      </a:lnTo>
                      <a:lnTo>
                        <a:pt x="64" y="247"/>
                      </a:lnTo>
                      <a:lnTo>
                        <a:pt x="74" y="250"/>
                      </a:lnTo>
                      <a:lnTo>
                        <a:pt x="70" y="218"/>
                      </a:lnTo>
                      <a:lnTo>
                        <a:pt x="64" y="186"/>
                      </a:lnTo>
                      <a:lnTo>
                        <a:pt x="52" y="155"/>
                      </a:lnTo>
                      <a:lnTo>
                        <a:pt x="42" y="123"/>
                      </a:lnTo>
                      <a:lnTo>
                        <a:pt x="28" y="89"/>
                      </a:lnTo>
                      <a:lnTo>
                        <a:pt x="17" y="59"/>
                      </a:lnTo>
                      <a:lnTo>
                        <a:pt x="5" y="27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3" y="0"/>
                      </a:lnTo>
                      <a:lnTo>
                        <a:pt x="13" y="26"/>
                      </a:lnTo>
                      <a:lnTo>
                        <a:pt x="20" y="54"/>
                      </a:lnTo>
                      <a:lnTo>
                        <a:pt x="27" y="84"/>
                      </a:lnTo>
                      <a:lnTo>
                        <a:pt x="37" y="114"/>
                      </a:lnTo>
                      <a:lnTo>
                        <a:pt x="47" y="143"/>
                      </a:lnTo>
                      <a:lnTo>
                        <a:pt x="59" y="171"/>
                      </a:lnTo>
                      <a:lnTo>
                        <a:pt x="72" y="200"/>
                      </a:lnTo>
                      <a:lnTo>
                        <a:pt x="85" y="227"/>
                      </a:lnTo>
                      <a:lnTo>
                        <a:pt x="97" y="227"/>
                      </a:lnTo>
                      <a:lnTo>
                        <a:pt x="109" y="230"/>
                      </a:lnTo>
                      <a:lnTo>
                        <a:pt x="114" y="242"/>
                      </a:lnTo>
                      <a:lnTo>
                        <a:pt x="117" y="248"/>
                      </a:lnTo>
                      <a:lnTo>
                        <a:pt x="119" y="252"/>
                      </a:lnTo>
                      <a:lnTo>
                        <a:pt x="124" y="255"/>
                      </a:lnTo>
                      <a:lnTo>
                        <a:pt x="126" y="247"/>
                      </a:lnTo>
                      <a:lnTo>
                        <a:pt x="129" y="240"/>
                      </a:lnTo>
                      <a:lnTo>
                        <a:pt x="134" y="247"/>
                      </a:lnTo>
                      <a:lnTo>
                        <a:pt x="141" y="260"/>
                      </a:lnTo>
                      <a:lnTo>
                        <a:pt x="142" y="267"/>
                      </a:lnTo>
                      <a:lnTo>
                        <a:pt x="146" y="277"/>
                      </a:lnTo>
                      <a:lnTo>
                        <a:pt x="147" y="285"/>
                      </a:lnTo>
                      <a:lnTo>
                        <a:pt x="151" y="295"/>
                      </a:lnTo>
                      <a:lnTo>
                        <a:pt x="154" y="295"/>
                      </a:lnTo>
                      <a:lnTo>
                        <a:pt x="159" y="297"/>
                      </a:lnTo>
                      <a:lnTo>
                        <a:pt x="158" y="300"/>
                      </a:lnTo>
                      <a:lnTo>
                        <a:pt x="154" y="309"/>
                      </a:lnTo>
                      <a:lnTo>
                        <a:pt x="149" y="321"/>
                      </a:lnTo>
                      <a:lnTo>
                        <a:pt x="144" y="334"/>
                      </a:lnTo>
                      <a:lnTo>
                        <a:pt x="137" y="346"/>
                      </a:lnTo>
                      <a:lnTo>
                        <a:pt x="132" y="357"/>
                      </a:lnTo>
                      <a:lnTo>
                        <a:pt x="127" y="364"/>
                      </a:lnTo>
                      <a:lnTo>
                        <a:pt x="124" y="36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21" name="Freeform 184"/>
                <p:cNvSpPr>
                  <a:spLocks/>
                </p:cNvSpPr>
                <p:nvPr/>
              </p:nvSpPr>
              <p:spPr bwMode="auto">
                <a:xfrm>
                  <a:off x="2548" y="2499"/>
                  <a:ext cx="38" cy="23"/>
                </a:xfrm>
                <a:custGeom>
                  <a:avLst/>
                  <a:gdLst>
                    <a:gd name="T0" fmla="*/ 0 w 75"/>
                    <a:gd name="T1" fmla="*/ 1 h 46"/>
                    <a:gd name="T2" fmla="*/ 1 w 75"/>
                    <a:gd name="T3" fmla="*/ 1 h 46"/>
                    <a:gd name="T4" fmla="*/ 1 w 75"/>
                    <a:gd name="T5" fmla="*/ 1 h 46"/>
                    <a:gd name="T6" fmla="*/ 1 w 75"/>
                    <a:gd name="T7" fmla="*/ 1 h 46"/>
                    <a:gd name="T8" fmla="*/ 1 w 75"/>
                    <a:gd name="T9" fmla="*/ 1 h 46"/>
                    <a:gd name="T10" fmla="*/ 1 w 75"/>
                    <a:gd name="T11" fmla="*/ 1 h 46"/>
                    <a:gd name="T12" fmla="*/ 1 w 75"/>
                    <a:gd name="T13" fmla="*/ 1 h 46"/>
                    <a:gd name="T14" fmla="*/ 1 w 75"/>
                    <a:gd name="T15" fmla="*/ 0 h 46"/>
                    <a:gd name="T16" fmla="*/ 1 w 75"/>
                    <a:gd name="T17" fmla="*/ 0 h 46"/>
                    <a:gd name="T18" fmla="*/ 1 w 75"/>
                    <a:gd name="T19" fmla="*/ 1 h 46"/>
                    <a:gd name="T20" fmla="*/ 1 w 75"/>
                    <a:gd name="T21" fmla="*/ 1 h 46"/>
                    <a:gd name="T22" fmla="*/ 1 w 75"/>
                    <a:gd name="T23" fmla="*/ 1 h 46"/>
                    <a:gd name="T24" fmla="*/ 1 w 75"/>
                    <a:gd name="T25" fmla="*/ 1 h 46"/>
                    <a:gd name="T26" fmla="*/ 1 w 75"/>
                    <a:gd name="T27" fmla="*/ 1 h 46"/>
                    <a:gd name="T28" fmla="*/ 1 w 75"/>
                    <a:gd name="T29" fmla="*/ 1 h 46"/>
                    <a:gd name="T30" fmla="*/ 1 w 75"/>
                    <a:gd name="T31" fmla="*/ 1 h 46"/>
                    <a:gd name="T32" fmla="*/ 0 w 75"/>
                    <a:gd name="T33" fmla="*/ 1 h 4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5"/>
                    <a:gd name="T52" fmla="*/ 0 h 46"/>
                    <a:gd name="T53" fmla="*/ 75 w 75"/>
                    <a:gd name="T54" fmla="*/ 46 h 4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5" h="46">
                      <a:moveTo>
                        <a:pt x="0" y="46"/>
                      </a:moveTo>
                      <a:lnTo>
                        <a:pt x="2" y="36"/>
                      </a:lnTo>
                      <a:lnTo>
                        <a:pt x="8" y="26"/>
                      </a:lnTo>
                      <a:lnTo>
                        <a:pt x="17" y="17"/>
                      </a:lnTo>
                      <a:lnTo>
                        <a:pt x="28" y="12"/>
                      </a:lnTo>
                      <a:lnTo>
                        <a:pt x="39" y="7"/>
                      </a:lnTo>
                      <a:lnTo>
                        <a:pt x="52" y="4"/>
                      </a:lnTo>
                      <a:lnTo>
                        <a:pt x="62" y="0"/>
                      </a:lnTo>
                      <a:lnTo>
                        <a:pt x="75" y="0"/>
                      </a:lnTo>
                      <a:lnTo>
                        <a:pt x="65" y="7"/>
                      </a:lnTo>
                      <a:lnTo>
                        <a:pt x="57" y="14"/>
                      </a:lnTo>
                      <a:lnTo>
                        <a:pt x="47" y="21"/>
                      </a:lnTo>
                      <a:lnTo>
                        <a:pt x="40" y="27"/>
                      </a:lnTo>
                      <a:lnTo>
                        <a:pt x="30" y="31"/>
                      </a:lnTo>
                      <a:lnTo>
                        <a:pt x="22" y="36"/>
                      </a:lnTo>
                      <a:lnTo>
                        <a:pt x="10" y="41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22" name="Freeform 185"/>
                <p:cNvSpPr>
                  <a:spLocks/>
                </p:cNvSpPr>
                <p:nvPr/>
              </p:nvSpPr>
              <p:spPr bwMode="auto">
                <a:xfrm>
                  <a:off x="2538" y="2512"/>
                  <a:ext cx="8" cy="8"/>
                </a:xfrm>
                <a:custGeom>
                  <a:avLst/>
                  <a:gdLst>
                    <a:gd name="T0" fmla="*/ 0 w 15"/>
                    <a:gd name="T1" fmla="*/ 1 h 16"/>
                    <a:gd name="T2" fmla="*/ 0 w 15"/>
                    <a:gd name="T3" fmla="*/ 1 h 16"/>
                    <a:gd name="T4" fmla="*/ 1 w 15"/>
                    <a:gd name="T5" fmla="*/ 1 h 16"/>
                    <a:gd name="T6" fmla="*/ 1 w 15"/>
                    <a:gd name="T7" fmla="*/ 0 h 16"/>
                    <a:gd name="T8" fmla="*/ 1 w 15"/>
                    <a:gd name="T9" fmla="*/ 0 h 16"/>
                    <a:gd name="T10" fmla="*/ 1 w 15"/>
                    <a:gd name="T11" fmla="*/ 1 h 16"/>
                    <a:gd name="T12" fmla="*/ 0 w 15"/>
                    <a:gd name="T13" fmla="*/ 1 h 1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5"/>
                    <a:gd name="T22" fmla="*/ 0 h 16"/>
                    <a:gd name="T23" fmla="*/ 15 w 15"/>
                    <a:gd name="T24" fmla="*/ 16 h 1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5" h="16">
                      <a:moveTo>
                        <a:pt x="0" y="16"/>
                      </a:moveTo>
                      <a:lnTo>
                        <a:pt x="0" y="6"/>
                      </a:lnTo>
                      <a:lnTo>
                        <a:pt x="2" y="3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8" y="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23" name="Freeform 186"/>
                <p:cNvSpPr>
                  <a:spLocks/>
                </p:cNvSpPr>
                <p:nvPr/>
              </p:nvSpPr>
              <p:spPr bwMode="auto">
                <a:xfrm>
                  <a:off x="906" y="2467"/>
                  <a:ext cx="69" cy="52"/>
                </a:xfrm>
                <a:custGeom>
                  <a:avLst/>
                  <a:gdLst>
                    <a:gd name="T0" fmla="*/ 0 w 139"/>
                    <a:gd name="T1" fmla="*/ 1 h 104"/>
                    <a:gd name="T2" fmla="*/ 0 w 139"/>
                    <a:gd name="T3" fmla="*/ 1 h 104"/>
                    <a:gd name="T4" fmla="*/ 0 w 139"/>
                    <a:gd name="T5" fmla="*/ 1 h 104"/>
                    <a:gd name="T6" fmla="*/ 0 w 139"/>
                    <a:gd name="T7" fmla="*/ 1 h 104"/>
                    <a:gd name="T8" fmla="*/ 0 w 139"/>
                    <a:gd name="T9" fmla="*/ 1 h 104"/>
                    <a:gd name="T10" fmla="*/ 0 w 139"/>
                    <a:gd name="T11" fmla="*/ 1 h 104"/>
                    <a:gd name="T12" fmla="*/ 0 w 139"/>
                    <a:gd name="T13" fmla="*/ 1 h 104"/>
                    <a:gd name="T14" fmla="*/ 0 w 139"/>
                    <a:gd name="T15" fmla="*/ 1 h 104"/>
                    <a:gd name="T16" fmla="*/ 0 w 139"/>
                    <a:gd name="T17" fmla="*/ 0 h 104"/>
                    <a:gd name="T18" fmla="*/ 0 w 139"/>
                    <a:gd name="T19" fmla="*/ 0 h 104"/>
                    <a:gd name="T20" fmla="*/ 0 w 139"/>
                    <a:gd name="T21" fmla="*/ 1 h 104"/>
                    <a:gd name="T22" fmla="*/ 0 w 139"/>
                    <a:gd name="T23" fmla="*/ 1 h 104"/>
                    <a:gd name="T24" fmla="*/ 0 w 139"/>
                    <a:gd name="T25" fmla="*/ 1 h 104"/>
                    <a:gd name="T26" fmla="*/ 0 w 139"/>
                    <a:gd name="T27" fmla="*/ 1 h 104"/>
                    <a:gd name="T28" fmla="*/ 0 w 139"/>
                    <a:gd name="T29" fmla="*/ 1 h 104"/>
                    <a:gd name="T30" fmla="*/ 0 w 139"/>
                    <a:gd name="T31" fmla="*/ 1 h 104"/>
                    <a:gd name="T32" fmla="*/ 0 w 139"/>
                    <a:gd name="T33" fmla="*/ 1 h 104"/>
                    <a:gd name="T34" fmla="*/ 0 w 139"/>
                    <a:gd name="T35" fmla="*/ 1 h 104"/>
                    <a:gd name="T36" fmla="*/ 0 w 139"/>
                    <a:gd name="T37" fmla="*/ 1 h 104"/>
                    <a:gd name="T38" fmla="*/ 0 w 139"/>
                    <a:gd name="T39" fmla="*/ 1 h 104"/>
                    <a:gd name="T40" fmla="*/ 0 w 139"/>
                    <a:gd name="T41" fmla="*/ 1 h 104"/>
                    <a:gd name="T42" fmla="*/ 0 w 139"/>
                    <a:gd name="T43" fmla="*/ 1 h 104"/>
                    <a:gd name="T44" fmla="*/ 0 w 139"/>
                    <a:gd name="T45" fmla="*/ 1 h 104"/>
                    <a:gd name="T46" fmla="*/ 0 w 139"/>
                    <a:gd name="T47" fmla="*/ 1 h 104"/>
                    <a:gd name="T48" fmla="*/ 0 w 139"/>
                    <a:gd name="T49" fmla="*/ 1 h 10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39"/>
                    <a:gd name="T76" fmla="*/ 0 h 104"/>
                    <a:gd name="T77" fmla="*/ 139 w 139"/>
                    <a:gd name="T78" fmla="*/ 104 h 10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39" h="104">
                      <a:moveTo>
                        <a:pt x="0" y="104"/>
                      </a:moveTo>
                      <a:lnTo>
                        <a:pt x="5" y="90"/>
                      </a:lnTo>
                      <a:lnTo>
                        <a:pt x="14" y="79"/>
                      </a:lnTo>
                      <a:lnTo>
                        <a:pt x="22" y="65"/>
                      </a:lnTo>
                      <a:lnTo>
                        <a:pt x="32" y="53"/>
                      </a:lnTo>
                      <a:lnTo>
                        <a:pt x="40" y="40"/>
                      </a:lnTo>
                      <a:lnTo>
                        <a:pt x="50" y="27"/>
                      </a:lnTo>
                      <a:lnTo>
                        <a:pt x="57" y="13"/>
                      </a:lnTo>
                      <a:lnTo>
                        <a:pt x="66" y="0"/>
                      </a:lnTo>
                      <a:lnTo>
                        <a:pt x="74" y="0"/>
                      </a:lnTo>
                      <a:lnTo>
                        <a:pt x="82" y="3"/>
                      </a:lnTo>
                      <a:lnTo>
                        <a:pt x="92" y="3"/>
                      </a:lnTo>
                      <a:lnTo>
                        <a:pt x="102" y="6"/>
                      </a:lnTo>
                      <a:lnTo>
                        <a:pt x="111" y="8"/>
                      </a:lnTo>
                      <a:lnTo>
                        <a:pt x="119" y="10"/>
                      </a:lnTo>
                      <a:lnTo>
                        <a:pt x="129" y="12"/>
                      </a:lnTo>
                      <a:lnTo>
                        <a:pt x="139" y="15"/>
                      </a:lnTo>
                      <a:lnTo>
                        <a:pt x="131" y="25"/>
                      </a:lnTo>
                      <a:lnTo>
                        <a:pt x="117" y="37"/>
                      </a:lnTo>
                      <a:lnTo>
                        <a:pt x="99" y="50"/>
                      </a:lnTo>
                      <a:lnTo>
                        <a:pt x="77" y="63"/>
                      </a:lnTo>
                      <a:lnTo>
                        <a:pt x="54" y="75"/>
                      </a:lnTo>
                      <a:lnTo>
                        <a:pt x="32" y="87"/>
                      </a:lnTo>
                      <a:lnTo>
                        <a:pt x="14" y="95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24" name="Freeform 187"/>
                <p:cNvSpPr>
                  <a:spLocks/>
                </p:cNvSpPr>
                <p:nvPr/>
              </p:nvSpPr>
              <p:spPr bwMode="auto">
                <a:xfrm>
                  <a:off x="1467" y="2357"/>
                  <a:ext cx="134" cy="160"/>
                </a:xfrm>
                <a:custGeom>
                  <a:avLst/>
                  <a:gdLst>
                    <a:gd name="T0" fmla="*/ 0 w 269"/>
                    <a:gd name="T1" fmla="*/ 1 h 320"/>
                    <a:gd name="T2" fmla="*/ 0 w 269"/>
                    <a:gd name="T3" fmla="*/ 1 h 320"/>
                    <a:gd name="T4" fmla="*/ 0 w 269"/>
                    <a:gd name="T5" fmla="*/ 1 h 320"/>
                    <a:gd name="T6" fmla="*/ 0 w 269"/>
                    <a:gd name="T7" fmla="*/ 1 h 320"/>
                    <a:gd name="T8" fmla="*/ 0 w 269"/>
                    <a:gd name="T9" fmla="*/ 1 h 320"/>
                    <a:gd name="T10" fmla="*/ 0 w 269"/>
                    <a:gd name="T11" fmla="*/ 1 h 320"/>
                    <a:gd name="T12" fmla="*/ 0 w 269"/>
                    <a:gd name="T13" fmla="*/ 1 h 320"/>
                    <a:gd name="T14" fmla="*/ 0 w 269"/>
                    <a:gd name="T15" fmla="*/ 1 h 320"/>
                    <a:gd name="T16" fmla="*/ 0 w 269"/>
                    <a:gd name="T17" fmla="*/ 1 h 320"/>
                    <a:gd name="T18" fmla="*/ 0 w 269"/>
                    <a:gd name="T19" fmla="*/ 1 h 320"/>
                    <a:gd name="T20" fmla="*/ 0 w 269"/>
                    <a:gd name="T21" fmla="*/ 1 h 320"/>
                    <a:gd name="T22" fmla="*/ 0 w 269"/>
                    <a:gd name="T23" fmla="*/ 1 h 320"/>
                    <a:gd name="T24" fmla="*/ 0 w 269"/>
                    <a:gd name="T25" fmla="*/ 1 h 320"/>
                    <a:gd name="T26" fmla="*/ 0 w 269"/>
                    <a:gd name="T27" fmla="*/ 1 h 320"/>
                    <a:gd name="T28" fmla="*/ 0 w 269"/>
                    <a:gd name="T29" fmla="*/ 1 h 320"/>
                    <a:gd name="T30" fmla="*/ 0 w 269"/>
                    <a:gd name="T31" fmla="*/ 1 h 320"/>
                    <a:gd name="T32" fmla="*/ 0 w 269"/>
                    <a:gd name="T33" fmla="*/ 1 h 320"/>
                    <a:gd name="T34" fmla="*/ 0 w 269"/>
                    <a:gd name="T35" fmla="*/ 1 h 320"/>
                    <a:gd name="T36" fmla="*/ 0 w 269"/>
                    <a:gd name="T37" fmla="*/ 1 h 320"/>
                    <a:gd name="T38" fmla="*/ 0 w 269"/>
                    <a:gd name="T39" fmla="*/ 1 h 320"/>
                    <a:gd name="T40" fmla="*/ 0 w 269"/>
                    <a:gd name="T41" fmla="*/ 0 h 320"/>
                    <a:gd name="T42" fmla="*/ 0 w 269"/>
                    <a:gd name="T43" fmla="*/ 1 h 320"/>
                    <a:gd name="T44" fmla="*/ 0 w 269"/>
                    <a:gd name="T45" fmla="*/ 1 h 320"/>
                    <a:gd name="T46" fmla="*/ 0 w 269"/>
                    <a:gd name="T47" fmla="*/ 1 h 320"/>
                    <a:gd name="T48" fmla="*/ 0 w 269"/>
                    <a:gd name="T49" fmla="*/ 1 h 320"/>
                    <a:gd name="T50" fmla="*/ 0 w 269"/>
                    <a:gd name="T51" fmla="*/ 1 h 320"/>
                    <a:gd name="T52" fmla="*/ 0 w 269"/>
                    <a:gd name="T53" fmla="*/ 1 h 320"/>
                    <a:gd name="T54" fmla="*/ 0 w 269"/>
                    <a:gd name="T55" fmla="*/ 1 h 320"/>
                    <a:gd name="T56" fmla="*/ 0 w 269"/>
                    <a:gd name="T57" fmla="*/ 1 h 320"/>
                    <a:gd name="T58" fmla="*/ 0 w 269"/>
                    <a:gd name="T59" fmla="*/ 1 h 320"/>
                    <a:gd name="T60" fmla="*/ 0 w 269"/>
                    <a:gd name="T61" fmla="*/ 1 h 320"/>
                    <a:gd name="T62" fmla="*/ 0 w 269"/>
                    <a:gd name="T63" fmla="*/ 1 h 320"/>
                    <a:gd name="T64" fmla="*/ 0 w 269"/>
                    <a:gd name="T65" fmla="*/ 1 h 320"/>
                    <a:gd name="T66" fmla="*/ 0 w 269"/>
                    <a:gd name="T67" fmla="*/ 1 h 320"/>
                    <a:gd name="T68" fmla="*/ 0 w 269"/>
                    <a:gd name="T69" fmla="*/ 1 h 320"/>
                    <a:gd name="T70" fmla="*/ 0 w 269"/>
                    <a:gd name="T71" fmla="*/ 1 h 320"/>
                    <a:gd name="T72" fmla="*/ 0 w 269"/>
                    <a:gd name="T73" fmla="*/ 1 h 320"/>
                    <a:gd name="T74" fmla="*/ 0 w 269"/>
                    <a:gd name="T75" fmla="*/ 1 h 320"/>
                    <a:gd name="T76" fmla="*/ 0 w 269"/>
                    <a:gd name="T77" fmla="*/ 1 h 320"/>
                    <a:gd name="T78" fmla="*/ 0 w 269"/>
                    <a:gd name="T79" fmla="*/ 1 h 320"/>
                    <a:gd name="T80" fmla="*/ 0 w 269"/>
                    <a:gd name="T81" fmla="*/ 1 h 320"/>
                    <a:gd name="T82" fmla="*/ 0 w 269"/>
                    <a:gd name="T83" fmla="*/ 1 h 320"/>
                    <a:gd name="T84" fmla="*/ 0 w 269"/>
                    <a:gd name="T85" fmla="*/ 1 h 320"/>
                    <a:gd name="T86" fmla="*/ 0 w 269"/>
                    <a:gd name="T87" fmla="*/ 1 h 320"/>
                    <a:gd name="T88" fmla="*/ 0 w 269"/>
                    <a:gd name="T89" fmla="*/ 1 h 320"/>
                    <a:gd name="T90" fmla="*/ 0 w 269"/>
                    <a:gd name="T91" fmla="*/ 1 h 320"/>
                    <a:gd name="T92" fmla="*/ 0 w 269"/>
                    <a:gd name="T93" fmla="*/ 1 h 320"/>
                    <a:gd name="T94" fmla="*/ 0 w 269"/>
                    <a:gd name="T95" fmla="*/ 1 h 320"/>
                    <a:gd name="T96" fmla="*/ 0 w 269"/>
                    <a:gd name="T97" fmla="*/ 1 h 320"/>
                    <a:gd name="T98" fmla="*/ 0 w 269"/>
                    <a:gd name="T99" fmla="*/ 1 h 320"/>
                    <a:gd name="T100" fmla="*/ 0 w 269"/>
                    <a:gd name="T101" fmla="*/ 1 h 320"/>
                    <a:gd name="T102" fmla="*/ 0 w 269"/>
                    <a:gd name="T103" fmla="*/ 1 h 320"/>
                    <a:gd name="T104" fmla="*/ 0 w 269"/>
                    <a:gd name="T105" fmla="*/ 1 h 320"/>
                    <a:gd name="T106" fmla="*/ 0 w 269"/>
                    <a:gd name="T107" fmla="*/ 1 h 320"/>
                    <a:gd name="T108" fmla="*/ 0 w 269"/>
                    <a:gd name="T109" fmla="*/ 1 h 320"/>
                    <a:gd name="T110" fmla="*/ 0 w 269"/>
                    <a:gd name="T111" fmla="*/ 1 h 320"/>
                    <a:gd name="T112" fmla="*/ 0 w 269"/>
                    <a:gd name="T113" fmla="*/ 1 h 320"/>
                    <a:gd name="T114" fmla="*/ 0 w 269"/>
                    <a:gd name="T115" fmla="*/ 1 h 320"/>
                    <a:gd name="T116" fmla="*/ 0 w 269"/>
                    <a:gd name="T117" fmla="*/ 1 h 320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69"/>
                    <a:gd name="T178" fmla="*/ 0 h 320"/>
                    <a:gd name="T179" fmla="*/ 269 w 269"/>
                    <a:gd name="T180" fmla="*/ 320 h 320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69" h="320">
                      <a:moveTo>
                        <a:pt x="4" y="320"/>
                      </a:moveTo>
                      <a:lnTo>
                        <a:pt x="0" y="305"/>
                      </a:lnTo>
                      <a:lnTo>
                        <a:pt x="0" y="290"/>
                      </a:lnTo>
                      <a:lnTo>
                        <a:pt x="0" y="274"/>
                      </a:lnTo>
                      <a:lnTo>
                        <a:pt x="0" y="259"/>
                      </a:lnTo>
                      <a:lnTo>
                        <a:pt x="0" y="244"/>
                      </a:lnTo>
                      <a:lnTo>
                        <a:pt x="0" y="231"/>
                      </a:lnTo>
                      <a:lnTo>
                        <a:pt x="0" y="217"/>
                      </a:lnTo>
                      <a:lnTo>
                        <a:pt x="2" y="206"/>
                      </a:lnTo>
                      <a:lnTo>
                        <a:pt x="25" y="189"/>
                      </a:lnTo>
                      <a:lnTo>
                        <a:pt x="57" y="174"/>
                      </a:lnTo>
                      <a:lnTo>
                        <a:pt x="88" y="155"/>
                      </a:lnTo>
                      <a:lnTo>
                        <a:pt x="118" y="139"/>
                      </a:lnTo>
                      <a:lnTo>
                        <a:pt x="139" y="115"/>
                      </a:lnTo>
                      <a:lnTo>
                        <a:pt x="153" y="88"/>
                      </a:lnTo>
                      <a:lnTo>
                        <a:pt x="151" y="57"/>
                      </a:lnTo>
                      <a:lnTo>
                        <a:pt x="133" y="21"/>
                      </a:lnTo>
                      <a:lnTo>
                        <a:pt x="123" y="15"/>
                      </a:lnTo>
                      <a:lnTo>
                        <a:pt x="113" y="11"/>
                      </a:lnTo>
                      <a:lnTo>
                        <a:pt x="113" y="6"/>
                      </a:lnTo>
                      <a:lnTo>
                        <a:pt x="113" y="0"/>
                      </a:lnTo>
                      <a:lnTo>
                        <a:pt x="124" y="1"/>
                      </a:lnTo>
                      <a:lnTo>
                        <a:pt x="136" y="3"/>
                      </a:lnTo>
                      <a:lnTo>
                        <a:pt x="145" y="3"/>
                      </a:lnTo>
                      <a:lnTo>
                        <a:pt x="155" y="5"/>
                      </a:lnTo>
                      <a:lnTo>
                        <a:pt x="163" y="5"/>
                      </a:lnTo>
                      <a:lnTo>
                        <a:pt x="175" y="5"/>
                      </a:lnTo>
                      <a:lnTo>
                        <a:pt x="188" y="5"/>
                      </a:lnTo>
                      <a:lnTo>
                        <a:pt x="207" y="6"/>
                      </a:lnTo>
                      <a:lnTo>
                        <a:pt x="210" y="25"/>
                      </a:lnTo>
                      <a:lnTo>
                        <a:pt x="213" y="45"/>
                      </a:lnTo>
                      <a:lnTo>
                        <a:pt x="218" y="65"/>
                      </a:lnTo>
                      <a:lnTo>
                        <a:pt x="225" y="85"/>
                      </a:lnTo>
                      <a:lnTo>
                        <a:pt x="230" y="105"/>
                      </a:lnTo>
                      <a:lnTo>
                        <a:pt x="235" y="125"/>
                      </a:lnTo>
                      <a:lnTo>
                        <a:pt x="242" y="145"/>
                      </a:lnTo>
                      <a:lnTo>
                        <a:pt x="248" y="165"/>
                      </a:lnTo>
                      <a:lnTo>
                        <a:pt x="253" y="176"/>
                      </a:lnTo>
                      <a:lnTo>
                        <a:pt x="259" y="184"/>
                      </a:lnTo>
                      <a:lnTo>
                        <a:pt x="262" y="191"/>
                      </a:lnTo>
                      <a:lnTo>
                        <a:pt x="265" y="197"/>
                      </a:lnTo>
                      <a:lnTo>
                        <a:pt x="267" y="202"/>
                      </a:lnTo>
                      <a:lnTo>
                        <a:pt x="269" y="209"/>
                      </a:lnTo>
                      <a:lnTo>
                        <a:pt x="253" y="214"/>
                      </a:lnTo>
                      <a:lnTo>
                        <a:pt x="238" y="219"/>
                      </a:lnTo>
                      <a:lnTo>
                        <a:pt x="220" y="224"/>
                      </a:lnTo>
                      <a:lnTo>
                        <a:pt x="203" y="229"/>
                      </a:lnTo>
                      <a:lnTo>
                        <a:pt x="185" y="234"/>
                      </a:lnTo>
                      <a:lnTo>
                        <a:pt x="168" y="241"/>
                      </a:lnTo>
                      <a:lnTo>
                        <a:pt x="153" y="248"/>
                      </a:lnTo>
                      <a:lnTo>
                        <a:pt x="145" y="259"/>
                      </a:lnTo>
                      <a:lnTo>
                        <a:pt x="133" y="263"/>
                      </a:lnTo>
                      <a:lnTo>
                        <a:pt x="116" y="271"/>
                      </a:lnTo>
                      <a:lnTo>
                        <a:pt x="94" y="279"/>
                      </a:lnTo>
                      <a:lnTo>
                        <a:pt x="72" y="291"/>
                      </a:lnTo>
                      <a:lnTo>
                        <a:pt x="49" y="300"/>
                      </a:lnTo>
                      <a:lnTo>
                        <a:pt x="29" y="310"/>
                      </a:lnTo>
                      <a:lnTo>
                        <a:pt x="12" y="316"/>
                      </a:lnTo>
                      <a:lnTo>
                        <a:pt x="4" y="320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25" name="Freeform 188"/>
                <p:cNvSpPr>
                  <a:spLocks/>
                </p:cNvSpPr>
                <p:nvPr/>
              </p:nvSpPr>
              <p:spPr bwMode="auto">
                <a:xfrm>
                  <a:off x="2559" y="2472"/>
                  <a:ext cx="35" cy="25"/>
                </a:xfrm>
                <a:custGeom>
                  <a:avLst/>
                  <a:gdLst>
                    <a:gd name="T0" fmla="*/ 0 w 70"/>
                    <a:gd name="T1" fmla="*/ 1 h 50"/>
                    <a:gd name="T2" fmla="*/ 1 w 70"/>
                    <a:gd name="T3" fmla="*/ 1 h 50"/>
                    <a:gd name="T4" fmla="*/ 1 w 70"/>
                    <a:gd name="T5" fmla="*/ 1 h 50"/>
                    <a:gd name="T6" fmla="*/ 1 w 70"/>
                    <a:gd name="T7" fmla="*/ 1 h 50"/>
                    <a:gd name="T8" fmla="*/ 1 w 70"/>
                    <a:gd name="T9" fmla="*/ 1 h 50"/>
                    <a:gd name="T10" fmla="*/ 1 w 70"/>
                    <a:gd name="T11" fmla="*/ 1 h 50"/>
                    <a:gd name="T12" fmla="*/ 1 w 70"/>
                    <a:gd name="T13" fmla="*/ 1 h 50"/>
                    <a:gd name="T14" fmla="*/ 1 w 70"/>
                    <a:gd name="T15" fmla="*/ 0 h 50"/>
                    <a:gd name="T16" fmla="*/ 1 w 70"/>
                    <a:gd name="T17" fmla="*/ 0 h 50"/>
                    <a:gd name="T18" fmla="*/ 1 w 70"/>
                    <a:gd name="T19" fmla="*/ 0 h 50"/>
                    <a:gd name="T20" fmla="*/ 1 w 70"/>
                    <a:gd name="T21" fmla="*/ 1 h 50"/>
                    <a:gd name="T22" fmla="*/ 1 w 70"/>
                    <a:gd name="T23" fmla="*/ 1 h 50"/>
                    <a:gd name="T24" fmla="*/ 1 w 70"/>
                    <a:gd name="T25" fmla="*/ 1 h 50"/>
                    <a:gd name="T26" fmla="*/ 1 w 70"/>
                    <a:gd name="T27" fmla="*/ 1 h 50"/>
                    <a:gd name="T28" fmla="*/ 1 w 70"/>
                    <a:gd name="T29" fmla="*/ 1 h 50"/>
                    <a:gd name="T30" fmla="*/ 1 w 70"/>
                    <a:gd name="T31" fmla="*/ 1 h 50"/>
                    <a:gd name="T32" fmla="*/ 0 w 70"/>
                    <a:gd name="T33" fmla="*/ 1 h 5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0"/>
                    <a:gd name="T52" fmla="*/ 0 h 50"/>
                    <a:gd name="T53" fmla="*/ 70 w 70"/>
                    <a:gd name="T54" fmla="*/ 50 h 5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0" h="50">
                      <a:moveTo>
                        <a:pt x="0" y="50"/>
                      </a:moveTo>
                      <a:lnTo>
                        <a:pt x="2" y="37"/>
                      </a:lnTo>
                      <a:lnTo>
                        <a:pt x="7" y="27"/>
                      </a:lnTo>
                      <a:lnTo>
                        <a:pt x="13" y="17"/>
                      </a:lnTo>
                      <a:lnTo>
                        <a:pt x="24" y="12"/>
                      </a:lnTo>
                      <a:lnTo>
                        <a:pt x="32" y="7"/>
                      </a:lnTo>
                      <a:lnTo>
                        <a:pt x="44" y="4"/>
                      </a:lnTo>
                      <a:lnTo>
                        <a:pt x="54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70" y="2"/>
                      </a:lnTo>
                      <a:lnTo>
                        <a:pt x="52" y="15"/>
                      </a:lnTo>
                      <a:lnTo>
                        <a:pt x="35" y="29"/>
                      </a:lnTo>
                      <a:lnTo>
                        <a:pt x="27" y="34"/>
                      </a:lnTo>
                      <a:lnTo>
                        <a:pt x="19" y="39"/>
                      </a:lnTo>
                      <a:lnTo>
                        <a:pt x="8" y="44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26" name="Freeform 189"/>
                <p:cNvSpPr>
                  <a:spLocks/>
                </p:cNvSpPr>
                <p:nvPr/>
              </p:nvSpPr>
              <p:spPr bwMode="auto">
                <a:xfrm>
                  <a:off x="846" y="2150"/>
                  <a:ext cx="468" cy="319"/>
                </a:xfrm>
                <a:custGeom>
                  <a:avLst/>
                  <a:gdLst>
                    <a:gd name="T0" fmla="*/ 1 w 936"/>
                    <a:gd name="T1" fmla="*/ 0 h 639"/>
                    <a:gd name="T2" fmla="*/ 1 w 936"/>
                    <a:gd name="T3" fmla="*/ 0 h 639"/>
                    <a:gd name="T4" fmla="*/ 1 w 936"/>
                    <a:gd name="T5" fmla="*/ 0 h 639"/>
                    <a:gd name="T6" fmla="*/ 1 w 936"/>
                    <a:gd name="T7" fmla="*/ 0 h 639"/>
                    <a:gd name="T8" fmla="*/ 1 w 936"/>
                    <a:gd name="T9" fmla="*/ 0 h 639"/>
                    <a:gd name="T10" fmla="*/ 1 w 936"/>
                    <a:gd name="T11" fmla="*/ 0 h 639"/>
                    <a:gd name="T12" fmla="*/ 1 w 936"/>
                    <a:gd name="T13" fmla="*/ 0 h 639"/>
                    <a:gd name="T14" fmla="*/ 1 w 936"/>
                    <a:gd name="T15" fmla="*/ 0 h 639"/>
                    <a:gd name="T16" fmla="*/ 1 w 936"/>
                    <a:gd name="T17" fmla="*/ 0 h 639"/>
                    <a:gd name="T18" fmla="*/ 1 w 936"/>
                    <a:gd name="T19" fmla="*/ 0 h 639"/>
                    <a:gd name="T20" fmla="*/ 1 w 936"/>
                    <a:gd name="T21" fmla="*/ 0 h 639"/>
                    <a:gd name="T22" fmla="*/ 1 w 936"/>
                    <a:gd name="T23" fmla="*/ 0 h 639"/>
                    <a:gd name="T24" fmla="*/ 1 w 936"/>
                    <a:gd name="T25" fmla="*/ 0 h 639"/>
                    <a:gd name="T26" fmla="*/ 1 w 936"/>
                    <a:gd name="T27" fmla="*/ 0 h 639"/>
                    <a:gd name="T28" fmla="*/ 1 w 936"/>
                    <a:gd name="T29" fmla="*/ 0 h 639"/>
                    <a:gd name="T30" fmla="*/ 1 w 936"/>
                    <a:gd name="T31" fmla="*/ 0 h 639"/>
                    <a:gd name="T32" fmla="*/ 1 w 936"/>
                    <a:gd name="T33" fmla="*/ 0 h 639"/>
                    <a:gd name="T34" fmla="*/ 1 w 936"/>
                    <a:gd name="T35" fmla="*/ 0 h 639"/>
                    <a:gd name="T36" fmla="*/ 1 w 936"/>
                    <a:gd name="T37" fmla="*/ 0 h 639"/>
                    <a:gd name="T38" fmla="*/ 1 w 936"/>
                    <a:gd name="T39" fmla="*/ 0 h 639"/>
                    <a:gd name="T40" fmla="*/ 1 w 936"/>
                    <a:gd name="T41" fmla="*/ 0 h 639"/>
                    <a:gd name="T42" fmla="*/ 1 w 936"/>
                    <a:gd name="T43" fmla="*/ 0 h 639"/>
                    <a:gd name="T44" fmla="*/ 1 w 936"/>
                    <a:gd name="T45" fmla="*/ 0 h 639"/>
                    <a:gd name="T46" fmla="*/ 1 w 936"/>
                    <a:gd name="T47" fmla="*/ 0 h 639"/>
                    <a:gd name="T48" fmla="*/ 1 w 936"/>
                    <a:gd name="T49" fmla="*/ 0 h 639"/>
                    <a:gd name="T50" fmla="*/ 1 w 936"/>
                    <a:gd name="T51" fmla="*/ 0 h 639"/>
                    <a:gd name="T52" fmla="*/ 1 w 936"/>
                    <a:gd name="T53" fmla="*/ 0 h 639"/>
                    <a:gd name="T54" fmla="*/ 1 w 936"/>
                    <a:gd name="T55" fmla="*/ 0 h 639"/>
                    <a:gd name="T56" fmla="*/ 1 w 936"/>
                    <a:gd name="T57" fmla="*/ 0 h 639"/>
                    <a:gd name="T58" fmla="*/ 1 w 936"/>
                    <a:gd name="T59" fmla="*/ 0 h 639"/>
                    <a:gd name="T60" fmla="*/ 1 w 936"/>
                    <a:gd name="T61" fmla="*/ 0 h 639"/>
                    <a:gd name="T62" fmla="*/ 1 w 936"/>
                    <a:gd name="T63" fmla="*/ 0 h 639"/>
                    <a:gd name="T64" fmla="*/ 1 w 936"/>
                    <a:gd name="T65" fmla="*/ 0 h 639"/>
                    <a:gd name="T66" fmla="*/ 1 w 936"/>
                    <a:gd name="T67" fmla="*/ 0 h 639"/>
                    <a:gd name="T68" fmla="*/ 1 w 936"/>
                    <a:gd name="T69" fmla="*/ 0 h 639"/>
                    <a:gd name="T70" fmla="*/ 1 w 936"/>
                    <a:gd name="T71" fmla="*/ 0 h 639"/>
                    <a:gd name="T72" fmla="*/ 1 w 936"/>
                    <a:gd name="T73" fmla="*/ 0 h 639"/>
                    <a:gd name="T74" fmla="*/ 1 w 936"/>
                    <a:gd name="T75" fmla="*/ 0 h 639"/>
                    <a:gd name="T76" fmla="*/ 1 w 936"/>
                    <a:gd name="T77" fmla="*/ 0 h 639"/>
                    <a:gd name="T78" fmla="*/ 1 w 936"/>
                    <a:gd name="T79" fmla="*/ 0 h 639"/>
                    <a:gd name="T80" fmla="*/ 1 w 936"/>
                    <a:gd name="T81" fmla="*/ 0 h 639"/>
                    <a:gd name="T82" fmla="*/ 1 w 936"/>
                    <a:gd name="T83" fmla="*/ 0 h 639"/>
                    <a:gd name="T84" fmla="*/ 1 w 936"/>
                    <a:gd name="T85" fmla="*/ 0 h 639"/>
                    <a:gd name="T86" fmla="*/ 1 w 936"/>
                    <a:gd name="T87" fmla="*/ 0 h 639"/>
                    <a:gd name="T88" fmla="*/ 1 w 936"/>
                    <a:gd name="T89" fmla="*/ 0 h 639"/>
                    <a:gd name="T90" fmla="*/ 1 w 936"/>
                    <a:gd name="T91" fmla="*/ 0 h 639"/>
                    <a:gd name="T92" fmla="*/ 1 w 936"/>
                    <a:gd name="T93" fmla="*/ 0 h 639"/>
                    <a:gd name="T94" fmla="*/ 1 w 936"/>
                    <a:gd name="T95" fmla="*/ 0 h 639"/>
                    <a:gd name="T96" fmla="*/ 1 w 936"/>
                    <a:gd name="T97" fmla="*/ 0 h 639"/>
                    <a:gd name="T98" fmla="*/ 1 w 936"/>
                    <a:gd name="T99" fmla="*/ 0 h 639"/>
                    <a:gd name="T100" fmla="*/ 1 w 936"/>
                    <a:gd name="T101" fmla="*/ 0 h 639"/>
                    <a:gd name="T102" fmla="*/ 1 w 936"/>
                    <a:gd name="T103" fmla="*/ 0 h 639"/>
                    <a:gd name="T104" fmla="*/ 1 w 936"/>
                    <a:gd name="T105" fmla="*/ 0 h 639"/>
                    <a:gd name="T106" fmla="*/ 1 w 936"/>
                    <a:gd name="T107" fmla="*/ 0 h 639"/>
                    <a:gd name="T108" fmla="*/ 1 w 936"/>
                    <a:gd name="T109" fmla="*/ 0 h 639"/>
                    <a:gd name="T110" fmla="*/ 1 w 936"/>
                    <a:gd name="T111" fmla="*/ 0 h 639"/>
                    <a:gd name="T112" fmla="*/ 1 w 936"/>
                    <a:gd name="T113" fmla="*/ 0 h 639"/>
                    <a:gd name="T114" fmla="*/ 1 w 936"/>
                    <a:gd name="T115" fmla="*/ 0 h 639"/>
                    <a:gd name="T116" fmla="*/ 1 w 936"/>
                    <a:gd name="T117" fmla="*/ 0 h 639"/>
                    <a:gd name="T118" fmla="*/ 1 w 936"/>
                    <a:gd name="T119" fmla="*/ 0 h 639"/>
                    <a:gd name="T120" fmla="*/ 1 w 936"/>
                    <a:gd name="T121" fmla="*/ 0 h 639"/>
                    <a:gd name="T122" fmla="*/ 1 w 936"/>
                    <a:gd name="T123" fmla="*/ 0 h 639"/>
                    <a:gd name="T124" fmla="*/ 1 w 936"/>
                    <a:gd name="T125" fmla="*/ 0 h 63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936"/>
                    <a:gd name="T190" fmla="*/ 0 h 639"/>
                    <a:gd name="T191" fmla="*/ 936 w 936"/>
                    <a:gd name="T192" fmla="*/ 639 h 63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936" h="639">
                      <a:moveTo>
                        <a:pt x="273" y="639"/>
                      </a:moveTo>
                      <a:lnTo>
                        <a:pt x="255" y="629"/>
                      </a:lnTo>
                      <a:lnTo>
                        <a:pt x="240" y="626"/>
                      </a:lnTo>
                      <a:lnTo>
                        <a:pt x="225" y="621"/>
                      </a:lnTo>
                      <a:lnTo>
                        <a:pt x="213" y="619"/>
                      </a:lnTo>
                      <a:lnTo>
                        <a:pt x="213" y="614"/>
                      </a:lnTo>
                      <a:lnTo>
                        <a:pt x="213" y="611"/>
                      </a:lnTo>
                      <a:lnTo>
                        <a:pt x="262" y="585"/>
                      </a:lnTo>
                      <a:lnTo>
                        <a:pt x="309" y="552"/>
                      </a:lnTo>
                      <a:lnTo>
                        <a:pt x="349" y="513"/>
                      </a:lnTo>
                      <a:lnTo>
                        <a:pt x="379" y="470"/>
                      </a:lnTo>
                      <a:lnTo>
                        <a:pt x="397" y="420"/>
                      </a:lnTo>
                      <a:lnTo>
                        <a:pt x="401" y="371"/>
                      </a:lnTo>
                      <a:lnTo>
                        <a:pt x="387" y="319"/>
                      </a:lnTo>
                      <a:lnTo>
                        <a:pt x="354" y="269"/>
                      </a:lnTo>
                      <a:lnTo>
                        <a:pt x="322" y="257"/>
                      </a:lnTo>
                      <a:lnTo>
                        <a:pt x="295" y="255"/>
                      </a:lnTo>
                      <a:lnTo>
                        <a:pt x="272" y="262"/>
                      </a:lnTo>
                      <a:lnTo>
                        <a:pt x="253" y="277"/>
                      </a:lnTo>
                      <a:lnTo>
                        <a:pt x="236" y="296"/>
                      </a:lnTo>
                      <a:lnTo>
                        <a:pt x="221" y="319"/>
                      </a:lnTo>
                      <a:lnTo>
                        <a:pt x="208" y="342"/>
                      </a:lnTo>
                      <a:lnTo>
                        <a:pt x="198" y="371"/>
                      </a:lnTo>
                      <a:lnTo>
                        <a:pt x="173" y="391"/>
                      </a:lnTo>
                      <a:lnTo>
                        <a:pt x="149" y="411"/>
                      </a:lnTo>
                      <a:lnTo>
                        <a:pt x="128" y="430"/>
                      </a:lnTo>
                      <a:lnTo>
                        <a:pt x="106" y="446"/>
                      </a:lnTo>
                      <a:lnTo>
                        <a:pt x="81" y="460"/>
                      </a:lnTo>
                      <a:lnTo>
                        <a:pt x="57" y="470"/>
                      </a:lnTo>
                      <a:lnTo>
                        <a:pt x="29" y="478"/>
                      </a:lnTo>
                      <a:lnTo>
                        <a:pt x="0" y="485"/>
                      </a:lnTo>
                      <a:lnTo>
                        <a:pt x="2" y="470"/>
                      </a:lnTo>
                      <a:lnTo>
                        <a:pt x="12" y="460"/>
                      </a:lnTo>
                      <a:lnTo>
                        <a:pt x="24" y="450"/>
                      </a:lnTo>
                      <a:lnTo>
                        <a:pt x="42" y="443"/>
                      </a:lnTo>
                      <a:lnTo>
                        <a:pt x="59" y="436"/>
                      </a:lnTo>
                      <a:lnTo>
                        <a:pt x="77" y="431"/>
                      </a:lnTo>
                      <a:lnTo>
                        <a:pt x="94" y="426"/>
                      </a:lnTo>
                      <a:lnTo>
                        <a:pt x="109" y="421"/>
                      </a:lnTo>
                      <a:lnTo>
                        <a:pt x="107" y="411"/>
                      </a:lnTo>
                      <a:lnTo>
                        <a:pt x="106" y="404"/>
                      </a:lnTo>
                      <a:lnTo>
                        <a:pt x="101" y="399"/>
                      </a:lnTo>
                      <a:lnTo>
                        <a:pt x="97" y="398"/>
                      </a:lnTo>
                      <a:lnTo>
                        <a:pt x="86" y="393"/>
                      </a:lnTo>
                      <a:lnTo>
                        <a:pt x="76" y="389"/>
                      </a:lnTo>
                      <a:lnTo>
                        <a:pt x="76" y="381"/>
                      </a:lnTo>
                      <a:lnTo>
                        <a:pt x="76" y="371"/>
                      </a:lnTo>
                      <a:lnTo>
                        <a:pt x="94" y="359"/>
                      </a:lnTo>
                      <a:lnTo>
                        <a:pt x="111" y="354"/>
                      </a:lnTo>
                      <a:lnTo>
                        <a:pt x="121" y="351"/>
                      </a:lnTo>
                      <a:lnTo>
                        <a:pt x="133" y="352"/>
                      </a:lnTo>
                      <a:lnTo>
                        <a:pt x="141" y="352"/>
                      </a:lnTo>
                      <a:lnTo>
                        <a:pt x="153" y="356"/>
                      </a:lnTo>
                      <a:lnTo>
                        <a:pt x="166" y="359"/>
                      </a:lnTo>
                      <a:lnTo>
                        <a:pt x="185" y="361"/>
                      </a:lnTo>
                      <a:lnTo>
                        <a:pt x="188" y="356"/>
                      </a:lnTo>
                      <a:lnTo>
                        <a:pt x="193" y="351"/>
                      </a:lnTo>
                      <a:lnTo>
                        <a:pt x="185" y="341"/>
                      </a:lnTo>
                      <a:lnTo>
                        <a:pt x="179" y="336"/>
                      </a:lnTo>
                      <a:lnTo>
                        <a:pt x="173" y="332"/>
                      </a:lnTo>
                      <a:lnTo>
                        <a:pt x="168" y="331"/>
                      </a:lnTo>
                      <a:lnTo>
                        <a:pt x="169" y="304"/>
                      </a:lnTo>
                      <a:lnTo>
                        <a:pt x="178" y="285"/>
                      </a:lnTo>
                      <a:lnTo>
                        <a:pt x="186" y="272"/>
                      </a:lnTo>
                      <a:lnTo>
                        <a:pt x="201" y="265"/>
                      </a:lnTo>
                      <a:lnTo>
                        <a:pt x="213" y="255"/>
                      </a:lnTo>
                      <a:lnTo>
                        <a:pt x="228" y="247"/>
                      </a:lnTo>
                      <a:lnTo>
                        <a:pt x="242" y="233"/>
                      </a:lnTo>
                      <a:lnTo>
                        <a:pt x="255" y="215"/>
                      </a:lnTo>
                      <a:lnTo>
                        <a:pt x="258" y="195"/>
                      </a:lnTo>
                      <a:lnTo>
                        <a:pt x="263" y="171"/>
                      </a:lnTo>
                      <a:lnTo>
                        <a:pt x="270" y="146"/>
                      </a:lnTo>
                      <a:lnTo>
                        <a:pt x="278" y="123"/>
                      </a:lnTo>
                      <a:lnTo>
                        <a:pt x="287" y="99"/>
                      </a:lnTo>
                      <a:lnTo>
                        <a:pt x="300" y="81"/>
                      </a:lnTo>
                      <a:lnTo>
                        <a:pt x="314" y="66"/>
                      </a:lnTo>
                      <a:lnTo>
                        <a:pt x="334" y="59"/>
                      </a:lnTo>
                      <a:lnTo>
                        <a:pt x="359" y="61"/>
                      </a:lnTo>
                      <a:lnTo>
                        <a:pt x="384" y="63"/>
                      </a:lnTo>
                      <a:lnTo>
                        <a:pt x="409" y="59"/>
                      </a:lnTo>
                      <a:lnTo>
                        <a:pt x="434" y="56"/>
                      </a:lnTo>
                      <a:lnTo>
                        <a:pt x="458" y="46"/>
                      </a:lnTo>
                      <a:lnTo>
                        <a:pt x="481" y="36"/>
                      </a:lnTo>
                      <a:lnTo>
                        <a:pt x="503" y="21"/>
                      </a:lnTo>
                      <a:lnTo>
                        <a:pt x="525" y="0"/>
                      </a:lnTo>
                      <a:lnTo>
                        <a:pt x="542" y="0"/>
                      </a:lnTo>
                      <a:lnTo>
                        <a:pt x="560" y="6"/>
                      </a:lnTo>
                      <a:lnTo>
                        <a:pt x="570" y="9"/>
                      </a:lnTo>
                      <a:lnTo>
                        <a:pt x="580" y="12"/>
                      </a:lnTo>
                      <a:lnTo>
                        <a:pt x="590" y="16"/>
                      </a:lnTo>
                      <a:lnTo>
                        <a:pt x="600" y="21"/>
                      </a:lnTo>
                      <a:lnTo>
                        <a:pt x="629" y="22"/>
                      </a:lnTo>
                      <a:lnTo>
                        <a:pt x="657" y="22"/>
                      </a:lnTo>
                      <a:lnTo>
                        <a:pt x="686" y="21"/>
                      </a:lnTo>
                      <a:lnTo>
                        <a:pt x="714" y="21"/>
                      </a:lnTo>
                      <a:lnTo>
                        <a:pt x="743" y="17"/>
                      </a:lnTo>
                      <a:lnTo>
                        <a:pt x="771" y="17"/>
                      </a:lnTo>
                      <a:lnTo>
                        <a:pt x="801" y="16"/>
                      </a:lnTo>
                      <a:lnTo>
                        <a:pt x="833" y="16"/>
                      </a:lnTo>
                      <a:lnTo>
                        <a:pt x="842" y="37"/>
                      </a:lnTo>
                      <a:lnTo>
                        <a:pt x="852" y="56"/>
                      </a:lnTo>
                      <a:lnTo>
                        <a:pt x="860" y="71"/>
                      </a:lnTo>
                      <a:lnTo>
                        <a:pt x="870" y="86"/>
                      </a:lnTo>
                      <a:lnTo>
                        <a:pt x="880" y="98"/>
                      </a:lnTo>
                      <a:lnTo>
                        <a:pt x="895" y="113"/>
                      </a:lnTo>
                      <a:lnTo>
                        <a:pt x="912" y="126"/>
                      </a:lnTo>
                      <a:lnTo>
                        <a:pt x="936" y="145"/>
                      </a:lnTo>
                      <a:lnTo>
                        <a:pt x="936" y="146"/>
                      </a:lnTo>
                      <a:lnTo>
                        <a:pt x="936" y="150"/>
                      </a:lnTo>
                      <a:lnTo>
                        <a:pt x="905" y="165"/>
                      </a:lnTo>
                      <a:lnTo>
                        <a:pt x="877" y="182"/>
                      </a:lnTo>
                      <a:lnTo>
                        <a:pt x="847" y="200"/>
                      </a:lnTo>
                      <a:lnTo>
                        <a:pt x="820" y="220"/>
                      </a:lnTo>
                      <a:lnTo>
                        <a:pt x="791" y="240"/>
                      </a:lnTo>
                      <a:lnTo>
                        <a:pt x="768" y="265"/>
                      </a:lnTo>
                      <a:lnTo>
                        <a:pt x="746" y="290"/>
                      </a:lnTo>
                      <a:lnTo>
                        <a:pt x="731" y="321"/>
                      </a:lnTo>
                      <a:lnTo>
                        <a:pt x="728" y="321"/>
                      </a:lnTo>
                      <a:lnTo>
                        <a:pt x="724" y="321"/>
                      </a:lnTo>
                      <a:lnTo>
                        <a:pt x="709" y="307"/>
                      </a:lnTo>
                      <a:lnTo>
                        <a:pt x="696" y="301"/>
                      </a:lnTo>
                      <a:lnTo>
                        <a:pt x="696" y="297"/>
                      </a:lnTo>
                      <a:lnTo>
                        <a:pt x="696" y="294"/>
                      </a:lnTo>
                      <a:lnTo>
                        <a:pt x="691" y="294"/>
                      </a:lnTo>
                      <a:lnTo>
                        <a:pt x="686" y="294"/>
                      </a:lnTo>
                      <a:lnTo>
                        <a:pt x="684" y="287"/>
                      </a:lnTo>
                      <a:lnTo>
                        <a:pt x="684" y="280"/>
                      </a:lnTo>
                      <a:lnTo>
                        <a:pt x="681" y="282"/>
                      </a:lnTo>
                      <a:lnTo>
                        <a:pt x="679" y="284"/>
                      </a:lnTo>
                      <a:lnTo>
                        <a:pt x="679" y="287"/>
                      </a:lnTo>
                      <a:lnTo>
                        <a:pt x="679" y="294"/>
                      </a:lnTo>
                      <a:lnTo>
                        <a:pt x="666" y="290"/>
                      </a:lnTo>
                      <a:lnTo>
                        <a:pt x="654" y="287"/>
                      </a:lnTo>
                      <a:lnTo>
                        <a:pt x="642" y="280"/>
                      </a:lnTo>
                      <a:lnTo>
                        <a:pt x="634" y="275"/>
                      </a:lnTo>
                      <a:lnTo>
                        <a:pt x="624" y="267"/>
                      </a:lnTo>
                      <a:lnTo>
                        <a:pt x="617" y="259"/>
                      </a:lnTo>
                      <a:lnTo>
                        <a:pt x="612" y="250"/>
                      </a:lnTo>
                      <a:lnTo>
                        <a:pt x="610" y="244"/>
                      </a:lnTo>
                      <a:lnTo>
                        <a:pt x="617" y="240"/>
                      </a:lnTo>
                      <a:lnTo>
                        <a:pt x="620" y="239"/>
                      </a:lnTo>
                      <a:lnTo>
                        <a:pt x="617" y="232"/>
                      </a:lnTo>
                      <a:lnTo>
                        <a:pt x="615" y="228"/>
                      </a:lnTo>
                      <a:lnTo>
                        <a:pt x="604" y="227"/>
                      </a:lnTo>
                      <a:lnTo>
                        <a:pt x="597" y="227"/>
                      </a:lnTo>
                      <a:lnTo>
                        <a:pt x="592" y="228"/>
                      </a:lnTo>
                      <a:lnTo>
                        <a:pt x="585" y="235"/>
                      </a:lnTo>
                      <a:lnTo>
                        <a:pt x="587" y="245"/>
                      </a:lnTo>
                      <a:lnTo>
                        <a:pt x="592" y="255"/>
                      </a:lnTo>
                      <a:lnTo>
                        <a:pt x="597" y="265"/>
                      </a:lnTo>
                      <a:lnTo>
                        <a:pt x="605" y="275"/>
                      </a:lnTo>
                      <a:lnTo>
                        <a:pt x="614" y="284"/>
                      </a:lnTo>
                      <a:lnTo>
                        <a:pt x="625" y="292"/>
                      </a:lnTo>
                      <a:lnTo>
                        <a:pt x="635" y="301"/>
                      </a:lnTo>
                      <a:lnTo>
                        <a:pt x="651" y="311"/>
                      </a:lnTo>
                      <a:lnTo>
                        <a:pt x="635" y="317"/>
                      </a:lnTo>
                      <a:lnTo>
                        <a:pt x="622" y="317"/>
                      </a:lnTo>
                      <a:lnTo>
                        <a:pt x="610" y="311"/>
                      </a:lnTo>
                      <a:lnTo>
                        <a:pt x="600" y="299"/>
                      </a:lnTo>
                      <a:lnTo>
                        <a:pt x="589" y="285"/>
                      </a:lnTo>
                      <a:lnTo>
                        <a:pt x="582" y="272"/>
                      </a:lnTo>
                      <a:lnTo>
                        <a:pt x="577" y="264"/>
                      </a:lnTo>
                      <a:lnTo>
                        <a:pt x="575" y="260"/>
                      </a:lnTo>
                      <a:lnTo>
                        <a:pt x="565" y="274"/>
                      </a:lnTo>
                      <a:lnTo>
                        <a:pt x="567" y="290"/>
                      </a:lnTo>
                      <a:lnTo>
                        <a:pt x="577" y="306"/>
                      </a:lnTo>
                      <a:lnTo>
                        <a:pt x="594" y="321"/>
                      </a:lnTo>
                      <a:lnTo>
                        <a:pt x="612" y="331"/>
                      </a:lnTo>
                      <a:lnTo>
                        <a:pt x="635" y="337"/>
                      </a:lnTo>
                      <a:lnTo>
                        <a:pt x="659" y="337"/>
                      </a:lnTo>
                      <a:lnTo>
                        <a:pt x="684" y="334"/>
                      </a:lnTo>
                      <a:lnTo>
                        <a:pt x="697" y="334"/>
                      </a:lnTo>
                      <a:lnTo>
                        <a:pt x="706" y="334"/>
                      </a:lnTo>
                      <a:lnTo>
                        <a:pt x="711" y="334"/>
                      </a:lnTo>
                      <a:lnTo>
                        <a:pt x="716" y="336"/>
                      </a:lnTo>
                      <a:lnTo>
                        <a:pt x="708" y="346"/>
                      </a:lnTo>
                      <a:lnTo>
                        <a:pt x="701" y="356"/>
                      </a:lnTo>
                      <a:lnTo>
                        <a:pt x="692" y="366"/>
                      </a:lnTo>
                      <a:lnTo>
                        <a:pt x="684" y="376"/>
                      </a:lnTo>
                      <a:lnTo>
                        <a:pt x="620" y="361"/>
                      </a:lnTo>
                      <a:lnTo>
                        <a:pt x="562" y="371"/>
                      </a:lnTo>
                      <a:lnTo>
                        <a:pt x="506" y="398"/>
                      </a:lnTo>
                      <a:lnTo>
                        <a:pt x="456" y="441"/>
                      </a:lnTo>
                      <a:lnTo>
                        <a:pt x="407" y="490"/>
                      </a:lnTo>
                      <a:lnTo>
                        <a:pt x="362" y="544"/>
                      </a:lnTo>
                      <a:lnTo>
                        <a:pt x="319" y="594"/>
                      </a:lnTo>
                      <a:lnTo>
                        <a:pt x="280" y="639"/>
                      </a:lnTo>
                      <a:lnTo>
                        <a:pt x="277" y="639"/>
                      </a:lnTo>
                      <a:lnTo>
                        <a:pt x="273" y="639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27" name="Freeform 190"/>
                <p:cNvSpPr>
                  <a:spLocks/>
                </p:cNvSpPr>
                <p:nvPr/>
              </p:nvSpPr>
              <p:spPr bwMode="auto">
                <a:xfrm>
                  <a:off x="2585" y="2438"/>
                  <a:ext cx="31" cy="26"/>
                </a:xfrm>
                <a:custGeom>
                  <a:avLst/>
                  <a:gdLst>
                    <a:gd name="T0" fmla="*/ 0 w 64"/>
                    <a:gd name="T1" fmla="*/ 1 h 52"/>
                    <a:gd name="T2" fmla="*/ 0 w 64"/>
                    <a:gd name="T3" fmla="*/ 1 h 52"/>
                    <a:gd name="T4" fmla="*/ 0 w 64"/>
                    <a:gd name="T5" fmla="*/ 1 h 52"/>
                    <a:gd name="T6" fmla="*/ 0 w 64"/>
                    <a:gd name="T7" fmla="*/ 1 h 52"/>
                    <a:gd name="T8" fmla="*/ 0 w 64"/>
                    <a:gd name="T9" fmla="*/ 1 h 52"/>
                    <a:gd name="T10" fmla="*/ 0 w 64"/>
                    <a:gd name="T11" fmla="*/ 1 h 52"/>
                    <a:gd name="T12" fmla="*/ 0 w 64"/>
                    <a:gd name="T13" fmla="*/ 1 h 52"/>
                    <a:gd name="T14" fmla="*/ 0 w 64"/>
                    <a:gd name="T15" fmla="*/ 0 h 52"/>
                    <a:gd name="T16" fmla="*/ 0 w 64"/>
                    <a:gd name="T17" fmla="*/ 1 h 52"/>
                    <a:gd name="T18" fmla="*/ 0 w 64"/>
                    <a:gd name="T19" fmla="*/ 1 h 52"/>
                    <a:gd name="T20" fmla="*/ 0 w 64"/>
                    <a:gd name="T21" fmla="*/ 1 h 52"/>
                    <a:gd name="T22" fmla="*/ 0 w 64"/>
                    <a:gd name="T23" fmla="*/ 1 h 52"/>
                    <a:gd name="T24" fmla="*/ 0 w 64"/>
                    <a:gd name="T25" fmla="*/ 1 h 5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64"/>
                    <a:gd name="T40" fmla="*/ 0 h 52"/>
                    <a:gd name="T41" fmla="*/ 64 w 64"/>
                    <a:gd name="T42" fmla="*/ 52 h 52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64" h="52">
                      <a:moveTo>
                        <a:pt x="0" y="52"/>
                      </a:moveTo>
                      <a:lnTo>
                        <a:pt x="0" y="42"/>
                      </a:lnTo>
                      <a:lnTo>
                        <a:pt x="5" y="34"/>
                      </a:lnTo>
                      <a:lnTo>
                        <a:pt x="12" y="24"/>
                      </a:lnTo>
                      <a:lnTo>
                        <a:pt x="22" y="17"/>
                      </a:lnTo>
                      <a:lnTo>
                        <a:pt x="32" y="8"/>
                      </a:lnTo>
                      <a:lnTo>
                        <a:pt x="42" y="3"/>
                      </a:lnTo>
                      <a:lnTo>
                        <a:pt x="52" y="0"/>
                      </a:lnTo>
                      <a:lnTo>
                        <a:pt x="64" y="2"/>
                      </a:lnTo>
                      <a:lnTo>
                        <a:pt x="49" y="12"/>
                      </a:lnTo>
                      <a:lnTo>
                        <a:pt x="32" y="29"/>
                      </a:lnTo>
                      <a:lnTo>
                        <a:pt x="13" y="44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28" name="Freeform 191"/>
                <p:cNvSpPr>
                  <a:spLocks/>
                </p:cNvSpPr>
                <p:nvPr/>
              </p:nvSpPr>
              <p:spPr bwMode="auto">
                <a:xfrm>
                  <a:off x="1168" y="2160"/>
                  <a:ext cx="521" cy="302"/>
                </a:xfrm>
                <a:custGeom>
                  <a:avLst/>
                  <a:gdLst>
                    <a:gd name="T0" fmla="*/ 0 w 1043"/>
                    <a:gd name="T1" fmla="*/ 1 h 603"/>
                    <a:gd name="T2" fmla="*/ 0 w 1043"/>
                    <a:gd name="T3" fmla="*/ 1 h 603"/>
                    <a:gd name="T4" fmla="*/ 0 w 1043"/>
                    <a:gd name="T5" fmla="*/ 1 h 603"/>
                    <a:gd name="T6" fmla="*/ 0 w 1043"/>
                    <a:gd name="T7" fmla="*/ 1 h 603"/>
                    <a:gd name="T8" fmla="*/ 0 w 1043"/>
                    <a:gd name="T9" fmla="*/ 1 h 603"/>
                    <a:gd name="T10" fmla="*/ 0 w 1043"/>
                    <a:gd name="T11" fmla="*/ 1 h 603"/>
                    <a:gd name="T12" fmla="*/ 0 w 1043"/>
                    <a:gd name="T13" fmla="*/ 1 h 603"/>
                    <a:gd name="T14" fmla="*/ 0 w 1043"/>
                    <a:gd name="T15" fmla="*/ 1 h 603"/>
                    <a:gd name="T16" fmla="*/ 0 w 1043"/>
                    <a:gd name="T17" fmla="*/ 1 h 603"/>
                    <a:gd name="T18" fmla="*/ 0 w 1043"/>
                    <a:gd name="T19" fmla="*/ 1 h 603"/>
                    <a:gd name="T20" fmla="*/ 0 w 1043"/>
                    <a:gd name="T21" fmla="*/ 1 h 603"/>
                    <a:gd name="T22" fmla="*/ 0 w 1043"/>
                    <a:gd name="T23" fmla="*/ 1 h 603"/>
                    <a:gd name="T24" fmla="*/ 0 w 1043"/>
                    <a:gd name="T25" fmla="*/ 1 h 603"/>
                    <a:gd name="T26" fmla="*/ 0 w 1043"/>
                    <a:gd name="T27" fmla="*/ 1 h 603"/>
                    <a:gd name="T28" fmla="*/ 0 w 1043"/>
                    <a:gd name="T29" fmla="*/ 1 h 603"/>
                    <a:gd name="T30" fmla="*/ 0 w 1043"/>
                    <a:gd name="T31" fmla="*/ 1 h 603"/>
                    <a:gd name="T32" fmla="*/ 0 w 1043"/>
                    <a:gd name="T33" fmla="*/ 1 h 603"/>
                    <a:gd name="T34" fmla="*/ 0 w 1043"/>
                    <a:gd name="T35" fmla="*/ 1 h 603"/>
                    <a:gd name="T36" fmla="*/ 0 w 1043"/>
                    <a:gd name="T37" fmla="*/ 1 h 603"/>
                    <a:gd name="T38" fmla="*/ 0 w 1043"/>
                    <a:gd name="T39" fmla="*/ 1 h 603"/>
                    <a:gd name="T40" fmla="*/ 0 w 1043"/>
                    <a:gd name="T41" fmla="*/ 1 h 603"/>
                    <a:gd name="T42" fmla="*/ 0 w 1043"/>
                    <a:gd name="T43" fmla="*/ 1 h 603"/>
                    <a:gd name="T44" fmla="*/ 0 w 1043"/>
                    <a:gd name="T45" fmla="*/ 1 h 603"/>
                    <a:gd name="T46" fmla="*/ 0 w 1043"/>
                    <a:gd name="T47" fmla="*/ 1 h 603"/>
                    <a:gd name="T48" fmla="*/ 0 w 1043"/>
                    <a:gd name="T49" fmla="*/ 1 h 603"/>
                    <a:gd name="T50" fmla="*/ 0 w 1043"/>
                    <a:gd name="T51" fmla="*/ 1 h 603"/>
                    <a:gd name="T52" fmla="*/ 0 w 1043"/>
                    <a:gd name="T53" fmla="*/ 1 h 603"/>
                    <a:gd name="T54" fmla="*/ 0 w 1043"/>
                    <a:gd name="T55" fmla="*/ 1 h 603"/>
                    <a:gd name="T56" fmla="*/ 0 w 1043"/>
                    <a:gd name="T57" fmla="*/ 1 h 603"/>
                    <a:gd name="T58" fmla="*/ 0 w 1043"/>
                    <a:gd name="T59" fmla="*/ 1 h 603"/>
                    <a:gd name="T60" fmla="*/ 0 w 1043"/>
                    <a:gd name="T61" fmla="*/ 1 h 603"/>
                    <a:gd name="T62" fmla="*/ 0 w 1043"/>
                    <a:gd name="T63" fmla="*/ 1 h 603"/>
                    <a:gd name="T64" fmla="*/ 0 w 1043"/>
                    <a:gd name="T65" fmla="*/ 1 h 603"/>
                    <a:gd name="T66" fmla="*/ 0 w 1043"/>
                    <a:gd name="T67" fmla="*/ 1 h 603"/>
                    <a:gd name="T68" fmla="*/ 0 w 1043"/>
                    <a:gd name="T69" fmla="*/ 1 h 603"/>
                    <a:gd name="T70" fmla="*/ 0 w 1043"/>
                    <a:gd name="T71" fmla="*/ 1 h 603"/>
                    <a:gd name="T72" fmla="*/ 0 w 1043"/>
                    <a:gd name="T73" fmla="*/ 1 h 60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43"/>
                    <a:gd name="T112" fmla="*/ 0 h 603"/>
                    <a:gd name="T113" fmla="*/ 1043 w 1043"/>
                    <a:gd name="T114" fmla="*/ 603 h 60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43" h="603">
                      <a:moveTo>
                        <a:pt x="447" y="603"/>
                      </a:moveTo>
                      <a:lnTo>
                        <a:pt x="411" y="595"/>
                      </a:lnTo>
                      <a:lnTo>
                        <a:pt x="374" y="590"/>
                      </a:lnTo>
                      <a:lnTo>
                        <a:pt x="337" y="585"/>
                      </a:lnTo>
                      <a:lnTo>
                        <a:pt x="302" y="580"/>
                      </a:lnTo>
                      <a:lnTo>
                        <a:pt x="266" y="570"/>
                      </a:lnTo>
                      <a:lnTo>
                        <a:pt x="238" y="554"/>
                      </a:lnTo>
                      <a:lnTo>
                        <a:pt x="213" y="533"/>
                      </a:lnTo>
                      <a:lnTo>
                        <a:pt x="194" y="502"/>
                      </a:lnTo>
                      <a:lnTo>
                        <a:pt x="178" y="501"/>
                      </a:lnTo>
                      <a:lnTo>
                        <a:pt x="169" y="502"/>
                      </a:lnTo>
                      <a:lnTo>
                        <a:pt x="164" y="506"/>
                      </a:lnTo>
                      <a:lnTo>
                        <a:pt x="166" y="514"/>
                      </a:lnTo>
                      <a:lnTo>
                        <a:pt x="167" y="523"/>
                      </a:lnTo>
                      <a:lnTo>
                        <a:pt x="171" y="533"/>
                      </a:lnTo>
                      <a:lnTo>
                        <a:pt x="173" y="543"/>
                      </a:lnTo>
                      <a:lnTo>
                        <a:pt x="176" y="553"/>
                      </a:lnTo>
                      <a:lnTo>
                        <a:pt x="144" y="571"/>
                      </a:lnTo>
                      <a:lnTo>
                        <a:pt x="110" y="581"/>
                      </a:lnTo>
                      <a:lnTo>
                        <a:pt x="75" y="580"/>
                      </a:lnTo>
                      <a:lnTo>
                        <a:pt x="45" y="570"/>
                      </a:lnTo>
                      <a:lnTo>
                        <a:pt x="18" y="549"/>
                      </a:lnTo>
                      <a:lnTo>
                        <a:pt x="2" y="523"/>
                      </a:lnTo>
                      <a:lnTo>
                        <a:pt x="0" y="487"/>
                      </a:lnTo>
                      <a:lnTo>
                        <a:pt x="15" y="449"/>
                      </a:lnTo>
                      <a:lnTo>
                        <a:pt x="43" y="412"/>
                      </a:lnTo>
                      <a:lnTo>
                        <a:pt x="70" y="375"/>
                      </a:lnTo>
                      <a:lnTo>
                        <a:pt x="97" y="337"/>
                      </a:lnTo>
                      <a:lnTo>
                        <a:pt x="126" y="301"/>
                      </a:lnTo>
                      <a:lnTo>
                        <a:pt x="151" y="264"/>
                      </a:lnTo>
                      <a:lnTo>
                        <a:pt x="183" y="231"/>
                      </a:lnTo>
                      <a:lnTo>
                        <a:pt x="214" y="199"/>
                      </a:lnTo>
                      <a:lnTo>
                        <a:pt x="251" y="174"/>
                      </a:lnTo>
                      <a:lnTo>
                        <a:pt x="313" y="145"/>
                      </a:lnTo>
                      <a:lnTo>
                        <a:pt x="380" y="122"/>
                      </a:lnTo>
                      <a:lnTo>
                        <a:pt x="449" y="102"/>
                      </a:lnTo>
                      <a:lnTo>
                        <a:pt x="520" y="85"/>
                      </a:lnTo>
                      <a:lnTo>
                        <a:pt x="590" y="68"/>
                      </a:lnTo>
                      <a:lnTo>
                        <a:pt x="660" y="52"/>
                      </a:lnTo>
                      <a:lnTo>
                        <a:pt x="729" y="33"/>
                      </a:lnTo>
                      <a:lnTo>
                        <a:pt x="800" y="15"/>
                      </a:lnTo>
                      <a:lnTo>
                        <a:pt x="808" y="13"/>
                      </a:lnTo>
                      <a:lnTo>
                        <a:pt x="818" y="11"/>
                      </a:lnTo>
                      <a:lnTo>
                        <a:pt x="826" y="6"/>
                      </a:lnTo>
                      <a:lnTo>
                        <a:pt x="835" y="0"/>
                      </a:lnTo>
                      <a:lnTo>
                        <a:pt x="862" y="13"/>
                      </a:lnTo>
                      <a:lnTo>
                        <a:pt x="895" y="42"/>
                      </a:lnTo>
                      <a:lnTo>
                        <a:pt x="927" y="82"/>
                      </a:lnTo>
                      <a:lnTo>
                        <a:pt x="960" y="130"/>
                      </a:lnTo>
                      <a:lnTo>
                        <a:pt x="989" y="179"/>
                      </a:lnTo>
                      <a:lnTo>
                        <a:pt x="1014" y="228"/>
                      </a:lnTo>
                      <a:lnTo>
                        <a:pt x="1033" y="269"/>
                      </a:lnTo>
                      <a:lnTo>
                        <a:pt x="1043" y="303"/>
                      </a:lnTo>
                      <a:lnTo>
                        <a:pt x="1007" y="311"/>
                      </a:lnTo>
                      <a:lnTo>
                        <a:pt x="971" y="323"/>
                      </a:lnTo>
                      <a:lnTo>
                        <a:pt x="930" y="333"/>
                      </a:lnTo>
                      <a:lnTo>
                        <a:pt x="892" y="345"/>
                      </a:lnTo>
                      <a:lnTo>
                        <a:pt x="851" y="353"/>
                      </a:lnTo>
                      <a:lnTo>
                        <a:pt x="815" y="362"/>
                      </a:lnTo>
                      <a:lnTo>
                        <a:pt x="778" y="365"/>
                      </a:lnTo>
                      <a:lnTo>
                        <a:pt x="746" y="368"/>
                      </a:lnTo>
                      <a:lnTo>
                        <a:pt x="732" y="363"/>
                      </a:lnTo>
                      <a:lnTo>
                        <a:pt x="722" y="360"/>
                      </a:lnTo>
                      <a:lnTo>
                        <a:pt x="714" y="358"/>
                      </a:lnTo>
                      <a:lnTo>
                        <a:pt x="709" y="358"/>
                      </a:lnTo>
                      <a:lnTo>
                        <a:pt x="696" y="360"/>
                      </a:lnTo>
                      <a:lnTo>
                        <a:pt x="680" y="368"/>
                      </a:lnTo>
                      <a:lnTo>
                        <a:pt x="670" y="419"/>
                      </a:lnTo>
                      <a:lnTo>
                        <a:pt x="659" y="464"/>
                      </a:lnTo>
                      <a:lnTo>
                        <a:pt x="640" y="502"/>
                      </a:lnTo>
                      <a:lnTo>
                        <a:pt x="617" y="536"/>
                      </a:lnTo>
                      <a:lnTo>
                        <a:pt x="585" y="561"/>
                      </a:lnTo>
                      <a:lnTo>
                        <a:pt x="548" y="581"/>
                      </a:lnTo>
                      <a:lnTo>
                        <a:pt x="501" y="595"/>
                      </a:lnTo>
                      <a:lnTo>
                        <a:pt x="447" y="603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29" name="Freeform 192"/>
                <p:cNvSpPr>
                  <a:spLocks/>
                </p:cNvSpPr>
                <p:nvPr/>
              </p:nvSpPr>
              <p:spPr bwMode="auto">
                <a:xfrm>
                  <a:off x="1611" y="2352"/>
                  <a:ext cx="38" cy="98"/>
                </a:xfrm>
                <a:custGeom>
                  <a:avLst/>
                  <a:gdLst>
                    <a:gd name="T0" fmla="*/ 1 w 75"/>
                    <a:gd name="T1" fmla="*/ 0 h 197"/>
                    <a:gd name="T2" fmla="*/ 1 w 75"/>
                    <a:gd name="T3" fmla="*/ 0 h 197"/>
                    <a:gd name="T4" fmla="*/ 1 w 75"/>
                    <a:gd name="T5" fmla="*/ 0 h 197"/>
                    <a:gd name="T6" fmla="*/ 1 w 75"/>
                    <a:gd name="T7" fmla="*/ 0 h 197"/>
                    <a:gd name="T8" fmla="*/ 1 w 75"/>
                    <a:gd name="T9" fmla="*/ 0 h 197"/>
                    <a:gd name="T10" fmla="*/ 1 w 75"/>
                    <a:gd name="T11" fmla="*/ 0 h 197"/>
                    <a:gd name="T12" fmla="*/ 1 w 75"/>
                    <a:gd name="T13" fmla="*/ 0 h 197"/>
                    <a:gd name="T14" fmla="*/ 1 w 75"/>
                    <a:gd name="T15" fmla="*/ 0 h 197"/>
                    <a:gd name="T16" fmla="*/ 0 w 75"/>
                    <a:gd name="T17" fmla="*/ 0 h 197"/>
                    <a:gd name="T18" fmla="*/ 1 w 75"/>
                    <a:gd name="T19" fmla="*/ 0 h 197"/>
                    <a:gd name="T20" fmla="*/ 1 w 75"/>
                    <a:gd name="T21" fmla="*/ 0 h 197"/>
                    <a:gd name="T22" fmla="*/ 1 w 75"/>
                    <a:gd name="T23" fmla="*/ 0 h 197"/>
                    <a:gd name="T24" fmla="*/ 1 w 75"/>
                    <a:gd name="T25" fmla="*/ 0 h 197"/>
                    <a:gd name="T26" fmla="*/ 1 w 75"/>
                    <a:gd name="T27" fmla="*/ 0 h 197"/>
                    <a:gd name="T28" fmla="*/ 1 w 75"/>
                    <a:gd name="T29" fmla="*/ 0 h 197"/>
                    <a:gd name="T30" fmla="*/ 1 w 75"/>
                    <a:gd name="T31" fmla="*/ 0 h 197"/>
                    <a:gd name="T32" fmla="*/ 1 w 75"/>
                    <a:gd name="T33" fmla="*/ 0 h 197"/>
                    <a:gd name="T34" fmla="*/ 1 w 75"/>
                    <a:gd name="T35" fmla="*/ 0 h 197"/>
                    <a:gd name="T36" fmla="*/ 1 w 75"/>
                    <a:gd name="T37" fmla="*/ 0 h 1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5"/>
                    <a:gd name="T58" fmla="*/ 0 h 197"/>
                    <a:gd name="T59" fmla="*/ 75 w 75"/>
                    <a:gd name="T60" fmla="*/ 197 h 1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5" h="197">
                      <a:moveTo>
                        <a:pt x="75" y="197"/>
                      </a:moveTo>
                      <a:lnTo>
                        <a:pt x="63" y="175"/>
                      </a:lnTo>
                      <a:lnTo>
                        <a:pt x="52" y="150"/>
                      </a:lnTo>
                      <a:lnTo>
                        <a:pt x="38" y="123"/>
                      </a:lnTo>
                      <a:lnTo>
                        <a:pt x="28" y="96"/>
                      </a:lnTo>
                      <a:lnTo>
                        <a:pt x="16" y="68"/>
                      </a:lnTo>
                      <a:lnTo>
                        <a:pt x="8" y="42"/>
                      </a:lnTo>
                      <a:lnTo>
                        <a:pt x="1" y="19"/>
                      </a:lnTo>
                      <a:lnTo>
                        <a:pt x="0" y="2"/>
                      </a:lnTo>
                      <a:lnTo>
                        <a:pt x="10" y="0"/>
                      </a:lnTo>
                      <a:lnTo>
                        <a:pt x="20" y="0"/>
                      </a:lnTo>
                      <a:lnTo>
                        <a:pt x="21" y="12"/>
                      </a:lnTo>
                      <a:lnTo>
                        <a:pt x="30" y="37"/>
                      </a:lnTo>
                      <a:lnTo>
                        <a:pt x="38" y="68"/>
                      </a:lnTo>
                      <a:lnTo>
                        <a:pt x="50" y="104"/>
                      </a:lnTo>
                      <a:lnTo>
                        <a:pt x="58" y="138"/>
                      </a:lnTo>
                      <a:lnTo>
                        <a:pt x="67" y="168"/>
                      </a:lnTo>
                      <a:lnTo>
                        <a:pt x="72" y="188"/>
                      </a:lnTo>
                      <a:lnTo>
                        <a:pt x="75" y="197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30" name="Freeform 193"/>
                <p:cNvSpPr>
                  <a:spLocks/>
                </p:cNvSpPr>
                <p:nvPr/>
              </p:nvSpPr>
              <p:spPr bwMode="auto">
                <a:xfrm>
                  <a:off x="1512" y="2383"/>
                  <a:ext cx="14" cy="38"/>
                </a:xfrm>
                <a:custGeom>
                  <a:avLst/>
                  <a:gdLst>
                    <a:gd name="T0" fmla="*/ 0 w 29"/>
                    <a:gd name="T1" fmla="*/ 0 h 78"/>
                    <a:gd name="T2" fmla="*/ 0 w 29"/>
                    <a:gd name="T3" fmla="*/ 0 h 78"/>
                    <a:gd name="T4" fmla="*/ 0 w 29"/>
                    <a:gd name="T5" fmla="*/ 0 h 78"/>
                    <a:gd name="T6" fmla="*/ 0 w 29"/>
                    <a:gd name="T7" fmla="*/ 0 h 78"/>
                    <a:gd name="T8" fmla="*/ 0 w 29"/>
                    <a:gd name="T9" fmla="*/ 0 h 78"/>
                    <a:gd name="T10" fmla="*/ 0 w 29"/>
                    <a:gd name="T11" fmla="*/ 0 h 78"/>
                    <a:gd name="T12" fmla="*/ 0 w 29"/>
                    <a:gd name="T13" fmla="*/ 0 h 78"/>
                    <a:gd name="T14" fmla="*/ 0 w 29"/>
                    <a:gd name="T15" fmla="*/ 0 h 78"/>
                    <a:gd name="T16" fmla="*/ 0 w 29"/>
                    <a:gd name="T17" fmla="*/ 0 h 78"/>
                    <a:gd name="T18" fmla="*/ 0 w 29"/>
                    <a:gd name="T19" fmla="*/ 0 h 78"/>
                    <a:gd name="T20" fmla="*/ 0 w 29"/>
                    <a:gd name="T21" fmla="*/ 0 h 78"/>
                    <a:gd name="T22" fmla="*/ 0 w 29"/>
                    <a:gd name="T23" fmla="*/ 0 h 78"/>
                    <a:gd name="T24" fmla="*/ 0 w 29"/>
                    <a:gd name="T25" fmla="*/ 0 h 78"/>
                    <a:gd name="T26" fmla="*/ 0 w 29"/>
                    <a:gd name="T27" fmla="*/ 0 h 78"/>
                    <a:gd name="T28" fmla="*/ 0 w 29"/>
                    <a:gd name="T29" fmla="*/ 0 h 78"/>
                    <a:gd name="T30" fmla="*/ 0 w 29"/>
                    <a:gd name="T31" fmla="*/ 0 h 78"/>
                    <a:gd name="T32" fmla="*/ 0 w 29"/>
                    <a:gd name="T33" fmla="*/ 0 h 7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9"/>
                    <a:gd name="T52" fmla="*/ 0 h 78"/>
                    <a:gd name="T53" fmla="*/ 29 w 29"/>
                    <a:gd name="T54" fmla="*/ 78 h 7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9" h="78">
                      <a:moveTo>
                        <a:pt x="0" y="78"/>
                      </a:moveTo>
                      <a:lnTo>
                        <a:pt x="2" y="66"/>
                      </a:lnTo>
                      <a:lnTo>
                        <a:pt x="5" y="56"/>
                      </a:lnTo>
                      <a:lnTo>
                        <a:pt x="9" y="46"/>
                      </a:lnTo>
                      <a:lnTo>
                        <a:pt x="12" y="36"/>
                      </a:lnTo>
                      <a:lnTo>
                        <a:pt x="15" y="17"/>
                      </a:lnTo>
                      <a:lnTo>
                        <a:pt x="19" y="0"/>
                      </a:lnTo>
                      <a:lnTo>
                        <a:pt x="24" y="0"/>
                      </a:lnTo>
                      <a:lnTo>
                        <a:pt x="29" y="4"/>
                      </a:lnTo>
                      <a:lnTo>
                        <a:pt x="29" y="11"/>
                      </a:lnTo>
                      <a:lnTo>
                        <a:pt x="29" y="21"/>
                      </a:lnTo>
                      <a:lnTo>
                        <a:pt x="27" y="31"/>
                      </a:lnTo>
                      <a:lnTo>
                        <a:pt x="27" y="42"/>
                      </a:lnTo>
                      <a:lnTo>
                        <a:pt x="22" y="51"/>
                      </a:lnTo>
                      <a:lnTo>
                        <a:pt x="19" y="61"/>
                      </a:lnTo>
                      <a:lnTo>
                        <a:pt x="10" y="69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31" name="Freeform 194"/>
                <p:cNvSpPr>
                  <a:spLocks/>
                </p:cNvSpPr>
                <p:nvPr/>
              </p:nvSpPr>
              <p:spPr bwMode="auto">
                <a:xfrm>
                  <a:off x="2655" y="2397"/>
                  <a:ext cx="22" cy="19"/>
                </a:xfrm>
                <a:custGeom>
                  <a:avLst/>
                  <a:gdLst>
                    <a:gd name="T0" fmla="*/ 0 w 43"/>
                    <a:gd name="T1" fmla="*/ 0 h 39"/>
                    <a:gd name="T2" fmla="*/ 1 w 43"/>
                    <a:gd name="T3" fmla="*/ 0 h 39"/>
                    <a:gd name="T4" fmla="*/ 1 w 43"/>
                    <a:gd name="T5" fmla="*/ 0 h 39"/>
                    <a:gd name="T6" fmla="*/ 1 w 43"/>
                    <a:gd name="T7" fmla="*/ 0 h 39"/>
                    <a:gd name="T8" fmla="*/ 1 w 43"/>
                    <a:gd name="T9" fmla="*/ 0 h 39"/>
                    <a:gd name="T10" fmla="*/ 1 w 43"/>
                    <a:gd name="T11" fmla="*/ 0 h 39"/>
                    <a:gd name="T12" fmla="*/ 1 w 43"/>
                    <a:gd name="T13" fmla="*/ 0 h 39"/>
                    <a:gd name="T14" fmla="*/ 1 w 43"/>
                    <a:gd name="T15" fmla="*/ 0 h 39"/>
                    <a:gd name="T16" fmla="*/ 1 w 43"/>
                    <a:gd name="T17" fmla="*/ 0 h 39"/>
                    <a:gd name="T18" fmla="*/ 1 w 43"/>
                    <a:gd name="T19" fmla="*/ 0 h 39"/>
                    <a:gd name="T20" fmla="*/ 0 w 43"/>
                    <a:gd name="T21" fmla="*/ 0 h 3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3"/>
                    <a:gd name="T34" fmla="*/ 0 h 39"/>
                    <a:gd name="T35" fmla="*/ 43 w 43"/>
                    <a:gd name="T36" fmla="*/ 39 h 3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3" h="39">
                      <a:moveTo>
                        <a:pt x="0" y="39"/>
                      </a:moveTo>
                      <a:lnTo>
                        <a:pt x="10" y="28"/>
                      </a:lnTo>
                      <a:lnTo>
                        <a:pt x="22" y="18"/>
                      </a:lnTo>
                      <a:lnTo>
                        <a:pt x="32" y="8"/>
                      </a:lnTo>
                      <a:lnTo>
                        <a:pt x="43" y="0"/>
                      </a:lnTo>
                      <a:lnTo>
                        <a:pt x="43" y="3"/>
                      </a:lnTo>
                      <a:lnTo>
                        <a:pt x="43" y="7"/>
                      </a:lnTo>
                      <a:lnTo>
                        <a:pt x="33" y="13"/>
                      </a:lnTo>
                      <a:lnTo>
                        <a:pt x="22" y="25"/>
                      </a:lnTo>
                      <a:lnTo>
                        <a:pt x="10" y="33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32" name="Freeform 195"/>
                <p:cNvSpPr>
                  <a:spLocks/>
                </p:cNvSpPr>
                <p:nvPr/>
              </p:nvSpPr>
              <p:spPr bwMode="auto">
                <a:xfrm>
                  <a:off x="1933" y="2200"/>
                  <a:ext cx="402" cy="205"/>
                </a:xfrm>
                <a:custGeom>
                  <a:avLst/>
                  <a:gdLst>
                    <a:gd name="T0" fmla="*/ 0 w 803"/>
                    <a:gd name="T1" fmla="*/ 0 h 411"/>
                    <a:gd name="T2" fmla="*/ 1 w 803"/>
                    <a:gd name="T3" fmla="*/ 0 h 411"/>
                    <a:gd name="T4" fmla="*/ 1 w 803"/>
                    <a:gd name="T5" fmla="*/ 0 h 411"/>
                    <a:gd name="T6" fmla="*/ 1 w 803"/>
                    <a:gd name="T7" fmla="*/ 0 h 411"/>
                    <a:gd name="T8" fmla="*/ 1 w 803"/>
                    <a:gd name="T9" fmla="*/ 0 h 411"/>
                    <a:gd name="T10" fmla="*/ 1 w 803"/>
                    <a:gd name="T11" fmla="*/ 0 h 411"/>
                    <a:gd name="T12" fmla="*/ 1 w 803"/>
                    <a:gd name="T13" fmla="*/ 0 h 411"/>
                    <a:gd name="T14" fmla="*/ 1 w 803"/>
                    <a:gd name="T15" fmla="*/ 0 h 411"/>
                    <a:gd name="T16" fmla="*/ 1 w 803"/>
                    <a:gd name="T17" fmla="*/ 0 h 411"/>
                    <a:gd name="T18" fmla="*/ 1 w 803"/>
                    <a:gd name="T19" fmla="*/ 0 h 411"/>
                    <a:gd name="T20" fmla="*/ 1 w 803"/>
                    <a:gd name="T21" fmla="*/ 0 h 411"/>
                    <a:gd name="T22" fmla="*/ 1 w 803"/>
                    <a:gd name="T23" fmla="*/ 0 h 411"/>
                    <a:gd name="T24" fmla="*/ 1 w 803"/>
                    <a:gd name="T25" fmla="*/ 0 h 411"/>
                    <a:gd name="T26" fmla="*/ 1 w 803"/>
                    <a:gd name="T27" fmla="*/ 0 h 411"/>
                    <a:gd name="T28" fmla="*/ 1 w 803"/>
                    <a:gd name="T29" fmla="*/ 0 h 411"/>
                    <a:gd name="T30" fmla="*/ 1 w 803"/>
                    <a:gd name="T31" fmla="*/ 0 h 411"/>
                    <a:gd name="T32" fmla="*/ 1 w 803"/>
                    <a:gd name="T33" fmla="*/ 0 h 411"/>
                    <a:gd name="T34" fmla="*/ 1 w 803"/>
                    <a:gd name="T35" fmla="*/ 0 h 411"/>
                    <a:gd name="T36" fmla="*/ 1 w 803"/>
                    <a:gd name="T37" fmla="*/ 0 h 411"/>
                    <a:gd name="T38" fmla="*/ 1 w 803"/>
                    <a:gd name="T39" fmla="*/ 0 h 411"/>
                    <a:gd name="T40" fmla="*/ 1 w 803"/>
                    <a:gd name="T41" fmla="*/ 0 h 411"/>
                    <a:gd name="T42" fmla="*/ 1 w 803"/>
                    <a:gd name="T43" fmla="*/ 0 h 411"/>
                    <a:gd name="T44" fmla="*/ 1 w 803"/>
                    <a:gd name="T45" fmla="*/ 0 h 411"/>
                    <a:gd name="T46" fmla="*/ 1 w 803"/>
                    <a:gd name="T47" fmla="*/ 0 h 411"/>
                    <a:gd name="T48" fmla="*/ 1 w 803"/>
                    <a:gd name="T49" fmla="*/ 0 h 411"/>
                    <a:gd name="T50" fmla="*/ 1 w 803"/>
                    <a:gd name="T51" fmla="*/ 0 h 411"/>
                    <a:gd name="T52" fmla="*/ 1 w 803"/>
                    <a:gd name="T53" fmla="*/ 0 h 411"/>
                    <a:gd name="T54" fmla="*/ 1 w 803"/>
                    <a:gd name="T55" fmla="*/ 0 h 411"/>
                    <a:gd name="T56" fmla="*/ 1 w 803"/>
                    <a:gd name="T57" fmla="*/ 0 h 411"/>
                    <a:gd name="T58" fmla="*/ 1 w 803"/>
                    <a:gd name="T59" fmla="*/ 0 h 411"/>
                    <a:gd name="T60" fmla="*/ 1 w 803"/>
                    <a:gd name="T61" fmla="*/ 0 h 411"/>
                    <a:gd name="T62" fmla="*/ 1 w 803"/>
                    <a:gd name="T63" fmla="*/ 0 h 411"/>
                    <a:gd name="T64" fmla="*/ 1 w 803"/>
                    <a:gd name="T65" fmla="*/ 0 h 411"/>
                    <a:gd name="T66" fmla="*/ 1 w 803"/>
                    <a:gd name="T67" fmla="*/ 0 h 411"/>
                    <a:gd name="T68" fmla="*/ 1 w 803"/>
                    <a:gd name="T69" fmla="*/ 0 h 411"/>
                    <a:gd name="T70" fmla="*/ 1 w 803"/>
                    <a:gd name="T71" fmla="*/ 0 h 411"/>
                    <a:gd name="T72" fmla="*/ 1 w 803"/>
                    <a:gd name="T73" fmla="*/ 0 h 411"/>
                    <a:gd name="T74" fmla="*/ 1 w 803"/>
                    <a:gd name="T75" fmla="*/ 0 h 411"/>
                    <a:gd name="T76" fmla="*/ 1 w 803"/>
                    <a:gd name="T77" fmla="*/ 0 h 411"/>
                    <a:gd name="T78" fmla="*/ 1 w 803"/>
                    <a:gd name="T79" fmla="*/ 0 h 411"/>
                    <a:gd name="T80" fmla="*/ 1 w 803"/>
                    <a:gd name="T81" fmla="*/ 0 h 411"/>
                    <a:gd name="T82" fmla="*/ 1 w 803"/>
                    <a:gd name="T83" fmla="*/ 0 h 411"/>
                    <a:gd name="T84" fmla="*/ 0 w 803"/>
                    <a:gd name="T85" fmla="*/ 0 h 411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03"/>
                    <a:gd name="T130" fmla="*/ 0 h 411"/>
                    <a:gd name="T131" fmla="*/ 803 w 803"/>
                    <a:gd name="T132" fmla="*/ 411 h 411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03" h="411">
                      <a:moveTo>
                        <a:pt x="0" y="411"/>
                      </a:moveTo>
                      <a:lnTo>
                        <a:pt x="11" y="397"/>
                      </a:lnTo>
                      <a:lnTo>
                        <a:pt x="37" y="381"/>
                      </a:lnTo>
                      <a:lnTo>
                        <a:pt x="78" y="360"/>
                      </a:lnTo>
                      <a:lnTo>
                        <a:pt x="124" y="340"/>
                      </a:lnTo>
                      <a:lnTo>
                        <a:pt x="171" y="320"/>
                      </a:lnTo>
                      <a:lnTo>
                        <a:pt x="217" y="302"/>
                      </a:lnTo>
                      <a:lnTo>
                        <a:pt x="254" y="288"/>
                      </a:lnTo>
                      <a:lnTo>
                        <a:pt x="275" y="280"/>
                      </a:lnTo>
                      <a:lnTo>
                        <a:pt x="309" y="255"/>
                      </a:lnTo>
                      <a:lnTo>
                        <a:pt x="371" y="213"/>
                      </a:lnTo>
                      <a:lnTo>
                        <a:pt x="450" y="159"/>
                      </a:lnTo>
                      <a:lnTo>
                        <a:pt x="539" y="106"/>
                      </a:lnTo>
                      <a:lnTo>
                        <a:pt x="626" y="54"/>
                      </a:lnTo>
                      <a:lnTo>
                        <a:pt x="706" y="17"/>
                      </a:lnTo>
                      <a:lnTo>
                        <a:pt x="767" y="0"/>
                      </a:lnTo>
                      <a:lnTo>
                        <a:pt x="803" y="13"/>
                      </a:lnTo>
                      <a:lnTo>
                        <a:pt x="802" y="15"/>
                      </a:lnTo>
                      <a:lnTo>
                        <a:pt x="802" y="18"/>
                      </a:lnTo>
                      <a:lnTo>
                        <a:pt x="750" y="32"/>
                      </a:lnTo>
                      <a:lnTo>
                        <a:pt x="706" y="47"/>
                      </a:lnTo>
                      <a:lnTo>
                        <a:pt x="666" y="62"/>
                      </a:lnTo>
                      <a:lnTo>
                        <a:pt x="632" y="81"/>
                      </a:lnTo>
                      <a:lnTo>
                        <a:pt x="597" y="99"/>
                      </a:lnTo>
                      <a:lnTo>
                        <a:pt x="562" y="121"/>
                      </a:lnTo>
                      <a:lnTo>
                        <a:pt x="523" y="148"/>
                      </a:lnTo>
                      <a:lnTo>
                        <a:pt x="483" y="179"/>
                      </a:lnTo>
                      <a:lnTo>
                        <a:pt x="466" y="184"/>
                      </a:lnTo>
                      <a:lnTo>
                        <a:pt x="440" y="198"/>
                      </a:lnTo>
                      <a:lnTo>
                        <a:pt x="406" y="215"/>
                      </a:lnTo>
                      <a:lnTo>
                        <a:pt x="373" y="235"/>
                      </a:lnTo>
                      <a:lnTo>
                        <a:pt x="339" y="251"/>
                      </a:lnTo>
                      <a:lnTo>
                        <a:pt x="311" y="268"/>
                      </a:lnTo>
                      <a:lnTo>
                        <a:pt x="289" y="280"/>
                      </a:lnTo>
                      <a:lnTo>
                        <a:pt x="282" y="288"/>
                      </a:lnTo>
                      <a:lnTo>
                        <a:pt x="245" y="300"/>
                      </a:lnTo>
                      <a:lnTo>
                        <a:pt x="210" y="317"/>
                      </a:lnTo>
                      <a:lnTo>
                        <a:pt x="173" y="335"/>
                      </a:lnTo>
                      <a:lnTo>
                        <a:pt x="138" y="355"/>
                      </a:lnTo>
                      <a:lnTo>
                        <a:pt x="101" y="372"/>
                      </a:lnTo>
                      <a:lnTo>
                        <a:pt x="66" y="389"/>
                      </a:lnTo>
                      <a:lnTo>
                        <a:pt x="31" y="402"/>
                      </a:lnTo>
                      <a:lnTo>
                        <a:pt x="0" y="411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33" name="Freeform 196"/>
                <p:cNvSpPr>
                  <a:spLocks/>
                </p:cNvSpPr>
                <p:nvPr/>
              </p:nvSpPr>
              <p:spPr bwMode="auto">
                <a:xfrm>
                  <a:off x="1648" y="2342"/>
                  <a:ext cx="15" cy="50"/>
                </a:xfrm>
                <a:custGeom>
                  <a:avLst/>
                  <a:gdLst>
                    <a:gd name="T0" fmla="*/ 0 w 31"/>
                    <a:gd name="T1" fmla="*/ 0 h 101"/>
                    <a:gd name="T2" fmla="*/ 0 w 31"/>
                    <a:gd name="T3" fmla="*/ 0 h 101"/>
                    <a:gd name="T4" fmla="*/ 0 w 31"/>
                    <a:gd name="T5" fmla="*/ 0 h 101"/>
                    <a:gd name="T6" fmla="*/ 0 w 31"/>
                    <a:gd name="T7" fmla="*/ 0 h 101"/>
                    <a:gd name="T8" fmla="*/ 0 w 31"/>
                    <a:gd name="T9" fmla="*/ 0 h 101"/>
                    <a:gd name="T10" fmla="*/ 0 w 31"/>
                    <a:gd name="T11" fmla="*/ 0 h 101"/>
                    <a:gd name="T12" fmla="*/ 0 w 31"/>
                    <a:gd name="T13" fmla="*/ 0 h 101"/>
                    <a:gd name="T14" fmla="*/ 0 w 31"/>
                    <a:gd name="T15" fmla="*/ 0 h 101"/>
                    <a:gd name="T16" fmla="*/ 0 w 31"/>
                    <a:gd name="T17" fmla="*/ 0 h 101"/>
                    <a:gd name="T18" fmla="*/ 0 w 31"/>
                    <a:gd name="T19" fmla="*/ 0 h 101"/>
                    <a:gd name="T20" fmla="*/ 0 w 31"/>
                    <a:gd name="T21" fmla="*/ 0 h 101"/>
                    <a:gd name="T22" fmla="*/ 0 w 31"/>
                    <a:gd name="T23" fmla="*/ 0 h 101"/>
                    <a:gd name="T24" fmla="*/ 0 w 31"/>
                    <a:gd name="T25" fmla="*/ 0 h 101"/>
                    <a:gd name="T26" fmla="*/ 0 w 31"/>
                    <a:gd name="T27" fmla="*/ 0 h 101"/>
                    <a:gd name="T28" fmla="*/ 0 w 31"/>
                    <a:gd name="T29" fmla="*/ 0 h 101"/>
                    <a:gd name="T30" fmla="*/ 0 w 31"/>
                    <a:gd name="T31" fmla="*/ 0 h 101"/>
                    <a:gd name="T32" fmla="*/ 0 w 31"/>
                    <a:gd name="T33" fmla="*/ 0 h 101"/>
                    <a:gd name="T34" fmla="*/ 0 w 31"/>
                    <a:gd name="T35" fmla="*/ 0 h 101"/>
                    <a:gd name="T36" fmla="*/ 0 w 31"/>
                    <a:gd name="T37" fmla="*/ 0 h 101"/>
                    <a:gd name="T38" fmla="*/ 0 w 31"/>
                    <a:gd name="T39" fmla="*/ 0 h 101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31"/>
                    <a:gd name="T61" fmla="*/ 0 h 101"/>
                    <a:gd name="T62" fmla="*/ 31 w 31"/>
                    <a:gd name="T63" fmla="*/ 101 h 101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31" h="101">
                      <a:moveTo>
                        <a:pt x="27" y="98"/>
                      </a:moveTo>
                      <a:lnTo>
                        <a:pt x="22" y="84"/>
                      </a:lnTo>
                      <a:lnTo>
                        <a:pt x="19" y="72"/>
                      </a:lnTo>
                      <a:lnTo>
                        <a:pt x="16" y="59"/>
                      </a:lnTo>
                      <a:lnTo>
                        <a:pt x="14" y="49"/>
                      </a:lnTo>
                      <a:lnTo>
                        <a:pt x="9" y="36"/>
                      </a:lnTo>
                      <a:lnTo>
                        <a:pt x="7" y="24"/>
                      </a:lnTo>
                      <a:lnTo>
                        <a:pt x="2" y="1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6" y="0"/>
                      </a:lnTo>
                      <a:lnTo>
                        <a:pt x="17" y="19"/>
                      </a:lnTo>
                      <a:lnTo>
                        <a:pt x="19" y="36"/>
                      </a:lnTo>
                      <a:lnTo>
                        <a:pt x="21" y="47"/>
                      </a:lnTo>
                      <a:lnTo>
                        <a:pt x="22" y="59"/>
                      </a:lnTo>
                      <a:lnTo>
                        <a:pt x="22" y="66"/>
                      </a:lnTo>
                      <a:lnTo>
                        <a:pt x="24" y="76"/>
                      </a:lnTo>
                      <a:lnTo>
                        <a:pt x="26" y="86"/>
                      </a:lnTo>
                      <a:lnTo>
                        <a:pt x="31" y="101"/>
                      </a:lnTo>
                      <a:lnTo>
                        <a:pt x="27" y="98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34" name="Freeform 197"/>
                <p:cNvSpPr>
                  <a:spLocks/>
                </p:cNvSpPr>
                <p:nvPr/>
              </p:nvSpPr>
              <p:spPr bwMode="auto">
                <a:xfrm>
                  <a:off x="1964" y="1634"/>
                  <a:ext cx="362" cy="733"/>
                </a:xfrm>
                <a:custGeom>
                  <a:avLst/>
                  <a:gdLst>
                    <a:gd name="T0" fmla="*/ 0 w 725"/>
                    <a:gd name="T1" fmla="*/ 1 h 1465"/>
                    <a:gd name="T2" fmla="*/ 0 w 725"/>
                    <a:gd name="T3" fmla="*/ 1 h 1465"/>
                    <a:gd name="T4" fmla="*/ 0 w 725"/>
                    <a:gd name="T5" fmla="*/ 1 h 1465"/>
                    <a:gd name="T6" fmla="*/ 0 w 725"/>
                    <a:gd name="T7" fmla="*/ 1 h 1465"/>
                    <a:gd name="T8" fmla="*/ 0 w 725"/>
                    <a:gd name="T9" fmla="*/ 1 h 1465"/>
                    <a:gd name="T10" fmla="*/ 0 w 725"/>
                    <a:gd name="T11" fmla="*/ 1 h 1465"/>
                    <a:gd name="T12" fmla="*/ 0 w 725"/>
                    <a:gd name="T13" fmla="*/ 1 h 1465"/>
                    <a:gd name="T14" fmla="*/ 0 w 725"/>
                    <a:gd name="T15" fmla="*/ 1 h 1465"/>
                    <a:gd name="T16" fmla="*/ 0 w 725"/>
                    <a:gd name="T17" fmla="*/ 1 h 1465"/>
                    <a:gd name="T18" fmla="*/ 0 w 725"/>
                    <a:gd name="T19" fmla="*/ 1 h 1465"/>
                    <a:gd name="T20" fmla="*/ 0 w 725"/>
                    <a:gd name="T21" fmla="*/ 1 h 1465"/>
                    <a:gd name="T22" fmla="*/ 0 w 725"/>
                    <a:gd name="T23" fmla="*/ 1 h 1465"/>
                    <a:gd name="T24" fmla="*/ 0 w 725"/>
                    <a:gd name="T25" fmla="*/ 1 h 1465"/>
                    <a:gd name="T26" fmla="*/ 0 w 725"/>
                    <a:gd name="T27" fmla="*/ 1 h 1465"/>
                    <a:gd name="T28" fmla="*/ 0 w 725"/>
                    <a:gd name="T29" fmla="*/ 1 h 1465"/>
                    <a:gd name="T30" fmla="*/ 0 w 725"/>
                    <a:gd name="T31" fmla="*/ 1 h 1465"/>
                    <a:gd name="T32" fmla="*/ 0 w 725"/>
                    <a:gd name="T33" fmla="*/ 1 h 1465"/>
                    <a:gd name="T34" fmla="*/ 0 w 725"/>
                    <a:gd name="T35" fmla="*/ 1 h 1465"/>
                    <a:gd name="T36" fmla="*/ 0 w 725"/>
                    <a:gd name="T37" fmla="*/ 1 h 1465"/>
                    <a:gd name="T38" fmla="*/ 0 w 725"/>
                    <a:gd name="T39" fmla="*/ 1 h 1465"/>
                    <a:gd name="T40" fmla="*/ 0 w 725"/>
                    <a:gd name="T41" fmla="*/ 1 h 1465"/>
                    <a:gd name="T42" fmla="*/ 0 w 725"/>
                    <a:gd name="T43" fmla="*/ 1 h 1465"/>
                    <a:gd name="T44" fmla="*/ 0 w 725"/>
                    <a:gd name="T45" fmla="*/ 1 h 1465"/>
                    <a:gd name="T46" fmla="*/ 0 w 725"/>
                    <a:gd name="T47" fmla="*/ 1 h 1465"/>
                    <a:gd name="T48" fmla="*/ 0 w 725"/>
                    <a:gd name="T49" fmla="*/ 1 h 1465"/>
                    <a:gd name="T50" fmla="*/ 0 w 725"/>
                    <a:gd name="T51" fmla="*/ 1 h 1465"/>
                    <a:gd name="T52" fmla="*/ 0 w 725"/>
                    <a:gd name="T53" fmla="*/ 1 h 1465"/>
                    <a:gd name="T54" fmla="*/ 0 w 725"/>
                    <a:gd name="T55" fmla="*/ 1 h 1465"/>
                    <a:gd name="T56" fmla="*/ 0 w 725"/>
                    <a:gd name="T57" fmla="*/ 1 h 1465"/>
                    <a:gd name="T58" fmla="*/ 0 w 725"/>
                    <a:gd name="T59" fmla="*/ 1 h 1465"/>
                    <a:gd name="T60" fmla="*/ 0 w 725"/>
                    <a:gd name="T61" fmla="*/ 1 h 1465"/>
                    <a:gd name="T62" fmla="*/ 0 w 725"/>
                    <a:gd name="T63" fmla="*/ 1 h 1465"/>
                    <a:gd name="T64" fmla="*/ 0 w 725"/>
                    <a:gd name="T65" fmla="*/ 1 h 1465"/>
                    <a:gd name="T66" fmla="*/ 0 w 725"/>
                    <a:gd name="T67" fmla="*/ 1 h 1465"/>
                    <a:gd name="T68" fmla="*/ 0 w 725"/>
                    <a:gd name="T69" fmla="*/ 1 h 1465"/>
                    <a:gd name="T70" fmla="*/ 0 w 725"/>
                    <a:gd name="T71" fmla="*/ 1 h 1465"/>
                    <a:gd name="T72" fmla="*/ 0 w 725"/>
                    <a:gd name="T73" fmla="*/ 1 h 1465"/>
                    <a:gd name="T74" fmla="*/ 0 w 725"/>
                    <a:gd name="T75" fmla="*/ 1 h 146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725"/>
                    <a:gd name="T115" fmla="*/ 0 h 1465"/>
                    <a:gd name="T116" fmla="*/ 725 w 725"/>
                    <a:gd name="T117" fmla="*/ 1465 h 146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725" h="1465">
                      <a:moveTo>
                        <a:pt x="0" y="1465"/>
                      </a:moveTo>
                      <a:lnTo>
                        <a:pt x="5" y="1450"/>
                      </a:lnTo>
                      <a:lnTo>
                        <a:pt x="21" y="1433"/>
                      </a:lnTo>
                      <a:lnTo>
                        <a:pt x="39" y="1413"/>
                      </a:lnTo>
                      <a:lnTo>
                        <a:pt x="64" y="1394"/>
                      </a:lnTo>
                      <a:lnTo>
                        <a:pt x="88" y="1374"/>
                      </a:lnTo>
                      <a:lnTo>
                        <a:pt x="111" y="1357"/>
                      </a:lnTo>
                      <a:lnTo>
                        <a:pt x="131" y="1344"/>
                      </a:lnTo>
                      <a:lnTo>
                        <a:pt x="146" y="1336"/>
                      </a:lnTo>
                      <a:lnTo>
                        <a:pt x="200" y="1290"/>
                      </a:lnTo>
                      <a:lnTo>
                        <a:pt x="249" y="1250"/>
                      </a:lnTo>
                      <a:lnTo>
                        <a:pt x="290" y="1208"/>
                      </a:lnTo>
                      <a:lnTo>
                        <a:pt x="329" y="1168"/>
                      </a:lnTo>
                      <a:lnTo>
                        <a:pt x="359" y="1123"/>
                      </a:lnTo>
                      <a:lnTo>
                        <a:pt x="386" y="1072"/>
                      </a:lnTo>
                      <a:lnTo>
                        <a:pt x="406" y="1014"/>
                      </a:lnTo>
                      <a:lnTo>
                        <a:pt x="421" y="948"/>
                      </a:lnTo>
                      <a:lnTo>
                        <a:pt x="420" y="900"/>
                      </a:lnTo>
                      <a:lnTo>
                        <a:pt x="420" y="860"/>
                      </a:lnTo>
                      <a:lnTo>
                        <a:pt x="416" y="823"/>
                      </a:lnTo>
                      <a:lnTo>
                        <a:pt x="413" y="792"/>
                      </a:lnTo>
                      <a:lnTo>
                        <a:pt x="404" y="761"/>
                      </a:lnTo>
                      <a:lnTo>
                        <a:pt x="396" y="730"/>
                      </a:lnTo>
                      <a:lnTo>
                        <a:pt x="384" y="697"/>
                      </a:lnTo>
                      <a:lnTo>
                        <a:pt x="374" y="660"/>
                      </a:lnTo>
                      <a:lnTo>
                        <a:pt x="342" y="621"/>
                      </a:lnTo>
                      <a:lnTo>
                        <a:pt x="317" y="581"/>
                      </a:lnTo>
                      <a:lnTo>
                        <a:pt x="296" y="536"/>
                      </a:lnTo>
                      <a:lnTo>
                        <a:pt x="280" y="492"/>
                      </a:lnTo>
                      <a:lnTo>
                        <a:pt x="265" y="445"/>
                      </a:lnTo>
                      <a:lnTo>
                        <a:pt x="254" y="400"/>
                      </a:lnTo>
                      <a:lnTo>
                        <a:pt x="242" y="355"/>
                      </a:lnTo>
                      <a:lnTo>
                        <a:pt x="230" y="313"/>
                      </a:lnTo>
                      <a:lnTo>
                        <a:pt x="207" y="273"/>
                      </a:lnTo>
                      <a:lnTo>
                        <a:pt x="185" y="234"/>
                      </a:lnTo>
                      <a:lnTo>
                        <a:pt x="165" y="194"/>
                      </a:lnTo>
                      <a:lnTo>
                        <a:pt x="145" y="155"/>
                      </a:lnTo>
                      <a:lnTo>
                        <a:pt x="125" y="115"/>
                      </a:lnTo>
                      <a:lnTo>
                        <a:pt x="106" y="77"/>
                      </a:lnTo>
                      <a:lnTo>
                        <a:pt x="89" y="38"/>
                      </a:lnTo>
                      <a:lnTo>
                        <a:pt x="74" y="0"/>
                      </a:lnTo>
                      <a:lnTo>
                        <a:pt x="89" y="6"/>
                      </a:lnTo>
                      <a:lnTo>
                        <a:pt x="111" y="21"/>
                      </a:lnTo>
                      <a:lnTo>
                        <a:pt x="133" y="41"/>
                      </a:lnTo>
                      <a:lnTo>
                        <a:pt x="156" y="68"/>
                      </a:lnTo>
                      <a:lnTo>
                        <a:pt x="176" y="93"/>
                      </a:lnTo>
                      <a:lnTo>
                        <a:pt x="198" y="119"/>
                      </a:lnTo>
                      <a:lnTo>
                        <a:pt x="217" y="142"/>
                      </a:lnTo>
                      <a:lnTo>
                        <a:pt x="233" y="164"/>
                      </a:lnTo>
                      <a:lnTo>
                        <a:pt x="297" y="269"/>
                      </a:lnTo>
                      <a:lnTo>
                        <a:pt x="349" y="352"/>
                      </a:lnTo>
                      <a:lnTo>
                        <a:pt x="388" y="414"/>
                      </a:lnTo>
                      <a:lnTo>
                        <a:pt x="416" y="461"/>
                      </a:lnTo>
                      <a:lnTo>
                        <a:pt x="435" y="491"/>
                      </a:lnTo>
                      <a:lnTo>
                        <a:pt x="450" y="513"/>
                      </a:lnTo>
                      <a:lnTo>
                        <a:pt x="458" y="528"/>
                      </a:lnTo>
                      <a:lnTo>
                        <a:pt x="465" y="541"/>
                      </a:lnTo>
                      <a:lnTo>
                        <a:pt x="520" y="586"/>
                      </a:lnTo>
                      <a:lnTo>
                        <a:pt x="570" y="637"/>
                      </a:lnTo>
                      <a:lnTo>
                        <a:pt x="616" y="692"/>
                      </a:lnTo>
                      <a:lnTo>
                        <a:pt x="656" y="752"/>
                      </a:lnTo>
                      <a:lnTo>
                        <a:pt x="686" y="816"/>
                      </a:lnTo>
                      <a:lnTo>
                        <a:pt x="710" y="885"/>
                      </a:lnTo>
                      <a:lnTo>
                        <a:pt x="721" y="955"/>
                      </a:lnTo>
                      <a:lnTo>
                        <a:pt x="725" y="1030"/>
                      </a:lnTo>
                      <a:lnTo>
                        <a:pt x="716" y="1044"/>
                      </a:lnTo>
                      <a:lnTo>
                        <a:pt x="711" y="1061"/>
                      </a:lnTo>
                      <a:lnTo>
                        <a:pt x="708" y="1077"/>
                      </a:lnTo>
                      <a:lnTo>
                        <a:pt x="705" y="1096"/>
                      </a:lnTo>
                      <a:lnTo>
                        <a:pt x="609" y="1129"/>
                      </a:lnTo>
                      <a:lnTo>
                        <a:pt x="522" y="1173"/>
                      </a:lnTo>
                      <a:lnTo>
                        <a:pt x="436" y="1223"/>
                      </a:lnTo>
                      <a:lnTo>
                        <a:pt x="354" y="1277"/>
                      </a:lnTo>
                      <a:lnTo>
                        <a:pt x="269" y="1329"/>
                      </a:lnTo>
                      <a:lnTo>
                        <a:pt x="185" y="1381"/>
                      </a:lnTo>
                      <a:lnTo>
                        <a:pt x="94" y="1426"/>
                      </a:lnTo>
                      <a:lnTo>
                        <a:pt x="0" y="1465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35" name="Freeform 198"/>
                <p:cNvSpPr>
                  <a:spLocks/>
                </p:cNvSpPr>
                <p:nvPr/>
              </p:nvSpPr>
              <p:spPr bwMode="auto">
                <a:xfrm>
                  <a:off x="1907" y="2220"/>
                  <a:ext cx="34" cy="135"/>
                </a:xfrm>
                <a:custGeom>
                  <a:avLst/>
                  <a:gdLst>
                    <a:gd name="T0" fmla="*/ 1 w 68"/>
                    <a:gd name="T1" fmla="*/ 1 h 270"/>
                    <a:gd name="T2" fmla="*/ 1 w 68"/>
                    <a:gd name="T3" fmla="*/ 1 h 270"/>
                    <a:gd name="T4" fmla="*/ 1 w 68"/>
                    <a:gd name="T5" fmla="*/ 1 h 270"/>
                    <a:gd name="T6" fmla="*/ 1 w 68"/>
                    <a:gd name="T7" fmla="*/ 1 h 270"/>
                    <a:gd name="T8" fmla="*/ 1 w 68"/>
                    <a:gd name="T9" fmla="*/ 1 h 270"/>
                    <a:gd name="T10" fmla="*/ 1 w 68"/>
                    <a:gd name="T11" fmla="*/ 1 h 270"/>
                    <a:gd name="T12" fmla="*/ 1 w 68"/>
                    <a:gd name="T13" fmla="*/ 1 h 270"/>
                    <a:gd name="T14" fmla="*/ 1 w 68"/>
                    <a:gd name="T15" fmla="*/ 1 h 270"/>
                    <a:gd name="T16" fmla="*/ 1 w 68"/>
                    <a:gd name="T17" fmla="*/ 1 h 270"/>
                    <a:gd name="T18" fmla="*/ 1 w 68"/>
                    <a:gd name="T19" fmla="*/ 1 h 270"/>
                    <a:gd name="T20" fmla="*/ 1 w 68"/>
                    <a:gd name="T21" fmla="*/ 1 h 270"/>
                    <a:gd name="T22" fmla="*/ 0 w 68"/>
                    <a:gd name="T23" fmla="*/ 1 h 270"/>
                    <a:gd name="T24" fmla="*/ 1 w 68"/>
                    <a:gd name="T25" fmla="*/ 0 h 270"/>
                    <a:gd name="T26" fmla="*/ 1 w 68"/>
                    <a:gd name="T27" fmla="*/ 1 h 270"/>
                    <a:gd name="T28" fmla="*/ 1 w 68"/>
                    <a:gd name="T29" fmla="*/ 1 h 270"/>
                    <a:gd name="T30" fmla="*/ 1 w 68"/>
                    <a:gd name="T31" fmla="*/ 1 h 270"/>
                    <a:gd name="T32" fmla="*/ 1 w 68"/>
                    <a:gd name="T33" fmla="*/ 1 h 270"/>
                    <a:gd name="T34" fmla="*/ 1 w 68"/>
                    <a:gd name="T35" fmla="*/ 1 h 270"/>
                    <a:gd name="T36" fmla="*/ 1 w 68"/>
                    <a:gd name="T37" fmla="*/ 1 h 270"/>
                    <a:gd name="T38" fmla="*/ 1 w 68"/>
                    <a:gd name="T39" fmla="*/ 1 h 270"/>
                    <a:gd name="T40" fmla="*/ 1 w 68"/>
                    <a:gd name="T41" fmla="*/ 1 h 270"/>
                    <a:gd name="T42" fmla="*/ 1 w 68"/>
                    <a:gd name="T43" fmla="*/ 1 h 270"/>
                    <a:gd name="T44" fmla="*/ 1 w 68"/>
                    <a:gd name="T45" fmla="*/ 1 h 27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68"/>
                    <a:gd name="T70" fmla="*/ 0 h 270"/>
                    <a:gd name="T71" fmla="*/ 68 w 68"/>
                    <a:gd name="T72" fmla="*/ 270 h 27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68" h="270">
                      <a:moveTo>
                        <a:pt x="59" y="270"/>
                      </a:moveTo>
                      <a:lnTo>
                        <a:pt x="57" y="267"/>
                      </a:lnTo>
                      <a:lnTo>
                        <a:pt x="56" y="265"/>
                      </a:lnTo>
                      <a:lnTo>
                        <a:pt x="54" y="257"/>
                      </a:lnTo>
                      <a:lnTo>
                        <a:pt x="54" y="243"/>
                      </a:lnTo>
                      <a:lnTo>
                        <a:pt x="59" y="223"/>
                      </a:lnTo>
                      <a:lnTo>
                        <a:pt x="57" y="195"/>
                      </a:lnTo>
                      <a:lnTo>
                        <a:pt x="47" y="158"/>
                      </a:lnTo>
                      <a:lnTo>
                        <a:pt x="36" y="118"/>
                      </a:lnTo>
                      <a:lnTo>
                        <a:pt x="21" y="76"/>
                      </a:lnTo>
                      <a:lnTo>
                        <a:pt x="9" y="41"/>
                      </a:lnTo>
                      <a:lnTo>
                        <a:pt x="0" y="12"/>
                      </a:lnTo>
                      <a:lnTo>
                        <a:pt x="2" y="0"/>
                      </a:lnTo>
                      <a:lnTo>
                        <a:pt x="14" y="19"/>
                      </a:lnTo>
                      <a:lnTo>
                        <a:pt x="27" y="49"/>
                      </a:lnTo>
                      <a:lnTo>
                        <a:pt x="37" y="84"/>
                      </a:lnTo>
                      <a:lnTo>
                        <a:pt x="49" y="124"/>
                      </a:lnTo>
                      <a:lnTo>
                        <a:pt x="57" y="165"/>
                      </a:lnTo>
                      <a:lnTo>
                        <a:pt x="63" y="205"/>
                      </a:lnTo>
                      <a:lnTo>
                        <a:pt x="66" y="240"/>
                      </a:lnTo>
                      <a:lnTo>
                        <a:pt x="68" y="270"/>
                      </a:lnTo>
                      <a:lnTo>
                        <a:pt x="63" y="270"/>
                      </a:lnTo>
                      <a:lnTo>
                        <a:pt x="59" y="2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36" name="Freeform 199"/>
                <p:cNvSpPr>
                  <a:spLocks/>
                </p:cNvSpPr>
                <p:nvPr/>
              </p:nvSpPr>
              <p:spPr bwMode="auto">
                <a:xfrm>
                  <a:off x="330" y="2317"/>
                  <a:ext cx="7" cy="10"/>
                </a:xfrm>
                <a:custGeom>
                  <a:avLst/>
                  <a:gdLst>
                    <a:gd name="T0" fmla="*/ 0 w 15"/>
                    <a:gd name="T1" fmla="*/ 1 h 18"/>
                    <a:gd name="T2" fmla="*/ 0 w 15"/>
                    <a:gd name="T3" fmla="*/ 1 h 18"/>
                    <a:gd name="T4" fmla="*/ 0 w 15"/>
                    <a:gd name="T5" fmla="*/ 1 h 18"/>
                    <a:gd name="T6" fmla="*/ 0 w 15"/>
                    <a:gd name="T7" fmla="*/ 1 h 18"/>
                    <a:gd name="T8" fmla="*/ 0 w 15"/>
                    <a:gd name="T9" fmla="*/ 0 h 18"/>
                    <a:gd name="T10" fmla="*/ 0 w 15"/>
                    <a:gd name="T11" fmla="*/ 1 h 18"/>
                    <a:gd name="T12" fmla="*/ 0 w 15"/>
                    <a:gd name="T13" fmla="*/ 1 h 18"/>
                    <a:gd name="T14" fmla="*/ 0 w 15"/>
                    <a:gd name="T15" fmla="*/ 1 h 18"/>
                    <a:gd name="T16" fmla="*/ 0 w 15"/>
                    <a:gd name="T17" fmla="*/ 1 h 1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8"/>
                    <a:gd name="T29" fmla="*/ 15 w 15"/>
                    <a:gd name="T30" fmla="*/ 18 h 1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8">
                      <a:moveTo>
                        <a:pt x="2" y="18"/>
                      </a:move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5" y="3"/>
                      </a:lnTo>
                      <a:lnTo>
                        <a:pt x="10" y="0"/>
                      </a:lnTo>
                      <a:lnTo>
                        <a:pt x="14" y="3"/>
                      </a:lnTo>
                      <a:lnTo>
                        <a:pt x="15" y="15"/>
                      </a:lnTo>
                      <a:lnTo>
                        <a:pt x="9" y="16"/>
                      </a:lnTo>
                      <a:lnTo>
                        <a:pt x="2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37" name="Freeform 200"/>
                <p:cNvSpPr>
                  <a:spLocks/>
                </p:cNvSpPr>
                <p:nvPr/>
              </p:nvSpPr>
              <p:spPr bwMode="auto">
                <a:xfrm>
                  <a:off x="300" y="2312"/>
                  <a:ext cx="8" cy="10"/>
                </a:xfrm>
                <a:custGeom>
                  <a:avLst/>
                  <a:gdLst>
                    <a:gd name="T0" fmla="*/ 0 w 15"/>
                    <a:gd name="T1" fmla="*/ 1 h 20"/>
                    <a:gd name="T2" fmla="*/ 0 w 15"/>
                    <a:gd name="T3" fmla="*/ 1 h 20"/>
                    <a:gd name="T4" fmla="*/ 0 w 15"/>
                    <a:gd name="T5" fmla="*/ 0 h 20"/>
                    <a:gd name="T6" fmla="*/ 1 w 15"/>
                    <a:gd name="T7" fmla="*/ 0 h 20"/>
                    <a:gd name="T8" fmla="*/ 1 w 15"/>
                    <a:gd name="T9" fmla="*/ 0 h 20"/>
                    <a:gd name="T10" fmla="*/ 1 w 15"/>
                    <a:gd name="T11" fmla="*/ 1 h 20"/>
                    <a:gd name="T12" fmla="*/ 1 w 15"/>
                    <a:gd name="T13" fmla="*/ 1 h 20"/>
                    <a:gd name="T14" fmla="*/ 1 w 15"/>
                    <a:gd name="T15" fmla="*/ 1 h 20"/>
                    <a:gd name="T16" fmla="*/ 0 w 15"/>
                    <a:gd name="T17" fmla="*/ 1 h 2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20"/>
                    <a:gd name="T29" fmla="*/ 15 w 15"/>
                    <a:gd name="T30" fmla="*/ 20 h 2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20">
                      <a:moveTo>
                        <a:pt x="0" y="20"/>
                      </a:move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15" y="0"/>
                      </a:lnTo>
                      <a:lnTo>
                        <a:pt x="15" y="6"/>
                      </a:lnTo>
                      <a:lnTo>
                        <a:pt x="15" y="15"/>
                      </a:lnTo>
                      <a:lnTo>
                        <a:pt x="6" y="16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38" name="Freeform 201"/>
                <p:cNvSpPr>
                  <a:spLocks/>
                </p:cNvSpPr>
                <p:nvPr/>
              </p:nvSpPr>
              <p:spPr bwMode="auto">
                <a:xfrm>
                  <a:off x="344" y="2282"/>
                  <a:ext cx="9" cy="8"/>
                </a:xfrm>
                <a:custGeom>
                  <a:avLst/>
                  <a:gdLst>
                    <a:gd name="T0" fmla="*/ 1 w 18"/>
                    <a:gd name="T1" fmla="*/ 1 h 15"/>
                    <a:gd name="T2" fmla="*/ 0 w 18"/>
                    <a:gd name="T3" fmla="*/ 1 h 15"/>
                    <a:gd name="T4" fmla="*/ 1 w 18"/>
                    <a:gd name="T5" fmla="*/ 0 h 15"/>
                    <a:gd name="T6" fmla="*/ 1 w 18"/>
                    <a:gd name="T7" fmla="*/ 0 h 15"/>
                    <a:gd name="T8" fmla="*/ 1 w 18"/>
                    <a:gd name="T9" fmla="*/ 1 h 15"/>
                    <a:gd name="T10" fmla="*/ 1 w 18"/>
                    <a:gd name="T11" fmla="*/ 1 h 15"/>
                    <a:gd name="T12" fmla="*/ 1 w 18"/>
                    <a:gd name="T13" fmla="*/ 1 h 15"/>
                    <a:gd name="T14" fmla="*/ 1 w 18"/>
                    <a:gd name="T15" fmla="*/ 1 h 15"/>
                    <a:gd name="T16" fmla="*/ 1 w 18"/>
                    <a:gd name="T17" fmla="*/ 1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"/>
                    <a:gd name="T28" fmla="*/ 0 h 15"/>
                    <a:gd name="T29" fmla="*/ 18 w 18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" h="15">
                      <a:moveTo>
                        <a:pt x="3" y="15"/>
                      </a:moveTo>
                      <a:lnTo>
                        <a:pt x="0" y="5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5" y="2"/>
                      </a:lnTo>
                      <a:lnTo>
                        <a:pt x="17" y="4"/>
                      </a:lnTo>
                      <a:lnTo>
                        <a:pt x="18" y="5"/>
                      </a:lnTo>
                      <a:lnTo>
                        <a:pt x="10" y="12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39" name="Freeform 202"/>
                <p:cNvSpPr>
                  <a:spLocks/>
                </p:cNvSpPr>
                <p:nvPr/>
              </p:nvSpPr>
              <p:spPr bwMode="auto">
                <a:xfrm>
                  <a:off x="2685" y="2232"/>
                  <a:ext cx="34" cy="40"/>
                </a:xfrm>
                <a:custGeom>
                  <a:avLst/>
                  <a:gdLst>
                    <a:gd name="T0" fmla="*/ 0 w 69"/>
                    <a:gd name="T1" fmla="*/ 1 h 80"/>
                    <a:gd name="T2" fmla="*/ 0 w 69"/>
                    <a:gd name="T3" fmla="*/ 1 h 80"/>
                    <a:gd name="T4" fmla="*/ 0 w 69"/>
                    <a:gd name="T5" fmla="*/ 1 h 80"/>
                    <a:gd name="T6" fmla="*/ 0 w 69"/>
                    <a:gd name="T7" fmla="*/ 1 h 80"/>
                    <a:gd name="T8" fmla="*/ 0 w 69"/>
                    <a:gd name="T9" fmla="*/ 1 h 80"/>
                    <a:gd name="T10" fmla="*/ 0 w 69"/>
                    <a:gd name="T11" fmla="*/ 1 h 80"/>
                    <a:gd name="T12" fmla="*/ 0 w 69"/>
                    <a:gd name="T13" fmla="*/ 1 h 80"/>
                    <a:gd name="T14" fmla="*/ 0 w 69"/>
                    <a:gd name="T15" fmla="*/ 1 h 80"/>
                    <a:gd name="T16" fmla="*/ 0 w 69"/>
                    <a:gd name="T17" fmla="*/ 1 h 80"/>
                    <a:gd name="T18" fmla="*/ 0 w 69"/>
                    <a:gd name="T19" fmla="*/ 0 h 80"/>
                    <a:gd name="T20" fmla="*/ 0 w 69"/>
                    <a:gd name="T21" fmla="*/ 0 h 80"/>
                    <a:gd name="T22" fmla="*/ 0 w 69"/>
                    <a:gd name="T23" fmla="*/ 1 h 80"/>
                    <a:gd name="T24" fmla="*/ 0 w 69"/>
                    <a:gd name="T25" fmla="*/ 1 h 80"/>
                    <a:gd name="T26" fmla="*/ 0 w 69"/>
                    <a:gd name="T27" fmla="*/ 1 h 80"/>
                    <a:gd name="T28" fmla="*/ 0 w 69"/>
                    <a:gd name="T29" fmla="*/ 1 h 80"/>
                    <a:gd name="T30" fmla="*/ 0 w 69"/>
                    <a:gd name="T31" fmla="*/ 1 h 80"/>
                    <a:gd name="T32" fmla="*/ 0 w 69"/>
                    <a:gd name="T33" fmla="*/ 1 h 80"/>
                    <a:gd name="T34" fmla="*/ 0 w 69"/>
                    <a:gd name="T35" fmla="*/ 1 h 80"/>
                    <a:gd name="T36" fmla="*/ 0 w 69"/>
                    <a:gd name="T37" fmla="*/ 1 h 8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9"/>
                    <a:gd name="T58" fmla="*/ 0 h 80"/>
                    <a:gd name="T59" fmla="*/ 69 w 69"/>
                    <a:gd name="T60" fmla="*/ 80 h 8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9" h="80">
                      <a:moveTo>
                        <a:pt x="0" y="80"/>
                      </a:moveTo>
                      <a:lnTo>
                        <a:pt x="2" y="65"/>
                      </a:lnTo>
                      <a:lnTo>
                        <a:pt x="5" y="52"/>
                      </a:lnTo>
                      <a:lnTo>
                        <a:pt x="7" y="37"/>
                      </a:lnTo>
                      <a:lnTo>
                        <a:pt x="12" y="25"/>
                      </a:lnTo>
                      <a:lnTo>
                        <a:pt x="27" y="15"/>
                      </a:lnTo>
                      <a:lnTo>
                        <a:pt x="40" y="8"/>
                      </a:lnTo>
                      <a:lnTo>
                        <a:pt x="49" y="3"/>
                      </a:lnTo>
                      <a:lnTo>
                        <a:pt x="56" y="1"/>
                      </a:lnTo>
                      <a:lnTo>
                        <a:pt x="64" y="0"/>
                      </a:lnTo>
                      <a:lnTo>
                        <a:pt x="69" y="0"/>
                      </a:lnTo>
                      <a:lnTo>
                        <a:pt x="66" y="5"/>
                      </a:lnTo>
                      <a:lnTo>
                        <a:pt x="59" y="15"/>
                      </a:lnTo>
                      <a:lnTo>
                        <a:pt x="49" y="25"/>
                      </a:lnTo>
                      <a:lnTo>
                        <a:pt x="40" y="40"/>
                      </a:lnTo>
                      <a:lnTo>
                        <a:pt x="27" y="52"/>
                      </a:lnTo>
                      <a:lnTo>
                        <a:pt x="17" y="63"/>
                      </a:lnTo>
                      <a:lnTo>
                        <a:pt x="7" y="74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40" name="Freeform 203"/>
                <p:cNvSpPr>
                  <a:spLocks/>
                </p:cNvSpPr>
                <p:nvPr/>
              </p:nvSpPr>
              <p:spPr bwMode="auto">
                <a:xfrm>
                  <a:off x="346" y="2260"/>
                  <a:ext cx="6" cy="7"/>
                </a:xfrm>
                <a:custGeom>
                  <a:avLst/>
                  <a:gdLst>
                    <a:gd name="T0" fmla="*/ 0 w 14"/>
                    <a:gd name="T1" fmla="*/ 0 h 15"/>
                    <a:gd name="T2" fmla="*/ 0 w 14"/>
                    <a:gd name="T3" fmla="*/ 0 h 15"/>
                    <a:gd name="T4" fmla="*/ 0 w 14"/>
                    <a:gd name="T5" fmla="*/ 0 h 15"/>
                    <a:gd name="T6" fmla="*/ 0 w 14"/>
                    <a:gd name="T7" fmla="*/ 0 h 15"/>
                    <a:gd name="T8" fmla="*/ 0 w 14"/>
                    <a:gd name="T9" fmla="*/ 0 h 15"/>
                    <a:gd name="T10" fmla="*/ 0 w 14"/>
                    <a:gd name="T11" fmla="*/ 0 h 15"/>
                    <a:gd name="T12" fmla="*/ 0 w 14"/>
                    <a:gd name="T13" fmla="*/ 0 h 15"/>
                    <a:gd name="T14" fmla="*/ 0 w 14"/>
                    <a:gd name="T15" fmla="*/ 0 h 15"/>
                    <a:gd name="T16" fmla="*/ 0 w 14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15"/>
                    <a:gd name="T29" fmla="*/ 14 w 14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15">
                      <a:moveTo>
                        <a:pt x="0" y="15"/>
                      </a:moveTo>
                      <a:lnTo>
                        <a:pt x="2" y="7"/>
                      </a:lnTo>
                      <a:lnTo>
                        <a:pt x="4" y="0"/>
                      </a:lnTo>
                      <a:lnTo>
                        <a:pt x="7" y="2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10"/>
                      </a:lnTo>
                      <a:lnTo>
                        <a:pt x="7" y="12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41" name="Freeform 204"/>
                <p:cNvSpPr>
                  <a:spLocks/>
                </p:cNvSpPr>
                <p:nvPr/>
              </p:nvSpPr>
              <p:spPr bwMode="auto">
                <a:xfrm>
                  <a:off x="378" y="2254"/>
                  <a:ext cx="8" cy="5"/>
                </a:xfrm>
                <a:custGeom>
                  <a:avLst/>
                  <a:gdLst>
                    <a:gd name="T0" fmla="*/ 0 w 15"/>
                    <a:gd name="T1" fmla="*/ 1 h 10"/>
                    <a:gd name="T2" fmla="*/ 1 w 15"/>
                    <a:gd name="T3" fmla="*/ 1 h 10"/>
                    <a:gd name="T4" fmla="*/ 1 w 15"/>
                    <a:gd name="T5" fmla="*/ 0 h 10"/>
                    <a:gd name="T6" fmla="*/ 1 w 15"/>
                    <a:gd name="T7" fmla="*/ 0 h 10"/>
                    <a:gd name="T8" fmla="*/ 1 w 15"/>
                    <a:gd name="T9" fmla="*/ 0 h 10"/>
                    <a:gd name="T10" fmla="*/ 1 w 15"/>
                    <a:gd name="T11" fmla="*/ 1 h 10"/>
                    <a:gd name="T12" fmla="*/ 1 w 15"/>
                    <a:gd name="T13" fmla="*/ 1 h 10"/>
                    <a:gd name="T14" fmla="*/ 1 w 15"/>
                    <a:gd name="T15" fmla="*/ 1 h 10"/>
                    <a:gd name="T16" fmla="*/ 0 w 15"/>
                    <a:gd name="T17" fmla="*/ 1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10"/>
                    <a:gd name="T29" fmla="*/ 15 w 15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10">
                      <a:moveTo>
                        <a:pt x="0" y="10"/>
                      </a:moveTo>
                      <a:lnTo>
                        <a:pt x="1" y="5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15" y="0"/>
                      </a:lnTo>
                      <a:lnTo>
                        <a:pt x="11" y="4"/>
                      </a:lnTo>
                      <a:lnTo>
                        <a:pt x="10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42" name="Freeform 205"/>
                <p:cNvSpPr>
                  <a:spLocks/>
                </p:cNvSpPr>
                <p:nvPr/>
              </p:nvSpPr>
              <p:spPr bwMode="auto">
                <a:xfrm>
                  <a:off x="479" y="2217"/>
                  <a:ext cx="32" cy="42"/>
                </a:xfrm>
                <a:custGeom>
                  <a:avLst/>
                  <a:gdLst>
                    <a:gd name="T0" fmla="*/ 1 w 64"/>
                    <a:gd name="T1" fmla="*/ 1 h 83"/>
                    <a:gd name="T2" fmla="*/ 1 w 64"/>
                    <a:gd name="T3" fmla="*/ 1 h 83"/>
                    <a:gd name="T4" fmla="*/ 1 w 64"/>
                    <a:gd name="T5" fmla="*/ 1 h 83"/>
                    <a:gd name="T6" fmla="*/ 0 w 64"/>
                    <a:gd name="T7" fmla="*/ 1 h 83"/>
                    <a:gd name="T8" fmla="*/ 0 w 64"/>
                    <a:gd name="T9" fmla="*/ 1 h 83"/>
                    <a:gd name="T10" fmla="*/ 0 w 64"/>
                    <a:gd name="T11" fmla="*/ 1 h 83"/>
                    <a:gd name="T12" fmla="*/ 1 w 64"/>
                    <a:gd name="T13" fmla="*/ 1 h 83"/>
                    <a:gd name="T14" fmla="*/ 1 w 64"/>
                    <a:gd name="T15" fmla="*/ 1 h 83"/>
                    <a:gd name="T16" fmla="*/ 1 w 64"/>
                    <a:gd name="T17" fmla="*/ 0 h 83"/>
                    <a:gd name="T18" fmla="*/ 1 w 64"/>
                    <a:gd name="T19" fmla="*/ 1 h 83"/>
                    <a:gd name="T20" fmla="*/ 1 w 64"/>
                    <a:gd name="T21" fmla="*/ 1 h 83"/>
                    <a:gd name="T22" fmla="*/ 1 w 64"/>
                    <a:gd name="T23" fmla="*/ 1 h 83"/>
                    <a:gd name="T24" fmla="*/ 1 w 64"/>
                    <a:gd name="T25" fmla="*/ 1 h 83"/>
                    <a:gd name="T26" fmla="*/ 1 w 64"/>
                    <a:gd name="T27" fmla="*/ 1 h 83"/>
                    <a:gd name="T28" fmla="*/ 1 w 64"/>
                    <a:gd name="T29" fmla="*/ 1 h 83"/>
                    <a:gd name="T30" fmla="*/ 1 w 64"/>
                    <a:gd name="T31" fmla="*/ 1 h 83"/>
                    <a:gd name="T32" fmla="*/ 1 w 64"/>
                    <a:gd name="T33" fmla="*/ 1 h 83"/>
                    <a:gd name="T34" fmla="*/ 1 w 64"/>
                    <a:gd name="T35" fmla="*/ 1 h 83"/>
                    <a:gd name="T36" fmla="*/ 1 w 64"/>
                    <a:gd name="T37" fmla="*/ 1 h 8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83"/>
                    <a:gd name="T59" fmla="*/ 64 w 64"/>
                    <a:gd name="T60" fmla="*/ 83 h 8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83">
                      <a:moveTo>
                        <a:pt x="23" y="83"/>
                      </a:moveTo>
                      <a:lnTo>
                        <a:pt x="12" y="70"/>
                      </a:lnTo>
                      <a:lnTo>
                        <a:pt x="5" y="58"/>
                      </a:lnTo>
                      <a:lnTo>
                        <a:pt x="0" y="45"/>
                      </a:lnTo>
                      <a:lnTo>
                        <a:pt x="0" y="33"/>
                      </a:lnTo>
                      <a:lnTo>
                        <a:pt x="0" y="21"/>
                      </a:lnTo>
                      <a:lnTo>
                        <a:pt x="7" y="11"/>
                      </a:lnTo>
                      <a:lnTo>
                        <a:pt x="15" y="3"/>
                      </a:lnTo>
                      <a:lnTo>
                        <a:pt x="28" y="0"/>
                      </a:lnTo>
                      <a:lnTo>
                        <a:pt x="35" y="13"/>
                      </a:lnTo>
                      <a:lnTo>
                        <a:pt x="48" y="26"/>
                      </a:lnTo>
                      <a:lnTo>
                        <a:pt x="53" y="31"/>
                      </a:lnTo>
                      <a:lnTo>
                        <a:pt x="58" y="41"/>
                      </a:lnTo>
                      <a:lnTo>
                        <a:pt x="62" y="52"/>
                      </a:lnTo>
                      <a:lnTo>
                        <a:pt x="64" y="68"/>
                      </a:lnTo>
                      <a:lnTo>
                        <a:pt x="50" y="73"/>
                      </a:lnTo>
                      <a:lnTo>
                        <a:pt x="43" y="78"/>
                      </a:lnTo>
                      <a:lnTo>
                        <a:pt x="35" y="80"/>
                      </a:lnTo>
                      <a:lnTo>
                        <a:pt x="23" y="8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43" name="Freeform 206"/>
                <p:cNvSpPr>
                  <a:spLocks/>
                </p:cNvSpPr>
                <p:nvPr/>
              </p:nvSpPr>
              <p:spPr bwMode="auto">
                <a:xfrm>
                  <a:off x="263" y="2244"/>
                  <a:ext cx="11" cy="13"/>
                </a:xfrm>
                <a:custGeom>
                  <a:avLst/>
                  <a:gdLst>
                    <a:gd name="T0" fmla="*/ 0 w 24"/>
                    <a:gd name="T1" fmla="*/ 1 h 25"/>
                    <a:gd name="T2" fmla="*/ 0 w 24"/>
                    <a:gd name="T3" fmla="*/ 1 h 25"/>
                    <a:gd name="T4" fmla="*/ 0 w 24"/>
                    <a:gd name="T5" fmla="*/ 1 h 25"/>
                    <a:gd name="T6" fmla="*/ 0 w 24"/>
                    <a:gd name="T7" fmla="*/ 1 h 25"/>
                    <a:gd name="T8" fmla="*/ 0 w 24"/>
                    <a:gd name="T9" fmla="*/ 1 h 25"/>
                    <a:gd name="T10" fmla="*/ 0 w 24"/>
                    <a:gd name="T11" fmla="*/ 1 h 25"/>
                    <a:gd name="T12" fmla="*/ 0 w 24"/>
                    <a:gd name="T13" fmla="*/ 0 h 25"/>
                    <a:gd name="T14" fmla="*/ 0 w 24"/>
                    <a:gd name="T15" fmla="*/ 1 h 25"/>
                    <a:gd name="T16" fmla="*/ 0 w 24"/>
                    <a:gd name="T17" fmla="*/ 1 h 25"/>
                    <a:gd name="T18" fmla="*/ 0 w 24"/>
                    <a:gd name="T19" fmla="*/ 1 h 25"/>
                    <a:gd name="T20" fmla="*/ 0 w 24"/>
                    <a:gd name="T21" fmla="*/ 1 h 2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4"/>
                    <a:gd name="T34" fmla="*/ 0 h 25"/>
                    <a:gd name="T35" fmla="*/ 24 w 24"/>
                    <a:gd name="T36" fmla="*/ 25 h 2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4" h="25">
                      <a:moveTo>
                        <a:pt x="2" y="25"/>
                      </a:move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4" y="5"/>
                      </a:lnTo>
                      <a:lnTo>
                        <a:pt x="9" y="3"/>
                      </a:lnTo>
                      <a:lnTo>
                        <a:pt x="14" y="2"/>
                      </a:lnTo>
                      <a:lnTo>
                        <a:pt x="24" y="0"/>
                      </a:lnTo>
                      <a:lnTo>
                        <a:pt x="22" y="8"/>
                      </a:lnTo>
                      <a:lnTo>
                        <a:pt x="20" y="18"/>
                      </a:lnTo>
                      <a:lnTo>
                        <a:pt x="10" y="22"/>
                      </a:lnTo>
                      <a:lnTo>
                        <a:pt x="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44" name="Freeform 207"/>
                <p:cNvSpPr>
                  <a:spLocks/>
                </p:cNvSpPr>
                <p:nvPr/>
              </p:nvSpPr>
              <p:spPr bwMode="auto">
                <a:xfrm>
                  <a:off x="405" y="2244"/>
                  <a:ext cx="13" cy="12"/>
                </a:xfrm>
                <a:custGeom>
                  <a:avLst/>
                  <a:gdLst>
                    <a:gd name="T0" fmla="*/ 1 w 25"/>
                    <a:gd name="T1" fmla="*/ 1 h 23"/>
                    <a:gd name="T2" fmla="*/ 1 w 25"/>
                    <a:gd name="T3" fmla="*/ 1 h 23"/>
                    <a:gd name="T4" fmla="*/ 0 w 25"/>
                    <a:gd name="T5" fmla="*/ 1 h 23"/>
                    <a:gd name="T6" fmla="*/ 0 w 25"/>
                    <a:gd name="T7" fmla="*/ 1 h 23"/>
                    <a:gd name="T8" fmla="*/ 0 w 25"/>
                    <a:gd name="T9" fmla="*/ 1 h 23"/>
                    <a:gd name="T10" fmla="*/ 1 w 25"/>
                    <a:gd name="T11" fmla="*/ 1 h 23"/>
                    <a:gd name="T12" fmla="*/ 1 w 25"/>
                    <a:gd name="T13" fmla="*/ 0 h 23"/>
                    <a:gd name="T14" fmla="*/ 1 w 25"/>
                    <a:gd name="T15" fmla="*/ 0 h 23"/>
                    <a:gd name="T16" fmla="*/ 1 w 25"/>
                    <a:gd name="T17" fmla="*/ 0 h 23"/>
                    <a:gd name="T18" fmla="*/ 1 w 25"/>
                    <a:gd name="T19" fmla="*/ 1 h 23"/>
                    <a:gd name="T20" fmla="*/ 1 w 25"/>
                    <a:gd name="T21" fmla="*/ 1 h 23"/>
                    <a:gd name="T22" fmla="*/ 1 w 25"/>
                    <a:gd name="T23" fmla="*/ 1 h 23"/>
                    <a:gd name="T24" fmla="*/ 1 w 25"/>
                    <a:gd name="T25" fmla="*/ 1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5"/>
                    <a:gd name="T40" fmla="*/ 0 h 23"/>
                    <a:gd name="T41" fmla="*/ 25 w 25"/>
                    <a:gd name="T42" fmla="*/ 23 h 2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5" h="23">
                      <a:moveTo>
                        <a:pt x="7" y="23"/>
                      </a:moveTo>
                      <a:lnTo>
                        <a:pt x="4" y="18"/>
                      </a:lnTo>
                      <a:lnTo>
                        <a:pt x="0" y="18"/>
                      </a:lnTo>
                      <a:lnTo>
                        <a:pt x="0" y="13"/>
                      </a:lnTo>
                      <a:lnTo>
                        <a:pt x="0" y="7"/>
                      </a:lnTo>
                      <a:lnTo>
                        <a:pt x="9" y="2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5" y="0"/>
                      </a:lnTo>
                      <a:lnTo>
                        <a:pt x="22" y="10"/>
                      </a:lnTo>
                      <a:lnTo>
                        <a:pt x="15" y="23"/>
                      </a:lnTo>
                      <a:lnTo>
                        <a:pt x="10" y="23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45" name="Freeform 208"/>
                <p:cNvSpPr>
                  <a:spLocks/>
                </p:cNvSpPr>
                <p:nvPr/>
              </p:nvSpPr>
              <p:spPr bwMode="auto">
                <a:xfrm>
                  <a:off x="489" y="2237"/>
                  <a:ext cx="8" cy="11"/>
                </a:xfrm>
                <a:custGeom>
                  <a:avLst/>
                  <a:gdLst>
                    <a:gd name="T0" fmla="*/ 0 w 17"/>
                    <a:gd name="T1" fmla="*/ 1 h 22"/>
                    <a:gd name="T2" fmla="*/ 0 w 17"/>
                    <a:gd name="T3" fmla="*/ 1 h 22"/>
                    <a:gd name="T4" fmla="*/ 0 w 17"/>
                    <a:gd name="T5" fmla="*/ 0 h 22"/>
                    <a:gd name="T6" fmla="*/ 0 w 17"/>
                    <a:gd name="T7" fmla="*/ 0 h 22"/>
                    <a:gd name="T8" fmla="*/ 0 w 17"/>
                    <a:gd name="T9" fmla="*/ 1 h 22"/>
                    <a:gd name="T10" fmla="*/ 0 w 17"/>
                    <a:gd name="T11" fmla="*/ 1 h 22"/>
                    <a:gd name="T12" fmla="*/ 0 w 17"/>
                    <a:gd name="T13" fmla="*/ 1 h 22"/>
                    <a:gd name="T14" fmla="*/ 0 w 17"/>
                    <a:gd name="T15" fmla="*/ 1 h 22"/>
                    <a:gd name="T16" fmla="*/ 0 w 17"/>
                    <a:gd name="T17" fmla="*/ 1 h 22"/>
                    <a:gd name="T18" fmla="*/ 0 w 17"/>
                    <a:gd name="T19" fmla="*/ 1 h 22"/>
                    <a:gd name="T20" fmla="*/ 0 w 17"/>
                    <a:gd name="T21" fmla="*/ 1 h 2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7"/>
                    <a:gd name="T34" fmla="*/ 0 h 22"/>
                    <a:gd name="T35" fmla="*/ 17 w 17"/>
                    <a:gd name="T36" fmla="*/ 22 h 2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7" h="22">
                      <a:moveTo>
                        <a:pt x="8" y="22"/>
                      </a:moveTo>
                      <a:lnTo>
                        <a:pt x="0" y="8"/>
                      </a:lnTo>
                      <a:lnTo>
                        <a:pt x="2" y="0"/>
                      </a:lnTo>
                      <a:lnTo>
                        <a:pt x="8" y="0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7" y="7"/>
                      </a:lnTo>
                      <a:lnTo>
                        <a:pt x="17" y="12"/>
                      </a:lnTo>
                      <a:lnTo>
                        <a:pt x="17" y="20"/>
                      </a:lnTo>
                      <a:lnTo>
                        <a:pt x="12" y="20"/>
                      </a:lnTo>
                      <a:lnTo>
                        <a:pt x="8" y="22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46" name="Freeform 209"/>
                <p:cNvSpPr>
                  <a:spLocks/>
                </p:cNvSpPr>
                <p:nvPr/>
              </p:nvSpPr>
              <p:spPr bwMode="auto">
                <a:xfrm>
                  <a:off x="2053" y="2209"/>
                  <a:ext cx="11" cy="36"/>
                </a:xfrm>
                <a:custGeom>
                  <a:avLst/>
                  <a:gdLst>
                    <a:gd name="T0" fmla="*/ 1 w 22"/>
                    <a:gd name="T1" fmla="*/ 0 h 73"/>
                    <a:gd name="T2" fmla="*/ 1 w 22"/>
                    <a:gd name="T3" fmla="*/ 0 h 73"/>
                    <a:gd name="T4" fmla="*/ 1 w 22"/>
                    <a:gd name="T5" fmla="*/ 0 h 73"/>
                    <a:gd name="T6" fmla="*/ 1 w 22"/>
                    <a:gd name="T7" fmla="*/ 0 h 73"/>
                    <a:gd name="T8" fmla="*/ 1 w 22"/>
                    <a:gd name="T9" fmla="*/ 0 h 73"/>
                    <a:gd name="T10" fmla="*/ 1 w 22"/>
                    <a:gd name="T11" fmla="*/ 0 h 73"/>
                    <a:gd name="T12" fmla="*/ 0 w 22"/>
                    <a:gd name="T13" fmla="*/ 0 h 73"/>
                    <a:gd name="T14" fmla="*/ 0 w 22"/>
                    <a:gd name="T15" fmla="*/ 0 h 73"/>
                    <a:gd name="T16" fmla="*/ 1 w 22"/>
                    <a:gd name="T17" fmla="*/ 0 h 73"/>
                    <a:gd name="T18" fmla="*/ 1 w 22"/>
                    <a:gd name="T19" fmla="*/ 0 h 73"/>
                    <a:gd name="T20" fmla="*/ 1 w 22"/>
                    <a:gd name="T21" fmla="*/ 0 h 73"/>
                    <a:gd name="T22" fmla="*/ 1 w 22"/>
                    <a:gd name="T23" fmla="*/ 0 h 73"/>
                    <a:gd name="T24" fmla="*/ 1 w 22"/>
                    <a:gd name="T25" fmla="*/ 0 h 73"/>
                    <a:gd name="T26" fmla="*/ 1 w 22"/>
                    <a:gd name="T27" fmla="*/ 0 h 73"/>
                    <a:gd name="T28" fmla="*/ 1 w 22"/>
                    <a:gd name="T29" fmla="*/ 0 h 73"/>
                    <a:gd name="T30" fmla="*/ 1 w 22"/>
                    <a:gd name="T31" fmla="*/ 0 h 73"/>
                    <a:gd name="T32" fmla="*/ 1 w 22"/>
                    <a:gd name="T33" fmla="*/ 0 h 7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2"/>
                    <a:gd name="T52" fmla="*/ 0 h 73"/>
                    <a:gd name="T53" fmla="*/ 22 w 22"/>
                    <a:gd name="T54" fmla="*/ 73 h 7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2" h="73">
                      <a:moveTo>
                        <a:pt x="22" y="73"/>
                      </a:moveTo>
                      <a:lnTo>
                        <a:pt x="15" y="64"/>
                      </a:lnTo>
                      <a:lnTo>
                        <a:pt x="10" y="56"/>
                      </a:lnTo>
                      <a:lnTo>
                        <a:pt x="5" y="44"/>
                      </a:lnTo>
                      <a:lnTo>
                        <a:pt x="4" y="34"/>
                      </a:lnTo>
                      <a:lnTo>
                        <a:pt x="2" y="22"/>
                      </a:lnTo>
                      <a:lnTo>
                        <a:pt x="0" y="12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5" y="11"/>
                      </a:lnTo>
                      <a:lnTo>
                        <a:pt x="9" y="22"/>
                      </a:lnTo>
                      <a:lnTo>
                        <a:pt x="14" y="37"/>
                      </a:lnTo>
                      <a:lnTo>
                        <a:pt x="17" y="49"/>
                      </a:lnTo>
                      <a:lnTo>
                        <a:pt x="20" y="63"/>
                      </a:lnTo>
                      <a:lnTo>
                        <a:pt x="20" y="69"/>
                      </a:lnTo>
                      <a:lnTo>
                        <a:pt x="22" y="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47" name="Freeform 210"/>
                <p:cNvSpPr>
                  <a:spLocks/>
                </p:cNvSpPr>
                <p:nvPr/>
              </p:nvSpPr>
              <p:spPr bwMode="auto">
                <a:xfrm>
                  <a:off x="2692" y="2179"/>
                  <a:ext cx="34" cy="61"/>
                </a:xfrm>
                <a:custGeom>
                  <a:avLst/>
                  <a:gdLst>
                    <a:gd name="T0" fmla="*/ 0 w 68"/>
                    <a:gd name="T1" fmla="*/ 0 h 123"/>
                    <a:gd name="T2" fmla="*/ 1 w 68"/>
                    <a:gd name="T3" fmla="*/ 0 h 123"/>
                    <a:gd name="T4" fmla="*/ 1 w 68"/>
                    <a:gd name="T5" fmla="*/ 0 h 123"/>
                    <a:gd name="T6" fmla="*/ 1 w 68"/>
                    <a:gd name="T7" fmla="*/ 0 h 123"/>
                    <a:gd name="T8" fmla="*/ 1 w 68"/>
                    <a:gd name="T9" fmla="*/ 0 h 123"/>
                    <a:gd name="T10" fmla="*/ 1 w 68"/>
                    <a:gd name="T11" fmla="*/ 0 h 123"/>
                    <a:gd name="T12" fmla="*/ 1 w 68"/>
                    <a:gd name="T13" fmla="*/ 0 h 123"/>
                    <a:gd name="T14" fmla="*/ 1 w 68"/>
                    <a:gd name="T15" fmla="*/ 0 h 123"/>
                    <a:gd name="T16" fmla="*/ 1 w 68"/>
                    <a:gd name="T17" fmla="*/ 0 h 123"/>
                    <a:gd name="T18" fmla="*/ 1 w 68"/>
                    <a:gd name="T19" fmla="*/ 0 h 123"/>
                    <a:gd name="T20" fmla="*/ 1 w 68"/>
                    <a:gd name="T21" fmla="*/ 0 h 123"/>
                    <a:gd name="T22" fmla="*/ 1 w 68"/>
                    <a:gd name="T23" fmla="*/ 0 h 123"/>
                    <a:gd name="T24" fmla="*/ 1 w 68"/>
                    <a:gd name="T25" fmla="*/ 0 h 123"/>
                    <a:gd name="T26" fmla="*/ 1 w 68"/>
                    <a:gd name="T27" fmla="*/ 0 h 123"/>
                    <a:gd name="T28" fmla="*/ 1 w 68"/>
                    <a:gd name="T29" fmla="*/ 0 h 123"/>
                    <a:gd name="T30" fmla="*/ 1 w 68"/>
                    <a:gd name="T31" fmla="*/ 0 h 123"/>
                    <a:gd name="T32" fmla="*/ 1 w 68"/>
                    <a:gd name="T33" fmla="*/ 0 h 123"/>
                    <a:gd name="T34" fmla="*/ 1 w 68"/>
                    <a:gd name="T35" fmla="*/ 0 h 123"/>
                    <a:gd name="T36" fmla="*/ 1 w 68"/>
                    <a:gd name="T37" fmla="*/ 0 h 123"/>
                    <a:gd name="T38" fmla="*/ 1 w 68"/>
                    <a:gd name="T39" fmla="*/ 0 h 123"/>
                    <a:gd name="T40" fmla="*/ 1 w 68"/>
                    <a:gd name="T41" fmla="*/ 0 h 123"/>
                    <a:gd name="T42" fmla="*/ 1 w 68"/>
                    <a:gd name="T43" fmla="*/ 0 h 123"/>
                    <a:gd name="T44" fmla="*/ 1 w 68"/>
                    <a:gd name="T45" fmla="*/ 0 h 123"/>
                    <a:gd name="T46" fmla="*/ 1 w 68"/>
                    <a:gd name="T47" fmla="*/ 0 h 123"/>
                    <a:gd name="T48" fmla="*/ 1 w 68"/>
                    <a:gd name="T49" fmla="*/ 0 h 123"/>
                    <a:gd name="T50" fmla="*/ 1 w 68"/>
                    <a:gd name="T51" fmla="*/ 0 h 123"/>
                    <a:gd name="T52" fmla="*/ 1 w 68"/>
                    <a:gd name="T53" fmla="*/ 0 h 123"/>
                    <a:gd name="T54" fmla="*/ 1 w 68"/>
                    <a:gd name="T55" fmla="*/ 0 h 123"/>
                    <a:gd name="T56" fmla="*/ 1 w 68"/>
                    <a:gd name="T57" fmla="*/ 0 h 123"/>
                    <a:gd name="T58" fmla="*/ 1 w 68"/>
                    <a:gd name="T59" fmla="*/ 0 h 123"/>
                    <a:gd name="T60" fmla="*/ 1 w 68"/>
                    <a:gd name="T61" fmla="*/ 0 h 123"/>
                    <a:gd name="T62" fmla="*/ 1 w 68"/>
                    <a:gd name="T63" fmla="*/ 0 h 123"/>
                    <a:gd name="T64" fmla="*/ 1 w 68"/>
                    <a:gd name="T65" fmla="*/ 0 h 123"/>
                    <a:gd name="T66" fmla="*/ 1 w 68"/>
                    <a:gd name="T67" fmla="*/ 0 h 123"/>
                    <a:gd name="T68" fmla="*/ 1 w 68"/>
                    <a:gd name="T69" fmla="*/ 0 h 123"/>
                    <a:gd name="T70" fmla="*/ 1 w 68"/>
                    <a:gd name="T71" fmla="*/ 0 h 123"/>
                    <a:gd name="T72" fmla="*/ 0 w 68"/>
                    <a:gd name="T73" fmla="*/ 0 h 12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8"/>
                    <a:gd name="T112" fmla="*/ 0 h 123"/>
                    <a:gd name="T113" fmla="*/ 68 w 68"/>
                    <a:gd name="T114" fmla="*/ 123 h 12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8" h="123">
                      <a:moveTo>
                        <a:pt x="0" y="123"/>
                      </a:moveTo>
                      <a:lnTo>
                        <a:pt x="1" y="101"/>
                      </a:lnTo>
                      <a:lnTo>
                        <a:pt x="3" y="84"/>
                      </a:lnTo>
                      <a:lnTo>
                        <a:pt x="5" y="71"/>
                      </a:lnTo>
                      <a:lnTo>
                        <a:pt x="6" y="60"/>
                      </a:lnTo>
                      <a:lnTo>
                        <a:pt x="6" y="47"/>
                      </a:lnTo>
                      <a:lnTo>
                        <a:pt x="8" y="35"/>
                      </a:lnTo>
                      <a:lnTo>
                        <a:pt x="8" y="19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8" y="0"/>
                      </a:lnTo>
                      <a:lnTo>
                        <a:pt x="23" y="7"/>
                      </a:lnTo>
                      <a:lnTo>
                        <a:pt x="31" y="17"/>
                      </a:lnTo>
                      <a:lnTo>
                        <a:pt x="40" y="27"/>
                      </a:lnTo>
                      <a:lnTo>
                        <a:pt x="48" y="39"/>
                      </a:lnTo>
                      <a:lnTo>
                        <a:pt x="55" y="49"/>
                      </a:lnTo>
                      <a:lnTo>
                        <a:pt x="62" y="62"/>
                      </a:lnTo>
                      <a:lnTo>
                        <a:pt x="65" y="74"/>
                      </a:lnTo>
                      <a:lnTo>
                        <a:pt x="68" y="87"/>
                      </a:lnTo>
                      <a:lnTo>
                        <a:pt x="57" y="92"/>
                      </a:lnTo>
                      <a:lnTo>
                        <a:pt x="45" y="99"/>
                      </a:lnTo>
                      <a:lnTo>
                        <a:pt x="33" y="106"/>
                      </a:lnTo>
                      <a:lnTo>
                        <a:pt x="23" y="112"/>
                      </a:lnTo>
                      <a:lnTo>
                        <a:pt x="23" y="102"/>
                      </a:lnTo>
                      <a:lnTo>
                        <a:pt x="26" y="94"/>
                      </a:lnTo>
                      <a:lnTo>
                        <a:pt x="30" y="86"/>
                      </a:lnTo>
                      <a:lnTo>
                        <a:pt x="35" y="81"/>
                      </a:lnTo>
                      <a:lnTo>
                        <a:pt x="42" y="69"/>
                      </a:lnTo>
                      <a:lnTo>
                        <a:pt x="45" y="60"/>
                      </a:lnTo>
                      <a:lnTo>
                        <a:pt x="40" y="64"/>
                      </a:lnTo>
                      <a:lnTo>
                        <a:pt x="35" y="72"/>
                      </a:lnTo>
                      <a:lnTo>
                        <a:pt x="28" y="82"/>
                      </a:lnTo>
                      <a:lnTo>
                        <a:pt x="23" y="92"/>
                      </a:lnTo>
                      <a:lnTo>
                        <a:pt x="15" y="101"/>
                      </a:lnTo>
                      <a:lnTo>
                        <a:pt x="8" y="111"/>
                      </a:lnTo>
                      <a:lnTo>
                        <a:pt x="3" y="117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6666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48" name="Freeform 211"/>
                <p:cNvSpPr>
                  <a:spLocks/>
                </p:cNvSpPr>
                <p:nvPr/>
              </p:nvSpPr>
              <p:spPr bwMode="auto">
                <a:xfrm>
                  <a:off x="416" y="2208"/>
                  <a:ext cx="34" cy="27"/>
                </a:xfrm>
                <a:custGeom>
                  <a:avLst/>
                  <a:gdLst>
                    <a:gd name="T0" fmla="*/ 0 w 69"/>
                    <a:gd name="T1" fmla="*/ 0 h 55"/>
                    <a:gd name="T2" fmla="*/ 0 w 69"/>
                    <a:gd name="T3" fmla="*/ 0 h 55"/>
                    <a:gd name="T4" fmla="*/ 0 w 69"/>
                    <a:gd name="T5" fmla="*/ 0 h 55"/>
                    <a:gd name="T6" fmla="*/ 0 w 69"/>
                    <a:gd name="T7" fmla="*/ 0 h 55"/>
                    <a:gd name="T8" fmla="*/ 0 w 69"/>
                    <a:gd name="T9" fmla="*/ 0 h 55"/>
                    <a:gd name="T10" fmla="*/ 0 w 69"/>
                    <a:gd name="T11" fmla="*/ 0 h 55"/>
                    <a:gd name="T12" fmla="*/ 0 w 69"/>
                    <a:gd name="T13" fmla="*/ 0 h 55"/>
                    <a:gd name="T14" fmla="*/ 0 w 69"/>
                    <a:gd name="T15" fmla="*/ 0 h 55"/>
                    <a:gd name="T16" fmla="*/ 0 w 69"/>
                    <a:gd name="T17" fmla="*/ 0 h 55"/>
                    <a:gd name="T18" fmla="*/ 0 w 69"/>
                    <a:gd name="T19" fmla="*/ 0 h 55"/>
                    <a:gd name="T20" fmla="*/ 0 w 69"/>
                    <a:gd name="T21" fmla="*/ 0 h 55"/>
                    <a:gd name="T22" fmla="*/ 0 w 69"/>
                    <a:gd name="T23" fmla="*/ 0 h 55"/>
                    <a:gd name="T24" fmla="*/ 0 w 69"/>
                    <a:gd name="T25" fmla="*/ 0 h 55"/>
                    <a:gd name="T26" fmla="*/ 0 w 69"/>
                    <a:gd name="T27" fmla="*/ 0 h 55"/>
                    <a:gd name="T28" fmla="*/ 0 w 69"/>
                    <a:gd name="T29" fmla="*/ 0 h 5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69"/>
                    <a:gd name="T46" fmla="*/ 0 h 55"/>
                    <a:gd name="T47" fmla="*/ 69 w 69"/>
                    <a:gd name="T48" fmla="*/ 55 h 5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69" h="55">
                      <a:moveTo>
                        <a:pt x="8" y="55"/>
                      </a:moveTo>
                      <a:lnTo>
                        <a:pt x="0" y="47"/>
                      </a:lnTo>
                      <a:lnTo>
                        <a:pt x="0" y="39"/>
                      </a:lnTo>
                      <a:lnTo>
                        <a:pt x="15" y="27"/>
                      </a:lnTo>
                      <a:lnTo>
                        <a:pt x="34" y="17"/>
                      </a:lnTo>
                      <a:lnTo>
                        <a:pt x="50" y="5"/>
                      </a:lnTo>
                      <a:lnTo>
                        <a:pt x="69" y="0"/>
                      </a:lnTo>
                      <a:lnTo>
                        <a:pt x="64" y="9"/>
                      </a:lnTo>
                      <a:lnTo>
                        <a:pt x="59" y="17"/>
                      </a:lnTo>
                      <a:lnTo>
                        <a:pt x="50" y="25"/>
                      </a:lnTo>
                      <a:lnTo>
                        <a:pt x="44" y="35"/>
                      </a:lnTo>
                      <a:lnTo>
                        <a:pt x="34" y="42"/>
                      </a:lnTo>
                      <a:lnTo>
                        <a:pt x="25" y="49"/>
                      </a:lnTo>
                      <a:lnTo>
                        <a:pt x="17" y="52"/>
                      </a:lnTo>
                      <a:lnTo>
                        <a:pt x="8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49" name="Freeform 212"/>
                <p:cNvSpPr>
                  <a:spLocks/>
                </p:cNvSpPr>
                <p:nvPr/>
              </p:nvSpPr>
              <p:spPr bwMode="auto">
                <a:xfrm>
                  <a:off x="298" y="2215"/>
                  <a:ext cx="15" cy="14"/>
                </a:xfrm>
                <a:custGeom>
                  <a:avLst/>
                  <a:gdLst>
                    <a:gd name="T0" fmla="*/ 1 w 30"/>
                    <a:gd name="T1" fmla="*/ 0 h 29"/>
                    <a:gd name="T2" fmla="*/ 0 w 30"/>
                    <a:gd name="T3" fmla="*/ 0 h 29"/>
                    <a:gd name="T4" fmla="*/ 0 w 30"/>
                    <a:gd name="T5" fmla="*/ 0 h 29"/>
                    <a:gd name="T6" fmla="*/ 1 w 30"/>
                    <a:gd name="T7" fmla="*/ 0 h 29"/>
                    <a:gd name="T8" fmla="*/ 1 w 30"/>
                    <a:gd name="T9" fmla="*/ 0 h 29"/>
                    <a:gd name="T10" fmla="*/ 1 w 30"/>
                    <a:gd name="T11" fmla="*/ 0 h 29"/>
                    <a:gd name="T12" fmla="*/ 1 w 30"/>
                    <a:gd name="T13" fmla="*/ 0 h 29"/>
                    <a:gd name="T14" fmla="*/ 1 w 30"/>
                    <a:gd name="T15" fmla="*/ 0 h 29"/>
                    <a:gd name="T16" fmla="*/ 1 w 30"/>
                    <a:gd name="T17" fmla="*/ 0 h 29"/>
                    <a:gd name="T18" fmla="*/ 1 w 30"/>
                    <a:gd name="T19" fmla="*/ 0 h 29"/>
                    <a:gd name="T20" fmla="*/ 1 w 30"/>
                    <a:gd name="T21" fmla="*/ 0 h 29"/>
                    <a:gd name="T22" fmla="*/ 1 w 30"/>
                    <a:gd name="T23" fmla="*/ 0 h 29"/>
                    <a:gd name="T24" fmla="*/ 1 w 30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0"/>
                    <a:gd name="T40" fmla="*/ 0 h 29"/>
                    <a:gd name="T41" fmla="*/ 30 w 30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0" h="29">
                      <a:moveTo>
                        <a:pt x="3" y="29"/>
                      </a:moveTo>
                      <a:lnTo>
                        <a:pt x="0" y="22"/>
                      </a:lnTo>
                      <a:lnTo>
                        <a:pt x="0" y="15"/>
                      </a:lnTo>
                      <a:lnTo>
                        <a:pt x="11" y="10"/>
                      </a:lnTo>
                      <a:lnTo>
                        <a:pt x="18" y="7"/>
                      </a:lnTo>
                      <a:lnTo>
                        <a:pt x="21" y="4"/>
                      </a:lnTo>
                      <a:lnTo>
                        <a:pt x="28" y="0"/>
                      </a:lnTo>
                      <a:lnTo>
                        <a:pt x="28" y="10"/>
                      </a:lnTo>
                      <a:lnTo>
                        <a:pt x="30" y="19"/>
                      </a:lnTo>
                      <a:lnTo>
                        <a:pt x="25" y="20"/>
                      </a:lnTo>
                      <a:lnTo>
                        <a:pt x="21" y="24"/>
                      </a:lnTo>
                      <a:lnTo>
                        <a:pt x="15" y="24"/>
                      </a:lnTo>
                      <a:lnTo>
                        <a:pt x="3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50" name="Freeform 213"/>
                <p:cNvSpPr>
                  <a:spLocks/>
                </p:cNvSpPr>
                <p:nvPr/>
              </p:nvSpPr>
              <p:spPr bwMode="auto">
                <a:xfrm>
                  <a:off x="357" y="2183"/>
                  <a:ext cx="54" cy="46"/>
                </a:xfrm>
                <a:custGeom>
                  <a:avLst/>
                  <a:gdLst>
                    <a:gd name="T0" fmla="*/ 0 w 109"/>
                    <a:gd name="T1" fmla="*/ 1 h 92"/>
                    <a:gd name="T2" fmla="*/ 0 w 109"/>
                    <a:gd name="T3" fmla="*/ 1 h 92"/>
                    <a:gd name="T4" fmla="*/ 0 w 109"/>
                    <a:gd name="T5" fmla="*/ 1 h 92"/>
                    <a:gd name="T6" fmla="*/ 0 w 109"/>
                    <a:gd name="T7" fmla="*/ 1 h 92"/>
                    <a:gd name="T8" fmla="*/ 0 w 109"/>
                    <a:gd name="T9" fmla="*/ 1 h 92"/>
                    <a:gd name="T10" fmla="*/ 0 w 109"/>
                    <a:gd name="T11" fmla="*/ 1 h 92"/>
                    <a:gd name="T12" fmla="*/ 0 w 109"/>
                    <a:gd name="T13" fmla="*/ 1 h 92"/>
                    <a:gd name="T14" fmla="*/ 0 w 109"/>
                    <a:gd name="T15" fmla="*/ 1 h 92"/>
                    <a:gd name="T16" fmla="*/ 0 w 109"/>
                    <a:gd name="T17" fmla="*/ 1 h 92"/>
                    <a:gd name="T18" fmla="*/ 0 w 109"/>
                    <a:gd name="T19" fmla="*/ 0 h 92"/>
                    <a:gd name="T20" fmla="*/ 0 w 109"/>
                    <a:gd name="T21" fmla="*/ 0 h 92"/>
                    <a:gd name="T22" fmla="*/ 0 w 109"/>
                    <a:gd name="T23" fmla="*/ 0 h 92"/>
                    <a:gd name="T24" fmla="*/ 0 w 109"/>
                    <a:gd name="T25" fmla="*/ 1 h 92"/>
                    <a:gd name="T26" fmla="*/ 0 w 109"/>
                    <a:gd name="T27" fmla="*/ 1 h 92"/>
                    <a:gd name="T28" fmla="*/ 0 w 109"/>
                    <a:gd name="T29" fmla="*/ 1 h 92"/>
                    <a:gd name="T30" fmla="*/ 0 w 109"/>
                    <a:gd name="T31" fmla="*/ 1 h 92"/>
                    <a:gd name="T32" fmla="*/ 0 w 109"/>
                    <a:gd name="T33" fmla="*/ 1 h 92"/>
                    <a:gd name="T34" fmla="*/ 0 w 109"/>
                    <a:gd name="T35" fmla="*/ 1 h 92"/>
                    <a:gd name="T36" fmla="*/ 0 w 109"/>
                    <a:gd name="T37" fmla="*/ 1 h 92"/>
                    <a:gd name="T38" fmla="*/ 0 w 109"/>
                    <a:gd name="T39" fmla="*/ 1 h 92"/>
                    <a:gd name="T40" fmla="*/ 0 w 109"/>
                    <a:gd name="T41" fmla="*/ 1 h 92"/>
                    <a:gd name="T42" fmla="*/ 0 w 109"/>
                    <a:gd name="T43" fmla="*/ 1 h 92"/>
                    <a:gd name="T44" fmla="*/ 0 w 109"/>
                    <a:gd name="T45" fmla="*/ 1 h 92"/>
                    <a:gd name="T46" fmla="*/ 0 w 109"/>
                    <a:gd name="T47" fmla="*/ 1 h 92"/>
                    <a:gd name="T48" fmla="*/ 0 w 109"/>
                    <a:gd name="T49" fmla="*/ 1 h 92"/>
                    <a:gd name="T50" fmla="*/ 0 w 109"/>
                    <a:gd name="T51" fmla="*/ 1 h 92"/>
                    <a:gd name="T52" fmla="*/ 0 w 109"/>
                    <a:gd name="T53" fmla="*/ 1 h 92"/>
                    <a:gd name="T54" fmla="*/ 0 w 109"/>
                    <a:gd name="T55" fmla="*/ 1 h 92"/>
                    <a:gd name="T56" fmla="*/ 0 w 109"/>
                    <a:gd name="T57" fmla="*/ 1 h 92"/>
                    <a:gd name="T58" fmla="*/ 0 w 109"/>
                    <a:gd name="T59" fmla="*/ 1 h 92"/>
                    <a:gd name="T60" fmla="*/ 0 w 109"/>
                    <a:gd name="T61" fmla="*/ 1 h 92"/>
                    <a:gd name="T62" fmla="*/ 0 w 109"/>
                    <a:gd name="T63" fmla="*/ 1 h 92"/>
                    <a:gd name="T64" fmla="*/ 0 w 109"/>
                    <a:gd name="T65" fmla="*/ 1 h 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9"/>
                    <a:gd name="T100" fmla="*/ 0 h 92"/>
                    <a:gd name="T101" fmla="*/ 109 w 109"/>
                    <a:gd name="T102" fmla="*/ 92 h 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9" h="92">
                      <a:moveTo>
                        <a:pt x="8" y="92"/>
                      </a:moveTo>
                      <a:lnTo>
                        <a:pt x="2" y="80"/>
                      </a:lnTo>
                      <a:lnTo>
                        <a:pt x="0" y="68"/>
                      </a:lnTo>
                      <a:lnTo>
                        <a:pt x="0" y="55"/>
                      </a:lnTo>
                      <a:lnTo>
                        <a:pt x="5" y="43"/>
                      </a:lnTo>
                      <a:lnTo>
                        <a:pt x="10" y="28"/>
                      </a:lnTo>
                      <a:lnTo>
                        <a:pt x="15" y="16"/>
                      </a:lnTo>
                      <a:lnTo>
                        <a:pt x="20" y="6"/>
                      </a:lnTo>
                      <a:lnTo>
                        <a:pt x="27" y="1"/>
                      </a:lnTo>
                      <a:lnTo>
                        <a:pt x="34" y="0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4" y="1"/>
                      </a:lnTo>
                      <a:lnTo>
                        <a:pt x="74" y="1"/>
                      </a:lnTo>
                      <a:lnTo>
                        <a:pt x="86" y="3"/>
                      </a:lnTo>
                      <a:lnTo>
                        <a:pt x="96" y="6"/>
                      </a:lnTo>
                      <a:lnTo>
                        <a:pt x="107" y="11"/>
                      </a:lnTo>
                      <a:lnTo>
                        <a:pt x="107" y="16"/>
                      </a:lnTo>
                      <a:lnTo>
                        <a:pt x="107" y="26"/>
                      </a:lnTo>
                      <a:lnTo>
                        <a:pt x="107" y="35"/>
                      </a:lnTo>
                      <a:lnTo>
                        <a:pt x="109" y="46"/>
                      </a:lnTo>
                      <a:lnTo>
                        <a:pt x="107" y="57"/>
                      </a:lnTo>
                      <a:lnTo>
                        <a:pt x="106" y="67"/>
                      </a:lnTo>
                      <a:lnTo>
                        <a:pt x="101" y="77"/>
                      </a:lnTo>
                      <a:lnTo>
                        <a:pt x="97" y="87"/>
                      </a:lnTo>
                      <a:lnTo>
                        <a:pt x="86" y="87"/>
                      </a:lnTo>
                      <a:lnTo>
                        <a:pt x="74" y="87"/>
                      </a:lnTo>
                      <a:lnTo>
                        <a:pt x="62" y="87"/>
                      </a:lnTo>
                      <a:lnTo>
                        <a:pt x="52" y="87"/>
                      </a:lnTo>
                      <a:lnTo>
                        <a:pt x="40" y="87"/>
                      </a:lnTo>
                      <a:lnTo>
                        <a:pt x="29" y="88"/>
                      </a:lnTo>
                      <a:lnTo>
                        <a:pt x="18" y="90"/>
                      </a:lnTo>
                      <a:lnTo>
                        <a:pt x="8" y="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51" name="Freeform 214"/>
                <p:cNvSpPr>
                  <a:spLocks/>
                </p:cNvSpPr>
                <p:nvPr/>
              </p:nvSpPr>
              <p:spPr bwMode="auto">
                <a:xfrm>
                  <a:off x="365" y="2194"/>
                  <a:ext cx="38" cy="24"/>
                </a:xfrm>
                <a:custGeom>
                  <a:avLst/>
                  <a:gdLst>
                    <a:gd name="T0" fmla="*/ 0 w 77"/>
                    <a:gd name="T1" fmla="*/ 1 h 47"/>
                    <a:gd name="T2" fmla="*/ 0 w 77"/>
                    <a:gd name="T3" fmla="*/ 1 h 47"/>
                    <a:gd name="T4" fmla="*/ 0 w 77"/>
                    <a:gd name="T5" fmla="*/ 1 h 47"/>
                    <a:gd name="T6" fmla="*/ 0 w 77"/>
                    <a:gd name="T7" fmla="*/ 1 h 47"/>
                    <a:gd name="T8" fmla="*/ 0 w 77"/>
                    <a:gd name="T9" fmla="*/ 1 h 47"/>
                    <a:gd name="T10" fmla="*/ 0 w 77"/>
                    <a:gd name="T11" fmla="*/ 0 h 47"/>
                    <a:gd name="T12" fmla="*/ 0 w 77"/>
                    <a:gd name="T13" fmla="*/ 0 h 47"/>
                    <a:gd name="T14" fmla="*/ 0 w 77"/>
                    <a:gd name="T15" fmla="*/ 0 h 47"/>
                    <a:gd name="T16" fmla="*/ 0 w 77"/>
                    <a:gd name="T17" fmla="*/ 1 h 47"/>
                    <a:gd name="T18" fmla="*/ 0 w 77"/>
                    <a:gd name="T19" fmla="*/ 1 h 47"/>
                    <a:gd name="T20" fmla="*/ 0 w 77"/>
                    <a:gd name="T21" fmla="*/ 1 h 47"/>
                    <a:gd name="T22" fmla="*/ 0 w 77"/>
                    <a:gd name="T23" fmla="*/ 1 h 47"/>
                    <a:gd name="T24" fmla="*/ 0 w 77"/>
                    <a:gd name="T25" fmla="*/ 1 h 47"/>
                    <a:gd name="T26" fmla="*/ 0 w 77"/>
                    <a:gd name="T27" fmla="*/ 1 h 47"/>
                    <a:gd name="T28" fmla="*/ 0 w 77"/>
                    <a:gd name="T29" fmla="*/ 1 h 47"/>
                    <a:gd name="T30" fmla="*/ 0 w 77"/>
                    <a:gd name="T31" fmla="*/ 1 h 47"/>
                    <a:gd name="T32" fmla="*/ 0 w 77"/>
                    <a:gd name="T33" fmla="*/ 1 h 4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7"/>
                    <a:gd name="T52" fmla="*/ 0 h 47"/>
                    <a:gd name="T53" fmla="*/ 77 w 77"/>
                    <a:gd name="T54" fmla="*/ 47 h 4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7" h="47">
                      <a:moveTo>
                        <a:pt x="5" y="47"/>
                      </a:moveTo>
                      <a:lnTo>
                        <a:pt x="0" y="39"/>
                      </a:lnTo>
                      <a:lnTo>
                        <a:pt x="3" y="25"/>
                      </a:lnTo>
                      <a:lnTo>
                        <a:pt x="7" y="10"/>
                      </a:lnTo>
                      <a:lnTo>
                        <a:pt x="10" y="2"/>
                      </a:lnTo>
                      <a:lnTo>
                        <a:pt x="15" y="0"/>
                      </a:lnTo>
                      <a:lnTo>
                        <a:pt x="27" y="0"/>
                      </a:lnTo>
                      <a:lnTo>
                        <a:pt x="42" y="0"/>
                      </a:lnTo>
                      <a:lnTo>
                        <a:pt x="57" y="4"/>
                      </a:lnTo>
                      <a:lnTo>
                        <a:pt x="69" y="7"/>
                      </a:lnTo>
                      <a:lnTo>
                        <a:pt x="77" y="17"/>
                      </a:lnTo>
                      <a:lnTo>
                        <a:pt x="75" y="29"/>
                      </a:lnTo>
                      <a:lnTo>
                        <a:pt x="67" y="46"/>
                      </a:lnTo>
                      <a:lnTo>
                        <a:pt x="50" y="46"/>
                      </a:lnTo>
                      <a:lnTo>
                        <a:pt x="35" y="46"/>
                      </a:lnTo>
                      <a:lnTo>
                        <a:pt x="20" y="46"/>
                      </a:lnTo>
                      <a:lnTo>
                        <a:pt x="5" y="47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52" name="Freeform 215"/>
                <p:cNvSpPr>
                  <a:spLocks/>
                </p:cNvSpPr>
                <p:nvPr/>
              </p:nvSpPr>
              <p:spPr bwMode="auto">
                <a:xfrm>
                  <a:off x="1275" y="2144"/>
                  <a:ext cx="71" cy="74"/>
                </a:xfrm>
                <a:custGeom>
                  <a:avLst/>
                  <a:gdLst>
                    <a:gd name="T0" fmla="*/ 0 w 143"/>
                    <a:gd name="T1" fmla="*/ 1 h 147"/>
                    <a:gd name="T2" fmla="*/ 0 w 143"/>
                    <a:gd name="T3" fmla="*/ 1 h 147"/>
                    <a:gd name="T4" fmla="*/ 0 w 143"/>
                    <a:gd name="T5" fmla="*/ 1 h 147"/>
                    <a:gd name="T6" fmla="*/ 0 w 143"/>
                    <a:gd name="T7" fmla="*/ 1 h 147"/>
                    <a:gd name="T8" fmla="*/ 0 w 143"/>
                    <a:gd name="T9" fmla="*/ 1 h 147"/>
                    <a:gd name="T10" fmla="*/ 0 w 143"/>
                    <a:gd name="T11" fmla="*/ 1 h 147"/>
                    <a:gd name="T12" fmla="*/ 0 w 143"/>
                    <a:gd name="T13" fmla="*/ 1 h 147"/>
                    <a:gd name="T14" fmla="*/ 0 w 143"/>
                    <a:gd name="T15" fmla="*/ 1 h 147"/>
                    <a:gd name="T16" fmla="*/ 0 w 143"/>
                    <a:gd name="T17" fmla="*/ 1 h 147"/>
                    <a:gd name="T18" fmla="*/ 0 w 143"/>
                    <a:gd name="T19" fmla="*/ 1 h 147"/>
                    <a:gd name="T20" fmla="*/ 0 w 143"/>
                    <a:gd name="T21" fmla="*/ 1 h 147"/>
                    <a:gd name="T22" fmla="*/ 0 w 143"/>
                    <a:gd name="T23" fmla="*/ 1 h 147"/>
                    <a:gd name="T24" fmla="*/ 0 w 143"/>
                    <a:gd name="T25" fmla="*/ 0 h 147"/>
                    <a:gd name="T26" fmla="*/ 0 w 143"/>
                    <a:gd name="T27" fmla="*/ 1 h 147"/>
                    <a:gd name="T28" fmla="*/ 0 w 143"/>
                    <a:gd name="T29" fmla="*/ 1 h 147"/>
                    <a:gd name="T30" fmla="*/ 0 w 143"/>
                    <a:gd name="T31" fmla="*/ 1 h 147"/>
                    <a:gd name="T32" fmla="*/ 0 w 143"/>
                    <a:gd name="T33" fmla="*/ 1 h 147"/>
                    <a:gd name="T34" fmla="*/ 0 w 143"/>
                    <a:gd name="T35" fmla="*/ 1 h 147"/>
                    <a:gd name="T36" fmla="*/ 0 w 143"/>
                    <a:gd name="T37" fmla="*/ 1 h 147"/>
                    <a:gd name="T38" fmla="*/ 0 w 143"/>
                    <a:gd name="T39" fmla="*/ 1 h 147"/>
                    <a:gd name="T40" fmla="*/ 0 w 143"/>
                    <a:gd name="T41" fmla="*/ 1 h 147"/>
                    <a:gd name="T42" fmla="*/ 0 w 143"/>
                    <a:gd name="T43" fmla="*/ 1 h 147"/>
                    <a:gd name="T44" fmla="*/ 0 w 143"/>
                    <a:gd name="T45" fmla="*/ 1 h 147"/>
                    <a:gd name="T46" fmla="*/ 0 w 143"/>
                    <a:gd name="T47" fmla="*/ 1 h 147"/>
                    <a:gd name="T48" fmla="*/ 0 w 143"/>
                    <a:gd name="T49" fmla="*/ 1 h 147"/>
                    <a:gd name="T50" fmla="*/ 0 w 143"/>
                    <a:gd name="T51" fmla="*/ 1 h 147"/>
                    <a:gd name="T52" fmla="*/ 0 w 143"/>
                    <a:gd name="T53" fmla="*/ 1 h 1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43"/>
                    <a:gd name="T82" fmla="*/ 0 h 147"/>
                    <a:gd name="T83" fmla="*/ 143 w 143"/>
                    <a:gd name="T84" fmla="*/ 147 h 1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43" h="147">
                      <a:moveTo>
                        <a:pt x="103" y="147"/>
                      </a:moveTo>
                      <a:lnTo>
                        <a:pt x="83" y="132"/>
                      </a:lnTo>
                      <a:lnTo>
                        <a:pt x="64" y="119"/>
                      </a:lnTo>
                      <a:lnTo>
                        <a:pt x="47" y="104"/>
                      </a:lnTo>
                      <a:lnTo>
                        <a:pt x="34" y="90"/>
                      </a:lnTo>
                      <a:lnTo>
                        <a:pt x="19" y="74"/>
                      </a:lnTo>
                      <a:lnTo>
                        <a:pt x="10" y="57"/>
                      </a:lnTo>
                      <a:lnTo>
                        <a:pt x="2" y="38"/>
                      </a:lnTo>
                      <a:lnTo>
                        <a:pt x="0" y="20"/>
                      </a:lnTo>
                      <a:lnTo>
                        <a:pt x="9" y="11"/>
                      </a:lnTo>
                      <a:lnTo>
                        <a:pt x="24" y="6"/>
                      </a:lnTo>
                      <a:lnTo>
                        <a:pt x="39" y="3"/>
                      </a:lnTo>
                      <a:lnTo>
                        <a:pt x="57" y="0"/>
                      </a:lnTo>
                      <a:lnTo>
                        <a:pt x="64" y="17"/>
                      </a:lnTo>
                      <a:lnTo>
                        <a:pt x="71" y="35"/>
                      </a:lnTo>
                      <a:lnTo>
                        <a:pt x="79" y="52"/>
                      </a:lnTo>
                      <a:lnTo>
                        <a:pt x="89" y="70"/>
                      </a:lnTo>
                      <a:lnTo>
                        <a:pt x="99" y="85"/>
                      </a:lnTo>
                      <a:lnTo>
                        <a:pt x="111" y="102"/>
                      </a:lnTo>
                      <a:lnTo>
                        <a:pt x="126" y="119"/>
                      </a:lnTo>
                      <a:lnTo>
                        <a:pt x="143" y="136"/>
                      </a:lnTo>
                      <a:lnTo>
                        <a:pt x="143" y="139"/>
                      </a:lnTo>
                      <a:lnTo>
                        <a:pt x="143" y="142"/>
                      </a:lnTo>
                      <a:lnTo>
                        <a:pt x="130" y="144"/>
                      </a:lnTo>
                      <a:lnTo>
                        <a:pt x="121" y="146"/>
                      </a:lnTo>
                      <a:lnTo>
                        <a:pt x="113" y="146"/>
                      </a:lnTo>
                      <a:lnTo>
                        <a:pt x="103" y="14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53" name="Freeform 216"/>
                <p:cNvSpPr>
                  <a:spLocks/>
                </p:cNvSpPr>
                <p:nvPr/>
              </p:nvSpPr>
              <p:spPr bwMode="auto">
                <a:xfrm>
                  <a:off x="767" y="1354"/>
                  <a:ext cx="860" cy="859"/>
                </a:xfrm>
                <a:custGeom>
                  <a:avLst/>
                  <a:gdLst>
                    <a:gd name="T0" fmla="*/ 1 w 1720"/>
                    <a:gd name="T1" fmla="*/ 1 h 1718"/>
                    <a:gd name="T2" fmla="*/ 1 w 1720"/>
                    <a:gd name="T3" fmla="*/ 1 h 1718"/>
                    <a:gd name="T4" fmla="*/ 1 w 1720"/>
                    <a:gd name="T5" fmla="*/ 1 h 1718"/>
                    <a:gd name="T6" fmla="*/ 1 w 1720"/>
                    <a:gd name="T7" fmla="*/ 1 h 1718"/>
                    <a:gd name="T8" fmla="*/ 1 w 1720"/>
                    <a:gd name="T9" fmla="*/ 1 h 1718"/>
                    <a:gd name="T10" fmla="*/ 1 w 1720"/>
                    <a:gd name="T11" fmla="*/ 1 h 1718"/>
                    <a:gd name="T12" fmla="*/ 1 w 1720"/>
                    <a:gd name="T13" fmla="*/ 1 h 1718"/>
                    <a:gd name="T14" fmla="*/ 1 w 1720"/>
                    <a:gd name="T15" fmla="*/ 1 h 1718"/>
                    <a:gd name="T16" fmla="*/ 1 w 1720"/>
                    <a:gd name="T17" fmla="*/ 1 h 1718"/>
                    <a:gd name="T18" fmla="*/ 1 w 1720"/>
                    <a:gd name="T19" fmla="*/ 1 h 1718"/>
                    <a:gd name="T20" fmla="*/ 1 w 1720"/>
                    <a:gd name="T21" fmla="*/ 1 h 1718"/>
                    <a:gd name="T22" fmla="*/ 1 w 1720"/>
                    <a:gd name="T23" fmla="*/ 1 h 1718"/>
                    <a:gd name="T24" fmla="*/ 1 w 1720"/>
                    <a:gd name="T25" fmla="*/ 1 h 1718"/>
                    <a:gd name="T26" fmla="*/ 1 w 1720"/>
                    <a:gd name="T27" fmla="*/ 1 h 1718"/>
                    <a:gd name="T28" fmla="*/ 1 w 1720"/>
                    <a:gd name="T29" fmla="*/ 1 h 1718"/>
                    <a:gd name="T30" fmla="*/ 1 w 1720"/>
                    <a:gd name="T31" fmla="*/ 1 h 1718"/>
                    <a:gd name="T32" fmla="*/ 1 w 1720"/>
                    <a:gd name="T33" fmla="*/ 1 h 1718"/>
                    <a:gd name="T34" fmla="*/ 1 w 1720"/>
                    <a:gd name="T35" fmla="*/ 1 h 1718"/>
                    <a:gd name="T36" fmla="*/ 1 w 1720"/>
                    <a:gd name="T37" fmla="*/ 1 h 1718"/>
                    <a:gd name="T38" fmla="*/ 1 w 1720"/>
                    <a:gd name="T39" fmla="*/ 1 h 1718"/>
                    <a:gd name="T40" fmla="*/ 1 w 1720"/>
                    <a:gd name="T41" fmla="*/ 1 h 1718"/>
                    <a:gd name="T42" fmla="*/ 1 w 1720"/>
                    <a:gd name="T43" fmla="*/ 1 h 1718"/>
                    <a:gd name="T44" fmla="*/ 1 w 1720"/>
                    <a:gd name="T45" fmla="*/ 1 h 1718"/>
                    <a:gd name="T46" fmla="*/ 1 w 1720"/>
                    <a:gd name="T47" fmla="*/ 1 h 1718"/>
                    <a:gd name="T48" fmla="*/ 1 w 1720"/>
                    <a:gd name="T49" fmla="*/ 1 h 1718"/>
                    <a:gd name="T50" fmla="*/ 1 w 1720"/>
                    <a:gd name="T51" fmla="*/ 1 h 1718"/>
                    <a:gd name="T52" fmla="*/ 1 w 1720"/>
                    <a:gd name="T53" fmla="*/ 1 h 1718"/>
                    <a:gd name="T54" fmla="*/ 1 w 1720"/>
                    <a:gd name="T55" fmla="*/ 1 h 1718"/>
                    <a:gd name="T56" fmla="*/ 1 w 1720"/>
                    <a:gd name="T57" fmla="*/ 1 h 1718"/>
                    <a:gd name="T58" fmla="*/ 1 w 1720"/>
                    <a:gd name="T59" fmla="*/ 1 h 1718"/>
                    <a:gd name="T60" fmla="*/ 1 w 1720"/>
                    <a:gd name="T61" fmla="*/ 1 h 1718"/>
                    <a:gd name="T62" fmla="*/ 1 w 1720"/>
                    <a:gd name="T63" fmla="*/ 1 h 1718"/>
                    <a:gd name="T64" fmla="*/ 1 w 1720"/>
                    <a:gd name="T65" fmla="*/ 1 h 1718"/>
                    <a:gd name="T66" fmla="*/ 1 w 1720"/>
                    <a:gd name="T67" fmla="*/ 1 h 1718"/>
                    <a:gd name="T68" fmla="*/ 1 w 1720"/>
                    <a:gd name="T69" fmla="*/ 1 h 1718"/>
                    <a:gd name="T70" fmla="*/ 1 w 1720"/>
                    <a:gd name="T71" fmla="*/ 1 h 1718"/>
                    <a:gd name="T72" fmla="*/ 1 w 1720"/>
                    <a:gd name="T73" fmla="*/ 1 h 1718"/>
                    <a:gd name="T74" fmla="*/ 1 w 1720"/>
                    <a:gd name="T75" fmla="*/ 1 h 1718"/>
                    <a:gd name="T76" fmla="*/ 1 w 1720"/>
                    <a:gd name="T77" fmla="*/ 1 h 1718"/>
                    <a:gd name="T78" fmla="*/ 1 w 1720"/>
                    <a:gd name="T79" fmla="*/ 1 h 1718"/>
                    <a:gd name="T80" fmla="*/ 1 w 1720"/>
                    <a:gd name="T81" fmla="*/ 1 h 1718"/>
                    <a:gd name="T82" fmla="*/ 1 w 1720"/>
                    <a:gd name="T83" fmla="*/ 1 h 1718"/>
                    <a:gd name="T84" fmla="*/ 1 w 1720"/>
                    <a:gd name="T85" fmla="*/ 1 h 1718"/>
                    <a:gd name="T86" fmla="*/ 1 w 1720"/>
                    <a:gd name="T87" fmla="*/ 1 h 1718"/>
                    <a:gd name="T88" fmla="*/ 1 w 1720"/>
                    <a:gd name="T89" fmla="*/ 1 h 1718"/>
                    <a:gd name="T90" fmla="*/ 1 w 1720"/>
                    <a:gd name="T91" fmla="*/ 1 h 1718"/>
                    <a:gd name="T92" fmla="*/ 1 w 1720"/>
                    <a:gd name="T93" fmla="*/ 1 h 1718"/>
                    <a:gd name="T94" fmla="*/ 1 w 1720"/>
                    <a:gd name="T95" fmla="*/ 1 h 1718"/>
                    <a:gd name="T96" fmla="*/ 1 w 1720"/>
                    <a:gd name="T97" fmla="*/ 1 h 1718"/>
                    <a:gd name="T98" fmla="*/ 1 w 1720"/>
                    <a:gd name="T99" fmla="*/ 1 h 1718"/>
                    <a:gd name="T100" fmla="*/ 1 w 1720"/>
                    <a:gd name="T101" fmla="*/ 1 h 1718"/>
                    <a:gd name="T102" fmla="*/ 1 w 1720"/>
                    <a:gd name="T103" fmla="*/ 1 h 1718"/>
                    <a:gd name="T104" fmla="*/ 1 w 1720"/>
                    <a:gd name="T105" fmla="*/ 1 h 1718"/>
                    <a:gd name="T106" fmla="*/ 1 w 1720"/>
                    <a:gd name="T107" fmla="*/ 1 h 1718"/>
                    <a:gd name="T108" fmla="*/ 1 w 1720"/>
                    <a:gd name="T109" fmla="*/ 1 h 1718"/>
                    <a:gd name="T110" fmla="*/ 1 w 1720"/>
                    <a:gd name="T111" fmla="*/ 1 h 1718"/>
                    <a:gd name="T112" fmla="*/ 1 w 1720"/>
                    <a:gd name="T113" fmla="*/ 1 h 171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720"/>
                    <a:gd name="T172" fmla="*/ 0 h 1718"/>
                    <a:gd name="T173" fmla="*/ 1720 w 1720"/>
                    <a:gd name="T174" fmla="*/ 1718 h 171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720" h="1718">
                      <a:moveTo>
                        <a:pt x="1183" y="1718"/>
                      </a:moveTo>
                      <a:lnTo>
                        <a:pt x="1166" y="1696"/>
                      </a:lnTo>
                      <a:lnTo>
                        <a:pt x="1151" y="1678"/>
                      </a:lnTo>
                      <a:lnTo>
                        <a:pt x="1139" y="1660"/>
                      </a:lnTo>
                      <a:lnTo>
                        <a:pt x="1129" y="1644"/>
                      </a:lnTo>
                      <a:lnTo>
                        <a:pt x="1119" y="1626"/>
                      </a:lnTo>
                      <a:lnTo>
                        <a:pt x="1111" y="1609"/>
                      </a:lnTo>
                      <a:lnTo>
                        <a:pt x="1103" y="1587"/>
                      </a:lnTo>
                      <a:lnTo>
                        <a:pt x="1096" y="1567"/>
                      </a:lnTo>
                      <a:lnTo>
                        <a:pt x="1118" y="1551"/>
                      </a:lnTo>
                      <a:lnTo>
                        <a:pt x="1143" y="1534"/>
                      </a:lnTo>
                      <a:lnTo>
                        <a:pt x="1170" y="1512"/>
                      </a:lnTo>
                      <a:lnTo>
                        <a:pt x="1196" y="1490"/>
                      </a:lnTo>
                      <a:lnTo>
                        <a:pt x="1220" y="1465"/>
                      </a:lnTo>
                      <a:lnTo>
                        <a:pt x="1240" y="1442"/>
                      </a:lnTo>
                      <a:lnTo>
                        <a:pt x="1253" y="1416"/>
                      </a:lnTo>
                      <a:lnTo>
                        <a:pt x="1262" y="1391"/>
                      </a:lnTo>
                      <a:lnTo>
                        <a:pt x="1243" y="1406"/>
                      </a:lnTo>
                      <a:lnTo>
                        <a:pt x="1228" y="1425"/>
                      </a:lnTo>
                      <a:lnTo>
                        <a:pt x="1210" y="1440"/>
                      </a:lnTo>
                      <a:lnTo>
                        <a:pt x="1195" y="1458"/>
                      </a:lnTo>
                      <a:lnTo>
                        <a:pt x="1176" y="1473"/>
                      </a:lnTo>
                      <a:lnTo>
                        <a:pt x="1160" y="1489"/>
                      </a:lnTo>
                      <a:lnTo>
                        <a:pt x="1143" y="1504"/>
                      </a:lnTo>
                      <a:lnTo>
                        <a:pt x="1126" y="1520"/>
                      </a:lnTo>
                      <a:lnTo>
                        <a:pt x="1077" y="1542"/>
                      </a:lnTo>
                      <a:lnTo>
                        <a:pt x="1024" y="1562"/>
                      </a:lnTo>
                      <a:lnTo>
                        <a:pt x="967" y="1576"/>
                      </a:lnTo>
                      <a:lnTo>
                        <a:pt x="910" y="1586"/>
                      </a:lnTo>
                      <a:lnTo>
                        <a:pt x="851" y="1587"/>
                      </a:lnTo>
                      <a:lnTo>
                        <a:pt x="796" y="1586"/>
                      </a:lnTo>
                      <a:lnTo>
                        <a:pt x="742" y="1574"/>
                      </a:lnTo>
                      <a:lnTo>
                        <a:pt x="695" y="1557"/>
                      </a:lnTo>
                      <a:lnTo>
                        <a:pt x="692" y="1551"/>
                      </a:lnTo>
                      <a:lnTo>
                        <a:pt x="692" y="1547"/>
                      </a:lnTo>
                      <a:lnTo>
                        <a:pt x="677" y="1544"/>
                      </a:lnTo>
                      <a:lnTo>
                        <a:pt x="663" y="1537"/>
                      </a:lnTo>
                      <a:lnTo>
                        <a:pt x="648" y="1527"/>
                      </a:lnTo>
                      <a:lnTo>
                        <a:pt x="635" y="1519"/>
                      </a:lnTo>
                      <a:lnTo>
                        <a:pt x="620" y="1507"/>
                      </a:lnTo>
                      <a:lnTo>
                        <a:pt x="608" y="1497"/>
                      </a:lnTo>
                      <a:lnTo>
                        <a:pt x="596" y="1487"/>
                      </a:lnTo>
                      <a:lnTo>
                        <a:pt x="588" y="1480"/>
                      </a:lnTo>
                      <a:lnTo>
                        <a:pt x="523" y="1373"/>
                      </a:lnTo>
                      <a:lnTo>
                        <a:pt x="482" y="1269"/>
                      </a:lnTo>
                      <a:lnTo>
                        <a:pt x="466" y="1165"/>
                      </a:lnTo>
                      <a:lnTo>
                        <a:pt x="472" y="1068"/>
                      </a:lnTo>
                      <a:lnTo>
                        <a:pt x="501" y="974"/>
                      </a:lnTo>
                      <a:lnTo>
                        <a:pt x="553" y="887"/>
                      </a:lnTo>
                      <a:lnTo>
                        <a:pt x="627" y="806"/>
                      </a:lnTo>
                      <a:lnTo>
                        <a:pt x="722" y="738"/>
                      </a:lnTo>
                      <a:lnTo>
                        <a:pt x="724" y="734"/>
                      </a:lnTo>
                      <a:lnTo>
                        <a:pt x="725" y="731"/>
                      </a:lnTo>
                      <a:lnTo>
                        <a:pt x="709" y="731"/>
                      </a:lnTo>
                      <a:lnTo>
                        <a:pt x="695" y="734"/>
                      </a:lnTo>
                      <a:lnTo>
                        <a:pt x="680" y="739"/>
                      </a:lnTo>
                      <a:lnTo>
                        <a:pt x="670" y="748"/>
                      </a:lnTo>
                      <a:lnTo>
                        <a:pt x="657" y="753"/>
                      </a:lnTo>
                      <a:lnTo>
                        <a:pt x="647" y="763"/>
                      </a:lnTo>
                      <a:lnTo>
                        <a:pt x="635" y="771"/>
                      </a:lnTo>
                      <a:lnTo>
                        <a:pt x="625" y="781"/>
                      </a:lnTo>
                      <a:lnTo>
                        <a:pt x="627" y="766"/>
                      </a:lnTo>
                      <a:lnTo>
                        <a:pt x="637" y="751"/>
                      </a:lnTo>
                      <a:lnTo>
                        <a:pt x="648" y="736"/>
                      </a:lnTo>
                      <a:lnTo>
                        <a:pt x="665" y="721"/>
                      </a:lnTo>
                      <a:lnTo>
                        <a:pt x="680" y="706"/>
                      </a:lnTo>
                      <a:lnTo>
                        <a:pt x="697" y="694"/>
                      </a:lnTo>
                      <a:lnTo>
                        <a:pt x="712" y="684"/>
                      </a:lnTo>
                      <a:lnTo>
                        <a:pt x="725" y="676"/>
                      </a:lnTo>
                      <a:lnTo>
                        <a:pt x="725" y="671"/>
                      </a:lnTo>
                      <a:lnTo>
                        <a:pt x="725" y="667"/>
                      </a:lnTo>
                      <a:lnTo>
                        <a:pt x="712" y="669"/>
                      </a:lnTo>
                      <a:lnTo>
                        <a:pt x="699" y="676"/>
                      </a:lnTo>
                      <a:lnTo>
                        <a:pt x="684" y="686"/>
                      </a:lnTo>
                      <a:lnTo>
                        <a:pt x="672" y="696"/>
                      </a:lnTo>
                      <a:lnTo>
                        <a:pt x="657" y="706"/>
                      </a:lnTo>
                      <a:lnTo>
                        <a:pt x="645" y="717"/>
                      </a:lnTo>
                      <a:lnTo>
                        <a:pt x="633" y="728"/>
                      </a:lnTo>
                      <a:lnTo>
                        <a:pt x="625" y="738"/>
                      </a:lnTo>
                      <a:lnTo>
                        <a:pt x="615" y="731"/>
                      </a:lnTo>
                      <a:lnTo>
                        <a:pt x="605" y="723"/>
                      </a:lnTo>
                      <a:lnTo>
                        <a:pt x="596" y="712"/>
                      </a:lnTo>
                      <a:lnTo>
                        <a:pt x="590" y="702"/>
                      </a:lnTo>
                      <a:lnTo>
                        <a:pt x="581" y="691"/>
                      </a:lnTo>
                      <a:lnTo>
                        <a:pt x="576" y="681"/>
                      </a:lnTo>
                      <a:lnTo>
                        <a:pt x="571" y="671"/>
                      </a:lnTo>
                      <a:lnTo>
                        <a:pt x="568" y="666"/>
                      </a:lnTo>
                      <a:lnTo>
                        <a:pt x="543" y="650"/>
                      </a:lnTo>
                      <a:lnTo>
                        <a:pt x="518" y="642"/>
                      </a:lnTo>
                      <a:lnTo>
                        <a:pt x="494" y="639"/>
                      </a:lnTo>
                      <a:lnTo>
                        <a:pt x="474" y="642"/>
                      </a:lnTo>
                      <a:lnTo>
                        <a:pt x="452" y="650"/>
                      </a:lnTo>
                      <a:lnTo>
                        <a:pt x="435" y="664"/>
                      </a:lnTo>
                      <a:lnTo>
                        <a:pt x="419" y="682"/>
                      </a:lnTo>
                      <a:lnTo>
                        <a:pt x="407" y="707"/>
                      </a:lnTo>
                      <a:lnTo>
                        <a:pt x="420" y="704"/>
                      </a:lnTo>
                      <a:lnTo>
                        <a:pt x="432" y="697"/>
                      </a:lnTo>
                      <a:lnTo>
                        <a:pt x="444" y="687"/>
                      </a:lnTo>
                      <a:lnTo>
                        <a:pt x="459" y="679"/>
                      </a:lnTo>
                      <a:lnTo>
                        <a:pt x="471" y="669"/>
                      </a:lnTo>
                      <a:lnTo>
                        <a:pt x="487" y="662"/>
                      </a:lnTo>
                      <a:lnTo>
                        <a:pt x="504" y="660"/>
                      </a:lnTo>
                      <a:lnTo>
                        <a:pt x="528" y="667"/>
                      </a:lnTo>
                      <a:lnTo>
                        <a:pt x="556" y="689"/>
                      </a:lnTo>
                      <a:lnTo>
                        <a:pt x="576" y="717"/>
                      </a:lnTo>
                      <a:lnTo>
                        <a:pt x="586" y="746"/>
                      </a:lnTo>
                      <a:lnTo>
                        <a:pt x="588" y="776"/>
                      </a:lnTo>
                      <a:lnTo>
                        <a:pt x="578" y="803"/>
                      </a:lnTo>
                      <a:lnTo>
                        <a:pt x="561" y="828"/>
                      </a:lnTo>
                      <a:lnTo>
                        <a:pt x="536" y="848"/>
                      </a:lnTo>
                      <a:lnTo>
                        <a:pt x="501" y="865"/>
                      </a:lnTo>
                      <a:lnTo>
                        <a:pt x="479" y="895"/>
                      </a:lnTo>
                      <a:lnTo>
                        <a:pt x="459" y="934"/>
                      </a:lnTo>
                      <a:lnTo>
                        <a:pt x="435" y="977"/>
                      </a:lnTo>
                      <a:lnTo>
                        <a:pt x="412" y="1021"/>
                      </a:lnTo>
                      <a:lnTo>
                        <a:pt x="383" y="1061"/>
                      </a:lnTo>
                      <a:lnTo>
                        <a:pt x="355" y="1098"/>
                      </a:lnTo>
                      <a:lnTo>
                        <a:pt x="320" y="1123"/>
                      </a:lnTo>
                      <a:lnTo>
                        <a:pt x="283" y="1138"/>
                      </a:lnTo>
                      <a:lnTo>
                        <a:pt x="276" y="1093"/>
                      </a:lnTo>
                      <a:lnTo>
                        <a:pt x="273" y="1048"/>
                      </a:lnTo>
                      <a:lnTo>
                        <a:pt x="268" y="1002"/>
                      </a:lnTo>
                      <a:lnTo>
                        <a:pt x="266" y="959"/>
                      </a:lnTo>
                      <a:lnTo>
                        <a:pt x="263" y="914"/>
                      </a:lnTo>
                      <a:lnTo>
                        <a:pt x="259" y="870"/>
                      </a:lnTo>
                      <a:lnTo>
                        <a:pt x="253" y="826"/>
                      </a:lnTo>
                      <a:lnTo>
                        <a:pt x="248" y="786"/>
                      </a:lnTo>
                      <a:lnTo>
                        <a:pt x="248" y="830"/>
                      </a:lnTo>
                      <a:lnTo>
                        <a:pt x="251" y="875"/>
                      </a:lnTo>
                      <a:lnTo>
                        <a:pt x="254" y="920"/>
                      </a:lnTo>
                      <a:lnTo>
                        <a:pt x="259" y="966"/>
                      </a:lnTo>
                      <a:lnTo>
                        <a:pt x="263" y="1011"/>
                      </a:lnTo>
                      <a:lnTo>
                        <a:pt x="266" y="1056"/>
                      </a:lnTo>
                      <a:lnTo>
                        <a:pt x="269" y="1101"/>
                      </a:lnTo>
                      <a:lnTo>
                        <a:pt x="271" y="1147"/>
                      </a:lnTo>
                      <a:lnTo>
                        <a:pt x="268" y="1148"/>
                      </a:lnTo>
                      <a:lnTo>
                        <a:pt x="264" y="1150"/>
                      </a:lnTo>
                      <a:lnTo>
                        <a:pt x="256" y="1150"/>
                      </a:lnTo>
                      <a:lnTo>
                        <a:pt x="243" y="1155"/>
                      </a:lnTo>
                      <a:lnTo>
                        <a:pt x="231" y="1118"/>
                      </a:lnTo>
                      <a:lnTo>
                        <a:pt x="224" y="1076"/>
                      </a:lnTo>
                      <a:lnTo>
                        <a:pt x="217" y="1028"/>
                      </a:lnTo>
                      <a:lnTo>
                        <a:pt x="214" y="979"/>
                      </a:lnTo>
                      <a:lnTo>
                        <a:pt x="209" y="927"/>
                      </a:lnTo>
                      <a:lnTo>
                        <a:pt x="206" y="880"/>
                      </a:lnTo>
                      <a:lnTo>
                        <a:pt x="202" y="835"/>
                      </a:lnTo>
                      <a:lnTo>
                        <a:pt x="201" y="796"/>
                      </a:lnTo>
                      <a:lnTo>
                        <a:pt x="201" y="836"/>
                      </a:lnTo>
                      <a:lnTo>
                        <a:pt x="204" y="882"/>
                      </a:lnTo>
                      <a:lnTo>
                        <a:pt x="209" y="925"/>
                      </a:lnTo>
                      <a:lnTo>
                        <a:pt x="216" y="972"/>
                      </a:lnTo>
                      <a:lnTo>
                        <a:pt x="219" y="1018"/>
                      </a:lnTo>
                      <a:lnTo>
                        <a:pt x="224" y="1063"/>
                      </a:lnTo>
                      <a:lnTo>
                        <a:pt x="226" y="1108"/>
                      </a:lnTo>
                      <a:lnTo>
                        <a:pt x="228" y="1155"/>
                      </a:lnTo>
                      <a:lnTo>
                        <a:pt x="221" y="1155"/>
                      </a:lnTo>
                      <a:lnTo>
                        <a:pt x="211" y="1157"/>
                      </a:lnTo>
                      <a:lnTo>
                        <a:pt x="197" y="1118"/>
                      </a:lnTo>
                      <a:lnTo>
                        <a:pt x="187" y="1078"/>
                      </a:lnTo>
                      <a:lnTo>
                        <a:pt x="177" y="1033"/>
                      </a:lnTo>
                      <a:lnTo>
                        <a:pt x="172" y="989"/>
                      </a:lnTo>
                      <a:lnTo>
                        <a:pt x="165" y="942"/>
                      </a:lnTo>
                      <a:lnTo>
                        <a:pt x="160" y="897"/>
                      </a:lnTo>
                      <a:lnTo>
                        <a:pt x="155" y="857"/>
                      </a:lnTo>
                      <a:lnTo>
                        <a:pt x="152" y="821"/>
                      </a:lnTo>
                      <a:lnTo>
                        <a:pt x="152" y="860"/>
                      </a:lnTo>
                      <a:lnTo>
                        <a:pt x="155" y="900"/>
                      </a:lnTo>
                      <a:lnTo>
                        <a:pt x="160" y="940"/>
                      </a:lnTo>
                      <a:lnTo>
                        <a:pt x="169" y="982"/>
                      </a:lnTo>
                      <a:lnTo>
                        <a:pt x="174" y="1023"/>
                      </a:lnTo>
                      <a:lnTo>
                        <a:pt x="182" y="1064"/>
                      </a:lnTo>
                      <a:lnTo>
                        <a:pt x="189" y="1106"/>
                      </a:lnTo>
                      <a:lnTo>
                        <a:pt x="196" y="1150"/>
                      </a:lnTo>
                      <a:lnTo>
                        <a:pt x="187" y="1150"/>
                      </a:lnTo>
                      <a:lnTo>
                        <a:pt x="177" y="1150"/>
                      </a:lnTo>
                      <a:lnTo>
                        <a:pt x="164" y="1108"/>
                      </a:lnTo>
                      <a:lnTo>
                        <a:pt x="157" y="1066"/>
                      </a:lnTo>
                      <a:lnTo>
                        <a:pt x="150" y="1023"/>
                      </a:lnTo>
                      <a:lnTo>
                        <a:pt x="147" y="981"/>
                      </a:lnTo>
                      <a:lnTo>
                        <a:pt x="140" y="935"/>
                      </a:lnTo>
                      <a:lnTo>
                        <a:pt x="135" y="895"/>
                      </a:lnTo>
                      <a:lnTo>
                        <a:pt x="127" y="855"/>
                      </a:lnTo>
                      <a:lnTo>
                        <a:pt x="115" y="821"/>
                      </a:lnTo>
                      <a:lnTo>
                        <a:pt x="112" y="853"/>
                      </a:lnTo>
                      <a:lnTo>
                        <a:pt x="115" y="890"/>
                      </a:lnTo>
                      <a:lnTo>
                        <a:pt x="124" y="929"/>
                      </a:lnTo>
                      <a:lnTo>
                        <a:pt x="135" y="972"/>
                      </a:lnTo>
                      <a:lnTo>
                        <a:pt x="145" y="1014"/>
                      </a:lnTo>
                      <a:lnTo>
                        <a:pt x="155" y="1058"/>
                      </a:lnTo>
                      <a:lnTo>
                        <a:pt x="160" y="1098"/>
                      </a:lnTo>
                      <a:lnTo>
                        <a:pt x="160" y="1138"/>
                      </a:lnTo>
                      <a:lnTo>
                        <a:pt x="150" y="1137"/>
                      </a:lnTo>
                      <a:lnTo>
                        <a:pt x="140" y="1133"/>
                      </a:lnTo>
                      <a:lnTo>
                        <a:pt x="134" y="1105"/>
                      </a:lnTo>
                      <a:lnTo>
                        <a:pt x="129" y="1066"/>
                      </a:lnTo>
                      <a:lnTo>
                        <a:pt x="120" y="1021"/>
                      </a:lnTo>
                      <a:lnTo>
                        <a:pt x="114" y="974"/>
                      </a:lnTo>
                      <a:lnTo>
                        <a:pt x="105" y="927"/>
                      </a:lnTo>
                      <a:lnTo>
                        <a:pt x="97" y="887"/>
                      </a:lnTo>
                      <a:lnTo>
                        <a:pt x="88" y="853"/>
                      </a:lnTo>
                      <a:lnTo>
                        <a:pt x="82" y="836"/>
                      </a:lnTo>
                      <a:lnTo>
                        <a:pt x="83" y="853"/>
                      </a:lnTo>
                      <a:lnTo>
                        <a:pt x="88" y="888"/>
                      </a:lnTo>
                      <a:lnTo>
                        <a:pt x="97" y="932"/>
                      </a:lnTo>
                      <a:lnTo>
                        <a:pt x="107" y="982"/>
                      </a:lnTo>
                      <a:lnTo>
                        <a:pt x="114" y="1031"/>
                      </a:lnTo>
                      <a:lnTo>
                        <a:pt x="120" y="1075"/>
                      </a:lnTo>
                      <a:lnTo>
                        <a:pt x="124" y="1105"/>
                      </a:lnTo>
                      <a:lnTo>
                        <a:pt x="122" y="1121"/>
                      </a:lnTo>
                      <a:lnTo>
                        <a:pt x="112" y="1106"/>
                      </a:lnTo>
                      <a:lnTo>
                        <a:pt x="102" y="1078"/>
                      </a:lnTo>
                      <a:lnTo>
                        <a:pt x="92" y="1038"/>
                      </a:lnTo>
                      <a:lnTo>
                        <a:pt x="83" y="994"/>
                      </a:lnTo>
                      <a:lnTo>
                        <a:pt x="73" y="945"/>
                      </a:lnTo>
                      <a:lnTo>
                        <a:pt x="63" y="902"/>
                      </a:lnTo>
                      <a:lnTo>
                        <a:pt x="55" y="865"/>
                      </a:lnTo>
                      <a:lnTo>
                        <a:pt x="50" y="842"/>
                      </a:lnTo>
                      <a:lnTo>
                        <a:pt x="50" y="870"/>
                      </a:lnTo>
                      <a:lnTo>
                        <a:pt x="57" y="900"/>
                      </a:lnTo>
                      <a:lnTo>
                        <a:pt x="63" y="932"/>
                      </a:lnTo>
                      <a:lnTo>
                        <a:pt x="73" y="966"/>
                      </a:lnTo>
                      <a:lnTo>
                        <a:pt x="80" y="997"/>
                      </a:lnTo>
                      <a:lnTo>
                        <a:pt x="88" y="1031"/>
                      </a:lnTo>
                      <a:lnTo>
                        <a:pt x="93" y="1063"/>
                      </a:lnTo>
                      <a:lnTo>
                        <a:pt x="97" y="1096"/>
                      </a:lnTo>
                      <a:lnTo>
                        <a:pt x="95" y="1096"/>
                      </a:lnTo>
                      <a:lnTo>
                        <a:pt x="95" y="1098"/>
                      </a:lnTo>
                      <a:lnTo>
                        <a:pt x="73" y="1073"/>
                      </a:lnTo>
                      <a:lnTo>
                        <a:pt x="62" y="1043"/>
                      </a:lnTo>
                      <a:lnTo>
                        <a:pt x="53" y="1007"/>
                      </a:lnTo>
                      <a:lnTo>
                        <a:pt x="51" y="971"/>
                      </a:lnTo>
                      <a:lnTo>
                        <a:pt x="46" y="932"/>
                      </a:lnTo>
                      <a:lnTo>
                        <a:pt x="45" y="899"/>
                      </a:lnTo>
                      <a:lnTo>
                        <a:pt x="38" y="868"/>
                      </a:lnTo>
                      <a:lnTo>
                        <a:pt x="30" y="850"/>
                      </a:lnTo>
                      <a:lnTo>
                        <a:pt x="30" y="865"/>
                      </a:lnTo>
                      <a:lnTo>
                        <a:pt x="35" y="892"/>
                      </a:lnTo>
                      <a:lnTo>
                        <a:pt x="40" y="922"/>
                      </a:lnTo>
                      <a:lnTo>
                        <a:pt x="46" y="956"/>
                      </a:lnTo>
                      <a:lnTo>
                        <a:pt x="51" y="987"/>
                      </a:lnTo>
                      <a:lnTo>
                        <a:pt x="57" y="1018"/>
                      </a:lnTo>
                      <a:lnTo>
                        <a:pt x="57" y="1039"/>
                      </a:lnTo>
                      <a:lnTo>
                        <a:pt x="57" y="1053"/>
                      </a:lnTo>
                      <a:lnTo>
                        <a:pt x="43" y="1031"/>
                      </a:lnTo>
                      <a:lnTo>
                        <a:pt x="35" y="1009"/>
                      </a:lnTo>
                      <a:lnTo>
                        <a:pt x="26" y="987"/>
                      </a:lnTo>
                      <a:lnTo>
                        <a:pt x="23" y="966"/>
                      </a:lnTo>
                      <a:lnTo>
                        <a:pt x="18" y="942"/>
                      </a:lnTo>
                      <a:lnTo>
                        <a:pt x="16" y="920"/>
                      </a:lnTo>
                      <a:lnTo>
                        <a:pt x="13" y="899"/>
                      </a:lnTo>
                      <a:lnTo>
                        <a:pt x="11" y="877"/>
                      </a:lnTo>
                      <a:lnTo>
                        <a:pt x="5" y="875"/>
                      </a:lnTo>
                      <a:lnTo>
                        <a:pt x="0" y="875"/>
                      </a:lnTo>
                      <a:lnTo>
                        <a:pt x="11" y="823"/>
                      </a:lnTo>
                      <a:lnTo>
                        <a:pt x="41" y="783"/>
                      </a:lnTo>
                      <a:lnTo>
                        <a:pt x="82" y="753"/>
                      </a:lnTo>
                      <a:lnTo>
                        <a:pt x="130" y="728"/>
                      </a:lnTo>
                      <a:lnTo>
                        <a:pt x="177" y="702"/>
                      </a:lnTo>
                      <a:lnTo>
                        <a:pt x="226" y="679"/>
                      </a:lnTo>
                      <a:lnTo>
                        <a:pt x="263" y="650"/>
                      </a:lnTo>
                      <a:lnTo>
                        <a:pt x="291" y="617"/>
                      </a:lnTo>
                      <a:lnTo>
                        <a:pt x="290" y="602"/>
                      </a:lnTo>
                      <a:lnTo>
                        <a:pt x="288" y="587"/>
                      </a:lnTo>
                      <a:lnTo>
                        <a:pt x="283" y="568"/>
                      </a:lnTo>
                      <a:lnTo>
                        <a:pt x="279" y="552"/>
                      </a:lnTo>
                      <a:lnTo>
                        <a:pt x="273" y="535"/>
                      </a:lnTo>
                      <a:lnTo>
                        <a:pt x="264" y="523"/>
                      </a:lnTo>
                      <a:lnTo>
                        <a:pt x="254" y="513"/>
                      </a:lnTo>
                      <a:lnTo>
                        <a:pt x="243" y="511"/>
                      </a:lnTo>
                      <a:lnTo>
                        <a:pt x="239" y="515"/>
                      </a:lnTo>
                      <a:lnTo>
                        <a:pt x="238" y="516"/>
                      </a:lnTo>
                      <a:lnTo>
                        <a:pt x="234" y="548"/>
                      </a:lnTo>
                      <a:lnTo>
                        <a:pt x="222" y="570"/>
                      </a:lnTo>
                      <a:lnTo>
                        <a:pt x="202" y="580"/>
                      </a:lnTo>
                      <a:lnTo>
                        <a:pt x="181" y="582"/>
                      </a:lnTo>
                      <a:lnTo>
                        <a:pt x="159" y="568"/>
                      </a:lnTo>
                      <a:lnTo>
                        <a:pt x="147" y="545"/>
                      </a:lnTo>
                      <a:lnTo>
                        <a:pt x="145" y="505"/>
                      </a:lnTo>
                      <a:lnTo>
                        <a:pt x="162" y="453"/>
                      </a:lnTo>
                      <a:lnTo>
                        <a:pt x="172" y="443"/>
                      </a:lnTo>
                      <a:lnTo>
                        <a:pt x="187" y="434"/>
                      </a:lnTo>
                      <a:lnTo>
                        <a:pt x="201" y="426"/>
                      </a:lnTo>
                      <a:lnTo>
                        <a:pt x="214" y="419"/>
                      </a:lnTo>
                      <a:lnTo>
                        <a:pt x="224" y="411"/>
                      </a:lnTo>
                      <a:lnTo>
                        <a:pt x="234" y="402"/>
                      </a:lnTo>
                      <a:lnTo>
                        <a:pt x="239" y="391"/>
                      </a:lnTo>
                      <a:lnTo>
                        <a:pt x="243" y="381"/>
                      </a:lnTo>
                      <a:lnTo>
                        <a:pt x="249" y="355"/>
                      </a:lnTo>
                      <a:lnTo>
                        <a:pt x="261" y="332"/>
                      </a:lnTo>
                      <a:lnTo>
                        <a:pt x="273" y="307"/>
                      </a:lnTo>
                      <a:lnTo>
                        <a:pt x="290" y="283"/>
                      </a:lnTo>
                      <a:lnTo>
                        <a:pt x="305" y="258"/>
                      </a:lnTo>
                      <a:lnTo>
                        <a:pt x="321" y="240"/>
                      </a:lnTo>
                      <a:lnTo>
                        <a:pt x="340" y="225"/>
                      </a:lnTo>
                      <a:lnTo>
                        <a:pt x="360" y="215"/>
                      </a:lnTo>
                      <a:lnTo>
                        <a:pt x="353" y="233"/>
                      </a:lnTo>
                      <a:lnTo>
                        <a:pt x="345" y="255"/>
                      </a:lnTo>
                      <a:lnTo>
                        <a:pt x="336" y="277"/>
                      </a:lnTo>
                      <a:lnTo>
                        <a:pt x="330" y="300"/>
                      </a:lnTo>
                      <a:lnTo>
                        <a:pt x="323" y="322"/>
                      </a:lnTo>
                      <a:lnTo>
                        <a:pt x="318" y="345"/>
                      </a:lnTo>
                      <a:lnTo>
                        <a:pt x="315" y="367"/>
                      </a:lnTo>
                      <a:lnTo>
                        <a:pt x="316" y="391"/>
                      </a:lnTo>
                      <a:lnTo>
                        <a:pt x="321" y="391"/>
                      </a:lnTo>
                      <a:lnTo>
                        <a:pt x="331" y="392"/>
                      </a:lnTo>
                      <a:lnTo>
                        <a:pt x="357" y="342"/>
                      </a:lnTo>
                      <a:lnTo>
                        <a:pt x="385" y="287"/>
                      </a:lnTo>
                      <a:lnTo>
                        <a:pt x="415" y="230"/>
                      </a:lnTo>
                      <a:lnTo>
                        <a:pt x="452" y="176"/>
                      </a:lnTo>
                      <a:lnTo>
                        <a:pt x="491" y="122"/>
                      </a:lnTo>
                      <a:lnTo>
                        <a:pt x="534" y="79"/>
                      </a:lnTo>
                      <a:lnTo>
                        <a:pt x="581" y="44"/>
                      </a:lnTo>
                      <a:lnTo>
                        <a:pt x="635" y="22"/>
                      </a:lnTo>
                      <a:lnTo>
                        <a:pt x="625" y="40"/>
                      </a:lnTo>
                      <a:lnTo>
                        <a:pt x="616" y="60"/>
                      </a:lnTo>
                      <a:lnTo>
                        <a:pt x="605" y="80"/>
                      </a:lnTo>
                      <a:lnTo>
                        <a:pt x="595" y="101"/>
                      </a:lnTo>
                      <a:lnTo>
                        <a:pt x="581" y="119"/>
                      </a:lnTo>
                      <a:lnTo>
                        <a:pt x="571" y="137"/>
                      </a:lnTo>
                      <a:lnTo>
                        <a:pt x="558" y="156"/>
                      </a:lnTo>
                      <a:lnTo>
                        <a:pt x="548" y="176"/>
                      </a:lnTo>
                      <a:lnTo>
                        <a:pt x="549" y="179"/>
                      </a:lnTo>
                      <a:lnTo>
                        <a:pt x="553" y="184"/>
                      </a:lnTo>
                      <a:lnTo>
                        <a:pt x="559" y="184"/>
                      </a:lnTo>
                      <a:lnTo>
                        <a:pt x="568" y="186"/>
                      </a:lnTo>
                      <a:lnTo>
                        <a:pt x="578" y="168"/>
                      </a:lnTo>
                      <a:lnTo>
                        <a:pt x="591" y="149"/>
                      </a:lnTo>
                      <a:lnTo>
                        <a:pt x="603" y="129"/>
                      </a:lnTo>
                      <a:lnTo>
                        <a:pt x="618" y="111"/>
                      </a:lnTo>
                      <a:lnTo>
                        <a:pt x="633" y="92"/>
                      </a:lnTo>
                      <a:lnTo>
                        <a:pt x="650" y="77"/>
                      </a:lnTo>
                      <a:lnTo>
                        <a:pt x="667" y="64"/>
                      </a:lnTo>
                      <a:lnTo>
                        <a:pt x="687" y="57"/>
                      </a:lnTo>
                      <a:lnTo>
                        <a:pt x="682" y="67"/>
                      </a:lnTo>
                      <a:lnTo>
                        <a:pt x="673" y="89"/>
                      </a:lnTo>
                      <a:lnTo>
                        <a:pt x="663" y="117"/>
                      </a:lnTo>
                      <a:lnTo>
                        <a:pt x="655" y="151"/>
                      </a:lnTo>
                      <a:lnTo>
                        <a:pt x="647" y="183"/>
                      </a:lnTo>
                      <a:lnTo>
                        <a:pt x="645" y="216"/>
                      </a:lnTo>
                      <a:lnTo>
                        <a:pt x="648" y="243"/>
                      </a:lnTo>
                      <a:lnTo>
                        <a:pt x="660" y="265"/>
                      </a:lnTo>
                      <a:lnTo>
                        <a:pt x="670" y="262"/>
                      </a:lnTo>
                      <a:lnTo>
                        <a:pt x="675" y="260"/>
                      </a:lnTo>
                      <a:lnTo>
                        <a:pt x="670" y="257"/>
                      </a:lnTo>
                      <a:lnTo>
                        <a:pt x="667" y="257"/>
                      </a:lnTo>
                      <a:lnTo>
                        <a:pt x="667" y="248"/>
                      </a:lnTo>
                      <a:lnTo>
                        <a:pt x="667" y="245"/>
                      </a:lnTo>
                      <a:lnTo>
                        <a:pt x="680" y="238"/>
                      </a:lnTo>
                      <a:lnTo>
                        <a:pt x="692" y="231"/>
                      </a:lnTo>
                      <a:lnTo>
                        <a:pt x="700" y="223"/>
                      </a:lnTo>
                      <a:lnTo>
                        <a:pt x="707" y="215"/>
                      </a:lnTo>
                      <a:lnTo>
                        <a:pt x="710" y="203"/>
                      </a:lnTo>
                      <a:lnTo>
                        <a:pt x="715" y="191"/>
                      </a:lnTo>
                      <a:lnTo>
                        <a:pt x="719" y="176"/>
                      </a:lnTo>
                      <a:lnTo>
                        <a:pt x="725" y="161"/>
                      </a:lnTo>
                      <a:lnTo>
                        <a:pt x="742" y="126"/>
                      </a:lnTo>
                      <a:lnTo>
                        <a:pt x="761" y="94"/>
                      </a:lnTo>
                      <a:lnTo>
                        <a:pt x="777" y="64"/>
                      </a:lnTo>
                      <a:lnTo>
                        <a:pt x="799" y="39"/>
                      </a:lnTo>
                      <a:lnTo>
                        <a:pt x="823" y="18"/>
                      </a:lnTo>
                      <a:lnTo>
                        <a:pt x="851" y="5"/>
                      </a:lnTo>
                      <a:lnTo>
                        <a:pt x="886" y="0"/>
                      </a:lnTo>
                      <a:lnTo>
                        <a:pt x="928" y="7"/>
                      </a:lnTo>
                      <a:lnTo>
                        <a:pt x="927" y="40"/>
                      </a:lnTo>
                      <a:lnTo>
                        <a:pt x="915" y="80"/>
                      </a:lnTo>
                      <a:lnTo>
                        <a:pt x="891" y="122"/>
                      </a:lnTo>
                      <a:lnTo>
                        <a:pt x="865" y="164"/>
                      </a:lnTo>
                      <a:lnTo>
                        <a:pt x="831" y="203"/>
                      </a:lnTo>
                      <a:lnTo>
                        <a:pt x="799" y="240"/>
                      </a:lnTo>
                      <a:lnTo>
                        <a:pt x="769" y="270"/>
                      </a:lnTo>
                      <a:lnTo>
                        <a:pt x="746" y="295"/>
                      </a:lnTo>
                      <a:lnTo>
                        <a:pt x="746" y="300"/>
                      </a:lnTo>
                      <a:lnTo>
                        <a:pt x="746" y="307"/>
                      </a:lnTo>
                      <a:lnTo>
                        <a:pt x="771" y="315"/>
                      </a:lnTo>
                      <a:lnTo>
                        <a:pt x="804" y="307"/>
                      </a:lnTo>
                      <a:lnTo>
                        <a:pt x="839" y="285"/>
                      </a:lnTo>
                      <a:lnTo>
                        <a:pt x="878" y="257"/>
                      </a:lnTo>
                      <a:lnTo>
                        <a:pt x="913" y="223"/>
                      </a:lnTo>
                      <a:lnTo>
                        <a:pt x="947" y="196"/>
                      </a:lnTo>
                      <a:lnTo>
                        <a:pt x="974" y="176"/>
                      </a:lnTo>
                      <a:lnTo>
                        <a:pt x="992" y="171"/>
                      </a:lnTo>
                      <a:lnTo>
                        <a:pt x="965" y="215"/>
                      </a:lnTo>
                      <a:lnTo>
                        <a:pt x="933" y="273"/>
                      </a:lnTo>
                      <a:lnTo>
                        <a:pt x="896" y="340"/>
                      </a:lnTo>
                      <a:lnTo>
                        <a:pt x="861" y="412"/>
                      </a:lnTo>
                      <a:lnTo>
                        <a:pt x="828" y="484"/>
                      </a:lnTo>
                      <a:lnTo>
                        <a:pt x="801" y="557"/>
                      </a:lnTo>
                      <a:lnTo>
                        <a:pt x="786" y="622"/>
                      </a:lnTo>
                      <a:lnTo>
                        <a:pt x="786" y="677"/>
                      </a:lnTo>
                      <a:lnTo>
                        <a:pt x="791" y="679"/>
                      </a:lnTo>
                      <a:lnTo>
                        <a:pt x="797" y="681"/>
                      </a:lnTo>
                      <a:lnTo>
                        <a:pt x="804" y="671"/>
                      </a:lnTo>
                      <a:lnTo>
                        <a:pt x="811" y="660"/>
                      </a:lnTo>
                      <a:lnTo>
                        <a:pt x="816" y="650"/>
                      </a:lnTo>
                      <a:lnTo>
                        <a:pt x="821" y="640"/>
                      </a:lnTo>
                      <a:lnTo>
                        <a:pt x="824" y="630"/>
                      </a:lnTo>
                      <a:lnTo>
                        <a:pt x="828" y="620"/>
                      </a:lnTo>
                      <a:lnTo>
                        <a:pt x="833" y="610"/>
                      </a:lnTo>
                      <a:lnTo>
                        <a:pt x="841" y="602"/>
                      </a:lnTo>
                      <a:lnTo>
                        <a:pt x="851" y="572"/>
                      </a:lnTo>
                      <a:lnTo>
                        <a:pt x="873" y="530"/>
                      </a:lnTo>
                      <a:lnTo>
                        <a:pt x="905" y="478"/>
                      </a:lnTo>
                      <a:lnTo>
                        <a:pt x="942" y="426"/>
                      </a:lnTo>
                      <a:lnTo>
                        <a:pt x="979" y="374"/>
                      </a:lnTo>
                      <a:lnTo>
                        <a:pt x="1014" y="332"/>
                      </a:lnTo>
                      <a:lnTo>
                        <a:pt x="1044" y="303"/>
                      </a:lnTo>
                      <a:lnTo>
                        <a:pt x="1066" y="297"/>
                      </a:lnTo>
                      <a:lnTo>
                        <a:pt x="1051" y="320"/>
                      </a:lnTo>
                      <a:lnTo>
                        <a:pt x="1032" y="352"/>
                      </a:lnTo>
                      <a:lnTo>
                        <a:pt x="1010" y="389"/>
                      </a:lnTo>
                      <a:lnTo>
                        <a:pt x="990" y="429"/>
                      </a:lnTo>
                      <a:lnTo>
                        <a:pt x="972" y="469"/>
                      </a:lnTo>
                      <a:lnTo>
                        <a:pt x="958" y="511"/>
                      </a:lnTo>
                      <a:lnTo>
                        <a:pt x="952" y="550"/>
                      </a:lnTo>
                      <a:lnTo>
                        <a:pt x="957" y="585"/>
                      </a:lnTo>
                      <a:lnTo>
                        <a:pt x="977" y="577"/>
                      </a:lnTo>
                      <a:lnTo>
                        <a:pt x="999" y="557"/>
                      </a:lnTo>
                      <a:lnTo>
                        <a:pt x="1020" y="526"/>
                      </a:lnTo>
                      <a:lnTo>
                        <a:pt x="1044" y="491"/>
                      </a:lnTo>
                      <a:lnTo>
                        <a:pt x="1062" y="453"/>
                      </a:lnTo>
                      <a:lnTo>
                        <a:pt x="1081" y="419"/>
                      </a:lnTo>
                      <a:lnTo>
                        <a:pt x="1096" y="387"/>
                      </a:lnTo>
                      <a:lnTo>
                        <a:pt x="1108" y="367"/>
                      </a:lnTo>
                      <a:lnTo>
                        <a:pt x="1118" y="352"/>
                      </a:lnTo>
                      <a:lnTo>
                        <a:pt x="1129" y="337"/>
                      </a:lnTo>
                      <a:lnTo>
                        <a:pt x="1139" y="322"/>
                      </a:lnTo>
                      <a:lnTo>
                        <a:pt x="1151" y="307"/>
                      </a:lnTo>
                      <a:lnTo>
                        <a:pt x="1155" y="307"/>
                      </a:lnTo>
                      <a:lnTo>
                        <a:pt x="1158" y="307"/>
                      </a:lnTo>
                      <a:lnTo>
                        <a:pt x="1150" y="332"/>
                      </a:lnTo>
                      <a:lnTo>
                        <a:pt x="1138" y="381"/>
                      </a:lnTo>
                      <a:lnTo>
                        <a:pt x="1123" y="443"/>
                      </a:lnTo>
                      <a:lnTo>
                        <a:pt x="1109" y="513"/>
                      </a:lnTo>
                      <a:lnTo>
                        <a:pt x="1099" y="578"/>
                      </a:lnTo>
                      <a:lnTo>
                        <a:pt x="1098" y="639"/>
                      </a:lnTo>
                      <a:lnTo>
                        <a:pt x="1108" y="681"/>
                      </a:lnTo>
                      <a:lnTo>
                        <a:pt x="1133" y="701"/>
                      </a:lnTo>
                      <a:lnTo>
                        <a:pt x="1138" y="691"/>
                      </a:lnTo>
                      <a:lnTo>
                        <a:pt x="1143" y="684"/>
                      </a:lnTo>
                      <a:lnTo>
                        <a:pt x="1146" y="677"/>
                      </a:lnTo>
                      <a:lnTo>
                        <a:pt x="1153" y="667"/>
                      </a:lnTo>
                      <a:lnTo>
                        <a:pt x="1175" y="593"/>
                      </a:lnTo>
                      <a:lnTo>
                        <a:pt x="1205" y="506"/>
                      </a:lnTo>
                      <a:lnTo>
                        <a:pt x="1240" y="412"/>
                      </a:lnTo>
                      <a:lnTo>
                        <a:pt x="1285" y="319"/>
                      </a:lnTo>
                      <a:lnTo>
                        <a:pt x="1334" y="228"/>
                      </a:lnTo>
                      <a:lnTo>
                        <a:pt x="1389" y="151"/>
                      </a:lnTo>
                      <a:lnTo>
                        <a:pt x="1450" y="92"/>
                      </a:lnTo>
                      <a:lnTo>
                        <a:pt x="1518" y="60"/>
                      </a:lnTo>
                      <a:lnTo>
                        <a:pt x="1584" y="72"/>
                      </a:lnTo>
                      <a:lnTo>
                        <a:pt x="1636" y="109"/>
                      </a:lnTo>
                      <a:lnTo>
                        <a:pt x="1671" y="163"/>
                      </a:lnTo>
                      <a:lnTo>
                        <a:pt x="1698" y="230"/>
                      </a:lnTo>
                      <a:lnTo>
                        <a:pt x="1711" y="302"/>
                      </a:lnTo>
                      <a:lnTo>
                        <a:pt x="1718" y="377"/>
                      </a:lnTo>
                      <a:lnTo>
                        <a:pt x="1720" y="448"/>
                      </a:lnTo>
                      <a:lnTo>
                        <a:pt x="1718" y="511"/>
                      </a:lnTo>
                      <a:lnTo>
                        <a:pt x="1703" y="575"/>
                      </a:lnTo>
                      <a:lnTo>
                        <a:pt x="1681" y="649"/>
                      </a:lnTo>
                      <a:lnTo>
                        <a:pt x="1649" y="723"/>
                      </a:lnTo>
                      <a:lnTo>
                        <a:pt x="1611" y="788"/>
                      </a:lnTo>
                      <a:lnTo>
                        <a:pt x="1560" y="836"/>
                      </a:lnTo>
                      <a:lnTo>
                        <a:pt x="1505" y="862"/>
                      </a:lnTo>
                      <a:lnTo>
                        <a:pt x="1441" y="857"/>
                      </a:lnTo>
                      <a:lnTo>
                        <a:pt x="1373" y="811"/>
                      </a:lnTo>
                      <a:lnTo>
                        <a:pt x="1367" y="800"/>
                      </a:lnTo>
                      <a:lnTo>
                        <a:pt x="1362" y="790"/>
                      </a:lnTo>
                      <a:lnTo>
                        <a:pt x="1357" y="779"/>
                      </a:lnTo>
                      <a:lnTo>
                        <a:pt x="1354" y="771"/>
                      </a:lnTo>
                      <a:lnTo>
                        <a:pt x="1349" y="761"/>
                      </a:lnTo>
                      <a:lnTo>
                        <a:pt x="1346" y="753"/>
                      </a:lnTo>
                      <a:lnTo>
                        <a:pt x="1341" y="744"/>
                      </a:lnTo>
                      <a:lnTo>
                        <a:pt x="1337" y="741"/>
                      </a:lnTo>
                      <a:lnTo>
                        <a:pt x="1336" y="741"/>
                      </a:lnTo>
                      <a:lnTo>
                        <a:pt x="1336" y="743"/>
                      </a:lnTo>
                      <a:lnTo>
                        <a:pt x="1339" y="774"/>
                      </a:lnTo>
                      <a:lnTo>
                        <a:pt x="1347" y="806"/>
                      </a:lnTo>
                      <a:lnTo>
                        <a:pt x="1361" y="835"/>
                      </a:lnTo>
                      <a:lnTo>
                        <a:pt x="1381" y="860"/>
                      </a:lnTo>
                      <a:lnTo>
                        <a:pt x="1403" y="878"/>
                      </a:lnTo>
                      <a:lnTo>
                        <a:pt x="1431" y="892"/>
                      </a:lnTo>
                      <a:lnTo>
                        <a:pt x="1465" y="899"/>
                      </a:lnTo>
                      <a:lnTo>
                        <a:pt x="1503" y="900"/>
                      </a:lnTo>
                      <a:lnTo>
                        <a:pt x="1507" y="897"/>
                      </a:lnTo>
                      <a:lnTo>
                        <a:pt x="1517" y="895"/>
                      </a:lnTo>
                      <a:lnTo>
                        <a:pt x="1527" y="895"/>
                      </a:lnTo>
                      <a:lnTo>
                        <a:pt x="1537" y="895"/>
                      </a:lnTo>
                      <a:lnTo>
                        <a:pt x="1507" y="947"/>
                      </a:lnTo>
                      <a:lnTo>
                        <a:pt x="1483" y="1006"/>
                      </a:lnTo>
                      <a:lnTo>
                        <a:pt x="1461" y="1066"/>
                      </a:lnTo>
                      <a:lnTo>
                        <a:pt x="1446" y="1132"/>
                      </a:lnTo>
                      <a:lnTo>
                        <a:pt x="1430" y="1194"/>
                      </a:lnTo>
                      <a:lnTo>
                        <a:pt x="1414" y="1259"/>
                      </a:lnTo>
                      <a:lnTo>
                        <a:pt x="1398" y="1321"/>
                      </a:lnTo>
                      <a:lnTo>
                        <a:pt x="1383" y="1383"/>
                      </a:lnTo>
                      <a:lnTo>
                        <a:pt x="1367" y="1411"/>
                      </a:lnTo>
                      <a:lnTo>
                        <a:pt x="1354" y="1442"/>
                      </a:lnTo>
                      <a:lnTo>
                        <a:pt x="1341" y="1473"/>
                      </a:lnTo>
                      <a:lnTo>
                        <a:pt x="1329" y="1507"/>
                      </a:lnTo>
                      <a:lnTo>
                        <a:pt x="1317" y="1537"/>
                      </a:lnTo>
                      <a:lnTo>
                        <a:pt x="1305" y="1571"/>
                      </a:lnTo>
                      <a:lnTo>
                        <a:pt x="1295" y="1603"/>
                      </a:lnTo>
                      <a:lnTo>
                        <a:pt x="1285" y="1636"/>
                      </a:lnTo>
                      <a:lnTo>
                        <a:pt x="1285" y="1648"/>
                      </a:lnTo>
                      <a:lnTo>
                        <a:pt x="1285" y="1658"/>
                      </a:lnTo>
                      <a:lnTo>
                        <a:pt x="1287" y="1666"/>
                      </a:lnTo>
                      <a:lnTo>
                        <a:pt x="1289" y="1676"/>
                      </a:lnTo>
                      <a:lnTo>
                        <a:pt x="1289" y="1688"/>
                      </a:lnTo>
                      <a:lnTo>
                        <a:pt x="1290" y="1696"/>
                      </a:lnTo>
                      <a:lnTo>
                        <a:pt x="1279" y="1698"/>
                      </a:lnTo>
                      <a:lnTo>
                        <a:pt x="1272" y="1700"/>
                      </a:lnTo>
                      <a:lnTo>
                        <a:pt x="1264" y="1701"/>
                      </a:lnTo>
                      <a:lnTo>
                        <a:pt x="1255" y="1703"/>
                      </a:lnTo>
                      <a:lnTo>
                        <a:pt x="1243" y="1705"/>
                      </a:lnTo>
                      <a:lnTo>
                        <a:pt x="1228" y="1708"/>
                      </a:lnTo>
                      <a:lnTo>
                        <a:pt x="1208" y="1711"/>
                      </a:lnTo>
                      <a:lnTo>
                        <a:pt x="1183" y="1718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54" name="Freeform 217"/>
                <p:cNvSpPr>
                  <a:spLocks/>
                </p:cNvSpPr>
                <p:nvPr/>
              </p:nvSpPr>
              <p:spPr bwMode="auto">
                <a:xfrm>
                  <a:off x="312" y="2190"/>
                  <a:ext cx="11" cy="20"/>
                </a:xfrm>
                <a:custGeom>
                  <a:avLst/>
                  <a:gdLst>
                    <a:gd name="T0" fmla="*/ 1 w 22"/>
                    <a:gd name="T1" fmla="*/ 1 h 40"/>
                    <a:gd name="T2" fmla="*/ 0 w 22"/>
                    <a:gd name="T3" fmla="*/ 1 h 40"/>
                    <a:gd name="T4" fmla="*/ 1 w 22"/>
                    <a:gd name="T5" fmla="*/ 1 h 40"/>
                    <a:gd name="T6" fmla="*/ 1 w 22"/>
                    <a:gd name="T7" fmla="*/ 1 h 40"/>
                    <a:gd name="T8" fmla="*/ 1 w 22"/>
                    <a:gd name="T9" fmla="*/ 0 h 40"/>
                    <a:gd name="T10" fmla="*/ 1 w 22"/>
                    <a:gd name="T11" fmla="*/ 1 h 40"/>
                    <a:gd name="T12" fmla="*/ 1 w 22"/>
                    <a:gd name="T13" fmla="*/ 1 h 40"/>
                    <a:gd name="T14" fmla="*/ 1 w 22"/>
                    <a:gd name="T15" fmla="*/ 1 h 40"/>
                    <a:gd name="T16" fmla="*/ 1 w 22"/>
                    <a:gd name="T17" fmla="*/ 1 h 40"/>
                    <a:gd name="T18" fmla="*/ 1 w 22"/>
                    <a:gd name="T19" fmla="*/ 1 h 40"/>
                    <a:gd name="T20" fmla="*/ 1 w 22"/>
                    <a:gd name="T21" fmla="*/ 1 h 4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2"/>
                    <a:gd name="T34" fmla="*/ 0 h 40"/>
                    <a:gd name="T35" fmla="*/ 22 w 22"/>
                    <a:gd name="T36" fmla="*/ 40 h 4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2" h="40">
                      <a:moveTo>
                        <a:pt x="5" y="40"/>
                      </a:moveTo>
                      <a:lnTo>
                        <a:pt x="0" y="27"/>
                      </a:lnTo>
                      <a:lnTo>
                        <a:pt x="4" y="17"/>
                      </a:lnTo>
                      <a:lnTo>
                        <a:pt x="10" y="8"/>
                      </a:lnTo>
                      <a:lnTo>
                        <a:pt x="22" y="0"/>
                      </a:lnTo>
                      <a:lnTo>
                        <a:pt x="22" y="8"/>
                      </a:lnTo>
                      <a:lnTo>
                        <a:pt x="22" y="18"/>
                      </a:lnTo>
                      <a:lnTo>
                        <a:pt x="20" y="28"/>
                      </a:lnTo>
                      <a:lnTo>
                        <a:pt x="20" y="40"/>
                      </a:lnTo>
                      <a:lnTo>
                        <a:pt x="12" y="40"/>
                      </a:lnTo>
                      <a:lnTo>
                        <a:pt x="5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55" name="Freeform 218"/>
                <p:cNvSpPr>
                  <a:spLocks/>
                </p:cNvSpPr>
                <p:nvPr/>
              </p:nvSpPr>
              <p:spPr bwMode="auto">
                <a:xfrm>
                  <a:off x="1430" y="1799"/>
                  <a:ext cx="126" cy="396"/>
                </a:xfrm>
                <a:custGeom>
                  <a:avLst/>
                  <a:gdLst>
                    <a:gd name="T0" fmla="*/ 0 w 251"/>
                    <a:gd name="T1" fmla="*/ 0 h 793"/>
                    <a:gd name="T2" fmla="*/ 0 w 251"/>
                    <a:gd name="T3" fmla="*/ 0 h 793"/>
                    <a:gd name="T4" fmla="*/ 1 w 251"/>
                    <a:gd name="T5" fmla="*/ 0 h 793"/>
                    <a:gd name="T6" fmla="*/ 1 w 251"/>
                    <a:gd name="T7" fmla="*/ 0 h 793"/>
                    <a:gd name="T8" fmla="*/ 1 w 251"/>
                    <a:gd name="T9" fmla="*/ 0 h 793"/>
                    <a:gd name="T10" fmla="*/ 1 w 251"/>
                    <a:gd name="T11" fmla="*/ 0 h 793"/>
                    <a:gd name="T12" fmla="*/ 1 w 251"/>
                    <a:gd name="T13" fmla="*/ 0 h 793"/>
                    <a:gd name="T14" fmla="*/ 1 w 251"/>
                    <a:gd name="T15" fmla="*/ 0 h 793"/>
                    <a:gd name="T16" fmla="*/ 1 w 251"/>
                    <a:gd name="T17" fmla="*/ 0 h 793"/>
                    <a:gd name="T18" fmla="*/ 1 w 251"/>
                    <a:gd name="T19" fmla="*/ 0 h 793"/>
                    <a:gd name="T20" fmla="*/ 1 w 251"/>
                    <a:gd name="T21" fmla="*/ 0 h 793"/>
                    <a:gd name="T22" fmla="*/ 1 w 251"/>
                    <a:gd name="T23" fmla="*/ 0 h 793"/>
                    <a:gd name="T24" fmla="*/ 1 w 251"/>
                    <a:gd name="T25" fmla="*/ 0 h 793"/>
                    <a:gd name="T26" fmla="*/ 1 w 251"/>
                    <a:gd name="T27" fmla="*/ 0 h 793"/>
                    <a:gd name="T28" fmla="*/ 1 w 251"/>
                    <a:gd name="T29" fmla="*/ 0 h 793"/>
                    <a:gd name="T30" fmla="*/ 1 w 251"/>
                    <a:gd name="T31" fmla="*/ 0 h 793"/>
                    <a:gd name="T32" fmla="*/ 1 w 251"/>
                    <a:gd name="T33" fmla="*/ 0 h 793"/>
                    <a:gd name="T34" fmla="*/ 1 w 251"/>
                    <a:gd name="T35" fmla="*/ 0 h 793"/>
                    <a:gd name="T36" fmla="*/ 1 w 251"/>
                    <a:gd name="T37" fmla="*/ 0 h 793"/>
                    <a:gd name="T38" fmla="*/ 1 w 251"/>
                    <a:gd name="T39" fmla="*/ 0 h 793"/>
                    <a:gd name="T40" fmla="*/ 1 w 251"/>
                    <a:gd name="T41" fmla="*/ 0 h 793"/>
                    <a:gd name="T42" fmla="*/ 1 w 251"/>
                    <a:gd name="T43" fmla="*/ 0 h 793"/>
                    <a:gd name="T44" fmla="*/ 1 w 251"/>
                    <a:gd name="T45" fmla="*/ 0 h 793"/>
                    <a:gd name="T46" fmla="*/ 1 w 251"/>
                    <a:gd name="T47" fmla="*/ 0 h 793"/>
                    <a:gd name="T48" fmla="*/ 1 w 251"/>
                    <a:gd name="T49" fmla="*/ 0 h 793"/>
                    <a:gd name="T50" fmla="*/ 1 w 251"/>
                    <a:gd name="T51" fmla="*/ 0 h 793"/>
                    <a:gd name="T52" fmla="*/ 1 w 251"/>
                    <a:gd name="T53" fmla="*/ 0 h 793"/>
                    <a:gd name="T54" fmla="*/ 1 w 251"/>
                    <a:gd name="T55" fmla="*/ 0 h 793"/>
                    <a:gd name="T56" fmla="*/ 1 w 251"/>
                    <a:gd name="T57" fmla="*/ 0 h 793"/>
                    <a:gd name="T58" fmla="*/ 1 w 251"/>
                    <a:gd name="T59" fmla="*/ 0 h 793"/>
                    <a:gd name="T60" fmla="*/ 1 w 251"/>
                    <a:gd name="T61" fmla="*/ 0 h 793"/>
                    <a:gd name="T62" fmla="*/ 1 w 251"/>
                    <a:gd name="T63" fmla="*/ 0 h 793"/>
                    <a:gd name="T64" fmla="*/ 1 w 251"/>
                    <a:gd name="T65" fmla="*/ 0 h 793"/>
                    <a:gd name="T66" fmla="*/ 1 w 251"/>
                    <a:gd name="T67" fmla="*/ 0 h 793"/>
                    <a:gd name="T68" fmla="*/ 1 w 251"/>
                    <a:gd name="T69" fmla="*/ 0 h 793"/>
                    <a:gd name="T70" fmla="*/ 1 w 251"/>
                    <a:gd name="T71" fmla="*/ 0 h 793"/>
                    <a:gd name="T72" fmla="*/ 1 w 251"/>
                    <a:gd name="T73" fmla="*/ 0 h 793"/>
                    <a:gd name="T74" fmla="*/ 1 w 251"/>
                    <a:gd name="T75" fmla="*/ 0 h 793"/>
                    <a:gd name="T76" fmla="*/ 1 w 251"/>
                    <a:gd name="T77" fmla="*/ 0 h 793"/>
                    <a:gd name="T78" fmla="*/ 1 w 251"/>
                    <a:gd name="T79" fmla="*/ 0 h 793"/>
                    <a:gd name="T80" fmla="*/ 1 w 251"/>
                    <a:gd name="T81" fmla="*/ 0 h 793"/>
                    <a:gd name="T82" fmla="*/ 1 w 251"/>
                    <a:gd name="T83" fmla="*/ 0 h 793"/>
                    <a:gd name="T84" fmla="*/ 1 w 251"/>
                    <a:gd name="T85" fmla="*/ 0 h 793"/>
                    <a:gd name="T86" fmla="*/ 1 w 251"/>
                    <a:gd name="T87" fmla="*/ 0 h 793"/>
                    <a:gd name="T88" fmla="*/ 1 w 251"/>
                    <a:gd name="T89" fmla="*/ 0 h 793"/>
                    <a:gd name="T90" fmla="*/ 1 w 251"/>
                    <a:gd name="T91" fmla="*/ 0 h 793"/>
                    <a:gd name="T92" fmla="*/ 1 w 251"/>
                    <a:gd name="T93" fmla="*/ 0 h 793"/>
                    <a:gd name="T94" fmla="*/ 1 w 251"/>
                    <a:gd name="T95" fmla="*/ 0 h 793"/>
                    <a:gd name="T96" fmla="*/ 0 w 251"/>
                    <a:gd name="T97" fmla="*/ 0 h 79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51"/>
                    <a:gd name="T148" fmla="*/ 0 h 793"/>
                    <a:gd name="T149" fmla="*/ 251 w 251"/>
                    <a:gd name="T150" fmla="*/ 793 h 79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51" h="793">
                      <a:moveTo>
                        <a:pt x="0" y="793"/>
                      </a:moveTo>
                      <a:lnTo>
                        <a:pt x="0" y="761"/>
                      </a:lnTo>
                      <a:lnTo>
                        <a:pt x="5" y="731"/>
                      </a:lnTo>
                      <a:lnTo>
                        <a:pt x="10" y="701"/>
                      </a:lnTo>
                      <a:lnTo>
                        <a:pt x="20" y="671"/>
                      </a:lnTo>
                      <a:lnTo>
                        <a:pt x="30" y="640"/>
                      </a:lnTo>
                      <a:lnTo>
                        <a:pt x="41" y="610"/>
                      </a:lnTo>
                      <a:lnTo>
                        <a:pt x="52" y="582"/>
                      </a:lnTo>
                      <a:lnTo>
                        <a:pt x="65" y="553"/>
                      </a:lnTo>
                      <a:lnTo>
                        <a:pt x="75" y="505"/>
                      </a:lnTo>
                      <a:lnTo>
                        <a:pt x="93" y="433"/>
                      </a:lnTo>
                      <a:lnTo>
                        <a:pt x="115" y="344"/>
                      </a:lnTo>
                      <a:lnTo>
                        <a:pt x="142" y="252"/>
                      </a:lnTo>
                      <a:lnTo>
                        <a:pt x="169" y="158"/>
                      </a:lnTo>
                      <a:lnTo>
                        <a:pt x="199" y="81"/>
                      </a:lnTo>
                      <a:lnTo>
                        <a:pt x="226" y="24"/>
                      </a:lnTo>
                      <a:lnTo>
                        <a:pt x="251" y="0"/>
                      </a:lnTo>
                      <a:lnTo>
                        <a:pt x="249" y="20"/>
                      </a:lnTo>
                      <a:lnTo>
                        <a:pt x="249" y="45"/>
                      </a:lnTo>
                      <a:lnTo>
                        <a:pt x="249" y="74"/>
                      </a:lnTo>
                      <a:lnTo>
                        <a:pt x="249" y="106"/>
                      </a:lnTo>
                      <a:lnTo>
                        <a:pt x="246" y="134"/>
                      </a:lnTo>
                      <a:lnTo>
                        <a:pt x="239" y="161"/>
                      </a:lnTo>
                      <a:lnTo>
                        <a:pt x="228" y="185"/>
                      </a:lnTo>
                      <a:lnTo>
                        <a:pt x="212" y="203"/>
                      </a:lnTo>
                      <a:lnTo>
                        <a:pt x="201" y="252"/>
                      </a:lnTo>
                      <a:lnTo>
                        <a:pt x="189" y="300"/>
                      </a:lnTo>
                      <a:lnTo>
                        <a:pt x="177" y="347"/>
                      </a:lnTo>
                      <a:lnTo>
                        <a:pt x="166" y="394"/>
                      </a:lnTo>
                      <a:lnTo>
                        <a:pt x="152" y="439"/>
                      </a:lnTo>
                      <a:lnTo>
                        <a:pt x="139" y="488"/>
                      </a:lnTo>
                      <a:lnTo>
                        <a:pt x="122" y="535"/>
                      </a:lnTo>
                      <a:lnTo>
                        <a:pt x="107" y="587"/>
                      </a:lnTo>
                      <a:lnTo>
                        <a:pt x="100" y="607"/>
                      </a:lnTo>
                      <a:lnTo>
                        <a:pt x="95" y="630"/>
                      </a:lnTo>
                      <a:lnTo>
                        <a:pt x="90" y="654"/>
                      </a:lnTo>
                      <a:lnTo>
                        <a:pt x="87" y="679"/>
                      </a:lnTo>
                      <a:lnTo>
                        <a:pt x="82" y="702"/>
                      </a:lnTo>
                      <a:lnTo>
                        <a:pt x="77" y="728"/>
                      </a:lnTo>
                      <a:lnTo>
                        <a:pt x="73" y="751"/>
                      </a:lnTo>
                      <a:lnTo>
                        <a:pt x="72" y="776"/>
                      </a:lnTo>
                      <a:lnTo>
                        <a:pt x="67" y="776"/>
                      </a:lnTo>
                      <a:lnTo>
                        <a:pt x="58" y="780"/>
                      </a:lnTo>
                      <a:lnTo>
                        <a:pt x="48" y="783"/>
                      </a:lnTo>
                      <a:lnTo>
                        <a:pt x="38" y="786"/>
                      </a:lnTo>
                      <a:lnTo>
                        <a:pt x="25" y="788"/>
                      </a:lnTo>
                      <a:lnTo>
                        <a:pt x="13" y="791"/>
                      </a:lnTo>
                      <a:lnTo>
                        <a:pt x="3" y="791"/>
                      </a:lnTo>
                      <a:lnTo>
                        <a:pt x="0" y="793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56" name="Freeform 219"/>
                <p:cNvSpPr>
                  <a:spLocks/>
                </p:cNvSpPr>
                <p:nvPr/>
              </p:nvSpPr>
              <p:spPr bwMode="auto">
                <a:xfrm>
                  <a:off x="2678" y="2187"/>
                  <a:ext cx="5" cy="8"/>
                </a:xfrm>
                <a:custGeom>
                  <a:avLst/>
                  <a:gdLst>
                    <a:gd name="T0" fmla="*/ 1 w 10"/>
                    <a:gd name="T1" fmla="*/ 0 h 17"/>
                    <a:gd name="T2" fmla="*/ 1 w 10"/>
                    <a:gd name="T3" fmla="*/ 0 h 17"/>
                    <a:gd name="T4" fmla="*/ 0 w 10"/>
                    <a:gd name="T5" fmla="*/ 0 h 17"/>
                    <a:gd name="T6" fmla="*/ 1 w 10"/>
                    <a:gd name="T7" fmla="*/ 0 h 17"/>
                    <a:gd name="T8" fmla="*/ 1 w 10"/>
                    <a:gd name="T9" fmla="*/ 0 h 17"/>
                    <a:gd name="T10" fmla="*/ 1 w 10"/>
                    <a:gd name="T11" fmla="*/ 0 h 17"/>
                    <a:gd name="T12" fmla="*/ 1 w 10"/>
                    <a:gd name="T13" fmla="*/ 0 h 17"/>
                    <a:gd name="T14" fmla="*/ 1 w 10"/>
                    <a:gd name="T15" fmla="*/ 0 h 1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0"/>
                    <a:gd name="T25" fmla="*/ 0 h 17"/>
                    <a:gd name="T26" fmla="*/ 10 w 10"/>
                    <a:gd name="T27" fmla="*/ 17 h 1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0" h="17">
                      <a:moveTo>
                        <a:pt x="3" y="17"/>
                      </a:moveTo>
                      <a:lnTo>
                        <a:pt x="2" y="7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7" y="10"/>
                      </a:lnTo>
                      <a:lnTo>
                        <a:pt x="5" y="17"/>
                      </a:ln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57" name="Freeform 220"/>
                <p:cNvSpPr>
                  <a:spLocks/>
                </p:cNvSpPr>
                <p:nvPr/>
              </p:nvSpPr>
              <p:spPr bwMode="auto">
                <a:xfrm>
                  <a:off x="595" y="2182"/>
                  <a:ext cx="8" cy="10"/>
                </a:xfrm>
                <a:custGeom>
                  <a:avLst/>
                  <a:gdLst>
                    <a:gd name="T0" fmla="*/ 1 w 15"/>
                    <a:gd name="T1" fmla="*/ 0 h 22"/>
                    <a:gd name="T2" fmla="*/ 0 w 15"/>
                    <a:gd name="T3" fmla="*/ 0 h 22"/>
                    <a:gd name="T4" fmla="*/ 1 w 15"/>
                    <a:gd name="T5" fmla="*/ 0 h 22"/>
                    <a:gd name="T6" fmla="*/ 1 w 15"/>
                    <a:gd name="T7" fmla="*/ 0 h 22"/>
                    <a:gd name="T8" fmla="*/ 1 w 15"/>
                    <a:gd name="T9" fmla="*/ 0 h 22"/>
                    <a:gd name="T10" fmla="*/ 1 w 15"/>
                    <a:gd name="T11" fmla="*/ 0 h 22"/>
                    <a:gd name="T12" fmla="*/ 1 w 15"/>
                    <a:gd name="T13" fmla="*/ 0 h 22"/>
                    <a:gd name="T14" fmla="*/ 1 w 15"/>
                    <a:gd name="T15" fmla="*/ 0 h 22"/>
                    <a:gd name="T16" fmla="*/ 1 w 15"/>
                    <a:gd name="T17" fmla="*/ 0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"/>
                    <a:gd name="T28" fmla="*/ 0 h 22"/>
                    <a:gd name="T29" fmla="*/ 15 w 15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" h="22">
                      <a:moveTo>
                        <a:pt x="5" y="22"/>
                      </a:moveTo>
                      <a:lnTo>
                        <a:pt x="0" y="7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5" y="5"/>
                      </a:lnTo>
                      <a:lnTo>
                        <a:pt x="13" y="12"/>
                      </a:lnTo>
                      <a:lnTo>
                        <a:pt x="13" y="20"/>
                      </a:lnTo>
                      <a:lnTo>
                        <a:pt x="8" y="20"/>
                      </a:lnTo>
                      <a:lnTo>
                        <a:pt x="5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58" name="Freeform 221"/>
                <p:cNvSpPr>
                  <a:spLocks/>
                </p:cNvSpPr>
                <p:nvPr/>
              </p:nvSpPr>
              <p:spPr bwMode="auto">
                <a:xfrm>
                  <a:off x="617" y="2167"/>
                  <a:ext cx="6" cy="7"/>
                </a:xfrm>
                <a:custGeom>
                  <a:avLst/>
                  <a:gdLst>
                    <a:gd name="T0" fmla="*/ 1 w 12"/>
                    <a:gd name="T1" fmla="*/ 0 h 15"/>
                    <a:gd name="T2" fmla="*/ 0 w 12"/>
                    <a:gd name="T3" fmla="*/ 0 h 15"/>
                    <a:gd name="T4" fmla="*/ 0 w 12"/>
                    <a:gd name="T5" fmla="*/ 0 h 15"/>
                    <a:gd name="T6" fmla="*/ 1 w 12"/>
                    <a:gd name="T7" fmla="*/ 0 h 15"/>
                    <a:gd name="T8" fmla="*/ 1 w 12"/>
                    <a:gd name="T9" fmla="*/ 0 h 15"/>
                    <a:gd name="T10" fmla="*/ 1 w 12"/>
                    <a:gd name="T11" fmla="*/ 0 h 15"/>
                    <a:gd name="T12" fmla="*/ 1 w 12"/>
                    <a:gd name="T13" fmla="*/ 0 h 15"/>
                    <a:gd name="T14" fmla="*/ 1 w 12"/>
                    <a:gd name="T15" fmla="*/ 0 h 15"/>
                    <a:gd name="T16" fmla="*/ 1 w 12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5"/>
                    <a:gd name="T29" fmla="*/ 12 w 12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5">
                      <a:moveTo>
                        <a:pt x="2" y="15"/>
                      </a:moveTo>
                      <a:lnTo>
                        <a:pt x="0" y="8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10" y="2"/>
                      </a:lnTo>
                      <a:lnTo>
                        <a:pt x="12" y="5"/>
                      </a:lnTo>
                      <a:lnTo>
                        <a:pt x="12" y="15"/>
                      </a:lnTo>
                      <a:lnTo>
                        <a:pt x="5" y="15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59" name="Freeform 222"/>
                <p:cNvSpPr>
                  <a:spLocks/>
                </p:cNvSpPr>
                <p:nvPr/>
              </p:nvSpPr>
              <p:spPr bwMode="auto">
                <a:xfrm>
                  <a:off x="570" y="2164"/>
                  <a:ext cx="10" cy="8"/>
                </a:xfrm>
                <a:custGeom>
                  <a:avLst/>
                  <a:gdLst>
                    <a:gd name="T0" fmla="*/ 1 w 20"/>
                    <a:gd name="T1" fmla="*/ 0 h 17"/>
                    <a:gd name="T2" fmla="*/ 1 w 20"/>
                    <a:gd name="T3" fmla="*/ 0 h 17"/>
                    <a:gd name="T4" fmla="*/ 0 w 20"/>
                    <a:gd name="T5" fmla="*/ 0 h 17"/>
                    <a:gd name="T6" fmla="*/ 0 w 20"/>
                    <a:gd name="T7" fmla="*/ 0 h 17"/>
                    <a:gd name="T8" fmla="*/ 1 w 20"/>
                    <a:gd name="T9" fmla="*/ 0 h 17"/>
                    <a:gd name="T10" fmla="*/ 1 w 20"/>
                    <a:gd name="T11" fmla="*/ 0 h 17"/>
                    <a:gd name="T12" fmla="*/ 1 w 20"/>
                    <a:gd name="T13" fmla="*/ 0 h 17"/>
                    <a:gd name="T14" fmla="*/ 1 w 20"/>
                    <a:gd name="T15" fmla="*/ 0 h 17"/>
                    <a:gd name="T16" fmla="*/ 1 w 20"/>
                    <a:gd name="T17" fmla="*/ 0 h 17"/>
                    <a:gd name="T18" fmla="*/ 1 w 20"/>
                    <a:gd name="T19" fmla="*/ 0 h 17"/>
                    <a:gd name="T20" fmla="*/ 1 w 20"/>
                    <a:gd name="T21" fmla="*/ 0 h 1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0"/>
                    <a:gd name="T34" fmla="*/ 0 h 17"/>
                    <a:gd name="T35" fmla="*/ 20 w 20"/>
                    <a:gd name="T36" fmla="*/ 17 h 1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0" h="17">
                      <a:moveTo>
                        <a:pt x="10" y="17"/>
                      </a:moveTo>
                      <a:lnTo>
                        <a:pt x="3" y="15"/>
                      </a:lnTo>
                      <a:lnTo>
                        <a:pt x="0" y="15"/>
                      </a:lnTo>
                      <a:lnTo>
                        <a:pt x="0" y="7"/>
                      </a:lnTo>
                      <a:lnTo>
                        <a:pt x="1" y="0"/>
                      </a:lnTo>
                      <a:lnTo>
                        <a:pt x="8" y="0"/>
                      </a:lnTo>
                      <a:lnTo>
                        <a:pt x="20" y="0"/>
                      </a:lnTo>
                      <a:lnTo>
                        <a:pt x="18" y="3"/>
                      </a:lnTo>
                      <a:lnTo>
                        <a:pt x="16" y="12"/>
                      </a:lnTo>
                      <a:lnTo>
                        <a:pt x="13" y="15"/>
                      </a:lnTo>
                      <a:lnTo>
                        <a:pt x="10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60" name="Freeform 223"/>
                <p:cNvSpPr>
                  <a:spLocks/>
                </p:cNvSpPr>
                <p:nvPr/>
              </p:nvSpPr>
              <p:spPr bwMode="auto">
                <a:xfrm>
                  <a:off x="698" y="1872"/>
                  <a:ext cx="395" cy="298"/>
                </a:xfrm>
                <a:custGeom>
                  <a:avLst/>
                  <a:gdLst>
                    <a:gd name="T0" fmla="*/ 0 w 792"/>
                    <a:gd name="T1" fmla="*/ 1 h 595"/>
                    <a:gd name="T2" fmla="*/ 0 w 792"/>
                    <a:gd name="T3" fmla="*/ 1 h 595"/>
                    <a:gd name="T4" fmla="*/ 0 w 792"/>
                    <a:gd name="T5" fmla="*/ 1 h 595"/>
                    <a:gd name="T6" fmla="*/ 0 w 792"/>
                    <a:gd name="T7" fmla="*/ 1 h 595"/>
                    <a:gd name="T8" fmla="*/ 0 w 792"/>
                    <a:gd name="T9" fmla="*/ 1 h 595"/>
                    <a:gd name="T10" fmla="*/ 0 w 792"/>
                    <a:gd name="T11" fmla="*/ 1 h 595"/>
                    <a:gd name="T12" fmla="*/ 0 w 792"/>
                    <a:gd name="T13" fmla="*/ 1 h 595"/>
                    <a:gd name="T14" fmla="*/ 0 w 792"/>
                    <a:gd name="T15" fmla="*/ 1 h 595"/>
                    <a:gd name="T16" fmla="*/ 0 w 792"/>
                    <a:gd name="T17" fmla="*/ 1 h 595"/>
                    <a:gd name="T18" fmla="*/ 0 w 792"/>
                    <a:gd name="T19" fmla="*/ 1 h 595"/>
                    <a:gd name="T20" fmla="*/ 0 w 792"/>
                    <a:gd name="T21" fmla="*/ 1 h 595"/>
                    <a:gd name="T22" fmla="*/ 0 w 792"/>
                    <a:gd name="T23" fmla="*/ 1 h 595"/>
                    <a:gd name="T24" fmla="*/ 0 w 792"/>
                    <a:gd name="T25" fmla="*/ 1 h 595"/>
                    <a:gd name="T26" fmla="*/ 0 w 792"/>
                    <a:gd name="T27" fmla="*/ 1 h 595"/>
                    <a:gd name="T28" fmla="*/ 0 w 792"/>
                    <a:gd name="T29" fmla="*/ 1 h 595"/>
                    <a:gd name="T30" fmla="*/ 0 w 792"/>
                    <a:gd name="T31" fmla="*/ 1 h 595"/>
                    <a:gd name="T32" fmla="*/ 0 w 792"/>
                    <a:gd name="T33" fmla="*/ 1 h 595"/>
                    <a:gd name="T34" fmla="*/ 0 w 792"/>
                    <a:gd name="T35" fmla="*/ 1 h 595"/>
                    <a:gd name="T36" fmla="*/ 0 w 792"/>
                    <a:gd name="T37" fmla="*/ 1 h 595"/>
                    <a:gd name="T38" fmla="*/ 0 w 792"/>
                    <a:gd name="T39" fmla="*/ 1 h 595"/>
                    <a:gd name="T40" fmla="*/ 0 w 792"/>
                    <a:gd name="T41" fmla="*/ 1 h 595"/>
                    <a:gd name="T42" fmla="*/ 0 w 792"/>
                    <a:gd name="T43" fmla="*/ 1 h 595"/>
                    <a:gd name="T44" fmla="*/ 0 w 792"/>
                    <a:gd name="T45" fmla="*/ 1 h 595"/>
                    <a:gd name="T46" fmla="*/ 0 w 792"/>
                    <a:gd name="T47" fmla="*/ 1 h 595"/>
                    <a:gd name="T48" fmla="*/ 0 w 792"/>
                    <a:gd name="T49" fmla="*/ 1 h 595"/>
                    <a:gd name="T50" fmla="*/ 0 w 792"/>
                    <a:gd name="T51" fmla="*/ 1 h 595"/>
                    <a:gd name="T52" fmla="*/ 0 w 792"/>
                    <a:gd name="T53" fmla="*/ 1 h 595"/>
                    <a:gd name="T54" fmla="*/ 0 w 792"/>
                    <a:gd name="T55" fmla="*/ 1 h 595"/>
                    <a:gd name="T56" fmla="*/ 0 w 792"/>
                    <a:gd name="T57" fmla="*/ 1 h 595"/>
                    <a:gd name="T58" fmla="*/ 0 w 792"/>
                    <a:gd name="T59" fmla="*/ 1 h 595"/>
                    <a:gd name="T60" fmla="*/ 0 w 792"/>
                    <a:gd name="T61" fmla="*/ 1 h 595"/>
                    <a:gd name="T62" fmla="*/ 0 w 792"/>
                    <a:gd name="T63" fmla="*/ 1 h 595"/>
                    <a:gd name="T64" fmla="*/ 0 w 792"/>
                    <a:gd name="T65" fmla="*/ 1 h 595"/>
                    <a:gd name="T66" fmla="*/ 0 w 792"/>
                    <a:gd name="T67" fmla="*/ 1 h 595"/>
                    <a:gd name="T68" fmla="*/ 0 w 792"/>
                    <a:gd name="T69" fmla="*/ 1 h 595"/>
                    <a:gd name="T70" fmla="*/ 0 w 792"/>
                    <a:gd name="T71" fmla="*/ 1 h 595"/>
                    <a:gd name="T72" fmla="*/ 0 w 792"/>
                    <a:gd name="T73" fmla="*/ 1 h 595"/>
                    <a:gd name="T74" fmla="*/ 0 w 792"/>
                    <a:gd name="T75" fmla="*/ 1 h 595"/>
                    <a:gd name="T76" fmla="*/ 0 w 792"/>
                    <a:gd name="T77" fmla="*/ 1 h 595"/>
                    <a:gd name="T78" fmla="*/ 0 w 792"/>
                    <a:gd name="T79" fmla="*/ 1 h 595"/>
                    <a:gd name="T80" fmla="*/ 0 w 792"/>
                    <a:gd name="T81" fmla="*/ 1 h 595"/>
                    <a:gd name="T82" fmla="*/ 0 w 792"/>
                    <a:gd name="T83" fmla="*/ 1 h 595"/>
                    <a:gd name="T84" fmla="*/ 0 w 792"/>
                    <a:gd name="T85" fmla="*/ 1 h 595"/>
                    <a:gd name="T86" fmla="*/ 0 w 792"/>
                    <a:gd name="T87" fmla="*/ 1 h 595"/>
                    <a:gd name="T88" fmla="*/ 0 w 792"/>
                    <a:gd name="T89" fmla="*/ 1 h 595"/>
                    <a:gd name="T90" fmla="*/ 0 w 792"/>
                    <a:gd name="T91" fmla="*/ 1 h 595"/>
                    <a:gd name="T92" fmla="*/ 0 w 792"/>
                    <a:gd name="T93" fmla="*/ 1 h 595"/>
                    <a:gd name="T94" fmla="*/ 0 w 792"/>
                    <a:gd name="T95" fmla="*/ 1 h 59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792"/>
                    <a:gd name="T145" fmla="*/ 0 h 595"/>
                    <a:gd name="T146" fmla="*/ 792 w 792"/>
                    <a:gd name="T147" fmla="*/ 595 h 59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792" h="595">
                      <a:moveTo>
                        <a:pt x="156" y="595"/>
                      </a:moveTo>
                      <a:lnTo>
                        <a:pt x="134" y="585"/>
                      </a:lnTo>
                      <a:lnTo>
                        <a:pt x="116" y="575"/>
                      </a:lnTo>
                      <a:lnTo>
                        <a:pt x="99" y="561"/>
                      </a:lnTo>
                      <a:lnTo>
                        <a:pt x="88" y="548"/>
                      </a:lnTo>
                      <a:lnTo>
                        <a:pt x="76" y="531"/>
                      </a:lnTo>
                      <a:lnTo>
                        <a:pt x="69" y="514"/>
                      </a:lnTo>
                      <a:lnTo>
                        <a:pt x="64" y="496"/>
                      </a:lnTo>
                      <a:lnTo>
                        <a:pt x="62" y="477"/>
                      </a:lnTo>
                      <a:lnTo>
                        <a:pt x="29" y="432"/>
                      </a:lnTo>
                      <a:lnTo>
                        <a:pt x="9" y="382"/>
                      </a:lnTo>
                      <a:lnTo>
                        <a:pt x="0" y="327"/>
                      </a:lnTo>
                      <a:lnTo>
                        <a:pt x="7" y="278"/>
                      </a:lnTo>
                      <a:lnTo>
                        <a:pt x="22" y="239"/>
                      </a:lnTo>
                      <a:lnTo>
                        <a:pt x="51" y="219"/>
                      </a:lnTo>
                      <a:lnTo>
                        <a:pt x="91" y="224"/>
                      </a:lnTo>
                      <a:lnTo>
                        <a:pt x="146" y="259"/>
                      </a:lnTo>
                      <a:lnTo>
                        <a:pt x="158" y="273"/>
                      </a:lnTo>
                      <a:lnTo>
                        <a:pt x="170" y="280"/>
                      </a:lnTo>
                      <a:lnTo>
                        <a:pt x="181" y="280"/>
                      </a:lnTo>
                      <a:lnTo>
                        <a:pt x="197" y="275"/>
                      </a:lnTo>
                      <a:lnTo>
                        <a:pt x="210" y="264"/>
                      </a:lnTo>
                      <a:lnTo>
                        <a:pt x="225" y="256"/>
                      </a:lnTo>
                      <a:lnTo>
                        <a:pt x="242" y="248"/>
                      </a:lnTo>
                      <a:lnTo>
                        <a:pt x="262" y="244"/>
                      </a:lnTo>
                      <a:lnTo>
                        <a:pt x="280" y="218"/>
                      </a:lnTo>
                      <a:lnTo>
                        <a:pt x="304" y="197"/>
                      </a:lnTo>
                      <a:lnTo>
                        <a:pt x="331" y="179"/>
                      </a:lnTo>
                      <a:lnTo>
                        <a:pt x="361" y="166"/>
                      </a:lnTo>
                      <a:lnTo>
                        <a:pt x="391" y="151"/>
                      </a:lnTo>
                      <a:lnTo>
                        <a:pt x="421" y="139"/>
                      </a:lnTo>
                      <a:lnTo>
                        <a:pt x="451" y="127"/>
                      </a:lnTo>
                      <a:lnTo>
                        <a:pt x="482" y="117"/>
                      </a:lnTo>
                      <a:lnTo>
                        <a:pt x="492" y="105"/>
                      </a:lnTo>
                      <a:lnTo>
                        <a:pt x="507" y="90"/>
                      </a:lnTo>
                      <a:lnTo>
                        <a:pt x="525" y="70"/>
                      </a:lnTo>
                      <a:lnTo>
                        <a:pt x="545" y="52"/>
                      </a:lnTo>
                      <a:lnTo>
                        <a:pt x="564" y="31"/>
                      </a:lnTo>
                      <a:lnTo>
                        <a:pt x="580" y="15"/>
                      </a:lnTo>
                      <a:lnTo>
                        <a:pt x="590" y="3"/>
                      </a:lnTo>
                      <a:lnTo>
                        <a:pt x="597" y="0"/>
                      </a:lnTo>
                      <a:lnTo>
                        <a:pt x="589" y="70"/>
                      </a:lnTo>
                      <a:lnTo>
                        <a:pt x="585" y="135"/>
                      </a:lnTo>
                      <a:lnTo>
                        <a:pt x="587" y="199"/>
                      </a:lnTo>
                      <a:lnTo>
                        <a:pt x="599" y="261"/>
                      </a:lnTo>
                      <a:lnTo>
                        <a:pt x="616" y="318"/>
                      </a:lnTo>
                      <a:lnTo>
                        <a:pt x="644" y="377"/>
                      </a:lnTo>
                      <a:lnTo>
                        <a:pt x="683" y="434"/>
                      </a:lnTo>
                      <a:lnTo>
                        <a:pt x="733" y="494"/>
                      </a:lnTo>
                      <a:lnTo>
                        <a:pt x="745" y="503"/>
                      </a:lnTo>
                      <a:lnTo>
                        <a:pt x="756" y="511"/>
                      </a:lnTo>
                      <a:lnTo>
                        <a:pt x="763" y="516"/>
                      </a:lnTo>
                      <a:lnTo>
                        <a:pt x="772" y="521"/>
                      </a:lnTo>
                      <a:lnTo>
                        <a:pt x="780" y="526"/>
                      </a:lnTo>
                      <a:lnTo>
                        <a:pt x="790" y="533"/>
                      </a:lnTo>
                      <a:lnTo>
                        <a:pt x="790" y="538"/>
                      </a:lnTo>
                      <a:lnTo>
                        <a:pt x="792" y="544"/>
                      </a:lnTo>
                      <a:lnTo>
                        <a:pt x="723" y="576"/>
                      </a:lnTo>
                      <a:lnTo>
                        <a:pt x="659" y="580"/>
                      </a:lnTo>
                      <a:lnTo>
                        <a:pt x="606" y="561"/>
                      </a:lnTo>
                      <a:lnTo>
                        <a:pt x="569" y="529"/>
                      </a:lnTo>
                      <a:lnTo>
                        <a:pt x="545" y="487"/>
                      </a:lnTo>
                      <a:lnTo>
                        <a:pt x="542" y="446"/>
                      </a:lnTo>
                      <a:lnTo>
                        <a:pt x="564" y="412"/>
                      </a:lnTo>
                      <a:lnTo>
                        <a:pt x="612" y="394"/>
                      </a:lnTo>
                      <a:lnTo>
                        <a:pt x="619" y="382"/>
                      </a:lnTo>
                      <a:lnTo>
                        <a:pt x="616" y="373"/>
                      </a:lnTo>
                      <a:lnTo>
                        <a:pt x="604" y="367"/>
                      </a:lnTo>
                      <a:lnTo>
                        <a:pt x="590" y="363"/>
                      </a:lnTo>
                      <a:lnTo>
                        <a:pt x="572" y="360"/>
                      </a:lnTo>
                      <a:lnTo>
                        <a:pt x="555" y="360"/>
                      </a:lnTo>
                      <a:lnTo>
                        <a:pt x="540" y="363"/>
                      </a:lnTo>
                      <a:lnTo>
                        <a:pt x="530" y="368"/>
                      </a:lnTo>
                      <a:lnTo>
                        <a:pt x="497" y="372"/>
                      </a:lnTo>
                      <a:lnTo>
                        <a:pt x="466" y="378"/>
                      </a:lnTo>
                      <a:lnTo>
                        <a:pt x="438" y="385"/>
                      </a:lnTo>
                      <a:lnTo>
                        <a:pt x="409" y="395"/>
                      </a:lnTo>
                      <a:lnTo>
                        <a:pt x="381" y="405"/>
                      </a:lnTo>
                      <a:lnTo>
                        <a:pt x="354" y="417"/>
                      </a:lnTo>
                      <a:lnTo>
                        <a:pt x="326" y="429"/>
                      </a:lnTo>
                      <a:lnTo>
                        <a:pt x="300" y="444"/>
                      </a:lnTo>
                      <a:lnTo>
                        <a:pt x="299" y="429"/>
                      </a:lnTo>
                      <a:lnTo>
                        <a:pt x="299" y="417"/>
                      </a:lnTo>
                      <a:lnTo>
                        <a:pt x="297" y="405"/>
                      </a:lnTo>
                      <a:lnTo>
                        <a:pt x="297" y="395"/>
                      </a:lnTo>
                      <a:lnTo>
                        <a:pt x="294" y="384"/>
                      </a:lnTo>
                      <a:lnTo>
                        <a:pt x="290" y="375"/>
                      </a:lnTo>
                      <a:lnTo>
                        <a:pt x="285" y="365"/>
                      </a:lnTo>
                      <a:lnTo>
                        <a:pt x="280" y="360"/>
                      </a:lnTo>
                      <a:lnTo>
                        <a:pt x="264" y="382"/>
                      </a:lnTo>
                      <a:lnTo>
                        <a:pt x="257" y="415"/>
                      </a:lnTo>
                      <a:lnTo>
                        <a:pt x="250" y="454"/>
                      </a:lnTo>
                      <a:lnTo>
                        <a:pt x="245" y="494"/>
                      </a:lnTo>
                      <a:lnTo>
                        <a:pt x="235" y="531"/>
                      </a:lnTo>
                      <a:lnTo>
                        <a:pt x="220" y="565"/>
                      </a:lnTo>
                      <a:lnTo>
                        <a:pt x="193" y="586"/>
                      </a:lnTo>
                      <a:lnTo>
                        <a:pt x="156" y="595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61" name="Freeform 224"/>
                <p:cNvSpPr>
                  <a:spLocks/>
                </p:cNvSpPr>
                <p:nvPr/>
              </p:nvSpPr>
              <p:spPr bwMode="auto">
                <a:xfrm>
                  <a:off x="1541" y="2141"/>
                  <a:ext cx="33" cy="23"/>
                </a:xfrm>
                <a:custGeom>
                  <a:avLst/>
                  <a:gdLst>
                    <a:gd name="T0" fmla="*/ 0 w 65"/>
                    <a:gd name="T1" fmla="*/ 0 h 47"/>
                    <a:gd name="T2" fmla="*/ 0 w 65"/>
                    <a:gd name="T3" fmla="*/ 0 h 47"/>
                    <a:gd name="T4" fmla="*/ 1 w 65"/>
                    <a:gd name="T5" fmla="*/ 0 h 47"/>
                    <a:gd name="T6" fmla="*/ 1 w 65"/>
                    <a:gd name="T7" fmla="*/ 0 h 47"/>
                    <a:gd name="T8" fmla="*/ 1 w 65"/>
                    <a:gd name="T9" fmla="*/ 0 h 47"/>
                    <a:gd name="T10" fmla="*/ 1 w 65"/>
                    <a:gd name="T11" fmla="*/ 0 h 47"/>
                    <a:gd name="T12" fmla="*/ 1 w 65"/>
                    <a:gd name="T13" fmla="*/ 0 h 47"/>
                    <a:gd name="T14" fmla="*/ 1 w 65"/>
                    <a:gd name="T15" fmla="*/ 0 h 47"/>
                    <a:gd name="T16" fmla="*/ 1 w 65"/>
                    <a:gd name="T17" fmla="*/ 0 h 47"/>
                    <a:gd name="T18" fmla="*/ 1 w 65"/>
                    <a:gd name="T19" fmla="*/ 0 h 47"/>
                    <a:gd name="T20" fmla="*/ 1 w 65"/>
                    <a:gd name="T21" fmla="*/ 0 h 47"/>
                    <a:gd name="T22" fmla="*/ 1 w 65"/>
                    <a:gd name="T23" fmla="*/ 0 h 47"/>
                    <a:gd name="T24" fmla="*/ 0 w 65"/>
                    <a:gd name="T25" fmla="*/ 0 h 4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65"/>
                    <a:gd name="T40" fmla="*/ 0 h 47"/>
                    <a:gd name="T41" fmla="*/ 65 w 65"/>
                    <a:gd name="T42" fmla="*/ 47 h 4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65" h="47">
                      <a:moveTo>
                        <a:pt x="0" y="47"/>
                      </a:moveTo>
                      <a:lnTo>
                        <a:pt x="0" y="32"/>
                      </a:lnTo>
                      <a:lnTo>
                        <a:pt x="3" y="22"/>
                      </a:lnTo>
                      <a:lnTo>
                        <a:pt x="7" y="12"/>
                      </a:lnTo>
                      <a:lnTo>
                        <a:pt x="12" y="2"/>
                      </a:lnTo>
                      <a:lnTo>
                        <a:pt x="27" y="0"/>
                      </a:lnTo>
                      <a:lnTo>
                        <a:pt x="38" y="3"/>
                      </a:lnTo>
                      <a:lnTo>
                        <a:pt x="50" y="10"/>
                      </a:lnTo>
                      <a:lnTo>
                        <a:pt x="65" y="22"/>
                      </a:lnTo>
                      <a:lnTo>
                        <a:pt x="50" y="30"/>
                      </a:lnTo>
                      <a:lnTo>
                        <a:pt x="33" y="39"/>
                      </a:lnTo>
                      <a:lnTo>
                        <a:pt x="15" y="44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62" name="Freeform 225"/>
                <p:cNvSpPr>
                  <a:spLocks/>
                </p:cNvSpPr>
                <p:nvPr/>
              </p:nvSpPr>
              <p:spPr bwMode="auto">
                <a:xfrm>
                  <a:off x="465" y="2146"/>
                  <a:ext cx="11" cy="13"/>
                </a:xfrm>
                <a:custGeom>
                  <a:avLst/>
                  <a:gdLst>
                    <a:gd name="T0" fmla="*/ 1 w 22"/>
                    <a:gd name="T1" fmla="*/ 1 h 25"/>
                    <a:gd name="T2" fmla="*/ 1 w 22"/>
                    <a:gd name="T3" fmla="*/ 1 h 25"/>
                    <a:gd name="T4" fmla="*/ 0 w 22"/>
                    <a:gd name="T5" fmla="*/ 1 h 25"/>
                    <a:gd name="T6" fmla="*/ 1 w 22"/>
                    <a:gd name="T7" fmla="*/ 1 h 25"/>
                    <a:gd name="T8" fmla="*/ 1 w 22"/>
                    <a:gd name="T9" fmla="*/ 0 h 25"/>
                    <a:gd name="T10" fmla="*/ 1 w 22"/>
                    <a:gd name="T11" fmla="*/ 0 h 25"/>
                    <a:gd name="T12" fmla="*/ 1 w 22"/>
                    <a:gd name="T13" fmla="*/ 0 h 25"/>
                    <a:gd name="T14" fmla="*/ 1 w 22"/>
                    <a:gd name="T15" fmla="*/ 1 h 25"/>
                    <a:gd name="T16" fmla="*/ 1 w 22"/>
                    <a:gd name="T17" fmla="*/ 1 h 25"/>
                    <a:gd name="T18" fmla="*/ 1 w 22"/>
                    <a:gd name="T19" fmla="*/ 1 h 25"/>
                    <a:gd name="T20" fmla="*/ 1 w 22"/>
                    <a:gd name="T21" fmla="*/ 1 h 25"/>
                    <a:gd name="T22" fmla="*/ 1 w 22"/>
                    <a:gd name="T23" fmla="*/ 1 h 25"/>
                    <a:gd name="T24" fmla="*/ 1 w 22"/>
                    <a:gd name="T25" fmla="*/ 1 h 2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2"/>
                    <a:gd name="T40" fmla="*/ 0 h 25"/>
                    <a:gd name="T41" fmla="*/ 22 w 22"/>
                    <a:gd name="T42" fmla="*/ 25 h 2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2" h="25">
                      <a:moveTo>
                        <a:pt x="10" y="25"/>
                      </a:moveTo>
                      <a:lnTo>
                        <a:pt x="3" y="17"/>
                      </a:lnTo>
                      <a:lnTo>
                        <a:pt x="0" y="10"/>
                      </a:lnTo>
                      <a:lnTo>
                        <a:pt x="2" y="3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5" y="0"/>
                      </a:lnTo>
                      <a:lnTo>
                        <a:pt x="17" y="1"/>
                      </a:lnTo>
                      <a:lnTo>
                        <a:pt x="20" y="8"/>
                      </a:lnTo>
                      <a:lnTo>
                        <a:pt x="22" y="17"/>
                      </a:lnTo>
                      <a:lnTo>
                        <a:pt x="20" y="25"/>
                      </a:lnTo>
                      <a:lnTo>
                        <a:pt x="13" y="25"/>
                      </a:lnTo>
                      <a:lnTo>
                        <a:pt x="1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63" name="Freeform 226"/>
                <p:cNvSpPr>
                  <a:spLocks/>
                </p:cNvSpPr>
                <p:nvPr/>
              </p:nvSpPr>
              <p:spPr bwMode="auto">
                <a:xfrm>
                  <a:off x="512" y="2146"/>
                  <a:ext cx="13" cy="11"/>
                </a:xfrm>
                <a:custGeom>
                  <a:avLst/>
                  <a:gdLst>
                    <a:gd name="T0" fmla="*/ 1 w 25"/>
                    <a:gd name="T1" fmla="*/ 1 h 22"/>
                    <a:gd name="T2" fmla="*/ 1 w 25"/>
                    <a:gd name="T3" fmla="*/ 1 h 22"/>
                    <a:gd name="T4" fmla="*/ 0 w 25"/>
                    <a:gd name="T5" fmla="*/ 1 h 22"/>
                    <a:gd name="T6" fmla="*/ 0 w 25"/>
                    <a:gd name="T7" fmla="*/ 1 h 22"/>
                    <a:gd name="T8" fmla="*/ 1 w 25"/>
                    <a:gd name="T9" fmla="*/ 1 h 22"/>
                    <a:gd name="T10" fmla="*/ 1 w 25"/>
                    <a:gd name="T11" fmla="*/ 0 h 22"/>
                    <a:gd name="T12" fmla="*/ 1 w 25"/>
                    <a:gd name="T13" fmla="*/ 0 h 22"/>
                    <a:gd name="T14" fmla="*/ 1 w 25"/>
                    <a:gd name="T15" fmla="*/ 1 h 22"/>
                    <a:gd name="T16" fmla="*/ 1 w 25"/>
                    <a:gd name="T17" fmla="*/ 1 h 22"/>
                    <a:gd name="T18" fmla="*/ 1 w 25"/>
                    <a:gd name="T19" fmla="*/ 1 h 22"/>
                    <a:gd name="T20" fmla="*/ 1 w 25"/>
                    <a:gd name="T21" fmla="*/ 1 h 2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5"/>
                    <a:gd name="T34" fmla="*/ 0 h 22"/>
                    <a:gd name="T35" fmla="*/ 25 w 25"/>
                    <a:gd name="T36" fmla="*/ 22 h 2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5" h="22">
                      <a:moveTo>
                        <a:pt x="7" y="22"/>
                      </a:moveTo>
                      <a:lnTo>
                        <a:pt x="2" y="15"/>
                      </a:lnTo>
                      <a:lnTo>
                        <a:pt x="0" y="6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10" y="0"/>
                      </a:lnTo>
                      <a:lnTo>
                        <a:pt x="25" y="0"/>
                      </a:lnTo>
                      <a:lnTo>
                        <a:pt x="23" y="12"/>
                      </a:lnTo>
                      <a:lnTo>
                        <a:pt x="22" y="18"/>
                      </a:lnTo>
                      <a:lnTo>
                        <a:pt x="17" y="20"/>
                      </a:lnTo>
                      <a:lnTo>
                        <a:pt x="7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64" name="Freeform 227"/>
                <p:cNvSpPr>
                  <a:spLocks/>
                </p:cNvSpPr>
                <p:nvPr/>
              </p:nvSpPr>
              <p:spPr bwMode="auto">
                <a:xfrm>
                  <a:off x="610" y="2147"/>
                  <a:ext cx="7" cy="10"/>
                </a:xfrm>
                <a:custGeom>
                  <a:avLst/>
                  <a:gdLst>
                    <a:gd name="T0" fmla="*/ 0 w 15"/>
                    <a:gd name="T1" fmla="*/ 0 h 21"/>
                    <a:gd name="T2" fmla="*/ 0 w 15"/>
                    <a:gd name="T3" fmla="*/ 0 h 21"/>
                    <a:gd name="T4" fmla="*/ 0 w 15"/>
                    <a:gd name="T5" fmla="*/ 0 h 21"/>
                    <a:gd name="T6" fmla="*/ 0 w 15"/>
                    <a:gd name="T7" fmla="*/ 0 h 21"/>
                    <a:gd name="T8" fmla="*/ 0 w 15"/>
                    <a:gd name="T9" fmla="*/ 0 h 21"/>
                    <a:gd name="T10" fmla="*/ 0 w 15"/>
                    <a:gd name="T11" fmla="*/ 0 h 21"/>
                    <a:gd name="T12" fmla="*/ 0 w 15"/>
                    <a:gd name="T13" fmla="*/ 0 h 21"/>
                    <a:gd name="T14" fmla="*/ 0 w 15"/>
                    <a:gd name="T15" fmla="*/ 0 h 21"/>
                    <a:gd name="T16" fmla="*/ 0 w 15"/>
                    <a:gd name="T17" fmla="*/ 0 h 21"/>
                    <a:gd name="T18" fmla="*/ 0 w 15"/>
                    <a:gd name="T19" fmla="*/ 0 h 21"/>
                    <a:gd name="T20" fmla="*/ 0 w 15"/>
                    <a:gd name="T21" fmla="*/ 0 h 2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21"/>
                    <a:gd name="T35" fmla="*/ 15 w 15"/>
                    <a:gd name="T36" fmla="*/ 21 h 2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21">
                      <a:moveTo>
                        <a:pt x="2" y="21"/>
                      </a:moveTo>
                      <a:lnTo>
                        <a:pt x="0" y="12"/>
                      </a:lnTo>
                      <a:lnTo>
                        <a:pt x="0" y="5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14" y="7"/>
                      </a:lnTo>
                      <a:lnTo>
                        <a:pt x="14" y="14"/>
                      </a:lnTo>
                      <a:lnTo>
                        <a:pt x="9" y="17"/>
                      </a:lnTo>
                      <a:lnTo>
                        <a:pt x="2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65" name="Freeform 228"/>
                <p:cNvSpPr>
                  <a:spLocks/>
                </p:cNvSpPr>
                <p:nvPr/>
              </p:nvSpPr>
              <p:spPr bwMode="auto">
                <a:xfrm>
                  <a:off x="626" y="2145"/>
                  <a:ext cx="6" cy="6"/>
                </a:xfrm>
                <a:custGeom>
                  <a:avLst/>
                  <a:gdLst>
                    <a:gd name="T0" fmla="*/ 0 w 14"/>
                    <a:gd name="T1" fmla="*/ 0 h 14"/>
                    <a:gd name="T2" fmla="*/ 0 w 14"/>
                    <a:gd name="T3" fmla="*/ 0 h 14"/>
                    <a:gd name="T4" fmla="*/ 0 w 14"/>
                    <a:gd name="T5" fmla="*/ 0 h 14"/>
                    <a:gd name="T6" fmla="*/ 0 w 14"/>
                    <a:gd name="T7" fmla="*/ 0 h 14"/>
                    <a:gd name="T8" fmla="*/ 0 w 14"/>
                    <a:gd name="T9" fmla="*/ 0 h 14"/>
                    <a:gd name="T10" fmla="*/ 0 w 14"/>
                    <a:gd name="T11" fmla="*/ 0 h 14"/>
                    <a:gd name="T12" fmla="*/ 0 w 14"/>
                    <a:gd name="T13" fmla="*/ 0 h 14"/>
                    <a:gd name="T14" fmla="*/ 0 w 14"/>
                    <a:gd name="T15" fmla="*/ 0 h 14"/>
                    <a:gd name="T16" fmla="*/ 0 w 14"/>
                    <a:gd name="T17" fmla="*/ 0 h 1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14"/>
                    <a:gd name="T29" fmla="*/ 14 w 14"/>
                    <a:gd name="T30" fmla="*/ 14 h 1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14">
                      <a:moveTo>
                        <a:pt x="0" y="14"/>
                      </a:move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14" y="0"/>
                      </a:lnTo>
                      <a:lnTo>
                        <a:pt x="10" y="5"/>
                      </a:lnTo>
                      <a:lnTo>
                        <a:pt x="9" y="14"/>
                      </a:lnTo>
                      <a:lnTo>
                        <a:pt x="4" y="14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66" name="Freeform 229"/>
                <p:cNvSpPr>
                  <a:spLocks/>
                </p:cNvSpPr>
                <p:nvPr/>
              </p:nvSpPr>
              <p:spPr bwMode="auto">
                <a:xfrm>
                  <a:off x="331" y="2130"/>
                  <a:ext cx="16" cy="20"/>
                </a:xfrm>
                <a:custGeom>
                  <a:avLst/>
                  <a:gdLst>
                    <a:gd name="T0" fmla="*/ 1 w 32"/>
                    <a:gd name="T1" fmla="*/ 1 h 40"/>
                    <a:gd name="T2" fmla="*/ 0 w 32"/>
                    <a:gd name="T3" fmla="*/ 1 h 40"/>
                    <a:gd name="T4" fmla="*/ 0 w 32"/>
                    <a:gd name="T5" fmla="*/ 1 h 40"/>
                    <a:gd name="T6" fmla="*/ 0 w 32"/>
                    <a:gd name="T7" fmla="*/ 1 h 40"/>
                    <a:gd name="T8" fmla="*/ 1 w 32"/>
                    <a:gd name="T9" fmla="*/ 1 h 40"/>
                    <a:gd name="T10" fmla="*/ 1 w 32"/>
                    <a:gd name="T11" fmla="*/ 1 h 40"/>
                    <a:gd name="T12" fmla="*/ 1 w 32"/>
                    <a:gd name="T13" fmla="*/ 1 h 40"/>
                    <a:gd name="T14" fmla="*/ 1 w 32"/>
                    <a:gd name="T15" fmla="*/ 1 h 40"/>
                    <a:gd name="T16" fmla="*/ 1 w 32"/>
                    <a:gd name="T17" fmla="*/ 0 h 40"/>
                    <a:gd name="T18" fmla="*/ 1 w 32"/>
                    <a:gd name="T19" fmla="*/ 1 h 40"/>
                    <a:gd name="T20" fmla="*/ 1 w 32"/>
                    <a:gd name="T21" fmla="*/ 1 h 40"/>
                    <a:gd name="T22" fmla="*/ 1 w 32"/>
                    <a:gd name="T23" fmla="*/ 1 h 40"/>
                    <a:gd name="T24" fmla="*/ 1 w 32"/>
                    <a:gd name="T25" fmla="*/ 1 h 4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40"/>
                    <a:gd name="T41" fmla="*/ 32 w 32"/>
                    <a:gd name="T42" fmla="*/ 40 h 4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40">
                      <a:moveTo>
                        <a:pt x="6" y="40"/>
                      </a:moveTo>
                      <a:lnTo>
                        <a:pt x="0" y="35"/>
                      </a:lnTo>
                      <a:lnTo>
                        <a:pt x="0" y="32"/>
                      </a:lnTo>
                      <a:lnTo>
                        <a:pt x="0" y="25"/>
                      </a:lnTo>
                      <a:lnTo>
                        <a:pt x="1" y="24"/>
                      </a:lnTo>
                      <a:lnTo>
                        <a:pt x="6" y="15"/>
                      </a:lnTo>
                      <a:lnTo>
                        <a:pt x="13" y="9"/>
                      </a:lnTo>
                      <a:lnTo>
                        <a:pt x="20" y="4"/>
                      </a:lnTo>
                      <a:lnTo>
                        <a:pt x="32" y="0"/>
                      </a:lnTo>
                      <a:lnTo>
                        <a:pt x="28" y="9"/>
                      </a:lnTo>
                      <a:lnTo>
                        <a:pt x="22" y="24"/>
                      </a:lnTo>
                      <a:lnTo>
                        <a:pt x="11" y="35"/>
                      </a:lnTo>
                      <a:lnTo>
                        <a:pt x="6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67" name="Freeform 230"/>
                <p:cNvSpPr>
                  <a:spLocks/>
                </p:cNvSpPr>
                <p:nvPr/>
              </p:nvSpPr>
              <p:spPr bwMode="auto">
                <a:xfrm>
                  <a:off x="435" y="2140"/>
                  <a:ext cx="12" cy="7"/>
                </a:xfrm>
                <a:custGeom>
                  <a:avLst/>
                  <a:gdLst>
                    <a:gd name="T0" fmla="*/ 1 w 23"/>
                    <a:gd name="T1" fmla="*/ 0 h 15"/>
                    <a:gd name="T2" fmla="*/ 1 w 23"/>
                    <a:gd name="T3" fmla="*/ 0 h 15"/>
                    <a:gd name="T4" fmla="*/ 0 w 23"/>
                    <a:gd name="T5" fmla="*/ 0 h 15"/>
                    <a:gd name="T6" fmla="*/ 0 w 23"/>
                    <a:gd name="T7" fmla="*/ 0 h 15"/>
                    <a:gd name="T8" fmla="*/ 1 w 23"/>
                    <a:gd name="T9" fmla="*/ 0 h 15"/>
                    <a:gd name="T10" fmla="*/ 1 w 23"/>
                    <a:gd name="T11" fmla="*/ 0 h 15"/>
                    <a:gd name="T12" fmla="*/ 1 w 23"/>
                    <a:gd name="T13" fmla="*/ 0 h 15"/>
                    <a:gd name="T14" fmla="*/ 1 w 23"/>
                    <a:gd name="T15" fmla="*/ 0 h 15"/>
                    <a:gd name="T16" fmla="*/ 1 w 23"/>
                    <a:gd name="T17" fmla="*/ 0 h 15"/>
                    <a:gd name="T18" fmla="*/ 1 w 23"/>
                    <a:gd name="T19" fmla="*/ 0 h 15"/>
                    <a:gd name="T20" fmla="*/ 1 w 23"/>
                    <a:gd name="T21" fmla="*/ 0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3"/>
                    <a:gd name="T34" fmla="*/ 0 h 15"/>
                    <a:gd name="T35" fmla="*/ 23 w 23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3" h="15">
                      <a:moveTo>
                        <a:pt x="5" y="15"/>
                      </a:moveTo>
                      <a:lnTo>
                        <a:pt x="1" y="12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3" y="0"/>
                      </a:lnTo>
                      <a:lnTo>
                        <a:pt x="11" y="0"/>
                      </a:lnTo>
                      <a:lnTo>
                        <a:pt x="23" y="0"/>
                      </a:lnTo>
                      <a:lnTo>
                        <a:pt x="21" y="7"/>
                      </a:lnTo>
                      <a:lnTo>
                        <a:pt x="20" y="15"/>
                      </a:lnTo>
                      <a:lnTo>
                        <a:pt x="11" y="15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68" name="Freeform 231"/>
                <p:cNvSpPr>
                  <a:spLocks/>
                </p:cNvSpPr>
                <p:nvPr/>
              </p:nvSpPr>
              <p:spPr bwMode="auto">
                <a:xfrm>
                  <a:off x="400" y="2135"/>
                  <a:ext cx="16" cy="11"/>
                </a:xfrm>
                <a:custGeom>
                  <a:avLst/>
                  <a:gdLst>
                    <a:gd name="T0" fmla="*/ 1 w 32"/>
                    <a:gd name="T1" fmla="*/ 0 h 24"/>
                    <a:gd name="T2" fmla="*/ 1 w 32"/>
                    <a:gd name="T3" fmla="*/ 0 h 24"/>
                    <a:gd name="T4" fmla="*/ 0 w 32"/>
                    <a:gd name="T5" fmla="*/ 0 h 24"/>
                    <a:gd name="T6" fmla="*/ 0 w 32"/>
                    <a:gd name="T7" fmla="*/ 0 h 24"/>
                    <a:gd name="T8" fmla="*/ 1 w 32"/>
                    <a:gd name="T9" fmla="*/ 0 h 24"/>
                    <a:gd name="T10" fmla="*/ 1 w 32"/>
                    <a:gd name="T11" fmla="*/ 0 h 24"/>
                    <a:gd name="T12" fmla="*/ 1 w 32"/>
                    <a:gd name="T13" fmla="*/ 0 h 24"/>
                    <a:gd name="T14" fmla="*/ 1 w 32"/>
                    <a:gd name="T15" fmla="*/ 0 h 24"/>
                    <a:gd name="T16" fmla="*/ 1 w 32"/>
                    <a:gd name="T17" fmla="*/ 0 h 24"/>
                    <a:gd name="T18" fmla="*/ 1 w 32"/>
                    <a:gd name="T19" fmla="*/ 0 h 24"/>
                    <a:gd name="T20" fmla="*/ 1 w 32"/>
                    <a:gd name="T21" fmla="*/ 0 h 24"/>
                    <a:gd name="T22" fmla="*/ 1 w 32"/>
                    <a:gd name="T23" fmla="*/ 0 h 24"/>
                    <a:gd name="T24" fmla="*/ 1 w 32"/>
                    <a:gd name="T25" fmla="*/ 0 h 2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24"/>
                    <a:gd name="T41" fmla="*/ 32 w 32"/>
                    <a:gd name="T42" fmla="*/ 24 h 2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24">
                      <a:moveTo>
                        <a:pt x="12" y="24"/>
                      </a:moveTo>
                      <a:lnTo>
                        <a:pt x="2" y="17"/>
                      </a:lnTo>
                      <a:lnTo>
                        <a:pt x="0" y="12"/>
                      </a:lnTo>
                      <a:lnTo>
                        <a:pt x="0" y="5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12" y="0"/>
                      </a:lnTo>
                      <a:lnTo>
                        <a:pt x="19" y="0"/>
                      </a:lnTo>
                      <a:lnTo>
                        <a:pt x="32" y="5"/>
                      </a:lnTo>
                      <a:lnTo>
                        <a:pt x="27" y="15"/>
                      </a:lnTo>
                      <a:lnTo>
                        <a:pt x="24" y="20"/>
                      </a:lnTo>
                      <a:lnTo>
                        <a:pt x="19" y="22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69" name="Freeform 232"/>
                <p:cNvSpPr>
                  <a:spLocks/>
                </p:cNvSpPr>
                <p:nvPr/>
              </p:nvSpPr>
              <p:spPr bwMode="auto">
                <a:xfrm>
                  <a:off x="643" y="2135"/>
                  <a:ext cx="7" cy="7"/>
                </a:xfrm>
                <a:custGeom>
                  <a:avLst/>
                  <a:gdLst>
                    <a:gd name="T0" fmla="*/ 0 w 14"/>
                    <a:gd name="T1" fmla="*/ 0 h 15"/>
                    <a:gd name="T2" fmla="*/ 0 w 14"/>
                    <a:gd name="T3" fmla="*/ 0 h 15"/>
                    <a:gd name="T4" fmla="*/ 0 w 14"/>
                    <a:gd name="T5" fmla="*/ 0 h 15"/>
                    <a:gd name="T6" fmla="*/ 1 w 14"/>
                    <a:gd name="T7" fmla="*/ 0 h 15"/>
                    <a:gd name="T8" fmla="*/ 1 w 14"/>
                    <a:gd name="T9" fmla="*/ 0 h 15"/>
                    <a:gd name="T10" fmla="*/ 1 w 14"/>
                    <a:gd name="T11" fmla="*/ 0 h 15"/>
                    <a:gd name="T12" fmla="*/ 1 w 14"/>
                    <a:gd name="T13" fmla="*/ 0 h 15"/>
                    <a:gd name="T14" fmla="*/ 1 w 14"/>
                    <a:gd name="T15" fmla="*/ 0 h 15"/>
                    <a:gd name="T16" fmla="*/ 0 w 14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15"/>
                    <a:gd name="T29" fmla="*/ 14 w 14"/>
                    <a:gd name="T30" fmla="*/ 15 h 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15">
                      <a:moveTo>
                        <a:pt x="0" y="15"/>
                      </a:moveTo>
                      <a:lnTo>
                        <a:pt x="0" y="10"/>
                      </a:lnTo>
                      <a:lnTo>
                        <a:pt x="0" y="4"/>
                      </a:lnTo>
                      <a:lnTo>
                        <a:pt x="5" y="2"/>
                      </a:lnTo>
                      <a:lnTo>
                        <a:pt x="14" y="0"/>
                      </a:lnTo>
                      <a:lnTo>
                        <a:pt x="10" y="7"/>
                      </a:lnTo>
                      <a:lnTo>
                        <a:pt x="9" y="15"/>
                      </a:lnTo>
                      <a:lnTo>
                        <a:pt x="4" y="15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70" name="Freeform 233"/>
                <p:cNvSpPr>
                  <a:spLocks/>
                </p:cNvSpPr>
                <p:nvPr/>
              </p:nvSpPr>
              <p:spPr bwMode="auto">
                <a:xfrm>
                  <a:off x="891" y="2068"/>
                  <a:ext cx="77" cy="74"/>
                </a:xfrm>
                <a:custGeom>
                  <a:avLst/>
                  <a:gdLst>
                    <a:gd name="T0" fmla="*/ 1 w 152"/>
                    <a:gd name="T1" fmla="*/ 1 h 147"/>
                    <a:gd name="T2" fmla="*/ 1 w 152"/>
                    <a:gd name="T3" fmla="*/ 1 h 147"/>
                    <a:gd name="T4" fmla="*/ 1 w 152"/>
                    <a:gd name="T5" fmla="*/ 1 h 147"/>
                    <a:gd name="T6" fmla="*/ 1 w 152"/>
                    <a:gd name="T7" fmla="*/ 1 h 147"/>
                    <a:gd name="T8" fmla="*/ 1 w 152"/>
                    <a:gd name="T9" fmla="*/ 1 h 147"/>
                    <a:gd name="T10" fmla="*/ 1 w 152"/>
                    <a:gd name="T11" fmla="*/ 1 h 147"/>
                    <a:gd name="T12" fmla="*/ 1 w 152"/>
                    <a:gd name="T13" fmla="*/ 1 h 147"/>
                    <a:gd name="T14" fmla="*/ 1 w 152"/>
                    <a:gd name="T15" fmla="*/ 1 h 147"/>
                    <a:gd name="T16" fmla="*/ 0 w 152"/>
                    <a:gd name="T17" fmla="*/ 1 h 147"/>
                    <a:gd name="T18" fmla="*/ 1 w 152"/>
                    <a:gd name="T19" fmla="*/ 1 h 147"/>
                    <a:gd name="T20" fmla="*/ 1 w 152"/>
                    <a:gd name="T21" fmla="*/ 1 h 147"/>
                    <a:gd name="T22" fmla="*/ 1 w 152"/>
                    <a:gd name="T23" fmla="*/ 1 h 147"/>
                    <a:gd name="T24" fmla="*/ 1 w 152"/>
                    <a:gd name="T25" fmla="*/ 1 h 147"/>
                    <a:gd name="T26" fmla="*/ 1 w 152"/>
                    <a:gd name="T27" fmla="*/ 1 h 147"/>
                    <a:gd name="T28" fmla="*/ 1 w 152"/>
                    <a:gd name="T29" fmla="*/ 0 h 147"/>
                    <a:gd name="T30" fmla="*/ 1 w 152"/>
                    <a:gd name="T31" fmla="*/ 0 h 147"/>
                    <a:gd name="T32" fmla="*/ 1 w 152"/>
                    <a:gd name="T33" fmla="*/ 1 h 147"/>
                    <a:gd name="T34" fmla="*/ 1 w 152"/>
                    <a:gd name="T35" fmla="*/ 1 h 147"/>
                    <a:gd name="T36" fmla="*/ 1 w 152"/>
                    <a:gd name="T37" fmla="*/ 1 h 147"/>
                    <a:gd name="T38" fmla="*/ 1 w 152"/>
                    <a:gd name="T39" fmla="*/ 1 h 147"/>
                    <a:gd name="T40" fmla="*/ 1 w 152"/>
                    <a:gd name="T41" fmla="*/ 1 h 147"/>
                    <a:gd name="T42" fmla="*/ 1 w 152"/>
                    <a:gd name="T43" fmla="*/ 1 h 147"/>
                    <a:gd name="T44" fmla="*/ 1 w 152"/>
                    <a:gd name="T45" fmla="*/ 1 h 147"/>
                    <a:gd name="T46" fmla="*/ 1 w 152"/>
                    <a:gd name="T47" fmla="*/ 1 h 147"/>
                    <a:gd name="T48" fmla="*/ 1 w 152"/>
                    <a:gd name="T49" fmla="*/ 1 h 147"/>
                    <a:gd name="T50" fmla="*/ 1 w 152"/>
                    <a:gd name="T51" fmla="*/ 1 h 147"/>
                    <a:gd name="T52" fmla="*/ 1 w 152"/>
                    <a:gd name="T53" fmla="*/ 1 h 1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52"/>
                    <a:gd name="T82" fmla="*/ 0 h 147"/>
                    <a:gd name="T83" fmla="*/ 152 w 152"/>
                    <a:gd name="T84" fmla="*/ 147 h 1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52" h="147">
                      <a:moveTo>
                        <a:pt x="129" y="147"/>
                      </a:moveTo>
                      <a:lnTo>
                        <a:pt x="109" y="137"/>
                      </a:lnTo>
                      <a:lnTo>
                        <a:pt x="90" y="127"/>
                      </a:lnTo>
                      <a:lnTo>
                        <a:pt x="68" y="112"/>
                      </a:lnTo>
                      <a:lnTo>
                        <a:pt x="48" y="97"/>
                      </a:lnTo>
                      <a:lnTo>
                        <a:pt x="28" y="79"/>
                      </a:lnTo>
                      <a:lnTo>
                        <a:pt x="13" y="64"/>
                      </a:lnTo>
                      <a:lnTo>
                        <a:pt x="3" y="47"/>
                      </a:lnTo>
                      <a:lnTo>
                        <a:pt x="0" y="33"/>
                      </a:lnTo>
                      <a:lnTo>
                        <a:pt x="16" y="25"/>
                      </a:lnTo>
                      <a:lnTo>
                        <a:pt x="35" y="20"/>
                      </a:lnTo>
                      <a:lnTo>
                        <a:pt x="53" y="13"/>
                      </a:lnTo>
                      <a:lnTo>
                        <a:pt x="73" y="8"/>
                      </a:lnTo>
                      <a:lnTo>
                        <a:pt x="92" y="3"/>
                      </a:lnTo>
                      <a:lnTo>
                        <a:pt x="112" y="0"/>
                      </a:lnTo>
                      <a:lnTo>
                        <a:pt x="132" y="0"/>
                      </a:lnTo>
                      <a:lnTo>
                        <a:pt x="152" y="3"/>
                      </a:lnTo>
                      <a:lnTo>
                        <a:pt x="137" y="25"/>
                      </a:lnTo>
                      <a:lnTo>
                        <a:pt x="129" y="42"/>
                      </a:lnTo>
                      <a:lnTo>
                        <a:pt x="122" y="55"/>
                      </a:lnTo>
                      <a:lnTo>
                        <a:pt x="122" y="70"/>
                      </a:lnTo>
                      <a:lnTo>
                        <a:pt x="122" y="82"/>
                      </a:lnTo>
                      <a:lnTo>
                        <a:pt x="127" y="99"/>
                      </a:lnTo>
                      <a:lnTo>
                        <a:pt x="132" y="121"/>
                      </a:lnTo>
                      <a:lnTo>
                        <a:pt x="139" y="147"/>
                      </a:lnTo>
                      <a:lnTo>
                        <a:pt x="134" y="147"/>
                      </a:lnTo>
                      <a:lnTo>
                        <a:pt x="129" y="147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71" name="Freeform 234"/>
                <p:cNvSpPr>
                  <a:spLocks/>
                </p:cNvSpPr>
                <p:nvPr/>
              </p:nvSpPr>
              <p:spPr bwMode="auto">
                <a:xfrm>
                  <a:off x="358" y="2123"/>
                  <a:ext cx="16" cy="13"/>
                </a:xfrm>
                <a:custGeom>
                  <a:avLst/>
                  <a:gdLst>
                    <a:gd name="T0" fmla="*/ 1 w 32"/>
                    <a:gd name="T1" fmla="*/ 0 h 27"/>
                    <a:gd name="T2" fmla="*/ 1 w 32"/>
                    <a:gd name="T3" fmla="*/ 0 h 27"/>
                    <a:gd name="T4" fmla="*/ 1 w 32"/>
                    <a:gd name="T5" fmla="*/ 0 h 27"/>
                    <a:gd name="T6" fmla="*/ 1 w 32"/>
                    <a:gd name="T7" fmla="*/ 0 h 27"/>
                    <a:gd name="T8" fmla="*/ 0 w 32"/>
                    <a:gd name="T9" fmla="*/ 0 h 27"/>
                    <a:gd name="T10" fmla="*/ 1 w 32"/>
                    <a:gd name="T11" fmla="*/ 0 h 27"/>
                    <a:gd name="T12" fmla="*/ 1 w 32"/>
                    <a:gd name="T13" fmla="*/ 0 h 27"/>
                    <a:gd name="T14" fmla="*/ 1 w 32"/>
                    <a:gd name="T15" fmla="*/ 0 h 27"/>
                    <a:gd name="T16" fmla="*/ 1 w 32"/>
                    <a:gd name="T17" fmla="*/ 0 h 27"/>
                    <a:gd name="T18" fmla="*/ 1 w 32"/>
                    <a:gd name="T19" fmla="*/ 0 h 27"/>
                    <a:gd name="T20" fmla="*/ 1 w 32"/>
                    <a:gd name="T21" fmla="*/ 0 h 27"/>
                    <a:gd name="T22" fmla="*/ 1 w 32"/>
                    <a:gd name="T23" fmla="*/ 0 h 27"/>
                    <a:gd name="T24" fmla="*/ 1 w 32"/>
                    <a:gd name="T25" fmla="*/ 0 h 2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2"/>
                    <a:gd name="T40" fmla="*/ 0 h 27"/>
                    <a:gd name="T41" fmla="*/ 32 w 32"/>
                    <a:gd name="T42" fmla="*/ 27 h 2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2" h="27">
                      <a:moveTo>
                        <a:pt x="21" y="27"/>
                      </a:moveTo>
                      <a:lnTo>
                        <a:pt x="10" y="17"/>
                      </a:lnTo>
                      <a:lnTo>
                        <a:pt x="5" y="12"/>
                      </a:ln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7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31" y="8"/>
                      </a:lnTo>
                      <a:lnTo>
                        <a:pt x="32" y="17"/>
                      </a:lnTo>
                      <a:lnTo>
                        <a:pt x="29" y="27"/>
                      </a:lnTo>
                      <a:lnTo>
                        <a:pt x="24" y="27"/>
                      </a:lnTo>
                      <a:lnTo>
                        <a:pt x="21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72" name="Freeform 235"/>
                <p:cNvSpPr>
                  <a:spLocks/>
                </p:cNvSpPr>
                <p:nvPr/>
              </p:nvSpPr>
              <p:spPr bwMode="auto">
                <a:xfrm>
                  <a:off x="551" y="2127"/>
                  <a:ext cx="14" cy="9"/>
                </a:xfrm>
                <a:custGeom>
                  <a:avLst/>
                  <a:gdLst>
                    <a:gd name="T0" fmla="*/ 1 w 28"/>
                    <a:gd name="T1" fmla="*/ 0 h 19"/>
                    <a:gd name="T2" fmla="*/ 1 w 28"/>
                    <a:gd name="T3" fmla="*/ 0 h 19"/>
                    <a:gd name="T4" fmla="*/ 0 w 28"/>
                    <a:gd name="T5" fmla="*/ 0 h 19"/>
                    <a:gd name="T6" fmla="*/ 0 w 28"/>
                    <a:gd name="T7" fmla="*/ 0 h 19"/>
                    <a:gd name="T8" fmla="*/ 0 w 28"/>
                    <a:gd name="T9" fmla="*/ 0 h 19"/>
                    <a:gd name="T10" fmla="*/ 1 w 28"/>
                    <a:gd name="T11" fmla="*/ 0 h 19"/>
                    <a:gd name="T12" fmla="*/ 1 w 28"/>
                    <a:gd name="T13" fmla="*/ 0 h 19"/>
                    <a:gd name="T14" fmla="*/ 1 w 28"/>
                    <a:gd name="T15" fmla="*/ 0 h 19"/>
                    <a:gd name="T16" fmla="*/ 1 w 28"/>
                    <a:gd name="T17" fmla="*/ 0 h 19"/>
                    <a:gd name="T18" fmla="*/ 1 w 28"/>
                    <a:gd name="T19" fmla="*/ 0 h 19"/>
                    <a:gd name="T20" fmla="*/ 1 w 28"/>
                    <a:gd name="T21" fmla="*/ 0 h 1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8"/>
                    <a:gd name="T34" fmla="*/ 0 h 19"/>
                    <a:gd name="T35" fmla="*/ 28 w 28"/>
                    <a:gd name="T36" fmla="*/ 19 h 19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8" h="19">
                      <a:moveTo>
                        <a:pt x="5" y="19"/>
                      </a:moveTo>
                      <a:lnTo>
                        <a:pt x="2" y="15"/>
                      </a:lnTo>
                      <a:lnTo>
                        <a:pt x="0" y="14"/>
                      </a:lnTo>
                      <a:lnTo>
                        <a:pt x="0" y="7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28" y="0"/>
                      </a:lnTo>
                      <a:lnTo>
                        <a:pt x="25" y="7"/>
                      </a:lnTo>
                      <a:lnTo>
                        <a:pt x="23" y="15"/>
                      </a:lnTo>
                      <a:lnTo>
                        <a:pt x="13" y="15"/>
                      </a:lnTo>
                      <a:lnTo>
                        <a:pt x="5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73" name="Freeform 236"/>
                <p:cNvSpPr>
                  <a:spLocks/>
                </p:cNvSpPr>
                <p:nvPr/>
              </p:nvSpPr>
              <p:spPr bwMode="auto">
                <a:xfrm>
                  <a:off x="579" y="2126"/>
                  <a:ext cx="14" cy="10"/>
                </a:xfrm>
                <a:custGeom>
                  <a:avLst/>
                  <a:gdLst>
                    <a:gd name="T0" fmla="*/ 0 w 29"/>
                    <a:gd name="T1" fmla="*/ 1 h 20"/>
                    <a:gd name="T2" fmla="*/ 0 w 29"/>
                    <a:gd name="T3" fmla="*/ 1 h 20"/>
                    <a:gd name="T4" fmla="*/ 0 w 29"/>
                    <a:gd name="T5" fmla="*/ 1 h 20"/>
                    <a:gd name="T6" fmla="*/ 0 w 29"/>
                    <a:gd name="T7" fmla="*/ 1 h 20"/>
                    <a:gd name="T8" fmla="*/ 0 w 29"/>
                    <a:gd name="T9" fmla="*/ 0 h 20"/>
                    <a:gd name="T10" fmla="*/ 0 w 29"/>
                    <a:gd name="T11" fmla="*/ 0 h 20"/>
                    <a:gd name="T12" fmla="*/ 0 w 29"/>
                    <a:gd name="T13" fmla="*/ 1 h 20"/>
                    <a:gd name="T14" fmla="*/ 0 w 29"/>
                    <a:gd name="T15" fmla="*/ 1 h 20"/>
                    <a:gd name="T16" fmla="*/ 0 w 29"/>
                    <a:gd name="T17" fmla="*/ 1 h 20"/>
                    <a:gd name="T18" fmla="*/ 0 w 29"/>
                    <a:gd name="T19" fmla="*/ 1 h 2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9"/>
                    <a:gd name="T31" fmla="*/ 0 h 20"/>
                    <a:gd name="T32" fmla="*/ 29 w 29"/>
                    <a:gd name="T33" fmla="*/ 20 h 2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9" h="20">
                      <a:moveTo>
                        <a:pt x="5" y="20"/>
                      </a:moveTo>
                      <a:lnTo>
                        <a:pt x="2" y="13"/>
                      </a:lnTo>
                      <a:lnTo>
                        <a:pt x="0" y="5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5" y="0"/>
                      </a:lnTo>
                      <a:lnTo>
                        <a:pt x="27" y="5"/>
                      </a:lnTo>
                      <a:lnTo>
                        <a:pt x="29" y="6"/>
                      </a:lnTo>
                      <a:lnTo>
                        <a:pt x="17" y="15"/>
                      </a:lnTo>
                      <a:lnTo>
                        <a:pt x="5" y="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74" name="Freeform 237"/>
                <p:cNvSpPr>
                  <a:spLocks/>
                </p:cNvSpPr>
                <p:nvPr/>
              </p:nvSpPr>
              <p:spPr bwMode="auto">
                <a:xfrm>
                  <a:off x="661" y="2116"/>
                  <a:ext cx="22" cy="10"/>
                </a:xfrm>
                <a:custGeom>
                  <a:avLst/>
                  <a:gdLst>
                    <a:gd name="T0" fmla="*/ 1 w 43"/>
                    <a:gd name="T1" fmla="*/ 0 h 21"/>
                    <a:gd name="T2" fmla="*/ 1 w 43"/>
                    <a:gd name="T3" fmla="*/ 0 h 21"/>
                    <a:gd name="T4" fmla="*/ 1 w 43"/>
                    <a:gd name="T5" fmla="*/ 0 h 21"/>
                    <a:gd name="T6" fmla="*/ 1 w 43"/>
                    <a:gd name="T7" fmla="*/ 0 h 21"/>
                    <a:gd name="T8" fmla="*/ 1 w 43"/>
                    <a:gd name="T9" fmla="*/ 0 h 21"/>
                    <a:gd name="T10" fmla="*/ 1 w 43"/>
                    <a:gd name="T11" fmla="*/ 0 h 21"/>
                    <a:gd name="T12" fmla="*/ 0 w 43"/>
                    <a:gd name="T13" fmla="*/ 0 h 21"/>
                    <a:gd name="T14" fmla="*/ 1 w 43"/>
                    <a:gd name="T15" fmla="*/ 0 h 21"/>
                    <a:gd name="T16" fmla="*/ 1 w 43"/>
                    <a:gd name="T17" fmla="*/ 0 h 21"/>
                    <a:gd name="T18" fmla="*/ 1 w 43"/>
                    <a:gd name="T19" fmla="*/ 0 h 21"/>
                    <a:gd name="T20" fmla="*/ 1 w 43"/>
                    <a:gd name="T21" fmla="*/ 0 h 21"/>
                    <a:gd name="T22" fmla="*/ 1 w 43"/>
                    <a:gd name="T23" fmla="*/ 0 h 21"/>
                    <a:gd name="T24" fmla="*/ 1 w 43"/>
                    <a:gd name="T25" fmla="*/ 0 h 21"/>
                    <a:gd name="T26" fmla="*/ 1 w 43"/>
                    <a:gd name="T27" fmla="*/ 0 h 21"/>
                    <a:gd name="T28" fmla="*/ 1 w 43"/>
                    <a:gd name="T29" fmla="*/ 0 h 21"/>
                    <a:gd name="T30" fmla="*/ 1 w 43"/>
                    <a:gd name="T31" fmla="*/ 0 h 21"/>
                    <a:gd name="T32" fmla="*/ 1 w 43"/>
                    <a:gd name="T33" fmla="*/ 0 h 21"/>
                    <a:gd name="T34" fmla="*/ 1 w 43"/>
                    <a:gd name="T35" fmla="*/ 0 h 21"/>
                    <a:gd name="T36" fmla="*/ 1 w 43"/>
                    <a:gd name="T37" fmla="*/ 0 h 21"/>
                    <a:gd name="T38" fmla="*/ 1 w 43"/>
                    <a:gd name="T39" fmla="*/ 0 h 21"/>
                    <a:gd name="T40" fmla="*/ 1 w 43"/>
                    <a:gd name="T41" fmla="*/ 0 h 2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"/>
                    <a:gd name="T64" fmla="*/ 0 h 21"/>
                    <a:gd name="T65" fmla="*/ 43 w 43"/>
                    <a:gd name="T66" fmla="*/ 21 h 2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" h="21">
                      <a:moveTo>
                        <a:pt x="25" y="21"/>
                      </a:moveTo>
                      <a:lnTo>
                        <a:pt x="23" y="16"/>
                      </a:lnTo>
                      <a:lnTo>
                        <a:pt x="23" y="12"/>
                      </a:lnTo>
                      <a:lnTo>
                        <a:pt x="15" y="14"/>
                      </a:lnTo>
                      <a:lnTo>
                        <a:pt x="8" y="17"/>
                      </a:lnTo>
                      <a:lnTo>
                        <a:pt x="3" y="14"/>
                      </a:lnTo>
                      <a:lnTo>
                        <a:pt x="0" y="10"/>
                      </a:lnTo>
                      <a:lnTo>
                        <a:pt x="1" y="4"/>
                      </a:lnTo>
                      <a:lnTo>
                        <a:pt x="5" y="2"/>
                      </a:lnTo>
                      <a:lnTo>
                        <a:pt x="10" y="0"/>
                      </a:lnTo>
                      <a:lnTo>
                        <a:pt x="18" y="0"/>
                      </a:lnTo>
                      <a:lnTo>
                        <a:pt x="18" y="4"/>
                      </a:lnTo>
                      <a:lnTo>
                        <a:pt x="18" y="7"/>
                      </a:lnTo>
                      <a:lnTo>
                        <a:pt x="26" y="2"/>
                      </a:lnTo>
                      <a:lnTo>
                        <a:pt x="33" y="2"/>
                      </a:lnTo>
                      <a:lnTo>
                        <a:pt x="36" y="2"/>
                      </a:lnTo>
                      <a:lnTo>
                        <a:pt x="43" y="5"/>
                      </a:lnTo>
                      <a:lnTo>
                        <a:pt x="40" y="14"/>
                      </a:lnTo>
                      <a:lnTo>
                        <a:pt x="36" y="19"/>
                      </a:lnTo>
                      <a:lnTo>
                        <a:pt x="30" y="19"/>
                      </a:lnTo>
                      <a:lnTo>
                        <a:pt x="25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75" name="Freeform 238"/>
                <p:cNvSpPr>
                  <a:spLocks/>
                </p:cNvSpPr>
                <p:nvPr/>
              </p:nvSpPr>
              <p:spPr bwMode="auto">
                <a:xfrm>
                  <a:off x="622" y="2112"/>
                  <a:ext cx="13" cy="13"/>
                </a:xfrm>
                <a:custGeom>
                  <a:avLst/>
                  <a:gdLst>
                    <a:gd name="T0" fmla="*/ 1 w 26"/>
                    <a:gd name="T1" fmla="*/ 1 h 25"/>
                    <a:gd name="T2" fmla="*/ 0 w 26"/>
                    <a:gd name="T3" fmla="*/ 1 h 25"/>
                    <a:gd name="T4" fmla="*/ 0 w 26"/>
                    <a:gd name="T5" fmla="*/ 1 h 25"/>
                    <a:gd name="T6" fmla="*/ 1 w 26"/>
                    <a:gd name="T7" fmla="*/ 1 h 25"/>
                    <a:gd name="T8" fmla="*/ 1 w 26"/>
                    <a:gd name="T9" fmla="*/ 0 h 25"/>
                    <a:gd name="T10" fmla="*/ 1 w 26"/>
                    <a:gd name="T11" fmla="*/ 1 h 25"/>
                    <a:gd name="T12" fmla="*/ 1 w 26"/>
                    <a:gd name="T13" fmla="*/ 1 h 25"/>
                    <a:gd name="T14" fmla="*/ 1 w 26"/>
                    <a:gd name="T15" fmla="*/ 1 h 25"/>
                    <a:gd name="T16" fmla="*/ 1 w 26"/>
                    <a:gd name="T17" fmla="*/ 1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6"/>
                    <a:gd name="T28" fmla="*/ 0 h 25"/>
                    <a:gd name="T29" fmla="*/ 26 w 26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6" h="25">
                      <a:moveTo>
                        <a:pt x="2" y="25"/>
                      </a:moveTo>
                      <a:lnTo>
                        <a:pt x="0" y="18"/>
                      </a:lnTo>
                      <a:lnTo>
                        <a:pt x="0" y="15"/>
                      </a:lnTo>
                      <a:lnTo>
                        <a:pt x="11" y="7"/>
                      </a:lnTo>
                      <a:lnTo>
                        <a:pt x="22" y="0"/>
                      </a:lnTo>
                      <a:lnTo>
                        <a:pt x="24" y="8"/>
                      </a:lnTo>
                      <a:lnTo>
                        <a:pt x="26" y="18"/>
                      </a:lnTo>
                      <a:lnTo>
                        <a:pt x="12" y="24"/>
                      </a:lnTo>
                      <a:lnTo>
                        <a:pt x="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76" name="Freeform 239"/>
                <p:cNvSpPr>
                  <a:spLocks/>
                </p:cNvSpPr>
                <p:nvPr/>
              </p:nvSpPr>
              <p:spPr bwMode="auto">
                <a:xfrm>
                  <a:off x="734" y="2024"/>
                  <a:ext cx="53" cy="96"/>
                </a:xfrm>
                <a:custGeom>
                  <a:avLst/>
                  <a:gdLst>
                    <a:gd name="T0" fmla="*/ 1 w 106"/>
                    <a:gd name="T1" fmla="*/ 1 h 191"/>
                    <a:gd name="T2" fmla="*/ 1 w 106"/>
                    <a:gd name="T3" fmla="*/ 1 h 191"/>
                    <a:gd name="T4" fmla="*/ 1 w 106"/>
                    <a:gd name="T5" fmla="*/ 1 h 191"/>
                    <a:gd name="T6" fmla="*/ 1 w 106"/>
                    <a:gd name="T7" fmla="*/ 1 h 191"/>
                    <a:gd name="T8" fmla="*/ 1 w 106"/>
                    <a:gd name="T9" fmla="*/ 1 h 191"/>
                    <a:gd name="T10" fmla="*/ 1 w 106"/>
                    <a:gd name="T11" fmla="*/ 1 h 191"/>
                    <a:gd name="T12" fmla="*/ 1 w 106"/>
                    <a:gd name="T13" fmla="*/ 1 h 191"/>
                    <a:gd name="T14" fmla="*/ 1 w 106"/>
                    <a:gd name="T15" fmla="*/ 1 h 191"/>
                    <a:gd name="T16" fmla="*/ 1 w 106"/>
                    <a:gd name="T17" fmla="*/ 1 h 191"/>
                    <a:gd name="T18" fmla="*/ 1 w 106"/>
                    <a:gd name="T19" fmla="*/ 1 h 191"/>
                    <a:gd name="T20" fmla="*/ 0 w 106"/>
                    <a:gd name="T21" fmla="*/ 1 h 191"/>
                    <a:gd name="T22" fmla="*/ 0 w 106"/>
                    <a:gd name="T23" fmla="*/ 1 h 191"/>
                    <a:gd name="T24" fmla="*/ 0 w 106"/>
                    <a:gd name="T25" fmla="*/ 1 h 191"/>
                    <a:gd name="T26" fmla="*/ 1 w 106"/>
                    <a:gd name="T27" fmla="*/ 0 h 191"/>
                    <a:gd name="T28" fmla="*/ 1 w 106"/>
                    <a:gd name="T29" fmla="*/ 1 h 191"/>
                    <a:gd name="T30" fmla="*/ 1 w 106"/>
                    <a:gd name="T31" fmla="*/ 1 h 191"/>
                    <a:gd name="T32" fmla="*/ 1 w 106"/>
                    <a:gd name="T33" fmla="*/ 1 h 191"/>
                    <a:gd name="T34" fmla="*/ 1 w 106"/>
                    <a:gd name="T35" fmla="*/ 1 h 191"/>
                    <a:gd name="T36" fmla="*/ 1 w 106"/>
                    <a:gd name="T37" fmla="*/ 1 h 191"/>
                    <a:gd name="T38" fmla="*/ 1 w 106"/>
                    <a:gd name="T39" fmla="*/ 1 h 191"/>
                    <a:gd name="T40" fmla="*/ 1 w 106"/>
                    <a:gd name="T41" fmla="*/ 1 h 19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6"/>
                    <a:gd name="T64" fmla="*/ 0 h 191"/>
                    <a:gd name="T65" fmla="*/ 106 w 106"/>
                    <a:gd name="T66" fmla="*/ 191 h 19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6" h="191">
                      <a:moveTo>
                        <a:pt x="39" y="191"/>
                      </a:moveTo>
                      <a:lnTo>
                        <a:pt x="34" y="188"/>
                      </a:lnTo>
                      <a:lnTo>
                        <a:pt x="31" y="186"/>
                      </a:lnTo>
                      <a:lnTo>
                        <a:pt x="34" y="154"/>
                      </a:lnTo>
                      <a:lnTo>
                        <a:pt x="42" y="127"/>
                      </a:lnTo>
                      <a:lnTo>
                        <a:pt x="51" y="104"/>
                      </a:lnTo>
                      <a:lnTo>
                        <a:pt x="59" y="86"/>
                      </a:lnTo>
                      <a:lnTo>
                        <a:pt x="61" y="65"/>
                      </a:lnTo>
                      <a:lnTo>
                        <a:pt x="54" y="50"/>
                      </a:lnTo>
                      <a:lnTo>
                        <a:pt x="34" y="35"/>
                      </a:lnTo>
                      <a:lnTo>
                        <a:pt x="0" y="20"/>
                      </a:lnTo>
                      <a:lnTo>
                        <a:pt x="0" y="12"/>
                      </a:lnTo>
                      <a:lnTo>
                        <a:pt x="0" y="7"/>
                      </a:lnTo>
                      <a:lnTo>
                        <a:pt x="22" y="0"/>
                      </a:lnTo>
                      <a:lnTo>
                        <a:pt x="49" y="15"/>
                      </a:lnTo>
                      <a:lnTo>
                        <a:pt x="74" y="44"/>
                      </a:lnTo>
                      <a:lnTo>
                        <a:pt x="96" y="81"/>
                      </a:lnTo>
                      <a:lnTo>
                        <a:pt x="106" y="119"/>
                      </a:lnTo>
                      <a:lnTo>
                        <a:pt x="103" y="154"/>
                      </a:lnTo>
                      <a:lnTo>
                        <a:pt x="81" y="179"/>
                      </a:lnTo>
                      <a:lnTo>
                        <a:pt x="39" y="1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77" name="Freeform 240"/>
                <p:cNvSpPr>
                  <a:spLocks/>
                </p:cNvSpPr>
                <p:nvPr/>
              </p:nvSpPr>
              <p:spPr bwMode="auto">
                <a:xfrm>
                  <a:off x="641" y="2102"/>
                  <a:ext cx="11" cy="8"/>
                </a:xfrm>
                <a:custGeom>
                  <a:avLst/>
                  <a:gdLst>
                    <a:gd name="T0" fmla="*/ 0 w 24"/>
                    <a:gd name="T1" fmla="*/ 1 h 15"/>
                    <a:gd name="T2" fmla="*/ 0 w 24"/>
                    <a:gd name="T3" fmla="*/ 1 h 15"/>
                    <a:gd name="T4" fmla="*/ 0 w 24"/>
                    <a:gd name="T5" fmla="*/ 1 h 15"/>
                    <a:gd name="T6" fmla="*/ 0 w 24"/>
                    <a:gd name="T7" fmla="*/ 1 h 15"/>
                    <a:gd name="T8" fmla="*/ 0 w 24"/>
                    <a:gd name="T9" fmla="*/ 1 h 15"/>
                    <a:gd name="T10" fmla="*/ 0 w 24"/>
                    <a:gd name="T11" fmla="*/ 1 h 15"/>
                    <a:gd name="T12" fmla="*/ 0 w 24"/>
                    <a:gd name="T13" fmla="*/ 0 h 15"/>
                    <a:gd name="T14" fmla="*/ 0 w 24"/>
                    <a:gd name="T15" fmla="*/ 1 h 15"/>
                    <a:gd name="T16" fmla="*/ 0 w 24"/>
                    <a:gd name="T17" fmla="*/ 1 h 15"/>
                    <a:gd name="T18" fmla="*/ 0 w 24"/>
                    <a:gd name="T19" fmla="*/ 1 h 15"/>
                    <a:gd name="T20" fmla="*/ 0 w 24"/>
                    <a:gd name="T21" fmla="*/ 1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24"/>
                    <a:gd name="T34" fmla="*/ 0 h 15"/>
                    <a:gd name="T35" fmla="*/ 24 w 24"/>
                    <a:gd name="T36" fmla="*/ 15 h 1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24" h="15">
                      <a:moveTo>
                        <a:pt x="5" y="15"/>
                      </a:moveTo>
                      <a:lnTo>
                        <a:pt x="2" y="13"/>
                      </a:lnTo>
                      <a:lnTo>
                        <a:pt x="0" y="13"/>
                      </a:lnTo>
                      <a:lnTo>
                        <a:pt x="2" y="8"/>
                      </a:lnTo>
                      <a:lnTo>
                        <a:pt x="5" y="7"/>
                      </a:lnTo>
                      <a:lnTo>
                        <a:pt x="12" y="3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8"/>
                      </a:lnTo>
                      <a:lnTo>
                        <a:pt x="14" y="13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78" name="Freeform 241"/>
                <p:cNvSpPr>
                  <a:spLocks/>
                </p:cNvSpPr>
                <p:nvPr/>
              </p:nvSpPr>
              <p:spPr bwMode="auto">
                <a:xfrm>
                  <a:off x="685" y="2099"/>
                  <a:ext cx="6" cy="5"/>
                </a:xfrm>
                <a:custGeom>
                  <a:avLst/>
                  <a:gdLst>
                    <a:gd name="T0" fmla="*/ 0 w 12"/>
                    <a:gd name="T1" fmla="*/ 0 h 12"/>
                    <a:gd name="T2" fmla="*/ 0 w 12"/>
                    <a:gd name="T3" fmla="*/ 0 h 12"/>
                    <a:gd name="T4" fmla="*/ 1 w 12"/>
                    <a:gd name="T5" fmla="*/ 0 h 12"/>
                    <a:gd name="T6" fmla="*/ 1 w 12"/>
                    <a:gd name="T7" fmla="*/ 0 h 12"/>
                    <a:gd name="T8" fmla="*/ 1 w 12"/>
                    <a:gd name="T9" fmla="*/ 0 h 12"/>
                    <a:gd name="T10" fmla="*/ 1 w 12"/>
                    <a:gd name="T11" fmla="*/ 0 h 12"/>
                    <a:gd name="T12" fmla="*/ 1 w 12"/>
                    <a:gd name="T13" fmla="*/ 0 h 12"/>
                    <a:gd name="T14" fmla="*/ 1 w 12"/>
                    <a:gd name="T15" fmla="*/ 0 h 12"/>
                    <a:gd name="T16" fmla="*/ 0 w 12"/>
                    <a:gd name="T17" fmla="*/ 0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12"/>
                    <a:gd name="T29" fmla="*/ 12 w 1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12">
                      <a:moveTo>
                        <a:pt x="0" y="12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2" y="0"/>
                      </a:lnTo>
                      <a:lnTo>
                        <a:pt x="10" y="5"/>
                      </a:lnTo>
                      <a:lnTo>
                        <a:pt x="10" y="12"/>
                      </a:lnTo>
                      <a:lnTo>
                        <a:pt x="4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79" name="Freeform 242"/>
                <p:cNvSpPr>
                  <a:spLocks/>
                </p:cNvSpPr>
                <p:nvPr/>
              </p:nvSpPr>
              <p:spPr bwMode="auto">
                <a:xfrm>
                  <a:off x="403" y="2059"/>
                  <a:ext cx="40" cy="43"/>
                </a:xfrm>
                <a:custGeom>
                  <a:avLst/>
                  <a:gdLst>
                    <a:gd name="T0" fmla="*/ 1 w 79"/>
                    <a:gd name="T1" fmla="*/ 1 h 86"/>
                    <a:gd name="T2" fmla="*/ 1 w 79"/>
                    <a:gd name="T3" fmla="*/ 1 h 86"/>
                    <a:gd name="T4" fmla="*/ 1 w 79"/>
                    <a:gd name="T5" fmla="*/ 1 h 86"/>
                    <a:gd name="T6" fmla="*/ 1 w 79"/>
                    <a:gd name="T7" fmla="*/ 1 h 86"/>
                    <a:gd name="T8" fmla="*/ 1 w 79"/>
                    <a:gd name="T9" fmla="*/ 1 h 86"/>
                    <a:gd name="T10" fmla="*/ 1 w 79"/>
                    <a:gd name="T11" fmla="*/ 1 h 86"/>
                    <a:gd name="T12" fmla="*/ 1 w 79"/>
                    <a:gd name="T13" fmla="*/ 1 h 86"/>
                    <a:gd name="T14" fmla="*/ 1 w 79"/>
                    <a:gd name="T15" fmla="*/ 1 h 86"/>
                    <a:gd name="T16" fmla="*/ 1 w 79"/>
                    <a:gd name="T17" fmla="*/ 1 h 86"/>
                    <a:gd name="T18" fmla="*/ 1 w 79"/>
                    <a:gd name="T19" fmla="*/ 1 h 86"/>
                    <a:gd name="T20" fmla="*/ 0 w 79"/>
                    <a:gd name="T21" fmla="*/ 1 h 86"/>
                    <a:gd name="T22" fmla="*/ 0 w 79"/>
                    <a:gd name="T23" fmla="*/ 1 h 86"/>
                    <a:gd name="T24" fmla="*/ 0 w 79"/>
                    <a:gd name="T25" fmla="*/ 1 h 86"/>
                    <a:gd name="T26" fmla="*/ 1 w 79"/>
                    <a:gd name="T27" fmla="*/ 1 h 86"/>
                    <a:gd name="T28" fmla="*/ 1 w 79"/>
                    <a:gd name="T29" fmla="*/ 1 h 86"/>
                    <a:gd name="T30" fmla="*/ 1 w 79"/>
                    <a:gd name="T31" fmla="*/ 1 h 86"/>
                    <a:gd name="T32" fmla="*/ 1 w 79"/>
                    <a:gd name="T33" fmla="*/ 0 h 86"/>
                    <a:gd name="T34" fmla="*/ 1 w 79"/>
                    <a:gd name="T35" fmla="*/ 1 h 86"/>
                    <a:gd name="T36" fmla="*/ 1 w 79"/>
                    <a:gd name="T37" fmla="*/ 1 h 86"/>
                    <a:gd name="T38" fmla="*/ 1 w 79"/>
                    <a:gd name="T39" fmla="*/ 1 h 86"/>
                    <a:gd name="T40" fmla="*/ 1 w 79"/>
                    <a:gd name="T41" fmla="*/ 1 h 86"/>
                    <a:gd name="T42" fmla="*/ 1 w 79"/>
                    <a:gd name="T43" fmla="*/ 1 h 86"/>
                    <a:gd name="T44" fmla="*/ 1 w 79"/>
                    <a:gd name="T45" fmla="*/ 1 h 86"/>
                    <a:gd name="T46" fmla="*/ 1 w 79"/>
                    <a:gd name="T47" fmla="*/ 1 h 86"/>
                    <a:gd name="T48" fmla="*/ 1 w 79"/>
                    <a:gd name="T49" fmla="*/ 1 h 86"/>
                    <a:gd name="T50" fmla="*/ 1 w 79"/>
                    <a:gd name="T51" fmla="*/ 1 h 86"/>
                    <a:gd name="T52" fmla="*/ 1 w 79"/>
                    <a:gd name="T53" fmla="*/ 1 h 86"/>
                    <a:gd name="T54" fmla="*/ 1 w 79"/>
                    <a:gd name="T55" fmla="*/ 1 h 86"/>
                    <a:gd name="T56" fmla="*/ 1 w 79"/>
                    <a:gd name="T57" fmla="*/ 1 h 8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79"/>
                    <a:gd name="T88" fmla="*/ 0 h 86"/>
                    <a:gd name="T89" fmla="*/ 79 w 79"/>
                    <a:gd name="T90" fmla="*/ 86 h 8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79" h="86">
                      <a:moveTo>
                        <a:pt x="45" y="86"/>
                      </a:moveTo>
                      <a:lnTo>
                        <a:pt x="32" y="81"/>
                      </a:lnTo>
                      <a:lnTo>
                        <a:pt x="23" y="78"/>
                      </a:lnTo>
                      <a:lnTo>
                        <a:pt x="17" y="74"/>
                      </a:lnTo>
                      <a:lnTo>
                        <a:pt x="15" y="71"/>
                      </a:lnTo>
                      <a:lnTo>
                        <a:pt x="12" y="66"/>
                      </a:lnTo>
                      <a:lnTo>
                        <a:pt x="12" y="61"/>
                      </a:lnTo>
                      <a:lnTo>
                        <a:pt x="10" y="52"/>
                      </a:lnTo>
                      <a:lnTo>
                        <a:pt x="10" y="42"/>
                      </a:lnTo>
                      <a:lnTo>
                        <a:pt x="5" y="39"/>
                      </a:lnTo>
                      <a:lnTo>
                        <a:pt x="0" y="37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8" y="22"/>
                      </a:lnTo>
                      <a:lnTo>
                        <a:pt x="17" y="16"/>
                      </a:lnTo>
                      <a:lnTo>
                        <a:pt x="25" y="7"/>
                      </a:lnTo>
                      <a:lnTo>
                        <a:pt x="33" y="0"/>
                      </a:lnTo>
                      <a:lnTo>
                        <a:pt x="49" y="11"/>
                      </a:lnTo>
                      <a:lnTo>
                        <a:pt x="64" y="27"/>
                      </a:lnTo>
                      <a:lnTo>
                        <a:pt x="69" y="36"/>
                      </a:lnTo>
                      <a:lnTo>
                        <a:pt x="74" y="47"/>
                      </a:lnTo>
                      <a:lnTo>
                        <a:pt x="77" y="59"/>
                      </a:lnTo>
                      <a:lnTo>
                        <a:pt x="79" y="74"/>
                      </a:lnTo>
                      <a:lnTo>
                        <a:pt x="69" y="76"/>
                      </a:lnTo>
                      <a:lnTo>
                        <a:pt x="62" y="79"/>
                      </a:lnTo>
                      <a:lnTo>
                        <a:pt x="57" y="81"/>
                      </a:lnTo>
                      <a:lnTo>
                        <a:pt x="55" y="84"/>
                      </a:lnTo>
                      <a:lnTo>
                        <a:pt x="49" y="84"/>
                      </a:lnTo>
                      <a:lnTo>
                        <a:pt x="45" y="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80" name="Freeform 243"/>
                <p:cNvSpPr>
                  <a:spLocks/>
                </p:cNvSpPr>
                <p:nvPr/>
              </p:nvSpPr>
              <p:spPr bwMode="auto">
                <a:xfrm>
                  <a:off x="420" y="2077"/>
                  <a:ext cx="12" cy="14"/>
                </a:xfrm>
                <a:custGeom>
                  <a:avLst/>
                  <a:gdLst>
                    <a:gd name="T0" fmla="*/ 1 w 24"/>
                    <a:gd name="T1" fmla="*/ 1 h 28"/>
                    <a:gd name="T2" fmla="*/ 0 w 24"/>
                    <a:gd name="T3" fmla="*/ 1 h 28"/>
                    <a:gd name="T4" fmla="*/ 0 w 24"/>
                    <a:gd name="T5" fmla="*/ 1 h 28"/>
                    <a:gd name="T6" fmla="*/ 0 w 24"/>
                    <a:gd name="T7" fmla="*/ 1 h 28"/>
                    <a:gd name="T8" fmla="*/ 0 w 24"/>
                    <a:gd name="T9" fmla="*/ 1 h 28"/>
                    <a:gd name="T10" fmla="*/ 0 w 24"/>
                    <a:gd name="T11" fmla="*/ 1 h 28"/>
                    <a:gd name="T12" fmla="*/ 0 w 24"/>
                    <a:gd name="T13" fmla="*/ 1 h 28"/>
                    <a:gd name="T14" fmla="*/ 1 w 24"/>
                    <a:gd name="T15" fmla="*/ 0 h 28"/>
                    <a:gd name="T16" fmla="*/ 1 w 24"/>
                    <a:gd name="T17" fmla="*/ 0 h 28"/>
                    <a:gd name="T18" fmla="*/ 1 w 24"/>
                    <a:gd name="T19" fmla="*/ 1 h 28"/>
                    <a:gd name="T20" fmla="*/ 1 w 24"/>
                    <a:gd name="T21" fmla="*/ 1 h 28"/>
                    <a:gd name="T22" fmla="*/ 1 w 24"/>
                    <a:gd name="T23" fmla="*/ 1 h 28"/>
                    <a:gd name="T24" fmla="*/ 1 w 24"/>
                    <a:gd name="T25" fmla="*/ 1 h 28"/>
                    <a:gd name="T26" fmla="*/ 1 w 24"/>
                    <a:gd name="T27" fmla="*/ 1 h 28"/>
                    <a:gd name="T28" fmla="*/ 1 w 24"/>
                    <a:gd name="T29" fmla="*/ 1 h 2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4"/>
                    <a:gd name="T46" fmla="*/ 0 h 28"/>
                    <a:gd name="T47" fmla="*/ 24 w 24"/>
                    <a:gd name="T48" fmla="*/ 28 h 2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4" h="28">
                      <a:moveTo>
                        <a:pt x="2" y="28"/>
                      </a:moveTo>
                      <a:lnTo>
                        <a:pt x="0" y="26"/>
                      </a:lnTo>
                      <a:lnTo>
                        <a:pt x="0" y="25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0" y="10"/>
                      </a:ln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16" y="3"/>
                      </a:lnTo>
                      <a:lnTo>
                        <a:pt x="21" y="8"/>
                      </a:lnTo>
                      <a:lnTo>
                        <a:pt x="24" y="15"/>
                      </a:lnTo>
                      <a:lnTo>
                        <a:pt x="24" y="25"/>
                      </a:lnTo>
                      <a:lnTo>
                        <a:pt x="12" y="26"/>
                      </a:lnTo>
                      <a:lnTo>
                        <a:pt x="2" y="2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81" name="Freeform 244"/>
                <p:cNvSpPr>
                  <a:spLocks/>
                </p:cNvSpPr>
                <p:nvPr/>
              </p:nvSpPr>
              <p:spPr bwMode="auto">
                <a:xfrm>
                  <a:off x="543" y="2025"/>
                  <a:ext cx="40" cy="39"/>
                </a:xfrm>
                <a:custGeom>
                  <a:avLst/>
                  <a:gdLst>
                    <a:gd name="T0" fmla="*/ 0 w 81"/>
                    <a:gd name="T1" fmla="*/ 0 h 79"/>
                    <a:gd name="T2" fmla="*/ 0 w 81"/>
                    <a:gd name="T3" fmla="*/ 0 h 79"/>
                    <a:gd name="T4" fmla="*/ 0 w 81"/>
                    <a:gd name="T5" fmla="*/ 0 h 79"/>
                    <a:gd name="T6" fmla="*/ 0 w 81"/>
                    <a:gd name="T7" fmla="*/ 0 h 79"/>
                    <a:gd name="T8" fmla="*/ 0 w 81"/>
                    <a:gd name="T9" fmla="*/ 0 h 79"/>
                    <a:gd name="T10" fmla="*/ 0 w 81"/>
                    <a:gd name="T11" fmla="*/ 0 h 79"/>
                    <a:gd name="T12" fmla="*/ 0 w 81"/>
                    <a:gd name="T13" fmla="*/ 0 h 79"/>
                    <a:gd name="T14" fmla="*/ 0 w 81"/>
                    <a:gd name="T15" fmla="*/ 0 h 79"/>
                    <a:gd name="T16" fmla="*/ 0 w 81"/>
                    <a:gd name="T17" fmla="*/ 0 h 79"/>
                    <a:gd name="T18" fmla="*/ 0 w 81"/>
                    <a:gd name="T19" fmla="*/ 0 h 79"/>
                    <a:gd name="T20" fmla="*/ 0 w 81"/>
                    <a:gd name="T21" fmla="*/ 0 h 79"/>
                    <a:gd name="T22" fmla="*/ 0 w 81"/>
                    <a:gd name="T23" fmla="*/ 0 h 79"/>
                    <a:gd name="T24" fmla="*/ 0 w 81"/>
                    <a:gd name="T25" fmla="*/ 0 h 79"/>
                    <a:gd name="T26" fmla="*/ 0 w 81"/>
                    <a:gd name="T27" fmla="*/ 0 h 79"/>
                    <a:gd name="T28" fmla="*/ 0 w 81"/>
                    <a:gd name="T29" fmla="*/ 0 h 7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81"/>
                    <a:gd name="T46" fmla="*/ 0 h 79"/>
                    <a:gd name="T47" fmla="*/ 81 w 81"/>
                    <a:gd name="T48" fmla="*/ 79 h 7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81" h="79">
                      <a:moveTo>
                        <a:pt x="40" y="79"/>
                      </a:moveTo>
                      <a:lnTo>
                        <a:pt x="14" y="62"/>
                      </a:lnTo>
                      <a:lnTo>
                        <a:pt x="4" y="45"/>
                      </a:lnTo>
                      <a:lnTo>
                        <a:pt x="0" y="27"/>
                      </a:lnTo>
                      <a:lnTo>
                        <a:pt x="9" y="13"/>
                      </a:lnTo>
                      <a:lnTo>
                        <a:pt x="20" y="1"/>
                      </a:lnTo>
                      <a:lnTo>
                        <a:pt x="39" y="0"/>
                      </a:lnTo>
                      <a:lnTo>
                        <a:pt x="59" y="10"/>
                      </a:lnTo>
                      <a:lnTo>
                        <a:pt x="81" y="33"/>
                      </a:lnTo>
                      <a:lnTo>
                        <a:pt x="76" y="50"/>
                      </a:lnTo>
                      <a:lnTo>
                        <a:pt x="71" y="65"/>
                      </a:lnTo>
                      <a:lnTo>
                        <a:pt x="64" y="68"/>
                      </a:lnTo>
                      <a:lnTo>
                        <a:pt x="57" y="73"/>
                      </a:lnTo>
                      <a:lnTo>
                        <a:pt x="49" y="77"/>
                      </a:lnTo>
                      <a:lnTo>
                        <a:pt x="40" y="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82" name="Freeform 245"/>
                <p:cNvSpPr>
                  <a:spLocks/>
                </p:cNvSpPr>
                <p:nvPr/>
              </p:nvSpPr>
              <p:spPr bwMode="auto">
                <a:xfrm>
                  <a:off x="552" y="2033"/>
                  <a:ext cx="18" cy="22"/>
                </a:xfrm>
                <a:custGeom>
                  <a:avLst/>
                  <a:gdLst>
                    <a:gd name="T0" fmla="*/ 0 w 37"/>
                    <a:gd name="T1" fmla="*/ 1 h 44"/>
                    <a:gd name="T2" fmla="*/ 0 w 37"/>
                    <a:gd name="T3" fmla="*/ 1 h 44"/>
                    <a:gd name="T4" fmla="*/ 0 w 37"/>
                    <a:gd name="T5" fmla="*/ 1 h 44"/>
                    <a:gd name="T6" fmla="*/ 0 w 37"/>
                    <a:gd name="T7" fmla="*/ 1 h 44"/>
                    <a:gd name="T8" fmla="*/ 0 w 37"/>
                    <a:gd name="T9" fmla="*/ 1 h 44"/>
                    <a:gd name="T10" fmla="*/ 0 w 37"/>
                    <a:gd name="T11" fmla="*/ 0 h 44"/>
                    <a:gd name="T12" fmla="*/ 0 w 37"/>
                    <a:gd name="T13" fmla="*/ 1 h 44"/>
                    <a:gd name="T14" fmla="*/ 0 w 37"/>
                    <a:gd name="T15" fmla="*/ 1 h 44"/>
                    <a:gd name="T16" fmla="*/ 0 w 37"/>
                    <a:gd name="T17" fmla="*/ 1 h 44"/>
                    <a:gd name="T18" fmla="*/ 0 w 37"/>
                    <a:gd name="T19" fmla="*/ 1 h 44"/>
                    <a:gd name="T20" fmla="*/ 0 w 37"/>
                    <a:gd name="T21" fmla="*/ 1 h 44"/>
                    <a:gd name="T22" fmla="*/ 0 w 37"/>
                    <a:gd name="T23" fmla="*/ 1 h 44"/>
                    <a:gd name="T24" fmla="*/ 0 w 37"/>
                    <a:gd name="T25" fmla="*/ 1 h 4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7"/>
                    <a:gd name="T40" fmla="*/ 0 h 44"/>
                    <a:gd name="T41" fmla="*/ 37 w 37"/>
                    <a:gd name="T42" fmla="*/ 44 h 4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7" h="44">
                      <a:moveTo>
                        <a:pt x="18" y="44"/>
                      </a:moveTo>
                      <a:lnTo>
                        <a:pt x="3" y="31"/>
                      </a:lnTo>
                      <a:lnTo>
                        <a:pt x="0" y="19"/>
                      </a:lnTo>
                      <a:lnTo>
                        <a:pt x="1" y="7"/>
                      </a:lnTo>
                      <a:lnTo>
                        <a:pt x="10" y="2"/>
                      </a:lnTo>
                      <a:lnTo>
                        <a:pt x="18" y="0"/>
                      </a:lnTo>
                      <a:lnTo>
                        <a:pt x="28" y="6"/>
                      </a:lnTo>
                      <a:lnTo>
                        <a:pt x="35" y="19"/>
                      </a:lnTo>
                      <a:lnTo>
                        <a:pt x="37" y="42"/>
                      </a:lnTo>
                      <a:lnTo>
                        <a:pt x="32" y="42"/>
                      </a:lnTo>
                      <a:lnTo>
                        <a:pt x="30" y="42"/>
                      </a:lnTo>
                      <a:lnTo>
                        <a:pt x="25" y="42"/>
                      </a:lnTo>
                      <a:lnTo>
                        <a:pt x="18" y="44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83" name="Freeform 246"/>
                <p:cNvSpPr>
                  <a:spLocks/>
                </p:cNvSpPr>
                <p:nvPr/>
              </p:nvSpPr>
              <p:spPr bwMode="auto">
                <a:xfrm>
                  <a:off x="823" y="1934"/>
                  <a:ext cx="43" cy="47"/>
                </a:xfrm>
                <a:custGeom>
                  <a:avLst/>
                  <a:gdLst>
                    <a:gd name="T0" fmla="*/ 0 w 87"/>
                    <a:gd name="T1" fmla="*/ 1 h 94"/>
                    <a:gd name="T2" fmla="*/ 0 w 87"/>
                    <a:gd name="T3" fmla="*/ 1 h 94"/>
                    <a:gd name="T4" fmla="*/ 0 w 87"/>
                    <a:gd name="T5" fmla="*/ 1 h 94"/>
                    <a:gd name="T6" fmla="*/ 0 w 87"/>
                    <a:gd name="T7" fmla="*/ 1 h 94"/>
                    <a:gd name="T8" fmla="*/ 0 w 87"/>
                    <a:gd name="T9" fmla="*/ 1 h 94"/>
                    <a:gd name="T10" fmla="*/ 0 w 87"/>
                    <a:gd name="T11" fmla="*/ 1 h 94"/>
                    <a:gd name="T12" fmla="*/ 0 w 87"/>
                    <a:gd name="T13" fmla="*/ 0 h 94"/>
                    <a:gd name="T14" fmla="*/ 0 w 87"/>
                    <a:gd name="T15" fmla="*/ 0 h 94"/>
                    <a:gd name="T16" fmla="*/ 0 w 87"/>
                    <a:gd name="T17" fmla="*/ 1 h 94"/>
                    <a:gd name="T18" fmla="*/ 0 w 87"/>
                    <a:gd name="T19" fmla="*/ 1 h 94"/>
                    <a:gd name="T20" fmla="*/ 0 w 87"/>
                    <a:gd name="T21" fmla="*/ 1 h 94"/>
                    <a:gd name="T22" fmla="*/ 0 w 87"/>
                    <a:gd name="T23" fmla="*/ 1 h 94"/>
                    <a:gd name="T24" fmla="*/ 0 w 87"/>
                    <a:gd name="T25" fmla="*/ 1 h 94"/>
                    <a:gd name="T26" fmla="*/ 0 w 87"/>
                    <a:gd name="T27" fmla="*/ 1 h 94"/>
                    <a:gd name="T28" fmla="*/ 0 w 87"/>
                    <a:gd name="T29" fmla="*/ 1 h 94"/>
                    <a:gd name="T30" fmla="*/ 0 w 87"/>
                    <a:gd name="T31" fmla="*/ 1 h 94"/>
                    <a:gd name="T32" fmla="*/ 0 w 87"/>
                    <a:gd name="T33" fmla="*/ 1 h 94"/>
                    <a:gd name="T34" fmla="*/ 0 w 87"/>
                    <a:gd name="T35" fmla="*/ 1 h 94"/>
                    <a:gd name="T36" fmla="*/ 0 w 87"/>
                    <a:gd name="T37" fmla="*/ 1 h 94"/>
                    <a:gd name="T38" fmla="*/ 0 w 87"/>
                    <a:gd name="T39" fmla="*/ 1 h 94"/>
                    <a:gd name="T40" fmla="*/ 0 w 87"/>
                    <a:gd name="T41" fmla="*/ 1 h 94"/>
                    <a:gd name="T42" fmla="*/ 0 w 87"/>
                    <a:gd name="T43" fmla="*/ 1 h 94"/>
                    <a:gd name="T44" fmla="*/ 0 w 87"/>
                    <a:gd name="T45" fmla="*/ 1 h 9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87"/>
                    <a:gd name="T70" fmla="*/ 0 h 94"/>
                    <a:gd name="T71" fmla="*/ 87 w 87"/>
                    <a:gd name="T72" fmla="*/ 94 h 9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87" h="94">
                      <a:moveTo>
                        <a:pt x="7" y="94"/>
                      </a:moveTo>
                      <a:lnTo>
                        <a:pt x="5" y="83"/>
                      </a:lnTo>
                      <a:lnTo>
                        <a:pt x="4" y="72"/>
                      </a:lnTo>
                      <a:lnTo>
                        <a:pt x="2" y="60"/>
                      </a:lnTo>
                      <a:lnTo>
                        <a:pt x="2" y="45"/>
                      </a:lnTo>
                      <a:lnTo>
                        <a:pt x="0" y="25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12" y="3"/>
                      </a:lnTo>
                      <a:lnTo>
                        <a:pt x="19" y="5"/>
                      </a:lnTo>
                      <a:lnTo>
                        <a:pt x="29" y="8"/>
                      </a:lnTo>
                      <a:lnTo>
                        <a:pt x="39" y="11"/>
                      </a:lnTo>
                      <a:lnTo>
                        <a:pt x="52" y="16"/>
                      </a:lnTo>
                      <a:lnTo>
                        <a:pt x="67" y="21"/>
                      </a:lnTo>
                      <a:lnTo>
                        <a:pt x="87" y="28"/>
                      </a:lnTo>
                      <a:lnTo>
                        <a:pt x="82" y="35"/>
                      </a:lnTo>
                      <a:lnTo>
                        <a:pt x="72" y="45"/>
                      </a:lnTo>
                      <a:lnTo>
                        <a:pt x="61" y="55"/>
                      </a:lnTo>
                      <a:lnTo>
                        <a:pt x="49" y="67"/>
                      </a:lnTo>
                      <a:lnTo>
                        <a:pt x="35" y="75"/>
                      </a:lnTo>
                      <a:lnTo>
                        <a:pt x="24" y="85"/>
                      </a:lnTo>
                      <a:lnTo>
                        <a:pt x="12" y="90"/>
                      </a:lnTo>
                      <a:lnTo>
                        <a:pt x="7" y="94"/>
                      </a:ln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84" name="Freeform 247"/>
                <p:cNvSpPr>
                  <a:spLocks/>
                </p:cNvSpPr>
                <p:nvPr/>
              </p:nvSpPr>
              <p:spPr bwMode="auto">
                <a:xfrm>
                  <a:off x="906" y="1732"/>
                  <a:ext cx="17" cy="181"/>
                </a:xfrm>
                <a:custGeom>
                  <a:avLst/>
                  <a:gdLst>
                    <a:gd name="T0" fmla="*/ 1 w 33"/>
                    <a:gd name="T1" fmla="*/ 1 h 360"/>
                    <a:gd name="T2" fmla="*/ 1 w 33"/>
                    <a:gd name="T3" fmla="*/ 1 h 360"/>
                    <a:gd name="T4" fmla="*/ 1 w 33"/>
                    <a:gd name="T5" fmla="*/ 1 h 360"/>
                    <a:gd name="T6" fmla="*/ 1 w 33"/>
                    <a:gd name="T7" fmla="*/ 1 h 360"/>
                    <a:gd name="T8" fmla="*/ 1 w 33"/>
                    <a:gd name="T9" fmla="*/ 1 h 360"/>
                    <a:gd name="T10" fmla="*/ 1 w 33"/>
                    <a:gd name="T11" fmla="*/ 1 h 360"/>
                    <a:gd name="T12" fmla="*/ 1 w 33"/>
                    <a:gd name="T13" fmla="*/ 1 h 360"/>
                    <a:gd name="T14" fmla="*/ 1 w 33"/>
                    <a:gd name="T15" fmla="*/ 1 h 360"/>
                    <a:gd name="T16" fmla="*/ 0 w 33"/>
                    <a:gd name="T17" fmla="*/ 0 h 360"/>
                    <a:gd name="T18" fmla="*/ 1 w 33"/>
                    <a:gd name="T19" fmla="*/ 0 h 360"/>
                    <a:gd name="T20" fmla="*/ 1 w 33"/>
                    <a:gd name="T21" fmla="*/ 0 h 360"/>
                    <a:gd name="T22" fmla="*/ 1 w 33"/>
                    <a:gd name="T23" fmla="*/ 1 h 360"/>
                    <a:gd name="T24" fmla="*/ 1 w 33"/>
                    <a:gd name="T25" fmla="*/ 1 h 360"/>
                    <a:gd name="T26" fmla="*/ 1 w 33"/>
                    <a:gd name="T27" fmla="*/ 1 h 360"/>
                    <a:gd name="T28" fmla="*/ 1 w 33"/>
                    <a:gd name="T29" fmla="*/ 1 h 360"/>
                    <a:gd name="T30" fmla="*/ 1 w 33"/>
                    <a:gd name="T31" fmla="*/ 1 h 360"/>
                    <a:gd name="T32" fmla="*/ 1 w 33"/>
                    <a:gd name="T33" fmla="*/ 1 h 360"/>
                    <a:gd name="T34" fmla="*/ 1 w 33"/>
                    <a:gd name="T35" fmla="*/ 1 h 360"/>
                    <a:gd name="T36" fmla="*/ 1 w 33"/>
                    <a:gd name="T37" fmla="*/ 1 h 360"/>
                    <a:gd name="T38" fmla="*/ 1 w 33"/>
                    <a:gd name="T39" fmla="*/ 1 h 360"/>
                    <a:gd name="T40" fmla="*/ 1 w 33"/>
                    <a:gd name="T41" fmla="*/ 1 h 36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3"/>
                    <a:gd name="T64" fmla="*/ 0 h 360"/>
                    <a:gd name="T65" fmla="*/ 33 w 33"/>
                    <a:gd name="T66" fmla="*/ 360 h 36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3" h="360">
                      <a:moveTo>
                        <a:pt x="28" y="360"/>
                      </a:moveTo>
                      <a:lnTo>
                        <a:pt x="25" y="313"/>
                      </a:lnTo>
                      <a:lnTo>
                        <a:pt x="22" y="266"/>
                      </a:lnTo>
                      <a:lnTo>
                        <a:pt x="17" y="221"/>
                      </a:lnTo>
                      <a:lnTo>
                        <a:pt x="13" y="176"/>
                      </a:lnTo>
                      <a:lnTo>
                        <a:pt x="8" y="130"/>
                      </a:lnTo>
                      <a:lnTo>
                        <a:pt x="5" y="85"/>
                      </a:lnTo>
                      <a:lnTo>
                        <a:pt x="1" y="4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10" y="68"/>
                      </a:lnTo>
                      <a:lnTo>
                        <a:pt x="17" y="122"/>
                      </a:lnTo>
                      <a:lnTo>
                        <a:pt x="20" y="162"/>
                      </a:lnTo>
                      <a:lnTo>
                        <a:pt x="23" y="199"/>
                      </a:lnTo>
                      <a:lnTo>
                        <a:pt x="25" y="231"/>
                      </a:lnTo>
                      <a:lnTo>
                        <a:pt x="28" y="266"/>
                      </a:lnTo>
                      <a:lnTo>
                        <a:pt x="30" y="306"/>
                      </a:lnTo>
                      <a:lnTo>
                        <a:pt x="33" y="358"/>
                      </a:lnTo>
                      <a:lnTo>
                        <a:pt x="30" y="358"/>
                      </a:lnTo>
                      <a:lnTo>
                        <a:pt x="28" y="3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85" name="Freeform 248"/>
                <p:cNvSpPr>
                  <a:spLocks/>
                </p:cNvSpPr>
                <p:nvPr/>
              </p:nvSpPr>
              <p:spPr bwMode="auto">
                <a:xfrm>
                  <a:off x="931" y="1732"/>
                  <a:ext cx="8" cy="158"/>
                </a:xfrm>
                <a:custGeom>
                  <a:avLst/>
                  <a:gdLst>
                    <a:gd name="T0" fmla="*/ 0 w 17"/>
                    <a:gd name="T1" fmla="*/ 0 h 317"/>
                    <a:gd name="T2" fmla="*/ 0 w 17"/>
                    <a:gd name="T3" fmla="*/ 0 h 317"/>
                    <a:gd name="T4" fmla="*/ 0 w 17"/>
                    <a:gd name="T5" fmla="*/ 0 h 317"/>
                    <a:gd name="T6" fmla="*/ 0 w 17"/>
                    <a:gd name="T7" fmla="*/ 0 h 317"/>
                    <a:gd name="T8" fmla="*/ 0 w 17"/>
                    <a:gd name="T9" fmla="*/ 0 h 317"/>
                    <a:gd name="T10" fmla="*/ 0 w 17"/>
                    <a:gd name="T11" fmla="*/ 0 h 317"/>
                    <a:gd name="T12" fmla="*/ 0 w 17"/>
                    <a:gd name="T13" fmla="*/ 0 h 317"/>
                    <a:gd name="T14" fmla="*/ 0 w 17"/>
                    <a:gd name="T15" fmla="*/ 0 h 317"/>
                    <a:gd name="T16" fmla="*/ 0 w 17"/>
                    <a:gd name="T17" fmla="*/ 0 h 317"/>
                    <a:gd name="T18" fmla="*/ 0 w 17"/>
                    <a:gd name="T19" fmla="*/ 0 h 317"/>
                    <a:gd name="T20" fmla="*/ 0 w 17"/>
                    <a:gd name="T21" fmla="*/ 0 h 317"/>
                    <a:gd name="T22" fmla="*/ 0 w 17"/>
                    <a:gd name="T23" fmla="*/ 0 h 317"/>
                    <a:gd name="T24" fmla="*/ 0 w 17"/>
                    <a:gd name="T25" fmla="*/ 0 h 317"/>
                    <a:gd name="T26" fmla="*/ 0 w 17"/>
                    <a:gd name="T27" fmla="*/ 0 h 317"/>
                    <a:gd name="T28" fmla="*/ 0 w 17"/>
                    <a:gd name="T29" fmla="*/ 0 h 317"/>
                    <a:gd name="T30" fmla="*/ 0 w 17"/>
                    <a:gd name="T31" fmla="*/ 0 h 317"/>
                    <a:gd name="T32" fmla="*/ 0 w 17"/>
                    <a:gd name="T33" fmla="*/ 0 h 31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317"/>
                    <a:gd name="T53" fmla="*/ 17 w 17"/>
                    <a:gd name="T54" fmla="*/ 317 h 31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317">
                      <a:moveTo>
                        <a:pt x="16" y="317"/>
                      </a:moveTo>
                      <a:lnTo>
                        <a:pt x="9" y="233"/>
                      </a:lnTo>
                      <a:lnTo>
                        <a:pt x="5" y="169"/>
                      </a:lnTo>
                      <a:lnTo>
                        <a:pt x="2" y="121"/>
                      </a:lnTo>
                      <a:lnTo>
                        <a:pt x="2" y="87"/>
                      </a:lnTo>
                      <a:lnTo>
                        <a:pt x="0" y="60"/>
                      </a:lnTo>
                      <a:lnTo>
                        <a:pt x="0" y="40"/>
                      </a:lnTo>
                      <a:lnTo>
                        <a:pt x="0" y="20"/>
                      </a:lnTo>
                      <a:lnTo>
                        <a:pt x="0" y="0"/>
                      </a:lnTo>
                      <a:lnTo>
                        <a:pt x="4" y="23"/>
                      </a:lnTo>
                      <a:lnTo>
                        <a:pt x="9" y="57"/>
                      </a:lnTo>
                      <a:lnTo>
                        <a:pt x="12" y="97"/>
                      </a:lnTo>
                      <a:lnTo>
                        <a:pt x="16" y="144"/>
                      </a:lnTo>
                      <a:lnTo>
                        <a:pt x="16" y="191"/>
                      </a:lnTo>
                      <a:lnTo>
                        <a:pt x="17" y="238"/>
                      </a:lnTo>
                      <a:lnTo>
                        <a:pt x="17" y="280"/>
                      </a:lnTo>
                      <a:lnTo>
                        <a:pt x="16" y="3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86" name="Freeform 249"/>
                <p:cNvSpPr>
                  <a:spLocks/>
                </p:cNvSpPr>
                <p:nvPr/>
              </p:nvSpPr>
              <p:spPr bwMode="auto">
                <a:xfrm>
                  <a:off x="949" y="1732"/>
                  <a:ext cx="9" cy="141"/>
                </a:xfrm>
                <a:custGeom>
                  <a:avLst/>
                  <a:gdLst>
                    <a:gd name="T0" fmla="*/ 0 w 19"/>
                    <a:gd name="T1" fmla="*/ 1 h 281"/>
                    <a:gd name="T2" fmla="*/ 0 w 19"/>
                    <a:gd name="T3" fmla="*/ 1 h 281"/>
                    <a:gd name="T4" fmla="*/ 0 w 19"/>
                    <a:gd name="T5" fmla="*/ 1 h 281"/>
                    <a:gd name="T6" fmla="*/ 0 w 19"/>
                    <a:gd name="T7" fmla="*/ 1 h 281"/>
                    <a:gd name="T8" fmla="*/ 0 w 19"/>
                    <a:gd name="T9" fmla="*/ 1 h 281"/>
                    <a:gd name="T10" fmla="*/ 0 w 19"/>
                    <a:gd name="T11" fmla="*/ 1 h 281"/>
                    <a:gd name="T12" fmla="*/ 0 w 19"/>
                    <a:gd name="T13" fmla="*/ 1 h 281"/>
                    <a:gd name="T14" fmla="*/ 0 w 19"/>
                    <a:gd name="T15" fmla="*/ 1 h 281"/>
                    <a:gd name="T16" fmla="*/ 0 w 19"/>
                    <a:gd name="T17" fmla="*/ 0 h 281"/>
                    <a:gd name="T18" fmla="*/ 0 w 19"/>
                    <a:gd name="T19" fmla="*/ 1 h 281"/>
                    <a:gd name="T20" fmla="*/ 0 w 19"/>
                    <a:gd name="T21" fmla="*/ 1 h 281"/>
                    <a:gd name="T22" fmla="*/ 0 w 19"/>
                    <a:gd name="T23" fmla="*/ 1 h 281"/>
                    <a:gd name="T24" fmla="*/ 0 w 19"/>
                    <a:gd name="T25" fmla="*/ 1 h 281"/>
                    <a:gd name="T26" fmla="*/ 0 w 19"/>
                    <a:gd name="T27" fmla="*/ 1 h 281"/>
                    <a:gd name="T28" fmla="*/ 0 w 19"/>
                    <a:gd name="T29" fmla="*/ 1 h 281"/>
                    <a:gd name="T30" fmla="*/ 0 w 19"/>
                    <a:gd name="T31" fmla="*/ 1 h 281"/>
                    <a:gd name="T32" fmla="*/ 0 w 19"/>
                    <a:gd name="T33" fmla="*/ 1 h 281"/>
                    <a:gd name="T34" fmla="*/ 0 w 19"/>
                    <a:gd name="T35" fmla="*/ 1 h 281"/>
                    <a:gd name="T36" fmla="*/ 0 w 19"/>
                    <a:gd name="T37" fmla="*/ 1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9"/>
                    <a:gd name="T58" fmla="*/ 0 h 281"/>
                    <a:gd name="T59" fmla="*/ 19 w 19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9" h="281">
                      <a:moveTo>
                        <a:pt x="14" y="280"/>
                      </a:moveTo>
                      <a:lnTo>
                        <a:pt x="5" y="258"/>
                      </a:lnTo>
                      <a:lnTo>
                        <a:pt x="2" y="228"/>
                      </a:lnTo>
                      <a:lnTo>
                        <a:pt x="0" y="189"/>
                      </a:lnTo>
                      <a:lnTo>
                        <a:pt x="0" y="147"/>
                      </a:lnTo>
                      <a:lnTo>
                        <a:pt x="0" y="104"/>
                      </a:lnTo>
                      <a:lnTo>
                        <a:pt x="2" y="63"/>
                      </a:lnTo>
                      <a:lnTo>
                        <a:pt x="4" y="27"/>
                      </a:lnTo>
                      <a:lnTo>
                        <a:pt x="7" y="0"/>
                      </a:lnTo>
                      <a:lnTo>
                        <a:pt x="7" y="33"/>
                      </a:lnTo>
                      <a:lnTo>
                        <a:pt x="10" y="67"/>
                      </a:lnTo>
                      <a:lnTo>
                        <a:pt x="10" y="102"/>
                      </a:lnTo>
                      <a:lnTo>
                        <a:pt x="14" y="137"/>
                      </a:lnTo>
                      <a:lnTo>
                        <a:pt x="15" y="172"/>
                      </a:lnTo>
                      <a:lnTo>
                        <a:pt x="17" y="208"/>
                      </a:lnTo>
                      <a:lnTo>
                        <a:pt x="17" y="243"/>
                      </a:lnTo>
                      <a:lnTo>
                        <a:pt x="19" y="280"/>
                      </a:lnTo>
                      <a:lnTo>
                        <a:pt x="15" y="281"/>
                      </a:lnTo>
                      <a:lnTo>
                        <a:pt x="14" y="2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87" name="Freeform 250"/>
                <p:cNvSpPr>
                  <a:spLocks/>
                </p:cNvSpPr>
                <p:nvPr/>
              </p:nvSpPr>
              <p:spPr bwMode="auto">
                <a:xfrm>
                  <a:off x="968" y="1777"/>
                  <a:ext cx="6" cy="80"/>
                </a:xfrm>
                <a:custGeom>
                  <a:avLst/>
                  <a:gdLst>
                    <a:gd name="T0" fmla="*/ 0 w 14"/>
                    <a:gd name="T1" fmla="*/ 1 h 160"/>
                    <a:gd name="T2" fmla="*/ 0 w 14"/>
                    <a:gd name="T3" fmla="*/ 1 h 160"/>
                    <a:gd name="T4" fmla="*/ 0 w 14"/>
                    <a:gd name="T5" fmla="*/ 1 h 160"/>
                    <a:gd name="T6" fmla="*/ 0 w 14"/>
                    <a:gd name="T7" fmla="*/ 1 h 160"/>
                    <a:gd name="T8" fmla="*/ 0 w 14"/>
                    <a:gd name="T9" fmla="*/ 1 h 160"/>
                    <a:gd name="T10" fmla="*/ 0 w 14"/>
                    <a:gd name="T11" fmla="*/ 1 h 160"/>
                    <a:gd name="T12" fmla="*/ 0 w 14"/>
                    <a:gd name="T13" fmla="*/ 1 h 160"/>
                    <a:gd name="T14" fmla="*/ 0 w 14"/>
                    <a:gd name="T15" fmla="*/ 1 h 160"/>
                    <a:gd name="T16" fmla="*/ 0 w 14"/>
                    <a:gd name="T17" fmla="*/ 0 h 160"/>
                    <a:gd name="T18" fmla="*/ 0 w 14"/>
                    <a:gd name="T19" fmla="*/ 1 h 160"/>
                    <a:gd name="T20" fmla="*/ 0 w 14"/>
                    <a:gd name="T21" fmla="*/ 1 h 160"/>
                    <a:gd name="T22" fmla="*/ 0 w 14"/>
                    <a:gd name="T23" fmla="*/ 1 h 160"/>
                    <a:gd name="T24" fmla="*/ 0 w 14"/>
                    <a:gd name="T25" fmla="*/ 1 h 160"/>
                    <a:gd name="T26" fmla="*/ 0 w 14"/>
                    <a:gd name="T27" fmla="*/ 1 h 160"/>
                    <a:gd name="T28" fmla="*/ 0 w 14"/>
                    <a:gd name="T29" fmla="*/ 1 h 160"/>
                    <a:gd name="T30" fmla="*/ 0 w 14"/>
                    <a:gd name="T31" fmla="*/ 1 h 160"/>
                    <a:gd name="T32" fmla="*/ 0 w 14"/>
                    <a:gd name="T33" fmla="*/ 1 h 16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"/>
                    <a:gd name="T52" fmla="*/ 0 h 160"/>
                    <a:gd name="T53" fmla="*/ 14 w 14"/>
                    <a:gd name="T54" fmla="*/ 160 h 16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" h="160">
                      <a:moveTo>
                        <a:pt x="10" y="160"/>
                      </a:moveTo>
                      <a:lnTo>
                        <a:pt x="5" y="112"/>
                      </a:lnTo>
                      <a:lnTo>
                        <a:pt x="4" y="75"/>
                      </a:lnTo>
                      <a:lnTo>
                        <a:pt x="2" y="48"/>
                      </a:lnTo>
                      <a:lnTo>
                        <a:pt x="2" y="31"/>
                      </a:lnTo>
                      <a:lnTo>
                        <a:pt x="0" y="16"/>
                      </a:lnTo>
                      <a:lnTo>
                        <a:pt x="0" y="10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2" y="11"/>
                      </a:lnTo>
                      <a:lnTo>
                        <a:pt x="5" y="33"/>
                      </a:lnTo>
                      <a:lnTo>
                        <a:pt x="9" y="58"/>
                      </a:lnTo>
                      <a:lnTo>
                        <a:pt x="12" y="87"/>
                      </a:lnTo>
                      <a:lnTo>
                        <a:pt x="12" y="114"/>
                      </a:lnTo>
                      <a:lnTo>
                        <a:pt x="14" y="137"/>
                      </a:lnTo>
                      <a:lnTo>
                        <a:pt x="12" y="154"/>
                      </a:lnTo>
                      <a:lnTo>
                        <a:pt x="10" y="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13676" name="Freeform 252"/>
              <p:cNvSpPr>
                <a:spLocks/>
              </p:cNvSpPr>
              <p:nvPr/>
            </p:nvSpPr>
            <p:spPr bwMode="auto">
              <a:xfrm>
                <a:off x="976" y="1724"/>
                <a:ext cx="57" cy="75"/>
              </a:xfrm>
              <a:custGeom>
                <a:avLst/>
                <a:gdLst>
                  <a:gd name="T0" fmla="*/ 1 w 114"/>
                  <a:gd name="T1" fmla="*/ 0 h 151"/>
                  <a:gd name="T2" fmla="*/ 0 w 114"/>
                  <a:gd name="T3" fmla="*/ 0 h 151"/>
                  <a:gd name="T4" fmla="*/ 1 w 114"/>
                  <a:gd name="T5" fmla="*/ 0 h 151"/>
                  <a:gd name="T6" fmla="*/ 1 w 114"/>
                  <a:gd name="T7" fmla="*/ 0 h 151"/>
                  <a:gd name="T8" fmla="*/ 1 w 114"/>
                  <a:gd name="T9" fmla="*/ 0 h 151"/>
                  <a:gd name="T10" fmla="*/ 1 w 114"/>
                  <a:gd name="T11" fmla="*/ 0 h 151"/>
                  <a:gd name="T12" fmla="*/ 1 w 114"/>
                  <a:gd name="T13" fmla="*/ 0 h 151"/>
                  <a:gd name="T14" fmla="*/ 1 w 114"/>
                  <a:gd name="T15" fmla="*/ 0 h 151"/>
                  <a:gd name="T16" fmla="*/ 1 w 114"/>
                  <a:gd name="T17" fmla="*/ 0 h 151"/>
                  <a:gd name="T18" fmla="*/ 1 w 114"/>
                  <a:gd name="T19" fmla="*/ 0 h 151"/>
                  <a:gd name="T20" fmla="*/ 1 w 114"/>
                  <a:gd name="T21" fmla="*/ 0 h 151"/>
                  <a:gd name="T22" fmla="*/ 1 w 114"/>
                  <a:gd name="T23" fmla="*/ 0 h 151"/>
                  <a:gd name="T24" fmla="*/ 1 w 114"/>
                  <a:gd name="T25" fmla="*/ 0 h 151"/>
                  <a:gd name="T26" fmla="*/ 1 w 114"/>
                  <a:gd name="T27" fmla="*/ 0 h 151"/>
                  <a:gd name="T28" fmla="*/ 1 w 114"/>
                  <a:gd name="T29" fmla="*/ 0 h 151"/>
                  <a:gd name="T30" fmla="*/ 1 w 114"/>
                  <a:gd name="T31" fmla="*/ 0 h 151"/>
                  <a:gd name="T32" fmla="*/ 1 w 114"/>
                  <a:gd name="T33" fmla="*/ 0 h 151"/>
                  <a:gd name="T34" fmla="*/ 1 w 114"/>
                  <a:gd name="T35" fmla="*/ 0 h 151"/>
                  <a:gd name="T36" fmla="*/ 1 w 114"/>
                  <a:gd name="T37" fmla="*/ 0 h 151"/>
                  <a:gd name="T38" fmla="*/ 1 w 114"/>
                  <a:gd name="T39" fmla="*/ 0 h 151"/>
                  <a:gd name="T40" fmla="*/ 1 w 114"/>
                  <a:gd name="T41" fmla="*/ 0 h 151"/>
                  <a:gd name="T42" fmla="*/ 1 w 114"/>
                  <a:gd name="T43" fmla="*/ 0 h 151"/>
                  <a:gd name="T44" fmla="*/ 1 w 114"/>
                  <a:gd name="T45" fmla="*/ 0 h 151"/>
                  <a:gd name="T46" fmla="*/ 1 w 114"/>
                  <a:gd name="T47" fmla="*/ 0 h 151"/>
                  <a:gd name="T48" fmla="*/ 1 w 114"/>
                  <a:gd name="T49" fmla="*/ 0 h 151"/>
                  <a:gd name="T50" fmla="*/ 1 w 114"/>
                  <a:gd name="T51" fmla="*/ 0 h 151"/>
                  <a:gd name="T52" fmla="*/ 1 w 114"/>
                  <a:gd name="T53" fmla="*/ 0 h 151"/>
                  <a:gd name="T54" fmla="*/ 1 w 114"/>
                  <a:gd name="T55" fmla="*/ 0 h 151"/>
                  <a:gd name="T56" fmla="*/ 1 w 114"/>
                  <a:gd name="T57" fmla="*/ 0 h 151"/>
                  <a:gd name="T58" fmla="*/ 1 w 114"/>
                  <a:gd name="T59" fmla="*/ 0 h 151"/>
                  <a:gd name="T60" fmla="*/ 1 w 114"/>
                  <a:gd name="T61" fmla="*/ 0 h 151"/>
                  <a:gd name="T62" fmla="*/ 1 w 114"/>
                  <a:gd name="T63" fmla="*/ 0 h 151"/>
                  <a:gd name="T64" fmla="*/ 1 w 114"/>
                  <a:gd name="T65" fmla="*/ 0 h 1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4"/>
                  <a:gd name="T100" fmla="*/ 0 h 151"/>
                  <a:gd name="T101" fmla="*/ 114 w 114"/>
                  <a:gd name="T102" fmla="*/ 151 h 15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4" h="151">
                    <a:moveTo>
                      <a:pt x="5" y="151"/>
                    </a:moveTo>
                    <a:lnTo>
                      <a:pt x="0" y="134"/>
                    </a:lnTo>
                    <a:lnTo>
                      <a:pt x="3" y="116"/>
                    </a:lnTo>
                    <a:lnTo>
                      <a:pt x="10" y="94"/>
                    </a:lnTo>
                    <a:lnTo>
                      <a:pt x="20" y="72"/>
                    </a:lnTo>
                    <a:lnTo>
                      <a:pt x="30" y="50"/>
                    </a:lnTo>
                    <a:lnTo>
                      <a:pt x="44" y="30"/>
                    </a:lnTo>
                    <a:lnTo>
                      <a:pt x="55" y="12"/>
                    </a:lnTo>
                    <a:lnTo>
                      <a:pt x="65" y="0"/>
                    </a:lnTo>
                    <a:lnTo>
                      <a:pt x="79" y="0"/>
                    </a:lnTo>
                    <a:lnTo>
                      <a:pt x="90" y="8"/>
                    </a:lnTo>
                    <a:lnTo>
                      <a:pt x="101" y="20"/>
                    </a:lnTo>
                    <a:lnTo>
                      <a:pt x="109" y="37"/>
                    </a:lnTo>
                    <a:lnTo>
                      <a:pt x="112" y="54"/>
                    </a:lnTo>
                    <a:lnTo>
                      <a:pt x="114" y="72"/>
                    </a:lnTo>
                    <a:lnTo>
                      <a:pt x="111" y="89"/>
                    </a:lnTo>
                    <a:lnTo>
                      <a:pt x="106" y="104"/>
                    </a:lnTo>
                    <a:lnTo>
                      <a:pt x="97" y="104"/>
                    </a:lnTo>
                    <a:lnTo>
                      <a:pt x="90" y="104"/>
                    </a:lnTo>
                    <a:lnTo>
                      <a:pt x="80" y="90"/>
                    </a:lnTo>
                    <a:lnTo>
                      <a:pt x="74" y="80"/>
                    </a:lnTo>
                    <a:lnTo>
                      <a:pt x="67" y="70"/>
                    </a:lnTo>
                    <a:lnTo>
                      <a:pt x="59" y="67"/>
                    </a:lnTo>
                    <a:lnTo>
                      <a:pt x="52" y="77"/>
                    </a:lnTo>
                    <a:lnTo>
                      <a:pt x="47" y="87"/>
                    </a:lnTo>
                    <a:lnTo>
                      <a:pt x="44" y="99"/>
                    </a:lnTo>
                    <a:lnTo>
                      <a:pt x="40" y="111"/>
                    </a:lnTo>
                    <a:lnTo>
                      <a:pt x="35" y="121"/>
                    </a:lnTo>
                    <a:lnTo>
                      <a:pt x="30" y="131"/>
                    </a:lnTo>
                    <a:lnTo>
                      <a:pt x="25" y="141"/>
                    </a:lnTo>
                    <a:lnTo>
                      <a:pt x="20" y="151"/>
                    </a:lnTo>
                    <a:lnTo>
                      <a:pt x="12" y="151"/>
                    </a:lnTo>
                    <a:lnTo>
                      <a:pt x="5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77" name="Freeform 253"/>
              <p:cNvSpPr>
                <a:spLocks/>
              </p:cNvSpPr>
              <p:nvPr/>
            </p:nvSpPr>
            <p:spPr bwMode="auto">
              <a:xfrm>
                <a:off x="1454" y="1413"/>
                <a:ext cx="147" cy="303"/>
              </a:xfrm>
              <a:custGeom>
                <a:avLst/>
                <a:gdLst>
                  <a:gd name="T0" fmla="*/ 0 w 295"/>
                  <a:gd name="T1" fmla="*/ 0 h 607"/>
                  <a:gd name="T2" fmla="*/ 0 w 295"/>
                  <a:gd name="T3" fmla="*/ 0 h 607"/>
                  <a:gd name="T4" fmla="*/ 0 w 295"/>
                  <a:gd name="T5" fmla="*/ 0 h 607"/>
                  <a:gd name="T6" fmla="*/ 0 w 295"/>
                  <a:gd name="T7" fmla="*/ 0 h 607"/>
                  <a:gd name="T8" fmla="*/ 0 w 295"/>
                  <a:gd name="T9" fmla="*/ 0 h 607"/>
                  <a:gd name="T10" fmla="*/ 0 w 295"/>
                  <a:gd name="T11" fmla="*/ 0 h 607"/>
                  <a:gd name="T12" fmla="*/ 0 w 295"/>
                  <a:gd name="T13" fmla="*/ 0 h 607"/>
                  <a:gd name="T14" fmla="*/ 0 w 295"/>
                  <a:gd name="T15" fmla="*/ 0 h 607"/>
                  <a:gd name="T16" fmla="*/ 0 w 295"/>
                  <a:gd name="T17" fmla="*/ 0 h 607"/>
                  <a:gd name="T18" fmla="*/ 0 w 295"/>
                  <a:gd name="T19" fmla="*/ 0 h 607"/>
                  <a:gd name="T20" fmla="*/ 0 w 295"/>
                  <a:gd name="T21" fmla="*/ 0 h 607"/>
                  <a:gd name="T22" fmla="*/ 0 w 295"/>
                  <a:gd name="T23" fmla="*/ 0 h 607"/>
                  <a:gd name="T24" fmla="*/ 0 w 295"/>
                  <a:gd name="T25" fmla="*/ 0 h 607"/>
                  <a:gd name="T26" fmla="*/ 0 w 295"/>
                  <a:gd name="T27" fmla="*/ 0 h 607"/>
                  <a:gd name="T28" fmla="*/ 0 w 295"/>
                  <a:gd name="T29" fmla="*/ 0 h 607"/>
                  <a:gd name="T30" fmla="*/ 0 w 295"/>
                  <a:gd name="T31" fmla="*/ 0 h 607"/>
                  <a:gd name="T32" fmla="*/ 0 w 295"/>
                  <a:gd name="T33" fmla="*/ 0 h 607"/>
                  <a:gd name="T34" fmla="*/ 0 w 295"/>
                  <a:gd name="T35" fmla="*/ 0 h 607"/>
                  <a:gd name="T36" fmla="*/ 0 w 295"/>
                  <a:gd name="T37" fmla="*/ 0 h 607"/>
                  <a:gd name="T38" fmla="*/ 0 w 295"/>
                  <a:gd name="T39" fmla="*/ 0 h 607"/>
                  <a:gd name="T40" fmla="*/ 0 w 295"/>
                  <a:gd name="T41" fmla="*/ 0 h 607"/>
                  <a:gd name="T42" fmla="*/ 0 w 295"/>
                  <a:gd name="T43" fmla="*/ 0 h 607"/>
                  <a:gd name="T44" fmla="*/ 0 w 295"/>
                  <a:gd name="T45" fmla="*/ 0 h 607"/>
                  <a:gd name="T46" fmla="*/ 0 w 295"/>
                  <a:gd name="T47" fmla="*/ 0 h 607"/>
                  <a:gd name="T48" fmla="*/ 0 w 295"/>
                  <a:gd name="T49" fmla="*/ 0 h 607"/>
                  <a:gd name="T50" fmla="*/ 0 w 295"/>
                  <a:gd name="T51" fmla="*/ 0 h 607"/>
                  <a:gd name="T52" fmla="*/ 0 w 295"/>
                  <a:gd name="T53" fmla="*/ 0 h 607"/>
                  <a:gd name="T54" fmla="*/ 0 w 295"/>
                  <a:gd name="T55" fmla="*/ 0 h 607"/>
                  <a:gd name="T56" fmla="*/ 0 w 295"/>
                  <a:gd name="T57" fmla="*/ 0 h 607"/>
                  <a:gd name="T58" fmla="*/ 0 w 295"/>
                  <a:gd name="T59" fmla="*/ 0 h 607"/>
                  <a:gd name="T60" fmla="*/ 0 w 295"/>
                  <a:gd name="T61" fmla="*/ 0 h 607"/>
                  <a:gd name="T62" fmla="*/ 0 w 295"/>
                  <a:gd name="T63" fmla="*/ 0 h 607"/>
                  <a:gd name="T64" fmla="*/ 0 w 295"/>
                  <a:gd name="T65" fmla="*/ 0 h 607"/>
                  <a:gd name="T66" fmla="*/ 0 w 295"/>
                  <a:gd name="T67" fmla="*/ 0 h 607"/>
                  <a:gd name="T68" fmla="*/ 0 w 295"/>
                  <a:gd name="T69" fmla="*/ 0 h 607"/>
                  <a:gd name="T70" fmla="*/ 0 w 295"/>
                  <a:gd name="T71" fmla="*/ 0 h 607"/>
                  <a:gd name="T72" fmla="*/ 0 w 295"/>
                  <a:gd name="T73" fmla="*/ 0 h 607"/>
                  <a:gd name="T74" fmla="*/ 0 w 295"/>
                  <a:gd name="T75" fmla="*/ 0 h 607"/>
                  <a:gd name="T76" fmla="*/ 0 w 295"/>
                  <a:gd name="T77" fmla="*/ 0 h 607"/>
                  <a:gd name="T78" fmla="*/ 0 w 295"/>
                  <a:gd name="T79" fmla="*/ 0 h 607"/>
                  <a:gd name="T80" fmla="*/ 0 w 295"/>
                  <a:gd name="T81" fmla="*/ 0 h 607"/>
                  <a:gd name="T82" fmla="*/ 0 w 295"/>
                  <a:gd name="T83" fmla="*/ 0 h 607"/>
                  <a:gd name="T84" fmla="*/ 0 w 295"/>
                  <a:gd name="T85" fmla="*/ 0 h 607"/>
                  <a:gd name="T86" fmla="*/ 0 w 295"/>
                  <a:gd name="T87" fmla="*/ 0 h 607"/>
                  <a:gd name="T88" fmla="*/ 0 w 295"/>
                  <a:gd name="T89" fmla="*/ 0 h 607"/>
                  <a:gd name="T90" fmla="*/ 0 w 295"/>
                  <a:gd name="T91" fmla="*/ 0 h 607"/>
                  <a:gd name="T92" fmla="*/ 0 w 295"/>
                  <a:gd name="T93" fmla="*/ 0 h 607"/>
                  <a:gd name="T94" fmla="*/ 0 w 295"/>
                  <a:gd name="T95" fmla="*/ 0 h 607"/>
                  <a:gd name="T96" fmla="*/ 0 w 295"/>
                  <a:gd name="T97" fmla="*/ 0 h 607"/>
                  <a:gd name="T98" fmla="*/ 0 w 295"/>
                  <a:gd name="T99" fmla="*/ 0 h 607"/>
                  <a:gd name="T100" fmla="*/ 0 w 295"/>
                  <a:gd name="T101" fmla="*/ 0 h 607"/>
                  <a:gd name="T102" fmla="*/ 0 w 295"/>
                  <a:gd name="T103" fmla="*/ 0 h 607"/>
                  <a:gd name="T104" fmla="*/ 0 w 295"/>
                  <a:gd name="T105" fmla="*/ 0 h 607"/>
                  <a:gd name="T106" fmla="*/ 0 w 295"/>
                  <a:gd name="T107" fmla="*/ 0 h 607"/>
                  <a:gd name="T108" fmla="*/ 0 w 295"/>
                  <a:gd name="T109" fmla="*/ 0 h 607"/>
                  <a:gd name="T110" fmla="*/ 0 w 295"/>
                  <a:gd name="T111" fmla="*/ 0 h 607"/>
                  <a:gd name="T112" fmla="*/ 0 w 295"/>
                  <a:gd name="T113" fmla="*/ 0 h 607"/>
                  <a:gd name="T114" fmla="*/ 0 w 295"/>
                  <a:gd name="T115" fmla="*/ 0 h 607"/>
                  <a:gd name="T116" fmla="*/ 0 w 295"/>
                  <a:gd name="T117" fmla="*/ 0 h 607"/>
                  <a:gd name="T118" fmla="*/ 0 w 295"/>
                  <a:gd name="T119" fmla="*/ 0 h 607"/>
                  <a:gd name="T120" fmla="*/ 0 w 295"/>
                  <a:gd name="T121" fmla="*/ 0 h 607"/>
                  <a:gd name="T122" fmla="*/ 0 w 295"/>
                  <a:gd name="T123" fmla="*/ 0 h 607"/>
                  <a:gd name="T124" fmla="*/ 0 w 295"/>
                  <a:gd name="T125" fmla="*/ 0 h 6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95"/>
                  <a:gd name="T190" fmla="*/ 0 h 607"/>
                  <a:gd name="T191" fmla="*/ 295 w 295"/>
                  <a:gd name="T192" fmla="*/ 607 h 6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95" h="607">
                    <a:moveTo>
                      <a:pt x="100" y="607"/>
                    </a:moveTo>
                    <a:lnTo>
                      <a:pt x="82" y="602"/>
                    </a:lnTo>
                    <a:lnTo>
                      <a:pt x="68" y="598"/>
                    </a:lnTo>
                    <a:lnTo>
                      <a:pt x="58" y="595"/>
                    </a:lnTo>
                    <a:lnTo>
                      <a:pt x="53" y="592"/>
                    </a:lnTo>
                    <a:lnTo>
                      <a:pt x="46" y="585"/>
                    </a:lnTo>
                    <a:lnTo>
                      <a:pt x="45" y="578"/>
                    </a:lnTo>
                    <a:lnTo>
                      <a:pt x="43" y="568"/>
                    </a:lnTo>
                    <a:lnTo>
                      <a:pt x="43" y="557"/>
                    </a:lnTo>
                    <a:lnTo>
                      <a:pt x="46" y="553"/>
                    </a:lnTo>
                    <a:lnTo>
                      <a:pt x="53" y="553"/>
                    </a:lnTo>
                    <a:lnTo>
                      <a:pt x="67" y="563"/>
                    </a:lnTo>
                    <a:lnTo>
                      <a:pt x="85" y="570"/>
                    </a:lnTo>
                    <a:lnTo>
                      <a:pt x="105" y="570"/>
                    </a:lnTo>
                    <a:lnTo>
                      <a:pt x="125" y="568"/>
                    </a:lnTo>
                    <a:lnTo>
                      <a:pt x="144" y="560"/>
                    </a:lnTo>
                    <a:lnTo>
                      <a:pt x="164" y="552"/>
                    </a:lnTo>
                    <a:lnTo>
                      <a:pt x="182" y="541"/>
                    </a:lnTo>
                    <a:lnTo>
                      <a:pt x="199" y="531"/>
                    </a:lnTo>
                    <a:lnTo>
                      <a:pt x="214" y="491"/>
                    </a:lnTo>
                    <a:lnTo>
                      <a:pt x="226" y="456"/>
                    </a:lnTo>
                    <a:lnTo>
                      <a:pt x="231" y="422"/>
                    </a:lnTo>
                    <a:lnTo>
                      <a:pt x="234" y="392"/>
                    </a:lnTo>
                    <a:lnTo>
                      <a:pt x="231" y="360"/>
                    </a:lnTo>
                    <a:lnTo>
                      <a:pt x="224" y="329"/>
                    </a:lnTo>
                    <a:lnTo>
                      <a:pt x="212" y="293"/>
                    </a:lnTo>
                    <a:lnTo>
                      <a:pt x="199" y="258"/>
                    </a:lnTo>
                    <a:lnTo>
                      <a:pt x="191" y="231"/>
                    </a:lnTo>
                    <a:lnTo>
                      <a:pt x="186" y="206"/>
                    </a:lnTo>
                    <a:lnTo>
                      <a:pt x="181" y="179"/>
                    </a:lnTo>
                    <a:lnTo>
                      <a:pt x="177" y="154"/>
                    </a:lnTo>
                    <a:lnTo>
                      <a:pt x="172" y="127"/>
                    </a:lnTo>
                    <a:lnTo>
                      <a:pt x="167" y="102"/>
                    </a:lnTo>
                    <a:lnTo>
                      <a:pt x="160" y="81"/>
                    </a:lnTo>
                    <a:lnTo>
                      <a:pt x="155" y="62"/>
                    </a:lnTo>
                    <a:lnTo>
                      <a:pt x="115" y="72"/>
                    </a:lnTo>
                    <a:lnTo>
                      <a:pt x="90" y="94"/>
                    </a:lnTo>
                    <a:lnTo>
                      <a:pt x="73" y="122"/>
                    </a:lnTo>
                    <a:lnTo>
                      <a:pt x="68" y="156"/>
                    </a:lnTo>
                    <a:lnTo>
                      <a:pt x="68" y="191"/>
                    </a:lnTo>
                    <a:lnTo>
                      <a:pt x="77" y="228"/>
                    </a:lnTo>
                    <a:lnTo>
                      <a:pt x="88" y="263"/>
                    </a:lnTo>
                    <a:lnTo>
                      <a:pt x="103" y="297"/>
                    </a:lnTo>
                    <a:lnTo>
                      <a:pt x="117" y="302"/>
                    </a:lnTo>
                    <a:lnTo>
                      <a:pt x="135" y="319"/>
                    </a:lnTo>
                    <a:lnTo>
                      <a:pt x="142" y="327"/>
                    </a:lnTo>
                    <a:lnTo>
                      <a:pt x="150" y="337"/>
                    </a:lnTo>
                    <a:lnTo>
                      <a:pt x="155" y="347"/>
                    </a:lnTo>
                    <a:lnTo>
                      <a:pt x="160" y="359"/>
                    </a:lnTo>
                    <a:lnTo>
                      <a:pt x="149" y="352"/>
                    </a:lnTo>
                    <a:lnTo>
                      <a:pt x="139" y="342"/>
                    </a:lnTo>
                    <a:lnTo>
                      <a:pt x="130" y="332"/>
                    </a:lnTo>
                    <a:lnTo>
                      <a:pt x="129" y="327"/>
                    </a:lnTo>
                    <a:lnTo>
                      <a:pt x="124" y="327"/>
                    </a:lnTo>
                    <a:lnTo>
                      <a:pt x="120" y="327"/>
                    </a:lnTo>
                    <a:lnTo>
                      <a:pt x="125" y="342"/>
                    </a:lnTo>
                    <a:lnTo>
                      <a:pt x="142" y="359"/>
                    </a:lnTo>
                    <a:lnTo>
                      <a:pt x="149" y="365"/>
                    </a:lnTo>
                    <a:lnTo>
                      <a:pt x="155" y="376"/>
                    </a:lnTo>
                    <a:lnTo>
                      <a:pt x="159" y="386"/>
                    </a:lnTo>
                    <a:lnTo>
                      <a:pt x="160" y="397"/>
                    </a:lnTo>
                    <a:lnTo>
                      <a:pt x="152" y="391"/>
                    </a:lnTo>
                    <a:lnTo>
                      <a:pt x="147" y="386"/>
                    </a:lnTo>
                    <a:lnTo>
                      <a:pt x="142" y="379"/>
                    </a:lnTo>
                    <a:lnTo>
                      <a:pt x="135" y="367"/>
                    </a:lnTo>
                    <a:lnTo>
                      <a:pt x="130" y="371"/>
                    </a:lnTo>
                    <a:lnTo>
                      <a:pt x="130" y="381"/>
                    </a:lnTo>
                    <a:lnTo>
                      <a:pt x="129" y="391"/>
                    </a:lnTo>
                    <a:lnTo>
                      <a:pt x="130" y="406"/>
                    </a:lnTo>
                    <a:lnTo>
                      <a:pt x="139" y="409"/>
                    </a:lnTo>
                    <a:lnTo>
                      <a:pt x="145" y="412"/>
                    </a:lnTo>
                    <a:lnTo>
                      <a:pt x="150" y="416"/>
                    </a:lnTo>
                    <a:lnTo>
                      <a:pt x="155" y="419"/>
                    </a:lnTo>
                    <a:lnTo>
                      <a:pt x="162" y="421"/>
                    </a:lnTo>
                    <a:lnTo>
                      <a:pt x="171" y="426"/>
                    </a:lnTo>
                    <a:lnTo>
                      <a:pt x="171" y="429"/>
                    </a:lnTo>
                    <a:lnTo>
                      <a:pt x="171" y="433"/>
                    </a:lnTo>
                    <a:lnTo>
                      <a:pt x="154" y="427"/>
                    </a:lnTo>
                    <a:lnTo>
                      <a:pt x="144" y="422"/>
                    </a:lnTo>
                    <a:lnTo>
                      <a:pt x="134" y="416"/>
                    </a:lnTo>
                    <a:lnTo>
                      <a:pt x="125" y="411"/>
                    </a:lnTo>
                    <a:lnTo>
                      <a:pt x="120" y="411"/>
                    </a:lnTo>
                    <a:lnTo>
                      <a:pt x="115" y="412"/>
                    </a:lnTo>
                    <a:lnTo>
                      <a:pt x="114" y="417"/>
                    </a:lnTo>
                    <a:lnTo>
                      <a:pt x="114" y="427"/>
                    </a:lnTo>
                    <a:lnTo>
                      <a:pt x="120" y="433"/>
                    </a:lnTo>
                    <a:lnTo>
                      <a:pt x="129" y="438"/>
                    </a:lnTo>
                    <a:lnTo>
                      <a:pt x="137" y="444"/>
                    </a:lnTo>
                    <a:lnTo>
                      <a:pt x="145" y="458"/>
                    </a:lnTo>
                    <a:lnTo>
                      <a:pt x="129" y="448"/>
                    </a:lnTo>
                    <a:lnTo>
                      <a:pt x="117" y="439"/>
                    </a:lnTo>
                    <a:lnTo>
                      <a:pt x="105" y="433"/>
                    </a:lnTo>
                    <a:lnTo>
                      <a:pt x="93" y="433"/>
                    </a:lnTo>
                    <a:lnTo>
                      <a:pt x="93" y="439"/>
                    </a:lnTo>
                    <a:lnTo>
                      <a:pt x="98" y="453"/>
                    </a:lnTo>
                    <a:lnTo>
                      <a:pt x="105" y="464"/>
                    </a:lnTo>
                    <a:lnTo>
                      <a:pt x="119" y="473"/>
                    </a:lnTo>
                    <a:lnTo>
                      <a:pt x="119" y="478"/>
                    </a:lnTo>
                    <a:lnTo>
                      <a:pt x="120" y="483"/>
                    </a:lnTo>
                    <a:lnTo>
                      <a:pt x="117" y="484"/>
                    </a:lnTo>
                    <a:lnTo>
                      <a:pt x="115" y="486"/>
                    </a:lnTo>
                    <a:lnTo>
                      <a:pt x="103" y="473"/>
                    </a:lnTo>
                    <a:lnTo>
                      <a:pt x="93" y="459"/>
                    </a:lnTo>
                    <a:lnTo>
                      <a:pt x="83" y="448"/>
                    </a:lnTo>
                    <a:lnTo>
                      <a:pt x="75" y="443"/>
                    </a:lnTo>
                    <a:lnTo>
                      <a:pt x="78" y="456"/>
                    </a:lnTo>
                    <a:lnTo>
                      <a:pt x="88" y="471"/>
                    </a:lnTo>
                    <a:lnTo>
                      <a:pt x="98" y="486"/>
                    </a:lnTo>
                    <a:lnTo>
                      <a:pt x="103" y="501"/>
                    </a:lnTo>
                    <a:lnTo>
                      <a:pt x="102" y="501"/>
                    </a:lnTo>
                    <a:lnTo>
                      <a:pt x="100" y="503"/>
                    </a:lnTo>
                    <a:lnTo>
                      <a:pt x="93" y="496"/>
                    </a:lnTo>
                    <a:lnTo>
                      <a:pt x="87" y="490"/>
                    </a:lnTo>
                    <a:lnTo>
                      <a:pt x="82" y="483"/>
                    </a:lnTo>
                    <a:lnTo>
                      <a:pt x="78" y="476"/>
                    </a:lnTo>
                    <a:lnTo>
                      <a:pt x="72" y="468"/>
                    </a:lnTo>
                    <a:lnTo>
                      <a:pt x="65" y="458"/>
                    </a:lnTo>
                    <a:lnTo>
                      <a:pt x="58" y="458"/>
                    </a:lnTo>
                    <a:lnTo>
                      <a:pt x="53" y="458"/>
                    </a:lnTo>
                    <a:lnTo>
                      <a:pt x="53" y="466"/>
                    </a:lnTo>
                    <a:lnTo>
                      <a:pt x="58" y="476"/>
                    </a:lnTo>
                    <a:lnTo>
                      <a:pt x="65" y="484"/>
                    </a:lnTo>
                    <a:lnTo>
                      <a:pt x="80" y="493"/>
                    </a:lnTo>
                    <a:lnTo>
                      <a:pt x="80" y="500"/>
                    </a:lnTo>
                    <a:lnTo>
                      <a:pt x="83" y="511"/>
                    </a:lnTo>
                    <a:lnTo>
                      <a:pt x="77" y="511"/>
                    </a:lnTo>
                    <a:lnTo>
                      <a:pt x="70" y="511"/>
                    </a:lnTo>
                    <a:lnTo>
                      <a:pt x="63" y="501"/>
                    </a:lnTo>
                    <a:lnTo>
                      <a:pt x="58" y="491"/>
                    </a:lnTo>
                    <a:lnTo>
                      <a:pt x="53" y="481"/>
                    </a:lnTo>
                    <a:lnTo>
                      <a:pt x="48" y="473"/>
                    </a:lnTo>
                    <a:lnTo>
                      <a:pt x="43" y="473"/>
                    </a:lnTo>
                    <a:lnTo>
                      <a:pt x="40" y="473"/>
                    </a:lnTo>
                    <a:lnTo>
                      <a:pt x="33" y="484"/>
                    </a:lnTo>
                    <a:lnTo>
                      <a:pt x="30" y="496"/>
                    </a:lnTo>
                    <a:lnTo>
                      <a:pt x="26" y="506"/>
                    </a:lnTo>
                    <a:lnTo>
                      <a:pt x="25" y="523"/>
                    </a:lnTo>
                    <a:lnTo>
                      <a:pt x="13" y="521"/>
                    </a:lnTo>
                    <a:lnTo>
                      <a:pt x="6" y="520"/>
                    </a:lnTo>
                    <a:lnTo>
                      <a:pt x="1" y="515"/>
                    </a:lnTo>
                    <a:lnTo>
                      <a:pt x="0" y="511"/>
                    </a:lnTo>
                    <a:lnTo>
                      <a:pt x="8" y="484"/>
                    </a:lnTo>
                    <a:lnTo>
                      <a:pt x="18" y="468"/>
                    </a:lnTo>
                    <a:lnTo>
                      <a:pt x="28" y="454"/>
                    </a:lnTo>
                    <a:lnTo>
                      <a:pt x="40" y="444"/>
                    </a:lnTo>
                    <a:lnTo>
                      <a:pt x="50" y="433"/>
                    </a:lnTo>
                    <a:lnTo>
                      <a:pt x="67" y="422"/>
                    </a:lnTo>
                    <a:lnTo>
                      <a:pt x="83" y="409"/>
                    </a:lnTo>
                    <a:lnTo>
                      <a:pt x="105" y="392"/>
                    </a:lnTo>
                    <a:lnTo>
                      <a:pt x="105" y="374"/>
                    </a:lnTo>
                    <a:lnTo>
                      <a:pt x="102" y="354"/>
                    </a:lnTo>
                    <a:lnTo>
                      <a:pt x="92" y="329"/>
                    </a:lnTo>
                    <a:lnTo>
                      <a:pt x="82" y="303"/>
                    </a:lnTo>
                    <a:lnTo>
                      <a:pt x="67" y="278"/>
                    </a:lnTo>
                    <a:lnTo>
                      <a:pt x="55" y="255"/>
                    </a:lnTo>
                    <a:lnTo>
                      <a:pt x="43" y="236"/>
                    </a:lnTo>
                    <a:lnTo>
                      <a:pt x="38" y="226"/>
                    </a:lnTo>
                    <a:lnTo>
                      <a:pt x="40" y="148"/>
                    </a:lnTo>
                    <a:lnTo>
                      <a:pt x="67" y="84"/>
                    </a:lnTo>
                    <a:lnTo>
                      <a:pt x="108" y="37"/>
                    </a:lnTo>
                    <a:lnTo>
                      <a:pt x="160" y="10"/>
                    </a:lnTo>
                    <a:lnTo>
                      <a:pt x="211" y="0"/>
                    </a:lnTo>
                    <a:lnTo>
                      <a:pt x="256" y="12"/>
                    </a:lnTo>
                    <a:lnTo>
                      <a:pt x="286" y="44"/>
                    </a:lnTo>
                    <a:lnTo>
                      <a:pt x="295" y="101"/>
                    </a:lnTo>
                    <a:lnTo>
                      <a:pt x="290" y="101"/>
                    </a:lnTo>
                    <a:lnTo>
                      <a:pt x="285" y="101"/>
                    </a:lnTo>
                    <a:lnTo>
                      <a:pt x="273" y="79"/>
                    </a:lnTo>
                    <a:lnTo>
                      <a:pt x="264" y="64"/>
                    </a:lnTo>
                    <a:lnTo>
                      <a:pt x="254" y="52"/>
                    </a:lnTo>
                    <a:lnTo>
                      <a:pt x="244" y="44"/>
                    </a:lnTo>
                    <a:lnTo>
                      <a:pt x="233" y="37"/>
                    </a:lnTo>
                    <a:lnTo>
                      <a:pt x="219" y="37"/>
                    </a:lnTo>
                    <a:lnTo>
                      <a:pt x="204" y="37"/>
                    </a:lnTo>
                    <a:lnTo>
                      <a:pt x="186" y="44"/>
                    </a:lnTo>
                    <a:lnTo>
                      <a:pt x="184" y="79"/>
                    </a:lnTo>
                    <a:lnTo>
                      <a:pt x="187" y="116"/>
                    </a:lnTo>
                    <a:lnTo>
                      <a:pt x="191" y="151"/>
                    </a:lnTo>
                    <a:lnTo>
                      <a:pt x="199" y="188"/>
                    </a:lnTo>
                    <a:lnTo>
                      <a:pt x="207" y="221"/>
                    </a:lnTo>
                    <a:lnTo>
                      <a:pt x="221" y="257"/>
                    </a:lnTo>
                    <a:lnTo>
                      <a:pt x="234" y="292"/>
                    </a:lnTo>
                    <a:lnTo>
                      <a:pt x="249" y="329"/>
                    </a:lnTo>
                    <a:lnTo>
                      <a:pt x="258" y="382"/>
                    </a:lnTo>
                    <a:lnTo>
                      <a:pt x="263" y="431"/>
                    </a:lnTo>
                    <a:lnTo>
                      <a:pt x="258" y="474"/>
                    </a:lnTo>
                    <a:lnTo>
                      <a:pt x="248" y="515"/>
                    </a:lnTo>
                    <a:lnTo>
                      <a:pt x="226" y="547"/>
                    </a:lnTo>
                    <a:lnTo>
                      <a:pt x="194" y="573"/>
                    </a:lnTo>
                    <a:lnTo>
                      <a:pt x="152" y="593"/>
                    </a:lnTo>
                    <a:lnTo>
                      <a:pt x="100" y="6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78" name="Freeform 254"/>
              <p:cNvSpPr>
                <a:spLocks/>
              </p:cNvSpPr>
              <p:nvPr/>
            </p:nvSpPr>
            <p:spPr bwMode="auto">
              <a:xfrm>
                <a:off x="691" y="1158"/>
                <a:ext cx="1015" cy="523"/>
              </a:xfrm>
              <a:custGeom>
                <a:avLst/>
                <a:gdLst>
                  <a:gd name="T0" fmla="*/ 1 w 2030"/>
                  <a:gd name="T1" fmla="*/ 1 h 1046"/>
                  <a:gd name="T2" fmla="*/ 1 w 2030"/>
                  <a:gd name="T3" fmla="*/ 1 h 1046"/>
                  <a:gd name="T4" fmla="*/ 1 w 2030"/>
                  <a:gd name="T5" fmla="*/ 1 h 1046"/>
                  <a:gd name="T6" fmla="*/ 1 w 2030"/>
                  <a:gd name="T7" fmla="*/ 1 h 1046"/>
                  <a:gd name="T8" fmla="*/ 1 w 2030"/>
                  <a:gd name="T9" fmla="*/ 1 h 1046"/>
                  <a:gd name="T10" fmla="*/ 1 w 2030"/>
                  <a:gd name="T11" fmla="*/ 1 h 1046"/>
                  <a:gd name="T12" fmla="*/ 1 w 2030"/>
                  <a:gd name="T13" fmla="*/ 1 h 1046"/>
                  <a:gd name="T14" fmla="*/ 1 w 2030"/>
                  <a:gd name="T15" fmla="*/ 1 h 1046"/>
                  <a:gd name="T16" fmla="*/ 1 w 2030"/>
                  <a:gd name="T17" fmla="*/ 1 h 1046"/>
                  <a:gd name="T18" fmla="*/ 1 w 2030"/>
                  <a:gd name="T19" fmla="*/ 1 h 1046"/>
                  <a:gd name="T20" fmla="*/ 1 w 2030"/>
                  <a:gd name="T21" fmla="*/ 1 h 1046"/>
                  <a:gd name="T22" fmla="*/ 1 w 2030"/>
                  <a:gd name="T23" fmla="*/ 1 h 1046"/>
                  <a:gd name="T24" fmla="*/ 1 w 2030"/>
                  <a:gd name="T25" fmla="*/ 1 h 1046"/>
                  <a:gd name="T26" fmla="*/ 1 w 2030"/>
                  <a:gd name="T27" fmla="*/ 1 h 1046"/>
                  <a:gd name="T28" fmla="*/ 1 w 2030"/>
                  <a:gd name="T29" fmla="*/ 1 h 1046"/>
                  <a:gd name="T30" fmla="*/ 1 w 2030"/>
                  <a:gd name="T31" fmla="*/ 1 h 1046"/>
                  <a:gd name="T32" fmla="*/ 1 w 2030"/>
                  <a:gd name="T33" fmla="*/ 1 h 1046"/>
                  <a:gd name="T34" fmla="*/ 1 w 2030"/>
                  <a:gd name="T35" fmla="*/ 1 h 1046"/>
                  <a:gd name="T36" fmla="*/ 1 w 2030"/>
                  <a:gd name="T37" fmla="*/ 1 h 1046"/>
                  <a:gd name="T38" fmla="*/ 1 w 2030"/>
                  <a:gd name="T39" fmla="*/ 1 h 1046"/>
                  <a:gd name="T40" fmla="*/ 1 w 2030"/>
                  <a:gd name="T41" fmla="*/ 1 h 1046"/>
                  <a:gd name="T42" fmla="*/ 1 w 2030"/>
                  <a:gd name="T43" fmla="*/ 1 h 1046"/>
                  <a:gd name="T44" fmla="*/ 1 w 2030"/>
                  <a:gd name="T45" fmla="*/ 1 h 1046"/>
                  <a:gd name="T46" fmla="*/ 1 w 2030"/>
                  <a:gd name="T47" fmla="*/ 1 h 1046"/>
                  <a:gd name="T48" fmla="*/ 1 w 2030"/>
                  <a:gd name="T49" fmla="*/ 1 h 1046"/>
                  <a:gd name="T50" fmla="*/ 1 w 2030"/>
                  <a:gd name="T51" fmla="*/ 1 h 1046"/>
                  <a:gd name="T52" fmla="*/ 1 w 2030"/>
                  <a:gd name="T53" fmla="*/ 1 h 1046"/>
                  <a:gd name="T54" fmla="*/ 1 w 2030"/>
                  <a:gd name="T55" fmla="*/ 1 h 1046"/>
                  <a:gd name="T56" fmla="*/ 1 w 2030"/>
                  <a:gd name="T57" fmla="*/ 1 h 1046"/>
                  <a:gd name="T58" fmla="*/ 1 w 2030"/>
                  <a:gd name="T59" fmla="*/ 1 h 1046"/>
                  <a:gd name="T60" fmla="*/ 1 w 2030"/>
                  <a:gd name="T61" fmla="*/ 1 h 1046"/>
                  <a:gd name="T62" fmla="*/ 1 w 2030"/>
                  <a:gd name="T63" fmla="*/ 1 h 1046"/>
                  <a:gd name="T64" fmla="*/ 1 w 2030"/>
                  <a:gd name="T65" fmla="*/ 1 h 1046"/>
                  <a:gd name="T66" fmla="*/ 1 w 2030"/>
                  <a:gd name="T67" fmla="*/ 1 h 1046"/>
                  <a:gd name="T68" fmla="*/ 1 w 2030"/>
                  <a:gd name="T69" fmla="*/ 1 h 1046"/>
                  <a:gd name="T70" fmla="*/ 1 w 2030"/>
                  <a:gd name="T71" fmla="*/ 1 h 1046"/>
                  <a:gd name="T72" fmla="*/ 1 w 2030"/>
                  <a:gd name="T73" fmla="*/ 1 h 1046"/>
                  <a:gd name="T74" fmla="*/ 1 w 2030"/>
                  <a:gd name="T75" fmla="*/ 1 h 1046"/>
                  <a:gd name="T76" fmla="*/ 1 w 2030"/>
                  <a:gd name="T77" fmla="*/ 1 h 1046"/>
                  <a:gd name="T78" fmla="*/ 1 w 2030"/>
                  <a:gd name="T79" fmla="*/ 1 h 1046"/>
                  <a:gd name="T80" fmla="*/ 1 w 2030"/>
                  <a:gd name="T81" fmla="*/ 1 h 1046"/>
                  <a:gd name="T82" fmla="*/ 1 w 2030"/>
                  <a:gd name="T83" fmla="*/ 1 h 1046"/>
                  <a:gd name="T84" fmla="*/ 1 w 2030"/>
                  <a:gd name="T85" fmla="*/ 1 h 1046"/>
                  <a:gd name="T86" fmla="*/ 1 w 2030"/>
                  <a:gd name="T87" fmla="*/ 1 h 1046"/>
                  <a:gd name="T88" fmla="*/ 1 w 2030"/>
                  <a:gd name="T89" fmla="*/ 1 h 1046"/>
                  <a:gd name="T90" fmla="*/ 1 w 2030"/>
                  <a:gd name="T91" fmla="*/ 1 h 1046"/>
                  <a:gd name="T92" fmla="*/ 1 w 2030"/>
                  <a:gd name="T93" fmla="*/ 1 h 1046"/>
                  <a:gd name="T94" fmla="*/ 1 w 2030"/>
                  <a:gd name="T95" fmla="*/ 1 h 1046"/>
                  <a:gd name="T96" fmla="*/ 1 w 2030"/>
                  <a:gd name="T97" fmla="*/ 1 h 1046"/>
                  <a:gd name="T98" fmla="*/ 1 w 2030"/>
                  <a:gd name="T99" fmla="*/ 1 h 1046"/>
                  <a:gd name="T100" fmla="*/ 1 w 2030"/>
                  <a:gd name="T101" fmla="*/ 1 h 1046"/>
                  <a:gd name="T102" fmla="*/ 1 w 2030"/>
                  <a:gd name="T103" fmla="*/ 1 h 1046"/>
                  <a:gd name="T104" fmla="*/ 1 w 2030"/>
                  <a:gd name="T105" fmla="*/ 1 h 1046"/>
                  <a:gd name="T106" fmla="*/ 1 w 2030"/>
                  <a:gd name="T107" fmla="*/ 1 h 1046"/>
                  <a:gd name="T108" fmla="*/ 1 w 2030"/>
                  <a:gd name="T109" fmla="*/ 1 h 1046"/>
                  <a:gd name="T110" fmla="*/ 1 w 2030"/>
                  <a:gd name="T111" fmla="*/ 1 h 1046"/>
                  <a:gd name="T112" fmla="*/ 1 w 2030"/>
                  <a:gd name="T113" fmla="*/ 1 h 1046"/>
                  <a:gd name="T114" fmla="*/ 1 w 2030"/>
                  <a:gd name="T115" fmla="*/ 1 h 1046"/>
                  <a:gd name="T116" fmla="*/ 1 w 2030"/>
                  <a:gd name="T117" fmla="*/ 1 h 1046"/>
                  <a:gd name="T118" fmla="*/ 1 w 2030"/>
                  <a:gd name="T119" fmla="*/ 1 h 1046"/>
                  <a:gd name="T120" fmla="*/ 1 w 2030"/>
                  <a:gd name="T121" fmla="*/ 1 h 1046"/>
                  <a:gd name="T122" fmla="*/ 1 w 2030"/>
                  <a:gd name="T123" fmla="*/ 1 h 1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0"/>
                  <a:gd name="T187" fmla="*/ 0 h 1046"/>
                  <a:gd name="T188" fmla="*/ 2030 w 2030"/>
                  <a:gd name="T189" fmla="*/ 1046 h 1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0" h="1046">
                    <a:moveTo>
                      <a:pt x="1279" y="1046"/>
                    </a:moveTo>
                    <a:lnTo>
                      <a:pt x="1279" y="1005"/>
                    </a:lnTo>
                    <a:lnTo>
                      <a:pt x="1281" y="966"/>
                    </a:lnTo>
                    <a:lnTo>
                      <a:pt x="1284" y="927"/>
                    </a:lnTo>
                    <a:lnTo>
                      <a:pt x="1289" y="892"/>
                    </a:lnTo>
                    <a:lnTo>
                      <a:pt x="1294" y="855"/>
                    </a:lnTo>
                    <a:lnTo>
                      <a:pt x="1303" y="818"/>
                    </a:lnTo>
                    <a:lnTo>
                      <a:pt x="1311" y="782"/>
                    </a:lnTo>
                    <a:lnTo>
                      <a:pt x="1321" y="746"/>
                    </a:lnTo>
                    <a:lnTo>
                      <a:pt x="1333" y="708"/>
                    </a:lnTo>
                    <a:lnTo>
                      <a:pt x="1343" y="681"/>
                    </a:lnTo>
                    <a:lnTo>
                      <a:pt x="1349" y="661"/>
                    </a:lnTo>
                    <a:lnTo>
                      <a:pt x="1356" y="648"/>
                    </a:lnTo>
                    <a:lnTo>
                      <a:pt x="1358" y="637"/>
                    </a:lnTo>
                    <a:lnTo>
                      <a:pt x="1360" y="632"/>
                    </a:lnTo>
                    <a:lnTo>
                      <a:pt x="1360" y="629"/>
                    </a:lnTo>
                    <a:lnTo>
                      <a:pt x="1361" y="627"/>
                    </a:lnTo>
                    <a:lnTo>
                      <a:pt x="1346" y="624"/>
                    </a:lnTo>
                    <a:lnTo>
                      <a:pt x="1336" y="626"/>
                    </a:lnTo>
                    <a:lnTo>
                      <a:pt x="1306" y="661"/>
                    </a:lnTo>
                    <a:lnTo>
                      <a:pt x="1281" y="698"/>
                    </a:lnTo>
                    <a:lnTo>
                      <a:pt x="1254" y="735"/>
                    </a:lnTo>
                    <a:lnTo>
                      <a:pt x="1230" y="775"/>
                    </a:lnTo>
                    <a:lnTo>
                      <a:pt x="1205" y="813"/>
                    </a:lnTo>
                    <a:lnTo>
                      <a:pt x="1184" y="854"/>
                    </a:lnTo>
                    <a:lnTo>
                      <a:pt x="1162" y="894"/>
                    </a:lnTo>
                    <a:lnTo>
                      <a:pt x="1140" y="936"/>
                    </a:lnTo>
                    <a:lnTo>
                      <a:pt x="1133" y="941"/>
                    </a:lnTo>
                    <a:lnTo>
                      <a:pt x="1130" y="948"/>
                    </a:lnTo>
                    <a:lnTo>
                      <a:pt x="1137" y="906"/>
                    </a:lnTo>
                    <a:lnTo>
                      <a:pt x="1155" y="859"/>
                    </a:lnTo>
                    <a:lnTo>
                      <a:pt x="1178" y="810"/>
                    </a:lnTo>
                    <a:lnTo>
                      <a:pt x="1209" y="761"/>
                    </a:lnTo>
                    <a:lnTo>
                      <a:pt x="1235" y="715"/>
                    </a:lnTo>
                    <a:lnTo>
                      <a:pt x="1259" y="674"/>
                    </a:lnTo>
                    <a:lnTo>
                      <a:pt x="1274" y="641"/>
                    </a:lnTo>
                    <a:lnTo>
                      <a:pt x="1279" y="622"/>
                    </a:lnTo>
                    <a:lnTo>
                      <a:pt x="1269" y="622"/>
                    </a:lnTo>
                    <a:lnTo>
                      <a:pt x="1259" y="622"/>
                    </a:lnTo>
                    <a:lnTo>
                      <a:pt x="1241" y="639"/>
                    </a:lnTo>
                    <a:lnTo>
                      <a:pt x="1222" y="658"/>
                    </a:lnTo>
                    <a:lnTo>
                      <a:pt x="1202" y="676"/>
                    </a:lnTo>
                    <a:lnTo>
                      <a:pt x="1184" y="694"/>
                    </a:lnTo>
                    <a:lnTo>
                      <a:pt x="1163" y="711"/>
                    </a:lnTo>
                    <a:lnTo>
                      <a:pt x="1143" y="730"/>
                    </a:lnTo>
                    <a:lnTo>
                      <a:pt x="1125" y="746"/>
                    </a:lnTo>
                    <a:lnTo>
                      <a:pt x="1108" y="767"/>
                    </a:lnTo>
                    <a:lnTo>
                      <a:pt x="1090" y="792"/>
                    </a:lnTo>
                    <a:lnTo>
                      <a:pt x="1075" y="820"/>
                    </a:lnTo>
                    <a:lnTo>
                      <a:pt x="1056" y="845"/>
                    </a:lnTo>
                    <a:lnTo>
                      <a:pt x="1041" y="874"/>
                    </a:lnTo>
                    <a:lnTo>
                      <a:pt x="1023" y="899"/>
                    </a:lnTo>
                    <a:lnTo>
                      <a:pt x="1007" y="927"/>
                    </a:lnTo>
                    <a:lnTo>
                      <a:pt x="989" y="953"/>
                    </a:lnTo>
                    <a:lnTo>
                      <a:pt x="974" y="981"/>
                    </a:lnTo>
                    <a:lnTo>
                      <a:pt x="974" y="953"/>
                    </a:lnTo>
                    <a:lnTo>
                      <a:pt x="981" y="926"/>
                    </a:lnTo>
                    <a:lnTo>
                      <a:pt x="989" y="897"/>
                    </a:lnTo>
                    <a:lnTo>
                      <a:pt x="1002" y="869"/>
                    </a:lnTo>
                    <a:lnTo>
                      <a:pt x="1014" y="839"/>
                    </a:lnTo>
                    <a:lnTo>
                      <a:pt x="1029" y="812"/>
                    </a:lnTo>
                    <a:lnTo>
                      <a:pt x="1043" y="787"/>
                    </a:lnTo>
                    <a:lnTo>
                      <a:pt x="1056" y="763"/>
                    </a:lnTo>
                    <a:lnTo>
                      <a:pt x="1063" y="748"/>
                    </a:lnTo>
                    <a:lnTo>
                      <a:pt x="1080" y="721"/>
                    </a:lnTo>
                    <a:lnTo>
                      <a:pt x="1100" y="686"/>
                    </a:lnTo>
                    <a:lnTo>
                      <a:pt x="1125" y="648"/>
                    </a:lnTo>
                    <a:lnTo>
                      <a:pt x="1147" y="607"/>
                    </a:lnTo>
                    <a:lnTo>
                      <a:pt x="1168" y="574"/>
                    </a:lnTo>
                    <a:lnTo>
                      <a:pt x="1182" y="545"/>
                    </a:lnTo>
                    <a:lnTo>
                      <a:pt x="1189" y="532"/>
                    </a:lnTo>
                    <a:lnTo>
                      <a:pt x="1167" y="527"/>
                    </a:lnTo>
                    <a:lnTo>
                      <a:pt x="1140" y="537"/>
                    </a:lnTo>
                    <a:lnTo>
                      <a:pt x="1106" y="557"/>
                    </a:lnTo>
                    <a:lnTo>
                      <a:pt x="1073" y="584"/>
                    </a:lnTo>
                    <a:lnTo>
                      <a:pt x="1036" y="611"/>
                    </a:lnTo>
                    <a:lnTo>
                      <a:pt x="1002" y="639"/>
                    </a:lnTo>
                    <a:lnTo>
                      <a:pt x="972" y="661"/>
                    </a:lnTo>
                    <a:lnTo>
                      <a:pt x="949" y="678"/>
                    </a:lnTo>
                    <a:lnTo>
                      <a:pt x="945" y="673"/>
                    </a:lnTo>
                    <a:lnTo>
                      <a:pt x="944" y="668"/>
                    </a:lnTo>
                    <a:lnTo>
                      <a:pt x="966" y="642"/>
                    </a:lnTo>
                    <a:lnTo>
                      <a:pt x="996" y="611"/>
                    </a:lnTo>
                    <a:lnTo>
                      <a:pt x="1026" y="572"/>
                    </a:lnTo>
                    <a:lnTo>
                      <a:pt x="1058" y="532"/>
                    </a:lnTo>
                    <a:lnTo>
                      <a:pt x="1083" y="488"/>
                    </a:lnTo>
                    <a:lnTo>
                      <a:pt x="1101" y="446"/>
                    </a:lnTo>
                    <a:lnTo>
                      <a:pt x="1106" y="408"/>
                    </a:lnTo>
                    <a:lnTo>
                      <a:pt x="1098" y="376"/>
                    </a:lnTo>
                    <a:lnTo>
                      <a:pt x="1049" y="358"/>
                    </a:lnTo>
                    <a:lnTo>
                      <a:pt x="1006" y="366"/>
                    </a:lnTo>
                    <a:lnTo>
                      <a:pt x="967" y="389"/>
                    </a:lnTo>
                    <a:lnTo>
                      <a:pt x="935" y="428"/>
                    </a:lnTo>
                    <a:lnTo>
                      <a:pt x="904" y="470"/>
                    </a:lnTo>
                    <a:lnTo>
                      <a:pt x="878" y="517"/>
                    </a:lnTo>
                    <a:lnTo>
                      <a:pt x="855" y="559"/>
                    </a:lnTo>
                    <a:lnTo>
                      <a:pt x="838" y="592"/>
                    </a:lnTo>
                    <a:lnTo>
                      <a:pt x="831" y="594"/>
                    </a:lnTo>
                    <a:lnTo>
                      <a:pt x="828" y="597"/>
                    </a:lnTo>
                    <a:lnTo>
                      <a:pt x="828" y="569"/>
                    </a:lnTo>
                    <a:lnTo>
                      <a:pt x="835" y="544"/>
                    </a:lnTo>
                    <a:lnTo>
                      <a:pt x="842" y="518"/>
                    </a:lnTo>
                    <a:lnTo>
                      <a:pt x="852" y="495"/>
                    </a:lnTo>
                    <a:lnTo>
                      <a:pt x="858" y="471"/>
                    </a:lnTo>
                    <a:lnTo>
                      <a:pt x="867" y="450"/>
                    </a:lnTo>
                    <a:lnTo>
                      <a:pt x="872" y="430"/>
                    </a:lnTo>
                    <a:lnTo>
                      <a:pt x="875" y="411"/>
                    </a:lnTo>
                    <a:lnTo>
                      <a:pt x="870" y="406"/>
                    </a:lnTo>
                    <a:lnTo>
                      <a:pt x="865" y="403"/>
                    </a:lnTo>
                    <a:lnTo>
                      <a:pt x="855" y="408"/>
                    </a:lnTo>
                    <a:lnTo>
                      <a:pt x="845" y="413"/>
                    </a:lnTo>
                    <a:lnTo>
                      <a:pt x="835" y="420"/>
                    </a:lnTo>
                    <a:lnTo>
                      <a:pt x="826" y="428"/>
                    </a:lnTo>
                    <a:lnTo>
                      <a:pt x="808" y="443"/>
                    </a:lnTo>
                    <a:lnTo>
                      <a:pt x="793" y="461"/>
                    </a:lnTo>
                    <a:lnTo>
                      <a:pt x="793" y="450"/>
                    </a:lnTo>
                    <a:lnTo>
                      <a:pt x="795" y="441"/>
                    </a:lnTo>
                    <a:lnTo>
                      <a:pt x="796" y="433"/>
                    </a:lnTo>
                    <a:lnTo>
                      <a:pt x="801" y="426"/>
                    </a:lnTo>
                    <a:lnTo>
                      <a:pt x="806" y="411"/>
                    </a:lnTo>
                    <a:lnTo>
                      <a:pt x="810" y="396"/>
                    </a:lnTo>
                    <a:lnTo>
                      <a:pt x="771" y="391"/>
                    </a:lnTo>
                    <a:lnTo>
                      <a:pt x="728" y="416"/>
                    </a:lnTo>
                    <a:lnTo>
                      <a:pt x="679" y="460"/>
                    </a:lnTo>
                    <a:lnTo>
                      <a:pt x="632" y="518"/>
                    </a:lnTo>
                    <a:lnTo>
                      <a:pt x="585" y="579"/>
                    </a:lnTo>
                    <a:lnTo>
                      <a:pt x="546" y="637"/>
                    </a:lnTo>
                    <a:lnTo>
                      <a:pt x="516" y="684"/>
                    </a:lnTo>
                    <a:lnTo>
                      <a:pt x="503" y="713"/>
                    </a:lnTo>
                    <a:lnTo>
                      <a:pt x="498" y="699"/>
                    </a:lnTo>
                    <a:lnTo>
                      <a:pt x="503" y="679"/>
                    </a:lnTo>
                    <a:lnTo>
                      <a:pt x="511" y="651"/>
                    </a:lnTo>
                    <a:lnTo>
                      <a:pt x="525" y="622"/>
                    </a:lnTo>
                    <a:lnTo>
                      <a:pt x="536" y="592"/>
                    </a:lnTo>
                    <a:lnTo>
                      <a:pt x="550" y="565"/>
                    </a:lnTo>
                    <a:lnTo>
                      <a:pt x="558" y="544"/>
                    </a:lnTo>
                    <a:lnTo>
                      <a:pt x="563" y="532"/>
                    </a:lnTo>
                    <a:lnTo>
                      <a:pt x="555" y="527"/>
                    </a:lnTo>
                    <a:lnTo>
                      <a:pt x="548" y="523"/>
                    </a:lnTo>
                    <a:lnTo>
                      <a:pt x="538" y="534"/>
                    </a:lnTo>
                    <a:lnTo>
                      <a:pt x="530" y="544"/>
                    </a:lnTo>
                    <a:lnTo>
                      <a:pt x="521" y="554"/>
                    </a:lnTo>
                    <a:lnTo>
                      <a:pt x="515" y="564"/>
                    </a:lnTo>
                    <a:lnTo>
                      <a:pt x="503" y="559"/>
                    </a:lnTo>
                    <a:lnTo>
                      <a:pt x="495" y="559"/>
                    </a:lnTo>
                    <a:lnTo>
                      <a:pt x="489" y="557"/>
                    </a:lnTo>
                    <a:lnTo>
                      <a:pt x="486" y="559"/>
                    </a:lnTo>
                    <a:lnTo>
                      <a:pt x="481" y="560"/>
                    </a:lnTo>
                    <a:lnTo>
                      <a:pt x="478" y="565"/>
                    </a:lnTo>
                    <a:lnTo>
                      <a:pt x="473" y="572"/>
                    </a:lnTo>
                    <a:lnTo>
                      <a:pt x="468" y="582"/>
                    </a:lnTo>
                    <a:lnTo>
                      <a:pt x="429" y="607"/>
                    </a:lnTo>
                    <a:lnTo>
                      <a:pt x="389" y="639"/>
                    </a:lnTo>
                    <a:lnTo>
                      <a:pt x="344" y="669"/>
                    </a:lnTo>
                    <a:lnTo>
                      <a:pt x="298" y="701"/>
                    </a:lnTo>
                    <a:lnTo>
                      <a:pt x="250" y="730"/>
                    </a:lnTo>
                    <a:lnTo>
                      <a:pt x="204" y="755"/>
                    </a:lnTo>
                    <a:lnTo>
                      <a:pt x="161" y="775"/>
                    </a:lnTo>
                    <a:lnTo>
                      <a:pt x="122" y="792"/>
                    </a:lnTo>
                    <a:lnTo>
                      <a:pt x="132" y="773"/>
                    </a:lnTo>
                    <a:lnTo>
                      <a:pt x="159" y="745"/>
                    </a:lnTo>
                    <a:lnTo>
                      <a:pt x="196" y="706"/>
                    </a:lnTo>
                    <a:lnTo>
                      <a:pt x="241" y="668"/>
                    </a:lnTo>
                    <a:lnTo>
                      <a:pt x="285" y="626"/>
                    </a:lnTo>
                    <a:lnTo>
                      <a:pt x="329" y="589"/>
                    </a:lnTo>
                    <a:lnTo>
                      <a:pt x="364" y="557"/>
                    </a:lnTo>
                    <a:lnTo>
                      <a:pt x="391" y="539"/>
                    </a:lnTo>
                    <a:lnTo>
                      <a:pt x="389" y="530"/>
                    </a:lnTo>
                    <a:lnTo>
                      <a:pt x="389" y="523"/>
                    </a:lnTo>
                    <a:lnTo>
                      <a:pt x="345" y="528"/>
                    </a:lnTo>
                    <a:lnTo>
                      <a:pt x="298" y="549"/>
                    </a:lnTo>
                    <a:lnTo>
                      <a:pt x="245" y="575"/>
                    </a:lnTo>
                    <a:lnTo>
                      <a:pt x="191" y="609"/>
                    </a:lnTo>
                    <a:lnTo>
                      <a:pt x="136" y="646"/>
                    </a:lnTo>
                    <a:lnTo>
                      <a:pt x="87" y="683"/>
                    </a:lnTo>
                    <a:lnTo>
                      <a:pt x="40" y="716"/>
                    </a:lnTo>
                    <a:lnTo>
                      <a:pt x="3" y="746"/>
                    </a:lnTo>
                    <a:lnTo>
                      <a:pt x="0" y="741"/>
                    </a:lnTo>
                    <a:lnTo>
                      <a:pt x="0" y="738"/>
                    </a:lnTo>
                    <a:lnTo>
                      <a:pt x="30" y="708"/>
                    </a:lnTo>
                    <a:lnTo>
                      <a:pt x="65" y="674"/>
                    </a:lnTo>
                    <a:lnTo>
                      <a:pt x="101" y="639"/>
                    </a:lnTo>
                    <a:lnTo>
                      <a:pt x="141" y="604"/>
                    </a:lnTo>
                    <a:lnTo>
                      <a:pt x="181" y="569"/>
                    </a:lnTo>
                    <a:lnTo>
                      <a:pt x="221" y="539"/>
                    </a:lnTo>
                    <a:lnTo>
                      <a:pt x="261" y="513"/>
                    </a:lnTo>
                    <a:lnTo>
                      <a:pt x="303" y="498"/>
                    </a:lnTo>
                    <a:lnTo>
                      <a:pt x="312" y="477"/>
                    </a:lnTo>
                    <a:lnTo>
                      <a:pt x="329" y="461"/>
                    </a:lnTo>
                    <a:lnTo>
                      <a:pt x="349" y="446"/>
                    </a:lnTo>
                    <a:lnTo>
                      <a:pt x="374" y="436"/>
                    </a:lnTo>
                    <a:lnTo>
                      <a:pt x="399" y="423"/>
                    </a:lnTo>
                    <a:lnTo>
                      <a:pt x="424" y="411"/>
                    </a:lnTo>
                    <a:lnTo>
                      <a:pt x="448" y="399"/>
                    </a:lnTo>
                    <a:lnTo>
                      <a:pt x="469" y="388"/>
                    </a:lnTo>
                    <a:lnTo>
                      <a:pt x="468" y="378"/>
                    </a:lnTo>
                    <a:lnTo>
                      <a:pt x="464" y="371"/>
                    </a:lnTo>
                    <a:lnTo>
                      <a:pt x="453" y="369"/>
                    </a:lnTo>
                    <a:lnTo>
                      <a:pt x="443" y="368"/>
                    </a:lnTo>
                    <a:lnTo>
                      <a:pt x="484" y="341"/>
                    </a:lnTo>
                    <a:lnTo>
                      <a:pt x="526" y="314"/>
                    </a:lnTo>
                    <a:lnTo>
                      <a:pt x="568" y="284"/>
                    </a:lnTo>
                    <a:lnTo>
                      <a:pt x="612" y="255"/>
                    </a:lnTo>
                    <a:lnTo>
                      <a:pt x="654" y="225"/>
                    </a:lnTo>
                    <a:lnTo>
                      <a:pt x="696" y="195"/>
                    </a:lnTo>
                    <a:lnTo>
                      <a:pt x="738" y="165"/>
                    </a:lnTo>
                    <a:lnTo>
                      <a:pt x="780" y="136"/>
                    </a:lnTo>
                    <a:lnTo>
                      <a:pt x="883" y="79"/>
                    </a:lnTo>
                    <a:lnTo>
                      <a:pt x="987" y="39"/>
                    </a:lnTo>
                    <a:lnTo>
                      <a:pt x="1091" y="12"/>
                    </a:lnTo>
                    <a:lnTo>
                      <a:pt x="1197" y="0"/>
                    </a:lnTo>
                    <a:lnTo>
                      <a:pt x="1303" y="0"/>
                    </a:lnTo>
                    <a:lnTo>
                      <a:pt x="1412" y="12"/>
                    </a:lnTo>
                    <a:lnTo>
                      <a:pt x="1524" y="34"/>
                    </a:lnTo>
                    <a:lnTo>
                      <a:pt x="1641" y="68"/>
                    </a:lnTo>
                    <a:lnTo>
                      <a:pt x="1648" y="78"/>
                    </a:lnTo>
                    <a:lnTo>
                      <a:pt x="1656" y="88"/>
                    </a:lnTo>
                    <a:lnTo>
                      <a:pt x="1666" y="83"/>
                    </a:lnTo>
                    <a:lnTo>
                      <a:pt x="1673" y="76"/>
                    </a:lnTo>
                    <a:lnTo>
                      <a:pt x="1675" y="66"/>
                    </a:lnTo>
                    <a:lnTo>
                      <a:pt x="1675" y="56"/>
                    </a:lnTo>
                    <a:lnTo>
                      <a:pt x="1670" y="42"/>
                    </a:lnTo>
                    <a:lnTo>
                      <a:pt x="1666" y="29"/>
                    </a:lnTo>
                    <a:lnTo>
                      <a:pt x="1663" y="17"/>
                    </a:lnTo>
                    <a:lnTo>
                      <a:pt x="1661" y="7"/>
                    </a:lnTo>
                    <a:lnTo>
                      <a:pt x="1665" y="7"/>
                    </a:lnTo>
                    <a:lnTo>
                      <a:pt x="1670" y="7"/>
                    </a:lnTo>
                    <a:lnTo>
                      <a:pt x="1673" y="17"/>
                    </a:lnTo>
                    <a:lnTo>
                      <a:pt x="1678" y="32"/>
                    </a:lnTo>
                    <a:lnTo>
                      <a:pt x="1683" y="47"/>
                    </a:lnTo>
                    <a:lnTo>
                      <a:pt x="1688" y="62"/>
                    </a:lnTo>
                    <a:lnTo>
                      <a:pt x="1693" y="78"/>
                    </a:lnTo>
                    <a:lnTo>
                      <a:pt x="1698" y="93"/>
                    </a:lnTo>
                    <a:lnTo>
                      <a:pt x="1705" y="106"/>
                    </a:lnTo>
                    <a:lnTo>
                      <a:pt x="1712" y="118"/>
                    </a:lnTo>
                    <a:lnTo>
                      <a:pt x="1718" y="119"/>
                    </a:lnTo>
                    <a:lnTo>
                      <a:pt x="1727" y="121"/>
                    </a:lnTo>
                    <a:lnTo>
                      <a:pt x="1740" y="106"/>
                    </a:lnTo>
                    <a:lnTo>
                      <a:pt x="1754" y="98"/>
                    </a:lnTo>
                    <a:lnTo>
                      <a:pt x="1769" y="91"/>
                    </a:lnTo>
                    <a:lnTo>
                      <a:pt x="1785" y="89"/>
                    </a:lnTo>
                    <a:lnTo>
                      <a:pt x="1800" y="88"/>
                    </a:lnTo>
                    <a:lnTo>
                      <a:pt x="1819" y="88"/>
                    </a:lnTo>
                    <a:lnTo>
                      <a:pt x="1839" y="89"/>
                    </a:lnTo>
                    <a:lnTo>
                      <a:pt x="1859" y="93"/>
                    </a:lnTo>
                    <a:lnTo>
                      <a:pt x="1856" y="98"/>
                    </a:lnTo>
                    <a:lnTo>
                      <a:pt x="1849" y="104"/>
                    </a:lnTo>
                    <a:lnTo>
                      <a:pt x="1837" y="111"/>
                    </a:lnTo>
                    <a:lnTo>
                      <a:pt x="1827" y="119"/>
                    </a:lnTo>
                    <a:lnTo>
                      <a:pt x="1814" y="126"/>
                    </a:lnTo>
                    <a:lnTo>
                      <a:pt x="1804" y="133"/>
                    </a:lnTo>
                    <a:lnTo>
                      <a:pt x="1794" y="136"/>
                    </a:lnTo>
                    <a:lnTo>
                      <a:pt x="1790" y="141"/>
                    </a:lnTo>
                    <a:lnTo>
                      <a:pt x="1790" y="148"/>
                    </a:lnTo>
                    <a:lnTo>
                      <a:pt x="1790" y="156"/>
                    </a:lnTo>
                    <a:lnTo>
                      <a:pt x="1804" y="163"/>
                    </a:lnTo>
                    <a:lnTo>
                      <a:pt x="1821" y="170"/>
                    </a:lnTo>
                    <a:lnTo>
                      <a:pt x="1837" y="173"/>
                    </a:lnTo>
                    <a:lnTo>
                      <a:pt x="1854" y="178"/>
                    </a:lnTo>
                    <a:lnTo>
                      <a:pt x="1868" y="182"/>
                    </a:lnTo>
                    <a:lnTo>
                      <a:pt x="1881" y="190"/>
                    </a:lnTo>
                    <a:lnTo>
                      <a:pt x="1889" y="202"/>
                    </a:lnTo>
                    <a:lnTo>
                      <a:pt x="1894" y="222"/>
                    </a:lnTo>
                    <a:lnTo>
                      <a:pt x="1901" y="227"/>
                    </a:lnTo>
                    <a:lnTo>
                      <a:pt x="1914" y="233"/>
                    </a:lnTo>
                    <a:lnTo>
                      <a:pt x="1928" y="242"/>
                    </a:lnTo>
                    <a:lnTo>
                      <a:pt x="1945" y="255"/>
                    </a:lnTo>
                    <a:lnTo>
                      <a:pt x="1978" y="311"/>
                    </a:lnTo>
                    <a:lnTo>
                      <a:pt x="2005" y="369"/>
                    </a:lnTo>
                    <a:lnTo>
                      <a:pt x="2022" y="428"/>
                    </a:lnTo>
                    <a:lnTo>
                      <a:pt x="2030" y="487"/>
                    </a:lnTo>
                    <a:lnTo>
                      <a:pt x="2025" y="544"/>
                    </a:lnTo>
                    <a:lnTo>
                      <a:pt x="2012" y="602"/>
                    </a:lnTo>
                    <a:lnTo>
                      <a:pt x="1987" y="659"/>
                    </a:lnTo>
                    <a:lnTo>
                      <a:pt x="1950" y="718"/>
                    </a:lnTo>
                    <a:lnTo>
                      <a:pt x="1938" y="725"/>
                    </a:lnTo>
                    <a:lnTo>
                      <a:pt x="1928" y="735"/>
                    </a:lnTo>
                    <a:lnTo>
                      <a:pt x="1916" y="743"/>
                    </a:lnTo>
                    <a:lnTo>
                      <a:pt x="1906" y="748"/>
                    </a:lnTo>
                    <a:lnTo>
                      <a:pt x="1896" y="686"/>
                    </a:lnTo>
                    <a:lnTo>
                      <a:pt x="1881" y="624"/>
                    </a:lnTo>
                    <a:lnTo>
                      <a:pt x="1859" y="562"/>
                    </a:lnTo>
                    <a:lnTo>
                      <a:pt x="1832" y="510"/>
                    </a:lnTo>
                    <a:lnTo>
                      <a:pt x="1795" y="465"/>
                    </a:lnTo>
                    <a:lnTo>
                      <a:pt x="1748" y="436"/>
                    </a:lnTo>
                    <a:lnTo>
                      <a:pt x="1691" y="423"/>
                    </a:lnTo>
                    <a:lnTo>
                      <a:pt x="1626" y="433"/>
                    </a:lnTo>
                    <a:lnTo>
                      <a:pt x="1601" y="448"/>
                    </a:lnTo>
                    <a:lnTo>
                      <a:pt x="1574" y="468"/>
                    </a:lnTo>
                    <a:lnTo>
                      <a:pt x="1547" y="492"/>
                    </a:lnTo>
                    <a:lnTo>
                      <a:pt x="1524" y="518"/>
                    </a:lnTo>
                    <a:lnTo>
                      <a:pt x="1500" y="547"/>
                    </a:lnTo>
                    <a:lnTo>
                      <a:pt x="1484" y="577"/>
                    </a:lnTo>
                    <a:lnTo>
                      <a:pt x="1472" y="607"/>
                    </a:lnTo>
                    <a:lnTo>
                      <a:pt x="1469" y="641"/>
                    </a:lnTo>
                    <a:lnTo>
                      <a:pt x="1458" y="654"/>
                    </a:lnTo>
                    <a:lnTo>
                      <a:pt x="1450" y="669"/>
                    </a:lnTo>
                    <a:lnTo>
                      <a:pt x="1440" y="684"/>
                    </a:lnTo>
                    <a:lnTo>
                      <a:pt x="1432" y="699"/>
                    </a:lnTo>
                    <a:lnTo>
                      <a:pt x="1422" y="715"/>
                    </a:lnTo>
                    <a:lnTo>
                      <a:pt x="1415" y="730"/>
                    </a:lnTo>
                    <a:lnTo>
                      <a:pt x="1406" y="745"/>
                    </a:lnTo>
                    <a:lnTo>
                      <a:pt x="1400" y="761"/>
                    </a:lnTo>
                    <a:lnTo>
                      <a:pt x="1371" y="825"/>
                    </a:lnTo>
                    <a:lnTo>
                      <a:pt x="1348" y="881"/>
                    </a:lnTo>
                    <a:lnTo>
                      <a:pt x="1326" y="929"/>
                    </a:lnTo>
                    <a:lnTo>
                      <a:pt x="1311" y="969"/>
                    </a:lnTo>
                    <a:lnTo>
                      <a:pt x="1296" y="1000"/>
                    </a:lnTo>
                    <a:lnTo>
                      <a:pt x="1287" y="1025"/>
                    </a:lnTo>
                    <a:lnTo>
                      <a:pt x="1281" y="1040"/>
                    </a:lnTo>
                    <a:lnTo>
                      <a:pt x="1279" y="1046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79" name="Freeform 255"/>
              <p:cNvSpPr>
                <a:spLocks/>
              </p:cNvSpPr>
              <p:nvPr/>
            </p:nvSpPr>
            <p:spPr bwMode="auto">
              <a:xfrm>
                <a:off x="859" y="1637"/>
                <a:ext cx="42" cy="39"/>
              </a:xfrm>
              <a:custGeom>
                <a:avLst/>
                <a:gdLst>
                  <a:gd name="T0" fmla="*/ 0 w 86"/>
                  <a:gd name="T1" fmla="*/ 1 h 78"/>
                  <a:gd name="T2" fmla="*/ 0 w 86"/>
                  <a:gd name="T3" fmla="*/ 1 h 78"/>
                  <a:gd name="T4" fmla="*/ 0 w 86"/>
                  <a:gd name="T5" fmla="*/ 1 h 78"/>
                  <a:gd name="T6" fmla="*/ 0 w 86"/>
                  <a:gd name="T7" fmla="*/ 1 h 78"/>
                  <a:gd name="T8" fmla="*/ 0 w 86"/>
                  <a:gd name="T9" fmla="*/ 1 h 78"/>
                  <a:gd name="T10" fmla="*/ 0 w 86"/>
                  <a:gd name="T11" fmla="*/ 1 h 78"/>
                  <a:gd name="T12" fmla="*/ 0 w 86"/>
                  <a:gd name="T13" fmla="*/ 1 h 78"/>
                  <a:gd name="T14" fmla="*/ 0 w 86"/>
                  <a:gd name="T15" fmla="*/ 1 h 78"/>
                  <a:gd name="T16" fmla="*/ 0 w 86"/>
                  <a:gd name="T17" fmla="*/ 1 h 78"/>
                  <a:gd name="T18" fmla="*/ 0 w 86"/>
                  <a:gd name="T19" fmla="*/ 1 h 78"/>
                  <a:gd name="T20" fmla="*/ 0 w 86"/>
                  <a:gd name="T21" fmla="*/ 1 h 78"/>
                  <a:gd name="T22" fmla="*/ 0 w 86"/>
                  <a:gd name="T23" fmla="*/ 1 h 78"/>
                  <a:gd name="T24" fmla="*/ 0 w 86"/>
                  <a:gd name="T25" fmla="*/ 0 h 78"/>
                  <a:gd name="T26" fmla="*/ 0 w 86"/>
                  <a:gd name="T27" fmla="*/ 1 h 78"/>
                  <a:gd name="T28" fmla="*/ 0 w 86"/>
                  <a:gd name="T29" fmla="*/ 1 h 78"/>
                  <a:gd name="T30" fmla="*/ 0 w 86"/>
                  <a:gd name="T31" fmla="*/ 1 h 78"/>
                  <a:gd name="T32" fmla="*/ 0 w 86"/>
                  <a:gd name="T33" fmla="*/ 1 h 78"/>
                  <a:gd name="T34" fmla="*/ 0 w 86"/>
                  <a:gd name="T35" fmla="*/ 1 h 78"/>
                  <a:gd name="T36" fmla="*/ 0 w 86"/>
                  <a:gd name="T37" fmla="*/ 1 h 78"/>
                  <a:gd name="T38" fmla="*/ 0 w 86"/>
                  <a:gd name="T39" fmla="*/ 1 h 78"/>
                  <a:gd name="T40" fmla="*/ 0 w 86"/>
                  <a:gd name="T41" fmla="*/ 1 h 7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6"/>
                  <a:gd name="T64" fmla="*/ 0 h 78"/>
                  <a:gd name="T65" fmla="*/ 86 w 86"/>
                  <a:gd name="T66" fmla="*/ 78 h 7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6" h="78">
                    <a:moveTo>
                      <a:pt x="40" y="78"/>
                    </a:moveTo>
                    <a:lnTo>
                      <a:pt x="29" y="65"/>
                    </a:lnTo>
                    <a:lnTo>
                      <a:pt x="17" y="55"/>
                    </a:lnTo>
                    <a:lnTo>
                      <a:pt x="7" y="47"/>
                    </a:lnTo>
                    <a:lnTo>
                      <a:pt x="0" y="38"/>
                    </a:lnTo>
                    <a:lnTo>
                      <a:pt x="10" y="36"/>
                    </a:lnTo>
                    <a:lnTo>
                      <a:pt x="22" y="36"/>
                    </a:lnTo>
                    <a:lnTo>
                      <a:pt x="32" y="33"/>
                    </a:lnTo>
                    <a:lnTo>
                      <a:pt x="44" y="31"/>
                    </a:lnTo>
                    <a:lnTo>
                      <a:pt x="52" y="25"/>
                    </a:lnTo>
                    <a:lnTo>
                      <a:pt x="61" y="20"/>
                    </a:lnTo>
                    <a:lnTo>
                      <a:pt x="67" y="10"/>
                    </a:lnTo>
                    <a:lnTo>
                      <a:pt x="74" y="0"/>
                    </a:lnTo>
                    <a:lnTo>
                      <a:pt x="82" y="5"/>
                    </a:lnTo>
                    <a:lnTo>
                      <a:pt x="86" y="15"/>
                    </a:lnTo>
                    <a:lnTo>
                      <a:pt x="86" y="26"/>
                    </a:lnTo>
                    <a:lnTo>
                      <a:pt x="84" y="40"/>
                    </a:lnTo>
                    <a:lnTo>
                      <a:pt x="76" y="52"/>
                    </a:lnTo>
                    <a:lnTo>
                      <a:pt x="67" y="63"/>
                    </a:lnTo>
                    <a:lnTo>
                      <a:pt x="54" y="73"/>
                    </a:lnTo>
                    <a:lnTo>
                      <a:pt x="40" y="78"/>
                    </a:ln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80" name="Freeform 256"/>
              <p:cNvSpPr>
                <a:spLocks/>
              </p:cNvSpPr>
              <p:nvPr/>
            </p:nvSpPr>
            <p:spPr bwMode="auto">
              <a:xfrm>
                <a:off x="938" y="1488"/>
                <a:ext cx="178" cy="171"/>
              </a:xfrm>
              <a:custGeom>
                <a:avLst/>
                <a:gdLst>
                  <a:gd name="T0" fmla="*/ 1 w 355"/>
                  <a:gd name="T1" fmla="*/ 1 h 342"/>
                  <a:gd name="T2" fmla="*/ 1 w 355"/>
                  <a:gd name="T3" fmla="*/ 1 h 342"/>
                  <a:gd name="T4" fmla="*/ 1 w 355"/>
                  <a:gd name="T5" fmla="*/ 1 h 342"/>
                  <a:gd name="T6" fmla="*/ 1 w 355"/>
                  <a:gd name="T7" fmla="*/ 1 h 342"/>
                  <a:gd name="T8" fmla="*/ 1 w 355"/>
                  <a:gd name="T9" fmla="*/ 1 h 342"/>
                  <a:gd name="T10" fmla="*/ 0 w 355"/>
                  <a:gd name="T11" fmla="*/ 1 h 342"/>
                  <a:gd name="T12" fmla="*/ 1 w 355"/>
                  <a:gd name="T13" fmla="*/ 1 h 342"/>
                  <a:gd name="T14" fmla="*/ 1 w 355"/>
                  <a:gd name="T15" fmla="*/ 1 h 342"/>
                  <a:gd name="T16" fmla="*/ 1 w 355"/>
                  <a:gd name="T17" fmla="*/ 1 h 342"/>
                  <a:gd name="T18" fmla="*/ 1 w 355"/>
                  <a:gd name="T19" fmla="*/ 1 h 342"/>
                  <a:gd name="T20" fmla="*/ 1 w 355"/>
                  <a:gd name="T21" fmla="*/ 1 h 342"/>
                  <a:gd name="T22" fmla="*/ 1 w 355"/>
                  <a:gd name="T23" fmla="*/ 1 h 342"/>
                  <a:gd name="T24" fmla="*/ 1 w 355"/>
                  <a:gd name="T25" fmla="*/ 1 h 342"/>
                  <a:gd name="T26" fmla="*/ 1 w 355"/>
                  <a:gd name="T27" fmla="*/ 1 h 342"/>
                  <a:gd name="T28" fmla="*/ 1 w 355"/>
                  <a:gd name="T29" fmla="*/ 1 h 342"/>
                  <a:gd name="T30" fmla="*/ 1 w 355"/>
                  <a:gd name="T31" fmla="*/ 1 h 342"/>
                  <a:gd name="T32" fmla="*/ 1 w 355"/>
                  <a:gd name="T33" fmla="*/ 1 h 342"/>
                  <a:gd name="T34" fmla="*/ 1 w 355"/>
                  <a:gd name="T35" fmla="*/ 1 h 342"/>
                  <a:gd name="T36" fmla="*/ 1 w 355"/>
                  <a:gd name="T37" fmla="*/ 1 h 342"/>
                  <a:gd name="T38" fmla="*/ 1 w 355"/>
                  <a:gd name="T39" fmla="*/ 1 h 342"/>
                  <a:gd name="T40" fmla="*/ 1 w 355"/>
                  <a:gd name="T41" fmla="*/ 1 h 342"/>
                  <a:gd name="T42" fmla="*/ 1 w 355"/>
                  <a:gd name="T43" fmla="*/ 1 h 342"/>
                  <a:gd name="T44" fmla="*/ 1 w 355"/>
                  <a:gd name="T45" fmla="*/ 1 h 342"/>
                  <a:gd name="T46" fmla="*/ 1 w 355"/>
                  <a:gd name="T47" fmla="*/ 1 h 342"/>
                  <a:gd name="T48" fmla="*/ 1 w 355"/>
                  <a:gd name="T49" fmla="*/ 1 h 342"/>
                  <a:gd name="T50" fmla="*/ 1 w 355"/>
                  <a:gd name="T51" fmla="*/ 1 h 342"/>
                  <a:gd name="T52" fmla="*/ 1 w 355"/>
                  <a:gd name="T53" fmla="*/ 1 h 342"/>
                  <a:gd name="T54" fmla="*/ 1 w 355"/>
                  <a:gd name="T55" fmla="*/ 1 h 342"/>
                  <a:gd name="T56" fmla="*/ 1 w 355"/>
                  <a:gd name="T57" fmla="*/ 1 h 342"/>
                  <a:gd name="T58" fmla="*/ 1 w 355"/>
                  <a:gd name="T59" fmla="*/ 1 h 342"/>
                  <a:gd name="T60" fmla="*/ 1 w 355"/>
                  <a:gd name="T61" fmla="*/ 1 h 342"/>
                  <a:gd name="T62" fmla="*/ 1 w 355"/>
                  <a:gd name="T63" fmla="*/ 1 h 342"/>
                  <a:gd name="T64" fmla="*/ 1 w 355"/>
                  <a:gd name="T65" fmla="*/ 1 h 342"/>
                  <a:gd name="T66" fmla="*/ 1 w 355"/>
                  <a:gd name="T67" fmla="*/ 1 h 342"/>
                  <a:gd name="T68" fmla="*/ 1 w 355"/>
                  <a:gd name="T69" fmla="*/ 1 h 3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55"/>
                  <a:gd name="T106" fmla="*/ 0 h 342"/>
                  <a:gd name="T107" fmla="*/ 355 w 355"/>
                  <a:gd name="T108" fmla="*/ 342 h 34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55" h="342">
                    <a:moveTo>
                      <a:pt x="63" y="342"/>
                    </a:moveTo>
                    <a:lnTo>
                      <a:pt x="57" y="332"/>
                    </a:lnTo>
                    <a:lnTo>
                      <a:pt x="51" y="322"/>
                    </a:lnTo>
                    <a:lnTo>
                      <a:pt x="48" y="312"/>
                    </a:lnTo>
                    <a:lnTo>
                      <a:pt x="48" y="303"/>
                    </a:lnTo>
                    <a:lnTo>
                      <a:pt x="46" y="293"/>
                    </a:lnTo>
                    <a:lnTo>
                      <a:pt x="46" y="283"/>
                    </a:lnTo>
                    <a:lnTo>
                      <a:pt x="45" y="275"/>
                    </a:lnTo>
                    <a:lnTo>
                      <a:pt x="45" y="270"/>
                    </a:lnTo>
                    <a:lnTo>
                      <a:pt x="21" y="251"/>
                    </a:lnTo>
                    <a:lnTo>
                      <a:pt x="6" y="233"/>
                    </a:lnTo>
                    <a:lnTo>
                      <a:pt x="0" y="211"/>
                    </a:lnTo>
                    <a:lnTo>
                      <a:pt x="0" y="191"/>
                    </a:lnTo>
                    <a:lnTo>
                      <a:pt x="3" y="168"/>
                    </a:lnTo>
                    <a:lnTo>
                      <a:pt x="10" y="144"/>
                    </a:lnTo>
                    <a:lnTo>
                      <a:pt x="20" y="122"/>
                    </a:lnTo>
                    <a:lnTo>
                      <a:pt x="30" y="102"/>
                    </a:lnTo>
                    <a:lnTo>
                      <a:pt x="33" y="102"/>
                    </a:lnTo>
                    <a:lnTo>
                      <a:pt x="38" y="102"/>
                    </a:lnTo>
                    <a:lnTo>
                      <a:pt x="26" y="126"/>
                    </a:lnTo>
                    <a:lnTo>
                      <a:pt x="18" y="149"/>
                    </a:lnTo>
                    <a:lnTo>
                      <a:pt x="13" y="173"/>
                    </a:lnTo>
                    <a:lnTo>
                      <a:pt x="13" y="194"/>
                    </a:lnTo>
                    <a:lnTo>
                      <a:pt x="16" y="213"/>
                    </a:lnTo>
                    <a:lnTo>
                      <a:pt x="28" y="230"/>
                    </a:lnTo>
                    <a:lnTo>
                      <a:pt x="46" y="241"/>
                    </a:lnTo>
                    <a:lnTo>
                      <a:pt x="75" y="251"/>
                    </a:lnTo>
                    <a:lnTo>
                      <a:pt x="87" y="238"/>
                    </a:lnTo>
                    <a:lnTo>
                      <a:pt x="98" y="225"/>
                    </a:lnTo>
                    <a:lnTo>
                      <a:pt x="110" y="209"/>
                    </a:lnTo>
                    <a:lnTo>
                      <a:pt x="122" y="196"/>
                    </a:lnTo>
                    <a:lnTo>
                      <a:pt x="130" y="179"/>
                    </a:lnTo>
                    <a:lnTo>
                      <a:pt x="139" y="163"/>
                    </a:lnTo>
                    <a:lnTo>
                      <a:pt x="144" y="147"/>
                    </a:lnTo>
                    <a:lnTo>
                      <a:pt x="150" y="132"/>
                    </a:lnTo>
                    <a:lnTo>
                      <a:pt x="167" y="97"/>
                    </a:lnTo>
                    <a:lnTo>
                      <a:pt x="184" y="65"/>
                    </a:lnTo>
                    <a:lnTo>
                      <a:pt x="196" y="37"/>
                    </a:lnTo>
                    <a:lnTo>
                      <a:pt x="211" y="17"/>
                    </a:lnTo>
                    <a:lnTo>
                      <a:pt x="226" y="3"/>
                    </a:lnTo>
                    <a:lnTo>
                      <a:pt x="248" y="0"/>
                    </a:lnTo>
                    <a:lnTo>
                      <a:pt x="276" y="10"/>
                    </a:lnTo>
                    <a:lnTo>
                      <a:pt x="315" y="35"/>
                    </a:lnTo>
                    <a:lnTo>
                      <a:pt x="325" y="54"/>
                    </a:lnTo>
                    <a:lnTo>
                      <a:pt x="336" y="80"/>
                    </a:lnTo>
                    <a:lnTo>
                      <a:pt x="345" y="109"/>
                    </a:lnTo>
                    <a:lnTo>
                      <a:pt x="353" y="142"/>
                    </a:lnTo>
                    <a:lnTo>
                      <a:pt x="355" y="173"/>
                    </a:lnTo>
                    <a:lnTo>
                      <a:pt x="353" y="201"/>
                    </a:lnTo>
                    <a:lnTo>
                      <a:pt x="345" y="226"/>
                    </a:lnTo>
                    <a:lnTo>
                      <a:pt x="330" y="246"/>
                    </a:lnTo>
                    <a:lnTo>
                      <a:pt x="320" y="238"/>
                    </a:lnTo>
                    <a:lnTo>
                      <a:pt x="313" y="235"/>
                    </a:lnTo>
                    <a:lnTo>
                      <a:pt x="310" y="223"/>
                    </a:lnTo>
                    <a:lnTo>
                      <a:pt x="310" y="216"/>
                    </a:lnTo>
                    <a:lnTo>
                      <a:pt x="276" y="225"/>
                    </a:lnTo>
                    <a:lnTo>
                      <a:pt x="248" y="230"/>
                    </a:lnTo>
                    <a:lnTo>
                      <a:pt x="222" y="235"/>
                    </a:lnTo>
                    <a:lnTo>
                      <a:pt x="197" y="240"/>
                    </a:lnTo>
                    <a:lnTo>
                      <a:pt x="171" y="245"/>
                    </a:lnTo>
                    <a:lnTo>
                      <a:pt x="145" y="255"/>
                    </a:lnTo>
                    <a:lnTo>
                      <a:pt x="119" y="268"/>
                    </a:lnTo>
                    <a:lnTo>
                      <a:pt x="90" y="290"/>
                    </a:lnTo>
                    <a:lnTo>
                      <a:pt x="82" y="290"/>
                    </a:lnTo>
                    <a:lnTo>
                      <a:pt x="73" y="292"/>
                    </a:lnTo>
                    <a:lnTo>
                      <a:pt x="75" y="302"/>
                    </a:lnTo>
                    <a:lnTo>
                      <a:pt x="78" y="317"/>
                    </a:lnTo>
                    <a:lnTo>
                      <a:pt x="78" y="328"/>
                    </a:lnTo>
                    <a:lnTo>
                      <a:pt x="75" y="342"/>
                    </a:lnTo>
                    <a:lnTo>
                      <a:pt x="67" y="342"/>
                    </a:lnTo>
                    <a:lnTo>
                      <a:pt x="63" y="3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81" name="Freeform 257"/>
              <p:cNvSpPr>
                <a:spLocks/>
              </p:cNvSpPr>
              <p:nvPr/>
            </p:nvSpPr>
            <p:spPr bwMode="auto">
              <a:xfrm>
                <a:off x="1005" y="1558"/>
                <a:ext cx="88" cy="42"/>
              </a:xfrm>
              <a:custGeom>
                <a:avLst/>
                <a:gdLst>
                  <a:gd name="T0" fmla="*/ 0 w 176"/>
                  <a:gd name="T1" fmla="*/ 1 h 84"/>
                  <a:gd name="T2" fmla="*/ 1 w 176"/>
                  <a:gd name="T3" fmla="*/ 1 h 84"/>
                  <a:gd name="T4" fmla="*/ 1 w 176"/>
                  <a:gd name="T5" fmla="*/ 1 h 84"/>
                  <a:gd name="T6" fmla="*/ 1 w 176"/>
                  <a:gd name="T7" fmla="*/ 1 h 84"/>
                  <a:gd name="T8" fmla="*/ 1 w 176"/>
                  <a:gd name="T9" fmla="*/ 0 h 84"/>
                  <a:gd name="T10" fmla="*/ 1 w 176"/>
                  <a:gd name="T11" fmla="*/ 0 h 84"/>
                  <a:gd name="T12" fmla="*/ 1 w 176"/>
                  <a:gd name="T13" fmla="*/ 1 h 84"/>
                  <a:gd name="T14" fmla="*/ 1 w 176"/>
                  <a:gd name="T15" fmla="*/ 1 h 84"/>
                  <a:gd name="T16" fmla="*/ 1 w 176"/>
                  <a:gd name="T17" fmla="*/ 1 h 84"/>
                  <a:gd name="T18" fmla="*/ 1 w 176"/>
                  <a:gd name="T19" fmla="*/ 1 h 84"/>
                  <a:gd name="T20" fmla="*/ 1 w 176"/>
                  <a:gd name="T21" fmla="*/ 1 h 84"/>
                  <a:gd name="T22" fmla="*/ 1 w 176"/>
                  <a:gd name="T23" fmla="*/ 1 h 84"/>
                  <a:gd name="T24" fmla="*/ 1 w 176"/>
                  <a:gd name="T25" fmla="*/ 1 h 84"/>
                  <a:gd name="T26" fmla="*/ 1 w 176"/>
                  <a:gd name="T27" fmla="*/ 1 h 84"/>
                  <a:gd name="T28" fmla="*/ 1 w 176"/>
                  <a:gd name="T29" fmla="*/ 1 h 84"/>
                  <a:gd name="T30" fmla="*/ 1 w 176"/>
                  <a:gd name="T31" fmla="*/ 1 h 84"/>
                  <a:gd name="T32" fmla="*/ 0 w 176"/>
                  <a:gd name="T33" fmla="*/ 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6"/>
                  <a:gd name="T52" fmla="*/ 0 h 84"/>
                  <a:gd name="T53" fmla="*/ 176 w 176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6" h="84">
                    <a:moveTo>
                      <a:pt x="0" y="84"/>
                    </a:moveTo>
                    <a:lnTo>
                      <a:pt x="10" y="49"/>
                    </a:lnTo>
                    <a:lnTo>
                      <a:pt x="31" y="25"/>
                    </a:lnTo>
                    <a:lnTo>
                      <a:pt x="57" y="7"/>
                    </a:lnTo>
                    <a:lnTo>
                      <a:pt x="87" y="0"/>
                    </a:lnTo>
                    <a:lnTo>
                      <a:pt x="115" y="0"/>
                    </a:lnTo>
                    <a:lnTo>
                      <a:pt x="142" y="10"/>
                    </a:lnTo>
                    <a:lnTo>
                      <a:pt x="162" y="30"/>
                    </a:lnTo>
                    <a:lnTo>
                      <a:pt x="176" y="64"/>
                    </a:lnTo>
                    <a:lnTo>
                      <a:pt x="145" y="59"/>
                    </a:lnTo>
                    <a:lnTo>
                      <a:pt x="122" y="55"/>
                    </a:lnTo>
                    <a:lnTo>
                      <a:pt x="100" y="52"/>
                    </a:lnTo>
                    <a:lnTo>
                      <a:pt x="82" y="54"/>
                    </a:lnTo>
                    <a:lnTo>
                      <a:pt x="63" y="55"/>
                    </a:lnTo>
                    <a:lnTo>
                      <a:pt x="45" y="60"/>
                    </a:lnTo>
                    <a:lnTo>
                      <a:pt x="23" y="69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FFC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82" name="Freeform 258"/>
              <p:cNvSpPr>
                <a:spLocks/>
              </p:cNvSpPr>
              <p:nvPr/>
            </p:nvSpPr>
            <p:spPr bwMode="auto">
              <a:xfrm>
                <a:off x="1034" y="1511"/>
                <a:ext cx="66" cy="50"/>
              </a:xfrm>
              <a:custGeom>
                <a:avLst/>
                <a:gdLst>
                  <a:gd name="T0" fmla="*/ 1 w 132"/>
                  <a:gd name="T1" fmla="*/ 0 h 101"/>
                  <a:gd name="T2" fmla="*/ 1 w 132"/>
                  <a:gd name="T3" fmla="*/ 0 h 101"/>
                  <a:gd name="T4" fmla="*/ 1 w 132"/>
                  <a:gd name="T5" fmla="*/ 0 h 101"/>
                  <a:gd name="T6" fmla="*/ 1 w 132"/>
                  <a:gd name="T7" fmla="*/ 0 h 101"/>
                  <a:gd name="T8" fmla="*/ 1 w 132"/>
                  <a:gd name="T9" fmla="*/ 0 h 101"/>
                  <a:gd name="T10" fmla="*/ 1 w 132"/>
                  <a:gd name="T11" fmla="*/ 0 h 101"/>
                  <a:gd name="T12" fmla="*/ 1 w 132"/>
                  <a:gd name="T13" fmla="*/ 0 h 101"/>
                  <a:gd name="T14" fmla="*/ 1 w 132"/>
                  <a:gd name="T15" fmla="*/ 0 h 101"/>
                  <a:gd name="T16" fmla="*/ 0 w 132"/>
                  <a:gd name="T17" fmla="*/ 0 h 101"/>
                  <a:gd name="T18" fmla="*/ 1 w 132"/>
                  <a:gd name="T19" fmla="*/ 0 h 101"/>
                  <a:gd name="T20" fmla="*/ 1 w 132"/>
                  <a:gd name="T21" fmla="*/ 0 h 101"/>
                  <a:gd name="T22" fmla="*/ 1 w 132"/>
                  <a:gd name="T23" fmla="*/ 0 h 101"/>
                  <a:gd name="T24" fmla="*/ 1 w 132"/>
                  <a:gd name="T25" fmla="*/ 0 h 101"/>
                  <a:gd name="T26" fmla="*/ 1 w 132"/>
                  <a:gd name="T27" fmla="*/ 0 h 101"/>
                  <a:gd name="T28" fmla="*/ 1 w 132"/>
                  <a:gd name="T29" fmla="*/ 0 h 101"/>
                  <a:gd name="T30" fmla="*/ 1 w 132"/>
                  <a:gd name="T31" fmla="*/ 0 h 101"/>
                  <a:gd name="T32" fmla="*/ 1 w 132"/>
                  <a:gd name="T33" fmla="*/ 0 h 101"/>
                  <a:gd name="T34" fmla="*/ 1 w 132"/>
                  <a:gd name="T35" fmla="*/ 0 h 101"/>
                  <a:gd name="T36" fmla="*/ 1 w 132"/>
                  <a:gd name="T37" fmla="*/ 0 h 101"/>
                  <a:gd name="T38" fmla="*/ 1 w 132"/>
                  <a:gd name="T39" fmla="*/ 0 h 101"/>
                  <a:gd name="T40" fmla="*/ 1 w 132"/>
                  <a:gd name="T41" fmla="*/ 0 h 101"/>
                  <a:gd name="T42" fmla="*/ 1 w 132"/>
                  <a:gd name="T43" fmla="*/ 0 h 101"/>
                  <a:gd name="T44" fmla="*/ 1 w 132"/>
                  <a:gd name="T45" fmla="*/ 0 h 1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32"/>
                  <a:gd name="T70" fmla="*/ 0 h 101"/>
                  <a:gd name="T71" fmla="*/ 132 w 132"/>
                  <a:gd name="T72" fmla="*/ 101 h 1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32" h="101">
                    <a:moveTo>
                      <a:pt x="124" y="101"/>
                    </a:moveTo>
                    <a:lnTo>
                      <a:pt x="109" y="86"/>
                    </a:lnTo>
                    <a:lnTo>
                      <a:pt x="94" y="76"/>
                    </a:lnTo>
                    <a:lnTo>
                      <a:pt x="78" y="69"/>
                    </a:lnTo>
                    <a:lnTo>
                      <a:pt x="63" y="66"/>
                    </a:lnTo>
                    <a:lnTo>
                      <a:pt x="47" y="62"/>
                    </a:lnTo>
                    <a:lnTo>
                      <a:pt x="30" y="64"/>
                    </a:lnTo>
                    <a:lnTo>
                      <a:pt x="15" y="66"/>
                    </a:lnTo>
                    <a:lnTo>
                      <a:pt x="0" y="72"/>
                    </a:lnTo>
                    <a:lnTo>
                      <a:pt x="3" y="40"/>
                    </a:lnTo>
                    <a:lnTo>
                      <a:pt x="13" y="19"/>
                    </a:lnTo>
                    <a:lnTo>
                      <a:pt x="28" y="4"/>
                    </a:lnTo>
                    <a:lnTo>
                      <a:pt x="50" y="0"/>
                    </a:lnTo>
                    <a:lnTo>
                      <a:pt x="70" y="2"/>
                    </a:lnTo>
                    <a:lnTo>
                      <a:pt x="90" y="14"/>
                    </a:lnTo>
                    <a:lnTo>
                      <a:pt x="110" y="30"/>
                    </a:lnTo>
                    <a:lnTo>
                      <a:pt x="127" y="57"/>
                    </a:lnTo>
                    <a:lnTo>
                      <a:pt x="127" y="67"/>
                    </a:lnTo>
                    <a:lnTo>
                      <a:pt x="127" y="79"/>
                    </a:lnTo>
                    <a:lnTo>
                      <a:pt x="129" y="89"/>
                    </a:lnTo>
                    <a:lnTo>
                      <a:pt x="132" y="101"/>
                    </a:lnTo>
                    <a:lnTo>
                      <a:pt x="127" y="101"/>
                    </a:lnTo>
                    <a:lnTo>
                      <a:pt x="124" y="101"/>
                    </a:ln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83" name="Freeform 259"/>
              <p:cNvSpPr>
                <a:spLocks/>
              </p:cNvSpPr>
              <p:nvPr/>
            </p:nvSpPr>
            <p:spPr bwMode="auto">
              <a:xfrm>
                <a:off x="1647" y="1546"/>
                <a:ext cx="5" cy="8"/>
              </a:xfrm>
              <a:custGeom>
                <a:avLst/>
                <a:gdLst>
                  <a:gd name="T0" fmla="*/ 0 w 10"/>
                  <a:gd name="T1" fmla="*/ 1 h 15"/>
                  <a:gd name="T2" fmla="*/ 1 w 10"/>
                  <a:gd name="T3" fmla="*/ 1 h 15"/>
                  <a:gd name="T4" fmla="*/ 1 w 10"/>
                  <a:gd name="T5" fmla="*/ 1 h 15"/>
                  <a:gd name="T6" fmla="*/ 1 w 10"/>
                  <a:gd name="T7" fmla="*/ 0 h 15"/>
                  <a:gd name="T8" fmla="*/ 1 w 10"/>
                  <a:gd name="T9" fmla="*/ 0 h 15"/>
                  <a:gd name="T10" fmla="*/ 1 w 10"/>
                  <a:gd name="T11" fmla="*/ 1 h 15"/>
                  <a:gd name="T12" fmla="*/ 1 w 10"/>
                  <a:gd name="T13" fmla="*/ 1 h 15"/>
                  <a:gd name="T14" fmla="*/ 1 w 10"/>
                  <a:gd name="T15" fmla="*/ 1 h 15"/>
                  <a:gd name="T16" fmla="*/ 0 w 10"/>
                  <a:gd name="T17" fmla="*/ 1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5"/>
                  <a:gd name="T29" fmla="*/ 10 w 10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5">
                    <a:moveTo>
                      <a:pt x="0" y="15"/>
                    </a:moveTo>
                    <a:lnTo>
                      <a:pt x="2" y="6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10" y="10"/>
                    </a:lnTo>
                    <a:lnTo>
                      <a:pt x="5" y="1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84" name="Freeform 260"/>
              <p:cNvSpPr>
                <a:spLocks/>
              </p:cNvSpPr>
              <p:nvPr/>
            </p:nvSpPr>
            <p:spPr bwMode="auto">
              <a:xfrm>
                <a:off x="1661" y="1531"/>
                <a:ext cx="6" cy="9"/>
              </a:xfrm>
              <a:custGeom>
                <a:avLst/>
                <a:gdLst>
                  <a:gd name="T0" fmla="*/ 0 w 11"/>
                  <a:gd name="T1" fmla="*/ 1 h 17"/>
                  <a:gd name="T2" fmla="*/ 1 w 11"/>
                  <a:gd name="T3" fmla="*/ 1 h 17"/>
                  <a:gd name="T4" fmla="*/ 1 w 11"/>
                  <a:gd name="T5" fmla="*/ 0 h 17"/>
                  <a:gd name="T6" fmla="*/ 1 w 11"/>
                  <a:gd name="T7" fmla="*/ 1 h 17"/>
                  <a:gd name="T8" fmla="*/ 1 w 11"/>
                  <a:gd name="T9" fmla="*/ 1 h 17"/>
                  <a:gd name="T10" fmla="*/ 1 w 11"/>
                  <a:gd name="T11" fmla="*/ 1 h 17"/>
                  <a:gd name="T12" fmla="*/ 0 w 11"/>
                  <a:gd name="T13" fmla="*/ 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17"/>
                  <a:gd name="T23" fmla="*/ 11 w 1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17">
                    <a:moveTo>
                      <a:pt x="0" y="17"/>
                    </a:moveTo>
                    <a:lnTo>
                      <a:pt x="1" y="7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1" y="5"/>
                    </a:lnTo>
                    <a:lnTo>
                      <a:pt x="5" y="1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85" name="Freeform 261"/>
              <p:cNvSpPr>
                <a:spLocks/>
              </p:cNvSpPr>
              <p:nvPr/>
            </p:nvSpPr>
            <p:spPr bwMode="auto">
              <a:xfrm>
                <a:off x="1687" y="1171"/>
                <a:ext cx="71" cy="99"/>
              </a:xfrm>
              <a:custGeom>
                <a:avLst/>
                <a:gdLst>
                  <a:gd name="T0" fmla="*/ 1 w 142"/>
                  <a:gd name="T1" fmla="*/ 1 h 197"/>
                  <a:gd name="T2" fmla="*/ 1 w 142"/>
                  <a:gd name="T3" fmla="*/ 1 h 197"/>
                  <a:gd name="T4" fmla="*/ 1 w 142"/>
                  <a:gd name="T5" fmla="*/ 1 h 197"/>
                  <a:gd name="T6" fmla="*/ 1 w 142"/>
                  <a:gd name="T7" fmla="*/ 1 h 197"/>
                  <a:gd name="T8" fmla="*/ 1 w 142"/>
                  <a:gd name="T9" fmla="*/ 1 h 197"/>
                  <a:gd name="T10" fmla="*/ 1 w 142"/>
                  <a:gd name="T11" fmla="*/ 1 h 197"/>
                  <a:gd name="T12" fmla="*/ 1 w 142"/>
                  <a:gd name="T13" fmla="*/ 1 h 197"/>
                  <a:gd name="T14" fmla="*/ 1 w 142"/>
                  <a:gd name="T15" fmla="*/ 1 h 197"/>
                  <a:gd name="T16" fmla="*/ 1 w 142"/>
                  <a:gd name="T17" fmla="*/ 1 h 197"/>
                  <a:gd name="T18" fmla="*/ 1 w 142"/>
                  <a:gd name="T19" fmla="*/ 1 h 197"/>
                  <a:gd name="T20" fmla="*/ 1 w 142"/>
                  <a:gd name="T21" fmla="*/ 1 h 197"/>
                  <a:gd name="T22" fmla="*/ 1 w 142"/>
                  <a:gd name="T23" fmla="*/ 1 h 197"/>
                  <a:gd name="T24" fmla="*/ 0 w 142"/>
                  <a:gd name="T25" fmla="*/ 1 h 197"/>
                  <a:gd name="T26" fmla="*/ 1 w 142"/>
                  <a:gd name="T27" fmla="*/ 1 h 197"/>
                  <a:gd name="T28" fmla="*/ 1 w 142"/>
                  <a:gd name="T29" fmla="*/ 0 h 197"/>
                  <a:gd name="T30" fmla="*/ 1 w 142"/>
                  <a:gd name="T31" fmla="*/ 1 h 197"/>
                  <a:gd name="T32" fmla="*/ 1 w 142"/>
                  <a:gd name="T33" fmla="*/ 1 h 197"/>
                  <a:gd name="T34" fmla="*/ 1 w 142"/>
                  <a:gd name="T35" fmla="*/ 1 h 197"/>
                  <a:gd name="T36" fmla="*/ 1 w 142"/>
                  <a:gd name="T37" fmla="*/ 1 h 197"/>
                  <a:gd name="T38" fmla="*/ 1 w 142"/>
                  <a:gd name="T39" fmla="*/ 1 h 197"/>
                  <a:gd name="T40" fmla="*/ 1 w 142"/>
                  <a:gd name="T41" fmla="*/ 1 h 197"/>
                  <a:gd name="T42" fmla="*/ 1 w 142"/>
                  <a:gd name="T43" fmla="*/ 1 h 197"/>
                  <a:gd name="T44" fmla="*/ 1 w 142"/>
                  <a:gd name="T45" fmla="*/ 1 h 19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2"/>
                  <a:gd name="T70" fmla="*/ 0 h 197"/>
                  <a:gd name="T71" fmla="*/ 142 w 142"/>
                  <a:gd name="T72" fmla="*/ 197 h 19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2" h="197">
                    <a:moveTo>
                      <a:pt x="127" y="197"/>
                    </a:moveTo>
                    <a:lnTo>
                      <a:pt x="119" y="189"/>
                    </a:lnTo>
                    <a:lnTo>
                      <a:pt x="117" y="181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10" y="135"/>
                    </a:lnTo>
                    <a:lnTo>
                      <a:pt x="98" y="112"/>
                    </a:lnTo>
                    <a:lnTo>
                      <a:pt x="83" y="90"/>
                    </a:lnTo>
                    <a:lnTo>
                      <a:pt x="68" y="75"/>
                    </a:lnTo>
                    <a:lnTo>
                      <a:pt x="50" y="58"/>
                    </a:lnTo>
                    <a:lnTo>
                      <a:pt x="33" y="45"/>
                    </a:lnTo>
                    <a:lnTo>
                      <a:pt x="15" y="30"/>
                    </a:lnTo>
                    <a:lnTo>
                      <a:pt x="0" y="15"/>
                    </a:lnTo>
                    <a:lnTo>
                      <a:pt x="1" y="6"/>
                    </a:lnTo>
                    <a:lnTo>
                      <a:pt x="5" y="0"/>
                    </a:lnTo>
                    <a:lnTo>
                      <a:pt x="28" y="1"/>
                    </a:lnTo>
                    <a:lnTo>
                      <a:pt x="58" y="21"/>
                    </a:lnTo>
                    <a:lnTo>
                      <a:pt x="85" y="53"/>
                    </a:lnTo>
                    <a:lnTo>
                      <a:pt x="112" y="90"/>
                    </a:lnTo>
                    <a:lnTo>
                      <a:pt x="130" y="127"/>
                    </a:lnTo>
                    <a:lnTo>
                      <a:pt x="142" y="162"/>
                    </a:lnTo>
                    <a:lnTo>
                      <a:pt x="140" y="187"/>
                    </a:lnTo>
                    <a:lnTo>
                      <a:pt x="127" y="1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86" name="Freeform 262"/>
              <p:cNvSpPr>
                <a:spLocks/>
              </p:cNvSpPr>
              <p:nvPr/>
            </p:nvSpPr>
            <p:spPr bwMode="auto">
              <a:xfrm>
                <a:off x="1733" y="1149"/>
                <a:ext cx="49" cy="75"/>
              </a:xfrm>
              <a:custGeom>
                <a:avLst/>
                <a:gdLst>
                  <a:gd name="T0" fmla="*/ 1 w 97"/>
                  <a:gd name="T1" fmla="*/ 0 h 151"/>
                  <a:gd name="T2" fmla="*/ 1 w 97"/>
                  <a:gd name="T3" fmla="*/ 0 h 151"/>
                  <a:gd name="T4" fmla="*/ 1 w 97"/>
                  <a:gd name="T5" fmla="*/ 0 h 151"/>
                  <a:gd name="T6" fmla="*/ 1 w 97"/>
                  <a:gd name="T7" fmla="*/ 0 h 151"/>
                  <a:gd name="T8" fmla="*/ 1 w 97"/>
                  <a:gd name="T9" fmla="*/ 0 h 151"/>
                  <a:gd name="T10" fmla="*/ 1 w 97"/>
                  <a:gd name="T11" fmla="*/ 0 h 151"/>
                  <a:gd name="T12" fmla="*/ 1 w 97"/>
                  <a:gd name="T13" fmla="*/ 0 h 151"/>
                  <a:gd name="T14" fmla="*/ 1 w 97"/>
                  <a:gd name="T15" fmla="*/ 0 h 151"/>
                  <a:gd name="T16" fmla="*/ 0 w 97"/>
                  <a:gd name="T17" fmla="*/ 0 h 151"/>
                  <a:gd name="T18" fmla="*/ 1 w 97"/>
                  <a:gd name="T19" fmla="*/ 0 h 151"/>
                  <a:gd name="T20" fmla="*/ 1 w 97"/>
                  <a:gd name="T21" fmla="*/ 0 h 151"/>
                  <a:gd name="T22" fmla="*/ 1 w 97"/>
                  <a:gd name="T23" fmla="*/ 0 h 151"/>
                  <a:gd name="T24" fmla="*/ 1 w 97"/>
                  <a:gd name="T25" fmla="*/ 0 h 151"/>
                  <a:gd name="T26" fmla="*/ 1 w 97"/>
                  <a:gd name="T27" fmla="*/ 0 h 151"/>
                  <a:gd name="T28" fmla="*/ 1 w 97"/>
                  <a:gd name="T29" fmla="*/ 0 h 151"/>
                  <a:gd name="T30" fmla="*/ 1 w 97"/>
                  <a:gd name="T31" fmla="*/ 0 h 151"/>
                  <a:gd name="T32" fmla="*/ 1 w 97"/>
                  <a:gd name="T33" fmla="*/ 0 h 151"/>
                  <a:gd name="T34" fmla="*/ 1 w 97"/>
                  <a:gd name="T35" fmla="*/ 0 h 151"/>
                  <a:gd name="T36" fmla="*/ 1 w 97"/>
                  <a:gd name="T37" fmla="*/ 0 h 151"/>
                  <a:gd name="T38" fmla="*/ 1 w 97"/>
                  <a:gd name="T39" fmla="*/ 0 h 151"/>
                  <a:gd name="T40" fmla="*/ 1 w 97"/>
                  <a:gd name="T41" fmla="*/ 0 h 1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151"/>
                  <a:gd name="T65" fmla="*/ 97 w 97"/>
                  <a:gd name="T66" fmla="*/ 151 h 1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151">
                    <a:moveTo>
                      <a:pt x="82" y="151"/>
                    </a:moveTo>
                    <a:lnTo>
                      <a:pt x="75" y="122"/>
                    </a:lnTo>
                    <a:lnTo>
                      <a:pt x="65" y="99"/>
                    </a:lnTo>
                    <a:lnTo>
                      <a:pt x="50" y="75"/>
                    </a:lnTo>
                    <a:lnTo>
                      <a:pt x="37" y="57"/>
                    </a:lnTo>
                    <a:lnTo>
                      <a:pt x="22" y="39"/>
                    </a:lnTo>
                    <a:lnTo>
                      <a:pt x="10" y="25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15" y="5"/>
                    </a:lnTo>
                    <a:lnTo>
                      <a:pt x="33" y="17"/>
                    </a:lnTo>
                    <a:lnTo>
                      <a:pt x="48" y="32"/>
                    </a:lnTo>
                    <a:lnTo>
                      <a:pt x="65" y="52"/>
                    </a:lnTo>
                    <a:lnTo>
                      <a:pt x="77" y="72"/>
                    </a:lnTo>
                    <a:lnTo>
                      <a:pt x="87" y="97"/>
                    </a:lnTo>
                    <a:lnTo>
                      <a:pt x="94" y="121"/>
                    </a:lnTo>
                    <a:lnTo>
                      <a:pt x="97" y="144"/>
                    </a:lnTo>
                    <a:lnTo>
                      <a:pt x="95" y="146"/>
                    </a:lnTo>
                    <a:lnTo>
                      <a:pt x="94" y="148"/>
                    </a:lnTo>
                    <a:lnTo>
                      <a:pt x="89" y="149"/>
                    </a:lnTo>
                    <a:lnTo>
                      <a:pt x="82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687" name="Freeform 263"/>
              <p:cNvSpPr>
                <a:spLocks/>
              </p:cNvSpPr>
              <p:nvPr/>
            </p:nvSpPr>
            <p:spPr bwMode="auto">
              <a:xfrm>
                <a:off x="1568" y="1077"/>
                <a:ext cx="13" cy="13"/>
              </a:xfrm>
              <a:custGeom>
                <a:avLst/>
                <a:gdLst>
                  <a:gd name="T0" fmla="*/ 1 w 26"/>
                  <a:gd name="T1" fmla="*/ 1 h 25"/>
                  <a:gd name="T2" fmla="*/ 1 w 26"/>
                  <a:gd name="T3" fmla="*/ 1 h 25"/>
                  <a:gd name="T4" fmla="*/ 0 w 26"/>
                  <a:gd name="T5" fmla="*/ 1 h 25"/>
                  <a:gd name="T6" fmla="*/ 0 w 26"/>
                  <a:gd name="T7" fmla="*/ 1 h 25"/>
                  <a:gd name="T8" fmla="*/ 0 w 26"/>
                  <a:gd name="T9" fmla="*/ 1 h 25"/>
                  <a:gd name="T10" fmla="*/ 0 w 26"/>
                  <a:gd name="T11" fmla="*/ 1 h 25"/>
                  <a:gd name="T12" fmla="*/ 1 w 26"/>
                  <a:gd name="T13" fmla="*/ 1 h 25"/>
                  <a:gd name="T14" fmla="*/ 1 w 26"/>
                  <a:gd name="T15" fmla="*/ 0 h 25"/>
                  <a:gd name="T16" fmla="*/ 1 w 26"/>
                  <a:gd name="T17" fmla="*/ 0 h 25"/>
                  <a:gd name="T18" fmla="*/ 1 w 26"/>
                  <a:gd name="T19" fmla="*/ 1 h 25"/>
                  <a:gd name="T20" fmla="*/ 1 w 26"/>
                  <a:gd name="T21" fmla="*/ 1 h 25"/>
                  <a:gd name="T22" fmla="*/ 1 w 26"/>
                  <a:gd name="T23" fmla="*/ 1 h 25"/>
                  <a:gd name="T24" fmla="*/ 1 w 26"/>
                  <a:gd name="T25" fmla="*/ 1 h 25"/>
                  <a:gd name="T26" fmla="*/ 1 w 26"/>
                  <a:gd name="T27" fmla="*/ 1 h 25"/>
                  <a:gd name="T28" fmla="*/ 1 w 26"/>
                  <a:gd name="T29" fmla="*/ 1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"/>
                  <a:gd name="T46" fmla="*/ 0 h 25"/>
                  <a:gd name="T47" fmla="*/ 26 w 26"/>
                  <a:gd name="T48" fmla="*/ 25 h 2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" h="25">
                    <a:moveTo>
                      <a:pt x="10" y="25"/>
                    </a:moveTo>
                    <a:lnTo>
                      <a:pt x="3" y="23"/>
                    </a:lnTo>
                    <a:lnTo>
                      <a:pt x="0" y="23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" y="0"/>
                    </a:lnTo>
                    <a:lnTo>
                      <a:pt x="20" y="0"/>
                    </a:lnTo>
                    <a:lnTo>
                      <a:pt x="21" y="2"/>
                    </a:lnTo>
                    <a:lnTo>
                      <a:pt x="23" y="5"/>
                    </a:lnTo>
                    <a:lnTo>
                      <a:pt x="25" y="10"/>
                    </a:lnTo>
                    <a:lnTo>
                      <a:pt x="26" y="20"/>
                    </a:lnTo>
                    <a:lnTo>
                      <a:pt x="16" y="23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13673" name="Oval 264"/>
            <p:cNvSpPr>
              <a:spLocks noChangeArrowheads="1"/>
            </p:cNvSpPr>
            <p:nvPr/>
          </p:nvSpPr>
          <p:spPr bwMode="auto">
            <a:xfrm>
              <a:off x="1901" y="1690"/>
              <a:ext cx="201" cy="182"/>
            </a:xfrm>
            <a:prstGeom prst="ellipse">
              <a:avLst/>
            </a:prstGeom>
            <a:solidFill>
              <a:srgbClr val="FF0000">
                <a:alpha val="4117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</p:grpSp>
      <p:sp>
        <p:nvSpPr>
          <p:cNvPr id="11367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77900"/>
          </a:xfrm>
        </p:spPr>
        <p:txBody>
          <a:bodyPr/>
          <a:lstStyle/>
          <a:p>
            <a:r>
              <a:rPr lang="en-US" altLang="ru-RU" sz="3600" b="1" u="sng" smtClean="0"/>
              <a:t>Measuring Respirations</a:t>
            </a:r>
          </a:p>
        </p:txBody>
      </p:sp>
      <p:sp>
        <p:nvSpPr>
          <p:cNvPr id="11469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85775" y="1762125"/>
            <a:ext cx="5035550" cy="2741613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ct val="15000"/>
              </a:spcBef>
            </a:pPr>
            <a:r>
              <a:rPr lang="en-US" altLang="ru-RU" sz="3600" smtClean="0"/>
              <a:t>Respiration – process of taking in oxygen and expelling carbon dioxide from lungs and respiratory tract </a:t>
            </a:r>
          </a:p>
        </p:txBody>
      </p:sp>
      <p:grpSp>
        <p:nvGrpSpPr>
          <p:cNvPr id="114692" name="Group 142"/>
          <p:cNvGrpSpPr>
            <a:grpSpLocks/>
          </p:cNvGrpSpPr>
          <p:nvPr/>
        </p:nvGrpSpPr>
        <p:grpSpPr bwMode="auto">
          <a:xfrm>
            <a:off x="6156325" y="2214563"/>
            <a:ext cx="2292350" cy="2132012"/>
            <a:chOff x="3840" y="1291"/>
            <a:chExt cx="1444" cy="1343"/>
          </a:xfrm>
        </p:grpSpPr>
        <p:sp>
          <p:nvSpPr>
            <p:cNvPr id="114696" name="Freeform 128"/>
            <p:cNvSpPr>
              <a:spLocks/>
            </p:cNvSpPr>
            <p:nvPr/>
          </p:nvSpPr>
          <p:spPr bwMode="auto">
            <a:xfrm>
              <a:off x="3840" y="1291"/>
              <a:ext cx="1444" cy="1343"/>
            </a:xfrm>
            <a:custGeom>
              <a:avLst/>
              <a:gdLst>
                <a:gd name="T0" fmla="*/ 0 w 4127"/>
                <a:gd name="T1" fmla="*/ 0 h 3971"/>
                <a:gd name="T2" fmla="*/ 0 w 4127"/>
                <a:gd name="T3" fmla="*/ 0 h 3971"/>
                <a:gd name="T4" fmla="*/ 0 w 4127"/>
                <a:gd name="T5" fmla="*/ 0 h 3971"/>
                <a:gd name="T6" fmla="*/ 0 w 4127"/>
                <a:gd name="T7" fmla="*/ 0 h 3971"/>
                <a:gd name="T8" fmla="*/ 0 w 4127"/>
                <a:gd name="T9" fmla="*/ 0 h 3971"/>
                <a:gd name="T10" fmla="*/ 0 w 4127"/>
                <a:gd name="T11" fmla="*/ 0 h 3971"/>
                <a:gd name="T12" fmla="*/ 0 w 4127"/>
                <a:gd name="T13" fmla="*/ 0 h 3971"/>
                <a:gd name="T14" fmla="*/ 0 w 4127"/>
                <a:gd name="T15" fmla="*/ 0 h 3971"/>
                <a:gd name="T16" fmla="*/ 0 w 4127"/>
                <a:gd name="T17" fmla="*/ 0 h 3971"/>
                <a:gd name="T18" fmla="*/ 0 w 4127"/>
                <a:gd name="T19" fmla="*/ 0 h 3971"/>
                <a:gd name="T20" fmla="*/ 0 w 4127"/>
                <a:gd name="T21" fmla="*/ 0 h 3971"/>
                <a:gd name="T22" fmla="*/ 0 w 4127"/>
                <a:gd name="T23" fmla="*/ 0 h 3971"/>
                <a:gd name="T24" fmla="*/ 0 w 4127"/>
                <a:gd name="T25" fmla="*/ 0 h 3971"/>
                <a:gd name="T26" fmla="*/ 0 w 4127"/>
                <a:gd name="T27" fmla="*/ 0 h 3971"/>
                <a:gd name="T28" fmla="*/ 0 w 4127"/>
                <a:gd name="T29" fmla="*/ 0 h 3971"/>
                <a:gd name="T30" fmla="*/ 0 w 4127"/>
                <a:gd name="T31" fmla="*/ 0 h 3971"/>
                <a:gd name="T32" fmla="*/ 0 w 4127"/>
                <a:gd name="T33" fmla="*/ 0 h 3971"/>
                <a:gd name="T34" fmla="*/ 0 w 4127"/>
                <a:gd name="T35" fmla="*/ 0 h 3971"/>
                <a:gd name="T36" fmla="*/ 0 w 4127"/>
                <a:gd name="T37" fmla="*/ 0 h 3971"/>
                <a:gd name="T38" fmla="*/ 0 w 4127"/>
                <a:gd name="T39" fmla="*/ 0 h 3971"/>
                <a:gd name="T40" fmla="*/ 0 w 4127"/>
                <a:gd name="T41" fmla="*/ 0 h 3971"/>
                <a:gd name="T42" fmla="*/ 0 w 4127"/>
                <a:gd name="T43" fmla="*/ 0 h 3971"/>
                <a:gd name="T44" fmla="*/ 0 w 4127"/>
                <a:gd name="T45" fmla="*/ 0 h 3971"/>
                <a:gd name="T46" fmla="*/ 0 w 4127"/>
                <a:gd name="T47" fmla="*/ 0 h 3971"/>
                <a:gd name="T48" fmla="*/ 0 w 4127"/>
                <a:gd name="T49" fmla="*/ 0 h 3971"/>
                <a:gd name="T50" fmla="*/ 0 w 4127"/>
                <a:gd name="T51" fmla="*/ 0 h 3971"/>
                <a:gd name="T52" fmla="*/ 0 w 4127"/>
                <a:gd name="T53" fmla="*/ 0 h 3971"/>
                <a:gd name="T54" fmla="*/ 0 w 4127"/>
                <a:gd name="T55" fmla="*/ 0 h 3971"/>
                <a:gd name="T56" fmla="*/ 0 w 4127"/>
                <a:gd name="T57" fmla="*/ 0 h 3971"/>
                <a:gd name="T58" fmla="*/ 0 w 4127"/>
                <a:gd name="T59" fmla="*/ 0 h 3971"/>
                <a:gd name="T60" fmla="*/ 0 w 4127"/>
                <a:gd name="T61" fmla="*/ 0 h 3971"/>
                <a:gd name="T62" fmla="*/ 0 w 4127"/>
                <a:gd name="T63" fmla="*/ 0 h 3971"/>
                <a:gd name="T64" fmla="*/ 0 w 4127"/>
                <a:gd name="T65" fmla="*/ 0 h 3971"/>
                <a:gd name="T66" fmla="*/ 0 w 4127"/>
                <a:gd name="T67" fmla="*/ 0 h 3971"/>
                <a:gd name="T68" fmla="*/ 0 w 4127"/>
                <a:gd name="T69" fmla="*/ 0 h 3971"/>
                <a:gd name="T70" fmla="*/ 0 w 4127"/>
                <a:gd name="T71" fmla="*/ 0 h 3971"/>
                <a:gd name="T72" fmla="*/ 0 w 4127"/>
                <a:gd name="T73" fmla="*/ 0 h 3971"/>
                <a:gd name="T74" fmla="*/ 0 w 4127"/>
                <a:gd name="T75" fmla="*/ 0 h 3971"/>
                <a:gd name="T76" fmla="*/ 0 w 4127"/>
                <a:gd name="T77" fmla="*/ 0 h 3971"/>
                <a:gd name="T78" fmla="*/ 0 w 4127"/>
                <a:gd name="T79" fmla="*/ 0 h 3971"/>
                <a:gd name="T80" fmla="*/ 0 w 4127"/>
                <a:gd name="T81" fmla="*/ 0 h 3971"/>
                <a:gd name="T82" fmla="*/ 0 w 4127"/>
                <a:gd name="T83" fmla="*/ 0 h 3971"/>
                <a:gd name="T84" fmla="*/ 0 w 4127"/>
                <a:gd name="T85" fmla="*/ 0 h 3971"/>
                <a:gd name="T86" fmla="*/ 0 w 4127"/>
                <a:gd name="T87" fmla="*/ 0 h 3971"/>
                <a:gd name="T88" fmla="*/ 0 w 4127"/>
                <a:gd name="T89" fmla="*/ 0 h 3971"/>
                <a:gd name="T90" fmla="*/ 0 w 4127"/>
                <a:gd name="T91" fmla="*/ 0 h 3971"/>
                <a:gd name="T92" fmla="*/ 0 w 4127"/>
                <a:gd name="T93" fmla="*/ 0 h 3971"/>
                <a:gd name="T94" fmla="*/ 0 w 4127"/>
                <a:gd name="T95" fmla="*/ 0 h 3971"/>
                <a:gd name="T96" fmla="*/ 0 w 4127"/>
                <a:gd name="T97" fmla="*/ 0 h 3971"/>
                <a:gd name="T98" fmla="*/ 0 w 4127"/>
                <a:gd name="T99" fmla="*/ 0 h 3971"/>
                <a:gd name="T100" fmla="*/ 0 w 4127"/>
                <a:gd name="T101" fmla="*/ 0 h 3971"/>
                <a:gd name="T102" fmla="*/ 0 w 4127"/>
                <a:gd name="T103" fmla="*/ 0 h 3971"/>
                <a:gd name="T104" fmla="*/ 0 w 4127"/>
                <a:gd name="T105" fmla="*/ 0 h 3971"/>
                <a:gd name="T106" fmla="*/ 0 w 4127"/>
                <a:gd name="T107" fmla="*/ 0 h 3971"/>
                <a:gd name="T108" fmla="*/ 0 w 4127"/>
                <a:gd name="T109" fmla="*/ 0 h 3971"/>
                <a:gd name="T110" fmla="*/ 0 w 4127"/>
                <a:gd name="T111" fmla="*/ 0 h 3971"/>
                <a:gd name="T112" fmla="*/ 0 w 4127"/>
                <a:gd name="T113" fmla="*/ 0 h 3971"/>
                <a:gd name="T114" fmla="*/ 0 w 4127"/>
                <a:gd name="T115" fmla="*/ 0 h 3971"/>
                <a:gd name="T116" fmla="*/ 0 w 4127"/>
                <a:gd name="T117" fmla="*/ 0 h 3971"/>
                <a:gd name="T118" fmla="*/ 0 w 4127"/>
                <a:gd name="T119" fmla="*/ 0 h 3971"/>
                <a:gd name="T120" fmla="*/ 0 w 4127"/>
                <a:gd name="T121" fmla="*/ 0 h 3971"/>
                <a:gd name="T122" fmla="*/ 0 w 4127"/>
                <a:gd name="T123" fmla="*/ 0 h 397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27"/>
                <a:gd name="T187" fmla="*/ 0 h 3971"/>
                <a:gd name="T188" fmla="*/ 4127 w 4127"/>
                <a:gd name="T189" fmla="*/ 3971 h 397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27" h="3971">
                  <a:moveTo>
                    <a:pt x="1814" y="3947"/>
                  </a:moveTo>
                  <a:lnTo>
                    <a:pt x="1783" y="3947"/>
                  </a:lnTo>
                  <a:lnTo>
                    <a:pt x="1752" y="3947"/>
                  </a:lnTo>
                  <a:lnTo>
                    <a:pt x="1721" y="3946"/>
                  </a:lnTo>
                  <a:lnTo>
                    <a:pt x="1689" y="3946"/>
                  </a:lnTo>
                  <a:lnTo>
                    <a:pt x="1658" y="3945"/>
                  </a:lnTo>
                  <a:lnTo>
                    <a:pt x="1626" y="3943"/>
                  </a:lnTo>
                  <a:lnTo>
                    <a:pt x="1594" y="3942"/>
                  </a:lnTo>
                  <a:lnTo>
                    <a:pt x="1562" y="3941"/>
                  </a:lnTo>
                  <a:lnTo>
                    <a:pt x="1529" y="3939"/>
                  </a:lnTo>
                  <a:lnTo>
                    <a:pt x="1496" y="3938"/>
                  </a:lnTo>
                  <a:lnTo>
                    <a:pt x="1463" y="3936"/>
                  </a:lnTo>
                  <a:lnTo>
                    <a:pt x="1431" y="3935"/>
                  </a:lnTo>
                  <a:lnTo>
                    <a:pt x="1397" y="3933"/>
                  </a:lnTo>
                  <a:lnTo>
                    <a:pt x="1364" y="3931"/>
                  </a:lnTo>
                  <a:lnTo>
                    <a:pt x="1331" y="3930"/>
                  </a:lnTo>
                  <a:lnTo>
                    <a:pt x="1298" y="3928"/>
                  </a:lnTo>
                  <a:lnTo>
                    <a:pt x="1264" y="3927"/>
                  </a:lnTo>
                  <a:lnTo>
                    <a:pt x="1231" y="3925"/>
                  </a:lnTo>
                  <a:lnTo>
                    <a:pt x="1197" y="3924"/>
                  </a:lnTo>
                  <a:lnTo>
                    <a:pt x="1164" y="3923"/>
                  </a:lnTo>
                  <a:lnTo>
                    <a:pt x="1130" y="3922"/>
                  </a:lnTo>
                  <a:lnTo>
                    <a:pt x="1097" y="3921"/>
                  </a:lnTo>
                  <a:lnTo>
                    <a:pt x="1063" y="3920"/>
                  </a:lnTo>
                  <a:lnTo>
                    <a:pt x="1030" y="3920"/>
                  </a:lnTo>
                  <a:lnTo>
                    <a:pt x="996" y="3920"/>
                  </a:lnTo>
                  <a:lnTo>
                    <a:pt x="963" y="3920"/>
                  </a:lnTo>
                  <a:lnTo>
                    <a:pt x="929" y="3920"/>
                  </a:lnTo>
                  <a:lnTo>
                    <a:pt x="896" y="3920"/>
                  </a:lnTo>
                  <a:lnTo>
                    <a:pt x="863" y="3922"/>
                  </a:lnTo>
                  <a:lnTo>
                    <a:pt x="830" y="3923"/>
                  </a:lnTo>
                  <a:lnTo>
                    <a:pt x="797" y="3924"/>
                  </a:lnTo>
                  <a:lnTo>
                    <a:pt x="764" y="3927"/>
                  </a:lnTo>
                  <a:lnTo>
                    <a:pt x="342" y="3787"/>
                  </a:lnTo>
                  <a:lnTo>
                    <a:pt x="132" y="3576"/>
                  </a:lnTo>
                  <a:lnTo>
                    <a:pt x="132" y="3568"/>
                  </a:lnTo>
                  <a:lnTo>
                    <a:pt x="132" y="3563"/>
                  </a:lnTo>
                  <a:lnTo>
                    <a:pt x="132" y="3559"/>
                  </a:lnTo>
                  <a:lnTo>
                    <a:pt x="132" y="3556"/>
                  </a:lnTo>
                  <a:lnTo>
                    <a:pt x="132" y="3554"/>
                  </a:lnTo>
                  <a:lnTo>
                    <a:pt x="132" y="3553"/>
                  </a:lnTo>
                  <a:lnTo>
                    <a:pt x="132" y="3342"/>
                  </a:lnTo>
                  <a:lnTo>
                    <a:pt x="108" y="2852"/>
                  </a:lnTo>
                  <a:lnTo>
                    <a:pt x="102" y="2824"/>
                  </a:lnTo>
                  <a:lnTo>
                    <a:pt x="95" y="2795"/>
                  </a:lnTo>
                  <a:lnTo>
                    <a:pt x="88" y="2768"/>
                  </a:lnTo>
                  <a:lnTo>
                    <a:pt x="81" y="2740"/>
                  </a:lnTo>
                  <a:lnTo>
                    <a:pt x="75" y="2712"/>
                  </a:lnTo>
                  <a:lnTo>
                    <a:pt x="68" y="2685"/>
                  </a:lnTo>
                  <a:lnTo>
                    <a:pt x="61" y="2658"/>
                  </a:lnTo>
                  <a:lnTo>
                    <a:pt x="55" y="2631"/>
                  </a:lnTo>
                  <a:lnTo>
                    <a:pt x="49" y="2604"/>
                  </a:lnTo>
                  <a:lnTo>
                    <a:pt x="42" y="2577"/>
                  </a:lnTo>
                  <a:lnTo>
                    <a:pt x="37" y="2551"/>
                  </a:lnTo>
                  <a:lnTo>
                    <a:pt x="31" y="2524"/>
                  </a:lnTo>
                  <a:lnTo>
                    <a:pt x="26" y="2498"/>
                  </a:lnTo>
                  <a:lnTo>
                    <a:pt x="21" y="2472"/>
                  </a:lnTo>
                  <a:lnTo>
                    <a:pt x="16" y="2445"/>
                  </a:lnTo>
                  <a:lnTo>
                    <a:pt x="12" y="2419"/>
                  </a:lnTo>
                  <a:lnTo>
                    <a:pt x="9" y="2393"/>
                  </a:lnTo>
                  <a:lnTo>
                    <a:pt x="6" y="2366"/>
                  </a:lnTo>
                  <a:lnTo>
                    <a:pt x="4" y="2340"/>
                  </a:lnTo>
                  <a:lnTo>
                    <a:pt x="2" y="2313"/>
                  </a:lnTo>
                  <a:lnTo>
                    <a:pt x="0" y="2287"/>
                  </a:lnTo>
                  <a:lnTo>
                    <a:pt x="0" y="2260"/>
                  </a:lnTo>
                  <a:lnTo>
                    <a:pt x="0" y="2234"/>
                  </a:lnTo>
                  <a:lnTo>
                    <a:pt x="1" y="2207"/>
                  </a:lnTo>
                  <a:lnTo>
                    <a:pt x="2" y="2180"/>
                  </a:lnTo>
                  <a:lnTo>
                    <a:pt x="4" y="2153"/>
                  </a:lnTo>
                  <a:lnTo>
                    <a:pt x="8" y="2126"/>
                  </a:lnTo>
                  <a:lnTo>
                    <a:pt x="12" y="2098"/>
                  </a:lnTo>
                  <a:lnTo>
                    <a:pt x="16" y="2070"/>
                  </a:lnTo>
                  <a:lnTo>
                    <a:pt x="22" y="2042"/>
                  </a:lnTo>
                  <a:lnTo>
                    <a:pt x="29" y="2014"/>
                  </a:lnTo>
                  <a:lnTo>
                    <a:pt x="37" y="1986"/>
                  </a:lnTo>
                  <a:lnTo>
                    <a:pt x="88" y="1540"/>
                  </a:lnTo>
                  <a:lnTo>
                    <a:pt x="95" y="1501"/>
                  </a:lnTo>
                  <a:lnTo>
                    <a:pt x="102" y="1462"/>
                  </a:lnTo>
                  <a:lnTo>
                    <a:pt x="106" y="1422"/>
                  </a:lnTo>
                  <a:lnTo>
                    <a:pt x="110" y="1382"/>
                  </a:lnTo>
                  <a:lnTo>
                    <a:pt x="111" y="1343"/>
                  </a:lnTo>
                  <a:lnTo>
                    <a:pt x="112" y="1303"/>
                  </a:lnTo>
                  <a:lnTo>
                    <a:pt x="112" y="1264"/>
                  </a:lnTo>
                  <a:lnTo>
                    <a:pt x="112" y="1225"/>
                  </a:lnTo>
                  <a:lnTo>
                    <a:pt x="110" y="1185"/>
                  </a:lnTo>
                  <a:lnTo>
                    <a:pt x="108" y="1146"/>
                  </a:lnTo>
                  <a:lnTo>
                    <a:pt x="106" y="1107"/>
                  </a:lnTo>
                  <a:lnTo>
                    <a:pt x="104" y="1067"/>
                  </a:lnTo>
                  <a:lnTo>
                    <a:pt x="102" y="1028"/>
                  </a:lnTo>
                  <a:lnTo>
                    <a:pt x="99" y="988"/>
                  </a:lnTo>
                  <a:lnTo>
                    <a:pt x="97" y="949"/>
                  </a:lnTo>
                  <a:lnTo>
                    <a:pt x="95" y="909"/>
                  </a:lnTo>
                  <a:lnTo>
                    <a:pt x="94" y="870"/>
                  </a:lnTo>
                  <a:lnTo>
                    <a:pt x="92" y="831"/>
                  </a:lnTo>
                  <a:lnTo>
                    <a:pt x="92" y="791"/>
                  </a:lnTo>
                  <a:lnTo>
                    <a:pt x="94" y="752"/>
                  </a:lnTo>
                  <a:lnTo>
                    <a:pt x="95" y="713"/>
                  </a:lnTo>
                  <a:lnTo>
                    <a:pt x="99" y="674"/>
                  </a:lnTo>
                  <a:lnTo>
                    <a:pt x="103" y="634"/>
                  </a:lnTo>
                  <a:lnTo>
                    <a:pt x="109" y="595"/>
                  </a:lnTo>
                  <a:lnTo>
                    <a:pt x="117" y="555"/>
                  </a:lnTo>
                  <a:lnTo>
                    <a:pt x="126" y="516"/>
                  </a:lnTo>
                  <a:lnTo>
                    <a:pt x="137" y="476"/>
                  </a:lnTo>
                  <a:lnTo>
                    <a:pt x="150" y="437"/>
                  </a:lnTo>
                  <a:lnTo>
                    <a:pt x="166" y="397"/>
                  </a:lnTo>
                  <a:lnTo>
                    <a:pt x="184" y="358"/>
                  </a:lnTo>
                  <a:lnTo>
                    <a:pt x="204" y="319"/>
                  </a:lnTo>
                  <a:lnTo>
                    <a:pt x="227" y="279"/>
                  </a:lnTo>
                  <a:lnTo>
                    <a:pt x="312" y="258"/>
                  </a:lnTo>
                  <a:lnTo>
                    <a:pt x="397" y="239"/>
                  </a:lnTo>
                  <a:lnTo>
                    <a:pt x="482" y="222"/>
                  </a:lnTo>
                  <a:lnTo>
                    <a:pt x="567" y="207"/>
                  </a:lnTo>
                  <a:lnTo>
                    <a:pt x="651" y="194"/>
                  </a:lnTo>
                  <a:lnTo>
                    <a:pt x="734" y="182"/>
                  </a:lnTo>
                  <a:lnTo>
                    <a:pt x="818" y="171"/>
                  </a:lnTo>
                  <a:lnTo>
                    <a:pt x="902" y="162"/>
                  </a:lnTo>
                  <a:lnTo>
                    <a:pt x="986" y="154"/>
                  </a:lnTo>
                  <a:lnTo>
                    <a:pt x="1068" y="147"/>
                  </a:lnTo>
                  <a:lnTo>
                    <a:pt x="1152" y="142"/>
                  </a:lnTo>
                  <a:lnTo>
                    <a:pt x="1234" y="136"/>
                  </a:lnTo>
                  <a:lnTo>
                    <a:pt x="1317" y="132"/>
                  </a:lnTo>
                  <a:lnTo>
                    <a:pt x="1399" y="128"/>
                  </a:lnTo>
                  <a:lnTo>
                    <a:pt x="1482" y="124"/>
                  </a:lnTo>
                  <a:lnTo>
                    <a:pt x="1564" y="120"/>
                  </a:lnTo>
                  <a:lnTo>
                    <a:pt x="1646" y="117"/>
                  </a:lnTo>
                  <a:lnTo>
                    <a:pt x="1728" y="114"/>
                  </a:lnTo>
                  <a:lnTo>
                    <a:pt x="1810" y="111"/>
                  </a:lnTo>
                  <a:lnTo>
                    <a:pt x="1891" y="108"/>
                  </a:lnTo>
                  <a:lnTo>
                    <a:pt x="1973" y="104"/>
                  </a:lnTo>
                  <a:lnTo>
                    <a:pt x="2054" y="99"/>
                  </a:lnTo>
                  <a:lnTo>
                    <a:pt x="2136" y="94"/>
                  </a:lnTo>
                  <a:lnTo>
                    <a:pt x="2217" y="88"/>
                  </a:lnTo>
                  <a:lnTo>
                    <a:pt x="2298" y="82"/>
                  </a:lnTo>
                  <a:lnTo>
                    <a:pt x="2379" y="74"/>
                  </a:lnTo>
                  <a:lnTo>
                    <a:pt x="2460" y="65"/>
                  </a:lnTo>
                  <a:lnTo>
                    <a:pt x="2540" y="55"/>
                  </a:lnTo>
                  <a:lnTo>
                    <a:pt x="2621" y="44"/>
                  </a:lnTo>
                  <a:lnTo>
                    <a:pt x="2702" y="31"/>
                  </a:lnTo>
                  <a:lnTo>
                    <a:pt x="2783" y="16"/>
                  </a:lnTo>
                  <a:lnTo>
                    <a:pt x="2863" y="0"/>
                  </a:lnTo>
                  <a:lnTo>
                    <a:pt x="2890" y="2"/>
                  </a:lnTo>
                  <a:lnTo>
                    <a:pt x="2917" y="5"/>
                  </a:lnTo>
                  <a:lnTo>
                    <a:pt x="2943" y="9"/>
                  </a:lnTo>
                  <a:lnTo>
                    <a:pt x="2970" y="13"/>
                  </a:lnTo>
                  <a:lnTo>
                    <a:pt x="2997" y="17"/>
                  </a:lnTo>
                  <a:lnTo>
                    <a:pt x="3023" y="22"/>
                  </a:lnTo>
                  <a:lnTo>
                    <a:pt x="3050" y="27"/>
                  </a:lnTo>
                  <a:lnTo>
                    <a:pt x="3076" y="32"/>
                  </a:lnTo>
                  <a:lnTo>
                    <a:pt x="3102" y="38"/>
                  </a:lnTo>
                  <a:lnTo>
                    <a:pt x="3128" y="44"/>
                  </a:lnTo>
                  <a:lnTo>
                    <a:pt x="3154" y="49"/>
                  </a:lnTo>
                  <a:lnTo>
                    <a:pt x="3181" y="56"/>
                  </a:lnTo>
                  <a:lnTo>
                    <a:pt x="3207" y="62"/>
                  </a:lnTo>
                  <a:lnTo>
                    <a:pt x="3233" y="68"/>
                  </a:lnTo>
                  <a:lnTo>
                    <a:pt x="3258" y="75"/>
                  </a:lnTo>
                  <a:lnTo>
                    <a:pt x="3284" y="82"/>
                  </a:lnTo>
                  <a:lnTo>
                    <a:pt x="3310" y="88"/>
                  </a:lnTo>
                  <a:lnTo>
                    <a:pt x="3335" y="95"/>
                  </a:lnTo>
                  <a:lnTo>
                    <a:pt x="3361" y="101"/>
                  </a:lnTo>
                  <a:lnTo>
                    <a:pt x="3387" y="108"/>
                  </a:lnTo>
                  <a:lnTo>
                    <a:pt x="3412" y="114"/>
                  </a:lnTo>
                  <a:lnTo>
                    <a:pt x="3437" y="120"/>
                  </a:lnTo>
                  <a:lnTo>
                    <a:pt x="3462" y="125"/>
                  </a:lnTo>
                  <a:lnTo>
                    <a:pt x="3487" y="131"/>
                  </a:lnTo>
                  <a:lnTo>
                    <a:pt x="3512" y="136"/>
                  </a:lnTo>
                  <a:lnTo>
                    <a:pt x="3537" y="142"/>
                  </a:lnTo>
                  <a:lnTo>
                    <a:pt x="3561" y="146"/>
                  </a:lnTo>
                  <a:lnTo>
                    <a:pt x="3585" y="151"/>
                  </a:lnTo>
                  <a:lnTo>
                    <a:pt x="3610" y="154"/>
                  </a:lnTo>
                  <a:lnTo>
                    <a:pt x="3634" y="158"/>
                  </a:lnTo>
                  <a:lnTo>
                    <a:pt x="3658" y="161"/>
                  </a:lnTo>
                  <a:lnTo>
                    <a:pt x="3682" y="163"/>
                  </a:lnTo>
                  <a:lnTo>
                    <a:pt x="3919" y="303"/>
                  </a:lnTo>
                  <a:lnTo>
                    <a:pt x="4103" y="558"/>
                  </a:lnTo>
                  <a:lnTo>
                    <a:pt x="4127" y="885"/>
                  </a:lnTo>
                  <a:lnTo>
                    <a:pt x="4008" y="1169"/>
                  </a:lnTo>
                  <a:lnTo>
                    <a:pt x="4008" y="1707"/>
                  </a:lnTo>
                  <a:lnTo>
                    <a:pt x="4080" y="2264"/>
                  </a:lnTo>
                  <a:lnTo>
                    <a:pt x="4076" y="2286"/>
                  </a:lnTo>
                  <a:lnTo>
                    <a:pt x="4072" y="2308"/>
                  </a:lnTo>
                  <a:lnTo>
                    <a:pt x="4069" y="2330"/>
                  </a:lnTo>
                  <a:lnTo>
                    <a:pt x="4066" y="2351"/>
                  </a:lnTo>
                  <a:lnTo>
                    <a:pt x="4064" y="2372"/>
                  </a:lnTo>
                  <a:lnTo>
                    <a:pt x="4061" y="2393"/>
                  </a:lnTo>
                  <a:lnTo>
                    <a:pt x="4059" y="2414"/>
                  </a:lnTo>
                  <a:lnTo>
                    <a:pt x="4057" y="2434"/>
                  </a:lnTo>
                  <a:lnTo>
                    <a:pt x="4056" y="2454"/>
                  </a:lnTo>
                  <a:lnTo>
                    <a:pt x="4055" y="2474"/>
                  </a:lnTo>
                  <a:lnTo>
                    <a:pt x="4054" y="2495"/>
                  </a:lnTo>
                  <a:lnTo>
                    <a:pt x="4053" y="2515"/>
                  </a:lnTo>
                  <a:lnTo>
                    <a:pt x="4053" y="2534"/>
                  </a:lnTo>
                  <a:lnTo>
                    <a:pt x="4053" y="2554"/>
                  </a:lnTo>
                  <a:lnTo>
                    <a:pt x="4053" y="2574"/>
                  </a:lnTo>
                  <a:lnTo>
                    <a:pt x="4053" y="2593"/>
                  </a:lnTo>
                  <a:lnTo>
                    <a:pt x="4053" y="2613"/>
                  </a:lnTo>
                  <a:lnTo>
                    <a:pt x="4053" y="2633"/>
                  </a:lnTo>
                  <a:lnTo>
                    <a:pt x="4053" y="2653"/>
                  </a:lnTo>
                  <a:lnTo>
                    <a:pt x="4054" y="2672"/>
                  </a:lnTo>
                  <a:lnTo>
                    <a:pt x="4054" y="2692"/>
                  </a:lnTo>
                  <a:lnTo>
                    <a:pt x="4055" y="2712"/>
                  </a:lnTo>
                  <a:lnTo>
                    <a:pt x="4056" y="2732"/>
                  </a:lnTo>
                  <a:lnTo>
                    <a:pt x="4056" y="2752"/>
                  </a:lnTo>
                  <a:lnTo>
                    <a:pt x="4057" y="2773"/>
                  </a:lnTo>
                  <a:lnTo>
                    <a:pt x="4057" y="2793"/>
                  </a:lnTo>
                  <a:lnTo>
                    <a:pt x="4058" y="2814"/>
                  </a:lnTo>
                  <a:lnTo>
                    <a:pt x="4058" y="2834"/>
                  </a:lnTo>
                  <a:lnTo>
                    <a:pt x="4058" y="2856"/>
                  </a:lnTo>
                  <a:lnTo>
                    <a:pt x="4059" y="2877"/>
                  </a:lnTo>
                  <a:lnTo>
                    <a:pt x="4059" y="2898"/>
                  </a:lnTo>
                  <a:lnTo>
                    <a:pt x="4059" y="2920"/>
                  </a:lnTo>
                  <a:lnTo>
                    <a:pt x="4049" y="2951"/>
                  </a:lnTo>
                  <a:lnTo>
                    <a:pt x="4039" y="2981"/>
                  </a:lnTo>
                  <a:lnTo>
                    <a:pt x="4031" y="3010"/>
                  </a:lnTo>
                  <a:lnTo>
                    <a:pt x="4023" y="3039"/>
                  </a:lnTo>
                  <a:lnTo>
                    <a:pt x="4017" y="3067"/>
                  </a:lnTo>
                  <a:lnTo>
                    <a:pt x="4011" y="3095"/>
                  </a:lnTo>
                  <a:lnTo>
                    <a:pt x="4005" y="3123"/>
                  </a:lnTo>
                  <a:lnTo>
                    <a:pt x="4000" y="3150"/>
                  </a:lnTo>
                  <a:lnTo>
                    <a:pt x="3995" y="3177"/>
                  </a:lnTo>
                  <a:lnTo>
                    <a:pt x="3991" y="3204"/>
                  </a:lnTo>
                  <a:lnTo>
                    <a:pt x="3987" y="3230"/>
                  </a:lnTo>
                  <a:lnTo>
                    <a:pt x="3982" y="3256"/>
                  </a:lnTo>
                  <a:lnTo>
                    <a:pt x="3977" y="3282"/>
                  </a:lnTo>
                  <a:lnTo>
                    <a:pt x="3972" y="3308"/>
                  </a:lnTo>
                  <a:lnTo>
                    <a:pt x="3967" y="3333"/>
                  </a:lnTo>
                  <a:lnTo>
                    <a:pt x="3962" y="3358"/>
                  </a:lnTo>
                  <a:lnTo>
                    <a:pt x="3956" y="3384"/>
                  </a:lnTo>
                  <a:lnTo>
                    <a:pt x="3948" y="3409"/>
                  </a:lnTo>
                  <a:lnTo>
                    <a:pt x="3941" y="3434"/>
                  </a:lnTo>
                  <a:lnTo>
                    <a:pt x="3931" y="3459"/>
                  </a:lnTo>
                  <a:lnTo>
                    <a:pt x="3922" y="3484"/>
                  </a:lnTo>
                  <a:lnTo>
                    <a:pt x="3911" y="3509"/>
                  </a:lnTo>
                  <a:lnTo>
                    <a:pt x="3898" y="3534"/>
                  </a:lnTo>
                  <a:lnTo>
                    <a:pt x="3884" y="3559"/>
                  </a:lnTo>
                  <a:lnTo>
                    <a:pt x="3869" y="3584"/>
                  </a:lnTo>
                  <a:lnTo>
                    <a:pt x="3852" y="3609"/>
                  </a:lnTo>
                  <a:lnTo>
                    <a:pt x="3833" y="3634"/>
                  </a:lnTo>
                  <a:lnTo>
                    <a:pt x="3812" y="3660"/>
                  </a:lnTo>
                  <a:lnTo>
                    <a:pt x="3790" y="3685"/>
                  </a:lnTo>
                  <a:lnTo>
                    <a:pt x="3765" y="3711"/>
                  </a:lnTo>
                  <a:lnTo>
                    <a:pt x="3738" y="3737"/>
                  </a:lnTo>
                  <a:lnTo>
                    <a:pt x="3709" y="3763"/>
                  </a:lnTo>
                  <a:lnTo>
                    <a:pt x="3403" y="3858"/>
                  </a:lnTo>
                  <a:lnTo>
                    <a:pt x="3237" y="3858"/>
                  </a:lnTo>
                  <a:lnTo>
                    <a:pt x="1864" y="3971"/>
                  </a:lnTo>
                  <a:lnTo>
                    <a:pt x="1814" y="39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697" name="Freeform 129"/>
            <p:cNvSpPr>
              <a:spLocks/>
            </p:cNvSpPr>
            <p:nvPr/>
          </p:nvSpPr>
          <p:spPr bwMode="auto">
            <a:xfrm>
              <a:off x="3969" y="2389"/>
              <a:ext cx="637" cy="175"/>
            </a:xfrm>
            <a:custGeom>
              <a:avLst/>
              <a:gdLst>
                <a:gd name="T0" fmla="*/ 0 w 1819"/>
                <a:gd name="T1" fmla="*/ 0 h 516"/>
                <a:gd name="T2" fmla="*/ 0 w 1819"/>
                <a:gd name="T3" fmla="*/ 0 h 516"/>
                <a:gd name="T4" fmla="*/ 0 w 1819"/>
                <a:gd name="T5" fmla="*/ 0 h 516"/>
                <a:gd name="T6" fmla="*/ 0 w 1819"/>
                <a:gd name="T7" fmla="*/ 0 h 516"/>
                <a:gd name="T8" fmla="*/ 0 w 1819"/>
                <a:gd name="T9" fmla="*/ 0 h 516"/>
                <a:gd name="T10" fmla="*/ 0 w 1819"/>
                <a:gd name="T11" fmla="*/ 0 h 516"/>
                <a:gd name="T12" fmla="*/ 0 w 1819"/>
                <a:gd name="T13" fmla="*/ 0 h 516"/>
                <a:gd name="T14" fmla="*/ 0 w 1819"/>
                <a:gd name="T15" fmla="*/ 0 h 516"/>
                <a:gd name="T16" fmla="*/ 0 w 1819"/>
                <a:gd name="T17" fmla="*/ 0 h 516"/>
                <a:gd name="T18" fmla="*/ 0 w 1819"/>
                <a:gd name="T19" fmla="*/ 0 h 516"/>
                <a:gd name="T20" fmla="*/ 0 w 1819"/>
                <a:gd name="T21" fmla="*/ 0 h 516"/>
                <a:gd name="T22" fmla="*/ 0 w 1819"/>
                <a:gd name="T23" fmla="*/ 0 h 516"/>
                <a:gd name="T24" fmla="*/ 0 w 1819"/>
                <a:gd name="T25" fmla="*/ 0 h 516"/>
                <a:gd name="T26" fmla="*/ 0 w 1819"/>
                <a:gd name="T27" fmla="*/ 0 h 516"/>
                <a:gd name="T28" fmla="*/ 0 w 1819"/>
                <a:gd name="T29" fmla="*/ 0 h 516"/>
                <a:gd name="T30" fmla="*/ 0 w 1819"/>
                <a:gd name="T31" fmla="*/ 0 h 516"/>
                <a:gd name="T32" fmla="*/ 0 w 1819"/>
                <a:gd name="T33" fmla="*/ 0 h 516"/>
                <a:gd name="T34" fmla="*/ 0 w 1819"/>
                <a:gd name="T35" fmla="*/ 0 h 516"/>
                <a:gd name="T36" fmla="*/ 0 w 1819"/>
                <a:gd name="T37" fmla="*/ 0 h 516"/>
                <a:gd name="T38" fmla="*/ 0 w 1819"/>
                <a:gd name="T39" fmla="*/ 0 h 516"/>
                <a:gd name="T40" fmla="*/ 0 w 1819"/>
                <a:gd name="T41" fmla="*/ 0 h 516"/>
                <a:gd name="T42" fmla="*/ 0 w 1819"/>
                <a:gd name="T43" fmla="*/ 0 h 516"/>
                <a:gd name="T44" fmla="*/ 0 w 1819"/>
                <a:gd name="T45" fmla="*/ 0 h 516"/>
                <a:gd name="T46" fmla="*/ 0 w 1819"/>
                <a:gd name="T47" fmla="*/ 0 h 516"/>
                <a:gd name="T48" fmla="*/ 0 w 1819"/>
                <a:gd name="T49" fmla="*/ 0 h 516"/>
                <a:gd name="T50" fmla="*/ 0 w 1819"/>
                <a:gd name="T51" fmla="*/ 0 h 516"/>
                <a:gd name="T52" fmla="*/ 0 w 1819"/>
                <a:gd name="T53" fmla="*/ 0 h 516"/>
                <a:gd name="T54" fmla="*/ 0 w 1819"/>
                <a:gd name="T55" fmla="*/ 0 h 516"/>
                <a:gd name="T56" fmla="*/ 0 w 1819"/>
                <a:gd name="T57" fmla="*/ 0 h 516"/>
                <a:gd name="T58" fmla="*/ 0 w 1819"/>
                <a:gd name="T59" fmla="*/ 0 h 516"/>
                <a:gd name="T60" fmla="*/ 0 w 1819"/>
                <a:gd name="T61" fmla="*/ 0 h 516"/>
                <a:gd name="T62" fmla="*/ 0 w 1819"/>
                <a:gd name="T63" fmla="*/ 0 h 516"/>
                <a:gd name="T64" fmla="*/ 0 w 1819"/>
                <a:gd name="T65" fmla="*/ 0 h 516"/>
                <a:gd name="T66" fmla="*/ 0 w 1819"/>
                <a:gd name="T67" fmla="*/ 0 h 516"/>
                <a:gd name="T68" fmla="*/ 0 w 1819"/>
                <a:gd name="T69" fmla="*/ 0 h 516"/>
                <a:gd name="T70" fmla="*/ 0 w 1819"/>
                <a:gd name="T71" fmla="*/ 0 h 516"/>
                <a:gd name="T72" fmla="*/ 0 w 1819"/>
                <a:gd name="T73" fmla="*/ 0 h 516"/>
                <a:gd name="T74" fmla="*/ 0 w 1819"/>
                <a:gd name="T75" fmla="*/ 0 h 516"/>
                <a:gd name="T76" fmla="*/ 0 w 1819"/>
                <a:gd name="T77" fmla="*/ 0 h 516"/>
                <a:gd name="T78" fmla="*/ 0 w 1819"/>
                <a:gd name="T79" fmla="*/ 0 h 516"/>
                <a:gd name="T80" fmla="*/ 0 w 1819"/>
                <a:gd name="T81" fmla="*/ 0 h 516"/>
                <a:gd name="T82" fmla="*/ 0 w 1819"/>
                <a:gd name="T83" fmla="*/ 0 h 516"/>
                <a:gd name="T84" fmla="*/ 0 w 1819"/>
                <a:gd name="T85" fmla="*/ 0 h 516"/>
                <a:gd name="T86" fmla="*/ 0 w 1819"/>
                <a:gd name="T87" fmla="*/ 0 h 516"/>
                <a:gd name="T88" fmla="*/ 0 w 1819"/>
                <a:gd name="T89" fmla="*/ 0 h 516"/>
                <a:gd name="T90" fmla="*/ 0 w 1819"/>
                <a:gd name="T91" fmla="*/ 0 h 516"/>
                <a:gd name="T92" fmla="*/ 0 w 1819"/>
                <a:gd name="T93" fmla="*/ 0 h 516"/>
                <a:gd name="T94" fmla="*/ 0 w 1819"/>
                <a:gd name="T95" fmla="*/ 0 h 516"/>
                <a:gd name="T96" fmla="*/ 0 w 1819"/>
                <a:gd name="T97" fmla="*/ 0 h 516"/>
                <a:gd name="T98" fmla="*/ 0 w 1819"/>
                <a:gd name="T99" fmla="*/ 0 h 516"/>
                <a:gd name="T100" fmla="*/ 0 w 1819"/>
                <a:gd name="T101" fmla="*/ 0 h 5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19"/>
                <a:gd name="T154" fmla="*/ 0 h 516"/>
                <a:gd name="T155" fmla="*/ 1819 w 1819"/>
                <a:gd name="T156" fmla="*/ 516 h 5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19" h="516">
                  <a:moveTo>
                    <a:pt x="1655" y="516"/>
                  </a:moveTo>
                  <a:lnTo>
                    <a:pt x="1655" y="401"/>
                  </a:lnTo>
                  <a:lnTo>
                    <a:pt x="1650" y="392"/>
                  </a:lnTo>
                  <a:lnTo>
                    <a:pt x="1645" y="385"/>
                  </a:lnTo>
                  <a:lnTo>
                    <a:pt x="1642" y="380"/>
                  </a:lnTo>
                  <a:lnTo>
                    <a:pt x="1640" y="377"/>
                  </a:lnTo>
                  <a:lnTo>
                    <a:pt x="1639" y="375"/>
                  </a:lnTo>
                  <a:lnTo>
                    <a:pt x="1637" y="374"/>
                  </a:lnTo>
                  <a:lnTo>
                    <a:pt x="1403" y="140"/>
                  </a:lnTo>
                  <a:lnTo>
                    <a:pt x="1261" y="166"/>
                  </a:lnTo>
                  <a:lnTo>
                    <a:pt x="1166" y="279"/>
                  </a:lnTo>
                  <a:lnTo>
                    <a:pt x="1166" y="445"/>
                  </a:lnTo>
                  <a:lnTo>
                    <a:pt x="1133" y="447"/>
                  </a:lnTo>
                  <a:lnTo>
                    <a:pt x="1101" y="450"/>
                  </a:lnTo>
                  <a:lnTo>
                    <a:pt x="1068" y="452"/>
                  </a:lnTo>
                  <a:lnTo>
                    <a:pt x="1036" y="455"/>
                  </a:lnTo>
                  <a:lnTo>
                    <a:pt x="1004" y="457"/>
                  </a:lnTo>
                  <a:lnTo>
                    <a:pt x="972" y="459"/>
                  </a:lnTo>
                  <a:lnTo>
                    <a:pt x="940" y="462"/>
                  </a:lnTo>
                  <a:lnTo>
                    <a:pt x="908" y="463"/>
                  </a:lnTo>
                  <a:lnTo>
                    <a:pt x="876" y="465"/>
                  </a:lnTo>
                  <a:lnTo>
                    <a:pt x="845" y="467"/>
                  </a:lnTo>
                  <a:lnTo>
                    <a:pt x="813" y="468"/>
                  </a:lnTo>
                  <a:lnTo>
                    <a:pt x="782" y="469"/>
                  </a:lnTo>
                  <a:lnTo>
                    <a:pt x="751" y="470"/>
                  </a:lnTo>
                  <a:lnTo>
                    <a:pt x="719" y="470"/>
                  </a:lnTo>
                  <a:lnTo>
                    <a:pt x="688" y="470"/>
                  </a:lnTo>
                  <a:lnTo>
                    <a:pt x="657" y="469"/>
                  </a:lnTo>
                  <a:lnTo>
                    <a:pt x="626" y="467"/>
                  </a:lnTo>
                  <a:lnTo>
                    <a:pt x="595" y="465"/>
                  </a:lnTo>
                  <a:lnTo>
                    <a:pt x="564" y="463"/>
                  </a:lnTo>
                  <a:lnTo>
                    <a:pt x="533" y="459"/>
                  </a:lnTo>
                  <a:lnTo>
                    <a:pt x="502" y="455"/>
                  </a:lnTo>
                  <a:lnTo>
                    <a:pt x="471" y="451"/>
                  </a:lnTo>
                  <a:lnTo>
                    <a:pt x="441" y="445"/>
                  </a:lnTo>
                  <a:lnTo>
                    <a:pt x="410" y="438"/>
                  </a:lnTo>
                  <a:lnTo>
                    <a:pt x="379" y="431"/>
                  </a:lnTo>
                  <a:lnTo>
                    <a:pt x="348" y="423"/>
                  </a:lnTo>
                  <a:lnTo>
                    <a:pt x="318" y="413"/>
                  </a:lnTo>
                  <a:lnTo>
                    <a:pt x="287" y="403"/>
                  </a:lnTo>
                  <a:lnTo>
                    <a:pt x="256" y="392"/>
                  </a:lnTo>
                  <a:lnTo>
                    <a:pt x="225" y="379"/>
                  </a:lnTo>
                  <a:lnTo>
                    <a:pt x="195" y="365"/>
                  </a:lnTo>
                  <a:lnTo>
                    <a:pt x="164" y="350"/>
                  </a:lnTo>
                  <a:lnTo>
                    <a:pt x="21" y="235"/>
                  </a:lnTo>
                  <a:lnTo>
                    <a:pt x="0" y="44"/>
                  </a:lnTo>
                  <a:lnTo>
                    <a:pt x="35" y="46"/>
                  </a:lnTo>
                  <a:lnTo>
                    <a:pt x="70" y="49"/>
                  </a:lnTo>
                  <a:lnTo>
                    <a:pt x="104" y="51"/>
                  </a:lnTo>
                  <a:lnTo>
                    <a:pt x="139" y="53"/>
                  </a:lnTo>
                  <a:lnTo>
                    <a:pt x="173" y="55"/>
                  </a:lnTo>
                  <a:lnTo>
                    <a:pt x="207" y="57"/>
                  </a:lnTo>
                  <a:lnTo>
                    <a:pt x="242" y="59"/>
                  </a:lnTo>
                  <a:lnTo>
                    <a:pt x="276" y="60"/>
                  </a:lnTo>
                  <a:lnTo>
                    <a:pt x="310" y="61"/>
                  </a:lnTo>
                  <a:lnTo>
                    <a:pt x="344" y="63"/>
                  </a:lnTo>
                  <a:lnTo>
                    <a:pt x="378" y="64"/>
                  </a:lnTo>
                  <a:lnTo>
                    <a:pt x="412" y="65"/>
                  </a:lnTo>
                  <a:lnTo>
                    <a:pt x="445" y="65"/>
                  </a:lnTo>
                  <a:lnTo>
                    <a:pt x="479" y="67"/>
                  </a:lnTo>
                  <a:lnTo>
                    <a:pt x="513" y="67"/>
                  </a:lnTo>
                  <a:lnTo>
                    <a:pt x="546" y="68"/>
                  </a:lnTo>
                  <a:lnTo>
                    <a:pt x="580" y="68"/>
                  </a:lnTo>
                  <a:lnTo>
                    <a:pt x="614" y="69"/>
                  </a:lnTo>
                  <a:lnTo>
                    <a:pt x="647" y="69"/>
                  </a:lnTo>
                  <a:lnTo>
                    <a:pt x="680" y="70"/>
                  </a:lnTo>
                  <a:lnTo>
                    <a:pt x="714" y="70"/>
                  </a:lnTo>
                  <a:lnTo>
                    <a:pt x="747" y="71"/>
                  </a:lnTo>
                  <a:lnTo>
                    <a:pt x="780" y="71"/>
                  </a:lnTo>
                  <a:lnTo>
                    <a:pt x="813" y="71"/>
                  </a:lnTo>
                  <a:lnTo>
                    <a:pt x="847" y="71"/>
                  </a:lnTo>
                  <a:lnTo>
                    <a:pt x="879" y="71"/>
                  </a:lnTo>
                  <a:lnTo>
                    <a:pt x="913" y="71"/>
                  </a:lnTo>
                  <a:lnTo>
                    <a:pt x="945" y="71"/>
                  </a:lnTo>
                  <a:lnTo>
                    <a:pt x="978" y="71"/>
                  </a:lnTo>
                  <a:lnTo>
                    <a:pt x="1011" y="71"/>
                  </a:lnTo>
                  <a:lnTo>
                    <a:pt x="1044" y="71"/>
                  </a:lnTo>
                  <a:lnTo>
                    <a:pt x="1077" y="71"/>
                  </a:lnTo>
                  <a:lnTo>
                    <a:pt x="1237" y="0"/>
                  </a:lnTo>
                  <a:lnTo>
                    <a:pt x="1245" y="0"/>
                  </a:lnTo>
                  <a:lnTo>
                    <a:pt x="1251" y="0"/>
                  </a:lnTo>
                  <a:lnTo>
                    <a:pt x="1255" y="0"/>
                  </a:lnTo>
                  <a:lnTo>
                    <a:pt x="1258" y="0"/>
                  </a:lnTo>
                  <a:lnTo>
                    <a:pt x="1260" y="0"/>
                  </a:lnTo>
                  <a:lnTo>
                    <a:pt x="1261" y="0"/>
                  </a:lnTo>
                  <a:lnTo>
                    <a:pt x="1376" y="0"/>
                  </a:lnTo>
                  <a:lnTo>
                    <a:pt x="1566" y="44"/>
                  </a:lnTo>
                  <a:lnTo>
                    <a:pt x="1703" y="166"/>
                  </a:lnTo>
                  <a:lnTo>
                    <a:pt x="1703" y="172"/>
                  </a:lnTo>
                  <a:lnTo>
                    <a:pt x="1703" y="176"/>
                  </a:lnTo>
                  <a:lnTo>
                    <a:pt x="1703" y="179"/>
                  </a:lnTo>
                  <a:lnTo>
                    <a:pt x="1703" y="182"/>
                  </a:lnTo>
                  <a:lnTo>
                    <a:pt x="1703" y="183"/>
                  </a:lnTo>
                  <a:lnTo>
                    <a:pt x="1703" y="184"/>
                  </a:lnTo>
                  <a:lnTo>
                    <a:pt x="1819" y="516"/>
                  </a:lnTo>
                  <a:lnTo>
                    <a:pt x="1655" y="516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698" name="Freeform 130"/>
            <p:cNvSpPr>
              <a:spLocks/>
            </p:cNvSpPr>
            <p:nvPr/>
          </p:nvSpPr>
          <p:spPr bwMode="auto">
            <a:xfrm>
              <a:off x="4426" y="2484"/>
              <a:ext cx="82" cy="71"/>
            </a:xfrm>
            <a:custGeom>
              <a:avLst/>
              <a:gdLst>
                <a:gd name="T0" fmla="*/ 0 w 235"/>
                <a:gd name="T1" fmla="*/ 0 h 210"/>
                <a:gd name="T2" fmla="*/ 0 w 235"/>
                <a:gd name="T3" fmla="*/ 0 h 210"/>
                <a:gd name="T4" fmla="*/ 0 w 235"/>
                <a:gd name="T5" fmla="*/ 0 h 210"/>
                <a:gd name="T6" fmla="*/ 0 w 235"/>
                <a:gd name="T7" fmla="*/ 0 h 210"/>
                <a:gd name="T8" fmla="*/ 0 w 235"/>
                <a:gd name="T9" fmla="*/ 0 h 210"/>
                <a:gd name="T10" fmla="*/ 0 w 235"/>
                <a:gd name="T11" fmla="*/ 0 h 210"/>
                <a:gd name="T12" fmla="*/ 0 w 235"/>
                <a:gd name="T13" fmla="*/ 0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5"/>
                <a:gd name="T22" fmla="*/ 0 h 210"/>
                <a:gd name="T23" fmla="*/ 235 w 235"/>
                <a:gd name="T24" fmla="*/ 210 h 2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5" h="210">
                  <a:moveTo>
                    <a:pt x="0" y="210"/>
                  </a:moveTo>
                  <a:lnTo>
                    <a:pt x="0" y="122"/>
                  </a:lnTo>
                  <a:lnTo>
                    <a:pt x="69" y="0"/>
                  </a:lnTo>
                  <a:lnTo>
                    <a:pt x="235" y="95"/>
                  </a:lnTo>
                  <a:lnTo>
                    <a:pt x="235" y="210"/>
                  </a:lnTo>
                  <a:lnTo>
                    <a:pt x="48" y="210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699" name="Freeform 131"/>
            <p:cNvSpPr>
              <a:spLocks/>
            </p:cNvSpPr>
            <p:nvPr/>
          </p:nvSpPr>
          <p:spPr bwMode="auto">
            <a:xfrm>
              <a:off x="3941" y="1393"/>
              <a:ext cx="1148" cy="1155"/>
            </a:xfrm>
            <a:custGeom>
              <a:avLst/>
              <a:gdLst>
                <a:gd name="T0" fmla="*/ 0 w 3281"/>
                <a:gd name="T1" fmla="*/ 0 h 3413"/>
                <a:gd name="T2" fmla="*/ 0 w 3281"/>
                <a:gd name="T3" fmla="*/ 0 h 3413"/>
                <a:gd name="T4" fmla="*/ 0 w 3281"/>
                <a:gd name="T5" fmla="*/ 0 h 3413"/>
                <a:gd name="T6" fmla="*/ 0 w 3281"/>
                <a:gd name="T7" fmla="*/ 0 h 3413"/>
                <a:gd name="T8" fmla="*/ 0 w 3281"/>
                <a:gd name="T9" fmla="*/ 0 h 3413"/>
                <a:gd name="T10" fmla="*/ 0 w 3281"/>
                <a:gd name="T11" fmla="*/ 0 h 3413"/>
                <a:gd name="T12" fmla="*/ 0 w 3281"/>
                <a:gd name="T13" fmla="*/ 0 h 3413"/>
                <a:gd name="T14" fmla="*/ 0 w 3281"/>
                <a:gd name="T15" fmla="*/ 0 h 3413"/>
                <a:gd name="T16" fmla="*/ 0 w 3281"/>
                <a:gd name="T17" fmla="*/ 0 h 3413"/>
                <a:gd name="T18" fmla="*/ 0 w 3281"/>
                <a:gd name="T19" fmla="*/ 0 h 3413"/>
                <a:gd name="T20" fmla="*/ 0 w 3281"/>
                <a:gd name="T21" fmla="*/ 0 h 3413"/>
                <a:gd name="T22" fmla="*/ 0 w 3281"/>
                <a:gd name="T23" fmla="*/ 0 h 3413"/>
                <a:gd name="T24" fmla="*/ 0 w 3281"/>
                <a:gd name="T25" fmla="*/ 0 h 3413"/>
                <a:gd name="T26" fmla="*/ 0 w 3281"/>
                <a:gd name="T27" fmla="*/ 0 h 3413"/>
                <a:gd name="T28" fmla="*/ 0 w 3281"/>
                <a:gd name="T29" fmla="*/ 0 h 3413"/>
                <a:gd name="T30" fmla="*/ 0 w 3281"/>
                <a:gd name="T31" fmla="*/ 0 h 3413"/>
                <a:gd name="T32" fmla="*/ 0 w 3281"/>
                <a:gd name="T33" fmla="*/ 0 h 3413"/>
                <a:gd name="T34" fmla="*/ 0 w 3281"/>
                <a:gd name="T35" fmla="*/ 0 h 3413"/>
                <a:gd name="T36" fmla="*/ 0 w 3281"/>
                <a:gd name="T37" fmla="*/ 0 h 3413"/>
                <a:gd name="T38" fmla="*/ 0 w 3281"/>
                <a:gd name="T39" fmla="*/ 0 h 3413"/>
                <a:gd name="T40" fmla="*/ 0 w 3281"/>
                <a:gd name="T41" fmla="*/ 0 h 3413"/>
                <a:gd name="T42" fmla="*/ 0 w 3281"/>
                <a:gd name="T43" fmla="*/ 0 h 3413"/>
                <a:gd name="T44" fmla="*/ 0 w 3281"/>
                <a:gd name="T45" fmla="*/ 0 h 3413"/>
                <a:gd name="T46" fmla="*/ 0 w 3281"/>
                <a:gd name="T47" fmla="*/ 0 h 3413"/>
                <a:gd name="T48" fmla="*/ 0 w 3281"/>
                <a:gd name="T49" fmla="*/ 0 h 3413"/>
                <a:gd name="T50" fmla="*/ 0 w 3281"/>
                <a:gd name="T51" fmla="*/ 0 h 3413"/>
                <a:gd name="T52" fmla="*/ 0 w 3281"/>
                <a:gd name="T53" fmla="*/ 0 h 3413"/>
                <a:gd name="T54" fmla="*/ 0 w 3281"/>
                <a:gd name="T55" fmla="*/ 0 h 3413"/>
                <a:gd name="T56" fmla="*/ 0 w 3281"/>
                <a:gd name="T57" fmla="*/ 0 h 3413"/>
                <a:gd name="T58" fmla="*/ 0 w 3281"/>
                <a:gd name="T59" fmla="*/ 0 h 3413"/>
                <a:gd name="T60" fmla="*/ 0 w 3281"/>
                <a:gd name="T61" fmla="*/ 0 h 3413"/>
                <a:gd name="T62" fmla="*/ 0 w 3281"/>
                <a:gd name="T63" fmla="*/ 0 h 3413"/>
                <a:gd name="T64" fmla="*/ 0 w 3281"/>
                <a:gd name="T65" fmla="*/ 0 h 3413"/>
                <a:gd name="T66" fmla="*/ 0 w 3281"/>
                <a:gd name="T67" fmla="*/ 0 h 3413"/>
                <a:gd name="T68" fmla="*/ 0 w 3281"/>
                <a:gd name="T69" fmla="*/ 0 h 3413"/>
                <a:gd name="T70" fmla="*/ 0 w 3281"/>
                <a:gd name="T71" fmla="*/ 0 h 3413"/>
                <a:gd name="T72" fmla="*/ 0 w 3281"/>
                <a:gd name="T73" fmla="*/ 0 h 3413"/>
                <a:gd name="T74" fmla="*/ 0 w 3281"/>
                <a:gd name="T75" fmla="*/ 0 h 3413"/>
                <a:gd name="T76" fmla="*/ 0 w 3281"/>
                <a:gd name="T77" fmla="*/ 0 h 3413"/>
                <a:gd name="T78" fmla="*/ 0 w 3281"/>
                <a:gd name="T79" fmla="*/ 0 h 3413"/>
                <a:gd name="T80" fmla="*/ 0 w 3281"/>
                <a:gd name="T81" fmla="*/ 0 h 3413"/>
                <a:gd name="T82" fmla="*/ 0 w 3281"/>
                <a:gd name="T83" fmla="*/ 0 h 3413"/>
                <a:gd name="T84" fmla="*/ 0 w 3281"/>
                <a:gd name="T85" fmla="*/ 0 h 3413"/>
                <a:gd name="T86" fmla="*/ 0 w 3281"/>
                <a:gd name="T87" fmla="*/ 0 h 3413"/>
                <a:gd name="T88" fmla="*/ 0 w 3281"/>
                <a:gd name="T89" fmla="*/ 0 h 3413"/>
                <a:gd name="T90" fmla="*/ 0 w 3281"/>
                <a:gd name="T91" fmla="*/ 0 h 3413"/>
                <a:gd name="T92" fmla="*/ 0 w 3281"/>
                <a:gd name="T93" fmla="*/ 0 h 3413"/>
                <a:gd name="T94" fmla="*/ 0 w 3281"/>
                <a:gd name="T95" fmla="*/ 0 h 3413"/>
                <a:gd name="T96" fmla="*/ 0 w 3281"/>
                <a:gd name="T97" fmla="*/ 0 h 3413"/>
                <a:gd name="T98" fmla="*/ 0 w 3281"/>
                <a:gd name="T99" fmla="*/ 0 h 3413"/>
                <a:gd name="T100" fmla="*/ 0 w 3281"/>
                <a:gd name="T101" fmla="*/ 0 h 3413"/>
                <a:gd name="T102" fmla="*/ 0 w 3281"/>
                <a:gd name="T103" fmla="*/ 0 h 34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281"/>
                <a:gd name="T157" fmla="*/ 0 h 3413"/>
                <a:gd name="T158" fmla="*/ 3281 w 3281"/>
                <a:gd name="T159" fmla="*/ 3413 h 341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281" h="3413">
                  <a:moveTo>
                    <a:pt x="1971" y="3413"/>
                  </a:moveTo>
                  <a:lnTo>
                    <a:pt x="1971" y="3179"/>
                  </a:lnTo>
                  <a:lnTo>
                    <a:pt x="1926" y="3039"/>
                  </a:lnTo>
                  <a:lnTo>
                    <a:pt x="1855" y="2944"/>
                  </a:lnTo>
                  <a:lnTo>
                    <a:pt x="1716" y="2828"/>
                  </a:lnTo>
                  <a:lnTo>
                    <a:pt x="1597" y="2849"/>
                  </a:lnTo>
                  <a:lnTo>
                    <a:pt x="1505" y="2733"/>
                  </a:lnTo>
                  <a:lnTo>
                    <a:pt x="1386" y="2638"/>
                  </a:lnTo>
                  <a:lnTo>
                    <a:pt x="1347" y="2614"/>
                  </a:lnTo>
                  <a:lnTo>
                    <a:pt x="1307" y="2591"/>
                  </a:lnTo>
                  <a:lnTo>
                    <a:pt x="1267" y="2571"/>
                  </a:lnTo>
                  <a:lnTo>
                    <a:pt x="1228" y="2552"/>
                  </a:lnTo>
                  <a:lnTo>
                    <a:pt x="1187" y="2536"/>
                  </a:lnTo>
                  <a:lnTo>
                    <a:pt x="1147" y="2522"/>
                  </a:lnTo>
                  <a:lnTo>
                    <a:pt x="1107" y="2510"/>
                  </a:lnTo>
                  <a:lnTo>
                    <a:pt x="1067" y="2499"/>
                  </a:lnTo>
                  <a:lnTo>
                    <a:pt x="1026" y="2491"/>
                  </a:lnTo>
                  <a:lnTo>
                    <a:pt x="986" y="2483"/>
                  </a:lnTo>
                  <a:lnTo>
                    <a:pt x="945" y="2477"/>
                  </a:lnTo>
                  <a:lnTo>
                    <a:pt x="905" y="2473"/>
                  </a:lnTo>
                  <a:lnTo>
                    <a:pt x="864" y="2470"/>
                  </a:lnTo>
                  <a:lnTo>
                    <a:pt x="823" y="2468"/>
                  </a:lnTo>
                  <a:lnTo>
                    <a:pt x="782" y="2467"/>
                  </a:lnTo>
                  <a:lnTo>
                    <a:pt x="741" y="2467"/>
                  </a:lnTo>
                  <a:lnTo>
                    <a:pt x="700" y="2468"/>
                  </a:lnTo>
                  <a:lnTo>
                    <a:pt x="659" y="2469"/>
                  </a:lnTo>
                  <a:lnTo>
                    <a:pt x="618" y="2472"/>
                  </a:lnTo>
                  <a:lnTo>
                    <a:pt x="577" y="2475"/>
                  </a:lnTo>
                  <a:lnTo>
                    <a:pt x="536" y="2479"/>
                  </a:lnTo>
                  <a:lnTo>
                    <a:pt x="494" y="2483"/>
                  </a:lnTo>
                  <a:lnTo>
                    <a:pt x="453" y="2487"/>
                  </a:lnTo>
                  <a:lnTo>
                    <a:pt x="411" y="2491"/>
                  </a:lnTo>
                  <a:lnTo>
                    <a:pt x="370" y="2496"/>
                  </a:lnTo>
                  <a:lnTo>
                    <a:pt x="329" y="2500"/>
                  </a:lnTo>
                  <a:lnTo>
                    <a:pt x="287" y="2505"/>
                  </a:lnTo>
                  <a:lnTo>
                    <a:pt x="245" y="2509"/>
                  </a:lnTo>
                  <a:lnTo>
                    <a:pt x="204" y="2513"/>
                  </a:lnTo>
                  <a:lnTo>
                    <a:pt x="162" y="2517"/>
                  </a:lnTo>
                  <a:lnTo>
                    <a:pt x="121" y="2520"/>
                  </a:lnTo>
                  <a:lnTo>
                    <a:pt x="79" y="2522"/>
                  </a:lnTo>
                  <a:lnTo>
                    <a:pt x="72" y="2489"/>
                  </a:lnTo>
                  <a:lnTo>
                    <a:pt x="66" y="2457"/>
                  </a:lnTo>
                  <a:lnTo>
                    <a:pt x="60" y="2424"/>
                  </a:lnTo>
                  <a:lnTo>
                    <a:pt x="55" y="2391"/>
                  </a:lnTo>
                  <a:lnTo>
                    <a:pt x="50" y="2358"/>
                  </a:lnTo>
                  <a:lnTo>
                    <a:pt x="45" y="2326"/>
                  </a:lnTo>
                  <a:lnTo>
                    <a:pt x="39" y="2292"/>
                  </a:lnTo>
                  <a:lnTo>
                    <a:pt x="35" y="2259"/>
                  </a:lnTo>
                  <a:lnTo>
                    <a:pt x="31" y="2227"/>
                  </a:lnTo>
                  <a:lnTo>
                    <a:pt x="27" y="2194"/>
                  </a:lnTo>
                  <a:lnTo>
                    <a:pt x="23" y="2161"/>
                  </a:lnTo>
                  <a:lnTo>
                    <a:pt x="20" y="2128"/>
                  </a:lnTo>
                  <a:lnTo>
                    <a:pt x="16" y="2095"/>
                  </a:lnTo>
                  <a:lnTo>
                    <a:pt x="14" y="2063"/>
                  </a:lnTo>
                  <a:lnTo>
                    <a:pt x="11" y="2030"/>
                  </a:lnTo>
                  <a:lnTo>
                    <a:pt x="8" y="1997"/>
                  </a:lnTo>
                  <a:lnTo>
                    <a:pt x="7" y="1964"/>
                  </a:lnTo>
                  <a:lnTo>
                    <a:pt x="4" y="1932"/>
                  </a:lnTo>
                  <a:lnTo>
                    <a:pt x="3" y="1899"/>
                  </a:lnTo>
                  <a:lnTo>
                    <a:pt x="2" y="1866"/>
                  </a:lnTo>
                  <a:lnTo>
                    <a:pt x="1" y="1833"/>
                  </a:lnTo>
                  <a:lnTo>
                    <a:pt x="0" y="1800"/>
                  </a:lnTo>
                  <a:lnTo>
                    <a:pt x="0" y="1768"/>
                  </a:lnTo>
                  <a:lnTo>
                    <a:pt x="0" y="1735"/>
                  </a:lnTo>
                  <a:lnTo>
                    <a:pt x="0" y="1702"/>
                  </a:lnTo>
                  <a:lnTo>
                    <a:pt x="0" y="1669"/>
                  </a:lnTo>
                  <a:lnTo>
                    <a:pt x="2" y="1636"/>
                  </a:lnTo>
                  <a:lnTo>
                    <a:pt x="3" y="1603"/>
                  </a:lnTo>
                  <a:lnTo>
                    <a:pt x="4" y="1570"/>
                  </a:lnTo>
                  <a:lnTo>
                    <a:pt x="6" y="1538"/>
                  </a:lnTo>
                  <a:lnTo>
                    <a:pt x="8" y="1505"/>
                  </a:lnTo>
                  <a:lnTo>
                    <a:pt x="10" y="1472"/>
                  </a:lnTo>
                  <a:lnTo>
                    <a:pt x="16" y="1428"/>
                  </a:lnTo>
                  <a:lnTo>
                    <a:pt x="20" y="1385"/>
                  </a:lnTo>
                  <a:lnTo>
                    <a:pt x="23" y="1341"/>
                  </a:lnTo>
                  <a:lnTo>
                    <a:pt x="25" y="1298"/>
                  </a:lnTo>
                  <a:lnTo>
                    <a:pt x="26" y="1255"/>
                  </a:lnTo>
                  <a:lnTo>
                    <a:pt x="26" y="1212"/>
                  </a:lnTo>
                  <a:lnTo>
                    <a:pt x="26" y="1169"/>
                  </a:lnTo>
                  <a:lnTo>
                    <a:pt x="24" y="1126"/>
                  </a:lnTo>
                  <a:lnTo>
                    <a:pt x="22" y="1084"/>
                  </a:lnTo>
                  <a:lnTo>
                    <a:pt x="20" y="1041"/>
                  </a:lnTo>
                  <a:lnTo>
                    <a:pt x="18" y="999"/>
                  </a:lnTo>
                  <a:lnTo>
                    <a:pt x="15" y="957"/>
                  </a:lnTo>
                  <a:lnTo>
                    <a:pt x="12" y="915"/>
                  </a:lnTo>
                  <a:lnTo>
                    <a:pt x="10" y="873"/>
                  </a:lnTo>
                  <a:lnTo>
                    <a:pt x="7" y="831"/>
                  </a:lnTo>
                  <a:lnTo>
                    <a:pt x="6" y="789"/>
                  </a:lnTo>
                  <a:lnTo>
                    <a:pt x="4" y="748"/>
                  </a:lnTo>
                  <a:lnTo>
                    <a:pt x="3" y="706"/>
                  </a:lnTo>
                  <a:lnTo>
                    <a:pt x="3" y="665"/>
                  </a:lnTo>
                  <a:lnTo>
                    <a:pt x="4" y="624"/>
                  </a:lnTo>
                  <a:lnTo>
                    <a:pt x="6" y="583"/>
                  </a:lnTo>
                  <a:lnTo>
                    <a:pt x="9" y="543"/>
                  </a:lnTo>
                  <a:lnTo>
                    <a:pt x="13" y="502"/>
                  </a:lnTo>
                  <a:lnTo>
                    <a:pt x="18" y="461"/>
                  </a:lnTo>
                  <a:lnTo>
                    <a:pt x="25" y="421"/>
                  </a:lnTo>
                  <a:lnTo>
                    <a:pt x="34" y="380"/>
                  </a:lnTo>
                  <a:lnTo>
                    <a:pt x="44" y="341"/>
                  </a:lnTo>
                  <a:lnTo>
                    <a:pt x="56" y="300"/>
                  </a:lnTo>
                  <a:lnTo>
                    <a:pt x="71" y="261"/>
                  </a:lnTo>
                  <a:lnTo>
                    <a:pt x="87" y="221"/>
                  </a:lnTo>
                  <a:lnTo>
                    <a:pt x="105" y="181"/>
                  </a:lnTo>
                  <a:lnTo>
                    <a:pt x="126" y="142"/>
                  </a:lnTo>
                  <a:lnTo>
                    <a:pt x="360" y="142"/>
                  </a:lnTo>
                  <a:lnTo>
                    <a:pt x="404" y="282"/>
                  </a:lnTo>
                  <a:lnTo>
                    <a:pt x="476" y="231"/>
                  </a:lnTo>
                  <a:lnTo>
                    <a:pt x="476" y="224"/>
                  </a:lnTo>
                  <a:lnTo>
                    <a:pt x="476" y="219"/>
                  </a:lnTo>
                  <a:lnTo>
                    <a:pt x="476" y="216"/>
                  </a:lnTo>
                  <a:lnTo>
                    <a:pt x="476" y="213"/>
                  </a:lnTo>
                  <a:lnTo>
                    <a:pt x="476" y="212"/>
                  </a:lnTo>
                  <a:lnTo>
                    <a:pt x="476" y="211"/>
                  </a:lnTo>
                  <a:lnTo>
                    <a:pt x="755" y="116"/>
                  </a:lnTo>
                  <a:lnTo>
                    <a:pt x="849" y="20"/>
                  </a:lnTo>
                  <a:lnTo>
                    <a:pt x="1644" y="0"/>
                  </a:lnTo>
                  <a:lnTo>
                    <a:pt x="1434" y="398"/>
                  </a:lnTo>
                  <a:lnTo>
                    <a:pt x="1271" y="1077"/>
                  </a:lnTo>
                  <a:lnTo>
                    <a:pt x="1294" y="1145"/>
                  </a:lnTo>
                  <a:lnTo>
                    <a:pt x="1689" y="1237"/>
                  </a:lnTo>
                  <a:lnTo>
                    <a:pt x="1855" y="1217"/>
                  </a:lnTo>
                  <a:lnTo>
                    <a:pt x="2015" y="1309"/>
                  </a:lnTo>
                  <a:lnTo>
                    <a:pt x="1926" y="1496"/>
                  </a:lnTo>
                  <a:lnTo>
                    <a:pt x="1805" y="1496"/>
                  </a:lnTo>
                  <a:lnTo>
                    <a:pt x="1644" y="1588"/>
                  </a:lnTo>
                  <a:lnTo>
                    <a:pt x="1636" y="1604"/>
                  </a:lnTo>
                  <a:lnTo>
                    <a:pt x="1631" y="1617"/>
                  </a:lnTo>
                  <a:lnTo>
                    <a:pt x="1626" y="1626"/>
                  </a:lnTo>
                  <a:lnTo>
                    <a:pt x="1624" y="1632"/>
                  </a:lnTo>
                  <a:lnTo>
                    <a:pt x="1622" y="1635"/>
                  </a:lnTo>
                  <a:lnTo>
                    <a:pt x="1621" y="1638"/>
                  </a:lnTo>
                  <a:lnTo>
                    <a:pt x="1597" y="1754"/>
                  </a:lnTo>
                  <a:lnTo>
                    <a:pt x="1947" y="1961"/>
                  </a:lnTo>
                  <a:lnTo>
                    <a:pt x="1876" y="2077"/>
                  </a:lnTo>
                  <a:lnTo>
                    <a:pt x="1831" y="2359"/>
                  </a:lnTo>
                  <a:lnTo>
                    <a:pt x="2015" y="2522"/>
                  </a:lnTo>
                  <a:lnTo>
                    <a:pt x="2086" y="2522"/>
                  </a:lnTo>
                  <a:lnTo>
                    <a:pt x="2250" y="2478"/>
                  </a:lnTo>
                  <a:lnTo>
                    <a:pt x="2416" y="2778"/>
                  </a:lnTo>
                  <a:lnTo>
                    <a:pt x="2504" y="2849"/>
                  </a:lnTo>
                  <a:lnTo>
                    <a:pt x="2531" y="2944"/>
                  </a:lnTo>
                  <a:lnTo>
                    <a:pt x="2715" y="2988"/>
                  </a:lnTo>
                  <a:lnTo>
                    <a:pt x="3160" y="3015"/>
                  </a:lnTo>
                  <a:lnTo>
                    <a:pt x="3181" y="3028"/>
                  </a:lnTo>
                  <a:lnTo>
                    <a:pt x="3198" y="3040"/>
                  </a:lnTo>
                  <a:lnTo>
                    <a:pt x="3212" y="3051"/>
                  </a:lnTo>
                  <a:lnTo>
                    <a:pt x="3223" y="3063"/>
                  </a:lnTo>
                  <a:lnTo>
                    <a:pt x="3232" y="3074"/>
                  </a:lnTo>
                  <a:lnTo>
                    <a:pt x="3239" y="3085"/>
                  </a:lnTo>
                  <a:lnTo>
                    <a:pt x="3243" y="3096"/>
                  </a:lnTo>
                  <a:lnTo>
                    <a:pt x="3247" y="3107"/>
                  </a:lnTo>
                  <a:lnTo>
                    <a:pt x="3250" y="3118"/>
                  </a:lnTo>
                  <a:lnTo>
                    <a:pt x="3253" y="3129"/>
                  </a:lnTo>
                  <a:lnTo>
                    <a:pt x="3255" y="3139"/>
                  </a:lnTo>
                  <a:lnTo>
                    <a:pt x="3258" y="3152"/>
                  </a:lnTo>
                  <a:lnTo>
                    <a:pt x="3262" y="3163"/>
                  </a:lnTo>
                  <a:lnTo>
                    <a:pt x="3267" y="3176"/>
                  </a:lnTo>
                  <a:lnTo>
                    <a:pt x="3273" y="3188"/>
                  </a:lnTo>
                  <a:lnTo>
                    <a:pt x="3281" y="3202"/>
                  </a:lnTo>
                  <a:lnTo>
                    <a:pt x="3255" y="3345"/>
                  </a:lnTo>
                  <a:lnTo>
                    <a:pt x="3160" y="3365"/>
                  </a:lnTo>
                  <a:lnTo>
                    <a:pt x="3000" y="3345"/>
                  </a:lnTo>
                  <a:lnTo>
                    <a:pt x="2836" y="3345"/>
                  </a:lnTo>
                  <a:lnTo>
                    <a:pt x="2694" y="3389"/>
                  </a:lnTo>
                  <a:lnTo>
                    <a:pt x="2694" y="3294"/>
                  </a:lnTo>
                  <a:lnTo>
                    <a:pt x="2555" y="3250"/>
                  </a:lnTo>
                  <a:lnTo>
                    <a:pt x="2547" y="3258"/>
                  </a:lnTo>
                  <a:lnTo>
                    <a:pt x="2541" y="3264"/>
                  </a:lnTo>
                  <a:lnTo>
                    <a:pt x="2537" y="3268"/>
                  </a:lnTo>
                  <a:lnTo>
                    <a:pt x="2534" y="3271"/>
                  </a:lnTo>
                  <a:lnTo>
                    <a:pt x="2532" y="3272"/>
                  </a:lnTo>
                  <a:lnTo>
                    <a:pt x="2532" y="3273"/>
                  </a:lnTo>
                  <a:lnTo>
                    <a:pt x="2531" y="3273"/>
                  </a:lnTo>
                  <a:lnTo>
                    <a:pt x="2516" y="3286"/>
                  </a:lnTo>
                  <a:lnTo>
                    <a:pt x="2500" y="3298"/>
                  </a:lnTo>
                  <a:lnTo>
                    <a:pt x="2485" y="3309"/>
                  </a:lnTo>
                  <a:lnTo>
                    <a:pt x="2469" y="3319"/>
                  </a:lnTo>
                  <a:lnTo>
                    <a:pt x="2454" y="3329"/>
                  </a:lnTo>
                  <a:lnTo>
                    <a:pt x="2438" y="3338"/>
                  </a:lnTo>
                  <a:lnTo>
                    <a:pt x="2423" y="3346"/>
                  </a:lnTo>
                  <a:lnTo>
                    <a:pt x="2408" y="3354"/>
                  </a:lnTo>
                  <a:lnTo>
                    <a:pt x="2392" y="3361"/>
                  </a:lnTo>
                  <a:lnTo>
                    <a:pt x="2377" y="3367"/>
                  </a:lnTo>
                  <a:lnTo>
                    <a:pt x="2362" y="3374"/>
                  </a:lnTo>
                  <a:lnTo>
                    <a:pt x="2346" y="3379"/>
                  </a:lnTo>
                  <a:lnTo>
                    <a:pt x="2331" y="3383"/>
                  </a:lnTo>
                  <a:lnTo>
                    <a:pt x="2316" y="3388"/>
                  </a:lnTo>
                  <a:lnTo>
                    <a:pt x="2301" y="3392"/>
                  </a:lnTo>
                  <a:lnTo>
                    <a:pt x="2285" y="3395"/>
                  </a:lnTo>
                  <a:lnTo>
                    <a:pt x="2270" y="3398"/>
                  </a:lnTo>
                  <a:lnTo>
                    <a:pt x="2255" y="3401"/>
                  </a:lnTo>
                  <a:lnTo>
                    <a:pt x="2240" y="3403"/>
                  </a:lnTo>
                  <a:lnTo>
                    <a:pt x="2224" y="3405"/>
                  </a:lnTo>
                  <a:lnTo>
                    <a:pt x="2209" y="3407"/>
                  </a:lnTo>
                  <a:lnTo>
                    <a:pt x="2194" y="3409"/>
                  </a:lnTo>
                  <a:lnTo>
                    <a:pt x="2179" y="3410"/>
                  </a:lnTo>
                  <a:lnTo>
                    <a:pt x="2163" y="3410"/>
                  </a:lnTo>
                  <a:lnTo>
                    <a:pt x="2148" y="3411"/>
                  </a:lnTo>
                  <a:lnTo>
                    <a:pt x="2133" y="3411"/>
                  </a:lnTo>
                  <a:lnTo>
                    <a:pt x="2118" y="3412"/>
                  </a:lnTo>
                  <a:lnTo>
                    <a:pt x="2102" y="3413"/>
                  </a:lnTo>
                  <a:lnTo>
                    <a:pt x="2087" y="3413"/>
                  </a:lnTo>
                  <a:lnTo>
                    <a:pt x="2072" y="3413"/>
                  </a:lnTo>
                  <a:lnTo>
                    <a:pt x="2057" y="3413"/>
                  </a:lnTo>
                  <a:lnTo>
                    <a:pt x="2041" y="3413"/>
                  </a:lnTo>
                  <a:lnTo>
                    <a:pt x="1971" y="3413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700" name="Freeform 132"/>
            <p:cNvSpPr>
              <a:spLocks/>
            </p:cNvSpPr>
            <p:nvPr/>
          </p:nvSpPr>
          <p:spPr bwMode="auto">
            <a:xfrm>
              <a:off x="4467" y="1387"/>
              <a:ext cx="727" cy="1041"/>
            </a:xfrm>
            <a:custGeom>
              <a:avLst/>
              <a:gdLst>
                <a:gd name="T0" fmla="*/ 0 w 2076"/>
                <a:gd name="T1" fmla="*/ 0 h 3077"/>
                <a:gd name="T2" fmla="*/ 0 w 2076"/>
                <a:gd name="T3" fmla="*/ 0 h 3077"/>
                <a:gd name="T4" fmla="*/ 0 w 2076"/>
                <a:gd name="T5" fmla="*/ 0 h 3077"/>
                <a:gd name="T6" fmla="*/ 0 w 2076"/>
                <a:gd name="T7" fmla="*/ 0 h 3077"/>
                <a:gd name="T8" fmla="*/ 0 w 2076"/>
                <a:gd name="T9" fmla="*/ 0 h 3077"/>
                <a:gd name="T10" fmla="*/ 0 w 2076"/>
                <a:gd name="T11" fmla="*/ 0 h 3077"/>
                <a:gd name="T12" fmla="*/ 0 w 2076"/>
                <a:gd name="T13" fmla="*/ 0 h 3077"/>
                <a:gd name="T14" fmla="*/ 0 w 2076"/>
                <a:gd name="T15" fmla="*/ 0 h 3077"/>
                <a:gd name="T16" fmla="*/ 0 w 2076"/>
                <a:gd name="T17" fmla="*/ 0 h 3077"/>
                <a:gd name="T18" fmla="*/ 0 w 2076"/>
                <a:gd name="T19" fmla="*/ 0 h 3077"/>
                <a:gd name="T20" fmla="*/ 0 w 2076"/>
                <a:gd name="T21" fmla="*/ 0 h 3077"/>
                <a:gd name="T22" fmla="*/ 0 w 2076"/>
                <a:gd name="T23" fmla="*/ 0 h 3077"/>
                <a:gd name="T24" fmla="*/ 0 w 2076"/>
                <a:gd name="T25" fmla="*/ 0 h 3077"/>
                <a:gd name="T26" fmla="*/ 0 w 2076"/>
                <a:gd name="T27" fmla="*/ 0 h 3077"/>
                <a:gd name="T28" fmla="*/ 0 w 2076"/>
                <a:gd name="T29" fmla="*/ 0 h 3077"/>
                <a:gd name="T30" fmla="*/ 0 w 2076"/>
                <a:gd name="T31" fmla="*/ 0 h 3077"/>
                <a:gd name="T32" fmla="*/ 0 w 2076"/>
                <a:gd name="T33" fmla="*/ 0 h 3077"/>
                <a:gd name="T34" fmla="*/ 0 w 2076"/>
                <a:gd name="T35" fmla="*/ 0 h 3077"/>
                <a:gd name="T36" fmla="*/ 0 w 2076"/>
                <a:gd name="T37" fmla="*/ 0 h 3077"/>
                <a:gd name="T38" fmla="*/ 0 w 2076"/>
                <a:gd name="T39" fmla="*/ 0 h 3077"/>
                <a:gd name="T40" fmla="*/ 0 w 2076"/>
                <a:gd name="T41" fmla="*/ 0 h 3077"/>
                <a:gd name="T42" fmla="*/ 0 w 2076"/>
                <a:gd name="T43" fmla="*/ 0 h 3077"/>
                <a:gd name="T44" fmla="*/ 0 w 2076"/>
                <a:gd name="T45" fmla="*/ 0 h 3077"/>
                <a:gd name="T46" fmla="*/ 0 w 2076"/>
                <a:gd name="T47" fmla="*/ 0 h 3077"/>
                <a:gd name="T48" fmla="*/ 0 w 2076"/>
                <a:gd name="T49" fmla="*/ 0 h 3077"/>
                <a:gd name="T50" fmla="*/ 0 w 2076"/>
                <a:gd name="T51" fmla="*/ 0 h 3077"/>
                <a:gd name="T52" fmla="*/ 0 w 2076"/>
                <a:gd name="T53" fmla="*/ 0 h 3077"/>
                <a:gd name="T54" fmla="*/ 0 w 2076"/>
                <a:gd name="T55" fmla="*/ 0 h 3077"/>
                <a:gd name="T56" fmla="*/ 0 w 2076"/>
                <a:gd name="T57" fmla="*/ 0 h 3077"/>
                <a:gd name="T58" fmla="*/ 0 w 2076"/>
                <a:gd name="T59" fmla="*/ 0 h 3077"/>
                <a:gd name="T60" fmla="*/ 0 w 2076"/>
                <a:gd name="T61" fmla="*/ 0 h 3077"/>
                <a:gd name="T62" fmla="*/ 0 w 2076"/>
                <a:gd name="T63" fmla="*/ 0 h 3077"/>
                <a:gd name="T64" fmla="*/ 0 w 2076"/>
                <a:gd name="T65" fmla="*/ 0 h 3077"/>
                <a:gd name="T66" fmla="*/ 0 w 2076"/>
                <a:gd name="T67" fmla="*/ 0 h 3077"/>
                <a:gd name="T68" fmla="*/ 0 w 2076"/>
                <a:gd name="T69" fmla="*/ 0 h 3077"/>
                <a:gd name="T70" fmla="*/ 0 w 2076"/>
                <a:gd name="T71" fmla="*/ 0 h 3077"/>
                <a:gd name="T72" fmla="*/ 0 w 2076"/>
                <a:gd name="T73" fmla="*/ 0 h 3077"/>
                <a:gd name="T74" fmla="*/ 0 w 2076"/>
                <a:gd name="T75" fmla="*/ 0 h 3077"/>
                <a:gd name="T76" fmla="*/ 0 w 2076"/>
                <a:gd name="T77" fmla="*/ 0 h 3077"/>
                <a:gd name="T78" fmla="*/ 0 w 2076"/>
                <a:gd name="T79" fmla="*/ 0 h 3077"/>
                <a:gd name="T80" fmla="*/ 0 w 2076"/>
                <a:gd name="T81" fmla="*/ 0 h 3077"/>
                <a:gd name="T82" fmla="*/ 0 w 2076"/>
                <a:gd name="T83" fmla="*/ 0 h 3077"/>
                <a:gd name="T84" fmla="*/ 0 w 2076"/>
                <a:gd name="T85" fmla="*/ 0 h 3077"/>
                <a:gd name="T86" fmla="*/ 0 w 2076"/>
                <a:gd name="T87" fmla="*/ 0 h 3077"/>
                <a:gd name="T88" fmla="*/ 0 w 2076"/>
                <a:gd name="T89" fmla="*/ 0 h 3077"/>
                <a:gd name="T90" fmla="*/ 0 w 2076"/>
                <a:gd name="T91" fmla="*/ 0 h 3077"/>
                <a:gd name="T92" fmla="*/ 0 w 2076"/>
                <a:gd name="T93" fmla="*/ 0 h 3077"/>
                <a:gd name="T94" fmla="*/ 0 w 2076"/>
                <a:gd name="T95" fmla="*/ 0 h 3077"/>
                <a:gd name="T96" fmla="*/ 0 w 2076"/>
                <a:gd name="T97" fmla="*/ 0 h 3077"/>
                <a:gd name="T98" fmla="*/ 0 w 2076"/>
                <a:gd name="T99" fmla="*/ 0 h 3077"/>
                <a:gd name="T100" fmla="*/ 0 w 2076"/>
                <a:gd name="T101" fmla="*/ 0 h 3077"/>
                <a:gd name="T102" fmla="*/ 0 w 2076"/>
                <a:gd name="T103" fmla="*/ 0 h 3077"/>
                <a:gd name="T104" fmla="*/ 0 w 2076"/>
                <a:gd name="T105" fmla="*/ 0 h 3077"/>
                <a:gd name="T106" fmla="*/ 0 w 2076"/>
                <a:gd name="T107" fmla="*/ 0 h 3077"/>
                <a:gd name="T108" fmla="*/ 0 w 2076"/>
                <a:gd name="T109" fmla="*/ 0 h 307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076"/>
                <a:gd name="T166" fmla="*/ 0 h 3077"/>
                <a:gd name="T167" fmla="*/ 2076 w 2076"/>
                <a:gd name="T168" fmla="*/ 3077 h 307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076" h="3077">
                  <a:moveTo>
                    <a:pt x="1916" y="3077"/>
                  </a:moveTo>
                  <a:lnTo>
                    <a:pt x="1889" y="2962"/>
                  </a:lnTo>
                  <a:lnTo>
                    <a:pt x="1881" y="2954"/>
                  </a:lnTo>
                  <a:lnTo>
                    <a:pt x="1875" y="2948"/>
                  </a:lnTo>
                  <a:lnTo>
                    <a:pt x="1871" y="2944"/>
                  </a:lnTo>
                  <a:lnTo>
                    <a:pt x="1868" y="2941"/>
                  </a:lnTo>
                  <a:lnTo>
                    <a:pt x="1867" y="2939"/>
                  </a:lnTo>
                  <a:lnTo>
                    <a:pt x="1866" y="2939"/>
                  </a:lnTo>
                  <a:lnTo>
                    <a:pt x="1865" y="2938"/>
                  </a:lnTo>
                  <a:lnTo>
                    <a:pt x="1797" y="2846"/>
                  </a:lnTo>
                  <a:lnTo>
                    <a:pt x="1773" y="2849"/>
                  </a:lnTo>
                  <a:lnTo>
                    <a:pt x="1749" y="2850"/>
                  </a:lnTo>
                  <a:lnTo>
                    <a:pt x="1725" y="2853"/>
                  </a:lnTo>
                  <a:lnTo>
                    <a:pt x="1702" y="2855"/>
                  </a:lnTo>
                  <a:lnTo>
                    <a:pt x="1678" y="2857"/>
                  </a:lnTo>
                  <a:lnTo>
                    <a:pt x="1654" y="2859"/>
                  </a:lnTo>
                  <a:lnTo>
                    <a:pt x="1631" y="2861"/>
                  </a:lnTo>
                  <a:lnTo>
                    <a:pt x="1608" y="2862"/>
                  </a:lnTo>
                  <a:lnTo>
                    <a:pt x="1585" y="2863"/>
                  </a:lnTo>
                  <a:lnTo>
                    <a:pt x="1561" y="2864"/>
                  </a:lnTo>
                  <a:lnTo>
                    <a:pt x="1539" y="2864"/>
                  </a:lnTo>
                  <a:lnTo>
                    <a:pt x="1516" y="2864"/>
                  </a:lnTo>
                  <a:lnTo>
                    <a:pt x="1493" y="2864"/>
                  </a:lnTo>
                  <a:lnTo>
                    <a:pt x="1471" y="2862"/>
                  </a:lnTo>
                  <a:lnTo>
                    <a:pt x="1448" y="2860"/>
                  </a:lnTo>
                  <a:lnTo>
                    <a:pt x="1425" y="2857"/>
                  </a:lnTo>
                  <a:lnTo>
                    <a:pt x="1403" y="2853"/>
                  </a:lnTo>
                  <a:lnTo>
                    <a:pt x="1380" y="2849"/>
                  </a:lnTo>
                  <a:lnTo>
                    <a:pt x="1358" y="2843"/>
                  </a:lnTo>
                  <a:lnTo>
                    <a:pt x="1335" y="2836"/>
                  </a:lnTo>
                  <a:lnTo>
                    <a:pt x="1313" y="2829"/>
                  </a:lnTo>
                  <a:lnTo>
                    <a:pt x="1291" y="2820"/>
                  </a:lnTo>
                  <a:lnTo>
                    <a:pt x="1269" y="2811"/>
                  </a:lnTo>
                  <a:lnTo>
                    <a:pt x="1247" y="2799"/>
                  </a:lnTo>
                  <a:lnTo>
                    <a:pt x="1225" y="2786"/>
                  </a:lnTo>
                  <a:lnTo>
                    <a:pt x="1203" y="2773"/>
                  </a:lnTo>
                  <a:lnTo>
                    <a:pt x="1180" y="2757"/>
                  </a:lnTo>
                  <a:lnTo>
                    <a:pt x="1158" y="2740"/>
                  </a:lnTo>
                  <a:lnTo>
                    <a:pt x="1137" y="2722"/>
                  </a:lnTo>
                  <a:lnTo>
                    <a:pt x="1115" y="2702"/>
                  </a:lnTo>
                  <a:lnTo>
                    <a:pt x="1092" y="2680"/>
                  </a:lnTo>
                  <a:lnTo>
                    <a:pt x="1070" y="2656"/>
                  </a:lnTo>
                  <a:lnTo>
                    <a:pt x="955" y="2540"/>
                  </a:lnTo>
                  <a:lnTo>
                    <a:pt x="887" y="2330"/>
                  </a:lnTo>
                  <a:lnTo>
                    <a:pt x="878" y="2322"/>
                  </a:lnTo>
                  <a:lnTo>
                    <a:pt x="871" y="2316"/>
                  </a:lnTo>
                  <a:lnTo>
                    <a:pt x="866" y="2312"/>
                  </a:lnTo>
                  <a:lnTo>
                    <a:pt x="864" y="2309"/>
                  </a:lnTo>
                  <a:lnTo>
                    <a:pt x="861" y="2307"/>
                  </a:lnTo>
                  <a:lnTo>
                    <a:pt x="860" y="2306"/>
                  </a:lnTo>
                  <a:lnTo>
                    <a:pt x="792" y="2217"/>
                  </a:lnTo>
                  <a:lnTo>
                    <a:pt x="720" y="2217"/>
                  </a:lnTo>
                  <a:lnTo>
                    <a:pt x="605" y="2356"/>
                  </a:lnTo>
                  <a:lnTo>
                    <a:pt x="489" y="2285"/>
                  </a:lnTo>
                  <a:lnTo>
                    <a:pt x="628" y="2007"/>
                  </a:lnTo>
                  <a:lnTo>
                    <a:pt x="628" y="1911"/>
                  </a:lnTo>
                  <a:lnTo>
                    <a:pt x="510" y="1816"/>
                  </a:lnTo>
                  <a:lnTo>
                    <a:pt x="279" y="1745"/>
                  </a:lnTo>
                  <a:lnTo>
                    <a:pt x="292" y="1736"/>
                  </a:lnTo>
                  <a:lnTo>
                    <a:pt x="307" y="1726"/>
                  </a:lnTo>
                  <a:lnTo>
                    <a:pt x="321" y="1715"/>
                  </a:lnTo>
                  <a:lnTo>
                    <a:pt x="336" y="1705"/>
                  </a:lnTo>
                  <a:lnTo>
                    <a:pt x="351" y="1694"/>
                  </a:lnTo>
                  <a:lnTo>
                    <a:pt x="366" y="1683"/>
                  </a:lnTo>
                  <a:lnTo>
                    <a:pt x="382" y="1672"/>
                  </a:lnTo>
                  <a:lnTo>
                    <a:pt x="399" y="1661"/>
                  </a:lnTo>
                  <a:lnTo>
                    <a:pt x="415" y="1652"/>
                  </a:lnTo>
                  <a:lnTo>
                    <a:pt x="432" y="1644"/>
                  </a:lnTo>
                  <a:lnTo>
                    <a:pt x="449" y="1637"/>
                  </a:lnTo>
                  <a:lnTo>
                    <a:pt x="466" y="1631"/>
                  </a:lnTo>
                  <a:lnTo>
                    <a:pt x="484" y="1627"/>
                  </a:lnTo>
                  <a:lnTo>
                    <a:pt x="501" y="1626"/>
                  </a:lnTo>
                  <a:lnTo>
                    <a:pt x="519" y="1626"/>
                  </a:lnTo>
                  <a:lnTo>
                    <a:pt x="536" y="1629"/>
                  </a:lnTo>
                  <a:lnTo>
                    <a:pt x="628" y="1374"/>
                  </a:lnTo>
                  <a:lnTo>
                    <a:pt x="605" y="1255"/>
                  </a:lnTo>
                  <a:lnTo>
                    <a:pt x="597" y="1248"/>
                  </a:lnTo>
                  <a:lnTo>
                    <a:pt x="591" y="1243"/>
                  </a:lnTo>
                  <a:lnTo>
                    <a:pt x="587" y="1240"/>
                  </a:lnTo>
                  <a:lnTo>
                    <a:pt x="584" y="1237"/>
                  </a:lnTo>
                  <a:lnTo>
                    <a:pt x="582" y="1236"/>
                  </a:lnTo>
                  <a:lnTo>
                    <a:pt x="582" y="1235"/>
                  </a:lnTo>
                  <a:lnTo>
                    <a:pt x="581" y="1235"/>
                  </a:lnTo>
                  <a:lnTo>
                    <a:pt x="466" y="1116"/>
                  </a:lnTo>
                  <a:lnTo>
                    <a:pt x="0" y="1095"/>
                  </a:lnTo>
                  <a:lnTo>
                    <a:pt x="4" y="1060"/>
                  </a:lnTo>
                  <a:lnTo>
                    <a:pt x="9" y="1025"/>
                  </a:lnTo>
                  <a:lnTo>
                    <a:pt x="13" y="990"/>
                  </a:lnTo>
                  <a:lnTo>
                    <a:pt x="17" y="956"/>
                  </a:lnTo>
                  <a:lnTo>
                    <a:pt x="22" y="922"/>
                  </a:lnTo>
                  <a:lnTo>
                    <a:pt x="27" y="887"/>
                  </a:lnTo>
                  <a:lnTo>
                    <a:pt x="32" y="854"/>
                  </a:lnTo>
                  <a:lnTo>
                    <a:pt x="38" y="820"/>
                  </a:lnTo>
                  <a:lnTo>
                    <a:pt x="44" y="787"/>
                  </a:lnTo>
                  <a:lnTo>
                    <a:pt x="51" y="753"/>
                  </a:lnTo>
                  <a:lnTo>
                    <a:pt x="58" y="720"/>
                  </a:lnTo>
                  <a:lnTo>
                    <a:pt x="66" y="687"/>
                  </a:lnTo>
                  <a:lnTo>
                    <a:pt x="74" y="654"/>
                  </a:lnTo>
                  <a:lnTo>
                    <a:pt x="84" y="622"/>
                  </a:lnTo>
                  <a:lnTo>
                    <a:pt x="93" y="589"/>
                  </a:lnTo>
                  <a:lnTo>
                    <a:pt x="104" y="556"/>
                  </a:lnTo>
                  <a:lnTo>
                    <a:pt x="115" y="524"/>
                  </a:lnTo>
                  <a:lnTo>
                    <a:pt x="127" y="492"/>
                  </a:lnTo>
                  <a:lnTo>
                    <a:pt x="140" y="459"/>
                  </a:lnTo>
                  <a:lnTo>
                    <a:pt x="155" y="427"/>
                  </a:lnTo>
                  <a:lnTo>
                    <a:pt x="170" y="395"/>
                  </a:lnTo>
                  <a:lnTo>
                    <a:pt x="186" y="363"/>
                  </a:lnTo>
                  <a:lnTo>
                    <a:pt x="204" y="330"/>
                  </a:lnTo>
                  <a:lnTo>
                    <a:pt x="223" y="298"/>
                  </a:lnTo>
                  <a:lnTo>
                    <a:pt x="242" y="266"/>
                  </a:lnTo>
                  <a:lnTo>
                    <a:pt x="263" y="234"/>
                  </a:lnTo>
                  <a:lnTo>
                    <a:pt x="286" y="201"/>
                  </a:lnTo>
                  <a:lnTo>
                    <a:pt x="310" y="169"/>
                  </a:lnTo>
                  <a:lnTo>
                    <a:pt x="335" y="136"/>
                  </a:lnTo>
                  <a:lnTo>
                    <a:pt x="362" y="104"/>
                  </a:lnTo>
                  <a:lnTo>
                    <a:pt x="391" y="71"/>
                  </a:lnTo>
                  <a:lnTo>
                    <a:pt x="421" y="38"/>
                  </a:lnTo>
                  <a:lnTo>
                    <a:pt x="465" y="36"/>
                  </a:lnTo>
                  <a:lnTo>
                    <a:pt x="508" y="34"/>
                  </a:lnTo>
                  <a:lnTo>
                    <a:pt x="551" y="31"/>
                  </a:lnTo>
                  <a:lnTo>
                    <a:pt x="595" y="28"/>
                  </a:lnTo>
                  <a:lnTo>
                    <a:pt x="638" y="26"/>
                  </a:lnTo>
                  <a:lnTo>
                    <a:pt x="681" y="23"/>
                  </a:lnTo>
                  <a:lnTo>
                    <a:pt x="724" y="20"/>
                  </a:lnTo>
                  <a:lnTo>
                    <a:pt x="766" y="18"/>
                  </a:lnTo>
                  <a:lnTo>
                    <a:pt x="810" y="15"/>
                  </a:lnTo>
                  <a:lnTo>
                    <a:pt x="852" y="12"/>
                  </a:lnTo>
                  <a:lnTo>
                    <a:pt x="895" y="10"/>
                  </a:lnTo>
                  <a:lnTo>
                    <a:pt x="937" y="7"/>
                  </a:lnTo>
                  <a:lnTo>
                    <a:pt x="980" y="5"/>
                  </a:lnTo>
                  <a:lnTo>
                    <a:pt x="1022" y="3"/>
                  </a:lnTo>
                  <a:lnTo>
                    <a:pt x="1064" y="2"/>
                  </a:lnTo>
                  <a:lnTo>
                    <a:pt x="1107" y="1"/>
                  </a:lnTo>
                  <a:lnTo>
                    <a:pt x="1149" y="0"/>
                  </a:lnTo>
                  <a:lnTo>
                    <a:pt x="1191" y="0"/>
                  </a:lnTo>
                  <a:lnTo>
                    <a:pt x="1233" y="0"/>
                  </a:lnTo>
                  <a:lnTo>
                    <a:pt x="1275" y="0"/>
                  </a:lnTo>
                  <a:lnTo>
                    <a:pt x="1316" y="2"/>
                  </a:lnTo>
                  <a:lnTo>
                    <a:pt x="1358" y="4"/>
                  </a:lnTo>
                  <a:lnTo>
                    <a:pt x="1400" y="6"/>
                  </a:lnTo>
                  <a:lnTo>
                    <a:pt x="1442" y="10"/>
                  </a:lnTo>
                  <a:lnTo>
                    <a:pt x="1484" y="14"/>
                  </a:lnTo>
                  <a:lnTo>
                    <a:pt x="1526" y="18"/>
                  </a:lnTo>
                  <a:lnTo>
                    <a:pt x="1568" y="24"/>
                  </a:lnTo>
                  <a:lnTo>
                    <a:pt x="1610" y="30"/>
                  </a:lnTo>
                  <a:lnTo>
                    <a:pt x="1651" y="38"/>
                  </a:lnTo>
                  <a:lnTo>
                    <a:pt x="1693" y="46"/>
                  </a:lnTo>
                  <a:lnTo>
                    <a:pt x="1734" y="55"/>
                  </a:lnTo>
                  <a:lnTo>
                    <a:pt x="1776" y="65"/>
                  </a:lnTo>
                  <a:lnTo>
                    <a:pt x="2032" y="273"/>
                  </a:lnTo>
                  <a:lnTo>
                    <a:pt x="2038" y="292"/>
                  </a:lnTo>
                  <a:lnTo>
                    <a:pt x="2043" y="312"/>
                  </a:lnTo>
                  <a:lnTo>
                    <a:pt x="2048" y="332"/>
                  </a:lnTo>
                  <a:lnTo>
                    <a:pt x="2052" y="351"/>
                  </a:lnTo>
                  <a:lnTo>
                    <a:pt x="2056" y="370"/>
                  </a:lnTo>
                  <a:lnTo>
                    <a:pt x="2059" y="389"/>
                  </a:lnTo>
                  <a:lnTo>
                    <a:pt x="2062" y="408"/>
                  </a:lnTo>
                  <a:lnTo>
                    <a:pt x="2064" y="427"/>
                  </a:lnTo>
                  <a:lnTo>
                    <a:pt x="2066" y="446"/>
                  </a:lnTo>
                  <a:lnTo>
                    <a:pt x="2067" y="465"/>
                  </a:lnTo>
                  <a:lnTo>
                    <a:pt x="2068" y="484"/>
                  </a:lnTo>
                  <a:lnTo>
                    <a:pt x="2069" y="502"/>
                  </a:lnTo>
                  <a:lnTo>
                    <a:pt x="2069" y="521"/>
                  </a:lnTo>
                  <a:lnTo>
                    <a:pt x="2069" y="540"/>
                  </a:lnTo>
                  <a:lnTo>
                    <a:pt x="2069" y="559"/>
                  </a:lnTo>
                  <a:lnTo>
                    <a:pt x="2069" y="578"/>
                  </a:lnTo>
                  <a:lnTo>
                    <a:pt x="2068" y="596"/>
                  </a:lnTo>
                  <a:lnTo>
                    <a:pt x="2068" y="615"/>
                  </a:lnTo>
                  <a:lnTo>
                    <a:pt x="2067" y="634"/>
                  </a:lnTo>
                  <a:lnTo>
                    <a:pt x="2065" y="653"/>
                  </a:lnTo>
                  <a:lnTo>
                    <a:pt x="2064" y="672"/>
                  </a:lnTo>
                  <a:lnTo>
                    <a:pt x="2063" y="691"/>
                  </a:lnTo>
                  <a:lnTo>
                    <a:pt x="2062" y="709"/>
                  </a:lnTo>
                  <a:lnTo>
                    <a:pt x="2061" y="728"/>
                  </a:lnTo>
                  <a:lnTo>
                    <a:pt x="2060" y="747"/>
                  </a:lnTo>
                  <a:lnTo>
                    <a:pt x="2059" y="766"/>
                  </a:lnTo>
                  <a:lnTo>
                    <a:pt x="2058" y="786"/>
                  </a:lnTo>
                  <a:lnTo>
                    <a:pt x="2057" y="806"/>
                  </a:lnTo>
                  <a:lnTo>
                    <a:pt x="2056" y="825"/>
                  </a:lnTo>
                  <a:lnTo>
                    <a:pt x="2056" y="845"/>
                  </a:lnTo>
                  <a:lnTo>
                    <a:pt x="2055" y="864"/>
                  </a:lnTo>
                  <a:lnTo>
                    <a:pt x="2055" y="884"/>
                  </a:lnTo>
                  <a:lnTo>
                    <a:pt x="2076" y="1184"/>
                  </a:lnTo>
                  <a:lnTo>
                    <a:pt x="1984" y="1629"/>
                  </a:lnTo>
                  <a:lnTo>
                    <a:pt x="1992" y="1660"/>
                  </a:lnTo>
                  <a:lnTo>
                    <a:pt x="2000" y="1691"/>
                  </a:lnTo>
                  <a:lnTo>
                    <a:pt x="2006" y="1721"/>
                  </a:lnTo>
                  <a:lnTo>
                    <a:pt x="2012" y="1752"/>
                  </a:lnTo>
                  <a:lnTo>
                    <a:pt x="2017" y="1783"/>
                  </a:lnTo>
                  <a:lnTo>
                    <a:pt x="2021" y="1813"/>
                  </a:lnTo>
                  <a:lnTo>
                    <a:pt x="2025" y="1844"/>
                  </a:lnTo>
                  <a:lnTo>
                    <a:pt x="2028" y="1875"/>
                  </a:lnTo>
                  <a:lnTo>
                    <a:pt x="2030" y="1905"/>
                  </a:lnTo>
                  <a:lnTo>
                    <a:pt x="2032" y="1936"/>
                  </a:lnTo>
                  <a:lnTo>
                    <a:pt x="2034" y="1967"/>
                  </a:lnTo>
                  <a:lnTo>
                    <a:pt x="2035" y="1998"/>
                  </a:lnTo>
                  <a:lnTo>
                    <a:pt x="2036" y="2028"/>
                  </a:lnTo>
                  <a:lnTo>
                    <a:pt x="2037" y="2059"/>
                  </a:lnTo>
                  <a:lnTo>
                    <a:pt x="2038" y="2090"/>
                  </a:lnTo>
                  <a:lnTo>
                    <a:pt x="2038" y="2120"/>
                  </a:lnTo>
                  <a:lnTo>
                    <a:pt x="2038" y="2151"/>
                  </a:lnTo>
                  <a:lnTo>
                    <a:pt x="2039" y="2182"/>
                  </a:lnTo>
                  <a:lnTo>
                    <a:pt x="2040" y="2213"/>
                  </a:lnTo>
                  <a:lnTo>
                    <a:pt x="2040" y="2243"/>
                  </a:lnTo>
                  <a:lnTo>
                    <a:pt x="2041" y="2275"/>
                  </a:lnTo>
                  <a:lnTo>
                    <a:pt x="2042" y="2305"/>
                  </a:lnTo>
                  <a:lnTo>
                    <a:pt x="2043" y="2336"/>
                  </a:lnTo>
                  <a:lnTo>
                    <a:pt x="2045" y="2367"/>
                  </a:lnTo>
                  <a:lnTo>
                    <a:pt x="2047" y="2397"/>
                  </a:lnTo>
                  <a:lnTo>
                    <a:pt x="2049" y="2428"/>
                  </a:lnTo>
                  <a:lnTo>
                    <a:pt x="2052" y="2459"/>
                  </a:lnTo>
                  <a:lnTo>
                    <a:pt x="2056" y="2489"/>
                  </a:lnTo>
                  <a:lnTo>
                    <a:pt x="2060" y="2520"/>
                  </a:lnTo>
                  <a:lnTo>
                    <a:pt x="2065" y="2551"/>
                  </a:lnTo>
                  <a:lnTo>
                    <a:pt x="2070" y="2581"/>
                  </a:lnTo>
                  <a:lnTo>
                    <a:pt x="2076" y="2612"/>
                  </a:lnTo>
                  <a:lnTo>
                    <a:pt x="1960" y="2891"/>
                  </a:lnTo>
                  <a:lnTo>
                    <a:pt x="1937" y="3077"/>
                  </a:lnTo>
                  <a:lnTo>
                    <a:pt x="1916" y="3077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701" name="Freeform 133"/>
            <p:cNvSpPr>
              <a:spLocks/>
            </p:cNvSpPr>
            <p:nvPr/>
          </p:nvSpPr>
          <p:spPr bwMode="auto">
            <a:xfrm>
              <a:off x="3952" y="2271"/>
              <a:ext cx="474" cy="103"/>
            </a:xfrm>
            <a:custGeom>
              <a:avLst/>
              <a:gdLst>
                <a:gd name="T0" fmla="*/ 0 w 1355"/>
                <a:gd name="T1" fmla="*/ 0 h 306"/>
                <a:gd name="T2" fmla="*/ 0 w 1355"/>
                <a:gd name="T3" fmla="*/ 0 h 306"/>
                <a:gd name="T4" fmla="*/ 0 w 1355"/>
                <a:gd name="T5" fmla="*/ 0 h 306"/>
                <a:gd name="T6" fmla="*/ 0 w 1355"/>
                <a:gd name="T7" fmla="*/ 0 h 306"/>
                <a:gd name="T8" fmla="*/ 0 w 1355"/>
                <a:gd name="T9" fmla="*/ 0 h 306"/>
                <a:gd name="T10" fmla="*/ 0 w 1355"/>
                <a:gd name="T11" fmla="*/ 0 h 306"/>
                <a:gd name="T12" fmla="*/ 0 w 1355"/>
                <a:gd name="T13" fmla="*/ 0 h 306"/>
                <a:gd name="T14" fmla="*/ 0 w 1355"/>
                <a:gd name="T15" fmla="*/ 0 h 306"/>
                <a:gd name="T16" fmla="*/ 0 w 1355"/>
                <a:gd name="T17" fmla="*/ 0 h 306"/>
                <a:gd name="T18" fmla="*/ 0 w 1355"/>
                <a:gd name="T19" fmla="*/ 0 h 306"/>
                <a:gd name="T20" fmla="*/ 0 w 1355"/>
                <a:gd name="T21" fmla="*/ 0 h 306"/>
                <a:gd name="T22" fmla="*/ 0 w 1355"/>
                <a:gd name="T23" fmla="*/ 0 h 306"/>
                <a:gd name="T24" fmla="*/ 0 w 1355"/>
                <a:gd name="T25" fmla="*/ 0 h 306"/>
                <a:gd name="T26" fmla="*/ 0 w 1355"/>
                <a:gd name="T27" fmla="*/ 0 h 306"/>
                <a:gd name="T28" fmla="*/ 0 w 1355"/>
                <a:gd name="T29" fmla="*/ 0 h 306"/>
                <a:gd name="T30" fmla="*/ 0 w 1355"/>
                <a:gd name="T31" fmla="*/ 0 h 306"/>
                <a:gd name="T32" fmla="*/ 0 w 1355"/>
                <a:gd name="T33" fmla="*/ 0 h 306"/>
                <a:gd name="T34" fmla="*/ 0 w 1355"/>
                <a:gd name="T35" fmla="*/ 0 h 306"/>
                <a:gd name="T36" fmla="*/ 0 w 1355"/>
                <a:gd name="T37" fmla="*/ 0 h 306"/>
                <a:gd name="T38" fmla="*/ 0 w 1355"/>
                <a:gd name="T39" fmla="*/ 0 h 306"/>
                <a:gd name="T40" fmla="*/ 0 w 1355"/>
                <a:gd name="T41" fmla="*/ 0 h 306"/>
                <a:gd name="T42" fmla="*/ 0 w 1355"/>
                <a:gd name="T43" fmla="*/ 0 h 306"/>
                <a:gd name="T44" fmla="*/ 0 w 1355"/>
                <a:gd name="T45" fmla="*/ 0 h 306"/>
                <a:gd name="T46" fmla="*/ 0 w 1355"/>
                <a:gd name="T47" fmla="*/ 0 h 306"/>
                <a:gd name="T48" fmla="*/ 0 w 1355"/>
                <a:gd name="T49" fmla="*/ 0 h 306"/>
                <a:gd name="T50" fmla="*/ 0 w 1355"/>
                <a:gd name="T51" fmla="*/ 0 h 306"/>
                <a:gd name="T52" fmla="*/ 0 w 1355"/>
                <a:gd name="T53" fmla="*/ 0 h 306"/>
                <a:gd name="T54" fmla="*/ 0 w 1355"/>
                <a:gd name="T55" fmla="*/ 0 h 306"/>
                <a:gd name="T56" fmla="*/ 0 w 1355"/>
                <a:gd name="T57" fmla="*/ 0 h 306"/>
                <a:gd name="T58" fmla="*/ 0 w 1355"/>
                <a:gd name="T59" fmla="*/ 0 h 306"/>
                <a:gd name="T60" fmla="*/ 0 w 1355"/>
                <a:gd name="T61" fmla="*/ 0 h 306"/>
                <a:gd name="T62" fmla="*/ 0 w 1355"/>
                <a:gd name="T63" fmla="*/ 0 h 306"/>
                <a:gd name="T64" fmla="*/ 0 w 1355"/>
                <a:gd name="T65" fmla="*/ 0 h 306"/>
                <a:gd name="T66" fmla="*/ 0 w 1355"/>
                <a:gd name="T67" fmla="*/ 0 h 306"/>
                <a:gd name="T68" fmla="*/ 0 w 1355"/>
                <a:gd name="T69" fmla="*/ 0 h 306"/>
                <a:gd name="T70" fmla="*/ 0 w 1355"/>
                <a:gd name="T71" fmla="*/ 0 h 306"/>
                <a:gd name="T72" fmla="*/ 0 w 1355"/>
                <a:gd name="T73" fmla="*/ 0 h 306"/>
                <a:gd name="T74" fmla="*/ 0 w 1355"/>
                <a:gd name="T75" fmla="*/ 0 h 306"/>
                <a:gd name="T76" fmla="*/ 0 w 1355"/>
                <a:gd name="T77" fmla="*/ 0 h 306"/>
                <a:gd name="T78" fmla="*/ 0 w 1355"/>
                <a:gd name="T79" fmla="*/ 0 h 306"/>
                <a:gd name="T80" fmla="*/ 0 w 1355"/>
                <a:gd name="T81" fmla="*/ 0 h 306"/>
                <a:gd name="T82" fmla="*/ 0 w 1355"/>
                <a:gd name="T83" fmla="*/ 0 h 3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55"/>
                <a:gd name="T127" fmla="*/ 0 h 306"/>
                <a:gd name="T128" fmla="*/ 1355 w 1355"/>
                <a:gd name="T129" fmla="*/ 306 h 3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55" h="306">
                  <a:moveTo>
                    <a:pt x="703" y="279"/>
                  </a:moveTo>
                  <a:lnTo>
                    <a:pt x="418" y="255"/>
                  </a:lnTo>
                  <a:lnTo>
                    <a:pt x="0" y="163"/>
                  </a:lnTo>
                  <a:lnTo>
                    <a:pt x="190" y="94"/>
                  </a:lnTo>
                  <a:lnTo>
                    <a:pt x="397" y="23"/>
                  </a:lnTo>
                  <a:lnTo>
                    <a:pt x="563" y="0"/>
                  </a:lnTo>
                  <a:lnTo>
                    <a:pt x="1168" y="44"/>
                  </a:lnTo>
                  <a:lnTo>
                    <a:pt x="1355" y="163"/>
                  </a:lnTo>
                  <a:lnTo>
                    <a:pt x="1284" y="234"/>
                  </a:lnTo>
                  <a:lnTo>
                    <a:pt x="1269" y="238"/>
                  </a:lnTo>
                  <a:lnTo>
                    <a:pt x="1253" y="242"/>
                  </a:lnTo>
                  <a:lnTo>
                    <a:pt x="1239" y="246"/>
                  </a:lnTo>
                  <a:lnTo>
                    <a:pt x="1222" y="250"/>
                  </a:lnTo>
                  <a:lnTo>
                    <a:pt x="1207" y="254"/>
                  </a:lnTo>
                  <a:lnTo>
                    <a:pt x="1191" y="257"/>
                  </a:lnTo>
                  <a:lnTo>
                    <a:pt x="1175" y="261"/>
                  </a:lnTo>
                  <a:lnTo>
                    <a:pt x="1159" y="264"/>
                  </a:lnTo>
                  <a:lnTo>
                    <a:pt x="1143" y="267"/>
                  </a:lnTo>
                  <a:lnTo>
                    <a:pt x="1127" y="270"/>
                  </a:lnTo>
                  <a:lnTo>
                    <a:pt x="1111" y="273"/>
                  </a:lnTo>
                  <a:lnTo>
                    <a:pt x="1094" y="276"/>
                  </a:lnTo>
                  <a:lnTo>
                    <a:pt x="1078" y="279"/>
                  </a:lnTo>
                  <a:lnTo>
                    <a:pt x="1062" y="281"/>
                  </a:lnTo>
                  <a:lnTo>
                    <a:pt x="1045" y="284"/>
                  </a:lnTo>
                  <a:lnTo>
                    <a:pt x="1029" y="287"/>
                  </a:lnTo>
                  <a:lnTo>
                    <a:pt x="1013" y="289"/>
                  </a:lnTo>
                  <a:lnTo>
                    <a:pt x="996" y="291"/>
                  </a:lnTo>
                  <a:lnTo>
                    <a:pt x="980" y="293"/>
                  </a:lnTo>
                  <a:lnTo>
                    <a:pt x="964" y="295"/>
                  </a:lnTo>
                  <a:lnTo>
                    <a:pt x="947" y="296"/>
                  </a:lnTo>
                  <a:lnTo>
                    <a:pt x="931" y="298"/>
                  </a:lnTo>
                  <a:lnTo>
                    <a:pt x="915" y="299"/>
                  </a:lnTo>
                  <a:lnTo>
                    <a:pt x="899" y="300"/>
                  </a:lnTo>
                  <a:lnTo>
                    <a:pt x="883" y="302"/>
                  </a:lnTo>
                  <a:lnTo>
                    <a:pt x="867" y="303"/>
                  </a:lnTo>
                  <a:lnTo>
                    <a:pt x="851" y="304"/>
                  </a:lnTo>
                  <a:lnTo>
                    <a:pt x="836" y="304"/>
                  </a:lnTo>
                  <a:lnTo>
                    <a:pt x="820" y="305"/>
                  </a:lnTo>
                  <a:lnTo>
                    <a:pt x="805" y="305"/>
                  </a:lnTo>
                  <a:lnTo>
                    <a:pt x="789" y="306"/>
                  </a:lnTo>
                  <a:lnTo>
                    <a:pt x="774" y="306"/>
                  </a:lnTo>
                  <a:lnTo>
                    <a:pt x="703" y="279"/>
                  </a:ln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702" name="Freeform 134"/>
            <p:cNvSpPr>
              <a:spLocks/>
            </p:cNvSpPr>
            <p:nvPr/>
          </p:nvSpPr>
          <p:spPr bwMode="auto">
            <a:xfrm>
              <a:off x="4091" y="2286"/>
              <a:ext cx="229" cy="47"/>
            </a:xfrm>
            <a:custGeom>
              <a:avLst/>
              <a:gdLst>
                <a:gd name="T0" fmla="*/ 0 w 656"/>
                <a:gd name="T1" fmla="*/ 0 h 140"/>
                <a:gd name="T2" fmla="*/ 0 w 656"/>
                <a:gd name="T3" fmla="*/ 0 h 140"/>
                <a:gd name="T4" fmla="*/ 0 w 656"/>
                <a:gd name="T5" fmla="*/ 0 h 140"/>
                <a:gd name="T6" fmla="*/ 0 w 656"/>
                <a:gd name="T7" fmla="*/ 0 h 140"/>
                <a:gd name="T8" fmla="*/ 0 w 656"/>
                <a:gd name="T9" fmla="*/ 0 h 140"/>
                <a:gd name="T10" fmla="*/ 0 w 656"/>
                <a:gd name="T11" fmla="*/ 0 h 140"/>
                <a:gd name="T12" fmla="*/ 0 w 656"/>
                <a:gd name="T13" fmla="*/ 0 h 140"/>
                <a:gd name="T14" fmla="*/ 0 w 656"/>
                <a:gd name="T15" fmla="*/ 0 h 140"/>
                <a:gd name="T16" fmla="*/ 0 w 656"/>
                <a:gd name="T17" fmla="*/ 0 h 140"/>
                <a:gd name="T18" fmla="*/ 0 w 656"/>
                <a:gd name="T19" fmla="*/ 0 h 140"/>
                <a:gd name="T20" fmla="*/ 0 w 656"/>
                <a:gd name="T21" fmla="*/ 0 h 140"/>
                <a:gd name="T22" fmla="*/ 0 w 656"/>
                <a:gd name="T23" fmla="*/ 0 h 140"/>
                <a:gd name="T24" fmla="*/ 0 w 656"/>
                <a:gd name="T25" fmla="*/ 0 h 140"/>
                <a:gd name="T26" fmla="*/ 0 w 656"/>
                <a:gd name="T27" fmla="*/ 0 h 140"/>
                <a:gd name="T28" fmla="*/ 0 w 656"/>
                <a:gd name="T29" fmla="*/ 0 h 140"/>
                <a:gd name="T30" fmla="*/ 0 w 656"/>
                <a:gd name="T31" fmla="*/ 0 h 140"/>
                <a:gd name="T32" fmla="*/ 0 w 656"/>
                <a:gd name="T33" fmla="*/ 0 h 140"/>
                <a:gd name="T34" fmla="*/ 0 w 656"/>
                <a:gd name="T35" fmla="*/ 0 h 1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56"/>
                <a:gd name="T55" fmla="*/ 0 h 140"/>
                <a:gd name="T56" fmla="*/ 656 w 656"/>
                <a:gd name="T57" fmla="*/ 140 h 1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56" h="140">
                  <a:moveTo>
                    <a:pt x="0" y="119"/>
                  </a:moveTo>
                  <a:lnTo>
                    <a:pt x="0" y="119"/>
                  </a:lnTo>
                  <a:lnTo>
                    <a:pt x="48" y="0"/>
                  </a:lnTo>
                  <a:lnTo>
                    <a:pt x="656" y="71"/>
                  </a:lnTo>
                  <a:lnTo>
                    <a:pt x="656" y="79"/>
                  </a:lnTo>
                  <a:lnTo>
                    <a:pt x="656" y="85"/>
                  </a:lnTo>
                  <a:lnTo>
                    <a:pt x="656" y="90"/>
                  </a:lnTo>
                  <a:lnTo>
                    <a:pt x="656" y="92"/>
                  </a:lnTo>
                  <a:lnTo>
                    <a:pt x="656" y="94"/>
                  </a:lnTo>
                  <a:lnTo>
                    <a:pt x="656" y="95"/>
                  </a:lnTo>
                  <a:lnTo>
                    <a:pt x="516" y="119"/>
                  </a:lnTo>
                  <a:lnTo>
                    <a:pt x="48" y="140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703" name="Freeform 135"/>
            <p:cNvSpPr>
              <a:spLocks/>
            </p:cNvSpPr>
            <p:nvPr/>
          </p:nvSpPr>
          <p:spPr bwMode="auto">
            <a:xfrm>
              <a:off x="4426" y="2105"/>
              <a:ext cx="131" cy="109"/>
            </a:xfrm>
            <a:custGeom>
              <a:avLst/>
              <a:gdLst>
                <a:gd name="T0" fmla="*/ 0 w 374"/>
                <a:gd name="T1" fmla="*/ 0 h 323"/>
                <a:gd name="T2" fmla="*/ 0 w 374"/>
                <a:gd name="T3" fmla="*/ 0 h 323"/>
                <a:gd name="T4" fmla="*/ 0 w 374"/>
                <a:gd name="T5" fmla="*/ 0 h 323"/>
                <a:gd name="T6" fmla="*/ 0 w 374"/>
                <a:gd name="T7" fmla="*/ 0 h 323"/>
                <a:gd name="T8" fmla="*/ 0 w 374"/>
                <a:gd name="T9" fmla="*/ 0 h 323"/>
                <a:gd name="T10" fmla="*/ 0 w 374"/>
                <a:gd name="T11" fmla="*/ 0 h 323"/>
                <a:gd name="T12" fmla="*/ 0 w 374"/>
                <a:gd name="T13" fmla="*/ 0 h 3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4"/>
                <a:gd name="T22" fmla="*/ 0 h 323"/>
                <a:gd name="T23" fmla="*/ 374 w 374"/>
                <a:gd name="T24" fmla="*/ 323 h 3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4" h="323">
                  <a:moveTo>
                    <a:pt x="48" y="323"/>
                  </a:moveTo>
                  <a:lnTo>
                    <a:pt x="0" y="279"/>
                  </a:lnTo>
                  <a:lnTo>
                    <a:pt x="211" y="68"/>
                  </a:lnTo>
                  <a:lnTo>
                    <a:pt x="279" y="0"/>
                  </a:lnTo>
                  <a:lnTo>
                    <a:pt x="374" y="44"/>
                  </a:lnTo>
                  <a:lnTo>
                    <a:pt x="95" y="323"/>
                  </a:lnTo>
                  <a:lnTo>
                    <a:pt x="48" y="3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704" name="Freeform 138"/>
            <p:cNvSpPr>
              <a:spLocks/>
            </p:cNvSpPr>
            <p:nvPr/>
          </p:nvSpPr>
          <p:spPr bwMode="auto">
            <a:xfrm>
              <a:off x="4372" y="2057"/>
              <a:ext cx="176" cy="94"/>
            </a:xfrm>
            <a:custGeom>
              <a:avLst/>
              <a:gdLst>
                <a:gd name="T0" fmla="*/ 0 w 503"/>
                <a:gd name="T1" fmla="*/ 0 h 278"/>
                <a:gd name="T2" fmla="*/ 0 w 503"/>
                <a:gd name="T3" fmla="*/ 0 h 278"/>
                <a:gd name="T4" fmla="*/ 0 w 503"/>
                <a:gd name="T5" fmla="*/ 0 h 278"/>
                <a:gd name="T6" fmla="*/ 0 w 503"/>
                <a:gd name="T7" fmla="*/ 0 h 278"/>
                <a:gd name="T8" fmla="*/ 0 w 503"/>
                <a:gd name="T9" fmla="*/ 0 h 278"/>
                <a:gd name="T10" fmla="*/ 0 w 503"/>
                <a:gd name="T11" fmla="*/ 0 h 2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3"/>
                <a:gd name="T19" fmla="*/ 0 h 278"/>
                <a:gd name="T20" fmla="*/ 503 w 503"/>
                <a:gd name="T21" fmla="*/ 278 h 2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3" h="278">
                  <a:moveTo>
                    <a:pt x="48" y="264"/>
                  </a:moveTo>
                  <a:lnTo>
                    <a:pt x="0" y="229"/>
                  </a:lnTo>
                  <a:lnTo>
                    <a:pt x="439" y="0"/>
                  </a:lnTo>
                  <a:lnTo>
                    <a:pt x="503" y="82"/>
                  </a:lnTo>
                  <a:lnTo>
                    <a:pt x="81" y="278"/>
                  </a:lnTo>
                  <a:lnTo>
                    <a:pt x="48" y="2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705" name="Freeform 139"/>
            <p:cNvSpPr>
              <a:spLocks/>
            </p:cNvSpPr>
            <p:nvPr/>
          </p:nvSpPr>
          <p:spPr bwMode="auto">
            <a:xfrm>
              <a:off x="4296" y="1456"/>
              <a:ext cx="113" cy="198"/>
            </a:xfrm>
            <a:custGeom>
              <a:avLst/>
              <a:gdLst>
                <a:gd name="T0" fmla="*/ 0 w 324"/>
                <a:gd name="T1" fmla="*/ 0 h 585"/>
                <a:gd name="T2" fmla="*/ 0 w 324"/>
                <a:gd name="T3" fmla="*/ 0 h 585"/>
                <a:gd name="T4" fmla="*/ 0 w 324"/>
                <a:gd name="T5" fmla="*/ 0 h 585"/>
                <a:gd name="T6" fmla="*/ 0 w 324"/>
                <a:gd name="T7" fmla="*/ 0 h 585"/>
                <a:gd name="T8" fmla="*/ 0 w 324"/>
                <a:gd name="T9" fmla="*/ 0 h 585"/>
                <a:gd name="T10" fmla="*/ 0 w 324"/>
                <a:gd name="T11" fmla="*/ 0 h 585"/>
                <a:gd name="T12" fmla="*/ 0 w 324"/>
                <a:gd name="T13" fmla="*/ 0 h 585"/>
                <a:gd name="T14" fmla="*/ 0 w 324"/>
                <a:gd name="T15" fmla="*/ 0 h 585"/>
                <a:gd name="T16" fmla="*/ 0 w 324"/>
                <a:gd name="T17" fmla="*/ 0 h 585"/>
                <a:gd name="T18" fmla="*/ 0 w 324"/>
                <a:gd name="T19" fmla="*/ 0 h 585"/>
                <a:gd name="T20" fmla="*/ 0 w 324"/>
                <a:gd name="T21" fmla="*/ 0 h 585"/>
                <a:gd name="T22" fmla="*/ 0 w 324"/>
                <a:gd name="T23" fmla="*/ 0 h 585"/>
                <a:gd name="T24" fmla="*/ 0 w 324"/>
                <a:gd name="T25" fmla="*/ 0 h 585"/>
                <a:gd name="T26" fmla="*/ 0 w 324"/>
                <a:gd name="T27" fmla="*/ 0 h 585"/>
                <a:gd name="T28" fmla="*/ 0 w 324"/>
                <a:gd name="T29" fmla="*/ 0 h 585"/>
                <a:gd name="T30" fmla="*/ 0 w 324"/>
                <a:gd name="T31" fmla="*/ 0 h 585"/>
                <a:gd name="T32" fmla="*/ 0 w 324"/>
                <a:gd name="T33" fmla="*/ 0 h 585"/>
                <a:gd name="T34" fmla="*/ 0 w 324"/>
                <a:gd name="T35" fmla="*/ 0 h 5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4"/>
                <a:gd name="T55" fmla="*/ 0 h 585"/>
                <a:gd name="T56" fmla="*/ 324 w 324"/>
                <a:gd name="T57" fmla="*/ 585 h 58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4" h="585">
                  <a:moveTo>
                    <a:pt x="0" y="562"/>
                  </a:moveTo>
                  <a:lnTo>
                    <a:pt x="0" y="562"/>
                  </a:lnTo>
                  <a:lnTo>
                    <a:pt x="229" y="0"/>
                  </a:lnTo>
                  <a:lnTo>
                    <a:pt x="238" y="0"/>
                  </a:lnTo>
                  <a:lnTo>
                    <a:pt x="244" y="0"/>
                  </a:lnTo>
                  <a:lnTo>
                    <a:pt x="249" y="0"/>
                  </a:lnTo>
                  <a:lnTo>
                    <a:pt x="252" y="0"/>
                  </a:lnTo>
                  <a:lnTo>
                    <a:pt x="255" y="0"/>
                  </a:lnTo>
                  <a:lnTo>
                    <a:pt x="256" y="0"/>
                  </a:lnTo>
                  <a:lnTo>
                    <a:pt x="324" y="69"/>
                  </a:lnTo>
                  <a:lnTo>
                    <a:pt x="90" y="585"/>
                  </a:lnTo>
                  <a:lnTo>
                    <a:pt x="45" y="585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706" name="Freeform 140"/>
            <p:cNvSpPr>
              <a:spLocks/>
            </p:cNvSpPr>
            <p:nvPr/>
          </p:nvSpPr>
          <p:spPr bwMode="auto">
            <a:xfrm>
              <a:off x="4246" y="1465"/>
              <a:ext cx="74" cy="102"/>
            </a:xfrm>
            <a:custGeom>
              <a:avLst/>
              <a:gdLst>
                <a:gd name="T0" fmla="*/ 0 w 211"/>
                <a:gd name="T1" fmla="*/ 0 h 302"/>
                <a:gd name="T2" fmla="*/ 0 w 211"/>
                <a:gd name="T3" fmla="*/ 0 h 302"/>
                <a:gd name="T4" fmla="*/ 0 w 211"/>
                <a:gd name="T5" fmla="*/ 0 h 302"/>
                <a:gd name="T6" fmla="*/ 0 w 211"/>
                <a:gd name="T7" fmla="*/ 0 h 302"/>
                <a:gd name="T8" fmla="*/ 0 w 211"/>
                <a:gd name="T9" fmla="*/ 0 h 302"/>
                <a:gd name="T10" fmla="*/ 0 w 211"/>
                <a:gd name="T11" fmla="*/ 0 h 3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1"/>
                <a:gd name="T19" fmla="*/ 0 h 302"/>
                <a:gd name="T20" fmla="*/ 211 w 211"/>
                <a:gd name="T21" fmla="*/ 302 h 3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1" h="302">
                  <a:moveTo>
                    <a:pt x="0" y="302"/>
                  </a:moveTo>
                  <a:lnTo>
                    <a:pt x="0" y="187"/>
                  </a:lnTo>
                  <a:lnTo>
                    <a:pt x="71" y="0"/>
                  </a:lnTo>
                  <a:lnTo>
                    <a:pt x="211" y="71"/>
                  </a:lnTo>
                  <a:lnTo>
                    <a:pt x="48" y="302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707" name="Freeform 141"/>
            <p:cNvSpPr>
              <a:spLocks/>
            </p:cNvSpPr>
            <p:nvPr/>
          </p:nvSpPr>
          <p:spPr bwMode="auto">
            <a:xfrm>
              <a:off x="3887" y="2153"/>
              <a:ext cx="830" cy="416"/>
            </a:xfrm>
            <a:custGeom>
              <a:avLst/>
              <a:gdLst>
                <a:gd name="T0" fmla="*/ 131 w 811"/>
                <a:gd name="T1" fmla="*/ 0 h 407"/>
                <a:gd name="T2" fmla="*/ 570 w 811"/>
                <a:gd name="T3" fmla="*/ 443 h 407"/>
                <a:gd name="T4" fmla="*/ 620 w 811"/>
                <a:gd name="T5" fmla="*/ 457 h 407"/>
                <a:gd name="T6" fmla="*/ 683 w 811"/>
                <a:gd name="T7" fmla="*/ 519 h 407"/>
                <a:gd name="T8" fmla="*/ 730 w 811"/>
                <a:gd name="T9" fmla="*/ 612 h 407"/>
                <a:gd name="T10" fmla="*/ 840 w 811"/>
                <a:gd name="T11" fmla="*/ 627 h 407"/>
                <a:gd name="T12" fmla="*/ 1168 w 811"/>
                <a:gd name="T13" fmla="*/ 642 h 407"/>
                <a:gd name="T14" fmla="*/ 1324 w 811"/>
                <a:gd name="T15" fmla="*/ 627 h 407"/>
                <a:gd name="T16" fmla="*/ 1309 w 811"/>
                <a:gd name="T17" fmla="*/ 533 h 407"/>
                <a:gd name="T18" fmla="*/ 1217 w 811"/>
                <a:gd name="T19" fmla="*/ 351 h 407"/>
                <a:gd name="T20" fmla="*/ 1122 w 811"/>
                <a:gd name="T21" fmla="*/ 229 h 407"/>
                <a:gd name="T22" fmla="*/ 1041 w 811"/>
                <a:gd name="T23" fmla="*/ 167 h 407"/>
                <a:gd name="T24" fmla="*/ 948 w 811"/>
                <a:gd name="T25" fmla="*/ 108 h 407"/>
                <a:gd name="T26" fmla="*/ 870 w 811"/>
                <a:gd name="T27" fmla="*/ 90 h 407"/>
                <a:gd name="T28" fmla="*/ 742 w 811"/>
                <a:gd name="T29" fmla="*/ 70 h 407"/>
                <a:gd name="T30" fmla="*/ 131 w 811"/>
                <a:gd name="T31" fmla="*/ 0 h 4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11"/>
                <a:gd name="T49" fmla="*/ 0 h 407"/>
                <a:gd name="T50" fmla="*/ 811 w 811"/>
                <a:gd name="T51" fmla="*/ 407 h 40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11" h="407">
                  <a:moveTo>
                    <a:pt x="79" y="0"/>
                  </a:moveTo>
                  <a:cubicBezTo>
                    <a:pt x="91" y="359"/>
                    <a:pt x="0" y="251"/>
                    <a:pt x="343" y="274"/>
                  </a:cubicBezTo>
                  <a:cubicBezTo>
                    <a:pt x="353" y="275"/>
                    <a:pt x="362" y="280"/>
                    <a:pt x="372" y="283"/>
                  </a:cubicBezTo>
                  <a:cubicBezTo>
                    <a:pt x="395" y="358"/>
                    <a:pt x="360" y="274"/>
                    <a:pt x="409" y="321"/>
                  </a:cubicBezTo>
                  <a:cubicBezTo>
                    <a:pt x="428" y="340"/>
                    <a:pt x="407" y="364"/>
                    <a:pt x="438" y="378"/>
                  </a:cubicBezTo>
                  <a:cubicBezTo>
                    <a:pt x="458" y="387"/>
                    <a:pt x="482" y="385"/>
                    <a:pt x="504" y="387"/>
                  </a:cubicBezTo>
                  <a:cubicBezTo>
                    <a:pt x="570" y="392"/>
                    <a:pt x="636" y="394"/>
                    <a:pt x="702" y="397"/>
                  </a:cubicBezTo>
                  <a:cubicBezTo>
                    <a:pt x="733" y="394"/>
                    <a:pt x="771" y="407"/>
                    <a:pt x="796" y="387"/>
                  </a:cubicBezTo>
                  <a:cubicBezTo>
                    <a:pt x="811" y="375"/>
                    <a:pt x="791" y="349"/>
                    <a:pt x="787" y="330"/>
                  </a:cubicBezTo>
                  <a:cubicBezTo>
                    <a:pt x="779" y="292"/>
                    <a:pt x="751" y="249"/>
                    <a:pt x="730" y="217"/>
                  </a:cubicBezTo>
                  <a:cubicBezTo>
                    <a:pt x="718" y="180"/>
                    <a:pt x="707" y="163"/>
                    <a:pt x="674" y="142"/>
                  </a:cubicBezTo>
                  <a:cubicBezTo>
                    <a:pt x="638" y="87"/>
                    <a:pt x="676" y="132"/>
                    <a:pt x="626" y="104"/>
                  </a:cubicBezTo>
                  <a:cubicBezTo>
                    <a:pt x="606" y="93"/>
                    <a:pt x="589" y="79"/>
                    <a:pt x="570" y="66"/>
                  </a:cubicBezTo>
                  <a:cubicBezTo>
                    <a:pt x="557" y="57"/>
                    <a:pt x="539" y="59"/>
                    <a:pt x="523" y="57"/>
                  </a:cubicBezTo>
                  <a:cubicBezTo>
                    <a:pt x="498" y="53"/>
                    <a:pt x="472" y="50"/>
                    <a:pt x="447" y="47"/>
                  </a:cubicBezTo>
                  <a:cubicBezTo>
                    <a:pt x="325" y="8"/>
                    <a:pt x="208" y="6"/>
                    <a:pt x="79" y="0"/>
                  </a:cubicBezTo>
                  <a:close/>
                </a:path>
              </a:pathLst>
            </a:custGeom>
            <a:solidFill>
              <a:srgbClr val="99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4693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14694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1469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E27A928-9896-43F0-BA6E-392DB202A0BE}" type="slidenum">
              <a:rPr lang="en-US" altLang="ru-RU"/>
              <a:pPr eaLnBrk="1" hangingPunct="1"/>
              <a:t>95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977900"/>
          </a:xfrm>
        </p:spPr>
        <p:txBody>
          <a:bodyPr/>
          <a:lstStyle/>
          <a:p>
            <a:r>
              <a:rPr lang="en-US" altLang="ru-RU" sz="3600" b="1" u="sng" smtClean="0"/>
              <a:t>Measuring Respirations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1571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801688" y="2547938"/>
            <a:ext cx="2632075" cy="2327275"/>
          </a:xfrm>
        </p:spPr>
        <p:txBody>
          <a:bodyPr/>
          <a:lstStyle/>
          <a:p>
            <a:pPr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Age</a:t>
            </a:r>
          </a:p>
          <a:p>
            <a:pPr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Activity level</a:t>
            </a:r>
          </a:p>
          <a:p>
            <a:pPr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Position</a:t>
            </a:r>
          </a:p>
          <a:p>
            <a:pPr>
              <a:lnSpc>
                <a:spcPct val="85000"/>
              </a:lnSpc>
              <a:spcBef>
                <a:spcPct val="15000"/>
              </a:spcBef>
            </a:pPr>
            <a:r>
              <a:rPr lang="en-US" altLang="ru-RU" sz="3600" smtClean="0"/>
              <a:t>Drugs</a:t>
            </a:r>
          </a:p>
        </p:txBody>
      </p:sp>
      <p:sp>
        <p:nvSpPr>
          <p:cNvPr id="115716" name="Text Box 5"/>
          <p:cNvSpPr txBox="1">
            <a:spLocks noChangeArrowheads="1"/>
          </p:cNvSpPr>
          <p:nvPr/>
        </p:nvSpPr>
        <p:spPr bwMode="auto">
          <a:xfrm>
            <a:off x="3505200" y="2571750"/>
            <a:ext cx="3249613" cy="220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15000"/>
              </a:spcBef>
              <a:buFontTx/>
              <a:buChar char="•"/>
            </a:pPr>
            <a:r>
              <a:rPr lang="en-US" altLang="ru-RU" sz="3600"/>
              <a:t> Sex</a:t>
            </a:r>
          </a:p>
          <a:p>
            <a:pPr eaLnBrk="1" hangingPunct="1">
              <a:lnSpc>
                <a:spcPct val="85000"/>
              </a:lnSpc>
              <a:spcBef>
                <a:spcPct val="15000"/>
              </a:spcBef>
              <a:buFontTx/>
              <a:buChar char="•"/>
            </a:pPr>
            <a:r>
              <a:rPr lang="en-US" altLang="ru-RU" sz="3600"/>
              <a:t> Illness</a:t>
            </a:r>
          </a:p>
          <a:p>
            <a:pPr eaLnBrk="1" hangingPunct="1">
              <a:lnSpc>
                <a:spcPct val="85000"/>
              </a:lnSpc>
              <a:spcBef>
                <a:spcPct val="15000"/>
              </a:spcBef>
              <a:buFontTx/>
              <a:buChar char="•"/>
            </a:pPr>
            <a:r>
              <a:rPr lang="en-US" altLang="ru-RU" sz="3600"/>
              <a:t> Emotions</a:t>
            </a:r>
          </a:p>
          <a:p>
            <a:pPr eaLnBrk="1" hangingPunct="1">
              <a:lnSpc>
                <a:spcPct val="85000"/>
              </a:lnSpc>
              <a:spcBef>
                <a:spcPct val="15000"/>
              </a:spcBef>
              <a:buFontTx/>
              <a:buChar char="•"/>
            </a:pPr>
            <a:r>
              <a:rPr lang="en-US" altLang="ru-RU" sz="3600"/>
              <a:t> Temperature</a:t>
            </a:r>
          </a:p>
        </p:txBody>
      </p:sp>
      <p:sp>
        <p:nvSpPr>
          <p:cNvPr id="115717" name="Text Box 6"/>
          <p:cNvSpPr txBox="1">
            <a:spLocks noChangeArrowheads="1"/>
          </p:cNvSpPr>
          <p:nvPr/>
        </p:nvSpPr>
        <p:spPr bwMode="auto">
          <a:xfrm>
            <a:off x="2227263" y="1701800"/>
            <a:ext cx="4705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z="3600" u="sng"/>
              <a:t>Factors Affecting Rate</a:t>
            </a:r>
          </a:p>
        </p:txBody>
      </p:sp>
      <p:grpSp>
        <p:nvGrpSpPr>
          <p:cNvPr id="115718" name="Group 7"/>
          <p:cNvGrpSpPr>
            <a:grpSpLocks/>
          </p:cNvGrpSpPr>
          <p:nvPr/>
        </p:nvGrpSpPr>
        <p:grpSpPr bwMode="auto">
          <a:xfrm>
            <a:off x="6127750" y="3849688"/>
            <a:ext cx="2740025" cy="2424112"/>
            <a:chOff x="1161" y="1088"/>
            <a:chExt cx="4495" cy="3248"/>
          </a:xfrm>
        </p:grpSpPr>
        <p:sp>
          <p:nvSpPr>
            <p:cNvPr id="115722" name="Rectangle 8"/>
            <p:cNvSpPr>
              <a:spLocks noChangeArrowheads="1"/>
            </p:cNvSpPr>
            <p:nvPr/>
          </p:nvSpPr>
          <p:spPr bwMode="auto">
            <a:xfrm>
              <a:off x="1161" y="1088"/>
              <a:ext cx="4495" cy="3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ru-RU" altLang="ru-RU"/>
            </a:p>
          </p:txBody>
        </p:sp>
        <p:sp>
          <p:nvSpPr>
            <p:cNvPr id="115723" name="Freeform 9"/>
            <p:cNvSpPr>
              <a:spLocks/>
            </p:cNvSpPr>
            <p:nvPr/>
          </p:nvSpPr>
          <p:spPr bwMode="auto">
            <a:xfrm>
              <a:off x="2444" y="1121"/>
              <a:ext cx="3194" cy="3190"/>
            </a:xfrm>
            <a:custGeom>
              <a:avLst/>
              <a:gdLst>
                <a:gd name="T0" fmla="*/ 330 w 3194"/>
                <a:gd name="T1" fmla="*/ 2711 h 3190"/>
                <a:gd name="T2" fmla="*/ 178 w 3194"/>
                <a:gd name="T3" fmla="*/ 2914 h 3190"/>
                <a:gd name="T4" fmla="*/ 87 w 3194"/>
                <a:gd name="T5" fmla="*/ 3117 h 3190"/>
                <a:gd name="T6" fmla="*/ 153 w 3194"/>
                <a:gd name="T7" fmla="*/ 3190 h 3190"/>
                <a:gd name="T8" fmla="*/ 432 w 3194"/>
                <a:gd name="T9" fmla="*/ 3153 h 3190"/>
                <a:gd name="T10" fmla="*/ 820 w 3194"/>
                <a:gd name="T11" fmla="*/ 3066 h 3190"/>
                <a:gd name="T12" fmla="*/ 1153 w 3194"/>
                <a:gd name="T13" fmla="*/ 2976 h 3190"/>
                <a:gd name="T14" fmla="*/ 1291 w 3194"/>
                <a:gd name="T15" fmla="*/ 2947 h 3190"/>
                <a:gd name="T16" fmla="*/ 1537 w 3194"/>
                <a:gd name="T17" fmla="*/ 2994 h 3190"/>
                <a:gd name="T18" fmla="*/ 1972 w 3194"/>
                <a:gd name="T19" fmla="*/ 3045 h 3190"/>
                <a:gd name="T20" fmla="*/ 2473 w 3194"/>
                <a:gd name="T21" fmla="*/ 3045 h 3190"/>
                <a:gd name="T22" fmla="*/ 2915 w 3194"/>
                <a:gd name="T23" fmla="*/ 2925 h 3190"/>
                <a:gd name="T24" fmla="*/ 3150 w 3194"/>
                <a:gd name="T25" fmla="*/ 2755 h 3190"/>
                <a:gd name="T26" fmla="*/ 3194 w 3194"/>
                <a:gd name="T27" fmla="*/ 2664 h 3190"/>
                <a:gd name="T28" fmla="*/ 3154 w 3194"/>
                <a:gd name="T29" fmla="*/ 2468 h 3190"/>
                <a:gd name="T30" fmla="*/ 2976 w 3194"/>
                <a:gd name="T31" fmla="*/ 2142 h 3190"/>
                <a:gd name="T32" fmla="*/ 2766 w 3194"/>
                <a:gd name="T33" fmla="*/ 1914 h 3190"/>
                <a:gd name="T34" fmla="*/ 2665 w 3194"/>
                <a:gd name="T35" fmla="*/ 1823 h 3190"/>
                <a:gd name="T36" fmla="*/ 2585 w 3194"/>
                <a:gd name="T37" fmla="*/ 1823 h 3190"/>
                <a:gd name="T38" fmla="*/ 2636 w 3194"/>
                <a:gd name="T39" fmla="*/ 1540 h 3190"/>
                <a:gd name="T40" fmla="*/ 2578 w 3194"/>
                <a:gd name="T41" fmla="*/ 1453 h 3190"/>
                <a:gd name="T42" fmla="*/ 2672 w 3194"/>
                <a:gd name="T43" fmla="*/ 1287 h 3190"/>
                <a:gd name="T44" fmla="*/ 2773 w 3194"/>
                <a:gd name="T45" fmla="*/ 942 h 3190"/>
                <a:gd name="T46" fmla="*/ 2734 w 3194"/>
                <a:gd name="T47" fmla="*/ 485 h 3190"/>
                <a:gd name="T48" fmla="*/ 2451 w 3194"/>
                <a:gd name="T49" fmla="*/ 145 h 3190"/>
                <a:gd name="T50" fmla="*/ 2338 w 3194"/>
                <a:gd name="T51" fmla="*/ 87 h 3190"/>
                <a:gd name="T52" fmla="*/ 1940 w 3194"/>
                <a:gd name="T53" fmla="*/ 0 h 3190"/>
                <a:gd name="T54" fmla="*/ 1280 w 3194"/>
                <a:gd name="T55" fmla="*/ 116 h 3190"/>
                <a:gd name="T56" fmla="*/ 751 w 3194"/>
                <a:gd name="T57" fmla="*/ 420 h 3190"/>
                <a:gd name="T58" fmla="*/ 468 w 3194"/>
                <a:gd name="T59" fmla="*/ 754 h 3190"/>
                <a:gd name="T60" fmla="*/ 327 w 3194"/>
                <a:gd name="T61" fmla="*/ 1062 h 3190"/>
                <a:gd name="T62" fmla="*/ 214 w 3194"/>
                <a:gd name="T63" fmla="*/ 1094 h 3190"/>
                <a:gd name="T64" fmla="*/ 163 w 3194"/>
                <a:gd name="T65" fmla="*/ 1239 h 3190"/>
                <a:gd name="T66" fmla="*/ 243 w 3194"/>
                <a:gd name="T67" fmla="*/ 1345 h 3190"/>
                <a:gd name="T68" fmla="*/ 236 w 3194"/>
                <a:gd name="T69" fmla="*/ 1464 h 3190"/>
                <a:gd name="T70" fmla="*/ 171 w 3194"/>
                <a:gd name="T71" fmla="*/ 1609 h 3190"/>
                <a:gd name="T72" fmla="*/ 33 w 3194"/>
                <a:gd name="T73" fmla="*/ 1722 h 3190"/>
                <a:gd name="T74" fmla="*/ 0 w 3194"/>
                <a:gd name="T75" fmla="*/ 1747 h 3190"/>
                <a:gd name="T76" fmla="*/ 29 w 3194"/>
                <a:gd name="T77" fmla="*/ 1776 h 3190"/>
                <a:gd name="T78" fmla="*/ 84 w 3194"/>
                <a:gd name="T79" fmla="*/ 1921 h 3190"/>
                <a:gd name="T80" fmla="*/ 51 w 3194"/>
                <a:gd name="T81" fmla="*/ 1990 h 3190"/>
                <a:gd name="T82" fmla="*/ 37 w 3194"/>
                <a:gd name="T83" fmla="*/ 2037 h 3190"/>
                <a:gd name="T84" fmla="*/ 58 w 3194"/>
                <a:gd name="T85" fmla="*/ 2070 h 3190"/>
                <a:gd name="T86" fmla="*/ 124 w 3194"/>
                <a:gd name="T87" fmla="*/ 2080 h 3190"/>
                <a:gd name="T88" fmla="*/ 298 w 3194"/>
                <a:gd name="T89" fmla="*/ 2240 h 3190"/>
                <a:gd name="T90" fmla="*/ 530 w 3194"/>
                <a:gd name="T91" fmla="*/ 2476 h 3190"/>
                <a:gd name="T92" fmla="*/ 584 w 3194"/>
                <a:gd name="T93" fmla="*/ 2519 h 3190"/>
                <a:gd name="T94" fmla="*/ 428 w 3194"/>
                <a:gd name="T95" fmla="*/ 2617 h 3190"/>
                <a:gd name="T96" fmla="*/ 392 w 3194"/>
                <a:gd name="T97" fmla="*/ 2639 h 31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94"/>
                <a:gd name="T148" fmla="*/ 0 h 3190"/>
                <a:gd name="T149" fmla="*/ 3194 w 3194"/>
                <a:gd name="T150" fmla="*/ 3190 h 31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94" h="3190">
                  <a:moveTo>
                    <a:pt x="392" y="2639"/>
                  </a:moveTo>
                  <a:lnTo>
                    <a:pt x="381" y="2653"/>
                  </a:lnTo>
                  <a:lnTo>
                    <a:pt x="359" y="2675"/>
                  </a:lnTo>
                  <a:lnTo>
                    <a:pt x="330" y="2711"/>
                  </a:lnTo>
                  <a:lnTo>
                    <a:pt x="298" y="2755"/>
                  </a:lnTo>
                  <a:lnTo>
                    <a:pt x="258" y="2805"/>
                  </a:lnTo>
                  <a:lnTo>
                    <a:pt x="218" y="2856"/>
                  </a:lnTo>
                  <a:lnTo>
                    <a:pt x="178" y="2914"/>
                  </a:lnTo>
                  <a:lnTo>
                    <a:pt x="145" y="2969"/>
                  </a:lnTo>
                  <a:lnTo>
                    <a:pt x="116" y="3023"/>
                  </a:lnTo>
                  <a:lnTo>
                    <a:pt x="98" y="3074"/>
                  </a:lnTo>
                  <a:lnTo>
                    <a:pt x="87" y="3117"/>
                  </a:lnTo>
                  <a:lnTo>
                    <a:pt x="91" y="3153"/>
                  </a:lnTo>
                  <a:lnTo>
                    <a:pt x="105" y="3172"/>
                  </a:lnTo>
                  <a:lnTo>
                    <a:pt x="127" y="3182"/>
                  </a:lnTo>
                  <a:lnTo>
                    <a:pt x="153" y="3190"/>
                  </a:lnTo>
                  <a:lnTo>
                    <a:pt x="203" y="3190"/>
                  </a:lnTo>
                  <a:lnTo>
                    <a:pt x="269" y="3182"/>
                  </a:lnTo>
                  <a:lnTo>
                    <a:pt x="348" y="3172"/>
                  </a:lnTo>
                  <a:lnTo>
                    <a:pt x="432" y="3153"/>
                  </a:lnTo>
                  <a:lnTo>
                    <a:pt x="526" y="3135"/>
                  </a:lnTo>
                  <a:lnTo>
                    <a:pt x="624" y="3114"/>
                  </a:lnTo>
                  <a:lnTo>
                    <a:pt x="722" y="3088"/>
                  </a:lnTo>
                  <a:lnTo>
                    <a:pt x="820" y="3066"/>
                  </a:lnTo>
                  <a:lnTo>
                    <a:pt x="914" y="3041"/>
                  </a:lnTo>
                  <a:lnTo>
                    <a:pt x="1004" y="3016"/>
                  </a:lnTo>
                  <a:lnTo>
                    <a:pt x="1084" y="2994"/>
                  </a:lnTo>
                  <a:lnTo>
                    <a:pt x="1153" y="2976"/>
                  </a:lnTo>
                  <a:lnTo>
                    <a:pt x="1211" y="2961"/>
                  </a:lnTo>
                  <a:lnTo>
                    <a:pt x="1251" y="2950"/>
                  </a:lnTo>
                  <a:lnTo>
                    <a:pt x="1273" y="2943"/>
                  </a:lnTo>
                  <a:lnTo>
                    <a:pt x="1291" y="2947"/>
                  </a:lnTo>
                  <a:lnTo>
                    <a:pt x="1327" y="2954"/>
                  </a:lnTo>
                  <a:lnTo>
                    <a:pt x="1381" y="2965"/>
                  </a:lnTo>
                  <a:lnTo>
                    <a:pt x="1450" y="2979"/>
                  </a:lnTo>
                  <a:lnTo>
                    <a:pt x="1537" y="2994"/>
                  </a:lnTo>
                  <a:lnTo>
                    <a:pt x="1632" y="3008"/>
                  </a:lnTo>
                  <a:lnTo>
                    <a:pt x="1740" y="3023"/>
                  </a:lnTo>
                  <a:lnTo>
                    <a:pt x="1853" y="3034"/>
                  </a:lnTo>
                  <a:lnTo>
                    <a:pt x="1972" y="3045"/>
                  </a:lnTo>
                  <a:lnTo>
                    <a:pt x="2096" y="3052"/>
                  </a:lnTo>
                  <a:lnTo>
                    <a:pt x="2222" y="3056"/>
                  </a:lnTo>
                  <a:lnTo>
                    <a:pt x="2349" y="3052"/>
                  </a:lnTo>
                  <a:lnTo>
                    <a:pt x="2473" y="3045"/>
                  </a:lnTo>
                  <a:lnTo>
                    <a:pt x="2592" y="3027"/>
                  </a:lnTo>
                  <a:lnTo>
                    <a:pt x="2708" y="3001"/>
                  </a:lnTo>
                  <a:lnTo>
                    <a:pt x="2817" y="2969"/>
                  </a:lnTo>
                  <a:lnTo>
                    <a:pt x="2915" y="2925"/>
                  </a:lnTo>
                  <a:lnTo>
                    <a:pt x="2998" y="2878"/>
                  </a:lnTo>
                  <a:lnTo>
                    <a:pt x="3067" y="2834"/>
                  </a:lnTo>
                  <a:lnTo>
                    <a:pt x="3118" y="2791"/>
                  </a:lnTo>
                  <a:lnTo>
                    <a:pt x="3150" y="2755"/>
                  </a:lnTo>
                  <a:lnTo>
                    <a:pt x="3172" y="2726"/>
                  </a:lnTo>
                  <a:lnTo>
                    <a:pt x="3187" y="2700"/>
                  </a:lnTo>
                  <a:lnTo>
                    <a:pt x="3194" y="2679"/>
                  </a:lnTo>
                  <a:lnTo>
                    <a:pt x="3194" y="2664"/>
                  </a:lnTo>
                  <a:lnTo>
                    <a:pt x="3194" y="2660"/>
                  </a:lnTo>
                  <a:lnTo>
                    <a:pt x="3194" y="2657"/>
                  </a:lnTo>
                  <a:lnTo>
                    <a:pt x="3179" y="2563"/>
                  </a:lnTo>
                  <a:lnTo>
                    <a:pt x="3154" y="2468"/>
                  </a:lnTo>
                  <a:lnTo>
                    <a:pt x="3121" y="2381"/>
                  </a:lnTo>
                  <a:lnTo>
                    <a:pt x="3078" y="2294"/>
                  </a:lnTo>
                  <a:lnTo>
                    <a:pt x="3027" y="2215"/>
                  </a:lnTo>
                  <a:lnTo>
                    <a:pt x="2976" y="2142"/>
                  </a:lnTo>
                  <a:lnTo>
                    <a:pt x="2922" y="2073"/>
                  </a:lnTo>
                  <a:lnTo>
                    <a:pt x="2868" y="2012"/>
                  </a:lnTo>
                  <a:lnTo>
                    <a:pt x="2813" y="1957"/>
                  </a:lnTo>
                  <a:lnTo>
                    <a:pt x="2766" y="1914"/>
                  </a:lnTo>
                  <a:lnTo>
                    <a:pt x="2726" y="1877"/>
                  </a:lnTo>
                  <a:lnTo>
                    <a:pt x="2694" y="1848"/>
                  </a:lnTo>
                  <a:lnTo>
                    <a:pt x="2676" y="1830"/>
                  </a:lnTo>
                  <a:lnTo>
                    <a:pt x="2665" y="1823"/>
                  </a:lnTo>
                  <a:lnTo>
                    <a:pt x="2661" y="1823"/>
                  </a:lnTo>
                  <a:lnTo>
                    <a:pt x="2625" y="1823"/>
                  </a:lnTo>
                  <a:lnTo>
                    <a:pt x="2585" y="1823"/>
                  </a:lnTo>
                  <a:lnTo>
                    <a:pt x="2614" y="1736"/>
                  </a:lnTo>
                  <a:lnTo>
                    <a:pt x="2632" y="1660"/>
                  </a:lnTo>
                  <a:lnTo>
                    <a:pt x="2639" y="1595"/>
                  </a:lnTo>
                  <a:lnTo>
                    <a:pt x="2636" y="1540"/>
                  </a:lnTo>
                  <a:lnTo>
                    <a:pt x="2628" y="1500"/>
                  </a:lnTo>
                  <a:lnTo>
                    <a:pt x="2607" y="1471"/>
                  </a:lnTo>
                  <a:lnTo>
                    <a:pt x="2592" y="1461"/>
                  </a:lnTo>
                  <a:lnTo>
                    <a:pt x="2578" y="1453"/>
                  </a:lnTo>
                  <a:lnTo>
                    <a:pt x="2592" y="1432"/>
                  </a:lnTo>
                  <a:lnTo>
                    <a:pt x="2614" y="1395"/>
                  </a:lnTo>
                  <a:lnTo>
                    <a:pt x="2643" y="1348"/>
                  </a:lnTo>
                  <a:lnTo>
                    <a:pt x="2672" y="1287"/>
                  </a:lnTo>
                  <a:lnTo>
                    <a:pt x="2705" y="1214"/>
                  </a:lnTo>
                  <a:lnTo>
                    <a:pt x="2734" y="1131"/>
                  </a:lnTo>
                  <a:lnTo>
                    <a:pt x="2755" y="1040"/>
                  </a:lnTo>
                  <a:lnTo>
                    <a:pt x="2773" y="942"/>
                  </a:lnTo>
                  <a:lnTo>
                    <a:pt x="2784" y="837"/>
                  </a:lnTo>
                  <a:lnTo>
                    <a:pt x="2784" y="728"/>
                  </a:lnTo>
                  <a:lnTo>
                    <a:pt x="2766" y="601"/>
                  </a:lnTo>
                  <a:lnTo>
                    <a:pt x="2734" y="485"/>
                  </a:lnTo>
                  <a:lnTo>
                    <a:pt x="2686" y="384"/>
                  </a:lnTo>
                  <a:lnTo>
                    <a:pt x="2621" y="290"/>
                  </a:lnTo>
                  <a:lnTo>
                    <a:pt x="2541" y="210"/>
                  </a:lnTo>
                  <a:lnTo>
                    <a:pt x="2451" y="145"/>
                  </a:lnTo>
                  <a:lnTo>
                    <a:pt x="2342" y="87"/>
                  </a:lnTo>
                  <a:lnTo>
                    <a:pt x="2338" y="87"/>
                  </a:lnTo>
                  <a:lnTo>
                    <a:pt x="2335" y="87"/>
                  </a:lnTo>
                  <a:lnTo>
                    <a:pt x="2215" y="43"/>
                  </a:lnTo>
                  <a:lnTo>
                    <a:pt x="2085" y="14"/>
                  </a:lnTo>
                  <a:lnTo>
                    <a:pt x="1940" y="0"/>
                  </a:lnTo>
                  <a:lnTo>
                    <a:pt x="1769" y="0"/>
                  </a:lnTo>
                  <a:lnTo>
                    <a:pt x="1603" y="25"/>
                  </a:lnTo>
                  <a:lnTo>
                    <a:pt x="1439" y="61"/>
                  </a:lnTo>
                  <a:lnTo>
                    <a:pt x="1280" y="116"/>
                  </a:lnTo>
                  <a:lnTo>
                    <a:pt x="1131" y="185"/>
                  </a:lnTo>
                  <a:lnTo>
                    <a:pt x="990" y="257"/>
                  </a:lnTo>
                  <a:lnTo>
                    <a:pt x="863" y="337"/>
                  </a:lnTo>
                  <a:lnTo>
                    <a:pt x="751" y="420"/>
                  </a:lnTo>
                  <a:lnTo>
                    <a:pt x="656" y="504"/>
                  </a:lnTo>
                  <a:lnTo>
                    <a:pt x="580" y="583"/>
                  </a:lnTo>
                  <a:lnTo>
                    <a:pt x="522" y="663"/>
                  </a:lnTo>
                  <a:lnTo>
                    <a:pt x="468" y="754"/>
                  </a:lnTo>
                  <a:lnTo>
                    <a:pt x="421" y="852"/>
                  </a:lnTo>
                  <a:lnTo>
                    <a:pt x="381" y="957"/>
                  </a:lnTo>
                  <a:lnTo>
                    <a:pt x="345" y="1062"/>
                  </a:lnTo>
                  <a:lnTo>
                    <a:pt x="327" y="1062"/>
                  </a:lnTo>
                  <a:lnTo>
                    <a:pt x="301" y="1065"/>
                  </a:lnTo>
                  <a:lnTo>
                    <a:pt x="272" y="1069"/>
                  </a:lnTo>
                  <a:lnTo>
                    <a:pt x="243" y="1080"/>
                  </a:lnTo>
                  <a:lnTo>
                    <a:pt x="214" y="1094"/>
                  </a:lnTo>
                  <a:lnTo>
                    <a:pt x="189" y="1116"/>
                  </a:lnTo>
                  <a:lnTo>
                    <a:pt x="171" y="1149"/>
                  </a:lnTo>
                  <a:lnTo>
                    <a:pt x="160" y="1189"/>
                  </a:lnTo>
                  <a:lnTo>
                    <a:pt x="163" y="1239"/>
                  </a:lnTo>
                  <a:lnTo>
                    <a:pt x="178" y="1279"/>
                  </a:lnTo>
                  <a:lnTo>
                    <a:pt x="196" y="1308"/>
                  </a:lnTo>
                  <a:lnTo>
                    <a:pt x="221" y="1330"/>
                  </a:lnTo>
                  <a:lnTo>
                    <a:pt x="243" y="1345"/>
                  </a:lnTo>
                  <a:lnTo>
                    <a:pt x="261" y="1355"/>
                  </a:lnTo>
                  <a:lnTo>
                    <a:pt x="254" y="1384"/>
                  </a:lnTo>
                  <a:lnTo>
                    <a:pt x="247" y="1417"/>
                  </a:lnTo>
                  <a:lnTo>
                    <a:pt x="236" y="1464"/>
                  </a:lnTo>
                  <a:lnTo>
                    <a:pt x="225" y="1500"/>
                  </a:lnTo>
                  <a:lnTo>
                    <a:pt x="218" y="1529"/>
                  </a:lnTo>
                  <a:lnTo>
                    <a:pt x="200" y="1569"/>
                  </a:lnTo>
                  <a:lnTo>
                    <a:pt x="171" y="1609"/>
                  </a:lnTo>
                  <a:lnTo>
                    <a:pt x="134" y="1645"/>
                  </a:lnTo>
                  <a:lnTo>
                    <a:pt x="98" y="1674"/>
                  </a:lnTo>
                  <a:lnTo>
                    <a:pt x="62" y="1700"/>
                  </a:lnTo>
                  <a:lnTo>
                    <a:pt x="33" y="1722"/>
                  </a:lnTo>
                  <a:lnTo>
                    <a:pt x="11" y="1732"/>
                  </a:lnTo>
                  <a:lnTo>
                    <a:pt x="4" y="1740"/>
                  </a:lnTo>
                  <a:lnTo>
                    <a:pt x="0" y="1740"/>
                  </a:lnTo>
                  <a:lnTo>
                    <a:pt x="0" y="1747"/>
                  </a:lnTo>
                  <a:lnTo>
                    <a:pt x="0" y="1751"/>
                  </a:lnTo>
                  <a:lnTo>
                    <a:pt x="4" y="1754"/>
                  </a:lnTo>
                  <a:lnTo>
                    <a:pt x="11" y="1758"/>
                  </a:lnTo>
                  <a:lnTo>
                    <a:pt x="29" y="1776"/>
                  </a:lnTo>
                  <a:lnTo>
                    <a:pt x="51" y="1801"/>
                  </a:lnTo>
                  <a:lnTo>
                    <a:pt x="73" y="1838"/>
                  </a:lnTo>
                  <a:lnTo>
                    <a:pt x="84" y="1885"/>
                  </a:lnTo>
                  <a:lnTo>
                    <a:pt x="84" y="1921"/>
                  </a:lnTo>
                  <a:lnTo>
                    <a:pt x="80" y="1946"/>
                  </a:lnTo>
                  <a:lnTo>
                    <a:pt x="69" y="1964"/>
                  </a:lnTo>
                  <a:lnTo>
                    <a:pt x="58" y="1979"/>
                  </a:lnTo>
                  <a:lnTo>
                    <a:pt x="51" y="1990"/>
                  </a:lnTo>
                  <a:lnTo>
                    <a:pt x="47" y="2001"/>
                  </a:lnTo>
                  <a:lnTo>
                    <a:pt x="40" y="2008"/>
                  </a:lnTo>
                  <a:lnTo>
                    <a:pt x="37" y="2022"/>
                  </a:lnTo>
                  <a:lnTo>
                    <a:pt x="37" y="2037"/>
                  </a:lnTo>
                  <a:lnTo>
                    <a:pt x="40" y="2048"/>
                  </a:lnTo>
                  <a:lnTo>
                    <a:pt x="44" y="2055"/>
                  </a:lnTo>
                  <a:lnTo>
                    <a:pt x="47" y="2062"/>
                  </a:lnTo>
                  <a:lnTo>
                    <a:pt x="58" y="2070"/>
                  </a:lnTo>
                  <a:lnTo>
                    <a:pt x="66" y="2070"/>
                  </a:lnTo>
                  <a:lnTo>
                    <a:pt x="76" y="2073"/>
                  </a:lnTo>
                  <a:lnTo>
                    <a:pt x="91" y="2073"/>
                  </a:lnTo>
                  <a:lnTo>
                    <a:pt x="124" y="2080"/>
                  </a:lnTo>
                  <a:lnTo>
                    <a:pt x="160" y="2095"/>
                  </a:lnTo>
                  <a:lnTo>
                    <a:pt x="200" y="2128"/>
                  </a:lnTo>
                  <a:lnTo>
                    <a:pt x="250" y="2182"/>
                  </a:lnTo>
                  <a:lnTo>
                    <a:pt x="298" y="2240"/>
                  </a:lnTo>
                  <a:lnTo>
                    <a:pt x="352" y="2302"/>
                  </a:lnTo>
                  <a:lnTo>
                    <a:pt x="414" y="2367"/>
                  </a:lnTo>
                  <a:lnTo>
                    <a:pt x="472" y="2425"/>
                  </a:lnTo>
                  <a:lnTo>
                    <a:pt x="530" y="2476"/>
                  </a:lnTo>
                  <a:lnTo>
                    <a:pt x="580" y="2512"/>
                  </a:lnTo>
                  <a:lnTo>
                    <a:pt x="580" y="2515"/>
                  </a:lnTo>
                  <a:lnTo>
                    <a:pt x="584" y="2519"/>
                  </a:lnTo>
                  <a:lnTo>
                    <a:pt x="519" y="2559"/>
                  </a:lnTo>
                  <a:lnTo>
                    <a:pt x="464" y="2592"/>
                  </a:lnTo>
                  <a:lnTo>
                    <a:pt x="428" y="2617"/>
                  </a:lnTo>
                  <a:lnTo>
                    <a:pt x="403" y="2631"/>
                  </a:lnTo>
                  <a:lnTo>
                    <a:pt x="392" y="26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095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24" name="Freeform 10"/>
            <p:cNvSpPr>
              <a:spLocks/>
            </p:cNvSpPr>
            <p:nvPr/>
          </p:nvSpPr>
          <p:spPr bwMode="auto">
            <a:xfrm>
              <a:off x="1183" y="2665"/>
              <a:ext cx="1160" cy="1153"/>
            </a:xfrm>
            <a:custGeom>
              <a:avLst/>
              <a:gdLst>
                <a:gd name="T0" fmla="*/ 112 w 1160"/>
                <a:gd name="T1" fmla="*/ 1055 h 1153"/>
                <a:gd name="T2" fmla="*/ 167 w 1160"/>
                <a:gd name="T3" fmla="*/ 1011 h 1153"/>
                <a:gd name="T4" fmla="*/ 221 w 1160"/>
                <a:gd name="T5" fmla="*/ 950 h 1153"/>
                <a:gd name="T6" fmla="*/ 239 w 1160"/>
                <a:gd name="T7" fmla="*/ 939 h 1153"/>
                <a:gd name="T8" fmla="*/ 243 w 1160"/>
                <a:gd name="T9" fmla="*/ 1004 h 1153"/>
                <a:gd name="T10" fmla="*/ 261 w 1160"/>
                <a:gd name="T11" fmla="*/ 1098 h 1153"/>
                <a:gd name="T12" fmla="*/ 293 w 1160"/>
                <a:gd name="T13" fmla="*/ 1145 h 1153"/>
                <a:gd name="T14" fmla="*/ 322 w 1160"/>
                <a:gd name="T15" fmla="*/ 1153 h 1153"/>
                <a:gd name="T16" fmla="*/ 370 w 1160"/>
                <a:gd name="T17" fmla="*/ 1142 h 1153"/>
                <a:gd name="T18" fmla="*/ 420 w 1160"/>
                <a:gd name="T19" fmla="*/ 1066 h 1153"/>
                <a:gd name="T20" fmla="*/ 464 w 1160"/>
                <a:gd name="T21" fmla="*/ 946 h 1153"/>
                <a:gd name="T22" fmla="*/ 493 w 1160"/>
                <a:gd name="T23" fmla="*/ 816 h 1153"/>
                <a:gd name="T24" fmla="*/ 515 w 1160"/>
                <a:gd name="T25" fmla="*/ 700 h 1153"/>
                <a:gd name="T26" fmla="*/ 525 w 1160"/>
                <a:gd name="T27" fmla="*/ 627 h 1153"/>
                <a:gd name="T28" fmla="*/ 670 w 1160"/>
                <a:gd name="T29" fmla="*/ 584 h 1153"/>
                <a:gd name="T30" fmla="*/ 819 w 1160"/>
                <a:gd name="T31" fmla="*/ 547 h 1153"/>
                <a:gd name="T32" fmla="*/ 953 w 1160"/>
                <a:gd name="T33" fmla="*/ 518 h 1153"/>
                <a:gd name="T34" fmla="*/ 1051 w 1160"/>
                <a:gd name="T35" fmla="*/ 497 h 1153"/>
                <a:gd name="T36" fmla="*/ 1091 w 1160"/>
                <a:gd name="T37" fmla="*/ 489 h 1153"/>
                <a:gd name="T38" fmla="*/ 1153 w 1160"/>
                <a:gd name="T39" fmla="*/ 446 h 1153"/>
                <a:gd name="T40" fmla="*/ 1160 w 1160"/>
                <a:gd name="T41" fmla="*/ 388 h 1153"/>
                <a:gd name="T42" fmla="*/ 1149 w 1160"/>
                <a:gd name="T43" fmla="*/ 344 h 1153"/>
                <a:gd name="T44" fmla="*/ 1142 w 1160"/>
                <a:gd name="T45" fmla="*/ 333 h 1153"/>
                <a:gd name="T46" fmla="*/ 1124 w 1160"/>
                <a:gd name="T47" fmla="*/ 333 h 1153"/>
                <a:gd name="T48" fmla="*/ 1040 w 1160"/>
                <a:gd name="T49" fmla="*/ 333 h 1153"/>
                <a:gd name="T50" fmla="*/ 902 w 1160"/>
                <a:gd name="T51" fmla="*/ 341 h 1153"/>
                <a:gd name="T52" fmla="*/ 728 w 1160"/>
                <a:gd name="T53" fmla="*/ 359 h 1153"/>
                <a:gd name="T54" fmla="*/ 547 w 1160"/>
                <a:gd name="T55" fmla="*/ 395 h 1153"/>
                <a:gd name="T56" fmla="*/ 453 w 1160"/>
                <a:gd name="T57" fmla="*/ 391 h 1153"/>
                <a:gd name="T58" fmla="*/ 428 w 1160"/>
                <a:gd name="T59" fmla="*/ 290 h 1153"/>
                <a:gd name="T60" fmla="*/ 380 w 1160"/>
                <a:gd name="T61" fmla="*/ 163 h 1153"/>
                <a:gd name="T62" fmla="*/ 315 w 1160"/>
                <a:gd name="T63" fmla="*/ 51 h 1153"/>
                <a:gd name="T64" fmla="*/ 235 w 1160"/>
                <a:gd name="T65" fmla="*/ 0 h 1153"/>
                <a:gd name="T66" fmla="*/ 138 w 1160"/>
                <a:gd name="T67" fmla="*/ 25 h 1153"/>
                <a:gd name="T68" fmla="*/ 58 w 1160"/>
                <a:gd name="T69" fmla="*/ 112 h 1153"/>
                <a:gd name="T70" fmla="*/ 40 w 1160"/>
                <a:gd name="T71" fmla="*/ 185 h 1153"/>
                <a:gd name="T72" fmla="*/ 47 w 1160"/>
                <a:gd name="T73" fmla="*/ 250 h 1153"/>
                <a:gd name="T74" fmla="*/ 101 w 1160"/>
                <a:gd name="T75" fmla="*/ 341 h 1153"/>
                <a:gd name="T76" fmla="*/ 123 w 1160"/>
                <a:gd name="T77" fmla="*/ 399 h 1153"/>
                <a:gd name="T78" fmla="*/ 69 w 1160"/>
                <a:gd name="T79" fmla="*/ 482 h 1153"/>
                <a:gd name="T80" fmla="*/ 18 w 1160"/>
                <a:gd name="T81" fmla="*/ 620 h 1153"/>
                <a:gd name="T82" fmla="*/ 3 w 1160"/>
                <a:gd name="T83" fmla="*/ 754 h 1153"/>
                <a:gd name="T84" fmla="*/ 7 w 1160"/>
                <a:gd name="T85" fmla="*/ 884 h 1153"/>
                <a:gd name="T86" fmla="*/ 36 w 1160"/>
                <a:gd name="T87" fmla="*/ 1008 h 1153"/>
                <a:gd name="T88" fmla="*/ 87 w 1160"/>
                <a:gd name="T89" fmla="*/ 1058 h 11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160"/>
                <a:gd name="T136" fmla="*/ 0 h 1153"/>
                <a:gd name="T137" fmla="*/ 1160 w 1160"/>
                <a:gd name="T138" fmla="*/ 1153 h 11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160" h="1153">
                  <a:moveTo>
                    <a:pt x="87" y="1058"/>
                  </a:moveTo>
                  <a:lnTo>
                    <a:pt x="112" y="1055"/>
                  </a:lnTo>
                  <a:lnTo>
                    <a:pt x="138" y="1037"/>
                  </a:lnTo>
                  <a:lnTo>
                    <a:pt x="167" y="1011"/>
                  </a:lnTo>
                  <a:lnTo>
                    <a:pt x="196" y="982"/>
                  </a:lnTo>
                  <a:lnTo>
                    <a:pt x="221" y="950"/>
                  </a:lnTo>
                  <a:lnTo>
                    <a:pt x="239" y="921"/>
                  </a:lnTo>
                  <a:lnTo>
                    <a:pt x="239" y="939"/>
                  </a:lnTo>
                  <a:lnTo>
                    <a:pt x="239" y="957"/>
                  </a:lnTo>
                  <a:lnTo>
                    <a:pt x="243" y="1004"/>
                  </a:lnTo>
                  <a:lnTo>
                    <a:pt x="246" y="1055"/>
                  </a:lnTo>
                  <a:lnTo>
                    <a:pt x="261" y="1098"/>
                  </a:lnTo>
                  <a:lnTo>
                    <a:pt x="283" y="1135"/>
                  </a:lnTo>
                  <a:lnTo>
                    <a:pt x="293" y="1145"/>
                  </a:lnTo>
                  <a:lnTo>
                    <a:pt x="308" y="1153"/>
                  </a:lnTo>
                  <a:lnTo>
                    <a:pt x="322" y="1153"/>
                  </a:lnTo>
                  <a:lnTo>
                    <a:pt x="337" y="1153"/>
                  </a:lnTo>
                  <a:lnTo>
                    <a:pt x="370" y="1142"/>
                  </a:lnTo>
                  <a:lnTo>
                    <a:pt x="395" y="1109"/>
                  </a:lnTo>
                  <a:lnTo>
                    <a:pt x="420" y="1066"/>
                  </a:lnTo>
                  <a:lnTo>
                    <a:pt x="442" y="1011"/>
                  </a:lnTo>
                  <a:lnTo>
                    <a:pt x="464" y="946"/>
                  </a:lnTo>
                  <a:lnTo>
                    <a:pt x="478" y="881"/>
                  </a:lnTo>
                  <a:lnTo>
                    <a:pt x="493" y="816"/>
                  </a:lnTo>
                  <a:lnTo>
                    <a:pt x="504" y="754"/>
                  </a:lnTo>
                  <a:lnTo>
                    <a:pt x="515" y="700"/>
                  </a:lnTo>
                  <a:lnTo>
                    <a:pt x="522" y="656"/>
                  </a:lnTo>
                  <a:lnTo>
                    <a:pt x="525" y="627"/>
                  </a:lnTo>
                  <a:lnTo>
                    <a:pt x="594" y="605"/>
                  </a:lnTo>
                  <a:lnTo>
                    <a:pt x="670" y="584"/>
                  </a:lnTo>
                  <a:lnTo>
                    <a:pt x="743" y="565"/>
                  </a:lnTo>
                  <a:lnTo>
                    <a:pt x="819" y="547"/>
                  </a:lnTo>
                  <a:lnTo>
                    <a:pt x="888" y="533"/>
                  </a:lnTo>
                  <a:lnTo>
                    <a:pt x="953" y="518"/>
                  </a:lnTo>
                  <a:lnTo>
                    <a:pt x="1008" y="507"/>
                  </a:lnTo>
                  <a:lnTo>
                    <a:pt x="1051" y="497"/>
                  </a:lnTo>
                  <a:lnTo>
                    <a:pt x="1080" y="493"/>
                  </a:lnTo>
                  <a:lnTo>
                    <a:pt x="1091" y="489"/>
                  </a:lnTo>
                  <a:lnTo>
                    <a:pt x="1131" y="471"/>
                  </a:lnTo>
                  <a:lnTo>
                    <a:pt x="1153" y="446"/>
                  </a:lnTo>
                  <a:lnTo>
                    <a:pt x="1160" y="417"/>
                  </a:lnTo>
                  <a:lnTo>
                    <a:pt x="1160" y="388"/>
                  </a:lnTo>
                  <a:lnTo>
                    <a:pt x="1153" y="362"/>
                  </a:lnTo>
                  <a:lnTo>
                    <a:pt x="1149" y="344"/>
                  </a:lnTo>
                  <a:lnTo>
                    <a:pt x="1145" y="337"/>
                  </a:lnTo>
                  <a:lnTo>
                    <a:pt x="1142" y="333"/>
                  </a:lnTo>
                  <a:lnTo>
                    <a:pt x="1134" y="333"/>
                  </a:lnTo>
                  <a:lnTo>
                    <a:pt x="1124" y="333"/>
                  </a:lnTo>
                  <a:lnTo>
                    <a:pt x="1091" y="333"/>
                  </a:lnTo>
                  <a:lnTo>
                    <a:pt x="1040" y="333"/>
                  </a:lnTo>
                  <a:lnTo>
                    <a:pt x="979" y="337"/>
                  </a:lnTo>
                  <a:lnTo>
                    <a:pt x="902" y="341"/>
                  </a:lnTo>
                  <a:lnTo>
                    <a:pt x="819" y="348"/>
                  </a:lnTo>
                  <a:lnTo>
                    <a:pt x="728" y="359"/>
                  </a:lnTo>
                  <a:lnTo>
                    <a:pt x="638" y="373"/>
                  </a:lnTo>
                  <a:lnTo>
                    <a:pt x="547" y="395"/>
                  </a:lnTo>
                  <a:lnTo>
                    <a:pt x="460" y="417"/>
                  </a:lnTo>
                  <a:lnTo>
                    <a:pt x="453" y="391"/>
                  </a:lnTo>
                  <a:lnTo>
                    <a:pt x="442" y="344"/>
                  </a:lnTo>
                  <a:lnTo>
                    <a:pt x="428" y="290"/>
                  </a:lnTo>
                  <a:lnTo>
                    <a:pt x="406" y="225"/>
                  </a:lnTo>
                  <a:lnTo>
                    <a:pt x="380" y="163"/>
                  </a:lnTo>
                  <a:lnTo>
                    <a:pt x="351" y="101"/>
                  </a:lnTo>
                  <a:lnTo>
                    <a:pt x="315" y="51"/>
                  </a:lnTo>
                  <a:lnTo>
                    <a:pt x="275" y="14"/>
                  </a:lnTo>
                  <a:lnTo>
                    <a:pt x="235" y="0"/>
                  </a:lnTo>
                  <a:lnTo>
                    <a:pt x="192" y="0"/>
                  </a:lnTo>
                  <a:lnTo>
                    <a:pt x="138" y="25"/>
                  </a:lnTo>
                  <a:lnTo>
                    <a:pt x="90" y="62"/>
                  </a:lnTo>
                  <a:lnTo>
                    <a:pt x="58" y="112"/>
                  </a:lnTo>
                  <a:lnTo>
                    <a:pt x="43" y="170"/>
                  </a:lnTo>
                  <a:lnTo>
                    <a:pt x="40" y="185"/>
                  </a:lnTo>
                  <a:lnTo>
                    <a:pt x="40" y="199"/>
                  </a:lnTo>
                  <a:lnTo>
                    <a:pt x="47" y="250"/>
                  </a:lnTo>
                  <a:lnTo>
                    <a:pt x="69" y="301"/>
                  </a:lnTo>
                  <a:lnTo>
                    <a:pt x="101" y="341"/>
                  </a:lnTo>
                  <a:lnTo>
                    <a:pt x="141" y="377"/>
                  </a:lnTo>
                  <a:lnTo>
                    <a:pt x="123" y="399"/>
                  </a:lnTo>
                  <a:lnTo>
                    <a:pt x="98" y="431"/>
                  </a:lnTo>
                  <a:lnTo>
                    <a:pt x="69" y="482"/>
                  </a:lnTo>
                  <a:lnTo>
                    <a:pt x="43" y="544"/>
                  </a:lnTo>
                  <a:lnTo>
                    <a:pt x="18" y="620"/>
                  </a:lnTo>
                  <a:lnTo>
                    <a:pt x="7" y="703"/>
                  </a:lnTo>
                  <a:lnTo>
                    <a:pt x="3" y="754"/>
                  </a:lnTo>
                  <a:lnTo>
                    <a:pt x="0" y="797"/>
                  </a:lnTo>
                  <a:lnTo>
                    <a:pt x="7" y="884"/>
                  </a:lnTo>
                  <a:lnTo>
                    <a:pt x="18" y="953"/>
                  </a:lnTo>
                  <a:lnTo>
                    <a:pt x="36" y="1008"/>
                  </a:lnTo>
                  <a:lnTo>
                    <a:pt x="61" y="1040"/>
                  </a:lnTo>
                  <a:lnTo>
                    <a:pt x="87" y="10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0955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25" name="Freeform 11"/>
            <p:cNvSpPr>
              <a:spLocks/>
            </p:cNvSpPr>
            <p:nvPr/>
          </p:nvSpPr>
          <p:spPr bwMode="auto">
            <a:xfrm>
              <a:off x="2444" y="1121"/>
              <a:ext cx="3194" cy="3186"/>
            </a:xfrm>
            <a:custGeom>
              <a:avLst/>
              <a:gdLst>
                <a:gd name="T0" fmla="*/ 330 w 3194"/>
                <a:gd name="T1" fmla="*/ 2711 h 3186"/>
                <a:gd name="T2" fmla="*/ 182 w 3194"/>
                <a:gd name="T3" fmla="*/ 2914 h 3186"/>
                <a:gd name="T4" fmla="*/ 87 w 3194"/>
                <a:gd name="T5" fmla="*/ 3117 h 3186"/>
                <a:gd name="T6" fmla="*/ 153 w 3194"/>
                <a:gd name="T7" fmla="*/ 3186 h 3186"/>
                <a:gd name="T8" fmla="*/ 432 w 3194"/>
                <a:gd name="T9" fmla="*/ 3153 h 3186"/>
                <a:gd name="T10" fmla="*/ 820 w 3194"/>
                <a:gd name="T11" fmla="*/ 3063 h 3186"/>
                <a:gd name="T12" fmla="*/ 1153 w 3194"/>
                <a:gd name="T13" fmla="*/ 2976 h 3186"/>
                <a:gd name="T14" fmla="*/ 1291 w 3194"/>
                <a:gd name="T15" fmla="*/ 2947 h 3186"/>
                <a:gd name="T16" fmla="*/ 1537 w 3194"/>
                <a:gd name="T17" fmla="*/ 2994 h 3186"/>
                <a:gd name="T18" fmla="*/ 1972 w 3194"/>
                <a:gd name="T19" fmla="*/ 3045 h 3186"/>
                <a:gd name="T20" fmla="*/ 2473 w 3194"/>
                <a:gd name="T21" fmla="*/ 3041 h 3186"/>
                <a:gd name="T22" fmla="*/ 2915 w 3194"/>
                <a:gd name="T23" fmla="*/ 2925 h 3186"/>
                <a:gd name="T24" fmla="*/ 3150 w 3194"/>
                <a:gd name="T25" fmla="*/ 2755 h 3186"/>
                <a:gd name="T26" fmla="*/ 3194 w 3194"/>
                <a:gd name="T27" fmla="*/ 2664 h 3186"/>
                <a:gd name="T28" fmla="*/ 3158 w 3194"/>
                <a:gd name="T29" fmla="*/ 2468 h 3186"/>
                <a:gd name="T30" fmla="*/ 2976 w 3194"/>
                <a:gd name="T31" fmla="*/ 2142 h 3186"/>
                <a:gd name="T32" fmla="*/ 2766 w 3194"/>
                <a:gd name="T33" fmla="*/ 1910 h 3186"/>
                <a:gd name="T34" fmla="*/ 2665 w 3194"/>
                <a:gd name="T35" fmla="*/ 1823 h 3186"/>
                <a:gd name="T36" fmla="*/ 2585 w 3194"/>
                <a:gd name="T37" fmla="*/ 1823 h 3186"/>
                <a:gd name="T38" fmla="*/ 2636 w 3194"/>
                <a:gd name="T39" fmla="*/ 1540 h 3186"/>
                <a:gd name="T40" fmla="*/ 2578 w 3194"/>
                <a:gd name="T41" fmla="*/ 1453 h 3186"/>
                <a:gd name="T42" fmla="*/ 2672 w 3194"/>
                <a:gd name="T43" fmla="*/ 1283 h 3186"/>
                <a:gd name="T44" fmla="*/ 2777 w 3194"/>
                <a:gd name="T45" fmla="*/ 939 h 3186"/>
                <a:gd name="T46" fmla="*/ 2734 w 3194"/>
                <a:gd name="T47" fmla="*/ 485 h 3186"/>
                <a:gd name="T48" fmla="*/ 2451 w 3194"/>
                <a:gd name="T49" fmla="*/ 141 h 3186"/>
                <a:gd name="T50" fmla="*/ 2338 w 3194"/>
                <a:gd name="T51" fmla="*/ 83 h 3186"/>
                <a:gd name="T52" fmla="*/ 1940 w 3194"/>
                <a:gd name="T53" fmla="*/ 0 h 3186"/>
                <a:gd name="T54" fmla="*/ 1280 w 3194"/>
                <a:gd name="T55" fmla="*/ 116 h 3186"/>
                <a:gd name="T56" fmla="*/ 751 w 3194"/>
                <a:gd name="T57" fmla="*/ 420 h 3186"/>
                <a:gd name="T58" fmla="*/ 468 w 3194"/>
                <a:gd name="T59" fmla="*/ 754 h 3186"/>
                <a:gd name="T60" fmla="*/ 327 w 3194"/>
                <a:gd name="T61" fmla="*/ 1062 h 3186"/>
                <a:gd name="T62" fmla="*/ 214 w 3194"/>
                <a:gd name="T63" fmla="*/ 1094 h 3186"/>
                <a:gd name="T64" fmla="*/ 163 w 3194"/>
                <a:gd name="T65" fmla="*/ 1236 h 3186"/>
                <a:gd name="T66" fmla="*/ 243 w 3194"/>
                <a:gd name="T67" fmla="*/ 1345 h 3186"/>
                <a:gd name="T68" fmla="*/ 236 w 3194"/>
                <a:gd name="T69" fmla="*/ 1461 h 3186"/>
                <a:gd name="T70" fmla="*/ 171 w 3194"/>
                <a:gd name="T71" fmla="*/ 1609 h 3186"/>
                <a:gd name="T72" fmla="*/ 33 w 3194"/>
                <a:gd name="T73" fmla="*/ 1718 h 3186"/>
                <a:gd name="T74" fmla="*/ 0 w 3194"/>
                <a:gd name="T75" fmla="*/ 1743 h 3186"/>
                <a:gd name="T76" fmla="*/ 29 w 3194"/>
                <a:gd name="T77" fmla="*/ 1772 h 3186"/>
                <a:gd name="T78" fmla="*/ 84 w 3194"/>
                <a:gd name="T79" fmla="*/ 1921 h 3186"/>
                <a:gd name="T80" fmla="*/ 55 w 3194"/>
                <a:gd name="T81" fmla="*/ 1990 h 3186"/>
                <a:gd name="T82" fmla="*/ 37 w 3194"/>
                <a:gd name="T83" fmla="*/ 2033 h 3186"/>
                <a:gd name="T84" fmla="*/ 58 w 3194"/>
                <a:gd name="T85" fmla="*/ 2066 h 3186"/>
                <a:gd name="T86" fmla="*/ 124 w 3194"/>
                <a:gd name="T87" fmla="*/ 2080 h 3186"/>
                <a:gd name="T88" fmla="*/ 298 w 3194"/>
                <a:gd name="T89" fmla="*/ 2236 h 3186"/>
                <a:gd name="T90" fmla="*/ 530 w 3194"/>
                <a:gd name="T91" fmla="*/ 2476 h 3186"/>
                <a:gd name="T92" fmla="*/ 584 w 3194"/>
                <a:gd name="T93" fmla="*/ 2519 h 3186"/>
                <a:gd name="T94" fmla="*/ 428 w 3194"/>
                <a:gd name="T95" fmla="*/ 2617 h 3186"/>
                <a:gd name="T96" fmla="*/ 392 w 3194"/>
                <a:gd name="T97" fmla="*/ 2639 h 31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94"/>
                <a:gd name="T148" fmla="*/ 0 h 3186"/>
                <a:gd name="T149" fmla="*/ 3194 w 3194"/>
                <a:gd name="T150" fmla="*/ 3186 h 318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94" h="3186">
                  <a:moveTo>
                    <a:pt x="392" y="2639"/>
                  </a:moveTo>
                  <a:lnTo>
                    <a:pt x="381" y="2650"/>
                  </a:lnTo>
                  <a:lnTo>
                    <a:pt x="359" y="2675"/>
                  </a:lnTo>
                  <a:lnTo>
                    <a:pt x="330" y="2711"/>
                  </a:lnTo>
                  <a:lnTo>
                    <a:pt x="298" y="2751"/>
                  </a:lnTo>
                  <a:lnTo>
                    <a:pt x="258" y="2802"/>
                  </a:lnTo>
                  <a:lnTo>
                    <a:pt x="218" y="2856"/>
                  </a:lnTo>
                  <a:lnTo>
                    <a:pt x="182" y="2914"/>
                  </a:lnTo>
                  <a:lnTo>
                    <a:pt x="145" y="2969"/>
                  </a:lnTo>
                  <a:lnTo>
                    <a:pt x="116" y="3023"/>
                  </a:lnTo>
                  <a:lnTo>
                    <a:pt x="98" y="3074"/>
                  </a:lnTo>
                  <a:lnTo>
                    <a:pt x="87" y="3117"/>
                  </a:lnTo>
                  <a:lnTo>
                    <a:pt x="91" y="3150"/>
                  </a:lnTo>
                  <a:lnTo>
                    <a:pt x="105" y="3172"/>
                  </a:lnTo>
                  <a:lnTo>
                    <a:pt x="127" y="3182"/>
                  </a:lnTo>
                  <a:lnTo>
                    <a:pt x="153" y="3186"/>
                  </a:lnTo>
                  <a:lnTo>
                    <a:pt x="203" y="3186"/>
                  </a:lnTo>
                  <a:lnTo>
                    <a:pt x="269" y="3182"/>
                  </a:lnTo>
                  <a:lnTo>
                    <a:pt x="348" y="3168"/>
                  </a:lnTo>
                  <a:lnTo>
                    <a:pt x="432" y="3153"/>
                  </a:lnTo>
                  <a:lnTo>
                    <a:pt x="526" y="3135"/>
                  </a:lnTo>
                  <a:lnTo>
                    <a:pt x="624" y="3114"/>
                  </a:lnTo>
                  <a:lnTo>
                    <a:pt x="722" y="3088"/>
                  </a:lnTo>
                  <a:lnTo>
                    <a:pt x="820" y="3063"/>
                  </a:lnTo>
                  <a:lnTo>
                    <a:pt x="914" y="3041"/>
                  </a:lnTo>
                  <a:lnTo>
                    <a:pt x="1004" y="3016"/>
                  </a:lnTo>
                  <a:lnTo>
                    <a:pt x="1084" y="2994"/>
                  </a:lnTo>
                  <a:lnTo>
                    <a:pt x="1153" y="2976"/>
                  </a:lnTo>
                  <a:lnTo>
                    <a:pt x="1211" y="2958"/>
                  </a:lnTo>
                  <a:lnTo>
                    <a:pt x="1251" y="2947"/>
                  </a:lnTo>
                  <a:lnTo>
                    <a:pt x="1273" y="2943"/>
                  </a:lnTo>
                  <a:lnTo>
                    <a:pt x="1291" y="2947"/>
                  </a:lnTo>
                  <a:lnTo>
                    <a:pt x="1327" y="2954"/>
                  </a:lnTo>
                  <a:lnTo>
                    <a:pt x="1381" y="2965"/>
                  </a:lnTo>
                  <a:lnTo>
                    <a:pt x="1454" y="2979"/>
                  </a:lnTo>
                  <a:lnTo>
                    <a:pt x="1537" y="2994"/>
                  </a:lnTo>
                  <a:lnTo>
                    <a:pt x="1632" y="3008"/>
                  </a:lnTo>
                  <a:lnTo>
                    <a:pt x="1740" y="3023"/>
                  </a:lnTo>
                  <a:lnTo>
                    <a:pt x="1853" y="3034"/>
                  </a:lnTo>
                  <a:lnTo>
                    <a:pt x="1972" y="3045"/>
                  </a:lnTo>
                  <a:lnTo>
                    <a:pt x="2096" y="3052"/>
                  </a:lnTo>
                  <a:lnTo>
                    <a:pt x="2222" y="3056"/>
                  </a:lnTo>
                  <a:lnTo>
                    <a:pt x="2349" y="3052"/>
                  </a:lnTo>
                  <a:lnTo>
                    <a:pt x="2473" y="3041"/>
                  </a:lnTo>
                  <a:lnTo>
                    <a:pt x="2592" y="3027"/>
                  </a:lnTo>
                  <a:lnTo>
                    <a:pt x="2708" y="3001"/>
                  </a:lnTo>
                  <a:lnTo>
                    <a:pt x="2817" y="2969"/>
                  </a:lnTo>
                  <a:lnTo>
                    <a:pt x="2915" y="2925"/>
                  </a:lnTo>
                  <a:lnTo>
                    <a:pt x="3002" y="2878"/>
                  </a:lnTo>
                  <a:lnTo>
                    <a:pt x="3067" y="2831"/>
                  </a:lnTo>
                  <a:lnTo>
                    <a:pt x="3118" y="2791"/>
                  </a:lnTo>
                  <a:lnTo>
                    <a:pt x="3150" y="2755"/>
                  </a:lnTo>
                  <a:lnTo>
                    <a:pt x="3176" y="2726"/>
                  </a:lnTo>
                  <a:lnTo>
                    <a:pt x="3187" y="2700"/>
                  </a:lnTo>
                  <a:lnTo>
                    <a:pt x="3194" y="2679"/>
                  </a:lnTo>
                  <a:lnTo>
                    <a:pt x="3194" y="2664"/>
                  </a:lnTo>
                  <a:lnTo>
                    <a:pt x="3194" y="2657"/>
                  </a:lnTo>
                  <a:lnTo>
                    <a:pt x="3179" y="2559"/>
                  </a:lnTo>
                  <a:lnTo>
                    <a:pt x="3158" y="2468"/>
                  </a:lnTo>
                  <a:lnTo>
                    <a:pt x="3121" y="2381"/>
                  </a:lnTo>
                  <a:lnTo>
                    <a:pt x="3078" y="2294"/>
                  </a:lnTo>
                  <a:lnTo>
                    <a:pt x="3027" y="2215"/>
                  </a:lnTo>
                  <a:lnTo>
                    <a:pt x="2976" y="2142"/>
                  </a:lnTo>
                  <a:lnTo>
                    <a:pt x="2922" y="2073"/>
                  </a:lnTo>
                  <a:lnTo>
                    <a:pt x="2868" y="2012"/>
                  </a:lnTo>
                  <a:lnTo>
                    <a:pt x="2813" y="1957"/>
                  </a:lnTo>
                  <a:lnTo>
                    <a:pt x="2766" y="1910"/>
                  </a:lnTo>
                  <a:lnTo>
                    <a:pt x="2726" y="1874"/>
                  </a:lnTo>
                  <a:lnTo>
                    <a:pt x="2694" y="1848"/>
                  </a:lnTo>
                  <a:lnTo>
                    <a:pt x="2676" y="1830"/>
                  </a:lnTo>
                  <a:lnTo>
                    <a:pt x="2665" y="1823"/>
                  </a:lnTo>
                  <a:lnTo>
                    <a:pt x="2661" y="1823"/>
                  </a:lnTo>
                  <a:lnTo>
                    <a:pt x="2625" y="1823"/>
                  </a:lnTo>
                  <a:lnTo>
                    <a:pt x="2585" y="1823"/>
                  </a:lnTo>
                  <a:lnTo>
                    <a:pt x="2614" y="1736"/>
                  </a:lnTo>
                  <a:lnTo>
                    <a:pt x="2632" y="1660"/>
                  </a:lnTo>
                  <a:lnTo>
                    <a:pt x="2639" y="1595"/>
                  </a:lnTo>
                  <a:lnTo>
                    <a:pt x="2636" y="1540"/>
                  </a:lnTo>
                  <a:lnTo>
                    <a:pt x="2628" y="1500"/>
                  </a:lnTo>
                  <a:lnTo>
                    <a:pt x="2607" y="1471"/>
                  </a:lnTo>
                  <a:lnTo>
                    <a:pt x="2592" y="1461"/>
                  </a:lnTo>
                  <a:lnTo>
                    <a:pt x="2578" y="1453"/>
                  </a:lnTo>
                  <a:lnTo>
                    <a:pt x="2592" y="1432"/>
                  </a:lnTo>
                  <a:lnTo>
                    <a:pt x="2614" y="1395"/>
                  </a:lnTo>
                  <a:lnTo>
                    <a:pt x="2643" y="1345"/>
                  </a:lnTo>
                  <a:lnTo>
                    <a:pt x="2672" y="1283"/>
                  </a:lnTo>
                  <a:lnTo>
                    <a:pt x="2705" y="1210"/>
                  </a:lnTo>
                  <a:lnTo>
                    <a:pt x="2734" y="1131"/>
                  </a:lnTo>
                  <a:lnTo>
                    <a:pt x="2755" y="1040"/>
                  </a:lnTo>
                  <a:lnTo>
                    <a:pt x="2777" y="939"/>
                  </a:lnTo>
                  <a:lnTo>
                    <a:pt x="2784" y="837"/>
                  </a:lnTo>
                  <a:lnTo>
                    <a:pt x="2784" y="725"/>
                  </a:lnTo>
                  <a:lnTo>
                    <a:pt x="2766" y="601"/>
                  </a:lnTo>
                  <a:lnTo>
                    <a:pt x="2734" y="485"/>
                  </a:lnTo>
                  <a:lnTo>
                    <a:pt x="2686" y="380"/>
                  </a:lnTo>
                  <a:lnTo>
                    <a:pt x="2621" y="290"/>
                  </a:lnTo>
                  <a:lnTo>
                    <a:pt x="2541" y="210"/>
                  </a:lnTo>
                  <a:lnTo>
                    <a:pt x="2451" y="141"/>
                  </a:lnTo>
                  <a:lnTo>
                    <a:pt x="2342" y="87"/>
                  </a:lnTo>
                  <a:lnTo>
                    <a:pt x="2338" y="87"/>
                  </a:lnTo>
                  <a:lnTo>
                    <a:pt x="2338" y="83"/>
                  </a:lnTo>
                  <a:lnTo>
                    <a:pt x="2335" y="83"/>
                  </a:lnTo>
                  <a:lnTo>
                    <a:pt x="2215" y="43"/>
                  </a:lnTo>
                  <a:lnTo>
                    <a:pt x="2085" y="14"/>
                  </a:lnTo>
                  <a:lnTo>
                    <a:pt x="1940" y="0"/>
                  </a:lnTo>
                  <a:lnTo>
                    <a:pt x="1769" y="0"/>
                  </a:lnTo>
                  <a:lnTo>
                    <a:pt x="1603" y="21"/>
                  </a:lnTo>
                  <a:lnTo>
                    <a:pt x="1439" y="61"/>
                  </a:lnTo>
                  <a:lnTo>
                    <a:pt x="1280" y="116"/>
                  </a:lnTo>
                  <a:lnTo>
                    <a:pt x="1131" y="181"/>
                  </a:lnTo>
                  <a:lnTo>
                    <a:pt x="990" y="257"/>
                  </a:lnTo>
                  <a:lnTo>
                    <a:pt x="863" y="337"/>
                  </a:lnTo>
                  <a:lnTo>
                    <a:pt x="751" y="420"/>
                  </a:lnTo>
                  <a:lnTo>
                    <a:pt x="656" y="504"/>
                  </a:lnTo>
                  <a:lnTo>
                    <a:pt x="580" y="580"/>
                  </a:lnTo>
                  <a:lnTo>
                    <a:pt x="522" y="663"/>
                  </a:lnTo>
                  <a:lnTo>
                    <a:pt x="468" y="754"/>
                  </a:lnTo>
                  <a:lnTo>
                    <a:pt x="421" y="852"/>
                  </a:lnTo>
                  <a:lnTo>
                    <a:pt x="381" y="957"/>
                  </a:lnTo>
                  <a:lnTo>
                    <a:pt x="345" y="1062"/>
                  </a:lnTo>
                  <a:lnTo>
                    <a:pt x="327" y="1062"/>
                  </a:lnTo>
                  <a:lnTo>
                    <a:pt x="301" y="1062"/>
                  </a:lnTo>
                  <a:lnTo>
                    <a:pt x="272" y="1069"/>
                  </a:lnTo>
                  <a:lnTo>
                    <a:pt x="243" y="1080"/>
                  </a:lnTo>
                  <a:lnTo>
                    <a:pt x="214" y="1094"/>
                  </a:lnTo>
                  <a:lnTo>
                    <a:pt x="189" y="1116"/>
                  </a:lnTo>
                  <a:lnTo>
                    <a:pt x="171" y="1145"/>
                  </a:lnTo>
                  <a:lnTo>
                    <a:pt x="160" y="1185"/>
                  </a:lnTo>
                  <a:lnTo>
                    <a:pt x="163" y="1236"/>
                  </a:lnTo>
                  <a:lnTo>
                    <a:pt x="178" y="1276"/>
                  </a:lnTo>
                  <a:lnTo>
                    <a:pt x="196" y="1308"/>
                  </a:lnTo>
                  <a:lnTo>
                    <a:pt x="221" y="1330"/>
                  </a:lnTo>
                  <a:lnTo>
                    <a:pt x="243" y="1345"/>
                  </a:lnTo>
                  <a:lnTo>
                    <a:pt x="261" y="1352"/>
                  </a:lnTo>
                  <a:lnTo>
                    <a:pt x="254" y="1384"/>
                  </a:lnTo>
                  <a:lnTo>
                    <a:pt x="247" y="1413"/>
                  </a:lnTo>
                  <a:lnTo>
                    <a:pt x="236" y="1461"/>
                  </a:lnTo>
                  <a:lnTo>
                    <a:pt x="225" y="1500"/>
                  </a:lnTo>
                  <a:lnTo>
                    <a:pt x="218" y="1529"/>
                  </a:lnTo>
                  <a:lnTo>
                    <a:pt x="200" y="1569"/>
                  </a:lnTo>
                  <a:lnTo>
                    <a:pt x="171" y="1609"/>
                  </a:lnTo>
                  <a:lnTo>
                    <a:pt x="134" y="1642"/>
                  </a:lnTo>
                  <a:lnTo>
                    <a:pt x="98" y="1674"/>
                  </a:lnTo>
                  <a:lnTo>
                    <a:pt x="62" y="1700"/>
                  </a:lnTo>
                  <a:lnTo>
                    <a:pt x="33" y="1718"/>
                  </a:lnTo>
                  <a:lnTo>
                    <a:pt x="11" y="1732"/>
                  </a:lnTo>
                  <a:lnTo>
                    <a:pt x="4" y="1736"/>
                  </a:lnTo>
                  <a:lnTo>
                    <a:pt x="0" y="1740"/>
                  </a:lnTo>
                  <a:lnTo>
                    <a:pt x="0" y="1743"/>
                  </a:lnTo>
                  <a:lnTo>
                    <a:pt x="0" y="1751"/>
                  </a:lnTo>
                  <a:lnTo>
                    <a:pt x="4" y="1754"/>
                  </a:lnTo>
                  <a:lnTo>
                    <a:pt x="11" y="1758"/>
                  </a:lnTo>
                  <a:lnTo>
                    <a:pt x="29" y="1772"/>
                  </a:lnTo>
                  <a:lnTo>
                    <a:pt x="51" y="1801"/>
                  </a:lnTo>
                  <a:lnTo>
                    <a:pt x="73" y="1838"/>
                  </a:lnTo>
                  <a:lnTo>
                    <a:pt x="84" y="1885"/>
                  </a:lnTo>
                  <a:lnTo>
                    <a:pt x="84" y="1921"/>
                  </a:lnTo>
                  <a:lnTo>
                    <a:pt x="80" y="1946"/>
                  </a:lnTo>
                  <a:lnTo>
                    <a:pt x="69" y="1964"/>
                  </a:lnTo>
                  <a:lnTo>
                    <a:pt x="58" y="1979"/>
                  </a:lnTo>
                  <a:lnTo>
                    <a:pt x="55" y="1990"/>
                  </a:lnTo>
                  <a:lnTo>
                    <a:pt x="47" y="1997"/>
                  </a:lnTo>
                  <a:lnTo>
                    <a:pt x="40" y="2008"/>
                  </a:lnTo>
                  <a:lnTo>
                    <a:pt x="40" y="2019"/>
                  </a:lnTo>
                  <a:lnTo>
                    <a:pt x="37" y="2033"/>
                  </a:lnTo>
                  <a:lnTo>
                    <a:pt x="40" y="2048"/>
                  </a:lnTo>
                  <a:lnTo>
                    <a:pt x="44" y="2055"/>
                  </a:lnTo>
                  <a:lnTo>
                    <a:pt x="51" y="2062"/>
                  </a:lnTo>
                  <a:lnTo>
                    <a:pt x="58" y="2066"/>
                  </a:lnTo>
                  <a:lnTo>
                    <a:pt x="66" y="2070"/>
                  </a:lnTo>
                  <a:lnTo>
                    <a:pt x="76" y="2073"/>
                  </a:lnTo>
                  <a:lnTo>
                    <a:pt x="91" y="2073"/>
                  </a:lnTo>
                  <a:lnTo>
                    <a:pt x="124" y="2080"/>
                  </a:lnTo>
                  <a:lnTo>
                    <a:pt x="160" y="2095"/>
                  </a:lnTo>
                  <a:lnTo>
                    <a:pt x="200" y="2128"/>
                  </a:lnTo>
                  <a:lnTo>
                    <a:pt x="250" y="2182"/>
                  </a:lnTo>
                  <a:lnTo>
                    <a:pt x="298" y="2236"/>
                  </a:lnTo>
                  <a:lnTo>
                    <a:pt x="352" y="2302"/>
                  </a:lnTo>
                  <a:lnTo>
                    <a:pt x="414" y="2363"/>
                  </a:lnTo>
                  <a:lnTo>
                    <a:pt x="472" y="2425"/>
                  </a:lnTo>
                  <a:lnTo>
                    <a:pt x="530" y="2476"/>
                  </a:lnTo>
                  <a:lnTo>
                    <a:pt x="580" y="2512"/>
                  </a:lnTo>
                  <a:lnTo>
                    <a:pt x="580" y="2515"/>
                  </a:lnTo>
                  <a:lnTo>
                    <a:pt x="584" y="2515"/>
                  </a:lnTo>
                  <a:lnTo>
                    <a:pt x="584" y="2519"/>
                  </a:lnTo>
                  <a:lnTo>
                    <a:pt x="519" y="2559"/>
                  </a:lnTo>
                  <a:lnTo>
                    <a:pt x="464" y="2592"/>
                  </a:lnTo>
                  <a:lnTo>
                    <a:pt x="428" y="2617"/>
                  </a:lnTo>
                  <a:lnTo>
                    <a:pt x="403" y="2631"/>
                  </a:lnTo>
                  <a:lnTo>
                    <a:pt x="392" y="2639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26" name="Freeform 12"/>
            <p:cNvSpPr>
              <a:spLocks/>
            </p:cNvSpPr>
            <p:nvPr/>
          </p:nvSpPr>
          <p:spPr bwMode="auto">
            <a:xfrm>
              <a:off x="3090" y="2589"/>
              <a:ext cx="1975" cy="1011"/>
            </a:xfrm>
            <a:custGeom>
              <a:avLst/>
              <a:gdLst>
                <a:gd name="T0" fmla="*/ 1921 w 1975"/>
                <a:gd name="T1" fmla="*/ 355 h 1011"/>
                <a:gd name="T2" fmla="*/ 1714 w 1975"/>
                <a:gd name="T3" fmla="*/ 377 h 1011"/>
                <a:gd name="T4" fmla="*/ 1508 w 1975"/>
                <a:gd name="T5" fmla="*/ 409 h 1011"/>
                <a:gd name="T6" fmla="*/ 1305 w 1975"/>
                <a:gd name="T7" fmla="*/ 457 h 1011"/>
                <a:gd name="T8" fmla="*/ 1109 w 1975"/>
                <a:gd name="T9" fmla="*/ 515 h 1011"/>
                <a:gd name="T10" fmla="*/ 917 w 1975"/>
                <a:gd name="T11" fmla="*/ 580 h 1011"/>
                <a:gd name="T12" fmla="*/ 732 w 1975"/>
                <a:gd name="T13" fmla="*/ 649 h 1011"/>
                <a:gd name="T14" fmla="*/ 558 w 1975"/>
                <a:gd name="T15" fmla="*/ 725 h 1011"/>
                <a:gd name="T16" fmla="*/ 395 w 1975"/>
                <a:gd name="T17" fmla="*/ 801 h 1011"/>
                <a:gd name="T18" fmla="*/ 250 w 1975"/>
                <a:gd name="T19" fmla="*/ 877 h 1011"/>
                <a:gd name="T20" fmla="*/ 116 w 1975"/>
                <a:gd name="T21" fmla="*/ 946 h 1011"/>
                <a:gd name="T22" fmla="*/ 0 w 1975"/>
                <a:gd name="T23" fmla="*/ 1011 h 1011"/>
                <a:gd name="T24" fmla="*/ 50 w 1975"/>
                <a:gd name="T25" fmla="*/ 975 h 1011"/>
                <a:gd name="T26" fmla="*/ 116 w 1975"/>
                <a:gd name="T27" fmla="*/ 928 h 1011"/>
                <a:gd name="T28" fmla="*/ 192 w 1975"/>
                <a:gd name="T29" fmla="*/ 873 h 1011"/>
                <a:gd name="T30" fmla="*/ 282 w 1975"/>
                <a:gd name="T31" fmla="*/ 812 h 1011"/>
                <a:gd name="T32" fmla="*/ 380 w 1975"/>
                <a:gd name="T33" fmla="*/ 743 h 1011"/>
                <a:gd name="T34" fmla="*/ 485 w 1975"/>
                <a:gd name="T35" fmla="*/ 670 h 1011"/>
                <a:gd name="T36" fmla="*/ 598 w 1975"/>
                <a:gd name="T37" fmla="*/ 594 h 1011"/>
                <a:gd name="T38" fmla="*/ 717 w 1975"/>
                <a:gd name="T39" fmla="*/ 518 h 1011"/>
                <a:gd name="T40" fmla="*/ 841 w 1975"/>
                <a:gd name="T41" fmla="*/ 442 h 1011"/>
                <a:gd name="T42" fmla="*/ 967 w 1975"/>
                <a:gd name="T43" fmla="*/ 370 h 1011"/>
                <a:gd name="T44" fmla="*/ 1094 w 1975"/>
                <a:gd name="T45" fmla="*/ 297 h 1011"/>
                <a:gd name="T46" fmla="*/ 1218 w 1975"/>
                <a:gd name="T47" fmla="*/ 232 h 1011"/>
                <a:gd name="T48" fmla="*/ 1341 w 1975"/>
                <a:gd name="T49" fmla="*/ 170 h 1011"/>
                <a:gd name="T50" fmla="*/ 1460 w 1975"/>
                <a:gd name="T51" fmla="*/ 116 h 1011"/>
                <a:gd name="T52" fmla="*/ 1576 w 1975"/>
                <a:gd name="T53" fmla="*/ 72 h 1011"/>
                <a:gd name="T54" fmla="*/ 1682 w 1975"/>
                <a:gd name="T55" fmla="*/ 40 h 1011"/>
                <a:gd name="T56" fmla="*/ 1783 w 1975"/>
                <a:gd name="T57" fmla="*/ 14 h 1011"/>
                <a:gd name="T58" fmla="*/ 1874 w 1975"/>
                <a:gd name="T59" fmla="*/ 7 h 1011"/>
                <a:gd name="T60" fmla="*/ 1874 w 1975"/>
                <a:gd name="T61" fmla="*/ 7 h 1011"/>
                <a:gd name="T62" fmla="*/ 1874 w 1975"/>
                <a:gd name="T63" fmla="*/ 7 h 1011"/>
                <a:gd name="T64" fmla="*/ 1885 w 1975"/>
                <a:gd name="T65" fmla="*/ 3 h 1011"/>
                <a:gd name="T66" fmla="*/ 1903 w 1975"/>
                <a:gd name="T67" fmla="*/ 0 h 1011"/>
                <a:gd name="T68" fmla="*/ 1924 w 1975"/>
                <a:gd name="T69" fmla="*/ 3 h 1011"/>
                <a:gd name="T70" fmla="*/ 1950 w 1975"/>
                <a:gd name="T71" fmla="*/ 14 h 1011"/>
                <a:gd name="T72" fmla="*/ 1961 w 1975"/>
                <a:gd name="T73" fmla="*/ 29 h 1011"/>
                <a:gd name="T74" fmla="*/ 1968 w 1975"/>
                <a:gd name="T75" fmla="*/ 47 h 1011"/>
                <a:gd name="T76" fmla="*/ 1975 w 1975"/>
                <a:gd name="T77" fmla="*/ 76 h 1011"/>
                <a:gd name="T78" fmla="*/ 1975 w 1975"/>
                <a:gd name="T79" fmla="*/ 112 h 1011"/>
                <a:gd name="T80" fmla="*/ 1972 w 1975"/>
                <a:gd name="T81" fmla="*/ 156 h 1011"/>
                <a:gd name="T82" fmla="*/ 1961 w 1975"/>
                <a:gd name="T83" fmla="*/ 210 h 1011"/>
                <a:gd name="T84" fmla="*/ 1946 w 1975"/>
                <a:gd name="T85" fmla="*/ 275 h 1011"/>
                <a:gd name="T86" fmla="*/ 1921 w 1975"/>
                <a:gd name="T87" fmla="*/ 355 h 10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75"/>
                <a:gd name="T133" fmla="*/ 0 h 1011"/>
                <a:gd name="T134" fmla="*/ 1975 w 1975"/>
                <a:gd name="T135" fmla="*/ 1011 h 101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75" h="1011">
                  <a:moveTo>
                    <a:pt x="1921" y="355"/>
                  </a:moveTo>
                  <a:lnTo>
                    <a:pt x="1714" y="377"/>
                  </a:lnTo>
                  <a:lnTo>
                    <a:pt x="1508" y="409"/>
                  </a:lnTo>
                  <a:lnTo>
                    <a:pt x="1305" y="457"/>
                  </a:lnTo>
                  <a:lnTo>
                    <a:pt x="1109" y="515"/>
                  </a:lnTo>
                  <a:lnTo>
                    <a:pt x="917" y="580"/>
                  </a:lnTo>
                  <a:lnTo>
                    <a:pt x="732" y="649"/>
                  </a:lnTo>
                  <a:lnTo>
                    <a:pt x="558" y="725"/>
                  </a:lnTo>
                  <a:lnTo>
                    <a:pt x="395" y="801"/>
                  </a:lnTo>
                  <a:lnTo>
                    <a:pt x="250" y="877"/>
                  </a:lnTo>
                  <a:lnTo>
                    <a:pt x="116" y="946"/>
                  </a:lnTo>
                  <a:lnTo>
                    <a:pt x="0" y="1011"/>
                  </a:lnTo>
                  <a:lnTo>
                    <a:pt x="50" y="975"/>
                  </a:lnTo>
                  <a:lnTo>
                    <a:pt x="116" y="928"/>
                  </a:lnTo>
                  <a:lnTo>
                    <a:pt x="192" y="873"/>
                  </a:lnTo>
                  <a:lnTo>
                    <a:pt x="282" y="812"/>
                  </a:lnTo>
                  <a:lnTo>
                    <a:pt x="380" y="743"/>
                  </a:lnTo>
                  <a:lnTo>
                    <a:pt x="485" y="670"/>
                  </a:lnTo>
                  <a:lnTo>
                    <a:pt x="598" y="594"/>
                  </a:lnTo>
                  <a:lnTo>
                    <a:pt x="717" y="518"/>
                  </a:lnTo>
                  <a:lnTo>
                    <a:pt x="841" y="442"/>
                  </a:lnTo>
                  <a:lnTo>
                    <a:pt x="967" y="370"/>
                  </a:lnTo>
                  <a:lnTo>
                    <a:pt x="1094" y="297"/>
                  </a:lnTo>
                  <a:lnTo>
                    <a:pt x="1218" y="232"/>
                  </a:lnTo>
                  <a:lnTo>
                    <a:pt x="1341" y="170"/>
                  </a:lnTo>
                  <a:lnTo>
                    <a:pt x="1460" y="116"/>
                  </a:lnTo>
                  <a:lnTo>
                    <a:pt x="1576" y="72"/>
                  </a:lnTo>
                  <a:lnTo>
                    <a:pt x="1682" y="40"/>
                  </a:lnTo>
                  <a:lnTo>
                    <a:pt x="1783" y="14"/>
                  </a:lnTo>
                  <a:lnTo>
                    <a:pt x="1874" y="7"/>
                  </a:lnTo>
                  <a:lnTo>
                    <a:pt x="1885" y="3"/>
                  </a:lnTo>
                  <a:lnTo>
                    <a:pt x="1903" y="0"/>
                  </a:lnTo>
                  <a:lnTo>
                    <a:pt x="1924" y="3"/>
                  </a:lnTo>
                  <a:lnTo>
                    <a:pt x="1950" y="14"/>
                  </a:lnTo>
                  <a:lnTo>
                    <a:pt x="1961" y="29"/>
                  </a:lnTo>
                  <a:lnTo>
                    <a:pt x="1968" y="47"/>
                  </a:lnTo>
                  <a:lnTo>
                    <a:pt x="1975" y="76"/>
                  </a:lnTo>
                  <a:lnTo>
                    <a:pt x="1975" y="112"/>
                  </a:lnTo>
                  <a:lnTo>
                    <a:pt x="1972" y="156"/>
                  </a:lnTo>
                  <a:lnTo>
                    <a:pt x="1961" y="210"/>
                  </a:lnTo>
                  <a:lnTo>
                    <a:pt x="1946" y="275"/>
                  </a:lnTo>
                  <a:lnTo>
                    <a:pt x="1921" y="355"/>
                  </a:lnTo>
                  <a:close/>
                </a:path>
              </a:pathLst>
            </a:custGeom>
            <a:solidFill>
              <a:srgbClr val="FFC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27" name="Freeform 13"/>
            <p:cNvSpPr>
              <a:spLocks/>
            </p:cNvSpPr>
            <p:nvPr/>
          </p:nvSpPr>
          <p:spPr bwMode="auto">
            <a:xfrm>
              <a:off x="3575" y="1182"/>
              <a:ext cx="1635" cy="1545"/>
            </a:xfrm>
            <a:custGeom>
              <a:avLst/>
              <a:gdLst>
                <a:gd name="T0" fmla="*/ 1610 w 1635"/>
                <a:gd name="T1" fmla="*/ 972 h 1545"/>
                <a:gd name="T2" fmla="*/ 1497 w 1635"/>
                <a:gd name="T3" fmla="*/ 1273 h 1545"/>
                <a:gd name="T4" fmla="*/ 1429 w 1635"/>
                <a:gd name="T5" fmla="*/ 1389 h 1545"/>
                <a:gd name="T6" fmla="*/ 1400 w 1635"/>
                <a:gd name="T7" fmla="*/ 1392 h 1545"/>
                <a:gd name="T8" fmla="*/ 1204 w 1635"/>
                <a:gd name="T9" fmla="*/ 1425 h 1545"/>
                <a:gd name="T10" fmla="*/ 881 w 1635"/>
                <a:gd name="T11" fmla="*/ 1545 h 1545"/>
                <a:gd name="T12" fmla="*/ 845 w 1635"/>
                <a:gd name="T13" fmla="*/ 1508 h 1545"/>
                <a:gd name="T14" fmla="*/ 754 w 1635"/>
                <a:gd name="T15" fmla="*/ 1436 h 1545"/>
                <a:gd name="T16" fmla="*/ 859 w 1635"/>
                <a:gd name="T17" fmla="*/ 1269 h 1545"/>
                <a:gd name="T18" fmla="*/ 823 w 1635"/>
                <a:gd name="T19" fmla="*/ 1059 h 1545"/>
                <a:gd name="T20" fmla="*/ 660 w 1635"/>
                <a:gd name="T21" fmla="*/ 972 h 1545"/>
                <a:gd name="T22" fmla="*/ 453 w 1635"/>
                <a:gd name="T23" fmla="*/ 1110 h 1545"/>
                <a:gd name="T24" fmla="*/ 388 w 1635"/>
                <a:gd name="T25" fmla="*/ 1160 h 1545"/>
                <a:gd name="T26" fmla="*/ 298 w 1635"/>
                <a:gd name="T27" fmla="*/ 1066 h 1545"/>
                <a:gd name="T28" fmla="*/ 192 w 1635"/>
                <a:gd name="T29" fmla="*/ 921 h 1545"/>
                <a:gd name="T30" fmla="*/ 265 w 1635"/>
                <a:gd name="T31" fmla="*/ 874 h 1545"/>
                <a:gd name="T32" fmla="*/ 497 w 1635"/>
                <a:gd name="T33" fmla="*/ 747 h 1545"/>
                <a:gd name="T34" fmla="*/ 772 w 1635"/>
                <a:gd name="T35" fmla="*/ 656 h 1545"/>
                <a:gd name="T36" fmla="*/ 1095 w 1635"/>
                <a:gd name="T37" fmla="*/ 689 h 1545"/>
                <a:gd name="T38" fmla="*/ 1323 w 1635"/>
                <a:gd name="T39" fmla="*/ 863 h 1545"/>
                <a:gd name="T40" fmla="*/ 1418 w 1635"/>
                <a:gd name="T41" fmla="*/ 1102 h 1545"/>
                <a:gd name="T42" fmla="*/ 1454 w 1635"/>
                <a:gd name="T43" fmla="*/ 1226 h 1545"/>
                <a:gd name="T44" fmla="*/ 1468 w 1635"/>
                <a:gd name="T45" fmla="*/ 1229 h 1545"/>
                <a:gd name="T46" fmla="*/ 1461 w 1635"/>
                <a:gd name="T47" fmla="*/ 1186 h 1545"/>
                <a:gd name="T48" fmla="*/ 1396 w 1635"/>
                <a:gd name="T49" fmla="*/ 979 h 1545"/>
                <a:gd name="T50" fmla="*/ 1240 w 1635"/>
                <a:gd name="T51" fmla="*/ 740 h 1545"/>
                <a:gd name="T52" fmla="*/ 932 w 1635"/>
                <a:gd name="T53" fmla="*/ 642 h 1545"/>
                <a:gd name="T54" fmla="*/ 635 w 1635"/>
                <a:gd name="T55" fmla="*/ 671 h 1545"/>
                <a:gd name="T56" fmla="*/ 363 w 1635"/>
                <a:gd name="T57" fmla="*/ 794 h 1545"/>
                <a:gd name="T58" fmla="*/ 196 w 1635"/>
                <a:gd name="T59" fmla="*/ 896 h 1545"/>
                <a:gd name="T60" fmla="*/ 167 w 1635"/>
                <a:gd name="T61" fmla="*/ 892 h 1545"/>
                <a:gd name="T62" fmla="*/ 261 w 1635"/>
                <a:gd name="T63" fmla="*/ 783 h 1545"/>
                <a:gd name="T64" fmla="*/ 486 w 1635"/>
                <a:gd name="T65" fmla="*/ 577 h 1545"/>
                <a:gd name="T66" fmla="*/ 642 w 1635"/>
                <a:gd name="T67" fmla="*/ 417 h 1545"/>
                <a:gd name="T68" fmla="*/ 725 w 1635"/>
                <a:gd name="T69" fmla="*/ 406 h 1545"/>
                <a:gd name="T70" fmla="*/ 950 w 1635"/>
                <a:gd name="T71" fmla="*/ 392 h 1545"/>
                <a:gd name="T72" fmla="*/ 1240 w 1635"/>
                <a:gd name="T73" fmla="*/ 508 h 1545"/>
                <a:gd name="T74" fmla="*/ 1468 w 1635"/>
                <a:gd name="T75" fmla="*/ 801 h 1545"/>
                <a:gd name="T76" fmla="*/ 1483 w 1635"/>
                <a:gd name="T77" fmla="*/ 794 h 1545"/>
                <a:gd name="T78" fmla="*/ 1251 w 1635"/>
                <a:gd name="T79" fmla="*/ 493 h 1545"/>
                <a:gd name="T80" fmla="*/ 946 w 1635"/>
                <a:gd name="T81" fmla="*/ 374 h 1545"/>
                <a:gd name="T82" fmla="*/ 711 w 1635"/>
                <a:gd name="T83" fmla="*/ 388 h 1545"/>
                <a:gd name="T84" fmla="*/ 700 w 1635"/>
                <a:gd name="T85" fmla="*/ 316 h 1545"/>
                <a:gd name="T86" fmla="*/ 682 w 1635"/>
                <a:gd name="T87" fmla="*/ 247 h 1545"/>
                <a:gd name="T88" fmla="*/ 446 w 1635"/>
                <a:gd name="T89" fmla="*/ 229 h 1545"/>
                <a:gd name="T90" fmla="*/ 91 w 1635"/>
                <a:gd name="T91" fmla="*/ 265 h 1545"/>
                <a:gd name="T92" fmla="*/ 15 w 1635"/>
                <a:gd name="T93" fmla="*/ 269 h 1545"/>
                <a:gd name="T94" fmla="*/ 189 w 1635"/>
                <a:gd name="T95" fmla="*/ 163 h 1545"/>
                <a:gd name="T96" fmla="*/ 555 w 1635"/>
                <a:gd name="T97" fmla="*/ 37 h 1545"/>
                <a:gd name="T98" fmla="*/ 1055 w 1635"/>
                <a:gd name="T99" fmla="*/ 15 h 1545"/>
                <a:gd name="T100" fmla="*/ 1472 w 1635"/>
                <a:gd name="T101" fmla="*/ 240 h 1545"/>
                <a:gd name="T102" fmla="*/ 1635 w 1635"/>
                <a:gd name="T103" fmla="*/ 667 h 15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35"/>
                <a:gd name="T157" fmla="*/ 0 h 1545"/>
                <a:gd name="T158" fmla="*/ 1635 w 1635"/>
                <a:gd name="T159" fmla="*/ 1545 h 15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35" h="1545">
                  <a:moveTo>
                    <a:pt x="1635" y="667"/>
                  </a:moveTo>
                  <a:lnTo>
                    <a:pt x="1635" y="772"/>
                  </a:lnTo>
                  <a:lnTo>
                    <a:pt x="1628" y="874"/>
                  </a:lnTo>
                  <a:lnTo>
                    <a:pt x="1610" y="972"/>
                  </a:lnTo>
                  <a:lnTo>
                    <a:pt x="1584" y="1059"/>
                  </a:lnTo>
                  <a:lnTo>
                    <a:pt x="1555" y="1139"/>
                  </a:lnTo>
                  <a:lnTo>
                    <a:pt x="1526" y="1211"/>
                  </a:lnTo>
                  <a:lnTo>
                    <a:pt x="1497" y="1273"/>
                  </a:lnTo>
                  <a:lnTo>
                    <a:pt x="1472" y="1320"/>
                  </a:lnTo>
                  <a:lnTo>
                    <a:pt x="1447" y="1356"/>
                  </a:lnTo>
                  <a:lnTo>
                    <a:pt x="1432" y="1381"/>
                  </a:lnTo>
                  <a:lnTo>
                    <a:pt x="1429" y="1389"/>
                  </a:lnTo>
                  <a:lnTo>
                    <a:pt x="1410" y="1389"/>
                  </a:lnTo>
                  <a:lnTo>
                    <a:pt x="1400" y="1392"/>
                  </a:lnTo>
                  <a:lnTo>
                    <a:pt x="1389" y="1396"/>
                  </a:lnTo>
                  <a:lnTo>
                    <a:pt x="1385" y="1396"/>
                  </a:lnTo>
                  <a:lnTo>
                    <a:pt x="1298" y="1403"/>
                  </a:lnTo>
                  <a:lnTo>
                    <a:pt x="1204" y="1425"/>
                  </a:lnTo>
                  <a:lnTo>
                    <a:pt x="1102" y="1454"/>
                  </a:lnTo>
                  <a:lnTo>
                    <a:pt x="994" y="1497"/>
                  </a:lnTo>
                  <a:lnTo>
                    <a:pt x="881" y="1545"/>
                  </a:lnTo>
                  <a:lnTo>
                    <a:pt x="881" y="1541"/>
                  </a:lnTo>
                  <a:lnTo>
                    <a:pt x="881" y="1537"/>
                  </a:lnTo>
                  <a:lnTo>
                    <a:pt x="845" y="1508"/>
                  </a:lnTo>
                  <a:lnTo>
                    <a:pt x="805" y="1487"/>
                  </a:lnTo>
                  <a:lnTo>
                    <a:pt x="765" y="1468"/>
                  </a:lnTo>
                  <a:lnTo>
                    <a:pt x="733" y="1454"/>
                  </a:lnTo>
                  <a:lnTo>
                    <a:pt x="754" y="1436"/>
                  </a:lnTo>
                  <a:lnTo>
                    <a:pt x="783" y="1407"/>
                  </a:lnTo>
                  <a:lnTo>
                    <a:pt x="812" y="1371"/>
                  </a:lnTo>
                  <a:lnTo>
                    <a:pt x="838" y="1323"/>
                  </a:lnTo>
                  <a:lnTo>
                    <a:pt x="859" y="1269"/>
                  </a:lnTo>
                  <a:lnTo>
                    <a:pt x="867" y="1207"/>
                  </a:lnTo>
                  <a:lnTo>
                    <a:pt x="863" y="1160"/>
                  </a:lnTo>
                  <a:lnTo>
                    <a:pt x="849" y="1110"/>
                  </a:lnTo>
                  <a:lnTo>
                    <a:pt x="823" y="1059"/>
                  </a:lnTo>
                  <a:lnTo>
                    <a:pt x="794" y="1012"/>
                  </a:lnTo>
                  <a:lnTo>
                    <a:pt x="758" y="983"/>
                  </a:lnTo>
                  <a:lnTo>
                    <a:pt x="718" y="968"/>
                  </a:lnTo>
                  <a:lnTo>
                    <a:pt x="660" y="972"/>
                  </a:lnTo>
                  <a:lnTo>
                    <a:pt x="602" y="994"/>
                  </a:lnTo>
                  <a:lnTo>
                    <a:pt x="548" y="1026"/>
                  </a:lnTo>
                  <a:lnTo>
                    <a:pt x="497" y="1070"/>
                  </a:lnTo>
                  <a:lnTo>
                    <a:pt x="453" y="1110"/>
                  </a:lnTo>
                  <a:lnTo>
                    <a:pt x="432" y="1128"/>
                  </a:lnTo>
                  <a:lnTo>
                    <a:pt x="414" y="1142"/>
                  </a:lnTo>
                  <a:lnTo>
                    <a:pt x="399" y="1157"/>
                  </a:lnTo>
                  <a:lnTo>
                    <a:pt x="388" y="1160"/>
                  </a:lnTo>
                  <a:lnTo>
                    <a:pt x="374" y="1153"/>
                  </a:lnTo>
                  <a:lnTo>
                    <a:pt x="356" y="1135"/>
                  </a:lnTo>
                  <a:lnTo>
                    <a:pt x="327" y="1106"/>
                  </a:lnTo>
                  <a:lnTo>
                    <a:pt x="298" y="1066"/>
                  </a:lnTo>
                  <a:lnTo>
                    <a:pt x="261" y="1023"/>
                  </a:lnTo>
                  <a:lnTo>
                    <a:pt x="225" y="975"/>
                  </a:lnTo>
                  <a:lnTo>
                    <a:pt x="189" y="921"/>
                  </a:lnTo>
                  <a:lnTo>
                    <a:pt x="192" y="921"/>
                  </a:lnTo>
                  <a:lnTo>
                    <a:pt x="203" y="914"/>
                  </a:lnTo>
                  <a:lnTo>
                    <a:pt x="229" y="899"/>
                  </a:lnTo>
                  <a:lnTo>
                    <a:pt x="265" y="874"/>
                  </a:lnTo>
                  <a:lnTo>
                    <a:pt x="312" y="849"/>
                  </a:lnTo>
                  <a:lnTo>
                    <a:pt x="366" y="816"/>
                  </a:lnTo>
                  <a:lnTo>
                    <a:pt x="428" y="780"/>
                  </a:lnTo>
                  <a:lnTo>
                    <a:pt x="497" y="747"/>
                  </a:lnTo>
                  <a:lnTo>
                    <a:pt x="566" y="718"/>
                  </a:lnTo>
                  <a:lnTo>
                    <a:pt x="638" y="689"/>
                  </a:lnTo>
                  <a:lnTo>
                    <a:pt x="707" y="667"/>
                  </a:lnTo>
                  <a:lnTo>
                    <a:pt x="772" y="656"/>
                  </a:lnTo>
                  <a:lnTo>
                    <a:pt x="834" y="653"/>
                  </a:lnTo>
                  <a:lnTo>
                    <a:pt x="932" y="660"/>
                  </a:lnTo>
                  <a:lnTo>
                    <a:pt x="1019" y="671"/>
                  </a:lnTo>
                  <a:lnTo>
                    <a:pt x="1095" y="689"/>
                  </a:lnTo>
                  <a:lnTo>
                    <a:pt x="1168" y="718"/>
                  </a:lnTo>
                  <a:lnTo>
                    <a:pt x="1229" y="754"/>
                  </a:lnTo>
                  <a:lnTo>
                    <a:pt x="1280" y="801"/>
                  </a:lnTo>
                  <a:lnTo>
                    <a:pt x="1323" y="863"/>
                  </a:lnTo>
                  <a:lnTo>
                    <a:pt x="1352" y="925"/>
                  </a:lnTo>
                  <a:lnTo>
                    <a:pt x="1378" y="986"/>
                  </a:lnTo>
                  <a:lnTo>
                    <a:pt x="1400" y="1044"/>
                  </a:lnTo>
                  <a:lnTo>
                    <a:pt x="1418" y="1102"/>
                  </a:lnTo>
                  <a:lnTo>
                    <a:pt x="1436" y="1149"/>
                  </a:lnTo>
                  <a:lnTo>
                    <a:pt x="1447" y="1189"/>
                  </a:lnTo>
                  <a:lnTo>
                    <a:pt x="1450" y="1215"/>
                  </a:lnTo>
                  <a:lnTo>
                    <a:pt x="1454" y="1226"/>
                  </a:lnTo>
                  <a:lnTo>
                    <a:pt x="1458" y="1229"/>
                  </a:lnTo>
                  <a:lnTo>
                    <a:pt x="1461" y="1233"/>
                  </a:lnTo>
                  <a:lnTo>
                    <a:pt x="1465" y="1233"/>
                  </a:lnTo>
                  <a:lnTo>
                    <a:pt x="1468" y="1229"/>
                  </a:lnTo>
                  <a:lnTo>
                    <a:pt x="1472" y="1226"/>
                  </a:lnTo>
                  <a:lnTo>
                    <a:pt x="1472" y="1222"/>
                  </a:lnTo>
                  <a:lnTo>
                    <a:pt x="1468" y="1211"/>
                  </a:lnTo>
                  <a:lnTo>
                    <a:pt x="1461" y="1186"/>
                  </a:lnTo>
                  <a:lnTo>
                    <a:pt x="1450" y="1146"/>
                  </a:lnTo>
                  <a:lnTo>
                    <a:pt x="1436" y="1095"/>
                  </a:lnTo>
                  <a:lnTo>
                    <a:pt x="1418" y="1041"/>
                  </a:lnTo>
                  <a:lnTo>
                    <a:pt x="1396" y="979"/>
                  </a:lnTo>
                  <a:lnTo>
                    <a:pt x="1367" y="917"/>
                  </a:lnTo>
                  <a:lnTo>
                    <a:pt x="1338" y="856"/>
                  </a:lnTo>
                  <a:lnTo>
                    <a:pt x="1294" y="791"/>
                  </a:lnTo>
                  <a:lnTo>
                    <a:pt x="1240" y="740"/>
                  </a:lnTo>
                  <a:lnTo>
                    <a:pt x="1178" y="700"/>
                  </a:lnTo>
                  <a:lnTo>
                    <a:pt x="1106" y="675"/>
                  </a:lnTo>
                  <a:lnTo>
                    <a:pt x="1023" y="653"/>
                  </a:lnTo>
                  <a:lnTo>
                    <a:pt x="932" y="642"/>
                  </a:lnTo>
                  <a:lnTo>
                    <a:pt x="838" y="635"/>
                  </a:lnTo>
                  <a:lnTo>
                    <a:pt x="772" y="638"/>
                  </a:lnTo>
                  <a:lnTo>
                    <a:pt x="707" y="649"/>
                  </a:lnTo>
                  <a:lnTo>
                    <a:pt x="635" y="671"/>
                  </a:lnTo>
                  <a:lnTo>
                    <a:pt x="566" y="696"/>
                  </a:lnTo>
                  <a:lnTo>
                    <a:pt x="493" y="729"/>
                  </a:lnTo>
                  <a:lnTo>
                    <a:pt x="428" y="762"/>
                  </a:lnTo>
                  <a:lnTo>
                    <a:pt x="363" y="794"/>
                  </a:lnTo>
                  <a:lnTo>
                    <a:pt x="308" y="827"/>
                  </a:lnTo>
                  <a:lnTo>
                    <a:pt x="258" y="856"/>
                  </a:lnTo>
                  <a:lnTo>
                    <a:pt x="221" y="881"/>
                  </a:lnTo>
                  <a:lnTo>
                    <a:pt x="196" y="896"/>
                  </a:lnTo>
                  <a:lnTo>
                    <a:pt x="185" y="903"/>
                  </a:lnTo>
                  <a:lnTo>
                    <a:pt x="182" y="907"/>
                  </a:lnTo>
                  <a:lnTo>
                    <a:pt x="182" y="910"/>
                  </a:lnTo>
                  <a:lnTo>
                    <a:pt x="167" y="892"/>
                  </a:lnTo>
                  <a:lnTo>
                    <a:pt x="153" y="870"/>
                  </a:lnTo>
                  <a:lnTo>
                    <a:pt x="178" y="852"/>
                  </a:lnTo>
                  <a:lnTo>
                    <a:pt x="214" y="820"/>
                  </a:lnTo>
                  <a:lnTo>
                    <a:pt x="261" y="783"/>
                  </a:lnTo>
                  <a:lnTo>
                    <a:pt x="312" y="736"/>
                  </a:lnTo>
                  <a:lnTo>
                    <a:pt x="366" y="685"/>
                  </a:lnTo>
                  <a:lnTo>
                    <a:pt x="428" y="635"/>
                  </a:lnTo>
                  <a:lnTo>
                    <a:pt x="486" y="577"/>
                  </a:lnTo>
                  <a:lnTo>
                    <a:pt x="540" y="522"/>
                  </a:lnTo>
                  <a:lnTo>
                    <a:pt x="595" y="464"/>
                  </a:lnTo>
                  <a:lnTo>
                    <a:pt x="638" y="414"/>
                  </a:lnTo>
                  <a:lnTo>
                    <a:pt x="642" y="417"/>
                  </a:lnTo>
                  <a:lnTo>
                    <a:pt x="646" y="417"/>
                  </a:lnTo>
                  <a:lnTo>
                    <a:pt x="656" y="414"/>
                  </a:lnTo>
                  <a:lnTo>
                    <a:pt x="685" y="410"/>
                  </a:lnTo>
                  <a:lnTo>
                    <a:pt x="725" y="406"/>
                  </a:lnTo>
                  <a:lnTo>
                    <a:pt x="772" y="399"/>
                  </a:lnTo>
                  <a:lnTo>
                    <a:pt x="830" y="392"/>
                  </a:lnTo>
                  <a:lnTo>
                    <a:pt x="888" y="392"/>
                  </a:lnTo>
                  <a:lnTo>
                    <a:pt x="950" y="392"/>
                  </a:lnTo>
                  <a:lnTo>
                    <a:pt x="1004" y="395"/>
                  </a:lnTo>
                  <a:lnTo>
                    <a:pt x="1052" y="406"/>
                  </a:lnTo>
                  <a:lnTo>
                    <a:pt x="1149" y="446"/>
                  </a:lnTo>
                  <a:lnTo>
                    <a:pt x="1240" y="508"/>
                  </a:lnTo>
                  <a:lnTo>
                    <a:pt x="1320" y="584"/>
                  </a:lnTo>
                  <a:lnTo>
                    <a:pt x="1396" y="682"/>
                  </a:lnTo>
                  <a:lnTo>
                    <a:pt x="1465" y="798"/>
                  </a:lnTo>
                  <a:lnTo>
                    <a:pt x="1468" y="801"/>
                  </a:lnTo>
                  <a:lnTo>
                    <a:pt x="1472" y="801"/>
                  </a:lnTo>
                  <a:lnTo>
                    <a:pt x="1476" y="801"/>
                  </a:lnTo>
                  <a:lnTo>
                    <a:pt x="1479" y="798"/>
                  </a:lnTo>
                  <a:lnTo>
                    <a:pt x="1483" y="794"/>
                  </a:lnTo>
                  <a:lnTo>
                    <a:pt x="1479" y="791"/>
                  </a:lnTo>
                  <a:lnTo>
                    <a:pt x="1410" y="671"/>
                  </a:lnTo>
                  <a:lnTo>
                    <a:pt x="1334" y="573"/>
                  </a:lnTo>
                  <a:lnTo>
                    <a:pt x="1251" y="493"/>
                  </a:lnTo>
                  <a:lnTo>
                    <a:pt x="1157" y="432"/>
                  </a:lnTo>
                  <a:lnTo>
                    <a:pt x="1055" y="388"/>
                  </a:lnTo>
                  <a:lnTo>
                    <a:pt x="1004" y="377"/>
                  </a:lnTo>
                  <a:lnTo>
                    <a:pt x="946" y="374"/>
                  </a:lnTo>
                  <a:lnTo>
                    <a:pt x="885" y="374"/>
                  </a:lnTo>
                  <a:lnTo>
                    <a:pt x="820" y="377"/>
                  </a:lnTo>
                  <a:lnTo>
                    <a:pt x="762" y="381"/>
                  </a:lnTo>
                  <a:lnTo>
                    <a:pt x="711" y="388"/>
                  </a:lnTo>
                  <a:lnTo>
                    <a:pt x="675" y="395"/>
                  </a:lnTo>
                  <a:lnTo>
                    <a:pt x="649" y="399"/>
                  </a:lnTo>
                  <a:lnTo>
                    <a:pt x="678" y="356"/>
                  </a:lnTo>
                  <a:lnTo>
                    <a:pt x="700" y="316"/>
                  </a:lnTo>
                  <a:lnTo>
                    <a:pt x="704" y="283"/>
                  </a:lnTo>
                  <a:lnTo>
                    <a:pt x="704" y="272"/>
                  </a:lnTo>
                  <a:lnTo>
                    <a:pt x="700" y="265"/>
                  </a:lnTo>
                  <a:lnTo>
                    <a:pt x="682" y="247"/>
                  </a:lnTo>
                  <a:lnTo>
                    <a:pt x="642" y="236"/>
                  </a:lnTo>
                  <a:lnTo>
                    <a:pt x="588" y="229"/>
                  </a:lnTo>
                  <a:lnTo>
                    <a:pt x="522" y="225"/>
                  </a:lnTo>
                  <a:lnTo>
                    <a:pt x="446" y="229"/>
                  </a:lnTo>
                  <a:lnTo>
                    <a:pt x="363" y="232"/>
                  </a:lnTo>
                  <a:lnTo>
                    <a:pt x="276" y="243"/>
                  </a:lnTo>
                  <a:lnTo>
                    <a:pt x="182" y="254"/>
                  </a:lnTo>
                  <a:lnTo>
                    <a:pt x="91" y="265"/>
                  </a:lnTo>
                  <a:lnTo>
                    <a:pt x="0" y="276"/>
                  </a:lnTo>
                  <a:lnTo>
                    <a:pt x="4" y="276"/>
                  </a:lnTo>
                  <a:lnTo>
                    <a:pt x="15" y="269"/>
                  </a:lnTo>
                  <a:lnTo>
                    <a:pt x="37" y="254"/>
                  </a:lnTo>
                  <a:lnTo>
                    <a:pt x="76" y="229"/>
                  </a:lnTo>
                  <a:lnTo>
                    <a:pt x="127" y="200"/>
                  </a:lnTo>
                  <a:lnTo>
                    <a:pt x="189" y="163"/>
                  </a:lnTo>
                  <a:lnTo>
                    <a:pt x="265" y="131"/>
                  </a:lnTo>
                  <a:lnTo>
                    <a:pt x="352" y="95"/>
                  </a:lnTo>
                  <a:lnTo>
                    <a:pt x="450" y="62"/>
                  </a:lnTo>
                  <a:lnTo>
                    <a:pt x="555" y="37"/>
                  </a:lnTo>
                  <a:lnTo>
                    <a:pt x="671" y="15"/>
                  </a:lnTo>
                  <a:lnTo>
                    <a:pt x="791" y="4"/>
                  </a:lnTo>
                  <a:lnTo>
                    <a:pt x="921" y="0"/>
                  </a:lnTo>
                  <a:lnTo>
                    <a:pt x="1055" y="15"/>
                  </a:lnTo>
                  <a:lnTo>
                    <a:pt x="1197" y="40"/>
                  </a:lnTo>
                  <a:lnTo>
                    <a:pt x="1302" y="95"/>
                  </a:lnTo>
                  <a:lnTo>
                    <a:pt x="1396" y="160"/>
                  </a:lnTo>
                  <a:lnTo>
                    <a:pt x="1472" y="240"/>
                  </a:lnTo>
                  <a:lnTo>
                    <a:pt x="1537" y="327"/>
                  </a:lnTo>
                  <a:lnTo>
                    <a:pt x="1584" y="428"/>
                  </a:lnTo>
                  <a:lnTo>
                    <a:pt x="1617" y="544"/>
                  </a:lnTo>
                  <a:lnTo>
                    <a:pt x="1635" y="667"/>
                  </a:lnTo>
                  <a:close/>
                </a:path>
              </a:pathLst>
            </a:custGeom>
            <a:solidFill>
              <a:srgbClr val="FC6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28" name="Freeform 14"/>
            <p:cNvSpPr>
              <a:spLocks/>
            </p:cNvSpPr>
            <p:nvPr/>
          </p:nvSpPr>
          <p:spPr bwMode="auto">
            <a:xfrm>
              <a:off x="3264" y="1139"/>
              <a:ext cx="1381" cy="373"/>
            </a:xfrm>
            <a:custGeom>
              <a:avLst/>
              <a:gdLst>
                <a:gd name="T0" fmla="*/ 1116 w 1381"/>
                <a:gd name="T1" fmla="*/ 0 h 373"/>
                <a:gd name="T2" fmla="*/ 1254 w 1381"/>
                <a:gd name="T3" fmla="*/ 14 h 373"/>
                <a:gd name="T4" fmla="*/ 1381 w 1381"/>
                <a:gd name="T5" fmla="*/ 40 h 373"/>
                <a:gd name="T6" fmla="*/ 1243 w 1381"/>
                <a:gd name="T7" fmla="*/ 25 h 373"/>
                <a:gd name="T8" fmla="*/ 1109 w 1381"/>
                <a:gd name="T9" fmla="*/ 25 h 373"/>
                <a:gd name="T10" fmla="*/ 986 w 1381"/>
                <a:gd name="T11" fmla="*/ 40 h 373"/>
                <a:gd name="T12" fmla="*/ 866 w 1381"/>
                <a:gd name="T13" fmla="*/ 58 h 373"/>
                <a:gd name="T14" fmla="*/ 761 w 1381"/>
                <a:gd name="T15" fmla="*/ 87 h 373"/>
                <a:gd name="T16" fmla="*/ 659 w 1381"/>
                <a:gd name="T17" fmla="*/ 119 h 373"/>
                <a:gd name="T18" fmla="*/ 572 w 1381"/>
                <a:gd name="T19" fmla="*/ 156 h 373"/>
                <a:gd name="T20" fmla="*/ 493 w 1381"/>
                <a:gd name="T21" fmla="*/ 192 h 373"/>
                <a:gd name="T22" fmla="*/ 427 w 1381"/>
                <a:gd name="T23" fmla="*/ 225 h 373"/>
                <a:gd name="T24" fmla="*/ 377 w 1381"/>
                <a:gd name="T25" fmla="*/ 257 h 373"/>
                <a:gd name="T26" fmla="*/ 337 w 1381"/>
                <a:gd name="T27" fmla="*/ 283 h 373"/>
                <a:gd name="T28" fmla="*/ 315 w 1381"/>
                <a:gd name="T29" fmla="*/ 297 h 373"/>
                <a:gd name="T30" fmla="*/ 304 w 1381"/>
                <a:gd name="T31" fmla="*/ 304 h 373"/>
                <a:gd name="T32" fmla="*/ 300 w 1381"/>
                <a:gd name="T33" fmla="*/ 308 h 373"/>
                <a:gd name="T34" fmla="*/ 300 w 1381"/>
                <a:gd name="T35" fmla="*/ 312 h 373"/>
                <a:gd name="T36" fmla="*/ 304 w 1381"/>
                <a:gd name="T37" fmla="*/ 319 h 373"/>
                <a:gd name="T38" fmla="*/ 308 w 1381"/>
                <a:gd name="T39" fmla="*/ 319 h 373"/>
                <a:gd name="T40" fmla="*/ 311 w 1381"/>
                <a:gd name="T41" fmla="*/ 319 h 373"/>
                <a:gd name="T42" fmla="*/ 213 w 1381"/>
                <a:gd name="T43" fmla="*/ 337 h 373"/>
                <a:gd name="T44" fmla="*/ 130 w 1381"/>
                <a:gd name="T45" fmla="*/ 348 h 373"/>
                <a:gd name="T46" fmla="*/ 58 w 1381"/>
                <a:gd name="T47" fmla="*/ 362 h 373"/>
                <a:gd name="T48" fmla="*/ 0 w 1381"/>
                <a:gd name="T49" fmla="*/ 373 h 373"/>
                <a:gd name="T50" fmla="*/ 130 w 1381"/>
                <a:gd name="T51" fmla="*/ 286 h 373"/>
                <a:gd name="T52" fmla="*/ 271 w 1381"/>
                <a:gd name="T53" fmla="*/ 203 h 373"/>
                <a:gd name="T54" fmla="*/ 427 w 1381"/>
                <a:gd name="T55" fmla="*/ 130 h 373"/>
                <a:gd name="T56" fmla="*/ 590 w 1381"/>
                <a:gd name="T57" fmla="*/ 72 h 373"/>
                <a:gd name="T58" fmla="*/ 764 w 1381"/>
                <a:gd name="T59" fmla="*/ 25 h 373"/>
                <a:gd name="T60" fmla="*/ 938 w 1381"/>
                <a:gd name="T61" fmla="*/ 0 h 373"/>
                <a:gd name="T62" fmla="*/ 1116 w 1381"/>
                <a:gd name="T63" fmla="*/ 0 h 3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81"/>
                <a:gd name="T97" fmla="*/ 0 h 373"/>
                <a:gd name="T98" fmla="*/ 1381 w 1381"/>
                <a:gd name="T99" fmla="*/ 373 h 37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81" h="373">
                  <a:moveTo>
                    <a:pt x="1116" y="0"/>
                  </a:moveTo>
                  <a:lnTo>
                    <a:pt x="1254" y="14"/>
                  </a:lnTo>
                  <a:lnTo>
                    <a:pt x="1381" y="40"/>
                  </a:lnTo>
                  <a:lnTo>
                    <a:pt x="1243" y="25"/>
                  </a:lnTo>
                  <a:lnTo>
                    <a:pt x="1109" y="25"/>
                  </a:lnTo>
                  <a:lnTo>
                    <a:pt x="986" y="40"/>
                  </a:lnTo>
                  <a:lnTo>
                    <a:pt x="866" y="58"/>
                  </a:lnTo>
                  <a:lnTo>
                    <a:pt x="761" y="87"/>
                  </a:lnTo>
                  <a:lnTo>
                    <a:pt x="659" y="119"/>
                  </a:lnTo>
                  <a:lnTo>
                    <a:pt x="572" y="156"/>
                  </a:lnTo>
                  <a:lnTo>
                    <a:pt x="493" y="192"/>
                  </a:lnTo>
                  <a:lnTo>
                    <a:pt x="427" y="225"/>
                  </a:lnTo>
                  <a:lnTo>
                    <a:pt x="377" y="257"/>
                  </a:lnTo>
                  <a:lnTo>
                    <a:pt x="337" y="283"/>
                  </a:lnTo>
                  <a:lnTo>
                    <a:pt x="315" y="297"/>
                  </a:lnTo>
                  <a:lnTo>
                    <a:pt x="304" y="304"/>
                  </a:lnTo>
                  <a:lnTo>
                    <a:pt x="300" y="308"/>
                  </a:lnTo>
                  <a:lnTo>
                    <a:pt x="300" y="312"/>
                  </a:lnTo>
                  <a:lnTo>
                    <a:pt x="304" y="319"/>
                  </a:lnTo>
                  <a:lnTo>
                    <a:pt x="308" y="319"/>
                  </a:lnTo>
                  <a:lnTo>
                    <a:pt x="311" y="319"/>
                  </a:lnTo>
                  <a:lnTo>
                    <a:pt x="213" y="337"/>
                  </a:lnTo>
                  <a:lnTo>
                    <a:pt x="130" y="348"/>
                  </a:lnTo>
                  <a:lnTo>
                    <a:pt x="58" y="362"/>
                  </a:lnTo>
                  <a:lnTo>
                    <a:pt x="0" y="373"/>
                  </a:lnTo>
                  <a:lnTo>
                    <a:pt x="130" y="286"/>
                  </a:lnTo>
                  <a:lnTo>
                    <a:pt x="271" y="203"/>
                  </a:lnTo>
                  <a:lnTo>
                    <a:pt x="427" y="130"/>
                  </a:lnTo>
                  <a:lnTo>
                    <a:pt x="590" y="72"/>
                  </a:lnTo>
                  <a:lnTo>
                    <a:pt x="764" y="25"/>
                  </a:lnTo>
                  <a:lnTo>
                    <a:pt x="938" y="0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FC6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29" name="Freeform 15"/>
            <p:cNvSpPr>
              <a:spLocks/>
            </p:cNvSpPr>
            <p:nvPr/>
          </p:nvSpPr>
          <p:spPr bwMode="auto">
            <a:xfrm>
              <a:off x="2622" y="2201"/>
              <a:ext cx="159" cy="257"/>
            </a:xfrm>
            <a:custGeom>
              <a:avLst/>
              <a:gdLst>
                <a:gd name="T0" fmla="*/ 0 w 159"/>
                <a:gd name="T1" fmla="*/ 109 h 257"/>
                <a:gd name="T2" fmla="*/ 11 w 159"/>
                <a:gd name="T3" fmla="*/ 69 h 257"/>
                <a:gd name="T4" fmla="*/ 29 w 159"/>
                <a:gd name="T5" fmla="*/ 43 h 257"/>
                <a:gd name="T6" fmla="*/ 54 w 159"/>
                <a:gd name="T7" fmla="*/ 22 h 257"/>
                <a:gd name="T8" fmla="*/ 83 w 159"/>
                <a:gd name="T9" fmla="*/ 11 h 257"/>
                <a:gd name="T10" fmla="*/ 112 w 159"/>
                <a:gd name="T11" fmla="*/ 4 h 257"/>
                <a:gd name="T12" fmla="*/ 141 w 159"/>
                <a:gd name="T13" fmla="*/ 0 h 257"/>
                <a:gd name="T14" fmla="*/ 159 w 159"/>
                <a:gd name="T15" fmla="*/ 0 h 257"/>
                <a:gd name="T16" fmla="*/ 120 w 159"/>
                <a:gd name="T17" fmla="*/ 134 h 257"/>
                <a:gd name="T18" fmla="*/ 87 w 159"/>
                <a:gd name="T19" fmla="*/ 257 h 257"/>
                <a:gd name="T20" fmla="*/ 72 w 159"/>
                <a:gd name="T21" fmla="*/ 246 h 257"/>
                <a:gd name="T22" fmla="*/ 51 w 159"/>
                <a:gd name="T23" fmla="*/ 236 h 257"/>
                <a:gd name="T24" fmla="*/ 33 w 159"/>
                <a:gd name="T25" fmla="*/ 214 h 257"/>
                <a:gd name="T26" fmla="*/ 14 w 159"/>
                <a:gd name="T27" fmla="*/ 188 h 257"/>
                <a:gd name="T28" fmla="*/ 4 w 159"/>
                <a:gd name="T29" fmla="*/ 152 h 257"/>
                <a:gd name="T30" fmla="*/ 0 w 159"/>
                <a:gd name="T31" fmla="*/ 109 h 2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9"/>
                <a:gd name="T49" fmla="*/ 0 h 257"/>
                <a:gd name="T50" fmla="*/ 159 w 159"/>
                <a:gd name="T51" fmla="*/ 257 h 25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9" h="257">
                  <a:moveTo>
                    <a:pt x="0" y="109"/>
                  </a:moveTo>
                  <a:lnTo>
                    <a:pt x="11" y="69"/>
                  </a:lnTo>
                  <a:lnTo>
                    <a:pt x="29" y="43"/>
                  </a:lnTo>
                  <a:lnTo>
                    <a:pt x="54" y="22"/>
                  </a:lnTo>
                  <a:lnTo>
                    <a:pt x="83" y="11"/>
                  </a:lnTo>
                  <a:lnTo>
                    <a:pt x="112" y="4"/>
                  </a:lnTo>
                  <a:lnTo>
                    <a:pt x="141" y="0"/>
                  </a:lnTo>
                  <a:lnTo>
                    <a:pt x="159" y="0"/>
                  </a:lnTo>
                  <a:lnTo>
                    <a:pt x="120" y="134"/>
                  </a:lnTo>
                  <a:lnTo>
                    <a:pt x="87" y="257"/>
                  </a:lnTo>
                  <a:lnTo>
                    <a:pt x="72" y="246"/>
                  </a:lnTo>
                  <a:lnTo>
                    <a:pt x="51" y="236"/>
                  </a:lnTo>
                  <a:lnTo>
                    <a:pt x="33" y="214"/>
                  </a:lnTo>
                  <a:lnTo>
                    <a:pt x="14" y="188"/>
                  </a:lnTo>
                  <a:lnTo>
                    <a:pt x="4" y="152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CA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30" name="Freeform 16"/>
            <p:cNvSpPr>
              <a:spLocks/>
            </p:cNvSpPr>
            <p:nvPr/>
          </p:nvSpPr>
          <p:spPr bwMode="auto">
            <a:xfrm>
              <a:off x="2470" y="1425"/>
              <a:ext cx="1972" cy="2193"/>
            </a:xfrm>
            <a:custGeom>
              <a:avLst/>
              <a:gdLst>
                <a:gd name="T0" fmla="*/ 156 w 1972"/>
                <a:gd name="T1" fmla="*/ 1780 h 2193"/>
                <a:gd name="T2" fmla="*/ 65 w 1972"/>
                <a:gd name="T3" fmla="*/ 1751 h 2193"/>
                <a:gd name="T4" fmla="*/ 32 w 1972"/>
                <a:gd name="T5" fmla="*/ 1744 h 2193"/>
                <a:gd name="T6" fmla="*/ 32 w 1972"/>
                <a:gd name="T7" fmla="*/ 1718 h 2193"/>
                <a:gd name="T8" fmla="*/ 47 w 1972"/>
                <a:gd name="T9" fmla="*/ 1686 h 2193"/>
                <a:gd name="T10" fmla="*/ 79 w 1972"/>
                <a:gd name="T11" fmla="*/ 1602 h 2193"/>
                <a:gd name="T12" fmla="*/ 65 w 1972"/>
                <a:gd name="T13" fmla="*/ 1526 h 2193"/>
                <a:gd name="T14" fmla="*/ 0 w 1972"/>
                <a:gd name="T15" fmla="*/ 1443 h 2193"/>
                <a:gd name="T16" fmla="*/ 108 w 1972"/>
                <a:gd name="T17" fmla="*/ 1363 h 2193"/>
                <a:gd name="T18" fmla="*/ 210 w 1972"/>
                <a:gd name="T19" fmla="*/ 1229 h 2193"/>
                <a:gd name="T20" fmla="*/ 246 w 1972"/>
                <a:gd name="T21" fmla="*/ 1084 h 2193"/>
                <a:gd name="T22" fmla="*/ 257 w 1972"/>
                <a:gd name="T23" fmla="*/ 1048 h 2193"/>
                <a:gd name="T24" fmla="*/ 279 w 1972"/>
                <a:gd name="T25" fmla="*/ 957 h 2193"/>
                <a:gd name="T26" fmla="*/ 333 w 1972"/>
                <a:gd name="T27" fmla="*/ 769 h 2193"/>
                <a:gd name="T28" fmla="*/ 409 w 1972"/>
                <a:gd name="T29" fmla="*/ 558 h 2193"/>
                <a:gd name="T30" fmla="*/ 569 w 1972"/>
                <a:gd name="T31" fmla="*/ 290 h 2193"/>
                <a:gd name="T32" fmla="*/ 765 w 1972"/>
                <a:gd name="T33" fmla="*/ 109 h 2193"/>
                <a:gd name="T34" fmla="*/ 855 w 1972"/>
                <a:gd name="T35" fmla="*/ 94 h 2193"/>
                <a:gd name="T36" fmla="*/ 1152 w 1972"/>
                <a:gd name="T37" fmla="*/ 47 h 2193"/>
                <a:gd name="T38" fmla="*/ 1450 w 1972"/>
                <a:gd name="T39" fmla="*/ 11 h 2193"/>
                <a:gd name="T40" fmla="*/ 1682 w 1972"/>
                <a:gd name="T41" fmla="*/ 0 h 2193"/>
                <a:gd name="T42" fmla="*/ 1790 w 1972"/>
                <a:gd name="T43" fmla="*/ 29 h 2193"/>
                <a:gd name="T44" fmla="*/ 1754 w 1972"/>
                <a:gd name="T45" fmla="*/ 127 h 2193"/>
                <a:gd name="T46" fmla="*/ 1616 w 1972"/>
                <a:gd name="T47" fmla="*/ 283 h 2193"/>
                <a:gd name="T48" fmla="*/ 1432 w 1972"/>
                <a:gd name="T49" fmla="*/ 457 h 2193"/>
                <a:gd name="T50" fmla="*/ 1239 w 1972"/>
                <a:gd name="T51" fmla="*/ 620 h 2193"/>
                <a:gd name="T52" fmla="*/ 1239 w 1972"/>
                <a:gd name="T53" fmla="*/ 631 h 2193"/>
                <a:gd name="T54" fmla="*/ 1316 w 1972"/>
                <a:gd name="T55" fmla="*/ 743 h 2193"/>
                <a:gd name="T56" fmla="*/ 1417 w 1972"/>
                <a:gd name="T57" fmla="*/ 874 h 2193"/>
                <a:gd name="T58" fmla="*/ 1493 w 1972"/>
                <a:gd name="T59" fmla="*/ 935 h 2193"/>
                <a:gd name="T60" fmla="*/ 1569 w 1972"/>
                <a:gd name="T61" fmla="*/ 881 h 2193"/>
                <a:gd name="T62" fmla="*/ 1714 w 1972"/>
                <a:gd name="T63" fmla="*/ 769 h 2193"/>
                <a:gd name="T64" fmla="*/ 1856 w 1972"/>
                <a:gd name="T65" fmla="*/ 754 h 2193"/>
                <a:gd name="T66" fmla="*/ 1943 w 1972"/>
                <a:gd name="T67" fmla="*/ 892 h 2193"/>
                <a:gd name="T68" fmla="*/ 1935 w 1972"/>
                <a:gd name="T69" fmla="*/ 1059 h 2193"/>
                <a:gd name="T70" fmla="*/ 1863 w 1972"/>
                <a:gd name="T71" fmla="*/ 1167 h 2193"/>
                <a:gd name="T72" fmla="*/ 1812 w 1972"/>
                <a:gd name="T73" fmla="*/ 1207 h 2193"/>
                <a:gd name="T74" fmla="*/ 1809 w 1972"/>
                <a:gd name="T75" fmla="*/ 1222 h 2193"/>
                <a:gd name="T76" fmla="*/ 1845 w 1972"/>
                <a:gd name="T77" fmla="*/ 1236 h 2193"/>
                <a:gd name="T78" fmla="*/ 1943 w 1972"/>
                <a:gd name="T79" fmla="*/ 1283 h 2193"/>
                <a:gd name="T80" fmla="*/ 1972 w 1972"/>
                <a:gd name="T81" fmla="*/ 1309 h 2193"/>
                <a:gd name="T82" fmla="*/ 1631 w 1972"/>
                <a:gd name="T83" fmla="*/ 1486 h 2193"/>
                <a:gd name="T84" fmla="*/ 1290 w 1972"/>
                <a:gd name="T85" fmla="*/ 1693 h 2193"/>
                <a:gd name="T86" fmla="*/ 982 w 1972"/>
                <a:gd name="T87" fmla="*/ 1896 h 2193"/>
                <a:gd name="T88" fmla="*/ 739 w 1972"/>
                <a:gd name="T89" fmla="*/ 2066 h 2193"/>
                <a:gd name="T90" fmla="*/ 591 w 1972"/>
                <a:gd name="T91" fmla="*/ 2175 h 2193"/>
                <a:gd name="T92" fmla="*/ 475 w 1972"/>
                <a:gd name="T93" fmla="*/ 2124 h 2193"/>
                <a:gd name="T94" fmla="*/ 326 w 1972"/>
                <a:gd name="T95" fmla="*/ 1969 h 219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972"/>
                <a:gd name="T145" fmla="*/ 0 h 2193"/>
                <a:gd name="T146" fmla="*/ 1972 w 1972"/>
                <a:gd name="T147" fmla="*/ 2193 h 219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972" h="2193">
                  <a:moveTo>
                    <a:pt x="235" y="1867"/>
                  </a:moveTo>
                  <a:lnTo>
                    <a:pt x="188" y="1809"/>
                  </a:lnTo>
                  <a:lnTo>
                    <a:pt x="156" y="1780"/>
                  </a:lnTo>
                  <a:lnTo>
                    <a:pt x="123" y="1762"/>
                  </a:lnTo>
                  <a:lnTo>
                    <a:pt x="90" y="1755"/>
                  </a:lnTo>
                  <a:lnTo>
                    <a:pt x="65" y="1751"/>
                  </a:lnTo>
                  <a:lnTo>
                    <a:pt x="50" y="1747"/>
                  </a:lnTo>
                  <a:lnTo>
                    <a:pt x="40" y="1747"/>
                  </a:lnTo>
                  <a:lnTo>
                    <a:pt x="32" y="1744"/>
                  </a:lnTo>
                  <a:lnTo>
                    <a:pt x="29" y="1737"/>
                  </a:lnTo>
                  <a:lnTo>
                    <a:pt x="29" y="1729"/>
                  </a:lnTo>
                  <a:lnTo>
                    <a:pt x="32" y="1718"/>
                  </a:lnTo>
                  <a:lnTo>
                    <a:pt x="36" y="1708"/>
                  </a:lnTo>
                  <a:lnTo>
                    <a:pt x="40" y="1697"/>
                  </a:lnTo>
                  <a:lnTo>
                    <a:pt x="47" y="1686"/>
                  </a:lnTo>
                  <a:lnTo>
                    <a:pt x="61" y="1668"/>
                  </a:lnTo>
                  <a:lnTo>
                    <a:pt x="72" y="1639"/>
                  </a:lnTo>
                  <a:lnTo>
                    <a:pt x="79" y="1602"/>
                  </a:lnTo>
                  <a:lnTo>
                    <a:pt x="79" y="1592"/>
                  </a:lnTo>
                  <a:lnTo>
                    <a:pt x="76" y="1581"/>
                  </a:lnTo>
                  <a:lnTo>
                    <a:pt x="65" y="1526"/>
                  </a:lnTo>
                  <a:lnTo>
                    <a:pt x="43" y="1486"/>
                  </a:lnTo>
                  <a:lnTo>
                    <a:pt x="21" y="1461"/>
                  </a:lnTo>
                  <a:lnTo>
                    <a:pt x="0" y="1443"/>
                  </a:lnTo>
                  <a:lnTo>
                    <a:pt x="29" y="1425"/>
                  </a:lnTo>
                  <a:lnTo>
                    <a:pt x="65" y="1399"/>
                  </a:lnTo>
                  <a:lnTo>
                    <a:pt x="108" y="1363"/>
                  </a:lnTo>
                  <a:lnTo>
                    <a:pt x="148" y="1323"/>
                  </a:lnTo>
                  <a:lnTo>
                    <a:pt x="185" y="1280"/>
                  </a:lnTo>
                  <a:lnTo>
                    <a:pt x="210" y="1229"/>
                  </a:lnTo>
                  <a:lnTo>
                    <a:pt x="221" y="1182"/>
                  </a:lnTo>
                  <a:lnTo>
                    <a:pt x="239" y="1117"/>
                  </a:lnTo>
                  <a:lnTo>
                    <a:pt x="246" y="1084"/>
                  </a:lnTo>
                  <a:lnTo>
                    <a:pt x="253" y="1051"/>
                  </a:lnTo>
                  <a:lnTo>
                    <a:pt x="257" y="1048"/>
                  </a:lnTo>
                  <a:lnTo>
                    <a:pt x="257" y="1044"/>
                  </a:lnTo>
                  <a:lnTo>
                    <a:pt x="257" y="1041"/>
                  </a:lnTo>
                  <a:lnTo>
                    <a:pt x="279" y="957"/>
                  </a:lnTo>
                  <a:lnTo>
                    <a:pt x="304" y="867"/>
                  </a:lnTo>
                  <a:lnTo>
                    <a:pt x="333" y="769"/>
                  </a:lnTo>
                  <a:lnTo>
                    <a:pt x="369" y="664"/>
                  </a:lnTo>
                  <a:lnTo>
                    <a:pt x="409" y="558"/>
                  </a:lnTo>
                  <a:lnTo>
                    <a:pt x="456" y="461"/>
                  </a:lnTo>
                  <a:lnTo>
                    <a:pt x="511" y="370"/>
                  </a:lnTo>
                  <a:lnTo>
                    <a:pt x="569" y="290"/>
                  </a:lnTo>
                  <a:lnTo>
                    <a:pt x="623" y="232"/>
                  </a:lnTo>
                  <a:lnTo>
                    <a:pt x="688" y="171"/>
                  </a:lnTo>
                  <a:lnTo>
                    <a:pt x="765" y="109"/>
                  </a:lnTo>
                  <a:lnTo>
                    <a:pt x="855" y="94"/>
                  </a:lnTo>
                  <a:lnTo>
                    <a:pt x="949" y="76"/>
                  </a:lnTo>
                  <a:lnTo>
                    <a:pt x="1051" y="62"/>
                  </a:lnTo>
                  <a:lnTo>
                    <a:pt x="1152" y="47"/>
                  </a:lnTo>
                  <a:lnTo>
                    <a:pt x="1254" y="33"/>
                  </a:lnTo>
                  <a:lnTo>
                    <a:pt x="1355" y="22"/>
                  </a:lnTo>
                  <a:lnTo>
                    <a:pt x="1450" y="11"/>
                  </a:lnTo>
                  <a:lnTo>
                    <a:pt x="1537" y="4"/>
                  </a:lnTo>
                  <a:lnTo>
                    <a:pt x="1616" y="0"/>
                  </a:lnTo>
                  <a:lnTo>
                    <a:pt x="1682" y="0"/>
                  </a:lnTo>
                  <a:lnTo>
                    <a:pt x="1732" y="7"/>
                  </a:lnTo>
                  <a:lnTo>
                    <a:pt x="1772" y="15"/>
                  </a:lnTo>
                  <a:lnTo>
                    <a:pt x="1790" y="29"/>
                  </a:lnTo>
                  <a:lnTo>
                    <a:pt x="1790" y="55"/>
                  </a:lnTo>
                  <a:lnTo>
                    <a:pt x="1780" y="87"/>
                  </a:lnTo>
                  <a:lnTo>
                    <a:pt x="1754" y="127"/>
                  </a:lnTo>
                  <a:lnTo>
                    <a:pt x="1718" y="174"/>
                  </a:lnTo>
                  <a:lnTo>
                    <a:pt x="1671" y="225"/>
                  </a:lnTo>
                  <a:lnTo>
                    <a:pt x="1616" y="283"/>
                  </a:lnTo>
                  <a:lnTo>
                    <a:pt x="1558" y="341"/>
                  </a:lnTo>
                  <a:lnTo>
                    <a:pt x="1497" y="399"/>
                  </a:lnTo>
                  <a:lnTo>
                    <a:pt x="1432" y="457"/>
                  </a:lnTo>
                  <a:lnTo>
                    <a:pt x="1366" y="515"/>
                  </a:lnTo>
                  <a:lnTo>
                    <a:pt x="1301" y="569"/>
                  </a:lnTo>
                  <a:lnTo>
                    <a:pt x="1239" y="620"/>
                  </a:lnTo>
                  <a:lnTo>
                    <a:pt x="1239" y="624"/>
                  </a:lnTo>
                  <a:lnTo>
                    <a:pt x="1236" y="627"/>
                  </a:lnTo>
                  <a:lnTo>
                    <a:pt x="1239" y="631"/>
                  </a:lnTo>
                  <a:lnTo>
                    <a:pt x="1258" y="660"/>
                  </a:lnTo>
                  <a:lnTo>
                    <a:pt x="1283" y="700"/>
                  </a:lnTo>
                  <a:lnTo>
                    <a:pt x="1316" y="743"/>
                  </a:lnTo>
                  <a:lnTo>
                    <a:pt x="1348" y="787"/>
                  </a:lnTo>
                  <a:lnTo>
                    <a:pt x="1384" y="830"/>
                  </a:lnTo>
                  <a:lnTo>
                    <a:pt x="1417" y="874"/>
                  </a:lnTo>
                  <a:lnTo>
                    <a:pt x="1446" y="906"/>
                  </a:lnTo>
                  <a:lnTo>
                    <a:pt x="1475" y="928"/>
                  </a:lnTo>
                  <a:lnTo>
                    <a:pt x="1493" y="935"/>
                  </a:lnTo>
                  <a:lnTo>
                    <a:pt x="1511" y="928"/>
                  </a:lnTo>
                  <a:lnTo>
                    <a:pt x="1537" y="910"/>
                  </a:lnTo>
                  <a:lnTo>
                    <a:pt x="1569" y="881"/>
                  </a:lnTo>
                  <a:lnTo>
                    <a:pt x="1613" y="841"/>
                  </a:lnTo>
                  <a:lnTo>
                    <a:pt x="1664" y="801"/>
                  </a:lnTo>
                  <a:lnTo>
                    <a:pt x="1714" y="769"/>
                  </a:lnTo>
                  <a:lnTo>
                    <a:pt x="1769" y="747"/>
                  </a:lnTo>
                  <a:lnTo>
                    <a:pt x="1819" y="743"/>
                  </a:lnTo>
                  <a:lnTo>
                    <a:pt x="1856" y="754"/>
                  </a:lnTo>
                  <a:lnTo>
                    <a:pt x="1885" y="783"/>
                  </a:lnTo>
                  <a:lnTo>
                    <a:pt x="1914" y="823"/>
                  </a:lnTo>
                  <a:lnTo>
                    <a:pt x="1943" y="892"/>
                  </a:lnTo>
                  <a:lnTo>
                    <a:pt x="1954" y="954"/>
                  </a:lnTo>
                  <a:lnTo>
                    <a:pt x="1950" y="1008"/>
                  </a:lnTo>
                  <a:lnTo>
                    <a:pt x="1935" y="1059"/>
                  </a:lnTo>
                  <a:lnTo>
                    <a:pt x="1914" y="1102"/>
                  </a:lnTo>
                  <a:lnTo>
                    <a:pt x="1888" y="1138"/>
                  </a:lnTo>
                  <a:lnTo>
                    <a:pt x="1863" y="1167"/>
                  </a:lnTo>
                  <a:lnTo>
                    <a:pt x="1838" y="1189"/>
                  </a:lnTo>
                  <a:lnTo>
                    <a:pt x="1819" y="1204"/>
                  </a:lnTo>
                  <a:lnTo>
                    <a:pt x="1812" y="1207"/>
                  </a:lnTo>
                  <a:lnTo>
                    <a:pt x="1809" y="1211"/>
                  </a:lnTo>
                  <a:lnTo>
                    <a:pt x="1809" y="1218"/>
                  </a:lnTo>
                  <a:lnTo>
                    <a:pt x="1809" y="1222"/>
                  </a:lnTo>
                  <a:lnTo>
                    <a:pt x="1816" y="1225"/>
                  </a:lnTo>
                  <a:lnTo>
                    <a:pt x="1823" y="1225"/>
                  </a:lnTo>
                  <a:lnTo>
                    <a:pt x="1845" y="1236"/>
                  </a:lnTo>
                  <a:lnTo>
                    <a:pt x="1877" y="1247"/>
                  </a:lnTo>
                  <a:lnTo>
                    <a:pt x="1910" y="1262"/>
                  </a:lnTo>
                  <a:lnTo>
                    <a:pt x="1943" y="1283"/>
                  </a:lnTo>
                  <a:lnTo>
                    <a:pt x="1972" y="1309"/>
                  </a:lnTo>
                  <a:lnTo>
                    <a:pt x="1859" y="1363"/>
                  </a:lnTo>
                  <a:lnTo>
                    <a:pt x="1747" y="1421"/>
                  </a:lnTo>
                  <a:lnTo>
                    <a:pt x="1631" y="1486"/>
                  </a:lnTo>
                  <a:lnTo>
                    <a:pt x="1515" y="1555"/>
                  </a:lnTo>
                  <a:lnTo>
                    <a:pt x="1403" y="1624"/>
                  </a:lnTo>
                  <a:lnTo>
                    <a:pt x="1290" y="1693"/>
                  </a:lnTo>
                  <a:lnTo>
                    <a:pt x="1181" y="1762"/>
                  </a:lnTo>
                  <a:lnTo>
                    <a:pt x="1080" y="1831"/>
                  </a:lnTo>
                  <a:lnTo>
                    <a:pt x="982" y="1896"/>
                  </a:lnTo>
                  <a:lnTo>
                    <a:pt x="891" y="1958"/>
                  </a:lnTo>
                  <a:lnTo>
                    <a:pt x="812" y="2016"/>
                  </a:lnTo>
                  <a:lnTo>
                    <a:pt x="739" y="2066"/>
                  </a:lnTo>
                  <a:lnTo>
                    <a:pt x="678" y="2114"/>
                  </a:lnTo>
                  <a:lnTo>
                    <a:pt x="627" y="2150"/>
                  </a:lnTo>
                  <a:lnTo>
                    <a:pt x="591" y="2175"/>
                  </a:lnTo>
                  <a:lnTo>
                    <a:pt x="565" y="2193"/>
                  </a:lnTo>
                  <a:lnTo>
                    <a:pt x="522" y="2164"/>
                  </a:lnTo>
                  <a:lnTo>
                    <a:pt x="475" y="2124"/>
                  </a:lnTo>
                  <a:lnTo>
                    <a:pt x="424" y="2074"/>
                  </a:lnTo>
                  <a:lnTo>
                    <a:pt x="373" y="2023"/>
                  </a:lnTo>
                  <a:lnTo>
                    <a:pt x="326" y="1969"/>
                  </a:lnTo>
                  <a:lnTo>
                    <a:pt x="279" y="1914"/>
                  </a:lnTo>
                  <a:lnTo>
                    <a:pt x="235" y="1867"/>
                  </a:lnTo>
                  <a:close/>
                </a:path>
              </a:pathLst>
            </a:custGeom>
            <a:solidFill>
              <a:srgbClr val="FCA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31" name="Freeform 17"/>
            <p:cNvSpPr>
              <a:spLocks/>
            </p:cNvSpPr>
            <p:nvPr/>
          </p:nvSpPr>
          <p:spPr bwMode="auto">
            <a:xfrm>
              <a:off x="2549" y="2962"/>
              <a:ext cx="3071" cy="1327"/>
            </a:xfrm>
            <a:custGeom>
              <a:avLst/>
              <a:gdLst>
                <a:gd name="T0" fmla="*/ 2567 w 3071"/>
                <a:gd name="T1" fmla="*/ 11 h 1327"/>
                <a:gd name="T2" fmla="*/ 2629 w 3071"/>
                <a:gd name="T3" fmla="*/ 65 h 1327"/>
                <a:gd name="T4" fmla="*/ 2726 w 3071"/>
                <a:gd name="T5" fmla="*/ 160 h 1327"/>
                <a:gd name="T6" fmla="*/ 2839 w 3071"/>
                <a:gd name="T7" fmla="*/ 290 h 1327"/>
                <a:gd name="T8" fmla="*/ 2948 w 3071"/>
                <a:gd name="T9" fmla="*/ 446 h 1327"/>
                <a:gd name="T10" fmla="*/ 3031 w 3071"/>
                <a:gd name="T11" fmla="*/ 624 h 1327"/>
                <a:gd name="T12" fmla="*/ 3071 w 3071"/>
                <a:gd name="T13" fmla="*/ 816 h 1327"/>
                <a:gd name="T14" fmla="*/ 3071 w 3071"/>
                <a:gd name="T15" fmla="*/ 819 h 1327"/>
                <a:gd name="T16" fmla="*/ 3071 w 3071"/>
                <a:gd name="T17" fmla="*/ 823 h 1327"/>
                <a:gd name="T18" fmla="*/ 3064 w 3071"/>
                <a:gd name="T19" fmla="*/ 852 h 1327"/>
                <a:gd name="T20" fmla="*/ 3031 w 3071"/>
                <a:gd name="T21" fmla="*/ 903 h 1327"/>
                <a:gd name="T22" fmla="*/ 2951 w 3071"/>
                <a:gd name="T23" fmla="*/ 975 h 1327"/>
                <a:gd name="T24" fmla="*/ 2799 w 3071"/>
                <a:gd name="T25" fmla="*/ 1070 h 1327"/>
                <a:gd name="T26" fmla="*/ 2578 w 3071"/>
                <a:gd name="T27" fmla="*/ 1149 h 1327"/>
                <a:gd name="T28" fmla="*/ 2320 w 3071"/>
                <a:gd name="T29" fmla="*/ 1189 h 1327"/>
                <a:gd name="T30" fmla="*/ 2049 w 3071"/>
                <a:gd name="T31" fmla="*/ 1193 h 1327"/>
                <a:gd name="T32" fmla="*/ 1780 w 3071"/>
                <a:gd name="T33" fmla="*/ 1178 h 1327"/>
                <a:gd name="T34" fmla="*/ 1541 w 3071"/>
                <a:gd name="T35" fmla="*/ 1149 h 1327"/>
                <a:gd name="T36" fmla="*/ 1345 w 3071"/>
                <a:gd name="T37" fmla="*/ 1117 h 1327"/>
                <a:gd name="T38" fmla="*/ 1215 w 3071"/>
                <a:gd name="T39" fmla="*/ 1091 h 1327"/>
                <a:gd name="T40" fmla="*/ 1197 w 3071"/>
                <a:gd name="T41" fmla="*/ 1059 h 1327"/>
                <a:gd name="T42" fmla="*/ 1247 w 3071"/>
                <a:gd name="T43" fmla="*/ 964 h 1327"/>
                <a:gd name="T44" fmla="*/ 1327 w 3071"/>
                <a:gd name="T45" fmla="*/ 838 h 1327"/>
                <a:gd name="T46" fmla="*/ 1418 w 3071"/>
                <a:gd name="T47" fmla="*/ 693 h 1327"/>
                <a:gd name="T48" fmla="*/ 1516 w 3071"/>
                <a:gd name="T49" fmla="*/ 548 h 1327"/>
                <a:gd name="T50" fmla="*/ 1610 w 3071"/>
                <a:gd name="T51" fmla="*/ 424 h 1327"/>
                <a:gd name="T52" fmla="*/ 1693 w 3071"/>
                <a:gd name="T53" fmla="*/ 345 h 1327"/>
                <a:gd name="T54" fmla="*/ 1697 w 3071"/>
                <a:gd name="T55" fmla="*/ 337 h 1327"/>
                <a:gd name="T56" fmla="*/ 1697 w 3071"/>
                <a:gd name="T57" fmla="*/ 330 h 1327"/>
                <a:gd name="T58" fmla="*/ 1686 w 3071"/>
                <a:gd name="T59" fmla="*/ 326 h 1327"/>
                <a:gd name="T60" fmla="*/ 1643 w 3071"/>
                <a:gd name="T61" fmla="*/ 366 h 1327"/>
                <a:gd name="T62" fmla="*/ 1545 w 3071"/>
                <a:gd name="T63" fmla="*/ 479 h 1327"/>
                <a:gd name="T64" fmla="*/ 1443 w 3071"/>
                <a:gd name="T65" fmla="*/ 620 h 1327"/>
                <a:gd name="T66" fmla="*/ 1345 w 3071"/>
                <a:gd name="T67" fmla="*/ 772 h 1327"/>
                <a:gd name="T68" fmla="*/ 1258 w 3071"/>
                <a:gd name="T69" fmla="*/ 914 h 1327"/>
                <a:gd name="T70" fmla="*/ 1193 w 3071"/>
                <a:gd name="T71" fmla="*/ 1026 h 1327"/>
                <a:gd name="T72" fmla="*/ 1160 w 3071"/>
                <a:gd name="T73" fmla="*/ 1084 h 1327"/>
                <a:gd name="T74" fmla="*/ 1099 w 3071"/>
                <a:gd name="T75" fmla="*/ 1102 h 1327"/>
                <a:gd name="T76" fmla="*/ 972 w 3071"/>
                <a:gd name="T77" fmla="*/ 1135 h 1327"/>
                <a:gd name="T78" fmla="*/ 802 w 3071"/>
                <a:gd name="T79" fmla="*/ 1182 h 1327"/>
                <a:gd name="T80" fmla="*/ 609 w 3071"/>
                <a:gd name="T81" fmla="*/ 1229 h 1327"/>
                <a:gd name="T82" fmla="*/ 417 w 3071"/>
                <a:gd name="T83" fmla="*/ 1276 h 1327"/>
                <a:gd name="T84" fmla="*/ 240 w 3071"/>
                <a:gd name="T85" fmla="*/ 1309 h 1327"/>
                <a:gd name="T86" fmla="*/ 98 w 3071"/>
                <a:gd name="T87" fmla="*/ 1327 h 1327"/>
                <a:gd name="T88" fmla="*/ 33 w 3071"/>
                <a:gd name="T89" fmla="*/ 1327 h 1327"/>
                <a:gd name="T90" fmla="*/ 11 w 3071"/>
                <a:gd name="T91" fmla="*/ 1312 h 1327"/>
                <a:gd name="T92" fmla="*/ 0 w 3071"/>
                <a:gd name="T93" fmla="*/ 1294 h 1327"/>
                <a:gd name="T94" fmla="*/ 8 w 3071"/>
                <a:gd name="T95" fmla="*/ 1240 h 1327"/>
                <a:gd name="T96" fmla="*/ 58 w 3071"/>
                <a:gd name="T97" fmla="*/ 1135 h 1327"/>
                <a:gd name="T98" fmla="*/ 138 w 3071"/>
                <a:gd name="T99" fmla="*/ 1012 h 1327"/>
                <a:gd name="T100" fmla="*/ 225 w 3071"/>
                <a:gd name="T101" fmla="*/ 899 h 1327"/>
                <a:gd name="T102" fmla="*/ 298 w 3071"/>
                <a:gd name="T103" fmla="*/ 812 h 1327"/>
                <a:gd name="T104" fmla="*/ 338 w 3071"/>
                <a:gd name="T105" fmla="*/ 783 h 1327"/>
                <a:gd name="T106" fmla="*/ 439 w 3071"/>
                <a:gd name="T107" fmla="*/ 722 h 1327"/>
                <a:gd name="T108" fmla="*/ 595 w 3071"/>
                <a:gd name="T109" fmla="*/ 631 h 1327"/>
                <a:gd name="T110" fmla="*/ 794 w 3071"/>
                <a:gd name="T111" fmla="*/ 522 h 1327"/>
                <a:gd name="T112" fmla="*/ 1030 w 3071"/>
                <a:gd name="T113" fmla="*/ 403 h 1327"/>
                <a:gd name="T114" fmla="*/ 1302 w 3071"/>
                <a:gd name="T115" fmla="*/ 287 h 1327"/>
                <a:gd name="T116" fmla="*/ 1595 w 3071"/>
                <a:gd name="T117" fmla="*/ 178 h 1327"/>
                <a:gd name="T118" fmla="*/ 1907 w 3071"/>
                <a:gd name="T119" fmla="*/ 87 h 1327"/>
                <a:gd name="T120" fmla="*/ 2226 w 3071"/>
                <a:gd name="T121" fmla="*/ 26 h 1327"/>
                <a:gd name="T122" fmla="*/ 2552 w 3071"/>
                <a:gd name="T123" fmla="*/ 0 h 132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71"/>
                <a:gd name="T187" fmla="*/ 0 h 1327"/>
                <a:gd name="T188" fmla="*/ 3071 w 3071"/>
                <a:gd name="T189" fmla="*/ 1327 h 132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71" h="1327">
                  <a:moveTo>
                    <a:pt x="2552" y="0"/>
                  </a:moveTo>
                  <a:lnTo>
                    <a:pt x="2567" y="11"/>
                  </a:lnTo>
                  <a:lnTo>
                    <a:pt x="2592" y="33"/>
                  </a:lnTo>
                  <a:lnTo>
                    <a:pt x="2629" y="65"/>
                  </a:lnTo>
                  <a:lnTo>
                    <a:pt x="2676" y="109"/>
                  </a:lnTo>
                  <a:lnTo>
                    <a:pt x="2726" y="160"/>
                  </a:lnTo>
                  <a:lnTo>
                    <a:pt x="2784" y="221"/>
                  </a:lnTo>
                  <a:lnTo>
                    <a:pt x="2839" y="290"/>
                  </a:lnTo>
                  <a:lnTo>
                    <a:pt x="2897" y="366"/>
                  </a:lnTo>
                  <a:lnTo>
                    <a:pt x="2948" y="446"/>
                  </a:lnTo>
                  <a:lnTo>
                    <a:pt x="2995" y="533"/>
                  </a:lnTo>
                  <a:lnTo>
                    <a:pt x="3031" y="624"/>
                  </a:lnTo>
                  <a:lnTo>
                    <a:pt x="3056" y="718"/>
                  </a:lnTo>
                  <a:lnTo>
                    <a:pt x="3071" y="816"/>
                  </a:lnTo>
                  <a:lnTo>
                    <a:pt x="3071" y="819"/>
                  </a:lnTo>
                  <a:lnTo>
                    <a:pt x="3071" y="823"/>
                  </a:lnTo>
                  <a:lnTo>
                    <a:pt x="3071" y="834"/>
                  </a:lnTo>
                  <a:lnTo>
                    <a:pt x="3064" y="852"/>
                  </a:lnTo>
                  <a:lnTo>
                    <a:pt x="3053" y="874"/>
                  </a:lnTo>
                  <a:lnTo>
                    <a:pt x="3031" y="903"/>
                  </a:lnTo>
                  <a:lnTo>
                    <a:pt x="2998" y="939"/>
                  </a:lnTo>
                  <a:lnTo>
                    <a:pt x="2951" y="975"/>
                  </a:lnTo>
                  <a:lnTo>
                    <a:pt x="2886" y="1019"/>
                  </a:lnTo>
                  <a:lnTo>
                    <a:pt x="2799" y="1070"/>
                  </a:lnTo>
                  <a:lnTo>
                    <a:pt x="2694" y="1113"/>
                  </a:lnTo>
                  <a:lnTo>
                    <a:pt x="2578" y="1149"/>
                  </a:lnTo>
                  <a:lnTo>
                    <a:pt x="2451" y="1171"/>
                  </a:lnTo>
                  <a:lnTo>
                    <a:pt x="2320" y="1189"/>
                  </a:lnTo>
                  <a:lnTo>
                    <a:pt x="2186" y="1193"/>
                  </a:lnTo>
                  <a:lnTo>
                    <a:pt x="2049" y="1193"/>
                  </a:lnTo>
                  <a:lnTo>
                    <a:pt x="1914" y="1189"/>
                  </a:lnTo>
                  <a:lnTo>
                    <a:pt x="1780" y="1178"/>
                  </a:lnTo>
                  <a:lnTo>
                    <a:pt x="1657" y="1164"/>
                  </a:lnTo>
                  <a:lnTo>
                    <a:pt x="1541" y="1149"/>
                  </a:lnTo>
                  <a:lnTo>
                    <a:pt x="1436" y="1135"/>
                  </a:lnTo>
                  <a:lnTo>
                    <a:pt x="1345" y="1117"/>
                  </a:lnTo>
                  <a:lnTo>
                    <a:pt x="1269" y="1106"/>
                  </a:lnTo>
                  <a:lnTo>
                    <a:pt x="1215" y="1091"/>
                  </a:lnTo>
                  <a:lnTo>
                    <a:pt x="1179" y="1084"/>
                  </a:lnTo>
                  <a:lnTo>
                    <a:pt x="1197" y="1059"/>
                  </a:lnTo>
                  <a:lnTo>
                    <a:pt x="1218" y="1019"/>
                  </a:lnTo>
                  <a:lnTo>
                    <a:pt x="1247" y="964"/>
                  </a:lnTo>
                  <a:lnTo>
                    <a:pt x="1284" y="906"/>
                  </a:lnTo>
                  <a:lnTo>
                    <a:pt x="1327" y="838"/>
                  </a:lnTo>
                  <a:lnTo>
                    <a:pt x="1371" y="765"/>
                  </a:lnTo>
                  <a:lnTo>
                    <a:pt x="1418" y="693"/>
                  </a:lnTo>
                  <a:lnTo>
                    <a:pt x="1469" y="620"/>
                  </a:lnTo>
                  <a:lnTo>
                    <a:pt x="1516" y="548"/>
                  </a:lnTo>
                  <a:lnTo>
                    <a:pt x="1566" y="482"/>
                  </a:lnTo>
                  <a:lnTo>
                    <a:pt x="1610" y="424"/>
                  </a:lnTo>
                  <a:lnTo>
                    <a:pt x="1653" y="377"/>
                  </a:lnTo>
                  <a:lnTo>
                    <a:pt x="1693" y="345"/>
                  </a:lnTo>
                  <a:lnTo>
                    <a:pt x="1697" y="341"/>
                  </a:lnTo>
                  <a:lnTo>
                    <a:pt x="1697" y="337"/>
                  </a:lnTo>
                  <a:lnTo>
                    <a:pt x="1697" y="334"/>
                  </a:lnTo>
                  <a:lnTo>
                    <a:pt x="1697" y="330"/>
                  </a:lnTo>
                  <a:lnTo>
                    <a:pt x="1693" y="330"/>
                  </a:lnTo>
                  <a:lnTo>
                    <a:pt x="1686" y="326"/>
                  </a:lnTo>
                  <a:lnTo>
                    <a:pt x="1682" y="330"/>
                  </a:lnTo>
                  <a:lnTo>
                    <a:pt x="1643" y="366"/>
                  </a:lnTo>
                  <a:lnTo>
                    <a:pt x="1595" y="417"/>
                  </a:lnTo>
                  <a:lnTo>
                    <a:pt x="1545" y="479"/>
                  </a:lnTo>
                  <a:lnTo>
                    <a:pt x="1494" y="548"/>
                  </a:lnTo>
                  <a:lnTo>
                    <a:pt x="1443" y="620"/>
                  </a:lnTo>
                  <a:lnTo>
                    <a:pt x="1392" y="696"/>
                  </a:lnTo>
                  <a:lnTo>
                    <a:pt x="1345" y="772"/>
                  </a:lnTo>
                  <a:lnTo>
                    <a:pt x="1298" y="845"/>
                  </a:lnTo>
                  <a:lnTo>
                    <a:pt x="1258" y="914"/>
                  </a:lnTo>
                  <a:lnTo>
                    <a:pt x="1222" y="975"/>
                  </a:lnTo>
                  <a:lnTo>
                    <a:pt x="1193" y="1026"/>
                  </a:lnTo>
                  <a:lnTo>
                    <a:pt x="1171" y="1062"/>
                  </a:lnTo>
                  <a:lnTo>
                    <a:pt x="1160" y="1084"/>
                  </a:lnTo>
                  <a:lnTo>
                    <a:pt x="1139" y="1091"/>
                  </a:lnTo>
                  <a:lnTo>
                    <a:pt x="1099" y="1102"/>
                  </a:lnTo>
                  <a:lnTo>
                    <a:pt x="1041" y="1117"/>
                  </a:lnTo>
                  <a:lnTo>
                    <a:pt x="972" y="1135"/>
                  </a:lnTo>
                  <a:lnTo>
                    <a:pt x="892" y="1157"/>
                  </a:lnTo>
                  <a:lnTo>
                    <a:pt x="802" y="1182"/>
                  </a:lnTo>
                  <a:lnTo>
                    <a:pt x="707" y="1207"/>
                  </a:lnTo>
                  <a:lnTo>
                    <a:pt x="609" y="1229"/>
                  </a:lnTo>
                  <a:lnTo>
                    <a:pt x="512" y="1254"/>
                  </a:lnTo>
                  <a:lnTo>
                    <a:pt x="417" y="1276"/>
                  </a:lnTo>
                  <a:lnTo>
                    <a:pt x="323" y="1294"/>
                  </a:lnTo>
                  <a:lnTo>
                    <a:pt x="240" y="1309"/>
                  </a:lnTo>
                  <a:lnTo>
                    <a:pt x="164" y="1323"/>
                  </a:lnTo>
                  <a:lnTo>
                    <a:pt x="98" y="1327"/>
                  </a:lnTo>
                  <a:lnTo>
                    <a:pt x="51" y="1327"/>
                  </a:lnTo>
                  <a:lnTo>
                    <a:pt x="33" y="1327"/>
                  </a:lnTo>
                  <a:lnTo>
                    <a:pt x="22" y="1320"/>
                  </a:lnTo>
                  <a:lnTo>
                    <a:pt x="11" y="1312"/>
                  </a:lnTo>
                  <a:lnTo>
                    <a:pt x="4" y="1302"/>
                  </a:lnTo>
                  <a:lnTo>
                    <a:pt x="0" y="1294"/>
                  </a:lnTo>
                  <a:lnTo>
                    <a:pt x="0" y="1280"/>
                  </a:lnTo>
                  <a:lnTo>
                    <a:pt x="8" y="1240"/>
                  </a:lnTo>
                  <a:lnTo>
                    <a:pt x="29" y="1189"/>
                  </a:lnTo>
                  <a:lnTo>
                    <a:pt x="58" y="1135"/>
                  </a:lnTo>
                  <a:lnTo>
                    <a:pt x="95" y="1073"/>
                  </a:lnTo>
                  <a:lnTo>
                    <a:pt x="138" y="1012"/>
                  </a:lnTo>
                  <a:lnTo>
                    <a:pt x="182" y="954"/>
                  </a:lnTo>
                  <a:lnTo>
                    <a:pt x="225" y="899"/>
                  </a:lnTo>
                  <a:lnTo>
                    <a:pt x="265" y="848"/>
                  </a:lnTo>
                  <a:lnTo>
                    <a:pt x="298" y="812"/>
                  </a:lnTo>
                  <a:lnTo>
                    <a:pt x="312" y="801"/>
                  </a:lnTo>
                  <a:lnTo>
                    <a:pt x="338" y="783"/>
                  </a:lnTo>
                  <a:lnTo>
                    <a:pt x="381" y="758"/>
                  </a:lnTo>
                  <a:lnTo>
                    <a:pt x="439" y="722"/>
                  </a:lnTo>
                  <a:lnTo>
                    <a:pt x="512" y="678"/>
                  </a:lnTo>
                  <a:lnTo>
                    <a:pt x="595" y="631"/>
                  </a:lnTo>
                  <a:lnTo>
                    <a:pt x="689" y="577"/>
                  </a:lnTo>
                  <a:lnTo>
                    <a:pt x="794" y="522"/>
                  </a:lnTo>
                  <a:lnTo>
                    <a:pt x="907" y="464"/>
                  </a:lnTo>
                  <a:lnTo>
                    <a:pt x="1030" y="403"/>
                  </a:lnTo>
                  <a:lnTo>
                    <a:pt x="1160" y="345"/>
                  </a:lnTo>
                  <a:lnTo>
                    <a:pt x="1302" y="287"/>
                  </a:lnTo>
                  <a:lnTo>
                    <a:pt x="1443" y="229"/>
                  </a:lnTo>
                  <a:lnTo>
                    <a:pt x="1595" y="178"/>
                  </a:lnTo>
                  <a:lnTo>
                    <a:pt x="1748" y="127"/>
                  </a:lnTo>
                  <a:lnTo>
                    <a:pt x="1907" y="87"/>
                  </a:lnTo>
                  <a:lnTo>
                    <a:pt x="2067" y="51"/>
                  </a:lnTo>
                  <a:lnTo>
                    <a:pt x="2226" y="26"/>
                  </a:lnTo>
                  <a:lnTo>
                    <a:pt x="2389" y="7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FF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32" name="Freeform 18"/>
            <p:cNvSpPr>
              <a:spLocks/>
            </p:cNvSpPr>
            <p:nvPr/>
          </p:nvSpPr>
          <p:spPr bwMode="auto">
            <a:xfrm>
              <a:off x="1183" y="2661"/>
              <a:ext cx="1163" cy="1157"/>
            </a:xfrm>
            <a:custGeom>
              <a:avLst/>
              <a:gdLst>
                <a:gd name="T0" fmla="*/ 112 w 1163"/>
                <a:gd name="T1" fmla="*/ 1059 h 1157"/>
                <a:gd name="T2" fmla="*/ 167 w 1163"/>
                <a:gd name="T3" fmla="*/ 1015 h 1157"/>
                <a:gd name="T4" fmla="*/ 221 w 1163"/>
                <a:gd name="T5" fmla="*/ 954 h 1157"/>
                <a:gd name="T6" fmla="*/ 239 w 1163"/>
                <a:gd name="T7" fmla="*/ 939 h 1157"/>
                <a:gd name="T8" fmla="*/ 243 w 1163"/>
                <a:gd name="T9" fmla="*/ 1008 h 1157"/>
                <a:gd name="T10" fmla="*/ 261 w 1163"/>
                <a:gd name="T11" fmla="*/ 1102 h 1157"/>
                <a:gd name="T12" fmla="*/ 297 w 1163"/>
                <a:gd name="T13" fmla="*/ 1146 h 1157"/>
                <a:gd name="T14" fmla="*/ 322 w 1163"/>
                <a:gd name="T15" fmla="*/ 1157 h 1157"/>
                <a:gd name="T16" fmla="*/ 370 w 1163"/>
                <a:gd name="T17" fmla="*/ 1146 h 1157"/>
                <a:gd name="T18" fmla="*/ 420 w 1163"/>
                <a:gd name="T19" fmla="*/ 1070 h 1157"/>
                <a:gd name="T20" fmla="*/ 464 w 1163"/>
                <a:gd name="T21" fmla="*/ 950 h 1157"/>
                <a:gd name="T22" fmla="*/ 493 w 1163"/>
                <a:gd name="T23" fmla="*/ 820 h 1157"/>
                <a:gd name="T24" fmla="*/ 515 w 1163"/>
                <a:gd name="T25" fmla="*/ 704 h 1157"/>
                <a:gd name="T26" fmla="*/ 525 w 1163"/>
                <a:gd name="T27" fmla="*/ 631 h 1157"/>
                <a:gd name="T28" fmla="*/ 670 w 1163"/>
                <a:gd name="T29" fmla="*/ 588 h 1157"/>
                <a:gd name="T30" fmla="*/ 819 w 1163"/>
                <a:gd name="T31" fmla="*/ 551 h 1157"/>
                <a:gd name="T32" fmla="*/ 953 w 1163"/>
                <a:gd name="T33" fmla="*/ 522 h 1157"/>
                <a:gd name="T34" fmla="*/ 1051 w 1163"/>
                <a:gd name="T35" fmla="*/ 501 h 1157"/>
                <a:gd name="T36" fmla="*/ 1091 w 1163"/>
                <a:gd name="T37" fmla="*/ 493 h 1157"/>
                <a:gd name="T38" fmla="*/ 1156 w 1163"/>
                <a:gd name="T39" fmla="*/ 446 h 1157"/>
                <a:gd name="T40" fmla="*/ 1160 w 1163"/>
                <a:gd name="T41" fmla="*/ 392 h 1157"/>
                <a:gd name="T42" fmla="*/ 1149 w 1163"/>
                <a:gd name="T43" fmla="*/ 348 h 1157"/>
                <a:gd name="T44" fmla="*/ 1142 w 1163"/>
                <a:gd name="T45" fmla="*/ 337 h 1157"/>
                <a:gd name="T46" fmla="*/ 1124 w 1163"/>
                <a:gd name="T47" fmla="*/ 334 h 1157"/>
                <a:gd name="T48" fmla="*/ 1040 w 1163"/>
                <a:gd name="T49" fmla="*/ 337 h 1157"/>
                <a:gd name="T50" fmla="*/ 902 w 1163"/>
                <a:gd name="T51" fmla="*/ 345 h 1157"/>
                <a:gd name="T52" fmla="*/ 728 w 1163"/>
                <a:gd name="T53" fmla="*/ 363 h 1157"/>
                <a:gd name="T54" fmla="*/ 547 w 1163"/>
                <a:gd name="T55" fmla="*/ 395 h 1157"/>
                <a:gd name="T56" fmla="*/ 453 w 1163"/>
                <a:gd name="T57" fmla="*/ 392 h 1157"/>
                <a:gd name="T58" fmla="*/ 428 w 1163"/>
                <a:gd name="T59" fmla="*/ 290 h 1157"/>
                <a:gd name="T60" fmla="*/ 380 w 1163"/>
                <a:gd name="T61" fmla="*/ 163 h 1157"/>
                <a:gd name="T62" fmla="*/ 315 w 1163"/>
                <a:gd name="T63" fmla="*/ 55 h 1157"/>
                <a:gd name="T64" fmla="*/ 235 w 1163"/>
                <a:gd name="T65" fmla="*/ 0 h 1157"/>
                <a:gd name="T66" fmla="*/ 138 w 1163"/>
                <a:gd name="T67" fmla="*/ 26 h 1157"/>
                <a:gd name="T68" fmla="*/ 58 w 1163"/>
                <a:gd name="T69" fmla="*/ 116 h 1157"/>
                <a:gd name="T70" fmla="*/ 40 w 1163"/>
                <a:gd name="T71" fmla="*/ 189 h 1157"/>
                <a:gd name="T72" fmla="*/ 47 w 1163"/>
                <a:gd name="T73" fmla="*/ 254 h 1157"/>
                <a:gd name="T74" fmla="*/ 101 w 1163"/>
                <a:gd name="T75" fmla="*/ 345 h 1157"/>
                <a:gd name="T76" fmla="*/ 123 w 1163"/>
                <a:gd name="T77" fmla="*/ 399 h 1157"/>
                <a:gd name="T78" fmla="*/ 69 w 1163"/>
                <a:gd name="T79" fmla="*/ 486 h 1157"/>
                <a:gd name="T80" fmla="*/ 18 w 1163"/>
                <a:gd name="T81" fmla="*/ 620 h 1157"/>
                <a:gd name="T82" fmla="*/ 3 w 1163"/>
                <a:gd name="T83" fmla="*/ 758 h 1157"/>
                <a:gd name="T84" fmla="*/ 7 w 1163"/>
                <a:gd name="T85" fmla="*/ 888 h 1157"/>
                <a:gd name="T86" fmla="*/ 36 w 1163"/>
                <a:gd name="T87" fmla="*/ 1012 h 1157"/>
                <a:gd name="T88" fmla="*/ 87 w 1163"/>
                <a:gd name="T89" fmla="*/ 1062 h 11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163"/>
                <a:gd name="T136" fmla="*/ 0 h 1157"/>
                <a:gd name="T137" fmla="*/ 1163 w 1163"/>
                <a:gd name="T138" fmla="*/ 1157 h 11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163" h="1157">
                  <a:moveTo>
                    <a:pt x="87" y="1062"/>
                  </a:moveTo>
                  <a:lnTo>
                    <a:pt x="112" y="1059"/>
                  </a:lnTo>
                  <a:lnTo>
                    <a:pt x="138" y="1041"/>
                  </a:lnTo>
                  <a:lnTo>
                    <a:pt x="167" y="1015"/>
                  </a:lnTo>
                  <a:lnTo>
                    <a:pt x="196" y="983"/>
                  </a:lnTo>
                  <a:lnTo>
                    <a:pt x="221" y="954"/>
                  </a:lnTo>
                  <a:lnTo>
                    <a:pt x="239" y="925"/>
                  </a:lnTo>
                  <a:lnTo>
                    <a:pt x="239" y="939"/>
                  </a:lnTo>
                  <a:lnTo>
                    <a:pt x="239" y="961"/>
                  </a:lnTo>
                  <a:lnTo>
                    <a:pt x="243" y="1008"/>
                  </a:lnTo>
                  <a:lnTo>
                    <a:pt x="246" y="1059"/>
                  </a:lnTo>
                  <a:lnTo>
                    <a:pt x="261" y="1102"/>
                  </a:lnTo>
                  <a:lnTo>
                    <a:pt x="283" y="1139"/>
                  </a:lnTo>
                  <a:lnTo>
                    <a:pt x="297" y="1146"/>
                  </a:lnTo>
                  <a:lnTo>
                    <a:pt x="308" y="1153"/>
                  </a:lnTo>
                  <a:lnTo>
                    <a:pt x="322" y="1157"/>
                  </a:lnTo>
                  <a:lnTo>
                    <a:pt x="337" y="1157"/>
                  </a:lnTo>
                  <a:lnTo>
                    <a:pt x="370" y="1146"/>
                  </a:lnTo>
                  <a:lnTo>
                    <a:pt x="395" y="1113"/>
                  </a:lnTo>
                  <a:lnTo>
                    <a:pt x="420" y="1070"/>
                  </a:lnTo>
                  <a:lnTo>
                    <a:pt x="442" y="1012"/>
                  </a:lnTo>
                  <a:lnTo>
                    <a:pt x="464" y="950"/>
                  </a:lnTo>
                  <a:lnTo>
                    <a:pt x="478" y="885"/>
                  </a:lnTo>
                  <a:lnTo>
                    <a:pt x="493" y="820"/>
                  </a:lnTo>
                  <a:lnTo>
                    <a:pt x="504" y="758"/>
                  </a:lnTo>
                  <a:lnTo>
                    <a:pt x="515" y="704"/>
                  </a:lnTo>
                  <a:lnTo>
                    <a:pt x="522" y="660"/>
                  </a:lnTo>
                  <a:lnTo>
                    <a:pt x="525" y="631"/>
                  </a:lnTo>
                  <a:lnTo>
                    <a:pt x="594" y="609"/>
                  </a:lnTo>
                  <a:lnTo>
                    <a:pt x="670" y="588"/>
                  </a:lnTo>
                  <a:lnTo>
                    <a:pt x="743" y="569"/>
                  </a:lnTo>
                  <a:lnTo>
                    <a:pt x="819" y="551"/>
                  </a:lnTo>
                  <a:lnTo>
                    <a:pt x="888" y="533"/>
                  </a:lnTo>
                  <a:lnTo>
                    <a:pt x="953" y="522"/>
                  </a:lnTo>
                  <a:lnTo>
                    <a:pt x="1008" y="508"/>
                  </a:lnTo>
                  <a:lnTo>
                    <a:pt x="1051" y="501"/>
                  </a:lnTo>
                  <a:lnTo>
                    <a:pt x="1080" y="493"/>
                  </a:lnTo>
                  <a:lnTo>
                    <a:pt x="1091" y="493"/>
                  </a:lnTo>
                  <a:lnTo>
                    <a:pt x="1131" y="475"/>
                  </a:lnTo>
                  <a:lnTo>
                    <a:pt x="1156" y="446"/>
                  </a:lnTo>
                  <a:lnTo>
                    <a:pt x="1163" y="417"/>
                  </a:lnTo>
                  <a:lnTo>
                    <a:pt x="1160" y="392"/>
                  </a:lnTo>
                  <a:lnTo>
                    <a:pt x="1156" y="366"/>
                  </a:lnTo>
                  <a:lnTo>
                    <a:pt x="1149" y="348"/>
                  </a:lnTo>
                  <a:lnTo>
                    <a:pt x="1145" y="341"/>
                  </a:lnTo>
                  <a:lnTo>
                    <a:pt x="1142" y="337"/>
                  </a:lnTo>
                  <a:lnTo>
                    <a:pt x="1138" y="334"/>
                  </a:lnTo>
                  <a:lnTo>
                    <a:pt x="1124" y="334"/>
                  </a:lnTo>
                  <a:lnTo>
                    <a:pt x="1091" y="334"/>
                  </a:lnTo>
                  <a:lnTo>
                    <a:pt x="1040" y="337"/>
                  </a:lnTo>
                  <a:lnTo>
                    <a:pt x="979" y="337"/>
                  </a:lnTo>
                  <a:lnTo>
                    <a:pt x="902" y="345"/>
                  </a:lnTo>
                  <a:lnTo>
                    <a:pt x="819" y="352"/>
                  </a:lnTo>
                  <a:lnTo>
                    <a:pt x="728" y="363"/>
                  </a:lnTo>
                  <a:lnTo>
                    <a:pt x="638" y="377"/>
                  </a:lnTo>
                  <a:lnTo>
                    <a:pt x="547" y="395"/>
                  </a:lnTo>
                  <a:lnTo>
                    <a:pt x="460" y="421"/>
                  </a:lnTo>
                  <a:lnTo>
                    <a:pt x="453" y="392"/>
                  </a:lnTo>
                  <a:lnTo>
                    <a:pt x="442" y="348"/>
                  </a:lnTo>
                  <a:lnTo>
                    <a:pt x="428" y="290"/>
                  </a:lnTo>
                  <a:lnTo>
                    <a:pt x="406" y="229"/>
                  </a:lnTo>
                  <a:lnTo>
                    <a:pt x="380" y="163"/>
                  </a:lnTo>
                  <a:lnTo>
                    <a:pt x="351" y="105"/>
                  </a:lnTo>
                  <a:lnTo>
                    <a:pt x="315" y="55"/>
                  </a:lnTo>
                  <a:lnTo>
                    <a:pt x="275" y="18"/>
                  </a:lnTo>
                  <a:lnTo>
                    <a:pt x="235" y="0"/>
                  </a:lnTo>
                  <a:lnTo>
                    <a:pt x="192" y="4"/>
                  </a:lnTo>
                  <a:lnTo>
                    <a:pt x="138" y="26"/>
                  </a:lnTo>
                  <a:lnTo>
                    <a:pt x="90" y="66"/>
                  </a:lnTo>
                  <a:lnTo>
                    <a:pt x="58" y="116"/>
                  </a:lnTo>
                  <a:lnTo>
                    <a:pt x="43" y="174"/>
                  </a:lnTo>
                  <a:lnTo>
                    <a:pt x="40" y="189"/>
                  </a:lnTo>
                  <a:lnTo>
                    <a:pt x="40" y="200"/>
                  </a:lnTo>
                  <a:lnTo>
                    <a:pt x="47" y="254"/>
                  </a:lnTo>
                  <a:lnTo>
                    <a:pt x="69" y="301"/>
                  </a:lnTo>
                  <a:lnTo>
                    <a:pt x="101" y="345"/>
                  </a:lnTo>
                  <a:lnTo>
                    <a:pt x="141" y="377"/>
                  </a:lnTo>
                  <a:lnTo>
                    <a:pt x="123" y="399"/>
                  </a:lnTo>
                  <a:lnTo>
                    <a:pt x="98" y="435"/>
                  </a:lnTo>
                  <a:lnTo>
                    <a:pt x="69" y="486"/>
                  </a:lnTo>
                  <a:lnTo>
                    <a:pt x="43" y="548"/>
                  </a:lnTo>
                  <a:lnTo>
                    <a:pt x="18" y="620"/>
                  </a:lnTo>
                  <a:lnTo>
                    <a:pt x="7" y="707"/>
                  </a:lnTo>
                  <a:lnTo>
                    <a:pt x="3" y="758"/>
                  </a:lnTo>
                  <a:lnTo>
                    <a:pt x="0" y="801"/>
                  </a:lnTo>
                  <a:lnTo>
                    <a:pt x="7" y="888"/>
                  </a:lnTo>
                  <a:lnTo>
                    <a:pt x="18" y="957"/>
                  </a:lnTo>
                  <a:lnTo>
                    <a:pt x="36" y="1012"/>
                  </a:lnTo>
                  <a:lnTo>
                    <a:pt x="61" y="1044"/>
                  </a:lnTo>
                  <a:lnTo>
                    <a:pt x="87" y="1062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33" name="Freeform 19"/>
            <p:cNvSpPr>
              <a:spLocks/>
            </p:cNvSpPr>
            <p:nvPr/>
          </p:nvSpPr>
          <p:spPr bwMode="auto">
            <a:xfrm>
              <a:off x="1201" y="2679"/>
              <a:ext cx="1127" cy="1121"/>
            </a:xfrm>
            <a:custGeom>
              <a:avLst/>
              <a:gdLst>
                <a:gd name="T0" fmla="*/ 40 w 1127"/>
                <a:gd name="T1" fmla="*/ 537 h 1121"/>
                <a:gd name="T2" fmla="*/ 120 w 1127"/>
                <a:gd name="T3" fmla="*/ 396 h 1121"/>
                <a:gd name="T4" fmla="*/ 149 w 1127"/>
                <a:gd name="T5" fmla="*/ 363 h 1121"/>
                <a:gd name="T6" fmla="*/ 145 w 1127"/>
                <a:gd name="T7" fmla="*/ 352 h 1121"/>
                <a:gd name="T8" fmla="*/ 51 w 1127"/>
                <a:gd name="T9" fmla="*/ 240 h 1121"/>
                <a:gd name="T10" fmla="*/ 58 w 1127"/>
                <a:gd name="T11" fmla="*/ 106 h 1121"/>
                <a:gd name="T12" fmla="*/ 178 w 1127"/>
                <a:gd name="T13" fmla="*/ 4 h 1121"/>
                <a:gd name="T14" fmla="*/ 286 w 1127"/>
                <a:gd name="T15" fmla="*/ 51 h 1121"/>
                <a:gd name="T16" fmla="*/ 373 w 1127"/>
                <a:gd name="T17" fmla="*/ 225 h 1121"/>
                <a:gd name="T18" fmla="*/ 417 w 1127"/>
                <a:gd name="T19" fmla="*/ 385 h 1121"/>
                <a:gd name="T20" fmla="*/ 333 w 1127"/>
                <a:gd name="T21" fmla="*/ 446 h 1121"/>
                <a:gd name="T22" fmla="*/ 330 w 1127"/>
                <a:gd name="T23" fmla="*/ 461 h 1121"/>
                <a:gd name="T24" fmla="*/ 344 w 1127"/>
                <a:gd name="T25" fmla="*/ 464 h 1121"/>
                <a:gd name="T26" fmla="*/ 613 w 1127"/>
                <a:gd name="T27" fmla="*/ 377 h 1121"/>
                <a:gd name="T28" fmla="*/ 892 w 1127"/>
                <a:gd name="T29" fmla="*/ 341 h 1121"/>
                <a:gd name="T30" fmla="*/ 1084 w 1127"/>
                <a:gd name="T31" fmla="*/ 334 h 1121"/>
                <a:gd name="T32" fmla="*/ 1116 w 1127"/>
                <a:gd name="T33" fmla="*/ 348 h 1121"/>
                <a:gd name="T34" fmla="*/ 855 w 1127"/>
                <a:gd name="T35" fmla="*/ 377 h 1121"/>
                <a:gd name="T36" fmla="*/ 598 w 1127"/>
                <a:gd name="T37" fmla="*/ 454 h 1121"/>
                <a:gd name="T38" fmla="*/ 388 w 1127"/>
                <a:gd name="T39" fmla="*/ 537 h 1121"/>
                <a:gd name="T40" fmla="*/ 272 w 1127"/>
                <a:gd name="T41" fmla="*/ 591 h 1121"/>
                <a:gd name="T42" fmla="*/ 257 w 1127"/>
                <a:gd name="T43" fmla="*/ 606 h 1121"/>
                <a:gd name="T44" fmla="*/ 265 w 1127"/>
                <a:gd name="T45" fmla="*/ 613 h 1121"/>
                <a:gd name="T46" fmla="*/ 304 w 1127"/>
                <a:gd name="T47" fmla="*/ 595 h 1121"/>
                <a:gd name="T48" fmla="*/ 457 w 1127"/>
                <a:gd name="T49" fmla="*/ 526 h 1121"/>
                <a:gd name="T50" fmla="*/ 689 w 1127"/>
                <a:gd name="T51" fmla="*/ 443 h 1121"/>
                <a:gd name="T52" fmla="*/ 950 w 1127"/>
                <a:gd name="T53" fmla="*/ 377 h 1121"/>
                <a:gd name="T54" fmla="*/ 1124 w 1127"/>
                <a:gd name="T55" fmla="*/ 367 h 1121"/>
                <a:gd name="T56" fmla="*/ 1127 w 1127"/>
                <a:gd name="T57" fmla="*/ 392 h 1121"/>
                <a:gd name="T58" fmla="*/ 1113 w 1127"/>
                <a:gd name="T59" fmla="*/ 435 h 1121"/>
                <a:gd name="T60" fmla="*/ 1069 w 1127"/>
                <a:gd name="T61" fmla="*/ 457 h 1121"/>
                <a:gd name="T62" fmla="*/ 961 w 1127"/>
                <a:gd name="T63" fmla="*/ 479 h 1121"/>
                <a:gd name="T64" fmla="*/ 732 w 1127"/>
                <a:gd name="T65" fmla="*/ 530 h 1121"/>
                <a:gd name="T66" fmla="*/ 489 w 1127"/>
                <a:gd name="T67" fmla="*/ 599 h 1121"/>
                <a:gd name="T68" fmla="*/ 323 w 1127"/>
                <a:gd name="T69" fmla="*/ 675 h 1121"/>
                <a:gd name="T70" fmla="*/ 319 w 1127"/>
                <a:gd name="T71" fmla="*/ 682 h 1121"/>
                <a:gd name="T72" fmla="*/ 330 w 1127"/>
                <a:gd name="T73" fmla="*/ 689 h 1121"/>
                <a:gd name="T74" fmla="*/ 424 w 1127"/>
                <a:gd name="T75" fmla="*/ 642 h 1121"/>
                <a:gd name="T76" fmla="*/ 468 w 1127"/>
                <a:gd name="T77" fmla="*/ 740 h 1121"/>
                <a:gd name="T78" fmla="*/ 417 w 1127"/>
                <a:gd name="T79" fmla="*/ 957 h 1121"/>
                <a:gd name="T80" fmla="*/ 348 w 1127"/>
                <a:gd name="T81" fmla="*/ 1106 h 1121"/>
                <a:gd name="T82" fmla="*/ 290 w 1127"/>
                <a:gd name="T83" fmla="*/ 1117 h 1121"/>
                <a:gd name="T84" fmla="*/ 246 w 1127"/>
                <a:gd name="T85" fmla="*/ 1037 h 1121"/>
                <a:gd name="T86" fmla="*/ 239 w 1127"/>
                <a:gd name="T87" fmla="*/ 910 h 1121"/>
                <a:gd name="T88" fmla="*/ 243 w 1127"/>
                <a:gd name="T89" fmla="*/ 867 h 1121"/>
                <a:gd name="T90" fmla="*/ 228 w 1127"/>
                <a:gd name="T91" fmla="*/ 867 h 1121"/>
                <a:gd name="T92" fmla="*/ 145 w 1127"/>
                <a:gd name="T93" fmla="*/ 976 h 1121"/>
                <a:gd name="T94" fmla="*/ 76 w 1127"/>
                <a:gd name="T95" fmla="*/ 1026 h 1121"/>
                <a:gd name="T96" fmla="*/ 18 w 1127"/>
                <a:gd name="T97" fmla="*/ 936 h 1121"/>
                <a:gd name="T98" fmla="*/ 7 w 1127"/>
                <a:gd name="T99" fmla="*/ 693 h 112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7"/>
                <a:gd name="T151" fmla="*/ 0 h 1121"/>
                <a:gd name="T152" fmla="*/ 1127 w 1127"/>
                <a:gd name="T153" fmla="*/ 1121 h 112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7" h="1121">
                  <a:moveTo>
                    <a:pt x="7" y="693"/>
                  </a:moveTo>
                  <a:lnTo>
                    <a:pt x="18" y="609"/>
                  </a:lnTo>
                  <a:lnTo>
                    <a:pt x="40" y="537"/>
                  </a:lnTo>
                  <a:lnTo>
                    <a:pt x="69" y="475"/>
                  </a:lnTo>
                  <a:lnTo>
                    <a:pt x="94" y="428"/>
                  </a:lnTo>
                  <a:lnTo>
                    <a:pt x="120" y="396"/>
                  </a:lnTo>
                  <a:lnTo>
                    <a:pt x="138" y="374"/>
                  </a:lnTo>
                  <a:lnTo>
                    <a:pt x="145" y="367"/>
                  </a:lnTo>
                  <a:lnTo>
                    <a:pt x="149" y="363"/>
                  </a:lnTo>
                  <a:lnTo>
                    <a:pt x="149" y="356"/>
                  </a:lnTo>
                  <a:lnTo>
                    <a:pt x="145" y="352"/>
                  </a:lnTo>
                  <a:lnTo>
                    <a:pt x="98" y="319"/>
                  </a:lnTo>
                  <a:lnTo>
                    <a:pt x="69" y="283"/>
                  </a:lnTo>
                  <a:lnTo>
                    <a:pt x="51" y="240"/>
                  </a:lnTo>
                  <a:lnTo>
                    <a:pt x="43" y="200"/>
                  </a:lnTo>
                  <a:lnTo>
                    <a:pt x="43" y="160"/>
                  </a:lnTo>
                  <a:lnTo>
                    <a:pt x="58" y="106"/>
                  </a:lnTo>
                  <a:lnTo>
                    <a:pt x="87" y="58"/>
                  </a:lnTo>
                  <a:lnTo>
                    <a:pt x="127" y="26"/>
                  </a:lnTo>
                  <a:lnTo>
                    <a:pt x="178" y="4"/>
                  </a:lnTo>
                  <a:lnTo>
                    <a:pt x="214" y="0"/>
                  </a:lnTo>
                  <a:lnTo>
                    <a:pt x="246" y="15"/>
                  </a:lnTo>
                  <a:lnTo>
                    <a:pt x="286" y="51"/>
                  </a:lnTo>
                  <a:lnTo>
                    <a:pt x="319" y="102"/>
                  </a:lnTo>
                  <a:lnTo>
                    <a:pt x="348" y="160"/>
                  </a:lnTo>
                  <a:lnTo>
                    <a:pt x="373" y="225"/>
                  </a:lnTo>
                  <a:lnTo>
                    <a:pt x="395" y="287"/>
                  </a:lnTo>
                  <a:lnTo>
                    <a:pt x="410" y="341"/>
                  </a:lnTo>
                  <a:lnTo>
                    <a:pt x="417" y="385"/>
                  </a:lnTo>
                  <a:lnTo>
                    <a:pt x="424" y="410"/>
                  </a:lnTo>
                  <a:lnTo>
                    <a:pt x="377" y="428"/>
                  </a:lnTo>
                  <a:lnTo>
                    <a:pt x="333" y="446"/>
                  </a:lnTo>
                  <a:lnTo>
                    <a:pt x="330" y="450"/>
                  </a:lnTo>
                  <a:lnTo>
                    <a:pt x="330" y="454"/>
                  </a:lnTo>
                  <a:lnTo>
                    <a:pt x="330" y="461"/>
                  </a:lnTo>
                  <a:lnTo>
                    <a:pt x="333" y="461"/>
                  </a:lnTo>
                  <a:lnTo>
                    <a:pt x="337" y="464"/>
                  </a:lnTo>
                  <a:lnTo>
                    <a:pt x="344" y="464"/>
                  </a:lnTo>
                  <a:lnTo>
                    <a:pt x="424" y="428"/>
                  </a:lnTo>
                  <a:lnTo>
                    <a:pt x="515" y="399"/>
                  </a:lnTo>
                  <a:lnTo>
                    <a:pt x="613" y="377"/>
                  </a:lnTo>
                  <a:lnTo>
                    <a:pt x="707" y="363"/>
                  </a:lnTo>
                  <a:lnTo>
                    <a:pt x="805" y="352"/>
                  </a:lnTo>
                  <a:lnTo>
                    <a:pt x="892" y="341"/>
                  </a:lnTo>
                  <a:lnTo>
                    <a:pt x="971" y="338"/>
                  </a:lnTo>
                  <a:lnTo>
                    <a:pt x="1037" y="338"/>
                  </a:lnTo>
                  <a:lnTo>
                    <a:pt x="1084" y="334"/>
                  </a:lnTo>
                  <a:lnTo>
                    <a:pt x="1113" y="334"/>
                  </a:lnTo>
                  <a:lnTo>
                    <a:pt x="1116" y="341"/>
                  </a:lnTo>
                  <a:lnTo>
                    <a:pt x="1116" y="348"/>
                  </a:lnTo>
                  <a:lnTo>
                    <a:pt x="1033" y="352"/>
                  </a:lnTo>
                  <a:lnTo>
                    <a:pt x="946" y="363"/>
                  </a:lnTo>
                  <a:lnTo>
                    <a:pt x="855" y="377"/>
                  </a:lnTo>
                  <a:lnTo>
                    <a:pt x="765" y="399"/>
                  </a:lnTo>
                  <a:lnTo>
                    <a:pt x="681" y="425"/>
                  </a:lnTo>
                  <a:lnTo>
                    <a:pt x="598" y="454"/>
                  </a:lnTo>
                  <a:lnTo>
                    <a:pt x="518" y="483"/>
                  </a:lnTo>
                  <a:lnTo>
                    <a:pt x="449" y="512"/>
                  </a:lnTo>
                  <a:lnTo>
                    <a:pt x="388" y="537"/>
                  </a:lnTo>
                  <a:lnTo>
                    <a:pt x="337" y="562"/>
                  </a:lnTo>
                  <a:lnTo>
                    <a:pt x="297" y="580"/>
                  </a:lnTo>
                  <a:lnTo>
                    <a:pt x="272" y="591"/>
                  </a:lnTo>
                  <a:lnTo>
                    <a:pt x="261" y="599"/>
                  </a:lnTo>
                  <a:lnTo>
                    <a:pt x="257" y="602"/>
                  </a:lnTo>
                  <a:lnTo>
                    <a:pt x="257" y="606"/>
                  </a:lnTo>
                  <a:lnTo>
                    <a:pt x="257" y="609"/>
                  </a:lnTo>
                  <a:lnTo>
                    <a:pt x="261" y="613"/>
                  </a:lnTo>
                  <a:lnTo>
                    <a:pt x="265" y="613"/>
                  </a:lnTo>
                  <a:lnTo>
                    <a:pt x="272" y="613"/>
                  </a:lnTo>
                  <a:lnTo>
                    <a:pt x="279" y="609"/>
                  </a:lnTo>
                  <a:lnTo>
                    <a:pt x="304" y="595"/>
                  </a:lnTo>
                  <a:lnTo>
                    <a:pt x="344" y="577"/>
                  </a:lnTo>
                  <a:lnTo>
                    <a:pt x="395" y="555"/>
                  </a:lnTo>
                  <a:lnTo>
                    <a:pt x="457" y="526"/>
                  </a:lnTo>
                  <a:lnTo>
                    <a:pt x="526" y="501"/>
                  </a:lnTo>
                  <a:lnTo>
                    <a:pt x="605" y="472"/>
                  </a:lnTo>
                  <a:lnTo>
                    <a:pt x="689" y="443"/>
                  </a:lnTo>
                  <a:lnTo>
                    <a:pt x="772" y="417"/>
                  </a:lnTo>
                  <a:lnTo>
                    <a:pt x="863" y="396"/>
                  </a:lnTo>
                  <a:lnTo>
                    <a:pt x="950" y="377"/>
                  </a:lnTo>
                  <a:lnTo>
                    <a:pt x="1037" y="370"/>
                  </a:lnTo>
                  <a:lnTo>
                    <a:pt x="1124" y="367"/>
                  </a:lnTo>
                  <a:lnTo>
                    <a:pt x="1124" y="381"/>
                  </a:lnTo>
                  <a:lnTo>
                    <a:pt x="1127" y="392"/>
                  </a:lnTo>
                  <a:lnTo>
                    <a:pt x="1124" y="406"/>
                  </a:lnTo>
                  <a:lnTo>
                    <a:pt x="1120" y="421"/>
                  </a:lnTo>
                  <a:lnTo>
                    <a:pt x="1113" y="435"/>
                  </a:lnTo>
                  <a:lnTo>
                    <a:pt x="1102" y="443"/>
                  </a:lnTo>
                  <a:lnTo>
                    <a:pt x="1087" y="450"/>
                  </a:lnTo>
                  <a:lnTo>
                    <a:pt x="1069" y="457"/>
                  </a:lnTo>
                  <a:lnTo>
                    <a:pt x="1051" y="461"/>
                  </a:lnTo>
                  <a:lnTo>
                    <a:pt x="1015" y="468"/>
                  </a:lnTo>
                  <a:lnTo>
                    <a:pt x="961" y="479"/>
                  </a:lnTo>
                  <a:lnTo>
                    <a:pt x="892" y="493"/>
                  </a:lnTo>
                  <a:lnTo>
                    <a:pt x="816" y="512"/>
                  </a:lnTo>
                  <a:lnTo>
                    <a:pt x="732" y="530"/>
                  </a:lnTo>
                  <a:lnTo>
                    <a:pt x="649" y="551"/>
                  </a:lnTo>
                  <a:lnTo>
                    <a:pt x="565" y="573"/>
                  </a:lnTo>
                  <a:lnTo>
                    <a:pt x="489" y="599"/>
                  </a:lnTo>
                  <a:lnTo>
                    <a:pt x="420" y="624"/>
                  </a:lnTo>
                  <a:lnTo>
                    <a:pt x="362" y="649"/>
                  </a:lnTo>
                  <a:lnTo>
                    <a:pt x="323" y="675"/>
                  </a:lnTo>
                  <a:lnTo>
                    <a:pt x="319" y="678"/>
                  </a:lnTo>
                  <a:lnTo>
                    <a:pt x="319" y="682"/>
                  </a:lnTo>
                  <a:lnTo>
                    <a:pt x="323" y="686"/>
                  </a:lnTo>
                  <a:lnTo>
                    <a:pt x="326" y="689"/>
                  </a:lnTo>
                  <a:lnTo>
                    <a:pt x="330" y="689"/>
                  </a:lnTo>
                  <a:lnTo>
                    <a:pt x="333" y="686"/>
                  </a:lnTo>
                  <a:lnTo>
                    <a:pt x="373" y="664"/>
                  </a:lnTo>
                  <a:lnTo>
                    <a:pt x="424" y="642"/>
                  </a:lnTo>
                  <a:lnTo>
                    <a:pt x="489" y="617"/>
                  </a:lnTo>
                  <a:lnTo>
                    <a:pt x="478" y="675"/>
                  </a:lnTo>
                  <a:lnTo>
                    <a:pt x="468" y="740"/>
                  </a:lnTo>
                  <a:lnTo>
                    <a:pt x="453" y="812"/>
                  </a:lnTo>
                  <a:lnTo>
                    <a:pt x="439" y="889"/>
                  </a:lnTo>
                  <a:lnTo>
                    <a:pt x="417" y="957"/>
                  </a:lnTo>
                  <a:lnTo>
                    <a:pt x="395" y="1019"/>
                  </a:lnTo>
                  <a:lnTo>
                    <a:pt x="373" y="1073"/>
                  </a:lnTo>
                  <a:lnTo>
                    <a:pt x="348" y="1106"/>
                  </a:lnTo>
                  <a:lnTo>
                    <a:pt x="319" y="1121"/>
                  </a:lnTo>
                  <a:lnTo>
                    <a:pt x="304" y="1121"/>
                  </a:lnTo>
                  <a:lnTo>
                    <a:pt x="290" y="1117"/>
                  </a:lnTo>
                  <a:lnTo>
                    <a:pt x="279" y="1106"/>
                  </a:lnTo>
                  <a:lnTo>
                    <a:pt x="261" y="1077"/>
                  </a:lnTo>
                  <a:lnTo>
                    <a:pt x="246" y="1037"/>
                  </a:lnTo>
                  <a:lnTo>
                    <a:pt x="243" y="994"/>
                  </a:lnTo>
                  <a:lnTo>
                    <a:pt x="239" y="950"/>
                  </a:lnTo>
                  <a:lnTo>
                    <a:pt x="239" y="910"/>
                  </a:lnTo>
                  <a:lnTo>
                    <a:pt x="243" y="885"/>
                  </a:lnTo>
                  <a:lnTo>
                    <a:pt x="243" y="874"/>
                  </a:lnTo>
                  <a:lnTo>
                    <a:pt x="243" y="867"/>
                  </a:lnTo>
                  <a:lnTo>
                    <a:pt x="236" y="863"/>
                  </a:lnTo>
                  <a:lnTo>
                    <a:pt x="232" y="863"/>
                  </a:lnTo>
                  <a:lnTo>
                    <a:pt x="228" y="867"/>
                  </a:lnTo>
                  <a:lnTo>
                    <a:pt x="203" y="903"/>
                  </a:lnTo>
                  <a:lnTo>
                    <a:pt x="174" y="939"/>
                  </a:lnTo>
                  <a:lnTo>
                    <a:pt x="145" y="976"/>
                  </a:lnTo>
                  <a:lnTo>
                    <a:pt x="116" y="1001"/>
                  </a:lnTo>
                  <a:lnTo>
                    <a:pt x="94" y="1019"/>
                  </a:lnTo>
                  <a:lnTo>
                    <a:pt x="76" y="1026"/>
                  </a:lnTo>
                  <a:lnTo>
                    <a:pt x="54" y="1012"/>
                  </a:lnTo>
                  <a:lnTo>
                    <a:pt x="36" y="983"/>
                  </a:lnTo>
                  <a:lnTo>
                    <a:pt x="18" y="936"/>
                  </a:lnTo>
                  <a:lnTo>
                    <a:pt x="7" y="870"/>
                  </a:lnTo>
                  <a:lnTo>
                    <a:pt x="0" y="791"/>
                  </a:lnTo>
                  <a:lnTo>
                    <a:pt x="7" y="693"/>
                  </a:lnTo>
                  <a:close/>
                </a:path>
              </a:pathLst>
            </a:custGeom>
            <a:solidFill>
              <a:srgbClr val="D9E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34" name="Freeform 20"/>
            <p:cNvSpPr>
              <a:spLocks/>
            </p:cNvSpPr>
            <p:nvPr/>
          </p:nvSpPr>
          <p:spPr bwMode="auto">
            <a:xfrm>
              <a:off x="2629" y="2792"/>
              <a:ext cx="51" cy="395"/>
            </a:xfrm>
            <a:custGeom>
              <a:avLst/>
              <a:gdLst>
                <a:gd name="T0" fmla="*/ 22 w 51"/>
                <a:gd name="T1" fmla="*/ 11 h 395"/>
                <a:gd name="T2" fmla="*/ 22 w 51"/>
                <a:gd name="T3" fmla="*/ 7 h 395"/>
                <a:gd name="T4" fmla="*/ 18 w 51"/>
                <a:gd name="T5" fmla="*/ 3 h 395"/>
                <a:gd name="T6" fmla="*/ 15 w 51"/>
                <a:gd name="T7" fmla="*/ 0 h 395"/>
                <a:gd name="T8" fmla="*/ 11 w 51"/>
                <a:gd name="T9" fmla="*/ 0 h 395"/>
                <a:gd name="T10" fmla="*/ 7 w 51"/>
                <a:gd name="T11" fmla="*/ 3 h 395"/>
                <a:gd name="T12" fmla="*/ 4 w 51"/>
                <a:gd name="T13" fmla="*/ 11 h 395"/>
                <a:gd name="T14" fmla="*/ 4 w 51"/>
                <a:gd name="T15" fmla="*/ 25 h 395"/>
                <a:gd name="T16" fmla="*/ 0 w 51"/>
                <a:gd name="T17" fmla="*/ 54 h 395"/>
                <a:gd name="T18" fmla="*/ 0 w 51"/>
                <a:gd name="T19" fmla="*/ 101 h 395"/>
                <a:gd name="T20" fmla="*/ 0 w 51"/>
                <a:gd name="T21" fmla="*/ 159 h 395"/>
                <a:gd name="T22" fmla="*/ 4 w 51"/>
                <a:gd name="T23" fmla="*/ 217 h 395"/>
                <a:gd name="T24" fmla="*/ 7 w 51"/>
                <a:gd name="T25" fmla="*/ 279 h 395"/>
                <a:gd name="T26" fmla="*/ 18 w 51"/>
                <a:gd name="T27" fmla="*/ 337 h 395"/>
                <a:gd name="T28" fmla="*/ 33 w 51"/>
                <a:gd name="T29" fmla="*/ 388 h 395"/>
                <a:gd name="T30" fmla="*/ 36 w 51"/>
                <a:gd name="T31" fmla="*/ 391 h 395"/>
                <a:gd name="T32" fmla="*/ 40 w 51"/>
                <a:gd name="T33" fmla="*/ 395 h 395"/>
                <a:gd name="T34" fmla="*/ 44 w 51"/>
                <a:gd name="T35" fmla="*/ 395 h 395"/>
                <a:gd name="T36" fmla="*/ 47 w 51"/>
                <a:gd name="T37" fmla="*/ 391 h 395"/>
                <a:gd name="T38" fmla="*/ 51 w 51"/>
                <a:gd name="T39" fmla="*/ 388 h 395"/>
                <a:gd name="T40" fmla="*/ 51 w 51"/>
                <a:gd name="T41" fmla="*/ 380 h 395"/>
                <a:gd name="T42" fmla="*/ 36 w 51"/>
                <a:gd name="T43" fmla="*/ 333 h 395"/>
                <a:gd name="T44" fmla="*/ 26 w 51"/>
                <a:gd name="T45" fmla="*/ 275 h 395"/>
                <a:gd name="T46" fmla="*/ 22 w 51"/>
                <a:gd name="T47" fmla="*/ 214 h 395"/>
                <a:gd name="T48" fmla="*/ 18 w 51"/>
                <a:gd name="T49" fmla="*/ 152 h 395"/>
                <a:gd name="T50" fmla="*/ 18 w 51"/>
                <a:gd name="T51" fmla="*/ 98 h 395"/>
                <a:gd name="T52" fmla="*/ 22 w 51"/>
                <a:gd name="T53" fmla="*/ 54 h 395"/>
                <a:gd name="T54" fmla="*/ 22 w 51"/>
                <a:gd name="T55" fmla="*/ 22 h 395"/>
                <a:gd name="T56" fmla="*/ 22 w 51"/>
                <a:gd name="T57" fmla="*/ 11 h 3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395"/>
                <a:gd name="T89" fmla="*/ 51 w 51"/>
                <a:gd name="T90" fmla="*/ 395 h 3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395">
                  <a:moveTo>
                    <a:pt x="22" y="11"/>
                  </a:moveTo>
                  <a:lnTo>
                    <a:pt x="22" y="7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3"/>
                  </a:lnTo>
                  <a:lnTo>
                    <a:pt x="4" y="11"/>
                  </a:lnTo>
                  <a:lnTo>
                    <a:pt x="4" y="25"/>
                  </a:lnTo>
                  <a:lnTo>
                    <a:pt x="0" y="54"/>
                  </a:lnTo>
                  <a:lnTo>
                    <a:pt x="0" y="101"/>
                  </a:lnTo>
                  <a:lnTo>
                    <a:pt x="0" y="159"/>
                  </a:lnTo>
                  <a:lnTo>
                    <a:pt x="4" y="217"/>
                  </a:lnTo>
                  <a:lnTo>
                    <a:pt x="7" y="279"/>
                  </a:lnTo>
                  <a:lnTo>
                    <a:pt x="18" y="337"/>
                  </a:lnTo>
                  <a:lnTo>
                    <a:pt x="33" y="388"/>
                  </a:lnTo>
                  <a:lnTo>
                    <a:pt x="36" y="391"/>
                  </a:lnTo>
                  <a:lnTo>
                    <a:pt x="40" y="395"/>
                  </a:lnTo>
                  <a:lnTo>
                    <a:pt x="44" y="395"/>
                  </a:lnTo>
                  <a:lnTo>
                    <a:pt x="47" y="391"/>
                  </a:lnTo>
                  <a:lnTo>
                    <a:pt x="51" y="388"/>
                  </a:lnTo>
                  <a:lnTo>
                    <a:pt x="51" y="380"/>
                  </a:lnTo>
                  <a:lnTo>
                    <a:pt x="36" y="333"/>
                  </a:lnTo>
                  <a:lnTo>
                    <a:pt x="26" y="275"/>
                  </a:lnTo>
                  <a:lnTo>
                    <a:pt x="22" y="214"/>
                  </a:lnTo>
                  <a:lnTo>
                    <a:pt x="18" y="152"/>
                  </a:lnTo>
                  <a:lnTo>
                    <a:pt x="18" y="98"/>
                  </a:lnTo>
                  <a:lnTo>
                    <a:pt x="22" y="54"/>
                  </a:lnTo>
                  <a:lnTo>
                    <a:pt x="22" y="22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35" name="Freeform 21"/>
            <p:cNvSpPr>
              <a:spLocks/>
            </p:cNvSpPr>
            <p:nvPr/>
          </p:nvSpPr>
          <p:spPr bwMode="auto">
            <a:xfrm>
              <a:off x="2919" y="2150"/>
              <a:ext cx="388" cy="113"/>
            </a:xfrm>
            <a:custGeom>
              <a:avLst/>
              <a:gdLst>
                <a:gd name="T0" fmla="*/ 381 w 388"/>
                <a:gd name="T1" fmla="*/ 69 h 113"/>
                <a:gd name="T2" fmla="*/ 384 w 388"/>
                <a:gd name="T3" fmla="*/ 69 h 113"/>
                <a:gd name="T4" fmla="*/ 388 w 388"/>
                <a:gd name="T5" fmla="*/ 65 h 113"/>
                <a:gd name="T6" fmla="*/ 388 w 388"/>
                <a:gd name="T7" fmla="*/ 58 h 113"/>
                <a:gd name="T8" fmla="*/ 384 w 388"/>
                <a:gd name="T9" fmla="*/ 55 h 113"/>
                <a:gd name="T10" fmla="*/ 381 w 388"/>
                <a:gd name="T11" fmla="*/ 55 h 113"/>
                <a:gd name="T12" fmla="*/ 377 w 388"/>
                <a:gd name="T13" fmla="*/ 55 h 113"/>
                <a:gd name="T14" fmla="*/ 301 w 388"/>
                <a:gd name="T15" fmla="*/ 76 h 113"/>
                <a:gd name="T16" fmla="*/ 236 w 388"/>
                <a:gd name="T17" fmla="*/ 87 h 113"/>
                <a:gd name="T18" fmla="*/ 185 w 388"/>
                <a:gd name="T19" fmla="*/ 94 h 113"/>
                <a:gd name="T20" fmla="*/ 142 w 388"/>
                <a:gd name="T21" fmla="*/ 94 h 113"/>
                <a:gd name="T22" fmla="*/ 105 w 388"/>
                <a:gd name="T23" fmla="*/ 87 h 113"/>
                <a:gd name="T24" fmla="*/ 76 w 388"/>
                <a:gd name="T25" fmla="*/ 80 h 113"/>
                <a:gd name="T26" fmla="*/ 58 w 388"/>
                <a:gd name="T27" fmla="*/ 69 h 113"/>
                <a:gd name="T28" fmla="*/ 29 w 388"/>
                <a:gd name="T29" fmla="*/ 40 h 113"/>
                <a:gd name="T30" fmla="*/ 18 w 388"/>
                <a:gd name="T31" fmla="*/ 18 h 113"/>
                <a:gd name="T32" fmla="*/ 18 w 388"/>
                <a:gd name="T33" fmla="*/ 7 h 113"/>
                <a:gd name="T34" fmla="*/ 15 w 388"/>
                <a:gd name="T35" fmla="*/ 4 h 113"/>
                <a:gd name="T36" fmla="*/ 11 w 388"/>
                <a:gd name="T37" fmla="*/ 0 h 113"/>
                <a:gd name="T38" fmla="*/ 7 w 388"/>
                <a:gd name="T39" fmla="*/ 0 h 113"/>
                <a:gd name="T40" fmla="*/ 4 w 388"/>
                <a:gd name="T41" fmla="*/ 0 h 113"/>
                <a:gd name="T42" fmla="*/ 0 w 388"/>
                <a:gd name="T43" fmla="*/ 4 h 113"/>
                <a:gd name="T44" fmla="*/ 0 w 388"/>
                <a:gd name="T45" fmla="*/ 7 h 113"/>
                <a:gd name="T46" fmla="*/ 0 w 388"/>
                <a:gd name="T47" fmla="*/ 18 h 113"/>
                <a:gd name="T48" fmla="*/ 7 w 388"/>
                <a:gd name="T49" fmla="*/ 36 h 113"/>
                <a:gd name="T50" fmla="*/ 22 w 388"/>
                <a:gd name="T51" fmla="*/ 58 h 113"/>
                <a:gd name="T52" fmla="*/ 47 w 388"/>
                <a:gd name="T53" fmla="*/ 84 h 113"/>
                <a:gd name="T54" fmla="*/ 91 w 388"/>
                <a:gd name="T55" fmla="*/ 102 h 113"/>
                <a:gd name="T56" fmla="*/ 145 w 388"/>
                <a:gd name="T57" fmla="*/ 113 h 113"/>
                <a:gd name="T58" fmla="*/ 214 w 388"/>
                <a:gd name="T59" fmla="*/ 109 h 113"/>
                <a:gd name="T60" fmla="*/ 294 w 388"/>
                <a:gd name="T61" fmla="*/ 94 h 113"/>
                <a:gd name="T62" fmla="*/ 381 w 388"/>
                <a:gd name="T63" fmla="*/ 69 h 11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8"/>
                <a:gd name="T97" fmla="*/ 0 h 113"/>
                <a:gd name="T98" fmla="*/ 388 w 388"/>
                <a:gd name="T99" fmla="*/ 113 h 11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8" h="113">
                  <a:moveTo>
                    <a:pt x="381" y="69"/>
                  </a:moveTo>
                  <a:lnTo>
                    <a:pt x="384" y="69"/>
                  </a:lnTo>
                  <a:lnTo>
                    <a:pt x="388" y="65"/>
                  </a:lnTo>
                  <a:lnTo>
                    <a:pt x="388" y="58"/>
                  </a:lnTo>
                  <a:lnTo>
                    <a:pt x="384" y="55"/>
                  </a:lnTo>
                  <a:lnTo>
                    <a:pt x="381" y="55"/>
                  </a:lnTo>
                  <a:lnTo>
                    <a:pt x="377" y="55"/>
                  </a:lnTo>
                  <a:lnTo>
                    <a:pt x="301" y="76"/>
                  </a:lnTo>
                  <a:lnTo>
                    <a:pt x="236" y="87"/>
                  </a:lnTo>
                  <a:lnTo>
                    <a:pt x="185" y="94"/>
                  </a:lnTo>
                  <a:lnTo>
                    <a:pt x="142" y="94"/>
                  </a:lnTo>
                  <a:lnTo>
                    <a:pt x="105" y="87"/>
                  </a:lnTo>
                  <a:lnTo>
                    <a:pt x="76" y="80"/>
                  </a:lnTo>
                  <a:lnTo>
                    <a:pt x="58" y="69"/>
                  </a:lnTo>
                  <a:lnTo>
                    <a:pt x="29" y="40"/>
                  </a:lnTo>
                  <a:lnTo>
                    <a:pt x="18" y="18"/>
                  </a:lnTo>
                  <a:lnTo>
                    <a:pt x="18" y="7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8"/>
                  </a:lnTo>
                  <a:lnTo>
                    <a:pt x="7" y="36"/>
                  </a:lnTo>
                  <a:lnTo>
                    <a:pt x="22" y="58"/>
                  </a:lnTo>
                  <a:lnTo>
                    <a:pt x="47" y="84"/>
                  </a:lnTo>
                  <a:lnTo>
                    <a:pt x="91" y="102"/>
                  </a:lnTo>
                  <a:lnTo>
                    <a:pt x="145" y="113"/>
                  </a:lnTo>
                  <a:lnTo>
                    <a:pt x="214" y="109"/>
                  </a:lnTo>
                  <a:lnTo>
                    <a:pt x="294" y="94"/>
                  </a:lnTo>
                  <a:lnTo>
                    <a:pt x="381" y="69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36" name="Freeform 22"/>
            <p:cNvSpPr>
              <a:spLocks/>
            </p:cNvSpPr>
            <p:nvPr/>
          </p:nvSpPr>
          <p:spPr bwMode="auto">
            <a:xfrm>
              <a:off x="3108" y="1817"/>
              <a:ext cx="257" cy="188"/>
            </a:xfrm>
            <a:custGeom>
              <a:avLst/>
              <a:gdLst>
                <a:gd name="T0" fmla="*/ 11 w 257"/>
                <a:gd name="T1" fmla="*/ 18 h 188"/>
                <a:gd name="T2" fmla="*/ 18 w 257"/>
                <a:gd name="T3" fmla="*/ 18 h 188"/>
                <a:gd name="T4" fmla="*/ 40 w 257"/>
                <a:gd name="T5" fmla="*/ 25 h 188"/>
                <a:gd name="T6" fmla="*/ 76 w 257"/>
                <a:gd name="T7" fmla="*/ 36 h 188"/>
                <a:gd name="T8" fmla="*/ 116 w 257"/>
                <a:gd name="T9" fmla="*/ 54 h 188"/>
                <a:gd name="T10" fmla="*/ 159 w 257"/>
                <a:gd name="T11" fmla="*/ 83 h 188"/>
                <a:gd name="T12" fmla="*/ 199 w 257"/>
                <a:gd name="T13" fmla="*/ 127 h 188"/>
                <a:gd name="T14" fmla="*/ 239 w 257"/>
                <a:gd name="T15" fmla="*/ 185 h 188"/>
                <a:gd name="T16" fmla="*/ 243 w 257"/>
                <a:gd name="T17" fmla="*/ 188 h 188"/>
                <a:gd name="T18" fmla="*/ 246 w 257"/>
                <a:gd name="T19" fmla="*/ 188 h 188"/>
                <a:gd name="T20" fmla="*/ 250 w 257"/>
                <a:gd name="T21" fmla="*/ 188 h 188"/>
                <a:gd name="T22" fmla="*/ 253 w 257"/>
                <a:gd name="T23" fmla="*/ 185 h 188"/>
                <a:gd name="T24" fmla="*/ 257 w 257"/>
                <a:gd name="T25" fmla="*/ 181 h 188"/>
                <a:gd name="T26" fmla="*/ 257 w 257"/>
                <a:gd name="T27" fmla="*/ 177 h 188"/>
                <a:gd name="T28" fmla="*/ 214 w 257"/>
                <a:gd name="T29" fmla="*/ 116 h 188"/>
                <a:gd name="T30" fmla="*/ 170 w 257"/>
                <a:gd name="T31" fmla="*/ 69 h 188"/>
                <a:gd name="T32" fmla="*/ 123 w 257"/>
                <a:gd name="T33" fmla="*/ 40 h 188"/>
                <a:gd name="T34" fmla="*/ 83 w 257"/>
                <a:gd name="T35" fmla="*/ 18 h 188"/>
                <a:gd name="T36" fmla="*/ 47 w 257"/>
                <a:gd name="T37" fmla="*/ 7 h 188"/>
                <a:gd name="T38" fmla="*/ 21 w 257"/>
                <a:gd name="T39" fmla="*/ 0 h 188"/>
                <a:gd name="T40" fmla="*/ 11 w 257"/>
                <a:gd name="T41" fmla="*/ 0 h 188"/>
                <a:gd name="T42" fmla="*/ 7 w 257"/>
                <a:gd name="T43" fmla="*/ 0 h 188"/>
                <a:gd name="T44" fmla="*/ 3 w 257"/>
                <a:gd name="T45" fmla="*/ 3 h 188"/>
                <a:gd name="T46" fmla="*/ 0 w 257"/>
                <a:gd name="T47" fmla="*/ 7 h 188"/>
                <a:gd name="T48" fmla="*/ 3 w 257"/>
                <a:gd name="T49" fmla="*/ 14 h 188"/>
                <a:gd name="T50" fmla="*/ 3 w 257"/>
                <a:gd name="T51" fmla="*/ 18 h 188"/>
                <a:gd name="T52" fmla="*/ 11 w 257"/>
                <a:gd name="T53" fmla="*/ 18 h 18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7"/>
                <a:gd name="T82" fmla="*/ 0 h 188"/>
                <a:gd name="T83" fmla="*/ 257 w 257"/>
                <a:gd name="T84" fmla="*/ 188 h 18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7" h="188">
                  <a:moveTo>
                    <a:pt x="11" y="18"/>
                  </a:moveTo>
                  <a:lnTo>
                    <a:pt x="18" y="18"/>
                  </a:lnTo>
                  <a:lnTo>
                    <a:pt x="40" y="25"/>
                  </a:lnTo>
                  <a:lnTo>
                    <a:pt x="76" y="36"/>
                  </a:lnTo>
                  <a:lnTo>
                    <a:pt x="116" y="54"/>
                  </a:lnTo>
                  <a:lnTo>
                    <a:pt x="159" y="83"/>
                  </a:lnTo>
                  <a:lnTo>
                    <a:pt x="199" y="127"/>
                  </a:lnTo>
                  <a:lnTo>
                    <a:pt x="239" y="185"/>
                  </a:lnTo>
                  <a:lnTo>
                    <a:pt x="243" y="188"/>
                  </a:lnTo>
                  <a:lnTo>
                    <a:pt x="246" y="188"/>
                  </a:lnTo>
                  <a:lnTo>
                    <a:pt x="250" y="188"/>
                  </a:lnTo>
                  <a:lnTo>
                    <a:pt x="253" y="185"/>
                  </a:lnTo>
                  <a:lnTo>
                    <a:pt x="257" y="181"/>
                  </a:lnTo>
                  <a:lnTo>
                    <a:pt x="257" y="177"/>
                  </a:lnTo>
                  <a:lnTo>
                    <a:pt x="214" y="116"/>
                  </a:lnTo>
                  <a:lnTo>
                    <a:pt x="170" y="69"/>
                  </a:lnTo>
                  <a:lnTo>
                    <a:pt x="123" y="40"/>
                  </a:lnTo>
                  <a:lnTo>
                    <a:pt x="83" y="18"/>
                  </a:lnTo>
                  <a:lnTo>
                    <a:pt x="47" y="7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0" y="7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11" y="18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37" name="Freeform 23"/>
            <p:cNvSpPr>
              <a:spLocks/>
            </p:cNvSpPr>
            <p:nvPr/>
          </p:nvSpPr>
          <p:spPr bwMode="auto">
            <a:xfrm>
              <a:off x="3909" y="1306"/>
              <a:ext cx="1225" cy="967"/>
            </a:xfrm>
            <a:custGeom>
              <a:avLst/>
              <a:gdLst>
                <a:gd name="T0" fmla="*/ 721 w 1225"/>
                <a:gd name="T1" fmla="*/ 50 h 967"/>
                <a:gd name="T2" fmla="*/ 544 w 1225"/>
                <a:gd name="T3" fmla="*/ 3 h 967"/>
                <a:gd name="T4" fmla="*/ 370 w 1225"/>
                <a:gd name="T5" fmla="*/ 3 h 967"/>
                <a:gd name="T6" fmla="*/ 210 w 1225"/>
                <a:gd name="T7" fmla="*/ 29 h 967"/>
                <a:gd name="T8" fmla="*/ 87 w 1225"/>
                <a:gd name="T9" fmla="*/ 61 h 967"/>
                <a:gd name="T10" fmla="*/ 14 w 1225"/>
                <a:gd name="T11" fmla="*/ 90 h 967"/>
                <a:gd name="T12" fmla="*/ 0 w 1225"/>
                <a:gd name="T13" fmla="*/ 97 h 967"/>
                <a:gd name="T14" fmla="*/ 0 w 1225"/>
                <a:gd name="T15" fmla="*/ 105 h 967"/>
                <a:gd name="T16" fmla="*/ 7 w 1225"/>
                <a:gd name="T17" fmla="*/ 112 h 967"/>
                <a:gd name="T18" fmla="*/ 22 w 1225"/>
                <a:gd name="T19" fmla="*/ 105 h 967"/>
                <a:gd name="T20" fmla="*/ 90 w 1225"/>
                <a:gd name="T21" fmla="*/ 79 h 967"/>
                <a:gd name="T22" fmla="*/ 214 w 1225"/>
                <a:gd name="T23" fmla="*/ 47 h 967"/>
                <a:gd name="T24" fmla="*/ 370 w 1225"/>
                <a:gd name="T25" fmla="*/ 21 h 967"/>
                <a:gd name="T26" fmla="*/ 540 w 1225"/>
                <a:gd name="T27" fmla="*/ 21 h 967"/>
                <a:gd name="T28" fmla="*/ 710 w 1225"/>
                <a:gd name="T29" fmla="*/ 65 h 967"/>
                <a:gd name="T30" fmla="*/ 910 w 1225"/>
                <a:gd name="T31" fmla="*/ 199 h 967"/>
                <a:gd name="T32" fmla="*/ 1080 w 1225"/>
                <a:gd name="T33" fmla="*/ 377 h 967"/>
                <a:gd name="T34" fmla="*/ 1171 w 1225"/>
                <a:gd name="T35" fmla="*/ 529 h 967"/>
                <a:gd name="T36" fmla="*/ 1207 w 1225"/>
                <a:gd name="T37" fmla="*/ 638 h 967"/>
                <a:gd name="T38" fmla="*/ 1207 w 1225"/>
                <a:gd name="T39" fmla="*/ 725 h 967"/>
                <a:gd name="T40" fmla="*/ 1200 w 1225"/>
                <a:gd name="T41" fmla="*/ 830 h 967"/>
                <a:gd name="T42" fmla="*/ 1192 w 1225"/>
                <a:gd name="T43" fmla="*/ 920 h 967"/>
                <a:gd name="T44" fmla="*/ 1185 w 1225"/>
                <a:gd name="T45" fmla="*/ 960 h 967"/>
                <a:gd name="T46" fmla="*/ 1189 w 1225"/>
                <a:gd name="T47" fmla="*/ 967 h 967"/>
                <a:gd name="T48" fmla="*/ 1200 w 1225"/>
                <a:gd name="T49" fmla="*/ 967 h 967"/>
                <a:gd name="T50" fmla="*/ 1203 w 1225"/>
                <a:gd name="T51" fmla="*/ 960 h 967"/>
                <a:gd name="T52" fmla="*/ 1211 w 1225"/>
                <a:gd name="T53" fmla="*/ 917 h 967"/>
                <a:gd name="T54" fmla="*/ 1218 w 1225"/>
                <a:gd name="T55" fmla="*/ 826 h 967"/>
                <a:gd name="T56" fmla="*/ 1225 w 1225"/>
                <a:gd name="T57" fmla="*/ 721 h 967"/>
                <a:gd name="T58" fmla="*/ 1225 w 1225"/>
                <a:gd name="T59" fmla="*/ 638 h 967"/>
                <a:gd name="T60" fmla="*/ 1189 w 1225"/>
                <a:gd name="T61" fmla="*/ 525 h 967"/>
                <a:gd name="T62" fmla="*/ 1095 w 1225"/>
                <a:gd name="T63" fmla="*/ 366 h 967"/>
                <a:gd name="T64" fmla="*/ 921 w 1225"/>
                <a:gd name="T65" fmla="*/ 184 h 9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25"/>
                <a:gd name="T100" fmla="*/ 0 h 967"/>
                <a:gd name="T101" fmla="*/ 1225 w 1225"/>
                <a:gd name="T102" fmla="*/ 967 h 9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25" h="967">
                  <a:moveTo>
                    <a:pt x="801" y="94"/>
                  </a:moveTo>
                  <a:lnTo>
                    <a:pt x="721" y="50"/>
                  </a:lnTo>
                  <a:lnTo>
                    <a:pt x="634" y="21"/>
                  </a:lnTo>
                  <a:lnTo>
                    <a:pt x="544" y="3"/>
                  </a:lnTo>
                  <a:lnTo>
                    <a:pt x="457" y="0"/>
                  </a:lnTo>
                  <a:lnTo>
                    <a:pt x="370" y="3"/>
                  </a:lnTo>
                  <a:lnTo>
                    <a:pt x="286" y="14"/>
                  </a:lnTo>
                  <a:lnTo>
                    <a:pt x="210" y="29"/>
                  </a:lnTo>
                  <a:lnTo>
                    <a:pt x="141" y="47"/>
                  </a:lnTo>
                  <a:lnTo>
                    <a:pt x="87" y="61"/>
                  </a:lnTo>
                  <a:lnTo>
                    <a:pt x="43" y="79"/>
                  </a:lnTo>
                  <a:lnTo>
                    <a:pt x="14" y="90"/>
                  </a:lnTo>
                  <a:lnTo>
                    <a:pt x="3" y="94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7" y="112"/>
                  </a:lnTo>
                  <a:lnTo>
                    <a:pt x="11" y="108"/>
                  </a:lnTo>
                  <a:lnTo>
                    <a:pt x="22" y="105"/>
                  </a:lnTo>
                  <a:lnTo>
                    <a:pt x="51" y="94"/>
                  </a:lnTo>
                  <a:lnTo>
                    <a:pt x="90" y="79"/>
                  </a:lnTo>
                  <a:lnTo>
                    <a:pt x="148" y="61"/>
                  </a:lnTo>
                  <a:lnTo>
                    <a:pt x="214" y="47"/>
                  </a:lnTo>
                  <a:lnTo>
                    <a:pt x="290" y="32"/>
                  </a:lnTo>
                  <a:lnTo>
                    <a:pt x="370" y="21"/>
                  </a:lnTo>
                  <a:lnTo>
                    <a:pt x="453" y="18"/>
                  </a:lnTo>
                  <a:lnTo>
                    <a:pt x="540" y="21"/>
                  </a:lnTo>
                  <a:lnTo>
                    <a:pt x="627" y="36"/>
                  </a:lnTo>
                  <a:lnTo>
                    <a:pt x="710" y="65"/>
                  </a:lnTo>
                  <a:lnTo>
                    <a:pt x="790" y="108"/>
                  </a:lnTo>
                  <a:lnTo>
                    <a:pt x="910" y="199"/>
                  </a:lnTo>
                  <a:lnTo>
                    <a:pt x="1004" y="290"/>
                  </a:lnTo>
                  <a:lnTo>
                    <a:pt x="1080" y="377"/>
                  </a:lnTo>
                  <a:lnTo>
                    <a:pt x="1134" y="456"/>
                  </a:lnTo>
                  <a:lnTo>
                    <a:pt x="1171" y="529"/>
                  </a:lnTo>
                  <a:lnTo>
                    <a:pt x="1196" y="590"/>
                  </a:lnTo>
                  <a:lnTo>
                    <a:pt x="1207" y="638"/>
                  </a:lnTo>
                  <a:lnTo>
                    <a:pt x="1207" y="677"/>
                  </a:lnTo>
                  <a:lnTo>
                    <a:pt x="1207" y="725"/>
                  </a:lnTo>
                  <a:lnTo>
                    <a:pt x="1203" y="775"/>
                  </a:lnTo>
                  <a:lnTo>
                    <a:pt x="1200" y="830"/>
                  </a:lnTo>
                  <a:lnTo>
                    <a:pt x="1196" y="877"/>
                  </a:lnTo>
                  <a:lnTo>
                    <a:pt x="1192" y="920"/>
                  </a:lnTo>
                  <a:lnTo>
                    <a:pt x="1189" y="946"/>
                  </a:lnTo>
                  <a:lnTo>
                    <a:pt x="1185" y="960"/>
                  </a:lnTo>
                  <a:lnTo>
                    <a:pt x="1189" y="964"/>
                  </a:lnTo>
                  <a:lnTo>
                    <a:pt x="1189" y="967"/>
                  </a:lnTo>
                  <a:lnTo>
                    <a:pt x="1196" y="967"/>
                  </a:lnTo>
                  <a:lnTo>
                    <a:pt x="1200" y="967"/>
                  </a:lnTo>
                  <a:lnTo>
                    <a:pt x="1203" y="964"/>
                  </a:lnTo>
                  <a:lnTo>
                    <a:pt x="1203" y="960"/>
                  </a:lnTo>
                  <a:lnTo>
                    <a:pt x="1207" y="946"/>
                  </a:lnTo>
                  <a:lnTo>
                    <a:pt x="1211" y="917"/>
                  </a:lnTo>
                  <a:lnTo>
                    <a:pt x="1214" y="877"/>
                  </a:lnTo>
                  <a:lnTo>
                    <a:pt x="1218" y="826"/>
                  </a:lnTo>
                  <a:lnTo>
                    <a:pt x="1221" y="775"/>
                  </a:lnTo>
                  <a:lnTo>
                    <a:pt x="1225" y="721"/>
                  </a:lnTo>
                  <a:lnTo>
                    <a:pt x="1225" y="674"/>
                  </a:lnTo>
                  <a:lnTo>
                    <a:pt x="1225" y="638"/>
                  </a:lnTo>
                  <a:lnTo>
                    <a:pt x="1214" y="587"/>
                  </a:lnTo>
                  <a:lnTo>
                    <a:pt x="1189" y="525"/>
                  </a:lnTo>
                  <a:lnTo>
                    <a:pt x="1149" y="449"/>
                  </a:lnTo>
                  <a:lnTo>
                    <a:pt x="1095" y="366"/>
                  </a:lnTo>
                  <a:lnTo>
                    <a:pt x="1018" y="279"/>
                  </a:lnTo>
                  <a:lnTo>
                    <a:pt x="921" y="184"/>
                  </a:lnTo>
                  <a:lnTo>
                    <a:pt x="801" y="94"/>
                  </a:lnTo>
                  <a:close/>
                </a:path>
              </a:pathLst>
            </a:custGeom>
            <a:solidFill>
              <a:srgbClr val="7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38" name="Freeform 24"/>
            <p:cNvSpPr>
              <a:spLocks/>
            </p:cNvSpPr>
            <p:nvPr/>
          </p:nvSpPr>
          <p:spPr bwMode="auto">
            <a:xfrm>
              <a:off x="1259" y="2795"/>
              <a:ext cx="290" cy="809"/>
            </a:xfrm>
            <a:custGeom>
              <a:avLst/>
              <a:gdLst>
                <a:gd name="T0" fmla="*/ 225 w 290"/>
                <a:gd name="T1" fmla="*/ 8 h 809"/>
                <a:gd name="T2" fmla="*/ 217 w 290"/>
                <a:gd name="T3" fmla="*/ 4 h 809"/>
                <a:gd name="T4" fmla="*/ 199 w 290"/>
                <a:gd name="T5" fmla="*/ 4 h 809"/>
                <a:gd name="T6" fmla="*/ 178 w 290"/>
                <a:gd name="T7" fmla="*/ 0 h 809"/>
                <a:gd name="T8" fmla="*/ 149 w 290"/>
                <a:gd name="T9" fmla="*/ 0 h 809"/>
                <a:gd name="T10" fmla="*/ 120 w 290"/>
                <a:gd name="T11" fmla="*/ 4 h 809"/>
                <a:gd name="T12" fmla="*/ 91 w 290"/>
                <a:gd name="T13" fmla="*/ 8 h 809"/>
                <a:gd name="T14" fmla="*/ 62 w 290"/>
                <a:gd name="T15" fmla="*/ 15 h 809"/>
                <a:gd name="T16" fmla="*/ 43 w 290"/>
                <a:gd name="T17" fmla="*/ 29 h 809"/>
                <a:gd name="T18" fmla="*/ 33 w 290"/>
                <a:gd name="T19" fmla="*/ 51 h 809"/>
                <a:gd name="T20" fmla="*/ 33 w 290"/>
                <a:gd name="T21" fmla="*/ 77 h 809"/>
                <a:gd name="T22" fmla="*/ 51 w 290"/>
                <a:gd name="T23" fmla="*/ 113 h 809"/>
                <a:gd name="T24" fmla="*/ 83 w 290"/>
                <a:gd name="T25" fmla="*/ 167 h 809"/>
                <a:gd name="T26" fmla="*/ 109 w 290"/>
                <a:gd name="T27" fmla="*/ 211 h 809"/>
                <a:gd name="T28" fmla="*/ 130 w 290"/>
                <a:gd name="T29" fmla="*/ 243 h 809"/>
                <a:gd name="T30" fmla="*/ 149 w 290"/>
                <a:gd name="T31" fmla="*/ 265 h 809"/>
                <a:gd name="T32" fmla="*/ 156 w 290"/>
                <a:gd name="T33" fmla="*/ 276 h 809"/>
                <a:gd name="T34" fmla="*/ 163 w 290"/>
                <a:gd name="T35" fmla="*/ 283 h 809"/>
                <a:gd name="T36" fmla="*/ 167 w 290"/>
                <a:gd name="T37" fmla="*/ 287 h 809"/>
                <a:gd name="T38" fmla="*/ 159 w 290"/>
                <a:gd name="T39" fmla="*/ 294 h 809"/>
                <a:gd name="T40" fmla="*/ 141 w 290"/>
                <a:gd name="T41" fmla="*/ 312 h 809"/>
                <a:gd name="T42" fmla="*/ 120 w 290"/>
                <a:gd name="T43" fmla="*/ 341 h 809"/>
                <a:gd name="T44" fmla="*/ 91 w 290"/>
                <a:gd name="T45" fmla="*/ 385 h 809"/>
                <a:gd name="T46" fmla="*/ 62 w 290"/>
                <a:gd name="T47" fmla="*/ 435 h 809"/>
                <a:gd name="T48" fmla="*/ 36 w 290"/>
                <a:gd name="T49" fmla="*/ 497 h 809"/>
                <a:gd name="T50" fmla="*/ 14 w 290"/>
                <a:gd name="T51" fmla="*/ 562 h 809"/>
                <a:gd name="T52" fmla="*/ 0 w 290"/>
                <a:gd name="T53" fmla="*/ 638 h 809"/>
                <a:gd name="T54" fmla="*/ 0 w 290"/>
                <a:gd name="T55" fmla="*/ 722 h 809"/>
                <a:gd name="T56" fmla="*/ 11 w 290"/>
                <a:gd name="T57" fmla="*/ 809 h 809"/>
                <a:gd name="T58" fmla="*/ 14 w 290"/>
                <a:gd name="T59" fmla="*/ 798 h 809"/>
                <a:gd name="T60" fmla="*/ 18 w 290"/>
                <a:gd name="T61" fmla="*/ 769 h 809"/>
                <a:gd name="T62" fmla="*/ 29 w 290"/>
                <a:gd name="T63" fmla="*/ 725 h 809"/>
                <a:gd name="T64" fmla="*/ 47 w 290"/>
                <a:gd name="T65" fmla="*/ 671 h 809"/>
                <a:gd name="T66" fmla="*/ 65 w 290"/>
                <a:gd name="T67" fmla="*/ 613 h 809"/>
                <a:gd name="T68" fmla="*/ 87 w 290"/>
                <a:gd name="T69" fmla="*/ 551 h 809"/>
                <a:gd name="T70" fmla="*/ 116 w 290"/>
                <a:gd name="T71" fmla="*/ 493 h 809"/>
                <a:gd name="T72" fmla="*/ 145 w 290"/>
                <a:gd name="T73" fmla="*/ 443 h 809"/>
                <a:gd name="T74" fmla="*/ 178 w 290"/>
                <a:gd name="T75" fmla="*/ 399 h 809"/>
                <a:gd name="T76" fmla="*/ 214 w 290"/>
                <a:gd name="T77" fmla="*/ 374 h 809"/>
                <a:gd name="T78" fmla="*/ 290 w 290"/>
                <a:gd name="T79" fmla="*/ 276 h 809"/>
                <a:gd name="T80" fmla="*/ 286 w 290"/>
                <a:gd name="T81" fmla="*/ 272 h 809"/>
                <a:gd name="T82" fmla="*/ 268 w 290"/>
                <a:gd name="T83" fmla="*/ 261 h 809"/>
                <a:gd name="T84" fmla="*/ 243 w 290"/>
                <a:gd name="T85" fmla="*/ 243 h 809"/>
                <a:gd name="T86" fmla="*/ 217 w 290"/>
                <a:gd name="T87" fmla="*/ 222 h 809"/>
                <a:gd name="T88" fmla="*/ 188 w 290"/>
                <a:gd name="T89" fmla="*/ 193 h 809"/>
                <a:gd name="T90" fmla="*/ 167 w 290"/>
                <a:gd name="T91" fmla="*/ 164 h 809"/>
                <a:gd name="T92" fmla="*/ 149 w 290"/>
                <a:gd name="T93" fmla="*/ 131 h 809"/>
                <a:gd name="T94" fmla="*/ 145 w 290"/>
                <a:gd name="T95" fmla="*/ 98 h 809"/>
                <a:gd name="T96" fmla="*/ 152 w 290"/>
                <a:gd name="T97" fmla="*/ 66 h 809"/>
                <a:gd name="T98" fmla="*/ 178 w 290"/>
                <a:gd name="T99" fmla="*/ 33 h 809"/>
                <a:gd name="T100" fmla="*/ 225 w 290"/>
                <a:gd name="T101" fmla="*/ 8 h 80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90"/>
                <a:gd name="T154" fmla="*/ 0 h 809"/>
                <a:gd name="T155" fmla="*/ 290 w 290"/>
                <a:gd name="T156" fmla="*/ 809 h 80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90" h="809">
                  <a:moveTo>
                    <a:pt x="225" y="8"/>
                  </a:moveTo>
                  <a:lnTo>
                    <a:pt x="217" y="4"/>
                  </a:lnTo>
                  <a:lnTo>
                    <a:pt x="199" y="4"/>
                  </a:lnTo>
                  <a:lnTo>
                    <a:pt x="178" y="0"/>
                  </a:lnTo>
                  <a:lnTo>
                    <a:pt x="149" y="0"/>
                  </a:lnTo>
                  <a:lnTo>
                    <a:pt x="120" y="4"/>
                  </a:lnTo>
                  <a:lnTo>
                    <a:pt x="91" y="8"/>
                  </a:lnTo>
                  <a:lnTo>
                    <a:pt x="62" y="15"/>
                  </a:lnTo>
                  <a:lnTo>
                    <a:pt x="43" y="29"/>
                  </a:lnTo>
                  <a:lnTo>
                    <a:pt x="33" y="51"/>
                  </a:lnTo>
                  <a:lnTo>
                    <a:pt x="33" y="77"/>
                  </a:lnTo>
                  <a:lnTo>
                    <a:pt x="51" y="113"/>
                  </a:lnTo>
                  <a:lnTo>
                    <a:pt x="83" y="167"/>
                  </a:lnTo>
                  <a:lnTo>
                    <a:pt x="109" y="211"/>
                  </a:lnTo>
                  <a:lnTo>
                    <a:pt x="130" y="243"/>
                  </a:lnTo>
                  <a:lnTo>
                    <a:pt x="149" y="265"/>
                  </a:lnTo>
                  <a:lnTo>
                    <a:pt x="156" y="276"/>
                  </a:lnTo>
                  <a:lnTo>
                    <a:pt x="163" y="283"/>
                  </a:lnTo>
                  <a:lnTo>
                    <a:pt x="167" y="287"/>
                  </a:lnTo>
                  <a:lnTo>
                    <a:pt x="159" y="294"/>
                  </a:lnTo>
                  <a:lnTo>
                    <a:pt x="141" y="312"/>
                  </a:lnTo>
                  <a:lnTo>
                    <a:pt x="120" y="341"/>
                  </a:lnTo>
                  <a:lnTo>
                    <a:pt x="91" y="385"/>
                  </a:lnTo>
                  <a:lnTo>
                    <a:pt x="62" y="435"/>
                  </a:lnTo>
                  <a:lnTo>
                    <a:pt x="36" y="497"/>
                  </a:lnTo>
                  <a:lnTo>
                    <a:pt x="14" y="562"/>
                  </a:lnTo>
                  <a:lnTo>
                    <a:pt x="0" y="638"/>
                  </a:lnTo>
                  <a:lnTo>
                    <a:pt x="0" y="722"/>
                  </a:lnTo>
                  <a:lnTo>
                    <a:pt x="11" y="809"/>
                  </a:lnTo>
                  <a:lnTo>
                    <a:pt x="14" y="798"/>
                  </a:lnTo>
                  <a:lnTo>
                    <a:pt x="18" y="769"/>
                  </a:lnTo>
                  <a:lnTo>
                    <a:pt x="29" y="725"/>
                  </a:lnTo>
                  <a:lnTo>
                    <a:pt x="47" y="671"/>
                  </a:lnTo>
                  <a:lnTo>
                    <a:pt x="65" y="613"/>
                  </a:lnTo>
                  <a:lnTo>
                    <a:pt x="87" y="551"/>
                  </a:lnTo>
                  <a:lnTo>
                    <a:pt x="116" y="493"/>
                  </a:lnTo>
                  <a:lnTo>
                    <a:pt x="145" y="443"/>
                  </a:lnTo>
                  <a:lnTo>
                    <a:pt x="178" y="399"/>
                  </a:lnTo>
                  <a:lnTo>
                    <a:pt x="214" y="374"/>
                  </a:lnTo>
                  <a:lnTo>
                    <a:pt x="290" y="276"/>
                  </a:lnTo>
                  <a:lnTo>
                    <a:pt x="286" y="272"/>
                  </a:lnTo>
                  <a:lnTo>
                    <a:pt x="268" y="261"/>
                  </a:lnTo>
                  <a:lnTo>
                    <a:pt x="243" y="243"/>
                  </a:lnTo>
                  <a:lnTo>
                    <a:pt x="217" y="222"/>
                  </a:lnTo>
                  <a:lnTo>
                    <a:pt x="188" y="193"/>
                  </a:lnTo>
                  <a:lnTo>
                    <a:pt x="167" y="164"/>
                  </a:lnTo>
                  <a:lnTo>
                    <a:pt x="149" y="131"/>
                  </a:lnTo>
                  <a:lnTo>
                    <a:pt x="145" y="98"/>
                  </a:lnTo>
                  <a:lnTo>
                    <a:pt x="152" y="66"/>
                  </a:lnTo>
                  <a:lnTo>
                    <a:pt x="178" y="33"/>
                  </a:lnTo>
                  <a:lnTo>
                    <a:pt x="22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39" name="Freeform 25"/>
            <p:cNvSpPr>
              <a:spLocks/>
            </p:cNvSpPr>
            <p:nvPr/>
          </p:nvSpPr>
          <p:spPr bwMode="auto">
            <a:xfrm>
              <a:off x="2738" y="1498"/>
              <a:ext cx="1229" cy="1102"/>
            </a:xfrm>
            <a:custGeom>
              <a:avLst/>
              <a:gdLst>
                <a:gd name="T0" fmla="*/ 1229 w 1229"/>
                <a:gd name="T1" fmla="*/ 0 h 1102"/>
                <a:gd name="T2" fmla="*/ 1218 w 1229"/>
                <a:gd name="T3" fmla="*/ 0 h 1102"/>
                <a:gd name="T4" fmla="*/ 1185 w 1229"/>
                <a:gd name="T5" fmla="*/ 3 h 1102"/>
                <a:gd name="T6" fmla="*/ 1135 w 1229"/>
                <a:gd name="T7" fmla="*/ 11 h 1102"/>
                <a:gd name="T8" fmla="*/ 1073 w 1229"/>
                <a:gd name="T9" fmla="*/ 18 h 1102"/>
                <a:gd name="T10" fmla="*/ 1000 w 1229"/>
                <a:gd name="T11" fmla="*/ 25 h 1102"/>
                <a:gd name="T12" fmla="*/ 921 w 1229"/>
                <a:gd name="T13" fmla="*/ 32 h 1102"/>
                <a:gd name="T14" fmla="*/ 837 w 1229"/>
                <a:gd name="T15" fmla="*/ 43 h 1102"/>
                <a:gd name="T16" fmla="*/ 758 w 1229"/>
                <a:gd name="T17" fmla="*/ 54 h 1102"/>
                <a:gd name="T18" fmla="*/ 681 w 1229"/>
                <a:gd name="T19" fmla="*/ 61 h 1102"/>
                <a:gd name="T20" fmla="*/ 613 w 1229"/>
                <a:gd name="T21" fmla="*/ 69 h 1102"/>
                <a:gd name="T22" fmla="*/ 558 w 1229"/>
                <a:gd name="T23" fmla="*/ 76 h 1102"/>
                <a:gd name="T24" fmla="*/ 515 w 1229"/>
                <a:gd name="T25" fmla="*/ 83 h 1102"/>
                <a:gd name="T26" fmla="*/ 493 w 1229"/>
                <a:gd name="T27" fmla="*/ 87 h 1102"/>
                <a:gd name="T28" fmla="*/ 478 w 1229"/>
                <a:gd name="T29" fmla="*/ 90 h 1102"/>
                <a:gd name="T30" fmla="*/ 453 w 1229"/>
                <a:gd name="T31" fmla="*/ 105 h 1102"/>
                <a:gd name="T32" fmla="*/ 424 w 1229"/>
                <a:gd name="T33" fmla="*/ 130 h 1102"/>
                <a:gd name="T34" fmla="*/ 388 w 1229"/>
                <a:gd name="T35" fmla="*/ 163 h 1102"/>
                <a:gd name="T36" fmla="*/ 348 w 1229"/>
                <a:gd name="T37" fmla="*/ 206 h 1102"/>
                <a:gd name="T38" fmla="*/ 304 w 1229"/>
                <a:gd name="T39" fmla="*/ 264 h 1102"/>
                <a:gd name="T40" fmla="*/ 257 w 1229"/>
                <a:gd name="T41" fmla="*/ 337 h 1102"/>
                <a:gd name="T42" fmla="*/ 210 w 1229"/>
                <a:gd name="T43" fmla="*/ 420 h 1102"/>
                <a:gd name="T44" fmla="*/ 163 w 1229"/>
                <a:gd name="T45" fmla="*/ 522 h 1102"/>
                <a:gd name="T46" fmla="*/ 116 w 1229"/>
                <a:gd name="T47" fmla="*/ 641 h 1102"/>
                <a:gd name="T48" fmla="*/ 72 w 1229"/>
                <a:gd name="T49" fmla="*/ 775 h 1102"/>
                <a:gd name="T50" fmla="*/ 36 w 1229"/>
                <a:gd name="T51" fmla="*/ 928 h 1102"/>
                <a:gd name="T52" fmla="*/ 0 w 1229"/>
                <a:gd name="T53" fmla="*/ 1102 h 1102"/>
                <a:gd name="T54" fmla="*/ 4 w 1229"/>
                <a:gd name="T55" fmla="*/ 1091 h 1102"/>
                <a:gd name="T56" fmla="*/ 11 w 1229"/>
                <a:gd name="T57" fmla="*/ 1062 h 1102"/>
                <a:gd name="T58" fmla="*/ 22 w 1229"/>
                <a:gd name="T59" fmla="*/ 1018 h 1102"/>
                <a:gd name="T60" fmla="*/ 36 w 1229"/>
                <a:gd name="T61" fmla="*/ 960 h 1102"/>
                <a:gd name="T62" fmla="*/ 54 w 1229"/>
                <a:gd name="T63" fmla="*/ 891 h 1102"/>
                <a:gd name="T64" fmla="*/ 80 w 1229"/>
                <a:gd name="T65" fmla="*/ 812 h 1102"/>
                <a:gd name="T66" fmla="*/ 109 w 1229"/>
                <a:gd name="T67" fmla="*/ 732 h 1102"/>
                <a:gd name="T68" fmla="*/ 141 w 1229"/>
                <a:gd name="T69" fmla="*/ 645 h 1102"/>
                <a:gd name="T70" fmla="*/ 178 w 1229"/>
                <a:gd name="T71" fmla="*/ 558 h 1102"/>
                <a:gd name="T72" fmla="*/ 217 w 1229"/>
                <a:gd name="T73" fmla="*/ 475 h 1102"/>
                <a:gd name="T74" fmla="*/ 261 w 1229"/>
                <a:gd name="T75" fmla="*/ 398 h 1102"/>
                <a:gd name="T76" fmla="*/ 312 w 1229"/>
                <a:gd name="T77" fmla="*/ 326 h 1102"/>
                <a:gd name="T78" fmla="*/ 366 w 1229"/>
                <a:gd name="T79" fmla="*/ 264 h 1102"/>
                <a:gd name="T80" fmla="*/ 424 w 1229"/>
                <a:gd name="T81" fmla="*/ 217 h 1102"/>
                <a:gd name="T82" fmla="*/ 486 w 1229"/>
                <a:gd name="T83" fmla="*/ 181 h 1102"/>
                <a:gd name="T84" fmla="*/ 1229 w 1229"/>
                <a:gd name="T85" fmla="*/ 0 h 11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29"/>
                <a:gd name="T130" fmla="*/ 0 h 1102"/>
                <a:gd name="T131" fmla="*/ 1229 w 1229"/>
                <a:gd name="T132" fmla="*/ 1102 h 11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29" h="1102">
                  <a:moveTo>
                    <a:pt x="1229" y="0"/>
                  </a:moveTo>
                  <a:lnTo>
                    <a:pt x="1218" y="0"/>
                  </a:lnTo>
                  <a:lnTo>
                    <a:pt x="1185" y="3"/>
                  </a:lnTo>
                  <a:lnTo>
                    <a:pt x="1135" y="11"/>
                  </a:lnTo>
                  <a:lnTo>
                    <a:pt x="1073" y="18"/>
                  </a:lnTo>
                  <a:lnTo>
                    <a:pt x="1000" y="25"/>
                  </a:lnTo>
                  <a:lnTo>
                    <a:pt x="921" y="32"/>
                  </a:lnTo>
                  <a:lnTo>
                    <a:pt x="837" y="43"/>
                  </a:lnTo>
                  <a:lnTo>
                    <a:pt x="758" y="54"/>
                  </a:lnTo>
                  <a:lnTo>
                    <a:pt x="681" y="61"/>
                  </a:lnTo>
                  <a:lnTo>
                    <a:pt x="613" y="69"/>
                  </a:lnTo>
                  <a:lnTo>
                    <a:pt x="558" y="76"/>
                  </a:lnTo>
                  <a:lnTo>
                    <a:pt x="515" y="83"/>
                  </a:lnTo>
                  <a:lnTo>
                    <a:pt x="493" y="87"/>
                  </a:lnTo>
                  <a:lnTo>
                    <a:pt x="478" y="90"/>
                  </a:lnTo>
                  <a:lnTo>
                    <a:pt x="453" y="105"/>
                  </a:lnTo>
                  <a:lnTo>
                    <a:pt x="424" y="130"/>
                  </a:lnTo>
                  <a:lnTo>
                    <a:pt x="388" y="163"/>
                  </a:lnTo>
                  <a:lnTo>
                    <a:pt x="348" y="206"/>
                  </a:lnTo>
                  <a:lnTo>
                    <a:pt x="304" y="264"/>
                  </a:lnTo>
                  <a:lnTo>
                    <a:pt x="257" y="337"/>
                  </a:lnTo>
                  <a:lnTo>
                    <a:pt x="210" y="420"/>
                  </a:lnTo>
                  <a:lnTo>
                    <a:pt x="163" y="522"/>
                  </a:lnTo>
                  <a:lnTo>
                    <a:pt x="116" y="641"/>
                  </a:lnTo>
                  <a:lnTo>
                    <a:pt x="72" y="775"/>
                  </a:lnTo>
                  <a:lnTo>
                    <a:pt x="36" y="928"/>
                  </a:lnTo>
                  <a:lnTo>
                    <a:pt x="0" y="1102"/>
                  </a:lnTo>
                  <a:lnTo>
                    <a:pt x="4" y="1091"/>
                  </a:lnTo>
                  <a:lnTo>
                    <a:pt x="11" y="1062"/>
                  </a:lnTo>
                  <a:lnTo>
                    <a:pt x="22" y="1018"/>
                  </a:lnTo>
                  <a:lnTo>
                    <a:pt x="36" y="960"/>
                  </a:lnTo>
                  <a:lnTo>
                    <a:pt x="54" y="891"/>
                  </a:lnTo>
                  <a:lnTo>
                    <a:pt x="80" y="812"/>
                  </a:lnTo>
                  <a:lnTo>
                    <a:pt x="109" y="732"/>
                  </a:lnTo>
                  <a:lnTo>
                    <a:pt x="141" y="645"/>
                  </a:lnTo>
                  <a:lnTo>
                    <a:pt x="178" y="558"/>
                  </a:lnTo>
                  <a:lnTo>
                    <a:pt x="217" y="475"/>
                  </a:lnTo>
                  <a:lnTo>
                    <a:pt x="261" y="398"/>
                  </a:lnTo>
                  <a:lnTo>
                    <a:pt x="312" y="326"/>
                  </a:lnTo>
                  <a:lnTo>
                    <a:pt x="366" y="264"/>
                  </a:lnTo>
                  <a:lnTo>
                    <a:pt x="424" y="217"/>
                  </a:lnTo>
                  <a:lnTo>
                    <a:pt x="486" y="181"/>
                  </a:lnTo>
                  <a:lnTo>
                    <a:pt x="1229" y="0"/>
                  </a:lnTo>
                  <a:close/>
                </a:path>
              </a:pathLst>
            </a:custGeom>
            <a:solidFill>
              <a:srgbClr val="FFD6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740" name="Freeform 26"/>
            <p:cNvSpPr>
              <a:spLocks/>
            </p:cNvSpPr>
            <p:nvPr/>
          </p:nvSpPr>
          <p:spPr bwMode="auto">
            <a:xfrm>
              <a:off x="2691" y="3245"/>
              <a:ext cx="1345" cy="899"/>
            </a:xfrm>
            <a:custGeom>
              <a:avLst/>
              <a:gdLst>
                <a:gd name="T0" fmla="*/ 1345 w 1345"/>
                <a:gd name="T1" fmla="*/ 0 h 899"/>
                <a:gd name="T2" fmla="*/ 1334 w 1345"/>
                <a:gd name="T3" fmla="*/ 4 h 899"/>
                <a:gd name="T4" fmla="*/ 1308 w 1345"/>
                <a:gd name="T5" fmla="*/ 18 h 899"/>
                <a:gd name="T6" fmla="*/ 1272 w 1345"/>
                <a:gd name="T7" fmla="*/ 36 h 899"/>
                <a:gd name="T8" fmla="*/ 1221 w 1345"/>
                <a:gd name="T9" fmla="*/ 62 h 899"/>
                <a:gd name="T10" fmla="*/ 1160 w 1345"/>
                <a:gd name="T11" fmla="*/ 91 h 899"/>
                <a:gd name="T12" fmla="*/ 1087 w 1345"/>
                <a:gd name="T13" fmla="*/ 123 h 899"/>
                <a:gd name="T14" fmla="*/ 1011 w 1345"/>
                <a:gd name="T15" fmla="*/ 163 h 899"/>
                <a:gd name="T16" fmla="*/ 928 w 1345"/>
                <a:gd name="T17" fmla="*/ 203 h 899"/>
                <a:gd name="T18" fmla="*/ 841 w 1345"/>
                <a:gd name="T19" fmla="*/ 246 h 899"/>
                <a:gd name="T20" fmla="*/ 754 w 1345"/>
                <a:gd name="T21" fmla="*/ 290 h 899"/>
                <a:gd name="T22" fmla="*/ 667 w 1345"/>
                <a:gd name="T23" fmla="*/ 333 h 899"/>
                <a:gd name="T24" fmla="*/ 583 w 1345"/>
                <a:gd name="T25" fmla="*/ 377 h 899"/>
                <a:gd name="T26" fmla="*/ 504 w 1345"/>
                <a:gd name="T27" fmla="*/ 420 h 899"/>
                <a:gd name="T28" fmla="*/ 428 w 1345"/>
                <a:gd name="T29" fmla="*/ 460 h 899"/>
                <a:gd name="T30" fmla="*/ 359 w 1345"/>
                <a:gd name="T31" fmla="*/ 497 h 899"/>
                <a:gd name="T32" fmla="*/ 301 w 1345"/>
                <a:gd name="T33" fmla="*/ 529 h 899"/>
                <a:gd name="T34" fmla="*/ 254 w 1345"/>
                <a:gd name="T35" fmla="*/ 558 h 899"/>
                <a:gd name="T36" fmla="*/ 221 w 1345"/>
                <a:gd name="T37" fmla="*/ 584 h 899"/>
                <a:gd name="T38" fmla="*/ 203 w 1345"/>
                <a:gd name="T39" fmla="*/ 602 h 899"/>
                <a:gd name="T40" fmla="*/ 177 w 1345"/>
                <a:gd name="T41" fmla="*/ 634 h 899"/>
                <a:gd name="T42" fmla="*/ 148 w 1345"/>
                <a:gd name="T43" fmla="*/ 674 h 899"/>
                <a:gd name="T44" fmla="*/ 119 w 1345"/>
                <a:gd name="T45" fmla="*/ 718 h 899"/>
                <a:gd name="T46" fmla="*/ 90 w 1345"/>
                <a:gd name="T47" fmla="*/ 761 h 899"/>
                <a:gd name="T48" fmla="*/ 61 w 1345"/>
                <a:gd name="T49" fmla="*/ 805 h 899"/>
                <a:gd name="T50" fmla="*/ 36 w 1345"/>
                <a:gd name="T51" fmla="*/ 841 h 899"/>
                <a:gd name="T52" fmla="*/ 18 w 1345"/>
                <a:gd name="T53" fmla="*/ 874 h 899"/>
                <a:gd name="T54" fmla="*/ 3 w 1345"/>
                <a:gd name="T55" fmla="*/ 892 h 899"/>
                <a:gd name="T56" fmla="*/ 0 w 1345"/>
                <a:gd name="T57" fmla="*/ 899 h 899"/>
                <a:gd name="T58" fmla="*/ 272 w 1345"/>
                <a:gd name="T59" fmla="*/ 841 h 899"/>
                <a:gd name="T60" fmla="*/ 344 w 1345"/>
                <a:gd name="T61" fmla="*/ 602 h 899"/>
                <a:gd name="T62" fmla="*/ 1345 w 1345"/>
                <a:gd name="T63" fmla="*/ 0 h 8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5"/>
                <a:gd name="T97" fmla="*/ 0 h 899"/>
                <a:gd name="T98" fmla="*/ 1345 w 1345"/>
                <a:gd name="T99" fmla="*/ 899 h 89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5" h="899">
                  <a:moveTo>
                    <a:pt x="1345" y="0"/>
                  </a:moveTo>
                  <a:lnTo>
                    <a:pt x="1334" y="4"/>
                  </a:lnTo>
                  <a:lnTo>
                    <a:pt x="1308" y="18"/>
                  </a:lnTo>
                  <a:lnTo>
                    <a:pt x="1272" y="36"/>
                  </a:lnTo>
                  <a:lnTo>
                    <a:pt x="1221" y="62"/>
                  </a:lnTo>
                  <a:lnTo>
                    <a:pt x="1160" y="91"/>
                  </a:lnTo>
                  <a:lnTo>
                    <a:pt x="1087" y="123"/>
                  </a:lnTo>
                  <a:lnTo>
                    <a:pt x="1011" y="163"/>
                  </a:lnTo>
                  <a:lnTo>
                    <a:pt x="928" y="203"/>
                  </a:lnTo>
                  <a:lnTo>
                    <a:pt x="841" y="246"/>
                  </a:lnTo>
                  <a:lnTo>
                    <a:pt x="754" y="290"/>
                  </a:lnTo>
                  <a:lnTo>
                    <a:pt x="667" y="333"/>
                  </a:lnTo>
                  <a:lnTo>
                    <a:pt x="583" y="377"/>
                  </a:lnTo>
                  <a:lnTo>
                    <a:pt x="504" y="420"/>
                  </a:lnTo>
                  <a:lnTo>
                    <a:pt x="428" y="460"/>
                  </a:lnTo>
                  <a:lnTo>
                    <a:pt x="359" y="497"/>
                  </a:lnTo>
                  <a:lnTo>
                    <a:pt x="301" y="529"/>
                  </a:lnTo>
                  <a:lnTo>
                    <a:pt x="254" y="558"/>
                  </a:lnTo>
                  <a:lnTo>
                    <a:pt x="221" y="584"/>
                  </a:lnTo>
                  <a:lnTo>
                    <a:pt x="203" y="602"/>
                  </a:lnTo>
                  <a:lnTo>
                    <a:pt x="177" y="634"/>
                  </a:lnTo>
                  <a:lnTo>
                    <a:pt x="148" y="674"/>
                  </a:lnTo>
                  <a:lnTo>
                    <a:pt x="119" y="718"/>
                  </a:lnTo>
                  <a:lnTo>
                    <a:pt x="90" y="761"/>
                  </a:lnTo>
                  <a:lnTo>
                    <a:pt x="61" y="805"/>
                  </a:lnTo>
                  <a:lnTo>
                    <a:pt x="36" y="841"/>
                  </a:lnTo>
                  <a:lnTo>
                    <a:pt x="18" y="874"/>
                  </a:lnTo>
                  <a:lnTo>
                    <a:pt x="3" y="892"/>
                  </a:lnTo>
                  <a:lnTo>
                    <a:pt x="0" y="899"/>
                  </a:lnTo>
                  <a:lnTo>
                    <a:pt x="272" y="841"/>
                  </a:lnTo>
                  <a:lnTo>
                    <a:pt x="344" y="602"/>
                  </a:lnTo>
                  <a:lnTo>
                    <a:pt x="1345" y="0"/>
                  </a:lnTo>
                  <a:close/>
                </a:path>
              </a:pathLst>
            </a:custGeom>
            <a:solidFill>
              <a:srgbClr val="FFC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5719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15720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1572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32CB946-1F8C-453C-8A71-EB3BF607F633}" type="slidenum">
              <a:rPr lang="en-US" altLang="ru-RU"/>
              <a:pPr eaLnBrk="1" hangingPunct="1"/>
              <a:t>96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074737"/>
          </a:xfrm>
        </p:spPr>
        <p:txBody>
          <a:bodyPr/>
          <a:lstStyle/>
          <a:p>
            <a:r>
              <a:rPr lang="en-US" altLang="ru-RU" sz="3600" b="1" u="sng" smtClean="0"/>
              <a:t>Measuring Respirations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1673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4663" y="1517650"/>
            <a:ext cx="8259762" cy="4625975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5000"/>
              </a:spcAft>
            </a:pPr>
            <a:r>
              <a:rPr lang="en-US" altLang="ru-RU" sz="3600" smtClean="0"/>
              <a:t>Qualities of normal respirations</a:t>
            </a:r>
          </a:p>
          <a:p>
            <a:pPr lvl="1">
              <a:spcBef>
                <a:spcPct val="0"/>
              </a:spcBef>
              <a:spcAft>
                <a:spcPct val="5000"/>
              </a:spcAft>
            </a:pPr>
            <a:r>
              <a:rPr lang="en-US" altLang="ru-RU" sz="3600" smtClean="0"/>
              <a:t>12-20 respirations per minute</a:t>
            </a:r>
          </a:p>
          <a:p>
            <a:pPr lvl="1">
              <a:spcBef>
                <a:spcPct val="0"/>
              </a:spcBef>
              <a:spcAft>
                <a:spcPct val="5000"/>
              </a:spcAft>
            </a:pPr>
            <a:r>
              <a:rPr lang="en-US" altLang="ru-RU" sz="3600" smtClean="0"/>
              <a:t>Quiet</a:t>
            </a:r>
          </a:p>
          <a:p>
            <a:pPr lvl="1">
              <a:spcBef>
                <a:spcPct val="0"/>
              </a:spcBef>
              <a:spcAft>
                <a:spcPct val="5000"/>
              </a:spcAft>
            </a:pPr>
            <a:r>
              <a:rPr lang="en-US" altLang="ru-RU" sz="3600" smtClean="0"/>
              <a:t>Effortless</a:t>
            </a:r>
          </a:p>
          <a:p>
            <a:pPr lvl="1">
              <a:spcBef>
                <a:spcPct val="0"/>
              </a:spcBef>
              <a:spcAft>
                <a:spcPct val="5000"/>
              </a:spcAft>
            </a:pPr>
            <a:r>
              <a:rPr lang="en-US" altLang="ru-RU" sz="3600" smtClean="0"/>
              <a:t>Regular</a:t>
            </a:r>
          </a:p>
        </p:txBody>
      </p:sp>
      <p:grpSp>
        <p:nvGrpSpPr>
          <p:cNvPr id="116740" name="Group 159"/>
          <p:cNvGrpSpPr>
            <a:grpSpLocks/>
          </p:cNvGrpSpPr>
          <p:nvPr/>
        </p:nvGrpSpPr>
        <p:grpSpPr bwMode="auto">
          <a:xfrm>
            <a:off x="5224463" y="2992438"/>
            <a:ext cx="2998787" cy="2589212"/>
            <a:chOff x="3716" y="856"/>
            <a:chExt cx="1889" cy="1631"/>
          </a:xfrm>
        </p:grpSpPr>
        <p:sp>
          <p:nvSpPr>
            <p:cNvPr id="116744" name="AutoShape 11"/>
            <p:cNvSpPr>
              <a:spLocks noChangeAspect="1" noChangeArrowheads="1" noTextEdit="1"/>
            </p:cNvSpPr>
            <p:nvPr/>
          </p:nvSpPr>
          <p:spPr bwMode="auto">
            <a:xfrm>
              <a:off x="3721" y="856"/>
              <a:ext cx="1884" cy="16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45" name="Freeform 13"/>
            <p:cNvSpPr>
              <a:spLocks noEditPoints="1"/>
            </p:cNvSpPr>
            <p:nvPr/>
          </p:nvSpPr>
          <p:spPr bwMode="auto">
            <a:xfrm>
              <a:off x="3716" y="893"/>
              <a:ext cx="1850" cy="1594"/>
            </a:xfrm>
            <a:custGeom>
              <a:avLst/>
              <a:gdLst>
                <a:gd name="T0" fmla="*/ 1 w 3700"/>
                <a:gd name="T1" fmla="*/ 1 h 3188"/>
                <a:gd name="T2" fmla="*/ 1 w 3700"/>
                <a:gd name="T3" fmla="*/ 1 h 3188"/>
                <a:gd name="T4" fmla="*/ 1 w 3700"/>
                <a:gd name="T5" fmla="*/ 1 h 3188"/>
                <a:gd name="T6" fmla="*/ 1 w 3700"/>
                <a:gd name="T7" fmla="*/ 1 h 3188"/>
                <a:gd name="T8" fmla="*/ 1 w 3700"/>
                <a:gd name="T9" fmla="*/ 1 h 3188"/>
                <a:gd name="T10" fmla="*/ 1 w 3700"/>
                <a:gd name="T11" fmla="*/ 1 h 3188"/>
                <a:gd name="T12" fmla="*/ 1 w 3700"/>
                <a:gd name="T13" fmla="*/ 1 h 3188"/>
                <a:gd name="T14" fmla="*/ 1 w 3700"/>
                <a:gd name="T15" fmla="*/ 1 h 3188"/>
                <a:gd name="T16" fmla="*/ 1 w 3700"/>
                <a:gd name="T17" fmla="*/ 1 h 3188"/>
                <a:gd name="T18" fmla="*/ 1 w 3700"/>
                <a:gd name="T19" fmla="*/ 1 h 3188"/>
                <a:gd name="T20" fmla="*/ 1 w 3700"/>
                <a:gd name="T21" fmla="*/ 1 h 3188"/>
                <a:gd name="T22" fmla="*/ 1 w 3700"/>
                <a:gd name="T23" fmla="*/ 1 h 3188"/>
                <a:gd name="T24" fmla="*/ 1 w 3700"/>
                <a:gd name="T25" fmla="*/ 1 h 3188"/>
                <a:gd name="T26" fmla="*/ 1 w 3700"/>
                <a:gd name="T27" fmla="*/ 1 h 3188"/>
                <a:gd name="T28" fmla="*/ 1 w 3700"/>
                <a:gd name="T29" fmla="*/ 1 h 3188"/>
                <a:gd name="T30" fmla="*/ 1 w 3700"/>
                <a:gd name="T31" fmla="*/ 1 h 3188"/>
                <a:gd name="T32" fmla="*/ 1 w 3700"/>
                <a:gd name="T33" fmla="*/ 1 h 3188"/>
                <a:gd name="T34" fmla="*/ 1 w 3700"/>
                <a:gd name="T35" fmla="*/ 1 h 3188"/>
                <a:gd name="T36" fmla="*/ 1 w 3700"/>
                <a:gd name="T37" fmla="*/ 1 h 3188"/>
                <a:gd name="T38" fmla="*/ 1 w 3700"/>
                <a:gd name="T39" fmla="*/ 1 h 3188"/>
                <a:gd name="T40" fmla="*/ 1 w 3700"/>
                <a:gd name="T41" fmla="*/ 1 h 3188"/>
                <a:gd name="T42" fmla="*/ 1 w 3700"/>
                <a:gd name="T43" fmla="*/ 1 h 3188"/>
                <a:gd name="T44" fmla="*/ 1 w 3700"/>
                <a:gd name="T45" fmla="*/ 1 h 3188"/>
                <a:gd name="T46" fmla="*/ 1 w 3700"/>
                <a:gd name="T47" fmla="*/ 1 h 3188"/>
                <a:gd name="T48" fmla="*/ 1 w 3700"/>
                <a:gd name="T49" fmla="*/ 1 h 3188"/>
                <a:gd name="T50" fmla="*/ 1 w 3700"/>
                <a:gd name="T51" fmla="*/ 1 h 3188"/>
                <a:gd name="T52" fmla="*/ 1 w 3700"/>
                <a:gd name="T53" fmla="*/ 1 h 3188"/>
                <a:gd name="T54" fmla="*/ 1 w 3700"/>
                <a:gd name="T55" fmla="*/ 1 h 3188"/>
                <a:gd name="T56" fmla="*/ 1 w 3700"/>
                <a:gd name="T57" fmla="*/ 1 h 3188"/>
                <a:gd name="T58" fmla="*/ 1 w 3700"/>
                <a:gd name="T59" fmla="*/ 1 h 3188"/>
                <a:gd name="T60" fmla="*/ 1 w 3700"/>
                <a:gd name="T61" fmla="*/ 1 h 3188"/>
                <a:gd name="T62" fmla="*/ 1 w 3700"/>
                <a:gd name="T63" fmla="*/ 1 h 3188"/>
                <a:gd name="T64" fmla="*/ 1 w 3700"/>
                <a:gd name="T65" fmla="*/ 1 h 3188"/>
                <a:gd name="T66" fmla="*/ 1 w 3700"/>
                <a:gd name="T67" fmla="*/ 1 h 3188"/>
                <a:gd name="T68" fmla="*/ 1 w 3700"/>
                <a:gd name="T69" fmla="*/ 1 h 3188"/>
                <a:gd name="T70" fmla="*/ 1 w 3700"/>
                <a:gd name="T71" fmla="*/ 1 h 3188"/>
                <a:gd name="T72" fmla="*/ 1 w 3700"/>
                <a:gd name="T73" fmla="*/ 1 h 3188"/>
                <a:gd name="T74" fmla="*/ 1 w 3700"/>
                <a:gd name="T75" fmla="*/ 1 h 3188"/>
                <a:gd name="T76" fmla="*/ 1 w 3700"/>
                <a:gd name="T77" fmla="*/ 1 h 3188"/>
                <a:gd name="T78" fmla="*/ 1 w 3700"/>
                <a:gd name="T79" fmla="*/ 1 h 3188"/>
                <a:gd name="T80" fmla="*/ 1 w 3700"/>
                <a:gd name="T81" fmla="*/ 1 h 3188"/>
                <a:gd name="T82" fmla="*/ 1 w 3700"/>
                <a:gd name="T83" fmla="*/ 1 h 3188"/>
                <a:gd name="T84" fmla="*/ 1 w 3700"/>
                <a:gd name="T85" fmla="*/ 1 h 3188"/>
                <a:gd name="T86" fmla="*/ 1 w 3700"/>
                <a:gd name="T87" fmla="*/ 1 h 3188"/>
                <a:gd name="T88" fmla="*/ 1 w 3700"/>
                <a:gd name="T89" fmla="*/ 1 h 3188"/>
                <a:gd name="T90" fmla="*/ 1 w 3700"/>
                <a:gd name="T91" fmla="*/ 1 h 3188"/>
                <a:gd name="T92" fmla="*/ 1 w 3700"/>
                <a:gd name="T93" fmla="*/ 1 h 3188"/>
                <a:gd name="T94" fmla="*/ 1 w 3700"/>
                <a:gd name="T95" fmla="*/ 1 h 3188"/>
                <a:gd name="T96" fmla="*/ 1 w 3700"/>
                <a:gd name="T97" fmla="*/ 1 h 3188"/>
                <a:gd name="T98" fmla="*/ 1 w 3700"/>
                <a:gd name="T99" fmla="*/ 1 h 3188"/>
                <a:gd name="T100" fmla="*/ 1 w 3700"/>
                <a:gd name="T101" fmla="*/ 1 h 3188"/>
                <a:gd name="T102" fmla="*/ 1 w 3700"/>
                <a:gd name="T103" fmla="*/ 1 h 3188"/>
                <a:gd name="T104" fmla="*/ 1 w 3700"/>
                <a:gd name="T105" fmla="*/ 1 h 3188"/>
                <a:gd name="T106" fmla="*/ 1 w 3700"/>
                <a:gd name="T107" fmla="*/ 1 h 3188"/>
                <a:gd name="T108" fmla="*/ 1 w 3700"/>
                <a:gd name="T109" fmla="*/ 1 h 3188"/>
                <a:gd name="T110" fmla="*/ 1 w 3700"/>
                <a:gd name="T111" fmla="*/ 1 h 3188"/>
                <a:gd name="T112" fmla="*/ 1 w 3700"/>
                <a:gd name="T113" fmla="*/ 1 h 3188"/>
                <a:gd name="T114" fmla="*/ 1 w 3700"/>
                <a:gd name="T115" fmla="*/ 1 h 3188"/>
                <a:gd name="T116" fmla="*/ 1 w 3700"/>
                <a:gd name="T117" fmla="*/ 1 h 3188"/>
                <a:gd name="T118" fmla="*/ 1 w 3700"/>
                <a:gd name="T119" fmla="*/ 1 h 318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700"/>
                <a:gd name="T181" fmla="*/ 0 h 3188"/>
                <a:gd name="T182" fmla="*/ 3700 w 3700"/>
                <a:gd name="T183" fmla="*/ 3188 h 318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700" h="3188">
                  <a:moveTo>
                    <a:pt x="2476" y="3188"/>
                  </a:moveTo>
                  <a:lnTo>
                    <a:pt x="2445" y="3186"/>
                  </a:lnTo>
                  <a:lnTo>
                    <a:pt x="2410" y="3183"/>
                  </a:lnTo>
                  <a:lnTo>
                    <a:pt x="2373" y="3178"/>
                  </a:lnTo>
                  <a:lnTo>
                    <a:pt x="2335" y="3174"/>
                  </a:lnTo>
                  <a:lnTo>
                    <a:pt x="2297" y="3168"/>
                  </a:lnTo>
                  <a:lnTo>
                    <a:pt x="2261" y="3162"/>
                  </a:lnTo>
                  <a:lnTo>
                    <a:pt x="2227" y="3153"/>
                  </a:lnTo>
                  <a:lnTo>
                    <a:pt x="2199" y="3146"/>
                  </a:lnTo>
                  <a:lnTo>
                    <a:pt x="2180" y="3145"/>
                  </a:lnTo>
                  <a:lnTo>
                    <a:pt x="2163" y="3141"/>
                  </a:lnTo>
                  <a:lnTo>
                    <a:pt x="2144" y="3135"/>
                  </a:lnTo>
                  <a:lnTo>
                    <a:pt x="2127" y="3128"/>
                  </a:lnTo>
                  <a:lnTo>
                    <a:pt x="2108" y="3121"/>
                  </a:lnTo>
                  <a:lnTo>
                    <a:pt x="2091" y="3115"/>
                  </a:lnTo>
                  <a:lnTo>
                    <a:pt x="2073" y="3110"/>
                  </a:lnTo>
                  <a:lnTo>
                    <a:pt x="2059" y="3109"/>
                  </a:lnTo>
                  <a:lnTo>
                    <a:pt x="2051" y="3102"/>
                  </a:lnTo>
                  <a:lnTo>
                    <a:pt x="2045" y="3099"/>
                  </a:lnTo>
                  <a:lnTo>
                    <a:pt x="2036" y="3095"/>
                  </a:lnTo>
                  <a:lnTo>
                    <a:pt x="2029" y="3091"/>
                  </a:lnTo>
                  <a:lnTo>
                    <a:pt x="2020" y="3087"/>
                  </a:lnTo>
                  <a:lnTo>
                    <a:pt x="2013" y="3086"/>
                  </a:lnTo>
                  <a:lnTo>
                    <a:pt x="2005" y="3084"/>
                  </a:lnTo>
                  <a:lnTo>
                    <a:pt x="2000" y="3083"/>
                  </a:lnTo>
                  <a:lnTo>
                    <a:pt x="1922" y="3064"/>
                  </a:lnTo>
                  <a:lnTo>
                    <a:pt x="1847" y="3053"/>
                  </a:lnTo>
                  <a:lnTo>
                    <a:pt x="1774" y="3045"/>
                  </a:lnTo>
                  <a:lnTo>
                    <a:pt x="1702" y="3044"/>
                  </a:lnTo>
                  <a:lnTo>
                    <a:pt x="1629" y="3047"/>
                  </a:lnTo>
                  <a:lnTo>
                    <a:pt x="1556" y="3056"/>
                  </a:lnTo>
                  <a:lnTo>
                    <a:pt x="1481" y="3070"/>
                  </a:lnTo>
                  <a:lnTo>
                    <a:pt x="1407" y="3092"/>
                  </a:lnTo>
                  <a:lnTo>
                    <a:pt x="1358" y="3094"/>
                  </a:lnTo>
                  <a:lnTo>
                    <a:pt x="1312" y="3095"/>
                  </a:lnTo>
                  <a:lnTo>
                    <a:pt x="1268" y="3094"/>
                  </a:lnTo>
                  <a:lnTo>
                    <a:pt x="1223" y="3092"/>
                  </a:lnTo>
                  <a:lnTo>
                    <a:pt x="1177" y="3087"/>
                  </a:lnTo>
                  <a:lnTo>
                    <a:pt x="1132" y="3084"/>
                  </a:lnTo>
                  <a:lnTo>
                    <a:pt x="1088" y="3076"/>
                  </a:lnTo>
                  <a:lnTo>
                    <a:pt x="1043" y="3070"/>
                  </a:lnTo>
                  <a:lnTo>
                    <a:pt x="973" y="3052"/>
                  </a:lnTo>
                  <a:lnTo>
                    <a:pt x="908" y="3035"/>
                  </a:lnTo>
                  <a:lnTo>
                    <a:pt x="844" y="3020"/>
                  </a:lnTo>
                  <a:lnTo>
                    <a:pt x="781" y="3011"/>
                  </a:lnTo>
                  <a:lnTo>
                    <a:pt x="716" y="3003"/>
                  </a:lnTo>
                  <a:lnTo>
                    <a:pt x="653" y="2999"/>
                  </a:lnTo>
                  <a:lnTo>
                    <a:pt x="586" y="3002"/>
                  </a:lnTo>
                  <a:lnTo>
                    <a:pt x="518" y="3011"/>
                  </a:lnTo>
                  <a:lnTo>
                    <a:pt x="497" y="3016"/>
                  </a:lnTo>
                  <a:lnTo>
                    <a:pt x="468" y="3025"/>
                  </a:lnTo>
                  <a:lnTo>
                    <a:pt x="433" y="3037"/>
                  </a:lnTo>
                  <a:lnTo>
                    <a:pt x="397" y="3050"/>
                  </a:lnTo>
                  <a:lnTo>
                    <a:pt x="360" y="3060"/>
                  </a:lnTo>
                  <a:lnTo>
                    <a:pt x="329" y="3069"/>
                  </a:lnTo>
                  <a:lnTo>
                    <a:pt x="305" y="3073"/>
                  </a:lnTo>
                  <a:lnTo>
                    <a:pt x="294" y="3071"/>
                  </a:lnTo>
                  <a:lnTo>
                    <a:pt x="293" y="3058"/>
                  </a:lnTo>
                  <a:lnTo>
                    <a:pt x="297" y="3050"/>
                  </a:lnTo>
                  <a:lnTo>
                    <a:pt x="303" y="3048"/>
                  </a:lnTo>
                  <a:lnTo>
                    <a:pt x="312" y="3048"/>
                  </a:lnTo>
                  <a:lnTo>
                    <a:pt x="320" y="3048"/>
                  </a:lnTo>
                  <a:lnTo>
                    <a:pt x="330" y="3048"/>
                  </a:lnTo>
                  <a:lnTo>
                    <a:pt x="339" y="3045"/>
                  </a:lnTo>
                  <a:lnTo>
                    <a:pt x="348" y="3039"/>
                  </a:lnTo>
                  <a:lnTo>
                    <a:pt x="353" y="3038"/>
                  </a:lnTo>
                  <a:lnTo>
                    <a:pt x="360" y="3037"/>
                  </a:lnTo>
                  <a:lnTo>
                    <a:pt x="368" y="3034"/>
                  </a:lnTo>
                  <a:lnTo>
                    <a:pt x="376" y="3033"/>
                  </a:lnTo>
                  <a:lnTo>
                    <a:pt x="376" y="3028"/>
                  </a:lnTo>
                  <a:lnTo>
                    <a:pt x="379" y="3027"/>
                  </a:lnTo>
                  <a:lnTo>
                    <a:pt x="340" y="3024"/>
                  </a:lnTo>
                  <a:lnTo>
                    <a:pt x="303" y="3019"/>
                  </a:lnTo>
                  <a:lnTo>
                    <a:pt x="267" y="3012"/>
                  </a:lnTo>
                  <a:lnTo>
                    <a:pt x="232" y="3006"/>
                  </a:lnTo>
                  <a:lnTo>
                    <a:pt x="197" y="2998"/>
                  </a:lnTo>
                  <a:lnTo>
                    <a:pt x="163" y="2993"/>
                  </a:lnTo>
                  <a:lnTo>
                    <a:pt x="127" y="2992"/>
                  </a:lnTo>
                  <a:lnTo>
                    <a:pt x="91" y="2997"/>
                  </a:lnTo>
                  <a:lnTo>
                    <a:pt x="80" y="2991"/>
                  </a:lnTo>
                  <a:lnTo>
                    <a:pt x="70" y="2986"/>
                  </a:lnTo>
                  <a:lnTo>
                    <a:pt x="57" y="2982"/>
                  </a:lnTo>
                  <a:lnTo>
                    <a:pt x="45" y="2978"/>
                  </a:lnTo>
                  <a:lnTo>
                    <a:pt x="31" y="2975"/>
                  </a:lnTo>
                  <a:lnTo>
                    <a:pt x="20" y="2972"/>
                  </a:lnTo>
                  <a:lnTo>
                    <a:pt x="9" y="2970"/>
                  </a:lnTo>
                  <a:lnTo>
                    <a:pt x="0" y="2968"/>
                  </a:lnTo>
                  <a:lnTo>
                    <a:pt x="0" y="2965"/>
                  </a:lnTo>
                  <a:lnTo>
                    <a:pt x="0" y="2961"/>
                  </a:lnTo>
                  <a:lnTo>
                    <a:pt x="4" y="2958"/>
                  </a:lnTo>
                  <a:lnTo>
                    <a:pt x="12" y="2958"/>
                  </a:lnTo>
                  <a:lnTo>
                    <a:pt x="22" y="2960"/>
                  </a:lnTo>
                  <a:lnTo>
                    <a:pt x="36" y="2962"/>
                  </a:lnTo>
                  <a:lnTo>
                    <a:pt x="48" y="2965"/>
                  </a:lnTo>
                  <a:lnTo>
                    <a:pt x="61" y="2967"/>
                  </a:lnTo>
                  <a:lnTo>
                    <a:pt x="72" y="2967"/>
                  </a:lnTo>
                  <a:lnTo>
                    <a:pt x="83" y="2968"/>
                  </a:lnTo>
                  <a:lnTo>
                    <a:pt x="82" y="2962"/>
                  </a:lnTo>
                  <a:lnTo>
                    <a:pt x="82" y="2956"/>
                  </a:lnTo>
                  <a:lnTo>
                    <a:pt x="101" y="2942"/>
                  </a:lnTo>
                  <a:lnTo>
                    <a:pt x="124" y="2931"/>
                  </a:lnTo>
                  <a:lnTo>
                    <a:pt x="149" y="2920"/>
                  </a:lnTo>
                  <a:lnTo>
                    <a:pt x="175" y="2911"/>
                  </a:lnTo>
                  <a:lnTo>
                    <a:pt x="200" y="2899"/>
                  </a:lnTo>
                  <a:lnTo>
                    <a:pt x="225" y="2888"/>
                  </a:lnTo>
                  <a:lnTo>
                    <a:pt x="246" y="2873"/>
                  </a:lnTo>
                  <a:lnTo>
                    <a:pt x="267" y="2857"/>
                  </a:lnTo>
                  <a:lnTo>
                    <a:pt x="323" y="2819"/>
                  </a:lnTo>
                  <a:lnTo>
                    <a:pt x="379" y="2780"/>
                  </a:lnTo>
                  <a:lnTo>
                    <a:pt x="432" y="2738"/>
                  </a:lnTo>
                  <a:lnTo>
                    <a:pt x="487" y="2695"/>
                  </a:lnTo>
                  <a:lnTo>
                    <a:pt x="539" y="2651"/>
                  </a:lnTo>
                  <a:lnTo>
                    <a:pt x="592" y="2607"/>
                  </a:lnTo>
                  <a:lnTo>
                    <a:pt x="647" y="2564"/>
                  </a:lnTo>
                  <a:lnTo>
                    <a:pt x="703" y="2524"/>
                  </a:lnTo>
                  <a:lnTo>
                    <a:pt x="771" y="2486"/>
                  </a:lnTo>
                  <a:lnTo>
                    <a:pt x="838" y="2452"/>
                  </a:lnTo>
                  <a:lnTo>
                    <a:pt x="904" y="2422"/>
                  </a:lnTo>
                  <a:lnTo>
                    <a:pt x="971" y="2399"/>
                  </a:lnTo>
                  <a:lnTo>
                    <a:pt x="1038" y="2380"/>
                  </a:lnTo>
                  <a:lnTo>
                    <a:pt x="1109" y="2369"/>
                  </a:lnTo>
                  <a:lnTo>
                    <a:pt x="1182" y="2365"/>
                  </a:lnTo>
                  <a:lnTo>
                    <a:pt x="1261" y="2372"/>
                  </a:lnTo>
                  <a:lnTo>
                    <a:pt x="1281" y="2378"/>
                  </a:lnTo>
                  <a:lnTo>
                    <a:pt x="1304" y="2389"/>
                  </a:lnTo>
                  <a:lnTo>
                    <a:pt x="1324" y="2400"/>
                  </a:lnTo>
                  <a:lnTo>
                    <a:pt x="1346" y="2413"/>
                  </a:lnTo>
                  <a:lnTo>
                    <a:pt x="1367" y="2425"/>
                  </a:lnTo>
                  <a:lnTo>
                    <a:pt x="1389" y="2437"/>
                  </a:lnTo>
                  <a:lnTo>
                    <a:pt x="1412" y="2448"/>
                  </a:lnTo>
                  <a:lnTo>
                    <a:pt x="1435" y="2460"/>
                  </a:lnTo>
                  <a:lnTo>
                    <a:pt x="1446" y="2468"/>
                  </a:lnTo>
                  <a:lnTo>
                    <a:pt x="1455" y="2476"/>
                  </a:lnTo>
                  <a:lnTo>
                    <a:pt x="1460" y="2480"/>
                  </a:lnTo>
                  <a:lnTo>
                    <a:pt x="1465" y="2482"/>
                  </a:lnTo>
                  <a:lnTo>
                    <a:pt x="1464" y="2389"/>
                  </a:lnTo>
                  <a:lnTo>
                    <a:pt x="1463" y="2297"/>
                  </a:lnTo>
                  <a:lnTo>
                    <a:pt x="1459" y="2205"/>
                  </a:lnTo>
                  <a:lnTo>
                    <a:pt x="1456" y="2115"/>
                  </a:lnTo>
                  <a:lnTo>
                    <a:pt x="1451" y="2023"/>
                  </a:lnTo>
                  <a:lnTo>
                    <a:pt x="1448" y="1934"/>
                  </a:lnTo>
                  <a:lnTo>
                    <a:pt x="1444" y="1842"/>
                  </a:lnTo>
                  <a:lnTo>
                    <a:pt x="1440" y="1752"/>
                  </a:lnTo>
                  <a:lnTo>
                    <a:pt x="1444" y="1688"/>
                  </a:lnTo>
                  <a:lnTo>
                    <a:pt x="1455" y="1627"/>
                  </a:lnTo>
                  <a:lnTo>
                    <a:pt x="1471" y="1568"/>
                  </a:lnTo>
                  <a:lnTo>
                    <a:pt x="1492" y="1510"/>
                  </a:lnTo>
                  <a:lnTo>
                    <a:pt x="1516" y="1453"/>
                  </a:lnTo>
                  <a:lnTo>
                    <a:pt x="1543" y="1398"/>
                  </a:lnTo>
                  <a:lnTo>
                    <a:pt x="1572" y="1343"/>
                  </a:lnTo>
                  <a:lnTo>
                    <a:pt x="1602" y="1290"/>
                  </a:lnTo>
                  <a:lnTo>
                    <a:pt x="1598" y="1277"/>
                  </a:lnTo>
                  <a:lnTo>
                    <a:pt x="1590" y="1265"/>
                  </a:lnTo>
                  <a:lnTo>
                    <a:pt x="1578" y="1254"/>
                  </a:lnTo>
                  <a:lnTo>
                    <a:pt x="1564" y="1245"/>
                  </a:lnTo>
                  <a:lnTo>
                    <a:pt x="1549" y="1236"/>
                  </a:lnTo>
                  <a:lnTo>
                    <a:pt x="1535" y="1230"/>
                  </a:lnTo>
                  <a:lnTo>
                    <a:pt x="1521" y="1225"/>
                  </a:lnTo>
                  <a:lnTo>
                    <a:pt x="1512" y="1225"/>
                  </a:lnTo>
                  <a:lnTo>
                    <a:pt x="1489" y="1231"/>
                  </a:lnTo>
                  <a:lnTo>
                    <a:pt x="1470" y="1231"/>
                  </a:lnTo>
                  <a:lnTo>
                    <a:pt x="1456" y="1224"/>
                  </a:lnTo>
                  <a:lnTo>
                    <a:pt x="1448" y="1211"/>
                  </a:lnTo>
                  <a:lnTo>
                    <a:pt x="1441" y="1194"/>
                  </a:lnTo>
                  <a:lnTo>
                    <a:pt x="1441" y="1175"/>
                  </a:lnTo>
                  <a:lnTo>
                    <a:pt x="1445" y="1154"/>
                  </a:lnTo>
                  <a:lnTo>
                    <a:pt x="1453" y="1136"/>
                  </a:lnTo>
                  <a:lnTo>
                    <a:pt x="1455" y="1133"/>
                  </a:lnTo>
                  <a:lnTo>
                    <a:pt x="1459" y="1131"/>
                  </a:lnTo>
                  <a:lnTo>
                    <a:pt x="1463" y="1126"/>
                  </a:lnTo>
                  <a:lnTo>
                    <a:pt x="1470" y="1118"/>
                  </a:lnTo>
                  <a:lnTo>
                    <a:pt x="1470" y="1117"/>
                  </a:lnTo>
                  <a:lnTo>
                    <a:pt x="1470" y="1116"/>
                  </a:lnTo>
                  <a:lnTo>
                    <a:pt x="1461" y="1116"/>
                  </a:lnTo>
                  <a:lnTo>
                    <a:pt x="1458" y="1117"/>
                  </a:lnTo>
                  <a:lnTo>
                    <a:pt x="1453" y="1118"/>
                  </a:lnTo>
                  <a:lnTo>
                    <a:pt x="1448" y="1121"/>
                  </a:lnTo>
                  <a:lnTo>
                    <a:pt x="1422" y="1116"/>
                  </a:lnTo>
                  <a:lnTo>
                    <a:pt x="1404" y="1105"/>
                  </a:lnTo>
                  <a:lnTo>
                    <a:pt x="1392" y="1087"/>
                  </a:lnTo>
                  <a:lnTo>
                    <a:pt x="1387" y="1066"/>
                  </a:lnTo>
                  <a:lnTo>
                    <a:pt x="1382" y="1043"/>
                  </a:lnTo>
                  <a:lnTo>
                    <a:pt x="1379" y="1020"/>
                  </a:lnTo>
                  <a:lnTo>
                    <a:pt x="1377" y="999"/>
                  </a:lnTo>
                  <a:lnTo>
                    <a:pt x="1373" y="982"/>
                  </a:lnTo>
                  <a:lnTo>
                    <a:pt x="1362" y="978"/>
                  </a:lnTo>
                  <a:lnTo>
                    <a:pt x="1355" y="976"/>
                  </a:lnTo>
                  <a:lnTo>
                    <a:pt x="1347" y="972"/>
                  </a:lnTo>
                  <a:lnTo>
                    <a:pt x="1343" y="968"/>
                  </a:lnTo>
                  <a:lnTo>
                    <a:pt x="1336" y="956"/>
                  </a:lnTo>
                  <a:lnTo>
                    <a:pt x="1330" y="945"/>
                  </a:lnTo>
                  <a:lnTo>
                    <a:pt x="1328" y="947"/>
                  </a:lnTo>
                  <a:lnTo>
                    <a:pt x="1326" y="951"/>
                  </a:lnTo>
                  <a:lnTo>
                    <a:pt x="1319" y="950"/>
                  </a:lnTo>
                  <a:lnTo>
                    <a:pt x="1315" y="947"/>
                  </a:lnTo>
                  <a:lnTo>
                    <a:pt x="1314" y="945"/>
                  </a:lnTo>
                  <a:lnTo>
                    <a:pt x="1314" y="943"/>
                  </a:lnTo>
                  <a:lnTo>
                    <a:pt x="1317" y="937"/>
                  </a:lnTo>
                  <a:lnTo>
                    <a:pt x="1321" y="936"/>
                  </a:lnTo>
                  <a:lnTo>
                    <a:pt x="1325" y="937"/>
                  </a:lnTo>
                  <a:lnTo>
                    <a:pt x="1332" y="938"/>
                  </a:lnTo>
                  <a:lnTo>
                    <a:pt x="1340" y="920"/>
                  </a:lnTo>
                  <a:lnTo>
                    <a:pt x="1343" y="909"/>
                  </a:lnTo>
                  <a:lnTo>
                    <a:pt x="1343" y="901"/>
                  </a:lnTo>
                  <a:lnTo>
                    <a:pt x="1343" y="898"/>
                  </a:lnTo>
                  <a:lnTo>
                    <a:pt x="1340" y="891"/>
                  </a:lnTo>
                  <a:lnTo>
                    <a:pt x="1336" y="886"/>
                  </a:lnTo>
                  <a:lnTo>
                    <a:pt x="1332" y="878"/>
                  </a:lnTo>
                  <a:lnTo>
                    <a:pt x="1330" y="864"/>
                  </a:lnTo>
                  <a:lnTo>
                    <a:pt x="1337" y="855"/>
                  </a:lnTo>
                  <a:lnTo>
                    <a:pt x="1345" y="848"/>
                  </a:lnTo>
                  <a:lnTo>
                    <a:pt x="1351" y="840"/>
                  </a:lnTo>
                  <a:lnTo>
                    <a:pt x="1358" y="833"/>
                  </a:lnTo>
                  <a:lnTo>
                    <a:pt x="1357" y="827"/>
                  </a:lnTo>
                  <a:lnTo>
                    <a:pt x="1356" y="823"/>
                  </a:lnTo>
                  <a:lnTo>
                    <a:pt x="1348" y="824"/>
                  </a:lnTo>
                  <a:lnTo>
                    <a:pt x="1341" y="831"/>
                  </a:lnTo>
                  <a:lnTo>
                    <a:pt x="1332" y="837"/>
                  </a:lnTo>
                  <a:lnTo>
                    <a:pt x="1325" y="842"/>
                  </a:lnTo>
                  <a:lnTo>
                    <a:pt x="1312" y="842"/>
                  </a:lnTo>
                  <a:lnTo>
                    <a:pt x="1299" y="842"/>
                  </a:lnTo>
                  <a:lnTo>
                    <a:pt x="1284" y="840"/>
                  </a:lnTo>
                  <a:lnTo>
                    <a:pt x="1269" y="840"/>
                  </a:lnTo>
                  <a:lnTo>
                    <a:pt x="1254" y="837"/>
                  </a:lnTo>
                  <a:lnTo>
                    <a:pt x="1240" y="833"/>
                  </a:lnTo>
                  <a:lnTo>
                    <a:pt x="1229" y="826"/>
                  </a:lnTo>
                  <a:lnTo>
                    <a:pt x="1222" y="818"/>
                  </a:lnTo>
                  <a:lnTo>
                    <a:pt x="1191" y="778"/>
                  </a:lnTo>
                  <a:lnTo>
                    <a:pt x="1180" y="739"/>
                  </a:lnTo>
                  <a:lnTo>
                    <a:pt x="1183" y="697"/>
                  </a:lnTo>
                  <a:lnTo>
                    <a:pt x="1199" y="657"/>
                  </a:lnTo>
                  <a:lnTo>
                    <a:pt x="1222" y="616"/>
                  </a:lnTo>
                  <a:lnTo>
                    <a:pt x="1250" y="580"/>
                  </a:lnTo>
                  <a:lnTo>
                    <a:pt x="1279" y="546"/>
                  </a:lnTo>
                  <a:lnTo>
                    <a:pt x="1307" y="518"/>
                  </a:lnTo>
                  <a:lnTo>
                    <a:pt x="1309" y="513"/>
                  </a:lnTo>
                  <a:lnTo>
                    <a:pt x="1310" y="508"/>
                  </a:lnTo>
                  <a:lnTo>
                    <a:pt x="1302" y="500"/>
                  </a:lnTo>
                  <a:lnTo>
                    <a:pt x="1297" y="497"/>
                  </a:lnTo>
                  <a:lnTo>
                    <a:pt x="1292" y="493"/>
                  </a:lnTo>
                  <a:lnTo>
                    <a:pt x="1290" y="489"/>
                  </a:lnTo>
                  <a:lnTo>
                    <a:pt x="1286" y="484"/>
                  </a:lnTo>
                  <a:lnTo>
                    <a:pt x="1286" y="479"/>
                  </a:lnTo>
                  <a:lnTo>
                    <a:pt x="1286" y="473"/>
                  </a:lnTo>
                  <a:lnTo>
                    <a:pt x="1288" y="467"/>
                  </a:lnTo>
                  <a:lnTo>
                    <a:pt x="1299" y="469"/>
                  </a:lnTo>
                  <a:lnTo>
                    <a:pt x="1309" y="477"/>
                  </a:lnTo>
                  <a:lnTo>
                    <a:pt x="1316" y="484"/>
                  </a:lnTo>
                  <a:lnTo>
                    <a:pt x="1325" y="488"/>
                  </a:lnTo>
                  <a:lnTo>
                    <a:pt x="1326" y="484"/>
                  </a:lnTo>
                  <a:lnTo>
                    <a:pt x="1328" y="482"/>
                  </a:lnTo>
                  <a:lnTo>
                    <a:pt x="1327" y="461"/>
                  </a:lnTo>
                  <a:lnTo>
                    <a:pt x="1332" y="441"/>
                  </a:lnTo>
                  <a:lnTo>
                    <a:pt x="1338" y="419"/>
                  </a:lnTo>
                  <a:lnTo>
                    <a:pt x="1347" y="399"/>
                  </a:lnTo>
                  <a:lnTo>
                    <a:pt x="1355" y="378"/>
                  </a:lnTo>
                  <a:lnTo>
                    <a:pt x="1362" y="359"/>
                  </a:lnTo>
                  <a:lnTo>
                    <a:pt x="1366" y="343"/>
                  </a:lnTo>
                  <a:lnTo>
                    <a:pt x="1367" y="330"/>
                  </a:lnTo>
                  <a:lnTo>
                    <a:pt x="1352" y="324"/>
                  </a:lnTo>
                  <a:lnTo>
                    <a:pt x="1341" y="319"/>
                  </a:lnTo>
                  <a:lnTo>
                    <a:pt x="1333" y="316"/>
                  </a:lnTo>
                  <a:lnTo>
                    <a:pt x="1331" y="312"/>
                  </a:lnTo>
                  <a:lnTo>
                    <a:pt x="1328" y="306"/>
                  </a:lnTo>
                  <a:lnTo>
                    <a:pt x="1327" y="299"/>
                  </a:lnTo>
                  <a:lnTo>
                    <a:pt x="1327" y="288"/>
                  </a:lnTo>
                  <a:lnTo>
                    <a:pt x="1328" y="276"/>
                  </a:lnTo>
                  <a:lnTo>
                    <a:pt x="1332" y="249"/>
                  </a:lnTo>
                  <a:lnTo>
                    <a:pt x="1338" y="221"/>
                  </a:lnTo>
                  <a:lnTo>
                    <a:pt x="1346" y="194"/>
                  </a:lnTo>
                  <a:lnTo>
                    <a:pt x="1358" y="168"/>
                  </a:lnTo>
                  <a:lnTo>
                    <a:pt x="1371" y="143"/>
                  </a:lnTo>
                  <a:lnTo>
                    <a:pt x="1388" y="122"/>
                  </a:lnTo>
                  <a:lnTo>
                    <a:pt x="1407" y="103"/>
                  </a:lnTo>
                  <a:lnTo>
                    <a:pt x="1429" y="91"/>
                  </a:lnTo>
                  <a:lnTo>
                    <a:pt x="1437" y="90"/>
                  </a:lnTo>
                  <a:lnTo>
                    <a:pt x="1446" y="90"/>
                  </a:lnTo>
                  <a:lnTo>
                    <a:pt x="1455" y="90"/>
                  </a:lnTo>
                  <a:lnTo>
                    <a:pt x="1466" y="90"/>
                  </a:lnTo>
                  <a:lnTo>
                    <a:pt x="1476" y="89"/>
                  </a:lnTo>
                  <a:lnTo>
                    <a:pt x="1486" y="89"/>
                  </a:lnTo>
                  <a:lnTo>
                    <a:pt x="1497" y="87"/>
                  </a:lnTo>
                  <a:lnTo>
                    <a:pt x="1509" y="87"/>
                  </a:lnTo>
                  <a:lnTo>
                    <a:pt x="1509" y="84"/>
                  </a:lnTo>
                  <a:lnTo>
                    <a:pt x="1509" y="81"/>
                  </a:lnTo>
                  <a:lnTo>
                    <a:pt x="1513" y="74"/>
                  </a:lnTo>
                  <a:lnTo>
                    <a:pt x="1521" y="69"/>
                  </a:lnTo>
                  <a:lnTo>
                    <a:pt x="1531" y="62"/>
                  </a:lnTo>
                  <a:lnTo>
                    <a:pt x="1542" y="59"/>
                  </a:lnTo>
                  <a:lnTo>
                    <a:pt x="1552" y="54"/>
                  </a:lnTo>
                  <a:lnTo>
                    <a:pt x="1563" y="49"/>
                  </a:lnTo>
                  <a:lnTo>
                    <a:pt x="1573" y="45"/>
                  </a:lnTo>
                  <a:lnTo>
                    <a:pt x="1583" y="43"/>
                  </a:lnTo>
                  <a:lnTo>
                    <a:pt x="1583" y="40"/>
                  </a:lnTo>
                  <a:lnTo>
                    <a:pt x="1584" y="36"/>
                  </a:lnTo>
                  <a:lnTo>
                    <a:pt x="1587" y="36"/>
                  </a:lnTo>
                  <a:lnTo>
                    <a:pt x="1589" y="36"/>
                  </a:lnTo>
                  <a:lnTo>
                    <a:pt x="1589" y="39"/>
                  </a:lnTo>
                  <a:lnTo>
                    <a:pt x="1590" y="43"/>
                  </a:lnTo>
                  <a:lnTo>
                    <a:pt x="1626" y="27"/>
                  </a:lnTo>
                  <a:lnTo>
                    <a:pt x="1665" y="15"/>
                  </a:lnTo>
                  <a:lnTo>
                    <a:pt x="1703" y="8"/>
                  </a:lnTo>
                  <a:lnTo>
                    <a:pt x="1744" y="4"/>
                  </a:lnTo>
                  <a:lnTo>
                    <a:pt x="1783" y="0"/>
                  </a:lnTo>
                  <a:lnTo>
                    <a:pt x="1823" y="0"/>
                  </a:lnTo>
                  <a:lnTo>
                    <a:pt x="1862" y="0"/>
                  </a:lnTo>
                  <a:lnTo>
                    <a:pt x="1902" y="2"/>
                  </a:lnTo>
                  <a:lnTo>
                    <a:pt x="1926" y="15"/>
                  </a:lnTo>
                  <a:lnTo>
                    <a:pt x="1955" y="40"/>
                  </a:lnTo>
                  <a:lnTo>
                    <a:pt x="1988" y="70"/>
                  </a:lnTo>
                  <a:lnTo>
                    <a:pt x="2021" y="105"/>
                  </a:lnTo>
                  <a:lnTo>
                    <a:pt x="2052" y="139"/>
                  </a:lnTo>
                  <a:lnTo>
                    <a:pt x="2080" y="174"/>
                  </a:lnTo>
                  <a:lnTo>
                    <a:pt x="2098" y="205"/>
                  </a:lnTo>
                  <a:lnTo>
                    <a:pt x="2108" y="230"/>
                  </a:lnTo>
                  <a:lnTo>
                    <a:pt x="2116" y="244"/>
                  </a:lnTo>
                  <a:lnTo>
                    <a:pt x="2123" y="270"/>
                  </a:lnTo>
                  <a:lnTo>
                    <a:pt x="2131" y="301"/>
                  </a:lnTo>
                  <a:lnTo>
                    <a:pt x="2138" y="335"/>
                  </a:lnTo>
                  <a:lnTo>
                    <a:pt x="2142" y="370"/>
                  </a:lnTo>
                  <a:lnTo>
                    <a:pt x="2143" y="402"/>
                  </a:lnTo>
                  <a:lnTo>
                    <a:pt x="2140" y="430"/>
                  </a:lnTo>
                  <a:lnTo>
                    <a:pt x="2134" y="451"/>
                  </a:lnTo>
                  <a:lnTo>
                    <a:pt x="2137" y="462"/>
                  </a:lnTo>
                  <a:lnTo>
                    <a:pt x="2144" y="473"/>
                  </a:lnTo>
                  <a:lnTo>
                    <a:pt x="2154" y="484"/>
                  </a:lnTo>
                  <a:lnTo>
                    <a:pt x="2165" y="497"/>
                  </a:lnTo>
                  <a:lnTo>
                    <a:pt x="2170" y="522"/>
                  </a:lnTo>
                  <a:lnTo>
                    <a:pt x="2170" y="548"/>
                  </a:lnTo>
                  <a:lnTo>
                    <a:pt x="2165" y="572"/>
                  </a:lnTo>
                  <a:lnTo>
                    <a:pt x="2158" y="597"/>
                  </a:lnTo>
                  <a:lnTo>
                    <a:pt x="2145" y="620"/>
                  </a:lnTo>
                  <a:lnTo>
                    <a:pt x="2132" y="642"/>
                  </a:lnTo>
                  <a:lnTo>
                    <a:pt x="2117" y="664"/>
                  </a:lnTo>
                  <a:lnTo>
                    <a:pt x="2103" y="688"/>
                  </a:lnTo>
                  <a:lnTo>
                    <a:pt x="2101" y="689"/>
                  </a:lnTo>
                  <a:lnTo>
                    <a:pt x="2101" y="693"/>
                  </a:lnTo>
                  <a:lnTo>
                    <a:pt x="2112" y="685"/>
                  </a:lnTo>
                  <a:lnTo>
                    <a:pt x="2123" y="675"/>
                  </a:lnTo>
                  <a:lnTo>
                    <a:pt x="2131" y="664"/>
                  </a:lnTo>
                  <a:lnTo>
                    <a:pt x="2138" y="654"/>
                  </a:lnTo>
                  <a:lnTo>
                    <a:pt x="2144" y="643"/>
                  </a:lnTo>
                  <a:lnTo>
                    <a:pt x="2153" y="634"/>
                  </a:lnTo>
                  <a:lnTo>
                    <a:pt x="2160" y="628"/>
                  </a:lnTo>
                  <a:lnTo>
                    <a:pt x="2171" y="627"/>
                  </a:lnTo>
                  <a:lnTo>
                    <a:pt x="2174" y="633"/>
                  </a:lnTo>
                  <a:lnTo>
                    <a:pt x="2176" y="641"/>
                  </a:lnTo>
                  <a:lnTo>
                    <a:pt x="2178" y="648"/>
                  </a:lnTo>
                  <a:lnTo>
                    <a:pt x="2179" y="658"/>
                  </a:lnTo>
                  <a:lnTo>
                    <a:pt x="2178" y="667"/>
                  </a:lnTo>
                  <a:lnTo>
                    <a:pt x="2176" y="677"/>
                  </a:lnTo>
                  <a:lnTo>
                    <a:pt x="2175" y="685"/>
                  </a:lnTo>
                  <a:lnTo>
                    <a:pt x="2175" y="697"/>
                  </a:lnTo>
                  <a:lnTo>
                    <a:pt x="2181" y="699"/>
                  </a:lnTo>
                  <a:lnTo>
                    <a:pt x="2190" y="695"/>
                  </a:lnTo>
                  <a:lnTo>
                    <a:pt x="2199" y="685"/>
                  </a:lnTo>
                  <a:lnTo>
                    <a:pt x="2210" y="675"/>
                  </a:lnTo>
                  <a:lnTo>
                    <a:pt x="2220" y="662"/>
                  </a:lnTo>
                  <a:lnTo>
                    <a:pt x="2231" y="652"/>
                  </a:lnTo>
                  <a:lnTo>
                    <a:pt x="2240" y="644"/>
                  </a:lnTo>
                  <a:lnTo>
                    <a:pt x="2248" y="643"/>
                  </a:lnTo>
                  <a:lnTo>
                    <a:pt x="2253" y="669"/>
                  </a:lnTo>
                  <a:lnTo>
                    <a:pt x="2253" y="695"/>
                  </a:lnTo>
                  <a:lnTo>
                    <a:pt x="2247" y="720"/>
                  </a:lnTo>
                  <a:lnTo>
                    <a:pt x="2237" y="745"/>
                  </a:lnTo>
                  <a:lnTo>
                    <a:pt x="2224" y="766"/>
                  </a:lnTo>
                  <a:lnTo>
                    <a:pt x="2209" y="788"/>
                  </a:lnTo>
                  <a:lnTo>
                    <a:pt x="2191" y="807"/>
                  </a:lnTo>
                  <a:lnTo>
                    <a:pt x="2174" y="826"/>
                  </a:lnTo>
                  <a:lnTo>
                    <a:pt x="2174" y="828"/>
                  </a:lnTo>
                  <a:lnTo>
                    <a:pt x="2174" y="832"/>
                  </a:lnTo>
                  <a:lnTo>
                    <a:pt x="2181" y="832"/>
                  </a:lnTo>
                  <a:lnTo>
                    <a:pt x="2189" y="829"/>
                  </a:lnTo>
                  <a:lnTo>
                    <a:pt x="2210" y="842"/>
                  </a:lnTo>
                  <a:lnTo>
                    <a:pt x="2235" y="864"/>
                  </a:lnTo>
                  <a:lnTo>
                    <a:pt x="2261" y="894"/>
                  </a:lnTo>
                  <a:lnTo>
                    <a:pt x="2288" y="929"/>
                  </a:lnTo>
                  <a:lnTo>
                    <a:pt x="2313" y="963"/>
                  </a:lnTo>
                  <a:lnTo>
                    <a:pt x="2338" y="998"/>
                  </a:lnTo>
                  <a:lnTo>
                    <a:pt x="2358" y="1029"/>
                  </a:lnTo>
                  <a:lnTo>
                    <a:pt x="2373" y="1054"/>
                  </a:lnTo>
                  <a:lnTo>
                    <a:pt x="2415" y="1146"/>
                  </a:lnTo>
                  <a:lnTo>
                    <a:pt x="2458" y="1239"/>
                  </a:lnTo>
                  <a:lnTo>
                    <a:pt x="2502" y="1333"/>
                  </a:lnTo>
                  <a:lnTo>
                    <a:pt x="2546" y="1427"/>
                  </a:lnTo>
                  <a:lnTo>
                    <a:pt x="2591" y="1520"/>
                  </a:lnTo>
                  <a:lnTo>
                    <a:pt x="2636" y="1615"/>
                  </a:lnTo>
                  <a:lnTo>
                    <a:pt x="2681" y="1709"/>
                  </a:lnTo>
                  <a:lnTo>
                    <a:pt x="2728" y="1803"/>
                  </a:lnTo>
                  <a:lnTo>
                    <a:pt x="2735" y="1816"/>
                  </a:lnTo>
                  <a:lnTo>
                    <a:pt x="2745" y="1829"/>
                  </a:lnTo>
                  <a:lnTo>
                    <a:pt x="2755" y="1843"/>
                  </a:lnTo>
                  <a:lnTo>
                    <a:pt x="2765" y="1858"/>
                  </a:lnTo>
                  <a:lnTo>
                    <a:pt x="2772" y="1873"/>
                  </a:lnTo>
                  <a:lnTo>
                    <a:pt x="2780" y="1889"/>
                  </a:lnTo>
                  <a:lnTo>
                    <a:pt x="2785" y="1905"/>
                  </a:lnTo>
                  <a:lnTo>
                    <a:pt x="2787" y="1924"/>
                  </a:lnTo>
                  <a:lnTo>
                    <a:pt x="2744" y="1958"/>
                  </a:lnTo>
                  <a:lnTo>
                    <a:pt x="2726" y="1986"/>
                  </a:lnTo>
                  <a:lnTo>
                    <a:pt x="2728" y="2004"/>
                  </a:lnTo>
                  <a:lnTo>
                    <a:pt x="2741" y="2022"/>
                  </a:lnTo>
                  <a:lnTo>
                    <a:pt x="2759" y="2038"/>
                  </a:lnTo>
                  <a:lnTo>
                    <a:pt x="2777" y="2058"/>
                  </a:lnTo>
                  <a:lnTo>
                    <a:pt x="2789" y="2084"/>
                  </a:lnTo>
                  <a:lnTo>
                    <a:pt x="2785" y="2121"/>
                  </a:lnTo>
                  <a:lnTo>
                    <a:pt x="2775" y="2132"/>
                  </a:lnTo>
                  <a:lnTo>
                    <a:pt x="2761" y="2145"/>
                  </a:lnTo>
                  <a:lnTo>
                    <a:pt x="2746" y="2157"/>
                  </a:lnTo>
                  <a:lnTo>
                    <a:pt x="2730" y="2169"/>
                  </a:lnTo>
                  <a:lnTo>
                    <a:pt x="2714" y="2180"/>
                  </a:lnTo>
                  <a:lnTo>
                    <a:pt x="2702" y="2193"/>
                  </a:lnTo>
                  <a:lnTo>
                    <a:pt x="2692" y="2207"/>
                  </a:lnTo>
                  <a:lnTo>
                    <a:pt x="2688" y="2221"/>
                  </a:lnTo>
                  <a:lnTo>
                    <a:pt x="2692" y="2240"/>
                  </a:lnTo>
                  <a:lnTo>
                    <a:pt x="2695" y="2260"/>
                  </a:lnTo>
                  <a:lnTo>
                    <a:pt x="2698" y="2280"/>
                  </a:lnTo>
                  <a:lnTo>
                    <a:pt x="2702" y="2302"/>
                  </a:lnTo>
                  <a:lnTo>
                    <a:pt x="2704" y="2322"/>
                  </a:lnTo>
                  <a:lnTo>
                    <a:pt x="2707" y="2343"/>
                  </a:lnTo>
                  <a:lnTo>
                    <a:pt x="2709" y="2365"/>
                  </a:lnTo>
                  <a:lnTo>
                    <a:pt x="2713" y="2388"/>
                  </a:lnTo>
                  <a:lnTo>
                    <a:pt x="2724" y="2436"/>
                  </a:lnTo>
                  <a:lnTo>
                    <a:pt x="2731" y="2477"/>
                  </a:lnTo>
                  <a:lnTo>
                    <a:pt x="2731" y="2513"/>
                  </a:lnTo>
                  <a:lnTo>
                    <a:pt x="2728" y="2545"/>
                  </a:lnTo>
                  <a:lnTo>
                    <a:pt x="2717" y="2573"/>
                  </a:lnTo>
                  <a:lnTo>
                    <a:pt x="2698" y="2601"/>
                  </a:lnTo>
                  <a:lnTo>
                    <a:pt x="2672" y="2628"/>
                  </a:lnTo>
                  <a:lnTo>
                    <a:pt x="2638" y="2659"/>
                  </a:lnTo>
                  <a:lnTo>
                    <a:pt x="2638" y="2661"/>
                  </a:lnTo>
                  <a:lnTo>
                    <a:pt x="2638" y="2663"/>
                  </a:lnTo>
                  <a:lnTo>
                    <a:pt x="2657" y="2667"/>
                  </a:lnTo>
                  <a:lnTo>
                    <a:pt x="2671" y="2669"/>
                  </a:lnTo>
                  <a:lnTo>
                    <a:pt x="2679" y="2669"/>
                  </a:lnTo>
                  <a:lnTo>
                    <a:pt x="2688" y="2669"/>
                  </a:lnTo>
                  <a:lnTo>
                    <a:pt x="2694" y="2664"/>
                  </a:lnTo>
                  <a:lnTo>
                    <a:pt x="2703" y="2661"/>
                  </a:lnTo>
                  <a:lnTo>
                    <a:pt x="2713" y="2656"/>
                  </a:lnTo>
                  <a:lnTo>
                    <a:pt x="2728" y="2650"/>
                  </a:lnTo>
                  <a:lnTo>
                    <a:pt x="2769" y="2640"/>
                  </a:lnTo>
                  <a:lnTo>
                    <a:pt x="2811" y="2631"/>
                  </a:lnTo>
                  <a:lnTo>
                    <a:pt x="2853" y="2621"/>
                  </a:lnTo>
                  <a:lnTo>
                    <a:pt x="2895" y="2614"/>
                  </a:lnTo>
                  <a:lnTo>
                    <a:pt x="2936" y="2605"/>
                  </a:lnTo>
                  <a:lnTo>
                    <a:pt x="2980" y="2597"/>
                  </a:lnTo>
                  <a:lnTo>
                    <a:pt x="3023" y="2590"/>
                  </a:lnTo>
                  <a:lnTo>
                    <a:pt x="3068" y="2585"/>
                  </a:lnTo>
                  <a:lnTo>
                    <a:pt x="3111" y="2586"/>
                  </a:lnTo>
                  <a:lnTo>
                    <a:pt x="3156" y="2591"/>
                  </a:lnTo>
                  <a:lnTo>
                    <a:pt x="3202" y="2599"/>
                  </a:lnTo>
                  <a:lnTo>
                    <a:pt x="3248" y="2610"/>
                  </a:lnTo>
                  <a:lnTo>
                    <a:pt x="3291" y="2623"/>
                  </a:lnTo>
                  <a:lnTo>
                    <a:pt x="3336" y="2640"/>
                  </a:lnTo>
                  <a:lnTo>
                    <a:pt x="3379" y="2658"/>
                  </a:lnTo>
                  <a:lnTo>
                    <a:pt x="3423" y="2682"/>
                  </a:lnTo>
                  <a:lnTo>
                    <a:pt x="3433" y="2689"/>
                  </a:lnTo>
                  <a:lnTo>
                    <a:pt x="3447" y="2700"/>
                  </a:lnTo>
                  <a:lnTo>
                    <a:pt x="3461" y="2714"/>
                  </a:lnTo>
                  <a:lnTo>
                    <a:pt x="3478" y="2728"/>
                  </a:lnTo>
                  <a:lnTo>
                    <a:pt x="3492" y="2740"/>
                  </a:lnTo>
                  <a:lnTo>
                    <a:pt x="3509" y="2752"/>
                  </a:lnTo>
                  <a:lnTo>
                    <a:pt x="3522" y="2761"/>
                  </a:lnTo>
                  <a:lnTo>
                    <a:pt x="3535" y="2767"/>
                  </a:lnTo>
                  <a:lnTo>
                    <a:pt x="3536" y="2772"/>
                  </a:lnTo>
                  <a:lnTo>
                    <a:pt x="3542" y="2780"/>
                  </a:lnTo>
                  <a:lnTo>
                    <a:pt x="3548" y="2786"/>
                  </a:lnTo>
                  <a:lnTo>
                    <a:pt x="3557" y="2792"/>
                  </a:lnTo>
                  <a:lnTo>
                    <a:pt x="3569" y="2811"/>
                  </a:lnTo>
                  <a:lnTo>
                    <a:pt x="3582" y="2833"/>
                  </a:lnTo>
                  <a:lnTo>
                    <a:pt x="3594" y="2854"/>
                  </a:lnTo>
                  <a:lnTo>
                    <a:pt x="3607" y="2877"/>
                  </a:lnTo>
                  <a:lnTo>
                    <a:pt x="3619" y="2898"/>
                  </a:lnTo>
                  <a:lnTo>
                    <a:pt x="3634" y="2920"/>
                  </a:lnTo>
                  <a:lnTo>
                    <a:pt x="3650" y="2940"/>
                  </a:lnTo>
                  <a:lnTo>
                    <a:pt x="3671" y="2960"/>
                  </a:lnTo>
                  <a:lnTo>
                    <a:pt x="3681" y="2963"/>
                  </a:lnTo>
                  <a:lnTo>
                    <a:pt x="3691" y="2967"/>
                  </a:lnTo>
                  <a:lnTo>
                    <a:pt x="3694" y="2970"/>
                  </a:lnTo>
                  <a:lnTo>
                    <a:pt x="3697" y="2973"/>
                  </a:lnTo>
                  <a:lnTo>
                    <a:pt x="3699" y="2980"/>
                  </a:lnTo>
                  <a:lnTo>
                    <a:pt x="3700" y="2988"/>
                  </a:lnTo>
                  <a:lnTo>
                    <a:pt x="3687" y="2994"/>
                  </a:lnTo>
                  <a:lnTo>
                    <a:pt x="3675" y="2997"/>
                  </a:lnTo>
                  <a:lnTo>
                    <a:pt x="3661" y="2996"/>
                  </a:lnTo>
                  <a:lnTo>
                    <a:pt x="3649" y="2994"/>
                  </a:lnTo>
                  <a:lnTo>
                    <a:pt x="3635" y="2991"/>
                  </a:lnTo>
                  <a:lnTo>
                    <a:pt x="3624" y="2988"/>
                  </a:lnTo>
                  <a:lnTo>
                    <a:pt x="3612" y="2986"/>
                  </a:lnTo>
                  <a:lnTo>
                    <a:pt x="3603" y="2987"/>
                  </a:lnTo>
                  <a:lnTo>
                    <a:pt x="3602" y="2989"/>
                  </a:lnTo>
                  <a:lnTo>
                    <a:pt x="3600" y="2993"/>
                  </a:lnTo>
                  <a:lnTo>
                    <a:pt x="3579" y="2997"/>
                  </a:lnTo>
                  <a:lnTo>
                    <a:pt x="3551" y="2999"/>
                  </a:lnTo>
                  <a:lnTo>
                    <a:pt x="3517" y="2998"/>
                  </a:lnTo>
                  <a:lnTo>
                    <a:pt x="3483" y="2998"/>
                  </a:lnTo>
                  <a:lnTo>
                    <a:pt x="3445" y="2994"/>
                  </a:lnTo>
                  <a:lnTo>
                    <a:pt x="3412" y="2991"/>
                  </a:lnTo>
                  <a:lnTo>
                    <a:pt x="3383" y="2988"/>
                  </a:lnTo>
                  <a:lnTo>
                    <a:pt x="3362" y="2988"/>
                  </a:lnTo>
                  <a:lnTo>
                    <a:pt x="3332" y="2988"/>
                  </a:lnTo>
                  <a:lnTo>
                    <a:pt x="3302" y="2989"/>
                  </a:lnTo>
                  <a:lnTo>
                    <a:pt x="3274" y="2991"/>
                  </a:lnTo>
                  <a:lnTo>
                    <a:pt x="3247" y="2994"/>
                  </a:lnTo>
                  <a:lnTo>
                    <a:pt x="3218" y="2996"/>
                  </a:lnTo>
                  <a:lnTo>
                    <a:pt x="3191" y="2998"/>
                  </a:lnTo>
                  <a:lnTo>
                    <a:pt x="3162" y="3001"/>
                  </a:lnTo>
                  <a:lnTo>
                    <a:pt x="3136" y="3004"/>
                  </a:lnTo>
                  <a:lnTo>
                    <a:pt x="3088" y="2996"/>
                  </a:lnTo>
                  <a:lnTo>
                    <a:pt x="3042" y="2992"/>
                  </a:lnTo>
                  <a:lnTo>
                    <a:pt x="2995" y="2989"/>
                  </a:lnTo>
                  <a:lnTo>
                    <a:pt x="2950" y="2991"/>
                  </a:lnTo>
                  <a:lnTo>
                    <a:pt x="2904" y="2991"/>
                  </a:lnTo>
                  <a:lnTo>
                    <a:pt x="2858" y="2994"/>
                  </a:lnTo>
                  <a:lnTo>
                    <a:pt x="2812" y="2996"/>
                  </a:lnTo>
                  <a:lnTo>
                    <a:pt x="2767" y="2998"/>
                  </a:lnTo>
                  <a:lnTo>
                    <a:pt x="2762" y="2997"/>
                  </a:lnTo>
                  <a:lnTo>
                    <a:pt x="2759" y="2997"/>
                  </a:lnTo>
                  <a:lnTo>
                    <a:pt x="2753" y="3002"/>
                  </a:lnTo>
                  <a:lnTo>
                    <a:pt x="2744" y="3011"/>
                  </a:lnTo>
                  <a:lnTo>
                    <a:pt x="2734" y="3022"/>
                  </a:lnTo>
                  <a:lnTo>
                    <a:pt x="2724" y="3033"/>
                  </a:lnTo>
                  <a:lnTo>
                    <a:pt x="2713" y="3043"/>
                  </a:lnTo>
                  <a:lnTo>
                    <a:pt x="2704" y="3053"/>
                  </a:lnTo>
                  <a:lnTo>
                    <a:pt x="2698" y="3060"/>
                  </a:lnTo>
                  <a:lnTo>
                    <a:pt x="2697" y="3066"/>
                  </a:lnTo>
                  <a:lnTo>
                    <a:pt x="2736" y="3063"/>
                  </a:lnTo>
                  <a:lnTo>
                    <a:pt x="2776" y="3059"/>
                  </a:lnTo>
                  <a:lnTo>
                    <a:pt x="2816" y="3055"/>
                  </a:lnTo>
                  <a:lnTo>
                    <a:pt x="2857" y="3053"/>
                  </a:lnTo>
                  <a:lnTo>
                    <a:pt x="2897" y="3052"/>
                  </a:lnTo>
                  <a:lnTo>
                    <a:pt x="2937" y="3054"/>
                  </a:lnTo>
                  <a:lnTo>
                    <a:pt x="2978" y="3060"/>
                  </a:lnTo>
                  <a:lnTo>
                    <a:pt x="3019" y="3073"/>
                  </a:lnTo>
                  <a:lnTo>
                    <a:pt x="3019" y="3080"/>
                  </a:lnTo>
                  <a:lnTo>
                    <a:pt x="3021" y="3087"/>
                  </a:lnTo>
                  <a:lnTo>
                    <a:pt x="3017" y="3086"/>
                  </a:lnTo>
                  <a:lnTo>
                    <a:pt x="3010" y="3086"/>
                  </a:lnTo>
                  <a:lnTo>
                    <a:pt x="3002" y="3084"/>
                  </a:lnTo>
                  <a:lnTo>
                    <a:pt x="2991" y="3083"/>
                  </a:lnTo>
                  <a:lnTo>
                    <a:pt x="2975" y="3080"/>
                  </a:lnTo>
                  <a:lnTo>
                    <a:pt x="2955" y="3078"/>
                  </a:lnTo>
                  <a:lnTo>
                    <a:pt x="2926" y="3075"/>
                  </a:lnTo>
                  <a:lnTo>
                    <a:pt x="2899" y="3076"/>
                  </a:lnTo>
                  <a:lnTo>
                    <a:pt x="2870" y="3076"/>
                  </a:lnTo>
                  <a:lnTo>
                    <a:pt x="2844" y="3079"/>
                  </a:lnTo>
                  <a:lnTo>
                    <a:pt x="2817" y="3080"/>
                  </a:lnTo>
                  <a:lnTo>
                    <a:pt x="2791" y="3084"/>
                  </a:lnTo>
                  <a:lnTo>
                    <a:pt x="2764" y="3087"/>
                  </a:lnTo>
                  <a:lnTo>
                    <a:pt x="2738" y="3092"/>
                  </a:lnTo>
                  <a:lnTo>
                    <a:pt x="2682" y="3090"/>
                  </a:lnTo>
                  <a:lnTo>
                    <a:pt x="2628" y="3085"/>
                  </a:lnTo>
                  <a:lnTo>
                    <a:pt x="2575" y="3078"/>
                  </a:lnTo>
                  <a:lnTo>
                    <a:pt x="2523" y="3070"/>
                  </a:lnTo>
                  <a:lnTo>
                    <a:pt x="2469" y="3060"/>
                  </a:lnTo>
                  <a:lnTo>
                    <a:pt x="2417" y="3050"/>
                  </a:lnTo>
                  <a:lnTo>
                    <a:pt x="2365" y="3040"/>
                  </a:lnTo>
                  <a:lnTo>
                    <a:pt x="2313" y="3033"/>
                  </a:lnTo>
                  <a:lnTo>
                    <a:pt x="2276" y="3030"/>
                  </a:lnTo>
                  <a:lnTo>
                    <a:pt x="2241" y="3030"/>
                  </a:lnTo>
                  <a:lnTo>
                    <a:pt x="2206" y="3030"/>
                  </a:lnTo>
                  <a:lnTo>
                    <a:pt x="2173" y="3033"/>
                  </a:lnTo>
                  <a:lnTo>
                    <a:pt x="2138" y="3034"/>
                  </a:lnTo>
                  <a:lnTo>
                    <a:pt x="2104" y="3038"/>
                  </a:lnTo>
                  <a:lnTo>
                    <a:pt x="2070" y="3042"/>
                  </a:lnTo>
                  <a:lnTo>
                    <a:pt x="2036" y="3047"/>
                  </a:lnTo>
                  <a:lnTo>
                    <a:pt x="2036" y="3056"/>
                  </a:lnTo>
                  <a:lnTo>
                    <a:pt x="2037" y="3068"/>
                  </a:lnTo>
                  <a:lnTo>
                    <a:pt x="2041" y="3069"/>
                  </a:lnTo>
                  <a:lnTo>
                    <a:pt x="2046" y="3070"/>
                  </a:lnTo>
                  <a:lnTo>
                    <a:pt x="2049" y="3063"/>
                  </a:lnTo>
                  <a:lnTo>
                    <a:pt x="2051" y="3056"/>
                  </a:lnTo>
                  <a:lnTo>
                    <a:pt x="2054" y="3055"/>
                  </a:lnTo>
                  <a:lnTo>
                    <a:pt x="2057" y="3055"/>
                  </a:lnTo>
                  <a:lnTo>
                    <a:pt x="2055" y="3061"/>
                  </a:lnTo>
                  <a:lnTo>
                    <a:pt x="2055" y="3066"/>
                  </a:lnTo>
                  <a:lnTo>
                    <a:pt x="2055" y="3069"/>
                  </a:lnTo>
                  <a:lnTo>
                    <a:pt x="2055" y="3074"/>
                  </a:lnTo>
                  <a:lnTo>
                    <a:pt x="2060" y="3076"/>
                  </a:lnTo>
                  <a:lnTo>
                    <a:pt x="2065" y="3078"/>
                  </a:lnTo>
                  <a:lnTo>
                    <a:pt x="2067" y="3078"/>
                  </a:lnTo>
                  <a:lnTo>
                    <a:pt x="2071" y="3079"/>
                  </a:lnTo>
                  <a:lnTo>
                    <a:pt x="2072" y="3066"/>
                  </a:lnTo>
                  <a:lnTo>
                    <a:pt x="2075" y="3056"/>
                  </a:lnTo>
                  <a:lnTo>
                    <a:pt x="2076" y="3056"/>
                  </a:lnTo>
                  <a:lnTo>
                    <a:pt x="2078" y="3056"/>
                  </a:lnTo>
                  <a:lnTo>
                    <a:pt x="2077" y="3068"/>
                  </a:lnTo>
                  <a:lnTo>
                    <a:pt x="2077" y="3081"/>
                  </a:lnTo>
                  <a:lnTo>
                    <a:pt x="2080" y="3084"/>
                  </a:lnTo>
                  <a:lnTo>
                    <a:pt x="2083" y="3085"/>
                  </a:lnTo>
                  <a:lnTo>
                    <a:pt x="2086" y="3086"/>
                  </a:lnTo>
                  <a:lnTo>
                    <a:pt x="2093" y="3087"/>
                  </a:lnTo>
                  <a:lnTo>
                    <a:pt x="2092" y="3080"/>
                  </a:lnTo>
                  <a:lnTo>
                    <a:pt x="2092" y="3073"/>
                  </a:lnTo>
                  <a:lnTo>
                    <a:pt x="2092" y="3065"/>
                  </a:lnTo>
                  <a:lnTo>
                    <a:pt x="2092" y="3059"/>
                  </a:lnTo>
                  <a:lnTo>
                    <a:pt x="2096" y="3058"/>
                  </a:lnTo>
                  <a:lnTo>
                    <a:pt x="2098" y="3058"/>
                  </a:lnTo>
                  <a:lnTo>
                    <a:pt x="2098" y="3065"/>
                  </a:lnTo>
                  <a:lnTo>
                    <a:pt x="2099" y="3074"/>
                  </a:lnTo>
                  <a:lnTo>
                    <a:pt x="2099" y="3078"/>
                  </a:lnTo>
                  <a:lnTo>
                    <a:pt x="2101" y="3083"/>
                  </a:lnTo>
                  <a:lnTo>
                    <a:pt x="2101" y="3087"/>
                  </a:lnTo>
                  <a:lnTo>
                    <a:pt x="2103" y="3094"/>
                  </a:lnTo>
                  <a:lnTo>
                    <a:pt x="2108" y="3094"/>
                  </a:lnTo>
                  <a:lnTo>
                    <a:pt x="2112" y="3095"/>
                  </a:lnTo>
                  <a:lnTo>
                    <a:pt x="2114" y="3095"/>
                  </a:lnTo>
                  <a:lnTo>
                    <a:pt x="2119" y="3096"/>
                  </a:lnTo>
                  <a:lnTo>
                    <a:pt x="2119" y="3087"/>
                  </a:lnTo>
                  <a:lnTo>
                    <a:pt x="2119" y="3080"/>
                  </a:lnTo>
                  <a:lnTo>
                    <a:pt x="2119" y="3071"/>
                  </a:lnTo>
                  <a:lnTo>
                    <a:pt x="2121" y="3064"/>
                  </a:lnTo>
                  <a:lnTo>
                    <a:pt x="2122" y="3065"/>
                  </a:lnTo>
                  <a:lnTo>
                    <a:pt x="2126" y="3066"/>
                  </a:lnTo>
                  <a:lnTo>
                    <a:pt x="2124" y="3070"/>
                  </a:lnTo>
                  <a:lnTo>
                    <a:pt x="2124" y="3076"/>
                  </a:lnTo>
                  <a:lnTo>
                    <a:pt x="2123" y="3084"/>
                  </a:lnTo>
                  <a:lnTo>
                    <a:pt x="2124" y="3091"/>
                  </a:lnTo>
                  <a:lnTo>
                    <a:pt x="2126" y="3097"/>
                  </a:lnTo>
                  <a:lnTo>
                    <a:pt x="2131" y="3102"/>
                  </a:lnTo>
                  <a:lnTo>
                    <a:pt x="2137" y="3105"/>
                  </a:lnTo>
                  <a:lnTo>
                    <a:pt x="2147" y="3105"/>
                  </a:lnTo>
                  <a:lnTo>
                    <a:pt x="2147" y="3096"/>
                  </a:lnTo>
                  <a:lnTo>
                    <a:pt x="2147" y="3087"/>
                  </a:lnTo>
                  <a:lnTo>
                    <a:pt x="2147" y="3079"/>
                  </a:lnTo>
                  <a:lnTo>
                    <a:pt x="2147" y="3071"/>
                  </a:lnTo>
                  <a:lnTo>
                    <a:pt x="2149" y="3070"/>
                  </a:lnTo>
                  <a:lnTo>
                    <a:pt x="2152" y="3070"/>
                  </a:lnTo>
                  <a:lnTo>
                    <a:pt x="2150" y="3075"/>
                  </a:lnTo>
                  <a:lnTo>
                    <a:pt x="2150" y="3081"/>
                  </a:lnTo>
                  <a:lnTo>
                    <a:pt x="2149" y="3089"/>
                  </a:lnTo>
                  <a:lnTo>
                    <a:pt x="2150" y="3096"/>
                  </a:lnTo>
                  <a:lnTo>
                    <a:pt x="2150" y="3101"/>
                  </a:lnTo>
                  <a:lnTo>
                    <a:pt x="2155" y="3107"/>
                  </a:lnTo>
                  <a:lnTo>
                    <a:pt x="2162" y="3110"/>
                  </a:lnTo>
                  <a:lnTo>
                    <a:pt x="2171" y="3111"/>
                  </a:lnTo>
                  <a:lnTo>
                    <a:pt x="2171" y="3101"/>
                  </a:lnTo>
                  <a:lnTo>
                    <a:pt x="2171" y="3092"/>
                  </a:lnTo>
                  <a:lnTo>
                    <a:pt x="2171" y="3084"/>
                  </a:lnTo>
                  <a:lnTo>
                    <a:pt x="2173" y="3075"/>
                  </a:lnTo>
                  <a:lnTo>
                    <a:pt x="2174" y="3074"/>
                  </a:lnTo>
                  <a:lnTo>
                    <a:pt x="2176" y="3074"/>
                  </a:lnTo>
                  <a:lnTo>
                    <a:pt x="2175" y="3084"/>
                  </a:lnTo>
                  <a:lnTo>
                    <a:pt x="2175" y="3094"/>
                  </a:lnTo>
                  <a:lnTo>
                    <a:pt x="2174" y="3100"/>
                  </a:lnTo>
                  <a:lnTo>
                    <a:pt x="2175" y="3106"/>
                  </a:lnTo>
                  <a:lnTo>
                    <a:pt x="2176" y="3110"/>
                  </a:lnTo>
                  <a:lnTo>
                    <a:pt x="2180" y="3114"/>
                  </a:lnTo>
                  <a:lnTo>
                    <a:pt x="2186" y="3116"/>
                  </a:lnTo>
                  <a:lnTo>
                    <a:pt x="2198" y="3120"/>
                  </a:lnTo>
                  <a:lnTo>
                    <a:pt x="2198" y="3117"/>
                  </a:lnTo>
                  <a:lnTo>
                    <a:pt x="2199" y="3115"/>
                  </a:lnTo>
                  <a:lnTo>
                    <a:pt x="2199" y="3110"/>
                  </a:lnTo>
                  <a:lnTo>
                    <a:pt x="2199" y="3105"/>
                  </a:lnTo>
                  <a:lnTo>
                    <a:pt x="2199" y="3097"/>
                  </a:lnTo>
                  <a:lnTo>
                    <a:pt x="2200" y="3089"/>
                  </a:lnTo>
                  <a:lnTo>
                    <a:pt x="2203" y="3089"/>
                  </a:lnTo>
                  <a:lnTo>
                    <a:pt x="2205" y="3089"/>
                  </a:lnTo>
                  <a:lnTo>
                    <a:pt x="2205" y="3096"/>
                  </a:lnTo>
                  <a:lnTo>
                    <a:pt x="2206" y="3105"/>
                  </a:lnTo>
                  <a:lnTo>
                    <a:pt x="2206" y="3114"/>
                  </a:lnTo>
                  <a:lnTo>
                    <a:pt x="2207" y="3122"/>
                  </a:lnTo>
                  <a:lnTo>
                    <a:pt x="2211" y="3122"/>
                  </a:lnTo>
                  <a:lnTo>
                    <a:pt x="2217" y="3125"/>
                  </a:lnTo>
                  <a:lnTo>
                    <a:pt x="2225" y="3126"/>
                  </a:lnTo>
                  <a:lnTo>
                    <a:pt x="2234" y="3128"/>
                  </a:lnTo>
                  <a:lnTo>
                    <a:pt x="2241" y="3130"/>
                  </a:lnTo>
                  <a:lnTo>
                    <a:pt x="2250" y="3131"/>
                  </a:lnTo>
                  <a:lnTo>
                    <a:pt x="2257" y="3132"/>
                  </a:lnTo>
                  <a:lnTo>
                    <a:pt x="2265" y="3133"/>
                  </a:lnTo>
                  <a:lnTo>
                    <a:pt x="2263" y="3130"/>
                  </a:lnTo>
                  <a:lnTo>
                    <a:pt x="2263" y="3126"/>
                  </a:lnTo>
                  <a:lnTo>
                    <a:pt x="2261" y="3119"/>
                  </a:lnTo>
                  <a:lnTo>
                    <a:pt x="2258" y="3111"/>
                  </a:lnTo>
                  <a:lnTo>
                    <a:pt x="2255" y="3102"/>
                  </a:lnTo>
                  <a:lnTo>
                    <a:pt x="2253" y="3096"/>
                  </a:lnTo>
                  <a:lnTo>
                    <a:pt x="2251" y="3089"/>
                  </a:lnTo>
                  <a:lnTo>
                    <a:pt x="2252" y="3086"/>
                  </a:lnTo>
                  <a:lnTo>
                    <a:pt x="2257" y="3095"/>
                  </a:lnTo>
                  <a:lnTo>
                    <a:pt x="2262" y="3109"/>
                  </a:lnTo>
                  <a:lnTo>
                    <a:pt x="2263" y="3115"/>
                  </a:lnTo>
                  <a:lnTo>
                    <a:pt x="2267" y="3122"/>
                  </a:lnTo>
                  <a:lnTo>
                    <a:pt x="2268" y="3128"/>
                  </a:lnTo>
                  <a:lnTo>
                    <a:pt x="2272" y="3136"/>
                  </a:lnTo>
                  <a:lnTo>
                    <a:pt x="2291" y="3140"/>
                  </a:lnTo>
                  <a:lnTo>
                    <a:pt x="2311" y="3143"/>
                  </a:lnTo>
                  <a:lnTo>
                    <a:pt x="2330" y="3147"/>
                  </a:lnTo>
                  <a:lnTo>
                    <a:pt x="2350" y="3152"/>
                  </a:lnTo>
                  <a:lnTo>
                    <a:pt x="2370" y="3154"/>
                  </a:lnTo>
                  <a:lnTo>
                    <a:pt x="2391" y="3158"/>
                  </a:lnTo>
                  <a:lnTo>
                    <a:pt x="2411" y="3162"/>
                  </a:lnTo>
                  <a:lnTo>
                    <a:pt x="2432" y="3166"/>
                  </a:lnTo>
                  <a:lnTo>
                    <a:pt x="2431" y="3167"/>
                  </a:lnTo>
                  <a:lnTo>
                    <a:pt x="2430" y="3169"/>
                  </a:lnTo>
                  <a:lnTo>
                    <a:pt x="2442" y="3169"/>
                  </a:lnTo>
                  <a:lnTo>
                    <a:pt x="2456" y="3169"/>
                  </a:lnTo>
                  <a:lnTo>
                    <a:pt x="2456" y="3171"/>
                  </a:lnTo>
                  <a:lnTo>
                    <a:pt x="2458" y="3173"/>
                  </a:lnTo>
                  <a:lnTo>
                    <a:pt x="2467" y="3174"/>
                  </a:lnTo>
                  <a:lnTo>
                    <a:pt x="2477" y="3176"/>
                  </a:lnTo>
                  <a:lnTo>
                    <a:pt x="2487" y="3179"/>
                  </a:lnTo>
                  <a:lnTo>
                    <a:pt x="2498" y="3187"/>
                  </a:lnTo>
                  <a:lnTo>
                    <a:pt x="2493" y="3187"/>
                  </a:lnTo>
                  <a:lnTo>
                    <a:pt x="2491" y="3187"/>
                  </a:lnTo>
                  <a:lnTo>
                    <a:pt x="2484" y="3187"/>
                  </a:lnTo>
                  <a:lnTo>
                    <a:pt x="2476" y="3188"/>
                  </a:lnTo>
                  <a:close/>
                  <a:moveTo>
                    <a:pt x="2027" y="3065"/>
                  </a:moveTo>
                  <a:lnTo>
                    <a:pt x="2029" y="3065"/>
                  </a:lnTo>
                  <a:lnTo>
                    <a:pt x="2030" y="3064"/>
                  </a:lnTo>
                  <a:lnTo>
                    <a:pt x="2030" y="3054"/>
                  </a:lnTo>
                  <a:lnTo>
                    <a:pt x="2030" y="3047"/>
                  </a:lnTo>
                  <a:lnTo>
                    <a:pt x="2019" y="3047"/>
                  </a:lnTo>
                  <a:lnTo>
                    <a:pt x="2010" y="3048"/>
                  </a:lnTo>
                  <a:lnTo>
                    <a:pt x="2001" y="3048"/>
                  </a:lnTo>
                  <a:lnTo>
                    <a:pt x="1993" y="3049"/>
                  </a:lnTo>
                  <a:lnTo>
                    <a:pt x="1993" y="3052"/>
                  </a:lnTo>
                  <a:lnTo>
                    <a:pt x="1994" y="3055"/>
                  </a:lnTo>
                  <a:lnTo>
                    <a:pt x="2001" y="3056"/>
                  </a:lnTo>
                  <a:lnTo>
                    <a:pt x="2010" y="3060"/>
                  </a:lnTo>
                  <a:lnTo>
                    <a:pt x="2018" y="3063"/>
                  </a:lnTo>
                  <a:lnTo>
                    <a:pt x="2027" y="30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46" name="Freeform 14"/>
            <p:cNvSpPr>
              <a:spLocks/>
            </p:cNvSpPr>
            <p:nvPr/>
          </p:nvSpPr>
          <p:spPr bwMode="auto">
            <a:xfrm>
              <a:off x="3771" y="2087"/>
              <a:ext cx="733" cy="342"/>
            </a:xfrm>
            <a:custGeom>
              <a:avLst/>
              <a:gdLst>
                <a:gd name="T0" fmla="*/ 0 w 1467"/>
                <a:gd name="T1" fmla="*/ 0 h 685"/>
                <a:gd name="T2" fmla="*/ 0 w 1467"/>
                <a:gd name="T3" fmla="*/ 0 h 685"/>
                <a:gd name="T4" fmla="*/ 0 w 1467"/>
                <a:gd name="T5" fmla="*/ 0 h 685"/>
                <a:gd name="T6" fmla="*/ 0 w 1467"/>
                <a:gd name="T7" fmla="*/ 0 h 685"/>
                <a:gd name="T8" fmla="*/ 0 w 1467"/>
                <a:gd name="T9" fmla="*/ 0 h 685"/>
                <a:gd name="T10" fmla="*/ 0 w 1467"/>
                <a:gd name="T11" fmla="*/ 0 h 685"/>
                <a:gd name="T12" fmla="*/ 0 w 1467"/>
                <a:gd name="T13" fmla="*/ 0 h 685"/>
                <a:gd name="T14" fmla="*/ 0 w 1467"/>
                <a:gd name="T15" fmla="*/ 0 h 685"/>
                <a:gd name="T16" fmla="*/ 0 w 1467"/>
                <a:gd name="T17" fmla="*/ 0 h 685"/>
                <a:gd name="T18" fmla="*/ 0 w 1467"/>
                <a:gd name="T19" fmla="*/ 0 h 685"/>
                <a:gd name="T20" fmla="*/ 0 w 1467"/>
                <a:gd name="T21" fmla="*/ 0 h 685"/>
                <a:gd name="T22" fmla="*/ 0 w 1467"/>
                <a:gd name="T23" fmla="*/ 0 h 685"/>
                <a:gd name="T24" fmla="*/ 0 w 1467"/>
                <a:gd name="T25" fmla="*/ 0 h 685"/>
                <a:gd name="T26" fmla="*/ 0 w 1467"/>
                <a:gd name="T27" fmla="*/ 0 h 685"/>
                <a:gd name="T28" fmla="*/ 0 w 1467"/>
                <a:gd name="T29" fmla="*/ 0 h 685"/>
                <a:gd name="T30" fmla="*/ 0 w 1467"/>
                <a:gd name="T31" fmla="*/ 0 h 685"/>
                <a:gd name="T32" fmla="*/ 0 w 1467"/>
                <a:gd name="T33" fmla="*/ 0 h 685"/>
                <a:gd name="T34" fmla="*/ 0 w 1467"/>
                <a:gd name="T35" fmla="*/ 0 h 685"/>
                <a:gd name="T36" fmla="*/ 0 w 1467"/>
                <a:gd name="T37" fmla="*/ 0 h 685"/>
                <a:gd name="T38" fmla="*/ 0 w 1467"/>
                <a:gd name="T39" fmla="*/ 0 h 685"/>
                <a:gd name="T40" fmla="*/ 0 w 1467"/>
                <a:gd name="T41" fmla="*/ 0 h 685"/>
                <a:gd name="T42" fmla="*/ 0 w 1467"/>
                <a:gd name="T43" fmla="*/ 0 h 685"/>
                <a:gd name="T44" fmla="*/ 0 w 1467"/>
                <a:gd name="T45" fmla="*/ 0 h 685"/>
                <a:gd name="T46" fmla="*/ 0 w 1467"/>
                <a:gd name="T47" fmla="*/ 0 h 685"/>
                <a:gd name="T48" fmla="*/ 0 w 1467"/>
                <a:gd name="T49" fmla="*/ 0 h 685"/>
                <a:gd name="T50" fmla="*/ 0 w 1467"/>
                <a:gd name="T51" fmla="*/ 0 h 685"/>
                <a:gd name="T52" fmla="*/ 0 w 1467"/>
                <a:gd name="T53" fmla="*/ 0 h 685"/>
                <a:gd name="T54" fmla="*/ 0 w 1467"/>
                <a:gd name="T55" fmla="*/ 0 h 685"/>
                <a:gd name="T56" fmla="*/ 0 w 1467"/>
                <a:gd name="T57" fmla="*/ 0 h 685"/>
                <a:gd name="T58" fmla="*/ 0 w 1467"/>
                <a:gd name="T59" fmla="*/ 0 h 685"/>
                <a:gd name="T60" fmla="*/ 0 w 1467"/>
                <a:gd name="T61" fmla="*/ 0 h 685"/>
                <a:gd name="T62" fmla="*/ 0 w 1467"/>
                <a:gd name="T63" fmla="*/ 0 h 685"/>
                <a:gd name="T64" fmla="*/ 0 w 1467"/>
                <a:gd name="T65" fmla="*/ 0 h 685"/>
                <a:gd name="T66" fmla="*/ 0 w 1467"/>
                <a:gd name="T67" fmla="*/ 0 h 685"/>
                <a:gd name="T68" fmla="*/ 0 w 1467"/>
                <a:gd name="T69" fmla="*/ 0 h 685"/>
                <a:gd name="T70" fmla="*/ 0 w 1467"/>
                <a:gd name="T71" fmla="*/ 0 h 685"/>
                <a:gd name="T72" fmla="*/ 0 w 1467"/>
                <a:gd name="T73" fmla="*/ 0 h 685"/>
                <a:gd name="T74" fmla="*/ 0 w 1467"/>
                <a:gd name="T75" fmla="*/ 0 h 685"/>
                <a:gd name="T76" fmla="*/ 0 w 1467"/>
                <a:gd name="T77" fmla="*/ 0 h 685"/>
                <a:gd name="T78" fmla="*/ 0 w 1467"/>
                <a:gd name="T79" fmla="*/ 0 h 685"/>
                <a:gd name="T80" fmla="*/ 0 w 1467"/>
                <a:gd name="T81" fmla="*/ 0 h 685"/>
                <a:gd name="T82" fmla="*/ 0 w 1467"/>
                <a:gd name="T83" fmla="*/ 0 h 685"/>
                <a:gd name="T84" fmla="*/ 0 w 1467"/>
                <a:gd name="T85" fmla="*/ 0 h 685"/>
                <a:gd name="T86" fmla="*/ 0 w 1467"/>
                <a:gd name="T87" fmla="*/ 0 h 685"/>
                <a:gd name="T88" fmla="*/ 0 w 1467"/>
                <a:gd name="T89" fmla="*/ 0 h 685"/>
                <a:gd name="T90" fmla="*/ 0 w 1467"/>
                <a:gd name="T91" fmla="*/ 0 h 685"/>
                <a:gd name="T92" fmla="*/ 0 w 1467"/>
                <a:gd name="T93" fmla="*/ 0 h 685"/>
                <a:gd name="T94" fmla="*/ 0 w 1467"/>
                <a:gd name="T95" fmla="*/ 0 h 685"/>
                <a:gd name="T96" fmla="*/ 0 w 1467"/>
                <a:gd name="T97" fmla="*/ 0 h 685"/>
                <a:gd name="T98" fmla="*/ 0 w 1467"/>
                <a:gd name="T99" fmla="*/ 0 h 685"/>
                <a:gd name="T100" fmla="*/ 0 w 1467"/>
                <a:gd name="T101" fmla="*/ 0 h 685"/>
                <a:gd name="T102" fmla="*/ 0 w 1467"/>
                <a:gd name="T103" fmla="*/ 0 h 685"/>
                <a:gd name="T104" fmla="*/ 0 w 1467"/>
                <a:gd name="T105" fmla="*/ 0 h 685"/>
                <a:gd name="T106" fmla="*/ 0 w 1467"/>
                <a:gd name="T107" fmla="*/ 0 h 685"/>
                <a:gd name="T108" fmla="*/ 0 w 1467"/>
                <a:gd name="T109" fmla="*/ 0 h 685"/>
                <a:gd name="T110" fmla="*/ 0 w 1467"/>
                <a:gd name="T111" fmla="*/ 0 h 685"/>
                <a:gd name="T112" fmla="*/ 0 w 1467"/>
                <a:gd name="T113" fmla="*/ 0 h 6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467"/>
                <a:gd name="T172" fmla="*/ 0 h 685"/>
                <a:gd name="T173" fmla="*/ 1467 w 1467"/>
                <a:gd name="T174" fmla="*/ 685 h 68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467" h="685">
                  <a:moveTo>
                    <a:pt x="1135" y="685"/>
                  </a:moveTo>
                  <a:lnTo>
                    <a:pt x="1124" y="682"/>
                  </a:lnTo>
                  <a:lnTo>
                    <a:pt x="1109" y="680"/>
                  </a:lnTo>
                  <a:lnTo>
                    <a:pt x="1089" y="677"/>
                  </a:lnTo>
                  <a:lnTo>
                    <a:pt x="1068" y="676"/>
                  </a:lnTo>
                  <a:lnTo>
                    <a:pt x="1044" y="673"/>
                  </a:lnTo>
                  <a:lnTo>
                    <a:pt x="1021" y="671"/>
                  </a:lnTo>
                  <a:lnTo>
                    <a:pt x="997" y="668"/>
                  </a:lnTo>
                  <a:lnTo>
                    <a:pt x="976" y="667"/>
                  </a:lnTo>
                  <a:lnTo>
                    <a:pt x="914" y="651"/>
                  </a:lnTo>
                  <a:lnTo>
                    <a:pt x="854" y="636"/>
                  </a:lnTo>
                  <a:lnTo>
                    <a:pt x="796" y="621"/>
                  </a:lnTo>
                  <a:lnTo>
                    <a:pt x="740" y="610"/>
                  </a:lnTo>
                  <a:lnTo>
                    <a:pt x="682" y="599"/>
                  </a:lnTo>
                  <a:lnTo>
                    <a:pt x="625" y="593"/>
                  </a:lnTo>
                  <a:lnTo>
                    <a:pt x="565" y="588"/>
                  </a:lnTo>
                  <a:lnTo>
                    <a:pt x="507" y="588"/>
                  </a:lnTo>
                  <a:lnTo>
                    <a:pt x="463" y="592"/>
                  </a:lnTo>
                  <a:lnTo>
                    <a:pt x="421" y="599"/>
                  </a:lnTo>
                  <a:lnTo>
                    <a:pt x="378" y="605"/>
                  </a:lnTo>
                  <a:lnTo>
                    <a:pt x="337" y="613"/>
                  </a:lnTo>
                  <a:lnTo>
                    <a:pt x="295" y="616"/>
                  </a:lnTo>
                  <a:lnTo>
                    <a:pt x="252" y="619"/>
                  </a:lnTo>
                  <a:lnTo>
                    <a:pt x="211" y="616"/>
                  </a:lnTo>
                  <a:lnTo>
                    <a:pt x="170" y="610"/>
                  </a:lnTo>
                  <a:lnTo>
                    <a:pt x="146" y="601"/>
                  </a:lnTo>
                  <a:lnTo>
                    <a:pt x="126" y="595"/>
                  </a:lnTo>
                  <a:lnTo>
                    <a:pt x="106" y="590"/>
                  </a:lnTo>
                  <a:lnTo>
                    <a:pt x="88" y="588"/>
                  </a:lnTo>
                  <a:lnTo>
                    <a:pt x="69" y="584"/>
                  </a:lnTo>
                  <a:lnTo>
                    <a:pt x="50" y="584"/>
                  </a:lnTo>
                  <a:lnTo>
                    <a:pt x="28" y="584"/>
                  </a:lnTo>
                  <a:lnTo>
                    <a:pt x="4" y="584"/>
                  </a:lnTo>
                  <a:lnTo>
                    <a:pt x="0" y="579"/>
                  </a:lnTo>
                  <a:lnTo>
                    <a:pt x="0" y="575"/>
                  </a:lnTo>
                  <a:lnTo>
                    <a:pt x="81" y="532"/>
                  </a:lnTo>
                  <a:lnTo>
                    <a:pt x="158" y="486"/>
                  </a:lnTo>
                  <a:lnTo>
                    <a:pt x="231" y="436"/>
                  </a:lnTo>
                  <a:lnTo>
                    <a:pt x="303" y="384"/>
                  </a:lnTo>
                  <a:lnTo>
                    <a:pt x="373" y="330"/>
                  </a:lnTo>
                  <a:lnTo>
                    <a:pt x="444" y="275"/>
                  </a:lnTo>
                  <a:lnTo>
                    <a:pt x="514" y="219"/>
                  </a:lnTo>
                  <a:lnTo>
                    <a:pt x="589" y="165"/>
                  </a:lnTo>
                  <a:lnTo>
                    <a:pt x="666" y="118"/>
                  </a:lnTo>
                  <a:lnTo>
                    <a:pt x="748" y="75"/>
                  </a:lnTo>
                  <a:lnTo>
                    <a:pt x="833" y="39"/>
                  </a:lnTo>
                  <a:lnTo>
                    <a:pt x="923" y="13"/>
                  </a:lnTo>
                  <a:lnTo>
                    <a:pt x="1011" y="0"/>
                  </a:lnTo>
                  <a:lnTo>
                    <a:pt x="1100" y="5"/>
                  </a:lnTo>
                  <a:lnTo>
                    <a:pt x="1186" y="27"/>
                  </a:lnTo>
                  <a:lnTo>
                    <a:pt x="1269" y="74"/>
                  </a:lnTo>
                  <a:lnTo>
                    <a:pt x="1279" y="78"/>
                  </a:lnTo>
                  <a:lnTo>
                    <a:pt x="1289" y="83"/>
                  </a:lnTo>
                  <a:lnTo>
                    <a:pt x="1300" y="89"/>
                  </a:lnTo>
                  <a:lnTo>
                    <a:pt x="1311" y="96"/>
                  </a:lnTo>
                  <a:lnTo>
                    <a:pt x="1323" y="103"/>
                  </a:lnTo>
                  <a:lnTo>
                    <a:pt x="1334" y="109"/>
                  </a:lnTo>
                  <a:lnTo>
                    <a:pt x="1345" y="115"/>
                  </a:lnTo>
                  <a:lnTo>
                    <a:pt x="1356" y="121"/>
                  </a:lnTo>
                  <a:lnTo>
                    <a:pt x="1356" y="155"/>
                  </a:lnTo>
                  <a:lnTo>
                    <a:pt x="1360" y="187"/>
                  </a:lnTo>
                  <a:lnTo>
                    <a:pt x="1365" y="216"/>
                  </a:lnTo>
                  <a:lnTo>
                    <a:pt x="1376" y="244"/>
                  </a:lnTo>
                  <a:lnTo>
                    <a:pt x="1390" y="268"/>
                  </a:lnTo>
                  <a:lnTo>
                    <a:pt x="1409" y="291"/>
                  </a:lnTo>
                  <a:lnTo>
                    <a:pt x="1433" y="310"/>
                  </a:lnTo>
                  <a:lnTo>
                    <a:pt x="1465" y="329"/>
                  </a:lnTo>
                  <a:lnTo>
                    <a:pt x="1467" y="336"/>
                  </a:lnTo>
                  <a:lnTo>
                    <a:pt x="1467" y="343"/>
                  </a:lnTo>
                  <a:lnTo>
                    <a:pt x="1463" y="350"/>
                  </a:lnTo>
                  <a:lnTo>
                    <a:pt x="1455" y="357"/>
                  </a:lnTo>
                  <a:lnTo>
                    <a:pt x="1440" y="357"/>
                  </a:lnTo>
                  <a:lnTo>
                    <a:pt x="1431" y="361"/>
                  </a:lnTo>
                  <a:lnTo>
                    <a:pt x="1424" y="366"/>
                  </a:lnTo>
                  <a:lnTo>
                    <a:pt x="1422" y="373"/>
                  </a:lnTo>
                  <a:lnTo>
                    <a:pt x="1418" y="381"/>
                  </a:lnTo>
                  <a:lnTo>
                    <a:pt x="1414" y="392"/>
                  </a:lnTo>
                  <a:lnTo>
                    <a:pt x="1411" y="404"/>
                  </a:lnTo>
                  <a:lnTo>
                    <a:pt x="1404" y="419"/>
                  </a:lnTo>
                  <a:lnTo>
                    <a:pt x="1392" y="418"/>
                  </a:lnTo>
                  <a:lnTo>
                    <a:pt x="1380" y="419"/>
                  </a:lnTo>
                  <a:lnTo>
                    <a:pt x="1368" y="420"/>
                  </a:lnTo>
                  <a:lnTo>
                    <a:pt x="1359" y="423"/>
                  </a:lnTo>
                  <a:lnTo>
                    <a:pt x="1347" y="424"/>
                  </a:lnTo>
                  <a:lnTo>
                    <a:pt x="1337" y="425"/>
                  </a:lnTo>
                  <a:lnTo>
                    <a:pt x="1328" y="425"/>
                  </a:lnTo>
                  <a:lnTo>
                    <a:pt x="1320" y="427"/>
                  </a:lnTo>
                  <a:lnTo>
                    <a:pt x="1285" y="397"/>
                  </a:lnTo>
                  <a:lnTo>
                    <a:pt x="1247" y="368"/>
                  </a:lnTo>
                  <a:lnTo>
                    <a:pt x="1203" y="342"/>
                  </a:lnTo>
                  <a:lnTo>
                    <a:pt x="1160" y="321"/>
                  </a:lnTo>
                  <a:lnTo>
                    <a:pt x="1114" y="305"/>
                  </a:lnTo>
                  <a:lnTo>
                    <a:pt x="1069" y="300"/>
                  </a:lnTo>
                  <a:lnTo>
                    <a:pt x="1027" y="305"/>
                  </a:lnTo>
                  <a:lnTo>
                    <a:pt x="989" y="325"/>
                  </a:lnTo>
                  <a:lnTo>
                    <a:pt x="977" y="343"/>
                  </a:lnTo>
                  <a:lnTo>
                    <a:pt x="970" y="363"/>
                  </a:lnTo>
                  <a:lnTo>
                    <a:pt x="966" y="383"/>
                  </a:lnTo>
                  <a:lnTo>
                    <a:pt x="967" y="403"/>
                  </a:lnTo>
                  <a:lnTo>
                    <a:pt x="971" y="422"/>
                  </a:lnTo>
                  <a:lnTo>
                    <a:pt x="979" y="440"/>
                  </a:lnTo>
                  <a:lnTo>
                    <a:pt x="987" y="460"/>
                  </a:lnTo>
                  <a:lnTo>
                    <a:pt x="1001" y="481"/>
                  </a:lnTo>
                  <a:lnTo>
                    <a:pt x="1016" y="506"/>
                  </a:lnTo>
                  <a:lnTo>
                    <a:pt x="1032" y="532"/>
                  </a:lnTo>
                  <a:lnTo>
                    <a:pt x="1049" y="557"/>
                  </a:lnTo>
                  <a:lnTo>
                    <a:pt x="1068" y="583"/>
                  </a:lnTo>
                  <a:lnTo>
                    <a:pt x="1087" y="608"/>
                  </a:lnTo>
                  <a:lnTo>
                    <a:pt x="1109" y="632"/>
                  </a:lnTo>
                  <a:lnTo>
                    <a:pt x="1130" y="655"/>
                  </a:lnTo>
                  <a:lnTo>
                    <a:pt x="1154" y="678"/>
                  </a:lnTo>
                  <a:lnTo>
                    <a:pt x="1154" y="681"/>
                  </a:lnTo>
                  <a:lnTo>
                    <a:pt x="1154" y="685"/>
                  </a:lnTo>
                  <a:lnTo>
                    <a:pt x="1144" y="685"/>
                  </a:lnTo>
                  <a:lnTo>
                    <a:pt x="1135" y="685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47" name="Freeform 15"/>
            <p:cNvSpPr>
              <a:spLocks/>
            </p:cNvSpPr>
            <p:nvPr/>
          </p:nvSpPr>
          <p:spPr bwMode="auto">
            <a:xfrm>
              <a:off x="4282" y="2248"/>
              <a:ext cx="345" cy="178"/>
            </a:xfrm>
            <a:custGeom>
              <a:avLst/>
              <a:gdLst>
                <a:gd name="T0" fmla="*/ 0 w 691"/>
                <a:gd name="T1" fmla="*/ 1 h 356"/>
                <a:gd name="T2" fmla="*/ 0 w 691"/>
                <a:gd name="T3" fmla="*/ 1 h 356"/>
                <a:gd name="T4" fmla="*/ 0 w 691"/>
                <a:gd name="T5" fmla="*/ 1 h 356"/>
                <a:gd name="T6" fmla="*/ 0 w 691"/>
                <a:gd name="T7" fmla="*/ 1 h 356"/>
                <a:gd name="T8" fmla="*/ 0 w 691"/>
                <a:gd name="T9" fmla="*/ 1 h 356"/>
                <a:gd name="T10" fmla="*/ 0 w 691"/>
                <a:gd name="T11" fmla="*/ 1 h 356"/>
                <a:gd name="T12" fmla="*/ 0 w 691"/>
                <a:gd name="T13" fmla="*/ 1 h 356"/>
                <a:gd name="T14" fmla="*/ 0 w 691"/>
                <a:gd name="T15" fmla="*/ 1 h 356"/>
                <a:gd name="T16" fmla="*/ 0 w 691"/>
                <a:gd name="T17" fmla="*/ 1 h 356"/>
                <a:gd name="T18" fmla="*/ 0 w 691"/>
                <a:gd name="T19" fmla="*/ 1 h 356"/>
                <a:gd name="T20" fmla="*/ 0 w 691"/>
                <a:gd name="T21" fmla="*/ 1 h 356"/>
                <a:gd name="T22" fmla="*/ 0 w 691"/>
                <a:gd name="T23" fmla="*/ 1 h 356"/>
                <a:gd name="T24" fmla="*/ 0 w 691"/>
                <a:gd name="T25" fmla="*/ 1 h 356"/>
                <a:gd name="T26" fmla="*/ 0 w 691"/>
                <a:gd name="T27" fmla="*/ 1 h 356"/>
                <a:gd name="T28" fmla="*/ 0 w 691"/>
                <a:gd name="T29" fmla="*/ 1 h 356"/>
                <a:gd name="T30" fmla="*/ 0 w 691"/>
                <a:gd name="T31" fmla="*/ 1 h 356"/>
                <a:gd name="T32" fmla="*/ 0 w 691"/>
                <a:gd name="T33" fmla="*/ 1 h 356"/>
                <a:gd name="T34" fmla="*/ 0 w 691"/>
                <a:gd name="T35" fmla="*/ 1 h 356"/>
                <a:gd name="T36" fmla="*/ 0 w 691"/>
                <a:gd name="T37" fmla="*/ 1 h 356"/>
                <a:gd name="T38" fmla="*/ 0 w 691"/>
                <a:gd name="T39" fmla="*/ 1 h 356"/>
                <a:gd name="T40" fmla="*/ 0 w 691"/>
                <a:gd name="T41" fmla="*/ 1 h 356"/>
                <a:gd name="T42" fmla="*/ 0 w 691"/>
                <a:gd name="T43" fmla="*/ 1 h 356"/>
                <a:gd name="T44" fmla="*/ 0 w 691"/>
                <a:gd name="T45" fmla="*/ 1 h 356"/>
                <a:gd name="T46" fmla="*/ 0 w 691"/>
                <a:gd name="T47" fmla="*/ 1 h 356"/>
                <a:gd name="T48" fmla="*/ 0 w 691"/>
                <a:gd name="T49" fmla="*/ 1 h 356"/>
                <a:gd name="T50" fmla="*/ 0 w 691"/>
                <a:gd name="T51" fmla="*/ 1 h 356"/>
                <a:gd name="T52" fmla="*/ 0 w 691"/>
                <a:gd name="T53" fmla="*/ 1 h 356"/>
                <a:gd name="T54" fmla="*/ 0 w 691"/>
                <a:gd name="T55" fmla="*/ 1 h 356"/>
                <a:gd name="T56" fmla="*/ 0 w 691"/>
                <a:gd name="T57" fmla="*/ 1 h 356"/>
                <a:gd name="T58" fmla="*/ 0 w 691"/>
                <a:gd name="T59" fmla="*/ 1 h 356"/>
                <a:gd name="T60" fmla="*/ 0 w 691"/>
                <a:gd name="T61" fmla="*/ 1 h 356"/>
                <a:gd name="T62" fmla="*/ 0 w 691"/>
                <a:gd name="T63" fmla="*/ 1 h 356"/>
                <a:gd name="T64" fmla="*/ 0 w 691"/>
                <a:gd name="T65" fmla="*/ 1 h 356"/>
                <a:gd name="T66" fmla="*/ 0 w 691"/>
                <a:gd name="T67" fmla="*/ 1 h 356"/>
                <a:gd name="T68" fmla="*/ 0 w 691"/>
                <a:gd name="T69" fmla="*/ 1 h 356"/>
                <a:gd name="T70" fmla="*/ 0 w 691"/>
                <a:gd name="T71" fmla="*/ 1 h 356"/>
                <a:gd name="T72" fmla="*/ 0 w 691"/>
                <a:gd name="T73" fmla="*/ 1 h 356"/>
                <a:gd name="T74" fmla="*/ 0 w 691"/>
                <a:gd name="T75" fmla="*/ 1 h 356"/>
                <a:gd name="T76" fmla="*/ 0 w 691"/>
                <a:gd name="T77" fmla="*/ 1 h 356"/>
                <a:gd name="T78" fmla="*/ 0 w 691"/>
                <a:gd name="T79" fmla="*/ 1 h 356"/>
                <a:gd name="T80" fmla="*/ 0 w 691"/>
                <a:gd name="T81" fmla="*/ 1 h 356"/>
                <a:gd name="T82" fmla="*/ 0 w 691"/>
                <a:gd name="T83" fmla="*/ 1 h 356"/>
                <a:gd name="T84" fmla="*/ 0 w 691"/>
                <a:gd name="T85" fmla="*/ 1 h 356"/>
                <a:gd name="T86" fmla="*/ 0 w 691"/>
                <a:gd name="T87" fmla="*/ 1 h 356"/>
                <a:gd name="T88" fmla="*/ 0 w 691"/>
                <a:gd name="T89" fmla="*/ 1 h 356"/>
                <a:gd name="T90" fmla="*/ 0 w 691"/>
                <a:gd name="T91" fmla="*/ 1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91"/>
                <a:gd name="T139" fmla="*/ 0 h 356"/>
                <a:gd name="T140" fmla="*/ 691 w 691"/>
                <a:gd name="T141" fmla="*/ 356 h 35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91" h="356">
                  <a:moveTo>
                    <a:pt x="257" y="356"/>
                  </a:moveTo>
                  <a:lnTo>
                    <a:pt x="249" y="345"/>
                  </a:lnTo>
                  <a:lnTo>
                    <a:pt x="241" y="334"/>
                  </a:lnTo>
                  <a:lnTo>
                    <a:pt x="231" y="324"/>
                  </a:lnTo>
                  <a:lnTo>
                    <a:pt x="221" y="317"/>
                  </a:lnTo>
                  <a:lnTo>
                    <a:pt x="210" y="308"/>
                  </a:lnTo>
                  <a:lnTo>
                    <a:pt x="200" y="301"/>
                  </a:lnTo>
                  <a:lnTo>
                    <a:pt x="190" y="293"/>
                  </a:lnTo>
                  <a:lnTo>
                    <a:pt x="183" y="288"/>
                  </a:lnTo>
                  <a:lnTo>
                    <a:pt x="163" y="266"/>
                  </a:lnTo>
                  <a:lnTo>
                    <a:pt x="138" y="235"/>
                  </a:lnTo>
                  <a:lnTo>
                    <a:pt x="107" y="196"/>
                  </a:lnTo>
                  <a:lnTo>
                    <a:pt x="76" y="154"/>
                  </a:lnTo>
                  <a:lnTo>
                    <a:pt x="45" y="109"/>
                  </a:lnTo>
                  <a:lnTo>
                    <a:pt x="21" y="70"/>
                  </a:lnTo>
                  <a:lnTo>
                    <a:pt x="5" y="34"/>
                  </a:lnTo>
                  <a:lnTo>
                    <a:pt x="0" y="8"/>
                  </a:lnTo>
                  <a:lnTo>
                    <a:pt x="34" y="2"/>
                  </a:lnTo>
                  <a:lnTo>
                    <a:pt x="65" y="0"/>
                  </a:lnTo>
                  <a:lnTo>
                    <a:pt x="93" y="4"/>
                  </a:lnTo>
                  <a:lnTo>
                    <a:pt x="121" y="13"/>
                  </a:lnTo>
                  <a:lnTo>
                    <a:pt x="146" y="24"/>
                  </a:lnTo>
                  <a:lnTo>
                    <a:pt x="172" y="41"/>
                  </a:lnTo>
                  <a:lnTo>
                    <a:pt x="199" y="61"/>
                  </a:lnTo>
                  <a:lnTo>
                    <a:pt x="228" y="87"/>
                  </a:lnTo>
                  <a:lnTo>
                    <a:pt x="251" y="91"/>
                  </a:lnTo>
                  <a:lnTo>
                    <a:pt x="267" y="101"/>
                  </a:lnTo>
                  <a:lnTo>
                    <a:pt x="276" y="116"/>
                  </a:lnTo>
                  <a:lnTo>
                    <a:pt x="282" y="134"/>
                  </a:lnTo>
                  <a:lnTo>
                    <a:pt x="282" y="154"/>
                  </a:lnTo>
                  <a:lnTo>
                    <a:pt x="282" y="176"/>
                  </a:lnTo>
                  <a:lnTo>
                    <a:pt x="280" y="200"/>
                  </a:lnTo>
                  <a:lnTo>
                    <a:pt x="280" y="225"/>
                  </a:lnTo>
                  <a:lnTo>
                    <a:pt x="283" y="227"/>
                  </a:lnTo>
                  <a:lnTo>
                    <a:pt x="292" y="230"/>
                  </a:lnTo>
                  <a:lnTo>
                    <a:pt x="302" y="232"/>
                  </a:lnTo>
                  <a:lnTo>
                    <a:pt x="314" y="236"/>
                  </a:lnTo>
                  <a:lnTo>
                    <a:pt x="327" y="237"/>
                  </a:lnTo>
                  <a:lnTo>
                    <a:pt x="339" y="239"/>
                  </a:lnTo>
                  <a:lnTo>
                    <a:pt x="349" y="240"/>
                  </a:lnTo>
                  <a:lnTo>
                    <a:pt x="358" y="241"/>
                  </a:lnTo>
                  <a:lnTo>
                    <a:pt x="362" y="226"/>
                  </a:lnTo>
                  <a:lnTo>
                    <a:pt x="364" y="211"/>
                  </a:lnTo>
                  <a:lnTo>
                    <a:pt x="363" y="195"/>
                  </a:lnTo>
                  <a:lnTo>
                    <a:pt x="362" y="179"/>
                  </a:lnTo>
                  <a:lnTo>
                    <a:pt x="358" y="162"/>
                  </a:lnTo>
                  <a:lnTo>
                    <a:pt x="355" y="147"/>
                  </a:lnTo>
                  <a:lnTo>
                    <a:pt x="352" y="132"/>
                  </a:lnTo>
                  <a:lnTo>
                    <a:pt x="353" y="121"/>
                  </a:lnTo>
                  <a:lnTo>
                    <a:pt x="367" y="113"/>
                  </a:lnTo>
                  <a:lnTo>
                    <a:pt x="377" y="113"/>
                  </a:lnTo>
                  <a:lnTo>
                    <a:pt x="383" y="114"/>
                  </a:lnTo>
                  <a:lnTo>
                    <a:pt x="389" y="117"/>
                  </a:lnTo>
                  <a:lnTo>
                    <a:pt x="393" y="114"/>
                  </a:lnTo>
                  <a:lnTo>
                    <a:pt x="399" y="108"/>
                  </a:lnTo>
                  <a:lnTo>
                    <a:pt x="405" y="92"/>
                  </a:lnTo>
                  <a:lnTo>
                    <a:pt x="416" y="66"/>
                  </a:lnTo>
                  <a:lnTo>
                    <a:pt x="440" y="49"/>
                  </a:lnTo>
                  <a:lnTo>
                    <a:pt x="471" y="49"/>
                  </a:lnTo>
                  <a:lnTo>
                    <a:pt x="506" y="60"/>
                  </a:lnTo>
                  <a:lnTo>
                    <a:pt x="543" y="83"/>
                  </a:lnTo>
                  <a:lnTo>
                    <a:pt x="576" y="111"/>
                  </a:lnTo>
                  <a:lnTo>
                    <a:pt x="607" y="142"/>
                  </a:lnTo>
                  <a:lnTo>
                    <a:pt x="631" y="172"/>
                  </a:lnTo>
                  <a:lnTo>
                    <a:pt x="646" y="198"/>
                  </a:lnTo>
                  <a:lnTo>
                    <a:pt x="648" y="201"/>
                  </a:lnTo>
                  <a:lnTo>
                    <a:pt x="656" y="210"/>
                  </a:lnTo>
                  <a:lnTo>
                    <a:pt x="663" y="220"/>
                  </a:lnTo>
                  <a:lnTo>
                    <a:pt x="672" y="232"/>
                  </a:lnTo>
                  <a:lnTo>
                    <a:pt x="678" y="243"/>
                  </a:lnTo>
                  <a:lnTo>
                    <a:pt x="686" y="255"/>
                  </a:lnTo>
                  <a:lnTo>
                    <a:pt x="689" y="265"/>
                  </a:lnTo>
                  <a:lnTo>
                    <a:pt x="691" y="272"/>
                  </a:lnTo>
                  <a:lnTo>
                    <a:pt x="679" y="279"/>
                  </a:lnTo>
                  <a:lnTo>
                    <a:pt x="668" y="288"/>
                  </a:lnTo>
                  <a:lnTo>
                    <a:pt x="657" y="297"/>
                  </a:lnTo>
                  <a:lnTo>
                    <a:pt x="647" y="307"/>
                  </a:lnTo>
                  <a:lnTo>
                    <a:pt x="610" y="306"/>
                  </a:lnTo>
                  <a:lnTo>
                    <a:pt x="574" y="307"/>
                  </a:lnTo>
                  <a:lnTo>
                    <a:pt x="538" y="308"/>
                  </a:lnTo>
                  <a:lnTo>
                    <a:pt x="503" y="312"/>
                  </a:lnTo>
                  <a:lnTo>
                    <a:pt x="467" y="315"/>
                  </a:lnTo>
                  <a:lnTo>
                    <a:pt x="432" y="319"/>
                  </a:lnTo>
                  <a:lnTo>
                    <a:pt x="398" y="324"/>
                  </a:lnTo>
                  <a:lnTo>
                    <a:pt x="364" y="330"/>
                  </a:lnTo>
                  <a:lnTo>
                    <a:pt x="350" y="333"/>
                  </a:lnTo>
                  <a:lnTo>
                    <a:pt x="337" y="337"/>
                  </a:lnTo>
                  <a:lnTo>
                    <a:pt x="322" y="340"/>
                  </a:lnTo>
                  <a:lnTo>
                    <a:pt x="308" y="345"/>
                  </a:lnTo>
                  <a:lnTo>
                    <a:pt x="293" y="349"/>
                  </a:lnTo>
                  <a:lnTo>
                    <a:pt x="281" y="353"/>
                  </a:lnTo>
                  <a:lnTo>
                    <a:pt x="267" y="355"/>
                  </a:lnTo>
                  <a:lnTo>
                    <a:pt x="257" y="356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48" name="Freeform 16"/>
            <p:cNvSpPr>
              <a:spLocks/>
            </p:cNvSpPr>
            <p:nvPr/>
          </p:nvSpPr>
          <p:spPr bwMode="auto">
            <a:xfrm>
              <a:off x="4367" y="2416"/>
              <a:ext cx="8" cy="9"/>
            </a:xfrm>
            <a:custGeom>
              <a:avLst/>
              <a:gdLst>
                <a:gd name="T0" fmla="*/ 0 w 16"/>
                <a:gd name="T1" fmla="*/ 0 h 19"/>
                <a:gd name="T2" fmla="*/ 0 w 16"/>
                <a:gd name="T3" fmla="*/ 0 h 19"/>
                <a:gd name="T4" fmla="*/ 1 w 16"/>
                <a:gd name="T5" fmla="*/ 0 h 19"/>
                <a:gd name="T6" fmla="*/ 1 w 16"/>
                <a:gd name="T7" fmla="*/ 0 h 19"/>
                <a:gd name="T8" fmla="*/ 1 w 16"/>
                <a:gd name="T9" fmla="*/ 0 h 19"/>
                <a:gd name="T10" fmla="*/ 1 w 16"/>
                <a:gd name="T11" fmla="*/ 0 h 19"/>
                <a:gd name="T12" fmla="*/ 0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0" y="19"/>
                  </a:moveTo>
                  <a:lnTo>
                    <a:pt x="0" y="11"/>
                  </a:lnTo>
                  <a:lnTo>
                    <a:pt x="4" y="5"/>
                  </a:lnTo>
                  <a:lnTo>
                    <a:pt x="9" y="0"/>
                  </a:lnTo>
                  <a:lnTo>
                    <a:pt x="16" y="2"/>
                  </a:lnTo>
                  <a:lnTo>
                    <a:pt x="10" y="1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49" name="Freeform 17"/>
            <p:cNvSpPr>
              <a:spLocks/>
            </p:cNvSpPr>
            <p:nvPr/>
          </p:nvSpPr>
          <p:spPr bwMode="auto">
            <a:xfrm>
              <a:off x="5023" y="2391"/>
              <a:ext cx="46" cy="34"/>
            </a:xfrm>
            <a:custGeom>
              <a:avLst/>
              <a:gdLst>
                <a:gd name="T0" fmla="*/ 1 w 92"/>
                <a:gd name="T1" fmla="*/ 1 h 68"/>
                <a:gd name="T2" fmla="*/ 1 w 92"/>
                <a:gd name="T3" fmla="*/ 1 h 68"/>
                <a:gd name="T4" fmla="*/ 1 w 92"/>
                <a:gd name="T5" fmla="*/ 1 h 68"/>
                <a:gd name="T6" fmla="*/ 1 w 92"/>
                <a:gd name="T7" fmla="*/ 1 h 68"/>
                <a:gd name="T8" fmla="*/ 1 w 92"/>
                <a:gd name="T9" fmla="*/ 1 h 68"/>
                <a:gd name="T10" fmla="*/ 1 w 92"/>
                <a:gd name="T11" fmla="*/ 1 h 68"/>
                <a:gd name="T12" fmla="*/ 0 w 92"/>
                <a:gd name="T13" fmla="*/ 1 h 68"/>
                <a:gd name="T14" fmla="*/ 0 w 92"/>
                <a:gd name="T15" fmla="*/ 1 h 68"/>
                <a:gd name="T16" fmla="*/ 0 w 92"/>
                <a:gd name="T17" fmla="*/ 1 h 68"/>
                <a:gd name="T18" fmla="*/ 1 w 92"/>
                <a:gd name="T19" fmla="*/ 1 h 68"/>
                <a:gd name="T20" fmla="*/ 1 w 92"/>
                <a:gd name="T21" fmla="*/ 1 h 68"/>
                <a:gd name="T22" fmla="*/ 1 w 92"/>
                <a:gd name="T23" fmla="*/ 1 h 68"/>
                <a:gd name="T24" fmla="*/ 1 w 92"/>
                <a:gd name="T25" fmla="*/ 1 h 68"/>
                <a:gd name="T26" fmla="*/ 1 w 92"/>
                <a:gd name="T27" fmla="*/ 1 h 68"/>
                <a:gd name="T28" fmla="*/ 1 w 92"/>
                <a:gd name="T29" fmla="*/ 1 h 68"/>
                <a:gd name="T30" fmla="*/ 1 w 92"/>
                <a:gd name="T31" fmla="*/ 1 h 68"/>
                <a:gd name="T32" fmla="*/ 1 w 92"/>
                <a:gd name="T33" fmla="*/ 1 h 68"/>
                <a:gd name="T34" fmla="*/ 1 w 92"/>
                <a:gd name="T35" fmla="*/ 1 h 68"/>
                <a:gd name="T36" fmla="*/ 1 w 92"/>
                <a:gd name="T37" fmla="*/ 1 h 68"/>
                <a:gd name="T38" fmla="*/ 1 w 92"/>
                <a:gd name="T39" fmla="*/ 1 h 68"/>
                <a:gd name="T40" fmla="*/ 1 w 92"/>
                <a:gd name="T41" fmla="*/ 1 h 68"/>
                <a:gd name="T42" fmla="*/ 1 w 92"/>
                <a:gd name="T43" fmla="*/ 1 h 68"/>
                <a:gd name="T44" fmla="*/ 1 w 92"/>
                <a:gd name="T45" fmla="*/ 1 h 68"/>
                <a:gd name="T46" fmla="*/ 1 w 92"/>
                <a:gd name="T47" fmla="*/ 1 h 68"/>
                <a:gd name="T48" fmla="*/ 1 w 92"/>
                <a:gd name="T49" fmla="*/ 1 h 68"/>
                <a:gd name="T50" fmla="*/ 1 w 92"/>
                <a:gd name="T51" fmla="*/ 1 h 68"/>
                <a:gd name="T52" fmla="*/ 1 w 92"/>
                <a:gd name="T53" fmla="*/ 1 h 68"/>
                <a:gd name="T54" fmla="*/ 1 w 92"/>
                <a:gd name="T55" fmla="*/ 1 h 68"/>
                <a:gd name="T56" fmla="*/ 1 w 92"/>
                <a:gd name="T57" fmla="*/ 1 h 68"/>
                <a:gd name="T58" fmla="*/ 1 w 92"/>
                <a:gd name="T59" fmla="*/ 1 h 68"/>
                <a:gd name="T60" fmla="*/ 1 w 92"/>
                <a:gd name="T61" fmla="*/ 0 h 68"/>
                <a:gd name="T62" fmla="*/ 1 w 92"/>
                <a:gd name="T63" fmla="*/ 1 h 68"/>
                <a:gd name="T64" fmla="*/ 1 w 92"/>
                <a:gd name="T65" fmla="*/ 1 h 68"/>
                <a:gd name="T66" fmla="*/ 1 w 92"/>
                <a:gd name="T67" fmla="*/ 1 h 68"/>
                <a:gd name="T68" fmla="*/ 1 w 92"/>
                <a:gd name="T69" fmla="*/ 1 h 68"/>
                <a:gd name="T70" fmla="*/ 1 w 92"/>
                <a:gd name="T71" fmla="*/ 1 h 68"/>
                <a:gd name="T72" fmla="*/ 1 w 92"/>
                <a:gd name="T73" fmla="*/ 1 h 68"/>
                <a:gd name="T74" fmla="*/ 1 w 92"/>
                <a:gd name="T75" fmla="*/ 1 h 68"/>
                <a:gd name="T76" fmla="*/ 1 w 92"/>
                <a:gd name="T77" fmla="*/ 1 h 68"/>
                <a:gd name="T78" fmla="*/ 1 w 92"/>
                <a:gd name="T79" fmla="*/ 1 h 68"/>
                <a:gd name="T80" fmla="*/ 1 w 92"/>
                <a:gd name="T81" fmla="*/ 1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2"/>
                <a:gd name="T124" fmla="*/ 0 h 68"/>
                <a:gd name="T125" fmla="*/ 92 w 92"/>
                <a:gd name="T126" fmla="*/ 68 h 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2" h="68">
                  <a:moveTo>
                    <a:pt x="50" y="68"/>
                  </a:moveTo>
                  <a:lnTo>
                    <a:pt x="36" y="67"/>
                  </a:lnTo>
                  <a:lnTo>
                    <a:pt x="27" y="65"/>
                  </a:lnTo>
                  <a:lnTo>
                    <a:pt x="18" y="64"/>
                  </a:lnTo>
                  <a:lnTo>
                    <a:pt x="14" y="64"/>
                  </a:lnTo>
                  <a:lnTo>
                    <a:pt x="7" y="63"/>
                  </a:lnTo>
                  <a:lnTo>
                    <a:pt x="0" y="62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7" y="51"/>
                  </a:lnTo>
                  <a:lnTo>
                    <a:pt x="14" y="43"/>
                  </a:lnTo>
                  <a:lnTo>
                    <a:pt x="20" y="37"/>
                  </a:lnTo>
                  <a:lnTo>
                    <a:pt x="28" y="31"/>
                  </a:lnTo>
                  <a:lnTo>
                    <a:pt x="33" y="32"/>
                  </a:lnTo>
                  <a:lnTo>
                    <a:pt x="40" y="38"/>
                  </a:lnTo>
                  <a:lnTo>
                    <a:pt x="48" y="42"/>
                  </a:lnTo>
                  <a:lnTo>
                    <a:pt x="55" y="43"/>
                  </a:lnTo>
                  <a:lnTo>
                    <a:pt x="54" y="36"/>
                  </a:lnTo>
                  <a:lnTo>
                    <a:pt x="54" y="28"/>
                  </a:lnTo>
                  <a:lnTo>
                    <a:pt x="54" y="22"/>
                  </a:lnTo>
                  <a:lnTo>
                    <a:pt x="54" y="16"/>
                  </a:lnTo>
                  <a:lnTo>
                    <a:pt x="59" y="18"/>
                  </a:lnTo>
                  <a:lnTo>
                    <a:pt x="65" y="26"/>
                  </a:lnTo>
                  <a:lnTo>
                    <a:pt x="68" y="28"/>
                  </a:lnTo>
                  <a:lnTo>
                    <a:pt x="71" y="32"/>
                  </a:lnTo>
                  <a:lnTo>
                    <a:pt x="76" y="36"/>
                  </a:lnTo>
                  <a:lnTo>
                    <a:pt x="84" y="39"/>
                  </a:lnTo>
                  <a:lnTo>
                    <a:pt x="81" y="29"/>
                  </a:lnTo>
                  <a:lnTo>
                    <a:pt x="80" y="18"/>
                  </a:lnTo>
                  <a:lnTo>
                    <a:pt x="77" y="6"/>
                  </a:lnTo>
                  <a:lnTo>
                    <a:pt x="80" y="0"/>
                  </a:lnTo>
                  <a:lnTo>
                    <a:pt x="87" y="12"/>
                  </a:lnTo>
                  <a:lnTo>
                    <a:pt x="92" y="21"/>
                  </a:lnTo>
                  <a:lnTo>
                    <a:pt x="92" y="28"/>
                  </a:lnTo>
                  <a:lnTo>
                    <a:pt x="91" y="34"/>
                  </a:lnTo>
                  <a:lnTo>
                    <a:pt x="85" y="39"/>
                  </a:lnTo>
                  <a:lnTo>
                    <a:pt x="79" y="47"/>
                  </a:lnTo>
                  <a:lnTo>
                    <a:pt x="71" y="54"/>
                  </a:lnTo>
                  <a:lnTo>
                    <a:pt x="64" y="67"/>
                  </a:lnTo>
                  <a:lnTo>
                    <a:pt x="56" y="67"/>
                  </a:lnTo>
                  <a:lnTo>
                    <a:pt x="50" y="68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50" name="Freeform 18"/>
            <p:cNvSpPr>
              <a:spLocks/>
            </p:cNvSpPr>
            <p:nvPr/>
          </p:nvSpPr>
          <p:spPr bwMode="auto">
            <a:xfrm>
              <a:off x="4846" y="2248"/>
              <a:ext cx="234" cy="173"/>
            </a:xfrm>
            <a:custGeom>
              <a:avLst/>
              <a:gdLst>
                <a:gd name="T0" fmla="*/ 0 w 469"/>
                <a:gd name="T1" fmla="*/ 1 h 345"/>
                <a:gd name="T2" fmla="*/ 0 w 469"/>
                <a:gd name="T3" fmla="*/ 1 h 345"/>
                <a:gd name="T4" fmla="*/ 0 w 469"/>
                <a:gd name="T5" fmla="*/ 1 h 345"/>
                <a:gd name="T6" fmla="*/ 0 w 469"/>
                <a:gd name="T7" fmla="*/ 1 h 345"/>
                <a:gd name="T8" fmla="*/ 0 w 469"/>
                <a:gd name="T9" fmla="*/ 1 h 345"/>
                <a:gd name="T10" fmla="*/ 0 w 469"/>
                <a:gd name="T11" fmla="*/ 1 h 345"/>
                <a:gd name="T12" fmla="*/ 0 w 469"/>
                <a:gd name="T13" fmla="*/ 1 h 345"/>
                <a:gd name="T14" fmla="*/ 0 w 469"/>
                <a:gd name="T15" fmla="*/ 1 h 345"/>
                <a:gd name="T16" fmla="*/ 0 w 469"/>
                <a:gd name="T17" fmla="*/ 1 h 345"/>
                <a:gd name="T18" fmla="*/ 0 w 469"/>
                <a:gd name="T19" fmla="*/ 1 h 345"/>
                <a:gd name="T20" fmla="*/ 0 w 469"/>
                <a:gd name="T21" fmla="*/ 1 h 345"/>
                <a:gd name="T22" fmla="*/ 0 w 469"/>
                <a:gd name="T23" fmla="*/ 1 h 345"/>
                <a:gd name="T24" fmla="*/ 0 w 469"/>
                <a:gd name="T25" fmla="*/ 1 h 345"/>
                <a:gd name="T26" fmla="*/ 0 w 469"/>
                <a:gd name="T27" fmla="*/ 1 h 345"/>
                <a:gd name="T28" fmla="*/ 0 w 469"/>
                <a:gd name="T29" fmla="*/ 1 h 345"/>
                <a:gd name="T30" fmla="*/ 0 w 469"/>
                <a:gd name="T31" fmla="*/ 1 h 345"/>
                <a:gd name="T32" fmla="*/ 0 w 469"/>
                <a:gd name="T33" fmla="*/ 1 h 345"/>
                <a:gd name="T34" fmla="*/ 0 w 469"/>
                <a:gd name="T35" fmla="*/ 1 h 345"/>
                <a:gd name="T36" fmla="*/ 0 w 469"/>
                <a:gd name="T37" fmla="*/ 1 h 345"/>
                <a:gd name="T38" fmla="*/ 0 w 469"/>
                <a:gd name="T39" fmla="*/ 1 h 345"/>
                <a:gd name="T40" fmla="*/ 0 w 469"/>
                <a:gd name="T41" fmla="*/ 0 h 345"/>
                <a:gd name="T42" fmla="*/ 0 w 469"/>
                <a:gd name="T43" fmla="*/ 1 h 345"/>
                <a:gd name="T44" fmla="*/ 0 w 469"/>
                <a:gd name="T45" fmla="*/ 1 h 345"/>
                <a:gd name="T46" fmla="*/ 0 w 469"/>
                <a:gd name="T47" fmla="*/ 1 h 345"/>
                <a:gd name="T48" fmla="*/ 0 w 469"/>
                <a:gd name="T49" fmla="*/ 1 h 345"/>
                <a:gd name="T50" fmla="*/ 0 w 469"/>
                <a:gd name="T51" fmla="*/ 1 h 345"/>
                <a:gd name="T52" fmla="*/ 0 w 469"/>
                <a:gd name="T53" fmla="*/ 1 h 345"/>
                <a:gd name="T54" fmla="*/ 0 w 469"/>
                <a:gd name="T55" fmla="*/ 1 h 345"/>
                <a:gd name="T56" fmla="*/ 0 w 469"/>
                <a:gd name="T57" fmla="*/ 1 h 345"/>
                <a:gd name="T58" fmla="*/ 0 w 469"/>
                <a:gd name="T59" fmla="*/ 1 h 345"/>
                <a:gd name="T60" fmla="*/ 0 w 469"/>
                <a:gd name="T61" fmla="*/ 1 h 345"/>
                <a:gd name="T62" fmla="*/ 0 w 469"/>
                <a:gd name="T63" fmla="*/ 1 h 345"/>
                <a:gd name="T64" fmla="*/ 0 w 469"/>
                <a:gd name="T65" fmla="*/ 1 h 345"/>
                <a:gd name="T66" fmla="*/ 0 w 469"/>
                <a:gd name="T67" fmla="*/ 1 h 345"/>
                <a:gd name="T68" fmla="*/ 0 w 469"/>
                <a:gd name="T69" fmla="*/ 1 h 345"/>
                <a:gd name="T70" fmla="*/ 0 w 469"/>
                <a:gd name="T71" fmla="*/ 1 h 345"/>
                <a:gd name="T72" fmla="*/ 0 w 469"/>
                <a:gd name="T73" fmla="*/ 1 h 345"/>
                <a:gd name="T74" fmla="*/ 0 w 469"/>
                <a:gd name="T75" fmla="*/ 1 h 345"/>
                <a:gd name="T76" fmla="*/ 0 w 469"/>
                <a:gd name="T77" fmla="*/ 1 h 345"/>
                <a:gd name="T78" fmla="*/ 0 w 469"/>
                <a:gd name="T79" fmla="*/ 1 h 345"/>
                <a:gd name="T80" fmla="*/ 0 w 469"/>
                <a:gd name="T81" fmla="*/ 1 h 345"/>
                <a:gd name="T82" fmla="*/ 0 w 469"/>
                <a:gd name="T83" fmla="*/ 1 h 345"/>
                <a:gd name="T84" fmla="*/ 0 w 469"/>
                <a:gd name="T85" fmla="*/ 1 h 345"/>
                <a:gd name="T86" fmla="*/ 0 w 469"/>
                <a:gd name="T87" fmla="*/ 1 h 3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69"/>
                <a:gd name="T133" fmla="*/ 0 h 345"/>
                <a:gd name="T134" fmla="*/ 469 w 469"/>
                <a:gd name="T135" fmla="*/ 345 h 3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69" h="345">
                  <a:moveTo>
                    <a:pt x="320" y="345"/>
                  </a:moveTo>
                  <a:lnTo>
                    <a:pt x="300" y="342"/>
                  </a:lnTo>
                  <a:lnTo>
                    <a:pt x="275" y="338"/>
                  </a:lnTo>
                  <a:lnTo>
                    <a:pt x="247" y="333"/>
                  </a:lnTo>
                  <a:lnTo>
                    <a:pt x="218" y="329"/>
                  </a:lnTo>
                  <a:lnTo>
                    <a:pt x="188" y="323"/>
                  </a:lnTo>
                  <a:lnTo>
                    <a:pt x="161" y="317"/>
                  </a:lnTo>
                  <a:lnTo>
                    <a:pt x="139" y="309"/>
                  </a:lnTo>
                  <a:lnTo>
                    <a:pt x="124" y="302"/>
                  </a:lnTo>
                  <a:lnTo>
                    <a:pt x="125" y="294"/>
                  </a:lnTo>
                  <a:lnTo>
                    <a:pt x="131" y="289"/>
                  </a:lnTo>
                  <a:lnTo>
                    <a:pt x="139" y="284"/>
                  </a:lnTo>
                  <a:lnTo>
                    <a:pt x="150" y="282"/>
                  </a:lnTo>
                  <a:lnTo>
                    <a:pt x="160" y="279"/>
                  </a:lnTo>
                  <a:lnTo>
                    <a:pt x="171" y="278"/>
                  </a:lnTo>
                  <a:lnTo>
                    <a:pt x="180" y="278"/>
                  </a:lnTo>
                  <a:lnTo>
                    <a:pt x="188" y="278"/>
                  </a:lnTo>
                  <a:lnTo>
                    <a:pt x="188" y="275"/>
                  </a:lnTo>
                  <a:lnTo>
                    <a:pt x="190" y="271"/>
                  </a:lnTo>
                  <a:lnTo>
                    <a:pt x="177" y="262"/>
                  </a:lnTo>
                  <a:lnTo>
                    <a:pt x="165" y="260"/>
                  </a:lnTo>
                  <a:lnTo>
                    <a:pt x="151" y="260"/>
                  </a:lnTo>
                  <a:lnTo>
                    <a:pt x="137" y="263"/>
                  </a:lnTo>
                  <a:lnTo>
                    <a:pt x="123" y="267"/>
                  </a:lnTo>
                  <a:lnTo>
                    <a:pt x="109" y="271"/>
                  </a:lnTo>
                  <a:lnTo>
                    <a:pt x="95" y="273"/>
                  </a:lnTo>
                  <a:lnTo>
                    <a:pt x="84" y="272"/>
                  </a:lnTo>
                  <a:lnTo>
                    <a:pt x="74" y="261"/>
                  </a:lnTo>
                  <a:lnTo>
                    <a:pt x="62" y="247"/>
                  </a:lnTo>
                  <a:lnTo>
                    <a:pt x="48" y="231"/>
                  </a:lnTo>
                  <a:lnTo>
                    <a:pt x="34" y="216"/>
                  </a:lnTo>
                  <a:lnTo>
                    <a:pt x="19" y="200"/>
                  </a:lnTo>
                  <a:lnTo>
                    <a:pt x="10" y="186"/>
                  </a:lnTo>
                  <a:lnTo>
                    <a:pt x="2" y="174"/>
                  </a:lnTo>
                  <a:lnTo>
                    <a:pt x="0" y="167"/>
                  </a:lnTo>
                  <a:lnTo>
                    <a:pt x="28" y="142"/>
                  </a:lnTo>
                  <a:lnTo>
                    <a:pt x="65" y="113"/>
                  </a:lnTo>
                  <a:lnTo>
                    <a:pt x="108" y="82"/>
                  </a:lnTo>
                  <a:lnTo>
                    <a:pt x="154" y="54"/>
                  </a:lnTo>
                  <a:lnTo>
                    <a:pt x="198" y="28"/>
                  </a:lnTo>
                  <a:lnTo>
                    <a:pt x="244" y="9"/>
                  </a:lnTo>
                  <a:lnTo>
                    <a:pt x="284" y="0"/>
                  </a:lnTo>
                  <a:lnTo>
                    <a:pt x="320" y="7"/>
                  </a:lnTo>
                  <a:lnTo>
                    <a:pt x="317" y="19"/>
                  </a:lnTo>
                  <a:lnTo>
                    <a:pt x="315" y="35"/>
                  </a:lnTo>
                  <a:lnTo>
                    <a:pt x="310" y="51"/>
                  </a:lnTo>
                  <a:lnTo>
                    <a:pt x="306" y="69"/>
                  </a:lnTo>
                  <a:lnTo>
                    <a:pt x="300" y="83"/>
                  </a:lnTo>
                  <a:lnTo>
                    <a:pt x="296" y="98"/>
                  </a:lnTo>
                  <a:lnTo>
                    <a:pt x="293" y="109"/>
                  </a:lnTo>
                  <a:lnTo>
                    <a:pt x="294" y="118"/>
                  </a:lnTo>
                  <a:lnTo>
                    <a:pt x="300" y="109"/>
                  </a:lnTo>
                  <a:lnTo>
                    <a:pt x="306" y="100"/>
                  </a:lnTo>
                  <a:lnTo>
                    <a:pt x="310" y="88"/>
                  </a:lnTo>
                  <a:lnTo>
                    <a:pt x="315" y="80"/>
                  </a:lnTo>
                  <a:lnTo>
                    <a:pt x="317" y="82"/>
                  </a:lnTo>
                  <a:lnTo>
                    <a:pt x="327" y="88"/>
                  </a:lnTo>
                  <a:lnTo>
                    <a:pt x="340" y="98"/>
                  </a:lnTo>
                  <a:lnTo>
                    <a:pt x="356" y="111"/>
                  </a:lnTo>
                  <a:lnTo>
                    <a:pt x="370" y="123"/>
                  </a:lnTo>
                  <a:lnTo>
                    <a:pt x="384" y="134"/>
                  </a:lnTo>
                  <a:lnTo>
                    <a:pt x="396" y="144"/>
                  </a:lnTo>
                  <a:lnTo>
                    <a:pt x="403" y="152"/>
                  </a:lnTo>
                  <a:lnTo>
                    <a:pt x="412" y="153"/>
                  </a:lnTo>
                  <a:lnTo>
                    <a:pt x="421" y="155"/>
                  </a:lnTo>
                  <a:lnTo>
                    <a:pt x="428" y="158"/>
                  </a:lnTo>
                  <a:lnTo>
                    <a:pt x="437" y="162"/>
                  </a:lnTo>
                  <a:lnTo>
                    <a:pt x="444" y="164"/>
                  </a:lnTo>
                  <a:lnTo>
                    <a:pt x="453" y="169"/>
                  </a:lnTo>
                  <a:lnTo>
                    <a:pt x="460" y="174"/>
                  </a:lnTo>
                  <a:lnTo>
                    <a:pt x="469" y="183"/>
                  </a:lnTo>
                  <a:lnTo>
                    <a:pt x="461" y="189"/>
                  </a:lnTo>
                  <a:lnTo>
                    <a:pt x="454" y="196"/>
                  </a:lnTo>
                  <a:lnTo>
                    <a:pt x="448" y="204"/>
                  </a:lnTo>
                  <a:lnTo>
                    <a:pt x="443" y="211"/>
                  </a:lnTo>
                  <a:lnTo>
                    <a:pt x="437" y="219"/>
                  </a:lnTo>
                  <a:lnTo>
                    <a:pt x="432" y="227"/>
                  </a:lnTo>
                  <a:lnTo>
                    <a:pt x="427" y="235"/>
                  </a:lnTo>
                  <a:lnTo>
                    <a:pt x="422" y="243"/>
                  </a:lnTo>
                  <a:lnTo>
                    <a:pt x="411" y="253"/>
                  </a:lnTo>
                  <a:lnTo>
                    <a:pt x="397" y="266"/>
                  </a:lnTo>
                  <a:lnTo>
                    <a:pt x="382" y="278"/>
                  </a:lnTo>
                  <a:lnTo>
                    <a:pt x="367" y="293"/>
                  </a:lnTo>
                  <a:lnTo>
                    <a:pt x="351" y="307"/>
                  </a:lnTo>
                  <a:lnTo>
                    <a:pt x="339" y="320"/>
                  </a:lnTo>
                  <a:lnTo>
                    <a:pt x="330" y="333"/>
                  </a:lnTo>
                  <a:lnTo>
                    <a:pt x="326" y="345"/>
                  </a:lnTo>
                  <a:lnTo>
                    <a:pt x="322" y="345"/>
                  </a:lnTo>
                  <a:lnTo>
                    <a:pt x="320" y="345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51" name="Freeform 19"/>
            <p:cNvSpPr>
              <a:spLocks/>
            </p:cNvSpPr>
            <p:nvPr/>
          </p:nvSpPr>
          <p:spPr bwMode="auto">
            <a:xfrm>
              <a:off x="4360" y="2409"/>
              <a:ext cx="10" cy="12"/>
            </a:xfrm>
            <a:custGeom>
              <a:avLst/>
              <a:gdLst>
                <a:gd name="T0" fmla="*/ 0 w 21"/>
                <a:gd name="T1" fmla="*/ 1 h 23"/>
                <a:gd name="T2" fmla="*/ 0 w 21"/>
                <a:gd name="T3" fmla="*/ 1 h 23"/>
                <a:gd name="T4" fmla="*/ 0 w 21"/>
                <a:gd name="T5" fmla="*/ 1 h 23"/>
                <a:gd name="T6" fmla="*/ 0 w 21"/>
                <a:gd name="T7" fmla="*/ 1 h 23"/>
                <a:gd name="T8" fmla="*/ 0 w 21"/>
                <a:gd name="T9" fmla="*/ 0 h 23"/>
                <a:gd name="T10" fmla="*/ 0 w 21"/>
                <a:gd name="T11" fmla="*/ 1 h 23"/>
                <a:gd name="T12" fmla="*/ 0 w 21"/>
                <a:gd name="T13" fmla="*/ 1 h 23"/>
                <a:gd name="T14" fmla="*/ 0 w 21"/>
                <a:gd name="T15" fmla="*/ 1 h 23"/>
                <a:gd name="T16" fmla="*/ 0 w 21"/>
                <a:gd name="T17" fmla="*/ 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23"/>
                <a:gd name="T29" fmla="*/ 21 w 21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23">
                  <a:moveTo>
                    <a:pt x="0" y="23"/>
                  </a:moveTo>
                  <a:lnTo>
                    <a:pt x="2" y="12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1" y="0"/>
                  </a:lnTo>
                  <a:lnTo>
                    <a:pt x="16" y="6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52" name="Freeform 20"/>
            <p:cNvSpPr>
              <a:spLocks/>
            </p:cNvSpPr>
            <p:nvPr/>
          </p:nvSpPr>
          <p:spPr bwMode="auto">
            <a:xfrm>
              <a:off x="4354" y="2401"/>
              <a:ext cx="9" cy="13"/>
            </a:xfrm>
            <a:custGeom>
              <a:avLst/>
              <a:gdLst>
                <a:gd name="T0" fmla="*/ 0 w 20"/>
                <a:gd name="T1" fmla="*/ 1 h 26"/>
                <a:gd name="T2" fmla="*/ 0 w 20"/>
                <a:gd name="T3" fmla="*/ 1 h 26"/>
                <a:gd name="T4" fmla="*/ 0 w 20"/>
                <a:gd name="T5" fmla="*/ 1 h 26"/>
                <a:gd name="T6" fmla="*/ 0 w 20"/>
                <a:gd name="T7" fmla="*/ 1 h 26"/>
                <a:gd name="T8" fmla="*/ 0 w 20"/>
                <a:gd name="T9" fmla="*/ 1 h 26"/>
                <a:gd name="T10" fmla="*/ 0 w 20"/>
                <a:gd name="T11" fmla="*/ 1 h 26"/>
                <a:gd name="T12" fmla="*/ 0 w 20"/>
                <a:gd name="T13" fmla="*/ 0 h 26"/>
                <a:gd name="T14" fmla="*/ 0 w 20"/>
                <a:gd name="T15" fmla="*/ 1 h 26"/>
                <a:gd name="T16" fmla="*/ 0 w 20"/>
                <a:gd name="T17" fmla="*/ 1 h 26"/>
                <a:gd name="T18" fmla="*/ 0 w 20"/>
                <a:gd name="T19" fmla="*/ 1 h 26"/>
                <a:gd name="T20" fmla="*/ 0 w 20"/>
                <a:gd name="T21" fmla="*/ 1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26"/>
                <a:gd name="T35" fmla="*/ 20 w 20"/>
                <a:gd name="T36" fmla="*/ 26 h 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26">
                  <a:moveTo>
                    <a:pt x="0" y="26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9" y="6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14" y="12"/>
                  </a:lnTo>
                  <a:lnTo>
                    <a:pt x="8" y="26"/>
                  </a:lnTo>
                  <a:lnTo>
                    <a:pt x="3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53" name="Freeform 21"/>
            <p:cNvSpPr>
              <a:spLocks/>
            </p:cNvSpPr>
            <p:nvPr/>
          </p:nvSpPr>
          <p:spPr bwMode="auto">
            <a:xfrm>
              <a:off x="4638" y="2302"/>
              <a:ext cx="246" cy="109"/>
            </a:xfrm>
            <a:custGeom>
              <a:avLst/>
              <a:gdLst>
                <a:gd name="T0" fmla="*/ 1 w 492"/>
                <a:gd name="T1" fmla="*/ 0 h 220"/>
                <a:gd name="T2" fmla="*/ 1 w 492"/>
                <a:gd name="T3" fmla="*/ 0 h 220"/>
                <a:gd name="T4" fmla="*/ 1 w 492"/>
                <a:gd name="T5" fmla="*/ 0 h 220"/>
                <a:gd name="T6" fmla="*/ 1 w 492"/>
                <a:gd name="T7" fmla="*/ 0 h 220"/>
                <a:gd name="T8" fmla="*/ 1 w 492"/>
                <a:gd name="T9" fmla="*/ 0 h 220"/>
                <a:gd name="T10" fmla="*/ 1 w 492"/>
                <a:gd name="T11" fmla="*/ 0 h 220"/>
                <a:gd name="T12" fmla="*/ 1 w 492"/>
                <a:gd name="T13" fmla="*/ 0 h 220"/>
                <a:gd name="T14" fmla="*/ 1 w 492"/>
                <a:gd name="T15" fmla="*/ 0 h 220"/>
                <a:gd name="T16" fmla="*/ 1 w 492"/>
                <a:gd name="T17" fmla="*/ 0 h 220"/>
                <a:gd name="T18" fmla="*/ 1 w 492"/>
                <a:gd name="T19" fmla="*/ 0 h 220"/>
                <a:gd name="T20" fmla="*/ 1 w 492"/>
                <a:gd name="T21" fmla="*/ 0 h 220"/>
                <a:gd name="T22" fmla="*/ 1 w 492"/>
                <a:gd name="T23" fmla="*/ 0 h 220"/>
                <a:gd name="T24" fmla="*/ 1 w 492"/>
                <a:gd name="T25" fmla="*/ 0 h 220"/>
                <a:gd name="T26" fmla="*/ 1 w 492"/>
                <a:gd name="T27" fmla="*/ 0 h 220"/>
                <a:gd name="T28" fmla="*/ 1 w 492"/>
                <a:gd name="T29" fmla="*/ 0 h 220"/>
                <a:gd name="T30" fmla="*/ 1 w 492"/>
                <a:gd name="T31" fmla="*/ 0 h 220"/>
                <a:gd name="T32" fmla="*/ 1 w 492"/>
                <a:gd name="T33" fmla="*/ 0 h 220"/>
                <a:gd name="T34" fmla="*/ 1 w 492"/>
                <a:gd name="T35" fmla="*/ 0 h 220"/>
                <a:gd name="T36" fmla="*/ 1 w 492"/>
                <a:gd name="T37" fmla="*/ 0 h 220"/>
                <a:gd name="T38" fmla="*/ 1 w 492"/>
                <a:gd name="T39" fmla="*/ 0 h 220"/>
                <a:gd name="T40" fmla="*/ 1 w 492"/>
                <a:gd name="T41" fmla="*/ 0 h 220"/>
                <a:gd name="T42" fmla="*/ 1 w 492"/>
                <a:gd name="T43" fmla="*/ 0 h 220"/>
                <a:gd name="T44" fmla="*/ 1 w 492"/>
                <a:gd name="T45" fmla="*/ 0 h 220"/>
                <a:gd name="T46" fmla="*/ 1 w 492"/>
                <a:gd name="T47" fmla="*/ 0 h 220"/>
                <a:gd name="T48" fmla="*/ 1 w 492"/>
                <a:gd name="T49" fmla="*/ 0 h 220"/>
                <a:gd name="T50" fmla="*/ 1 w 492"/>
                <a:gd name="T51" fmla="*/ 0 h 220"/>
                <a:gd name="T52" fmla="*/ 1 w 492"/>
                <a:gd name="T53" fmla="*/ 0 h 220"/>
                <a:gd name="T54" fmla="*/ 1 w 492"/>
                <a:gd name="T55" fmla="*/ 0 h 220"/>
                <a:gd name="T56" fmla="*/ 1 w 492"/>
                <a:gd name="T57" fmla="*/ 0 h 220"/>
                <a:gd name="T58" fmla="*/ 1 w 492"/>
                <a:gd name="T59" fmla="*/ 0 h 220"/>
                <a:gd name="T60" fmla="*/ 1 w 492"/>
                <a:gd name="T61" fmla="*/ 0 h 220"/>
                <a:gd name="T62" fmla="*/ 1 w 492"/>
                <a:gd name="T63" fmla="*/ 0 h 220"/>
                <a:gd name="T64" fmla="*/ 1 w 492"/>
                <a:gd name="T65" fmla="*/ 0 h 220"/>
                <a:gd name="T66" fmla="*/ 1 w 492"/>
                <a:gd name="T67" fmla="*/ 0 h 220"/>
                <a:gd name="T68" fmla="*/ 1 w 492"/>
                <a:gd name="T69" fmla="*/ 0 h 220"/>
                <a:gd name="T70" fmla="*/ 1 w 492"/>
                <a:gd name="T71" fmla="*/ 0 h 220"/>
                <a:gd name="T72" fmla="*/ 1 w 492"/>
                <a:gd name="T73" fmla="*/ 0 h 220"/>
                <a:gd name="T74" fmla="*/ 1 w 492"/>
                <a:gd name="T75" fmla="*/ 0 h 220"/>
                <a:gd name="T76" fmla="*/ 1 w 492"/>
                <a:gd name="T77" fmla="*/ 0 h 220"/>
                <a:gd name="T78" fmla="*/ 1 w 492"/>
                <a:gd name="T79" fmla="*/ 0 h 220"/>
                <a:gd name="T80" fmla="*/ 1 w 492"/>
                <a:gd name="T81" fmla="*/ 0 h 220"/>
                <a:gd name="T82" fmla="*/ 1 w 492"/>
                <a:gd name="T83" fmla="*/ 0 h 220"/>
                <a:gd name="T84" fmla="*/ 1 w 492"/>
                <a:gd name="T85" fmla="*/ 0 h 220"/>
                <a:gd name="T86" fmla="*/ 1 w 492"/>
                <a:gd name="T87" fmla="*/ 0 h 220"/>
                <a:gd name="T88" fmla="*/ 1 w 492"/>
                <a:gd name="T89" fmla="*/ 0 h 220"/>
                <a:gd name="T90" fmla="*/ 1 w 492"/>
                <a:gd name="T91" fmla="*/ 0 h 220"/>
                <a:gd name="T92" fmla="*/ 1 w 492"/>
                <a:gd name="T93" fmla="*/ 0 h 220"/>
                <a:gd name="T94" fmla="*/ 1 w 492"/>
                <a:gd name="T95" fmla="*/ 0 h 220"/>
                <a:gd name="T96" fmla="*/ 1 w 492"/>
                <a:gd name="T97" fmla="*/ 0 h 220"/>
                <a:gd name="T98" fmla="*/ 1 w 492"/>
                <a:gd name="T99" fmla="*/ 0 h 220"/>
                <a:gd name="T100" fmla="*/ 1 w 492"/>
                <a:gd name="T101" fmla="*/ 0 h 220"/>
                <a:gd name="T102" fmla="*/ 1 w 492"/>
                <a:gd name="T103" fmla="*/ 0 h 220"/>
                <a:gd name="T104" fmla="*/ 1 w 492"/>
                <a:gd name="T105" fmla="*/ 0 h 220"/>
                <a:gd name="T106" fmla="*/ 1 w 492"/>
                <a:gd name="T107" fmla="*/ 0 h 220"/>
                <a:gd name="T108" fmla="*/ 1 w 492"/>
                <a:gd name="T109" fmla="*/ 0 h 220"/>
                <a:gd name="T110" fmla="*/ 1 w 492"/>
                <a:gd name="T111" fmla="*/ 0 h 220"/>
                <a:gd name="T112" fmla="*/ 1 w 492"/>
                <a:gd name="T113" fmla="*/ 0 h 220"/>
                <a:gd name="T114" fmla="*/ 1 w 492"/>
                <a:gd name="T115" fmla="*/ 0 h 220"/>
                <a:gd name="T116" fmla="*/ 1 w 492"/>
                <a:gd name="T117" fmla="*/ 0 h 220"/>
                <a:gd name="T118" fmla="*/ 1 w 492"/>
                <a:gd name="T119" fmla="*/ 0 h 220"/>
                <a:gd name="T120" fmla="*/ 1 w 492"/>
                <a:gd name="T121" fmla="*/ 0 h 2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92"/>
                <a:gd name="T184" fmla="*/ 0 h 220"/>
                <a:gd name="T185" fmla="*/ 492 w 492"/>
                <a:gd name="T186" fmla="*/ 220 h 2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92" h="220">
                  <a:moveTo>
                    <a:pt x="84" y="220"/>
                  </a:moveTo>
                  <a:lnTo>
                    <a:pt x="79" y="218"/>
                  </a:lnTo>
                  <a:lnTo>
                    <a:pt x="77" y="217"/>
                  </a:lnTo>
                  <a:lnTo>
                    <a:pt x="76" y="213"/>
                  </a:lnTo>
                  <a:lnTo>
                    <a:pt x="76" y="210"/>
                  </a:lnTo>
                  <a:lnTo>
                    <a:pt x="72" y="210"/>
                  </a:lnTo>
                  <a:lnTo>
                    <a:pt x="71" y="211"/>
                  </a:lnTo>
                  <a:lnTo>
                    <a:pt x="67" y="200"/>
                  </a:lnTo>
                  <a:lnTo>
                    <a:pt x="66" y="189"/>
                  </a:lnTo>
                  <a:lnTo>
                    <a:pt x="66" y="179"/>
                  </a:lnTo>
                  <a:lnTo>
                    <a:pt x="66" y="170"/>
                  </a:lnTo>
                  <a:lnTo>
                    <a:pt x="66" y="160"/>
                  </a:lnTo>
                  <a:lnTo>
                    <a:pt x="67" y="151"/>
                  </a:lnTo>
                  <a:lnTo>
                    <a:pt x="67" y="143"/>
                  </a:lnTo>
                  <a:lnTo>
                    <a:pt x="68" y="134"/>
                  </a:lnTo>
                  <a:lnTo>
                    <a:pt x="65" y="143"/>
                  </a:lnTo>
                  <a:lnTo>
                    <a:pt x="63" y="153"/>
                  </a:lnTo>
                  <a:lnTo>
                    <a:pt x="63" y="161"/>
                  </a:lnTo>
                  <a:lnTo>
                    <a:pt x="63" y="172"/>
                  </a:lnTo>
                  <a:lnTo>
                    <a:pt x="63" y="182"/>
                  </a:lnTo>
                  <a:lnTo>
                    <a:pt x="63" y="194"/>
                  </a:lnTo>
                  <a:lnTo>
                    <a:pt x="63" y="205"/>
                  </a:lnTo>
                  <a:lnTo>
                    <a:pt x="65" y="216"/>
                  </a:lnTo>
                  <a:lnTo>
                    <a:pt x="60" y="213"/>
                  </a:lnTo>
                  <a:lnTo>
                    <a:pt x="56" y="212"/>
                  </a:lnTo>
                  <a:lnTo>
                    <a:pt x="53" y="210"/>
                  </a:lnTo>
                  <a:lnTo>
                    <a:pt x="51" y="207"/>
                  </a:lnTo>
                  <a:lnTo>
                    <a:pt x="50" y="207"/>
                  </a:lnTo>
                  <a:lnTo>
                    <a:pt x="48" y="207"/>
                  </a:lnTo>
                  <a:lnTo>
                    <a:pt x="45" y="200"/>
                  </a:lnTo>
                  <a:lnTo>
                    <a:pt x="45" y="192"/>
                  </a:lnTo>
                  <a:lnTo>
                    <a:pt x="45" y="184"/>
                  </a:lnTo>
                  <a:lnTo>
                    <a:pt x="45" y="175"/>
                  </a:lnTo>
                  <a:lnTo>
                    <a:pt x="45" y="164"/>
                  </a:lnTo>
                  <a:lnTo>
                    <a:pt x="46" y="155"/>
                  </a:lnTo>
                  <a:lnTo>
                    <a:pt x="46" y="148"/>
                  </a:lnTo>
                  <a:lnTo>
                    <a:pt x="47" y="143"/>
                  </a:lnTo>
                  <a:lnTo>
                    <a:pt x="43" y="150"/>
                  </a:lnTo>
                  <a:lnTo>
                    <a:pt x="42" y="158"/>
                  </a:lnTo>
                  <a:lnTo>
                    <a:pt x="41" y="165"/>
                  </a:lnTo>
                  <a:lnTo>
                    <a:pt x="41" y="174"/>
                  </a:lnTo>
                  <a:lnTo>
                    <a:pt x="40" y="181"/>
                  </a:lnTo>
                  <a:lnTo>
                    <a:pt x="40" y="191"/>
                  </a:lnTo>
                  <a:lnTo>
                    <a:pt x="40" y="200"/>
                  </a:lnTo>
                  <a:lnTo>
                    <a:pt x="40" y="210"/>
                  </a:lnTo>
                  <a:lnTo>
                    <a:pt x="32" y="207"/>
                  </a:lnTo>
                  <a:lnTo>
                    <a:pt x="26" y="207"/>
                  </a:lnTo>
                  <a:lnTo>
                    <a:pt x="24" y="199"/>
                  </a:lnTo>
                  <a:lnTo>
                    <a:pt x="24" y="191"/>
                  </a:lnTo>
                  <a:lnTo>
                    <a:pt x="24" y="184"/>
                  </a:lnTo>
                  <a:lnTo>
                    <a:pt x="24" y="176"/>
                  </a:lnTo>
                  <a:lnTo>
                    <a:pt x="24" y="169"/>
                  </a:lnTo>
                  <a:lnTo>
                    <a:pt x="25" y="161"/>
                  </a:lnTo>
                  <a:lnTo>
                    <a:pt x="26" y="154"/>
                  </a:lnTo>
                  <a:lnTo>
                    <a:pt x="27" y="149"/>
                  </a:lnTo>
                  <a:lnTo>
                    <a:pt x="22" y="151"/>
                  </a:lnTo>
                  <a:lnTo>
                    <a:pt x="20" y="156"/>
                  </a:lnTo>
                  <a:lnTo>
                    <a:pt x="17" y="163"/>
                  </a:lnTo>
                  <a:lnTo>
                    <a:pt x="17" y="171"/>
                  </a:lnTo>
                  <a:lnTo>
                    <a:pt x="17" y="179"/>
                  </a:lnTo>
                  <a:lnTo>
                    <a:pt x="17" y="187"/>
                  </a:lnTo>
                  <a:lnTo>
                    <a:pt x="17" y="195"/>
                  </a:lnTo>
                  <a:lnTo>
                    <a:pt x="19" y="203"/>
                  </a:lnTo>
                  <a:lnTo>
                    <a:pt x="16" y="205"/>
                  </a:lnTo>
                  <a:lnTo>
                    <a:pt x="16" y="207"/>
                  </a:lnTo>
                  <a:lnTo>
                    <a:pt x="11" y="201"/>
                  </a:lnTo>
                  <a:lnTo>
                    <a:pt x="7" y="195"/>
                  </a:lnTo>
                  <a:lnTo>
                    <a:pt x="6" y="187"/>
                  </a:lnTo>
                  <a:lnTo>
                    <a:pt x="6" y="181"/>
                  </a:lnTo>
                  <a:lnTo>
                    <a:pt x="6" y="174"/>
                  </a:lnTo>
                  <a:lnTo>
                    <a:pt x="7" y="168"/>
                  </a:lnTo>
                  <a:lnTo>
                    <a:pt x="7" y="160"/>
                  </a:lnTo>
                  <a:lnTo>
                    <a:pt x="10" y="156"/>
                  </a:lnTo>
                  <a:lnTo>
                    <a:pt x="7" y="155"/>
                  </a:lnTo>
                  <a:lnTo>
                    <a:pt x="5" y="155"/>
                  </a:lnTo>
                  <a:lnTo>
                    <a:pt x="2" y="148"/>
                  </a:lnTo>
                  <a:lnTo>
                    <a:pt x="0" y="143"/>
                  </a:lnTo>
                  <a:lnTo>
                    <a:pt x="5" y="132"/>
                  </a:lnTo>
                  <a:lnTo>
                    <a:pt x="17" y="117"/>
                  </a:lnTo>
                  <a:lnTo>
                    <a:pt x="35" y="98"/>
                  </a:lnTo>
                  <a:lnTo>
                    <a:pt x="57" y="79"/>
                  </a:lnTo>
                  <a:lnTo>
                    <a:pt x="78" y="58"/>
                  </a:lnTo>
                  <a:lnTo>
                    <a:pt x="99" y="38"/>
                  </a:lnTo>
                  <a:lnTo>
                    <a:pt x="117" y="20"/>
                  </a:lnTo>
                  <a:lnTo>
                    <a:pt x="130" y="5"/>
                  </a:lnTo>
                  <a:lnTo>
                    <a:pt x="153" y="4"/>
                  </a:lnTo>
                  <a:lnTo>
                    <a:pt x="175" y="4"/>
                  </a:lnTo>
                  <a:lnTo>
                    <a:pt x="197" y="2"/>
                  </a:lnTo>
                  <a:lnTo>
                    <a:pt x="221" y="2"/>
                  </a:lnTo>
                  <a:lnTo>
                    <a:pt x="243" y="1"/>
                  </a:lnTo>
                  <a:lnTo>
                    <a:pt x="267" y="1"/>
                  </a:lnTo>
                  <a:lnTo>
                    <a:pt x="290" y="0"/>
                  </a:lnTo>
                  <a:lnTo>
                    <a:pt x="314" y="0"/>
                  </a:lnTo>
                  <a:lnTo>
                    <a:pt x="317" y="7"/>
                  </a:lnTo>
                  <a:lnTo>
                    <a:pt x="324" y="16"/>
                  </a:lnTo>
                  <a:lnTo>
                    <a:pt x="333" y="24"/>
                  </a:lnTo>
                  <a:lnTo>
                    <a:pt x="339" y="36"/>
                  </a:lnTo>
                  <a:lnTo>
                    <a:pt x="348" y="40"/>
                  </a:lnTo>
                  <a:lnTo>
                    <a:pt x="360" y="51"/>
                  </a:lnTo>
                  <a:lnTo>
                    <a:pt x="366" y="57"/>
                  </a:lnTo>
                  <a:lnTo>
                    <a:pt x="374" y="63"/>
                  </a:lnTo>
                  <a:lnTo>
                    <a:pt x="381" y="67"/>
                  </a:lnTo>
                  <a:lnTo>
                    <a:pt x="391" y="72"/>
                  </a:lnTo>
                  <a:lnTo>
                    <a:pt x="396" y="78"/>
                  </a:lnTo>
                  <a:lnTo>
                    <a:pt x="407" y="93"/>
                  </a:lnTo>
                  <a:lnTo>
                    <a:pt x="421" y="112"/>
                  </a:lnTo>
                  <a:lnTo>
                    <a:pt x="439" y="133"/>
                  </a:lnTo>
                  <a:lnTo>
                    <a:pt x="456" y="153"/>
                  </a:lnTo>
                  <a:lnTo>
                    <a:pt x="470" y="170"/>
                  </a:lnTo>
                  <a:lnTo>
                    <a:pt x="483" y="184"/>
                  </a:lnTo>
                  <a:lnTo>
                    <a:pt x="492" y="190"/>
                  </a:lnTo>
                  <a:lnTo>
                    <a:pt x="490" y="191"/>
                  </a:lnTo>
                  <a:lnTo>
                    <a:pt x="490" y="194"/>
                  </a:lnTo>
                  <a:lnTo>
                    <a:pt x="473" y="191"/>
                  </a:lnTo>
                  <a:lnTo>
                    <a:pt x="457" y="190"/>
                  </a:lnTo>
                  <a:lnTo>
                    <a:pt x="442" y="189"/>
                  </a:lnTo>
                  <a:lnTo>
                    <a:pt x="427" y="189"/>
                  </a:lnTo>
                  <a:lnTo>
                    <a:pt x="412" y="189"/>
                  </a:lnTo>
                  <a:lnTo>
                    <a:pt x="397" y="189"/>
                  </a:lnTo>
                  <a:lnTo>
                    <a:pt x="382" y="189"/>
                  </a:lnTo>
                  <a:lnTo>
                    <a:pt x="369" y="189"/>
                  </a:lnTo>
                  <a:lnTo>
                    <a:pt x="364" y="179"/>
                  </a:lnTo>
                  <a:lnTo>
                    <a:pt x="360" y="172"/>
                  </a:lnTo>
                  <a:lnTo>
                    <a:pt x="360" y="179"/>
                  </a:lnTo>
                  <a:lnTo>
                    <a:pt x="361" y="187"/>
                  </a:lnTo>
                  <a:lnTo>
                    <a:pt x="356" y="187"/>
                  </a:lnTo>
                  <a:lnTo>
                    <a:pt x="353" y="189"/>
                  </a:lnTo>
                  <a:lnTo>
                    <a:pt x="346" y="189"/>
                  </a:lnTo>
                  <a:lnTo>
                    <a:pt x="336" y="189"/>
                  </a:lnTo>
                  <a:lnTo>
                    <a:pt x="335" y="184"/>
                  </a:lnTo>
                  <a:lnTo>
                    <a:pt x="335" y="179"/>
                  </a:lnTo>
                  <a:lnTo>
                    <a:pt x="333" y="184"/>
                  </a:lnTo>
                  <a:lnTo>
                    <a:pt x="330" y="189"/>
                  </a:lnTo>
                  <a:lnTo>
                    <a:pt x="320" y="189"/>
                  </a:lnTo>
                  <a:lnTo>
                    <a:pt x="313" y="190"/>
                  </a:lnTo>
                  <a:lnTo>
                    <a:pt x="310" y="182"/>
                  </a:lnTo>
                  <a:lnTo>
                    <a:pt x="310" y="175"/>
                  </a:lnTo>
                  <a:lnTo>
                    <a:pt x="309" y="168"/>
                  </a:lnTo>
                  <a:lnTo>
                    <a:pt x="309" y="161"/>
                  </a:lnTo>
                  <a:lnTo>
                    <a:pt x="308" y="161"/>
                  </a:lnTo>
                  <a:lnTo>
                    <a:pt x="308" y="163"/>
                  </a:lnTo>
                  <a:lnTo>
                    <a:pt x="307" y="175"/>
                  </a:lnTo>
                  <a:lnTo>
                    <a:pt x="307" y="189"/>
                  </a:lnTo>
                  <a:lnTo>
                    <a:pt x="304" y="190"/>
                  </a:lnTo>
                  <a:lnTo>
                    <a:pt x="302" y="191"/>
                  </a:lnTo>
                  <a:lnTo>
                    <a:pt x="295" y="192"/>
                  </a:lnTo>
                  <a:lnTo>
                    <a:pt x="286" y="195"/>
                  </a:lnTo>
                  <a:lnTo>
                    <a:pt x="284" y="182"/>
                  </a:lnTo>
                  <a:lnTo>
                    <a:pt x="283" y="170"/>
                  </a:lnTo>
                  <a:lnTo>
                    <a:pt x="283" y="159"/>
                  </a:lnTo>
                  <a:lnTo>
                    <a:pt x="283" y="148"/>
                  </a:lnTo>
                  <a:lnTo>
                    <a:pt x="279" y="156"/>
                  </a:lnTo>
                  <a:lnTo>
                    <a:pt x="279" y="169"/>
                  </a:lnTo>
                  <a:lnTo>
                    <a:pt x="279" y="181"/>
                  </a:lnTo>
                  <a:lnTo>
                    <a:pt x="281" y="195"/>
                  </a:lnTo>
                  <a:lnTo>
                    <a:pt x="276" y="195"/>
                  </a:lnTo>
                  <a:lnTo>
                    <a:pt x="272" y="195"/>
                  </a:lnTo>
                  <a:lnTo>
                    <a:pt x="267" y="195"/>
                  </a:lnTo>
                  <a:lnTo>
                    <a:pt x="259" y="196"/>
                  </a:lnTo>
                  <a:lnTo>
                    <a:pt x="258" y="189"/>
                  </a:lnTo>
                  <a:lnTo>
                    <a:pt x="257" y="181"/>
                  </a:lnTo>
                  <a:lnTo>
                    <a:pt x="257" y="174"/>
                  </a:lnTo>
                  <a:lnTo>
                    <a:pt x="257" y="168"/>
                  </a:lnTo>
                  <a:lnTo>
                    <a:pt x="256" y="160"/>
                  </a:lnTo>
                  <a:lnTo>
                    <a:pt x="254" y="154"/>
                  </a:lnTo>
                  <a:lnTo>
                    <a:pt x="254" y="146"/>
                  </a:lnTo>
                  <a:lnTo>
                    <a:pt x="254" y="140"/>
                  </a:lnTo>
                  <a:lnTo>
                    <a:pt x="253" y="145"/>
                  </a:lnTo>
                  <a:lnTo>
                    <a:pt x="252" y="153"/>
                  </a:lnTo>
                  <a:lnTo>
                    <a:pt x="252" y="159"/>
                  </a:lnTo>
                  <a:lnTo>
                    <a:pt x="252" y="166"/>
                  </a:lnTo>
                  <a:lnTo>
                    <a:pt x="252" y="174"/>
                  </a:lnTo>
                  <a:lnTo>
                    <a:pt x="252" y="181"/>
                  </a:lnTo>
                  <a:lnTo>
                    <a:pt x="252" y="189"/>
                  </a:lnTo>
                  <a:lnTo>
                    <a:pt x="253" y="197"/>
                  </a:lnTo>
                  <a:lnTo>
                    <a:pt x="248" y="197"/>
                  </a:lnTo>
                  <a:lnTo>
                    <a:pt x="246" y="199"/>
                  </a:lnTo>
                  <a:lnTo>
                    <a:pt x="241" y="200"/>
                  </a:lnTo>
                  <a:lnTo>
                    <a:pt x="233" y="201"/>
                  </a:lnTo>
                  <a:lnTo>
                    <a:pt x="230" y="192"/>
                  </a:lnTo>
                  <a:lnTo>
                    <a:pt x="228" y="184"/>
                  </a:lnTo>
                  <a:lnTo>
                    <a:pt x="228" y="175"/>
                  </a:lnTo>
                  <a:lnTo>
                    <a:pt x="228" y="168"/>
                  </a:lnTo>
                  <a:lnTo>
                    <a:pt x="228" y="159"/>
                  </a:lnTo>
                  <a:lnTo>
                    <a:pt x="228" y="151"/>
                  </a:lnTo>
                  <a:lnTo>
                    <a:pt x="228" y="144"/>
                  </a:lnTo>
                  <a:lnTo>
                    <a:pt x="228" y="136"/>
                  </a:lnTo>
                  <a:lnTo>
                    <a:pt x="226" y="143"/>
                  </a:lnTo>
                  <a:lnTo>
                    <a:pt x="226" y="150"/>
                  </a:lnTo>
                  <a:lnTo>
                    <a:pt x="225" y="158"/>
                  </a:lnTo>
                  <a:lnTo>
                    <a:pt x="225" y="166"/>
                  </a:lnTo>
                  <a:lnTo>
                    <a:pt x="225" y="174"/>
                  </a:lnTo>
                  <a:lnTo>
                    <a:pt x="225" y="184"/>
                  </a:lnTo>
                  <a:lnTo>
                    <a:pt x="225" y="191"/>
                  </a:lnTo>
                  <a:lnTo>
                    <a:pt x="226" y="201"/>
                  </a:lnTo>
                  <a:lnTo>
                    <a:pt x="222" y="201"/>
                  </a:lnTo>
                  <a:lnTo>
                    <a:pt x="220" y="202"/>
                  </a:lnTo>
                  <a:lnTo>
                    <a:pt x="216" y="202"/>
                  </a:lnTo>
                  <a:lnTo>
                    <a:pt x="214" y="202"/>
                  </a:lnTo>
                  <a:lnTo>
                    <a:pt x="209" y="202"/>
                  </a:lnTo>
                  <a:lnTo>
                    <a:pt x="202" y="203"/>
                  </a:lnTo>
                  <a:lnTo>
                    <a:pt x="201" y="192"/>
                  </a:lnTo>
                  <a:lnTo>
                    <a:pt x="200" y="181"/>
                  </a:lnTo>
                  <a:lnTo>
                    <a:pt x="199" y="171"/>
                  </a:lnTo>
                  <a:lnTo>
                    <a:pt x="199" y="161"/>
                  </a:lnTo>
                  <a:lnTo>
                    <a:pt x="199" y="151"/>
                  </a:lnTo>
                  <a:lnTo>
                    <a:pt x="199" y="143"/>
                  </a:lnTo>
                  <a:lnTo>
                    <a:pt x="199" y="133"/>
                  </a:lnTo>
                  <a:lnTo>
                    <a:pt x="199" y="124"/>
                  </a:lnTo>
                  <a:lnTo>
                    <a:pt x="195" y="129"/>
                  </a:lnTo>
                  <a:lnTo>
                    <a:pt x="194" y="139"/>
                  </a:lnTo>
                  <a:lnTo>
                    <a:pt x="194" y="149"/>
                  </a:lnTo>
                  <a:lnTo>
                    <a:pt x="194" y="161"/>
                  </a:lnTo>
                  <a:lnTo>
                    <a:pt x="194" y="172"/>
                  </a:lnTo>
                  <a:lnTo>
                    <a:pt x="195" y="185"/>
                  </a:lnTo>
                  <a:lnTo>
                    <a:pt x="196" y="195"/>
                  </a:lnTo>
                  <a:lnTo>
                    <a:pt x="197" y="203"/>
                  </a:lnTo>
                  <a:lnTo>
                    <a:pt x="189" y="205"/>
                  </a:lnTo>
                  <a:lnTo>
                    <a:pt x="180" y="207"/>
                  </a:lnTo>
                  <a:lnTo>
                    <a:pt x="174" y="197"/>
                  </a:lnTo>
                  <a:lnTo>
                    <a:pt x="171" y="187"/>
                  </a:lnTo>
                  <a:lnTo>
                    <a:pt x="168" y="176"/>
                  </a:lnTo>
                  <a:lnTo>
                    <a:pt x="168" y="165"/>
                  </a:lnTo>
                  <a:lnTo>
                    <a:pt x="168" y="154"/>
                  </a:lnTo>
                  <a:lnTo>
                    <a:pt x="168" y="143"/>
                  </a:lnTo>
                  <a:lnTo>
                    <a:pt x="168" y="133"/>
                  </a:lnTo>
                  <a:lnTo>
                    <a:pt x="168" y="125"/>
                  </a:lnTo>
                  <a:lnTo>
                    <a:pt x="164" y="124"/>
                  </a:lnTo>
                  <a:lnTo>
                    <a:pt x="163" y="124"/>
                  </a:lnTo>
                  <a:lnTo>
                    <a:pt x="163" y="133"/>
                  </a:lnTo>
                  <a:lnTo>
                    <a:pt x="163" y="143"/>
                  </a:lnTo>
                  <a:lnTo>
                    <a:pt x="164" y="154"/>
                  </a:lnTo>
                  <a:lnTo>
                    <a:pt x="166" y="166"/>
                  </a:lnTo>
                  <a:lnTo>
                    <a:pt x="168" y="176"/>
                  </a:lnTo>
                  <a:lnTo>
                    <a:pt x="169" y="187"/>
                  </a:lnTo>
                  <a:lnTo>
                    <a:pt x="170" y="197"/>
                  </a:lnTo>
                  <a:lnTo>
                    <a:pt x="171" y="207"/>
                  </a:lnTo>
                  <a:lnTo>
                    <a:pt x="163" y="207"/>
                  </a:lnTo>
                  <a:lnTo>
                    <a:pt x="154" y="207"/>
                  </a:lnTo>
                  <a:lnTo>
                    <a:pt x="146" y="208"/>
                  </a:lnTo>
                  <a:lnTo>
                    <a:pt x="140" y="210"/>
                  </a:lnTo>
                  <a:lnTo>
                    <a:pt x="139" y="205"/>
                  </a:lnTo>
                  <a:lnTo>
                    <a:pt x="139" y="200"/>
                  </a:lnTo>
                  <a:lnTo>
                    <a:pt x="137" y="200"/>
                  </a:lnTo>
                  <a:lnTo>
                    <a:pt x="134" y="200"/>
                  </a:lnTo>
                  <a:lnTo>
                    <a:pt x="132" y="191"/>
                  </a:lnTo>
                  <a:lnTo>
                    <a:pt x="132" y="181"/>
                  </a:lnTo>
                  <a:lnTo>
                    <a:pt x="130" y="172"/>
                  </a:lnTo>
                  <a:lnTo>
                    <a:pt x="130" y="160"/>
                  </a:lnTo>
                  <a:lnTo>
                    <a:pt x="129" y="144"/>
                  </a:lnTo>
                  <a:lnTo>
                    <a:pt x="129" y="125"/>
                  </a:lnTo>
                  <a:lnTo>
                    <a:pt x="127" y="124"/>
                  </a:lnTo>
                  <a:lnTo>
                    <a:pt x="125" y="124"/>
                  </a:lnTo>
                  <a:lnTo>
                    <a:pt x="123" y="130"/>
                  </a:lnTo>
                  <a:lnTo>
                    <a:pt x="123" y="141"/>
                  </a:lnTo>
                  <a:lnTo>
                    <a:pt x="123" y="151"/>
                  </a:lnTo>
                  <a:lnTo>
                    <a:pt x="124" y="163"/>
                  </a:lnTo>
                  <a:lnTo>
                    <a:pt x="122" y="163"/>
                  </a:lnTo>
                  <a:lnTo>
                    <a:pt x="118" y="163"/>
                  </a:lnTo>
                  <a:lnTo>
                    <a:pt x="117" y="170"/>
                  </a:lnTo>
                  <a:lnTo>
                    <a:pt x="117" y="177"/>
                  </a:lnTo>
                  <a:lnTo>
                    <a:pt x="115" y="186"/>
                  </a:lnTo>
                  <a:lnTo>
                    <a:pt x="115" y="195"/>
                  </a:lnTo>
                  <a:lnTo>
                    <a:pt x="113" y="195"/>
                  </a:lnTo>
                  <a:lnTo>
                    <a:pt x="112" y="196"/>
                  </a:lnTo>
                  <a:lnTo>
                    <a:pt x="109" y="185"/>
                  </a:lnTo>
                  <a:lnTo>
                    <a:pt x="108" y="175"/>
                  </a:lnTo>
                  <a:lnTo>
                    <a:pt x="108" y="164"/>
                  </a:lnTo>
                  <a:lnTo>
                    <a:pt x="108" y="154"/>
                  </a:lnTo>
                  <a:lnTo>
                    <a:pt x="108" y="143"/>
                  </a:lnTo>
                  <a:lnTo>
                    <a:pt x="108" y="133"/>
                  </a:lnTo>
                  <a:lnTo>
                    <a:pt x="109" y="123"/>
                  </a:lnTo>
                  <a:lnTo>
                    <a:pt x="110" y="115"/>
                  </a:lnTo>
                  <a:lnTo>
                    <a:pt x="108" y="117"/>
                  </a:lnTo>
                  <a:lnTo>
                    <a:pt x="107" y="118"/>
                  </a:lnTo>
                  <a:lnTo>
                    <a:pt x="107" y="138"/>
                  </a:lnTo>
                  <a:lnTo>
                    <a:pt x="107" y="156"/>
                  </a:lnTo>
                  <a:lnTo>
                    <a:pt x="107" y="171"/>
                  </a:lnTo>
                  <a:lnTo>
                    <a:pt x="107" y="185"/>
                  </a:lnTo>
                  <a:lnTo>
                    <a:pt x="107" y="194"/>
                  </a:lnTo>
                  <a:lnTo>
                    <a:pt x="107" y="202"/>
                  </a:lnTo>
                  <a:lnTo>
                    <a:pt x="107" y="206"/>
                  </a:lnTo>
                  <a:lnTo>
                    <a:pt x="107" y="210"/>
                  </a:lnTo>
                  <a:lnTo>
                    <a:pt x="103" y="208"/>
                  </a:lnTo>
                  <a:lnTo>
                    <a:pt x="103" y="207"/>
                  </a:lnTo>
                  <a:lnTo>
                    <a:pt x="99" y="210"/>
                  </a:lnTo>
                  <a:lnTo>
                    <a:pt x="93" y="212"/>
                  </a:lnTo>
                  <a:lnTo>
                    <a:pt x="92" y="202"/>
                  </a:lnTo>
                  <a:lnTo>
                    <a:pt x="92" y="192"/>
                  </a:lnTo>
                  <a:lnTo>
                    <a:pt x="92" y="180"/>
                  </a:lnTo>
                  <a:lnTo>
                    <a:pt x="92" y="169"/>
                  </a:lnTo>
                  <a:lnTo>
                    <a:pt x="91" y="156"/>
                  </a:lnTo>
                  <a:lnTo>
                    <a:pt x="89" y="146"/>
                  </a:lnTo>
                  <a:lnTo>
                    <a:pt x="88" y="139"/>
                  </a:lnTo>
                  <a:lnTo>
                    <a:pt x="88" y="135"/>
                  </a:lnTo>
                  <a:lnTo>
                    <a:pt x="87" y="145"/>
                  </a:lnTo>
                  <a:lnTo>
                    <a:pt x="87" y="155"/>
                  </a:lnTo>
                  <a:lnTo>
                    <a:pt x="87" y="165"/>
                  </a:lnTo>
                  <a:lnTo>
                    <a:pt x="87" y="176"/>
                  </a:lnTo>
                  <a:lnTo>
                    <a:pt x="87" y="186"/>
                  </a:lnTo>
                  <a:lnTo>
                    <a:pt x="87" y="197"/>
                  </a:lnTo>
                  <a:lnTo>
                    <a:pt x="87" y="208"/>
                  </a:lnTo>
                  <a:lnTo>
                    <a:pt x="88" y="220"/>
                  </a:lnTo>
                  <a:lnTo>
                    <a:pt x="86" y="220"/>
                  </a:lnTo>
                  <a:lnTo>
                    <a:pt x="84" y="220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54" name="Freeform 22"/>
            <p:cNvSpPr>
              <a:spLocks/>
            </p:cNvSpPr>
            <p:nvPr/>
          </p:nvSpPr>
          <p:spPr bwMode="auto">
            <a:xfrm>
              <a:off x="4347" y="2395"/>
              <a:ext cx="10" cy="13"/>
            </a:xfrm>
            <a:custGeom>
              <a:avLst/>
              <a:gdLst>
                <a:gd name="T0" fmla="*/ 0 w 22"/>
                <a:gd name="T1" fmla="*/ 1 h 26"/>
                <a:gd name="T2" fmla="*/ 0 w 22"/>
                <a:gd name="T3" fmla="*/ 1 h 26"/>
                <a:gd name="T4" fmla="*/ 0 w 22"/>
                <a:gd name="T5" fmla="*/ 1 h 26"/>
                <a:gd name="T6" fmla="*/ 0 w 22"/>
                <a:gd name="T7" fmla="*/ 1 h 26"/>
                <a:gd name="T8" fmla="*/ 0 w 22"/>
                <a:gd name="T9" fmla="*/ 1 h 26"/>
                <a:gd name="T10" fmla="*/ 0 w 22"/>
                <a:gd name="T11" fmla="*/ 1 h 26"/>
                <a:gd name="T12" fmla="*/ 0 w 22"/>
                <a:gd name="T13" fmla="*/ 0 h 26"/>
                <a:gd name="T14" fmla="*/ 0 w 22"/>
                <a:gd name="T15" fmla="*/ 1 h 26"/>
                <a:gd name="T16" fmla="*/ 0 w 22"/>
                <a:gd name="T17" fmla="*/ 1 h 26"/>
                <a:gd name="T18" fmla="*/ 0 w 22"/>
                <a:gd name="T19" fmla="*/ 1 h 26"/>
                <a:gd name="T20" fmla="*/ 0 w 22"/>
                <a:gd name="T21" fmla="*/ 1 h 26"/>
                <a:gd name="T22" fmla="*/ 0 w 22"/>
                <a:gd name="T23" fmla="*/ 1 h 26"/>
                <a:gd name="T24" fmla="*/ 0 w 22"/>
                <a:gd name="T25" fmla="*/ 1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26"/>
                <a:gd name="T41" fmla="*/ 22 w 22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26">
                  <a:moveTo>
                    <a:pt x="0" y="26"/>
                  </a:moveTo>
                  <a:lnTo>
                    <a:pt x="0" y="24"/>
                  </a:lnTo>
                  <a:lnTo>
                    <a:pt x="0" y="21"/>
                  </a:lnTo>
                  <a:lnTo>
                    <a:pt x="4" y="14"/>
                  </a:lnTo>
                  <a:lnTo>
                    <a:pt x="9" y="6"/>
                  </a:lnTo>
                  <a:lnTo>
                    <a:pt x="13" y="1"/>
                  </a:lnTo>
                  <a:lnTo>
                    <a:pt x="22" y="0"/>
                  </a:lnTo>
                  <a:lnTo>
                    <a:pt x="19" y="6"/>
                  </a:lnTo>
                  <a:lnTo>
                    <a:pt x="17" y="13"/>
                  </a:lnTo>
                  <a:lnTo>
                    <a:pt x="12" y="19"/>
                  </a:lnTo>
                  <a:lnTo>
                    <a:pt x="8" y="26"/>
                  </a:lnTo>
                  <a:lnTo>
                    <a:pt x="3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55" name="Freeform 23"/>
            <p:cNvSpPr>
              <a:spLocks/>
            </p:cNvSpPr>
            <p:nvPr/>
          </p:nvSpPr>
          <p:spPr bwMode="auto">
            <a:xfrm>
              <a:off x="5041" y="2400"/>
              <a:ext cx="6" cy="8"/>
            </a:xfrm>
            <a:custGeom>
              <a:avLst/>
              <a:gdLst>
                <a:gd name="T0" fmla="*/ 1 w 11"/>
                <a:gd name="T1" fmla="*/ 1 h 16"/>
                <a:gd name="T2" fmla="*/ 1 w 11"/>
                <a:gd name="T3" fmla="*/ 1 h 16"/>
                <a:gd name="T4" fmla="*/ 0 w 11"/>
                <a:gd name="T5" fmla="*/ 1 h 16"/>
                <a:gd name="T6" fmla="*/ 0 w 11"/>
                <a:gd name="T7" fmla="*/ 1 h 16"/>
                <a:gd name="T8" fmla="*/ 0 w 11"/>
                <a:gd name="T9" fmla="*/ 1 h 16"/>
                <a:gd name="T10" fmla="*/ 1 w 11"/>
                <a:gd name="T11" fmla="*/ 1 h 16"/>
                <a:gd name="T12" fmla="*/ 1 w 11"/>
                <a:gd name="T13" fmla="*/ 0 h 16"/>
                <a:gd name="T14" fmla="*/ 1 w 11"/>
                <a:gd name="T15" fmla="*/ 1 h 16"/>
                <a:gd name="T16" fmla="*/ 1 w 11"/>
                <a:gd name="T17" fmla="*/ 1 h 16"/>
                <a:gd name="T18" fmla="*/ 1 w 11"/>
                <a:gd name="T19" fmla="*/ 1 h 16"/>
                <a:gd name="T20" fmla="*/ 1 w 11"/>
                <a:gd name="T21" fmla="*/ 1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6"/>
                <a:gd name="T35" fmla="*/ 11 w 11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6">
                  <a:moveTo>
                    <a:pt x="7" y="16"/>
                  </a:moveTo>
                  <a:lnTo>
                    <a:pt x="1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1"/>
                  </a:lnTo>
                  <a:lnTo>
                    <a:pt x="10" y="0"/>
                  </a:lnTo>
                  <a:lnTo>
                    <a:pt x="10" y="7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56" name="Freeform 24"/>
            <p:cNvSpPr>
              <a:spLocks/>
            </p:cNvSpPr>
            <p:nvPr/>
          </p:nvSpPr>
          <p:spPr bwMode="auto">
            <a:xfrm>
              <a:off x="4697" y="2387"/>
              <a:ext cx="7" cy="19"/>
            </a:xfrm>
            <a:custGeom>
              <a:avLst/>
              <a:gdLst>
                <a:gd name="T0" fmla="*/ 0 w 15"/>
                <a:gd name="T1" fmla="*/ 0 h 39"/>
                <a:gd name="T2" fmla="*/ 0 w 15"/>
                <a:gd name="T3" fmla="*/ 0 h 39"/>
                <a:gd name="T4" fmla="*/ 0 w 15"/>
                <a:gd name="T5" fmla="*/ 0 h 39"/>
                <a:gd name="T6" fmla="*/ 0 w 15"/>
                <a:gd name="T7" fmla="*/ 0 h 39"/>
                <a:gd name="T8" fmla="*/ 0 w 15"/>
                <a:gd name="T9" fmla="*/ 0 h 39"/>
                <a:gd name="T10" fmla="*/ 0 w 15"/>
                <a:gd name="T11" fmla="*/ 0 h 39"/>
                <a:gd name="T12" fmla="*/ 0 w 15"/>
                <a:gd name="T13" fmla="*/ 0 h 39"/>
                <a:gd name="T14" fmla="*/ 0 w 15"/>
                <a:gd name="T15" fmla="*/ 0 h 39"/>
                <a:gd name="T16" fmla="*/ 0 w 15"/>
                <a:gd name="T17" fmla="*/ 0 h 39"/>
                <a:gd name="T18" fmla="*/ 0 w 15"/>
                <a:gd name="T19" fmla="*/ 0 h 39"/>
                <a:gd name="T20" fmla="*/ 0 w 15"/>
                <a:gd name="T21" fmla="*/ 0 h 39"/>
                <a:gd name="T22" fmla="*/ 0 w 15"/>
                <a:gd name="T23" fmla="*/ 0 h 39"/>
                <a:gd name="T24" fmla="*/ 0 w 15"/>
                <a:gd name="T25" fmla="*/ 0 h 39"/>
                <a:gd name="T26" fmla="*/ 0 w 15"/>
                <a:gd name="T27" fmla="*/ 0 h 39"/>
                <a:gd name="T28" fmla="*/ 0 w 15"/>
                <a:gd name="T29" fmla="*/ 0 h 39"/>
                <a:gd name="T30" fmla="*/ 0 w 15"/>
                <a:gd name="T31" fmla="*/ 0 h 39"/>
                <a:gd name="T32" fmla="*/ 0 w 15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39"/>
                <a:gd name="T53" fmla="*/ 15 w 15"/>
                <a:gd name="T54" fmla="*/ 39 h 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39">
                  <a:moveTo>
                    <a:pt x="8" y="39"/>
                  </a:moveTo>
                  <a:lnTo>
                    <a:pt x="3" y="39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2" y="9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6"/>
                  </a:lnTo>
                  <a:lnTo>
                    <a:pt x="10" y="13"/>
                  </a:lnTo>
                  <a:lnTo>
                    <a:pt x="10" y="16"/>
                  </a:lnTo>
                  <a:lnTo>
                    <a:pt x="11" y="21"/>
                  </a:lnTo>
                  <a:lnTo>
                    <a:pt x="12" y="28"/>
                  </a:lnTo>
                  <a:lnTo>
                    <a:pt x="15" y="36"/>
                  </a:lnTo>
                  <a:lnTo>
                    <a:pt x="11" y="39"/>
                  </a:lnTo>
                  <a:lnTo>
                    <a:pt x="8" y="39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57" name="Freeform 25"/>
            <p:cNvSpPr>
              <a:spLocks/>
            </p:cNvSpPr>
            <p:nvPr/>
          </p:nvSpPr>
          <p:spPr bwMode="auto">
            <a:xfrm>
              <a:off x="5050" y="2390"/>
              <a:ext cx="11" cy="15"/>
            </a:xfrm>
            <a:custGeom>
              <a:avLst/>
              <a:gdLst>
                <a:gd name="T0" fmla="*/ 1 w 21"/>
                <a:gd name="T1" fmla="*/ 0 h 31"/>
                <a:gd name="T2" fmla="*/ 1 w 21"/>
                <a:gd name="T3" fmla="*/ 0 h 31"/>
                <a:gd name="T4" fmla="*/ 1 w 21"/>
                <a:gd name="T5" fmla="*/ 0 h 31"/>
                <a:gd name="T6" fmla="*/ 0 w 21"/>
                <a:gd name="T7" fmla="*/ 0 h 31"/>
                <a:gd name="T8" fmla="*/ 1 w 21"/>
                <a:gd name="T9" fmla="*/ 0 h 31"/>
                <a:gd name="T10" fmla="*/ 1 w 21"/>
                <a:gd name="T11" fmla="*/ 0 h 31"/>
                <a:gd name="T12" fmla="*/ 1 w 21"/>
                <a:gd name="T13" fmla="*/ 0 h 31"/>
                <a:gd name="T14" fmla="*/ 1 w 21"/>
                <a:gd name="T15" fmla="*/ 0 h 31"/>
                <a:gd name="T16" fmla="*/ 1 w 21"/>
                <a:gd name="T17" fmla="*/ 0 h 31"/>
                <a:gd name="T18" fmla="*/ 1 w 21"/>
                <a:gd name="T19" fmla="*/ 0 h 31"/>
                <a:gd name="T20" fmla="*/ 1 w 21"/>
                <a:gd name="T21" fmla="*/ 0 h 31"/>
                <a:gd name="T22" fmla="*/ 1 w 21"/>
                <a:gd name="T23" fmla="*/ 0 h 31"/>
                <a:gd name="T24" fmla="*/ 1 w 21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1"/>
                <a:gd name="T41" fmla="*/ 21 w 21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1">
                  <a:moveTo>
                    <a:pt x="17" y="31"/>
                  </a:moveTo>
                  <a:lnTo>
                    <a:pt x="8" y="20"/>
                  </a:lnTo>
                  <a:lnTo>
                    <a:pt x="1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0"/>
                  </a:lnTo>
                  <a:lnTo>
                    <a:pt x="14" y="0"/>
                  </a:lnTo>
                  <a:lnTo>
                    <a:pt x="15" y="6"/>
                  </a:lnTo>
                  <a:lnTo>
                    <a:pt x="17" y="14"/>
                  </a:lnTo>
                  <a:lnTo>
                    <a:pt x="20" y="2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58" name="Freeform 26"/>
            <p:cNvSpPr>
              <a:spLocks/>
            </p:cNvSpPr>
            <p:nvPr/>
          </p:nvSpPr>
          <p:spPr bwMode="auto">
            <a:xfrm>
              <a:off x="4636" y="2392"/>
              <a:ext cx="4" cy="13"/>
            </a:xfrm>
            <a:custGeom>
              <a:avLst/>
              <a:gdLst>
                <a:gd name="T0" fmla="*/ 0 w 9"/>
                <a:gd name="T1" fmla="*/ 1 h 26"/>
                <a:gd name="T2" fmla="*/ 0 w 9"/>
                <a:gd name="T3" fmla="*/ 1 h 26"/>
                <a:gd name="T4" fmla="*/ 0 w 9"/>
                <a:gd name="T5" fmla="*/ 1 h 26"/>
                <a:gd name="T6" fmla="*/ 0 w 9"/>
                <a:gd name="T7" fmla="*/ 1 h 26"/>
                <a:gd name="T8" fmla="*/ 0 w 9"/>
                <a:gd name="T9" fmla="*/ 0 h 26"/>
                <a:gd name="T10" fmla="*/ 0 w 9"/>
                <a:gd name="T11" fmla="*/ 0 h 26"/>
                <a:gd name="T12" fmla="*/ 0 w 9"/>
                <a:gd name="T13" fmla="*/ 0 h 26"/>
                <a:gd name="T14" fmla="*/ 0 w 9"/>
                <a:gd name="T15" fmla="*/ 1 h 26"/>
                <a:gd name="T16" fmla="*/ 0 w 9"/>
                <a:gd name="T17" fmla="*/ 1 h 26"/>
                <a:gd name="T18" fmla="*/ 0 w 9"/>
                <a:gd name="T19" fmla="*/ 1 h 26"/>
                <a:gd name="T20" fmla="*/ 0 w 9"/>
                <a:gd name="T21" fmla="*/ 1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26"/>
                <a:gd name="T35" fmla="*/ 9 w 9"/>
                <a:gd name="T36" fmla="*/ 26 h 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26">
                  <a:moveTo>
                    <a:pt x="2" y="26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0" y="4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1"/>
                  </a:lnTo>
                  <a:lnTo>
                    <a:pt x="9" y="24"/>
                  </a:lnTo>
                  <a:lnTo>
                    <a:pt x="5" y="24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59" name="Freeform 27"/>
            <p:cNvSpPr>
              <a:spLocks/>
            </p:cNvSpPr>
            <p:nvPr/>
          </p:nvSpPr>
          <p:spPr bwMode="auto">
            <a:xfrm>
              <a:off x="4614" y="2395"/>
              <a:ext cx="20" cy="8"/>
            </a:xfrm>
            <a:custGeom>
              <a:avLst/>
              <a:gdLst>
                <a:gd name="T0" fmla="*/ 1 w 38"/>
                <a:gd name="T1" fmla="*/ 1 h 16"/>
                <a:gd name="T2" fmla="*/ 1 w 38"/>
                <a:gd name="T3" fmla="*/ 1 h 16"/>
                <a:gd name="T4" fmla="*/ 0 w 38"/>
                <a:gd name="T5" fmla="*/ 1 h 16"/>
                <a:gd name="T6" fmla="*/ 1 w 38"/>
                <a:gd name="T7" fmla="*/ 1 h 16"/>
                <a:gd name="T8" fmla="*/ 1 w 38"/>
                <a:gd name="T9" fmla="*/ 1 h 16"/>
                <a:gd name="T10" fmla="*/ 1 w 38"/>
                <a:gd name="T11" fmla="*/ 0 h 16"/>
                <a:gd name="T12" fmla="*/ 1 w 38"/>
                <a:gd name="T13" fmla="*/ 0 h 16"/>
                <a:gd name="T14" fmla="*/ 1 w 38"/>
                <a:gd name="T15" fmla="*/ 1 h 16"/>
                <a:gd name="T16" fmla="*/ 1 w 38"/>
                <a:gd name="T17" fmla="*/ 1 h 16"/>
                <a:gd name="T18" fmla="*/ 1 w 38"/>
                <a:gd name="T19" fmla="*/ 1 h 16"/>
                <a:gd name="T20" fmla="*/ 1 w 38"/>
                <a:gd name="T21" fmla="*/ 1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16"/>
                <a:gd name="T35" fmla="*/ 38 w 38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16">
                  <a:moveTo>
                    <a:pt x="21" y="16"/>
                  </a:moveTo>
                  <a:lnTo>
                    <a:pt x="9" y="15"/>
                  </a:lnTo>
                  <a:lnTo>
                    <a:pt x="0" y="15"/>
                  </a:lnTo>
                  <a:lnTo>
                    <a:pt x="5" y="5"/>
                  </a:lnTo>
                  <a:lnTo>
                    <a:pt x="14" y="2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37" y="8"/>
                  </a:lnTo>
                  <a:lnTo>
                    <a:pt x="37" y="16"/>
                  </a:lnTo>
                  <a:lnTo>
                    <a:pt x="28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60" name="Freeform 28"/>
            <p:cNvSpPr>
              <a:spLocks/>
            </p:cNvSpPr>
            <p:nvPr/>
          </p:nvSpPr>
          <p:spPr bwMode="auto">
            <a:xfrm>
              <a:off x="4712" y="2362"/>
              <a:ext cx="7" cy="41"/>
            </a:xfrm>
            <a:custGeom>
              <a:avLst/>
              <a:gdLst>
                <a:gd name="T0" fmla="*/ 1 w 14"/>
                <a:gd name="T1" fmla="*/ 1 h 82"/>
                <a:gd name="T2" fmla="*/ 1 w 14"/>
                <a:gd name="T3" fmla="*/ 1 h 82"/>
                <a:gd name="T4" fmla="*/ 1 w 14"/>
                <a:gd name="T5" fmla="*/ 1 h 82"/>
                <a:gd name="T6" fmla="*/ 0 w 14"/>
                <a:gd name="T7" fmla="*/ 1 h 82"/>
                <a:gd name="T8" fmla="*/ 0 w 14"/>
                <a:gd name="T9" fmla="*/ 1 h 82"/>
                <a:gd name="T10" fmla="*/ 0 w 14"/>
                <a:gd name="T11" fmla="*/ 1 h 82"/>
                <a:gd name="T12" fmla="*/ 0 w 14"/>
                <a:gd name="T13" fmla="*/ 1 h 82"/>
                <a:gd name="T14" fmla="*/ 0 w 14"/>
                <a:gd name="T15" fmla="*/ 1 h 82"/>
                <a:gd name="T16" fmla="*/ 0 w 14"/>
                <a:gd name="T17" fmla="*/ 1 h 82"/>
                <a:gd name="T18" fmla="*/ 1 w 14"/>
                <a:gd name="T19" fmla="*/ 0 h 82"/>
                <a:gd name="T20" fmla="*/ 1 w 14"/>
                <a:gd name="T21" fmla="*/ 1 h 82"/>
                <a:gd name="T22" fmla="*/ 1 w 14"/>
                <a:gd name="T23" fmla="*/ 1 h 82"/>
                <a:gd name="T24" fmla="*/ 1 w 14"/>
                <a:gd name="T25" fmla="*/ 1 h 82"/>
                <a:gd name="T26" fmla="*/ 1 w 14"/>
                <a:gd name="T27" fmla="*/ 1 h 82"/>
                <a:gd name="T28" fmla="*/ 1 w 14"/>
                <a:gd name="T29" fmla="*/ 1 h 82"/>
                <a:gd name="T30" fmla="*/ 1 w 14"/>
                <a:gd name="T31" fmla="*/ 1 h 82"/>
                <a:gd name="T32" fmla="*/ 1 w 14"/>
                <a:gd name="T33" fmla="*/ 1 h 82"/>
                <a:gd name="T34" fmla="*/ 1 w 14"/>
                <a:gd name="T35" fmla="*/ 1 h 82"/>
                <a:gd name="T36" fmla="*/ 1 w 14"/>
                <a:gd name="T37" fmla="*/ 1 h 82"/>
                <a:gd name="T38" fmla="*/ 1 w 14"/>
                <a:gd name="T39" fmla="*/ 1 h 82"/>
                <a:gd name="T40" fmla="*/ 1 w 14"/>
                <a:gd name="T41" fmla="*/ 1 h 82"/>
                <a:gd name="T42" fmla="*/ 1 w 14"/>
                <a:gd name="T43" fmla="*/ 1 h 82"/>
                <a:gd name="T44" fmla="*/ 1 w 14"/>
                <a:gd name="T45" fmla="*/ 1 h 82"/>
                <a:gd name="T46" fmla="*/ 1 w 14"/>
                <a:gd name="T47" fmla="*/ 1 h 82"/>
                <a:gd name="T48" fmla="*/ 1 w 14"/>
                <a:gd name="T49" fmla="*/ 1 h 82"/>
                <a:gd name="T50" fmla="*/ 1 w 14"/>
                <a:gd name="T51" fmla="*/ 1 h 82"/>
                <a:gd name="T52" fmla="*/ 1 w 14"/>
                <a:gd name="T53" fmla="*/ 1 h 82"/>
                <a:gd name="T54" fmla="*/ 1 w 14"/>
                <a:gd name="T55" fmla="*/ 1 h 82"/>
                <a:gd name="T56" fmla="*/ 1 w 14"/>
                <a:gd name="T57" fmla="*/ 1 h 82"/>
                <a:gd name="T58" fmla="*/ 1 w 14"/>
                <a:gd name="T59" fmla="*/ 1 h 82"/>
                <a:gd name="T60" fmla="*/ 1 w 14"/>
                <a:gd name="T61" fmla="*/ 1 h 82"/>
                <a:gd name="T62" fmla="*/ 1 w 14"/>
                <a:gd name="T63" fmla="*/ 1 h 82"/>
                <a:gd name="T64" fmla="*/ 1 w 14"/>
                <a:gd name="T65" fmla="*/ 1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82"/>
                <a:gd name="T101" fmla="*/ 14 w 14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82">
                  <a:moveTo>
                    <a:pt x="5" y="82"/>
                  </a:moveTo>
                  <a:lnTo>
                    <a:pt x="3" y="71"/>
                  </a:lnTo>
                  <a:lnTo>
                    <a:pt x="2" y="6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9"/>
                  </a:lnTo>
                  <a:lnTo>
                    <a:pt x="5" y="16"/>
                  </a:lnTo>
                  <a:lnTo>
                    <a:pt x="5" y="24"/>
                  </a:lnTo>
                  <a:lnTo>
                    <a:pt x="5" y="33"/>
                  </a:lnTo>
                  <a:lnTo>
                    <a:pt x="5" y="40"/>
                  </a:lnTo>
                  <a:lnTo>
                    <a:pt x="5" y="49"/>
                  </a:lnTo>
                  <a:lnTo>
                    <a:pt x="5" y="57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0" y="60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4" y="60"/>
                  </a:lnTo>
                  <a:lnTo>
                    <a:pt x="13" y="62"/>
                  </a:lnTo>
                  <a:lnTo>
                    <a:pt x="13" y="67"/>
                  </a:lnTo>
                  <a:lnTo>
                    <a:pt x="12" y="72"/>
                  </a:lnTo>
                  <a:lnTo>
                    <a:pt x="10" y="81"/>
                  </a:lnTo>
                  <a:lnTo>
                    <a:pt x="8" y="81"/>
                  </a:lnTo>
                  <a:lnTo>
                    <a:pt x="5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61" name="Freeform 29"/>
            <p:cNvSpPr>
              <a:spLocks/>
            </p:cNvSpPr>
            <p:nvPr/>
          </p:nvSpPr>
          <p:spPr bwMode="auto">
            <a:xfrm>
              <a:off x="4337" y="2388"/>
              <a:ext cx="17" cy="13"/>
            </a:xfrm>
            <a:custGeom>
              <a:avLst/>
              <a:gdLst>
                <a:gd name="T0" fmla="*/ 1 w 33"/>
                <a:gd name="T1" fmla="*/ 0 h 28"/>
                <a:gd name="T2" fmla="*/ 1 w 33"/>
                <a:gd name="T3" fmla="*/ 0 h 28"/>
                <a:gd name="T4" fmla="*/ 0 w 33"/>
                <a:gd name="T5" fmla="*/ 0 h 28"/>
                <a:gd name="T6" fmla="*/ 0 w 33"/>
                <a:gd name="T7" fmla="*/ 0 h 28"/>
                <a:gd name="T8" fmla="*/ 1 w 33"/>
                <a:gd name="T9" fmla="*/ 0 h 28"/>
                <a:gd name="T10" fmla="*/ 1 w 33"/>
                <a:gd name="T11" fmla="*/ 0 h 28"/>
                <a:gd name="T12" fmla="*/ 1 w 33"/>
                <a:gd name="T13" fmla="*/ 0 h 28"/>
                <a:gd name="T14" fmla="*/ 1 w 33"/>
                <a:gd name="T15" fmla="*/ 0 h 28"/>
                <a:gd name="T16" fmla="*/ 1 w 33"/>
                <a:gd name="T17" fmla="*/ 0 h 28"/>
                <a:gd name="T18" fmla="*/ 1 w 33"/>
                <a:gd name="T19" fmla="*/ 0 h 28"/>
                <a:gd name="T20" fmla="*/ 1 w 33"/>
                <a:gd name="T21" fmla="*/ 0 h 28"/>
                <a:gd name="T22" fmla="*/ 1 w 33"/>
                <a:gd name="T23" fmla="*/ 0 h 28"/>
                <a:gd name="T24" fmla="*/ 1 w 33"/>
                <a:gd name="T25" fmla="*/ 0 h 28"/>
                <a:gd name="T26" fmla="*/ 1 w 33"/>
                <a:gd name="T27" fmla="*/ 0 h 28"/>
                <a:gd name="T28" fmla="*/ 1 w 33"/>
                <a:gd name="T29" fmla="*/ 0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28"/>
                <a:gd name="T47" fmla="*/ 33 w 33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28">
                  <a:moveTo>
                    <a:pt x="6" y="28"/>
                  </a:moveTo>
                  <a:lnTo>
                    <a:pt x="1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5" y="7"/>
                  </a:lnTo>
                  <a:lnTo>
                    <a:pt x="9" y="3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28" y="10"/>
                  </a:lnTo>
                  <a:lnTo>
                    <a:pt x="20" y="18"/>
                  </a:lnTo>
                  <a:lnTo>
                    <a:pt x="10" y="24"/>
                  </a:lnTo>
                  <a:lnTo>
                    <a:pt x="6" y="28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62" name="Freeform 30"/>
            <p:cNvSpPr>
              <a:spLocks/>
            </p:cNvSpPr>
            <p:nvPr/>
          </p:nvSpPr>
          <p:spPr bwMode="auto">
            <a:xfrm>
              <a:off x="5072" y="2396"/>
              <a:ext cx="3" cy="4"/>
            </a:xfrm>
            <a:custGeom>
              <a:avLst/>
              <a:gdLst>
                <a:gd name="T0" fmla="*/ 0 w 7"/>
                <a:gd name="T1" fmla="*/ 1 h 8"/>
                <a:gd name="T2" fmla="*/ 0 w 7"/>
                <a:gd name="T3" fmla="*/ 1 h 8"/>
                <a:gd name="T4" fmla="*/ 0 w 7"/>
                <a:gd name="T5" fmla="*/ 0 h 8"/>
                <a:gd name="T6" fmla="*/ 0 w 7"/>
                <a:gd name="T7" fmla="*/ 1 h 8"/>
                <a:gd name="T8" fmla="*/ 0 w 7"/>
                <a:gd name="T9" fmla="*/ 1 h 8"/>
                <a:gd name="T10" fmla="*/ 0 w 7"/>
                <a:gd name="T11" fmla="*/ 1 h 8"/>
                <a:gd name="T12" fmla="*/ 0 w 7"/>
                <a:gd name="T13" fmla="*/ 1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1" y="8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2"/>
                  </a:lnTo>
                  <a:lnTo>
                    <a:pt x="7" y="5"/>
                  </a:lnTo>
                  <a:lnTo>
                    <a:pt x="3" y="7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63" name="Freeform 31"/>
            <p:cNvSpPr>
              <a:spLocks/>
            </p:cNvSpPr>
            <p:nvPr/>
          </p:nvSpPr>
          <p:spPr bwMode="auto">
            <a:xfrm>
              <a:off x="5072" y="2369"/>
              <a:ext cx="10" cy="26"/>
            </a:xfrm>
            <a:custGeom>
              <a:avLst/>
              <a:gdLst>
                <a:gd name="T0" fmla="*/ 1 w 19"/>
                <a:gd name="T1" fmla="*/ 1 h 51"/>
                <a:gd name="T2" fmla="*/ 1 w 19"/>
                <a:gd name="T3" fmla="*/ 1 h 51"/>
                <a:gd name="T4" fmla="*/ 1 w 19"/>
                <a:gd name="T5" fmla="*/ 1 h 51"/>
                <a:gd name="T6" fmla="*/ 1 w 19"/>
                <a:gd name="T7" fmla="*/ 1 h 51"/>
                <a:gd name="T8" fmla="*/ 1 w 19"/>
                <a:gd name="T9" fmla="*/ 1 h 51"/>
                <a:gd name="T10" fmla="*/ 0 w 19"/>
                <a:gd name="T11" fmla="*/ 1 h 51"/>
                <a:gd name="T12" fmla="*/ 1 w 19"/>
                <a:gd name="T13" fmla="*/ 0 h 51"/>
                <a:gd name="T14" fmla="*/ 1 w 19"/>
                <a:gd name="T15" fmla="*/ 0 h 51"/>
                <a:gd name="T16" fmla="*/ 1 w 19"/>
                <a:gd name="T17" fmla="*/ 0 h 51"/>
                <a:gd name="T18" fmla="*/ 1 w 19"/>
                <a:gd name="T19" fmla="*/ 1 h 51"/>
                <a:gd name="T20" fmla="*/ 1 w 19"/>
                <a:gd name="T21" fmla="*/ 1 h 51"/>
                <a:gd name="T22" fmla="*/ 1 w 19"/>
                <a:gd name="T23" fmla="*/ 1 h 51"/>
                <a:gd name="T24" fmla="*/ 1 w 19"/>
                <a:gd name="T25" fmla="*/ 1 h 51"/>
                <a:gd name="T26" fmla="*/ 1 w 19"/>
                <a:gd name="T27" fmla="*/ 1 h 51"/>
                <a:gd name="T28" fmla="*/ 1 w 19"/>
                <a:gd name="T29" fmla="*/ 1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51"/>
                <a:gd name="T47" fmla="*/ 19 w 19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51">
                  <a:moveTo>
                    <a:pt x="11" y="51"/>
                  </a:moveTo>
                  <a:lnTo>
                    <a:pt x="7" y="44"/>
                  </a:lnTo>
                  <a:lnTo>
                    <a:pt x="3" y="36"/>
                  </a:lnTo>
                  <a:lnTo>
                    <a:pt x="1" y="3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10"/>
                  </a:lnTo>
                  <a:lnTo>
                    <a:pt x="11" y="21"/>
                  </a:lnTo>
                  <a:lnTo>
                    <a:pt x="13" y="33"/>
                  </a:lnTo>
                  <a:lnTo>
                    <a:pt x="19" y="46"/>
                  </a:lnTo>
                  <a:lnTo>
                    <a:pt x="14" y="50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64" name="Freeform 32"/>
            <p:cNvSpPr>
              <a:spLocks/>
            </p:cNvSpPr>
            <p:nvPr/>
          </p:nvSpPr>
          <p:spPr bwMode="auto">
            <a:xfrm>
              <a:off x="4329" y="2377"/>
              <a:ext cx="19" cy="16"/>
            </a:xfrm>
            <a:custGeom>
              <a:avLst/>
              <a:gdLst>
                <a:gd name="T0" fmla="*/ 1 w 37"/>
                <a:gd name="T1" fmla="*/ 0 h 34"/>
                <a:gd name="T2" fmla="*/ 0 w 37"/>
                <a:gd name="T3" fmla="*/ 0 h 34"/>
                <a:gd name="T4" fmla="*/ 0 w 37"/>
                <a:gd name="T5" fmla="*/ 0 h 34"/>
                <a:gd name="T6" fmla="*/ 1 w 37"/>
                <a:gd name="T7" fmla="*/ 0 h 34"/>
                <a:gd name="T8" fmla="*/ 1 w 37"/>
                <a:gd name="T9" fmla="*/ 0 h 34"/>
                <a:gd name="T10" fmla="*/ 1 w 37"/>
                <a:gd name="T11" fmla="*/ 0 h 34"/>
                <a:gd name="T12" fmla="*/ 1 w 37"/>
                <a:gd name="T13" fmla="*/ 0 h 34"/>
                <a:gd name="T14" fmla="*/ 1 w 37"/>
                <a:gd name="T15" fmla="*/ 0 h 34"/>
                <a:gd name="T16" fmla="*/ 1 w 37"/>
                <a:gd name="T17" fmla="*/ 0 h 34"/>
                <a:gd name="T18" fmla="*/ 1 w 37"/>
                <a:gd name="T19" fmla="*/ 0 h 34"/>
                <a:gd name="T20" fmla="*/ 1 w 37"/>
                <a:gd name="T21" fmla="*/ 0 h 34"/>
                <a:gd name="T22" fmla="*/ 1 w 37"/>
                <a:gd name="T23" fmla="*/ 0 h 34"/>
                <a:gd name="T24" fmla="*/ 1 w 37"/>
                <a:gd name="T25" fmla="*/ 0 h 34"/>
                <a:gd name="T26" fmla="*/ 1 w 37"/>
                <a:gd name="T27" fmla="*/ 0 h 34"/>
                <a:gd name="T28" fmla="*/ 1 w 37"/>
                <a:gd name="T29" fmla="*/ 0 h 34"/>
                <a:gd name="T30" fmla="*/ 1 w 37"/>
                <a:gd name="T31" fmla="*/ 0 h 34"/>
                <a:gd name="T32" fmla="*/ 1 w 37"/>
                <a:gd name="T33" fmla="*/ 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4"/>
                <a:gd name="T53" fmla="*/ 37 w 37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4">
                  <a:moveTo>
                    <a:pt x="5" y="34"/>
                  </a:moveTo>
                  <a:lnTo>
                    <a:pt x="0" y="25"/>
                  </a:lnTo>
                  <a:lnTo>
                    <a:pt x="0" y="20"/>
                  </a:lnTo>
                  <a:lnTo>
                    <a:pt x="6" y="11"/>
                  </a:lnTo>
                  <a:lnTo>
                    <a:pt x="11" y="6"/>
                  </a:lnTo>
                  <a:lnTo>
                    <a:pt x="16" y="1"/>
                  </a:lnTo>
                  <a:lnTo>
                    <a:pt x="26" y="0"/>
                  </a:lnTo>
                  <a:lnTo>
                    <a:pt x="31" y="8"/>
                  </a:lnTo>
                  <a:lnTo>
                    <a:pt x="37" y="15"/>
                  </a:lnTo>
                  <a:lnTo>
                    <a:pt x="29" y="19"/>
                  </a:lnTo>
                  <a:lnTo>
                    <a:pt x="23" y="24"/>
                  </a:lnTo>
                  <a:lnTo>
                    <a:pt x="21" y="21"/>
                  </a:lnTo>
                  <a:lnTo>
                    <a:pt x="18" y="20"/>
                  </a:lnTo>
                  <a:lnTo>
                    <a:pt x="13" y="26"/>
                  </a:lnTo>
                  <a:lnTo>
                    <a:pt x="11" y="34"/>
                  </a:lnTo>
                  <a:lnTo>
                    <a:pt x="6" y="34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65" name="Freeform 33"/>
            <p:cNvSpPr>
              <a:spLocks/>
            </p:cNvSpPr>
            <p:nvPr/>
          </p:nvSpPr>
          <p:spPr bwMode="auto">
            <a:xfrm>
              <a:off x="5080" y="2375"/>
              <a:ext cx="7" cy="11"/>
            </a:xfrm>
            <a:custGeom>
              <a:avLst/>
              <a:gdLst>
                <a:gd name="T0" fmla="*/ 1 w 13"/>
                <a:gd name="T1" fmla="*/ 1 h 22"/>
                <a:gd name="T2" fmla="*/ 1 w 13"/>
                <a:gd name="T3" fmla="*/ 1 h 22"/>
                <a:gd name="T4" fmla="*/ 0 w 13"/>
                <a:gd name="T5" fmla="*/ 1 h 22"/>
                <a:gd name="T6" fmla="*/ 0 w 13"/>
                <a:gd name="T7" fmla="*/ 1 h 22"/>
                <a:gd name="T8" fmla="*/ 0 w 13"/>
                <a:gd name="T9" fmla="*/ 1 h 22"/>
                <a:gd name="T10" fmla="*/ 1 w 13"/>
                <a:gd name="T11" fmla="*/ 0 h 22"/>
                <a:gd name="T12" fmla="*/ 1 w 13"/>
                <a:gd name="T13" fmla="*/ 0 h 22"/>
                <a:gd name="T14" fmla="*/ 1 w 13"/>
                <a:gd name="T15" fmla="*/ 1 h 22"/>
                <a:gd name="T16" fmla="*/ 1 w 13"/>
                <a:gd name="T17" fmla="*/ 1 h 22"/>
                <a:gd name="T18" fmla="*/ 1 w 13"/>
                <a:gd name="T19" fmla="*/ 1 h 22"/>
                <a:gd name="T20" fmla="*/ 1 w 13"/>
                <a:gd name="T21" fmla="*/ 1 h 22"/>
                <a:gd name="T22" fmla="*/ 1 w 13"/>
                <a:gd name="T23" fmla="*/ 1 h 22"/>
                <a:gd name="T24" fmla="*/ 1 w 13"/>
                <a:gd name="T25" fmla="*/ 1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22"/>
                <a:gd name="T41" fmla="*/ 13 w 13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22">
                  <a:moveTo>
                    <a:pt x="8" y="22"/>
                  </a:moveTo>
                  <a:lnTo>
                    <a:pt x="2" y="12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7" y="8"/>
                  </a:lnTo>
                  <a:lnTo>
                    <a:pt x="10" y="13"/>
                  </a:lnTo>
                  <a:lnTo>
                    <a:pt x="13" y="22"/>
                  </a:lnTo>
                  <a:lnTo>
                    <a:pt x="10" y="22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66" name="Freeform 34"/>
            <p:cNvSpPr>
              <a:spLocks/>
            </p:cNvSpPr>
            <p:nvPr/>
          </p:nvSpPr>
          <p:spPr bwMode="auto">
            <a:xfrm>
              <a:off x="5066" y="2375"/>
              <a:ext cx="5" cy="11"/>
            </a:xfrm>
            <a:custGeom>
              <a:avLst/>
              <a:gdLst>
                <a:gd name="T0" fmla="*/ 1 w 9"/>
                <a:gd name="T1" fmla="*/ 1 h 21"/>
                <a:gd name="T2" fmla="*/ 0 w 9"/>
                <a:gd name="T3" fmla="*/ 1 h 21"/>
                <a:gd name="T4" fmla="*/ 0 w 9"/>
                <a:gd name="T5" fmla="*/ 1 h 21"/>
                <a:gd name="T6" fmla="*/ 1 w 9"/>
                <a:gd name="T7" fmla="*/ 0 h 21"/>
                <a:gd name="T8" fmla="*/ 1 w 9"/>
                <a:gd name="T9" fmla="*/ 0 h 21"/>
                <a:gd name="T10" fmla="*/ 1 w 9"/>
                <a:gd name="T11" fmla="*/ 1 h 21"/>
                <a:gd name="T12" fmla="*/ 1 w 9"/>
                <a:gd name="T13" fmla="*/ 1 h 21"/>
                <a:gd name="T14" fmla="*/ 1 w 9"/>
                <a:gd name="T15" fmla="*/ 1 h 21"/>
                <a:gd name="T16" fmla="*/ 1 w 9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1"/>
                <a:gd name="T29" fmla="*/ 9 w 9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1">
                  <a:moveTo>
                    <a:pt x="7" y="18"/>
                  </a:moveTo>
                  <a:lnTo>
                    <a:pt x="0" y="8"/>
                  </a:lnTo>
                  <a:lnTo>
                    <a:pt x="0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9" y="18"/>
                  </a:lnTo>
                  <a:lnTo>
                    <a:pt x="8" y="21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67" name="Freeform 35"/>
            <p:cNvSpPr>
              <a:spLocks/>
            </p:cNvSpPr>
            <p:nvPr/>
          </p:nvSpPr>
          <p:spPr bwMode="auto">
            <a:xfrm>
              <a:off x="4319" y="2366"/>
              <a:ext cx="20" cy="17"/>
            </a:xfrm>
            <a:custGeom>
              <a:avLst/>
              <a:gdLst>
                <a:gd name="T0" fmla="*/ 1 w 40"/>
                <a:gd name="T1" fmla="*/ 0 h 35"/>
                <a:gd name="T2" fmla="*/ 1 w 40"/>
                <a:gd name="T3" fmla="*/ 0 h 35"/>
                <a:gd name="T4" fmla="*/ 0 w 40"/>
                <a:gd name="T5" fmla="*/ 0 h 35"/>
                <a:gd name="T6" fmla="*/ 1 w 40"/>
                <a:gd name="T7" fmla="*/ 0 h 35"/>
                <a:gd name="T8" fmla="*/ 1 w 40"/>
                <a:gd name="T9" fmla="*/ 0 h 35"/>
                <a:gd name="T10" fmla="*/ 1 w 40"/>
                <a:gd name="T11" fmla="*/ 0 h 35"/>
                <a:gd name="T12" fmla="*/ 1 w 40"/>
                <a:gd name="T13" fmla="*/ 0 h 35"/>
                <a:gd name="T14" fmla="*/ 1 w 40"/>
                <a:gd name="T15" fmla="*/ 0 h 35"/>
                <a:gd name="T16" fmla="*/ 1 w 40"/>
                <a:gd name="T17" fmla="*/ 0 h 35"/>
                <a:gd name="T18" fmla="*/ 1 w 40"/>
                <a:gd name="T19" fmla="*/ 0 h 35"/>
                <a:gd name="T20" fmla="*/ 1 w 40"/>
                <a:gd name="T21" fmla="*/ 0 h 35"/>
                <a:gd name="T22" fmla="*/ 1 w 40"/>
                <a:gd name="T23" fmla="*/ 0 h 35"/>
                <a:gd name="T24" fmla="*/ 1 w 40"/>
                <a:gd name="T25" fmla="*/ 0 h 35"/>
                <a:gd name="T26" fmla="*/ 1 w 40"/>
                <a:gd name="T27" fmla="*/ 0 h 35"/>
                <a:gd name="T28" fmla="*/ 1 w 40"/>
                <a:gd name="T29" fmla="*/ 0 h 35"/>
                <a:gd name="T30" fmla="*/ 1 w 40"/>
                <a:gd name="T31" fmla="*/ 0 h 35"/>
                <a:gd name="T32" fmla="*/ 1 w 40"/>
                <a:gd name="T33" fmla="*/ 0 h 35"/>
                <a:gd name="T34" fmla="*/ 1 w 40"/>
                <a:gd name="T35" fmla="*/ 0 h 35"/>
                <a:gd name="T36" fmla="*/ 1 w 40"/>
                <a:gd name="T37" fmla="*/ 0 h 35"/>
                <a:gd name="T38" fmla="*/ 1 w 40"/>
                <a:gd name="T39" fmla="*/ 0 h 35"/>
                <a:gd name="T40" fmla="*/ 1 w 40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35"/>
                <a:gd name="T65" fmla="*/ 40 w 40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35">
                  <a:moveTo>
                    <a:pt x="7" y="34"/>
                  </a:moveTo>
                  <a:lnTo>
                    <a:pt x="1" y="24"/>
                  </a:lnTo>
                  <a:lnTo>
                    <a:pt x="0" y="19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5" y="6"/>
                  </a:lnTo>
                  <a:lnTo>
                    <a:pt x="40" y="14"/>
                  </a:lnTo>
                  <a:lnTo>
                    <a:pt x="32" y="20"/>
                  </a:lnTo>
                  <a:lnTo>
                    <a:pt x="25" y="27"/>
                  </a:lnTo>
                  <a:lnTo>
                    <a:pt x="22" y="21"/>
                  </a:lnTo>
                  <a:lnTo>
                    <a:pt x="25" y="17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5" y="26"/>
                  </a:lnTo>
                  <a:lnTo>
                    <a:pt x="11" y="35"/>
                  </a:lnTo>
                  <a:lnTo>
                    <a:pt x="9" y="34"/>
                  </a:lnTo>
                  <a:lnTo>
                    <a:pt x="7" y="34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68" name="Freeform 36"/>
            <p:cNvSpPr>
              <a:spLocks/>
            </p:cNvSpPr>
            <p:nvPr/>
          </p:nvSpPr>
          <p:spPr bwMode="auto">
            <a:xfrm>
              <a:off x="5012" y="2233"/>
              <a:ext cx="391" cy="150"/>
            </a:xfrm>
            <a:custGeom>
              <a:avLst/>
              <a:gdLst>
                <a:gd name="T0" fmla="*/ 0 w 783"/>
                <a:gd name="T1" fmla="*/ 1 h 300"/>
                <a:gd name="T2" fmla="*/ 0 w 783"/>
                <a:gd name="T3" fmla="*/ 1 h 300"/>
                <a:gd name="T4" fmla="*/ 0 w 783"/>
                <a:gd name="T5" fmla="*/ 1 h 300"/>
                <a:gd name="T6" fmla="*/ 0 w 783"/>
                <a:gd name="T7" fmla="*/ 1 h 300"/>
                <a:gd name="T8" fmla="*/ 0 w 783"/>
                <a:gd name="T9" fmla="*/ 1 h 300"/>
                <a:gd name="T10" fmla="*/ 0 w 783"/>
                <a:gd name="T11" fmla="*/ 1 h 300"/>
                <a:gd name="T12" fmla="*/ 0 w 783"/>
                <a:gd name="T13" fmla="*/ 1 h 300"/>
                <a:gd name="T14" fmla="*/ 0 w 783"/>
                <a:gd name="T15" fmla="*/ 1 h 300"/>
                <a:gd name="T16" fmla="*/ 0 w 783"/>
                <a:gd name="T17" fmla="*/ 1 h 300"/>
                <a:gd name="T18" fmla="*/ 0 w 783"/>
                <a:gd name="T19" fmla="*/ 1 h 300"/>
                <a:gd name="T20" fmla="*/ 0 w 783"/>
                <a:gd name="T21" fmla="*/ 1 h 300"/>
                <a:gd name="T22" fmla="*/ 0 w 783"/>
                <a:gd name="T23" fmla="*/ 1 h 300"/>
                <a:gd name="T24" fmla="*/ 0 w 783"/>
                <a:gd name="T25" fmla="*/ 1 h 300"/>
                <a:gd name="T26" fmla="*/ 0 w 783"/>
                <a:gd name="T27" fmla="*/ 1 h 300"/>
                <a:gd name="T28" fmla="*/ 0 w 783"/>
                <a:gd name="T29" fmla="*/ 1 h 300"/>
                <a:gd name="T30" fmla="*/ 0 w 783"/>
                <a:gd name="T31" fmla="*/ 1 h 300"/>
                <a:gd name="T32" fmla="*/ 0 w 783"/>
                <a:gd name="T33" fmla="*/ 1 h 300"/>
                <a:gd name="T34" fmla="*/ 0 w 783"/>
                <a:gd name="T35" fmla="*/ 0 h 300"/>
                <a:gd name="T36" fmla="*/ 0 w 783"/>
                <a:gd name="T37" fmla="*/ 1 h 300"/>
                <a:gd name="T38" fmla="*/ 0 w 783"/>
                <a:gd name="T39" fmla="*/ 1 h 300"/>
                <a:gd name="T40" fmla="*/ 0 w 783"/>
                <a:gd name="T41" fmla="*/ 1 h 300"/>
                <a:gd name="T42" fmla="*/ 0 w 783"/>
                <a:gd name="T43" fmla="*/ 1 h 300"/>
                <a:gd name="T44" fmla="*/ 0 w 783"/>
                <a:gd name="T45" fmla="*/ 1 h 300"/>
                <a:gd name="T46" fmla="*/ 0 w 783"/>
                <a:gd name="T47" fmla="*/ 1 h 300"/>
                <a:gd name="T48" fmla="*/ 0 w 783"/>
                <a:gd name="T49" fmla="*/ 1 h 300"/>
                <a:gd name="T50" fmla="*/ 0 w 783"/>
                <a:gd name="T51" fmla="*/ 1 h 300"/>
                <a:gd name="T52" fmla="*/ 0 w 783"/>
                <a:gd name="T53" fmla="*/ 1 h 300"/>
                <a:gd name="T54" fmla="*/ 0 w 783"/>
                <a:gd name="T55" fmla="*/ 1 h 300"/>
                <a:gd name="T56" fmla="*/ 0 w 783"/>
                <a:gd name="T57" fmla="*/ 1 h 300"/>
                <a:gd name="T58" fmla="*/ 0 w 783"/>
                <a:gd name="T59" fmla="*/ 1 h 300"/>
                <a:gd name="T60" fmla="*/ 0 w 783"/>
                <a:gd name="T61" fmla="*/ 1 h 300"/>
                <a:gd name="T62" fmla="*/ 0 w 783"/>
                <a:gd name="T63" fmla="*/ 1 h 300"/>
                <a:gd name="T64" fmla="*/ 0 w 783"/>
                <a:gd name="T65" fmla="*/ 1 h 300"/>
                <a:gd name="T66" fmla="*/ 0 w 783"/>
                <a:gd name="T67" fmla="*/ 1 h 300"/>
                <a:gd name="T68" fmla="*/ 0 w 783"/>
                <a:gd name="T69" fmla="*/ 1 h 300"/>
                <a:gd name="T70" fmla="*/ 0 w 783"/>
                <a:gd name="T71" fmla="*/ 1 h 300"/>
                <a:gd name="T72" fmla="*/ 0 w 783"/>
                <a:gd name="T73" fmla="*/ 1 h 300"/>
                <a:gd name="T74" fmla="*/ 0 w 783"/>
                <a:gd name="T75" fmla="*/ 1 h 300"/>
                <a:gd name="T76" fmla="*/ 0 w 783"/>
                <a:gd name="T77" fmla="*/ 1 h 300"/>
                <a:gd name="T78" fmla="*/ 0 w 783"/>
                <a:gd name="T79" fmla="*/ 1 h 300"/>
                <a:gd name="T80" fmla="*/ 0 w 783"/>
                <a:gd name="T81" fmla="*/ 1 h 300"/>
                <a:gd name="T82" fmla="*/ 0 w 783"/>
                <a:gd name="T83" fmla="*/ 1 h 300"/>
                <a:gd name="T84" fmla="*/ 0 w 783"/>
                <a:gd name="T85" fmla="*/ 1 h 300"/>
                <a:gd name="T86" fmla="*/ 0 w 783"/>
                <a:gd name="T87" fmla="*/ 1 h 300"/>
                <a:gd name="T88" fmla="*/ 0 w 783"/>
                <a:gd name="T89" fmla="*/ 1 h 300"/>
                <a:gd name="T90" fmla="*/ 0 w 783"/>
                <a:gd name="T91" fmla="*/ 1 h 300"/>
                <a:gd name="T92" fmla="*/ 0 w 783"/>
                <a:gd name="T93" fmla="*/ 1 h 300"/>
                <a:gd name="T94" fmla="*/ 0 w 783"/>
                <a:gd name="T95" fmla="*/ 1 h 3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83"/>
                <a:gd name="T145" fmla="*/ 0 h 300"/>
                <a:gd name="T146" fmla="*/ 783 w 783"/>
                <a:gd name="T147" fmla="*/ 300 h 3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83" h="300">
                  <a:moveTo>
                    <a:pt x="180" y="300"/>
                  </a:moveTo>
                  <a:lnTo>
                    <a:pt x="180" y="291"/>
                  </a:lnTo>
                  <a:lnTo>
                    <a:pt x="183" y="285"/>
                  </a:lnTo>
                  <a:lnTo>
                    <a:pt x="184" y="280"/>
                  </a:lnTo>
                  <a:lnTo>
                    <a:pt x="187" y="276"/>
                  </a:lnTo>
                  <a:lnTo>
                    <a:pt x="187" y="271"/>
                  </a:lnTo>
                  <a:lnTo>
                    <a:pt x="188" y="268"/>
                  </a:lnTo>
                  <a:lnTo>
                    <a:pt x="185" y="263"/>
                  </a:lnTo>
                  <a:lnTo>
                    <a:pt x="183" y="256"/>
                  </a:lnTo>
                  <a:lnTo>
                    <a:pt x="175" y="234"/>
                  </a:lnTo>
                  <a:lnTo>
                    <a:pt x="170" y="219"/>
                  </a:lnTo>
                  <a:lnTo>
                    <a:pt x="165" y="207"/>
                  </a:lnTo>
                  <a:lnTo>
                    <a:pt x="161" y="198"/>
                  </a:lnTo>
                  <a:lnTo>
                    <a:pt x="153" y="189"/>
                  </a:lnTo>
                  <a:lnTo>
                    <a:pt x="144" y="183"/>
                  </a:lnTo>
                  <a:lnTo>
                    <a:pt x="132" y="174"/>
                  </a:lnTo>
                  <a:lnTo>
                    <a:pt x="117" y="166"/>
                  </a:lnTo>
                  <a:lnTo>
                    <a:pt x="98" y="158"/>
                  </a:lnTo>
                  <a:lnTo>
                    <a:pt x="84" y="151"/>
                  </a:lnTo>
                  <a:lnTo>
                    <a:pt x="69" y="142"/>
                  </a:lnTo>
                  <a:lnTo>
                    <a:pt x="56" y="135"/>
                  </a:lnTo>
                  <a:lnTo>
                    <a:pt x="43" y="125"/>
                  </a:lnTo>
                  <a:lnTo>
                    <a:pt x="31" y="115"/>
                  </a:lnTo>
                  <a:lnTo>
                    <a:pt x="19" y="105"/>
                  </a:lnTo>
                  <a:lnTo>
                    <a:pt x="7" y="95"/>
                  </a:lnTo>
                  <a:lnTo>
                    <a:pt x="7" y="85"/>
                  </a:lnTo>
                  <a:lnTo>
                    <a:pt x="8" y="75"/>
                  </a:lnTo>
                  <a:lnTo>
                    <a:pt x="8" y="63"/>
                  </a:lnTo>
                  <a:lnTo>
                    <a:pt x="10" y="52"/>
                  </a:lnTo>
                  <a:lnTo>
                    <a:pt x="9" y="40"/>
                  </a:lnTo>
                  <a:lnTo>
                    <a:pt x="8" y="31"/>
                  </a:lnTo>
                  <a:lnTo>
                    <a:pt x="5" y="23"/>
                  </a:lnTo>
                  <a:lnTo>
                    <a:pt x="2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6" y="0"/>
                  </a:lnTo>
                  <a:lnTo>
                    <a:pt x="84" y="3"/>
                  </a:lnTo>
                  <a:lnTo>
                    <a:pt x="137" y="17"/>
                  </a:lnTo>
                  <a:lnTo>
                    <a:pt x="194" y="40"/>
                  </a:lnTo>
                  <a:lnTo>
                    <a:pt x="251" y="67"/>
                  </a:lnTo>
                  <a:lnTo>
                    <a:pt x="306" y="96"/>
                  </a:lnTo>
                  <a:lnTo>
                    <a:pt x="353" y="124"/>
                  </a:lnTo>
                  <a:lnTo>
                    <a:pt x="393" y="148"/>
                  </a:lnTo>
                  <a:lnTo>
                    <a:pt x="403" y="152"/>
                  </a:lnTo>
                  <a:lnTo>
                    <a:pt x="413" y="157"/>
                  </a:lnTo>
                  <a:lnTo>
                    <a:pt x="422" y="161"/>
                  </a:lnTo>
                  <a:lnTo>
                    <a:pt x="434" y="166"/>
                  </a:lnTo>
                  <a:lnTo>
                    <a:pt x="444" y="170"/>
                  </a:lnTo>
                  <a:lnTo>
                    <a:pt x="455" y="174"/>
                  </a:lnTo>
                  <a:lnTo>
                    <a:pt x="465" y="179"/>
                  </a:lnTo>
                  <a:lnTo>
                    <a:pt x="476" y="186"/>
                  </a:lnTo>
                  <a:lnTo>
                    <a:pt x="521" y="194"/>
                  </a:lnTo>
                  <a:lnTo>
                    <a:pt x="554" y="203"/>
                  </a:lnTo>
                  <a:lnTo>
                    <a:pt x="578" y="208"/>
                  </a:lnTo>
                  <a:lnTo>
                    <a:pt x="595" y="213"/>
                  </a:lnTo>
                  <a:lnTo>
                    <a:pt x="604" y="214"/>
                  </a:lnTo>
                  <a:lnTo>
                    <a:pt x="610" y="217"/>
                  </a:lnTo>
                  <a:lnTo>
                    <a:pt x="611" y="218"/>
                  </a:lnTo>
                  <a:lnTo>
                    <a:pt x="614" y="219"/>
                  </a:lnTo>
                  <a:lnTo>
                    <a:pt x="630" y="223"/>
                  </a:lnTo>
                  <a:lnTo>
                    <a:pt x="647" y="229"/>
                  </a:lnTo>
                  <a:lnTo>
                    <a:pt x="665" y="237"/>
                  </a:lnTo>
                  <a:lnTo>
                    <a:pt x="682" y="244"/>
                  </a:lnTo>
                  <a:lnTo>
                    <a:pt x="698" y="251"/>
                  </a:lnTo>
                  <a:lnTo>
                    <a:pt x="714" y="260"/>
                  </a:lnTo>
                  <a:lnTo>
                    <a:pt x="730" y="269"/>
                  </a:lnTo>
                  <a:lnTo>
                    <a:pt x="748" y="279"/>
                  </a:lnTo>
                  <a:lnTo>
                    <a:pt x="750" y="275"/>
                  </a:lnTo>
                  <a:lnTo>
                    <a:pt x="753" y="268"/>
                  </a:lnTo>
                  <a:lnTo>
                    <a:pt x="754" y="268"/>
                  </a:lnTo>
                  <a:lnTo>
                    <a:pt x="759" y="269"/>
                  </a:lnTo>
                  <a:lnTo>
                    <a:pt x="759" y="272"/>
                  </a:lnTo>
                  <a:lnTo>
                    <a:pt x="760" y="276"/>
                  </a:lnTo>
                  <a:lnTo>
                    <a:pt x="763" y="279"/>
                  </a:lnTo>
                  <a:lnTo>
                    <a:pt x="770" y="280"/>
                  </a:lnTo>
                  <a:lnTo>
                    <a:pt x="771" y="274"/>
                  </a:lnTo>
                  <a:lnTo>
                    <a:pt x="770" y="269"/>
                  </a:lnTo>
                  <a:lnTo>
                    <a:pt x="773" y="269"/>
                  </a:lnTo>
                  <a:lnTo>
                    <a:pt x="776" y="271"/>
                  </a:lnTo>
                  <a:lnTo>
                    <a:pt x="779" y="276"/>
                  </a:lnTo>
                  <a:lnTo>
                    <a:pt x="783" y="285"/>
                  </a:lnTo>
                  <a:lnTo>
                    <a:pt x="771" y="285"/>
                  </a:lnTo>
                  <a:lnTo>
                    <a:pt x="760" y="285"/>
                  </a:lnTo>
                  <a:lnTo>
                    <a:pt x="750" y="285"/>
                  </a:lnTo>
                  <a:lnTo>
                    <a:pt x="740" y="286"/>
                  </a:lnTo>
                  <a:lnTo>
                    <a:pt x="729" y="286"/>
                  </a:lnTo>
                  <a:lnTo>
                    <a:pt x="720" y="286"/>
                  </a:lnTo>
                  <a:lnTo>
                    <a:pt x="709" y="286"/>
                  </a:lnTo>
                  <a:lnTo>
                    <a:pt x="701" y="287"/>
                  </a:lnTo>
                  <a:lnTo>
                    <a:pt x="634" y="290"/>
                  </a:lnTo>
                  <a:lnTo>
                    <a:pt x="569" y="294"/>
                  </a:lnTo>
                  <a:lnTo>
                    <a:pt x="503" y="295"/>
                  </a:lnTo>
                  <a:lnTo>
                    <a:pt x="439" y="296"/>
                  </a:lnTo>
                  <a:lnTo>
                    <a:pt x="374" y="296"/>
                  </a:lnTo>
                  <a:lnTo>
                    <a:pt x="309" y="297"/>
                  </a:lnTo>
                  <a:lnTo>
                    <a:pt x="245" y="297"/>
                  </a:lnTo>
                  <a:lnTo>
                    <a:pt x="180" y="300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69" name="Freeform 37"/>
            <p:cNvSpPr>
              <a:spLocks/>
            </p:cNvSpPr>
            <p:nvPr/>
          </p:nvSpPr>
          <p:spPr bwMode="auto">
            <a:xfrm>
              <a:off x="5160" y="2198"/>
              <a:ext cx="384" cy="183"/>
            </a:xfrm>
            <a:custGeom>
              <a:avLst/>
              <a:gdLst>
                <a:gd name="T0" fmla="*/ 1 w 767"/>
                <a:gd name="T1" fmla="*/ 1 h 366"/>
                <a:gd name="T2" fmla="*/ 1 w 767"/>
                <a:gd name="T3" fmla="*/ 1 h 366"/>
                <a:gd name="T4" fmla="*/ 1 w 767"/>
                <a:gd name="T5" fmla="*/ 1 h 366"/>
                <a:gd name="T6" fmla="*/ 1 w 767"/>
                <a:gd name="T7" fmla="*/ 1 h 366"/>
                <a:gd name="T8" fmla="*/ 1 w 767"/>
                <a:gd name="T9" fmla="*/ 1 h 366"/>
                <a:gd name="T10" fmla="*/ 1 w 767"/>
                <a:gd name="T11" fmla="*/ 1 h 366"/>
                <a:gd name="T12" fmla="*/ 1 w 767"/>
                <a:gd name="T13" fmla="*/ 1 h 366"/>
                <a:gd name="T14" fmla="*/ 1 w 767"/>
                <a:gd name="T15" fmla="*/ 1 h 366"/>
                <a:gd name="T16" fmla="*/ 1 w 767"/>
                <a:gd name="T17" fmla="*/ 1 h 366"/>
                <a:gd name="T18" fmla="*/ 1 w 767"/>
                <a:gd name="T19" fmla="*/ 1 h 366"/>
                <a:gd name="T20" fmla="*/ 1 w 767"/>
                <a:gd name="T21" fmla="*/ 1 h 366"/>
                <a:gd name="T22" fmla="*/ 1 w 767"/>
                <a:gd name="T23" fmla="*/ 1 h 366"/>
                <a:gd name="T24" fmla="*/ 1 w 767"/>
                <a:gd name="T25" fmla="*/ 1 h 366"/>
                <a:gd name="T26" fmla="*/ 1 w 767"/>
                <a:gd name="T27" fmla="*/ 1 h 366"/>
                <a:gd name="T28" fmla="*/ 1 w 767"/>
                <a:gd name="T29" fmla="*/ 1 h 366"/>
                <a:gd name="T30" fmla="*/ 1 w 767"/>
                <a:gd name="T31" fmla="*/ 1 h 366"/>
                <a:gd name="T32" fmla="*/ 1 w 767"/>
                <a:gd name="T33" fmla="*/ 1 h 366"/>
                <a:gd name="T34" fmla="*/ 1 w 767"/>
                <a:gd name="T35" fmla="*/ 1 h 366"/>
                <a:gd name="T36" fmla="*/ 1 w 767"/>
                <a:gd name="T37" fmla="*/ 1 h 366"/>
                <a:gd name="T38" fmla="*/ 1 w 767"/>
                <a:gd name="T39" fmla="*/ 1 h 366"/>
                <a:gd name="T40" fmla="*/ 1 w 767"/>
                <a:gd name="T41" fmla="*/ 1 h 366"/>
                <a:gd name="T42" fmla="*/ 1 w 767"/>
                <a:gd name="T43" fmla="*/ 1 h 366"/>
                <a:gd name="T44" fmla="*/ 1 w 767"/>
                <a:gd name="T45" fmla="*/ 1 h 366"/>
                <a:gd name="T46" fmla="*/ 1 w 767"/>
                <a:gd name="T47" fmla="*/ 1 h 366"/>
                <a:gd name="T48" fmla="*/ 1 w 767"/>
                <a:gd name="T49" fmla="*/ 1 h 366"/>
                <a:gd name="T50" fmla="*/ 1 w 767"/>
                <a:gd name="T51" fmla="*/ 1 h 366"/>
                <a:gd name="T52" fmla="*/ 1 w 767"/>
                <a:gd name="T53" fmla="*/ 1 h 366"/>
                <a:gd name="T54" fmla="*/ 1 w 767"/>
                <a:gd name="T55" fmla="*/ 1 h 366"/>
                <a:gd name="T56" fmla="*/ 1 w 767"/>
                <a:gd name="T57" fmla="*/ 1 h 366"/>
                <a:gd name="T58" fmla="*/ 1 w 767"/>
                <a:gd name="T59" fmla="*/ 1 h 366"/>
                <a:gd name="T60" fmla="*/ 1 w 767"/>
                <a:gd name="T61" fmla="*/ 1 h 366"/>
                <a:gd name="T62" fmla="*/ 1 w 767"/>
                <a:gd name="T63" fmla="*/ 1 h 366"/>
                <a:gd name="T64" fmla="*/ 1 w 767"/>
                <a:gd name="T65" fmla="*/ 1 h 366"/>
                <a:gd name="T66" fmla="*/ 1 w 767"/>
                <a:gd name="T67" fmla="*/ 1 h 366"/>
                <a:gd name="T68" fmla="*/ 1 w 767"/>
                <a:gd name="T69" fmla="*/ 1 h 366"/>
                <a:gd name="T70" fmla="*/ 1 w 767"/>
                <a:gd name="T71" fmla="*/ 1 h 366"/>
                <a:gd name="T72" fmla="*/ 1 w 767"/>
                <a:gd name="T73" fmla="*/ 1 h 366"/>
                <a:gd name="T74" fmla="*/ 1 w 767"/>
                <a:gd name="T75" fmla="*/ 1 h 366"/>
                <a:gd name="T76" fmla="*/ 1 w 767"/>
                <a:gd name="T77" fmla="*/ 1 h 366"/>
                <a:gd name="T78" fmla="*/ 1 w 767"/>
                <a:gd name="T79" fmla="*/ 1 h 366"/>
                <a:gd name="T80" fmla="*/ 1 w 767"/>
                <a:gd name="T81" fmla="*/ 1 h 366"/>
                <a:gd name="T82" fmla="*/ 1 w 767"/>
                <a:gd name="T83" fmla="*/ 1 h 366"/>
                <a:gd name="T84" fmla="*/ 1 w 767"/>
                <a:gd name="T85" fmla="*/ 1 h 366"/>
                <a:gd name="T86" fmla="*/ 1 w 767"/>
                <a:gd name="T87" fmla="*/ 1 h 366"/>
                <a:gd name="T88" fmla="*/ 1 w 767"/>
                <a:gd name="T89" fmla="*/ 1 h 366"/>
                <a:gd name="T90" fmla="*/ 1 w 767"/>
                <a:gd name="T91" fmla="*/ 1 h 366"/>
                <a:gd name="T92" fmla="*/ 1 w 767"/>
                <a:gd name="T93" fmla="*/ 1 h 366"/>
                <a:gd name="T94" fmla="*/ 1 w 767"/>
                <a:gd name="T95" fmla="*/ 1 h 366"/>
                <a:gd name="T96" fmla="*/ 1 w 767"/>
                <a:gd name="T97" fmla="*/ 1 h 366"/>
                <a:gd name="T98" fmla="*/ 1 w 767"/>
                <a:gd name="T99" fmla="*/ 1 h 366"/>
                <a:gd name="T100" fmla="*/ 1 w 767"/>
                <a:gd name="T101" fmla="*/ 1 h 366"/>
                <a:gd name="T102" fmla="*/ 1 w 767"/>
                <a:gd name="T103" fmla="*/ 1 h 366"/>
                <a:gd name="T104" fmla="*/ 1 w 767"/>
                <a:gd name="T105" fmla="*/ 1 h 366"/>
                <a:gd name="T106" fmla="*/ 1 w 767"/>
                <a:gd name="T107" fmla="*/ 1 h 366"/>
                <a:gd name="T108" fmla="*/ 1 w 767"/>
                <a:gd name="T109" fmla="*/ 1 h 366"/>
                <a:gd name="T110" fmla="*/ 1 w 767"/>
                <a:gd name="T111" fmla="*/ 0 h 366"/>
                <a:gd name="T112" fmla="*/ 1 w 767"/>
                <a:gd name="T113" fmla="*/ 1 h 366"/>
                <a:gd name="T114" fmla="*/ 1 w 767"/>
                <a:gd name="T115" fmla="*/ 1 h 3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67"/>
                <a:gd name="T175" fmla="*/ 0 h 366"/>
                <a:gd name="T176" fmla="*/ 767 w 767"/>
                <a:gd name="T177" fmla="*/ 366 h 3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67" h="366">
                  <a:moveTo>
                    <a:pt x="757" y="366"/>
                  </a:moveTo>
                  <a:lnTo>
                    <a:pt x="724" y="361"/>
                  </a:lnTo>
                  <a:lnTo>
                    <a:pt x="690" y="360"/>
                  </a:lnTo>
                  <a:lnTo>
                    <a:pt x="657" y="357"/>
                  </a:lnTo>
                  <a:lnTo>
                    <a:pt x="624" y="357"/>
                  </a:lnTo>
                  <a:lnTo>
                    <a:pt x="591" y="357"/>
                  </a:lnTo>
                  <a:lnTo>
                    <a:pt x="560" y="357"/>
                  </a:lnTo>
                  <a:lnTo>
                    <a:pt x="527" y="357"/>
                  </a:lnTo>
                  <a:lnTo>
                    <a:pt x="496" y="357"/>
                  </a:lnTo>
                  <a:lnTo>
                    <a:pt x="493" y="352"/>
                  </a:lnTo>
                  <a:lnTo>
                    <a:pt x="490" y="347"/>
                  </a:lnTo>
                  <a:lnTo>
                    <a:pt x="488" y="342"/>
                  </a:lnTo>
                  <a:lnTo>
                    <a:pt x="485" y="339"/>
                  </a:lnTo>
                  <a:lnTo>
                    <a:pt x="483" y="332"/>
                  </a:lnTo>
                  <a:lnTo>
                    <a:pt x="480" y="326"/>
                  </a:lnTo>
                  <a:lnTo>
                    <a:pt x="477" y="326"/>
                  </a:lnTo>
                  <a:lnTo>
                    <a:pt x="474" y="326"/>
                  </a:lnTo>
                  <a:lnTo>
                    <a:pt x="472" y="334"/>
                  </a:lnTo>
                  <a:lnTo>
                    <a:pt x="472" y="337"/>
                  </a:lnTo>
                  <a:lnTo>
                    <a:pt x="470" y="339"/>
                  </a:lnTo>
                  <a:lnTo>
                    <a:pt x="470" y="341"/>
                  </a:lnTo>
                  <a:lnTo>
                    <a:pt x="467" y="337"/>
                  </a:lnTo>
                  <a:lnTo>
                    <a:pt x="465" y="332"/>
                  </a:lnTo>
                  <a:lnTo>
                    <a:pt x="463" y="327"/>
                  </a:lnTo>
                  <a:lnTo>
                    <a:pt x="462" y="321"/>
                  </a:lnTo>
                  <a:lnTo>
                    <a:pt x="459" y="314"/>
                  </a:lnTo>
                  <a:lnTo>
                    <a:pt x="458" y="304"/>
                  </a:lnTo>
                  <a:lnTo>
                    <a:pt x="454" y="303"/>
                  </a:lnTo>
                  <a:lnTo>
                    <a:pt x="452" y="303"/>
                  </a:lnTo>
                  <a:lnTo>
                    <a:pt x="453" y="311"/>
                  </a:lnTo>
                  <a:lnTo>
                    <a:pt x="455" y="322"/>
                  </a:lnTo>
                  <a:lnTo>
                    <a:pt x="453" y="322"/>
                  </a:lnTo>
                  <a:lnTo>
                    <a:pt x="451" y="325"/>
                  </a:lnTo>
                  <a:lnTo>
                    <a:pt x="446" y="319"/>
                  </a:lnTo>
                  <a:lnTo>
                    <a:pt x="443" y="312"/>
                  </a:lnTo>
                  <a:lnTo>
                    <a:pt x="439" y="303"/>
                  </a:lnTo>
                  <a:lnTo>
                    <a:pt x="439" y="294"/>
                  </a:lnTo>
                  <a:lnTo>
                    <a:pt x="437" y="284"/>
                  </a:lnTo>
                  <a:lnTo>
                    <a:pt x="437" y="275"/>
                  </a:lnTo>
                  <a:lnTo>
                    <a:pt x="436" y="268"/>
                  </a:lnTo>
                  <a:lnTo>
                    <a:pt x="434" y="263"/>
                  </a:lnTo>
                  <a:lnTo>
                    <a:pt x="433" y="263"/>
                  </a:lnTo>
                  <a:lnTo>
                    <a:pt x="433" y="264"/>
                  </a:lnTo>
                  <a:lnTo>
                    <a:pt x="433" y="272"/>
                  </a:lnTo>
                  <a:lnTo>
                    <a:pt x="433" y="281"/>
                  </a:lnTo>
                  <a:lnTo>
                    <a:pt x="433" y="288"/>
                  </a:lnTo>
                  <a:lnTo>
                    <a:pt x="434" y="296"/>
                  </a:lnTo>
                  <a:lnTo>
                    <a:pt x="436" y="309"/>
                  </a:lnTo>
                  <a:lnTo>
                    <a:pt x="439" y="325"/>
                  </a:lnTo>
                  <a:lnTo>
                    <a:pt x="438" y="325"/>
                  </a:lnTo>
                  <a:lnTo>
                    <a:pt x="438" y="326"/>
                  </a:lnTo>
                  <a:lnTo>
                    <a:pt x="428" y="314"/>
                  </a:lnTo>
                  <a:lnTo>
                    <a:pt x="423" y="301"/>
                  </a:lnTo>
                  <a:lnTo>
                    <a:pt x="418" y="289"/>
                  </a:lnTo>
                  <a:lnTo>
                    <a:pt x="417" y="278"/>
                  </a:lnTo>
                  <a:lnTo>
                    <a:pt x="414" y="264"/>
                  </a:lnTo>
                  <a:lnTo>
                    <a:pt x="414" y="252"/>
                  </a:lnTo>
                  <a:lnTo>
                    <a:pt x="413" y="238"/>
                  </a:lnTo>
                  <a:lnTo>
                    <a:pt x="413" y="226"/>
                  </a:lnTo>
                  <a:lnTo>
                    <a:pt x="411" y="226"/>
                  </a:lnTo>
                  <a:lnTo>
                    <a:pt x="410" y="226"/>
                  </a:lnTo>
                  <a:lnTo>
                    <a:pt x="410" y="233"/>
                  </a:lnTo>
                  <a:lnTo>
                    <a:pt x="410" y="241"/>
                  </a:lnTo>
                  <a:lnTo>
                    <a:pt x="410" y="247"/>
                  </a:lnTo>
                  <a:lnTo>
                    <a:pt x="410" y="254"/>
                  </a:lnTo>
                  <a:lnTo>
                    <a:pt x="410" y="262"/>
                  </a:lnTo>
                  <a:lnTo>
                    <a:pt x="410" y="272"/>
                  </a:lnTo>
                  <a:lnTo>
                    <a:pt x="411" y="284"/>
                  </a:lnTo>
                  <a:lnTo>
                    <a:pt x="413" y="301"/>
                  </a:lnTo>
                  <a:lnTo>
                    <a:pt x="405" y="295"/>
                  </a:lnTo>
                  <a:lnTo>
                    <a:pt x="400" y="288"/>
                  </a:lnTo>
                  <a:lnTo>
                    <a:pt x="395" y="276"/>
                  </a:lnTo>
                  <a:lnTo>
                    <a:pt x="393" y="267"/>
                  </a:lnTo>
                  <a:lnTo>
                    <a:pt x="391" y="253"/>
                  </a:lnTo>
                  <a:lnTo>
                    <a:pt x="391" y="242"/>
                  </a:lnTo>
                  <a:lnTo>
                    <a:pt x="390" y="229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7" y="222"/>
                  </a:lnTo>
                  <a:lnTo>
                    <a:pt x="387" y="229"/>
                  </a:lnTo>
                  <a:lnTo>
                    <a:pt x="387" y="238"/>
                  </a:lnTo>
                  <a:lnTo>
                    <a:pt x="388" y="247"/>
                  </a:lnTo>
                  <a:lnTo>
                    <a:pt x="390" y="255"/>
                  </a:lnTo>
                  <a:lnTo>
                    <a:pt x="390" y="263"/>
                  </a:lnTo>
                  <a:lnTo>
                    <a:pt x="391" y="273"/>
                  </a:lnTo>
                  <a:lnTo>
                    <a:pt x="392" y="280"/>
                  </a:lnTo>
                  <a:lnTo>
                    <a:pt x="395" y="290"/>
                  </a:lnTo>
                  <a:lnTo>
                    <a:pt x="393" y="291"/>
                  </a:lnTo>
                  <a:lnTo>
                    <a:pt x="393" y="293"/>
                  </a:lnTo>
                  <a:lnTo>
                    <a:pt x="385" y="289"/>
                  </a:lnTo>
                  <a:lnTo>
                    <a:pt x="378" y="286"/>
                  </a:lnTo>
                  <a:lnTo>
                    <a:pt x="375" y="274"/>
                  </a:lnTo>
                  <a:lnTo>
                    <a:pt x="374" y="262"/>
                  </a:lnTo>
                  <a:lnTo>
                    <a:pt x="371" y="250"/>
                  </a:lnTo>
                  <a:lnTo>
                    <a:pt x="370" y="239"/>
                  </a:lnTo>
                  <a:lnTo>
                    <a:pt x="367" y="228"/>
                  </a:lnTo>
                  <a:lnTo>
                    <a:pt x="366" y="218"/>
                  </a:lnTo>
                  <a:lnTo>
                    <a:pt x="366" y="207"/>
                  </a:lnTo>
                  <a:lnTo>
                    <a:pt x="366" y="197"/>
                  </a:lnTo>
                  <a:lnTo>
                    <a:pt x="365" y="197"/>
                  </a:lnTo>
                  <a:lnTo>
                    <a:pt x="364" y="198"/>
                  </a:lnTo>
                  <a:lnTo>
                    <a:pt x="364" y="206"/>
                  </a:lnTo>
                  <a:lnTo>
                    <a:pt x="364" y="216"/>
                  </a:lnTo>
                  <a:lnTo>
                    <a:pt x="364" y="227"/>
                  </a:lnTo>
                  <a:lnTo>
                    <a:pt x="365" y="238"/>
                  </a:lnTo>
                  <a:lnTo>
                    <a:pt x="366" y="248"/>
                  </a:lnTo>
                  <a:lnTo>
                    <a:pt x="367" y="259"/>
                  </a:lnTo>
                  <a:lnTo>
                    <a:pt x="369" y="270"/>
                  </a:lnTo>
                  <a:lnTo>
                    <a:pt x="371" y="281"/>
                  </a:lnTo>
                  <a:lnTo>
                    <a:pt x="360" y="275"/>
                  </a:lnTo>
                  <a:lnTo>
                    <a:pt x="352" y="268"/>
                  </a:lnTo>
                  <a:lnTo>
                    <a:pt x="347" y="257"/>
                  </a:lnTo>
                  <a:lnTo>
                    <a:pt x="345" y="247"/>
                  </a:lnTo>
                  <a:lnTo>
                    <a:pt x="342" y="233"/>
                  </a:lnTo>
                  <a:lnTo>
                    <a:pt x="342" y="221"/>
                  </a:lnTo>
                  <a:lnTo>
                    <a:pt x="342" y="208"/>
                  </a:lnTo>
                  <a:lnTo>
                    <a:pt x="342" y="198"/>
                  </a:lnTo>
                  <a:lnTo>
                    <a:pt x="339" y="202"/>
                  </a:lnTo>
                  <a:lnTo>
                    <a:pt x="339" y="211"/>
                  </a:lnTo>
                  <a:lnTo>
                    <a:pt x="339" y="219"/>
                  </a:lnTo>
                  <a:lnTo>
                    <a:pt x="341" y="231"/>
                  </a:lnTo>
                  <a:lnTo>
                    <a:pt x="342" y="242"/>
                  </a:lnTo>
                  <a:lnTo>
                    <a:pt x="345" y="253"/>
                  </a:lnTo>
                  <a:lnTo>
                    <a:pt x="346" y="262"/>
                  </a:lnTo>
                  <a:lnTo>
                    <a:pt x="347" y="272"/>
                  </a:lnTo>
                  <a:lnTo>
                    <a:pt x="339" y="270"/>
                  </a:lnTo>
                  <a:lnTo>
                    <a:pt x="335" y="269"/>
                  </a:lnTo>
                  <a:lnTo>
                    <a:pt x="330" y="268"/>
                  </a:lnTo>
                  <a:lnTo>
                    <a:pt x="325" y="267"/>
                  </a:lnTo>
                  <a:lnTo>
                    <a:pt x="321" y="255"/>
                  </a:lnTo>
                  <a:lnTo>
                    <a:pt x="319" y="244"/>
                  </a:lnTo>
                  <a:lnTo>
                    <a:pt x="318" y="233"/>
                  </a:lnTo>
                  <a:lnTo>
                    <a:pt x="318" y="222"/>
                  </a:lnTo>
                  <a:lnTo>
                    <a:pt x="316" y="211"/>
                  </a:lnTo>
                  <a:lnTo>
                    <a:pt x="316" y="200"/>
                  </a:lnTo>
                  <a:lnTo>
                    <a:pt x="316" y="188"/>
                  </a:lnTo>
                  <a:lnTo>
                    <a:pt x="316" y="181"/>
                  </a:lnTo>
                  <a:lnTo>
                    <a:pt x="314" y="181"/>
                  </a:lnTo>
                  <a:lnTo>
                    <a:pt x="313" y="182"/>
                  </a:lnTo>
                  <a:lnTo>
                    <a:pt x="313" y="190"/>
                  </a:lnTo>
                  <a:lnTo>
                    <a:pt x="313" y="200"/>
                  </a:lnTo>
                  <a:lnTo>
                    <a:pt x="313" y="208"/>
                  </a:lnTo>
                  <a:lnTo>
                    <a:pt x="313" y="219"/>
                  </a:lnTo>
                  <a:lnTo>
                    <a:pt x="313" y="229"/>
                  </a:lnTo>
                  <a:lnTo>
                    <a:pt x="314" y="241"/>
                  </a:lnTo>
                  <a:lnTo>
                    <a:pt x="315" y="252"/>
                  </a:lnTo>
                  <a:lnTo>
                    <a:pt x="318" y="263"/>
                  </a:lnTo>
                  <a:lnTo>
                    <a:pt x="311" y="262"/>
                  </a:lnTo>
                  <a:lnTo>
                    <a:pt x="305" y="259"/>
                  </a:lnTo>
                  <a:lnTo>
                    <a:pt x="300" y="247"/>
                  </a:lnTo>
                  <a:lnTo>
                    <a:pt x="298" y="236"/>
                  </a:lnTo>
                  <a:lnTo>
                    <a:pt x="294" y="223"/>
                  </a:lnTo>
                  <a:lnTo>
                    <a:pt x="294" y="212"/>
                  </a:lnTo>
                  <a:lnTo>
                    <a:pt x="293" y="200"/>
                  </a:lnTo>
                  <a:lnTo>
                    <a:pt x="293" y="188"/>
                  </a:lnTo>
                  <a:lnTo>
                    <a:pt x="294" y="177"/>
                  </a:lnTo>
                  <a:lnTo>
                    <a:pt x="297" y="167"/>
                  </a:lnTo>
                  <a:lnTo>
                    <a:pt x="293" y="167"/>
                  </a:lnTo>
                  <a:lnTo>
                    <a:pt x="292" y="167"/>
                  </a:lnTo>
                  <a:lnTo>
                    <a:pt x="292" y="177"/>
                  </a:lnTo>
                  <a:lnTo>
                    <a:pt x="292" y="187"/>
                  </a:lnTo>
                  <a:lnTo>
                    <a:pt x="292" y="198"/>
                  </a:lnTo>
                  <a:lnTo>
                    <a:pt x="293" y="209"/>
                  </a:lnTo>
                  <a:lnTo>
                    <a:pt x="293" y="221"/>
                  </a:lnTo>
                  <a:lnTo>
                    <a:pt x="294" y="232"/>
                  </a:lnTo>
                  <a:lnTo>
                    <a:pt x="295" y="244"/>
                  </a:lnTo>
                  <a:lnTo>
                    <a:pt x="298" y="257"/>
                  </a:lnTo>
                  <a:lnTo>
                    <a:pt x="297" y="257"/>
                  </a:lnTo>
                  <a:lnTo>
                    <a:pt x="297" y="258"/>
                  </a:lnTo>
                  <a:lnTo>
                    <a:pt x="285" y="247"/>
                  </a:lnTo>
                  <a:lnTo>
                    <a:pt x="278" y="234"/>
                  </a:lnTo>
                  <a:lnTo>
                    <a:pt x="273" y="219"/>
                  </a:lnTo>
                  <a:lnTo>
                    <a:pt x="272" y="205"/>
                  </a:lnTo>
                  <a:lnTo>
                    <a:pt x="270" y="187"/>
                  </a:lnTo>
                  <a:lnTo>
                    <a:pt x="272" y="171"/>
                  </a:lnTo>
                  <a:lnTo>
                    <a:pt x="272" y="156"/>
                  </a:lnTo>
                  <a:lnTo>
                    <a:pt x="273" y="144"/>
                  </a:lnTo>
                  <a:lnTo>
                    <a:pt x="269" y="142"/>
                  </a:lnTo>
                  <a:lnTo>
                    <a:pt x="267" y="144"/>
                  </a:lnTo>
                  <a:lnTo>
                    <a:pt x="267" y="154"/>
                  </a:lnTo>
                  <a:lnTo>
                    <a:pt x="268" y="167"/>
                  </a:lnTo>
                  <a:lnTo>
                    <a:pt x="270" y="181"/>
                  </a:lnTo>
                  <a:lnTo>
                    <a:pt x="273" y="198"/>
                  </a:lnTo>
                  <a:lnTo>
                    <a:pt x="274" y="212"/>
                  </a:lnTo>
                  <a:lnTo>
                    <a:pt x="275" y="227"/>
                  </a:lnTo>
                  <a:lnTo>
                    <a:pt x="275" y="238"/>
                  </a:lnTo>
                  <a:lnTo>
                    <a:pt x="275" y="248"/>
                  </a:lnTo>
                  <a:lnTo>
                    <a:pt x="264" y="247"/>
                  </a:lnTo>
                  <a:lnTo>
                    <a:pt x="256" y="244"/>
                  </a:lnTo>
                  <a:lnTo>
                    <a:pt x="248" y="239"/>
                  </a:lnTo>
                  <a:lnTo>
                    <a:pt x="244" y="236"/>
                  </a:lnTo>
                  <a:lnTo>
                    <a:pt x="242" y="236"/>
                  </a:lnTo>
                  <a:lnTo>
                    <a:pt x="238" y="236"/>
                  </a:lnTo>
                  <a:lnTo>
                    <a:pt x="232" y="224"/>
                  </a:lnTo>
                  <a:lnTo>
                    <a:pt x="228" y="214"/>
                  </a:lnTo>
                  <a:lnTo>
                    <a:pt x="226" y="202"/>
                  </a:lnTo>
                  <a:lnTo>
                    <a:pt x="226" y="190"/>
                  </a:lnTo>
                  <a:lnTo>
                    <a:pt x="225" y="176"/>
                  </a:lnTo>
                  <a:lnTo>
                    <a:pt x="225" y="165"/>
                  </a:lnTo>
                  <a:lnTo>
                    <a:pt x="226" y="152"/>
                  </a:lnTo>
                  <a:lnTo>
                    <a:pt x="227" y="144"/>
                  </a:lnTo>
                  <a:lnTo>
                    <a:pt x="225" y="144"/>
                  </a:lnTo>
                  <a:lnTo>
                    <a:pt x="222" y="145"/>
                  </a:lnTo>
                  <a:lnTo>
                    <a:pt x="221" y="152"/>
                  </a:lnTo>
                  <a:lnTo>
                    <a:pt x="221" y="165"/>
                  </a:lnTo>
                  <a:lnTo>
                    <a:pt x="221" y="177"/>
                  </a:lnTo>
                  <a:lnTo>
                    <a:pt x="222" y="191"/>
                  </a:lnTo>
                  <a:lnTo>
                    <a:pt x="222" y="203"/>
                  </a:lnTo>
                  <a:lnTo>
                    <a:pt x="225" y="216"/>
                  </a:lnTo>
                  <a:lnTo>
                    <a:pt x="228" y="227"/>
                  </a:lnTo>
                  <a:lnTo>
                    <a:pt x="233" y="237"/>
                  </a:lnTo>
                  <a:lnTo>
                    <a:pt x="225" y="237"/>
                  </a:lnTo>
                  <a:lnTo>
                    <a:pt x="218" y="237"/>
                  </a:lnTo>
                  <a:lnTo>
                    <a:pt x="218" y="232"/>
                  </a:lnTo>
                  <a:lnTo>
                    <a:pt x="218" y="227"/>
                  </a:lnTo>
                  <a:lnTo>
                    <a:pt x="213" y="227"/>
                  </a:lnTo>
                  <a:lnTo>
                    <a:pt x="211" y="228"/>
                  </a:lnTo>
                  <a:lnTo>
                    <a:pt x="205" y="216"/>
                  </a:lnTo>
                  <a:lnTo>
                    <a:pt x="201" y="203"/>
                  </a:lnTo>
                  <a:lnTo>
                    <a:pt x="200" y="191"/>
                  </a:lnTo>
                  <a:lnTo>
                    <a:pt x="200" y="180"/>
                  </a:lnTo>
                  <a:lnTo>
                    <a:pt x="198" y="169"/>
                  </a:lnTo>
                  <a:lnTo>
                    <a:pt x="200" y="157"/>
                  </a:lnTo>
                  <a:lnTo>
                    <a:pt x="200" y="146"/>
                  </a:lnTo>
                  <a:lnTo>
                    <a:pt x="201" y="136"/>
                  </a:lnTo>
                  <a:lnTo>
                    <a:pt x="198" y="136"/>
                  </a:lnTo>
                  <a:lnTo>
                    <a:pt x="197" y="136"/>
                  </a:lnTo>
                  <a:lnTo>
                    <a:pt x="196" y="147"/>
                  </a:lnTo>
                  <a:lnTo>
                    <a:pt x="196" y="159"/>
                  </a:lnTo>
                  <a:lnTo>
                    <a:pt x="196" y="170"/>
                  </a:lnTo>
                  <a:lnTo>
                    <a:pt x="197" y="182"/>
                  </a:lnTo>
                  <a:lnTo>
                    <a:pt x="197" y="193"/>
                  </a:lnTo>
                  <a:lnTo>
                    <a:pt x="198" y="207"/>
                  </a:lnTo>
                  <a:lnTo>
                    <a:pt x="200" y="219"/>
                  </a:lnTo>
                  <a:lnTo>
                    <a:pt x="203" y="234"/>
                  </a:lnTo>
                  <a:lnTo>
                    <a:pt x="198" y="234"/>
                  </a:lnTo>
                  <a:lnTo>
                    <a:pt x="195" y="234"/>
                  </a:lnTo>
                  <a:lnTo>
                    <a:pt x="189" y="222"/>
                  </a:lnTo>
                  <a:lnTo>
                    <a:pt x="186" y="208"/>
                  </a:lnTo>
                  <a:lnTo>
                    <a:pt x="182" y="195"/>
                  </a:lnTo>
                  <a:lnTo>
                    <a:pt x="182" y="181"/>
                  </a:lnTo>
                  <a:lnTo>
                    <a:pt x="182" y="166"/>
                  </a:lnTo>
                  <a:lnTo>
                    <a:pt x="182" y="152"/>
                  </a:lnTo>
                  <a:lnTo>
                    <a:pt x="182" y="140"/>
                  </a:lnTo>
                  <a:lnTo>
                    <a:pt x="182" y="129"/>
                  </a:lnTo>
                  <a:lnTo>
                    <a:pt x="179" y="136"/>
                  </a:lnTo>
                  <a:lnTo>
                    <a:pt x="177" y="149"/>
                  </a:lnTo>
                  <a:lnTo>
                    <a:pt x="177" y="161"/>
                  </a:lnTo>
                  <a:lnTo>
                    <a:pt x="179" y="176"/>
                  </a:lnTo>
                  <a:lnTo>
                    <a:pt x="179" y="191"/>
                  </a:lnTo>
                  <a:lnTo>
                    <a:pt x="181" y="206"/>
                  </a:lnTo>
                  <a:lnTo>
                    <a:pt x="184" y="218"/>
                  </a:lnTo>
                  <a:lnTo>
                    <a:pt x="187" y="232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75" y="228"/>
                  </a:lnTo>
                  <a:lnTo>
                    <a:pt x="166" y="226"/>
                  </a:lnTo>
                  <a:lnTo>
                    <a:pt x="162" y="211"/>
                  </a:lnTo>
                  <a:lnTo>
                    <a:pt x="161" y="198"/>
                  </a:lnTo>
                  <a:lnTo>
                    <a:pt x="160" y="186"/>
                  </a:lnTo>
                  <a:lnTo>
                    <a:pt x="160" y="175"/>
                  </a:lnTo>
                  <a:lnTo>
                    <a:pt x="160" y="162"/>
                  </a:lnTo>
                  <a:lnTo>
                    <a:pt x="160" y="151"/>
                  </a:lnTo>
                  <a:lnTo>
                    <a:pt x="160" y="139"/>
                  </a:lnTo>
                  <a:lnTo>
                    <a:pt x="161" y="128"/>
                  </a:lnTo>
                  <a:lnTo>
                    <a:pt x="158" y="131"/>
                  </a:lnTo>
                  <a:lnTo>
                    <a:pt x="156" y="140"/>
                  </a:lnTo>
                  <a:lnTo>
                    <a:pt x="155" y="152"/>
                  </a:lnTo>
                  <a:lnTo>
                    <a:pt x="156" y="167"/>
                  </a:lnTo>
                  <a:lnTo>
                    <a:pt x="156" y="181"/>
                  </a:lnTo>
                  <a:lnTo>
                    <a:pt x="156" y="196"/>
                  </a:lnTo>
                  <a:lnTo>
                    <a:pt x="158" y="208"/>
                  </a:lnTo>
                  <a:lnTo>
                    <a:pt x="159" y="218"/>
                  </a:lnTo>
                  <a:lnTo>
                    <a:pt x="150" y="218"/>
                  </a:lnTo>
                  <a:lnTo>
                    <a:pt x="144" y="218"/>
                  </a:lnTo>
                  <a:lnTo>
                    <a:pt x="140" y="205"/>
                  </a:lnTo>
                  <a:lnTo>
                    <a:pt x="139" y="188"/>
                  </a:lnTo>
                  <a:lnTo>
                    <a:pt x="136" y="171"/>
                  </a:lnTo>
                  <a:lnTo>
                    <a:pt x="136" y="155"/>
                  </a:lnTo>
                  <a:lnTo>
                    <a:pt x="135" y="138"/>
                  </a:lnTo>
                  <a:lnTo>
                    <a:pt x="134" y="124"/>
                  </a:lnTo>
                  <a:lnTo>
                    <a:pt x="133" y="113"/>
                  </a:lnTo>
                  <a:lnTo>
                    <a:pt x="131" y="108"/>
                  </a:lnTo>
                  <a:lnTo>
                    <a:pt x="128" y="114"/>
                  </a:lnTo>
                  <a:lnTo>
                    <a:pt x="126" y="125"/>
                  </a:lnTo>
                  <a:lnTo>
                    <a:pt x="126" y="138"/>
                  </a:lnTo>
                  <a:lnTo>
                    <a:pt x="129" y="154"/>
                  </a:lnTo>
                  <a:lnTo>
                    <a:pt x="129" y="169"/>
                  </a:lnTo>
                  <a:lnTo>
                    <a:pt x="131" y="185"/>
                  </a:lnTo>
                  <a:lnTo>
                    <a:pt x="131" y="198"/>
                  </a:lnTo>
                  <a:lnTo>
                    <a:pt x="133" y="212"/>
                  </a:lnTo>
                  <a:lnTo>
                    <a:pt x="123" y="207"/>
                  </a:lnTo>
                  <a:lnTo>
                    <a:pt x="117" y="195"/>
                  </a:lnTo>
                  <a:lnTo>
                    <a:pt x="112" y="178"/>
                  </a:lnTo>
                  <a:lnTo>
                    <a:pt x="110" y="160"/>
                  </a:lnTo>
                  <a:lnTo>
                    <a:pt x="108" y="139"/>
                  </a:lnTo>
                  <a:lnTo>
                    <a:pt x="108" y="120"/>
                  </a:lnTo>
                  <a:lnTo>
                    <a:pt x="108" y="105"/>
                  </a:lnTo>
                  <a:lnTo>
                    <a:pt x="109" y="97"/>
                  </a:lnTo>
                  <a:lnTo>
                    <a:pt x="108" y="94"/>
                  </a:lnTo>
                  <a:lnTo>
                    <a:pt x="108" y="93"/>
                  </a:lnTo>
                  <a:lnTo>
                    <a:pt x="107" y="105"/>
                  </a:lnTo>
                  <a:lnTo>
                    <a:pt x="107" y="120"/>
                  </a:lnTo>
                  <a:lnTo>
                    <a:pt x="108" y="133"/>
                  </a:lnTo>
                  <a:lnTo>
                    <a:pt x="109" y="147"/>
                  </a:lnTo>
                  <a:lnTo>
                    <a:pt x="110" y="160"/>
                  </a:lnTo>
                  <a:lnTo>
                    <a:pt x="112" y="174"/>
                  </a:lnTo>
                  <a:lnTo>
                    <a:pt x="113" y="188"/>
                  </a:lnTo>
                  <a:lnTo>
                    <a:pt x="114" y="203"/>
                  </a:lnTo>
                  <a:lnTo>
                    <a:pt x="113" y="203"/>
                  </a:lnTo>
                  <a:lnTo>
                    <a:pt x="100" y="191"/>
                  </a:lnTo>
                  <a:lnTo>
                    <a:pt x="93" y="177"/>
                  </a:lnTo>
                  <a:lnTo>
                    <a:pt x="87" y="161"/>
                  </a:lnTo>
                  <a:lnTo>
                    <a:pt x="85" y="145"/>
                  </a:lnTo>
                  <a:lnTo>
                    <a:pt x="84" y="126"/>
                  </a:lnTo>
                  <a:lnTo>
                    <a:pt x="84" y="109"/>
                  </a:lnTo>
                  <a:lnTo>
                    <a:pt x="84" y="93"/>
                  </a:lnTo>
                  <a:lnTo>
                    <a:pt x="87" y="78"/>
                  </a:lnTo>
                  <a:lnTo>
                    <a:pt x="84" y="78"/>
                  </a:lnTo>
                  <a:lnTo>
                    <a:pt x="83" y="78"/>
                  </a:lnTo>
                  <a:lnTo>
                    <a:pt x="81" y="90"/>
                  </a:lnTo>
                  <a:lnTo>
                    <a:pt x="81" y="104"/>
                  </a:lnTo>
                  <a:lnTo>
                    <a:pt x="81" y="118"/>
                  </a:lnTo>
                  <a:lnTo>
                    <a:pt x="82" y="131"/>
                  </a:lnTo>
                  <a:lnTo>
                    <a:pt x="82" y="145"/>
                  </a:lnTo>
                  <a:lnTo>
                    <a:pt x="84" y="159"/>
                  </a:lnTo>
                  <a:lnTo>
                    <a:pt x="87" y="172"/>
                  </a:lnTo>
                  <a:lnTo>
                    <a:pt x="90" y="187"/>
                  </a:lnTo>
                  <a:lnTo>
                    <a:pt x="88" y="188"/>
                  </a:lnTo>
                  <a:lnTo>
                    <a:pt x="87" y="191"/>
                  </a:lnTo>
                  <a:lnTo>
                    <a:pt x="76" y="180"/>
                  </a:lnTo>
                  <a:lnTo>
                    <a:pt x="68" y="166"/>
                  </a:lnTo>
                  <a:lnTo>
                    <a:pt x="62" y="150"/>
                  </a:lnTo>
                  <a:lnTo>
                    <a:pt x="61" y="135"/>
                  </a:lnTo>
                  <a:lnTo>
                    <a:pt x="59" y="118"/>
                  </a:lnTo>
                  <a:lnTo>
                    <a:pt x="59" y="102"/>
                  </a:lnTo>
                  <a:lnTo>
                    <a:pt x="59" y="87"/>
                  </a:lnTo>
                  <a:lnTo>
                    <a:pt x="62" y="74"/>
                  </a:lnTo>
                  <a:lnTo>
                    <a:pt x="59" y="73"/>
                  </a:lnTo>
                  <a:lnTo>
                    <a:pt x="58" y="73"/>
                  </a:lnTo>
                  <a:lnTo>
                    <a:pt x="57" y="84"/>
                  </a:lnTo>
                  <a:lnTo>
                    <a:pt x="57" y="97"/>
                  </a:lnTo>
                  <a:lnTo>
                    <a:pt x="57" y="108"/>
                  </a:lnTo>
                  <a:lnTo>
                    <a:pt x="58" y="120"/>
                  </a:lnTo>
                  <a:lnTo>
                    <a:pt x="58" y="131"/>
                  </a:lnTo>
                  <a:lnTo>
                    <a:pt x="59" y="144"/>
                  </a:lnTo>
                  <a:lnTo>
                    <a:pt x="61" y="156"/>
                  </a:lnTo>
                  <a:lnTo>
                    <a:pt x="62" y="171"/>
                  </a:lnTo>
                  <a:lnTo>
                    <a:pt x="61" y="171"/>
                  </a:lnTo>
                  <a:lnTo>
                    <a:pt x="61" y="172"/>
                  </a:lnTo>
                  <a:lnTo>
                    <a:pt x="49" y="162"/>
                  </a:lnTo>
                  <a:lnTo>
                    <a:pt x="43" y="150"/>
                  </a:lnTo>
                  <a:lnTo>
                    <a:pt x="38" y="133"/>
                  </a:lnTo>
                  <a:lnTo>
                    <a:pt x="37" y="115"/>
                  </a:lnTo>
                  <a:lnTo>
                    <a:pt x="35" y="95"/>
                  </a:lnTo>
                  <a:lnTo>
                    <a:pt x="35" y="77"/>
                  </a:lnTo>
                  <a:lnTo>
                    <a:pt x="35" y="61"/>
                  </a:lnTo>
                  <a:lnTo>
                    <a:pt x="36" y="49"/>
                  </a:lnTo>
                  <a:lnTo>
                    <a:pt x="32" y="56"/>
                  </a:lnTo>
                  <a:lnTo>
                    <a:pt x="32" y="69"/>
                  </a:lnTo>
                  <a:lnTo>
                    <a:pt x="32" y="85"/>
                  </a:lnTo>
                  <a:lnTo>
                    <a:pt x="36" y="105"/>
                  </a:lnTo>
                  <a:lnTo>
                    <a:pt x="37" y="123"/>
                  </a:lnTo>
                  <a:lnTo>
                    <a:pt x="40" y="139"/>
                  </a:lnTo>
                  <a:lnTo>
                    <a:pt x="40" y="151"/>
                  </a:lnTo>
                  <a:lnTo>
                    <a:pt x="40" y="159"/>
                  </a:lnTo>
                  <a:lnTo>
                    <a:pt x="28" y="149"/>
                  </a:lnTo>
                  <a:lnTo>
                    <a:pt x="21" y="135"/>
                  </a:lnTo>
                  <a:lnTo>
                    <a:pt x="16" y="116"/>
                  </a:lnTo>
                  <a:lnTo>
                    <a:pt x="15" y="98"/>
                  </a:lnTo>
                  <a:lnTo>
                    <a:pt x="13" y="77"/>
                  </a:lnTo>
                  <a:lnTo>
                    <a:pt x="13" y="57"/>
                  </a:lnTo>
                  <a:lnTo>
                    <a:pt x="13" y="41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49"/>
                  </a:lnTo>
                  <a:lnTo>
                    <a:pt x="11" y="64"/>
                  </a:lnTo>
                  <a:lnTo>
                    <a:pt x="12" y="83"/>
                  </a:lnTo>
                  <a:lnTo>
                    <a:pt x="12" y="100"/>
                  </a:lnTo>
                  <a:lnTo>
                    <a:pt x="15" y="118"/>
                  </a:lnTo>
                  <a:lnTo>
                    <a:pt x="16" y="131"/>
                  </a:lnTo>
                  <a:lnTo>
                    <a:pt x="18" y="145"/>
                  </a:lnTo>
                  <a:lnTo>
                    <a:pt x="12" y="145"/>
                  </a:lnTo>
                  <a:lnTo>
                    <a:pt x="9" y="139"/>
                  </a:lnTo>
                  <a:lnTo>
                    <a:pt x="5" y="126"/>
                  </a:lnTo>
                  <a:lnTo>
                    <a:pt x="4" y="110"/>
                  </a:lnTo>
                  <a:lnTo>
                    <a:pt x="1" y="90"/>
                  </a:lnTo>
                  <a:lnTo>
                    <a:pt x="0" y="69"/>
                  </a:lnTo>
                  <a:lnTo>
                    <a:pt x="0" y="48"/>
                  </a:lnTo>
                  <a:lnTo>
                    <a:pt x="0" y="28"/>
                  </a:lnTo>
                  <a:lnTo>
                    <a:pt x="82" y="7"/>
                  </a:lnTo>
                  <a:lnTo>
                    <a:pt x="165" y="0"/>
                  </a:lnTo>
                  <a:lnTo>
                    <a:pt x="243" y="2"/>
                  </a:lnTo>
                  <a:lnTo>
                    <a:pt x="323" y="16"/>
                  </a:lnTo>
                  <a:lnTo>
                    <a:pt x="398" y="37"/>
                  </a:lnTo>
                  <a:lnTo>
                    <a:pt x="473" y="71"/>
                  </a:lnTo>
                  <a:lnTo>
                    <a:pt x="546" y="113"/>
                  </a:lnTo>
                  <a:lnTo>
                    <a:pt x="621" y="164"/>
                  </a:lnTo>
                  <a:lnTo>
                    <a:pt x="633" y="178"/>
                  </a:lnTo>
                  <a:lnTo>
                    <a:pt x="654" y="205"/>
                  </a:lnTo>
                  <a:lnTo>
                    <a:pt x="678" y="237"/>
                  </a:lnTo>
                  <a:lnTo>
                    <a:pt x="703" y="273"/>
                  </a:lnTo>
                  <a:lnTo>
                    <a:pt x="726" y="306"/>
                  </a:lnTo>
                  <a:lnTo>
                    <a:pt x="747" y="336"/>
                  </a:lnTo>
                  <a:lnTo>
                    <a:pt x="761" y="356"/>
                  </a:lnTo>
                  <a:lnTo>
                    <a:pt x="767" y="366"/>
                  </a:lnTo>
                  <a:lnTo>
                    <a:pt x="762" y="366"/>
                  </a:lnTo>
                  <a:lnTo>
                    <a:pt x="757" y="366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70" name="Freeform 38"/>
            <p:cNvSpPr>
              <a:spLocks/>
            </p:cNvSpPr>
            <p:nvPr/>
          </p:nvSpPr>
          <p:spPr bwMode="auto">
            <a:xfrm>
              <a:off x="5085" y="2368"/>
              <a:ext cx="5" cy="13"/>
            </a:xfrm>
            <a:custGeom>
              <a:avLst/>
              <a:gdLst>
                <a:gd name="T0" fmla="*/ 1 w 10"/>
                <a:gd name="T1" fmla="*/ 1 h 26"/>
                <a:gd name="T2" fmla="*/ 1 w 10"/>
                <a:gd name="T3" fmla="*/ 1 h 26"/>
                <a:gd name="T4" fmla="*/ 1 w 10"/>
                <a:gd name="T5" fmla="*/ 1 h 26"/>
                <a:gd name="T6" fmla="*/ 1 w 10"/>
                <a:gd name="T7" fmla="*/ 1 h 26"/>
                <a:gd name="T8" fmla="*/ 0 w 10"/>
                <a:gd name="T9" fmla="*/ 0 h 26"/>
                <a:gd name="T10" fmla="*/ 1 w 10"/>
                <a:gd name="T11" fmla="*/ 0 h 26"/>
                <a:gd name="T12" fmla="*/ 1 w 10"/>
                <a:gd name="T13" fmla="*/ 0 h 26"/>
                <a:gd name="T14" fmla="*/ 1 w 10"/>
                <a:gd name="T15" fmla="*/ 1 h 26"/>
                <a:gd name="T16" fmla="*/ 1 w 10"/>
                <a:gd name="T17" fmla="*/ 1 h 26"/>
                <a:gd name="T18" fmla="*/ 1 w 10"/>
                <a:gd name="T19" fmla="*/ 1 h 26"/>
                <a:gd name="T20" fmla="*/ 1 w 10"/>
                <a:gd name="T21" fmla="*/ 1 h 26"/>
                <a:gd name="T22" fmla="*/ 1 w 10"/>
                <a:gd name="T23" fmla="*/ 1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26"/>
                <a:gd name="T38" fmla="*/ 10 w 10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26">
                  <a:moveTo>
                    <a:pt x="6" y="25"/>
                  </a:moveTo>
                  <a:lnTo>
                    <a:pt x="4" y="20"/>
                  </a:lnTo>
                  <a:lnTo>
                    <a:pt x="2" y="16"/>
                  </a:lnTo>
                  <a:lnTo>
                    <a:pt x="1" y="10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5"/>
                  </a:lnTo>
                  <a:lnTo>
                    <a:pt x="10" y="11"/>
                  </a:lnTo>
                  <a:lnTo>
                    <a:pt x="10" y="17"/>
                  </a:lnTo>
                  <a:lnTo>
                    <a:pt x="7" y="26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71" name="Freeform 39"/>
            <p:cNvSpPr>
              <a:spLocks/>
            </p:cNvSpPr>
            <p:nvPr/>
          </p:nvSpPr>
          <p:spPr bwMode="auto">
            <a:xfrm>
              <a:off x="4268" y="2267"/>
              <a:ext cx="63" cy="105"/>
            </a:xfrm>
            <a:custGeom>
              <a:avLst/>
              <a:gdLst>
                <a:gd name="T0" fmla="*/ 1 w 126"/>
                <a:gd name="T1" fmla="*/ 1 h 210"/>
                <a:gd name="T2" fmla="*/ 1 w 126"/>
                <a:gd name="T3" fmla="*/ 1 h 210"/>
                <a:gd name="T4" fmla="*/ 1 w 126"/>
                <a:gd name="T5" fmla="*/ 1 h 210"/>
                <a:gd name="T6" fmla="*/ 0 w 126"/>
                <a:gd name="T7" fmla="*/ 1 h 210"/>
                <a:gd name="T8" fmla="*/ 1 w 126"/>
                <a:gd name="T9" fmla="*/ 0 h 210"/>
                <a:gd name="T10" fmla="*/ 1 w 126"/>
                <a:gd name="T11" fmla="*/ 1 h 210"/>
                <a:gd name="T12" fmla="*/ 1 w 126"/>
                <a:gd name="T13" fmla="*/ 1 h 210"/>
                <a:gd name="T14" fmla="*/ 1 w 126"/>
                <a:gd name="T15" fmla="*/ 1 h 210"/>
                <a:gd name="T16" fmla="*/ 1 w 126"/>
                <a:gd name="T17" fmla="*/ 1 h 210"/>
                <a:gd name="T18" fmla="*/ 1 w 126"/>
                <a:gd name="T19" fmla="*/ 1 h 210"/>
                <a:gd name="T20" fmla="*/ 1 w 126"/>
                <a:gd name="T21" fmla="*/ 1 h 210"/>
                <a:gd name="T22" fmla="*/ 1 w 126"/>
                <a:gd name="T23" fmla="*/ 1 h 210"/>
                <a:gd name="T24" fmla="*/ 1 w 126"/>
                <a:gd name="T25" fmla="*/ 1 h 210"/>
                <a:gd name="T26" fmla="*/ 1 w 126"/>
                <a:gd name="T27" fmla="*/ 1 h 210"/>
                <a:gd name="T28" fmla="*/ 1 w 126"/>
                <a:gd name="T29" fmla="*/ 1 h 210"/>
                <a:gd name="T30" fmla="*/ 1 w 126"/>
                <a:gd name="T31" fmla="*/ 1 h 210"/>
                <a:gd name="T32" fmla="*/ 1 w 126"/>
                <a:gd name="T33" fmla="*/ 1 h 210"/>
                <a:gd name="T34" fmla="*/ 1 w 126"/>
                <a:gd name="T35" fmla="*/ 1 h 210"/>
                <a:gd name="T36" fmla="*/ 1 w 126"/>
                <a:gd name="T37" fmla="*/ 1 h 210"/>
                <a:gd name="T38" fmla="*/ 1 w 126"/>
                <a:gd name="T39" fmla="*/ 1 h 210"/>
                <a:gd name="T40" fmla="*/ 1 w 126"/>
                <a:gd name="T41" fmla="*/ 1 h 210"/>
                <a:gd name="T42" fmla="*/ 1 w 126"/>
                <a:gd name="T43" fmla="*/ 1 h 210"/>
                <a:gd name="T44" fmla="*/ 1 w 126"/>
                <a:gd name="T45" fmla="*/ 1 h 210"/>
                <a:gd name="T46" fmla="*/ 1 w 126"/>
                <a:gd name="T47" fmla="*/ 1 h 210"/>
                <a:gd name="T48" fmla="*/ 1 w 126"/>
                <a:gd name="T49" fmla="*/ 1 h 210"/>
                <a:gd name="T50" fmla="*/ 1 w 126"/>
                <a:gd name="T51" fmla="*/ 1 h 210"/>
                <a:gd name="T52" fmla="*/ 1 w 126"/>
                <a:gd name="T53" fmla="*/ 1 h 210"/>
                <a:gd name="T54" fmla="*/ 1 w 126"/>
                <a:gd name="T55" fmla="*/ 1 h 210"/>
                <a:gd name="T56" fmla="*/ 1 w 126"/>
                <a:gd name="T57" fmla="*/ 1 h 210"/>
                <a:gd name="T58" fmla="*/ 1 w 126"/>
                <a:gd name="T59" fmla="*/ 1 h 210"/>
                <a:gd name="T60" fmla="*/ 1 w 126"/>
                <a:gd name="T61" fmla="*/ 1 h 210"/>
                <a:gd name="T62" fmla="*/ 1 w 126"/>
                <a:gd name="T63" fmla="*/ 1 h 210"/>
                <a:gd name="T64" fmla="*/ 1 w 126"/>
                <a:gd name="T65" fmla="*/ 1 h 210"/>
                <a:gd name="T66" fmla="*/ 1 w 126"/>
                <a:gd name="T67" fmla="*/ 1 h 210"/>
                <a:gd name="T68" fmla="*/ 1 w 126"/>
                <a:gd name="T69" fmla="*/ 1 h 210"/>
                <a:gd name="T70" fmla="*/ 1 w 126"/>
                <a:gd name="T71" fmla="*/ 1 h 2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6"/>
                <a:gd name="T109" fmla="*/ 0 h 210"/>
                <a:gd name="T110" fmla="*/ 126 w 126"/>
                <a:gd name="T111" fmla="*/ 210 h 21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6" h="210">
                  <a:moveTo>
                    <a:pt x="95" y="210"/>
                  </a:moveTo>
                  <a:lnTo>
                    <a:pt x="76" y="187"/>
                  </a:lnTo>
                  <a:lnTo>
                    <a:pt x="57" y="163"/>
                  </a:lnTo>
                  <a:lnTo>
                    <a:pt x="38" y="137"/>
                  </a:lnTo>
                  <a:lnTo>
                    <a:pt x="23" y="111"/>
                  </a:lnTo>
                  <a:lnTo>
                    <a:pt x="10" y="83"/>
                  </a:lnTo>
                  <a:lnTo>
                    <a:pt x="2" y="55"/>
                  </a:lnTo>
                  <a:lnTo>
                    <a:pt x="0" y="27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3" y="9"/>
                  </a:lnTo>
                  <a:lnTo>
                    <a:pt x="20" y="21"/>
                  </a:lnTo>
                  <a:lnTo>
                    <a:pt x="26" y="32"/>
                  </a:lnTo>
                  <a:lnTo>
                    <a:pt x="33" y="43"/>
                  </a:lnTo>
                  <a:lnTo>
                    <a:pt x="38" y="54"/>
                  </a:lnTo>
                  <a:lnTo>
                    <a:pt x="44" y="65"/>
                  </a:lnTo>
                  <a:lnTo>
                    <a:pt x="51" y="76"/>
                  </a:lnTo>
                  <a:lnTo>
                    <a:pt x="58" y="88"/>
                  </a:lnTo>
                  <a:lnTo>
                    <a:pt x="53" y="93"/>
                  </a:lnTo>
                  <a:lnTo>
                    <a:pt x="48" y="96"/>
                  </a:lnTo>
                  <a:lnTo>
                    <a:pt x="43" y="99"/>
                  </a:lnTo>
                  <a:lnTo>
                    <a:pt x="40" y="105"/>
                  </a:lnTo>
                  <a:lnTo>
                    <a:pt x="44" y="103"/>
                  </a:lnTo>
                  <a:lnTo>
                    <a:pt x="51" y="101"/>
                  </a:lnTo>
                  <a:lnTo>
                    <a:pt x="57" y="98"/>
                  </a:lnTo>
                  <a:lnTo>
                    <a:pt x="66" y="98"/>
                  </a:lnTo>
                  <a:lnTo>
                    <a:pt x="69" y="106"/>
                  </a:lnTo>
                  <a:lnTo>
                    <a:pt x="73" y="112"/>
                  </a:lnTo>
                  <a:lnTo>
                    <a:pt x="73" y="115"/>
                  </a:lnTo>
                  <a:lnTo>
                    <a:pt x="74" y="120"/>
                  </a:lnTo>
                  <a:lnTo>
                    <a:pt x="64" y="127"/>
                  </a:lnTo>
                  <a:lnTo>
                    <a:pt x="54" y="136"/>
                  </a:lnTo>
                  <a:lnTo>
                    <a:pt x="57" y="140"/>
                  </a:lnTo>
                  <a:lnTo>
                    <a:pt x="66" y="135"/>
                  </a:lnTo>
                  <a:lnTo>
                    <a:pt x="72" y="126"/>
                  </a:lnTo>
                  <a:lnTo>
                    <a:pt x="74" y="124"/>
                  </a:lnTo>
                  <a:lnTo>
                    <a:pt x="78" y="125"/>
                  </a:lnTo>
                  <a:lnTo>
                    <a:pt x="82" y="129"/>
                  </a:lnTo>
                  <a:lnTo>
                    <a:pt x="90" y="141"/>
                  </a:lnTo>
                  <a:lnTo>
                    <a:pt x="88" y="146"/>
                  </a:lnTo>
                  <a:lnTo>
                    <a:pt x="83" y="150"/>
                  </a:lnTo>
                  <a:lnTo>
                    <a:pt x="82" y="148"/>
                  </a:lnTo>
                  <a:lnTo>
                    <a:pt x="80" y="148"/>
                  </a:lnTo>
                  <a:lnTo>
                    <a:pt x="77" y="150"/>
                  </a:lnTo>
                  <a:lnTo>
                    <a:pt x="73" y="155"/>
                  </a:lnTo>
                  <a:lnTo>
                    <a:pt x="71" y="160"/>
                  </a:lnTo>
                  <a:lnTo>
                    <a:pt x="73" y="165"/>
                  </a:lnTo>
                  <a:lnTo>
                    <a:pt x="78" y="158"/>
                  </a:lnTo>
                  <a:lnTo>
                    <a:pt x="83" y="155"/>
                  </a:lnTo>
                  <a:lnTo>
                    <a:pt x="89" y="151"/>
                  </a:lnTo>
                  <a:lnTo>
                    <a:pt x="98" y="150"/>
                  </a:lnTo>
                  <a:lnTo>
                    <a:pt x="100" y="153"/>
                  </a:lnTo>
                  <a:lnTo>
                    <a:pt x="103" y="157"/>
                  </a:lnTo>
                  <a:lnTo>
                    <a:pt x="105" y="161"/>
                  </a:lnTo>
                  <a:lnTo>
                    <a:pt x="108" y="170"/>
                  </a:lnTo>
                  <a:lnTo>
                    <a:pt x="102" y="173"/>
                  </a:lnTo>
                  <a:lnTo>
                    <a:pt x="98" y="177"/>
                  </a:lnTo>
                  <a:lnTo>
                    <a:pt x="93" y="179"/>
                  </a:lnTo>
                  <a:lnTo>
                    <a:pt x="85" y="184"/>
                  </a:lnTo>
                  <a:lnTo>
                    <a:pt x="85" y="187"/>
                  </a:lnTo>
                  <a:lnTo>
                    <a:pt x="85" y="191"/>
                  </a:lnTo>
                  <a:lnTo>
                    <a:pt x="90" y="186"/>
                  </a:lnTo>
                  <a:lnTo>
                    <a:pt x="98" y="181"/>
                  </a:lnTo>
                  <a:lnTo>
                    <a:pt x="105" y="176"/>
                  </a:lnTo>
                  <a:lnTo>
                    <a:pt x="114" y="174"/>
                  </a:lnTo>
                  <a:lnTo>
                    <a:pt x="119" y="182"/>
                  </a:lnTo>
                  <a:lnTo>
                    <a:pt x="126" y="189"/>
                  </a:lnTo>
                  <a:lnTo>
                    <a:pt x="118" y="194"/>
                  </a:lnTo>
                  <a:lnTo>
                    <a:pt x="110" y="199"/>
                  </a:lnTo>
                  <a:lnTo>
                    <a:pt x="102" y="204"/>
                  </a:lnTo>
                  <a:lnTo>
                    <a:pt x="95" y="210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72" name="Freeform 40"/>
            <p:cNvSpPr>
              <a:spLocks/>
            </p:cNvSpPr>
            <p:nvPr/>
          </p:nvSpPr>
          <p:spPr bwMode="auto">
            <a:xfrm>
              <a:off x="5083" y="2357"/>
              <a:ext cx="4" cy="8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w 9"/>
                <a:gd name="T11" fmla="*/ 0 h 18"/>
                <a:gd name="T12" fmla="*/ 0 w 9"/>
                <a:gd name="T13" fmla="*/ 0 h 18"/>
                <a:gd name="T14" fmla="*/ 0 w 9"/>
                <a:gd name="T15" fmla="*/ 0 h 18"/>
                <a:gd name="T16" fmla="*/ 0 w 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8"/>
                <a:gd name="T29" fmla="*/ 9 w 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8">
                  <a:moveTo>
                    <a:pt x="2" y="18"/>
                  </a:moveTo>
                  <a:lnTo>
                    <a:pt x="1" y="9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5"/>
                  </a:lnTo>
                  <a:lnTo>
                    <a:pt x="9" y="13"/>
                  </a:lnTo>
                  <a:lnTo>
                    <a:pt x="7" y="17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73" name="Freeform 41"/>
            <p:cNvSpPr>
              <a:spLocks/>
            </p:cNvSpPr>
            <p:nvPr/>
          </p:nvSpPr>
          <p:spPr bwMode="auto">
            <a:xfrm>
              <a:off x="4428" y="2311"/>
              <a:ext cx="27" cy="54"/>
            </a:xfrm>
            <a:custGeom>
              <a:avLst/>
              <a:gdLst>
                <a:gd name="T0" fmla="*/ 1 w 53"/>
                <a:gd name="T1" fmla="*/ 1 h 108"/>
                <a:gd name="T2" fmla="*/ 1 w 53"/>
                <a:gd name="T3" fmla="*/ 1 h 108"/>
                <a:gd name="T4" fmla="*/ 1 w 53"/>
                <a:gd name="T5" fmla="*/ 1 h 108"/>
                <a:gd name="T6" fmla="*/ 1 w 53"/>
                <a:gd name="T7" fmla="*/ 1 h 108"/>
                <a:gd name="T8" fmla="*/ 1 w 53"/>
                <a:gd name="T9" fmla="*/ 1 h 108"/>
                <a:gd name="T10" fmla="*/ 1 w 53"/>
                <a:gd name="T11" fmla="*/ 1 h 108"/>
                <a:gd name="T12" fmla="*/ 1 w 53"/>
                <a:gd name="T13" fmla="*/ 1 h 108"/>
                <a:gd name="T14" fmla="*/ 1 w 53"/>
                <a:gd name="T15" fmla="*/ 1 h 108"/>
                <a:gd name="T16" fmla="*/ 0 w 53"/>
                <a:gd name="T17" fmla="*/ 1 h 108"/>
                <a:gd name="T18" fmla="*/ 0 w 53"/>
                <a:gd name="T19" fmla="*/ 1 h 108"/>
                <a:gd name="T20" fmla="*/ 1 w 53"/>
                <a:gd name="T21" fmla="*/ 1 h 108"/>
                <a:gd name="T22" fmla="*/ 1 w 53"/>
                <a:gd name="T23" fmla="*/ 1 h 108"/>
                <a:gd name="T24" fmla="*/ 1 w 53"/>
                <a:gd name="T25" fmla="*/ 1 h 108"/>
                <a:gd name="T26" fmla="*/ 1 w 53"/>
                <a:gd name="T27" fmla="*/ 1 h 108"/>
                <a:gd name="T28" fmla="*/ 1 w 53"/>
                <a:gd name="T29" fmla="*/ 1 h 108"/>
                <a:gd name="T30" fmla="*/ 1 w 53"/>
                <a:gd name="T31" fmla="*/ 1 h 108"/>
                <a:gd name="T32" fmla="*/ 1 w 53"/>
                <a:gd name="T33" fmla="*/ 1 h 108"/>
                <a:gd name="T34" fmla="*/ 1 w 53"/>
                <a:gd name="T35" fmla="*/ 1 h 108"/>
                <a:gd name="T36" fmla="*/ 1 w 53"/>
                <a:gd name="T37" fmla="*/ 1 h 108"/>
                <a:gd name="T38" fmla="*/ 1 w 53"/>
                <a:gd name="T39" fmla="*/ 0 h 108"/>
                <a:gd name="T40" fmla="*/ 1 w 53"/>
                <a:gd name="T41" fmla="*/ 0 h 108"/>
                <a:gd name="T42" fmla="*/ 1 w 53"/>
                <a:gd name="T43" fmla="*/ 1 h 108"/>
                <a:gd name="T44" fmla="*/ 1 w 53"/>
                <a:gd name="T45" fmla="*/ 1 h 108"/>
                <a:gd name="T46" fmla="*/ 1 w 53"/>
                <a:gd name="T47" fmla="*/ 1 h 108"/>
                <a:gd name="T48" fmla="*/ 1 w 53"/>
                <a:gd name="T49" fmla="*/ 1 h 108"/>
                <a:gd name="T50" fmla="*/ 1 w 53"/>
                <a:gd name="T51" fmla="*/ 1 h 108"/>
                <a:gd name="T52" fmla="*/ 1 w 53"/>
                <a:gd name="T53" fmla="*/ 1 h 108"/>
                <a:gd name="T54" fmla="*/ 1 w 53"/>
                <a:gd name="T55" fmla="*/ 1 h 108"/>
                <a:gd name="T56" fmla="*/ 1 w 53"/>
                <a:gd name="T57" fmla="*/ 1 h 1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3"/>
                <a:gd name="T88" fmla="*/ 0 h 108"/>
                <a:gd name="T89" fmla="*/ 53 w 53"/>
                <a:gd name="T90" fmla="*/ 108 h 10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3" h="108">
                  <a:moveTo>
                    <a:pt x="46" y="108"/>
                  </a:moveTo>
                  <a:lnTo>
                    <a:pt x="42" y="100"/>
                  </a:lnTo>
                  <a:lnTo>
                    <a:pt x="37" y="96"/>
                  </a:lnTo>
                  <a:lnTo>
                    <a:pt x="31" y="93"/>
                  </a:lnTo>
                  <a:lnTo>
                    <a:pt x="25" y="93"/>
                  </a:lnTo>
                  <a:lnTo>
                    <a:pt x="17" y="90"/>
                  </a:lnTo>
                  <a:lnTo>
                    <a:pt x="10" y="90"/>
                  </a:lnTo>
                  <a:lnTo>
                    <a:pt x="4" y="90"/>
                  </a:lnTo>
                  <a:lnTo>
                    <a:pt x="0" y="90"/>
                  </a:lnTo>
                  <a:lnTo>
                    <a:pt x="0" y="80"/>
                  </a:lnTo>
                  <a:lnTo>
                    <a:pt x="1" y="70"/>
                  </a:lnTo>
                  <a:lnTo>
                    <a:pt x="3" y="59"/>
                  </a:lnTo>
                  <a:lnTo>
                    <a:pt x="5" y="48"/>
                  </a:lnTo>
                  <a:lnTo>
                    <a:pt x="6" y="37"/>
                  </a:lnTo>
                  <a:lnTo>
                    <a:pt x="9" y="26"/>
                  </a:lnTo>
                  <a:lnTo>
                    <a:pt x="10" y="16"/>
                  </a:lnTo>
                  <a:lnTo>
                    <a:pt x="13" y="10"/>
                  </a:lnTo>
                  <a:lnTo>
                    <a:pt x="17" y="5"/>
                  </a:lnTo>
                  <a:lnTo>
                    <a:pt x="25" y="2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42" y="7"/>
                  </a:lnTo>
                  <a:lnTo>
                    <a:pt x="46" y="21"/>
                  </a:lnTo>
                  <a:lnTo>
                    <a:pt x="49" y="38"/>
                  </a:lnTo>
                  <a:lnTo>
                    <a:pt x="52" y="57"/>
                  </a:lnTo>
                  <a:lnTo>
                    <a:pt x="53" y="73"/>
                  </a:lnTo>
                  <a:lnTo>
                    <a:pt x="53" y="89"/>
                  </a:lnTo>
                  <a:lnTo>
                    <a:pt x="51" y="100"/>
                  </a:lnTo>
                  <a:lnTo>
                    <a:pt x="46" y="108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74" name="Freeform 42"/>
            <p:cNvSpPr>
              <a:spLocks/>
            </p:cNvSpPr>
            <p:nvPr/>
          </p:nvSpPr>
          <p:spPr bwMode="auto">
            <a:xfrm>
              <a:off x="4595" y="2300"/>
              <a:ext cx="76" cy="58"/>
            </a:xfrm>
            <a:custGeom>
              <a:avLst/>
              <a:gdLst>
                <a:gd name="T0" fmla="*/ 1 w 152"/>
                <a:gd name="T1" fmla="*/ 1 h 115"/>
                <a:gd name="T2" fmla="*/ 1 w 152"/>
                <a:gd name="T3" fmla="*/ 1 h 115"/>
                <a:gd name="T4" fmla="*/ 1 w 152"/>
                <a:gd name="T5" fmla="*/ 1 h 115"/>
                <a:gd name="T6" fmla="*/ 1 w 152"/>
                <a:gd name="T7" fmla="*/ 1 h 115"/>
                <a:gd name="T8" fmla="*/ 1 w 152"/>
                <a:gd name="T9" fmla="*/ 1 h 115"/>
                <a:gd name="T10" fmla="*/ 1 w 152"/>
                <a:gd name="T11" fmla="*/ 1 h 115"/>
                <a:gd name="T12" fmla="*/ 0 w 152"/>
                <a:gd name="T13" fmla="*/ 1 h 115"/>
                <a:gd name="T14" fmla="*/ 1 w 152"/>
                <a:gd name="T15" fmla="*/ 1 h 115"/>
                <a:gd name="T16" fmla="*/ 1 w 152"/>
                <a:gd name="T17" fmla="*/ 0 h 115"/>
                <a:gd name="T18" fmla="*/ 1 w 152"/>
                <a:gd name="T19" fmla="*/ 1 h 115"/>
                <a:gd name="T20" fmla="*/ 1 w 152"/>
                <a:gd name="T21" fmla="*/ 1 h 115"/>
                <a:gd name="T22" fmla="*/ 1 w 152"/>
                <a:gd name="T23" fmla="*/ 1 h 115"/>
                <a:gd name="T24" fmla="*/ 1 w 152"/>
                <a:gd name="T25" fmla="*/ 1 h 115"/>
                <a:gd name="T26" fmla="*/ 1 w 152"/>
                <a:gd name="T27" fmla="*/ 1 h 115"/>
                <a:gd name="T28" fmla="*/ 1 w 152"/>
                <a:gd name="T29" fmla="*/ 1 h 115"/>
                <a:gd name="T30" fmla="*/ 1 w 152"/>
                <a:gd name="T31" fmla="*/ 1 h 115"/>
                <a:gd name="T32" fmla="*/ 1 w 152"/>
                <a:gd name="T33" fmla="*/ 1 h 115"/>
                <a:gd name="T34" fmla="*/ 1 w 152"/>
                <a:gd name="T35" fmla="*/ 1 h 115"/>
                <a:gd name="T36" fmla="*/ 1 w 152"/>
                <a:gd name="T37" fmla="*/ 1 h 115"/>
                <a:gd name="T38" fmla="*/ 1 w 152"/>
                <a:gd name="T39" fmla="*/ 1 h 115"/>
                <a:gd name="T40" fmla="*/ 1 w 152"/>
                <a:gd name="T41" fmla="*/ 1 h 115"/>
                <a:gd name="T42" fmla="*/ 1 w 152"/>
                <a:gd name="T43" fmla="*/ 1 h 115"/>
                <a:gd name="T44" fmla="*/ 1 w 152"/>
                <a:gd name="T45" fmla="*/ 1 h 115"/>
                <a:gd name="T46" fmla="*/ 1 w 152"/>
                <a:gd name="T47" fmla="*/ 1 h 115"/>
                <a:gd name="T48" fmla="*/ 1 w 152"/>
                <a:gd name="T49" fmla="*/ 1 h 115"/>
                <a:gd name="T50" fmla="*/ 1 w 152"/>
                <a:gd name="T51" fmla="*/ 1 h 115"/>
                <a:gd name="T52" fmla="*/ 1 w 152"/>
                <a:gd name="T53" fmla="*/ 1 h 115"/>
                <a:gd name="T54" fmla="*/ 1 w 152"/>
                <a:gd name="T55" fmla="*/ 1 h 115"/>
                <a:gd name="T56" fmla="*/ 1 w 152"/>
                <a:gd name="T57" fmla="*/ 1 h 115"/>
                <a:gd name="T58" fmla="*/ 1 w 152"/>
                <a:gd name="T59" fmla="*/ 1 h 115"/>
                <a:gd name="T60" fmla="*/ 1 w 152"/>
                <a:gd name="T61" fmla="*/ 1 h 115"/>
                <a:gd name="T62" fmla="*/ 1 w 152"/>
                <a:gd name="T63" fmla="*/ 1 h 115"/>
                <a:gd name="T64" fmla="*/ 1 w 152"/>
                <a:gd name="T65" fmla="*/ 1 h 115"/>
                <a:gd name="T66" fmla="*/ 1 w 152"/>
                <a:gd name="T67" fmla="*/ 1 h 115"/>
                <a:gd name="T68" fmla="*/ 1 w 152"/>
                <a:gd name="T69" fmla="*/ 1 h 115"/>
                <a:gd name="T70" fmla="*/ 1 w 152"/>
                <a:gd name="T71" fmla="*/ 1 h 115"/>
                <a:gd name="T72" fmla="*/ 1 w 152"/>
                <a:gd name="T73" fmla="*/ 1 h 115"/>
                <a:gd name="T74" fmla="*/ 1 w 152"/>
                <a:gd name="T75" fmla="*/ 1 h 115"/>
                <a:gd name="T76" fmla="*/ 1 w 152"/>
                <a:gd name="T77" fmla="*/ 1 h 115"/>
                <a:gd name="T78" fmla="*/ 1 w 152"/>
                <a:gd name="T79" fmla="*/ 1 h 115"/>
                <a:gd name="T80" fmla="*/ 1 w 152"/>
                <a:gd name="T81" fmla="*/ 1 h 115"/>
                <a:gd name="T82" fmla="*/ 1 w 152"/>
                <a:gd name="T83" fmla="*/ 1 h 115"/>
                <a:gd name="T84" fmla="*/ 1 w 152"/>
                <a:gd name="T85" fmla="*/ 1 h 115"/>
                <a:gd name="T86" fmla="*/ 1 w 152"/>
                <a:gd name="T87" fmla="*/ 1 h 115"/>
                <a:gd name="T88" fmla="*/ 1 w 152"/>
                <a:gd name="T89" fmla="*/ 1 h 115"/>
                <a:gd name="T90" fmla="*/ 1 w 152"/>
                <a:gd name="T91" fmla="*/ 1 h 115"/>
                <a:gd name="T92" fmla="*/ 1 w 152"/>
                <a:gd name="T93" fmla="*/ 1 h 115"/>
                <a:gd name="T94" fmla="*/ 1 w 152"/>
                <a:gd name="T95" fmla="*/ 1 h 115"/>
                <a:gd name="T96" fmla="*/ 1 w 152"/>
                <a:gd name="T97" fmla="*/ 1 h 115"/>
                <a:gd name="T98" fmla="*/ 1 w 152"/>
                <a:gd name="T99" fmla="*/ 1 h 115"/>
                <a:gd name="T100" fmla="*/ 1 w 152"/>
                <a:gd name="T101" fmla="*/ 1 h 115"/>
                <a:gd name="T102" fmla="*/ 1 w 152"/>
                <a:gd name="T103" fmla="*/ 1 h 115"/>
                <a:gd name="T104" fmla="*/ 1 w 152"/>
                <a:gd name="T105" fmla="*/ 1 h 115"/>
                <a:gd name="T106" fmla="*/ 1 w 152"/>
                <a:gd name="T107" fmla="*/ 1 h 115"/>
                <a:gd name="T108" fmla="*/ 1 w 152"/>
                <a:gd name="T109" fmla="*/ 1 h 11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2"/>
                <a:gd name="T166" fmla="*/ 0 h 115"/>
                <a:gd name="T167" fmla="*/ 152 w 152"/>
                <a:gd name="T168" fmla="*/ 115 h 11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2" h="115">
                  <a:moveTo>
                    <a:pt x="68" y="115"/>
                  </a:moveTo>
                  <a:lnTo>
                    <a:pt x="58" y="107"/>
                  </a:lnTo>
                  <a:lnTo>
                    <a:pt x="46" y="94"/>
                  </a:lnTo>
                  <a:lnTo>
                    <a:pt x="32" y="76"/>
                  </a:lnTo>
                  <a:lnTo>
                    <a:pt x="19" y="58"/>
                  </a:lnTo>
                  <a:lnTo>
                    <a:pt x="6" y="37"/>
                  </a:lnTo>
                  <a:lnTo>
                    <a:pt x="0" y="19"/>
                  </a:lnTo>
                  <a:lnTo>
                    <a:pt x="1" y="6"/>
                  </a:lnTo>
                  <a:lnTo>
                    <a:pt x="11" y="0"/>
                  </a:lnTo>
                  <a:lnTo>
                    <a:pt x="14" y="4"/>
                  </a:lnTo>
                  <a:lnTo>
                    <a:pt x="19" y="11"/>
                  </a:lnTo>
                  <a:lnTo>
                    <a:pt x="24" y="14"/>
                  </a:lnTo>
                  <a:lnTo>
                    <a:pt x="30" y="23"/>
                  </a:lnTo>
                  <a:lnTo>
                    <a:pt x="32" y="19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17"/>
                  </a:lnTo>
                  <a:lnTo>
                    <a:pt x="46" y="21"/>
                  </a:lnTo>
                  <a:lnTo>
                    <a:pt x="50" y="29"/>
                  </a:lnTo>
                  <a:lnTo>
                    <a:pt x="55" y="22"/>
                  </a:lnTo>
                  <a:lnTo>
                    <a:pt x="61" y="16"/>
                  </a:lnTo>
                  <a:lnTo>
                    <a:pt x="63" y="16"/>
                  </a:lnTo>
                  <a:lnTo>
                    <a:pt x="66" y="16"/>
                  </a:lnTo>
                  <a:lnTo>
                    <a:pt x="67" y="22"/>
                  </a:lnTo>
                  <a:lnTo>
                    <a:pt x="67" y="32"/>
                  </a:lnTo>
                  <a:lnTo>
                    <a:pt x="75" y="34"/>
                  </a:lnTo>
                  <a:lnTo>
                    <a:pt x="86" y="37"/>
                  </a:lnTo>
                  <a:lnTo>
                    <a:pt x="96" y="36"/>
                  </a:lnTo>
                  <a:lnTo>
                    <a:pt x="102" y="29"/>
                  </a:lnTo>
                  <a:lnTo>
                    <a:pt x="106" y="31"/>
                  </a:lnTo>
                  <a:lnTo>
                    <a:pt x="111" y="34"/>
                  </a:lnTo>
                  <a:lnTo>
                    <a:pt x="114" y="39"/>
                  </a:lnTo>
                  <a:lnTo>
                    <a:pt x="120" y="45"/>
                  </a:lnTo>
                  <a:lnTo>
                    <a:pt x="127" y="36"/>
                  </a:lnTo>
                  <a:lnTo>
                    <a:pt x="132" y="31"/>
                  </a:lnTo>
                  <a:lnTo>
                    <a:pt x="137" y="26"/>
                  </a:lnTo>
                  <a:lnTo>
                    <a:pt x="144" y="22"/>
                  </a:lnTo>
                  <a:lnTo>
                    <a:pt x="147" y="22"/>
                  </a:lnTo>
                  <a:lnTo>
                    <a:pt x="150" y="23"/>
                  </a:lnTo>
                  <a:lnTo>
                    <a:pt x="150" y="27"/>
                  </a:lnTo>
                  <a:lnTo>
                    <a:pt x="152" y="32"/>
                  </a:lnTo>
                  <a:lnTo>
                    <a:pt x="147" y="36"/>
                  </a:lnTo>
                  <a:lnTo>
                    <a:pt x="148" y="44"/>
                  </a:lnTo>
                  <a:lnTo>
                    <a:pt x="149" y="40"/>
                  </a:lnTo>
                  <a:lnTo>
                    <a:pt x="152" y="38"/>
                  </a:lnTo>
                  <a:lnTo>
                    <a:pt x="152" y="40"/>
                  </a:lnTo>
                  <a:lnTo>
                    <a:pt x="152" y="44"/>
                  </a:lnTo>
                  <a:lnTo>
                    <a:pt x="144" y="50"/>
                  </a:lnTo>
                  <a:lnTo>
                    <a:pt x="134" y="62"/>
                  </a:lnTo>
                  <a:lnTo>
                    <a:pt x="123" y="73"/>
                  </a:lnTo>
                  <a:lnTo>
                    <a:pt x="112" y="86"/>
                  </a:lnTo>
                  <a:lnTo>
                    <a:pt x="99" y="96"/>
                  </a:lnTo>
                  <a:lnTo>
                    <a:pt x="88" y="106"/>
                  </a:lnTo>
                  <a:lnTo>
                    <a:pt x="77" y="112"/>
                  </a:lnTo>
                  <a:lnTo>
                    <a:pt x="68" y="11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75" name="Freeform 43"/>
            <p:cNvSpPr>
              <a:spLocks/>
            </p:cNvSpPr>
            <p:nvPr/>
          </p:nvSpPr>
          <p:spPr bwMode="auto">
            <a:xfrm>
              <a:off x="4807" y="2300"/>
              <a:ext cx="47" cy="23"/>
            </a:xfrm>
            <a:custGeom>
              <a:avLst/>
              <a:gdLst>
                <a:gd name="T0" fmla="*/ 1 w 93"/>
                <a:gd name="T1" fmla="*/ 0 h 47"/>
                <a:gd name="T2" fmla="*/ 1 w 93"/>
                <a:gd name="T3" fmla="*/ 0 h 47"/>
                <a:gd name="T4" fmla="*/ 1 w 93"/>
                <a:gd name="T5" fmla="*/ 0 h 47"/>
                <a:gd name="T6" fmla="*/ 1 w 93"/>
                <a:gd name="T7" fmla="*/ 0 h 47"/>
                <a:gd name="T8" fmla="*/ 1 w 93"/>
                <a:gd name="T9" fmla="*/ 0 h 47"/>
                <a:gd name="T10" fmla="*/ 1 w 93"/>
                <a:gd name="T11" fmla="*/ 0 h 47"/>
                <a:gd name="T12" fmla="*/ 0 w 93"/>
                <a:gd name="T13" fmla="*/ 0 h 47"/>
                <a:gd name="T14" fmla="*/ 1 w 93"/>
                <a:gd name="T15" fmla="*/ 0 h 47"/>
                <a:gd name="T16" fmla="*/ 1 w 93"/>
                <a:gd name="T17" fmla="*/ 0 h 47"/>
                <a:gd name="T18" fmla="*/ 1 w 93"/>
                <a:gd name="T19" fmla="*/ 0 h 47"/>
                <a:gd name="T20" fmla="*/ 1 w 93"/>
                <a:gd name="T21" fmla="*/ 0 h 47"/>
                <a:gd name="T22" fmla="*/ 1 w 93"/>
                <a:gd name="T23" fmla="*/ 0 h 47"/>
                <a:gd name="T24" fmla="*/ 1 w 93"/>
                <a:gd name="T25" fmla="*/ 0 h 47"/>
                <a:gd name="T26" fmla="*/ 1 w 93"/>
                <a:gd name="T27" fmla="*/ 0 h 47"/>
                <a:gd name="T28" fmla="*/ 1 w 93"/>
                <a:gd name="T29" fmla="*/ 0 h 47"/>
                <a:gd name="T30" fmla="*/ 1 w 93"/>
                <a:gd name="T31" fmla="*/ 0 h 47"/>
                <a:gd name="T32" fmla="*/ 1 w 93"/>
                <a:gd name="T33" fmla="*/ 0 h 47"/>
                <a:gd name="T34" fmla="*/ 1 w 93"/>
                <a:gd name="T35" fmla="*/ 0 h 47"/>
                <a:gd name="T36" fmla="*/ 1 w 93"/>
                <a:gd name="T37" fmla="*/ 0 h 47"/>
                <a:gd name="T38" fmla="*/ 1 w 93"/>
                <a:gd name="T39" fmla="*/ 0 h 47"/>
                <a:gd name="T40" fmla="*/ 1 w 93"/>
                <a:gd name="T41" fmla="*/ 0 h 47"/>
                <a:gd name="T42" fmla="*/ 1 w 93"/>
                <a:gd name="T43" fmla="*/ 0 h 47"/>
                <a:gd name="T44" fmla="*/ 1 w 93"/>
                <a:gd name="T45" fmla="*/ 0 h 47"/>
                <a:gd name="T46" fmla="*/ 1 w 93"/>
                <a:gd name="T47" fmla="*/ 0 h 47"/>
                <a:gd name="T48" fmla="*/ 1 w 93"/>
                <a:gd name="T49" fmla="*/ 0 h 47"/>
                <a:gd name="T50" fmla="*/ 1 w 93"/>
                <a:gd name="T51" fmla="*/ 0 h 47"/>
                <a:gd name="T52" fmla="*/ 1 w 93"/>
                <a:gd name="T53" fmla="*/ 0 h 47"/>
                <a:gd name="T54" fmla="*/ 1 w 93"/>
                <a:gd name="T55" fmla="*/ 0 h 47"/>
                <a:gd name="T56" fmla="*/ 1 w 93"/>
                <a:gd name="T57" fmla="*/ 0 h 47"/>
                <a:gd name="T58" fmla="*/ 1 w 93"/>
                <a:gd name="T59" fmla="*/ 0 h 47"/>
                <a:gd name="T60" fmla="*/ 1 w 93"/>
                <a:gd name="T61" fmla="*/ 0 h 47"/>
                <a:gd name="T62" fmla="*/ 1 w 93"/>
                <a:gd name="T63" fmla="*/ 0 h 47"/>
                <a:gd name="T64" fmla="*/ 1 w 93"/>
                <a:gd name="T65" fmla="*/ 0 h 47"/>
                <a:gd name="T66" fmla="*/ 1 w 93"/>
                <a:gd name="T67" fmla="*/ 0 h 47"/>
                <a:gd name="T68" fmla="*/ 1 w 93"/>
                <a:gd name="T69" fmla="*/ 0 h 4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3"/>
                <a:gd name="T106" fmla="*/ 0 h 47"/>
                <a:gd name="T107" fmla="*/ 93 w 93"/>
                <a:gd name="T108" fmla="*/ 47 h 4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3" h="47">
                  <a:moveTo>
                    <a:pt x="44" y="47"/>
                  </a:moveTo>
                  <a:lnTo>
                    <a:pt x="36" y="42"/>
                  </a:lnTo>
                  <a:lnTo>
                    <a:pt x="28" y="38"/>
                  </a:lnTo>
                  <a:lnTo>
                    <a:pt x="21" y="31"/>
                  </a:lnTo>
                  <a:lnTo>
                    <a:pt x="16" y="26"/>
                  </a:lnTo>
                  <a:lnTo>
                    <a:pt x="5" y="14"/>
                  </a:lnTo>
                  <a:lnTo>
                    <a:pt x="0" y="3"/>
                  </a:lnTo>
                  <a:lnTo>
                    <a:pt x="3" y="2"/>
                  </a:lnTo>
                  <a:lnTo>
                    <a:pt x="7" y="0"/>
                  </a:lnTo>
                  <a:lnTo>
                    <a:pt x="7" y="4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6" y="11"/>
                  </a:lnTo>
                  <a:lnTo>
                    <a:pt x="22" y="14"/>
                  </a:lnTo>
                  <a:lnTo>
                    <a:pt x="31" y="19"/>
                  </a:lnTo>
                  <a:lnTo>
                    <a:pt x="38" y="21"/>
                  </a:lnTo>
                  <a:lnTo>
                    <a:pt x="46" y="24"/>
                  </a:lnTo>
                  <a:lnTo>
                    <a:pt x="52" y="24"/>
                  </a:lnTo>
                  <a:lnTo>
                    <a:pt x="57" y="24"/>
                  </a:lnTo>
                  <a:lnTo>
                    <a:pt x="48" y="19"/>
                  </a:lnTo>
                  <a:lnTo>
                    <a:pt x="42" y="15"/>
                  </a:lnTo>
                  <a:lnTo>
                    <a:pt x="51" y="8"/>
                  </a:lnTo>
                  <a:lnTo>
                    <a:pt x="64" y="8"/>
                  </a:lnTo>
                  <a:lnTo>
                    <a:pt x="70" y="8"/>
                  </a:lnTo>
                  <a:lnTo>
                    <a:pt x="78" y="10"/>
                  </a:lnTo>
                  <a:lnTo>
                    <a:pt x="85" y="13"/>
                  </a:lnTo>
                  <a:lnTo>
                    <a:pt x="93" y="15"/>
                  </a:lnTo>
                  <a:lnTo>
                    <a:pt x="90" y="19"/>
                  </a:lnTo>
                  <a:lnTo>
                    <a:pt x="87" y="25"/>
                  </a:lnTo>
                  <a:lnTo>
                    <a:pt x="79" y="30"/>
                  </a:lnTo>
                  <a:lnTo>
                    <a:pt x="73" y="36"/>
                  </a:lnTo>
                  <a:lnTo>
                    <a:pt x="64" y="40"/>
                  </a:lnTo>
                  <a:lnTo>
                    <a:pt x="57" y="44"/>
                  </a:lnTo>
                  <a:lnTo>
                    <a:pt x="49" y="46"/>
                  </a:lnTo>
                  <a:lnTo>
                    <a:pt x="44" y="47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76" name="Freeform 44"/>
            <p:cNvSpPr>
              <a:spLocks/>
            </p:cNvSpPr>
            <p:nvPr/>
          </p:nvSpPr>
          <p:spPr bwMode="auto">
            <a:xfrm>
              <a:off x="4635" y="2307"/>
              <a:ext cx="11" cy="9"/>
            </a:xfrm>
            <a:custGeom>
              <a:avLst/>
              <a:gdLst>
                <a:gd name="T0" fmla="*/ 1 w 21"/>
                <a:gd name="T1" fmla="*/ 0 h 19"/>
                <a:gd name="T2" fmla="*/ 0 w 21"/>
                <a:gd name="T3" fmla="*/ 0 h 19"/>
                <a:gd name="T4" fmla="*/ 0 w 21"/>
                <a:gd name="T5" fmla="*/ 0 h 19"/>
                <a:gd name="T6" fmla="*/ 1 w 21"/>
                <a:gd name="T7" fmla="*/ 0 h 19"/>
                <a:gd name="T8" fmla="*/ 1 w 21"/>
                <a:gd name="T9" fmla="*/ 0 h 19"/>
                <a:gd name="T10" fmla="*/ 1 w 21"/>
                <a:gd name="T11" fmla="*/ 0 h 19"/>
                <a:gd name="T12" fmla="*/ 1 w 21"/>
                <a:gd name="T13" fmla="*/ 0 h 19"/>
                <a:gd name="T14" fmla="*/ 1 w 21"/>
                <a:gd name="T15" fmla="*/ 0 h 19"/>
                <a:gd name="T16" fmla="*/ 1 w 21"/>
                <a:gd name="T17" fmla="*/ 0 h 19"/>
                <a:gd name="T18" fmla="*/ 1 w 21"/>
                <a:gd name="T19" fmla="*/ 0 h 19"/>
                <a:gd name="T20" fmla="*/ 1 w 21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19"/>
                <a:gd name="T35" fmla="*/ 21 w 21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19">
                  <a:moveTo>
                    <a:pt x="7" y="19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6" y="1"/>
                  </a:lnTo>
                  <a:lnTo>
                    <a:pt x="16" y="0"/>
                  </a:lnTo>
                  <a:lnTo>
                    <a:pt x="17" y="3"/>
                  </a:lnTo>
                  <a:lnTo>
                    <a:pt x="21" y="8"/>
                  </a:lnTo>
                  <a:lnTo>
                    <a:pt x="15" y="13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77" name="Freeform 45"/>
            <p:cNvSpPr>
              <a:spLocks/>
            </p:cNvSpPr>
            <p:nvPr/>
          </p:nvSpPr>
          <p:spPr bwMode="auto">
            <a:xfrm>
              <a:off x="4652" y="2300"/>
              <a:ext cx="22" cy="16"/>
            </a:xfrm>
            <a:custGeom>
              <a:avLst/>
              <a:gdLst>
                <a:gd name="T0" fmla="*/ 1 w 44"/>
                <a:gd name="T1" fmla="*/ 1 h 31"/>
                <a:gd name="T2" fmla="*/ 0 w 44"/>
                <a:gd name="T3" fmla="*/ 1 h 31"/>
                <a:gd name="T4" fmla="*/ 0 w 44"/>
                <a:gd name="T5" fmla="*/ 1 h 31"/>
                <a:gd name="T6" fmla="*/ 1 w 44"/>
                <a:gd name="T7" fmla="*/ 1 h 31"/>
                <a:gd name="T8" fmla="*/ 1 w 44"/>
                <a:gd name="T9" fmla="*/ 1 h 31"/>
                <a:gd name="T10" fmla="*/ 1 w 44"/>
                <a:gd name="T11" fmla="*/ 1 h 31"/>
                <a:gd name="T12" fmla="*/ 1 w 44"/>
                <a:gd name="T13" fmla="*/ 0 h 31"/>
                <a:gd name="T14" fmla="*/ 1 w 44"/>
                <a:gd name="T15" fmla="*/ 0 h 31"/>
                <a:gd name="T16" fmla="*/ 1 w 44"/>
                <a:gd name="T17" fmla="*/ 1 h 31"/>
                <a:gd name="T18" fmla="*/ 1 w 44"/>
                <a:gd name="T19" fmla="*/ 1 h 31"/>
                <a:gd name="T20" fmla="*/ 1 w 44"/>
                <a:gd name="T21" fmla="*/ 1 h 31"/>
                <a:gd name="T22" fmla="*/ 1 w 44"/>
                <a:gd name="T23" fmla="*/ 1 h 31"/>
                <a:gd name="T24" fmla="*/ 1 w 44"/>
                <a:gd name="T25" fmla="*/ 1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31"/>
                <a:gd name="T41" fmla="*/ 44 w 44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31">
                  <a:moveTo>
                    <a:pt x="5" y="31"/>
                  </a:moveTo>
                  <a:lnTo>
                    <a:pt x="0" y="22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8" y="1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4" y="2"/>
                  </a:lnTo>
                  <a:lnTo>
                    <a:pt x="35" y="11"/>
                  </a:lnTo>
                  <a:lnTo>
                    <a:pt x="25" y="19"/>
                  </a:lnTo>
                  <a:lnTo>
                    <a:pt x="14" y="27"/>
                  </a:lnTo>
                  <a:lnTo>
                    <a:pt x="5" y="3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78" name="Freeform 46"/>
            <p:cNvSpPr>
              <a:spLocks/>
            </p:cNvSpPr>
            <p:nvPr/>
          </p:nvSpPr>
          <p:spPr bwMode="auto">
            <a:xfrm>
              <a:off x="5285" y="2271"/>
              <a:ext cx="8" cy="45"/>
            </a:xfrm>
            <a:custGeom>
              <a:avLst/>
              <a:gdLst>
                <a:gd name="T0" fmla="*/ 0 w 18"/>
                <a:gd name="T1" fmla="*/ 1 h 90"/>
                <a:gd name="T2" fmla="*/ 0 w 18"/>
                <a:gd name="T3" fmla="*/ 1 h 90"/>
                <a:gd name="T4" fmla="*/ 0 w 18"/>
                <a:gd name="T5" fmla="*/ 1 h 90"/>
                <a:gd name="T6" fmla="*/ 0 w 18"/>
                <a:gd name="T7" fmla="*/ 1 h 90"/>
                <a:gd name="T8" fmla="*/ 0 w 18"/>
                <a:gd name="T9" fmla="*/ 1 h 90"/>
                <a:gd name="T10" fmla="*/ 0 w 18"/>
                <a:gd name="T11" fmla="*/ 1 h 90"/>
                <a:gd name="T12" fmla="*/ 0 w 18"/>
                <a:gd name="T13" fmla="*/ 1 h 90"/>
                <a:gd name="T14" fmla="*/ 0 w 18"/>
                <a:gd name="T15" fmla="*/ 1 h 90"/>
                <a:gd name="T16" fmla="*/ 0 w 18"/>
                <a:gd name="T17" fmla="*/ 1 h 90"/>
                <a:gd name="T18" fmla="*/ 0 w 18"/>
                <a:gd name="T19" fmla="*/ 1 h 90"/>
                <a:gd name="T20" fmla="*/ 0 w 18"/>
                <a:gd name="T21" fmla="*/ 0 h 90"/>
                <a:gd name="T22" fmla="*/ 0 w 18"/>
                <a:gd name="T23" fmla="*/ 1 h 90"/>
                <a:gd name="T24" fmla="*/ 0 w 18"/>
                <a:gd name="T25" fmla="*/ 1 h 90"/>
                <a:gd name="T26" fmla="*/ 0 w 18"/>
                <a:gd name="T27" fmla="*/ 1 h 90"/>
                <a:gd name="T28" fmla="*/ 0 w 18"/>
                <a:gd name="T29" fmla="*/ 1 h 90"/>
                <a:gd name="T30" fmla="*/ 0 w 18"/>
                <a:gd name="T31" fmla="*/ 1 h 90"/>
                <a:gd name="T32" fmla="*/ 0 w 18"/>
                <a:gd name="T33" fmla="*/ 1 h 90"/>
                <a:gd name="T34" fmla="*/ 0 w 18"/>
                <a:gd name="T35" fmla="*/ 1 h 90"/>
                <a:gd name="T36" fmla="*/ 0 w 18"/>
                <a:gd name="T37" fmla="*/ 1 h 90"/>
                <a:gd name="T38" fmla="*/ 0 w 18"/>
                <a:gd name="T39" fmla="*/ 1 h 90"/>
                <a:gd name="T40" fmla="*/ 0 w 18"/>
                <a:gd name="T41" fmla="*/ 1 h 90"/>
                <a:gd name="T42" fmla="*/ 0 w 18"/>
                <a:gd name="T43" fmla="*/ 1 h 90"/>
                <a:gd name="T44" fmla="*/ 0 w 18"/>
                <a:gd name="T45" fmla="*/ 1 h 90"/>
                <a:gd name="T46" fmla="*/ 0 w 18"/>
                <a:gd name="T47" fmla="*/ 1 h 90"/>
                <a:gd name="T48" fmla="*/ 0 w 18"/>
                <a:gd name="T49" fmla="*/ 1 h 9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"/>
                <a:gd name="T76" fmla="*/ 0 h 90"/>
                <a:gd name="T77" fmla="*/ 18 w 18"/>
                <a:gd name="T78" fmla="*/ 90 h 9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" h="90">
                  <a:moveTo>
                    <a:pt x="13" y="90"/>
                  </a:moveTo>
                  <a:lnTo>
                    <a:pt x="8" y="81"/>
                  </a:lnTo>
                  <a:lnTo>
                    <a:pt x="5" y="71"/>
                  </a:lnTo>
                  <a:lnTo>
                    <a:pt x="2" y="59"/>
                  </a:lnTo>
                  <a:lnTo>
                    <a:pt x="2" y="46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0" y="3"/>
                  </a:lnTo>
                  <a:lnTo>
                    <a:pt x="3" y="1"/>
                  </a:lnTo>
                  <a:lnTo>
                    <a:pt x="7" y="0"/>
                  </a:lnTo>
                  <a:lnTo>
                    <a:pt x="7" y="3"/>
                  </a:lnTo>
                  <a:lnTo>
                    <a:pt x="7" y="11"/>
                  </a:lnTo>
                  <a:lnTo>
                    <a:pt x="8" y="21"/>
                  </a:lnTo>
                  <a:lnTo>
                    <a:pt x="9" y="35"/>
                  </a:lnTo>
                  <a:lnTo>
                    <a:pt x="9" y="47"/>
                  </a:lnTo>
                  <a:lnTo>
                    <a:pt x="10" y="61"/>
                  </a:lnTo>
                  <a:lnTo>
                    <a:pt x="12" y="7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8" y="82"/>
                  </a:lnTo>
                  <a:lnTo>
                    <a:pt x="17" y="83"/>
                  </a:lnTo>
                  <a:lnTo>
                    <a:pt x="17" y="87"/>
                  </a:lnTo>
                  <a:lnTo>
                    <a:pt x="14" y="90"/>
                  </a:lnTo>
                  <a:lnTo>
                    <a:pt x="13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79" name="Freeform 47"/>
            <p:cNvSpPr>
              <a:spLocks/>
            </p:cNvSpPr>
            <p:nvPr/>
          </p:nvSpPr>
          <p:spPr bwMode="auto">
            <a:xfrm>
              <a:off x="4674" y="2302"/>
              <a:ext cx="9" cy="9"/>
            </a:xfrm>
            <a:custGeom>
              <a:avLst/>
              <a:gdLst>
                <a:gd name="T0" fmla="*/ 0 w 17"/>
                <a:gd name="T1" fmla="*/ 1 h 18"/>
                <a:gd name="T2" fmla="*/ 0 w 17"/>
                <a:gd name="T3" fmla="*/ 1 h 18"/>
                <a:gd name="T4" fmla="*/ 1 w 17"/>
                <a:gd name="T5" fmla="*/ 1 h 18"/>
                <a:gd name="T6" fmla="*/ 1 w 17"/>
                <a:gd name="T7" fmla="*/ 0 h 18"/>
                <a:gd name="T8" fmla="*/ 1 w 17"/>
                <a:gd name="T9" fmla="*/ 1 h 18"/>
                <a:gd name="T10" fmla="*/ 1 w 17"/>
                <a:gd name="T11" fmla="*/ 1 h 18"/>
                <a:gd name="T12" fmla="*/ 0 w 17"/>
                <a:gd name="T13" fmla="*/ 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0" y="18"/>
                  </a:moveTo>
                  <a:lnTo>
                    <a:pt x="0" y="8"/>
                  </a:lnTo>
                  <a:lnTo>
                    <a:pt x="3" y="3"/>
                  </a:lnTo>
                  <a:lnTo>
                    <a:pt x="8" y="0"/>
                  </a:lnTo>
                  <a:lnTo>
                    <a:pt x="17" y="1"/>
                  </a:lnTo>
                  <a:lnTo>
                    <a:pt x="8" y="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80" name="Freeform 48"/>
            <p:cNvSpPr>
              <a:spLocks/>
            </p:cNvSpPr>
            <p:nvPr/>
          </p:nvSpPr>
          <p:spPr bwMode="auto">
            <a:xfrm>
              <a:off x="4977" y="2280"/>
              <a:ext cx="22" cy="31"/>
            </a:xfrm>
            <a:custGeom>
              <a:avLst/>
              <a:gdLst>
                <a:gd name="T0" fmla="*/ 0 w 43"/>
                <a:gd name="T1" fmla="*/ 1 h 62"/>
                <a:gd name="T2" fmla="*/ 0 w 43"/>
                <a:gd name="T3" fmla="*/ 1 h 62"/>
                <a:gd name="T4" fmla="*/ 1 w 43"/>
                <a:gd name="T5" fmla="*/ 1 h 62"/>
                <a:gd name="T6" fmla="*/ 1 w 43"/>
                <a:gd name="T7" fmla="*/ 1 h 62"/>
                <a:gd name="T8" fmla="*/ 1 w 43"/>
                <a:gd name="T9" fmla="*/ 1 h 62"/>
                <a:gd name="T10" fmla="*/ 1 w 43"/>
                <a:gd name="T11" fmla="*/ 1 h 62"/>
                <a:gd name="T12" fmla="*/ 1 w 43"/>
                <a:gd name="T13" fmla="*/ 1 h 62"/>
                <a:gd name="T14" fmla="*/ 1 w 43"/>
                <a:gd name="T15" fmla="*/ 1 h 62"/>
                <a:gd name="T16" fmla="*/ 1 w 43"/>
                <a:gd name="T17" fmla="*/ 0 h 62"/>
                <a:gd name="T18" fmla="*/ 1 w 43"/>
                <a:gd name="T19" fmla="*/ 1 h 62"/>
                <a:gd name="T20" fmla="*/ 1 w 43"/>
                <a:gd name="T21" fmla="*/ 1 h 62"/>
                <a:gd name="T22" fmla="*/ 1 w 43"/>
                <a:gd name="T23" fmla="*/ 1 h 62"/>
                <a:gd name="T24" fmla="*/ 1 w 43"/>
                <a:gd name="T25" fmla="*/ 1 h 62"/>
                <a:gd name="T26" fmla="*/ 1 w 43"/>
                <a:gd name="T27" fmla="*/ 1 h 62"/>
                <a:gd name="T28" fmla="*/ 0 w 43"/>
                <a:gd name="T29" fmla="*/ 1 h 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62"/>
                <a:gd name="T47" fmla="*/ 43 w 43"/>
                <a:gd name="T48" fmla="*/ 62 h 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62">
                  <a:moveTo>
                    <a:pt x="0" y="62"/>
                  </a:moveTo>
                  <a:lnTo>
                    <a:pt x="0" y="54"/>
                  </a:lnTo>
                  <a:lnTo>
                    <a:pt x="5" y="45"/>
                  </a:lnTo>
                  <a:lnTo>
                    <a:pt x="10" y="36"/>
                  </a:lnTo>
                  <a:lnTo>
                    <a:pt x="17" y="26"/>
                  </a:lnTo>
                  <a:lnTo>
                    <a:pt x="25" y="14"/>
                  </a:lnTo>
                  <a:lnTo>
                    <a:pt x="32" y="7"/>
                  </a:lnTo>
                  <a:lnTo>
                    <a:pt x="37" y="1"/>
                  </a:lnTo>
                  <a:lnTo>
                    <a:pt x="43" y="0"/>
                  </a:lnTo>
                  <a:lnTo>
                    <a:pt x="28" y="18"/>
                  </a:lnTo>
                  <a:lnTo>
                    <a:pt x="18" y="33"/>
                  </a:lnTo>
                  <a:lnTo>
                    <a:pt x="10" y="44"/>
                  </a:lnTo>
                  <a:lnTo>
                    <a:pt x="6" y="53"/>
                  </a:lnTo>
                  <a:lnTo>
                    <a:pt x="1" y="5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81" name="Freeform 49"/>
            <p:cNvSpPr>
              <a:spLocks/>
            </p:cNvSpPr>
            <p:nvPr/>
          </p:nvSpPr>
          <p:spPr bwMode="auto">
            <a:xfrm>
              <a:off x="4632" y="2296"/>
              <a:ext cx="11" cy="11"/>
            </a:xfrm>
            <a:custGeom>
              <a:avLst/>
              <a:gdLst>
                <a:gd name="T0" fmla="*/ 0 w 24"/>
                <a:gd name="T1" fmla="*/ 1 h 22"/>
                <a:gd name="T2" fmla="*/ 0 w 24"/>
                <a:gd name="T3" fmla="*/ 1 h 22"/>
                <a:gd name="T4" fmla="*/ 0 w 24"/>
                <a:gd name="T5" fmla="*/ 1 h 22"/>
                <a:gd name="T6" fmla="*/ 0 w 24"/>
                <a:gd name="T7" fmla="*/ 1 h 22"/>
                <a:gd name="T8" fmla="*/ 0 w 24"/>
                <a:gd name="T9" fmla="*/ 1 h 22"/>
                <a:gd name="T10" fmla="*/ 0 w 24"/>
                <a:gd name="T11" fmla="*/ 0 h 22"/>
                <a:gd name="T12" fmla="*/ 0 w 24"/>
                <a:gd name="T13" fmla="*/ 0 h 22"/>
                <a:gd name="T14" fmla="*/ 0 w 24"/>
                <a:gd name="T15" fmla="*/ 1 h 22"/>
                <a:gd name="T16" fmla="*/ 0 w 24"/>
                <a:gd name="T17" fmla="*/ 1 h 22"/>
                <a:gd name="T18" fmla="*/ 0 w 24"/>
                <a:gd name="T19" fmla="*/ 1 h 22"/>
                <a:gd name="T20" fmla="*/ 0 w 24"/>
                <a:gd name="T21" fmla="*/ 1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22"/>
                <a:gd name="T35" fmla="*/ 24 w 24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22">
                  <a:moveTo>
                    <a:pt x="2" y="22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19" y="6"/>
                  </a:lnTo>
                  <a:lnTo>
                    <a:pt x="15" y="13"/>
                  </a:lnTo>
                  <a:lnTo>
                    <a:pt x="9" y="20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82" name="Freeform 50"/>
            <p:cNvSpPr>
              <a:spLocks/>
            </p:cNvSpPr>
            <p:nvPr/>
          </p:nvSpPr>
          <p:spPr bwMode="auto">
            <a:xfrm>
              <a:off x="4608" y="2302"/>
              <a:ext cx="5" cy="5"/>
            </a:xfrm>
            <a:custGeom>
              <a:avLst/>
              <a:gdLst>
                <a:gd name="T0" fmla="*/ 1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1 w 10"/>
                <a:gd name="T9" fmla="*/ 0 h 11"/>
                <a:gd name="T10" fmla="*/ 1 w 10"/>
                <a:gd name="T11" fmla="*/ 0 h 11"/>
                <a:gd name="T12" fmla="*/ 1 w 10"/>
                <a:gd name="T13" fmla="*/ 0 h 11"/>
                <a:gd name="T14" fmla="*/ 1 w 10"/>
                <a:gd name="T15" fmla="*/ 0 h 11"/>
                <a:gd name="T16" fmla="*/ 1 w 10"/>
                <a:gd name="T17" fmla="*/ 0 h 11"/>
                <a:gd name="T18" fmla="*/ 1 w 10"/>
                <a:gd name="T19" fmla="*/ 0 h 11"/>
                <a:gd name="T20" fmla="*/ 1 w 10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1"/>
                <a:gd name="T35" fmla="*/ 10 w 10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1">
                  <a:moveTo>
                    <a:pt x="1" y="11"/>
                  </a:move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1"/>
                  </a:lnTo>
                  <a:lnTo>
                    <a:pt x="9" y="0"/>
                  </a:lnTo>
                  <a:lnTo>
                    <a:pt x="9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83" name="Freeform 51"/>
            <p:cNvSpPr>
              <a:spLocks/>
            </p:cNvSpPr>
            <p:nvPr/>
          </p:nvSpPr>
          <p:spPr bwMode="auto">
            <a:xfrm>
              <a:off x="4619" y="2300"/>
              <a:ext cx="5" cy="7"/>
            </a:xfrm>
            <a:custGeom>
              <a:avLst/>
              <a:gdLst>
                <a:gd name="T0" fmla="*/ 1 w 10"/>
                <a:gd name="T1" fmla="*/ 1 h 13"/>
                <a:gd name="T2" fmla="*/ 0 w 10"/>
                <a:gd name="T3" fmla="*/ 1 h 13"/>
                <a:gd name="T4" fmla="*/ 0 w 10"/>
                <a:gd name="T5" fmla="*/ 1 h 13"/>
                <a:gd name="T6" fmla="*/ 1 w 10"/>
                <a:gd name="T7" fmla="*/ 1 h 13"/>
                <a:gd name="T8" fmla="*/ 1 w 10"/>
                <a:gd name="T9" fmla="*/ 0 h 13"/>
                <a:gd name="T10" fmla="*/ 1 w 10"/>
                <a:gd name="T11" fmla="*/ 1 h 13"/>
                <a:gd name="T12" fmla="*/ 1 w 10"/>
                <a:gd name="T13" fmla="*/ 1 h 13"/>
                <a:gd name="T14" fmla="*/ 1 w 10"/>
                <a:gd name="T15" fmla="*/ 1 h 13"/>
                <a:gd name="T16" fmla="*/ 1 w 10"/>
                <a:gd name="T17" fmla="*/ 1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3"/>
                <a:gd name="T29" fmla="*/ 10 w 1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3">
                  <a:moveTo>
                    <a:pt x="3" y="13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3" y="1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84" name="Freeform 52"/>
            <p:cNvSpPr>
              <a:spLocks/>
            </p:cNvSpPr>
            <p:nvPr/>
          </p:nvSpPr>
          <p:spPr bwMode="auto">
            <a:xfrm>
              <a:off x="4647" y="2299"/>
              <a:ext cx="13" cy="8"/>
            </a:xfrm>
            <a:custGeom>
              <a:avLst/>
              <a:gdLst>
                <a:gd name="T0" fmla="*/ 1 w 25"/>
                <a:gd name="T1" fmla="*/ 1 h 16"/>
                <a:gd name="T2" fmla="*/ 0 w 25"/>
                <a:gd name="T3" fmla="*/ 1 h 16"/>
                <a:gd name="T4" fmla="*/ 0 w 25"/>
                <a:gd name="T5" fmla="*/ 1 h 16"/>
                <a:gd name="T6" fmla="*/ 1 w 25"/>
                <a:gd name="T7" fmla="*/ 0 h 16"/>
                <a:gd name="T8" fmla="*/ 1 w 25"/>
                <a:gd name="T9" fmla="*/ 0 h 16"/>
                <a:gd name="T10" fmla="*/ 1 w 25"/>
                <a:gd name="T11" fmla="*/ 0 h 16"/>
                <a:gd name="T12" fmla="*/ 1 w 25"/>
                <a:gd name="T13" fmla="*/ 1 h 16"/>
                <a:gd name="T14" fmla="*/ 1 w 25"/>
                <a:gd name="T15" fmla="*/ 1 h 16"/>
                <a:gd name="T16" fmla="*/ 1 w 25"/>
                <a:gd name="T17" fmla="*/ 1 h 16"/>
                <a:gd name="T18" fmla="*/ 1 w 25"/>
                <a:gd name="T19" fmla="*/ 1 h 16"/>
                <a:gd name="T20" fmla="*/ 1 w 25"/>
                <a:gd name="T21" fmla="*/ 1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16"/>
                <a:gd name="T35" fmla="*/ 25 w 25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16">
                  <a:moveTo>
                    <a:pt x="3" y="16"/>
                  </a:moveTo>
                  <a:lnTo>
                    <a:pt x="0" y="10"/>
                  </a:lnTo>
                  <a:lnTo>
                    <a:pt x="0" y="5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1"/>
                  </a:lnTo>
                  <a:lnTo>
                    <a:pt x="19" y="5"/>
                  </a:lnTo>
                  <a:lnTo>
                    <a:pt x="15" y="10"/>
                  </a:lnTo>
                  <a:lnTo>
                    <a:pt x="9" y="12"/>
                  </a:lnTo>
                  <a:lnTo>
                    <a:pt x="3" y="1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85" name="Freeform 53"/>
            <p:cNvSpPr>
              <a:spLocks/>
            </p:cNvSpPr>
            <p:nvPr/>
          </p:nvSpPr>
          <p:spPr bwMode="auto">
            <a:xfrm>
              <a:off x="4818" y="2300"/>
              <a:ext cx="4" cy="3"/>
            </a:xfrm>
            <a:custGeom>
              <a:avLst/>
              <a:gdLst>
                <a:gd name="T0" fmla="*/ 1 w 8"/>
                <a:gd name="T1" fmla="*/ 1 h 6"/>
                <a:gd name="T2" fmla="*/ 0 w 8"/>
                <a:gd name="T3" fmla="*/ 1 h 6"/>
                <a:gd name="T4" fmla="*/ 0 w 8"/>
                <a:gd name="T5" fmla="*/ 0 h 6"/>
                <a:gd name="T6" fmla="*/ 1 w 8"/>
                <a:gd name="T7" fmla="*/ 0 h 6"/>
                <a:gd name="T8" fmla="*/ 1 w 8"/>
                <a:gd name="T9" fmla="*/ 0 h 6"/>
                <a:gd name="T10" fmla="*/ 1 w 8"/>
                <a:gd name="T11" fmla="*/ 1 h 6"/>
                <a:gd name="T12" fmla="*/ 1 w 8"/>
                <a:gd name="T13" fmla="*/ 1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6"/>
                <a:gd name="T23" fmla="*/ 8 w 8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6">
                  <a:moveTo>
                    <a:pt x="3" y="6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6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86" name="Freeform 54"/>
            <p:cNvSpPr>
              <a:spLocks/>
            </p:cNvSpPr>
            <p:nvPr/>
          </p:nvSpPr>
          <p:spPr bwMode="auto">
            <a:xfrm>
              <a:off x="4602" y="2293"/>
              <a:ext cx="7" cy="9"/>
            </a:xfrm>
            <a:custGeom>
              <a:avLst/>
              <a:gdLst>
                <a:gd name="T0" fmla="*/ 1 w 12"/>
                <a:gd name="T1" fmla="*/ 1 h 17"/>
                <a:gd name="T2" fmla="*/ 1 w 12"/>
                <a:gd name="T3" fmla="*/ 1 h 17"/>
                <a:gd name="T4" fmla="*/ 0 w 12"/>
                <a:gd name="T5" fmla="*/ 1 h 17"/>
                <a:gd name="T6" fmla="*/ 1 w 12"/>
                <a:gd name="T7" fmla="*/ 1 h 17"/>
                <a:gd name="T8" fmla="*/ 1 w 12"/>
                <a:gd name="T9" fmla="*/ 0 h 17"/>
                <a:gd name="T10" fmla="*/ 1 w 12"/>
                <a:gd name="T11" fmla="*/ 1 h 17"/>
                <a:gd name="T12" fmla="*/ 1 w 12"/>
                <a:gd name="T13" fmla="*/ 1 h 17"/>
                <a:gd name="T14" fmla="*/ 1 w 12"/>
                <a:gd name="T15" fmla="*/ 1 h 17"/>
                <a:gd name="T16" fmla="*/ 1 w 12"/>
                <a:gd name="T17" fmla="*/ 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7"/>
                <a:gd name="T29" fmla="*/ 12 w 12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7">
                  <a:moveTo>
                    <a:pt x="5" y="16"/>
                  </a:moveTo>
                  <a:lnTo>
                    <a:pt x="1" y="11"/>
                  </a:lnTo>
                  <a:lnTo>
                    <a:pt x="0" y="5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87" name="Freeform 55"/>
            <p:cNvSpPr>
              <a:spLocks/>
            </p:cNvSpPr>
            <p:nvPr/>
          </p:nvSpPr>
          <p:spPr bwMode="auto">
            <a:xfrm>
              <a:off x="4835" y="2291"/>
              <a:ext cx="41" cy="11"/>
            </a:xfrm>
            <a:custGeom>
              <a:avLst/>
              <a:gdLst>
                <a:gd name="T0" fmla="*/ 1 w 82"/>
                <a:gd name="T1" fmla="*/ 1 h 21"/>
                <a:gd name="T2" fmla="*/ 1 w 82"/>
                <a:gd name="T3" fmla="*/ 1 h 21"/>
                <a:gd name="T4" fmla="*/ 1 w 82"/>
                <a:gd name="T5" fmla="*/ 1 h 21"/>
                <a:gd name="T6" fmla="*/ 1 w 82"/>
                <a:gd name="T7" fmla="*/ 1 h 21"/>
                <a:gd name="T8" fmla="*/ 0 w 82"/>
                <a:gd name="T9" fmla="*/ 1 h 21"/>
                <a:gd name="T10" fmla="*/ 1 w 82"/>
                <a:gd name="T11" fmla="*/ 1 h 21"/>
                <a:gd name="T12" fmla="*/ 1 w 82"/>
                <a:gd name="T13" fmla="*/ 1 h 21"/>
                <a:gd name="T14" fmla="*/ 1 w 82"/>
                <a:gd name="T15" fmla="*/ 1 h 21"/>
                <a:gd name="T16" fmla="*/ 1 w 82"/>
                <a:gd name="T17" fmla="*/ 1 h 21"/>
                <a:gd name="T18" fmla="*/ 1 w 82"/>
                <a:gd name="T19" fmla="*/ 1 h 21"/>
                <a:gd name="T20" fmla="*/ 1 w 82"/>
                <a:gd name="T21" fmla="*/ 1 h 21"/>
                <a:gd name="T22" fmla="*/ 1 w 82"/>
                <a:gd name="T23" fmla="*/ 0 h 21"/>
                <a:gd name="T24" fmla="*/ 1 w 82"/>
                <a:gd name="T25" fmla="*/ 0 h 21"/>
                <a:gd name="T26" fmla="*/ 1 w 82"/>
                <a:gd name="T27" fmla="*/ 1 h 21"/>
                <a:gd name="T28" fmla="*/ 1 w 82"/>
                <a:gd name="T29" fmla="*/ 1 h 21"/>
                <a:gd name="T30" fmla="*/ 1 w 82"/>
                <a:gd name="T31" fmla="*/ 1 h 21"/>
                <a:gd name="T32" fmla="*/ 1 w 82"/>
                <a:gd name="T33" fmla="*/ 1 h 21"/>
                <a:gd name="T34" fmla="*/ 1 w 82"/>
                <a:gd name="T35" fmla="*/ 1 h 21"/>
                <a:gd name="T36" fmla="*/ 1 w 82"/>
                <a:gd name="T37" fmla="*/ 1 h 21"/>
                <a:gd name="T38" fmla="*/ 1 w 82"/>
                <a:gd name="T39" fmla="*/ 1 h 21"/>
                <a:gd name="T40" fmla="*/ 1 w 82"/>
                <a:gd name="T41" fmla="*/ 1 h 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2"/>
                <a:gd name="T64" fmla="*/ 0 h 21"/>
                <a:gd name="T65" fmla="*/ 82 w 82"/>
                <a:gd name="T66" fmla="*/ 21 h 2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2" h="21">
                  <a:moveTo>
                    <a:pt x="21" y="21"/>
                  </a:moveTo>
                  <a:lnTo>
                    <a:pt x="11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4" y="14"/>
                  </a:lnTo>
                  <a:lnTo>
                    <a:pt x="13" y="11"/>
                  </a:lnTo>
                  <a:lnTo>
                    <a:pt x="23" y="7"/>
                  </a:lnTo>
                  <a:lnTo>
                    <a:pt x="38" y="6"/>
                  </a:lnTo>
                  <a:lnTo>
                    <a:pt x="50" y="2"/>
                  </a:lnTo>
                  <a:lnTo>
                    <a:pt x="62" y="1"/>
                  </a:lnTo>
                  <a:lnTo>
                    <a:pt x="74" y="0"/>
                  </a:lnTo>
                  <a:lnTo>
                    <a:pt x="82" y="0"/>
                  </a:lnTo>
                  <a:lnTo>
                    <a:pt x="74" y="6"/>
                  </a:lnTo>
                  <a:lnTo>
                    <a:pt x="66" y="11"/>
                  </a:lnTo>
                  <a:lnTo>
                    <a:pt x="59" y="14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38" y="20"/>
                  </a:lnTo>
                  <a:lnTo>
                    <a:pt x="29" y="20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88" name="Freeform 56"/>
            <p:cNvSpPr>
              <a:spLocks/>
            </p:cNvSpPr>
            <p:nvPr/>
          </p:nvSpPr>
          <p:spPr bwMode="auto">
            <a:xfrm>
              <a:off x="4590" y="2292"/>
              <a:ext cx="7" cy="8"/>
            </a:xfrm>
            <a:custGeom>
              <a:avLst/>
              <a:gdLst>
                <a:gd name="T0" fmla="*/ 1 w 14"/>
                <a:gd name="T1" fmla="*/ 0 h 17"/>
                <a:gd name="T2" fmla="*/ 0 w 14"/>
                <a:gd name="T3" fmla="*/ 0 h 17"/>
                <a:gd name="T4" fmla="*/ 0 w 14"/>
                <a:gd name="T5" fmla="*/ 0 h 17"/>
                <a:gd name="T6" fmla="*/ 1 w 14"/>
                <a:gd name="T7" fmla="*/ 0 h 17"/>
                <a:gd name="T8" fmla="*/ 1 w 14"/>
                <a:gd name="T9" fmla="*/ 0 h 17"/>
                <a:gd name="T10" fmla="*/ 1 w 14"/>
                <a:gd name="T11" fmla="*/ 0 h 17"/>
                <a:gd name="T12" fmla="*/ 1 w 14"/>
                <a:gd name="T13" fmla="*/ 0 h 17"/>
                <a:gd name="T14" fmla="*/ 1 w 14"/>
                <a:gd name="T15" fmla="*/ 0 h 17"/>
                <a:gd name="T16" fmla="*/ 1 w 14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7"/>
                <a:gd name="T29" fmla="*/ 14 w 14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7">
                  <a:moveTo>
                    <a:pt x="3" y="17"/>
                  </a:moveTo>
                  <a:lnTo>
                    <a:pt x="0" y="13"/>
                  </a:lnTo>
                  <a:lnTo>
                    <a:pt x="0" y="8"/>
                  </a:lnTo>
                  <a:lnTo>
                    <a:pt x="4" y="2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4" y="10"/>
                  </a:lnTo>
                  <a:lnTo>
                    <a:pt x="8" y="15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89" name="Freeform 57"/>
            <p:cNvSpPr>
              <a:spLocks/>
            </p:cNvSpPr>
            <p:nvPr/>
          </p:nvSpPr>
          <p:spPr bwMode="auto">
            <a:xfrm>
              <a:off x="4628" y="2293"/>
              <a:ext cx="9" cy="7"/>
            </a:xfrm>
            <a:custGeom>
              <a:avLst/>
              <a:gdLst>
                <a:gd name="T0" fmla="*/ 0 w 17"/>
                <a:gd name="T1" fmla="*/ 1 h 14"/>
                <a:gd name="T2" fmla="*/ 0 w 17"/>
                <a:gd name="T3" fmla="*/ 1 h 14"/>
                <a:gd name="T4" fmla="*/ 0 w 17"/>
                <a:gd name="T5" fmla="*/ 1 h 14"/>
                <a:gd name="T6" fmla="*/ 1 w 17"/>
                <a:gd name="T7" fmla="*/ 0 h 14"/>
                <a:gd name="T8" fmla="*/ 1 w 17"/>
                <a:gd name="T9" fmla="*/ 1 h 14"/>
                <a:gd name="T10" fmla="*/ 1 w 17"/>
                <a:gd name="T11" fmla="*/ 1 h 14"/>
                <a:gd name="T12" fmla="*/ 0 w 17"/>
                <a:gd name="T13" fmla="*/ 1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4"/>
                <a:gd name="T23" fmla="*/ 17 w 1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4">
                  <a:moveTo>
                    <a:pt x="0" y="14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7" y="0"/>
                  </a:lnTo>
                  <a:lnTo>
                    <a:pt x="17" y="2"/>
                  </a:lnTo>
                  <a:lnTo>
                    <a:pt x="9" y="9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90" name="Freeform 58"/>
            <p:cNvSpPr>
              <a:spLocks/>
            </p:cNvSpPr>
            <p:nvPr/>
          </p:nvSpPr>
          <p:spPr bwMode="auto">
            <a:xfrm>
              <a:off x="4616" y="2295"/>
              <a:ext cx="5" cy="5"/>
            </a:xfrm>
            <a:custGeom>
              <a:avLst/>
              <a:gdLst>
                <a:gd name="T0" fmla="*/ 0 w 11"/>
                <a:gd name="T1" fmla="*/ 1 h 8"/>
                <a:gd name="T2" fmla="*/ 0 w 11"/>
                <a:gd name="T3" fmla="*/ 1 h 8"/>
                <a:gd name="T4" fmla="*/ 0 w 11"/>
                <a:gd name="T5" fmla="*/ 1 h 8"/>
                <a:gd name="T6" fmla="*/ 0 w 11"/>
                <a:gd name="T7" fmla="*/ 0 h 8"/>
                <a:gd name="T8" fmla="*/ 0 w 11"/>
                <a:gd name="T9" fmla="*/ 0 h 8"/>
                <a:gd name="T10" fmla="*/ 0 w 11"/>
                <a:gd name="T11" fmla="*/ 1 h 8"/>
                <a:gd name="T12" fmla="*/ 0 w 11"/>
                <a:gd name="T13" fmla="*/ 1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0" y="8"/>
                  </a:move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6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91" name="Freeform 59"/>
            <p:cNvSpPr>
              <a:spLocks/>
            </p:cNvSpPr>
            <p:nvPr/>
          </p:nvSpPr>
          <p:spPr bwMode="auto">
            <a:xfrm>
              <a:off x="4580" y="2292"/>
              <a:ext cx="3" cy="7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0 h 15"/>
                <a:gd name="T4" fmla="*/ 0 w 7"/>
                <a:gd name="T5" fmla="*/ 0 h 15"/>
                <a:gd name="T6" fmla="*/ 0 w 7"/>
                <a:gd name="T7" fmla="*/ 0 h 15"/>
                <a:gd name="T8" fmla="*/ 0 w 7"/>
                <a:gd name="T9" fmla="*/ 0 h 15"/>
                <a:gd name="T10" fmla="*/ 0 w 7"/>
                <a:gd name="T11" fmla="*/ 0 h 15"/>
                <a:gd name="T12" fmla="*/ 0 w 7"/>
                <a:gd name="T13" fmla="*/ 0 h 15"/>
                <a:gd name="T14" fmla="*/ 0 w 7"/>
                <a:gd name="T15" fmla="*/ 0 h 15"/>
                <a:gd name="T16" fmla="*/ 0 w 7"/>
                <a:gd name="T17" fmla="*/ 0 h 15"/>
                <a:gd name="T18" fmla="*/ 0 w 7"/>
                <a:gd name="T19" fmla="*/ 0 h 15"/>
                <a:gd name="T20" fmla="*/ 0 w 7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15"/>
                <a:gd name="T35" fmla="*/ 7 w 7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15">
                  <a:moveTo>
                    <a:pt x="5" y="15"/>
                  </a:moveTo>
                  <a:lnTo>
                    <a:pt x="2" y="13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92" name="Freeform 60"/>
            <p:cNvSpPr>
              <a:spLocks/>
            </p:cNvSpPr>
            <p:nvPr/>
          </p:nvSpPr>
          <p:spPr bwMode="auto">
            <a:xfrm>
              <a:off x="4612" y="2290"/>
              <a:ext cx="4" cy="3"/>
            </a:xfrm>
            <a:custGeom>
              <a:avLst/>
              <a:gdLst>
                <a:gd name="T0" fmla="*/ 1 w 8"/>
                <a:gd name="T1" fmla="*/ 0 h 8"/>
                <a:gd name="T2" fmla="*/ 0 w 8"/>
                <a:gd name="T3" fmla="*/ 0 h 8"/>
                <a:gd name="T4" fmla="*/ 0 w 8"/>
                <a:gd name="T5" fmla="*/ 0 h 8"/>
                <a:gd name="T6" fmla="*/ 1 w 8"/>
                <a:gd name="T7" fmla="*/ 0 h 8"/>
                <a:gd name="T8" fmla="*/ 1 w 8"/>
                <a:gd name="T9" fmla="*/ 0 h 8"/>
                <a:gd name="T10" fmla="*/ 1 w 8"/>
                <a:gd name="T11" fmla="*/ 0 h 8"/>
                <a:gd name="T12" fmla="*/ 1 w 8"/>
                <a:gd name="T13" fmla="*/ 0 h 8"/>
                <a:gd name="T14" fmla="*/ 1 w 8"/>
                <a:gd name="T15" fmla="*/ 0 h 8"/>
                <a:gd name="T16" fmla="*/ 1 w 8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8"/>
                <a:gd name="T29" fmla="*/ 8 w 8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8">
                  <a:moveTo>
                    <a:pt x="2" y="8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6" y="5"/>
                  </a:lnTo>
                  <a:lnTo>
                    <a:pt x="3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93" name="Freeform 61"/>
            <p:cNvSpPr>
              <a:spLocks/>
            </p:cNvSpPr>
            <p:nvPr/>
          </p:nvSpPr>
          <p:spPr bwMode="auto">
            <a:xfrm>
              <a:off x="4586" y="2284"/>
              <a:ext cx="7" cy="9"/>
            </a:xfrm>
            <a:custGeom>
              <a:avLst/>
              <a:gdLst>
                <a:gd name="T0" fmla="*/ 1 w 14"/>
                <a:gd name="T1" fmla="*/ 1 h 18"/>
                <a:gd name="T2" fmla="*/ 0 w 14"/>
                <a:gd name="T3" fmla="*/ 1 h 18"/>
                <a:gd name="T4" fmla="*/ 0 w 14"/>
                <a:gd name="T5" fmla="*/ 1 h 18"/>
                <a:gd name="T6" fmla="*/ 1 w 14"/>
                <a:gd name="T7" fmla="*/ 0 h 18"/>
                <a:gd name="T8" fmla="*/ 1 w 14"/>
                <a:gd name="T9" fmla="*/ 0 h 18"/>
                <a:gd name="T10" fmla="*/ 1 w 14"/>
                <a:gd name="T11" fmla="*/ 1 h 18"/>
                <a:gd name="T12" fmla="*/ 1 w 14"/>
                <a:gd name="T13" fmla="*/ 1 h 18"/>
                <a:gd name="T14" fmla="*/ 1 w 14"/>
                <a:gd name="T15" fmla="*/ 1 h 18"/>
                <a:gd name="T16" fmla="*/ 1 w 14"/>
                <a:gd name="T17" fmla="*/ 1 h 18"/>
                <a:gd name="T18" fmla="*/ 1 w 14"/>
                <a:gd name="T19" fmla="*/ 1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8"/>
                <a:gd name="T32" fmla="*/ 14 w 1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8">
                  <a:moveTo>
                    <a:pt x="3" y="18"/>
                  </a:moveTo>
                  <a:lnTo>
                    <a:pt x="0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9" y="0"/>
                  </a:lnTo>
                  <a:lnTo>
                    <a:pt x="12" y="4"/>
                  </a:lnTo>
                  <a:lnTo>
                    <a:pt x="14" y="11"/>
                  </a:lnTo>
                  <a:lnTo>
                    <a:pt x="8" y="15"/>
                  </a:lnTo>
                  <a:lnTo>
                    <a:pt x="4" y="18"/>
                  </a:lnTo>
                  <a:lnTo>
                    <a:pt x="3" y="1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94" name="Freeform 62"/>
            <p:cNvSpPr>
              <a:spLocks/>
            </p:cNvSpPr>
            <p:nvPr/>
          </p:nvSpPr>
          <p:spPr bwMode="auto">
            <a:xfrm>
              <a:off x="4574" y="2284"/>
              <a:ext cx="6" cy="8"/>
            </a:xfrm>
            <a:custGeom>
              <a:avLst/>
              <a:gdLst>
                <a:gd name="T0" fmla="*/ 1 w 11"/>
                <a:gd name="T1" fmla="*/ 1 h 16"/>
                <a:gd name="T2" fmla="*/ 0 w 11"/>
                <a:gd name="T3" fmla="*/ 1 h 16"/>
                <a:gd name="T4" fmla="*/ 0 w 11"/>
                <a:gd name="T5" fmla="*/ 1 h 16"/>
                <a:gd name="T6" fmla="*/ 1 w 11"/>
                <a:gd name="T7" fmla="*/ 0 h 16"/>
                <a:gd name="T8" fmla="*/ 1 w 11"/>
                <a:gd name="T9" fmla="*/ 0 h 16"/>
                <a:gd name="T10" fmla="*/ 1 w 11"/>
                <a:gd name="T11" fmla="*/ 1 h 16"/>
                <a:gd name="T12" fmla="*/ 1 w 11"/>
                <a:gd name="T13" fmla="*/ 1 h 16"/>
                <a:gd name="T14" fmla="*/ 1 w 11"/>
                <a:gd name="T15" fmla="*/ 1 h 16"/>
                <a:gd name="T16" fmla="*/ 1 w 11"/>
                <a:gd name="T17" fmla="*/ 1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6"/>
                <a:gd name="T29" fmla="*/ 11 w 11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6">
                  <a:moveTo>
                    <a:pt x="1" y="16"/>
                  </a:moveTo>
                  <a:lnTo>
                    <a:pt x="0" y="11"/>
                  </a:lnTo>
                  <a:lnTo>
                    <a:pt x="0" y="8"/>
                  </a:lnTo>
                  <a:lnTo>
                    <a:pt x="6" y="0"/>
                  </a:lnTo>
                  <a:lnTo>
                    <a:pt x="11" y="0"/>
                  </a:lnTo>
                  <a:lnTo>
                    <a:pt x="9" y="3"/>
                  </a:lnTo>
                  <a:lnTo>
                    <a:pt x="7" y="10"/>
                  </a:lnTo>
                  <a:lnTo>
                    <a:pt x="4" y="15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95" name="Freeform 63"/>
            <p:cNvSpPr>
              <a:spLocks/>
            </p:cNvSpPr>
            <p:nvPr/>
          </p:nvSpPr>
          <p:spPr bwMode="auto">
            <a:xfrm>
              <a:off x="4599" y="2287"/>
              <a:ext cx="7" cy="5"/>
            </a:xfrm>
            <a:custGeom>
              <a:avLst/>
              <a:gdLst>
                <a:gd name="T0" fmla="*/ 1 w 13"/>
                <a:gd name="T1" fmla="*/ 1 h 9"/>
                <a:gd name="T2" fmla="*/ 0 w 13"/>
                <a:gd name="T3" fmla="*/ 1 h 9"/>
                <a:gd name="T4" fmla="*/ 0 w 13"/>
                <a:gd name="T5" fmla="*/ 0 h 9"/>
                <a:gd name="T6" fmla="*/ 1 w 13"/>
                <a:gd name="T7" fmla="*/ 0 h 9"/>
                <a:gd name="T8" fmla="*/ 1 w 13"/>
                <a:gd name="T9" fmla="*/ 1 h 9"/>
                <a:gd name="T10" fmla="*/ 1 w 13"/>
                <a:gd name="T11" fmla="*/ 1 h 9"/>
                <a:gd name="T12" fmla="*/ 1 w 13"/>
                <a:gd name="T13" fmla="*/ 1 h 9"/>
                <a:gd name="T14" fmla="*/ 1 w 13"/>
                <a:gd name="T15" fmla="*/ 1 h 9"/>
                <a:gd name="T16" fmla="*/ 1 w 13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9"/>
                <a:gd name="T29" fmla="*/ 13 w 13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9">
                  <a:moveTo>
                    <a:pt x="1" y="9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3" y="8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96" name="Freeform 64"/>
            <p:cNvSpPr>
              <a:spLocks/>
            </p:cNvSpPr>
            <p:nvPr/>
          </p:nvSpPr>
          <p:spPr bwMode="auto">
            <a:xfrm>
              <a:off x="4447" y="1331"/>
              <a:ext cx="622" cy="961"/>
            </a:xfrm>
            <a:custGeom>
              <a:avLst/>
              <a:gdLst>
                <a:gd name="T0" fmla="*/ 1 w 1242"/>
                <a:gd name="T1" fmla="*/ 0 h 1923"/>
                <a:gd name="T2" fmla="*/ 1 w 1242"/>
                <a:gd name="T3" fmla="*/ 0 h 1923"/>
                <a:gd name="T4" fmla="*/ 1 w 1242"/>
                <a:gd name="T5" fmla="*/ 0 h 1923"/>
                <a:gd name="T6" fmla="*/ 1 w 1242"/>
                <a:gd name="T7" fmla="*/ 0 h 1923"/>
                <a:gd name="T8" fmla="*/ 0 w 1242"/>
                <a:gd name="T9" fmla="*/ 0 h 1923"/>
                <a:gd name="T10" fmla="*/ 1 w 1242"/>
                <a:gd name="T11" fmla="*/ 0 h 1923"/>
                <a:gd name="T12" fmla="*/ 1 w 1242"/>
                <a:gd name="T13" fmla="*/ 0 h 1923"/>
                <a:gd name="T14" fmla="*/ 1 w 1242"/>
                <a:gd name="T15" fmla="*/ 0 h 1923"/>
                <a:gd name="T16" fmla="*/ 1 w 1242"/>
                <a:gd name="T17" fmla="*/ 0 h 1923"/>
                <a:gd name="T18" fmla="*/ 1 w 1242"/>
                <a:gd name="T19" fmla="*/ 0 h 1923"/>
                <a:gd name="T20" fmla="*/ 1 w 1242"/>
                <a:gd name="T21" fmla="*/ 0 h 1923"/>
                <a:gd name="T22" fmla="*/ 1 w 1242"/>
                <a:gd name="T23" fmla="*/ 0 h 1923"/>
                <a:gd name="T24" fmla="*/ 1 w 1242"/>
                <a:gd name="T25" fmla="*/ 0 h 1923"/>
                <a:gd name="T26" fmla="*/ 1 w 1242"/>
                <a:gd name="T27" fmla="*/ 0 h 1923"/>
                <a:gd name="T28" fmla="*/ 1 w 1242"/>
                <a:gd name="T29" fmla="*/ 0 h 1923"/>
                <a:gd name="T30" fmla="*/ 1 w 1242"/>
                <a:gd name="T31" fmla="*/ 0 h 1923"/>
                <a:gd name="T32" fmla="*/ 1 w 1242"/>
                <a:gd name="T33" fmla="*/ 0 h 1923"/>
                <a:gd name="T34" fmla="*/ 1 w 1242"/>
                <a:gd name="T35" fmla="*/ 0 h 1923"/>
                <a:gd name="T36" fmla="*/ 1 w 1242"/>
                <a:gd name="T37" fmla="*/ 0 h 1923"/>
                <a:gd name="T38" fmla="*/ 1 w 1242"/>
                <a:gd name="T39" fmla="*/ 0 h 1923"/>
                <a:gd name="T40" fmla="*/ 1 w 1242"/>
                <a:gd name="T41" fmla="*/ 0 h 1923"/>
                <a:gd name="T42" fmla="*/ 1 w 1242"/>
                <a:gd name="T43" fmla="*/ 0 h 1923"/>
                <a:gd name="T44" fmla="*/ 1 w 1242"/>
                <a:gd name="T45" fmla="*/ 0 h 1923"/>
                <a:gd name="T46" fmla="*/ 1 w 1242"/>
                <a:gd name="T47" fmla="*/ 0 h 1923"/>
                <a:gd name="T48" fmla="*/ 1 w 1242"/>
                <a:gd name="T49" fmla="*/ 0 h 1923"/>
                <a:gd name="T50" fmla="*/ 1 w 1242"/>
                <a:gd name="T51" fmla="*/ 0 h 1923"/>
                <a:gd name="T52" fmla="*/ 1 w 1242"/>
                <a:gd name="T53" fmla="*/ 0 h 1923"/>
                <a:gd name="T54" fmla="*/ 1 w 1242"/>
                <a:gd name="T55" fmla="*/ 0 h 1923"/>
                <a:gd name="T56" fmla="*/ 1 w 1242"/>
                <a:gd name="T57" fmla="*/ 0 h 1923"/>
                <a:gd name="T58" fmla="*/ 1 w 1242"/>
                <a:gd name="T59" fmla="*/ 0 h 1923"/>
                <a:gd name="T60" fmla="*/ 1 w 1242"/>
                <a:gd name="T61" fmla="*/ 0 h 1923"/>
                <a:gd name="T62" fmla="*/ 1 w 1242"/>
                <a:gd name="T63" fmla="*/ 0 h 1923"/>
                <a:gd name="T64" fmla="*/ 1 w 1242"/>
                <a:gd name="T65" fmla="*/ 0 h 1923"/>
                <a:gd name="T66" fmla="*/ 1 w 1242"/>
                <a:gd name="T67" fmla="*/ 0 h 1923"/>
                <a:gd name="T68" fmla="*/ 1 w 1242"/>
                <a:gd name="T69" fmla="*/ 0 h 1923"/>
                <a:gd name="T70" fmla="*/ 1 w 1242"/>
                <a:gd name="T71" fmla="*/ 0 h 1923"/>
                <a:gd name="T72" fmla="*/ 1 w 1242"/>
                <a:gd name="T73" fmla="*/ 0 h 1923"/>
                <a:gd name="T74" fmla="*/ 1 w 1242"/>
                <a:gd name="T75" fmla="*/ 0 h 1923"/>
                <a:gd name="T76" fmla="*/ 1 w 1242"/>
                <a:gd name="T77" fmla="*/ 0 h 1923"/>
                <a:gd name="T78" fmla="*/ 1 w 1242"/>
                <a:gd name="T79" fmla="*/ 0 h 1923"/>
                <a:gd name="T80" fmla="*/ 1 w 1242"/>
                <a:gd name="T81" fmla="*/ 0 h 1923"/>
                <a:gd name="T82" fmla="*/ 1 w 1242"/>
                <a:gd name="T83" fmla="*/ 0 h 1923"/>
                <a:gd name="T84" fmla="*/ 1 w 1242"/>
                <a:gd name="T85" fmla="*/ 0 h 1923"/>
                <a:gd name="T86" fmla="*/ 1 w 1242"/>
                <a:gd name="T87" fmla="*/ 0 h 1923"/>
                <a:gd name="T88" fmla="*/ 1 w 1242"/>
                <a:gd name="T89" fmla="*/ 0 h 1923"/>
                <a:gd name="T90" fmla="*/ 1 w 1242"/>
                <a:gd name="T91" fmla="*/ 0 h 1923"/>
                <a:gd name="T92" fmla="*/ 1 w 1242"/>
                <a:gd name="T93" fmla="*/ 0 h 1923"/>
                <a:gd name="T94" fmla="*/ 1 w 1242"/>
                <a:gd name="T95" fmla="*/ 0 h 1923"/>
                <a:gd name="T96" fmla="*/ 1 w 1242"/>
                <a:gd name="T97" fmla="*/ 0 h 1923"/>
                <a:gd name="T98" fmla="*/ 1 w 1242"/>
                <a:gd name="T99" fmla="*/ 0 h 1923"/>
                <a:gd name="T100" fmla="*/ 1 w 1242"/>
                <a:gd name="T101" fmla="*/ 0 h 1923"/>
                <a:gd name="T102" fmla="*/ 1 w 1242"/>
                <a:gd name="T103" fmla="*/ 0 h 1923"/>
                <a:gd name="T104" fmla="*/ 1 w 1242"/>
                <a:gd name="T105" fmla="*/ 0 h 1923"/>
                <a:gd name="T106" fmla="*/ 1 w 1242"/>
                <a:gd name="T107" fmla="*/ 0 h 1923"/>
                <a:gd name="T108" fmla="*/ 1 w 1242"/>
                <a:gd name="T109" fmla="*/ 0 h 1923"/>
                <a:gd name="T110" fmla="*/ 1 w 1242"/>
                <a:gd name="T111" fmla="*/ 0 h 1923"/>
                <a:gd name="T112" fmla="*/ 1 w 1242"/>
                <a:gd name="T113" fmla="*/ 0 h 1923"/>
                <a:gd name="T114" fmla="*/ 1 w 1242"/>
                <a:gd name="T115" fmla="*/ 0 h 1923"/>
                <a:gd name="T116" fmla="*/ 1 w 1242"/>
                <a:gd name="T117" fmla="*/ 0 h 1923"/>
                <a:gd name="T118" fmla="*/ 1 w 1242"/>
                <a:gd name="T119" fmla="*/ 0 h 1923"/>
                <a:gd name="T120" fmla="*/ 1 w 1242"/>
                <a:gd name="T121" fmla="*/ 0 h 19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42"/>
                <a:gd name="T184" fmla="*/ 0 h 1923"/>
                <a:gd name="T185" fmla="*/ 1242 w 1242"/>
                <a:gd name="T186" fmla="*/ 1923 h 19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42" h="1923">
                  <a:moveTo>
                    <a:pt x="515" y="1923"/>
                  </a:moveTo>
                  <a:lnTo>
                    <a:pt x="481" y="1918"/>
                  </a:lnTo>
                  <a:lnTo>
                    <a:pt x="432" y="1911"/>
                  </a:lnTo>
                  <a:lnTo>
                    <a:pt x="372" y="1900"/>
                  </a:lnTo>
                  <a:lnTo>
                    <a:pt x="309" y="1887"/>
                  </a:lnTo>
                  <a:lnTo>
                    <a:pt x="245" y="1873"/>
                  </a:lnTo>
                  <a:lnTo>
                    <a:pt x="191" y="1858"/>
                  </a:lnTo>
                  <a:lnTo>
                    <a:pt x="150" y="1840"/>
                  </a:lnTo>
                  <a:lnTo>
                    <a:pt x="129" y="1825"/>
                  </a:lnTo>
                  <a:lnTo>
                    <a:pt x="110" y="1822"/>
                  </a:lnTo>
                  <a:lnTo>
                    <a:pt x="93" y="1812"/>
                  </a:lnTo>
                  <a:lnTo>
                    <a:pt x="77" y="1797"/>
                  </a:lnTo>
                  <a:lnTo>
                    <a:pt x="63" y="1779"/>
                  </a:lnTo>
                  <a:lnTo>
                    <a:pt x="48" y="1760"/>
                  </a:lnTo>
                  <a:lnTo>
                    <a:pt x="38" y="1740"/>
                  </a:lnTo>
                  <a:lnTo>
                    <a:pt x="28" y="1721"/>
                  </a:lnTo>
                  <a:lnTo>
                    <a:pt x="22" y="1705"/>
                  </a:lnTo>
                  <a:lnTo>
                    <a:pt x="21" y="1603"/>
                  </a:lnTo>
                  <a:lnTo>
                    <a:pt x="19" y="1503"/>
                  </a:lnTo>
                  <a:lnTo>
                    <a:pt x="17" y="1402"/>
                  </a:lnTo>
                  <a:lnTo>
                    <a:pt x="16" y="1302"/>
                  </a:lnTo>
                  <a:lnTo>
                    <a:pt x="12" y="1201"/>
                  </a:lnTo>
                  <a:lnTo>
                    <a:pt x="8" y="1101"/>
                  </a:lnTo>
                  <a:lnTo>
                    <a:pt x="3" y="1001"/>
                  </a:lnTo>
                  <a:lnTo>
                    <a:pt x="0" y="905"/>
                  </a:lnTo>
                  <a:lnTo>
                    <a:pt x="11" y="794"/>
                  </a:lnTo>
                  <a:lnTo>
                    <a:pt x="38" y="684"/>
                  </a:lnTo>
                  <a:lnTo>
                    <a:pt x="75" y="575"/>
                  </a:lnTo>
                  <a:lnTo>
                    <a:pt x="125" y="468"/>
                  </a:lnTo>
                  <a:lnTo>
                    <a:pt x="180" y="364"/>
                  </a:lnTo>
                  <a:lnTo>
                    <a:pt x="240" y="264"/>
                  </a:lnTo>
                  <a:lnTo>
                    <a:pt x="301" y="171"/>
                  </a:lnTo>
                  <a:lnTo>
                    <a:pt x="363" y="85"/>
                  </a:lnTo>
                  <a:lnTo>
                    <a:pt x="396" y="47"/>
                  </a:lnTo>
                  <a:lnTo>
                    <a:pt x="427" y="21"/>
                  </a:lnTo>
                  <a:lnTo>
                    <a:pt x="455" y="5"/>
                  </a:lnTo>
                  <a:lnTo>
                    <a:pt x="485" y="0"/>
                  </a:lnTo>
                  <a:lnTo>
                    <a:pt x="515" y="1"/>
                  </a:lnTo>
                  <a:lnTo>
                    <a:pt x="548" y="13"/>
                  </a:lnTo>
                  <a:lnTo>
                    <a:pt x="586" y="31"/>
                  </a:lnTo>
                  <a:lnTo>
                    <a:pt x="629" y="57"/>
                  </a:lnTo>
                  <a:lnTo>
                    <a:pt x="650" y="80"/>
                  </a:lnTo>
                  <a:lnTo>
                    <a:pt x="666" y="101"/>
                  </a:lnTo>
                  <a:lnTo>
                    <a:pt x="679" y="121"/>
                  </a:lnTo>
                  <a:lnTo>
                    <a:pt x="689" y="140"/>
                  </a:lnTo>
                  <a:lnTo>
                    <a:pt x="696" y="160"/>
                  </a:lnTo>
                  <a:lnTo>
                    <a:pt x="705" y="184"/>
                  </a:lnTo>
                  <a:lnTo>
                    <a:pt x="713" y="209"/>
                  </a:lnTo>
                  <a:lnTo>
                    <a:pt x="727" y="240"/>
                  </a:lnTo>
                  <a:lnTo>
                    <a:pt x="730" y="320"/>
                  </a:lnTo>
                  <a:lnTo>
                    <a:pt x="732" y="401"/>
                  </a:lnTo>
                  <a:lnTo>
                    <a:pt x="735" y="483"/>
                  </a:lnTo>
                  <a:lnTo>
                    <a:pt x="738" y="565"/>
                  </a:lnTo>
                  <a:lnTo>
                    <a:pt x="741" y="645"/>
                  </a:lnTo>
                  <a:lnTo>
                    <a:pt x="743" y="726"/>
                  </a:lnTo>
                  <a:lnTo>
                    <a:pt x="747" y="808"/>
                  </a:lnTo>
                  <a:lnTo>
                    <a:pt x="751" y="890"/>
                  </a:lnTo>
                  <a:lnTo>
                    <a:pt x="707" y="911"/>
                  </a:lnTo>
                  <a:lnTo>
                    <a:pt x="658" y="926"/>
                  </a:lnTo>
                  <a:lnTo>
                    <a:pt x="603" y="934"/>
                  </a:lnTo>
                  <a:lnTo>
                    <a:pt x="547" y="938"/>
                  </a:lnTo>
                  <a:lnTo>
                    <a:pt x="490" y="934"/>
                  </a:lnTo>
                  <a:lnTo>
                    <a:pt x="437" y="927"/>
                  </a:lnTo>
                  <a:lnTo>
                    <a:pt x="387" y="915"/>
                  </a:lnTo>
                  <a:lnTo>
                    <a:pt x="346" y="899"/>
                  </a:lnTo>
                  <a:lnTo>
                    <a:pt x="336" y="891"/>
                  </a:lnTo>
                  <a:lnTo>
                    <a:pt x="330" y="891"/>
                  </a:lnTo>
                  <a:lnTo>
                    <a:pt x="324" y="850"/>
                  </a:lnTo>
                  <a:lnTo>
                    <a:pt x="317" y="809"/>
                  </a:lnTo>
                  <a:lnTo>
                    <a:pt x="310" y="769"/>
                  </a:lnTo>
                  <a:lnTo>
                    <a:pt x="305" y="731"/>
                  </a:lnTo>
                  <a:lnTo>
                    <a:pt x="299" y="691"/>
                  </a:lnTo>
                  <a:lnTo>
                    <a:pt x="298" y="653"/>
                  </a:lnTo>
                  <a:lnTo>
                    <a:pt x="298" y="613"/>
                  </a:lnTo>
                  <a:lnTo>
                    <a:pt x="303" y="575"/>
                  </a:lnTo>
                  <a:lnTo>
                    <a:pt x="301" y="561"/>
                  </a:lnTo>
                  <a:lnTo>
                    <a:pt x="301" y="544"/>
                  </a:lnTo>
                  <a:lnTo>
                    <a:pt x="300" y="521"/>
                  </a:lnTo>
                  <a:lnTo>
                    <a:pt x="300" y="498"/>
                  </a:lnTo>
                  <a:lnTo>
                    <a:pt x="298" y="473"/>
                  </a:lnTo>
                  <a:lnTo>
                    <a:pt x="296" y="453"/>
                  </a:lnTo>
                  <a:lnTo>
                    <a:pt x="294" y="437"/>
                  </a:lnTo>
                  <a:lnTo>
                    <a:pt x="293" y="428"/>
                  </a:lnTo>
                  <a:lnTo>
                    <a:pt x="284" y="431"/>
                  </a:lnTo>
                  <a:lnTo>
                    <a:pt x="280" y="437"/>
                  </a:lnTo>
                  <a:lnTo>
                    <a:pt x="276" y="447"/>
                  </a:lnTo>
                  <a:lnTo>
                    <a:pt x="276" y="461"/>
                  </a:lnTo>
                  <a:lnTo>
                    <a:pt x="276" y="474"/>
                  </a:lnTo>
                  <a:lnTo>
                    <a:pt x="276" y="488"/>
                  </a:lnTo>
                  <a:lnTo>
                    <a:pt x="276" y="500"/>
                  </a:lnTo>
                  <a:lnTo>
                    <a:pt x="278" y="511"/>
                  </a:lnTo>
                  <a:lnTo>
                    <a:pt x="265" y="509"/>
                  </a:lnTo>
                  <a:lnTo>
                    <a:pt x="258" y="505"/>
                  </a:lnTo>
                  <a:lnTo>
                    <a:pt x="250" y="499"/>
                  </a:lnTo>
                  <a:lnTo>
                    <a:pt x="247" y="493"/>
                  </a:lnTo>
                  <a:lnTo>
                    <a:pt x="242" y="484"/>
                  </a:lnTo>
                  <a:lnTo>
                    <a:pt x="238" y="477"/>
                  </a:lnTo>
                  <a:lnTo>
                    <a:pt x="234" y="469"/>
                  </a:lnTo>
                  <a:lnTo>
                    <a:pt x="232" y="463"/>
                  </a:lnTo>
                  <a:lnTo>
                    <a:pt x="228" y="462"/>
                  </a:lnTo>
                  <a:lnTo>
                    <a:pt x="224" y="461"/>
                  </a:lnTo>
                  <a:lnTo>
                    <a:pt x="224" y="472"/>
                  </a:lnTo>
                  <a:lnTo>
                    <a:pt x="227" y="483"/>
                  </a:lnTo>
                  <a:lnTo>
                    <a:pt x="230" y="492"/>
                  </a:lnTo>
                  <a:lnTo>
                    <a:pt x="238" y="500"/>
                  </a:lnTo>
                  <a:lnTo>
                    <a:pt x="245" y="506"/>
                  </a:lnTo>
                  <a:lnTo>
                    <a:pt x="254" y="514"/>
                  </a:lnTo>
                  <a:lnTo>
                    <a:pt x="264" y="520"/>
                  </a:lnTo>
                  <a:lnTo>
                    <a:pt x="276" y="528"/>
                  </a:lnTo>
                  <a:lnTo>
                    <a:pt x="278" y="541"/>
                  </a:lnTo>
                  <a:lnTo>
                    <a:pt x="279" y="556"/>
                  </a:lnTo>
                  <a:lnTo>
                    <a:pt x="279" y="572"/>
                  </a:lnTo>
                  <a:lnTo>
                    <a:pt x="279" y="590"/>
                  </a:lnTo>
                  <a:lnTo>
                    <a:pt x="278" y="607"/>
                  </a:lnTo>
                  <a:lnTo>
                    <a:pt x="278" y="624"/>
                  </a:lnTo>
                  <a:lnTo>
                    <a:pt x="276" y="640"/>
                  </a:lnTo>
                  <a:lnTo>
                    <a:pt x="278" y="658"/>
                  </a:lnTo>
                  <a:lnTo>
                    <a:pt x="281" y="693"/>
                  </a:lnTo>
                  <a:lnTo>
                    <a:pt x="288" y="729"/>
                  </a:lnTo>
                  <a:lnTo>
                    <a:pt x="291" y="763"/>
                  </a:lnTo>
                  <a:lnTo>
                    <a:pt x="298" y="799"/>
                  </a:lnTo>
                  <a:lnTo>
                    <a:pt x="301" y="834"/>
                  </a:lnTo>
                  <a:lnTo>
                    <a:pt x="305" y="870"/>
                  </a:lnTo>
                  <a:lnTo>
                    <a:pt x="307" y="907"/>
                  </a:lnTo>
                  <a:lnTo>
                    <a:pt x="311" y="944"/>
                  </a:lnTo>
                  <a:lnTo>
                    <a:pt x="310" y="956"/>
                  </a:lnTo>
                  <a:lnTo>
                    <a:pt x="310" y="967"/>
                  </a:lnTo>
                  <a:lnTo>
                    <a:pt x="310" y="978"/>
                  </a:lnTo>
                  <a:lnTo>
                    <a:pt x="310" y="990"/>
                  </a:lnTo>
                  <a:lnTo>
                    <a:pt x="310" y="1001"/>
                  </a:lnTo>
                  <a:lnTo>
                    <a:pt x="310" y="1014"/>
                  </a:lnTo>
                  <a:lnTo>
                    <a:pt x="311" y="1026"/>
                  </a:lnTo>
                  <a:lnTo>
                    <a:pt x="314" y="1040"/>
                  </a:lnTo>
                  <a:lnTo>
                    <a:pt x="320" y="1044"/>
                  </a:lnTo>
                  <a:lnTo>
                    <a:pt x="327" y="1047"/>
                  </a:lnTo>
                  <a:lnTo>
                    <a:pt x="335" y="1051"/>
                  </a:lnTo>
                  <a:lnTo>
                    <a:pt x="343" y="1056"/>
                  </a:lnTo>
                  <a:lnTo>
                    <a:pt x="351" y="1060"/>
                  </a:lnTo>
                  <a:lnTo>
                    <a:pt x="361" y="1065"/>
                  </a:lnTo>
                  <a:lnTo>
                    <a:pt x="372" y="1069"/>
                  </a:lnTo>
                  <a:lnTo>
                    <a:pt x="384" y="1073"/>
                  </a:lnTo>
                  <a:lnTo>
                    <a:pt x="384" y="1077"/>
                  </a:lnTo>
                  <a:lnTo>
                    <a:pt x="386" y="1081"/>
                  </a:lnTo>
                  <a:lnTo>
                    <a:pt x="386" y="1085"/>
                  </a:lnTo>
                  <a:lnTo>
                    <a:pt x="387" y="1092"/>
                  </a:lnTo>
                  <a:lnTo>
                    <a:pt x="387" y="1100"/>
                  </a:lnTo>
                  <a:lnTo>
                    <a:pt x="387" y="1111"/>
                  </a:lnTo>
                  <a:lnTo>
                    <a:pt x="388" y="1127"/>
                  </a:lnTo>
                  <a:lnTo>
                    <a:pt x="391" y="1149"/>
                  </a:lnTo>
                  <a:lnTo>
                    <a:pt x="360" y="1165"/>
                  </a:lnTo>
                  <a:lnTo>
                    <a:pt x="337" y="1190"/>
                  </a:lnTo>
                  <a:lnTo>
                    <a:pt x="321" y="1222"/>
                  </a:lnTo>
                  <a:lnTo>
                    <a:pt x="314" y="1258"/>
                  </a:lnTo>
                  <a:lnTo>
                    <a:pt x="310" y="1297"/>
                  </a:lnTo>
                  <a:lnTo>
                    <a:pt x="314" y="1335"/>
                  </a:lnTo>
                  <a:lnTo>
                    <a:pt x="319" y="1372"/>
                  </a:lnTo>
                  <a:lnTo>
                    <a:pt x="329" y="1406"/>
                  </a:lnTo>
                  <a:lnTo>
                    <a:pt x="335" y="1412"/>
                  </a:lnTo>
                  <a:lnTo>
                    <a:pt x="340" y="1415"/>
                  </a:lnTo>
                  <a:lnTo>
                    <a:pt x="339" y="1416"/>
                  </a:lnTo>
                  <a:lnTo>
                    <a:pt x="339" y="1421"/>
                  </a:lnTo>
                  <a:lnTo>
                    <a:pt x="329" y="1418"/>
                  </a:lnTo>
                  <a:lnTo>
                    <a:pt x="322" y="1416"/>
                  </a:lnTo>
                  <a:lnTo>
                    <a:pt x="319" y="1413"/>
                  </a:lnTo>
                  <a:lnTo>
                    <a:pt x="317" y="1412"/>
                  </a:lnTo>
                  <a:lnTo>
                    <a:pt x="314" y="1412"/>
                  </a:lnTo>
                  <a:lnTo>
                    <a:pt x="311" y="1416"/>
                  </a:lnTo>
                  <a:lnTo>
                    <a:pt x="307" y="1425"/>
                  </a:lnTo>
                  <a:lnTo>
                    <a:pt x="301" y="1441"/>
                  </a:lnTo>
                  <a:lnTo>
                    <a:pt x="281" y="1493"/>
                  </a:lnTo>
                  <a:lnTo>
                    <a:pt x="258" y="1552"/>
                  </a:lnTo>
                  <a:lnTo>
                    <a:pt x="234" y="1614"/>
                  </a:lnTo>
                  <a:lnTo>
                    <a:pt x="219" y="1678"/>
                  </a:lnTo>
                  <a:lnTo>
                    <a:pt x="213" y="1735"/>
                  </a:lnTo>
                  <a:lnTo>
                    <a:pt x="226" y="1786"/>
                  </a:lnTo>
                  <a:lnTo>
                    <a:pt x="260" y="1825"/>
                  </a:lnTo>
                  <a:lnTo>
                    <a:pt x="324" y="1850"/>
                  </a:lnTo>
                  <a:lnTo>
                    <a:pt x="370" y="1850"/>
                  </a:lnTo>
                  <a:lnTo>
                    <a:pt x="417" y="1850"/>
                  </a:lnTo>
                  <a:lnTo>
                    <a:pt x="463" y="1850"/>
                  </a:lnTo>
                  <a:lnTo>
                    <a:pt x="511" y="1850"/>
                  </a:lnTo>
                  <a:lnTo>
                    <a:pt x="558" y="1849"/>
                  </a:lnTo>
                  <a:lnTo>
                    <a:pt x="607" y="1848"/>
                  </a:lnTo>
                  <a:lnTo>
                    <a:pt x="655" y="1845"/>
                  </a:lnTo>
                  <a:lnTo>
                    <a:pt x="704" y="1843"/>
                  </a:lnTo>
                  <a:lnTo>
                    <a:pt x="744" y="1843"/>
                  </a:lnTo>
                  <a:lnTo>
                    <a:pt x="784" y="1842"/>
                  </a:lnTo>
                  <a:lnTo>
                    <a:pt x="821" y="1837"/>
                  </a:lnTo>
                  <a:lnTo>
                    <a:pt x="855" y="1828"/>
                  </a:lnTo>
                  <a:lnTo>
                    <a:pt x="881" y="1809"/>
                  </a:lnTo>
                  <a:lnTo>
                    <a:pt x="900" y="1783"/>
                  </a:lnTo>
                  <a:lnTo>
                    <a:pt x="910" y="1745"/>
                  </a:lnTo>
                  <a:lnTo>
                    <a:pt x="910" y="1696"/>
                  </a:lnTo>
                  <a:lnTo>
                    <a:pt x="893" y="1657"/>
                  </a:lnTo>
                  <a:lnTo>
                    <a:pt x="877" y="1618"/>
                  </a:lnTo>
                  <a:lnTo>
                    <a:pt x="859" y="1581"/>
                  </a:lnTo>
                  <a:lnTo>
                    <a:pt x="841" y="1544"/>
                  </a:lnTo>
                  <a:lnTo>
                    <a:pt x="820" y="1506"/>
                  </a:lnTo>
                  <a:lnTo>
                    <a:pt x="802" y="1471"/>
                  </a:lnTo>
                  <a:lnTo>
                    <a:pt x="783" y="1435"/>
                  </a:lnTo>
                  <a:lnTo>
                    <a:pt x="766" y="1400"/>
                  </a:lnTo>
                  <a:lnTo>
                    <a:pt x="753" y="1371"/>
                  </a:lnTo>
                  <a:lnTo>
                    <a:pt x="749" y="1340"/>
                  </a:lnTo>
                  <a:lnTo>
                    <a:pt x="751" y="1307"/>
                  </a:lnTo>
                  <a:lnTo>
                    <a:pt x="753" y="1273"/>
                  </a:lnTo>
                  <a:lnTo>
                    <a:pt x="751" y="1240"/>
                  </a:lnTo>
                  <a:lnTo>
                    <a:pt x="743" y="1210"/>
                  </a:lnTo>
                  <a:lnTo>
                    <a:pt x="723" y="1184"/>
                  </a:lnTo>
                  <a:lnTo>
                    <a:pt x="690" y="1164"/>
                  </a:lnTo>
                  <a:lnTo>
                    <a:pt x="690" y="1153"/>
                  </a:lnTo>
                  <a:lnTo>
                    <a:pt x="691" y="1143"/>
                  </a:lnTo>
                  <a:lnTo>
                    <a:pt x="691" y="1132"/>
                  </a:lnTo>
                  <a:lnTo>
                    <a:pt x="692" y="1122"/>
                  </a:lnTo>
                  <a:lnTo>
                    <a:pt x="691" y="1111"/>
                  </a:lnTo>
                  <a:lnTo>
                    <a:pt x="691" y="1101"/>
                  </a:lnTo>
                  <a:lnTo>
                    <a:pt x="687" y="1093"/>
                  </a:lnTo>
                  <a:lnTo>
                    <a:pt x="684" y="1087"/>
                  </a:lnTo>
                  <a:lnTo>
                    <a:pt x="684" y="1082"/>
                  </a:lnTo>
                  <a:lnTo>
                    <a:pt x="684" y="1080"/>
                  </a:lnTo>
                  <a:lnTo>
                    <a:pt x="723" y="1061"/>
                  </a:lnTo>
                  <a:lnTo>
                    <a:pt x="751" y="1041"/>
                  </a:lnTo>
                  <a:lnTo>
                    <a:pt x="768" y="1019"/>
                  </a:lnTo>
                  <a:lnTo>
                    <a:pt x="778" y="993"/>
                  </a:lnTo>
                  <a:lnTo>
                    <a:pt x="779" y="963"/>
                  </a:lnTo>
                  <a:lnTo>
                    <a:pt x="778" y="930"/>
                  </a:lnTo>
                  <a:lnTo>
                    <a:pt x="774" y="891"/>
                  </a:lnTo>
                  <a:lnTo>
                    <a:pt x="772" y="848"/>
                  </a:lnTo>
                  <a:lnTo>
                    <a:pt x="768" y="798"/>
                  </a:lnTo>
                  <a:lnTo>
                    <a:pt x="764" y="750"/>
                  </a:lnTo>
                  <a:lnTo>
                    <a:pt x="762" y="701"/>
                  </a:lnTo>
                  <a:lnTo>
                    <a:pt x="761" y="653"/>
                  </a:lnTo>
                  <a:lnTo>
                    <a:pt x="759" y="604"/>
                  </a:lnTo>
                  <a:lnTo>
                    <a:pt x="758" y="556"/>
                  </a:lnTo>
                  <a:lnTo>
                    <a:pt x="758" y="508"/>
                  </a:lnTo>
                  <a:lnTo>
                    <a:pt x="759" y="461"/>
                  </a:lnTo>
                  <a:lnTo>
                    <a:pt x="757" y="442"/>
                  </a:lnTo>
                  <a:lnTo>
                    <a:pt x="756" y="423"/>
                  </a:lnTo>
                  <a:lnTo>
                    <a:pt x="754" y="405"/>
                  </a:lnTo>
                  <a:lnTo>
                    <a:pt x="754" y="387"/>
                  </a:lnTo>
                  <a:lnTo>
                    <a:pt x="753" y="369"/>
                  </a:lnTo>
                  <a:lnTo>
                    <a:pt x="753" y="351"/>
                  </a:lnTo>
                  <a:lnTo>
                    <a:pt x="754" y="334"/>
                  </a:lnTo>
                  <a:lnTo>
                    <a:pt x="757" y="319"/>
                  </a:lnTo>
                  <a:lnTo>
                    <a:pt x="778" y="336"/>
                  </a:lnTo>
                  <a:lnTo>
                    <a:pt x="800" y="376"/>
                  </a:lnTo>
                  <a:lnTo>
                    <a:pt x="821" y="430"/>
                  </a:lnTo>
                  <a:lnTo>
                    <a:pt x="841" y="493"/>
                  </a:lnTo>
                  <a:lnTo>
                    <a:pt x="857" y="555"/>
                  </a:lnTo>
                  <a:lnTo>
                    <a:pt x="871" y="614"/>
                  </a:lnTo>
                  <a:lnTo>
                    <a:pt x="881" y="663"/>
                  </a:lnTo>
                  <a:lnTo>
                    <a:pt x="888" y="693"/>
                  </a:lnTo>
                  <a:lnTo>
                    <a:pt x="906" y="762"/>
                  </a:lnTo>
                  <a:lnTo>
                    <a:pt x="923" y="833"/>
                  </a:lnTo>
                  <a:lnTo>
                    <a:pt x="939" y="903"/>
                  </a:lnTo>
                  <a:lnTo>
                    <a:pt x="956" y="974"/>
                  </a:lnTo>
                  <a:lnTo>
                    <a:pt x="970" y="1045"/>
                  </a:lnTo>
                  <a:lnTo>
                    <a:pt x="985" y="1117"/>
                  </a:lnTo>
                  <a:lnTo>
                    <a:pt x="1000" y="1190"/>
                  </a:lnTo>
                  <a:lnTo>
                    <a:pt x="1015" y="1265"/>
                  </a:lnTo>
                  <a:lnTo>
                    <a:pt x="1019" y="1286"/>
                  </a:lnTo>
                  <a:lnTo>
                    <a:pt x="1024" y="1308"/>
                  </a:lnTo>
                  <a:lnTo>
                    <a:pt x="1029" y="1330"/>
                  </a:lnTo>
                  <a:lnTo>
                    <a:pt x="1036" y="1353"/>
                  </a:lnTo>
                  <a:lnTo>
                    <a:pt x="1044" y="1374"/>
                  </a:lnTo>
                  <a:lnTo>
                    <a:pt x="1052" y="1395"/>
                  </a:lnTo>
                  <a:lnTo>
                    <a:pt x="1064" y="1416"/>
                  </a:lnTo>
                  <a:lnTo>
                    <a:pt x="1077" y="1438"/>
                  </a:lnTo>
                  <a:lnTo>
                    <a:pt x="1088" y="1437"/>
                  </a:lnTo>
                  <a:lnTo>
                    <a:pt x="1100" y="1436"/>
                  </a:lnTo>
                  <a:lnTo>
                    <a:pt x="1109" y="1433"/>
                  </a:lnTo>
                  <a:lnTo>
                    <a:pt x="1121" y="1432"/>
                  </a:lnTo>
                  <a:lnTo>
                    <a:pt x="1129" y="1427"/>
                  </a:lnTo>
                  <a:lnTo>
                    <a:pt x="1139" y="1423"/>
                  </a:lnTo>
                  <a:lnTo>
                    <a:pt x="1150" y="1417"/>
                  </a:lnTo>
                  <a:lnTo>
                    <a:pt x="1162" y="1412"/>
                  </a:lnTo>
                  <a:lnTo>
                    <a:pt x="1165" y="1406"/>
                  </a:lnTo>
                  <a:lnTo>
                    <a:pt x="1170" y="1400"/>
                  </a:lnTo>
                  <a:lnTo>
                    <a:pt x="1175" y="1394"/>
                  </a:lnTo>
                  <a:lnTo>
                    <a:pt x="1181" y="1387"/>
                  </a:lnTo>
                  <a:lnTo>
                    <a:pt x="1194" y="1375"/>
                  </a:lnTo>
                  <a:lnTo>
                    <a:pt x="1206" y="1369"/>
                  </a:lnTo>
                  <a:lnTo>
                    <a:pt x="1209" y="1404"/>
                  </a:lnTo>
                  <a:lnTo>
                    <a:pt x="1215" y="1439"/>
                  </a:lnTo>
                  <a:lnTo>
                    <a:pt x="1221" y="1477"/>
                  </a:lnTo>
                  <a:lnTo>
                    <a:pt x="1230" y="1514"/>
                  </a:lnTo>
                  <a:lnTo>
                    <a:pt x="1235" y="1551"/>
                  </a:lnTo>
                  <a:lnTo>
                    <a:pt x="1240" y="1588"/>
                  </a:lnTo>
                  <a:lnTo>
                    <a:pt x="1242" y="1626"/>
                  </a:lnTo>
                  <a:lnTo>
                    <a:pt x="1242" y="1664"/>
                  </a:lnTo>
                  <a:lnTo>
                    <a:pt x="1198" y="1725"/>
                  </a:lnTo>
                  <a:lnTo>
                    <a:pt x="1137" y="1777"/>
                  </a:lnTo>
                  <a:lnTo>
                    <a:pt x="1064" y="1819"/>
                  </a:lnTo>
                  <a:lnTo>
                    <a:pt x="983" y="1854"/>
                  </a:lnTo>
                  <a:lnTo>
                    <a:pt x="897" y="1879"/>
                  </a:lnTo>
                  <a:lnTo>
                    <a:pt x="813" y="1899"/>
                  </a:lnTo>
                  <a:lnTo>
                    <a:pt x="733" y="1911"/>
                  </a:lnTo>
                  <a:lnTo>
                    <a:pt x="666" y="1921"/>
                  </a:lnTo>
                  <a:lnTo>
                    <a:pt x="635" y="1921"/>
                  </a:lnTo>
                  <a:lnTo>
                    <a:pt x="612" y="1921"/>
                  </a:lnTo>
                  <a:lnTo>
                    <a:pt x="593" y="1921"/>
                  </a:lnTo>
                  <a:lnTo>
                    <a:pt x="579" y="1922"/>
                  </a:lnTo>
                  <a:lnTo>
                    <a:pt x="564" y="1922"/>
                  </a:lnTo>
                  <a:lnTo>
                    <a:pt x="551" y="1922"/>
                  </a:lnTo>
                  <a:lnTo>
                    <a:pt x="535" y="1922"/>
                  </a:lnTo>
                  <a:lnTo>
                    <a:pt x="515" y="19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97" name="Freeform 65"/>
            <p:cNvSpPr>
              <a:spLocks/>
            </p:cNvSpPr>
            <p:nvPr/>
          </p:nvSpPr>
          <p:spPr bwMode="auto">
            <a:xfrm>
              <a:off x="4567" y="2278"/>
              <a:ext cx="11" cy="10"/>
            </a:xfrm>
            <a:custGeom>
              <a:avLst/>
              <a:gdLst>
                <a:gd name="T0" fmla="*/ 1 w 21"/>
                <a:gd name="T1" fmla="*/ 1 h 20"/>
                <a:gd name="T2" fmla="*/ 0 w 21"/>
                <a:gd name="T3" fmla="*/ 1 h 20"/>
                <a:gd name="T4" fmla="*/ 0 w 21"/>
                <a:gd name="T5" fmla="*/ 1 h 20"/>
                <a:gd name="T6" fmla="*/ 1 w 21"/>
                <a:gd name="T7" fmla="*/ 1 h 20"/>
                <a:gd name="T8" fmla="*/ 1 w 21"/>
                <a:gd name="T9" fmla="*/ 1 h 20"/>
                <a:gd name="T10" fmla="*/ 1 w 21"/>
                <a:gd name="T11" fmla="*/ 0 h 20"/>
                <a:gd name="T12" fmla="*/ 1 w 21"/>
                <a:gd name="T13" fmla="*/ 1 h 20"/>
                <a:gd name="T14" fmla="*/ 1 w 21"/>
                <a:gd name="T15" fmla="*/ 1 h 20"/>
                <a:gd name="T16" fmla="*/ 1 w 21"/>
                <a:gd name="T17" fmla="*/ 1 h 20"/>
                <a:gd name="T18" fmla="*/ 1 w 21"/>
                <a:gd name="T19" fmla="*/ 1 h 20"/>
                <a:gd name="T20" fmla="*/ 1 w 21"/>
                <a:gd name="T21" fmla="*/ 1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20"/>
                <a:gd name="T35" fmla="*/ 21 w 21"/>
                <a:gd name="T36" fmla="*/ 20 h 2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20">
                  <a:moveTo>
                    <a:pt x="1" y="20"/>
                  </a:moveTo>
                  <a:lnTo>
                    <a:pt x="0" y="14"/>
                  </a:lnTo>
                  <a:lnTo>
                    <a:pt x="0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2"/>
                  </a:lnTo>
                  <a:lnTo>
                    <a:pt x="5" y="16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98" name="Freeform 66"/>
            <p:cNvSpPr>
              <a:spLocks/>
            </p:cNvSpPr>
            <p:nvPr/>
          </p:nvSpPr>
          <p:spPr bwMode="auto">
            <a:xfrm>
              <a:off x="4561" y="2275"/>
              <a:ext cx="5" cy="5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w 11"/>
                <a:gd name="T11" fmla="*/ 0 h 11"/>
                <a:gd name="T12" fmla="*/ 0 w 11"/>
                <a:gd name="T13" fmla="*/ 0 h 11"/>
                <a:gd name="T14" fmla="*/ 0 w 11"/>
                <a:gd name="T15" fmla="*/ 0 h 11"/>
                <a:gd name="T16" fmla="*/ 0 w 11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1"/>
                <a:gd name="T29" fmla="*/ 11 w 1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1">
                  <a:moveTo>
                    <a:pt x="1" y="11"/>
                  </a:move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0"/>
                  </a:lnTo>
                  <a:lnTo>
                    <a:pt x="7" y="2"/>
                  </a:lnTo>
                  <a:lnTo>
                    <a:pt x="11" y="5"/>
                  </a:lnTo>
                  <a:lnTo>
                    <a:pt x="6" y="10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799" name="Freeform 67"/>
            <p:cNvSpPr>
              <a:spLocks/>
            </p:cNvSpPr>
            <p:nvPr/>
          </p:nvSpPr>
          <p:spPr bwMode="auto">
            <a:xfrm>
              <a:off x="4534" y="2265"/>
              <a:ext cx="11" cy="5"/>
            </a:xfrm>
            <a:custGeom>
              <a:avLst/>
              <a:gdLst>
                <a:gd name="T0" fmla="*/ 0 w 23"/>
                <a:gd name="T1" fmla="*/ 0 h 11"/>
                <a:gd name="T2" fmla="*/ 0 w 23"/>
                <a:gd name="T3" fmla="*/ 0 h 11"/>
                <a:gd name="T4" fmla="*/ 0 w 23"/>
                <a:gd name="T5" fmla="*/ 0 h 11"/>
                <a:gd name="T6" fmla="*/ 0 w 23"/>
                <a:gd name="T7" fmla="*/ 0 h 11"/>
                <a:gd name="T8" fmla="*/ 0 w 23"/>
                <a:gd name="T9" fmla="*/ 0 h 11"/>
                <a:gd name="T10" fmla="*/ 0 w 23"/>
                <a:gd name="T11" fmla="*/ 0 h 11"/>
                <a:gd name="T12" fmla="*/ 0 w 23"/>
                <a:gd name="T13" fmla="*/ 0 h 11"/>
                <a:gd name="T14" fmla="*/ 0 w 23"/>
                <a:gd name="T15" fmla="*/ 0 h 11"/>
                <a:gd name="T16" fmla="*/ 0 w 23"/>
                <a:gd name="T17" fmla="*/ 0 h 11"/>
                <a:gd name="T18" fmla="*/ 0 w 23"/>
                <a:gd name="T19" fmla="*/ 0 h 11"/>
                <a:gd name="T20" fmla="*/ 0 w 23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11"/>
                <a:gd name="T35" fmla="*/ 23 w 23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11">
                  <a:moveTo>
                    <a:pt x="17" y="11"/>
                  </a:moveTo>
                  <a:lnTo>
                    <a:pt x="9" y="7"/>
                  </a:lnTo>
                  <a:lnTo>
                    <a:pt x="0" y="5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" y="1"/>
                  </a:lnTo>
                  <a:lnTo>
                    <a:pt x="23" y="5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7" y="1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00" name="Freeform 68"/>
            <p:cNvSpPr>
              <a:spLocks/>
            </p:cNvSpPr>
            <p:nvPr/>
          </p:nvSpPr>
          <p:spPr bwMode="auto">
            <a:xfrm>
              <a:off x="5151" y="2213"/>
              <a:ext cx="9" cy="53"/>
            </a:xfrm>
            <a:custGeom>
              <a:avLst/>
              <a:gdLst>
                <a:gd name="T0" fmla="*/ 0 w 19"/>
                <a:gd name="T1" fmla="*/ 1 h 106"/>
                <a:gd name="T2" fmla="*/ 0 w 19"/>
                <a:gd name="T3" fmla="*/ 1 h 106"/>
                <a:gd name="T4" fmla="*/ 0 w 19"/>
                <a:gd name="T5" fmla="*/ 1 h 106"/>
                <a:gd name="T6" fmla="*/ 0 w 19"/>
                <a:gd name="T7" fmla="*/ 1 h 106"/>
                <a:gd name="T8" fmla="*/ 0 w 19"/>
                <a:gd name="T9" fmla="*/ 1 h 106"/>
                <a:gd name="T10" fmla="*/ 0 w 19"/>
                <a:gd name="T11" fmla="*/ 1 h 106"/>
                <a:gd name="T12" fmla="*/ 0 w 19"/>
                <a:gd name="T13" fmla="*/ 1 h 106"/>
                <a:gd name="T14" fmla="*/ 0 w 19"/>
                <a:gd name="T15" fmla="*/ 1 h 106"/>
                <a:gd name="T16" fmla="*/ 0 w 19"/>
                <a:gd name="T17" fmla="*/ 1 h 106"/>
                <a:gd name="T18" fmla="*/ 0 w 19"/>
                <a:gd name="T19" fmla="*/ 0 h 106"/>
                <a:gd name="T20" fmla="*/ 0 w 19"/>
                <a:gd name="T21" fmla="*/ 0 h 106"/>
                <a:gd name="T22" fmla="*/ 0 w 19"/>
                <a:gd name="T23" fmla="*/ 1 h 106"/>
                <a:gd name="T24" fmla="*/ 0 w 19"/>
                <a:gd name="T25" fmla="*/ 1 h 106"/>
                <a:gd name="T26" fmla="*/ 0 w 19"/>
                <a:gd name="T27" fmla="*/ 1 h 106"/>
                <a:gd name="T28" fmla="*/ 0 w 19"/>
                <a:gd name="T29" fmla="*/ 1 h 106"/>
                <a:gd name="T30" fmla="*/ 0 w 19"/>
                <a:gd name="T31" fmla="*/ 1 h 106"/>
                <a:gd name="T32" fmla="*/ 0 w 19"/>
                <a:gd name="T33" fmla="*/ 1 h 106"/>
                <a:gd name="T34" fmla="*/ 0 w 19"/>
                <a:gd name="T35" fmla="*/ 1 h 106"/>
                <a:gd name="T36" fmla="*/ 0 w 19"/>
                <a:gd name="T37" fmla="*/ 1 h 1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9"/>
                <a:gd name="T58" fmla="*/ 0 h 106"/>
                <a:gd name="T59" fmla="*/ 19 w 19"/>
                <a:gd name="T60" fmla="*/ 106 h 10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9" h="106">
                  <a:moveTo>
                    <a:pt x="19" y="106"/>
                  </a:moveTo>
                  <a:lnTo>
                    <a:pt x="10" y="98"/>
                  </a:lnTo>
                  <a:lnTo>
                    <a:pt x="5" y="86"/>
                  </a:lnTo>
                  <a:lnTo>
                    <a:pt x="1" y="72"/>
                  </a:lnTo>
                  <a:lnTo>
                    <a:pt x="1" y="57"/>
                  </a:lnTo>
                  <a:lnTo>
                    <a:pt x="0" y="39"/>
                  </a:lnTo>
                  <a:lnTo>
                    <a:pt x="1" y="24"/>
                  </a:lnTo>
                  <a:lnTo>
                    <a:pt x="1" y="11"/>
                  </a:lnTo>
                  <a:lnTo>
                    <a:pt x="4" y="1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4" y="21"/>
                  </a:lnTo>
                  <a:lnTo>
                    <a:pt x="15" y="41"/>
                  </a:lnTo>
                  <a:lnTo>
                    <a:pt x="16" y="58"/>
                  </a:lnTo>
                  <a:lnTo>
                    <a:pt x="18" y="75"/>
                  </a:lnTo>
                  <a:lnTo>
                    <a:pt x="18" y="86"/>
                  </a:lnTo>
                  <a:lnTo>
                    <a:pt x="18" y="98"/>
                  </a:lnTo>
                  <a:lnTo>
                    <a:pt x="18" y="104"/>
                  </a:lnTo>
                  <a:lnTo>
                    <a:pt x="19" y="106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01" name="Freeform 69"/>
            <p:cNvSpPr>
              <a:spLocks/>
            </p:cNvSpPr>
            <p:nvPr/>
          </p:nvSpPr>
          <p:spPr bwMode="auto">
            <a:xfrm>
              <a:off x="4526" y="2263"/>
              <a:ext cx="5" cy="3"/>
            </a:xfrm>
            <a:custGeom>
              <a:avLst/>
              <a:gdLst>
                <a:gd name="T0" fmla="*/ 1 w 10"/>
                <a:gd name="T1" fmla="*/ 1 h 5"/>
                <a:gd name="T2" fmla="*/ 0 w 10"/>
                <a:gd name="T3" fmla="*/ 1 h 5"/>
                <a:gd name="T4" fmla="*/ 0 w 10"/>
                <a:gd name="T5" fmla="*/ 1 h 5"/>
                <a:gd name="T6" fmla="*/ 1 w 10"/>
                <a:gd name="T7" fmla="*/ 1 h 5"/>
                <a:gd name="T8" fmla="*/ 1 w 10"/>
                <a:gd name="T9" fmla="*/ 0 h 5"/>
                <a:gd name="T10" fmla="*/ 1 w 10"/>
                <a:gd name="T11" fmla="*/ 1 h 5"/>
                <a:gd name="T12" fmla="*/ 1 w 10"/>
                <a:gd name="T13" fmla="*/ 1 h 5"/>
                <a:gd name="T14" fmla="*/ 1 w 10"/>
                <a:gd name="T15" fmla="*/ 1 h 5"/>
                <a:gd name="T16" fmla="*/ 1 w 10"/>
                <a:gd name="T17" fmla="*/ 1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5"/>
                <a:gd name="T29" fmla="*/ 10 w 10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5">
                  <a:moveTo>
                    <a:pt x="1" y="5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4" y="1"/>
                  </a:lnTo>
                  <a:lnTo>
                    <a:pt x="9" y="0"/>
                  </a:lnTo>
                  <a:lnTo>
                    <a:pt x="9" y="3"/>
                  </a:lnTo>
                  <a:lnTo>
                    <a:pt x="10" y="4"/>
                  </a:lnTo>
                  <a:lnTo>
                    <a:pt x="5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02" name="Freeform 70"/>
            <p:cNvSpPr>
              <a:spLocks/>
            </p:cNvSpPr>
            <p:nvPr/>
          </p:nvSpPr>
          <p:spPr bwMode="auto">
            <a:xfrm>
              <a:off x="5144" y="2214"/>
              <a:ext cx="8" cy="47"/>
            </a:xfrm>
            <a:custGeom>
              <a:avLst/>
              <a:gdLst>
                <a:gd name="T0" fmla="*/ 1 w 16"/>
                <a:gd name="T1" fmla="*/ 1 h 94"/>
                <a:gd name="T2" fmla="*/ 1 w 16"/>
                <a:gd name="T3" fmla="*/ 1 h 94"/>
                <a:gd name="T4" fmla="*/ 1 w 16"/>
                <a:gd name="T5" fmla="*/ 1 h 94"/>
                <a:gd name="T6" fmla="*/ 0 w 16"/>
                <a:gd name="T7" fmla="*/ 1 h 94"/>
                <a:gd name="T8" fmla="*/ 0 w 16"/>
                <a:gd name="T9" fmla="*/ 1 h 94"/>
                <a:gd name="T10" fmla="*/ 0 w 16"/>
                <a:gd name="T11" fmla="*/ 1 h 94"/>
                <a:gd name="T12" fmla="*/ 0 w 16"/>
                <a:gd name="T13" fmla="*/ 1 h 94"/>
                <a:gd name="T14" fmla="*/ 0 w 16"/>
                <a:gd name="T15" fmla="*/ 1 h 94"/>
                <a:gd name="T16" fmla="*/ 1 w 16"/>
                <a:gd name="T17" fmla="*/ 0 h 94"/>
                <a:gd name="T18" fmla="*/ 1 w 16"/>
                <a:gd name="T19" fmla="*/ 1 h 94"/>
                <a:gd name="T20" fmla="*/ 1 w 16"/>
                <a:gd name="T21" fmla="*/ 1 h 94"/>
                <a:gd name="T22" fmla="*/ 1 w 16"/>
                <a:gd name="T23" fmla="*/ 1 h 94"/>
                <a:gd name="T24" fmla="*/ 1 w 16"/>
                <a:gd name="T25" fmla="*/ 1 h 94"/>
                <a:gd name="T26" fmla="*/ 1 w 16"/>
                <a:gd name="T27" fmla="*/ 1 h 94"/>
                <a:gd name="T28" fmla="*/ 1 w 16"/>
                <a:gd name="T29" fmla="*/ 1 h 94"/>
                <a:gd name="T30" fmla="*/ 1 w 16"/>
                <a:gd name="T31" fmla="*/ 1 h 94"/>
                <a:gd name="T32" fmla="*/ 1 w 16"/>
                <a:gd name="T33" fmla="*/ 1 h 94"/>
                <a:gd name="T34" fmla="*/ 1 w 16"/>
                <a:gd name="T35" fmla="*/ 1 h 94"/>
                <a:gd name="T36" fmla="*/ 1 w 16"/>
                <a:gd name="T37" fmla="*/ 1 h 94"/>
                <a:gd name="T38" fmla="*/ 1 w 16"/>
                <a:gd name="T39" fmla="*/ 1 h 94"/>
                <a:gd name="T40" fmla="*/ 1 w 16"/>
                <a:gd name="T41" fmla="*/ 1 h 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"/>
                <a:gd name="T64" fmla="*/ 0 h 94"/>
                <a:gd name="T65" fmla="*/ 16 w 16"/>
                <a:gd name="T66" fmla="*/ 94 h 9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" h="94">
                  <a:moveTo>
                    <a:pt x="9" y="94"/>
                  </a:moveTo>
                  <a:lnTo>
                    <a:pt x="5" y="81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6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0" y="11"/>
                  </a:lnTo>
                  <a:lnTo>
                    <a:pt x="1" y="0"/>
                  </a:lnTo>
                  <a:lnTo>
                    <a:pt x="5" y="1"/>
                  </a:lnTo>
                  <a:lnTo>
                    <a:pt x="9" y="4"/>
                  </a:lnTo>
                  <a:lnTo>
                    <a:pt x="9" y="10"/>
                  </a:lnTo>
                  <a:lnTo>
                    <a:pt x="11" y="21"/>
                  </a:lnTo>
                  <a:lnTo>
                    <a:pt x="11" y="34"/>
                  </a:lnTo>
                  <a:lnTo>
                    <a:pt x="13" y="47"/>
                  </a:lnTo>
                  <a:lnTo>
                    <a:pt x="14" y="60"/>
                  </a:lnTo>
                  <a:lnTo>
                    <a:pt x="16" y="73"/>
                  </a:lnTo>
                  <a:lnTo>
                    <a:pt x="16" y="84"/>
                  </a:lnTo>
                  <a:lnTo>
                    <a:pt x="16" y="94"/>
                  </a:lnTo>
                  <a:lnTo>
                    <a:pt x="11" y="94"/>
                  </a:lnTo>
                  <a:lnTo>
                    <a:pt x="9" y="94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03" name="Freeform 71"/>
            <p:cNvSpPr>
              <a:spLocks/>
            </p:cNvSpPr>
            <p:nvPr/>
          </p:nvSpPr>
          <p:spPr bwMode="auto">
            <a:xfrm>
              <a:off x="5133" y="2217"/>
              <a:ext cx="11" cy="41"/>
            </a:xfrm>
            <a:custGeom>
              <a:avLst/>
              <a:gdLst>
                <a:gd name="T0" fmla="*/ 0 w 23"/>
                <a:gd name="T1" fmla="*/ 1 h 82"/>
                <a:gd name="T2" fmla="*/ 0 w 23"/>
                <a:gd name="T3" fmla="*/ 1 h 82"/>
                <a:gd name="T4" fmla="*/ 0 w 23"/>
                <a:gd name="T5" fmla="*/ 1 h 82"/>
                <a:gd name="T6" fmla="*/ 0 w 23"/>
                <a:gd name="T7" fmla="*/ 1 h 82"/>
                <a:gd name="T8" fmla="*/ 0 w 23"/>
                <a:gd name="T9" fmla="*/ 1 h 82"/>
                <a:gd name="T10" fmla="*/ 0 w 23"/>
                <a:gd name="T11" fmla="*/ 1 h 82"/>
                <a:gd name="T12" fmla="*/ 0 w 23"/>
                <a:gd name="T13" fmla="*/ 1 h 82"/>
                <a:gd name="T14" fmla="*/ 0 w 23"/>
                <a:gd name="T15" fmla="*/ 1 h 82"/>
                <a:gd name="T16" fmla="*/ 0 w 23"/>
                <a:gd name="T17" fmla="*/ 0 h 82"/>
                <a:gd name="T18" fmla="*/ 0 w 23"/>
                <a:gd name="T19" fmla="*/ 0 h 82"/>
                <a:gd name="T20" fmla="*/ 0 w 23"/>
                <a:gd name="T21" fmla="*/ 0 h 82"/>
                <a:gd name="T22" fmla="*/ 0 w 23"/>
                <a:gd name="T23" fmla="*/ 1 h 82"/>
                <a:gd name="T24" fmla="*/ 0 w 23"/>
                <a:gd name="T25" fmla="*/ 1 h 82"/>
                <a:gd name="T26" fmla="*/ 0 w 23"/>
                <a:gd name="T27" fmla="*/ 1 h 82"/>
                <a:gd name="T28" fmla="*/ 0 w 23"/>
                <a:gd name="T29" fmla="*/ 1 h 82"/>
                <a:gd name="T30" fmla="*/ 0 w 23"/>
                <a:gd name="T31" fmla="*/ 1 h 82"/>
                <a:gd name="T32" fmla="*/ 0 w 23"/>
                <a:gd name="T33" fmla="*/ 1 h 82"/>
                <a:gd name="T34" fmla="*/ 0 w 23"/>
                <a:gd name="T35" fmla="*/ 1 h 82"/>
                <a:gd name="T36" fmla="*/ 0 w 23"/>
                <a:gd name="T37" fmla="*/ 1 h 82"/>
                <a:gd name="T38" fmla="*/ 0 w 23"/>
                <a:gd name="T39" fmla="*/ 1 h 82"/>
                <a:gd name="T40" fmla="*/ 0 w 23"/>
                <a:gd name="T41" fmla="*/ 1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3"/>
                <a:gd name="T64" fmla="*/ 0 h 82"/>
                <a:gd name="T65" fmla="*/ 23 w 23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3" h="82">
                  <a:moveTo>
                    <a:pt x="16" y="82"/>
                  </a:moveTo>
                  <a:lnTo>
                    <a:pt x="9" y="76"/>
                  </a:lnTo>
                  <a:lnTo>
                    <a:pt x="5" y="67"/>
                  </a:lnTo>
                  <a:lnTo>
                    <a:pt x="1" y="55"/>
                  </a:lnTo>
                  <a:lnTo>
                    <a:pt x="1" y="42"/>
                  </a:lnTo>
                  <a:lnTo>
                    <a:pt x="0" y="29"/>
                  </a:lnTo>
                  <a:lnTo>
                    <a:pt x="0" y="16"/>
                  </a:lnTo>
                  <a:lnTo>
                    <a:pt x="1" y="6"/>
                  </a:lnTo>
                  <a:lnTo>
                    <a:pt x="3" y="0"/>
                  </a:lnTo>
                  <a:lnTo>
                    <a:pt x="9" y="0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18" y="34"/>
                  </a:lnTo>
                  <a:lnTo>
                    <a:pt x="19" y="46"/>
                  </a:lnTo>
                  <a:lnTo>
                    <a:pt x="20" y="57"/>
                  </a:lnTo>
                  <a:lnTo>
                    <a:pt x="20" y="65"/>
                  </a:lnTo>
                  <a:lnTo>
                    <a:pt x="21" y="72"/>
                  </a:lnTo>
                  <a:lnTo>
                    <a:pt x="21" y="77"/>
                  </a:lnTo>
                  <a:lnTo>
                    <a:pt x="23" y="82"/>
                  </a:lnTo>
                  <a:lnTo>
                    <a:pt x="19" y="82"/>
                  </a:lnTo>
                  <a:lnTo>
                    <a:pt x="16" y="82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04" name="Freeform 72"/>
            <p:cNvSpPr>
              <a:spLocks/>
            </p:cNvSpPr>
            <p:nvPr/>
          </p:nvSpPr>
          <p:spPr bwMode="auto">
            <a:xfrm>
              <a:off x="5125" y="2220"/>
              <a:ext cx="8" cy="34"/>
            </a:xfrm>
            <a:custGeom>
              <a:avLst/>
              <a:gdLst>
                <a:gd name="T0" fmla="*/ 1 w 15"/>
                <a:gd name="T1" fmla="*/ 1 h 68"/>
                <a:gd name="T2" fmla="*/ 1 w 15"/>
                <a:gd name="T3" fmla="*/ 1 h 68"/>
                <a:gd name="T4" fmla="*/ 1 w 15"/>
                <a:gd name="T5" fmla="*/ 1 h 68"/>
                <a:gd name="T6" fmla="*/ 0 w 15"/>
                <a:gd name="T7" fmla="*/ 1 h 68"/>
                <a:gd name="T8" fmla="*/ 0 w 15"/>
                <a:gd name="T9" fmla="*/ 1 h 68"/>
                <a:gd name="T10" fmla="*/ 0 w 15"/>
                <a:gd name="T11" fmla="*/ 1 h 68"/>
                <a:gd name="T12" fmla="*/ 0 w 15"/>
                <a:gd name="T13" fmla="*/ 1 h 68"/>
                <a:gd name="T14" fmla="*/ 0 w 15"/>
                <a:gd name="T15" fmla="*/ 1 h 68"/>
                <a:gd name="T16" fmla="*/ 1 w 15"/>
                <a:gd name="T17" fmla="*/ 0 h 68"/>
                <a:gd name="T18" fmla="*/ 1 w 15"/>
                <a:gd name="T19" fmla="*/ 0 h 68"/>
                <a:gd name="T20" fmla="*/ 1 w 15"/>
                <a:gd name="T21" fmla="*/ 0 h 68"/>
                <a:gd name="T22" fmla="*/ 1 w 15"/>
                <a:gd name="T23" fmla="*/ 1 h 68"/>
                <a:gd name="T24" fmla="*/ 1 w 15"/>
                <a:gd name="T25" fmla="*/ 1 h 68"/>
                <a:gd name="T26" fmla="*/ 1 w 15"/>
                <a:gd name="T27" fmla="*/ 1 h 68"/>
                <a:gd name="T28" fmla="*/ 1 w 15"/>
                <a:gd name="T29" fmla="*/ 1 h 68"/>
                <a:gd name="T30" fmla="*/ 1 w 15"/>
                <a:gd name="T31" fmla="*/ 1 h 68"/>
                <a:gd name="T32" fmla="*/ 1 w 15"/>
                <a:gd name="T33" fmla="*/ 1 h 68"/>
                <a:gd name="T34" fmla="*/ 1 w 15"/>
                <a:gd name="T35" fmla="*/ 1 h 68"/>
                <a:gd name="T36" fmla="*/ 1 w 15"/>
                <a:gd name="T37" fmla="*/ 1 h 68"/>
                <a:gd name="T38" fmla="*/ 1 w 15"/>
                <a:gd name="T39" fmla="*/ 1 h 68"/>
                <a:gd name="T40" fmla="*/ 1 w 15"/>
                <a:gd name="T41" fmla="*/ 1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68"/>
                <a:gd name="T65" fmla="*/ 15 w 15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68">
                  <a:moveTo>
                    <a:pt x="10" y="68"/>
                  </a:moveTo>
                  <a:lnTo>
                    <a:pt x="5" y="59"/>
                  </a:lnTo>
                  <a:lnTo>
                    <a:pt x="2" y="50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0" y="6"/>
                  </a:lnTo>
                  <a:lnTo>
                    <a:pt x="2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8"/>
                  </a:lnTo>
                  <a:lnTo>
                    <a:pt x="10" y="16"/>
                  </a:lnTo>
                  <a:lnTo>
                    <a:pt x="10" y="25"/>
                  </a:lnTo>
                  <a:lnTo>
                    <a:pt x="11" y="34"/>
                  </a:lnTo>
                  <a:lnTo>
                    <a:pt x="11" y="41"/>
                  </a:lnTo>
                  <a:lnTo>
                    <a:pt x="13" y="50"/>
                  </a:lnTo>
                  <a:lnTo>
                    <a:pt x="14" y="59"/>
                  </a:lnTo>
                  <a:lnTo>
                    <a:pt x="15" y="68"/>
                  </a:lnTo>
                  <a:lnTo>
                    <a:pt x="11" y="68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05" name="Freeform 73"/>
            <p:cNvSpPr>
              <a:spLocks/>
            </p:cNvSpPr>
            <p:nvPr/>
          </p:nvSpPr>
          <p:spPr bwMode="auto">
            <a:xfrm>
              <a:off x="5118" y="2221"/>
              <a:ext cx="7" cy="30"/>
            </a:xfrm>
            <a:custGeom>
              <a:avLst/>
              <a:gdLst>
                <a:gd name="T0" fmla="*/ 0 w 15"/>
                <a:gd name="T1" fmla="*/ 1 h 59"/>
                <a:gd name="T2" fmla="*/ 0 w 15"/>
                <a:gd name="T3" fmla="*/ 1 h 59"/>
                <a:gd name="T4" fmla="*/ 0 w 15"/>
                <a:gd name="T5" fmla="*/ 1 h 59"/>
                <a:gd name="T6" fmla="*/ 0 w 15"/>
                <a:gd name="T7" fmla="*/ 1 h 59"/>
                <a:gd name="T8" fmla="*/ 0 w 15"/>
                <a:gd name="T9" fmla="*/ 1 h 59"/>
                <a:gd name="T10" fmla="*/ 0 w 15"/>
                <a:gd name="T11" fmla="*/ 1 h 59"/>
                <a:gd name="T12" fmla="*/ 0 w 15"/>
                <a:gd name="T13" fmla="*/ 1 h 59"/>
                <a:gd name="T14" fmla="*/ 0 w 15"/>
                <a:gd name="T15" fmla="*/ 1 h 59"/>
                <a:gd name="T16" fmla="*/ 0 w 15"/>
                <a:gd name="T17" fmla="*/ 1 h 59"/>
                <a:gd name="T18" fmla="*/ 0 w 15"/>
                <a:gd name="T19" fmla="*/ 0 h 59"/>
                <a:gd name="T20" fmla="*/ 0 w 15"/>
                <a:gd name="T21" fmla="*/ 0 h 59"/>
                <a:gd name="T22" fmla="*/ 0 w 15"/>
                <a:gd name="T23" fmla="*/ 1 h 59"/>
                <a:gd name="T24" fmla="*/ 0 w 15"/>
                <a:gd name="T25" fmla="*/ 1 h 59"/>
                <a:gd name="T26" fmla="*/ 0 w 15"/>
                <a:gd name="T27" fmla="*/ 1 h 59"/>
                <a:gd name="T28" fmla="*/ 0 w 15"/>
                <a:gd name="T29" fmla="*/ 1 h 59"/>
                <a:gd name="T30" fmla="*/ 0 w 15"/>
                <a:gd name="T31" fmla="*/ 1 h 59"/>
                <a:gd name="T32" fmla="*/ 0 w 15"/>
                <a:gd name="T33" fmla="*/ 1 h 59"/>
                <a:gd name="T34" fmla="*/ 0 w 15"/>
                <a:gd name="T35" fmla="*/ 1 h 59"/>
                <a:gd name="T36" fmla="*/ 0 w 15"/>
                <a:gd name="T37" fmla="*/ 1 h 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"/>
                <a:gd name="T58" fmla="*/ 0 h 59"/>
                <a:gd name="T59" fmla="*/ 15 w 15"/>
                <a:gd name="T60" fmla="*/ 59 h 5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" h="59">
                  <a:moveTo>
                    <a:pt x="10" y="59"/>
                  </a:moveTo>
                  <a:lnTo>
                    <a:pt x="5" y="53"/>
                  </a:lnTo>
                  <a:lnTo>
                    <a:pt x="3" y="47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1"/>
                  </a:lnTo>
                  <a:lnTo>
                    <a:pt x="2" y="12"/>
                  </a:lnTo>
                  <a:lnTo>
                    <a:pt x="2" y="5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10" y="15"/>
                  </a:lnTo>
                  <a:lnTo>
                    <a:pt x="10" y="21"/>
                  </a:lnTo>
                  <a:lnTo>
                    <a:pt x="12" y="29"/>
                  </a:lnTo>
                  <a:lnTo>
                    <a:pt x="13" y="42"/>
                  </a:lnTo>
                  <a:lnTo>
                    <a:pt x="15" y="59"/>
                  </a:lnTo>
                  <a:lnTo>
                    <a:pt x="12" y="59"/>
                  </a:lnTo>
                  <a:lnTo>
                    <a:pt x="10" y="59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06" name="Freeform 74"/>
            <p:cNvSpPr>
              <a:spLocks/>
            </p:cNvSpPr>
            <p:nvPr/>
          </p:nvSpPr>
          <p:spPr bwMode="auto">
            <a:xfrm>
              <a:off x="5108" y="2223"/>
              <a:ext cx="9" cy="25"/>
            </a:xfrm>
            <a:custGeom>
              <a:avLst/>
              <a:gdLst>
                <a:gd name="T0" fmla="*/ 1 w 18"/>
                <a:gd name="T1" fmla="*/ 1 h 48"/>
                <a:gd name="T2" fmla="*/ 1 w 18"/>
                <a:gd name="T3" fmla="*/ 1 h 48"/>
                <a:gd name="T4" fmla="*/ 1 w 18"/>
                <a:gd name="T5" fmla="*/ 1 h 48"/>
                <a:gd name="T6" fmla="*/ 1 w 18"/>
                <a:gd name="T7" fmla="*/ 1 h 48"/>
                <a:gd name="T8" fmla="*/ 1 w 18"/>
                <a:gd name="T9" fmla="*/ 1 h 48"/>
                <a:gd name="T10" fmla="*/ 0 w 18"/>
                <a:gd name="T11" fmla="*/ 1 h 48"/>
                <a:gd name="T12" fmla="*/ 0 w 18"/>
                <a:gd name="T13" fmla="*/ 1 h 48"/>
                <a:gd name="T14" fmla="*/ 1 w 18"/>
                <a:gd name="T15" fmla="*/ 0 h 48"/>
                <a:gd name="T16" fmla="*/ 1 w 18"/>
                <a:gd name="T17" fmla="*/ 0 h 48"/>
                <a:gd name="T18" fmla="*/ 1 w 18"/>
                <a:gd name="T19" fmla="*/ 1 h 48"/>
                <a:gd name="T20" fmla="*/ 1 w 18"/>
                <a:gd name="T21" fmla="*/ 1 h 48"/>
                <a:gd name="T22" fmla="*/ 1 w 18"/>
                <a:gd name="T23" fmla="*/ 1 h 48"/>
                <a:gd name="T24" fmla="*/ 1 w 18"/>
                <a:gd name="T25" fmla="*/ 1 h 48"/>
                <a:gd name="T26" fmla="*/ 1 w 18"/>
                <a:gd name="T27" fmla="*/ 1 h 48"/>
                <a:gd name="T28" fmla="*/ 1 w 18"/>
                <a:gd name="T29" fmla="*/ 1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48"/>
                <a:gd name="T47" fmla="*/ 18 w 18"/>
                <a:gd name="T48" fmla="*/ 48 h 4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48">
                  <a:moveTo>
                    <a:pt x="14" y="48"/>
                  </a:moveTo>
                  <a:lnTo>
                    <a:pt x="6" y="38"/>
                  </a:lnTo>
                  <a:lnTo>
                    <a:pt x="2" y="26"/>
                  </a:lnTo>
                  <a:lnTo>
                    <a:pt x="1" y="18"/>
                  </a:lnTo>
                  <a:lnTo>
                    <a:pt x="1" y="12"/>
                  </a:lnTo>
                  <a:lnTo>
                    <a:pt x="0" y="5"/>
                  </a:lnTo>
                  <a:lnTo>
                    <a:pt x="0" y="1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3" y="11"/>
                  </a:lnTo>
                  <a:lnTo>
                    <a:pt x="14" y="23"/>
                  </a:lnTo>
                  <a:lnTo>
                    <a:pt x="16" y="36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48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07" name="Freeform 75"/>
            <p:cNvSpPr>
              <a:spLocks/>
            </p:cNvSpPr>
            <p:nvPr/>
          </p:nvSpPr>
          <p:spPr bwMode="auto">
            <a:xfrm>
              <a:off x="4602" y="2020"/>
              <a:ext cx="290" cy="223"/>
            </a:xfrm>
            <a:custGeom>
              <a:avLst/>
              <a:gdLst>
                <a:gd name="T0" fmla="*/ 0 w 581"/>
                <a:gd name="T1" fmla="*/ 1 h 446"/>
                <a:gd name="T2" fmla="*/ 0 w 581"/>
                <a:gd name="T3" fmla="*/ 1 h 446"/>
                <a:gd name="T4" fmla="*/ 0 w 581"/>
                <a:gd name="T5" fmla="*/ 1 h 446"/>
                <a:gd name="T6" fmla="*/ 0 w 581"/>
                <a:gd name="T7" fmla="*/ 1 h 446"/>
                <a:gd name="T8" fmla="*/ 0 w 581"/>
                <a:gd name="T9" fmla="*/ 1 h 446"/>
                <a:gd name="T10" fmla="*/ 0 w 581"/>
                <a:gd name="T11" fmla="*/ 1 h 446"/>
                <a:gd name="T12" fmla="*/ 0 w 581"/>
                <a:gd name="T13" fmla="*/ 1 h 446"/>
                <a:gd name="T14" fmla="*/ 0 w 581"/>
                <a:gd name="T15" fmla="*/ 1 h 446"/>
                <a:gd name="T16" fmla="*/ 0 w 581"/>
                <a:gd name="T17" fmla="*/ 1 h 446"/>
                <a:gd name="T18" fmla="*/ 0 w 581"/>
                <a:gd name="T19" fmla="*/ 1 h 446"/>
                <a:gd name="T20" fmla="*/ 0 w 581"/>
                <a:gd name="T21" fmla="*/ 1 h 446"/>
                <a:gd name="T22" fmla="*/ 0 w 581"/>
                <a:gd name="T23" fmla="*/ 1 h 446"/>
                <a:gd name="T24" fmla="*/ 0 w 581"/>
                <a:gd name="T25" fmla="*/ 1 h 446"/>
                <a:gd name="T26" fmla="*/ 0 w 581"/>
                <a:gd name="T27" fmla="*/ 1 h 446"/>
                <a:gd name="T28" fmla="*/ 0 w 581"/>
                <a:gd name="T29" fmla="*/ 1 h 446"/>
                <a:gd name="T30" fmla="*/ 0 w 581"/>
                <a:gd name="T31" fmla="*/ 1 h 446"/>
                <a:gd name="T32" fmla="*/ 0 w 581"/>
                <a:gd name="T33" fmla="*/ 0 h 446"/>
                <a:gd name="T34" fmla="*/ 0 w 581"/>
                <a:gd name="T35" fmla="*/ 1 h 446"/>
                <a:gd name="T36" fmla="*/ 0 w 581"/>
                <a:gd name="T37" fmla="*/ 1 h 446"/>
                <a:gd name="T38" fmla="*/ 0 w 581"/>
                <a:gd name="T39" fmla="*/ 1 h 446"/>
                <a:gd name="T40" fmla="*/ 0 w 581"/>
                <a:gd name="T41" fmla="*/ 1 h 446"/>
                <a:gd name="T42" fmla="*/ 0 w 581"/>
                <a:gd name="T43" fmla="*/ 1 h 446"/>
                <a:gd name="T44" fmla="*/ 0 w 581"/>
                <a:gd name="T45" fmla="*/ 1 h 446"/>
                <a:gd name="T46" fmla="*/ 0 w 581"/>
                <a:gd name="T47" fmla="*/ 1 h 446"/>
                <a:gd name="T48" fmla="*/ 0 w 581"/>
                <a:gd name="T49" fmla="*/ 1 h 446"/>
                <a:gd name="T50" fmla="*/ 0 w 581"/>
                <a:gd name="T51" fmla="*/ 1 h 446"/>
                <a:gd name="T52" fmla="*/ 0 w 581"/>
                <a:gd name="T53" fmla="*/ 1 h 446"/>
                <a:gd name="T54" fmla="*/ 0 w 581"/>
                <a:gd name="T55" fmla="*/ 1 h 446"/>
                <a:gd name="T56" fmla="*/ 0 w 581"/>
                <a:gd name="T57" fmla="*/ 1 h 446"/>
                <a:gd name="T58" fmla="*/ 0 w 581"/>
                <a:gd name="T59" fmla="*/ 1 h 446"/>
                <a:gd name="T60" fmla="*/ 0 w 581"/>
                <a:gd name="T61" fmla="*/ 1 h 446"/>
                <a:gd name="T62" fmla="*/ 0 w 581"/>
                <a:gd name="T63" fmla="*/ 1 h 446"/>
                <a:gd name="T64" fmla="*/ 0 w 581"/>
                <a:gd name="T65" fmla="*/ 1 h 446"/>
                <a:gd name="T66" fmla="*/ 0 w 581"/>
                <a:gd name="T67" fmla="*/ 1 h 446"/>
                <a:gd name="T68" fmla="*/ 0 w 581"/>
                <a:gd name="T69" fmla="*/ 1 h 446"/>
                <a:gd name="T70" fmla="*/ 0 w 581"/>
                <a:gd name="T71" fmla="*/ 1 h 446"/>
                <a:gd name="T72" fmla="*/ 0 w 581"/>
                <a:gd name="T73" fmla="*/ 1 h 446"/>
                <a:gd name="T74" fmla="*/ 0 w 581"/>
                <a:gd name="T75" fmla="*/ 1 h 446"/>
                <a:gd name="T76" fmla="*/ 0 w 581"/>
                <a:gd name="T77" fmla="*/ 1 h 446"/>
                <a:gd name="T78" fmla="*/ 0 w 581"/>
                <a:gd name="T79" fmla="*/ 1 h 446"/>
                <a:gd name="T80" fmla="*/ 0 w 581"/>
                <a:gd name="T81" fmla="*/ 1 h 4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81"/>
                <a:gd name="T124" fmla="*/ 0 h 446"/>
                <a:gd name="T125" fmla="*/ 581 w 581"/>
                <a:gd name="T126" fmla="*/ 446 h 4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81" h="446">
                  <a:moveTo>
                    <a:pt x="44" y="446"/>
                  </a:moveTo>
                  <a:lnTo>
                    <a:pt x="16" y="427"/>
                  </a:lnTo>
                  <a:lnTo>
                    <a:pt x="2" y="391"/>
                  </a:lnTo>
                  <a:lnTo>
                    <a:pt x="0" y="342"/>
                  </a:lnTo>
                  <a:lnTo>
                    <a:pt x="6" y="288"/>
                  </a:lnTo>
                  <a:lnTo>
                    <a:pt x="16" y="230"/>
                  </a:lnTo>
                  <a:lnTo>
                    <a:pt x="30" y="178"/>
                  </a:lnTo>
                  <a:lnTo>
                    <a:pt x="42" y="134"/>
                  </a:lnTo>
                  <a:lnTo>
                    <a:pt x="51" y="106"/>
                  </a:lnTo>
                  <a:lnTo>
                    <a:pt x="52" y="95"/>
                  </a:lnTo>
                  <a:lnTo>
                    <a:pt x="53" y="83"/>
                  </a:lnTo>
                  <a:lnTo>
                    <a:pt x="54" y="69"/>
                  </a:lnTo>
                  <a:lnTo>
                    <a:pt x="58" y="58"/>
                  </a:lnTo>
                  <a:lnTo>
                    <a:pt x="62" y="48"/>
                  </a:lnTo>
                  <a:lnTo>
                    <a:pt x="68" y="43"/>
                  </a:lnTo>
                  <a:lnTo>
                    <a:pt x="75" y="43"/>
                  </a:lnTo>
                  <a:lnTo>
                    <a:pt x="88" y="51"/>
                  </a:lnTo>
                  <a:lnTo>
                    <a:pt x="104" y="49"/>
                  </a:lnTo>
                  <a:lnTo>
                    <a:pt x="121" y="49"/>
                  </a:lnTo>
                  <a:lnTo>
                    <a:pt x="138" y="49"/>
                  </a:lnTo>
                  <a:lnTo>
                    <a:pt x="155" y="49"/>
                  </a:lnTo>
                  <a:lnTo>
                    <a:pt x="171" y="49"/>
                  </a:lnTo>
                  <a:lnTo>
                    <a:pt x="188" y="51"/>
                  </a:lnTo>
                  <a:lnTo>
                    <a:pt x="206" y="52"/>
                  </a:lnTo>
                  <a:lnTo>
                    <a:pt x="224" y="53"/>
                  </a:lnTo>
                  <a:lnTo>
                    <a:pt x="228" y="43"/>
                  </a:lnTo>
                  <a:lnTo>
                    <a:pt x="232" y="34"/>
                  </a:lnTo>
                  <a:lnTo>
                    <a:pt x="238" y="33"/>
                  </a:lnTo>
                  <a:lnTo>
                    <a:pt x="244" y="33"/>
                  </a:lnTo>
                  <a:lnTo>
                    <a:pt x="247" y="22"/>
                  </a:lnTo>
                  <a:lnTo>
                    <a:pt x="248" y="15"/>
                  </a:lnTo>
                  <a:lnTo>
                    <a:pt x="247" y="7"/>
                  </a:lnTo>
                  <a:lnTo>
                    <a:pt x="248" y="1"/>
                  </a:lnTo>
                  <a:lnTo>
                    <a:pt x="254" y="0"/>
                  </a:lnTo>
                  <a:lnTo>
                    <a:pt x="260" y="0"/>
                  </a:lnTo>
                  <a:lnTo>
                    <a:pt x="263" y="8"/>
                  </a:lnTo>
                  <a:lnTo>
                    <a:pt x="260" y="18"/>
                  </a:lnTo>
                  <a:lnTo>
                    <a:pt x="258" y="22"/>
                  </a:lnTo>
                  <a:lnTo>
                    <a:pt x="258" y="29"/>
                  </a:lnTo>
                  <a:lnTo>
                    <a:pt x="259" y="36"/>
                  </a:lnTo>
                  <a:lnTo>
                    <a:pt x="265" y="46"/>
                  </a:lnTo>
                  <a:lnTo>
                    <a:pt x="284" y="44"/>
                  </a:lnTo>
                  <a:lnTo>
                    <a:pt x="304" y="43"/>
                  </a:lnTo>
                  <a:lnTo>
                    <a:pt x="324" y="42"/>
                  </a:lnTo>
                  <a:lnTo>
                    <a:pt x="345" y="41"/>
                  </a:lnTo>
                  <a:lnTo>
                    <a:pt x="365" y="37"/>
                  </a:lnTo>
                  <a:lnTo>
                    <a:pt x="385" y="34"/>
                  </a:lnTo>
                  <a:lnTo>
                    <a:pt x="404" y="29"/>
                  </a:lnTo>
                  <a:lnTo>
                    <a:pt x="426" y="26"/>
                  </a:lnTo>
                  <a:lnTo>
                    <a:pt x="429" y="22"/>
                  </a:lnTo>
                  <a:lnTo>
                    <a:pt x="435" y="23"/>
                  </a:lnTo>
                  <a:lnTo>
                    <a:pt x="440" y="33"/>
                  </a:lnTo>
                  <a:lnTo>
                    <a:pt x="448" y="48"/>
                  </a:lnTo>
                  <a:lnTo>
                    <a:pt x="455" y="64"/>
                  </a:lnTo>
                  <a:lnTo>
                    <a:pt x="464" y="82"/>
                  </a:lnTo>
                  <a:lnTo>
                    <a:pt x="471" y="98"/>
                  </a:lnTo>
                  <a:lnTo>
                    <a:pt x="479" y="115"/>
                  </a:lnTo>
                  <a:lnTo>
                    <a:pt x="484" y="130"/>
                  </a:lnTo>
                  <a:lnTo>
                    <a:pt x="488" y="145"/>
                  </a:lnTo>
                  <a:lnTo>
                    <a:pt x="493" y="151"/>
                  </a:lnTo>
                  <a:lnTo>
                    <a:pt x="503" y="166"/>
                  </a:lnTo>
                  <a:lnTo>
                    <a:pt x="515" y="187"/>
                  </a:lnTo>
                  <a:lnTo>
                    <a:pt x="529" y="212"/>
                  </a:lnTo>
                  <a:lnTo>
                    <a:pt x="541" y="235"/>
                  </a:lnTo>
                  <a:lnTo>
                    <a:pt x="553" y="258"/>
                  </a:lnTo>
                  <a:lnTo>
                    <a:pt x="562" y="275"/>
                  </a:lnTo>
                  <a:lnTo>
                    <a:pt x="568" y="286"/>
                  </a:lnTo>
                  <a:lnTo>
                    <a:pt x="576" y="320"/>
                  </a:lnTo>
                  <a:lnTo>
                    <a:pt x="581" y="348"/>
                  </a:lnTo>
                  <a:lnTo>
                    <a:pt x="577" y="371"/>
                  </a:lnTo>
                  <a:lnTo>
                    <a:pt x="571" y="389"/>
                  </a:lnTo>
                  <a:lnTo>
                    <a:pt x="557" y="403"/>
                  </a:lnTo>
                  <a:lnTo>
                    <a:pt x="539" y="414"/>
                  </a:lnTo>
                  <a:lnTo>
                    <a:pt x="515" y="423"/>
                  </a:lnTo>
                  <a:lnTo>
                    <a:pt x="488" y="431"/>
                  </a:lnTo>
                  <a:lnTo>
                    <a:pt x="431" y="433"/>
                  </a:lnTo>
                  <a:lnTo>
                    <a:pt x="375" y="435"/>
                  </a:lnTo>
                  <a:lnTo>
                    <a:pt x="319" y="438"/>
                  </a:lnTo>
                  <a:lnTo>
                    <a:pt x="264" y="440"/>
                  </a:lnTo>
                  <a:lnTo>
                    <a:pt x="208" y="441"/>
                  </a:lnTo>
                  <a:lnTo>
                    <a:pt x="152" y="443"/>
                  </a:lnTo>
                  <a:lnTo>
                    <a:pt x="98" y="444"/>
                  </a:lnTo>
                  <a:lnTo>
                    <a:pt x="44" y="446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08" name="Freeform 76"/>
            <p:cNvSpPr>
              <a:spLocks/>
            </p:cNvSpPr>
            <p:nvPr/>
          </p:nvSpPr>
          <p:spPr bwMode="auto">
            <a:xfrm>
              <a:off x="5100" y="2225"/>
              <a:ext cx="7" cy="18"/>
            </a:xfrm>
            <a:custGeom>
              <a:avLst/>
              <a:gdLst>
                <a:gd name="T0" fmla="*/ 1 w 13"/>
                <a:gd name="T1" fmla="*/ 1 h 36"/>
                <a:gd name="T2" fmla="*/ 1 w 13"/>
                <a:gd name="T3" fmla="*/ 1 h 36"/>
                <a:gd name="T4" fmla="*/ 1 w 13"/>
                <a:gd name="T5" fmla="*/ 1 h 36"/>
                <a:gd name="T6" fmla="*/ 1 w 13"/>
                <a:gd name="T7" fmla="*/ 1 h 36"/>
                <a:gd name="T8" fmla="*/ 0 w 13"/>
                <a:gd name="T9" fmla="*/ 1 h 36"/>
                <a:gd name="T10" fmla="*/ 1 w 13"/>
                <a:gd name="T11" fmla="*/ 1 h 36"/>
                <a:gd name="T12" fmla="*/ 1 w 13"/>
                <a:gd name="T13" fmla="*/ 0 h 36"/>
                <a:gd name="T14" fmla="*/ 1 w 13"/>
                <a:gd name="T15" fmla="*/ 1 h 36"/>
                <a:gd name="T16" fmla="*/ 1 w 13"/>
                <a:gd name="T17" fmla="*/ 1 h 36"/>
                <a:gd name="T18" fmla="*/ 1 w 13"/>
                <a:gd name="T19" fmla="*/ 1 h 36"/>
                <a:gd name="T20" fmla="*/ 1 w 13"/>
                <a:gd name="T21" fmla="*/ 1 h 36"/>
                <a:gd name="T22" fmla="*/ 1 w 13"/>
                <a:gd name="T23" fmla="*/ 1 h 36"/>
                <a:gd name="T24" fmla="*/ 1 w 13"/>
                <a:gd name="T25" fmla="*/ 1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36"/>
                <a:gd name="T41" fmla="*/ 13 w 13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36">
                  <a:moveTo>
                    <a:pt x="8" y="36"/>
                  </a:moveTo>
                  <a:lnTo>
                    <a:pt x="5" y="26"/>
                  </a:lnTo>
                  <a:lnTo>
                    <a:pt x="3" y="21"/>
                  </a:lnTo>
                  <a:lnTo>
                    <a:pt x="2" y="14"/>
                  </a:lnTo>
                  <a:lnTo>
                    <a:pt x="0" y="4"/>
                  </a:lnTo>
                  <a:lnTo>
                    <a:pt x="3" y="1"/>
                  </a:lnTo>
                  <a:lnTo>
                    <a:pt x="8" y="0"/>
                  </a:lnTo>
                  <a:lnTo>
                    <a:pt x="10" y="9"/>
                  </a:lnTo>
                  <a:lnTo>
                    <a:pt x="11" y="18"/>
                  </a:lnTo>
                  <a:lnTo>
                    <a:pt x="12" y="26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09" name="Freeform 77"/>
            <p:cNvSpPr>
              <a:spLocks/>
            </p:cNvSpPr>
            <p:nvPr/>
          </p:nvSpPr>
          <p:spPr bwMode="auto">
            <a:xfrm>
              <a:off x="5092" y="2227"/>
              <a:ext cx="8" cy="13"/>
            </a:xfrm>
            <a:custGeom>
              <a:avLst/>
              <a:gdLst>
                <a:gd name="T0" fmla="*/ 1 w 14"/>
                <a:gd name="T1" fmla="*/ 1 h 26"/>
                <a:gd name="T2" fmla="*/ 1 w 14"/>
                <a:gd name="T3" fmla="*/ 1 h 26"/>
                <a:gd name="T4" fmla="*/ 1 w 14"/>
                <a:gd name="T5" fmla="*/ 1 h 26"/>
                <a:gd name="T6" fmla="*/ 0 w 14"/>
                <a:gd name="T7" fmla="*/ 1 h 26"/>
                <a:gd name="T8" fmla="*/ 1 w 14"/>
                <a:gd name="T9" fmla="*/ 0 h 26"/>
                <a:gd name="T10" fmla="*/ 1 w 14"/>
                <a:gd name="T11" fmla="*/ 0 h 26"/>
                <a:gd name="T12" fmla="*/ 1 w 14"/>
                <a:gd name="T13" fmla="*/ 0 h 26"/>
                <a:gd name="T14" fmla="*/ 1 w 14"/>
                <a:gd name="T15" fmla="*/ 1 h 26"/>
                <a:gd name="T16" fmla="*/ 1 w 14"/>
                <a:gd name="T17" fmla="*/ 1 h 26"/>
                <a:gd name="T18" fmla="*/ 1 w 14"/>
                <a:gd name="T19" fmla="*/ 1 h 26"/>
                <a:gd name="T20" fmla="*/ 1 w 14"/>
                <a:gd name="T21" fmla="*/ 1 h 26"/>
                <a:gd name="T22" fmla="*/ 1 w 14"/>
                <a:gd name="T23" fmla="*/ 1 h 26"/>
                <a:gd name="T24" fmla="*/ 1 w 14"/>
                <a:gd name="T25" fmla="*/ 1 h 26"/>
                <a:gd name="T26" fmla="*/ 1 w 14"/>
                <a:gd name="T27" fmla="*/ 1 h 26"/>
                <a:gd name="T28" fmla="*/ 1 w 14"/>
                <a:gd name="T29" fmla="*/ 1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26"/>
                <a:gd name="T47" fmla="*/ 14 w 14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26">
                  <a:moveTo>
                    <a:pt x="11" y="26"/>
                  </a:moveTo>
                  <a:lnTo>
                    <a:pt x="3" y="19"/>
                  </a:lnTo>
                  <a:lnTo>
                    <a:pt x="1" y="14"/>
                  </a:lnTo>
                  <a:lnTo>
                    <a:pt x="0" y="8"/>
                  </a:lnTo>
                  <a:lnTo>
                    <a:pt x="1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13" y="17"/>
                  </a:lnTo>
                  <a:lnTo>
                    <a:pt x="13" y="21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10" name="Freeform 78"/>
            <p:cNvSpPr>
              <a:spLocks/>
            </p:cNvSpPr>
            <p:nvPr/>
          </p:nvSpPr>
          <p:spPr bwMode="auto">
            <a:xfrm>
              <a:off x="5087" y="2229"/>
              <a:ext cx="3" cy="7"/>
            </a:xfrm>
            <a:custGeom>
              <a:avLst/>
              <a:gdLst>
                <a:gd name="T0" fmla="*/ 1 w 6"/>
                <a:gd name="T1" fmla="*/ 1 h 13"/>
                <a:gd name="T2" fmla="*/ 0 w 6"/>
                <a:gd name="T3" fmla="*/ 1 h 13"/>
                <a:gd name="T4" fmla="*/ 0 w 6"/>
                <a:gd name="T5" fmla="*/ 1 h 13"/>
                <a:gd name="T6" fmla="*/ 0 w 6"/>
                <a:gd name="T7" fmla="*/ 1 h 13"/>
                <a:gd name="T8" fmla="*/ 0 w 6"/>
                <a:gd name="T9" fmla="*/ 0 h 13"/>
                <a:gd name="T10" fmla="*/ 1 w 6"/>
                <a:gd name="T11" fmla="*/ 0 h 13"/>
                <a:gd name="T12" fmla="*/ 1 w 6"/>
                <a:gd name="T13" fmla="*/ 0 h 13"/>
                <a:gd name="T14" fmla="*/ 1 w 6"/>
                <a:gd name="T15" fmla="*/ 1 h 13"/>
                <a:gd name="T16" fmla="*/ 1 w 6"/>
                <a:gd name="T17" fmla="*/ 1 h 13"/>
                <a:gd name="T18" fmla="*/ 1 w 6"/>
                <a:gd name="T19" fmla="*/ 1 h 13"/>
                <a:gd name="T20" fmla="*/ 1 w 6"/>
                <a:gd name="T21" fmla="*/ 1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13"/>
                <a:gd name="T35" fmla="*/ 6 w 6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13">
                  <a:moveTo>
                    <a:pt x="2" y="13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0"/>
                  </a:lnTo>
                  <a:lnTo>
                    <a:pt x="1" y="0"/>
                  </a:lnTo>
                  <a:lnTo>
                    <a:pt x="6" y="0"/>
                  </a:lnTo>
                  <a:lnTo>
                    <a:pt x="3" y="7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FFF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11" name="Freeform 79"/>
            <p:cNvSpPr>
              <a:spLocks/>
            </p:cNvSpPr>
            <p:nvPr/>
          </p:nvSpPr>
          <p:spPr bwMode="auto">
            <a:xfrm>
              <a:off x="4587" y="2040"/>
              <a:ext cx="39" cy="195"/>
            </a:xfrm>
            <a:custGeom>
              <a:avLst/>
              <a:gdLst>
                <a:gd name="T0" fmla="*/ 1 w 78"/>
                <a:gd name="T1" fmla="*/ 1 h 388"/>
                <a:gd name="T2" fmla="*/ 1 w 78"/>
                <a:gd name="T3" fmla="*/ 1 h 388"/>
                <a:gd name="T4" fmla="*/ 0 w 78"/>
                <a:gd name="T5" fmla="*/ 1 h 388"/>
                <a:gd name="T6" fmla="*/ 1 w 78"/>
                <a:gd name="T7" fmla="*/ 1 h 388"/>
                <a:gd name="T8" fmla="*/ 1 w 78"/>
                <a:gd name="T9" fmla="*/ 1 h 388"/>
                <a:gd name="T10" fmla="*/ 1 w 78"/>
                <a:gd name="T11" fmla="*/ 1 h 388"/>
                <a:gd name="T12" fmla="*/ 1 w 78"/>
                <a:gd name="T13" fmla="*/ 1 h 388"/>
                <a:gd name="T14" fmla="*/ 1 w 78"/>
                <a:gd name="T15" fmla="*/ 1 h 388"/>
                <a:gd name="T16" fmla="*/ 1 w 78"/>
                <a:gd name="T17" fmla="*/ 0 h 388"/>
                <a:gd name="T18" fmla="*/ 1 w 78"/>
                <a:gd name="T19" fmla="*/ 0 h 388"/>
                <a:gd name="T20" fmla="*/ 1 w 78"/>
                <a:gd name="T21" fmla="*/ 1 h 388"/>
                <a:gd name="T22" fmla="*/ 1 w 78"/>
                <a:gd name="T23" fmla="*/ 1 h 388"/>
                <a:gd name="T24" fmla="*/ 1 w 78"/>
                <a:gd name="T25" fmla="*/ 1 h 388"/>
                <a:gd name="T26" fmla="*/ 1 w 78"/>
                <a:gd name="T27" fmla="*/ 1 h 388"/>
                <a:gd name="T28" fmla="*/ 1 w 78"/>
                <a:gd name="T29" fmla="*/ 1 h 388"/>
                <a:gd name="T30" fmla="*/ 1 w 78"/>
                <a:gd name="T31" fmla="*/ 1 h 388"/>
                <a:gd name="T32" fmla="*/ 1 w 78"/>
                <a:gd name="T33" fmla="*/ 1 h 388"/>
                <a:gd name="T34" fmla="*/ 1 w 78"/>
                <a:gd name="T35" fmla="*/ 1 h 388"/>
                <a:gd name="T36" fmla="*/ 1 w 78"/>
                <a:gd name="T37" fmla="*/ 1 h 388"/>
                <a:gd name="T38" fmla="*/ 1 w 78"/>
                <a:gd name="T39" fmla="*/ 1 h 388"/>
                <a:gd name="T40" fmla="*/ 1 w 78"/>
                <a:gd name="T41" fmla="*/ 1 h 388"/>
                <a:gd name="T42" fmla="*/ 1 w 78"/>
                <a:gd name="T43" fmla="*/ 1 h 388"/>
                <a:gd name="T44" fmla="*/ 1 w 78"/>
                <a:gd name="T45" fmla="*/ 1 h 388"/>
                <a:gd name="T46" fmla="*/ 1 w 78"/>
                <a:gd name="T47" fmla="*/ 1 h 388"/>
                <a:gd name="T48" fmla="*/ 1 w 78"/>
                <a:gd name="T49" fmla="*/ 1 h 3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8"/>
                <a:gd name="T76" fmla="*/ 0 h 388"/>
                <a:gd name="T77" fmla="*/ 78 w 78"/>
                <a:gd name="T78" fmla="*/ 388 h 38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8" h="388">
                  <a:moveTo>
                    <a:pt x="17" y="388"/>
                  </a:moveTo>
                  <a:lnTo>
                    <a:pt x="2" y="366"/>
                  </a:lnTo>
                  <a:lnTo>
                    <a:pt x="0" y="322"/>
                  </a:lnTo>
                  <a:lnTo>
                    <a:pt x="7" y="264"/>
                  </a:lnTo>
                  <a:lnTo>
                    <a:pt x="21" y="198"/>
                  </a:lnTo>
                  <a:lnTo>
                    <a:pt x="37" y="130"/>
                  </a:lnTo>
                  <a:lnTo>
                    <a:pt x="53" y="70"/>
                  </a:lnTo>
                  <a:lnTo>
                    <a:pt x="66" y="23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8" y="1"/>
                  </a:lnTo>
                  <a:lnTo>
                    <a:pt x="74" y="41"/>
                  </a:lnTo>
                  <a:lnTo>
                    <a:pt x="66" y="82"/>
                  </a:lnTo>
                  <a:lnTo>
                    <a:pt x="55" y="124"/>
                  </a:lnTo>
                  <a:lnTo>
                    <a:pt x="42" y="167"/>
                  </a:lnTo>
                  <a:lnTo>
                    <a:pt x="30" y="209"/>
                  </a:lnTo>
                  <a:lnTo>
                    <a:pt x="20" y="253"/>
                  </a:lnTo>
                  <a:lnTo>
                    <a:pt x="14" y="296"/>
                  </a:lnTo>
                  <a:lnTo>
                    <a:pt x="14" y="340"/>
                  </a:lnTo>
                  <a:lnTo>
                    <a:pt x="15" y="351"/>
                  </a:lnTo>
                  <a:lnTo>
                    <a:pt x="19" y="363"/>
                  </a:lnTo>
                  <a:lnTo>
                    <a:pt x="21" y="376"/>
                  </a:lnTo>
                  <a:lnTo>
                    <a:pt x="24" y="388"/>
                  </a:lnTo>
                  <a:lnTo>
                    <a:pt x="20" y="388"/>
                  </a:lnTo>
                  <a:lnTo>
                    <a:pt x="17" y="388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12" name="Freeform 80"/>
            <p:cNvSpPr>
              <a:spLocks/>
            </p:cNvSpPr>
            <p:nvPr/>
          </p:nvSpPr>
          <p:spPr bwMode="auto">
            <a:xfrm>
              <a:off x="4566" y="2084"/>
              <a:ext cx="33" cy="147"/>
            </a:xfrm>
            <a:custGeom>
              <a:avLst/>
              <a:gdLst>
                <a:gd name="T0" fmla="*/ 1 w 66"/>
                <a:gd name="T1" fmla="*/ 1 h 293"/>
                <a:gd name="T2" fmla="*/ 1 w 66"/>
                <a:gd name="T3" fmla="*/ 1 h 293"/>
                <a:gd name="T4" fmla="*/ 0 w 66"/>
                <a:gd name="T5" fmla="*/ 1 h 293"/>
                <a:gd name="T6" fmla="*/ 1 w 66"/>
                <a:gd name="T7" fmla="*/ 1 h 293"/>
                <a:gd name="T8" fmla="*/ 1 w 66"/>
                <a:gd name="T9" fmla="*/ 1 h 293"/>
                <a:gd name="T10" fmla="*/ 1 w 66"/>
                <a:gd name="T11" fmla="*/ 1 h 293"/>
                <a:gd name="T12" fmla="*/ 1 w 66"/>
                <a:gd name="T13" fmla="*/ 1 h 293"/>
                <a:gd name="T14" fmla="*/ 1 w 66"/>
                <a:gd name="T15" fmla="*/ 1 h 293"/>
                <a:gd name="T16" fmla="*/ 1 w 66"/>
                <a:gd name="T17" fmla="*/ 0 h 293"/>
                <a:gd name="T18" fmla="*/ 1 w 66"/>
                <a:gd name="T19" fmla="*/ 1 h 293"/>
                <a:gd name="T20" fmla="*/ 1 w 66"/>
                <a:gd name="T21" fmla="*/ 1 h 293"/>
                <a:gd name="T22" fmla="*/ 1 w 66"/>
                <a:gd name="T23" fmla="*/ 1 h 293"/>
                <a:gd name="T24" fmla="*/ 1 w 66"/>
                <a:gd name="T25" fmla="*/ 1 h 293"/>
                <a:gd name="T26" fmla="*/ 1 w 66"/>
                <a:gd name="T27" fmla="*/ 1 h 293"/>
                <a:gd name="T28" fmla="*/ 1 w 66"/>
                <a:gd name="T29" fmla="*/ 1 h 293"/>
                <a:gd name="T30" fmla="*/ 1 w 66"/>
                <a:gd name="T31" fmla="*/ 1 h 293"/>
                <a:gd name="T32" fmla="*/ 1 w 66"/>
                <a:gd name="T33" fmla="*/ 1 h 293"/>
                <a:gd name="T34" fmla="*/ 1 w 66"/>
                <a:gd name="T35" fmla="*/ 1 h 293"/>
                <a:gd name="T36" fmla="*/ 1 w 66"/>
                <a:gd name="T37" fmla="*/ 1 h 29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293"/>
                <a:gd name="T59" fmla="*/ 66 w 66"/>
                <a:gd name="T60" fmla="*/ 293 h 29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293">
                  <a:moveTo>
                    <a:pt x="27" y="293"/>
                  </a:moveTo>
                  <a:lnTo>
                    <a:pt x="7" y="267"/>
                  </a:lnTo>
                  <a:lnTo>
                    <a:pt x="0" y="233"/>
                  </a:lnTo>
                  <a:lnTo>
                    <a:pt x="1" y="191"/>
                  </a:lnTo>
                  <a:lnTo>
                    <a:pt x="11" y="147"/>
                  </a:lnTo>
                  <a:lnTo>
                    <a:pt x="23" y="103"/>
                  </a:lnTo>
                  <a:lnTo>
                    <a:pt x="39" y="62"/>
                  </a:lnTo>
                  <a:lnTo>
                    <a:pt x="53" y="26"/>
                  </a:lnTo>
                  <a:lnTo>
                    <a:pt x="66" y="0"/>
                  </a:lnTo>
                  <a:lnTo>
                    <a:pt x="63" y="10"/>
                  </a:lnTo>
                  <a:lnTo>
                    <a:pt x="58" y="37"/>
                  </a:lnTo>
                  <a:lnTo>
                    <a:pt x="51" y="77"/>
                  </a:lnTo>
                  <a:lnTo>
                    <a:pt x="44" y="125"/>
                  </a:lnTo>
                  <a:lnTo>
                    <a:pt x="37" y="173"/>
                  </a:lnTo>
                  <a:lnTo>
                    <a:pt x="32" y="222"/>
                  </a:lnTo>
                  <a:lnTo>
                    <a:pt x="28" y="262"/>
                  </a:lnTo>
                  <a:lnTo>
                    <a:pt x="31" y="291"/>
                  </a:lnTo>
                  <a:lnTo>
                    <a:pt x="28" y="291"/>
                  </a:lnTo>
                  <a:lnTo>
                    <a:pt x="27" y="293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13" name="Freeform 81"/>
            <p:cNvSpPr>
              <a:spLocks/>
            </p:cNvSpPr>
            <p:nvPr/>
          </p:nvSpPr>
          <p:spPr bwMode="auto">
            <a:xfrm>
              <a:off x="4773" y="2179"/>
              <a:ext cx="88" cy="48"/>
            </a:xfrm>
            <a:custGeom>
              <a:avLst/>
              <a:gdLst>
                <a:gd name="T0" fmla="*/ 0 w 178"/>
                <a:gd name="T1" fmla="*/ 0 h 97"/>
                <a:gd name="T2" fmla="*/ 0 w 178"/>
                <a:gd name="T3" fmla="*/ 0 h 97"/>
                <a:gd name="T4" fmla="*/ 0 w 178"/>
                <a:gd name="T5" fmla="*/ 0 h 97"/>
                <a:gd name="T6" fmla="*/ 0 w 178"/>
                <a:gd name="T7" fmla="*/ 0 h 97"/>
                <a:gd name="T8" fmla="*/ 0 w 178"/>
                <a:gd name="T9" fmla="*/ 0 h 97"/>
                <a:gd name="T10" fmla="*/ 0 w 178"/>
                <a:gd name="T11" fmla="*/ 0 h 97"/>
                <a:gd name="T12" fmla="*/ 0 w 178"/>
                <a:gd name="T13" fmla="*/ 0 h 97"/>
                <a:gd name="T14" fmla="*/ 0 w 178"/>
                <a:gd name="T15" fmla="*/ 0 h 97"/>
                <a:gd name="T16" fmla="*/ 0 w 178"/>
                <a:gd name="T17" fmla="*/ 0 h 97"/>
                <a:gd name="T18" fmla="*/ 0 w 178"/>
                <a:gd name="T19" fmla="*/ 0 h 97"/>
                <a:gd name="T20" fmla="*/ 0 w 178"/>
                <a:gd name="T21" fmla="*/ 0 h 97"/>
                <a:gd name="T22" fmla="*/ 0 w 178"/>
                <a:gd name="T23" fmla="*/ 0 h 97"/>
                <a:gd name="T24" fmla="*/ 0 w 178"/>
                <a:gd name="T25" fmla="*/ 0 h 97"/>
                <a:gd name="T26" fmla="*/ 0 w 178"/>
                <a:gd name="T27" fmla="*/ 0 h 97"/>
                <a:gd name="T28" fmla="*/ 0 w 178"/>
                <a:gd name="T29" fmla="*/ 0 h 97"/>
                <a:gd name="T30" fmla="*/ 0 w 178"/>
                <a:gd name="T31" fmla="*/ 0 h 97"/>
                <a:gd name="T32" fmla="*/ 0 w 178"/>
                <a:gd name="T33" fmla="*/ 0 h 97"/>
                <a:gd name="T34" fmla="*/ 0 w 178"/>
                <a:gd name="T35" fmla="*/ 0 h 97"/>
                <a:gd name="T36" fmla="*/ 0 w 178"/>
                <a:gd name="T37" fmla="*/ 0 h 97"/>
                <a:gd name="T38" fmla="*/ 0 w 178"/>
                <a:gd name="T39" fmla="*/ 0 h 97"/>
                <a:gd name="T40" fmla="*/ 0 w 178"/>
                <a:gd name="T41" fmla="*/ 0 h 97"/>
                <a:gd name="T42" fmla="*/ 0 w 178"/>
                <a:gd name="T43" fmla="*/ 0 h 97"/>
                <a:gd name="T44" fmla="*/ 0 w 178"/>
                <a:gd name="T45" fmla="*/ 0 h 97"/>
                <a:gd name="T46" fmla="*/ 0 w 178"/>
                <a:gd name="T47" fmla="*/ 0 h 97"/>
                <a:gd name="T48" fmla="*/ 0 w 178"/>
                <a:gd name="T49" fmla="*/ 0 h 97"/>
                <a:gd name="T50" fmla="*/ 0 w 178"/>
                <a:gd name="T51" fmla="*/ 0 h 97"/>
                <a:gd name="T52" fmla="*/ 0 w 178"/>
                <a:gd name="T53" fmla="*/ 0 h 97"/>
                <a:gd name="T54" fmla="*/ 0 w 178"/>
                <a:gd name="T55" fmla="*/ 0 h 97"/>
                <a:gd name="T56" fmla="*/ 0 w 178"/>
                <a:gd name="T57" fmla="*/ 0 h 97"/>
                <a:gd name="T58" fmla="*/ 0 w 178"/>
                <a:gd name="T59" fmla="*/ 0 h 97"/>
                <a:gd name="T60" fmla="*/ 0 w 178"/>
                <a:gd name="T61" fmla="*/ 0 h 97"/>
                <a:gd name="T62" fmla="*/ 0 w 178"/>
                <a:gd name="T63" fmla="*/ 0 h 97"/>
                <a:gd name="T64" fmla="*/ 0 w 178"/>
                <a:gd name="T65" fmla="*/ 0 h 97"/>
                <a:gd name="T66" fmla="*/ 0 w 178"/>
                <a:gd name="T67" fmla="*/ 0 h 97"/>
                <a:gd name="T68" fmla="*/ 0 w 178"/>
                <a:gd name="T69" fmla="*/ 0 h 97"/>
                <a:gd name="T70" fmla="*/ 0 w 178"/>
                <a:gd name="T71" fmla="*/ 0 h 97"/>
                <a:gd name="T72" fmla="*/ 0 w 178"/>
                <a:gd name="T73" fmla="*/ 0 h 97"/>
                <a:gd name="T74" fmla="*/ 0 w 178"/>
                <a:gd name="T75" fmla="*/ 0 h 97"/>
                <a:gd name="T76" fmla="*/ 0 w 178"/>
                <a:gd name="T77" fmla="*/ 0 h 97"/>
                <a:gd name="T78" fmla="*/ 0 w 178"/>
                <a:gd name="T79" fmla="*/ 0 h 97"/>
                <a:gd name="T80" fmla="*/ 0 w 178"/>
                <a:gd name="T81" fmla="*/ 0 h 97"/>
                <a:gd name="T82" fmla="*/ 0 w 178"/>
                <a:gd name="T83" fmla="*/ 0 h 97"/>
                <a:gd name="T84" fmla="*/ 0 w 178"/>
                <a:gd name="T85" fmla="*/ 0 h 97"/>
                <a:gd name="T86" fmla="*/ 0 w 178"/>
                <a:gd name="T87" fmla="*/ 0 h 97"/>
                <a:gd name="T88" fmla="*/ 0 w 178"/>
                <a:gd name="T89" fmla="*/ 0 h 97"/>
                <a:gd name="T90" fmla="*/ 0 w 178"/>
                <a:gd name="T91" fmla="*/ 0 h 97"/>
                <a:gd name="T92" fmla="*/ 0 w 178"/>
                <a:gd name="T93" fmla="*/ 0 h 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78"/>
                <a:gd name="T142" fmla="*/ 0 h 97"/>
                <a:gd name="T143" fmla="*/ 178 w 178"/>
                <a:gd name="T144" fmla="*/ 97 h 9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78" h="97">
                  <a:moveTo>
                    <a:pt x="13" y="97"/>
                  </a:moveTo>
                  <a:lnTo>
                    <a:pt x="6" y="93"/>
                  </a:lnTo>
                  <a:lnTo>
                    <a:pt x="4" y="92"/>
                  </a:lnTo>
                  <a:lnTo>
                    <a:pt x="1" y="91"/>
                  </a:lnTo>
                  <a:lnTo>
                    <a:pt x="0" y="90"/>
                  </a:lnTo>
                  <a:lnTo>
                    <a:pt x="10" y="87"/>
                  </a:lnTo>
                  <a:lnTo>
                    <a:pt x="24" y="82"/>
                  </a:lnTo>
                  <a:lnTo>
                    <a:pt x="37" y="75"/>
                  </a:lnTo>
                  <a:lnTo>
                    <a:pt x="55" y="69"/>
                  </a:lnTo>
                  <a:lnTo>
                    <a:pt x="68" y="61"/>
                  </a:lnTo>
                  <a:lnTo>
                    <a:pt x="81" y="55"/>
                  </a:lnTo>
                  <a:lnTo>
                    <a:pt x="90" y="51"/>
                  </a:lnTo>
                  <a:lnTo>
                    <a:pt x="94" y="52"/>
                  </a:lnTo>
                  <a:lnTo>
                    <a:pt x="91" y="57"/>
                  </a:lnTo>
                  <a:lnTo>
                    <a:pt x="87" y="62"/>
                  </a:lnTo>
                  <a:lnTo>
                    <a:pt x="83" y="69"/>
                  </a:lnTo>
                  <a:lnTo>
                    <a:pt x="83" y="76"/>
                  </a:lnTo>
                  <a:lnTo>
                    <a:pt x="88" y="69"/>
                  </a:lnTo>
                  <a:lnTo>
                    <a:pt x="94" y="62"/>
                  </a:lnTo>
                  <a:lnTo>
                    <a:pt x="99" y="56"/>
                  </a:lnTo>
                  <a:lnTo>
                    <a:pt x="106" y="50"/>
                  </a:lnTo>
                  <a:lnTo>
                    <a:pt x="116" y="36"/>
                  </a:lnTo>
                  <a:lnTo>
                    <a:pt x="127" y="28"/>
                  </a:lnTo>
                  <a:lnTo>
                    <a:pt x="128" y="29"/>
                  </a:lnTo>
                  <a:lnTo>
                    <a:pt x="130" y="36"/>
                  </a:lnTo>
                  <a:lnTo>
                    <a:pt x="123" y="45"/>
                  </a:lnTo>
                  <a:lnTo>
                    <a:pt x="118" y="54"/>
                  </a:lnTo>
                  <a:lnTo>
                    <a:pt x="114" y="64"/>
                  </a:lnTo>
                  <a:lnTo>
                    <a:pt x="116" y="76"/>
                  </a:lnTo>
                  <a:lnTo>
                    <a:pt x="119" y="69"/>
                  </a:lnTo>
                  <a:lnTo>
                    <a:pt x="124" y="62"/>
                  </a:lnTo>
                  <a:lnTo>
                    <a:pt x="128" y="55"/>
                  </a:lnTo>
                  <a:lnTo>
                    <a:pt x="133" y="49"/>
                  </a:lnTo>
                  <a:lnTo>
                    <a:pt x="137" y="41"/>
                  </a:lnTo>
                  <a:lnTo>
                    <a:pt x="142" y="34"/>
                  </a:lnTo>
                  <a:lnTo>
                    <a:pt x="145" y="28"/>
                  </a:lnTo>
                  <a:lnTo>
                    <a:pt x="150" y="21"/>
                  </a:lnTo>
                  <a:lnTo>
                    <a:pt x="153" y="20"/>
                  </a:lnTo>
                  <a:lnTo>
                    <a:pt x="158" y="20"/>
                  </a:lnTo>
                  <a:lnTo>
                    <a:pt x="152" y="30"/>
                  </a:lnTo>
                  <a:lnTo>
                    <a:pt x="148" y="41"/>
                  </a:lnTo>
                  <a:lnTo>
                    <a:pt x="145" y="46"/>
                  </a:lnTo>
                  <a:lnTo>
                    <a:pt x="144" y="52"/>
                  </a:lnTo>
                  <a:lnTo>
                    <a:pt x="144" y="60"/>
                  </a:lnTo>
                  <a:lnTo>
                    <a:pt x="145" y="67"/>
                  </a:lnTo>
                  <a:lnTo>
                    <a:pt x="149" y="60"/>
                  </a:lnTo>
                  <a:lnTo>
                    <a:pt x="153" y="52"/>
                  </a:lnTo>
                  <a:lnTo>
                    <a:pt x="157" y="44"/>
                  </a:lnTo>
                  <a:lnTo>
                    <a:pt x="162" y="35"/>
                  </a:lnTo>
                  <a:lnTo>
                    <a:pt x="164" y="24"/>
                  </a:lnTo>
                  <a:lnTo>
                    <a:pt x="166" y="15"/>
                  </a:lnTo>
                  <a:lnTo>
                    <a:pt x="168" y="8"/>
                  </a:lnTo>
                  <a:lnTo>
                    <a:pt x="170" y="2"/>
                  </a:lnTo>
                  <a:lnTo>
                    <a:pt x="174" y="0"/>
                  </a:lnTo>
                  <a:lnTo>
                    <a:pt x="178" y="0"/>
                  </a:lnTo>
                  <a:lnTo>
                    <a:pt x="174" y="10"/>
                  </a:lnTo>
                  <a:lnTo>
                    <a:pt x="170" y="20"/>
                  </a:lnTo>
                  <a:lnTo>
                    <a:pt x="166" y="30"/>
                  </a:lnTo>
                  <a:lnTo>
                    <a:pt x="164" y="41"/>
                  </a:lnTo>
                  <a:lnTo>
                    <a:pt x="159" y="51"/>
                  </a:lnTo>
                  <a:lnTo>
                    <a:pt x="155" y="61"/>
                  </a:lnTo>
                  <a:lnTo>
                    <a:pt x="150" y="71"/>
                  </a:lnTo>
                  <a:lnTo>
                    <a:pt x="145" y="81"/>
                  </a:lnTo>
                  <a:lnTo>
                    <a:pt x="142" y="81"/>
                  </a:lnTo>
                  <a:lnTo>
                    <a:pt x="139" y="82"/>
                  </a:lnTo>
                  <a:lnTo>
                    <a:pt x="139" y="70"/>
                  </a:lnTo>
                  <a:lnTo>
                    <a:pt x="139" y="60"/>
                  </a:lnTo>
                  <a:lnTo>
                    <a:pt x="132" y="62"/>
                  </a:lnTo>
                  <a:lnTo>
                    <a:pt x="126" y="70"/>
                  </a:lnTo>
                  <a:lnTo>
                    <a:pt x="118" y="77"/>
                  </a:lnTo>
                  <a:lnTo>
                    <a:pt x="114" y="86"/>
                  </a:lnTo>
                  <a:lnTo>
                    <a:pt x="112" y="86"/>
                  </a:lnTo>
                  <a:lnTo>
                    <a:pt x="109" y="86"/>
                  </a:lnTo>
                  <a:lnTo>
                    <a:pt x="107" y="83"/>
                  </a:lnTo>
                  <a:lnTo>
                    <a:pt x="107" y="81"/>
                  </a:lnTo>
                  <a:lnTo>
                    <a:pt x="108" y="71"/>
                  </a:lnTo>
                  <a:lnTo>
                    <a:pt x="112" y="64"/>
                  </a:lnTo>
                  <a:lnTo>
                    <a:pt x="108" y="62"/>
                  </a:lnTo>
                  <a:lnTo>
                    <a:pt x="107" y="62"/>
                  </a:lnTo>
                  <a:lnTo>
                    <a:pt x="99" y="69"/>
                  </a:lnTo>
                  <a:lnTo>
                    <a:pt x="92" y="75"/>
                  </a:lnTo>
                  <a:lnTo>
                    <a:pt x="85" y="81"/>
                  </a:lnTo>
                  <a:lnTo>
                    <a:pt x="78" y="88"/>
                  </a:lnTo>
                  <a:lnTo>
                    <a:pt x="73" y="83"/>
                  </a:lnTo>
                  <a:lnTo>
                    <a:pt x="72" y="80"/>
                  </a:lnTo>
                  <a:lnTo>
                    <a:pt x="73" y="76"/>
                  </a:lnTo>
                  <a:lnTo>
                    <a:pt x="75" y="75"/>
                  </a:lnTo>
                  <a:lnTo>
                    <a:pt x="66" y="75"/>
                  </a:lnTo>
                  <a:lnTo>
                    <a:pt x="58" y="77"/>
                  </a:lnTo>
                  <a:lnTo>
                    <a:pt x="51" y="80"/>
                  </a:lnTo>
                  <a:lnTo>
                    <a:pt x="44" y="83"/>
                  </a:lnTo>
                  <a:lnTo>
                    <a:pt x="35" y="87"/>
                  </a:lnTo>
                  <a:lnTo>
                    <a:pt x="27" y="91"/>
                  </a:lnTo>
                  <a:lnTo>
                    <a:pt x="20" y="93"/>
                  </a:lnTo>
                  <a:lnTo>
                    <a:pt x="13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14" name="Freeform 82"/>
            <p:cNvSpPr>
              <a:spLocks/>
            </p:cNvSpPr>
            <p:nvPr/>
          </p:nvSpPr>
          <p:spPr bwMode="auto">
            <a:xfrm>
              <a:off x="4856" y="2159"/>
              <a:ext cx="10" cy="50"/>
            </a:xfrm>
            <a:custGeom>
              <a:avLst/>
              <a:gdLst>
                <a:gd name="T0" fmla="*/ 1 w 18"/>
                <a:gd name="T1" fmla="*/ 1 h 99"/>
                <a:gd name="T2" fmla="*/ 0 w 18"/>
                <a:gd name="T3" fmla="*/ 1 h 99"/>
                <a:gd name="T4" fmla="*/ 0 w 18"/>
                <a:gd name="T5" fmla="*/ 1 h 99"/>
                <a:gd name="T6" fmla="*/ 1 w 18"/>
                <a:gd name="T7" fmla="*/ 1 h 99"/>
                <a:gd name="T8" fmla="*/ 1 w 18"/>
                <a:gd name="T9" fmla="*/ 1 h 99"/>
                <a:gd name="T10" fmla="*/ 1 w 18"/>
                <a:gd name="T11" fmla="*/ 1 h 99"/>
                <a:gd name="T12" fmla="*/ 1 w 18"/>
                <a:gd name="T13" fmla="*/ 1 h 99"/>
                <a:gd name="T14" fmla="*/ 1 w 18"/>
                <a:gd name="T15" fmla="*/ 1 h 99"/>
                <a:gd name="T16" fmla="*/ 1 w 18"/>
                <a:gd name="T17" fmla="*/ 1 h 99"/>
                <a:gd name="T18" fmla="*/ 1 w 18"/>
                <a:gd name="T19" fmla="*/ 1 h 99"/>
                <a:gd name="T20" fmla="*/ 1 w 18"/>
                <a:gd name="T21" fmla="*/ 1 h 99"/>
                <a:gd name="T22" fmla="*/ 1 w 18"/>
                <a:gd name="T23" fmla="*/ 1 h 99"/>
                <a:gd name="T24" fmla="*/ 1 w 18"/>
                <a:gd name="T25" fmla="*/ 1 h 99"/>
                <a:gd name="T26" fmla="*/ 1 w 18"/>
                <a:gd name="T27" fmla="*/ 1 h 99"/>
                <a:gd name="T28" fmla="*/ 1 w 18"/>
                <a:gd name="T29" fmla="*/ 0 h 99"/>
                <a:gd name="T30" fmla="*/ 1 w 18"/>
                <a:gd name="T31" fmla="*/ 1 h 99"/>
                <a:gd name="T32" fmla="*/ 1 w 18"/>
                <a:gd name="T33" fmla="*/ 1 h 99"/>
                <a:gd name="T34" fmla="*/ 1 w 18"/>
                <a:gd name="T35" fmla="*/ 1 h 99"/>
                <a:gd name="T36" fmla="*/ 1 w 18"/>
                <a:gd name="T37" fmla="*/ 1 h 99"/>
                <a:gd name="T38" fmla="*/ 1 w 18"/>
                <a:gd name="T39" fmla="*/ 1 h 99"/>
                <a:gd name="T40" fmla="*/ 1 w 18"/>
                <a:gd name="T41" fmla="*/ 1 h 99"/>
                <a:gd name="T42" fmla="*/ 1 w 18"/>
                <a:gd name="T43" fmla="*/ 1 h 99"/>
                <a:gd name="T44" fmla="*/ 1 w 18"/>
                <a:gd name="T45" fmla="*/ 1 h 99"/>
                <a:gd name="T46" fmla="*/ 1 w 18"/>
                <a:gd name="T47" fmla="*/ 1 h 99"/>
                <a:gd name="T48" fmla="*/ 1 w 18"/>
                <a:gd name="T49" fmla="*/ 1 h 9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"/>
                <a:gd name="T76" fmla="*/ 0 h 99"/>
                <a:gd name="T77" fmla="*/ 18 w 18"/>
                <a:gd name="T78" fmla="*/ 99 h 9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" h="99">
                  <a:moveTo>
                    <a:pt x="1" y="99"/>
                  </a:moveTo>
                  <a:lnTo>
                    <a:pt x="0" y="92"/>
                  </a:lnTo>
                  <a:lnTo>
                    <a:pt x="0" y="85"/>
                  </a:lnTo>
                  <a:lnTo>
                    <a:pt x="1" y="84"/>
                  </a:lnTo>
                  <a:lnTo>
                    <a:pt x="2" y="84"/>
                  </a:lnTo>
                  <a:lnTo>
                    <a:pt x="2" y="87"/>
                  </a:lnTo>
                  <a:lnTo>
                    <a:pt x="5" y="89"/>
                  </a:lnTo>
                  <a:lnTo>
                    <a:pt x="8" y="83"/>
                  </a:lnTo>
                  <a:lnTo>
                    <a:pt x="12" y="73"/>
                  </a:lnTo>
                  <a:lnTo>
                    <a:pt x="13" y="61"/>
                  </a:lnTo>
                  <a:lnTo>
                    <a:pt x="15" y="47"/>
                  </a:lnTo>
                  <a:lnTo>
                    <a:pt x="15" y="31"/>
                  </a:lnTo>
                  <a:lnTo>
                    <a:pt x="15" y="17"/>
                  </a:lnTo>
                  <a:lnTo>
                    <a:pt x="15" y="6"/>
                  </a:lnTo>
                  <a:lnTo>
                    <a:pt x="17" y="0"/>
                  </a:lnTo>
                  <a:lnTo>
                    <a:pt x="17" y="11"/>
                  </a:lnTo>
                  <a:lnTo>
                    <a:pt x="18" y="23"/>
                  </a:lnTo>
                  <a:lnTo>
                    <a:pt x="18" y="36"/>
                  </a:lnTo>
                  <a:lnTo>
                    <a:pt x="18" y="48"/>
                  </a:lnTo>
                  <a:lnTo>
                    <a:pt x="17" y="61"/>
                  </a:lnTo>
                  <a:lnTo>
                    <a:pt x="16" y="73"/>
                  </a:lnTo>
                  <a:lnTo>
                    <a:pt x="12" y="85"/>
                  </a:lnTo>
                  <a:lnTo>
                    <a:pt x="8" y="99"/>
                  </a:lnTo>
                  <a:lnTo>
                    <a:pt x="3" y="99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15" name="Freeform 83"/>
            <p:cNvSpPr>
              <a:spLocks/>
            </p:cNvSpPr>
            <p:nvPr/>
          </p:nvSpPr>
          <p:spPr bwMode="auto">
            <a:xfrm>
              <a:off x="4781" y="1326"/>
              <a:ext cx="317" cy="712"/>
            </a:xfrm>
            <a:custGeom>
              <a:avLst/>
              <a:gdLst>
                <a:gd name="T0" fmla="*/ 1 w 634"/>
                <a:gd name="T1" fmla="*/ 0 h 1426"/>
                <a:gd name="T2" fmla="*/ 1 w 634"/>
                <a:gd name="T3" fmla="*/ 0 h 1426"/>
                <a:gd name="T4" fmla="*/ 1 w 634"/>
                <a:gd name="T5" fmla="*/ 0 h 1426"/>
                <a:gd name="T6" fmla="*/ 1 w 634"/>
                <a:gd name="T7" fmla="*/ 0 h 1426"/>
                <a:gd name="T8" fmla="*/ 1 w 634"/>
                <a:gd name="T9" fmla="*/ 0 h 1426"/>
                <a:gd name="T10" fmla="*/ 1 w 634"/>
                <a:gd name="T11" fmla="*/ 0 h 1426"/>
                <a:gd name="T12" fmla="*/ 1 w 634"/>
                <a:gd name="T13" fmla="*/ 0 h 1426"/>
                <a:gd name="T14" fmla="*/ 1 w 634"/>
                <a:gd name="T15" fmla="*/ 0 h 1426"/>
                <a:gd name="T16" fmla="*/ 1 w 634"/>
                <a:gd name="T17" fmla="*/ 0 h 1426"/>
                <a:gd name="T18" fmla="*/ 1 w 634"/>
                <a:gd name="T19" fmla="*/ 0 h 1426"/>
                <a:gd name="T20" fmla="*/ 1 w 634"/>
                <a:gd name="T21" fmla="*/ 0 h 1426"/>
                <a:gd name="T22" fmla="*/ 1 w 634"/>
                <a:gd name="T23" fmla="*/ 0 h 1426"/>
                <a:gd name="T24" fmla="*/ 1 w 634"/>
                <a:gd name="T25" fmla="*/ 0 h 1426"/>
                <a:gd name="T26" fmla="*/ 1 w 634"/>
                <a:gd name="T27" fmla="*/ 0 h 1426"/>
                <a:gd name="T28" fmla="*/ 1 w 634"/>
                <a:gd name="T29" fmla="*/ 0 h 1426"/>
                <a:gd name="T30" fmla="*/ 1 w 634"/>
                <a:gd name="T31" fmla="*/ 0 h 1426"/>
                <a:gd name="T32" fmla="*/ 1 w 634"/>
                <a:gd name="T33" fmla="*/ 0 h 1426"/>
                <a:gd name="T34" fmla="*/ 1 w 634"/>
                <a:gd name="T35" fmla="*/ 0 h 1426"/>
                <a:gd name="T36" fmla="*/ 1 w 634"/>
                <a:gd name="T37" fmla="*/ 0 h 1426"/>
                <a:gd name="T38" fmla="*/ 1 w 634"/>
                <a:gd name="T39" fmla="*/ 0 h 1426"/>
                <a:gd name="T40" fmla="*/ 1 w 634"/>
                <a:gd name="T41" fmla="*/ 0 h 1426"/>
                <a:gd name="T42" fmla="*/ 1 w 634"/>
                <a:gd name="T43" fmla="*/ 0 h 1426"/>
                <a:gd name="T44" fmla="*/ 1 w 634"/>
                <a:gd name="T45" fmla="*/ 0 h 1426"/>
                <a:gd name="T46" fmla="*/ 1 w 634"/>
                <a:gd name="T47" fmla="*/ 0 h 1426"/>
                <a:gd name="T48" fmla="*/ 1 w 634"/>
                <a:gd name="T49" fmla="*/ 0 h 1426"/>
                <a:gd name="T50" fmla="*/ 1 w 634"/>
                <a:gd name="T51" fmla="*/ 0 h 1426"/>
                <a:gd name="T52" fmla="*/ 1 w 634"/>
                <a:gd name="T53" fmla="*/ 0 h 1426"/>
                <a:gd name="T54" fmla="*/ 1 w 634"/>
                <a:gd name="T55" fmla="*/ 0 h 1426"/>
                <a:gd name="T56" fmla="*/ 1 w 634"/>
                <a:gd name="T57" fmla="*/ 0 h 1426"/>
                <a:gd name="T58" fmla="*/ 1 w 634"/>
                <a:gd name="T59" fmla="*/ 0 h 1426"/>
                <a:gd name="T60" fmla="*/ 1 w 634"/>
                <a:gd name="T61" fmla="*/ 0 h 1426"/>
                <a:gd name="T62" fmla="*/ 1 w 634"/>
                <a:gd name="T63" fmla="*/ 0 h 1426"/>
                <a:gd name="T64" fmla="*/ 1 w 634"/>
                <a:gd name="T65" fmla="*/ 0 h 1426"/>
                <a:gd name="T66" fmla="*/ 1 w 634"/>
                <a:gd name="T67" fmla="*/ 0 h 1426"/>
                <a:gd name="T68" fmla="*/ 1 w 634"/>
                <a:gd name="T69" fmla="*/ 0 h 1426"/>
                <a:gd name="T70" fmla="*/ 1 w 634"/>
                <a:gd name="T71" fmla="*/ 0 h 1426"/>
                <a:gd name="T72" fmla="*/ 1 w 634"/>
                <a:gd name="T73" fmla="*/ 0 h 1426"/>
                <a:gd name="T74" fmla="*/ 1 w 634"/>
                <a:gd name="T75" fmla="*/ 0 h 1426"/>
                <a:gd name="T76" fmla="*/ 1 w 634"/>
                <a:gd name="T77" fmla="*/ 0 h 1426"/>
                <a:gd name="T78" fmla="*/ 1 w 634"/>
                <a:gd name="T79" fmla="*/ 0 h 1426"/>
                <a:gd name="T80" fmla="*/ 1 w 634"/>
                <a:gd name="T81" fmla="*/ 0 h 1426"/>
                <a:gd name="T82" fmla="*/ 1 w 634"/>
                <a:gd name="T83" fmla="*/ 0 h 1426"/>
                <a:gd name="T84" fmla="*/ 1 w 634"/>
                <a:gd name="T85" fmla="*/ 0 h 1426"/>
                <a:gd name="T86" fmla="*/ 1 w 634"/>
                <a:gd name="T87" fmla="*/ 0 h 1426"/>
                <a:gd name="T88" fmla="*/ 1 w 634"/>
                <a:gd name="T89" fmla="*/ 0 h 1426"/>
                <a:gd name="T90" fmla="*/ 1 w 634"/>
                <a:gd name="T91" fmla="*/ 0 h 1426"/>
                <a:gd name="T92" fmla="*/ 1 w 634"/>
                <a:gd name="T93" fmla="*/ 0 h 1426"/>
                <a:gd name="T94" fmla="*/ 1 w 634"/>
                <a:gd name="T95" fmla="*/ 0 h 1426"/>
                <a:gd name="T96" fmla="*/ 1 w 634"/>
                <a:gd name="T97" fmla="*/ 0 h 1426"/>
                <a:gd name="T98" fmla="*/ 1 w 634"/>
                <a:gd name="T99" fmla="*/ 0 h 1426"/>
                <a:gd name="T100" fmla="*/ 1 w 634"/>
                <a:gd name="T101" fmla="*/ 0 h 1426"/>
                <a:gd name="T102" fmla="*/ 1 w 634"/>
                <a:gd name="T103" fmla="*/ 0 h 14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34"/>
                <a:gd name="T157" fmla="*/ 0 h 1426"/>
                <a:gd name="T158" fmla="*/ 634 w 634"/>
                <a:gd name="T159" fmla="*/ 1426 h 14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34" h="1426">
                  <a:moveTo>
                    <a:pt x="422" y="1426"/>
                  </a:moveTo>
                  <a:lnTo>
                    <a:pt x="412" y="1407"/>
                  </a:lnTo>
                  <a:lnTo>
                    <a:pt x="404" y="1391"/>
                  </a:lnTo>
                  <a:lnTo>
                    <a:pt x="398" y="1374"/>
                  </a:lnTo>
                  <a:lnTo>
                    <a:pt x="392" y="1358"/>
                  </a:lnTo>
                  <a:lnTo>
                    <a:pt x="386" y="1340"/>
                  </a:lnTo>
                  <a:lnTo>
                    <a:pt x="381" y="1324"/>
                  </a:lnTo>
                  <a:lnTo>
                    <a:pt x="376" y="1307"/>
                  </a:lnTo>
                  <a:lnTo>
                    <a:pt x="372" y="1291"/>
                  </a:lnTo>
                  <a:lnTo>
                    <a:pt x="351" y="1184"/>
                  </a:lnTo>
                  <a:lnTo>
                    <a:pt x="330" y="1079"/>
                  </a:lnTo>
                  <a:lnTo>
                    <a:pt x="307" y="973"/>
                  </a:lnTo>
                  <a:lnTo>
                    <a:pt x="285" y="869"/>
                  </a:lnTo>
                  <a:lnTo>
                    <a:pt x="260" y="765"/>
                  </a:lnTo>
                  <a:lnTo>
                    <a:pt x="237" y="660"/>
                  </a:lnTo>
                  <a:lnTo>
                    <a:pt x="211" y="556"/>
                  </a:lnTo>
                  <a:lnTo>
                    <a:pt x="186" y="456"/>
                  </a:lnTo>
                  <a:lnTo>
                    <a:pt x="178" y="438"/>
                  </a:lnTo>
                  <a:lnTo>
                    <a:pt x="172" y="422"/>
                  </a:lnTo>
                  <a:lnTo>
                    <a:pt x="166" y="407"/>
                  </a:lnTo>
                  <a:lnTo>
                    <a:pt x="160" y="392"/>
                  </a:lnTo>
                  <a:lnTo>
                    <a:pt x="152" y="377"/>
                  </a:lnTo>
                  <a:lnTo>
                    <a:pt x="145" y="363"/>
                  </a:lnTo>
                  <a:lnTo>
                    <a:pt x="137" y="349"/>
                  </a:lnTo>
                  <a:lnTo>
                    <a:pt x="130" y="338"/>
                  </a:lnTo>
                  <a:lnTo>
                    <a:pt x="131" y="335"/>
                  </a:lnTo>
                  <a:lnTo>
                    <a:pt x="134" y="334"/>
                  </a:lnTo>
                  <a:lnTo>
                    <a:pt x="135" y="338"/>
                  </a:lnTo>
                  <a:lnTo>
                    <a:pt x="141" y="346"/>
                  </a:lnTo>
                  <a:lnTo>
                    <a:pt x="148" y="356"/>
                  </a:lnTo>
                  <a:lnTo>
                    <a:pt x="157" y="370"/>
                  </a:lnTo>
                  <a:lnTo>
                    <a:pt x="165" y="382"/>
                  </a:lnTo>
                  <a:lnTo>
                    <a:pt x="173" y="394"/>
                  </a:lnTo>
                  <a:lnTo>
                    <a:pt x="180" y="402"/>
                  </a:lnTo>
                  <a:lnTo>
                    <a:pt x="184" y="408"/>
                  </a:lnTo>
                  <a:lnTo>
                    <a:pt x="184" y="406"/>
                  </a:lnTo>
                  <a:lnTo>
                    <a:pt x="186" y="406"/>
                  </a:lnTo>
                  <a:lnTo>
                    <a:pt x="173" y="387"/>
                  </a:lnTo>
                  <a:lnTo>
                    <a:pt x="157" y="364"/>
                  </a:lnTo>
                  <a:lnTo>
                    <a:pt x="139" y="334"/>
                  </a:lnTo>
                  <a:lnTo>
                    <a:pt x="121" y="304"/>
                  </a:lnTo>
                  <a:lnTo>
                    <a:pt x="103" y="273"/>
                  </a:lnTo>
                  <a:lnTo>
                    <a:pt x="89" y="248"/>
                  </a:lnTo>
                  <a:lnTo>
                    <a:pt x="79" y="229"/>
                  </a:lnTo>
                  <a:lnTo>
                    <a:pt x="76" y="220"/>
                  </a:lnTo>
                  <a:lnTo>
                    <a:pt x="86" y="232"/>
                  </a:lnTo>
                  <a:lnTo>
                    <a:pt x="98" y="248"/>
                  </a:lnTo>
                  <a:lnTo>
                    <a:pt x="109" y="266"/>
                  </a:lnTo>
                  <a:lnTo>
                    <a:pt x="121" y="284"/>
                  </a:lnTo>
                  <a:lnTo>
                    <a:pt x="132" y="302"/>
                  </a:lnTo>
                  <a:lnTo>
                    <a:pt x="145" y="319"/>
                  </a:lnTo>
                  <a:lnTo>
                    <a:pt x="156" y="334"/>
                  </a:lnTo>
                  <a:lnTo>
                    <a:pt x="170" y="348"/>
                  </a:lnTo>
                  <a:lnTo>
                    <a:pt x="171" y="346"/>
                  </a:lnTo>
                  <a:lnTo>
                    <a:pt x="172" y="345"/>
                  </a:lnTo>
                  <a:lnTo>
                    <a:pt x="162" y="323"/>
                  </a:lnTo>
                  <a:lnTo>
                    <a:pt x="150" y="303"/>
                  </a:lnTo>
                  <a:lnTo>
                    <a:pt x="134" y="282"/>
                  </a:lnTo>
                  <a:lnTo>
                    <a:pt x="117" y="263"/>
                  </a:lnTo>
                  <a:lnTo>
                    <a:pt x="99" y="242"/>
                  </a:lnTo>
                  <a:lnTo>
                    <a:pt x="84" y="221"/>
                  </a:lnTo>
                  <a:lnTo>
                    <a:pt x="70" y="199"/>
                  </a:lnTo>
                  <a:lnTo>
                    <a:pt x="64" y="178"/>
                  </a:lnTo>
                  <a:lnTo>
                    <a:pt x="75" y="184"/>
                  </a:lnTo>
                  <a:lnTo>
                    <a:pt x="89" y="199"/>
                  </a:lnTo>
                  <a:lnTo>
                    <a:pt x="103" y="217"/>
                  </a:lnTo>
                  <a:lnTo>
                    <a:pt x="117" y="241"/>
                  </a:lnTo>
                  <a:lnTo>
                    <a:pt x="131" y="263"/>
                  </a:lnTo>
                  <a:lnTo>
                    <a:pt x="146" y="287"/>
                  </a:lnTo>
                  <a:lnTo>
                    <a:pt x="160" y="307"/>
                  </a:lnTo>
                  <a:lnTo>
                    <a:pt x="175" y="323"/>
                  </a:lnTo>
                  <a:lnTo>
                    <a:pt x="176" y="318"/>
                  </a:lnTo>
                  <a:lnTo>
                    <a:pt x="177" y="317"/>
                  </a:lnTo>
                  <a:lnTo>
                    <a:pt x="161" y="297"/>
                  </a:lnTo>
                  <a:lnTo>
                    <a:pt x="144" y="274"/>
                  </a:lnTo>
                  <a:lnTo>
                    <a:pt x="125" y="251"/>
                  </a:lnTo>
                  <a:lnTo>
                    <a:pt x="106" y="229"/>
                  </a:lnTo>
                  <a:lnTo>
                    <a:pt x="88" y="204"/>
                  </a:lnTo>
                  <a:lnTo>
                    <a:pt x="73" y="183"/>
                  </a:lnTo>
                  <a:lnTo>
                    <a:pt x="60" y="163"/>
                  </a:lnTo>
                  <a:lnTo>
                    <a:pt x="55" y="147"/>
                  </a:lnTo>
                  <a:lnTo>
                    <a:pt x="67" y="153"/>
                  </a:lnTo>
                  <a:lnTo>
                    <a:pt x="78" y="167"/>
                  </a:lnTo>
                  <a:lnTo>
                    <a:pt x="90" y="184"/>
                  </a:lnTo>
                  <a:lnTo>
                    <a:pt x="103" y="205"/>
                  </a:lnTo>
                  <a:lnTo>
                    <a:pt x="114" y="225"/>
                  </a:lnTo>
                  <a:lnTo>
                    <a:pt x="126" y="242"/>
                  </a:lnTo>
                  <a:lnTo>
                    <a:pt x="137" y="256"/>
                  </a:lnTo>
                  <a:lnTo>
                    <a:pt x="150" y="263"/>
                  </a:lnTo>
                  <a:lnTo>
                    <a:pt x="135" y="232"/>
                  </a:lnTo>
                  <a:lnTo>
                    <a:pt x="116" y="206"/>
                  </a:lnTo>
                  <a:lnTo>
                    <a:pt x="94" y="180"/>
                  </a:lnTo>
                  <a:lnTo>
                    <a:pt x="70" y="155"/>
                  </a:lnTo>
                  <a:lnTo>
                    <a:pt x="47" y="131"/>
                  </a:lnTo>
                  <a:lnTo>
                    <a:pt x="27" y="106"/>
                  </a:lnTo>
                  <a:lnTo>
                    <a:pt x="9" y="80"/>
                  </a:lnTo>
                  <a:lnTo>
                    <a:pt x="0" y="54"/>
                  </a:lnTo>
                  <a:lnTo>
                    <a:pt x="11" y="59"/>
                  </a:lnTo>
                  <a:lnTo>
                    <a:pt x="27" y="75"/>
                  </a:lnTo>
                  <a:lnTo>
                    <a:pt x="44" y="98"/>
                  </a:lnTo>
                  <a:lnTo>
                    <a:pt x="63" y="126"/>
                  </a:lnTo>
                  <a:lnTo>
                    <a:pt x="81" y="153"/>
                  </a:lnTo>
                  <a:lnTo>
                    <a:pt x="100" y="179"/>
                  </a:lnTo>
                  <a:lnTo>
                    <a:pt x="117" y="199"/>
                  </a:lnTo>
                  <a:lnTo>
                    <a:pt x="135" y="212"/>
                  </a:lnTo>
                  <a:lnTo>
                    <a:pt x="119" y="189"/>
                  </a:lnTo>
                  <a:lnTo>
                    <a:pt x="101" y="168"/>
                  </a:lnTo>
                  <a:lnTo>
                    <a:pt x="83" y="147"/>
                  </a:lnTo>
                  <a:lnTo>
                    <a:pt x="64" y="127"/>
                  </a:lnTo>
                  <a:lnTo>
                    <a:pt x="45" y="106"/>
                  </a:lnTo>
                  <a:lnTo>
                    <a:pt x="31" y="86"/>
                  </a:lnTo>
                  <a:lnTo>
                    <a:pt x="18" y="65"/>
                  </a:lnTo>
                  <a:lnTo>
                    <a:pt x="11" y="44"/>
                  </a:lnTo>
                  <a:lnTo>
                    <a:pt x="22" y="50"/>
                  </a:lnTo>
                  <a:lnTo>
                    <a:pt x="37" y="64"/>
                  </a:lnTo>
                  <a:lnTo>
                    <a:pt x="53" y="81"/>
                  </a:lnTo>
                  <a:lnTo>
                    <a:pt x="70" y="102"/>
                  </a:lnTo>
                  <a:lnTo>
                    <a:pt x="86" y="124"/>
                  </a:lnTo>
                  <a:lnTo>
                    <a:pt x="103" y="147"/>
                  </a:lnTo>
                  <a:lnTo>
                    <a:pt x="116" y="167"/>
                  </a:lnTo>
                  <a:lnTo>
                    <a:pt x="127" y="183"/>
                  </a:lnTo>
                  <a:lnTo>
                    <a:pt x="131" y="181"/>
                  </a:lnTo>
                  <a:lnTo>
                    <a:pt x="134" y="181"/>
                  </a:lnTo>
                  <a:lnTo>
                    <a:pt x="119" y="164"/>
                  </a:lnTo>
                  <a:lnTo>
                    <a:pt x="104" y="145"/>
                  </a:lnTo>
                  <a:lnTo>
                    <a:pt x="86" y="124"/>
                  </a:lnTo>
                  <a:lnTo>
                    <a:pt x="69" y="104"/>
                  </a:lnTo>
                  <a:lnTo>
                    <a:pt x="52" y="82"/>
                  </a:lnTo>
                  <a:lnTo>
                    <a:pt x="38" y="62"/>
                  </a:lnTo>
                  <a:lnTo>
                    <a:pt x="27" y="44"/>
                  </a:lnTo>
                  <a:lnTo>
                    <a:pt x="21" y="29"/>
                  </a:lnTo>
                  <a:lnTo>
                    <a:pt x="32" y="35"/>
                  </a:lnTo>
                  <a:lnTo>
                    <a:pt x="45" y="50"/>
                  </a:lnTo>
                  <a:lnTo>
                    <a:pt x="59" y="67"/>
                  </a:lnTo>
                  <a:lnTo>
                    <a:pt x="74" y="90"/>
                  </a:lnTo>
                  <a:lnTo>
                    <a:pt x="88" y="111"/>
                  </a:lnTo>
                  <a:lnTo>
                    <a:pt x="101" y="129"/>
                  </a:lnTo>
                  <a:lnTo>
                    <a:pt x="112" y="144"/>
                  </a:lnTo>
                  <a:lnTo>
                    <a:pt x="125" y="152"/>
                  </a:lnTo>
                  <a:lnTo>
                    <a:pt x="117" y="133"/>
                  </a:lnTo>
                  <a:lnTo>
                    <a:pt x="105" y="116"/>
                  </a:lnTo>
                  <a:lnTo>
                    <a:pt x="89" y="97"/>
                  </a:lnTo>
                  <a:lnTo>
                    <a:pt x="73" y="80"/>
                  </a:lnTo>
                  <a:lnTo>
                    <a:pt x="55" y="61"/>
                  </a:lnTo>
                  <a:lnTo>
                    <a:pt x="42" y="44"/>
                  </a:lnTo>
                  <a:lnTo>
                    <a:pt x="32" y="28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7" y="13"/>
                  </a:lnTo>
                  <a:lnTo>
                    <a:pt x="40" y="19"/>
                  </a:lnTo>
                  <a:lnTo>
                    <a:pt x="50" y="33"/>
                  </a:lnTo>
                  <a:lnTo>
                    <a:pt x="64" y="49"/>
                  </a:lnTo>
                  <a:lnTo>
                    <a:pt x="79" y="69"/>
                  </a:lnTo>
                  <a:lnTo>
                    <a:pt x="93" y="87"/>
                  </a:lnTo>
                  <a:lnTo>
                    <a:pt x="106" y="104"/>
                  </a:lnTo>
                  <a:lnTo>
                    <a:pt x="116" y="116"/>
                  </a:lnTo>
                  <a:lnTo>
                    <a:pt x="124" y="122"/>
                  </a:lnTo>
                  <a:lnTo>
                    <a:pt x="115" y="104"/>
                  </a:lnTo>
                  <a:lnTo>
                    <a:pt x="104" y="90"/>
                  </a:lnTo>
                  <a:lnTo>
                    <a:pt x="90" y="73"/>
                  </a:lnTo>
                  <a:lnTo>
                    <a:pt x="76" y="59"/>
                  </a:lnTo>
                  <a:lnTo>
                    <a:pt x="62" y="42"/>
                  </a:lnTo>
                  <a:lnTo>
                    <a:pt x="50" y="28"/>
                  </a:lnTo>
                  <a:lnTo>
                    <a:pt x="42" y="13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4"/>
                  </a:lnTo>
                  <a:lnTo>
                    <a:pt x="52" y="9"/>
                  </a:lnTo>
                  <a:lnTo>
                    <a:pt x="57" y="15"/>
                  </a:lnTo>
                  <a:lnTo>
                    <a:pt x="67" y="26"/>
                  </a:lnTo>
                  <a:lnTo>
                    <a:pt x="95" y="67"/>
                  </a:lnTo>
                  <a:lnTo>
                    <a:pt x="125" y="112"/>
                  </a:lnTo>
                  <a:lnTo>
                    <a:pt x="153" y="157"/>
                  </a:lnTo>
                  <a:lnTo>
                    <a:pt x="182" y="203"/>
                  </a:lnTo>
                  <a:lnTo>
                    <a:pt x="209" y="247"/>
                  </a:lnTo>
                  <a:lnTo>
                    <a:pt x="237" y="294"/>
                  </a:lnTo>
                  <a:lnTo>
                    <a:pt x="264" y="341"/>
                  </a:lnTo>
                  <a:lnTo>
                    <a:pt x="291" y="390"/>
                  </a:lnTo>
                  <a:lnTo>
                    <a:pt x="312" y="440"/>
                  </a:lnTo>
                  <a:lnTo>
                    <a:pt x="335" y="490"/>
                  </a:lnTo>
                  <a:lnTo>
                    <a:pt x="356" y="540"/>
                  </a:lnTo>
                  <a:lnTo>
                    <a:pt x="377" y="592"/>
                  </a:lnTo>
                  <a:lnTo>
                    <a:pt x="396" y="643"/>
                  </a:lnTo>
                  <a:lnTo>
                    <a:pt x="415" y="695"/>
                  </a:lnTo>
                  <a:lnTo>
                    <a:pt x="435" y="747"/>
                  </a:lnTo>
                  <a:lnTo>
                    <a:pt x="455" y="803"/>
                  </a:lnTo>
                  <a:lnTo>
                    <a:pt x="468" y="854"/>
                  </a:lnTo>
                  <a:lnTo>
                    <a:pt x="481" y="907"/>
                  </a:lnTo>
                  <a:lnTo>
                    <a:pt x="495" y="961"/>
                  </a:lnTo>
                  <a:lnTo>
                    <a:pt x="513" y="1015"/>
                  </a:lnTo>
                  <a:lnTo>
                    <a:pt x="533" y="1066"/>
                  </a:lnTo>
                  <a:lnTo>
                    <a:pt x="558" y="1116"/>
                  </a:lnTo>
                  <a:lnTo>
                    <a:pt x="588" y="1159"/>
                  </a:lnTo>
                  <a:lnTo>
                    <a:pt x="626" y="1200"/>
                  </a:lnTo>
                  <a:lnTo>
                    <a:pt x="633" y="1219"/>
                  </a:lnTo>
                  <a:lnTo>
                    <a:pt x="634" y="1235"/>
                  </a:lnTo>
                  <a:lnTo>
                    <a:pt x="630" y="1246"/>
                  </a:lnTo>
                  <a:lnTo>
                    <a:pt x="624" y="1258"/>
                  </a:lnTo>
                  <a:lnTo>
                    <a:pt x="613" y="1268"/>
                  </a:lnTo>
                  <a:lnTo>
                    <a:pt x="599" y="1280"/>
                  </a:lnTo>
                  <a:lnTo>
                    <a:pt x="583" y="1289"/>
                  </a:lnTo>
                  <a:lnTo>
                    <a:pt x="568" y="1304"/>
                  </a:lnTo>
                  <a:lnTo>
                    <a:pt x="552" y="1320"/>
                  </a:lnTo>
                  <a:lnTo>
                    <a:pt x="536" y="1340"/>
                  </a:lnTo>
                  <a:lnTo>
                    <a:pt x="518" y="1360"/>
                  </a:lnTo>
                  <a:lnTo>
                    <a:pt x="502" y="1380"/>
                  </a:lnTo>
                  <a:lnTo>
                    <a:pt x="482" y="1397"/>
                  </a:lnTo>
                  <a:lnTo>
                    <a:pt x="464" y="1412"/>
                  </a:lnTo>
                  <a:lnTo>
                    <a:pt x="443" y="1422"/>
                  </a:lnTo>
                  <a:lnTo>
                    <a:pt x="422" y="1426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16" name="Freeform 84"/>
            <p:cNvSpPr>
              <a:spLocks/>
            </p:cNvSpPr>
            <p:nvPr/>
          </p:nvSpPr>
          <p:spPr bwMode="auto">
            <a:xfrm>
              <a:off x="4638" y="1942"/>
              <a:ext cx="153" cy="92"/>
            </a:xfrm>
            <a:custGeom>
              <a:avLst/>
              <a:gdLst>
                <a:gd name="T0" fmla="*/ 1 w 306"/>
                <a:gd name="T1" fmla="*/ 0 h 185"/>
                <a:gd name="T2" fmla="*/ 1 w 306"/>
                <a:gd name="T3" fmla="*/ 0 h 185"/>
                <a:gd name="T4" fmla="*/ 1 w 306"/>
                <a:gd name="T5" fmla="*/ 0 h 185"/>
                <a:gd name="T6" fmla="*/ 0 w 306"/>
                <a:gd name="T7" fmla="*/ 0 h 185"/>
                <a:gd name="T8" fmla="*/ 1 w 306"/>
                <a:gd name="T9" fmla="*/ 0 h 185"/>
                <a:gd name="T10" fmla="*/ 1 w 306"/>
                <a:gd name="T11" fmla="*/ 0 h 185"/>
                <a:gd name="T12" fmla="*/ 1 w 306"/>
                <a:gd name="T13" fmla="*/ 0 h 185"/>
                <a:gd name="T14" fmla="*/ 1 w 306"/>
                <a:gd name="T15" fmla="*/ 0 h 185"/>
                <a:gd name="T16" fmla="*/ 1 w 306"/>
                <a:gd name="T17" fmla="*/ 0 h 185"/>
                <a:gd name="T18" fmla="*/ 1 w 306"/>
                <a:gd name="T19" fmla="*/ 0 h 185"/>
                <a:gd name="T20" fmla="*/ 1 w 306"/>
                <a:gd name="T21" fmla="*/ 0 h 185"/>
                <a:gd name="T22" fmla="*/ 1 w 306"/>
                <a:gd name="T23" fmla="*/ 0 h 185"/>
                <a:gd name="T24" fmla="*/ 1 w 306"/>
                <a:gd name="T25" fmla="*/ 0 h 185"/>
                <a:gd name="T26" fmla="*/ 1 w 306"/>
                <a:gd name="T27" fmla="*/ 0 h 185"/>
                <a:gd name="T28" fmla="*/ 1 w 306"/>
                <a:gd name="T29" fmla="*/ 0 h 185"/>
                <a:gd name="T30" fmla="*/ 1 w 306"/>
                <a:gd name="T31" fmla="*/ 0 h 185"/>
                <a:gd name="T32" fmla="*/ 1 w 306"/>
                <a:gd name="T33" fmla="*/ 0 h 185"/>
                <a:gd name="T34" fmla="*/ 1 w 306"/>
                <a:gd name="T35" fmla="*/ 0 h 185"/>
                <a:gd name="T36" fmla="*/ 1 w 306"/>
                <a:gd name="T37" fmla="*/ 0 h 185"/>
                <a:gd name="T38" fmla="*/ 1 w 306"/>
                <a:gd name="T39" fmla="*/ 0 h 185"/>
                <a:gd name="T40" fmla="*/ 1 w 306"/>
                <a:gd name="T41" fmla="*/ 0 h 185"/>
                <a:gd name="T42" fmla="*/ 1 w 306"/>
                <a:gd name="T43" fmla="*/ 0 h 185"/>
                <a:gd name="T44" fmla="*/ 1 w 306"/>
                <a:gd name="T45" fmla="*/ 0 h 185"/>
                <a:gd name="T46" fmla="*/ 1 w 306"/>
                <a:gd name="T47" fmla="*/ 0 h 185"/>
                <a:gd name="T48" fmla="*/ 1 w 306"/>
                <a:gd name="T49" fmla="*/ 0 h 185"/>
                <a:gd name="T50" fmla="*/ 1 w 306"/>
                <a:gd name="T51" fmla="*/ 0 h 185"/>
                <a:gd name="T52" fmla="*/ 1 w 306"/>
                <a:gd name="T53" fmla="*/ 0 h 185"/>
                <a:gd name="T54" fmla="*/ 1 w 306"/>
                <a:gd name="T55" fmla="*/ 0 h 185"/>
                <a:gd name="T56" fmla="*/ 1 w 306"/>
                <a:gd name="T57" fmla="*/ 0 h 185"/>
                <a:gd name="T58" fmla="*/ 1 w 306"/>
                <a:gd name="T59" fmla="*/ 0 h 185"/>
                <a:gd name="T60" fmla="*/ 1 w 306"/>
                <a:gd name="T61" fmla="*/ 0 h 185"/>
                <a:gd name="T62" fmla="*/ 1 w 306"/>
                <a:gd name="T63" fmla="*/ 0 h 185"/>
                <a:gd name="T64" fmla="*/ 1 w 306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6"/>
                <a:gd name="T100" fmla="*/ 0 h 185"/>
                <a:gd name="T101" fmla="*/ 306 w 306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6" h="185">
                  <a:moveTo>
                    <a:pt x="26" y="185"/>
                  </a:moveTo>
                  <a:lnTo>
                    <a:pt x="20" y="183"/>
                  </a:lnTo>
                  <a:lnTo>
                    <a:pt x="16" y="183"/>
                  </a:lnTo>
                  <a:lnTo>
                    <a:pt x="12" y="168"/>
                  </a:lnTo>
                  <a:lnTo>
                    <a:pt x="8" y="146"/>
                  </a:lnTo>
                  <a:lnTo>
                    <a:pt x="3" y="115"/>
                  </a:lnTo>
                  <a:lnTo>
                    <a:pt x="1" y="83"/>
                  </a:lnTo>
                  <a:lnTo>
                    <a:pt x="0" y="52"/>
                  </a:lnTo>
                  <a:lnTo>
                    <a:pt x="3" y="28"/>
                  </a:lnTo>
                  <a:lnTo>
                    <a:pt x="12" y="12"/>
                  </a:lnTo>
                  <a:lnTo>
                    <a:pt x="28" y="9"/>
                  </a:lnTo>
                  <a:lnTo>
                    <a:pt x="38" y="28"/>
                  </a:lnTo>
                  <a:lnTo>
                    <a:pt x="52" y="49"/>
                  </a:lnTo>
                  <a:lnTo>
                    <a:pt x="68" y="67"/>
                  </a:lnTo>
                  <a:lnTo>
                    <a:pt x="87" y="85"/>
                  </a:lnTo>
                  <a:lnTo>
                    <a:pt x="105" y="96"/>
                  </a:lnTo>
                  <a:lnTo>
                    <a:pt x="128" y="100"/>
                  </a:lnTo>
                  <a:lnTo>
                    <a:pt x="149" y="95"/>
                  </a:lnTo>
                  <a:lnTo>
                    <a:pt x="171" y="79"/>
                  </a:lnTo>
                  <a:lnTo>
                    <a:pt x="180" y="59"/>
                  </a:lnTo>
                  <a:lnTo>
                    <a:pt x="190" y="46"/>
                  </a:lnTo>
                  <a:lnTo>
                    <a:pt x="198" y="36"/>
                  </a:lnTo>
                  <a:lnTo>
                    <a:pt x="210" y="30"/>
                  </a:lnTo>
                  <a:lnTo>
                    <a:pt x="219" y="24"/>
                  </a:lnTo>
                  <a:lnTo>
                    <a:pt x="231" y="19"/>
                  </a:lnTo>
                  <a:lnTo>
                    <a:pt x="244" y="10"/>
                  </a:lnTo>
                  <a:lnTo>
                    <a:pt x="260" y="0"/>
                  </a:lnTo>
                  <a:lnTo>
                    <a:pt x="274" y="5"/>
                  </a:lnTo>
                  <a:lnTo>
                    <a:pt x="285" y="21"/>
                  </a:lnTo>
                  <a:lnTo>
                    <a:pt x="294" y="43"/>
                  </a:lnTo>
                  <a:lnTo>
                    <a:pt x="301" y="69"/>
                  </a:lnTo>
                  <a:lnTo>
                    <a:pt x="305" y="95"/>
                  </a:lnTo>
                  <a:lnTo>
                    <a:pt x="306" y="121"/>
                  </a:lnTo>
                  <a:lnTo>
                    <a:pt x="306" y="143"/>
                  </a:lnTo>
                  <a:lnTo>
                    <a:pt x="305" y="160"/>
                  </a:lnTo>
                  <a:lnTo>
                    <a:pt x="294" y="165"/>
                  </a:lnTo>
                  <a:lnTo>
                    <a:pt x="283" y="170"/>
                  </a:lnTo>
                  <a:lnTo>
                    <a:pt x="270" y="174"/>
                  </a:lnTo>
                  <a:lnTo>
                    <a:pt x="258" y="178"/>
                  </a:lnTo>
                  <a:lnTo>
                    <a:pt x="244" y="179"/>
                  </a:lnTo>
                  <a:lnTo>
                    <a:pt x="232" y="180"/>
                  </a:lnTo>
                  <a:lnTo>
                    <a:pt x="221" y="180"/>
                  </a:lnTo>
                  <a:lnTo>
                    <a:pt x="211" y="180"/>
                  </a:lnTo>
                  <a:lnTo>
                    <a:pt x="207" y="165"/>
                  </a:lnTo>
                  <a:lnTo>
                    <a:pt x="205" y="155"/>
                  </a:lnTo>
                  <a:lnTo>
                    <a:pt x="201" y="147"/>
                  </a:lnTo>
                  <a:lnTo>
                    <a:pt x="198" y="143"/>
                  </a:lnTo>
                  <a:lnTo>
                    <a:pt x="193" y="138"/>
                  </a:lnTo>
                  <a:lnTo>
                    <a:pt x="187" y="137"/>
                  </a:lnTo>
                  <a:lnTo>
                    <a:pt x="178" y="137"/>
                  </a:lnTo>
                  <a:lnTo>
                    <a:pt x="169" y="137"/>
                  </a:lnTo>
                  <a:lnTo>
                    <a:pt x="156" y="141"/>
                  </a:lnTo>
                  <a:lnTo>
                    <a:pt x="144" y="143"/>
                  </a:lnTo>
                  <a:lnTo>
                    <a:pt x="131" y="143"/>
                  </a:lnTo>
                  <a:lnTo>
                    <a:pt x="120" y="144"/>
                  </a:lnTo>
                  <a:lnTo>
                    <a:pt x="110" y="146"/>
                  </a:lnTo>
                  <a:lnTo>
                    <a:pt x="104" y="150"/>
                  </a:lnTo>
                  <a:lnTo>
                    <a:pt x="100" y="160"/>
                  </a:lnTo>
                  <a:lnTo>
                    <a:pt x="102" y="178"/>
                  </a:lnTo>
                  <a:lnTo>
                    <a:pt x="99" y="178"/>
                  </a:lnTo>
                  <a:lnTo>
                    <a:pt x="98" y="178"/>
                  </a:lnTo>
                  <a:lnTo>
                    <a:pt x="94" y="178"/>
                  </a:lnTo>
                  <a:lnTo>
                    <a:pt x="89" y="179"/>
                  </a:lnTo>
                  <a:lnTo>
                    <a:pt x="79" y="179"/>
                  </a:lnTo>
                  <a:lnTo>
                    <a:pt x="67" y="180"/>
                  </a:lnTo>
                  <a:lnTo>
                    <a:pt x="48" y="182"/>
                  </a:lnTo>
                  <a:lnTo>
                    <a:pt x="26" y="1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17" name="Freeform 85"/>
            <p:cNvSpPr>
              <a:spLocks/>
            </p:cNvSpPr>
            <p:nvPr/>
          </p:nvSpPr>
          <p:spPr bwMode="auto">
            <a:xfrm>
              <a:off x="4697" y="2022"/>
              <a:ext cx="18" cy="11"/>
            </a:xfrm>
            <a:custGeom>
              <a:avLst/>
              <a:gdLst>
                <a:gd name="T0" fmla="*/ 1 w 36"/>
                <a:gd name="T1" fmla="*/ 0 h 23"/>
                <a:gd name="T2" fmla="*/ 1 w 36"/>
                <a:gd name="T3" fmla="*/ 0 h 23"/>
                <a:gd name="T4" fmla="*/ 1 w 36"/>
                <a:gd name="T5" fmla="*/ 0 h 23"/>
                <a:gd name="T6" fmla="*/ 1 w 36"/>
                <a:gd name="T7" fmla="*/ 0 h 23"/>
                <a:gd name="T8" fmla="*/ 0 w 36"/>
                <a:gd name="T9" fmla="*/ 0 h 23"/>
                <a:gd name="T10" fmla="*/ 1 w 36"/>
                <a:gd name="T11" fmla="*/ 0 h 23"/>
                <a:gd name="T12" fmla="*/ 1 w 36"/>
                <a:gd name="T13" fmla="*/ 0 h 23"/>
                <a:gd name="T14" fmla="*/ 1 w 36"/>
                <a:gd name="T15" fmla="*/ 0 h 23"/>
                <a:gd name="T16" fmla="*/ 1 w 36"/>
                <a:gd name="T17" fmla="*/ 0 h 23"/>
                <a:gd name="T18" fmla="*/ 1 w 36"/>
                <a:gd name="T19" fmla="*/ 0 h 23"/>
                <a:gd name="T20" fmla="*/ 1 w 36"/>
                <a:gd name="T21" fmla="*/ 0 h 23"/>
                <a:gd name="T22" fmla="*/ 1 w 36"/>
                <a:gd name="T23" fmla="*/ 0 h 23"/>
                <a:gd name="T24" fmla="*/ 1 w 36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3"/>
                <a:gd name="T41" fmla="*/ 36 w 3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3">
                  <a:moveTo>
                    <a:pt x="31" y="23"/>
                  </a:moveTo>
                  <a:lnTo>
                    <a:pt x="20" y="22"/>
                  </a:lnTo>
                  <a:lnTo>
                    <a:pt x="12" y="20"/>
                  </a:lnTo>
                  <a:lnTo>
                    <a:pt x="6" y="15"/>
                  </a:lnTo>
                  <a:lnTo>
                    <a:pt x="0" y="12"/>
                  </a:lnTo>
                  <a:lnTo>
                    <a:pt x="4" y="2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7" y="7"/>
                  </a:lnTo>
                  <a:lnTo>
                    <a:pt x="32" y="13"/>
                  </a:lnTo>
                  <a:lnTo>
                    <a:pt x="36" y="23"/>
                  </a:lnTo>
                  <a:lnTo>
                    <a:pt x="33" y="23"/>
                  </a:lnTo>
                  <a:lnTo>
                    <a:pt x="31" y="23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18" name="Freeform 86"/>
            <p:cNvSpPr>
              <a:spLocks/>
            </p:cNvSpPr>
            <p:nvPr/>
          </p:nvSpPr>
          <p:spPr bwMode="auto">
            <a:xfrm>
              <a:off x="4621" y="2022"/>
              <a:ext cx="12" cy="11"/>
            </a:xfrm>
            <a:custGeom>
              <a:avLst/>
              <a:gdLst>
                <a:gd name="T0" fmla="*/ 1 w 24"/>
                <a:gd name="T1" fmla="*/ 0 h 23"/>
                <a:gd name="T2" fmla="*/ 1 w 24"/>
                <a:gd name="T3" fmla="*/ 0 h 23"/>
                <a:gd name="T4" fmla="*/ 0 w 24"/>
                <a:gd name="T5" fmla="*/ 0 h 23"/>
                <a:gd name="T6" fmla="*/ 1 w 24"/>
                <a:gd name="T7" fmla="*/ 0 h 23"/>
                <a:gd name="T8" fmla="*/ 1 w 24"/>
                <a:gd name="T9" fmla="*/ 0 h 23"/>
                <a:gd name="T10" fmla="*/ 1 w 24"/>
                <a:gd name="T11" fmla="*/ 0 h 23"/>
                <a:gd name="T12" fmla="*/ 1 w 24"/>
                <a:gd name="T13" fmla="*/ 0 h 23"/>
                <a:gd name="T14" fmla="*/ 1 w 24"/>
                <a:gd name="T15" fmla="*/ 0 h 23"/>
                <a:gd name="T16" fmla="*/ 1 w 24"/>
                <a:gd name="T17" fmla="*/ 0 h 23"/>
                <a:gd name="T18" fmla="*/ 1 w 24"/>
                <a:gd name="T19" fmla="*/ 0 h 23"/>
                <a:gd name="T20" fmla="*/ 1 w 24"/>
                <a:gd name="T21" fmla="*/ 0 h 23"/>
                <a:gd name="T22" fmla="*/ 1 w 24"/>
                <a:gd name="T23" fmla="*/ 0 h 23"/>
                <a:gd name="T24" fmla="*/ 1 w 24"/>
                <a:gd name="T25" fmla="*/ 0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3"/>
                <a:gd name="T41" fmla="*/ 24 w 24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3">
                  <a:moveTo>
                    <a:pt x="9" y="23"/>
                  </a:moveTo>
                  <a:lnTo>
                    <a:pt x="4" y="20"/>
                  </a:lnTo>
                  <a:lnTo>
                    <a:pt x="0" y="20"/>
                  </a:lnTo>
                  <a:lnTo>
                    <a:pt x="3" y="12"/>
                  </a:lnTo>
                  <a:lnTo>
                    <a:pt x="9" y="7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23" y="4"/>
                  </a:lnTo>
                  <a:lnTo>
                    <a:pt x="23" y="9"/>
                  </a:lnTo>
                  <a:lnTo>
                    <a:pt x="20" y="14"/>
                  </a:lnTo>
                  <a:lnTo>
                    <a:pt x="16" y="23"/>
                  </a:lnTo>
                  <a:lnTo>
                    <a:pt x="11" y="23"/>
                  </a:lnTo>
                  <a:lnTo>
                    <a:pt x="9" y="23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19" name="Freeform 87"/>
            <p:cNvSpPr>
              <a:spLocks/>
            </p:cNvSpPr>
            <p:nvPr/>
          </p:nvSpPr>
          <p:spPr bwMode="auto">
            <a:xfrm>
              <a:off x="4619" y="2012"/>
              <a:ext cx="13" cy="15"/>
            </a:xfrm>
            <a:custGeom>
              <a:avLst/>
              <a:gdLst>
                <a:gd name="T0" fmla="*/ 0 w 25"/>
                <a:gd name="T1" fmla="*/ 1 h 28"/>
                <a:gd name="T2" fmla="*/ 0 w 25"/>
                <a:gd name="T3" fmla="*/ 1 h 28"/>
                <a:gd name="T4" fmla="*/ 0 w 25"/>
                <a:gd name="T5" fmla="*/ 1 h 28"/>
                <a:gd name="T6" fmla="*/ 1 w 25"/>
                <a:gd name="T7" fmla="*/ 1 h 28"/>
                <a:gd name="T8" fmla="*/ 1 w 25"/>
                <a:gd name="T9" fmla="*/ 1 h 28"/>
                <a:gd name="T10" fmla="*/ 1 w 25"/>
                <a:gd name="T11" fmla="*/ 0 h 28"/>
                <a:gd name="T12" fmla="*/ 1 w 25"/>
                <a:gd name="T13" fmla="*/ 0 h 28"/>
                <a:gd name="T14" fmla="*/ 1 w 25"/>
                <a:gd name="T15" fmla="*/ 1 h 28"/>
                <a:gd name="T16" fmla="*/ 1 w 25"/>
                <a:gd name="T17" fmla="*/ 1 h 28"/>
                <a:gd name="T18" fmla="*/ 1 w 25"/>
                <a:gd name="T19" fmla="*/ 1 h 28"/>
                <a:gd name="T20" fmla="*/ 1 w 25"/>
                <a:gd name="T21" fmla="*/ 1 h 28"/>
                <a:gd name="T22" fmla="*/ 0 w 25"/>
                <a:gd name="T23" fmla="*/ 1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"/>
                <a:gd name="T37" fmla="*/ 0 h 28"/>
                <a:gd name="T38" fmla="*/ 25 w 25"/>
                <a:gd name="T39" fmla="*/ 28 h 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" h="28">
                  <a:moveTo>
                    <a:pt x="0" y="27"/>
                  </a:moveTo>
                  <a:lnTo>
                    <a:pt x="0" y="21"/>
                  </a:lnTo>
                  <a:lnTo>
                    <a:pt x="0" y="15"/>
                  </a:lnTo>
                  <a:lnTo>
                    <a:pt x="5" y="8"/>
                  </a:lnTo>
                  <a:lnTo>
                    <a:pt x="10" y="4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5" y="4"/>
                  </a:lnTo>
                  <a:lnTo>
                    <a:pt x="25" y="7"/>
                  </a:lnTo>
                  <a:lnTo>
                    <a:pt x="13" y="17"/>
                  </a:lnTo>
                  <a:lnTo>
                    <a:pt x="2" y="28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20" name="Freeform 88"/>
            <p:cNvSpPr>
              <a:spLocks/>
            </p:cNvSpPr>
            <p:nvPr/>
          </p:nvSpPr>
          <p:spPr bwMode="auto">
            <a:xfrm>
              <a:off x="4804" y="2017"/>
              <a:ext cx="7" cy="7"/>
            </a:xfrm>
            <a:custGeom>
              <a:avLst/>
              <a:gdLst>
                <a:gd name="T0" fmla="*/ 0 w 15"/>
                <a:gd name="T1" fmla="*/ 0 h 15"/>
                <a:gd name="T2" fmla="*/ 0 w 15"/>
                <a:gd name="T3" fmla="*/ 0 h 15"/>
                <a:gd name="T4" fmla="*/ 0 w 15"/>
                <a:gd name="T5" fmla="*/ 0 h 15"/>
                <a:gd name="T6" fmla="*/ 0 w 15"/>
                <a:gd name="T7" fmla="*/ 0 h 15"/>
                <a:gd name="T8" fmla="*/ 0 w 15"/>
                <a:gd name="T9" fmla="*/ 0 h 15"/>
                <a:gd name="T10" fmla="*/ 0 w 15"/>
                <a:gd name="T11" fmla="*/ 0 h 15"/>
                <a:gd name="T12" fmla="*/ 0 w 15"/>
                <a:gd name="T13" fmla="*/ 0 h 15"/>
                <a:gd name="T14" fmla="*/ 0 w 15"/>
                <a:gd name="T15" fmla="*/ 0 h 15"/>
                <a:gd name="T16" fmla="*/ 0 w 15"/>
                <a:gd name="T17" fmla="*/ 0 h 15"/>
                <a:gd name="T18" fmla="*/ 0 w 15"/>
                <a:gd name="T19" fmla="*/ 0 h 15"/>
                <a:gd name="T20" fmla="*/ 0 w 15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5"/>
                <a:gd name="T35" fmla="*/ 15 w 15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5">
                  <a:moveTo>
                    <a:pt x="8" y="15"/>
                  </a:moveTo>
                  <a:lnTo>
                    <a:pt x="3" y="15"/>
                  </a:lnTo>
                  <a:lnTo>
                    <a:pt x="0" y="15"/>
                  </a:lnTo>
                  <a:lnTo>
                    <a:pt x="1" y="8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4" y="7"/>
                  </a:lnTo>
                  <a:lnTo>
                    <a:pt x="15" y="14"/>
                  </a:lnTo>
                  <a:lnTo>
                    <a:pt x="10" y="14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21" name="Freeform 89"/>
            <p:cNvSpPr>
              <a:spLocks/>
            </p:cNvSpPr>
            <p:nvPr/>
          </p:nvSpPr>
          <p:spPr bwMode="auto">
            <a:xfrm>
              <a:off x="4802" y="2006"/>
              <a:ext cx="7" cy="11"/>
            </a:xfrm>
            <a:custGeom>
              <a:avLst/>
              <a:gdLst>
                <a:gd name="T0" fmla="*/ 0 w 13"/>
                <a:gd name="T1" fmla="*/ 1 h 21"/>
                <a:gd name="T2" fmla="*/ 0 w 13"/>
                <a:gd name="T3" fmla="*/ 1 h 21"/>
                <a:gd name="T4" fmla="*/ 1 w 13"/>
                <a:gd name="T5" fmla="*/ 1 h 21"/>
                <a:gd name="T6" fmla="*/ 1 w 13"/>
                <a:gd name="T7" fmla="*/ 1 h 21"/>
                <a:gd name="T8" fmla="*/ 1 w 13"/>
                <a:gd name="T9" fmla="*/ 0 h 21"/>
                <a:gd name="T10" fmla="*/ 1 w 13"/>
                <a:gd name="T11" fmla="*/ 1 h 21"/>
                <a:gd name="T12" fmla="*/ 1 w 13"/>
                <a:gd name="T13" fmla="*/ 1 h 21"/>
                <a:gd name="T14" fmla="*/ 1 w 13"/>
                <a:gd name="T15" fmla="*/ 1 h 21"/>
                <a:gd name="T16" fmla="*/ 0 w 13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21"/>
                <a:gd name="T29" fmla="*/ 13 w 13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21">
                  <a:moveTo>
                    <a:pt x="0" y="21"/>
                  </a:moveTo>
                  <a:lnTo>
                    <a:pt x="0" y="13"/>
                  </a:lnTo>
                  <a:lnTo>
                    <a:pt x="1" y="7"/>
                  </a:lnTo>
                  <a:lnTo>
                    <a:pt x="5" y="2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3" y="12"/>
                  </a:lnTo>
                  <a:lnTo>
                    <a:pt x="6" y="17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22" name="Freeform 90"/>
            <p:cNvSpPr>
              <a:spLocks/>
            </p:cNvSpPr>
            <p:nvPr/>
          </p:nvSpPr>
          <p:spPr bwMode="auto">
            <a:xfrm>
              <a:off x="4616" y="2001"/>
              <a:ext cx="13" cy="15"/>
            </a:xfrm>
            <a:custGeom>
              <a:avLst/>
              <a:gdLst>
                <a:gd name="T0" fmla="*/ 1 w 26"/>
                <a:gd name="T1" fmla="*/ 1 h 30"/>
                <a:gd name="T2" fmla="*/ 0 w 26"/>
                <a:gd name="T3" fmla="*/ 1 h 30"/>
                <a:gd name="T4" fmla="*/ 0 w 26"/>
                <a:gd name="T5" fmla="*/ 1 h 30"/>
                <a:gd name="T6" fmla="*/ 1 w 26"/>
                <a:gd name="T7" fmla="*/ 1 h 30"/>
                <a:gd name="T8" fmla="*/ 1 w 26"/>
                <a:gd name="T9" fmla="*/ 1 h 30"/>
                <a:gd name="T10" fmla="*/ 1 w 26"/>
                <a:gd name="T11" fmla="*/ 1 h 30"/>
                <a:gd name="T12" fmla="*/ 1 w 26"/>
                <a:gd name="T13" fmla="*/ 0 h 30"/>
                <a:gd name="T14" fmla="*/ 1 w 26"/>
                <a:gd name="T15" fmla="*/ 1 h 30"/>
                <a:gd name="T16" fmla="*/ 1 w 26"/>
                <a:gd name="T17" fmla="*/ 1 h 30"/>
                <a:gd name="T18" fmla="*/ 1 w 26"/>
                <a:gd name="T19" fmla="*/ 1 h 30"/>
                <a:gd name="T20" fmla="*/ 1 w 26"/>
                <a:gd name="T21" fmla="*/ 1 h 30"/>
                <a:gd name="T22" fmla="*/ 1 w 26"/>
                <a:gd name="T23" fmla="*/ 1 h 30"/>
                <a:gd name="T24" fmla="*/ 1 w 26"/>
                <a:gd name="T25" fmla="*/ 1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30"/>
                <a:gd name="T41" fmla="*/ 26 w 26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30">
                  <a:moveTo>
                    <a:pt x="2" y="30"/>
                  </a:moveTo>
                  <a:lnTo>
                    <a:pt x="0" y="23"/>
                  </a:lnTo>
                  <a:lnTo>
                    <a:pt x="0" y="16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9" y="3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26" y="14"/>
                  </a:lnTo>
                  <a:lnTo>
                    <a:pt x="20" y="18"/>
                  </a:lnTo>
                  <a:lnTo>
                    <a:pt x="14" y="24"/>
                  </a:lnTo>
                  <a:lnTo>
                    <a:pt x="6" y="28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23" name="Freeform 91"/>
            <p:cNvSpPr>
              <a:spLocks/>
            </p:cNvSpPr>
            <p:nvPr/>
          </p:nvSpPr>
          <p:spPr bwMode="auto">
            <a:xfrm>
              <a:off x="4614" y="1989"/>
              <a:ext cx="14" cy="16"/>
            </a:xfrm>
            <a:custGeom>
              <a:avLst/>
              <a:gdLst>
                <a:gd name="T0" fmla="*/ 0 w 27"/>
                <a:gd name="T1" fmla="*/ 1 h 32"/>
                <a:gd name="T2" fmla="*/ 0 w 27"/>
                <a:gd name="T3" fmla="*/ 1 h 32"/>
                <a:gd name="T4" fmla="*/ 0 w 27"/>
                <a:gd name="T5" fmla="*/ 1 h 32"/>
                <a:gd name="T6" fmla="*/ 1 w 27"/>
                <a:gd name="T7" fmla="*/ 1 h 32"/>
                <a:gd name="T8" fmla="*/ 1 w 27"/>
                <a:gd name="T9" fmla="*/ 1 h 32"/>
                <a:gd name="T10" fmla="*/ 1 w 27"/>
                <a:gd name="T11" fmla="*/ 1 h 32"/>
                <a:gd name="T12" fmla="*/ 1 w 27"/>
                <a:gd name="T13" fmla="*/ 1 h 32"/>
                <a:gd name="T14" fmla="*/ 1 w 27"/>
                <a:gd name="T15" fmla="*/ 0 h 32"/>
                <a:gd name="T16" fmla="*/ 1 w 27"/>
                <a:gd name="T17" fmla="*/ 0 h 32"/>
                <a:gd name="T18" fmla="*/ 1 w 27"/>
                <a:gd name="T19" fmla="*/ 1 h 32"/>
                <a:gd name="T20" fmla="*/ 1 w 27"/>
                <a:gd name="T21" fmla="*/ 1 h 32"/>
                <a:gd name="T22" fmla="*/ 1 w 27"/>
                <a:gd name="T23" fmla="*/ 1 h 32"/>
                <a:gd name="T24" fmla="*/ 1 w 27"/>
                <a:gd name="T25" fmla="*/ 1 h 32"/>
                <a:gd name="T26" fmla="*/ 1 w 27"/>
                <a:gd name="T27" fmla="*/ 1 h 32"/>
                <a:gd name="T28" fmla="*/ 0 w 27"/>
                <a:gd name="T29" fmla="*/ 1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"/>
                <a:gd name="T46" fmla="*/ 0 h 32"/>
                <a:gd name="T47" fmla="*/ 27 w 27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" h="32">
                  <a:moveTo>
                    <a:pt x="0" y="32"/>
                  </a:moveTo>
                  <a:lnTo>
                    <a:pt x="0" y="26"/>
                  </a:lnTo>
                  <a:lnTo>
                    <a:pt x="0" y="21"/>
                  </a:lnTo>
                  <a:lnTo>
                    <a:pt x="6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19" y="2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26" y="15"/>
                  </a:lnTo>
                  <a:lnTo>
                    <a:pt x="18" y="20"/>
                  </a:lnTo>
                  <a:lnTo>
                    <a:pt x="12" y="24"/>
                  </a:lnTo>
                  <a:lnTo>
                    <a:pt x="5" y="28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24" name="Freeform 92"/>
            <p:cNvSpPr>
              <a:spLocks/>
            </p:cNvSpPr>
            <p:nvPr/>
          </p:nvSpPr>
          <p:spPr bwMode="auto">
            <a:xfrm>
              <a:off x="4802" y="1981"/>
              <a:ext cx="13" cy="23"/>
            </a:xfrm>
            <a:custGeom>
              <a:avLst/>
              <a:gdLst>
                <a:gd name="T0" fmla="*/ 0 w 27"/>
                <a:gd name="T1" fmla="*/ 1 h 46"/>
                <a:gd name="T2" fmla="*/ 0 w 27"/>
                <a:gd name="T3" fmla="*/ 1 h 46"/>
                <a:gd name="T4" fmla="*/ 0 w 27"/>
                <a:gd name="T5" fmla="*/ 1 h 46"/>
                <a:gd name="T6" fmla="*/ 0 w 27"/>
                <a:gd name="T7" fmla="*/ 1 h 46"/>
                <a:gd name="T8" fmla="*/ 0 w 27"/>
                <a:gd name="T9" fmla="*/ 0 h 46"/>
                <a:gd name="T10" fmla="*/ 0 w 27"/>
                <a:gd name="T11" fmla="*/ 1 h 46"/>
                <a:gd name="T12" fmla="*/ 0 w 27"/>
                <a:gd name="T13" fmla="*/ 1 h 46"/>
                <a:gd name="T14" fmla="*/ 0 w 27"/>
                <a:gd name="T15" fmla="*/ 1 h 46"/>
                <a:gd name="T16" fmla="*/ 0 w 27"/>
                <a:gd name="T17" fmla="*/ 1 h 46"/>
                <a:gd name="T18" fmla="*/ 0 w 27"/>
                <a:gd name="T19" fmla="*/ 1 h 46"/>
                <a:gd name="T20" fmla="*/ 0 w 27"/>
                <a:gd name="T21" fmla="*/ 1 h 46"/>
                <a:gd name="T22" fmla="*/ 0 w 27"/>
                <a:gd name="T23" fmla="*/ 1 h 46"/>
                <a:gd name="T24" fmla="*/ 0 w 27"/>
                <a:gd name="T25" fmla="*/ 1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46"/>
                <a:gd name="T41" fmla="*/ 27 w 27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46">
                  <a:moveTo>
                    <a:pt x="3" y="44"/>
                  </a:moveTo>
                  <a:lnTo>
                    <a:pt x="0" y="31"/>
                  </a:lnTo>
                  <a:lnTo>
                    <a:pt x="8" y="18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4" y="11"/>
                  </a:lnTo>
                  <a:lnTo>
                    <a:pt x="22" y="20"/>
                  </a:lnTo>
                  <a:lnTo>
                    <a:pt x="20" y="30"/>
                  </a:lnTo>
                  <a:lnTo>
                    <a:pt x="17" y="36"/>
                  </a:lnTo>
                  <a:lnTo>
                    <a:pt x="13" y="43"/>
                  </a:lnTo>
                  <a:lnTo>
                    <a:pt x="8" y="46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25" name="Freeform 93"/>
            <p:cNvSpPr>
              <a:spLocks/>
            </p:cNvSpPr>
            <p:nvPr/>
          </p:nvSpPr>
          <p:spPr bwMode="auto">
            <a:xfrm>
              <a:off x="4613" y="1978"/>
              <a:ext cx="15" cy="18"/>
            </a:xfrm>
            <a:custGeom>
              <a:avLst/>
              <a:gdLst>
                <a:gd name="T0" fmla="*/ 0 w 30"/>
                <a:gd name="T1" fmla="*/ 1 h 36"/>
                <a:gd name="T2" fmla="*/ 0 w 30"/>
                <a:gd name="T3" fmla="*/ 1 h 36"/>
                <a:gd name="T4" fmla="*/ 0 w 30"/>
                <a:gd name="T5" fmla="*/ 1 h 36"/>
                <a:gd name="T6" fmla="*/ 1 w 30"/>
                <a:gd name="T7" fmla="*/ 1 h 36"/>
                <a:gd name="T8" fmla="*/ 1 w 30"/>
                <a:gd name="T9" fmla="*/ 1 h 36"/>
                <a:gd name="T10" fmla="*/ 1 w 30"/>
                <a:gd name="T11" fmla="*/ 1 h 36"/>
                <a:gd name="T12" fmla="*/ 1 w 30"/>
                <a:gd name="T13" fmla="*/ 0 h 36"/>
                <a:gd name="T14" fmla="*/ 1 w 30"/>
                <a:gd name="T15" fmla="*/ 1 h 36"/>
                <a:gd name="T16" fmla="*/ 1 w 30"/>
                <a:gd name="T17" fmla="*/ 1 h 36"/>
                <a:gd name="T18" fmla="*/ 1 w 30"/>
                <a:gd name="T19" fmla="*/ 1 h 36"/>
                <a:gd name="T20" fmla="*/ 1 w 30"/>
                <a:gd name="T21" fmla="*/ 1 h 36"/>
                <a:gd name="T22" fmla="*/ 1 w 30"/>
                <a:gd name="T23" fmla="*/ 1 h 36"/>
                <a:gd name="T24" fmla="*/ 0 w 30"/>
                <a:gd name="T25" fmla="*/ 1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6"/>
                <a:gd name="T41" fmla="*/ 30 w 30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6">
                  <a:moveTo>
                    <a:pt x="0" y="36"/>
                  </a:moveTo>
                  <a:lnTo>
                    <a:pt x="0" y="28"/>
                  </a:lnTo>
                  <a:lnTo>
                    <a:pt x="0" y="21"/>
                  </a:lnTo>
                  <a:lnTo>
                    <a:pt x="5" y="13"/>
                  </a:lnTo>
                  <a:lnTo>
                    <a:pt x="12" y="7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29" y="6"/>
                  </a:lnTo>
                  <a:lnTo>
                    <a:pt x="29" y="13"/>
                  </a:lnTo>
                  <a:lnTo>
                    <a:pt x="19" y="21"/>
                  </a:lnTo>
                  <a:lnTo>
                    <a:pt x="14" y="26"/>
                  </a:lnTo>
                  <a:lnTo>
                    <a:pt x="8" y="29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26" name="Freeform 94"/>
            <p:cNvSpPr>
              <a:spLocks/>
            </p:cNvSpPr>
            <p:nvPr/>
          </p:nvSpPr>
          <p:spPr bwMode="auto">
            <a:xfrm>
              <a:off x="4802" y="1973"/>
              <a:ext cx="13" cy="17"/>
            </a:xfrm>
            <a:custGeom>
              <a:avLst/>
              <a:gdLst>
                <a:gd name="T0" fmla="*/ 0 w 28"/>
                <a:gd name="T1" fmla="*/ 0 h 35"/>
                <a:gd name="T2" fmla="*/ 0 w 28"/>
                <a:gd name="T3" fmla="*/ 0 h 35"/>
                <a:gd name="T4" fmla="*/ 0 w 28"/>
                <a:gd name="T5" fmla="*/ 0 h 35"/>
                <a:gd name="T6" fmla="*/ 0 w 28"/>
                <a:gd name="T7" fmla="*/ 0 h 35"/>
                <a:gd name="T8" fmla="*/ 0 w 28"/>
                <a:gd name="T9" fmla="*/ 0 h 35"/>
                <a:gd name="T10" fmla="*/ 0 w 28"/>
                <a:gd name="T11" fmla="*/ 0 h 35"/>
                <a:gd name="T12" fmla="*/ 0 w 28"/>
                <a:gd name="T13" fmla="*/ 0 h 35"/>
                <a:gd name="T14" fmla="*/ 0 w 28"/>
                <a:gd name="T15" fmla="*/ 0 h 35"/>
                <a:gd name="T16" fmla="*/ 0 w 28"/>
                <a:gd name="T17" fmla="*/ 0 h 35"/>
                <a:gd name="T18" fmla="*/ 0 w 28"/>
                <a:gd name="T19" fmla="*/ 0 h 35"/>
                <a:gd name="T20" fmla="*/ 0 w 28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35"/>
                <a:gd name="T35" fmla="*/ 28 w 28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35">
                  <a:moveTo>
                    <a:pt x="0" y="35"/>
                  </a:moveTo>
                  <a:lnTo>
                    <a:pt x="0" y="28"/>
                  </a:lnTo>
                  <a:lnTo>
                    <a:pt x="2" y="21"/>
                  </a:lnTo>
                  <a:lnTo>
                    <a:pt x="4" y="14"/>
                  </a:lnTo>
                  <a:lnTo>
                    <a:pt x="8" y="10"/>
                  </a:lnTo>
                  <a:lnTo>
                    <a:pt x="17" y="2"/>
                  </a:lnTo>
                  <a:lnTo>
                    <a:pt x="28" y="0"/>
                  </a:lnTo>
                  <a:lnTo>
                    <a:pt x="24" y="9"/>
                  </a:lnTo>
                  <a:lnTo>
                    <a:pt x="17" y="19"/>
                  </a:lnTo>
                  <a:lnTo>
                    <a:pt x="8" y="29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27" name="Freeform 95"/>
            <p:cNvSpPr>
              <a:spLocks/>
            </p:cNvSpPr>
            <p:nvPr/>
          </p:nvSpPr>
          <p:spPr bwMode="auto">
            <a:xfrm>
              <a:off x="4613" y="1965"/>
              <a:ext cx="15" cy="18"/>
            </a:xfrm>
            <a:custGeom>
              <a:avLst/>
              <a:gdLst>
                <a:gd name="T0" fmla="*/ 0 w 30"/>
                <a:gd name="T1" fmla="*/ 1 h 36"/>
                <a:gd name="T2" fmla="*/ 0 w 30"/>
                <a:gd name="T3" fmla="*/ 1 h 36"/>
                <a:gd name="T4" fmla="*/ 1 w 30"/>
                <a:gd name="T5" fmla="*/ 1 h 36"/>
                <a:gd name="T6" fmla="*/ 1 w 30"/>
                <a:gd name="T7" fmla="*/ 1 h 36"/>
                <a:gd name="T8" fmla="*/ 1 w 30"/>
                <a:gd name="T9" fmla="*/ 1 h 36"/>
                <a:gd name="T10" fmla="*/ 1 w 30"/>
                <a:gd name="T11" fmla="*/ 1 h 36"/>
                <a:gd name="T12" fmla="*/ 1 w 30"/>
                <a:gd name="T13" fmla="*/ 0 h 36"/>
                <a:gd name="T14" fmla="*/ 1 w 30"/>
                <a:gd name="T15" fmla="*/ 1 h 36"/>
                <a:gd name="T16" fmla="*/ 1 w 30"/>
                <a:gd name="T17" fmla="*/ 1 h 36"/>
                <a:gd name="T18" fmla="*/ 1 w 30"/>
                <a:gd name="T19" fmla="*/ 1 h 36"/>
                <a:gd name="T20" fmla="*/ 1 w 30"/>
                <a:gd name="T21" fmla="*/ 1 h 36"/>
                <a:gd name="T22" fmla="*/ 1 w 30"/>
                <a:gd name="T23" fmla="*/ 1 h 36"/>
                <a:gd name="T24" fmla="*/ 1 w 30"/>
                <a:gd name="T25" fmla="*/ 1 h 36"/>
                <a:gd name="T26" fmla="*/ 1 w 30"/>
                <a:gd name="T27" fmla="*/ 1 h 36"/>
                <a:gd name="T28" fmla="*/ 0 w 30"/>
                <a:gd name="T29" fmla="*/ 1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0"/>
                <a:gd name="T46" fmla="*/ 0 h 36"/>
                <a:gd name="T47" fmla="*/ 30 w 30"/>
                <a:gd name="T48" fmla="*/ 36 h 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0" h="36">
                  <a:moveTo>
                    <a:pt x="0" y="36"/>
                  </a:moveTo>
                  <a:lnTo>
                    <a:pt x="0" y="26"/>
                  </a:lnTo>
                  <a:lnTo>
                    <a:pt x="1" y="18"/>
                  </a:lnTo>
                  <a:lnTo>
                    <a:pt x="10" y="9"/>
                  </a:lnTo>
                  <a:lnTo>
                    <a:pt x="16" y="5"/>
                  </a:lnTo>
                  <a:lnTo>
                    <a:pt x="21" y="2"/>
                  </a:lnTo>
                  <a:lnTo>
                    <a:pt x="30" y="0"/>
                  </a:lnTo>
                  <a:lnTo>
                    <a:pt x="29" y="6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3"/>
                  </a:lnTo>
                  <a:lnTo>
                    <a:pt x="17" y="25"/>
                  </a:lnTo>
                  <a:lnTo>
                    <a:pt x="12" y="29"/>
                  </a:lnTo>
                  <a:lnTo>
                    <a:pt x="6" y="33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28" name="Freeform 96"/>
            <p:cNvSpPr>
              <a:spLocks/>
            </p:cNvSpPr>
            <p:nvPr/>
          </p:nvSpPr>
          <p:spPr bwMode="auto">
            <a:xfrm>
              <a:off x="4651" y="1871"/>
              <a:ext cx="132" cy="107"/>
            </a:xfrm>
            <a:custGeom>
              <a:avLst/>
              <a:gdLst>
                <a:gd name="T0" fmla="*/ 1 w 264"/>
                <a:gd name="T1" fmla="*/ 1 h 213"/>
                <a:gd name="T2" fmla="*/ 1 w 264"/>
                <a:gd name="T3" fmla="*/ 1 h 213"/>
                <a:gd name="T4" fmla="*/ 1 w 264"/>
                <a:gd name="T5" fmla="*/ 1 h 213"/>
                <a:gd name="T6" fmla="*/ 1 w 264"/>
                <a:gd name="T7" fmla="*/ 1 h 213"/>
                <a:gd name="T8" fmla="*/ 1 w 264"/>
                <a:gd name="T9" fmla="*/ 1 h 213"/>
                <a:gd name="T10" fmla="*/ 1 w 264"/>
                <a:gd name="T11" fmla="*/ 1 h 213"/>
                <a:gd name="T12" fmla="*/ 1 w 264"/>
                <a:gd name="T13" fmla="*/ 1 h 213"/>
                <a:gd name="T14" fmla="*/ 1 w 264"/>
                <a:gd name="T15" fmla="*/ 1 h 213"/>
                <a:gd name="T16" fmla="*/ 0 w 264"/>
                <a:gd name="T17" fmla="*/ 0 h 213"/>
                <a:gd name="T18" fmla="*/ 1 w 264"/>
                <a:gd name="T19" fmla="*/ 1 h 213"/>
                <a:gd name="T20" fmla="*/ 1 w 264"/>
                <a:gd name="T21" fmla="*/ 1 h 213"/>
                <a:gd name="T22" fmla="*/ 1 w 264"/>
                <a:gd name="T23" fmla="*/ 1 h 213"/>
                <a:gd name="T24" fmla="*/ 1 w 264"/>
                <a:gd name="T25" fmla="*/ 1 h 213"/>
                <a:gd name="T26" fmla="*/ 1 w 264"/>
                <a:gd name="T27" fmla="*/ 1 h 213"/>
                <a:gd name="T28" fmla="*/ 1 w 264"/>
                <a:gd name="T29" fmla="*/ 1 h 213"/>
                <a:gd name="T30" fmla="*/ 1 w 264"/>
                <a:gd name="T31" fmla="*/ 1 h 213"/>
                <a:gd name="T32" fmla="*/ 1 w 264"/>
                <a:gd name="T33" fmla="*/ 1 h 213"/>
                <a:gd name="T34" fmla="*/ 1 w 264"/>
                <a:gd name="T35" fmla="*/ 1 h 213"/>
                <a:gd name="T36" fmla="*/ 1 w 264"/>
                <a:gd name="T37" fmla="*/ 1 h 213"/>
                <a:gd name="T38" fmla="*/ 1 w 264"/>
                <a:gd name="T39" fmla="*/ 1 h 213"/>
                <a:gd name="T40" fmla="*/ 1 w 264"/>
                <a:gd name="T41" fmla="*/ 1 h 213"/>
                <a:gd name="T42" fmla="*/ 1 w 264"/>
                <a:gd name="T43" fmla="*/ 1 h 213"/>
                <a:gd name="T44" fmla="*/ 1 w 264"/>
                <a:gd name="T45" fmla="*/ 1 h 213"/>
                <a:gd name="T46" fmla="*/ 1 w 264"/>
                <a:gd name="T47" fmla="*/ 1 h 213"/>
                <a:gd name="T48" fmla="*/ 1 w 264"/>
                <a:gd name="T49" fmla="*/ 1 h 213"/>
                <a:gd name="T50" fmla="*/ 1 w 264"/>
                <a:gd name="T51" fmla="*/ 1 h 213"/>
                <a:gd name="T52" fmla="*/ 1 w 264"/>
                <a:gd name="T53" fmla="*/ 1 h 213"/>
                <a:gd name="T54" fmla="*/ 1 w 264"/>
                <a:gd name="T55" fmla="*/ 1 h 213"/>
                <a:gd name="T56" fmla="*/ 1 w 264"/>
                <a:gd name="T57" fmla="*/ 1 h 213"/>
                <a:gd name="T58" fmla="*/ 1 w 264"/>
                <a:gd name="T59" fmla="*/ 1 h 213"/>
                <a:gd name="T60" fmla="*/ 1 w 264"/>
                <a:gd name="T61" fmla="*/ 1 h 213"/>
                <a:gd name="T62" fmla="*/ 1 w 264"/>
                <a:gd name="T63" fmla="*/ 1 h 213"/>
                <a:gd name="T64" fmla="*/ 1 w 264"/>
                <a:gd name="T65" fmla="*/ 1 h 213"/>
                <a:gd name="T66" fmla="*/ 1 w 264"/>
                <a:gd name="T67" fmla="*/ 1 h 213"/>
                <a:gd name="T68" fmla="*/ 1 w 264"/>
                <a:gd name="T69" fmla="*/ 1 h 213"/>
                <a:gd name="T70" fmla="*/ 1 w 264"/>
                <a:gd name="T71" fmla="*/ 1 h 213"/>
                <a:gd name="T72" fmla="*/ 1 w 264"/>
                <a:gd name="T73" fmla="*/ 1 h 213"/>
                <a:gd name="T74" fmla="*/ 1 w 264"/>
                <a:gd name="T75" fmla="*/ 1 h 213"/>
                <a:gd name="T76" fmla="*/ 1 w 264"/>
                <a:gd name="T77" fmla="*/ 1 h 213"/>
                <a:gd name="T78" fmla="*/ 1 w 264"/>
                <a:gd name="T79" fmla="*/ 1 h 213"/>
                <a:gd name="T80" fmla="*/ 1 w 264"/>
                <a:gd name="T81" fmla="*/ 1 h 213"/>
                <a:gd name="T82" fmla="*/ 1 w 264"/>
                <a:gd name="T83" fmla="*/ 1 h 213"/>
                <a:gd name="T84" fmla="*/ 1 w 264"/>
                <a:gd name="T85" fmla="*/ 1 h 213"/>
                <a:gd name="T86" fmla="*/ 1 w 264"/>
                <a:gd name="T87" fmla="*/ 1 h 213"/>
                <a:gd name="T88" fmla="*/ 1 w 264"/>
                <a:gd name="T89" fmla="*/ 1 h 213"/>
                <a:gd name="T90" fmla="*/ 1 w 264"/>
                <a:gd name="T91" fmla="*/ 1 h 213"/>
                <a:gd name="T92" fmla="*/ 1 w 264"/>
                <a:gd name="T93" fmla="*/ 1 h 213"/>
                <a:gd name="T94" fmla="*/ 1 w 264"/>
                <a:gd name="T95" fmla="*/ 1 h 213"/>
                <a:gd name="T96" fmla="*/ 1 w 264"/>
                <a:gd name="T97" fmla="*/ 1 h 213"/>
                <a:gd name="T98" fmla="*/ 1 w 264"/>
                <a:gd name="T99" fmla="*/ 1 h 213"/>
                <a:gd name="T100" fmla="*/ 1 w 264"/>
                <a:gd name="T101" fmla="*/ 1 h 2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64"/>
                <a:gd name="T154" fmla="*/ 0 h 213"/>
                <a:gd name="T155" fmla="*/ 264 w 264"/>
                <a:gd name="T156" fmla="*/ 213 h 21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64" h="213">
                  <a:moveTo>
                    <a:pt x="94" y="213"/>
                  </a:moveTo>
                  <a:lnTo>
                    <a:pt x="64" y="200"/>
                  </a:lnTo>
                  <a:lnTo>
                    <a:pt x="43" y="181"/>
                  </a:lnTo>
                  <a:lnTo>
                    <a:pt x="27" y="155"/>
                  </a:lnTo>
                  <a:lnTo>
                    <a:pt x="17" y="126"/>
                  </a:lnTo>
                  <a:lnTo>
                    <a:pt x="8" y="94"/>
                  </a:lnTo>
                  <a:lnTo>
                    <a:pt x="5" y="62"/>
                  </a:lnTo>
                  <a:lnTo>
                    <a:pt x="1" y="28"/>
                  </a:lnTo>
                  <a:lnTo>
                    <a:pt x="0" y="0"/>
                  </a:lnTo>
                  <a:lnTo>
                    <a:pt x="12" y="1"/>
                  </a:lnTo>
                  <a:lnTo>
                    <a:pt x="25" y="4"/>
                  </a:lnTo>
                  <a:lnTo>
                    <a:pt x="36" y="5"/>
                  </a:lnTo>
                  <a:lnTo>
                    <a:pt x="48" y="9"/>
                  </a:lnTo>
                  <a:lnTo>
                    <a:pt x="59" y="10"/>
                  </a:lnTo>
                  <a:lnTo>
                    <a:pt x="71" y="12"/>
                  </a:lnTo>
                  <a:lnTo>
                    <a:pt x="83" y="15"/>
                  </a:lnTo>
                  <a:lnTo>
                    <a:pt x="97" y="17"/>
                  </a:lnTo>
                  <a:lnTo>
                    <a:pt x="112" y="15"/>
                  </a:lnTo>
                  <a:lnTo>
                    <a:pt x="133" y="14"/>
                  </a:lnTo>
                  <a:lnTo>
                    <a:pt x="154" y="12"/>
                  </a:lnTo>
                  <a:lnTo>
                    <a:pt x="179" y="11"/>
                  </a:lnTo>
                  <a:lnTo>
                    <a:pt x="202" y="9"/>
                  </a:lnTo>
                  <a:lnTo>
                    <a:pt x="225" y="7"/>
                  </a:lnTo>
                  <a:lnTo>
                    <a:pt x="246" y="6"/>
                  </a:lnTo>
                  <a:lnTo>
                    <a:pt x="263" y="6"/>
                  </a:lnTo>
                  <a:lnTo>
                    <a:pt x="263" y="16"/>
                  </a:lnTo>
                  <a:lnTo>
                    <a:pt x="263" y="26"/>
                  </a:lnTo>
                  <a:lnTo>
                    <a:pt x="263" y="36"/>
                  </a:lnTo>
                  <a:lnTo>
                    <a:pt x="264" y="47"/>
                  </a:lnTo>
                  <a:lnTo>
                    <a:pt x="256" y="71"/>
                  </a:lnTo>
                  <a:lnTo>
                    <a:pt x="243" y="92"/>
                  </a:lnTo>
                  <a:lnTo>
                    <a:pt x="227" y="109"/>
                  </a:lnTo>
                  <a:lnTo>
                    <a:pt x="208" y="125"/>
                  </a:lnTo>
                  <a:lnTo>
                    <a:pt x="187" y="136"/>
                  </a:lnTo>
                  <a:lnTo>
                    <a:pt x="166" y="145"/>
                  </a:lnTo>
                  <a:lnTo>
                    <a:pt x="144" y="151"/>
                  </a:lnTo>
                  <a:lnTo>
                    <a:pt x="124" y="156"/>
                  </a:lnTo>
                  <a:lnTo>
                    <a:pt x="120" y="164"/>
                  </a:lnTo>
                  <a:lnTo>
                    <a:pt x="120" y="172"/>
                  </a:lnTo>
                  <a:lnTo>
                    <a:pt x="120" y="175"/>
                  </a:lnTo>
                  <a:lnTo>
                    <a:pt x="124" y="179"/>
                  </a:lnTo>
                  <a:lnTo>
                    <a:pt x="128" y="181"/>
                  </a:lnTo>
                  <a:lnTo>
                    <a:pt x="136" y="184"/>
                  </a:lnTo>
                  <a:lnTo>
                    <a:pt x="134" y="190"/>
                  </a:lnTo>
                  <a:lnTo>
                    <a:pt x="130" y="197"/>
                  </a:lnTo>
                  <a:lnTo>
                    <a:pt x="125" y="201"/>
                  </a:lnTo>
                  <a:lnTo>
                    <a:pt x="121" y="206"/>
                  </a:lnTo>
                  <a:lnTo>
                    <a:pt x="114" y="208"/>
                  </a:lnTo>
                  <a:lnTo>
                    <a:pt x="108" y="211"/>
                  </a:lnTo>
                  <a:lnTo>
                    <a:pt x="100" y="212"/>
                  </a:lnTo>
                  <a:lnTo>
                    <a:pt x="94" y="21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29" name="Freeform 97"/>
            <p:cNvSpPr>
              <a:spLocks/>
            </p:cNvSpPr>
            <p:nvPr/>
          </p:nvSpPr>
          <p:spPr bwMode="auto">
            <a:xfrm>
              <a:off x="4795" y="1942"/>
              <a:ext cx="20" cy="36"/>
            </a:xfrm>
            <a:custGeom>
              <a:avLst/>
              <a:gdLst>
                <a:gd name="T0" fmla="*/ 1 w 40"/>
                <a:gd name="T1" fmla="*/ 1 h 70"/>
                <a:gd name="T2" fmla="*/ 1 w 40"/>
                <a:gd name="T3" fmla="*/ 1 h 70"/>
                <a:gd name="T4" fmla="*/ 1 w 40"/>
                <a:gd name="T5" fmla="*/ 1 h 70"/>
                <a:gd name="T6" fmla="*/ 1 w 40"/>
                <a:gd name="T7" fmla="*/ 1 h 70"/>
                <a:gd name="T8" fmla="*/ 1 w 40"/>
                <a:gd name="T9" fmla="*/ 1 h 70"/>
                <a:gd name="T10" fmla="*/ 1 w 40"/>
                <a:gd name="T11" fmla="*/ 1 h 70"/>
                <a:gd name="T12" fmla="*/ 1 w 40"/>
                <a:gd name="T13" fmla="*/ 1 h 70"/>
                <a:gd name="T14" fmla="*/ 1 w 40"/>
                <a:gd name="T15" fmla="*/ 1 h 70"/>
                <a:gd name="T16" fmla="*/ 1 w 40"/>
                <a:gd name="T17" fmla="*/ 1 h 70"/>
                <a:gd name="T18" fmla="*/ 1 w 40"/>
                <a:gd name="T19" fmla="*/ 1 h 70"/>
                <a:gd name="T20" fmla="*/ 1 w 40"/>
                <a:gd name="T21" fmla="*/ 1 h 70"/>
                <a:gd name="T22" fmla="*/ 1 w 40"/>
                <a:gd name="T23" fmla="*/ 1 h 70"/>
                <a:gd name="T24" fmla="*/ 1 w 40"/>
                <a:gd name="T25" fmla="*/ 1 h 70"/>
                <a:gd name="T26" fmla="*/ 1 w 40"/>
                <a:gd name="T27" fmla="*/ 1 h 70"/>
                <a:gd name="T28" fmla="*/ 0 w 40"/>
                <a:gd name="T29" fmla="*/ 1 h 70"/>
                <a:gd name="T30" fmla="*/ 0 w 40"/>
                <a:gd name="T31" fmla="*/ 1 h 70"/>
                <a:gd name="T32" fmla="*/ 1 w 40"/>
                <a:gd name="T33" fmla="*/ 1 h 70"/>
                <a:gd name="T34" fmla="*/ 1 w 40"/>
                <a:gd name="T35" fmla="*/ 1 h 70"/>
                <a:gd name="T36" fmla="*/ 1 w 40"/>
                <a:gd name="T37" fmla="*/ 1 h 70"/>
                <a:gd name="T38" fmla="*/ 1 w 40"/>
                <a:gd name="T39" fmla="*/ 1 h 70"/>
                <a:gd name="T40" fmla="*/ 1 w 40"/>
                <a:gd name="T41" fmla="*/ 0 h 70"/>
                <a:gd name="T42" fmla="*/ 1 w 40"/>
                <a:gd name="T43" fmla="*/ 1 h 70"/>
                <a:gd name="T44" fmla="*/ 1 w 40"/>
                <a:gd name="T45" fmla="*/ 1 h 70"/>
                <a:gd name="T46" fmla="*/ 1 w 40"/>
                <a:gd name="T47" fmla="*/ 1 h 70"/>
                <a:gd name="T48" fmla="*/ 1 w 40"/>
                <a:gd name="T49" fmla="*/ 1 h 70"/>
                <a:gd name="T50" fmla="*/ 1 w 40"/>
                <a:gd name="T51" fmla="*/ 1 h 70"/>
                <a:gd name="T52" fmla="*/ 1 w 40"/>
                <a:gd name="T53" fmla="*/ 1 h 70"/>
                <a:gd name="T54" fmla="*/ 1 w 40"/>
                <a:gd name="T55" fmla="*/ 1 h 70"/>
                <a:gd name="T56" fmla="*/ 1 w 40"/>
                <a:gd name="T57" fmla="*/ 1 h 70"/>
                <a:gd name="T58" fmla="*/ 1 w 40"/>
                <a:gd name="T59" fmla="*/ 1 h 70"/>
                <a:gd name="T60" fmla="*/ 1 w 40"/>
                <a:gd name="T61" fmla="*/ 1 h 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70"/>
                <a:gd name="T95" fmla="*/ 40 w 40"/>
                <a:gd name="T96" fmla="*/ 70 h 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70">
                  <a:moveTo>
                    <a:pt x="10" y="70"/>
                  </a:moveTo>
                  <a:lnTo>
                    <a:pt x="9" y="60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20" y="37"/>
                  </a:lnTo>
                  <a:lnTo>
                    <a:pt x="26" y="29"/>
                  </a:lnTo>
                  <a:lnTo>
                    <a:pt x="32" y="23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3" y="26"/>
                  </a:lnTo>
                  <a:lnTo>
                    <a:pt x="20" y="31"/>
                  </a:lnTo>
                  <a:lnTo>
                    <a:pt x="13" y="36"/>
                  </a:lnTo>
                  <a:lnTo>
                    <a:pt x="4" y="46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6" y="16"/>
                  </a:lnTo>
                  <a:lnTo>
                    <a:pt x="12" y="8"/>
                  </a:lnTo>
                  <a:lnTo>
                    <a:pt x="20" y="2"/>
                  </a:lnTo>
                  <a:lnTo>
                    <a:pt x="28" y="0"/>
                  </a:lnTo>
                  <a:lnTo>
                    <a:pt x="32" y="7"/>
                  </a:lnTo>
                  <a:lnTo>
                    <a:pt x="36" y="18"/>
                  </a:lnTo>
                  <a:lnTo>
                    <a:pt x="37" y="24"/>
                  </a:lnTo>
                  <a:lnTo>
                    <a:pt x="38" y="31"/>
                  </a:lnTo>
                  <a:lnTo>
                    <a:pt x="38" y="38"/>
                  </a:lnTo>
                  <a:lnTo>
                    <a:pt x="40" y="46"/>
                  </a:lnTo>
                  <a:lnTo>
                    <a:pt x="28" y="55"/>
                  </a:lnTo>
                  <a:lnTo>
                    <a:pt x="20" y="63"/>
                  </a:lnTo>
                  <a:lnTo>
                    <a:pt x="12" y="68"/>
                  </a:lnTo>
                  <a:lnTo>
                    <a:pt x="10" y="70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30" name="Freeform 98"/>
            <p:cNvSpPr>
              <a:spLocks/>
            </p:cNvSpPr>
            <p:nvPr/>
          </p:nvSpPr>
          <p:spPr bwMode="auto">
            <a:xfrm>
              <a:off x="4614" y="1945"/>
              <a:ext cx="19" cy="23"/>
            </a:xfrm>
            <a:custGeom>
              <a:avLst/>
              <a:gdLst>
                <a:gd name="T0" fmla="*/ 0 w 39"/>
                <a:gd name="T1" fmla="*/ 1 h 46"/>
                <a:gd name="T2" fmla="*/ 0 w 39"/>
                <a:gd name="T3" fmla="*/ 1 h 46"/>
                <a:gd name="T4" fmla="*/ 0 w 39"/>
                <a:gd name="T5" fmla="*/ 1 h 46"/>
                <a:gd name="T6" fmla="*/ 0 w 39"/>
                <a:gd name="T7" fmla="*/ 1 h 46"/>
                <a:gd name="T8" fmla="*/ 0 w 39"/>
                <a:gd name="T9" fmla="*/ 1 h 46"/>
                <a:gd name="T10" fmla="*/ 0 w 39"/>
                <a:gd name="T11" fmla="*/ 1 h 46"/>
                <a:gd name="T12" fmla="*/ 0 w 39"/>
                <a:gd name="T13" fmla="*/ 1 h 46"/>
                <a:gd name="T14" fmla="*/ 0 w 39"/>
                <a:gd name="T15" fmla="*/ 1 h 46"/>
                <a:gd name="T16" fmla="*/ 0 w 39"/>
                <a:gd name="T17" fmla="*/ 0 h 46"/>
                <a:gd name="T18" fmla="*/ 0 w 39"/>
                <a:gd name="T19" fmla="*/ 1 h 46"/>
                <a:gd name="T20" fmla="*/ 0 w 39"/>
                <a:gd name="T21" fmla="*/ 1 h 46"/>
                <a:gd name="T22" fmla="*/ 0 w 39"/>
                <a:gd name="T23" fmla="*/ 1 h 46"/>
                <a:gd name="T24" fmla="*/ 0 w 39"/>
                <a:gd name="T25" fmla="*/ 1 h 46"/>
                <a:gd name="T26" fmla="*/ 0 w 39"/>
                <a:gd name="T27" fmla="*/ 1 h 46"/>
                <a:gd name="T28" fmla="*/ 0 w 39"/>
                <a:gd name="T29" fmla="*/ 1 h 46"/>
                <a:gd name="T30" fmla="*/ 0 w 39"/>
                <a:gd name="T31" fmla="*/ 1 h 46"/>
                <a:gd name="T32" fmla="*/ 0 w 39"/>
                <a:gd name="T33" fmla="*/ 1 h 46"/>
                <a:gd name="T34" fmla="*/ 0 w 39"/>
                <a:gd name="T35" fmla="*/ 1 h 46"/>
                <a:gd name="T36" fmla="*/ 0 w 39"/>
                <a:gd name="T37" fmla="*/ 1 h 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6"/>
                <a:gd name="T59" fmla="*/ 39 w 39"/>
                <a:gd name="T60" fmla="*/ 46 h 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6">
                  <a:moveTo>
                    <a:pt x="0" y="46"/>
                  </a:moveTo>
                  <a:lnTo>
                    <a:pt x="0" y="37"/>
                  </a:lnTo>
                  <a:lnTo>
                    <a:pt x="3" y="30"/>
                  </a:lnTo>
                  <a:lnTo>
                    <a:pt x="7" y="23"/>
                  </a:lnTo>
                  <a:lnTo>
                    <a:pt x="13" y="18"/>
                  </a:lnTo>
                  <a:lnTo>
                    <a:pt x="16" y="12"/>
                  </a:lnTo>
                  <a:lnTo>
                    <a:pt x="24" y="7"/>
                  </a:lnTo>
                  <a:lnTo>
                    <a:pt x="30" y="4"/>
                  </a:lnTo>
                  <a:lnTo>
                    <a:pt x="36" y="0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35" y="7"/>
                  </a:lnTo>
                  <a:lnTo>
                    <a:pt x="31" y="15"/>
                  </a:lnTo>
                  <a:lnTo>
                    <a:pt x="28" y="21"/>
                  </a:lnTo>
                  <a:lnTo>
                    <a:pt x="24" y="28"/>
                  </a:lnTo>
                  <a:lnTo>
                    <a:pt x="18" y="33"/>
                  </a:lnTo>
                  <a:lnTo>
                    <a:pt x="13" y="38"/>
                  </a:lnTo>
                  <a:lnTo>
                    <a:pt x="7" y="4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31" name="Freeform 99"/>
            <p:cNvSpPr>
              <a:spLocks/>
            </p:cNvSpPr>
            <p:nvPr/>
          </p:nvSpPr>
          <p:spPr bwMode="auto">
            <a:xfrm>
              <a:off x="4617" y="1923"/>
              <a:ext cx="29" cy="29"/>
            </a:xfrm>
            <a:custGeom>
              <a:avLst/>
              <a:gdLst>
                <a:gd name="T0" fmla="*/ 0 w 57"/>
                <a:gd name="T1" fmla="*/ 1 h 58"/>
                <a:gd name="T2" fmla="*/ 1 w 57"/>
                <a:gd name="T3" fmla="*/ 1 h 58"/>
                <a:gd name="T4" fmla="*/ 1 w 57"/>
                <a:gd name="T5" fmla="*/ 1 h 58"/>
                <a:gd name="T6" fmla="*/ 1 w 57"/>
                <a:gd name="T7" fmla="*/ 1 h 58"/>
                <a:gd name="T8" fmla="*/ 1 w 57"/>
                <a:gd name="T9" fmla="*/ 1 h 58"/>
                <a:gd name="T10" fmla="*/ 1 w 57"/>
                <a:gd name="T11" fmla="*/ 1 h 58"/>
                <a:gd name="T12" fmla="*/ 1 w 57"/>
                <a:gd name="T13" fmla="*/ 1 h 58"/>
                <a:gd name="T14" fmla="*/ 1 w 57"/>
                <a:gd name="T15" fmla="*/ 0 h 58"/>
                <a:gd name="T16" fmla="*/ 1 w 57"/>
                <a:gd name="T17" fmla="*/ 0 h 58"/>
                <a:gd name="T18" fmla="*/ 1 w 57"/>
                <a:gd name="T19" fmla="*/ 1 h 58"/>
                <a:gd name="T20" fmla="*/ 1 w 57"/>
                <a:gd name="T21" fmla="*/ 1 h 58"/>
                <a:gd name="T22" fmla="*/ 1 w 57"/>
                <a:gd name="T23" fmla="*/ 1 h 58"/>
                <a:gd name="T24" fmla="*/ 1 w 57"/>
                <a:gd name="T25" fmla="*/ 1 h 58"/>
                <a:gd name="T26" fmla="*/ 1 w 57"/>
                <a:gd name="T27" fmla="*/ 1 h 58"/>
                <a:gd name="T28" fmla="*/ 1 w 57"/>
                <a:gd name="T29" fmla="*/ 1 h 58"/>
                <a:gd name="T30" fmla="*/ 1 w 57"/>
                <a:gd name="T31" fmla="*/ 1 h 58"/>
                <a:gd name="T32" fmla="*/ 1 w 57"/>
                <a:gd name="T33" fmla="*/ 1 h 58"/>
                <a:gd name="T34" fmla="*/ 1 w 57"/>
                <a:gd name="T35" fmla="*/ 1 h 58"/>
                <a:gd name="T36" fmla="*/ 0 w 57"/>
                <a:gd name="T37" fmla="*/ 1 h 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7"/>
                <a:gd name="T58" fmla="*/ 0 h 58"/>
                <a:gd name="T59" fmla="*/ 57 w 57"/>
                <a:gd name="T60" fmla="*/ 58 h 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7" h="58">
                  <a:moveTo>
                    <a:pt x="0" y="58"/>
                  </a:moveTo>
                  <a:lnTo>
                    <a:pt x="1" y="49"/>
                  </a:lnTo>
                  <a:lnTo>
                    <a:pt x="6" y="39"/>
                  </a:lnTo>
                  <a:lnTo>
                    <a:pt x="12" y="27"/>
                  </a:lnTo>
                  <a:lnTo>
                    <a:pt x="20" y="20"/>
                  </a:lnTo>
                  <a:lnTo>
                    <a:pt x="27" y="11"/>
                  </a:lnTo>
                  <a:lnTo>
                    <a:pt x="36" y="5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56" y="8"/>
                  </a:lnTo>
                  <a:lnTo>
                    <a:pt x="57" y="15"/>
                  </a:lnTo>
                  <a:lnTo>
                    <a:pt x="51" y="18"/>
                  </a:lnTo>
                  <a:lnTo>
                    <a:pt x="44" y="25"/>
                  </a:lnTo>
                  <a:lnTo>
                    <a:pt x="36" y="31"/>
                  </a:lnTo>
                  <a:lnTo>
                    <a:pt x="27" y="39"/>
                  </a:lnTo>
                  <a:lnTo>
                    <a:pt x="17" y="45"/>
                  </a:lnTo>
                  <a:lnTo>
                    <a:pt x="10" y="51"/>
                  </a:lnTo>
                  <a:lnTo>
                    <a:pt x="2" y="55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32" name="Freeform 100"/>
            <p:cNvSpPr>
              <a:spLocks/>
            </p:cNvSpPr>
            <p:nvPr/>
          </p:nvSpPr>
          <p:spPr bwMode="auto">
            <a:xfrm>
              <a:off x="4788" y="1928"/>
              <a:ext cx="18" cy="24"/>
            </a:xfrm>
            <a:custGeom>
              <a:avLst/>
              <a:gdLst>
                <a:gd name="T0" fmla="*/ 1 w 36"/>
                <a:gd name="T1" fmla="*/ 1 h 47"/>
                <a:gd name="T2" fmla="*/ 1 w 36"/>
                <a:gd name="T3" fmla="*/ 1 h 47"/>
                <a:gd name="T4" fmla="*/ 1 w 36"/>
                <a:gd name="T5" fmla="*/ 1 h 47"/>
                <a:gd name="T6" fmla="*/ 0 w 36"/>
                <a:gd name="T7" fmla="*/ 1 h 47"/>
                <a:gd name="T8" fmla="*/ 0 w 36"/>
                <a:gd name="T9" fmla="*/ 1 h 47"/>
                <a:gd name="T10" fmla="*/ 1 w 36"/>
                <a:gd name="T11" fmla="*/ 1 h 47"/>
                <a:gd name="T12" fmla="*/ 1 w 36"/>
                <a:gd name="T13" fmla="*/ 1 h 47"/>
                <a:gd name="T14" fmla="*/ 1 w 36"/>
                <a:gd name="T15" fmla="*/ 0 h 47"/>
                <a:gd name="T16" fmla="*/ 1 w 36"/>
                <a:gd name="T17" fmla="*/ 0 h 47"/>
                <a:gd name="T18" fmla="*/ 1 w 36"/>
                <a:gd name="T19" fmla="*/ 1 h 47"/>
                <a:gd name="T20" fmla="*/ 1 w 36"/>
                <a:gd name="T21" fmla="*/ 1 h 47"/>
                <a:gd name="T22" fmla="*/ 1 w 36"/>
                <a:gd name="T23" fmla="*/ 1 h 47"/>
                <a:gd name="T24" fmla="*/ 1 w 36"/>
                <a:gd name="T25" fmla="*/ 1 h 47"/>
                <a:gd name="T26" fmla="*/ 1 w 36"/>
                <a:gd name="T27" fmla="*/ 1 h 47"/>
                <a:gd name="T28" fmla="*/ 1 w 36"/>
                <a:gd name="T29" fmla="*/ 1 h 47"/>
                <a:gd name="T30" fmla="*/ 1 w 36"/>
                <a:gd name="T31" fmla="*/ 1 h 47"/>
                <a:gd name="T32" fmla="*/ 1 w 36"/>
                <a:gd name="T33" fmla="*/ 1 h 47"/>
                <a:gd name="T34" fmla="*/ 1 w 36"/>
                <a:gd name="T35" fmla="*/ 1 h 47"/>
                <a:gd name="T36" fmla="*/ 1 w 36"/>
                <a:gd name="T37" fmla="*/ 1 h 4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"/>
                <a:gd name="T58" fmla="*/ 0 h 47"/>
                <a:gd name="T59" fmla="*/ 36 w 36"/>
                <a:gd name="T60" fmla="*/ 47 h 4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" h="47">
                  <a:moveTo>
                    <a:pt x="9" y="47"/>
                  </a:moveTo>
                  <a:lnTo>
                    <a:pt x="5" y="39"/>
                  </a:lnTo>
                  <a:lnTo>
                    <a:pt x="3" y="31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1" y="9"/>
                  </a:lnTo>
                  <a:lnTo>
                    <a:pt x="6" y="4"/>
                  </a:lnTo>
                  <a:lnTo>
                    <a:pt x="13" y="0"/>
                  </a:lnTo>
                  <a:lnTo>
                    <a:pt x="24" y="0"/>
                  </a:lnTo>
                  <a:lnTo>
                    <a:pt x="26" y="4"/>
                  </a:lnTo>
                  <a:lnTo>
                    <a:pt x="30" y="8"/>
                  </a:lnTo>
                  <a:lnTo>
                    <a:pt x="32" y="14"/>
                  </a:lnTo>
                  <a:lnTo>
                    <a:pt x="36" y="22"/>
                  </a:lnTo>
                  <a:lnTo>
                    <a:pt x="26" y="30"/>
                  </a:lnTo>
                  <a:lnTo>
                    <a:pt x="20" y="36"/>
                  </a:lnTo>
                  <a:lnTo>
                    <a:pt x="15" y="40"/>
                  </a:lnTo>
                  <a:lnTo>
                    <a:pt x="13" y="45"/>
                  </a:lnTo>
                  <a:lnTo>
                    <a:pt x="9" y="46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33" name="Freeform 101"/>
            <p:cNvSpPr>
              <a:spLocks/>
            </p:cNvSpPr>
            <p:nvPr/>
          </p:nvSpPr>
          <p:spPr bwMode="auto">
            <a:xfrm>
              <a:off x="4779" y="1921"/>
              <a:ext cx="17" cy="14"/>
            </a:xfrm>
            <a:custGeom>
              <a:avLst/>
              <a:gdLst>
                <a:gd name="T0" fmla="*/ 1 w 32"/>
                <a:gd name="T1" fmla="*/ 0 h 29"/>
                <a:gd name="T2" fmla="*/ 0 w 32"/>
                <a:gd name="T3" fmla="*/ 0 h 29"/>
                <a:gd name="T4" fmla="*/ 0 w 32"/>
                <a:gd name="T5" fmla="*/ 0 h 29"/>
                <a:gd name="T6" fmla="*/ 1 w 32"/>
                <a:gd name="T7" fmla="*/ 0 h 29"/>
                <a:gd name="T8" fmla="*/ 1 w 32"/>
                <a:gd name="T9" fmla="*/ 0 h 29"/>
                <a:gd name="T10" fmla="*/ 1 w 32"/>
                <a:gd name="T11" fmla="*/ 0 h 29"/>
                <a:gd name="T12" fmla="*/ 1 w 32"/>
                <a:gd name="T13" fmla="*/ 0 h 29"/>
                <a:gd name="T14" fmla="*/ 1 w 32"/>
                <a:gd name="T15" fmla="*/ 0 h 29"/>
                <a:gd name="T16" fmla="*/ 1 w 32"/>
                <a:gd name="T17" fmla="*/ 0 h 29"/>
                <a:gd name="T18" fmla="*/ 1 w 32"/>
                <a:gd name="T19" fmla="*/ 0 h 29"/>
                <a:gd name="T20" fmla="*/ 1 w 32"/>
                <a:gd name="T21" fmla="*/ 0 h 29"/>
                <a:gd name="T22" fmla="*/ 1 w 32"/>
                <a:gd name="T23" fmla="*/ 0 h 29"/>
                <a:gd name="T24" fmla="*/ 1 w 32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29"/>
                <a:gd name="T41" fmla="*/ 32 w 32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29">
                  <a:moveTo>
                    <a:pt x="7" y="29"/>
                  </a:moveTo>
                  <a:lnTo>
                    <a:pt x="0" y="20"/>
                  </a:lnTo>
                  <a:lnTo>
                    <a:pt x="0" y="15"/>
                  </a:lnTo>
                  <a:lnTo>
                    <a:pt x="2" y="9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2" y="7"/>
                  </a:lnTo>
                  <a:lnTo>
                    <a:pt x="25" y="13"/>
                  </a:lnTo>
                  <a:lnTo>
                    <a:pt x="18" y="22"/>
                  </a:lnTo>
                  <a:lnTo>
                    <a:pt x="11" y="26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CC9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34" name="Freeform 102"/>
            <p:cNvSpPr>
              <a:spLocks/>
            </p:cNvSpPr>
            <p:nvPr/>
          </p:nvSpPr>
          <p:spPr bwMode="auto">
            <a:xfrm>
              <a:off x="4825" y="1331"/>
              <a:ext cx="273" cy="546"/>
            </a:xfrm>
            <a:custGeom>
              <a:avLst/>
              <a:gdLst>
                <a:gd name="T0" fmla="*/ 0 w 548"/>
                <a:gd name="T1" fmla="*/ 1 h 1092"/>
                <a:gd name="T2" fmla="*/ 0 w 548"/>
                <a:gd name="T3" fmla="*/ 1 h 1092"/>
                <a:gd name="T4" fmla="*/ 0 w 548"/>
                <a:gd name="T5" fmla="*/ 1 h 1092"/>
                <a:gd name="T6" fmla="*/ 0 w 548"/>
                <a:gd name="T7" fmla="*/ 1 h 1092"/>
                <a:gd name="T8" fmla="*/ 0 w 548"/>
                <a:gd name="T9" fmla="*/ 1 h 1092"/>
                <a:gd name="T10" fmla="*/ 0 w 548"/>
                <a:gd name="T11" fmla="*/ 1 h 1092"/>
                <a:gd name="T12" fmla="*/ 0 w 548"/>
                <a:gd name="T13" fmla="*/ 1 h 1092"/>
                <a:gd name="T14" fmla="*/ 0 w 548"/>
                <a:gd name="T15" fmla="*/ 1 h 1092"/>
                <a:gd name="T16" fmla="*/ 0 w 548"/>
                <a:gd name="T17" fmla="*/ 1 h 1092"/>
                <a:gd name="T18" fmla="*/ 0 w 548"/>
                <a:gd name="T19" fmla="*/ 1 h 1092"/>
                <a:gd name="T20" fmla="*/ 0 w 548"/>
                <a:gd name="T21" fmla="*/ 1 h 1092"/>
                <a:gd name="T22" fmla="*/ 0 w 548"/>
                <a:gd name="T23" fmla="*/ 1 h 1092"/>
                <a:gd name="T24" fmla="*/ 0 w 548"/>
                <a:gd name="T25" fmla="*/ 1 h 1092"/>
                <a:gd name="T26" fmla="*/ 0 w 548"/>
                <a:gd name="T27" fmla="*/ 1 h 1092"/>
                <a:gd name="T28" fmla="*/ 0 w 548"/>
                <a:gd name="T29" fmla="*/ 1 h 1092"/>
                <a:gd name="T30" fmla="*/ 0 w 548"/>
                <a:gd name="T31" fmla="*/ 1 h 1092"/>
                <a:gd name="T32" fmla="*/ 0 w 548"/>
                <a:gd name="T33" fmla="*/ 1 h 1092"/>
                <a:gd name="T34" fmla="*/ 0 w 548"/>
                <a:gd name="T35" fmla="*/ 1 h 1092"/>
                <a:gd name="T36" fmla="*/ 0 w 548"/>
                <a:gd name="T37" fmla="*/ 1 h 1092"/>
                <a:gd name="T38" fmla="*/ 0 w 548"/>
                <a:gd name="T39" fmla="*/ 1 h 1092"/>
                <a:gd name="T40" fmla="*/ 0 w 548"/>
                <a:gd name="T41" fmla="*/ 1 h 1092"/>
                <a:gd name="T42" fmla="*/ 0 w 548"/>
                <a:gd name="T43" fmla="*/ 1 h 1092"/>
                <a:gd name="T44" fmla="*/ 0 w 548"/>
                <a:gd name="T45" fmla="*/ 1 h 1092"/>
                <a:gd name="T46" fmla="*/ 0 w 548"/>
                <a:gd name="T47" fmla="*/ 1 h 1092"/>
                <a:gd name="T48" fmla="*/ 0 w 548"/>
                <a:gd name="T49" fmla="*/ 1 h 1092"/>
                <a:gd name="T50" fmla="*/ 0 w 548"/>
                <a:gd name="T51" fmla="*/ 1 h 1092"/>
                <a:gd name="T52" fmla="*/ 0 w 548"/>
                <a:gd name="T53" fmla="*/ 1 h 1092"/>
                <a:gd name="T54" fmla="*/ 0 w 548"/>
                <a:gd name="T55" fmla="*/ 1 h 1092"/>
                <a:gd name="T56" fmla="*/ 0 w 548"/>
                <a:gd name="T57" fmla="*/ 1 h 1092"/>
                <a:gd name="T58" fmla="*/ 0 w 548"/>
                <a:gd name="T59" fmla="*/ 1 h 1092"/>
                <a:gd name="T60" fmla="*/ 0 w 548"/>
                <a:gd name="T61" fmla="*/ 1 h 1092"/>
                <a:gd name="T62" fmla="*/ 0 w 548"/>
                <a:gd name="T63" fmla="*/ 1 h 1092"/>
                <a:gd name="T64" fmla="*/ 0 w 548"/>
                <a:gd name="T65" fmla="*/ 1 h 1092"/>
                <a:gd name="T66" fmla="*/ 0 w 548"/>
                <a:gd name="T67" fmla="*/ 1 h 1092"/>
                <a:gd name="T68" fmla="*/ 0 w 548"/>
                <a:gd name="T69" fmla="*/ 1 h 1092"/>
                <a:gd name="T70" fmla="*/ 0 w 548"/>
                <a:gd name="T71" fmla="*/ 1 h 1092"/>
                <a:gd name="T72" fmla="*/ 0 w 548"/>
                <a:gd name="T73" fmla="*/ 1 h 1092"/>
                <a:gd name="T74" fmla="*/ 0 w 548"/>
                <a:gd name="T75" fmla="*/ 1 h 10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48"/>
                <a:gd name="T115" fmla="*/ 0 h 1092"/>
                <a:gd name="T116" fmla="*/ 548 w 548"/>
                <a:gd name="T117" fmla="*/ 1092 h 109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48" h="1092">
                  <a:moveTo>
                    <a:pt x="490" y="1092"/>
                  </a:moveTo>
                  <a:lnTo>
                    <a:pt x="470" y="1055"/>
                  </a:lnTo>
                  <a:lnTo>
                    <a:pt x="455" y="1018"/>
                  </a:lnTo>
                  <a:lnTo>
                    <a:pt x="439" y="977"/>
                  </a:lnTo>
                  <a:lnTo>
                    <a:pt x="427" y="936"/>
                  </a:lnTo>
                  <a:lnTo>
                    <a:pt x="415" y="893"/>
                  </a:lnTo>
                  <a:lnTo>
                    <a:pt x="405" y="852"/>
                  </a:lnTo>
                  <a:lnTo>
                    <a:pt x="394" y="811"/>
                  </a:lnTo>
                  <a:lnTo>
                    <a:pt x="385" y="775"/>
                  </a:lnTo>
                  <a:lnTo>
                    <a:pt x="360" y="706"/>
                  </a:lnTo>
                  <a:lnTo>
                    <a:pt x="336" y="638"/>
                  </a:lnTo>
                  <a:lnTo>
                    <a:pt x="308" y="569"/>
                  </a:lnTo>
                  <a:lnTo>
                    <a:pt x="282" y="500"/>
                  </a:lnTo>
                  <a:lnTo>
                    <a:pt x="252" y="432"/>
                  </a:lnTo>
                  <a:lnTo>
                    <a:pt x="221" y="368"/>
                  </a:lnTo>
                  <a:lnTo>
                    <a:pt x="188" y="304"/>
                  </a:lnTo>
                  <a:lnTo>
                    <a:pt x="152" y="247"/>
                  </a:lnTo>
                  <a:lnTo>
                    <a:pt x="141" y="224"/>
                  </a:lnTo>
                  <a:lnTo>
                    <a:pt x="130" y="200"/>
                  </a:lnTo>
                  <a:lnTo>
                    <a:pt x="116" y="177"/>
                  </a:lnTo>
                  <a:lnTo>
                    <a:pt x="102" y="154"/>
                  </a:lnTo>
                  <a:lnTo>
                    <a:pt x="86" y="131"/>
                  </a:lnTo>
                  <a:lnTo>
                    <a:pt x="71" y="110"/>
                  </a:lnTo>
                  <a:lnTo>
                    <a:pt x="56" y="87"/>
                  </a:lnTo>
                  <a:lnTo>
                    <a:pt x="44" y="69"/>
                  </a:lnTo>
                  <a:lnTo>
                    <a:pt x="36" y="60"/>
                  </a:lnTo>
                  <a:lnTo>
                    <a:pt x="30" y="53"/>
                  </a:lnTo>
                  <a:lnTo>
                    <a:pt x="24" y="43"/>
                  </a:lnTo>
                  <a:lnTo>
                    <a:pt x="18" y="34"/>
                  </a:lnTo>
                  <a:lnTo>
                    <a:pt x="10" y="24"/>
                  </a:lnTo>
                  <a:lnTo>
                    <a:pt x="5" y="15"/>
                  </a:lnTo>
                  <a:lnTo>
                    <a:pt x="2" y="7"/>
                  </a:lnTo>
                  <a:lnTo>
                    <a:pt x="0" y="0"/>
                  </a:lnTo>
                  <a:lnTo>
                    <a:pt x="13" y="10"/>
                  </a:lnTo>
                  <a:lnTo>
                    <a:pt x="30" y="29"/>
                  </a:lnTo>
                  <a:lnTo>
                    <a:pt x="49" y="53"/>
                  </a:lnTo>
                  <a:lnTo>
                    <a:pt x="70" y="81"/>
                  </a:lnTo>
                  <a:lnTo>
                    <a:pt x="89" y="108"/>
                  </a:lnTo>
                  <a:lnTo>
                    <a:pt x="107" y="137"/>
                  </a:lnTo>
                  <a:lnTo>
                    <a:pt x="123" y="160"/>
                  </a:lnTo>
                  <a:lnTo>
                    <a:pt x="137" y="182"/>
                  </a:lnTo>
                  <a:lnTo>
                    <a:pt x="161" y="234"/>
                  </a:lnTo>
                  <a:lnTo>
                    <a:pt x="187" y="287"/>
                  </a:lnTo>
                  <a:lnTo>
                    <a:pt x="213" y="340"/>
                  </a:lnTo>
                  <a:lnTo>
                    <a:pt x="241" y="395"/>
                  </a:lnTo>
                  <a:lnTo>
                    <a:pt x="267" y="450"/>
                  </a:lnTo>
                  <a:lnTo>
                    <a:pt x="293" y="504"/>
                  </a:lnTo>
                  <a:lnTo>
                    <a:pt x="318" y="560"/>
                  </a:lnTo>
                  <a:lnTo>
                    <a:pt x="342" y="618"/>
                  </a:lnTo>
                  <a:lnTo>
                    <a:pt x="347" y="628"/>
                  </a:lnTo>
                  <a:lnTo>
                    <a:pt x="353" y="639"/>
                  </a:lnTo>
                  <a:lnTo>
                    <a:pt x="369" y="679"/>
                  </a:lnTo>
                  <a:lnTo>
                    <a:pt x="387" y="720"/>
                  </a:lnTo>
                  <a:lnTo>
                    <a:pt x="405" y="761"/>
                  </a:lnTo>
                  <a:lnTo>
                    <a:pt x="425" y="802"/>
                  </a:lnTo>
                  <a:lnTo>
                    <a:pt x="444" y="843"/>
                  </a:lnTo>
                  <a:lnTo>
                    <a:pt x="464" y="884"/>
                  </a:lnTo>
                  <a:lnTo>
                    <a:pt x="485" y="925"/>
                  </a:lnTo>
                  <a:lnTo>
                    <a:pt x="507" y="966"/>
                  </a:lnTo>
                  <a:lnTo>
                    <a:pt x="509" y="968"/>
                  </a:lnTo>
                  <a:lnTo>
                    <a:pt x="514" y="976"/>
                  </a:lnTo>
                  <a:lnTo>
                    <a:pt x="522" y="983"/>
                  </a:lnTo>
                  <a:lnTo>
                    <a:pt x="529" y="993"/>
                  </a:lnTo>
                  <a:lnTo>
                    <a:pt x="536" y="1003"/>
                  </a:lnTo>
                  <a:lnTo>
                    <a:pt x="542" y="1013"/>
                  </a:lnTo>
                  <a:lnTo>
                    <a:pt x="545" y="1023"/>
                  </a:lnTo>
                  <a:lnTo>
                    <a:pt x="548" y="1034"/>
                  </a:lnTo>
                  <a:lnTo>
                    <a:pt x="540" y="1039"/>
                  </a:lnTo>
                  <a:lnTo>
                    <a:pt x="533" y="1045"/>
                  </a:lnTo>
                  <a:lnTo>
                    <a:pt x="526" y="1051"/>
                  </a:lnTo>
                  <a:lnTo>
                    <a:pt x="518" y="1059"/>
                  </a:lnTo>
                  <a:lnTo>
                    <a:pt x="511" y="1066"/>
                  </a:lnTo>
                  <a:lnTo>
                    <a:pt x="503" y="1074"/>
                  </a:lnTo>
                  <a:lnTo>
                    <a:pt x="497" y="1081"/>
                  </a:lnTo>
                  <a:lnTo>
                    <a:pt x="495" y="1090"/>
                  </a:lnTo>
                  <a:lnTo>
                    <a:pt x="491" y="1091"/>
                  </a:lnTo>
                  <a:lnTo>
                    <a:pt x="490" y="109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35" name="Freeform 103"/>
            <p:cNvSpPr>
              <a:spLocks/>
            </p:cNvSpPr>
            <p:nvPr/>
          </p:nvSpPr>
          <p:spPr bwMode="auto">
            <a:xfrm>
              <a:off x="4640" y="1793"/>
              <a:ext cx="186" cy="74"/>
            </a:xfrm>
            <a:custGeom>
              <a:avLst/>
              <a:gdLst>
                <a:gd name="T0" fmla="*/ 0 w 373"/>
                <a:gd name="T1" fmla="*/ 1 h 148"/>
                <a:gd name="T2" fmla="*/ 0 w 373"/>
                <a:gd name="T3" fmla="*/ 1 h 148"/>
                <a:gd name="T4" fmla="*/ 0 w 373"/>
                <a:gd name="T5" fmla="*/ 1 h 148"/>
                <a:gd name="T6" fmla="*/ 0 w 373"/>
                <a:gd name="T7" fmla="*/ 1 h 148"/>
                <a:gd name="T8" fmla="*/ 0 w 373"/>
                <a:gd name="T9" fmla="*/ 1 h 148"/>
                <a:gd name="T10" fmla="*/ 0 w 373"/>
                <a:gd name="T11" fmla="*/ 1 h 148"/>
                <a:gd name="T12" fmla="*/ 0 w 373"/>
                <a:gd name="T13" fmla="*/ 1 h 148"/>
                <a:gd name="T14" fmla="*/ 0 w 373"/>
                <a:gd name="T15" fmla="*/ 1 h 148"/>
                <a:gd name="T16" fmla="*/ 0 w 373"/>
                <a:gd name="T17" fmla="*/ 1 h 148"/>
                <a:gd name="T18" fmla="*/ 0 w 373"/>
                <a:gd name="T19" fmla="*/ 1 h 148"/>
                <a:gd name="T20" fmla="*/ 0 w 373"/>
                <a:gd name="T21" fmla="*/ 1 h 148"/>
                <a:gd name="T22" fmla="*/ 0 w 373"/>
                <a:gd name="T23" fmla="*/ 1 h 148"/>
                <a:gd name="T24" fmla="*/ 0 w 373"/>
                <a:gd name="T25" fmla="*/ 1 h 148"/>
                <a:gd name="T26" fmla="*/ 0 w 373"/>
                <a:gd name="T27" fmla="*/ 1 h 148"/>
                <a:gd name="T28" fmla="*/ 0 w 373"/>
                <a:gd name="T29" fmla="*/ 1 h 148"/>
                <a:gd name="T30" fmla="*/ 0 w 373"/>
                <a:gd name="T31" fmla="*/ 1 h 148"/>
                <a:gd name="T32" fmla="*/ 0 w 373"/>
                <a:gd name="T33" fmla="*/ 1 h 148"/>
                <a:gd name="T34" fmla="*/ 0 w 373"/>
                <a:gd name="T35" fmla="*/ 1 h 148"/>
                <a:gd name="T36" fmla="*/ 0 w 373"/>
                <a:gd name="T37" fmla="*/ 1 h 148"/>
                <a:gd name="T38" fmla="*/ 0 w 373"/>
                <a:gd name="T39" fmla="*/ 1 h 148"/>
                <a:gd name="T40" fmla="*/ 0 w 373"/>
                <a:gd name="T41" fmla="*/ 1 h 148"/>
                <a:gd name="T42" fmla="*/ 0 w 373"/>
                <a:gd name="T43" fmla="*/ 1 h 148"/>
                <a:gd name="T44" fmla="*/ 0 w 373"/>
                <a:gd name="T45" fmla="*/ 1 h 148"/>
                <a:gd name="T46" fmla="*/ 0 w 373"/>
                <a:gd name="T47" fmla="*/ 1 h 148"/>
                <a:gd name="T48" fmla="*/ 0 w 373"/>
                <a:gd name="T49" fmla="*/ 1 h 148"/>
                <a:gd name="T50" fmla="*/ 0 w 373"/>
                <a:gd name="T51" fmla="*/ 1 h 148"/>
                <a:gd name="T52" fmla="*/ 0 w 373"/>
                <a:gd name="T53" fmla="*/ 1 h 148"/>
                <a:gd name="T54" fmla="*/ 0 w 373"/>
                <a:gd name="T55" fmla="*/ 1 h 148"/>
                <a:gd name="T56" fmla="*/ 0 w 373"/>
                <a:gd name="T57" fmla="*/ 1 h 148"/>
                <a:gd name="T58" fmla="*/ 0 w 373"/>
                <a:gd name="T59" fmla="*/ 1 h 148"/>
                <a:gd name="T60" fmla="*/ 0 w 373"/>
                <a:gd name="T61" fmla="*/ 1 h 148"/>
                <a:gd name="T62" fmla="*/ 0 w 373"/>
                <a:gd name="T63" fmla="*/ 0 h 148"/>
                <a:gd name="T64" fmla="*/ 0 w 373"/>
                <a:gd name="T65" fmla="*/ 1 h 148"/>
                <a:gd name="T66" fmla="*/ 0 w 373"/>
                <a:gd name="T67" fmla="*/ 1 h 148"/>
                <a:gd name="T68" fmla="*/ 0 w 373"/>
                <a:gd name="T69" fmla="*/ 1 h 148"/>
                <a:gd name="T70" fmla="*/ 0 w 373"/>
                <a:gd name="T71" fmla="*/ 1 h 148"/>
                <a:gd name="T72" fmla="*/ 0 w 373"/>
                <a:gd name="T73" fmla="*/ 1 h 148"/>
                <a:gd name="T74" fmla="*/ 0 w 373"/>
                <a:gd name="T75" fmla="*/ 1 h 148"/>
                <a:gd name="T76" fmla="*/ 0 w 373"/>
                <a:gd name="T77" fmla="*/ 1 h 148"/>
                <a:gd name="T78" fmla="*/ 0 w 373"/>
                <a:gd name="T79" fmla="*/ 1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3"/>
                <a:gd name="T121" fmla="*/ 0 h 148"/>
                <a:gd name="T122" fmla="*/ 373 w 373"/>
                <a:gd name="T123" fmla="*/ 148 h 1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3" h="148">
                  <a:moveTo>
                    <a:pt x="139" y="148"/>
                  </a:moveTo>
                  <a:lnTo>
                    <a:pt x="127" y="147"/>
                  </a:lnTo>
                  <a:lnTo>
                    <a:pt x="115" y="146"/>
                  </a:lnTo>
                  <a:lnTo>
                    <a:pt x="103" y="145"/>
                  </a:lnTo>
                  <a:lnTo>
                    <a:pt x="92" y="144"/>
                  </a:lnTo>
                  <a:lnTo>
                    <a:pt x="81" y="141"/>
                  </a:lnTo>
                  <a:lnTo>
                    <a:pt x="70" y="140"/>
                  </a:lnTo>
                  <a:lnTo>
                    <a:pt x="59" y="137"/>
                  </a:lnTo>
                  <a:lnTo>
                    <a:pt x="49" y="136"/>
                  </a:lnTo>
                  <a:lnTo>
                    <a:pt x="48" y="122"/>
                  </a:lnTo>
                  <a:lnTo>
                    <a:pt x="46" y="111"/>
                  </a:lnTo>
                  <a:lnTo>
                    <a:pt x="46" y="98"/>
                  </a:lnTo>
                  <a:lnTo>
                    <a:pt x="46" y="86"/>
                  </a:lnTo>
                  <a:lnTo>
                    <a:pt x="46" y="74"/>
                  </a:lnTo>
                  <a:lnTo>
                    <a:pt x="46" y="63"/>
                  </a:lnTo>
                  <a:lnTo>
                    <a:pt x="46" y="52"/>
                  </a:lnTo>
                  <a:lnTo>
                    <a:pt x="46" y="42"/>
                  </a:lnTo>
                  <a:lnTo>
                    <a:pt x="43" y="45"/>
                  </a:lnTo>
                  <a:lnTo>
                    <a:pt x="41" y="55"/>
                  </a:lnTo>
                  <a:lnTo>
                    <a:pt x="40" y="68"/>
                  </a:lnTo>
                  <a:lnTo>
                    <a:pt x="40" y="83"/>
                  </a:lnTo>
                  <a:lnTo>
                    <a:pt x="40" y="96"/>
                  </a:lnTo>
                  <a:lnTo>
                    <a:pt x="40" y="111"/>
                  </a:lnTo>
                  <a:lnTo>
                    <a:pt x="40" y="124"/>
                  </a:lnTo>
                  <a:lnTo>
                    <a:pt x="41" y="134"/>
                  </a:lnTo>
                  <a:lnTo>
                    <a:pt x="40" y="134"/>
                  </a:lnTo>
                  <a:lnTo>
                    <a:pt x="39" y="134"/>
                  </a:lnTo>
                  <a:lnTo>
                    <a:pt x="34" y="132"/>
                  </a:lnTo>
                  <a:lnTo>
                    <a:pt x="29" y="132"/>
                  </a:lnTo>
                  <a:lnTo>
                    <a:pt x="24" y="119"/>
                  </a:lnTo>
                  <a:lnTo>
                    <a:pt x="23" y="106"/>
                  </a:lnTo>
                  <a:lnTo>
                    <a:pt x="23" y="93"/>
                  </a:lnTo>
                  <a:lnTo>
                    <a:pt x="23" y="80"/>
                  </a:lnTo>
                  <a:lnTo>
                    <a:pt x="23" y="67"/>
                  </a:lnTo>
                  <a:lnTo>
                    <a:pt x="24" y="54"/>
                  </a:lnTo>
                  <a:lnTo>
                    <a:pt x="24" y="43"/>
                  </a:lnTo>
                  <a:lnTo>
                    <a:pt x="24" y="32"/>
                  </a:lnTo>
                  <a:lnTo>
                    <a:pt x="20" y="37"/>
                  </a:lnTo>
                  <a:lnTo>
                    <a:pt x="19" y="47"/>
                  </a:lnTo>
                  <a:lnTo>
                    <a:pt x="19" y="60"/>
                  </a:lnTo>
                  <a:lnTo>
                    <a:pt x="19" y="76"/>
                  </a:lnTo>
                  <a:lnTo>
                    <a:pt x="19" y="91"/>
                  </a:lnTo>
                  <a:lnTo>
                    <a:pt x="19" y="106"/>
                  </a:lnTo>
                  <a:lnTo>
                    <a:pt x="19" y="119"/>
                  </a:lnTo>
                  <a:lnTo>
                    <a:pt x="20" y="129"/>
                  </a:lnTo>
                  <a:lnTo>
                    <a:pt x="10" y="126"/>
                  </a:lnTo>
                  <a:lnTo>
                    <a:pt x="2" y="125"/>
                  </a:lnTo>
                  <a:lnTo>
                    <a:pt x="0" y="111"/>
                  </a:lnTo>
                  <a:lnTo>
                    <a:pt x="0" y="98"/>
                  </a:lnTo>
                  <a:lnTo>
                    <a:pt x="0" y="84"/>
                  </a:lnTo>
                  <a:lnTo>
                    <a:pt x="0" y="70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46" y="23"/>
                  </a:lnTo>
                  <a:lnTo>
                    <a:pt x="90" y="28"/>
                  </a:lnTo>
                  <a:lnTo>
                    <a:pt x="135" y="32"/>
                  </a:lnTo>
                  <a:lnTo>
                    <a:pt x="179" y="34"/>
                  </a:lnTo>
                  <a:lnTo>
                    <a:pt x="223" y="32"/>
                  </a:lnTo>
                  <a:lnTo>
                    <a:pt x="267" y="27"/>
                  </a:lnTo>
                  <a:lnTo>
                    <a:pt x="311" y="18"/>
                  </a:lnTo>
                  <a:lnTo>
                    <a:pt x="356" y="5"/>
                  </a:lnTo>
                  <a:lnTo>
                    <a:pt x="360" y="0"/>
                  </a:lnTo>
                  <a:lnTo>
                    <a:pt x="368" y="0"/>
                  </a:lnTo>
                  <a:lnTo>
                    <a:pt x="368" y="7"/>
                  </a:lnTo>
                  <a:lnTo>
                    <a:pt x="369" y="16"/>
                  </a:lnTo>
                  <a:lnTo>
                    <a:pt x="369" y="24"/>
                  </a:lnTo>
                  <a:lnTo>
                    <a:pt x="370" y="34"/>
                  </a:lnTo>
                  <a:lnTo>
                    <a:pt x="370" y="42"/>
                  </a:lnTo>
                  <a:lnTo>
                    <a:pt x="372" y="52"/>
                  </a:lnTo>
                  <a:lnTo>
                    <a:pt x="372" y="60"/>
                  </a:lnTo>
                  <a:lnTo>
                    <a:pt x="373" y="70"/>
                  </a:lnTo>
                  <a:lnTo>
                    <a:pt x="356" y="93"/>
                  </a:lnTo>
                  <a:lnTo>
                    <a:pt x="331" y="112"/>
                  </a:lnTo>
                  <a:lnTo>
                    <a:pt x="300" y="126"/>
                  </a:lnTo>
                  <a:lnTo>
                    <a:pt x="265" y="136"/>
                  </a:lnTo>
                  <a:lnTo>
                    <a:pt x="229" y="142"/>
                  </a:lnTo>
                  <a:lnTo>
                    <a:pt x="194" y="146"/>
                  </a:lnTo>
                  <a:lnTo>
                    <a:pt x="163" y="147"/>
                  </a:lnTo>
                  <a:lnTo>
                    <a:pt x="139" y="1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36" name="Freeform 104"/>
            <p:cNvSpPr>
              <a:spLocks/>
            </p:cNvSpPr>
            <p:nvPr/>
          </p:nvSpPr>
          <p:spPr bwMode="auto">
            <a:xfrm>
              <a:off x="4673" y="1818"/>
              <a:ext cx="3" cy="37"/>
            </a:xfrm>
            <a:custGeom>
              <a:avLst/>
              <a:gdLst>
                <a:gd name="T0" fmla="*/ 0 w 8"/>
                <a:gd name="T1" fmla="*/ 0 h 75"/>
                <a:gd name="T2" fmla="*/ 0 w 8"/>
                <a:gd name="T3" fmla="*/ 0 h 75"/>
                <a:gd name="T4" fmla="*/ 0 w 8"/>
                <a:gd name="T5" fmla="*/ 0 h 75"/>
                <a:gd name="T6" fmla="*/ 0 w 8"/>
                <a:gd name="T7" fmla="*/ 0 h 75"/>
                <a:gd name="T8" fmla="*/ 0 w 8"/>
                <a:gd name="T9" fmla="*/ 0 h 75"/>
                <a:gd name="T10" fmla="*/ 0 w 8"/>
                <a:gd name="T11" fmla="*/ 0 h 75"/>
                <a:gd name="T12" fmla="*/ 0 w 8"/>
                <a:gd name="T13" fmla="*/ 0 h 75"/>
                <a:gd name="T14" fmla="*/ 0 w 8"/>
                <a:gd name="T15" fmla="*/ 0 h 75"/>
                <a:gd name="T16" fmla="*/ 0 w 8"/>
                <a:gd name="T17" fmla="*/ 0 h 75"/>
                <a:gd name="T18" fmla="*/ 0 w 8"/>
                <a:gd name="T19" fmla="*/ 0 h 75"/>
                <a:gd name="T20" fmla="*/ 0 w 8"/>
                <a:gd name="T21" fmla="*/ 0 h 75"/>
                <a:gd name="T22" fmla="*/ 0 w 8"/>
                <a:gd name="T23" fmla="*/ 0 h 75"/>
                <a:gd name="T24" fmla="*/ 0 w 8"/>
                <a:gd name="T25" fmla="*/ 0 h 75"/>
                <a:gd name="T26" fmla="*/ 0 w 8"/>
                <a:gd name="T27" fmla="*/ 0 h 75"/>
                <a:gd name="T28" fmla="*/ 0 w 8"/>
                <a:gd name="T29" fmla="*/ 0 h 75"/>
                <a:gd name="T30" fmla="*/ 0 w 8"/>
                <a:gd name="T31" fmla="*/ 0 h 75"/>
                <a:gd name="T32" fmla="*/ 0 w 8"/>
                <a:gd name="T33" fmla="*/ 0 h 75"/>
                <a:gd name="T34" fmla="*/ 0 w 8"/>
                <a:gd name="T35" fmla="*/ 0 h 75"/>
                <a:gd name="T36" fmla="*/ 0 w 8"/>
                <a:gd name="T37" fmla="*/ 0 h 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"/>
                <a:gd name="T58" fmla="*/ 0 h 75"/>
                <a:gd name="T59" fmla="*/ 8 w 8"/>
                <a:gd name="T60" fmla="*/ 75 h 7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" h="75">
                  <a:moveTo>
                    <a:pt x="3" y="74"/>
                  </a:moveTo>
                  <a:lnTo>
                    <a:pt x="1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18"/>
                  </a:lnTo>
                  <a:lnTo>
                    <a:pt x="5" y="33"/>
                  </a:lnTo>
                  <a:lnTo>
                    <a:pt x="5" y="44"/>
                  </a:lnTo>
                  <a:lnTo>
                    <a:pt x="5" y="53"/>
                  </a:lnTo>
                  <a:lnTo>
                    <a:pt x="5" y="64"/>
                  </a:lnTo>
                  <a:lnTo>
                    <a:pt x="8" y="75"/>
                  </a:lnTo>
                  <a:lnTo>
                    <a:pt x="4" y="74"/>
                  </a:lnTo>
                  <a:lnTo>
                    <a:pt x="3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37" name="Freeform 105"/>
            <p:cNvSpPr>
              <a:spLocks/>
            </p:cNvSpPr>
            <p:nvPr/>
          </p:nvSpPr>
          <p:spPr bwMode="auto">
            <a:xfrm>
              <a:off x="4682" y="1833"/>
              <a:ext cx="4" cy="22"/>
            </a:xfrm>
            <a:custGeom>
              <a:avLst/>
              <a:gdLst>
                <a:gd name="T0" fmla="*/ 1 w 7"/>
                <a:gd name="T1" fmla="*/ 1 h 44"/>
                <a:gd name="T2" fmla="*/ 0 w 7"/>
                <a:gd name="T3" fmla="*/ 1 h 44"/>
                <a:gd name="T4" fmla="*/ 0 w 7"/>
                <a:gd name="T5" fmla="*/ 1 h 44"/>
                <a:gd name="T6" fmla="*/ 0 w 7"/>
                <a:gd name="T7" fmla="*/ 1 h 44"/>
                <a:gd name="T8" fmla="*/ 1 w 7"/>
                <a:gd name="T9" fmla="*/ 0 h 44"/>
                <a:gd name="T10" fmla="*/ 1 w 7"/>
                <a:gd name="T11" fmla="*/ 1 h 44"/>
                <a:gd name="T12" fmla="*/ 1 w 7"/>
                <a:gd name="T13" fmla="*/ 1 h 44"/>
                <a:gd name="T14" fmla="*/ 1 w 7"/>
                <a:gd name="T15" fmla="*/ 1 h 44"/>
                <a:gd name="T16" fmla="*/ 1 w 7"/>
                <a:gd name="T17" fmla="*/ 1 h 44"/>
                <a:gd name="T18" fmla="*/ 1 w 7"/>
                <a:gd name="T19" fmla="*/ 1 h 44"/>
                <a:gd name="T20" fmla="*/ 1 w 7"/>
                <a:gd name="T21" fmla="*/ 1 h 44"/>
                <a:gd name="T22" fmla="*/ 1 w 7"/>
                <a:gd name="T23" fmla="*/ 1 h 44"/>
                <a:gd name="T24" fmla="*/ 1 w 7"/>
                <a:gd name="T25" fmla="*/ 1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44"/>
                <a:gd name="T41" fmla="*/ 7 w 7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44">
                  <a:moveTo>
                    <a:pt x="4" y="44"/>
                  </a:moveTo>
                  <a:lnTo>
                    <a:pt x="0" y="31"/>
                  </a:lnTo>
                  <a:lnTo>
                    <a:pt x="0" y="20"/>
                  </a:lnTo>
                  <a:lnTo>
                    <a:pt x="0" y="9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9"/>
                  </a:lnTo>
                  <a:lnTo>
                    <a:pt x="5" y="13"/>
                  </a:lnTo>
                  <a:lnTo>
                    <a:pt x="5" y="20"/>
                  </a:lnTo>
                  <a:lnTo>
                    <a:pt x="6" y="30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38" name="Freeform 106"/>
            <p:cNvSpPr>
              <a:spLocks/>
            </p:cNvSpPr>
            <p:nvPr/>
          </p:nvSpPr>
          <p:spPr bwMode="auto">
            <a:xfrm>
              <a:off x="4629" y="1800"/>
              <a:ext cx="11" cy="54"/>
            </a:xfrm>
            <a:custGeom>
              <a:avLst/>
              <a:gdLst>
                <a:gd name="T0" fmla="*/ 1 w 21"/>
                <a:gd name="T1" fmla="*/ 1 h 108"/>
                <a:gd name="T2" fmla="*/ 1 w 21"/>
                <a:gd name="T3" fmla="*/ 1 h 108"/>
                <a:gd name="T4" fmla="*/ 0 w 21"/>
                <a:gd name="T5" fmla="*/ 1 h 108"/>
                <a:gd name="T6" fmla="*/ 0 w 21"/>
                <a:gd name="T7" fmla="*/ 1 h 108"/>
                <a:gd name="T8" fmla="*/ 0 w 21"/>
                <a:gd name="T9" fmla="*/ 1 h 108"/>
                <a:gd name="T10" fmla="*/ 0 w 21"/>
                <a:gd name="T11" fmla="*/ 1 h 108"/>
                <a:gd name="T12" fmla="*/ 0 w 21"/>
                <a:gd name="T13" fmla="*/ 1 h 108"/>
                <a:gd name="T14" fmla="*/ 0 w 21"/>
                <a:gd name="T15" fmla="*/ 1 h 108"/>
                <a:gd name="T16" fmla="*/ 0 w 21"/>
                <a:gd name="T17" fmla="*/ 1 h 108"/>
                <a:gd name="T18" fmla="*/ 0 w 21"/>
                <a:gd name="T19" fmla="*/ 1 h 108"/>
                <a:gd name="T20" fmla="*/ 1 w 21"/>
                <a:gd name="T21" fmla="*/ 0 h 108"/>
                <a:gd name="T22" fmla="*/ 1 w 21"/>
                <a:gd name="T23" fmla="*/ 0 h 108"/>
                <a:gd name="T24" fmla="*/ 1 w 21"/>
                <a:gd name="T25" fmla="*/ 0 h 108"/>
                <a:gd name="T26" fmla="*/ 1 w 21"/>
                <a:gd name="T27" fmla="*/ 0 h 108"/>
                <a:gd name="T28" fmla="*/ 1 w 21"/>
                <a:gd name="T29" fmla="*/ 1 h 108"/>
                <a:gd name="T30" fmla="*/ 1 w 21"/>
                <a:gd name="T31" fmla="*/ 1 h 108"/>
                <a:gd name="T32" fmla="*/ 1 w 21"/>
                <a:gd name="T33" fmla="*/ 1 h 108"/>
                <a:gd name="T34" fmla="*/ 1 w 21"/>
                <a:gd name="T35" fmla="*/ 1 h 108"/>
                <a:gd name="T36" fmla="*/ 1 w 21"/>
                <a:gd name="T37" fmla="*/ 1 h 108"/>
                <a:gd name="T38" fmla="*/ 1 w 21"/>
                <a:gd name="T39" fmla="*/ 1 h 108"/>
                <a:gd name="T40" fmla="*/ 1 w 21"/>
                <a:gd name="T41" fmla="*/ 1 h 108"/>
                <a:gd name="T42" fmla="*/ 1 w 21"/>
                <a:gd name="T43" fmla="*/ 1 h 108"/>
                <a:gd name="T44" fmla="*/ 1 w 21"/>
                <a:gd name="T45" fmla="*/ 1 h 108"/>
                <a:gd name="T46" fmla="*/ 1 w 21"/>
                <a:gd name="T47" fmla="*/ 1 h 108"/>
                <a:gd name="T48" fmla="*/ 1 w 21"/>
                <a:gd name="T49" fmla="*/ 1 h 10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"/>
                <a:gd name="T76" fmla="*/ 0 h 108"/>
                <a:gd name="T77" fmla="*/ 21 w 21"/>
                <a:gd name="T78" fmla="*/ 108 h 10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" h="108">
                  <a:moveTo>
                    <a:pt x="14" y="107"/>
                  </a:moveTo>
                  <a:lnTo>
                    <a:pt x="5" y="104"/>
                  </a:lnTo>
                  <a:lnTo>
                    <a:pt x="0" y="102"/>
                  </a:lnTo>
                  <a:lnTo>
                    <a:pt x="0" y="88"/>
                  </a:lnTo>
                  <a:lnTo>
                    <a:pt x="0" y="76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0" y="11"/>
                  </a:lnTo>
                  <a:lnTo>
                    <a:pt x="2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1" y="4"/>
                  </a:lnTo>
                  <a:lnTo>
                    <a:pt x="18" y="15"/>
                  </a:lnTo>
                  <a:lnTo>
                    <a:pt x="18" y="26"/>
                  </a:lnTo>
                  <a:lnTo>
                    <a:pt x="18" y="39"/>
                  </a:lnTo>
                  <a:lnTo>
                    <a:pt x="18" y="52"/>
                  </a:lnTo>
                  <a:lnTo>
                    <a:pt x="18" y="65"/>
                  </a:lnTo>
                  <a:lnTo>
                    <a:pt x="18" y="78"/>
                  </a:lnTo>
                  <a:lnTo>
                    <a:pt x="18" y="92"/>
                  </a:lnTo>
                  <a:lnTo>
                    <a:pt x="19" y="107"/>
                  </a:lnTo>
                  <a:lnTo>
                    <a:pt x="15" y="108"/>
                  </a:lnTo>
                  <a:lnTo>
                    <a:pt x="14" y="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39" name="Freeform 107"/>
            <p:cNvSpPr>
              <a:spLocks/>
            </p:cNvSpPr>
            <p:nvPr/>
          </p:nvSpPr>
          <p:spPr bwMode="auto">
            <a:xfrm>
              <a:off x="4692" y="1834"/>
              <a:ext cx="4" cy="16"/>
            </a:xfrm>
            <a:custGeom>
              <a:avLst/>
              <a:gdLst>
                <a:gd name="T0" fmla="*/ 1 w 7"/>
                <a:gd name="T1" fmla="*/ 0 h 34"/>
                <a:gd name="T2" fmla="*/ 1 w 7"/>
                <a:gd name="T3" fmla="*/ 0 h 34"/>
                <a:gd name="T4" fmla="*/ 1 w 7"/>
                <a:gd name="T5" fmla="*/ 0 h 34"/>
                <a:gd name="T6" fmla="*/ 0 w 7"/>
                <a:gd name="T7" fmla="*/ 0 h 34"/>
                <a:gd name="T8" fmla="*/ 1 w 7"/>
                <a:gd name="T9" fmla="*/ 0 h 34"/>
                <a:gd name="T10" fmla="*/ 1 w 7"/>
                <a:gd name="T11" fmla="*/ 0 h 34"/>
                <a:gd name="T12" fmla="*/ 1 w 7"/>
                <a:gd name="T13" fmla="*/ 0 h 34"/>
                <a:gd name="T14" fmla="*/ 1 w 7"/>
                <a:gd name="T15" fmla="*/ 0 h 34"/>
                <a:gd name="T16" fmla="*/ 1 w 7"/>
                <a:gd name="T17" fmla="*/ 0 h 34"/>
                <a:gd name="T18" fmla="*/ 1 w 7"/>
                <a:gd name="T19" fmla="*/ 0 h 34"/>
                <a:gd name="T20" fmla="*/ 1 w 7"/>
                <a:gd name="T21" fmla="*/ 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34"/>
                <a:gd name="T35" fmla="*/ 7 w 7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34">
                  <a:moveTo>
                    <a:pt x="5" y="30"/>
                  </a:moveTo>
                  <a:lnTo>
                    <a:pt x="2" y="22"/>
                  </a:lnTo>
                  <a:lnTo>
                    <a:pt x="1" y="14"/>
                  </a:lnTo>
                  <a:lnTo>
                    <a:pt x="0" y="7"/>
                  </a:lnTo>
                  <a:lnTo>
                    <a:pt x="1" y="0"/>
                  </a:lnTo>
                  <a:lnTo>
                    <a:pt x="3" y="7"/>
                  </a:lnTo>
                  <a:lnTo>
                    <a:pt x="6" y="14"/>
                  </a:lnTo>
                  <a:lnTo>
                    <a:pt x="6" y="23"/>
                  </a:lnTo>
                  <a:lnTo>
                    <a:pt x="7" y="34"/>
                  </a:lnTo>
                  <a:lnTo>
                    <a:pt x="6" y="30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40" name="Freeform 108"/>
            <p:cNvSpPr>
              <a:spLocks/>
            </p:cNvSpPr>
            <p:nvPr/>
          </p:nvSpPr>
          <p:spPr bwMode="auto">
            <a:xfrm>
              <a:off x="4622" y="1795"/>
              <a:ext cx="5" cy="54"/>
            </a:xfrm>
            <a:custGeom>
              <a:avLst/>
              <a:gdLst>
                <a:gd name="T0" fmla="*/ 1 w 10"/>
                <a:gd name="T1" fmla="*/ 1 h 106"/>
                <a:gd name="T2" fmla="*/ 1 w 10"/>
                <a:gd name="T3" fmla="*/ 1 h 106"/>
                <a:gd name="T4" fmla="*/ 1 w 10"/>
                <a:gd name="T5" fmla="*/ 1 h 106"/>
                <a:gd name="T6" fmla="*/ 0 w 10"/>
                <a:gd name="T7" fmla="*/ 1 h 106"/>
                <a:gd name="T8" fmla="*/ 0 w 10"/>
                <a:gd name="T9" fmla="*/ 1 h 106"/>
                <a:gd name="T10" fmla="*/ 0 w 10"/>
                <a:gd name="T11" fmla="*/ 1 h 106"/>
                <a:gd name="T12" fmla="*/ 1 w 10"/>
                <a:gd name="T13" fmla="*/ 1 h 106"/>
                <a:gd name="T14" fmla="*/ 1 w 10"/>
                <a:gd name="T15" fmla="*/ 1 h 106"/>
                <a:gd name="T16" fmla="*/ 1 w 10"/>
                <a:gd name="T17" fmla="*/ 1 h 106"/>
                <a:gd name="T18" fmla="*/ 1 w 10"/>
                <a:gd name="T19" fmla="*/ 0 h 106"/>
                <a:gd name="T20" fmla="*/ 1 w 10"/>
                <a:gd name="T21" fmla="*/ 0 h 106"/>
                <a:gd name="T22" fmla="*/ 1 w 10"/>
                <a:gd name="T23" fmla="*/ 1 h 106"/>
                <a:gd name="T24" fmla="*/ 1 w 10"/>
                <a:gd name="T25" fmla="*/ 1 h 106"/>
                <a:gd name="T26" fmla="*/ 1 w 10"/>
                <a:gd name="T27" fmla="*/ 1 h 106"/>
                <a:gd name="T28" fmla="*/ 1 w 10"/>
                <a:gd name="T29" fmla="*/ 1 h 106"/>
                <a:gd name="T30" fmla="*/ 1 w 10"/>
                <a:gd name="T31" fmla="*/ 1 h 106"/>
                <a:gd name="T32" fmla="*/ 1 w 10"/>
                <a:gd name="T33" fmla="*/ 1 h 106"/>
                <a:gd name="T34" fmla="*/ 1 w 10"/>
                <a:gd name="T35" fmla="*/ 1 h 106"/>
                <a:gd name="T36" fmla="*/ 1 w 10"/>
                <a:gd name="T37" fmla="*/ 1 h 106"/>
                <a:gd name="T38" fmla="*/ 1 w 10"/>
                <a:gd name="T39" fmla="*/ 1 h 106"/>
                <a:gd name="T40" fmla="*/ 1 w 10"/>
                <a:gd name="T41" fmla="*/ 1 h 10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"/>
                <a:gd name="T64" fmla="*/ 0 h 106"/>
                <a:gd name="T65" fmla="*/ 10 w 10"/>
                <a:gd name="T66" fmla="*/ 106 h 10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" h="106">
                  <a:moveTo>
                    <a:pt x="8" y="106"/>
                  </a:moveTo>
                  <a:lnTo>
                    <a:pt x="3" y="94"/>
                  </a:lnTo>
                  <a:lnTo>
                    <a:pt x="2" y="81"/>
                  </a:lnTo>
                  <a:lnTo>
                    <a:pt x="0" y="67"/>
                  </a:lnTo>
                  <a:lnTo>
                    <a:pt x="0" y="53"/>
                  </a:lnTo>
                  <a:lnTo>
                    <a:pt x="0" y="38"/>
                  </a:lnTo>
                  <a:lnTo>
                    <a:pt x="2" y="24"/>
                  </a:lnTo>
                  <a:lnTo>
                    <a:pt x="3" y="11"/>
                  </a:lnTo>
                  <a:lnTo>
                    <a:pt x="4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10" y="18"/>
                  </a:lnTo>
                  <a:lnTo>
                    <a:pt x="10" y="32"/>
                  </a:lnTo>
                  <a:lnTo>
                    <a:pt x="10" y="48"/>
                  </a:lnTo>
                  <a:lnTo>
                    <a:pt x="9" y="64"/>
                  </a:lnTo>
                  <a:lnTo>
                    <a:pt x="9" y="80"/>
                  </a:lnTo>
                  <a:lnTo>
                    <a:pt x="9" y="94"/>
                  </a:lnTo>
                  <a:lnTo>
                    <a:pt x="9" y="105"/>
                  </a:lnTo>
                  <a:lnTo>
                    <a:pt x="8" y="105"/>
                  </a:lnTo>
                  <a:lnTo>
                    <a:pt x="8" y="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41" name="Freeform 109"/>
            <p:cNvSpPr>
              <a:spLocks/>
            </p:cNvSpPr>
            <p:nvPr/>
          </p:nvSpPr>
          <p:spPr bwMode="auto">
            <a:xfrm>
              <a:off x="4783" y="1809"/>
              <a:ext cx="26" cy="35"/>
            </a:xfrm>
            <a:custGeom>
              <a:avLst/>
              <a:gdLst>
                <a:gd name="T0" fmla="*/ 1 w 51"/>
                <a:gd name="T1" fmla="*/ 1 h 69"/>
                <a:gd name="T2" fmla="*/ 1 w 51"/>
                <a:gd name="T3" fmla="*/ 1 h 69"/>
                <a:gd name="T4" fmla="*/ 0 w 51"/>
                <a:gd name="T5" fmla="*/ 1 h 69"/>
                <a:gd name="T6" fmla="*/ 1 w 51"/>
                <a:gd name="T7" fmla="*/ 1 h 69"/>
                <a:gd name="T8" fmla="*/ 1 w 51"/>
                <a:gd name="T9" fmla="*/ 1 h 69"/>
                <a:gd name="T10" fmla="*/ 1 w 51"/>
                <a:gd name="T11" fmla="*/ 1 h 69"/>
                <a:gd name="T12" fmla="*/ 1 w 51"/>
                <a:gd name="T13" fmla="*/ 1 h 69"/>
                <a:gd name="T14" fmla="*/ 1 w 51"/>
                <a:gd name="T15" fmla="*/ 0 h 69"/>
                <a:gd name="T16" fmla="*/ 1 w 51"/>
                <a:gd name="T17" fmla="*/ 1 h 69"/>
                <a:gd name="T18" fmla="*/ 1 w 51"/>
                <a:gd name="T19" fmla="*/ 1 h 69"/>
                <a:gd name="T20" fmla="*/ 1 w 51"/>
                <a:gd name="T21" fmla="*/ 1 h 69"/>
                <a:gd name="T22" fmla="*/ 1 w 51"/>
                <a:gd name="T23" fmla="*/ 1 h 69"/>
                <a:gd name="T24" fmla="*/ 1 w 51"/>
                <a:gd name="T25" fmla="*/ 1 h 69"/>
                <a:gd name="T26" fmla="*/ 1 w 51"/>
                <a:gd name="T27" fmla="*/ 1 h 69"/>
                <a:gd name="T28" fmla="*/ 1 w 51"/>
                <a:gd name="T29" fmla="*/ 1 h 69"/>
                <a:gd name="T30" fmla="*/ 1 w 51"/>
                <a:gd name="T31" fmla="*/ 1 h 69"/>
                <a:gd name="T32" fmla="*/ 1 w 5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69"/>
                <a:gd name="T53" fmla="*/ 51 w 51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69">
                  <a:moveTo>
                    <a:pt x="11" y="69"/>
                  </a:moveTo>
                  <a:lnTo>
                    <a:pt x="3" y="58"/>
                  </a:lnTo>
                  <a:lnTo>
                    <a:pt x="0" y="47"/>
                  </a:lnTo>
                  <a:lnTo>
                    <a:pt x="1" y="33"/>
                  </a:lnTo>
                  <a:lnTo>
                    <a:pt x="6" y="22"/>
                  </a:lnTo>
                  <a:lnTo>
                    <a:pt x="13" y="11"/>
                  </a:lnTo>
                  <a:lnTo>
                    <a:pt x="24" y="4"/>
                  </a:lnTo>
                  <a:lnTo>
                    <a:pt x="35" y="0"/>
                  </a:lnTo>
                  <a:lnTo>
                    <a:pt x="47" y="4"/>
                  </a:lnTo>
                  <a:lnTo>
                    <a:pt x="47" y="15"/>
                  </a:lnTo>
                  <a:lnTo>
                    <a:pt x="50" y="27"/>
                  </a:lnTo>
                  <a:lnTo>
                    <a:pt x="51" y="37"/>
                  </a:lnTo>
                  <a:lnTo>
                    <a:pt x="51" y="48"/>
                  </a:lnTo>
                  <a:lnTo>
                    <a:pt x="47" y="56"/>
                  </a:lnTo>
                  <a:lnTo>
                    <a:pt x="40" y="63"/>
                  </a:lnTo>
                  <a:lnTo>
                    <a:pt x="29" y="67"/>
                  </a:lnTo>
                  <a:lnTo>
                    <a:pt x="11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42" name="Freeform 110"/>
            <p:cNvSpPr>
              <a:spLocks/>
            </p:cNvSpPr>
            <p:nvPr/>
          </p:nvSpPr>
          <p:spPr bwMode="auto">
            <a:xfrm>
              <a:off x="4617" y="1793"/>
              <a:ext cx="4" cy="48"/>
            </a:xfrm>
            <a:custGeom>
              <a:avLst/>
              <a:gdLst>
                <a:gd name="T0" fmla="*/ 1 w 8"/>
                <a:gd name="T1" fmla="*/ 1 h 95"/>
                <a:gd name="T2" fmla="*/ 1 w 8"/>
                <a:gd name="T3" fmla="*/ 1 h 95"/>
                <a:gd name="T4" fmla="*/ 1 w 8"/>
                <a:gd name="T5" fmla="*/ 1 h 95"/>
                <a:gd name="T6" fmla="*/ 1 w 8"/>
                <a:gd name="T7" fmla="*/ 1 h 95"/>
                <a:gd name="T8" fmla="*/ 1 w 8"/>
                <a:gd name="T9" fmla="*/ 1 h 95"/>
                <a:gd name="T10" fmla="*/ 1 w 8"/>
                <a:gd name="T11" fmla="*/ 1 h 95"/>
                <a:gd name="T12" fmla="*/ 1 w 8"/>
                <a:gd name="T13" fmla="*/ 1 h 95"/>
                <a:gd name="T14" fmla="*/ 0 w 8"/>
                <a:gd name="T15" fmla="*/ 1 h 95"/>
                <a:gd name="T16" fmla="*/ 0 w 8"/>
                <a:gd name="T17" fmla="*/ 0 h 95"/>
                <a:gd name="T18" fmla="*/ 1 w 8"/>
                <a:gd name="T19" fmla="*/ 1 h 95"/>
                <a:gd name="T20" fmla="*/ 1 w 8"/>
                <a:gd name="T21" fmla="*/ 1 h 95"/>
                <a:gd name="T22" fmla="*/ 1 w 8"/>
                <a:gd name="T23" fmla="*/ 1 h 95"/>
                <a:gd name="T24" fmla="*/ 1 w 8"/>
                <a:gd name="T25" fmla="*/ 1 h 95"/>
                <a:gd name="T26" fmla="*/ 1 w 8"/>
                <a:gd name="T27" fmla="*/ 1 h 95"/>
                <a:gd name="T28" fmla="*/ 1 w 8"/>
                <a:gd name="T29" fmla="*/ 1 h 95"/>
                <a:gd name="T30" fmla="*/ 1 w 8"/>
                <a:gd name="T31" fmla="*/ 1 h 95"/>
                <a:gd name="T32" fmla="*/ 1 w 8"/>
                <a:gd name="T33" fmla="*/ 1 h 95"/>
                <a:gd name="T34" fmla="*/ 1 w 8"/>
                <a:gd name="T35" fmla="*/ 1 h 9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"/>
                <a:gd name="T55" fmla="*/ 0 h 95"/>
                <a:gd name="T56" fmla="*/ 8 w 8"/>
                <a:gd name="T57" fmla="*/ 95 h 9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" h="95">
                  <a:moveTo>
                    <a:pt x="4" y="95"/>
                  </a:moveTo>
                  <a:lnTo>
                    <a:pt x="3" y="93"/>
                  </a:lnTo>
                  <a:lnTo>
                    <a:pt x="2" y="91"/>
                  </a:lnTo>
                  <a:lnTo>
                    <a:pt x="2" y="88"/>
                  </a:lnTo>
                  <a:lnTo>
                    <a:pt x="2" y="81"/>
                  </a:lnTo>
                  <a:lnTo>
                    <a:pt x="1" y="69"/>
                  </a:lnTo>
                  <a:lnTo>
                    <a:pt x="1" y="53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12"/>
                  </a:lnTo>
                  <a:lnTo>
                    <a:pt x="7" y="24"/>
                  </a:lnTo>
                  <a:lnTo>
                    <a:pt x="8" y="41"/>
                  </a:lnTo>
                  <a:lnTo>
                    <a:pt x="7" y="55"/>
                  </a:lnTo>
                  <a:lnTo>
                    <a:pt x="7" y="72"/>
                  </a:lnTo>
                  <a:lnTo>
                    <a:pt x="7" y="85"/>
                  </a:lnTo>
                  <a:lnTo>
                    <a:pt x="7" y="95"/>
                  </a:lnTo>
                  <a:lnTo>
                    <a:pt x="4" y="9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43" name="Freeform 111"/>
            <p:cNvSpPr>
              <a:spLocks/>
            </p:cNvSpPr>
            <p:nvPr/>
          </p:nvSpPr>
          <p:spPr bwMode="auto">
            <a:xfrm>
              <a:off x="4792" y="1824"/>
              <a:ext cx="8" cy="10"/>
            </a:xfrm>
            <a:custGeom>
              <a:avLst/>
              <a:gdLst>
                <a:gd name="T0" fmla="*/ 0 w 16"/>
                <a:gd name="T1" fmla="*/ 0 h 21"/>
                <a:gd name="T2" fmla="*/ 0 w 16"/>
                <a:gd name="T3" fmla="*/ 0 h 21"/>
                <a:gd name="T4" fmla="*/ 1 w 16"/>
                <a:gd name="T5" fmla="*/ 0 h 21"/>
                <a:gd name="T6" fmla="*/ 1 w 16"/>
                <a:gd name="T7" fmla="*/ 0 h 21"/>
                <a:gd name="T8" fmla="*/ 1 w 16"/>
                <a:gd name="T9" fmla="*/ 0 h 21"/>
                <a:gd name="T10" fmla="*/ 1 w 16"/>
                <a:gd name="T11" fmla="*/ 0 h 21"/>
                <a:gd name="T12" fmla="*/ 1 w 16"/>
                <a:gd name="T13" fmla="*/ 0 h 21"/>
                <a:gd name="T14" fmla="*/ 1 w 16"/>
                <a:gd name="T15" fmla="*/ 0 h 21"/>
                <a:gd name="T16" fmla="*/ 0 w 16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1"/>
                <a:gd name="T29" fmla="*/ 16 w 16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1">
                  <a:moveTo>
                    <a:pt x="0" y="21"/>
                  </a:moveTo>
                  <a:lnTo>
                    <a:pt x="0" y="11"/>
                  </a:lnTo>
                  <a:lnTo>
                    <a:pt x="4" y="5"/>
                  </a:lnTo>
                  <a:lnTo>
                    <a:pt x="7" y="0"/>
                  </a:lnTo>
                  <a:lnTo>
                    <a:pt x="15" y="0"/>
                  </a:lnTo>
                  <a:lnTo>
                    <a:pt x="15" y="6"/>
                  </a:lnTo>
                  <a:lnTo>
                    <a:pt x="16" y="12"/>
                  </a:lnTo>
                  <a:lnTo>
                    <a:pt x="7" y="18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116844" name="Group 155"/>
            <p:cNvGrpSpPr>
              <a:grpSpLocks/>
            </p:cNvGrpSpPr>
            <p:nvPr/>
          </p:nvGrpSpPr>
          <p:grpSpPr bwMode="auto">
            <a:xfrm>
              <a:off x="3869" y="1276"/>
              <a:ext cx="517" cy="398"/>
              <a:chOff x="3236" y="1598"/>
              <a:chExt cx="396" cy="354"/>
            </a:xfrm>
          </p:grpSpPr>
          <p:sp>
            <p:nvSpPr>
              <p:cNvPr id="116886" name="Freeform 112"/>
              <p:cNvSpPr>
                <a:spLocks/>
              </p:cNvSpPr>
              <p:nvPr/>
            </p:nvSpPr>
            <p:spPr bwMode="auto">
              <a:xfrm>
                <a:off x="3236" y="1598"/>
                <a:ext cx="396" cy="354"/>
              </a:xfrm>
              <a:custGeom>
                <a:avLst/>
                <a:gdLst>
                  <a:gd name="T0" fmla="*/ 1 w 792"/>
                  <a:gd name="T1" fmla="*/ 1 h 708"/>
                  <a:gd name="T2" fmla="*/ 1 w 792"/>
                  <a:gd name="T3" fmla="*/ 1 h 708"/>
                  <a:gd name="T4" fmla="*/ 1 w 792"/>
                  <a:gd name="T5" fmla="*/ 1 h 708"/>
                  <a:gd name="T6" fmla="*/ 1 w 792"/>
                  <a:gd name="T7" fmla="*/ 1 h 708"/>
                  <a:gd name="T8" fmla="*/ 1 w 792"/>
                  <a:gd name="T9" fmla="*/ 1 h 708"/>
                  <a:gd name="T10" fmla="*/ 1 w 792"/>
                  <a:gd name="T11" fmla="*/ 1 h 708"/>
                  <a:gd name="T12" fmla="*/ 1 w 792"/>
                  <a:gd name="T13" fmla="*/ 1 h 708"/>
                  <a:gd name="T14" fmla="*/ 1 w 792"/>
                  <a:gd name="T15" fmla="*/ 1 h 708"/>
                  <a:gd name="T16" fmla="*/ 1 w 792"/>
                  <a:gd name="T17" fmla="*/ 1 h 708"/>
                  <a:gd name="T18" fmla="*/ 1 w 792"/>
                  <a:gd name="T19" fmla="*/ 1 h 708"/>
                  <a:gd name="T20" fmla="*/ 1 w 792"/>
                  <a:gd name="T21" fmla="*/ 1 h 708"/>
                  <a:gd name="T22" fmla="*/ 1 w 792"/>
                  <a:gd name="T23" fmla="*/ 1 h 708"/>
                  <a:gd name="T24" fmla="*/ 1 w 792"/>
                  <a:gd name="T25" fmla="*/ 1 h 708"/>
                  <a:gd name="T26" fmla="*/ 1 w 792"/>
                  <a:gd name="T27" fmla="*/ 1 h 708"/>
                  <a:gd name="T28" fmla="*/ 1 w 792"/>
                  <a:gd name="T29" fmla="*/ 1 h 708"/>
                  <a:gd name="T30" fmla="*/ 1 w 792"/>
                  <a:gd name="T31" fmla="*/ 1 h 708"/>
                  <a:gd name="T32" fmla="*/ 1 w 792"/>
                  <a:gd name="T33" fmla="*/ 1 h 708"/>
                  <a:gd name="T34" fmla="*/ 1 w 792"/>
                  <a:gd name="T35" fmla="*/ 1 h 708"/>
                  <a:gd name="T36" fmla="*/ 0 w 792"/>
                  <a:gd name="T37" fmla="*/ 1 h 708"/>
                  <a:gd name="T38" fmla="*/ 1 w 792"/>
                  <a:gd name="T39" fmla="*/ 1 h 708"/>
                  <a:gd name="T40" fmla="*/ 1 w 792"/>
                  <a:gd name="T41" fmla="*/ 1 h 708"/>
                  <a:gd name="T42" fmla="*/ 1 w 792"/>
                  <a:gd name="T43" fmla="*/ 0 h 708"/>
                  <a:gd name="T44" fmla="*/ 1 w 792"/>
                  <a:gd name="T45" fmla="*/ 1 h 708"/>
                  <a:gd name="T46" fmla="*/ 1 w 792"/>
                  <a:gd name="T47" fmla="*/ 1 h 708"/>
                  <a:gd name="T48" fmla="*/ 1 w 792"/>
                  <a:gd name="T49" fmla="*/ 1 h 708"/>
                  <a:gd name="T50" fmla="*/ 1 w 792"/>
                  <a:gd name="T51" fmla="*/ 1 h 708"/>
                  <a:gd name="T52" fmla="*/ 1 w 792"/>
                  <a:gd name="T53" fmla="*/ 1 h 708"/>
                  <a:gd name="T54" fmla="*/ 1 w 792"/>
                  <a:gd name="T55" fmla="*/ 1 h 708"/>
                  <a:gd name="T56" fmla="*/ 1 w 792"/>
                  <a:gd name="T57" fmla="*/ 1 h 708"/>
                  <a:gd name="T58" fmla="*/ 1 w 792"/>
                  <a:gd name="T59" fmla="*/ 1 h 708"/>
                  <a:gd name="T60" fmla="*/ 1 w 792"/>
                  <a:gd name="T61" fmla="*/ 1 h 708"/>
                  <a:gd name="T62" fmla="*/ 1 w 792"/>
                  <a:gd name="T63" fmla="*/ 1 h 708"/>
                  <a:gd name="T64" fmla="*/ 1 w 792"/>
                  <a:gd name="T65" fmla="*/ 1 h 708"/>
                  <a:gd name="T66" fmla="*/ 1 w 792"/>
                  <a:gd name="T67" fmla="*/ 1 h 708"/>
                  <a:gd name="T68" fmla="*/ 1 w 792"/>
                  <a:gd name="T69" fmla="*/ 1 h 708"/>
                  <a:gd name="T70" fmla="*/ 1 w 792"/>
                  <a:gd name="T71" fmla="*/ 1 h 708"/>
                  <a:gd name="T72" fmla="*/ 1 w 792"/>
                  <a:gd name="T73" fmla="*/ 1 h 708"/>
                  <a:gd name="T74" fmla="*/ 1 w 792"/>
                  <a:gd name="T75" fmla="*/ 1 h 708"/>
                  <a:gd name="T76" fmla="*/ 1 w 792"/>
                  <a:gd name="T77" fmla="*/ 1 h 708"/>
                  <a:gd name="T78" fmla="*/ 1 w 792"/>
                  <a:gd name="T79" fmla="*/ 1 h 708"/>
                  <a:gd name="T80" fmla="*/ 1 w 792"/>
                  <a:gd name="T81" fmla="*/ 1 h 708"/>
                  <a:gd name="T82" fmla="*/ 1 w 792"/>
                  <a:gd name="T83" fmla="*/ 1 h 708"/>
                  <a:gd name="T84" fmla="*/ 1 w 792"/>
                  <a:gd name="T85" fmla="*/ 1 h 708"/>
                  <a:gd name="T86" fmla="*/ 1 w 792"/>
                  <a:gd name="T87" fmla="*/ 1 h 708"/>
                  <a:gd name="T88" fmla="*/ 1 w 792"/>
                  <a:gd name="T89" fmla="*/ 1 h 708"/>
                  <a:gd name="T90" fmla="*/ 1 w 792"/>
                  <a:gd name="T91" fmla="*/ 1 h 708"/>
                  <a:gd name="T92" fmla="*/ 1 w 792"/>
                  <a:gd name="T93" fmla="*/ 1 h 708"/>
                  <a:gd name="T94" fmla="*/ 1 w 792"/>
                  <a:gd name="T95" fmla="*/ 1 h 708"/>
                  <a:gd name="T96" fmla="*/ 1 w 792"/>
                  <a:gd name="T97" fmla="*/ 1 h 708"/>
                  <a:gd name="T98" fmla="*/ 1 w 792"/>
                  <a:gd name="T99" fmla="*/ 1 h 708"/>
                  <a:gd name="T100" fmla="*/ 1 w 792"/>
                  <a:gd name="T101" fmla="*/ 1 h 7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92"/>
                  <a:gd name="T154" fmla="*/ 0 h 708"/>
                  <a:gd name="T155" fmla="*/ 792 w 792"/>
                  <a:gd name="T156" fmla="*/ 708 h 70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92" h="708">
                    <a:moveTo>
                      <a:pt x="266" y="708"/>
                    </a:moveTo>
                    <a:lnTo>
                      <a:pt x="261" y="695"/>
                    </a:lnTo>
                    <a:lnTo>
                      <a:pt x="257" y="682"/>
                    </a:lnTo>
                    <a:lnTo>
                      <a:pt x="253" y="664"/>
                    </a:lnTo>
                    <a:lnTo>
                      <a:pt x="251" y="648"/>
                    </a:lnTo>
                    <a:lnTo>
                      <a:pt x="247" y="632"/>
                    </a:lnTo>
                    <a:lnTo>
                      <a:pt x="245" y="618"/>
                    </a:lnTo>
                    <a:lnTo>
                      <a:pt x="241" y="608"/>
                    </a:lnTo>
                    <a:lnTo>
                      <a:pt x="239" y="603"/>
                    </a:lnTo>
                    <a:lnTo>
                      <a:pt x="236" y="612"/>
                    </a:lnTo>
                    <a:lnTo>
                      <a:pt x="236" y="622"/>
                    </a:lnTo>
                    <a:lnTo>
                      <a:pt x="236" y="632"/>
                    </a:lnTo>
                    <a:lnTo>
                      <a:pt x="236" y="642"/>
                    </a:lnTo>
                    <a:lnTo>
                      <a:pt x="232" y="649"/>
                    </a:lnTo>
                    <a:lnTo>
                      <a:pt x="229" y="655"/>
                    </a:lnTo>
                    <a:lnTo>
                      <a:pt x="222" y="659"/>
                    </a:lnTo>
                    <a:lnTo>
                      <a:pt x="214" y="660"/>
                    </a:lnTo>
                    <a:lnTo>
                      <a:pt x="201" y="627"/>
                    </a:lnTo>
                    <a:lnTo>
                      <a:pt x="193" y="593"/>
                    </a:lnTo>
                    <a:lnTo>
                      <a:pt x="188" y="557"/>
                    </a:lnTo>
                    <a:lnTo>
                      <a:pt x="185" y="521"/>
                    </a:lnTo>
                    <a:lnTo>
                      <a:pt x="183" y="484"/>
                    </a:lnTo>
                    <a:lnTo>
                      <a:pt x="180" y="448"/>
                    </a:lnTo>
                    <a:lnTo>
                      <a:pt x="177" y="412"/>
                    </a:lnTo>
                    <a:lnTo>
                      <a:pt x="173" y="380"/>
                    </a:lnTo>
                    <a:lnTo>
                      <a:pt x="169" y="379"/>
                    </a:lnTo>
                    <a:lnTo>
                      <a:pt x="168" y="379"/>
                    </a:lnTo>
                    <a:lnTo>
                      <a:pt x="162" y="389"/>
                    </a:lnTo>
                    <a:lnTo>
                      <a:pt x="155" y="399"/>
                    </a:lnTo>
                    <a:lnTo>
                      <a:pt x="148" y="405"/>
                    </a:lnTo>
                    <a:lnTo>
                      <a:pt x="139" y="409"/>
                    </a:lnTo>
                    <a:lnTo>
                      <a:pt x="134" y="415"/>
                    </a:lnTo>
                    <a:lnTo>
                      <a:pt x="132" y="421"/>
                    </a:lnTo>
                    <a:lnTo>
                      <a:pt x="129" y="425"/>
                    </a:lnTo>
                    <a:lnTo>
                      <a:pt x="128" y="430"/>
                    </a:lnTo>
                    <a:lnTo>
                      <a:pt x="124" y="435"/>
                    </a:lnTo>
                    <a:lnTo>
                      <a:pt x="122" y="441"/>
                    </a:lnTo>
                    <a:lnTo>
                      <a:pt x="113" y="440"/>
                    </a:lnTo>
                    <a:lnTo>
                      <a:pt x="109" y="440"/>
                    </a:lnTo>
                    <a:lnTo>
                      <a:pt x="105" y="440"/>
                    </a:lnTo>
                    <a:lnTo>
                      <a:pt x="101" y="440"/>
                    </a:lnTo>
                    <a:lnTo>
                      <a:pt x="100" y="453"/>
                    </a:lnTo>
                    <a:lnTo>
                      <a:pt x="100" y="476"/>
                    </a:lnTo>
                    <a:lnTo>
                      <a:pt x="100" y="502"/>
                    </a:lnTo>
                    <a:lnTo>
                      <a:pt x="101" y="531"/>
                    </a:lnTo>
                    <a:lnTo>
                      <a:pt x="100" y="559"/>
                    </a:lnTo>
                    <a:lnTo>
                      <a:pt x="98" y="584"/>
                    </a:lnTo>
                    <a:lnTo>
                      <a:pt x="96" y="602"/>
                    </a:lnTo>
                    <a:lnTo>
                      <a:pt x="93" y="615"/>
                    </a:lnTo>
                    <a:lnTo>
                      <a:pt x="90" y="615"/>
                    </a:lnTo>
                    <a:lnTo>
                      <a:pt x="86" y="615"/>
                    </a:lnTo>
                    <a:lnTo>
                      <a:pt x="80" y="603"/>
                    </a:lnTo>
                    <a:lnTo>
                      <a:pt x="76" y="592"/>
                    </a:lnTo>
                    <a:lnTo>
                      <a:pt x="72" y="582"/>
                    </a:lnTo>
                    <a:lnTo>
                      <a:pt x="73" y="575"/>
                    </a:lnTo>
                    <a:lnTo>
                      <a:pt x="75" y="575"/>
                    </a:lnTo>
                    <a:lnTo>
                      <a:pt x="76" y="576"/>
                    </a:lnTo>
                    <a:lnTo>
                      <a:pt x="73" y="564"/>
                    </a:lnTo>
                    <a:lnTo>
                      <a:pt x="73" y="552"/>
                    </a:lnTo>
                    <a:lnTo>
                      <a:pt x="71" y="540"/>
                    </a:lnTo>
                    <a:lnTo>
                      <a:pt x="71" y="529"/>
                    </a:lnTo>
                    <a:lnTo>
                      <a:pt x="69" y="517"/>
                    </a:lnTo>
                    <a:lnTo>
                      <a:pt x="67" y="505"/>
                    </a:lnTo>
                    <a:lnTo>
                      <a:pt x="66" y="494"/>
                    </a:lnTo>
                    <a:lnTo>
                      <a:pt x="66" y="483"/>
                    </a:lnTo>
                    <a:lnTo>
                      <a:pt x="61" y="488"/>
                    </a:lnTo>
                    <a:lnTo>
                      <a:pt x="61" y="497"/>
                    </a:lnTo>
                    <a:lnTo>
                      <a:pt x="61" y="504"/>
                    </a:lnTo>
                    <a:lnTo>
                      <a:pt x="64" y="515"/>
                    </a:lnTo>
                    <a:lnTo>
                      <a:pt x="65" y="524"/>
                    </a:lnTo>
                    <a:lnTo>
                      <a:pt x="67" y="535"/>
                    </a:lnTo>
                    <a:lnTo>
                      <a:pt x="67" y="545"/>
                    </a:lnTo>
                    <a:lnTo>
                      <a:pt x="69" y="555"/>
                    </a:lnTo>
                    <a:lnTo>
                      <a:pt x="67" y="551"/>
                    </a:lnTo>
                    <a:lnTo>
                      <a:pt x="66" y="546"/>
                    </a:lnTo>
                    <a:lnTo>
                      <a:pt x="65" y="541"/>
                    </a:lnTo>
                    <a:lnTo>
                      <a:pt x="65" y="538"/>
                    </a:lnTo>
                    <a:lnTo>
                      <a:pt x="64" y="529"/>
                    </a:lnTo>
                    <a:lnTo>
                      <a:pt x="62" y="521"/>
                    </a:lnTo>
                    <a:lnTo>
                      <a:pt x="61" y="520"/>
                    </a:lnTo>
                    <a:lnTo>
                      <a:pt x="60" y="525"/>
                    </a:lnTo>
                    <a:lnTo>
                      <a:pt x="60" y="531"/>
                    </a:lnTo>
                    <a:lnTo>
                      <a:pt x="49" y="508"/>
                    </a:lnTo>
                    <a:lnTo>
                      <a:pt x="46" y="482"/>
                    </a:lnTo>
                    <a:lnTo>
                      <a:pt x="46" y="453"/>
                    </a:lnTo>
                    <a:lnTo>
                      <a:pt x="50" y="425"/>
                    </a:lnTo>
                    <a:lnTo>
                      <a:pt x="51" y="395"/>
                    </a:lnTo>
                    <a:lnTo>
                      <a:pt x="52" y="369"/>
                    </a:lnTo>
                    <a:lnTo>
                      <a:pt x="49" y="345"/>
                    </a:lnTo>
                    <a:lnTo>
                      <a:pt x="40" y="327"/>
                    </a:lnTo>
                    <a:lnTo>
                      <a:pt x="33" y="298"/>
                    </a:lnTo>
                    <a:lnTo>
                      <a:pt x="24" y="275"/>
                    </a:lnTo>
                    <a:lnTo>
                      <a:pt x="13" y="253"/>
                    </a:lnTo>
                    <a:lnTo>
                      <a:pt x="5" y="235"/>
                    </a:lnTo>
                    <a:lnTo>
                      <a:pt x="0" y="215"/>
                    </a:lnTo>
                    <a:lnTo>
                      <a:pt x="5" y="194"/>
                    </a:lnTo>
                    <a:lnTo>
                      <a:pt x="18" y="170"/>
                    </a:lnTo>
                    <a:lnTo>
                      <a:pt x="46" y="143"/>
                    </a:lnTo>
                    <a:lnTo>
                      <a:pt x="67" y="132"/>
                    </a:lnTo>
                    <a:lnTo>
                      <a:pt x="85" y="126"/>
                    </a:lnTo>
                    <a:lnTo>
                      <a:pt x="97" y="118"/>
                    </a:lnTo>
                    <a:lnTo>
                      <a:pt x="109" y="113"/>
                    </a:lnTo>
                    <a:lnTo>
                      <a:pt x="118" y="105"/>
                    </a:lnTo>
                    <a:lnTo>
                      <a:pt x="127" y="93"/>
                    </a:lnTo>
                    <a:lnTo>
                      <a:pt x="137" y="77"/>
                    </a:lnTo>
                    <a:lnTo>
                      <a:pt x="149" y="59"/>
                    </a:lnTo>
                    <a:lnTo>
                      <a:pt x="177" y="34"/>
                    </a:lnTo>
                    <a:lnTo>
                      <a:pt x="215" y="16"/>
                    </a:lnTo>
                    <a:lnTo>
                      <a:pt x="258" y="4"/>
                    </a:lnTo>
                    <a:lnTo>
                      <a:pt x="307" y="0"/>
                    </a:lnTo>
                    <a:lnTo>
                      <a:pt x="354" y="2"/>
                    </a:lnTo>
                    <a:lnTo>
                      <a:pt x="400" y="10"/>
                    </a:lnTo>
                    <a:lnTo>
                      <a:pt x="440" y="25"/>
                    </a:lnTo>
                    <a:lnTo>
                      <a:pt x="472" y="46"/>
                    </a:lnTo>
                    <a:lnTo>
                      <a:pt x="506" y="66"/>
                    </a:lnTo>
                    <a:lnTo>
                      <a:pt x="535" y="85"/>
                    </a:lnTo>
                    <a:lnTo>
                      <a:pt x="563" y="97"/>
                    </a:lnTo>
                    <a:lnTo>
                      <a:pt x="590" y="108"/>
                    </a:lnTo>
                    <a:lnTo>
                      <a:pt x="617" y="114"/>
                    </a:lnTo>
                    <a:lnTo>
                      <a:pt x="648" y="117"/>
                    </a:lnTo>
                    <a:lnTo>
                      <a:pt x="682" y="117"/>
                    </a:lnTo>
                    <a:lnTo>
                      <a:pt x="724" y="114"/>
                    </a:lnTo>
                    <a:lnTo>
                      <a:pt x="729" y="118"/>
                    </a:lnTo>
                    <a:lnTo>
                      <a:pt x="738" y="121"/>
                    </a:lnTo>
                    <a:lnTo>
                      <a:pt x="745" y="121"/>
                    </a:lnTo>
                    <a:lnTo>
                      <a:pt x="755" y="121"/>
                    </a:lnTo>
                    <a:lnTo>
                      <a:pt x="755" y="127"/>
                    </a:lnTo>
                    <a:lnTo>
                      <a:pt x="758" y="134"/>
                    </a:lnTo>
                    <a:lnTo>
                      <a:pt x="760" y="134"/>
                    </a:lnTo>
                    <a:lnTo>
                      <a:pt x="763" y="134"/>
                    </a:lnTo>
                    <a:lnTo>
                      <a:pt x="764" y="129"/>
                    </a:lnTo>
                    <a:lnTo>
                      <a:pt x="766" y="123"/>
                    </a:lnTo>
                    <a:lnTo>
                      <a:pt x="770" y="117"/>
                    </a:lnTo>
                    <a:lnTo>
                      <a:pt x="775" y="113"/>
                    </a:lnTo>
                    <a:lnTo>
                      <a:pt x="784" y="107"/>
                    </a:lnTo>
                    <a:lnTo>
                      <a:pt x="792" y="113"/>
                    </a:lnTo>
                    <a:lnTo>
                      <a:pt x="787" y="122"/>
                    </a:lnTo>
                    <a:lnTo>
                      <a:pt x="782" y="129"/>
                    </a:lnTo>
                    <a:lnTo>
                      <a:pt x="776" y="132"/>
                    </a:lnTo>
                    <a:lnTo>
                      <a:pt x="767" y="134"/>
                    </a:lnTo>
                    <a:lnTo>
                      <a:pt x="767" y="139"/>
                    </a:lnTo>
                    <a:lnTo>
                      <a:pt x="769" y="146"/>
                    </a:lnTo>
                    <a:lnTo>
                      <a:pt x="771" y="146"/>
                    </a:lnTo>
                    <a:lnTo>
                      <a:pt x="774" y="146"/>
                    </a:lnTo>
                    <a:lnTo>
                      <a:pt x="771" y="149"/>
                    </a:lnTo>
                    <a:lnTo>
                      <a:pt x="770" y="153"/>
                    </a:lnTo>
                    <a:lnTo>
                      <a:pt x="734" y="162"/>
                    </a:lnTo>
                    <a:lnTo>
                      <a:pt x="704" y="169"/>
                    </a:lnTo>
                    <a:lnTo>
                      <a:pt x="677" y="175"/>
                    </a:lnTo>
                    <a:lnTo>
                      <a:pt x="657" y="186"/>
                    </a:lnTo>
                    <a:lnTo>
                      <a:pt x="641" y="201"/>
                    </a:lnTo>
                    <a:lnTo>
                      <a:pt x="631" y="225"/>
                    </a:lnTo>
                    <a:lnTo>
                      <a:pt x="627" y="257"/>
                    </a:lnTo>
                    <a:lnTo>
                      <a:pt x="631" y="303"/>
                    </a:lnTo>
                    <a:lnTo>
                      <a:pt x="622" y="322"/>
                    </a:lnTo>
                    <a:lnTo>
                      <a:pt x="621" y="345"/>
                    </a:lnTo>
                    <a:lnTo>
                      <a:pt x="621" y="370"/>
                    </a:lnTo>
                    <a:lnTo>
                      <a:pt x="625" y="399"/>
                    </a:lnTo>
                    <a:lnTo>
                      <a:pt x="626" y="426"/>
                    </a:lnTo>
                    <a:lnTo>
                      <a:pt x="627" y="452"/>
                    </a:lnTo>
                    <a:lnTo>
                      <a:pt x="625" y="477"/>
                    </a:lnTo>
                    <a:lnTo>
                      <a:pt x="617" y="499"/>
                    </a:lnTo>
                    <a:lnTo>
                      <a:pt x="599" y="495"/>
                    </a:lnTo>
                    <a:lnTo>
                      <a:pt x="586" y="485"/>
                    </a:lnTo>
                    <a:lnTo>
                      <a:pt x="578" y="469"/>
                    </a:lnTo>
                    <a:lnTo>
                      <a:pt x="573" y="451"/>
                    </a:lnTo>
                    <a:lnTo>
                      <a:pt x="568" y="430"/>
                    </a:lnTo>
                    <a:lnTo>
                      <a:pt x="565" y="410"/>
                    </a:lnTo>
                    <a:lnTo>
                      <a:pt x="561" y="392"/>
                    </a:lnTo>
                    <a:lnTo>
                      <a:pt x="558" y="381"/>
                    </a:lnTo>
                    <a:lnTo>
                      <a:pt x="556" y="385"/>
                    </a:lnTo>
                    <a:lnTo>
                      <a:pt x="556" y="392"/>
                    </a:lnTo>
                    <a:lnTo>
                      <a:pt x="555" y="400"/>
                    </a:lnTo>
                    <a:lnTo>
                      <a:pt x="555" y="407"/>
                    </a:lnTo>
                    <a:lnTo>
                      <a:pt x="554" y="414"/>
                    </a:lnTo>
                    <a:lnTo>
                      <a:pt x="553" y="421"/>
                    </a:lnTo>
                    <a:lnTo>
                      <a:pt x="550" y="427"/>
                    </a:lnTo>
                    <a:lnTo>
                      <a:pt x="549" y="433"/>
                    </a:lnTo>
                    <a:lnTo>
                      <a:pt x="546" y="435"/>
                    </a:lnTo>
                    <a:lnTo>
                      <a:pt x="543" y="436"/>
                    </a:lnTo>
                    <a:lnTo>
                      <a:pt x="542" y="457"/>
                    </a:lnTo>
                    <a:lnTo>
                      <a:pt x="542" y="484"/>
                    </a:lnTo>
                    <a:lnTo>
                      <a:pt x="540" y="515"/>
                    </a:lnTo>
                    <a:lnTo>
                      <a:pt x="540" y="549"/>
                    </a:lnTo>
                    <a:lnTo>
                      <a:pt x="537" y="581"/>
                    </a:lnTo>
                    <a:lnTo>
                      <a:pt x="534" y="612"/>
                    </a:lnTo>
                    <a:lnTo>
                      <a:pt x="529" y="638"/>
                    </a:lnTo>
                    <a:lnTo>
                      <a:pt x="523" y="659"/>
                    </a:lnTo>
                    <a:lnTo>
                      <a:pt x="514" y="658"/>
                    </a:lnTo>
                    <a:lnTo>
                      <a:pt x="508" y="658"/>
                    </a:lnTo>
                    <a:lnTo>
                      <a:pt x="503" y="657"/>
                    </a:lnTo>
                    <a:lnTo>
                      <a:pt x="499" y="657"/>
                    </a:lnTo>
                    <a:lnTo>
                      <a:pt x="496" y="667"/>
                    </a:lnTo>
                    <a:lnTo>
                      <a:pt x="492" y="675"/>
                    </a:lnTo>
                    <a:lnTo>
                      <a:pt x="487" y="684"/>
                    </a:lnTo>
                    <a:lnTo>
                      <a:pt x="482" y="694"/>
                    </a:lnTo>
                    <a:lnTo>
                      <a:pt x="463" y="686"/>
                    </a:lnTo>
                    <a:lnTo>
                      <a:pt x="452" y="668"/>
                    </a:lnTo>
                    <a:lnTo>
                      <a:pt x="442" y="642"/>
                    </a:lnTo>
                    <a:lnTo>
                      <a:pt x="437" y="612"/>
                    </a:lnTo>
                    <a:lnTo>
                      <a:pt x="432" y="579"/>
                    </a:lnTo>
                    <a:lnTo>
                      <a:pt x="431" y="549"/>
                    </a:lnTo>
                    <a:lnTo>
                      <a:pt x="429" y="524"/>
                    </a:lnTo>
                    <a:lnTo>
                      <a:pt x="429" y="509"/>
                    </a:lnTo>
                    <a:lnTo>
                      <a:pt x="415" y="503"/>
                    </a:lnTo>
                    <a:lnTo>
                      <a:pt x="406" y="495"/>
                    </a:lnTo>
                    <a:lnTo>
                      <a:pt x="400" y="484"/>
                    </a:lnTo>
                    <a:lnTo>
                      <a:pt x="396" y="473"/>
                    </a:lnTo>
                    <a:lnTo>
                      <a:pt x="393" y="459"/>
                    </a:lnTo>
                    <a:lnTo>
                      <a:pt x="390" y="446"/>
                    </a:lnTo>
                    <a:lnTo>
                      <a:pt x="389" y="432"/>
                    </a:lnTo>
                    <a:lnTo>
                      <a:pt x="388" y="421"/>
                    </a:lnTo>
                    <a:lnTo>
                      <a:pt x="384" y="421"/>
                    </a:lnTo>
                    <a:lnTo>
                      <a:pt x="381" y="421"/>
                    </a:lnTo>
                    <a:lnTo>
                      <a:pt x="376" y="427"/>
                    </a:lnTo>
                    <a:lnTo>
                      <a:pt x="371" y="432"/>
                    </a:lnTo>
                    <a:lnTo>
                      <a:pt x="365" y="428"/>
                    </a:lnTo>
                    <a:lnTo>
                      <a:pt x="360" y="426"/>
                    </a:lnTo>
                    <a:lnTo>
                      <a:pt x="358" y="421"/>
                    </a:lnTo>
                    <a:lnTo>
                      <a:pt x="358" y="417"/>
                    </a:lnTo>
                    <a:lnTo>
                      <a:pt x="353" y="447"/>
                    </a:lnTo>
                    <a:lnTo>
                      <a:pt x="350" y="477"/>
                    </a:lnTo>
                    <a:lnTo>
                      <a:pt x="348" y="508"/>
                    </a:lnTo>
                    <a:lnTo>
                      <a:pt x="347" y="539"/>
                    </a:lnTo>
                    <a:lnTo>
                      <a:pt x="345" y="570"/>
                    </a:lnTo>
                    <a:lnTo>
                      <a:pt x="345" y="602"/>
                    </a:lnTo>
                    <a:lnTo>
                      <a:pt x="344" y="633"/>
                    </a:lnTo>
                    <a:lnTo>
                      <a:pt x="344" y="665"/>
                    </a:lnTo>
                    <a:lnTo>
                      <a:pt x="343" y="672"/>
                    </a:lnTo>
                    <a:lnTo>
                      <a:pt x="342" y="679"/>
                    </a:lnTo>
                    <a:lnTo>
                      <a:pt x="340" y="684"/>
                    </a:lnTo>
                    <a:lnTo>
                      <a:pt x="340" y="689"/>
                    </a:lnTo>
                    <a:lnTo>
                      <a:pt x="337" y="691"/>
                    </a:lnTo>
                    <a:lnTo>
                      <a:pt x="334" y="693"/>
                    </a:lnTo>
                    <a:lnTo>
                      <a:pt x="328" y="693"/>
                    </a:lnTo>
                    <a:lnTo>
                      <a:pt x="322" y="694"/>
                    </a:lnTo>
                    <a:lnTo>
                      <a:pt x="317" y="679"/>
                    </a:lnTo>
                    <a:lnTo>
                      <a:pt x="313" y="667"/>
                    </a:lnTo>
                    <a:lnTo>
                      <a:pt x="309" y="653"/>
                    </a:lnTo>
                    <a:lnTo>
                      <a:pt x="307" y="642"/>
                    </a:lnTo>
                    <a:lnTo>
                      <a:pt x="303" y="629"/>
                    </a:lnTo>
                    <a:lnTo>
                      <a:pt x="302" y="617"/>
                    </a:lnTo>
                    <a:lnTo>
                      <a:pt x="299" y="605"/>
                    </a:lnTo>
                    <a:lnTo>
                      <a:pt x="298" y="592"/>
                    </a:lnTo>
                    <a:lnTo>
                      <a:pt x="296" y="592"/>
                    </a:lnTo>
                    <a:lnTo>
                      <a:pt x="294" y="592"/>
                    </a:lnTo>
                    <a:lnTo>
                      <a:pt x="292" y="605"/>
                    </a:lnTo>
                    <a:lnTo>
                      <a:pt x="291" y="619"/>
                    </a:lnTo>
                    <a:lnTo>
                      <a:pt x="290" y="632"/>
                    </a:lnTo>
                    <a:lnTo>
                      <a:pt x="290" y="647"/>
                    </a:lnTo>
                    <a:lnTo>
                      <a:pt x="287" y="660"/>
                    </a:lnTo>
                    <a:lnTo>
                      <a:pt x="286" y="674"/>
                    </a:lnTo>
                    <a:lnTo>
                      <a:pt x="285" y="688"/>
                    </a:lnTo>
                    <a:lnTo>
                      <a:pt x="285" y="703"/>
                    </a:lnTo>
                    <a:lnTo>
                      <a:pt x="275" y="708"/>
                    </a:lnTo>
                    <a:lnTo>
                      <a:pt x="266" y="7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887" name="Freeform 113"/>
              <p:cNvSpPr>
                <a:spLocks/>
              </p:cNvSpPr>
              <p:nvPr/>
            </p:nvSpPr>
            <p:spPr bwMode="auto">
              <a:xfrm>
                <a:off x="3246" y="1609"/>
                <a:ext cx="362" cy="327"/>
              </a:xfrm>
              <a:custGeom>
                <a:avLst/>
                <a:gdLst>
                  <a:gd name="T0" fmla="*/ 1 w 724"/>
                  <a:gd name="T1" fmla="*/ 0 h 656"/>
                  <a:gd name="T2" fmla="*/ 1 w 724"/>
                  <a:gd name="T3" fmla="*/ 0 h 656"/>
                  <a:gd name="T4" fmla="*/ 1 w 724"/>
                  <a:gd name="T5" fmla="*/ 0 h 656"/>
                  <a:gd name="T6" fmla="*/ 1 w 724"/>
                  <a:gd name="T7" fmla="*/ 0 h 656"/>
                  <a:gd name="T8" fmla="*/ 1 w 724"/>
                  <a:gd name="T9" fmla="*/ 0 h 656"/>
                  <a:gd name="T10" fmla="*/ 1 w 724"/>
                  <a:gd name="T11" fmla="*/ 0 h 656"/>
                  <a:gd name="T12" fmla="*/ 1 w 724"/>
                  <a:gd name="T13" fmla="*/ 0 h 656"/>
                  <a:gd name="T14" fmla="*/ 1 w 724"/>
                  <a:gd name="T15" fmla="*/ 0 h 656"/>
                  <a:gd name="T16" fmla="*/ 1 w 724"/>
                  <a:gd name="T17" fmla="*/ 0 h 656"/>
                  <a:gd name="T18" fmla="*/ 1 w 724"/>
                  <a:gd name="T19" fmla="*/ 0 h 656"/>
                  <a:gd name="T20" fmla="*/ 1 w 724"/>
                  <a:gd name="T21" fmla="*/ 0 h 656"/>
                  <a:gd name="T22" fmla="*/ 1 w 724"/>
                  <a:gd name="T23" fmla="*/ 0 h 656"/>
                  <a:gd name="T24" fmla="*/ 1 w 724"/>
                  <a:gd name="T25" fmla="*/ 0 h 656"/>
                  <a:gd name="T26" fmla="*/ 1 w 724"/>
                  <a:gd name="T27" fmla="*/ 0 h 656"/>
                  <a:gd name="T28" fmla="*/ 1 w 724"/>
                  <a:gd name="T29" fmla="*/ 0 h 656"/>
                  <a:gd name="T30" fmla="*/ 1 w 724"/>
                  <a:gd name="T31" fmla="*/ 0 h 656"/>
                  <a:gd name="T32" fmla="*/ 1 w 724"/>
                  <a:gd name="T33" fmla="*/ 0 h 656"/>
                  <a:gd name="T34" fmla="*/ 1 w 724"/>
                  <a:gd name="T35" fmla="*/ 0 h 656"/>
                  <a:gd name="T36" fmla="*/ 1 w 724"/>
                  <a:gd name="T37" fmla="*/ 0 h 656"/>
                  <a:gd name="T38" fmla="*/ 1 w 724"/>
                  <a:gd name="T39" fmla="*/ 0 h 656"/>
                  <a:gd name="T40" fmla="*/ 1 w 724"/>
                  <a:gd name="T41" fmla="*/ 0 h 656"/>
                  <a:gd name="T42" fmla="*/ 1 w 724"/>
                  <a:gd name="T43" fmla="*/ 0 h 656"/>
                  <a:gd name="T44" fmla="*/ 1 w 724"/>
                  <a:gd name="T45" fmla="*/ 0 h 656"/>
                  <a:gd name="T46" fmla="*/ 1 w 724"/>
                  <a:gd name="T47" fmla="*/ 0 h 656"/>
                  <a:gd name="T48" fmla="*/ 1 w 724"/>
                  <a:gd name="T49" fmla="*/ 0 h 656"/>
                  <a:gd name="T50" fmla="*/ 1 w 724"/>
                  <a:gd name="T51" fmla="*/ 0 h 656"/>
                  <a:gd name="T52" fmla="*/ 1 w 724"/>
                  <a:gd name="T53" fmla="*/ 0 h 656"/>
                  <a:gd name="T54" fmla="*/ 1 w 724"/>
                  <a:gd name="T55" fmla="*/ 0 h 656"/>
                  <a:gd name="T56" fmla="*/ 1 w 724"/>
                  <a:gd name="T57" fmla="*/ 0 h 656"/>
                  <a:gd name="T58" fmla="*/ 1 w 724"/>
                  <a:gd name="T59" fmla="*/ 0 h 656"/>
                  <a:gd name="T60" fmla="*/ 1 w 724"/>
                  <a:gd name="T61" fmla="*/ 0 h 656"/>
                  <a:gd name="T62" fmla="*/ 1 w 724"/>
                  <a:gd name="T63" fmla="*/ 0 h 656"/>
                  <a:gd name="T64" fmla="*/ 1 w 724"/>
                  <a:gd name="T65" fmla="*/ 0 h 656"/>
                  <a:gd name="T66" fmla="*/ 1 w 724"/>
                  <a:gd name="T67" fmla="*/ 0 h 656"/>
                  <a:gd name="T68" fmla="*/ 1 w 724"/>
                  <a:gd name="T69" fmla="*/ 0 h 656"/>
                  <a:gd name="T70" fmla="*/ 1 w 724"/>
                  <a:gd name="T71" fmla="*/ 0 h 656"/>
                  <a:gd name="T72" fmla="*/ 1 w 724"/>
                  <a:gd name="T73" fmla="*/ 0 h 656"/>
                  <a:gd name="T74" fmla="*/ 1 w 724"/>
                  <a:gd name="T75" fmla="*/ 0 h 656"/>
                  <a:gd name="T76" fmla="*/ 1 w 724"/>
                  <a:gd name="T77" fmla="*/ 0 h 656"/>
                  <a:gd name="T78" fmla="*/ 1 w 724"/>
                  <a:gd name="T79" fmla="*/ 0 h 656"/>
                  <a:gd name="T80" fmla="*/ 1 w 724"/>
                  <a:gd name="T81" fmla="*/ 0 h 656"/>
                  <a:gd name="T82" fmla="*/ 1 w 724"/>
                  <a:gd name="T83" fmla="*/ 0 h 656"/>
                  <a:gd name="T84" fmla="*/ 1 w 724"/>
                  <a:gd name="T85" fmla="*/ 0 h 656"/>
                  <a:gd name="T86" fmla="*/ 1 w 724"/>
                  <a:gd name="T87" fmla="*/ 0 h 656"/>
                  <a:gd name="T88" fmla="*/ 1 w 724"/>
                  <a:gd name="T89" fmla="*/ 0 h 656"/>
                  <a:gd name="T90" fmla="*/ 1 w 724"/>
                  <a:gd name="T91" fmla="*/ 0 h 656"/>
                  <a:gd name="T92" fmla="*/ 1 w 724"/>
                  <a:gd name="T93" fmla="*/ 0 h 656"/>
                  <a:gd name="T94" fmla="*/ 1 w 724"/>
                  <a:gd name="T95" fmla="*/ 0 h 656"/>
                  <a:gd name="T96" fmla="*/ 1 w 724"/>
                  <a:gd name="T97" fmla="*/ 0 h 656"/>
                  <a:gd name="T98" fmla="*/ 1 w 724"/>
                  <a:gd name="T99" fmla="*/ 0 h 656"/>
                  <a:gd name="T100" fmla="*/ 1 w 724"/>
                  <a:gd name="T101" fmla="*/ 0 h 656"/>
                  <a:gd name="T102" fmla="*/ 1 w 724"/>
                  <a:gd name="T103" fmla="*/ 0 h 656"/>
                  <a:gd name="T104" fmla="*/ 1 w 724"/>
                  <a:gd name="T105" fmla="*/ 0 h 656"/>
                  <a:gd name="T106" fmla="*/ 1 w 724"/>
                  <a:gd name="T107" fmla="*/ 0 h 656"/>
                  <a:gd name="T108" fmla="*/ 1 w 724"/>
                  <a:gd name="T109" fmla="*/ 0 h 6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24"/>
                  <a:gd name="T166" fmla="*/ 0 h 656"/>
                  <a:gd name="T167" fmla="*/ 724 w 724"/>
                  <a:gd name="T168" fmla="*/ 656 h 65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24" h="656">
                    <a:moveTo>
                      <a:pt x="453" y="656"/>
                    </a:moveTo>
                    <a:lnTo>
                      <a:pt x="441" y="637"/>
                    </a:lnTo>
                    <a:lnTo>
                      <a:pt x="435" y="611"/>
                    </a:lnTo>
                    <a:lnTo>
                      <a:pt x="430" y="579"/>
                    </a:lnTo>
                    <a:lnTo>
                      <a:pt x="429" y="544"/>
                    </a:lnTo>
                    <a:lnTo>
                      <a:pt x="427" y="508"/>
                    </a:lnTo>
                    <a:lnTo>
                      <a:pt x="426" y="476"/>
                    </a:lnTo>
                    <a:lnTo>
                      <a:pt x="425" y="447"/>
                    </a:lnTo>
                    <a:lnTo>
                      <a:pt x="421" y="426"/>
                    </a:lnTo>
                    <a:lnTo>
                      <a:pt x="416" y="425"/>
                    </a:lnTo>
                    <a:lnTo>
                      <a:pt x="413" y="425"/>
                    </a:lnTo>
                    <a:lnTo>
                      <a:pt x="408" y="429"/>
                    </a:lnTo>
                    <a:lnTo>
                      <a:pt x="404" y="433"/>
                    </a:lnTo>
                    <a:lnTo>
                      <a:pt x="404" y="440"/>
                    </a:lnTo>
                    <a:lnTo>
                      <a:pt x="404" y="447"/>
                    </a:lnTo>
                    <a:lnTo>
                      <a:pt x="404" y="455"/>
                    </a:lnTo>
                    <a:lnTo>
                      <a:pt x="404" y="463"/>
                    </a:lnTo>
                    <a:lnTo>
                      <a:pt x="401" y="464"/>
                    </a:lnTo>
                    <a:lnTo>
                      <a:pt x="399" y="466"/>
                    </a:lnTo>
                    <a:lnTo>
                      <a:pt x="393" y="450"/>
                    </a:lnTo>
                    <a:lnTo>
                      <a:pt x="389" y="435"/>
                    </a:lnTo>
                    <a:lnTo>
                      <a:pt x="385" y="419"/>
                    </a:lnTo>
                    <a:lnTo>
                      <a:pt x="383" y="404"/>
                    </a:lnTo>
                    <a:lnTo>
                      <a:pt x="379" y="389"/>
                    </a:lnTo>
                    <a:lnTo>
                      <a:pt x="375" y="374"/>
                    </a:lnTo>
                    <a:lnTo>
                      <a:pt x="370" y="360"/>
                    </a:lnTo>
                    <a:lnTo>
                      <a:pt x="365" y="349"/>
                    </a:lnTo>
                    <a:lnTo>
                      <a:pt x="357" y="348"/>
                    </a:lnTo>
                    <a:lnTo>
                      <a:pt x="349" y="348"/>
                    </a:lnTo>
                    <a:lnTo>
                      <a:pt x="347" y="337"/>
                    </a:lnTo>
                    <a:lnTo>
                      <a:pt x="344" y="330"/>
                    </a:lnTo>
                    <a:lnTo>
                      <a:pt x="339" y="327"/>
                    </a:lnTo>
                    <a:lnTo>
                      <a:pt x="334" y="326"/>
                    </a:lnTo>
                    <a:lnTo>
                      <a:pt x="328" y="334"/>
                    </a:lnTo>
                    <a:lnTo>
                      <a:pt x="324" y="352"/>
                    </a:lnTo>
                    <a:lnTo>
                      <a:pt x="321" y="374"/>
                    </a:lnTo>
                    <a:lnTo>
                      <a:pt x="319" y="401"/>
                    </a:lnTo>
                    <a:lnTo>
                      <a:pt x="317" y="427"/>
                    </a:lnTo>
                    <a:lnTo>
                      <a:pt x="316" y="453"/>
                    </a:lnTo>
                    <a:lnTo>
                      <a:pt x="314" y="474"/>
                    </a:lnTo>
                    <a:lnTo>
                      <a:pt x="314" y="492"/>
                    </a:lnTo>
                    <a:lnTo>
                      <a:pt x="311" y="540"/>
                    </a:lnTo>
                    <a:lnTo>
                      <a:pt x="309" y="577"/>
                    </a:lnTo>
                    <a:lnTo>
                      <a:pt x="308" y="603"/>
                    </a:lnTo>
                    <a:lnTo>
                      <a:pt x="308" y="622"/>
                    </a:lnTo>
                    <a:lnTo>
                      <a:pt x="307" y="632"/>
                    </a:lnTo>
                    <a:lnTo>
                      <a:pt x="307" y="638"/>
                    </a:lnTo>
                    <a:lnTo>
                      <a:pt x="307" y="639"/>
                    </a:lnTo>
                    <a:lnTo>
                      <a:pt x="307" y="641"/>
                    </a:lnTo>
                    <a:lnTo>
                      <a:pt x="300" y="620"/>
                    </a:lnTo>
                    <a:lnTo>
                      <a:pt x="295" y="598"/>
                    </a:lnTo>
                    <a:lnTo>
                      <a:pt x="291" y="576"/>
                    </a:lnTo>
                    <a:lnTo>
                      <a:pt x="290" y="555"/>
                    </a:lnTo>
                    <a:lnTo>
                      <a:pt x="286" y="533"/>
                    </a:lnTo>
                    <a:lnTo>
                      <a:pt x="285" y="512"/>
                    </a:lnTo>
                    <a:lnTo>
                      <a:pt x="283" y="489"/>
                    </a:lnTo>
                    <a:lnTo>
                      <a:pt x="282" y="471"/>
                    </a:lnTo>
                    <a:lnTo>
                      <a:pt x="269" y="476"/>
                    </a:lnTo>
                    <a:lnTo>
                      <a:pt x="261" y="492"/>
                    </a:lnTo>
                    <a:lnTo>
                      <a:pt x="256" y="515"/>
                    </a:lnTo>
                    <a:lnTo>
                      <a:pt x="256" y="545"/>
                    </a:lnTo>
                    <a:lnTo>
                      <a:pt x="256" y="575"/>
                    </a:lnTo>
                    <a:lnTo>
                      <a:pt x="256" y="605"/>
                    </a:lnTo>
                    <a:lnTo>
                      <a:pt x="255" y="632"/>
                    </a:lnTo>
                    <a:lnTo>
                      <a:pt x="251" y="653"/>
                    </a:lnTo>
                    <a:lnTo>
                      <a:pt x="244" y="639"/>
                    </a:lnTo>
                    <a:lnTo>
                      <a:pt x="239" y="620"/>
                    </a:lnTo>
                    <a:lnTo>
                      <a:pt x="234" y="594"/>
                    </a:lnTo>
                    <a:lnTo>
                      <a:pt x="231" y="566"/>
                    </a:lnTo>
                    <a:lnTo>
                      <a:pt x="228" y="536"/>
                    </a:lnTo>
                    <a:lnTo>
                      <a:pt x="226" y="510"/>
                    </a:lnTo>
                    <a:lnTo>
                      <a:pt x="225" y="489"/>
                    </a:lnTo>
                    <a:lnTo>
                      <a:pt x="225" y="476"/>
                    </a:lnTo>
                    <a:lnTo>
                      <a:pt x="223" y="472"/>
                    </a:lnTo>
                    <a:lnTo>
                      <a:pt x="220" y="471"/>
                    </a:lnTo>
                    <a:lnTo>
                      <a:pt x="209" y="481"/>
                    </a:lnTo>
                    <a:lnTo>
                      <a:pt x="204" y="499"/>
                    </a:lnTo>
                    <a:lnTo>
                      <a:pt x="201" y="520"/>
                    </a:lnTo>
                    <a:lnTo>
                      <a:pt x="203" y="545"/>
                    </a:lnTo>
                    <a:lnTo>
                      <a:pt x="203" y="566"/>
                    </a:lnTo>
                    <a:lnTo>
                      <a:pt x="204" y="587"/>
                    </a:lnTo>
                    <a:lnTo>
                      <a:pt x="203" y="602"/>
                    </a:lnTo>
                    <a:lnTo>
                      <a:pt x="199" y="611"/>
                    </a:lnTo>
                    <a:lnTo>
                      <a:pt x="190" y="577"/>
                    </a:lnTo>
                    <a:lnTo>
                      <a:pt x="187" y="541"/>
                    </a:lnTo>
                    <a:lnTo>
                      <a:pt x="183" y="500"/>
                    </a:lnTo>
                    <a:lnTo>
                      <a:pt x="182" y="461"/>
                    </a:lnTo>
                    <a:lnTo>
                      <a:pt x="178" y="420"/>
                    </a:lnTo>
                    <a:lnTo>
                      <a:pt x="175" y="384"/>
                    </a:lnTo>
                    <a:lnTo>
                      <a:pt x="169" y="353"/>
                    </a:lnTo>
                    <a:lnTo>
                      <a:pt x="160" y="329"/>
                    </a:lnTo>
                    <a:lnTo>
                      <a:pt x="152" y="329"/>
                    </a:lnTo>
                    <a:lnTo>
                      <a:pt x="147" y="332"/>
                    </a:lnTo>
                    <a:lnTo>
                      <a:pt x="143" y="335"/>
                    </a:lnTo>
                    <a:lnTo>
                      <a:pt x="141" y="339"/>
                    </a:lnTo>
                    <a:lnTo>
                      <a:pt x="136" y="348"/>
                    </a:lnTo>
                    <a:lnTo>
                      <a:pt x="129" y="354"/>
                    </a:lnTo>
                    <a:lnTo>
                      <a:pt x="127" y="349"/>
                    </a:lnTo>
                    <a:lnTo>
                      <a:pt x="124" y="344"/>
                    </a:lnTo>
                    <a:lnTo>
                      <a:pt x="118" y="344"/>
                    </a:lnTo>
                    <a:lnTo>
                      <a:pt x="115" y="344"/>
                    </a:lnTo>
                    <a:lnTo>
                      <a:pt x="112" y="347"/>
                    </a:lnTo>
                    <a:lnTo>
                      <a:pt x="111" y="352"/>
                    </a:lnTo>
                    <a:lnTo>
                      <a:pt x="108" y="358"/>
                    </a:lnTo>
                    <a:lnTo>
                      <a:pt x="107" y="366"/>
                    </a:lnTo>
                    <a:lnTo>
                      <a:pt x="105" y="374"/>
                    </a:lnTo>
                    <a:lnTo>
                      <a:pt x="103" y="381"/>
                    </a:lnTo>
                    <a:lnTo>
                      <a:pt x="101" y="389"/>
                    </a:lnTo>
                    <a:lnTo>
                      <a:pt x="100" y="397"/>
                    </a:lnTo>
                    <a:lnTo>
                      <a:pt x="97" y="399"/>
                    </a:lnTo>
                    <a:lnTo>
                      <a:pt x="96" y="400"/>
                    </a:lnTo>
                    <a:lnTo>
                      <a:pt x="93" y="389"/>
                    </a:lnTo>
                    <a:lnTo>
                      <a:pt x="91" y="381"/>
                    </a:lnTo>
                    <a:lnTo>
                      <a:pt x="87" y="375"/>
                    </a:lnTo>
                    <a:lnTo>
                      <a:pt x="84" y="374"/>
                    </a:lnTo>
                    <a:lnTo>
                      <a:pt x="75" y="386"/>
                    </a:lnTo>
                    <a:lnTo>
                      <a:pt x="71" y="407"/>
                    </a:lnTo>
                    <a:lnTo>
                      <a:pt x="67" y="433"/>
                    </a:lnTo>
                    <a:lnTo>
                      <a:pt x="67" y="463"/>
                    </a:lnTo>
                    <a:lnTo>
                      <a:pt x="66" y="492"/>
                    </a:lnTo>
                    <a:lnTo>
                      <a:pt x="67" y="519"/>
                    </a:lnTo>
                    <a:lnTo>
                      <a:pt x="67" y="540"/>
                    </a:lnTo>
                    <a:lnTo>
                      <a:pt x="69" y="556"/>
                    </a:lnTo>
                    <a:lnTo>
                      <a:pt x="66" y="556"/>
                    </a:lnTo>
                    <a:lnTo>
                      <a:pt x="64" y="558"/>
                    </a:lnTo>
                    <a:lnTo>
                      <a:pt x="55" y="512"/>
                    </a:lnTo>
                    <a:lnTo>
                      <a:pt x="52" y="466"/>
                    </a:lnTo>
                    <a:lnTo>
                      <a:pt x="50" y="419"/>
                    </a:lnTo>
                    <a:lnTo>
                      <a:pt x="49" y="374"/>
                    </a:lnTo>
                    <a:lnTo>
                      <a:pt x="44" y="329"/>
                    </a:lnTo>
                    <a:lnTo>
                      <a:pt x="36" y="288"/>
                    </a:lnTo>
                    <a:lnTo>
                      <a:pt x="21" y="250"/>
                    </a:lnTo>
                    <a:lnTo>
                      <a:pt x="0" y="218"/>
                    </a:lnTo>
                    <a:lnTo>
                      <a:pt x="3" y="187"/>
                    </a:lnTo>
                    <a:lnTo>
                      <a:pt x="12" y="165"/>
                    </a:lnTo>
                    <a:lnTo>
                      <a:pt x="25" y="149"/>
                    </a:lnTo>
                    <a:lnTo>
                      <a:pt x="43" y="138"/>
                    </a:lnTo>
                    <a:lnTo>
                      <a:pt x="61" y="127"/>
                    </a:lnTo>
                    <a:lnTo>
                      <a:pt x="82" y="117"/>
                    </a:lnTo>
                    <a:lnTo>
                      <a:pt x="102" y="106"/>
                    </a:lnTo>
                    <a:lnTo>
                      <a:pt x="123" y="92"/>
                    </a:lnTo>
                    <a:lnTo>
                      <a:pt x="143" y="56"/>
                    </a:lnTo>
                    <a:lnTo>
                      <a:pt x="170" y="31"/>
                    </a:lnTo>
                    <a:lnTo>
                      <a:pt x="200" y="14"/>
                    </a:lnTo>
                    <a:lnTo>
                      <a:pt x="236" y="5"/>
                    </a:lnTo>
                    <a:lnTo>
                      <a:pt x="272" y="0"/>
                    </a:lnTo>
                    <a:lnTo>
                      <a:pt x="311" y="3"/>
                    </a:lnTo>
                    <a:lnTo>
                      <a:pt x="349" y="8"/>
                    </a:lnTo>
                    <a:lnTo>
                      <a:pt x="388" y="17"/>
                    </a:lnTo>
                    <a:lnTo>
                      <a:pt x="404" y="23"/>
                    </a:lnTo>
                    <a:lnTo>
                      <a:pt x="431" y="38"/>
                    </a:lnTo>
                    <a:lnTo>
                      <a:pt x="466" y="56"/>
                    </a:lnTo>
                    <a:lnTo>
                      <a:pt x="504" y="77"/>
                    </a:lnTo>
                    <a:lnTo>
                      <a:pt x="542" y="95"/>
                    </a:lnTo>
                    <a:lnTo>
                      <a:pt x="576" y="110"/>
                    </a:lnTo>
                    <a:lnTo>
                      <a:pt x="602" y="118"/>
                    </a:lnTo>
                    <a:lnTo>
                      <a:pt x="619" y="117"/>
                    </a:lnTo>
                    <a:lnTo>
                      <a:pt x="629" y="115"/>
                    </a:lnTo>
                    <a:lnTo>
                      <a:pt x="641" y="113"/>
                    </a:lnTo>
                    <a:lnTo>
                      <a:pt x="656" y="110"/>
                    </a:lnTo>
                    <a:lnTo>
                      <a:pt x="671" y="110"/>
                    </a:lnTo>
                    <a:lnTo>
                      <a:pt x="686" y="108"/>
                    </a:lnTo>
                    <a:lnTo>
                      <a:pt x="701" y="111"/>
                    </a:lnTo>
                    <a:lnTo>
                      <a:pt x="713" y="116"/>
                    </a:lnTo>
                    <a:lnTo>
                      <a:pt x="724" y="125"/>
                    </a:lnTo>
                    <a:lnTo>
                      <a:pt x="719" y="126"/>
                    </a:lnTo>
                    <a:lnTo>
                      <a:pt x="712" y="127"/>
                    </a:lnTo>
                    <a:lnTo>
                      <a:pt x="701" y="128"/>
                    </a:lnTo>
                    <a:lnTo>
                      <a:pt x="691" y="129"/>
                    </a:lnTo>
                    <a:lnTo>
                      <a:pt x="678" y="129"/>
                    </a:lnTo>
                    <a:lnTo>
                      <a:pt x="668" y="132"/>
                    </a:lnTo>
                    <a:lnTo>
                      <a:pt x="657" y="136"/>
                    </a:lnTo>
                    <a:lnTo>
                      <a:pt x="650" y="143"/>
                    </a:lnTo>
                    <a:lnTo>
                      <a:pt x="629" y="151"/>
                    </a:lnTo>
                    <a:lnTo>
                      <a:pt x="614" y="159"/>
                    </a:lnTo>
                    <a:lnTo>
                      <a:pt x="602" y="167"/>
                    </a:lnTo>
                    <a:lnTo>
                      <a:pt x="596" y="177"/>
                    </a:lnTo>
                    <a:lnTo>
                      <a:pt x="591" y="187"/>
                    </a:lnTo>
                    <a:lnTo>
                      <a:pt x="589" y="201"/>
                    </a:lnTo>
                    <a:lnTo>
                      <a:pt x="586" y="220"/>
                    </a:lnTo>
                    <a:lnTo>
                      <a:pt x="585" y="245"/>
                    </a:lnTo>
                    <a:lnTo>
                      <a:pt x="585" y="271"/>
                    </a:lnTo>
                    <a:lnTo>
                      <a:pt x="585" y="297"/>
                    </a:lnTo>
                    <a:lnTo>
                      <a:pt x="585" y="323"/>
                    </a:lnTo>
                    <a:lnTo>
                      <a:pt x="585" y="349"/>
                    </a:lnTo>
                    <a:lnTo>
                      <a:pt x="585" y="375"/>
                    </a:lnTo>
                    <a:lnTo>
                      <a:pt x="585" y="401"/>
                    </a:lnTo>
                    <a:lnTo>
                      <a:pt x="585" y="427"/>
                    </a:lnTo>
                    <a:lnTo>
                      <a:pt x="586" y="455"/>
                    </a:lnTo>
                    <a:lnTo>
                      <a:pt x="579" y="451"/>
                    </a:lnTo>
                    <a:lnTo>
                      <a:pt x="573" y="436"/>
                    </a:lnTo>
                    <a:lnTo>
                      <a:pt x="565" y="412"/>
                    </a:lnTo>
                    <a:lnTo>
                      <a:pt x="560" y="386"/>
                    </a:lnTo>
                    <a:lnTo>
                      <a:pt x="553" y="358"/>
                    </a:lnTo>
                    <a:lnTo>
                      <a:pt x="548" y="333"/>
                    </a:lnTo>
                    <a:lnTo>
                      <a:pt x="544" y="314"/>
                    </a:lnTo>
                    <a:lnTo>
                      <a:pt x="540" y="307"/>
                    </a:lnTo>
                    <a:lnTo>
                      <a:pt x="521" y="326"/>
                    </a:lnTo>
                    <a:lnTo>
                      <a:pt x="509" y="355"/>
                    </a:lnTo>
                    <a:lnTo>
                      <a:pt x="502" y="391"/>
                    </a:lnTo>
                    <a:lnTo>
                      <a:pt x="501" y="433"/>
                    </a:lnTo>
                    <a:lnTo>
                      <a:pt x="499" y="477"/>
                    </a:lnTo>
                    <a:lnTo>
                      <a:pt x="499" y="520"/>
                    </a:lnTo>
                    <a:lnTo>
                      <a:pt x="498" y="559"/>
                    </a:lnTo>
                    <a:lnTo>
                      <a:pt x="494" y="592"/>
                    </a:lnTo>
                    <a:lnTo>
                      <a:pt x="491" y="585"/>
                    </a:lnTo>
                    <a:lnTo>
                      <a:pt x="491" y="577"/>
                    </a:lnTo>
                    <a:lnTo>
                      <a:pt x="491" y="567"/>
                    </a:lnTo>
                    <a:lnTo>
                      <a:pt x="492" y="559"/>
                    </a:lnTo>
                    <a:lnTo>
                      <a:pt x="492" y="549"/>
                    </a:lnTo>
                    <a:lnTo>
                      <a:pt x="493" y="540"/>
                    </a:lnTo>
                    <a:lnTo>
                      <a:pt x="492" y="533"/>
                    </a:lnTo>
                    <a:lnTo>
                      <a:pt x="491" y="529"/>
                    </a:lnTo>
                    <a:lnTo>
                      <a:pt x="485" y="530"/>
                    </a:lnTo>
                    <a:lnTo>
                      <a:pt x="480" y="531"/>
                    </a:lnTo>
                    <a:lnTo>
                      <a:pt x="477" y="536"/>
                    </a:lnTo>
                    <a:lnTo>
                      <a:pt x="475" y="553"/>
                    </a:lnTo>
                    <a:lnTo>
                      <a:pt x="471" y="572"/>
                    </a:lnTo>
                    <a:lnTo>
                      <a:pt x="468" y="596"/>
                    </a:lnTo>
                    <a:lnTo>
                      <a:pt x="463" y="618"/>
                    </a:lnTo>
                    <a:lnTo>
                      <a:pt x="460" y="638"/>
                    </a:lnTo>
                    <a:lnTo>
                      <a:pt x="456" y="651"/>
                    </a:lnTo>
                    <a:lnTo>
                      <a:pt x="453" y="65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16845" name="Freeform 114"/>
            <p:cNvSpPr>
              <a:spLocks/>
            </p:cNvSpPr>
            <p:nvPr/>
          </p:nvSpPr>
          <p:spPr bwMode="auto">
            <a:xfrm>
              <a:off x="4521" y="1514"/>
              <a:ext cx="7" cy="11"/>
            </a:xfrm>
            <a:custGeom>
              <a:avLst/>
              <a:gdLst>
                <a:gd name="T0" fmla="*/ 0 w 15"/>
                <a:gd name="T1" fmla="*/ 0 h 23"/>
                <a:gd name="T2" fmla="*/ 0 w 15"/>
                <a:gd name="T3" fmla="*/ 0 h 23"/>
                <a:gd name="T4" fmla="*/ 0 w 15"/>
                <a:gd name="T5" fmla="*/ 0 h 23"/>
                <a:gd name="T6" fmla="*/ 0 w 15"/>
                <a:gd name="T7" fmla="*/ 0 h 23"/>
                <a:gd name="T8" fmla="*/ 0 w 15"/>
                <a:gd name="T9" fmla="*/ 0 h 23"/>
                <a:gd name="T10" fmla="*/ 0 w 15"/>
                <a:gd name="T11" fmla="*/ 0 h 23"/>
                <a:gd name="T12" fmla="*/ 0 w 15"/>
                <a:gd name="T13" fmla="*/ 0 h 23"/>
                <a:gd name="T14" fmla="*/ 0 w 15"/>
                <a:gd name="T15" fmla="*/ 0 h 23"/>
                <a:gd name="T16" fmla="*/ 0 w 15"/>
                <a:gd name="T17" fmla="*/ 0 h 23"/>
                <a:gd name="T18" fmla="*/ 0 w 15"/>
                <a:gd name="T19" fmla="*/ 0 h 23"/>
                <a:gd name="T20" fmla="*/ 0 w 15"/>
                <a:gd name="T21" fmla="*/ 0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23"/>
                <a:gd name="T35" fmla="*/ 15 w 15"/>
                <a:gd name="T36" fmla="*/ 23 h 2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23">
                  <a:moveTo>
                    <a:pt x="0" y="23"/>
                  </a:moveTo>
                  <a:lnTo>
                    <a:pt x="1" y="15"/>
                  </a:lnTo>
                  <a:lnTo>
                    <a:pt x="4" y="9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5" y="3"/>
                  </a:lnTo>
                  <a:lnTo>
                    <a:pt x="10" y="1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46" name="Freeform 115"/>
            <p:cNvSpPr>
              <a:spLocks/>
            </p:cNvSpPr>
            <p:nvPr/>
          </p:nvSpPr>
          <p:spPr bwMode="auto">
            <a:xfrm>
              <a:off x="4449" y="1280"/>
              <a:ext cx="344" cy="241"/>
            </a:xfrm>
            <a:custGeom>
              <a:avLst/>
              <a:gdLst>
                <a:gd name="T0" fmla="*/ 1 w 688"/>
                <a:gd name="T1" fmla="*/ 0 h 483"/>
                <a:gd name="T2" fmla="*/ 1 w 688"/>
                <a:gd name="T3" fmla="*/ 0 h 483"/>
                <a:gd name="T4" fmla="*/ 1 w 688"/>
                <a:gd name="T5" fmla="*/ 0 h 483"/>
                <a:gd name="T6" fmla="*/ 1 w 688"/>
                <a:gd name="T7" fmla="*/ 0 h 483"/>
                <a:gd name="T8" fmla="*/ 1 w 688"/>
                <a:gd name="T9" fmla="*/ 0 h 483"/>
                <a:gd name="T10" fmla="*/ 1 w 688"/>
                <a:gd name="T11" fmla="*/ 0 h 483"/>
                <a:gd name="T12" fmla="*/ 1 w 688"/>
                <a:gd name="T13" fmla="*/ 0 h 483"/>
                <a:gd name="T14" fmla="*/ 1 w 688"/>
                <a:gd name="T15" fmla="*/ 0 h 483"/>
                <a:gd name="T16" fmla="*/ 1 w 688"/>
                <a:gd name="T17" fmla="*/ 0 h 483"/>
                <a:gd name="T18" fmla="*/ 1 w 688"/>
                <a:gd name="T19" fmla="*/ 0 h 483"/>
                <a:gd name="T20" fmla="*/ 1 w 688"/>
                <a:gd name="T21" fmla="*/ 0 h 483"/>
                <a:gd name="T22" fmla="*/ 1 w 688"/>
                <a:gd name="T23" fmla="*/ 0 h 483"/>
                <a:gd name="T24" fmla="*/ 1 w 688"/>
                <a:gd name="T25" fmla="*/ 0 h 483"/>
                <a:gd name="T26" fmla="*/ 1 w 688"/>
                <a:gd name="T27" fmla="*/ 0 h 483"/>
                <a:gd name="T28" fmla="*/ 1 w 688"/>
                <a:gd name="T29" fmla="*/ 0 h 483"/>
                <a:gd name="T30" fmla="*/ 1 w 688"/>
                <a:gd name="T31" fmla="*/ 0 h 483"/>
                <a:gd name="T32" fmla="*/ 1 w 688"/>
                <a:gd name="T33" fmla="*/ 0 h 483"/>
                <a:gd name="T34" fmla="*/ 1 w 688"/>
                <a:gd name="T35" fmla="*/ 0 h 483"/>
                <a:gd name="T36" fmla="*/ 1 w 688"/>
                <a:gd name="T37" fmla="*/ 0 h 483"/>
                <a:gd name="T38" fmla="*/ 1 w 688"/>
                <a:gd name="T39" fmla="*/ 0 h 483"/>
                <a:gd name="T40" fmla="*/ 1 w 688"/>
                <a:gd name="T41" fmla="*/ 0 h 483"/>
                <a:gd name="T42" fmla="*/ 1 w 688"/>
                <a:gd name="T43" fmla="*/ 0 h 483"/>
                <a:gd name="T44" fmla="*/ 1 w 688"/>
                <a:gd name="T45" fmla="*/ 0 h 483"/>
                <a:gd name="T46" fmla="*/ 1 w 688"/>
                <a:gd name="T47" fmla="*/ 0 h 483"/>
                <a:gd name="T48" fmla="*/ 1 w 688"/>
                <a:gd name="T49" fmla="*/ 0 h 483"/>
                <a:gd name="T50" fmla="*/ 1 w 688"/>
                <a:gd name="T51" fmla="*/ 0 h 483"/>
                <a:gd name="T52" fmla="*/ 1 w 688"/>
                <a:gd name="T53" fmla="*/ 0 h 483"/>
                <a:gd name="T54" fmla="*/ 1 w 688"/>
                <a:gd name="T55" fmla="*/ 0 h 483"/>
                <a:gd name="T56" fmla="*/ 1 w 688"/>
                <a:gd name="T57" fmla="*/ 0 h 483"/>
                <a:gd name="T58" fmla="*/ 1 w 688"/>
                <a:gd name="T59" fmla="*/ 0 h 483"/>
                <a:gd name="T60" fmla="*/ 1 w 688"/>
                <a:gd name="T61" fmla="*/ 0 h 483"/>
                <a:gd name="T62" fmla="*/ 1 w 688"/>
                <a:gd name="T63" fmla="*/ 0 h 483"/>
                <a:gd name="T64" fmla="*/ 1 w 688"/>
                <a:gd name="T65" fmla="*/ 0 h 483"/>
                <a:gd name="T66" fmla="*/ 1 w 688"/>
                <a:gd name="T67" fmla="*/ 0 h 483"/>
                <a:gd name="T68" fmla="*/ 1 w 688"/>
                <a:gd name="T69" fmla="*/ 0 h 483"/>
                <a:gd name="T70" fmla="*/ 1 w 688"/>
                <a:gd name="T71" fmla="*/ 0 h 483"/>
                <a:gd name="T72" fmla="*/ 1 w 688"/>
                <a:gd name="T73" fmla="*/ 0 h 483"/>
                <a:gd name="T74" fmla="*/ 1 w 688"/>
                <a:gd name="T75" fmla="*/ 0 h 483"/>
                <a:gd name="T76" fmla="*/ 1 w 688"/>
                <a:gd name="T77" fmla="*/ 0 h 483"/>
                <a:gd name="T78" fmla="*/ 1 w 688"/>
                <a:gd name="T79" fmla="*/ 0 h 483"/>
                <a:gd name="T80" fmla="*/ 1 w 688"/>
                <a:gd name="T81" fmla="*/ 0 h 483"/>
                <a:gd name="T82" fmla="*/ 1 w 688"/>
                <a:gd name="T83" fmla="*/ 0 h 483"/>
                <a:gd name="T84" fmla="*/ 1 w 688"/>
                <a:gd name="T85" fmla="*/ 0 h 483"/>
                <a:gd name="T86" fmla="*/ 1 w 688"/>
                <a:gd name="T87" fmla="*/ 0 h 483"/>
                <a:gd name="T88" fmla="*/ 1 w 688"/>
                <a:gd name="T89" fmla="*/ 0 h 483"/>
                <a:gd name="T90" fmla="*/ 1 w 688"/>
                <a:gd name="T91" fmla="*/ 0 h 483"/>
                <a:gd name="T92" fmla="*/ 1 w 688"/>
                <a:gd name="T93" fmla="*/ 0 h 483"/>
                <a:gd name="T94" fmla="*/ 1 w 688"/>
                <a:gd name="T95" fmla="*/ 0 h 483"/>
                <a:gd name="T96" fmla="*/ 1 w 688"/>
                <a:gd name="T97" fmla="*/ 0 h 483"/>
                <a:gd name="T98" fmla="*/ 1 w 688"/>
                <a:gd name="T99" fmla="*/ 0 h 483"/>
                <a:gd name="T100" fmla="*/ 1 w 688"/>
                <a:gd name="T101" fmla="*/ 0 h 483"/>
                <a:gd name="T102" fmla="*/ 1 w 688"/>
                <a:gd name="T103" fmla="*/ 0 h 483"/>
                <a:gd name="T104" fmla="*/ 1 w 688"/>
                <a:gd name="T105" fmla="*/ 0 h 483"/>
                <a:gd name="T106" fmla="*/ 1 w 688"/>
                <a:gd name="T107" fmla="*/ 0 h 483"/>
                <a:gd name="T108" fmla="*/ 1 w 688"/>
                <a:gd name="T109" fmla="*/ 0 h 483"/>
                <a:gd name="T110" fmla="*/ 1 w 688"/>
                <a:gd name="T111" fmla="*/ 0 h 483"/>
                <a:gd name="T112" fmla="*/ 1 w 688"/>
                <a:gd name="T113" fmla="*/ 0 h 483"/>
                <a:gd name="T114" fmla="*/ 1 w 688"/>
                <a:gd name="T115" fmla="*/ 0 h 483"/>
                <a:gd name="T116" fmla="*/ 1 w 688"/>
                <a:gd name="T117" fmla="*/ 0 h 48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8"/>
                <a:gd name="T178" fmla="*/ 0 h 483"/>
                <a:gd name="T179" fmla="*/ 688 w 688"/>
                <a:gd name="T180" fmla="*/ 483 h 48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8" h="483">
                  <a:moveTo>
                    <a:pt x="133" y="483"/>
                  </a:moveTo>
                  <a:lnTo>
                    <a:pt x="132" y="474"/>
                  </a:lnTo>
                  <a:lnTo>
                    <a:pt x="136" y="463"/>
                  </a:lnTo>
                  <a:lnTo>
                    <a:pt x="142" y="450"/>
                  </a:lnTo>
                  <a:lnTo>
                    <a:pt x="153" y="437"/>
                  </a:lnTo>
                  <a:lnTo>
                    <a:pt x="163" y="422"/>
                  </a:lnTo>
                  <a:lnTo>
                    <a:pt x="174" y="411"/>
                  </a:lnTo>
                  <a:lnTo>
                    <a:pt x="183" y="400"/>
                  </a:lnTo>
                  <a:lnTo>
                    <a:pt x="190" y="394"/>
                  </a:lnTo>
                  <a:lnTo>
                    <a:pt x="188" y="394"/>
                  </a:lnTo>
                  <a:lnTo>
                    <a:pt x="185" y="394"/>
                  </a:lnTo>
                  <a:lnTo>
                    <a:pt x="168" y="415"/>
                  </a:lnTo>
                  <a:lnTo>
                    <a:pt x="155" y="432"/>
                  </a:lnTo>
                  <a:lnTo>
                    <a:pt x="147" y="443"/>
                  </a:lnTo>
                  <a:lnTo>
                    <a:pt x="141" y="453"/>
                  </a:lnTo>
                  <a:lnTo>
                    <a:pt x="132" y="462"/>
                  </a:lnTo>
                  <a:lnTo>
                    <a:pt x="126" y="469"/>
                  </a:lnTo>
                  <a:lnTo>
                    <a:pt x="121" y="462"/>
                  </a:lnTo>
                  <a:lnTo>
                    <a:pt x="121" y="456"/>
                  </a:lnTo>
                  <a:lnTo>
                    <a:pt x="128" y="445"/>
                  </a:lnTo>
                  <a:lnTo>
                    <a:pt x="136" y="437"/>
                  </a:lnTo>
                  <a:lnTo>
                    <a:pt x="141" y="430"/>
                  </a:lnTo>
                  <a:lnTo>
                    <a:pt x="148" y="424"/>
                  </a:lnTo>
                  <a:lnTo>
                    <a:pt x="154" y="415"/>
                  </a:lnTo>
                  <a:lnTo>
                    <a:pt x="164" y="405"/>
                  </a:lnTo>
                  <a:lnTo>
                    <a:pt x="177" y="393"/>
                  </a:lnTo>
                  <a:lnTo>
                    <a:pt x="193" y="378"/>
                  </a:lnTo>
                  <a:lnTo>
                    <a:pt x="190" y="376"/>
                  </a:lnTo>
                  <a:lnTo>
                    <a:pt x="189" y="376"/>
                  </a:lnTo>
                  <a:lnTo>
                    <a:pt x="179" y="383"/>
                  </a:lnTo>
                  <a:lnTo>
                    <a:pt x="169" y="391"/>
                  </a:lnTo>
                  <a:lnTo>
                    <a:pt x="159" y="400"/>
                  </a:lnTo>
                  <a:lnTo>
                    <a:pt x="151" y="411"/>
                  </a:lnTo>
                  <a:lnTo>
                    <a:pt x="141" y="421"/>
                  </a:lnTo>
                  <a:lnTo>
                    <a:pt x="132" y="431"/>
                  </a:lnTo>
                  <a:lnTo>
                    <a:pt x="123" y="441"/>
                  </a:lnTo>
                  <a:lnTo>
                    <a:pt x="116" y="452"/>
                  </a:lnTo>
                  <a:lnTo>
                    <a:pt x="107" y="445"/>
                  </a:lnTo>
                  <a:lnTo>
                    <a:pt x="111" y="432"/>
                  </a:lnTo>
                  <a:lnTo>
                    <a:pt x="123" y="415"/>
                  </a:lnTo>
                  <a:lnTo>
                    <a:pt x="141" y="396"/>
                  </a:lnTo>
                  <a:lnTo>
                    <a:pt x="159" y="378"/>
                  </a:lnTo>
                  <a:lnTo>
                    <a:pt x="177" y="362"/>
                  </a:lnTo>
                  <a:lnTo>
                    <a:pt x="190" y="349"/>
                  </a:lnTo>
                  <a:lnTo>
                    <a:pt x="196" y="345"/>
                  </a:lnTo>
                  <a:lnTo>
                    <a:pt x="193" y="345"/>
                  </a:lnTo>
                  <a:lnTo>
                    <a:pt x="191" y="345"/>
                  </a:lnTo>
                  <a:lnTo>
                    <a:pt x="179" y="357"/>
                  </a:lnTo>
                  <a:lnTo>
                    <a:pt x="168" y="368"/>
                  </a:lnTo>
                  <a:lnTo>
                    <a:pt x="157" y="379"/>
                  </a:lnTo>
                  <a:lnTo>
                    <a:pt x="146" y="391"/>
                  </a:lnTo>
                  <a:lnTo>
                    <a:pt x="133" y="402"/>
                  </a:lnTo>
                  <a:lnTo>
                    <a:pt x="122" y="415"/>
                  </a:lnTo>
                  <a:lnTo>
                    <a:pt x="111" y="427"/>
                  </a:lnTo>
                  <a:lnTo>
                    <a:pt x="100" y="440"/>
                  </a:lnTo>
                  <a:lnTo>
                    <a:pt x="93" y="438"/>
                  </a:lnTo>
                  <a:lnTo>
                    <a:pt x="87" y="438"/>
                  </a:lnTo>
                  <a:lnTo>
                    <a:pt x="86" y="435"/>
                  </a:lnTo>
                  <a:lnTo>
                    <a:pt x="86" y="431"/>
                  </a:lnTo>
                  <a:lnTo>
                    <a:pt x="102" y="412"/>
                  </a:lnTo>
                  <a:lnTo>
                    <a:pt x="115" y="397"/>
                  </a:lnTo>
                  <a:lnTo>
                    <a:pt x="126" y="385"/>
                  </a:lnTo>
                  <a:lnTo>
                    <a:pt x="137" y="375"/>
                  </a:lnTo>
                  <a:lnTo>
                    <a:pt x="148" y="363"/>
                  </a:lnTo>
                  <a:lnTo>
                    <a:pt x="162" y="349"/>
                  </a:lnTo>
                  <a:lnTo>
                    <a:pt x="178" y="330"/>
                  </a:lnTo>
                  <a:lnTo>
                    <a:pt x="201" y="309"/>
                  </a:lnTo>
                  <a:lnTo>
                    <a:pt x="201" y="306"/>
                  </a:lnTo>
                  <a:lnTo>
                    <a:pt x="201" y="303"/>
                  </a:lnTo>
                  <a:lnTo>
                    <a:pt x="194" y="309"/>
                  </a:lnTo>
                  <a:lnTo>
                    <a:pt x="185" y="319"/>
                  </a:lnTo>
                  <a:lnTo>
                    <a:pt x="174" y="329"/>
                  </a:lnTo>
                  <a:lnTo>
                    <a:pt x="163" y="343"/>
                  </a:lnTo>
                  <a:lnTo>
                    <a:pt x="151" y="354"/>
                  </a:lnTo>
                  <a:lnTo>
                    <a:pt x="141" y="365"/>
                  </a:lnTo>
                  <a:lnTo>
                    <a:pt x="131" y="373"/>
                  </a:lnTo>
                  <a:lnTo>
                    <a:pt x="126" y="378"/>
                  </a:lnTo>
                  <a:lnTo>
                    <a:pt x="131" y="360"/>
                  </a:lnTo>
                  <a:lnTo>
                    <a:pt x="142" y="344"/>
                  </a:lnTo>
                  <a:lnTo>
                    <a:pt x="154" y="327"/>
                  </a:lnTo>
                  <a:lnTo>
                    <a:pt x="170" y="312"/>
                  </a:lnTo>
                  <a:lnTo>
                    <a:pt x="185" y="296"/>
                  </a:lnTo>
                  <a:lnTo>
                    <a:pt x="203" y="281"/>
                  </a:lnTo>
                  <a:lnTo>
                    <a:pt x="218" y="267"/>
                  </a:lnTo>
                  <a:lnTo>
                    <a:pt x="231" y="256"/>
                  </a:lnTo>
                  <a:lnTo>
                    <a:pt x="229" y="255"/>
                  </a:lnTo>
                  <a:lnTo>
                    <a:pt x="227" y="255"/>
                  </a:lnTo>
                  <a:lnTo>
                    <a:pt x="205" y="275"/>
                  </a:lnTo>
                  <a:lnTo>
                    <a:pt x="185" y="295"/>
                  </a:lnTo>
                  <a:lnTo>
                    <a:pt x="164" y="313"/>
                  </a:lnTo>
                  <a:lnTo>
                    <a:pt x="144" y="333"/>
                  </a:lnTo>
                  <a:lnTo>
                    <a:pt x="123" y="352"/>
                  </a:lnTo>
                  <a:lnTo>
                    <a:pt x="102" y="370"/>
                  </a:lnTo>
                  <a:lnTo>
                    <a:pt x="81" y="389"/>
                  </a:lnTo>
                  <a:lnTo>
                    <a:pt x="61" y="409"/>
                  </a:lnTo>
                  <a:lnTo>
                    <a:pt x="56" y="416"/>
                  </a:lnTo>
                  <a:lnTo>
                    <a:pt x="51" y="424"/>
                  </a:lnTo>
                  <a:lnTo>
                    <a:pt x="43" y="427"/>
                  </a:lnTo>
                  <a:lnTo>
                    <a:pt x="35" y="432"/>
                  </a:lnTo>
                  <a:lnTo>
                    <a:pt x="25" y="432"/>
                  </a:lnTo>
                  <a:lnTo>
                    <a:pt x="16" y="433"/>
                  </a:lnTo>
                  <a:lnTo>
                    <a:pt x="9" y="432"/>
                  </a:lnTo>
                  <a:lnTo>
                    <a:pt x="3" y="430"/>
                  </a:lnTo>
                  <a:lnTo>
                    <a:pt x="0" y="404"/>
                  </a:lnTo>
                  <a:lnTo>
                    <a:pt x="7" y="383"/>
                  </a:lnTo>
                  <a:lnTo>
                    <a:pt x="16" y="364"/>
                  </a:lnTo>
                  <a:lnTo>
                    <a:pt x="31" y="348"/>
                  </a:lnTo>
                  <a:lnTo>
                    <a:pt x="49" y="333"/>
                  </a:lnTo>
                  <a:lnTo>
                    <a:pt x="69" y="321"/>
                  </a:lnTo>
                  <a:lnTo>
                    <a:pt x="88" y="309"/>
                  </a:lnTo>
                  <a:lnTo>
                    <a:pt x="110" y="301"/>
                  </a:lnTo>
                  <a:lnTo>
                    <a:pt x="133" y="277"/>
                  </a:lnTo>
                  <a:lnTo>
                    <a:pt x="158" y="255"/>
                  </a:lnTo>
                  <a:lnTo>
                    <a:pt x="182" y="232"/>
                  </a:lnTo>
                  <a:lnTo>
                    <a:pt x="206" y="213"/>
                  </a:lnTo>
                  <a:lnTo>
                    <a:pt x="230" y="190"/>
                  </a:lnTo>
                  <a:lnTo>
                    <a:pt x="256" y="172"/>
                  </a:lnTo>
                  <a:lnTo>
                    <a:pt x="283" y="153"/>
                  </a:lnTo>
                  <a:lnTo>
                    <a:pt x="314" y="139"/>
                  </a:lnTo>
                  <a:lnTo>
                    <a:pt x="322" y="131"/>
                  </a:lnTo>
                  <a:lnTo>
                    <a:pt x="329" y="122"/>
                  </a:lnTo>
                  <a:lnTo>
                    <a:pt x="337" y="112"/>
                  </a:lnTo>
                  <a:lnTo>
                    <a:pt x="345" y="105"/>
                  </a:lnTo>
                  <a:lnTo>
                    <a:pt x="353" y="95"/>
                  </a:lnTo>
                  <a:lnTo>
                    <a:pt x="360" y="89"/>
                  </a:lnTo>
                  <a:lnTo>
                    <a:pt x="369" y="84"/>
                  </a:lnTo>
                  <a:lnTo>
                    <a:pt x="379" y="82"/>
                  </a:lnTo>
                  <a:lnTo>
                    <a:pt x="383" y="71"/>
                  </a:lnTo>
                  <a:lnTo>
                    <a:pt x="391" y="61"/>
                  </a:lnTo>
                  <a:lnTo>
                    <a:pt x="400" y="49"/>
                  </a:lnTo>
                  <a:lnTo>
                    <a:pt x="411" y="38"/>
                  </a:lnTo>
                  <a:lnTo>
                    <a:pt x="422" y="28"/>
                  </a:lnTo>
                  <a:lnTo>
                    <a:pt x="435" y="22"/>
                  </a:lnTo>
                  <a:lnTo>
                    <a:pt x="446" y="19"/>
                  </a:lnTo>
                  <a:lnTo>
                    <a:pt x="458" y="23"/>
                  </a:lnTo>
                  <a:lnTo>
                    <a:pt x="463" y="19"/>
                  </a:lnTo>
                  <a:lnTo>
                    <a:pt x="466" y="14"/>
                  </a:lnTo>
                  <a:lnTo>
                    <a:pt x="466" y="7"/>
                  </a:lnTo>
                  <a:lnTo>
                    <a:pt x="466" y="0"/>
                  </a:lnTo>
                  <a:lnTo>
                    <a:pt x="488" y="8"/>
                  </a:lnTo>
                  <a:lnTo>
                    <a:pt x="507" y="19"/>
                  </a:lnTo>
                  <a:lnTo>
                    <a:pt x="523" y="31"/>
                  </a:lnTo>
                  <a:lnTo>
                    <a:pt x="539" y="45"/>
                  </a:lnTo>
                  <a:lnTo>
                    <a:pt x="555" y="55"/>
                  </a:lnTo>
                  <a:lnTo>
                    <a:pt x="575" y="66"/>
                  </a:lnTo>
                  <a:lnTo>
                    <a:pt x="599" y="72"/>
                  </a:lnTo>
                  <a:lnTo>
                    <a:pt x="631" y="76"/>
                  </a:lnTo>
                  <a:lnTo>
                    <a:pt x="643" y="74"/>
                  </a:lnTo>
                  <a:lnTo>
                    <a:pt x="655" y="71"/>
                  </a:lnTo>
                  <a:lnTo>
                    <a:pt x="663" y="69"/>
                  </a:lnTo>
                  <a:lnTo>
                    <a:pt x="672" y="69"/>
                  </a:lnTo>
                  <a:lnTo>
                    <a:pt x="677" y="66"/>
                  </a:lnTo>
                  <a:lnTo>
                    <a:pt x="682" y="65"/>
                  </a:lnTo>
                  <a:lnTo>
                    <a:pt x="684" y="65"/>
                  </a:lnTo>
                  <a:lnTo>
                    <a:pt x="688" y="66"/>
                  </a:lnTo>
                  <a:lnTo>
                    <a:pt x="686" y="77"/>
                  </a:lnTo>
                  <a:lnTo>
                    <a:pt x="682" y="90"/>
                  </a:lnTo>
                  <a:lnTo>
                    <a:pt x="676" y="100"/>
                  </a:lnTo>
                  <a:lnTo>
                    <a:pt x="669" y="110"/>
                  </a:lnTo>
                  <a:lnTo>
                    <a:pt x="661" y="117"/>
                  </a:lnTo>
                  <a:lnTo>
                    <a:pt x="653" y="126"/>
                  </a:lnTo>
                  <a:lnTo>
                    <a:pt x="645" y="134"/>
                  </a:lnTo>
                  <a:lnTo>
                    <a:pt x="638" y="143"/>
                  </a:lnTo>
                  <a:lnTo>
                    <a:pt x="571" y="102"/>
                  </a:lnTo>
                  <a:lnTo>
                    <a:pt x="514" y="85"/>
                  </a:lnTo>
                  <a:lnTo>
                    <a:pt x="465" y="86"/>
                  </a:lnTo>
                  <a:lnTo>
                    <a:pt x="420" y="107"/>
                  </a:lnTo>
                  <a:lnTo>
                    <a:pt x="378" y="141"/>
                  </a:lnTo>
                  <a:lnTo>
                    <a:pt x="338" y="188"/>
                  </a:lnTo>
                  <a:lnTo>
                    <a:pt x="298" y="245"/>
                  </a:lnTo>
                  <a:lnTo>
                    <a:pt x="257" y="309"/>
                  </a:lnTo>
                  <a:lnTo>
                    <a:pt x="250" y="318"/>
                  </a:lnTo>
                  <a:lnTo>
                    <a:pt x="236" y="340"/>
                  </a:lnTo>
                  <a:lnTo>
                    <a:pt x="216" y="368"/>
                  </a:lnTo>
                  <a:lnTo>
                    <a:pt x="195" y="401"/>
                  </a:lnTo>
                  <a:lnTo>
                    <a:pt x="173" y="431"/>
                  </a:lnTo>
                  <a:lnTo>
                    <a:pt x="154" y="458"/>
                  </a:lnTo>
                  <a:lnTo>
                    <a:pt x="139" y="477"/>
                  </a:lnTo>
                  <a:lnTo>
                    <a:pt x="133" y="483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47" name="Freeform 116"/>
            <p:cNvSpPr>
              <a:spLocks/>
            </p:cNvSpPr>
            <p:nvPr/>
          </p:nvSpPr>
          <p:spPr bwMode="auto">
            <a:xfrm>
              <a:off x="4828" y="1458"/>
              <a:ext cx="20" cy="30"/>
            </a:xfrm>
            <a:custGeom>
              <a:avLst/>
              <a:gdLst>
                <a:gd name="T0" fmla="*/ 1 w 38"/>
                <a:gd name="T1" fmla="*/ 1 h 59"/>
                <a:gd name="T2" fmla="*/ 1 w 38"/>
                <a:gd name="T3" fmla="*/ 1 h 59"/>
                <a:gd name="T4" fmla="*/ 1 w 38"/>
                <a:gd name="T5" fmla="*/ 1 h 59"/>
                <a:gd name="T6" fmla="*/ 1 w 38"/>
                <a:gd name="T7" fmla="*/ 1 h 59"/>
                <a:gd name="T8" fmla="*/ 1 w 38"/>
                <a:gd name="T9" fmla="*/ 1 h 59"/>
                <a:gd name="T10" fmla="*/ 1 w 38"/>
                <a:gd name="T11" fmla="*/ 1 h 59"/>
                <a:gd name="T12" fmla="*/ 0 w 38"/>
                <a:gd name="T13" fmla="*/ 1 h 59"/>
                <a:gd name="T14" fmla="*/ 0 w 38"/>
                <a:gd name="T15" fmla="*/ 1 h 59"/>
                <a:gd name="T16" fmla="*/ 1 w 38"/>
                <a:gd name="T17" fmla="*/ 0 h 59"/>
                <a:gd name="T18" fmla="*/ 1 w 38"/>
                <a:gd name="T19" fmla="*/ 1 h 59"/>
                <a:gd name="T20" fmla="*/ 1 w 38"/>
                <a:gd name="T21" fmla="*/ 1 h 59"/>
                <a:gd name="T22" fmla="*/ 1 w 38"/>
                <a:gd name="T23" fmla="*/ 1 h 59"/>
                <a:gd name="T24" fmla="*/ 1 w 38"/>
                <a:gd name="T25" fmla="*/ 1 h 59"/>
                <a:gd name="T26" fmla="*/ 1 w 38"/>
                <a:gd name="T27" fmla="*/ 1 h 59"/>
                <a:gd name="T28" fmla="*/ 1 w 38"/>
                <a:gd name="T29" fmla="*/ 1 h 59"/>
                <a:gd name="T30" fmla="*/ 1 w 38"/>
                <a:gd name="T31" fmla="*/ 1 h 59"/>
                <a:gd name="T32" fmla="*/ 1 w 38"/>
                <a:gd name="T33" fmla="*/ 1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9"/>
                <a:gd name="T53" fmla="*/ 38 w 38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9">
                  <a:moveTo>
                    <a:pt x="33" y="59"/>
                  </a:moveTo>
                  <a:lnTo>
                    <a:pt x="27" y="50"/>
                  </a:lnTo>
                  <a:lnTo>
                    <a:pt x="22" y="43"/>
                  </a:lnTo>
                  <a:lnTo>
                    <a:pt x="18" y="36"/>
                  </a:lnTo>
                  <a:lnTo>
                    <a:pt x="15" y="29"/>
                  </a:lnTo>
                  <a:lnTo>
                    <a:pt x="6" y="1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9" y="12"/>
                  </a:lnTo>
                  <a:lnTo>
                    <a:pt x="18" y="26"/>
                  </a:lnTo>
                  <a:lnTo>
                    <a:pt x="22" y="32"/>
                  </a:lnTo>
                  <a:lnTo>
                    <a:pt x="28" y="39"/>
                  </a:lnTo>
                  <a:lnTo>
                    <a:pt x="32" y="45"/>
                  </a:lnTo>
                  <a:lnTo>
                    <a:pt x="38" y="53"/>
                  </a:lnTo>
                  <a:lnTo>
                    <a:pt x="36" y="58"/>
                  </a:lnTo>
                  <a:lnTo>
                    <a:pt x="33" y="5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48" name="Freeform 117"/>
            <p:cNvSpPr>
              <a:spLocks/>
            </p:cNvSpPr>
            <p:nvPr/>
          </p:nvSpPr>
          <p:spPr bwMode="auto">
            <a:xfrm>
              <a:off x="4823" y="1450"/>
              <a:ext cx="5" cy="16"/>
            </a:xfrm>
            <a:custGeom>
              <a:avLst/>
              <a:gdLst>
                <a:gd name="T0" fmla="*/ 0 w 11"/>
                <a:gd name="T1" fmla="*/ 1 h 31"/>
                <a:gd name="T2" fmla="*/ 0 w 11"/>
                <a:gd name="T3" fmla="*/ 1 h 31"/>
                <a:gd name="T4" fmla="*/ 0 w 11"/>
                <a:gd name="T5" fmla="*/ 1 h 31"/>
                <a:gd name="T6" fmla="*/ 0 w 11"/>
                <a:gd name="T7" fmla="*/ 1 h 31"/>
                <a:gd name="T8" fmla="*/ 0 w 11"/>
                <a:gd name="T9" fmla="*/ 1 h 31"/>
                <a:gd name="T10" fmla="*/ 0 w 11"/>
                <a:gd name="T11" fmla="*/ 1 h 31"/>
                <a:gd name="T12" fmla="*/ 0 w 11"/>
                <a:gd name="T13" fmla="*/ 0 h 31"/>
                <a:gd name="T14" fmla="*/ 0 w 11"/>
                <a:gd name="T15" fmla="*/ 1 h 31"/>
                <a:gd name="T16" fmla="*/ 0 w 11"/>
                <a:gd name="T17" fmla="*/ 1 h 31"/>
                <a:gd name="T18" fmla="*/ 0 w 11"/>
                <a:gd name="T19" fmla="*/ 1 h 31"/>
                <a:gd name="T20" fmla="*/ 0 w 11"/>
                <a:gd name="T21" fmla="*/ 1 h 31"/>
                <a:gd name="T22" fmla="*/ 0 w 11"/>
                <a:gd name="T23" fmla="*/ 1 h 31"/>
                <a:gd name="T24" fmla="*/ 0 w 11"/>
                <a:gd name="T25" fmla="*/ 1 h 31"/>
                <a:gd name="T26" fmla="*/ 0 w 11"/>
                <a:gd name="T27" fmla="*/ 1 h 31"/>
                <a:gd name="T28" fmla="*/ 0 w 11"/>
                <a:gd name="T29" fmla="*/ 1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31"/>
                <a:gd name="T47" fmla="*/ 11 w 11"/>
                <a:gd name="T48" fmla="*/ 31 h 3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31">
                  <a:moveTo>
                    <a:pt x="7" y="31"/>
                  </a:moveTo>
                  <a:lnTo>
                    <a:pt x="3" y="29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2"/>
                  </a:lnTo>
                  <a:lnTo>
                    <a:pt x="11" y="8"/>
                  </a:lnTo>
                  <a:lnTo>
                    <a:pt x="6" y="13"/>
                  </a:lnTo>
                  <a:lnTo>
                    <a:pt x="6" y="18"/>
                  </a:lnTo>
                  <a:lnTo>
                    <a:pt x="7" y="22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49" name="Freeform 118"/>
            <p:cNvSpPr>
              <a:spLocks/>
            </p:cNvSpPr>
            <p:nvPr/>
          </p:nvSpPr>
          <p:spPr bwMode="auto">
            <a:xfrm>
              <a:off x="4413" y="1401"/>
              <a:ext cx="27" cy="46"/>
            </a:xfrm>
            <a:custGeom>
              <a:avLst/>
              <a:gdLst>
                <a:gd name="T0" fmla="*/ 1 w 54"/>
                <a:gd name="T1" fmla="*/ 1 h 90"/>
                <a:gd name="T2" fmla="*/ 1 w 54"/>
                <a:gd name="T3" fmla="*/ 1 h 90"/>
                <a:gd name="T4" fmla="*/ 1 w 54"/>
                <a:gd name="T5" fmla="*/ 1 h 90"/>
                <a:gd name="T6" fmla="*/ 1 w 54"/>
                <a:gd name="T7" fmla="*/ 1 h 90"/>
                <a:gd name="T8" fmla="*/ 1 w 54"/>
                <a:gd name="T9" fmla="*/ 1 h 90"/>
                <a:gd name="T10" fmla="*/ 1 w 54"/>
                <a:gd name="T11" fmla="*/ 1 h 90"/>
                <a:gd name="T12" fmla="*/ 1 w 54"/>
                <a:gd name="T13" fmla="*/ 1 h 90"/>
                <a:gd name="T14" fmla="*/ 0 w 54"/>
                <a:gd name="T15" fmla="*/ 1 h 90"/>
                <a:gd name="T16" fmla="*/ 1 w 54"/>
                <a:gd name="T17" fmla="*/ 0 h 90"/>
                <a:gd name="T18" fmla="*/ 1 w 54"/>
                <a:gd name="T19" fmla="*/ 1 h 90"/>
                <a:gd name="T20" fmla="*/ 1 w 54"/>
                <a:gd name="T21" fmla="*/ 1 h 90"/>
                <a:gd name="T22" fmla="*/ 1 w 54"/>
                <a:gd name="T23" fmla="*/ 1 h 90"/>
                <a:gd name="T24" fmla="*/ 1 w 54"/>
                <a:gd name="T25" fmla="*/ 1 h 90"/>
                <a:gd name="T26" fmla="*/ 1 w 54"/>
                <a:gd name="T27" fmla="*/ 1 h 90"/>
                <a:gd name="T28" fmla="*/ 1 w 54"/>
                <a:gd name="T29" fmla="*/ 1 h 90"/>
                <a:gd name="T30" fmla="*/ 1 w 54"/>
                <a:gd name="T31" fmla="*/ 1 h 90"/>
                <a:gd name="T32" fmla="*/ 1 w 54"/>
                <a:gd name="T33" fmla="*/ 1 h 90"/>
                <a:gd name="T34" fmla="*/ 1 w 54"/>
                <a:gd name="T35" fmla="*/ 1 h 90"/>
                <a:gd name="T36" fmla="*/ 1 w 54"/>
                <a:gd name="T37" fmla="*/ 1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4"/>
                <a:gd name="T58" fmla="*/ 0 h 90"/>
                <a:gd name="T59" fmla="*/ 54 w 54"/>
                <a:gd name="T60" fmla="*/ 90 h 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4" h="90">
                  <a:moveTo>
                    <a:pt x="51" y="90"/>
                  </a:moveTo>
                  <a:lnTo>
                    <a:pt x="39" y="85"/>
                  </a:lnTo>
                  <a:lnTo>
                    <a:pt x="28" y="77"/>
                  </a:lnTo>
                  <a:lnTo>
                    <a:pt x="18" y="64"/>
                  </a:lnTo>
                  <a:lnTo>
                    <a:pt x="11" y="52"/>
                  </a:lnTo>
                  <a:lnTo>
                    <a:pt x="4" y="36"/>
                  </a:lnTo>
                  <a:lnTo>
                    <a:pt x="2" y="22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7"/>
                  </a:lnTo>
                  <a:lnTo>
                    <a:pt x="11" y="18"/>
                  </a:lnTo>
                  <a:lnTo>
                    <a:pt x="16" y="29"/>
                  </a:lnTo>
                  <a:lnTo>
                    <a:pt x="24" y="42"/>
                  </a:lnTo>
                  <a:lnTo>
                    <a:pt x="30" y="53"/>
                  </a:lnTo>
                  <a:lnTo>
                    <a:pt x="38" y="65"/>
                  </a:lnTo>
                  <a:lnTo>
                    <a:pt x="45" y="75"/>
                  </a:lnTo>
                  <a:lnTo>
                    <a:pt x="54" y="85"/>
                  </a:lnTo>
                  <a:lnTo>
                    <a:pt x="52" y="89"/>
                  </a:lnTo>
                  <a:lnTo>
                    <a:pt x="51" y="90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50" name="Freeform 119"/>
            <p:cNvSpPr>
              <a:spLocks/>
            </p:cNvSpPr>
            <p:nvPr/>
          </p:nvSpPr>
          <p:spPr bwMode="auto">
            <a:xfrm>
              <a:off x="4341" y="1061"/>
              <a:ext cx="242" cy="384"/>
            </a:xfrm>
            <a:custGeom>
              <a:avLst/>
              <a:gdLst>
                <a:gd name="T0" fmla="*/ 0 w 485"/>
                <a:gd name="T1" fmla="*/ 0 h 770"/>
                <a:gd name="T2" fmla="*/ 0 w 485"/>
                <a:gd name="T3" fmla="*/ 0 h 770"/>
                <a:gd name="T4" fmla="*/ 0 w 485"/>
                <a:gd name="T5" fmla="*/ 0 h 770"/>
                <a:gd name="T6" fmla="*/ 0 w 485"/>
                <a:gd name="T7" fmla="*/ 0 h 770"/>
                <a:gd name="T8" fmla="*/ 0 w 485"/>
                <a:gd name="T9" fmla="*/ 0 h 770"/>
                <a:gd name="T10" fmla="*/ 0 w 485"/>
                <a:gd name="T11" fmla="*/ 0 h 770"/>
                <a:gd name="T12" fmla="*/ 0 w 485"/>
                <a:gd name="T13" fmla="*/ 0 h 770"/>
                <a:gd name="T14" fmla="*/ 0 w 485"/>
                <a:gd name="T15" fmla="*/ 0 h 770"/>
                <a:gd name="T16" fmla="*/ 0 w 485"/>
                <a:gd name="T17" fmla="*/ 0 h 770"/>
                <a:gd name="T18" fmla="*/ 0 w 485"/>
                <a:gd name="T19" fmla="*/ 0 h 770"/>
                <a:gd name="T20" fmla="*/ 0 w 485"/>
                <a:gd name="T21" fmla="*/ 0 h 770"/>
                <a:gd name="T22" fmla="*/ 0 w 485"/>
                <a:gd name="T23" fmla="*/ 0 h 770"/>
                <a:gd name="T24" fmla="*/ 0 w 485"/>
                <a:gd name="T25" fmla="*/ 0 h 770"/>
                <a:gd name="T26" fmla="*/ 0 w 485"/>
                <a:gd name="T27" fmla="*/ 0 h 770"/>
                <a:gd name="T28" fmla="*/ 0 w 485"/>
                <a:gd name="T29" fmla="*/ 0 h 770"/>
                <a:gd name="T30" fmla="*/ 0 w 485"/>
                <a:gd name="T31" fmla="*/ 0 h 770"/>
                <a:gd name="T32" fmla="*/ 0 w 485"/>
                <a:gd name="T33" fmla="*/ 0 h 770"/>
                <a:gd name="T34" fmla="*/ 0 w 485"/>
                <a:gd name="T35" fmla="*/ 0 h 770"/>
                <a:gd name="T36" fmla="*/ 0 w 485"/>
                <a:gd name="T37" fmla="*/ 0 h 770"/>
                <a:gd name="T38" fmla="*/ 0 w 485"/>
                <a:gd name="T39" fmla="*/ 0 h 770"/>
                <a:gd name="T40" fmla="*/ 0 w 485"/>
                <a:gd name="T41" fmla="*/ 0 h 770"/>
                <a:gd name="T42" fmla="*/ 0 w 485"/>
                <a:gd name="T43" fmla="*/ 0 h 770"/>
                <a:gd name="T44" fmla="*/ 0 w 485"/>
                <a:gd name="T45" fmla="*/ 0 h 770"/>
                <a:gd name="T46" fmla="*/ 0 w 485"/>
                <a:gd name="T47" fmla="*/ 0 h 770"/>
                <a:gd name="T48" fmla="*/ 0 w 485"/>
                <a:gd name="T49" fmla="*/ 0 h 770"/>
                <a:gd name="T50" fmla="*/ 0 w 485"/>
                <a:gd name="T51" fmla="*/ 0 h 770"/>
                <a:gd name="T52" fmla="*/ 0 w 485"/>
                <a:gd name="T53" fmla="*/ 0 h 770"/>
                <a:gd name="T54" fmla="*/ 0 w 485"/>
                <a:gd name="T55" fmla="*/ 0 h 770"/>
                <a:gd name="T56" fmla="*/ 0 w 485"/>
                <a:gd name="T57" fmla="*/ 0 h 770"/>
                <a:gd name="T58" fmla="*/ 0 w 485"/>
                <a:gd name="T59" fmla="*/ 0 h 770"/>
                <a:gd name="T60" fmla="*/ 0 w 485"/>
                <a:gd name="T61" fmla="*/ 0 h 770"/>
                <a:gd name="T62" fmla="*/ 0 w 485"/>
                <a:gd name="T63" fmla="*/ 0 h 770"/>
                <a:gd name="T64" fmla="*/ 0 w 485"/>
                <a:gd name="T65" fmla="*/ 0 h 770"/>
                <a:gd name="T66" fmla="*/ 0 w 485"/>
                <a:gd name="T67" fmla="*/ 0 h 770"/>
                <a:gd name="T68" fmla="*/ 0 w 485"/>
                <a:gd name="T69" fmla="*/ 0 h 770"/>
                <a:gd name="T70" fmla="*/ 0 w 485"/>
                <a:gd name="T71" fmla="*/ 0 h 770"/>
                <a:gd name="T72" fmla="*/ 0 w 485"/>
                <a:gd name="T73" fmla="*/ 0 h 770"/>
                <a:gd name="T74" fmla="*/ 0 w 485"/>
                <a:gd name="T75" fmla="*/ 0 h 770"/>
                <a:gd name="T76" fmla="*/ 0 w 485"/>
                <a:gd name="T77" fmla="*/ 0 h 770"/>
                <a:gd name="T78" fmla="*/ 0 w 485"/>
                <a:gd name="T79" fmla="*/ 0 h 770"/>
                <a:gd name="T80" fmla="*/ 0 w 485"/>
                <a:gd name="T81" fmla="*/ 0 h 770"/>
                <a:gd name="T82" fmla="*/ 0 w 485"/>
                <a:gd name="T83" fmla="*/ 0 h 770"/>
                <a:gd name="T84" fmla="*/ 0 w 485"/>
                <a:gd name="T85" fmla="*/ 0 h 770"/>
                <a:gd name="T86" fmla="*/ 0 w 485"/>
                <a:gd name="T87" fmla="*/ 0 h 770"/>
                <a:gd name="T88" fmla="*/ 0 w 485"/>
                <a:gd name="T89" fmla="*/ 0 h 770"/>
                <a:gd name="T90" fmla="*/ 0 w 485"/>
                <a:gd name="T91" fmla="*/ 0 h 770"/>
                <a:gd name="T92" fmla="*/ 0 w 485"/>
                <a:gd name="T93" fmla="*/ 0 h 770"/>
                <a:gd name="T94" fmla="*/ 0 w 485"/>
                <a:gd name="T95" fmla="*/ 0 h 770"/>
                <a:gd name="T96" fmla="*/ 0 w 485"/>
                <a:gd name="T97" fmla="*/ 0 h 770"/>
                <a:gd name="T98" fmla="*/ 0 w 485"/>
                <a:gd name="T99" fmla="*/ 0 h 770"/>
                <a:gd name="T100" fmla="*/ 0 w 485"/>
                <a:gd name="T101" fmla="*/ 0 h 7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85"/>
                <a:gd name="T154" fmla="*/ 0 h 770"/>
                <a:gd name="T155" fmla="*/ 485 w 485"/>
                <a:gd name="T156" fmla="*/ 770 h 77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85" h="770">
                  <a:moveTo>
                    <a:pt x="231" y="770"/>
                  </a:moveTo>
                  <a:lnTo>
                    <a:pt x="201" y="726"/>
                  </a:lnTo>
                  <a:lnTo>
                    <a:pt x="179" y="684"/>
                  </a:lnTo>
                  <a:lnTo>
                    <a:pt x="160" y="639"/>
                  </a:lnTo>
                  <a:lnTo>
                    <a:pt x="147" y="595"/>
                  </a:lnTo>
                  <a:lnTo>
                    <a:pt x="135" y="546"/>
                  </a:lnTo>
                  <a:lnTo>
                    <a:pt x="129" y="499"/>
                  </a:lnTo>
                  <a:lnTo>
                    <a:pt x="124" y="450"/>
                  </a:lnTo>
                  <a:lnTo>
                    <a:pt x="124" y="401"/>
                  </a:lnTo>
                  <a:lnTo>
                    <a:pt x="120" y="399"/>
                  </a:lnTo>
                  <a:lnTo>
                    <a:pt x="120" y="396"/>
                  </a:lnTo>
                  <a:lnTo>
                    <a:pt x="113" y="396"/>
                  </a:lnTo>
                  <a:lnTo>
                    <a:pt x="106" y="398"/>
                  </a:lnTo>
                  <a:lnTo>
                    <a:pt x="106" y="416"/>
                  </a:lnTo>
                  <a:lnTo>
                    <a:pt x="106" y="435"/>
                  </a:lnTo>
                  <a:lnTo>
                    <a:pt x="104" y="450"/>
                  </a:lnTo>
                  <a:lnTo>
                    <a:pt x="103" y="463"/>
                  </a:lnTo>
                  <a:lnTo>
                    <a:pt x="97" y="472"/>
                  </a:lnTo>
                  <a:lnTo>
                    <a:pt x="88" y="479"/>
                  </a:lnTo>
                  <a:lnTo>
                    <a:pt x="73" y="482"/>
                  </a:lnTo>
                  <a:lnTo>
                    <a:pt x="53" y="482"/>
                  </a:lnTo>
                  <a:lnTo>
                    <a:pt x="51" y="455"/>
                  </a:lnTo>
                  <a:lnTo>
                    <a:pt x="48" y="427"/>
                  </a:lnTo>
                  <a:lnTo>
                    <a:pt x="43" y="399"/>
                  </a:lnTo>
                  <a:lnTo>
                    <a:pt x="40" y="370"/>
                  </a:lnTo>
                  <a:lnTo>
                    <a:pt x="34" y="340"/>
                  </a:lnTo>
                  <a:lnTo>
                    <a:pt x="27" y="313"/>
                  </a:lnTo>
                  <a:lnTo>
                    <a:pt x="22" y="286"/>
                  </a:lnTo>
                  <a:lnTo>
                    <a:pt x="20" y="264"/>
                  </a:lnTo>
                  <a:lnTo>
                    <a:pt x="17" y="262"/>
                  </a:lnTo>
                  <a:lnTo>
                    <a:pt x="15" y="262"/>
                  </a:lnTo>
                  <a:lnTo>
                    <a:pt x="21" y="319"/>
                  </a:lnTo>
                  <a:lnTo>
                    <a:pt x="27" y="363"/>
                  </a:lnTo>
                  <a:lnTo>
                    <a:pt x="31" y="394"/>
                  </a:lnTo>
                  <a:lnTo>
                    <a:pt x="36" y="419"/>
                  </a:lnTo>
                  <a:lnTo>
                    <a:pt x="37" y="436"/>
                  </a:lnTo>
                  <a:lnTo>
                    <a:pt x="41" y="451"/>
                  </a:lnTo>
                  <a:lnTo>
                    <a:pt x="42" y="463"/>
                  </a:lnTo>
                  <a:lnTo>
                    <a:pt x="46" y="479"/>
                  </a:lnTo>
                  <a:lnTo>
                    <a:pt x="41" y="481"/>
                  </a:lnTo>
                  <a:lnTo>
                    <a:pt x="37" y="482"/>
                  </a:lnTo>
                  <a:lnTo>
                    <a:pt x="36" y="474"/>
                  </a:lnTo>
                  <a:lnTo>
                    <a:pt x="36" y="469"/>
                  </a:lnTo>
                  <a:lnTo>
                    <a:pt x="35" y="466"/>
                  </a:lnTo>
                  <a:lnTo>
                    <a:pt x="35" y="463"/>
                  </a:lnTo>
                  <a:lnTo>
                    <a:pt x="34" y="460"/>
                  </a:lnTo>
                  <a:lnTo>
                    <a:pt x="34" y="458"/>
                  </a:lnTo>
                  <a:lnTo>
                    <a:pt x="31" y="460"/>
                  </a:lnTo>
                  <a:lnTo>
                    <a:pt x="30" y="462"/>
                  </a:lnTo>
                  <a:lnTo>
                    <a:pt x="22" y="437"/>
                  </a:lnTo>
                  <a:lnTo>
                    <a:pt x="19" y="414"/>
                  </a:lnTo>
                  <a:lnTo>
                    <a:pt x="14" y="389"/>
                  </a:lnTo>
                  <a:lnTo>
                    <a:pt x="11" y="365"/>
                  </a:lnTo>
                  <a:lnTo>
                    <a:pt x="7" y="340"/>
                  </a:lnTo>
                  <a:lnTo>
                    <a:pt x="4" y="317"/>
                  </a:lnTo>
                  <a:lnTo>
                    <a:pt x="1" y="293"/>
                  </a:lnTo>
                  <a:lnTo>
                    <a:pt x="0" y="271"/>
                  </a:lnTo>
                  <a:lnTo>
                    <a:pt x="16" y="250"/>
                  </a:lnTo>
                  <a:lnTo>
                    <a:pt x="29" y="232"/>
                  </a:lnTo>
                  <a:lnTo>
                    <a:pt x="40" y="216"/>
                  </a:lnTo>
                  <a:lnTo>
                    <a:pt x="51" y="205"/>
                  </a:lnTo>
                  <a:lnTo>
                    <a:pt x="62" y="198"/>
                  </a:lnTo>
                  <a:lnTo>
                    <a:pt x="76" y="195"/>
                  </a:lnTo>
                  <a:lnTo>
                    <a:pt x="93" y="198"/>
                  </a:lnTo>
                  <a:lnTo>
                    <a:pt x="117" y="208"/>
                  </a:lnTo>
                  <a:lnTo>
                    <a:pt x="119" y="218"/>
                  </a:lnTo>
                  <a:lnTo>
                    <a:pt x="125" y="228"/>
                  </a:lnTo>
                  <a:lnTo>
                    <a:pt x="129" y="230"/>
                  </a:lnTo>
                  <a:lnTo>
                    <a:pt x="134" y="234"/>
                  </a:lnTo>
                  <a:lnTo>
                    <a:pt x="140" y="236"/>
                  </a:lnTo>
                  <a:lnTo>
                    <a:pt x="148" y="240"/>
                  </a:lnTo>
                  <a:lnTo>
                    <a:pt x="148" y="235"/>
                  </a:lnTo>
                  <a:lnTo>
                    <a:pt x="148" y="231"/>
                  </a:lnTo>
                  <a:lnTo>
                    <a:pt x="140" y="225"/>
                  </a:lnTo>
                  <a:lnTo>
                    <a:pt x="138" y="220"/>
                  </a:lnTo>
                  <a:lnTo>
                    <a:pt x="135" y="216"/>
                  </a:lnTo>
                  <a:lnTo>
                    <a:pt x="135" y="214"/>
                  </a:lnTo>
                  <a:lnTo>
                    <a:pt x="145" y="211"/>
                  </a:lnTo>
                  <a:lnTo>
                    <a:pt x="156" y="209"/>
                  </a:lnTo>
                  <a:lnTo>
                    <a:pt x="168" y="206"/>
                  </a:lnTo>
                  <a:lnTo>
                    <a:pt x="180" y="204"/>
                  </a:lnTo>
                  <a:lnTo>
                    <a:pt x="190" y="199"/>
                  </a:lnTo>
                  <a:lnTo>
                    <a:pt x="201" y="194"/>
                  </a:lnTo>
                  <a:lnTo>
                    <a:pt x="211" y="187"/>
                  </a:lnTo>
                  <a:lnTo>
                    <a:pt x="221" y="179"/>
                  </a:lnTo>
                  <a:lnTo>
                    <a:pt x="205" y="179"/>
                  </a:lnTo>
                  <a:lnTo>
                    <a:pt x="191" y="180"/>
                  </a:lnTo>
                  <a:lnTo>
                    <a:pt x="178" y="183"/>
                  </a:lnTo>
                  <a:lnTo>
                    <a:pt x="165" y="185"/>
                  </a:lnTo>
                  <a:lnTo>
                    <a:pt x="151" y="185"/>
                  </a:lnTo>
                  <a:lnTo>
                    <a:pt x="139" y="185"/>
                  </a:lnTo>
                  <a:lnTo>
                    <a:pt x="127" y="183"/>
                  </a:lnTo>
                  <a:lnTo>
                    <a:pt x="114" y="179"/>
                  </a:lnTo>
                  <a:lnTo>
                    <a:pt x="114" y="162"/>
                  </a:lnTo>
                  <a:lnTo>
                    <a:pt x="115" y="146"/>
                  </a:lnTo>
                  <a:lnTo>
                    <a:pt x="117" y="128"/>
                  </a:lnTo>
                  <a:lnTo>
                    <a:pt x="120" y="112"/>
                  </a:lnTo>
                  <a:lnTo>
                    <a:pt x="123" y="94"/>
                  </a:lnTo>
                  <a:lnTo>
                    <a:pt x="125" y="77"/>
                  </a:lnTo>
                  <a:lnTo>
                    <a:pt x="128" y="61"/>
                  </a:lnTo>
                  <a:lnTo>
                    <a:pt x="130" y="48"/>
                  </a:lnTo>
                  <a:lnTo>
                    <a:pt x="127" y="41"/>
                  </a:lnTo>
                  <a:lnTo>
                    <a:pt x="124" y="39"/>
                  </a:lnTo>
                  <a:lnTo>
                    <a:pt x="124" y="29"/>
                  </a:lnTo>
                  <a:lnTo>
                    <a:pt x="127" y="22"/>
                  </a:lnTo>
                  <a:lnTo>
                    <a:pt x="129" y="14"/>
                  </a:lnTo>
                  <a:lnTo>
                    <a:pt x="133" y="9"/>
                  </a:lnTo>
                  <a:lnTo>
                    <a:pt x="140" y="12"/>
                  </a:lnTo>
                  <a:lnTo>
                    <a:pt x="148" y="20"/>
                  </a:lnTo>
                  <a:lnTo>
                    <a:pt x="154" y="33"/>
                  </a:lnTo>
                  <a:lnTo>
                    <a:pt x="160" y="49"/>
                  </a:lnTo>
                  <a:lnTo>
                    <a:pt x="164" y="65"/>
                  </a:lnTo>
                  <a:lnTo>
                    <a:pt x="169" y="80"/>
                  </a:lnTo>
                  <a:lnTo>
                    <a:pt x="174" y="92"/>
                  </a:lnTo>
                  <a:lnTo>
                    <a:pt x="180" y="101"/>
                  </a:lnTo>
                  <a:lnTo>
                    <a:pt x="181" y="98"/>
                  </a:lnTo>
                  <a:lnTo>
                    <a:pt x="185" y="96"/>
                  </a:lnTo>
                  <a:lnTo>
                    <a:pt x="183" y="82"/>
                  </a:lnTo>
                  <a:lnTo>
                    <a:pt x="181" y="70"/>
                  </a:lnTo>
                  <a:lnTo>
                    <a:pt x="178" y="58"/>
                  </a:lnTo>
                  <a:lnTo>
                    <a:pt x="175" y="46"/>
                  </a:lnTo>
                  <a:lnTo>
                    <a:pt x="171" y="34"/>
                  </a:lnTo>
                  <a:lnTo>
                    <a:pt x="169" y="23"/>
                  </a:lnTo>
                  <a:lnTo>
                    <a:pt x="165" y="12"/>
                  </a:lnTo>
                  <a:lnTo>
                    <a:pt x="163" y="0"/>
                  </a:lnTo>
                  <a:lnTo>
                    <a:pt x="181" y="4"/>
                  </a:lnTo>
                  <a:lnTo>
                    <a:pt x="200" y="10"/>
                  </a:lnTo>
                  <a:lnTo>
                    <a:pt x="219" y="17"/>
                  </a:lnTo>
                  <a:lnTo>
                    <a:pt x="237" y="25"/>
                  </a:lnTo>
                  <a:lnTo>
                    <a:pt x="256" y="33"/>
                  </a:lnTo>
                  <a:lnTo>
                    <a:pt x="274" y="43"/>
                  </a:lnTo>
                  <a:lnTo>
                    <a:pt x="293" y="53"/>
                  </a:lnTo>
                  <a:lnTo>
                    <a:pt x="312" y="64"/>
                  </a:lnTo>
                  <a:lnTo>
                    <a:pt x="314" y="75"/>
                  </a:lnTo>
                  <a:lnTo>
                    <a:pt x="320" y="87"/>
                  </a:lnTo>
                  <a:lnTo>
                    <a:pt x="323" y="92"/>
                  </a:lnTo>
                  <a:lnTo>
                    <a:pt x="327" y="100"/>
                  </a:lnTo>
                  <a:lnTo>
                    <a:pt x="329" y="107"/>
                  </a:lnTo>
                  <a:lnTo>
                    <a:pt x="333" y="116"/>
                  </a:lnTo>
                  <a:lnTo>
                    <a:pt x="338" y="116"/>
                  </a:lnTo>
                  <a:lnTo>
                    <a:pt x="348" y="117"/>
                  </a:lnTo>
                  <a:lnTo>
                    <a:pt x="356" y="120"/>
                  </a:lnTo>
                  <a:lnTo>
                    <a:pt x="363" y="126"/>
                  </a:lnTo>
                  <a:lnTo>
                    <a:pt x="353" y="131"/>
                  </a:lnTo>
                  <a:lnTo>
                    <a:pt x="346" y="137"/>
                  </a:lnTo>
                  <a:lnTo>
                    <a:pt x="340" y="142"/>
                  </a:lnTo>
                  <a:lnTo>
                    <a:pt x="338" y="149"/>
                  </a:lnTo>
                  <a:lnTo>
                    <a:pt x="335" y="157"/>
                  </a:lnTo>
                  <a:lnTo>
                    <a:pt x="338" y="164"/>
                  </a:lnTo>
                  <a:lnTo>
                    <a:pt x="341" y="173"/>
                  </a:lnTo>
                  <a:lnTo>
                    <a:pt x="350" y="184"/>
                  </a:lnTo>
                  <a:lnTo>
                    <a:pt x="348" y="192"/>
                  </a:lnTo>
                  <a:lnTo>
                    <a:pt x="345" y="199"/>
                  </a:lnTo>
                  <a:lnTo>
                    <a:pt x="341" y="206"/>
                  </a:lnTo>
                  <a:lnTo>
                    <a:pt x="341" y="214"/>
                  </a:lnTo>
                  <a:lnTo>
                    <a:pt x="340" y="221"/>
                  </a:lnTo>
                  <a:lnTo>
                    <a:pt x="341" y="229"/>
                  </a:lnTo>
                  <a:lnTo>
                    <a:pt x="345" y="236"/>
                  </a:lnTo>
                  <a:lnTo>
                    <a:pt x="353" y="246"/>
                  </a:lnTo>
                  <a:lnTo>
                    <a:pt x="350" y="259"/>
                  </a:lnTo>
                  <a:lnTo>
                    <a:pt x="348" y="271"/>
                  </a:lnTo>
                  <a:lnTo>
                    <a:pt x="344" y="281"/>
                  </a:lnTo>
                  <a:lnTo>
                    <a:pt x="343" y="291"/>
                  </a:lnTo>
                  <a:lnTo>
                    <a:pt x="344" y="297"/>
                  </a:lnTo>
                  <a:lnTo>
                    <a:pt x="351" y="304"/>
                  </a:lnTo>
                  <a:lnTo>
                    <a:pt x="364" y="309"/>
                  </a:lnTo>
                  <a:lnTo>
                    <a:pt x="386" y="314"/>
                  </a:lnTo>
                  <a:lnTo>
                    <a:pt x="391" y="326"/>
                  </a:lnTo>
                  <a:lnTo>
                    <a:pt x="397" y="333"/>
                  </a:lnTo>
                  <a:lnTo>
                    <a:pt x="404" y="337"/>
                  </a:lnTo>
                  <a:lnTo>
                    <a:pt x="411" y="339"/>
                  </a:lnTo>
                  <a:lnTo>
                    <a:pt x="417" y="339"/>
                  </a:lnTo>
                  <a:lnTo>
                    <a:pt x="426" y="339"/>
                  </a:lnTo>
                  <a:lnTo>
                    <a:pt x="435" y="342"/>
                  </a:lnTo>
                  <a:lnTo>
                    <a:pt x="447" y="348"/>
                  </a:lnTo>
                  <a:lnTo>
                    <a:pt x="425" y="373"/>
                  </a:lnTo>
                  <a:lnTo>
                    <a:pt x="410" y="399"/>
                  </a:lnTo>
                  <a:lnTo>
                    <a:pt x="399" y="424"/>
                  </a:lnTo>
                  <a:lnTo>
                    <a:pt x="395" y="448"/>
                  </a:lnTo>
                  <a:lnTo>
                    <a:pt x="396" y="472"/>
                  </a:lnTo>
                  <a:lnTo>
                    <a:pt x="406" y="498"/>
                  </a:lnTo>
                  <a:lnTo>
                    <a:pt x="421" y="524"/>
                  </a:lnTo>
                  <a:lnTo>
                    <a:pt x="447" y="553"/>
                  </a:lnTo>
                  <a:lnTo>
                    <a:pt x="457" y="556"/>
                  </a:lnTo>
                  <a:lnTo>
                    <a:pt x="464" y="560"/>
                  </a:lnTo>
                  <a:lnTo>
                    <a:pt x="471" y="561"/>
                  </a:lnTo>
                  <a:lnTo>
                    <a:pt x="476" y="564"/>
                  </a:lnTo>
                  <a:lnTo>
                    <a:pt x="480" y="565"/>
                  </a:lnTo>
                  <a:lnTo>
                    <a:pt x="485" y="567"/>
                  </a:lnTo>
                  <a:lnTo>
                    <a:pt x="464" y="586"/>
                  </a:lnTo>
                  <a:lnTo>
                    <a:pt x="443" y="605"/>
                  </a:lnTo>
                  <a:lnTo>
                    <a:pt x="422" y="623"/>
                  </a:lnTo>
                  <a:lnTo>
                    <a:pt x="402" y="642"/>
                  </a:lnTo>
                  <a:lnTo>
                    <a:pt x="381" y="661"/>
                  </a:lnTo>
                  <a:lnTo>
                    <a:pt x="361" y="679"/>
                  </a:lnTo>
                  <a:lnTo>
                    <a:pt x="340" y="698"/>
                  </a:lnTo>
                  <a:lnTo>
                    <a:pt x="320" y="718"/>
                  </a:lnTo>
                  <a:lnTo>
                    <a:pt x="308" y="723"/>
                  </a:lnTo>
                  <a:lnTo>
                    <a:pt x="297" y="730"/>
                  </a:lnTo>
                  <a:lnTo>
                    <a:pt x="284" y="737"/>
                  </a:lnTo>
                  <a:lnTo>
                    <a:pt x="273" y="747"/>
                  </a:lnTo>
                  <a:lnTo>
                    <a:pt x="260" y="755"/>
                  </a:lnTo>
                  <a:lnTo>
                    <a:pt x="248" y="762"/>
                  </a:lnTo>
                  <a:lnTo>
                    <a:pt x="238" y="767"/>
                  </a:lnTo>
                  <a:lnTo>
                    <a:pt x="231" y="770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51" name="Freeform 120"/>
            <p:cNvSpPr>
              <a:spLocks/>
            </p:cNvSpPr>
            <p:nvPr/>
          </p:nvSpPr>
          <p:spPr bwMode="auto">
            <a:xfrm>
              <a:off x="4370" y="1388"/>
              <a:ext cx="5" cy="6"/>
            </a:xfrm>
            <a:custGeom>
              <a:avLst/>
              <a:gdLst>
                <a:gd name="T0" fmla="*/ 1 w 10"/>
                <a:gd name="T1" fmla="*/ 0 h 13"/>
                <a:gd name="T2" fmla="*/ 1 w 10"/>
                <a:gd name="T3" fmla="*/ 0 h 13"/>
                <a:gd name="T4" fmla="*/ 0 w 10"/>
                <a:gd name="T5" fmla="*/ 0 h 13"/>
                <a:gd name="T6" fmla="*/ 1 w 10"/>
                <a:gd name="T7" fmla="*/ 0 h 13"/>
                <a:gd name="T8" fmla="*/ 1 w 10"/>
                <a:gd name="T9" fmla="*/ 0 h 13"/>
                <a:gd name="T10" fmla="*/ 1 w 10"/>
                <a:gd name="T11" fmla="*/ 0 h 13"/>
                <a:gd name="T12" fmla="*/ 1 w 10"/>
                <a:gd name="T13" fmla="*/ 0 h 13"/>
                <a:gd name="T14" fmla="*/ 1 w 10"/>
                <a:gd name="T15" fmla="*/ 0 h 13"/>
                <a:gd name="T16" fmla="*/ 1 w 10"/>
                <a:gd name="T17" fmla="*/ 0 h 13"/>
                <a:gd name="T18" fmla="*/ 1 w 10"/>
                <a:gd name="T19" fmla="*/ 0 h 13"/>
                <a:gd name="T20" fmla="*/ 1 w 10"/>
                <a:gd name="T21" fmla="*/ 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3"/>
                <a:gd name="T35" fmla="*/ 10 w 10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3">
                  <a:moveTo>
                    <a:pt x="4" y="13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8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52" name="Freeform 121"/>
            <p:cNvSpPr>
              <a:spLocks/>
            </p:cNvSpPr>
            <p:nvPr/>
          </p:nvSpPr>
          <p:spPr bwMode="auto">
            <a:xfrm>
              <a:off x="4354" y="1381"/>
              <a:ext cx="8" cy="8"/>
            </a:xfrm>
            <a:custGeom>
              <a:avLst/>
              <a:gdLst>
                <a:gd name="T0" fmla="*/ 1 w 16"/>
                <a:gd name="T1" fmla="*/ 1 h 15"/>
                <a:gd name="T2" fmla="*/ 0 w 16"/>
                <a:gd name="T3" fmla="*/ 1 h 15"/>
                <a:gd name="T4" fmla="*/ 0 w 16"/>
                <a:gd name="T5" fmla="*/ 1 h 15"/>
                <a:gd name="T6" fmla="*/ 0 w 16"/>
                <a:gd name="T7" fmla="*/ 1 h 15"/>
                <a:gd name="T8" fmla="*/ 0 w 16"/>
                <a:gd name="T9" fmla="*/ 1 h 15"/>
                <a:gd name="T10" fmla="*/ 1 w 16"/>
                <a:gd name="T11" fmla="*/ 0 h 15"/>
                <a:gd name="T12" fmla="*/ 1 w 16"/>
                <a:gd name="T13" fmla="*/ 1 h 15"/>
                <a:gd name="T14" fmla="*/ 1 w 16"/>
                <a:gd name="T15" fmla="*/ 1 h 15"/>
                <a:gd name="T16" fmla="*/ 1 w 16"/>
                <a:gd name="T17" fmla="*/ 1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15"/>
                <a:gd name="T29" fmla="*/ 16 w 16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15">
                  <a:moveTo>
                    <a:pt x="1" y="15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1"/>
                  </a:lnTo>
                  <a:lnTo>
                    <a:pt x="8" y="0"/>
                  </a:lnTo>
                  <a:lnTo>
                    <a:pt x="16" y="2"/>
                  </a:lnTo>
                  <a:lnTo>
                    <a:pt x="9" y="10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53" name="Freeform 122"/>
            <p:cNvSpPr>
              <a:spLocks/>
            </p:cNvSpPr>
            <p:nvPr/>
          </p:nvSpPr>
          <p:spPr bwMode="auto">
            <a:xfrm>
              <a:off x="4365" y="1377"/>
              <a:ext cx="8" cy="8"/>
            </a:xfrm>
            <a:custGeom>
              <a:avLst/>
              <a:gdLst>
                <a:gd name="T0" fmla="*/ 1 w 15"/>
                <a:gd name="T1" fmla="*/ 1 h 16"/>
                <a:gd name="T2" fmla="*/ 1 w 15"/>
                <a:gd name="T3" fmla="*/ 1 h 16"/>
                <a:gd name="T4" fmla="*/ 0 w 15"/>
                <a:gd name="T5" fmla="*/ 1 h 16"/>
                <a:gd name="T6" fmla="*/ 1 w 15"/>
                <a:gd name="T7" fmla="*/ 1 h 16"/>
                <a:gd name="T8" fmla="*/ 1 w 15"/>
                <a:gd name="T9" fmla="*/ 1 h 16"/>
                <a:gd name="T10" fmla="*/ 1 w 15"/>
                <a:gd name="T11" fmla="*/ 0 h 16"/>
                <a:gd name="T12" fmla="*/ 1 w 15"/>
                <a:gd name="T13" fmla="*/ 1 h 16"/>
                <a:gd name="T14" fmla="*/ 1 w 15"/>
                <a:gd name="T15" fmla="*/ 1 h 16"/>
                <a:gd name="T16" fmla="*/ 1 w 15"/>
                <a:gd name="T17" fmla="*/ 1 h 16"/>
                <a:gd name="T18" fmla="*/ 1 w 15"/>
                <a:gd name="T19" fmla="*/ 1 h 16"/>
                <a:gd name="T20" fmla="*/ 1 w 15"/>
                <a:gd name="T21" fmla="*/ 1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6"/>
                <a:gd name="T35" fmla="*/ 15 w 15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6">
                  <a:moveTo>
                    <a:pt x="6" y="16"/>
                  </a:moveTo>
                  <a:lnTo>
                    <a:pt x="1" y="12"/>
                  </a:lnTo>
                  <a:lnTo>
                    <a:pt x="0" y="9"/>
                  </a:lnTo>
                  <a:lnTo>
                    <a:pt x="2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15" y="1"/>
                  </a:lnTo>
                  <a:lnTo>
                    <a:pt x="15" y="6"/>
                  </a:lnTo>
                  <a:lnTo>
                    <a:pt x="15" y="12"/>
                  </a:lnTo>
                  <a:lnTo>
                    <a:pt x="10" y="15"/>
                  </a:lnTo>
                  <a:lnTo>
                    <a:pt x="6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54" name="Freeform 123"/>
            <p:cNvSpPr>
              <a:spLocks/>
            </p:cNvSpPr>
            <p:nvPr/>
          </p:nvSpPr>
          <p:spPr bwMode="auto">
            <a:xfrm>
              <a:off x="4391" y="1352"/>
              <a:ext cx="16" cy="22"/>
            </a:xfrm>
            <a:custGeom>
              <a:avLst/>
              <a:gdLst>
                <a:gd name="T0" fmla="*/ 1 w 31"/>
                <a:gd name="T1" fmla="*/ 1 h 43"/>
                <a:gd name="T2" fmla="*/ 1 w 31"/>
                <a:gd name="T3" fmla="*/ 1 h 43"/>
                <a:gd name="T4" fmla="*/ 1 w 31"/>
                <a:gd name="T5" fmla="*/ 1 h 43"/>
                <a:gd name="T6" fmla="*/ 0 w 31"/>
                <a:gd name="T7" fmla="*/ 1 h 43"/>
                <a:gd name="T8" fmla="*/ 1 w 31"/>
                <a:gd name="T9" fmla="*/ 1 h 43"/>
                <a:gd name="T10" fmla="*/ 1 w 31"/>
                <a:gd name="T11" fmla="*/ 1 h 43"/>
                <a:gd name="T12" fmla="*/ 1 w 31"/>
                <a:gd name="T13" fmla="*/ 1 h 43"/>
                <a:gd name="T14" fmla="*/ 1 w 31"/>
                <a:gd name="T15" fmla="*/ 0 h 43"/>
                <a:gd name="T16" fmla="*/ 1 w 31"/>
                <a:gd name="T17" fmla="*/ 0 h 43"/>
                <a:gd name="T18" fmla="*/ 1 w 31"/>
                <a:gd name="T19" fmla="*/ 1 h 43"/>
                <a:gd name="T20" fmla="*/ 1 w 31"/>
                <a:gd name="T21" fmla="*/ 1 h 43"/>
                <a:gd name="T22" fmla="*/ 1 w 31"/>
                <a:gd name="T23" fmla="*/ 1 h 43"/>
                <a:gd name="T24" fmla="*/ 1 w 31"/>
                <a:gd name="T25" fmla="*/ 1 h 43"/>
                <a:gd name="T26" fmla="*/ 1 w 31"/>
                <a:gd name="T27" fmla="*/ 1 h 43"/>
                <a:gd name="T28" fmla="*/ 1 w 31"/>
                <a:gd name="T29" fmla="*/ 1 h 43"/>
                <a:gd name="T30" fmla="*/ 1 w 31"/>
                <a:gd name="T31" fmla="*/ 1 h 43"/>
                <a:gd name="T32" fmla="*/ 1 w 31"/>
                <a:gd name="T33" fmla="*/ 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43"/>
                <a:gd name="T53" fmla="*/ 31 w 3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43">
                  <a:moveTo>
                    <a:pt x="10" y="43"/>
                  </a:moveTo>
                  <a:lnTo>
                    <a:pt x="4" y="36"/>
                  </a:lnTo>
                  <a:lnTo>
                    <a:pt x="1" y="28"/>
                  </a:lnTo>
                  <a:lnTo>
                    <a:pt x="0" y="21"/>
                  </a:lnTo>
                  <a:lnTo>
                    <a:pt x="2" y="15"/>
                  </a:lnTo>
                  <a:lnTo>
                    <a:pt x="5" y="7"/>
                  </a:lnTo>
                  <a:lnTo>
                    <a:pt x="9" y="3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3" y="11"/>
                  </a:lnTo>
                  <a:lnTo>
                    <a:pt x="26" y="21"/>
                  </a:lnTo>
                  <a:lnTo>
                    <a:pt x="27" y="27"/>
                  </a:lnTo>
                  <a:lnTo>
                    <a:pt x="30" y="32"/>
                  </a:lnTo>
                  <a:lnTo>
                    <a:pt x="30" y="38"/>
                  </a:lnTo>
                  <a:lnTo>
                    <a:pt x="31" y="42"/>
                  </a:lnTo>
                  <a:lnTo>
                    <a:pt x="20" y="42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55" name="Freeform 124"/>
            <p:cNvSpPr>
              <a:spLocks/>
            </p:cNvSpPr>
            <p:nvPr/>
          </p:nvSpPr>
          <p:spPr bwMode="auto">
            <a:xfrm>
              <a:off x="4349" y="1333"/>
              <a:ext cx="6" cy="9"/>
            </a:xfrm>
            <a:custGeom>
              <a:avLst/>
              <a:gdLst>
                <a:gd name="T0" fmla="*/ 0 w 13"/>
                <a:gd name="T1" fmla="*/ 1 h 18"/>
                <a:gd name="T2" fmla="*/ 0 w 13"/>
                <a:gd name="T3" fmla="*/ 1 h 18"/>
                <a:gd name="T4" fmla="*/ 0 w 13"/>
                <a:gd name="T5" fmla="*/ 1 h 18"/>
                <a:gd name="T6" fmla="*/ 0 w 13"/>
                <a:gd name="T7" fmla="*/ 1 h 18"/>
                <a:gd name="T8" fmla="*/ 0 w 13"/>
                <a:gd name="T9" fmla="*/ 0 h 18"/>
                <a:gd name="T10" fmla="*/ 0 w 13"/>
                <a:gd name="T11" fmla="*/ 0 h 18"/>
                <a:gd name="T12" fmla="*/ 0 w 13"/>
                <a:gd name="T13" fmla="*/ 0 h 18"/>
                <a:gd name="T14" fmla="*/ 0 w 13"/>
                <a:gd name="T15" fmla="*/ 1 h 18"/>
                <a:gd name="T16" fmla="*/ 0 w 13"/>
                <a:gd name="T17" fmla="*/ 1 h 18"/>
                <a:gd name="T18" fmla="*/ 0 w 13"/>
                <a:gd name="T19" fmla="*/ 1 h 18"/>
                <a:gd name="T20" fmla="*/ 0 w 13"/>
                <a:gd name="T21" fmla="*/ 1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8"/>
                <a:gd name="T35" fmla="*/ 13 w 13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8">
                  <a:moveTo>
                    <a:pt x="2" y="18"/>
                  </a:move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3" y="11"/>
                  </a:lnTo>
                  <a:lnTo>
                    <a:pt x="7" y="13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56" name="Freeform 125"/>
            <p:cNvSpPr>
              <a:spLocks/>
            </p:cNvSpPr>
            <p:nvPr/>
          </p:nvSpPr>
          <p:spPr bwMode="auto">
            <a:xfrm>
              <a:off x="4392" y="1325"/>
              <a:ext cx="5" cy="15"/>
            </a:xfrm>
            <a:custGeom>
              <a:avLst/>
              <a:gdLst>
                <a:gd name="T0" fmla="*/ 1 w 10"/>
                <a:gd name="T1" fmla="*/ 1 h 30"/>
                <a:gd name="T2" fmla="*/ 1 w 10"/>
                <a:gd name="T3" fmla="*/ 1 h 30"/>
                <a:gd name="T4" fmla="*/ 1 w 10"/>
                <a:gd name="T5" fmla="*/ 1 h 30"/>
                <a:gd name="T6" fmla="*/ 0 w 10"/>
                <a:gd name="T7" fmla="*/ 1 h 30"/>
                <a:gd name="T8" fmla="*/ 1 w 10"/>
                <a:gd name="T9" fmla="*/ 1 h 30"/>
                <a:gd name="T10" fmla="*/ 1 w 10"/>
                <a:gd name="T11" fmla="*/ 1 h 30"/>
                <a:gd name="T12" fmla="*/ 1 w 10"/>
                <a:gd name="T13" fmla="*/ 0 h 30"/>
                <a:gd name="T14" fmla="*/ 1 w 10"/>
                <a:gd name="T15" fmla="*/ 1 h 30"/>
                <a:gd name="T16" fmla="*/ 1 w 10"/>
                <a:gd name="T17" fmla="*/ 1 h 30"/>
                <a:gd name="T18" fmla="*/ 1 w 10"/>
                <a:gd name="T19" fmla="*/ 1 h 30"/>
                <a:gd name="T20" fmla="*/ 1 w 10"/>
                <a:gd name="T21" fmla="*/ 1 h 30"/>
                <a:gd name="T22" fmla="*/ 1 w 10"/>
                <a:gd name="T23" fmla="*/ 1 h 30"/>
                <a:gd name="T24" fmla="*/ 1 w 10"/>
                <a:gd name="T25" fmla="*/ 1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30"/>
                <a:gd name="T41" fmla="*/ 10 w 10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30">
                  <a:moveTo>
                    <a:pt x="10" y="30"/>
                  </a:moveTo>
                  <a:lnTo>
                    <a:pt x="3" y="22"/>
                  </a:lnTo>
                  <a:lnTo>
                    <a:pt x="1" y="17"/>
                  </a:lnTo>
                  <a:lnTo>
                    <a:pt x="0" y="10"/>
                  </a:lnTo>
                  <a:lnTo>
                    <a:pt x="1" y="5"/>
                  </a:lnTo>
                  <a:lnTo>
                    <a:pt x="5" y="3"/>
                  </a:lnTo>
                  <a:lnTo>
                    <a:pt x="10" y="0"/>
                  </a:lnTo>
                  <a:lnTo>
                    <a:pt x="10" y="7"/>
                  </a:lnTo>
                  <a:lnTo>
                    <a:pt x="10" y="16"/>
                  </a:lnTo>
                  <a:lnTo>
                    <a:pt x="10" y="20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57" name="Freeform 126"/>
            <p:cNvSpPr>
              <a:spLocks/>
            </p:cNvSpPr>
            <p:nvPr/>
          </p:nvSpPr>
          <p:spPr bwMode="auto">
            <a:xfrm>
              <a:off x="4548" y="1240"/>
              <a:ext cx="87" cy="99"/>
            </a:xfrm>
            <a:custGeom>
              <a:avLst/>
              <a:gdLst>
                <a:gd name="T0" fmla="*/ 0 w 175"/>
                <a:gd name="T1" fmla="*/ 1 h 197"/>
                <a:gd name="T2" fmla="*/ 0 w 175"/>
                <a:gd name="T3" fmla="*/ 1 h 197"/>
                <a:gd name="T4" fmla="*/ 0 w 175"/>
                <a:gd name="T5" fmla="*/ 1 h 197"/>
                <a:gd name="T6" fmla="*/ 0 w 175"/>
                <a:gd name="T7" fmla="*/ 1 h 197"/>
                <a:gd name="T8" fmla="*/ 0 w 175"/>
                <a:gd name="T9" fmla="*/ 1 h 197"/>
                <a:gd name="T10" fmla="*/ 0 w 175"/>
                <a:gd name="T11" fmla="*/ 1 h 197"/>
                <a:gd name="T12" fmla="*/ 0 w 175"/>
                <a:gd name="T13" fmla="*/ 1 h 197"/>
                <a:gd name="T14" fmla="*/ 0 w 175"/>
                <a:gd name="T15" fmla="*/ 1 h 197"/>
                <a:gd name="T16" fmla="*/ 0 w 175"/>
                <a:gd name="T17" fmla="*/ 1 h 197"/>
                <a:gd name="T18" fmla="*/ 0 w 175"/>
                <a:gd name="T19" fmla="*/ 1 h 197"/>
                <a:gd name="T20" fmla="*/ 0 w 175"/>
                <a:gd name="T21" fmla="*/ 0 h 197"/>
                <a:gd name="T22" fmla="*/ 0 w 175"/>
                <a:gd name="T23" fmla="*/ 1 h 197"/>
                <a:gd name="T24" fmla="*/ 0 w 175"/>
                <a:gd name="T25" fmla="*/ 1 h 197"/>
                <a:gd name="T26" fmla="*/ 0 w 175"/>
                <a:gd name="T27" fmla="*/ 1 h 197"/>
                <a:gd name="T28" fmla="*/ 0 w 175"/>
                <a:gd name="T29" fmla="*/ 1 h 197"/>
                <a:gd name="T30" fmla="*/ 0 w 175"/>
                <a:gd name="T31" fmla="*/ 1 h 197"/>
                <a:gd name="T32" fmla="*/ 0 w 175"/>
                <a:gd name="T33" fmla="*/ 1 h 197"/>
                <a:gd name="T34" fmla="*/ 0 w 175"/>
                <a:gd name="T35" fmla="*/ 1 h 197"/>
                <a:gd name="T36" fmla="*/ 0 w 175"/>
                <a:gd name="T37" fmla="*/ 1 h 197"/>
                <a:gd name="T38" fmla="*/ 0 w 175"/>
                <a:gd name="T39" fmla="*/ 1 h 197"/>
                <a:gd name="T40" fmla="*/ 0 w 175"/>
                <a:gd name="T41" fmla="*/ 1 h 197"/>
                <a:gd name="T42" fmla="*/ 0 w 175"/>
                <a:gd name="T43" fmla="*/ 1 h 197"/>
                <a:gd name="T44" fmla="*/ 0 w 175"/>
                <a:gd name="T45" fmla="*/ 1 h 197"/>
                <a:gd name="T46" fmla="*/ 0 w 175"/>
                <a:gd name="T47" fmla="*/ 1 h 197"/>
                <a:gd name="T48" fmla="*/ 0 w 175"/>
                <a:gd name="T49" fmla="*/ 1 h 197"/>
                <a:gd name="T50" fmla="*/ 0 w 175"/>
                <a:gd name="T51" fmla="*/ 1 h 197"/>
                <a:gd name="T52" fmla="*/ 0 w 175"/>
                <a:gd name="T53" fmla="*/ 1 h 197"/>
                <a:gd name="T54" fmla="*/ 0 w 175"/>
                <a:gd name="T55" fmla="*/ 1 h 197"/>
                <a:gd name="T56" fmla="*/ 0 w 175"/>
                <a:gd name="T57" fmla="*/ 1 h 197"/>
                <a:gd name="T58" fmla="*/ 0 w 175"/>
                <a:gd name="T59" fmla="*/ 1 h 197"/>
                <a:gd name="T60" fmla="*/ 0 w 175"/>
                <a:gd name="T61" fmla="*/ 1 h 197"/>
                <a:gd name="T62" fmla="*/ 0 w 175"/>
                <a:gd name="T63" fmla="*/ 1 h 197"/>
                <a:gd name="T64" fmla="*/ 0 w 175"/>
                <a:gd name="T65" fmla="*/ 1 h 1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7"/>
                <a:gd name="T101" fmla="*/ 175 w 175"/>
                <a:gd name="T102" fmla="*/ 197 h 1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7">
                  <a:moveTo>
                    <a:pt x="102" y="197"/>
                  </a:moveTo>
                  <a:lnTo>
                    <a:pt x="102" y="195"/>
                  </a:lnTo>
                  <a:lnTo>
                    <a:pt x="102" y="192"/>
                  </a:lnTo>
                  <a:lnTo>
                    <a:pt x="63" y="180"/>
                  </a:lnTo>
                  <a:lnTo>
                    <a:pt x="33" y="160"/>
                  </a:lnTo>
                  <a:lnTo>
                    <a:pt x="12" y="132"/>
                  </a:lnTo>
                  <a:lnTo>
                    <a:pt x="2" y="101"/>
                  </a:lnTo>
                  <a:lnTo>
                    <a:pt x="0" y="67"/>
                  </a:lnTo>
                  <a:lnTo>
                    <a:pt x="10" y="39"/>
                  </a:lnTo>
                  <a:lnTo>
                    <a:pt x="29" y="14"/>
                  </a:lnTo>
                  <a:lnTo>
                    <a:pt x="63" y="0"/>
                  </a:lnTo>
                  <a:lnTo>
                    <a:pt x="59" y="5"/>
                  </a:lnTo>
                  <a:lnTo>
                    <a:pt x="54" y="11"/>
                  </a:lnTo>
                  <a:lnTo>
                    <a:pt x="48" y="16"/>
                  </a:lnTo>
                  <a:lnTo>
                    <a:pt x="44" y="22"/>
                  </a:lnTo>
                  <a:lnTo>
                    <a:pt x="25" y="67"/>
                  </a:lnTo>
                  <a:lnTo>
                    <a:pt x="25" y="107"/>
                  </a:lnTo>
                  <a:lnTo>
                    <a:pt x="38" y="138"/>
                  </a:lnTo>
                  <a:lnTo>
                    <a:pt x="63" y="160"/>
                  </a:lnTo>
                  <a:lnTo>
                    <a:pt x="90" y="168"/>
                  </a:lnTo>
                  <a:lnTo>
                    <a:pt x="120" y="163"/>
                  </a:lnTo>
                  <a:lnTo>
                    <a:pt x="144" y="139"/>
                  </a:lnTo>
                  <a:lnTo>
                    <a:pt x="160" y="98"/>
                  </a:lnTo>
                  <a:lnTo>
                    <a:pt x="166" y="99"/>
                  </a:lnTo>
                  <a:lnTo>
                    <a:pt x="175" y="102"/>
                  </a:lnTo>
                  <a:lnTo>
                    <a:pt x="167" y="115"/>
                  </a:lnTo>
                  <a:lnTo>
                    <a:pt x="160" y="129"/>
                  </a:lnTo>
                  <a:lnTo>
                    <a:pt x="151" y="141"/>
                  </a:lnTo>
                  <a:lnTo>
                    <a:pt x="144" y="155"/>
                  </a:lnTo>
                  <a:lnTo>
                    <a:pt x="134" y="166"/>
                  </a:lnTo>
                  <a:lnTo>
                    <a:pt x="124" y="179"/>
                  </a:lnTo>
                  <a:lnTo>
                    <a:pt x="113" y="189"/>
                  </a:lnTo>
                  <a:lnTo>
                    <a:pt x="102" y="19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58" name="Freeform 127"/>
            <p:cNvSpPr>
              <a:spLocks/>
            </p:cNvSpPr>
            <p:nvPr/>
          </p:nvSpPr>
          <p:spPr bwMode="auto">
            <a:xfrm>
              <a:off x="4359" y="1327"/>
              <a:ext cx="4" cy="7"/>
            </a:xfrm>
            <a:custGeom>
              <a:avLst/>
              <a:gdLst>
                <a:gd name="T0" fmla="*/ 0 w 9"/>
                <a:gd name="T1" fmla="*/ 1 h 14"/>
                <a:gd name="T2" fmla="*/ 0 w 9"/>
                <a:gd name="T3" fmla="*/ 1 h 14"/>
                <a:gd name="T4" fmla="*/ 0 w 9"/>
                <a:gd name="T5" fmla="*/ 1 h 14"/>
                <a:gd name="T6" fmla="*/ 0 w 9"/>
                <a:gd name="T7" fmla="*/ 0 h 14"/>
                <a:gd name="T8" fmla="*/ 0 w 9"/>
                <a:gd name="T9" fmla="*/ 0 h 14"/>
                <a:gd name="T10" fmla="*/ 0 w 9"/>
                <a:gd name="T11" fmla="*/ 1 h 14"/>
                <a:gd name="T12" fmla="*/ 0 w 9"/>
                <a:gd name="T13" fmla="*/ 1 h 14"/>
                <a:gd name="T14" fmla="*/ 0 w 9"/>
                <a:gd name="T15" fmla="*/ 1 h 14"/>
                <a:gd name="T16" fmla="*/ 0 w 9"/>
                <a:gd name="T17" fmla="*/ 1 h 14"/>
                <a:gd name="T18" fmla="*/ 0 w 9"/>
                <a:gd name="T19" fmla="*/ 1 h 14"/>
                <a:gd name="T20" fmla="*/ 0 w 9"/>
                <a:gd name="T21" fmla="*/ 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4"/>
                <a:gd name="T35" fmla="*/ 9 w 9"/>
                <a:gd name="T36" fmla="*/ 14 h 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4">
                  <a:moveTo>
                    <a:pt x="4" y="11"/>
                  </a:moveTo>
                  <a:lnTo>
                    <a:pt x="2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6"/>
                  </a:lnTo>
                  <a:lnTo>
                    <a:pt x="9" y="14"/>
                  </a:lnTo>
                  <a:lnTo>
                    <a:pt x="5" y="11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59" name="Freeform 128"/>
            <p:cNvSpPr>
              <a:spLocks/>
            </p:cNvSpPr>
            <p:nvPr/>
          </p:nvSpPr>
          <p:spPr bwMode="auto">
            <a:xfrm>
              <a:off x="4571" y="1260"/>
              <a:ext cx="53" cy="53"/>
            </a:xfrm>
            <a:custGeom>
              <a:avLst/>
              <a:gdLst>
                <a:gd name="T0" fmla="*/ 1 w 105"/>
                <a:gd name="T1" fmla="*/ 1 h 106"/>
                <a:gd name="T2" fmla="*/ 1 w 105"/>
                <a:gd name="T3" fmla="*/ 1 h 106"/>
                <a:gd name="T4" fmla="*/ 1 w 105"/>
                <a:gd name="T5" fmla="*/ 1 h 106"/>
                <a:gd name="T6" fmla="*/ 1 w 105"/>
                <a:gd name="T7" fmla="*/ 1 h 106"/>
                <a:gd name="T8" fmla="*/ 0 w 105"/>
                <a:gd name="T9" fmla="*/ 1 h 106"/>
                <a:gd name="T10" fmla="*/ 0 w 105"/>
                <a:gd name="T11" fmla="*/ 1 h 106"/>
                <a:gd name="T12" fmla="*/ 1 w 105"/>
                <a:gd name="T13" fmla="*/ 1 h 106"/>
                <a:gd name="T14" fmla="*/ 1 w 105"/>
                <a:gd name="T15" fmla="*/ 1 h 106"/>
                <a:gd name="T16" fmla="*/ 1 w 105"/>
                <a:gd name="T17" fmla="*/ 0 h 106"/>
                <a:gd name="T18" fmla="*/ 1 w 105"/>
                <a:gd name="T19" fmla="*/ 0 h 106"/>
                <a:gd name="T20" fmla="*/ 1 w 105"/>
                <a:gd name="T21" fmla="*/ 1 h 106"/>
                <a:gd name="T22" fmla="*/ 1 w 105"/>
                <a:gd name="T23" fmla="*/ 1 h 106"/>
                <a:gd name="T24" fmla="*/ 1 w 105"/>
                <a:gd name="T25" fmla="*/ 0 h 106"/>
                <a:gd name="T26" fmla="*/ 1 w 105"/>
                <a:gd name="T27" fmla="*/ 1 h 106"/>
                <a:gd name="T28" fmla="*/ 1 w 105"/>
                <a:gd name="T29" fmla="*/ 1 h 106"/>
                <a:gd name="T30" fmla="*/ 1 w 105"/>
                <a:gd name="T31" fmla="*/ 1 h 106"/>
                <a:gd name="T32" fmla="*/ 1 w 105"/>
                <a:gd name="T33" fmla="*/ 1 h 106"/>
                <a:gd name="T34" fmla="*/ 1 w 105"/>
                <a:gd name="T35" fmla="*/ 1 h 106"/>
                <a:gd name="T36" fmla="*/ 1 w 105"/>
                <a:gd name="T37" fmla="*/ 1 h 106"/>
                <a:gd name="T38" fmla="*/ 1 w 105"/>
                <a:gd name="T39" fmla="*/ 1 h 106"/>
                <a:gd name="T40" fmla="*/ 1 w 105"/>
                <a:gd name="T41" fmla="*/ 1 h 106"/>
                <a:gd name="T42" fmla="*/ 1 w 105"/>
                <a:gd name="T43" fmla="*/ 1 h 106"/>
                <a:gd name="T44" fmla="*/ 1 w 105"/>
                <a:gd name="T45" fmla="*/ 1 h 106"/>
                <a:gd name="T46" fmla="*/ 1 w 105"/>
                <a:gd name="T47" fmla="*/ 1 h 106"/>
                <a:gd name="T48" fmla="*/ 1 w 105"/>
                <a:gd name="T49" fmla="*/ 1 h 106"/>
                <a:gd name="T50" fmla="*/ 1 w 105"/>
                <a:gd name="T51" fmla="*/ 1 h 106"/>
                <a:gd name="T52" fmla="*/ 1 w 105"/>
                <a:gd name="T53" fmla="*/ 1 h 106"/>
                <a:gd name="T54" fmla="*/ 1 w 105"/>
                <a:gd name="T55" fmla="*/ 1 h 106"/>
                <a:gd name="T56" fmla="*/ 1 w 105"/>
                <a:gd name="T57" fmla="*/ 1 h 10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5"/>
                <a:gd name="T88" fmla="*/ 0 h 106"/>
                <a:gd name="T89" fmla="*/ 105 w 105"/>
                <a:gd name="T90" fmla="*/ 106 h 10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5" h="106">
                  <a:moveTo>
                    <a:pt x="43" y="106"/>
                  </a:moveTo>
                  <a:lnTo>
                    <a:pt x="23" y="98"/>
                  </a:lnTo>
                  <a:lnTo>
                    <a:pt x="11" y="88"/>
                  </a:lnTo>
                  <a:lnTo>
                    <a:pt x="3" y="75"/>
                  </a:lnTo>
                  <a:lnTo>
                    <a:pt x="0" y="63"/>
                  </a:lnTo>
                  <a:lnTo>
                    <a:pt x="0" y="47"/>
                  </a:lnTo>
                  <a:lnTo>
                    <a:pt x="3" y="32"/>
                  </a:lnTo>
                  <a:lnTo>
                    <a:pt x="8" y="16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1"/>
                  </a:lnTo>
                  <a:lnTo>
                    <a:pt x="56" y="0"/>
                  </a:lnTo>
                  <a:lnTo>
                    <a:pt x="56" y="16"/>
                  </a:lnTo>
                  <a:lnTo>
                    <a:pt x="58" y="27"/>
                  </a:lnTo>
                  <a:lnTo>
                    <a:pt x="62" y="32"/>
                  </a:lnTo>
                  <a:lnTo>
                    <a:pt x="69" y="34"/>
                  </a:lnTo>
                  <a:lnTo>
                    <a:pt x="75" y="32"/>
                  </a:lnTo>
                  <a:lnTo>
                    <a:pt x="84" y="30"/>
                  </a:lnTo>
                  <a:lnTo>
                    <a:pt x="94" y="27"/>
                  </a:lnTo>
                  <a:lnTo>
                    <a:pt x="105" y="25"/>
                  </a:lnTo>
                  <a:lnTo>
                    <a:pt x="104" y="38"/>
                  </a:lnTo>
                  <a:lnTo>
                    <a:pt x="100" y="52"/>
                  </a:lnTo>
                  <a:lnTo>
                    <a:pt x="95" y="66"/>
                  </a:lnTo>
                  <a:lnTo>
                    <a:pt x="89" y="79"/>
                  </a:lnTo>
                  <a:lnTo>
                    <a:pt x="79" y="89"/>
                  </a:lnTo>
                  <a:lnTo>
                    <a:pt x="69" y="98"/>
                  </a:lnTo>
                  <a:lnTo>
                    <a:pt x="57" y="104"/>
                  </a:lnTo>
                  <a:lnTo>
                    <a:pt x="43" y="106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60" name="Freeform 129"/>
            <p:cNvSpPr>
              <a:spLocks/>
            </p:cNvSpPr>
            <p:nvPr/>
          </p:nvSpPr>
          <p:spPr bwMode="auto">
            <a:xfrm>
              <a:off x="4329" y="1202"/>
              <a:ext cx="25" cy="97"/>
            </a:xfrm>
            <a:custGeom>
              <a:avLst/>
              <a:gdLst>
                <a:gd name="T0" fmla="*/ 0 w 51"/>
                <a:gd name="T1" fmla="*/ 1 h 194"/>
                <a:gd name="T2" fmla="*/ 0 w 51"/>
                <a:gd name="T3" fmla="*/ 1 h 194"/>
                <a:gd name="T4" fmla="*/ 0 w 51"/>
                <a:gd name="T5" fmla="*/ 1 h 194"/>
                <a:gd name="T6" fmla="*/ 0 w 51"/>
                <a:gd name="T7" fmla="*/ 1 h 194"/>
                <a:gd name="T8" fmla="*/ 0 w 51"/>
                <a:gd name="T9" fmla="*/ 1 h 194"/>
                <a:gd name="T10" fmla="*/ 0 w 51"/>
                <a:gd name="T11" fmla="*/ 1 h 194"/>
                <a:gd name="T12" fmla="*/ 0 w 51"/>
                <a:gd name="T13" fmla="*/ 1 h 194"/>
                <a:gd name="T14" fmla="*/ 0 w 51"/>
                <a:gd name="T15" fmla="*/ 1 h 194"/>
                <a:gd name="T16" fmla="*/ 0 w 51"/>
                <a:gd name="T17" fmla="*/ 1 h 194"/>
                <a:gd name="T18" fmla="*/ 0 w 51"/>
                <a:gd name="T19" fmla="*/ 1 h 194"/>
                <a:gd name="T20" fmla="*/ 0 w 51"/>
                <a:gd name="T21" fmla="*/ 1 h 194"/>
                <a:gd name="T22" fmla="*/ 0 w 51"/>
                <a:gd name="T23" fmla="*/ 1 h 194"/>
                <a:gd name="T24" fmla="*/ 0 w 51"/>
                <a:gd name="T25" fmla="*/ 0 h 194"/>
                <a:gd name="T26" fmla="*/ 0 w 51"/>
                <a:gd name="T27" fmla="*/ 1 h 194"/>
                <a:gd name="T28" fmla="*/ 0 w 51"/>
                <a:gd name="T29" fmla="*/ 1 h 194"/>
                <a:gd name="T30" fmla="*/ 0 w 51"/>
                <a:gd name="T31" fmla="*/ 1 h 194"/>
                <a:gd name="T32" fmla="*/ 0 w 51"/>
                <a:gd name="T33" fmla="*/ 1 h 194"/>
                <a:gd name="T34" fmla="*/ 0 w 51"/>
                <a:gd name="T35" fmla="*/ 1 h 194"/>
                <a:gd name="T36" fmla="*/ 0 w 51"/>
                <a:gd name="T37" fmla="*/ 1 h 194"/>
                <a:gd name="T38" fmla="*/ 0 w 51"/>
                <a:gd name="T39" fmla="*/ 1 h 194"/>
                <a:gd name="T40" fmla="*/ 0 w 51"/>
                <a:gd name="T41" fmla="*/ 1 h 194"/>
                <a:gd name="T42" fmla="*/ 0 w 51"/>
                <a:gd name="T43" fmla="*/ 1 h 194"/>
                <a:gd name="T44" fmla="*/ 0 w 51"/>
                <a:gd name="T45" fmla="*/ 1 h 19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1"/>
                <a:gd name="T70" fmla="*/ 0 h 194"/>
                <a:gd name="T71" fmla="*/ 51 w 51"/>
                <a:gd name="T72" fmla="*/ 194 h 19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1" h="194">
                  <a:moveTo>
                    <a:pt x="44" y="194"/>
                  </a:moveTo>
                  <a:lnTo>
                    <a:pt x="34" y="184"/>
                  </a:lnTo>
                  <a:lnTo>
                    <a:pt x="27" y="167"/>
                  </a:lnTo>
                  <a:lnTo>
                    <a:pt x="19" y="143"/>
                  </a:lnTo>
                  <a:lnTo>
                    <a:pt x="15" y="117"/>
                  </a:lnTo>
                  <a:lnTo>
                    <a:pt x="10" y="88"/>
                  </a:lnTo>
                  <a:lnTo>
                    <a:pt x="8" y="64"/>
                  </a:lnTo>
                  <a:lnTo>
                    <a:pt x="5" y="43"/>
                  </a:lnTo>
                  <a:lnTo>
                    <a:pt x="5" y="30"/>
                  </a:lnTo>
                  <a:lnTo>
                    <a:pt x="0" y="21"/>
                  </a:lnTo>
                  <a:lnTo>
                    <a:pt x="5" y="13"/>
                  </a:lnTo>
                  <a:lnTo>
                    <a:pt x="13" y="4"/>
                  </a:lnTo>
                  <a:lnTo>
                    <a:pt x="20" y="0"/>
                  </a:lnTo>
                  <a:lnTo>
                    <a:pt x="27" y="50"/>
                  </a:lnTo>
                  <a:lnTo>
                    <a:pt x="33" y="90"/>
                  </a:lnTo>
                  <a:lnTo>
                    <a:pt x="36" y="118"/>
                  </a:lnTo>
                  <a:lnTo>
                    <a:pt x="41" y="139"/>
                  </a:lnTo>
                  <a:lnTo>
                    <a:pt x="43" y="155"/>
                  </a:lnTo>
                  <a:lnTo>
                    <a:pt x="46" y="168"/>
                  </a:lnTo>
                  <a:lnTo>
                    <a:pt x="48" y="180"/>
                  </a:lnTo>
                  <a:lnTo>
                    <a:pt x="51" y="194"/>
                  </a:lnTo>
                  <a:lnTo>
                    <a:pt x="46" y="194"/>
                  </a:lnTo>
                  <a:lnTo>
                    <a:pt x="44" y="194"/>
                  </a:lnTo>
                  <a:close/>
                </a:path>
              </a:pathLst>
            </a:custGeom>
            <a:solidFill>
              <a:srgbClr val="FF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61" name="Freeform 130"/>
            <p:cNvSpPr>
              <a:spLocks/>
            </p:cNvSpPr>
            <p:nvPr/>
          </p:nvSpPr>
          <p:spPr bwMode="auto">
            <a:xfrm>
              <a:off x="4325" y="1218"/>
              <a:ext cx="17" cy="77"/>
            </a:xfrm>
            <a:custGeom>
              <a:avLst/>
              <a:gdLst>
                <a:gd name="T0" fmla="*/ 0 w 35"/>
                <a:gd name="T1" fmla="*/ 0 h 155"/>
                <a:gd name="T2" fmla="*/ 0 w 35"/>
                <a:gd name="T3" fmla="*/ 0 h 155"/>
                <a:gd name="T4" fmla="*/ 0 w 35"/>
                <a:gd name="T5" fmla="*/ 0 h 155"/>
                <a:gd name="T6" fmla="*/ 0 w 35"/>
                <a:gd name="T7" fmla="*/ 0 h 155"/>
                <a:gd name="T8" fmla="*/ 0 w 35"/>
                <a:gd name="T9" fmla="*/ 0 h 155"/>
                <a:gd name="T10" fmla="*/ 0 w 35"/>
                <a:gd name="T11" fmla="*/ 0 h 155"/>
                <a:gd name="T12" fmla="*/ 0 w 35"/>
                <a:gd name="T13" fmla="*/ 0 h 155"/>
                <a:gd name="T14" fmla="*/ 0 w 35"/>
                <a:gd name="T15" fmla="*/ 0 h 155"/>
                <a:gd name="T16" fmla="*/ 0 w 35"/>
                <a:gd name="T17" fmla="*/ 0 h 155"/>
                <a:gd name="T18" fmla="*/ 0 w 35"/>
                <a:gd name="T19" fmla="*/ 0 h 155"/>
                <a:gd name="T20" fmla="*/ 0 w 35"/>
                <a:gd name="T21" fmla="*/ 0 h 155"/>
                <a:gd name="T22" fmla="*/ 0 w 35"/>
                <a:gd name="T23" fmla="*/ 0 h 155"/>
                <a:gd name="T24" fmla="*/ 0 w 35"/>
                <a:gd name="T25" fmla="*/ 0 h 155"/>
                <a:gd name="T26" fmla="*/ 0 w 35"/>
                <a:gd name="T27" fmla="*/ 0 h 155"/>
                <a:gd name="T28" fmla="*/ 0 w 35"/>
                <a:gd name="T29" fmla="*/ 0 h 155"/>
                <a:gd name="T30" fmla="*/ 0 w 35"/>
                <a:gd name="T31" fmla="*/ 0 h 155"/>
                <a:gd name="T32" fmla="*/ 0 w 35"/>
                <a:gd name="T33" fmla="*/ 0 h 155"/>
                <a:gd name="T34" fmla="*/ 0 w 35"/>
                <a:gd name="T35" fmla="*/ 0 h 155"/>
                <a:gd name="T36" fmla="*/ 0 w 35"/>
                <a:gd name="T37" fmla="*/ 0 h 155"/>
                <a:gd name="T38" fmla="*/ 0 w 35"/>
                <a:gd name="T39" fmla="*/ 0 h 155"/>
                <a:gd name="T40" fmla="*/ 0 w 35"/>
                <a:gd name="T41" fmla="*/ 0 h 155"/>
                <a:gd name="T42" fmla="*/ 0 w 35"/>
                <a:gd name="T43" fmla="*/ 0 h 155"/>
                <a:gd name="T44" fmla="*/ 0 w 35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5"/>
                <a:gd name="T70" fmla="*/ 0 h 155"/>
                <a:gd name="T71" fmla="*/ 35 w 35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5" h="155">
                  <a:moveTo>
                    <a:pt x="30" y="155"/>
                  </a:moveTo>
                  <a:lnTo>
                    <a:pt x="26" y="154"/>
                  </a:lnTo>
                  <a:lnTo>
                    <a:pt x="22" y="153"/>
                  </a:lnTo>
                  <a:lnTo>
                    <a:pt x="17" y="134"/>
                  </a:lnTo>
                  <a:lnTo>
                    <a:pt x="14" y="116"/>
                  </a:lnTo>
                  <a:lnTo>
                    <a:pt x="9" y="93"/>
                  </a:lnTo>
                  <a:lnTo>
                    <a:pt x="5" y="72"/>
                  </a:lnTo>
                  <a:lnTo>
                    <a:pt x="1" y="50"/>
                  </a:lnTo>
                  <a:lnTo>
                    <a:pt x="0" y="30"/>
                  </a:lnTo>
                  <a:lnTo>
                    <a:pt x="0" y="13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10" y="20"/>
                  </a:lnTo>
                  <a:lnTo>
                    <a:pt x="14" y="36"/>
                  </a:lnTo>
                  <a:lnTo>
                    <a:pt x="16" y="49"/>
                  </a:lnTo>
                  <a:lnTo>
                    <a:pt x="20" y="64"/>
                  </a:lnTo>
                  <a:lnTo>
                    <a:pt x="22" y="79"/>
                  </a:lnTo>
                  <a:lnTo>
                    <a:pt x="25" y="98"/>
                  </a:lnTo>
                  <a:lnTo>
                    <a:pt x="29" y="123"/>
                  </a:lnTo>
                  <a:lnTo>
                    <a:pt x="35" y="155"/>
                  </a:lnTo>
                  <a:lnTo>
                    <a:pt x="31" y="155"/>
                  </a:lnTo>
                  <a:lnTo>
                    <a:pt x="30" y="155"/>
                  </a:lnTo>
                  <a:close/>
                </a:path>
              </a:pathLst>
            </a:custGeom>
            <a:solidFill>
              <a:srgbClr val="FF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62" name="Freeform 131"/>
            <p:cNvSpPr>
              <a:spLocks/>
            </p:cNvSpPr>
            <p:nvPr/>
          </p:nvSpPr>
          <p:spPr bwMode="auto">
            <a:xfrm>
              <a:off x="4365" y="1210"/>
              <a:ext cx="12" cy="84"/>
            </a:xfrm>
            <a:custGeom>
              <a:avLst/>
              <a:gdLst>
                <a:gd name="T0" fmla="*/ 1 w 22"/>
                <a:gd name="T1" fmla="*/ 0 h 169"/>
                <a:gd name="T2" fmla="*/ 1 w 22"/>
                <a:gd name="T3" fmla="*/ 0 h 169"/>
                <a:gd name="T4" fmla="*/ 1 w 22"/>
                <a:gd name="T5" fmla="*/ 0 h 169"/>
                <a:gd name="T6" fmla="*/ 1 w 22"/>
                <a:gd name="T7" fmla="*/ 0 h 169"/>
                <a:gd name="T8" fmla="*/ 1 w 22"/>
                <a:gd name="T9" fmla="*/ 0 h 169"/>
                <a:gd name="T10" fmla="*/ 0 w 22"/>
                <a:gd name="T11" fmla="*/ 0 h 169"/>
                <a:gd name="T12" fmla="*/ 0 w 22"/>
                <a:gd name="T13" fmla="*/ 0 h 169"/>
                <a:gd name="T14" fmla="*/ 0 w 22"/>
                <a:gd name="T15" fmla="*/ 0 h 169"/>
                <a:gd name="T16" fmla="*/ 0 w 22"/>
                <a:gd name="T17" fmla="*/ 0 h 169"/>
                <a:gd name="T18" fmla="*/ 0 w 22"/>
                <a:gd name="T19" fmla="*/ 0 h 169"/>
                <a:gd name="T20" fmla="*/ 1 w 22"/>
                <a:gd name="T21" fmla="*/ 0 h 169"/>
                <a:gd name="T22" fmla="*/ 1 w 22"/>
                <a:gd name="T23" fmla="*/ 0 h 169"/>
                <a:gd name="T24" fmla="*/ 1 w 22"/>
                <a:gd name="T25" fmla="*/ 0 h 169"/>
                <a:gd name="T26" fmla="*/ 1 w 22"/>
                <a:gd name="T27" fmla="*/ 0 h 169"/>
                <a:gd name="T28" fmla="*/ 1 w 22"/>
                <a:gd name="T29" fmla="*/ 0 h 169"/>
                <a:gd name="T30" fmla="*/ 1 w 22"/>
                <a:gd name="T31" fmla="*/ 0 h 169"/>
                <a:gd name="T32" fmla="*/ 1 w 22"/>
                <a:gd name="T33" fmla="*/ 0 h 169"/>
                <a:gd name="T34" fmla="*/ 1 w 22"/>
                <a:gd name="T35" fmla="*/ 0 h 169"/>
                <a:gd name="T36" fmla="*/ 1 w 22"/>
                <a:gd name="T37" fmla="*/ 0 h 1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"/>
                <a:gd name="T58" fmla="*/ 0 h 169"/>
                <a:gd name="T59" fmla="*/ 22 w 22"/>
                <a:gd name="T60" fmla="*/ 169 h 1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" h="169">
                  <a:moveTo>
                    <a:pt x="17" y="168"/>
                  </a:moveTo>
                  <a:lnTo>
                    <a:pt x="11" y="148"/>
                  </a:lnTo>
                  <a:lnTo>
                    <a:pt x="7" y="127"/>
                  </a:lnTo>
                  <a:lnTo>
                    <a:pt x="3" y="104"/>
                  </a:lnTo>
                  <a:lnTo>
                    <a:pt x="2" y="83"/>
                  </a:lnTo>
                  <a:lnTo>
                    <a:pt x="0" y="61"/>
                  </a:lnTo>
                  <a:lnTo>
                    <a:pt x="0" y="39"/>
                  </a:lnTo>
                  <a:lnTo>
                    <a:pt x="0" y="18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19"/>
                  </a:lnTo>
                  <a:lnTo>
                    <a:pt x="5" y="39"/>
                  </a:lnTo>
                  <a:lnTo>
                    <a:pt x="8" y="64"/>
                  </a:lnTo>
                  <a:lnTo>
                    <a:pt x="11" y="90"/>
                  </a:lnTo>
                  <a:lnTo>
                    <a:pt x="15" y="118"/>
                  </a:lnTo>
                  <a:lnTo>
                    <a:pt x="18" y="144"/>
                  </a:lnTo>
                  <a:lnTo>
                    <a:pt x="22" y="169"/>
                  </a:lnTo>
                  <a:lnTo>
                    <a:pt x="18" y="168"/>
                  </a:lnTo>
                  <a:lnTo>
                    <a:pt x="17" y="1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63" name="Freeform 132"/>
            <p:cNvSpPr>
              <a:spLocks/>
            </p:cNvSpPr>
            <p:nvPr/>
          </p:nvSpPr>
          <p:spPr bwMode="auto">
            <a:xfrm>
              <a:off x="4648" y="1282"/>
              <a:ext cx="10" cy="9"/>
            </a:xfrm>
            <a:custGeom>
              <a:avLst/>
              <a:gdLst>
                <a:gd name="T0" fmla="*/ 0 w 18"/>
                <a:gd name="T1" fmla="*/ 1 h 18"/>
                <a:gd name="T2" fmla="*/ 1 w 18"/>
                <a:gd name="T3" fmla="*/ 1 h 18"/>
                <a:gd name="T4" fmla="*/ 1 w 18"/>
                <a:gd name="T5" fmla="*/ 1 h 18"/>
                <a:gd name="T6" fmla="*/ 1 w 18"/>
                <a:gd name="T7" fmla="*/ 0 h 18"/>
                <a:gd name="T8" fmla="*/ 1 w 18"/>
                <a:gd name="T9" fmla="*/ 0 h 18"/>
                <a:gd name="T10" fmla="*/ 1 w 18"/>
                <a:gd name="T11" fmla="*/ 1 h 18"/>
                <a:gd name="T12" fmla="*/ 1 w 18"/>
                <a:gd name="T13" fmla="*/ 1 h 18"/>
                <a:gd name="T14" fmla="*/ 1 w 18"/>
                <a:gd name="T15" fmla="*/ 1 h 18"/>
                <a:gd name="T16" fmla="*/ 0 w 18"/>
                <a:gd name="T17" fmla="*/ 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8"/>
                <a:gd name="T29" fmla="*/ 18 w 18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8">
                  <a:moveTo>
                    <a:pt x="0" y="18"/>
                  </a:moveTo>
                  <a:lnTo>
                    <a:pt x="2" y="9"/>
                  </a:lnTo>
                  <a:lnTo>
                    <a:pt x="6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9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64" name="Freeform 133"/>
            <p:cNvSpPr>
              <a:spLocks/>
            </p:cNvSpPr>
            <p:nvPr/>
          </p:nvSpPr>
          <p:spPr bwMode="auto">
            <a:xfrm>
              <a:off x="4319" y="1233"/>
              <a:ext cx="13" cy="57"/>
            </a:xfrm>
            <a:custGeom>
              <a:avLst/>
              <a:gdLst>
                <a:gd name="T0" fmla="*/ 1 w 26"/>
                <a:gd name="T1" fmla="*/ 1 h 114"/>
                <a:gd name="T2" fmla="*/ 1 w 26"/>
                <a:gd name="T3" fmla="*/ 1 h 114"/>
                <a:gd name="T4" fmla="*/ 1 w 26"/>
                <a:gd name="T5" fmla="*/ 1 h 114"/>
                <a:gd name="T6" fmla="*/ 1 w 26"/>
                <a:gd name="T7" fmla="*/ 1 h 114"/>
                <a:gd name="T8" fmla="*/ 1 w 26"/>
                <a:gd name="T9" fmla="*/ 1 h 114"/>
                <a:gd name="T10" fmla="*/ 0 w 26"/>
                <a:gd name="T11" fmla="*/ 1 h 114"/>
                <a:gd name="T12" fmla="*/ 0 w 26"/>
                <a:gd name="T13" fmla="*/ 1 h 114"/>
                <a:gd name="T14" fmla="*/ 0 w 26"/>
                <a:gd name="T15" fmla="*/ 1 h 114"/>
                <a:gd name="T16" fmla="*/ 1 w 26"/>
                <a:gd name="T17" fmla="*/ 0 h 114"/>
                <a:gd name="T18" fmla="*/ 1 w 26"/>
                <a:gd name="T19" fmla="*/ 0 h 114"/>
                <a:gd name="T20" fmla="*/ 1 w 26"/>
                <a:gd name="T21" fmla="*/ 1 h 114"/>
                <a:gd name="T22" fmla="*/ 1 w 26"/>
                <a:gd name="T23" fmla="*/ 1 h 114"/>
                <a:gd name="T24" fmla="*/ 1 w 26"/>
                <a:gd name="T25" fmla="*/ 1 h 114"/>
                <a:gd name="T26" fmla="*/ 1 w 26"/>
                <a:gd name="T27" fmla="*/ 1 h 114"/>
                <a:gd name="T28" fmla="*/ 1 w 26"/>
                <a:gd name="T29" fmla="*/ 1 h 114"/>
                <a:gd name="T30" fmla="*/ 1 w 26"/>
                <a:gd name="T31" fmla="*/ 1 h 114"/>
                <a:gd name="T32" fmla="*/ 1 w 26"/>
                <a:gd name="T33" fmla="*/ 1 h 114"/>
                <a:gd name="T34" fmla="*/ 1 w 26"/>
                <a:gd name="T35" fmla="*/ 1 h 114"/>
                <a:gd name="T36" fmla="*/ 1 w 26"/>
                <a:gd name="T37" fmla="*/ 1 h 114"/>
                <a:gd name="T38" fmla="*/ 1 w 26"/>
                <a:gd name="T39" fmla="*/ 1 h 114"/>
                <a:gd name="T40" fmla="*/ 1 w 26"/>
                <a:gd name="T41" fmla="*/ 1 h 1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6"/>
                <a:gd name="T64" fmla="*/ 0 h 114"/>
                <a:gd name="T65" fmla="*/ 26 w 26"/>
                <a:gd name="T66" fmla="*/ 114 h 1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6" h="114">
                  <a:moveTo>
                    <a:pt x="23" y="114"/>
                  </a:moveTo>
                  <a:lnTo>
                    <a:pt x="16" y="103"/>
                  </a:lnTo>
                  <a:lnTo>
                    <a:pt x="11" y="89"/>
                  </a:lnTo>
                  <a:lnTo>
                    <a:pt x="7" y="75"/>
                  </a:lnTo>
                  <a:lnTo>
                    <a:pt x="4" y="58"/>
                  </a:lnTo>
                  <a:lnTo>
                    <a:pt x="0" y="41"/>
                  </a:lnTo>
                  <a:lnTo>
                    <a:pt x="0" y="26"/>
                  </a:lnTo>
                  <a:lnTo>
                    <a:pt x="0" y="11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9" y="15"/>
                  </a:lnTo>
                  <a:lnTo>
                    <a:pt x="11" y="29"/>
                  </a:lnTo>
                  <a:lnTo>
                    <a:pt x="12" y="42"/>
                  </a:lnTo>
                  <a:lnTo>
                    <a:pt x="16" y="57"/>
                  </a:lnTo>
                  <a:lnTo>
                    <a:pt x="17" y="71"/>
                  </a:lnTo>
                  <a:lnTo>
                    <a:pt x="20" y="85"/>
                  </a:lnTo>
                  <a:lnTo>
                    <a:pt x="22" y="99"/>
                  </a:lnTo>
                  <a:lnTo>
                    <a:pt x="26" y="114"/>
                  </a:lnTo>
                  <a:lnTo>
                    <a:pt x="25" y="114"/>
                  </a:lnTo>
                  <a:lnTo>
                    <a:pt x="23" y="114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65" name="Freeform 134"/>
            <p:cNvSpPr>
              <a:spLocks/>
            </p:cNvSpPr>
            <p:nvPr/>
          </p:nvSpPr>
          <p:spPr bwMode="auto">
            <a:xfrm>
              <a:off x="4572" y="1080"/>
              <a:ext cx="186" cy="200"/>
            </a:xfrm>
            <a:custGeom>
              <a:avLst/>
              <a:gdLst>
                <a:gd name="T0" fmla="*/ 1 w 371"/>
                <a:gd name="T1" fmla="*/ 1 h 399"/>
                <a:gd name="T2" fmla="*/ 1 w 371"/>
                <a:gd name="T3" fmla="*/ 1 h 399"/>
                <a:gd name="T4" fmla="*/ 1 w 371"/>
                <a:gd name="T5" fmla="*/ 1 h 399"/>
                <a:gd name="T6" fmla="*/ 1 w 371"/>
                <a:gd name="T7" fmla="*/ 1 h 399"/>
                <a:gd name="T8" fmla="*/ 1 w 371"/>
                <a:gd name="T9" fmla="*/ 1 h 399"/>
                <a:gd name="T10" fmla="*/ 1 w 371"/>
                <a:gd name="T11" fmla="*/ 1 h 399"/>
                <a:gd name="T12" fmla="*/ 1 w 371"/>
                <a:gd name="T13" fmla="*/ 1 h 399"/>
                <a:gd name="T14" fmla="*/ 1 w 371"/>
                <a:gd name="T15" fmla="*/ 1 h 399"/>
                <a:gd name="T16" fmla="*/ 1 w 371"/>
                <a:gd name="T17" fmla="*/ 1 h 399"/>
                <a:gd name="T18" fmla="*/ 1 w 371"/>
                <a:gd name="T19" fmla="*/ 1 h 399"/>
                <a:gd name="T20" fmla="*/ 1 w 371"/>
                <a:gd name="T21" fmla="*/ 1 h 399"/>
                <a:gd name="T22" fmla="*/ 1 w 371"/>
                <a:gd name="T23" fmla="*/ 1 h 399"/>
                <a:gd name="T24" fmla="*/ 1 w 371"/>
                <a:gd name="T25" fmla="*/ 1 h 399"/>
                <a:gd name="T26" fmla="*/ 1 w 371"/>
                <a:gd name="T27" fmla="*/ 1 h 399"/>
                <a:gd name="T28" fmla="*/ 1 w 371"/>
                <a:gd name="T29" fmla="*/ 1 h 399"/>
                <a:gd name="T30" fmla="*/ 1 w 371"/>
                <a:gd name="T31" fmla="*/ 1 h 399"/>
                <a:gd name="T32" fmla="*/ 1 w 371"/>
                <a:gd name="T33" fmla="*/ 1 h 399"/>
                <a:gd name="T34" fmla="*/ 1 w 371"/>
                <a:gd name="T35" fmla="*/ 1 h 399"/>
                <a:gd name="T36" fmla="*/ 1 w 371"/>
                <a:gd name="T37" fmla="*/ 1 h 399"/>
                <a:gd name="T38" fmla="*/ 1 w 371"/>
                <a:gd name="T39" fmla="*/ 1 h 399"/>
                <a:gd name="T40" fmla="*/ 1 w 371"/>
                <a:gd name="T41" fmla="*/ 1 h 399"/>
                <a:gd name="T42" fmla="*/ 1 w 371"/>
                <a:gd name="T43" fmla="*/ 1 h 399"/>
                <a:gd name="T44" fmla="*/ 1 w 371"/>
                <a:gd name="T45" fmla="*/ 1 h 399"/>
                <a:gd name="T46" fmla="*/ 1 w 371"/>
                <a:gd name="T47" fmla="*/ 1 h 399"/>
                <a:gd name="T48" fmla="*/ 1 w 371"/>
                <a:gd name="T49" fmla="*/ 1 h 399"/>
                <a:gd name="T50" fmla="*/ 1 w 371"/>
                <a:gd name="T51" fmla="*/ 1 h 399"/>
                <a:gd name="T52" fmla="*/ 1 w 371"/>
                <a:gd name="T53" fmla="*/ 1 h 399"/>
                <a:gd name="T54" fmla="*/ 1 w 371"/>
                <a:gd name="T55" fmla="*/ 1 h 399"/>
                <a:gd name="T56" fmla="*/ 1 w 371"/>
                <a:gd name="T57" fmla="*/ 1 h 399"/>
                <a:gd name="T58" fmla="*/ 1 w 371"/>
                <a:gd name="T59" fmla="*/ 0 h 399"/>
                <a:gd name="T60" fmla="*/ 1 w 371"/>
                <a:gd name="T61" fmla="*/ 1 h 399"/>
                <a:gd name="T62" fmla="*/ 1 w 371"/>
                <a:gd name="T63" fmla="*/ 1 h 399"/>
                <a:gd name="T64" fmla="*/ 1 w 371"/>
                <a:gd name="T65" fmla="*/ 1 h 399"/>
                <a:gd name="T66" fmla="*/ 1 w 371"/>
                <a:gd name="T67" fmla="*/ 1 h 399"/>
                <a:gd name="T68" fmla="*/ 1 w 371"/>
                <a:gd name="T69" fmla="*/ 1 h 399"/>
                <a:gd name="T70" fmla="*/ 1 w 371"/>
                <a:gd name="T71" fmla="*/ 1 h 399"/>
                <a:gd name="T72" fmla="*/ 1 w 371"/>
                <a:gd name="T73" fmla="*/ 1 h 399"/>
                <a:gd name="T74" fmla="*/ 1 w 371"/>
                <a:gd name="T75" fmla="*/ 1 h 399"/>
                <a:gd name="T76" fmla="*/ 1 w 371"/>
                <a:gd name="T77" fmla="*/ 1 h 399"/>
                <a:gd name="T78" fmla="*/ 1 w 371"/>
                <a:gd name="T79" fmla="*/ 1 h 399"/>
                <a:gd name="T80" fmla="*/ 1 w 371"/>
                <a:gd name="T81" fmla="*/ 1 h 399"/>
                <a:gd name="T82" fmla="*/ 1 w 371"/>
                <a:gd name="T83" fmla="*/ 1 h 399"/>
                <a:gd name="T84" fmla="*/ 1 w 371"/>
                <a:gd name="T85" fmla="*/ 1 h 399"/>
                <a:gd name="T86" fmla="*/ 1 w 371"/>
                <a:gd name="T87" fmla="*/ 1 h 399"/>
                <a:gd name="T88" fmla="*/ 1 w 371"/>
                <a:gd name="T89" fmla="*/ 1 h 399"/>
                <a:gd name="T90" fmla="*/ 1 w 371"/>
                <a:gd name="T91" fmla="*/ 1 h 399"/>
                <a:gd name="T92" fmla="*/ 1 w 371"/>
                <a:gd name="T93" fmla="*/ 1 h 399"/>
                <a:gd name="T94" fmla="*/ 1 w 371"/>
                <a:gd name="T95" fmla="*/ 1 h 399"/>
                <a:gd name="T96" fmla="*/ 1 w 371"/>
                <a:gd name="T97" fmla="*/ 1 h 399"/>
                <a:gd name="T98" fmla="*/ 1 w 371"/>
                <a:gd name="T99" fmla="*/ 1 h 399"/>
                <a:gd name="T100" fmla="*/ 1 w 371"/>
                <a:gd name="T101" fmla="*/ 1 h 399"/>
                <a:gd name="T102" fmla="*/ 1 w 371"/>
                <a:gd name="T103" fmla="*/ 1 h 399"/>
                <a:gd name="T104" fmla="*/ 1 w 371"/>
                <a:gd name="T105" fmla="*/ 1 h 399"/>
                <a:gd name="T106" fmla="*/ 1 w 371"/>
                <a:gd name="T107" fmla="*/ 1 h 399"/>
                <a:gd name="T108" fmla="*/ 1 w 371"/>
                <a:gd name="T109" fmla="*/ 1 h 399"/>
                <a:gd name="T110" fmla="*/ 1 w 371"/>
                <a:gd name="T111" fmla="*/ 1 h 399"/>
                <a:gd name="T112" fmla="*/ 1 w 371"/>
                <a:gd name="T113" fmla="*/ 1 h 3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71"/>
                <a:gd name="T172" fmla="*/ 0 h 399"/>
                <a:gd name="T173" fmla="*/ 371 w 371"/>
                <a:gd name="T174" fmla="*/ 399 h 39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71" h="399">
                  <a:moveTo>
                    <a:pt x="126" y="399"/>
                  </a:moveTo>
                  <a:lnTo>
                    <a:pt x="122" y="392"/>
                  </a:lnTo>
                  <a:lnTo>
                    <a:pt x="122" y="385"/>
                  </a:lnTo>
                  <a:lnTo>
                    <a:pt x="122" y="378"/>
                  </a:lnTo>
                  <a:lnTo>
                    <a:pt x="122" y="373"/>
                  </a:lnTo>
                  <a:lnTo>
                    <a:pt x="122" y="361"/>
                  </a:lnTo>
                  <a:lnTo>
                    <a:pt x="122" y="349"/>
                  </a:lnTo>
                  <a:lnTo>
                    <a:pt x="114" y="344"/>
                  </a:lnTo>
                  <a:lnTo>
                    <a:pt x="108" y="342"/>
                  </a:lnTo>
                  <a:lnTo>
                    <a:pt x="102" y="345"/>
                  </a:lnTo>
                  <a:lnTo>
                    <a:pt x="97" y="352"/>
                  </a:lnTo>
                  <a:lnTo>
                    <a:pt x="90" y="359"/>
                  </a:lnTo>
                  <a:lnTo>
                    <a:pt x="85" y="365"/>
                  </a:lnTo>
                  <a:lnTo>
                    <a:pt x="78" y="371"/>
                  </a:lnTo>
                  <a:lnTo>
                    <a:pt x="75" y="375"/>
                  </a:lnTo>
                  <a:lnTo>
                    <a:pt x="75" y="362"/>
                  </a:lnTo>
                  <a:lnTo>
                    <a:pt x="78" y="351"/>
                  </a:lnTo>
                  <a:lnTo>
                    <a:pt x="80" y="340"/>
                  </a:lnTo>
                  <a:lnTo>
                    <a:pt x="82" y="331"/>
                  </a:lnTo>
                  <a:lnTo>
                    <a:pt x="75" y="325"/>
                  </a:lnTo>
                  <a:lnTo>
                    <a:pt x="70" y="324"/>
                  </a:lnTo>
                  <a:lnTo>
                    <a:pt x="63" y="324"/>
                  </a:lnTo>
                  <a:lnTo>
                    <a:pt x="60" y="327"/>
                  </a:lnTo>
                  <a:lnTo>
                    <a:pt x="50" y="335"/>
                  </a:lnTo>
                  <a:lnTo>
                    <a:pt x="41" y="344"/>
                  </a:lnTo>
                  <a:lnTo>
                    <a:pt x="41" y="332"/>
                  </a:lnTo>
                  <a:lnTo>
                    <a:pt x="42" y="325"/>
                  </a:lnTo>
                  <a:lnTo>
                    <a:pt x="45" y="316"/>
                  </a:lnTo>
                  <a:lnTo>
                    <a:pt x="49" y="310"/>
                  </a:lnTo>
                  <a:lnTo>
                    <a:pt x="50" y="303"/>
                  </a:lnTo>
                  <a:lnTo>
                    <a:pt x="51" y="296"/>
                  </a:lnTo>
                  <a:lnTo>
                    <a:pt x="50" y="289"/>
                  </a:lnTo>
                  <a:lnTo>
                    <a:pt x="47" y="284"/>
                  </a:lnTo>
                  <a:lnTo>
                    <a:pt x="39" y="284"/>
                  </a:lnTo>
                  <a:lnTo>
                    <a:pt x="32" y="284"/>
                  </a:lnTo>
                  <a:lnTo>
                    <a:pt x="26" y="284"/>
                  </a:lnTo>
                  <a:lnTo>
                    <a:pt x="21" y="284"/>
                  </a:lnTo>
                  <a:lnTo>
                    <a:pt x="14" y="284"/>
                  </a:lnTo>
                  <a:lnTo>
                    <a:pt x="6" y="284"/>
                  </a:lnTo>
                  <a:lnTo>
                    <a:pt x="13" y="274"/>
                  </a:lnTo>
                  <a:lnTo>
                    <a:pt x="19" y="267"/>
                  </a:lnTo>
                  <a:lnTo>
                    <a:pt x="26" y="262"/>
                  </a:lnTo>
                  <a:lnTo>
                    <a:pt x="34" y="253"/>
                  </a:lnTo>
                  <a:lnTo>
                    <a:pt x="35" y="242"/>
                  </a:lnTo>
                  <a:lnTo>
                    <a:pt x="34" y="233"/>
                  </a:lnTo>
                  <a:lnTo>
                    <a:pt x="25" y="232"/>
                  </a:lnTo>
                  <a:lnTo>
                    <a:pt x="16" y="232"/>
                  </a:lnTo>
                  <a:lnTo>
                    <a:pt x="8" y="232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5"/>
                  </a:lnTo>
                  <a:lnTo>
                    <a:pt x="11" y="216"/>
                  </a:lnTo>
                  <a:lnTo>
                    <a:pt x="24" y="208"/>
                  </a:lnTo>
                  <a:lnTo>
                    <a:pt x="27" y="203"/>
                  </a:lnTo>
                  <a:lnTo>
                    <a:pt x="32" y="198"/>
                  </a:lnTo>
                  <a:lnTo>
                    <a:pt x="35" y="191"/>
                  </a:lnTo>
                  <a:lnTo>
                    <a:pt x="36" y="185"/>
                  </a:lnTo>
                  <a:lnTo>
                    <a:pt x="26" y="179"/>
                  </a:lnTo>
                  <a:lnTo>
                    <a:pt x="19" y="177"/>
                  </a:lnTo>
                  <a:lnTo>
                    <a:pt x="13" y="176"/>
                  </a:lnTo>
                  <a:lnTo>
                    <a:pt x="6" y="176"/>
                  </a:lnTo>
                  <a:lnTo>
                    <a:pt x="6" y="167"/>
                  </a:lnTo>
                  <a:lnTo>
                    <a:pt x="11" y="162"/>
                  </a:lnTo>
                  <a:lnTo>
                    <a:pt x="16" y="156"/>
                  </a:lnTo>
                  <a:lnTo>
                    <a:pt x="24" y="153"/>
                  </a:lnTo>
                  <a:lnTo>
                    <a:pt x="31" y="149"/>
                  </a:lnTo>
                  <a:lnTo>
                    <a:pt x="39" y="145"/>
                  </a:lnTo>
                  <a:lnTo>
                    <a:pt x="46" y="143"/>
                  </a:lnTo>
                  <a:lnTo>
                    <a:pt x="55" y="140"/>
                  </a:lnTo>
                  <a:lnTo>
                    <a:pt x="54" y="131"/>
                  </a:lnTo>
                  <a:lnTo>
                    <a:pt x="51" y="125"/>
                  </a:lnTo>
                  <a:lnTo>
                    <a:pt x="47" y="120"/>
                  </a:lnTo>
                  <a:lnTo>
                    <a:pt x="45" y="119"/>
                  </a:lnTo>
                  <a:lnTo>
                    <a:pt x="35" y="117"/>
                  </a:lnTo>
                  <a:lnTo>
                    <a:pt x="26" y="115"/>
                  </a:lnTo>
                  <a:lnTo>
                    <a:pt x="25" y="112"/>
                  </a:lnTo>
                  <a:lnTo>
                    <a:pt x="24" y="109"/>
                  </a:lnTo>
                  <a:lnTo>
                    <a:pt x="30" y="105"/>
                  </a:lnTo>
                  <a:lnTo>
                    <a:pt x="37" y="103"/>
                  </a:lnTo>
                  <a:lnTo>
                    <a:pt x="45" y="100"/>
                  </a:lnTo>
                  <a:lnTo>
                    <a:pt x="55" y="98"/>
                  </a:lnTo>
                  <a:lnTo>
                    <a:pt x="62" y="94"/>
                  </a:lnTo>
                  <a:lnTo>
                    <a:pt x="70" y="90"/>
                  </a:lnTo>
                  <a:lnTo>
                    <a:pt x="76" y="87"/>
                  </a:lnTo>
                  <a:lnTo>
                    <a:pt x="82" y="83"/>
                  </a:lnTo>
                  <a:lnTo>
                    <a:pt x="75" y="74"/>
                  </a:lnTo>
                  <a:lnTo>
                    <a:pt x="70" y="71"/>
                  </a:lnTo>
                  <a:lnTo>
                    <a:pt x="63" y="68"/>
                  </a:lnTo>
                  <a:lnTo>
                    <a:pt x="57" y="66"/>
                  </a:lnTo>
                  <a:lnTo>
                    <a:pt x="57" y="63"/>
                  </a:lnTo>
                  <a:lnTo>
                    <a:pt x="57" y="62"/>
                  </a:lnTo>
                  <a:lnTo>
                    <a:pt x="63" y="61"/>
                  </a:lnTo>
                  <a:lnTo>
                    <a:pt x="70" y="61"/>
                  </a:lnTo>
                  <a:lnTo>
                    <a:pt x="75" y="61"/>
                  </a:lnTo>
                  <a:lnTo>
                    <a:pt x="80" y="61"/>
                  </a:lnTo>
                  <a:lnTo>
                    <a:pt x="83" y="61"/>
                  </a:lnTo>
                  <a:lnTo>
                    <a:pt x="88" y="61"/>
                  </a:lnTo>
                  <a:lnTo>
                    <a:pt x="94" y="61"/>
                  </a:lnTo>
                  <a:lnTo>
                    <a:pt x="103" y="62"/>
                  </a:lnTo>
                  <a:lnTo>
                    <a:pt x="104" y="57"/>
                  </a:lnTo>
                  <a:lnTo>
                    <a:pt x="107" y="53"/>
                  </a:lnTo>
                  <a:lnTo>
                    <a:pt x="101" y="42"/>
                  </a:lnTo>
                  <a:lnTo>
                    <a:pt x="96" y="37"/>
                  </a:lnTo>
                  <a:lnTo>
                    <a:pt x="90" y="32"/>
                  </a:lnTo>
                  <a:lnTo>
                    <a:pt x="85" y="30"/>
                  </a:lnTo>
                  <a:lnTo>
                    <a:pt x="85" y="25"/>
                  </a:lnTo>
                  <a:lnTo>
                    <a:pt x="85" y="22"/>
                  </a:lnTo>
                  <a:lnTo>
                    <a:pt x="94" y="23"/>
                  </a:lnTo>
                  <a:lnTo>
                    <a:pt x="108" y="28"/>
                  </a:lnTo>
                  <a:lnTo>
                    <a:pt x="121" y="33"/>
                  </a:lnTo>
                  <a:lnTo>
                    <a:pt x="133" y="36"/>
                  </a:lnTo>
                  <a:lnTo>
                    <a:pt x="134" y="31"/>
                  </a:lnTo>
                  <a:lnTo>
                    <a:pt x="138" y="27"/>
                  </a:lnTo>
                  <a:lnTo>
                    <a:pt x="133" y="19"/>
                  </a:lnTo>
                  <a:lnTo>
                    <a:pt x="130" y="12"/>
                  </a:lnTo>
                  <a:lnTo>
                    <a:pt x="128" y="5"/>
                  </a:lnTo>
                  <a:lnTo>
                    <a:pt x="130" y="0"/>
                  </a:lnTo>
                  <a:lnTo>
                    <a:pt x="138" y="0"/>
                  </a:lnTo>
                  <a:lnTo>
                    <a:pt x="143" y="0"/>
                  </a:lnTo>
                  <a:lnTo>
                    <a:pt x="147" y="0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0" y="11"/>
                  </a:lnTo>
                  <a:lnTo>
                    <a:pt x="153" y="17"/>
                  </a:lnTo>
                  <a:lnTo>
                    <a:pt x="158" y="26"/>
                  </a:lnTo>
                  <a:lnTo>
                    <a:pt x="164" y="26"/>
                  </a:lnTo>
                  <a:lnTo>
                    <a:pt x="170" y="27"/>
                  </a:lnTo>
                  <a:lnTo>
                    <a:pt x="178" y="28"/>
                  </a:lnTo>
                  <a:lnTo>
                    <a:pt x="185" y="32"/>
                  </a:lnTo>
                  <a:lnTo>
                    <a:pt x="193" y="33"/>
                  </a:lnTo>
                  <a:lnTo>
                    <a:pt x="201" y="35"/>
                  </a:lnTo>
                  <a:lnTo>
                    <a:pt x="209" y="35"/>
                  </a:lnTo>
                  <a:lnTo>
                    <a:pt x="217" y="36"/>
                  </a:lnTo>
                  <a:lnTo>
                    <a:pt x="220" y="28"/>
                  </a:lnTo>
                  <a:lnTo>
                    <a:pt x="222" y="25"/>
                  </a:lnTo>
                  <a:lnTo>
                    <a:pt x="226" y="22"/>
                  </a:lnTo>
                  <a:lnTo>
                    <a:pt x="235" y="22"/>
                  </a:lnTo>
                  <a:lnTo>
                    <a:pt x="240" y="28"/>
                  </a:lnTo>
                  <a:lnTo>
                    <a:pt x="246" y="33"/>
                  </a:lnTo>
                  <a:lnTo>
                    <a:pt x="250" y="36"/>
                  </a:lnTo>
                  <a:lnTo>
                    <a:pt x="253" y="38"/>
                  </a:lnTo>
                  <a:lnTo>
                    <a:pt x="257" y="38"/>
                  </a:lnTo>
                  <a:lnTo>
                    <a:pt x="263" y="38"/>
                  </a:lnTo>
                  <a:lnTo>
                    <a:pt x="270" y="37"/>
                  </a:lnTo>
                  <a:lnTo>
                    <a:pt x="279" y="36"/>
                  </a:lnTo>
                  <a:lnTo>
                    <a:pt x="281" y="46"/>
                  </a:lnTo>
                  <a:lnTo>
                    <a:pt x="283" y="55"/>
                  </a:lnTo>
                  <a:lnTo>
                    <a:pt x="287" y="58"/>
                  </a:lnTo>
                  <a:lnTo>
                    <a:pt x="291" y="62"/>
                  </a:lnTo>
                  <a:lnTo>
                    <a:pt x="294" y="62"/>
                  </a:lnTo>
                  <a:lnTo>
                    <a:pt x="302" y="63"/>
                  </a:lnTo>
                  <a:lnTo>
                    <a:pt x="308" y="62"/>
                  </a:lnTo>
                  <a:lnTo>
                    <a:pt x="318" y="62"/>
                  </a:lnTo>
                  <a:lnTo>
                    <a:pt x="317" y="69"/>
                  </a:lnTo>
                  <a:lnTo>
                    <a:pt x="315" y="77"/>
                  </a:lnTo>
                  <a:lnTo>
                    <a:pt x="314" y="84"/>
                  </a:lnTo>
                  <a:lnTo>
                    <a:pt x="313" y="93"/>
                  </a:lnTo>
                  <a:lnTo>
                    <a:pt x="318" y="99"/>
                  </a:lnTo>
                  <a:lnTo>
                    <a:pt x="324" y="107"/>
                  </a:lnTo>
                  <a:lnTo>
                    <a:pt x="330" y="104"/>
                  </a:lnTo>
                  <a:lnTo>
                    <a:pt x="337" y="103"/>
                  </a:lnTo>
                  <a:lnTo>
                    <a:pt x="342" y="102"/>
                  </a:lnTo>
                  <a:lnTo>
                    <a:pt x="348" y="103"/>
                  </a:lnTo>
                  <a:lnTo>
                    <a:pt x="345" y="110"/>
                  </a:lnTo>
                  <a:lnTo>
                    <a:pt x="344" y="118"/>
                  </a:lnTo>
                  <a:lnTo>
                    <a:pt x="340" y="124"/>
                  </a:lnTo>
                  <a:lnTo>
                    <a:pt x="339" y="131"/>
                  </a:lnTo>
                  <a:lnTo>
                    <a:pt x="335" y="138"/>
                  </a:lnTo>
                  <a:lnTo>
                    <a:pt x="335" y="145"/>
                  </a:lnTo>
                  <a:lnTo>
                    <a:pt x="337" y="153"/>
                  </a:lnTo>
                  <a:lnTo>
                    <a:pt x="342" y="162"/>
                  </a:lnTo>
                  <a:lnTo>
                    <a:pt x="348" y="161"/>
                  </a:lnTo>
                  <a:lnTo>
                    <a:pt x="354" y="160"/>
                  </a:lnTo>
                  <a:lnTo>
                    <a:pt x="361" y="159"/>
                  </a:lnTo>
                  <a:lnTo>
                    <a:pt x="371" y="159"/>
                  </a:lnTo>
                  <a:lnTo>
                    <a:pt x="368" y="166"/>
                  </a:lnTo>
                  <a:lnTo>
                    <a:pt x="363" y="177"/>
                  </a:lnTo>
                  <a:lnTo>
                    <a:pt x="356" y="187"/>
                  </a:lnTo>
                  <a:lnTo>
                    <a:pt x="351" y="200"/>
                  </a:lnTo>
                  <a:lnTo>
                    <a:pt x="345" y="210"/>
                  </a:lnTo>
                  <a:lnTo>
                    <a:pt x="344" y="220"/>
                  </a:lnTo>
                  <a:lnTo>
                    <a:pt x="347" y="228"/>
                  </a:lnTo>
                  <a:lnTo>
                    <a:pt x="355" y="236"/>
                  </a:lnTo>
                  <a:lnTo>
                    <a:pt x="355" y="238"/>
                  </a:lnTo>
                  <a:lnTo>
                    <a:pt x="356" y="241"/>
                  </a:lnTo>
                  <a:lnTo>
                    <a:pt x="348" y="248"/>
                  </a:lnTo>
                  <a:lnTo>
                    <a:pt x="339" y="256"/>
                  </a:lnTo>
                  <a:lnTo>
                    <a:pt x="330" y="262"/>
                  </a:lnTo>
                  <a:lnTo>
                    <a:pt x="323" y="269"/>
                  </a:lnTo>
                  <a:lnTo>
                    <a:pt x="325" y="279"/>
                  </a:lnTo>
                  <a:lnTo>
                    <a:pt x="330" y="289"/>
                  </a:lnTo>
                  <a:lnTo>
                    <a:pt x="330" y="293"/>
                  </a:lnTo>
                  <a:lnTo>
                    <a:pt x="330" y="299"/>
                  </a:lnTo>
                  <a:lnTo>
                    <a:pt x="328" y="305"/>
                  </a:lnTo>
                  <a:lnTo>
                    <a:pt x="324" y="313"/>
                  </a:lnTo>
                  <a:lnTo>
                    <a:pt x="313" y="313"/>
                  </a:lnTo>
                  <a:lnTo>
                    <a:pt x="306" y="314"/>
                  </a:lnTo>
                  <a:lnTo>
                    <a:pt x="297" y="315"/>
                  </a:lnTo>
                  <a:lnTo>
                    <a:pt x="289" y="320"/>
                  </a:lnTo>
                  <a:lnTo>
                    <a:pt x="289" y="321"/>
                  </a:lnTo>
                  <a:lnTo>
                    <a:pt x="289" y="326"/>
                  </a:lnTo>
                  <a:lnTo>
                    <a:pt x="296" y="340"/>
                  </a:lnTo>
                  <a:lnTo>
                    <a:pt x="297" y="349"/>
                  </a:lnTo>
                  <a:lnTo>
                    <a:pt x="291" y="352"/>
                  </a:lnTo>
                  <a:lnTo>
                    <a:pt x="282" y="354"/>
                  </a:lnTo>
                  <a:lnTo>
                    <a:pt x="271" y="352"/>
                  </a:lnTo>
                  <a:lnTo>
                    <a:pt x="260" y="351"/>
                  </a:lnTo>
                  <a:lnTo>
                    <a:pt x="248" y="350"/>
                  </a:lnTo>
                  <a:lnTo>
                    <a:pt x="242" y="354"/>
                  </a:lnTo>
                  <a:lnTo>
                    <a:pt x="242" y="360"/>
                  </a:lnTo>
                  <a:lnTo>
                    <a:pt x="242" y="367"/>
                  </a:lnTo>
                  <a:lnTo>
                    <a:pt x="243" y="375"/>
                  </a:lnTo>
                  <a:lnTo>
                    <a:pt x="245" y="382"/>
                  </a:lnTo>
                  <a:lnTo>
                    <a:pt x="232" y="383"/>
                  </a:lnTo>
                  <a:lnTo>
                    <a:pt x="221" y="376"/>
                  </a:lnTo>
                  <a:lnTo>
                    <a:pt x="210" y="366"/>
                  </a:lnTo>
                  <a:lnTo>
                    <a:pt x="201" y="360"/>
                  </a:lnTo>
                  <a:lnTo>
                    <a:pt x="195" y="365"/>
                  </a:lnTo>
                  <a:lnTo>
                    <a:pt x="194" y="371"/>
                  </a:lnTo>
                  <a:lnTo>
                    <a:pt x="193" y="377"/>
                  </a:lnTo>
                  <a:lnTo>
                    <a:pt x="191" y="387"/>
                  </a:lnTo>
                  <a:lnTo>
                    <a:pt x="184" y="391"/>
                  </a:lnTo>
                  <a:lnTo>
                    <a:pt x="176" y="391"/>
                  </a:lnTo>
                  <a:lnTo>
                    <a:pt x="163" y="371"/>
                  </a:lnTo>
                  <a:lnTo>
                    <a:pt x="154" y="362"/>
                  </a:lnTo>
                  <a:lnTo>
                    <a:pt x="149" y="362"/>
                  </a:lnTo>
                  <a:lnTo>
                    <a:pt x="147" y="368"/>
                  </a:lnTo>
                  <a:lnTo>
                    <a:pt x="143" y="377"/>
                  </a:lnTo>
                  <a:lnTo>
                    <a:pt x="139" y="387"/>
                  </a:lnTo>
                  <a:lnTo>
                    <a:pt x="134" y="396"/>
                  </a:lnTo>
                  <a:lnTo>
                    <a:pt x="126" y="3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66" name="Freeform 135"/>
            <p:cNvSpPr>
              <a:spLocks/>
            </p:cNvSpPr>
            <p:nvPr/>
          </p:nvSpPr>
          <p:spPr bwMode="auto">
            <a:xfrm>
              <a:off x="4378" y="1230"/>
              <a:ext cx="7" cy="49"/>
            </a:xfrm>
            <a:custGeom>
              <a:avLst/>
              <a:gdLst>
                <a:gd name="T0" fmla="*/ 1 w 12"/>
                <a:gd name="T1" fmla="*/ 1 h 98"/>
                <a:gd name="T2" fmla="*/ 1 w 12"/>
                <a:gd name="T3" fmla="*/ 1 h 98"/>
                <a:gd name="T4" fmla="*/ 1 w 12"/>
                <a:gd name="T5" fmla="*/ 1 h 98"/>
                <a:gd name="T6" fmla="*/ 1 w 12"/>
                <a:gd name="T7" fmla="*/ 1 h 98"/>
                <a:gd name="T8" fmla="*/ 1 w 12"/>
                <a:gd name="T9" fmla="*/ 1 h 98"/>
                <a:gd name="T10" fmla="*/ 0 w 12"/>
                <a:gd name="T11" fmla="*/ 1 h 98"/>
                <a:gd name="T12" fmla="*/ 0 w 12"/>
                <a:gd name="T13" fmla="*/ 1 h 98"/>
                <a:gd name="T14" fmla="*/ 0 w 12"/>
                <a:gd name="T15" fmla="*/ 1 h 98"/>
                <a:gd name="T16" fmla="*/ 0 w 12"/>
                <a:gd name="T17" fmla="*/ 0 h 98"/>
                <a:gd name="T18" fmla="*/ 1 w 12"/>
                <a:gd name="T19" fmla="*/ 1 h 98"/>
                <a:gd name="T20" fmla="*/ 1 w 12"/>
                <a:gd name="T21" fmla="*/ 1 h 98"/>
                <a:gd name="T22" fmla="*/ 1 w 12"/>
                <a:gd name="T23" fmla="*/ 1 h 98"/>
                <a:gd name="T24" fmla="*/ 1 w 12"/>
                <a:gd name="T25" fmla="*/ 1 h 98"/>
                <a:gd name="T26" fmla="*/ 1 w 12"/>
                <a:gd name="T27" fmla="*/ 1 h 98"/>
                <a:gd name="T28" fmla="*/ 1 w 12"/>
                <a:gd name="T29" fmla="*/ 1 h 98"/>
                <a:gd name="T30" fmla="*/ 1 w 12"/>
                <a:gd name="T31" fmla="*/ 1 h 98"/>
                <a:gd name="T32" fmla="*/ 1 w 12"/>
                <a:gd name="T33" fmla="*/ 1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98"/>
                <a:gd name="T53" fmla="*/ 12 w 12"/>
                <a:gd name="T54" fmla="*/ 98 h 9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98">
                  <a:moveTo>
                    <a:pt x="11" y="97"/>
                  </a:moveTo>
                  <a:lnTo>
                    <a:pt x="6" y="86"/>
                  </a:lnTo>
                  <a:lnTo>
                    <a:pt x="3" y="75"/>
                  </a:lnTo>
                  <a:lnTo>
                    <a:pt x="1" y="61"/>
                  </a:lnTo>
                  <a:lnTo>
                    <a:pt x="1" y="49"/>
                  </a:lnTo>
                  <a:lnTo>
                    <a:pt x="0" y="34"/>
                  </a:lnTo>
                  <a:lnTo>
                    <a:pt x="0" y="21"/>
                  </a:lnTo>
                  <a:lnTo>
                    <a:pt x="0" y="9"/>
                  </a:lnTo>
                  <a:lnTo>
                    <a:pt x="0" y="0"/>
                  </a:lnTo>
                  <a:lnTo>
                    <a:pt x="1" y="3"/>
                  </a:lnTo>
                  <a:lnTo>
                    <a:pt x="2" y="6"/>
                  </a:lnTo>
                  <a:lnTo>
                    <a:pt x="3" y="15"/>
                  </a:lnTo>
                  <a:lnTo>
                    <a:pt x="3" y="26"/>
                  </a:lnTo>
                  <a:lnTo>
                    <a:pt x="6" y="44"/>
                  </a:lnTo>
                  <a:lnTo>
                    <a:pt x="8" y="66"/>
                  </a:lnTo>
                  <a:lnTo>
                    <a:pt x="12" y="98"/>
                  </a:lnTo>
                  <a:lnTo>
                    <a:pt x="11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67" name="Freeform 136"/>
            <p:cNvSpPr>
              <a:spLocks/>
            </p:cNvSpPr>
            <p:nvPr/>
          </p:nvSpPr>
          <p:spPr bwMode="auto">
            <a:xfrm>
              <a:off x="4718" y="1074"/>
              <a:ext cx="73" cy="159"/>
            </a:xfrm>
            <a:custGeom>
              <a:avLst/>
              <a:gdLst>
                <a:gd name="T0" fmla="*/ 1 w 145"/>
                <a:gd name="T1" fmla="*/ 1 h 318"/>
                <a:gd name="T2" fmla="*/ 1 w 145"/>
                <a:gd name="T3" fmla="*/ 1 h 318"/>
                <a:gd name="T4" fmla="*/ 1 w 145"/>
                <a:gd name="T5" fmla="*/ 1 h 318"/>
                <a:gd name="T6" fmla="*/ 1 w 145"/>
                <a:gd name="T7" fmla="*/ 1 h 318"/>
                <a:gd name="T8" fmla="*/ 1 w 145"/>
                <a:gd name="T9" fmla="*/ 1 h 318"/>
                <a:gd name="T10" fmla="*/ 1 w 145"/>
                <a:gd name="T11" fmla="*/ 1 h 318"/>
                <a:gd name="T12" fmla="*/ 1 w 145"/>
                <a:gd name="T13" fmla="*/ 1 h 318"/>
                <a:gd name="T14" fmla="*/ 1 w 145"/>
                <a:gd name="T15" fmla="*/ 1 h 318"/>
                <a:gd name="T16" fmla="*/ 1 w 145"/>
                <a:gd name="T17" fmla="*/ 1 h 318"/>
                <a:gd name="T18" fmla="*/ 1 w 145"/>
                <a:gd name="T19" fmla="*/ 1 h 318"/>
                <a:gd name="T20" fmla="*/ 1 w 145"/>
                <a:gd name="T21" fmla="*/ 1 h 318"/>
                <a:gd name="T22" fmla="*/ 1 w 145"/>
                <a:gd name="T23" fmla="*/ 1 h 318"/>
                <a:gd name="T24" fmla="*/ 1 w 145"/>
                <a:gd name="T25" fmla="*/ 1 h 318"/>
                <a:gd name="T26" fmla="*/ 1 w 145"/>
                <a:gd name="T27" fmla="*/ 1 h 318"/>
                <a:gd name="T28" fmla="*/ 1 w 145"/>
                <a:gd name="T29" fmla="*/ 1 h 318"/>
                <a:gd name="T30" fmla="*/ 1 w 145"/>
                <a:gd name="T31" fmla="*/ 1 h 318"/>
                <a:gd name="T32" fmla="*/ 1 w 145"/>
                <a:gd name="T33" fmla="*/ 1 h 318"/>
                <a:gd name="T34" fmla="*/ 1 w 145"/>
                <a:gd name="T35" fmla="*/ 1 h 318"/>
                <a:gd name="T36" fmla="*/ 1 w 145"/>
                <a:gd name="T37" fmla="*/ 1 h 318"/>
                <a:gd name="T38" fmla="*/ 1 w 145"/>
                <a:gd name="T39" fmla="*/ 1 h 318"/>
                <a:gd name="T40" fmla="*/ 1 w 145"/>
                <a:gd name="T41" fmla="*/ 1 h 318"/>
                <a:gd name="T42" fmla="*/ 1 w 145"/>
                <a:gd name="T43" fmla="*/ 1 h 318"/>
                <a:gd name="T44" fmla="*/ 1 w 145"/>
                <a:gd name="T45" fmla="*/ 1 h 318"/>
                <a:gd name="T46" fmla="*/ 1 w 145"/>
                <a:gd name="T47" fmla="*/ 1 h 318"/>
                <a:gd name="T48" fmla="*/ 1 w 145"/>
                <a:gd name="T49" fmla="*/ 1 h 318"/>
                <a:gd name="T50" fmla="*/ 1 w 145"/>
                <a:gd name="T51" fmla="*/ 1 h 318"/>
                <a:gd name="T52" fmla="*/ 1 w 145"/>
                <a:gd name="T53" fmla="*/ 1 h 318"/>
                <a:gd name="T54" fmla="*/ 1 w 145"/>
                <a:gd name="T55" fmla="*/ 1 h 318"/>
                <a:gd name="T56" fmla="*/ 1 w 145"/>
                <a:gd name="T57" fmla="*/ 1 h 318"/>
                <a:gd name="T58" fmla="*/ 1 w 145"/>
                <a:gd name="T59" fmla="*/ 1 h 318"/>
                <a:gd name="T60" fmla="*/ 1 w 145"/>
                <a:gd name="T61" fmla="*/ 1 h 318"/>
                <a:gd name="T62" fmla="*/ 1 w 145"/>
                <a:gd name="T63" fmla="*/ 1 h 318"/>
                <a:gd name="T64" fmla="*/ 1 w 145"/>
                <a:gd name="T65" fmla="*/ 1 h 318"/>
                <a:gd name="T66" fmla="*/ 1 w 145"/>
                <a:gd name="T67" fmla="*/ 1 h 318"/>
                <a:gd name="T68" fmla="*/ 1 w 145"/>
                <a:gd name="T69" fmla="*/ 1 h 318"/>
                <a:gd name="T70" fmla="*/ 1 w 145"/>
                <a:gd name="T71" fmla="*/ 1 h 318"/>
                <a:gd name="T72" fmla="*/ 1 w 145"/>
                <a:gd name="T73" fmla="*/ 1 h 318"/>
                <a:gd name="T74" fmla="*/ 1 w 145"/>
                <a:gd name="T75" fmla="*/ 1 h 318"/>
                <a:gd name="T76" fmla="*/ 1 w 145"/>
                <a:gd name="T77" fmla="*/ 1 h 318"/>
                <a:gd name="T78" fmla="*/ 0 w 145"/>
                <a:gd name="T79" fmla="*/ 1 h 318"/>
                <a:gd name="T80" fmla="*/ 0 w 145"/>
                <a:gd name="T81" fmla="*/ 1 h 318"/>
                <a:gd name="T82" fmla="*/ 0 w 145"/>
                <a:gd name="T83" fmla="*/ 1 h 318"/>
                <a:gd name="T84" fmla="*/ 0 w 145"/>
                <a:gd name="T85" fmla="*/ 1 h 318"/>
                <a:gd name="T86" fmla="*/ 1 w 145"/>
                <a:gd name="T87" fmla="*/ 1 h 318"/>
                <a:gd name="T88" fmla="*/ 1 w 145"/>
                <a:gd name="T89" fmla="*/ 0 h 318"/>
                <a:gd name="T90" fmla="*/ 1 w 145"/>
                <a:gd name="T91" fmla="*/ 1 h 318"/>
                <a:gd name="T92" fmla="*/ 1 w 145"/>
                <a:gd name="T93" fmla="*/ 1 h 318"/>
                <a:gd name="T94" fmla="*/ 1 w 145"/>
                <a:gd name="T95" fmla="*/ 1 h 318"/>
                <a:gd name="T96" fmla="*/ 1 w 145"/>
                <a:gd name="T97" fmla="*/ 1 h 318"/>
                <a:gd name="T98" fmla="*/ 1 w 145"/>
                <a:gd name="T99" fmla="*/ 1 h 318"/>
                <a:gd name="T100" fmla="*/ 1 w 145"/>
                <a:gd name="T101" fmla="*/ 1 h 318"/>
                <a:gd name="T102" fmla="*/ 1 w 145"/>
                <a:gd name="T103" fmla="*/ 1 h 318"/>
                <a:gd name="T104" fmla="*/ 1 w 145"/>
                <a:gd name="T105" fmla="*/ 1 h 318"/>
                <a:gd name="T106" fmla="*/ 1 w 145"/>
                <a:gd name="T107" fmla="*/ 1 h 318"/>
                <a:gd name="T108" fmla="*/ 1 w 145"/>
                <a:gd name="T109" fmla="*/ 1 h 318"/>
                <a:gd name="T110" fmla="*/ 1 w 145"/>
                <a:gd name="T111" fmla="*/ 1 h 318"/>
                <a:gd name="T112" fmla="*/ 1 w 145"/>
                <a:gd name="T113" fmla="*/ 1 h 318"/>
                <a:gd name="T114" fmla="*/ 1 w 145"/>
                <a:gd name="T115" fmla="*/ 1 h 318"/>
                <a:gd name="T116" fmla="*/ 1 w 145"/>
                <a:gd name="T117" fmla="*/ 1 h 318"/>
                <a:gd name="T118" fmla="*/ 1 w 145"/>
                <a:gd name="T119" fmla="*/ 1 h 318"/>
                <a:gd name="T120" fmla="*/ 1 w 145"/>
                <a:gd name="T121" fmla="*/ 1 h 318"/>
                <a:gd name="T122" fmla="*/ 1 w 145"/>
                <a:gd name="T123" fmla="*/ 1 h 3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5"/>
                <a:gd name="T187" fmla="*/ 0 h 318"/>
                <a:gd name="T188" fmla="*/ 145 w 145"/>
                <a:gd name="T189" fmla="*/ 318 h 31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5" h="318">
                  <a:moveTo>
                    <a:pt x="63" y="317"/>
                  </a:moveTo>
                  <a:lnTo>
                    <a:pt x="59" y="307"/>
                  </a:lnTo>
                  <a:lnTo>
                    <a:pt x="58" y="302"/>
                  </a:lnTo>
                  <a:lnTo>
                    <a:pt x="58" y="296"/>
                  </a:lnTo>
                  <a:lnTo>
                    <a:pt x="58" y="290"/>
                  </a:lnTo>
                  <a:lnTo>
                    <a:pt x="64" y="281"/>
                  </a:lnTo>
                  <a:lnTo>
                    <a:pt x="71" y="274"/>
                  </a:lnTo>
                  <a:lnTo>
                    <a:pt x="77" y="265"/>
                  </a:lnTo>
                  <a:lnTo>
                    <a:pt x="82" y="258"/>
                  </a:lnTo>
                  <a:lnTo>
                    <a:pt x="84" y="248"/>
                  </a:lnTo>
                  <a:lnTo>
                    <a:pt x="87" y="238"/>
                  </a:lnTo>
                  <a:lnTo>
                    <a:pt x="87" y="228"/>
                  </a:lnTo>
                  <a:lnTo>
                    <a:pt x="84" y="219"/>
                  </a:lnTo>
                  <a:lnTo>
                    <a:pt x="88" y="204"/>
                  </a:lnTo>
                  <a:lnTo>
                    <a:pt x="93" y="192"/>
                  </a:lnTo>
                  <a:lnTo>
                    <a:pt x="95" y="179"/>
                  </a:lnTo>
                  <a:lnTo>
                    <a:pt x="97" y="171"/>
                  </a:lnTo>
                  <a:lnTo>
                    <a:pt x="94" y="162"/>
                  </a:lnTo>
                  <a:lnTo>
                    <a:pt x="91" y="156"/>
                  </a:lnTo>
                  <a:lnTo>
                    <a:pt x="82" y="152"/>
                  </a:lnTo>
                  <a:lnTo>
                    <a:pt x="69" y="150"/>
                  </a:lnTo>
                  <a:lnTo>
                    <a:pt x="72" y="136"/>
                  </a:lnTo>
                  <a:lnTo>
                    <a:pt x="73" y="126"/>
                  </a:lnTo>
                  <a:lnTo>
                    <a:pt x="73" y="116"/>
                  </a:lnTo>
                  <a:lnTo>
                    <a:pt x="73" y="110"/>
                  </a:lnTo>
                  <a:lnTo>
                    <a:pt x="68" y="102"/>
                  </a:lnTo>
                  <a:lnTo>
                    <a:pt x="63" y="99"/>
                  </a:lnTo>
                  <a:lnTo>
                    <a:pt x="56" y="94"/>
                  </a:lnTo>
                  <a:lnTo>
                    <a:pt x="47" y="90"/>
                  </a:lnTo>
                  <a:lnTo>
                    <a:pt x="43" y="71"/>
                  </a:lnTo>
                  <a:lnTo>
                    <a:pt x="42" y="60"/>
                  </a:lnTo>
                  <a:lnTo>
                    <a:pt x="40" y="52"/>
                  </a:lnTo>
                  <a:lnTo>
                    <a:pt x="37" y="48"/>
                  </a:lnTo>
                  <a:lnTo>
                    <a:pt x="32" y="45"/>
                  </a:lnTo>
                  <a:lnTo>
                    <a:pt x="26" y="45"/>
                  </a:lnTo>
                  <a:lnTo>
                    <a:pt x="17" y="47"/>
                  </a:lnTo>
                  <a:lnTo>
                    <a:pt x="6" y="48"/>
                  </a:lnTo>
                  <a:lnTo>
                    <a:pt x="2" y="43"/>
                  </a:lnTo>
                  <a:lnTo>
                    <a:pt x="1" y="37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0" y="8"/>
                  </a:lnTo>
                  <a:lnTo>
                    <a:pt x="1" y="2"/>
                  </a:lnTo>
                  <a:lnTo>
                    <a:pt x="2" y="0"/>
                  </a:lnTo>
                  <a:lnTo>
                    <a:pt x="17" y="6"/>
                  </a:lnTo>
                  <a:lnTo>
                    <a:pt x="36" y="21"/>
                  </a:lnTo>
                  <a:lnTo>
                    <a:pt x="56" y="39"/>
                  </a:lnTo>
                  <a:lnTo>
                    <a:pt x="77" y="63"/>
                  </a:lnTo>
                  <a:lnTo>
                    <a:pt x="95" y="88"/>
                  </a:lnTo>
                  <a:lnTo>
                    <a:pt x="115" y="112"/>
                  </a:lnTo>
                  <a:lnTo>
                    <a:pt x="131" y="135"/>
                  </a:lnTo>
                  <a:lnTo>
                    <a:pt x="145" y="156"/>
                  </a:lnTo>
                  <a:lnTo>
                    <a:pt x="143" y="177"/>
                  </a:lnTo>
                  <a:lnTo>
                    <a:pt x="138" y="199"/>
                  </a:lnTo>
                  <a:lnTo>
                    <a:pt x="130" y="222"/>
                  </a:lnTo>
                  <a:lnTo>
                    <a:pt x="120" y="244"/>
                  </a:lnTo>
                  <a:lnTo>
                    <a:pt x="107" y="265"/>
                  </a:lnTo>
                  <a:lnTo>
                    <a:pt x="93" y="285"/>
                  </a:lnTo>
                  <a:lnTo>
                    <a:pt x="78" y="302"/>
                  </a:lnTo>
                  <a:lnTo>
                    <a:pt x="63" y="318"/>
                  </a:lnTo>
                  <a:lnTo>
                    <a:pt x="63" y="317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68" name="Freeform 137"/>
            <p:cNvSpPr>
              <a:spLocks/>
            </p:cNvSpPr>
            <p:nvPr/>
          </p:nvSpPr>
          <p:spPr bwMode="auto">
            <a:xfrm>
              <a:off x="4576" y="1143"/>
              <a:ext cx="4" cy="6"/>
            </a:xfrm>
            <a:custGeom>
              <a:avLst/>
              <a:gdLst>
                <a:gd name="T0" fmla="*/ 0 w 6"/>
                <a:gd name="T1" fmla="*/ 1 h 12"/>
                <a:gd name="T2" fmla="*/ 0 w 6"/>
                <a:gd name="T3" fmla="*/ 1 h 12"/>
                <a:gd name="T4" fmla="*/ 1 w 6"/>
                <a:gd name="T5" fmla="*/ 0 h 12"/>
                <a:gd name="T6" fmla="*/ 1 w 6"/>
                <a:gd name="T7" fmla="*/ 0 h 12"/>
                <a:gd name="T8" fmla="*/ 1 w 6"/>
                <a:gd name="T9" fmla="*/ 1 h 12"/>
                <a:gd name="T10" fmla="*/ 1 w 6"/>
                <a:gd name="T11" fmla="*/ 1 h 12"/>
                <a:gd name="T12" fmla="*/ 0 w 6"/>
                <a:gd name="T13" fmla="*/ 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2"/>
                <a:gd name="T23" fmla="*/ 6 w 6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2">
                  <a:moveTo>
                    <a:pt x="0" y="12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3"/>
                  </a:lnTo>
                  <a:lnTo>
                    <a:pt x="4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69" name="Freeform 138"/>
            <p:cNvSpPr>
              <a:spLocks/>
            </p:cNvSpPr>
            <p:nvPr/>
          </p:nvSpPr>
          <p:spPr bwMode="auto">
            <a:xfrm>
              <a:off x="4386" y="1100"/>
              <a:ext cx="10" cy="45"/>
            </a:xfrm>
            <a:custGeom>
              <a:avLst/>
              <a:gdLst>
                <a:gd name="T0" fmla="*/ 1 w 20"/>
                <a:gd name="T1" fmla="*/ 1 h 89"/>
                <a:gd name="T2" fmla="*/ 1 w 20"/>
                <a:gd name="T3" fmla="*/ 1 h 89"/>
                <a:gd name="T4" fmla="*/ 0 w 20"/>
                <a:gd name="T5" fmla="*/ 1 h 89"/>
                <a:gd name="T6" fmla="*/ 0 w 20"/>
                <a:gd name="T7" fmla="*/ 1 h 89"/>
                <a:gd name="T8" fmla="*/ 0 w 20"/>
                <a:gd name="T9" fmla="*/ 1 h 89"/>
                <a:gd name="T10" fmla="*/ 1 w 20"/>
                <a:gd name="T11" fmla="*/ 1 h 89"/>
                <a:gd name="T12" fmla="*/ 1 w 20"/>
                <a:gd name="T13" fmla="*/ 1 h 89"/>
                <a:gd name="T14" fmla="*/ 1 w 20"/>
                <a:gd name="T15" fmla="*/ 1 h 89"/>
                <a:gd name="T16" fmla="*/ 1 w 20"/>
                <a:gd name="T17" fmla="*/ 1 h 89"/>
                <a:gd name="T18" fmla="*/ 1 w 20"/>
                <a:gd name="T19" fmla="*/ 1 h 89"/>
                <a:gd name="T20" fmla="*/ 1 w 20"/>
                <a:gd name="T21" fmla="*/ 0 h 89"/>
                <a:gd name="T22" fmla="*/ 1 w 20"/>
                <a:gd name="T23" fmla="*/ 1 h 89"/>
                <a:gd name="T24" fmla="*/ 1 w 20"/>
                <a:gd name="T25" fmla="*/ 1 h 89"/>
                <a:gd name="T26" fmla="*/ 1 w 20"/>
                <a:gd name="T27" fmla="*/ 1 h 89"/>
                <a:gd name="T28" fmla="*/ 1 w 20"/>
                <a:gd name="T29" fmla="*/ 1 h 89"/>
                <a:gd name="T30" fmla="*/ 1 w 20"/>
                <a:gd name="T31" fmla="*/ 1 h 89"/>
                <a:gd name="T32" fmla="*/ 1 w 20"/>
                <a:gd name="T33" fmla="*/ 1 h 89"/>
                <a:gd name="T34" fmla="*/ 1 w 20"/>
                <a:gd name="T35" fmla="*/ 1 h 89"/>
                <a:gd name="T36" fmla="*/ 1 w 20"/>
                <a:gd name="T37" fmla="*/ 1 h 8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0"/>
                <a:gd name="T58" fmla="*/ 0 h 89"/>
                <a:gd name="T59" fmla="*/ 20 w 20"/>
                <a:gd name="T60" fmla="*/ 89 h 8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0" h="89">
                  <a:moveTo>
                    <a:pt x="7" y="89"/>
                  </a:moveTo>
                  <a:lnTo>
                    <a:pt x="3" y="85"/>
                  </a:lnTo>
                  <a:lnTo>
                    <a:pt x="0" y="85"/>
                  </a:lnTo>
                  <a:lnTo>
                    <a:pt x="0" y="74"/>
                  </a:lnTo>
                  <a:lnTo>
                    <a:pt x="0" y="63"/>
                  </a:lnTo>
                  <a:lnTo>
                    <a:pt x="1" y="49"/>
                  </a:lnTo>
                  <a:lnTo>
                    <a:pt x="5" y="37"/>
                  </a:lnTo>
                  <a:lnTo>
                    <a:pt x="7" y="22"/>
                  </a:lnTo>
                  <a:lnTo>
                    <a:pt x="11" y="12"/>
                  </a:lnTo>
                  <a:lnTo>
                    <a:pt x="15" y="4"/>
                  </a:lnTo>
                  <a:lnTo>
                    <a:pt x="20" y="0"/>
                  </a:lnTo>
                  <a:lnTo>
                    <a:pt x="18" y="6"/>
                  </a:lnTo>
                  <a:lnTo>
                    <a:pt x="18" y="17"/>
                  </a:lnTo>
                  <a:lnTo>
                    <a:pt x="17" y="31"/>
                  </a:lnTo>
                  <a:lnTo>
                    <a:pt x="17" y="47"/>
                  </a:lnTo>
                  <a:lnTo>
                    <a:pt x="15" y="61"/>
                  </a:lnTo>
                  <a:lnTo>
                    <a:pt x="13" y="74"/>
                  </a:lnTo>
                  <a:lnTo>
                    <a:pt x="10" y="83"/>
                  </a:lnTo>
                  <a:lnTo>
                    <a:pt x="7" y="89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70" name="Freeform 139"/>
            <p:cNvSpPr>
              <a:spLocks/>
            </p:cNvSpPr>
            <p:nvPr/>
          </p:nvSpPr>
          <p:spPr bwMode="auto">
            <a:xfrm>
              <a:off x="4404" y="948"/>
              <a:ext cx="302" cy="178"/>
            </a:xfrm>
            <a:custGeom>
              <a:avLst/>
              <a:gdLst>
                <a:gd name="T0" fmla="*/ 1 w 602"/>
                <a:gd name="T1" fmla="*/ 0 h 357"/>
                <a:gd name="T2" fmla="*/ 1 w 602"/>
                <a:gd name="T3" fmla="*/ 0 h 357"/>
                <a:gd name="T4" fmla="*/ 1 w 602"/>
                <a:gd name="T5" fmla="*/ 0 h 357"/>
                <a:gd name="T6" fmla="*/ 1 w 602"/>
                <a:gd name="T7" fmla="*/ 0 h 357"/>
                <a:gd name="T8" fmla="*/ 1 w 602"/>
                <a:gd name="T9" fmla="*/ 0 h 357"/>
                <a:gd name="T10" fmla="*/ 1 w 602"/>
                <a:gd name="T11" fmla="*/ 0 h 357"/>
                <a:gd name="T12" fmla="*/ 1 w 602"/>
                <a:gd name="T13" fmla="*/ 0 h 357"/>
                <a:gd name="T14" fmla="*/ 1 w 602"/>
                <a:gd name="T15" fmla="*/ 0 h 357"/>
                <a:gd name="T16" fmla="*/ 1 w 602"/>
                <a:gd name="T17" fmla="*/ 0 h 357"/>
                <a:gd name="T18" fmla="*/ 1 w 602"/>
                <a:gd name="T19" fmla="*/ 0 h 357"/>
                <a:gd name="T20" fmla="*/ 1 w 602"/>
                <a:gd name="T21" fmla="*/ 0 h 357"/>
                <a:gd name="T22" fmla="*/ 1 w 602"/>
                <a:gd name="T23" fmla="*/ 0 h 357"/>
                <a:gd name="T24" fmla="*/ 1 w 602"/>
                <a:gd name="T25" fmla="*/ 0 h 357"/>
                <a:gd name="T26" fmla="*/ 1 w 602"/>
                <a:gd name="T27" fmla="*/ 0 h 357"/>
                <a:gd name="T28" fmla="*/ 1 w 602"/>
                <a:gd name="T29" fmla="*/ 0 h 357"/>
                <a:gd name="T30" fmla="*/ 1 w 602"/>
                <a:gd name="T31" fmla="*/ 0 h 357"/>
                <a:gd name="T32" fmla="*/ 1 w 602"/>
                <a:gd name="T33" fmla="*/ 0 h 357"/>
                <a:gd name="T34" fmla="*/ 1 w 602"/>
                <a:gd name="T35" fmla="*/ 0 h 357"/>
                <a:gd name="T36" fmla="*/ 1 w 602"/>
                <a:gd name="T37" fmla="*/ 0 h 357"/>
                <a:gd name="T38" fmla="*/ 1 w 602"/>
                <a:gd name="T39" fmla="*/ 0 h 357"/>
                <a:gd name="T40" fmla="*/ 1 w 602"/>
                <a:gd name="T41" fmla="*/ 0 h 357"/>
                <a:gd name="T42" fmla="*/ 1 w 602"/>
                <a:gd name="T43" fmla="*/ 0 h 357"/>
                <a:gd name="T44" fmla="*/ 1 w 602"/>
                <a:gd name="T45" fmla="*/ 0 h 357"/>
                <a:gd name="T46" fmla="*/ 1 w 602"/>
                <a:gd name="T47" fmla="*/ 0 h 357"/>
                <a:gd name="T48" fmla="*/ 1 w 602"/>
                <a:gd name="T49" fmla="*/ 0 h 357"/>
                <a:gd name="T50" fmla="*/ 1 w 602"/>
                <a:gd name="T51" fmla="*/ 0 h 357"/>
                <a:gd name="T52" fmla="*/ 1 w 602"/>
                <a:gd name="T53" fmla="*/ 0 h 357"/>
                <a:gd name="T54" fmla="*/ 0 w 602"/>
                <a:gd name="T55" fmla="*/ 0 h 357"/>
                <a:gd name="T56" fmla="*/ 1 w 602"/>
                <a:gd name="T57" fmla="*/ 0 h 357"/>
                <a:gd name="T58" fmla="*/ 1 w 602"/>
                <a:gd name="T59" fmla="*/ 0 h 357"/>
                <a:gd name="T60" fmla="*/ 1 w 602"/>
                <a:gd name="T61" fmla="*/ 0 h 357"/>
                <a:gd name="T62" fmla="*/ 1 w 602"/>
                <a:gd name="T63" fmla="*/ 0 h 357"/>
                <a:gd name="T64" fmla="*/ 1 w 602"/>
                <a:gd name="T65" fmla="*/ 0 h 357"/>
                <a:gd name="T66" fmla="*/ 1 w 602"/>
                <a:gd name="T67" fmla="*/ 0 h 357"/>
                <a:gd name="T68" fmla="*/ 1 w 602"/>
                <a:gd name="T69" fmla="*/ 0 h 357"/>
                <a:gd name="T70" fmla="*/ 1 w 602"/>
                <a:gd name="T71" fmla="*/ 0 h 357"/>
                <a:gd name="T72" fmla="*/ 1 w 602"/>
                <a:gd name="T73" fmla="*/ 0 h 357"/>
                <a:gd name="T74" fmla="*/ 1 w 602"/>
                <a:gd name="T75" fmla="*/ 0 h 357"/>
                <a:gd name="T76" fmla="*/ 1 w 602"/>
                <a:gd name="T77" fmla="*/ 0 h 357"/>
                <a:gd name="T78" fmla="*/ 1 w 602"/>
                <a:gd name="T79" fmla="*/ 0 h 357"/>
                <a:gd name="T80" fmla="*/ 1 w 602"/>
                <a:gd name="T81" fmla="*/ 0 h 357"/>
                <a:gd name="T82" fmla="*/ 1 w 602"/>
                <a:gd name="T83" fmla="*/ 0 h 357"/>
                <a:gd name="T84" fmla="*/ 1 w 602"/>
                <a:gd name="T85" fmla="*/ 0 h 357"/>
                <a:gd name="T86" fmla="*/ 1 w 602"/>
                <a:gd name="T87" fmla="*/ 0 h 357"/>
                <a:gd name="T88" fmla="*/ 1 w 602"/>
                <a:gd name="T89" fmla="*/ 0 h 357"/>
                <a:gd name="T90" fmla="*/ 1 w 602"/>
                <a:gd name="T91" fmla="*/ 0 h 357"/>
                <a:gd name="T92" fmla="*/ 1 w 602"/>
                <a:gd name="T93" fmla="*/ 0 h 357"/>
                <a:gd name="T94" fmla="*/ 1 w 602"/>
                <a:gd name="T95" fmla="*/ 0 h 357"/>
                <a:gd name="T96" fmla="*/ 1 w 602"/>
                <a:gd name="T97" fmla="*/ 0 h 357"/>
                <a:gd name="T98" fmla="*/ 1 w 602"/>
                <a:gd name="T99" fmla="*/ 0 h 357"/>
                <a:gd name="T100" fmla="*/ 1 w 602"/>
                <a:gd name="T101" fmla="*/ 0 h 357"/>
                <a:gd name="T102" fmla="*/ 1 w 602"/>
                <a:gd name="T103" fmla="*/ 0 h 357"/>
                <a:gd name="T104" fmla="*/ 1 w 602"/>
                <a:gd name="T105" fmla="*/ 0 h 357"/>
                <a:gd name="T106" fmla="*/ 1 w 602"/>
                <a:gd name="T107" fmla="*/ 0 h 357"/>
                <a:gd name="T108" fmla="*/ 1 w 602"/>
                <a:gd name="T109" fmla="*/ 0 h 357"/>
                <a:gd name="T110" fmla="*/ 1 w 602"/>
                <a:gd name="T111" fmla="*/ 0 h 357"/>
                <a:gd name="T112" fmla="*/ 1 w 602"/>
                <a:gd name="T113" fmla="*/ 0 h 357"/>
                <a:gd name="T114" fmla="*/ 1 w 602"/>
                <a:gd name="T115" fmla="*/ 0 h 357"/>
                <a:gd name="T116" fmla="*/ 1 w 602"/>
                <a:gd name="T117" fmla="*/ 0 h 357"/>
                <a:gd name="T118" fmla="*/ 1 w 602"/>
                <a:gd name="T119" fmla="*/ 0 h 357"/>
                <a:gd name="T120" fmla="*/ 1 w 602"/>
                <a:gd name="T121" fmla="*/ 0 h 357"/>
                <a:gd name="T122" fmla="*/ 1 w 602"/>
                <a:gd name="T123" fmla="*/ 0 h 35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2"/>
                <a:gd name="T187" fmla="*/ 0 h 357"/>
                <a:gd name="T188" fmla="*/ 602 w 602"/>
                <a:gd name="T189" fmla="*/ 357 h 35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2" h="357">
                  <a:moveTo>
                    <a:pt x="340" y="357"/>
                  </a:moveTo>
                  <a:lnTo>
                    <a:pt x="300" y="333"/>
                  </a:lnTo>
                  <a:lnTo>
                    <a:pt x="261" y="311"/>
                  </a:lnTo>
                  <a:lnTo>
                    <a:pt x="221" y="289"/>
                  </a:lnTo>
                  <a:lnTo>
                    <a:pt x="182" y="269"/>
                  </a:lnTo>
                  <a:lnTo>
                    <a:pt x="143" y="248"/>
                  </a:lnTo>
                  <a:lnTo>
                    <a:pt x="103" y="229"/>
                  </a:lnTo>
                  <a:lnTo>
                    <a:pt x="63" y="213"/>
                  </a:lnTo>
                  <a:lnTo>
                    <a:pt x="23" y="199"/>
                  </a:lnTo>
                  <a:lnTo>
                    <a:pt x="23" y="191"/>
                  </a:lnTo>
                  <a:lnTo>
                    <a:pt x="27" y="183"/>
                  </a:lnTo>
                  <a:lnTo>
                    <a:pt x="31" y="176"/>
                  </a:lnTo>
                  <a:lnTo>
                    <a:pt x="37" y="170"/>
                  </a:lnTo>
                  <a:lnTo>
                    <a:pt x="47" y="156"/>
                  </a:lnTo>
                  <a:lnTo>
                    <a:pt x="52" y="145"/>
                  </a:lnTo>
                  <a:lnTo>
                    <a:pt x="48" y="146"/>
                  </a:lnTo>
                  <a:lnTo>
                    <a:pt x="45" y="151"/>
                  </a:lnTo>
                  <a:lnTo>
                    <a:pt x="41" y="153"/>
                  </a:lnTo>
                  <a:lnTo>
                    <a:pt x="38" y="160"/>
                  </a:lnTo>
                  <a:lnTo>
                    <a:pt x="33" y="168"/>
                  </a:lnTo>
                  <a:lnTo>
                    <a:pt x="27" y="181"/>
                  </a:lnTo>
                  <a:lnTo>
                    <a:pt x="31" y="158"/>
                  </a:lnTo>
                  <a:lnTo>
                    <a:pt x="40" y="136"/>
                  </a:lnTo>
                  <a:lnTo>
                    <a:pt x="51" y="114"/>
                  </a:lnTo>
                  <a:lnTo>
                    <a:pt x="63" y="93"/>
                  </a:lnTo>
                  <a:lnTo>
                    <a:pt x="76" y="70"/>
                  </a:lnTo>
                  <a:lnTo>
                    <a:pt x="87" y="51"/>
                  </a:lnTo>
                  <a:lnTo>
                    <a:pt x="97" y="31"/>
                  </a:lnTo>
                  <a:lnTo>
                    <a:pt x="103" y="13"/>
                  </a:lnTo>
                  <a:lnTo>
                    <a:pt x="88" y="33"/>
                  </a:lnTo>
                  <a:lnTo>
                    <a:pt x="77" y="54"/>
                  </a:lnTo>
                  <a:lnTo>
                    <a:pt x="66" y="77"/>
                  </a:lnTo>
                  <a:lnTo>
                    <a:pt x="57" y="99"/>
                  </a:lnTo>
                  <a:lnTo>
                    <a:pt x="47" y="120"/>
                  </a:lnTo>
                  <a:lnTo>
                    <a:pt x="38" y="141"/>
                  </a:lnTo>
                  <a:lnTo>
                    <a:pt x="27" y="162"/>
                  </a:lnTo>
                  <a:lnTo>
                    <a:pt x="17" y="185"/>
                  </a:lnTo>
                  <a:lnTo>
                    <a:pt x="12" y="167"/>
                  </a:lnTo>
                  <a:lnTo>
                    <a:pt x="15" y="146"/>
                  </a:lnTo>
                  <a:lnTo>
                    <a:pt x="20" y="121"/>
                  </a:lnTo>
                  <a:lnTo>
                    <a:pt x="30" y="96"/>
                  </a:lnTo>
                  <a:lnTo>
                    <a:pt x="40" y="70"/>
                  </a:lnTo>
                  <a:lnTo>
                    <a:pt x="50" y="47"/>
                  </a:lnTo>
                  <a:lnTo>
                    <a:pt x="60" y="28"/>
                  </a:lnTo>
                  <a:lnTo>
                    <a:pt x="71" y="16"/>
                  </a:lnTo>
                  <a:lnTo>
                    <a:pt x="68" y="15"/>
                  </a:lnTo>
                  <a:lnTo>
                    <a:pt x="67" y="15"/>
                  </a:lnTo>
                  <a:lnTo>
                    <a:pt x="56" y="29"/>
                  </a:lnTo>
                  <a:lnTo>
                    <a:pt x="48" y="47"/>
                  </a:lnTo>
                  <a:lnTo>
                    <a:pt x="41" y="64"/>
                  </a:lnTo>
                  <a:lnTo>
                    <a:pt x="35" y="83"/>
                  </a:lnTo>
                  <a:lnTo>
                    <a:pt x="27" y="99"/>
                  </a:lnTo>
                  <a:lnTo>
                    <a:pt x="20" y="115"/>
                  </a:lnTo>
                  <a:lnTo>
                    <a:pt x="11" y="130"/>
                  </a:lnTo>
                  <a:lnTo>
                    <a:pt x="1" y="144"/>
                  </a:lnTo>
                  <a:lnTo>
                    <a:pt x="0" y="142"/>
                  </a:lnTo>
                  <a:lnTo>
                    <a:pt x="11" y="98"/>
                  </a:lnTo>
                  <a:lnTo>
                    <a:pt x="22" y="64"/>
                  </a:lnTo>
                  <a:lnTo>
                    <a:pt x="31" y="38"/>
                  </a:lnTo>
                  <a:lnTo>
                    <a:pt x="45" y="21"/>
                  </a:lnTo>
                  <a:lnTo>
                    <a:pt x="60" y="8"/>
                  </a:lnTo>
                  <a:lnTo>
                    <a:pt x="81" y="2"/>
                  </a:lnTo>
                  <a:lnTo>
                    <a:pt x="110" y="0"/>
                  </a:lnTo>
                  <a:lnTo>
                    <a:pt x="150" y="2"/>
                  </a:lnTo>
                  <a:lnTo>
                    <a:pt x="180" y="8"/>
                  </a:lnTo>
                  <a:lnTo>
                    <a:pt x="211" y="16"/>
                  </a:lnTo>
                  <a:lnTo>
                    <a:pt x="241" y="24"/>
                  </a:lnTo>
                  <a:lnTo>
                    <a:pt x="272" y="34"/>
                  </a:lnTo>
                  <a:lnTo>
                    <a:pt x="300" y="44"/>
                  </a:lnTo>
                  <a:lnTo>
                    <a:pt x="329" y="57"/>
                  </a:lnTo>
                  <a:lnTo>
                    <a:pt x="359" y="72"/>
                  </a:lnTo>
                  <a:lnTo>
                    <a:pt x="390" y="90"/>
                  </a:lnTo>
                  <a:lnTo>
                    <a:pt x="413" y="98"/>
                  </a:lnTo>
                  <a:lnTo>
                    <a:pt x="439" y="111"/>
                  </a:lnTo>
                  <a:lnTo>
                    <a:pt x="467" y="129"/>
                  </a:lnTo>
                  <a:lnTo>
                    <a:pt x="494" y="149"/>
                  </a:lnTo>
                  <a:lnTo>
                    <a:pt x="520" y="168"/>
                  </a:lnTo>
                  <a:lnTo>
                    <a:pt x="547" y="188"/>
                  </a:lnTo>
                  <a:lnTo>
                    <a:pt x="575" y="206"/>
                  </a:lnTo>
                  <a:lnTo>
                    <a:pt x="602" y="222"/>
                  </a:lnTo>
                  <a:lnTo>
                    <a:pt x="600" y="228"/>
                  </a:lnTo>
                  <a:lnTo>
                    <a:pt x="598" y="235"/>
                  </a:lnTo>
                  <a:lnTo>
                    <a:pt x="596" y="243"/>
                  </a:lnTo>
                  <a:lnTo>
                    <a:pt x="595" y="250"/>
                  </a:lnTo>
                  <a:lnTo>
                    <a:pt x="592" y="256"/>
                  </a:lnTo>
                  <a:lnTo>
                    <a:pt x="591" y="264"/>
                  </a:lnTo>
                  <a:lnTo>
                    <a:pt x="588" y="271"/>
                  </a:lnTo>
                  <a:lnTo>
                    <a:pt x="587" y="280"/>
                  </a:lnTo>
                  <a:lnTo>
                    <a:pt x="585" y="280"/>
                  </a:lnTo>
                  <a:lnTo>
                    <a:pt x="583" y="280"/>
                  </a:lnTo>
                  <a:lnTo>
                    <a:pt x="578" y="271"/>
                  </a:lnTo>
                  <a:lnTo>
                    <a:pt x="577" y="265"/>
                  </a:lnTo>
                  <a:lnTo>
                    <a:pt x="569" y="261"/>
                  </a:lnTo>
                  <a:lnTo>
                    <a:pt x="564" y="260"/>
                  </a:lnTo>
                  <a:lnTo>
                    <a:pt x="559" y="260"/>
                  </a:lnTo>
                  <a:lnTo>
                    <a:pt x="554" y="260"/>
                  </a:lnTo>
                  <a:lnTo>
                    <a:pt x="537" y="269"/>
                  </a:lnTo>
                  <a:lnTo>
                    <a:pt x="521" y="269"/>
                  </a:lnTo>
                  <a:lnTo>
                    <a:pt x="503" y="263"/>
                  </a:lnTo>
                  <a:lnTo>
                    <a:pt x="487" y="254"/>
                  </a:lnTo>
                  <a:lnTo>
                    <a:pt x="469" y="245"/>
                  </a:lnTo>
                  <a:lnTo>
                    <a:pt x="456" y="243"/>
                  </a:lnTo>
                  <a:lnTo>
                    <a:pt x="446" y="249"/>
                  </a:lnTo>
                  <a:lnTo>
                    <a:pt x="442" y="269"/>
                  </a:lnTo>
                  <a:lnTo>
                    <a:pt x="422" y="266"/>
                  </a:lnTo>
                  <a:lnTo>
                    <a:pt x="408" y="265"/>
                  </a:lnTo>
                  <a:lnTo>
                    <a:pt x="401" y="265"/>
                  </a:lnTo>
                  <a:lnTo>
                    <a:pt x="397" y="268"/>
                  </a:lnTo>
                  <a:lnTo>
                    <a:pt x="395" y="270"/>
                  </a:lnTo>
                  <a:lnTo>
                    <a:pt x="397" y="278"/>
                  </a:lnTo>
                  <a:lnTo>
                    <a:pt x="400" y="289"/>
                  </a:lnTo>
                  <a:lnTo>
                    <a:pt x="403" y="304"/>
                  </a:lnTo>
                  <a:lnTo>
                    <a:pt x="391" y="304"/>
                  </a:lnTo>
                  <a:lnTo>
                    <a:pt x="382" y="305"/>
                  </a:lnTo>
                  <a:lnTo>
                    <a:pt x="374" y="307"/>
                  </a:lnTo>
                  <a:lnTo>
                    <a:pt x="365" y="312"/>
                  </a:lnTo>
                  <a:lnTo>
                    <a:pt x="366" y="319"/>
                  </a:lnTo>
                  <a:lnTo>
                    <a:pt x="370" y="326"/>
                  </a:lnTo>
                  <a:lnTo>
                    <a:pt x="374" y="333"/>
                  </a:lnTo>
                  <a:lnTo>
                    <a:pt x="376" y="343"/>
                  </a:lnTo>
                  <a:lnTo>
                    <a:pt x="366" y="346"/>
                  </a:lnTo>
                  <a:lnTo>
                    <a:pt x="357" y="350"/>
                  </a:lnTo>
                  <a:lnTo>
                    <a:pt x="348" y="353"/>
                  </a:lnTo>
                  <a:lnTo>
                    <a:pt x="340" y="357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71" name="Freeform 140"/>
            <p:cNvSpPr>
              <a:spLocks/>
            </p:cNvSpPr>
            <p:nvPr/>
          </p:nvSpPr>
          <p:spPr bwMode="auto">
            <a:xfrm>
              <a:off x="4522" y="1118"/>
              <a:ext cx="5" cy="4"/>
            </a:xfrm>
            <a:custGeom>
              <a:avLst/>
              <a:gdLst>
                <a:gd name="T0" fmla="*/ 0 w 8"/>
                <a:gd name="T1" fmla="*/ 1 h 7"/>
                <a:gd name="T2" fmla="*/ 0 w 8"/>
                <a:gd name="T3" fmla="*/ 1 h 7"/>
                <a:gd name="T4" fmla="*/ 1 w 8"/>
                <a:gd name="T5" fmla="*/ 0 h 7"/>
                <a:gd name="T6" fmla="*/ 1 w 8"/>
                <a:gd name="T7" fmla="*/ 0 h 7"/>
                <a:gd name="T8" fmla="*/ 1 w 8"/>
                <a:gd name="T9" fmla="*/ 1 h 7"/>
                <a:gd name="T10" fmla="*/ 1 w 8"/>
                <a:gd name="T11" fmla="*/ 1 h 7"/>
                <a:gd name="T12" fmla="*/ 0 w 8"/>
                <a:gd name="T13" fmla="*/ 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0" y="7"/>
                  </a:move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6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72" name="Freeform 141"/>
            <p:cNvSpPr>
              <a:spLocks/>
            </p:cNvSpPr>
            <p:nvPr/>
          </p:nvSpPr>
          <p:spPr bwMode="auto">
            <a:xfrm>
              <a:off x="4714" y="948"/>
              <a:ext cx="62" cy="160"/>
            </a:xfrm>
            <a:custGeom>
              <a:avLst/>
              <a:gdLst>
                <a:gd name="T0" fmla="*/ 0 w 125"/>
                <a:gd name="T1" fmla="*/ 0 h 321"/>
                <a:gd name="T2" fmla="*/ 0 w 125"/>
                <a:gd name="T3" fmla="*/ 0 h 321"/>
                <a:gd name="T4" fmla="*/ 0 w 125"/>
                <a:gd name="T5" fmla="*/ 0 h 321"/>
                <a:gd name="T6" fmla="*/ 0 w 125"/>
                <a:gd name="T7" fmla="*/ 0 h 321"/>
                <a:gd name="T8" fmla="*/ 0 w 125"/>
                <a:gd name="T9" fmla="*/ 0 h 321"/>
                <a:gd name="T10" fmla="*/ 0 w 125"/>
                <a:gd name="T11" fmla="*/ 0 h 321"/>
                <a:gd name="T12" fmla="*/ 0 w 125"/>
                <a:gd name="T13" fmla="*/ 0 h 321"/>
                <a:gd name="T14" fmla="*/ 0 w 125"/>
                <a:gd name="T15" fmla="*/ 0 h 321"/>
                <a:gd name="T16" fmla="*/ 0 w 125"/>
                <a:gd name="T17" fmla="*/ 0 h 321"/>
                <a:gd name="T18" fmla="*/ 0 w 125"/>
                <a:gd name="T19" fmla="*/ 0 h 321"/>
                <a:gd name="T20" fmla="*/ 0 w 125"/>
                <a:gd name="T21" fmla="*/ 0 h 321"/>
                <a:gd name="T22" fmla="*/ 0 w 125"/>
                <a:gd name="T23" fmla="*/ 0 h 321"/>
                <a:gd name="T24" fmla="*/ 0 w 125"/>
                <a:gd name="T25" fmla="*/ 0 h 321"/>
                <a:gd name="T26" fmla="*/ 0 w 125"/>
                <a:gd name="T27" fmla="*/ 0 h 321"/>
                <a:gd name="T28" fmla="*/ 0 w 125"/>
                <a:gd name="T29" fmla="*/ 0 h 321"/>
                <a:gd name="T30" fmla="*/ 0 w 125"/>
                <a:gd name="T31" fmla="*/ 0 h 321"/>
                <a:gd name="T32" fmla="*/ 0 w 125"/>
                <a:gd name="T33" fmla="*/ 0 h 321"/>
                <a:gd name="T34" fmla="*/ 0 w 125"/>
                <a:gd name="T35" fmla="*/ 0 h 321"/>
                <a:gd name="T36" fmla="*/ 0 w 125"/>
                <a:gd name="T37" fmla="*/ 0 h 321"/>
                <a:gd name="T38" fmla="*/ 0 w 125"/>
                <a:gd name="T39" fmla="*/ 0 h 321"/>
                <a:gd name="T40" fmla="*/ 0 w 125"/>
                <a:gd name="T41" fmla="*/ 0 h 321"/>
                <a:gd name="T42" fmla="*/ 0 w 125"/>
                <a:gd name="T43" fmla="*/ 0 h 321"/>
                <a:gd name="T44" fmla="*/ 0 w 125"/>
                <a:gd name="T45" fmla="*/ 0 h 321"/>
                <a:gd name="T46" fmla="*/ 0 w 125"/>
                <a:gd name="T47" fmla="*/ 0 h 321"/>
                <a:gd name="T48" fmla="*/ 0 w 125"/>
                <a:gd name="T49" fmla="*/ 0 h 321"/>
                <a:gd name="T50" fmla="*/ 0 w 125"/>
                <a:gd name="T51" fmla="*/ 0 h 321"/>
                <a:gd name="T52" fmla="*/ 0 w 125"/>
                <a:gd name="T53" fmla="*/ 0 h 321"/>
                <a:gd name="T54" fmla="*/ 0 w 125"/>
                <a:gd name="T55" fmla="*/ 0 h 321"/>
                <a:gd name="T56" fmla="*/ 0 w 125"/>
                <a:gd name="T57" fmla="*/ 0 h 321"/>
                <a:gd name="T58" fmla="*/ 0 w 125"/>
                <a:gd name="T59" fmla="*/ 0 h 321"/>
                <a:gd name="T60" fmla="*/ 0 w 125"/>
                <a:gd name="T61" fmla="*/ 0 h 321"/>
                <a:gd name="T62" fmla="*/ 0 w 125"/>
                <a:gd name="T63" fmla="*/ 0 h 321"/>
                <a:gd name="T64" fmla="*/ 0 w 125"/>
                <a:gd name="T65" fmla="*/ 0 h 321"/>
                <a:gd name="T66" fmla="*/ 0 w 125"/>
                <a:gd name="T67" fmla="*/ 0 h 321"/>
                <a:gd name="T68" fmla="*/ 0 w 125"/>
                <a:gd name="T69" fmla="*/ 0 h 3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"/>
                <a:gd name="T106" fmla="*/ 0 h 321"/>
                <a:gd name="T107" fmla="*/ 125 w 125"/>
                <a:gd name="T108" fmla="*/ 321 h 3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" h="321">
                  <a:moveTo>
                    <a:pt x="117" y="321"/>
                  </a:moveTo>
                  <a:lnTo>
                    <a:pt x="106" y="306"/>
                  </a:lnTo>
                  <a:lnTo>
                    <a:pt x="95" y="292"/>
                  </a:lnTo>
                  <a:lnTo>
                    <a:pt x="81" y="278"/>
                  </a:lnTo>
                  <a:lnTo>
                    <a:pt x="69" y="264"/>
                  </a:lnTo>
                  <a:lnTo>
                    <a:pt x="55" y="250"/>
                  </a:lnTo>
                  <a:lnTo>
                    <a:pt x="41" y="239"/>
                  </a:lnTo>
                  <a:lnTo>
                    <a:pt x="29" y="230"/>
                  </a:lnTo>
                  <a:lnTo>
                    <a:pt x="18" y="225"/>
                  </a:lnTo>
                  <a:lnTo>
                    <a:pt x="17" y="206"/>
                  </a:lnTo>
                  <a:lnTo>
                    <a:pt x="17" y="187"/>
                  </a:lnTo>
                  <a:lnTo>
                    <a:pt x="17" y="168"/>
                  </a:lnTo>
                  <a:lnTo>
                    <a:pt x="17" y="150"/>
                  </a:lnTo>
                  <a:lnTo>
                    <a:pt x="15" y="131"/>
                  </a:lnTo>
                  <a:lnTo>
                    <a:pt x="14" y="114"/>
                  </a:lnTo>
                  <a:lnTo>
                    <a:pt x="13" y="96"/>
                  </a:lnTo>
                  <a:lnTo>
                    <a:pt x="13" y="79"/>
                  </a:lnTo>
                  <a:lnTo>
                    <a:pt x="10" y="68"/>
                  </a:lnTo>
                  <a:lnTo>
                    <a:pt x="8" y="58"/>
                  </a:lnTo>
                  <a:lnTo>
                    <a:pt x="5" y="47"/>
                  </a:lnTo>
                  <a:lnTo>
                    <a:pt x="4" y="37"/>
                  </a:lnTo>
                  <a:lnTo>
                    <a:pt x="2" y="27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lnTo>
                    <a:pt x="29" y="28"/>
                  </a:lnTo>
                  <a:lnTo>
                    <a:pt x="55" y="62"/>
                  </a:lnTo>
                  <a:lnTo>
                    <a:pt x="77" y="99"/>
                  </a:lnTo>
                  <a:lnTo>
                    <a:pt x="97" y="140"/>
                  </a:lnTo>
                  <a:lnTo>
                    <a:pt x="111" y="181"/>
                  </a:lnTo>
                  <a:lnTo>
                    <a:pt x="121" y="225"/>
                  </a:lnTo>
                  <a:lnTo>
                    <a:pt x="125" y="271"/>
                  </a:lnTo>
                  <a:lnTo>
                    <a:pt x="122" y="319"/>
                  </a:lnTo>
                  <a:lnTo>
                    <a:pt x="118" y="319"/>
                  </a:lnTo>
                  <a:lnTo>
                    <a:pt x="117" y="3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73" name="Freeform 142"/>
            <p:cNvSpPr>
              <a:spLocks/>
            </p:cNvSpPr>
            <p:nvPr/>
          </p:nvSpPr>
          <p:spPr bwMode="auto">
            <a:xfrm>
              <a:off x="4388" y="952"/>
              <a:ext cx="43" cy="98"/>
            </a:xfrm>
            <a:custGeom>
              <a:avLst/>
              <a:gdLst>
                <a:gd name="T0" fmla="*/ 1 w 86"/>
                <a:gd name="T1" fmla="*/ 1 h 195"/>
                <a:gd name="T2" fmla="*/ 1 w 86"/>
                <a:gd name="T3" fmla="*/ 1 h 195"/>
                <a:gd name="T4" fmla="*/ 1 w 86"/>
                <a:gd name="T5" fmla="*/ 1 h 195"/>
                <a:gd name="T6" fmla="*/ 1 w 86"/>
                <a:gd name="T7" fmla="*/ 1 h 195"/>
                <a:gd name="T8" fmla="*/ 1 w 86"/>
                <a:gd name="T9" fmla="*/ 1 h 195"/>
                <a:gd name="T10" fmla="*/ 0 w 86"/>
                <a:gd name="T11" fmla="*/ 1 h 195"/>
                <a:gd name="T12" fmla="*/ 1 w 86"/>
                <a:gd name="T13" fmla="*/ 1 h 195"/>
                <a:gd name="T14" fmla="*/ 1 w 86"/>
                <a:gd name="T15" fmla="*/ 1 h 195"/>
                <a:gd name="T16" fmla="*/ 1 w 86"/>
                <a:gd name="T17" fmla="*/ 1 h 195"/>
                <a:gd name="T18" fmla="*/ 1 w 86"/>
                <a:gd name="T19" fmla="*/ 1 h 195"/>
                <a:gd name="T20" fmla="*/ 1 w 86"/>
                <a:gd name="T21" fmla="*/ 1 h 195"/>
                <a:gd name="T22" fmla="*/ 1 w 86"/>
                <a:gd name="T23" fmla="*/ 1 h 195"/>
                <a:gd name="T24" fmla="*/ 1 w 86"/>
                <a:gd name="T25" fmla="*/ 1 h 195"/>
                <a:gd name="T26" fmla="*/ 1 w 86"/>
                <a:gd name="T27" fmla="*/ 1 h 195"/>
                <a:gd name="T28" fmla="*/ 1 w 86"/>
                <a:gd name="T29" fmla="*/ 1 h 195"/>
                <a:gd name="T30" fmla="*/ 1 w 86"/>
                <a:gd name="T31" fmla="*/ 1 h 195"/>
                <a:gd name="T32" fmla="*/ 1 w 86"/>
                <a:gd name="T33" fmla="*/ 1 h 195"/>
                <a:gd name="T34" fmla="*/ 1 w 86"/>
                <a:gd name="T35" fmla="*/ 0 h 195"/>
                <a:gd name="T36" fmla="*/ 1 w 86"/>
                <a:gd name="T37" fmla="*/ 0 h 195"/>
                <a:gd name="T38" fmla="*/ 1 w 86"/>
                <a:gd name="T39" fmla="*/ 1 h 195"/>
                <a:gd name="T40" fmla="*/ 1 w 86"/>
                <a:gd name="T41" fmla="*/ 1 h 195"/>
                <a:gd name="T42" fmla="*/ 1 w 86"/>
                <a:gd name="T43" fmla="*/ 1 h 195"/>
                <a:gd name="T44" fmla="*/ 1 w 86"/>
                <a:gd name="T45" fmla="*/ 1 h 195"/>
                <a:gd name="T46" fmla="*/ 1 w 86"/>
                <a:gd name="T47" fmla="*/ 1 h 195"/>
                <a:gd name="T48" fmla="*/ 1 w 86"/>
                <a:gd name="T49" fmla="*/ 1 h 195"/>
                <a:gd name="T50" fmla="*/ 1 w 86"/>
                <a:gd name="T51" fmla="*/ 1 h 195"/>
                <a:gd name="T52" fmla="*/ 1 w 86"/>
                <a:gd name="T53" fmla="*/ 1 h 195"/>
                <a:gd name="T54" fmla="*/ 1 w 86"/>
                <a:gd name="T55" fmla="*/ 1 h 195"/>
                <a:gd name="T56" fmla="*/ 1 w 86"/>
                <a:gd name="T57" fmla="*/ 1 h 195"/>
                <a:gd name="T58" fmla="*/ 1 w 86"/>
                <a:gd name="T59" fmla="*/ 1 h 195"/>
                <a:gd name="T60" fmla="*/ 1 w 86"/>
                <a:gd name="T61" fmla="*/ 1 h 195"/>
                <a:gd name="T62" fmla="*/ 1 w 86"/>
                <a:gd name="T63" fmla="*/ 1 h 195"/>
                <a:gd name="T64" fmla="*/ 1 w 86"/>
                <a:gd name="T65" fmla="*/ 1 h 195"/>
                <a:gd name="T66" fmla="*/ 1 w 86"/>
                <a:gd name="T67" fmla="*/ 1 h 195"/>
                <a:gd name="T68" fmla="*/ 1 w 86"/>
                <a:gd name="T69" fmla="*/ 1 h 19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6"/>
                <a:gd name="T106" fmla="*/ 0 h 195"/>
                <a:gd name="T107" fmla="*/ 86 w 86"/>
                <a:gd name="T108" fmla="*/ 195 h 19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6" h="195">
                  <a:moveTo>
                    <a:pt x="17" y="195"/>
                  </a:moveTo>
                  <a:lnTo>
                    <a:pt x="9" y="191"/>
                  </a:lnTo>
                  <a:lnTo>
                    <a:pt x="5" y="190"/>
                  </a:lnTo>
                  <a:lnTo>
                    <a:pt x="2" y="186"/>
                  </a:lnTo>
                  <a:lnTo>
                    <a:pt x="2" y="185"/>
                  </a:lnTo>
                  <a:lnTo>
                    <a:pt x="0" y="178"/>
                  </a:lnTo>
                  <a:lnTo>
                    <a:pt x="2" y="169"/>
                  </a:lnTo>
                  <a:lnTo>
                    <a:pt x="3" y="168"/>
                  </a:lnTo>
                  <a:lnTo>
                    <a:pt x="4" y="167"/>
                  </a:lnTo>
                  <a:lnTo>
                    <a:pt x="5" y="144"/>
                  </a:lnTo>
                  <a:lnTo>
                    <a:pt x="12" y="123"/>
                  </a:lnTo>
                  <a:lnTo>
                    <a:pt x="19" y="101"/>
                  </a:lnTo>
                  <a:lnTo>
                    <a:pt x="30" y="78"/>
                  </a:lnTo>
                  <a:lnTo>
                    <a:pt x="41" y="55"/>
                  </a:lnTo>
                  <a:lnTo>
                    <a:pt x="55" y="34"/>
                  </a:lnTo>
                  <a:lnTo>
                    <a:pt x="66" y="15"/>
                  </a:lnTo>
                  <a:lnTo>
                    <a:pt x="79" y="2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79" y="10"/>
                  </a:lnTo>
                  <a:lnTo>
                    <a:pt x="69" y="28"/>
                  </a:lnTo>
                  <a:lnTo>
                    <a:pt x="57" y="50"/>
                  </a:lnTo>
                  <a:lnTo>
                    <a:pt x="46" y="76"/>
                  </a:lnTo>
                  <a:lnTo>
                    <a:pt x="35" y="102"/>
                  </a:lnTo>
                  <a:lnTo>
                    <a:pt x="28" y="127"/>
                  </a:lnTo>
                  <a:lnTo>
                    <a:pt x="23" y="147"/>
                  </a:lnTo>
                  <a:lnTo>
                    <a:pt x="23" y="163"/>
                  </a:lnTo>
                  <a:lnTo>
                    <a:pt x="24" y="164"/>
                  </a:lnTo>
                  <a:lnTo>
                    <a:pt x="26" y="165"/>
                  </a:lnTo>
                  <a:lnTo>
                    <a:pt x="26" y="172"/>
                  </a:lnTo>
                  <a:lnTo>
                    <a:pt x="26" y="179"/>
                  </a:lnTo>
                  <a:lnTo>
                    <a:pt x="26" y="185"/>
                  </a:lnTo>
                  <a:lnTo>
                    <a:pt x="28" y="193"/>
                  </a:lnTo>
                  <a:lnTo>
                    <a:pt x="21" y="193"/>
                  </a:lnTo>
                  <a:lnTo>
                    <a:pt x="17" y="19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74" name="Freeform 143"/>
            <p:cNvSpPr>
              <a:spLocks/>
            </p:cNvSpPr>
            <p:nvPr/>
          </p:nvSpPr>
          <p:spPr bwMode="auto">
            <a:xfrm>
              <a:off x="4561" y="1033"/>
              <a:ext cx="4" cy="17"/>
            </a:xfrm>
            <a:custGeom>
              <a:avLst/>
              <a:gdLst>
                <a:gd name="T0" fmla="*/ 0 w 8"/>
                <a:gd name="T1" fmla="*/ 1 h 33"/>
                <a:gd name="T2" fmla="*/ 0 w 8"/>
                <a:gd name="T3" fmla="*/ 1 h 33"/>
                <a:gd name="T4" fmla="*/ 1 w 8"/>
                <a:gd name="T5" fmla="*/ 1 h 33"/>
                <a:gd name="T6" fmla="*/ 1 w 8"/>
                <a:gd name="T7" fmla="*/ 1 h 33"/>
                <a:gd name="T8" fmla="*/ 1 w 8"/>
                <a:gd name="T9" fmla="*/ 0 h 33"/>
                <a:gd name="T10" fmla="*/ 1 w 8"/>
                <a:gd name="T11" fmla="*/ 0 h 33"/>
                <a:gd name="T12" fmla="*/ 1 w 8"/>
                <a:gd name="T13" fmla="*/ 1 h 33"/>
                <a:gd name="T14" fmla="*/ 1 w 8"/>
                <a:gd name="T15" fmla="*/ 1 h 33"/>
                <a:gd name="T16" fmla="*/ 1 w 8"/>
                <a:gd name="T17" fmla="*/ 1 h 33"/>
                <a:gd name="T18" fmla="*/ 1 w 8"/>
                <a:gd name="T19" fmla="*/ 1 h 33"/>
                <a:gd name="T20" fmla="*/ 1 w 8"/>
                <a:gd name="T21" fmla="*/ 1 h 33"/>
                <a:gd name="T22" fmla="*/ 0 w 8"/>
                <a:gd name="T23" fmla="*/ 1 h 33"/>
                <a:gd name="T24" fmla="*/ 0 w 8"/>
                <a:gd name="T25" fmla="*/ 1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33"/>
                <a:gd name="T41" fmla="*/ 8 w 8"/>
                <a:gd name="T42" fmla="*/ 33 h 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33">
                  <a:moveTo>
                    <a:pt x="0" y="33"/>
                  </a:moveTo>
                  <a:lnTo>
                    <a:pt x="0" y="24"/>
                  </a:lnTo>
                  <a:lnTo>
                    <a:pt x="2" y="16"/>
                  </a:lnTo>
                  <a:lnTo>
                    <a:pt x="2" y="7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5" y="11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75" name="Freeform 144"/>
            <p:cNvSpPr>
              <a:spLocks/>
            </p:cNvSpPr>
            <p:nvPr/>
          </p:nvSpPr>
          <p:spPr bwMode="auto">
            <a:xfrm>
              <a:off x="4485" y="900"/>
              <a:ext cx="224" cy="148"/>
            </a:xfrm>
            <a:custGeom>
              <a:avLst/>
              <a:gdLst>
                <a:gd name="T0" fmla="*/ 1 w 448"/>
                <a:gd name="T1" fmla="*/ 1 h 295"/>
                <a:gd name="T2" fmla="*/ 1 w 448"/>
                <a:gd name="T3" fmla="*/ 1 h 295"/>
                <a:gd name="T4" fmla="*/ 1 w 448"/>
                <a:gd name="T5" fmla="*/ 1 h 295"/>
                <a:gd name="T6" fmla="*/ 1 w 448"/>
                <a:gd name="T7" fmla="*/ 1 h 295"/>
                <a:gd name="T8" fmla="*/ 1 w 448"/>
                <a:gd name="T9" fmla="*/ 1 h 295"/>
                <a:gd name="T10" fmla="*/ 1 w 448"/>
                <a:gd name="T11" fmla="*/ 1 h 295"/>
                <a:gd name="T12" fmla="*/ 1 w 448"/>
                <a:gd name="T13" fmla="*/ 1 h 295"/>
                <a:gd name="T14" fmla="*/ 1 w 448"/>
                <a:gd name="T15" fmla="*/ 1 h 295"/>
                <a:gd name="T16" fmla="*/ 1 w 448"/>
                <a:gd name="T17" fmla="*/ 1 h 295"/>
                <a:gd name="T18" fmla="*/ 1 w 448"/>
                <a:gd name="T19" fmla="*/ 1 h 295"/>
                <a:gd name="T20" fmla="*/ 1 w 448"/>
                <a:gd name="T21" fmla="*/ 1 h 295"/>
                <a:gd name="T22" fmla="*/ 1 w 448"/>
                <a:gd name="T23" fmla="*/ 1 h 295"/>
                <a:gd name="T24" fmla="*/ 1 w 448"/>
                <a:gd name="T25" fmla="*/ 1 h 295"/>
                <a:gd name="T26" fmla="*/ 1 w 448"/>
                <a:gd name="T27" fmla="*/ 1 h 295"/>
                <a:gd name="T28" fmla="*/ 1 w 448"/>
                <a:gd name="T29" fmla="*/ 1 h 295"/>
                <a:gd name="T30" fmla="*/ 1 w 448"/>
                <a:gd name="T31" fmla="*/ 1 h 295"/>
                <a:gd name="T32" fmla="*/ 0 w 448"/>
                <a:gd name="T33" fmla="*/ 1 h 295"/>
                <a:gd name="T34" fmla="*/ 1 w 448"/>
                <a:gd name="T35" fmla="*/ 1 h 295"/>
                <a:gd name="T36" fmla="*/ 1 w 448"/>
                <a:gd name="T37" fmla="*/ 1 h 295"/>
                <a:gd name="T38" fmla="*/ 1 w 448"/>
                <a:gd name="T39" fmla="*/ 1 h 295"/>
                <a:gd name="T40" fmla="*/ 1 w 448"/>
                <a:gd name="T41" fmla="*/ 1 h 295"/>
                <a:gd name="T42" fmla="*/ 1 w 448"/>
                <a:gd name="T43" fmla="*/ 1 h 295"/>
                <a:gd name="T44" fmla="*/ 1 w 448"/>
                <a:gd name="T45" fmla="*/ 0 h 295"/>
                <a:gd name="T46" fmla="*/ 1 w 448"/>
                <a:gd name="T47" fmla="*/ 1 h 295"/>
                <a:gd name="T48" fmla="*/ 1 w 448"/>
                <a:gd name="T49" fmla="*/ 1 h 295"/>
                <a:gd name="T50" fmla="*/ 1 w 448"/>
                <a:gd name="T51" fmla="*/ 1 h 295"/>
                <a:gd name="T52" fmla="*/ 1 w 448"/>
                <a:gd name="T53" fmla="*/ 1 h 295"/>
                <a:gd name="T54" fmla="*/ 1 w 448"/>
                <a:gd name="T55" fmla="*/ 1 h 295"/>
                <a:gd name="T56" fmla="*/ 1 w 448"/>
                <a:gd name="T57" fmla="*/ 1 h 295"/>
                <a:gd name="T58" fmla="*/ 1 w 448"/>
                <a:gd name="T59" fmla="*/ 1 h 295"/>
                <a:gd name="T60" fmla="*/ 1 w 448"/>
                <a:gd name="T61" fmla="*/ 1 h 295"/>
                <a:gd name="T62" fmla="*/ 1 w 448"/>
                <a:gd name="T63" fmla="*/ 1 h 295"/>
                <a:gd name="T64" fmla="*/ 1 w 448"/>
                <a:gd name="T65" fmla="*/ 1 h 295"/>
                <a:gd name="T66" fmla="*/ 1 w 448"/>
                <a:gd name="T67" fmla="*/ 1 h 295"/>
                <a:gd name="T68" fmla="*/ 1 w 448"/>
                <a:gd name="T69" fmla="*/ 1 h 29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48"/>
                <a:gd name="T106" fmla="*/ 0 h 295"/>
                <a:gd name="T107" fmla="*/ 448 w 448"/>
                <a:gd name="T108" fmla="*/ 295 h 29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48" h="295">
                  <a:moveTo>
                    <a:pt x="439" y="295"/>
                  </a:moveTo>
                  <a:lnTo>
                    <a:pt x="415" y="278"/>
                  </a:lnTo>
                  <a:lnTo>
                    <a:pt x="393" y="261"/>
                  </a:lnTo>
                  <a:lnTo>
                    <a:pt x="369" y="243"/>
                  </a:lnTo>
                  <a:lnTo>
                    <a:pt x="347" y="228"/>
                  </a:lnTo>
                  <a:lnTo>
                    <a:pt x="323" y="212"/>
                  </a:lnTo>
                  <a:lnTo>
                    <a:pt x="300" y="199"/>
                  </a:lnTo>
                  <a:lnTo>
                    <a:pt x="276" y="187"/>
                  </a:lnTo>
                  <a:lnTo>
                    <a:pt x="254" y="178"/>
                  </a:lnTo>
                  <a:lnTo>
                    <a:pt x="220" y="158"/>
                  </a:lnTo>
                  <a:lnTo>
                    <a:pt x="189" y="143"/>
                  </a:lnTo>
                  <a:lnTo>
                    <a:pt x="158" y="129"/>
                  </a:lnTo>
                  <a:lnTo>
                    <a:pt x="128" y="118"/>
                  </a:lnTo>
                  <a:lnTo>
                    <a:pt x="96" y="107"/>
                  </a:lnTo>
                  <a:lnTo>
                    <a:pt x="65" y="97"/>
                  </a:lnTo>
                  <a:lnTo>
                    <a:pt x="33" y="88"/>
                  </a:lnTo>
                  <a:lnTo>
                    <a:pt x="0" y="81"/>
                  </a:lnTo>
                  <a:lnTo>
                    <a:pt x="15" y="65"/>
                  </a:lnTo>
                  <a:lnTo>
                    <a:pt x="52" y="48"/>
                  </a:lnTo>
                  <a:lnTo>
                    <a:pt x="102" y="31"/>
                  </a:lnTo>
                  <a:lnTo>
                    <a:pt x="160" y="17"/>
                  </a:lnTo>
                  <a:lnTo>
                    <a:pt x="218" y="6"/>
                  </a:lnTo>
                  <a:lnTo>
                    <a:pt x="271" y="0"/>
                  </a:lnTo>
                  <a:lnTo>
                    <a:pt x="312" y="1"/>
                  </a:lnTo>
                  <a:lnTo>
                    <a:pt x="334" y="14"/>
                  </a:lnTo>
                  <a:lnTo>
                    <a:pt x="367" y="30"/>
                  </a:lnTo>
                  <a:lnTo>
                    <a:pt x="395" y="56"/>
                  </a:lnTo>
                  <a:lnTo>
                    <a:pt x="416" y="89"/>
                  </a:lnTo>
                  <a:lnTo>
                    <a:pt x="434" y="129"/>
                  </a:lnTo>
                  <a:lnTo>
                    <a:pt x="444" y="170"/>
                  </a:lnTo>
                  <a:lnTo>
                    <a:pt x="448" y="214"/>
                  </a:lnTo>
                  <a:lnTo>
                    <a:pt x="448" y="256"/>
                  </a:lnTo>
                  <a:lnTo>
                    <a:pt x="445" y="295"/>
                  </a:lnTo>
                  <a:lnTo>
                    <a:pt x="440" y="295"/>
                  </a:lnTo>
                  <a:lnTo>
                    <a:pt x="439" y="29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76" name="Freeform 145"/>
            <p:cNvSpPr>
              <a:spLocks/>
            </p:cNvSpPr>
            <p:nvPr/>
          </p:nvSpPr>
          <p:spPr bwMode="auto">
            <a:xfrm>
              <a:off x="4547" y="1021"/>
              <a:ext cx="9" cy="25"/>
            </a:xfrm>
            <a:custGeom>
              <a:avLst/>
              <a:gdLst>
                <a:gd name="T0" fmla="*/ 0 w 18"/>
                <a:gd name="T1" fmla="*/ 0 h 51"/>
                <a:gd name="T2" fmla="*/ 0 w 18"/>
                <a:gd name="T3" fmla="*/ 0 h 51"/>
                <a:gd name="T4" fmla="*/ 0 w 18"/>
                <a:gd name="T5" fmla="*/ 0 h 51"/>
                <a:gd name="T6" fmla="*/ 1 w 18"/>
                <a:gd name="T7" fmla="*/ 0 h 51"/>
                <a:gd name="T8" fmla="*/ 1 w 18"/>
                <a:gd name="T9" fmla="*/ 0 h 51"/>
                <a:gd name="T10" fmla="*/ 1 w 18"/>
                <a:gd name="T11" fmla="*/ 0 h 51"/>
                <a:gd name="T12" fmla="*/ 1 w 18"/>
                <a:gd name="T13" fmla="*/ 0 h 51"/>
                <a:gd name="T14" fmla="*/ 1 w 18"/>
                <a:gd name="T15" fmla="*/ 0 h 51"/>
                <a:gd name="T16" fmla="*/ 1 w 18"/>
                <a:gd name="T17" fmla="*/ 0 h 51"/>
                <a:gd name="T18" fmla="*/ 1 w 18"/>
                <a:gd name="T19" fmla="*/ 0 h 51"/>
                <a:gd name="T20" fmla="*/ 1 w 18"/>
                <a:gd name="T21" fmla="*/ 0 h 51"/>
                <a:gd name="T22" fmla="*/ 1 w 18"/>
                <a:gd name="T23" fmla="*/ 0 h 51"/>
                <a:gd name="T24" fmla="*/ 1 w 18"/>
                <a:gd name="T25" fmla="*/ 0 h 51"/>
                <a:gd name="T26" fmla="*/ 0 w 18"/>
                <a:gd name="T27" fmla="*/ 0 h 51"/>
                <a:gd name="T28" fmla="*/ 0 w 18"/>
                <a:gd name="T29" fmla="*/ 0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51"/>
                <a:gd name="T47" fmla="*/ 18 w 18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51">
                  <a:moveTo>
                    <a:pt x="0" y="51"/>
                  </a:moveTo>
                  <a:lnTo>
                    <a:pt x="0" y="43"/>
                  </a:lnTo>
                  <a:lnTo>
                    <a:pt x="0" y="36"/>
                  </a:lnTo>
                  <a:lnTo>
                    <a:pt x="2" y="29"/>
                  </a:lnTo>
                  <a:lnTo>
                    <a:pt x="5" y="24"/>
                  </a:lnTo>
                  <a:lnTo>
                    <a:pt x="10" y="11"/>
                  </a:lnTo>
                  <a:lnTo>
                    <a:pt x="18" y="0"/>
                  </a:lnTo>
                  <a:lnTo>
                    <a:pt x="17" y="3"/>
                  </a:lnTo>
                  <a:lnTo>
                    <a:pt x="14" y="10"/>
                  </a:lnTo>
                  <a:lnTo>
                    <a:pt x="12" y="17"/>
                  </a:lnTo>
                  <a:lnTo>
                    <a:pt x="9" y="27"/>
                  </a:lnTo>
                  <a:lnTo>
                    <a:pt x="5" y="36"/>
                  </a:lnTo>
                  <a:lnTo>
                    <a:pt x="3" y="43"/>
                  </a:lnTo>
                  <a:lnTo>
                    <a:pt x="0" y="48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77" name="Freeform 146"/>
            <p:cNvSpPr>
              <a:spLocks/>
            </p:cNvSpPr>
            <p:nvPr/>
          </p:nvSpPr>
          <p:spPr bwMode="auto">
            <a:xfrm>
              <a:off x="4526" y="1013"/>
              <a:ext cx="11" cy="33"/>
            </a:xfrm>
            <a:custGeom>
              <a:avLst/>
              <a:gdLst>
                <a:gd name="T0" fmla="*/ 0 w 23"/>
                <a:gd name="T1" fmla="*/ 1 h 66"/>
                <a:gd name="T2" fmla="*/ 0 w 23"/>
                <a:gd name="T3" fmla="*/ 1 h 66"/>
                <a:gd name="T4" fmla="*/ 0 w 23"/>
                <a:gd name="T5" fmla="*/ 1 h 66"/>
                <a:gd name="T6" fmla="*/ 0 w 23"/>
                <a:gd name="T7" fmla="*/ 1 h 66"/>
                <a:gd name="T8" fmla="*/ 0 w 23"/>
                <a:gd name="T9" fmla="*/ 1 h 66"/>
                <a:gd name="T10" fmla="*/ 0 w 23"/>
                <a:gd name="T11" fmla="*/ 1 h 66"/>
                <a:gd name="T12" fmla="*/ 0 w 23"/>
                <a:gd name="T13" fmla="*/ 1 h 66"/>
                <a:gd name="T14" fmla="*/ 0 w 23"/>
                <a:gd name="T15" fmla="*/ 1 h 66"/>
                <a:gd name="T16" fmla="*/ 0 w 23"/>
                <a:gd name="T17" fmla="*/ 0 h 66"/>
                <a:gd name="T18" fmla="*/ 0 w 23"/>
                <a:gd name="T19" fmla="*/ 1 h 66"/>
                <a:gd name="T20" fmla="*/ 0 w 23"/>
                <a:gd name="T21" fmla="*/ 1 h 66"/>
                <a:gd name="T22" fmla="*/ 0 w 23"/>
                <a:gd name="T23" fmla="*/ 1 h 66"/>
                <a:gd name="T24" fmla="*/ 0 w 23"/>
                <a:gd name="T25" fmla="*/ 1 h 66"/>
                <a:gd name="T26" fmla="*/ 0 w 23"/>
                <a:gd name="T27" fmla="*/ 1 h 66"/>
                <a:gd name="T28" fmla="*/ 0 w 23"/>
                <a:gd name="T29" fmla="*/ 1 h 66"/>
                <a:gd name="T30" fmla="*/ 0 w 23"/>
                <a:gd name="T31" fmla="*/ 1 h 66"/>
                <a:gd name="T32" fmla="*/ 0 w 23"/>
                <a:gd name="T33" fmla="*/ 1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66"/>
                <a:gd name="T53" fmla="*/ 23 w 23"/>
                <a:gd name="T54" fmla="*/ 66 h 6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66">
                  <a:moveTo>
                    <a:pt x="0" y="66"/>
                  </a:moveTo>
                  <a:lnTo>
                    <a:pt x="0" y="56"/>
                  </a:lnTo>
                  <a:lnTo>
                    <a:pt x="1" y="47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0" y="22"/>
                  </a:lnTo>
                  <a:lnTo>
                    <a:pt x="14" y="15"/>
                  </a:lnTo>
                  <a:lnTo>
                    <a:pt x="18" y="7"/>
                  </a:lnTo>
                  <a:lnTo>
                    <a:pt x="23" y="0"/>
                  </a:lnTo>
                  <a:lnTo>
                    <a:pt x="20" y="2"/>
                  </a:lnTo>
                  <a:lnTo>
                    <a:pt x="19" y="11"/>
                  </a:lnTo>
                  <a:lnTo>
                    <a:pt x="15" y="21"/>
                  </a:lnTo>
                  <a:lnTo>
                    <a:pt x="11" y="33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0" y="6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78" name="Freeform 147"/>
            <p:cNvSpPr>
              <a:spLocks/>
            </p:cNvSpPr>
            <p:nvPr/>
          </p:nvSpPr>
          <p:spPr bwMode="auto">
            <a:xfrm>
              <a:off x="4432" y="963"/>
              <a:ext cx="34" cy="79"/>
            </a:xfrm>
            <a:custGeom>
              <a:avLst/>
              <a:gdLst>
                <a:gd name="T0" fmla="*/ 0 w 68"/>
                <a:gd name="T1" fmla="*/ 1 h 157"/>
                <a:gd name="T2" fmla="*/ 1 w 68"/>
                <a:gd name="T3" fmla="*/ 1 h 157"/>
                <a:gd name="T4" fmla="*/ 1 w 68"/>
                <a:gd name="T5" fmla="*/ 1 h 157"/>
                <a:gd name="T6" fmla="*/ 1 w 68"/>
                <a:gd name="T7" fmla="*/ 1 h 157"/>
                <a:gd name="T8" fmla="*/ 1 w 68"/>
                <a:gd name="T9" fmla="*/ 1 h 157"/>
                <a:gd name="T10" fmla="*/ 1 w 68"/>
                <a:gd name="T11" fmla="*/ 1 h 157"/>
                <a:gd name="T12" fmla="*/ 1 w 68"/>
                <a:gd name="T13" fmla="*/ 1 h 157"/>
                <a:gd name="T14" fmla="*/ 1 w 68"/>
                <a:gd name="T15" fmla="*/ 1 h 157"/>
                <a:gd name="T16" fmla="*/ 1 w 68"/>
                <a:gd name="T17" fmla="*/ 0 h 157"/>
                <a:gd name="T18" fmla="*/ 1 w 68"/>
                <a:gd name="T19" fmla="*/ 0 h 157"/>
                <a:gd name="T20" fmla="*/ 1 w 68"/>
                <a:gd name="T21" fmla="*/ 0 h 157"/>
                <a:gd name="T22" fmla="*/ 1 w 68"/>
                <a:gd name="T23" fmla="*/ 1 h 157"/>
                <a:gd name="T24" fmla="*/ 1 w 68"/>
                <a:gd name="T25" fmla="*/ 1 h 157"/>
                <a:gd name="T26" fmla="*/ 1 w 68"/>
                <a:gd name="T27" fmla="*/ 1 h 157"/>
                <a:gd name="T28" fmla="*/ 1 w 68"/>
                <a:gd name="T29" fmla="*/ 1 h 157"/>
                <a:gd name="T30" fmla="*/ 1 w 68"/>
                <a:gd name="T31" fmla="*/ 1 h 157"/>
                <a:gd name="T32" fmla="*/ 1 w 68"/>
                <a:gd name="T33" fmla="*/ 1 h 157"/>
                <a:gd name="T34" fmla="*/ 1 w 68"/>
                <a:gd name="T35" fmla="*/ 1 h 157"/>
                <a:gd name="T36" fmla="*/ 1 w 68"/>
                <a:gd name="T37" fmla="*/ 1 h 157"/>
                <a:gd name="T38" fmla="*/ 1 w 68"/>
                <a:gd name="T39" fmla="*/ 1 h 157"/>
                <a:gd name="T40" fmla="*/ 0 w 68"/>
                <a:gd name="T41" fmla="*/ 1 h 1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8"/>
                <a:gd name="T64" fmla="*/ 0 h 157"/>
                <a:gd name="T65" fmla="*/ 68 w 68"/>
                <a:gd name="T66" fmla="*/ 157 h 1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8" h="157">
                  <a:moveTo>
                    <a:pt x="0" y="157"/>
                  </a:moveTo>
                  <a:lnTo>
                    <a:pt x="1" y="136"/>
                  </a:lnTo>
                  <a:lnTo>
                    <a:pt x="7" y="116"/>
                  </a:lnTo>
                  <a:lnTo>
                    <a:pt x="13" y="95"/>
                  </a:lnTo>
                  <a:lnTo>
                    <a:pt x="24" y="74"/>
                  </a:lnTo>
                  <a:lnTo>
                    <a:pt x="33" y="53"/>
                  </a:lnTo>
                  <a:lnTo>
                    <a:pt x="44" y="34"/>
                  </a:lnTo>
                  <a:lnTo>
                    <a:pt x="54" y="16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58" y="13"/>
                  </a:lnTo>
                  <a:lnTo>
                    <a:pt x="48" y="32"/>
                  </a:lnTo>
                  <a:lnTo>
                    <a:pt x="37" y="51"/>
                  </a:lnTo>
                  <a:lnTo>
                    <a:pt x="28" y="73"/>
                  </a:lnTo>
                  <a:lnTo>
                    <a:pt x="18" y="94"/>
                  </a:lnTo>
                  <a:lnTo>
                    <a:pt x="12" y="115"/>
                  </a:lnTo>
                  <a:lnTo>
                    <a:pt x="6" y="135"/>
                  </a:lnTo>
                  <a:lnTo>
                    <a:pt x="5" y="155"/>
                  </a:lnTo>
                  <a:lnTo>
                    <a:pt x="2" y="156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79" name="Freeform 148"/>
            <p:cNvSpPr>
              <a:spLocks/>
            </p:cNvSpPr>
            <p:nvPr/>
          </p:nvSpPr>
          <p:spPr bwMode="auto">
            <a:xfrm>
              <a:off x="4473" y="974"/>
              <a:ext cx="26" cy="68"/>
            </a:xfrm>
            <a:custGeom>
              <a:avLst/>
              <a:gdLst>
                <a:gd name="T0" fmla="*/ 0 w 51"/>
                <a:gd name="T1" fmla="*/ 1 h 135"/>
                <a:gd name="T2" fmla="*/ 1 w 51"/>
                <a:gd name="T3" fmla="*/ 1 h 135"/>
                <a:gd name="T4" fmla="*/ 1 w 51"/>
                <a:gd name="T5" fmla="*/ 1 h 135"/>
                <a:gd name="T6" fmla="*/ 1 w 51"/>
                <a:gd name="T7" fmla="*/ 1 h 135"/>
                <a:gd name="T8" fmla="*/ 1 w 51"/>
                <a:gd name="T9" fmla="*/ 1 h 135"/>
                <a:gd name="T10" fmla="*/ 1 w 51"/>
                <a:gd name="T11" fmla="*/ 1 h 135"/>
                <a:gd name="T12" fmla="*/ 1 w 51"/>
                <a:gd name="T13" fmla="*/ 1 h 135"/>
                <a:gd name="T14" fmla="*/ 1 w 51"/>
                <a:gd name="T15" fmla="*/ 1 h 135"/>
                <a:gd name="T16" fmla="*/ 1 w 51"/>
                <a:gd name="T17" fmla="*/ 0 h 135"/>
                <a:gd name="T18" fmla="*/ 1 w 51"/>
                <a:gd name="T19" fmla="*/ 1 h 135"/>
                <a:gd name="T20" fmla="*/ 1 w 51"/>
                <a:gd name="T21" fmla="*/ 1 h 135"/>
                <a:gd name="T22" fmla="*/ 1 w 51"/>
                <a:gd name="T23" fmla="*/ 1 h 135"/>
                <a:gd name="T24" fmla="*/ 1 w 51"/>
                <a:gd name="T25" fmla="*/ 1 h 135"/>
                <a:gd name="T26" fmla="*/ 1 w 51"/>
                <a:gd name="T27" fmla="*/ 1 h 135"/>
                <a:gd name="T28" fmla="*/ 1 w 51"/>
                <a:gd name="T29" fmla="*/ 1 h 135"/>
                <a:gd name="T30" fmla="*/ 1 w 51"/>
                <a:gd name="T31" fmla="*/ 1 h 135"/>
                <a:gd name="T32" fmla="*/ 1 w 51"/>
                <a:gd name="T33" fmla="*/ 1 h 135"/>
                <a:gd name="T34" fmla="*/ 1 w 51"/>
                <a:gd name="T35" fmla="*/ 1 h 135"/>
                <a:gd name="T36" fmla="*/ 0 w 51"/>
                <a:gd name="T37" fmla="*/ 1 h 1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1"/>
                <a:gd name="T58" fmla="*/ 0 h 135"/>
                <a:gd name="T59" fmla="*/ 51 w 51"/>
                <a:gd name="T60" fmla="*/ 135 h 13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1" h="135">
                  <a:moveTo>
                    <a:pt x="0" y="135"/>
                  </a:moveTo>
                  <a:lnTo>
                    <a:pt x="2" y="117"/>
                  </a:lnTo>
                  <a:lnTo>
                    <a:pt x="7" y="99"/>
                  </a:lnTo>
                  <a:lnTo>
                    <a:pt x="12" y="81"/>
                  </a:lnTo>
                  <a:lnTo>
                    <a:pt x="20" y="62"/>
                  </a:lnTo>
                  <a:lnTo>
                    <a:pt x="26" y="43"/>
                  </a:lnTo>
                  <a:lnTo>
                    <a:pt x="33" y="27"/>
                  </a:lnTo>
                  <a:lnTo>
                    <a:pt x="42" y="11"/>
                  </a:lnTo>
                  <a:lnTo>
                    <a:pt x="51" y="0"/>
                  </a:lnTo>
                  <a:lnTo>
                    <a:pt x="47" y="15"/>
                  </a:lnTo>
                  <a:lnTo>
                    <a:pt x="41" y="31"/>
                  </a:lnTo>
                  <a:lnTo>
                    <a:pt x="33" y="47"/>
                  </a:lnTo>
                  <a:lnTo>
                    <a:pt x="27" y="63"/>
                  </a:lnTo>
                  <a:lnTo>
                    <a:pt x="20" y="79"/>
                  </a:lnTo>
                  <a:lnTo>
                    <a:pt x="12" y="97"/>
                  </a:lnTo>
                  <a:lnTo>
                    <a:pt x="7" y="115"/>
                  </a:lnTo>
                  <a:lnTo>
                    <a:pt x="6" y="135"/>
                  </a:lnTo>
                  <a:lnTo>
                    <a:pt x="2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80" name="Freeform 149"/>
            <p:cNvSpPr>
              <a:spLocks/>
            </p:cNvSpPr>
            <p:nvPr/>
          </p:nvSpPr>
          <p:spPr bwMode="auto">
            <a:xfrm>
              <a:off x="4455" y="970"/>
              <a:ext cx="29" cy="70"/>
            </a:xfrm>
            <a:custGeom>
              <a:avLst/>
              <a:gdLst>
                <a:gd name="T0" fmla="*/ 0 w 59"/>
                <a:gd name="T1" fmla="*/ 0 h 141"/>
                <a:gd name="T2" fmla="*/ 0 w 59"/>
                <a:gd name="T3" fmla="*/ 0 h 141"/>
                <a:gd name="T4" fmla="*/ 0 w 59"/>
                <a:gd name="T5" fmla="*/ 0 h 141"/>
                <a:gd name="T6" fmla="*/ 0 w 59"/>
                <a:gd name="T7" fmla="*/ 0 h 141"/>
                <a:gd name="T8" fmla="*/ 0 w 59"/>
                <a:gd name="T9" fmla="*/ 0 h 141"/>
                <a:gd name="T10" fmla="*/ 0 w 59"/>
                <a:gd name="T11" fmla="*/ 0 h 141"/>
                <a:gd name="T12" fmla="*/ 0 w 59"/>
                <a:gd name="T13" fmla="*/ 0 h 141"/>
                <a:gd name="T14" fmla="*/ 0 w 59"/>
                <a:gd name="T15" fmla="*/ 0 h 141"/>
                <a:gd name="T16" fmla="*/ 0 w 59"/>
                <a:gd name="T17" fmla="*/ 0 h 141"/>
                <a:gd name="T18" fmla="*/ 0 w 59"/>
                <a:gd name="T19" fmla="*/ 0 h 141"/>
                <a:gd name="T20" fmla="*/ 0 w 59"/>
                <a:gd name="T21" fmla="*/ 0 h 141"/>
                <a:gd name="T22" fmla="*/ 0 w 59"/>
                <a:gd name="T23" fmla="*/ 0 h 141"/>
                <a:gd name="T24" fmla="*/ 0 w 59"/>
                <a:gd name="T25" fmla="*/ 0 h 141"/>
                <a:gd name="T26" fmla="*/ 0 w 59"/>
                <a:gd name="T27" fmla="*/ 0 h 141"/>
                <a:gd name="T28" fmla="*/ 0 w 59"/>
                <a:gd name="T29" fmla="*/ 0 h 141"/>
                <a:gd name="T30" fmla="*/ 0 w 59"/>
                <a:gd name="T31" fmla="*/ 0 h 141"/>
                <a:gd name="T32" fmla="*/ 0 w 59"/>
                <a:gd name="T33" fmla="*/ 0 h 141"/>
                <a:gd name="T34" fmla="*/ 0 w 59"/>
                <a:gd name="T35" fmla="*/ 0 h 141"/>
                <a:gd name="T36" fmla="*/ 0 w 59"/>
                <a:gd name="T37" fmla="*/ 0 h 1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"/>
                <a:gd name="T58" fmla="*/ 0 h 141"/>
                <a:gd name="T59" fmla="*/ 59 w 59"/>
                <a:gd name="T60" fmla="*/ 141 h 1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" h="141">
                  <a:moveTo>
                    <a:pt x="0" y="141"/>
                  </a:moveTo>
                  <a:lnTo>
                    <a:pt x="2" y="124"/>
                  </a:lnTo>
                  <a:lnTo>
                    <a:pt x="7" y="105"/>
                  </a:lnTo>
                  <a:lnTo>
                    <a:pt x="13" y="82"/>
                  </a:lnTo>
                  <a:lnTo>
                    <a:pt x="24" y="61"/>
                  </a:lnTo>
                  <a:lnTo>
                    <a:pt x="33" y="39"/>
                  </a:lnTo>
                  <a:lnTo>
                    <a:pt x="43" y="21"/>
                  </a:lnTo>
                  <a:lnTo>
                    <a:pt x="51" y="7"/>
                  </a:lnTo>
                  <a:lnTo>
                    <a:pt x="59" y="0"/>
                  </a:lnTo>
                  <a:lnTo>
                    <a:pt x="56" y="14"/>
                  </a:lnTo>
                  <a:lnTo>
                    <a:pt x="50" y="29"/>
                  </a:lnTo>
                  <a:lnTo>
                    <a:pt x="40" y="46"/>
                  </a:lnTo>
                  <a:lnTo>
                    <a:pt x="32" y="65"/>
                  </a:lnTo>
                  <a:lnTo>
                    <a:pt x="20" y="82"/>
                  </a:lnTo>
                  <a:lnTo>
                    <a:pt x="12" y="102"/>
                  </a:lnTo>
                  <a:lnTo>
                    <a:pt x="5" y="121"/>
                  </a:lnTo>
                  <a:lnTo>
                    <a:pt x="4" y="141"/>
                  </a:lnTo>
                  <a:lnTo>
                    <a:pt x="2" y="141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81" name="Freeform 150"/>
            <p:cNvSpPr>
              <a:spLocks/>
            </p:cNvSpPr>
            <p:nvPr/>
          </p:nvSpPr>
          <p:spPr bwMode="auto">
            <a:xfrm>
              <a:off x="4494" y="990"/>
              <a:ext cx="19" cy="50"/>
            </a:xfrm>
            <a:custGeom>
              <a:avLst/>
              <a:gdLst>
                <a:gd name="T0" fmla="*/ 0 w 38"/>
                <a:gd name="T1" fmla="*/ 1 h 99"/>
                <a:gd name="T2" fmla="*/ 0 w 38"/>
                <a:gd name="T3" fmla="*/ 1 h 99"/>
                <a:gd name="T4" fmla="*/ 1 w 38"/>
                <a:gd name="T5" fmla="*/ 1 h 99"/>
                <a:gd name="T6" fmla="*/ 1 w 38"/>
                <a:gd name="T7" fmla="*/ 1 h 99"/>
                <a:gd name="T8" fmla="*/ 1 w 38"/>
                <a:gd name="T9" fmla="*/ 1 h 99"/>
                <a:gd name="T10" fmla="*/ 1 w 38"/>
                <a:gd name="T11" fmla="*/ 1 h 99"/>
                <a:gd name="T12" fmla="*/ 1 w 38"/>
                <a:gd name="T13" fmla="*/ 1 h 99"/>
                <a:gd name="T14" fmla="*/ 1 w 38"/>
                <a:gd name="T15" fmla="*/ 1 h 99"/>
                <a:gd name="T16" fmla="*/ 1 w 38"/>
                <a:gd name="T17" fmla="*/ 0 h 99"/>
                <a:gd name="T18" fmla="*/ 1 w 38"/>
                <a:gd name="T19" fmla="*/ 1 h 99"/>
                <a:gd name="T20" fmla="*/ 1 w 38"/>
                <a:gd name="T21" fmla="*/ 1 h 99"/>
                <a:gd name="T22" fmla="*/ 1 w 38"/>
                <a:gd name="T23" fmla="*/ 1 h 99"/>
                <a:gd name="T24" fmla="*/ 1 w 38"/>
                <a:gd name="T25" fmla="*/ 1 h 99"/>
                <a:gd name="T26" fmla="*/ 1 w 38"/>
                <a:gd name="T27" fmla="*/ 1 h 99"/>
                <a:gd name="T28" fmla="*/ 1 w 38"/>
                <a:gd name="T29" fmla="*/ 1 h 99"/>
                <a:gd name="T30" fmla="*/ 1 w 38"/>
                <a:gd name="T31" fmla="*/ 1 h 99"/>
                <a:gd name="T32" fmla="*/ 1 w 38"/>
                <a:gd name="T33" fmla="*/ 1 h 99"/>
                <a:gd name="T34" fmla="*/ 1 w 38"/>
                <a:gd name="T35" fmla="*/ 1 h 99"/>
                <a:gd name="T36" fmla="*/ 0 w 38"/>
                <a:gd name="T37" fmla="*/ 1 h 9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99"/>
                <a:gd name="T59" fmla="*/ 38 w 38"/>
                <a:gd name="T60" fmla="*/ 99 h 9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99">
                  <a:moveTo>
                    <a:pt x="0" y="99"/>
                  </a:moveTo>
                  <a:lnTo>
                    <a:pt x="0" y="87"/>
                  </a:lnTo>
                  <a:lnTo>
                    <a:pt x="3" y="73"/>
                  </a:lnTo>
                  <a:lnTo>
                    <a:pt x="7" y="58"/>
                  </a:lnTo>
                  <a:lnTo>
                    <a:pt x="13" y="43"/>
                  </a:lnTo>
                  <a:lnTo>
                    <a:pt x="20" y="27"/>
                  </a:lnTo>
                  <a:lnTo>
                    <a:pt x="26" y="15"/>
                  </a:lnTo>
                  <a:lnTo>
                    <a:pt x="32" y="5"/>
                  </a:lnTo>
                  <a:lnTo>
                    <a:pt x="38" y="0"/>
                  </a:lnTo>
                  <a:lnTo>
                    <a:pt x="36" y="10"/>
                  </a:lnTo>
                  <a:lnTo>
                    <a:pt x="32" y="21"/>
                  </a:lnTo>
                  <a:lnTo>
                    <a:pt x="26" y="32"/>
                  </a:lnTo>
                  <a:lnTo>
                    <a:pt x="21" y="46"/>
                  </a:lnTo>
                  <a:lnTo>
                    <a:pt x="13" y="57"/>
                  </a:lnTo>
                  <a:lnTo>
                    <a:pt x="8" y="71"/>
                  </a:lnTo>
                  <a:lnTo>
                    <a:pt x="5" y="84"/>
                  </a:lnTo>
                  <a:lnTo>
                    <a:pt x="5" y="99"/>
                  </a:lnTo>
                  <a:lnTo>
                    <a:pt x="1" y="99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82" name="Freeform 151"/>
            <p:cNvSpPr>
              <a:spLocks/>
            </p:cNvSpPr>
            <p:nvPr/>
          </p:nvSpPr>
          <p:spPr bwMode="auto">
            <a:xfrm>
              <a:off x="4514" y="1004"/>
              <a:ext cx="12" cy="33"/>
            </a:xfrm>
            <a:custGeom>
              <a:avLst/>
              <a:gdLst>
                <a:gd name="T0" fmla="*/ 0 w 25"/>
                <a:gd name="T1" fmla="*/ 1 h 64"/>
                <a:gd name="T2" fmla="*/ 0 w 25"/>
                <a:gd name="T3" fmla="*/ 1 h 64"/>
                <a:gd name="T4" fmla="*/ 0 w 25"/>
                <a:gd name="T5" fmla="*/ 1 h 64"/>
                <a:gd name="T6" fmla="*/ 0 w 25"/>
                <a:gd name="T7" fmla="*/ 1 h 64"/>
                <a:gd name="T8" fmla="*/ 0 w 25"/>
                <a:gd name="T9" fmla="*/ 1 h 64"/>
                <a:gd name="T10" fmla="*/ 0 w 25"/>
                <a:gd name="T11" fmla="*/ 1 h 64"/>
                <a:gd name="T12" fmla="*/ 0 w 25"/>
                <a:gd name="T13" fmla="*/ 1 h 64"/>
                <a:gd name="T14" fmla="*/ 0 w 25"/>
                <a:gd name="T15" fmla="*/ 1 h 64"/>
                <a:gd name="T16" fmla="*/ 0 w 25"/>
                <a:gd name="T17" fmla="*/ 0 h 64"/>
                <a:gd name="T18" fmla="*/ 0 w 25"/>
                <a:gd name="T19" fmla="*/ 1 h 64"/>
                <a:gd name="T20" fmla="*/ 0 w 25"/>
                <a:gd name="T21" fmla="*/ 1 h 64"/>
                <a:gd name="T22" fmla="*/ 0 w 25"/>
                <a:gd name="T23" fmla="*/ 1 h 64"/>
                <a:gd name="T24" fmla="*/ 0 w 25"/>
                <a:gd name="T25" fmla="*/ 1 h 64"/>
                <a:gd name="T26" fmla="*/ 0 w 25"/>
                <a:gd name="T27" fmla="*/ 1 h 64"/>
                <a:gd name="T28" fmla="*/ 0 w 25"/>
                <a:gd name="T29" fmla="*/ 1 h 64"/>
                <a:gd name="T30" fmla="*/ 0 w 25"/>
                <a:gd name="T31" fmla="*/ 1 h 64"/>
                <a:gd name="T32" fmla="*/ 0 w 25"/>
                <a:gd name="T33" fmla="*/ 1 h 64"/>
                <a:gd name="T34" fmla="*/ 0 w 25"/>
                <a:gd name="T35" fmla="*/ 1 h 64"/>
                <a:gd name="T36" fmla="*/ 0 w 25"/>
                <a:gd name="T37" fmla="*/ 1 h 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"/>
                <a:gd name="T58" fmla="*/ 0 h 64"/>
                <a:gd name="T59" fmla="*/ 25 w 25"/>
                <a:gd name="T60" fmla="*/ 64 h 6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" h="64">
                  <a:moveTo>
                    <a:pt x="0" y="63"/>
                  </a:moveTo>
                  <a:lnTo>
                    <a:pt x="0" y="54"/>
                  </a:lnTo>
                  <a:lnTo>
                    <a:pt x="3" y="47"/>
                  </a:lnTo>
                  <a:lnTo>
                    <a:pt x="5" y="37"/>
                  </a:lnTo>
                  <a:lnTo>
                    <a:pt x="9" y="28"/>
                  </a:lnTo>
                  <a:lnTo>
                    <a:pt x="13" y="18"/>
                  </a:lnTo>
                  <a:lnTo>
                    <a:pt x="17" y="11"/>
                  </a:lnTo>
                  <a:lnTo>
                    <a:pt x="20" y="3"/>
                  </a:lnTo>
                  <a:lnTo>
                    <a:pt x="25" y="0"/>
                  </a:lnTo>
                  <a:lnTo>
                    <a:pt x="24" y="5"/>
                  </a:lnTo>
                  <a:lnTo>
                    <a:pt x="22" y="12"/>
                  </a:lnTo>
                  <a:lnTo>
                    <a:pt x="18" y="19"/>
                  </a:lnTo>
                  <a:lnTo>
                    <a:pt x="15" y="28"/>
                  </a:lnTo>
                  <a:lnTo>
                    <a:pt x="12" y="36"/>
                  </a:lnTo>
                  <a:lnTo>
                    <a:pt x="8" y="45"/>
                  </a:lnTo>
                  <a:lnTo>
                    <a:pt x="4" y="54"/>
                  </a:lnTo>
                  <a:lnTo>
                    <a:pt x="4" y="64"/>
                  </a:lnTo>
                  <a:lnTo>
                    <a:pt x="2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83" name="Freeform 152"/>
            <p:cNvSpPr>
              <a:spLocks/>
            </p:cNvSpPr>
            <p:nvPr/>
          </p:nvSpPr>
          <p:spPr bwMode="auto">
            <a:xfrm>
              <a:off x="4400" y="1025"/>
              <a:ext cx="3" cy="7"/>
            </a:xfrm>
            <a:custGeom>
              <a:avLst/>
              <a:gdLst>
                <a:gd name="T0" fmla="*/ 0 w 6"/>
                <a:gd name="T1" fmla="*/ 1 h 12"/>
                <a:gd name="T2" fmla="*/ 0 w 6"/>
                <a:gd name="T3" fmla="*/ 1 h 12"/>
                <a:gd name="T4" fmla="*/ 1 w 6"/>
                <a:gd name="T5" fmla="*/ 0 h 12"/>
                <a:gd name="T6" fmla="*/ 1 w 6"/>
                <a:gd name="T7" fmla="*/ 0 h 12"/>
                <a:gd name="T8" fmla="*/ 1 w 6"/>
                <a:gd name="T9" fmla="*/ 0 h 12"/>
                <a:gd name="T10" fmla="*/ 1 w 6"/>
                <a:gd name="T11" fmla="*/ 1 h 12"/>
                <a:gd name="T12" fmla="*/ 1 w 6"/>
                <a:gd name="T13" fmla="*/ 1 h 12"/>
                <a:gd name="T14" fmla="*/ 1 w 6"/>
                <a:gd name="T15" fmla="*/ 1 h 12"/>
                <a:gd name="T16" fmla="*/ 0 w 6"/>
                <a:gd name="T17" fmla="*/ 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2"/>
                <a:gd name="T29" fmla="*/ 6 w 6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2">
                  <a:moveTo>
                    <a:pt x="0" y="12"/>
                  </a:moveTo>
                  <a:lnTo>
                    <a:pt x="0" y="5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5" y="5"/>
                  </a:lnTo>
                  <a:lnTo>
                    <a:pt x="5" y="11"/>
                  </a:lnTo>
                  <a:lnTo>
                    <a:pt x="1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84" name="Freeform 153"/>
            <p:cNvSpPr>
              <a:spLocks/>
            </p:cNvSpPr>
            <p:nvPr/>
          </p:nvSpPr>
          <p:spPr bwMode="auto">
            <a:xfrm>
              <a:off x="4390" y="971"/>
              <a:ext cx="21" cy="49"/>
            </a:xfrm>
            <a:custGeom>
              <a:avLst/>
              <a:gdLst>
                <a:gd name="T0" fmla="*/ 0 w 42"/>
                <a:gd name="T1" fmla="*/ 0 h 99"/>
                <a:gd name="T2" fmla="*/ 1 w 42"/>
                <a:gd name="T3" fmla="*/ 0 h 99"/>
                <a:gd name="T4" fmla="*/ 1 w 42"/>
                <a:gd name="T5" fmla="*/ 0 h 99"/>
                <a:gd name="T6" fmla="*/ 1 w 42"/>
                <a:gd name="T7" fmla="*/ 0 h 99"/>
                <a:gd name="T8" fmla="*/ 1 w 42"/>
                <a:gd name="T9" fmla="*/ 0 h 99"/>
                <a:gd name="T10" fmla="*/ 1 w 42"/>
                <a:gd name="T11" fmla="*/ 0 h 99"/>
                <a:gd name="T12" fmla="*/ 1 w 42"/>
                <a:gd name="T13" fmla="*/ 0 h 99"/>
                <a:gd name="T14" fmla="*/ 1 w 42"/>
                <a:gd name="T15" fmla="*/ 0 h 99"/>
                <a:gd name="T16" fmla="*/ 1 w 42"/>
                <a:gd name="T17" fmla="*/ 0 h 99"/>
                <a:gd name="T18" fmla="*/ 1 w 42"/>
                <a:gd name="T19" fmla="*/ 0 h 99"/>
                <a:gd name="T20" fmla="*/ 1 w 42"/>
                <a:gd name="T21" fmla="*/ 0 h 99"/>
                <a:gd name="T22" fmla="*/ 1 w 42"/>
                <a:gd name="T23" fmla="*/ 0 h 99"/>
                <a:gd name="T24" fmla="*/ 1 w 42"/>
                <a:gd name="T25" fmla="*/ 0 h 99"/>
                <a:gd name="T26" fmla="*/ 1 w 42"/>
                <a:gd name="T27" fmla="*/ 0 h 99"/>
                <a:gd name="T28" fmla="*/ 1 w 42"/>
                <a:gd name="T29" fmla="*/ 0 h 99"/>
                <a:gd name="T30" fmla="*/ 1 w 42"/>
                <a:gd name="T31" fmla="*/ 0 h 99"/>
                <a:gd name="T32" fmla="*/ 0 w 42"/>
                <a:gd name="T33" fmla="*/ 0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99"/>
                <a:gd name="T53" fmla="*/ 42 w 42"/>
                <a:gd name="T54" fmla="*/ 99 h 9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99">
                  <a:moveTo>
                    <a:pt x="0" y="99"/>
                  </a:moveTo>
                  <a:lnTo>
                    <a:pt x="1" y="85"/>
                  </a:lnTo>
                  <a:lnTo>
                    <a:pt x="5" y="72"/>
                  </a:lnTo>
                  <a:lnTo>
                    <a:pt x="10" y="58"/>
                  </a:lnTo>
                  <a:lnTo>
                    <a:pt x="16" y="47"/>
                  </a:lnTo>
                  <a:lnTo>
                    <a:pt x="22" y="33"/>
                  </a:lnTo>
                  <a:lnTo>
                    <a:pt x="29" y="21"/>
                  </a:lnTo>
                  <a:lnTo>
                    <a:pt x="35" y="9"/>
                  </a:lnTo>
                  <a:lnTo>
                    <a:pt x="42" y="0"/>
                  </a:lnTo>
                  <a:lnTo>
                    <a:pt x="40" y="6"/>
                  </a:lnTo>
                  <a:lnTo>
                    <a:pt x="36" y="17"/>
                  </a:lnTo>
                  <a:lnTo>
                    <a:pt x="30" y="31"/>
                  </a:lnTo>
                  <a:lnTo>
                    <a:pt x="24" y="47"/>
                  </a:lnTo>
                  <a:lnTo>
                    <a:pt x="15" y="63"/>
                  </a:lnTo>
                  <a:lnTo>
                    <a:pt x="9" y="78"/>
                  </a:lnTo>
                  <a:lnTo>
                    <a:pt x="3" y="9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885" name="Freeform 154"/>
            <p:cNvSpPr>
              <a:spLocks/>
            </p:cNvSpPr>
            <p:nvPr/>
          </p:nvSpPr>
          <p:spPr bwMode="auto">
            <a:xfrm>
              <a:off x="4412" y="964"/>
              <a:ext cx="3" cy="7"/>
            </a:xfrm>
            <a:custGeom>
              <a:avLst/>
              <a:gdLst>
                <a:gd name="T0" fmla="*/ 1 w 6"/>
                <a:gd name="T1" fmla="*/ 1 h 14"/>
                <a:gd name="T2" fmla="*/ 0 w 6"/>
                <a:gd name="T3" fmla="*/ 1 h 14"/>
                <a:gd name="T4" fmla="*/ 0 w 6"/>
                <a:gd name="T5" fmla="*/ 1 h 14"/>
                <a:gd name="T6" fmla="*/ 1 w 6"/>
                <a:gd name="T7" fmla="*/ 1 h 14"/>
                <a:gd name="T8" fmla="*/ 1 w 6"/>
                <a:gd name="T9" fmla="*/ 0 h 14"/>
                <a:gd name="T10" fmla="*/ 1 w 6"/>
                <a:gd name="T11" fmla="*/ 1 h 14"/>
                <a:gd name="T12" fmla="*/ 1 w 6"/>
                <a:gd name="T13" fmla="*/ 1 h 14"/>
                <a:gd name="T14" fmla="*/ 1 w 6"/>
                <a:gd name="T15" fmla="*/ 1 h 14"/>
                <a:gd name="T16" fmla="*/ 1 w 6"/>
                <a:gd name="T17" fmla="*/ 1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4"/>
                <a:gd name="T29" fmla="*/ 6 w 6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4">
                  <a:moveTo>
                    <a:pt x="1" y="14"/>
                  </a:moveTo>
                  <a:lnTo>
                    <a:pt x="0" y="11"/>
                  </a:lnTo>
                  <a:lnTo>
                    <a:pt x="0" y="10"/>
                  </a:lnTo>
                  <a:lnTo>
                    <a:pt x="1" y="5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6"/>
                  </a:lnTo>
                  <a:lnTo>
                    <a:pt x="4" y="9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6741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16742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1674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11BCC5B-A082-4922-9438-90DEC217BA6B}" type="slidenum">
              <a:rPr lang="en-US" altLang="ru-RU"/>
              <a:pPr eaLnBrk="1" hangingPunct="1"/>
              <a:t>97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1104900"/>
          </a:xfrm>
        </p:spPr>
        <p:txBody>
          <a:bodyPr/>
          <a:lstStyle/>
          <a:p>
            <a:r>
              <a:rPr lang="en-US" altLang="ru-RU" sz="3600" b="1" u="sng" smtClean="0"/>
              <a:t>Measuring Respirations</a:t>
            </a:r>
            <a:br>
              <a:rPr lang="en-US" altLang="ru-RU" sz="3600" b="1" u="sng" smtClean="0"/>
            </a:br>
            <a:r>
              <a:rPr lang="en-US" altLang="ru-RU" sz="3200" smtClean="0"/>
              <a:t>(continued)</a:t>
            </a:r>
          </a:p>
        </p:txBody>
      </p:sp>
      <p:sp>
        <p:nvSpPr>
          <p:cNvPr id="11776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4663" y="1592263"/>
            <a:ext cx="8139112" cy="4551362"/>
          </a:xfrm>
        </p:spPr>
        <p:txBody>
          <a:bodyPr/>
          <a:lstStyle/>
          <a:p>
            <a:pPr>
              <a:spcBef>
                <a:spcPct val="0"/>
              </a:spcBef>
              <a:spcAft>
                <a:spcPct val="5000"/>
              </a:spcAft>
            </a:pPr>
            <a:r>
              <a:rPr lang="en-US" altLang="ru-RU" sz="3600" smtClean="0"/>
              <a:t>Documenting respiratory rate</a:t>
            </a:r>
          </a:p>
          <a:p>
            <a:pPr lvl="1">
              <a:spcBef>
                <a:spcPct val="0"/>
              </a:spcBef>
              <a:spcAft>
                <a:spcPct val="5000"/>
              </a:spcAft>
            </a:pPr>
            <a:r>
              <a:rPr lang="en-US" altLang="ru-RU" sz="3600" smtClean="0"/>
              <a:t>Noted as number of inhalations and exhalations per minute (one inhalation and one exhalation equals one respiration)</a:t>
            </a:r>
          </a:p>
          <a:p>
            <a:pPr lvl="1">
              <a:spcBef>
                <a:spcPct val="0"/>
              </a:spcBef>
              <a:spcAft>
                <a:spcPct val="5000"/>
              </a:spcAft>
            </a:pPr>
            <a:r>
              <a:rPr lang="en-US" altLang="ru-RU" sz="3600" smtClean="0"/>
              <a:t>Rhythm – regular or irregular</a:t>
            </a:r>
          </a:p>
          <a:p>
            <a:pPr lvl="1">
              <a:spcBef>
                <a:spcPct val="0"/>
              </a:spcBef>
              <a:spcAft>
                <a:spcPct val="5000"/>
              </a:spcAft>
            </a:pPr>
            <a:r>
              <a:rPr lang="en-US" altLang="ru-RU" sz="3600" smtClean="0"/>
              <a:t>Character:  shallow, deep, labored</a:t>
            </a:r>
          </a:p>
        </p:txBody>
      </p:sp>
      <p:sp>
        <p:nvSpPr>
          <p:cNvPr id="117764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4.01 </a:t>
            </a:r>
          </a:p>
        </p:txBody>
      </p:sp>
      <p:sp>
        <p:nvSpPr>
          <p:cNvPr id="117765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/>
              <a:t>Nursing Fundamentals 7243</a:t>
            </a:r>
          </a:p>
        </p:txBody>
      </p:sp>
      <p:sp>
        <p:nvSpPr>
          <p:cNvPr id="11776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EB9ABB3-3587-4EE2-9676-3AEB9432F18F}" type="slidenum">
              <a:rPr lang="en-US" altLang="ru-RU"/>
              <a:pPr eaLnBrk="1" hangingPunct="1"/>
              <a:t>98</a:t>
            </a:fld>
            <a:endParaRPr lang="en-US" alt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43000"/>
            <a:ext cx="9144000" cy="457200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18787" name="Date Placeholder 1"/>
          <p:cNvSpPr>
            <a:spLocks noGrp="1"/>
          </p:cNvSpPr>
          <p:nvPr>
            <p:ph type="dt" sz="quarter" idx="10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4.01</a:t>
            </a:r>
          </a:p>
        </p:txBody>
      </p:sp>
      <p:sp>
        <p:nvSpPr>
          <p:cNvPr id="118788" name="Footer Placeholder 2"/>
          <p:cNvSpPr>
            <a:spLocks noGrp="1"/>
          </p:cNvSpPr>
          <p:nvPr>
            <p:ph type="ftr" sz="quarter" idx="1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ru-RU" smtClean="0">
                <a:solidFill>
                  <a:srgbClr val="002060"/>
                </a:solidFill>
              </a:rPr>
              <a:t>Nursing Fundamentals 7243</a:t>
            </a:r>
          </a:p>
        </p:txBody>
      </p:sp>
      <p:sp>
        <p:nvSpPr>
          <p:cNvPr id="11878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B45DB14-3505-4CA8-BE39-EB8FD8D64088}" type="slidenum">
              <a:rPr lang="en-US" altLang="ru-RU">
                <a:solidFill>
                  <a:srgbClr val="002060"/>
                </a:solidFill>
              </a:rPr>
              <a:pPr eaLnBrk="1" hangingPunct="1"/>
              <a:t>99</a:t>
            </a:fld>
            <a:endParaRPr lang="en-US" altLang="ru-RU">
              <a:solidFill>
                <a:srgbClr val="00206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190500" y="1752600"/>
            <a:ext cx="9525000" cy="3352800"/>
          </a:xfrm>
          <a:prstGeom prst="rect">
            <a:avLst/>
          </a:prstGeom>
          <a:solidFill>
            <a:srgbClr val="002060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</a:t>
            </a:r>
            <a:r>
              <a:rPr lang="en-US" sz="8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SKILL</a:t>
            </a:r>
            <a:r>
              <a:rPr lang="en-US" sz="8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6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4.01H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Count and Record Respiration</a:t>
            </a:r>
            <a:endParaRPr lang="en-US" sz="6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1879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688" y="2193925"/>
            <a:ext cx="935037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/>
          <p:nvPr/>
        </p:nvSpPr>
        <p:spPr>
          <a:xfrm>
            <a:off x="152400" y="228600"/>
            <a:ext cx="4572000" cy="800100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Training Lab Assignment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rgbClr val="FFCC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rPr>
              <a:t>Engage in the Skill Acquisition Process for: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6">
      <a:dk1>
        <a:srgbClr val="777777"/>
      </a:dk1>
      <a:lt1>
        <a:srgbClr val="FFFFFF"/>
      </a:lt1>
      <a:dk2>
        <a:srgbClr val="898D7B"/>
      </a:dk2>
      <a:lt2>
        <a:srgbClr val="292929"/>
      </a:lt2>
      <a:accent1>
        <a:srgbClr val="909082"/>
      </a:accent1>
      <a:accent2>
        <a:srgbClr val="809EA8"/>
      </a:accent2>
      <a:accent3>
        <a:srgbClr val="C4C5BF"/>
      </a:accent3>
      <a:accent4>
        <a:srgbClr val="DADADA"/>
      </a:accent4>
      <a:accent5>
        <a:srgbClr val="C6C6C1"/>
      </a:accent5>
      <a:accent6>
        <a:srgbClr val="738F98"/>
      </a:accent6>
      <a:hlink>
        <a:srgbClr val="FFCC66"/>
      </a:hlink>
      <a:folHlink>
        <a:srgbClr val="E9DCB9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3">
        <a:dk1>
          <a:srgbClr val="777777"/>
        </a:dk1>
        <a:lt1>
          <a:srgbClr val="FFFFFF"/>
        </a:lt1>
        <a:dk2>
          <a:srgbClr val="898D7B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4">
        <a:dk1>
          <a:srgbClr val="777777"/>
        </a:dk1>
        <a:lt1>
          <a:srgbClr val="FFFFFF"/>
        </a:lt1>
        <a:dk2>
          <a:srgbClr val="898D7B"/>
        </a:dk2>
        <a:lt2>
          <a:srgbClr val="EBEBE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5">
        <a:dk1>
          <a:srgbClr val="777777"/>
        </a:dk1>
        <a:lt1>
          <a:srgbClr val="FFFFFF"/>
        </a:lt1>
        <a:dk2>
          <a:srgbClr val="898D7B"/>
        </a:dk2>
        <a:lt2>
          <a:srgbClr val="4D4D4D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6">
        <a:dk1>
          <a:srgbClr val="777777"/>
        </a:dk1>
        <a:lt1>
          <a:srgbClr val="FFFFFF"/>
        </a:lt1>
        <a:dk2>
          <a:srgbClr val="898D7B"/>
        </a:dk2>
        <a:lt2>
          <a:srgbClr val="29292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Default Design">
  <a:themeElements>
    <a:clrScheme name="Default Design 16">
      <a:dk1>
        <a:srgbClr val="777777"/>
      </a:dk1>
      <a:lt1>
        <a:srgbClr val="FFFFFF"/>
      </a:lt1>
      <a:dk2>
        <a:srgbClr val="898D7B"/>
      </a:dk2>
      <a:lt2>
        <a:srgbClr val="292929"/>
      </a:lt2>
      <a:accent1>
        <a:srgbClr val="909082"/>
      </a:accent1>
      <a:accent2>
        <a:srgbClr val="809EA8"/>
      </a:accent2>
      <a:accent3>
        <a:srgbClr val="C4C5BF"/>
      </a:accent3>
      <a:accent4>
        <a:srgbClr val="DADADA"/>
      </a:accent4>
      <a:accent5>
        <a:srgbClr val="C6C6C1"/>
      </a:accent5>
      <a:accent6>
        <a:srgbClr val="738F98"/>
      </a:accent6>
      <a:hlink>
        <a:srgbClr val="FFCC66"/>
      </a:hlink>
      <a:folHlink>
        <a:srgbClr val="E9DCB9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3">
        <a:dk1>
          <a:srgbClr val="777777"/>
        </a:dk1>
        <a:lt1>
          <a:srgbClr val="FFFFFF"/>
        </a:lt1>
        <a:dk2>
          <a:srgbClr val="898D7B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4">
        <a:dk1>
          <a:srgbClr val="777777"/>
        </a:dk1>
        <a:lt1>
          <a:srgbClr val="FFFFFF"/>
        </a:lt1>
        <a:dk2>
          <a:srgbClr val="898D7B"/>
        </a:dk2>
        <a:lt2>
          <a:srgbClr val="EBEBE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5">
        <a:dk1>
          <a:srgbClr val="777777"/>
        </a:dk1>
        <a:lt1>
          <a:srgbClr val="FFFFFF"/>
        </a:lt1>
        <a:dk2>
          <a:srgbClr val="898D7B"/>
        </a:dk2>
        <a:lt2>
          <a:srgbClr val="4D4D4D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6">
        <a:dk1>
          <a:srgbClr val="777777"/>
        </a:dk1>
        <a:lt1>
          <a:srgbClr val="FFFFFF"/>
        </a:lt1>
        <a:dk2>
          <a:srgbClr val="898D7B"/>
        </a:dk2>
        <a:lt2>
          <a:srgbClr val="29292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Default Design">
  <a:themeElements>
    <a:clrScheme name="Default Design 16">
      <a:dk1>
        <a:srgbClr val="777777"/>
      </a:dk1>
      <a:lt1>
        <a:srgbClr val="FFFFFF"/>
      </a:lt1>
      <a:dk2>
        <a:srgbClr val="898D7B"/>
      </a:dk2>
      <a:lt2>
        <a:srgbClr val="292929"/>
      </a:lt2>
      <a:accent1>
        <a:srgbClr val="909082"/>
      </a:accent1>
      <a:accent2>
        <a:srgbClr val="809EA8"/>
      </a:accent2>
      <a:accent3>
        <a:srgbClr val="C4C5BF"/>
      </a:accent3>
      <a:accent4>
        <a:srgbClr val="DADADA"/>
      </a:accent4>
      <a:accent5>
        <a:srgbClr val="C6C6C1"/>
      </a:accent5>
      <a:accent6>
        <a:srgbClr val="738F98"/>
      </a:accent6>
      <a:hlink>
        <a:srgbClr val="FFCC66"/>
      </a:hlink>
      <a:folHlink>
        <a:srgbClr val="E9DCB9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3">
        <a:dk1>
          <a:srgbClr val="777777"/>
        </a:dk1>
        <a:lt1>
          <a:srgbClr val="FFFFFF"/>
        </a:lt1>
        <a:dk2>
          <a:srgbClr val="898D7B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4">
        <a:dk1>
          <a:srgbClr val="777777"/>
        </a:dk1>
        <a:lt1>
          <a:srgbClr val="FFFFFF"/>
        </a:lt1>
        <a:dk2>
          <a:srgbClr val="898D7B"/>
        </a:dk2>
        <a:lt2>
          <a:srgbClr val="EBEBE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5">
        <a:dk1>
          <a:srgbClr val="777777"/>
        </a:dk1>
        <a:lt1>
          <a:srgbClr val="FFFFFF"/>
        </a:lt1>
        <a:dk2>
          <a:srgbClr val="898D7B"/>
        </a:dk2>
        <a:lt2>
          <a:srgbClr val="4D4D4D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6">
        <a:dk1>
          <a:srgbClr val="777777"/>
        </a:dk1>
        <a:lt1>
          <a:srgbClr val="FFFFFF"/>
        </a:lt1>
        <a:dk2>
          <a:srgbClr val="898D7B"/>
        </a:dk2>
        <a:lt2>
          <a:srgbClr val="292929"/>
        </a:lt2>
        <a:accent1>
          <a:srgbClr val="909082"/>
        </a:accent1>
        <a:accent2>
          <a:srgbClr val="809EA8"/>
        </a:accent2>
        <a:accent3>
          <a:srgbClr val="C4C5BF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2546</TotalTime>
  <Words>3730</Words>
  <Application>Microsoft Office PowerPoint</Application>
  <PresentationFormat>Экран (4:3)</PresentationFormat>
  <Paragraphs>1169</Paragraphs>
  <Slides>127</Slides>
  <Notes>23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4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127</vt:i4>
      </vt:variant>
    </vt:vector>
  </HeadingPairs>
  <TitlesOfParts>
    <vt:vector size="139" baseType="lpstr">
      <vt:lpstr>Arial</vt:lpstr>
      <vt:lpstr>Calibri</vt:lpstr>
      <vt:lpstr>Wingdings</vt:lpstr>
      <vt:lpstr>Comic Sans MS</vt:lpstr>
      <vt:lpstr>Times New Roman</vt:lpstr>
      <vt:lpstr>Symbol</vt:lpstr>
      <vt:lpstr>Wingdings 2</vt:lpstr>
      <vt:lpstr>Default Design</vt:lpstr>
      <vt:lpstr>1_Office Theme</vt:lpstr>
      <vt:lpstr>1_Default Design</vt:lpstr>
      <vt:lpstr>2_Default Design</vt:lpstr>
      <vt:lpstr>Clip</vt:lpstr>
      <vt:lpstr>  </vt:lpstr>
      <vt:lpstr>F Y I - Intentional Repeat</vt:lpstr>
      <vt:lpstr>Introduction</vt:lpstr>
      <vt:lpstr>Презентация PowerPoint</vt:lpstr>
      <vt:lpstr>Презентация PowerPoint</vt:lpstr>
      <vt:lpstr>Презентация PowerPoint</vt:lpstr>
      <vt:lpstr>TPR+BP = Vital Signs</vt:lpstr>
      <vt:lpstr>TPR+BP = Vital Signs</vt:lpstr>
      <vt:lpstr>TPR+BP = Vital Signs</vt:lpstr>
      <vt:lpstr>TPR+BP = Vital Signs Temperature</vt:lpstr>
      <vt:lpstr>TPR+BP = Vital Signs Temperature</vt:lpstr>
      <vt:lpstr>TPR+BP = Vital Signs Temperature</vt:lpstr>
      <vt:lpstr>Factors Affecting Temperature</vt:lpstr>
      <vt:lpstr>Equipment - Thermometer</vt:lpstr>
      <vt:lpstr>Equipment - Thermometer</vt:lpstr>
      <vt:lpstr>Electronic Thermometers</vt:lpstr>
      <vt:lpstr>Aural/Tympanic Temperature</vt:lpstr>
      <vt:lpstr>Positioning the Patients Ear for Tympanic temperature</vt:lpstr>
      <vt:lpstr>Презентация PowerPoint</vt:lpstr>
      <vt:lpstr>Placement of the Oral Thermometer</vt:lpstr>
      <vt:lpstr>Normal Temperature Range For Adults</vt:lpstr>
      <vt:lpstr>“Tic-Tac-Know” Normal Range For Adult Temperature</vt:lpstr>
      <vt:lpstr>“Tic-Tac-Know” Normal Range For Adult Temperature</vt:lpstr>
      <vt:lpstr>“Tic-Tac-Know” Normal Range For Adult Temperature</vt:lpstr>
      <vt:lpstr>“Tic-Tac-Know” Normal Range For Adult Temperature</vt:lpstr>
      <vt:lpstr>“Tic-Tac-Know” Normal Range For Adult Temperature</vt:lpstr>
      <vt:lpstr>“Tic-Tac-Know” Normal Range For Adult Temperature</vt:lpstr>
      <vt:lpstr>“Tic-Tac-Know” Normal Range For Adult Temperature</vt:lpstr>
      <vt:lpstr>“Tic-Tac-Know” Normal Range For Adult Temperature</vt:lpstr>
      <vt:lpstr>“Tic-Tac-Know” Normal Range For Adult Temperature</vt:lpstr>
      <vt:lpstr>“Tic-Tac-Know” Normal Range For Adult Temperature</vt:lpstr>
      <vt:lpstr>“Tic-Tac-Know” Normal Range For Adult Temperature</vt:lpstr>
      <vt:lpstr>“Tic-Tac-Know” Normal Range For Adult Temperature</vt:lpstr>
      <vt:lpstr>“Tic-Tac-Know” Normal Range For Adult Temperature</vt:lpstr>
      <vt:lpstr>“Tic-Tac-Know” Normal Range For Adult Temperature</vt:lpstr>
      <vt:lpstr>To Read A Non-mercury Glass Thermometer</vt:lpstr>
      <vt:lpstr>To Read A Non-mercury Glass Thermometer (continued)</vt:lpstr>
      <vt:lpstr>Презентация PowerPoint</vt:lpstr>
      <vt:lpstr>Презентация PowerPoint</vt:lpstr>
      <vt:lpstr>Sites To Take A Temperature </vt:lpstr>
      <vt:lpstr>Sites To Take A Temperature  (continued)</vt:lpstr>
      <vt:lpstr>Temperature: Safety Precautions</vt:lpstr>
      <vt:lpstr>Temperature: Safety Precautions (continued)</vt:lpstr>
      <vt:lpstr>Temperature Conditions</vt:lpstr>
      <vt:lpstr>Temperature Conditions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TPR+BP = Vital Signs PULSE</vt:lpstr>
      <vt:lpstr>PULSE</vt:lpstr>
      <vt:lpstr>Презентация PowerPoint</vt:lpstr>
      <vt:lpstr>Circulatory System</vt:lpstr>
      <vt:lpstr>Circulatory System (continued)</vt:lpstr>
      <vt:lpstr>Blood</vt:lpstr>
      <vt:lpstr>Blood (continued)</vt:lpstr>
      <vt:lpstr>Blood Vessels</vt:lpstr>
      <vt:lpstr>Презентация PowerPoint</vt:lpstr>
      <vt:lpstr>Heart Chambers</vt:lpstr>
      <vt:lpstr>Heart Chambers</vt:lpstr>
      <vt:lpstr>Heart Chambers (continued)</vt:lpstr>
      <vt:lpstr>Heart Valves</vt:lpstr>
      <vt:lpstr>Презентация PowerPoint</vt:lpstr>
      <vt:lpstr>Common Disorders of the Circulatory System</vt:lpstr>
      <vt:lpstr>Common Disorders of the Circulatory System (continued)</vt:lpstr>
      <vt:lpstr>Common Disorders of the Circulatory System (continued)</vt:lpstr>
      <vt:lpstr>Changes of the Circulatory System Due To Aging</vt:lpstr>
      <vt:lpstr>Observations of the Circulatory System</vt:lpstr>
      <vt:lpstr>Observations of the Circulatory System (continued)</vt:lpstr>
      <vt:lpstr>Observations of the Circulatory System (continued)</vt:lpstr>
      <vt:lpstr>TPR+BP = Vital Signs PULSE</vt:lpstr>
      <vt:lpstr>Sites For Taking Pulse</vt:lpstr>
      <vt:lpstr>Sites For Taking Pulse (continued)</vt:lpstr>
      <vt:lpstr>Factors Affecting Pulse</vt:lpstr>
      <vt:lpstr>Measurement of Pulse</vt:lpstr>
      <vt:lpstr>Презентация PowerPoint</vt:lpstr>
      <vt:lpstr>Презентация PowerPoint</vt:lpstr>
      <vt:lpstr>TPR+BP = Vital Signs RESPIRATIONS</vt:lpstr>
      <vt:lpstr>RESPIRATIONS Measuring respirations is one way of checking on the respiratory system</vt:lpstr>
      <vt:lpstr>Презентация PowerPoint</vt:lpstr>
      <vt:lpstr>The Respiratory System</vt:lpstr>
      <vt:lpstr>The Respiratory System (continued)</vt:lpstr>
      <vt:lpstr>The Respiratory System Structure</vt:lpstr>
      <vt:lpstr>The Respiratory System Structure (continued)</vt:lpstr>
      <vt:lpstr>The Respiratory System Structure (continued)</vt:lpstr>
      <vt:lpstr>The Respiratory System Structure (continued)</vt:lpstr>
      <vt:lpstr>Common Disorders of Respiratory System</vt:lpstr>
      <vt:lpstr>Common Disorders of Respiratory System (continued)</vt:lpstr>
      <vt:lpstr>Common Disorders of Respiratory System (continued)</vt:lpstr>
      <vt:lpstr>Common Disorders of Respiratory System (continued)</vt:lpstr>
      <vt:lpstr>Changes in Respiratory System  Due To Aging</vt:lpstr>
      <vt:lpstr>Observations Of Respiratory System</vt:lpstr>
      <vt:lpstr>Observations Of Respiratory System (continued)</vt:lpstr>
      <vt:lpstr>Measuring Respirations</vt:lpstr>
      <vt:lpstr>Measuring Respirations (continued)</vt:lpstr>
      <vt:lpstr>Measuring Respirations (continued)</vt:lpstr>
      <vt:lpstr>Measuring Respirations (continued)</vt:lpstr>
      <vt:lpstr>Презентация PowerPoint</vt:lpstr>
      <vt:lpstr>TPR+BP = Vital Signs BLOOD PRESSURE</vt:lpstr>
      <vt:lpstr>Blood Pressure</vt:lpstr>
      <vt:lpstr>Measuring Blood Pressure</vt:lpstr>
      <vt:lpstr>Factors Influencing Blood Pressure</vt:lpstr>
      <vt:lpstr>Blood Pressure: Equipment</vt:lpstr>
      <vt:lpstr>Blood Pressure: Equipment (continued)</vt:lpstr>
      <vt:lpstr>Measuring Blood Pressure</vt:lpstr>
      <vt:lpstr>Guidelines for Blood Pressure Measurements</vt:lpstr>
      <vt:lpstr>Презентация PowerPoint</vt:lpstr>
      <vt:lpstr>Презентация PowerPoint</vt:lpstr>
      <vt:lpstr>Guidelines for Blood Pressure Measurements (continued)</vt:lpstr>
      <vt:lpstr>Презентация PowerPoint</vt:lpstr>
      <vt:lpstr>Guidelines for Blood Pressure Measurements (continued)</vt:lpstr>
      <vt:lpstr>Guidelines for Blood Pressure Measurements (continued)</vt:lpstr>
      <vt:lpstr>Guidelines for Blood Pressure Measurements (continued)</vt:lpstr>
      <vt:lpstr>Blood Pressure: Reading Gauge</vt:lpstr>
      <vt:lpstr>Презентация PowerPoint</vt:lpstr>
      <vt:lpstr>Презентация PowerPoint</vt:lpstr>
      <vt:lpstr>Презентация PowerPoint</vt:lpstr>
      <vt:lpstr>Презентация PowerPoint</vt:lpstr>
      <vt:lpstr>Measuring Height And Weight</vt:lpstr>
      <vt:lpstr>Measuring Height And Weight (continued)</vt:lpstr>
      <vt:lpstr>Measuring Height and Weight (continued)</vt:lpstr>
      <vt:lpstr>Special Case for Height Measurement</vt:lpstr>
      <vt:lpstr>Measuring Height and Weight (continued)</vt:lpstr>
      <vt:lpstr>Measuring Height and Weight (continued)</vt:lpstr>
      <vt:lpstr>Презентация PowerPoint</vt:lpstr>
      <vt:lpstr>  </vt:lpstr>
    </vt:vector>
  </TitlesOfParts>
  <Company>DFS-DHHS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4.01</dc:title>
  <dc:creator>Agnes Moore</dc:creator>
  <cp:lastModifiedBy>Dell03</cp:lastModifiedBy>
  <cp:revision>104</cp:revision>
  <cp:lastPrinted>2011-05-02T18:47:28Z</cp:lastPrinted>
  <dcterms:created xsi:type="dcterms:W3CDTF">2005-10-25T16:15:26Z</dcterms:created>
  <dcterms:modified xsi:type="dcterms:W3CDTF">2020-03-25T11:08:52Z</dcterms:modified>
</cp:coreProperties>
</file>